
<file path=[Content_Types].xml><?xml version="1.0" encoding="utf-8"?>
<Types xmlns="http://schemas.openxmlformats.org/package/2006/content-types">
  <Default Extension="png" ContentType="image/png"/>
  <Default Extension="bin" ContentType="application/vnd.openxmlformats-officedocument.oleObject"/>
  <Default Extension="wmf" ContentType="image/x-wmf"/>
  <Default Extension="jpeg" ContentType="image/jpeg"/>
  <Default Extension="emf" ContentType="image/x-emf"/>
  <Default Extension="xls" ContentType="application/vnd.ms-excel"/>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0" r:id="rId1"/>
    <p:sldMasterId id="2147483651" r:id="rId2"/>
    <p:sldMasterId id="2147483652" r:id="rId3"/>
    <p:sldMasterId id="2147483655" r:id="rId4"/>
    <p:sldMasterId id="2147483656" r:id="rId5"/>
    <p:sldMasterId id="2147483657" r:id="rId6"/>
  </p:sldMasterIdLst>
  <p:notesMasterIdLst>
    <p:notesMasterId r:id="rId54"/>
  </p:notesMasterIdLst>
  <p:handoutMasterIdLst>
    <p:handoutMasterId r:id="rId55"/>
  </p:handoutMasterIdLst>
  <p:sldIdLst>
    <p:sldId id="382" r:id="rId7"/>
    <p:sldId id="366" r:id="rId8"/>
    <p:sldId id="368" r:id="rId9"/>
    <p:sldId id="370" r:id="rId10"/>
    <p:sldId id="320" r:id="rId11"/>
    <p:sldId id="321" r:id="rId12"/>
    <p:sldId id="282" r:id="rId13"/>
    <p:sldId id="283" r:id="rId14"/>
    <p:sldId id="342" r:id="rId15"/>
    <p:sldId id="345" r:id="rId16"/>
    <p:sldId id="377" r:id="rId17"/>
    <p:sldId id="378" r:id="rId18"/>
    <p:sldId id="371" r:id="rId19"/>
    <p:sldId id="403" r:id="rId20"/>
    <p:sldId id="369" r:id="rId21"/>
    <p:sldId id="380" r:id="rId22"/>
    <p:sldId id="381" r:id="rId23"/>
    <p:sldId id="379" r:id="rId24"/>
    <p:sldId id="405" r:id="rId25"/>
    <p:sldId id="406" r:id="rId26"/>
    <p:sldId id="385" r:id="rId27"/>
    <p:sldId id="386" r:id="rId28"/>
    <p:sldId id="387" r:id="rId29"/>
    <p:sldId id="388" r:id="rId30"/>
    <p:sldId id="389" r:id="rId31"/>
    <p:sldId id="407" r:id="rId32"/>
    <p:sldId id="318" r:id="rId33"/>
    <p:sldId id="323" r:id="rId34"/>
    <p:sldId id="394" r:id="rId35"/>
    <p:sldId id="395" r:id="rId36"/>
    <p:sldId id="396" r:id="rId37"/>
    <p:sldId id="397" r:id="rId38"/>
    <p:sldId id="393" r:id="rId39"/>
    <p:sldId id="322" r:id="rId40"/>
    <p:sldId id="391" r:id="rId41"/>
    <p:sldId id="338" r:id="rId42"/>
    <p:sldId id="354" r:id="rId43"/>
    <p:sldId id="392" r:id="rId44"/>
    <p:sldId id="359" r:id="rId45"/>
    <p:sldId id="360" r:id="rId46"/>
    <p:sldId id="409" r:id="rId47"/>
    <p:sldId id="361" r:id="rId48"/>
    <p:sldId id="362" r:id="rId49"/>
    <p:sldId id="408" r:id="rId50"/>
    <p:sldId id="400" r:id="rId51"/>
    <p:sldId id="402" r:id="rId52"/>
    <p:sldId id="364" r:id="rId53"/>
  </p:sldIdLst>
  <p:sldSz cx="9144000" cy="6858000" type="screen4x3"/>
  <p:notesSz cx="7315200" cy="9601200"/>
  <p:defaultTex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00FF"/>
    <a:srgbClr val="00CC00"/>
    <a:srgbClr val="FF505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56" autoAdjust="0"/>
    <p:restoredTop sz="63098" autoAdjust="0"/>
  </p:normalViewPr>
  <p:slideViewPr>
    <p:cSldViewPr snapToGrid="0">
      <p:cViewPr varScale="1">
        <p:scale>
          <a:sx n="51" d="100"/>
          <a:sy n="51" d="100"/>
        </p:scale>
        <p:origin x="-1166" y="-72"/>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openxmlformats.org/officeDocument/2006/relationships/slide" Target="slides/slide33.xml"/><Relationship Id="rId21" Type="http://schemas.openxmlformats.org/officeDocument/2006/relationships/slide" Target="slides/slide15.xml"/><Relationship Id="rId34" Type="http://schemas.openxmlformats.org/officeDocument/2006/relationships/slide" Target="slides/slide28.xml"/><Relationship Id="rId42" Type="http://schemas.openxmlformats.org/officeDocument/2006/relationships/slide" Target="slides/slide36.xml"/><Relationship Id="rId47" Type="http://schemas.openxmlformats.org/officeDocument/2006/relationships/slide" Target="slides/slide41.xml"/><Relationship Id="rId50" Type="http://schemas.openxmlformats.org/officeDocument/2006/relationships/slide" Target="slides/slide44.xml"/><Relationship Id="rId55" Type="http://schemas.openxmlformats.org/officeDocument/2006/relationships/handoutMaster" Target="handoutMasters/handoutMaster1.xml"/><Relationship Id="rId7" Type="http://schemas.openxmlformats.org/officeDocument/2006/relationships/slide" Target="slides/slide1.xml"/><Relationship Id="rId2" Type="http://schemas.openxmlformats.org/officeDocument/2006/relationships/slideMaster" Target="slideMasters/slideMaster2.xml"/><Relationship Id="rId16" Type="http://schemas.openxmlformats.org/officeDocument/2006/relationships/slide" Target="slides/slide10.xml"/><Relationship Id="rId29" Type="http://schemas.openxmlformats.org/officeDocument/2006/relationships/slide" Target="slides/slide23.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slide" Target="slides/slide31.xml"/><Relationship Id="rId40" Type="http://schemas.openxmlformats.org/officeDocument/2006/relationships/slide" Target="slides/slide34.xml"/><Relationship Id="rId45" Type="http://schemas.openxmlformats.org/officeDocument/2006/relationships/slide" Target="slides/slide39.xml"/><Relationship Id="rId53" Type="http://schemas.openxmlformats.org/officeDocument/2006/relationships/slide" Target="slides/slide47.xml"/><Relationship Id="rId58" Type="http://schemas.openxmlformats.org/officeDocument/2006/relationships/theme" Target="theme/theme1.xml"/><Relationship Id="rId5" Type="http://schemas.openxmlformats.org/officeDocument/2006/relationships/slideMaster" Target="slideMasters/slideMaster5.xml"/><Relationship Id="rId19" Type="http://schemas.openxmlformats.org/officeDocument/2006/relationships/slide" Target="slides/slide13.xml"/><Relationship Id="rId4" Type="http://schemas.openxmlformats.org/officeDocument/2006/relationships/slideMaster" Target="slideMasters/slideMaster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slide" Target="slides/slide29.xml"/><Relationship Id="rId43" Type="http://schemas.openxmlformats.org/officeDocument/2006/relationships/slide" Target="slides/slide37.xml"/><Relationship Id="rId48" Type="http://schemas.openxmlformats.org/officeDocument/2006/relationships/slide" Target="slides/slide42.xml"/><Relationship Id="rId56" Type="http://schemas.openxmlformats.org/officeDocument/2006/relationships/presProps" Target="presProps.xml"/><Relationship Id="rId8" Type="http://schemas.openxmlformats.org/officeDocument/2006/relationships/slide" Target="slides/slide2.xml"/><Relationship Id="rId51" Type="http://schemas.openxmlformats.org/officeDocument/2006/relationships/slide" Target="slides/slide45.xml"/><Relationship Id="rId3" Type="http://schemas.openxmlformats.org/officeDocument/2006/relationships/slideMaster" Target="slideMasters/slideMaster3.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slide" Target="slides/slide32.xml"/><Relationship Id="rId46" Type="http://schemas.openxmlformats.org/officeDocument/2006/relationships/slide" Target="slides/slide40.xml"/><Relationship Id="rId59" Type="http://schemas.openxmlformats.org/officeDocument/2006/relationships/tableStyles" Target="tableStyles.xml"/><Relationship Id="rId20" Type="http://schemas.openxmlformats.org/officeDocument/2006/relationships/slide" Target="slides/slide14.xml"/><Relationship Id="rId41" Type="http://schemas.openxmlformats.org/officeDocument/2006/relationships/slide" Target="slides/slide35.xml"/><Relationship Id="rId54"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slide" Target="slides/slide30.xml"/><Relationship Id="rId49" Type="http://schemas.openxmlformats.org/officeDocument/2006/relationships/slide" Target="slides/slide43.xml"/><Relationship Id="rId57" Type="http://schemas.openxmlformats.org/officeDocument/2006/relationships/viewProps" Target="viewProps.xml"/><Relationship Id="rId10" Type="http://schemas.openxmlformats.org/officeDocument/2006/relationships/slide" Target="slides/slide4.xml"/><Relationship Id="rId31" Type="http://schemas.openxmlformats.org/officeDocument/2006/relationships/slide" Target="slides/slide25.xml"/><Relationship Id="rId44" Type="http://schemas.openxmlformats.org/officeDocument/2006/relationships/slide" Target="slides/slide38.xml"/><Relationship Id="rId52" Type="http://schemas.openxmlformats.org/officeDocument/2006/relationships/slide" Target="slides/slide46.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8.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47.png"/></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8962" name="Rectangle 2">
            <a:extLst>
              <a:ext uri="{FF2B5EF4-FFF2-40B4-BE49-F238E27FC236}">
                <a16:creationId xmlns:a16="http://schemas.microsoft.com/office/drawing/2014/main" id="{FDEF2B25-82B2-4540-99C6-929BD3C7978D}"/>
              </a:ext>
            </a:extLst>
          </p:cNvPr>
          <p:cNvSpPr>
            <a:spLocks noGrp="1" noChangeArrowheads="1"/>
          </p:cNvSpPr>
          <p:nvPr>
            <p:ph type="hdr" sz="quarter"/>
          </p:nvPr>
        </p:nvSpPr>
        <p:spPr bwMode="auto">
          <a:xfrm>
            <a:off x="0" y="0"/>
            <a:ext cx="3170238" cy="481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4851" tIns="47425" rIns="94851" bIns="47425" numCol="1" anchor="t" anchorCtr="0" compatLnSpc="1">
            <a:prstTxWarp prst="textNoShape">
              <a:avLst/>
            </a:prstTxWarp>
          </a:bodyPr>
          <a:lstStyle>
            <a:lvl1pPr defTabSz="947738">
              <a:defRPr sz="1200"/>
            </a:lvl1pPr>
          </a:lstStyle>
          <a:p>
            <a:endParaRPr lang="en-US" altLang="en-US"/>
          </a:p>
        </p:txBody>
      </p:sp>
      <p:sp>
        <p:nvSpPr>
          <p:cNvPr id="168963" name="Rectangle 3">
            <a:extLst>
              <a:ext uri="{FF2B5EF4-FFF2-40B4-BE49-F238E27FC236}">
                <a16:creationId xmlns:a16="http://schemas.microsoft.com/office/drawing/2014/main" id="{DEBE3FA9-EBD3-467C-B485-5E81692E0FB5}"/>
              </a:ext>
            </a:extLst>
          </p:cNvPr>
          <p:cNvSpPr>
            <a:spLocks noGrp="1" noChangeArrowheads="1"/>
          </p:cNvSpPr>
          <p:nvPr>
            <p:ph type="dt" sz="quarter" idx="1"/>
          </p:nvPr>
        </p:nvSpPr>
        <p:spPr bwMode="auto">
          <a:xfrm>
            <a:off x="4143375" y="0"/>
            <a:ext cx="3170238" cy="481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4851" tIns="47425" rIns="94851" bIns="47425" numCol="1" anchor="t" anchorCtr="0" compatLnSpc="1">
            <a:prstTxWarp prst="textNoShape">
              <a:avLst/>
            </a:prstTxWarp>
          </a:bodyPr>
          <a:lstStyle>
            <a:lvl1pPr algn="r" defTabSz="947738">
              <a:defRPr sz="1200"/>
            </a:lvl1pPr>
          </a:lstStyle>
          <a:p>
            <a:endParaRPr lang="en-US" altLang="en-US"/>
          </a:p>
        </p:txBody>
      </p:sp>
      <p:sp>
        <p:nvSpPr>
          <p:cNvPr id="168964" name="Rectangle 4">
            <a:extLst>
              <a:ext uri="{FF2B5EF4-FFF2-40B4-BE49-F238E27FC236}">
                <a16:creationId xmlns:a16="http://schemas.microsoft.com/office/drawing/2014/main" id="{B775AF96-FA61-4B15-BD12-F47A1E97E86D}"/>
              </a:ext>
            </a:extLst>
          </p:cNvPr>
          <p:cNvSpPr>
            <a:spLocks noGrp="1" noChangeArrowheads="1"/>
          </p:cNvSpPr>
          <p:nvPr>
            <p:ph type="ftr" sz="quarter" idx="2"/>
          </p:nvPr>
        </p:nvSpPr>
        <p:spPr bwMode="auto">
          <a:xfrm>
            <a:off x="0" y="9118600"/>
            <a:ext cx="3170238" cy="481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4851" tIns="47425" rIns="94851" bIns="47425" numCol="1" anchor="b" anchorCtr="0" compatLnSpc="1">
            <a:prstTxWarp prst="textNoShape">
              <a:avLst/>
            </a:prstTxWarp>
          </a:bodyPr>
          <a:lstStyle>
            <a:lvl1pPr defTabSz="947738">
              <a:defRPr sz="1200"/>
            </a:lvl1pPr>
          </a:lstStyle>
          <a:p>
            <a:endParaRPr lang="en-US" altLang="en-US"/>
          </a:p>
        </p:txBody>
      </p:sp>
      <p:sp>
        <p:nvSpPr>
          <p:cNvPr id="168965" name="Rectangle 5">
            <a:extLst>
              <a:ext uri="{FF2B5EF4-FFF2-40B4-BE49-F238E27FC236}">
                <a16:creationId xmlns:a16="http://schemas.microsoft.com/office/drawing/2014/main" id="{7AA1E122-4CD6-43CD-90CC-A650E626998D}"/>
              </a:ext>
            </a:extLst>
          </p:cNvPr>
          <p:cNvSpPr>
            <a:spLocks noGrp="1" noChangeArrowheads="1"/>
          </p:cNvSpPr>
          <p:nvPr>
            <p:ph type="sldNum" sz="quarter" idx="3"/>
          </p:nvPr>
        </p:nvSpPr>
        <p:spPr bwMode="auto">
          <a:xfrm>
            <a:off x="4143375" y="9118600"/>
            <a:ext cx="3170238" cy="481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4851" tIns="47425" rIns="94851" bIns="47425" numCol="1" anchor="b" anchorCtr="0" compatLnSpc="1">
            <a:prstTxWarp prst="textNoShape">
              <a:avLst/>
            </a:prstTxWarp>
          </a:bodyPr>
          <a:lstStyle>
            <a:lvl1pPr algn="r" defTabSz="947738">
              <a:defRPr sz="1200"/>
            </a:lvl1pPr>
          </a:lstStyle>
          <a:p>
            <a:fld id="{884BF8F3-DB1E-4F18-91A2-D6A45DE4BEBB}" type="slidenum">
              <a:rPr lang="en-US" altLang="en-US"/>
              <a:pPr/>
              <a:t>‹#›</a:t>
            </a:fld>
            <a:endParaRPr lang="en-US"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2" name="Rectangle 2">
            <a:extLst>
              <a:ext uri="{FF2B5EF4-FFF2-40B4-BE49-F238E27FC236}">
                <a16:creationId xmlns:a16="http://schemas.microsoft.com/office/drawing/2014/main" id="{93F710B2-599A-4F8B-8909-D94093DEC0B5}"/>
              </a:ext>
            </a:extLst>
          </p:cNvPr>
          <p:cNvSpPr>
            <a:spLocks noGrp="1" noChangeArrowheads="1"/>
          </p:cNvSpPr>
          <p:nvPr>
            <p:ph type="hdr" sz="quarter"/>
          </p:nvPr>
        </p:nvSpPr>
        <p:spPr bwMode="auto">
          <a:xfrm>
            <a:off x="0" y="0"/>
            <a:ext cx="3170238" cy="481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6653" tIns="48327" rIns="96653" bIns="48327" numCol="1" anchor="t" anchorCtr="0" compatLnSpc="1">
            <a:prstTxWarp prst="textNoShape">
              <a:avLst/>
            </a:prstTxWarp>
          </a:bodyPr>
          <a:lstStyle>
            <a:lvl1pPr defTabSz="966788">
              <a:defRPr sz="1200"/>
            </a:lvl1pPr>
          </a:lstStyle>
          <a:p>
            <a:endParaRPr lang="en-US" altLang="en-US"/>
          </a:p>
        </p:txBody>
      </p:sp>
      <p:sp>
        <p:nvSpPr>
          <p:cNvPr id="30723" name="Rectangle 3">
            <a:extLst>
              <a:ext uri="{FF2B5EF4-FFF2-40B4-BE49-F238E27FC236}">
                <a16:creationId xmlns:a16="http://schemas.microsoft.com/office/drawing/2014/main" id="{6133A7D5-09A9-4F09-B477-06848105EF6A}"/>
              </a:ext>
            </a:extLst>
          </p:cNvPr>
          <p:cNvSpPr>
            <a:spLocks noGrp="1" noChangeArrowheads="1"/>
          </p:cNvSpPr>
          <p:nvPr>
            <p:ph type="dt" idx="1"/>
          </p:nvPr>
        </p:nvSpPr>
        <p:spPr bwMode="auto">
          <a:xfrm>
            <a:off x="4143375" y="0"/>
            <a:ext cx="3170238" cy="481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6653" tIns="48327" rIns="96653" bIns="48327" numCol="1" anchor="t" anchorCtr="0" compatLnSpc="1">
            <a:prstTxWarp prst="textNoShape">
              <a:avLst/>
            </a:prstTxWarp>
          </a:bodyPr>
          <a:lstStyle>
            <a:lvl1pPr algn="r" defTabSz="966788">
              <a:defRPr sz="1200"/>
            </a:lvl1pPr>
          </a:lstStyle>
          <a:p>
            <a:endParaRPr lang="en-US" altLang="en-US"/>
          </a:p>
        </p:txBody>
      </p:sp>
      <p:sp>
        <p:nvSpPr>
          <p:cNvPr id="30724" name="Rectangle 4">
            <a:extLst>
              <a:ext uri="{FF2B5EF4-FFF2-40B4-BE49-F238E27FC236}">
                <a16:creationId xmlns:a16="http://schemas.microsoft.com/office/drawing/2014/main" id="{25C020A0-CCCB-41FA-93E3-2AAD4D1FA464}"/>
              </a:ext>
            </a:extLst>
          </p:cNvPr>
          <p:cNvSpPr>
            <a:spLocks noRot="1" noChangeArrowheads="1" noTextEdit="1"/>
          </p:cNvSpPr>
          <p:nvPr>
            <p:ph type="sldImg" idx="2"/>
          </p:nvPr>
        </p:nvSpPr>
        <p:spPr bwMode="auto">
          <a:xfrm>
            <a:off x="1257300" y="719138"/>
            <a:ext cx="4800600" cy="3600450"/>
          </a:xfrm>
          <a:prstGeom prst="rect">
            <a:avLst/>
          </a:prstGeom>
          <a:no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30725" name="Rectangle 5">
            <a:extLst>
              <a:ext uri="{FF2B5EF4-FFF2-40B4-BE49-F238E27FC236}">
                <a16:creationId xmlns:a16="http://schemas.microsoft.com/office/drawing/2014/main" id="{D5454FDC-F409-4DD6-867C-5AB03D6A0C5D}"/>
              </a:ext>
            </a:extLst>
          </p:cNvPr>
          <p:cNvSpPr>
            <a:spLocks noGrp="1" noChangeArrowheads="1"/>
          </p:cNvSpPr>
          <p:nvPr>
            <p:ph type="body" sz="quarter" idx="3"/>
          </p:nvPr>
        </p:nvSpPr>
        <p:spPr bwMode="auto">
          <a:xfrm>
            <a:off x="731838" y="4560888"/>
            <a:ext cx="5851525" cy="4321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6653" tIns="48327" rIns="96653" bIns="48327"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0726" name="Rectangle 6">
            <a:extLst>
              <a:ext uri="{FF2B5EF4-FFF2-40B4-BE49-F238E27FC236}">
                <a16:creationId xmlns:a16="http://schemas.microsoft.com/office/drawing/2014/main" id="{921929AF-A56F-47B8-8E97-13B1541F6FAB}"/>
              </a:ext>
            </a:extLst>
          </p:cNvPr>
          <p:cNvSpPr>
            <a:spLocks noGrp="1" noChangeArrowheads="1"/>
          </p:cNvSpPr>
          <p:nvPr>
            <p:ph type="ftr" sz="quarter" idx="4"/>
          </p:nvPr>
        </p:nvSpPr>
        <p:spPr bwMode="auto">
          <a:xfrm>
            <a:off x="0" y="9118600"/>
            <a:ext cx="3170238" cy="481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6653" tIns="48327" rIns="96653" bIns="48327" numCol="1" anchor="b" anchorCtr="0" compatLnSpc="1">
            <a:prstTxWarp prst="textNoShape">
              <a:avLst/>
            </a:prstTxWarp>
          </a:bodyPr>
          <a:lstStyle>
            <a:lvl1pPr defTabSz="966788">
              <a:defRPr sz="1200"/>
            </a:lvl1pPr>
          </a:lstStyle>
          <a:p>
            <a:endParaRPr lang="en-US" altLang="en-US"/>
          </a:p>
        </p:txBody>
      </p:sp>
      <p:sp>
        <p:nvSpPr>
          <p:cNvPr id="30727" name="Rectangle 7">
            <a:extLst>
              <a:ext uri="{FF2B5EF4-FFF2-40B4-BE49-F238E27FC236}">
                <a16:creationId xmlns:a16="http://schemas.microsoft.com/office/drawing/2014/main" id="{E966D43C-2CCC-4C26-93AB-B91F65630122}"/>
              </a:ext>
            </a:extLst>
          </p:cNvPr>
          <p:cNvSpPr>
            <a:spLocks noGrp="1" noChangeArrowheads="1"/>
          </p:cNvSpPr>
          <p:nvPr>
            <p:ph type="sldNum" sz="quarter" idx="5"/>
          </p:nvPr>
        </p:nvSpPr>
        <p:spPr bwMode="auto">
          <a:xfrm>
            <a:off x="4143375" y="9118600"/>
            <a:ext cx="3170238" cy="481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6653" tIns="48327" rIns="96653" bIns="48327" numCol="1" anchor="b" anchorCtr="0" compatLnSpc="1">
            <a:prstTxWarp prst="textNoShape">
              <a:avLst/>
            </a:prstTxWarp>
          </a:bodyPr>
          <a:lstStyle>
            <a:lvl1pPr algn="r" defTabSz="966788">
              <a:defRPr sz="1200"/>
            </a:lvl1pPr>
          </a:lstStyle>
          <a:p>
            <a:fld id="{5064D4BD-BAA7-44CC-BDC5-8B3E08E416CF}" type="slidenum">
              <a:rPr lang="en-US" altLang="en-US"/>
              <a:pPr/>
              <a:t>‹#›</a:t>
            </a:fld>
            <a:endParaRPr lang="en-US" altLang="en-US"/>
          </a:p>
        </p:txBody>
      </p:sp>
    </p:spTree>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Arial" panose="020B0604020202020204" pitchFamily="34" charset="0"/>
        <a:ea typeface="+mn-ea"/>
        <a:cs typeface="+mn-cs"/>
      </a:defRPr>
    </a:lvl1pPr>
    <a:lvl2pPr marL="457200" algn="l" rtl="0" fontAlgn="base">
      <a:spcBef>
        <a:spcPct val="30000"/>
      </a:spcBef>
      <a:spcAft>
        <a:spcPct val="0"/>
      </a:spcAft>
      <a:defRPr sz="1200" kern="1200">
        <a:solidFill>
          <a:schemeClr val="tx1"/>
        </a:solidFill>
        <a:latin typeface="Arial" panose="020B0604020202020204" pitchFamily="34" charset="0"/>
        <a:ea typeface="+mn-ea"/>
        <a:cs typeface="+mn-cs"/>
      </a:defRPr>
    </a:lvl2pPr>
    <a:lvl3pPr marL="914400" algn="l" rtl="0" fontAlgn="base">
      <a:spcBef>
        <a:spcPct val="30000"/>
      </a:spcBef>
      <a:spcAft>
        <a:spcPct val="0"/>
      </a:spcAft>
      <a:defRPr sz="1200" kern="1200">
        <a:solidFill>
          <a:schemeClr val="tx1"/>
        </a:solidFill>
        <a:latin typeface="Arial" panose="020B0604020202020204" pitchFamily="34" charset="0"/>
        <a:ea typeface="+mn-ea"/>
        <a:cs typeface="+mn-cs"/>
      </a:defRPr>
    </a:lvl3pPr>
    <a:lvl4pPr marL="1371600" algn="l" rtl="0" fontAlgn="base">
      <a:spcBef>
        <a:spcPct val="30000"/>
      </a:spcBef>
      <a:spcAft>
        <a:spcPct val="0"/>
      </a:spcAft>
      <a:defRPr sz="1200" kern="1200">
        <a:solidFill>
          <a:schemeClr val="tx1"/>
        </a:solidFill>
        <a:latin typeface="Arial" panose="020B0604020202020204" pitchFamily="34" charset="0"/>
        <a:ea typeface="+mn-ea"/>
        <a:cs typeface="+mn-cs"/>
      </a:defRPr>
    </a:lvl4pPr>
    <a:lvl5pPr marL="1828800" algn="l" rtl="0" fontAlgn="base">
      <a:spcBef>
        <a:spcPct val="30000"/>
      </a:spcBef>
      <a:spcAft>
        <a:spcPct val="0"/>
      </a:spcAft>
      <a:defRPr sz="1200" kern="1200">
        <a:solidFill>
          <a:schemeClr val="tx1"/>
        </a:solidFill>
        <a:latin typeface="Arial" panose="020B0604020202020204"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6CAC2BD2-0D79-4FB0-A88F-4A96FB870678}"/>
              </a:ext>
            </a:extLst>
          </p:cNvPr>
          <p:cNvSpPr>
            <a:spLocks noGrp="1" noChangeArrowheads="1"/>
          </p:cNvSpPr>
          <p:nvPr>
            <p:ph type="sldNum" sz="quarter" idx="5"/>
          </p:nvPr>
        </p:nvSpPr>
        <p:spPr>
          <a:ln/>
        </p:spPr>
        <p:txBody>
          <a:bodyPr/>
          <a:lstStyle/>
          <a:p>
            <a:fld id="{5E48067F-6285-4FB3-ABFA-5175F1A40758}" type="slidenum">
              <a:rPr lang="en-US" altLang="en-US"/>
              <a:pPr/>
              <a:t>1</a:t>
            </a:fld>
            <a:endParaRPr lang="en-US" altLang="en-US"/>
          </a:p>
        </p:txBody>
      </p:sp>
      <p:sp>
        <p:nvSpPr>
          <p:cNvPr id="287746" name="Rectangle 7">
            <a:extLst>
              <a:ext uri="{FF2B5EF4-FFF2-40B4-BE49-F238E27FC236}">
                <a16:creationId xmlns:a16="http://schemas.microsoft.com/office/drawing/2014/main" id="{7DDACF0F-CA2E-42AC-8F8A-0172D3B6B2D0}"/>
              </a:ext>
            </a:extLst>
          </p:cNvPr>
          <p:cNvSpPr txBox="1">
            <a:spLocks noGrp="1" noChangeArrowheads="1"/>
          </p:cNvSpPr>
          <p:nvPr/>
        </p:nvSpPr>
        <p:spPr bwMode="auto">
          <a:xfrm>
            <a:off x="4143375" y="9118600"/>
            <a:ext cx="3170238"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8451" tIns="49225" rIns="98451" bIns="49225" anchor="b"/>
          <a:lstStyle>
            <a:lvl1pPr defTabSz="984250">
              <a:defRPr>
                <a:solidFill>
                  <a:schemeClr val="tx1"/>
                </a:solidFill>
                <a:latin typeface="Arial" panose="020B0604020202020204" pitchFamily="34" charset="0"/>
              </a:defRPr>
            </a:lvl1pPr>
            <a:lvl2pPr marL="785813" indent="-303213" defTabSz="984250">
              <a:defRPr>
                <a:solidFill>
                  <a:schemeClr val="tx1"/>
                </a:solidFill>
                <a:latin typeface="Arial" panose="020B0604020202020204" pitchFamily="34" charset="0"/>
              </a:defRPr>
            </a:lvl2pPr>
            <a:lvl3pPr marL="1208088" indent="-241300" defTabSz="984250">
              <a:defRPr>
                <a:solidFill>
                  <a:schemeClr val="tx1"/>
                </a:solidFill>
                <a:latin typeface="Arial" panose="020B0604020202020204" pitchFamily="34" charset="0"/>
              </a:defRPr>
            </a:lvl3pPr>
            <a:lvl4pPr marL="1690688" indent="-241300" defTabSz="984250">
              <a:defRPr>
                <a:solidFill>
                  <a:schemeClr val="tx1"/>
                </a:solidFill>
                <a:latin typeface="Arial" panose="020B0604020202020204" pitchFamily="34" charset="0"/>
              </a:defRPr>
            </a:lvl4pPr>
            <a:lvl5pPr marL="2174875" indent="-241300" defTabSz="984250">
              <a:defRPr>
                <a:solidFill>
                  <a:schemeClr val="tx1"/>
                </a:solidFill>
                <a:latin typeface="Arial" panose="020B0604020202020204" pitchFamily="34" charset="0"/>
              </a:defRPr>
            </a:lvl5pPr>
            <a:lvl6pPr marL="2632075" indent="-241300" defTabSz="984250" fontAlgn="base">
              <a:spcBef>
                <a:spcPct val="0"/>
              </a:spcBef>
              <a:spcAft>
                <a:spcPct val="0"/>
              </a:spcAft>
              <a:defRPr>
                <a:solidFill>
                  <a:schemeClr val="tx1"/>
                </a:solidFill>
                <a:latin typeface="Arial" panose="020B0604020202020204" pitchFamily="34" charset="0"/>
              </a:defRPr>
            </a:lvl6pPr>
            <a:lvl7pPr marL="3089275" indent="-241300" defTabSz="984250" fontAlgn="base">
              <a:spcBef>
                <a:spcPct val="0"/>
              </a:spcBef>
              <a:spcAft>
                <a:spcPct val="0"/>
              </a:spcAft>
              <a:defRPr>
                <a:solidFill>
                  <a:schemeClr val="tx1"/>
                </a:solidFill>
                <a:latin typeface="Arial" panose="020B0604020202020204" pitchFamily="34" charset="0"/>
              </a:defRPr>
            </a:lvl7pPr>
            <a:lvl8pPr marL="3546475" indent="-241300" defTabSz="984250" fontAlgn="base">
              <a:spcBef>
                <a:spcPct val="0"/>
              </a:spcBef>
              <a:spcAft>
                <a:spcPct val="0"/>
              </a:spcAft>
              <a:defRPr>
                <a:solidFill>
                  <a:schemeClr val="tx1"/>
                </a:solidFill>
                <a:latin typeface="Arial" panose="020B0604020202020204" pitchFamily="34" charset="0"/>
              </a:defRPr>
            </a:lvl8pPr>
            <a:lvl9pPr marL="4003675" indent="-241300" defTabSz="984250" fontAlgn="base">
              <a:spcBef>
                <a:spcPct val="0"/>
              </a:spcBef>
              <a:spcAft>
                <a:spcPct val="0"/>
              </a:spcAft>
              <a:defRPr>
                <a:solidFill>
                  <a:schemeClr val="tx1"/>
                </a:solidFill>
                <a:latin typeface="Arial" panose="020B0604020202020204" pitchFamily="34" charset="0"/>
              </a:defRPr>
            </a:lvl9pPr>
          </a:lstStyle>
          <a:p>
            <a:pPr algn="r"/>
            <a:fld id="{6CDBC0E2-EA0D-442F-9670-1E8AA530379A}" type="slidenum">
              <a:rPr lang="en-US" altLang="en-US" sz="1200"/>
              <a:pPr algn="r"/>
              <a:t>1</a:t>
            </a:fld>
            <a:endParaRPr lang="en-US" altLang="en-US" sz="1200"/>
          </a:p>
        </p:txBody>
      </p:sp>
      <p:sp>
        <p:nvSpPr>
          <p:cNvPr id="287747" name="Rectangle 2">
            <a:extLst>
              <a:ext uri="{FF2B5EF4-FFF2-40B4-BE49-F238E27FC236}">
                <a16:creationId xmlns:a16="http://schemas.microsoft.com/office/drawing/2014/main" id="{EB88AD62-66DD-4527-B8FF-CFCA14784D7F}"/>
              </a:ext>
            </a:extLst>
          </p:cNvPr>
          <p:cNvSpPr>
            <a:spLocks noRot="1" noChangeArrowheads="1" noTextEdit="1"/>
          </p:cNvSpPr>
          <p:nvPr>
            <p:ph type="sldImg"/>
          </p:nvPr>
        </p:nvSpPr>
        <p:spPr>
          <a:ln/>
        </p:spPr>
      </p:sp>
      <p:sp>
        <p:nvSpPr>
          <p:cNvPr id="287748" name="Rectangle 3">
            <a:extLst>
              <a:ext uri="{FF2B5EF4-FFF2-40B4-BE49-F238E27FC236}">
                <a16:creationId xmlns:a16="http://schemas.microsoft.com/office/drawing/2014/main" id="{A138A0F2-FE91-45B3-842B-8D01E702A484}"/>
              </a:ext>
            </a:extLst>
          </p:cNvPr>
          <p:cNvSpPr>
            <a:spLocks noGrp="1" noChangeArrowheads="1"/>
          </p:cNvSpPr>
          <p:nvPr>
            <p:ph type="body" idx="1"/>
          </p:nvPr>
        </p:nvSpPr>
        <p:spPr/>
        <p:txBody>
          <a:bodyPr lIns="98451" tIns="49225" rIns="98451" bIns="49225"/>
          <a:lstStyle/>
          <a:p>
            <a:endParaRPr lang="en-US"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05780A8D-8822-4BB8-B9EE-6AC3E6817154}"/>
              </a:ext>
            </a:extLst>
          </p:cNvPr>
          <p:cNvSpPr>
            <a:spLocks noGrp="1" noChangeArrowheads="1"/>
          </p:cNvSpPr>
          <p:nvPr>
            <p:ph type="sldNum" sz="quarter" idx="5"/>
          </p:nvPr>
        </p:nvSpPr>
        <p:spPr>
          <a:ln/>
        </p:spPr>
        <p:txBody>
          <a:bodyPr/>
          <a:lstStyle/>
          <a:p>
            <a:fld id="{DC12B86A-F4AA-45AD-B1A5-3AEE3F131797}" type="slidenum">
              <a:rPr lang="en-US" altLang="en-US"/>
              <a:pPr/>
              <a:t>18</a:t>
            </a:fld>
            <a:endParaRPr lang="en-US" altLang="en-US"/>
          </a:p>
        </p:txBody>
      </p:sp>
      <p:sp>
        <p:nvSpPr>
          <p:cNvPr id="350210" name="Rectangle 2">
            <a:extLst>
              <a:ext uri="{FF2B5EF4-FFF2-40B4-BE49-F238E27FC236}">
                <a16:creationId xmlns:a16="http://schemas.microsoft.com/office/drawing/2014/main" id="{9FF3EAC0-DD6C-48EC-9A1D-DE5926FC6CC9}"/>
              </a:ext>
            </a:extLst>
          </p:cNvPr>
          <p:cNvSpPr>
            <a:spLocks noRot="1" noChangeArrowheads="1" noTextEdit="1"/>
          </p:cNvSpPr>
          <p:nvPr>
            <p:ph type="sldImg"/>
          </p:nvPr>
        </p:nvSpPr>
        <p:spPr>
          <a:ln/>
        </p:spPr>
      </p:sp>
      <p:sp>
        <p:nvSpPr>
          <p:cNvPr id="350211" name="Rectangle 3">
            <a:extLst>
              <a:ext uri="{FF2B5EF4-FFF2-40B4-BE49-F238E27FC236}">
                <a16:creationId xmlns:a16="http://schemas.microsoft.com/office/drawing/2014/main" id="{69A76280-8510-4AD7-9B71-947B7E1EAD7C}"/>
              </a:ext>
            </a:extLst>
          </p:cNvPr>
          <p:cNvSpPr>
            <a:spLocks noGrp="1" noChangeArrowheads="1"/>
          </p:cNvSpPr>
          <p:nvPr>
            <p:ph type="body" idx="1"/>
          </p:nvPr>
        </p:nvSpPr>
        <p:spPr/>
        <p:txBody>
          <a:bodyPr/>
          <a:lstStyle/>
          <a:p>
            <a:r>
              <a:rPr lang="en-US" altLang="en-US"/>
              <a:t>In the water area this slide shows the USGS Waterwatch web page that gives streamflow across the nation.  In fact from USGS stream gauges we already have a good network of streamflow. </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514D67A7-99E6-49BC-A948-1F553B96AA88}"/>
              </a:ext>
            </a:extLst>
          </p:cNvPr>
          <p:cNvSpPr>
            <a:spLocks noGrp="1" noChangeArrowheads="1"/>
          </p:cNvSpPr>
          <p:nvPr>
            <p:ph type="sldNum" sz="quarter" idx="5"/>
          </p:nvPr>
        </p:nvSpPr>
        <p:spPr>
          <a:ln/>
        </p:spPr>
        <p:txBody>
          <a:bodyPr/>
          <a:lstStyle/>
          <a:p>
            <a:fld id="{27134DEE-B299-4AEA-81C5-DB13956D10E0}" type="slidenum">
              <a:rPr lang="en-US" altLang="en-US"/>
              <a:pPr/>
              <a:t>19</a:t>
            </a:fld>
            <a:endParaRPr lang="en-US" altLang="en-US"/>
          </a:p>
        </p:txBody>
      </p:sp>
      <p:sp>
        <p:nvSpPr>
          <p:cNvPr id="351234" name="Rectangle 2">
            <a:extLst>
              <a:ext uri="{FF2B5EF4-FFF2-40B4-BE49-F238E27FC236}">
                <a16:creationId xmlns:a16="http://schemas.microsoft.com/office/drawing/2014/main" id="{5BC69D37-AEB5-4FBD-8A95-9B31A82CAB2A}"/>
              </a:ext>
            </a:extLst>
          </p:cNvPr>
          <p:cNvSpPr>
            <a:spLocks noRot="1" noChangeArrowheads="1" noTextEdit="1"/>
          </p:cNvSpPr>
          <p:nvPr>
            <p:ph type="sldImg"/>
          </p:nvPr>
        </p:nvSpPr>
        <p:spPr>
          <a:ln/>
        </p:spPr>
      </p:sp>
      <p:sp>
        <p:nvSpPr>
          <p:cNvPr id="351235" name="Rectangle 3">
            <a:extLst>
              <a:ext uri="{FF2B5EF4-FFF2-40B4-BE49-F238E27FC236}">
                <a16:creationId xmlns:a16="http://schemas.microsoft.com/office/drawing/2014/main" id="{BDD8CC9C-3CC9-464C-9BB1-57EE84048D4A}"/>
              </a:ext>
            </a:extLst>
          </p:cNvPr>
          <p:cNvSpPr>
            <a:spLocks noGrp="1" noChangeArrowheads="1"/>
          </p:cNvSpPr>
          <p:nvPr>
            <p:ph type="body" idx="1"/>
          </p:nvPr>
        </p:nvSpPr>
        <p:spPr/>
        <p:txBody>
          <a:bodyPr/>
          <a:lstStyle/>
          <a:p>
            <a:r>
              <a:rPr lang="en-US" altLang="en-US"/>
              <a:t>What is missing though is information about the inputs, precipitation and snowmelt, stores in reservoirs, the soil and groundwater, and constituents that comprise water quality, including sediments, nutrients, and many other pollutants.  There is technology available to measure many of these and the WATERS Network proposes to install this technology in a national network to provide a comprehensive data product, that can be used to probe the water processes and water environment functional behavior to solve the open water environment grand challenge problems.</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7BEB3E0B-13FB-42D8-9BAD-0E336A17A4FC}"/>
              </a:ext>
            </a:extLst>
          </p:cNvPr>
          <p:cNvSpPr>
            <a:spLocks noGrp="1" noChangeArrowheads="1"/>
          </p:cNvSpPr>
          <p:nvPr>
            <p:ph type="sldNum" sz="quarter" idx="5"/>
          </p:nvPr>
        </p:nvSpPr>
        <p:spPr>
          <a:ln/>
        </p:spPr>
        <p:txBody>
          <a:bodyPr/>
          <a:lstStyle/>
          <a:p>
            <a:fld id="{91C3D205-0689-4952-A5E1-2ABF5B29FEE9}" type="slidenum">
              <a:rPr lang="en-US" altLang="en-US"/>
              <a:pPr/>
              <a:t>21</a:t>
            </a:fld>
            <a:endParaRPr lang="en-US" altLang="en-US"/>
          </a:p>
        </p:txBody>
      </p:sp>
      <p:sp>
        <p:nvSpPr>
          <p:cNvPr id="352258" name="Rectangle 2">
            <a:extLst>
              <a:ext uri="{FF2B5EF4-FFF2-40B4-BE49-F238E27FC236}">
                <a16:creationId xmlns:a16="http://schemas.microsoft.com/office/drawing/2014/main" id="{986FE6E1-3C25-40A3-9F44-8728FDFD4B8E}"/>
              </a:ext>
            </a:extLst>
          </p:cNvPr>
          <p:cNvSpPr>
            <a:spLocks noRot="1" noChangeArrowheads="1" noTextEdit="1"/>
          </p:cNvSpPr>
          <p:nvPr>
            <p:ph type="sldImg"/>
          </p:nvPr>
        </p:nvSpPr>
        <p:spPr>
          <a:ln/>
        </p:spPr>
      </p:sp>
      <p:sp>
        <p:nvSpPr>
          <p:cNvPr id="352259" name="Rectangle 3">
            <a:extLst>
              <a:ext uri="{FF2B5EF4-FFF2-40B4-BE49-F238E27FC236}">
                <a16:creationId xmlns:a16="http://schemas.microsoft.com/office/drawing/2014/main" id="{76D9C319-ED64-40B4-B9C0-AB35F29E34DB}"/>
              </a:ext>
            </a:extLst>
          </p:cNvPr>
          <p:cNvSpPr>
            <a:spLocks noGrp="1" noChangeArrowheads="1"/>
          </p:cNvSpPr>
          <p:nvPr>
            <p:ph type="body" idx="1"/>
          </p:nvPr>
        </p:nvSpPr>
        <p:spPr/>
        <p:txBody>
          <a:bodyPr/>
          <a:lstStyle/>
          <a:p>
            <a:r>
              <a:rPr lang="en-US" altLang="en-US"/>
              <a:t>A common requirement at the network level is to site observatories in diverse settings representative of the natural and human influenced environment variability across the North American continent.  Appendix B by Hutchinson and Schnoor describes an approach for stratification of the continent using statistical cluster analysis.  This analysis resulted in a set of 12 human influenced water resources classes that span the diversity of settings that WATERS Network needs to consider.</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868DEB0-9D8B-419C-B632-C86289F67E37}"/>
              </a:ext>
            </a:extLst>
          </p:cNvPr>
          <p:cNvSpPr>
            <a:spLocks noGrp="1" noChangeArrowheads="1"/>
          </p:cNvSpPr>
          <p:nvPr>
            <p:ph type="sldNum" sz="quarter" idx="5"/>
          </p:nvPr>
        </p:nvSpPr>
        <p:spPr>
          <a:ln/>
        </p:spPr>
        <p:txBody>
          <a:bodyPr/>
          <a:lstStyle/>
          <a:p>
            <a:fld id="{CFB0FCB2-5D0D-4736-AE6C-2562246E265F}" type="slidenum">
              <a:rPr lang="en-US" altLang="en-US"/>
              <a:pPr/>
              <a:t>27</a:t>
            </a:fld>
            <a:endParaRPr lang="en-US" altLang="en-US"/>
          </a:p>
        </p:txBody>
      </p:sp>
      <p:sp>
        <p:nvSpPr>
          <p:cNvPr id="136194" name="Rectangle 7">
            <a:extLst>
              <a:ext uri="{FF2B5EF4-FFF2-40B4-BE49-F238E27FC236}">
                <a16:creationId xmlns:a16="http://schemas.microsoft.com/office/drawing/2014/main" id="{3E860AAF-5721-4555-89CF-5926D54FEBDB}"/>
              </a:ext>
            </a:extLst>
          </p:cNvPr>
          <p:cNvSpPr txBox="1">
            <a:spLocks noGrp="1" noChangeArrowheads="1"/>
          </p:cNvSpPr>
          <p:nvPr/>
        </p:nvSpPr>
        <p:spPr bwMode="auto">
          <a:xfrm>
            <a:off x="4143375" y="9118600"/>
            <a:ext cx="3170238"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469" tIns="48235" rIns="96469" bIns="48235" anchor="b"/>
          <a:lstStyle>
            <a:lvl1pPr defTabSz="965200">
              <a:defRPr>
                <a:solidFill>
                  <a:schemeClr val="tx1"/>
                </a:solidFill>
                <a:latin typeface="Arial" panose="020B0604020202020204" pitchFamily="34" charset="0"/>
              </a:defRPr>
            </a:lvl1pPr>
            <a:lvl2pPr marL="784225" indent="-303213" defTabSz="965200">
              <a:defRPr>
                <a:solidFill>
                  <a:schemeClr val="tx1"/>
                </a:solidFill>
                <a:latin typeface="Arial" panose="020B0604020202020204" pitchFamily="34" charset="0"/>
              </a:defRPr>
            </a:lvl2pPr>
            <a:lvl3pPr marL="1204913" indent="-239713" defTabSz="965200">
              <a:defRPr>
                <a:solidFill>
                  <a:schemeClr val="tx1"/>
                </a:solidFill>
                <a:latin typeface="Arial" panose="020B0604020202020204" pitchFamily="34" charset="0"/>
              </a:defRPr>
            </a:lvl3pPr>
            <a:lvl4pPr marL="1687513" indent="-241300" defTabSz="965200">
              <a:defRPr>
                <a:solidFill>
                  <a:schemeClr val="tx1"/>
                </a:solidFill>
                <a:latin typeface="Arial" panose="020B0604020202020204" pitchFamily="34" charset="0"/>
              </a:defRPr>
            </a:lvl4pPr>
            <a:lvl5pPr marL="2171700" indent="-241300" defTabSz="965200">
              <a:defRPr>
                <a:solidFill>
                  <a:schemeClr val="tx1"/>
                </a:solidFill>
                <a:latin typeface="Arial" panose="020B0604020202020204" pitchFamily="34" charset="0"/>
              </a:defRPr>
            </a:lvl5pPr>
            <a:lvl6pPr marL="2628900" indent="-241300" defTabSz="965200" fontAlgn="base">
              <a:spcBef>
                <a:spcPct val="0"/>
              </a:spcBef>
              <a:spcAft>
                <a:spcPct val="0"/>
              </a:spcAft>
              <a:defRPr>
                <a:solidFill>
                  <a:schemeClr val="tx1"/>
                </a:solidFill>
                <a:latin typeface="Arial" panose="020B0604020202020204" pitchFamily="34" charset="0"/>
              </a:defRPr>
            </a:lvl6pPr>
            <a:lvl7pPr marL="3086100" indent="-241300" defTabSz="965200" fontAlgn="base">
              <a:spcBef>
                <a:spcPct val="0"/>
              </a:spcBef>
              <a:spcAft>
                <a:spcPct val="0"/>
              </a:spcAft>
              <a:defRPr>
                <a:solidFill>
                  <a:schemeClr val="tx1"/>
                </a:solidFill>
                <a:latin typeface="Arial" panose="020B0604020202020204" pitchFamily="34" charset="0"/>
              </a:defRPr>
            </a:lvl7pPr>
            <a:lvl8pPr marL="3543300" indent="-241300" defTabSz="965200" fontAlgn="base">
              <a:spcBef>
                <a:spcPct val="0"/>
              </a:spcBef>
              <a:spcAft>
                <a:spcPct val="0"/>
              </a:spcAft>
              <a:defRPr>
                <a:solidFill>
                  <a:schemeClr val="tx1"/>
                </a:solidFill>
                <a:latin typeface="Arial" panose="020B0604020202020204" pitchFamily="34" charset="0"/>
              </a:defRPr>
            </a:lvl8pPr>
            <a:lvl9pPr marL="4000500" indent="-241300" defTabSz="965200" fontAlgn="base">
              <a:spcBef>
                <a:spcPct val="0"/>
              </a:spcBef>
              <a:spcAft>
                <a:spcPct val="0"/>
              </a:spcAft>
              <a:defRPr>
                <a:solidFill>
                  <a:schemeClr val="tx1"/>
                </a:solidFill>
                <a:latin typeface="Arial" panose="020B0604020202020204" pitchFamily="34" charset="0"/>
              </a:defRPr>
            </a:lvl9pPr>
          </a:lstStyle>
          <a:p>
            <a:pPr algn="r"/>
            <a:fld id="{A7D94FB2-EE37-4B95-8A90-D6C35B719C19}" type="slidenum">
              <a:rPr lang="en-US" altLang="en-US" sz="1200"/>
              <a:pPr algn="r"/>
              <a:t>27</a:t>
            </a:fld>
            <a:endParaRPr lang="en-US" altLang="en-US" sz="1200"/>
          </a:p>
        </p:txBody>
      </p:sp>
      <p:sp>
        <p:nvSpPr>
          <p:cNvPr id="136195" name="Rectangle 2">
            <a:extLst>
              <a:ext uri="{FF2B5EF4-FFF2-40B4-BE49-F238E27FC236}">
                <a16:creationId xmlns:a16="http://schemas.microsoft.com/office/drawing/2014/main" id="{0B304939-1B92-4616-A24D-8E3E31134C91}"/>
              </a:ext>
            </a:extLst>
          </p:cNvPr>
          <p:cNvSpPr>
            <a:spLocks noRot="1" noChangeArrowheads="1" noTextEdit="1"/>
          </p:cNvSpPr>
          <p:nvPr>
            <p:ph type="sldImg"/>
          </p:nvPr>
        </p:nvSpPr>
        <p:spPr>
          <a:xfrm>
            <a:off x="1258888" y="719138"/>
            <a:ext cx="4800600" cy="3600450"/>
          </a:xfrm>
          <a:ln/>
        </p:spPr>
      </p:sp>
      <p:sp>
        <p:nvSpPr>
          <p:cNvPr id="136196" name="Rectangle 3">
            <a:extLst>
              <a:ext uri="{FF2B5EF4-FFF2-40B4-BE49-F238E27FC236}">
                <a16:creationId xmlns:a16="http://schemas.microsoft.com/office/drawing/2014/main" id="{9520C896-9A1B-4610-8E31-5CE23F718157}"/>
              </a:ext>
            </a:extLst>
          </p:cNvPr>
          <p:cNvSpPr>
            <a:spLocks noGrp="1" noChangeArrowheads="1"/>
          </p:cNvSpPr>
          <p:nvPr>
            <p:ph type="body" idx="1"/>
          </p:nvPr>
        </p:nvSpPr>
        <p:spPr/>
        <p:txBody>
          <a:bodyPr lIns="96469" tIns="48235" rIns="96469" bIns="48235"/>
          <a:lstStyle/>
          <a:p>
            <a:r>
              <a:rPr lang="en-US" altLang="ko-KR">
                <a:ea typeface="굴림" panose="020B0600000101010101" pitchFamily="34" charset="-127"/>
              </a:rPr>
              <a:t>This slide shows the WATERS Network components that are envisaged.  These consist of observatories, experimental and field facilities, education and outreach facilities, informatics and cyberinfrastructure facilities, synthesis and modeling facilities and sensor and measurement facilities.  Most of my time will be spent on the physical measurement facilities – because they are the hardest. </a:t>
            </a:r>
            <a:endParaRPr lang="en-US"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9AD5D2AD-63BD-497D-8010-B26B784ABDBE}"/>
              </a:ext>
            </a:extLst>
          </p:cNvPr>
          <p:cNvSpPr>
            <a:spLocks noGrp="1" noChangeArrowheads="1"/>
          </p:cNvSpPr>
          <p:nvPr>
            <p:ph type="sldNum" sz="quarter" idx="5"/>
          </p:nvPr>
        </p:nvSpPr>
        <p:spPr>
          <a:ln/>
        </p:spPr>
        <p:txBody>
          <a:bodyPr/>
          <a:lstStyle/>
          <a:p>
            <a:fld id="{EB32D012-9F1C-4ECD-BED3-2D36E1FD9B8B}" type="slidenum">
              <a:rPr lang="en-US" altLang="en-US"/>
              <a:pPr/>
              <a:t>28</a:t>
            </a:fld>
            <a:endParaRPr lang="en-US" altLang="en-US"/>
          </a:p>
        </p:txBody>
      </p:sp>
      <p:sp>
        <p:nvSpPr>
          <p:cNvPr id="353282" name="Rectangle 2">
            <a:extLst>
              <a:ext uri="{FF2B5EF4-FFF2-40B4-BE49-F238E27FC236}">
                <a16:creationId xmlns:a16="http://schemas.microsoft.com/office/drawing/2014/main" id="{B29905AC-08D9-4B65-8D23-20F99568F8C9}"/>
              </a:ext>
            </a:extLst>
          </p:cNvPr>
          <p:cNvSpPr>
            <a:spLocks noRot="1" noChangeArrowheads="1" noTextEdit="1"/>
          </p:cNvSpPr>
          <p:nvPr>
            <p:ph type="sldImg"/>
          </p:nvPr>
        </p:nvSpPr>
        <p:spPr>
          <a:ln/>
        </p:spPr>
      </p:sp>
      <p:sp>
        <p:nvSpPr>
          <p:cNvPr id="353283" name="Rectangle 3">
            <a:extLst>
              <a:ext uri="{FF2B5EF4-FFF2-40B4-BE49-F238E27FC236}">
                <a16:creationId xmlns:a16="http://schemas.microsoft.com/office/drawing/2014/main" id="{742D983E-34C7-434D-847A-35B342553DC3}"/>
              </a:ext>
            </a:extLst>
          </p:cNvPr>
          <p:cNvSpPr>
            <a:spLocks noGrp="1" noChangeArrowheads="1"/>
          </p:cNvSpPr>
          <p:nvPr>
            <p:ph type="body" idx="1"/>
          </p:nvPr>
        </p:nvSpPr>
        <p:spPr/>
        <p:txBody>
          <a:bodyPr/>
          <a:lstStyle/>
          <a:p>
            <a:r>
              <a:rPr lang="en-US" altLang="en-US"/>
              <a:t>We have started a process of examining the measurements required to address the research questions and produce the data products and matching of these with capabilities.  I am not going to go through these in detail.  I will illustrate a few of the sensors and systems that are available to give you a sense for what is possible, and refer you to the tables in the SEDS document chapter 5 to read more. </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0D10EE17-FB83-4059-9AEB-6DC3F1BD3A40}"/>
              </a:ext>
            </a:extLst>
          </p:cNvPr>
          <p:cNvSpPr>
            <a:spLocks noGrp="1" noChangeArrowheads="1"/>
          </p:cNvSpPr>
          <p:nvPr>
            <p:ph type="sldNum" sz="quarter" idx="5"/>
          </p:nvPr>
        </p:nvSpPr>
        <p:spPr>
          <a:ln/>
        </p:spPr>
        <p:txBody>
          <a:bodyPr/>
          <a:lstStyle/>
          <a:p>
            <a:fld id="{18C90213-AF6D-4BB8-9A72-2521231E1E4D}" type="slidenum">
              <a:rPr lang="en-US" altLang="en-US"/>
              <a:pPr/>
              <a:t>29</a:t>
            </a:fld>
            <a:endParaRPr lang="en-US" altLang="en-US"/>
          </a:p>
        </p:txBody>
      </p:sp>
      <p:sp>
        <p:nvSpPr>
          <p:cNvPr id="328706" name="Rectangle 2">
            <a:extLst>
              <a:ext uri="{FF2B5EF4-FFF2-40B4-BE49-F238E27FC236}">
                <a16:creationId xmlns:a16="http://schemas.microsoft.com/office/drawing/2014/main" id="{8119F773-9367-4815-8381-B7A7CF2547BF}"/>
              </a:ext>
            </a:extLst>
          </p:cNvPr>
          <p:cNvSpPr>
            <a:spLocks noRot="1" noChangeArrowheads="1" noTextEdit="1"/>
          </p:cNvSpPr>
          <p:nvPr>
            <p:ph type="sldImg"/>
          </p:nvPr>
        </p:nvSpPr>
        <p:spPr>
          <a:xfrm>
            <a:off x="1217613" y="685800"/>
            <a:ext cx="4876800" cy="3657600"/>
          </a:xfrm>
          <a:ln/>
        </p:spPr>
      </p:sp>
      <p:sp>
        <p:nvSpPr>
          <p:cNvPr id="328707" name="Rectangle 3">
            <a:extLst>
              <a:ext uri="{FF2B5EF4-FFF2-40B4-BE49-F238E27FC236}">
                <a16:creationId xmlns:a16="http://schemas.microsoft.com/office/drawing/2014/main" id="{B0178110-08B8-482F-B254-7B5293FE2C05}"/>
              </a:ext>
            </a:extLst>
          </p:cNvPr>
          <p:cNvSpPr>
            <a:spLocks noGrp="1" noChangeArrowheads="1"/>
          </p:cNvSpPr>
          <p:nvPr>
            <p:ph type="body" idx="1"/>
          </p:nvPr>
        </p:nvSpPr>
        <p:spPr>
          <a:xfrm>
            <a:off x="990600" y="4572000"/>
            <a:ext cx="5334000" cy="4343400"/>
          </a:xfrm>
        </p:spPr>
        <p:txBody>
          <a:bodyPr/>
          <a:lstStyle/>
          <a:p>
            <a:endParaRPr lang="en-US"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A431D329-A84F-459B-896D-0AAC215C42D9}"/>
              </a:ext>
            </a:extLst>
          </p:cNvPr>
          <p:cNvSpPr>
            <a:spLocks noGrp="1" noChangeArrowheads="1"/>
          </p:cNvSpPr>
          <p:nvPr>
            <p:ph type="sldNum" sz="quarter" idx="5"/>
          </p:nvPr>
        </p:nvSpPr>
        <p:spPr>
          <a:ln/>
        </p:spPr>
        <p:txBody>
          <a:bodyPr/>
          <a:lstStyle/>
          <a:p>
            <a:fld id="{9DCE43B2-E732-4E32-86A0-044C81F4A9AE}" type="slidenum">
              <a:rPr lang="en-US" altLang="en-US"/>
              <a:pPr/>
              <a:t>30</a:t>
            </a:fld>
            <a:endParaRPr lang="en-US" altLang="en-US"/>
          </a:p>
        </p:txBody>
      </p:sp>
      <p:sp>
        <p:nvSpPr>
          <p:cNvPr id="330754" name="Rectangle 2">
            <a:extLst>
              <a:ext uri="{FF2B5EF4-FFF2-40B4-BE49-F238E27FC236}">
                <a16:creationId xmlns:a16="http://schemas.microsoft.com/office/drawing/2014/main" id="{924E372D-1280-4667-B86D-E27FF6A1C582}"/>
              </a:ext>
            </a:extLst>
          </p:cNvPr>
          <p:cNvSpPr>
            <a:spLocks noRot="1" noChangeArrowheads="1" noTextEdit="1"/>
          </p:cNvSpPr>
          <p:nvPr>
            <p:ph type="sldImg"/>
          </p:nvPr>
        </p:nvSpPr>
        <p:spPr>
          <a:xfrm>
            <a:off x="1217613" y="685800"/>
            <a:ext cx="4876800" cy="3657600"/>
          </a:xfrm>
          <a:ln/>
        </p:spPr>
      </p:sp>
      <p:sp>
        <p:nvSpPr>
          <p:cNvPr id="330755" name="Rectangle 3">
            <a:extLst>
              <a:ext uri="{FF2B5EF4-FFF2-40B4-BE49-F238E27FC236}">
                <a16:creationId xmlns:a16="http://schemas.microsoft.com/office/drawing/2014/main" id="{5F77DC10-3C51-41B4-A38C-9A09171504F7}"/>
              </a:ext>
            </a:extLst>
          </p:cNvPr>
          <p:cNvSpPr>
            <a:spLocks noGrp="1" noChangeArrowheads="1"/>
          </p:cNvSpPr>
          <p:nvPr>
            <p:ph type="body" idx="1"/>
          </p:nvPr>
        </p:nvSpPr>
        <p:spPr>
          <a:xfrm>
            <a:off x="990600" y="4572000"/>
            <a:ext cx="5334000" cy="4343400"/>
          </a:xfrm>
        </p:spPr>
        <p:txBody>
          <a:bodyPr/>
          <a:lstStyle/>
          <a:p>
            <a:endParaRPr lang="en-US"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69C10ADD-B842-48DC-8421-790737A7FC32}"/>
              </a:ext>
            </a:extLst>
          </p:cNvPr>
          <p:cNvSpPr>
            <a:spLocks noGrp="1" noChangeArrowheads="1"/>
          </p:cNvSpPr>
          <p:nvPr>
            <p:ph type="sldNum" sz="quarter" idx="5"/>
          </p:nvPr>
        </p:nvSpPr>
        <p:spPr>
          <a:ln/>
        </p:spPr>
        <p:txBody>
          <a:bodyPr/>
          <a:lstStyle/>
          <a:p>
            <a:fld id="{B481EEE9-02FC-4A3F-B566-9666DC355FF6}" type="slidenum">
              <a:rPr lang="en-US" altLang="en-US"/>
              <a:pPr/>
              <a:t>31</a:t>
            </a:fld>
            <a:endParaRPr lang="en-US" altLang="en-US"/>
          </a:p>
        </p:txBody>
      </p:sp>
      <p:sp>
        <p:nvSpPr>
          <p:cNvPr id="332802" name="Rectangle 2">
            <a:extLst>
              <a:ext uri="{FF2B5EF4-FFF2-40B4-BE49-F238E27FC236}">
                <a16:creationId xmlns:a16="http://schemas.microsoft.com/office/drawing/2014/main" id="{62856939-E353-488E-8DDE-B44139B78DF2}"/>
              </a:ext>
            </a:extLst>
          </p:cNvPr>
          <p:cNvSpPr>
            <a:spLocks noRot="1" noChangeArrowheads="1" noTextEdit="1"/>
          </p:cNvSpPr>
          <p:nvPr>
            <p:ph type="sldImg"/>
          </p:nvPr>
        </p:nvSpPr>
        <p:spPr>
          <a:xfrm>
            <a:off x="1258888" y="719138"/>
            <a:ext cx="4800600" cy="3600450"/>
          </a:xfrm>
          <a:ln/>
        </p:spPr>
      </p:sp>
      <p:sp>
        <p:nvSpPr>
          <p:cNvPr id="332803" name="Rectangle 3">
            <a:extLst>
              <a:ext uri="{FF2B5EF4-FFF2-40B4-BE49-F238E27FC236}">
                <a16:creationId xmlns:a16="http://schemas.microsoft.com/office/drawing/2014/main" id="{1C4C7125-4765-4E57-B14F-CE7B545EE44B}"/>
              </a:ext>
            </a:extLst>
          </p:cNvPr>
          <p:cNvSpPr>
            <a:spLocks noGrp="1" noChangeArrowheads="1"/>
          </p:cNvSpPr>
          <p:nvPr>
            <p:ph type="body" idx="1"/>
          </p:nvPr>
        </p:nvSpPr>
        <p:spPr>
          <a:xfrm>
            <a:off x="976313" y="4560888"/>
            <a:ext cx="5362575" cy="4321175"/>
          </a:xfrm>
        </p:spPr>
        <p:txBody>
          <a:bodyPr lIns="96636" tIns="48318" rIns="96636" bIns="48318"/>
          <a:lstStyle/>
          <a:p>
            <a:endParaRPr lang="en-US"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FD940899-4EC1-4CB1-B144-AFA9B73AD733}"/>
              </a:ext>
            </a:extLst>
          </p:cNvPr>
          <p:cNvSpPr>
            <a:spLocks noGrp="1" noChangeArrowheads="1"/>
          </p:cNvSpPr>
          <p:nvPr>
            <p:ph type="sldNum" sz="quarter" idx="5"/>
          </p:nvPr>
        </p:nvSpPr>
        <p:spPr>
          <a:ln/>
        </p:spPr>
        <p:txBody>
          <a:bodyPr/>
          <a:lstStyle/>
          <a:p>
            <a:fld id="{9E379AF2-8DB4-47D4-9598-A1848B807C81}" type="slidenum">
              <a:rPr lang="en-US" altLang="en-US"/>
              <a:pPr/>
              <a:t>33</a:t>
            </a:fld>
            <a:endParaRPr lang="en-US" altLang="en-US"/>
          </a:p>
        </p:txBody>
      </p:sp>
      <p:sp>
        <p:nvSpPr>
          <p:cNvPr id="326658" name="Rectangle 2">
            <a:extLst>
              <a:ext uri="{FF2B5EF4-FFF2-40B4-BE49-F238E27FC236}">
                <a16:creationId xmlns:a16="http://schemas.microsoft.com/office/drawing/2014/main" id="{8CD023F4-C01B-47A3-A262-FC693847007E}"/>
              </a:ext>
            </a:extLst>
          </p:cNvPr>
          <p:cNvSpPr>
            <a:spLocks noRot="1" noChangeArrowheads="1" noTextEdit="1"/>
          </p:cNvSpPr>
          <p:nvPr>
            <p:ph type="sldImg"/>
          </p:nvPr>
        </p:nvSpPr>
        <p:spPr>
          <a:xfrm>
            <a:off x="1217613" y="685800"/>
            <a:ext cx="4876800" cy="3657600"/>
          </a:xfrm>
          <a:ln/>
        </p:spPr>
      </p:sp>
      <p:sp>
        <p:nvSpPr>
          <p:cNvPr id="326659" name="Rectangle 3">
            <a:extLst>
              <a:ext uri="{FF2B5EF4-FFF2-40B4-BE49-F238E27FC236}">
                <a16:creationId xmlns:a16="http://schemas.microsoft.com/office/drawing/2014/main" id="{3437F4A8-EE3D-41A8-AC7B-449452892D04}"/>
              </a:ext>
            </a:extLst>
          </p:cNvPr>
          <p:cNvSpPr>
            <a:spLocks noGrp="1" noChangeArrowheads="1"/>
          </p:cNvSpPr>
          <p:nvPr>
            <p:ph type="body" idx="1"/>
          </p:nvPr>
        </p:nvSpPr>
        <p:spPr>
          <a:xfrm>
            <a:off x="990600" y="4572000"/>
            <a:ext cx="5334000" cy="4343400"/>
          </a:xfrm>
        </p:spPr>
        <p:txBody>
          <a:bodyPr/>
          <a:lstStyle/>
          <a:p>
            <a:endParaRPr lang="en-US"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07ABFCE4-C99B-44C7-8A25-18174856FF5A}"/>
              </a:ext>
            </a:extLst>
          </p:cNvPr>
          <p:cNvSpPr>
            <a:spLocks noGrp="1" noChangeArrowheads="1"/>
          </p:cNvSpPr>
          <p:nvPr>
            <p:ph type="sldNum" sz="quarter" idx="5"/>
          </p:nvPr>
        </p:nvSpPr>
        <p:spPr>
          <a:ln/>
        </p:spPr>
        <p:txBody>
          <a:bodyPr/>
          <a:lstStyle/>
          <a:p>
            <a:fld id="{D9DA9EBE-DA24-4D5E-9BF8-CA1F1F50D641}" type="slidenum">
              <a:rPr lang="en-US" altLang="en-US"/>
              <a:pPr/>
              <a:t>34</a:t>
            </a:fld>
            <a:endParaRPr lang="en-US" altLang="en-US"/>
          </a:p>
        </p:txBody>
      </p:sp>
      <p:sp>
        <p:nvSpPr>
          <p:cNvPr id="354306" name="Rectangle 2">
            <a:extLst>
              <a:ext uri="{FF2B5EF4-FFF2-40B4-BE49-F238E27FC236}">
                <a16:creationId xmlns:a16="http://schemas.microsoft.com/office/drawing/2014/main" id="{9024AFDE-06D9-4656-AD54-5E9563896A7A}"/>
              </a:ext>
            </a:extLst>
          </p:cNvPr>
          <p:cNvSpPr>
            <a:spLocks noRot="1" noChangeArrowheads="1" noTextEdit="1"/>
          </p:cNvSpPr>
          <p:nvPr>
            <p:ph type="sldImg"/>
          </p:nvPr>
        </p:nvSpPr>
        <p:spPr>
          <a:ln/>
        </p:spPr>
      </p:sp>
      <p:sp>
        <p:nvSpPr>
          <p:cNvPr id="354307" name="Rectangle 3">
            <a:extLst>
              <a:ext uri="{FF2B5EF4-FFF2-40B4-BE49-F238E27FC236}">
                <a16:creationId xmlns:a16="http://schemas.microsoft.com/office/drawing/2014/main" id="{5414FCBF-6316-4DEE-8987-C5D6DAD2BFDE}"/>
              </a:ext>
            </a:extLst>
          </p:cNvPr>
          <p:cNvSpPr>
            <a:spLocks noGrp="1" noChangeArrowheads="1"/>
          </p:cNvSpPr>
          <p:nvPr>
            <p:ph type="body" idx="1"/>
          </p:nvPr>
        </p:nvSpPr>
        <p:spPr/>
        <p:txBody>
          <a:bodyPr/>
          <a:lstStyle/>
          <a:p>
            <a:r>
              <a:rPr lang="en-US" altLang="en-US"/>
              <a:t>We are considering two observatory configurations.  The first is a nested river basin observatory design.  This would deploy networks of sensors in catchments organized to represent a hierarchy of scales within a river network.  The configuration suggested is:</a:t>
            </a:r>
          </a:p>
          <a:p>
            <a:r>
              <a:rPr lang="en-US" altLang="en-US"/>
              <a:t>Observatory:  5th order watershed 104 to 105 km2.  10 to 12 of these continent wide to span the HIWRC classes.  </a:t>
            </a:r>
          </a:p>
          <a:p>
            <a:r>
              <a:rPr lang="en-US" altLang="en-US"/>
              <a:t>Three 3rd order clusters within each Observatory.  5 to 20 km2.  Chosen to represent low, medium and high "Retention"</a:t>
            </a:r>
          </a:p>
          <a:p>
            <a:r>
              <a:rPr lang="en-US" altLang="en-US"/>
              <a:t>Four 1st order catchments within each cluster.  0.5 to 2 km2  Two first order, two draining directly to 2nd and 3rd order streams. </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431E0DA-CE16-42AA-BA53-6F9223C489EB}"/>
              </a:ext>
            </a:extLst>
          </p:cNvPr>
          <p:cNvSpPr>
            <a:spLocks noGrp="1" noChangeArrowheads="1"/>
          </p:cNvSpPr>
          <p:nvPr>
            <p:ph type="sldNum" sz="quarter" idx="5"/>
          </p:nvPr>
        </p:nvSpPr>
        <p:spPr>
          <a:ln/>
        </p:spPr>
        <p:txBody>
          <a:bodyPr/>
          <a:lstStyle/>
          <a:p>
            <a:fld id="{84729396-CACB-4201-B0F0-C317F6F83FD5}" type="slidenum">
              <a:rPr lang="en-US" altLang="en-US"/>
              <a:pPr/>
              <a:t>2</a:t>
            </a:fld>
            <a:endParaRPr lang="en-US" altLang="en-US"/>
          </a:p>
        </p:txBody>
      </p:sp>
      <p:sp>
        <p:nvSpPr>
          <p:cNvPr id="252930" name="Rectangle 7">
            <a:extLst>
              <a:ext uri="{FF2B5EF4-FFF2-40B4-BE49-F238E27FC236}">
                <a16:creationId xmlns:a16="http://schemas.microsoft.com/office/drawing/2014/main" id="{BB7A802E-F5A6-4D7F-B4A5-BEFC9DF42465}"/>
              </a:ext>
            </a:extLst>
          </p:cNvPr>
          <p:cNvSpPr txBox="1">
            <a:spLocks noGrp="1" noChangeArrowheads="1"/>
          </p:cNvSpPr>
          <p:nvPr/>
        </p:nvSpPr>
        <p:spPr bwMode="auto">
          <a:xfrm>
            <a:off x="4143375" y="9118600"/>
            <a:ext cx="3170238"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23" tIns="47362" rIns="94723" bIns="47362" anchor="b"/>
          <a:lstStyle>
            <a:lvl1pPr defTabSz="947738">
              <a:defRPr>
                <a:solidFill>
                  <a:schemeClr val="tx1"/>
                </a:solidFill>
                <a:latin typeface="Arial" panose="020B0604020202020204" pitchFamily="34" charset="0"/>
              </a:defRPr>
            </a:lvl1pPr>
            <a:lvl2pPr marL="769938" indent="-296863" defTabSz="947738">
              <a:defRPr>
                <a:solidFill>
                  <a:schemeClr val="tx1"/>
                </a:solidFill>
                <a:latin typeface="Arial" panose="020B0604020202020204" pitchFamily="34" charset="0"/>
              </a:defRPr>
            </a:lvl2pPr>
            <a:lvl3pPr marL="1182688" indent="-234950" defTabSz="947738">
              <a:defRPr>
                <a:solidFill>
                  <a:schemeClr val="tx1"/>
                </a:solidFill>
                <a:latin typeface="Arial" panose="020B0604020202020204" pitchFamily="34" charset="0"/>
              </a:defRPr>
            </a:lvl3pPr>
            <a:lvl4pPr marL="1658938" indent="-239713" defTabSz="947738">
              <a:defRPr>
                <a:solidFill>
                  <a:schemeClr val="tx1"/>
                </a:solidFill>
                <a:latin typeface="Arial" panose="020B0604020202020204" pitchFamily="34" charset="0"/>
              </a:defRPr>
            </a:lvl4pPr>
            <a:lvl5pPr marL="2132013" indent="-238125" defTabSz="947738">
              <a:defRPr>
                <a:solidFill>
                  <a:schemeClr val="tx1"/>
                </a:solidFill>
                <a:latin typeface="Arial" panose="020B0604020202020204" pitchFamily="34" charset="0"/>
              </a:defRPr>
            </a:lvl5pPr>
            <a:lvl6pPr marL="2589213" indent="-238125" defTabSz="947738" fontAlgn="base">
              <a:spcBef>
                <a:spcPct val="0"/>
              </a:spcBef>
              <a:spcAft>
                <a:spcPct val="0"/>
              </a:spcAft>
              <a:defRPr>
                <a:solidFill>
                  <a:schemeClr val="tx1"/>
                </a:solidFill>
                <a:latin typeface="Arial" panose="020B0604020202020204" pitchFamily="34" charset="0"/>
              </a:defRPr>
            </a:lvl6pPr>
            <a:lvl7pPr marL="3046413" indent="-238125" defTabSz="947738" fontAlgn="base">
              <a:spcBef>
                <a:spcPct val="0"/>
              </a:spcBef>
              <a:spcAft>
                <a:spcPct val="0"/>
              </a:spcAft>
              <a:defRPr>
                <a:solidFill>
                  <a:schemeClr val="tx1"/>
                </a:solidFill>
                <a:latin typeface="Arial" panose="020B0604020202020204" pitchFamily="34" charset="0"/>
              </a:defRPr>
            </a:lvl7pPr>
            <a:lvl8pPr marL="3503613" indent="-238125" defTabSz="947738" fontAlgn="base">
              <a:spcBef>
                <a:spcPct val="0"/>
              </a:spcBef>
              <a:spcAft>
                <a:spcPct val="0"/>
              </a:spcAft>
              <a:defRPr>
                <a:solidFill>
                  <a:schemeClr val="tx1"/>
                </a:solidFill>
                <a:latin typeface="Arial" panose="020B0604020202020204" pitchFamily="34" charset="0"/>
              </a:defRPr>
            </a:lvl8pPr>
            <a:lvl9pPr marL="3960813" indent="-238125" defTabSz="947738" fontAlgn="base">
              <a:spcBef>
                <a:spcPct val="0"/>
              </a:spcBef>
              <a:spcAft>
                <a:spcPct val="0"/>
              </a:spcAft>
              <a:defRPr>
                <a:solidFill>
                  <a:schemeClr val="tx1"/>
                </a:solidFill>
                <a:latin typeface="Arial" panose="020B0604020202020204" pitchFamily="34" charset="0"/>
              </a:defRPr>
            </a:lvl9pPr>
          </a:lstStyle>
          <a:p>
            <a:pPr algn="r"/>
            <a:fld id="{8F5B0751-0C35-44C6-B0D7-B8BDA091769F}" type="slidenum">
              <a:rPr lang="en-US" altLang="en-US" sz="1200"/>
              <a:pPr algn="r"/>
              <a:t>2</a:t>
            </a:fld>
            <a:endParaRPr lang="en-US" altLang="en-US" sz="1200"/>
          </a:p>
        </p:txBody>
      </p:sp>
      <p:sp>
        <p:nvSpPr>
          <p:cNvPr id="252931" name="Rectangle 2">
            <a:extLst>
              <a:ext uri="{FF2B5EF4-FFF2-40B4-BE49-F238E27FC236}">
                <a16:creationId xmlns:a16="http://schemas.microsoft.com/office/drawing/2014/main" id="{EC8C856D-2AF9-4E87-A01E-C8C378187EC4}"/>
              </a:ext>
            </a:extLst>
          </p:cNvPr>
          <p:cNvSpPr>
            <a:spLocks noRot="1" noChangeArrowheads="1" noTextEdit="1"/>
          </p:cNvSpPr>
          <p:nvPr>
            <p:ph type="sldImg"/>
          </p:nvPr>
        </p:nvSpPr>
        <p:spPr>
          <a:xfrm>
            <a:off x="1260475" y="719138"/>
            <a:ext cx="4800600" cy="3600450"/>
          </a:xfrm>
          <a:ln/>
        </p:spPr>
      </p:sp>
      <p:sp>
        <p:nvSpPr>
          <p:cNvPr id="252932" name="Rectangle 3">
            <a:extLst>
              <a:ext uri="{FF2B5EF4-FFF2-40B4-BE49-F238E27FC236}">
                <a16:creationId xmlns:a16="http://schemas.microsoft.com/office/drawing/2014/main" id="{E75BABCB-9E2B-4A82-83FB-1CF2B3F5E3C5}"/>
              </a:ext>
            </a:extLst>
          </p:cNvPr>
          <p:cNvSpPr>
            <a:spLocks noGrp="1" noChangeArrowheads="1"/>
          </p:cNvSpPr>
          <p:nvPr>
            <p:ph type="body" idx="1"/>
          </p:nvPr>
        </p:nvSpPr>
        <p:spPr>
          <a:xfrm>
            <a:off x="976313" y="4560888"/>
            <a:ext cx="5362575" cy="4321175"/>
          </a:xfrm>
        </p:spPr>
        <p:txBody>
          <a:bodyPr lIns="94723" tIns="47362" rIns="94723" bIns="47362"/>
          <a:lstStyle/>
          <a:p>
            <a:r>
              <a:rPr lang="en-US" altLang="en-US"/>
              <a:t>These are our broad and overarching questions.  Some say that they are too broad and there is discussion on focusing them more narrowly.  These questions do address the basic knowledge needed to understand, engineer, manage, and set policy for water resources systems and infrastructure that are critical for life and society. These questions embody deep puzzles at the heart of Earth science, involving the role played by the water cycle in Earth systems, and they recognize that human choices and engineering play an important role in the functioning of the Earth’s water environment.</a:t>
            </a:r>
          </a:p>
          <a:p>
            <a:endParaRPr lang="en-US" altLang="en-US"/>
          </a:p>
          <a:p>
            <a:r>
              <a:rPr lang="en-US" altLang="en-US"/>
              <a:t>The design strategy is guided by the need to precisely relate the measurements being proposed to the questions being addressed.</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837A461A-E089-4FA5-805A-10AF8678EE10}"/>
              </a:ext>
            </a:extLst>
          </p:cNvPr>
          <p:cNvSpPr>
            <a:spLocks noGrp="1" noChangeArrowheads="1"/>
          </p:cNvSpPr>
          <p:nvPr>
            <p:ph type="sldNum" sz="quarter" idx="5"/>
          </p:nvPr>
        </p:nvSpPr>
        <p:spPr>
          <a:ln/>
        </p:spPr>
        <p:txBody>
          <a:bodyPr/>
          <a:lstStyle/>
          <a:p>
            <a:fld id="{3FC37220-F1C9-4B2E-97FE-0AD17A924E45}" type="slidenum">
              <a:rPr lang="en-US" altLang="en-US"/>
              <a:pPr/>
              <a:t>37</a:t>
            </a:fld>
            <a:endParaRPr lang="en-US" altLang="en-US"/>
          </a:p>
        </p:txBody>
      </p:sp>
      <p:sp>
        <p:nvSpPr>
          <p:cNvPr id="214018" name="Rectangle 2">
            <a:extLst>
              <a:ext uri="{FF2B5EF4-FFF2-40B4-BE49-F238E27FC236}">
                <a16:creationId xmlns:a16="http://schemas.microsoft.com/office/drawing/2014/main" id="{D814A9DB-189A-495C-819B-2B010D87E2BF}"/>
              </a:ext>
            </a:extLst>
          </p:cNvPr>
          <p:cNvSpPr>
            <a:spLocks noRot="1" noChangeArrowheads="1" noTextEdit="1"/>
          </p:cNvSpPr>
          <p:nvPr>
            <p:ph type="sldImg"/>
          </p:nvPr>
        </p:nvSpPr>
        <p:spPr>
          <a:ln/>
        </p:spPr>
      </p:sp>
      <p:sp>
        <p:nvSpPr>
          <p:cNvPr id="214019" name="Rectangle 3">
            <a:extLst>
              <a:ext uri="{FF2B5EF4-FFF2-40B4-BE49-F238E27FC236}">
                <a16:creationId xmlns:a16="http://schemas.microsoft.com/office/drawing/2014/main" id="{99A33CFF-E4CC-4AEA-BC74-377BB60753AB}"/>
              </a:ext>
            </a:extLst>
          </p:cNvPr>
          <p:cNvSpPr>
            <a:spLocks noGrp="1" noChangeArrowheads="1"/>
          </p:cNvSpPr>
          <p:nvPr>
            <p:ph type="body" idx="1"/>
          </p:nvPr>
        </p:nvSpPr>
        <p:spPr/>
        <p:txBody>
          <a:bodyPr/>
          <a:lstStyle/>
          <a:p>
            <a:endParaRPr lang="en-US"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CD85C567-4386-49C8-889C-D3FF9610D713}"/>
              </a:ext>
            </a:extLst>
          </p:cNvPr>
          <p:cNvSpPr>
            <a:spLocks noGrp="1" noChangeArrowheads="1"/>
          </p:cNvSpPr>
          <p:nvPr>
            <p:ph type="sldNum" sz="quarter" idx="5"/>
          </p:nvPr>
        </p:nvSpPr>
        <p:spPr>
          <a:ln/>
        </p:spPr>
        <p:txBody>
          <a:bodyPr/>
          <a:lstStyle/>
          <a:p>
            <a:fld id="{7A018F7D-91FE-4111-A8B8-A06EC5EFD7F8}" type="slidenum">
              <a:rPr lang="en-US" altLang="en-US"/>
              <a:pPr/>
              <a:t>38</a:t>
            </a:fld>
            <a:endParaRPr lang="en-US" altLang="en-US"/>
          </a:p>
        </p:txBody>
      </p:sp>
      <p:sp>
        <p:nvSpPr>
          <p:cNvPr id="322562" name="Rectangle 2">
            <a:extLst>
              <a:ext uri="{FF2B5EF4-FFF2-40B4-BE49-F238E27FC236}">
                <a16:creationId xmlns:a16="http://schemas.microsoft.com/office/drawing/2014/main" id="{00204230-EDF8-4C59-ACAB-D999313AE9F8}"/>
              </a:ext>
            </a:extLst>
          </p:cNvPr>
          <p:cNvSpPr>
            <a:spLocks noRot="1" noChangeArrowheads="1" noTextEdit="1"/>
          </p:cNvSpPr>
          <p:nvPr>
            <p:ph type="sldImg"/>
          </p:nvPr>
        </p:nvSpPr>
        <p:spPr>
          <a:ln/>
        </p:spPr>
      </p:sp>
      <p:sp>
        <p:nvSpPr>
          <p:cNvPr id="322563" name="Rectangle 3">
            <a:extLst>
              <a:ext uri="{FF2B5EF4-FFF2-40B4-BE49-F238E27FC236}">
                <a16:creationId xmlns:a16="http://schemas.microsoft.com/office/drawing/2014/main" id="{D2F139E7-16EC-493E-A3D3-9A8C246148E1}"/>
              </a:ext>
            </a:extLst>
          </p:cNvPr>
          <p:cNvSpPr>
            <a:spLocks noGrp="1" noChangeArrowheads="1"/>
          </p:cNvSpPr>
          <p:nvPr>
            <p:ph type="body" idx="1"/>
          </p:nvPr>
        </p:nvSpPr>
        <p:spPr/>
        <p:txBody>
          <a:bodyPr/>
          <a:lstStyle/>
          <a:p>
            <a:endParaRPr lang="en-US"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3014A27-3891-4ED2-B50E-BCC9C53593B4}"/>
              </a:ext>
            </a:extLst>
          </p:cNvPr>
          <p:cNvSpPr>
            <a:spLocks noGrp="1" noChangeArrowheads="1"/>
          </p:cNvSpPr>
          <p:nvPr>
            <p:ph type="sldNum" sz="quarter" idx="5"/>
          </p:nvPr>
        </p:nvSpPr>
        <p:spPr>
          <a:ln/>
        </p:spPr>
        <p:txBody>
          <a:bodyPr/>
          <a:lstStyle/>
          <a:p>
            <a:fld id="{EBEB8B56-C28F-4876-931A-5552EDFCF91B}" type="slidenum">
              <a:rPr lang="en-US" altLang="en-US"/>
              <a:pPr/>
              <a:t>39</a:t>
            </a:fld>
            <a:endParaRPr lang="en-US" altLang="en-US"/>
          </a:p>
        </p:txBody>
      </p:sp>
      <p:sp>
        <p:nvSpPr>
          <p:cNvPr id="235522" name="Rectangle 7">
            <a:extLst>
              <a:ext uri="{FF2B5EF4-FFF2-40B4-BE49-F238E27FC236}">
                <a16:creationId xmlns:a16="http://schemas.microsoft.com/office/drawing/2014/main" id="{E60BEC45-2D81-4031-9254-BA858E27F789}"/>
              </a:ext>
            </a:extLst>
          </p:cNvPr>
          <p:cNvSpPr txBox="1">
            <a:spLocks noGrp="1" noChangeArrowheads="1"/>
          </p:cNvSpPr>
          <p:nvPr/>
        </p:nvSpPr>
        <p:spPr bwMode="auto">
          <a:xfrm>
            <a:off x="4143375" y="9118600"/>
            <a:ext cx="3170238"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1" tIns="48322" rIns="96641" bIns="48322" anchor="b"/>
          <a:lstStyle>
            <a:lvl1pPr defTabSz="966788">
              <a:defRPr>
                <a:solidFill>
                  <a:schemeClr val="tx1"/>
                </a:solidFill>
                <a:latin typeface="Arial" panose="020B0604020202020204" pitchFamily="34" charset="0"/>
              </a:defRPr>
            </a:lvl1pPr>
            <a:lvl2pPr marL="788988" indent="-304800" defTabSz="966788">
              <a:defRPr>
                <a:solidFill>
                  <a:schemeClr val="tx1"/>
                </a:solidFill>
                <a:latin typeface="Arial" panose="020B0604020202020204" pitchFamily="34" charset="0"/>
              </a:defRPr>
            </a:lvl2pPr>
            <a:lvl3pPr marL="1212850" indent="-242888" defTabSz="966788">
              <a:defRPr>
                <a:solidFill>
                  <a:schemeClr val="tx1"/>
                </a:solidFill>
                <a:latin typeface="Arial" panose="020B0604020202020204" pitchFamily="34" charset="0"/>
              </a:defRPr>
            </a:lvl3pPr>
            <a:lvl4pPr marL="1697038" indent="-242888" defTabSz="966788">
              <a:defRPr>
                <a:solidFill>
                  <a:schemeClr val="tx1"/>
                </a:solidFill>
                <a:latin typeface="Arial" panose="020B0604020202020204" pitchFamily="34" charset="0"/>
              </a:defRPr>
            </a:lvl4pPr>
            <a:lvl5pPr marL="2182813" indent="-242888" defTabSz="966788">
              <a:defRPr>
                <a:solidFill>
                  <a:schemeClr val="tx1"/>
                </a:solidFill>
                <a:latin typeface="Arial" panose="020B0604020202020204" pitchFamily="34" charset="0"/>
              </a:defRPr>
            </a:lvl5pPr>
            <a:lvl6pPr marL="2640013" indent="-242888" defTabSz="966788" fontAlgn="base">
              <a:spcBef>
                <a:spcPct val="0"/>
              </a:spcBef>
              <a:spcAft>
                <a:spcPct val="0"/>
              </a:spcAft>
              <a:defRPr>
                <a:solidFill>
                  <a:schemeClr val="tx1"/>
                </a:solidFill>
                <a:latin typeface="Arial" panose="020B0604020202020204" pitchFamily="34" charset="0"/>
              </a:defRPr>
            </a:lvl6pPr>
            <a:lvl7pPr marL="3097213" indent="-242888" defTabSz="966788" fontAlgn="base">
              <a:spcBef>
                <a:spcPct val="0"/>
              </a:spcBef>
              <a:spcAft>
                <a:spcPct val="0"/>
              </a:spcAft>
              <a:defRPr>
                <a:solidFill>
                  <a:schemeClr val="tx1"/>
                </a:solidFill>
                <a:latin typeface="Arial" panose="020B0604020202020204" pitchFamily="34" charset="0"/>
              </a:defRPr>
            </a:lvl7pPr>
            <a:lvl8pPr marL="3554413" indent="-242888" defTabSz="966788" fontAlgn="base">
              <a:spcBef>
                <a:spcPct val="0"/>
              </a:spcBef>
              <a:spcAft>
                <a:spcPct val="0"/>
              </a:spcAft>
              <a:defRPr>
                <a:solidFill>
                  <a:schemeClr val="tx1"/>
                </a:solidFill>
                <a:latin typeface="Arial" panose="020B0604020202020204" pitchFamily="34" charset="0"/>
              </a:defRPr>
            </a:lvl8pPr>
            <a:lvl9pPr marL="4011613" indent="-242888" defTabSz="966788" fontAlgn="base">
              <a:spcBef>
                <a:spcPct val="0"/>
              </a:spcBef>
              <a:spcAft>
                <a:spcPct val="0"/>
              </a:spcAft>
              <a:defRPr>
                <a:solidFill>
                  <a:schemeClr val="tx1"/>
                </a:solidFill>
                <a:latin typeface="Arial" panose="020B0604020202020204" pitchFamily="34" charset="0"/>
              </a:defRPr>
            </a:lvl9pPr>
          </a:lstStyle>
          <a:p>
            <a:pPr algn="r"/>
            <a:fld id="{28EE5FBA-7846-49C3-A79F-C7B37B1E4592}" type="slidenum">
              <a:rPr lang="en-US" altLang="en-US" sz="1200"/>
              <a:pPr algn="r"/>
              <a:t>39</a:t>
            </a:fld>
            <a:endParaRPr lang="en-US" altLang="en-US" sz="1200"/>
          </a:p>
        </p:txBody>
      </p:sp>
      <p:sp>
        <p:nvSpPr>
          <p:cNvPr id="235523" name="Rectangle 2">
            <a:extLst>
              <a:ext uri="{FF2B5EF4-FFF2-40B4-BE49-F238E27FC236}">
                <a16:creationId xmlns:a16="http://schemas.microsoft.com/office/drawing/2014/main" id="{27F1F4D9-D2B6-4A1D-B3F1-8923B1DD3D99}"/>
              </a:ext>
            </a:extLst>
          </p:cNvPr>
          <p:cNvSpPr>
            <a:spLocks noRot="1" noChangeArrowheads="1" noTextEdit="1"/>
          </p:cNvSpPr>
          <p:nvPr>
            <p:ph type="sldImg"/>
          </p:nvPr>
        </p:nvSpPr>
        <p:spPr>
          <a:ln/>
        </p:spPr>
      </p:sp>
      <p:sp>
        <p:nvSpPr>
          <p:cNvPr id="235524" name="Rectangle 3">
            <a:extLst>
              <a:ext uri="{FF2B5EF4-FFF2-40B4-BE49-F238E27FC236}">
                <a16:creationId xmlns:a16="http://schemas.microsoft.com/office/drawing/2014/main" id="{0FB2DC5E-2BC7-4588-B3F3-3B93F12CA98C}"/>
              </a:ext>
            </a:extLst>
          </p:cNvPr>
          <p:cNvSpPr>
            <a:spLocks noGrp="1" noChangeArrowheads="1"/>
          </p:cNvSpPr>
          <p:nvPr>
            <p:ph type="body" idx="1"/>
          </p:nvPr>
        </p:nvSpPr>
        <p:spPr/>
        <p:txBody>
          <a:bodyPr lIns="96641" tIns="48322" rIns="96641" bIns="48322"/>
          <a:lstStyle/>
          <a:p>
            <a:endParaRPr lang="en-US"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8A54E822-0219-4B97-9085-A16D3E28F22F}"/>
              </a:ext>
            </a:extLst>
          </p:cNvPr>
          <p:cNvSpPr>
            <a:spLocks noGrp="1" noChangeArrowheads="1"/>
          </p:cNvSpPr>
          <p:nvPr>
            <p:ph type="sldNum" sz="quarter" idx="5"/>
          </p:nvPr>
        </p:nvSpPr>
        <p:spPr>
          <a:ln/>
        </p:spPr>
        <p:txBody>
          <a:bodyPr/>
          <a:lstStyle/>
          <a:p>
            <a:fld id="{298004BD-4A49-46D0-AC1A-DA8712C2C1C2}" type="slidenum">
              <a:rPr lang="en-US" altLang="en-US"/>
              <a:pPr/>
              <a:t>40</a:t>
            </a:fld>
            <a:endParaRPr lang="en-US" altLang="en-US"/>
          </a:p>
        </p:txBody>
      </p:sp>
      <p:sp>
        <p:nvSpPr>
          <p:cNvPr id="237570" name="Rectangle 2">
            <a:extLst>
              <a:ext uri="{FF2B5EF4-FFF2-40B4-BE49-F238E27FC236}">
                <a16:creationId xmlns:a16="http://schemas.microsoft.com/office/drawing/2014/main" id="{DDB34034-BABA-49E3-A47C-F9EF29E0AF99}"/>
              </a:ext>
            </a:extLst>
          </p:cNvPr>
          <p:cNvSpPr>
            <a:spLocks noRot="1" noChangeArrowheads="1" noTextEdit="1"/>
          </p:cNvSpPr>
          <p:nvPr>
            <p:ph type="sldImg"/>
          </p:nvPr>
        </p:nvSpPr>
        <p:spPr>
          <a:ln/>
        </p:spPr>
      </p:sp>
      <p:sp>
        <p:nvSpPr>
          <p:cNvPr id="237571" name="Rectangle 3">
            <a:extLst>
              <a:ext uri="{FF2B5EF4-FFF2-40B4-BE49-F238E27FC236}">
                <a16:creationId xmlns:a16="http://schemas.microsoft.com/office/drawing/2014/main" id="{FAB5F758-5DD6-4DE7-BAE1-40992F0FB7F0}"/>
              </a:ext>
            </a:extLst>
          </p:cNvPr>
          <p:cNvSpPr>
            <a:spLocks noGrp="1" noChangeArrowheads="1"/>
          </p:cNvSpPr>
          <p:nvPr>
            <p:ph type="body" idx="1"/>
          </p:nvPr>
        </p:nvSpPr>
        <p:spPr/>
        <p:txBody>
          <a:bodyPr/>
          <a:lstStyle/>
          <a:p>
            <a:endParaRPr lang="en-US"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1B1A3745-B55D-4291-91F4-262F8C2B7AB5}"/>
              </a:ext>
            </a:extLst>
          </p:cNvPr>
          <p:cNvSpPr>
            <a:spLocks noGrp="1" noChangeArrowheads="1"/>
          </p:cNvSpPr>
          <p:nvPr>
            <p:ph type="sldNum" sz="quarter" idx="5"/>
          </p:nvPr>
        </p:nvSpPr>
        <p:spPr>
          <a:ln/>
        </p:spPr>
        <p:txBody>
          <a:bodyPr/>
          <a:lstStyle/>
          <a:p>
            <a:fld id="{E6E24EF5-8484-4E33-A8AC-094949802340}" type="slidenum">
              <a:rPr lang="en-US" altLang="en-US"/>
              <a:pPr/>
              <a:t>41</a:t>
            </a:fld>
            <a:endParaRPr lang="en-US" altLang="en-US"/>
          </a:p>
        </p:txBody>
      </p:sp>
      <p:sp>
        <p:nvSpPr>
          <p:cNvPr id="357378" name="Rectangle 2">
            <a:extLst>
              <a:ext uri="{FF2B5EF4-FFF2-40B4-BE49-F238E27FC236}">
                <a16:creationId xmlns:a16="http://schemas.microsoft.com/office/drawing/2014/main" id="{F8B09E55-4CE5-4DD8-AE2B-56AD24502137}"/>
              </a:ext>
            </a:extLst>
          </p:cNvPr>
          <p:cNvSpPr>
            <a:spLocks noRot="1" noChangeArrowheads="1" noTextEdit="1"/>
          </p:cNvSpPr>
          <p:nvPr>
            <p:ph type="sldImg"/>
          </p:nvPr>
        </p:nvSpPr>
        <p:spPr>
          <a:ln/>
        </p:spPr>
      </p:sp>
      <p:sp>
        <p:nvSpPr>
          <p:cNvPr id="357379" name="Rectangle 3">
            <a:extLst>
              <a:ext uri="{FF2B5EF4-FFF2-40B4-BE49-F238E27FC236}">
                <a16:creationId xmlns:a16="http://schemas.microsoft.com/office/drawing/2014/main" id="{8B2D6A28-8C10-4E6B-9677-4FC9463C643D}"/>
              </a:ext>
            </a:extLst>
          </p:cNvPr>
          <p:cNvSpPr>
            <a:spLocks noGrp="1" noChangeArrowheads="1"/>
          </p:cNvSpPr>
          <p:nvPr>
            <p:ph type="body" idx="1"/>
          </p:nvPr>
        </p:nvSpPr>
        <p:spPr/>
        <p:txBody>
          <a:bodyPr/>
          <a:lstStyle/>
          <a:p>
            <a:endParaRPr lang="en-US"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D0464212-9A8B-4CD3-9978-5CEC09B54EC2}"/>
              </a:ext>
            </a:extLst>
          </p:cNvPr>
          <p:cNvSpPr>
            <a:spLocks noGrp="1" noChangeArrowheads="1"/>
          </p:cNvSpPr>
          <p:nvPr>
            <p:ph type="sldNum" sz="quarter" idx="5"/>
          </p:nvPr>
        </p:nvSpPr>
        <p:spPr>
          <a:ln/>
        </p:spPr>
        <p:txBody>
          <a:bodyPr/>
          <a:lstStyle/>
          <a:p>
            <a:fld id="{A0C04FC5-1698-4B03-88E8-CD6E226440AC}" type="slidenum">
              <a:rPr lang="en-US" altLang="en-US"/>
              <a:pPr/>
              <a:t>42</a:t>
            </a:fld>
            <a:endParaRPr lang="en-US" altLang="en-US"/>
          </a:p>
        </p:txBody>
      </p:sp>
      <p:sp>
        <p:nvSpPr>
          <p:cNvPr id="244738" name="Rectangle 2">
            <a:extLst>
              <a:ext uri="{FF2B5EF4-FFF2-40B4-BE49-F238E27FC236}">
                <a16:creationId xmlns:a16="http://schemas.microsoft.com/office/drawing/2014/main" id="{913F6449-DCC9-4456-92BB-A0517D16526D}"/>
              </a:ext>
            </a:extLst>
          </p:cNvPr>
          <p:cNvSpPr>
            <a:spLocks noRot="1" noChangeArrowheads="1" noTextEdit="1"/>
          </p:cNvSpPr>
          <p:nvPr>
            <p:ph type="sldImg"/>
          </p:nvPr>
        </p:nvSpPr>
        <p:spPr>
          <a:xfrm>
            <a:off x="1281113" y="738188"/>
            <a:ext cx="4818062" cy="3613150"/>
          </a:xfrm>
          <a:ln/>
        </p:spPr>
      </p:sp>
      <p:sp>
        <p:nvSpPr>
          <p:cNvPr id="244739" name="Rectangle 3">
            <a:extLst>
              <a:ext uri="{FF2B5EF4-FFF2-40B4-BE49-F238E27FC236}">
                <a16:creationId xmlns:a16="http://schemas.microsoft.com/office/drawing/2014/main" id="{8DDBD9CE-E90A-466C-B547-63A5F1F5D07D}"/>
              </a:ext>
            </a:extLst>
          </p:cNvPr>
          <p:cNvSpPr>
            <a:spLocks noGrp="1" noChangeArrowheads="1"/>
          </p:cNvSpPr>
          <p:nvPr>
            <p:ph type="body" idx="1"/>
          </p:nvPr>
        </p:nvSpPr>
        <p:spPr>
          <a:xfrm>
            <a:off x="993775" y="4565650"/>
            <a:ext cx="5383213" cy="4351338"/>
          </a:xfrm>
        </p:spPr>
        <p:txBody>
          <a:bodyPr/>
          <a:lstStyle/>
          <a:p>
            <a:r>
              <a:rPr lang="en-US" altLang="en-US" sz="800"/>
              <a:t>Hydrologic Information System Service Oriented Architecture</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22A34C6E-1F95-4513-A11C-B6C68152C217}"/>
              </a:ext>
            </a:extLst>
          </p:cNvPr>
          <p:cNvSpPr>
            <a:spLocks noGrp="1" noChangeArrowheads="1"/>
          </p:cNvSpPr>
          <p:nvPr>
            <p:ph type="sldNum" sz="quarter" idx="5"/>
          </p:nvPr>
        </p:nvSpPr>
        <p:spPr>
          <a:ln/>
        </p:spPr>
        <p:txBody>
          <a:bodyPr/>
          <a:lstStyle/>
          <a:p>
            <a:fld id="{AA54E0EC-878F-4FAC-B354-E16F89F43029}" type="slidenum">
              <a:rPr lang="en-US" altLang="en-US"/>
              <a:pPr/>
              <a:t>43</a:t>
            </a:fld>
            <a:endParaRPr lang="en-US" altLang="en-US"/>
          </a:p>
        </p:txBody>
      </p:sp>
      <p:sp>
        <p:nvSpPr>
          <p:cNvPr id="246786" name="Rectangle 2">
            <a:extLst>
              <a:ext uri="{FF2B5EF4-FFF2-40B4-BE49-F238E27FC236}">
                <a16:creationId xmlns:a16="http://schemas.microsoft.com/office/drawing/2014/main" id="{FB88B662-2C37-45A1-ACB5-10E5526ACCE0}"/>
              </a:ext>
            </a:extLst>
          </p:cNvPr>
          <p:cNvSpPr>
            <a:spLocks noRot="1" noChangeArrowheads="1" noTextEdit="1"/>
          </p:cNvSpPr>
          <p:nvPr>
            <p:ph type="sldImg"/>
          </p:nvPr>
        </p:nvSpPr>
        <p:spPr>
          <a:ln/>
        </p:spPr>
      </p:sp>
      <p:sp>
        <p:nvSpPr>
          <p:cNvPr id="246787" name="Rectangle 3">
            <a:extLst>
              <a:ext uri="{FF2B5EF4-FFF2-40B4-BE49-F238E27FC236}">
                <a16:creationId xmlns:a16="http://schemas.microsoft.com/office/drawing/2014/main" id="{F5C98851-364B-4240-BD86-6FD52BF6F634}"/>
              </a:ext>
            </a:extLst>
          </p:cNvPr>
          <p:cNvSpPr>
            <a:spLocks noGrp="1" noChangeArrowheads="1"/>
          </p:cNvSpPr>
          <p:nvPr>
            <p:ph type="body" idx="1"/>
          </p:nvPr>
        </p:nvSpPr>
        <p:spPr>
          <a:xfrm>
            <a:off x="730250" y="4559300"/>
            <a:ext cx="5854700" cy="4322763"/>
          </a:xfrm>
        </p:spPr>
        <p:txBody>
          <a:bodyPr/>
          <a:lstStyle/>
          <a:p>
            <a:endParaRPr lang="en-US"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AE370113-2392-4927-8639-C171158954FF}"/>
              </a:ext>
            </a:extLst>
          </p:cNvPr>
          <p:cNvSpPr>
            <a:spLocks noGrp="1" noChangeArrowheads="1"/>
          </p:cNvSpPr>
          <p:nvPr>
            <p:ph type="sldNum" sz="quarter" idx="5"/>
          </p:nvPr>
        </p:nvSpPr>
        <p:spPr>
          <a:ln/>
        </p:spPr>
        <p:txBody>
          <a:bodyPr/>
          <a:lstStyle/>
          <a:p>
            <a:fld id="{DE9FCDA6-764D-43D2-B877-85CCA2D14820}" type="slidenum">
              <a:rPr lang="en-US" altLang="en-US"/>
              <a:pPr/>
              <a:t>4</a:t>
            </a:fld>
            <a:endParaRPr lang="en-US" altLang="en-US"/>
          </a:p>
        </p:txBody>
      </p:sp>
      <p:sp>
        <p:nvSpPr>
          <p:cNvPr id="262146" name="Rectangle 2">
            <a:extLst>
              <a:ext uri="{FF2B5EF4-FFF2-40B4-BE49-F238E27FC236}">
                <a16:creationId xmlns:a16="http://schemas.microsoft.com/office/drawing/2014/main" id="{61D99644-FC44-440C-AD92-A7C94E906C6F}"/>
              </a:ext>
            </a:extLst>
          </p:cNvPr>
          <p:cNvSpPr>
            <a:spLocks noRot="1" noChangeArrowheads="1" noTextEdit="1"/>
          </p:cNvSpPr>
          <p:nvPr>
            <p:ph type="sldImg"/>
          </p:nvPr>
        </p:nvSpPr>
        <p:spPr>
          <a:xfrm>
            <a:off x="1212850" y="708025"/>
            <a:ext cx="4835525" cy="3625850"/>
          </a:xfrm>
          <a:ln/>
        </p:spPr>
      </p:sp>
      <p:sp>
        <p:nvSpPr>
          <p:cNvPr id="262147" name="Rectangle 3">
            <a:extLst>
              <a:ext uri="{FF2B5EF4-FFF2-40B4-BE49-F238E27FC236}">
                <a16:creationId xmlns:a16="http://schemas.microsoft.com/office/drawing/2014/main" id="{0F3F1A9B-EEC5-44A1-88F1-73CA327807F3}"/>
              </a:ext>
            </a:extLst>
          </p:cNvPr>
          <p:cNvSpPr>
            <a:spLocks noGrp="1" noChangeArrowheads="1"/>
          </p:cNvSpPr>
          <p:nvPr>
            <p:ph type="body" idx="1"/>
          </p:nvPr>
        </p:nvSpPr>
        <p:spPr>
          <a:xfrm>
            <a:off x="958850" y="4572000"/>
            <a:ext cx="5345113" cy="4333875"/>
          </a:xfrm>
        </p:spPr>
        <p:txBody>
          <a:bodyPr/>
          <a:lstStyle/>
          <a:p>
            <a:r>
              <a:rPr lang="en-US" altLang="en-US"/>
              <a:t>The SEDS document approached the design through a series of 5 example case studies that are presented as white papers in the appendix, and summarized briefly in chapter 4.  These were chosen only as examples, not to be comprehensive, and were also selected based on the expertise and interests of the design team. These questions cover a diverse set of topics of interest to the communities involved in planning the WATERS Network.</a:t>
            </a:r>
          </a:p>
          <a:p>
            <a:endParaRPr lang="en-US" altLang="en-US"/>
          </a:p>
          <a:p>
            <a:r>
              <a:rPr lang="en-US" altLang="en-US"/>
              <a:t>The first question focuses on streamflow generation mechanisms, that is, the combination of surface and subsurface processes, both physical and biological, that control the movement of water through the landscape and result in streamflow, an observable property. This topic is further elaborated on from a geological and biogeochemical perspective in question two by examining the controls on the subsurface boundary layer of the critical zone, which is the zone of active exchange with surface processes. The third question examines sediment generation and transport and involves the mechanisms of erosion and fluvial geomorphology. The fourth question examines how water treatment can be improved with improved knowledge and forecasting of influent water quality. Finally, the last question examines how all of the knowledge, data, and models generated to address the first four questions can be coupled with additional engineering and socio-economic research to explore novel approaches to adaptive and integrated water resource management, particularly focusing on large-scale integrated treatment and socio-economic strategies.</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20402A6F-C35D-4B0E-A2AA-2BE0F75C2BAC}"/>
              </a:ext>
            </a:extLst>
          </p:cNvPr>
          <p:cNvSpPr>
            <a:spLocks noGrp="1" noChangeArrowheads="1"/>
          </p:cNvSpPr>
          <p:nvPr>
            <p:ph type="sldNum" sz="quarter" idx="5"/>
          </p:nvPr>
        </p:nvSpPr>
        <p:spPr>
          <a:ln/>
        </p:spPr>
        <p:txBody>
          <a:bodyPr/>
          <a:lstStyle/>
          <a:p>
            <a:fld id="{560101AC-F808-4126-B25B-A56F8FA712A2}" type="slidenum">
              <a:rPr lang="en-US" altLang="en-US"/>
              <a:pPr/>
              <a:t>5</a:t>
            </a:fld>
            <a:endParaRPr lang="en-US" altLang="en-US"/>
          </a:p>
        </p:txBody>
      </p:sp>
      <p:sp>
        <p:nvSpPr>
          <p:cNvPr id="346114" name="Rectangle 2">
            <a:extLst>
              <a:ext uri="{FF2B5EF4-FFF2-40B4-BE49-F238E27FC236}">
                <a16:creationId xmlns:a16="http://schemas.microsoft.com/office/drawing/2014/main" id="{1E3FBB6F-0649-4D1B-AFB9-78D718913C55}"/>
              </a:ext>
            </a:extLst>
          </p:cNvPr>
          <p:cNvSpPr>
            <a:spLocks noRot="1" noChangeArrowheads="1" noTextEdit="1"/>
          </p:cNvSpPr>
          <p:nvPr>
            <p:ph type="sldImg"/>
          </p:nvPr>
        </p:nvSpPr>
        <p:spPr>
          <a:ln/>
        </p:spPr>
      </p:sp>
      <p:sp>
        <p:nvSpPr>
          <p:cNvPr id="346115" name="Rectangle 3">
            <a:extLst>
              <a:ext uri="{FF2B5EF4-FFF2-40B4-BE49-F238E27FC236}">
                <a16:creationId xmlns:a16="http://schemas.microsoft.com/office/drawing/2014/main" id="{1CF404B4-1A90-4341-B28E-1AD2EC179921}"/>
              </a:ext>
            </a:extLst>
          </p:cNvPr>
          <p:cNvSpPr>
            <a:spLocks noGrp="1" noChangeArrowheads="1"/>
          </p:cNvSpPr>
          <p:nvPr>
            <p:ph type="body" idx="1"/>
          </p:nvPr>
        </p:nvSpPr>
        <p:spPr/>
        <p:txBody>
          <a:bodyPr/>
          <a:lstStyle/>
          <a:p>
            <a:r>
              <a:rPr lang="en-US" altLang="en-US"/>
              <a:t>The domain is the water environment.  This critical zone from the top of vegetation down to the base of active groundwater where water plays an active role in shaping the earth and where the environment serves to partition water inputs.</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20AD769B-CA84-4FDC-A4E4-FD59AB35D8A0}"/>
              </a:ext>
            </a:extLst>
          </p:cNvPr>
          <p:cNvSpPr>
            <a:spLocks noGrp="1" noChangeArrowheads="1"/>
          </p:cNvSpPr>
          <p:nvPr>
            <p:ph type="sldNum" sz="quarter" idx="5"/>
          </p:nvPr>
        </p:nvSpPr>
        <p:spPr>
          <a:ln/>
        </p:spPr>
        <p:txBody>
          <a:bodyPr/>
          <a:lstStyle/>
          <a:p>
            <a:fld id="{1CBECEE4-8E9E-48B9-988D-11ACA0A86186}" type="slidenum">
              <a:rPr lang="en-US" altLang="en-US"/>
              <a:pPr/>
              <a:t>6</a:t>
            </a:fld>
            <a:endParaRPr lang="en-US" altLang="en-US"/>
          </a:p>
        </p:txBody>
      </p:sp>
      <p:sp>
        <p:nvSpPr>
          <p:cNvPr id="167938" name="Rectangle 2">
            <a:extLst>
              <a:ext uri="{FF2B5EF4-FFF2-40B4-BE49-F238E27FC236}">
                <a16:creationId xmlns:a16="http://schemas.microsoft.com/office/drawing/2014/main" id="{B15D547D-1B59-47DF-98DF-92F7F406DF69}"/>
              </a:ext>
            </a:extLst>
          </p:cNvPr>
          <p:cNvSpPr>
            <a:spLocks noRot="1" noChangeArrowheads="1" noTextEdit="1"/>
          </p:cNvSpPr>
          <p:nvPr>
            <p:ph type="sldImg"/>
          </p:nvPr>
        </p:nvSpPr>
        <p:spPr>
          <a:ln/>
        </p:spPr>
      </p:sp>
      <p:sp>
        <p:nvSpPr>
          <p:cNvPr id="167939" name="Rectangle 3">
            <a:extLst>
              <a:ext uri="{FF2B5EF4-FFF2-40B4-BE49-F238E27FC236}">
                <a16:creationId xmlns:a16="http://schemas.microsoft.com/office/drawing/2014/main" id="{0B3B8E07-DCBF-48BD-91B9-8C67348F1B5E}"/>
              </a:ext>
            </a:extLst>
          </p:cNvPr>
          <p:cNvSpPr>
            <a:spLocks noGrp="1" noChangeArrowheads="1"/>
          </p:cNvSpPr>
          <p:nvPr>
            <p:ph type="body" idx="1"/>
          </p:nvPr>
        </p:nvSpPr>
        <p:spPr/>
        <p:txBody>
          <a:bodyPr/>
          <a:lstStyle/>
          <a:p>
            <a:r>
              <a:rPr lang="en-US" altLang="ko-KR">
                <a:ea typeface="굴림" panose="020B0600000101010101" pitchFamily="34" charset="-127"/>
              </a:rPr>
              <a:t>The strategy is to observe the water environment functional behavior (partition, storage and release) through combinations of measurements to give as a product integral measures of water and water borne constituent fluxes and stores.  The key concept in the design, and in the justification for WATERS is that observations of single processes have reached a point of diminishing returns and that to really address the questions about response to change, scale dependence and human interactions that we need to combine information from multiple lines of evidence to develop integrated data products that can be used to get at understanding functional behavior. </a:t>
            </a:r>
            <a:endParaRPr lang="en-US"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AE32125E-BA79-4ADF-ABB0-B636593CE830}"/>
              </a:ext>
            </a:extLst>
          </p:cNvPr>
          <p:cNvSpPr>
            <a:spLocks noGrp="1" noChangeArrowheads="1"/>
          </p:cNvSpPr>
          <p:nvPr>
            <p:ph type="sldNum" sz="quarter" idx="5"/>
          </p:nvPr>
        </p:nvSpPr>
        <p:spPr>
          <a:ln/>
        </p:spPr>
        <p:txBody>
          <a:bodyPr/>
          <a:lstStyle/>
          <a:p>
            <a:fld id="{ED584480-F9D9-4C0B-A402-D5030D21899D}" type="slidenum">
              <a:rPr lang="en-US" altLang="en-US"/>
              <a:pPr/>
              <a:t>7</a:t>
            </a:fld>
            <a:endParaRPr lang="en-US" altLang="en-US"/>
          </a:p>
        </p:txBody>
      </p:sp>
      <p:sp>
        <p:nvSpPr>
          <p:cNvPr id="347138" name="Rectangle 2">
            <a:extLst>
              <a:ext uri="{FF2B5EF4-FFF2-40B4-BE49-F238E27FC236}">
                <a16:creationId xmlns:a16="http://schemas.microsoft.com/office/drawing/2014/main" id="{D75CEB33-905D-4FE9-A9CB-255D68E1EB80}"/>
              </a:ext>
            </a:extLst>
          </p:cNvPr>
          <p:cNvSpPr>
            <a:spLocks noRot="1" noChangeArrowheads="1" noTextEdit="1"/>
          </p:cNvSpPr>
          <p:nvPr>
            <p:ph type="sldImg"/>
          </p:nvPr>
        </p:nvSpPr>
        <p:spPr>
          <a:ln/>
        </p:spPr>
      </p:sp>
      <p:sp>
        <p:nvSpPr>
          <p:cNvPr id="347139" name="Rectangle 3">
            <a:extLst>
              <a:ext uri="{FF2B5EF4-FFF2-40B4-BE49-F238E27FC236}">
                <a16:creationId xmlns:a16="http://schemas.microsoft.com/office/drawing/2014/main" id="{2B1613F1-5034-4B68-B215-23C46547F377}"/>
              </a:ext>
            </a:extLst>
          </p:cNvPr>
          <p:cNvSpPr>
            <a:spLocks noGrp="1" noChangeArrowheads="1"/>
          </p:cNvSpPr>
          <p:nvPr>
            <p:ph type="body" idx="1"/>
          </p:nvPr>
        </p:nvSpPr>
        <p:spPr/>
        <p:txBody>
          <a:bodyPr/>
          <a:lstStyle/>
          <a:p>
            <a:r>
              <a:rPr lang="en-US" altLang="en-US"/>
              <a:t>I will touch on each example question briefly, but refer you to the white papers in the appendix for details.</a:t>
            </a:r>
          </a:p>
          <a:p>
            <a:r>
              <a:rPr lang="en-US" altLang="en-US"/>
              <a:t>For each question we examined:</a:t>
            </a:r>
          </a:p>
          <a:p>
            <a:r>
              <a:rPr lang="en-US" altLang="en-US"/>
              <a:t>Scientific importance</a:t>
            </a:r>
          </a:p>
          <a:p>
            <a:r>
              <a:rPr lang="en-US" altLang="en-US"/>
              <a:t>Barriers and enabling technology</a:t>
            </a:r>
          </a:p>
          <a:p>
            <a:r>
              <a:rPr lang="en-US" altLang="en-US"/>
              <a:t>Example derivative questions and approaches to address them</a:t>
            </a:r>
          </a:p>
          <a:p>
            <a:r>
              <a:rPr lang="en-US" altLang="en-US"/>
              <a:t>Design at the network level</a:t>
            </a:r>
          </a:p>
          <a:p>
            <a:r>
              <a:rPr lang="en-US" altLang="en-US"/>
              <a:t>Design at the observatory level</a:t>
            </a:r>
          </a:p>
          <a:p>
            <a:r>
              <a:rPr lang="en-US" altLang="en-US"/>
              <a:t>Expected outcomes</a:t>
            </a:r>
            <a:endParaRPr lang="en-US" altLang="ko-KR">
              <a:ea typeface="굴림" panose="020B0600000101010101" pitchFamily="34" charset="-127"/>
            </a:endParaRPr>
          </a:p>
          <a:p>
            <a:r>
              <a:rPr lang="en-US" altLang="ko-KR">
                <a:ea typeface="굴림" panose="020B0600000101010101" pitchFamily="34" charset="-127"/>
              </a:rPr>
              <a:t>The streamflow generation question is building on the partitioning ideas of Budyko and others, initially advanced in climatology.  I think that these ideas provide the basis for a unified approach to testing hypotheses in WATERS. </a:t>
            </a:r>
            <a:endParaRPr lang="en-US"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991D0BB2-74A8-47B5-92E1-ACB5E08C8E4C}"/>
              </a:ext>
            </a:extLst>
          </p:cNvPr>
          <p:cNvSpPr>
            <a:spLocks noGrp="1" noChangeArrowheads="1"/>
          </p:cNvSpPr>
          <p:nvPr>
            <p:ph type="sldNum" sz="quarter" idx="5"/>
          </p:nvPr>
        </p:nvSpPr>
        <p:spPr>
          <a:ln/>
        </p:spPr>
        <p:txBody>
          <a:bodyPr/>
          <a:lstStyle/>
          <a:p>
            <a:fld id="{2D22C2BF-FA5F-4019-9704-A775AFA7FF26}" type="slidenum">
              <a:rPr lang="en-US" altLang="en-US"/>
              <a:pPr/>
              <a:t>13</a:t>
            </a:fld>
            <a:endParaRPr lang="en-US" altLang="en-US"/>
          </a:p>
        </p:txBody>
      </p:sp>
      <p:sp>
        <p:nvSpPr>
          <p:cNvPr id="264194" name="Rectangle 2">
            <a:extLst>
              <a:ext uri="{FF2B5EF4-FFF2-40B4-BE49-F238E27FC236}">
                <a16:creationId xmlns:a16="http://schemas.microsoft.com/office/drawing/2014/main" id="{17935B58-F28A-445B-BAD6-062FC7D0E5A8}"/>
              </a:ext>
            </a:extLst>
          </p:cNvPr>
          <p:cNvSpPr>
            <a:spLocks noRot="1" noChangeArrowheads="1" noTextEdit="1"/>
          </p:cNvSpPr>
          <p:nvPr>
            <p:ph type="sldImg"/>
          </p:nvPr>
        </p:nvSpPr>
        <p:spPr>
          <a:ln/>
        </p:spPr>
      </p:sp>
      <p:sp>
        <p:nvSpPr>
          <p:cNvPr id="264195" name="Rectangle 3">
            <a:extLst>
              <a:ext uri="{FF2B5EF4-FFF2-40B4-BE49-F238E27FC236}">
                <a16:creationId xmlns:a16="http://schemas.microsoft.com/office/drawing/2014/main" id="{3E8EAA2E-9F18-4263-A7A5-330985C4C939}"/>
              </a:ext>
            </a:extLst>
          </p:cNvPr>
          <p:cNvSpPr>
            <a:spLocks noGrp="1" noChangeArrowheads="1"/>
          </p:cNvSpPr>
          <p:nvPr>
            <p:ph type="body" idx="1"/>
          </p:nvPr>
        </p:nvSpPr>
        <p:spPr/>
        <p:txBody>
          <a:bodyPr/>
          <a:lstStyle/>
          <a:p>
            <a:r>
              <a:rPr lang="en-US" altLang="en-US"/>
              <a:t>In examining these questions we find that a common set of core data needs emerges that are required and have the potential to transform water research across these diverse areas.  These are listed here and should form the basis for the WATERS Network data products. </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5B852FA0-5E23-46DA-AE6B-4E3A45AE2B53}"/>
              </a:ext>
            </a:extLst>
          </p:cNvPr>
          <p:cNvSpPr>
            <a:spLocks noGrp="1" noChangeArrowheads="1"/>
          </p:cNvSpPr>
          <p:nvPr>
            <p:ph type="sldNum" sz="quarter" idx="5"/>
          </p:nvPr>
        </p:nvSpPr>
        <p:spPr>
          <a:ln/>
        </p:spPr>
        <p:txBody>
          <a:bodyPr/>
          <a:lstStyle/>
          <a:p>
            <a:fld id="{9FC98047-7C93-4D60-BDC5-889D0009DBED}" type="slidenum">
              <a:rPr lang="en-US" altLang="en-US"/>
              <a:pPr/>
              <a:t>15</a:t>
            </a:fld>
            <a:endParaRPr lang="en-US" altLang="en-US"/>
          </a:p>
        </p:txBody>
      </p:sp>
      <p:sp>
        <p:nvSpPr>
          <p:cNvPr id="348162" name="Rectangle 2">
            <a:extLst>
              <a:ext uri="{FF2B5EF4-FFF2-40B4-BE49-F238E27FC236}">
                <a16:creationId xmlns:a16="http://schemas.microsoft.com/office/drawing/2014/main" id="{6437AAA3-F45D-4246-839C-F285C893BB4D}"/>
              </a:ext>
            </a:extLst>
          </p:cNvPr>
          <p:cNvSpPr>
            <a:spLocks noRot="1" noChangeArrowheads="1" noTextEdit="1"/>
          </p:cNvSpPr>
          <p:nvPr>
            <p:ph type="sldImg"/>
          </p:nvPr>
        </p:nvSpPr>
        <p:spPr>
          <a:ln/>
        </p:spPr>
      </p:sp>
      <p:sp>
        <p:nvSpPr>
          <p:cNvPr id="348163" name="Rectangle 3">
            <a:extLst>
              <a:ext uri="{FF2B5EF4-FFF2-40B4-BE49-F238E27FC236}">
                <a16:creationId xmlns:a16="http://schemas.microsoft.com/office/drawing/2014/main" id="{52EDEAEC-B4EB-4DEF-A7BB-C2692283C298}"/>
              </a:ext>
            </a:extLst>
          </p:cNvPr>
          <p:cNvSpPr>
            <a:spLocks noGrp="1" noChangeArrowheads="1"/>
          </p:cNvSpPr>
          <p:nvPr>
            <p:ph type="body" idx="1"/>
          </p:nvPr>
        </p:nvSpPr>
        <p:spPr/>
        <p:txBody>
          <a:bodyPr/>
          <a:lstStyle/>
          <a:p>
            <a:r>
              <a:rPr lang="en-US" altLang="en-US"/>
              <a:t>So how might we take advantage of the MREFC opportunity, a capital equipment fund to, to fulfill these data needs.  I suggest that we need to focus on an integrated data product that can give the state of the water environment across the continent.  This slide shows the continental US subdivided into the USGS HUC 8 subbasins.  There are 2117 of them with an average area of 4000 km2.  This is the scale of relevance to many practical problems, the scale for which the functional behavior of the water environment is an important unsolved problem.</a:t>
            </a:r>
          </a:p>
          <a:p>
            <a:r>
              <a:rPr lang="en-US" altLang="en-US"/>
              <a:t>Are there examples we can learn from?</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016323FE-E9C5-4CEF-83F1-FEBF0B297A85}"/>
              </a:ext>
            </a:extLst>
          </p:cNvPr>
          <p:cNvSpPr>
            <a:spLocks noGrp="1" noChangeArrowheads="1"/>
          </p:cNvSpPr>
          <p:nvPr>
            <p:ph type="sldNum" sz="quarter" idx="5"/>
          </p:nvPr>
        </p:nvSpPr>
        <p:spPr>
          <a:ln/>
        </p:spPr>
        <p:txBody>
          <a:bodyPr/>
          <a:lstStyle/>
          <a:p>
            <a:fld id="{C8A0A2D0-9C60-4F47-AF48-D21B16AAA029}" type="slidenum">
              <a:rPr lang="en-US" altLang="en-US"/>
              <a:pPr/>
              <a:t>16</a:t>
            </a:fld>
            <a:endParaRPr lang="en-US" altLang="en-US"/>
          </a:p>
        </p:txBody>
      </p:sp>
      <p:sp>
        <p:nvSpPr>
          <p:cNvPr id="349186" name="Rectangle 2">
            <a:extLst>
              <a:ext uri="{FF2B5EF4-FFF2-40B4-BE49-F238E27FC236}">
                <a16:creationId xmlns:a16="http://schemas.microsoft.com/office/drawing/2014/main" id="{011A1A9C-5FE4-4AB7-A412-CA24F1BBA069}"/>
              </a:ext>
            </a:extLst>
          </p:cNvPr>
          <p:cNvSpPr>
            <a:spLocks noRot="1" noChangeArrowheads="1" noTextEdit="1"/>
          </p:cNvSpPr>
          <p:nvPr>
            <p:ph type="sldImg"/>
          </p:nvPr>
        </p:nvSpPr>
        <p:spPr>
          <a:ln/>
        </p:spPr>
      </p:sp>
      <p:sp>
        <p:nvSpPr>
          <p:cNvPr id="349187" name="Rectangle 3">
            <a:extLst>
              <a:ext uri="{FF2B5EF4-FFF2-40B4-BE49-F238E27FC236}">
                <a16:creationId xmlns:a16="http://schemas.microsoft.com/office/drawing/2014/main" id="{21186104-B596-4041-B87B-6039A4EE5D42}"/>
              </a:ext>
            </a:extLst>
          </p:cNvPr>
          <p:cNvSpPr>
            <a:spLocks noGrp="1" noChangeArrowheads="1"/>
          </p:cNvSpPr>
          <p:nvPr>
            <p:ph type="body" idx="1"/>
          </p:nvPr>
        </p:nvSpPr>
        <p:spPr/>
        <p:txBody>
          <a:bodyPr/>
          <a:lstStyle/>
          <a:p>
            <a:r>
              <a:rPr lang="en-US" altLang="en-US"/>
              <a:t>This slide with material from David Simpson shows the EarthScope US Array of siesmic stations.  Earthscope is held up as a poster child MREFC project.  It uses advanced technology to get at the variables of interest and provides a community data product that probes the deep structure and geologic and tectonic processes involved in the formation of the continent and the processes controlling earthquakes and volcanic eruptions.</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048733-8BE1-4598-894E-2869052D92FD}"/>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7ACAFCCE-1BBB-4505-A6E3-58537E2ECE42}"/>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0F3497BC-80AC-41CD-B063-031E77D2DBEE}"/>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A7196C28-8436-4306-9429-507CDFDAB76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49C5943-9EB9-422D-836A-B2DBEBBF1B6E}"/>
              </a:ext>
            </a:extLst>
          </p:cNvPr>
          <p:cNvSpPr>
            <a:spLocks noGrp="1"/>
          </p:cNvSpPr>
          <p:nvPr>
            <p:ph type="sldNum" sz="quarter" idx="12"/>
          </p:nvPr>
        </p:nvSpPr>
        <p:spPr/>
        <p:txBody>
          <a:bodyPr/>
          <a:lstStyle>
            <a:lvl1pPr>
              <a:defRPr/>
            </a:lvl1pPr>
          </a:lstStyle>
          <a:p>
            <a:fld id="{3A5E896C-6881-4063-BE43-B2F6B5FDCB37}" type="slidenum">
              <a:rPr lang="en-US" altLang="en-US"/>
              <a:pPr/>
              <a:t>‹#›</a:t>
            </a:fld>
            <a:endParaRPr lang="en-US" altLang="en-US"/>
          </a:p>
        </p:txBody>
      </p:sp>
    </p:spTree>
    <p:extLst>
      <p:ext uri="{BB962C8B-B14F-4D97-AF65-F5344CB8AC3E}">
        <p14:creationId xmlns:p14="http://schemas.microsoft.com/office/powerpoint/2010/main" val="371842229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20CB74-F447-4807-A224-72F87F4663F8}"/>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4365A9FA-419A-48D4-86AB-22DD578A30E6}"/>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8BFF800-A06C-443D-8524-F1A435FB7252}"/>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561181BB-92C3-49D0-BA54-E8372A41BCC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89F9D18-DA4E-4DDB-9063-CC9F647C1AFF}"/>
              </a:ext>
            </a:extLst>
          </p:cNvPr>
          <p:cNvSpPr>
            <a:spLocks noGrp="1"/>
          </p:cNvSpPr>
          <p:nvPr>
            <p:ph type="sldNum" sz="quarter" idx="12"/>
          </p:nvPr>
        </p:nvSpPr>
        <p:spPr/>
        <p:txBody>
          <a:bodyPr/>
          <a:lstStyle>
            <a:lvl1pPr>
              <a:defRPr/>
            </a:lvl1pPr>
          </a:lstStyle>
          <a:p>
            <a:fld id="{EB263A3D-D27D-4F97-AE1E-F8B2C3BC3FF5}" type="slidenum">
              <a:rPr lang="en-US" altLang="en-US"/>
              <a:pPr/>
              <a:t>‹#›</a:t>
            </a:fld>
            <a:endParaRPr lang="en-US" altLang="en-US"/>
          </a:p>
        </p:txBody>
      </p:sp>
    </p:spTree>
    <p:extLst>
      <p:ext uri="{BB962C8B-B14F-4D97-AF65-F5344CB8AC3E}">
        <p14:creationId xmlns:p14="http://schemas.microsoft.com/office/powerpoint/2010/main" val="124477616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03CC96A-2A01-445E-9B05-28F89D2DCDB8}"/>
              </a:ext>
            </a:extLst>
          </p:cNvPr>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FB3314ED-E9F0-4E85-ABE8-A6C15DBCCCC6}"/>
              </a:ext>
            </a:extLst>
          </p:cNvPr>
          <p:cNvSpPr>
            <a:spLocks noGrp="1"/>
          </p:cNvSpPr>
          <p:nvPr>
            <p:ph type="body" orient="vert" idx="1"/>
          </p:nvPr>
        </p:nvSpPr>
        <p:spPr>
          <a:xfrm>
            <a:off x="457200" y="274638"/>
            <a:ext cx="6019800" cy="5851525"/>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411CBAB-4999-423F-A0D3-838235F24026}"/>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412A7F04-0C9B-4043-9DAF-19D84A32B002}"/>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FBB7BE6-9B1B-4956-B6C1-3022BB2A3110}"/>
              </a:ext>
            </a:extLst>
          </p:cNvPr>
          <p:cNvSpPr>
            <a:spLocks noGrp="1"/>
          </p:cNvSpPr>
          <p:nvPr>
            <p:ph type="sldNum" sz="quarter" idx="12"/>
          </p:nvPr>
        </p:nvSpPr>
        <p:spPr/>
        <p:txBody>
          <a:bodyPr/>
          <a:lstStyle>
            <a:lvl1pPr>
              <a:defRPr/>
            </a:lvl1pPr>
          </a:lstStyle>
          <a:p>
            <a:fld id="{413537EE-0D04-48B0-A9B5-FDA42083CD6A}" type="slidenum">
              <a:rPr lang="en-US" altLang="en-US"/>
              <a:pPr/>
              <a:t>‹#›</a:t>
            </a:fld>
            <a:endParaRPr lang="en-US" altLang="en-US"/>
          </a:p>
        </p:txBody>
      </p:sp>
    </p:spTree>
    <p:extLst>
      <p:ext uri="{BB962C8B-B14F-4D97-AF65-F5344CB8AC3E}">
        <p14:creationId xmlns:p14="http://schemas.microsoft.com/office/powerpoint/2010/main" val="371591514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7B2314-957D-43C7-80DF-D439E8506436}"/>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2DD43D56-9643-41CB-9684-0CC4AAF0F63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C767E75A-F199-4630-9BEA-81CF704D73BB}"/>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66292896-460D-49EC-99BA-CC0A3FFF8A37}"/>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EFA25723-E6E0-4F3A-AD0E-AFACB304F4C8}"/>
              </a:ext>
            </a:extLst>
          </p:cNvPr>
          <p:cNvSpPr>
            <a:spLocks noGrp="1"/>
          </p:cNvSpPr>
          <p:nvPr>
            <p:ph type="sldNum" sz="quarter" idx="12"/>
          </p:nvPr>
        </p:nvSpPr>
        <p:spPr/>
        <p:txBody>
          <a:bodyPr/>
          <a:lstStyle>
            <a:lvl1pPr>
              <a:defRPr/>
            </a:lvl1pPr>
          </a:lstStyle>
          <a:p>
            <a:fld id="{9FD051BC-40AD-411E-8A12-4A7E0C3A1C77}" type="slidenum">
              <a:rPr lang="en-US" altLang="en-US"/>
              <a:pPr/>
              <a:t>‹#›</a:t>
            </a:fld>
            <a:endParaRPr lang="en-US" altLang="en-US"/>
          </a:p>
        </p:txBody>
      </p:sp>
    </p:spTree>
    <p:extLst>
      <p:ext uri="{BB962C8B-B14F-4D97-AF65-F5344CB8AC3E}">
        <p14:creationId xmlns:p14="http://schemas.microsoft.com/office/powerpoint/2010/main" val="244007843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95EB8E-9DDD-4BF4-9731-F5293BF4DD6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4AC596B-4B41-4EFA-B873-5423A61F2825}"/>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4C32D2B-F80C-4C16-962B-16F41E4CE187}"/>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4B414E8F-F30F-47A2-8394-06F5B3D8589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30874F5-57CB-4391-ACB6-E7DE69C5C04C}"/>
              </a:ext>
            </a:extLst>
          </p:cNvPr>
          <p:cNvSpPr>
            <a:spLocks noGrp="1"/>
          </p:cNvSpPr>
          <p:nvPr>
            <p:ph type="sldNum" sz="quarter" idx="12"/>
          </p:nvPr>
        </p:nvSpPr>
        <p:spPr/>
        <p:txBody>
          <a:bodyPr/>
          <a:lstStyle>
            <a:lvl1pPr>
              <a:defRPr/>
            </a:lvl1pPr>
          </a:lstStyle>
          <a:p>
            <a:fld id="{7E980A62-74EB-4A67-B2A3-DCF3FD01A2E2}" type="slidenum">
              <a:rPr lang="en-US" altLang="en-US"/>
              <a:pPr/>
              <a:t>‹#›</a:t>
            </a:fld>
            <a:endParaRPr lang="en-US" altLang="en-US"/>
          </a:p>
        </p:txBody>
      </p:sp>
    </p:spTree>
    <p:extLst>
      <p:ext uri="{BB962C8B-B14F-4D97-AF65-F5344CB8AC3E}">
        <p14:creationId xmlns:p14="http://schemas.microsoft.com/office/powerpoint/2010/main" val="322792034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54389E-A908-4877-B17C-6E83A78D0B88}"/>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19C078AB-15CD-4B45-8940-0A7B67053F82}"/>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Edit Master text styles</a:t>
            </a:r>
          </a:p>
        </p:txBody>
      </p:sp>
      <p:sp>
        <p:nvSpPr>
          <p:cNvPr id="4" name="Date Placeholder 3">
            <a:extLst>
              <a:ext uri="{FF2B5EF4-FFF2-40B4-BE49-F238E27FC236}">
                <a16:creationId xmlns:a16="http://schemas.microsoft.com/office/drawing/2014/main" id="{A11B3856-E2AD-495D-BB86-B8570DFE0D71}"/>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2DA3C756-3C02-4D00-A1AE-D32CB2C0705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264742D-54E6-4BA2-8898-4697156EA41D}"/>
              </a:ext>
            </a:extLst>
          </p:cNvPr>
          <p:cNvSpPr>
            <a:spLocks noGrp="1"/>
          </p:cNvSpPr>
          <p:nvPr>
            <p:ph type="sldNum" sz="quarter" idx="12"/>
          </p:nvPr>
        </p:nvSpPr>
        <p:spPr/>
        <p:txBody>
          <a:bodyPr/>
          <a:lstStyle>
            <a:lvl1pPr>
              <a:defRPr/>
            </a:lvl1pPr>
          </a:lstStyle>
          <a:p>
            <a:fld id="{995DC9C4-4227-4D91-A526-44E84B5BC0D9}" type="slidenum">
              <a:rPr lang="en-US" altLang="en-US"/>
              <a:pPr/>
              <a:t>‹#›</a:t>
            </a:fld>
            <a:endParaRPr lang="en-US" altLang="en-US"/>
          </a:p>
        </p:txBody>
      </p:sp>
    </p:spTree>
    <p:extLst>
      <p:ext uri="{BB962C8B-B14F-4D97-AF65-F5344CB8AC3E}">
        <p14:creationId xmlns:p14="http://schemas.microsoft.com/office/powerpoint/2010/main" val="185388557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843A68-C656-4FAF-8F88-285ADB08DE8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02534FD-6633-4B11-AEF6-86BFED48ABB0}"/>
              </a:ext>
            </a:extLst>
          </p:cNvPr>
          <p:cNvSpPr>
            <a:spLocks noGrp="1"/>
          </p:cNvSpPr>
          <p:nvPr>
            <p:ph sz="half" idx="1"/>
          </p:nvPr>
        </p:nvSpPr>
        <p:spPr>
          <a:xfrm>
            <a:off x="457200" y="1600200"/>
            <a:ext cx="4038600" cy="4525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6E607E34-62D4-4A6F-82D2-643217881E9F}"/>
              </a:ext>
            </a:extLst>
          </p:cNvPr>
          <p:cNvSpPr>
            <a:spLocks noGrp="1"/>
          </p:cNvSpPr>
          <p:nvPr>
            <p:ph sz="half" idx="2"/>
          </p:nvPr>
        </p:nvSpPr>
        <p:spPr>
          <a:xfrm>
            <a:off x="4648200" y="1600200"/>
            <a:ext cx="4038600" cy="4525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659B3AE7-0274-40E5-A1BD-915561021474}"/>
              </a:ext>
            </a:extLst>
          </p:cNvPr>
          <p:cNvSpPr>
            <a:spLocks noGrp="1"/>
          </p:cNvSpPr>
          <p:nvPr>
            <p:ph type="dt" sz="half" idx="10"/>
          </p:nvPr>
        </p:nvSpPr>
        <p:spPr/>
        <p:txBody>
          <a:bodyPr/>
          <a:lstStyle>
            <a:lvl1pPr>
              <a:defRPr/>
            </a:lvl1pPr>
          </a:lstStyle>
          <a:p>
            <a:pPr>
              <a:defRPr/>
            </a:pPr>
            <a:endParaRPr lang="en-US"/>
          </a:p>
        </p:txBody>
      </p:sp>
      <p:sp>
        <p:nvSpPr>
          <p:cNvPr id="6" name="Footer Placeholder 5">
            <a:extLst>
              <a:ext uri="{FF2B5EF4-FFF2-40B4-BE49-F238E27FC236}">
                <a16:creationId xmlns:a16="http://schemas.microsoft.com/office/drawing/2014/main" id="{2BDC3C45-851B-49D8-B8C8-D46439573D10}"/>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3D3606FC-14D0-4C07-9F64-1D9B52B24343}"/>
              </a:ext>
            </a:extLst>
          </p:cNvPr>
          <p:cNvSpPr>
            <a:spLocks noGrp="1"/>
          </p:cNvSpPr>
          <p:nvPr>
            <p:ph type="sldNum" sz="quarter" idx="12"/>
          </p:nvPr>
        </p:nvSpPr>
        <p:spPr/>
        <p:txBody>
          <a:bodyPr/>
          <a:lstStyle>
            <a:lvl1pPr>
              <a:defRPr/>
            </a:lvl1pPr>
          </a:lstStyle>
          <a:p>
            <a:fld id="{77D7E994-8A50-4404-AEF6-181B040089A6}" type="slidenum">
              <a:rPr lang="en-US" altLang="en-US"/>
              <a:pPr/>
              <a:t>‹#›</a:t>
            </a:fld>
            <a:endParaRPr lang="en-US" altLang="en-US"/>
          </a:p>
        </p:txBody>
      </p:sp>
    </p:spTree>
    <p:extLst>
      <p:ext uri="{BB962C8B-B14F-4D97-AF65-F5344CB8AC3E}">
        <p14:creationId xmlns:p14="http://schemas.microsoft.com/office/powerpoint/2010/main" val="36352514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218E20-2FFA-4F4C-9F56-E76CAD905845}"/>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3E645C9D-E11E-4D85-814A-DBDE58D62B68}"/>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FECAE7A7-CCA8-414E-A99E-D126B1FB117A}"/>
              </a:ext>
            </a:extLst>
          </p:cNvPr>
          <p:cNvSpPr>
            <a:spLocks noGrp="1"/>
          </p:cNvSpPr>
          <p:nvPr>
            <p:ph sz="half" idx="2"/>
          </p:nvPr>
        </p:nvSpPr>
        <p:spPr>
          <a:xfrm>
            <a:off x="630238" y="2505075"/>
            <a:ext cx="386873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6B8997E-AD47-4A92-AEA0-7212E2591DC9}"/>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23F0BA30-CC14-46BD-9A95-466BB720EC6F}"/>
              </a:ext>
            </a:extLst>
          </p:cNvPr>
          <p:cNvSpPr>
            <a:spLocks noGrp="1"/>
          </p:cNvSpPr>
          <p:nvPr>
            <p:ph sz="quarter" idx="4"/>
          </p:nvPr>
        </p:nvSpPr>
        <p:spPr>
          <a:xfrm>
            <a:off x="4629150" y="2505075"/>
            <a:ext cx="38877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B90A542-068F-454E-BFF0-364346D51DD7}"/>
              </a:ext>
            </a:extLst>
          </p:cNvPr>
          <p:cNvSpPr>
            <a:spLocks noGrp="1"/>
          </p:cNvSpPr>
          <p:nvPr>
            <p:ph type="dt" sz="half" idx="10"/>
          </p:nvPr>
        </p:nvSpPr>
        <p:spPr/>
        <p:txBody>
          <a:bodyPr/>
          <a:lstStyle>
            <a:lvl1pPr>
              <a:defRPr/>
            </a:lvl1pPr>
          </a:lstStyle>
          <a:p>
            <a:pPr>
              <a:defRPr/>
            </a:pPr>
            <a:endParaRPr lang="en-US"/>
          </a:p>
        </p:txBody>
      </p:sp>
      <p:sp>
        <p:nvSpPr>
          <p:cNvPr id="8" name="Footer Placeholder 7">
            <a:extLst>
              <a:ext uri="{FF2B5EF4-FFF2-40B4-BE49-F238E27FC236}">
                <a16:creationId xmlns:a16="http://schemas.microsoft.com/office/drawing/2014/main" id="{24E4AA30-CF2B-4EC2-BD00-B562E1B87EAF}"/>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8">
            <a:extLst>
              <a:ext uri="{FF2B5EF4-FFF2-40B4-BE49-F238E27FC236}">
                <a16:creationId xmlns:a16="http://schemas.microsoft.com/office/drawing/2014/main" id="{9581FDE2-A6E6-4D7D-BD8A-1703411B52D3}"/>
              </a:ext>
            </a:extLst>
          </p:cNvPr>
          <p:cNvSpPr>
            <a:spLocks noGrp="1"/>
          </p:cNvSpPr>
          <p:nvPr>
            <p:ph type="sldNum" sz="quarter" idx="12"/>
          </p:nvPr>
        </p:nvSpPr>
        <p:spPr/>
        <p:txBody>
          <a:bodyPr/>
          <a:lstStyle>
            <a:lvl1pPr>
              <a:defRPr/>
            </a:lvl1pPr>
          </a:lstStyle>
          <a:p>
            <a:fld id="{66217232-A5DC-4A56-8C1D-23B2870AEBBF}" type="slidenum">
              <a:rPr lang="en-US" altLang="en-US"/>
              <a:pPr/>
              <a:t>‹#›</a:t>
            </a:fld>
            <a:endParaRPr lang="en-US" altLang="en-US"/>
          </a:p>
        </p:txBody>
      </p:sp>
    </p:spTree>
    <p:extLst>
      <p:ext uri="{BB962C8B-B14F-4D97-AF65-F5344CB8AC3E}">
        <p14:creationId xmlns:p14="http://schemas.microsoft.com/office/powerpoint/2010/main" val="5427877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96F0B3-4657-4286-995B-A7BFD709577E}"/>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7E844EF9-7277-41E1-B6F0-DD3792D35FF9}"/>
              </a:ext>
            </a:extLst>
          </p:cNvPr>
          <p:cNvSpPr>
            <a:spLocks noGrp="1"/>
          </p:cNvSpPr>
          <p:nvPr>
            <p:ph type="dt" sz="half" idx="10"/>
          </p:nvPr>
        </p:nvSpPr>
        <p:spPr/>
        <p:txBody>
          <a:bodyPr/>
          <a:lstStyle>
            <a:lvl1pPr>
              <a:defRPr/>
            </a:lvl1pPr>
          </a:lstStyle>
          <a:p>
            <a:pPr>
              <a:defRPr/>
            </a:pPr>
            <a:endParaRPr lang="en-US"/>
          </a:p>
        </p:txBody>
      </p:sp>
      <p:sp>
        <p:nvSpPr>
          <p:cNvPr id="4" name="Footer Placeholder 3">
            <a:extLst>
              <a:ext uri="{FF2B5EF4-FFF2-40B4-BE49-F238E27FC236}">
                <a16:creationId xmlns:a16="http://schemas.microsoft.com/office/drawing/2014/main" id="{097B8E53-8495-4BA2-819A-8B6A68CE5027}"/>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4">
            <a:extLst>
              <a:ext uri="{FF2B5EF4-FFF2-40B4-BE49-F238E27FC236}">
                <a16:creationId xmlns:a16="http://schemas.microsoft.com/office/drawing/2014/main" id="{91996BCB-CCC7-41F8-B320-834C92FCD353}"/>
              </a:ext>
            </a:extLst>
          </p:cNvPr>
          <p:cNvSpPr>
            <a:spLocks noGrp="1"/>
          </p:cNvSpPr>
          <p:nvPr>
            <p:ph type="sldNum" sz="quarter" idx="12"/>
          </p:nvPr>
        </p:nvSpPr>
        <p:spPr/>
        <p:txBody>
          <a:bodyPr/>
          <a:lstStyle>
            <a:lvl1pPr>
              <a:defRPr/>
            </a:lvl1pPr>
          </a:lstStyle>
          <a:p>
            <a:fld id="{ECC2BFB8-B505-42BC-B209-D858BD5C00B4}" type="slidenum">
              <a:rPr lang="en-US" altLang="en-US"/>
              <a:pPr/>
              <a:t>‹#›</a:t>
            </a:fld>
            <a:endParaRPr lang="en-US" altLang="en-US"/>
          </a:p>
        </p:txBody>
      </p:sp>
    </p:spTree>
    <p:extLst>
      <p:ext uri="{BB962C8B-B14F-4D97-AF65-F5344CB8AC3E}">
        <p14:creationId xmlns:p14="http://schemas.microsoft.com/office/powerpoint/2010/main" val="394658679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2C51F4B1-8CCF-420B-BD61-82DFC6A5E5EE}"/>
              </a:ext>
            </a:extLst>
          </p:cNvPr>
          <p:cNvSpPr>
            <a:spLocks noGrp="1"/>
          </p:cNvSpPr>
          <p:nvPr>
            <p:ph type="dt" sz="half" idx="10"/>
          </p:nvPr>
        </p:nvSpPr>
        <p:spPr/>
        <p:txBody>
          <a:bodyPr/>
          <a:lstStyle>
            <a:lvl1pPr>
              <a:defRPr/>
            </a:lvl1pPr>
          </a:lstStyle>
          <a:p>
            <a:pPr>
              <a:defRPr/>
            </a:pPr>
            <a:endParaRPr lang="en-US"/>
          </a:p>
        </p:txBody>
      </p:sp>
      <p:sp>
        <p:nvSpPr>
          <p:cNvPr id="3" name="Footer Placeholder 2">
            <a:extLst>
              <a:ext uri="{FF2B5EF4-FFF2-40B4-BE49-F238E27FC236}">
                <a16:creationId xmlns:a16="http://schemas.microsoft.com/office/drawing/2014/main" id="{6EC50290-CFDC-4648-A9B5-51B1F0ACFE74}"/>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3">
            <a:extLst>
              <a:ext uri="{FF2B5EF4-FFF2-40B4-BE49-F238E27FC236}">
                <a16:creationId xmlns:a16="http://schemas.microsoft.com/office/drawing/2014/main" id="{2706EE6E-7797-4100-B073-BADA54C38907}"/>
              </a:ext>
            </a:extLst>
          </p:cNvPr>
          <p:cNvSpPr>
            <a:spLocks noGrp="1"/>
          </p:cNvSpPr>
          <p:nvPr>
            <p:ph type="sldNum" sz="quarter" idx="12"/>
          </p:nvPr>
        </p:nvSpPr>
        <p:spPr/>
        <p:txBody>
          <a:bodyPr/>
          <a:lstStyle>
            <a:lvl1pPr>
              <a:defRPr/>
            </a:lvl1pPr>
          </a:lstStyle>
          <a:p>
            <a:fld id="{ABD524F7-D207-4B91-8D0F-57EC0E7BC8D4}" type="slidenum">
              <a:rPr lang="en-US" altLang="en-US"/>
              <a:pPr/>
              <a:t>‹#›</a:t>
            </a:fld>
            <a:endParaRPr lang="en-US" altLang="en-US"/>
          </a:p>
        </p:txBody>
      </p:sp>
    </p:spTree>
    <p:extLst>
      <p:ext uri="{BB962C8B-B14F-4D97-AF65-F5344CB8AC3E}">
        <p14:creationId xmlns:p14="http://schemas.microsoft.com/office/powerpoint/2010/main" val="236306094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1E821F-BAA4-4F3E-B981-489428E36FCB}"/>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47A56BCD-EDB9-4F0F-8CEC-61E820BA1FA5}"/>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7F1E01B1-EDA8-4687-8CE9-2A0E833DA7AB}"/>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5DE13DBE-3045-45B5-9553-EEB3B9566EFA}"/>
              </a:ext>
            </a:extLst>
          </p:cNvPr>
          <p:cNvSpPr>
            <a:spLocks noGrp="1"/>
          </p:cNvSpPr>
          <p:nvPr>
            <p:ph type="dt" sz="half" idx="10"/>
          </p:nvPr>
        </p:nvSpPr>
        <p:spPr/>
        <p:txBody>
          <a:bodyPr/>
          <a:lstStyle>
            <a:lvl1pPr>
              <a:defRPr/>
            </a:lvl1pPr>
          </a:lstStyle>
          <a:p>
            <a:pPr>
              <a:defRPr/>
            </a:pPr>
            <a:endParaRPr lang="en-US"/>
          </a:p>
        </p:txBody>
      </p:sp>
      <p:sp>
        <p:nvSpPr>
          <p:cNvPr id="6" name="Footer Placeholder 5">
            <a:extLst>
              <a:ext uri="{FF2B5EF4-FFF2-40B4-BE49-F238E27FC236}">
                <a16:creationId xmlns:a16="http://schemas.microsoft.com/office/drawing/2014/main" id="{6191EF22-1140-4066-A58C-747FB2DD21EA}"/>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24D04417-9C22-402A-AF91-E65DC93D241A}"/>
              </a:ext>
            </a:extLst>
          </p:cNvPr>
          <p:cNvSpPr>
            <a:spLocks noGrp="1"/>
          </p:cNvSpPr>
          <p:nvPr>
            <p:ph type="sldNum" sz="quarter" idx="12"/>
          </p:nvPr>
        </p:nvSpPr>
        <p:spPr/>
        <p:txBody>
          <a:bodyPr/>
          <a:lstStyle>
            <a:lvl1pPr>
              <a:defRPr/>
            </a:lvl1pPr>
          </a:lstStyle>
          <a:p>
            <a:fld id="{2CCB1602-63D2-4FA7-9CA1-8620A2A974E2}" type="slidenum">
              <a:rPr lang="en-US" altLang="en-US"/>
              <a:pPr/>
              <a:t>‹#›</a:t>
            </a:fld>
            <a:endParaRPr lang="en-US" altLang="en-US"/>
          </a:p>
        </p:txBody>
      </p:sp>
    </p:spTree>
    <p:extLst>
      <p:ext uri="{BB962C8B-B14F-4D97-AF65-F5344CB8AC3E}">
        <p14:creationId xmlns:p14="http://schemas.microsoft.com/office/powerpoint/2010/main" val="109690389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AF1445-4BAE-415A-B7A1-973F2DB7E7A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BF9DCD8-326C-473C-8F26-92F54540EACE}"/>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34CD471-4D99-491C-859D-D2593CB2D6E1}"/>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55570D11-7EAB-42E0-8E00-BDEC74C37A87}"/>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AE74494-D67A-4CA0-A886-134C1B4540A9}"/>
              </a:ext>
            </a:extLst>
          </p:cNvPr>
          <p:cNvSpPr>
            <a:spLocks noGrp="1"/>
          </p:cNvSpPr>
          <p:nvPr>
            <p:ph type="sldNum" sz="quarter" idx="12"/>
          </p:nvPr>
        </p:nvSpPr>
        <p:spPr/>
        <p:txBody>
          <a:bodyPr/>
          <a:lstStyle>
            <a:lvl1pPr>
              <a:defRPr/>
            </a:lvl1pPr>
          </a:lstStyle>
          <a:p>
            <a:fld id="{0F0B669E-3475-4403-8467-7F1366720915}" type="slidenum">
              <a:rPr lang="en-US" altLang="en-US"/>
              <a:pPr/>
              <a:t>‹#›</a:t>
            </a:fld>
            <a:endParaRPr lang="en-US" altLang="en-US"/>
          </a:p>
        </p:txBody>
      </p:sp>
    </p:spTree>
    <p:extLst>
      <p:ext uri="{BB962C8B-B14F-4D97-AF65-F5344CB8AC3E}">
        <p14:creationId xmlns:p14="http://schemas.microsoft.com/office/powerpoint/2010/main" val="140039550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AD646B-F49A-4241-B4E1-30DED35229DE}"/>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C834AD4-0B0A-4522-852C-D1651B97BB21}"/>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22761307-EBBA-477F-ADC7-EDCC4A2D757C}"/>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FAA2EC99-5E73-43E2-9DBC-776CD5326E74}"/>
              </a:ext>
            </a:extLst>
          </p:cNvPr>
          <p:cNvSpPr>
            <a:spLocks noGrp="1"/>
          </p:cNvSpPr>
          <p:nvPr>
            <p:ph type="dt" sz="half" idx="10"/>
          </p:nvPr>
        </p:nvSpPr>
        <p:spPr/>
        <p:txBody>
          <a:bodyPr/>
          <a:lstStyle>
            <a:lvl1pPr>
              <a:defRPr/>
            </a:lvl1pPr>
          </a:lstStyle>
          <a:p>
            <a:pPr>
              <a:defRPr/>
            </a:pPr>
            <a:endParaRPr lang="en-US"/>
          </a:p>
        </p:txBody>
      </p:sp>
      <p:sp>
        <p:nvSpPr>
          <p:cNvPr id="6" name="Footer Placeholder 5">
            <a:extLst>
              <a:ext uri="{FF2B5EF4-FFF2-40B4-BE49-F238E27FC236}">
                <a16:creationId xmlns:a16="http://schemas.microsoft.com/office/drawing/2014/main" id="{EED898D6-420F-4CF2-8F6F-5D4E00A3A580}"/>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F85E7845-D734-4DE9-9D36-16BBB8BE64F1}"/>
              </a:ext>
            </a:extLst>
          </p:cNvPr>
          <p:cNvSpPr>
            <a:spLocks noGrp="1"/>
          </p:cNvSpPr>
          <p:nvPr>
            <p:ph type="sldNum" sz="quarter" idx="12"/>
          </p:nvPr>
        </p:nvSpPr>
        <p:spPr/>
        <p:txBody>
          <a:bodyPr/>
          <a:lstStyle>
            <a:lvl1pPr>
              <a:defRPr/>
            </a:lvl1pPr>
          </a:lstStyle>
          <a:p>
            <a:fld id="{08E8B47B-F4A2-413C-87E1-28281A7F7074}" type="slidenum">
              <a:rPr lang="en-US" altLang="en-US"/>
              <a:pPr/>
              <a:t>‹#›</a:t>
            </a:fld>
            <a:endParaRPr lang="en-US" altLang="en-US"/>
          </a:p>
        </p:txBody>
      </p:sp>
    </p:spTree>
    <p:extLst>
      <p:ext uri="{BB962C8B-B14F-4D97-AF65-F5344CB8AC3E}">
        <p14:creationId xmlns:p14="http://schemas.microsoft.com/office/powerpoint/2010/main" val="20666075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C4512D-4E4C-43DC-8BE4-AC3CD2EFC59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10C22CA8-52E3-4D81-8798-475EC7CE4A7E}"/>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22D2124-3125-42B4-87AA-6319769320DD}"/>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8C04BA68-F17E-47A3-B828-07381DCF2BA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CA204CC-E2C7-4076-A6B3-41CD1847210D}"/>
              </a:ext>
            </a:extLst>
          </p:cNvPr>
          <p:cNvSpPr>
            <a:spLocks noGrp="1"/>
          </p:cNvSpPr>
          <p:nvPr>
            <p:ph type="sldNum" sz="quarter" idx="12"/>
          </p:nvPr>
        </p:nvSpPr>
        <p:spPr/>
        <p:txBody>
          <a:bodyPr/>
          <a:lstStyle>
            <a:lvl1pPr>
              <a:defRPr/>
            </a:lvl1pPr>
          </a:lstStyle>
          <a:p>
            <a:fld id="{6A7E5DDD-C456-46BF-BC86-4E106D9F8D32}" type="slidenum">
              <a:rPr lang="en-US" altLang="en-US"/>
              <a:pPr/>
              <a:t>‹#›</a:t>
            </a:fld>
            <a:endParaRPr lang="en-US" altLang="en-US"/>
          </a:p>
        </p:txBody>
      </p:sp>
    </p:spTree>
    <p:extLst>
      <p:ext uri="{BB962C8B-B14F-4D97-AF65-F5344CB8AC3E}">
        <p14:creationId xmlns:p14="http://schemas.microsoft.com/office/powerpoint/2010/main" val="265615136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77B6B0B-3768-4DD7-BFF9-F2CE6C8E5C99}"/>
              </a:ext>
            </a:extLst>
          </p:cNvPr>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FB0EAE93-EC23-4F1F-8201-ED327FEF7B63}"/>
              </a:ext>
            </a:extLst>
          </p:cNvPr>
          <p:cNvSpPr>
            <a:spLocks noGrp="1"/>
          </p:cNvSpPr>
          <p:nvPr>
            <p:ph type="body" orient="vert" idx="1"/>
          </p:nvPr>
        </p:nvSpPr>
        <p:spPr>
          <a:xfrm>
            <a:off x="457200" y="274638"/>
            <a:ext cx="6019800" cy="5851525"/>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2AE2C10-7453-48BF-BB2D-10AE87CC3A4A}"/>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04C2BECC-08CC-4EB3-92DE-2230D3C078D2}"/>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E0C15F52-91A1-4929-868F-D3CA1388AE92}"/>
              </a:ext>
            </a:extLst>
          </p:cNvPr>
          <p:cNvSpPr>
            <a:spLocks noGrp="1"/>
          </p:cNvSpPr>
          <p:nvPr>
            <p:ph type="sldNum" sz="quarter" idx="12"/>
          </p:nvPr>
        </p:nvSpPr>
        <p:spPr/>
        <p:txBody>
          <a:bodyPr/>
          <a:lstStyle>
            <a:lvl1pPr>
              <a:defRPr/>
            </a:lvl1pPr>
          </a:lstStyle>
          <a:p>
            <a:fld id="{B21CA458-902B-49BD-87D7-94208D750E5E}" type="slidenum">
              <a:rPr lang="en-US" altLang="en-US"/>
              <a:pPr/>
              <a:t>‹#›</a:t>
            </a:fld>
            <a:endParaRPr lang="en-US" altLang="en-US"/>
          </a:p>
        </p:txBody>
      </p:sp>
    </p:spTree>
    <p:extLst>
      <p:ext uri="{BB962C8B-B14F-4D97-AF65-F5344CB8AC3E}">
        <p14:creationId xmlns:p14="http://schemas.microsoft.com/office/powerpoint/2010/main" val="81099567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1E5CBA-A9E8-4F8D-9D34-315DCA49BD62}"/>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9DE82D0-1B52-4641-9F02-3EE6E4F847EB}"/>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D6349A25-DEC4-41C6-B499-104C4464814F}"/>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68F08AD1-29C7-4594-8CD4-DC492E235C15}"/>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D214319A-103F-438D-B23A-53044436C918}"/>
              </a:ext>
            </a:extLst>
          </p:cNvPr>
          <p:cNvSpPr>
            <a:spLocks noGrp="1"/>
          </p:cNvSpPr>
          <p:nvPr>
            <p:ph type="sldNum" sz="quarter" idx="12"/>
          </p:nvPr>
        </p:nvSpPr>
        <p:spPr/>
        <p:txBody>
          <a:bodyPr/>
          <a:lstStyle>
            <a:lvl1pPr>
              <a:defRPr/>
            </a:lvl1pPr>
          </a:lstStyle>
          <a:p>
            <a:fld id="{3ED88F25-9B32-4033-B084-884C5091BCC6}" type="slidenum">
              <a:rPr lang="en-US" altLang="en-US"/>
              <a:pPr/>
              <a:t>‹#›</a:t>
            </a:fld>
            <a:endParaRPr lang="en-US" altLang="en-US"/>
          </a:p>
        </p:txBody>
      </p:sp>
    </p:spTree>
    <p:extLst>
      <p:ext uri="{BB962C8B-B14F-4D97-AF65-F5344CB8AC3E}">
        <p14:creationId xmlns:p14="http://schemas.microsoft.com/office/powerpoint/2010/main" val="348125049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A5E19E-C0C7-4D41-BDD3-557D7EDB56C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2279314-6B56-455A-AB3B-2CD28841DCC8}"/>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73DD289-82C8-4650-A06D-2CE8D3349DA7}"/>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A4D7C478-E662-4F79-8554-5C86342C4662}"/>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9E96C426-8511-4A96-B4E5-38270DF8C415}"/>
              </a:ext>
            </a:extLst>
          </p:cNvPr>
          <p:cNvSpPr>
            <a:spLocks noGrp="1"/>
          </p:cNvSpPr>
          <p:nvPr>
            <p:ph type="sldNum" sz="quarter" idx="12"/>
          </p:nvPr>
        </p:nvSpPr>
        <p:spPr/>
        <p:txBody>
          <a:bodyPr/>
          <a:lstStyle>
            <a:lvl1pPr>
              <a:defRPr/>
            </a:lvl1pPr>
          </a:lstStyle>
          <a:p>
            <a:fld id="{F3CC07F3-681C-4288-92F6-050DA79ECA67}" type="slidenum">
              <a:rPr lang="en-US" altLang="en-US"/>
              <a:pPr/>
              <a:t>‹#›</a:t>
            </a:fld>
            <a:endParaRPr lang="en-US" altLang="en-US"/>
          </a:p>
        </p:txBody>
      </p:sp>
    </p:spTree>
    <p:extLst>
      <p:ext uri="{BB962C8B-B14F-4D97-AF65-F5344CB8AC3E}">
        <p14:creationId xmlns:p14="http://schemas.microsoft.com/office/powerpoint/2010/main" val="64610673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2E0739-049F-44D9-9A83-43C91BB3F532}"/>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BC4EE031-DAFF-4F4B-8E40-519114B95054}"/>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Edit Master text styles</a:t>
            </a:r>
          </a:p>
        </p:txBody>
      </p:sp>
      <p:sp>
        <p:nvSpPr>
          <p:cNvPr id="4" name="Date Placeholder 3">
            <a:extLst>
              <a:ext uri="{FF2B5EF4-FFF2-40B4-BE49-F238E27FC236}">
                <a16:creationId xmlns:a16="http://schemas.microsoft.com/office/drawing/2014/main" id="{0237AB12-1663-4BC0-B452-B33825A21476}"/>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49CCB10D-8563-4211-9FFC-7193939402DD}"/>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00E5F5C1-3FBC-4DF7-B2E5-2EDD64E4318D}"/>
              </a:ext>
            </a:extLst>
          </p:cNvPr>
          <p:cNvSpPr>
            <a:spLocks noGrp="1"/>
          </p:cNvSpPr>
          <p:nvPr>
            <p:ph type="sldNum" sz="quarter" idx="12"/>
          </p:nvPr>
        </p:nvSpPr>
        <p:spPr/>
        <p:txBody>
          <a:bodyPr/>
          <a:lstStyle>
            <a:lvl1pPr>
              <a:defRPr/>
            </a:lvl1pPr>
          </a:lstStyle>
          <a:p>
            <a:fld id="{9D7F7387-44CC-44AA-BFCC-C238715F5ACF}" type="slidenum">
              <a:rPr lang="en-US" altLang="en-US"/>
              <a:pPr/>
              <a:t>‹#›</a:t>
            </a:fld>
            <a:endParaRPr lang="en-US" altLang="en-US"/>
          </a:p>
        </p:txBody>
      </p:sp>
    </p:spTree>
    <p:extLst>
      <p:ext uri="{BB962C8B-B14F-4D97-AF65-F5344CB8AC3E}">
        <p14:creationId xmlns:p14="http://schemas.microsoft.com/office/powerpoint/2010/main" val="392878906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FAE219-4A12-45AB-A231-A7CD5D02407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2ECB381-B766-477B-BB7C-CFFE273522D6}"/>
              </a:ext>
            </a:extLst>
          </p:cNvPr>
          <p:cNvSpPr>
            <a:spLocks noGrp="1"/>
          </p:cNvSpPr>
          <p:nvPr>
            <p:ph sz="half" idx="1"/>
          </p:nvPr>
        </p:nvSpPr>
        <p:spPr>
          <a:xfrm>
            <a:off x="457200" y="1600200"/>
            <a:ext cx="4038600" cy="4525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CC3B123-AC0D-4A10-A7B3-07CD8F064D07}"/>
              </a:ext>
            </a:extLst>
          </p:cNvPr>
          <p:cNvSpPr>
            <a:spLocks noGrp="1"/>
          </p:cNvSpPr>
          <p:nvPr>
            <p:ph sz="half" idx="2"/>
          </p:nvPr>
        </p:nvSpPr>
        <p:spPr>
          <a:xfrm>
            <a:off x="4648200" y="1600200"/>
            <a:ext cx="4038600" cy="4525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C9D54031-769D-49CF-88D8-11C72069684D}"/>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153B8703-BBC7-42FE-AE4D-646FF787B915}"/>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C056306A-815B-45C1-90F4-B62D9CA1A43D}"/>
              </a:ext>
            </a:extLst>
          </p:cNvPr>
          <p:cNvSpPr>
            <a:spLocks noGrp="1"/>
          </p:cNvSpPr>
          <p:nvPr>
            <p:ph type="sldNum" sz="quarter" idx="12"/>
          </p:nvPr>
        </p:nvSpPr>
        <p:spPr/>
        <p:txBody>
          <a:bodyPr/>
          <a:lstStyle>
            <a:lvl1pPr>
              <a:defRPr/>
            </a:lvl1pPr>
          </a:lstStyle>
          <a:p>
            <a:fld id="{829AABC8-2A6C-4EE6-B7EC-582311D9CD6A}" type="slidenum">
              <a:rPr lang="en-US" altLang="en-US"/>
              <a:pPr/>
              <a:t>‹#›</a:t>
            </a:fld>
            <a:endParaRPr lang="en-US" altLang="en-US"/>
          </a:p>
        </p:txBody>
      </p:sp>
    </p:spTree>
    <p:extLst>
      <p:ext uri="{BB962C8B-B14F-4D97-AF65-F5344CB8AC3E}">
        <p14:creationId xmlns:p14="http://schemas.microsoft.com/office/powerpoint/2010/main" val="355593167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67D85C-6200-4581-9B39-360C4EDDF2AF}"/>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E0A4F930-78AD-4A9F-8FBA-310F669C740C}"/>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49D64818-BD22-406E-BC28-9951C971F109}"/>
              </a:ext>
            </a:extLst>
          </p:cNvPr>
          <p:cNvSpPr>
            <a:spLocks noGrp="1"/>
          </p:cNvSpPr>
          <p:nvPr>
            <p:ph sz="half" idx="2"/>
          </p:nvPr>
        </p:nvSpPr>
        <p:spPr>
          <a:xfrm>
            <a:off x="630238" y="2505075"/>
            <a:ext cx="386873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DEE0C365-5EFD-4D50-BC5A-7549A07DA0A5}"/>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FA9E7C4A-201C-4250-B598-12403EA74BA5}"/>
              </a:ext>
            </a:extLst>
          </p:cNvPr>
          <p:cNvSpPr>
            <a:spLocks noGrp="1"/>
          </p:cNvSpPr>
          <p:nvPr>
            <p:ph sz="quarter" idx="4"/>
          </p:nvPr>
        </p:nvSpPr>
        <p:spPr>
          <a:xfrm>
            <a:off x="4629150" y="2505075"/>
            <a:ext cx="38877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891A6E7-330F-4034-976B-E23004F8805F}"/>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348FFE5D-06A8-4BD5-83A2-FDCBD078B521}"/>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AA0F73B4-608D-4B64-AC4A-2A10039D2689}"/>
              </a:ext>
            </a:extLst>
          </p:cNvPr>
          <p:cNvSpPr>
            <a:spLocks noGrp="1"/>
          </p:cNvSpPr>
          <p:nvPr>
            <p:ph type="sldNum" sz="quarter" idx="12"/>
          </p:nvPr>
        </p:nvSpPr>
        <p:spPr/>
        <p:txBody>
          <a:bodyPr/>
          <a:lstStyle>
            <a:lvl1pPr>
              <a:defRPr/>
            </a:lvl1pPr>
          </a:lstStyle>
          <a:p>
            <a:fld id="{EA39C047-D1B2-4C5E-9F75-0596CB7037C2}" type="slidenum">
              <a:rPr lang="en-US" altLang="en-US"/>
              <a:pPr/>
              <a:t>‹#›</a:t>
            </a:fld>
            <a:endParaRPr lang="en-US" altLang="en-US"/>
          </a:p>
        </p:txBody>
      </p:sp>
    </p:spTree>
    <p:extLst>
      <p:ext uri="{BB962C8B-B14F-4D97-AF65-F5344CB8AC3E}">
        <p14:creationId xmlns:p14="http://schemas.microsoft.com/office/powerpoint/2010/main" val="13981661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C2B204-04C8-46A4-B5F1-644EB7A8063F}"/>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41E43FA-F995-470A-A09D-B73F569926EE}"/>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121C6FBF-D0BA-46DA-B654-DACF0EEA3972}"/>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7E8C1A8B-5BC9-48BF-809F-A396CE2AAEA6}"/>
              </a:ext>
            </a:extLst>
          </p:cNvPr>
          <p:cNvSpPr>
            <a:spLocks noGrp="1"/>
          </p:cNvSpPr>
          <p:nvPr>
            <p:ph type="sldNum" sz="quarter" idx="12"/>
          </p:nvPr>
        </p:nvSpPr>
        <p:spPr/>
        <p:txBody>
          <a:bodyPr/>
          <a:lstStyle>
            <a:lvl1pPr>
              <a:defRPr/>
            </a:lvl1pPr>
          </a:lstStyle>
          <a:p>
            <a:fld id="{B2ECA2B3-EA50-4C59-BD14-AD696597168C}" type="slidenum">
              <a:rPr lang="en-US" altLang="en-US"/>
              <a:pPr/>
              <a:t>‹#›</a:t>
            </a:fld>
            <a:endParaRPr lang="en-US" altLang="en-US"/>
          </a:p>
        </p:txBody>
      </p:sp>
    </p:spTree>
    <p:extLst>
      <p:ext uri="{BB962C8B-B14F-4D97-AF65-F5344CB8AC3E}">
        <p14:creationId xmlns:p14="http://schemas.microsoft.com/office/powerpoint/2010/main" val="19921217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CA88009-1F5A-418E-9EFF-1C1AFB3DFDC9}"/>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E2796B20-0100-4844-AB3B-5D6977DF44D1}"/>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58D05CF3-B193-4535-8414-F60015B7F868}"/>
              </a:ext>
            </a:extLst>
          </p:cNvPr>
          <p:cNvSpPr>
            <a:spLocks noGrp="1"/>
          </p:cNvSpPr>
          <p:nvPr>
            <p:ph type="sldNum" sz="quarter" idx="12"/>
          </p:nvPr>
        </p:nvSpPr>
        <p:spPr/>
        <p:txBody>
          <a:bodyPr/>
          <a:lstStyle>
            <a:lvl1pPr>
              <a:defRPr/>
            </a:lvl1pPr>
          </a:lstStyle>
          <a:p>
            <a:fld id="{8ED5F983-86D8-4BDB-9FE7-DD0CFEF28046}" type="slidenum">
              <a:rPr lang="en-US" altLang="en-US"/>
              <a:pPr/>
              <a:t>‹#›</a:t>
            </a:fld>
            <a:endParaRPr lang="en-US" altLang="en-US"/>
          </a:p>
        </p:txBody>
      </p:sp>
    </p:spTree>
    <p:extLst>
      <p:ext uri="{BB962C8B-B14F-4D97-AF65-F5344CB8AC3E}">
        <p14:creationId xmlns:p14="http://schemas.microsoft.com/office/powerpoint/2010/main" val="281123571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724B21-80BD-49CD-A66B-53CDB0DCB8D6}"/>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36051AB5-8185-4A70-B95E-767733AA784F}"/>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Edit Master text styles</a:t>
            </a:r>
          </a:p>
        </p:txBody>
      </p:sp>
      <p:sp>
        <p:nvSpPr>
          <p:cNvPr id="4" name="Date Placeholder 3">
            <a:extLst>
              <a:ext uri="{FF2B5EF4-FFF2-40B4-BE49-F238E27FC236}">
                <a16:creationId xmlns:a16="http://schemas.microsoft.com/office/drawing/2014/main" id="{79D9720D-ED7B-4C0F-B35A-333DFF524D70}"/>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1129FF52-99B4-44E3-919D-E4D3B131F916}"/>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696E58BD-8BEF-454E-9EAA-8E1CE0FE24AA}"/>
              </a:ext>
            </a:extLst>
          </p:cNvPr>
          <p:cNvSpPr>
            <a:spLocks noGrp="1"/>
          </p:cNvSpPr>
          <p:nvPr>
            <p:ph type="sldNum" sz="quarter" idx="12"/>
          </p:nvPr>
        </p:nvSpPr>
        <p:spPr/>
        <p:txBody>
          <a:bodyPr/>
          <a:lstStyle>
            <a:lvl1pPr>
              <a:defRPr/>
            </a:lvl1pPr>
          </a:lstStyle>
          <a:p>
            <a:fld id="{0D786BE9-6FB5-4C63-B82D-B669A1E60B0B}" type="slidenum">
              <a:rPr lang="en-US" altLang="en-US"/>
              <a:pPr/>
              <a:t>‹#›</a:t>
            </a:fld>
            <a:endParaRPr lang="en-US" altLang="en-US"/>
          </a:p>
        </p:txBody>
      </p:sp>
    </p:spTree>
    <p:extLst>
      <p:ext uri="{BB962C8B-B14F-4D97-AF65-F5344CB8AC3E}">
        <p14:creationId xmlns:p14="http://schemas.microsoft.com/office/powerpoint/2010/main" val="156395314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B6231D-0374-4815-9575-CA542CAAE6D9}"/>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8F3A411B-C955-426D-9254-A7FFF9BE38E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738FB0F-E06B-4714-8E62-DDFAA41A5E13}"/>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D2169BFF-543F-4A91-BD0E-9BE0ED32B5A4}"/>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99B1DB41-7F39-4251-BAFA-573EAED74148}"/>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B7406C5-D1FF-46F1-82F3-38B4B721BBF5}"/>
              </a:ext>
            </a:extLst>
          </p:cNvPr>
          <p:cNvSpPr>
            <a:spLocks noGrp="1"/>
          </p:cNvSpPr>
          <p:nvPr>
            <p:ph type="sldNum" sz="quarter" idx="12"/>
          </p:nvPr>
        </p:nvSpPr>
        <p:spPr/>
        <p:txBody>
          <a:bodyPr/>
          <a:lstStyle>
            <a:lvl1pPr>
              <a:defRPr/>
            </a:lvl1pPr>
          </a:lstStyle>
          <a:p>
            <a:fld id="{E211AF2C-2137-443B-8627-CF1842640861}" type="slidenum">
              <a:rPr lang="en-US" altLang="en-US"/>
              <a:pPr/>
              <a:t>‹#›</a:t>
            </a:fld>
            <a:endParaRPr lang="en-US" altLang="en-US"/>
          </a:p>
        </p:txBody>
      </p:sp>
    </p:spTree>
    <p:extLst>
      <p:ext uri="{BB962C8B-B14F-4D97-AF65-F5344CB8AC3E}">
        <p14:creationId xmlns:p14="http://schemas.microsoft.com/office/powerpoint/2010/main" val="387488321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170926-C9B7-4139-A1C7-CDB8A0FBC8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4D955E71-05A8-4BA2-A5E6-064EE8482E87}"/>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8EAF59A1-9A2E-47FC-BA63-BDB36A99A70F}"/>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242C7E3C-8FBC-4913-AD23-C70404A44857}"/>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E3E590DC-A134-43DF-AD41-01675D028FCD}"/>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F146613F-C586-4F23-A768-E3F175BFA3A3}"/>
              </a:ext>
            </a:extLst>
          </p:cNvPr>
          <p:cNvSpPr>
            <a:spLocks noGrp="1"/>
          </p:cNvSpPr>
          <p:nvPr>
            <p:ph type="sldNum" sz="quarter" idx="12"/>
          </p:nvPr>
        </p:nvSpPr>
        <p:spPr/>
        <p:txBody>
          <a:bodyPr/>
          <a:lstStyle>
            <a:lvl1pPr>
              <a:defRPr/>
            </a:lvl1pPr>
          </a:lstStyle>
          <a:p>
            <a:fld id="{56395FED-CC6F-4556-96F3-70473E7261DC}" type="slidenum">
              <a:rPr lang="en-US" altLang="en-US"/>
              <a:pPr/>
              <a:t>‹#›</a:t>
            </a:fld>
            <a:endParaRPr lang="en-US" altLang="en-US"/>
          </a:p>
        </p:txBody>
      </p:sp>
    </p:spTree>
    <p:extLst>
      <p:ext uri="{BB962C8B-B14F-4D97-AF65-F5344CB8AC3E}">
        <p14:creationId xmlns:p14="http://schemas.microsoft.com/office/powerpoint/2010/main" val="320201286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77A9C4-ECB2-4D48-BDCA-51C3788F33C0}"/>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70A6EE0A-854F-4F19-AE09-98AB2B741670}"/>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B61A0D4-B3AC-4BD9-B20B-3A9CB661F203}"/>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60EF170E-7EF4-4C66-A762-5552CFBC0A25}"/>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7FC289A2-990A-4866-9F7F-19ABF1B45EDC}"/>
              </a:ext>
            </a:extLst>
          </p:cNvPr>
          <p:cNvSpPr>
            <a:spLocks noGrp="1"/>
          </p:cNvSpPr>
          <p:nvPr>
            <p:ph type="sldNum" sz="quarter" idx="12"/>
          </p:nvPr>
        </p:nvSpPr>
        <p:spPr/>
        <p:txBody>
          <a:bodyPr/>
          <a:lstStyle>
            <a:lvl1pPr>
              <a:defRPr/>
            </a:lvl1pPr>
          </a:lstStyle>
          <a:p>
            <a:fld id="{05026926-EE12-4F53-A337-8152C647752D}" type="slidenum">
              <a:rPr lang="en-US" altLang="en-US"/>
              <a:pPr/>
              <a:t>‹#›</a:t>
            </a:fld>
            <a:endParaRPr lang="en-US" altLang="en-US"/>
          </a:p>
        </p:txBody>
      </p:sp>
    </p:spTree>
    <p:extLst>
      <p:ext uri="{BB962C8B-B14F-4D97-AF65-F5344CB8AC3E}">
        <p14:creationId xmlns:p14="http://schemas.microsoft.com/office/powerpoint/2010/main" val="2797237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3BAC643-7C4D-4F5A-AD79-53BA4BF72FE4}"/>
              </a:ext>
            </a:extLst>
          </p:cNvPr>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54368889-ECDA-4D57-BE8A-F31A5A1FF226}"/>
              </a:ext>
            </a:extLst>
          </p:cNvPr>
          <p:cNvSpPr>
            <a:spLocks noGrp="1"/>
          </p:cNvSpPr>
          <p:nvPr>
            <p:ph type="body" orient="vert" idx="1"/>
          </p:nvPr>
        </p:nvSpPr>
        <p:spPr>
          <a:xfrm>
            <a:off x="457200" y="274638"/>
            <a:ext cx="6019800" cy="5851525"/>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71764AD-83DA-45E5-B86B-C0959537CB7B}"/>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50324443-B03A-4861-B481-6977D4D72185}"/>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843573A-1865-4D16-BDE9-08E3B2F5DA47}"/>
              </a:ext>
            </a:extLst>
          </p:cNvPr>
          <p:cNvSpPr>
            <a:spLocks noGrp="1"/>
          </p:cNvSpPr>
          <p:nvPr>
            <p:ph type="sldNum" sz="quarter" idx="12"/>
          </p:nvPr>
        </p:nvSpPr>
        <p:spPr/>
        <p:txBody>
          <a:bodyPr/>
          <a:lstStyle>
            <a:lvl1pPr>
              <a:defRPr/>
            </a:lvl1pPr>
          </a:lstStyle>
          <a:p>
            <a:fld id="{CFE6396E-41D0-4D30-BBCC-27917232E421}" type="slidenum">
              <a:rPr lang="en-US" altLang="en-US"/>
              <a:pPr/>
              <a:t>‹#›</a:t>
            </a:fld>
            <a:endParaRPr lang="en-US" altLang="en-US"/>
          </a:p>
        </p:txBody>
      </p:sp>
    </p:spTree>
    <p:extLst>
      <p:ext uri="{BB962C8B-B14F-4D97-AF65-F5344CB8AC3E}">
        <p14:creationId xmlns:p14="http://schemas.microsoft.com/office/powerpoint/2010/main" val="281432702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F87C69-2D52-42B3-B2C9-2DCDC535BD0E}"/>
              </a:ext>
            </a:extLst>
          </p:cNvPr>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a:extLst>
              <a:ext uri="{FF2B5EF4-FFF2-40B4-BE49-F238E27FC236}">
                <a16:creationId xmlns:a16="http://schemas.microsoft.com/office/drawing/2014/main" id="{97F219C8-C3E8-478C-A2BF-58321950C315}"/>
              </a:ext>
            </a:extLst>
          </p:cNvPr>
          <p:cNvSpPr>
            <a:spLocks noGrp="1"/>
          </p:cNvSpPr>
          <p:nvPr>
            <p:ph type="body" sz="half" idx="1"/>
          </p:nvPr>
        </p:nvSpPr>
        <p:spPr>
          <a:xfrm>
            <a:off x="457200" y="1600200"/>
            <a:ext cx="4038600" cy="4525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A932500-4CB9-438A-82C3-0B70EF81E720}"/>
              </a:ext>
            </a:extLst>
          </p:cNvPr>
          <p:cNvSpPr>
            <a:spLocks noGrp="1"/>
          </p:cNvSpPr>
          <p:nvPr>
            <p:ph sz="half" idx="2"/>
          </p:nvPr>
        </p:nvSpPr>
        <p:spPr>
          <a:xfrm>
            <a:off x="4648200" y="1600200"/>
            <a:ext cx="4038600" cy="4525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F3C4FAAE-7FE3-4164-9BFF-4FD55B6F8736}"/>
              </a:ext>
            </a:extLst>
          </p:cNvPr>
          <p:cNvSpPr>
            <a:spLocks noGrp="1"/>
          </p:cNvSpPr>
          <p:nvPr>
            <p:ph type="dt" sz="half" idx="10"/>
          </p:nvPr>
        </p:nvSpPr>
        <p:spPr>
          <a:xfrm>
            <a:off x="457200" y="6245225"/>
            <a:ext cx="2133600" cy="476250"/>
          </a:xfrm>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990C7A88-55BD-418D-A278-EE84D828513D}"/>
              </a:ext>
            </a:extLst>
          </p:cNvPr>
          <p:cNvSpPr>
            <a:spLocks noGrp="1"/>
          </p:cNvSpPr>
          <p:nvPr>
            <p:ph type="ftr" sz="quarter" idx="11"/>
          </p:nvPr>
        </p:nvSpPr>
        <p:spPr>
          <a:xfrm>
            <a:off x="3124200" y="6245225"/>
            <a:ext cx="2895600" cy="476250"/>
          </a:xfrm>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AAEF0C4C-7381-4F9D-A6E9-FE7E3F7DA0E5}"/>
              </a:ext>
            </a:extLst>
          </p:cNvPr>
          <p:cNvSpPr>
            <a:spLocks noGrp="1"/>
          </p:cNvSpPr>
          <p:nvPr>
            <p:ph type="sldNum" sz="quarter" idx="12"/>
          </p:nvPr>
        </p:nvSpPr>
        <p:spPr>
          <a:xfrm>
            <a:off x="6553200" y="6245225"/>
            <a:ext cx="2133600" cy="476250"/>
          </a:xfrm>
        </p:spPr>
        <p:txBody>
          <a:bodyPr/>
          <a:lstStyle>
            <a:lvl1pPr>
              <a:defRPr/>
            </a:lvl1pPr>
          </a:lstStyle>
          <a:p>
            <a:fld id="{3EC45AF3-0CCE-487C-AD4B-6D725211B6D1}" type="slidenum">
              <a:rPr lang="en-US" altLang="en-US"/>
              <a:pPr/>
              <a:t>‹#›</a:t>
            </a:fld>
            <a:endParaRPr lang="en-US" altLang="en-US"/>
          </a:p>
        </p:txBody>
      </p:sp>
    </p:spTree>
    <p:extLst>
      <p:ext uri="{BB962C8B-B14F-4D97-AF65-F5344CB8AC3E}">
        <p14:creationId xmlns:p14="http://schemas.microsoft.com/office/powerpoint/2010/main" val="244869159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19EAB-233E-442F-93AE-3ECD5DB0806C}"/>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C8F3263-B596-42B0-BD37-EE430D6293CB}"/>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5D1C18E8-3BF0-4552-A96E-852BE3810B76}"/>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48026463-33FB-4946-B662-3D826B78711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DE45D002-A79A-436B-9C87-35E9015A7763}"/>
              </a:ext>
            </a:extLst>
          </p:cNvPr>
          <p:cNvSpPr>
            <a:spLocks noGrp="1"/>
          </p:cNvSpPr>
          <p:nvPr>
            <p:ph type="sldNum" sz="quarter" idx="12"/>
          </p:nvPr>
        </p:nvSpPr>
        <p:spPr/>
        <p:txBody>
          <a:bodyPr/>
          <a:lstStyle>
            <a:lvl1pPr>
              <a:defRPr/>
            </a:lvl1pPr>
          </a:lstStyle>
          <a:p>
            <a:fld id="{5F21C599-DC54-430F-B840-4B3B97901413}" type="slidenum">
              <a:rPr lang="en-US" altLang="en-US"/>
              <a:pPr/>
              <a:t>‹#›</a:t>
            </a:fld>
            <a:endParaRPr lang="en-US" altLang="en-US"/>
          </a:p>
        </p:txBody>
      </p:sp>
    </p:spTree>
    <p:extLst>
      <p:ext uri="{BB962C8B-B14F-4D97-AF65-F5344CB8AC3E}">
        <p14:creationId xmlns:p14="http://schemas.microsoft.com/office/powerpoint/2010/main" val="379700230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858375-7ACE-4120-9421-2E23E960EE9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D26652D-3B88-43F7-921E-79117AD56AF6}"/>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F0CF7AF-F108-4934-9489-132B91E73283}"/>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B6E11B0F-592E-4CC8-A626-679911B2C312}"/>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1A82B48-6920-4747-BB3A-03EAC32A7828}"/>
              </a:ext>
            </a:extLst>
          </p:cNvPr>
          <p:cNvSpPr>
            <a:spLocks noGrp="1"/>
          </p:cNvSpPr>
          <p:nvPr>
            <p:ph type="sldNum" sz="quarter" idx="12"/>
          </p:nvPr>
        </p:nvSpPr>
        <p:spPr/>
        <p:txBody>
          <a:bodyPr/>
          <a:lstStyle>
            <a:lvl1pPr>
              <a:defRPr/>
            </a:lvl1pPr>
          </a:lstStyle>
          <a:p>
            <a:fld id="{D88CF74B-F6AA-400E-8A71-B429F477C90A}" type="slidenum">
              <a:rPr lang="en-US" altLang="en-US"/>
              <a:pPr/>
              <a:t>‹#›</a:t>
            </a:fld>
            <a:endParaRPr lang="en-US" altLang="en-US"/>
          </a:p>
        </p:txBody>
      </p:sp>
    </p:spTree>
    <p:extLst>
      <p:ext uri="{BB962C8B-B14F-4D97-AF65-F5344CB8AC3E}">
        <p14:creationId xmlns:p14="http://schemas.microsoft.com/office/powerpoint/2010/main" val="320843633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89D0CD-EA86-462D-997C-B2C1D0473056}"/>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DF61D4DB-15BA-4708-A0EA-692EC1E9D1E8}"/>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Edit Master text styles</a:t>
            </a:r>
          </a:p>
        </p:txBody>
      </p:sp>
      <p:sp>
        <p:nvSpPr>
          <p:cNvPr id="4" name="Date Placeholder 3">
            <a:extLst>
              <a:ext uri="{FF2B5EF4-FFF2-40B4-BE49-F238E27FC236}">
                <a16:creationId xmlns:a16="http://schemas.microsoft.com/office/drawing/2014/main" id="{8F83A4B8-D850-4D9B-86F3-8A46B187B42B}"/>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DA478814-5933-4C05-B687-1D13ACCA252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8B55023-C351-4FAA-97E9-44321ACE3484}"/>
              </a:ext>
            </a:extLst>
          </p:cNvPr>
          <p:cNvSpPr>
            <a:spLocks noGrp="1"/>
          </p:cNvSpPr>
          <p:nvPr>
            <p:ph type="sldNum" sz="quarter" idx="12"/>
          </p:nvPr>
        </p:nvSpPr>
        <p:spPr/>
        <p:txBody>
          <a:bodyPr/>
          <a:lstStyle>
            <a:lvl1pPr>
              <a:defRPr/>
            </a:lvl1pPr>
          </a:lstStyle>
          <a:p>
            <a:fld id="{21660434-FDFF-4042-8943-C2D21BF01EBE}" type="slidenum">
              <a:rPr lang="en-US" altLang="en-US"/>
              <a:pPr/>
              <a:t>‹#›</a:t>
            </a:fld>
            <a:endParaRPr lang="en-US" altLang="en-US"/>
          </a:p>
        </p:txBody>
      </p:sp>
    </p:spTree>
    <p:extLst>
      <p:ext uri="{BB962C8B-B14F-4D97-AF65-F5344CB8AC3E}">
        <p14:creationId xmlns:p14="http://schemas.microsoft.com/office/powerpoint/2010/main" val="314177485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0462ED-CF5E-452D-9BDE-75F0B4E8EBE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E38474C-7D44-4480-81B2-D9F05FAA1392}"/>
              </a:ext>
            </a:extLst>
          </p:cNvPr>
          <p:cNvSpPr>
            <a:spLocks noGrp="1"/>
          </p:cNvSpPr>
          <p:nvPr>
            <p:ph sz="half" idx="1"/>
          </p:nvPr>
        </p:nvSpPr>
        <p:spPr>
          <a:xfrm>
            <a:off x="685800" y="1981200"/>
            <a:ext cx="3810000" cy="4114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7BC874F3-3AED-4255-BE73-2CFD1A028231}"/>
              </a:ext>
            </a:extLst>
          </p:cNvPr>
          <p:cNvSpPr>
            <a:spLocks noGrp="1"/>
          </p:cNvSpPr>
          <p:nvPr>
            <p:ph sz="half" idx="2"/>
          </p:nvPr>
        </p:nvSpPr>
        <p:spPr>
          <a:xfrm>
            <a:off x="4648200" y="1981200"/>
            <a:ext cx="3810000" cy="4114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DCCC57F5-DD80-456D-B7FD-AD43FBEE993B}"/>
              </a:ext>
            </a:extLst>
          </p:cNvPr>
          <p:cNvSpPr>
            <a:spLocks noGrp="1"/>
          </p:cNvSpPr>
          <p:nvPr>
            <p:ph type="dt" sz="half" idx="10"/>
          </p:nvPr>
        </p:nvSpPr>
        <p:spPr/>
        <p:txBody>
          <a:bodyPr/>
          <a:lstStyle>
            <a:lvl1pPr>
              <a:defRPr/>
            </a:lvl1pPr>
          </a:lstStyle>
          <a:p>
            <a:pPr>
              <a:defRPr/>
            </a:pPr>
            <a:endParaRPr lang="en-US"/>
          </a:p>
        </p:txBody>
      </p:sp>
      <p:sp>
        <p:nvSpPr>
          <p:cNvPr id="6" name="Footer Placeholder 5">
            <a:extLst>
              <a:ext uri="{FF2B5EF4-FFF2-40B4-BE49-F238E27FC236}">
                <a16:creationId xmlns:a16="http://schemas.microsoft.com/office/drawing/2014/main" id="{04BB6A71-7969-4478-9460-6BD717D8CC59}"/>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E290F5E2-E6DA-4426-8E18-4192EB74EE00}"/>
              </a:ext>
            </a:extLst>
          </p:cNvPr>
          <p:cNvSpPr>
            <a:spLocks noGrp="1"/>
          </p:cNvSpPr>
          <p:nvPr>
            <p:ph type="sldNum" sz="quarter" idx="12"/>
          </p:nvPr>
        </p:nvSpPr>
        <p:spPr/>
        <p:txBody>
          <a:bodyPr/>
          <a:lstStyle>
            <a:lvl1pPr>
              <a:defRPr/>
            </a:lvl1pPr>
          </a:lstStyle>
          <a:p>
            <a:fld id="{6195A7AD-90DF-4120-8227-9365A88BCC34}" type="slidenum">
              <a:rPr lang="en-US" altLang="en-US"/>
              <a:pPr/>
              <a:t>‹#›</a:t>
            </a:fld>
            <a:endParaRPr lang="en-US" altLang="en-US"/>
          </a:p>
        </p:txBody>
      </p:sp>
    </p:spTree>
    <p:extLst>
      <p:ext uri="{BB962C8B-B14F-4D97-AF65-F5344CB8AC3E}">
        <p14:creationId xmlns:p14="http://schemas.microsoft.com/office/powerpoint/2010/main" val="57059739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F0E941-7ECC-4131-B1A1-F689322FB42B}"/>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1B3B969F-F1ED-4187-8992-3958FFC02671}"/>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24AB9809-C195-4689-9D6A-802D0BA3DACA}"/>
              </a:ext>
            </a:extLst>
          </p:cNvPr>
          <p:cNvSpPr>
            <a:spLocks noGrp="1"/>
          </p:cNvSpPr>
          <p:nvPr>
            <p:ph sz="half" idx="2"/>
          </p:nvPr>
        </p:nvSpPr>
        <p:spPr>
          <a:xfrm>
            <a:off x="630238" y="2505075"/>
            <a:ext cx="386873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5BAEA51A-2549-4861-8D92-9BACCADAB17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9B07292F-6C03-472D-8DFD-1DA1B06EC9F4}"/>
              </a:ext>
            </a:extLst>
          </p:cNvPr>
          <p:cNvSpPr>
            <a:spLocks noGrp="1"/>
          </p:cNvSpPr>
          <p:nvPr>
            <p:ph sz="quarter" idx="4"/>
          </p:nvPr>
        </p:nvSpPr>
        <p:spPr>
          <a:xfrm>
            <a:off x="4629150" y="2505075"/>
            <a:ext cx="38877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6A7BD8D-ACBC-42AC-9026-C8C91708EDE7}"/>
              </a:ext>
            </a:extLst>
          </p:cNvPr>
          <p:cNvSpPr>
            <a:spLocks noGrp="1"/>
          </p:cNvSpPr>
          <p:nvPr>
            <p:ph type="dt" sz="half" idx="10"/>
          </p:nvPr>
        </p:nvSpPr>
        <p:spPr/>
        <p:txBody>
          <a:bodyPr/>
          <a:lstStyle>
            <a:lvl1pPr>
              <a:defRPr/>
            </a:lvl1pPr>
          </a:lstStyle>
          <a:p>
            <a:pPr>
              <a:defRPr/>
            </a:pPr>
            <a:endParaRPr lang="en-US"/>
          </a:p>
        </p:txBody>
      </p:sp>
      <p:sp>
        <p:nvSpPr>
          <p:cNvPr id="8" name="Footer Placeholder 7">
            <a:extLst>
              <a:ext uri="{FF2B5EF4-FFF2-40B4-BE49-F238E27FC236}">
                <a16:creationId xmlns:a16="http://schemas.microsoft.com/office/drawing/2014/main" id="{8F02CD90-FF79-4F66-A1E9-36A9F4203A3F}"/>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8">
            <a:extLst>
              <a:ext uri="{FF2B5EF4-FFF2-40B4-BE49-F238E27FC236}">
                <a16:creationId xmlns:a16="http://schemas.microsoft.com/office/drawing/2014/main" id="{3BA56FAD-C3DA-4006-9D06-8E8E7090785F}"/>
              </a:ext>
            </a:extLst>
          </p:cNvPr>
          <p:cNvSpPr>
            <a:spLocks noGrp="1"/>
          </p:cNvSpPr>
          <p:nvPr>
            <p:ph type="sldNum" sz="quarter" idx="12"/>
          </p:nvPr>
        </p:nvSpPr>
        <p:spPr/>
        <p:txBody>
          <a:bodyPr/>
          <a:lstStyle>
            <a:lvl1pPr>
              <a:defRPr/>
            </a:lvl1pPr>
          </a:lstStyle>
          <a:p>
            <a:fld id="{FDA5485E-5B4A-4C0F-953B-3D8F0E7784F2}" type="slidenum">
              <a:rPr lang="en-US" altLang="en-US"/>
              <a:pPr/>
              <a:t>‹#›</a:t>
            </a:fld>
            <a:endParaRPr lang="en-US" altLang="en-US"/>
          </a:p>
        </p:txBody>
      </p:sp>
    </p:spTree>
    <p:extLst>
      <p:ext uri="{BB962C8B-B14F-4D97-AF65-F5344CB8AC3E}">
        <p14:creationId xmlns:p14="http://schemas.microsoft.com/office/powerpoint/2010/main" val="382197161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88F68C-FBCF-4F9A-89D7-D54A74BD745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E724809-BDC4-4E60-BDF2-DFE372730DED}"/>
              </a:ext>
            </a:extLst>
          </p:cNvPr>
          <p:cNvSpPr>
            <a:spLocks noGrp="1"/>
          </p:cNvSpPr>
          <p:nvPr>
            <p:ph sz="half" idx="1"/>
          </p:nvPr>
        </p:nvSpPr>
        <p:spPr>
          <a:xfrm>
            <a:off x="457200" y="1600200"/>
            <a:ext cx="4038600" cy="4525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327B776-E3F4-40D0-B42C-780F8303BB34}"/>
              </a:ext>
            </a:extLst>
          </p:cNvPr>
          <p:cNvSpPr>
            <a:spLocks noGrp="1"/>
          </p:cNvSpPr>
          <p:nvPr>
            <p:ph sz="half" idx="2"/>
          </p:nvPr>
        </p:nvSpPr>
        <p:spPr>
          <a:xfrm>
            <a:off x="4648200" y="1600200"/>
            <a:ext cx="4038600" cy="4525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5B17375-7634-45DE-95E1-4C3337AA5AF9}"/>
              </a:ext>
            </a:extLst>
          </p:cNvPr>
          <p:cNvSpPr>
            <a:spLocks noGrp="1"/>
          </p:cNvSpPr>
          <p:nvPr>
            <p:ph type="dt" sz="half" idx="10"/>
          </p:nvPr>
        </p:nvSpPr>
        <p:spPr/>
        <p:txBody>
          <a:bodyPr/>
          <a:lstStyle>
            <a:lvl1pPr>
              <a:defRPr/>
            </a:lvl1pPr>
          </a:lstStyle>
          <a:p>
            <a:pPr>
              <a:defRPr/>
            </a:pPr>
            <a:endParaRPr lang="en-US"/>
          </a:p>
        </p:txBody>
      </p:sp>
      <p:sp>
        <p:nvSpPr>
          <p:cNvPr id="6" name="Footer Placeholder 5">
            <a:extLst>
              <a:ext uri="{FF2B5EF4-FFF2-40B4-BE49-F238E27FC236}">
                <a16:creationId xmlns:a16="http://schemas.microsoft.com/office/drawing/2014/main" id="{49762058-CA7F-4754-A975-320713F0FB57}"/>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ECF2A03C-441B-4279-8895-E749571A7BF3}"/>
              </a:ext>
            </a:extLst>
          </p:cNvPr>
          <p:cNvSpPr>
            <a:spLocks noGrp="1"/>
          </p:cNvSpPr>
          <p:nvPr>
            <p:ph type="sldNum" sz="quarter" idx="12"/>
          </p:nvPr>
        </p:nvSpPr>
        <p:spPr/>
        <p:txBody>
          <a:bodyPr/>
          <a:lstStyle>
            <a:lvl1pPr>
              <a:defRPr/>
            </a:lvl1pPr>
          </a:lstStyle>
          <a:p>
            <a:fld id="{7EC8E07D-423F-46F9-AD42-D8D1FA038F46}" type="slidenum">
              <a:rPr lang="en-US" altLang="en-US"/>
              <a:pPr/>
              <a:t>‹#›</a:t>
            </a:fld>
            <a:endParaRPr lang="en-US" altLang="en-US"/>
          </a:p>
        </p:txBody>
      </p:sp>
    </p:spTree>
    <p:extLst>
      <p:ext uri="{BB962C8B-B14F-4D97-AF65-F5344CB8AC3E}">
        <p14:creationId xmlns:p14="http://schemas.microsoft.com/office/powerpoint/2010/main" val="367016472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1F4C2B-D3EA-45FA-8D4B-C4E001DB1CA4}"/>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C852BA1F-0819-4B2F-BE0F-5EA9D19AC7D1}"/>
              </a:ext>
            </a:extLst>
          </p:cNvPr>
          <p:cNvSpPr>
            <a:spLocks noGrp="1"/>
          </p:cNvSpPr>
          <p:nvPr>
            <p:ph type="dt" sz="half" idx="10"/>
          </p:nvPr>
        </p:nvSpPr>
        <p:spPr/>
        <p:txBody>
          <a:bodyPr/>
          <a:lstStyle>
            <a:lvl1pPr>
              <a:defRPr/>
            </a:lvl1pPr>
          </a:lstStyle>
          <a:p>
            <a:pPr>
              <a:defRPr/>
            </a:pPr>
            <a:endParaRPr lang="en-US"/>
          </a:p>
        </p:txBody>
      </p:sp>
      <p:sp>
        <p:nvSpPr>
          <p:cNvPr id="4" name="Footer Placeholder 3">
            <a:extLst>
              <a:ext uri="{FF2B5EF4-FFF2-40B4-BE49-F238E27FC236}">
                <a16:creationId xmlns:a16="http://schemas.microsoft.com/office/drawing/2014/main" id="{C81F5614-0559-4F08-B560-ECBAA5288845}"/>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4">
            <a:extLst>
              <a:ext uri="{FF2B5EF4-FFF2-40B4-BE49-F238E27FC236}">
                <a16:creationId xmlns:a16="http://schemas.microsoft.com/office/drawing/2014/main" id="{953EC83D-51E9-40DD-8F9B-F0AB98780056}"/>
              </a:ext>
            </a:extLst>
          </p:cNvPr>
          <p:cNvSpPr>
            <a:spLocks noGrp="1"/>
          </p:cNvSpPr>
          <p:nvPr>
            <p:ph type="sldNum" sz="quarter" idx="12"/>
          </p:nvPr>
        </p:nvSpPr>
        <p:spPr/>
        <p:txBody>
          <a:bodyPr/>
          <a:lstStyle>
            <a:lvl1pPr>
              <a:defRPr/>
            </a:lvl1pPr>
          </a:lstStyle>
          <a:p>
            <a:fld id="{519BE31F-96A3-4B60-96FB-042A36713E05}" type="slidenum">
              <a:rPr lang="en-US" altLang="en-US"/>
              <a:pPr/>
              <a:t>‹#›</a:t>
            </a:fld>
            <a:endParaRPr lang="en-US" altLang="en-US"/>
          </a:p>
        </p:txBody>
      </p:sp>
    </p:spTree>
    <p:extLst>
      <p:ext uri="{BB962C8B-B14F-4D97-AF65-F5344CB8AC3E}">
        <p14:creationId xmlns:p14="http://schemas.microsoft.com/office/powerpoint/2010/main" val="19350720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64AD568-D598-4394-AF25-8587958DD2D6}"/>
              </a:ext>
            </a:extLst>
          </p:cNvPr>
          <p:cNvSpPr>
            <a:spLocks noGrp="1"/>
          </p:cNvSpPr>
          <p:nvPr>
            <p:ph type="dt" sz="half" idx="10"/>
          </p:nvPr>
        </p:nvSpPr>
        <p:spPr/>
        <p:txBody>
          <a:bodyPr/>
          <a:lstStyle>
            <a:lvl1pPr>
              <a:defRPr/>
            </a:lvl1pPr>
          </a:lstStyle>
          <a:p>
            <a:pPr>
              <a:defRPr/>
            </a:pPr>
            <a:endParaRPr lang="en-US"/>
          </a:p>
        </p:txBody>
      </p:sp>
      <p:sp>
        <p:nvSpPr>
          <p:cNvPr id="3" name="Footer Placeholder 2">
            <a:extLst>
              <a:ext uri="{FF2B5EF4-FFF2-40B4-BE49-F238E27FC236}">
                <a16:creationId xmlns:a16="http://schemas.microsoft.com/office/drawing/2014/main" id="{1BCB1EBF-939F-48C9-8BFE-896C80251FD6}"/>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3">
            <a:extLst>
              <a:ext uri="{FF2B5EF4-FFF2-40B4-BE49-F238E27FC236}">
                <a16:creationId xmlns:a16="http://schemas.microsoft.com/office/drawing/2014/main" id="{D2C98AEF-953D-4DE8-951F-0B61984341D5}"/>
              </a:ext>
            </a:extLst>
          </p:cNvPr>
          <p:cNvSpPr>
            <a:spLocks noGrp="1"/>
          </p:cNvSpPr>
          <p:nvPr>
            <p:ph type="sldNum" sz="quarter" idx="12"/>
          </p:nvPr>
        </p:nvSpPr>
        <p:spPr/>
        <p:txBody>
          <a:bodyPr/>
          <a:lstStyle>
            <a:lvl1pPr>
              <a:defRPr/>
            </a:lvl1pPr>
          </a:lstStyle>
          <a:p>
            <a:fld id="{79DCA74D-F456-41D7-B4B9-3564425D8B6F}" type="slidenum">
              <a:rPr lang="en-US" altLang="en-US"/>
              <a:pPr/>
              <a:t>‹#›</a:t>
            </a:fld>
            <a:endParaRPr lang="en-US" altLang="en-US"/>
          </a:p>
        </p:txBody>
      </p:sp>
    </p:spTree>
    <p:extLst>
      <p:ext uri="{BB962C8B-B14F-4D97-AF65-F5344CB8AC3E}">
        <p14:creationId xmlns:p14="http://schemas.microsoft.com/office/powerpoint/2010/main" val="49441776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2AC37D-93AA-473A-842A-50054F105AA1}"/>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0813A05-3D34-4752-8B52-4C565EB77B7C}"/>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9C77279B-F594-438F-8BBE-6140177865E2}"/>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6D8DD8B1-AEC7-4A89-8FC9-689B1C9C0BC5}"/>
              </a:ext>
            </a:extLst>
          </p:cNvPr>
          <p:cNvSpPr>
            <a:spLocks noGrp="1"/>
          </p:cNvSpPr>
          <p:nvPr>
            <p:ph type="dt" sz="half" idx="10"/>
          </p:nvPr>
        </p:nvSpPr>
        <p:spPr/>
        <p:txBody>
          <a:bodyPr/>
          <a:lstStyle>
            <a:lvl1pPr>
              <a:defRPr/>
            </a:lvl1pPr>
          </a:lstStyle>
          <a:p>
            <a:pPr>
              <a:defRPr/>
            </a:pPr>
            <a:endParaRPr lang="en-US"/>
          </a:p>
        </p:txBody>
      </p:sp>
      <p:sp>
        <p:nvSpPr>
          <p:cNvPr id="6" name="Footer Placeholder 5">
            <a:extLst>
              <a:ext uri="{FF2B5EF4-FFF2-40B4-BE49-F238E27FC236}">
                <a16:creationId xmlns:a16="http://schemas.microsoft.com/office/drawing/2014/main" id="{3E613FC4-9A87-4686-BA08-C454AA607F6E}"/>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A06EEC0E-3B05-40FB-B29B-86B0ACCFD394}"/>
              </a:ext>
            </a:extLst>
          </p:cNvPr>
          <p:cNvSpPr>
            <a:spLocks noGrp="1"/>
          </p:cNvSpPr>
          <p:nvPr>
            <p:ph type="sldNum" sz="quarter" idx="12"/>
          </p:nvPr>
        </p:nvSpPr>
        <p:spPr/>
        <p:txBody>
          <a:bodyPr/>
          <a:lstStyle>
            <a:lvl1pPr>
              <a:defRPr/>
            </a:lvl1pPr>
          </a:lstStyle>
          <a:p>
            <a:fld id="{E6C449B8-4C2D-4607-A6D7-F175FEA62327}" type="slidenum">
              <a:rPr lang="en-US" altLang="en-US"/>
              <a:pPr/>
              <a:t>‹#›</a:t>
            </a:fld>
            <a:endParaRPr lang="en-US" altLang="en-US"/>
          </a:p>
        </p:txBody>
      </p:sp>
    </p:spTree>
    <p:extLst>
      <p:ext uri="{BB962C8B-B14F-4D97-AF65-F5344CB8AC3E}">
        <p14:creationId xmlns:p14="http://schemas.microsoft.com/office/powerpoint/2010/main" val="339068944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2057599-845F-48E8-9021-8A13E954C60F}"/>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2C79F786-BBAC-4E12-B789-5C138AADCB06}"/>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AAA0C3E5-48F6-4205-A591-D1F4426B6AD7}"/>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7360ED0E-30EB-4222-90BF-1E093A953DA4}"/>
              </a:ext>
            </a:extLst>
          </p:cNvPr>
          <p:cNvSpPr>
            <a:spLocks noGrp="1"/>
          </p:cNvSpPr>
          <p:nvPr>
            <p:ph type="dt" sz="half" idx="10"/>
          </p:nvPr>
        </p:nvSpPr>
        <p:spPr/>
        <p:txBody>
          <a:bodyPr/>
          <a:lstStyle>
            <a:lvl1pPr>
              <a:defRPr/>
            </a:lvl1pPr>
          </a:lstStyle>
          <a:p>
            <a:pPr>
              <a:defRPr/>
            </a:pPr>
            <a:endParaRPr lang="en-US"/>
          </a:p>
        </p:txBody>
      </p:sp>
      <p:sp>
        <p:nvSpPr>
          <p:cNvPr id="6" name="Footer Placeholder 5">
            <a:extLst>
              <a:ext uri="{FF2B5EF4-FFF2-40B4-BE49-F238E27FC236}">
                <a16:creationId xmlns:a16="http://schemas.microsoft.com/office/drawing/2014/main" id="{034E2763-3459-4164-A4CA-D61DD8A05F3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1CEB5727-16FC-4038-95FC-F8F71A4A864A}"/>
              </a:ext>
            </a:extLst>
          </p:cNvPr>
          <p:cNvSpPr>
            <a:spLocks noGrp="1"/>
          </p:cNvSpPr>
          <p:nvPr>
            <p:ph type="sldNum" sz="quarter" idx="12"/>
          </p:nvPr>
        </p:nvSpPr>
        <p:spPr/>
        <p:txBody>
          <a:bodyPr/>
          <a:lstStyle>
            <a:lvl1pPr>
              <a:defRPr/>
            </a:lvl1pPr>
          </a:lstStyle>
          <a:p>
            <a:fld id="{26C7EFAC-893C-4D27-8EB4-994A09E5C124}" type="slidenum">
              <a:rPr lang="en-US" altLang="en-US"/>
              <a:pPr/>
              <a:t>‹#›</a:t>
            </a:fld>
            <a:endParaRPr lang="en-US" altLang="en-US"/>
          </a:p>
        </p:txBody>
      </p:sp>
    </p:spTree>
    <p:extLst>
      <p:ext uri="{BB962C8B-B14F-4D97-AF65-F5344CB8AC3E}">
        <p14:creationId xmlns:p14="http://schemas.microsoft.com/office/powerpoint/2010/main" val="91029093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B1C783-562E-4F9F-BBF1-41EED2BB21E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DCC77557-C9AF-48AE-9B42-144540A82E1B}"/>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DE7F3FB-E3CB-49E7-8B92-91A19B361E7C}"/>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136ABFDB-14C7-46FD-937E-1F6130423A52}"/>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E8FCA53-B6CC-4351-9210-7605D2354F20}"/>
              </a:ext>
            </a:extLst>
          </p:cNvPr>
          <p:cNvSpPr>
            <a:spLocks noGrp="1"/>
          </p:cNvSpPr>
          <p:nvPr>
            <p:ph type="sldNum" sz="quarter" idx="12"/>
          </p:nvPr>
        </p:nvSpPr>
        <p:spPr/>
        <p:txBody>
          <a:bodyPr/>
          <a:lstStyle>
            <a:lvl1pPr>
              <a:defRPr/>
            </a:lvl1pPr>
          </a:lstStyle>
          <a:p>
            <a:fld id="{C230520F-B3FD-41DA-9C52-E1483ED913FB}" type="slidenum">
              <a:rPr lang="en-US" altLang="en-US"/>
              <a:pPr/>
              <a:t>‹#›</a:t>
            </a:fld>
            <a:endParaRPr lang="en-US" altLang="en-US"/>
          </a:p>
        </p:txBody>
      </p:sp>
    </p:spTree>
    <p:extLst>
      <p:ext uri="{BB962C8B-B14F-4D97-AF65-F5344CB8AC3E}">
        <p14:creationId xmlns:p14="http://schemas.microsoft.com/office/powerpoint/2010/main" val="353194479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8FC6A4F-7669-447B-B093-BB7BEBB2D098}"/>
              </a:ext>
            </a:extLst>
          </p:cNvPr>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CB32E707-0940-409C-9DE6-DB01E9058697}"/>
              </a:ext>
            </a:extLst>
          </p:cNvPr>
          <p:cNvSpPr>
            <a:spLocks noGrp="1"/>
          </p:cNvSpPr>
          <p:nvPr>
            <p:ph type="body" orient="vert" idx="1"/>
          </p:nvPr>
        </p:nvSpPr>
        <p:spPr>
          <a:xfrm>
            <a:off x="685800" y="609600"/>
            <a:ext cx="5676900" cy="548640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55DF61E-3C55-4380-B9EE-67208AF477B4}"/>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37515524-9A0A-4DF1-A066-35CAFB6BE193}"/>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E6EB4E0-430E-4667-B62B-D386101816FB}"/>
              </a:ext>
            </a:extLst>
          </p:cNvPr>
          <p:cNvSpPr>
            <a:spLocks noGrp="1"/>
          </p:cNvSpPr>
          <p:nvPr>
            <p:ph type="sldNum" sz="quarter" idx="12"/>
          </p:nvPr>
        </p:nvSpPr>
        <p:spPr/>
        <p:txBody>
          <a:bodyPr/>
          <a:lstStyle>
            <a:lvl1pPr>
              <a:defRPr/>
            </a:lvl1pPr>
          </a:lstStyle>
          <a:p>
            <a:fld id="{DA1F6BB8-44DE-4221-A68A-89692D9D1776}" type="slidenum">
              <a:rPr lang="en-US" altLang="en-US"/>
              <a:pPr/>
              <a:t>‹#›</a:t>
            </a:fld>
            <a:endParaRPr lang="en-US" altLang="en-US"/>
          </a:p>
        </p:txBody>
      </p:sp>
    </p:spTree>
    <p:extLst>
      <p:ext uri="{BB962C8B-B14F-4D97-AF65-F5344CB8AC3E}">
        <p14:creationId xmlns:p14="http://schemas.microsoft.com/office/powerpoint/2010/main" val="61915626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61AD38-7D8A-4AFD-BD8D-DC647B5899CF}"/>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DF7179B6-8E97-44A3-A51B-C2993CE40000}"/>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BA66F2D3-88BC-4F0D-BFF4-F6B316EE41E4}"/>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17E06D4F-47BC-4D2A-92B9-CC071582C4F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5C1C7D76-7A05-45A8-9035-9F04C0262A21}"/>
              </a:ext>
            </a:extLst>
          </p:cNvPr>
          <p:cNvSpPr>
            <a:spLocks noGrp="1"/>
          </p:cNvSpPr>
          <p:nvPr>
            <p:ph type="sldNum" sz="quarter" idx="12"/>
          </p:nvPr>
        </p:nvSpPr>
        <p:spPr/>
        <p:txBody>
          <a:bodyPr/>
          <a:lstStyle>
            <a:lvl1pPr>
              <a:defRPr/>
            </a:lvl1pPr>
          </a:lstStyle>
          <a:p>
            <a:fld id="{CD803D6F-1A9E-444E-9612-5964C13CB1AF}" type="slidenum">
              <a:rPr lang="en-US" altLang="en-US"/>
              <a:pPr/>
              <a:t>‹#›</a:t>
            </a:fld>
            <a:endParaRPr lang="en-US" altLang="en-US"/>
          </a:p>
        </p:txBody>
      </p:sp>
    </p:spTree>
    <p:extLst>
      <p:ext uri="{BB962C8B-B14F-4D97-AF65-F5344CB8AC3E}">
        <p14:creationId xmlns:p14="http://schemas.microsoft.com/office/powerpoint/2010/main" val="257440498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F6F78A-A31C-406E-9E7E-409F2F57413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BFEC918-5092-4ADA-8C6C-2826D08AB834}"/>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1CBF5AF-C711-4611-8980-20DDDB20017D}"/>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FA26AE85-799F-44B5-8265-AE32E4B945B6}"/>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00E17B9-C53E-4B1C-8BF5-1EFFA518A088}"/>
              </a:ext>
            </a:extLst>
          </p:cNvPr>
          <p:cNvSpPr>
            <a:spLocks noGrp="1"/>
          </p:cNvSpPr>
          <p:nvPr>
            <p:ph type="sldNum" sz="quarter" idx="12"/>
          </p:nvPr>
        </p:nvSpPr>
        <p:spPr/>
        <p:txBody>
          <a:bodyPr/>
          <a:lstStyle>
            <a:lvl1pPr>
              <a:defRPr/>
            </a:lvl1pPr>
          </a:lstStyle>
          <a:p>
            <a:fld id="{B1236A82-3FAC-4075-A14A-5401315A85F1}" type="slidenum">
              <a:rPr lang="en-US" altLang="en-US"/>
              <a:pPr/>
              <a:t>‹#›</a:t>
            </a:fld>
            <a:endParaRPr lang="en-US" altLang="en-US"/>
          </a:p>
        </p:txBody>
      </p:sp>
    </p:spTree>
    <p:extLst>
      <p:ext uri="{BB962C8B-B14F-4D97-AF65-F5344CB8AC3E}">
        <p14:creationId xmlns:p14="http://schemas.microsoft.com/office/powerpoint/2010/main" val="335477038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538826-4CCC-4145-B272-E42F17EE820E}"/>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1F958CBC-88EC-497A-B400-5B8171FA6D62}"/>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Edit Master text styles</a:t>
            </a:r>
          </a:p>
        </p:txBody>
      </p:sp>
      <p:sp>
        <p:nvSpPr>
          <p:cNvPr id="4" name="Date Placeholder 3">
            <a:extLst>
              <a:ext uri="{FF2B5EF4-FFF2-40B4-BE49-F238E27FC236}">
                <a16:creationId xmlns:a16="http://schemas.microsoft.com/office/drawing/2014/main" id="{B5D20F16-8047-4723-9373-10E74E86BB6E}"/>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908F6F58-9888-4674-99FB-BEE8C1BA320D}"/>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800B52C-8F5C-44F0-9A08-63DD04E4637B}"/>
              </a:ext>
            </a:extLst>
          </p:cNvPr>
          <p:cNvSpPr>
            <a:spLocks noGrp="1"/>
          </p:cNvSpPr>
          <p:nvPr>
            <p:ph type="sldNum" sz="quarter" idx="12"/>
          </p:nvPr>
        </p:nvSpPr>
        <p:spPr/>
        <p:txBody>
          <a:bodyPr/>
          <a:lstStyle>
            <a:lvl1pPr>
              <a:defRPr/>
            </a:lvl1pPr>
          </a:lstStyle>
          <a:p>
            <a:fld id="{43C743C2-1ADD-4DD6-BBE3-58E744A80632}" type="slidenum">
              <a:rPr lang="en-US" altLang="en-US"/>
              <a:pPr/>
              <a:t>‹#›</a:t>
            </a:fld>
            <a:endParaRPr lang="en-US" altLang="en-US"/>
          </a:p>
        </p:txBody>
      </p:sp>
    </p:spTree>
    <p:extLst>
      <p:ext uri="{BB962C8B-B14F-4D97-AF65-F5344CB8AC3E}">
        <p14:creationId xmlns:p14="http://schemas.microsoft.com/office/powerpoint/2010/main" val="279434702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6448C4-BAAD-4971-9022-6E58B1C60EF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A447F03-B8A1-4FE5-AA79-08A348706719}"/>
              </a:ext>
            </a:extLst>
          </p:cNvPr>
          <p:cNvSpPr>
            <a:spLocks noGrp="1"/>
          </p:cNvSpPr>
          <p:nvPr>
            <p:ph sz="half" idx="1"/>
          </p:nvPr>
        </p:nvSpPr>
        <p:spPr>
          <a:xfrm>
            <a:off x="457200" y="1600200"/>
            <a:ext cx="4038600" cy="4525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41D20F5-CEC4-4291-B7D1-7EA34A0BBA50}"/>
              </a:ext>
            </a:extLst>
          </p:cNvPr>
          <p:cNvSpPr>
            <a:spLocks noGrp="1"/>
          </p:cNvSpPr>
          <p:nvPr>
            <p:ph sz="half" idx="2"/>
          </p:nvPr>
        </p:nvSpPr>
        <p:spPr>
          <a:xfrm>
            <a:off x="4648200" y="1600200"/>
            <a:ext cx="4038600" cy="4525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C09803DF-CD65-40B6-8AF4-FCFA858A0EDD}"/>
              </a:ext>
            </a:extLst>
          </p:cNvPr>
          <p:cNvSpPr>
            <a:spLocks noGrp="1"/>
          </p:cNvSpPr>
          <p:nvPr>
            <p:ph type="dt" sz="half" idx="10"/>
          </p:nvPr>
        </p:nvSpPr>
        <p:spPr/>
        <p:txBody>
          <a:bodyPr/>
          <a:lstStyle>
            <a:lvl1pPr>
              <a:defRPr/>
            </a:lvl1pPr>
          </a:lstStyle>
          <a:p>
            <a:pPr>
              <a:defRPr/>
            </a:pPr>
            <a:endParaRPr lang="en-US"/>
          </a:p>
        </p:txBody>
      </p:sp>
      <p:sp>
        <p:nvSpPr>
          <p:cNvPr id="6" name="Footer Placeholder 5">
            <a:extLst>
              <a:ext uri="{FF2B5EF4-FFF2-40B4-BE49-F238E27FC236}">
                <a16:creationId xmlns:a16="http://schemas.microsoft.com/office/drawing/2014/main" id="{52C15904-C601-4C5B-959A-2AC50F2E6DCF}"/>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92C3DE7A-44FC-4D8D-B95A-F47103A2041B}"/>
              </a:ext>
            </a:extLst>
          </p:cNvPr>
          <p:cNvSpPr>
            <a:spLocks noGrp="1"/>
          </p:cNvSpPr>
          <p:nvPr>
            <p:ph type="sldNum" sz="quarter" idx="12"/>
          </p:nvPr>
        </p:nvSpPr>
        <p:spPr/>
        <p:txBody>
          <a:bodyPr/>
          <a:lstStyle>
            <a:lvl1pPr>
              <a:defRPr/>
            </a:lvl1pPr>
          </a:lstStyle>
          <a:p>
            <a:fld id="{2E3D8A23-4132-45ED-97CA-A919480541F3}" type="slidenum">
              <a:rPr lang="en-US" altLang="en-US"/>
              <a:pPr/>
              <a:t>‹#›</a:t>
            </a:fld>
            <a:endParaRPr lang="en-US" altLang="en-US"/>
          </a:p>
        </p:txBody>
      </p:sp>
    </p:spTree>
    <p:extLst>
      <p:ext uri="{BB962C8B-B14F-4D97-AF65-F5344CB8AC3E}">
        <p14:creationId xmlns:p14="http://schemas.microsoft.com/office/powerpoint/2010/main" val="69181413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29FEA-604B-4F87-A139-EC305B82644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561E752B-D340-492C-B5A7-7F3BBA71B104}"/>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65F85674-C2B2-4843-8999-F647617058E5}"/>
              </a:ext>
            </a:extLst>
          </p:cNvPr>
          <p:cNvSpPr>
            <a:spLocks noGrp="1"/>
          </p:cNvSpPr>
          <p:nvPr>
            <p:ph sz="half" idx="2"/>
          </p:nvPr>
        </p:nvSpPr>
        <p:spPr>
          <a:xfrm>
            <a:off x="630238" y="2505075"/>
            <a:ext cx="386873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C96A646-39C5-4DBC-9755-DFB65817879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6E2B07E5-005F-47CC-A0C7-37C702A23168}"/>
              </a:ext>
            </a:extLst>
          </p:cNvPr>
          <p:cNvSpPr>
            <a:spLocks noGrp="1"/>
          </p:cNvSpPr>
          <p:nvPr>
            <p:ph sz="quarter" idx="4"/>
          </p:nvPr>
        </p:nvSpPr>
        <p:spPr>
          <a:xfrm>
            <a:off x="4629150" y="2505075"/>
            <a:ext cx="38877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8F566AD8-29E6-4022-AD90-F5D48901ACAA}"/>
              </a:ext>
            </a:extLst>
          </p:cNvPr>
          <p:cNvSpPr>
            <a:spLocks noGrp="1"/>
          </p:cNvSpPr>
          <p:nvPr>
            <p:ph type="dt" sz="half" idx="10"/>
          </p:nvPr>
        </p:nvSpPr>
        <p:spPr/>
        <p:txBody>
          <a:bodyPr/>
          <a:lstStyle>
            <a:lvl1pPr>
              <a:defRPr/>
            </a:lvl1pPr>
          </a:lstStyle>
          <a:p>
            <a:pPr>
              <a:defRPr/>
            </a:pPr>
            <a:endParaRPr lang="en-US"/>
          </a:p>
        </p:txBody>
      </p:sp>
      <p:sp>
        <p:nvSpPr>
          <p:cNvPr id="8" name="Footer Placeholder 7">
            <a:extLst>
              <a:ext uri="{FF2B5EF4-FFF2-40B4-BE49-F238E27FC236}">
                <a16:creationId xmlns:a16="http://schemas.microsoft.com/office/drawing/2014/main" id="{C5D0AB1D-7D6D-4BDD-A3FC-6AA9303EE4B4}"/>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8">
            <a:extLst>
              <a:ext uri="{FF2B5EF4-FFF2-40B4-BE49-F238E27FC236}">
                <a16:creationId xmlns:a16="http://schemas.microsoft.com/office/drawing/2014/main" id="{95DEC748-995E-4C1B-A65C-85DFA2EBDDAA}"/>
              </a:ext>
            </a:extLst>
          </p:cNvPr>
          <p:cNvSpPr>
            <a:spLocks noGrp="1"/>
          </p:cNvSpPr>
          <p:nvPr>
            <p:ph type="sldNum" sz="quarter" idx="12"/>
          </p:nvPr>
        </p:nvSpPr>
        <p:spPr/>
        <p:txBody>
          <a:bodyPr/>
          <a:lstStyle>
            <a:lvl1pPr>
              <a:defRPr/>
            </a:lvl1pPr>
          </a:lstStyle>
          <a:p>
            <a:fld id="{B9EC3341-E5DA-4950-8C70-52BA4A56B74F}" type="slidenum">
              <a:rPr lang="en-US" altLang="en-US"/>
              <a:pPr/>
              <a:t>‹#›</a:t>
            </a:fld>
            <a:endParaRPr lang="en-US" altLang="en-US"/>
          </a:p>
        </p:txBody>
      </p:sp>
    </p:spTree>
    <p:extLst>
      <p:ext uri="{BB962C8B-B14F-4D97-AF65-F5344CB8AC3E}">
        <p14:creationId xmlns:p14="http://schemas.microsoft.com/office/powerpoint/2010/main" val="252632301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A12627-BBA6-48BE-BE1B-0804A1E08E42}"/>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60ED38B1-6F5B-4459-A0E2-B6FFAE917067}"/>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D8E5F355-EF80-4EBE-9F8E-9A159DD53CDF}"/>
              </a:ext>
            </a:extLst>
          </p:cNvPr>
          <p:cNvSpPr>
            <a:spLocks noGrp="1"/>
          </p:cNvSpPr>
          <p:nvPr>
            <p:ph sz="half" idx="2"/>
          </p:nvPr>
        </p:nvSpPr>
        <p:spPr>
          <a:xfrm>
            <a:off x="630238" y="2505075"/>
            <a:ext cx="386873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394336D-DE9C-47FA-B32D-B42ED8DF3A5A}"/>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7ED92894-AE33-4BE3-9012-2AFA90543534}"/>
              </a:ext>
            </a:extLst>
          </p:cNvPr>
          <p:cNvSpPr>
            <a:spLocks noGrp="1"/>
          </p:cNvSpPr>
          <p:nvPr>
            <p:ph sz="quarter" idx="4"/>
          </p:nvPr>
        </p:nvSpPr>
        <p:spPr>
          <a:xfrm>
            <a:off x="4629150" y="2505075"/>
            <a:ext cx="38877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A46DE3C-A8F5-41F7-B7D2-D111F56CB55E}"/>
              </a:ext>
            </a:extLst>
          </p:cNvPr>
          <p:cNvSpPr>
            <a:spLocks noGrp="1"/>
          </p:cNvSpPr>
          <p:nvPr>
            <p:ph type="dt" sz="half" idx="10"/>
          </p:nvPr>
        </p:nvSpPr>
        <p:spPr/>
        <p:txBody>
          <a:bodyPr/>
          <a:lstStyle>
            <a:lvl1pPr>
              <a:defRPr/>
            </a:lvl1pPr>
          </a:lstStyle>
          <a:p>
            <a:pPr>
              <a:defRPr/>
            </a:pPr>
            <a:endParaRPr lang="en-US"/>
          </a:p>
        </p:txBody>
      </p:sp>
      <p:sp>
        <p:nvSpPr>
          <p:cNvPr id="8" name="Footer Placeholder 7">
            <a:extLst>
              <a:ext uri="{FF2B5EF4-FFF2-40B4-BE49-F238E27FC236}">
                <a16:creationId xmlns:a16="http://schemas.microsoft.com/office/drawing/2014/main" id="{03C4A906-E8B3-4DD7-930E-1A3B3B63C4C1}"/>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8">
            <a:extLst>
              <a:ext uri="{FF2B5EF4-FFF2-40B4-BE49-F238E27FC236}">
                <a16:creationId xmlns:a16="http://schemas.microsoft.com/office/drawing/2014/main" id="{3F207F5A-B04F-42B9-A67B-285824F4E7A6}"/>
              </a:ext>
            </a:extLst>
          </p:cNvPr>
          <p:cNvSpPr>
            <a:spLocks noGrp="1"/>
          </p:cNvSpPr>
          <p:nvPr>
            <p:ph type="sldNum" sz="quarter" idx="12"/>
          </p:nvPr>
        </p:nvSpPr>
        <p:spPr/>
        <p:txBody>
          <a:bodyPr/>
          <a:lstStyle>
            <a:lvl1pPr>
              <a:defRPr/>
            </a:lvl1pPr>
          </a:lstStyle>
          <a:p>
            <a:fld id="{6788A039-6F34-49D4-80CE-C77EB2B870F9}" type="slidenum">
              <a:rPr lang="en-US" altLang="en-US"/>
              <a:pPr/>
              <a:t>‹#›</a:t>
            </a:fld>
            <a:endParaRPr lang="en-US" altLang="en-US"/>
          </a:p>
        </p:txBody>
      </p:sp>
    </p:spTree>
    <p:extLst>
      <p:ext uri="{BB962C8B-B14F-4D97-AF65-F5344CB8AC3E}">
        <p14:creationId xmlns:p14="http://schemas.microsoft.com/office/powerpoint/2010/main" val="304707102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BE914F-B9A2-4A33-8481-26DD730185E5}"/>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E8259AA4-E00B-4A8E-B1A5-646217BE31C7}"/>
              </a:ext>
            </a:extLst>
          </p:cNvPr>
          <p:cNvSpPr>
            <a:spLocks noGrp="1"/>
          </p:cNvSpPr>
          <p:nvPr>
            <p:ph type="dt" sz="half" idx="10"/>
          </p:nvPr>
        </p:nvSpPr>
        <p:spPr/>
        <p:txBody>
          <a:bodyPr/>
          <a:lstStyle>
            <a:lvl1pPr>
              <a:defRPr/>
            </a:lvl1pPr>
          </a:lstStyle>
          <a:p>
            <a:pPr>
              <a:defRPr/>
            </a:pPr>
            <a:endParaRPr lang="en-US"/>
          </a:p>
        </p:txBody>
      </p:sp>
      <p:sp>
        <p:nvSpPr>
          <p:cNvPr id="4" name="Footer Placeholder 3">
            <a:extLst>
              <a:ext uri="{FF2B5EF4-FFF2-40B4-BE49-F238E27FC236}">
                <a16:creationId xmlns:a16="http://schemas.microsoft.com/office/drawing/2014/main" id="{A75C8DBA-4185-46BB-823C-10A1E9F95E42}"/>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4">
            <a:extLst>
              <a:ext uri="{FF2B5EF4-FFF2-40B4-BE49-F238E27FC236}">
                <a16:creationId xmlns:a16="http://schemas.microsoft.com/office/drawing/2014/main" id="{C6777BCD-0B93-4565-A4B4-BBAC548351D7}"/>
              </a:ext>
            </a:extLst>
          </p:cNvPr>
          <p:cNvSpPr>
            <a:spLocks noGrp="1"/>
          </p:cNvSpPr>
          <p:nvPr>
            <p:ph type="sldNum" sz="quarter" idx="12"/>
          </p:nvPr>
        </p:nvSpPr>
        <p:spPr/>
        <p:txBody>
          <a:bodyPr/>
          <a:lstStyle>
            <a:lvl1pPr>
              <a:defRPr/>
            </a:lvl1pPr>
          </a:lstStyle>
          <a:p>
            <a:fld id="{CC1157D9-870E-43CC-9583-FEDDB66ADF46}" type="slidenum">
              <a:rPr lang="en-US" altLang="en-US"/>
              <a:pPr/>
              <a:t>‹#›</a:t>
            </a:fld>
            <a:endParaRPr lang="en-US" altLang="en-US"/>
          </a:p>
        </p:txBody>
      </p:sp>
    </p:spTree>
    <p:extLst>
      <p:ext uri="{BB962C8B-B14F-4D97-AF65-F5344CB8AC3E}">
        <p14:creationId xmlns:p14="http://schemas.microsoft.com/office/powerpoint/2010/main" val="99790354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9A06D6E0-F1A3-4B39-8CE7-485650A7C480}"/>
              </a:ext>
            </a:extLst>
          </p:cNvPr>
          <p:cNvSpPr>
            <a:spLocks noGrp="1"/>
          </p:cNvSpPr>
          <p:nvPr>
            <p:ph type="dt" sz="half" idx="10"/>
          </p:nvPr>
        </p:nvSpPr>
        <p:spPr/>
        <p:txBody>
          <a:bodyPr/>
          <a:lstStyle>
            <a:lvl1pPr>
              <a:defRPr/>
            </a:lvl1pPr>
          </a:lstStyle>
          <a:p>
            <a:pPr>
              <a:defRPr/>
            </a:pPr>
            <a:endParaRPr lang="en-US"/>
          </a:p>
        </p:txBody>
      </p:sp>
      <p:sp>
        <p:nvSpPr>
          <p:cNvPr id="3" name="Footer Placeholder 2">
            <a:extLst>
              <a:ext uri="{FF2B5EF4-FFF2-40B4-BE49-F238E27FC236}">
                <a16:creationId xmlns:a16="http://schemas.microsoft.com/office/drawing/2014/main" id="{10A8BA42-B77C-46C2-9336-6AE7279752A4}"/>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3">
            <a:extLst>
              <a:ext uri="{FF2B5EF4-FFF2-40B4-BE49-F238E27FC236}">
                <a16:creationId xmlns:a16="http://schemas.microsoft.com/office/drawing/2014/main" id="{78221866-4D10-4491-BC2C-4DCE8F4DBA33}"/>
              </a:ext>
            </a:extLst>
          </p:cNvPr>
          <p:cNvSpPr>
            <a:spLocks noGrp="1"/>
          </p:cNvSpPr>
          <p:nvPr>
            <p:ph type="sldNum" sz="quarter" idx="12"/>
          </p:nvPr>
        </p:nvSpPr>
        <p:spPr/>
        <p:txBody>
          <a:bodyPr/>
          <a:lstStyle>
            <a:lvl1pPr>
              <a:defRPr/>
            </a:lvl1pPr>
          </a:lstStyle>
          <a:p>
            <a:fld id="{AC0635F5-DB78-4CAD-A439-07852D5EEB54}" type="slidenum">
              <a:rPr lang="en-US" altLang="en-US"/>
              <a:pPr/>
              <a:t>‹#›</a:t>
            </a:fld>
            <a:endParaRPr lang="en-US" altLang="en-US"/>
          </a:p>
        </p:txBody>
      </p:sp>
    </p:spTree>
    <p:extLst>
      <p:ext uri="{BB962C8B-B14F-4D97-AF65-F5344CB8AC3E}">
        <p14:creationId xmlns:p14="http://schemas.microsoft.com/office/powerpoint/2010/main" val="189659158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FC3CD9-2823-46A0-ABBA-C5D836B3046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6CC261-F679-4C79-94EF-9DFE8F2B4E44}"/>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0BFBD55D-4C6F-454B-8A86-8718D957E597}"/>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DCC6A733-BED0-49DB-A9BA-BEE161B08EAA}"/>
              </a:ext>
            </a:extLst>
          </p:cNvPr>
          <p:cNvSpPr>
            <a:spLocks noGrp="1"/>
          </p:cNvSpPr>
          <p:nvPr>
            <p:ph type="dt" sz="half" idx="10"/>
          </p:nvPr>
        </p:nvSpPr>
        <p:spPr/>
        <p:txBody>
          <a:bodyPr/>
          <a:lstStyle>
            <a:lvl1pPr>
              <a:defRPr/>
            </a:lvl1pPr>
          </a:lstStyle>
          <a:p>
            <a:pPr>
              <a:defRPr/>
            </a:pPr>
            <a:endParaRPr lang="en-US"/>
          </a:p>
        </p:txBody>
      </p:sp>
      <p:sp>
        <p:nvSpPr>
          <p:cNvPr id="6" name="Footer Placeholder 5">
            <a:extLst>
              <a:ext uri="{FF2B5EF4-FFF2-40B4-BE49-F238E27FC236}">
                <a16:creationId xmlns:a16="http://schemas.microsoft.com/office/drawing/2014/main" id="{69F88B48-AFF7-47CA-8E00-290985474722}"/>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082068DC-1284-495F-8A6D-B6539515099E}"/>
              </a:ext>
            </a:extLst>
          </p:cNvPr>
          <p:cNvSpPr>
            <a:spLocks noGrp="1"/>
          </p:cNvSpPr>
          <p:nvPr>
            <p:ph type="sldNum" sz="quarter" idx="12"/>
          </p:nvPr>
        </p:nvSpPr>
        <p:spPr/>
        <p:txBody>
          <a:bodyPr/>
          <a:lstStyle>
            <a:lvl1pPr>
              <a:defRPr/>
            </a:lvl1pPr>
          </a:lstStyle>
          <a:p>
            <a:fld id="{65AF7676-A373-4975-9B05-86E7DB036728}" type="slidenum">
              <a:rPr lang="en-US" altLang="en-US"/>
              <a:pPr/>
              <a:t>‹#›</a:t>
            </a:fld>
            <a:endParaRPr lang="en-US" altLang="en-US"/>
          </a:p>
        </p:txBody>
      </p:sp>
    </p:spTree>
    <p:extLst>
      <p:ext uri="{BB962C8B-B14F-4D97-AF65-F5344CB8AC3E}">
        <p14:creationId xmlns:p14="http://schemas.microsoft.com/office/powerpoint/2010/main" val="198375708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C5E4D7-0B73-44A0-B5DD-089C74A8D8E7}"/>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01EF396-35DD-4613-8408-6D003C21BC25}"/>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AC3E1CD7-74C1-4726-9029-D0A19C60F29C}"/>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D9439B95-1A0A-404E-A22D-42AB02BD801B}"/>
              </a:ext>
            </a:extLst>
          </p:cNvPr>
          <p:cNvSpPr>
            <a:spLocks noGrp="1"/>
          </p:cNvSpPr>
          <p:nvPr>
            <p:ph type="dt" sz="half" idx="10"/>
          </p:nvPr>
        </p:nvSpPr>
        <p:spPr/>
        <p:txBody>
          <a:bodyPr/>
          <a:lstStyle>
            <a:lvl1pPr>
              <a:defRPr/>
            </a:lvl1pPr>
          </a:lstStyle>
          <a:p>
            <a:pPr>
              <a:defRPr/>
            </a:pPr>
            <a:endParaRPr lang="en-US"/>
          </a:p>
        </p:txBody>
      </p:sp>
      <p:sp>
        <p:nvSpPr>
          <p:cNvPr id="6" name="Footer Placeholder 5">
            <a:extLst>
              <a:ext uri="{FF2B5EF4-FFF2-40B4-BE49-F238E27FC236}">
                <a16:creationId xmlns:a16="http://schemas.microsoft.com/office/drawing/2014/main" id="{3BDDFF08-BB92-4FAD-9045-48F34D0AF82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9B5A2635-3B9D-4A47-8D85-56FA4B55EE8F}"/>
              </a:ext>
            </a:extLst>
          </p:cNvPr>
          <p:cNvSpPr>
            <a:spLocks noGrp="1"/>
          </p:cNvSpPr>
          <p:nvPr>
            <p:ph type="sldNum" sz="quarter" idx="12"/>
          </p:nvPr>
        </p:nvSpPr>
        <p:spPr/>
        <p:txBody>
          <a:bodyPr/>
          <a:lstStyle>
            <a:lvl1pPr>
              <a:defRPr/>
            </a:lvl1pPr>
          </a:lstStyle>
          <a:p>
            <a:fld id="{49391F86-7D28-4106-9FE9-040DEA884047}" type="slidenum">
              <a:rPr lang="en-US" altLang="en-US"/>
              <a:pPr/>
              <a:t>‹#›</a:t>
            </a:fld>
            <a:endParaRPr lang="en-US" altLang="en-US"/>
          </a:p>
        </p:txBody>
      </p:sp>
    </p:spTree>
    <p:extLst>
      <p:ext uri="{BB962C8B-B14F-4D97-AF65-F5344CB8AC3E}">
        <p14:creationId xmlns:p14="http://schemas.microsoft.com/office/powerpoint/2010/main" val="428134147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9774F7-9E25-4254-BEAD-B88AF3904BE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D69DE65F-BCC8-466A-A771-293F454EF14C}"/>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C9C2B29-94FF-44CE-B953-E15F4F5839FE}"/>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4D8930B8-9437-415F-AA24-C85C2A085CF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0792ABD-88C9-4966-AFA0-FF901BB2EFBD}"/>
              </a:ext>
            </a:extLst>
          </p:cNvPr>
          <p:cNvSpPr>
            <a:spLocks noGrp="1"/>
          </p:cNvSpPr>
          <p:nvPr>
            <p:ph type="sldNum" sz="quarter" idx="12"/>
          </p:nvPr>
        </p:nvSpPr>
        <p:spPr/>
        <p:txBody>
          <a:bodyPr/>
          <a:lstStyle>
            <a:lvl1pPr>
              <a:defRPr/>
            </a:lvl1pPr>
          </a:lstStyle>
          <a:p>
            <a:fld id="{3544D92A-FFF7-4BD6-8A16-5EE61E3689FE}" type="slidenum">
              <a:rPr lang="en-US" altLang="en-US"/>
              <a:pPr/>
              <a:t>‹#›</a:t>
            </a:fld>
            <a:endParaRPr lang="en-US" altLang="en-US"/>
          </a:p>
        </p:txBody>
      </p:sp>
    </p:spTree>
    <p:extLst>
      <p:ext uri="{BB962C8B-B14F-4D97-AF65-F5344CB8AC3E}">
        <p14:creationId xmlns:p14="http://schemas.microsoft.com/office/powerpoint/2010/main" val="35385629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AAF207B1-7D15-4DC6-B3BC-871D411102E6}"/>
              </a:ext>
            </a:extLst>
          </p:cNvPr>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48F78FEA-BC30-4080-9D58-1DE72B02223C}"/>
              </a:ext>
            </a:extLst>
          </p:cNvPr>
          <p:cNvSpPr>
            <a:spLocks noGrp="1"/>
          </p:cNvSpPr>
          <p:nvPr>
            <p:ph type="body" orient="vert" idx="1"/>
          </p:nvPr>
        </p:nvSpPr>
        <p:spPr>
          <a:xfrm>
            <a:off x="457200" y="274638"/>
            <a:ext cx="6019800" cy="5851525"/>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0F8E60E-29A2-4064-A7E2-FF0BC43D52DE}"/>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000428DC-75ED-4DB7-8530-C5CA22A8D4E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0C2F4A8-1F79-4B7C-ADE4-BEB8AE67C337}"/>
              </a:ext>
            </a:extLst>
          </p:cNvPr>
          <p:cNvSpPr>
            <a:spLocks noGrp="1"/>
          </p:cNvSpPr>
          <p:nvPr>
            <p:ph type="sldNum" sz="quarter" idx="12"/>
          </p:nvPr>
        </p:nvSpPr>
        <p:spPr/>
        <p:txBody>
          <a:bodyPr/>
          <a:lstStyle>
            <a:lvl1pPr>
              <a:defRPr/>
            </a:lvl1pPr>
          </a:lstStyle>
          <a:p>
            <a:fld id="{FD4F83C4-2C37-4452-911E-A8758941BAC8}" type="slidenum">
              <a:rPr lang="en-US" altLang="en-US"/>
              <a:pPr/>
              <a:t>‹#›</a:t>
            </a:fld>
            <a:endParaRPr lang="en-US" altLang="en-US"/>
          </a:p>
        </p:txBody>
      </p:sp>
    </p:spTree>
    <p:extLst>
      <p:ext uri="{BB962C8B-B14F-4D97-AF65-F5344CB8AC3E}">
        <p14:creationId xmlns:p14="http://schemas.microsoft.com/office/powerpoint/2010/main" val="192125008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32257B-64E1-487D-97F6-3CD275A20988}"/>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279DD7F2-F784-450A-AE55-96BF38AEDF94}"/>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0E28A685-AF02-4119-935F-2A2705C99C11}"/>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CC64B8F0-9BA1-44BD-BBBA-856879FF05AF}"/>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4EE68C1D-DF37-4326-86FE-F157E66F4E03}"/>
              </a:ext>
            </a:extLst>
          </p:cNvPr>
          <p:cNvSpPr>
            <a:spLocks noGrp="1"/>
          </p:cNvSpPr>
          <p:nvPr>
            <p:ph type="sldNum" sz="quarter" idx="12"/>
          </p:nvPr>
        </p:nvSpPr>
        <p:spPr/>
        <p:txBody>
          <a:bodyPr/>
          <a:lstStyle>
            <a:lvl1pPr>
              <a:defRPr/>
            </a:lvl1pPr>
          </a:lstStyle>
          <a:p>
            <a:fld id="{2460D8E7-1270-49CB-AAD7-5DD3D3E1E447}" type="slidenum">
              <a:rPr lang="en-US" altLang="en-US"/>
              <a:pPr/>
              <a:t>‹#›</a:t>
            </a:fld>
            <a:endParaRPr lang="en-US" altLang="en-US"/>
          </a:p>
        </p:txBody>
      </p:sp>
    </p:spTree>
    <p:extLst>
      <p:ext uri="{BB962C8B-B14F-4D97-AF65-F5344CB8AC3E}">
        <p14:creationId xmlns:p14="http://schemas.microsoft.com/office/powerpoint/2010/main" val="48990994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9E8BD1-1ED8-46A4-A45C-4103CD9441B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64EA6E9-A5C8-4CC5-8186-E3555285D688}"/>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1926EC5-69D8-4A35-A8FA-EBE8D854482F}"/>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1B42F092-15AB-445A-A07C-C71F308BC605}"/>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B8256DC0-4E18-4514-8DBD-5EE22518557A}"/>
              </a:ext>
            </a:extLst>
          </p:cNvPr>
          <p:cNvSpPr>
            <a:spLocks noGrp="1"/>
          </p:cNvSpPr>
          <p:nvPr>
            <p:ph type="sldNum" sz="quarter" idx="12"/>
          </p:nvPr>
        </p:nvSpPr>
        <p:spPr/>
        <p:txBody>
          <a:bodyPr/>
          <a:lstStyle>
            <a:lvl1pPr>
              <a:defRPr/>
            </a:lvl1pPr>
          </a:lstStyle>
          <a:p>
            <a:fld id="{20024E1A-6FAF-4649-9AD8-D50726FF2188}" type="slidenum">
              <a:rPr lang="en-US" altLang="en-US"/>
              <a:pPr/>
              <a:t>‹#›</a:t>
            </a:fld>
            <a:endParaRPr lang="en-US" altLang="en-US"/>
          </a:p>
        </p:txBody>
      </p:sp>
    </p:spTree>
    <p:extLst>
      <p:ext uri="{BB962C8B-B14F-4D97-AF65-F5344CB8AC3E}">
        <p14:creationId xmlns:p14="http://schemas.microsoft.com/office/powerpoint/2010/main" val="221036259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896EE4-DD99-4FF0-B258-C607724041DE}"/>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E716F70F-5CAF-4B01-9579-5E89AB151477}"/>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Edit Master text styles</a:t>
            </a:r>
          </a:p>
        </p:txBody>
      </p:sp>
      <p:sp>
        <p:nvSpPr>
          <p:cNvPr id="4" name="Date Placeholder 3">
            <a:extLst>
              <a:ext uri="{FF2B5EF4-FFF2-40B4-BE49-F238E27FC236}">
                <a16:creationId xmlns:a16="http://schemas.microsoft.com/office/drawing/2014/main" id="{28EE2621-5719-4AE0-A485-FD3089F61906}"/>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EC8842FD-9B24-4FFC-BF5B-303062BB35BB}"/>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98AF6DE-FE8E-45FC-A4E3-2FBB8A105B96}"/>
              </a:ext>
            </a:extLst>
          </p:cNvPr>
          <p:cNvSpPr>
            <a:spLocks noGrp="1"/>
          </p:cNvSpPr>
          <p:nvPr>
            <p:ph type="sldNum" sz="quarter" idx="12"/>
          </p:nvPr>
        </p:nvSpPr>
        <p:spPr/>
        <p:txBody>
          <a:bodyPr/>
          <a:lstStyle>
            <a:lvl1pPr>
              <a:defRPr/>
            </a:lvl1pPr>
          </a:lstStyle>
          <a:p>
            <a:fld id="{89B7F9E8-6120-43CE-9599-E2EA62F7CCFC}" type="slidenum">
              <a:rPr lang="en-US" altLang="en-US"/>
              <a:pPr/>
              <a:t>‹#›</a:t>
            </a:fld>
            <a:endParaRPr lang="en-US" altLang="en-US"/>
          </a:p>
        </p:txBody>
      </p:sp>
    </p:spTree>
    <p:extLst>
      <p:ext uri="{BB962C8B-B14F-4D97-AF65-F5344CB8AC3E}">
        <p14:creationId xmlns:p14="http://schemas.microsoft.com/office/powerpoint/2010/main" val="388226057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591544-B69D-4E7E-8DEC-702DBAE7FEA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2A549085-0B4A-469D-BC71-0282C98C8B8C}"/>
              </a:ext>
            </a:extLst>
          </p:cNvPr>
          <p:cNvSpPr>
            <a:spLocks noGrp="1"/>
          </p:cNvSpPr>
          <p:nvPr>
            <p:ph type="dt" sz="half" idx="10"/>
          </p:nvPr>
        </p:nvSpPr>
        <p:spPr/>
        <p:txBody>
          <a:bodyPr/>
          <a:lstStyle>
            <a:lvl1pPr>
              <a:defRPr/>
            </a:lvl1pPr>
          </a:lstStyle>
          <a:p>
            <a:pPr>
              <a:defRPr/>
            </a:pPr>
            <a:endParaRPr lang="en-US"/>
          </a:p>
        </p:txBody>
      </p:sp>
      <p:sp>
        <p:nvSpPr>
          <p:cNvPr id="4" name="Footer Placeholder 3">
            <a:extLst>
              <a:ext uri="{FF2B5EF4-FFF2-40B4-BE49-F238E27FC236}">
                <a16:creationId xmlns:a16="http://schemas.microsoft.com/office/drawing/2014/main" id="{7019DE90-4747-46B2-BBA9-AB70186C46C8}"/>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4">
            <a:extLst>
              <a:ext uri="{FF2B5EF4-FFF2-40B4-BE49-F238E27FC236}">
                <a16:creationId xmlns:a16="http://schemas.microsoft.com/office/drawing/2014/main" id="{90BD4BCC-3E4E-4BEA-B7F4-717998624214}"/>
              </a:ext>
            </a:extLst>
          </p:cNvPr>
          <p:cNvSpPr>
            <a:spLocks noGrp="1"/>
          </p:cNvSpPr>
          <p:nvPr>
            <p:ph type="sldNum" sz="quarter" idx="12"/>
          </p:nvPr>
        </p:nvSpPr>
        <p:spPr/>
        <p:txBody>
          <a:bodyPr/>
          <a:lstStyle>
            <a:lvl1pPr>
              <a:defRPr/>
            </a:lvl1pPr>
          </a:lstStyle>
          <a:p>
            <a:fld id="{01B0C305-E60A-46B1-AB6C-F15A21CF5DD5}" type="slidenum">
              <a:rPr lang="en-US" altLang="en-US"/>
              <a:pPr/>
              <a:t>‹#›</a:t>
            </a:fld>
            <a:endParaRPr lang="en-US" altLang="en-US"/>
          </a:p>
        </p:txBody>
      </p:sp>
    </p:spTree>
    <p:extLst>
      <p:ext uri="{BB962C8B-B14F-4D97-AF65-F5344CB8AC3E}">
        <p14:creationId xmlns:p14="http://schemas.microsoft.com/office/powerpoint/2010/main" val="211085733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21B530-60EA-4BF7-A0DB-D6A057A3E8A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4D88B88-3FBD-409D-9E7E-BF580B345664}"/>
              </a:ext>
            </a:extLst>
          </p:cNvPr>
          <p:cNvSpPr>
            <a:spLocks noGrp="1"/>
          </p:cNvSpPr>
          <p:nvPr>
            <p:ph sz="half" idx="1"/>
          </p:nvPr>
        </p:nvSpPr>
        <p:spPr>
          <a:xfrm>
            <a:off x="457200" y="1600200"/>
            <a:ext cx="4038600" cy="4525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BB933E0E-17FD-47A3-B596-CE39C0E3D381}"/>
              </a:ext>
            </a:extLst>
          </p:cNvPr>
          <p:cNvSpPr>
            <a:spLocks noGrp="1"/>
          </p:cNvSpPr>
          <p:nvPr>
            <p:ph sz="half" idx="2"/>
          </p:nvPr>
        </p:nvSpPr>
        <p:spPr>
          <a:xfrm>
            <a:off x="4648200" y="1600200"/>
            <a:ext cx="4038600" cy="4525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8354EB4E-F088-48E7-9543-E1B3E3F3D84D}"/>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6AFC0CAC-D4FA-48DF-BA51-0B384286A0FE}"/>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6CA8D040-2F70-43D3-A24C-7CF0FEE2247D}"/>
              </a:ext>
            </a:extLst>
          </p:cNvPr>
          <p:cNvSpPr>
            <a:spLocks noGrp="1"/>
          </p:cNvSpPr>
          <p:nvPr>
            <p:ph type="sldNum" sz="quarter" idx="12"/>
          </p:nvPr>
        </p:nvSpPr>
        <p:spPr/>
        <p:txBody>
          <a:bodyPr/>
          <a:lstStyle>
            <a:lvl1pPr>
              <a:defRPr/>
            </a:lvl1pPr>
          </a:lstStyle>
          <a:p>
            <a:fld id="{67C7B2ED-830D-4E0D-A370-9F4AA1663FAC}" type="slidenum">
              <a:rPr lang="en-US" altLang="en-US"/>
              <a:pPr/>
              <a:t>‹#›</a:t>
            </a:fld>
            <a:endParaRPr lang="en-US" altLang="en-US"/>
          </a:p>
        </p:txBody>
      </p:sp>
    </p:spTree>
    <p:extLst>
      <p:ext uri="{BB962C8B-B14F-4D97-AF65-F5344CB8AC3E}">
        <p14:creationId xmlns:p14="http://schemas.microsoft.com/office/powerpoint/2010/main" val="6680036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0DABC1-AB9F-4CB0-92A9-581C65AF741B}"/>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9F82D473-B709-4867-9A7E-E6F65D4CA0B0}"/>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2BFC062B-5C6C-4B35-9428-73A0F0A4EEAB}"/>
              </a:ext>
            </a:extLst>
          </p:cNvPr>
          <p:cNvSpPr>
            <a:spLocks noGrp="1"/>
          </p:cNvSpPr>
          <p:nvPr>
            <p:ph sz="half" idx="2"/>
          </p:nvPr>
        </p:nvSpPr>
        <p:spPr>
          <a:xfrm>
            <a:off x="630238" y="2505075"/>
            <a:ext cx="386873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1F6372C-4DED-47E0-B3C1-997E21110515}"/>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0EB9AFCC-9E7B-4429-BEF2-66590DE87D99}"/>
              </a:ext>
            </a:extLst>
          </p:cNvPr>
          <p:cNvSpPr>
            <a:spLocks noGrp="1"/>
          </p:cNvSpPr>
          <p:nvPr>
            <p:ph sz="quarter" idx="4"/>
          </p:nvPr>
        </p:nvSpPr>
        <p:spPr>
          <a:xfrm>
            <a:off x="4629150" y="2505075"/>
            <a:ext cx="38877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B0ED01B-047D-4EE5-BB54-A4A7B0843468}"/>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0B8BD8BB-E65E-4DC2-A5A1-D03406803DD0}"/>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84EC6314-B107-41E2-B5A8-257C5B429E88}"/>
              </a:ext>
            </a:extLst>
          </p:cNvPr>
          <p:cNvSpPr>
            <a:spLocks noGrp="1"/>
          </p:cNvSpPr>
          <p:nvPr>
            <p:ph type="sldNum" sz="quarter" idx="12"/>
          </p:nvPr>
        </p:nvSpPr>
        <p:spPr/>
        <p:txBody>
          <a:bodyPr/>
          <a:lstStyle>
            <a:lvl1pPr>
              <a:defRPr/>
            </a:lvl1pPr>
          </a:lstStyle>
          <a:p>
            <a:fld id="{BA388D86-F5D1-41ED-8C95-52C940FAFEF4}" type="slidenum">
              <a:rPr lang="en-US" altLang="en-US"/>
              <a:pPr/>
              <a:t>‹#›</a:t>
            </a:fld>
            <a:endParaRPr lang="en-US" altLang="en-US"/>
          </a:p>
        </p:txBody>
      </p:sp>
    </p:spTree>
    <p:extLst>
      <p:ext uri="{BB962C8B-B14F-4D97-AF65-F5344CB8AC3E}">
        <p14:creationId xmlns:p14="http://schemas.microsoft.com/office/powerpoint/2010/main" val="150235243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A2C18E-2C58-400D-9A60-E981131A571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4D5369D5-816F-4ED9-91F0-223C85C11562}"/>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F898ADAB-90EC-4109-8E55-4734F608CB85}"/>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690AE5AD-E161-4460-8552-461178FD2AD7}"/>
              </a:ext>
            </a:extLst>
          </p:cNvPr>
          <p:cNvSpPr>
            <a:spLocks noGrp="1"/>
          </p:cNvSpPr>
          <p:nvPr>
            <p:ph type="sldNum" sz="quarter" idx="12"/>
          </p:nvPr>
        </p:nvSpPr>
        <p:spPr/>
        <p:txBody>
          <a:bodyPr/>
          <a:lstStyle>
            <a:lvl1pPr>
              <a:defRPr/>
            </a:lvl1pPr>
          </a:lstStyle>
          <a:p>
            <a:fld id="{75024368-87BF-47A8-BB20-6CAA37DF1D74}" type="slidenum">
              <a:rPr lang="en-US" altLang="en-US"/>
              <a:pPr/>
              <a:t>‹#›</a:t>
            </a:fld>
            <a:endParaRPr lang="en-US" altLang="en-US"/>
          </a:p>
        </p:txBody>
      </p:sp>
    </p:spTree>
    <p:extLst>
      <p:ext uri="{BB962C8B-B14F-4D97-AF65-F5344CB8AC3E}">
        <p14:creationId xmlns:p14="http://schemas.microsoft.com/office/powerpoint/2010/main" val="268485949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3816C9F0-D1DF-44B9-9764-4CCF16B5F115}"/>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CB4AFCFE-EABF-4293-807C-7FFD7F1B78A7}"/>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B1367D92-5CDD-44B8-A165-50D72C7E3E14}"/>
              </a:ext>
            </a:extLst>
          </p:cNvPr>
          <p:cNvSpPr>
            <a:spLocks noGrp="1"/>
          </p:cNvSpPr>
          <p:nvPr>
            <p:ph type="sldNum" sz="quarter" idx="12"/>
          </p:nvPr>
        </p:nvSpPr>
        <p:spPr/>
        <p:txBody>
          <a:bodyPr/>
          <a:lstStyle>
            <a:lvl1pPr>
              <a:defRPr/>
            </a:lvl1pPr>
          </a:lstStyle>
          <a:p>
            <a:fld id="{29EC24B0-BDB5-40B3-9C82-CD06368234C5}" type="slidenum">
              <a:rPr lang="en-US" altLang="en-US"/>
              <a:pPr/>
              <a:t>‹#›</a:t>
            </a:fld>
            <a:endParaRPr lang="en-US" altLang="en-US"/>
          </a:p>
        </p:txBody>
      </p:sp>
    </p:spTree>
    <p:extLst>
      <p:ext uri="{BB962C8B-B14F-4D97-AF65-F5344CB8AC3E}">
        <p14:creationId xmlns:p14="http://schemas.microsoft.com/office/powerpoint/2010/main" val="256929100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42DC7E9-0319-4565-85C4-3EE696F63A6C}"/>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847898A1-3F0C-4866-A89F-00B91F56684E}"/>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4A29B83F-F91B-4097-B404-5A0BBDD4BF3C}"/>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6EE6DDB5-D4DB-4C8D-A215-2323C6CE596B}"/>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21F69CA8-4DF7-4976-A853-4D0D8E0DB6B8}"/>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8A91A90D-6EE6-4EC2-8CF0-A7C574297BC2}"/>
              </a:ext>
            </a:extLst>
          </p:cNvPr>
          <p:cNvSpPr>
            <a:spLocks noGrp="1"/>
          </p:cNvSpPr>
          <p:nvPr>
            <p:ph type="sldNum" sz="quarter" idx="12"/>
          </p:nvPr>
        </p:nvSpPr>
        <p:spPr/>
        <p:txBody>
          <a:bodyPr/>
          <a:lstStyle>
            <a:lvl1pPr>
              <a:defRPr/>
            </a:lvl1pPr>
          </a:lstStyle>
          <a:p>
            <a:fld id="{11413DB8-B09A-4385-A07A-ECCFFDCC96E9}" type="slidenum">
              <a:rPr lang="en-US" altLang="en-US"/>
              <a:pPr/>
              <a:t>‹#›</a:t>
            </a:fld>
            <a:endParaRPr lang="en-US" altLang="en-US"/>
          </a:p>
        </p:txBody>
      </p:sp>
    </p:spTree>
    <p:extLst>
      <p:ext uri="{BB962C8B-B14F-4D97-AF65-F5344CB8AC3E}">
        <p14:creationId xmlns:p14="http://schemas.microsoft.com/office/powerpoint/2010/main" val="209778819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B4CC20-5ABD-4C6F-A840-865203F7DB0D}"/>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8689D482-9BCD-4B44-9C75-E05E017C1796}"/>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4C5CDE3-66F4-44E3-ADAC-6091D3A25BAE}"/>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B9925F39-D271-454C-A758-8D8D086E4B58}"/>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C6FD5F5C-52EF-4CA1-BAA4-2C2702015AC5}"/>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BF6DD476-E10F-4E43-A79E-6394F83E412C}"/>
              </a:ext>
            </a:extLst>
          </p:cNvPr>
          <p:cNvSpPr>
            <a:spLocks noGrp="1"/>
          </p:cNvSpPr>
          <p:nvPr>
            <p:ph type="sldNum" sz="quarter" idx="12"/>
          </p:nvPr>
        </p:nvSpPr>
        <p:spPr/>
        <p:txBody>
          <a:bodyPr/>
          <a:lstStyle>
            <a:lvl1pPr>
              <a:defRPr/>
            </a:lvl1pPr>
          </a:lstStyle>
          <a:p>
            <a:fld id="{0D0A8A68-0E80-4240-9D5F-0F920AD3B7C7}" type="slidenum">
              <a:rPr lang="en-US" altLang="en-US"/>
              <a:pPr/>
              <a:t>‹#›</a:t>
            </a:fld>
            <a:endParaRPr lang="en-US" altLang="en-US"/>
          </a:p>
        </p:txBody>
      </p:sp>
    </p:spTree>
    <p:extLst>
      <p:ext uri="{BB962C8B-B14F-4D97-AF65-F5344CB8AC3E}">
        <p14:creationId xmlns:p14="http://schemas.microsoft.com/office/powerpoint/2010/main" val="96527474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6562EC-1483-426D-8A4C-04A0EA634B7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A9DD931C-3113-441A-91A5-39D0194EF5B6}"/>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632A4CE-C2D0-448A-AE6D-35B308BD789A}"/>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6A2993D2-B9FA-4973-804F-102C6E9580AC}"/>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CF610EA4-06B9-4605-8ECE-1CA9DA560C18}"/>
              </a:ext>
            </a:extLst>
          </p:cNvPr>
          <p:cNvSpPr>
            <a:spLocks noGrp="1"/>
          </p:cNvSpPr>
          <p:nvPr>
            <p:ph type="sldNum" sz="quarter" idx="12"/>
          </p:nvPr>
        </p:nvSpPr>
        <p:spPr/>
        <p:txBody>
          <a:bodyPr/>
          <a:lstStyle>
            <a:lvl1pPr>
              <a:defRPr/>
            </a:lvl1pPr>
          </a:lstStyle>
          <a:p>
            <a:fld id="{D590810F-168C-472F-983B-D435E0812449}" type="slidenum">
              <a:rPr lang="en-US" altLang="en-US"/>
              <a:pPr/>
              <a:t>‹#›</a:t>
            </a:fld>
            <a:endParaRPr lang="en-US" altLang="en-US"/>
          </a:p>
        </p:txBody>
      </p:sp>
    </p:spTree>
    <p:extLst>
      <p:ext uri="{BB962C8B-B14F-4D97-AF65-F5344CB8AC3E}">
        <p14:creationId xmlns:p14="http://schemas.microsoft.com/office/powerpoint/2010/main" val="197001637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8F8DA8E9-C409-4DF5-A12E-4B67CB7489FF}"/>
              </a:ext>
            </a:extLst>
          </p:cNvPr>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B1396DEC-B161-4A00-A452-851F2D3DE4A4}"/>
              </a:ext>
            </a:extLst>
          </p:cNvPr>
          <p:cNvSpPr>
            <a:spLocks noGrp="1"/>
          </p:cNvSpPr>
          <p:nvPr>
            <p:ph type="body" orient="vert" idx="1"/>
          </p:nvPr>
        </p:nvSpPr>
        <p:spPr>
          <a:xfrm>
            <a:off x="457200" y="274638"/>
            <a:ext cx="6019800" cy="5851525"/>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56504EB-6BA4-48FA-B12C-FCBD4E981022}"/>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E82802E6-AFE5-4203-84DA-70EB6034F1AF}"/>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70E4E85B-F360-4E64-8212-BB2FB33427BF}"/>
              </a:ext>
            </a:extLst>
          </p:cNvPr>
          <p:cNvSpPr>
            <a:spLocks noGrp="1"/>
          </p:cNvSpPr>
          <p:nvPr>
            <p:ph type="sldNum" sz="quarter" idx="12"/>
          </p:nvPr>
        </p:nvSpPr>
        <p:spPr/>
        <p:txBody>
          <a:bodyPr/>
          <a:lstStyle>
            <a:lvl1pPr>
              <a:defRPr/>
            </a:lvl1pPr>
          </a:lstStyle>
          <a:p>
            <a:fld id="{B416F520-244E-4194-BFA4-CD966468E92F}" type="slidenum">
              <a:rPr lang="en-US" altLang="en-US"/>
              <a:pPr/>
              <a:t>‹#›</a:t>
            </a:fld>
            <a:endParaRPr lang="en-US" altLang="en-US"/>
          </a:p>
        </p:txBody>
      </p:sp>
    </p:spTree>
    <p:extLst>
      <p:ext uri="{BB962C8B-B14F-4D97-AF65-F5344CB8AC3E}">
        <p14:creationId xmlns:p14="http://schemas.microsoft.com/office/powerpoint/2010/main" val="427484960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2862CD9-6741-416F-A884-234D729841A7}"/>
              </a:ext>
            </a:extLst>
          </p:cNvPr>
          <p:cNvSpPr>
            <a:spLocks noGrp="1"/>
          </p:cNvSpPr>
          <p:nvPr>
            <p:ph type="dt" sz="half" idx="10"/>
          </p:nvPr>
        </p:nvSpPr>
        <p:spPr/>
        <p:txBody>
          <a:bodyPr/>
          <a:lstStyle>
            <a:lvl1pPr>
              <a:defRPr/>
            </a:lvl1pPr>
          </a:lstStyle>
          <a:p>
            <a:pPr>
              <a:defRPr/>
            </a:pPr>
            <a:endParaRPr lang="en-US"/>
          </a:p>
        </p:txBody>
      </p:sp>
      <p:sp>
        <p:nvSpPr>
          <p:cNvPr id="3" name="Footer Placeholder 2">
            <a:extLst>
              <a:ext uri="{FF2B5EF4-FFF2-40B4-BE49-F238E27FC236}">
                <a16:creationId xmlns:a16="http://schemas.microsoft.com/office/drawing/2014/main" id="{8982E97C-F41F-4E4D-BEEB-54E00C133377}"/>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3">
            <a:extLst>
              <a:ext uri="{FF2B5EF4-FFF2-40B4-BE49-F238E27FC236}">
                <a16:creationId xmlns:a16="http://schemas.microsoft.com/office/drawing/2014/main" id="{F8C429DE-03D5-4CEE-AB88-8663AAF74828}"/>
              </a:ext>
            </a:extLst>
          </p:cNvPr>
          <p:cNvSpPr>
            <a:spLocks noGrp="1"/>
          </p:cNvSpPr>
          <p:nvPr>
            <p:ph type="sldNum" sz="quarter" idx="12"/>
          </p:nvPr>
        </p:nvSpPr>
        <p:spPr/>
        <p:txBody>
          <a:bodyPr/>
          <a:lstStyle>
            <a:lvl1pPr>
              <a:defRPr/>
            </a:lvl1pPr>
          </a:lstStyle>
          <a:p>
            <a:fld id="{86AA094B-B3B2-4739-A06D-5C28613DABD6}" type="slidenum">
              <a:rPr lang="en-US" altLang="en-US"/>
              <a:pPr/>
              <a:t>‹#›</a:t>
            </a:fld>
            <a:endParaRPr lang="en-US" altLang="en-US"/>
          </a:p>
        </p:txBody>
      </p:sp>
    </p:spTree>
    <p:extLst>
      <p:ext uri="{BB962C8B-B14F-4D97-AF65-F5344CB8AC3E}">
        <p14:creationId xmlns:p14="http://schemas.microsoft.com/office/powerpoint/2010/main" val="277633783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215667-FBC8-4A12-AD67-647520B83AC8}"/>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4971E48E-672A-485C-9760-69DE5B86E88D}"/>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02B48DB-6337-4B8C-8BCC-4B1DBE564D67}"/>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4F23475F-F0F2-4224-A16D-012D699D461B}"/>
              </a:ext>
            </a:extLst>
          </p:cNvPr>
          <p:cNvSpPr>
            <a:spLocks noGrp="1"/>
          </p:cNvSpPr>
          <p:nvPr>
            <p:ph type="dt" sz="half" idx="10"/>
          </p:nvPr>
        </p:nvSpPr>
        <p:spPr/>
        <p:txBody>
          <a:bodyPr/>
          <a:lstStyle>
            <a:lvl1pPr>
              <a:defRPr/>
            </a:lvl1pPr>
          </a:lstStyle>
          <a:p>
            <a:pPr>
              <a:defRPr/>
            </a:pPr>
            <a:endParaRPr lang="en-US"/>
          </a:p>
        </p:txBody>
      </p:sp>
      <p:sp>
        <p:nvSpPr>
          <p:cNvPr id="6" name="Footer Placeholder 5">
            <a:extLst>
              <a:ext uri="{FF2B5EF4-FFF2-40B4-BE49-F238E27FC236}">
                <a16:creationId xmlns:a16="http://schemas.microsoft.com/office/drawing/2014/main" id="{27A20648-CDCF-4474-9E77-2EEBEA717148}"/>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DDFAE747-D474-422F-B867-6E3C02F8EB92}"/>
              </a:ext>
            </a:extLst>
          </p:cNvPr>
          <p:cNvSpPr>
            <a:spLocks noGrp="1"/>
          </p:cNvSpPr>
          <p:nvPr>
            <p:ph type="sldNum" sz="quarter" idx="12"/>
          </p:nvPr>
        </p:nvSpPr>
        <p:spPr/>
        <p:txBody>
          <a:bodyPr/>
          <a:lstStyle>
            <a:lvl1pPr>
              <a:defRPr/>
            </a:lvl1pPr>
          </a:lstStyle>
          <a:p>
            <a:fld id="{540F5A6C-482D-487E-9C1B-7DA8A01DFDA3}" type="slidenum">
              <a:rPr lang="en-US" altLang="en-US"/>
              <a:pPr/>
              <a:t>‹#›</a:t>
            </a:fld>
            <a:endParaRPr lang="en-US" altLang="en-US"/>
          </a:p>
        </p:txBody>
      </p:sp>
    </p:spTree>
    <p:extLst>
      <p:ext uri="{BB962C8B-B14F-4D97-AF65-F5344CB8AC3E}">
        <p14:creationId xmlns:p14="http://schemas.microsoft.com/office/powerpoint/2010/main" val="253137288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250D73-340D-4ADF-AE66-A326C3962D3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38B7ABCD-74DF-4775-9B83-631FDC20A950}"/>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D2F438C7-1A78-42D0-A802-22B181EB919A}"/>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70C777B6-2B38-42DA-B158-18FD1B4D4E26}"/>
              </a:ext>
            </a:extLst>
          </p:cNvPr>
          <p:cNvSpPr>
            <a:spLocks noGrp="1"/>
          </p:cNvSpPr>
          <p:nvPr>
            <p:ph type="dt" sz="half" idx="10"/>
          </p:nvPr>
        </p:nvSpPr>
        <p:spPr/>
        <p:txBody>
          <a:bodyPr/>
          <a:lstStyle>
            <a:lvl1pPr>
              <a:defRPr/>
            </a:lvl1pPr>
          </a:lstStyle>
          <a:p>
            <a:pPr>
              <a:defRPr/>
            </a:pPr>
            <a:endParaRPr lang="en-US"/>
          </a:p>
        </p:txBody>
      </p:sp>
      <p:sp>
        <p:nvSpPr>
          <p:cNvPr id="6" name="Footer Placeholder 5">
            <a:extLst>
              <a:ext uri="{FF2B5EF4-FFF2-40B4-BE49-F238E27FC236}">
                <a16:creationId xmlns:a16="http://schemas.microsoft.com/office/drawing/2014/main" id="{5F013BEA-7E94-455E-A35D-C18C59FC8A10}"/>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E872AC2A-0383-4B39-9BF2-8A5FD582F94A}"/>
              </a:ext>
            </a:extLst>
          </p:cNvPr>
          <p:cNvSpPr>
            <a:spLocks noGrp="1"/>
          </p:cNvSpPr>
          <p:nvPr>
            <p:ph type="sldNum" sz="quarter" idx="12"/>
          </p:nvPr>
        </p:nvSpPr>
        <p:spPr/>
        <p:txBody>
          <a:bodyPr/>
          <a:lstStyle>
            <a:lvl1pPr>
              <a:defRPr/>
            </a:lvl1pPr>
          </a:lstStyle>
          <a:p>
            <a:fld id="{506CADEA-115E-4568-A55B-581D23688F86}" type="slidenum">
              <a:rPr lang="en-US" altLang="en-US"/>
              <a:pPr/>
              <a:t>‹#›</a:t>
            </a:fld>
            <a:endParaRPr lang="en-US" altLang="en-US"/>
          </a:p>
        </p:txBody>
      </p:sp>
    </p:spTree>
    <p:extLst>
      <p:ext uri="{BB962C8B-B14F-4D97-AF65-F5344CB8AC3E}">
        <p14:creationId xmlns:p14="http://schemas.microsoft.com/office/powerpoint/2010/main" val="153389461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theme" Target="../theme/theme3.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0" name="Title Placeholder 1">
            <a:extLst>
              <a:ext uri="{FF2B5EF4-FFF2-40B4-BE49-F238E27FC236}">
                <a16:creationId xmlns:a16="http://schemas.microsoft.com/office/drawing/2014/main" id="{0337967E-BE72-4204-BC16-BA12F9779FA5}"/>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7651" name="Text Placeholder 2">
            <a:extLst>
              <a:ext uri="{FF2B5EF4-FFF2-40B4-BE49-F238E27FC236}">
                <a16:creationId xmlns:a16="http://schemas.microsoft.com/office/drawing/2014/main" id="{C2B015A2-D548-41C3-9BF2-E57463467D49}"/>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61D6F487-7CDD-4F6E-A278-630EC91EDF6E}"/>
              </a:ext>
            </a:extLst>
          </p:cNvPr>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defRPr>
            </a:lvl1pPr>
          </a:lstStyle>
          <a:p>
            <a:pPr>
              <a:defRPr/>
            </a:pPr>
            <a:endParaRPr lang="en-US"/>
          </a:p>
        </p:txBody>
      </p:sp>
      <p:sp>
        <p:nvSpPr>
          <p:cNvPr id="5" name="Footer Placeholder 4">
            <a:extLst>
              <a:ext uri="{FF2B5EF4-FFF2-40B4-BE49-F238E27FC236}">
                <a16:creationId xmlns:a16="http://schemas.microsoft.com/office/drawing/2014/main" id="{F1BBE2B4-11FE-43AE-AB24-C42A60075FF7}"/>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defRPr>
            </a:lvl1pPr>
          </a:lstStyle>
          <a:p>
            <a:pPr>
              <a:defRPr/>
            </a:pPr>
            <a:endParaRPr lang="en-US"/>
          </a:p>
        </p:txBody>
      </p:sp>
      <p:sp>
        <p:nvSpPr>
          <p:cNvPr id="6" name="Slide Number Placeholder 5">
            <a:extLst>
              <a:ext uri="{FF2B5EF4-FFF2-40B4-BE49-F238E27FC236}">
                <a16:creationId xmlns:a16="http://schemas.microsoft.com/office/drawing/2014/main" id="{2616788B-1047-48C0-8412-F4F6EF94B64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mn-lt"/>
              </a:defRPr>
            </a:lvl1pPr>
          </a:lstStyle>
          <a:p>
            <a:fld id="{B7E81CBC-7A32-430C-AFBE-70FA5D8AB7FF}"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3658" r:id="rId1"/>
    <p:sldLayoutId id="2147483659" r:id="rId2"/>
    <p:sldLayoutId id="2147483660" r:id="rId3"/>
    <p:sldLayoutId id="2147483661" r:id="rId4"/>
    <p:sldLayoutId id="2147483662" r:id="rId5"/>
    <p:sldLayoutId id="2147483663" r:id="rId6"/>
    <p:sldLayoutId id="2147483664" r:id="rId7"/>
    <p:sldLayoutId id="2147483665" r:id="rId8"/>
    <p:sldLayoutId id="2147483666" r:id="rId9"/>
    <p:sldLayoutId id="2147483667" r:id="rId10"/>
    <p:sldLayoutId id="2147483668" r:id="rId11"/>
  </p:sldLayoutIdLst>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anose="020F0502020204030204" pitchFamily="34" charset="0"/>
        </a:defRPr>
      </a:lvl2pPr>
      <a:lvl3pPr algn="ctr" rtl="0" fontAlgn="base">
        <a:spcBef>
          <a:spcPct val="0"/>
        </a:spcBef>
        <a:spcAft>
          <a:spcPct val="0"/>
        </a:spcAft>
        <a:defRPr sz="4400">
          <a:solidFill>
            <a:schemeClr val="tx1"/>
          </a:solidFill>
          <a:latin typeface="Calibri" panose="020F0502020204030204" pitchFamily="34" charset="0"/>
        </a:defRPr>
      </a:lvl3pPr>
      <a:lvl4pPr algn="ctr" rtl="0" fontAlgn="base">
        <a:spcBef>
          <a:spcPct val="0"/>
        </a:spcBef>
        <a:spcAft>
          <a:spcPct val="0"/>
        </a:spcAft>
        <a:defRPr sz="4400">
          <a:solidFill>
            <a:schemeClr val="tx1"/>
          </a:solidFill>
          <a:latin typeface="Calibri" panose="020F0502020204030204" pitchFamily="34" charset="0"/>
        </a:defRPr>
      </a:lvl4pPr>
      <a:lvl5pPr algn="ctr" rtl="0" fontAlgn="base">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8610" name="Title Placeholder 1">
            <a:extLst>
              <a:ext uri="{FF2B5EF4-FFF2-40B4-BE49-F238E27FC236}">
                <a16:creationId xmlns:a16="http://schemas.microsoft.com/office/drawing/2014/main" id="{B2DD1697-36C2-4B0A-BD9E-61A66A416378}"/>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68611" name="Text Placeholder 2">
            <a:extLst>
              <a:ext uri="{FF2B5EF4-FFF2-40B4-BE49-F238E27FC236}">
                <a16:creationId xmlns:a16="http://schemas.microsoft.com/office/drawing/2014/main" id="{4F202173-545D-44C1-8998-4A5049CC26D2}"/>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B10CB210-C9D7-40CD-BC94-B54DA7660D45}"/>
              </a:ext>
            </a:extLst>
          </p:cNvPr>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defRPr>
            </a:lvl1pPr>
          </a:lstStyle>
          <a:p>
            <a:pPr>
              <a:defRPr/>
            </a:pPr>
            <a:endParaRPr lang="en-US"/>
          </a:p>
        </p:txBody>
      </p:sp>
      <p:sp>
        <p:nvSpPr>
          <p:cNvPr id="5" name="Footer Placeholder 4">
            <a:extLst>
              <a:ext uri="{FF2B5EF4-FFF2-40B4-BE49-F238E27FC236}">
                <a16:creationId xmlns:a16="http://schemas.microsoft.com/office/drawing/2014/main" id="{E425F9DE-B806-46A4-ADD1-EE37D13A4F84}"/>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defRPr>
            </a:lvl1pPr>
          </a:lstStyle>
          <a:p>
            <a:pPr>
              <a:defRPr/>
            </a:pPr>
            <a:endParaRPr lang="en-US"/>
          </a:p>
        </p:txBody>
      </p:sp>
      <p:sp>
        <p:nvSpPr>
          <p:cNvPr id="6" name="Slide Number Placeholder 5">
            <a:extLst>
              <a:ext uri="{FF2B5EF4-FFF2-40B4-BE49-F238E27FC236}">
                <a16:creationId xmlns:a16="http://schemas.microsoft.com/office/drawing/2014/main" id="{1D6E15EC-252B-42F4-888F-73D06337612E}"/>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mn-lt"/>
              </a:defRPr>
            </a:lvl1pPr>
          </a:lstStyle>
          <a:p>
            <a:fld id="{9FF8D2B8-CEE2-4C69-A03E-C1E6D959E48B}"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673" r:id="rId5"/>
    <p:sldLayoutId id="2147483674" r:id="rId6"/>
    <p:sldLayoutId id="2147483675" r:id="rId7"/>
    <p:sldLayoutId id="2147483676" r:id="rId8"/>
    <p:sldLayoutId id="2147483677" r:id="rId9"/>
    <p:sldLayoutId id="2147483678" r:id="rId10"/>
    <p:sldLayoutId id="2147483679" r:id="rId11"/>
  </p:sldLayoutIdLst>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anose="020F0502020204030204" pitchFamily="34" charset="0"/>
        </a:defRPr>
      </a:lvl2pPr>
      <a:lvl3pPr algn="ctr" rtl="0" fontAlgn="base">
        <a:spcBef>
          <a:spcPct val="0"/>
        </a:spcBef>
        <a:spcAft>
          <a:spcPct val="0"/>
        </a:spcAft>
        <a:defRPr sz="4400">
          <a:solidFill>
            <a:schemeClr val="tx1"/>
          </a:solidFill>
          <a:latin typeface="Calibri" panose="020F0502020204030204" pitchFamily="34" charset="0"/>
        </a:defRPr>
      </a:lvl3pPr>
      <a:lvl4pPr algn="ctr" rtl="0" fontAlgn="base">
        <a:spcBef>
          <a:spcPct val="0"/>
        </a:spcBef>
        <a:spcAft>
          <a:spcPct val="0"/>
        </a:spcAft>
        <a:defRPr sz="4400">
          <a:solidFill>
            <a:schemeClr val="tx1"/>
          </a:solidFill>
          <a:latin typeface="Calibri" panose="020F0502020204030204" pitchFamily="34" charset="0"/>
        </a:defRPr>
      </a:lvl4pPr>
      <a:lvl5pPr algn="ctr" rtl="0" fontAlgn="base">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8242" name="Rectangle 2">
            <a:extLst>
              <a:ext uri="{FF2B5EF4-FFF2-40B4-BE49-F238E27FC236}">
                <a16:creationId xmlns:a16="http://schemas.microsoft.com/office/drawing/2014/main" id="{23B34133-B56D-4869-82F0-FF873ECBC04B}"/>
              </a:ext>
            </a:extLst>
          </p:cNvPr>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8243" name="Rectangle 3">
            <a:extLst>
              <a:ext uri="{FF2B5EF4-FFF2-40B4-BE49-F238E27FC236}">
                <a16:creationId xmlns:a16="http://schemas.microsoft.com/office/drawing/2014/main" id="{700E131A-9643-442A-BEE9-B7CFCF5862B6}"/>
              </a:ext>
            </a:extLst>
          </p:cNvPr>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38244" name="Rectangle 4">
            <a:extLst>
              <a:ext uri="{FF2B5EF4-FFF2-40B4-BE49-F238E27FC236}">
                <a16:creationId xmlns:a16="http://schemas.microsoft.com/office/drawing/2014/main" id="{47A640EF-305B-4D1D-8055-84A80E7378E0}"/>
              </a:ext>
            </a:extLst>
          </p:cNvPr>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vl1pPr>
          </a:lstStyle>
          <a:p>
            <a:endParaRPr lang="en-US" altLang="en-US"/>
          </a:p>
        </p:txBody>
      </p:sp>
      <p:sp>
        <p:nvSpPr>
          <p:cNvPr id="138245" name="Rectangle 5">
            <a:extLst>
              <a:ext uri="{FF2B5EF4-FFF2-40B4-BE49-F238E27FC236}">
                <a16:creationId xmlns:a16="http://schemas.microsoft.com/office/drawing/2014/main" id="{0F09B71D-3D7C-425A-AB45-57CE3C7694DB}"/>
              </a:ext>
            </a:extLst>
          </p:cNvPr>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vl1pPr>
          </a:lstStyle>
          <a:p>
            <a:endParaRPr lang="en-US" altLang="en-US"/>
          </a:p>
        </p:txBody>
      </p:sp>
      <p:sp>
        <p:nvSpPr>
          <p:cNvPr id="138246" name="Rectangle 6">
            <a:extLst>
              <a:ext uri="{FF2B5EF4-FFF2-40B4-BE49-F238E27FC236}">
                <a16:creationId xmlns:a16="http://schemas.microsoft.com/office/drawing/2014/main" id="{456106C8-26AA-4E89-9FF1-467C91954BD9}"/>
              </a:ext>
            </a:extLst>
          </p:cNvPr>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fld id="{12FB42AF-10C3-40E2-B44C-696C5DD4FE3D}"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3680" r:id="rId1"/>
    <p:sldLayoutId id="2147483681" r:id="rId2"/>
    <p:sldLayoutId id="2147483682" r:id="rId3"/>
    <p:sldLayoutId id="2147483683" r:id="rId4"/>
    <p:sldLayoutId id="2147483684" r:id="rId5"/>
    <p:sldLayoutId id="2147483685" r:id="rId6"/>
    <p:sldLayoutId id="2147483686" r:id="rId7"/>
    <p:sldLayoutId id="2147483687" r:id="rId8"/>
    <p:sldLayoutId id="2147483688" r:id="rId9"/>
    <p:sldLayoutId id="2147483689" r:id="rId10"/>
    <p:sldLayoutId id="2147483690" r:id="rId11"/>
    <p:sldLayoutId id="2147483724" r:id="rId12"/>
  </p:sldLayoutIdLst>
  <p:txStyles>
    <p:titleStyle>
      <a:lvl1pPr algn="ctr" rtl="0" fontAlgn="base">
        <a:spcBef>
          <a:spcPct val="0"/>
        </a:spcBef>
        <a:spcAft>
          <a:spcPct val="0"/>
        </a:spcAft>
        <a:defRPr sz="4400" kern="12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anose="020B0604020202020204" pitchFamily="34" charset="0"/>
        </a:defRPr>
      </a:lvl2pPr>
      <a:lvl3pPr algn="ctr" rtl="0" fontAlgn="base">
        <a:spcBef>
          <a:spcPct val="0"/>
        </a:spcBef>
        <a:spcAft>
          <a:spcPct val="0"/>
        </a:spcAft>
        <a:defRPr sz="4400">
          <a:solidFill>
            <a:schemeClr val="tx2"/>
          </a:solidFill>
          <a:latin typeface="Arial" panose="020B0604020202020204" pitchFamily="34" charset="0"/>
        </a:defRPr>
      </a:lvl3pPr>
      <a:lvl4pPr algn="ctr" rtl="0" fontAlgn="base">
        <a:spcBef>
          <a:spcPct val="0"/>
        </a:spcBef>
        <a:spcAft>
          <a:spcPct val="0"/>
        </a:spcAft>
        <a:defRPr sz="4400">
          <a:solidFill>
            <a:schemeClr val="tx2"/>
          </a:solidFill>
          <a:latin typeface="Arial" panose="020B0604020202020204" pitchFamily="34" charset="0"/>
        </a:defRPr>
      </a:lvl4pPr>
      <a:lvl5pPr algn="ctr" rtl="0" fontAlgn="base">
        <a:spcBef>
          <a:spcPct val="0"/>
        </a:spcBef>
        <a:spcAft>
          <a:spcPct val="0"/>
        </a:spcAft>
        <a:defRPr sz="4400">
          <a:solidFill>
            <a:schemeClr val="tx2"/>
          </a:solidFill>
          <a:latin typeface="Arial" panose="020B0604020202020204" pitchFamily="34" charset="0"/>
        </a:defRPr>
      </a:lvl5pPr>
      <a:lvl6pPr marL="457200" algn="ctr" rtl="0" fontAlgn="base">
        <a:spcBef>
          <a:spcPct val="0"/>
        </a:spcBef>
        <a:spcAft>
          <a:spcPct val="0"/>
        </a:spcAft>
        <a:defRPr sz="4400">
          <a:solidFill>
            <a:schemeClr val="tx2"/>
          </a:solidFill>
          <a:latin typeface="Arial" panose="020B0604020202020204" pitchFamily="34" charset="0"/>
        </a:defRPr>
      </a:lvl6pPr>
      <a:lvl7pPr marL="914400" algn="ctr" rtl="0" fontAlgn="base">
        <a:spcBef>
          <a:spcPct val="0"/>
        </a:spcBef>
        <a:spcAft>
          <a:spcPct val="0"/>
        </a:spcAft>
        <a:defRPr sz="4400">
          <a:solidFill>
            <a:schemeClr val="tx2"/>
          </a:solidFill>
          <a:latin typeface="Arial" panose="020B0604020202020204" pitchFamily="34" charset="0"/>
        </a:defRPr>
      </a:lvl7pPr>
      <a:lvl8pPr marL="1371600" algn="ctr" rtl="0" fontAlgn="base">
        <a:spcBef>
          <a:spcPct val="0"/>
        </a:spcBef>
        <a:spcAft>
          <a:spcPct val="0"/>
        </a:spcAft>
        <a:defRPr sz="4400">
          <a:solidFill>
            <a:schemeClr val="tx2"/>
          </a:solidFill>
          <a:latin typeface="Arial" panose="020B0604020202020204" pitchFamily="34" charset="0"/>
        </a:defRPr>
      </a:lvl8pPr>
      <a:lvl9pPr marL="1828800" algn="ctr" rtl="0" fontAlgn="base">
        <a:spcBef>
          <a:spcPct val="0"/>
        </a:spcBef>
        <a:spcAft>
          <a:spcPct val="0"/>
        </a:spcAft>
        <a:defRPr sz="4400">
          <a:solidFill>
            <a:schemeClr val="tx2"/>
          </a:solidFill>
          <a:latin typeface="Arial" panose="020B0604020202020204" pitchFamily="34" charset="0"/>
        </a:defRPr>
      </a:lvl9pPr>
    </p:titleStyle>
    <p:bodyStyle>
      <a:lvl1pPr marL="342900" indent="-342900" algn="l" rtl="0" fontAlgn="base">
        <a:spcBef>
          <a:spcPct val="20000"/>
        </a:spcBef>
        <a:spcAft>
          <a:spcPct val="0"/>
        </a:spcAft>
        <a:buChar char="•"/>
        <a:defRPr sz="3200" kern="1200">
          <a:solidFill>
            <a:schemeClr val="tx1"/>
          </a:solidFill>
          <a:latin typeface="+mn-lt"/>
          <a:ea typeface="+mn-ea"/>
          <a:cs typeface="+mn-cs"/>
        </a:defRPr>
      </a:lvl1pPr>
      <a:lvl2pPr marL="742950" indent="-285750" algn="l" rtl="0" fontAlgn="base">
        <a:spcBef>
          <a:spcPct val="20000"/>
        </a:spcBef>
        <a:spcAft>
          <a:spcPct val="0"/>
        </a:spcAft>
        <a:buChar char="–"/>
        <a:defRPr sz="2800" kern="1200">
          <a:solidFill>
            <a:schemeClr val="tx1"/>
          </a:solidFill>
          <a:latin typeface="+mn-lt"/>
          <a:ea typeface="+mn-ea"/>
          <a:cs typeface="+mn-cs"/>
        </a:defRPr>
      </a:lvl2pPr>
      <a:lvl3pPr marL="1143000" indent="-228600" algn="l" rtl="0" fontAlgn="base">
        <a:spcBef>
          <a:spcPct val="20000"/>
        </a:spcBef>
        <a:spcAft>
          <a:spcPct val="0"/>
        </a:spcAft>
        <a:buChar char="•"/>
        <a:defRPr sz="2400" kern="1200">
          <a:solidFill>
            <a:schemeClr val="tx1"/>
          </a:solidFill>
          <a:latin typeface="+mn-lt"/>
          <a:ea typeface="+mn-ea"/>
          <a:cs typeface="+mn-cs"/>
        </a:defRPr>
      </a:lvl3pPr>
      <a:lvl4pPr marL="1600200" indent="-228600" algn="l" rtl="0" fontAlgn="base">
        <a:spcBef>
          <a:spcPct val="20000"/>
        </a:spcBef>
        <a:spcAft>
          <a:spcPct val="0"/>
        </a:spcAft>
        <a:buChar char="–"/>
        <a:defRPr sz="2000" kern="1200">
          <a:solidFill>
            <a:schemeClr val="tx1"/>
          </a:solidFill>
          <a:latin typeface="+mn-lt"/>
          <a:ea typeface="+mn-ea"/>
          <a:cs typeface="+mn-cs"/>
        </a:defRPr>
      </a:lvl4pPr>
      <a:lvl5pPr marL="2057400" indent="-228600" algn="l" rtl="0" fontAlgn="base">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0466" name="Rectangle 2">
            <a:extLst>
              <a:ext uri="{FF2B5EF4-FFF2-40B4-BE49-F238E27FC236}">
                <a16:creationId xmlns:a16="http://schemas.microsoft.com/office/drawing/2014/main" id="{5D46417A-08C0-4AD0-897D-CE9BA12F7FC5}"/>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90467" name="Rectangle 3">
            <a:extLst>
              <a:ext uri="{FF2B5EF4-FFF2-40B4-BE49-F238E27FC236}">
                <a16:creationId xmlns:a16="http://schemas.microsoft.com/office/drawing/2014/main" id="{BB62D522-D8C4-4CAE-86DB-8402F58E00CE}"/>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95D56BD8-9070-4F70-A21F-A376EF6B521A}"/>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atin typeface="+mn-lt"/>
              </a:defRPr>
            </a:lvl1pPr>
          </a:lstStyle>
          <a:p>
            <a:pPr>
              <a:defRPr/>
            </a:pPr>
            <a:endParaRPr lang="en-US"/>
          </a:p>
        </p:txBody>
      </p:sp>
      <p:sp>
        <p:nvSpPr>
          <p:cNvPr id="1029" name="Rectangle 5">
            <a:extLst>
              <a:ext uri="{FF2B5EF4-FFF2-40B4-BE49-F238E27FC236}">
                <a16:creationId xmlns:a16="http://schemas.microsoft.com/office/drawing/2014/main" id="{7AB9BB5E-F4F8-4509-8FF9-12F052BBC0B6}"/>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mn-lt"/>
              </a:defRPr>
            </a:lvl1pPr>
          </a:lstStyle>
          <a:p>
            <a:pPr>
              <a:defRPr/>
            </a:pPr>
            <a:endParaRPr lang="en-US"/>
          </a:p>
        </p:txBody>
      </p:sp>
      <p:sp>
        <p:nvSpPr>
          <p:cNvPr id="1030" name="Rectangle 6">
            <a:extLst>
              <a:ext uri="{FF2B5EF4-FFF2-40B4-BE49-F238E27FC236}">
                <a16:creationId xmlns:a16="http://schemas.microsoft.com/office/drawing/2014/main" id="{8B93BF33-7624-456B-8377-1CC6139F36D1}"/>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fld id="{DBC45B2E-A209-45F4-A2C7-DD53990C21FE}"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Lst>
  <p:txStyles>
    <p:titleStyle>
      <a:lvl1pPr algn="ctr" rtl="0" fontAlgn="base">
        <a:spcBef>
          <a:spcPct val="0"/>
        </a:spcBef>
        <a:spcAft>
          <a:spcPct val="0"/>
        </a:spcAft>
        <a:defRPr sz="4400" kern="12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panose="02020603050405020304" pitchFamily="18" charset="0"/>
        </a:defRPr>
      </a:lvl2pPr>
      <a:lvl3pPr algn="ctr" rtl="0" fontAlgn="base">
        <a:spcBef>
          <a:spcPct val="0"/>
        </a:spcBef>
        <a:spcAft>
          <a:spcPct val="0"/>
        </a:spcAft>
        <a:defRPr sz="4400">
          <a:solidFill>
            <a:schemeClr val="tx2"/>
          </a:solidFill>
          <a:latin typeface="Times New Roman" panose="02020603050405020304" pitchFamily="18" charset="0"/>
        </a:defRPr>
      </a:lvl3pPr>
      <a:lvl4pPr algn="ctr" rtl="0" fontAlgn="base">
        <a:spcBef>
          <a:spcPct val="0"/>
        </a:spcBef>
        <a:spcAft>
          <a:spcPct val="0"/>
        </a:spcAft>
        <a:defRPr sz="4400">
          <a:solidFill>
            <a:schemeClr val="tx2"/>
          </a:solidFill>
          <a:latin typeface="Times New Roman" panose="02020603050405020304" pitchFamily="18" charset="0"/>
        </a:defRPr>
      </a:lvl4pPr>
      <a:lvl5pPr algn="ctr" rtl="0" fontAlgn="base">
        <a:spcBef>
          <a:spcPct val="0"/>
        </a:spcBef>
        <a:spcAft>
          <a:spcPct val="0"/>
        </a:spcAft>
        <a:defRPr sz="4400">
          <a:solidFill>
            <a:schemeClr val="tx2"/>
          </a:solidFill>
          <a:latin typeface="Times New Roman" panose="02020603050405020304" pitchFamily="18" charset="0"/>
        </a:defRPr>
      </a:lvl5pPr>
      <a:lvl6pPr marL="457200" algn="ctr" rtl="0" fontAlgn="base">
        <a:spcBef>
          <a:spcPct val="0"/>
        </a:spcBef>
        <a:spcAft>
          <a:spcPct val="0"/>
        </a:spcAft>
        <a:defRPr sz="4400">
          <a:solidFill>
            <a:schemeClr val="tx2"/>
          </a:solidFill>
          <a:latin typeface="Times New Roman" panose="02020603050405020304" pitchFamily="18" charset="0"/>
        </a:defRPr>
      </a:lvl6pPr>
      <a:lvl7pPr marL="914400" algn="ctr" rtl="0" fontAlgn="base">
        <a:spcBef>
          <a:spcPct val="0"/>
        </a:spcBef>
        <a:spcAft>
          <a:spcPct val="0"/>
        </a:spcAft>
        <a:defRPr sz="4400">
          <a:solidFill>
            <a:schemeClr val="tx2"/>
          </a:solidFill>
          <a:latin typeface="Times New Roman" panose="02020603050405020304" pitchFamily="18" charset="0"/>
        </a:defRPr>
      </a:lvl7pPr>
      <a:lvl8pPr marL="1371600" algn="ctr" rtl="0" fontAlgn="base">
        <a:spcBef>
          <a:spcPct val="0"/>
        </a:spcBef>
        <a:spcAft>
          <a:spcPct val="0"/>
        </a:spcAft>
        <a:defRPr sz="4400">
          <a:solidFill>
            <a:schemeClr val="tx2"/>
          </a:solidFill>
          <a:latin typeface="Times New Roman" panose="02020603050405020304" pitchFamily="18" charset="0"/>
        </a:defRPr>
      </a:lvl8pPr>
      <a:lvl9pPr marL="1828800" algn="ctr" rtl="0" fontAlgn="base">
        <a:spcBef>
          <a:spcPct val="0"/>
        </a:spcBef>
        <a:spcAft>
          <a:spcPct val="0"/>
        </a:spcAft>
        <a:defRPr sz="4400">
          <a:solidFill>
            <a:schemeClr val="tx2"/>
          </a:solidFill>
          <a:latin typeface="Times New Roman" panose="02020603050405020304" pitchFamily="18" charset="0"/>
        </a:defRPr>
      </a:lvl9pPr>
    </p:titleStyle>
    <p:bodyStyle>
      <a:lvl1pPr marL="342900" indent="-342900" algn="l" rtl="0" fontAlgn="base">
        <a:spcBef>
          <a:spcPct val="20000"/>
        </a:spcBef>
        <a:spcAft>
          <a:spcPct val="0"/>
        </a:spcAft>
        <a:buChar char="•"/>
        <a:defRPr sz="3200" kern="1200">
          <a:solidFill>
            <a:schemeClr val="tx1"/>
          </a:solidFill>
          <a:latin typeface="+mn-lt"/>
          <a:ea typeface="+mn-ea"/>
          <a:cs typeface="+mn-cs"/>
        </a:defRPr>
      </a:lvl1pPr>
      <a:lvl2pPr marL="742950" indent="-285750" algn="l" rtl="0" fontAlgn="base">
        <a:spcBef>
          <a:spcPct val="20000"/>
        </a:spcBef>
        <a:spcAft>
          <a:spcPct val="0"/>
        </a:spcAft>
        <a:buChar char="–"/>
        <a:defRPr sz="2800" kern="1200">
          <a:solidFill>
            <a:schemeClr val="tx1"/>
          </a:solidFill>
          <a:latin typeface="+mn-lt"/>
          <a:ea typeface="+mn-ea"/>
          <a:cs typeface="+mn-cs"/>
        </a:defRPr>
      </a:lvl2pPr>
      <a:lvl3pPr marL="1143000" indent="-228600" algn="l" rtl="0" fontAlgn="base">
        <a:spcBef>
          <a:spcPct val="20000"/>
        </a:spcBef>
        <a:spcAft>
          <a:spcPct val="0"/>
        </a:spcAft>
        <a:buChar char="•"/>
        <a:defRPr sz="2400" kern="1200">
          <a:solidFill>
            <a:schemeClr val="tx1"/>
          </a:solidFill>
          <a:latin typeface="+mn-lt"/>
          <a:ea typeface="+mn-ea"/>
          <a:cs typeface="+mn-cs"/>
        </a:defRPr>
      </a:lvl3pPr>
      <a:lvl4pPr marL="1600200" indent="-228600" algn="l" rtl="0" fontAlgn="base">
        <a:spcBef>
          <a:spcPct val="20000"/>
        </a:spcBef>
        <a:spcAft>
          <a:spcPct val="0"/>
        </a:spcAft>
        <a:buChar char="–"/>
        <a:defRPr sz="2000" kern="1200">
          <a:solidFill>
            <a:schemeClr val="tx1"/>
          </a:solidFill>
          <a:latin typeface="+mn-lt"/>
          <a:ea typeface="+mn-ea"/>
          <a:cs typeface="+mn-cs"/>
        </a:defRPr>
      </a:lvl4pPr>
      <a:lvl5pPr marL="2057400" indent="-228600" algn="l" rtl="0" fontAlgn="base">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1426" name="Rectangle 2">
            <a:extLst>
              <a:ext uri="{FF2B5EF4-FFF2-40B4-BE49-F238E27FC236}">
                <a16:creationId xmlns:a16="http://schemas.microsoft.com/office/drawing/2014/main" id="{D9BFD7BE-E657-4D30-9EDE-55DFB7AA7D01}"/>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31427" name="Rectangle 3">
            <a:extLst>
              <a:ext uri="{FF2B5EF4-FFF2-40B4-BE49-F238E27FC236}">
                <a16:creationId xmlns:a16="http://schemas.microsoft.com/office/drawing/2014/main" id="{88731BA7-A09F-4ACB-8CBD-C5631DA89285}"/>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54276" name="Rectangle 4">
            <a:extLst>
              <a:ext uri="{FF2B5EF4-FFF2-40B4-BE49-F238E27FC236}">
                <a16:creationId xmlns:a16="http://schemas.microsoft.com/office/drawing/2014/main" id="{02E68342-1007-49D1-B0A5-DB99A326D25B}"/>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vl1pPr>
          </a:lstStyle>
          <a:p>
            <a:pPr>
              <a:defRPr/>
            </a:pPr>
            <a:endParaRPr lang="en-US"/>
          </a:p>
        </p:txBody>
      </p:sp>
      <p:sp>
        <p:nvSpPr>
          <p:cNvPr id="54277" name="Rectangle 5">
            <a:extLst>
              <a:ext uri="{FF2B5EF4-FFF2-40B4-BE49-F238E27FC236}">
                <a16:creationId xmlns:a16="http://schemas.microsoft.com/office/drawing/2014/main" id="{0F2DFAA2-70D8-460A-807B-C60AD431EECE}"/>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vl1pPr>
          </a:lstStyle>
          <a:p>
            <a:pPr>
              <a:defRPr/>
            </a:pPr>
            <a:endParaRPr lang="en-US"/>
          </a:p>
        </p:txBody>
      </p:sp>
      <p:sp>
        <p:nvSpPr>
          <p:cNvPr id="54278" name="Rectangle 6">
            <a:extLst>
              <a:ext uri="{FF2B5EF4-FFF2-40B4-BE49-F238E27FC236}">
                <a16:creationId xmlns:a16="http://schemas.microsoft.com/office/drawing/2014/main" id="{77297454-5B60-4EC5-92E8-B6F99A770B57}"/>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062FFC7B-F2CE-4E94-A1B7-CC8D85096532}"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3702" r:id="rId1"/>
    <p:sldLayoutId id="2147483703" r:id="rId2"/>
    <p:sldLayoutId id="2147483704" r:id="rId3"/>
    <p:sldLayoutId id="2147483705" r:id="rId4"/>
    <p:sldLayoutId id="2147483706" r:id="rId5"/>
    <p:sldLayoutId id="2147483707" r:id="rId6"/>
    <p:sldLayoutId id="2147483708" r:id="rId7"/>
    <p:sldLayoutId id="2147483709" r:id="rId8"/>
    <p:sldLayoutId id="2147483710" r:id="rId9"/>
    <p:sldLayoutId id="2147483711" r:id="rId10"/>
    <p:sldLayoutId id="2147483712" r:id="rId11"/>
  </p:sldLayoutIdLst>
  <p:txStyles>
    <p:titleStyle>
      <a:lvl1pPr algn="ctr" rtl="0" fontAlgn="base">
        <a:spcBef>
          <a:spcPct val="0"/>
        </a:spcBef>
        <a:spcAft>
          <a:spcPct val="0"/>
        </a:spcAft>
        <a:defRPr sz="4400" kern="12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anose="020B0604020202020204" pitchFamily="34" charset="0"/>
        </a:defRPr>
      </a:lvl2pPr>
      <a:lvl3pPr algn="ctr" rtl="0" fontAlgn="base">
        <a:spcBef>
          <a:spcPct val="0"/>
        </a:spcBef>
        <a:spcAft>
          <a:spcPct val="0"/>
        </a:spcAft>
        <a:defRPr sz="4400">
          <a:solidFill>
            <a:schemeClr val="tx2"/>
          </a:solidFill>
          <a:latin typeface="Arial" panose="020B0604020202020204" pitchFamily="34" charset="0"/>
        </a:defRPr>
      </a:lvl3pPr>
      <a:lvl4pPr algn="ctr" rtl="0" fontAlgn="base">
        <a:spcBef>
          <a:spcPct val="0"/>
        </a:spcBef>
        <a:spcAft>
          <a:spcPct val="0"/>
        </a:spcAft>
        <a:defRPr sz="4400">
          <a:solidFill>
            <a:schemeClr val="tx2"/>
          </a:solidFill>
          <a:latin typeface="Arial" panose="020B0604020202020204" pitchFamily="34" charset="0"/>
        </a:defRPr>
      </a:lvl4pPr>
      <a:lvl5pPr algn="ctr" rtl="0" fontAlgn="base">
        <a:spcBef>
          <a:spcPct val="0"/>
        </a:spcBef>
        <a:spcAft>
          <a:spcPct val="0"/>
        </a:spcAft>
        <a:defRPr sz="4400">
          <a:solidFill>
            <a:schemeClr val="tx2"/>
          </a:solidFill>
          <a:latin typeface="Arial" panose="020B0604020202020204" pitchFamily="34" charset="0"/>
        </a:defRPr>
      </a:lvl5pPr>
      <a:lvl6pPr marL="457200" algn="ctr" rtl="0" fontAlgn="base">
        <a:spcBef>
          <a:spcPct val="0"/>
        </a:spcBef>
        <a:spcAft>
          <a:spcPct val="0"/>
        </a:spcAft>
        <a:defRPr sz="4400">
          <a:solidFill>
            <a:schemeClr val="tx2"/>
          </a:solidFill>
          <a:latin typeface="Arial" panose="020B0604020202020204" pitchFamily="34" charset="0"/>
        </a:defRPr>
      </a:lvl6pPr>
      <a:lvl7pPr marL="914400" algn="ctr" rtl="0" fontAlgn="base">
        <a:spcBef>
          <a:spcPct val="0"/>
        </a:spcBef>
        <a:spcAft>
          <a:spcPct val="0"/>
        </a:spcAft>
        <a:defRPr sz="4400">
          <a:solidFill>
            <a:schemeClr val="tx2"/>
          </a:solidFill>
          <a:latin typeface="Arial" panose="020B0604020202020204" pitchFamily="34" charset="0"/>
        </a:defRPr>
      </a:lvl7pPr>
      <a:lvl8pPr marL="1371600" algn="ctr" rtl="0" fontAlgn="base">
        <a:spcBef>
          <a:spcPct val="0"/>
        </a:spcBef>
        <a:spcAft>
          <a:spcPct val="0"/>
        </a:spcAft>
        <a:defRPr sz="4400">
          <a:solidFill>
            <a:schemeClr val="tx2"/>
          </a:solidFill>
          <a:latin typeface="Arial" panose="020B0604020202020204" pitchFamily="34" charset="0"/>
        </a:defRPr>
      </a:lvl8pPr>
      <a:lvl9pPr marL="1828800" algn="ctr" rtl="0" fontAlgn="base">
        <a:spcBef>
          <a:spcPct val="0"/>
        </a:spcBef>
        <a:spcAft>
          <a:spcPct val="0"/>
        </a:spcAft>
        <a:defRPr sz="4400">
          <a:solidFill>
            <a:schemeClr val="tx2"/>
          </a:solidFill>
          <a:latin typeface="Arial" panose="020B0604020202020204" pitchFamily="34" charset="0"/>
        </a:defRPr>
      </a:lvl9pPr>
    </p:titleStyle>
    <p:bodyStyle>
      <a:lvl1pPr marL="342900" indent="-342900" algn="l" rtl="0" fontAlgn="base">
        <a:spcBef>
          <a:spcPct val="20000"/>
        </a:spcBef>
        <a:spcAft>
          <a:spcPct val="0"/>
        </a:spcAft>
        <a:buChar char="•"/>
        <a:defRPr sz="3200" kern="1200">
          <a:solidFill>
            <a:schemeClr val="tx1"/>
          </a:solidFill>
          <a:latin typeface="+mn-lt"/>
          <a:ea typeface="+mn-ea"/>
          <a:cs typeface="+mn-cs"/>
        </a:defRPr>
      </a:lvl1pPr>
      <a:lvl2pPr marL="742950" indent="-285750" algn="l" rtl="0" fontAlgn="base">
        <a:spcBef>
          <a:spcPct val="20000"/>
        </a:spcBef>
        <a:spcAft>
          <a:spcPct val="0"/>
        </a:spcAft>
        <a:buChar char="–"/>
        <a:defRPr sz="2800" kern="1200">
          <a:solidFill>
            <a:schemeClr val="tx1"/>
          </a:solidFill>
          <a:latin typeface="+mn-lt"/>
          <a:ea typeface="+mn-ea"/>
          <a:cs typeface="+mn-cs"/>
        </a:defRPr>
      </a:lvl2pPr>
      <a:lvl3pPr marL="1143000" indent="-228600" algn="l" rtl="0" fontAlgn="base">
        <a:spcBef>
          <a:spcPct val="20000"/>
        </a:spcBef>
        <a:spcAft>
          <a:spcPct val="0"/>
        </a:spcAft>
        <a:buChar char="•"/>
        <a:defRPr sz="2400" kern="1200">
          <a:solidFill>
            <a:schemeClr val="tx1"/>
          </a:solidFill>
          <a:latin typeface="+mn-lt"/>
          <a:ea typeface="+mn-ea"/>
          <a:cs typeface="+mn-cs"/>
        </a:defRPr>
      </a:lvl3pPr>
      <a:lvl4pPr marL="1600200" indent="-228600" algn="l" rtl="0" fontAlgn="base">
        <a:spcBef>
          <a:spcPct val="20000"/>
        </a:spcBef>
        <a:spcAft>
          <a:spcPct val="0"/>
        </a:spcAft>
        <a:buChar char="–"/>
        <a:defRPr sz="2000" kern="1200">
          <a:solidFill>
            <a:schemeClr val="tx1"/>
          </a:solidFill>
          <a:latin typeface="+mn-lt"/>
          <a:ea typeface="+mn-ea"/>
          <a:cs typeface="+mn-cs"/>
        </a:defRPr>
      </a:lvl4pPr>
      <a:lvl5pPr marL="2057400" indent="-228600" algn="l" rtl="0" fontAlgn="base">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2690" name="Rectangle 2">
            <a:extLst>
              <a:ext uri="{FF2B5EF4-FFF2-40B4-BE49-F238E27FC236}">
                <a16:creationId xmlns:a16="http://schemas.microsoft.com/office/drawing/2014/main" id="{3BCEDDF7-D9BA-423C-A19E-CDA262FB0C7F}"/>
              </a:ext>
            </a:extLst>
          </p:cNvPr>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42691" name="Rectangle 3">
            <a:extLst>
              <a:ext uri="{FF2B5EF4-FFF2-40B4-BE49-F238E27FC236}">
                <a16:creationId xmlns:a16="http://schemas.microsoft.com/office/drawing/2014/main" id="{F7C9528B-E874-424B-A9D8-309D3E1EBBA5}"/>
              </a:ext>
            </a:extLst>
          </p:cNvPr>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42692" name="Rectangle 4">
            <a:extLst>
              <a:ext uri="{FF2B5EF4-FFF2-40B4-BE49-F238E27FC236}">
                <a16:creationId xmlns:a16="http://schemas.microsoft.com/office/drawing/2014/main" id="{ACFFC6D0-6466-4AC6-A96A-8E46F948E50E}"/>
              </a:ext>
            </a:extLst>
          </p:cNvPr>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vl1pPr>
          </a:lstStyle>
          <a:p>
            <a:endParaRPr lang="en-US" altLang="en-US"/>
          </a:p>
        </p:txBody>
      </p:sp>
      <p:sp>
        <p:nvSpPr>
          <p:cNvPr id="242693" name="Rectangle 5">
            <a:extLst>
              <a:ext uri="{FF2B5EF4-FFF2-40B4-BE49-F238E27FC236}">
                <a16:creationId xmlns:a16="http://schemas.microsoft.com/office/drawing/2014/main" id="{AF4686F9-A293-48C1-A226-7AFF5500DCE0}"/>
              </a:ext>
            </a:extLst>
          </p:cNvPr>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vl1pPr>
          </a:lstStyle>
          <a:p>
            <a:endParaRPr lang="en-US" altLang="en-US"/>
          </a:p>
        </p:txBody>
      </p:sp>
      <p:sp>
        <p:nvSpPr>
          <p:cNvPr id="242694" name="Rectangle 6">
            <a:extLst>
              <a:ext uri="{FF2B5EF4-FFF2-40B4-BE49-F238E27FC236}">
                <a16:creationId xmlns:a16="http://schemas.microsoft.com/office/drawing/2014/main" id="{E6916B6B-FF45-4282-8051-F246CAAF45AD}"/>
              </a:ext>
            </a:extLst>
          </p:cNvPr>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fld id="{19BA4C08-505E-4008-B7D4-3F652E7DC1A0}"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3713" r:id="rId1"/>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Lst>
  <p:txStyles>
    <p:titleStyle>
      <a:lvl1pPr algn="ctr" rtl="0" fontAlgn="base">
        <a:spcBef>
          <a:spcPct val="0"/>
        </a:spcBef>
        <a:spcAft>
          <a:spcPct val="0"/>
        </a:spcAft>
        <a:defRPr sz="4400" kern="12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anose="020B0604020202020204" pitchFamily="34" charset="0"/>
        </a:defRPr>
      </a:lvl2pPr>
      <a:lvl3pPr algn="ctr" rtl="0" fontAlgn="base">
        <a:spcBef>
          <a:spcPct val="0"/>
        </a:spcBef>
        <a:spcAft>
          <a:spcPct val="0"/>
        </a:spcAft>
        <a:defRPr sz="4400">
          <a:solidFill>
            <a:schemeClr val="tx2"/>
          </a:solidFill>
          <a:latin typeface="Arial" panose="020B0604020202020204" pitchFamily="34" charset="0"/>
        </a:defRPr>
      </a:lvl3pPr>
      <a:lvl4pPr algn="ctr" rtl="0" fontAlgn="base">
        <a:spcBef>
          <a:spcPct val="0"/>
        </a:spcBef>
        <a:spcAft>
          <a:spcPct val="0"/>
        </a:spcAft>
        <a:defRPr sz="4400">
          <a:solidFill>
            <a:schemeClr val="tx2"/>
          </a:solidFill>
          <a:latin typeface="Arial" panose="020B0604020202020204" pitchFamily="34" charset="0"/>
        </a:defRPr>
      </a:lvl4pPr>
      <a:lvl5pPr algn="ctr" rtl="0" fontAlgn="base">
        <a:spcBef>
          <a:spcPct val="0"/>
        </a:spcBef>
        <a:spcAft>
          <a:spcPct val="0"/>
        </a:spcAft>
        <a:defRPr sz="4400">
          <a:solidFill>
            <a:schemeClr val="tx2"/>
          </a:solidFill>
          <a:latin typeface="Arial" panose="020B0604020202020204" pitchFamily="34" charset="0"/>
        </a:defRPr>
      </a:lvl5pPr>
      <a:lvl6pPr marL="457200" algn="ctr" rtl="0" fontAlgn="base">
        <a:spcBef>
          <a:spcPct val="0"/>
        </a:spcBef>
        <a:spcAft>
          <a:spcPct val="0"/>
        </a:spcAft>
        <a:defRPr sz="4400">
          <a:solidFill>
            <a:schemeClr val="tx2"/>
          </a:solidFill>
          <a:latin typeface="Arial" panose="020B0604020202020204" pitchFamily="34" charset="0"/>
        </a:defRPr>
      </a:lvl6pPr>
      <a:lvl7pPr marL="914400" algn="ctr" rtl="0" fontAlgn="base">
        <a:spcBef>
          <a:spcPct val="0"/>
        </a:spcBef>
        <a:spcAft>
          <a:spcPct val="0"/>
        </a:spcAft>
        <a:defRPr sz="4400">
          <a:solidFill>
            <a:schemeClr val="tx2"/>
          </a:solidFill>
          <a:latin typeface="Arial" panose="020B0604020202020204" pitchFamily="34" charset="0"/>
        </a:defRPr>
      </a:lvl7pPr>
      <a:lvl8pPr marL="1371600" algn="ctr" rtl="0" fontAlgn="base">
        <a:spcBef>
          <a:spcPct val="0"/>
        </a:spcBef>
        <a:spcAft>
          <a:spcPct val="0"/>
        </a:spcAft>
        <a:defRPr sz="4400">
          <a:solidFill>
            <a:schemeClr val="tx2"/>
          </a:solidFill>
          <a:latin typeface="Arial" panose="020B0604020202020204" pitchFamily="34" charset="0"/>
        </a:defRPr>
      </a:lvl8pPr>
      <a:lvl9pPr marL="1828800" algn="ctr" rtl="0" fontAlgn="base">
        <a:spcBef>
          <a:spcPct val="0"/>
        </a:spcBef>
        <a:spcAft>
          <a:spcPct val="0"/>
        </a:spcAft>
        <a:defRPr sz="4400">
          <a:solidFill>
            <a:schemeClr val="tx2"/>
          </a:solidFill>
          <a:latin typeface="Arial" panose="020B0604020202020204" pitchFamily="34" charset="0"/>
        </a:defRPr>
      </a:lvl9pPr>
    </p:titleStyle>
    <p:bodyStyle>
      <a:lvl1pPr marL="342900" indent="-342900" algn="l" rtl="0" fontAlgn="base">
        <a:spcBef>
          <a:spcPct val="20000"/>
        </a:spcBef>
        <a:spcAft>
          <a:spcPct val="0"/>
        </a:spcAft>
        <a:buChar char="•"/>
        <a:defRPr sz="3200" kern="1200">
          <a:solidFill>
            <a:schemeClr val="tx1"/>
          </a:solidFill>
          <a:latin typeface="+mn-lt"/>
          <a:ea typeface="+mn-ea"/>
          <a:cs typeface="+mn-cs"/>
        </a:defRPr>
      </a:lvl1pPr>
      <a:lvl2pPr marL="742950" indent="-285750" algn="l" rtl="0" fontAlgn="base">
        <a:spcBef>
          <a:spcPct val="20000"/>
        </a:spcBef>
        <a:spcAft>
          <a:spcPct val="0"/>
        </a:spcAft>
        <a:buChar char="–"/>
        <a:defRPr sz="2800" kern="1200">
          <a:solidFill>
            <a:schemeClr val="tx1"/>
          </a:solidFill>
          <a:latin typeface="+mn-lt"/>
          <a:ea typeface="+mn-ea"/>
          <a:cs typeface="+mn-cs"/>
        </a:defRPr>
      </a:lvl2pPr>
      <a:lvl3pPr marL="1143000" indent="-228600" algn="l" rtl="0" fontAlgn="base">
        <a:spcBef>
          <a:spcPct val="20000"/>
        </a:spcBef>
        <a:spcAft>
          <a:spcPct val="0"/>
        </a:spcAft>
        <a:buChar char="•"/>
        <a:defRPr sz="2400" kern="1200">
          <a:solidFill>
            <a:schemeClr val="tx1"/>
          </a:solidFill>
          <a:latin typeface="+mn-lt"/>
          <a:ea typeface="+mn-ea"/>
          <a:cs typeface="+mn-cs"/>
        </a:defRPr>
      </a:lvl3pPr>
      <a:lvl4pPr marL="1600200" indent="-228600" algn="l" rtl="0" fontAlgn="base">
        <a:spcBef>
          <a:spcPct val="20000"/>
        </a:spcBef>
        <a:spcAft>
          <a:spcPct val="0"/>
        </a:spcAft>
        <a:buChar char="–"/>
        <a:defRPr sz="2000" kern="1200">
          <a:solidFill>
            <a:schemeClr val="tx1"/>
          </a:solidFill>
          <a:latin typeface="+mn-lt"/>
          <a:ea typeface="+mn-ea"/>
          <a:cs typeface="+mn-cs"/>
        </a:defRPr>
      </a:lvl4pPr>
      <a:lvl5pPr marL="2057400" indent="-228600" algn="l" rtl="0" fontAlgn="base">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1.xml"/><Relationship Id="rId1" Type="http://schemas.openxmlformats.org/officeDocument/2006/relationships/slideLayout" Target="../slideLayouts/slideLayout29.xml"/></Relationships>
</file>

<file path=ppt/slides/_rels/slide1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24.xml"/></Relationships>
</file>

<file path=ppt/slides/_rels/slide1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36.xml"/></Relationships>
</file>

<file path=ppt/slides/_rels/slide12.xml.rels><?xml version="1.0" encoding="UTF-8" standalone="yes"?>
<Relationships xmlns="http://schemas.openxmlformats.org/package/2006/relationships"><Relationship Id="rId2" Type="http://schemas.openxmlformats.org/officeDocument/2006/relationships/image" Target="../media/image13.wmf"/><Relationship Id="rId1" Type="http://schemas.openxmlformats.org/officeDocument/2006/relationships/slideLayout" Target="../slideLayouts/slideLayout2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5.wmf"/><Relationship Id="rId2" Type="http://schemas.openxmlformats.org/officeDocument/2006/relationships/notesSlide" Target="../notesSlides/notesSlide9.xml"/><Relationship Id="rId1" Type="http://schemas.openxmlformats.org/officeDocument/2006/relationships/slideLayout" Target="../slideLayouts/slideLayout2.xml"/><Relationship Id="rId5" Type="http://schemas.openxmlformats.org/officeDocument/2006/relationships/image" Target="../media/image17.png"/><Relationship Id="rId4" Type="http://schemas.openxmlformats.org/officeDocument/2006/relationships/image" Target="../media/image16.wmf"/></Relationships>
</file>

<file path=ppt/slides/_rels/slide17.xml.rels><?xml version="1.0" encoding="UTF-8" standalone="yes"?>
<Relationships xmlns="http://schemas.openxmlformats.org/package/2006/relationships"><Relationship Id="rId3" Type="http://schemas.openxmlformats.org/officeDocument/2006/relationships/hyperlink" Target="http://eqseis.geosc.psu.edu/~cammon/QA/" TargetMode="External"/><Relationship Id="rId2" Type="http://schemas.openxmlformats.org/officeDocument/2006/relationships/hyperlink" Target="http://eqseis.geosc.psu.edu/~cammon/QA/sumatra12Sep2007.html" TargetMode="Externa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0.xml"/><Relationship Id="rId1" Type="http://schemas.openxmlformats.org/officeDocument/2006/relationships/slideLayout" Target="../slideLayouts/slideLayout2.xml"/><Relationship Id="rId5" Type="http://schemas.openxmlformats.org/officeDocument/2006/relationships/hyperlink" Target="http://water.usgs.gov/waterwatch/" TargetMode="External"/><Relationship Id="rId4" Type="http://schemas.openxmlformats.org/officeDocument/2006/relationships/image" Target="../media/image19.png"/></Relationships>
</file>

<file path=ppt/slides/_rels/slide1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jpeg"/><Relationship Id="rId1" Type="http://schemas.openxmlformats.org/officeDocument/2006/relationships/slideLayout" Target="../slideLayouts/slideLayout2.xml"/><Relationship Id="rId5" Type="http://schemas.openxmlformats.org/officeDocument/2006/relationships/image" Target="../media/image23.jpeg"/><Relationship Id="rId4" Type="http://schemas.openxmlformats.org/officeDocument/2006/relationships/image" Target="../media/image22.jpeg"/></Relationships>
</file>

<file path=ppt/slides/_rels/slide24.xml.rels><?xml version="1.0" encoding="UTF-8" standalone="yes"?>
<Relationships xmlns="http://schemas.openxmlformats.org/package/2006/relationships"><Relationship Id="rId3" Type="http://schemas.openxmlformats.org/officeDocument/2006/relationships/oleObject" Target="../embeddings/Microsoft_Excel_97-2003_Worksheet.xls"/><Relationship Id="rId2" Type="http://schemas.openxmlformats.org/officeDocument/2006/relationships/slideLayout" Target="../slideLayouts/slideLayout2.xml"/><Relationship Id="rId1" Type="http://schemas.openxmlformats.org/officeDocument/2006/relationships/vmlDrawing" Target="../drawings/vmlDrawing3.vml"/><Relationship Id="rId4" Type="http://schemas.openxmlformats.org/officeDocument/2006/relationships/image" Target="../media/image24.emf"/></Relationships>
</file>

<file path=ppt/slides/_rels/slide2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4.xml"/><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5.xml"/><Relationship Id="rId1" Type="http://schemas.openxmlformats.org/officeDocument/2006/relationships/slideLayout" Target="../slideLayouts/slideLayout2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6.xml"/><Relationship Id="rId1" Type="http://schemas.openxmlformats.org/officeDocument/2006/relationships/slideLayout" Target="../slideLayouts/slideLayout2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image" Target="../media/image30.jpeg"/><Relationship Id="rId1" Type="http://schemas.openxmlformats.org/officeDocument/2006/relationships/slideLayout" Target="../slideLayouts/slideLayout24.xml"/></Relationships>
</file>

<file path=ppt/slides/_rels/slide3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8.xml"/><Relationship Id="rId1" Type="http://schemas.openxmlformats.org/officeDocument/2006/relationships/slideLayout" Target="../slideLayouts/slideLayout23.xml"/></Relationships>
</file>

<file path=ppt/slides/_rels/slide3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9.xml"/><Relationship Id="rId1" Type="http://schemas.openxmlformats.org/officeDocument/2006/relationships/slideLayout" Target="../slideLayouts/slideLayout23.xml"/><Relationship Id="rId6" Type="http://schemas.openxmlformats.org/officeDocument/2006/relationships/image" Target="../media/image36.png"/><Relationship Id="rId5" Type="http://schemas.openxmlformats.org/officeDocument/2006/relationships/image" Target="../media/image35.png"/><Relationship Id="rId4" Type="http://schemas.openxmlformats.org/officeDocument/2006/relationships/image" Target="../media/image34.png"/></Relationships>
</file>

<file path=ppt/slides/_rels/slide35.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26.xml"/></Relationships>
</file>

<file path=ppt/slides/_rels/slide3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0.xml"/><Relationship Id="rId1" Type="http://schemas.openxmlformats.org/officeDocument/2006/relationships/slideLayout" Target="../slideLayouts/slideLayout34.xml"/><Relationship Id="rId5" Type="http://schemas.openxmlformats.org/officeDocument/2006/relationships/image" Target="../media/image41.png"/><Relationship Id="rId4" Type="http://schemas.openxmlformats.org/officeDocument/2006/relationships/image" Target="../media/image40.png"/></Relationships>
</file>

<file path=ppt/slides/_rels/slide38.xml.rels><?xml version="1.0" encoding="UTF-8" standalone="yes"?>
<Relationships xmlns="http://schemas.openxmlformats.org/package/2006/relationships"><Relationship Id="rId3" Type="http://schemas.openxmlformats.org/officeDocument/2006/relationships/image" Target="../media/image42.wmf"/><Relationship Id="rId2" Type="http://schemas.openxmlformats.org/officeDocument/2006/relationships/notesSlide" Target="../notesSlides/notesSlide21.xml"/><Relationship Id="rId1" Type="http://schemas.openxmlformats.org/officeDocument/2006/relationships/slideLayout" Target="../slideLayouts/slideLayout34.xml"/><Relationship Id="rId5" Type="http://schemas.openxmlformats.org/officeDocument/2006/relationships/image" Target="../media/image44.wmf"/><Relationship Id="rId4" Type="http://schemas.openxmlformats.org/officeDocument/2006/relationships/image" Target="../media/image43.wmf"/></Relationships>
</file>

<file path=ppt/slides/_rels/slide39.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2.xml"/><Relationship Id="rId1" Type="http://schemas.openxmlformats.org/officeDocument/2006/relationships/slideLayout" Target="../slideLayouts/slideLayout5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3.xml"/><Relationship Id="rId1" Type="http://schemas.openxmlformats.org/officeDocument/2006/relationships/slideLayout" Target="../slideLayouts/slideLayout5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7.xml"/></Relationships>
</file>

<file path=ppt/slides/_rels/slide42.xml.rels><?xml version="1.0" encoding="UTF-8" standalone="yes"?>
<Relationships xmlns="http://schemas.openxmlformats.org/package/2006/relationships"><Relationship Id="rId8" Type="http://schemas.openxmlformats.org/officeDocument/2006/relationships/image" Target="../media/image52.emf"/><Relationship Id="rId13" Type="http://schemas.openxmlformats.org/officeDocument/2006/relationships/image" Target="../media/image57.emf"/><Relationship Id="rId18" Type="http://schemas.openxmlformats.org/officeDocument/2006/relationships/image" Target="../media/image60.png"/><Relationship Id="rId3" Type="http://schemas.openxmlformats.org/officeDocument/2006/relationships/notesSlide" Target="../notesSlides/notesSlide25.xml"/><Relationship Id="rId7" Type="http://schemas.openxmlformats.org/officeDocument/2006/relationships/image" Target="../media/image51.png"/><Relationship Id="rId12" Type="http://schemas.openxmlformats.org/officeDocument/2006/relationships/image" Target="../media/image56.emf"/><Relationship Id="rId17" Type="http://schemas.openxmlformats.org/officeDocument/2006/relationships/image" Target="../media/image47.png"/><Relationship Id="rId2" Type="http://schemas.openxmlformats.org/officeDocument/2006/relationships/slideLayout" Target="../slideLayouts/slideLayout63.xml"/><Relationship Id="rId16" Type="http://schemas.openxmlformats.org/officeDocument/2006/relationships/oleObject" Target="../embeddings/oleObject3.bin"/><Relationship Id="rId1" Type="http://schemas.openxmlformats.org/officeDocument/2006/relationships/vmlDrawing" Target="../drawings/vmlDrawing4.vml"/><Relationship Id="rId6" Type="http://schemas.openxmlformats.org/officeDocument/2006/relationships/image" Target="../media/image50.png"/><Relationship Id="rId11" Type="http://schemas.openxmlformats.org/officeDocument/2006/relationships/image" Target="../media/image55.emf"/><Relationship Id="rId5" Type="http://schemas.openxmlformats.org/officeDocument/2006/relationships/image" Target="../media/image49.png"/><Relationship Id="rId15" Type="http://schemas.openxmlformats.org/officeDocument/2006/relationships/image" Target="../media/image59.emf"/><Relationship Id="rId10" Type="http://schemas.openxmlformats.org/officeDocument/2006/relationships/image" Target="../media/image54.emf"/><Relationship Id="rId19" Type="http://schemas.openxmlformats.org/officeDocument/2006/relationships/image" Target="../media/image61.png"/><Relationship Id="rId4" Type="http://schemas.openxmlformats.org/officeDocument/2006/relationships/image" Target="../media/image48.png"/><Relationship Id="rId9" Type="http://schemas.openxmlformats.org/officeDocument/2006/relationships/image" Target="../media/image53.emf"/><Relationship Id="rId14" Type="http://schemas.openxmlformats.org/officeDocument/2006/relationships/image" Target="../media/image58.emf"/></Relationships>
</file>

<file path=ppt/slides/_rels/slide4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6.xml"/><Relationship Id="rId1" Type="http://schemas.openxmlformats.org/officeDocument/2006/relationships/slideLayout" Target="../slideLayouts/slideLayout6.xml"/><Relationship Id="rId4" Type="http://schemas.openxmlformats.org/officeDocument/2006/relationships/image" Target="../media/image60.png"/></Relationships>
</file>

<file path=ppt/slides/_rels/slide44.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Layout" Target="../slideLayouts/slideLayout2.xml"/><Relationship Id="rId4" Type="http://schemas.openxmlformats.org/officeDocument/2006/relationships/image" Target="../media/image65.png"/></Relationships>
</file>

<file path=ppt/slides/_rels/slide45.xml.rels><?xml version="1.0" encoding="UTF-8" standalone="yes"?>
<Relationships xmlns="http://schemas.openxmlformats.org/package/2006/relationships"><Relationship Id="rId8" Type="http://schemas.openxmlformats.org/officeDocument/2006/relationships/image" Target="../media/image72.png"/><Relationship Id="rId3" Type="http://schemas.openxmlformats.org/officeDocument/2006/relationships/image" Target="../media/image67.png"/><Relationship Id="rId7" Type="http://schemas.openxmlformats.org/officeDocument/2006/relationships/image" Target="../media/image71.png"/><Relationship Id="rId2" Type="http://schemas.openxmlformats.org/officeDocument/2006/relationships/image" Target="../media/image66.png"/><Relationship Id="rId1" Type="http://schemas.openxmlformats.org/officeDocument/2006/relationships/slideLayout" Target="../slideLayouts/slideLayout6.xml"/><Relationship Id="rId6" Type="http://schemas.openxmlformats.org/officeDocument/2006/relationships/image" Target="../media/image70.png"/><Relationship Id="rId5" Type="http://schemas.openxmlformats.org/officeDocument/2006/relationships/image" Target="../media/image69.png"/><Relationship Id="rId10" Type="http://schemas.openxmlformats.org/officeDocument/2006/relationships/image" Target="../media/image74.jpeg"/><Relationship Id="rId4" Type="http://schemas.openxmlformats.org/officeDocument/2006/relationships/image" Target="../media/image68.png"/><Relationship Id="rId9" Type="http://schemas.openxmlformats.org/officeDocument/2006/relationships/image" Target="../media/image73.jpeg"/></Relationships>
</file>

<file path=ppt/slides/_rels/slide46.xml.rels><?xml version="1.0" encoding="UTF-8" standalone="yes"?>
<Relationships xmlns="http://schemas.openxmlformats.org/package/2006/relationships"><Relationship Id="rId3" Type="http://schemas.openxmlformats.org/officeDocument/2006/relationships/image" Target="../media/image76.wmf"/><Relationship Id="rId2" Type="http://schemas.openxmlformats.org/officeDocument/2006/relationships/image" Target="../media/image75.png"/><Relationship Id="rId1" Type="http://schemas.openxmlformats.org/officeDocument/2006/relationships/slideLayout" Target="../slideLayouts/slideLayout2.xml"/><Relationship Id="rId5" Type="http://schemas.openxmlformats.org/officeDocument/2006/relationships/image" Target="../media/image78.jpeg"/><Relationship Id="rId4" Type="http://schemas.openxmlformats.org/officeDocument/2006/relationships/image" Target="../media/image77.pn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13.xml"/><Relationship Id="rId1" Type="http://schemas.openxmlformats.org/officeDocument/2006/relationships/vmlDrawing" Target="../drawings/vmlDrawing1.v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emf"/></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Layout" Target="../slideLayouts/slideLayout24.xml"/><Relationship Id="rId1" Type="http://schemas.openxmlformats.org/officeDocument/2006/relationships/vmlDrawing" Target="../drawings/vmlDrawing2.vml"/><Relationship Id="rId5" Type="http://schemas.openxmlformats.org/officeDocument/2006/relationships/image" Target="../media/image8.png"/><Relationship Id="rId4" Type="http://schemas.openxmlformats.org/officeDocument/2006/relationships/oleObject" Target="../embeddings/oleObject2.bin"/></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2">
            <a:extLst>
              <a:ext uri="{FF2B5EF4-FFF2-40B4-BE49-F238E27FC236}">
                <a16:creationId xmlns:a16="http://schemas.microsoft.com/office/drawing/2014/main" id="{BB51F9FC-78DA-4B42-936D-7EBD1E385A31}"/>
              </a:ext>
            </a:extLst>
          </p:cNvPr>
          <p:cNvSpPr>
            <a:spLocks noGrp="1" noChangeArrowheads="1"/>
          </p:cNvSpPr>
          <p:nvPr>
            <p:ph type="ctrTitle" idx="4294967295"/>
          </p:nvPr>
        </p:nvSpPr>
        <p:spPr>
          <a:xfrm>
            <a:off x="685800" y="762000"/>
            <a:ext cx="7772400" cy="1470025"/>
          </a:xfrm>
        </p:spPr>
        <p:txBody>
          <a:bodyPr/>
          <a:lstStyle/>
          <a:p>
            <a:r>
              <a:rPr lang="en-US" altLang="en-US" sz="4000" b="1"/>
              <a:t>The WATERS Network: </a:t>
            </a:r>
            <a:br>
              <a:rPr lang="en-US" altLang="en-US" sz="4000" b="1"/>
            </a:br>
            <a:r>
              <a:rPr lang="en-US" altLang="en-US" sz="4000" b="1"/>
              <a:t>Design Strategy</a:t>
            </a:r>
            <a:endParaRPr lang="en-US" altLang="en-US" sz="4000"/>
          </a:p>
        </p:txBody>
      </p:sp>
      <p:pic>
        <p:nvPicPr>
          <p:cNvPr id="286723" name="Picture 4">
            <a:extLst>
              <a:ext uri="{FF2B5EF4-FFF2-40B4-BE49-F238E27FC236}">
                <a16:creationId xmlns:a16="http://schemas.microsoft.com/office/drawing/2014/main" id="{5A970CBC-7A89-49FB-AF94-C91082BC83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700" y="5019675"/>
            <a:ext cx="3346450" cy="183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24" name="Rectangle 7">
            <a:extLst>
              <a:ext uri="{FF2B5EF4-FFF2-40B4-BE49-F238E27FC236}">
                <a16:creationId xmlns:a16="http://schemas.microsoft.com/office/drawing/2014/main" id="{26DDBDDA-FD5E-4D76-AFD4-2F4C141E7057}"/>
              </a:ext>
            </a:extLst>
          </p:cNvPr>
          <p:cNvSpPr>
            <a:spLocks noGrp="1" noChangeArrowheads="1"/>
          </p:cNvSpPr>
          <p:nvPr>
            <p:ph type="subTitle" idx="4294967295"/>
          </p:nvPr>
        </p:nvSpPr>
        <p:spPr>
          <a:xfrm>
            <a:off x="854075" y="5586413"/>
            <a:ext cx="7391400" cy="588962"/>
          </a:xfrm>
          <a:noFill/>
        </p:spPr>
        <p:txBody>
          <a:bodyPr/>
          <a:lstStyle/>
          <a:p>
            <a:pPr marL="0" indent="0" algn="ctr">
              <a:lnSpc>
                <a:spcPct val="90000"/>
              </a:lnSpc>
              <a:buFontTx/>
              <a:buNone/>
            </a:pPr>
            <a:r>
              <a:rPr lang="en-US" altLang="en-US" sz="2400"/>
              <a:t>WATERS Community Workshop</a:t>
            </a:r>
          </a:p>
          <a:p>
            <a:pPr marL="0" indent="0" algn="ctr">
              <a:lnSpc>
                <a:spcPct val="90000"/>
              </a:lnSpc>
              <a:buFontTx/>
              <a:buNone/>
            </a:pPr>
            <a:r>
              <a:rPr lang="en-US" altLang="en-US" sz="2400"/>
              <a:t>March 24-25, 2008</a:t>
            </a:r>
          </a:p>
        </p:txBody>
      </p:sp>
      <p:sp>
        <p:nvSpPr>
          <p:cNvPr id="286725" name="Rectangle 5">
            <a:extLst>
              <a:ext uri="{FF2B5EF4-FFF2-40B4-BE49-F238E27FC236}">
                <a16:creationId xmlns:a16="http://schemas.microsoft.com/office/drawing/2014/main" id="{64FAD8B2-D0CC-4855-9177-A330B94D3351}"/>
              </a:ext>
            </a:extLst>
          </p:cNvPr>
          <p:cNvSpPr>
            <a:spLocks noChangeArrowheads="1"/>
          </p:cNvSpPr>
          <p:nvPr/>
        </p:nvSpPr>
        <p:spPr bwMode="auto">
          <a:xfrm>
            <a:off x="1516063" y="2200275"/>
            <a:ext cx="6400800" cy="3478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chemeClr val="tx1"/>
                </a:solidFill>
                <a:latin typeface="Arial" panose="020B0604020202020204" pitchFamily="34" charset="0"/>
              </a:defRPr>
            </a:lvl1pPr>
            <a:lvl2pPr marL="742950" indent="-285750" algn="ctr">
              <a:spcBef>
                <a:spcPct val="20000"/>
              </a:spcBef>
              <a:defRPr sz="2800">
                <a:solidFill>
                  <a:schemeClr val="tx1"/>
                </a:solidFill>
                <a:latin typeface="Arial" panose="020B0604020202020204" pitchFamily="34" charset="0"/>
              </a:defRPr>
            </a:lvl2pPr>
            <a:lvl3pPr marL="1143000" indent="-228600" algn="ctr">
              <a:spcBef>
                <a:spcPct val="20000"/>
              </a:spcBef>
              <a:defRPr sz="2400">
                <a:solidFill>
                  <a:schemeClr val="tx1"/>
                </a:solidFill>
                <a:latin typeface="Arial" panose="020B0604020202020204" pitchFamily="34" charset="0"/>
              </a:defRPr>
            </a:lvl3pPr>
            <a:lvl4pPr marL="1600200" indent="-228600" algn="ctr">
              <a:spcBef>
                <a:spcPct val="20000"/>
              </a:spcBef>
              <a:defRPr sz="2000">
                <a:solidFill>
                  <a:schemeClr val="tx1"/>
                </a:solidFill>
                <a:latin typeface="Arial" panose="020B0604020202020204" pitchFamily="34" charset="0"/>
              </a:defRPr>
            </a:lvl4pPr>
            <a:lvl5pPr marL="2057400" indent="-228600" algn="ctr">
              <a:spcBef>
                <a:spcPct val="20000"/>
              </a:spcBef>
              <a:defRPr sz="2000">
                <a:solidFill>
                  <a:schemeClr val="tx1"/>
                </a:solidFill>
                <a:latin typeface="Arial" panose="020B0604020202020204" pitchFamily="34" charset="0"/>
              </a:defRPr>
            </a:lvl5pPr>
            <a:lvl6pPr marL="2514600" indent="-228600" algn="ctr" fontAlgn="base">
              <a:spcBef>
                <a:spcPct val="20000"/>
              </a:spcBef>
              <a:spcAft>
                <a:spcPct val="0"/>
              </a:spcAft>
              <a:defRPr sz="2000">
                <a:solidFill>
                  <a:schemeClr val="tx1"/>
                </a:solidFill>
                <a:latin typeface="Arial" panose="020B0604020202020204" pitchFamily="34" charset="0"/>
              </a:defRPr>
            </a:lvl6pPr>
            <a:lvl7pPr marL="2971800" indent="-228600" algn="ctr" fontAlgn="base">
              <a:spcBef>
                <a:spcPct val="20000"/>
              </a:spcBef>
              <a:spcAft>
                <a:spcPct val="0"/>
              </a:spcAft>
              <a:defRPr sz="2000">
                <a:solidFill>
                  <a:schemeClr val="tx1"/>
                </a:solidFill>
                <a:latin typeface="Arial" panose="020B0604020202020204" pitchFamily="34" charset="0"/>
              </a:defRPr>
            </a:lvl7pPr>
            <a:lvl8pPr marL="3429000" indent="-228600" algn="ctr" fontAlgn="base">
              <a:spcBef>
                <a:spcPct val="20000"/>
              </a:spcBef>
              <a:spcAft>
                <a:spcPct val="0"/>
              </a:spcAft>
              <a:defRPr sz="2000">
                <a:solidFill>
                  <a:schemeClr val="tx1"/>
                </a:solidFill>
                <a:latin typeface="Arial" panose="020B0604020202020204" pitchFamily="34" charset="0"/>
              </a:defRPr>
            </a:lvl8pPr>
            <a:lvl9pPr marL="3886200" indent="-228600" algn="ctr" fontAlgn="base">
              <a:spcBef>
                <a:spcPct val="20000"/>
              </a:spcBef>
              <a:spcAft>
                <a:spcPct val="0"/>
              </a:spcAft>
              <a:defRPr sz="2000">
                <a:solidFill>
                  <a:schemeClr val="tx1"/>
                </a:solidFill>
                <a:latin typeface="Arial" panose="020B0604020202020204" pitchFamily="34" charset="0"/>
              </a:defRPr>
            </a:lvl9pPr>
          </a:lstStyle>
          <a:p>
            <a:pPr>
              <a:lnSpc>
                <a:spcPct val="80000"/>
              </a:lnSpc>
            </a:pPr>
            <a:r>
              <a:rPr lang="en-US" altLang="en-US" sz="2400"/>
              <a:t>David Tarboton</a:t>
            </a:r>
          </a:p>
          <a:p>
            <a:pPr>
              <a:lnSpc>
                <a:spcPct val="80000"/>
              </a:lnSpc>
            </a:pPr>
            <a:r>
              <a:rPr lang="en-US" altLang="en-US" sz="2400"/>
              <a:t>Utah State University</a:t>
            </a:r>
          </a:p>
          <a:p>
            <a:pPr>
              <a:lnSpc>
                <a:spcPct val="80000"/>
              </a:lnSpc>
            </a:pPr>
            <a:endParaRPr lang="en-US" altLang="en-US" sz="1000"/>
          </a:p>
          <a:p>
            <a:pPr>
              <a:lnSpc>
                <a:spcPct val="80000"/>
              </a:lnSpc>
            </a:pPr>
            <a:r>
              <a:rPr lang="en-US" altLang="en-US" sz="2400"/>
              <a:t>Design Team</a:t>
            </a:r>
          </a:p>
          <a:p>
            <a:pPr>
              <a:lnSpc>
                <a:spcPct val="80000"/>
              </a:lnSpc>
            </a:pPr>
            <a:r>
              <a:rPr lang="en-US" altLang="en-US" sz="2400"/>
              <a:t>Barbara Minsker (PI), Roger Bales, John Braden, Susan Brantley, Martha Conklin, Elizabeth Eschenbach, Jeffrey Glass, Charles Haas, Thomas Harmon, Richard Hooper, James Myers, Chris Paola, Jerald Schnoor, David Tarboton</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2">
            <a:extLst>
              <a:ext uri="{FF2B5EF4-FFF2-40B4-BE49-F238E27FC236}">
                <a16:creationId xmlns:a16="http://schemas.microsoft.com/office/drawing/2014/main" id="{BC9D2056-998A-42EA-BBCC-A46B65748ECD}"/>
              </a:ext>
            </a:extLst>
          </p:cNvPr>
          <p:cNvSpPr>
            <a:spLocks noGrp="1" noChangeArrowheads="1"/>
          </p:cNvSpPr>
          <p:nvPr>
            <p:ph type="title"/>
          </p:nvPr>
        </p:nvSpPr>
        <p:spPr>
          <a:xfrm>
            <a:off x="396875" y="0"/>
            <a:ext cx="8562975" cy="1985963"/>
          </a:xfrm>
        </p:spPr>
        <p:txBody>
          <a:bodyPr/>
          <a:lstStyle/>
          <a:p>
            <a:pPr algn="l"/>
            <a:r>
              <a:rPr lang="en-US" altLang="en-US" sz="2400" b="1" i="1"/>
              <a:t>What are the sources, fluxes, and sinks of sediment in natural and human-modified landscapes; how are they distributed in space and time; and what controls production, transfer and storage rates?</a:t>
            </a:r>
            <a:br>
              <a:rPr lang="en-US" altLang="en-US" sz="2400" b="1"/>
            </a:br>
            <a:endParaRPr lang="en-US" altLang="en-US" sz="2400" b="1"/>
          </a:p>
        </p:txBody>
      </p:sp>
      <p:grpSp>
        <p:nvGrpSpPr>
          <p:cNvPr id="184357" name="Group 37">
            <a:extLst>
              <a:ext uri="{FF2B5EF4-FFF2-40B4-BE49-F238E27FC236}">
                <a16:creationId xmlns:a16="http://schemas.microsoft.com/office/drawing/2014/main" id="{4C383695-F232-47D1-9ACB-21C9FF65A0A1}"/>
              </a:ext>
            </a:extLst>
          </p:cNvPr>
          <p:cNvGrpSpPr>
            <a:grpSpLocks/>
          </p:cNvGrpSpPr>
          <p:nvPr/>
        </p:nvGrpSpPr>
        <p:grpSpPr bwMode="auto">
          <a:xfrm>
            <a:off x="593725" y="2146300"/>
            <a:ext cx="4381500" cy="4140200"/>
            <a:chOff x="1422" y="1248"/>
            <a:chExt cx="3256" cy="2592"/>
          </a:xfrm>
        </p:grpSpPr>
        <p:pic>
          <p:nvPicPr>
            <p:cNvPr id="184358" name="Picture 6" descr="Erosion_DepositionSketch">
              <a:extLst>
                <a:ext uri="{FF2B5EF4-FFF2-40B4-BE49-F238E27FC236}">
                  <a16:creationId xmlns:a16="http://schemas.microsoft.com/office/drawing/2014/main" id="{70DD947D-E89C-4DE6-A75F-0FDCB2DC9EC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22" y="1248"/>
              <a:ext cx="2915" cy="25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59" name="Text Box 39">
              <a:extLst>
                <a:ext uri="{FF2B5EF4-FFF2-40B4-BE49-F238E27FC236}">
                  <a16:creationId xmlns:a16="http://schemas.microsoft.com/office/drawing/2014/main" id="{408E2855-B9D4-4815-946F-1C18009A8971}"/>
                </a:ext>
              </a:extLst>
            </p:cNvPr>
            <p:cNvSpPr txBox="1">
              <a:spLocks noChangeArrowheads="1"/>
            </p:cNvSpPr>
            <p:nvPr/>
          </p:nvSpPr>
          <p:spPr bwMode="auto">
            <a:xfrm>
              <a:off x="3317" y="1481"/>
              <a:ext cx="1361" cy="400"/>
            </a:xfrm>
            <a:prstGeom prst="rect">
              <a:avLst/>
            </a:prstGeom>
            <a:noFill/>
            <a:ln>
              <a:noFill/>
            </a:ln>
            <a:effectLst/>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1200">
                  <a:solidFill>
                    <a:srgbClr val="000000"/>
                  </a:solidFill>
                  <a:latin typeface="Times New Roman" panose="02020603050405020304" pitchFamily="18" charset="0"/>
                </a:rPr>
                <a:t>Concave morphology causes rill erosion, convex causes sheet erosion</a:t>
              </a:r>
            </a:p>
          </p:txBody>
        </p:sp>
        <p:sp>
          <p:nvSpPr>
            <p:cNvPr id="184360" name="Line 40">
              <a:extLst>
                <a:ext uri="{FF2B5EF4-FFF2-40B4-BE49-F238E27FC236}">
                  <a16:creationId xmlns:a16="http://schemas.microsoft.com/office/drawing/2014/main" id="{DE9AC3B3-B8E8-4BE0-AA6D-CA7BC287DA11}"/>
                </a:ext>
              </a:extLst>
            </p:cNvPr>
            <p:cNvSpPr>
              <a:spLocks noChangeShapeType="1"/>
            </p:cNvSpPr>
            <p:nvPr/>
          </p:nvSpPr>
          <p:spPr bwMode="auto">
            <a:xfrm flipH="1">
              <a:off x="2564" y="1646"/>
              <a:ext cx="746" cy="816"/>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pic>
        <p:nvPicPr>
          <p:cNvPr id="184361" name="Picture 8">
            <a:extLst>
              <a:ext uri="{FF2B5EF4-FFF2-40B4-BE49-F238E27FC236}">
                <a16:creationId xmlns:a16="http://schemas.microsoft.com/office/drawing/2014/main" id="{9713978B-6AE4-4E12-9A5E-2245B455BE3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14888" y="1670050"/>
            <a:ext cx="3759200" cy="4999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2">
            <a:extLst>
              <a:ext uri="{FF2B5EF4-FFF2-40B4-BE49-F238E27FC236}">
                <a16:creationId xmlns:a16="http://schemas.microsoft.com/office/drawing/2014/main" id="{46BF91BF-400E-4E35-A37D-4E44CBE46C1D}"/>
              </a:ext>
            </a:extLst>
          </p:cNvPr>
          <p:cNvSpPr>
            <a:spLocks noGrp="1" noChangeArrowheads="1"/>
          </p:cNvSpPr>
          <p:nvPr>
            <p:ph type="title"/>
          </p:nvPr>
        </p:nvSpPr>
        <p:spPr>
          <a:xfrm>
            <a:off x="396875" y="0"/>
            <a:ext cx="8562975" cy="1985963"/>
          </a:xfrm>
        </p:spPr>
        <p:txBody>
          <a:bodyPr/>
          <a:lstStyle/>
          <a:p>
            <a:pPr algn="l"/>
            <a:r>
              <a:rPr lang="en-US" altLang="en-US" sz="2400" b="1" i="1"/>
              <a:t>How can adverse environmental impacts of source water variability best be reduced through dynamically controlled water treatment practices linked to real-time sensor systems with continuous computer modeling and adaptive sampling capabilities? </a:t>
            </a:r>
            <a:endParaRPr lang="en-US" altLang="en-US" sz="2400" b="1"/>
          </a:p>
        </p:txBody>
      </p:sp>
      <p:pic>
        <p:nvPicPr>
          <p:cNvPr id="277507" name="Picture 3" descr="From Clipboard">
            <a:extLst>
              <a:ext uri="{FF2B5EF4-FFF2-40B4-BE49-F238E27FC236}">
                <a16:creationId xmlns:a16="http://schemas.microsoft.com/office/drawing/2014/main" id="{06AF1994-7D7D-424C-A1E1-A66FE33FDBEE}"/>
              </a:ext>
            </a:extLst>
          </p:cNvPr>
          <p:cNvPicPr preferRelativeResize="0">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100" y="2438400"/>
            <a:ext cx="4775200" cy="280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508" name="Rectangle 4">
            <a:extLst>
              <a:ext uri="{FF2B5EF4-FFF2-40B4-BE49-F238E27FC236}">
                <a16:creationId xmlns:a16="http://schemas.microsoft.com/office/drawing/2014/main" id="{B661892C-ACBB-4DA5-A47D-1F6AE7590F88}"/>
              </a:ext>
            </a:extLst>
          </p:cNvPr>
          <p:cNvSpPr>
            <a:spLocks noChangeArrowheads="1"/>
          </p:cNvSpPr>
          <p:nvPr/>
        </p:nvSpPr>
        <p:spPr bwMode="auto">
          <a:xfrm>
            <a:off x="196850" y="5137150"/>
            <a:ext cx="4837113" cy="915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r>
              <a:rPr lang="en-US" altLang="en-US"/>
              <a:t>Power spectrum of contaminant occurrences in typical urban surface waters.  From Beck (2005).</a:t>
            </a:r>
          </a:p>
        </p:txBody>
      </p:sp>
      <p:grpSp>
        <p:nvGrpSpPr>
          <p:cNvPr id="280290" name="Group 1762">
            <a:extLst>
              <a:ext uri="{FF2B5EF4-FFF2-40B4-BE49-F238E27FC236}">
                <a16:creationId xmlns:a16="http://schemas.microsoft.com/office/drawing/2014/main" id="{03FD643A-E928-4524-BA0F-5E1458103072}"/>
              </a:ext>
            </a:extLst>
          </p:cNvPr>
          <p:cNvGrpSpPr>
            <a:grpSpLocks/>
          </p:cNvGrpSpPr>
          <p:nvPr/>
        </p:nvGrpSpPr>
        <p:grpSpPr bwMode="auto">
          <a:xfrm>
            <a:off x="4562475" y="2471738"/>
            <a:ext cx="4538663" cy="2887662"/>
            <a:chOff x="2685" y="1573"/>
            <a:chExt cx="2714" cy="1774"/>
          </a:xfrm>
        </p:grpSpPr>
        <p:sp>
          <p:nvSpPr>
            <p:cNvPr id="278389" name="Line 885">
              <a:extLst>
                <a:ext uri="{FF2B5EF4-FFF2-40B4-BE49-F238E27FC236}">
                  <a16:creationId xmlns:a16="http://schemas.microsoft.com/office/drawing/2014/main" id="{27834B7D-E6ED-4976-B20E-F6E1D1B08DE5}"/>
                </a:ext>
              </a:extLst>
            </p:cNvPr>
            <p:cNvSpPr>
              <a:spLocks noChangeShapeType="1"/>
            </p:cNvSpPr>
            <p:nvPr/>
          </p:nvSpPr>
          <p:spPr bwMode="auto">
            <a:xfrm flipV="1">
              <a:off x="3614" y="2235"/>
              <a:ext cx="0" cy="141"/>
            </a:xfrm>
            <a:prstGeom prst="line">
              <a:avLst/>
            </a:prstGeom>
            <a:noFill/>
            <a:ln w="38100">
              <a:solidFill>
                <a:srgbClr val="0000FF"/>
              </a:solidFill>
              <a:prstDash val="sysDot"/>
              <a:round/>
              <a:headEnd type="stealth"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78390" name="Line 886">
              <a:extLst>
                <a:ext uri="{FF2B5EF4-FFF2-40B4-BE49-F238E27FC236}">
                  <a16:creationId xmlns:a16="http://schemas.microsoft.com/office/drawing/2014/main" id="{E1A4E8DF-B6FE-4AF2-B35B-7AFB3F03DF20}"/>
                </a:ext>
              </a:extLst>
            </p:cNvPr>
            <p:cNvSpPr>
              <a:spLocks noChangeShapeType="1"/>
            </p:cNvSpPr>
            <p:nvPr/>
          </p:nvSpPr>
          <p:spPr bwMode="auto">
            <a:xfrm flipV="1">
              <a:off x="4099" y="2270"/>
              <a:ext cx="0" cy="142"/>
            </a:xfrm>
            <a:prstGeom prst="line">
              <a:avLst/>
            </a:prstGeom>
            <a:noFill/>
            <a:ln w="38100">
              <a:solidFill>
                <a:srgbClr val="0000FF"/>
              </a:solidFill>
              <a:prstDash val="sysDot"/>
              <a:round/>
              <a:headEnd type="stealth"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78391" name="Line 887">
              <a:extLst>
                <a:ext uri="{FF2B5EF4-FFF2-40B4-BE49-F238E27FC236}">
                  <a16:creationId xmlns:a16="http://schemas.microsoft.com/office/drawing/2014/main" id="{73F1C276-5485-4513-9910-DEDC754705AC}"/>
                </a:ext>
              </a:extLst>
            </p:cNvPr>
            <p:cNvSpPr>
              <a:spLocks noChangeShapeType="1"/>
            </p:cNvSpPr>
            <p:nvPr/>
          </p:nvSpPr>
          <p:spPr bwMode="auto">
            <a:xfrm flipV="1">
              <a:off x="5137" y="2270"/>
              <a:ext cx="0" cy="142"/>
            </a:xfrm>
            <a:prstGeom prst="line">
              <a:avLst/>
            </a:prstGeom>
            <a:noFill/>
            <a:ln w="38100">
              <a:solidFill>
                <a:srgbClr val="0000FF"/>
              </a:solidFill>
              <a:prstDash val="sysDot"/>
              <a:round/>
              <a:headEnd type="stealth"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78393" name="Line 889">
              <a:extLst>
                <a:ext uri="{FF2B5EF4-FFF2-40B4-BE49-F238E27FC236}">
                  <a16:creationId xmlns:a16="http://schemas.microsoft.com/office/drawing/2014/main" id="{E1D8BCFE-2983-4F36-B1AC-5964523BECF2}"/>
                </a:ext>
              </a:extLst>
            </p:cNvPr>
            <p:cNvSpPr>
              <a:spLocks noChangeShapeType="1"/>
            </p:cNvSpPr>
            <p:nvPr/>
          </p:nvSpPr>
          <p:spPr bwMode="auto">
            <a:xfrm>
              <a:off x="3036" y="1619"/>
              <a:ext cx="2222" cy="0"/>
            </a:xfrm>
            <a:prstGeom prst="line">
              <a:avLst/>
            </a:prstGeom>
            <a:noFill/>
            <a:ln w="4763">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394" name="Line 890">
              <a:extLst>
                <a:ext uri="{FF2B5EF4-FFF2-40B4-BE49-F238E27FC236}">
                  <a16:creationId xmlns:a16="http://schemas.microsoft.com/office/drawing/2014/main" id="{43A2DE07-98EF-4FBF-84E5-1E04D2BE5983}"/>
                </a:ext>
              </a:extLst>
            </p:cNvPr>
            <p:cNvSpPr>
              <a:spLocks noChangeShapeType="1"/>
            </p:cNvSpPr>
            <p:nvPr/>
          </p:nvSpPr>
          <p:spPr bwMode="auto">
            <a:xfrm>
              <a:off x="5262" y="1619"/>
              <a:ext cx="0" cy="1431"/>
            </a:xfrm>
            <a:prstGeom prst="line">
              <a:avLst/>
            </a:prstGeom>
            <a:noFill/>
            <a:ln w="4763">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396" name="Line 892">
              <a:extLst>
                <a:ext uri="{FF2B5EF4-FFF2-40B4-BE49-F238E27FC236}">
                  <a16:creationId xmlns:a16="http://schemas.microsoft.com/office/drawing/2014/main" id="{1F83CD79-21D1-492E-BA68-EB4583653BAF}"/>
                </a:ext>
              </a:extLst>
            </p:cNvPr>
            <p:cNvSpPr>
              <a:spLocks noChangeShapeType="1"/>
            </p:cNvSpPr>
            <p:nvPr/>
          </p:nvSpPr>
          <p:spPr bwMode="auto">
            <a:xfrm flipV="1">
              <a:off x="3036" y="1619"/>
              <a:ext cx="0" cy="1431"/>
            </a:xfrm>
            <a:prstGeom prst="line">
              <a:avLst/>
            </a:prstGeom>
            <a:noFill/>
            <a:ln w="4763">
              <a:solidFill>
                <a:srgbClr val="808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397" name="Line 893">
              <a:extLst>
                <a:ext uri="{FF2B5EF4-FFF2-40B4-BE49-F238E27FC236}">
                  <a16:creationId xmlns:a16="http://schemas.microsoft.com/office/drawing/2014/main" id="{B5B16FB3-A714-4118-B218-4690C75955B5}"/>
                </a:ext>
              </a:extLst>
            </p:cNvPr>
            <p:cNvSpPr>
              <a:spLocks noChangeShapeType="1"/>
            </p:cNvSpPr>
            <p:nvPr/>
          </p:nvSpPr>
          <p:spPr bwMode="auto">
            <a:xfrm>
              <a:off x="3036" y="1619"/>
              <a:ext cx="0" cy="143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398" name="Line 894">
              <a:extLst>
                <a:ext uri="{FF2B5EF4-FFF2-40B4-BE49-F238E27FC236}">
                  <a16:creationId xmlns:a16="http://schemas.microsoft.com/office/drawing/2014/main" id="{8BDAA30A-396D-4FA8-AE2F-509F0B58B38B}"/>
                </a:ext>
              </a:extLst>
            </p:cNvPr>
            <p:cNvSpPr>
              <a:spLocks noChangeShapeType="1"/>
            </p:cNvSpPr>
            <p:nvPr/>
          </p:nvSpPr>
          <p:spPr bwMode="auto">
            <a:xfrm>
              <a:off x="3013" y="3050"/>
              <a:ext cx="23" cy="0"/>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399" name="Line 895">
              <a:extLst>
                <a:ext uri="{FF2B5EF4-FFF2-40B4-BE49-F238E27FC236}">
                  <a16:creationId xmlns:a16="http://schemas.microsoft.com/office/drawing/2014/main" id="{F1145F9F-440D-4C37-8A92-AFDCFD9F83A6}"/>
                </a:ext>
              </a:extLst>
            </p:cNvPr>
            <p:cNvSpPr>
              <a:spLocks noChangeShapeType="1"/>
            </p:cNvSpPr>
            <p:nvPr/>
          </p:nvSpPr>
          <p:spPr bwMode="auto">
            <a:xfrm>
              <a:off x="3013" y="2573"/>
              <a:ext cx="23" cy="0"/>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00" name="Line 896">
              <a:extLst>
                <a:ext uri="{FF2B5EF4-FFF2-40B4-BE49-F238E27FC236}">
                  <a16:creationId xmlns:a16="http://schemas.microsoft.com/office/drawing/2014/main" id="{1FE938F3-DB18-40B0-B779-5761E5A8B931}"/>
                </a:ext>
              </a:extLst>
            </p:cNvPr>
            <p:cNvSpPr>
              <a:spLocks noChangeShapeType="1"/>
            </p:cNvSpPr>
            <p:nvPr/>
          </p:nvSpPr>
          <p:spPr bwMode="auto">
            <a:xfrm>
              <a:off x="3013" y="2097"/>
              <a:ext cx="23" cy="0"/>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01" name="Line 897">
              <a:extLst>
                <a:ext uri="{FF2B5EF4-FFF2-40B4-BE49-F238E27FC236}">
                  <a16:creationId xmlns:a16="http://schemas.microsoft.com/office/drawing/2014/main" id="{7552E301-306F-42A9-9C82-0C245ABC8684}"/>
                </a:ext>
              </a:extLst>
            </p:cNvPr>
            <p:cNvSpPr>
              <a:spLocks noChangeShapeType="1"/>
            </p:cNvSpPr>
            <p:nvPr/>
          </p:nvSpPr>
          <p:spPr bwMode="auto">
            <a:xfrm>
              <a:off x="3013" y="1619"/>
              <a:ext cx="23" cy="0"/>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02" name="Line 898">
              <a:extLst>
                <a:ext uri="{FF2B5EF4-FFF2-40B4-BE49-F238E27FC236}">
                  <a16:creationId xmlns:a16="http://schemas.microsoft.com/office/drawing/2014/main" id="{0962CC1A-7838-491F-AD2C-59F3299B34FD}"/>
                </a:ext>
              </a:extLst>
            </p:cNvPr>
            <p:cNvSpPr>
              <a:spLocks noChangeShapeType="1"/>
            </p:cNvSpPr>
            <p:nvPr/>
          </p:nvSpPr>
          <p:spPr bwMode="auto">
            <a:xfrm>
              <a:off x="3036" y="3050"/>
              <a:ext cx="2230" cy="0"/>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03" name="Line 899">
              <a:extLst>
                <a:ext uri="{FF2B5EF4-FFF2-40B4-BE49-F238E27FC236}">
                  <a16:creationId xmlns:a16="http://schemas.microsoft.com/office/drawing/2014/main" id="{CB056AFA-667A-474E-A06B-03C17C4C2243}"/>
                </a:ext>
              </a:extLst>
            </p:cNvPr>
            <p:cNvSpPr>
              <a:spLocks noChangeShapeType="1"/>
            </p:cNvSpPr>
            <p:nvPr/>
          </p:nvSpPr>
          <p:spPr bwMode="auto">
            <a:xfrm flipV="1">
              <a:off x="3036" y="3050"/>
              <a:ext cx="0" cy="2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04" name="Line 900">
              <a:extLst>
                <a:ext uri="{FF2B5EF4-FFF2-40B4-BE49-F238E27FC236}">
                  <a16:creationId xmlns:a16="http://schemas.microsoft.com/office/drawing/2014/main" id="{99807298-4AE2-4FED-B8EF-3D9856391AC1}"/>
                </a:ext>
              </a:extLst>
            </p:cNvPr>
            <p:cNvSpPr>
              <a:spLocks noChangeShapeType="1"/>
            </p:cNvSpPr>
            <p:nvPr/>
          </p:nvSpPr>
          <p:spPr bwMode="auto">
            <a:xfrm flipV="1">
              <a:off x="3353" y="3050"/>
              <a:ext cx="0" cy="2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05" name="Line 901">
              <a:extLst>
                <a:ext uri="{FF2B5EF4-FFF2-40B4-BE49-F238E27FC236}">
                  <a16:creationId xmlns:a16="http://schemas.microsoft.com/office/drawing/2014/main" id="{F5C6ECE2-B532-453F-BF9A-DD258994C18D}"/>
                </a:ext>
              </a:extLst>
            </p:cNvPr>
            <p:cNvSpPr>
              <a:spLocks noChangeShapeType="1"/>
            </p:cNvSpPr>
            <p:nvPr/>
          </p:nvSpPr>
          <p:spPr bwMode="auto">
            <a:xfrm flipV="1">
              <a:off x="3670" y="3050"/>
              <a:ext cx="0" cy="2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06" name="Line 902">
              <a:extLst>
                <a:ext uri="{FF2B5EF4-FFF2-40B4-BE49-F238E27FC236}">
                  <a16:creationId xmlns:a16="http://schemas.microsoft.com/office/drawing/2014/main" id="{DBF35832-E5B5-4254-8C21-E09D26049F74}"/>
                </a:ext>
              </a:extLst>
            </p:cNvPr>
            <p:cNvSpPr>
              <a:spLocks noChangeShapeType="1"/>
            </p:cNvSpPr>
            <p:nvPr/>
          </p:nvSpPr>
          <p:spPr bwMode="auto">
            <a:xfrm flipV="1">
              <a:off x="3988" y="3050"/>
              <a:ext cx="0" cy="2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07" name="Line 903">
              <a:extLst>
                <a:ext uri="{FF2B5EF4-FFF2-40B4-BE49-F238E27FC236}">
                  <a16:creationId xmlns:a16="http://schemas.microsoft.com/office/drawing/2014/main" id="{7AF6D045-0920-499B-8AD2-A76440568503}"/>
                </a:ext>
              </a:extLst>
            </p:cNvPr>
            <p:cNvSpPr>
              <a:spLocks noChangeShapeType="1"/>
            </p:cNvSpPr>
            <p:nvPr/>
          </p:nvSpPr>
          <p:spPr bwMode="auto">
            <a:xfrm flipV="1">
              <a:off x="4305" y="3050"/>
              <a:ext cx="0" cy="2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08" name="Line 904">
              <a:extLst>
                <a:ext uri="{FF2B5EF4-FFF2-40B4-BE49-F238E27FC236}">
                  <a16:creationId xmlns:a16="http://schemas.microsoft.com/office/drawing/2014/main" id="{6463E92D-CDAD-4C3E-9332-CD721D84D05F}"/>
                </a:ext>
              </a:extLst>
            </p:cNvPr>
            <p:cNvSpPr>
              <a:spLocks noChangeShapeType="1"/>
            </p:cNvSpPr>
            <p:nvPr/>
          </p:nvSpPr>
          <p:spPr bwMode="auto">
            <a:xfrm flipV="1">
              <a:off x="4622" y="3050"/>
              <a:ext cx="0" cy="2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09" name="Line 905">
              <a:extLst>
                <a:ext uri="{FF2B5EF4-FFF2-40B4-BE49-F238E27FC236}">
                  <a16:creationId xmlns:a16="http://schemas.microsoft.com/office/drawing/2014/main" id="{CB9E50BD-EABA-4105-A6D1-81FFDDD467EB}"/>
                </a:ext>
              </a:extLst>
            </p:cNvPr>
            <p:cNvSpPr>
              <a:spLocks noChangeShapeType="1"/>
            </p:cNvSpPr>
            <p:nvPr/>
          </p:nvSpPr>
          <p:spPr bwMode="auto">
            <a:xfrm flipV="1">
              <a:off x="4939" y="3050"/>
              <a:ext cx="0" cy="2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10" name="Line 906">
              <a:extLst>
                <a:ext uri="{FF2B5EF4-FFF2-40B4-BE49-F238E27FC236}">
                  <a16:creationId xmlns:a16="http://schemas.microsoft.com/office/drawing/2014/main" id="{C21F767B-1E25-49AA-AC55-75A1A89F59A9}"/>
                </a:ext>
              </a:extLst>
            </p:cNvPr>
            <p:cNvSpPr>
              <a:spLocks noChangeShapeType="1"/>
            </p:cNvSpPr>
            <p:nvPr/>
          </p:nvSpPr>
          <p:spPr bwMode="auto">
            <a:xfrm flipV="1">
              <a:off x="5257" y="3050"/>
              <a:ext cx="0" cy="2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12" name="Line 908">
              <a:extLst>
                <a:ext uri="{FF2B5EF4-FFF2-40B4-BE49-F238E27FC236}">
                  <a16:creationId xmlns:a16="http://schemas.microsoft.com/office/drawing/2014/main" id="{F625DCB5-D8DC-4EDD-8E79-02E2366119FA}"/>
                </a:ext>
              </a:extLst>
            </p:cNvPr>
            <p:cNvSpPr>
              <a:spLocks noChangeShapeType="1"/>
            </p:cNvSpPr>
            <p:nvPr/>
          </p:nvSpPr>
          <p:spPr bwMode="auto">
            <a:xfrm flipV="1">
              <a:off x="3036" y="1710"/>
              <a:ext cx="8" cy="32"/>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13" name="Line 909">
              <a:extLst>
                <a:ext uri="{FF2B5EF4-FFF2-40B4-BE49-F238E27FC236}">
                  <a16:creationId xmlns:a16="http://schemas.microsoft.com/office/drawing/2014/main" id="{266047C9-FFB1-4ED5-858A-CBF39C3D050D}"/>
                </a:ext>
              </a:extLst>
            </p:cNvPr>
            <p:cNvSpPr>
              <a:spLocks noChangeShapeType="1"/>
            </p:cNvSpPr>
            <p:nvPr/>
          </p:nvSpPr>
          <p:spPr bwMode="auto">
            <a:xfrm>
              <a:off x="3044" y="1710"/>
              <a:ext cx="8" cy="99"/>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14" name="Line 910">
              <a:extLst>
                <a:ext uri="{FF2B5EF4-FFF2-40B4-BE49-F238E27FC236}">
                  <a16:creationId xmlns:a16="http://schemas.microsoft.com/office/drawing/2014/main" id="{378EC2A2-A7A3-49AB-A52A-9C3BE062B2C5}"/>
                </a:ext>
              </a:extLst>
            </p:cNvPr>
            <p:cNvSpPr>
              <a:spLocks noChangeShapeType="1"/>
            </p:cNvSpPr>
            <p:nvPr/>
          </p:nvSpPr>
          <p:spPr bwMode="auto">
            <a:xfrm flipV="1">
              <a:off x="3052" y="1800"/>
              <a:ext cx="8" cy="9"/>
            </a:xfrm>
            <a:prstGeom prst="line">
              <a:avLst/>
            </a:prstGeom>
            <a:noFill/>
            <a:ln w="15875">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15" name="Line 911">
              <a:extLst>
                <a:ext uri="{FF2B5EF4-FFF2-40B4-BE49-F238E27FC236}">
                  <a16:creationId xmlns:a16="http://schemas.microsoft.com/office/drawing/2014/main" id="{50B9168F-7FCE-49DC-B0DE-A5F888C1F3E1}"/>
                </a:ext>
              </a:extLst>
            </p:cNvPr>
            <p:cNvSpPr>
              <a:spLocks noChangeShapeType="1"/>
            </p:cNvSpPr>
            <p:nvPr/>
          </p:nvSpPr>
          <p:spPr bwMode="auto">
            <a:xfrm flipV="1">
              <a:off x="3060" y="1761"/>
              <a:ext cx="8" cy="39"/>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16" name="Line 912">
              <a:extLst>
                <a:ext uri="{FF2B5EF4-FFF2-40B4-BE49-F238E27FC236}">
                  <a16:creationId xmlns:a16="http://schemas.microsoft.com/office/drawing/2014/main" id="{DB0253D9-FDC8-477E-B348-A835528FB934}"/>
                </a:ext>
              </a:extLst>
            </p:cNvPr>
            <p:cNvSpPr>
              <a:spLocks noChangeShapeType="1"/>
            </p:cNvSpPr>
            <p:nvPr/>
          </p:nvSpPr>
          <p:spPr bwMode="auto">
            <a:xfrm>
              <a:off x="3068" y="1761"/>
              <a:ext cx="8" cy="2"/>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17" name="Line 913">
              <a:extLst>
                <a:ext uri="{FF2B5EF4-FFF2-40B4-BE49-F238E27FC236}">
                  <a16:creationId xmlns:a16="http://schemas.microsoft.com/office/drawing/2014/main" id="{80CA7BB5-FDDD-4B38-B084-3B43AD719757}"/>
                </a:ext>
              </a:extLst>
            </p:cNvPr>
            <p:cNvSpPr>
              <a:spLocks noChangeShapeType="1"/>
            </p:cNvSpPr>
            <p:nvPr/>
          </p:nvSpPr>
          <p:spPr bwMode="auto">
            <a:xfrm flipV="1">
              <a:off x="3076" y="1693"/>
              <a:ext cx="7" cy="70"/>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18" name="Line 914">
              <a:extLst>
                <a:ext uri="{FF2B5EF4-FFF2-40B4-BE49-F238E27FC236}">
                  <a16:creationId xmlns:a16="http://schemas.microsoft.com/office/drawing/2014/main" id="{1A7786F9-8CBB-4947-92AF-A6EF87FFE8EA}"/>
                </a:ext>
              </a:extLst>
            </p:cNvPr>
            <p:cNvSpPr>
              <a:spLocks noChangeShapeType="1"/>
            </p:cNvSpPr>
            <p:nvPr/>
          </p:nvSpPr>
          <p:spPr bwMode="auto">
            <a:xfrm>
              <a:off x="3083" y="1693"/>
              <a:ext cx="8" cy="4"/>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19" name="Line 915">
              <a:extLst>
                <a:ext uri="{FF2B5EF4-FFF2-40B4-BE49-F238E27FC236}">
                  <a16:creationId xmlns:a16="http://schemas.microsoft.com/office/drawing/2014/main" id="{9BDD374E-1ABA-4F01-B71B-9D387B9E3B29}"/>
                </a:ext>
              </a:extLst>
            </p:cNvPr>
            <p:cNvSpPr>
              <a:spLocks noChangeShapeType="1"/>
            </p:cNvSpPr>
            <p:nvPr/>
          </p:nvSpPr>
          <p:spPr bwMode="auto">
            <a:xfrm>
              <a:off x="3091" y="1697"/>
              <a:ext cx="9" cy="49"/>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20" name="Line 916">
              <a:extLst>
                <a:ext uri="{FF2B5EF4-FFF2-40B4-BE49-F238E27FC236}">
                  <a16:creationId xmlns:a16="http://schemas.microsoft.com/office/drawing/2014/main" id="{D0AD7CEF-402A-418C-810D-406462C42FDD}"/>
                </a:ext>
              </a:extLst>
            </p:cNvPr>
            <p:cNvSpPr>
              <a:spLocks noChangeShapeType="1"/>
            </p:cNvSpPr>
            <p:nvPr/>
          </p:nvSpPr>
          <p:spPr bwMode="auto">
            <a:xfrm flipV="1">
              <a:off x="3100" y="1738"/>
              <a:ext cx="7" cy="8"/>
            </a:xfrm>
            <a:prstGeom prst="line">
              <a:avLst/>
            </a:prstGeom>
            <a:noFill/>
            <a:ln w="15875">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21" name="Line 917">
              <a:extLst>
                <a:ext uri="{FF2B5EF4-FFF2-40B4-BE49-F238E27FC236}">
                  <a16:creationId xmlns:a16="http://schemas.microsoft.com/office/drawing/2014/main" id="{32291B29-DF74-434A-834C-FA990FA95B9F}"/>
                </a:ext>
              </a:extLst>
            </p:cNvPr>
            <p:cNvSpPr>
              <a:spLocks noChangeShapeType="1"/>
            </p:cNvSpPr>
            <p:nvPr/>
          </p:nvSpPr>
          <p:spPr bwMode="auto">
            <a:xfrm>
              <a:off x="3107" y="1738"/>
              <a:ext cx="8" cy="87"/>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22" name="Line 918">
              <a:extLst>
                <a:ext uri="{FF2B5EF4-FFF2-40B4-BE49-F238E27FC236}">
                  <a16:creationId xmlns:a16="http://schemas.microsoft.com/office/drawing/2014/main" id="{A9C9F79F-7448-4579-9A32-0B93305A9456}"/>
                </a:ext>
              </a:extLst>
            </p:cNvPr>
            <p:cNvSpPr>
              <a:spLocks noChangeShapeType="1"/>
            </p:cNvSpPr>
            <p:nvPr/>
          </p:nvSpPr>
          <p:spPr bwMode="auto">
            <a:xfrm flipV="1">
              <a:off x="3115" y="1672"/>
              <a:ext cx="8" cy="153"/>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23" name="Line 919">
              <a:extLst>
                <a:ext uri="{FF2B5EF4-FFF2-40B4-BE49-F238E27FC236}">
                  <a16:creationId xmlns:a16="http://schemas.microsoft.com/office/drawing/2014/main" id="{39BC27DB-59AF-4FD4-8FF5-A08F84C78557}"/>
                </a:ext>
              </a:extLst>
            </p:cNvPr>
            <p:cNvSpPr>
              <a:spLocks noChangeShapeType="1"/>
            </p:cNvSpPr>
            <p:nvPr/>
          </p:nvSpPr>
          <p:spPr bwMode="auto">
            <a:xfrm>
              <a:off x="3123" y="1672"/>
              <a:ext cx="8" cy="67"/>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24" name="Line 920">
              <a:extLst>
                <a:ext uri="{FF2B5EF4-FFF2-40B4-BE49-F238E27FC236}">
                  <a16:creationId xmlns:a16="http://schemas.microsoft.com/office/drawing/2014/main" id="{3F4F5DA0-8D8E-4F18-A424-5D10CB5B5EB1}"/>
                </a:ext>
              </a:extLst>
            </p:cNvPr>
            <p:cNvSpPr>
              <a:spLocks noChangeShapeType="1"/>
            </p:cNvSpPr>
            <p:nvPr/>
          </p:nvSpPr>
          <p:spPr bwMode="auto">
            <a:xfrm>
              <a:off x="3131" y="1739"/>
              <a:ext cx="8" cy="97"/>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25" name="Line 921">
              <a:extLst>
                <a:ext uri="{FF2B5EF4-FFF2-40B4-BE49-F238E27FC236}">
                  <a16:creationId xmlns:a16="http://schemas.microsoft.com/office/drawing/2014/main" id="{1248B9B6-EAC9-44BB-958D-FF53936477C6}"/>
                </a:ext>
              </a:extLst>
            </p:cNvPr>
            <p:cNvSpPr>
              <a:spLocks noChangeShapeType="1"/>
            </p:cNvSpPr>
            <p:nvPr/>
          </p:nvSpPr>
          <p:spPr bwMode="auto">
            <a:xfrm flipV="1">
              <a:off x="3139" y="1781"/>
              <a:ext cx="8" cy="55"/>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26" name="Line 922">
              <a:extLst>
                <a:ext uri="{FF2B5EF4-FFF2-40B4-BE49-F238E27FC236}">
                  <a16:creationId xmlns:a16="http://schemas.microsoft.com/office/drawing/2014/main" id="{ED5D774A-0D01-460F-AE48-33520D1F4049}"/>
                </a:ext>
              </a:extLst>
            </p:cNvPr>
            <p:cNvSpPr>
              <a:spLocks noChangeShapeType="1"/>
            </p:cNvSpPr>
            <p:nvPr/>
          </p:nvSpPr>
          <p:spPr bwMode="auto">
            <a:xfrm flipV="1">
              <a:off x="3147" y="1675"/>
              <a:ext cx="9" cy="106"/>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27" name="Line 923">
              <a:extLst>
                <a:ext uri="{FF2B5EF4-FFF2-40B4-BE49-F238E27FC236}">
                  <a16:creationId xmlns:a16="http://schemas.microsoft.com/office/drawing/2014/main" id="{4DED8479-4901-4EB6-8A48-1FEB4C6EE9D6}"/>
                </a:ext>
              </a:extLst>
            </p:cNvPr>
            <p:cNvSpPr>
              <a:spLocks noChangeShapeType="1"/>
            </p:cNvSpPr>
            <p:nvPr/>
          </p:nvSpPr>
          <p:spPr bwMode="auto">
            <a:xfrm flipV="1">
              <a:off x="3156" y="1660"/>
              <a:ext cx="7" cy="15"/>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28" name="Line 924">
              <a:extLst>
                <a:ext uri="{FF2B5EF4-FFF2-40B4-BE49-F238E27FC236}">
                  <a16:creationId xmlns:a16="http://schemas.microsoft.com/office/drawing/2014/main" id="{9CCF7702-D00B-4886-8767-48B66AFE9004}"/>
                </a:ext>
              </a:extLst>
            </p:cNvPr>
            <p:cNvSpPr>
              <a:spLocks noChangeShapeType="1"/>
            </p:cNvSpPr>
            <p:nvPr/>
          </p:nvSpPr>
          <p:spPr bwMode="auto">
            <a:xfrm>
              <a:off x="3163" y="1660"/>
              <a:ext cx="8" cy="73"/>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29" name="Line 925">
              <a:extLst>
                <a:ext uri="{FF2B5EF4-FFF2-40B4-BE49-F238E27FC236}">
                  <a16:creationId xmlns:a16="http://schemas.microsoft.com/office/drawing/2014/main" id="{9FBD46BC-24AB-473F-A1AE-FCAC90A16B55}"/>
                </a:ext>
              </a:extLst>
            </p:cNvPr>
            <p:cNvSpPr>
              <a:spLocks noChangeShapeType="1"/>
            </p:cNvSpPr>
            <p:nvPr/>
          </p:nvSpPr>
          <p:spPr bwMode="auto">
            <a:xfrm>
              <a:off x="3171" y="1733"/>
              <a:ext cx="8" cy="73"/>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30" name="Line 926">
              <a:extLst>
                <a:ext uri="{FF2B5EF4-FFF2-40B4-BE49-F238E27FC236}">
                  <a16:creationId xmlns:a16="http://schemas.microsoft.com/office/drawing/2014/main" id="{55E30228-D426-4281-96E1-07D8D4E2993F}"/>
                </a:ext>
              </a:extLst>
            </p:cNvPr>
            <p:cNvSpPr>
              <a:spLocks noChangeShapeType="1"/>
            </p:cNvSpPr>
            <p:nvPr/>
          </p:nvSpPr>
          <p:spPr bwMode="auto">
            <a:xfrm>
              <a:off x="3179" y="1806"/>
              <a:ext cx="8" cy="0"/>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31" name="Line 927">
              <a:extLst>
                <a:ext uri="{FF2B5EF4-FFF2-40B4-BE49-F238E27FC236}">
                  <a16:creationId xmlns:a16="http://schemas.microsoft.com/office/drawing/2014/main" id="{3E638B56-AD05-47C6-95BB-357E735B813B}"/>
                </a:ext>
              </a:extLst>
            </p:cNvPr>
            <p:cNvSpPr>
              <a:spLocks noChangeShapeType="1"/>
            </p:cNvSpPr>
            <p:nvPr/>
          </p:nvSpPr>
          <p:spPr bwMode="auto">
            <a:xfrm flipV="1">
              <a:off x="3187" y="1781"/>
              <a:ext cx="7" cy="25"/>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32" name="Line 928">
              <a:extLst>
                <a:ext uri="{FF2B5EF4-FFF2-40B4-BE49-F238E27FC236}">
                  <a16:creationId xmlns:a16="http://schemas.microsoft.com/office/drawing/2014/main" id="{5E53B920-B631-4671-8455-B7DA8A57D64E}"/>
                </a:ext>
              </a:extLst>
            </p:cNvPr>
            <p:cNvSpPr>
              <a:spLocks noChangeShapeType="1"/>
            </p:cNvSpPr>
            <p:nvPr/>
          </p:nvSpPr>
          <p:spPr bwMode="auto">
            <a:xfrm flipV="1">
              <a:off x="3194" y="1771"/>
              <a:ext cx="8" cy="10"/>
            </a:xfrm>
            <a:prstGeom prst="line">
              <a:avLst/>
            </a:prstGeom>
            <a:noFill/>
            <a:ln w="15875">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33" name="Line 929">
              <a:extLst>
                <a:ext uri="{FF2B5EF4-FFF2-40B4-BE49-F238E27FC236}">
                  <a16:creationId xmlns:a16="http://schemas.microsoft.com/office/drawing/2014/main" id="{0429A06F-8EB1-46A1-A27A-9BB65A31E2A6}"/>
                </a:ext>
              </a:extLst>
            </p:cNvPr>
            <p:cNvSpPr>
              <a:spLocks noChangeShapeType="1"/>
            </p:cNvSpPr>
            <p:nvPr/>
          </p:nvSpPr>
          <p:spPr bwMode="auto">
            <a:xfrm>
              <a:off x="3202" y="1771"/>
              <a:ext cx="8" cy="74"/>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34" name="Line 930">
              <a:extLst>
                <a:ext uri="{FF2B5EF4-FFF2-40B4-BE49-F238E27FC236}">
                  <a16:creationId xmlns:a16="http://schemas.microsoft.com/office/drawing/2014/main" id="{CBC27DEC-6983-47D7-A308-0A5EDF6D785C}"/>
                </a:ext>
              </a:extLst>
            </p:cNvPr>
            <p:cNvSpPr>
              <a:spLocks noChangeShapeType="1"/>
            </p:cNvSpPr>
            <p:nvPr/>
          </p:nvSpPr>
          <p:spPr bwMode="auto">
            <a:xfrm flipV="1">
              <a:off x="3210" y="1741"/>
              <a:ext cx="8" cy="104"/>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35" name="Line 931">
              <a:extLst>
                <a:ext uri="{FF2B5EF4-FFF2-40B4-BE49-F238E27FC236}">
                  <a16:creationId xmlns:a16="http://schemas.microsoft.com/office/drawing/2014/main" id="{C5AF8A5B-77C0-40BD-BCE1-4875800F1038}"/>
                </a:ext>
              </a:extLst>
            </p:cNvPr>
            <p:cNvSpPr>
              <a:spLocks noChangeShapeType="1"/>
            </p:cNvSpPr>
            <p:nvPr/>
          </p:nvSpPr>
          <p:spPr bwMode="auto">
            <a:xfrm>
              <a:off x="3218" y="1741"/>
              <a:ext cx="8" cy="51"/>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36" name="Line 932">
              <a:extLst>
                <a:ext uri="{FF2B5EF4-FFF2-40B4-BE49-F238E27FC236}">
                  <a16:creationId xmlns:a16="http://schemas.microsoft.com/office/drawing/2014/main" id="{C09F3B43-7439-492B-9B5F-DA204DDCBF5F}"/>
                </a:ext>
              </a:extLst>
            </p:cNvPr>
            <p:cNvSpPr>
              <a:spLocks noChangeShapeType="1"/>
            </p:cNvSpPr>
            <p:nvPr/>
          </p:nvSpPr>
          <p:spPr bwMode="auto">
            <a:xfrm flipV="1">
              <a:off x="3226" y="1764"/>
              <a:ext cx="9" cy="28"/>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37" name="Line 933">
              <a:extLst>
                <a:ext uri="{FF2B5EF4-FFF2-40B4-BE49-F238E27FC236}">
                  <a16:creationId xmlns:a16="http://schemas.microsoft.com/office/drawing/2014/main" id="{E50394D8-2260-48CC-930F-4A1E1901EC4D}"/>
                </a:ext>
              </a:extLst>
            </p:cNvPr>
            <p:cNvSpPr>
              <a:spLocks noChangeShapeType="1"/>
            </p:cNvSpPr>
            <p:nvPr/>
          </p:nvSpPr>
          <p:spPr bwMode="auto">
            <a:xfrm flipV="1">
              <a:off x="3235" y="1719"/>
              <a:ext cx="7" cy="45"/>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38" name="Line 934">
              <a:extLst>
                <a:ext uri="{FF2B5EF4-FFF2-40B4-BE49-F238E27FC236}">
                  <a16:creationId xmlns:a16="http://schemas.microsoft.com/office/drawing/2014/main" id="{432103BB-0043-4D46-8243-2722930CA7ED}"/>
                </a:ext>
              </a:extLst>
            </p:cNvPr>
            <p:cNvSpPr>
              <a:spLocks noChangeShapeType="1"/>
            </p:cNvSpPr>
            <p:nvPr/>
          </p:nvSpPr>
          <p:spPr bwMode="auto">
            <a:xfrm>
              <a:off x="3242" y="1719"/>
              <a:ext cx="8" cy="130"/>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39" name="Line 935">
              <a:extLst>
                <a:ext uri="{FF2B5EF4-FFF2-40B4-BE49-F238E27FC236}">
                  <a16:creationId xmlns:a16="http://schemas.microsoft.com/office/drawing/2014/main" id="{F9DCCEDF-5FA6-4FF8-8CA0-74CB7589619D}"/>
                </a:ext>
              </a:extLst>
            </p:cNvPr>
            <p:cNvSpPr>
              <a:spLocks noChangeShapeType="1"/>
            </p:cNvSpPr>
            <p:nvPr/>
          </p:nvSpPr>
          <p:spPr bwMode="auto">
            <a:xfrm flipV="1">
              <a:off x="3250" y="1733"/>
              <a:ext cx="8" cy="116"/>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40" name="Line 936">
              <a:extLst>
                <a:ext uri="{FF2B5EF4-FFF2-40B4-BE49-F238E27FC236}">
                  <a16:creationId xmlns:a16="http://schemas.microsoft.com/office/drawing/2014/main" id="{C01D1603-5AF7-4C2C-8338-46C113141142}"/>
                </a:ext>
              </a:extLst>
            </p:cNvPr>
            <p:cNvSpPr>
              <a:spLocks noChangeShapeType="1"/>
            </p:cNvSpPr>
            <p:nvPr/>
          </p:nvSpPr>
          <p:spPr bwMode="auto">
            <a:xfrm flipV="1">
              <a:off x="3258" y="1713"/>
              <a:ext cx="8" cy="20"/>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41" name="Line 937">
              <a:extLst>
                <a:ext uri="{FF2B5EF4-FFF2-40B4-BE49-F238E27FC236}">
                  <a16:creationId xmlns:a16="http://schemas.microsoft.com/office/drawing/2014/main" id="{8D6E7B28-22D2-4D7D-B74F-A0B2B606E038}"/>
                </a:ext>
              </a:extLst>
            </p:cNvPr>
            <p:cNvSpPr>
              <a:spLocks noChangeShapeType="1"/>
            </p:cNvSpPr>
            <p:nvPr/>
          </p:nvSpPr>
          <p:spPr bwMode="auto">
            <a:xfrm>
              <a:off x="3266" y="1713"/>
              <a:ext cx="8" cy="47"/>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42" name="Line 938">
              <a:extLst>
                <a:ext uri="{FF2B5EF4-FFF2-40B4-BE49-F238E27FC236}">
                  <a16:creationId xmlns:a16="http://schemas.microsoft.com/office/drawing/2014/main" id="{E7DE47E8-F6EC-4FF0-B376-D50D274B366D}"/>
                </a:ext>
              </a:extLst>
            </p:cNvPr>
            <p:cNvSpPr>
              <a:spLocks noChangeShapeType="1"/>
            </p:cNvSpPr>
            <p:nvPr/>
          </p:nvSpPr>
          <p:spPr bwMode="auto">
            <a:xfrm flipV="1">
              <a:off x="3274" y="1745"/>
              <a:ext cx="8" cy="15"/>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43" name="Line 939">
              <a:extLst>
                <a:ext uri="{FF2B5EF4-FFF2-40B4-BE49-F238E27FC236}">
                  <a16:creationId xmlns:a16="http://schemas.microsoft.com/office/drawing/2014/main" id="{9505C17D-E590-469C-B807-86864E497704}"/>
                </a:ext>
              </a:extLst>
            </p:cNvPr>
            <p:cNvSpPr>
              <a:spLocks noChangeShapeType="1"/>
            </p:cNvSpPr>
            <p:nvPr/>
          </p:nvSpPr>
          <p:spPr bwMode="auto">
            <a:xfrm>
              <a:off x="3282" y="1745"/>
              <a:ext cx="8" cy="157"/>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44" name="Line 940">
              <a:extLst>
                <a:ext uri="{FF2B5EF4-FFF2-40B4-BE49-F238E27FC236}">
                  <a16:creationId xmlns:a16="http://schemas.microsoft.com/office/drawing/2014/main" id="{E02682A8-499B-42B6-B4D2-3165CDA63FFD}"/>
                </a:ext>
              </a:extLst>
            </p:cNvPr>
            <p:cNvSpPr>
              <a:spLocks noChangeShapeType="1"/>
            </p:cNvSpPr>
            <p:nvPr/>
          </p:nvSpPr>
          <p:spPr bwMode="auto">
            <a:xfrm flipV="1">
              <a:off x="3290" y="1796"/>
              <a:ext cx="8" cy="106"/>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45" name="Line 941">
              <a:extLst>
                <a:ext uri="{FF2B5EF4-FFF2-40B4-BE49-F238E27FC236}">
                  <a16:creationId xmlns:a16="http://schemas.microsoft.com/office/drawing/2014/main" id="{A6B01BAC-669D-4818-AB21-C6A479239666}"/>
                </a:ext>
              </a:extLst>
            </p:cNvPr>
            <p:cNvSpPr>
              <a:spLocks noChangeShapeType="1"/>
            </p:cNvSpPr>
            <p:nvPr/>
          </p:nvSpPr>
          <p:spPr bwMode="auto">
            <a:xfrm flipV="1">
              <a:off x="3298" y="1730"/>
              <a:ext cx="7" cy="66"/>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46" name="Line 942">
              <a:extLst>
                <a:ext uri="{FF2B5EF4-FFF2-40B4-BE49-F238E27FC236}">
                  <a16:creationId xmlns:a16="http://schemas.microsoft.com/office/drawing/2014/main" id="{42EEED2F-E19B-4F71-A6B0-083BCAF0C04D}"/>
                </a:ext>
              </a:extLst>
            </p:cNvPr>
            <p:cNvSpPr>
              <a:spLocks noChangeShapeType="1"/>
            </p:cNvSpPr>
            <p:nvPr/>
          </p:nvSpPr>
          <p:spPr bwMode="auto">
            <a:xfrm>
              <a:off x="3305" y="1730"/>
              <a:ext cx="9" cy="24"/>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47" name="Line 943">
              <a:extLst>
                <a:ext uri="{FF2B5EF4-FFF2-40B4-BE49-F238E27FC236}">
                  <a16:creationId xmlns:a16="http://schemas.microsoft.com/office/drawing/2014/main" id="{CE7DD5B4-8BBF-4DAF-9472-FBA19D05C7A8}"/>
                </a:ext>
              </a:extLst>
            </p:cNvPr>
            <p:cNvSpPr>
              <a:spLocks noChangeShapeType="1"/>
            </p:cNvSpPr>
            <p:nvPr/>
          </p:nvSpPr>
          <p:spPr bwMode="auto">
            <a:xfrm>
              <a:off x="3314" y="1754"/>
              <a:ext cx="7" cy="122"/>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48" name="Line 944">
              <a:extLst>
                <a:ext uri="{FF2B5EF4-FFF2-40B4-BE49-F238E27FC236}">
                  <a16:creationId xmlns:a16="http://schemas.microsoft.com/office/drawing/2014/main" id="{9C103A13-A03F-4518-ADC4-A143D91E75BB}"/>
                </a:ext>
              </a:extLst>
            </p:cNvPr>
            <p:cNvSpPr>
              <a:spLocks noChangeShapeType="1"/>
            </p:cNvSpPr>
            <p:nvPr/>
          </p:nvSpPr>
          <p:spPr bwMode="auto">
            <a:xfrm>
              <a:off x="3321" y="1876"/>
              <a:ext cx="8" cy="26"/>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49" name="Line 945">
              <a:extLst>
                <a:ext uri="{FF2B5EF4-FFF2-40B4-BE49-F238E27FC236}">
                  <a16:creationId xmlns:a16="http://schemas.microsoft.com/office/drawing/2014/main" id="{AF1612BC-98F0-4BF2-8826-54D271D98D19}"/>
                </a:ext>
              </a:extLst>
            </p:cNvPr>
            <p:cNvSpPr>
              <a:spLocks noChangeShapeType="1"/>
            </p:cNvSpPr>
            <p:nvPr/>
          </p:nvSpPr>
          <p:spPr bwMode="auto">
            <a:xfrm flipV="1">
              <a:off x="3329" y="1798"/>
              <a:ext cx="8" cy="104"/>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50" name="Line 946">
              <a:extLst>
                <a:ext uri="{FF2B5EF4-FFF2-40B4-BE49-F238E27FC236}">
                  <a16:creationId xmlns:a16="http://schemas.microsoft.com/office/drawing/2014/main" id="{C1396CD6-E15B-4A76-9982-A8952E74B9AB}"/>
                </a:ext>
              </a:extLst>
            </p:cNvPr>
            <p:cNvSpPr>
              <a:spLocks noChangeShapeType="1"/>
            </p:cNvSpPr>
            <p:nvPr/>
          </p:nvSpPr>
          <p:spPr bwMode="auto">
            <a:xfrm flipV="1">
              <a:off x="3337" y="1715"/>
              <a:ext cx="8" cy="83"/>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51" name="Line 947">
              <a:extLst>
                <a:ext uri="{FF2B5EF4-FFF2-40B4-BE49-F238E27FC236}">
                  <a16:creationId xmlns:a16="http://schemas.microsoft.com/office/drawing/2014/main" id="{2AE440C8-3A0C-4D02-97FA-1F81E9AE7BE8}"/>
                </a:ext>
              </a:extLst>
            </p:cNvPr>
            <p:cNvSpPr>
              <a:spLocks noChangeShapeType="1"/>
            </p:cNvSpPr>
            <p:nvPr/>
          </p:nvSpPr>
          <p:spPr bwMode="auto">
            <a:xfrm>
              <a:off x="3345" y="1715"/>
              <a:ext cx="8" cy="86"/>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52" name="Line 948">
              <a:extLst>
                <a:ext uri="{FF2B5EF4-FFF2-40B4-BE49-F238E27FC236}">
                  <a16:creationId xmlns:a16="http://schemas.microsoft.com/office/drawing/2014/main" id="{13530ADC-AFDD-4079-BF05-FFE371D6165E}"/>
                </a:ext>
              </a:extLst>
            </p:cNvPr>
            <p:cNvSpPr>
              <a:spLocks noChangeShapeType="1"/>
            </p:cNvSpPr>
            <p:nvPr/>
          </p:nvSpPr>
          <p:spPr bwMode="auto">
            <a:xfrm flipV="1">
              <a:off x="3353" y="1758"/>
              <a:ext cx="8" cy="43"/>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53" name="Line 949">
              <a:extLst>
                <a:ext uri="{FF2B5EF4-FFF2-40B4-BE49-F238E27FC236}">
                  <a16:creationId xmlns:a16="http://schemas.microsoft.com/office/drawing/2014/main" id="{DE7F7E15-B101-4432-8B11-1A31E8CA88B0}"/>
                </a:ext>
              </a:extLst>
            </p:cNvPr>
            <p:cNvSpPr>
              <a:spLocks noChangeShapeType="1"/>
            </p:cNvSpPr>
            <p:nvPr/>
          </p:nvSpPr>
          <p:spPr bwMode="auto">
            <a:xfrm flipV="1">
              <a:off x="3361" y="1712"/>
              <a:ext cx="8" cy="46"/>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54" name="Line 950">
              <a:extLst>
                <a:ext uri="{FF2B5EF4-FFF2-40B4-BE49-F238E27FC236}">
                  <a16:creationId xmlns:a16="http://schemas.microsoft.com/office/drawing/2014/main" id="{76899D00-CAEB-4E90-A226-4FB01A7F65A6}"/>
                </a:ext>
              </a:extLst>
            </p:cNvPr>
            <p:cNvSpPr>
              <a:spLocks noChangeShapeType="1"/>
            </p:cNvSpPr>
            <p:nvPr/>
          </p:nvSpPr>
          <p:spPr bwMode="auto">
            <a:xfrm>
              <a:off x="3369" y="1712"/>
              <a:ext cx="8" cy="137"/>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55" name="Line 951">
              <a:extLst>
                <a:ext uri="{FF2B5EF4-FFF2-40B4-BE49-F238E27FC236}">
                  <a16:creationId xmlns:a16="http://schemas.microsoft.com/office/drawing/2014/main" id="{879129A3-5196-45CA-9D37-798CEB854BDA}"/>
                </a:ext>
              </a:extLst>
            </p:cNvPr>
            <p:cNvSpPr>
              <a:spLocks noChangeShapeType="1"/>
            </p:cNvSpPr>
            <p:nvPr/>
          </p:nvSpPr>
          <p:spPr bwMode="auto">
            <a:xfrm flipV="1">
              <a:off x="3377" y="1844"/>
              <a:ext cx="8" cy="5"/>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56" name="Line 952">
              <a:extLst>
                <a:ext uri="{FF2B5EF4-FFF2-40B4-BE49-F238E27FC236}">
                  <a16:creationId xmlns:a16="http://schemas.microsoft.com/office/drawing/2014/main" id="{22E13F6D-8043-4A5D-9E99-30F174909492}"/>
                </a:ext>
              </a:extLst>
            </p:cNvPr>
            <p:cNvSpPr>
              <a:spLocks noChangeShapeType="1"/>
            </p:cNvSpPr>
            <p:nvPr/>
          </p:nvSpPr>
          <p:spPr bwMode="auto">
            <a:xfrm>
              <a:off x="3385" y="1844"/>
              <a:ext cx="8" cy="67"/>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57" name="Line 953">
              <a:extLst>
                <a:ext uri="{FF2B5EF4-FFF2-40B4-BE49-F238E27FC236}">
                  <a16:creationId xmlns:a16="http://schemas.microsoft.com/office/drawing/2014/main" id="{5AD815C2-006A-45DE-AE23-9734BDA67570}"/>
                </a:ext>
              </a:extLst>
            </p:cNvPr>
            <p:cNvSpPr>
              <a:spLocks noChangeShapeType="1"/>
            </p:cNvSpPr>
            <p:nvPr/>
          </p:nvSpPr>
          <p:spPr bwMode="auto">
            <a:xfrm flipV="1">
              <a:off x="3393" y="1705"/>
              <a:ext cx="8" cy="206"/>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58" name="Line 954">
              <a:extLst>
                <a:ext uri="{FF2B5EF4-FFF2-40B4-BE49-F238E27FC236}">
                  <a16:creationId xmlns:a16="http://schemas.microsoft.com/office/drawing/2014/main" id="{1DF6D864-1F12-45CE-8363-AC1E19E158CE}"/>
                </a:ext>
              </a:extLst>
            </p:cNvPr>
            <p:cNvSpPr>
              <a:spLocks noChangeShapeType="1"/>
            </p:cNvSpPr>
            <p:nvPr/>
          </p:nvSpPr>
          <p:spPr bwMode="auto">
            <a:xfrm>
              <a:off x="3401" y="1705"/>
              <a:ext cx="8" cy="58"/>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59" name="Line 955">
              <a:extLst>
                <a:ext uri="{FF2B5EF4-FFF2-40B4-BE49-F238E27FC236}">
                  <a16:creationId xmlns:a16="http://schemas.microsoft.com/office/drawing/2014/main" id="{A7BD1519-F1D8-46A5-936A-B2149993AF6F}"/>
                </a:ext>
              </a:extLst>
            </p:cNvPr>
            <p:cNvSpPr>
              <a:spLocks noChangeShapeType="1"/>
            </p:cNvSpPr>
            <p:nvPr/>
          </p:nvSpPr>
          <p:spPr bwMode="auto">
            <a:xfrm>
              <a:off x="3409" y="1763"/>
              <a:ext cx="8" cy="149"/>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60" name="Line 956">
              <a:extLst>
                <a:ext uri="{FF2B5EF4-FFF2-40B4-BE49-F238E27FC236}">
                  <a16:creationId xmlns:a16="http://schemas.microsoft.com/office/drawing/2014/main" id="{CE89C08D-53BE-4E9D-88EE-6F14792BDC30}"/>
                </a:ext>
              </a:extLst>
            </p:cNvPr>
            <p:cNvSpPr>
              <a:spLocks noChangeShapeType="1"/>
            </p:cNvSpPr>
            <p:nvPr/>
          </p:nvSpPr>
          <p:spPr bwMode="auto">
            <a:xfrm flipV="1">
              <a:off x="3417" y="1875"/>
              <a:ext cx="7" cy="37"/>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61" name="Line 957">
              <a:extLst>
                <a:ext uri="{FF2B5EF4-FFF2-40B4-BE49-F238E27FC236}">
                  <a16:creationId xmlns:a16="http://schemas.microsoft.com/office/drawing/2014/main" id="{74EAA815-671A-447D-BB74-5FC1E66D4E21}"/>
                </a:ext>
              </a:extLst>
            </p:cNvPr>
            <p:cNvSpPr>
              <a:spLocks noChangeShapeType="1"/>
            </p:cNvSpPr>
            <p:nvPr/>
          </p:nvSpPr>
          <p:spPr bwMode="auto">
            <a:xfrm flipV="1">
              <a:off x="3424" y="1753"/>
              <a:ext cx="8" cy="122"/>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62" name="Line 958">
              <a:extLst>
                <a:ext uri="{FF2B5EF4-FFF2-40B4-BE49-F238E27FC236}">
                  <a16:creationId xmlns:a16="http://schemas.microsoft.com/office/drawing/2014/main" id="{4CD39654-6DCE-466B-B04F-EE42E4A3B5AD}"/>
                </a:ext>
              </a:extLst>
            </p:cNvPr>
            <p:cNvSpPr>
              <a:spLocks noChangeShapeType="1"/>
            </p:cNvSpPr>
            <p:nvPr/>
          </p:nvSpPr>
          <p:spPr bwMode="auto">
            <a:xfrm>
              <a:off x="3432" y="1753"/>
              <a:ext cx="8" cy="31"/>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63" name="Line 959">
              <a:extLst>
                <a:ext uri="{FF2B5EF4-FFF2-40B4-BE49-F238E27FC236}">
                  <a16:creationId xmlns:a16="http://schemas.microsoft.com/office/drawing/2014/main" id="{CC99C1EE-0CF2-4C8B-8D42-452F4D7DA9C8}"/>
                </a:ext>
              </a:extLst>
            </p:cNvPr>
            <p:cNvSpPr>
              <a:spLocks noChangeShapeType="1"/>
            </p:cNvSpPr>
            <p:nvPr/>
          </p:nvSpPr>
          <p:spPr bwMode="auto">
            <a:xfrm>
              <a:off x="3440" y="1784"/>
              <a:ext cx="8" cy="8"/>
            </a:xfrm>
            <a:prstGeom prst="line">
              <a:avLst/>
            </a:prstGeom>
            <a:noFill/>
            <a:ln w="15875">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64" name="Line 960">
              <a:extLst>
                <a:ext uri="{FF2B5EF4-FFF2-40B4-BE49-F238E27FC236}">
                  <a16:creationId xmlns:a16="http://schemas.microsoft.com/office/drawing/2014/main" id="{9A63070B-1275-4765-A5D2-196D13599769}"/>
                </a:ext>
              </a:extLst>
            </p:cNvPr>
            <p:cNvSpPr>
              <a:spLocks noChangeShapeType="1"/>
            </p:cNvSpPr>
            <p:nvPr/>
          </p:nvSpPr>
          <p:spPr bwMode="auto">
            <a:xfrm>
              <a:off x="3448" y="1792"/>
              <a:ext cx="8" cy="10"/>
            </a:xfrm>
            <a:prstGeom prst="line">
              <a:avLst/>
            </a:prstGeom>
            <a:noFill/>
            <a:ln w="15875">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65" name="Line 961">
              <a:extLst>
                <a:ext uri="{FF2B5EF4-FFF2-40B4-BE49-F238E27FC236}">
                  <a16:creationId xmlns:a16="http://schemas.microsoft.com/office/drawing/2014/main" id="{E63B925F-8145-45AA-BA4B-1478C86DCA0D}"/>
                </a:ext>
              </a:extLst>
            </p:cNvPr>
            <p:cNvSpPr>
              <a:spLocks noChangeShapeType="1"/>
            </p:cNvSpPr>
            <p:nvPr/>
          </p:nvSpPr>
          <p:spPr bwMode="auto">
            <a:xfrm flipV="1">
              <a:off x="3456" y="1743"/>
              <a:ext cx="8" cy="59"/>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66" name="Line 962">
              <a:extLst>
                <a:ext uri="{FF2B5EF4-FFF2-40B4-BE49-F238E27FC236}">
                  <a16:creationId xmlns:a16="http://schemas.microsoft.com/office/drawing/2014/main" id="{52196B8B-B38B-4C7D-B7AC-14DC1E0EEA52}"/>
                </a:ext>
              </a:extLst>
            </p:cNvPr>
            <p:cNvSpPr>
              <a:spLocks noChangeShapeType="1"/>
            </p:cNvSpPr>
            <p:nvPr/>
          </p:nvSpPr>
          <p:spPr bwMode="auto">
            <a:xfrm>
              <a:off x="3464" y="1743"/>
              <a:ext cx="9" cy="181"/>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67" name="Line 963">
              <a:extLst>
                <a:ext uri="{FF2B5EF4-FFF2-40B4-BE49-F238E27FC236}">
                  <a16:creationId xmlns:a16="http://schemas.microsoft.com/office/drawing/2014/main" id="{8A1370D8-6C40-4B61-80BF-2DB4C35D7213}"/>
                </a:ext>
              </a:extLst>
            </p:cNvPr>
            <p:cNvSpPr>
              <a:spLocks noChangeShapeType="1"/>
            </p:cNvSpPr>
            <p:nvPr/>
          </p:nvSpPr>
          <p:spPr bwMode="auto">
            <a:xfrm flipV="1">
              <a:off x="3473" y="1759"/>
              <a:ext cx="7" cy="165"/>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68" name="Line 964">
              <a:extLst>
                <a:ext uri="{FF2B5EF4-FFF2-40B4-BE49-F238E27FC236}">
                  <a16:creationId xmlns:a16="http://schemas.microsoft.com/office/drawing/2014/main" id="{7D993E6A-950F-4E9F-9579-AF2442408B8F}"/>
                </a:ext>
              </a:extLst>
            </p:cNvPr>
            <p:cNvSpPr>
              <a:spLocks noChangeShapeType="1"/>
            </p:cNvSpPr>
            <p:nvPr/>
          </p:nvSpPr>
          <p:spPr bwMode="auto">
            <a:xfrm flipV="1">
              <a:off x="3480" y="1691"/>
              <a:ext cx="8" cy="68"/>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69" name="Line 965">
              <a:extLst>
                <a:ext uri="{FF2B5EF4-FFF2-40B4-BE49-F238E27FC236}">
                  <a16:creationId xmlns:a16="http://schemas.microsoft.com/office/drawing/2014/main" id="{F4F9E5B8-C896-4D63-A967-C1CA427E33EA}"/>
                </a:ext>
              </a:extLst>
            </p:cNvPr>
            <p:cNvSpPr>
              <a:spLocks noChangeShapeType="1"/>
            </p:cNvSpPr>
            <p:nvPr/>
          </p:nvSpPr>
          <p:spPr bwMode="auto">
            <a:xfrm>
              <a:off x="3488" y="1691"/>
              <a:ext cx="8" cy="17"/>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70" name="Line 966">
              <a:extLst>
                <a:ext uri="{FF2B5EF4-FFF2-40B4-BE49-F238E27FC236}">
                  <a16:creationId xmlns:a16="http://schemas.microsoft.com/office/drawing/2014/main" id="{385B6755-3B94-45AB-9C6B-CC390CA0F7E3}"/>
                </a:ext>
              </a:extLst>
            </p:cNvPr>
            <p:cNvSpPr>
              <a:spLocks noChangeShapeType="1"/>
            </p:cNvSpPr>
            <p:nvPr/>
          </p:nvSpPr>
          <p:spPr bwMode="auto">
            <a:xfrm flipV="1">
              <a:off x="3496" y="1697"/>
              <a:ext cx="8" cy="11"/>
            </a:xfrm>
            <a:prstGeom prst="line">
              <a:avLst/>
            </a:prstGeom>
            <a:noFill/>
            <a:ln w="15875">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71" name="Line 967">
              <a:extLst>
                <a:ext uri="{FF2B5EF4-FFF2-40B4-BE49-F238E27FC236}">
                  <a16:creationId xmlns:a16="http://schemas.microsoft.com/office/drawing/2014/main" id="{CFA476E3-4C49-42EE-B52D-63D03C9A8129}"/>
                </a:ext>
              </a:extLst>
            </p:cNvPr>
            <p:cNvSpPr>
              <a:spLocks noChangeShapeType="1"/>
            </p:cNvSpPr>
            <p:nvPr/>
          </p:nvSpPr>
          <p:spPr bwMode="auto">
            <a:xfrm>
              <a:off x="3504" y="1697"/>
              <a:ext cx="8" cy="7"/>
            </a:xfrm>
            <a:prstGeom prst="line">
              <a:avLst/>
            </a:prstGeom>
            <a:noFill/>
            <a:ln w="15875">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72" name="Line 968">
              <a:extLst>
                <a:ext uri="{FF2B5EF4-FFF2-40B4-BE49-F238E27FC236}">
                  <a16:creationId xmlns:a16="http://schemas.microsoft.com/office/drawing/2014/main" id="{90C98827-3D45-457E-8127-0CE203A97AD1}"/>
                </a:ext>
              </a:extLst>
            </p:cNvPr>
            <p:cNvSpPr>
              <a:spLocks noChangeShapeType="1"/>
            </p:cNvSpPr>
            <p:nvPr/>
          </p:nvSpPr>
          <p:spPr bwMode="auto">
            <a:xfrm>
              <a:off x="3512" y="1704"/>
              <a:ext cx="8" cy="105"/>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73" name="Line 969">
              <a:extLst>
                <a:ext uri="{FF2B5EF4-FFF2-40B4-BE49-F238E27FC236}">
                  <a16:creationId xmlns:a16="http://schemas.microsoft.com/office/drawing/2014/main" id="{ED8685E2-99E8-439A-B81C-6E360D9D15FE}"/>
                </a:ext>
              </a:extLst>
            </p:cNvPr>
            <p:cNvSpPr>
              <a:spLocks noChangeShapeType="1"/>
            </p:cNvSpPr>
            <p:nvPr/>
          </p:nvSpPr>
          <p:spPr bwMode="auto">
            <a:xfrm flipV="1">
              <a:off x="3520" y="1701"/>
              <a:ext cx="8" cy="108"/>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74" name="Line 970">
              <a:extLst>
                <a:ext uri="{FF2B5EF4-FFF2-40B4-BE49-F238E27FC236}">
                  <a16:creationId xmlns:a16="http://schemas.microsoft.com/office/drawing/2014/main" id="{AF908868-D600-429A-ADBA-9755500326BD}"/>
                </a:ext>
              </a:extLst>
            </p:cNvPr>
            <p:cNvSpPr>
              <a:spLocks noChangeShapeType="1"/>
            </p:cNvSpPr>
            <p:nvPr/>
          </p:nvSpPr>
          <p:spPr bwMode="auto">
            <a:xfrm flipV="1">
              <a:off x="3528" y="1688"/>
              <a:ext cx="8" cy="13"/>
            </a:xfrm>
            <a:prstGeom prst="line">
              <a:avLst/>
            </a:prstGeom>
            <a:noFill/>
            <a:ln w="15875">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75" name="Line 971">
              <a:extLst>
                <a:ext uri="{FF2B5EF4-FFF2-40B4-BE49-F238E27FC236}">
                  <a16:creationId xmlns:a16="http://schemas.microsoft.com/office/drawing/2014/main" id="{8E85E5C8-D6E4-4718-ADFD-A420845D5798}"/>
                </a:ext>
              </a:extLst>
            </p:cNvPr>
            <p:cNvSpPr>
              <a:spLocks noChangeShapeType="1"/>
            </p:cNvSpPr>
            <p:nvPr/>
          </p:nvSpPr>
          <p:spPr bwMode="auto">
            <a:xfrm>
              <a:off x="3536" y="1688"/>
              <a:ext cx="7" cy="20"/>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76" name="Line 972">
              <a:extLst>
                <a:ext uri="{FF2B5EF4-FFF2-40B4-BE49-F238E27FC236}">
                  <a16:creationId xmlns:a16="http://schemas.microsoft.com/office/drawing/2014/main" id="{B10964ED-140A-4BC4-B05C-E63945DE6D6E}"/>
                </a:ext>
              </a:extLst>
            </p:cNvPr>
            <p:cNvSpPr>
              <a:spLocks noChangeShapeType="1"/>
            </p:cNvSpPr>
            <p:nvPr/>
          </p:nvSpPr>
          <p:spPr bwMode="auto">
            <a:xfrm>
              <a:off x="3543" y="1708"/>
              <a:ext cx="9" cy="126"/>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77" name="Line 973">
              <a:extLst>
                <a:ext uri="{FF2B5EF4-FFF2-40B4-BE49-F238E27FC236}">
                  <a16:creationId xmlns:a16="http://schemas.microsoft.com/office/drawing/2014/main" id="{01D8DF33-A7BF-43FF-A2D7-88915B37399F}"/>
                </a:ext>
              </a:extLst>
            </p:cNvPr>
            <p:cNvSpPr>
              <a:spLocks noChangeShapeType="1"/>
            </p:cNvSpPr>
            <p:nvPr/>
          </p:nvSpPr>
          <p:spPr bwMode="auto">
            <a:xfrm flipV="1">
              <a:off x="3552" y="1801"/>
              <a:ext cx="7" cy="33"/>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78" name="Line 974">
              <a:extLst>
                <a:ext uri="{FF2B5EF4-FFF2-40B4-BE49-F238E27FC236}">
                  <a16:creationId xmlns:a16="http://schemas.microsoft.com/office/drawing/2014/main" id="{34CF7DC2-2C73-46F4-8AD2-566ADA63EFCA}"/>
                </a:ext>
              </a:extLst>
            </p:cNvPr>
            <p:cNvSpPr>
              <a:spLocks noChangeShapeType="1"/>
            </p:cNvSpPr>
            <p:nvPr/>
          </p:nvSpPr>
          <p:spPr bwMode="auto">
            <a:xfrm flipV="1">
              <a:off x="3559" y="1704"/>
              <a:ext cx="8" cy="97"/>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79" name="Line 975">
              <a:extLst>
                <a:ext uri="{FF2B5EF4-FFF2-40B4-BE49-F238E27FC236}">
                  <a16:creationId xmlns:a16="http://schemas.microsoft.com/office/drawing/2014/main" id="{66E83EFA-6F31-4C47-AE0A-D46EDD3131DE}"/>
                </a:ext>
              </a:extLst>
            </p:cNvPr>
            <p:cNvSpPr>
              <a:spLocks noChangeShapeType="1"/>
            </p:cNvSpPr>
            <p:nvPr/>
          </p:nvSpPr>
          <p:spPr bwMode="auto">
            <a:xfrm>
              <a:off x="3567" y="1704"/>
              <a:ext cx="8" cy="139"/>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80" name="Line 976">
              <a:extLst>
                <a:ext uri="{FF2B5EF4-FFF2-40B4-BE49-F238E27FC236}">
                  <a16:creationId xmlns:a16="http://schemas.microsoft.com/office/drawing/2014/main" id="{EE4C0B77-C530-4998-8401-C7458BD55327}"/>
                </a:ext>
              </a:extLst>
            </p:cNvPr>
            <p:cNvSpPr>
              <a:spLocks noChangeShapeType="1"/>
            </p:cNvSpPr>
            <p:nvPr/>
          </p:nvSpPr>
          <p:spPr bwMode="auto">
            <a:xfrm flipV="1">
              <a:off x="3575" y="1747"/>
              <a:ext cx="8" cy="96"/>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81" name="Line 977">
              <a:extLst>
                <a:ext uri="{FF2B5EF4-FFF2-40B4-BE49-F238E27FC236}">
                  <a16:creationId xmlns:a16="http://schemas.microsoft.com/office/drawing/2014/main" id="{63097BD3-54CE-4A1E-B92C-01917EAF7D42}"/>
                </a:ext>
              </a:extLst>
            </p:cNvPr>
            <p:cNvSpPr>
              <a:spLocks noChangeShapeType="1"/>
            </p:cNvSpPr>
            <p:nvPr/>
          </p:nvSpPr>
          <p:spPr bwMode="auto">
            <a:xfrm>
              <a:off x="3583" y="1747"/>
              <a:ext cx="8" cy="48"/>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82" name="Line 978">
              <a:extLst>
                <a:ext uri="{FF2B5EF4-FFF2-40B4-BE49-F238E27FC236}">
                  <a16:creationId xmlns:a16="http://schemas.microsoft.com/office/drawing/2014/main" id="{ACC821AC-79AC-4C11-92FF-E3D920C1AAD0}"/>
                </a:ext>
              </a:extLst>
            </p:cNvPr>
            <p:cNvSpPr>
              <a:spLocks noChangeShapeType="1"/>
            </p:cNvSpPr>
            <p:nvPr/>
          </p:nvSpPr>
          <p:spPr bwMode="auto">
            <a:xfrm flipV="1">
              <a:off x="3591" y="1670"/>
              <a:ext cx="8" cy="125"/>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83" name="Line 979">
              <a:extLst>
                <a:ext uri="{FF2B5EF4-FFF2-40B4-BE49-F238E27FC236}">
                  <a16:creationId xmlns:a16="http://schemas.microsoft.com/office/drawing/2014/main" id="{DF0BFA4B-09FE-4D22-8378-1D3FAD407039}"/>
                </a:ext>
              </a:extLst>
            </p:cNvPr>
            <p:cNvSpPr>
              <a:spLocks noChangeShapeType="1"/>
            </p:cNvSpPr>
            <p:nvPr/>
          </p:nvSpPr>
          <p:spPr bwMode="auto">
            <a:xfrm>
              <a:off x="3599" y="1670"/>
              <a:ext cx="8" cy="21"/>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84" name="Line 980">
              <a:extLst>
                <a:ext uri="{FF2B5EF4-FFF2-40B4-BE49-F238E27FC236}">
                  <a16:creationId xmlns:a16="http://schemas.microsoft.com/office/drawing/2014/main" id="{BE7B5B30-AD3C-449C-95BC-24A98293D9C5}"/>
                </a:ext>
              </a:extLst>
            </p:cNvPr>
            <p:cNvSpPr>
              <a:spLocks noChangeShapeType="1"/>
            </p:cNvSpPr>
            <p:nvPr/>
          </p:nvSpPr>
          <p:spPr bwMode="auto">
            <a:xfrm>
              <a:off x="3607" y="1691"/>
              <a:ext cx="8" cy="9"/>
            </a:xfrm>
            <a:prstGeom prst="line">
              <a:avLst/>
            </a:prstGeom>
            <a:noFill/>
            <a:ln w="15875">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85" name="Line 981">
              <a:extLst>
                <a:ext uri="{FF2B5EF4-FFF2-40B4-BE49-F238E27FC236}">
                  <a16:creationId xmlns:a16="http://schemas.microsoft.com/office/drawing/2014/main" id="{D33DA27A-CCD8-46D7-A2E3-F8732C8E9801}"/>
                </a:ext>
              </a:extLst>
            </p:cNvPr>
            <p:cNvSpPr>
              <a:spLocks noChangeShapeType="1"/>
            </p:cNvSpPr>
            <p:nvPr/>
          </p:nvSpPr>
          <p:spPr bwMode="auto">
            <a:xfrm>
              <a:off x="3615" y="1700"/>
              <a:ext cx="8" cy="124"/>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86" name="Line 982">
              <a:extLst>
                <a:ext uri="{FF2B5EF4-FFF2-40B4-BE49-F238E27FC236}">
                  <a16:creationId xmlns:a16="http://schemas.microsoft.com/office/drawing/2014/main" id="{FED8D0E9-DF01-408F-900F-B00622CBA345}"/>
                </a:ext>
              </a:extLst>
            </p:cNvPr>
            <p:cNvSpPr>
              <a:spLocks noChangeShapeType="1"/>
            </p:cNvSpPr>
            <p:nvPr/>
          </p:nvSpPr>
          <p:spPr bwMode="auto">
            <a:xfrm flipV="1">
              <a:off x="3623" y="1758"/>
              <a:ext cx="8" cy="66"/>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87" name="Line 983">
              <a:extLst>
                <a:ext uri="{FF2B5EF4-FFF2-40B4-BE49-F238E27FC236}">
                  <a16:creationId xmlns:a16="http://schemas.microsoft.com/office/drawing/2014/main" id="{2A8FEAC1-5244-4C24-AEFA-472023E86467}"/>
                </a:ext>
              </a:extLst>
            </p:cNvPr>
            <p:cNvSpPr>
              <a:spLocks noChangeShapeType="1"/>
            </p:cNvSpPr>
            <p:nvPr/>
          </p:nvSpPr>
          <p:spPr bwMode="auto">
            <a:xfrm flipV="1">
              <a:off x="3631" y="1728"/>
              <a:ext cx="8" cy="30"/>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88" name="Line 984">
              <a:extLst>
                <a:ext uri="{FF2B5EF4-FFF2-40B4-BE49-F238E27FC236}">
                  <a16:creationId xmlns:a16="http://schemas.microsoft.com/office/drawing/2014/main" id="{25FDAF2F-3E2B-458A-A5A7-11FE44A4A408}"/>
                </a:ext>
              </a:extLst>
            </p:cNvPr>
            <p:cNvSpPr>
              <a:spLocks noChangeShapeType="1"/>
            </p:cNvSpPr>
            <p:nvPr/>
          </p:nvSpPr>
          <p:spPr bwMode="auto">
            <a:xfrm flipV="1">
              <a:off x="3639" y="1682"/>
              <a:ext cx="8" cy="46"/>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89" name="Line 985">
              <a:extLst>
                <a:ext uri="{FF2B5EF4-FFF2-40B4-BE49-F238E27FC236}">
                  <a16:creationId xmlns:a16="http://schemas.microsoft.com/office/drawing/2014/main" id="{165D18BC-7461-44D3-8D8A-DB92ACCDFCB0}"/>
                </a:ext>
              </a:extLst>
            </p:cNvPr>
            <p:cNvSpPr>
              <a:spLocks noChangeShapeType="1"/>
            </p:cNvSpPr>
            <p:nvPr/>
          </p:nvSpPr>
          <p:spPr bwMode="auto">
            <a:xfrm>
              <a:off x="3647" y="1682"/>
              <a:ext cx="7" cy="167"/>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90" name="Line 986">
              <a:extLst>
                <a:ext uri="{FF2B5EF4-FFF2-40B4-BE49-F238E27FC236}">
                  <a16:creationId xmlns:a16="http://schemas.microsoft.com/office/drawing/2014/main" id="{A2E82556-5D85-47E5-9651-B26CF654F81C}"/>
                </a:ext>
              </a:extLst>
            </p:cNvPr>
            <p:cNvSpPr>
              <a:spLocks noChangeShapeType="1"/>
            </p:cNvSpPr>
            <p:nvPr/>
          </p:nvSpPr>
          <p:spPr bwMode="auto">
            <a:xfrm flipV="1">
              <a:off x="3654" y="1723"/>
              <a:ext cx="8" cy="126"/>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91" name="Line 987">
              <a:extLst>
                <a:ext uri="{FF2B5EF4-FFF2-40B4-BE49-F238E27FC236}">
                  <a16:creationId xmlns:a16="http://schemas.microsoft.com/office/drawing/2014/main" id="{6B47C606-4C20-48B8-8514-C9114D9F7570}"/>
                </a:ext>
              </a:extLst>
            </p:cNvPr>
            <p:cNvSpPr>
              <a:spLocks noChangeShapeType="1"/>
            </p:cNvSpPr>
            <p:nvPr/>
          </p:nvSpPr>
          <p:spPr bwMode="auto">
            <a:xfrm flipV="1">
              <a:off x="3662" y="1682"/>
              <a:ext cx="8" cy="41"/>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92" name="Line 988">
              <a:extLst>
                <a:ext uri="{FF2B5EF4-FFF2-40B4-BE49-F238E27FC236}">
                  <a16:creationId xmlns:a16="http://schemas.microsoft.com/office/drawing/2014/main" id="{9612C4F1-D586-489C-AC5B-75C1196B04DC}"/>
                </a:ext>
              </a:extLst>
            </p:cNvPr>
            <p:cNvSpPr>
              <a:spLocks noChangeShapeType="1"/>
            </p:cNvSpPr>
            <p:nvPr/>
          </p:nvSpPr>
          <p:spPr bwMode="auto">
            <a:xfrm>
              <a:off x="3670" y="1682"/>
              <a:ext cx="8" cy="153"/>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93" name="Line 989">
              <a:extLst>
                <a:ext uri="{FF2B5EF4-FFF2-40B4-BE49-F238E27FC236}">
                  <a16:creationId xmlns:a16="http://schemas.microsoft.com/office/drawing/2014/main" id="{5DC7EAEC-F389-43AB-BDE3-FE274155C8FD}"/>
                </a:ext>
              </a:extLst>
            </p:cNvPr>
            <p:cNvSpPr>
              <a:spLocks noChangeShapeType="1"/>
            </p:cNvSpPr>
            <p:nvPr/>
          </p:nvSpPr>
          <p:spPr bwMode="auto">
            <a:xfrm flipV="1">
              <a:off x="3678" y="1689"/>
              <a:ext cx="8" cy="146"/>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94" name="Line 990">
              <a:extLst>
                <a:ext uri="{FF2B5EF4-FFF2-40B4-BE49-F238E27FC236}">
                  <a16:creationId xmlns:a16="http://schemas.microsoft.com/office/drawing/2014/main" id="{B12ECD25-0D13-451A-BF49-EBDB43D19D2C}"/>
                </a:ext>
              </a:extLst>
            </p:cNvPr>
            <p:cNvSpPr>
              <a:spLocks noChangeShapeType="1"/>
            </p:cNvSpPr>
            <p:nvPr/>
          </p:nvSpPr>
          <p:spPr bwMode="auto">
            <a:xfrm>
              <a:off x="3686" y="1689"/>
              <a:ext cx="8" cy="83"/>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95" name="Line 991">
              <a:extLst>
                <a:ext uri="{FF2B5EF4-FFF2-40B4-BE49-F238E27FC236}">
                  <a16:creationId xmlns:a16="http://schemas.microsoft.com/office/drawing/2014/main" id="{70B6D864-DE53-4D24-A368-80D9E0DE2829}"/>
                </a:ext>
              </a:extLst>
            </p:cNvPr>
            <p:cNvSpPr>
              <a:spLocks noChangeShapeType="1"/>
            </p:cNvSpPr>
            <p:nvPr/>
          </p:nvSpPr>
          <p:spPr bwMode="auto">
            <a:xfrm>
              <a:off x="3694" y="1772"/>
              <a:ext cx="8" cy="61"/>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96" name="Line 992">
              <a:extLst>
                <a:ext uri="{FF2B5EF4-FFF2-40B4-BE49-F238E27FC236}">
                  <a16:creationId xmlns:a16="http://schemas.microsoft.com/office/drawing/2014/main" id="{FDC5DFDA-E4D5-4616-8B70-4CBA4E53DB6B}"/>
                </a:ext>
              </a:extLst>
            </p:cNvPr>
            <p:cNvSpPr>
              <a:spLocks noChangeShapeType="1"/>
            </p:cNvSpPr>
            <p:nvPr/>
          </p:nvSpPr>
          <p:spPr bwMode="auto">
            <a:xfrm flipV="1">
              <a:off x="3702" y="1805"/>
              <a:ext cx="9" cy="28"/>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97" name="Line 993">
              <a:extLst>
                <a:ext uri="{FF2B5EF4-FFF2-40B4-BE49-F238E27FC236}">
                  <a16:creationId xmlns:a16="http://schemas.microsoft.com/office/drawing/2014/main" id="{C3950101-AC05-4182-A1F6-2117D454D965}"/>
                </a:ext>
              </a:extLst>
            </p:cNvPr>
            <p:cNvSpPr>
              <a:spLocks noChangeShapeType="1"/>
            </p:cNvSpPr>
            <p:nvPr/>
          </p:nvSpPr>
          <p:spPr bwMode="auto">
            <a:xfrm flipV="1">
              <a:off x="3711" y="1778"/>
              <a:ext cx="7" cy="27"/>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98" name="Line 994">
              <a:extLst>
                <a:ext uri="{FF2B5EF4-FFF2-40B4-BE49-F238E27FC236}">
                  <a16:creationId xmlns:a16="http://schemas.microsoft.com/office/drawing/2014/main" id="{7752F403-A107-4E2B-A5E2-BB21D8141ABA}"/>
                </a:ext>
              </a:extLst>
            </p:cNvPr>
            <p:cNvSpPr>
              <a:spLocks noChangeShapeType="1"/>
            </p:cNvSpPr>
            <p:nvPr/>
          </p:nvSpPr>
          <p:spPr bwMode="auto">
            <a:xfrm flipV="1">
              <a:off x="3718" y="1758"/>
              <a:ext cx="8" cy="20"/>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499" name="Line 995">
              <a:extLst>
                <a:ext uri="{FF2B5EF4-FFF2-40B4-BE49-F238E27FC236}">
                  <a16:creationId xmlns:a16="http://schemas.microsoft.com/office/drawing/2014/main" id="{1120278A-9861-48E1-BB87-2B65937F6884}"/>
                </a:ext>
              </a:extLst>
            </p:cNvPr>
            <p:cNvSpPr>
              <a:spLocks noChangeShapeType="1"/>
            </p:cNvSpPr>
            <p:nvPr/>
          </p:nvSpPr>
          <p:spPr bwMode="auto">
            <a:xfrm flipV="1">
              <a:off x="3726" y="1711"/>
              <a:ext cx="8" cy="47"/>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00" name="Line 996">
              <a:extLst>
                <a:ext uri="{FF2B5EF4-FFF2-40B4-BE49-F238E27FC236}">
                  <a16:creationId xmlns:a16="http://schemas.microsoft.com/office/drawing/2014/main" id="{431DA1FC-C913-4CA9-8256-49E1605851E3}"/>
                </a:ext>
              </a:extLst>
            </p:cNvPr>
            <p:cNvSpPr>
              <a:spLocks noChangeShapeType="1"/>
            </p:cNvSpPr>
            <p:nvPr/>
          </p:nvSpPr>
          <p:spPr bwMode="auto">
            <a:xfrm>
              <a:off x="3734" y="1711"/>
              <a:ext cx="8" cy="37"/>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01" name="Line 997">
              <a:extLst>
                <a:ext uri="{FF2B5EF4-FFF2-40B4-BE49-F238E27FC236}">
                  <a16:creationId xmlns:a16="http://schemas.microsoft.com/office/drawing/2014/main" id="{FEDF8C17-B774-4503-BD5F-DA9AA930C74C}"/>
                </a:ext>
              </a:extLst>
            </p:cNvPr>
            <p:cNvSpPr>
              <a:spLocks noChangeShapeType="1"/>
            </p:cNvSpPr>
            <p:nvPr/>
          </p:nvSpPr>
          <p:spPr bwMode="auto">
            <a:xfrm>
              <a:off x="3742" y="1748"/>
              <a:ext cx="8" cy="41"/>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02" name="Line 998">
              <a:extLst>
                <a:ext uri="{FF2B5EF4-FFF2-40B4-BE49-F238E27FC236}">
                  <a16:creationId xmlns:a16="http://schemas.microsoft.com/office/drawing/2014/main" id="{B47537CE-297E-4D0E-B022-2FCD638D9364}"/>
                </a:ext>
              </a:extLst>
            </p:cNvPr>
            <p:cNvSpPr>
              <a:spLocks noChangeShapeType="1"/>
            </p:cNvSpPr>
            <p:nvPr/>
          </p:nvSpPr>
          <p:spPr bwMode="auto">
            <a:xfrm flipV="1">
              <a:off x="3750" y="1748"/>
              <a:ext cx="8" cy="41"/>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03" name="Line 999">
              <a:extLst>
                <a:ext uri="{FF2B5EF4-FFF2-40B4-BE49-F238E27FC236}">
                  <a16:creationId xmlns:a16="http://schemas.microsoft.com/office/drawing/2014/main" id="{DF0E235E-9B60-42A2-80B6-EE1BBB974638}"/>
                </a:ext>
              </a:extLst>
            </p:cNvPr>
            <p:cNvSpPr>
              <a:spLocks noChangeShapeType="1"/>
            </p:cNvSpPr>
            <p:nvPr/>
          </p:nvSpPr>
          <p:spPr bwMode="auto">
            <a:xfrm>
              <a:off x="3758" y="1748"/>
              <a:ext cx="8" cy="132"/>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04" name="Line 1000">
              <a:extLst>
                <a:ext uri="{FF2B5EF4-FFF2-40B4-BE49-F238E27FC236}">
                  <a16:creationId xmlns:a16="http://schemas.microsoft.com/office/drawing/2014/main" id="{540A8E9C-282D-4388-891C-02B1D419DE3D}"/>
                </a:ext>
              </a:extLst>
            </p:cNvPr>
            <p:cNvSpPr>
              <a:spLocks noChangeShapeType="1"/>
            </p:cNvSpPr>
            <p:nvPr/>
          </p:nvSpPr>
          <p:spPr bwMode="auto">
            <a:xfrm flipV="1">
              <a:off x="3766" y="1738"/>
              <a:ext cx="7" cy="142"/>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05" name="Line 1001">
              <a:extLst>
                <a:ext uri="{FF2B5EF4-FFF2-40B4-BE49-F238E27FC236}">
                  <a16:creationId xmlns:a16="http://schemas.microsoft.com/office/drawing/2014/main" id="{763B5D74-42C1-4EC5-8B66-B6C3D816ADE7}"/>
                </a:ext>
              </a:extLst>
            </p:cNvPr>
            <p:cNvSpPr>
              <a:spLocks noChangeShapeType="1"/>
            </p:cNvSpPr>
            <p:nvPr/>
          </p:nvSpPr>
          <p:spPr bwMode="auto">
            <a:xfrm flipV="1">
              <a:off x="3773" y="1688"/>
              <a:ext cx="8" cy="50"/>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06" name="Line 1002">
              <a:extLst>
                <a:ext uri="{FF2B5EF4-FFF2-40B4-BE49-F238E27FC236}">
                  <a16:creationId xmlns:a16="http://schemas.microsoft.com/office/drawing/2014/main" id="{5F386CC5-D23F-4E94-8F24-A825F49E2C41}"/>
                </a:ext>
              </a:extLst>
            </p:cNvPr>
            <p:cNvSpPr>
              <a:spLocks noChangeShapeType="1"/>
            </p:cNvSpPr>
            <p:nvPr/>
          </p:nvSpPr>
          <p:spPr bwMode="auto">
            <a:xfrm>
              <a:off x="3781" y="1688"/>
              <a:ext cx="9" cy="6"/>
            </a:xfrm>
            <a:prstGeom prst="line">
              <a:avLst/>
            </a:prstGeom>
            <a:noFill/>
            <a:ln w="15875">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07" name="Line 1003">
              <a:extLst>
                <a:ext uri="{FF2B5EF4-FFF2-40B4-BE49-F238E27FC236}">
                  <a16:creationId xmlns:a16="http://schemas.microsoft.com/office/drawing/2014/main" id="{C9CA3880-7E48-4E0E-90CB-1684D34BB766}"/>
                </a:ext>
              </a:extLst>
            </p:cNvPr>
            <p:cNvSpPr>
              <a:spLocks noChangeShapeType="1"/>
            </p:cNvSpPr>
            <p:nvPr/>
          </p:nvSpPr>
          <p:spPr bwMode="auto">
            <a:xfrm flipV="1">
              <a:off x="3790" y="1685"/>
              <a:ext cx="7" cy="9"/>
            </a:xfrm>
            <a:prstGeom prst="line">
              <a:avLst/>
            </a:prstGeom>
            <a:noFill/>
            <a:ln w="15875">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08" name="Line 1004">
              <a:extLst>
                <a:ext uri="{FF2B5EF4-FFF2-40B4-BE49-F238E27FC236}">
                  <a16:creationId xmlns:a16="http://schemas.microsoft.com/office/drawing/2014/main" id="{FAA7D0D9-360C-4730-A83A-D60FBE650122}"/>
                </a:ext>
              </a:extLst>
            </p:cNvPr>
            <p:cNvSpPr>
              <a:spLocks noChangeShapeType="1"/>
            </p:cNvSpPr>
            <p:nvPr/>
          </p:nvSpPr>
          <p:spPr bwMode="auto">
            <a:xfrm>
              <a:off x="3797" y="1685"/>
              <a:ext cx="8" cy="36"/>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09" name="Line 1005">
              <a:extLst>
                <a:ext uri="{FF2B5EF4-FFF2-40B4-BE49-F238E27FC236}">
                  <a16:creationId xmlns:a16="http://schemas.microsoft.com/office/drawing/2014/main" id="{DDD00A12-7C1D-4FE3-98A0-5CC48B664961}"/>
                </a:ext>
              </a:extLst>
            </p:cNvPr>
            <p:cNvSpPr>
              <a:spLocks noChangeShapeType="1"/>
            </p:cNvSpPr>
            <p:nvPr/>
          </p:nvSpPr>
          <p:spPr bwMode="auto">
            <a:xfrm flipV="1">
              <a:off x="3805" y="1716"/>
              <a:ext cx="8" cy="5"/>
            </a:xfrm>
            <a:prstGeom prst="line">
              <a:avLst/>
            </a:prstGeom>
            <a:noFill/>
            <a:ln w="15875">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10" name="Line 1006">
              <a:extLst>
                <a:ext uri="{FF2B5EF4-FFF2-40B4-BE49-F238E27FC236}">
                  <a16:creationId xmlns:a16="http://schemas.microsoft.com/office/drawing/2014/main" id="{64137150-4BBB-4EC6-9111-8E3E6A52933C}"/>
                </a:ext>
              </a:extLst>
            </p:cNvPr>
            <p:cNvSpPr>
              <a:spLocks noChangeShapeType="1"/>
            </p:cNvSpPr>
            <p:nvPr/>
          </p:nvSpPr>
          <p:spPr bwMode="auto">
            <a:xfrm>
              <a:off x="3813" y="1716"/>
              <a:ext cx="8" cy="9"/>
            </a:xfrm>
            <a:prstGeom prst="line">
              <a:avLst/>
            </a:prstGeom>
            <a:noFill/>
            <a:ln w="15875">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11" name="Line 1007">
              <a:extLst>
                <a:ext uri="{FF2B5EF4-FFF2-40B4-BE49-F238E27FC236}">
                  <a16:creationId xmlns:a16="http://schemas.microsoft.com/office/drawing/2014/main" id="{F05A15E7-08F5-4986-9EB6-C9D823FC1290}"/>
                </a:ext>
              </a:extLst>
            </p:cNvPr>
            <p:cNvSpPr>
              <a:spLocks noChangeShapeType="1"/>
            </p:cNvSpPr>
            <p:nvPr/>
          </p:nvSpPr>
          <p:spPr bwMode="auto">
            <a:xfrm>
              <a:off x="3821" y="1725"/>
              <a:ext cx="8" cy="100"/>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12" name="Line 1008">
              <a:extLst>
                <a:ext uri="{FF2B5EF4-FFF2-40B4-BE49-F238E27FC236}">
                  <a16:creationId xmlns:a16="http://schemas.microsoft.com/office/drawing/2014/main" id="{8DDEEE98-7A08-4EC9-9287-FB57AFD0A692}"/>
                </a:ext>
              </a:extLst>
            </p:cNvPr>
            <p:cNvSpPr>
              <a:spLocks noChangeShapeType="1"/>
            </p:cNvSpPr>
            <p:nvPr/>
          </p:nvSpPr>
          <p:spPr bwMode="auto">
            <a:xfrm flipV="1">
              <a:off x="3829" y="1722"/>
              <a:ext cx="8" cy="103"/>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13" name="Line 1009">
              <a:extLst>
                <a:ext uri="{FF2B5EF4-FFF2-40B4-BE49-F238E27FC236}">
                  <a16:creationId xmlns:a16="http://schemas.microsoft.com/office/drawing/2014/main" id="{C4D58783-CAD8-4EB7-AEE0-4F329799BE4E}"/>
                </a:ext>
              </a:extLst>
            </p:cNvPr>
            <p:cNvSpPr>
              <a:spLocks noChangeShapeType="1"/>
            </p:cNvSpPr>
            <p:nvPr/>
          </p:nvSpPr>
          <p:spPr bwMode="auto">
            <a:xfrm>
              <a:off x="3837" y="1722"/>
              <a:ext cx="8" cy="192"/>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14" name="Line 1010">
              <a:extLst>
                <a:ext uri="{FF2B5EF4-FFF2-40B4-BE49-F238E27FC236}">
                  <a16:creationId xmlns:a16="http://schemas.microsoft.com/office/drawing/2014/main" id="{0C14873F-F855-4283-A15C-BE304243D454}"/>
                </a:ext>
              </a:extLst>
            </p:cNvPr>
            <p:cNvSpPr>
              <a:spLocks noChangeShapeType="1"/>
            </p:cNvSpPr>
            <p:nvPr/>
          </p:nvSpPr>
          <p:spPr bwMode="auto">
            <a:xfrm flipV="1">
              <a:off x="3845" y="1841"/>
              <a:ext cx="8" cy="73"/>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15" name="Line 1011">
              <a:extLst>
                <a:ext uri="{FF2B5EF4-FFF2-40B4-BE49-F238E27FC236}">
                  <a16:creationId xmlns:a16="http://schemas.microsoft.com/office/drawing/2014/main" id="{A4007626-684B-4986-A553-A2BCF7672178}"/>
                </a:ext>
              </a:extLst>
            </p:cNvPr>
            <p:cNvSpPr>
              <a:spLocks noChangeShapeType="1"/>
            </p:cNvSpPr>
            <p:nvPr/>
          </p:nvSpPr>
          <p:spPr bwMode="auto">
            <a:xfrm flipV="1">
              <a:off x="3853" y="1791"/>
              <a:ext cx="8" cy="50"/>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16" name="Line 1012">
              <a:extLst>
                <a:ext uri="{FF2B5EF4-FFF2-40B4-BE49-F238E27FC236}">
                  <a16:creationId xmlns:a16="http://schemas.microsoft.com/office/drawing/2014/main" id="{02C6142B-EE5B-4F35-8DA3-106B6C28AB1D}"/>
                </a:ext>
              </a:extLst>
            </p:cNvPr>
            <p:cNvSpPr>
              <a:spLocks noChangeShapeType="1"/>
            </p:cNvSpPr>
            <p:nvPr/>
          </p:nvSpPr>
          <p:spPr bwMode="auto">
            <a:xfrm flipV="1">
              <a:off x="3861" y="1739"/>
              <a:ext cx="8" cy="52"/>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17" name="Line 1013">
              <a:extLst>
                <a:ext uri="{FF2B5EF4-FFF2-40B4-BE49-F238E27FC236}">
                  <a16:creationId xmlns:a16="http://schemas.microsoft.com/office/drawing/2014/main" id="{61558290-0C21-46D7-8264-45E34751860B}"/>
                </a:ext>
              </a:extLst>
            </p:cNvPr>
            <p:cNvSpPr>
              <a:spLocks noChangeShapeType="1"/>
            </p:cNvSpPr>
            <p:nvPr/>
          </p:nvSpPr>
          <p:spPr bwMode="auto">
            <a:xfrm flipV="1">
              <a:off x="3869" y="1715"/>
              <a:ext cx="8" cy="24"/>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18" name="Line 1014">
              <a:extLst>
                <a:ext uri="{FF2B5EF4-FFF2-40B4-BE49-F238E27FC236}">
                  <a16:creationId xmlns:a16="http://schemas.microsoft.com/office/drawing/2014/main" id="{30B75238-C1C6-415B-87A4-E72D14376D17}"/>
                </a:ext>
              </a:extLst>
            </p:cNvPr>
            <p:cNvSpPr>
              <a:spLocks noChangeShapeType="1"/>
            </p:cNvSpPr>
            <p:nvPr/>
          </p:nvSpPr>
          <p:spPr bwMode="auto">
            <a:xfrm>
              <a:off x="3877" y="1715"/>
              <a:ext cx="8" cy="41"/>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19" name="Line 1015">
              <a:extLst>
                <a:ext uri="{FF2B5EF4-FFF2-40B4-BE49-F238E27FC236}">
                  <a16:creationId xmlns:a16="http://schemas.microsoft.com/office/drawing/2014/main" id="{16659493-CF61-461E-ACA0-A1953D9B05A6}"/>
                </a:ext>
              </a:extLst>
            </p:cNvPr>
            <p:cNvSpPr>
              <a:spLocks noChangeShapeType="1"/>
            </p:cNvSpPr>
            <p:nvPr/>
          </p:nvSpPr>
          <p:spPr bwMode="auto">
            <a:xfrm>
              <a:off x="3885" y="1756"/>
              <a:ext cx="7" cy="216"/>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20" name="Line 1016">
              <a:extLst>
                <a:ext uri="{FF2B5EF4-FFF2-40B4-BE49-F238E27FC236}">
                  <a16:creationId xmlns:a16="http://schemas.microsoft.com/office/drawing/2014/main" id="{B0C594AE-ABEF-46E7-91C1-01E977C34119}"/>
                </a:ext>
              </a:extLst>
            </p:cNvPr>
            <p:cNvSpPr>
              <a:spLocks noChangeShapeType="1"/>
            </p:cNvSpPr>
            <p:nvPr/>
          </p:nvSpPr>
          <p:spPr bwMode="auto">
            <a:xfrm flipV="1">
              <a:off x="3892" y="1869"/>
              <a:ext cx="8" cy="103"/>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21" name="Line 1017">
              <a:extLst>
                <a:ext uri="{FF2B5EF4-FFF2-40B4-BE49-F238E27FC236}">
                  <a16:creationId xmlns:a16="http://schemas.microsoft.com/office/drawing/2014/main" id="{EB2C25F8-7013-4EC7-932D-E9DED843E13F}"/>
                </a:ext>
              </a:extLst>
            </p:cNvPr>
            <p:cNvSpPr>
              <a:spLocks noChangeShapeType="1"/>
            </p:cNvSpPr>
            <p:nvPr/>
          </p:nvSpPr>
          <p:spPr bwMode="auto">
            <a:xfrm flipV="1">
              <a:off x="3900" y="1761"/>
              <a:ext cx="8" cy="108"/>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22" name="Line 1018">
              <a:extLst>
                <a:ext uri="{FF2B5EF4-FFF2-40B4-BE49-F238E27FC236}">
                  <a16:creationId xmlns:a16="http://schemas.microsoft.com/office/drawing/2014/main" id="{E522B0E9-9649-4375-B5C4-6252947AA681}"/>
                </a:ext>
              </a:extLst>
            </p:cNvPr>
            <p:cNvSpPr>
              <a:spLocks noChangeShapeType="1"/>
            </p:cNvSpPr>
            <p:nvPr/>
          </p:nvSpPr>
          <p:spPr bwMode="auto">
            <a:xfrm>
              <a:off x="3908" y="1761"/>
              <a:ext cx="8" cy="65"/>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23" name="Line 1019">
              <a:extLst>
                <a:ext uri="{FF2B5EF4-FFF2-40B4-BE49-F238E27FC236}">
                  <a16:creationId xmlns:a16="http://schemas.microsoft.com/office/drawing/2014/main" id="{908AF78E-8485-4E1E-869B-3E39020BDE59}"/>
                </a:ext>
              </a:extLst>
            </p:cNvPr>
            <p:cNvSpPr>
              <a:spLocks noChangeShapeType="1"/>
            </p:cNvSpPr>
            <p:nvPr/>
          </p:nvSpPr>
          <p:spPr bwMode="auto">
            <a:xfrm>
              <a:off x="3916" y="1826"/>
              <a:ext cx="8" cy="21"/>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24" name="Line 1020">
              <a:extLst>
                <a:ext uri="{FF2B5EF4-FFF2-40B4-BE49-F238E27FC236}">
                  <a16:creationId xmlns:a16="http://schemas.microsoft.com/office/drawing/2014/main" id="{1B26BEF6-E529-419D-9C43-8825FB0F3697}"/>
                </a:ext>
              </a:extLst>
            </p:cNvPr>
            <p:cNvSpPr>
              <a:spLocks noChangeShapeType="1"/>
            </p:cNvSpPr>
            <p:nvPr/>
          </p:nvSpPr>
          <p:spPr bwMode="auto">
            <a:xfrm>
              <a:off x="3924" y="1847"/>
              <a:ext cx="8" cy="86"/>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25" name="Line 1021">
              <a:extLst>
                <a:ext uri="{FF2B5EF4-FFF2-40B4-BE49-F238E27FC236}">
                  <a16:creationId xmlns:a16="http://schemas.microsoft.com/office/drawing/2014/main" id="{D1FF4C2F-0F73-47E2-A8C1-EB08829CE5DC}"/>
                </a:ext>
              </a:extLst>
            </p:cNvPr>
            <p:cNvSpPr>
              <a:spLocks noChangeShapeType="1"/>
            </p:cNvSpPr>
            <p:nvPr/>
          </p:nvSpPr>
          <p:spPr bwMode="auto">
            <a:xfrm flipV="1">
              <a:off x="3932" y="1906"/>
              <a:ext cx="8" cy="27"/>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26" name="Line 1022">
              <a:extLst>
                <a:ext uri="{FF2B5EF4-FFF2-40B4-BE49-F238E27FC236}">
                  <a16:creationId xmlns:a16="http://schemas.microsoft.com/office/drawing/2014/main" id="{F401F504-0C74-457E-90A3-88C86BD622E4}"/>
                </a:ext>
              </a:extLst>
            </p:cNvPr>
            <p:cNvSpPr>
              <a:spLocks noChangeShapeType="1"/>
            </p:cNvSpPr>
            <p:nvPr/>
          </p:nvSpPr>
          <p:spPr bwMode="auto">
            <a:xfrm flipV="1">
              <a:off x="3940" y="1869"/>
              <a:ext cx="9" cy="37"/>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527" name="Line 1023">
              <a:extLst>
                <a:ext uri="{FF2B5EF4-FFF2-40B4-BE49-F238E27FC236}">
                  <a16:creationId xmlns:a16="http://schemas.microsoft.com/office/drawing/2014/main" id="{7511843D-0E37-4802-80F2-27C8FC0558E4}"/>
                </a:ext>
              </a:extLst>
            </p:cNvPr>
            <p:cNvSpPr>
              <a:spLocks noChangeShapeType="1"/>
            </p:cNvSpPr>
            <p:nvPr/>
          </p:nvSpPr>
          <p:spPr bwMode="auto">
            <a:xfrm>
              <a:off x="3949" y="1869"/>
              <a:ext cx="7" cy="36"/>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52" name="Line 1024">
              <a:extLst>
                <a:ext uri="{FF2B5EF4-FFF2-40B4-BE49-F238E27FC236}">
                  <a16:creationId xmlns:a16="http://schemas.microsoft.com/office/drawing/2014/main" id="{A2AD1DB0-5150-407E-BC88-D2E61E466AD8}"/>
                </a:ext>
              </a:extLst>
            </p:cNvPr>
            <p:cNvSpPr>
              <a:spLocks noChangeShapeType="1"/>
            </p:cNvSpPr>
            <p:nvPr/>
          </p:nvSpPr>
          <p:spPr bwMode="auto">
            <a:xfrm flipV="1">
              <a:off x="3956" y="1714"/>
              <a:ext cx="8" cy="191"/>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53" name="Line 1025">
              <a:extLst>
                <a:ext uri="{FF2B5EF4-FFF2-40B4-BE49-F238E27FC236}">
                  <a16:creationId xmlns:a16="http://schemas.microsoft.com/office/drawing/2014/main" id="{D06F262E-291A-42C1-80D4-54B924BD70BD}"/>
                </a:ext>
              </a:extLst>
            </p:cNvPr>
            <p:cNvSpPr>
              <a:spLocks noChangeShapeType="1"/>
            </p:cNvSpPr>
            <p:nvPr/>
          </p:nvSpPr>
          <p:spPr bwMode="auto">
            <a:xfrm>
              <a:off x="3964" y="1714"/>
              <a:ext cx="8" cy="18"/>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54" name="Line 1026">
              <a:extLst>
                <a:ext uri="{FF2B5EF4-FFF2-40B4-BE49-F238E27FC236}">
                  <a16:creationId xmlns:a16="http://schemas.microsoft.com/office/drawing/2014/main" id="{B89AC759-DACF-4099-A660-2E9CE6DDF45D}"/>
                </a:ext>
              </a:extLst>
            </p:cNvPr>
            <p:cNvSpPr>
              <a:spLocks noChangeShapeType="1"/>
            </p:cNvSpPr>
            <p:nvPr/>
          </p:nvSpPr>
          <p:spPr bwMode="auto">
            <a:xfrm flipV="1">
              <a:off x="3972" y="1731"/>
              <a:ext cx="8" cy="1"/>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55" name="Line 1027">
              <a:extLst>
                <a:ext uri="{FF2B5EF4-FFF2-40B4-BE49-F238E27FC236}">
                  <a16:creationId xmlns:a16="http://schemas.microsoft.com/office/drawing/2014/main" id="{0B4553BA-ECB4-49CC-961A-0EBD9C5F6448}"/>
                </a:ext>
              </a:extLst>
            </p:cNvPr>
            <p:cNvSpPr>
              <a:spLocks noChangeShapeType="1"/>
            </p:cNvSpPr>
            <p:nvPr/>
          </p:nvSpPr>
          <p:spPr bwMode="auto">
            <a:xfrm>
              <a:off x="3980" y="1731"/>
              <a:ext cx="8" cy="170"/>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56" name="Line 1028">
              <a:extLst>
                <a:ext uri="{FF2B5EF4-FFF2-40B4-BE49-F238E27FC236}">
                  <a16:creationId xmlns:a16="http://schemas.microsoft.com/office/drawing/2014/main" id="{ACA37134-626D-438C-B2F7-A6A6D8506144}"/>
                </a:ext>
              </a:extLst>
            </p:cNvPr>
            <p:cNvSpPr>
              <a:spLocks noChangeShapeType="1"/>
            </p:cNvSpPr>
            <p:nvPr/>
          </p:nvSpPr>
          <p:spPr bwMode="auto">
            <a:xfrm flipV="1">
              <a:off x="3988" y="1711"/>
              <a:ext cx="8" cy="190"/>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57" name="Line 1029">
              <a:extLst>
                <a:ext uri="{FF2B5EF4-FFF2-40B4-BE49-F238E27FC236}">
                  <a16:creationId xmlns:a16="http://schemas.microsoft.com/office/drawing/2014/main" id="{0424B0A6-002F-4770-9EBF-D7709CFE2763}"/>
                </a:ext>
              </a:extLst>
            </p:cNvPr>
            <p:cNvSpPr>
              <a:spLocks noChangeShapeType="1"/>
            </p:cNvSpPr>
            <p:nvPr/>
          </p:nvSpPr>
          <p:spPr bwMode="auto">
            <a:xfrm flipV="1">
              <a:off x="3996" y="1705"/>
              <a:ext cx="7" cy="6"/>
            </a:xfrm>
            <a:prstGeom prst="line">
              <a:avLst/>
            </a:prstGeom>
            <a:noFill/>
            <a:ln w="15875">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58" name="Line 1030">
              <a:extLst>
                <a:ext uri="{FF2B5EF4-FFF2-40B4-BE49-F238E27FC236}">
                  <a16:creationId xmlns:a16="http://schemas.microsoft.com/office/drawing/2014/main" id="{69B76FAA-5ED4-46DF-BA1C-86E472AB99D3}"/>
                </a:ext>
              </a:extLst>
            </p:cNvPr>
            <p:cNvSpPr>
              <a:spLocks noChangeShapeType="1"/>
            </p:cNvSpPr>
            <p:nvPr/>
          </p:nvSpPr>
          <p:spPr bwMode="auto">
            <a:xfrm>
              <a:off x="4003" y="1705"/>
              <a:ext cx="8" cy="104"/>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59" name="Line 1031">
              <a:extLst>
                <a:ext uri="{FF2B5EF4-FFF2-40B4-BE49-F238E27FC236}">
                  <a16:creationId xmlns:a16="http://schemas.microsoft.com/office/drawing/2014/main" id="{FCC85E75-AF7D-4954-A567-AFBE0F39563C}"/>
                </a:ext>
              </a:extLst>
            </p:cNvPr>
            <p:cNvSpPr>
              <a:spLocks noChangeShapeType="1"/>
            </p:cNvSpPr>
            <p:nvPr/>
          </p:nvSpPr>
          <p:spPr bwMode="auto">
            <a:xfrm flipV="1">
              <a:off x="4011" y="1733"/>
              <a:ext cx="8" cy="76"/>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60" name="Line 1032">
              <a:extLst>
                <a:ext uri="{FF2B5EF4-FFF2-40B4-BE49-F238E27FC236}">
                  <a16:creationId xmlns:a16="http://schemas.microsoft.com/office/drawing/2014/main" id="{1C43E0BE-0C8A-49E2-A147-55B142AA889A}"/>
                </a:ext>
              </a:extLst>
            </p:cNvPr>
            <p:cNvSpPr>
              <a:spLocks noChangeShapeType="1"/>
            </p:cNvSpPr>
            <p:nvPr/>
          </p:nvSpPr>
          <p:spPr bwMode="auto">
            <a:xfrm flipV="1">
              <a:off x="4019" y="1685"/>
              <a:ext cx="8" cy="48"/>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61" name="Line 1033">
              <a:extLst>
                <a:ext uri="{FF2B5EF4-FFF2-40B4-BE49-F238E27FC236}">
                  <a16:creationId xmlns:a16="http://schemas.microsoft.com/office/drawing/2014/main" id="{8A54990D-2B1F-4AF2-AB39-ADAC9AA6CCCB}"/>
                </a:ext>
              </a:extLst>
            </p:cNvPr>
            <p:cNvSpPr>
              <a:spLocks noChangeShapeType="1"/>
            </p:cNvSpPr>
            <p:nvPr/>
          </p:nvSpPr>
          <p:spPr bwMode="auto">
            <a:xfrm>
              <a:off x="4027" y="1685"/>
              <a:ext cx="8" cy="215"/>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62" name="Line 1034">
              <a:extLst>
                <a:ext uri="{FF2B5EF4-FFF2-40B4-BE49-F238E27FC236}">
                  <a16:creationId xmlns:a16="http://schemas.microsoft.com/office/drawing/2014/main" id="{87B5CB1C-56A4-4E65-90E0-C7AEF87FF369}"/>
                </a:ext>
              </a:extLst>
            </p:cNvPr>
            <p:cNvSpPr>
              <a:spLocks noChangeShapeType="1"/>
            </p:cNvSpPr>
            <p:nvPr/>
          </p:nvSpPr>
          <p:spPr bwMode="auto">
            <a:xfrm flipV="1">
              <a:off x="4035" y="1679"/>
              <a:ext cx="8" cy="221"/>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63" name="Line 1035">
              <a:extLst>
                <a:ext uri="{FF2B5EF4-FFF2-40B4-BE49-F238E27FC236}">
                  <a16:creationId xmlns:a16="http://schemas.microsoft.com/office/drawing/2014/main" id="{1C8D4BEC-B966-46A2-8660-E3661110BCF2}"/>
                </a:ext>
              </a:extLst>
            </p:cNvPr>
            <p:cNvSpPr>
              <a:spLocks noChangeShapeType="1"/>
            </p:cNvSpPr>
            <p:nvPr/>
          </p:nvSpPr>
          <p:spPr bwMode="auto">
            <a:xfrm>
              <a:off x="4043" y="1679"/>
              <a:ext cx="8" cy="170"/>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64" name="Line 1036">
              <a:extLst>
                <a:ext uri="{FF2B5EF4-FFF2-40B4-BE49-F238E27FC236}">
                  <a16:creationId xmlns:a16="http://schemas.microsoft.com/office/drawing/2014/main" id="{36D13C7C-EAA5-4585-8C8A-4F09C6D50793}"/>
                </a:ext>
              </a:extLst>
            </p:cNvPr>
            <p:cNvSpPr>
              <a:spLocks noChangeShapeType="1"/>
            </p:cNvSpPr>
            <p:nvPr/>
          </p:nvSpPr>
          <p:spPr bwMode="auto">
            <a:xfrm flipV="1">
              <a:off x="4051" y="1733"/>
              <a:ext cx="8" cy="116"/>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65" name="Line 1037">
              <a:extLst>
                <a:ext uri="{FF2B5EF4-FFF2-40B4-BE49-F238E27FC236}">
                  <a16:creationId xmlns:a16="http://schemas.microsoft.com/office/drawing/2014/main" id="{858606C3-CBB5-4C8E-85C8-466AEDD35A31}"/>
                </a:ext>
              </a:extLst>
            </p:cNvPr>
            <p:cNvSpPr>
              <a:spLocks noChangeShapeType="1"/>
            </p:cNvSpPr>
            <p:nvPr/>
          </p:nvSpPr>
          <p:spPr bwMode="auto">
            <a:xfrm flipV="1">
              <a:off x="4059" y="1725"/>
              <a:ext cx="8" cy="8"/>
            </a:xfrm>
            <a:prstGeom prst="line">
              <a:avLst/>
            </a:prstGeom>
            <a:noFill/>
            <a:ln w="15875">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66" name="Line 1038">
              <a:extLst>
                <a:ext uri="{FF2B5EF4-FFF2-40B4-BE49-F238E27FC236}">
                  <a16:creationId xmlns:a16="http://schemas.microsoft.com/office/drawing/2014/main" id="{A497D43B-80FD-423F-B27E-CDD58FBBFDE1}"/>
                </a:ext>
              </a:extLst>
            </p:cNvPr>
            <p:cNvSpPr>
              <a:spLocks noChangeShapeType="1"/>
            </p:cNvSpPr>
            <p:nvPr/>
          </p:nvSpPr>
          <p:spPr bwMode="auto">
            <a:xfrm>
              <a:off x="4067" y="1725"/>
              <a:ext cx="8" cy="35"/>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67" name="Line 1039">
              <a:extLst>
                <a:ext uri="{FF2B5EF4-FFF2-40B4-BE49-F238E27FC236}">
                  <a16:creationId xmlns:a16="http://schemas.microsoft.com/office/drawing/2014/main" id="{62A548F2-59AC-44F8-B86B-DD4148EA1C1E}"/>
                </a:ext>
              </a:extLst>
            </p:cNvPr>
            <p:cNvSpPr>
              <a:spLocks noChangeShapeType="1"/>
            </p:cNvSpPr>
            <p:nvPr/>
          </p:nvSpPr>
          <p:spPr bwMode="auto">
            <a:xfrm flipV="1">
              <a:off x="4075" y="1733"/>
              <a:ext cx="8" cy="27"/>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68" name="Line 1040">
              <a:extLst>
                <a:ext uri="{FF2B5EF4-FFF2-40B4-BE49-F238E27FC236}">
                  <a16:creationId xmlns:a16="http://schemas.microsoft.com/office/drawing/2014/main" id="{0831B463-D6A1-49DD-9E9B-BCA960E03FAF}"/>
                </a:ext>
              </a:extLst>
            </p:cNvPr>
            <p:cNvSpPr>
              <a:spLocks noChangeShapeType="1"/>
            </p:cNvSpPr>
            <p:nvPr/>
          </p:nvSpPr>
          <p:spPr bwMode="auto">
            <a:xfrm flipV="1">
              <a:off x="4083" y="1668"/>
              <a:ext cx="8" cy="65"/>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69" name="Line 1041">
              <a:extLst>
                <a:ext uri="{FF2B5EF4-FFF2-40B4-BE49-F238E27FC236}">
                  <a16:creationId xmlns:a16="http://schemas.microsoft.com/office/drawing/2014/main" id="{867C8332-C105-496B-9390-A8B48873C573}"/>
                </a:ext>
              </a:extLst>
            </p:cNvPr>
            <p:cNvSpPr>
              <a:spLocks noChangeShapeType="1"/>
            </p:cNvSpPr>
            <p:nvPr/>
          </p:nvSpPr>
          <p:spPr bwMode="auto">
            <a:xfrm>
              <a:off x="4091" y="1668"/>
              <a:ext cx="8" cy="102"/>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70" name="Line 1042">
              <a:extLst>
                <a:ext uri="{FF2B5EF4-FFF2-40B4-BE49-F238E27FC236}">
                  <a16:creationId xmlns:a16="http://schemas.microsoft.com/office/drawing/2014/main" id="{382F88B6-6FBD-4262-A26F-F8455A555FA3}"/>
                </a:ext>
              </a:extLst>
            </p:cNvPr>
            <p:cNvSpPr>
              <a:spLocks noChangeShapeType="1"/>
            </p:cNvSpPr>
            <p:nvPr/>
          </p:nvSpPr>
          <p:spPr bwMode="auto">
            <a:xfrm flipV="1">
              <a:off x="4099" y="1672"/>
              <a:ext cx="8" cy="98"/>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71" name="Line 1043">
              <a:extLst>
                <a:ext uri="{FF2B5EF4-FFF2-40B4-BE49-F238E27FC236}">
                  <a16:creationId xmlns:a16="http://schemas.microsoft.com/office/drawing/2014/main" id="{61C23997-F993-4CD1-AEF6-0E63506B3C75}"/>
                </a:ext>
              </a:extLst>
            </p:cNvPr>
            <p:cNvSpPr>
              <a:spLocks noChangeShapeType="1"/>
            </p:cNvSpPr>
            <p:nvPr/>
          </p:nvSpPr>
          <p:spPr bwMode="auto">
            <a:xfrm>
              <a:off x="4107" y="1672"/>
              <a:ext cx="8" cy="24"/>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72" name="Line 1044">
              <a:extLst>
                <a:ext uri="{FF2B5EF4-FFF2-40B4-BE49-F238E27FC236}">
                  <a16:creationId xmlns:a16="http://schemas.microsoft.com/office/drawing/2014/main" id="{BCF41456-32D4-4426-A6F1-0EAE59C3389B}"/>
                </a:ext>
              </a:extLst>
            </p:cNvPr>
            <p:cNvSpPr>
              <a:spLocks noChangeShapeType="1"/>
            </p:cNvSpPr>
            <p:nvPr/>
          </p:nvSpPr>
          <p:spPr bwMode="auto">
            <a:xfrm>
              <a:off x="4115" y="1696"/>
              <a:ext cx="7" cy="85"/>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73" name="Line 1045">
              <a:extLst>
                <a:ext uri="{FF2B5EF4-FFF2-40B4-BE49-F238E27FC236}">
                  <a16:creationId xmlns:a16="http://schemas.microsoft.com/office/drawing/2014/main" id="{0C46B4C6-290A-4BD6-B877-87A46BB920E6}"/>
                </a:ext>
              </a:extLst>
            </p:cNvPr>
            <p:cNvSpPr>
              <a:spLocks noChangeShapeType="1"/>
            </p:cNvSpPr>
            <p:nvPr/>
          </p:nvSpPr>
          <p:spPr bwMode="auto">
            <a:xfrm flipV="1">
              <a:off x="4122" y="1685"/>
              <a:ext cx="8" cy="96"/>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74" name="Line 1046">
              <a:extLst>
                <a:ext uri="{FF2B5EF4-FFF2-40B4-BE49-F238E27FC236}">
                  <a16:creationId xmlns:a16="http://schemas.microsoft.com/office/drawing/2014/main" id="{03E5B115-DF96-461A-8093-C28C76405768}"/>
                </a:ext>
              </a:extLst>
            </p:cNvPr>
            <p:cNvSpPr>
              <a:spLocks noChangeShapeType="1"/>
            </p:cNvSpPr>
            <p:nvPr/>
          </p:nvSpPr>
          <p:spPr bwMode="auto">
            <a:xfrm>
              <a:off x="4130" y="1685"/>
              <a:ext cx="8" cy="141"/>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75" name="Line 1047">
              <a:extLst>
                <a:ext uri="{FF2B5EF4-FFF2-40B4-BE49-F238E27FC236}">
                  <a16:creationId xmlns:a16="http://schemas.microsoft.com/office/drawing/2014/main" id="{B22A0156-4D29-41F0-B474-113B8BA91F07}"/>
                </a:ext>
              </a:extLst>
            </p:cNvPr>
            <p:cNvSpPr>
              <a:spLocks noChangeShapeType="1"/>
            </p:cNvSpPr>
            <p:nvPr/>
          </p:nvSpPr>
          <p:spPr bwMode="auto">
            <a:xfrm flipV="1">
              <a:off x="4138" y="1744"/>
              <a:ext cx="8" cy="82"/>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76" name="Line 1048">
              <a:extLst>
                <a:ext uri="{FF2B5EF4-FFF2-40B4-BE49-F238E27FC236}">
                  <a16:creationId xmlns:a16="http://schemas.microsoft.com/office/drawing/2014/main" id="{34BD1CF2-D308-45F8-B218-A88D6CAB6B30}"/>
                </a:ext>
              </a:extLst>
            </p:cNvPr>
            <p:cNvSpPr>
              <a:spLocks noChangeShapeType="1"/>
            </p:cNvSpPr>
            <p:nvPr/>
          </p:nvSpPr>
          <p:spPr bwMode="auto">
            <a:xfrm>
              <a:off x="4146" y="1744"/>
              <a:ext cx="8" cy="34"/>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77" name="Line 1049">
              <a:extLst>
                <a:ext uri="{FF2B5EF4-FFF2-40B4-BE49-F238E27FC236}">
                  <a16:creationId xmlns:a16="http://schemas.microsoft.com/office/drawing/2014/main" id="{A94453EF-9967-4FB6-9448-03C1DF371F03}"/>
                </a:ext>
              </a:extLst>
            </p:cNvPr>
            <p:cNvSpPr>
              <a:spLocks noChangeShapeType="1"/>
            </p:cNvSpPr>
            <p:nvPr/>
          </p:nvSpPr>
          <p:spPr bwMode="auto">
            <a:xfrm>
              <a:off x="4154" y="1778"/>
              <a:ext cx="8" cy="28"/>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78" name="Line 1050">
              <a:extLst>
                <a:ext uri="{FF2B5EF4-FFF2-40B4-BE49-F238E27FC236}">
                  <a16:creationId xmlns:a16="http://schemas.microsoft.com/office/drawing/2014/main" id="{F63763B4-44FD-4979-81E2-2AEC718FD632}"/>
                </a:ext>
              </a:extLst>
            </p:cNvPr>
            <p:cNvSpPr>
              <a:spLocks noChangeShapeType="1"/>
            </p:cNvSpPr>
            <p:nvPr/>
          </p:nvSpPr>
          <p:spPr bwMode="auto">
            <a:xfrm flipV="1">
              <a:off x="4162" y="1783"/>
              <a:ext cx="8" cy="23"/>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79" name="Line 1051">
              <a:extLst>
                <a:ext uri="{FF2B5EF4-FFF2-40B4-BE49-F238E27FC236}">
                  <a16:creationId xmlns:a16="http://schemas.microsoft.com/office/drawing/2014/main" id="{D726D218-EDD7-417A-BC98-9343F08BEF47}"/>
                </a:ext>
              </a:extLst>
            </p:cNvPr>
            <p:cNvSpPr>
              <a:spLocks noChangeShapeType="1"/>
            </p:cNvSpPr>
            <p:nvPr/>
          </p:nvSpPr>
          <p:spPr bwMode="auto">
            <a:xfrm flipV="1">
              <a:off x="4170" y="1743"/>
              <a:ext cx="8" cy="40"/>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80" name="Line 1052">
              <a:extLst>
                <a:ext uri="{FF2B5EF4-FFF2-40B4-BE49-F238E27FC236}">
                  <a16:creationId xmlns:a16="http://schemas.microsoft.com/office/drawing/2014/main" id="{4089FE59-07E0-4DF7-9E8E-183030576780}"/>
                </a:ext>
              </a:extLst>
            </p:cNvPr>
            <p:cNvSpPr>
              <a:spLocks noChangeShapeType="1"/>
            </p:cNvSpPr>
            <p:nvPr/>
          </p:nvSpPr>
          <p:spPr bwMode="auto">
            <a:xfrm>
              <a:off x="4178" y="1743"/>
              <a:ext cx="8" cy="49"/>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81" name="Line 1053">
              <a:extLst>
                <a:ext uri="{FF2B5EF4-FFF2-40B4-BE49-F238E27FC236}">
                  <a16:creationId xmlns:a16="http://schemas.microsoft.com/office/drawing/2014/main" id="{4A4C3E22-899A-43E1-841F-13F01D93B09C}"/>
                </a:ext>
              </a:extLst>
            </p:cNvPr>
            <p:cNvSpPr>
              <a:spLocks noChangeShapeType="1"/>
            </p:cNvSpPr>
            <p:nvPr/>
          </p:nvSpPr>
          <p:spPr bwMode="auto">
            <a:xfrm flipV="1">
              <a:off x="4186" y="1680"/>
              <a:ext cx="8" cy="112"/>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82" name="Line 1054">
              <a:extLst>
                <a:ext uri="{FF2B5EF4-FFF2-40B4-BE49-F238E27FC236}">
                  <a16:creationId xmlns:a16="http://schemas.microsoft.com/office/drawing/2014/main" id="{753280B1-365E-4C41-AB0D-99D925177D99}"/>
                </a:ext>
              </a:extLst>
            </p:cNvPr>
            <p:cNvSpPr>
              <a:spLocks noChangeShapeType="1"/>
            </p:cNvSpPr>
            <p:nvPr/>
          </p:nvSpPr>
          <p:spPr bwMode="auto">
            <a:xfrm>
              <a:off x="4194" y="1680"/>
              <a:ext cx="8" cy="169"/>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83" name="Line 1055">
              <a:extLst>
                <a:ext uri="{FF2B5EF4-FFF2-40B4-BE49-F238E27FC236}">
                  <a16:creationId xmlns:a16="http://schemas.microsoft.com/office/drawing/2014/main" id="{6F69B8EA-3E3D-4BBE-A580-99FE59A042D3}"/>
                </a:ext>
              </a:extLst>
            </p:cNvPr>
            <p:cNvSpPr>
              <a:spLocks noChangeShapeType="1"/>
            </p:cNvSpPr>
            <p:nvPr/>
          </p:nvSpPr>
          <p:spPr bwMode="auto">
            <a:xfrm flipV="1">
              <a:off x="4202" y="1768"/>
              <a:ext cx="8" cy="81"/>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84" name="Line 1056">
              <a:extLst>
                <a:ext uri="{FF2B5EF4-FFF2-40B4-BE49-F238E27FC236}">
                  <a16:creationId xmlns:a16="http://schemas.microsoft.com/office/drawing/2014/main" id="{DD6B1A04-211B-4DCB-8371-6E19524FCE12}"/>
                </a:ext>
              </a:extLst>
            </p:cNvPr>
            <p:cNvSpPr>
              <a:spLocks noChangeShapeType="1"/>
            </p:cNvSpPr>
            <p:nvPr/>
          </p:nvSpPr>
          <p:spPr bwMode="auto">
            <a:xfrm>
              <a:off x="4210" y="1768"/>
              <a:ext cx="8" cy="54"/>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85" name="Line 1057">
              <a:extLst>
                <a:ext uri="{FF2B5EF4-FFF2-40B4-BE49-F238E27FC236}">
                  <a16:creationId xmlns:a16="http://schemas.microsoft.com/office/drawing/2014/main" id="{3D7DE692-2941-416A-8023-E8B78A8D282B}"/>
                </a:ext>
              </a:extLst>
            </p:cNvPr>
            <p:cNvSpPr>
              <a:spLocks noChangeShapeType="1"/>
            </p:cNvSpPr>
            <p:nvPr/>
          </p:nvSpPr>
          <p:spPr bwMode="auto">
            <a:xfrm>
              <a:off x="4218" y="1822"/>
              <a:ext cx="8" cy="24"/>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86" name="Line 1058">
              <a:extLst>
                <a:ext uri="{FF2B5EF4-FFF2-40B4-BE49-F238E27FC236}">
                  <a16:creationId xmlns:a16="http://schemas.microsoft.com/office/drawing/2014/main" id="{7C26ED92-F455-4313-9DEF-17A26AFC2B8B}"/>
                </a:ext>
              </a:extLst>
            </p:cNvPr>
            <p:cNvSpPr>
              <a:spLocks noChangeShapeType="1"/>
            </p:cNvSpPr>
            <p:nvPr/>
          </p:nvSpPr>
          <p:spPr bwMode="auto">
            <a:xfrm flipV="1">
              <a:off x="4226" y="1724"/>
              <a:ext cx="8" cy="122"/>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87" name="Line 1059">
              <a:extLst>
                <a:ext uri="{FF2B5EF4-FFF2-40B4-BE49-F238E27FC236}">
                  <a16:creationId xmlns:a16="http://schemas.microsoft.com/office/drawing/2014/main" id="{C69B1F0E-6988-4EDD-A448-8C2F011F33D8}"/>
                </a:ext>
              </a:extLst>
            </p:cNvPr>
            <p:cNvSpPr>
              <a:spLocks noChangeShapeType="1"/>
            </p:cNvSpPr>
            <p:nvPr/>
          </p:nvSpPr>
          <p:spPr bwMode="auto">
            <a:xfrm>
              <a:off x="4234" y="1724"/>
              <a:ext cx="7" cy="10"/>
            </a:xfrm>
            <a:prstGeom prst="line">
              <a:avLst/>
            </a:prstGeom>
            <a:noFill/>
            <a:ln w="15875">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88" name="Line 1060">
              <a:extLst>
                <a:ext uri="{FF2B5EF4-FFF2-40B4-BE49-F238E27FC236}">
                  <a16:creationId xmlns:a16="http://schemas.microsoft.com/office/drawing/2014/main" id="{6679D1CD-1714-4E0E-B150-04295E11048F}"/>
                </a:ext>
              </a:extLst>
            </p:cNvPr>
            <p:cNvSpPr>
              <a:spLocks noChangeShapeType="1"/>
            </p:cNvSpPr>
            <p:nvPr/>
          </p:nvSpPr>
          <p:spPr bwMode="auto">
            <a:xfrm>
              <a:off x="4241" y="1734"/>
              <a:ext cx="8" cy="32"/>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89" name="Line 1061">
              <a:extLst>
                <a:ext uri="{FF2B5EF4-FFF2-40B4-BE49-F238E27FC236}">
                  <a16:creationId xmlns:a16="http://schemas.microsoft.com/office/drawing/2014/main" id="{02E49BB9-F87C-45D1-800D-5DBBB7FA36E0}"/>
                </a:ext>
              </a:extLst>
            </p:cNvPr>
            <p:cNvSpPr>
              <a:spLocks noChangeShapeType="1"/>
            </p:cNvSpPr>
            <p:nvPr/>
          </p:nvSpPr>
          <p:spPr bwMode="auto">
            <a:xfrm>
              <a:off x="4249" y="1766"/>
              <a:ext cx="8" cy="77"/>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90" name="Line 1062">
              <a:extLst>
                <a:ext uri="{FF2B5EF4-FFF2-40B4-BE49-F238E27FC236}">
                  <a16:creationId xmlns:a16="http://schemas.microsoft.com/office/drawing/2014/main" id="{0B463963-34E3-4D18-820D-62D4346D7607}"/>
                </a:ext>
              </a:extLst>
            </p:cNvPr>
            <p:cNvSpPr>
              <a:spLocks noChangeShapeType="1"/>
            </p:cNvSpPr>
            <p:nvPr/>
          </p:nvSpPr>
          <p:spPr bwMode="auto">
            <a:xfrm flipV="1">
              <a:off x="4257" y="1776"/>
              <a:ext cx="8" cy="67"/>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91" name="Line 1063">
              <a:extLst>
                <a:ext uri="{FF2B5EF4-FFF2-40B4-BE49-F238E27FC236}">
                  <a16:creationId xmlns:a16="http://schemas.microsoft.com/office/drawing/2014/main" id="{A559BCD9-EA85-4D8E-AE5B-EC915B6DFE06}"/>
                </a:ext>
              </a:extLst>
            </p:cNvPr>
            <p:cNvSpPr>
              <a:spLocks noChangeShapeType="1"/>
            </p:cNvSpPr>
            <p:nvPr/>
          </p:nvSpPr>
          <p:spPr bwMode="auto">
            <a:xfrm>
              <a:off x="4265" y="1776"/>
              <a:ext cx="8" cy="26"/>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92" name="Line 1064">
              <a:extLst>
                <a:ext uri="{FF2B5EF4-FFF2-40B4-BE49-F238E27FC236}">
                  <a16:creationId xmlns:a16="http://schemas.microsoft.com/office/drawing/2014/main" id="{C813C10C-3F3D-44C7-B7E5-2D9F6895FE34}"/>
                </a:ext>
              </a:extLst>
            </p:cNvPr>
            <p:cNvSpPr>
              <a:spLocks noChangeShapeType="1"/>
            </p:cNvSpPr>
            <p:nvPr/>
          </p:nvSpPr>
          <p:spPr bwMode="auto">
            <a:xfrm flipV="1">
              <a:off x="4273" y="1709"/>
              <a:ext cx="8" cy="93"/>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93" name="Line 1065">
              <a:extLst>
                <a:ext uri="{FF2B5EF4-FFF2-40B4-BE49-F238E27FC236}">
                  <a16:creationId xmlns:a16="http://schemas.microsoft.com/office/drawing/2014/main" id="{169ADAAE-021B-4D86-95C7-DD775E861784}"/>
                </a:ext>
              </a:extLst>
            </p:cNvPr>
            <p:cNvSpPr>
              <a:spLocks noChangeShapeType="1"/>
            </p:cNvSpPr>
            <p:nvPr/>
          </p:nvSpPr>
          <p:spPr bwMode="auto">
            <a:xfrm>
              <a:off x="4281" y="1709"/>
              <a:ext cx="8" cy="163"/>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94" name="Line 1066">
              <a:extLst>
                <a:ext uri="{FF2B5EF4-FFF2-40B4-BE49-F238E27FC236}">
                  <a16:creationId xmlns:a16="http://schemas.microsoft.com/office/drawing/2014/main" id="{67B40988-33A1-4836-8B8C-B7718412CD9A}"/>
                </a:ext>
              </a:extLst>
            </p:cNvPr>
            <p:cNvSpPr>
              <a:spLocks noChangeShapeType="1"/>
            </p:cNvSpPr>
            <p:nvPr/>
          </p:nvSpPr>
          <p:spPr bwMode="auto">
            <a:xfrm flipV="1">
              <a:off x="4289" y="1805"/>
              <a:ext cx="8" cy="67"/>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95" name="Line 1067">
              <a:extLst>
                <a:ext uri="{FF2B5EF4-FFF2-40B4-BE49-F238E27FC236}">
                  <a16:creationId xmlns:a16="http://schemas.microsoft.com/office/drawing/2014/main" id="{0E820593-D68C-4E2C-B2B5-BA11E6084050}"/>
                </a:ext>
              </a:extLst>
            </p:cNvPr>
            <p:cNvSpPr>
              <a:spLocks noChangeShapeType="1"/>
            </p:cNvSpPr>
            <p:nvPr/>
          </p:nvSpPr>
          <p:spPr bwMode="auto">
            <a:xfrm flipV="1">
              <a:off x="4297" y="1803"/>
              <a:ext cx="8" cy="2"/>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96" name="Line 1068">
              <a:extLst>
                <a:ext uri="{FF2B5EF4-FFF2-40B4-BE49-F238E27FC236}">
                  <a16:creationId xmlns:a16="http://schemas.microsoft.com/office/drawing/2014/main" id="{CCA63BA8-9739-410F-9695-5F1513125FAB}"/>
                </a:ext>
              </a:extLst>
            </p:cNvPr>
            <p:cNvSpPr>
              <a:spLocks noChangeShapeType="1"/>
            </p:cNvSpPr>
            <p:nvPr/>
          </p:nvSpPr>
          <p:spPr bwMode="auto">
            <a:xfrm>
              <a:off x="4305" y="1803"/>
              <a:ext cx="8" cy="48"/>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97" name="Line 1069">
              <a:extLst>
                <a:ext uri="{FF2B5EF4-FFF2-40B4-BE49-F238E27FC236}">
                  <a16:creationId xmlns:a16="http://schemas.microsoft.com/office/drawing/2014/main" id="{3B4E27F8-7657-4F16-9C05-DD1C48AC92CD}"/>
                </a:ext>
              </a:extLst>
            </p:cNvPr>
            <p:cNvSpPr>
              <a:spLocks noChangeShapeType="1"/>
            </p:cNvSpPr>
            <p:nvPr/>
          </p:nvSpPr>
          <p:spPr bwMode="auto">
            <a:xfrm flipV="1">
              <a:off x="4313" y="1848"/>
              <a:ext cx="8" cy="3"/>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98" name="Line 1070">
              <a:extLst>
                <a:ext uri="{FF2B5EF4-FFF2-40B4-BE49-F238E27FC236}">
                  <a16:creationId xmlns:a16="http://schemas.microsoft.com/office/drawing/2014/main" id="{B71398F8-F1B4-4E2C-A834-9AE395DB7D4A}"/>
                </a:ext>
              </a:extLst>
            </p:cNvPr>
            <p:cNvSpPr>
              <a:spLocks noChangeShapeType="1"/>
            </p:cNvSpPr>
            <p:nvPr/>
          </p:nvSpPr>
          <p:spPr bwMode="auto">
            <a:xfrm flipV="1">
              <a:off x="4321" y="1772"/>
              <a:ext cx="8" cy="76"/>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599" name="Line 1071">
              <a:extLst>
                <a:ext uri="{FF2B5EF4-FFF2-40B4-BE49-F238E27FC236}">
                  <a16:creationId xmlns:a16="http://schemas.microsoft.com/office/drawing/2014/main" id="{320A9023-D174-4535-A255-03B69DA5C448}"/>
                </a:ext>
              </a:extLst>
            </p:cNvPr>
            <p:cNvSpPr>
              <a:spLocks noChangeShapeType="1"/>
            </p:cNvSpPr>
            <p:nvPr/>
          </p:nvSpPr>
          <p:spPr bwMode="auto">
            <a:xfrm>
              <a:off x="4329" y="1772"/>
              <a:ext cx="8" cy="68"/>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00" name="Line 1072">
              <a:extLst>
                <a:ext uri="{FF2B5EF4-FFF2-40B4-BE49-F238E27FC236}">
                  <a16:creationId xmlns:a16="http://schemas.microsoft.com/office/drawing/2014/main" id="{FCABB601-14E0-45AB-AD02-1D9A879111E2}"/>
                </a:ext>
              </a:extLst>
            </p:cNvPr>
            <p:cNvSpPr>
              <a:spLocks noChangeShapeType="1"/>
            </p:cNvSpPr>
            <p:nvPr/>
          </p:nvSpPr>
          <p:spPr bwMode="auto">
            <a:xfrm flipV="1">
              <a:off x="4337" y="1695"/>
              <a:ext cx="8" cy="145"/>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01" name="Line 1073">
              <a:extLst>
                <a:ext uri="{FF2B5EF4-FFF2-40B4-BE49-F238E27FC236}">
                  <a16:creationId xmlns:a16="http://schemas.microsoft.com/office/drawing/2014/main" id="{D8CA469B-EE00-44BF-B207-0FB4A77D06A6}"/>
                </a:ext>
              </a:extLst>
            </p:cNvPr>
            <p:cNvSpPr>
              <a:spLocks noChangeShapeType="1"/>
            </p:cNvSpPr>
            <p:nvPr/>
          </p:nvSpPr>
          <p:spPr bwMode="auto">
            <a:xfrm>
              <a:off x="4345" y="1695"/>
              <a:ext cx="7" cy="133"/>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02" name="Line 1074">
              <a:extLst>
                <a:ext uri="{FF2B5EF4-FFF2-40B4-BE49-F238E27FC236}">
                  <a16:creationId xmlns:a16="http://schemas.microsoft.com/office/drawing/2014/main" id="{D31429C9-4BB2-4244-A46C-5CABE81B21F1}"/>
                </a:ext>
              </a:extLst>
            </p:cNvPr>
            <p:cNvSpPr>
              <a:spLocks noChangeShapeType="1"/>
            </p:cNvSpPr>
            <p:nvPr/>
          </p:nvSpPr>
          <p:spPr bwMode="auto">
            <a:xfrm flipV="1">
              <a:off x="4352" y="1724"/>
              <a:ext cx="8" cy="104"/>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03" name="Line 1075">
              <a:extLst>
                <a:ext uri="{FF2B5EF4-FFF2-40B4-BE49-F238E27FC236}">
                  <a16:creationId xmlns:a16="http://schemas.microsoft.com/office/drawing/2014/main" id="{AEE3B5CC-B4D1-408F-954B-F04695DF3E54}"/>
                </a:ext>
              </a:extLst>
            </p:cNvPr>
            <p:cNvSpPr>
              <a:spLocks noChangeShapeType="1"/>
            </p:cNvSpPr>
            <p:nvPr/>
          </p:nvSpPr>
          <p:spPr bwMode="auto">
            <a:xfrm>
              <a:off x="4360" y="1724"/>
              <a:ext cx="8" cy="40"/>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04" name="Line 1076">
              <a:extLst>
                <a:ext uri="{FF2B5EF4-FFF2-40B4-BE49-F238E27FC236}">
                  <a16:creationId xmlns:a16="http://schemas.microsoft.com/office/drawing/2014/main" id="{F8BA4039-B574-4F19-BCAA-4EAECEED25EA}"/>
                </a:ext>
              </a:extLst>
            </p:cNvPr>
            <p:cNvSpPr>
              <a:spLocks noChangeShapeType="1"/>
            </p:cNvSpPr>
            <p:nvPr/>
          </p:nvSpPr>
          <p:spPr bwMode="auto">
            <a:xfrm>
              <a:off x="4368" y="1764"/>
              <a:ext cx="8" cy="201"/>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05" name="Line 1077">
              <a:extLst>
                <a:ext uri="{FF2B5EF4-FFF2-40B4-BE49-F238E27FC236}">
                  <a16:creationId xmlns:a16="http://schemas.microsoft.com/office/drawing/2014/main" id="{EED312A7-7545-45B3-9AD8-60A5AECA687D}"/>
                </a:ext>
              </a:extLst>
            </p:cNvPr>
            <p:cNvSpPr>
              <a:spLocks noChangeShapeType="1"/>
            </p:cNvSpPr>
            <p:nvPr/>
          </p:nvSpPr>
          <p:spPr bwMode="auto">
            <a:xfrm flipV="1">
              <a:off x="4376" y="1753"/>
              <a:ext cx="8" cy="212"/>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06" name="Line 1078">
              <a:extLst>
                <a:ext uri="{FF2B5EF4-FFF2-40B4-BE49-F238E27FC236}">
                  <a16:creationId xmlns:a16="http://schemas.microsoft.com/office/drawing/2014/main" id="{514F9BCB-60E6-450B-8023-FF06D8F4ED27}"/>
                </a:ext>
              </a:extLst>
            </p:cNvPr>
            <p:cNvSpPr>
              <a:spLocks noChangeShapeType="1"/>
            </p:cNvSpPr>
            <p:nvPr/>
          </p:nvSpPr>
          <p:spPr bwMode="auto">
            <a:xfrm flipV="1">
              <a:off x="4384" y="1729"/>
              <a:ext cx="8" cy="24"/>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07" name="Line 1079">
              <a:extLst>
                <a:ext uri="{FF2B5EF4-FFF2-40B4-BE49-F238E27FC236}">
                  <a16:creationId xmlns:a16="http://schemas.microsoft.com/office/drawing/2014/main" id="{04773DE5-1FD9-4BA0-998B-C554CA1F8310}"/>
                </a:ext>
              </a:extLst>
            </p:cNvPr>
            <p:cNvSpPr>
              <a:spLocks noChangeShapeType="1"/>
            </p:cNvSpPr>
            <p:nvPr/>
          </p:nvSpPr>
          <p:spPr bwMode="auto">
            <a:xfrm>
              <a:off x="4392" y="1729"/>
              <a:ext cx="8" cy="58"/>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08" name="Line 1080">
              <a:extLst>
                <a:ext uri="{FF2B5EF4-FFF2-40B4-BE49-F238E27FC236}">
                  <a16:creationId xmlns:a16="http://schemas.microsoft.com/office/drawing/2014/main" id="{A2F10899-701F-4505-A243-0AA9667B3220}"/>
                </a:ext>
              </a:extLst>
            </p:cNvPr>
            <p:cNvSpPr>
              <a:spLocks noChangeShapeType="1"/>
            </p:cNvSpPr>
            <p:nvPr/>
          </p:nvSpPr>
          <p:spPr bwMode="auto">
            <a:xfrm flipV="1">
              <a:off x="4400" y="1733"/>
              <a:ext cx="8" cy="54"/>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09" name="Line 1081">
              <a:extLst>
                <a:ext uri="{FF2B5EF4-FFF2-40B4-BE49-F238E27FC236}">
                  <a16:creationId xmlns:a16="http://schemas.microsoft.com/office/drawing/2014/main" id="{9B3D7775-BCE2-4CEA-BDD0-8674BE2BA38C}"/>
                </a:ext>
              </a:extLst>
            </p:cNvPr>
            <p:cNvSpPr>
              <a:spLocks noChangeShapeType="1"/>
            </p:cNvSpPr>
            <p:nvPr/>
          </p:nvSpPr>
          <p:spPr bwMode="auto">
            <a:xfrm>
              <a:off x="4408" y="1733"/>
              <a:ext cx="8" cy="62"/>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10" name="Line 1082">
              <a:extLst>
                <a:ext uri="{FF2B5EF4-FFF2-40B4-BE49-F238E27FC236}">
                  <a16:creationId xmlns:a16="http://schemas.microsoft.com/office/drawing/2014/main" id="{25ED0BD9-8749-4228-B681-1E393CE53AB0}"/>
                </a:ext>
              </a:extLst>
            </p:cNvPr>
            <p:cNvSpPr>
              <a:spLocks noChangeShapeType="1"/>
            </p:cNvSpPr>
            <p:nvPr/>
          </p:nvSpPr>
          <p:spPr bwMode="auto">
            <a:xfrm>
              <a:off x="4416" y="1795"/>
              <a:ext cx="8" cy="51"/>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11" name="Line 1083">
              <a:extLst>
                <a:ext uri="{FF2B5EF4-FFF2-40B4-BE49-F238E27FC236}">
                  <a16:creationId xmlns:a16="http://schemas.microsoft.com/office/drawing/2014/main" id="{B910234B-F135-4397-861F-D62A3BE04060}"/>
                </a:ext>
              </a:extLst>
            </p:cNvPr>
            <p:cNvSpPr>
              <a:spLocks noChangeShapeType="1"/>
            </p:cNvSpPr>
            <p:nvPr/>
          </p:nvSpPr>
          <p:spPr bwMode="auto">
            <a:xfrm flipV="1">
              <a:off x="4424" y="1781"/>
              <a:ext cx="8" cy="65"/>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12" name="Line 1084">
              <a:extLst>
                <a:ext uri="{FF2B5EF4-FFF2-40B4-BE49-F238E27FC236}">
                  <a16:creationId xmlns:a16="http://schemas.microsoft.com/office/drawing/2014/main" id="{2C4CB66D-0568-4FBF-A231-77F7DFE5EBD2}"/>
                </a:ext>
              </a:extLst>
            </p:cNvPr>
            <p:cNvSpPr>
              <a:spLocks noChangeShapeType="1"/>
            </p:cNvSpPr>
            <p:nvPr/>
          </p:nvSpPr>
          <p:spPr bwMode="auto">
            <a:xfrm>
              <a:off x="4432" y="1781"/>
              <a:ext cx="8" cy="180"/>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13" name="Line 1085">
              <a:extLst>
                <a:ext uri="{FF2B5EF4-FFF2-40B4-BE49-F238E27FC236}">
                  <a16:creationId xmlns:a16="http://schemas.microsoft.com/office/drawing/2014/main" id="{7EFD6D7E-E566-422D-AB9E-242A15C503DC}"/>
                </a:ext>
              </a:extLst>
            </p:cNvPr>
            <p:cNvSpPr>
              <a:spLocks noChangeShapeType="1"/>
            </p:cNvSpPr>
            <p:nvPr/>
          </p:nvSpPr>
          <p:spPr bwMode="auto">
            <a:xfrm flipV="1">
              <a:off x="4440" y="1725"/>
              <a:ext cx="8" cy="236"/>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14" name="Line 1086">
              <a:extLst>
                <a:ext uri="{FF2B5EF4-FFF2-40B4-BE49-F238E27FC236}">
                  <a16:creationId xmlns:a16="http://schemas.microsoft.com/office/drawing/2014/main" id="{CC777156-2495-4260-AA1A-26C7A5343453}"/>
                </a:ext>
              </a:extLst>
            </p:cNvPr>
            <p:cNvSpPr>
              <a:spLocks noChangeShapeType="1"/>
            </p:cNvSpPr>
            <p:nvPr/>
          </p:nvSpPr>
          <p:spPr bwMode="auto">
            <a:xfrm>
              <a:off x="4448" y="1725"/>
              <a:ext cx="8" cy="0"/>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79615" name="Group 1087">
              <a:extLst>
                <a:ext uri="{FF2B5EF4-FFF2-40B4-BE49-F238E27FC236}">
                  <a16:creationId xmlns:a16="http://schemas.microsoft.com/office/drawing/2014/main" id="{8A05ED70-9386-452B-9CF6-997B517A5E0F}"/>
                </a:ext>
              </a:extLst>
            </p:cNvPr>
            <p:cNvGrpSpPr>
              <a:grpSpLocks/>
            </p:cNvGrpSpPr>
            <p:nvPr/>
          </p:nvGrpSpPr>
          <p:grpSpPr bwMode="auto">
            <a:xfrm>
              <a:off x="3036" y="1667"/>
              <a:ext cx="2189" cy="1159"/>
              <a:chOff x="1118" y="959"/>
              <a:chExt cx="3036" cy="1570"/>
            </a:xfrm>
          </p:grpSpPr>
          <p:sp>
            <p:nvSpPr>
              <p:cNvPr id="279616" name="Line 1088">
                <a:extLst>
                  <a:ext uri="{FF2B5EF4-FFF2-40B4-BE49-F238E27FC236}">
                    <a16:creationId xmlns:a16="http://schemas.microsoft.com/office/drawing/2014/main" id="{4104C10A-DBB1-457D-A9A0-D934CD6E58EE}"/>
                  </a:ext>
                </a:extLst>
              </p:cNvPr>
              <p:cNvSpPr>
                <a:spLocks noChangeShapeType="1"/>
              </p:cNvSpPr>
              <p:nvPr/>
            </p:nvSpPr>
            <p:spPr bwMode="auto">
              <a:xfrm>
                <a:off x="3087" y="1038"/>
                <a:ext cx="11" cy="34"/>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17" name="Line 1089">
                <a:extLst>
                  <a:ext uri="{FF2B5EF4-FFF2-40B4-BE49-F238E27FC236}">
                    <a16:creationId xmlns:a16="http://schemas.microsoft.com/office/drawing/2014/main" id="{49EAF750-5A0C-4D09-9FB2-CA9903460267}"/>
                  </a:ext>
                </a:extLst>
              </p:cNvPr>
              <p:cNvSpPr>
                <a:spLocks noChangeShapeType="1"/>
              </p:cNvSpPr>
              <p:nvPr/>
            </p:nvSpPr>
            <p:spPr bwMode="auto">
              <a:xfrm flipV="1">
                <a:off x="3098" y="1016"/>
                <a:ext cx="11" cy="56"/>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18" name="Line 1090">
                <a:extLst>
                  <a:ext uri="{FF2B5EF4-FFF2-40B4-BE49-F238E27FC236}">
                    <a16:creationId xmlns:a16="http://schemas.microsoft.com/office/drawing/2014/main" id="{D762ADF5-3B59-4E36-88E5-346D72E10440}"/>
                  </a:ext>
                </a:extLst>
              </p:cNvPr>
              <p:cNvSpPr>
                <a:spLocks noChangeShapeType="1"/>
              </p:cNvSpPr>
              <p:nvPr/>
            </p:nvSpPr>
            <p:spPr bwMode="auto">
              <a:xfrm>
                <a:off x="3109" y="1016"/>
                <a:ext cx="11" cy="62"/>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19" name="Line 1091">
                <a:extLst>
                  <a:ext uri="{FF2B5EF4-FFF2-40B4-BE49-F238E27FC236}">
                    <a16:creationId xmlns:a16="http://schemas.microsoft.com/office/drawing/2014/main" id="{363615C9-C0F6-457E-B565-B8DE9E4758A6}"/>
                  </a:ext>
                </a:extLst>
              </p:cNvPr>
              <p:cNvSpPr>
                <a:spLocks noChangeShapeType="1"/>
              </p:cNvSpPr>
              <p:nvPr/>
            </p:nvSpPr>
            <p:spPr bwMode="auto">
              <a:xfrm>
                <a:off x="3120" y="1078"/>
                <a:ext cx="11" cy="111"/>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20" name="Line 1092">
                <a:extLst>
                  <a:ext uri="{FF2B5EF4-FFF2-40B4-BE49-F238E27FC236}">
                    <a16:creationId xmlns:a16="http://schemas.microsoft.com/office/drawing/2014/main" id="{6FAB8F1B-8E06-4376-874C-A7DED83AD3C5}"/>
                  </a:ext>
                </a:extLst>
              </p:cNvPr>
              <p:cNvSpPr>
                <a:spLocks noChangeShapeType="1"/>
              </p:cNvSpPr>
              <p:nvPr/>
            </p:nvSpPr>
            <p:spPr bwMode="auto">
              <a:xfrm flipV="1">
                <a:off x="3131" y="1179"/>
                <a:ext cx="11" cy="10"/>
              </a:xfrm>
              <a:prstGeom prst="line">
                <a:avLst/>
              </a:prstGeom>
              <a:noFill/>
              <a:ln w="15875">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21" name="Line 1093">
                <a:extLst>
                  <a:ext uri="{FF2B5EF4-FFF2-40B4-BE49-F238E27FC236}">
                    <a16:creationId xmlns:a16="http://schemas.microsoft.com/office/drawing/2014/main" id="{09382461-45B6-48A7-912A-B578632912E8}"/>
                  </a:ext>
                </a:extLst>
              </p:cNvPr>
              <p:cNvSpPr>
                <a:spLocks noChangeShapeType="1"/>
              </p:cNvSpPr>
              <p:nvPr/>
            </p:nvSpPr>
            <p:spPr bwMode="auto">
              <a:xfrm flipV="1">
                <a:off x="3142" y="1017"/>
                <a:ext cx="11" cy="162"/>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22" name="Line 1094">
                <a:extLst>
                  <a:ext uri="{FF2B5EF4-FFF2-40B4-BE49-F238E27FC236}">
                    <a16:creationId xmlns:a16="http://schemas.microsoft.com/office/drawing/2014/main" id="{621D651D-EA68-45AD-B0BB-99DA278BD4A6}"/>
                  </a:ext>
                </a:extLst>
              </p:cNvPr>
              <p:cNvSpPr>
                <a:spLocks noChangeShapeType="1"/>
              </p:cNvSpPr>
              <p:nvPr/>
            </p:nvSpPr>
            <p:spPr bwMode="auto">
              <a:xfrm>
                <a:off x="3153" y="1017"/>
                <a:ext cx="11" cy="128"/>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23" name="Line 1095">
                <a:extLst>
                  <a:ext uri="{FF2B5EF4-FFF2-40B4-BE49-F238E27FC236}">
                    <a16:creationId xmlns:a16="http://schemas.microsoft.com/office/drawing/2014/main" id="{14A5D5B5-5796-4079-8469-663DE53A25F0}"/>
                  </a:ext>
                </a:extLst>
              </p:cNvPr>
              <p:cNvSpPr>
                <a:spLocks noChangeShapeType="1"/>
              </p:cNvSpPr>
              <p:nvPr/>
            </p:nvSpPr>
            <p:spPr bwMode="auto">
              <a:xfrm>
                <a:off x="3164" y="1145"/>
                <a:ext cx="11" cy="55"/>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24" name="Line 1096">
                <a:extLst>
                  <a:ext uri="{FF2B5EF4-FFF2-40B4-BE49-F238E27FC236}">
                    <a16:creationId xmlns:a16="http://schemas.microsoft.com/office/drawing/2014/main" id="{8923DECB-B385-44B2-AF17-7CAF1E57EA55}"/>
                  </a:ext>
                </a:extLst>
              </p:cNvPr>
              <p:cNvSpPr>
                <a:spLocks noChangeShapeType="1"/>
              </p:cNvSpPr>
              <p:nvPr/>
            </p:nvSpPr>
            <p:spPr bwMode="auto">
              <a:xfrm flipV="1">
                <a:off x="3175" y="992"/>
                <a:ext cx="11" cy="208"/>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25" name="Line 1097">
                <a:extLst>
                  <a:ext uri="{FF2B5EF4-FFF2-40B4-BE49-F238E27FC236}">
                    <a16:creationId xmlns:a16="http://schemas.microsoft.com/office/drawing/2014/main" id="{C563CFDD-793A-420B-9056-9CDFF25B1E99}"/>
                  </a:ext>
                </a:extLst>
              </p:cNvPr>
              <p:cNvSpPr>
                <a:spLocks noChangeShapeType="1"/>
              </p:cNvSpPr>
              <p:nvPr/>
            </p:nvSpPr>
            <p:spPr bwMode="auto">
              <a:xfrm>
                <a:off x="3186" y="992"/>
                <a:ext cx="11" cy="133"/>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26" name="Line 1098">
                <a:extLst>
                  <a:ext uri="{FF2B5EF4-FFF2-40B4-BE49-F238E27FC236}">
                    <a16:creationId xmlns:a16="http://schemas.microsoft.com/office/drawing/2014/main" id="{4753B72E-0888-4D7B-B601-3187B19FB530}"/>
                  </a:ext>
                </a:extLst>
              </p:cNvPr>
              <p:cNvSpPr>
                <a:spLocks noChangeShapeType="1"/>
              </p:cNvSpPr>
              <p:nvPr/>
            </p:nvSpPr>
            <p:spPr bwMode="auto">
              <a:xfrm flipV="1">
                <a:off x="3197" y="1097"/>
                <a:ext cx="11" cy="28"/>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27" name="Line 1099">
                <a:extLst>
                  <a:ext uri="{FF2B5EF4-FFF2-40B4-BE49-F238E27FC236}">
                    <a16:creationId xmlns:a16="http://schemas.microsoft.com/office/drawing/2014/main" id="{24943109-CE45-4203-9627-D24A8438EE90}"/>
                  </a:ext>
                </a:extLst>
              </p:cNvPr>
              <p:cNvSpPr>
                <a:spLocks noChangeShapeType="1"/>
              </p:cNvSpPr>
              <p:nvPr/>
            </p:nvSpPr>
            <p:spPr bwMode="auto">
              <a:xfrm flipV="1">
                <a:off x="3208" y="1062"/>
                <a:ext cx="11" cy="35"/>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28" name="Line 1100">
                <a:extLst>
                  <a:ext uri="{FF2B5EF4-FFF2-40B4-BE49-F238E27FC236}">
                    <a16:creationId xmlns:a16="http://schemas.microsoft.com/office/drawing/2014/main" id="{7A5A886B-5601-4CE5-97D9-4FB851D6EDA5}"/>
                  </a:ext>
                </a:extLst>
              </p:cNvPr>
              <p:cNvSpPr>
                <a:spLocks noChangeShapeType="1"/>
              </p:cNvSpPr>
              <p:nvPr/>
            </p:nvSpPr>
            <p:spPr bwMode="auto">
              <a:xfrm flipV="1">
                <a:off x="3219" y="1002"/>
                <a:ext cx="11" cy="60"/>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29" name="Line 1101">
                <a:extLst>
                  <a:ext uri="{FF2B5EF4-FFF2-40B4-BE49-F238E27FC236}">
                    <a16:creationId xmlns:a16="http://schemas.microsoft.com/office/drawing/2014/main" id="{EF5D1DAA-6516-4C1B-B1B6-D6332442F746}"/>
                  </a:ext>
                </a:extLst>
              </p:cNvPr>
              <p:cNvSpPr>
                <a:spLocks noChangeShapeType="1"/>
              </p:cNvSpPr>
              <p:nvPr/>
            </p:nvSpPr>
            <p:spPr bwMode="auto">
              <a:xfrm>
                <a:off x="3230" y="1002"/>
                <a:ext cx="11" cy="40"/>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30" name="Line 1102">
                <a:extLst>
                  <a:ext uri="{FF2B5EF4-FFF2-40B4-BE49-F238E27FC236}">
                    <a16:creationId xmlns:a16="http://schemas.microsoft.com/office/drawing/2014/main" id="{1A53FD3A-427F-40BE-A60D-6930D8C55FDB}"/>
                  </a:ext>
                </a:extLst>
              </p:cNvPr>
              <p:cNvSpPr>
                <a:spLocks noChangeShapeType="1"/>
              </p:cNvSpPr>
              <p:nvPr/>
            </p:nvSpPr>
            <p:spPr bwMode="auto">
              <a:xfrm flipV="1">
                <a:off x="3241" y="1027"/>
                <a:ext cx="11" cy="15"/>
              </a:xfrm>
              <a:prstGeom prst="line">
                <a:avLst/>
              </a:prstGeom>
              <a:noFill/>
              <a:ln w="15875">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31" name="Line 1103">
                <a:extLst>
                  <a:ext uri="{FF2B5EF4-FFF2-40B4-BE49-F238E27FC236}">
                    <a16:creationId xmlns:a16="http://schemas.microsoft.com/office/drawing/2014/main" id="{9EBD3BFF-7780-4E05-847C-59A8248B5C3F}"/>
                  </a:ext>
                </a:extLst>
              </p:cNvPr>
              <p:cNvSpPr>
                <a:spLocks noChangeShapeType="1"/>
              </p:cNvSpPr>
              <p:nvPr/>
            </p:nvSpPr>
            <p:spPr bwMode="auto">
              <a:xfrm>
                <a:off x="3252" y="1027"/>
                <a:ext cx="11" cy="110"/>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32" name="Line 1104">
                <a:extLst>
                  <a:ext uri="{FF2B5EF4-FFF2-40B4-BE49-F238E27FC236}">
                    <a16:creationId xmlns:a16="http://schemas.microsoft.com/office/drawing/2014/main" id="{92955479-F23A-46CD-8A8C-DCA018B93888}"/>
                  </a:ext>
                </a:extLst>
              </p:cNvPr>
              <p:cNvSpPr>
                <a:spLocks noChangeShapeType="1"/>
              </p:cNvSpPr>
              <p:nvPr/>
            </p:nvSpPr>
            <p:spPr bwMode="auto">
              <a:xfrm flipV="1">
                <a:off x="3263" y="1037"/>
                <a:ext cx="11" cy="100"/>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33" name="Line 1105">
                <a:extLst>
                  <a:ext uri="{FF2B5EF4-FFF2-40B4-BE49-F238E27FC236}">
                    <a16:creationId xmlns:a16="http://schemas.microsoft.com/office/drawing/2014/main" id="{F47949AB-8BB6-4F4E-A2F9-899CC5FB1AD9}"/>
                  </a:ext>
                </a:extLst>
              </p:cNvPr>
              <p:cNvSpPr>
                <a:spLocks noChangeShapeType="1"/>
              </p:cNvSpPr>
              <p:nvPr/>
            </p:nvSpPr>
            <p:spPr bwMode="auto">
              <a:xfrm>
                <a:off x="3274" y="1037"/>
                <a:ext cx="11" cy="167"/>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34" name="Line 1106">
                <a:extLst>
                  <a:ext uri="{FF2B5EF4-FFF2-40B4-BE49-F238E27FC236}">
                    <a16:creationId xmlns:a16="http://schemas.microsoft.com/office/drawing/2014/main" id="{B221FA67-B656-4071-935F-4A64763F162F}"/>
                  </a:ext>
                </a:extLst>
              </p:cNvPr>
              <p:cNvSpPr>
                <a:spLocks noChangeShapeType="1"/>
              </p:cNvSpPr>
              <p:nvPr/>
            </p:nvSpPr>
            <p:spPr bwMode="auto">
              <a:xfrm flipV="1">
                <a:off x="3285" y="1032"/>
                <a:ext cx="11" cy="172"/>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35" name="Line 1107">
                <a:extLst>
                  <a:ext uri="{FF2B5EF4-FFF2-40B4-BE49-F238E27FC236}">
                    <a16:creationId xmlns:a16="http://schemas.microsoft.com/office/drawing/2014/main" id="{F7961290-A8D6-4F77-A983-272DE686273A}"/>
                  </a:ext>
                </a:extLst>
              </p:cNvPr>
              <p:cNvSpPr>
                <a:spLocks noChangeShapeType="1"/>
              </p:cNvSpPr>
              <p:nvPr/>
            </p:nvSpPr>
            <p:spPr bwMode="auto">
              <a:xfrm flipV="1">
                <a:off x="3296" y="1031"/>
                <a:ext cx="11" cy="1"/>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36" name="Line 1108">
                <a:extLst>
                  <a:ext uri="{FF2B5EF4-FFF2-40B4-BE49-F238E27FC236}">
                    <a16:creationId xmlns:a16="http://schemas.microsoft.com/office/drawing/2014/main" id="{5B0F9142-E9BE-41BD-A23E-9700E208D3FA}"/>
                  </a:ext>
                </a:extLst>
              </p:cNvPr>
              <p:cNvSpPr>
                <a:spLocks noChangeShapeType="1"/>
              </p:cNvSpPr>
              <p:nvPr/>
            </p:nvSpPr>
            <p:spPr bwMode="auto">
              <a:xfrm>
                <a:off x="3307" y="1031"/>
                <a:ext cx="11" cy="147"/>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37" name="Line 1109">
                <a:extLst>
                  <a:ext uri="{FF2B5EF4-FFF2-40B4-BE49-F238E27FC236}">
                    <a16:creationId xmlns:a16="http://schemas.microsoft.com/office/drawing/2014/main" id="{F5AE6E82-C418-48E5-B3A5-5F596AFA2326}"/>
                  </a:ext>
                </a:extLst>
              </p:cNvPr>
              <p:cNvSpPr>
                <a:spLocks noChangeShapeType="1"/>
              </p:cNvSpPr>
              <p:nvPr/>
            </p:nvSpPr>
            <p:spPr bwMode="auto">
              <a:xfrm flipV="1">
                <a:off x="3318" y="1012"/>
                <a:ext cx="11" cy="166"/>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38" name="Line 1110">
                <a:extLst>
                  <a:ext uri="{FF2B5EF4-FFF2-40B4-BE49-F238E27FC236}">
                    <a16:creationId xmlns:a16="http://schemas.microsoft.com/office/drawing/2014/main" id="{DBC83208-98AC-4053-A814-4E0E41E7A2C6}"/>
                  </a:ext>
                </a:extLst>
              </p:cNvPr>
              <p:cNvSpPr>
                <a:spLocks noChangeShapeType="1"/>
              </p:cNvSpPr>
              <p:nvPr/>
            </p:nvSpPr>
            <p:spPr bwMode="auto">
              <a:xfrm>
                <a:off x="3329" y="1012"/>
                <a:ext cx="11" cy="115"/>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39" name="Line 1111">
                <a:extLst>
                  <a:ext uri="{FF2B5EF4-FFF2-40B4-BE49-F238E27FC236}">
                    <a16:creationId xmlns:a16="http://schemas.microsoft.com/office/drawing/2014/main" id="{F53C31AA-D4F8-4F82-A4F7-71A63D40DF9E}"/>
                  </a:ext>
                </a:extLst>
              </p:cNvPr>
              <p:cNvSpPr>
                <a:spLocks noChangeShapeType="1"/>
              </p:cNvSpPr>
              <p:nvPr/>
            </p:nvSpPr>
            <p:spPr bwMode="auto">
              <a:xfrm>
                <a:off x="3340" y="1127"/>
                <a:ext cx="11" cy="31"/>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40" name="Line 1112">
                <a:extLst>
                  <a:ext uri="{FF2B5EF4-FFF2-40B4-BE49-F238E27FC236}">
                    <a16:creationId xmlns:a16="http://schemas.microsoft.com/office/drawing/2014/main" id="{79BA13D1-D1D9-40C6-A8D0-AEF11CE2CF6D}"/>
                  </a:ext>
                </a:extLst>
              </p:cNvPr>
              <p:cNvSpPr>
                <a:spLocks noChangeShapeType="1"/>
              </p:cNvSpPr>
              <p:nvPr/>
            </p:nvSpPr>
            <p:spPr bwMode="auto">
              <a:xfrm flipV="1">
                <a:off x="3351" y="1024"/>
                <a:ext cx="11" cy="134"/>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41" name="Line 1113">
                <a:extLst>
                  <a:ext uri="{FF2B5EF4-FFF2-40B4-BE49-F238E27FC236}">
                    <a16:creationId xmlns:a16="http://schemas.microsoft.com/office/drawing/2014/main" id="{05436EEF-A871-4204-A82F-0477A9405C40}"/>
                  </a:ext>
                </a:extLst>
              </p:cNvPr>
              <p:cNvSpPr>
                <a:spLocks noChangeShapeType="1"/>
              </p:cNvSpPr>
              <p:nvPr/>
            </p:nvSpPr>
            <p:spPr bwMode="auto">
              <a:xfrm>
                <a:off x="3362" y="1024"/>
                <a:ext cx="11" cy="79"/>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42" name="Line 1114">
                <a:extLst>
                  <a:ext uri="{FF2B5EF4-FFF2-40B4-BE49-F238E27FC236}">
                    <a16:creationId xmlns:a16="http://schemas.microsoft.com/office/drawing/2014/main" id="{3700B59D-C343-43CD-B327-8DED7FCEFED9}"/>
                  </a:ext>
                </a:extLst>
              </p:cNvPr>
              <p:cNvSpPr>
                <a:spLocks noChangeShapeType="1"/>
              </p:cNvSpPr>
              <p:nvPr/>
            </p:nvSpPr>
            <p:spPr bwMode="auto">
              <a:xfrm flipV="1">
                <a:off x="3373" y="959"/>
                <a:ext cx="11" cy="144"/>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43" name="Line 1115">
                <a:extLst>
                  <a:ext uri="{FF2B5EF4-FFF2-40B4-BE49-F238E27FC236}">
                    <a16:creationId xmlns:a16="http://schemas.microsoft.com/office/drawing/2014/main" id="{FFA0EF97-A07B-4330-B738-1E29DF56FACD}"/>
                  </a:ext>
                </a:extLst>
              </p:cNvPr>
              <p:cNvSpPr>
                <a:spLocks noChangeShapeType="1"/>
              </p:cNvSpPr>
              <p:nvPr/>
            </p:nvSpPr>
            <p:spPr bwMode="auto">
              <a:xfrm>
                <a:off x="3384" y="959"/>
                <a:ext cx="11" cy="147"/>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44" name="Line 1116">
                <a:extLst>
                  <a:ext uri="{FF2B5EF4-FFF2-40B4-BE49-F238E27FC236}">
                    <a16:creationId xmlns:a16="http://schemas.microsoft.com/office/drawing/2014/main" id="{325D8090-C440-441A-B173-B63C1D678E1E}"/>
                  </a:ext>
                </a:extLst>
              </p:cNvPr>
              <p:cNvSpPr>
                <a:spLocks noChangeShapeType="1"/>
              </p:cNvSpPr>
              <p:nvPr/>
            </p:nvSpPr>
            <p:spPr bwMode="auto">
              <a:xfrm>
                <a:off x="3395" y="1106"/>
                <a:ext cx="11" cy="66"/>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45" name="Line 1117">
                <a:extLst>
                  <a:ext uri="{FF2B5EF4-FFF2-40B4-BE49-F238E27FC236}">
                    <a16:creationId xmlns:a16="http://schemas.microsoft.com/office/drawing/2014/main" id="{9EFC7F8C-CB7D-4D3C-A02F-D49624F1AF4D}"/>
                  </a:ext>
                </a:extLst>
              </p:cNvPr>
              <p:cNvSpPr>
                <a:spLocks noChangeShapeType="1"/>
              </p:cNvSpPr>
              <p:nvPr/>
            </p:nvSpPr>
            <p:spPr bwMode="auto">
              <a:xfrm flipV="1">
                <a:off x="3406" y="1153"/>
                <a:ext cx="11" cy="19"/>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46" name="Line 1118">
                <a:extLst>
                  <a:ext uri="{FF2B5EF4-FFF2-40B4-BE49-F238E27FC236}">
                    <a16:creationId xmlns:a16="http://schemas.microsoft.com/office/drawing/2014/main" id="{5F523C7B-07B0-4FAB-9551-CE59FA088019}"/>
                  </a:ext>
                </a:extLst>
              </p:cNvPr>
              <p:cNvSpPr>
                <a:spLocks noChangeShapeType="1"/>
              </p:cNvSpPr>
              <p:nvPr/>
            </p:nvSpPr>
            <p:spPr bwMode="auto">
              <a:xfrm flipV="1">
                <a:off x="3417" y="1109"/>
                <a:ext cx="11" cy="44"/>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47" name="Line 1119">
                <a:extLst>
                  <a:ext uri="{FF2B5EF4-FFF2-40B4-BE49-F238E27FC236}">
                    <a16:creationId xmlns:a16="http://schemas.microsoft.com/office/drawing/2014/main" id="{770E3D7B-0BC9-4C32-B296-3E80764AAFF6}"/>
                  </a:ext>
                </a:extLst>
              </p:cNvPr>
              <p:cNvSpPr>
                <a:spLocks noChangeShapeType="1"/>
              </p:cNvSpPr>
              <p:nvPr/>
            </p:nvSpPr>
            <p:spPr bwMode="auto">
              <a:xfrm>
                <a:off x="3428" y="1109"/>
                <a:ext cx="11" cy="36"/>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48" name="Line 1120">
                <a:extLst>
                  <a:ext uri="{FF2B5EF4-FFF2-40B4-BE49-F238E27FC236}">
                    <a16:creationId xmlns:a16="http://schemas.microsoft.com/office/drawing/2014/main" id="{6570DF23-EDFC-4037-A5C4-0BD67DC447B5}"/>
                  </a:ext>
                </a:extLst>
              </p:cNvPr>
              <p:cNvSpPr>
                <a:spLocks noChangeShapeType="1"/>
              </p:cNvSpPr>
              <p:nvPr/>
            </p:nvSpPr>
            <p:spPr bwMode="auto">
              <a:xfrm flipV="1">
                <a:off x="3439" y="978"/>
                <a:ext cx="11" cy="167"/>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49" name="Line 1121">
                <a:extLst>
                  <a:ext uri="{FF2B5EF4-FFF2-40B4-BE49-F238E27FC236}">
                    <a16:creationId xmlns:a16="http://schemas.microsoft.com/office/drawing/2014/main" id="{A2A2B628-8126-40BA-BC76-43178449AC80}"/>
                  </a:ext>
                </a:extLst>
              </p:cNvPr>
              <p:cNvSpPr>
                <a:spLocks noChangeShapeType="1"/>
              </p:cNvSpPr>
              <p:nvPr/>
            </p:nvSpPr>
            <p:spPr bwMode="auto">
              <a:xfrm>
                <a:off x="3450" y="978"/>
                <a:ext cx="11" cy="225"/>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50" name="Line 1122">
                <a:extLst>
                  <a:ext uri="{FF2B5EF4-FFF2-40B4-BE49-F238E27FC236}">
                    <a16:creationId xmlns:a16="http://schemas.microsoft.com/office/drawing/2014/main" id="{8A4FBD2D-EDC4-4FA0-9F6C-757DDA16380C}"/>
                  </a:ext>
                </a:extLst>
              </p:cNvPr>
              <p:cNvSpPr>
                <a:spLocks noChangeShapeType="1"/>
              </p:cNvSpPr>
              <p:nvPr/>
            </p:nvSpPr>
            <p:spPr bwMode="auto">
              <a:xfrm flipV="1">
                <a:off x="3461" y="1086"/>
                <a:ext cx="11" cy="117"/>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51" name="Line 1123">
                <a:extLst>
                  <a:ext uri="{FF2B5EF4-FFF2-40B4-BE49-F238E27FC236}">
                    <a16:creationId xmlns:a16="http://schemas.microsoft.com/office/drawing/2014/main" id="{45385F36-747D-45BC-B5AC-C0609E90F82C}"/>
                  </a:ext>
                </a:extLst>
              </p:cNvPr>
              <p:cNvSpPr>
                <a:spLocks noChangeShapeType="1"/>
              </p:cNvSpPr>
              <p:nvPr/>
            </p:nvSpPr>
            <p:spPr bwMode="auto">
              <a:xfrm flipV="1">
                <a:off x="3472" y="1016"/>
                <a:ext cx="11" cy="70"/>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52" name="Line 1124">
                <a:extLst>
                  <a:ext uri="{FF2B5EF4-FFF2-40B4-BE49-F238E27FC236}">
                    <a16:creationId xmlns:a16="http://schemas.microsoft.com/office/drawing/2014/main" id="{CC91DD69-9A10-4697-9521-DB17EF73F146}"/>
                  </a:ext>
                </a:extLst>
              </p:cNvPr>
              <p:cNvSpPr>
                <a:spLocks noChangeShapeType="1"/>
              </p:cNvSpPr>
              <p:nvPr/>
            </p:nvSpPr>
            <p:spPr bwMode="auto">
              <a:xfrm flipV="1">
                <a:off x="3483" y="967"/>
                <a:ext cx="11" cy="49"/>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53" name="Line 1125">
                <a:extLst>
                  <a:ext uri="{FF2B5EF4-FFF2-40B4-BE49-F238E27FC236}">
                    <a16:creationId xmlns:a16="http://schemas.microsoft.com/office/drawing/2014/main" id="{783B7D55-D779-4B41-A82C-264BB737B4CB}"/>
                  </a:ext>
                </a:extLst>
              </p:cNvPr>
              <p:cNvSpPr>
                <a:spLocks noChangeShapeType="1"/>
              </p:cNvSpPr>
              <p:nvPr/>
            </p:nvSpPr>
            <p:spPr bwMode="auto">
              <a:xfrm>
                <a:off x="3494" y="967"/>
                <a:ext cx="11" cy="72"/>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54" name="Line 1126">
                <a:extLst>
                  <a:ext uri="{FF2B5EF4-FFF2-40B4-BE49-F238E27FC236}">
                    <a16:creationId xmlns:a16="http://schemas.microsoft.com/office/drawing/2014/main" id="{F52247FB-103D-4D5A-915F-0F2BBDBB2D6F}"/>
                  </a:ext>
                </a:extLst>
              </p:cNvPr>
              <p:cNvSpPr>
                <a:spLocks noChangeShapeType="1"/>
              </p:cNvSpPr>
              <p:nvPr/>
            </p:nvSpPr>
            <p:spPr bwMode="auto">
              <a:xfrm>
                <a:off x="3505" y="1039"/>
                <a:ext cx="11" cy="13"/>
              </a:xfrm>
              <a:prstGeom prst="line">
                <a:avLst/>
              </a:prstGeom>
              <a:noFill/>
              <a:ln w="15875">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55" name="Line 1127">
                <a:extLst>
                  <a:ext uri="{FF2B5EF4-FFF2-40B4-BE49-F238E27FC236}">
                    <a16:creationId xmlns:a16="http://schemas.microsoft.com/office/drawing/2014/main" id="{FC3988C9-CC93-4ABC-981B-1B4BDAA4727F}"/>
                  </a:ext>
                </a:extLst>
              </p:cNvPr>
              <p:cNvSpPr>
                <a:spLocks noChangeShapeType="1"/>
              </p:cNvSpPr>
              <p:nvPr/>
            </p:nvSpPr>
            <p:spPr bwMode="auto">
              <a:xfrm>
                <a:off x="3516" y="1052"/>
                <a:ext cx="11" cy="215"/>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56" name="Line 1128">
                <a:extLst>
                  <a:ext uri="{FF2B5EF4-FFF2-40B4-BE49-F238E27FC236}">
                    <a16:creationId xmlns:a16="http://schemas.microsoft.com/office/drawing/2014/main" id="{02BB9C90-DBC7-47B2-9743-D0139691B12D}"/>
                  </a:ext>
                </a:extLst>
              </p:cNvPr>
              <p:cNvSpPr>
                <a:spLocks noChangeShapeType="1"/>
              </p:cNvSpPr>
              <p:nvPr/>
            </p:nvSpPr>
            <p:spPr bwMode="auto">
              <a:xfrm flipV="1">
                <a:off x="3527" y="1179"/>
                <a:ext cx="11" cy="88"/>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57" name="Line 1129">
                <a:extLst>
                  <a:ext uri="{FF2B5EF4-FFF2-40B4-BE49-F238E27FC236}">
                    <a16:creationId xmlns:a16="http://schemas.microsoft.com/office/drawing/2014/main" id="{39122755-6FC0-4901-AD4A-E2A126467FC2}"/>
                  </a:ext>
                </a:extLst>
              </p:cNvPr>
              <p:cNvSpPr>
                <a:spLocks noChangeShapeType="1"/>
              </p:cNvSpPr>
              <p:nvPr/>
            </p:nvSpPr>
            <p:spPr bwMode="auto">
              <a:xfrm flipV="1">
                <a:off x="3538" y="978"/>
                <a:ext cx="11" cy="201"/>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58" name="Line 1130">
                <a:extLst>
                  <a:ext uri="{FF2B5EF4-FFF2-40B4-BE49-F238E27FC236}">
                    <a16:creationId xmlns:a16="http://schemas.microsoft.com/office/drawing/2014/main" id="{300E63EF-7996-4524-B66E-B34145791898}"/>
                  </a:ext>
                </a:extLst>
              </p:cNvPr>
              <p:cNvSpPr>
                <a:spLocks noChangeShapeType="1"/>
              </p:cNvSpPr>
              <p:nvPr/>
            </p:nvSpPr>
            <p:spPr bwMode="auto">
              <a:xfrm>
                <a:off x="3549" y="978"/>
                <a:ext cx="11" cy="29"/>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59" name="Line 1131">
                <a:extLst>
                  <a:ext uri="{FF2B5EF4-FFF2-40B4-BE49-F238E27FC236}">
                    <a16:creationId xmlns:a16="http://schemas.microsoft.com/office/drawing/2014/main" id="{4A652705-CA86-4EF3-A19E-EC9E1ABF178C}"/>
                  </a:ext>
                </a:extLst>
              </p:cNvPr>
              <p:cNvSpPr>
                <a:spLocks noChangeShapeType="1"/>
              </p:cNvSpPr>
              <p:nvPr/>
            </p:nvSpPr>
            <p:spPr bwMode="auto">
              <a:xfrm>
                <a:off x="3560" y="1007"/>
                <a:ext cx="11" cy="86"/>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60" name="Line 1132">
                <a:extLst>
                  <a:ext uri="{FF2B5EF4-FFF2-40B4-BE49-F238E27FC236}">
                    <a16:creationId xmlns:a16="http://schemas.microsoft.com/office/drawing/2014/main" id="{3387E1F7-D529-46FB-9415-9E5DAC1544C3}"/>
                  </a:ext>
                </a:extLst>
              </p:cNvPr>
              <p:cNvSpPr>
                <a:spLocks noChangeShapeType="1"/>
              </p:cNvSpPr>
              <p:nvPr/>
            </p:nvSpPr>
            <p:spPr bwMode="auto">
              <a:xfrm>
                <a:off x="3571" y="1093"/>
                <a:ext cx="11" cy="83"/>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61" name="Line 1133">
                <a:extLst>
                  <a:ext uri="{FF2B5EF4-FFF2-40B4-BE49-F238E27FC236}">
                    <a16:creationId xmlns:a16="http://schemas.microsoft.com/office/drawing/2014/main" id="{1AACED83-D03D-4B04-98B1-6FD26D81F4F2}"/>
                  </a:ext>
                </a:extLst>
              </p:cNvPr>
              <p:cNvSpPr>
                <a:spLocks noChangeShapeType="1"/>
              </p:cNvSpPr>
              <p:nvPr/>
            </p:nvSpPr>
            <p:spPr bwMode="auto">
              <a:xfrm flipV="1">
                <a:off x="3582" y="1081"/>
                <a:ext cx="11" cy="95"/>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62" name="Line 1134">
                <a:extLst>
                  <a:ext uri="{FF2B5EF4-FFF2-40B4-BE49-F238E27FC236}">
                    <a16:creationId xmlns:a16="http://schemas.microsoft.com/office/drawing/2014/main" id="{D56E89A0-F9BC-42F0-B778-22432B813D7B}"/>
                  </a:ext>
                </a:extLst>
              </p:cNvPr>
              <p:cNvSpPr>
                <a:spLocks noChangeShapeType="1"/>
              </p:cNvSpPr>
              <p:nvPr/>
            </p:nvSpPr>
            <p:spPr bwMode="auto">
              <a:xfrm>
                <a:off x="3593" y="1081"/>
                <a:ext cx="11" cy="113"/>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63" name="Line 1135">
                <a:extLst>
                  <a:ext uri="{FF2B5EF4-FFF2-40B4-BE49-F238E27FC236}">
                    <a16:creationId xmlns:a16="http://schemas.microsoft.com/office/drawing/2014/main" id="{28BE4FEB-AF2A-4F9F-B4B9-3D80BF602DD0}"/>
                  </a:ext>
                </a:extLst>
              </p:cNvPr>
              <p:cNvSpPr>
                <a:spLocks noChangeShapeType="1"/>
              </p:cNvSpPr>
              <p:nvPr/>
            </p:nvSpPr>
            <p:spPr bwMode="auto">
              <a:xfrm flipV="1">
                <a:off x="3604" y="1026"/>
                <a:ext cx="11" cy="168"/>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64" name="Line 1136">
                <a:extLst>
                  <a:ext uri="{FF2B5EF4-FFF2-40B4-BE49-F238E27FC236}">
                    <a16:creationId xmlns:a16="http://schemas.microsoft.com/office/drawing/2014/main" id="{81F9B254-59F2-4986-89D1-7AE489556C60}"/>
                  </a:ext>
                </a:extLst>
              </p:cNvPr>
              <p:cNvSpPr>
                <a:spLocks noChangeShapeType="1"/>
              </p:cNvSpPr>
              <p:nvPr/>
            </p:nvSpPr>
            <p:spPr bwMode="auto">
              <a:xfrm>
                <a:off x="3615" y="1026"/>
                <a:ext cx="11" cy="178"/>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65" name="Line 1137">
                <a:extLst>
                  <a:ext uri="{FF2B5EF4-FFF2-40B4-BE49-F238E27FC236}">
                    <a16:creationId xmlns:a16="http://schemas.microsoft.com/office/drawing/2014/main" id="{AFF4DE6E-9926-43B3-8783-B96E4FB80B94}"/>
                  </a:ext>
                </a:extLst>
              </p:cNvPr>
              <p:cNvSpPr>
                <a:spLocks noChangeShapeType="1"/>
              </p:cNvSpPr>
              <p:nvPr/>
            </p:nvSpPr>
            <p:spPr bwMode="auto">
              <a:xfrm>
                <a:off x="3626" y="1204"/>
                <a:ext cx="11" cy="13"/>
              </a:xfrm>
              <a:prstGeom prst="line">
                <a:avLst/>
              </a:prstGeom>
              <a:noFill/>
              <a:ln w="15875">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66" name="Line 1138">
                <a:extLst>
                  <a:ext uri="{FF2B5EF4-FFF2-40B4-BE49-F238E27FC236}">
                    <a16:creationId xmlns:a16="http://schemas.microsoft.com/office/drawing/2014/main" id="{3EE2A416-56DC-4A5C-AA0D-D096762A43B5}"/>
                  </a:ext>
                </a:extLst>
              </p:cNvPr>
              <p:cNvSpPr>
                <a:spLocks noChangeShapeType="1"/>
              </p:cNvSpPr>
              <p:nvPr/>
            </p:nvSpPr>
            <p:spPr bwMode="auto">
              <a:xfrm flipV="1">
                <a:off x="3637" y="1072"/>
                <a:ext cx="11" cy="145"/>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67" name="Line 1139">
                <a:extLst>
                  <a:ext uri="{FF2B5EF4-FFF2-40B4-BE49-F238E27FC236}">
                    <a16:creationId xmlns:a16="http://schemas.microsoft.com/office/drawing/2014/main" id="{452DBE9E-4A3F-405C-A5CA-C7AA44F8975A}"/>
                  </a:ext>
                </a:extLst>
              </p:cNvPr>
              <p:cNvSpPr>
                <a:spLocks noChangeShapeType="1"/>
              </p:cNvSpPr>
              <p:nvPr/>
            </p:nvSpPr>
            <p:spPr bwMode="auto">
              <a:xfrm flipV="1">
                <a:off x="3648" y="1037"/>
                <a:ext cx="11" cy="35"/>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68" name="Line 1140">
                <a:extLst>
                  <a:ext uri="{FF2B5EF4-FFF2-40B4-BE49-F238E27FC236}">
                    <a16:creationId xmlns:a16="http://schemas.microsoft.com/office/drawing/2014/main" id="{30E663CE-FB75-4C20-82F0-94485C01D806}"/>
                  </a:ext>
                </a:extLst>
              </p:cNvPr>
              <p:cNvSpPr>
                <a:spLocks noChangeShapeType="1"/>
              </p:cNvSpPr>
              <p:nvPr/>
            </p:nvSpPr>
            <p:spPr bwMode="auto">
              <a:xfrm>
                <a:off x="3659" y="1037"/>
                <a:ext cx="11" cy="49"/>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69" name="Line 1141">
                <a:extLst>
                  <a:ext uri="{FF2B5EF4-FFF2-40B4-BE49-F238E27FC236}">
                    <a16:creationId xmlns:a16="http://schemas.microsoft.com/office/drawing/2014/main" id="{36540B99-FBA1-4633-A134-158C38EBCA8A}"/>
                  </a:ext>
                </a:extLst>
              </p:cNvPr>
              <p:cNvSpPr>
                <a:spLocks noChangeShapeType="1"/>
              </p:cNvSpPr>
              <p:nvPr/>
            </p:nvSpPr>
            <p:spPr bwMode="auto">
              <a:xfrm>
                <a:off x="3670" y="1086"/>
                <a:ext cx="11" cy="13"/>
              </a:xfrm>
              <a:prstGeom prst="line">
                <a:avLst/>
              </a:prstGeom>
              <a:noFill/>
              <a:ln w="15875">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70" name="Line 1142">
                <a:extLst>
                  <a:ext uri="{FF2B5EF4-FFF2-40B4-BE49-F238E27FC236}">
                    <a16:creationId xmlns:a16="http://schemas.microsoft.com/office/drawing/2014/main" id="{AF6C709D-D5B5-4CA6-B5B0-F3887180D518}"/>
                  </a:ext>
                </a:extLst>
              </p:cNvPr>
              <p:cNvSpPr>
                <a:spLocks noChangeShapeType="1"/>
              </p:cNvSpPr>
              <p:nvPr/>
            </p:nvSpPr>
            <p:spPr bwMode="auto">
              <a:xfrm flipV="1">
                <a:off x="3681" y="1013"/>
                <a:ext cx="11" cy="86"/>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71" name="Line 1143">
                <a:extLst>
                  <a:ext uri="{FF2B5EF4-FFF2-40B4-BE49-F238E27FC236}">
                    <a16:creationId xmlns:a16="http://schemas.microsoft.com/office/drawing/2014/main" id="{206E06A9-2CCE-47B3-ACDB-AF39D1CF9C2D}"/>
                  </a:ext>
                </a:extLst>
              </p:cNvPr>
              <p:cNvSpPr>
                <a:spLocks noChangeShapeType="1"/>
              </p:cNvSpPr>
              <p:nvPr/>
            </p:nvSpPr>
            <p:spPr bwMode="auto">
              <a:xfrm>
                <a:off x="3692" y="1013"/>
                <a:ext cx="11" cy="172"/>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72" name="Line 1144">
                <a:extLst>
                  <a:ext uri="{FF2B5EF4-FFF2-40B4-BE49-F238E27FC236}">
                    <a16:creationId xmlns:a16="http://schemas.microsoft.com/office/drawing/2014/main" id="{06D58AD1-CD8E-4436-8022-8A5E9B8AA086}"/>
                  </a:ext>
                </a:extLst>
              </p:cNvPr>
              <p:cNvSpPr>
                <a:spLocks noChangeShapeType="1"/>
              </p:cNvSpPr>
              <p:nvPr/>
            </p:nvSpPr>
            <p:spPr bwMode="auto">
              <a:xfrm flipV="1">
                <a:off x="3703" y="1094"/>
                <a:ext cx="11" cy="91"/>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73" name="Line 1145">
                <a:extLst>
                  <a:ext uri="{FF2B5EF4-FFF2-40B4-BE49-F238E27FC236}">
                    <a16:creationId xmlns:a16="http://schemas.microsoft.com/office/drawing/2014/main" id="{D37E896A-4342-4812-A16E-A54887682AB2}"/>
                  </a:ext>
                </a:extLst>
              </p:cNvPr>
              <p:cNvSpPr>
                <a:spLocks noChangeShapeType="1"/>
              </p:cNvSpPr>
              <p:nvPr/>
            </p:nvSpPr>
            <p:spPr bwMode="auto">
              <a:xfrm>
                <a:off x="3714" y="1094"/>
                <a:ext cx="11" cy="46"/>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74" name="Line 1146">
                <a:extLst>
                  <a:ext uri="{FF2B5EF4-FFF2-40B4-BE49-F238E27FC236}">
                    <a16:creationId xmlns:a16="http://schemas.microsoft.com/office/drawing/2014/main" id="{4EF2E737-F31D-419D-98E9-2D754940F497}"/>
                  </a:ext>
                </a:extLst>
              </p:cNvPr>
              <p:cNvSpPr>
                <a:spLocks noChangeShapeType="1"/>
              </p:cNvSpPr>
              <p:nvPr/>
            </p:nvSpPr>
            <p:spPr bwMode="auto">
              <a:xfrm flipV="1">
                <a:off x="3725" y="1073"/>
                <a:ext cx="11" cy="67"/>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75" name="Line 1147">
                <a:extLst>
                  <a:ext uri="{FF2B5EF4-FFF2-40B4-BE49-F238E27FC236}">
                    <a16:creationId xmlns:a16="http://schemas.microsoft.com/office/drawing/2014/main" id="{7EC83A6B-AC99-4821-ADAF-6609B59406FF}"/>
                  </a:ext>
                </a:extLst>
              </p:cNvPr>
              <p:cNvSpPr>
                <a:spLocks noChangeShapeType="1"/>
              </p:cNvSpPr>
              <p:nvPr/>
            </p:nvSpPr>
            <p:spPr bwMode="auto">
              <a:xfrm>
                <a:off x="3736" y="1073"/>
                <a:ext cx="11" cy="14"/>
              </a:xfrm>
              <a:prstGeom prst="line">
                <a:avLst/>
              </a:prstGeom>
              <a:noFill/>
              <a:ln w="15875">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76" name="Line 1148">
                <a:extLst>
                  <a:ext uri="{FF2B5EF4-FFF2-40B4-BE49-F238E27FC236}">
                    <a16:creationId xmlns:a16="http://schemas.microsoft.com/office/drawing/2014/main" id="{0AF49C78-8766-4C8C-BFA5-69899E57D109}"/>
                  </a:ext>
                </a:extLst>
              </p:cNvPr>
              <p:cNvSpPr>
                <a:spLocks noChangeShapeType="1"/>
              </p:cNvSpPr>
              <p:nvPr/>
            </p:nvSpPr>
            <p:spPr bwMode="auto">
              <a:xfrm flipV="1">
                <a:off x="3747" y="1007"/>
                <a:ext cx="11" cy="80"/>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77" name="Line 1149">
                <a:extLst>
                  <a:ext uri="{FF2B5EF4-FFF2-40B4-BE49-F238E27FC236}">
                    <a16:creationId xmlns:a16="http://schemas.microsoft.com/office/drawing/2014/main" id="{24F63A7C-4E6F-48F6-B2C9-6B61E16F803F}"/>
                  </a:ext>
                </a:extLst>
              </p:cNvPr>
              <p:cNvSpPr>
                <a:spLocks noChangeShapeType="1"/>
              </p:cNvSpPr>
              <p:nvPr/>
            </p:nvSpPr>
            <p:spPr bwMode="auto">
              <a:xfrm>
                <a:off x="3758" y="1007"/>
                <a:ext cx="11" cy="223"/>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78" name="Line 1150">
                <a:extLst>
                  <a:ext uri="{FF2B5EF4-FFF2-40B4-BE49-F238E27FC236}">
                    <a16:creationId xmlns:a16="http://schemas.microsoft.com/office/drawing/2014/main" id="{DF4381F5-90DB-4B36-8979-A0D52D4B4FB7}"/>
                  </a:ext>
                </a:extLst>
              </p:cNvPr>
              <p:cNvSpPr>
                <a:spLocks noChangeShapeType="1"/>
              </p:cNvSpPr>
              <p:nvPr/>
            </p:nvSpPr>
            <p:spPr bwMode="auto">
              <a:xfrm flipV="1">
                <a:off x="3769" y="1172"/>
                <a:ext cx="11" cy="58"/>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79" name="Line 1151">
                <a:extLst>
                  <a:ext uri="{FF2B5EF4-FFF2-40B4-BE49-F238E27FC236}">
                    <a16:creationId xmlns:a16="http://schemas.microsoft.com/office/drawing/2014/main" id="{DEE6C3BD-7606-441D-8700-A81152024646}"/>
                  </a:ext>
                </a:extLst>
              </p:cNvPr>
              <p:cNvSpPr>
                <a:spLocks noChangeShapeType="1"/>
              </p:cNvSpPr>
              <p:nvPr/>
            </p:nvSpPr>
            <p:spPr bwMode="auto">
              <a:xfrm flipV="1">
                <a:off x="3780" y="1114"/>
                <a:ext cx="11" cy="58"/>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80" name="Line 1152">
                <a:extLst>
                  <a:ext uri="{FF2B5EF4-FFF2-40B4-BE49-F238E27FC236}">
                    <a16:creationId xmlns:a16="http://schemas.microsoft.com/office/drawing/2014/main" id="{BA51D691-5A9C-415E-838B-A2581B24F14C}"/>
                  </a:ext>
                </a:extLst>
              </p:cNvPr>
              <p:cNvSpPr>
                <a:spLocks noChangeShapeType="1"/>
              </p:cNvSpPr>
              <p:nvPr/>
            </p:nvSpPr>
            <p:spPr bwMode="auto">
              <a:xfrm>
                <a:off x="3791" y="1114"/>
                <a:ext cx="11" cy="78"/>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81" name="Line 1153">
                <a:extLst>
                  <a:ext uri="{FF2B5EF4-FFF2-40B4-BE49-F238E27FC236}">
                    <a16:creationId xmlns:a16="http://schemas.microsoft.com/office/drawing/2014/main" id="{37023799-6D0D-47BC-8C51-22C4453B9148}"/>
                  </a:ext>
                </a:extLst>
              </p:cNvPr>
              <p:cNvSpPr>
                <a:spLocks noChangeShapeType="1"/>
              </p:cNvSpPr>
              <p:nvPr/>
            </p:nvSpPr>
            <p:spPr bwMode="auto">
              <a:xfrm flipV="1">
                <a:off x="3802" y="1037"/>
                <a:ext cx="11" cy="155"/>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82" name="Line 1154">
                <a:extLst>
                  <a:ext uri="{FF2B5EF4-FFF2-40B4-BE49-F238E27FC236}">
                    <a16:creationId xmlns:a16="http://schemas.microsoft.com/office/drawing/2014/main" id="{595FF9FC-FD0C-4941-A0CF-A3E0D707EA45}"/>
                  </a:ext>
                </a:extLst>
              </p:cNvPr>
              <p:cNvSpPr>
                <a:spLocks noChangeShapeType="1"/>
              </p:cNvSpPr>
              <p:nvPr/>
            </p:nvSpPr>
            <p:spPr bwMode="auto">
              <a:xfrm>
                <a:off x="3813" y="1037"/>
                <a:ext cx="11" cy="160"/>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83" name="Line 1155">
                <a:extLst>
                  <a:ext uri="{FF2B5EF4-FFF2-40B4-BE49-F238E27FC236}">
                    <a16:creationId xmlns:a16="http://schemas.microsoft.com/office/drawing/2014/main" id="{AA907807-0395-465E-929F-BBB6B1BA6487}"/>
                  </a:ext>
                </a:extLst>
              </p:cNvPr>
              <p:cNvSpPr>
                <a:spLocks noChangeShapeType="1"/>
              </p:cNvSpPr>
              <p:nvPr/>
            </p:nvSpPr>
            <p:spPr bwMode="auto">
              <a:xfrm flipV="1">
                <a:off x="3824" y="1129"/>
                <a:ext cx="11" cy="68"/>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84" name="Line 1156">
                <a:extLst>
                  <a:ext uri="{FF2B5EF4-FFF2-40B4-BE49-F238E27FC236}">
                    <a16:creationId xmlns:a16="http://schemas.microsoft.com/office/drawing/2014/main" id="{89A68163-5A4F-441D-89CA-4BEEEAA02197}"/>
                  </a:ext>
                </a:extLst>
              </p:cNvPr>
              <p:cNvSpPr>
                <a:spLocks noChangeShapeType="1"/>
              </p:cNvSpPr>
              <p:nvPr/>
            </p:nvSpPr>
            <p:spPr bwMode="auto">
              <a:xfrm>
                <a:off x="3835" y="1129"/>
                <a:ext cx="11" cy="66"/>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85" name="Line 1157">
                <a:extLst>
                  <a:ext uri="{FF2B5EF4-FFF2-40B4-BE49-F238E27FC236}">
                    <a16:creationId xmlns:a16="http://schemas.microsoft.com/office/drawing/2014/main" id="{B4721C7A-D0E6-41C7-B28B-90222510FAE3}"/>
                  </a:ext>
                </a:extLst>
              </p:cNvPr>
              <p:cNvSpPr>
                <a:spLocks noChangeShapeType="1"/>
              </p:cNvSpPr>
              <p:nvPr/>
            </p:nvSpPr>
            <p:spPr bwMode="auto">
              <a:xfrm>
                <a:off x="3846" y="1195"/>
                <a:ext cx="11" cy="35"/>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86" name="Line 1158">
                <a:extLst>
                  <a:ext uri="{FF2B5EF4-FFF2-40B4-BE49-F238E27FC236}">
                    <a16:creationId xmlns:a16="http://schemas.microsoft.com/office/drawing/2014/main" id="{5FAACB94-D50E-48ED-8FCC-7AD4C76D56F3}"/>
                  </a:ext>
                </a:extLst>
              </p:cNvPr>
              <p:cNvSpPr>
                <a:spLocks noChangeShapeType="1"/>
              </p:cNvSpPr>
              <p:nvPr/>
            </p:nvSpPr>
            <p:spPr bwMode="auto">
              <a:xfrm flipV="1">
                <a:off x="3857" y="1214"/>
                <a:ext cx="11" cy="16"/>
              </a:xfrm>
              <a:prstGeom prst="line">
                <a:avLst/>
              </a:prstGeom>
              <a:noFill/>
              <a:ln w="15875">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87" name="Line 1159">
                <a:extLst>
                  <a:ext uri="{FF2B5EF4-FFF2-40B4-BE49-F238E27FC236}">
                    <a16:creationId xmlns:a16="http://schemas.microsoft.com/office/drawing/2014/main" id="{EA9C89A5-24C1-4416-AA7A-C57E64CFF185}"/>
                  </a:ext>
                </a:extLst>
              </p:cNvPr>
              <p:cNvSpPr>
                <a:spLocks noChangeShapeType="1"/>
              </p:cNvSpPr>
              <p:nvPr/>
            </p:nvSpPr>
            <p:spPr bwMode="auto">
              <a:xfrm flipV="1">
                <a:off x="3868" y="983"/>
                <a:ext cx="11" cy="231"/>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88" name="Line 1160">
                <a:extLst>
                  <a:ext uri="{FF2B5EF4-FFF2-40B4-BE49-F238E27FC236}">
                    <a16:creationId xmlns:a16="http://schemas.microsoft.com/office/drawing/2014/main" id="{7BF395B3-9F9C-4CD8-B151-B2D30F7DD2C7}"/>
                  </a:ext>
                </a:extLst>
              </p:cNvPr>
              <p:cNvSpPr>
                <a:spLocks noChangeShapeType="1"/>
              </p:cNvSpPr>
              <p:nvPr/>
            </p:nvSpPr>
            <p:spPr bwMode="auto">
              <a:xfrm>
                <a:off x="3879" y="983"/>
                <a:ext cx="11" cy="123"/>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89" name="Line 1161">
                <a:extLst>
                  <a:ext uri="{FF2B5EF4-FFF2-40B4-BE49-F238E27FC236}">
                    <a16:creationId xmlns:a16="http://schemas.microsoft.com/office/drawing/2014/main" id="{E52FCD58-8106-45CC-BA48-F02AF37E488A}"/>
                  </a:ext>
                </a:extLst>
              </p:cNvPr>
              <p:cNvSpPr>
                <a:spLocks noChangeShapeType="1"/>
              </p:cNvSpPr>
              <p:nvPr/>
            </p:nvSpPr>
            <p:spPr bwMode="auto">
              <a:xfrm>
                <a:off x="3890" y="1106"/>
                <a:ext cx="11" cy="20"/>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90" name="Line 1162">
                <a:extLst>
                  <a:ext uri="{FF2B5EF4-FFF2-40B4-BE49-F238E27FC236}">
                    <a16:creationId xmlns:a16="http://schemas.microsoft.com/office/drawing/2014/main" id="{BA8FC331-9520-4D54-AE70-FFCB833D9BB6}"/>
                  </a:ext>
                </a:extLst>
              </p:cNvPr>
              <p:cNvSpPr>
                <a:spLocks noChangeShapeType="1"/>
              </p:cNvSpPr>
              <p:nvPr/>
            </p:nvSpPr>
            <p:spPr bwMode="auto">
              <a:xfrm flipV="1">
                <a:off x="3901" y="1036"/>
                <a:ext cx="11" cy="90"/>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91" name="Line 1163">
                <a:extLst>
                  <a:ext uri="{FF2B5EF4-FFF2-40B4-BE49-F238E27FC236}">
                    <a16:creationId xmlns:a16="http://schemas.microsoft.com/office/drawing/2014/main" id="{F0EED01B-F14F-4A1D-A32D-B44CDF1BA7E6}"/>
                  </a:ext>
                </a:extLst>
              </p:cNvPr>
              <p:cNvSpPr>
                <a:spLocks noChangeShapeType="1"/>
              </p:cNvSpPr>
              <p:nvPr/>
            </p:nvSpPr>
            <p:spPr bwMode="auto">
              <a:xfrm>
                <a:off x="3912" y="1036"/>
                <a:ext cx="11" cy="6"/>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92" name="Line 1164">
                <a:extLst>
                  <a:ext uri="{FF2B5EF4-FFF2-40B4-BE49-F238E27FC236}">
                    <a16:creationId xmlns:a16="http://schemas.microsoft.com/office/drawing/2014/main" id="{4C251340-9559-4394-AE58-EC75A909E2BB}"/>
                  </a:ext>
                </a:extLst>
              </p:cNvPr>
              <p:cNvSpPr>
                <a:spLocks noChangeShapeType="1"/>
              </p:cNvSpPr>
              <p:nvPr/>
            </p:nvSpPr>
            <p:spPr bwMode="auto">
              <a:xfrm>
                <a:off x="3923" y="1042"/>
                <a:ext cx="11" cy="173"/>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93" name="Line 1165">
                <a:extLst>
                  <a:ext uri="{FF2B5EF4-FFF2-40B4-BE49-F238E27FC236}">
                    <a16:creationId xmlns:a16="http://schemas.microsoft.com/office/drawing/2014/main" id="{78E32FB4-0724-4648-B04D-8921AA7DD62E}"/>
                  </a:ext>
                </a:extLst>
              </p:cNvPr>
              <p:cNvSpPr>
                <a:spLocks noChangeShapeType="1"/>
              </p:cNvSpPr>
              <p:nvPr/>
            </p:nvSpPr>
            <p:spPr bwMode="auto">
              <a:xfrm flipV="1">
                <a:off x="3934" y="1126"/>
                <a:ext cx="11" cy="89"/>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94" name="Line 1166">
                <a:extLst>
                  <a:ext uri="{FF2B5EF4-FFF2-40B4-BE49-F238E27FC236}">
                    <a16:creationId xmlns:a16="http://schemas.microsoft.com/office/drawing/2014/main" id="{0385D6CA-A98B-4A67-B4DD-C1031D52BEA8}"/>
                  </a:ext>
                </a:extLst>
              </p:cNvPr>
              <p:cNvSpPr>
                <a:spLocks noChangeShapeType="1"/>
              </p:cNvSpPr>
              <p:nvPr/>
            </p:nvSpPr>
            <p:spPr bwMode="auto">
              <a:xfrm>
                <a:off x="3945" y="1126"/>
                <a:ext cx="11" cy="8"/>
              </a:xfrm>
              <a:prstGeom prst="line">
                <a:avLst/>
              </a:prstGeom>
              <a:noFill/>
              <a:ln w="15875">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95" name="Line 1167">
                <a:extLst>
                  <a:ext uri="{FF2B5EF4-FFF2-40B4-BE49-F238E27FC236}">
                    <a16:creationId xmlns:a16="http://schemas.microsoft.com/office/drawing/2014/main" id="{F073278D-6614-441F-820C-CDF11ED6C03C}"/>
                  </a:ext>
                </a:extLst>
              </p:cNvPr>
              <p:cNvSpPr>
                <a:spLocks noChangeShapeType="1"/>
              </p:cNvSpPr>
              <p:nvPr/>
            </p:nvSpPr>
            <p:spPr bwMode="auto">
              <a:xfrm flipV="1">
                <a:off x="3956" y="991"/>
                <a:ext cx="11" cy="143"/>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96" name="Line 1168">
                <a:extLst>
                  <a:ext uri="{FF2B5EF4-FFF2-40B4-BE49-F238E27FC236}">
                    <a16:creationId xmlns:a16="http://schemas.microsoft.com/office/drawing/2014/main" id="{2B21E19C-18B8-44F5-AC32-8956E091B540}"/>
                  </a:ext>
                </a:extLst>
              </p:cNvPr>
              <p:cNvSpPr>
                <a:spLocks noChangeShapeType="1"/>
              </p:cNvSpPr>
              <p:nvPr/>
            </p:nvSpPr>
            <p:spPr bwMode="auto">
              <a:xfrm>
                <a:off x="3967" y="991"/>
                <a:ext cx="11" cy="130"/>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97" name="Line 1169">
                <a:extLst>
                  <a:ext uri="{FF2B5EF4-FFF2-40B4-BE49-F238E27FC236}">
                    <a16:creationId xmlns:a16="http://schemas.microsoft.com/office/drawing/2014/main" id="{5BF7715D-3BB8-43C7-999F-8E8851EA04BC}"/>
                  </a:ext>
                </a:extLst>
              </p:cNvPr>
              <p:cNvSpPr>
                <a:spLocks noChangeShapeType="1"/>
              </p:cNvSpPr>
              <p:nvPr/>
            </p:nvSpPr>
            <p:spPr bwMode="auto">
              <a:xfrm flipV="1">
                <a:off x="3978" y="982"/>
                <a:ext cx="11" cy="139"/>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98" name="Line 1170">
                <a:extLst>
                  <a:ext uri="{FF2B5EF4-FFF2-40B4-BE49-F238E27FC236}">
                    <a16:creationId xmlns:a16="http://schemas.microsoft.com/office/drawing/2014/main" id="{A10CD7A6-CFF9-41EA-9A3E-857FADCE8CEA}"/>
                  </a:ext>
                </a:extLst>
              </p:cNvPr>
              <p:cNvSpPr>
                <a:spLocks noChangeShapeType="1"/>
              </p:cNvSpPr>
              <p:nvPr/>
            </p:nvSpPr>
            <p:spPr bwMode="auto">
              <a:xfrm>
                <a:off x="3989" y="982"/>
                <a:ext cx="11" cy="158"/>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699" name="Line 1171">
                <a:extLst>
                  <a:ext uri="{FF2B5EF4-FFF2-40B4-BE49-F238E27FC236}">
                    <a16:creationId xmlns:a16="http://schemas.microsoft.com/office/drawing/2014/main" id="{A0AA1929-8F26-4B03-A8D7-3590CAF20B2C}"/>
                  </a:ext>
                </a:extLst>
              </p:cNvPr>
              <p:cNvSpPr>
                <a:spLocks noChangeShapeType="1"/>
              </p:cNvSpPr>
              <p:nvPr/>
            </p:nvSpPr>
            <p:spPr bwMode="auto">
              <a:xfrm flipV="1">
                <a:off x="4000" y="1133"/>
                <a:ext cx="11" cy="7"/>
              </a:xfrm>
              <a:prstGeom prst="line">
                <a:avLst/>
              </a:prstGeom>
              <a:noFill/>
              <a:ln w="15875">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00" name="Line 1172">
                <a:extLst>
                  <a:ext uri="{FF2B5EF4-FFF2-40B4-BE49-F238E27FC236}">
                    <a16:creationId xmlns:a16="http://schemas.microsoft.com/office/drawing/2014/main" id="{43E7CF70-0756-46BC-B180-7F0A6C4436D5}"/>
                  </a:ext>
                </a:extLst>
              </p:cNvPr>
              <p:cNvSpPr>
                <a:spLocks noChangeShapeType="1"/>
              </p:cNvSpPr>
              <p:nvPr/>
            </p:nvSpPr>
            <p:spPr bwMode="auto">
              <a:xfrm flipV="1">
                <a:off x="4011" y="1108"/>
                <a:ext cx="11" cy="25"/>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01" name="Line 1173">
                <a:extLst>
                  <a:ext uri="{FF2B5EF4-FFF2-40B4-BE49-F238E27FC236}">
                    <a16:creationId xmlns:a16="http://schemas.microsoft.com/office/drawing/2014/main" id="{C08DBA4F-2119-4E6E-9A37-EEC5C576CD85}"/>
                  </a:ext>
                </a:extLst>
              </p:cNvPr>
              <p:cNvSpPr>
                <a:spLocks noChangeShapeType="1"/>
              </p:cNvSpPr>
              <p:nvPr/>
            </p:nvSpPr>
            <p:spPr bwMode="auto">
              <a:xfrm>
                <a:off x="4022" y="1108"/>
                <a:ext cx="11" cy="7"/>
              </a:xfrm>
              <a:prstGeom prst="line">
                <a:avLst/>
              </a:prstGeom>
              <a:noFill/>
              <a:ln w="15875">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02" name="Line 1174">
                <a:extLst>
                  <a:ext uri="{FF2B5EF4-FFF2-40B4-BE49-F238E27FC236}">
                    <a16:creationId xmlns:a16="http://schemas.microsoft.com/office/drawing/2014/main" id="{85B88190-D21D-4C4F-9004-8F8F0CC82B65}"/>
                  </a:ext>
                </a:extLst>
              </p:cNvPr>
              <p:cNvSpPr>
                <a:spLocks noChangeShapeType="1"/>
              </p:cNvSpPr>
              <p:nvPr/>
            </p:nvSpPr>
            <p:spPr bwMode="auto">
              <a:xfrm flipV="1">
                <a:off x="4033" y="1064"/>
                <a:ext cx="11" cy="51"/>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03" name="Line 1175">
                <a:extLst>
                  <a:ext uri="{FF2B5EF4-FFF2-40B4-BE49-F238E27FC236}">
                    <a16:creationId xmlns:a16="http://schemas.microsoft.com/office/drawing/2014/main" id="{E55D2517-C3CC-491D-857B-C6548A249610}"/>
                  </a:ext>
                </a:extLst>
              </p:cNvPr>
              <p:cNvSpPr>
                <a:spLocks noChangeShapeType="1"/>
              </p:cNvSpPr>
              <p:nvPr/>
            </p:nvSpPr>
            <p:spPr bwMode="auto">
              <a:xfrm flipV="1">
                <a:off x="4044" y="972"/>
                <a:ext cx="11" cy="92"/>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04" name="Line 1176">
                <a:extLst>
                  <a:ext uri="{FF2B5EF4-FFF2-40B4-BE49-F238E27FC236}">
                    <a16:creationId xmlns:a16="http://schemas.microsoft.com/office/drawing/2014/main" id="{D59EA460-FDDE-4557-AE05-7937F4D4C360}"/>
                  </a:ext>
                </a:extLst>
              </p:cNvPr>
              <p:cNvSpPr>
                <a:spLocks noChangeShapeType="1"/>
              </p:cNvSpPr>
              <p:nvPr/>
            </p:nvSpPr>
            <p:spPr bwMode="auto">
              <a:xfrm>
                <a:off x="4055" y="972"/>
                <a:ext cx="11" cy="161"/>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05" name="Line 1177">
                <a:extLst>
                  <a:ext uri="{FF2B5EF4-FFF2-40B4-BE49-F238E27FC236}">
                    <a16:creationId xmlns:a16="http://schemas.microsoft.com/office/drawing/2014/main" id="{AC3500CC-70D8-4765-AF9B-702E6440CC29}"/>
                  </a:ext>
                </a:extLst>
              </p:cNvPr>
              <p:cNvSpPr>
                <a:spLocks noChangeShapeType="1"/>
              </p:cNvSpPr>
              <p:nvPr/>
            </p:nvSpPr>
            <p:spPr bwMode="auto">
              <a:xfrm>
                <a:off x="4066" y="1133"/>
                <a:ext cx="11" cy="7"/>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06" name="Line 1178">
                <a:extLst>
                  <a:ext uri="{FF2B5EF4-FFF2-40B4-BE49-F238E27FC236}">
                    <a16:creationId xmlns:a16="http://schemas.microsoft.com/office/drawing/2014/main" id="{B92F9540-3D07-4B7A-8A44-C786FEFE97E8}"/>
                  </a:ext>
                </a:extLst>
              </p:cNvPr>
              <p:cNvSpPr>
                <a:spLocks noChangeShapeType="1"/>
              </p:cNvSpPr>
              <p:nvPr/>
            </p:nvSpPr>
            <p:spPr bwMode="auto">
              <a:xfrm flipV="1">
                <a:off x="4077" y="1055"/>
                <a:ext cx="11" cy="85"/>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07" name="Line 1179">
                <a:extLst>
                  <a:ext uri="{FF2B5EF4-FFF2-40B4-BE49-F238E27FC236}">
                    <a16:creationId xmlns:a16="http://schemas.microsoft.com/office/drawing/2014/main" id="{5F3D2FAA-8ABA-4E07-8E29-DFA07BC1726C}"/>
                  </a:ext>
                </a:extLst>
              </p:cNvPr>
              <p:cNvSpPr>
                <a:spLocks noChangeShapeType="1"/>
              </p:cNvSpPr>
              <p:nvPr/>
            </p:nvSpPr>
            <p:spPr bwMode="auto">
              <a:xfrm flipV="1">
                <a:off x="4088" y="984"/>
                <a:ext cx="11" cy="71"/>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08" name="Line 1180">
                <a:extLst>
                  <a:ext uri="{FF2B5EF4-FFF2-40B4-BE49-F238E27FC236}">
                    <a16:creationId xmlns:a16="http://schemas.microsoft.com/office/drawing/2014/main" id="{CC71365A-B5B7-4675-BAAD-20EBB70B322A}"/>
                  </a:ext>
                </a:extLst>
              </p:cNvPr>
              <p:cNvSpPr>
                <a:spLocks noChangeShapeType="1"/>
              </p:cNvSpPr>
              <p:nvPr/>
            </p:nvSpPr>
            <p:spPr bwMode="auto">
              <a:xfrm>
                <a:off x="4099" y="984"/>
                <a:ext cx="11" cy="121"/>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09" name="Line 1181">
                <a:extLst>
                  <a:ext uri="{FF2B5EF4-FFF2-40B4-BE49-F238E27FC236}">
                    <a16:creationId xmlns:a16="http://schemas.microsoft.com/office/drawing/2014/main" id="{19436ED7-B80D-469F-A78F-C3B55C8A75AC}"/>
                  </a:ext>
                </a:extLst>
              </p:cNvPr>
              <p:cNvSpPr>
                <a:spLocks noChangeShapeType="1"/>
              </p:cNvSpPr>
              <p:nvPr/>
            </p:nvSpPr>
            <p:spPr bwMode="auto">
              <a:xfrm flipV="1">
                <a:off x="4110" y="1056"/>
                <a:ext cx="11" cy="49"/>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10" name="Line 1182">
                <a:extLst>
                  <a:ext uri="{FF2B5EF4-FFF2-40B4-BE49-F238E27FC236}">
                    <a16:creationId xmlns:a16="http://schemas.microsoft.com/office/drawing/2014/main" id="{0AF412DC-1B1B-480B-A840-8F643EA7C1DB}"/>
                  </a:ext>
                </a:extLst>
              </p:cNvPr>
              <p:cNvSpPr>
                <a:spLocks noChangeShapeType="1"/>
              </p:cNvSpPr>
              <p:nvPr/>
            </p:nvSpPr>
            <p:spPr bwMode="auto">
              <a:xfrm>
                <a:off x="4121" y="1056"/>
                <a:ext cx="11" cy="6"/>
              </a:xfrm>
              <a:prstGeom prst="line">
                <a:avLst/>
              </a:prstGeom>
              <a:noFill/>
              <a:ln w="14288">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11" name="Line 1183">
                <a:extLst>
                  <a:ext uri="{FF2B5EF4-FFF2-40B4-BE49-F238E27FC236}">
                    <a16:creationId xmlns:a16="http://schemas.microsoft.com/office/drawing/2014/main" id="{4FB31650-6B77-41C0-A1BC-926513A43EDB}"/>
                  </a:ext>
                </a:extLst>
              </p:cNvPr>
              <p:cNvSpPr>
                <a:spLocks noChangeShapeType="1"/>
              </p:cNvSpPr>
              <p:nvPr/>
            </p:nvSpPr>
            <p:spPr bwMode="auto">
              <a:xfrm>
                <a:off x="4132" y="1062"/>
                <a:ext cx="11" cy="73"/>
              </a:xfrm>
              <a:prstGeom prst="line">
                <a:avLst/>
              </a:prstGeom>
              <a:noFill/>
              <a:ln w="12700">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12" name="Line 1184">
                <a:extLst>
                  <a:ext uri="{FF2B5EF4-FFF2-40B4-BE49-F238E27FC236}">
                    <a16:creationId xmlns:a16="http://schemas.microsoft.com/office/drawing/2014/main" id="{B9966DC3-AA30-4A7E-86EA-134FD6DCA069}"/>
                  </a:ext>
                </a:extLst>
              </p:cNvPr>
              <p:cNvSpPr>
                <a:spLocks noChangeShapeType="1"/>
              </p:cNvSpPr>
              <p:nvPr/>
            </p:nvSpPr>
            <p:spPr bwMode="auto">
              <a:xfrm flipV="1">
                <a:off x="4143" y="1121"/>
                <a:ext cx="11" cy="14"/>
              </a:xfrm>
              <a:prstGeom prst="line">
                <a:avLst/>
              </a:prstGeom>
              <a:noFill/>
              <a:ln w="15875">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13" name="Line 1185">
                <a:extLst>
                  <a:ext uri="{FF2B5EF4-FFF2-40B4-BE49-F238E27FC236}">
                    <a16:creationId xmlns:a16="http://schemas.microsoft.com/office/drawing/2014/main" id="{E8A5E2F1-ABF9-49BA-8504-29FA01223E44}"/>
                  </a:ext>
                </a:extLst>
              </p:cNvPr>
              <p:cNvSpPr>
                <a:spLocks noChangeShapeType="1"/>
              </p:cNvSpPr>
              <p:nvPr/>
            </p:nvSpPr>
            <p:spPr bwMode="auto">
              <a:xfrm>
                <a:off x="1118" y="2043"/>
                <a:ext cx="11" cy="119"/>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14" name="Line 1186">
                <a:extLst>
                  <a:ext uri="{FF2B5EF4-FFF2-40B4-BE49-F238E27FC236}">
                    <a16:creationId xmlns:a16="http://schemas.microsoft.com/office/drawing/2014/main" id="{65364103-2DDF-4FAD-B33D-9EC99C9CE715}"/>
                  </a:ext>
                </a:extLst>
              </p:cNvPr>
              <p:cNvSpPr>
                <a:spLocks noChangeShapeType="1"/>
              </p:cNvSpPr>
              <p:nvPr/>
            </p:nvSpPr>
            <p:spPr bwMode="auto">
              <a:xfrm>
                <a:off x="1129" y="2162"/>
                <a:ext cx="11" cy="25"/>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15" name="Line 1187">
                <a:extLst>
                  <a:ext uri="{FF2B5EF4-FFF2-40B4-BE49-F238E27FC236}">
                    <a16:creationId xmlns:a16="http://schemas.microsoft.com/office/drawing/2014/main" id="{D19361E8-17C4-4F25-8071-0A844B30A2F7}"/>
                  </a:ext>
                </a:extLst>
              </p:cNvPr>
              <p:cNvSpPr>
                <a:spLocks noChangeShapeType="1"/>
              </p:cNvSpPr>
              <p:nvPr/>
            </p:nvSpPr>
            <p:spPr bwMode="auto">
              <a:xfrm flipV="1">
                <a:off x="1140" y="2142"/>
                <a:ext cx="11" cy="45"/>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16" name="Line 1188">
                <a:extLst>
                  <a:ext uri="{FF2B5EF4-FFF2-40B4-BE49-F238E27FC236}">
                    <a16:creationId xmlns:a16="http://schemas.microsoft.com/office/drawing/2014/main" id="{9BB32650-7B8F-4AD3-82AA-7F006078C04C}"/>
                  </a:ext>
                </a:extLst>
              </p:cNvPr>
              <p:cNvSpPr>
                <a:spLocks noChangeShapeType="1"/>
              </p:cNvSpPr>
              <p:nvPr/>
            </p:nvSpPr>
            <p:spPr bwMode="auto">
              <a:xfrm>
                <a:off x="1151" y="2142"/>
                <a:ext cx="11" cy="207"/>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17" name="Line 1189">
                <a:extLst>
                  <a:ext uri="{FF2B5EF4-FFF2-40B4-BE49-F238E27FC236}">
                    <a16:creationId xmlns:a16="http://schemas.microsoft.com/office/drawing/2014/main" id="{548F87E1-664E-4E2F-976F-DCCD4FA2BD36}"/>
                  </a:ext>
                </a:extLst>
              </p:cNvPr>
              <p:cNvSpPr>
                <a:spLocks noChangeShapeType="1"/>
              </p:cNvSpPr>
              <p:nvPr/>
            </p:nvSpPr>
            <p:spPr bwMode="auto">
              <a:xfrm flipV="1">
                <a:off x="1162" y="2122"/>
                <a:ext cx="12" cy="227"/>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18" name="Line 1190">
                <a:extLst>
                  <a:ext uri="{FF2B5EF4-FFF2-40B4-BE49-F238E27FC236}">
                    <a16:creationId xmlns:a16="http://schemas.microsoft.com/office/drawing/2014/main" id="{E9428B31-8F6C-4C15-BEB8-6888E8248BF0}"/>
                  </a:ext>
                </a:extLst>
              </p:cNvPr>
              <p:cNvSpPr>
                <a:spLocks noChangeShapeType="1"/>
              </p:cNvSpPr>
              <p:nvPr/>
            </p:nvSpPr>
            <p:spPr bwMode="auto">
              <a:xfrm>
                <a:off x="1174" y="2122"/>
                <a:ext cx="10" cy="43"/>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19" name="Line 1191">
                <a:extLst>
                  <a:ext uri="{FF2B5EF4-FFF2-40B4-BE49-F238E27FC236}">
                    <a16:creationId xmlns:a16="http://schemas.microsoft.com/office/drawing/2014/main" id="{8F04F672-D1C0-4210-98EE-80493A48F23A}"/>
                  </a:ext>
                </a:extLst>
              </p:cNvPr>
              <p:cNvSpPr>
                <a:spLocks noChangeShapeType="1"/>
              </p:cNvSpPr>
              <p:nvPr/>
            </p:nvSpPr>
            <p:spPr bwMode="auto">
              <a:xfrm flipV="1">
                <a:off x="1184" y="2107"/>
                <a:ext cx="11" cy="58"/>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20" name="Line 1192">
                <a:extLst>
                  <a:ext uri="{FF2B5EF4-FFF2-40B4-BE49-F238E27FC236}">
                    <a16:creationId xmlns:a16="http://schemas.microsoft.com/office/drawing/2014/main" id="{75F0FFDA-94E9-4546-8348-73EB8763D7B6}"/>
                  </a:ext>
                </a:extLst>
              </p:cNvPr>
              <p:cNvSpPr>
                <a:spLocks noChangeShapeType="1"/>
              </p:cNvSpPr>
              <p:nvPr/>
            </p:nvSpPr>
            <p:spPr bwMode="auto">
              <a:xfrm>
                <a:off x="1195" y="2107"/>
                <a:ext cx="12" cy="34"/>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21" name="Line 1193">
                <a:extLst>
                  <a:ext uri="{FF2B5EF4-FFF2-40B4-BE49-F238E27FC236}">
                    <a16:creationId xmlns:a16="http://schemas.microsoft.com/office/drawing/2014/main" id="{BBC7A1A0-5DF6-4ADA-8CC1-D0EA423F47EA}"/>
                  </a:ext>
                </a:extLst>
              </p:cNvPr>
              <p:cNvSpPr>
                <a:spLocks noChangeShapeType="1"/>
              </p:cNvSpPr>
              <p:nvPr/>
            </p:nvSpPr>
            <p:spPr bwMode="auto">
              <a:xfrm>
                <a:off x="1207" y="2141"/>
                <a:ext cx="10" cy="184"/>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22" name="Line 1194">
                <a:extLst>
                  <a:ext uri="{FF2B5EF4-FFF2-40B4-BE49-F238E27FC236}">
                    <a16:creationId xmlns:a16="http://schemas.microsoft.com/office/drawing/2014/main" id="{81F136E0-A660-462D-8BFA-8556F8912804}"/>
                  </a:ext>
                </a:extLst>
              </p:cNvPr>
              <p:cNvSpPr>
                <a:spLocks noChangeShapeType="1"/>
              </p:cNvSpPr>
              <p:nvPr/>
            </p:nvSpPr>
            <p:spPr bwMode="auto">
              <a:xfrm flipV="1">
                <a:off x="1217" y="2168"/>
                <a:ext cx="11" cy="157"/>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23" name="Line 1195">
                <a:extLst>
                  <a:ext uri="{FF2B5EF4-FFF2-40B4-BE49-F238E27FC236}">
                    <a16:creationId xmlns:a16="http://schemas.microsoft.com/office/drawing/2014/main" id="{F0617B80-6FCE-49BF-81A7-939410695E8D}"/>
                  </a:ext>
                </a:extLst>
              </p:cNvPr>
              <p:cNvSpPr>
                <a:spLocks noChangeShapeType="1"/>
              </p:cNvSpPr>
              <p:nvPr/>
            </p:nvSpPr>
            <p:spPr bwMode="auto">
              <a:xfrm flipV="1">
                <a:off x="1228" y="2114"/>
                <a:ext cx="11" cy="54"/>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24" name="Line 1196">
                <a:extLst>
                  <a:ext uri="{FF2B5EF4-FFF2-40B4-BE49-F238E27FC236}">
                    <a16:creationId xmlns:a16="http://schemas.microsoft.com/office/drawing/2014/main" id="{8A9C5B4A-304A-4431-B294-37A1FF7D7200}"/>
                  </a:ext>
                </a:extLst>
              </p:cNvPr>
              <p:cNvSpPr>
                <a:spLocks noChangeShapeType="1"/>
              </p:cNvSpPr>
              <p:nvPr/>
            </p:nvSpPr>
            <p:spPr bwMode="auto">
              <a:xfrm>
                <a:off x="1239" y="2114"/>
                <a:ext cx="11" cy="149"/>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25" name="Line 1197">
                <a:extLst>
                  <a:ext uri="{FF2B5EF4-FFF2-40B4-BE49-F238E27FC236}">
                    <a16:creationId xmlns:a16="http://schemas.microsoft.com/office/drawing/2014/main" id="{F20E9251-2342-49E9-AE81-62FF6B89C608}"/>
                  </a:ext>
                </a:extLst>
              </p:cNvPr>
              <p:cNvSpPr>
                <a:spLocks noChangeShapeType="1"/>
              </p:cNvSpPr>
              <p:nvPr/>
            </p:nvSpPr>
            <p:spPr bwMode="auto">
              <a:xfrm>
                <a:off x="1250" y="2263"/>
                <a:ext cx="11" cy="31"/>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26" name="Line 1198">
                <a:extLst>
                  <a:ext uri="{FF2B5EF4-FFF2-40B4-BE49-F238E27FC236}">
                    <a16:creationId xmlns:a16="http://schemas.microsoft.com/office/drawing/2014/main" id="{16C90029-4596-4952-8F1C-558BFBA86899}"/>
                  </a:ext>
                </a:extLst>
              </p:cNvPr>
              <p:cNvSpPr>
                <a:spLocks noChangeShapeType="1"/>
              </p:cNvSpPr>
              <p:nvPr/>
            </p:nvSpPr>
            <p:spPr bwMode="auto">
              <a:xfrm flipV="1">
                <a:off x="1261" y="2034"/>
                <a:ext cx="11" cy="260"/>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27" name="Line 1199">
                <a:extLst>
                  <a:ext uri="{FF2B5EF4-FFF2-40B4-BE49-F238E27FC236}">
                    <a16:creationId xmlns:a16="http://schemas.microsoft.com/office/drawing/2014/main" id="{B230A6EA-987F-4870-927D-31B13316311C}"/>
                  </a:ext>
                </a:extLst>
              </p:cNvPr>
              <p:cNvSpPr>
                <a:spLocks noChangeShapeType="1"/>
              </p:cNvSpPr>
              <p:nvPr/>
            </p:nvSpPr>
            <p:spPr bwMode="auto">
              <a:xfrm flipV="1">
                <a:off x="1272" y="1955"/>
                <a:ext cx="12" cy="79"/>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28" name="Line 1200">
                <a:extLst>
                  <a:ext uri="{FF2B5EF4-FFF2-40B4-BE49-F238E27FC236}">
                    <a16:creationId xmlns:a16="http://schemas.microsoft.com/office/drawing/2014/main" id="{ED9A86E7-D911-433A-8971-6E3AE5E06E1B}"/>
                  </a:ext>
                </a:extLst>
              </p:cNvPr>
              <p:cNvSpPr>
                <a:spLocks noChangeShapeType="1"/>
              </p:cNvSpPr>
              <p:nvPr/>
            </p:nvSpPr>
            <p:spPr bwMode="auto">
              <a:xfrm>
                <a:off x="1284" y="1955"/>
                <a:ext cx="10" cy="228"/>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29" name="Line 1201">
                <a:extLst>
                  <a:ext uri="{FF2B5EF4-FFF2-40B4-BE49-F238E27FC236}">
                    <a16:creationId xmlns:a16="http://schemas.microsoft.com/office/drawing/2014/main" id="{D629E2AE-B0A2-492C-9352-E1307C955FCA}"/>
                  </a:ext>
                </a:extLst>
              </p:cNvPr>
              <p:cNvSpPr>
                <a:spLocks noChangeShapeType="1"/>
              </p:cNvSpPr>
              <p:nvPr/>
            </p:nvSpPr>
            <p:spPr bwMode="auto">
              <a:xfrm>
                <a:off x="1294" y="2183"/>
                <a:ext cx="11" cy="124"/>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30" name="Line 1202">
                <a:extLst>
                  <a:ext uri="{FF2B5EF4-FFF2-40B4-BE49-F238E27FC236}">
                    <a16:creationId xmlns:a16="http://schemas.microsoft.com/office/drawing/2014/main" id="{17D86B44-59FE-4C40-88F2-67385464073C}"/>
                  </a:ext>
                </a:extLst>
              </p:cNvPr>
              <p:cNvSpPr>
                <a:spLocks noChangeShapeType="1"/>
              </p:cNvSpPr>
              <p:nvPr/>
            </p:nvSpPr>
            <p:spPr bwMode="auto">
              <a:xfrm>
                <a:off x="1305" y="2307"/>
                <a:ext cx="11" cy="9"/>
              </a:xfrm>
              <a:prstGeom prst="line">
                <a:avLst/>
              </a:prstGeom>
              <a:noFill/>
              <a:ln w="15875">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31" name="Line 1203">
                <a:extLst>
                  <a:ext uri="{FF2B5EF4-FFF2-40B4-BE49-F238E27FC236}">
                    <a16:creationId xmlns:a16="http://schemas.microsoft.com/office/drawing/2014/main" id="{FB3A5D7D-4C48-4ACA-9CB4-954B878FB07F}"/>
                  </a:ext>
                </a:extLst>
              </p:cNvPr>
              <p:cNvSpPr>
                <a:spLocks noChangeShapeType="1"/>
              </p:cNvSpPr>
              <p:nvPr/>
            </p:nvSpPr>
            <p:spPr bwMode="auto">
              <a:xfrm>
                <a:off x="1316" y="2316"/>
                <a:ext cx="11" cy="78"/>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32" name="Line 1204">
                <a:extLst>
                  <a:ext uri="{FF2B5EF4-FFF2-40B4-BE49-F238E27FC236}">
                    <a16:creationId xmlns:a16="http://schemas.microsoft.com/office/drawing/2014/main" id="{D9A206D5-833E-4E2F-9261-ACA839D83FA5}"/>
                  </a:ext>
                </a:extLst>
              </p:cNvPr>
              <p:cNvSpPr>
                <a:spLocks noChangeShapeType="1"/>
              </p:cNvSpPr>
              <p:nvPr/>
            </p:nvSpPr>
            <p:spPr bwMode="auto">
              <a:xfrm flipV="1">
                <a:off x="1327" y="2207"/>
                <a:ext cx="11" cy="187"/>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33" name="Line 1205">
                <a:extLst>
                  <a:ext uri="{FF2B5EF4-FFF2-40B4-BE49-F238E27FC236}">
                    <a16:creationId xmlns:a16="http://schemas.microsoft.com/office/drawing/2014/main" id="{76B7B357-3E54-4B7A-BF9C-BB8B19742479}"/>
                  </a:ext>
                </a:extLst>
              </p:cNvPr>
              <p:cNvSpPr>
                <a:spLocks noChangeShapeType="1"/>
              </p:cNvSpPr>
              <p:nvPr/>
            </p:nvSpPr>
            <p:spPr bwMode="auto">
              <a:xfrm>
                <a:off x="1338" y="2207"/>
                <a:ext cx="11" cy="118"/>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34" name="Line 1206">
                <a:extLst>
                  <a:ext uri="{FF2B5EF4-FFF2-40B4-BE49-F238E27FC236}">
                    <a16:creationId xmlns:a16="http://schemas.microsoft.com/office/drawing/2014/main" id="{8AEF5B66-D4EA-459D-B5AE-BCF37F4AE643}"/>
                  </a:ext>
                </a:extLst>
              </p:cNvPr>
              <p:cNvSpPr>
                <a:spLocks noChangeShapeType="1"/>
              </p:cNvSpPr>
              <p:nvPr/>
            </p:nvSpPr>
            <p:spPr bwMode="auto">
              <a:xfrm>
                <a:off x="1349" y="2325"/>
                <a:ext cx="11" cy="35"/>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35" name="Line 1207">
                <a:extLst>
                  <a:ext uri="{FF2B5EF4-FFF2-40B4-BE49-F238E27FC236}">
                    <a16:creationId xmlns:a16="http://schemas.microsoft.com/office/drawing/2014/main" id="{5A9DECB6-7E1B-4BE7-A965-73AACD1B5952}"/>
                  </a:ext>
                </a:extLst>
              </p:cNvPr>
              <p:cNvSpPr>
                <a:spLocks noChangeShapeType="1"/>
              </p:cNvSpPr>
              <p:nvPr/>
            </p:nvSpPr>
            <p:spPr bwMode="auto">
              <a:xfrm flipV="1">
                <a:off x="1360" y="2272"/>
                <a:ext cx="11" cy="88"/>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36" name="Line 1208">
                <a:extLst>
                  <a:ext uri="{FF2B5EF4-FFF2-40B4-BE49-F238E27FC236}">
                    <a16:creationId xmlns:a16="http://schemas.microsoft.com/office/drawing/2014/main" id="{86F909FD-0362-434A-9CB8-3EB2334AC278}"/>
                  </a:ext>
                </a:extLst>
              </p:cNvPr>
              <p:cNvSpPr>
                <a:spLocks noChangeShapeType="1"/>
              </p:cNvSpPr>
              <p:nvPr/>
            </p:nvSpPr>
            <p:spPr bwMode="auto">
              <a:xfrm flipV="1">
                <a:off x="1371" y="2157"/>
                <a:ext cx="11" cy="115"/>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37" name="Line 1209">
                <a:extLst>
                  <a:ext uri="{FF2B5EF4-FFF2-40B4-BE49-F238E27FC236}">
                    <a16:creationId xmlns:a16="http://schemas.microsoft.com/office/drawing/2014/main" id="{FA867AB8-7279-41AE-9BE9-DFC4EFCC2843}"/>
                  </a:ext>
                </a:extLst>
              </p:cNvPr>
              <p:cNvSpPr>
                <a:spLocks noChangeShapeType="1"/>
              </p:cNvSpPr>
              <p:nvPr/>
            </p:nvSpPr>
            <p:spPr bwMode="auto">
              <a:xfrm>
                <a:off x="1382" y="2157"/>
                <a:ext cx="12" cy="107"/>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38" name="Line 1210">
                <a:extLst>
                  <a:ext uri="{FF2B5EF4-FFF2-40B4-BE49-F238E27FC236}">
                    <a16:creationId xmlns:a16="http://schemas.microsoft.com/office/drawing/2014/main" id="{5F1328D9-7D88-4904-9440-ADEE25B70425}"/>
                  </a:ext>
                </a:extLst>
              </p:cNvPr>
              <p:cNvSpPr>
                <a:spLocks noChangeShapeType="1"/>
              </p:cNvSpPr>
              <p:nvPr/>
            </p:nvSpPr>
            <p:spPr bwMode="auto">
              <a:xfrm flipV="1">
                <a:off x="1394" y="2171"/>
                <a:ext cx="10" cy="93"/>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39" name="Line 1211">
                <a:extLst>
                  <a:ext uri="{FF2B5EF4-FFF2-40B4-BE49-F238E27FC236}">
                    <a16:creationId xmlns:a16="http://schemas.microsoft.com/office/drawing/2014/main" id="{A5280E87-1807-473B-A852-38619479477D}"/>
                  </a:ext>
                </a:extLst>
              </p:cNvPr>
              <p:cNvSpPr>
                <a:spLocks noChangeShapeType="1"/>
              </p:cNvSpPr>
              <p:nvPr/>
            </p:nvSpPr>
            <p:spPr bwMode="auto">
              <a:xfrm>
                <a:off x="1404" y="2171"/>
                <a:ext cx="11" cy="23"/>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40" name="Line 1212">
                <a:extLst>
                  <a:ext uri="{FF2B5EF4-FFF2-40B4-BE49-F238E27FC236}">
                    <a16:creationId xmlns:a16="http://schemas.microsoft.com/office/drawing/2014/main" id="{6558DEB1-9CC8-4B1B-9745-30FFA509849D}"/>
                  </a:ext>
                </a:extLst>
              </p:cNvPr>
              <p:cNvSpPr>
                <a:spLocks noChangeShapeType="1"/>
              </p:cNvSpPr>
              <p:nvPr/>
            </p:nvSpPr>
            <p:spPr bwMode="auto">
              <a:xfrm flipV="1">
                <a:off x="1415" y="2052"/>
                <a:ext cx="11" cy="142"/>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41" name="Line 1213">
                <a:extLst>
                  <a:ext uri="{FF2B5EF4-FFF2-40B4-BE49-F238E27FC236}">
                    <a16:creationId xmlns:a16="http://schemas.microsoft.com/office/drawing/2014/main" id="{6AB82314-BD3B-469F-8238-EC5663F7B8B9}"/>
                  </a:ext>
                </a:extLst>
              </p:cNvPr>
              <p:cNvSpPr>
                <a:spLocks noChangeShapeType="1"/>
              </p:cNvSpPr>
              <p:nvPr/>
            </p:nvSpPr>
            <p:spPr bwMode="auto">
              <a:xfrm>
                <a:off x="1426" y="2052"/>
                <a:ext cx="11" cy="0"/>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42" name="Line 1214">
                <a:extLst>
                  <a:ext uri="{FF2B5EF4-FFF2-40B4-BE49-F238E27FC236}">
                    <a16:creationId xmlns:a16="http://schemas.microsoft.com/office/drawing/2014/main" id="{521F5E54-A961-4C07-89C3-6EDB60A77378}"/>
                  </a:ext>
                </a:extLst>
              </p:cNvPr>
              <p:cNvSpPr>
                <a:spLocks noChangeShapeType="1"/>
              </p:cNvSpPr>
              <p:nvPr/>
            </p:nvSpPr>
            <p:spPr bwMode="auto">
              <a:xfrm>
                <a:off x="1437" y="2052"/>
                <a:ext cx="11" cy="146"/>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43" name="Line 1215">
                <a:extLst>
                  <a:ext uri="{FF2B5EF4-FFF2-40B4-BE49-F238E27FC236}">
                    <a16:creationId xmlns:a16="http://schemas.microsoft.com/office/drawing/2014/main" id="{0E1619E8-CAEA-42CD-A362-1BB1D7659150}"/>
                  </a:ext>
                </a:extLst>
              </p:cNvPr>
              <p:cNvSpPr>
                <a:spLocks noChangeShapeType="1"/>
              </p:cNvSpPr>
              <p:nvPr/>
            </p:nvSpPr>
            <p:spPr bwMode="auto">
              <a:xfrm>
                <a:off x="1448" y="2198"/>
                <a:ext cx="11" cy="66"/>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44" name="Line 1216">
                <a:extLst>
                  <a:ext uri="{FF2B5EF4-FFF2-40B4-BE49-F238E27FC236}">
                    <a16:creationId xmlns:a16="http://schemas.microsoft.com/office/drawing/2014/main" id="{A408AD95-3E89-44C0-8071-6713EFBB13D5}"/>
                  </a:ext>
                </a:extLst>
              </p:cNvPr>
              <p:cNvSpPr>
                <a:spLocks noChangeShapeType="1"/>
              </p:cNvSpPr>
              <p:nvPr/>
            </p:nvSpPr>
            <p:spPr bwMode="auto">
              <a:xfrm>
                <a:off x="1459" y="2264"/>
                <a:ext cx="11" cy="86"/>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45" name="Line 1217">
                <a:extLst>
                  <a:ext uri="{FF2B5EF4-FFF2-40B4-BE49-F238E27FC236}">
                    <a16:creationId xmlns:a16="http://schemas.microsoft.com/office/drawing/2014/main" id="{DF16225E-4C4F-41AF-9AAB-A736336398CB}"/>
                  </a:ext>
                </a:extLst>
              </p:cNvPr>
              <p:cNvSpPr>
                <a:spLocks noChangeShapeType="1"/>
              </p:cNvSpPr>
              <p:nvPr/>
            </p:nvSpPr>
            <p:spPr bwMode="auto">
              <a:xfrm flipV="1">
                <a:off x="1470" y="2252"/>
                <a:ext cx="11" cy="98"/>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46" name="Line 1218">
                <a:extLst>
                  <a:ext uri="{FF2B5EF4-FFF2-40B4-BE49-F238E27FC236}">
                    <a16:creationId xmlns:a16="http://schemas.microsoft.com/office/drawing/2014/main" id="{391B9C56-095B-4457-A4D2-8E5D01554DA1}"/>
                  </a:ext>
                </a:extLst>
              </p:cNvPr>
              <p:cNvSpPr>
                <a:spLocks noChangeShapeType="1"/>
              </p:cNvSpPr>
              <p:nvPr/>
            </p:nvSpPr>
            <p:spPr bwMode="auto">
              <a:xfrm>
                <a:off x="1481" y="2252"/>
                <a:ext cx="11" cy="37"/>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47" name="Line 1219">
                <a:extLst>
                  <a:ext uri="{FF2B5EF4-FFF2-40B4-BE49-F238E27FC236}">
                    <a16:creationId xmlns:a16="http://schemas.microsoft.com/office/drawing/2014/main" id="{DFCA044D-A5A6-4DAD-80C4-8306CF6D0233}"/>
                  </a:ext>
                </a:extLst>
              </p:cNvPr>
              <p:cNvSpPr>
                <a:spLocks noChangeShapeType="1"/>
              </p:cNvSpPr>
              <p:nvPr/>
            </p:nvSpPr>
            <p:spPr bwMode="auto">
              <a:xfrm flipV="1">
                <a:off x="1492" y="2276"/>
                <a:ext cx="12" cy="13"/>
              </a:xfrm>
              <a:prstGeom prst="line">
                <a:avLst/>
              </a:prstGeom>
              <a:noFill/>
              <a:ln w="15875">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48" name="Line 1220">
                <a:extLst>
                  <a:ext uri="{FF2B5EF4-FFF2-40B4-BE49-F238E27FC236}">
                    <a16:creationId xmlns:a16="http://schemas.microsoft.com/office/drawing/2014/main" id="{DE6E5913-EB85-41F4-9FDD-516D0F2D6F68}"/>
                  </a:ext>
                </a:extLst>
              </p:cNvPr>
              <p:cNvSpPr>
                <a:spLocks noChangeShapeType="1"/>
              </p:cNvSpPr>
              <p:nvPr/>
            </p:nvSpPr>
            <p:spPr bwMode="auto">
              <a:xfrm>
                <a:off x="1504" y="2276"/>
                <a:ext cx="10" cy="106"/>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49" name="Line 1221">
                <a:extLst>
                  <a:ext uri="{FF2B5EF4-FFF2-40B4-BE49-F238E27FC236}">
                    <a16:creationId xmlns:a16="http://schemas.microsoft.com/office/drawing/2014/main" id="{EA015A84-1131-480A-A238-0C1E261A20DB}"/>
                  </a:ext>
                </a:extLst>
              </p:cNvPr>
              <p:cNvSpPr>
                <a:spLocks noChangeShapeType="1"/>
              </p:cNvSpPr>
              <p:nvPr/>
            </p:nvSpPr>
            <p:spPr bwMode="auto">
              <a:xfrm flipV="1">
                <a:off x="1514" y="2278"/>
                <a:ext cx="11" cy="104"/>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50" name="Line 1222">
                <a:extLst>
                  <a:ext uri="{FF2B5EF4-FFF2-40B4-BE49-F238E27FC236}">
                    <a16:creationId xmlns:a16="http://schemas.microsoft.com/office/drawing/2014/main" id="{DC1A52AE-0FF4-4398-AEE0-5E210E432DE5}"/>
                  </a:ext>
                </a:extLst>
              </p:cNvPr>
              <p:cNvSpPr>
                <a:spLocks noChangeShapeType="1"/>
              </p:cNvSpPr>
              <p:nvPr/>
            </p:nvSpPr>
            <p:spPr bwMode="auto">
              <a:xfrm>
                <a:off x="1525" y="2278"/>
                <a:ext cx="11" cy="42"/>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51" name="Line 1223">
                <a:extLst>
                  <a:ext uri="{FF2B5EF4-FFF2-40B4-BE49-F238E27FC236}">
                    <a16:creationId xmlns:a16="http://schemas.microsoft.com/office/drawing/2014/main" id="{6C62089C-91B0-4930-A8DB-D368431E5CE8}"/>
                  </a:ext>
                </a:extLst>
              </p:cNvPr>
              <p:cNvSpPr>
                <a:spLocks noChangeShapeType="1"/>
              </p:cNvSpPr>
              <p:nvPr/>
            </p:nvSpPr>
            <p:spPr bwMode="auto">
              <a:xfrm flipV="1">
                <a:off x="1536" y="2288"/>
                <a:ext cx="11" cy="32"/>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52" name="Line 1224">
                <a:extLst>
                  <a:ext uri="{FF2B5EF4-FFF2-40B4-BE49-F238E27FC236}">
                    <a16:creationId xmlns:a16="http://schemas.microsoft.com/office/drawing/2014/main" id="{24F2C3E6-024C-459A-BF65-812F34B3D836}"/>
                  </a:ext>
                </a:extLst>
              </p:cNvPr>
              <p:cNvSpPr>
                <a:spLocks noChangeShapeType="1"/>
              </p:cNvSpPr>
              <p:nvPr/>
            </p:nvSpPr>
            <p:spPr bwMode="auto">
              <a:xfrm flipV="1">
                <a:off x="1547" y="2170"/>
                <a:ext cx="11" cy="118"/>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53" name="Line 1225">
                <a:extLst>
                  <a:ext uri="{FF2B5EF4-FFF2-40B4-BE49-F238E27FC236}">
                    <a16:creationId xmlns:a16="http://schemas.microsoft.com/office/drawing/2014/main" id="{C031AF88-CDC7-4E45-8730-7F628BC3B8D1}"/>
                  </a:ext>
                </a:extLst>
              </p:cNvPr>
              <p:cNvSpPr>
                <a:spLocks noChangeShapeType="1"/>
              </p:cNvSpPr>
              <p:nvPr/>
            </p:nvSpPr>
            <p:spPr bwMode="auto">
              <a:xfrm>
                <a:off x="1558" y="2170"/>
                <a:ext cx="11" cy="137"/>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54" name="Line 1226">
                <a:extLst>
                  <a:ext uri="{FF2B5EF4-FFF2-40B4-BE49-F238E27FC236}">
                    <a16:creationId xmlns:a16="http://schemas.microsoft.com/office/drawing/2014/main" id="{DA34ADBD-EA61-469B-821D-6D9479DFF2C5}"/>
                  </a:ext>
                </a:extLst>
              </p:cNvPr>
              <p:cNvSpPr>
                <a:spLocks noChangeShapeType="1"/>
              </p:cNvSpPr>
              <p:nvPr/>
            </p:nvSpPr>
            <p:spPr bwMode="auto">
              <a:xfrm flipV="1">
                <a:off x="1569" y="2156"/>
                <a:ext cx="11" cy="151"/>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55" name="Line 1227">
                <a:extLst>
                  <a:ext uri="{FF2B5EF4-FFF2-40B4-BE49-F238E27FC236}">
                    <a16:creationId xmlns:a16="http://schemas.microsoft.com/office/drawing/2014/main" id="{5472F2B3-E1A3-4D74-8F09-8F462C6A2C98}"/>
                  </a:ext>
                </a:extLst>
              </p:cNvPr>
              <p:cNvSpPr>
                <a:spLocks noChangeShapeType="1"/>
              </p:cNvSpPr>
              <p:nvPr/>
            </p:nvSpPr>
            <p:spPr bwMode="auto">
              <a:xfrm>
                <a:off x="1580" y="2156"/>
                <a:ext cx="11" cy="213"/>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56" name="Line 1228">
                <a:extLst>
                  <a:ext uri="{FF2B5EF4-FFF2-40B4-BE49-F238E27FC236}">
                    <a16:creationId xmlns:a16="http://schemas.microsoft.com/office/drawing/2014/main" id="{75E6C8D2-E44A-4977-8A49-43C53C2EBC43}"/>
                  </a:ext>
                </a:extLst>
              </p:cNvPr>
              <p:cNvSpPr>
                <a:spLocks noChangeShapeType="1"/>
              </p:cNvSpPr>
              <p:nvPr/>
            </p:nvSpPr>
            <p:spPr bwMode="auto">
              <a:xfrm>
                <a:off x="1591" y="2369"/>
                <a:ext cx="11" cy="18"/>
              </a:xfrm>
              <a:prstGeom prst="line">
                <a:avLst/>
              </a:prstGeom>
              <a:noFill/>
              <a:ln w="15875">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57" name="Line 1229">
                <a:extLst>
                  <a:ext uri="{FF2B5EF4-FFF2-40B4-BE49-F238E27FC236}">
                    <a16:creationId xmlns:a16="http://schemas.microsoft.com/office/drawing/2014/main" id="{9148C6D3-51CC-4422-B12D-8715E545F6F0}"/>
                  </a:ext>
                </a:extLst>
              </p:cNvPr>
              <p:cNvSpPr>
                <a:spLocks noChangeShapeType="1"/>
              </p:cNvSpPr>
              <p:nvPr/>
            </p:nvSpPr>
            <p:spPr bwMode="auto">
              <a:xfrm flipV="1">
                <a:off x="1602" y="2120"/>
                <a:ext cx="12" cy="267"/>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58" name="Line 1230">
                <a:extLst>
                  <a:ext uri="{FF2B5EF4-FFF2-40B4-BE49-F238E27FC236}">
                    <a16:creationId xmlns:a16="http://schemas.microsoft.com/office/drawing/2014/main" id="{398B86E6-B560-4D82-959C-79D141E02198}"/>
                  </a:ext>
                </a:extLst>
              </p:cNvPr>
              <p:cNvSpPr>
                <a:spLocks noChangeShapeType="1"/>
              </p:cNvSpPr>
              <p:nvPr/>
            </p:nvSpPr>
            <p:spPr bwMode="auto">
              <a:xfrm>
                <a:off x="1614" y="2120"/>
                <a:ext cx="10" cy="87"/>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59" name="Line 1231">
                <a:extLst>
                  <a:ext uri="{FF2B5EF4-FFF2-40B4-BE49-F238E27FC236}">
                    <a16:creationId xmlns:a16="http://schemas.microsoft.com/office/drawing/2014/main" id="{7772F021-B06A-40BA-B722-B90E281CB0D8}"/>
                  </a:ext>
                </a:extLst>
              </p:cNvPr>
              <p:cNvSpPr>
                <a:spLocks noChangeShapeType="1"/>
              </p:cNvSpPr>
              <p:nvPr/>
            </p:nvSpPr>
            <p:spPr bwMode="auto">
              <a:xfrm>
                <a:off x="1624" y="2207"/>
                <a:ext cx="11" cy="104"/>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60" name="Line 1232">
                <a:extLst>
                  <a:ext uri="{FF2B5EF4-FFF2-40B4-BE49-F238E27FC236}">
                    <a16:creationId xmlns:a16="http://schemas.microsoft.com/office/drawing/2014/main" id="{EC205682-962B-4371-A3CB-1FFAEA2B1DE6}"/>
                  </a:ext>
                </a:extLst>
              </p:cNvPr>
              <p:cNvSpPr>
                <a:spLocks noChangeShapeType="1"/>
              </p:cNvSpPr>
              <p:nvPr/>
            </p:nvSpPr>
            <p:spPr bwMode="auto">
              <a:xfrm>
                <a:off x="1635" y="2311"/>
                <a:ext cx="11" cy="213"/>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61" name="Line 1233">
                <a:extLst>
                  <a:ext uri="{FF2B5EF4-FFF2-40B4-BE49-F238E27FC236}">
                    <a16:creationId xmlns:a16="http://schemas.microsoft.com/office/drawing/2014/main" id="{D8DB25D3-96F1-4F4E-9EBA-7B4E72F9CE0F}"/>
                  </a:ext>
                </a:extLst>
              </p:cNvPr>
              <p:cNvSpPr>
                <a:spLocks noChangeShapeType="1"/>
              </p:cNvSpPr>
              <p:nvPr/>
            </p:nvSpPr>
            <p:spPr bwMode="auto">
              <a:xfrm flipV="1">
                <a:off x="1646" y="2521"/>
                <a:ext cx="11" cy="3"/>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62" name="Line 1234">
                <a:extLst>
                  <a:ext uri="{FF2B5EF4-FFF2-40B4-BE49-F238E27FC236}">
                    <a16:creationId xmlns:a16="http://schemas.microsoft.com/office/drawing/2014/main" id="{4E6BFE45-4D5C-47D7-A0AC-18ADE287C8F6}"/>
                  </a:ext>
                </a:extLst>
              </p:cNvPr>
              <p:cNvSpPr>
                <a:spLocks noChangeShapeType="1"/>
              </p:cNvSpPr>
              <p:nvPr/>
            </p:nvSpPr>
            <p:spPr bwMode="auto">
              <a:xfrm flipV="1">
                <a:off x="1657" y="2159"/>
                <a:ext cx="11" cy="362"/>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63" name="Line 1235">
                <a:extLst>
                  <a:ext uri="{FF2B5EF4-FFF2-40B4-BE49-F238E27FC236}">
                    <a16:creationId xmlns:a16="http://schemas.microsoft.com/office/drawing/2014/main" id="{812FB587-57AA-421B-8141-A8E0FACBDDFE}"/>
                  </a:ext>
                </a:extLst>
              </p:cNvPr>
              <p:cNvSpPr>
                <a:spLocks noChangeShapeType="1"/>
              </p:cNvSpPr>
              <p:nvPr/>
            </p:nvSpPr>
            <p:spPr bwMode="auto">
              <a:xfrm>
                <a:off x="1668" y="2159"/>
                <a:ext cx="11" cy="55"/>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64" name="Line 1236">
                <a:extLst>
                  <a:ext uri="{FF2B5EF4-FFF2-40B4-BE49-F238E27FC236}">
                    <a16:creationId xmlns:a16="http://schemas.microsoft.com/office/drawing/2014/main" id="{1844B678-4A82-42B8-9049-CCE903D5EA0A}"/>
                  </a:ext>
                </a:extLst>
              </p:cNvPr>
              <p:cNvSpPr>
                <a:spLocks noChangeShapeType="1"/>
              </p:cNvSpPr>
              <p:nvPr/>
            </p:nvSpPr>
            <p:spPr bwMode="auto">
              <a:xfrm>
                <a:off x="1679" y="2214"/>
                <a:ext cx="11" cy="152"/>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65" name="Line 1237">
                <a:extLst>
                  <a:ext uri="{FF2B5EF4-FFF2-40B4-BE49-F238E27FC236}">
                    <a16:creationId xmlns:a16="http://schemas.microsoft.com/office/drawing/2014/main" id="{AA54D78A-4158-4897-BCB3-7F39D610DEA7}"/>
                  </a:ext>
                </a:extLst>
              </p:cNvPr>
              <p:cNvSpPr>
                <a:spLocks noChangeShapeType="1"/>
              </p:cNvSpPr>
              <p:nvPr/>
            </p:nvSpPr>
            <p:spPr bwMode="auto">
              <a:xfrm flipV="1">
                <a:off x="1690" y="2078"/>
                <a:ext cx="11" cy="288"/>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66" name="Line 1238">
                <a:extLst>
                  <a:ext uri="{FF2B5EF4-FFF2-40B4-BE49-F238E27FC236}">
                    <a16:creationId xmlns:a16="http://schemas.microsoft.com/office/drawing/2014/main" id="{4E3FB402-ACCB-441D-B0DF-D49F663C5C5E}"/>
                  </a:ext>
                </a:extLst>
              </p:cNvPr>
              <p:cNvSpPr>
                <a:spLocks noChangeShapeType="1"/>
              </p:cNvSpPr>
              <p:nvPr/>
            </p:nvSpPr>
            <p:spPr bwMode="auto">
              <a:xfrm>
                <a:off x="1701" y="2078"/>
                <a:ext cx="11" cy="115"/>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67" name="Line 1239">
                <a:extLst>
                  <a:ext uri="{FF2B5EF4-FFF2-40B4-BE49-F238E27FC236}">
                    <a16:creationId xmlns:a16="http://schemas.microsoft.com/office/drawing/2014/main" id="{7A02C74E-23CF-4955-A3D1-F658164A106A}"/>
                  </a:ext>
                </a:extLst>
              </p:cNvPr>
              <p:cNvSpPr>
                <a:spLocks noChangeShapeType="1"/>
              </p:cNvSpPr>
              <p:nvPr/>
            </p:nvSpPr>
            <p:spPr bwMode="auto">
              <a:xfrm>
                <a:off x="1712" y="2193"/>
                <a:ext cx="12" cy="336"/>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68" name="Line 1240">
                <a:extLst>
                  <a:ext uri="{FF2B5EF4-FFF2-40B4-BE49-F238E27FC236}">
                    <a16:creationId xmlns:a16="http://schemas.microsoft.com/office/drawing/2014/main" id="{BC8A0605-BDF1-4511-A6FA-725B913856EC}"/>
                  </a:ext>
                </a:extLst>
              </p:cNvPr>
              <p:cNvSpPr>
                <a:spLocks noChangeShapeType="1"/>
              </p:cNvSpPr>
              <p:nvPr/>
            </p:nvSpPr>
            <p:spPr bwMode="auto">
              <a:xfrm flipV="1">
                <a:off x="1724" y="2040"/>
                <a:ext cx="10" cy="489"/>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69" name="Line 1241">
                <a:extLst>
                  <a:ext uri="{FF2B5EF4-FFF2-40B4-BE49-F238E27FC236}">
                    <a16:creationId xmlns:a16="http://schemas.microsoft.com/office/drawing/2014/main" id="{8AB6ED61-31DE-4246-8258-A575A6D3EDB4}"/>
                  </a:ext>
                </a:extLst>
              </p:cNvPr>
              <p:cNvSpPr>
                <a:spLocks noChangeShapeType="1"/>
              </p:cNvSpPr>
              <p:nvPr/>
            </p:nvSpPr>
            <p:spPr bwMode="auto">
              <a:xfrm>
                <a:off x="1734" y="2040"/>
                <a:ext cx="11" cy="203"/>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70" name="Line 1242">
                <a:extLst>
                  <a:ext uri="{FF2B5EF4-FFF2-40B4-BE49-F238E27FC236}">
                    <a16:creationId xmlns:a16="http://schemas.microsoft.com/office/drawing/2014/main" id="{64217EFB-EF73-4B7D-ABD6-DE9534461281}"/>
                  </a:ext>
                </a:extLst>
              </p:cNvPr>
              <p:cNvSpPr>
                <a:spLocks noChangeShapeType="1"/>
              </p:cNvSpPr>
              <p:nvPr/>
            </p:nvSpPr>
            <p:spPr bwMode="auto">
              <a:xfrm flipV="1">
                <a:off x="1745" y="2072"/>
                <a:ext cx="11" cy="171"/>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71" name="Line 1243">
                <a:extLst>
                  <a:ext uri="{FF2B5EF4-FFF2-40B4-BE49-F238E27FC236}">
                    <a16:creationId xmlns:a16="http://schemas.microsoft.com/office/drawing/2014/main" id="{0C3E278B-0FC1-446A-A32D-679EA8373EC4}"/>
                  </a:ext>
                </a:extLst>
              </p:cNvPr>
              <p:cNvSpPr>
                <a:spLocks noChangeShapeType="1"/>
              </p:cNvSpPr>
              <p:nvPr/>
            </p:nvSpPr>
            <p:spPr bwMode="auto">
              <a:xfrm>
                <a:off x="1756" y="2072"/>
                <a:ext cx="11" cy="168"/>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72" name="Line 1244">
                <a:extLst>
                  <a:ext uri="{FF2B5EF4-FFF2-40B4-BE49-F238E27FC236}">
                    <a16:creationId xmlns:a16="http://schemas.microsoft.com/office/drawing/2014/main" id="{AD2CDAEF-E0C4-42F2-B95D-97D76BE21DEC}"/>
                  </a:ext>
                </a:extLst>
              </p:cNvPr>
              <p:cNvSpPr>
                <a:spLocks noChangeShapeType="1"/>
              </p:cNvSpPr>
              <p:nvPr/>
            </p:nvSpPr>
            <p:spPr bwMode="auto">
              <a:xfrm flipV="1">
                <a:off x="1767" y="2118"/>
                <a:ext cx="11" cy="122"/>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73" name="Line 1245">
                <a:extLst>
                  <a:ext uri="{FF2B5EF4-FFF2-40B4-BE49-F238E27FC236}">
                    <a16:creationId xmlns:a16="http://schemas.microsoft.com/office/drawing/2014/main" id="{FE433262-AC57-4D69-B504-58E4F86480CF}"/>
                  </a:ext>
                </a:extLst>
              </p:cNvPr>
              <p:cNvSpPr>
                <a:spLocks noChangeShapeType="1"/>
              </p:cNvSpPr>
              <p:nvPr/>
            </p:nvSpPr>
            <p:spPr bwMode="auto">
              <a:xfrm>
                <a:off x="1778" y="2118"/>
                <a:ext cx="11" cy="248"/>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74" name="Line 1246">
                <a:extLst>
                  <a:ext uri="{FF2B5EF4-FFF2-40B4-BE49-F238E27FC236}">
                    <a16:creationId xmlns:a16="http://schemas.microsoft.com/office/drawing/2014/main" id="{502C5256-1188-4398-B0A2-AD0B6E3A23F2}"/>
                  </a:ext>
                </a:extLst>
              </p:cNvPr>
              <p:cNvSpPr>
                <a:spLocks noChangeShapeType="1"/>
              </p:cNvSpPr>
              <p:nvPr/>
            </p:nvSpPr>
            <p:spPr bwMode="auto">
              <a:xfrm flipV="1">
                <a:off x="1789" y="2123"/>
                <a:ext cx="11" cy="243"/>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75" name="Line 1247">
                <a:extLst>
                  <a:ext uri="{FF2B5EF4-FFF2-40B4-BE49-F238E27FC236}">
                    <a16:creationId xmlns:a16="http://schemas.microsoft.com/office/drawing/2014/main" id="{982A230B-3C58-4B1A-B833-F9C36000A727}"/>
                  </a:ext>
                </a:extLst>
              </p:cNvPr>
              <p:cNvSpPr>
                <a:spLocks noChangeShapeType="1"/>
              </p:cNvSpPr>
              <p:nvPr/>
            </p:nvSpPr>
            <p:spPr bwMode="auto">
              <a:xfrm flipV="1">
                <a:off x="1800" y="2002"/>
                <a:ext cx="11" cy="121"/>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76" name="Line 1248">
                <a:extLst>
                  <a:ext uri="{FF2B5EF4-FFF2-40B4-BE49-F238E27FC236}">
                    <a16:creationId xmlns:a16="http://schemas.microsoft.com/office/drawing/2014/main" id="{16E8C390-30EC-403A-A27D-27D00249CA6D}"/>
                  </a:ext>
                </a:extLst>
              </p:cNvPr>
              <p:cNvSpPr>
                <a:spLocks noChangeShapeType="1"/>
              </p:cNvSpPr>
              <p:nvPr/>
            </p:nvSpPr>
            <p:spPr bwMode="auto">
              <a:xfrm>
                <a:off x="1811" y="2002"/>
                <a:ext cx="11" cy="172"/>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77" name="Line 1249">
                <a:extLst>
                  <a:ext uri="{FF2B5EF4-FFF2-40B4-BE49-F238E27FC236}">
                    <a16:creationId xmlns:a16="http://schemas.microsoft.com/office/drawing/2014/main" id="{D79ED9B2-0108-4ED1-B062-F72D00FB5464}"/>
                  </a:ext>
                </a:extLst>
              </p:cNvPr>
              <p:cNvSpPr>
                <a:spLocks noChangeShapeType="1"/>
              </p:cNvSpPr>
              <p:nvPr/>
            </p:nvSpPr>
            <p:spPr bwMode="auto">
              <a:xfrm>
                <a:off x="1822" y="2174"/>
                <a:ext cx="12" cy="156"/>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78" name="Line 1250">
                <a:extLst>
                  <a:ext uri="{FF2B5EF4-FFF2-40B4-BE49-F238E27FC236}">
                    <a16:creationId xmlns:a16="http://schemas.microsoft.com/office/drawing/2014/main" id="{B28886FD-A203-4CB7-9A98-0E4B8E946B4F}"/>
                  </a:ext>
                </a:extLst>
              </p:cNvPr>
              <p:cNvSpPr>
                <a:spLocks noChangeShapeType="1"/>
              </p:cNvSpPr>
              <p:nvPr/>
            </p:nvSpPr>
            <p:spPr bwMode="auto">
              <a:xfrm>
                <a:off x="1834" y="2330"/>
                <a:ext cx="10" cy="58"/>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79" name="Line 1251">
                <a:extLst>
                  <a:ext uri="{FF2B5EF4-FFF2-40B4-BE49-F238E27FC236}">
                    <a16:creationId xmlns:a16="http://schemas.microsoft.com/office/drawing/2014/main" id="{99086129-5340-4430-94A0-44A75C695D13}"/>
                  </a:ext>
                </a:extLst>
              </p:cNvPr>
              <p:cNvSpPr>
                <a:spLocks noChangeShapeType="1"/>
              </p:cNvSpPr>
              <p:nvPr/>
            </p:nvSpPr>
            <p:spPr bwMode="auto">
              <a:xfrm flipV="1">
                <a:off x="1844" y="2263"/>
                <a:ext cx="11" cy="125"/>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80" name="Line 1252">
                <a:extLst>
                  <a:ext uri="{FF2B5EF4-FFF2-40B4-BE49-F238E27FC236}">
                    <a16:creationId xmlns:a16="http://schemas.microsoft.com/office/drawing/2014/main" id="{33E847BD-53F4-4D82-807E-2BCE389D586F}"/>
                  </a:ext>
                </a:extLst>
              </p:cNvPr>
              <p:cNvSpPr>
                <a:spLocks noChangeShapeType="1"/>
              </p:cNvSpPr>
              <p:nvPr/>
            </p:nvSpPr>
            <p:spPr bwMode="auto">
              <a:xfrm flipV="1">
                <a:off x="1855" y="2169"/>
                <a:ext cx="11" cy="94"/>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81" name="Line 1253">
                <a:extLst>
                  <a:ext uri="{FF2B5EF4-FFF2-40B4-BE49-F238E27FC236}">
                    <a16:creationId xmlns:a16="http://schemas.microsoft.com/office/drawing/2014/main" id="{7353A3A7-443A-48D5-8618-6EB1B6A7EC1D}"/>
                  </a:ext>
                </a:extLst>
              </p:cNvPr>
              <p:cNvSpPr>
                <a:spLocks noChangeShapeType="1"/>
              </p:cNvSpPr>
              <p:nvPr/>
            </p:nvSpPr>
            <p:spPr bwMode="auto">
              <a:xfrm>
                <a:off x="1866" y="2169"/>
                <a:ext cx="11" cy="114"/>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82" name="Line 1254">
                <a:extLst>
                  <a:ext uri="{FF2B5EF4-FFF2-40B4-BE49-F238E27FC236}">
                    <a16:creationId xmlns:a16="http://schemas.microsoft.com/office/drawing/2014/main" id="{7ED6998C-16AF-4754-B0C6-521D8E655FA8}"/>
                  </a:ext>
                </a:extLst>
              </p:cNvPr>
              <p:cNvSpPr>
                <a:spLocks noChangeShapeType="1"/>
              </p:cNvSpPr>
              <p:nvPr/>
            </p:nvSpPr>
            <p:spPr bwMode="auto">
              <a:xfrm flipV="1">
                <a:off x="1877" y="1993"/>
                <a:ext cx="11" cy="290"/>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83" name="Line 1255">
                <a:extLst>
                  <a:ext uri="{FF2B5EF4-FFF2-40B4-BE49-F238E27FC236}">
                    <a16:creationId xmlns:a16="http://schemas.microsoft.com/office/drawing/2014/main" id="{3BF30745-5E34-41C6-B4AC-D8C29469726E}"/>
                  </a:ext>
                </a:extLst>
              </p:cNvPr>
              <p:cNvSpPr>
                <a:spLocks noChangeShapeType="1"/>
              </p:cNvSpPr>
              <p:nvPr/>
            </p:nvSpPr>
            <p:spPr bwMode="auto">
              <a:xfrm flipV="1">
                <a:off x="1888" y="1975"/>
                <a:ext cx="11" cy="18"/>
              </a:xfrm>
              <a:prstGeom prst="line">
                <a:avLst/>
              </a:prstGeom>
              <a:noFill/>
              <a:ln w="15875">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84" name="Line 1256">
                <a:extLst>
                  <a:ext uri="{FF2B5EF4-FFF2-40B4-BE49-F238E27FC236}">
                    <a16:creationId xmlns:a16="http://schemas.microsoft.com/office/drawing/2014/main" id="{AD61FFF0-B4D5-43C0-95C5-F6C99ABBE776}"/>
                  </a:ext>
                </a:extLst>
              </p:cNvPr>
              <p:cNvSpPr>
                <a:spLocks noChangeShapeType="1"/>
              </p:cNvSpPr>
              <p:nvPr/>
            </p:nvSpPr>
            <p:spPr bwMode="auto">
              <a:xfrm>
                <a:off x="1899" y="1975"/>
                <a:ext cx="11" cy="51"/>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85" name="Line 1257">
                <a:extLst>
                  <a:ext uri="{FF2B5EF4-FFF2-40B4-BE49-F238E27FC236}">
                    <a16:creationId xmlns:a16="http://schemas.microsoft.com/office/drawing/2014/main" id="{7C1D8ABB-5ACD-44C4-A549-D7A00A7CA890}"/>
                  </a:ext>
                </a:extLst>
              </p:cNvPr>
              <p:cNvSpPr>
                <a:spLocks noChangeShapeType="1"/>
              </p:cNvSpPr>
              <p:nvPr/>
            </p:nvSpPr>
            <p:spPr bwMode="auto">
              <a:xfrm>
                <a:off x="1910" y="2026"/>
                <a:ext cx="11" cy="244"/>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86" name="Line 1258">
                <a:extLst>
                  <a:ext uri="{FF2B5EF4-FFF2-40B4-BE49-F238E27FC236}">
                    <a16:creationId xmlns:a16="http://schemas.microsoft.com/office/drawing/2014/main" id="{DD6F1869-7CA7-4C9F-96C9-60709A4C450A}"/>
                  </a:ext>
                </a:extLst>
              </p:cNvPr>
              <p:cNvSpPr>
                <a:spLocks noChangeShapeType="1"/>
              </p:cNvSpPr>
              <p:nvPr/>
            </p:nvSpPr>
            <p:spPr bwMode="auto">
              <a:xfrm flipV="1">
                <a:off x="1921" y="2114"/>
                <a:ext cx="11" cy="156"/>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87" name="Line 1259">
                <a:extLst>
                  <a:ext uri="{FF2B5EF4-FFF2-40B4-BE49-F238E27FC236}">
                    <a16:creationId xmlns:a16="http://schemas.microsoft.com/office/drawing/2014/main" id="{9008A56D-905E-4FB3-9726-2DB09D149C2C}"/>
                  </a:ext>
                </a:extLst>
              </p:cNvPr>
              <p:cNvSpPr>
                <a:spLocks noChangeShapeType="1"/>
              </p:cNvSpPr>
              <p:nvPr/>
            </p:nvSpPr>
            <p:spPr bwMode="auto">
              <a:xfrm flipV="1">
                <a:off x="1932" y="2042"/>
                <a:ext cx="12" cy="72"/>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88" name="Line 1260">
                <a:extLst>
                  <a:ext uri="{FF2B5EF4-FFF2-40B4-BE49-F238E27FC236}">
                    <a16:creationId xmlns:a16="http://schemas.microsoft.com/office/drawing/2014/main" id="{062B1A58-510B-4B1D-AB3E-2511D7ED93FE}"/>
                  </a:ext>
                </a:extLst>
              </p:cNvPr>
              <p:cNvSpPr>
                <a:spLocks noChangeShapeType="1"/>
              </p:cNvSpPr>
              <p:nvPr/>
            </p:nvSpPr>
            <p:spPr bwMode="auto">
              <a:xfrm flipV="1">
                <a:off x="1944" y="2027"/>
                <a:ext cx="10" cy="15"/>
              </a:xfrm>
              <a:prstGeom prst="line">
                <a:avLst/>
              </a:prstGeom>
              <a:noFill/>
              <a:ln w="15875">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89" name="Line 1261">
                <a:extLst>
                  <a:ext uri="{FF2B5EF4-FFF2-40B4-BE49-F238E27FC236}">
                    <a16:creationId xmlns:a16="http://schemas.microsoft.com/office/drawing/2014/main" id="{11285CD1-C4AE-4D30-AC4B-BED165930750}"/>
                  </a:ext>
                </a:extLst>
              </p:cNvPr>
              <p:cNvSpPr>
                <a:spLocks noChangeShapeType="1"/>
              </p:cNvSpPr>
              <p:nvPr/>
            </p:nvSpPr>
            <p:spPr bwMode="auto">
              <a:xfrm>
                <a:off x="1954" y="2027"/>
                <a:ext cx="11" cy="82"/>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90" name="Line 1262">
                <a:extLst>
                  <a:ext uri="{FF2B5EF4-FFF2-40B4-BE49-F238E27FC236}">
                    <a16:creationId xmlns:a16="http://schemas.microsoft.com/office/drawing/2014/main" id="{F0C39E61-9EFA-4DCD-8911-3EBFE7FAB648}"/>
                  </a:ext>
                </a:extLst>
              </p:cNvPr>
              <p:cNvSpPr>
                <a:spLocks noChangeShapeType="1"/>
              </p:cNvSpPr>
              <p:nvPr/>
            </p:nvSpPr>
            <p:spPr bwMode="auto">
              <a:xfrm>
                <a:off x="1965" y="2109"/>
                <a:ext cx="11" cy="271"/>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91" name="Line 1263">
                <a:extLst>
                  <a:ext uri="{FF2B5EF4-FFF2-40B4-BE49-F238E27FC236}">
                    <a16:creationId xmlns:a16="http://schemas.microsoft.com/office/drawing/2014/main" id="{D2C268BB-9DCF-490D-BEC7-8212C7C9031F}"/>
                  </a:ext>
                </a:extLst>
              </p:cNvPr>
              <p:cNvSpPr>
                <a:spLocks noChangeShapeType="1"/>
              </p:cNvSpPr>
              <p:nvPr/>
            </p:nvSpPr>
            <p:spPr bwMode="auto">
              <a:xfrm flipV="1">
                <a:off x="1976" y="2141"/>
                <a:ext cx="11" cy="239"/>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92" name="Line 1264">
                <a:extLst>
                  <a:ext uri="{FF2B5EF4-FFF2-40B4-BE49-F238E27FC236}">
                    <a16:creationId xmlns:a16="http://schemas.microsoft.com/office/drawing/2014/main" id="{709A1019-521D-4148-AAFA-0D40D83DBD08}"/>
                  </a:ext>
                </a:extLst>
              </p:cNvPr>
              <p:cNvSpPr>
                <a:spLocks noChangeShapeType="1"/>
              </p:cNvSpPr>
              <p:nvPr/>
            </p:nvSpPr>
            <p:spPr bwMode="auto">
              <a:xfrm>
                <a:off x="1987" y="2141"/>
                <a:ext cx="11" cy="23"/>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93" name="Line 1265">
                <a:extLst>
                  <a:ext uri="{FF2B5EF4-FFF2-40B4-BE49-F238E27FC236}">
                    <a16:creationId xmlns:a16="http://schemas.microsoft.com/office/drawing/2014/main" id="{E3500DF2-9D74-4FC4-93DC-BEC11D4DBD63}"/>
                  </a:ext>
                </a:extLst>
              </p:cNvPr>
              <p:cNvSpPr>
                <a:spLocks noChangeShapeType="1"/>
              </p:cNvSpPr>
              <p:nvPr/>
            </p:nvSpPr>
            <p:spPr bwMode="auto">
              <a:xfrm>
                <a:off x="1998" y="2164"/>
                <a:ext cx="11" cy="8"/>
              </a:xfrm>
              <a:prstGeom prst="line">
                <a:avLst/>
              </a:prstGeom>
              <a:noFill/>
              <a:ln w="15875">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94" name="Line 1266">
                <a:extLst>
                  <a:ext uri="{FF2B5EF4-FFF2-40B4-BE49-F238E27FC236}">
                    <a16:creationId xmlns:a16="http://schemas.microsoft.com/office/drawing/2014/main" id="{5AB0E531-7C47-4651-8EAB-D258C77EF09B}"/>
                  </a:ext>
                </a:extLst>
              </p:cNvPr>
              <p:cNvSpPr>
                <a:spLocks noChangeShapeType="1"/>
              </p:cNvSpPr>
              <p:nvPr/>
            </p:nvSpPr>
            <p:spPr bwMode="auto">
              <a:xfrm flipV="1">
                <a:off x="2009" y="2104"/>
                <a:ext cx="11" cy="68"/>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95" name="Line 1267">
                <a:extLst>
                  <a:ext uri="{FF2B5EF4-FFF2-40B4-BE49-F238E27FC236}">
                    <a16:creationId xmlns:a16="http://schemas.microsoft.com/office/drawing/2014/main" id="{40D4CA5F-ADEB-4B39-A8D4-88BD468C7768}"/>
                  </a:ext>
                </a:extLst>
              </p:cNvPr>
              <p:cNvSpPr>
                <a:spLocks noChangeShapeType="1"/>
              </p:cNvSpPr>
              <p:nvPr/>
            </p:nvSpPr>
            <p:spPr bwMode="auto">
              <a:xfrm>
                <a:off x="2020" y="2104"/>
                <a:ext cx="11" cy="53"/>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96" name="Line 1268">
                <a:extLst>
                  <a:ext uri="{FF2B5EF4-FFF2-40B4-BE49-F238E27FC236}">
                    <a16:creationId xmlns:a16="http://schemas.microsoft.com/office/drawing/2014/main" id="{D5BFA9DD-BF4E-4D7B-AD67-91F4FE625C8A}"/>
                  </a:ext>
                </a:extLst>
              </p:cNvPr>
              <p:cNvSpPr>
                <a:spLocks noChangeShapeType="1"/>
              </p:cNvSpPr>
              <p:nvPr/>
            </p:nvSpPr>
            <p:spPr bwMode="auto">
              <a:xfrm>
                <a:off x="2031" y="2157"/>
                <a:ext cx="11" cy="40"/>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97" name="Line 1269">
                <a:extLst>
                  <a:ext uri="{FF2B5EF4-FFF2-40B4-BE49-F238E27FC236}">
                    <a16:creationId xmlns:a16="http://schemas.microsoft.com/office/drawing/2014/main" id="{3A1A8E91-B15F-4A4D-9CAC-765D9D2A92FE}"/>
                  </a:ext>
                </a:extLst>
              </p:cNvPr>
              <p:cNvSpPr>
                <a:spLocks noChangeShapeType="1"/>
              </p:cNvSpPr>
              <p:nvPr/>
            </p:nvSpPr>
            <p:spPr bwMode="auto">
              <a:xfrm flipV="1">
                <a:off x="2042" y="2170"/>
                <a:ext cx="12" cy="27"/>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98" name="Line 1270">
                <a:extLst>
                  <a:ext uri="{FF2B5EF4-FFF2-40B4-BE49-F238E27FC236}">
                    <a16:creationId xmlns:a16="http://schemas.microsoft.com/office/drawing/2014/main" id="{659E676E-54DB-45DC-986B-63650CD192D6}"/>
                  </a:ext>
                </a:extLst>
              </p:cNvPr>
              <p:cNvSpPr>
                <a:spLocks noChangeShapeType="1"/>
              </p:cNvSpPr>
              <p:nvPr/>
            </p:nvSpPr>
            <p:spPr bwMode="auto">
              <a:xfrm>
                <a:off x="2054" y="2170"/>
                <a:ext cx="10" cy="134"/>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799" name="Line 1271">
                <a:extLst>
                  <a:ext uri="{FF2B5EF4-FFF2-40B4-BE49-F238E27FC236}">
                    <a16:creationId xmlns:a16="http://schemas.microsoft.com/office/drawing/2014/main" id="{0E7D8CD1-0690-4778-8BA4-BFD69123B591}"/>
                  </a:ext>
                </a:extLst>
              </p:cNvPr>
              <p:cNvSpPr>
                <a:spLocks noChangeShapeType="1"/>
              </p:cNvSpPr>
              <p:nvPr/>
            </p:nvSpPr>
            <p:spPr bwMode="auto">
              <a:xfrm flipV="1">
                <a:off x="2064" y="2078"/>
                <a:ext cx="11" cy="226"/>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00" name="Line 1272">
                <a:extLst>
                  <a:ext uri="{FF2B5EF4-FFF2-40B4-BE49-F238E27FC236}">
                    <a16:creationId xmlns:a16="http://schemas.microsoft.com/office/drawing/2014/main" id="{437ABD1F-A0ED-4B80-A4A5-81A8448EC13D}"/>
                  </a:ext>
                </a:extLst>
              </p:cNvPr>
              <p:cNvSpPr>
                <a:spLocks noChangeShapeType="1"/>
              </p:cNvSpPr>
              <p:nvPr/>
            </p:nvSpPr>
            <p:spPr bwMode="auto">
              <a:xfrm>
                <a:off x="2075" y="2078"/>
                <a:ext cx="11" cy="159"/>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01" name="Line 1273">
                <a:extLst>
                  <a:ext uri="{FF2B5EF4-FFF2-40B4-BE49-F238E27FC236}">
                    <a16:creationId xmlns:a16="http://schemas.microsoft.com/office/drawing/2014/main" id="{EE6AC295-2FF1-4324-AE79-F1DF22A2F9E2}"/>
                  </a:ext>
                </a:extLst>
              </p:cNvPr>
              <p:cNvSpPr>
                <a:spLocks noChangeShapeType="1"/>
              </p:cNvSpPr>
              <p:nvPr/>
            </p:nvSpPr>
            <p:spPr bwMode="auto">
              <a:xfrm flipV="1">
                <a:off x="2086" y="2206"/>
                <a:ext cx="11" cy="31"/>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02" name="Line 1274">
                <a:extLst>
                  <a:ext uri="{FF2B5EF4-FFF2-40B4-BE49-F238E27FC236}">
                    <a16:creationId xmlns:a16="http://schemas.microsoft.com/office/drawing/2014/main" id="{18248EC4-3210-4A60-9EED-5A7CFE89A347}"/>
                  </a:ext>
                </a:extLst>
              </p:cNvPr>
              <p:cNvSpPr>
                <a:spLocks noChangeShapeType="1"/>
              </p:cNvSpPr>
              <p:nvPr/>
            </p:nvSpPr>
            <p:spPr bwMode="auto">
              <a:xfrm flipV="1">
                <a:off x="2097" y="2128"/>
                <a:ext cx="11" cy="78"/>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03" name="Line 1275">
                <a:extLst>
                  <a:ext uri="{FF2B5EF4-FFF2-40B4-BE49-F238E27FC236}">
                    <a16:creationId xmlns:a16="http://schemas.microsoft.com/office/drawing/2014/main" id="{D5F051AA-5D69-4A60-B490-A229E7F52B1F}"/>
                  </a:ext>
                </a:extLst>
              </p:cNvPr>
              <p:cNvSpPr>
                <a:spLocks noChangeShapeType="1"/>
              </p:cNvSpPr>
              <p:nvPr/>
            </p:nvSpPr>
            <p:spPr bwMode="auto">
              <a:xfrm>
                <a:off x="2108" y="2128"/>
                <a:ext cx="11" cy="93"/>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04" name="Line 1276">
                <a:extLst>
                  <a:ext uri="{FF2B5EF4-FFF2-40B4-BE49-F238E27FC236}">
                    <a16:creationId xmlns:a16="http://schemas.microsoft.com/office/drawing/2014/main" id="{7580D3EC-ED54-4697-B7FF-5D65F1078FC7}"/>
                  </a:ext>
                </a:extLst>
              </p:cNvPr>
              <p:cNvSpPr>
                <a:spLocks noChangeShapeType="1"/>
              </p:cNvSpPr>
              <p:nvPr/>
            </p:nvSpPr>
            <p:spPr bwMode="auto">
              <a:xfrm>
                <a:off x="2119" y="2221"/>
                <a:ext cx="11" cy="28"/>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05" name="Line 1277">
                <a:extLst>
                  <a:ext uri="{FF2B5EF4-FFF2-40B4-BE49-F238E27FC236}">
                    <a16:creationId xmlns:a16="http://schemas.microsoft.com/office/drawing/2014/main" id="{BD0E540D-BE36-49ED-985F-4656D315A429}"/>
                  </a:ext>
                </a:extLst>
              </p:cNvPr>
              <p:cNvSpPr>
                <a:spLocks noChangeShapeType="1"/>
              </p:cNvSpPr>
              <p:nvPr/>
            </p:nvSpPr>
            <p:spPr bwMode="auto">
              <a:xfrm flipV="1">
                <a:off x="2130" y="2106"/>
                <a:ext cx="11" cy="143"/>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06" name="Line 1278">
                <a:extLst>
                  <a:ext uri="{FF2B5EF4-FFF2-40B4-BE49-F238E27FC236}">
                    <a16:creationId xmlns:a16="http://schemas.microsoft.com/office/drawing/2014/main" id="{B912F90F-D790-4D47-8196-B8A641B796EF}"/>
                  </a:ext>
                </a:extLst>
              </p:cNvPr>
              <p:cNvSpPr>
                <a:spLocks noChangeShapeType="1"/>
              </p:cNvSpPr>
              <p:nvPr/>
            </p:nvSpPr>
            <p:spPr bwMode="auto">
              <a:xfrm flipV="1">
                <a:off x="2141" y="2017"/>
                <a:ext cx="11" cy="89"/>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07" name="Line 1279">
                <a:extLst>
                  <a:ext uri="{FF2B5EF4-FFF2-40B4-BE49-F238E27FC236}">
                    <a16:creationId xmlns:a16="http://schemas.microsoft.com/office/drawing/2014/main" id="{7DA2C6B2-287E-4568-AA84-D3132CFDB6DC}"/>
                  </a:ext>
                </a:extLst>
              </p:cNvPr>
              <p:cNvSpPr>
                <a:spLocks noChangeShapeType="1"/>
              </p:cNvSpPr>
              <p:nvPr/>
            </p:nvSpPr>
            <p:spPr bwMode="auto">
              <a:xfrm>
                <a:off x="2152" y="2017"/>
                <a:ext cx="12" cy="121"/>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08" name="Line 1280">
                <a:extLst>
                  <a:ext uri="{FF2B5EF4-FFF2-40B4-BE49-F238E27FC236}">
                    <a16:creationId xmlns:a16="http://schemas.microsoft.com/office/drawing/2014/main" id="{4E5DB2E5-D60A-4CE2-B9B4-477CCF209556}"/>
                  </a:ext>
                </a:extLst>
              </p:cNvPr>
              <p:cNvSpPr>
                <a:spLocks noChangeShapeType="1"/>
              </p:cNvSpPr>
              <p:nvPr/>
            </p:nvSpPr>
            <p:spPr bwMode="auto">
              <a:xfrm flipV="1">
                <a:off x="2164" y="2078"/>
                <a:ext cx="10" cy="60"/>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09" name="Line 1281">
                <a:extLst>
                  <a:ext uri="{FF2B5EF4-FFF2-40B4-BE49-F238E27FC236}">
                    <a16:creationId xmlns:a16="http://schemas.microsoft.com/office/drawing/2014/main" id="{D5092530-C5CB-40F4-A089-E097DA75A151}"/>
                  </a:ext>
                </a:extLst>
              </p:cNvPr>
              <p:cNvSpPr>
                <a:spLocks noChangeShapeType="1"/>
              </p:cNvSpPr>
              <p:nvPr/>
            </p:nvSpPr>
            <p:spPr bwMode="auto">
              <a:xfrm>
                <a:off x="2174" y="2078"/>
                <a:ext cx="11" cy="71"/>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10" name="Line 1282">
                <a:extLst>
                  <a:ext uri="{FF2B5EF4-FFF2-40B4-BE49-F238E27FC236}">
                    <a16:creationId xmlns:a16="http://schemas.microsoft.com/office/drawing/2014/main" id="{15BC1E91-C1F4-48EE-976D-687DE2E59382}"/>
                  </a:ext>
                </a:extLst>
              </p:cNvPr>
              <p:cNvSpPr>
                <a:spLocks noChangeShapeType="1"/>
              </p:cNvSpPr>
              <p:nvPr/>
            </p:nvSpPr>
            <p:spPr bwMode="auto">
              <a:xfrm flipV="1">
                <a:off x="2185" y="2044"/>
                <a:ext cx="11" cy="105"/>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11" name="Line 1283">
                <a:extLst>
                  <a:ext uri="{FF2B5EF4-FFF2-40B4-BE49-F238E27FC236}">
                    <a16:creationId xmlns:a16="http://schemas.microsoft.com/office/drawing/2014/main" id="{203DFF71-41DD-48F5-87BE-CD88ED92C1B4}"/>
                  </a:ext>
                </a:extLst>
              </p:cNvPr>
              <p:cNvSpPr>
                <a:spLocks noChangeShapeType="1"/>
              </p:cNvSpPr>
              <p:nvPr/>
            </p:nvSpPr>
            <p:spPr bwMode="auto">
              <a:xfrm>
                <a:off x="2196" y="2044"/>
                <a:ext cx="11" cy="89"/>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12" name="Line 1284">
                <a:extLst>
                  <a:ext uri="{FF2B5EF4-FFF2-40B4-BE49-F238E27FC236}">
                    <a16:creationId xmlns:a16="http://schemas.microsoft.com/office/drawing/2014/main" id="{1BD5C5AA-B86A-4CE1-BA89-C1F6CF274137}"/>
                  </a:ext>
                </a:extLst>
              </p:cNvPr>
              <p:cNvSpPr>
                <a:spLocks noChangeShapeType="1"/>
              </p:cNvSpPr>
              <p:nvPr/>
            </p:nvSpPr>
            <p:spPr bwMode="auto">
              <a:xfrm>
                <a:off x="2207" y="2133"/>
                <a:ext cx="11" cy="327"/>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13" name="Line 1285">
                <a:extLst>
                  <a:ext uri="{FF2B5EF4-FFF2-40B4-BE49-F238E27FC236}">
                    <a16:creationId xmlns:a16="http://schemas.microsoft.com/office/drawing/2014/main" id="{08329C5F-4A18-4672-AEBC-EE9DB2B34D48}"/>
                  </a:ext>
                </a:extLst>
              </p:cNvPr>
              <p:cNvSpPr>
                <a:spLocks noChangeShapeType="1"/>
              </p:cNvSpPr>
              <p:nvPr/>
            </p:nvSpPr>
            <p:spPr bwMode="auto">
              <a:xfrm flipV="1">
                <a:off x="2218" y="2208"/>
                <a:ext cx="11" cy="252"/>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14" name="Line 1286">
                <a:extLst>
                  <a:ext uri="{FF2B5EF4-FFF2-40B4-BE49-F238E27FC236}">
                    <a16:creationId xmlns:a16="http://schemas.microsoft.com/office/drawing/2014/main" id="{A1B285AF-8A59-461C-AE23-3CA648C7B634}"/>
                  </a:ext>
                </a:extLst>
              </p:cNvPr>
              <p:cNvSpPr>
                <a:spLocks noChangeShapeType="1"/>
              </p:cNvSpPr>
              <p:nvPr/>
            </p:nvSpPr>
            <p:spPr bwMode="auto">
              <a:xfrm>
                <a:off x="2229" y="2208"/>
                <a:ext cx="11" cy="141"/>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15" name="Line 1287">
                <a:extLst>
                  <a:ext uri="{FF2B5EF4-FFF2-40B4-BE49-F238E27FC236}">
                    <a16:creationId xmlns:a16="http://schemas.microsoft.com/office/drawing/2014/main" id="{56E71C3A-444C-485D-9F7A-466772504C16}"/>
                  </a:ext>
                </a:extLst>
              </p:cNvPr>
              <p:cNvSpPr>
                <a:spLocks noChangeShapeType="1"/>
              </p:cNvSpPr>
              <p:nvPr/>
            </p:nvSpPr>
            <p:spPr bwMode="auto">
              <a:xfrm flipV="1">
                <a:off x="2240" y="2332"/>
                <a:ext cx="11" cy="17"/>
              </a:xfrm>
              <a:prstGeom prst="line">
                <a:avLst/>
              </a:prstGeom>
              <a:noFill/>
              <a:ln w="15875">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79816" name="Group 1288">
              <a:extLst>
                <a:ext uri="{FF2B5EF4-FFF2-40B4-BE49-F238E27FC236}">
                  <a16:creationId xmlns:a16="http://schemas.microsoft.com/office/drawing/2014/main" id="{8BB7D9C2-D3A0-4592-A8C9-9525A939B29B}"/>
                </a:ext>
              </a:extLst>
            </p:cNvPr>
            <p:cNvGrpSpPr>
              <a:grpSpLocks/>
            </p:cNvGrpSpPr>
            <p:nvPr/>
          </p:nvGrpSpPr>
          <p:grpSpPr bwMode="auto">
            <a:xfrm>
              <a:off x="3036" y="2418"/>
              <a:ext cx="2189" cy="437"/>
              <a:chOff x="1118" y="1976"/>
              <a:chExt cx="3036" cy="593"/>
            </a:xfrm>
          </p:grpSpPr>
          <p:sp>
            <p:nvSpPr>
              <p:cNvPr id="279817" name="Line 1289">
                <a:extLst>
                  <a:ext uri="{FF2B5EF4-FFF2-40B4-BE49-F238E27FC236}">
                    <a16:creationId xmlns:a16="http://schemas.microsoft.com/office/drawing/2014/main" id="{3513705C-C462-4C8E-9F6D-41DC5F8700CD}"/>
                  </a:ext>
                </a:extLst>
              </p:cNvPr>
              <p:cNvSpPr>
                <a:spLocks noChangeShapeType="1"/>
              </p:cNvSpPr>
              <p:nvPr/>
            </p:nvSpPr>
            <p:spPr bwMode="auto">
              <a:xfrm flipV="1">
                <a:off x="2251" y="2157"/>
                <a:ext cx="11" cy="175"/>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18" name="Line 1290">
                <a:extLst>
                  <a:ext uri="{FF2B5EF4-FFF2-40B4-BE49-F238E27FC236}">
                    <a16:creationId xmlns:a16="http://schemas.microsoft.com/office/drawing/2014/main" id="{8AA62C18-B102-4791-B6A0-0C491D60D9D0}"/>
                  </a:ext>
                </a:extLst>
              </p:cNvPr>
              <p:cNvSpPr>
                <a:spLocks noChangeShapeType="1"/>
              </p:cNvSpPr>
              <p:nvPr/>
            </p:nvSpPr>
            <p:spPr bwMode="auto">
              <a:xfrm flipV="1">
                <a:off x="2262" y="2091"/>
                <a:ext cx="12" cy="66"/>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19" name="Line 1291">
                <a:extLst>
                  <a:ext uri="{FF2B5EF4-FFF2-40B4-BE49-F238E27FC236}">
                    <a16:creationId xmlns:a16="http://schemas.microsoft.com/office/drawing/2014/main" id="{DFD589CD-406A-45D2-87D5-C2ADCB0844CE}"/>
                  </a:ext>
                </a:extLst>
              </p:cNvPr>
              <p:cNvSpPr>
                <a:spLocks noChangeShapeType="1"/>
              </p:cNvSpPr>
              <p:nvPr/>
            </p:nvSpPr>
            <p:spPr bwMode="auto">
              <a:xfrm>
                <a:off x="2274" y="2091"/>
                <a:ext cx="10" cy="58"/>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20" name="Line 1292">
                <a:extLst>
                  <a:ext uri="{FF2B5EF4-FFF2-40B4-BE49-F238E27FC236}">
                    <a16:creationId xmlns:a16="http://schemas.microsoft.com/office/drawing/2014/main" id="{905B0D70-7FF2-415F-BB3B-041A815348F1}"/>
                  </a:ext>
                </a:extLst>
              </p:cNvPr>
              <p:cNvSpPr>
                <a:spLocks noChangeShapeType="1"/>
              </p:cNvSpPr>
              <p:nvPr/>
            </p:nvSpPr>
            <p:spPr bwMode="auto">
              <a:xfrm>
                <a:off x="2284" y="2149"/>
                <a:ext cx="11" cy="125"/>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21" name="Line 1293">
                <a:extLst>
                  <a:ext uri="{FF2B5EF4-FFF2-40B4-BE49-F238E27FC236}">
                    <a16:creationId xmlns:a16="http://schemas.microsoft.com/office/drawing/2014/main" id="{C5D6B374-B593-4AB3-8DF2-ABD6016D3A2A}"/>
                  </a:ext>
                </a:extLst>
              </p:cNvPr>
              <p:cNvSpPr>
                <a:spLocks noChangeShapeType="1"/>
              </p:cNvSpPr>
              <p:nvPr/>
            </p:nvSpPr>
            <p:spPr bwMode="auto">
              <a:xfrm>
                <a:off x="2295" y="2274"/>
                <a:ext cx="11" cy="164"/>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22" name="Line 1294">
                <a:extLst>
                  <a:ext uri="{FF2B5EF4-FFF2-40B4-BE49-F238E27FC236}">
                    <a16:creationId xmlns:a16="http://schemas.microsoft.com/office/drawing/2014/main" id="{97BF41A8-E381-4360-8B5B-6192CE40EC65}"/>
                  </a:ext>
                </a:extLst>
              </p:cNvPr>
              <p:cNvSpPr>
                <a:spLocks noChangeShapeType="1"/>
              </p:cNvSpPr>
              <p:nvPr/>
            </p:nvSpPr>
            <p:spPr bwMode="auto">
              <a:xfrm flipV="1">
                <a:off x="2306" y="2153"/>
                <a:ext cx="11" cy="285"/>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23" name="Line 1295">
                <a:extLst>
                  <a:ext uri="{FF2B5EF4-FFF2-40B4-BE49-F238E27FC236}">
                    <a16:creationId xmlns:a16="http://schemas.microsoft.com/office/drawing/2014/main" id="{64E0D593-C1F2-46F9-83BF-2229140EC88C}"/>
                  </a:ext>
                </a:extLst>
              </p:cNvPr>
              <p:cNvSpPr>
                <a:spLocks noChangeShapeType="1"/>
              </p:cNvSpPr>
              <p:nvPr/>
            </p:nvSpPr>
            <p:spPr bwMode="auto">
              <a:xfrm>
                <a:off x="2317" y="2153"/>
                <a:ext cx="11" cy="98"/>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24" name="Line 1296">
                <a:extLst>
                  <a:ext uri="{FF2B5EF4-FFF2-40B4-BE49-F238E27FC236}">
                    <a16:creationId xmlns:a16="http://schemas.microsoft.com/office/drawing/2014/main" id="{9FE9BD00-C3D8-49AC-90B7-B9AFC81C0CE5}"/>
                  </a:ext>
                </a:extLst>
              </p:cNvPr>
              <p:cNvSpPr>
                <a:spLocks noChangeShapeType="1"/>
              </p:cNvSpPr>
              <p:nvPr/>
            </p:nvSpPr>
            <p:spPr bwMode="auto">
              <a:xfrm flipV="1">
                <a:off x="2328" y="2193"/>
                <a:ext cx="11" cy="58"/>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25" name="Line 1297">
                <a:extLst>
                  <a:ext uri="{FF2B5EF4-FFF2-40B4-BE49-F238E27FC236}">
                    <a16:creationId xmlns:a16="http://schemas.microsoft.com/office/drawing/2014/main" id="{5B2B036E-F85A-4028-A58D-5623FE504993}"/>
                  </a:ext>
                </a:extLst>
              </p:cNvPr>
              <p:cNvSpPr>
                <a:spLocks noChangeShapeType="1"/>
              </p:cNvSpPr>
              <p:nvPr/>
            </p:nvSpPr>
            <p:spPr bwMode="auto">
              <a:xfrm>
                <a:off x="2339" y="2193"/>
                <a:ext cx="11" cy="202"/>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26" name="Line 1298">
                <a:extLst>
                  <a:ext uri="{FF2B5EF4-FFF2-40B4-BE49-F238E27FC236}">
                    <a16:creationId xmlns:a16="http://schemas.microsoft.com/office/drawing/2014/main" id="{14AA7DA4-2537-47BB-BBC1-F5FC0F0FD86F}"/>
                  </a:ext>
                </a:extLst>
              </p:cNvPr>
              <p:cNvSpPr>
                <a:spLocks noChangeShapeType="1"/>
              </p:cNvSpPr>
              <p:nvPr/>
            </p:nvSpPr>
            <p:spPr bwMode="auto">
              <a:xfrm>
                <a:off x="2350" y="2395"/>
                <a:ext cx="11" cy="174"/>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27" name="Line 1299">
                <a:extLst>
                  <a:ext uri="{FF2B5EF4-FFF2-40B4-BE49-F238E27FC236}">
                    <a16:creationId xmlns:a16="http://schemas.microsoft.com/office/drawing/2014/main" id="{392D59A4-0A72-4C29-8CE6-336A548DEAA0}"/>
                  </a:ext>
                </a:extLst>
              </p:cNvPr>
              <p:cNvSpPr>
                <a:spLocks noChangeShapeType="1"/>
              </p:cNvSpPr>
              <p:nvPr/>
            </p:nvSpPr>
            <p:spPr bwMode="auto">
              <a:xfrm flipV="1">
                <a:off x="2361" y="2355"/>
                <a:ext cx="11" cy="214"/>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28" name="Line 1300">
                <a:extLst>
                  <a:ext uri="{FF2B5EF4-FFF2-40B4-BE49-F238E27FC236}">
                    <a16:creationId xmlns:a16="http://schemas.microsoft.com/office/drawing/2014/main" id="{9550E4DB-2197-4A22-A55A-432ABF92DACA}"/>
                  </a:ext>
                </a:extLst>
              </p:cNvPr>
              <p:cNvSpPr>
                <a:spLocks noChangeShapeType="1"/>
              </p:cNvSpPr>
              <p:nvPr/>
            </p:nvSpPr>
            <p:spPr bwMode="auto">
              <a:xfrm>
                <a:off x="2372" y="2355"/>
                <a:ext cx="12" cy="116"/>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29" name="Line 1301">
                <a:extLst>
                  <a:ext uri="{FF2B5EF4-FFF2-40B4-BE49-F238E27FC236}">
                    <a16:creationId xmlns:a16="http://schemas.microsoft.com/office/drawing/2014/main" id="{FB0E5E26-BB63-4FCA-A8ED-D1E5555D2890}"/>
                  </a:ext>
                </a:extLst>
              </p:cNvPr>
              <p:cNvSpPr>
                <a:spLocks noChangeShapeType="1"/>
              </p:cNvSpPr>
              <p:nvPr/>
            </p:nvSpPr>
            <p:spPr bwMode="auto">
              <a:xfrm flipV="1">
                <a:off x="2384" y="2080"/>
                <a:ext cx="10" cy="391"/>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30" name="Line 1302">
                <a:extLst>
                  <a:ext uri="{FF2B5EF4-FFF2-40B4-BE49-F238E27FC236}">
                    <a16:creationId xmlns:a16="http://schemas.microsoft.com/office/drawing/2014/main" id="{4857961D-011D-4023-A1F6-5DF36336DCEF}"/>
                  </a:ext>
                </a:extLst>
              </p:cNvPr>
              <p:cNvSpPr>
                <a:spLocks noChangeShapeType="1"/>
              </p:cNvSpPr>
              <p:nvPr/>
            </p:nvSpPr>
            <p:spPr bwMode="auto">
              <a:xfrm flipV="1">
                <a:off x="2394" y="2078"/>
                <a:ext cx="11" cy="2"/>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31" name="Line 1303">
                <a:extLst>
                  <a:ext uri="{FF2B5EF4-FFF2-40B4-BE49-F238E27FC236}">
                    <a16:creationId xmlns:a16="http://schemas.microsoft.com/office/drawing/2014/main" id="{58E7182C-DCEF-4872-94F0-AA28CC906C3A}"/>
                  </a:ext>
                </a:extLst>
              </p:cNvPr>
              <p:cNvSpPr>
                <a:spLocks noChangeShapeType="1"/>
              </p:cNvSpPr>
              <p:nvPr/>
            </p:nvSpPr>
            <p:spPr bwMode="auto">
              <a:xfrm>
                <a:off x="2405" y="2078"/>
                <a:ext cx="11" cy="161"/>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32" name="Line 1304">
                <a:extLst>
                  <a:ext uri="{FF2B5EF4-FFF2-40B4-BE49-F238E27FC236}">
                    <a16:creationId xmlns:a16="http://schemas.microsoft.com/office/drawing/2014/main" id="{D5B86DEF-3053-4C0B-87CF-A03088EF34D6}"/>
                  </a:ext>
                </a:extLst>
              </p:cNvPr>
              <p:cNvSpPr>
                <a:spLocks noChangeShapeType="1"/>
              </p:cNvSpPr>
              <p:nvPr/>
            </p:nvSpPr>
            <p:spPr bwMode="auto">
              <a:xfrm>
                <a:off x="2416" y="2239"/>
                <a:ext cx="11" cy="11"/>
              </a:xfrm>
              <a:prstGeom prst="line">
                <a:avLst/>
              </a:prstGeom>
              <a:noFill/>
              <a:ln w="15875">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33" name="Line 1305">
                <a:extLst>
                  <a:ext uri="{FF2B5EF4-FFF2-40B4-BE49-F238E27FC236}">
                    <a16:creationId xmlns:a16="http://schemas.microsoft.com/office/drawing/2014/main" id="{21312E95-7C5B-43F7-8E00-BE0D9ECA0C52}"/>
                  </a:ext>
                </a:extLst>
              </p:cNvPr>
              <p:cNvSpPr>
                <a:spLocks noChangeShapeType="1"/>
              </p:cNvSpPr>
              <p:nvPr/>
            </p:nvSpPr>
            <p:spPr bwMode="auto">
              <a:xfrm>
                <a:off x="2427" y="2250"/>
                <a:ext cx="11" cy="141"/>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34" name="Line 1306">
                <a:extLst>
                  <a:ext uri="{FF2B5EF4-FFF2-40B4-BE49-F238E27FC236}">
                    <a16:creationId xmlns:a16="http://schemas.microsoft.com/office/drawing/2014/main" id="{BD9D200C-7D0E-4E97-8A40-0E14C12EADF7}"/>
                  </a:ext>
                </a:extLst>
              </p:cNvPr>
              <p:cNvSpPr>
                <a:spLocks noChangeShapeType="1"/>
              </p:cNvSpPr>
              <p:nvPr/>
            </p:nvSpPr>
            <p:spPr bwMode="auto">
              <a:xfrm flipV="1">
                <a:off x="2438" y="2170"/>
                <a:ext cx="11" cy="221"/>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35" name="Line 1307">
                <a:extLst>
                  <a:ext uri="{FF2B5EF4-FFF2-40B4-BE49-F238E27FC236}">
                    <a16:creationId xmlns:a16="http://schemas.microsoft.com/office/drawing/2014/main" id="{7C0E6EC8-E8F3-4EF8-92E5-D593D8EA6CC8}"/>
                  </a:ext>
                </a:extLst>
              </p:cNvPr>
              <p:cNvSpPr>
                <a:spLocks noChangeShapeType="1"/>
              </p:cNvSpPr>
              <p:nvPr/>
            </p:nvSpPr>
            <p:spPr bwMode="auto">
              <a:xfrm>
                <a:off x="2449" y="2170"/>
                <a:ext cx="11" cy="6"/>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36" name="Line 1308">
                <a:extLst>
                  <a:ext uri="{FF2B5EF4-FFF2-40B4-BE49-F238E27FC236}">
                    <a16:creationId xmlns:a16="http://schemas.microsoft.com/office/drawing/2014/main" id="{2E99859E-4F74-47F5-9161-208FCF312D80}"/>
                  </a:ext>
                </a:extLst>
              </p:cNvPr>
              <p:cNvSpPr>
                <a:spLocks noChangeShapeType="1"/>
              </p:cNvSpPr>
              <p:nvPr/>
            </p:nvSpPr>
            <p:spPr bwMode="auto">
              <a:xfrm flipV="1">
                <a:off x="2460" y="2175"/>
                <a:ext cx="11" cy="1"/>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37" name="Line 1309">
                <a:extLst>
                  <a:ext uri="{FF2B5EF4-FFF2-40B4-BE49-F238E27FC236}">
                    <a16:creationId xmlns:a16="http://schemas.microsoft.com/office/drawing/2014/main" id="{78D57AB4-9BDF-4A88-9A0F-19EDE3A71FB5}"/>
                  </a:ext>
                </a:extLst>
              </p:cNvPr>
              <p:cNvSpPr>
                <a:spLocks noChangeShapeType="1"/>
              </p:cNvSpPr>
              <p:nvPr/>
            </p:nvSpPr>
            <p:spPr bwMode="auto">
              <a:xfrm flipV="1">
                <a:off x="2471" y="2116"/>
                <a:ext cx="11" cy="59"/>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38" name="Line 1310">
                <a:extLst>
                  <a:ext uri="{FF2B5EF4-FFF2-40B4-BE49-F238E27FC236}">
                    <a16:creationId xmlns:a16="http://schemas.microsoft.com/office/drawing/2014/main" id="{3A5D83B8-F7C2-45D2-AA42-D18FAFFEF75F}"/>
                  </a:ext>
                </a:extLst>
              </p:cNvPr>
              <p:cNvSpPr>
                <a:spLocks noChangeShapeType="1"/>
              </p:cNvSpPr>
              <p:nvPr/>
            </p:nvSpPr>
            <p:spPr bwMode="auto">
              <a:xfrm>
                <a:off x="2482" y="2116"/>
                <a:ext cx="11" cy="50"/>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39" name="Line 1311">
                <a:extLst>
                  <a:ext uri="{FF2B5EF4-FFF2-40B4-BE49-F238E27FC236}">
                    <a16:creationId xmlns:a16="http://schemas.microsoft.com/office/drawing/2014/main" id="{E91B5FDA-1E03-4D83-A5C7-DC97DEC39080}"/>
                  </a:ext>
                </a:extLst>
              </p:cNvPr>
              <p:cNvSpPr>
                <a:spLocks noChangeShapeType="1"/>
              </p:cNvSpPr>
              <p:nvPr/>
            </p:nvSpPr>
            <p:spPr bwMode="auto">
              <a:xfrm flipV="1">
                <a:off x="2493" y="2071"/>
                <a:ext cx="11" cy="95"/>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40" name="Line 1312">
                <a:extLst>
                  <a:ext uri="{FF2B5EF4-FFF2-40B4-BE49-F238E27FC236}">
                    <a16:creationId xmlns:a16="http://schemas.microsoft.com/office/drawing/2014/main" id="{9E47B833-402A-4740-940D-5A44638FD4C7}"/>
                  </a:ext>
                </a:extLst>
              </p:cNvPr>
              <p:cNvSpPr>
                <a:spLocks noChangeShapeType="1"/>
              </p:cNvSpPr>
              <p:nvPr/>
            </p:nvSpPr>
            <p:spPr bwMode="auto">
              <a:xfrm>
                <a:off x="2504" y="2071"/>
                <a:ext cx="11" cy="142"/>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41" name="Line 1313">
                <a:extLst>
                  <a:ext uri="{FF2B5EF4-FFF2-40B4-BE49-F238E27FC236}">
                    <a16:creationId xmlns:a16="http://schemas.microsoft.com/office/drawing/2014/main" id="{AE06620E-1507-4901-B84A-305FA45AA152}"/>
                  </a:ext>
                </a:extLst>
              </p:cNvPr>
              <p:cNvSpPr>
                <a:spLocks noChangeShapeType="1"/>
              </p:cNvSpPr>
              <p:nvPr/>
            </p:nvSpPr>
            <p:spPr bwMode="auto">
              <a:xfrm>
                <a:off x="2515" y="2213"/>
                <a:ext cx="11" cy="199"/>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42" name="Line 1314">
                <a:extLst>
                  <a:ext uri="{FF2B5EF4-FFF2-40B4-BE49-F238E27FC236}">
                    <a16:creationId xmlns:a16="http://schemas.microsoft.com/office/drawing/2014/main" id="{B9316593-9B05-4C1B-8B92-233993BC7700}"/>
                  </a:ext>
                </a:extLst>
              </p:cNvPr>
              <p:cNvSpPr>
                <a:spLocks noChangeShapeType="1"/>
              </p:cNvSpPr>
              <p:nvPr/>
            </p:nvSpPr>
            <p:spPr bwMode="auto">
              <a:xfrm flipV="1">
                <a:off x="2526" y="2089"/>
                <a:ext cx="11" cy="323"/>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43" name="Line 1315">
                <a:extLst>
                  <a:ext uri="{FF2B5EF4-FFF2-40B4-BE49-F238E27FC236}">
                    <a16:creationId xmlns:a16="http://schemas.microsoft.com/office/drawing/2014/main" id="{612785C8-D2EE-41EE-98C7-D38F84A12488}"/>
                  </a:ext>
                </a:extLst>
              </p:cNvPr>
              <p:cNvSpPr>
                <a:spLocks noChangeShapeType="1"/>
              </p:cNvSpPr>
              <p:nvPr/>
            </p:nvSpPr>
            <p:spPr bwMode="auto">
              <a:xfrm>
                <a:off x="2537" y="2089"/>
                <a:ext cx="11" cy="192"/>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44" name="Line 1316">
                <a:extLst>
                  <a:ext uri="{FF2B5EF4-FFF2-40B4-BE49-F238E27FC236}">
                    <a16:creationId xmlns:a16="http://schemas.microsoft.com/office/drawing/2014/main" id="{3B974E5E-D4D0-4C26-8931-EE47BDEF5587}"/>
                  </a:ext>
                </a:extLst>
              </p:cNvPr>
              <p:cNvSpPr>
                <a:spLocks noChangeShapeType="1"/>
              </p:cNvSpPr>
              <p:nvPr/>
            </p:nvSpPr>
            <p:spPr bwMode="auto">
              <a:xfrm flipV="1">
                <a:off x="2548" y="2131"/>
                <a:ext cx="11" cy="150"/>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45" name="Line 1317">
                <a:extLst>
                  <a:ext uri="{FF2B5EF4-FFF2-40B4-BE49-F238E27FC236}">
                    <a16:creationId xmlns:a16="http://schemas.microsoft.com/office/drawing/2014/main" id="{D5192854-952D-4FE9-A384-4ECF921DB1A1}"/>
                  </a:ext>
                </a:extLst>
              </p:cNvPr>
              <p:cNvSpPr>
                <a:spLocks noChangeShapeType="1"/>
              </p:cNvSpPr>
              <p:nvPr/>
            </p:nvSpPr>
            <p:spPr bwMode="auto">
              <a:xfrm>
                <a:off x="2559" y="2131"/>
                <a:ext cx="11" cy="196"/>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46" name="Line 1318">
                <a:extLst>
                  <a:ext uri="{FF2B5EF4-FFF2-40B4-BE49-F238E27FC236}">
                    <a16:creationId xmlns:a16="http://schemas.microsoft.com/office/drawing/2014/main" id="{680280F5-8A1F-4B0A-8E39-D9D4CD2E68BD}"/>
                  </a:ext>
                </a:extLst>
              </p:cNvPr>
              <p:cNvSpPr>
                <a:spLocks noChangeShapeType="1"/>
              </p:cNvSpPr>
              <p:nvPr/>
            </p:nvSpPr>
            <p:spPr bwMode="auto">
              <a:xfrm flipV="1">
                <a:off x="2570" y="2047"/>
                <a:ext cx="11" cy="280"/>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47" name="Line 1319">
                <a:extLst>
                  <a:ext uri="{FF2B5EF4-FFF2-40B4-BE49-F238E27FC236}">
                    <a16:creationId xmlns:a16="http://schemas.microsoft.com/office/drawing/2014/main" id="{71004A68-A39D-4CEB-8394-DAED0890C555}"/>
                  </a:ext>
                </a:extLst>
              </p:cNvPr>
              <p:cNvSpPr>
                <a:spLocks noChangeShapeType="1"/>
              </p:cNvSpPr>
              <p:nvPr/>
            </p:nvSpPr>
            <p:spPr bwMode="auto">
              <a:xfrm>
                <a:off x="2581" y="2047"/>
                <a:ext cx="11" cy="333"/>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48" name="Line 1320">
                <a:extLst>
                  <a:ext uri="{FF2B5EF4-FFF2-40B4-BE49-F238E27FC236}">
                    <a16:creationId xmlns:a16="http://schemas.microsoft.com/office/drawing/2014/main" id="{A8D81029-7825-4FF3-9039-9D2DBA73AA89}"/>
                  </a:ext>
                </a:extLst>
              </p:cNvPr>
              <p:cNvSpPr>
                <a:spLocks noChangeShapeType="1"/>
              </p:cNvSpPr>
              <p:nvPr/>
            </p:nvSpPr>
            <p:spPr bwMode="auto">
              <a:xfrm flipV="1">
                <a:off x="2592" y="1976"/>
                <a:ext cx="11" cy="404"/>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49" name="Line 1321">
                <a:extLst>
                  <a:ext uri="{FF2B5EF4-FFF2-40B4-BE49-F238E27FC236}">
                    <a16:creationId xmlns:a16="http://schemas.microsoft.com/office/drawing/2014/main" id="{D07EA9AF-D261-40F4-9D60-F801C99FF0DB}"/>
                  </a:ext>
                </a:extLst>
              </p:cNvPr>
              <p:cNvSpPr>
                <a:spLocks noChangeShapeType="1"/>
              </p:cNvSpPr>
              <p:nvPr/>
            </p:nvSpPr>
            <p:spPr bwMode="auto">
              <a:xfrm>
                <a:off x="2603" y="1976"/>
                <a:ext cx="11" cy="146"/>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50" name="Line 1322">
                <a:extLst>
                  <a:ext uri="{FF2B5EF4-FFF2-40B4-BE49-F238E27FC236}">
                    <a16:creationId xmlns:a16="http://schemas.microsoft.com/office/drawing/2014/main" id="{1BA3BD5A-E99B-4EED-89A2-5252669809BF}"/>
                  </a:ext>
                </a:extLst>
              </p:cNvPr>
              <p:cNvSpPr>
                <a:spLocks noChangeShapeType="1"/>
              </p:cNvSpPr>
              <p:nvPr/>
            </p:nvSpPr>
            <p:spPr bwMode="auto">
              <a:xfrm flipV="1">
                <a:off x="2614" y="2079"/>
                <a:ext cx="11" cy="43"/>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51" name="Line 1323">
                <a:extLst>
                  <a:ext uri="{FF2B5EF4-FFF2-40B4-BE49-F238E27FC236}">
                    <a16:creationId xmlns:a16="http://schemas.microsoft.com/office/drawing/2014/main" id="{3A642D2C-742A-41AF-A8BD-0E8303D14D76}"/>
                  </a:ext>
                </a:extLst>
              </p:cNvPr>
              <p:cNvSpPr>
                <a:spLocks noChangeShapeType="1"/>
              </p:cNvSpPr>
              <p:nvPr/>
            </p:nvSpPr>
            <p:spPr bwMode="auto">
              <a:xfrm>
                <a:off x="2625" y="2079"/>
                <a:ext cx="11" cy="128"/>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52" name="Line 1324">
                <a:extLst>
                  <a:ext uri="{FF2B5EF4-FFF2-40B4-BE49-F238E27FC236}">
                    <a16:creationId xmlns:a16="http://schemas.microsoft.com/office/drawing/2014/main" id="{47E7BB3A-BAF5-4493-B97D-0E1F2349683C}"/>
                  </a:ext>
                </a:extLst>
              </p:cNvPr>
              <p:cNvSpPr>
                <a:spLocks noChangeShapeType="1"/>
              </p:cNvSpPr>
              <p:nvPr/>
            </p:nvSpPr>
            <p:spPr bwMode="auto">
              <a:xfrm flipV="1">
                <a:off x="2636" y="2193"/>
                <a:ext cx="11" cy="14"/>
              </a:xfrm>
              <a:prstGeom prst="line">
                <a:avLst/>
              </a:prstGeom>
              <a:noFill/>
              <a:ln w="15875">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53" name="Line 1325">
                <a:extLst>
                  <a:ext uri="{FF2B5EF4-FFF2-40B4-BE49-F238E27FC236}">
                    <a16:creationId xmlns:a16="http://schemas.microsoft.com/office/drawing/2014/main" id="{D5349663-D6E5-4040-9BE1-A2270EF3A3BC}"/>
                  </a:ext>
                </a:extLst>
              </p:cNvPr>
              <p:cNvSpPr>
                <a:spLocks noChangeShapeType="1"/>
              </p:cNvSpPr>
              <p:nvPr/>
            </p:nvSpPr>
            <p:spPr bwMode="auto">
              <a:xfrm>
                <a:off x="2647" y="2193"/>
                <a:ext cx="11" cy="107"/>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54" name="Line 1326">
                <a:extLst>
                  <a:ext uri="{FF2B5EF4-FFF2-40B4-BE49-F238E27FC236}">
                    <a16:creationId xmlns:a16="http://schemas.microsoft.com/office/drawing/2014/main" id="{9078FDB8-3D46-4990-9D24-04958F369818}"/>
                  </a:ext>
                </a:extLst>
              </p:cNvPr>
              <p:cNvSpPr>
                <a:spLocks noChangeShapeType="1"/>
              </p:cNvSpPr>
              <p:nvPr/>
            </p:nvSpPr>
            <p:spPr bwMode="auto">
              <a:xfrm flipV="1">
                <a:off x="2658" y="2224"/>
                <a:ext cx="11" cy="76"/>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55" name="Line 1327">
                <a:extLst>
                  <a:ext uri="{FF2B5EF4-FFF2-40B4-BE49-F238E27FC236}">
                    <a16:creationId xmlns:a16="http://schemas.microsoft.com/office/drawing/2014/main" id="{61757D97-CDAD-4B36-8D04-CD72D9E765F8}"/>
                  </a:ext>
                </a:extLst>
              </p:cNvPr>
              <p:cNvSpPr>
                <a:spLocks noChangeShapeType="1"/>
              </p:cNvSpPr>
              <p:nvPr/>
            </p:nvSpPr>
            <p:spPr bwMode="auto">
              <a:xfrm flipV="1">
                <a:off x="2669" y="2111"/>
                <a:ext cx="11" cy="113"/>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56" name="Line 1328">
                <a:extLst>
                  <a:ext uri="{FF2B5EF4-FFF2-40B4-BE49-F238E27FC236}">
                    <a16:creationId xmlns:a16="http://schemas.microsoft.com/office/drawing/2014/main" id="{2453AC1C-7491-48DD-B30C-03BC461EA3E4}"/>
                  </a:ext>
                </a:extLst>
              </p:cNvPr>
              <p:cNvSpPr>
                <a:spLocks noChangeShapeType="1"/>
              </p:cNvSpPr>
              <p:nvPr/>
            </p:nvSpPr>
            <p:spPr bwMode="auto">
              <a:xfrm>
                <a:off x="2680" y="2111"/>
                <a:ext cx="11" cy="59"/>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57" name="Line 1329">
                <a:extLst>
                  <a:ext uri="{FF2B5EF4-FFF2-40B4-BE49-F238E27FC236}">
                    <a16:creationId xmlns:a16="http://schemas.microsoft.com/office/drawing/2014/main" id="{B272D9C0-D846-4083-B5E7-86B7529FF253}"/>
                  </a:ext>
                </a:extLst>
              </p:cNvPr>
              <p:cNvSpPr>
                <a:spLocks noChangeShapeType="1"/>
              </p:cNvSpPr>
              <p:nvPr/>
            </p:nvSpPr>
            <p:spPr bwMode="auto">
              <a:xfrm>
                <a:off x="2691" y="2170"/>
                <a:ext cx="11" cy="67"/>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58" name="Line 1330">
                <a:extLst>
                  <a:ext uri="{FF2B5EF4-FFF2-40B4-BE49-F238E27FC236}">
                    <a16:creationId xmlns:a16="http://schemas.microsoft.com/office/drawing/2014/main" id="{5CDA2B23-0A4B-467F-9130-FDCCC18E015F}"/>
                  </a:ext>
                </a:extLst>
              </p:cNvPr>
              <p:cNvSpPr>
                <a:spLocks noChangeShapeType="1"/>
              </p:cNvSpPr>
              <p:nvPr/>
            </p:nvSpPr>
            <p:spPr bwMode="auto">
              <a:xfrm flipV="1">
                <a:off x="2702" y="2189"/>
                <a:ext cx="11" cy="48"/>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59" name="Line 1331">
                <a:extLst>
                  <a:ext uri="{FF2B5EF4-FFF2-40B4-BE49-F238E27FC236}">
                    <a16:creationId xmlns:a16="http://schemas.microsoft.com/office/drawing/2014/main" id="{CBD3E5BB-EDD4-4ABC-862F-D8D9254EF169}"/>
                  </a:ext>
                </a:extLst>
              </p:cNvPr>
              <p:cNvSpPr>
                <a:spLocks noChangeShapeType="1"/>
              </p:cNvSpPr>
              <p:nvPr/>
            </p:nvSpPr>
            <p:spPr bwMode="auto">
              <a:xfrm flipV="1">
                <a:off x="2713" y="2097"/>
                <a:ext cx="11" cy="92"/>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60" name="Line 1332">
                <a:extLst>
                  <a:ext uri="{FF2B5EF4-FFF2-40B4-BE49-F238E27FC236}">
                    <a16:creationId xmlns:a16="http://schemas.microsoft.com/office/drawing/2014/main" id="{DAE4BA81-AC7B-48C6-B3D1-88AFBE83FE3D}"/>
                  </a:ext>
                </a:extLst>
              </p:cNvPr>
              <p:cNvSpPr>
                <a:spLocks noChangeShapeType="1"/>
              </p:cNvSpPr>
              <p:nvPr/>
            </p:nvSpPr>
            <p:spPr bwMode="auto">
              <a:xfrm>
                <a:off x="2724" y="2097"/>
                <a:ext cx="11" cy="31"/>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61" name="Line 1333">
                <a:extLst>
                  <a:ext uri="{FF2B5EF4-FFF2-40B4-BE49-F238E27FC236}">
                    <a16:creationId xmlns:a16="http://schemas.microsoft.com/office/drawing/2014/main" id="{D77EF563-8832-4846-92A2-CF8FEAA8AC81}"/>
                  </a:ext>
                </a:extLst>
              </p:cNvPr>
              <p:cNvSpPr>
                <a:spLocks noChangeShapeType="1"/>
              </p:cNvSpPr>
              <p:nvPr/>
            </p:nvSpPr>
            <p:spPr bwMode="auto">
              <a:xfrm>
                <a:off x="2735" y="2128"/>
                <a:ext cx="11" cy="162"/>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62" name="Line 1334">
                <a:extLst>
                  <a:ext uri="{FF2B5EF4-FFF2-40B4-BE49-F238E27FC236}">
                    <a16:creationId xmlns:a16="http://schemas.microsoft.com/office/drawing/2014/main" id="{84791ADA-283F-4529-AEBB-3ECB3B104950}"/>
                  </a:ext>
                </a:extLst>
              </p:cNvPr>
              <p:cNvSpPr>
                <a:spLocks noChangeShapeType="1"/>
              </p:cNvSpPr>
              <p:nvPr/>
            </p:nvSpPr>
            <p:spPr bwMode="auto">
              <a:xfrm>
                <a:off x="2746" y="2290"/>
                <a:ext cx="11" cy="56"/>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63" name="Line 1335">
                <a:extLst>
                  <a:ext uri="{FF2B5EF4-FFF2-40B4-BE49-F238E27FC236}">
                    <a16:creationId xmlns:a16="http://schemas.microsoft.com/office/drawing/2014/main" id="{E9549014-4C12-4E18-AFC4-DA84989AB734}"/>
                  </a:ext>
                </a:extLst>
              </p:cNvPr>
              <p:cNvSpPr>
                <a:spLocks noChangeShapeType="1"/>
              </p:cNvSpPr>
              <p:nvPr/>
            </p:nvSpPr>
            <p:spPr bwMode="auto">
              <a:xfrm flipV="1">
                <a:off x="2757" y="2161"/>
                <a:ext cx="11" cy="185"/>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64" name="Line 1336">
                <a:extLst>
                  <a:ext uri="{FF2B5EF4-FFF2-40B4-BE49-F238E27FC236}">
                    <a16:creationId xmlns:a16="http://schemas.microsoft.com/office/drawing/2014/main" id="{6ADED656-C5B5-44AB-AC89-8E0BB28B1BEE}"/>
                  </a:ext>
                </a:extLst>
              </p:cNvPr>
              <p:cNvSpPr>
                <a:spLocks noChangeShapeType="1"/>
              </p:cNvSpPr>
              <p:nvPr/>
            </p:nvSpPr>
            <p:spPr bwMode="auto">
              <a:xfrm>
                <a:off x="2768" y="2161"/>
                <a:ext cx="11" cy="150"/>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65" name="Line 1337">
                <a:extLst>
                  <a:ext uri="{FF2B5EF4-FFF2-40B4-BE49-F238E27FC236}">
                    <a16:creationId xmlns:a16="http://schemas.microsoft.com/office/drawing/2014/main" id="{30027C42-4E3B-4F0F-BA76-A23F11C0EF91}"/>
                  </a:ext>
                </a:extLst>
              </p:cNvPr>
              <p:cNvSpPr>
                <a:spLocks noChangeShapeType="1"/>
              </p:cNvSpPr>
              <p:nvPr/>
            </p:nvSpPr>
            <p:spPr bwMode="auto">
              <a:xfrm flipV="1">
                <a:off x="2779" y="2065"/>
                <a:ext cx="11" cy="246"/>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66" name="Line 1338">
                <a:extLst>
                  <a:ext uri="{FF2B5EF4-FFF2-40B4-BE49-F238E27FC236}">
                    <a16:creationId xmlns:a16="http://schemas.microsoft.com/office/drawing/2014/main" id="{CC14EF1B-7D5B-4687-A9CC-4C8C94FE8A6C}"/>
                  </a:ext>
                </a:extLst>
              </p:cNvPr>
              <p:cNvSpPr>
                <a:spLocks noChangeShapeType="1"/>
              </p:cNvSpPr>
              <p:nvPr/>
            </p:nvSpPr>
            <p:spPr bwMode="auto">
              <a:xfrm>
                <a:off x="2790" y="2065"/>
                <a:ext cx="11" cy="252"/>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67" name="Line 1339">
                <a:extLst>
                  <a:ext uri="{FF2B5EF4-FFF2-40B4-BE49-F238E27FC236}">
                    <a16:creationId xmlns:a16="http://schemas.microsoft.com/office/drawing/2014/main" id="{AC487BD8-524E-49F0-8293-30A79712EBF6}"/>
                  </a:ext>
                </a:extLst>
              </p:cNvPr>
              <p:cNvSpPr>
                <a:spLocks noChangeShapeType="1"/>
              </p:cNvSpPr>
              <p:nvPr/>
            </p:nvSpPr>
            <p:spPr bwMode="auto">
              <a:xfrm flipV="1">
                <a:off x="2801" y="2181"/>
                <a:ext cx="11" cy="136"/>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68" name="Line 1340">
                <a:extLst>
                  <a:ext uri="{FF2B5EF4-FFF2-40B4-BE49-F238E27FC236}">
                    <a16:creationId xmlns:a16="http://schemas.microsoft.com/office/drawing/2014/main" id="{204E5A94-F411-4096-96A8-BECDF176D550}"/>
                  </a:ext>
                </a:extLst>
              </p:cNvPr>
              <p:cNvSpPr>
                <a:spLocks noChangeShapeType="1"/>
              </p:cNvSpPr>
              <p:nvPr/>
            </p:nvSpPr>
            <p:spPr bwMode="auto">
              <a:xfrm>
                <a:off x="2812" y="2181"/>
                <a:ext cx="11" cy="9"/>
              </a:xfrm>
              <a:prstGeom prst="line">
                <a:avLst/>
              </a:prstGeom>
              <a:noFill/>
              <a:ln w="15875">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69" name="Line 1341">
                <a:extLst>
                  <a:ext uri="{FF2B5EF4-FFF2-40B4-BE49-F238E27FC236}">
                    <a16:creationId xmlns:a16="http://schemas.microsoft.com/office/drawing/2014/main" id="{35CDD6CB-A184-4735-B29B-BF43118ACF35}"/>
                  </a:ext>
                </a:extLst>
              </p:cNvPr>
              <p:cNvSpPr>
                <a:spLocks noChangeShapeType="1"/>
              </p:cNvSpPr>
              <p:nvPr/>
            </p:nvSpPr>
            <p:spPr bwMode="auto">
              <a:xfrm flipV="1">
                <a:off x="2823" y="2120"/>
                <a:ext cx="11" cy="70"/>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70" name="Line 1342">
                <a:extLst>
                  <a:ext uri="{FF2B5EF4-FFF2-40B4-BE49-F238E27FC236}">
                    <a16:creationId xmlns:a16="http://schemas.microsoft.com/office/drawing/2014/main" id="{BC8598CC-2E6A-45F3-B4FA-D97A9058678D}"/>
                  </a:ext>
                </a:extLst>
              </p:cNvPr>
              <p:cNvSpPr>
                <a:spLocks noChangeShapeType="1"/>
              </p:cNvSpPr>
              <p:nvPr/>
            </p:nvSpPr>
            <p:spPr bwMode="auto">
              <a:xfrm>
                <a:off x="2834" y="2120"/>
                <a:ext cx="11" cy="87"/>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71" name="Line 1343">
                <a:extLst>
                  <a:ext uri="{FF2B5EF4-FFF2-40B4-BE49-F238E27FC236}">
                    <a16:creationId xmlns:a16="http://schemas.microsoft.com/office/drawing/2014/main" id="{D7DBC3A9-C3A2-4D4C-9275-8EE795FE3815}"/>
                  </a:ext>
                </a:extLst>
              </p:cNvPr>
              <p:cNvSpPr>
                <a:spLocks noChangeShapeType="1"/>
              </p:cNvSpPr>
              <p:nvPr/>
            </p:nvSpPr>
            <p:spPr bwMode="auto">
              <a:xfrm>
                <a:off x="2845" y="2207"/>
                <a:ext cx="11" cy="265"/>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72" name="Line 1344">
                <a:extLst>
                  <a:ext uri="{FF2B5EF4-FFF2-40B4-BE49-F238E27FC236}">
                    <a16:creationId xmlns:a16="http://schemas.microsoft.com/office/drawing/2014/main" id="{A990746B-B759-4B35-B6E8-423D3F524B76}"/>
                  </a:ext>
                </a:extLst>
              </p:cNvPr>
              <p:cNvSpPr>
                <a:spLocks noChangeShapeType="1"/>
              </p:cNvSpPr>
              <p:nvPr/>
            </p:nvSpPr>
            <p:spPr bwMode="auto">
              <a:xfrm flipV="1">
                <a:off x="2856" y="2378"/>
                <a:ext cx="11" cy="94"/>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73" name="Line 1345">
                <a:extLst>
                  <a:ext uri="{FF2B5EF4-FFF2-40B4-BE49-F238E27FC236}">
                    <a16:creationId xmlns:a16="http://schemas.microsoft.com/office/drawing/2014/main" id="{35826AF8-81BE-4248-93FF-73EAE19B997E}"/>
                  </a:ext>
                </a:extLst>
              </p:cNvPr>
              <p:cNvSpPr>
                <a:spLocks noChangeShapeType="1"/>
              </p:cNvSpPr>
              <p:nvPr/>
            </p:nvSpPr>
            <p:spPr bwMode="auto">
              <a:xfrm flipV="1">
                <a:off x="2867" y="2181"/>
                <a:ext cx="11" cy="197"/>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74" name="Line 1346">
                <a:extLst>
                  <a:ext uri="{FF2B5EF4-FFF2-40B4-BE49-F238E27FC236}">
                    <a16:creationId xmlns:a16="http://schemas.microsoft.com/office/drawing/2014/main" id="{E20E4E74-F195-4516-A848-EF435035EE19}"/>
                  </a:ext>
                </a:extLst>
              </p:cNvPr>
              <p:cNvSpPr>
                <a:spLocks noChangeShapeType="1"/>
              </p:cNvSpPr>
              <p:nvPr/>
            </p:nvSpPr>
            <p:spPr bwMode="auto">
              <a:xfrm>
                <a:off x="2878" y="2181"/>
                <a:ext cx="11" cy="247"/>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75" name="Line 1347">
                <a:extLst>
                  <a:ext uri="{FF2B5EF4-FFF2-40B4-BE49-F238E27FC236}">
                    <a16:creationId xmlns:a16="http://schemas.microsoft.com/office/drawing/2014/main" id="{7C78B2EF-843D-41A7-8F17-C7DB94E22482}"/>
                  </a:ext>
                </a:extLst>
              </p:cNvPr>
              <p:cNvSpPr>
                <a:spLocks noChangeShapeType="1"/>
              </p:cNvSpPr>
              <p:nvPr/>
            </p:nvSpPr>
            <p:spPr bwMode="auto">
              <a:xfrm flipV="1">
                <a:off x="2889" y="2143"/>
                <a:ext cx="11" cy="285"/>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76" name="Line 1348">
                <a:extLst>
                  <a:ext uri="{FF2B5EF4-FFF2-40B4-BE49-F238E27FC236}">
                    <a16:creationId xmlns:a16="http://schemas.microsoft.com/office/drawing/2014/main" id="{27E0E9CE-DC83-4FF1-9E70-D05957EEFD31}"/>
                  </a:ext>
                </a:extLst>
              </p:cNvPr>
              <p:cNvSpPr>
                <a:spLocks noChangeShapeType="1"/>
              </p:cNvSpPr>
              <p:nvPr/>
            </p:nvSpPr>
            <p:spPr bwMode="auto">
              <a:xfrm>
                <a:off x="2900" y="2143"/>
                <a:ext cx="11" cy="190"/>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77" name="Line 1349">
                <a:extLst>
                  <a:ext uri="{FF2B5EF4-FFF2-40B4-BE49-F238E27FC236}">
                    <a16:creationId xmlns:a16="http://schemas.microsoft.com/office/drawing/2014/main" id="{A0F02E15-F650-4678-81C9-346D0F2BA60A}"/>
                  </a:ext>
                </a:extLst>
              </p:cNvPr>
              <p:cNvSpPr>
                <a:spLocks noChangeShapeType="1"/>
              </p:cNvSpPr>
              <p:nvPr/>
            </p:nvSpPr>
            <p:spPr bwMode="auto">
              <a:xfrm flipV="1">
                <a:off x="2911" y="2038"/>
                <a:ext cx="11" cy="295"/>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78" name="Line 1350">
                <a:extLst>
                  <a:ext uri="{FF2B5EF4-FFF2-40B4-BE49-F238E27FC236}">
                    <a16:creationId xmlns:a16="http://schemas.microsoft.com/office/drawing/2014/main" id="{05580F37-1DCA-4B9E-B476-6D3669F6538F}"/>
                  </a:ext>
                </a:extLst>
              </p:cNvPr>
              <p:cNvSpPr>
                <a:spLocks noChangeShapeType="1"/>
              </p:cNvSpPr>
              <p:nvPr/>
            </p:nvSpPr>
            <p:spPr bwMode="auto">
              <a:xfrm>
                <a:off x="2922" y="2038"/>
                <a:ext cx="11" cy="184"/>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79" name="Line 1351">
                <a:extLst>
                  <a:ext uri="{FF2B5EF4-FFF2-40B4-BE49-F238E27FC236}">
                    <a16:creationId xmlns:a16="http://schemas.microsoft.com/office/drawing/2014/main" id="{E4EA28C3-5DB6-45A4-92DD-801A7A99EB66}"/>
                  </a:ext>
                </a:extLst>
              </p:cNvPr>
              <p:cNvSpPr>
                <a:spLocks noChangeShapeType="1"/>
              </p:cNvSpPr>
              <p:nvPr/>
            </p:nvSpPr>
            <p:spPr bwMode="auto">
              <a:xfrm flipV="1">
                <a:off x="2933" y="2200"/>
                <a:ext cx="11" cy="22"/>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80" name="Line 1352">
                <a:extLst>
                  <a:ext uri="{FF2B5EF4-FFF2-40B4-BE49-F238E27FC236}">
                    <a16:creationId xmlns:a16="http://schemas.microsoft.com/office/drawing/2014/main" id="{9ABA2678-8CCD-48D6-9669-39379E4DF640}"/>
                  </a:ext>
                </a:extLst>
              </p:cNvPr>
              <p:cNvSpPr>
                <a:spLocks noChangeShapeType="1"/>
              </p:cNvSpPr>
              <p:nvPr/>
            </p:nvSpPr>
            <p:spPr bwMode="auto">
              <a:xfrm>
                <a:off x="2944" y="2200"/>
                <a:ext cx="11" cy="1"/>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81" name="Line 1353">
                <a:extLst>
                  <a:ext uri="{FF2B5EF4-FFF2-40B4-BE49-F238E27FC236}">
                    <a16:creationId xmlns:a16="http://schemas.microsoft.com/office/drawing/2014/main" id="{7ECB21F3-BA9D-42BE-ABCD-269C6647AEEB}"/>
                  </a:ext>
                </a:extLst>
              </p:cNvPr>
              <p:cNvSpPr>
                <a:spLocks noChangeShapeType="1"/>
              </p:cNvSpPr>
              <p:nvPr/>
            </p:nvSpPr>
            <p:spPr bwMode="auto">
              <a:xfrm>
                <a:off x="2955" y="2201"/>
                <a:ext cx="11" cy="120"/>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82" name="Line 1354">
                <a:extLst>
                  <a:ext uri="{FF2B5EF4-FFF2-40B4-BE49-F238E27FC236}">
                    <a16:creationId xmlns:a16="http://schemas.microsoft.com/office/drawing/2014/main" id="{CA86D1D0-3824-4114-9ED1-3044AD9D6A14}"/>
                  </a:ext>
                </a:extLst>
              </p:cNvPr>
              <p:cNvSpPr>
                <a:spLocks noChangeShapeType="1"/>
              </p:cNvSpPr>
              <p:nvPr/>
            </p:nvSpPr>
            <p:spPr bwMode="auto">
              <a:xfrm flipV="1">
                <a:off x="2966" y="2248"/>
                <a:ext cx="11" cy="73"/>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83" name="Line 1355">
                <a:extLst>
                  <a:ext uri="{FF2B5EF4-FFF2-40B4-BE49-F238E27FC236}">
                    <a16:creationId xmlns:a16="http://schemas.microsoft.com/office/drawing/2014/main" id="{A02205A8-4978-49CC-B62A-AC1BC6DCFD79}"/>
                  </a:ext>
                </a:extLst>
              </p:cNvPr>
              <p:cNvSpPr>
                <a:spLocks noChangeShapeType="1"/>
              </p:cNvSpPr>
              <p:nvPr/>
            </p:nvSpPr>
            <p:spPr bwMode="auto">
              <a:xfrm flipV="1">
                <a:off x="2977" y="2196"/>
                <a:ext cx="11" cy="52"/>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84" name="Line 1356">
                <a:extLst>
                  <a:ext uri="{FF2B5EF4-FFF2-40B4-BE49-F238E27FC236}">
                    <a16:creationId xmlns:a16="http://schemas.microsoft.com/office/drawing/2014/main" id="{E4BF4D15-2277-496C-B55E-1ED98F40C116}"/>
                  </a:ext>
                </a:extLst>
              </p:cNvPr>
              <p:cNvSpPr>
                <a:spLocks noChangeShapeType="1"/>
              </p:cNvSpPr>
              <p:nvPr/>
            </p:nvSpPr>
            <p:spPr bwMode="auto">
              <a:xfrm flipV="1">
                <a:off x="2988" y="2116"/>
                <a:ext cx="11" cy="80"/>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85" name="Line 1357">
                <a:extLst>
                  <a:ext uri="{FF2B5EF4-FFF2-40B4-BE49-F238E27FC236}">
                    <a16:creationId xmlns:a16="http://schemas.microsoft.com/office/drawing/2014/main" id="{8072B842-A9AB-423A-BAF2-C3C4EB0A0726}"/>
                  </a:ext>
                </a:extLst>
              </p:cNvPr>
              <p:cNvSpPr>
                <a:spLocks noChangeShapeType="1"/>
              </p:cNvSpPr>
              <p:nvPr/>
            </p:nvSpPr>
            <p:spPr bwMode="auto">
              <a:xfrm>
                <a:off x="2999" y="2116"/>
                <a:ext cx="11" cy="158"/>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86" name="Line 1358">
                <a:extLst>
                  <a:ext uri="{FF2B5EF4-FFF2-40B4-BE49-F238E27FC236}">
                    <a16:creationId xmlns:a16="http://schemas.microsoft.com/office/drawing/2014/main" id="{3FB42136-BBA4-48B9-B73F-7D44D507BCE0}"/>
                  </a:ext>
                </a:extLst>
              </p:cNvPr>
              <p:cNvSpPr>
                <a:spLocks noChangeShapeType="1"/>
              </p:cNvSpPr>
              <p:nvPr/>
            </p:nvSpPr>
            <p:spPr bwMode="auto">
              <a:xfrm flipV="1">
                <a:off x="3010" y="2262"/>
                <a:ext cx="11" cy="12"/>
              </a:xfrm>
              <a:prstGeom prst="line">
                <a:avLst/>
              </a:prstGeom>
              <a:noFill/>
              <a:ln w="15875">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87" name="Line 1359">
                <a:extLst>
                  <a:ext uri="{FF2B5EF4-FFF2-40B4-BE49-F238E27FC236}">
                    <a16:creationId xmlns:a16="http://schemas.microsoft.com/office/drawing/2014/main" id="{3AD69258-086D-4F50-AFDF-C54BB5953990}"/>
                  </a:ext>
                </a:extLst>
              </p:cNvPr>
              <p:cNvSpPr>
                <a:spLocks noChangeShapeType="1"/>
              </p:cNvSpPr>
              <p:nvPr/>
            </p:nvSpPr>
            <p:spPr bwMode="auto">
              <a:xfrm>
                <a:off x="3021" y="2262"/>
                <a:ext cx="11" cy="89"/>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88" name="Line 1360">
                <a:extLst>
                  <a:ext uri="{FF2B5EF4-FFF2-40B4-BE49-F238E27FC236}">
                    <a16:creationId xmlns:a16="http://schemas.microsoft.com/office/drawing/2014/main" id="{5D59F6B6-2D4B-49CD-9B2D-6C9FCFC42F54}"/>
                  </a:ext>
                </a:extLst>
              </p:cNvPr>
              <p:cNvSpPr>
                <a:spLocks noChangeShapeType="1"/>
              </p:cNvSpPr>
              <p:nvPr/>
            </p:nvSpPr>
            <p:spPr bwMode="auto">
              <a:xfrm flipV="1">
                <a:off x="3032" y="2240"/>
                <a:ext cx="11" cy="111"/>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89" name="Line 1361">
                <a:extLst>
                  <a:ext uri="{FF2B5EF4-FFF2-40B4-BE49-F238E27FC236}">
                    <a16:creationId xmlns:a16="http://schemas.microsoft.com/office/drawing/2014/main" id="{F1C39700-B8AA-45A0-9A0F-39D49F03277E}"/>
                  </a:ext>
                </a:extLst>
              </p:cNvPr>
              <p:cNvSpPr>
                <a:spLocks noChangeShapeType="1"/>
              </p:cNvSpPr>
              <p:nvPr/>
            </p:nvSpPr>
            <p:spPr bwMode="auto">
              <a:xfrm>
                <a:off x="3043" y="2240"/>
                <a:ext cx="11" cy="36"/>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90" name="Line 1362">
                <a:extLst>
                  <a:ext uri="{FF2B5EF4-FFF2-40B4-BE49-F238E27FC236}">
                    <a16:creationId xmlns:a16="http://schemas.microsoft.com/office/drawing/2014/main" id="{45446501-8375-4E88-9C07-B08449793B28}"/>
                  </a:ext>
                </a:extLst>
              </p:cNvPr>
              <p:cNvSpPr>
                <a:spLocks noChangeShapeType="1"/>
              </p:cNvSpPr>
              <p:nvPr/>
            </p:nvSpPr>
            <p:spPr bwMode="auto">
              <a:xfrm>
                <a:off x="3054" y="2276"/>
                <a:ext cx="11" cy="190"/>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91" name="Line 1363">
                <a:extLst>
                  <a:ext uri="{FF2B5EF4-FFF2-40B4-BE49-F238E27FC236}">
                    <a16:creationId xmlns:a16="http://schemas.microsoft.com/office/drawing/2014/main" id="{1DE8EBAF-6FA5-445C-8D5F-BFC3B6CC7E48}"/>
                  </a:ext>
                </a:extLst>
              </p:cNvPr>
              <p:cNvSpPr>
                <a:spLocks noChangeShapeType="1"/>
              </p:cNvSpPr>
              <p:nvPr/>
            </p:nvSpPr>
            <p:spPr bwMode="auto">
              <a:xfrm flipV="1">
                <a:off x="3065" y="2033"/>
                <a:ext cx="11" cy="433"/>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92" name="Line 1364">
                <a:extLst>
                  <a:ext uri="{FF2B5EF4-FFF2-40B4-BE49-F238E27FC236}">
                    <a16:creationId xmlns:a16="http://schemas.microsoft.com/office/drawing/2014/main" id="{740698B2-EB95-4D4A-8D61-D8248C26A962}"/>
                  </a:ext>
                </a:extLst>
              </p:cNvPr>
              <p:cNvSpPr>
                <a:spLocks noChangeShapeType="1"/>
              </p:cNvSpPr>
              <p:nvPr/>
            </p:nvSpPr>
            <p:spPr bwMode="auto">
              <a:xfrm>
                <a:off x="3076" y="2033"/>
                <a:ext cx="11" cy="25"/>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93" name="Line 1365">
                <a:extLst>
                  <a:ext uri="{FF2B5EF4-FFF2-40B4-BE49-F238E27FC236}">
                    <a16:creationId xmlns:a16="http://schemas.microsoft.com/office/drawing/2014/main" id="{0A2E4701-F31E-42DD-AB72-20188DAC968E}"/>
                  </a:ext>
                </a:extLst>
              </p:cNvPr>
              <p:cNvSpPr>
                <a:spLocks noChangeShapeType="1"/>
              </p:cNvSpPr>
              <p:nvPr/>
            </p:nvSpPr>
            <p:spPr bwMode="auto">
              <a:xfrm>
                <a:off x="3087" y="2058"/>
                <a:ext cx="11" cy="110"/>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94" name="Line 1366">
                <a:extLst>
                  <a:ext uri="{FF2B5EF4-FFF2-40B4-BE49-F238E27FC236}">
                    <a16:creationId xmlns:a16="http://schemas.microsoft.com/office/drawing/2014/main" id="{994EBDE3-60D5-4797-90ED-D39B36D39521}"/>
                  </a:ext>
                </a:extLst>
              </p:cNvPr>
              <p:cNvSpPr>
                <a:spLocks noChangeShapeType="1"/>
              </p:cNvSpPr>
              <p:nvPr/>
            </p:nvSpPr>
            <p:spPr bwMode="auto">
              <a:xfrm flipV="1">
                <a:off x="3098" y="2150"/>
                <a:ext cx="11" cy="18"/>
              </a:xfrm>
              <a:prstGeom prst="line">
                <a:avLst/>
              </a:prstGeom>
              <a:noFill/>
              <a:ln w="15875">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95" name="Line 1367">
                <a:extLst>
                  <a:ext uri="{FF2B5EF4-FFF2-40B4-BE49-F238E27FC236}">
                    <a16:creationId xmlns:a16="http://schemas.microsoft.com/office/drawing/2014/main" id="{454165CF-9508-4D5A-BE41-77F5CD058471}"/>
                  </a:ext>
                </a:extLst>
              </p:cNvPr>
              <p:cNvSpPr>
                <a:spLocks noChangeShapeType="1"/>
              </p:cNvSpPr>
              <p:nvPr/>
            </p:nvSpPr>
            <p:spPr bwMode="auto">
              <a:xfrm>
                <a:off x="3109" y="2150"/>
                <a:ext cx="11" cy="83"/>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96" name="Line 1368">
                <a:extLst>
                  <a:ext uri="{FF2B5EF4-FFF2-40B4-BE49-F238E27FC236}">
                    <a16:creationId xmlns:a16="http://schemas.microsoft.com/office/drawing/2014/main" id="{DAA0BBEF-0C00-4317-B4D3-8D21399BF059}"/>
                  </a:ext>
                </a:extLst>
              </p:cNvPr>
              <p:cNvSpPr>
                <a:spLocks noChangeShapeType="1"/>
              </p:cNvSpPr>
              <p:nvPr/>
            </p:nvSpPr>
            <p:spPr bwMode="auto">
              <a:xfrm flipV="1">
                <a:off x="3120" y="2213"/>
                <a:ext cx="11" cy="20"/>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97" name="Line 1369">
                <a:extLst>
                  <a:ext uri="{FF2B5EF4-FFF2-40B4-BE49-F238E27FC236}">
                    <a16:creationId xmlns:a16="http://schemas.microsoft.com/office/drawing/2014/main" id="{617BA35C-52EC-4192-8CBC-6EB3C2252536}"/>
                  </a:ext>
                </a:extLst>
              </p:cNvPr>
              <p:cNvSpPr>
                <a:spLocks noChangeShapeType="1"/>
              </p:cNvSpPr>
              <p:nvPr/>
            </p:nvSpPr>
            <p:spPr bwMode="auto">
              <a:xfrm flipV="1">
                <a:off x="3131" y="2118"/>
                <a:ext cx="11" cy="95"/>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98" name="Line 1370">
                <a:extLst>
                  <a:ext uri="{FF2B5EF4-FFF2-40B4-BE49-F238E27FC236}">
                    <a16:creationId xmlns:a16="http://schemas.microsoft.com/office/drawing/2014/main" id="{248D675E-8DDC-491A-A1A2-802A38F05FF5}"/>
                  </a:ext>
                </a:extLst>
              </p:cNvPr>
              <p:cNvSpPr>
                <a:spLocks noChangeShapeType="1"/>
              </p:cNvSpPr>
              <p:nvPr/>
            </p:nvSpPr>
            <p:spPr bwMode="auto">
              <a:xfrm>
                <a:off x="3142" y="2118"/>
                <a:ext cx="11" cy="9"/>
              </a:xfrm>
              <a:prstGeom prst="line">
                <a:avLst/>
              </a:prstGeom>
              <a:noFill/>
              <a:ln w="15875">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899" name="Line 1371">
                <a:extLst>
                  <a:ext uri="{FF2B5EF4-FFF2-40B4-BE49-F238E27FC236}">
                    <a16:creationId xmlns:a16="http://schemas.microsoft.com/office/drawing/2014/main" id="{96430296-17E2-48F4-8FE3-94F8C782021D}"/>
                  </a:ext>
                </a:extLst>
              </p:cNvPr>
              <p:cNvSpPr>
                <a:spLocks noChangeShapeType="1"/>
              </p:cNvSpPr>
              <p:nvPr/>
            </p:nvSpPr>
            <p:spPr bwMode="auto">
              <a:xfrm>
                <a:off x="3153" y="2127"/>
                <a:ext cx="11" cy="277"/>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00" name="Line 1372">
                <a:extLst>
                  <a:ext uri="{FF2B5EF4-FFF2-40B4-BE49-F238E27FC236}">
                    <a16:creationId xmlns:a16="http://schemas.microsoft.com/office/drawing/2014/main" id="{5B39BDD1-B066-42FF-8AF2-01D058C6E76E}"/>
                  </a:ext>
                </a:extLst>
              </p:cNvPr>
              <p:cNvSpPr>
                <a:spLocks noChangeShapeType="1"/>
              </p:cNvSpPr>
              <p:nvPr/>
            </p:nvSpPr>
            <p:spPr bwMode="auto">
              <a:xfrm flipV="1">
                <a:off x="3164" y="2327"/>
                <a:ext cx="11" cy="77"/>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01" name="Line 1373">
                <a:extLst>
                  <a:ext uri="{FF2B5EF4-FFF2-40B4-BE49-F238E27FC236}">
                    <a16:creationId xmlns:a16="http://schemas.microsoft.com/office/drawing/2014/main" id="{FB9FF2FC-0910-42CF-9933-868791C4FBF2}"/>
                  </a:ext>
                </a:extLst>
              </p:cNvPr>
              <p:cNvSpPr>
                <a:spLocks noChangeShapeType="1"/>
              </p:cNvSpPr>
              <p:nvPr/>
            </p:nvSpPr>
            <p:spPr bwMode="auto">
              <a:xfrm flipV="1">
                <a:off x="3175" y="2084"/>
                <a:ext cx="11" cy="243"/>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02" name="Line 1374">
                <a:extLst>
                  <a:ext uri="{FF2B5EF4-FFF2-40B4-BE49-F238E27FC236}">
                    <a16:creationId xmlns:a16="http://schemas.microsoft.com/office/drawing/2014/main" id="{C702BC17-321B-4072-AEF4-981DF0AD3136}"/>
                  </a:ext>
                </a:extLst>
              </p:cNvPr>
              <p:cNvSpPr>
                <a:spLocks noChangeShapeType="1"/>
              </p:cNvSpPr>
              <p:nvPr/>
            </p:nvSpPr>
            <p:spPr bwMode="auto">
              <a:xfrm>
                <a:off x="3186" y="2084"/>
                <a:ext cx="11" cy="35"/>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03" name="Line 1375">
                <a:extLst>
                  <a:ext uri="{FF2B5EF4-FFF2-40B4-BE49-F238E27FC236}">
                    <a16:creationId xmlns:a16="http://schemas.microsoft.com/office/drawing/2014/main" id="{57CCAF84-79B2-4DC9-BA77-C5050ADA47D1}"/>
                  </a:ext>
                </a:extLst>
              </p:cNvPr>
              <p:cNvSpPr>
                <a:spLocks noChangeShapeType="1"/>
              </p:cNvSpPr>
              <p:nvPr/>
            </p:nvSpPr>
            <p:spPr bwMode="auto">
              <a:xfrm>
                <a:off x="3197" y="2119"/>
                <a:ext cx="11" cy="210"/>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04" name="Line 1376">
                <a:extLst>
                  <a:ext uri="{FF2B5EF4-FFF2-40B4-BE49-F238E27FC236}">
                    <a16:creationId xmlns:a16="http://schemas.microsoft.com/office/drawing/2014/main" id="{BCD21E62-82C4-4A43-8911-D6DF34E6423B}"/>
                  </a:ext>
                </a:extLst>
              </p:cNvPr>
              <p:cNvSpPr>
                <a:spLocks noChangeShapeType="1"/>
              </p:cNvSpPr>
              <p:nvPr/>
            </p:nvSpPr>
            <p:spPr bwMode="auto">
              <a:xfrm>
                <a:off x="3208" y="2329"/>
                <a:ext cx="11" cy="1"/>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05" name="Line 1377">
                <a:extLst>
                  <a:ext uri="{FF2B5EF4-FFF2-40B4-BE49-F238E27FC236}">
                    <a16:creationId xmlns:a16="http://schemas.microsoft.com/office/drawing/2014/main" id="{B8446A6D-EEAB-4359-B72B-EA42A7BB52BC}"/>
                  </a:ext>
                </a:extLst>
              </p:cNvPr>
              <p:cNvSpPr>
                <a:spLocks noChangeShapeType="1"/>
              </p:cNvSpPr>
              <p:nvPr/>
            </p:nvSpPr>
            <p:spPr bwMode="auto">
              <a:xfrm flipV="1">
                <a:off x="3219" y="2026"/>
                <a:ext cx="11" cy="304"/>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06" name="Line 1378">
                <a:extLst>
                  <a:ext uri="{FF2B5EF4-FFF2-40B4-BE49-F238E27FC236}">
                    <a16:creationId xmlns:a16="http://schemas.microsoft.com/office/drawing/2014/main" id="{F6A86F60-6ABF-4A13-9FB0-503E5A981A99}"/>
                  </a:ext>
                </a:extLst>
              </p:cNvPr>
              <p:cNvSpPr>
                <a:spLocks noChangeShapeType="1"/>
              </p:cNvSpPr>
              <p:nvPr/>
            </p:nvSpPr>
            <p:spPr bwMode="auto">
              <a:xfrm>
                <a:off x="3230" y="2026"/>
                <a:ext cx="11" cy="93"/>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07" name="Line 1379">
                <a:extLst>
                  <a:ext uri="{FF2B5EF4-FFF2-40B4-BE49-F238E27FC236}">
                    <a16:creationId xmlns:a16="http://schemas.microsoft.com/office/drawing/2014/main" id="{2BB7C617-63B8-4C72-9B3A-D5FC295A8F97}"/>
                  </a:ext>
                </a:extLst>
              </p:cNvPr>
              <p:cNvSpPr>
                <a:spLocks noChangeShapeType="1"/>
              </p:cNvSpPr>
              <p:nvPr/>
            </p:nvSpPr>
            <p:spPr bwMode="auto">
              <a:xfrm>
                <a:off x="3241" y="2119"/>
                <a:ext cx="11" cy="101"/>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08" name="Line 1380">
                <a:extLst>
                  <a:ext uri="{FF2B5EF4-FFF2-40B4-BE49-F238E27FC236}">
                    <a16:creationId xmlns:a16="http://schemas.microsoft.com/office/drawing/2014/main" id="{12EFC39C-61B1-4614-98E8-666B68931DAF}"/>
                  </a:ext>
                </a:extLst>
              </p:cNvPr>
              <p:cNvSpPr>
                <a:spLocks noChangeShapeType="1"/>
              </p:cNvSpPr>
              <p:nvPr/>
            </p:nvSpPr>
            <p:spPr bwMode="auto">
              <a:xfrm flipV="1">
                <a:off x="3252" y="2205"/>
                <a:ext cx="11" cy="15"/>
              </a:xfrm>
              <a:prstGeom prst="line">
                <a:avLst/>
              </a:prstGeom>
              <a:noFill/>
              <a:ln w="15875">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09" name="Line 1381">
                <a:extLst>
                  <a:ext uri="{FF2B5EF4-FFF2-40B4-BE49-F238E27FC236}">
                    <a16:creationId xmlns:a16="http://schemas.microsoft.com/office/drawing/2014/main" id="{3D97FC80-DBBC-4370-8787-50DDBE5FFAE7}"/>
                  </a:ext>
                </a:extLst>
              </p:cNvPr>
              <p:cNvSpPr>
                <a:spLocks noChangeShapeType="1"/>
              </p:cNvSpPr>
              <p:nvPr/>
            </p:nvSpPr>
            <p:spPr bwMode="auto">
              <a:xfrm flipV="1">
                <a:off x="3263" y="2133"/>
                <a:ext cx="11" cy="72"/>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10" name="Line 1382">
                <a:extLst>
                  <a:ext uri="{FF2B5EF4-FFF2-40B4-BE49-F238E27FC236}">
                    <a16:creationId xmlns:a16="http://schemas.microsoft.com/office/drawing/2014/main" id="{8F3EA163-D371-4C61-821B-CA7F90014768}"/>
                  </a:ext>
                </a:extLst>
              </p:cNvPr>
              <p:cNvSpPr>
                <a:spLocks noChangeShapeType="1"/>
              </p:cNvSpPr>
              <p:nvPr/>
            </p:nvSpPr>
            <p:spPr bwMode="auto">
              <a:xfrm>
                <a:off x="3274" y="2133"/>
                <a:ext cx="11" cy="35"/>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11" name="Line 1383">
                <a:extLst>
                  <a:ext uri="{FF2B5EF4-FFF2-40B4-BE49-F238E27FC236}">
                    <a16:creationId xmlns:a16="http://schemas.microsoft.com/office/drawing/2014/main" id="{360BFC06-B14A-4FD3-B433-4E9ADD1A7DDA}"/>
                  </a:ext>
                </a:extLst>
              </p:cNvPr>
              <p:cNvSpPr>
                <a:spLocks noChangeShapeType="1"/>
              </p:cNvSpPr>
              <p:nvPr/>
            </p:nvSpPr>
            <p:spPr bwMode="auto">
              <a:xfrm flipV="1">
                <a:off x="3285" y="2086"/>
                <a:ext cx="11" cy="82"/>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12" name="Line 1384">
                <a:extLst>
                  <a:ext uri="{FF2B5EF4-FFF2-40B4-BE49-F238E27FC236}">
                    <a16:creationId xmlns:a16="http://schemas.microsoft.com/office/drawing/2014/main" id="{FE87FA2D-B092-429A-9ED0-02E45A6998F2}"/>
                  </a:ext>
                </a:extLst>
              </p:cNvPr>
              <p:cNvSpPr>
                <a:spLocks noChangeShapeType="1"/>
              </p:cNvSpPr>
              <p:nvPr/>
            </p:nvSpPr>
            <p:spPr bwMode="auto">
              <a:xfrm>
                <a:off x="3296" y="2086"/>
                <a:ext cx="11" cy="179"/>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13" name="Line 1385">
                <a:extLst>
                  <a:ext uri="{FF2B5EF4-FFF2-40B4-BE49-F238E27FC236}">
                    <a16:creationId xmlns:a16="http://schemas.microsoft.com/office/drawing/2014/main" id="{D016D2BC-400F-47AC-A11C-C7BC0861D6FE}"/>
                  </a:ext>
                </a:extLst>
              </p:cNvPr>
              <p:cNvSpPr>
                <a:spLocks noChangeShapeType="1"/>
              </p:cNvSpPr>
              <p:nvPr/>
            </p:nvSpPr>
            <p:spPr bwMode="auto">
              <a:xfrm>
                <a:off x="3307" y="2265"/>
                <a:ext cx="11" cy="185"/>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14" name="Line 1386">
                <a:extLst>
                  <a:ext uri="{FF2B5EF4-FFF2-40B4-BE49-F238E27FC236}">
                    <a16:creationId xmlns:a16="http://schemas.microsoft.com/office/drawing/2014/main" id="{0356CA6F-3AB3-41EC-8AC0-BD2E4FF0230F}"/>
                  </a:ext>
                </a:extLst>
              </p:cNvPr>
              <p:cNvSpPr>
                <a:spLocks noChangeShapeType="1"/>
              </p:cNvSpPr>
              <p:nvPr/>
            </p:nvSpPr>
            <p:spPr bwMode="auto">
              <a:xfrm flipV="1">
                <a:off x="3318" y="2142"/>
                <a:ext cx="11" cy="308"/>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15" name="Line 1387">
                <a:extLst>
                  <a:ext uri="{FF2B5EF4-FFF2-40B4-BE49-F238E27FC236}">
                    <a16:creationId xmlns:a16="http://schemas.microsoft.com/office/drawing/2014/main" id="{5F3C9519-0D0D-443F-B048-A903598BE81F}"/>
                  </a:ext>
                </a:extLst>
              </p:cNvPr>
              <p:cNvSpPr>
                <a:spLocks noChangeShapeType="1"/>
              </p:cNvSpPr>
              <p:nvPr/>
            </p:nvSpPr>
            <p:spPr bwMode="auto">
              <a:xfrm>
                <a:off x="3329" y="2142"/>
                <a:ext cx="11" cy="161"/>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16" name="Line 1388">
                <a:extLst>
                  <a:ext uri="{FF2B5EF4-FFF2-40B4-BE49-F238E27FC236}">
                    <a16:creationId xmlns:a16="http://schemas.microsoft.com/office/drawing/2014/main" id="{66170AC3-D86B-4177-8D74-0E218B9758B4}"/>
                  </a:ext>
                </a:extLst>
              </p:cNvPr>
              <p:cNvSpPr>
                <a:spLocks noChangeShapeType="1"/>
              </p:cNvSpPr>
              <p:nvPr/>
            </p:nvSpPr>
            <p:spPr bwMode="auto">
              <a:xfrm flipV="1">
                <a:off x="3340" y="2280"/>
                <a:ext cx="11" cy="23"/>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17" name="Line 1389">
                <a:extLst>
                  <a:ext uri="{FF2B5EF4-FFF2-40B4-BE49-F238E27FC236}">
                    <a16:creationId xmlns:a16="http://schemas.microsoft.com/office/drawing/2014/main" id="{F63EFA32-A8B3-45B5-BFBF-8E22AE6C1C2A}"/>
                  </a:ext>
                </a:extLst>
              </p:cNvPr>
              <p:cNvSpPr>
                <a:spLocks noChangeShapeType="1"/>
              </p:cNvSpPr>
              <p:nvPr/>
            </p:nvSpPr>
            <p:spPr bwMode="auto">
              <a:xfrm flipV="1">
                <a:off x="3351" y="2249"/>
                <a:ext cx="11" cy="31"/>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18" name="Line 1390">
                <a:extLst>
                  <a:ext uri="{FF2B5EF4-FFF2-40B4-BE49-F238E27FC236}">
                    <a16:creationId xmlns:a16="http://schemas.microsoft.com/office/drawing/2014/main" id="{C6F2D9B6-3E24-408E-B782-A94B7C377A18}"/>
                  </a:ext>
                </a:extLst>
              </p:cNvPr>
              <p:cNvSpPr>
                <a:spLocks noChangeShapeType="1"/>
              </p:cNvSpPr>
              <p:nvPr/>
            </p:nvSpPr>
            <p:spPr bwMode="auto">
              <a:xfrm flipV="1">
                <a:off x="3362" y="2066"/>
                <a:ext cx="11" cy="183"/>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19" name="Line 1391">
                <a:extLst>
                  <a:ext uri="{FF2B5EF4-FFF2-40B4-BE49-F238E27FC236}">
                    <a16:creationId xmlns:a16="http://schemas.microsoft.com/office/drawing/2014/main" id="{7CBFE894-F87F-424E-A112-13099F43A9AE}"/>
                  </a:ext>
                </a:extLst>
              </p:cNvPr>
              <p:cNvSpPr>
                <a:spLocks noChangeShapeType="1"/>
              </p:cNvSpPr>
              <p:nvPr/>
            </p:nvSpPr>
            <p:spPr bwMode="auto">
              <a:xfrm>
                <a:off x="3373" y="2066"/>
                <a:ext cx="11" cy="106"/>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20" name="Line 1392">
                <a:extLst>
                  <a:ext uri="{FF2B5EF4-FFF2-40B4-BE49-F238E27FC236}">
                    <a16:creationId xmlns:a16="http://schemas.microsoft.com/office/drawing/2014/main" id="{DD2514C9-7010-4858-8CE1-8ED9C27D166B}"/>
                  </a:ext>
                </a:extLst>
              </p:cNvPr>
              <p:cNvSpPr>
                <a:spLocks noChangeShapeType="1"/>
              </p:cNvSpPr>
              <p:nvPr/>
            </p:nvSpPr>
            <p:spPr bwMode="auto">
              <a:xfrm>
                <a:off x="3384" y="2172"/>
                <a:ext cx="11" cy="16"/>
              </a:xfrm>
              <a:prstGeom prst="line">
                <a:avLst/>
              </a:prstGeom>
              <a:noFill/>
              <a:ln w="15875">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21" name="Line 1393">
                <a:extLst>
                  <a:ext uri="{FF2B5EF4-FFF2-40B4-BE49-F238E27FC236}">
                    <a16:creationId xmlns:a16="http://schemas.microsoft.com/office/drawing/2014/main" id="{BD92BE66-9DDF-43EE-89E3-CCFE0CDA2F6D}"/>
                  </a:ext>
                </a:extLst>
              </p:cNvPr>
              <p:cNvSpPr>
                <a:spLocks noChangeShapeType="1"/>
              </p:cNvSpPr>
              <p:nvPr/>
            </p:nvSpPr>
            <p:spPr bwMode="auto">
              <a:xfrm>
                <a:off x="3395" y="2188"/>
                <a:ext cx="11" cy="200"/>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22" name="Line 1394">
                <a:extLst>
                  <a:ext uri="{FF2B5EF4-FFF2-40B4-BE49-F238E27FC236}">
                    <a16:creationId xmlns:a16="http://schemas.microsoft.com/office/drawing/2014/main" id="{F236AB71-3ED1-4352-8691-F94F1A83CB42}"/>
                  </a:ext>
                </a:extLst>
              </p:cNvPr>
              <p:cNvSpPr>
                <a:spLocks noChangeShapeType="1"/>
              </p:cNvSpPr>
              <p:nvPr/>
            </p:nvSpPr>
            <p:spPr bwMode="auto">
              <a:xfrm flipV="1">
                <a:off x="3406" y="2278"/>
                <a:ext cx="11" cy="110"/>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23" name="Line 1395">
                <a:extLst>
                  <a:ext uri="{FF2B5EF4-FFF2-40B4-BE49-F238E27FC236}">
                    <a16:creationId xmlns:a16="http://schemas.microsoft.com/office/drawing/2014/main" id="{634C5AE8-74A9-4ECC-BB71-D543811F0C16}"/>
                  </a:ext>
                </a:extLst>
              </p:cNvPr>
              <p:cNvSpPr>
                <a:spLocks noChangeShapeType="1"/>
              </p:cNvSpPr>
              <p:nvPr/>
            </p:nvSpPr>
            <p:spPr bwMode="auto">
              <a:xfrm flipV="1">
                <a:off x="3417" y="2143"/>
                <a:ext cx="11" cy="135"/>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24" name="Line 1396">
                <a:extLst>
                  <a:ext uri="{FF2B5EF4-FFF2-40B4-BE49-F238E27FC236}">
                    <a16:creationId xmlns:a16="http://schemas.microsoft.com/office/drawing/2014/main" id="{A3CCDFC4-9F99-413C-B555-29878416D482}"/>
                  </a:ext>
                </a:extLst>
              </p:cNvPr>
              <p:cNvSpPr>
                <a:spLocks noChangeShapeType="1"/>
              </p:cNvSpPr>
              <p:nvPr/>
            </p:nvSpPr>
            <p:spPr bwMode="auto">
              <a:xfrm>
                <a:off x="3428" y="2143"/>
                <a:ext cx="11" cy="282"/>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25" name="Line 1397">
                <a:extLst>
                  <a:ext uri="{FF2B5EF4-FFF2-40B4-BE49-F238E27FC236}">
                    <a16:creationId xmlns:a16="http://schemas.microsoft.com/office/drawing/2014/main" id="{97140B0B-9A15-4BB7-B40A-C0FCBBF3F58F}"/>
                  </a:ext>
                </a:extLst>
              </p:cNvPr>
              <p:cNvSpPr>
                <a:spLocks noChangeShapeType="1"/>
              </p:cNvSpPr>
              <p:nvPr/>
            </p:nvSpPr>
            <p:spPr bwMode="auto">
              <a:xfrm flipV="1">
                <a:off x="3439" y="2117"/>
                <a:ext cx="11" cy="308"/>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26" name="Line 1398">
                <a:extLst>
                  <a:ext uri="{FF2B5EF4-FFF2-40B4-BE49-F238E27FC236}">
                    <a16:creationId xmlns:a16="http://schemas.microsoft.com/office/drawing/2014/main" id="{5D01B462-3A5E-4319-BD46-DD78734CB2F4}"/>
                  </a:ext>
                </a:extLst>
              </p:cNvPr>
              <p:cNvSpPr>
                <a:spLocks noChangeShapeType="1"/>
              </p:cNvSpPr>
              <p:nvPr/>
            </p:nvSpPr>
            <p:spPr bwMode="auto">
              <a:xfrm>
                <a:off x="3450" y="2117"/>
                <a:ext cx="11" cy="9"/>
              </a:xfrm>
              <a:prstGeom prst="line">
                <a:avLst/>
              </a:prstGeom>
              <a:noFill/>
              <a:ln w="15875">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27" name="Line 1399">
                <a:extLst>
                  <a:ext uri="{FF2B5EF4-FFF2-40B4-BE49-F238E27FC236}">
                    <a16:creationId xmlns:a16="http://schemas.microsoft.com/office/drawing/2014/main" id="{966F7C69-5FE4-490C-9641-1BD64E343491}"/>
                  </a:ext>
                </a:extLst>
              </p:cNvPr>
              <p:cNvSpPr>
                <a:spLocks noChangeShapeType="1"/>
              </p:cNvSpPr>
              <p:nvPr/>
            </p:nvSpPr>
            <p:spPr bwMode="auto">
              <a:xfrm>
                <a:off x="3461" y="2126"/>
                <a:ext cx="11" cy="50"/>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28" name="Line 1400">
                <a:extLst>
                  <a:ext uri="{FF2B5EF4-FFF2-40B4-BE49-F238E27FC236}">
                    <a16:creationId xmlns:a16="http://schemas.microsoft.com/office/drawing/2014/main" id="{63F7848C-F6C2-474A-BA71-DB468ABA9CFD}"/>
                  </a:ext>
                </a:extLst>
              </p:cNvPr>
              <p:cNvSpPr>
                <a:spLocks noChangeShapeType="1"/>
              </p:cNvSpPr>
              <p:nvPr/>
            </p:nvSpPr>
            <p:spPr bwMode="auto">
              <a:xfrm flipV="1">
                <a:off x="3472" y="2164"/>
                <a:ext cx="11" cy="12"/>
              </a:xfrm>
              <a:prstGeom prst="line">
                <a:avLst/>
              </a:prstGeom>
              <a:noFill/>
              <a:ln w="15875">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29" name="Line 1401">
                <a:extLst>
                  <a:ext uri="{FF2B5EF4-FFF2-40B4-BE49-F238E27FC236}">
                    <a16:creationId xmlns:a16="http://schemas.microsoft.com/office/drawing/2014/main" id="{240E90B9-20EE-44F2-ABAC-09321FFF449E}"/>
                  </a:ext>
                </a:extLst>
              </p:cNvPr>
              <p:cNvSpPr>
                <a:spLocks noChangeShapeType="1"/>
              </p:cNvSpPr>
              <p:nvPr/>
            </p:nvSpPr>
            <p:spPr bwMode="auto">
              <a:xfrm flipV="1">
                <a:off x="3483" y="2149"/>
                <a:ext cx="11" cy="15"/>
              </a:xfrm>
              <a:prstGeom prst="line">
                <a:avLst/>
              </a:prstGeom>
              <a:noFill/>
              <a:ln w="15875">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30" name="Line 1402">
                <a:extLst>
                  <a:ext uri="{FF2B5EF4-FFF2-40B4-BE49-F238E27FC236}">
                    <a16:creationId xmlns:a16="http://schemas.microsoft.com/office/drawing/2014/main" id="{49231009-B082-422E-8E66-EB96581F27C5}"/>
                  </a:ext>
                </a:extLst>
              </p:cNvPr>
              <p:cNvSpPr>
                <a:spLocks noChangeShapeType="1"/>
              </p:cNvSpPr>
              <p:nvPr/>
            </p:nvSpPr>
            <p:spPr bwMode="auto">
              <a:xfrm>
                <a:off x="3494" y="2149"/>
                <a:ext cx="11" cy="68"/>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31" name="Line 1403">
                <a:extLst>
                  <a:ext uri="{FF2B5EF4-FFF2-40B4-BE49-F238E27FC236}">
                    <a16:creationId xmlns:a16="http://schemas.microsoft.com/office/drawing/2014/main" id="{350A9007-FEF7-4CAA-AC60-0CB0BBF721C5}"/>
                  </a:ext>
                </a:extLst>
              </p:cNvPr>
              <p:cNvSpPr>
                <a:spLocks noChangeShapeType="1"/>
              </p:cNvSpPr>
              <p:nvPr/>
            </p:nvSpPr>
            <p:spPr bwMode="auto">
              <a:xfrm>
                <a:off x="3505" y="2217"/>
                <a:ext cx="11" cy="105"/>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32" name="Line 1404">
                <a:extLst>
                  <a:ext uri="{FF2B5EF4-FFF2-40B4-BE49-F238E27FC236}">
                    <a16:creationId xmlns:a16="http://schemas.microsoft.com/office/drawing/2014/main" id="{727F5E05-0240-41B1-9268-83C4BE99FBDC}"/>
                  </a:ext>
                </a:extLst>
              </p:cNvPr>
              <p:cNvSpPr>
                <a:spLocks noChangeShapeType="1"/>
              </p:cNvSpPr>
              <p:nvPr/>
            </p:nvSpPr>
            <p:spPr bwMode="auto">
              <a:xfrm>
                <a:off x="3516" y="2322"/>
                <a:ext cx="11" cy="29"/>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33" name="Line 1405">
                <a:extLst>
                  <a:ext uri="{FF2B5EF4-FFF2-40B4-BE49-F238E27FC236}">
                    <a16:creationId xmlns:a16="http://schemas.microsoft.com/office/drawing/2014/main" id="{95996FBF-5186-485E-9BB0-8175B0B334E1}"/>
                  </a:ext>
                </a:extLst>
              </p:cNvPr>
              <p:cNvSpPr>
                <a:spLocks noChangeShapeType="1"/>
              </p:cNvSpPr>
              <p:nvPr/>
            </p:nvSpPr>
            <p:spPr bwMode="auto">
              <a:xfrm>
                <a:off x="3527" y="2351"/>
                <a:ext cx="11" cy="83"/>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34" name="Line 1406">
                <a:extLst>
                  <a:ext uri="{FF2B5EF4-FFF2-40B4-BE49-F238E27FC236}">
                    <a16:creationId xmlns:a16="http://schemas.microsoft.com/office/drawing/2014/main" id="{B00E9262-027D-4D59-87B6-D08FA2CF525D}"/>
                  </a:ext>
                </a:extLst>
              </p:cNvPr>
              <p:cNvSpPr>
                <a:spLocks noChangeShapeType="1"/>
              </p:cNvSpPr>
              <p:nvPr/>
            </p:nvSpPr>
            <p:spPr bwMode="auto">
              <a:xfrm flipV="1">
                <a:off x="3538" y="2011"/>
                <a:ext cx="11" cy="423"/>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35" name="Line 1407">
                <a:extLst>
                  <a:ext uri="{FF2B5EF4-FFF2-40B4-BE49-F238E27FC236}">
                    <a16:creationId xmlns:a16="http://schemas.microsoft.com/office/drawing/2014/main" id="{F3A24D9D-1CFB-4043-AAD4-0EFE4E251A74}"/>
                  </a:ext>
                </a:extLst>
              </p:cNvPr>
              <p:cNvSpPr>
                <a:spLocks noChangeShapeType="1"/>
              </p:cNvSpPr>
              <p:nvPr/>
            </p:nvSpPr>
            <p:spPr bwMode="auto">
              <a:xfrm>
                <a:off x="3549" y="2011"/>
                <a:ext cx="11" cy="228"/>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36" name="Line 1408">
                <a:extLst>
                  <a:ext uri="{FF2B5EF4-FFF2-40B4-BE49-F238E27FC236}">
                    <a16:creationId xmlns:a16="http://schemas.microsoft.com/office/drawing/2014/main" id="{BF6F3113-16A8-4BAB-9B29-F8B683503405}"/>
                  </a:ext>
                </a:extLst>
              </p:cNvPr>
              <p:cNvSpPr>
                <a:spLocks noChangeShapeType="1"/>
              </p:cNvSpPr>
              <p:nvPr/>
            </p:nvSpPr>
            <p:spPr bwMode="auto">
              <a:xfrm flipV="1">
                <a:off x="3560" y="2188"/>
                <a:ext cx="11" cy="51"/>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37" name="Line 1409">
                <a:extLst>
                  <a:ext uri="{FF2B5EF4-FFF2-40B4-BE49-F238E27FC236}">
                    <a16:creationId xmlns:a16="http://schemas.microsoft.com/office/drawing/2014/main" id="{F3D68116-53EE-4B0E-8216-167D607137E6}"/>
                  </a:ext>
                </a:extLst>
              </p:cNvPr>
              <p:cNvSpPr>
                <a:spLocks noChangeShapeType="1"/>
              </p:cNvSpPr>
              <p:nvPr/>
            </p:nvSpPr>
            <p:spPr bwMode="auto">
              <a:xfrm>
                <a:off x="3571" y="2188"/>
                <a:ext cx="11" cy="80"/>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38" name="Line 1410">
                <a:extLst>
                  <a:ext uri="{FF2B5EF4-FFF2-40B4-BE49-F238E27FC236}">
                    <a16:creationId xmlns:a16="http://schemas.microsoft.com/office/drawing/2014/main" id="{8BDECF38-61C4-4910-9F4A-B794A6A77163}"/>
                  </a:ext>
                </a:extLst>
              </p:cNvPr>
              <p:cNvSpPr>
                <a:spLocks noChangeShapeType="1"/>
              </p:cNvSpPr>
              <p:nvPr/>
            </p:nvSpPr>
            <p:spPr bwMode="auto">
              <a:xfrm flipV="1">
                <a:off x="3582" y="2197"/>
                <a:ext cx="11" cy="71"/>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39" name="Line 1411">
                <a:extLst>
                  <a:ext uri="{FF2B5EF4-FFF2-40B4-BE49-F238E27FC236}">
                    <a16:creationId xmlns:a16="http://schemas.microsoft.com/office/drawing/2014/main" id="{D1BCBA22-FCA4-4E0A-8155-B99507FED72E}"/>
                  </a:ext>
                </a:extLst>
              </p:cNvPr>
              <p:cNvSpPr>
                <a:spLocks noChangeShapeType="1"/>
              </p:cNvSpPr>
              <p:nvPr/>
            </p:nvSpPr>
            <p:spPr bwMode="auto">
              <a:xfrm>
                <a:off x="3593" y="2197"/>
                <a:ext cx="11" cy="62"/>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40" name="Line 1412">
                <a:extLst>
                  <a:ext uri="{FF2B5EF4-FFF2-40B4-BE49-F238E27FC236}">
                    <a16:creationId xmlns:a16="http://schemas.microsoft.com/office/drawing/2014/main" id="{11F21139-85E5-45A1-B6AC-3985462E39F8}"/>
                  </a:ext>
                </a:extLst>
              </p:cNvPr>
              <p:cNvSpPr>
                <a:spLocks noChangeShapeType="1"/>
              </p:cNvSpPr>
              <p:nvPr/>
            </p:nvSpPr>
            <p:spPr bwMode="auto">
              <a:xfrm flipV="1">
                <a:off x="3604" y="2170"/>
                <a:ext cx="11" cy="89"/>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41" name="Line 1413">
                <a:extLst>
                  <a:ext uri="{FF2B5EF4-FFF2-40B4-BE49-F238E27FC236}">
                    <a16:creationId xmlns:a16="http://schemas.microsoft.com/office/drawing/2014/main" id="{4BA66231-900B-46BD-9533-993B842DED8B}"/>
                  </a:ext>
                </a:extLst>
              </p:cNvPr>
              <p:cNvSpPr>
                <a:spLocks noChangeShapeType="1"/>
              </p:cNvSpPr>
              <p:nvPr/>
            </p:nvSpPr>
            <p:spPr bwMode="auto">
              <a:xfrm>
                <a:off x="3615" y="2170"/>
                <a:ext cx="11" cy="67"/>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42" name="Line 1414">
                <a:extLst>
                  <a:ext uri="{FF2B5EF4-FFF2-40B4-BE49-F238E27FC236}">
                    <a16:creationId xmlns:a16="http://schemas.microsoft.com/office/drawing/2014/main" id="{0929007B-A919-48DD-AEA8-0069315A2E65}"/>
                  </a:ext>
                </a:extLst>
              </p:cNvPr>
              <p:cNvSpPr>
                <a:spLocks noChangeShapeType="1"/>
              </p:cNvSpPr>
              <p:nvPr/>
            </p:nvSpPr>
            <p:spPr bwMode="auto">
              <a:xfrm>
                <a:off x="3626" y="2237"/>
                <a:ext cx="11" cy="203"/>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43" name="Line 1415">
                <a:extLst>
                  <a:ext uri="{FF2B5EF4-FFF2-40B4-BE49-F238E27FC236}">
                    <a16:creationId xmlns:a16="http://schemas.microsoft.com/office/drawing/2014/main" id="{EA983955-C1AE-448E-B8FF-69086BE7BF7D}"/>
                  </a:ext>
                </a:extLst>
              </p:cNvPr>
              <p:cNvSpPr>
                <a:spLocks noChangeShapeType="1"/>
              </p:cNvSpPr>
              <p:nvPr/>
            </p:nvSpPr>
            <p:spPr bwMode="auto">
              <a:xfrm flipV="1">
                <a:off x="3637" y="2085"/>
                <a:ext cx="11" cy="355"/>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44" name="Line 1416">
                <a:extLst>
                  <a:ext uri="{FF2B5EF4-FFF2-40B4-BE49-F238E27FC236}">
                    <a16:creationId xmlns:a16="http://schemas.microsoft.com/office/drawing/2014/main" id="{D121F65F-4C7A-49DD-9B15-FB0BC1A7F405}"/>
                  </a:ext>
                </a:extLst>
              </p:cNvPr>
              <p:cNvSpPr>
                <a:spLocks noChangeShapeType="1"/>
              </p:cNvSpPr>
              <p:nvPr/>
            </p:nvSpPr>
            <p:spPr bwMode="auto">
              <a:xfrm>
                <a:off x="3648" y="2085"/>
                <a:ext cx="11" cy="24"/>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45" name="Line 1417">
                <a:extLst>
                  <a:ext uri="{FF2B5EF4-FFF2-40B4-BE49-F238E27FC236}">
                    <a16:creationId xmlns:a16="http://schemas.microsoft.com/office/drawing/2014/main" id="{92C7FA96-C221-44E8-815E-194B29A92375}"/>
                  </a:ext>
                </a:extLst>
              </p:cNvPr>
              <p:cNvSpPr>
                <a:spLocks noChangeShapeType="1"/>
              </p:cNvSpPr>
              <p:nvPr/>
            </p:nvSpPr>
            <p:spPr bwMode="auto">
              <a:xfrm>
                <a:off x="3659" y="2109"/>
                <a:ext cx="11" cy="137"/>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46" name="Line 1418">
                <a:extLst>
                  <a:ext uri="{FF2B5EF4-FFF2-40B4-BE49-F238E27FC236}">
                    <a16:creationId xmlns:a16="http://schemas.microsoft.com/office/drawing/2014/main" id="{9EAA239F-A703-41C1-AEEC-7F88FF8D9066}"/>
                  </a:ext>
                </a:extLst>
              </p:cNvPr>
              <p:cNvSpPr>
                <a:spLocks noChangeShapeType="1"/>
              </p:cNvSpPr>
              <p:nvPr/>
            </p:nvSpPr>
            <p:spPr bwMode="auto">
              <a:xfrm flipV="1">
                <a:off x="3670" y="2144"/>
                <a:ext cx="11" cy="102"/>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47" name="Line 1419">
                <a:extLst>
                  <a:ext uri="{FF2B5EF4-FFF2-40B4-BE49-F238E27FC236}">
                    <a16:creationId xmlns:a16="http://schemas.microsoft.com/office/drawing/2014/main" id="{E355AFA3-35B3-4611-9D42-9765F095FDE3}"/>
                  </a:ext>
                </a:extLst>
              </p:cNvPr>
              <p:cNvSpPr>
                <a:spLocks noChangeShapeType="1"/>
              </p:cNvSpPr>
              <p:nvPr/>
            </p:nvSpPr>
            <p:spPr bwMode="auto">
              <a:xfrm>
                <a:off x="3681" y="2144"/>
                <a:ext cx="11" cy="125"/>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48" name="Line 1420">
                <a:extLst>
                  <a:ext uri="{FF2B5EF4-FFF2-40B4-BE49-F238E27FC236}">
                    <a16:creationId xmlns:a16="http://schemas.microsoft.com/office/drawing/2014/main" id="{F3351BA3-AB8B-4E39-A442-E0BCCCABDD2B}"/>
                  </a:ext>
                </a:extLst>
              </p:cNvPr>
              <p:cNvSpPr>
                <a:spLocks noChangeShapeType="1"/>
              </p:cNvSpPr>
              <p:nvPr/>
            </p:nvSpPr>
            <p:spPr bwMode="auto">
              <a:xfrm flipV="1">
                <a:off x="3692" y="2188"/>
                <a:ext cx="11" cy="81"/>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49" name="Line 1421">
                <a:extLst>
                  <a:ext uri="{FF2B5EF4-FFF2-40B4-BE49-F238E27FC236}">
                    <a16:creationId xmlns:a16="http://schemas.microsoft.com/office/drawing/2014/main" id="{80D53E1E-B073-4604-816F-0E75736EBB42}"/>
                  </a:ext>
                </a:extLst>
              </p:cNvPr>
              <p:cNvSpPr>
                <a:spLocks noChangeShapeType="1"/>
              </p:cNvSpPr>
              <p:nvPr/>
            </p:nvSpPr>
            <p:spPr bwMode="auto">
              <a:xfrm>
                <a:off x="3703" y="2188"/>
                <a:ext cx="11" cy="83"/>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50" name="Line 1422">
                <a:extLst>
                  <a:ext uri="{FF2B5EF4-FFF2-40B4-BE49-F238E27FC236}">
                    <a16:creationId xmlns:a16="http://schemas.microsoft.com/office/drawing/2014/main" id="{19AFF4E7-7C94-4CC3-AA6B-C7561E4DADFC}"/>
                  </a:ext>
                </a:extLst>
              </p:cNvPr>
              <p:cNvSpPr>
                <a:spLocks noChangeShapeType="1"/>
              </p:cNvSpPr>
              <p:nvPr/>
            </p:nvSpPr>
            <p:spPr bwMode="auto">
              <a:xfrm flipV="1">
                <a:off x="3714" y="2103"/>
                <a:ext cx="11" cy="168"/>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51" name="Line 1423">
                <a:extLst>
                  <a:ext uri="{FF2B5EF4-FFF2-40B4-BE49-F238E27FC236}">
                    <a16:creationId xmlns:a16="http://schemas.microsoft.com/office/drawing/2014/main" id="{85437934-4DC6-44D6-AD27-9B8DF27BFAA9}"/>
                  </a:ext>
                </a:extLst>
              </p:cNvPr>
              <p:cNvSpPr>
                <a:spLocks noChangeShapeType="1"/>
              </p:cNvSpPr>
              <p:nvPr/>
            </p:nvSpPr>
            <p:spPr bwMode="auto">
              <a:xfrm flipV="1">
                <a:off x="3725" y="2069"/>
                <a:ext cx="11" cy="34"/>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52" name="Line 1424">
                <a:extLst>
                  <a:ext uri="{FF2B5EF4-FFF2-40B4-BE49-F238E27FC236}">
                    <a16:creationId xmlns:a16="http://schemas.microsoft.com/office/drawing/2014/main" id="{A253E9BF-C5F8-415C-AB61-58AE802770E4}"/>
                  </a:ext>
                </a:extLst>
              </p:cNvPr>
              <p:cNvSpPr>
                <a:spLocks noChangeShapeType="1"/>
              </p:cNvSpPr>
              <p:nvPr/>
            </p:nvSpPr>
            <p:spPr bwMode="auto">
              <a:xfrm>
                <a:off x="3736" y="2069"/>
                <a:ext cx="11" cy="196"/>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53" name="Line 1425">
                <a:extLst>
                  <a:ext uri="{FF2B5EF4-FFF2-40B4-BE49-F238E27FC236}">
                    <a16:creationId xmlns:a16="http://schemas.microsoft.com/office/drawing/2014/main" id="{F4C80E0A-14C1-4E57-AD03-6556D6DF725F}"/>
                  </a:ext>
                </a:extLst>
              </p:cNvPr>
              <p:cNvSpPr>
                <a:spLocks noChangeShapeType="1"/>
              </p:cNvSpPr>
              <p:nvPr/>
            </p:nvSpPr>
            <p:spPr bwMode="auto">
              <a:xfrm flipV="1">
                <a:off x="3747" y="2250"/>
                <a:ext cx="11" cy="15"/>
              </a:xfrm>
              <a:prstGeom prst="line">
                <a:avLst/>
              </a:prstGeom>
              <a:noFill/>
              <a:ln w="15875">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54" name="Line 1426">
                <a:extLst>
                  <a:ext uri="{FF2B5EF4-FFF2-40B4-BE49-F238E27FC236}">
                    <a16:creationId xmlns:a16="http://schemas.microsoft.com/office/drawing/2014/main" id="{A11916FE-E863-42AB-BD5D-2DA13568C109}"/>
                  </a:ext>
                </a:extLst>
              </p:cNvPr>
              <p:cNvSpPr>
                <a:spLocks noChangeShapeType="1"/>
              </p:cNvSpPr>
              <p:nvPr/>
            </p:nvSpPr>
            <p:spPr bwMode="auto">
              <a:xfrm>
                <a:off x="3758" y="2250"/>
                <a:ext cx="11" cy="129"/>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55" name="Line 1427">
                <a:extLst>
                  <a:ext uri="{FF2B5EF4-FFF2-40B4-BE49-F238E27FC236}">
                    <a16:creationId xmlns:a16="http://schemas.microsoft.com/office/drawing/2014/main" id="{AD0F8947-39CF-4BDB-BB2E-B572AD2F8A92}"/>
                  </a:ext>
                </a:extLst>
              </p:cNvPr>
              <p:cNvSpPr>
                <a:spLocks noChangeShapeType="1"/>
              </p:cNvSpPr>
              <p:nvPr/>
            </p:nvSpPr>
            <p:spPr bwMode="auto">
              <a:xfrm flipV="1">
                <a:off x="3769" y="2120"/>
                <a:ext cx="11" cy="259"/>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56" name="Line 1428">
                <a:extLst>
                  <a:ext uri="{FF2B5EF4-FFF2-40B4-BE49-F238E27FC236}">
                    <a16:creationId xmlns:a16="http://schemas.microsoft.com/office/drawing/2014/main" id="{AFB4324B-A72A-4682-8B0B-25FE8086C18B}"/>
                  </a:ext>
                </a:extLst>
              </p:cNvPr>
              <p:cNvSpPr>
                <a:spLocks noChangeShapeType="1"/>
              </p:cNvSpPr>
              <p:nvPr/>
            </p:nvSpPr>
            <p:spPr bwMode="auto">
              <a:xfrm>
                <a:off x="3780" y="2120"/>
                <a:ext cx="11" cy="90"/>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57" name="Line 1429">
                <a:extLst>
                  <a:ext uri="{FF2B5EF4-FFF2-40B4-BE49-F238E27FC236}">
                    <a16:creationId xmlns:a16="http://schemas.microsoft.com/office/drawing/2014/main" id="{86A67B76-E7DF-418B-9B73-A66DE853826B}"/>
                  </a:ext>
                </a:extLst>
              </p:cNvPr>
              <p:cNvSpPr>
                <a:spLocks noChangeShapeType="1"/>
              </p:cNvSpPr>
              <p:nvPr/>
            </p:nvSpPr>
            <p:spPr bwMode="auto">
              <a:xfrm>
                <a:off x="3791" y="2210"/>
                <a:ext cx="11" cy="60"/>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58" name="Line 1430">
                <a:extLst>
                  <a:ext uri="{FF2B5EF4-FFF2-40B4-BE49-F238E27FC236}">
                    <a16:creationId xmlns:a16="http://schemas.microsoft.com/office/drawing/2014/main" id="{B8B111DD-77FE-46BD-ADF6-5D6C43CE1C5F}"/>
                  </a:ext>
                </a:extLst>
              </p:cNvPr>
              <p:cNvSpPr>
                <a:spLocks noChangeShapeType="1"/>
              </p:cNvSpPr>
              <p:nvPr/>
            </p:nvSpPr>
            <p:spPr bwMode="auto">
              <a:xfrm>
                <a:off x="3802" y="2270"/>
                <a:ext cx="11" cy="47"/>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59" name="Line 1431">
                <a:extLst>
                  <a:ext uri="{FF2B5EF4-FFF2-40B4-BE49-F238E27FC236}">
                    <a16:creationId xmlns:a16="http://schemas.microsoft.com/office/drawing/2014/main" id="{7645E843-8BDB-4AF1-A176-5D7AA21353FA}"/>
                  </a:ext>
                </a:extLst>
              </p:cNvPr>
              <p:cNvSpPr>
                <a:spLocks noChangeShapeType="1"/>
              </p:cNvSpPr>
              <p:nvPr/>
            </p:nvSpPr>
            <p:spPr bwMode="auto">
              <a:xfrm>
                <a:off x="3813" y="2317"/>
                <a:ext cx="11" cy="27"/>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60" name="Line 1432">
                <a:extLst>
                  <a:ext uri="{FF2B5EF4-FFF2-40B4-BE49-F238E27FC236}">
                    <a16:creationId xmlns:a16="http://schemas.microsoft.com/office/drawing/2014/main" id="{53765529-FCE2-422E-AC40-F825674591E4}"/>
                  </a:ext>
                </a:extLst>
              </p:cNvPr>
              <p:cNvSpPr>
                <a:spLocks noChangeShapeType="1"/>
              </p:cNvSpPr>
              <p:nvPr/>
            </p:nvSpPr>
            <p:spPr bwMode="auto">
              <a:xfrm flipV="1">
                <a:off x="3824" y="2257"/>
                <a:ext cx="11" cy="87"/>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61" name="Line 1433">
                <a:extLst>
                  <a:ext uri="{FF2B5EF4-FFF2-40B4-BE49-F238E27FC236}">
                    <a16:creationId xmlns:a16="http://schemas.microsoft.com/office/drawing/2014/main" id="{78E80B2B-8F78-4220-9DE7-51751F4C28EA}"/>
                  </a:ext>
                </a:extLst>
              </p:cNvPr>
              <p:cNvSpPr>
                <a:spLocks noChangeShapeType="1"/>
              </p:cNvSpPr>
              <p:nvPr/>
            </p:nvSpPr>
            <p:spPr bwMode="auto">
              <a:xfrm>
                <a:off x="3835" y="2257"/>
                <a:ext cx="11" cy="176"/>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62" name="Line 1434">
                <a:extLst>
                  <a:ext uri="{FF2B5EF4-FFF2-40B4-BE49-F238E27FC236}">
                    <a16:creationId xmlns:a16="http://schemas.microsoft.com/office/drawing/2014/main" id="{959B9CEC-8D40-4A35-97F5-C3533132F3FD}"/>
                  </a:ext>
                </a:extLst>
              </p:cNvPr>
              <p:cNvSpPr>
                <a:spLocks noChangeShapeType="1"/>
              </p:cNvSpPr>
              <p:nvPr/>
            </p:nvSpPr>
            <p:spPr bwMode="auto">
              <a:xfrm>
                <a:off x="3846" y="2433"/>
                <a:ext cx="11" cy="26"/>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63" name="Line 1435">
                <a:extLst>
                  <a:ext uri="{FF2B5EF4-FFF2-40B4-BE49-F238E27FC236}">
                    <a16:creationId xmlns:a16="http://schemas.microsoft.com/office/drawing/2014/main" id="{DC58E46F-209D-45DE-9708-D04030D75AB1}"/>
                  </a:ext>
                </a:extLst>
              </p:cNvPr>
              <p:cNvSpPr>
                <a:spLocks noChangeShapeType="1"/>
              </p:cNvSpPr>
              <p:nvPr/>
            </p:nvSpPr>
            <p:spPr bwMode="auto">
              <a:xfrm flipV="1">
                <a:off x="3857" y="2149"/>
                <a:ext cx="11" cy="310"/>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64" name="Line 1436">
                <a:extLst>
                  <a:ext uri="{FF2B5EF4-FFF2-40B4-BE49-F238E27FC236}">
                    <a16:creationId xmlns:a16="http://schemas.microsoft.com/office/drawing/2014/main" id="{760CB160-5EDF-4133-8DEB-F539327FC2B6}"/>
                  </a:ext>
                </a:extLst>
              </p:cNvPr>
              <p:cNvSpPr>
                <a:spLocks noChangeShapeType="1"/>
              </p:cNvSpPr>
              <p:nvPr/>
            </p:nvSpPr>
            <p:spPr bwMode="auto">
              <a:xfrm flipV="1">
                <a:off x="3868" y="2092"/>
                <a:ext cx="11" cy="57"/>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65" name="Line 1437">
                <a:extLst>
                  <a:ext uri="{FF2B5EF4-FFF2-40B4-BE49-F238E27FC236}">
                    <a16:creationId xmlns:a16="http://schemas.microsoft.com/office/drawing/2014/main" id="{DD25B9F3-B9CF-4EC8-9C03-7E21E913523D}"/>
                  </a:ext>
                </a:extLst>
              </p:cNvPr>
              <p:cNvSpPr>
                <a:spLocks noChangeShapeType="1"/>
              </p:cNvSpPr>
              <p:nvPr/>
            </p:nvSpPr>
            <p:spPr bwMode="auto">
              <a:xfrm>
                <a:off x="3879" y="2092"/>
                <a:ext cx="11" cy="31"/>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66" name="Line 1438">
                <a:extLst>
                  <a:ext uri="{FF2B5EF4-FFF2-40B4-BE49-F238E27FC236}">
                    <a16:creationId xmlns:a16="http://schemas.microsoft.com/office/drawing/2014/main" id="{02CCE78E-ED90-4CDB-AE35-705BEBEA7635}"/>
                  </a:ext>
                </a:extLst>
              </p:cNvPr>
              <p:cNvSpPr>
                <a:spLocks noChangeShapeType="1"/>
              </p:cNvSpPr>
              <p:nvPr/>
            </p:nvSpPr>
            <p:spPr bwMode="auto">
              <a:xfrm flipV="1">
                <a:off x="3890" y="2103"/>
                <a:ext cx="11" cy="20"/>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67" name="Line 1439">
                <a:extLst>
                  <a:ext uri="{FF2B5EF4-FFF2-40B4-BE49-F238E27FC236}">
                    <a16:creationId xmlns:a16="http://schemas.microsoft.com/office/drawing/2014/main" id="{AFA579B8-3CF5-42F5-BC58-107780BE9CA0}"/>
                  </a:ext>
                </a:extLst>
              </p:cNvPr>
              <p:cNvSpPr>
                <a:spLocks noChangeShapeType="1"/>
              </p:cNvSpPr>
              <p:nvPr/>
            </p:nvSpPr>
            <p:spPr bwMode="auto">
              <a:xfrm>
                <a:off x="3901" y="2103"/>
                <a:ext cx="11" cy="103"/>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68" name="Line 1440">
                <a:extLst>
                  <a:ext uri="{FF2B5EF4-FFF2-40B4-BE49-F238E27FC236}">
                    <a16:creationId xmlns:a16="http://schemas.microsoft.com/office/drawing/2014/main" id="{BBB68AC2-0E62-4A6D-A3BD-81E76ED1705B}"/>
                  </a:ext>
                </a:extLst>
              </p:cNvPr>
              <p:cNvSpPr>
                <a:spLocks noChangeShapeType="1"/>
              </p:cNvSpPr>
              <p:nvPr/>
            </p:nvSpPr>
            <p:spPr bwMode="auto">
              <a:xfrm flipV="1">
                <a:off x="3912" y="2180"/>
                <a:ext cx="11" cy="26"/>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69" name="Line 1441">
                <a:extLst>
                  <a:ext uri="{FF2B5EF4-FFF2-40B4-BE49-F238E27FC236}">
                    <a16:creationId xmlns:a16="http://schemas.microsoft.com/office/drawing/2014/main" id="{97CBD1F8-2C56-4905-91C6-1BB6315F0504}"/>
                  </a:ext>
                </a:extLst>
              </p:cNvPr>
              <p:cNvSpPr>
                <a:spLocks noChangeShapeType="1"/>
              </p:cNvSpPr>
              <p:nvPr/>
            </p:nvSpPr>
            <p:spPr bwMode="auto">
              <a:xfrm>
                <a:off x="3923" y="2180"/>
                <a:ext cx="11" cy="18"/>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70" name="Line 1442">
                <a:extLst>
                  <a:ext uri="{FF2B5EF4-FFF2-40B4-BE49-F238E27FC236}">
                    <a16:creationId xmlns:a16="http://schemas.microsoft.com/office/drawing/2014/main" id="{187F5716-CB3F-4139-BB18-CB649FBE687F}"/>
                  </a:ext>
                </a:extLst>
              </p:cNvPr>
              <p:cNvSpPr>
                <a:spLocks noChangeShapeType="1"/>
              </p:cNvSpPr>
              <p:nvPr/>
            </p:nvSpPr>
            <p:spPr bwMode="auto">
              <a:xfrm>
                <a:off x="3934" y="2198"/>
                <a:ext cx="11" cy="131"/>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71" name="Line 1443">
                <a:extLst>
                  <a:ext uri="{FF2B5EF4-FFF2-40B4-BE49-F238E27FC236}">
                    <a16:creationId xmlns:a16="http://schemas.microsoft.com/office/drawing/2014/main" id="{8A0FAACA-7211-414C-B3AD-0F69DDA0B12F}"/>
                  </a:ext>
                </a:extLst>
              </p:cNvPr>
              <p:cNvSpPr>
                <a:spLocks noChangeShapeType="1"/>
              </p:cNvSpPr>
              <p:nvPr/>
            </p:nvSpPr>
            <p:spPr bwMode="auto">
              <a:xfrm flipV="1">
                <a:off x="3945" y="2253"/>
                <a:ext cx="11" cy="76"/>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72" name="Line 1444">
                <a:extLst>
                  <a:ext uri="{FF2B5EF4-FFF2-40B4-BE49-F238E27FC236}">
                    <a16:creationId xmlns:a16="http://schemas.microsoft.com/office/drawing/2014/main" id="{52521A85-8E71-4954-8FDF-98A44A19CC1A}"/>
                  </a:ext>
                </a:extLst>
              </p:cNvPr>
              <p:cNvSpPr>
                <a:spLocks noChangeShapeType="1"/>
              </p:cNvSpPr>
              <p:nvPr/>
            </p:nvSpPr>
            <p:spPr bwMode="auto">
              <a:xfrm flipV="1">
                <a:off x="3956" y="2063"/>
                <a:ext cx="11" cy="190"/>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73" name="Line 1445">
                <a:extLst>
                  <a:ext uri="{FF2B5EF4-FFF2-40B4-BE49-F238E27FC236}">
                    <a16:creationId xmlns:a16="http://schemas.microsoft.com/office/drawing/2014/main" id="{C9E561D2-6123-4BB5-9997-061A7D282416}"/>
                  </a:ext>
                </a:extLst>
              </p:cNvPr>
              <p:cNvSpPr>
                <a:spLocks noChangeShapeType="1"/>
              </p:cNvSpPr>
              <p:nvPr/>
            </p:nvSpPr>
            <p:spPr bwMode="auto">
              <a:xfrm>
                <a:off x="3967" y="2063"/>
                <a:ext cx="11" cy="86"/>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74" name="Line 1446">
                <a:extLst>
                  <a:ext uri="{FF2B5EF4-FFF2-40B4-BE49-F238E27FC236}">
                    <a16:creationId xmlns:a16="http://schemas.microsoft.com/office/drawing/2014/main" id="{FC0526F0-6E1A-493F-A366-2157126111C7}"/>
                  </a:ext>
                </a:extLst>
              </p:cNvPr>
              <p:cNvSpPr>
                <a:spLocks noChangeShapeType="1"/>
              </p:cNvSpPr>
              <p:nvPr/>
            </p:nvSpPr>
            <p:spPr bwMode="auto">
              <a:xfrm>
                <a:off x="3978" y="2149"/>
                <a:ext cx="11" cy="81"/>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75" name="Line 1447">
                <a:extLst>
                  <a:ext uri="{FF2B5EF4-FFF2-40B4-BE49-F238E27FC236}">
                    <a16:creationId xmlns:a16="http://schemas.microsoft.com/office/drawing/2014/main" id="{4B966D85-CCD3-4921-8D32-7CE4BD8AD2B6}"/>
                  </a:ext>
                </a:extLst>
              </p:cNvPr>
              <p:cNvSpPr>
                <a:spLocks noChangeShapeType="1"/>
              </p:cNvSpPr>
              <p:nvPr/>
            </p:nvSpPr>
            <p:spPr bwMode="auto">
              <a:xfrm>
                <a:off x="3989" y="2230"/>
                <a:ext cx="11" cy="37"/>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76" name="Line 1448">
                <a:extLst>
                  <a:ext uri="{FF2B5EF4-FFF2-40B4-BE49-F238E27FC236}">
                    <a16:creationId xmlns:a16="http://schemas.microsoft.com/office/drawing/2014/main" id="{7D4E7242-D841-4CFE-B730-1FE006D04747}"/>
                  </a:ext>
                </a:extLst>
              </p:cNvPr>
              <p:cNvSpPr>
                <a:spLocks noChangeShapeType="1"/>
              </p:cNvSpPr>
              <p:nvPr/>
            </p:nvSpPr>
            <p:spPr bwMode="auto">
              <a:xfrm flipV="1">
                <a:off x="4000" y="2106"/>
                <a:ext cx="11" cy="161"/>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77" name="Line 1449">
                <a:extLst>
                  <a:ext uri="{FF2B5EF4-FFF2-40B4-BE49-F238E27FC236}">
                    <a16:creationId xmlns:a16="http://schemas.microsoft.com/office/drawing/2014/main" id="{32EA75EF-3780-48E8-9451-BBE61B379D74}"/>
                  </a:ext>
                </a:extLst>
              </p:cNvPr>
              <p:cNvSpPr>
                <a:spLocks noChangeShapeType="1"/>
              </p:cNvSpPr>
              <p:nvPr/>
            </p:nvSpPr>
            <p:spPr bwMode="auto">
              <a:xfrm>
                <a:off x="4011" y="2106"/>
                <a:ext cx="11" cy="83"/>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78" name="Line 1450">
                <a:extLst>
                  <a:ext uri="{FF2B5EF4-FFF2-40B4-BE49-F238E27FC236}">
                    <a16:creationId xmlns:a16="http://schemas.microsoft.com/office/drawing/2014/main" id="{9F92EF29-1DC1-48A1-AB81-24443C98E432}"/>
                  </a:ext>
                </a:extLst>
              </p:cNvPr>
              <p:cNvSpPr>
                <a:spLocks noChangeShapeType="1"/>
              </p:cNvSpPr>
              <p:nvPr/>
            </p:nvSpPr>
            <p:spPr bwMode="auto">
              <a:xfrm>
                <a:off x="4022" y="2189"/>
                <a:ext cx="11" cy="160"/>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79" name="Line 1451">
                <a:extLst>
                  <a:ext uri="{FF2B5EF4-FFF2-40B4-BE49-F238E27FC236}">
                    <a16:creationId xmlns:a16="http://schemas.microsoft.com/office/drawing/2014/main" id="{77CB7FC7-424F-4DC2-AB8B-009982A63C43}"/>
                  </a:ext>
                </a:extLst>
              </p:cNvPr>
              <p:cNvSpPr>
                <a:spLocks noChangeShapeType="1"/>
              </p:cNvSpPr>
              <p:nvPr/>
            </p:nvSpPr>
            <p:spPr bwMode="auto">
              <a:xfrm flipV="1">
                <a:off x="4033" y="1987"/>
                <a:ext cx="11" cy="362"/>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80" name="Line 1452">
                <a:extLst>
                  <a:ext uri="{FF2B5EF4-FFF2-40B4-BE49-F238E27FC236}">
                    <a16:creationId xmlns:a16="http://schemas.microsoft.com/office/drawing/2014/main" id="{AEE0489D-FE28-48E2-94BE-5A79129EC501}"/>
                  </a:ext>
                </a:extLst>
              </p:cNvPr>
              <p:cNvSpPr>
                <a:spLocks noChangeShapeType="1"/>
              </p:cNvSpPr>
              <p:nvPr/>
            </p:nvSpPr>
            <p:spPr bwMode="auto">
              <a:xfrm>
                <a:off x="4044" y="1987"/>
                <a:ext cx="11" cy="142"/>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81" name="Line 1453">
                <a:extLst>
                  <a:ext uri="{FF2B5EF4-FFF2-40B4-BE49-F238E27FC236}">
                    <a16:creationId xmlns:a16="http://schemas.microsoft.com/office/drawing/2014/main" id="{1BF61885-51D9-4642-B2D3-CA7631933EB0}"/>
                  </a:ext>
                </a:extLst>
              </p:cNvPr>
              <p:cNvSpPr>
                <a:spLocks noChangeShapeType="1"/>
              </p:cNvSpPr>
              <p:nvPr/>
            </p:nvSpPr>
            <p:spPr bwMode="auto">
              <a:xfrm>
                <a:off x="4055" y="2129"/>
                <a:ext cx="11" cy="210"/>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82" name="Line 1454">
                <a:extLst>
                  <a:ext uri="{FF2B5EF4-FFF2-40B4-BE49-F238E27FC236}">
                    <a16:creationId xmlns:a16="http://schemas.microsoft.com/office/drawing/2014/main" id="{929C918A-71F7-4778-B13D-2AD4A551C6CB}"/>
                  </a:ext>
                </a:extLst>
              </p:cNvPr>
              <p:cNvSpPr>
                <a:spLocks noChangeShapeType="1"/>
              </p:cNvSpPr>
              <p:nvPr/>
            </p:nvSpPr>
            <p:spPr bwMode="auto">
              <a:xfrm flipV="1">
                <a:off x="4066" y="2066"/>
                <a:ext cx="11" cy="273"/>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83" name="Line 1455">
                <a:extLst>
                  <a:ext uri="{FF2B5EF4-FFF2-40B4-BE49-F238E27FC236}">
                    <a16:creationId xmlns:a16="http://schemas.microsoft.com/office/drawing/2014/main" id="{6DC4A41B-9358-4DD6-BA06-1542A5713D7B}"/>
                  </a:ext>
                </a:extLst>
              </p:cNvPr>
              <p:cNvSpPr>
                <a:spLocks noChangeShapeType="1"/>
              </p:cNvSpPr>
              <p:nvPr/>
            </p:nvSpPr>
            <p:spPr bwMode="auto">
              <a:xfrm>
                <a:off x="4077" y="2066"/>
                <a:ext cx="11" cy="76"/>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84" name="Line 1456">
                <a:extLst>
                  <a:ext uri="{FF2B5EF4-FFF2-40B4-BE49-F238E27FC236}">
                    <a16:creationId xmlns:a16="http://schemas.microsoft.com/office/drawing/2014/main" id="{7FDDF2E7-BA3A-4480-A662-457D8C3A2DF1}"/>
                  </a:ext>
                </a:extLst>
              </p:cNvPr>
              <p:cNvSpPr>
                <a:spLocks noChangeShapeType="1"/>
              </p:cNvSpPr>
              <p:nvPr/>
            </p:nvSpPr>
            <p:spPr bwMode="auto">
              <a:xfrm flipV="1">
                <a:off x="4088" y="2076"/>
                <a:ext cx="11" cy="66"/>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85" name="Line 1457">
                <a:extLst>
                  <a:ext uri="{FF2B5EF4-FFF2-40B4-BE49-F238E27FC236}">
                    <a16:creationId xmlns:a16="http://schemas.microsoft.com/office/drawing/2014/main" id="{AE451C3C-61F7-42F3-ACBB-5AE483EB382C}"/>
                  </a:ext>
                </a:extLst>
              </p:cNvPr>
              <p:cNvSpPr>
                <a:spLocks noChangeShapeType="1"/>
              </p:cNvSpPr>
              <p:nvPr/>
            </p:nvSpPr>
            <p:spPr bwMode="auto">
              <a:xfrm flipV="1">
                <a:off x="4099" y="2074"/>
                <a:ext cx="11" cy="2"/>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86" name="Line 1458">
                <a:extLst>
                  <a:ext uri="{FF2B5EF4-FFF2-40B4-BE49-F238E27FC236}">
                    <a16:creationId xmlns:a16="http://schemas.microsoft.com/office/drawing/2014/main" id="{A2C68C60-FFAD-4FC4-9F87-909D1E7261F6}"/>
                  </a:ext>
                </a:extLst>
              </p:cNvPr>
              <p:cNvSpPr>
                <a:spLocks noChangeShapeType="1"/>
              </p:cNvSpPr>
              <p:nvPr/>
            </p:nvSpPr>
            <p:spPr bwMode="auto">
              <a:xfrm>
                <a:off x="4110" y="2074"/>
                <a:ext cx="11" cy="261"/>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87" name="Line 1459">
                <a:extLst>
                  <a:ext uri="{FF2B5EF4-FFF2-40B4-BE49-F238E27FC236}">
                    <a16:creationId xmlns:a16="http://schemas.microsoft.com/office/drawing/2014/main" id="{C50AD584-386F-460C-B736-B9037E47EE68}"/>
                  </a:ext>
                </a:extLst>
              </p:cNvPr>
              <p:cNvSpPr>
                <a:spLocks noChangeShapeType="1"/>
              </p:cNvSpPr>
              <p:nvPr/>
            </p:nvSpPr>
            <p:spPr bwMode="auto">
              <a:xfrm flipV="1">
                <a:off x="4121" y="2287"/>
                <a:ext cx="11" cy="48"/>
              </a:xfrm>
              <a:prstGeom prst="line">
                <a:avLst/>
              </a:prstGeom>
              <a:noFill/>
              <a:ln w="12700">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88" name="Line 1460">
                <a:extLst>
                  <a:ext uri="{FF2B5EF4-FFF2-40B4-BE49-F238E27FC236}">
                    <a16:creationId xmlns:a16="http://schemas.microsoft.com/office/drawing/2014/main" id="{9D8D2E20-BFB7-4447-9207-6B1F104E0071}"/>
                  </a:ext>
                </a:extLst>
              </p:cNvPr>
              <p:cNvSpPr>
                <a:spLocks noChangeShapeType="1"/>
              </p:cNvSpPr>
              <p:nvPr/>
            </p:nvSpPr>
            <p:spPr bwMode="auto">
              <a:xfrm flipV="1">
                <a:off x="4132" y="2188"/>
                <a:ext cx="11" cy="99"/>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89" name="Line 1461">
                <a:extLst>
                  <a:ext uri="{FF2B5EF4-FFF2-40B4-BE49-F238E27FC236}">
                    <a16:creationId xmlns:a16="http://schemas.microsoft.com/office/drawing/2014/main" id="{405C2A03-E02D-4667-B3E0-24695D0C243E}"/>
                  </a:ext>
                </a:extLst>
              </p:cNvPr>
              <p:cNvSpPr>
                <a:spLocks noChangeShapeType="1"/>
              </p:cNvSpPr>
              <p:nvPr/>
            </p:nvSpPr>
            <p:spPr bwMode="auto">
              <a:xfrm flipV="1">
                <a:off x="4143" y="2163"/>
                <a:ext cx="11" cy="25"/>
              </a:xfrm>
              <a:prstGeom prst="line">
                <a:avLst/>
              </a:prstGeom>
              <a:noFill/>
              <a:ln w="14288">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90" name="Line 1462">
                <a:extLst>
                  <a:ext uri="{FF2B5EF4-FFF2-40B4-BE49-F238E27FC236}">
                    <a16:creationId xmlns:a16="http://schemas.microsoft.com/office/drawing/2014/main" id="{9380992E-8A2E-49D5-AB15-0CA8A8EE9F41}"/>
                  </a:ext>
                </a:extLst>
              </p:cNvPr>
              <p:cNvSpPr>
                <a:spLocks noChangeShapeType="1"/>
              </p:cNvSpPr>
              <p:nvPr/>
            </p:nvSpPr>
            <p:spPr bwMode="auto">
              <a:xfrm>
                <a:off x="1118"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91" name="Line 1463">
                <a:extLst>
                  <a:ext uri="{FF2B5EF4-FFF2-40B4-BE49-F238E27FC236}">
                    <a16:creationId xmlns:a16="http://schemas.microsoft.com/office/drawing/2014/main" id="{B541ECAD-6293-4E33-AC37-2B6155FF8AAD}"/>
                  </a:ext>
                </a:extLst>
              </p:cNvPr>
              <p:cNvSpPr>
                <a:spLocks noChangeShapeType="1"/>
              </p:cNvSpPr>
              <p:nvPr/>
            </p:nvSpPr>
            <p:spPr bwMode="auto">
              <a:xfrm>
                <a:off x="1129"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92" name="Line 1464">
                <a:extLst>
                  <a:ext uri="{FF2B5EF4-FFF2-40B4-BE49-F238E27FC236}">
                    <a16:creationId xmlns:a16="http://schemas.microsoft.com/office/drawing/2014/main" id="{2FF9361E-B4C6-42AD-9AF3-75211C5949FB}"/>
                  </a:ext>
                </a:extLst>
              </p:cNvPr>
              <p:cNvSpPr>
                <a:spLocks noChangeShapeType="1"/>
              </p:cNvSpPr>
              <p:nvPr/>
            </p:nvSpPr>
            <p:spPr bwMode="auto">
              <a:xfrm>
                <a:off x="1140"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93" name="Line 1465">
                <a:extLst>
                  <a:ext uri="{FF2B5EF4-FFF2-40B4-BE49-F238E27FC236}">
                    <a16:creationId xmlns:a16="http://schemas.microsoft.com/office/drawing/2014/main" id="{DD86462A-383F-40D3-9B96-A5620F1EECB6}"/>
                  </a:ext>
                </a:extLst>
              </p:cNvPr>
              <p:cNvSpPr>
                <a:spLocks noChangeShapeType="1"/>
              </p:cNvSpPr>
              <p:nvPr/>
            </p:nvSpPr>
            <p:spPr bwMode="auto">
              <a:xfrm>
                <a:off x="1151"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94" name="Line 1466">
                <a:extLst>
                  <a:ext uri="{FF2B5EF4-FFF2-40B4-BE49-F238E27FC236}">
                    <a16:creationId xmlns:a16="http://schemas.microsoft.com/office/drawing/2014/main" id="{DF771B1D-D533-4CC4-AD7A-548DF2FA139E}"/>
                  </a:ext>
                </a:extLst>
              </p:cNvPr>
              <p:cNvSpPr>
                <a:spLocks noChangeShapeType="1"/>
              </p:cNvSpPr>
              <p:nvPr/>
            </p:nvSpPr>
            <p:spPr bwMode="auto">
              <a:xfrm>
                <a:off x="1162" y="2135"/>
                <a:ext cx="12"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95" name="Line 1467">
                <a:extLst>
                  <a:ext uri="{FF2B5EF4-FFF2-40B4-BE49-F238E27FC236}">
                    <a16:creationId xmlns:a16="http://schemas.microsoft.com/office/drawing/2014/main" id="{0E096FC7-2C11-4D83-8F22-DCC80E0D8185}"/>
                  </a:ext>
                </a:extLst>
              </p:cNvPr>
              <p:cNvSpPr>
                <a:spLocks noChangeShapeType="1"/>
              </p:cNvSpPr>
              <p:nvPr/>
            </p:nvSpPr>
            <p:spPr bwMode="auto">
              <a:xfrm>
                <a:off x="1174" y="2135"/>
                <a:ext cx="10"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96" name="Line 1468">
                <a:extLst>
                  <a:ext uri="{FF2B5EF4-FFF2-40B4-BE49-F238E27FC236}">
                    <a16:creationId xmlns:a16="http://schemas.microsoft.com/office/drawing/2014/main" id="{9A323402-2551-4215-BB96-A45EA835FF6B}"/>
                  </a:ext>
                </a:extLst>
              </p:cNvPr>
              <p:cNvSpPr>
                <a:spLocks noChangeShapeType="1"/>
              </p:cNvSpPr>
              <p:nvPr/>
            </p:nvSpPr>
            <p:spPr bwMode="auto">
              <a:xfrm>
                <a:off x="1184"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97" name="Line 1469">
                <a:extLst>
                  <a:ext uri="{FF2B5EF4-FFF2-40B4-BE49-F238E27FC236}">
                    <a16:creationId xmlns:a16="http://schemas.microsoft.com/office/drawing/2014/main" id="{825DAF3F-EF52-4E95-8E94-A921640DC937}"/>
                  </a:ext>
                </a:extLst>
              </p:cNvPr>
              <p:cNvSpPr>
                <a:spLocks noChangeShapeType="1"/>
              </p:cNvSpPr>
              <p:nvPr/>
            </p:nvSpPr>
            <p:spPr bwMode="auto">
              <a:xfrm>
                <a:off x="1195" y="2135"/>
                <a:ext cx="12"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98" name="Line 1470">
                <a:extLst>
                  <a:ext uri="{FF2B5EF4-FFF2-40B4-BE49-F238E27FC236}">
                    <a16:creationId xmlns:a16="http://schemas.microsoft.com/office/drawing/2014/main" id="{FB771CB3-C64D-46B3-8920-E0889A588E52}"/>
                  </a:ext>
                </a:extLst>
              </p:cNvPr>
              <p:cNvSpPr>
                <a:spLocks noChangeShapeType="1"/>
              </p:cNvSpPr>
              <p:nvPr/>
            </p:nvSpPr>
            <p:spPr bwMode="auto">
              <a:xfrm>
                <a:off x="1207" y="2135"/>
                <a:ext cx="10"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999" name="Line 1471">
                <a:extLst>
                  <a:ext uri="{FF2B5EF4-FFF2-40B4-BE49-F238E27FC236}">
                    <a16:creationId xmlns:a16="http://schemas.microsoft.com/office/drawing/2014/main" id="{676498F7-4F8D-432B-930D-9124C87371DA}"/>
                  </a:ext>
                </a:extLst>
              </p:cNvPr>
              <p:cNvSpPr>
                <a:spLocks noChangeShapeType="1"/>
              </p:cNvSpPr>
              <p:nvPr/>
            </p:nvSpPr>
            <p:spPr bwMode="auto">
              <a:xfrm>
                <a:off x="1217"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00" name="Line 1472">
                <a:extLst>
                  <a:ext uri="{FF2B5EF4-FFF2-40B4-BE49-F238E27FC236}">
                    <a16:creationId xmlns:a16="http://schemas.microsoft.com/office/drawing/2014/main" id="{3D156942-0811-4BC8-B00F-E3C77EE79D90}"/>
                  </a:ext>
                </a:extLst>
              </p:cNvPr>
              <p:cNvSpPr>
                <a:spLocks noChangeShapeType="1"/>
              </p:cNvSpPr>
              <p:nvPr/>
            </p:nvSpPr>
            <p:spPr bwMode="auto">
              <a:xfrm>
                <a:off x="1228"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01" name="Line 1473">
                <a:extLst>
                  <a:ext uri="{FF2B5EF4-FFF2-40B4-BE49-F238E27FC236}">
                    <a16:creationId xmlns:a16="http://schemas.microsoft.com/office/drawing/2014/main" id="{A4D42582-F489-47D7-B6A6-42AADCE642E7}"/>
                  </a:ext>
                </a:extLst>
              </p:cNvPr>
              <p:cNvSpPr>
                <a:spLocks noChangeShapeType="1"/>
              </p:cNvSpPr>
              <p:nvPr/>
            </p:nvSpPr>
            <p:spPr bwMode="auto">
              <a:xfrm>
                <a:off x="1239"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02" name="Line 1474">
                <a:extLst>
                  <a:ext uri="{FF2B5EF4-FFF2-40B4-BE49-F238E27FC236}">
                    <a16:creationId xmlns:a16="http://schemas.microsoft.com/office/drawing/2014/main" id="{6ED9AF33-6153-4823-B2C5-8DFF214AC983}"/>
                  </a:ext>
                </a:extLst>
              </p:cNvPr>
              <p:cNvSpPr>
                <a:spLocks noChangeShapeType="1"/>
              </p:cNvSpPr>
              <p:nvPr/>
            </p:nvSpPr>
            <p:spPr bwMode="auto">
              <a:xfrm>
                <a:off x="1250"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03" name="Line 1475">
                <a:extLst>
                  <a:ext uri="{FF2B5EF4-FFF2-40B4-BE49-F238E27FC236}">
                    <a16:creationId xmlns:a16="http://schemas.microsoft.com/office/drawing/2014/main" id="{72EEF838-365A-42B3-951D-C9A4C871F763}"/>
                  </a:ext>
                </a:extLst>
              </p:cNvPr>
              <p:cNvSpPr>
                <a:spLocks noChangeShapeType="1"/>
              </p:cNvSpPr>
              <p:nvPr/>
            </p:nvSpPr>
            <p:spPr bwMode="auto">
              <a:xfrm>
                <a:off x="1261"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04" name="Line 1476">
                <a:extLst>
                  <a:ext uri="{FF2B5EF4-FFF2-40B4-BE49-F238E27FC236}">
                    <a16:creationId xmlns:a16="http://schemas.microsoft.com/office/drawing/2014/main" id="{B4C2029F-B398-4845-8D8F-1B9EF497BECF}"/>
                  </a:ext>
                </a:extLst>
              </p:cNvPr>
              <p:cNvSpPr>
                <a:spLocks noChangeShapeType="1"/>
              </p:cNvSpPr>
              <p:nvPr/>
            </p:nvSpPr>
            <p:spPr bwMode="auto">
              <a:xfrm>
                <a:off x="1272" y="2135"/>
                <a:ext cx="12"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05" name="Line 1477">
                <a:extLst>
                  <a:ext uri="{FF2B5EF4-FFF2-40B4-BE49-F238E27FC236}">
                    <a16:creationId xmlns:a16="http://schemas.microsoft.com/office/drawing/2014/main" id="{339789C5-BF44-4F28-8969-86F51073088A}"/>
                  </a:ext>
                </a:extLst>
              </p:cNvPr>
              <p:cNvSpPr>
                <a:spLocks noChangeShapeType="1"/>
              </p:cNvSpPr>
              <p:nvPr/>
            </p:nvSpPr>
            <p:spPr bwMode="auto">
              <a:xfrm>
                <a:off x="1284" y="2135"/>
                <a:ext cx="10"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06" name="Line 1478">
                <a:extLst>
                  <a:ext uri="{FF2B5EF4-FFF2-40B4-BE49-F238E27FC236}">
                    <a16:creationId xmlns:a16="http://schemas.microsoft.com/office/drawing/2014/main" id="{1B8426C8-DFF5-46C9-8CB3-3C87404C3E96}"/>
                  </a:ext>
                </a:extLst>
              </p:cNvPr>
              <p:cNvSpPr>
                <a:spLocks noChangeShapeType="1"/>
              </p:cNvSpPr>
              <p:nvPr/>
            </p:nvSpPr>
            <p:spPr bwMode="auto">
              <a:xfrm>
                <a:off x="1294"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07" name="Line 1479">
                <a:extLst>
                  <a:ext uri="{FF2B5EF4-FFF2-40B4-BE49-F238E27FC236}">
                    <a16:creationId xmlns:a16="http://schemas.microsoft.com/office/drawing/2014/main" id="{95B44A28-168C-4C5E-B385-758E643BD4D3}"/>
                  </a:ext>
                </a:extLst>
              </p:cNvPr>
              <p:cNvSpPr>
                <a:spLocks noChangeShapeType="1"/>
              </p:cNvSpPr>
              <p:nvPr/>
            </p:nvSpPr>
            <p:spPr bwMode="auto">
              <a:xfrm>
                <a:off x="1305"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08" name="Line 1480">
                <a:extLst>
                  <a:ext uri="{FF2B5EF4-FFF2-40B4-BE49-F238E27FC236}">
                    <a16:creationId xmlns:a16="http://schemas.microsoft.com/office/drawing/2014/main" id="{F1CCA55F-9AFD-4C5D-B0D5-190BA1CE8659}"/>
                  </a:ext>
                </a:extLst>
              </p:cNvPr>
              <p:cNvSpPr>
                <a:spLocks noChangeShapeType="1"/>
              </p:cNvSpPr>
              <p:nvPr/>
            </p:nvSpPr>
            <p:spPr bwMode="auto">
              <a:xfrm>
                <a:off x="1316"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09" name="Line 1481">
                <a:extLst>
                  <a:ext uri="{FF2B5EF4-FFF2-40B4-BE49-F238E27FC236}">
                    <a16:creationId xmlns:a16="http://schemas.microsoft.com/office/drawing/2014/main" id="{DF6F1170-8A7C-47BA-AA7A-9B5BC234604D}"/>
                  </a:ext>
                </a:extLst>
              </p:cNvPr>
              <p:cNvSpPr>
                <a:spLocks noChangeShapeType="1"/>
              </p:cNvSpPr>
              <p:nvPr/>
            </p:nvSpPr>
            <p:spPr bwMode="auto">
              <a:xfrm>
                <a:off x="1327"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10" name="Line 1482">
                <a:extLst>
                  <a:ext uri="{FF2B5EF4-FFF2-40B4-BE49-F238E27FC236}">
                    <a16:creationId xmlns:a16="http://schemas.microsoft.com/office/drawing/2014/main" id="{A9F3149F-1631-4D44-9676-E86B42CC8714}"/>
                  </a:ext>
                </a:extLst>
              </p:cNvPr>
              <p:cNvSpPr>
                <a:spLocks noChangeShapeType="1"/>
              </p:cNvSpPr>
              <p:nvPr/>
            </p:nvSpPr>
            <p:spPr bwMode="auto">
              <a:xfrm>
                <a:off x="1338"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11" name="Line 1483">
                <a:extLst>
                  <a:ext uri="{FF2B5EF4-FFF2-40B4-BE49-F238E27FC236}">
                    <a16:creationId xmlns:a16="http://schemas.microsoft.com/office/drawing/2014/main" id="{1B6A91F5-4A0B-4B5C-82CC-B704420E5F68}"/>
                  </a:ext>
                </a:extLst>
              </p:cNvPr>
              <p:cNvSpPr>
                <a:spLocks noChangeShapeType="1"/>
              </p:cNvSpPr>
              <p:nvPr/>
            </p:nvSpPr>
            <p:spPr bwMode="auto">
              <a:xfrm>
                <a:off x="1349"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12" name="Line 1484">
                <a:extLst>
                  <a:ext uri="{FF2B5EF4-FFF2-40B4-BE49-F238E27FC236}">
                    <a16:creationId xmlns:a16="http://schemas.microsoft.com/office/drawing/2014/main" id="{61A2F392-C14C-4CD4-8875-95152DCB9BAA}"/>
                  </a:ext>
                </a:extLst>
              </p:cNvPr>
              <p:cNvSpPr>
                <a:spLocks noChangeShapeType="1"/>
              </p:cNvSpPr>
              <p:nvPr/>
            </p:nvSpPr>
            <p:spPr bwMode="auto">
              <a:xfrm>
                <a:off x="1360"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13" name="Line 1485">
                <a:extLst>
                  <a:ext uri="{FF2B5EF4-FFF2-40B4-BE49-F238E27FC236}">
                    <a16:creationId xmlns:a16="http://schemas.microsoft.com/office/drawing/2014/main" id="{D0B02518-28D7-43EC-A120-B905DC981340}"/>
                  </a:ext>
                </a:extLst>
              </p:cNvPr>
              <p:cNvSpPr>
                <a:spLocks noChangeShapeType="1"/>
              </p:cNvSpPr>
              <p:nvPr/>
            </p:nvSpPr>
            <p:spPr bwMode="auto">
              <a:xfrm>
                <a:off x="1371"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14" name="Line 1486">
                <a:extLst>
                  <a:ext uri="{FF2B5EF4-FFF2-40B4-BE49-F238E27FC236}">
                    <a16:creationId xmlns:a16="http://schemas.microsoft.com/office/drawing/2014/main" id="{A1E04A79-A8CE-4F50-93E7-4B114282AD18}"/>
                  </a:ext>
                </a:extLst>
              </p:cNvPr>
              <p:cNvSpPr>
                <a:spLocks noChangeShapeType="1"/>
              </p:cNvSpPr>
              <p:nvPr/>
            </p:nvSpPr>
            <p:spPr bwMode="auto">
              <a:xfrm>
                <a:off x="1382" y="2135"/>
                <a:ext cx="12"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15" name="Line 1487">
                <a:extLst>
                  <a:ext uri="{FF2B5EF4-FFF2-40B4-BE49-F238E27FC236}">
                    <a16:creationId xmlns:a16="http://schemas.microsoft.com/office/drawing/2014/main" id="{CBACC2C5-390A-4593-9810-D14ADAACA1A9}"/>
                  </a:ext>
                </a:extLst>
              </p:cNvPr>
              <p:cNvSpPr>
                <a:spLocks noChangeShapeType="1"/>
              </p:cNvSpPr>
              <p:nvPr/>
            </p:nvSpPr>
            <p:spPr bwMode="auto">
              <a:xfrm>
                <a:off x="1394" y="2135"/>
                <a:ext cx="10"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16" name="Line 1488">
                <a:extLst>
                  <a:ext uri="{FF2B5EF4-FFF2-40B4-BE49-F238E27FC236}">
                    <a16:creationId xmlns:a16="http://schemas.microsoft.com/office/drawing/2014/main" id="{01118E09-39FD-419B-998A-71CB2117D571}"/>
                  </a:ext>
                </a:extLst>
              </p:cNvPr>
              <p:cNvSpPr>
                <a:spLocks noChangeShapeType="1"/>
              </p:cNvSpPr>
              <p:nvPr/>
            </p:nvSpPr>
            <p:spPr bwMode="auto">
              <a:xfrm>
                <a:off x="1404"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0017" name="Group 1489">
              <a:extLst>
                <a:ext uri="{FF2B5EF4-FFF2-40B4-BE49-F238E27FC236}">
                  <a16:creationId xmlns:a16="http://schemas.microsoft.com/office/drawing/2014/main" id="{891684C4-6909-446B-832F-9E77D733FF24}"/>
                </a:ext>
              </a:extLst>
            </p:cNvPr>
            <p:cNvGrpSpPr>
              <a:grpSpLocks/>
            </p:cNvGrpSpPr>
            <p:nvPr/>
          </p:nvGrpSpPr>
          <p:grpSpPr bwMode="auto">
            <a:xfrm>
              <a:off x="3250" y="2535"/>
              <a:ext cx="1586" cy="0"/>
              <a:chOff x="1415" y="2135"/>
              <a:chExt cx="2200" cy="0"/>
            </a:xfrm>
          </p:grpSpPr>
          <p:sp>
            <p:nvSpPr>
              <p:cNvPr id="280018" name="Line 1490">
                <a:extLst>
                  <a:ext uri="{FF2B5EF4-FFF2-40B4-BE49-F238E27FC236}">
                    <a16:creationId xmlns:a16="http://schemas.microsoft.com/office/drawing/2014/main" id="{74C1C90C-1893-496B-B917-C54E1C5BDADE}"/>
                  </a:ext>
                </a:extLst>
              </p:cNvPr>
              <p:cNvSpPr>
                <a:spLocks noChangeShapeType="1"/>
              </p:cNvSpPr>
              <p:nvPr/>
            </p:nvSpPr>
            <p:spPr bwMode="auto">
              <a:xfrm>
                <a:off x="1415"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19" name="Line 1491">
                <a:extLst>
                  <a:ext uri="{FF2B5EF4-FFF2-40B4-BE49-F238E27FC236}">
                    <a16:creationId xmlns:a16="http://schemas.microsoft.com/office/drawing/2014/main" id="{5E582270-7ADF-49A8-A9AE-F9D1673CCAEE}"/>
                  </a:ext>
                </a:extLst>
              </p:cNvPr>
              <p:cNvSpPr>
                <a:spLocks noChangeShapeType="1"/>
              </p:cNvSpPr>
              <p:nvPr/>
            </p:nvSpPr>
            <p:spPr bwMode="auto">
              <a:xfrm>
                <a:off x="1426"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20" name="Line 1492">
                <a:extLst>
                  <a:ext uri="{FF2B5EF4-FFF2-40B4-BE49-F238E27FC236}">
                    <a16:creationId xmlns:a16="http://schemas.microsoft.com/office/drawing/2014/main" id="{40E6A4EF-7522-452E-A611-4686FCE0D9F0}"/>
                  </a:ext>
                </a:extLst>
              </p:cNvPr>
              <p:cNvSpPr>
                <a:spLocks noChangeShapeType="1"/>
              </p:cNvSpPr>
              <p:nvPr/>
            </p:nvSpPr>
            <p:spPr bwMode="auto">
              <a:xfrm>
                <a:off x="1437"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21" name="Line 1493">
                <a:extLst>
                  <a:ext uri="{FF2B5EF4-FFF2-40B4-BE49-F238E27FC236}">
                    <a16:creationId xmlns:a16="http://schemas.microsoft.com/office/drawing/2014/main" id="{58C12F02-2870-4685-9AA1-24FF6F55E8DB}"/>
                  </a:ext>
                </a:extLst>
              </p:cNvPr>
              <p:cNvSpPr>
                <a:spLocks noChangeShapeType="1"/>
              </p:cNvSpPr>
              <p:nvPr/>
            </p:nvSpPr>
            <p:spPr bwMode="auto">
              <a:xfrm>
                <a:off x="1448"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22" name="Line 1494">
                <a:extLst>
                  <a:ext uri="{FF2B5EF4-FFF2-40B4-BE49-F238E27FC236}">
                    <a16:creationId xmlns:a16="http://schemas.microsoft.com/office/drawing/2014/main" id="{D8B72399-65D9-4A2A-9816-DCE3D40927D9}"/>
                  </a:ext>
                </a:extLst>
              </p:cNvPr>
              <p:cNvSpPr>
                <a:spLocks noChangeShapeType="1"/>
              </p:cNvSpPr>
              <p:nvPr/>
            </p:nvSpPr>
            <p:spPr bwMode="auto">
              <a:xfrm>
                <a:off x="1459"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23" name="Line 1495">
                <a:extLst>
                  <a:ext uri="{FF2B5EF4-FFF2-40B4-BE49-F238E27FC236}">
                    <a16:creationId xmlns:a16="http://schemas.microsoft.com/office/drawing/2014/main" id="{1994A086-74C8-4135-90F9-626A64A3CB39}"/>
                  </a:ext>
                </a:extLst>
              </p:cNvPr>
              <p:cNvSpPr>
                <a:spLocks noChangeShapeType="1"/>
              </p:cNvSpPr>
              <p:nvPr/>
            </p:nvSpPr>
            <p:spPr bwMode="auto">
              <a:xfrm>
                <a:off x="1470"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24" name="Line 1496">
                <a:extLst>
                  <a:ext uri="{FF2B5EF4-FFF2-40B4-BE49-F238E27FC236}">
                    <a16:creationId xmlns:a16="http://schemas.microsoft.com/office/drawing/2014/main" id="{00BFFE28-73C4-428F-BC49-2AA0758FA02F}"/>
                  </a:ext>
                </a:extLst>
              </p:cNvPr>
              <p:cNvSpPr>
                <a:spLocks noChangeShapeType="1"/>
              </p:cNvSpPr>
              <p:nvPr/>
            </p:nvSpPr>
            <p:spPr bwMode="auto">
              <a:xfrm>
                <a:off x="1481"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25" name="Line 1497">
                <a:extLst>
                  <a:ext uri="{FF2B5EF4-FFF2-40B4-BE49-F238E27FC236}">
                    <a16:creationId xmlns:a16="http://schemas.microsoft.com/office/drawing/2014/main" id="{654DDADD-8F11-465F-827A-3416A778EC88}"/>
                  </a:ext>
                </a:extLst>
              </p:cNvPr>
              <p:cNvSpPr>
                <a:spLocks noChangeShapeType="1"/>
              </p:cNvSpPr>
              <p:nvPr/>
            </p:nvSpPr>
            <p:spPr bwMode="auto">
              <a:xfrm>
                <a:off x="1492" y="2135"/>
                <a:ext cx="12"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26" name="Line 1498">
                <a:extLst>
                  <a:ext uri="{FF2B5EF4-FFF2-40B4-BE49-F238E27FC236}">
                    <a16:creationId xmlns:a16="http://schemas.microsoft.com/office/drawing/2014/main" id="{73354CAD-1E77-46EA-AEE0-D2D3674901D6}"/>
                  </a:ext>
                </a:extLst>
              </p:cNvPr>
              <p:cNvSpPr>
                <a:spLocks noChangeShapeType="1"/>
              </p:cNvSpPr>
              <p:nvPr/>
            </p:nvSpPr>
            <p:spPr bwMode="auto">
              <a:xfrm>
                <a:off x="1504" y="2135"/>
                <a:ext cx="10"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27" name="Line 1499">
                <a:extLst>
                  <a:ext uri="{FF2B5EF4-FFF2-40B4-BE49-F238E27FC236}">
                    <a16:creationId xmlns:a16="http://schemas.microsoft.com/office/drawing/2014/main" id="{0355D30D-2AFC-43B4-89E7-033298B2CB35}"/>
                  </a:ext>
                </a:extLst>
              </p:cNvPr>
              <p:cNvSpPr>
                <a:spLocks noChangeShapeType="1"/>
              </p:cNvSpPr>
              <p:nvPr/>
            </p:nvSpPr>
            <p:spPr bwMode="auto">
              <a:xfrm>
                <a:off x="1514"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28" name="Line 1500">
                <a:extLst>
                  <a:ext uri="{FF2B5EF4-FFF2-40B4-BE49-F238E27FC236}">
                    <a16:creationId xmlns:a16="http://schemas.microsoft.com/office/drawing/2014/main" id="{97C0981D-4198-47AA-A4FC-033DEE1B76EA}"/>
                  </a:ext>
                </a:extLst>
              </p:cNvPr>
              <p:cNvSpPr>
                <a:spLocks noChangeShapeType="1"/>
              </p:cNvSpPr>
              <p:nvPr/>
            </p:nvSpPr>
            <p:spPr bwMode="auto">
              <a:xfrm>
                <a:off x="1525"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29" name="Line 1501">
                <a:extLst>
                  <a:ext uri="{FF2B5EF4-FFF2-40B4-BE49-F238E27FC236}">
                    <a16:creationId xmlns:a16="http://schemas.microsoft.com/office/drawing/2014/main" id="{6DD0028E-2E8C-47CF-A452-55A3AEE78DF8}"/>
                  </a:ext>
                </a:extLst>
              </p:cNvPr>
              <p:cNvSpPr>
                <a:spLocks noChangeShapeType="1"/>
              </p:cNvSpPr>
              <p:nvPr/>
            </p:nvSpPr>
            <p:spPr bwMode="auto">
              <a:xfrm>
                <a:off x="1536"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30" name="Line 1502">
                <a:extLst>
                  <a:ext uri="{FF2B5EF4-FFF2-40B4-BE49-F238E27FC236}">
                    <a16:creationId xmlns:a16="http://schemas.microsoft.com/office/drawing/2014/main" id="{E05F424C-1C7F-4DBF-840D-21E31B1B1CFC}"/>
                  </a:ext>
                </a:extLst>
              </p:cNvPr>
              <p:cNvSpPr>
                <a:spLocks noChangeShapeType="1"/>
              </p:cNvSpPr>
              <p:nvPr/>
            </p:nvSpPr>
            <p:spPr bwMode="auto">
              <a:xfrm>
                <a:off x="1547"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31" name="Line 1503">
                <a:extLst>
                  <a:ext uri="{FF2B5EF4-FFF2-40B4-BE49-F238E27FC236}">
                    <a16:creationId xmlns:a16="http://schemas.microsoft.com/office/drawing/2014/main" id="{192AE5A2-2A8C-4262-990A-CD7BA36E2B9E}"/>
                  </a:ext>
                </a:extLst>
              </p:cNvPr>
              <p:cNvSpPr>
                <a:spLocks noChangeShapeType="1"/>
              </p:cNvSpPr>
              <p:nvPr/>
            </p:nvSpPr>
            <p:spPr bwMode="auto">
              <a:xfrm>
                <a:off x="1558"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32" name="Line 1504">
                <a:extLst>
                  <a:ext uri="{FF2B5EF4-FFF2-40B4-BE49-F238E27FC236}">
                    <a16:creationId xmlns:a16="http://schemas.microsoft.com/office/drawing/2014/main" id="{43ED62F6-67BA-4D5C-B9A2-84C35C6EF472}"/>
                  </a:ext>
                </a:extLst>
              </p:cNvPr>
              <p:cNvSpPr>
                <a:spLocks noChangeShapeType="1"/>
              </p:cNvSpPr>
              <p:nvPr/>
            </p:nvSpPr>
            <p:spPr bwMode="auto">
              <a:xfrm>
                <a:off x="1569"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33" name="Line 1505">
                <a:extLst>
                  <a:ext uri="{FF2B5EF4-FFF2-40B4-BE49-F238E27FC236}">
                    <a16:creationId xmlns:a16="http://schemas.microsoft.com/office/drawing/2014/main" id="{D7E7E038-3A82-4328-9366-5D7E3A1AD532}"/>
                  </a:ext>
                </a:extLst>
              </p:cNvPr>
              <p:cNvSpPr>
                <a:spLocks noChangeShapeType="1"/>
              </p:cNvSpPr>
              <p:nvPr/>
            </p:nvSpPr>
            <p:spPr bwMode="auto">
              <a:xfrm>
                <a:off x="1580"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34" name="Line 1506">
                <a:extLst>
                  <a:ext uri="{FF2B5EF4-FFF2-40B4-BE49-F238E27FC236}">
                    <a16:creationId xmlns:a16="http://schemas.microsoft.com/office/drawing/2014/main" id="{2C281E69-BF7C-4D96-BAE3-1FEF062A163B}"/>
                  </a:ext>
                </a:extLst>
              </p:cNvPr>
              <p:cNvSpPr>
                <a:spLocks noChangeShapeType="1"/>
              </p:cNvSpPr>
              <p:nvPr/>
            </p:nvSpPr>
            <p:spPr bwMode="auto">
              <a:xfrm>
                <a:off x="1591"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35" name="Line 1507">
                <a:extLst>
                  <a:ext uri="{FF2B5EF4-FFF2-40B4-BE49-F238E27FC236}">
                    <a16:creationId xmlns:a16="http://schemas.microsoft.com/office/drawing/2014/main" id="{F758AC49-B8C8-460A-B635-911530C1944C}"/>
                  </a:ext>
                </a:extLst>
              </p:cNvPr>
              <p:cNvSpPr>
                <a:spLocks noChangeShapeType="1"/>
              </p:cNvSpPr>
              <p:nvPr/>
            </p:nvSpPr>
            <p:spPr bwMode="auto">
              <a:xfrm>
                <a:off x="1602" y="2135"/>
                <a:ext cx="12"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36" name="Line 1508">
                <a:extLst>
                  <a:ext uri="{FF2B5EF4-FFF2-40B4-BE49-F238E27FC236}">
                    <a16:creationId xmlns:a16="http://schemas.microsoft.com/office/drawing/2014/main" id="{206865CE-26D3-4608-8547-84E5B234D264}"/>
                  </a:ext>
                </a:extLst>
              </p:cNvPr>
              <p:cNvSpPr>
                <a:spLocks noChangeShapeType="1"/>
              </p:cNvSpPr>
              <p:nvPr/>
            </p:nvSpPr>
            <p:spPr bwMode="auto">
              <a:xfrm>
                <a:off x="1614" y="2135"/>
                <a:ext cx="10"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37" name="Line 1509">
                <a:extLst>
                  <a:ext uri="{FF2B5EF4-FFF2-40B4-BE49-F238E27FC236}">
                    <a16:creationId xmlns:a16="http://schemas.microsoft.com/office/drawing/2014/main" id="{C30F409A-0CC3-4153-9F2E-553FA595A6FF}"/>
                  </a:ext>
                </a:extLst>
              </p:cNvPr>
              <p:cNvSpPr>
                <a:spLocks noChangeShapeType="1"/>
              </p:cNvSpPr>
              <p:nvPr/>
            </p:nvSpPr>
            <p:spPr bwMode="auto">
              <a:xfrm>
                <a:off x="1624"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38" name="Line 1510">
                <a:extLst>
                  <a:ext uri="{FF2B5EF4-FFF2-40B4-BE49-F238E27FC236}">
                    <a16:creationId xmlns:a16="http://schemas.microsoft.com/office/drawing/2014/main" id="{85C3222A-041D-44C4-8DC5-2CA5D709D465}"/>
                  </a:ext>
                </a:extLst>
              </p:cNvPr>
              <p:cNvSpPr>
                <a:spLocks noChangeShapeType="1"/>
              </p:cNvSpPr>
              <p:nvPr/>
            </p:nvSpPr>
            <p:spPr bwMode="auto">
              <a:xfrm>
                <a:off x="1635"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39" name="Line 1511">
                <a:extLst>
                  <a:ext uri="{FF2B5EF4-FFF2-40B4-BE49-F238E27FC236}">
                    <a16:creationId xmlns:a16="http://schemas.microsoft.com/office/drawing/2014/main" id="{D7C032B4-5D66-48CC-8CB9-6320338A1002}"/>
                  </a:ext>
                </a:extLst>
              </p:cNvPr>
              <p:cNvSpPr>
                <a:spLocks noChangeShapeType="1"/>
              </p:cNvSpPr>
              <p:nvPr/>
            </p:nvSpPr>
            <p:spPr bwMode="auto">
              <a:xfrm>
                <a:off x="1646"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40" name="Line 1512">
                <a:extLst>
                  <a:ext uri="{FF2B5EF4-FFF2-40B4-BE49-F238E27FC236}">
                    <a16:creationId xmlns:a16="http://schemas.microsoft.com/office/drawing/2014/main" id="{9B9D4B54-665C-4230-A2CE-15345FCFFAF6}"/>
                  </a:ext>
                </a:extLst>
              </p:cNvPr>
              <p:cNvSpPr>
                <a:spLocks noChangeShapeType="1"/>
              </p:cNvSpPr>
              <p:nvPr/>
            </p:nvSpPr>
            <p:spPr bwMode="auto">
              <a:xfrm>
                <a:off x="1657"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41" name="Line 1513">
                <a:extLst>
                  <a:ext uri="{FF2B5EF4-FFF2-40B4-BE49-F238E27FC236}">
                    <a16:creationId xmlns:a16="http://schemas.microsoft.com/office/drawing/2014/main" id="{8DAA4173-2327-491B-8F48-841BF1C7BCE3}"/>
                  </a:ext>
                </a:extLst>
              </p:cNvPr>
              <p:cNvSpPr>
                <a:spLocks noChangeShapeType="1"/>
              </p:cNvSpPr>
              <p:nvPr/>
            </p:nvSpPr>
            <p:spPr bwMode="auto">
              <a:xfrm>
                <a:off x="1668"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42" name="Line 1514">
                <a:extLst>
                  <a:ext uri="{FF2B5EF4-FFF2-40B4-BE49-F238E27FC236}">
                    <a16:creationId xmlns:a16="http://schemas.microsoft.com/office/drawing/2014/main" id="{E9F95846-2829-4773-B28E-83171B3EC630}"/>
                  </a:ext>
                </a:extLst>
              </p:cNvPr>
              <p:cNvSpPr>
                <a:spLocks noChangeShapeType="1"/>
              </p:cNvSpPr>
              <p:nvPr/>
            </p:nvSpPr>
            <p:spPr bwMode="auto">
              <a:xfrm>
                <a:off x="1679"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43" name="Line 1515">
                <a:extLst>
                  <a:ext uri="{FF2B5EF4-FFF2-40B4-BE49-F238E27FC236}">
                    <a16:creationId xmlns:a16="http://schemas.microsoft.com/office/drawing/2014/main" id="{F88E3C02-0798-4D78-AE47-380572A1635E}"/>
                  </a:ext>
                </a:extLst>
              </p:cNvPr>
              <p:cNvSpPr>
                <a:spLocks noChangeShapeType="1"/>
              </p:cNvSpPr>
              <p:nvPr/>
            </p:nvSpPr>
            <p:spPr bwMode="auto">
              <a:xfrm>
                <a:off x="1690"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44" name="Line 1516">
                <a:extLst>
                  <a:ext uri="{FF2B5EF4-FFF2-40B4-BE49-F238E27FC236}">
                    <a16:creationId xmlns:a16="http://schemas.microsoft.com/office/drawing/2014/main" id="{8C034457-3F17-4441-AE5E-C339330596F8}"/>
                  </a:ext>
                </a:extLst>
              </p:cNvPr>
              <p:cNvSpPr>
                <a:spLocks noChangeShapeType="1"/>
              </p:cNvSpPr>
              <p:nvPr/>
            </p:nvSpPr>
            <p:spPr bwMode="auto">
              <a:xfrm>
                <a:off x="1701"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45" name="Line 1517">
                <a:extLst>
                  <a:ext uri="{FF2B5EF4-FFF2-40B4-BE49-F238E27FC236}">
                    <a16:creationId xmlns:a16="http://schemas.microsoft.com/office/drawing/2014/main" id="{260FABD8-26D0-48D4-A0C8-A6B93B129505}"/>
                  </a:ext>
                </a:extLst>
              </p:cNvPr>
              <p:cNvSpPr>
                <a:spLocks noChangeShapeType="1"/>
              </p:cNvSpPr>
              <p:nvPr/>
            </p:nvSpPr>
            <p:spPr bwMode="auto">
              <a:xfrm>
                <a:off x="1712" y="2135"/>
                <a:ext cx="12"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46" name="Line 1518">
                <a:extLst>
                  <a:ext uri="{FF2B5EF4-FFF2-40B4-BE49-F238E27FC236}">
                    <a16:creationId xmlns:a16="http://schemas.microsoft.com/office/drawing/2014/main" id="{ADC62938-874B-4BF3-B87E-10DDF90D67BC}"/>
                  </a:ext>
                </a:extLst>
              </p:cNvPr>
              <p:cNvSpPr>
                <a:spLocks noChangeShapeType="1"/>
              </p:cNvSpPr>
              <p:nvPr/>
            </p:nvSpPr>
            <p:spPr bwMode="auto">
              <a:xfrm>
                <a:off x="1724" y="2135"/>
                <a:ext cx="10"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47" name="Line 1519">
                <a:extLst>
                  <a:ext uri="{FF2B5EF4-FFF2-40B4-BE49-F238E27FC236}">
                    <a16:creationId xmlns:a16="http://schemas.microsoft.com/office/drawing/2014/main" id="{730F5961-7EA8-48C1-97CC-0D11E136054D}"/>
                  </a:ext>
                </a:extLst>
              </p:cNvPr>
              <p:cNvSpPr>
                <a:spLocks noChangeShapeType="1"/>
              </p:cNvSpPr>
              <p:nvPr/>
            </p:nvSpPr>
            <p:spPr bwMode="auto">
              <a:xfrm>
                <a:off x="1734"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48" name="Line 1520">
                <a:extLst>
                  <a:ext uri="{FF2B5EF4-FFF2-40B4-BE49-F238E27FC236}">
                    <a16:creationId xmlns:a16="http://schemas.microsoft.com/office/drawing/2014/main" id="{39FCB250-F1ED-4315-8E52-3367D00B371E}"/>
                  </a:ext>
                </a:extLst>
              </p:cNvPr>
              <p:cNvSpPr>
                <a:spLocks noChangeShapeType="1"/>
              </p:cNvSpPr>
              <p:nvPr/>
            </p:nvSpPr>
            <p:spPr bwMode="auto">
              <a:xfrm>
                <a:off x="1745"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49" name="Line 1521">
                <a:extLst>
                  <a:ext uri="{FF2B5EF4-FFF2-40B4-BE49-F238E27FC236}">
                    <a16:creationId xmlns:a16="http://schemas.microsoft.com/office/drawing/2014/main" id="{B8BD5288-2CF4-4CB3-B96E-1E59D57FFB17}"/>
                  </a:ext>
                </a:extLst>
              </p:cNvPr>
              <p:cNvSpPr>
                <a:spLocks noChangeShapeType="1"/>
              </p:cNvSpPr>
              <p:nvPr/>
            </p:nvSpPr>
            <p:spPr bwMode="auto">
              <a:xfrm>
                <a:off x="1756"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50" name="Line 1522">
                <a:extLst>
                  <a:ext uri="{FF2B5EF4-FFF2-40B4-BE49-F238E27FC236}">
                    <a16:creationId xmlns:a16="http://schemas.microsoft.com/office/drawing/2014/main" id="{7353EA9D-F619-4AFF-BD0A-7E74591FD53A}"/>
                  </a:ext>
                </a:extLst>
              </p:cNvPr>
              <p:cNvSpPr>
                <a:spLocks noChangeShapeType="1"/>
              </p:cNvSpPr>
              <p:nvPr/>
            </p:nvSpPr>
            <p:spPr bwMode="auto">
              <a:xfrm>
                <a:off x="1767"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51" name="Line 1523">
                <a:extLst>
                  <a:ext uri="{FF2B5EF4-FFF2-40B4-BE49-F238E27FC236}">
                    <a16:creationId xmlns:a16="http://schemas.microsoft.com/office/drawing/2014/main" id="{08099C9F-A2B6-4A23-9AB3-F85FB2EE5FC0}"/>
                  </a:ext>
                </a:extLst>
              </p:cNvPr>
              <p:cNvSpPr>
                <a:spLocks noChangeShapeType="1"/>
              </p:cNvSpPr>
              <p:nvPr/>
            </p:nvSpPr>
            <p:spPr bwMode="auto">
              <a:xfrm>
                <a:off x="1778"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52" name="Line 1524">
                <a:extLst>
                  <a:ext uri="{FF2B5EF4-FFF2-40B4-BE49-F238E27FC236}">
                    <a16:creationId xmlns:a16="http://schemas.microsoft.com/office/drawing/2014/main" id="{B19C7EEF-BD8F-482B-A7CB-3929CCC7840D}"/>
                  </a:ext>
                </a:extLst>
              </p:cNvPr>
              <p:cNvSpPr>
                <a:spLocks noChangeShapeType="1"/>
              </p:cNvSpPr>
              <p:nvPr/>
            </p:nvSpPr>
            <p:spPr bwMode="auto">
              <a:xfrm>
                <a:off x="1789"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53" name="Line 1525">
                <a:extLst>
                  <a:ext uri="{FF2B5EF4-FFF2-40B4-BE49-F238E27FC236}">
                    <a16:creationId xmlns:a16="http://schemas.microsoft.com/office/drawing/2014/main" id="{5BD4E74A-C737-4A80-8173-234C8687E9C8}"/>
                  </a:ext>
                </a:extLst>
              </p:cNvPr>
              <p:cNvSpPr>
                <a:spLocks noChangeShapeType="1"/>
              </p:cNvSpPr>
              <p:nvPr/>
            </p:nvSpPr>
            <p:spPr bwMode="auto">
              <a:xfrm>
                <a:off x="1800"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54" name="Line 1526">
                <a:extLst>
                  <a:ext uri="{FF2B5EF4-FFF2-40B4-BE49-F238E27FC236}">
                    <a16:creationId xmlns:a16="http://schemas.microsoft.com/office/drawing/2014/main" id="{E5B28FBD-4523-4A19-A79D-E4EB05E28812}"/>
                  </a:ext>
                </a:extLst>
              </p:cNvPr>
              <p:cNvSpPr>
                <a:spLocks noChangeShapeType="1"/>
              </p:cNvSpPr>
              <p:nvPr/>
            </p:nvSpPr>
            <p:spPr bwMode="auto">
              <a:xfrm>
                <a:off x="1811"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55" name="Line 1527">
                <a:extLst>
                  <a:ext uri="{FF2B5EF4-FFF2-40B4-BE49-F238E27FC236}">
                    <a16:creationId xmlns:a16="http://schemas.microsoft.com/office/drawing/2014/main" id="{E0F18B16-A17F-4165-8CAE-F086FCDF4BE5}"/>
                  </a:ext>
                </a:extLst>
              </p:cNvPr>
              <p:cNvSpPr>
                <a:spLocks noChangeShapeType="1"/>
              </p:cNvSpPr>
              <p:nvPr/>
            </p:nvSpPr>
            <p:spPr bwMode="auto">
              <a:xfrm>
                <a:off x="1822" y="2135"/>
                <a:ext cx="12"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56" name="Line 1528">
                <a:extLst>
                  <a:ext uri="{FF2B5EF4-FFF2-40B4-BE49-F238E27FC236}">
                    <a16:creationId xmlns:a16="http://schemas.microsoft.com/office/drawing/2014/main" id="{3CF9EBC8-E499-4497-B124-811FBFD9C285}"/>
                  </a:ext>
                </a:extLst>
              </p:cNvPr>
              <p:cNvSpPr>
                <a:spLocks noChangeShapeType="1"/>
              </p:cNvSpPr>
              <p:nvPr/>
            </p:nvSpPr>
            <p:spPr bwMode="auto">
              <a:xfrm>
                <a:off x="1834" y="2135"/>
                <a:ext cx="10"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57" name="Line 1529">
                <a:extLst>
                  <a:ext uri="{FF2B5EF4-FFF2-40B4-BE49-F238E27FC236}">
                    <a16:creationId xmlns:a16="http://schemas.microsoft.com/office/drawing/2014/main" id="{EB2A2012-426B-478B-8C60-2F07B5C07DF9}"/>
                  </a:ext>
                </a:extLst>
              </p:cNvPr>
              <p:cNvSpPr>
                <a:spLocks noChangeShapeType="1"/>
              </p:cNvSpPr>
              <p:nvPr/>
            </p:nvSpPr>
            <p:spPr bwMode="auto">
              <a:xfrm>
                <a:off x="1844"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58" name="Line 1530">
                <a:extLst>
                  <a:ext uri="{FF2B5EF4-FFF2-40B4-BE49-F238E27FC236}">
                    <a16:creationId xmlns:a16="http://schemas.microsoft.com/office/drawing/2014/main" id="{4FEF9FB9-4794-41CF-BAA5-CF8C93BACEE0}"/>
                  </a:ext>
                </a:extLst>
              </p:cNvPr>
              <p:cNvSpPr>
                <a:spLocks noChangeShapeType="1"/>
              </p:cNvSpPr>
              <p:nvPr/>
            </p:nvSpPr>
            <p:spPr bwMode="auto">
              <a:xfrm>
                <a:off x="1855"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59" name="Line 1531">
                <a:extLst>
                  <a:ext uri="{FF2B5EF4-FFF2-40B4-BE49-F238E27FC236}">
                    <a16:creationId xmlns:a16="http://schemas.microsoft.com/office/drawing/2014/main" id="{FB1CBD8C-9993-430B-A6D6-112E0933B7AB}"/>
                  </a:ext>
                </a:extLst>
              </p:cNvPr>
              <p:cNvSpPr>
                <a:spLocks noChangeShapeType="1"/>
              </p:cNvSpPr>
              <p:nvPr/>
            </p:nvSpPr>
            <p:spPr bwMode="auto">
              <a:xfrm>
                <a:off x="1866"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60" name="Line 1532">
                <a:extLst>
                  <a:ext uri="{FF2B5EF4-FFF2-40B4-BE49-F238E27FC236}">
                    <a16:creationId xmlns:a16="http://schemas.microsoft.com/office/drawing/2014/main" id="{4307D568-15E2-485C-89E0-3B035D33924E}"/>
                  </a:ext>
                </a:extLst>
              </p:cNvPr>
              <p:cNvSpPr>
                <a:spLocks noChangeShapeType="1"/>
              </p:cNvSpPr>
              <p:nvPr/>
            </p:nvSpPr>
            <p:spPr bwMode="auto">
              <a:xfrm>
                <a:off x="1877"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61" name="Line 1533">
                <a:extLst>
                  <a:ext uri="{FF2B5EF4-FFF2-40B4-BE49-F238E27FC236}">
                    <a16:creationId xmlns:a16="http://schemas.microsoft.com/office/drawing/2014/main" id="{336F1638-D87D-437D-8F9D-3201FBBB046A}"/>
                  </a:ext>
                </a:extLst>
              </p:cNvPr>
              <p:cNvSpPr>
                <a:spLocks noChangeShapeType="1"/>
              </p:cNvSpPr>
              <p:nvPr/>
            </p:nvSpPr>
            <p:spPr bwMode="auto">
              <a:xfrm>
                <a:off x="1888"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62" name="Line 1534">
                <a:extLst>
                  <a:ext uri="{FF2B5EF4-FFF2-40B4-BE49-F238E27FC236}">
                    <a16:creationId xmlns:a16="http://schemas.microsoft.com/office/drawing/2014/main" id="{9D7E2095-9117-4A29-8BDE-BFF5F29177FE}"/>
                  </a:ext>
                </a:extLst>
              </p:cNvPr>
              <p:cNvSpPr>
                <a:spLocks noChangeShapeType="1"/>
              </p:cNvSpPr>
              <p:nvPr/>
            </p:nvSpPr>
            <p:spPr bwMode="auto">
              <a:xfrm>
                <a:off x="1899"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63" name="Line 1535">
                <a:extLst>
                  <a:ext uri="{FF2B5EF4-FFF2-40B4-BE49-F238E27FC236}">
                    <a16:creationId xmlns:a16="http://schemas.microsoft.com/office/drawing/2014/main" id="{14A3841F-7F0D-4C15-BFF4-E8F589FD8D4E}"/>
                  </a:ext>
                </a:extLst>
              </p:cNvPr>
              <p:cNvSpPr>
                <a:spLocks noChangeShapeType="1"/>
              </p:cNvSpPr>
              <p:nvPr/>
            </p:nvSpPr>
            <p:spPr bwMode="auto">
              <a:xfrm>
                <a:off x="1910"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64" name="Line 1536">
                <a:extLst>
                  <a:ext uri="{FF2B5EF4-FFF2-40B4-BE49-F238E27FC236}">
                    <a16:creationId xmlns:a16="http://schemas.microsoft.com/office/drawing/2014/main" id="{60C6AB2E-F0DA-4B42-B3CE-C744775F4529}"/>
                  </a:ext>
                </a:extLst>
              </p:cNvPr>
              <p:cNvSpPr>
                <a:spLocks noChangeShapeType="1"/>
              </p:cNvSpPr>
              <p:nvPr/>
            </p:nvSpPr>
            <p:spPr bwMode="auto">
              <a:xfrm>
                <a:off x="1921"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65" name="Line 1537">
                <a:extLst>
                  <a:ext uri="{FF2B5EF4-FFF2-40B4-BE49-F238E27FC236}">
                    <a16:creationId xmlns:a16="http://schemas.microsoft.com/office/drawing/2014/main" id="{3FD7662A-2902-428D-9177-D6F6BDBD9754}"/>
                  </a:ext>
                </a:extLst>
              </p:cNvPr>
              <p:cNvSpPr>
                <a:spLocks noChangeShapeType="1"/>
              </p:cNvSpPr>
              <p:nvPr/>
            </p:nvSpPr>
            <p:spPr bwMode="auto">
              <a:xfrm>
                <a:off x="1932" y="2135"/>
                <a:ext cx="12"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66" name="Line 1538">
                <a:extLst>
                  <a:ext uri="{FF2B5EF4-FFF2-40B4-BE49-F238E27FC236}">
                    <a16:creationId xmlns:a16="http://schemas.microsoft.com/office/drawing/2014/main" id="{79335516-AE6C-4689-8ADD-D9F5DD7DBDCA}"/>
                  </a:ext>
                </a:extLst>
              </p:cNvPr>
              <p:cNvSpPr>
                <a:spLocks noChangeShapeType="1"/>
              </p:cNvSpPr>
              <p:nvPr/>
            </p:nvSpPr>
            <p:spPr bwMode="auto">
              <a:xfrm>
                <a:off x="1944" y="2135"/>
                <a:ext cx="10"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67" name="Line 1539">
                <a:extLst>
                  <a:ext uri="{FF2B5EF4-FFF2-40B4-BE49-F238E27FC236}">
                    <a16:creationId xmlns:a16="http://schemas.microsoft.com/office/drawing/2014/main" id="{2660CCC9-6F69-4DE5-8DB4-5762DAF8B7FB}"/>
                  </a:ext>
                </a:extLst>
              </p:cNvPr>
              <p:cNvSpPr>
                <a:spLocks noChangeShapeType="1"/>
              </p:cNvSpPr>
              <p:nvPr/>
            </p:nvSpPr>
            <p:spPr bwMode="auto">
              <a:xfrm>
                <a:off x="1954"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68" name="Line 1540">
                <a:extLst>
                  <a:ext uri="{FF2B5EF4-FFF2-40B4-BE49-F238E27FC236}">
                    <a16:creationId xmlns:a16="http://schemas.microsoft.com/office/drawing/2014/main" id="{EB38DE56-E29F-4999-9523-CD44984D05E5}"/>
                  </a:ext>
                </a:extLst>
              </p:cNvPr>
              <p:cNvSpPr>
                <a:spLocks noChangeShapeType="1"/>
              </p:cNvSpPr>
              <p:nvPr/>
            </p:nvSpPr>
            <p:spPr bwMode="auto">
              <a:xfrm>
                <a:off x="1965"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69" name="Line 1541">
                <a:extLst>
                  <a:ext uri="{FF2B5EF4-FFF2-40B4-BE49-F238E27FC236}">
                    <a16:creationId xmlns:a16="http://schemas.microsoft.com/office/drawing/2014/main" id="{31F13D5A-FB10-494B-9467-5DDE0908A617}"/>
                  </a:ext>
                </a:extLst>
              </p:cNvPr>
              <p:cNvSpPr>
                <a:spLocks noChangeShapeType="1"/>
              </p:cNvSpPr>
              <p:nvPr/>
            </p:nvSpPr>
            <p:spPr bwMode="auto">
              <a:xfrm>
                <a:off x="1976"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70" name="Line 1542">
                <a:extLst>
                  <a:ext uri="{FF2B5EF4-FFF2-40B4-BE49-F238E27FC236}">
                    <a16:creationId xmlns:a16="http://schemas.microsoft.com/office/drawing/2014/main" id="{8706C77D-5D67-4134-87BE-D04D424181A3}"/>
                  </a:ext>
                </a:extLst>
              </p:cNvPr>
              <p:cNvSpPr>
                <a:spLocks noChangeShapeType="1"/>
              </p:cNvSpPr>
              <p:nvPr/>
            </p:nvSpPr>
            <p:spPr bwMode="auto">
              <a:xfrm>
                <a:off x="1987"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71" name="Line 1543">
                <a:extLst>
                  <a:ext uri="{FF2B5EF4-FFF2-40B4-BE49-F238E27FC236}">
                    <a16:creationId xmlns:a16="http://schemas.microsoft.com/office/drawing/2014/main" id="{97821F2D-13CA-485B-A6DB-185A330F9863}"/>
                  </a:ext>
                </a:extLst>
              </p:cNvPr>
              <p:cNvSpPr>
                <a:spLocks noChangeShapeType="1"/>
              </p:cNvSpPr>
              <p:nvPr/>
            </p:nvSpPr>
            <p:spPr bwMode="auto">
              <a:xfrm>
                <a:off x="1998"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72" name="Line 1544">
                <a:extLst>
                  <a:ext uri="{FF2B5EF4-FFF2-40B4-BE49-F238E27FC236}">
                    <a16:creationId xmlns:a16="http://schemas.microsoft.com/office/drawing/2014/main" id="{5AF2DDEE-175F-4AB1-8592-8C244C37E435}"/>
                  </a:ext>
                </a:extLst>
              </p:cNvPr>
              <p:cNvSpPr>
                <a:spLocks noChangeShapeType="1"/>
              </p:cNvSpPr>
              <p:nvPr/>
            </p:nvSpPr>
            <p:spPr bwMode="auto">
              <a:xfrm>
                <a:off x="2009"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73" name="Line 1545">
                <a:extLst>
                  <a:ext uri="{FF2B5EF4-FFF2-40B4-BE49-F238E27FC236}">
                    <a16:creationId xmlns:a16="http://schemas.microsoft.com/office/drawing/2014/main" id="{2A69DE8F-6469-4034-B8B9-FCEA8C0F4292}"/>
                  </a:ext>
                </a:extLst>
              </p:cNvPr>
              <p:cNvSpPr>
                <a:spLocks noChangeShapeType="1"/>
              </p:cNvSpPr>
              <p:nvPr/>
            </p:nvSpPr>
            <p:spPr bwMode="auto">
              <a:xfrm>
                <a:off x="2020"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74" name="Line 1546">
                <a:extLst>
                  <a:ext uri="{FF2B5EF4-FFF2-40B4-BE49-F238E27FC236}">
                    <a16:creationId xmlns:a16="http://schemas.microsoft.com/office/drawing/2014/main" id="{4FB766B2-3798-48DB-9B5F-B2D3B037F452}"/>
                  </a:ext>
                </a:extLst>
              </p:cNvPr>
              <p:cNvSpPr>
                <a:spLocks noChangeShapeType="1"/>
              </p:cNvSpPr>
              <p:nvPr/>
            </p:nvSpPr>
            <p:spPr bwMode="auto">
              <a:xfrm>
                <a:off x="2031"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75" name="Line 1547">
                <a:extLst>
                  <a:ext uri="{FF2B5EF4-FFF2-40B4-BE49-F238E27FC236}">
                    <a16:creationId xmlns:a16="http://schemas.microsoft.com/office/drawing/2014/main" id="{AFF023EC-4DC7-41D2-96FF-8EA5063B670C}"/>
                  </a:ext>
                </a:extLst>
              </p:cNvPr>
              <p:cNvSpPr>
                <a:spLocks noChangeShapeType="1"/>
              </p:cNvSpPr>
              <p:nvPr/>
            </p:nvSpPr>
            <p:spPr bwMode="auto">
              <a:xfrm>
                <a:off x="2042" y="2135"/>
                <a:ext cx="12"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76" name="Line 1548">
                <a:extLst>
                  <a:ext uri="{FF2B5EF4-FFF2-40B4-BE49-F238E27FC236}">
                    <a16:creationId xmlns:a16="http://schemas.microsoft.com/office/drawing/2014/main" id="{44592C61-C08C-4CEF-9C63-261D81333F37}"/>
                  </a:ext>
                </a:extLst>
              </p:cNvPr>
              <p:cNvSpPr>
                <a:spLocks noChangeShapeType="1"/>
              </p:cNvSpPr>
              <p:nvPr/>
            </p:nvSpPr>
            <p:spPr bwMode="auto">
              <a:xfrm>
                <a:off x="2054" y="2135"/>
                <a:ext cx="10"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77" name="Line 1549">
                <a:extLst>
                  <a:ext uri="{FF2B5EF4-FFF2-40B4-BE49-F238E27FC236}">
                    <a16:creationId xmlns:a16="http://schemas.microsoft.com/office/drawing/2014/main" id="{7D9C4C64-4DE5-4D37-9A16-B6CA94C51BDE}"/>
                  </a:ext>
                </a:extLst>
              </p:cNvPr>
              <p:cNvSpPr>
                <a:spLocks noChangeShapeType="1"/>
              </p:cNvSpPr>
              <p:nvPr/>
            </p:nvSpPr>
            <p:spPr bwMode="auto">
              <a:xfrm>
                <a:off x="2064"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78" name="Line 1550">
                <a:extLst>
                  <a:ext uri="{FF2B5EF4-FFF2-40B4-BE49-F238E27FC236}">
                    <a16:creationId xmlns:a16="http://schemas.microsoft.com/office/drawing/2014/main" id="{83591479-0967-496B-92C1-DF39A4E298BB}"/>
                  </a:ext>
                </a:extLst>
              </p:cNvPr>
              <p:cNvSpPr>
                <a:spLocks noChangeShapeType="1"/>
              </p:cNvSpPr>
              <p:nvPr/>
            </p:nvSpPr>
            <p:spPr bwMode="auto">
              <a:xfrm>
                <a:off x="2075"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79" name="Line 1551">
                <a:extLst>
                  <a:ext uri="{FF2B5EF4-FFF2-40B4-BE49-F238E27FC236}">
                    <a16:creationId xmlns:a16="http://schemas.microsoft.com/office/drawing/2014/main" id="{D6BA9F3A-9C0C-407C-884D-855ACD49EE84}"/>
                  </a:ext>
                </a:extLst>
              </p:cNvPr>
              <p:cNvSpPr>
                <a:spLocks noChangeShapeType="1"/>
              </p:cNvSpPr>
              <p:nvPr/>
            </p:nvSpPr>
            <p:spPr bwMode="auto">
              <a:xfrm>
                <a:off x="2086"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80" name="Line 1552">
                <a:extLst>
                  <a:ext uri="{FF2B5EF4-FFF2-40B4-BE49-F238E27FC236}">
                    <a16:creationId xmlns:a16="http://schemas.microsoft.com/office/drawing/2014/main" id="{865AC6EF-5E60-4106-8C1A-A97B8458C146}"/>
                  </a:ext>
                </a:extLst>
              </p:cNvPr>
              <p:cNvSpPr>
                <a:spLocks noChangeShapeType="1"/>
              </p:cNvSpPr>
              <p:nvPr/>
            </p:nvSpPr>
            <p:spPr bwMode="auto">
              <a:xfrm>
                <a:off x="2097"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81" name="Line 1553">
                <a:extLst>
                  <a:ext uri="{FF2B5EF4-FFF2-40B4-BE49-F238E27FC236}">
                    <a16:creationId xmlns:a16="http://schemas.microsoft.com/office/drawing/2014/main" id="{5FA2DDED-6582-4894-BDA3-3F9C9CD0B288}"/>
                  </a:ext>
                </a:extLst>
              </p:cNvPr>
              <p:cNvSpPr>
                <a:spLocks noChangeShapeType="1"/>
              </p:cNvSpPr>
              <p:nvPr/>
            </p:nvSpPr>
            <p:spPr bwMode="auto">
              <a:xfrm>
                <a:off x="2108"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82" name="Line 1554">
                <a:extLst>
                  <a:ext uri="{FF2B5EF4-FFF2-40B4-BE49-F238E27FC236}">
                    <a16:creationId xmlns:a16="http://schemas.microsoft.com/office/drawing/2014/main" id="{D3B1B6EF-4DE0-4376-81A9-DAA9D87AAD7F}"/>
                  </a:ext>
                </a:extLst>
              </p:cNvPr>
              <p:cNvSpPr>
                <a:spLocks noChangeShapeType="1"/>
              </p:cNvSpPr>
              <p:nvPr/>
            </p:nvSpPr>
            <p:spPr bwMode="auto">
              <a:xfrm>
                <a:off x="2119"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83" name="Line 1555">
                <a:extLst>
                  <a:ext uri="{FF2B5EF4-FFF2-40B4-BE49-F238E27FC236}">
                    <a16:creationId xmlns:a16="http://schemas.microsoft.com/office/drawing/2014/main" id="{0B5AB910-3971-4BB2-9B8A-561C6CC5BC06}"/>
                  </a:ext>
                </a:extLst>
              </p:cNvPr>
              <p:cNvSpPr>
                <a:spLocks noChangeShapeType="1"/>
              </p:cNvSpPr>
              <p:nvPr/>
            </p:nvSpPr>
            <p:spPr bwMode="auto">
              <a:xfrm>
                <a:off x="2130"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84" name="Line 1556">
                <a:extLst>
                  <a:ext uri="{FF2B5EF4-FFF2-40B4-BE49-F238E27FC236}">
                    <a16:creationId xmlns:a16="http://schemas.microsoft.com/office/drawing/2014/main" id="{F70B6AFF-A0D8-4D6B-B318-475A3CA42A6A}"/>
                  </a:ext>
                </a:extLst>
              </p:cNvPr>
              <p:cNvSpPr>
                <a:spLocks noChangeShapeType="1"/>
              </p:cNvSpPr>
              <p:nvPr/>
            </p:nvSpPr>
            <p:spPr bwMode="auto">
              <a:xfrm>
                <a:off x="2141"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85" name="Line 1557">
                <a:extLst>
                  <a:ext uri="{FF2B5EF4-FFF2-40B4-BE49-F238E27FC236}">
                    <a16:creationId xmlns:a16="http://schemas.microsoft.com/office/drawing/2014/main" id="{B660AD5B-8DF7-4EE0-B880-6ACA2BC688BA}"/>
                  </a:ext>
                </a:extLst>
              </p:cNvPr>
              <p:cNvSpPr>
                <a:spLocks noChangeShapeType="1"/>
              </p:cNvSpPr>
              <p:nvPr/>
            </p:nvSpPr>
            <p:spPr bwMode="auto">
              <a:xfrm>
                <a:off x="2152" y="2135"/>
                <a:ext cx="12"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86" name="Line 1558">
                <a:extLst>
                  <a:ext uri="{FF2B5EF4-FFF2-40B4-BE49-F238E27FC236}">
                    <a16:creationId xmlns:a16="http://schemas.microsoft.com/office/drawing/2014/main" id="{673AAF52-6F7C-4BBF-8AC5-43C84B4E31B5}"/>
                  </a:ext>
                </a:extLst>
              </p:cNvPr>
              <p:cNvSpPr>
                <a:spLocks noChangeShapeType="1"/>
              </p:cNvSpPr>
              <p:nvPr/>
            </p:nvSpPr>
            <p:spPr bwMode="auto">
              <a:xfrm>
                <a:off x="2164" y="2135"/>
                <a:ext cx="10"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87" name="Line 1559">
                <a:extLst>
                  <a:ext uri="{FF2B5EF4-FFF2-40B4-BE49-F238E27FC236}">
                    <a16:creationId xmlns:a16="http://schemas.microsoft.com/office/drawing/2014/main" id="{0549A035-6457-4036-A194-716F4E5DFC4E}"/>
                  </a:ext>
                </a:extLst>
              </p:cNvPr>
              <p:cNvSpPr>
                <a:spLocks noChangeShapeType="1"/>
              </p:cNvSpPr>
              <p:nvPr/>
            </p:nvSpPr>
            <p:spPr bwMode="auto">
              <a:xfrm>
                <a:off x="2174"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88" name="Line 1560">
                <a:extLst>
                  <a:ext uri="{FF2B5EF4-FFF2-40B4-BE49-F238E27FC236}">
                    <a16:creationId xmlns:a16="http://schemas.microsoft.com/office/drawing/2014/main" id="{74D51103-8AC2-476E-90C6-6393D00ADADD}"/>
                  </a:ext>
                </a:extLst>
              </p:cNvPr>
              <p:cNvSpPr>
                <a:spLocks noChangeShapeType="1"/>
              </p:cNvSpPr>
              <p:nvPr/>
            </p:nvSpPr>
            <p:spPr bwMode="auto">
              <a:xfrm>
                <a:off x="2185"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89" name="Line 1561">
                <a:extLst>
                  <a:ext uri="{FF2B5EF4-FFF2-40B4-BE49-F238E27FC236}">
                    <a16:creationId xmlns:a16="http://schemas.microsoft.com/office/drawing/2014/main" id="{86BBDA8F-0FD1-4AEF-A186-EF72C35FBFCB}"/>
                  </a:ext>
                </a:extLst>
              </p:cNvPr>
              <p:cNvSpPr>
                <a:spLocks noChangeShapeType="1"/>
              </p:cNvSpPr>
              <p:nvPr/>
            </p:nvSpPr>
            <p:spPr bwMode="auto">
              <a:xfrm>
                <a:off x="2196"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90" name="Line 1562">
                <a:extLst>
                  <a:ext uri="{FF2B5EF4-FFF2-40B4-BE49-F238E27FC236}">
                    <a16:creationId xmlns:a16="http://schemas.microsoft.com/office/drawing/2014/main" id="{F85BAE79-D07E-41F3-A3D9-C1E10CB8EDCB}"/>
                  </a:ext>
                </a:extLst>
              </p:cNvPr>
              <p:cNvSpPr>
                <a:spLocks noChangeShapeType="1"/>
              </p:cNvSpPr>
              <p:nvPr/>
            </p:nvSpPr>
            <p:spPr bwMode="auto">
              <a:xfrm>
                <a:off x="2207"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91" name="Line 1563">
                <a:extLst>
                  <a:ext uri="{FF2B5EF4-FFF2-40B4-BE49-F238E27FC236}">
                    <a16:creationId xmlns:a16="http://schemas.microsoft.com/office/drawing/2014/main" id="{614A25A5-EFFD-4093-A768-A357EA6298C4}"/>
                  </a:ext>
                </a:extLst>
              </p:cNvPr>
              <p:cNvSpPr>
                <a:spLocks noChangeShapeType="1"/>
              </p:cNvSpPr>
              <p:nvPr/>
            </p:nvSpPr>
            <p:spPr bwMode="auto">
              <a:xfrm>
                <a:off x="2218"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92" name="Line 1564">
                <a:extLst>
                  <a:ext uri="{FF2B5EF4-FFF2-40B4-BE49-F238E27FC236}">
                    <a16:creationId xmlns:a16="http://schemas.microsoft.com/office/drawing/2014/main" id="{3D29A927-EFD3-46A7-B544-82E125E61710}"/>
                  </a:ext>
                </a:extLst>
              </p:cNvPr>
              <p:cNvSpPr>
                <a:spLocks noChangeShapeType="1"/>
              </p:cNvSpPr>
              <p:nvPr/>
            </p:nvSpPr>
            <p:spPr bwMode="auto">
              <a:xfrm>
                <a:off x="2229"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93" name="Line 1565">
                <a:extLst>
                  <a:ext uri="{FF2B5EF4-FFF2-40B4-BE49-F238E27FC236}">
                    <a16:creationId xmlns:a16="http://schemas.microsoft.com/office/drawing/2014/main" id="{703BBEFA-FF6D-4633-ADC7-696AC535ED74}"/>
                  </a:ext>
                </a:extLst>
              </p:cNvPr>
              <p:cNvSpPr>
                <a:spLocks noChangeShapeType="1"/>
              </p:cNvSpPr>
              <p:nvPr/>
            </p:nvSpPr>
            <p:spPr bwMode="auto">
              <a:xfrm>
                <a:off x="2240"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94" name="Line 1566">
                <a:extLst>
                  <a:ext uri="{FF2B5EF4-FFF2-40B4-BE49-F238E27FC236}">
                    <a16:creationId xmlns:a16="http://schemas.microsoft.com/office/drawing/2014/main" id="{8AAF8515-4048-40D7-879B-4858601FC638}"/>
                  </a:ext>
                </a:extLst>
              </p:cNvPr>
              <p:cNvSpPr>
                <a:spLocks noChangeShapeType="1"/>
              </p:cNvSpPr>
              <p:nvPr/>
            </p:nvSpPr>
            <p:spPr bwMode="auto">
              <a:xfrm>
                <a:off x="2251"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95" name="Line 1567">
                <a:extLst>
                  <a:ext uri="{FF2B5EF4-FFF2-40B4-BE49-F238E27FC236}">
                    <a16:creationId xmlns:a16="http://schemas.microsoft.com/office/drawing/2014/main" id="{C9571ED5-10EE-4614-9CC6-81C4F4DEB2B9}"/>
                  </a:ext>
                </a:extLst>
              </p:cNvPr>
              <p:cNvSpPr>
                <a:spLocks noChangeShapeType="1"/>
              </p:cNvSpPr>
              <p:nvPr/>
            </p:nvSpPr>
            <p:spPr bwMode="auto">
              <a:xfrm>
                <a:off x="2262" y="2135"/>
                <a:ext cx="12"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96" name="Line 1568">
                <a:extLst>
                  <a:ext uri="{FF2B5EF4-FFF2-40B4-BE49-F238E27FC236}">
                    <a16:creationId xmlns:a16="http://schemas.microsoft.com/office/drawing/2014/main" id="{8E829B5C-6755-4830-B5F3-D6BDCBEA2B7C}"/>
                  </a:ext>
                </a:extLst>
              </p:cNvPr>
              <p:cNvSpPr>
                <a:spLocks noChangeShapeType="1"/>
              </p:cNvSpPr>
              <p:nvPr/>
            </p:nvSpPr>
            <p:spPr bwMode="auto">
              <a:xfrm>
                <a:off x="2274" y="2135"/>
                <a:ext cx="10"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97" name="Line 1569">
                <a:extLst>
                  <a:ext uri="{FF2B5EF4-FFF2-40B4-BE49-F238E27FC236}">
                    <a16:creationId xmlns:a16="http://schemas.microsoft.com/office/drawing/2014/main" id="{0427781E-635A-402B-804F-3F100697C45C}"/>
                  </a:ext>
                </a:extLst>
              </p:cNvPr>
              <p:cNvSpPr>
                <a:spLocks noChangeShapeType="1"/>
              </p:cNvSpPr>
              <p:nvPr/>
            </p:nvSpPr>
            <p:spPr bwMode="auto">
              <a:xfrm>
                <a:off x="2284"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98" name="Line 1570">
                <a:extLst>
                  <a:ext uri="{FF2B5EF4-FFF2-40B4-BE49-F238E27FC236}">
                    <a16:creationId xmlns:a16="http://schemas.microsoft.com/office/drawing/2014/main" id="{B3EE0F62-44D9-4F2D-93ED-19E59D7199F3}"/>
                  </a:ext>
                </a:extLst>
              </p:cNvPr>
              <p:cNvSpPr>
                <a:spLocks noChangeShapeType="1"/>
              </p:cNvSpPr>
              <p:nvPr/>
            </p:nvSpPr>
            <p:spPr bwMode="auto">
              <a:xfrm>
                <a:off x="2295"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099" name="Line 1571">
                <a:extLst>
                  <a:ext uri="{FF2B5EF4-FFF2-40B4-BE49-F238E27FC236}">
                    <a16:creationId xmlns:a16="http://schemas.microsoft.com/office/drawing/2014/main" id="{10959DD5-C2AE-4F1C-AAFB-C2235E14D593}"/>
                  </a:ext>
                </a:extLst>
              </p:cNvPr>
              <p:cNvSpPr>
                <a:spLocks noChangeShapeType="1"/>
              </p:cNvSpPr>
              <p:nvPr/>
            </p:nvSpPr>
            <p:spPr bwMode="auto">
              <a:xfrm>
                <a:off x="2306"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00" name="Line 1572">
                <a:extLst>
                  <a:ext uri="{FF2B5EF4-FFF2-40B4-BE49-F238E27FC236}">
                    <a16:creationId xmlns:a16="http://schemas.microsoft.com/office/drawing/2014/main" id="{E1B489DE-9E11-4F79-A7F6-6D0F32BC232C}"/>
                  </a:ext>
                </a:extLst>
              </p:cNvPr>
              <p:cNvSpPr>
                <a:spLocks noChangeShapeType="1"/>
              </p:cNvSpPr>
              <p:nvPr/>
            </p:nvSpPr>
            <p:spPr bwMode="auto">
              <a:xfrm>
                <a:off x="2317"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01" name="Line 1573">
                <a:extLst>
                  <a:ext uri="{FF2B5EF4-FFF2-40B4-BE49-F238E27FC236}">
                    <a16:creationId xmlns:a16="http://schemas.microsoft.com/office/drawing/2014/main" id="{E422E829-B4EF-48A7-88DE-09F4125D29C7}"/>
                  </a:ext>
                </a:extLst>
              </p:cNvPr>
              <p:cNvSpPr>
                <a:spLocks noChangeShapeType="1"/>
              </p:cNvSpPr>
              <p:nvPr/>
            </p:nvSpPr>
            <p:spPr bwMode="auto">
              <a:xfrm>
                <a:off x="2328"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02" name="Line 1574">
                <a:extLst>
                  <a:ext uri="{FF2B5EF4-FFF2-40B4-BE49-F238E27FC236}">
                    <a16:creationId xmlns:a16="http://schemas.microsoft.com/office/drawing/2014/main" id="{F41C26C3-5F18-4182-BC0B-2E5B6A68D850}"/>
                  </a:ext>
                </a:extLst>
              </p:cNvPr>
              <p:cNvSpPr>
                <a:spLocks noChangeShapeType="1"/>
              </p:cNvSpPr>
              <p:nvPr/>
            </p:nvSpPr>
            <p:spPr bwMode="auto">
              <a:xfrm>
                <a:off x="2339"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03" name="Line 1575">
                <a:extLst>
                  <a:ext uri="{FF2B5EF4-FFF2-40B4-BE49-F238E27FC236}">
                    <a16:creationId xmlns:a16="http://schemas.microsoft.com/office/drawing/2014/main" id="{D915FCC0-46FB-4FA3-ADB9-B5D4A2FD5A61}"/>
                  </a:ext>
                </a:extLst>
              </p:cNvPr>
              <p:cNvSpPr>
                <a:spLocks noChangeShapeType="1"/>
              </p:cNvSpPr>
              <p:nvPr/>
            </p:nvSpPr>
            <p:spPr bwMode="auto">
              <a:xfrm>
                <a:off x="2350"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04" name="Line 1576">
                <a:extLst>
                  <a:ext uri="{FF2B5EF4-FFF2-40B4-BE49-F238E27FC236}">
                    <a16:creationId xmlns:a16="http://schemas.microsoft.com/office/drawing/2014/main" id="{03EC3A66-9EA2-4C0F-8356-190DAEE3B491}"/>
                  </a:ext>
                </a:extLst>
              </p:cNvPr>
              <p:cNvSpPr>
                <a:spLocks noChangeShapeType="1"/>
              </p:cNvSpPr>
              <p:nvPr/>
            </p:nvSpPr>
            <p:spPr bwMode="auto">
              <a:xfrm>
                <a:off x="2361"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05" name="Line 1577">
                <a:extLst>
                  <a:ext uri="{FF2B5EF4-FFF2-40B4-BE49-F238E27FC236}">
                    <a16:creationId xmlns:a16="http://schemas.microsoft.com/office/drawing/2014/main" id="{C9F6246A-CEBD-4605-913D-5A0E3F1C0029}"/>
                  </a:ext>
                </a:extLst>
              </p:cNvPr>
              <p:cNvSpPr>
                <a:spLocks noChangeShapeType="1"/>
              </p:cNvSpPr>
              <p:nvPr/>
            </p:nvSpPr>
            <p:spPr bwMode="auto">
              <a:xfrm>
                <a:off x="2372" y="2135"/>
                <a:ext cx="12"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06" name="Line 1578">
                <a:extLst>
                  <a:ext uri="{FF2B5EF4-FFF2-40B4-BE49-F238E27FC236}">
                    <a16:creationId xmlns:a16="http://schemas.microsoft.com/office/drawing/2014/main" id="{F00755A4-8D8D-4880-8463-356FA0A9B462}"/>
                  </a:ext>
                </a:extLst>
              </p:cNvPr>
              <p:cNvSpPr>
                <a:spLocks noChangeShapeType="1"/>
              </p:cNvSpPr>
              <p:nvPr/>
            </p:nvSpPr>
            <p:spPr bwMode="auto">
              <a:xfrm>
                <a:off x="2384" y="2135"/>
                <a:ext cx="10"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07" name="Line 1579">
                <a:extLst>
                  <a:ext uri="{FF2B5EF4-FFF2-40B4-BE49-F238E27FC236}">
                    <a16:creationId xmlns:a16="http://schemas.microsoft.com/office/drawing/2014/main" id="{CD41B7AD-E3A0-4A55-9154-36E5C0A12971}"/>
                  </a:ext>
                </a:extLst>
              </p:cNvPr>
              <p:cNvSpPr>
                <a:spLocks noChangeShapeType="1"/>
              </p:cNvSpPr>
              <p:nvPr/>
            </p:nvSpPr>
            <p:spPr bwMode="auto">
              <a:xfrm>
                <a:off x="2394"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08" name="Line 1580">
                <a:extLst>
                  <a:ext uri="{FF2B5EF4-FFF2-40B4-BE49-F238E27FC236}">
                    <a16:creationId xmlns:a16="http://schemas.microsoft.com/office/drawing/2014/main" id="{B54A3BF0-3367-4EA6-BC05-3A6B9D51F42A}"/>
                  </a:ext>
                </a:extLst>
              </p:cNvPr>
              <p:cNvSpPr>
                <a:spLocks noChangeShapeType="1"/>
              </p:cNvSpPr>
              <p:nvPr/>
            </p:nvSpPr>
            <p:spPr bwMode="auto">
              <a:xfrm>
                <a:off x="2405"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09" name="Line 1581">
                <a:extLst>
                  <a:ext uri="{FF2B5EF4-FFF2-40B4-BE49-F238E27FC236}">
                    <a16:creationId xmlns:a16="http://schemas.microsoft.com/office/drawing/2014/main" id="{E6B5C2A4-9912-4B1A-840C-395A7D1F8AD4}"/>
                  </a:ext>
                </a:extLst>
              </p:cNvPr>
              <p:cNvSpPr>
                <a:spLocks noChangeShapeType="1"/>
              </p:cNvSpPr>
              <p:nvPr/>
            </p:nvSpPr>
            <p:spPr bwMode="auto">
              <a:xfrm>
                <a:off x="2416"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10" name="Line 1582">
                <a:extLst>
                  <a:ext uri="{FF2B5EF4-FFF2-40B4-BE49-F238E27FC236}">
                    <a16:creationId xmlns:a16="http://schemas.microsoft.com/office/drawing/2014/main" id="{E3DADA1F-771A-42C9-9B7D-206463FCF2D8}"/>
                  </a:ext>
                </a:extLst>
              </p:cNvPr>
              <p:cNvSpPr>
                <a:spLocks noChangeShapeType="1"/>
              </p:cNvSpPr>
              <p:nvPr/>
            </p:nvSpPr>
            <p:spPr bwMode="auto">
              <a:xfrm>
                <a:off x="2427"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11" name="Line 1583">
                <a:extLst>
                  <a:ext uri="{FF2B5EF4-FFF2-40B4-BE49-F238E27FC236}">
                    <a16:creationId xmlns:a16="http://schemas.microsoft.com/office/drawing/2014/main" id="{E89FDA89-22FB-4D58-977B-B86F22B76761}"/>
                  </a:ext>
                </a:extLst>
              </p:cNvPr>
              <p:cNvSpPr>
                <a:spLocks noChangeShapeType="1"/>
              </p:cNvSpPr>
              <p:nvPr/>
            </p:nvSpPr>
            <p:spPr bwMode="auto">
              <a:xfrm>
                <a:off x="2438"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12" name="Line 1584">
                <a:extLst>
                  <a:ext uri="{FF2B5EF4-FFF2-40B4-BE49-F238E27FC236}">
                    <a16:creationId xmlns:a16="http://schemas.microsoft.com/office/drawing/2014/main" id="{2CBE22DC-88E5-40BE-8939-F6DC676F9183}"/>
                  </a:ext>
                </a:extLst>
              </p:cNvPr>
              <p:cNvSpPr>
                <a:spLocks noChangeShapeType="1"/>
              </p:cNvSpPr>
              <p:nvPr/>
            </p:nvSpPr>
            <p:spPr bwMode="auto">
              <a:xfrm>
                <a:off x="2449"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13" name="Line 1585">
                <a:extLst>
                  <a:ext uri="{FF2B5EF4-FFF2-40B4-BE49-F238E27FC236}">
                    <a16:creationId xmlns:a16="http://schemas.microsoft.com/office/drawing/2014/main" id="{8FFAE369-0565-4B3A-93E9-7AE3C4341238}"/>
                  </a:ext>
                </a:extLst>
              </p:cNvPr>
              <p:cNvSpPr>
                <a:spLocks noChangeShapeType="1"/>
              </p:cNvSpPr>
              <p:nvPr/>
            </p:nvSpPr>
            <p:spPr bwMode="auto">
              <a:xfrm>
                <a:off x="2460"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14" name="Line 1586">
                <a:extLst>
                  <a:ext uri="{FF2B5EF4-FFF2-40B4-BE49-F238E27FC236}">
                    <a16:creationId xmlns:a16="http://schemas.microsoft.com/office/drawing/2014/main" id="{6F488D87-8089-4F51-87E4-72315C70CB5A}"/>
                  </a:ext>
                </a:extLst>
              </p:cNvPr>
              <p:cNvSpPr>
                <a:spLocks noChangeShapeType="1"/>
              </p:cNvSpPr>
              <p:nvPr/>
            </p:nvSpPr>
            <p:spPr bwMode="auto">
              <a:xfrm>
                <a:off x="2471"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15" name="Line 1587">
                <a:extLst>
                  <a:ext uri="{FF2B5EF4-FFF2-40B4-BE49-F238E27FC236}">
                    <a16:creationId xmlns:a16="http://schemas.microsoft.com/office/drawing/2014/main" id="{D1C6051B-757F-469A-8520-DBCEBB1121A5}"/>
                  </a:ext>
                </a:extLst>
              </p:cNvPr>
              <p:cNvSpPr>
                <a:spLocks noChangeShapeType="1"/>
              </p:cNvSpPr>
              <p:nvPr/>
            </p:nvSpPr>
            <p:spPr bwMode="auto">
              <a:xfrm>
                <a:off x="2482"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16" name="Line 1588">
                <a:extLst>
                  <a:ext uri="{FF2B5EF4-FFF2-40B4-BE49-F238E27FC236}">
                    <a16:creationId xmlns:a16="http://schemas.microsoft.com/office/drawing/2014/main" id="{3658FE1E-0297-44ED-AFCA-1B8FE20576D4}"/>
                  </a:ext>
                </a:extLst>
              </p:cNvPr>
              <p:cNvSpPr>
                <a:spLocks noChangeShapeType="1"/>
              </p:cNvSpPr>
              <p:nvPr/>
            </p:nvSpPr>
            <p:spPr bwMode="auto">
              <a:xfrm>
                <a:off x="2493"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17" name="Line 1589">
                <a:extLst>
                  <a:ext uri="{FF2B5EF4-FFF2-40B4-BE49-F238E27FC236}">
                    <a16:creationId xmlns:a16="http://schemas.microsoft.com/office/drawing/2014/main" id="{57331669-6509-480E-B4E9-9B35FC66A73A}"/>
                  </a:ext>
                </a:extLst>
              </p:cNvPr>
              <p:cNvSpPr>
                <a:spLocks noChangeShapeType="1"/>
              </p:cNvSpPr>
              <p:nvPr/>
            </p:nvSpPr>
            <p:spPr bwMode="auto">
              <a:xfrm>
                <a:off x="2504"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18" name="Line 1590">
                <a:extLst>
                  <a:ext uri="{FF2B5EF4-FFF2-40B4-BE49-F238E27FC236}">
                    <a16:creationId xmlns:a16="http://schemas.microsoft.com/office/drawing/2014/main" id="{EF5E7867-B7D8-4320-8AD0-5980EA5867BC}"/>
                  </a:ext>
                </a:extLst>
              </p:cNvPr>
              <p:cNvSpPr>
                <a:spLocks noChangeShapeType="1"/>
              </p:cNvSpPr>
              <p:nvPr/>
            </p:nvSpPr>
            <p:spPr bwMode="auto">
              <a:xfrm>
                <a:off x="2515"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19" name="Line 1591">
                <a:extLst>
                  <a:ext uri="{FF2B5EF4-FFF2-40B4-BE49-F238E27FC236}">
                    <a16:creationId xmlns:a16="http://schemas.microsoft.com/office/drawing/2014/main" id="{C8615740-30D8-413D-BDF5-569B6DE61123}"/>
                  </a:ext>
                </a:extLst>
              </p:cNvPr>
              <p:cNvSpPr>
                <a:spLocks noChangeShapeType="1"/>
              </p:cNvSpPr>
              <p:nvPr/>
            </p:nvSpPr>
            <p:spPr bwMode="auto">
              <a:xfrm>
                <a:off x="2526"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20" name="Line 1592">
                <a:extLst>
                  <a:ext uri="{FF2B5EF4-FFF2-40B4-BE49-F238E27FC236}">
                    <a16:creationId xmlns:a16="http://schemas.microsoft.com/office/drawing/2014/main" id="{88455BE8-040C-4307-A2D1-9B3B685811CA}"/>
                  </a:ext>
                </a:extLst>
              </p:cNvPr>
              <p:cNvSpPr>
                <a:spLocks noChangeShapeType="1"/>
              </p:cNvSpPr>
              <p:nvPr/>
            </p:nvSpPr>
            <p:spPr bwMode="auto">
              <a:xfrm>
                <a:off x="2537"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21" name="Line 1593">
                <a:extLst>
                  <a:ext uri="{FF2B5EF4-FFF2-40B4-BE49-F238E27FC236}">
                    <a16:creationId xmlns:a16="http://schemas.microsoft.com/office/drawing/2014/main" id="{39B43DDF-F044-4F44-A0D4-32C0F25D8B41}"/>
                  </a:ext>
                </a:extLst>
              </p:cNvPr>
              <p:cNvSpPr>
                <a:spLocks noChangeShapeType="1"/>
              </p:cNvSpPr>
              <p:nvPr/>
            </p:nvSpPr>
            <p:spPr bwMode="auto">
              <a:xfrm>
                <a:off x="2548"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22" name="Line 1594">
                <a:extLst>
                  <a:ext uri="{FF2B5EF4-FFF2-40B4-BE49-F238E27FC236}">
                    <a16:creationId xmlns:a16="http://schemas.microsoft.com/office/drawing/2014/main" id="{13B11F5C-3712-4B96-A744-33F4CB22023C}"/>
                  </a:ext>
                </a:extLst>
              </p:cNvPr>
              <p:cNvSpPr>
                <a:spLocks noChangeShapeType="1"/>
              </p:cNvSpPr>
              <p:nvPr/>
            </p:nvSpPr>
            <p:spPr bwMode="auto">
              <a:xfrm>
                <a:off x="2559"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23" name="Line 1595">
                <a:extLst>
                  <a:ext uri="{FF2B5EF4-FFF2-40B4-BE49-F238E27FC236}">
                    <a16:creationId xmlns:a16="http://schemas.microsoft.com/office/drawing/2014/main" id="{1077C746-BF93-4868-99CF-C6443486C91B}"/>
                  </a:ext>
                </a:extLst>
              </p:cNvPr>
              <p:cNvSpPr>
                <a:spLocks noChangeShapeType="1"/>
              </p:cNvSpPr>
              <p:nvPr/>
            </p:nvSpPr>
            <p:spPr bwMode="auto">
              <a:xfrm>
                <a:off x="2570"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24" name="Line 1596">
                <a:extLst>
                  <a:ext uri="{FF2B5EF4-FFF2-40B4-BE49-F238E27FC236}">
                    <a16:creationId xmlns:a16="http://schemas.microsoft.com/office/drawing/2014/main" id="{84F1ECD7-5534-424B-93DB-84405ADCD384}"/>
                  </a:ext>
                </a:extLst>
              </p:cNvPr>
              <p:cNvSpPr>
                <a:spLocks noChangeShapeType="1"/>
              </p:cNvSpPr>
              <p:nvPr/>
            </p:nvSpPr>
            <p:spPr bwMode="auto">
              <a:xfrm>
                <a:off x="2581"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25" name="Line 1597">
                <a:extLst>
                  <a:ext uri="{FF2B5EF4-FFF2-40B4-BE49-F238E27FC236}">
                    <a16:creationId xmlns:a16="http://schemas.microsoft.com/office/drawing/2014/main" id="{B72CEB8D-08F2-4B8D-82F1-BAB0E5CA270B}"/>
                  </a:ext>
                </a:extLst>
              </p:cNvPr>
              <p:cNvSpPr>
                <a:spLocks noChangeShapeType="1"/>
              </p:cNvSpPr>
              <p:nvPr/>
            </p:nvSpPr>
            <p:spPr bwMode="auto">
              <a:xfrm>
                <a:off x="2592"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26" name="Line 1598">
                <a:extLst>
                  <a:ext uri="{FF2B5EF4-FFF2-40B4-BE49-F238E27FC236}">
                    <a16:creationId xmlns:a16="http://schemas.microsoft.com/office/drawing/2014/main" id="{662A8BBB-1E7C-4762-B4A7-66908F0DDA22}"/>
                  </a:ext>
                </a:extLst>
              </p:cNvPr>
              <p:cNvSpPr>
                <a:spLocks noChangeShapeType="1"/>
              </p:cNvSpPr>
              <p:nvPr/>
            </p:nvSpPr>
            <p:spPr bwMode="auto">
              <a:xfrm>
                <a:off x="2603"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27" name="Line 1599">
                <a:extLst>
                  <a:ext uri="{FF2B5EF4-FFF2-40B4-BE49-F238E27FC236}">
                    <a16:creationId xmlns:a16="http://schemas.microsoft.com/office/drawing/2014/main" id="{97E0A22A-C5E2-4797-A797-CA3205B9441C}"/>
                  </a:ext>
                </a:extLst>
              </p:cNvPr>
              <p:cNvSpPr>
                <a:spLocks noChangeShapeType="1"/>
              </p:cNvSpPr>
              <p:nvPr/>
            </p:nvSpPr>
            <p:spPr bwMode="auto">
              <a:xfrm>
                <a:off x="2614"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28" name="Line 1600">
                <a:extLst>
                  <a:ext uri="{FF2B5EF4-FFF2-40B4-BE49-F238E27FC236}">
                    <a16:creationId xmlns:a16="http://schemas.microsoft.com/office/drawing/2014/main" id="{79493159-FB14-45CC-A747-6B5F75B4311C}"/>
                  </a:ext>
                </a:extLst>
              </p:cNvPr>
              <p:cNvSpPr>
                <a:spLocks noChangeShapeType="1"/>
              </p:cNvSpPr>
              <p:nvPr/>
            </p:nvSpPr>
            <p:spPr bwMode="auto">
              <a:xfrm>
                <a:off x="2625"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29" name="Line 1601">
                <a:extLst>
                  <a:ext uri="{FF2B5EF4-FFF2-40B4-BE49-F238E27FC236}">
                    <a16:creationId xmlns:a16="http://schemas.microsoft.com/office/drawing/2014/main" id="{6B8EE9D2-41C7-49BD-9190-AE551F8BC0CB}"/>
                  </a:ext>
                </a:extLst>
              </p:cNvPr>
              <p:cNvSpPr>
                <a:spLocks noChangeShapeType="1"/>
              </p:cNvSpPr>
              <p:nvPr/>
            </p:nvSpPr>
            <p:spPr bwMode="auto">
              <a:xfrm>
                <a:off x="2636"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30" name="Line 1602">
                <a:extLst>
                  <a:ext uri="{FF2B5EF4-FFF2-40B4-BE49-F238E27FC236}">
                    <a16:creationId xmlns:a16="http://schemas.microsoft.com/office/drawing/2014/main" id="{9AB09A98-42F4-4E50-947A-90440D2E14B3}"/>
                  </a:ext>
                </a:extLst>
              </p:cNvPr>
              <p:cNvSpPr>
                <a:spLocks noChangeShapeType="1"/>
              </p:cNvSpPr>
              <p:nvPr/>
            </p:nvSpPr>
            <p:spPr bwMode="auto">
              <a:xfrm>
                <a:off x="2647"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31" name="Line 1603">
                <a:extLst>
                  <a:ext uri="{FF2B5EF4-FFF2-40B4-BE49-F238E27FC236}">
                    <a16:creationId xmlns:a16="http://schemas.microsoft.com/office/drawing/2014/main" id="{4BC3601C-059C-4F2A-9115-B23359437721}"/>
                  </a:ext>
                </a:extLst>
              </p:cNvPr>
              <p:cNvSpPr>
                <a:spLocks noChangeShapeType="1"/>
              </p:cNvSpPr>
              <p:nvPr/>
            </p:nvSpPr>
            <p:spPr bwMode="auto">
              <a:xfrm>
                <a:off x="2658"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32" name="Line 1604">
                <a:extLst>
                  <a:ext uri="{FF2B5EF4-FFF2-40B4-BE49-F238E27FC236}">
                    <a16:creationId xmlns:a16="http://schemas.microsoft.com/office/drawing/2014/main" id="{7D3FC3C6-74EA-4A54-9AF3-46E9005CB3BD}"/>
                  </a:ext>
                </a:extLst>
              </p:cNvPr>
              <p:cNvSpPr>
                <a:spLocks noChangeShapeType="1"/>
              </p:cNvSpPr>
              <p:nvPr/>
            </p:nvSpPr>
            <p:spPr bwMode="auto">
              <a:xfrm>
                <a:off x="2669"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33" name="Line 1605">
                <a:extLst>
                  <a:ext uri="{FF2B5EF4-FFF2-40B4-BE49-F238E27FC236}">
                    <a16:creationId xmlns:a16="http://schemas.microsoft.com/office/drawing/2014/main" id="{B443C9D0-20D5-4C0A-8499-48E5B4CECC3F}"/>
                  </a:ext>
                </a:extLst>
              </p:cNvPr>
              <p:cNvSpPr>
                <a:spLocks noChangeShapeType="1"/>
              </p:cNvSpPr>
              <p:nvPr/>
            </p:nvSpPr>
            <p:spPr bwMode="auto">
              <a:xfrm>
                <a:off x="2680"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34" name="Line 1606">
                <a:extLst>
                  <a:ext uri="{FF2B5EF4-FFF2-40B4-BE49-F238E27FC236}">
                    <a16:creationId xmlns:a16="http://schemas.microsoft.com/office/drawing/2014/main" id="{669A2252-7E37-4D08-ACB8-8B93643C609D}"/>
                  </a:ext>
                </a:extLst>
              </p:cNvPr>
              <p:cNvSpPr>
                <a:spLocks noChangeShapeType="1"/>
              </p:cNvSpPr>
              <p:nvPr/>
            </p:nvSpPr>
            <p:spPr bwMode="auto">
              <a:xfrm>
                <a:off x="2691"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35" name="Line 1607">
                <a:extLst>
                  <a:ext uri="{FF2B5EF4-FFF2-40B4-BE49-F238E27FC236}">
                    <a16:creationId xmlns:a16="http://schemas.microsoft.com/office/drawing/2014/main" id="{4BA3B480-C4C3-47AF-80C4-C9CF2ECFD005}"/>
                  </a:ext>
                </a:extLst>
              </p:cNvPr>
              <p:cNvSpPr>
                <a:spLocks noChangeShapeType="1"/>
              </p:cNvSpPr>
              <p:nvPr/>
            </p:nvSpPr>
            <p:spPr bwMode="auto">
              <a:xfrm>
                <a:off x="2702"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36" name="Line 1608">
                <a:extLst>
                  <a:ext uri="{FF2B5EF4-FFF2-40B4-BE49-F238E27FC236}">
                    <a16:creationId xmlns:a16="http://schemas.microsoft.com/office/drawing/2014/main" id="{783DB689-4E8C-4639-AE17-84BDADC51BC2}"/>
                  </a:ext>
                </a:extLst>
              </p:cNvPr>
              <p:cNvSpPr>
                <a:spLocks noChangeShapeType="1"/>
              </p:cNvSpPr>
              <p:nvPr/>
            </p:nvSpPr>
            <p:spPr bwMode="auto">
              <a:xfrm>
                <a:off x="2713"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37" name="Line 1609">
                <a:extLst>
                  <a:ext uri="{FF2B5EF4-FFF2-40B4-BE49-F238E27FC236}">
                    <a16:creationId xmlns:a16="http://schemas.microsoft.com/office/drawing/2014/main" id="{CEBC3CE5-F545-4DB0-A4B3-FDDBE652FD89}"/>
                  </a:ext>
                </a:extLst>
              </p:cNvPr>
              <p:cNvSpPr>
                <a:spLocks noChangeShapeType="1"/>
              </p:cNvSpPr>
              <p:nvPr/>
            </p:nvSpPr>
            <p:spPr bwMode="auto">
              <a:xfrm>
                <a:off x="2724"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38" name="Line 1610">
                <a:extLst>
                  <a:ext uri="{FF2B5EF4-FFF2-40B4-BE49-F238E27FC236}">
                    <a16:creationId xmlns:a16="http://schemas.microsoft.com/office/drawing/2014/main" id="{199BEC02-A2FF-477A-AA28-39E0BC812E63}"/>
                  </a:ext>
                </a:extLst>
              </p:cNvPr>
              <p:cNvSpPr>
                <a:spLocks noChangeShapeType="1"/>
              </p:cNvSpPr>
              <p:nvPr/>
            </p:nvSpPr>
            <p:spPr bwMode="auto">
              <a:xfrm>
                <a:off x="2735"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39" name="Line 1611">
                <a:extLst>
                  <a:ext uri="{FF2B5EF4-FFF2-40B4-BE49-F238E27FC236}">
                    <a16:creationId xmlns:a16="http://schemas.microsoft.com/office/drawing/2014/main" id="{16F31992-0A16-4B22-9101-CCEA8C3CC12E}"/>
                  </a:ext>
                </a:extLst>
              </p:cNvPr>
              <p:cNvSpPr>
                <a:spLocks noChangeShapeType="1"/>
              </p:cNvSpPr>
              <p:nvPr/>
            </p:nvSpPr>
            <p:spPr bwMode="auto">
              <a:xfrm>
                <a:off x="2746"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40" name="Line 1612">
                <a:extLst>
                  <a:ext uri="{FF2B5EF4-FFF2-40B4-BE49-F238E27FC236}">
                    <a16:creationId xmlns:a16="http://schemas.microsoft.com/office/drawing/2014/main" id="{D0A4F6F7-A982-4D3C-9837-CDF04B6AF8E2}"/>
                  </a:ext>
                </a:extLst>
              </p:cNvPr>
              <p:cNvSpPr>
                <a:spLocks noChangeShapeType="1"/>
              </p:cNvSpPr>
              <p:nvPr/>
            </p:nvSpPr>
            <p:spPr bwMode="auto">
              <a:xfrm>
                <a:off x="2757"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41" name="Line 1613">
                <a:extLst>
                  <a:ext uri="{FF2B5EF4-FFF2-40B4-BE49-F238E27FC236}">
                    <a16:creationId xmlns:a16="http://schemas.microsoft.com/office/drawing/2014/main" id="{BE6D47A1-9252-45BA-9C8E-25C0E30089B7}"/>
                  </a:ext>
                </a:extLst>
              </p:cNvPr>
              <p:cNvSpPr>
                <a:spLocks noChangeShapeType="1"/>
              </p:cNvSpPr>
              <p:nvPr/>
            </p:nvSpPr>
            <p:spPr bwMode="auto">
              <a:xfrm>
                <a:off x="2768"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42" name="Line 1614">
                <a:extLst>
                  <a:ext uri="{FF2B5EF4-FFF2-40B4-BE49-F238E27FC236}">
                    <a16:creationId xmlns:a16="http://schemas.microsoft.com/office/drawing/2014/main" id="{E0692BC8-BE2E-42EB-A97C-AB9070A801CE}"/>
                  </a:ext>
                </a:extLst>
              </p:cNvPr>
              <p:cNvSpPr>
                <a:spLocks noChangeShapeType="1"/>
              </p:cNvSpPr>
              <p:nvPr/>
            </p:nvSpPr>
            <p:spPr bwMode="auto">
              <a:xfrm>
                <a:off x="2779"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43" name="Line 1615">
                <a:extLst>
                  <a:ext uri="{FF2B5EF4-FFF2-40B4-BE49-F238E27FC236}">
                    <a16:creationId xmlns:a16="http://schemas.microsoft.com/office/drawing/2014/main" id="{FDE90581-357A-41EC-8972-E839D004466D}"/>
                  </a:ext>
                </a:extLst>
              </p:cNvPr>
              <p:cNvSpPr>
                <a:spLocks noChangeShapeType="1"/>
              </p:cNvSpPr>
              <p:nvPr/>
            </p:nvSpPr>
            <p:spPr bwMode="auto">
              <a:xfrm>
                <a:off x="2790"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44" name="Line 1616">
                <a:extLst>
                  <a:ext uri="{FF2B5EF4-FFF2-40B4-BE49-F238E27FC236}">
                    <a16:creationId xmlns:a16="http://schemas.microsoft.com/office/drawing/2014/main" id="{63AE5F32-EB88-429E-A452-F22BAB3B6F07}"/>
                  </a:ext>
                </a:extLst>
              </p:cNvPr>
              <p:cNvSpPr>
                <a:spLocks noChangeShapeType="1"/>
              </p:cNvSpPr>
              <p:nvPr/>
            </p:nvSpPr>
            <p:spPr bwMode="auto">
              <a:xfrm>
                <a:off x="2801"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45" name="Line 1617">
                <a:extLst>
                  <a:ext uri="{FF2B5EF4-FFF2-40B4-BE49-F238E27FC236}">
                    <a16:creationId xmlns:a16="http://schemas.microsoft.com/office/drawing/2014/main" id="{A73D8EF0-4114-451B-9ACE-7645AF3A412D}"/>
                  </a:ext>
                </a:extLst>
              </p:cNvPr>
              <p:cNvSpPr>
                <a:spLocks noChangeShapeType="1"/>
              </p:cNvSpPr>
              <p:nvPr/>
            </p:nvSpPr>
            <p:spPr bwMode="auto">
              <a:xfrm>
                <a:off x="2812"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46" name="Line 1618">
                <a:extLst>
                  <a:ext uri="{FF2B5EF4-FFF2-40B4-BE49-F238E27FC236}">
                    <a16:creationId xmlns:a16="http://schemas.microsoft.com/office/drawing/2014/main" id="{E4EBE476-26AF-4D2D-BEB5-0562AE60218A}"/>
                  </a:ext>
                </a:extLst>
              </p:cNvPr>
              <p:cNvSpPr>
                <a:spLocks noChangeShapeType="1"/>
              </p:cNvSpPr>
              <p:nvPr/>
            </p:nvSpPr>
            <p:spPr bwMode="auto">
              <a:xfrm>
                <a:off x="2823"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47" name="Line 1619">
                <a:extLst>
                  <a:ext uri="{FF2B5EF4-FFF2-40B4-BE49-F238E27FC236}">
                    <a16:creationId xmlns:a16="http://schemas.microsoft.com/office/drawing/2014/main" id="{ACEDC997-9813-4DB5-9600-055F16436932}"/>
                  </a:ext>
                </a:extLst>
              </p:cNvPr>
              <p:cNvSpPr>
                <a:spLocks noChangeShapeType="1"/>
              </p:cNvSpPr>
              <p:nvPr/>
            </p:nvSpPr>
            <p:spPr bwMode="auto">
              <a:xfrm>
                <a:off x="2834"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48" name="Line 1620">
                <a:extLst>
                  <a:ext uri="{FF2B5EF4-FFF2-40B4-BE49-F238E27FC236}">
                    <a16:creationId xmlns:a16="http://schemas.microsoft.com/office/drawing/2014/main" id="{F6E96B36-F561-4EE5-8022-6C5D1DF8ED7A}"/>
                  </a:ext>
                </a:extLst>
              </p:cNvPr>
              <p:cNvSpPr>
                <a:spLocks noChangeShapeType="1"/>
              </p:cNvSpPr>
              <p:nvPr/>
            </p:nvSpPr>
            <p:spPr bwMode="auto">
              <a:xfrm>
                <a:off x="2845"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49" name="Line 1621">
                <a:extLst>
                  <a:ext uri="{FF2B5EF4-FFF2-40B4-BE49-F238E27FC236}">
                    <a16:creationId xmlns:a16="http://schemas.microsoft.com/office/drawing/2014/main" id="{01506293-0E9A-4C79-8391-4D28035294C7}"/>
                  </a:ext>
                </a:extLst>
              </p:cNvPr>
              <p:cNvSpPr>
                <a:spLocks noChangeShapeType="1"/>
              </p:cNvSpPr>
              <p:nvPr/>
            </p:nvSpPr>
            <p:spPr bwMode="auto">
              <a:xfrm>
                <a:off x="2856"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50" name="Line 1622">
                <a:extLst>
                  <a:ext uri="{FF2B5EF4-FFF2-40B4-BE49-F238E27FC236}">
                    <a16:creationId xmlns:a16="http://schemas.microsoft.com/office/drawing/2014/main" id="{DFE9797B-A6DE-43D9-BECC-5467F49A268C}"/>
                  </a:ext>
                </a:extLst>
              </p:cNvPr>
              <p:cNvSpPr>
                <a:spLocks noChangeShapeType="1"/>
              </p:cNvSpPr>
              <p:nvPr/>
            </p:nvSpPr>
            <p:spPr bwMode="auto">
              <a:xfrm>
                <a:off x="2867"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51" name="Line 1623">
                <a:extLst>
                  <a:ext uri="{FF2B5EF4-FFF2-40B4-BE49-F238E27FC236}">
                    <a16:creationId xmlns:a16="http://schemas.microsoft.com/office/drawing/2014/main" id="{56845B97-45CC-44B4-B84D-0D89E35275FD}"/>
                  </a:ext>
                </a:extLst>
              </p:cNvPr>
              <p:cNvSpPr>
                <a:spLocks noChangeShapeType="1"/>
              </p:cNvSpPr>
              <p:nvPr/>
            </p:nvSpPr>
            <p:spPr bwMode="auto">
              <a:xfrm>
                <a:off x="2878"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52" name="Line 1624">
                <a:extLst>
                  <a:ext uri="{FF2B5EF4-FFF2-40B4-BE49-F238E27FC236}">
                    <a16:creationId xmlns:a16="http://schemas.microsoft.com/office/drawing/2014/main" id="{7481A378-9036-4FA9-9459-9AD982AD931F}"/>
                  </a:ext>
                </a:extLst>
              </p:cNvPr>
              <p:cNvSpPr>
                <a:spLocks noChangeShapeType="1"/>
              </p:cNvSpPr>
              <p:nvPr/>
            </p:nvSpPr>
            <p:spPr bwMode="auto">
              <a:xfrm>
                <a:off x="2889"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53" name="Line 1625">
                <a:extLst>
                  <a:ext uri="{FF2B5EF4-FFF2-40B4-BE49-F238E27FC236}">
                    <a16:creationId xmlns:a16="http://schemas.microsoft.com/office/drawing/2014/main" id="{862B1AE0-2E85-4E56-995F-C51E1F0AFD89}"/>
                  </a:ext>
                </a:extLst>
              </p:cNvPr>
              <p:cNvSpPr>
                <a:spLocks noChangeShapeType="1"/>
              </p:cNvSpPr>
              <p:nvPr/>
            </p:nvSpPr>
            <p:spPr bwMode="auto">
              <a:xfrm>
                <a:off x="2900"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54" name="Line 1626">
                <a:extLst>
                  <a:ext uri="{FF2B5EF4-FFF2-40B4-BE49-F238E27FC236}">
                    <a16:creationId xmlns:a16="http://schemas.microsoft.com/office/drawing/2014/main" id="{DBA26281-84BF-466D-93D9-3F6FB20A7ED0}"/>
                  </a:ext>
                </a:extLst>
              </p:cNvPr>
              <p:cNvSpPr>
                <a:spLocks noChangeShapeType="1"/>
              </p:cNvSpPr>
              <p:nvPr/>
            </p:nvSpPr>
            <p:spPr bwMode="auto">
              <a:xfrm>
                <a:off x="2911"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55" name="Line 1627">
                <a:extLst>
                  <a:ext uri="{FF2B5EF4-FFF2-40B4-BE49-F238E27FC236}">
                    <a16:creationId xmlns:a16="http://schemas.microsoft.com/office/drawing/2014/main" id="{411E9BC6-7AD3-44D2-8AA2-2D8EF370807F}"/>
                  </a:ext>
                </a:extLst>
              </p:cNvPr>
              <p:cNvSpPr>
                <a:spLocks noChangeShapeType="1"/>
              </p:cNvSpPr>
              <p:nvPr/>
            </p:nvSpPr>
            <p:spPr bwMode="auto">
              <a:xfrm>
                <a:off x="2922"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56" name="Line 1628">
                <a:extLst>
                  <a:ext uri="{FF2B5EF4-FFF2-40B4-BE49-F238E27FC236}">
                    <a16:creationId xmlns:a16="http://schemas.microsoft.com/office/drawing/2014/main" id="{712F9FB3-6DAD-4738-8E68-B9E6A4F4552F}"/>
                  </a:ext>
                </a:extLst>
              </p:cNvPr>
              <p:cNvSpPr>
                <a:spLocks noChangeShapeType="1"/>
              </p:cNvSpPr>
              <p:nvPr/>
            </p:nvSpPr>
            <p:spPr bwMode="auto">
              <a:xfrm>
                <a:off x="2933"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57" name="Line 1629">
                <a:extLst>
                  <a:ext uri="{FF2B5EF4-FFF2-40B4-BE49-F238E27FC236}">
                    <a16:creationId xmlns:a16="http://schemas.microsoft.com/office/drawing/2014/main" id="{2DAFAF30-7D9C-49CE-8C48-FCC7C31D30D0}"/>
                  </a:ext>
                </a:extLst>
              </p:cNvPr>
              <p:cNvSpPr>
                <a:spLocks noChangeShapeType="1"/>
              </p:cNvSpPr>
              <p:nvPr/>
            </p:nvSpPr>
            <p:spPr bwMode="auto">
              <a:xfrm>
                <a:off x="2944"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58" name="Line 1630">
                <a:extLst>
                  <a:ext uri="{FF2B5EF4-FFF2-40B4-BE49-F238E27FC236}">
                    <a16:creationId xmlns:a16="http://schemas.microsoft.com/office/drawing/2014/main" id="{66396EC7-22AC-40A7-AF44-D128C6BF23EA}"/>
                  </a:ext>
                </a:extLst>
              </p:cNvPr>
              <p:cNvSpPr>
                <a:spLocks noChangeShapeType="1"/>
              </p:cNvSpPr>
              <p:nvPr/>
            </p:nvSpPr>
            <p:spPr bwMode="auto">
              <a:xfrm>
                <a:off x="2955"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59" name="Line 1631">
                <a:extLst>
                  <a:ext uri="{FF2B5EF4-FFF2-40B4-BE49-F238E27FC236}">
                    <a16:creationId xmlns:a16="http://schemas.microsoft.com/office/drawing/2014/main" id="{7209C905-746D-4BB4-8123-B12982A2124D}"/>
                  </a:ext>
                </a:extLst>
              </p:cNvPr>
              <p:cNvSpPr>
                <a:spLocks noChangeShapeType="1"/>
              </p:cNvSpPr>
              <p:nvPr/>
            </p:nvSpPr>
            <p:spPr bwMode="auto">
              <a:xfrm>
                <a:off x="2966"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60" name="Line 1632">
                <a:extLst>
                  <a:ext uri="{FF2B5EF4-FFF2-40B4-BE49-F238E27FC236}">
                    <a16:creationId xmlns:a16="http://schemas.microsoft.com/office/drawing/2014/main" id="{111A4041-1654-4B4F-9088-37326E4A2959}"/>
                  </a:ext>
                </a:extLst>
              </p:cNvPr>
              <p:cNvSpPr>
                <a:spLocks noChangeShapeType="1"/>
              </p:cNvSpPr>
              <p:nvPr/>
            </p:nvSpPr>
            <p:spPr bwMode="auto">
              <a:xfrm>
                <a:off x="2977"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61" name="Line 1633">
                <a:extLst>
                  <a:ext uri="{FF2B5EF4-FFF2-40B4-BE49-F238E27FC236}">
                    <a16:creationId xmlns:a16="http://schemas.microsoft.com/office/drawing/2014/main" id="{F5E551A8-316B-4473-8199-6C2264EE584E}"/>
                  </a:ext>
                </a:extLst>
              </p:cNvPr>
              <p:cNvSpPr>
                <a:spLocks noChangeShapeType="1"/>
              </p:cNvSpPr>
              <p:nvPr/>
            </p:nvSpPr>
            <p:spPr bwMode="auto">
              <a:xfrm>
                <a:off x="2988"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62" name="Line 1634">
                <a:extLst>
                  <a:ext uri="{FF2B5EF4-FFF2-40B4-BE49-F238E27FC236}">
                    <a16:creationId xmlns:a16="http://schemas.microsoft.com/office/drawing/2014/main" id="{5D724EDF-DFBF-4EDD-9268-97376DA7F782}"/>
                  </a:ext>
                </a:extLst>
              </p:cNvPr>
              <p:cNvSpPr>
                <a:spLocks noChangeShapeType="1"/>
              </p:cNvSpPr>
              <p:nvPr/>
            </p:nvSpPr>
            <p:spPr bwMode="auto">
              <a:xfrm>
                <a:off x="2999"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63" name="Line 1635">
                <a:extLst>
                  <a:ext uri="{FF2B5EF4-FFF2-40B4-BE49-F238E27FC236}">
                    <a16:creationId xmlns:a16="http://schemas.microsoft.com/office/drawing/2014/main" id="{DF70DC21-2D55-479B-BE78-C4F6C7EB6401}"/>
                  </a:ext>
                </a:extLst>
              </p:cNvPr>
              <p:cNvSpPr>
                <a:spLocks noChangeShapeType="1"/>
              </p:cNvSpPr>
              <p:nvPr/>
            </p:nvSpPr>
            <p:spPr bwMode="auto">
              <a:xfrm>
                <a:off x="3010"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64" name="Line 1636">
                <a:extLst>
                  <a:ext uri="{FF2B5EF4-FFF2-40B4-BE49-F238E27FC236}">
                    <a16:creationId xmlns:a16="http://schemas.microsoft.com/office/drawing/2014/main" id="{54E0E64C-F688-4A61-B653-C0A29AA51F7E}"/>
                  </a:ext>
                </a:extLst>
              </p:cNvPr>
              <p:cNvSpPr>
                <a:spLocks noChangeShapeType="1"/>
              </p:cNvSpPr>
              <p:nvPr/>
            </p:nvSpPr>
            <p:spPr bwMode="auto">
              <a:xfrm>
                <a:off x="3021"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65" name="Line 1637">
                <a:extLst>
                  <a:ext uri="{FF2B5EF4-FFF2-40B4-BE49-F238E27FC236}">
                    <a16:creationId xmlns:a16="http://schemas.microsoft.com/office/drawing/2014/main" id="{75D64FD5-6768-45C0-BABE-F2645B4FDF6E}"/>
                  </a:ext>
                </a:extLst>
              </p:cNvPr>
              <p:cNvSpPr>
                <a:spLocks noChangeShapeType="1"/>
              </p:cNvSpPr>
              <p:nvPr/>
            </p:nvSpPr>
            <p:spPr bwMode="auto">
              <a:xfrm>
                <a:off x="3032"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66" name="Line 1638">
                <a:extLst>
                  <a:ext uri="{FF2B5EF4-FFF2-40B4-BE49-F238E27FC236}">
                    <a16:creationId xmlns:a16="http://schemas.microsoft.com/office/drawing/2014/main" id="{D2361F1C-A8E0-4736-887A-C66B6C6548CA}"/>
                  </a:ext>
                </a:extLst>
              </p:cNvPr>
              <p:cNvSpPr>
                <a:spLocks noChangeShapeType="1"/>
              </p:cNvSpPr>
              <p:nvPr/>
            </p:nvSpPr>
            <p:spPr bwMode="auto">
              <a:xfrm>
                <a:off x="3043"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67" name="Line 1639">
                <a:extLst>
                  <a:ext uri="{FF2B5EF4-FFF2-40B4-BE49-F238E27FC236}">
                    <a16:creationId xmlns:a16="http://schemas.microsoft.com/office/drawing/2014/main" id="{5EB1B7DF-1AC7-463A-B851-1FA3DAB25D81}"/>
                  </a:ext>
                </a:extLst>
              </p:cNvPr>
              <p:cNvSpPr>
                <a:spLocks noChangeShapeType="1"/>
              </p:cNvSpPr>
              <p:nvPr/>
            </p:nvSpPr>
            <p:spPr bwMode="auto">
              <a:xfrm>
                <a:off x="3054"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68" name="Line 1640">
                <a:extLst>
                  <a:ext uri="{FF2B5EF4-FFF2-40B4-BE49-F238E27FC236}">
                    <a16:creationId xmlns:a16="http://schemas.microsoft.com/office/drawing/2014/main" id="{77D9A755-0C69-4773-B794-6343AE82E08A}"/>
                  </a:ext>
                </a:extLst>
              </p:cNvPr>
              <p:cNvSpPr>
                <a:spLocks noChangeShapeType="1"/>
              </p:cNvSpPr>
              <p:nvPr/>
            </p:nvSpPr>
            <p:spPr bwMode="auto">
              <a:xfrm>
                <a:off x="3065"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69" name="Line 1641">
                <a:extLst>
                  <a:ext uri="{FF2B5EF4-FFF2-40B4-BE49-F238E27FC236}">
                    <a16:creationId xmlns:a16="http://schemas.microsoft.com/office/drawing/2014/main" id="{F9F5C41A-2D42-474B-9671-D1D2D904D257}"/>
                  </a:ext>
                </a:extLst>
              </p:cNvPr>
              <p:cNvSpPr>
                <a:spLocks noChangeShapeType="1"/>
              </p:cNvSpPr>
              <p:nvPr/>
            </p:nvSpPr>
            <p:spPr bwMode="auto">
              <a:xfrm>
                <a:off x="3076"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70" name="Line 1642">
                <a:extLst>
                  <a:ext uri="{FF2B5EF4-FFF2-40B4-BE49-F238E27FC236}">
                    <a16:creationId xmlns:a16="http://schemas.microsoft.com/office/drawing/2014/main" id="{4CDE391F-30F0-4CB9-88AF-3548D7BA4604}"/>
                  </a:ext>
                </a:extLst>
              </p:cNvPr>
              <p:cNvSpPr>
                <a:spLocks noChangeShapeType="1"/>
              </p:cNvSpPr>
              <p:nvPr/>
            </p:nvSpPr>
            <p:spPr bwMode="auto">
              <a:xfrm>
                <a:off x="3087"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71" name="Line 1643">
                <a:extLst>
                  <a:ext uri="{FF2B5EF4-FFF2-40B4-BE49-F238E27FC236}">
                    <a16:creationId xmlns:a16="http://schemas.microsoft.com/office/drawing/2014/main" id="{64B9188D-D2C0-4C96-99F4-9A32D3250C14}"/>
                  </a:ext>
                </a:extLst>
              </p:cNvPr>
              <p:cNvSpPr>
                <a:spLocks noChangeShapeType="1"/>
              </p:cNvSpPr>
              <p:nvPr/>
            </p:nvSpPr>
            <p:spPr bwMode="auto">
              <a:xfrm>
                <a:off x="3098"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72" name="Line 1644">
                <a:extLst>
                  <a:ext uri="{FF2B5EF4-FFF2-40B4-BE49-F238E27FC236}">
                    <a16:creationId xmlns:a16="http://schemas.microsoft.com/office/drawing/2014/main" id="{5553FDEC-D37B-4AA5-A924-BA20D29E3316}"/>
                  </a:ext>
                </a:extLst>
              </p:cNvPr>
              <p:cNvSpPr>
                <a:spLocks noChangeShapeType="1"/>
              </p:cNvSpPr>
              <p:nvPr/>
            </p:nvSpPr>
            <p:spPr bwMode="auto">
              <a:xfrm>
                <a:off x="3109"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73" name="Line 1645">
                <a:extLst>
                  <a:ext uri="{FF2B5EF4-FFF2-40B4-BE49-F238E27FC236}">
                    <a16:creationId xmlns:a16="http://schemas.microsoft.com/office/drawing/2014/main" id="{30039331-CAAA-44A4-9D15-3FCD51130C02}"/>
                  </a:ext>
                </a:extLst>
              </p:cNvPr>
              <p:cNvSpPr>
                <a:spLocks noChangeShapeType="1"/>
              </p:cNvSpPr>
              <p:nvPr/>
            </p:nvSpPr>
            <p:spPr bwMode="auto">
              <a:xfrm>
                <a:off x="3120"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74" name="Line 1646">
                <a:extLst>
                  <a:ext uri="{FF2B5EF4-FFF2-40B4-BE49-F238E27FC236}">
                    <a16:creationId xmlns:a16="http://schemas.microsoft.com/office/drawing/2014/main" id="{1322B3ED-AD2D-4900-A9F4-A5FFB707C15F}"/>
                  </a:ext>
                </a:extLst>
              </p:cNvPr>
              <p:cNvSpPr>
                <a:spLocks noChangeShapeType="1"/>
              </p:cNvSpPr>
              <p:nvPr/>
            </p:nvSpPr>
            <p:spPr bwMode="auto">
              <a:xfrm>
                <a:off x="3131"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75" name="Line 1647">
                <a:extLst>
                  <a:ext uri="{FF2B5EF4-FFF2-40B4-BE49-F238E27FC236}">
                    <a16:creationId xmlns:a16="http://schemas.microsoft.com/office/drawing/2014/main" id="{5BC5BB12-87E7-4723-BE85-CDC25A6AAF17}"/>
                  </a:ext>
                </a:extLst>
              </p:cNvPr>
              <p:cNvSpPr>
                <a:spLocks noChangeShapeType="1"/>
              </p:cNvSpPr>
              <p:nvPr/>
            </p:nvSpPr>
            <p:spPr bwMode="auto">
              <a:xfrm>
                <a:off x="3142"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76" name="Line 1648">
                <a:extLst>
                  <a:ext uri="{FF2B5EF4-FFF2-40B4-BE49-F238E27FC236}">
                    <a16:creationId xmlns:a16="http://schemas.microsoft.com/office/drawing/2014/main" id="{A44FF5F5-B8CA-4935-99DE-79AD3922FB28}"/>
                  </a:ext>
                </a:extLst>
              </p:cNvPr>
              <p:cNvSpPr>
                <a:spLocks noChangeShapeType="1"/>
              </p:cNvSpPr>
              <p:nvPr/>
            </p:nvSpPr>
            <p:spPr bwMode="auto">
              <a:xfrm>
                <a:off x="3153"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77" name="Line 1649">
                <a:extLst>
                  <a:ext uri="{FF2B5EF4-FFF2-40B4-BE49-F238E27FC236}">
                    <a16:creationId xmlns:a16="http://schemas.microsoft.com/office/drawing/2014/main" id="{9DEC2680-0E52-45E5-B5B8-BBDF324D7489}"/>
                  </a:ext>
                </a:extLst>
              </p:cNvPr>
              <p:cNvSpPr>
                <a:spLocks noChangeShapeType="1"/>
              </p:cNvSpPr>
              <p:nvPr/>
            </p:nvSpPr>
            <p:spPr bwMode="auto">
              <a:xfrm>
                <a:off x="3164"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78" name="Line 1650">
                <a:extLst>
                  <a:ext uri="{FF2B5EF4-FFF2-40B4-BE49-F238E27FC236}">
                    <a16:creationId xmlns:a16="http://schemas.microsoft.com/office/drawing/2014/main" id="{3717D440-0277-41DA-9B81-EBEDEE8CD7CA}"/>
                  </a:ext>
                </a:extLst>
              </p:cNvPr>
              <p:cNvSpPr>
                <a:spLocks noChangeShapeType="1"/>
              </p:cNvSpPr>
              <p:nvPr/>
            </p:nvSpPr>
            <p:spPr bwMode="auto">
              <a:xfrm>
                <a:off x="3175"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79" name="Line 1651">
                <a:extLst>
                  <a:ext uri="{FF2B5EF4-FFF2-40B4-BE49-F238E27FC236}">
                    <a16:creationId xmlns:a16="http://schemas.microsoft.com/office/drawing/2014/main" id="{29957E90-2777-44FF-90AB-F659DB115342}"/>
                  </a:ext>
                </a:extLst>
              </p:cNvPr>
              <p:cNvSpPr>
                <a:spLocks noChangeShapeType="1"/>
              </p:cNvSpPr>
              <p:nvPr/>
            </p:nvSpPr>
            <p:spPr bwMode="auto">
              <a:xfrm>
                <a:off x="3186"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80" name="Line 1652">
                <a:extLst>
                  <a:ext uri="{FF2B5EF4-FFF2-40B4-BE49-F238E27FC236}">
                    <a16:creationId xmlns:a16="http://schemas.microsoft.com/office/drawing/2014/main" id="{09C3868D-EA75-4270-887D-BB0340FDD7B5}"/>
                  </a:ext>
                </a:extLst>
              </p:cNvPr>
              <p:cNvSpPr>
                <a:spLocks noChangeShapeType="1"/>
              </p:cNvSpPr>
              <p:nvPr/>
            </p:nvSpPr>
            <p:spPr bwMode="auto">
              <a:xfrm>
                <a:off x="3197"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81" name="Line 1653">
                <a:extLst>
                  <a:ext uri="{FF2B5EF4-FFF2-40B4-BE49-F238E27FC236}">
                    <a16:creationId xmlns:a16="http://schemas.microsoft.com/office/drawing/2014/main" id="{743C3AD9-2263-44B3-8FED-09D7027B8541}"/>
                  </a:ext>
                </a:extLst>
              </p:cNvPr>
              <p:cNvSpPr>
                <a:spLocks noChangeShapeType="1"/>
              </p:cNvSpPr>
              <p:nvPr/>
            </p:nvSpPr>
            <p:spPr bwMode="auto">
              <a:xfrm>
                <a:off x="3208"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82" name="Line 1654">
                <a:extLst>
                  <a:ext uri="{FF2B5EF4-FFF2-40B4-BE49-F238E27FC236}">
                    <a16:creationId xmlns:a16="http://schemas.microsoft.com/office/drawing/2014/main" id="{E743C830-F131-4CA4-92CE-F0BBF47144D9}"/>
                  </a:ext>
                </a:extLst>
              </p:cNvPr>
              <p:cNvSpPr>
                <a:spLocks noChangeShapeType="1"/>
              </p:cNvSpPr>
              <p:nvPr/>
            </p:nvSpPr>
            <p:spPr bwMode="auto">
              <a:xfrm>
                <a:off x="3219"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83" name="Line 1655">
                <a:extLst>
                  <a:ext uri="{FF2B5EF4-FFF2-40B4-BE49-F238E27FC236}">
                    <a16:creationId xmlns:a16="http://schemas.microsoft.com/office/drawing/2014/main" id="{C3DF2AD5-1D32-4EFD-B47A-023B1BBF9920}"/>
                  </a:ext>
                </a:extLst>
              </p:cNvPr>
              <p:cNvSpPr>
                <a:spLocks noChangeShapeType="1"/>
              </p:cNvSpPr>
              <p:nvPr/>
            </p:nvSpPr>
            <p:spPr bwMode="auto">
              <a:xfrm>
                <a:off x="3230"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84" name="Line 1656">
                <a:extLst>
                  <a:ext uri="{FF2B5EF4-FFF2-40B4-BE49-F238E27FC236}">
                    <a16:creationId xmlns:a16="http://schemas.microsoft.com/office/drawing/2014/main" id="{EEAD34ED-C06B-4557-9C22-5436218540E4}"/>
                  </a:ext>
                </a:extLst>
              </p:cNvPr>
              <p:cNvSpPr>
                <a:spLocks noChangeShapeType="1"/>
              </p:cNvSpPr>
              <p:nvPr/>
            </p:nvSpPr>
            <p:spPr bwMode="auto">
              <a:xfrm>
                <a:off x="3241"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85" name="Line 1657">
                <a:extLst>
                  <a:ext uri="{FF2B5EF4-FFF2-40B4-BE49-F238E27FC236}">
                    <a16:creationId xmlns:a16="http://schemas.microsoft.com/office/drawing/2014/main" id="{7718AC0E-F446-4378-A9FC-4B5F032ACD78}"/>
                  </a:ext>
                </a:extLst>
              </p:cNvPr>
              <p:cNvSpPr>
                <a:spLocks noChangeShapeType="1"/>
              </p:cNvSpPr>
              <p:nvPr/>
            </p:nvSpPr>
            <p:spPr bwMode="auto">
              <a:xfrm>
                <a:off x="3252"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86" name="Line 1658">
                <a:extLst>
                  <a:ext uri="{FF2B5EF4-FFF2-40B4-BE49-F238E27FC236}">
                    <a16:creationId xmlns:a16="http://schemas.microsoft.com/office/drawing/2014/main" id="{145D9F75-E79A-4E7A-BB37-E2FE0BF2CF4D}"/>
                  </a:ext>
                </a:extLst>
              </p:cNvPr>
              <p:cNvSpPr>
                <a:spLocks noChangeShapeType="1"/>
              </p:cNvSpPr>
              <p:nvPr/>
            </p:nvSpPr>
            <p:spPr bwMode="auto">
              <a:xfrm>
                <a:off x="3263"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87" name="Line 1659">
                <a:extLst>
                  <a:ext uri="{FF2B5EF4-FFF2-40B4-BE49-F238E27FC236}">
                    <a16:creationId xmlns:a16="http://schemas.microsoft.com/office/drawing/2014/main" id="{883218D3-F154-48F6-B6EB-5E98C2C81F54}"/>
                  </a:ext>
                </a:extLst>
              </p:cNvPr>
              <p:cNvSpPr>
                <a:spLocks noChangeShapeType="1"/>
              </p:cNvSpPr>
              <p:nvPr/>
            </p:nvSpPr>
            <p:spPr bwMode="auto">
              <a:xfrm>
                <a:off x="3274"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88" name="Line 1660">
                <a:extLst>
                  <a:ext uri="{FF2B5EF4-FFF2-40B4-BE49-F238E27FC236}">
                    <a16:creationId xmlns:a16="http://schemas.microsoft.com/office/drawing/2014/main" id="{2695992D-4F17-43E9-B4A2-E1E77BBFBDFB}"/>
                  </a:ext>
                </a:extLst>
              </p:cNvPr>
              <p:cNvSpPr>
                <a:spLocks noChangeShapeType="1"/>
              </p:cNvSpPr>
              <p:nvPr/>
            </p:nvSpPr>
            <p:spPr bwMode="auto">
              <a:xfrm>
                <a:off x="3285"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89" name="Line 1661">
                <a:extLst>
                  <a:ext uri="{FF2B5EF4-FFF2-40B4-BE49-F238E27FC236}">
                    <a16:creationId xmlns:a16="http://schemas.microsoft.com/office/drawing/2014/main" id="{1C72A734-D77F-4620-A00D-4B206C070520}"/>
                  </a:ext>
                </a:extLst>
              </p:cNvPr>
              <p:cNvSpPr>
                <a:spLocks noChangeShapeType="1"/>
              </p:cNvSpPr>
              <p:nvPr/>
            </p:nvSpPr>
            <p:spPr bwMode="auto">
              <a:xfrm>
                <a:off x="3296"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90" name="Line 1662">
                <a:extLst>
                  <a:ext uri="{FF2B5EF4-FFF2-40B4-BE49-F238E27FC236}">
                    <a16:creationId xmlns:a16="http://schemas.microsoft.com/office/drawing/2014/main" id="{91D421F0-62AF-4D59-BD53-05DDC46189EF}"/>
                  </a:ext>
                </a:extLst>
              </p:cNvPr>
              <p:cNvSpPr>
                <a:spLocks noChangeShapeType="1"/>
              </p:cNvSpPr>
              <p:nvPr/>
            </p:nvSpPr>
            <p:spPr bwMode="auto">
              <a:xfrm>
                <a:off x="3307"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91" name="Line 1663">
                <a:extLst>
                  <a:ext uri="{FF2B5EF4-FFF2-40B4-BE49-F238E27FC236}">
                    <a16:creationId xmlns:a16="http://schemas.microsoft.com/office/drawing/2014/main" id="{C9AD1E68-A9DE-45FF-B494-3BCD97B8BC36}"/>
                  </a:ext>
                </a:extLst>
              </p:cNvPr>
              <p:cNvSpPr>
                <a:spLocks noChangeShapeType="1"/>
              </p:cNvSpPr>
              <p:nvPr/>
            </p:nvSpPr>
            <p:spPr bwMode="auto">
              <a:xfrm>
                <a:off x="3318"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92" name="Line 1664">
                <a:extLst>
                  <a:ext uri="{FF2B5EF4-FFF2-40B4-BE49-F238E27FC236}">
                    <a16:creationId xmlns:a16="http://schemas.microsoft.com/office/drawing/2014/main" id="{238F0938-2453-471A-9C4D-4E1B532A5028}"/>
                  </a:ext>
                </a:extLst>
              </p:cNvPr>
              <p:cNvSpPr>
                <a:spLocks noChangeShapeType="1"/>
              </p:cNvSpPr>
              <p:nvPr/>
            </p:nvSpPr>
            <p:spPr bwMode="auto">
              <a:xfrm>
                <a:off x="3329"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93" name="Line 1665">
                <a:extLst>
                  <a:ext uri="{FF2B5EF4-FFF2-40B4-BE49-F238E27FC236}">
                    <a16:creationId xmlns:a16="http://schemas.microsoft.com/office/drawing/2014/main" id="{0C126EE7-5D5F-4FF6-AE82-FA48946F2924}"/>
                  </a:ext>
                </a:extLst>
              </p:cNvPr>
              <p:cNvSpPr>
                <a:spLocks noChangeShapeType="1"/>
              </p:cNvSpPr>
              <p:nvPr/>
            </p:nvSpPr>
            <p:spPr bwMode="auto">
              <a:xfrm>
                <a:off x="3340"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94" name="Line 1666">
                <a:extLst>
                  <a:ext uri="{FF2B5EF4-FFF2-40B4-BE49-F238E27FC236}">
                    <a16:creationId xmlns:a16="http://schemas.microsoft.com/office/drawing/2014/main" id="{547D56EF-2533-476F-830A-1523F5B471CC}"/>
                  </a:ext>
                </a:extLst>
              </p:cNvPr>
              <p:cNvSpPr>
                <a:spLocks noChangeShapeType="1"/>
              </p:cNvSpPr>
              <p:nvPr/>
            </p:nvSpPr>
            <p:spPr bwMode="auto">
              <a:xfrm>
                <a:off x="3351"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95" name="Line 1667">
                <a:extLst>
                  <a:ext uri="{FF2B5EF4-FFF2-40B4-BE49-F238E27FC236}">
                    <a16:creationId xmlns:a16="http://schemas.microsoft.com/office/drawing/2014/main" id="{4E08DFB3-759F-4F9B-8910-41DA2556D7AD}"/>
                  </a:ext>
                </a:extLst>
              </p:cNvPr>
              <p:cNvSpPr>
                <a:spLocks noChangeShapeType="1"/>
              </p:cNvSpPr>
              <p:nvPr/>
            </p:nvSpPr>
            <p:spPr bwMode="auto">
              <a:xfrm>
                <a:off x="3362"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96" name="Line 1668">
                <a:extLst>
                  <a:ext uri="{FF2B5EF4-FFF2-40B4-BE49-F238E27FC236}">
                    <a16:creationId xmlns:a16="http://schemas.microsoft.com/office/drawing/2014/main" id="{63108B17-1FC7-44A1-A89A-A81094DCC80B}"/>
                  </a:ext>
                </a:extLst>
              </p:cNvPr>
              <p:cNvSpPr>
                <a:spLocks noChangeShapeType="1"/>
              </p:cNvSpPr>
              <p:nvPr/>
            </p:nvSpPr>
            <p:spPr bwMode="auto">
              <a:xfrm>
                <a:off x="3373"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97" name="Line 1669">
                <a:extLst>
                  <a:ext uri="{FF2B5EF4-FFF2-40B4-BE49-F238E27FC236}">
                    <a16:creationId xmlns:a16="http://schemas.microsoft.com/office/drawing/2014/main" id="{D10803D5-44A7-4D82-A57E-57E410E616B7}"/>
                  </a:ext>
                </a:extLst>
              </p:cNvPr>
              <p:cNvSpPr>
                <a:spLocks noChangeShapeType="1"/>
              </p:cNvSpPr>
              <p:nvPr/>
            </p:nvSpPr>
            <p:spPr bwMode="auto">
              <a:xfrm>
                <a:off x="3384"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98" name="Line 1670">
                <a:extLst>
                  <a:ext uri="{FF2B5EF4-FFF2-40B4-BE49-F238E27FC236}">
                    <a16:creationId xmlns:a16="http://schemas.microsoft.com/office/drawing/2014/main" id="{9998BAD7-5A6F-4826-B4AA-90484F3B04E2}"/>
                  </a:ext>
                </a:extLst>
              </p:cNvPr>
              <p:cNvSpPr>
                <a:spLocks noChangeShapeType="1"/>
              </p:cNvSpPr>
              <p:nvPr/>
            </p:nvSpPr>
            <p:spPr bwMode="auto">
              <a:xfrm>
                <a:off x="3395"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199" name="Line 1671">
                <a:extLst>
                  <a:ext uri="{FF2B5EF4-FFF2-40B4-BE49-F238E27FC236}">
                    <a16:creationId xmlns:a16="http://schemas.microsoft.com/office/drawing/2014/main" id="{AA1815FD-5AAA-410E-AE57-92BEECAFD620}"/>
                  </a:ext>
                </a:extLst>
              </p:cNvPr>
              <p:cNvSpPr>
                <a:spLocks noChangeShapeType="1"/>
              </p:cNvSpPr>
              <p:nvPr/>
            </p:nvSpPr>
            <p:spPr bwMode="auto">
              <a:xfrm>
                <a:off x="3406"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00" name="Line 1672">
                <a:extLst>
                  <a:ext uri="{FF2B5EF4-FFF2-40B4-BE49-F238E27FC236}">
                    <a16:creationId xmlns:a16="http://schemas.microsoft.com/office/drawing/2014/main" id="{0F65F10C-3CB8-4018-B231-FD3ACCC39BB4}"/>
                  </a:ext>
                </a:extLst>
              </p:cNvPr>
              <p:cNvSpPr>
                <a:spLocks noChangeShapeType="1"/>
              </p:cNvSpPr>
              <p:nvPr/>
            </p:nvSpPr>
            <p:spPr bwMode="auto">
              <a:xfrm>
                <a:off x="3417"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01" name="Line 1673">
                <a:extLst>
                  <a:ext uri="{FF2B5EF4-FFF2-40B4-BE49-F238E27FC236}">
                    <a16:creationId xmlns:a16="http://schemas.microsoft.com/office/drawing/2014/main" id="{93C44B0C-DF8B-440D-B229-28CB92510FB3}"/>
                  </a:ext>
                </a:extLst>
              </p:cNvPr>
              <p:cNvSpPr>
                <a:spLocks noChangeShapeType="1"/>
              </p:cNvSpPr>
              <p:nvPr/>
            </p:nvSpPr>
            <p:spPr bwMode="auto">
              <a:xfrm>
                <a:off x="3428"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02" name="Line 1674">
                <a:extLst>
                  <a:ext uri="{FF2B5EF4-FFF2-40B4-BE49-F238E27FC236}">
                    <a16:creationId xmlns:a16="http://schemas.microsoft.com/office/drawing/2014/main" id="{FFC97B6B-CF75-475D-92C7-C331B2323F80}"/>
                  </a:ext>
                </a:extLst>
              </p:cNvPr>
              <p:cNvSpPr>
                <a:spLocks noChangeShapeType="1"/>
              </p:cNvSpPr>
              <p:nvPr/>
            </p:nvSpPr>
            <p:spPr bwMode="auto">
              <a:xfrm>
                <a:off x="3439"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03" name="Line 1675">
                <a:extLst>
                  <a:ext uri="{FF2B5EF4-FFF2-40B4-BE49-F238E27FC236}">
                    <a16:creationId xmlns:a16="http://schemas.microsoft.com/office/drawing/2014/main" id="{FDCA3288-33F9-462E-9D64-57DAD9BEC0CB}"/>
                  </a:ext>
                </a:extLst>
              </p:cNvPr>
              <p:cNvSpPr>
                <a:spLocks noChangeShapeType="1"/>
              </p:cNvSpPr>
              <p:nvPr/>
            </p:nvSpPr>
            <p:spPr bwMode="auto">
              <a:xfrm>
                <a:off x="3450"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04" name="Line 1676">
                <a:extLst>
                  <a:ext uri="{FF2B5EF4-FFF2-40B4-BE49-F238E27FC236}">
                    <a16:creationId xmlns:a16="http://schemas.microsoft.com/office/drawing/2014/main" id="{8E5E78E5-F3CD-4587-BA0B-D9932FB8BF2F}"/>
                  </a:ext>
                </a:extLst>
              </p:cNvPr>
              <p:cNvSpPr>
                <a:spLocks noChangeShapeType="1"/>
              </p:cNvSpPr>
              <p:nvPr/>
            </p:nvSpPr>
            <p:spPr bwMode="auto">
              <a:xfrm>
                <a:off x="3461"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05" name="Line 1677">
                <a:extLst>
                  <a:ext uri="{FF2B5EF4-FFF2-40B4-BE49-F238E27FC236}">
                    <a16:creationId xmlns:a16="http://schemas.microsoft.com/office/drawing/2014/main" id="{1BF1E4B8-E219-4AC6-9BCC-85A7DBCD2A4A}"/>
                  </a:ext>
                </a:extLst>
              </p:cNvPr>
              <p:cNvSpPr>
                <a:spLocks noChangeShapeType="1"/>
              </p:cNvSpPr>
              <p:nvPr/>
            </p:nvSpPr>
            <p:spPr bwMode="auto">
              <a:xfrm>
                <a:off x="3472"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06" name="Line 1678">
                <a:extLst>
                  <a:ext uri="{FF2B5EF4-FFF2-40B4-BE49-F238E27FC236}">
                    <a16:creationId xmlns:a16="http://schemas.microsoft.com/office/drawing/2014/main" id="{0C482FB7-916D-4757-A367-6B065532DE37}"/>
                  </a:ext>
                </a:extLst>
              </p:cNvPr>
              <p:cNvSpPr>
                <a:spLocks noChangeShapeType="1"/>
              </p:cNvSpPr>
              <p:nvPr/>
            </p:nvSpPr>
            <p:spPr bwMode="auto">
              <a:xfrm>
                <a:off x="3483"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07" name="Line 1679">
                <a:extLst>
                  <a:ext uri="{FF2B5EF4-FFF2-40B4-BE49-F238E27FC236}">
                    <a16:creationId xmlns:a16="http://schemas.microsoft.com/office/drawing/2014/main" id="{20CD67A8-3ACD-41D4-85C5-4856CF4FAD1B}"/>
                  </a:ext>
                </a:extLst>
              </p:cNvPr>
              <p:cNvSpPr>
                <a:spLocks noChangeShapeType="1"/>
              </p:cNvSpPr>
              <p:nvPr/>
            </p:nvSpPr>
            <p:spPr bwMode="auto">
              <a:xfrm>
                <a:off x="3494"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08" name="Line 1680">
                <a:extLst>
                  <a:ext uri="{FF2B5EF4-FFF2-40B4-BE49-F238E27FC236}">
                    <a16:creationId xmlns:a16="http://schemas.microsoft.com/office/drawing/2014/main" id="{CBFA5122-05BD-4ADD-9B5C-82296CE6AAAD}"/>
                  </a:ext>
                </a:extLst>
              </p:cNvPr>
              <p:cNvSpPr>
                <a:spLocks noChangeShapeType="1"/>
              </p:cNvSpPr>
              <p:nvPr/>
            </p:nvSpPr>
            <p:spPr bwMode="auto">
              <a:xfrm>
                <a:off x="3505"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09" name="Line 1681">
                <a:extLst>
                  <a:ext uri="{FF2B5EF4-FFF2-40B4-BE49-F238E27FC236}">
                    <a16:creationId xmlns:a16="http://schemas.microsoft.com/office/drawing/2014/main" id="{67D7CFCD-669A-4C5F-AC13-9AD64F1EB71C}"/>
                  </a:ext>
                </a:extLst>
              </p:cNvPr>
              <p:cNvSpPr>
                <a:spLocks noChangeShapeType="1"/>
              </p:cNvSpPr>
              <p:nvPr/>
            </p:nvSpPr>
            <p:spPr bwMode="auto">
              <a:xfrm>
                <a:off x="3516"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10" name="Line 1682">
                <a:extLst>
                  <a:ext uri="{FF2B5EF4-FFF2-40B4-BE49-F238E27FC236}">
                    <a16:creationId xmlns:a16="http://schemas.microsoft.com/office/drawing/2014/main" id="{52172961-BC7F-449F-B059-9782B1302F99}"/>
                  </a:ext>
                </a:extLst>
              </p:cNvPr>
              <p:cNvSpPr>
                <a:spLocks noChangeShapeType="1"/>
              </p:cNvSpPr>
              <p:nvPr/>
            </p:nvSpPr>
            <p:spPr bwMode="auto">
              <a:xfrm>
                <a:off x="3527"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11" name="Line 1683">
                <a:extLst>
                  <a:ext uri="{FF2B5EF4-FFF2-40B4-BE49-F238E27FC236}">
                    <a16:creationId xmlns:a16="http://schemas.microsoft.com/office/drawing/2014/main" id="{43FF595E-55A5-4FB2-A78C-4AA7D9E1A43E}"/>
                  </a:ext>
                </a:extLst>
              </p:cNvPr>
              <p:cNvSpPr>
                <a:spLocks noChangeShapeType="1"/>
              </p:cNvSpPr>
              <p:nvPr/>
            </p:nvSpPr>
            <p:spPr bwMode="auto">
              <a:xfrm>
                <a:off x="3538"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12" name="Line 1684">
                <a:extLst>
                  <a:ext uri="{FF2B5EF4-FFF2-40B4-BE49-F238E27FC236}">
                    <a16:creationId xmlns:a16="http://schemas.microsoft.com/office/drawing/2014/main" id="{BB08B12B-70E3-4CC7-8940-EBFED0D797DD}"/>
                  </a:ext>
                </a:extLst>
              </p:cNvPr>
              <p:cNvSpPr>
                <a:spLocks noChangeShapeType="1"/>
              </p:cNvSpPr>
              <p:nvPr/>
            </p:nvSpPr>
            <p:spPr bwMode="auto">
              <a:xfrm>
                <a:off x="3549"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13" name="Line 1685">
                <a:extLst>
                  <a:ext uri="{FF2B5EF4-FFF2-40B4-BE49-F238E27FC236}">
                    <a16:creationId xmlns:a16="http://schemas.microsoft.com/office/drawing/2014/main" id="{64675300-3A55-483B-A1B8-E074A8A3B1BD}"/>
                  </a:ext>
                </a:extLst>
              </p:cNvPr>
              <p:cNvSpPr>
                <a:spLocks noChangeShapeType="1"/>
              </p:cNvSpPr>
              <p:nvPr/>
            </p:nvSpPr>
            <p:spPr bwMode="auto">
              <a:xfrm>
                <a:off x="3560"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14" name="Line 1686">
                <a:extLst>
                  <a:ext uri="{FF2B5EF4-FFF2-40B4-BE49-F238E27FC236}">
                    <a16:creationId xmlns:a16="http://schemas.microsoft.com/office/drawing/2014/main" id="{8F52A1C8-FE02-4EC3-A152-8995B5BC7DDC}"/>
                  </a:ext>
                </a:extLst>
              </p:cNvPr>
              <p:cNvSpPr>
                <a:spLocks noChangeShapeType="1"/>
              </p:cNvSpPr>
              <p:nvPr/>
            </p:nvSpPr>
            <p:spPr bwMode="auto">
              <a:xfrm>
                <a:off x="3571"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15" name="Line 1687">
                <a:extLst>
                  <a:ext uri="{FF2B5EF4-FFF2-40B4-BE49-F238E27FC236}">
                    <a16:creationId xmlns:a16="http://schemas.microsoft.com/office/drawing/2014/main" id="{BEAE59E7-089E-486C-8BBA-837B989E234A}"/>
                  </a:ext>
                </a:extLst>
              </p:cNvPr>
              <p:cNvSpPr>
                <a:spLocks noChangeShapeType="1"/>
              </p:cNvSpPr>
              <p:nvPr/>
            </p:nvSpPr>
            <p:spPr bwMode="auto">
              <a:xfrm>
                <a:off x="3582"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16" name="Line 1688">
                <a:extLst>
                  <a:ext uri="{FF2B5EF4-FFF2-40B4-BE49-F238E27FC236}">
                    <a16:creationId xmlns:a16="http://schemas.microsoft.com/office/drawing/2014/main" id="{E804E120-7655-440E-8B8A-7CFBF135CC06}"/>
                  </a:ext>
                </a:extLst>
              </p:cNvPr>
              <p:cNvSpPr>
                <a:spLocks noChangeShapeType="1"/>
              </p:cNvSpPr>
              <p:nvPr/>
            </p:nvSpPr>
            <p:spPr bwMode="auto">
              <a:xfrm>
                <a:off x="3593"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17" name="Line 1689">
                <a:extLst>
                  <a:ext uri="{FF2B5EF4-FFF2-40B4-BE49-F238E27FC236}">
                    <a16:creationId xmlns:a16="http://schemas.microsoft.com/office/drawing/2014/main" id="{C722D56E-B3BE-4C97-B547-7FAEFF3DDCFC}"/>
                  </a:ext>
                </a:extLst>
              </p:cNvPr>
              <p:cNvSpPr>
                <a:spLocks noChangeShapeType="1"/>
              </p:cNvSpPr>
              <p:nvPr/>
            </p:nvSpPr>
            <p:spPr bwMode="auto">
              <a:xfrm>
                <a:off x="3604" y="2135"/>
                <a:ext cx="11"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80218" name="Line 1690">
              <a:extLst>
                <a:ext uri="{FF2B5EF4-FFF2-40B4-BE49-F238E27FC236}">
                  <a16:creationId xmlns:a16="http://schemas.microsoft.com/office/drawing/2014/main" id="{1A085B6A-621E-4E14-95E6-4049D67B2654}"/>
                </a:ext>
              </a:extLst>
            </p:cNvPr>
            <p:cNvSpPr>
              <a:spLocks noChangeShapeType="1"/>
            </p:cNvSpPr>
            <p:nvPr/>
          </p:nvSpPr>
          <p:spPr bwMode="auto">
            <a:xfrm>
              <a:off x="4836"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19" name="Line 1691">
              <a:extLst>
                <a:ext uri="{FF2B5EF4-FFF2-40B4-BE49-F238E27FC236}">
                  <a16:creationId xmlns:a16="http://schemas.microsoft.com/office/drawing/2014/main" id="{87F7ABFA-B0EB-40E7-AB38-93069C634270}"/>
                </a:ext>
              </a:extLst>
            </p:cNvPr>
            <p:cNvSpPr>
              <a:spLocks noChangeShapeType="1"/>
            </p:cNvSpPr>
            <p:nvPr/>
          </p:nvSpPr>
          <p:spPr bwMode="auto">
            <a:xfrm>
              <a:off x="4844"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20" name="Line 1692">
              <a:extLst>
                <a:ext uri="{FF2B5EF4-FFF2-40B4-BE49-F238E27FC236}">
                  <a16:creationId xmlns:a16="http://schemas.microsoft.com/office/drawing/2014/main" id="{67F5522F-AFDD-4618-AADD-7BE4FCFD5B77}"/>
                </a:ext>
              </a:extLst>
            </p:cNvPr>
            <p:cNvSpPr>
              <a:spLocks noChangeShapeType="1"/>
            </p:cNvSpPr>
            <p:nvPr/>
          </p:nvSpPr>
          <p:spPr bwMode="auto">
            <a:xfrm>
              <a:off x="4852"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21" name="Line 1693">
              <a:extLst>
                <a:ext uri="{FF2B5EF4-FFF2-40B4-BE49-F238E27FC236}">
                  <a16:creationId xmlns:a16="http://schemas.microsoft.com/office/drawing/2014/main" id="{B2DEF7A7-0959-4687-B303-5001220CFE80}"/>
                </a:ext>
              </a:extLst>
            </p:cNvPr>
            <p:cNvSpPr>
              <a:spLocks noChangeShapeType="1"/>
            </p:cNvSpPr>
            <p:nvPr/>
          </p:nvSpPr>
          <p:spPr bwMode="auto">
            <a:xfrm>
              <a:off x="4860"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22" name="Line 1694">
              <a:extLst>
                <a:ext uri="{FF2B5EF4-FFF2-40B4-BE49-F238E27FC236}">
                  <a16:creationId xmlns:a16="http://schemas.microsoft.com/office/drawing/2014/main" id="{599DB92D-ED48-4D7B-9D34-D7E928D05BFE}"/>
                </a:ext>
              </a:extLst>
            </p:cNvPr>
            <p:cNvSpPr>
              <a:spLocks noChangeShapeType="1"/>
            </p:cNvSpPr>
            <p:nvPr/>
          </p:nvSpPr>
          <p:spPr bwMode="auto">
            <a:xfrm>
              <a:off x="4868"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23" name="Line 1695">
              <a:extLst>
                <a:ext uri="{FF2B5EF4-FFF2-40B4-BE49-F238E27FC236}">
                  <a16:creationId xmlns:a16="http://schemas.microsoft.com/office/drawing/2014/main" id="{3743B34B-099D-4CCA-B4A2-B3771900F21C}"/>
                </a:ext>
              </a:extLst>
            </p:cNvPr>
            <p:cNvSpPr>
              <a:spLocks noChangeShapeType="1"/>
            </p:cNvSpPr>
            <p:nvPr/>
          </p:nvSpPr>
          <p:spPr bwMode="auto">
            <a:xfrm>
              <a:off x="4876"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24" name="Line 1696">
              <a:extLst>
                <a:ext uri="{FF2B5EF4-FFF2-40B4-BE49-F238E27FC236}">
                  <a16:creationId xmlns:a16="http://schemas.microsoft.com/office/drawing/2014/main" id="{C0CB4502-5A9A-4138-BAA1-DC28B3F33610}"/>
                </a:ext>
              </a:extLst>
            </p:cNvPr>
            <p:cNvSpPr>
              <a:spLocks noChangeShapeType="1"/>
            </p:cNvSpPr>
            <p:nvPr/>
          </p:nvSpPr>
          <p:spPr bwMode="auto">
            <a:xfrm>
              <a:off x="4884"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25" name="Line 1697">
              <a:extLst>
                <a:ext uri="{FF2B5EF4-FFF2-40B4-BE49-F238E27FC236}">
                  <a16:creationId xmlns:a16="http://schemas.microsoft.com/office/drawing/2014/main" id="{497B6BE8-7EBA-430E-B91C-88B8DD9C1A7A}"/>
                </a:ext>
              </a:extLst>
            </p:cNvPr>
            <p:cNvSpPr>
              <a:spLocks noChangeShapeType="1"/>
            </p:cNvSpPr>
            <p:nvPr/>
          </p:nvSpPr>
          <p:spPr bwMode="auto">
            <a:xfrm>
              <a:off x="4892"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26" name="Line 1698">
              <a:extLst>
                <a:ext uri="{FF2B5EF4-FFF2-40B4-BE49-F238E27FC236}">
                  <a16:creationId xmlns:a16="http://schemas.microsoft.com/office/drawing/2014/main" id="{A5DFADDB-F4D8-4671-B956-68B33AF27AA0}"/>
                </a:ext>
              </a:extLst>
            </p:cNvPr>
            <p:cNvSpPr>
              <a:spLocks noChangeShapeType="1"/>
            </p:cNvSpPr>
            <p:nvPr/>
          </p:nvSpPr>
          <p:spPr bwMode="auto">
            <a:xfrm>
              <a:off x="4900"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27" name="Line 1699">
              <a:extLst>
                <a:ext uri="{FF2B5EF4-FFF2-40B4-BE49-F238E27FC236}">
                  <a16:creationId xmlns:a16="http://schemas.microsoft.com/office/drawing/2014/main" id="{EB619360-6050-4BB9-84F6-DA26E68B133D}"/>
                </a:ext>
              </a:extLst>
            </p:cNvPr>
            <p:cNvSpPr>
              <a:spLocks noChangeShapeType="1"/>
            </p:cNvSpPr>
            <p:nvPr/>
          </p:nvSpPr>
          <p:spPr bwMode="auto">
            <a:xfrm>
              <a:off x="4908"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28" name="Line 1700">
              <a:extLst>
                <a:ext uri="{FF2B5EF4-FFF2-40B4-BE49-F238E27FC236}">
                  <a16:creationId xmlns:a16="http://schemas.microsoft.com/office/drawing/2014/main" id="{C0DE0939-2B79-4802-B562-FB4E94501B61}"/>
                </a:ext>
              </a:extLst>
            </p:cNvPr>
            <p:cNvSpPr>
              <a:spLocks noChangeShapeType="1"/>
            </p:cNvSpPr>
            <p:nvPr/>
          </p:nvSpPr>
          <p:spPr bwMode="auto">
            <a:xfrm>
              <a:off x="4916"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29" name="Line 1701">
              <a:extLst>
                <a:ext uri="{FF2B5EF4-FFF2-40B4-BE49-F238E27FC236}">
                  <a16:creationId xmlns:a16="http://schemas.microsoft.com/office/drawing/2014/main" id="{2CE16939-C7C9-4ACB-888C-7F5F98ADFA22}"/>
                </a:ext>
              </a:extLst>
            </p:cNvPr>
            <p:cNvSpPr>
              <a:spLocks noChangeShapeType="1"/>
            </p:cNvSpPr>
            <p:nvPr/>
          </p:nvSpPr>
          <p:spPr bwMode="auto">
            <a:xfrm>
              <a:off x="4924" y="2535"/>
              <a:ext cx="7"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30" name="Line 1702">
              <a:extLst>
                <a:ext uri="{FF2B5EF4-FFF2-40B4-BE49-F238E27FC236}">
                  <a16:creationId xmlns:a16="http://schemas.microsoft.com/office/drawing/2014/main" id="{22F4371F-2507-464B-8016-A4188361D5E5}"/>
                </a:ext>
              </a:extLst>
            </p:cNvPr>
            <p:cNvSpPr>
              <a:spLocks noChangeShapeType="1"/>
            </p:cNvSpPr>
            <p:nvPr/>
          </p:nvSpPr>
          <p:spPr bwMode="auto">
            <a:xfrm>
              <a:off x="4931"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31" name="Line 1703">
              <a:extLst>
                <a:ext uri="{FF2B5EF4-FFF2-40B4-BE49-F238E27FC236}">
                  <a16:creationId xmlns:a16="http://schemas.microsoft.com/office/drawing/2014/main" id="{6176F3C1-D26F-41E9-B891-9229BEC0E2BE}"/>
                </a:ext>
              </a:extLst>
            </p:cNvPr>
            <p:cNvSpPr>
              <a:spLocks noChangeShapeType="1"/>
            </p:cNvSpPr>
            <p:nvPr/>
          </p:nvSpPr>
          <p:spPr bwMode="auto">
            <a:xfrm>
              <a:off x="4939"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32" name="Line 1704">
              <a:extLst>
                <a:ext uri="{FF2B5EF4-FFF2-40B4-BE49-F238E27FC236}">
                  <a16:creationId xmlns:a16="http://schemas.microsoft.com/office/drawing/2014/main" id="{190BFAF7-746F-4117-8AB0-E8AB4BF1AA84}"/>
                </a:ext>
              </a:extLst>
            </p:cNvPr>
            <p:cNvSpPr>
              <a:spLocks noChangeShapeType="1"/>
            </p:cNvSpPr>
            <p:nvPr/>
          </p:nvSpPr>
          <p:spPr bwMode="auto">
            <a:xfrm>
              <a:off x="4947"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33" name="Line 1705">
              <a:extLst>
                <a:ext uri="{FF2B5EF4-FFF2-40B4-BE49-F238E27FC236}">
                  <a16:creationId xmlns:a16="http://schemas.microsoft.com/office/drawing/2014/main" id="{172F73D1-AC78-48F7-A973-D1272FCFC526}"/>
                </a:ext>
              </a:extLst>
            </p:cNvPr>
            <p:cNvSpPr>
              <a:spLocks noChangeShapeType="1"/>
            </p:cNvSpPr>
            <p:nvPr/>
          </p:nvSpPr>
          <p:spPr bwMode="auto">
            <a:xfrm>
              <a:off x="4955"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34" name="Line 1706">
              <a:extLst>
                <a:ext uri="{FF2B5EF4-FFF2-40B4-BE49-F238E27FC236}">
                  <a16:creationId xmlns:a16="http://schemas.microsoft.com/office/drawing/2014/main" id="{F81BE119-5861-45F6-8B4E-479476BBAB7E}"/>
                </a:ext>
              </a:extLst>
            </p:cNvPr>
            <p:cNvSpPr>
              <a:spLocks noChangeShapeType="1"/>
            </p:cNvSpPr>
            <p:nvPr/>
          </p:nvSpPr>
          <p:spPr bwMode="auto">
            <a:xfrm>
              <a:off x="4963"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35" name="Line 1707">
              <a:extLst>
                <a:ext uri="{FF2B5EF4-FFF2-40B4-BE49-F238E27FC236}">
                  <a16:creationId xmlns:a16="http://schemas.microsoft.com/office/drawing/2014/main" id="{EDFB0B90-96A7-4B56-8781-AD7A4066D479}"/>
                </a:ext>
              </a:extLst>
            </p:cNvPr>
            <p:cNvSpPr>
              <a:spLocks noChangeShapeType="1"/>
            </p:cNvSpPr>
            <p:nvPr/>
          </p:nvSpPr>
          <p:spPr bwMode="auto">
            <a:xfrm>
              <a:off x="4971"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36" name="Line 1708">
              <a:extLst>
                <a:ext uri="{FF2B5EF4-FFF2-40B4-BE49-F238E27FC236}">
                  <a16:creationId xmlns:a16="http://schemas.microsoft.com/office/drawing/2014/main" id="{23005B02-4E91-4AA8-8148-573DCAB48965}"/>
                </a:ext>
              </a:extLst>
            </p:cNvPr>
            <p:cNvSpPr>
              <a:spLocks noChangeShapeType="1"/>
            </p:cNvSpPr>
            <p:nvPr/>
          </p:nvSpPr>
          <p:spPr bwMode="auto">
            <a:xfrm>
              <a:off x="4979"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37" name="Line 1709">
              <a:extLst>
                <a:ext uri="{FF2B5EF4-FFF2-40B4-BE49-F238E27FC236}">
                  <a16:creationId xmlns:a16="http://schemas.microsoft.com/office/drawing/2014/main" id="{A07938C5-6F71-476D-A53B-2F7F99CB883F}"/>
                </a:ext>
              </a:extLst>
            </p:cNvPr>
            <p:cNvSpPr>
              <a:spLocks noChangeShapeType="1"/>
            </p:cNvSpPr>
            <p:nvPr/>
          </p:nvSpPr>
          <p:spPr bwMode="auto">
            <a:xfrm>
              <a:off x="4987"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38" name="Line 1710">
              <a:extLst>
                <a:ext uri="{FF2B5EF4-FFF2-40B4-BE49-F238E27FC236}">
                  <a16:creationId xmlns:a16="http://schemas.microsoft.com/office/drawing/2014/main" id="{C8FAD1A6-592D-498A-9E2C-0022427A1DF5}"/>
                </a:ext>
              </a:extLst>
            </p:cNvPr>
            <p:cNvSpPr>
              <a:spLocks noChangeShapeType="1"/>
            </p:cNvSpPr>
            <p:nvPr/>
          </p:nvSpPr>
          <p:spPr bwMode="auto">
            <a:xfrm>
              <a:off x="4995"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39" name="Line 1711">
              <a:extLst>
                <a:ext uri="{FF2B5EF4-FFF2-40B4-BE49-F238E27FC236}">
                  <a16:creationId xmlns:a16="http://schemas.microsoft.com/office/drawing/2014/main" id="{CDB00A59-E1C5-4477-9669-200AFB82DBE7}"/>
                </a:ext>
              </a:extLst>
            </p:cNvPr>
            <p:cNvSpPr>
              <a:spLocks noChangeShapeType="1"/>
            </p:cNvSpPr>
            <p:nvPr/>
          </p:nvSpPr>
          <p:spPr bwMode="auto">
            <a:xfrm>
              <a:off x="5003"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40" name="Line 1712">
              <a:extLst>
                <a:ext uri="{FF2B5EF4-FFF2-40B4-BE49-F238E27FC236}">
                  <a16:creationId xmlns:a16="http://schemas.microsoft.com/office/drawing/2014/main" id="{06EAA751-997B-4961-B331-1DB15ACCEE27}"/>
                </a:ext>
              </a:extLst>
            </p:cNvPr>
            <p:cNvSpPr>
              <a:spLocks noChangeShapeType="1"/>
            </p:cNvSpPr>
            <p:nvPr/>
          </p:nvSpPr>
          <p:spPr bwMode="auto">
            <a:xfrm>
              <a:off x="5011"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41" name="Line 1713">
              <a:extLst>
                <a:ext uri="{FF2B5EF4-FFF2-40B4-BE49-F238E27FC236}">
                  <a16:creationId xmlns:a16="http://schemas.microsoft.com/office/drawing/2014/main" id="{CAD1255A-2012-4009-A1C1-5DC45AE0664A}"/>
                </a:ext>
              </a:extLst>
            </p:cNvPr>
            <p:cNvSpPr>
              <a:spLocks noChangeShapeType="1"/>
            </p:cNvSpPr>
            <p:nvPr/>
          </p:nvSpPr>
          <p:spPr bwMode="auto">
            <a:xfrm>
              <a:off x="5019"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42" name="Line 1714">
              <a:extLst>
                <a:ext uri="{FF2B5EF4-FFF2-40B4-BE49-F238E27FC236}">
                  <a16:creationId xmlns:a16="http://schemas.microsoft.com/office/drawing/2014/main" id="{DBD19131-E474-4E74-A2FC-EEAFC0EC5E8D}"/>
                </a:ext>
              </a:extLst>
            </p:cNvPr>
            <p:cNvSpPr>
              <a:spLocks noChangeShapeType="1"/>
            </p:cNvSpPr>
            <p:nvPr/>
          </p:nvSpPr>
          <p:spPr bwMode="auto">
            <a:xfrm>
              <a:off x="5027"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43" name="Line 1715">
              <a:extLst>
                <a:ext uri="{FF2B5EF4-FFF2-40B4-BE49-F238E27FC236}">
                  <a16:creationId xmlns:a16="http://schemas.microsoft.com/office/drawing/2014/main" id="{62B83400-F58E-4A11-A434-3F3CE55C571F}"/>
                </a:ext>
              </a:extLst>
            </p:cNvPr>
            <p:cNvSpPr>
              <a:spLocks noChangeShapeType="1"/>
            </p:cNvSpPr>
            <p:nvPr/>
          </p:nvSpPr>
          <p:spPr bwMode="auto">
            <a:xfrm>
              <a:off x="5035"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44" name="Line 1716">
              <a:extLst>
                <a:ext uri="{FF2B5EF4-FFF2-40B4-BE49-F238E27FC236}">
                  <a16:creationId xmlns:a16="http://schemas.microsoft.com/office/drawing/2014/main" id="{7391445B-94B4-4A9B-8C7E-B92D0BAC0ADC}"/>
                </a:ext>
              </a:extLst>
            </p:cNvPr>
            <p:cNvSpPr>
              <a:spLocks noChangeShapeType="1"/>
            </p:cNvSpPr>
            <p:nvPr/>
          </p:nvSpPr>
          <p:spPr bwMode="auto">
            <a:xfrm>
              <a:off x="5043" y="2535"/>
              <a:ext cx="7"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45" name="Line 1717">
              <a:extLst>
                <a:ext uri="{FF2B5EF4-FFF2-40B4-BE49-F238E27FC236}">
                  <a16:creationId xmlns:a16="http://schemas.microsoft.com/office/drawing/2014/main" id="{D6B98C5B-5D32-4750-8A34-69443D9AF4D0}"/>
                </a:ext>
              </a:extLst>
            </p:cNvPr>
            <p:cNvSpPr>
              <a:spLocks noChangeShapeType="1"/>
            </p:cNvSpPr>
            <p:nvPr/>
          </p:nvSpPr>
          <p:spPr bwMode="auto">
            <a:xfrm>
              <a:off x="5050"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46" name="Line 1718">
              <a:extLst>
                <a:ext uri="{FF2B5EF4-FFF2-40B4-BE49-F238E27FC236}">
                  <a16:creationId xmlns:a16="http://schemas.microsoft.com/office/drawing/2014/main" id="{B21D0358-D73D-43F2-ACF7-9D186B619FA6}"/>
                </a:ext>
              </a:extLst>
            </p:cNvPr>
            <p:cNvSpPr>
              <a:spLocks noChangeShapeType="1"/>
            </p:cNvSpPr>
            <p:nvPr/>
          </p:nvSpPr>
          <p:spPr bwMode="auto">
            <a:xfrm>
              <a:off x="5058"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47" name="Line 1719">
              <a:extLst>
                <a:ext uri="{FF2B5EF4-FFF2-40B4-BE49-F238E27FC236}">
                  <a16:creationId xmlns:a16="http://schemas.microsoft.com/office/drawing/2014/main" id="{BCA467B3-BCEE-485B-8ACB-A1666CF7E6B0}"/>
                </a:ext>
              </a:extLst>
            </p:cNvPr>
            <p:cNvSpPr>
              <a:spLocks noChangeShapeType="1"/>
            </p:cNvSpPr>
            <p:nvPr/>
          </p:nvSpPr>
          <p:spPr bwMode="auto">
            <a:xfrm>
              <a:off x="5066"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48" name="Line 1720">
              <a:extLst>
                <a:ext uri="{FF2B5EF4-FFF2-40B4-BE49-F238E27FC236}">
                  <a16:creationId xmlns:a16="http://schemas.microsoft.com/office/drawing/2014/main" id="{C4F0F836-49D0-42E5-AFE1-27E252CFC5FC}"/>
                </a:ext>
              </a:extLst>
            </p:cNvPr>
            <p:cNvSpPr>
              <a:spLocks noChangeShapeType="1"/>
            </p:cNvSpPr>
            <p:nvPr/>
          </p:nvSpPr>
          <p:spPr bwMode="auto">
            <a:xfrm>
              <a:off x="5074"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49" name="Line 1721">
              <a:extLst>
                <a:ext uri="{FF2B5EF4-FFF2-40B4-BE49-F238E27FC236}">
                  <a16:creationId xmlns:a16="http://schemas.microsoft.com/office/drawing/2014/main" id="{21B5864C-7C0B-4E51-BF4B-F10A7223C6B5}"/>
                </a:ext>
              </a:extLst>
            </p:cNvPr>
            <p:cNvSpPr>
              <a:spLocks noChangeShapeType="1"/>
            </p:cNvSpPr>
            <p:nvPr/>
          </p:nvSpPr>
          <p:spPr bwMode="auto">
            <a:xfrm>
              <a:off x="5082"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50" name="Line 1722">
              <a:extLst>
                <a:ext uri="{FF2B5EF4-FFF2-40B4-BE49-F238E27FC236}">
                  <a16:creationId xmlns:a16="http://schemas.microsoft.com/office/drawing/2014/main" id="{4A8C2539-4416-4550-8F45-137E0BAC4688}"/>
                </a:ext>
              </a:extLst>
            </p:cNvPr>
            <p:cNvSpPr>
              <a:spLocks noChangeShapeType="1"/>
            </p:cNvSpPr>
            <p:nvPr/>
          </p:nvSpPr>
          <p:spPr bwMode="auto">
            <a:xfrm>
              <a:off x="5090"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51" name="Line 1723">
              <a:extLst>
                <a:ext uri="{FF2B5EF4-FFF2-40B4-BE49-F238E27FC236}">
                  <a16:creationId xmlns:a16="http://schemas.microsoft.com/office/drawing/2014/main" id="{F4F932DE-DCD1-4CAC-A284-4D79E7A87089}"/>
                </a:ext>
              </a:extLst>
            </p:cNvPr>
            <p:cNvSpPr>
              <a:spLocks noChangeShapeType="1"/>
            </p:cNvSpPr>
            <p:nvPr/>
          </p:nvSpPr>
          <p:spPr bwMode="auto">
            <a:xfrm>
              <a:off x="5098"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52" name="Line 1724">
              <a:extLst>
                <a:ext uri="{FF2B5EF4-FFF2-40B4-BE49-F238E27FC236}">
                  <a16:creationId xmlns:a16="http://schemas.microsoft.com/office/drawing/2014/main" id="{AB4BA558-842B-4E41-9094-25523258B254}"/>
                </a:ext>
              </a:extLst>
            </p:cNvPr>
            <p:cNvSpPr>
              <a:spLocks noChangeShapeType="1"/>
            </p:cNvSpPr>
            <p:nvPr/>
          </p:nvSpPr>
          <p:spPr bwMode="auto">
            <a:xfrm>
              <a:off x="5106"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53" name="Line 1725">
              <a:extLst>
                <a:ext uri="{FF2B5EF4-FFF2-40B4-BE49-F238E27FC236}">
                  <a16:creationId xmlns:a16="http://schemas.microsoft.com/office/drawing/2014/main" id="{B790953B-FF16-4411-8B46-8861851474EC}"/>
                </a:ext>
              </a:extLst>
            </p:cNvPr>
            <p:cNvSpPr>
              <a:spLocks noChangeShapeType="1"/>
            </p:cNvSpPr>
            <p:nvPr/>
          </p:nvSpPr>
          <p:spPr bwMode="auto">
            <a:xfrm>
              <a:off x="5114"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54" name="Line 1726">
              <a:extLst>
                <a:ext uri="{FF2B5EF4-FFF2-40B4-BE49-F238E27FC236}">
                  <a16:creationId xmlns:a16="http://schemas.microsoft.com/office/drawing/2014/main" id="{3D24EEE6-DCEC-45B5-8BA4-517144581965}"/>
                </a:ext>
              </a:extLst>
            </p:cNvPr>
            <p:cNvSpPr>
              <a:spLocks noChangeShapeType="1"/>
            </p:cNvSpPr>
            <p:nvPr/>
          </p:nvSpPr>
          <p:spPr bwMode="auto">
            <a:xfrm>
              <a:off x="5122"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55" name="Line 1727">
              <a:extLst>
                <a:ext uri="{FF2B5EF4-FFF2-40B4-BE49-F238E27FC236}">
                  <a16:creationId xmlns:a16="http://schemas.microsoft.com/office/drawing/2014/main" id="{8576CB6F-50EF-41BB-A459-5D07F1B7980A}"/>
                </a:ext>
              </a:extLst>
            </p:cNvPr>
            <p:cNvSpPr>
              <a:spLocks noChangeShapeType="1"/>
            </p:cNvSpPr>
            <p:nvPr/>
          </p:nvSpPr>
          <p:spPr bwMode="auto">
            <a:xfrm>
              <a:off x="5130"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56" name="Line 1728">
              <a:extLst>
                <a:ext uri="{FF2B5EF4-FFF2-40B4-BE49-F238E27FC236}">
                  <a16:creationId xmlns:a16="http://schemas.microsoft.com/office/drawing/2014/main" id="{41AB74F2-41B4-45F1-9EDB-948F0826A0D6}"/>
                </a:ext>
              </a:extLst>
            </p:cNvPr>
            <p:cNvSpPr>
              <a:spLocks noChangeShapeType="1"/>
            </p:cNvSpPr>
            <p:nvPr/>
          </p:nvSpPr>
          <p:spPr bwMode="auto">
            <a:xfrm>
              <a:off x="5138"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57" name="Line 1729">
              <a:extLst>
                <a:ext uri="{FF2B5EF4-FFF2-40B4-BE49-F238E27FC236}">
                  <a16:creationId xmlns:a16="http://schemas.microsoft.com/office/drawing/2014/main" id="{EFD91201-F628-4253-9202-3BEBFDA82582}"/>
                </a:ext>
              </a:extLst>
            </p:cNvPr>
            <p:cNvSpPr>
              <a:spLocks noChangeShapeType="1"/>
            </p:cNvSpPr>
            <p:nvPr/>
          </p:nvSpPr>
          <p:spPr bwMode="auto">
            <a:xfrm>
              <a:off x="5146"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58" name="Line 1730">
              <a:extLst>
                <a:ext uri="{FF2B5EF4-FFF2-40B4-BE49-F238E27FC236}">
                  <a16:creationId xmlns:a16="http://schemas.microsoft.com/office/drawing/2014/main" id="{A62434FF-DC7C-469A-89D0-20B7C190A6CC}"/>
                </a:ext>
              </a:extLst>
            </p:cNvPr>
            <p:cNvSpPr>
              <a:spLocks noChangeShapeType="1"/>
            </p:cNvSpPr>
            <p:nvPr/>
          </p:nvSpPr>
          <p:spPr bwMode="auto">
            <a:xfrm>
              <a:off x="5154"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59" name="Line 1731">
              <a:extLst>
                <a:ext uri="{FF2B5EF4-FFF2-40B4-BE49-F238E27FC236}">
                  <a16:creationId xmlns:a16="http://schemas.microsoft.com/office/drawing/2014/main" id="{82D0C4F5-B4B1-4A05-94D3-BFFB61537E02}"/>
                </a:ext>
              </a:extLst>
            </p:cNvPr>
            <p:cNvSpPr>
              <a:spLocks noChangeShapeType="1"/>
            </p:cNvSpPr>
            <p:nvPr/>
          </p:nvSpPr>
          <p:spPr bwMode="auto">
            <a:xfrm>
              <a:off x="5162" y="2535"/>
              <a:ext cx="7"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60" name="Line 1732">
              <a:extLst>
                <a:ext uri="{FF2B5EF4-FFF2-40B4-BE49-F238E27FC236}">
                  <a16:creationId xmlns:a16="http://schemas.microsoft.com/office/drawing/2014/main" id="{02BAAFBC-613D-423E-9190-599C0F3EF219}"/>
                </a:ext>
              </a:extLst>
            </p:cNvPr>
            <p:cNvSpPr>
              <a:spLocks noChangeShapeType="1"/>
            </p:cNvSpPr>
            <p:nvPr/>
          </p:nvSpPr>
          <p:spPr bwMode="auto">
            <a:xfrm>
              <a:off x="5169"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61" name="Line 1733">
              <a:extLst>
                <a:ext uri="{FF2B5EF4-FFF2-40B4-BE49-F238E27FC236}">
                  <a16:creationId xmlns:a16="http://schemas.microsoft.com/office/drawing/2014/main" id="{06733155-F005-4023-A9EA-B488F19A196C}"/>
                </a:ext>
              </a:extLst>
            </p:cNvPr>
            <p:cNvSpPr>
              <a:spLocks noChangeShapeType="1"/>
            </p:cNvSpPr>
            <p:nvPr/>
          </p:nvSpPr>
          <p:spPr bwMode="auto">
            <a:xfrm>
              <a:off x="5177"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62" name="Line 1734">
              <a:extLst>
                <a:ext uri="{FF2B5EF4-FFF2-40B4-BE49-F238E27FC236}">
                  <a16:creationId xmlns:a16="http://schemas.microsoft.com/office/drawing/2014/main" id="{1529A831-D041-479A-9345-9CF8B4759A84}"/>
                </a:ext>
              </a:extLst>
            </p:cNvPr>
            <p:cNvSpPr>
              <a:spLocks noChangeShapeType="1"/>
            </p:cNvSpPr>
            <p:nvPr/>
          </p:nvSpPr>
          <p:spPr bwMode="auto">
            <a:xfrm>
              <a:off x="5185"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63" name="Line 1735">
              <a:extLst>
                <a:ext uri="{FF2B5EF4-FFF2-40B4-BE49-F238E27FC236}">
                  <a16:creationId xmlns:a16="http://schemas.microsoft.com/office/drawing/2014/main" id="{B23A445A-F390-478F-B9F5-68E17F9AA223}"/>
                </a:ext>
              </a:extLst>
            </p:cNvPr>
            <p:cNvSpPr>
              <a:spLocks noChangeShapeType="1"/>
            </p:cNvSpPr>
            <p:nvPr/>
          </p:nvSpPr>
          <p:spPr bwMode="auto">
            <a:xfrm>
              <a:off x="5193"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64" name="Line 1736">
              <a:extLst>
                <a:ext uri="{FF2B5EF4-FFF2-40B4-BE49-F238E27FC236}">
                  <a16:creationId xmlns:a16="http://schemas.microsoft.com/office/drawing/2014/main" id="{BE878D38-4B54-4382-AE98-2479EDC6CDC2}"/>
                </a:ext>
              </a:extLst>
            </p:cNvPr>
            <p:cNvSpPr>
              <a:spLocks noChangeShapeType="1"/>
            </p:cNvSpPr>
            <p:nvPr/>
          </p:nvSpPr>
          <p:spPr bwMode="auto">
            <a:xfrm>
              <a:off x="5201"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65" name="Line 1737">
              <a:extLst>
                <a:ext uri="{FF2B5EF4-FFF2-40B4-BE49-F238E27FC236}">
                  <a16:creationId xmlns:a16="http://schemas.microsoft.com/office/drawing/2014/main" id="{8AFD32D6-5479-4628-B2E5-629063320074}"/>
                </a:ext>
              </a:extLst>
            </p:cNvPr>
            <p:cNvSpPr>
              <a:spLocks noChangeShapeType="1"/>
            </p:cNvSpPr>
            <p:nvPr/>
          </p:nvSpPr>
          <p:spPr bwMode="auto">
            <a:xfrm>
              <a:off x="5209"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66" name="Line 1738">
              <a:extLst>
                <a:ext uri="{FF2B5EF4-FFF2-40B4-BE49-F238E27FC236}">
                  <a16:creationId xmlns:a16="http://schemas.microsoft.com/office/drawing/2014/main" id="{9309F170-6A66-4F19-B76B-E3DD96441E93}"/>
                </a:ext>
              </a:extLst>
            </p:cNvPr>
            <p:cNvSpPr>
              <a:spLocks noChangeShapeType="1"/>
            </p:cNvSpPr>
            <p:nvPr/>
          </p:nvSpPr>
          <p:spPr bwMode="auto">
            <a:xfrm>
              <a:off x="5217" y="2535"/>
              <a:ext cx="8"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67" name="Rectangle 1739">
              <a:extLst>
                <a:ext uri="{FF2B5EF4-FFF2-40B4-BE49-F238E27FC236}">
                  <a16:creationId xmlns:a16="http://schemas.microsoft.com/office/drawing/2014/main" id="{6B94F4D5-8C5C-4C3E-B297-52A786F0C771}"/>
                </a:ext>
              </a:extLst>
            </p:cNvPr>
            <p:cNvSpPr>
              <a:spLocks noChangeArrowheads="1"/>
            </p:cNvSpPr>
            <p:nvPr/>
          </p:nvSpPr>
          <p:spPr bwMode="auto">
            <a:xfrm>
              <a:off x="2933" y="3002"/>
              <a:ext cx="58"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en-US" sz="1200">
                  <a:solidFill>
                    <a:srgbClr val="000000"/>
                  </a:solidFill>
                  <a:latin typeface="Verdana" panose="020B0604030504040204" pitchFamily="34" charset="0"/>
                  <a:ea typeface="MS PGothic" panose="020B0600070205080204" pitchFamily="34" charset="-128"/>
                </a:rPr>
                <a:t>1</a:t>
              </a:r>
              <a:endParaRPr lang="en-US" altLang="en-US" sz="2400">
                <a:solidFill>
                  <a:srgbClr val="000000"/>
                </a:solidFill>
                <a:ea typeface="MS PGothic" panose="020B0600070205080204" pitchFamily="34" charset="-128"/>
              </a:endParaRPr>
            </a:p>
          </p:txBody>
        </p:sp>
        <p:sp>
          <p:nvSpPr>
            <p:cNvPr id="280268" name="Rectangle 1740">
              <a:extLst>
                <a:ext uri="{FF2B5EF4-FFF2-40B4-BE49-F238E27FC236}">
                  <a16:creationId xmlns:a16="http://schemas.microsoft.com/office/drawing/2014/main" id="{28051332-529A-4E70-BACC-F89CF9094540}"/>
                </a:ext>
              </a:extLst>
            </p:cNvPr>
            <p:cNvSpPr>
              <a:spLocks noChangeArrowheads="1"/>
            </p:cNvSpPr>
            <p:nvPr/>
          </p:nvSpPr>
          <p:spPr bwMode="auto">
            <a:xfrm>
              <a:off x="2888" y="2527"/>
              <a:ext cx="11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en-US" sz="1200">
                  <a:solidFill>
                    <a:srgbClr val="000000"/>
                  </a:solidFill>
                  <a:latin typeface="Verdana" panose="020B0604030504040204" pitchFamily="34" charset="0"/>
                  <a:ea typeface="MS PGothic" panose="020B0600070205080204" pitchFamily="34" charset="-128"/>
                </a:rPr>
                <a:t>10</a:t>
              </a:r>
              <a:endParaRPr lang="en-US" altLang="en-US" sz="2400">
                <a:solidFill>
                  <a:srgbClr val="000000"/>
                </a:solidFill>
                <a:ea typeface="MS PGothic" panose="020B0600070205080204" pitchFamily="34" charset="-128"/>
              </a:endParaRPr>
            </a:p>
          </p:txBody>
        </p:sp>
        <p:sp>
          <p:nvSpPr>
            <p:cNvPr id="280269" name="Rectangle 1741">
              <a:extLst>
                <a:ext uri="{FF2B5EF4-FFF2-40B4-BE49-F238E27FC236}">
                  <a16:creationId xmlns:a16="http://schemas.microsoft.com/office/drawing/2014/main" id="{98687021-4008-40C2-BEBE-93F2B94E6C53}"/>
                </a:ext>
              </a:extLst>
            </p:cNvPr>
            <p:cNvSpPr>
              <a:spLocks noChangeArrowheads="1"/>
            </p:cNvSpPr>
            <p:nvPr/>
          </p:nvSpPr>
          <p:spPr bwMode="auto">
            <a:xfrm>
              <a:off x="2843" y="2050"/>
              <a:ext cx="173"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en-US" sz="1200">
                  <a:solidFill>
                    <a:srgbClr val="000000"/>
                  </a:solidFill>
                  <a:latin typeface="Verdana" panose="020B0604030504040204" pitchFamily="34" charset="0"/>
                  <a:ea typeface="MS PGothic" panose="020B0600070205080204" pitchFamily="34" charset="-128"/>
                </a:rPr>
                <a:t>100</a:t>
              </a:r>
              <a:endParaRPr lang="en-US" altLang="en-US" sz="2400">
                <a:solidFill>
                  <a:srgbClr val="000000"/>
                </a:solidFill>
                <a:ea typeface="MS PGothic" panose="020B0600070205080204" pitchFamily="34" charset="-128"/>
              </a:endParaRPr>
            </a:p>
          </p:txBody>
        </p:sp>
        <p:sp>
          <p:nvSpPr>
            <p:cNvPr id="280270" name="Rectangle 1742">
              <a:extLst>
                <a:ext uri="{FF2B5EF4-FFF2-40B4-BE49-F238E27FC236}">
                  <a16:creationId xmlns:a16="http://schemas.microsoft.com/office/drawing/2014/main" id="{B748DBFC-D112-4602-A6AC-CCFCB7761D55}"/>
                </a:ext>
              </a:extLst>
            </p:cNvPr>
            <p:cNvSpPr>
              <a:spLocks noChangeArrowheads="1"/>
            </p:cNvSpPr>
            <p:nvPr/>
          </p:nvSpPr>
          <p:spPr bwMode="auto">
            <a:xfrm>
              <a:off x="2797" y="1573"/>
              <a:ext cx="232"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en-US" sz="1200">
                  <a:solidFill>
                    <a:srgbClr val="000000"/>
                  </a:solidFill>
                  <a:latin typeface="Verdana" panose="020B0604030504040204" pitchFamily="34" charset="0"/>
                  <a:ea typeface="MS PGothic" panose="020B0600070205080204" pitchFamily="34" charset="-128"/>
                </a:rPr>
                <a:t>1000</a:t>
              </a:r>
              <a:endParaRPr lang="en-US" altLang="en-US" sz="2400">
                <a:solidFill>
                  <a:srgbClr val="000000"/>
                </a:solidFill>
                <a:ea typeface="MS PGothic" panose="020B0600070205080204" pitchFamily="34" charset="-128"/>
              </a:endParaRPr>
            </a:p>
          </p:txBody>
        </p:sp>
        <p:sp>
          <p:nvSpPr>
            <p:cNvPr id="280271" name="Rectangle 1743">
              <a:extLst>
                <a:ext uri="{FF2B5EF4-FFF2-40B4-BE49-F238E27FC236}">
                  <a16:creationId xmlns:a16="http://schemas.microsoft.com/office/drawing/2014/main" id="{0476048F-8EEA-45F3-A28E-2F32458E9646}"/>
                </a:ext>
              </a:extLst>
            </p:cNvPr>
            <p:cNvSpPr>
              <a:spLocks noChangeArrowheads="1"/>
            </p:cNvSpPr>
            <p:nvPr/>
          </p:nvSpPr>
          <p:spPr bwMode="auto">
            <a:xfrm>
              <a:off x="3013" y="3111"/>
              <a:ext cx="58"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en-US" sz="1200">
                  <a:solidFill>
                    <a:srgbClr val="000000"/>
                  </a:solidFill>
                  <a:latin typeface="Verdana" panose="020B0604030504040204" pitchFamily="34" charset="0"/>
                  <a:ea typeface="MS PGothic" panose="020B0600070205080204" pitchFamily="34" charset="-128"/>
                </a:rPr>
                <a:t>0</a:t>
              </a:r>
              <a:endParaRPr lang="en-US" altLang="en-US" sz="2400">
                <a:solidFill>
                  <a:srgbClr val="000000"/>
                </a:solidFill>
                <a:ea typeface="MS PGothic" panose="020B0600070205080204" pitchFamily="34" charset="-128"/>
              </a:endParaRPr>
            </a:p>
          </p:txBody>
        </p:sp>
        <p:sp>
          <p:nvSpPr>
            <p:cNvPr id="280272" name="Rectangle 1744">
              <a:extLst>
                <a:ext uri="{FF2B5EF4-FFF2-40B4-BE49-F238E27FC236}">
                  <a16:creationId xmlns:a16="http://schemas.microsoft.com/office/drawing/2014/main" id="{7D1B3CE5-2113-4050-816A-BC9F075B784E}"/>
                </a:ext>
              </a:extLst>
            </p:cNvPr>
            <p:cNvSpPr>
              <a:spLocks noChangeArrowheads="1"/>
            </p:cNvSpPr>
            <p:nvPr/>
          </p:nvSpPr>
          <p:spPr bwMode="auto">
            <a:xfrm>
              <a:off x="3286" y="3111"/>
              <a:ext cx="174"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en-US" sz="1200">
                  <a:solidFill>
                    <a:srgbClr val="000000"/>
                  </a:solidFill>
                  <a:latin typeface="Verdana" panose="020B0604030504040204" pitchFamily="34" charset="0"/>
                  <a:ea typeface="MS PGothic" panose="020B0600070205080204" pitchFamily="34" charset="-128"/>
                </a:rPr>
                <a:t>200</a:t>
              </a:r>
              <a:endParaRPr lang="en-US" altLang="en-US" sz="2400">
                <a:solidFill>
                  <a:srgbClr val="000000"/>
                </a:solidFill>
                <a:ea typeface="MS PGothic" panose="020B0600070205080204" pitchFamily="34" charset="-128"/>
              </a:endParaRPr>
            </a:p>
          </p:txBody>
        </p:sp>
        <p:sp>
          <p:nvSpPr>
            <p:cNvPr id="280273" name="Rectangle 1745">
              <a:extLst>
                <a:ext uri="{FF2B5EF4-FFF2-40B4-BE49-F238E27FC236}">
                  <a16:creationId xmlns:a16="http://schemas.microsoft.com/office/drawing/2014/main" id="{14356436-1C5F-4713-82FB-5A4169776A50}"/>
                </a:ext>
              </a:extLst>
            </p:cNvPr>
            <p:cNvSpPr>
              <a:spLocks noChangeArrowheads="1"/>
            </p:cNvSpPr>
            <p:nvPr/>
          </p:nvSpPr>
          <p:spPr bwMode="auto">
            <a:xfrm>
              <a:off x="3603" y="3111"/>
              <a:ext cx="174"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en-US" sz="1200">
                  <a:solidFill>
                    <a:srgbClr val="000000"/>
                  </a:solidFill>
                  <a:latin typeface="Verdana" panose="020B0604030504040204" pitchFamily="34" charset="0"/>
                  <a:ea typeface="MS PGothic" panose="020B0600070205080204" pitchFamily="34" charset="-128"/>
                </a:rPr>
                <a:t>400</a:t>
              </a:r>
              <a:endParaRPr lang="en-US" altLang="en-US" sz="2400">
                <a:solidFill>
                  <a:srgbClr val="000000"/>
                </a:solidFill>
                <a:ea typeface="MS PGothic" panose="020B0600070205080204" pitchFamily="34" charset="-128"/>
              </a:endParaRPr>
            </a:p>
          </p:txBody>
        </p:sp>
        <p:sp>
          <p:nvSpPr>
            <p:cNvPr id="280274" name="Rectangle 1746">
              <a:extLst>
                <a:ext uri="{FF2B5EF4-FFF2-40B4-BE49-F238E27FC236}">
                  <a16:creationId xmlns:a16="http://schemas.microsoft.com/office/drawing/2014/main" id="{85A24819-5BF0-485F-B8D5-14794935B4C1}"/>
                </a:ext>
              </a:extLst>
            </p:cNvPr>
            <p:cNvSpPr>
              <a:spLocks noChangeArrowheads="1"/>
            </p:cNvSpPr>
            <p:nvPr/>
          </p:nvSpPr>
          <p:spPr bwMode="auto">
            <a:xfrm>
              <a:off x="3921" y="3111"/>
              <a:ext cx="174"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en-US" sz="1200">
                  <a:solidFill>
                    <a:srgbClr val="000000"/>
                  </a:solidFill>
                  <a:latin typeface="Verdana" panose="020B0604030504040204" pitchFamily="34" charset="0"/>
                  <a:ea typeface="MS PGothic" panose="020B0600070205080204" pitchFamily="34" charset="-128"/>
                </a:rPr>
                <a:t>600</a:t>
              </a:r>
              <a:endParaRPr lang="en-US" altLang="en-US" sz="2400">
                <a:solidFill>
                  <a:srgbClr val="000000"/>
                </a:solidFill>
                <a:ea typeface="MS PGothic" panose="020B0600070205080204" pitchFamily="34" charset="-128"/>
              </a:endParaRPr>
            </a:p>
          </p:txBody>
        </p:sp>
        <p:sp>
          <p:nvSpPr>
            <p:cNvPr id="280275" name="Rectangle 1747">
              <a:extLst>
                <a:ext uri="{FF2B5EF4-FFF2-40B4-BE49-F238E27FC236}">
                  <a16:creationId xmlns:a16="http://schemas.microsoft.com/office/drawing/2014/main" id="{DF04EF24-D5CF-40F7-AF47-2AF7CE660A68}"/>
                </a:ext>
              </a:extLst>
            </p:cNvPr>
            <p:cNvSpPr>
              <a:spLocks noChangeArrowheads="1"/>
            </p:cNvSpPr>
            <p:nvPr/>
          </p:nvSpPr>
          <p:spPr bwMode="auto">
            <a:xfrm>
              <a:off x="4238" y="3111"/>
              <a:ext cx="174"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en-US" sz="1200">
                  <a:solidFill>
                    <a:srgbClr val="000000"/>
                  </a:solidFill>
                  <a:latin typeface="Verdana" panose="020B0604030504040204" pitchFamily="34" charset="0"/>
                  <a:ea typeface="MS PGothic" panose="020B0600070205080204" pitchFamily="34" charset="-128"/>
                </a:rPr>
                <a:t>800</a:t>
              </a:r>
              <a:endParaRPr lang="en-US" altLang="en-US" sz="2400">
                <a:solidFill>
                  <a:srgbClr val="000000"/>
                </a:solidFill>
                <a:ea typeface="MS PGothic" panose="020B0600070205080204" pitchFamily="34" charset="-128"/>
              </a:endParaRPr>
            </a:p>
          </p:txBody>
        </p:sp>
        <p:sp>
          <p:nvSpPr>
            <p:cNvPr id="280276" name="Rectangle 1748">
              <a:extLst>
                <a:ext uri="{FF2B5EF4-FFF2-40B4-BE49-F238E27FC236}">
                  <a16:creationId xmlns:a16="http://schemas.microsoft.com/office/drawing/2014/main" id="{9BF70C05-C568-4B3E-9D4D-4D45A78599BF}"/>
                </a:ext>
              </a:extLst>
            </p:cNvPr>
            <p:cNvSpPr>
              <a:spLocks noChangeArrowheads="1"/>
            </p:cNvSpPr>
            <p:nvPr/>
          </p:nvSpPr>
          <p:spPr bwMode="auto">
            <a:xfrm>
              <a:off x="4532" y="3111"/>
              <a:ext cx="232"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en-US" sz="1200">
                  <a:solidFill>
                    <a:srgbClr val="000000"/>
                  </a:solidFill>
                  <a:latin typeface="Verdana" panose="020B0604030504040204" pitchFamily="34" charset="0"/>
                  <a:ea typeface="MS PGothic" panose="020B0600070205080204" pitchFamily="34" charset="-128"/>
                </a:rPr>
                <a:t>1000</a:t>
              </a:r>
              <a:endParaRPr lang="en-US" altLang="en-US" sz="2400">
                <a:solidFill>
                  <a:srgbClr val="000000"/>
                </a:solidFill>
                <a:ea typeface="MS PGothic" panose="020B0600070205080204" pitchFamily="34" charset="-128"/>
              </a:endParaRPr>
            </a:p>
          </p:txBody>
        </p:sp>
        <p:sp>
          <p:nvSpPr>
            <p:cNvPr id="280277" name="Rectangle 1749">
              <a:extLst>
                <a:ext uri="{FF2B5EF4-FFF2-40B4-BE49-F238E27FC236}">
                  <a16:creationId xmlns:a16="http://schemas.microsoft.com/office/drawing/2014/main" id="{DC570134-8F6A-4B59-8975-06C17B5D9144}"/>
                </a:ext>
              </a:extLst>
            </p:cNvPr>
            <p:cNvSpPr>
              <a:spLocks noChangeArrowheads="1"/>
            </p:cNvSpPr>
            <p:nvPr/>
          </p:nvSpPr>
          <p:spPr bwMode="auto">
            <a:xfrm>
              <a:off x="4849" y="3111"/>
              <a:ext cx="232"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en-US" sz="1200">
                  <a:solidFill>
                    <a:srgbClr val="000000"/>
                  </a:solidFill>
                  <a:latin typeface="Verdana" panose="020B0604030504040204" pitchFamily="34" charset="0"/>
                  <a:ea typeface="MS PGothic" panose="020B0600070205080204" pitchFamily="34" charset="-128"/>
                </a:rPr>
                <a:t>1200</a:t>
              </a:r>
              <a:endParaRPr lang="en-US" altLang="en-US" sz="2400">
                <a:solidFill>
                  <a:srgbClr val="000000"/>
                </a:solidFill>
                <a:ea typeface="MS PGothic" panose="020B0600070205080204" pitchFamily="34" charset="-128"/>
              </a:endParaRPr>
            </a:p>
          </p:txBody>
        </p:sp>
        <p:sp>
          <p:nvSpPr>
            <p:cNvPr id="280278" name="Rectangle 1750">
              <a:extLst>
                <a:ext uri="{FF2B5EF4-FFF2-40B4-BE49-F238E27FC236}">
                  <a16:creationId xmlns:a16="http://schemas.microsoft.com/office/drawing/2014/main" id="{E897F027-A5C0-4C30-9043-6A297018B182}"/>
                </a:ext>
              </a:extLst>
            </p:cNvPr>
            <p:cNvSpPr>
              <a:spLocks noChangeArrowheads="1"/>
            </p:cNvSpPr>
            <p:nvPr/>
          </p:nvSpPr>
          <p:spPr bwMode="auto">
            <a:xfrm>
              <a:off x="5167" y="3111"/>
              <a:ext cx="232"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en-US" sz="1200">
                  <a:solidFill>
                    <a:srgbClr val="000000"/>
                  </a:solidFill>
                  <a:latin typeface="Verdana" panose="020B0604030504040204" pitchFamily="34" charset="0"/>
                  <a:ea typeface="MS PGothic" panose="020B0600070205080204" pitchFamily="34" charset="-128"/>
                </a:rPr>
                <a:t>1400</a:t>
              </a:r>
              <a:endParaRPr lang="en-US" altLang="en-US" sz="2400">
                <a:solidFill>
                  <a:srgbClr val="000000"/>
                </a:solidFill>
                <a:ea typeface="MS PGothic" panose="020B0600070205080204" pitchFamily="34" charset="-128"/>
              </a:endParaRPr>
            </a:p>
          </p:txBody>
        </p:sp>
        <p:sp>
          <p:nvSpPr>
            <p:cNvPr id="280280" name="Rectangle 1752">
              <a:extLst>
                <a:ext uri="{FF2B5EF4-FFF2-40B4-BE49-F238E27FC236}">
                  <a16:creationId xmlns:a16="http://schemas.microsoft.com/office/drawing/2014/main" id="{8280623C-0F47-402F-937F-DBA9EB84583B}"/>
                </a:ext>
              </a:extLst>
            </p:cNvPr>
            <p:cNvSpPr>
              <a:spLocks noChangeArrowheads="1"/>
            </p:cNvSpPr>
            <p:nvPr/>
          </p:nvSpPr>
          <p:spPr bwMode="auto">
            <a:xfrm>
              <a:off x="4218" y="3235"/>
              <a:ext cx="223"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en-US" sz="1200">
                  <a:solidFill>
                    <a:srgbClr val="000000"/>
                  </a:solidFill>
                  <a:latin typeface="Verdana" panose="020B0604030504040204" pitchFamily="34" charset="0"/>
                  <a:ea typeface="MS PGothic" panose="020B0600070205080204" pitchFamily="34" charset="-128"/>
                </a:rPr>
                <a:t>Time</a:t>
              </a:r>
              <a:endParaRPr lang="en-US" altLang="en-US" sz="2400">
                <a:solidFill>
                  <a:srgbClr val="000000"/>
                </a:solidFill>
                <a:ea typeface="MS PGothic" panose="020B0600070205080204" pitchFamily="34" charset="-128"/>
              </a:endParaRPr>
            </a:p>
          </p:txBody>
        </p:sp>
        <p:sp>
          <p:nvSpPr>
            <p:cNvPr id="280281" name="Rectangle 1753">
              <a:extLst>
                <a:ext uri="{FF2B5EF4-FFF2-40B4-BE49-F238E27FC236}">
                  <a16:creationId xmlns:a16="http://schemas.microsoft.com/office/drawing/2014/main" id="{AB2D3004-C5B5-4A9E-9749-0040464EB7D7}"/>
                </a:ext>
              </a:extLst>
            </p:cNvPr>
            <p:cNvSpPr>
              <a:spLocks noChangeArrowheads="1"/>
            </p:cNvSpPr>
            <p:nvPr/>
          </p:nvSpPr>
          <p:spPr bwMode="auto">
            <a:xfrm rot="16200000">
              <a:off x="2411" y="2201"/>
              <a:ext cx="657" cy="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en-US" sz="1200">
                  <a:solidFill>
                    <a:srgbClr val="000000"/>
                  </a:solidFill>
                  <a:latin typeface="Verdana" panose="020B0604030504040204" pitchFamily="34" charset="0"/>
                  <a:ea typeface="MS PGothic" panose="020B0600070205080204" pitchFamily="34" charset="-128"/>
                </a:rPr>
                <a:t>Concentration</a:t>
              </a:r>
              <a:endParaRPr lang="en-US" altLang="en-US" sz="2400">
                <a:solidFill>
                  <a:srgbClr val="000000"/>
                </a:solidFill>
                <a:ea typeface="MS PGothic" panose="020B0600070205080204" pitchFamily="34" charset="-128"/>
              </a:endParaRPr>
            </a:p>
          </p:txBody>
        </p:sp>
        <p:sp>
          <p:nvSpPr>
            <p:cNvPr id="280282" name="Rectangle 1754">
              <a:extLst>
                <a:ext uri="{FF2B5EF4-FFF2-40B4-BE49-F238E27FC236}">
                  <a16:creationId xmlns:a16="http://schemas.microsoft.com/office/drawing/2014/main" id="{13F47839-0086-41F1-A48F-F660B211E872}"/>
                </a:ext>
              </a:extLst>
            </p:cNvPr>
            <p:cNvSpPr>
              <a:spLocks noChangeArrowheads="1"/>
            </p:cNvSpPr>
            <p:nvPr/>
          </p:nvSpPr>
          <p:spPr bwMode="auto">
            <a:xfrm>
              <a:off x="4295" y="2068"/>
              <a:ext cx="595" cy="29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80283" name="Rectangle 1755">
              <a:extLst>
                <a:ext uri="{FF2B5EF4-FFF2-40B4-BE49-F238E27FC236}">
                  <a16:creationId xmlns:a16="http://schemas.microsoft.com/office/drawing/2014/main" id="{E68C480F-BDF9-4C58-9678-B71A3A9CDBB7}"/>
                </a:ext>
              </a:extLst>
            </p:cNvPr>
            <p:cNvSpPr>
              <a:spLocks noChangeArrowheads="1"/>
            </p:cNvSpPr>
            <p:nvPr/>
          </p:nvSpPr>
          <p:spPr bwMode="auto">
            <a:xfrm>
              <a:off x="4295" y="2069"/>
              <a:ext cx="774" cy="315"/>
            </a:xfrm>
            <a:prstGeom prst="rect">
              <a:avLst/>
            </a:prstGeom>
            <a:noFill/>
            <a:ln w="476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0284" name="Line 1756">
              <a:extLst>
                <a:ext uri="{FF2B5EF4-FFF2-40B4-BE49-F238E27FC236}">
                  <a16:creationId xmlns:a16="http://schemas.microsoft.com/office/drawing/2014/main" id="{9177BF82-B907-4B24-9161-B19C6246193E}"/>
                </a:ext>
              </a:extLst>
            </p:cNvPr>
            <p:cNvSpPr>
              <a:spLocks noChangeShapeType="1"/>
            </p:cNvSpPr>
            <p:nvPr/>
          </p:nvSpPr>
          <p:spPr bwMode="auto">
            <a:xfrm>
              <a:off x="4316" y="2120"/>
              <a:ext cx="55" cy="0"/>
            </a:xfrm>
            <a:prstGeom prst="line">
              <a:avLst/>
            </a:prstGeom>
            <a:noFill/>
            <a:ln w="11113">
              <a:solidFill>
                <a:srgbClr val="63AAFE"/>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85" name="Rectangle 1757">
              <a:extLst>
                <a:ext uri="{FF2B5EF4-FFF2-40B4-BE49-F238E27FC236}">
                  <a16:creationId xmlns:a16="http://schemas.microsoft.com/office/drawing/2014/main" id="{F0219FCF-3C70-4011-9510-55FD92CC5A27}"/>
                </a:ext>
              </a:extLst>
            </p:cNvPr>
            <p:cNvSpPr>
              <a:spLocks noChangeArrowheads="1"/>
            </p:cNvSpPr>
            <p:nvPr/>
          </p:nvSpPr>
          <p:spPr bwMode="auto">
            <a:xfrm>
              <a:off x="4388" y="2075"/>
              <a:ext cx="345"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en-US" sz="1200">
                  <a:solidFill>
                    <a:srgbClr val="000000"/>
                  </a:solidFill>
                  <a:latin typeface="Verdana" panose="020B0604030504040204" pitchFamily="34" charset="0"/>
                  <a:ea typeface="MS PGothic" panose="020B0600070205080204" pitchFamily="34" charset="-128"/>
                </a:rPr>
                <a:t>influent</a:t>
              </a:r>
              <a:endParaRPr lang="en-US" altLang="en-US" sz="2400">
                <a:solidFill>
                  <a:srgbClr val="000000"/>
                </a:solidFill>
                <a:ea typeface="MS PGothic" panose="020B0600070205080204" pitchFamily="34" charset="-128"/>
              </a:endParaRPr>
            </a:p>
          </p:txBody>
        </p:sp>
        <p:sp>
          <p:nvSpPr>
            <p:cNvPr id="280286" name="Line 1758">
              <a:extLst>
                <a:ext uri="{FF2B5EF4-FFF2-40B4-BE49-F238E27FC236}">
                  <a16:creationId xmlns:a16="http://schemas.microsoft.com/office/drawing/2014/main" id="{A8EEC2D1-89ED-4FC2-B1EC-3DEFC503ED89}"/>
                </a:ext>
              </a:extLst>
            </p:cNvPr>
            <p:cNvSpPr>
              <a:spLocks noChangeShapeType="1"/>
            </p:cNvSpPr>
            <p:nvPr/>
          </p:nvSpPr>
          <p:spPr bwMode="auto">
            <a:xfrm>
              <a:off x="4316" y="2218"/>
              <a:ext cx="55" cy="0"/>
            </a:xfrm>
            <a:prstGeom prst="line">
              <a:avLst/>
            </a:prstGeom>
            <a:noFill/>
            <a:ln w="11113">
              <a:solidFill>
                <a:srgbClr val="DD2D3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87" name="Rectangle 1759">
              <a:extLst>
                <a:ext uri="{FF2B5EF4-FFF2-40B4-BE49-F238E27FC236}">
                  <a16:creationId xmlns:a16="http://schemas.microsoft.com/office/drawing/2014/main" id="{6246BC71-7A1F-48A1-A1FC-A3DAFCEFE499}"/>
                </a:ext>
              </a:extLst>
            </p:cNvPr>
            <p:cNvSpPr>
              <a:spLocks noChangeArrowheads="1"/>
            </p:cNvSpPr>
            <p:nvPr/>
          </p:nvSpPr>
          <p:spPr bwMode="auto">
            <a:xfrm>
              <a:off x="4388" y="2173"/>
              <a:ext cx="624"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en-US" sz="1200">
                  <a:solidFill>
                    <a:srgbClr val="000000"/>
                  </a:solidFill>
                  <a:latin typeface="Verdana" panose="020B0604030504040204" pitchFamily="34" charset="0"/>
                  <a:ea typeface="MS PGothic" panose="020B0600070205080204" pitchFamily="34" charset="-128"/>
                </a:rPr>
                <a:t>usual effluent</a:t>
              </a:r>
              <a:endParaRPr lang="en-US" altLang="en-US" sz="2400">
                <a:solidFill>
                  <a:srgbClr val="000000"/>
                </a:solidFill>
                <a:ea typeface="MS PGothic" panose="020B0600070205080204" pitchFamily="34" charset="-128"/>
              </a:endParaRPr>
            </a:p>
          </p:txBody>
        </p:sp>
        <p:sp>
          <p:nvSpPr>
            <p:cNvPr id="280288" name="Line 1760">
              <a:extLst>
                <a:ext uri="{FF2B5EF4-FFF2-40B4-BE49-F238E27FC236}">
                  <a16:creationId xmlns:a16="http://schemas.microsoft.com/office/drawing/2014/main" id="{6F9C8318-82D0-4920-A574-8DBDE9610111}"/>
                </a:ext>
              </a:extLst>
            </p:cNvPr>
            <p:cNvSpPr>
              <a:spLocks noChangeShapeType="1"/>
            </p:cNvSpPr>
            <p:nvPr/>
          </p:nvSpPr>
          <p:spPr bwMode="auto">
            <a:xfrm>
              <a:off x="4316" y="2317"/>
              <a:ext cx="55" cy="0"/>
            </a:xfrm>
            <a:prstGeom prst="line">
              <a:avLst/>
            </a:prstGeom>
            <a:noFill/>
            <a:ln w="22225">
              <a:solidFill>
                <a:srgbClr val="33996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289" name="Rectangle 1761">
              <a:extLst>
                <a:ext uri="{FF2B5EF4-FFF2-40B4-BE49-F238E27FC236}">
                  <a16:creationId xmlns:a16="http://schemas.microsoft.com/office/drawing/2014/main" id="{2A105664-B416-4D4A-8404-58853A6D2EF8}"/>
                </a:ext>
              </a:extLst>
            </p:cNvPr>
            <p:cNvSpPr>
              <a:spLocks noChangeArrowheads="1"/>
            </p:cNvSpPr>
            <p:nvPr/>
          </p:nvSpPr>
          <p:spPr bwMode="auto">
            <a:xfrm>
              <a:off x="4388" y="2272"/>
              <a:ext cx="333"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r>
                <a:rPr lang="en-US" altLang="en-US" sz="1200">
                  <a:solidFill>
                    <a:srgbClr val="000000"/>
                  </a:solidFill>
                  <a:latin typeface="Verdana" panose="020B0604030504040204" pitchFamily="34" charset="0"/>
                  <a:ea typeface="MS PGothic" panose="020B0600070205080204" pitchFamily="34" charset="-128"/>
                </a:rPr>
                <a:t>desired</a:t>
              </a:r>
              <a:endParaRPr lang="en-US" altLang="en-US" sz="2400">
                <a:solidFill>
                  <a:srgbClr val="000000"/>
                </a:solidFill>
                <a:ea typeface="MS PGothic" panose="020B0600070205080204" pitchFamily="34" charset="-128"/>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2">
            <a:extLst>
              <a:ext uri="{FF2B5EF4-FFF2-40B4-BE49-F238E27FC236}">
                <a16:creationId xmlns:a16="http://schemas.microsoft.com/office/drawing/2014/main" id="{A8AF0E58-5F2C-4777-9E99-28558EA6EF74}"/>
              </a:ext>
            </a:extLst>
          </p:cNvPr>
          <p:cNvSpPr>
            <a:spLocks noGrp="1" noChangeArrowheads="1"/>
          </p:cNvSpPr>
          <p:nvPr>
            <p:ph type="title"/>
          </p:nvPr>
        </p:nvSpPr>
        <p:spPr>
          <a:xfrm>
            <a:off x="338138" y="417513"/>
            <a:ext cx="8574087" cy="2574925"/>
          </a:xfrm>
        </p:spPr>
        <p:txBody>
          <a:bodyPr/>
          <a:lstStyle/>
          <a:p>
            <a:pPr algn="l"/>
            <a:r>
              <a:rPr lang="en-US" altLang="en-US" sz="2400" b="1" i="1"/>
              <a:t>To what extent can real-time sensors enable integrated and adaptive water management of stormwater, wastewater, and water supply, thereby improving sustainability and resiliency? How is the resiliency and long-term sustainability of such a system affected by choices among centralized and centralized treatment technologies?</a:t>
            </a:r>
          </a:p>
        </p:txBody>
      </p:sp>
      <p:pic>
        <p:nvPicPr>
          <p:cNvPr id="278531" name="Picture 3">
            <a:extLst>
              <a:ext uri="{FF2B5EF4-FFF2-40B4-BE49-F238E27FC236}">
                <a16:creationId xmlns:a16="http://schemas.microsoft.com/office/drawing/2014/main" id="{9EC3D3F4-9907-4815-993A-7E5B23ED23D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65388" y="3049588"/>
            <a:ext cx="3911600" cy="3556000"/>
          </a:xfrm>
          <a:prstGeom prst="rect">
            <a:avLst/>
          </a:prstGeom>
          <a:noFill/>
          <a:ln>
            <a:noFill/>
          </a:ln>
          <a:effectLst/>
          <a:extLst>
            <a:ext uri="{909E8E84-426E-40DD-AFC4-6F175D3DCCD1}">
              <a14:hiddenFill xmlns:a14="http://schemas.microsoft.com/office/drawing/2010/main">
                <a:solidFill>
                  <a:srgbClr val="BBE0E3"/>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2">
            <a:extLst>
              <a:ext uri="{FF2B5EF4-FFF2-40B4-BE49-F238E27FC236}">
                <a16:creationId xmlns:a16="http://schemas.microsoft.com/office/drawing/2014/main" id="{53B63EBA-C323-456D-83D9-F1968D8F4673}"/>
              </a:ext>
            </a:extLst>
          </p:cNvPr>
          <p:cNvSpPr>
            <a:spLocks noGrp="1"/>
          </p:cNvSpPr>
          <p:nvPr>
            <p:ph type="title"/>
          </p:nvPr>
        </p:nvSpPr>
        <p:spPr>
          <a:xfrm>
            <a:off x="457200" y="177800"/>
            <a:ext cx="8229600" cy="987425"/>
          </a:xfrm>
          <a:ln/>
          <a:extLst>
            <a:ext uri="{91240B29-F687-4F45-9708-019B960494DF}">
              <a14:hiddenLine xmlns:a14="http://schemas.microsoft.com/office/drawing/2010/main" w="9525">
                <a:solidFill>
                  <a:srgbClr val="0099FF"/>
                </a:solidFill>
                <a:miter lim="800000"/>
                <a:headEnd/>
                <a:tailEnd/>
              </a14:hiddenLine>
            </a:ext>
          </a:extLst>
        </p:spPr>
        <p:txBody>
          <a:bodyPr/>
          <a:lstStyle/>
          <a:p>
            <a:r>
              <a:rPr lang="en-US" altLang="en-US" sz="4000" b="1"/>
              <a:t>Common Observation Requirements</a:t>
            </a:r>
            <a:endParaRPr lang="en-US" altLang="en-US" b="1"/>
          </a:p>
        </p:txBody>
      </p:sp>
      <p:sp>
        <p:nvSpPr>
          <p:cNvPr id="263171" name="Rectangle 3">
            <a:extLst>
              <a:ext uri="{FF2B5EF4-FFF2-40B4-BE49-F238E27FC236}">
                <a16:creationId xmlns:a16="http://schemas.microsoft.com/office/drawing/2014/main" id="{34A6171E-62BE-4B23-BA98-F8CAE26285DF}"/>
              </a:ext>
            </a:extLst>
          </p:cNvPr>
          <p:cNvSpPr>
            <a:spLocks noGrp="1"/>
          </p:cNvSpPr>
          <p:nvPr>
            <p:ph type="body" idx="1"/>
          </p:nvPr>
        </p:nvSpPr>
        <p:spPr>
          <a:xfrm>
            <a:off x="468313" y="1358900"/>
            <a:ext cx="8229600" cy="4935538"/>
          </a:xfrm>
        </p:spPr>
        <p:txBody>
          <a:bodyPr/>
          <a:lstStyle/>
          <a:p>
            <a:pPr>
              <a:lnSpc>
                <a:spcPct val="90000"/>
              </a:lnSpc>
            </a:pPr>
            <a:r>
              <a:rPr lang="en-US" altLang="en-US" sz="2800"/>
              <a:t>Stores of water and water borne constituents</a:t>
            </a:r>
          </a:p>
          <a:p>
            <a:pPr lvl="1">
              <a:lnSpc>
                <a:spcPct val="90000"/>
              </a:lnSpc>
            </a:pPr>
            <a:r>
              <a:rPr lang="en-US" altLang="en-US" sz="2400"/>
              <a:t>Surface water (lakes, rivers, snow, infrastructure, biota)</a:t>
            </a:r>
          </a:p>
          <a:p>
            <a:pPr lvl="1">
              <a:lnSpc>
                <a:spcPct val="90000"/>
              </a:lnSpc>
            </a:pPr>
            <a:r>
              <a:rPr lang="en-US" altLang="en-US" sz="2400"/>
              <a:t>Soil moisture</a:t>
            </a:r>
          </a:p>
          <a:p>
            <a:pPr lvl="1">
              <a:lnSpc>
                <a:spcPct val="90000"/>
              </a:lnSpc>
            </a:pPr>
            <a:r>
              <a:rPr lang="en-US" altLang="en-US" sz="2400"/>
              <a:t>Ground water</a:t>
            </a:r>
          </a:p>
          <a:p>
            <a:pPr>
              <a:lnSpc>
                <a:spcPct val="90000"/>
              </a:lnSpc>
            </a:pPr>
            <a:r>
              <a:rPr lang="en-US" altLang="en-US" sz="2800"/>
              <a:t>Fluxes of water and water borne constituents</a:t>
            </a:r>
          </a:p>
          <a:p>
            <a:pPr lvl="1">
              <a:lnSpc>
                <a:spcPct val="90000"/>
              </a:lnSpc>
            </a:pPr>
            <a:r>
              <a:rPr lang="en-US" altLang="en-US" sz="2400"/>
              <a:t>Precipitation, Evapotranspiration, Energy</a:t>
            </a:r>
          </a:p>
          <a:p>
            <a:pPr lvl="1">
              <a:lnSpc>
                <a:spcPct val="90000"/>
              </a:lnSpc>
            </a:pPr>
            <a:r>
              <a:rPr lang="en-US" altLang="en-US" sz="2400"/>
              <a:t>Streamflow, subsurface flow, constituent concentrations</a:t>
            </a:r>
          </a:p>
          <a:p>
            <a:pPr>
              <a:lnSpc>
                <a:spcPct val="90000"/>
              </a:lnSpc>
            </a:pPr>
            <a:r>
              <a:rPr lang="en-US" altLang="en-US" sz="2800"/>
              <a:t>Rates for biological, chemical and geomorphological processes</a:t>
            </a:r>
          </a:p>
          <a:p>
            <a:pPr>
              <a:lnSpc>
                <a:spcPct val="90000"/>
              </a:lnSpc>
            </a:pPr>
            <a:r>
              <a:rPr lang="en-US" altLang="en-US" sz="2800"/>
              <a:t>Residence times</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Rectangle 2">
            <a:extLst>
              <a:ext uri="{FF2B5EF4-FFF2-40B4-BE49-F238E27FC236}">
                <a16:creationId xmlns:a16="http://schemas.microsoft.com/office/drawing/2014/main" id="{DBC77F5B-539B-4985-B2C4-2732D3319986}"/>
              </a:ext>
            </a:extLst>
          </p:cNvPr>
          <p:cNvSpPr>
            <a:spLocks noGrp="1"/>
          </p:cNvSpPr>
          <p:nvPr>
            <p:ph type="title"/>
          </p:nvPr>
        </p:nvSpPr>
        <p:spPr/>
        <p:txBody>
          <a:bodyPr/>
          <a:lstStyle/>
          <a:p>
            <a:r>
              <a:rPr lang="en-US" altLang="en-US"/>
              <a:t>Outline</a:t>
            </a:r>
          </a:p>
        </p:txBody>
      </p:sp>
      <p:sp>
        <p:nvSpPr>
          <p:cNvPr id="340995" name="Rectangle 3">
            <a:extLst>
              <a:ext uri="{FF2B5EF4-FFF2-40B4-BE49-F238E27FC236}">
                <a16:creationId xmlns:a16="http://schemas.microsoft.com/office/drawing/2014/main" id="{41275604-FF8A-4DD9-9D8C-25E42AB7AB3D}"/>
              </a:ext>
            </a:extLst>
          </p:cNvPr>
          <p:cNvSpPr>
            <a:spLocks noGrp="1"/>
          </p:cNvSpPr>
          <p:nvPr>
            <p:ph type="body" idx="1"/>
          </p:nvPr>
        </p:nvSpPr>
        <p:spPr/>
        <p:txBody>
          <a:bodyPr/>
          <a:lstStyle/>
          <a:p>
            <a:pPr>
              <a:lnSpc>
                <a:spcPct val="90000"/>
              </a:lnSpc>
            </a:pPr>
            <a:r>
              <a:rPr lang="en-US" altLang="en-US" sz="2800"/>
              <a:t>Research requirements</a:t>
            </a:r>
          </a:p>
          <a:p>
            <a:pPr lvl="1">
              <a:lnSpc>
                <a:spcPct val="90000"/>
              </a:lnSpc>
            </a:pPr>
            <a:r>
              <a:rPr lang="en-US" altLang="en-US" sz="2400"/>
              <a:t>Five example science requirement white papers</a:t>
            </a:r>
          </a:p>
          <a:p>
            <a:pPr lvl="1">
              <a:lnSpc>
                <a:spcPct val="90000"/>
              </a:lnSpc>
            </a:pPr>
            <a:r>
              <a:rPr lang="en-US" altLang="en-US" sz="2400"/>
              <a:t>Common observation requirements</a:t>
            </a:r>
          </a:p>
          <a:p>
            <a:pPr>
              <a:lnSpc>
                <a:spcPct val="90000"/>
              </a:lnSpc>
            </a:pPr>
            <a:r>
              <a:rPr lang="en-US" altLang="en-US" sz="2800">
                <a:solidFill>
                  <a:srgbClr val="FF5050"/>
                </a:solidFill>
              </a:rPr>
              <a:t>Data Products</a:t>
            </a:r>
          </a:p>
          <a:p>
            <a:pPr>
              <a:lnSpc>
                <a:spcPct val="90000"/>
              </a:lnSpc>
            </a:pPr>
            <a:r>
              <a:rPr lang="en-US" altLang="en-US" sz="2800"/>
              <a:t>Spatial Stratification</a:t>
            </a:r>
          </a:p>
          <a:p>
            <a:pPr>
              <a:lnSpc>
                <a:spcPct val="90000"/>
              </a:lnSpc>
            </a:pPr>
            <a:r>
              <a:rPr lang="en-US" altLang="en-US" sz="2800"/>
              <a:t>Network infrastructure</a:t>
            </a:r>
          </a:p>
          <a:p>
            <a:pPr lvl="1">
              <a:lnSpc>
                <a:spcPct val="90000"/>
              </a:lnSpc>
            </a:pPr>
            <a:r>
              <a:rPr lang="en-US" altLang="en-US" sz="2400"/>
              <a:t>Measurement requirements and capabilities</a:t>
            </a:r>
          </a:p>
          <a:p>
            <a:pPr lvl="1">
              <a:lnSpc>
                <a:spcPct val="90000"/>
              </a:lnSpc>
            </a:pPr>
            <a:r>
              <a:rPr lang="en-US" altLang="en-US" sz="2400"/>
              <a:t>Observatory configuration and facilities</a:t>
            </a:r>
          </a:p>
          <a:p>
            <a:pPr lvl="1">
              <a:lnSpc>
                <a:spcPct val="90000"/>
              </a:lnSpc>
            </a:pPr>
            <a:r>
              <a:rPr lang="en-US" altLang="en-US" sz="2400"/>
              <a:t>Cyberinfrastructure</a:t>
            </a:r>
          </a:p>
          <a:p>
            <a:pPr lvl="1">
              <a:lnSpc>
                <a:spcPct val="90000"/>
              </a:lnSpc>
            </a:pPr>
            <a:r>
              <a:rPr lang="en-US" altLang="en-US" sz="2400"/>
              <a:t>Centralized facilities</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102" name="Picture 6">
            <a:extLst>
              <a:ext uri="{FF2B5EF4-FFF2-40B4-BE49-F238E27FC236}">
                <a16:creationId xmlns:a16="http://schemas.microsoft.com/office/drawing/2014/main" id="{C396DB9F-09DD-4DE4-A0BA-D411666C05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9963" y="1539875"/>
            <a:ext cx="7862887" cy="5072063"/>
          </a:xfrm>
          <a:prstGeom prst="rect">
            <a:avLst/>
          </a:prstGeom>
          <a:noFill/>
          <a:extLst>
            <a:ext uri="{909E8E84-426E-40DD-AFC4-6F175D3DCCD1}">
              <a14:hiddenFill xmlns:a14="http://schemas.microsoft.com/office/drawing/2010/main">
                <a:solidFill>
                  <a:srgbClr val="FFFFFF"/>
                </a:solidFill>
              </a14:hiddenFill>
            </a:ext>
          </a:extLst>
        </p:spPr>
      </p:pic>
      <p:sp>
        <p:nvSpPr>
          <p:cNvPr id="260098" name="Rectangle 2">
            <a:extLst>
              <a:ext uri="{FF2B5EF4-FFF2-40B4-BE49-F238E27FC236}">
                <a16:creationId xmlns:a16="http://schemas.microsoft.com/office/drawing/2014/main" id="{6E802ABF-556D-4F74-921D-E9AB9A9B5E92}"/>
              </a:ext>
            </a:extLst>
          </p:cNvPr>
          <p:cNvSpPr>
            <a:spLocks noGrp="1"/>
          </p:cNvSpPr>
          <p:nvPr>
            <p:ph type="title"/>
          </p:nvPr>
        </p:nvSpPr>
        <p:spPr>
          <a:xfrm>
            <a:off x="457200" y="274638"/>
            <a:ext cx="8218488" cy="1563687"/>
          </a:xfrm>
        </p:spPr>
        <p:txBody>
          <a:bodyPr/>
          <a:lstStyle/>
          <a:p>
            <a:r>
              <a:rPr lang="en-US" altLang="en-US" sz="4000"/>
              <a:t>An integrated product giving the state of the water environment across the continent</a:t>
            </a:r>
          </a:p>
        </p:txBody>
      </p:sp>
      <p:sp>
        <p:nvSpPr>
          <p:cNvPr id="260103" name="Text Box 7">
            <a:extLst>
              <a:ext uri="{FF2B5EF4-FFF2-40B4-BE49-F238E27FC236}">
                <a16:creationId xmlns:a16="http://schemas.microsoft.com/office/drawing/2014/main" id="{B7DE2121-A364-44B1-B1CB-89B749B26768}"/>
              </a:ext>
            </a:extLst>
          </p:cNvPr>
          <p:cNvSpPr txBox="1">
            <a:spLocks noChangeArrowheads="1"/>
          </p:cNvSpPr>
          <p:nvPr/>
        </p:nvSpPr>
        <p:spPr bwMode="auto">
          <a:xfrm>
            <a:off x="3557588" y="1641475"/>
            <a:ext cx="1916112" cy="4740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30500">
                <a:solidFill>
                  <a:srgbClr val="FF5050"/>
                </a:solidFill>
                <a:latin typeface="Times New Roman" panose="02020603050405020304" pitchFamily="18" charset="0"/>
              </a:rPr>
              <a:t>?</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2">
            <a:extLst>
              <a:ext uri="{FF2B5EF4-FFF2-40B4-BE49-F238E27FC236}">
                <a16:creationId xmlns:a16="http://schemas.microsoft.com/office/drawing/2014/main" id="{75AD9B10-DE4E-4A72-A8E1-0A194CA04DB9}"/>
              </a:ext>
            </a:extLst>
          </p:cNvPr>
          <p:cNvSpPr>
            <a:spLocks noGrp="1"/>
          </p:cNvSpPr>
          <p:nvPr>
            <p:ph type="title"/>
          </p:nvPr>
        </p:nvSpPr>
        <p:spPr/>
        <p:txBody>
          <a:bodyPr/>
          <a:lstStyle/>
          <a:p>
            <a:r>
              <a:rPr lang="en-US" altLang="en-US"/>
              <a:t>EarthScope US Array</a:t>
            </a:r>
          </a:p>
        </p:txBody>
      </p:sp>
      <p:pic>
        <p:nvPicPr>
          <p:cNvPr id="282628" name="Picture 4">
            <a:extLst>
              <a:ext uri="{FF2B5EF4-FFF2-40B4-BE49-F238E27FC236}">
                <a16:creationId xmlns:a16="http://schemas.microsoft.com/office/drawing/2014/main" id="{B78CD7B9-286D-4B9D-AFD6-C51263C6E8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175"/>
            <a:ext cx="9144000" cy="6862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2630" name="Picture 6">
            <a:extLst>
              <a:ext uri="{FF2B5EF4-FFF2-40B4-BE49-F238E27FC236}">
                <a16:creationId xmlns:a16="http://schemas.microsoft.com/office/drawing/2014/main" id="{095525C6-A25B-4DF3-9E3E-C6423A2ECC5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59113" y="2667000"/>
            <a:ext cx="3549650" cy="4029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2631" name="Picture 7">
            <a:extLst>
              <a:ext uri="{FF2B5EF4-FFF2-40B4-BE49-F238E27FC236}">
                <a16:creationId xmlns:a16="http://schemas.microsoft.com/office/drawing/2014/main" id="{3119731E-2518-4C15-8874-FD0F3FA2923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500813" y="2673350"/>
            <a:ext cx="2579687" cy="3992563"/>
          </a:xfrm>
          <a:prstGeom prst="rect">
            <a:avLst/>
          </a:prstGeom>
          <a:noFill/>
          <a:extLst>
            <a:ext uri="{909E8E84-426E-40DD-AFC4-6F175D3DCCD1}">
              <a14:hiddenFill xmlns:a14="http://schemas.microsoft.com/office/drawing/2010/main">
                <a:solidFill>
                  <a:srgbClr val="FFFFFF"/>
                </a:solidFill>
              </a14:hiddenFill>
            </a:ext>
          </a:extLst>
        </p:spPr>
      </p:pic>
      <p:sp>
        <p:nvSpPr>
          <p:cNvPr id="282632" name="Rectangle 8">
            <a:extLst>
              <a:ext uri="{FF2B5EF4-FFF2-40B4-BE49-F238E27FC236}">
                <a16:creationId xmlns:a16="http://schemas.microsoft.com/office/drawing/2014/main" id="{556E01AF-DCBB-4E63-9AFA-2C70C3938D68}"/>
              </a:ext>
            </a:extLst>
          </p:cNvPr>
          <p:cNvSpPr>
            <a:spLocks noChangeArrowheads="1"/>
          </p:cNvSpPr>
          <p:nvPr/>
        </p:nvSpPr>
        <p:spPr bwMode="auto">
          <a:xfrm>
            <a:off x="0" y="6157913"/>
            <a:ext cx="2952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r>
              <a:rPr lang="en-US" altLang="en-US"/>
              <a:t>From David Simpson, IRIS </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a:extLst>
              <a:ext uri="{FF2B5EF4-FFF2-40B4-BE49-F238E27FC236}">
                <a16:creationId xmlns:a16="http://schemas.microsoft.com/office/drawing/2014/main" id="{61CA7E87-9EDC-4108-8A9A-5F0C31E7CCC6}"/>
              </a:ext>
            </a:extLst>
          </p:cNvPr>
          <p:cNvSpPr>
            <a:spLocks noGrp="1"/>
          </p:cNvSpPr>
          <p:nvPr>
            <p:ph type="title"/>
          </p:nvPr>
        </p:nvSpPr>
        <p:spPr/>
        <p:txBody>
          <a:bodyPr/>
          <a:lstStyle/>
          <a:p>
            <a:r>
              <a:rPr lang="en-US" altLang="en-US"/>
              <a:t>US Array Animation</a:t>
            </a:r>
          </a:p>
        </p:txBody>
      </p:sp>
      <p:sp>
        <p:nvSpPr>
          <p:cNvPr id="283651" name="Rectangle 3">
            <a:extLst>
              <a:ext uri="{FF2B5EF4-FFF2-40B4-BE49-F238E27FC236}">
                <a16:creationId xmlns:a16="http://schemas.microsoft.com/office/drawing/2014/main" id="{025562B1-7640-46C9-8250-73BC77EDCE3A}"/>
              </a:ext>
            </a:extLst>
          </p:cNvPr>
          <p:cNvSpPr>
            <a:spLocks noGrp="1"/>
          </p:cNvSpPr>
          <p:nvPr>
            <p:ph type="body" idx="1"/>
          </p:nvPr>
        </p:nvSpPr>
        <p:spPr>
          <a:xfrm>
            <a:off x="457200" y="1768475"/>
            <a:ext cx="8229600" cy="4525963"/>
          </a:xfrm>
        </p:spPr>
        <p:txBody>
          <a:bodyPr/>
          <a:lstStyle/>
          <a:p>
            <a:pPr marL="0" indent="0" algn="ctr">
              <a:buFont typeface="Arial" panose="020B0604020202020204" pitchFamily="34" charset="0"/>
              <a:buNone/>
            </a:pPr>
            <a:r>
              <a:rPr lang="en-US" altLang="en-US" sz="2000"/>
              <a:t>If technically feasible show animation from</a:t>
            </a:r>
            <a:r>
              <a:rPr lang="en-US" altLang="en-US"/>
              <a:t> </a:t>
            </a:r>
          </a:p>
          <a:p>
            <a:pPr marL="0" indent="0" algn="ctr">
              <a:buFont typeface="Arial" panose="020B0604020202020204" pitchFamily="34" charset="0"/>
              <a:buNone/>
            </a:pPr>
            <a:r>
              <a:rPr lang="en-US" altLang="en-US" sz="2000">
                <a:hlinkClick r:id="rId2"/>
              </a:rPr>
              <a:t>http://eqseis.geosc.psu.edu/~cammon/QA/sumatra12Sep2007.html</a:t>
            </a:r>
            <a:r>
              <a:rPr lang="en-US" altLang="en-US" sz="2000"/>
              <a:t> </a:t>
            </a:r>
          </a:p>
          <a:p>
            <a:pPr marL="0" indent="0" algn="ctr">
              <a:buFont typeface="Arial" panose="020B0604020202020204" pitchFamily="34" charset="0"/>
              <a:buNone/>
            </a:pPr>
            <a:endParaRPr lang="en-US" altLang="en-US" sz="2000"/>
          </a:p>
          <a:p>
            <a:pPr marL="0" indent="0" algn="ctr">
              <a:buFont typeface="Arial" panose="020B0604020202020204" pitchFamily="34" charset="0"/>
              <a:buNone/>
            </a:pPr>
            <a:r>
              <a:rPr lang="en-US" altLang="en-US" sz="2000"/>
              <a:t>Instructions at</a:t>
            </a:r>
          </a:p>
          <a:p>
            <a:pPr marL="0" indent="0" algn="ctr">
              <a:buFont typeface="Arial" panose="020B0604020202020204" pitchFamily="34" charset="0"/>
              <a:buNone/>
            </a:pPr>
            <a:r>
              <a:rPr lang="en-US" altLang="en-US" sz="2000">
                <a:hlinkClick r:id="rId3"/>
              </a:rPr>
              <a:t>http://eqseis.geosc.psu.edu/~cammon/QA/</a:t>
            </a:r>
            <a:r>
              <a:rPr lang="en-US" altLang="en-US" sz="2000"/>
              <a:t> </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0579" name="Picture 3">
            <a:extLst>
              <a:ext uri="{FF2B5EF4-FFF2-40B4-BE49-F238E27FC236}">
                <a16:creationId xmlns:a16="http://schemas.microsoft.com/office/drawing/2014/main" id="{0AFB1DE5-789C-42C3-9DB3-844CA98854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541"/>
          <a:stretch>
            <a:fillRect/>
          </a:stretch>
        </p:blipFill>
        <p:spPr bwMode="auto">
          <a:xfrm>
            <a:off x="381000" y="92075"/>
            <a:ext cx="7672388" cy="5826125"/>
          </a:xfrm>
          <a:prstGeom prst="rect">
            <a:avLst/>
          </a:prstGeom>
          <a:noFill/>
          <a:extLst>
            <a:ext uri="{909E8E84-426E-40DD-AFC4-6F175D3DCCD1}">
              <a14:hiddenFill xmlns:a14="http://schemas.microsoft.com/office/drawing/2010/main">
                <a:solidFill>
                  <a:srgbClr val="FFFFFF"/>
                </a:solidFill>
              </a14:hiddenFill>
            </a:ext>
          </a:extLst>
        </p:spPr>
      </p:pic>
      <p:pic>
        <p:nvPicPr>
          <p:cNvPr id="280580" name="Picture 4">
            <a:extLst>
              <a:ext uri="{FF2B5EF4-FFF2-40B4-BE49-F238E27FC236}">
                <a16:creationId xmlns:a16="http://schemas.microsoft.com/office/drawing/2014/main" id="{35FB2C13-6988-4EA8-AD6D-7BB3B4E94D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89775" y="5005388"/>
            <a:ext cx="1795463" cy="1858962"/>
          </a:xfrm>
          <a:prstGeom prst="rect">
            <a:avLst/>
          </a:prstGeom>
          <a:noFill/>
          <a:extLst>
            <a:ext uri="{909E8E84-426E-40DD-AFC4-6F175D3DCCD1}">
              <a14:hiddenFill xmlns:a14="http://schemas.microsoft.com/office/drawing/2010/main">
                <a:solidFill>
                  <a:srgbClr val="FFFFFF"/>
                </a:solidFill>
              </a14:hiddenFill>
            </a:ext>
          </a:extLst>
        </p:spPr>
      </p:pic>
      <p:sp>
        <p:nvSpPr>
          <p:cNvPr id="280582" name="Rectangle 6">
            <a:extLst>
              <a:ext uri="{FF2B5EF4-FFF2-40B4-BE49-F238E27FC236}">
                <a16:creationId xmlns:a16="http://schemas.microsoft.com/office/drawing/2014/main" id="{AF5613EC-7E18-4850-B2F3-DD7641491EAF}"/>
              </a:ext>
            </a:extLst>
          </p:cNvPr>
          <p:cNvSpPr>
            <a:spLocks noChangeArrowheads="1"/>
          </p:cNvSpPr>
          <p:nvPr/>
        </p:nvSpPr>
        <p:spPr bwMode="auto">
          <a:xfrm>
            <a:off x="485775" y="6216650"/>
            <a:ext cx="47069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400">
                <a:hlinkClick r:id="rId5"/>
              </a:rPr>
              <a:t>http://water.usgs.gov/waterwatch/</a:t>
            </a:r>
            <a:endParaRPr lang="en-US" altLang="en-US" sz="2400"/>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042" name="Picture 2">
            <a:extLst>
              <a:ext uri="{FF2B5EF4-FFF2-40B4-BE49-F238E27FC236}">
                <a16:creationId xmlns:a16="http://schemas.microsoft.com/office/drawing/2014/main" id="{9CC7280B-A238-4362-8E11-24D379E4DA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9963" y="1539875"/>
            <a:ext cx="7862887" cy="5072063"/>
          </a:xfrm>
          <a:prstGeom prst="rect">
            <a:avLst/>
          </a:prstGeom>
          <a:noFill/>
          <a:extLst>
            <a:ext uri="{909E8E84-426E-40DD-AFC4-6F175D3DCCD1}">
              <a14:hiddenFill xmlns:a14="http://schemas.microsoft.com/office/drawing/2010/main">
                <a:solidFill>
                  <a:srgbClr val="FFFFFF"/>
                </a:solidFill>
              </a14:hiddenFill>
            </a:ext>
          </a:extLst>
        </p:spPr>
      </p:pic>
      <p:sp>
        <p:nvSpPr>
          <p:cNvPr id="343046" name="Rectangle 6">
            <a:extLst>
              <a:ext uri="{FF2B5EF4-FFF2-40B4-BE49-F238E27FC236}">
                <a16:creationId xmlns:a16="http://schemas.microsoft.com/office/drawing/2014/main" id="{60D14D8C-BFE6-4A1A-A83B-2E0BB071FDB5}"/>
              </a:ext>
            </a:extLst>
          </p:cNvPr>
          <p:cNvSpPr>
            <a:spLocks noChangeArrowheads="1"/>
          </p:cNvSpPr>
          <p:nvPr/>
        </p:nvSpPr>
        <p:spPr bwMode="auto">
          <a:xfrm>
            <a:off x="625475" y="1395413"/>
            <a:ext cx="8193088" cy="5221287"/>
          </a:xfrm>
          <a:prstGeom prst="rect">
            <a:avLst/>
          </a:prstGeom>
          <a:solidFill>
            <a:schemeClr val="bg1">
              <a:alpha val="6400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43043" name="Rectangle 3">
            <a:extLst>
              <a:ext uri="{FF2B5EF4-FFF2-40B4-BE49-F238E27FC236}">
                <a16:creationId xmlns:a16="http://schemas.microsoft.com/office/drawing/2014/main" id="{591C58F5-5C6B-4363-996D-33103D6CD30A}"/>
              </a:ext>
            </a:extLst>
          </p:cNvPr>
          <p:cNvSpPr>
            <a:spLocks noGrp="1"/>
          </p:cNvSpPr>
          <p:nvPr>
            <p:ph type="title"/>
          </p:nvPr>
        </p:nvSpPr>
        <p:spPr>
          <a:xfrm>
            <a:off x="457200" y="274638"/>
            <a:ext cx="8218488" cy="1563687"/>
          </a:xfrm>
        </p:spPr>
        <p:txBody>
          <a:bodyPr/>
          <a:lstStyle/>
          <a:p>
            <a:r>
              <a:rPr lang="en-US" altLang="en-US" sz="4000"/>
              <a:t>Integrated data product needs</a:t>
            </a:r>
          </a:p>
        </p:txBody>
      </p:sp>
      <p:sp>
        <p:nvSpPr>
          <p:cNvPr id="343045" name="Rectangle 5">
            <a:extLst>
              <a:ext uri="{FF2B5EF4-FFF2-40B4-BE49-F238E27FC236}">
                <a16:creationId xmlns:a16="http://schemas.microsoft.com/office/drawing/2014/main" id="{F7E78E8A-D671-4E4C-AD56-10BAB2DC8314}"/>
              </a:ext>
            </a:extLst>
          </p:cNvPr>
          <p:cNvSpPr>
            <a:spLocks noGrp="1"/>
          </p:cNvSpPr>
          <p:nvPr>
            <p:ph type="body" idx="1"/>
          </p:nvPr>
        </p:nvSpPr>
        <p:spPr/>
        <p:txBody>
          <a:bodyPr/>
          <a:lstStyle/>
          <a:p>
            <a:pPr>
              <a:lnSpc>
                <a:spcPct val="90000"/>
              </a:lnSpc>
            </a:pPr>
            <a:r>
              <a:rPr lang="en-US" altLang="en-US" sz="2800"/>
              <a:t>Fluxes</a:t>
            </a:r>
          </a:p>
          <a:p>
            <a:pPr lvl="1">
              <a:lnSpc>
                <a:spcPct val="90000"/>
              </a:lnSpc>
            </a:pPr>
            <a:r>
              <a:rPr lang="en-US" altLang="en-US" sz="2400"/>
              <a:t>Precipitation and snow</a:t>
            </a:r>
          </a:p>
          <a:p>
            <a:pPr lvl="1">
              <a:lnSpc>
                <a:spcPct val="90000"/>
              </a:lnSpc>
            </a:pPr>
            <a:r>
              <a:rPr lang="en-US" altLang="en-US" sz="2400"/>
              <a:t>Evapotranspiration and sublimation</a:t>
            </a:r>
          </a:p>
          <a:p>
            <a:pPr lvl="1">
              <a:lnSpc>
                <a:spcPct val="90000"/>
              </a:lnSpc>
            </a:pPr>
            <a:r>
              <a:rPr lang="en-US" altLang="en-US" sz="2400"/>
              <a:t>Withdrawals, consumptive uses, return flows</a:t>
            </a:r>
          </a:p>
          <a:p>
            <a:pPr>
              <a:lnSpc>
                <a:spcPct val="90000"/>
              </a:lnSpc>
            </a:pPr>
            <a:r>
              <a:rPr lang="en-US" altLang="en-US" sz="2800"/>
              <a:t>Stores</a:t>
            </a:r>
          </a:p>
          <a:p>
            <a:pPr lvl="1">
              <a:lnSpc>
                <a:spcPct val="90000"/>
              </a:lnSpc>
            </a:pPr>
            <a:r>
              <a:rPr lang="en-US" altLang="en-US" sz="2400"/>
              <a:t>Surface water</a:t>
            </a:r>
          </a:p>
          <a:p>
            <a:pPr lvl="1">
              <a:lnSpc>
                <a:spcPct val="90000"/>
              </a:lnSpc>
            </a:pPr>
            <a:r>
              <a:rPr lang="en-US" altLang="en-US" sz="2400"/>
              <a:t>Soil moisture</a:t>
            </a:r>
          </a:p>
          <a:p>
            <a:pPr lvl="1">
              <a:lnSpc>
                <a:spcPct val="90000"/>
              </a:lnSpc>
            </a:pPr>
            <a:r>
              <a:rPr lang="en-US" altLang="en-US" sz="2400"/>
              <a:t>Groundwater</a:t>
            </a:r>
          </a:p>
          <a:p>
            <a:pPr lvl="1">
              <a:lnSpc>
                <a:spcPct val="90000"/>
              </a:lnSpc>
            </a:pPr>
            <a:r>
              <a:rPr lang="en-US" altLang="en-US" sz="2400"/>
              <a:t>Infrastructure (reservoirs)</a:t>
            </a:r>
          </a:p>
          <a:p>
            <a:pPr>
              <a:lnSpc>
                <a:spcPct val="90000"/>
              </a:lnSpc>
            </a:pPr>
            <a:r>
              <a:rPr lang="en-US" altLang="en-US" sz="2800"/>
              <a:t>Constituents</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1906" name="Picture 2" descr="Hodstradt Lake">
            <a:extLst>
              <a:ext uri="{FF2B5EF4-FFF2-40B4-BE49-F238E27FC236}">
                <a16:creationId xmlns:a16="http://schemas.microsoft.com/office/drawing/2014/main" id="{2E186ADC-452B-4116-A97F-8B8150B3C9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1907" name="Text Box 3">
            <a:extLst>
              <a:ext uri="{FF2B5EF4-FFF2-40B4-BE49-F238E27FC236}">
                <a16:creationId xmlns:a16="http://schemas.microsoft.com/office/drawing/2014/main" id="{2DBEE456-2C56-4520-A4C9-2148C81D292F}"/>
              </a:ext>
            </a:extLst>
          </p:cNvPr>
          <p:cNvSpPr txBox="1">
            <a:spLocks noChangeArrowheads="1"/>
          </p:cNvSpPr>
          <p:nvPr/>
        </p:nvSpPr>
        <p:spPr bwMode="auto">
          <a:xfrm>
            <a:off x="0" y="157163"/>
            <a:ext cx="9144000" cy="1920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a:r>
              <a:rPr lang="en-US" altLang="en-US" sz="4000" b="1">
                <a:solidFill>
                  <a:srgbClr val="FFFFFF"/>
                </a:solidFill>
              </a:rPr>
              <a:t>The questions that we ask as scientists shape everything that follows</a:t>
            </a:r>
          </a:p>
        </p:txBody>
      </p:sp>
      <p:sp>
        <p:nvSpPr>
          <p:cNvPr id="251909" name="Text Box 4">
            <a:extLst>
              <a:ext uri="{FF2B5EF4-FFF2-40B4-BE49-F238E27FC236}">
                <a16:creationId xmlns:a16="http://schemas.microsoft.com/office/drawing/2014/main" id="{1F835AA7-C2EF-4BF9-8780-7D1CE8392AA0}"/>
              </a:ext>
            </a:extLst>
          </p:cNvPr>
          <p:cNvSpPr txBox="1">
            <a:spLocks noChangeArrowheads="1"/>
          </p:cNvSpPr>
          <p:nvPr/>
        </p:nvSpPr>
        <p:spPr bwMode="auto">
          <a:xfrm>
            <a:off x="247650" y="2082800"/>
            <a:ext cx="8896350" cy="374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buFontTx/>
              <a:buChar char="•"/>
            </a:pPr>
            <a:r>
              <a:rPr lang="en-US" altLang="en-US" sz="2400">
                <a:solidFill>
                  <a:srgbClr val="CCFFFF"/>
                </a:solidFill>
                <a:cs typeface="Times New Roman" panose="02020603050405020304" pitchFamily="18" charset="0"/>
              </a:rPr>
              <a:t>How do hydrologic and related Earth surface systems respond to natural and human induced changes in climate and the environment?</a:t>
            </a:r>
          </a:p>
          <a:p>
            <a:pPr>
              <a:buFontTx/>
              <a:buChar char="•"/>
            </a:pPr>
            <a:r>
              <a:rPr lang="en-US" altLang="en-US" sz="2400">
                <a:solidFill>
                  <a:srgbClr val="CCFFFF"/>
                </a:solidFill>
                <a:cs typeface="Times New Roman" panose="02020603050405020304" pitchFamily="18" charset="0"/>
              </a:rPr>
              <a:t>How do multi-scale natural, managed and engineered processes and systems affect the water environment, and how can those processes and systems be modeled, designed, and optimized for sustainability?</a:t>
            </a:r>
          </a:p>
          <a:p>
            <a:pPr>
              <a:buFontTx/>
              <a:buChar char="•"/>
            </a:pPr>
            <a:r>
              <a:rPr lang="en-US" altLang="en-US" sz="2400">
                <a:solidFill>
                  <a:srgbClr val="CCFFFF"/>
                </a:solidFill>
                <a:cs typeface="Times New Roman" panose="02020603050405020304" pitchFamily="18" charset="0"/>
              </a:rPr>
              <a:t>How do people understand water processes and organize themselves, individually and collectively at different scales, to respond to challenges in the water environment?</a:t>
            </a:r>
          </a:p>
        </p:txBody>
      </p:sp>
      <p:sp>
        <p:nvSpPr>
          <p:cNvPr id="251910" name="Text Box 6">
            <a:extLst>
              <a:ext uri="{FF2B5EF4-FFF2-40B4-BE49-F238E27FC236}">
                <a16:creationId xmlns:a16="http://schemas.microsoft.com/office/drawing/2014/main" id="{B453B206-7F3F-46BD-BF81-7325D0796B1D}"/>
              </a:ext>
            </a:extLst>
          </p:cNvPr>
          <p:cNvSpPr txBox="1">
            <a:spLocks noChangeArrowheads="1"/>
          </p:cNvSpPr>
          <p:nvPr/>
        </p:nvSpPr>
        <p:spPr bwMode="auto">
          <a:xfrm>
            <a:off x="503238" y="5845175"/>
            <a:ext cx="8281987"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2400" b="1">
                <a:solidFill>
                  <a:schemeClr val="bg2"/>
                </a:solidFill>
              </a:rPr>
              <a:t>Precisely relate the measurements being proposed to the questions being addressed</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6" name="Rectangle 2">
            <a:extLst>
              <a:ext uri="{FF2B5EF4-FFF2-40B4-BE49-F238E27FC236}">
                <a16:creationId xmlns:a16="http://schemas.microsoft.com/office/drawing/2014/main" id="{57EB20BB-D86A-46D2-900D-C5AE71DB54CC}"/>
              </a:ext>
            </a:extLst>
          </p:cNvPr>
          <p:cNvSpPr>
            <a:spLocks noGrp="1"/>
          </p:cNvSpPr>
          <p:nvPr>
            <p:ph type="title"/>
          </p:nvPr>
        </p:nvSpPr>
        <p:spPr/>
        <p:txBody>
          <a:bodyPr/>
          <a:lstStyle/>
          <a:p>
            <a:r>
              <a:rPr lang="en-US" altLang="en-US"/>
              <a:t>Outline</a:t>
            </a:r>
          </a:p>
        </p:txBody>
      </p:sp>
      <p:sp>
        <p:nvSpPr>
          <p:cNvPr id="344067" name="Rectangle 3">
            <a:extLst>
              <a:ext uri="{FF2B5EF4-FFF2-40B4-BE49-F238E27FC236}">
                <a16:creationId xmlns:a16="http://schemas.microsoft.com/office/drawing/2014/main" id="{E89BC26A-B66F-4286-8A34-CFC9F781D36D}"/>
              </a:ext>
            </a:extLst>
          </p:cNvPr>
          <p:cNvSpPr>
            <a:spLocks noGrp="1"/>
          </p:cNvSpPr>
          <p:nvPr>
            <p:ph type="body" idx="1"/>
          </p:nvPr>
        </p:nvSpPr>
        <p:spPr/>
        <p:txBody>
          <a:bodyPr/>
          <a:lstStyle/>
          <a:p>
            <a:pPr>
              <a:lnSpc>
                <a:spcPct val="90000"/>
              </a:lnSpc>
            </a:pPr>
            <a:r>
              <a:rPr lang="en-US" altLang="en-US" sz="2800"/>
              <a:t>Research requirements</a:t>
            </a:r>
          </a:p>
          <a:p>
            <a:pPr lvl="1">
              <a:lnSpc>
                <a:spcPct val="90000"/>
              </a:lnSpc>
            </a:pPr>
            <a:r>
              <a:rPr lang="en-US" altLang="en-US" sz="2400"/>
              <a:t>Five example science requirement white papers</a:t>
            </a:r>
          </a:p>
          <a:p>
            <a:pPr lvl="1">
              <a:lnSpc>
                <a:spcPct val="90000"/>
              </a:lnSpc>
            </a:pPr>
            <a:r>
              <a:rPr lang="en-US" altLang="en-US" sz="2400"/>
              <a:t>Common observation requirements</a:t>
            </a:r>
          </a:p>
          <a:p>
            <a:pPr>
              <a:lnSpc>
                <a:spcPct val="90000"/>
              </a:lnSpc>
            </a:pPr>
            <a:r>
              <a:rPr lang="en-US" altLang="en-US" sz="2800"/>
              <a:t>Data Products</a:t>
            </a:r>
          </a:p>
          <a:p>
            <a:pPr>
              <a:lnSpc>
                <a:spcPct val="90000"/>
              </a:lnSpc>
            </a:pPr>
            <a:r>
              <a:rPr lang="en-US" altLang="en-US" sz="2800">
                <a:solidFill>
                  <a:srgbClr val="FF5050"/>
                </a:solidFill>
              </a:rPr>
              <a:t>Spatial Stratification</a:t>
            </a:r>
          </a:p>
          <a:p>
            <a:pPr>
              <a:lnSpc>
                <a:spcPct val="90000"/>
              </a:lnSpc>
            </a:pPr>
            <a:r>
              <a:rPr lang="en-US" altLang="en-US" sz="2800"/>
              <a:t>Network infrastructure</a:t>
            </a:r>
          </a:p>
          <a:p>
            <a:pPr lvl="1">
              <a:lnSpc>
                <a:spcPct val="90000"/>
              </a:lnSpc>
            </a:pPr>
            <a:r>
              <a:rPr lang="en-US" altLang="en-US" sz="2400"/>
              <a:t>Measurement requirements and capabilities</a:t>
            </a:r>
          </a:p>
          <a:p>
            <a:pPr lvl="1">
              <a:lnSpc>
                <a:spcPct val="90000"/>
              </a:lnSpc>
            </a:pPr>
            <a:r>
              <a:rPr lang="en-US" altLang="en-US" sz="2400"/>
              <a:t>Observatory configuration and facilities</a:t>
            </a:r>
          </a:p>
          <a:p>
            <a:pPr lvl="1">
              <a:lnSpc>
                <a:spcPct val="90000"/>
              </a:lnSpc>
            </a:pPr>
            <a:r>
              <a:rPr lang="en-US" altLang="en-US" sz="2400"/>
              <a:t>Cyberinfrastructure</a:t>
            </a:r>
          </a:p>
          <a:p>
            <a:pPr lvl="1">
              <a:lnSpc>
                <a:spcPct val="90000"/>
              </a:lnSpc>
            </a:pPr>
            <a:r>
              <a:rPr lang="en-US" altLang="en-US" sz="2400"/>
              <a:t>Centralized facilities</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2">
            <a:extLst>
              <a:ext uri="{FF2B5EF4-FFF2-40B4-BE49-F238E27FC236}">
                <a16:creationId xmlns:a16="http://schemas.microsoft.com/office/drawing/2014/main" id="{E0173638-8ACA-4B2C-8653-B5E2BBEFEA48}"/>
              </a:ext>
            </a:extLst>
          </p:cNvPr>
          <p:cNvSpPr>
            <a:spLocks noGrp="1"/>
          </p:cNvSpPr>
          <p:nvPr>
            <p:ph type="title"/>
          </p:nvPr>
        </p:nvSpPr>
        <p:spPr/>
        <p:txBody>
          <a:bodyPr/>
          <a:lstStyle/>
          <a:p>
            <a:r>
              <a:rPr lang="en-US" altLang="en-US" sz="4000"/>
              <a:t>Human Influenced Water Resource Classification (HIWRC)</a:t>
            </a:r>
          </a:p>
        </p:txBody>
      </p:sp>
      <p:sp>
        <p:nvSpPr>
          <p:cNvPr id="291843" name="Rectangle 3">
            <a:extLst>
              <a:ext uri="{FF2B5EF4-FFF2-40B4-BE49-F238E27FC236}">
                <a16:creationId xmlns:a16="http://schemas.microsoft.com/office/drawing/2014/main" id="{F07C93B2-86A6-4B68-A3DB-6DB4F0F7653E}"/>
              </a:ext>
            </a:extLst>
          </p:cNvPr>
          <p:cNvSpPr>
            <a:spLocks noGrp="1"/>
          </p:cNvSpPr>
          <p:nvPr>
            <p:ph type="body" idx="1"/>
          </p:nvPr>
        </p:nvSpPr>
        <p:spPr/>
        <p:txBody>
          <a:bodyPr/>
          <a:lstStyle/>
          <a:p>
            <a:pPr>
              <a:lnSpc>
                <a:spcPct val="90000"/>
              </a:lnSpc>
            </a:pPr>
            <a:r>
              <a:rPr lang="en-US" altLang="en-US"/>
              <a:t>Capture the diverse hydrologic conditions that exist across the US.</a:t>
            </a:r>
          </a:p>
          <a:p>
            <a:pPr>
              <a:lnSpc>
                <a:spcPct val="90000"/>
              </a:lnSpc>
            </a:pPr>
            <a:r>
              <a:rPr lang="en-US" altLang="en-US"/>
              <a:t>Set of variables that quantify hydrologic setting, both physical and human influenced</a:t>
            </a:r>
          </a:p>
          <a:p>
            <a:pPr>
              <a:lnSpc>
                <a:spcPct val="90000"/>
              </a:lnSpc>
            </a:pPr>
            <a:r>
              <a:rPr lang="en-US" altLang="en-US"/>
              <a:t>Variables mapped to ordinal scale</a:t>
            </a:r>
          </a:p>
          <a:p>
            <a:pPr>
              <a:lnSpc>
                <a:spcPct val="90000"/>
              </a:lnSpc>
            </a:pPr>
            <a:r>
              <a:rPr lang="en-US" altLang="en-US"/>
              <a:t>Principal Component and ISODATA Cluster Analysis</a:t>
            </a:r>
          </a:p>
          <a:p>
            <a:pPr>
              <a:lnSpc>
                <a:spcPct val="90000"/>
              </a:lnSpc>
            </a:pPr>
            <a:endParaRPr lang="en-US" altLang="en-US"/>
          </a:p>
          <a:p>
            <a:pPr lvl="1">
              <a:lnSpc>
                <a:spcPct val="90000"/>
              </a:lnSpc>
              <a:buFont typeface="Arial" panose="020B0604020202020204" pitchFamily="34" charset="0"/>
              <a:buNone/>
            </a:pPr>
            <a:r>
              <a:rPr lang="en-US" altLang="en-US"/>
              <a:t>Hutchinson and Schnoor – Appendix B</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2">
            <a:extLst>
              <a:ext uri="{FF2B5EF4-FFF2-40B4-BE49-F238E27FC236}">
                <a16:creationId xmlns:a16="http://schemas.microsoft.com/office/drawing/2014/main" id="{60148FF8-F639-4128-BC39-3DD1E8FE08DD}"/>
              </a:ext>
            </a:extLst>
          </p:cNvPr>
          <p:cNvSpPr>
            <a:spLocks noGrp="1"/>
          </p:cNvSpPr>
          <p:nvPr>
            <p:ph type="title"/>
          </p:nvPr>
        </p:nvSpPr>
        <p:spPr>
          <a:xfrm>
            <a:off x="457200" y="230188"/>
            <a:ext cx="8229600" cy="914400"/>
          </a:xfrm>
        </p:spPr>
        <p:txBody>
          <a:bodyPr/>
          <a:lstStyle/>
          <a:p>
            <a:r>
              <a:rPr lang="en-US" altLang="en-US"/>
              <a:t>HIWRC Variables</a:t>
            </a:r>
          </a:p>
        </p:txBody>
      </p:sp>
      <p:sp>
        <p:nvSpPr>
          <p:cNvPr id="292867" name="Rectangle 3">
            <a:extLst>
              <a:ext uri="{FF2B5EF4-FFF2-40B4-BE49-F238E27FC236}">
                <a16:creationId xmlns:a16="http://schemas.microsoft.com/office/drawing/2014/main" id="{F72F12B0-315D-41C2-8C81-9FA699F0F39D}"/>
              </a:ext>
            </a:extLst>
          </p:cNvPr>
          <p:cNvSpPr>
            <a:spLocks noGrp="1"/>
          </p:cNvSpPr>
          <p:nvPr>
            <p:ph type="body" idx="1"/>
          </p:nvPr>
        </p:nvSpPr>
        <p:spPr>
          <a:xfrm>
            <a:off x="457200" y="1317625"/>
            <a:ext cx="8412163" cy="5268913"/>
          </a:xfrm>
        </p:spPr>
        <p:txBody>
          <a:bodyPr/>
          <a:lstStyle/>
          <a:p>
            <a:pPr>
              <a:lnSpc>
                <a:spcPct val="90000"/>
              </a:lnSpc>
            </a:pPr>
            <a:r>
              <a:rPr lang="en-US" altLang="en-US"/>
              <a:t>Population Density (2000 Census)</a:t>
            </a:r>
          </a:p>
          <a:p>
            <a:pPr>
              <a:lnSpc>
                <a:spcPct val="90000"/>
              </a:lnSpc>
            </a:pPr>
            <a:r>
              <a:rPr lang="en-US" altLang="en-US"/>
              <a:t>Land Cover (NLCD, 2001)</a:t>
            </a:r>
          </a:p>
          <a:p>
            <a:pPr>
              <a:lnSpc>
                <a:spcPct val="90000"/>
              </a:lnSpc>
            </a:pPr>
            <a:r>
              <a:rPr lang="en-US" altLang="en-US"/>
              <a:t>Precipitation (PRISM)</a:t>
            </a:r>
          </a:p>
          <a:p>
            <a:pPr>
              <a:lnSpc>
                <a:spcPct val="90000"/>
              </a:lnSpc>
            </a:pPr>
            <a:r>
              <a:rPr lang="en-US" altLang="en-US"/>
              <a:t>Temperature (PRISM)</a:t>
            </a:r>
          </a:p>
          <a:p>
            <a:pPr>
              <a:lnSpc>
                <a:spcPct val="90000"/>
              </a:lnSpc>
            </a:pPr>
            <a:r>
              <a:rPr lang="en-US" altLang="en-US"/>
              <a:t>Soil Permeability (from STATSGO)</a:t>
            </a:r>
          </a:p>
          <a:p>
            <a:pPr>
              <a:lnSpc>
                <a:spcPct val="90000"/>
              </a:lnSpc>
            </a:pPr>
            <a:r>
              <a:rPr lang="en-US" altLang="en-US"/>
              <a:t>Slope (as derived from NED by PRISM)</a:t>
            </a:r>
          </a:p>
          <a:p>
            <a:pPr>
              <a:lnSpc>
                <a:spcPct val="90000"/>
              </a:lnSpc>
            </a:pPr>
            <a:r>
              <a:rPr lang="en-US" altLang="en-US"/>
              <a:t>Bedrock Permeability (from USGS lithologic group)</a:t>
            </a:r>
          </a:p>
          <a:p>
            <a:pPr>
              <a:lnSpc>
                <a:spcPct val="90000"/>
              </a:lnSpc>
            </a:pPr>
            <a:r>
              <a:rPr lang="en-US" altLang="en-US"/>
              <a:t>Water Use (USGS 2000 National Aggregate Water-Use Data System)</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2">
            <a:extLst>
              <a:ext uri="{FF2B5EF4-FFF2-40B4-BE49-F238E27FC236}">
                <a16:creationId xmlns:a16="http://schemas.microsoft.com/office/drawing/2014/main" id="{273A1F1D-8DD7-401D-9F0D-6CF194139508}"/>
              </a:ext>
            </a:extLst>
          </p:cNvPr>
          <p:cNvSpPr>
            <a:spLocks noGrp="1"/>
          </p:cNvSpPr>
          <p:nvPr>
            <p:ph type="title"/>
          </p:nvPr>
        </p:nvSpPr>
        <p:spPr>
          <a:xfrm>
            <a:off x="457200" y="0"/>
            <a:ext cx="8229600" cy="754063"/>
          </a:xfrm>
        </p:spPr>
        <p:txBody>
          <a:bodyPr/>
          <a:lstStyle/>
          <a:p>
            <a:r>
              <a:rPr lang="en-US" altLang="en-US" sz="4000"/>
              <a:t>HIWRC Variable Maps</a:t>
            </a:r>
          </a:p>
        </p:txBody>
      </p:sp>
      <p:pic>
        <p:nvPicPr>
          <p:cNvPr id="293891" name="Picture 5" descr="Population Density Classified">
            <a:extLst>
              <a:ext uri="{FF2B5EF4-FFF2-40B4-BE49-F238E27FC236}">
                <a16:creationId xmlns:a16="http://schemas.microsoft.com/office/drawing/2014/main" id="{7BCBD3CA-4A58-415B-92B8-7C10CAAFCEA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27063" y="725488"/>
            <a:ext cx="3724275" cy="28765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293892" name="Picture 8" descr="Lanc Cover Classified with Other">
            <a:extLst>
              <a:ext uri="{FF2B5EF4-FFF2-40B4-BE49-F238E27FC236}">
                <a16:creationId xmlns:a16="http://schemas.microsoft.com/office/drawing/2014/main" id="{72F0DEEE-32F9-4A4C-94FF-774A0FED7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56138" y="731838"/>
            <a:ext cx="3754437" cy="29035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293893" name="Picture 5" descr="Water Stress Index New Colors">
            <a:extLst>
              <a:ext uri="{FF2B5EF4-FFF2-40B4-BE49-F238E27FC236}">
                <a16:creationId xmlns:a16="http://schemas.microsoft.com/office/drawing/2014/main" id="{BD9C17BD-E2A6-4E31-B8CF-971EDA5DC4A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56138" y="3744913"/>
            <a:ext cx="3743325" cy="28860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293894" name="Picture 2" descr="Aquifers Classified">
            <a:extLst>
              <a:ext uri="{FF2B5EF4-FFF2-40B4-BE49-F238E27FC236}">
                <a16:creationId xmlns:a16="http://schemas.microsoft.com/office/drawing/2014/main" id="{37B20D81-3931-4CF9-A24C-EC6D3882917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8013" y="3714750"/>
            <a:ext cx="3771900" cy="29241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293895" name="Text Box 7">
            <a:extLst>
              <a:ext uri="{FF2B5EF4-FFF2-40B4-BE49-F238E27FC236}">
                <a16:creationId xmlns:a16="http://schemas.microsoft.com/office/drawing/2014/main" id="{9CE4DFD0-C14E-4D4D-959B-287B95A73BE0}"/>
              </a:ext>
            </a:extLst>
          </p:cNvPr>
          <p:cNvSpPr txBox="1">
            <a:spLocks noChangeArrowheads="1"/>
          </p:cNvSpPr>
          <p:nvPr/>
        </p:nvSpPr>
        <p:spPr bwMode="auto">
          <a:xfrm>
            <a:off x="6369050" y="3810000"/>
            <a:ext cx="21272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a:t>Water Stress Index</a:t>
            </a:r>
          </a:p>
        </p:txBody>
      </p:sp>
      <p:sp>
        <p:nvSpPr>
          <p:cNvPr id="293896" name="Text Box 8">
            <a:extLst>
              <a:ext uri="{FF2B5EF4-FFF2-40B4-BE49-F238E27FC236}">
                <a16:creationId xmlns:a16="http://schemas.microsoft.com/office/drawing/2014/main" id="{AE8A25A7-F815-4545-A0EF-F8402F30C103}"/>
              </a:ext>
            </a:extLst>
          </p:cNvPr>
          <p:cNvSpPr txBox="1">
            <a:spLocks noChangeArrowheads="1"/>
          </p:cNvSpPr>
          <p:nvPr/>
        </p:nvSpPr>
        <p:spPr bwMode="auto">
          <a:xfrm>
            <a:off x="1778000" y="3779838"/>
            <a:ext cx="24352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a:t>Bedrock Permeability</a:t>
            </a:r>
          </a:p>
        </p:txBody>
      </p:sp>
      <p:sp>
        <p:nvSpPr>
          <p:cNvPr id="293897" name="Text Box 9">
            <a:extLst>
              <a:ext uri="{FF2B5EF4-FFF2-40B4-BE49-F238E27FC236}">
                <a16:creationId xmlns:a16="http://schemas.microsoft.com/office/drawing/2014/main" id="{32272138-1A3C-44CB-B315-9316E157DA43}"/>
              </a:ext>
            </a:extLst>
          </p:cNvPr>
          <p:cNvSpPr txBox="1">
            <a:spLocks noChangeArrowheads="1"/>
          </p:cNvSpPr>
          <p:nvPr/>
        </p:nvSpPr>
        <p:spPr bwMode="auto">
          <a:xfrm>
            <a:off x="1736725" y="766763"/>
            <a:ext cx="24352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a:t>Population Density</a:t>
            </a:r>
          </a:p>
        </p:txBody>
      </p:sp>
      <p:sp>
        <p:nvSpPr>
          <p:cNvPr id="293898" name="Text Box 10">
            <a:extLst>
              <a:ext uri="{FF2B5EF4-FFF2-40B4-BE49-F238E27FC236}">
                <a16:creationId xmlns:a16="http://schemas.microsoft.com/office/drawing/2014/main" id="{7F5FC1AA-F2BB-4CCA-A408-1B76D2DF120F}"/>
              </a:ext>
            </a:extLst>
          </p:cNvPr>
          <p:cNvSpPr txBox="1">
            <a:spLocks noChangeArrowheads="1"/>
          </p:cNvSpPr>
          <p:nvPr/>
        </p:nvSpPr>
        <p:spPr bwMode="auto">
          <a:xfrm>
            <a:off x="6391275" y="760413"/>
            <a:ext cx="15208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a:t>Land Cover</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2">
            <a:extLst>
              <a:ext uri="{FF2B5EF4-FFF2-40B4-BE49-F238E27FC236}">
                <a16:creationId xmlns:a16="http://schemas.microsoft.com/office/drawing/2014/main" id="{11BA981F-2936-4C51-A276-E79518E27B8C}"/>
              </a:ext>
            </a:extLst>
          </p:cNvPr>
          <p:cNvSpPr>
            <a:spLocks noGrp="1"/>
          </p:cNvSpPr>
          <p:nvPr>
            <p:ph type="title"/>
          </p:nvPr>
        </p:nvSpPr>
        <p:spPr/>
        <p:txBody>
          <a:bodyPr/>
          <a:lstStyle/>
          <a:p>
            <a:r>
              <a:rPr lang="en-US" altLang="en-US"/>
              <a:t>PCA Component Loadings</a:t>
            </a:r>
          </a:p>
        </p:txBody>
      </p:sp>
      <p:graphicFrame>
        <p:nvGraphicFramePr>
          <p:cNvPr id="294915" name="Object 3">
            <a:extLst>
              <a:ext uri="{FF2B5EF4-FFF2-40B4-BE49-F238E27FC236}">
                <a16:creationId xmlns:a16="http://schemas.microsoft.com/office/drawing/2014/main" id="{BAA8494B-5959-4737-8C63-E25BFFBED2E5}"/>
              </a:ext>
            </a:extLst>
          </p:cNvPr>
          <p:cNvGraphicFramePr>
            <a:graphicFrameLocks noChangeAspect="1"/>
          </p:cNvGraphicFramePr>
          <p:nvPr>
            <p:extLst>
              <p:ext uri="{D42A27DB-BD31-4B8C-83A1-F6EECF244321}">
                <p14:modId xmlns:p14="http://schemas.microsoft.com/office/powerpoint/2010/main" val="254902905"/>
              </p:ext>
            </p:extLst>
          </p:nvPr>
        </p:nvGraphicFramePr>
        <p:xfrm>
          <a:off x="352425" y="1917700"/>
          <a:ext cx="8310563" cy="3349625"/>
        </p:xfrm>
        <a:graphic>
          <a:graphicData uri="http://schemas.openxmlformats.org/presentationml/2006/ole">
            <mc:AlternateContent xmlns:mc="http://schemas.openxmlformats.org/markup-compatibility/2006">
              <mc:Choice xmlns:v="urn:schemas-microsoft-com:vml" Requires="v">
                <p:oleObj spid="_x0000_s294917" name="Worksheet" r:id="rId3" imgW="4172012" imgH="1943306" progId="Excel.Sheet.8">
                  <p:embed/>
                </p:oleObj>
              </mc:Choice>
              <mc:Fallback>
                <p:oleObj name="Worksheet" r:id="rId3" imgW="4172012" imgH="1943306" progId="Excel.Sheet.8">
                  <p:embed/>
                  <p:pic>
                    <p:nvPicPr>
                      <p:cNvPr id="0" name="Object 3"/>
                      <p:cNvPicPr>
                        <a:picLocks noChangeAspect="1" noChangeArrowheads="1"/>
                      </p:cNvPicPr>
                      <p:nvPr/>
                    </p:nvPicPr>
                    <p:blipFill>
                      <a:blip r:embed="rId4"/>
                      <a:srcRect/>
                      <a:stretch>
                        <a:fillRect/>
                      </a:stretch>
                    </p:blipFill>
                    <p:spPr bwMode="auto">
                      <a:xfrm>
                        <a:off x="352425" y="1917700"/>
                        <a:ext cx="8310563" cy="3349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2">
            <a:extLst>
              <a:ext uri="{FF2B5EF4-FFF2-40B4-BE49-F238E27FC236}">
                <a16:creationId xmlns:a16="http://schemas.microsoft.com/office/drawing/2014/main" id="{F018DF23-B8D9-47D8-A3C5-5A3E6370A9D0}"/>
              </a:ext>
            </a:extLst>
          </p:cNvPr>
          <p:cNvSpPr>
            <a:spLocks noGrp="1"/>
          </p:cNvSpPr>
          <p:nvPr>
            <p:ph type="title"/>
          </p:nvPr>
        </p:nvSpPr>
        <p:spPr>
          <a:xfrm>
            <a:off x="457200" y="274638"/>
            <a:ext cx="8229600" cy="1006475"/>
          </a:xfrm>
        </p:spPr>
        <p:txBody>
          <a:bodyPr/>
          <a:lstStyle/>
          <a:p>
            <a:r>
              <a:rPr lang="en-US" altLang="en-US"/>
              <a:t>Twelve delineated HIWRCs </a:t>
            </a:r>
          </a:p>
        </p:txBody>
      </p:sp>
      <p:pic>
        <p:nvPicPr>
          <p:cNvPr id="295939" name="Picture 3" descr="iso_mask2_image">
            <a:extLst>
              <a:ext uri="{FF2B5EF4-FFF2-40B4-BE49-F238E27FC236}">
                <a16:creationId xmlns:a16="http://schemas.microsoft.com/office/drawing/2014/main" id="{654DF345-9F42-4905-9615-82968A44F22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5775" y="1398588"/>
            <a:ext cx="8359775" cy="52149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Rectangle 2">
            <a:extLst>
              <a:ext uri="{FF2B5EF4-FFF2-40B4-BE49-F238E27FC236}">
                <a16:creationId xmlns:a16="http://schemas.microsoft.com/office/drawing/2014/main" id="{3899D7F8-4E5D-40C7-8F99-23B2C0CF2D59}"/>
              </a:ext>
            </a:extLst>
          </p:cNvPr>
          <p:cNvSpPr>
            <a:spLocks noGrp="1"/>
          </p:cNvSpPr>
          <p:nvPr>
            <p:ph type="title"/>
          </p:nvPr>
        </p:nvSpPr>
        <p:spPr/>
        <p:txBody>
          <a:bodyPr/>
          <a:lstStyle/>
          <a:p>
            <a:r>
              <a:rPr lang="en-US" altLang="en-US"/>
              <a:t>Outline</a:t>
            </a:r>
          </a:p>
        </p:txBody>
      </p:sp>
      <p:sp>
        <p:nvSpPr>
          <p:cNvPr id="345091" name="Rectangle 3">
            <a:extLst>
              <a:ext uri="{FF2B5EF4-FFF2-40B4-BE49-F238E27FC236}">
                <a16:creationId xmlns:a16="http://schemas.microsoft.com/office/drawing/2014/main" id="{4448AC3C-8242-42EB-AA51-EA9A602598E5}"/>
              </a:ext>
            </a:extLst>
          </p:cNvPr>
          <p:cNvSpPr>
            <a:spLocks noGrp="1"/>
          </p:cNvSpPr>
          <p:nvPr>
            <p:ph type="body" idx="1"/>
          </p:nvPr>
        </p:nvSpPr>
        <p:spPr/>
        <p:txBody>
          <a:bodyPr/>
          <a:lstStyle/>
          <a:p>
            <a:pPr>
              <a:lnSpc>
                <a:spcPct val="90000"/>
              </a:lnSpc>
            </a:pPr>
            <a:r>
              <a:rPr lang="en-US" altLang="en-US" sz="2800"/>
              <a:t>Research requirements</a:t>
            </a:r>
          </a:p>
          <a:p>
            <a:pPr lvl="1">
              <a:lnSpc>
                <a:spcPct val="90000"/>
              </a:lnSpc>
            </a:pPr>
            <a:r>
              <a:rPr lang="en-US" altLang="en-US" sz="2400"/>
              <a:t>Five example science requirement white papers</a:t>
            </a:r>
          </a:p>
          <a:p>
            <a:pPr lvl="1">
              <a:lnSpc>
                <a:spcPct val="90000"/>
              </a:lnSpc>
            </a:pPr>
            <a:r>
              <a:rPr lang="en-US" altLang="en-US" sz="2400"/>
              <a:t>Common observation needs</a:t>
            </a:r>
          </a:p>
          <a:p>
            <a:pPr>
              <a:lnSpc>
                <a:spcPct val="90000"/>
              </a:lnSpc>
            </a:pPr>
            <a:r>
              <a:rPr lang="en-US" altLang="en-US" sz="2800"/>
              <a:t>Data Products</a:t>
            </a:r>
          </a:p>
          <a:p>
            <a:pPr>
              <a:lnSpc>
                <a:spcPct val="90000"/>
              </a:lnSpc>
            </a:pPr>
            <a:r>
              <a:rPr lang="en-US" altLang="en-US" sz="2800"/>
              <a:t>Spatial Stratification</a:t>
            </a:r>
          </a:p>
          <a:p>
            <a:pPr>
              <a:lnSpc>
                <a:spcPct val="90000"/>
              </a:lnSpc>
            </a:pPr>
            <a:r>
              <a:rPr lang="en-US" altLang="en-US" sz="2800">
                <a:solidFill>
                  <a:srgbClr val="FF5050"/>
                </a:solidFill>
              </a:rPr>
              <a:t>Network infrastructure</a:t>
            </a:r>
          </a:p>
          <a:p>
            <a:pPr lvl="1">
              <a:lnSpc>
                <a:spcPct val="90000"/>
              </a:lnSpc>
            </a:pPr>
            <a:r>
              <a:rPr lang="en-US" altLang="en-US" sz="2400"/>
              <a:t>Measurement requirements and capabilities</a:t>
            </a:r>
          </a:p>
          <a:p>
            <a:pPr lvl="1">
              <a:lnSpc>
                <a:spcPct val="90000"/>
              </a:lnSpc>
            </a:pPr>
            <a:r>
              <a:rPr lang="en-US" altLang="en-US" sz="2400"/>
              <a:t>Observatory configuration and facilities</a:t>
            </a:r>
          </a:p>
          <a:p>
            <a:pPr lvl="1">
              <a:lnSpc>
                <a:spcPct val="90000"/>
              </a:lnSpc>
            </a:pPr>
            <a:r>
              <a:rPr lang="en-US" altLang="en-US" sz="2400"/>
              <a:t>Cyberinfrastructure</a:t>
            </a:r>
          </a:p>
          <a:p>
            <a:pPr lvl="1">
              <a:lnSpc>
                <a:spcPct val="90000"/>
              </a:lnSpc>
            </a:pPr>
            <a:r>
              <a:rPr lang="en-US" altLang="en-US" sz="2400"/>
              <a:t>Centralized facilities</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5170" name="Picture 2" descr="WATERSfig15new">
            <a:extLst>
              <a:ext uri="{FF2B5EF4-FFF2-40B4-BE49-F238E27FC236}">
                <a16:creationId xmlns:a16="http://schemas.microsoft.com/office/drawing/2014/main" id="{74650792-9DC3-41AD-B0F2-63BCF91373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8105"/>
          <a:stretch>
            <a:fillRect/>
          </a:stretch>
        </p:blipFill>
        <p:spPr bwMode="auto">
          <a:xfrm>
            <a:off x="990600" y="1347788"/>
            <a:ext cx="7237413" cy="5397500"/>
          </a:xfrm>
          <a:prstGeom prst="rect">
            <a:avLst/>
          </a:prstGeom>
          <a:noFill/>
          <a:extLst>
            <a:ext uri="{909E8E84-426E-40DD-AFC4-6F175D3DCCD1}">
              <a14:hiddenFill xmlns:a14="http://schemas.microsoft.com/office/drawing/2010/main">
                <a:solidFill>
                  <a:srgbClr val="FFFFFF"/>
                </a:solidFill>
              </a14:hiddenFill>
            </a:ext>
          </a:extLst>
        </p:spPr>
      </p:pic>
      <p:sp>
        <p:nvSpPr>
          <p:cNvPr id="135171" name="Rectangle 2">
            <a:extLst>
              <a:ext uri="{FF2B5EF4-FFF2-40B4-BE49-F238E27FC236}">
                <a16:creationId xmlns:a16="http://schemas.microsoft.com/office/drawing/2014/main" id="{96A33AB0-9FFF-426D-B32D-D24DD71472D5}"/>
              </a:ext>
            </a:extLst>
          </p:cNvPr>
          <p:cNvSpPr>
            <a:spLocks noGrp="1" noChangeArrowheads="1"/>
          </p:cNvSpPr>
          <p:nvPr>
            <p:ph type="title" idx="4294967295"/>
          </p:nvPr>
        </p:nvSpPr>
        <p:spPr>
          <a:xfrm>
            <a:off x="727075" y="284163"/>
            <a:ext cx="7772400" cy="1143000"/>
          </a:xfrm>
        </p:spPr>
        <p:txBody>
          <a:bodyPr/>
          <a:lstStyle/>
          <a:p>
            <a:r>
              <a:rPr lang="en-US" altLang="en-US" sz="2800">
                <a:solidFill>
                  <a:srgbClr val="000099"/>
                </a:solidFill>
              </a:rPr>
              <a:t>WATERS Network: Advancing Multi-Disciplinary Knowledge Through Integrated Infrastructure</a:t>
            </a:r>
            <a:endParaRPr lang="en-US" altLang="en-US" sz="2800" i="1">
              <a:solidFill>
                <a:srgbClr val="000099"/>
              </a:solidFill>
            </a:endParaRPr>
          </a:p>
        </p:txBody>
      </p:sp>
      <p:sp>
        <p:nvSpPr>
          <p:cNvPr id="135172" name="Text Box 4">
            <a:extLst>
              <a:ext uri="{FF2B5EF4-FFF2-40B4-BE49-F238E27FC236}">
                <a16:creationId xmlns:a16="http://schemas.microsoft.com/office/drawing/2014/main" id="{E243600C-E328-4D39-B520-CDF7F4AA7FD7}"/>
              </a:ext>
            </a:extLst>
          </p:cNvPr>
          <p:cNvSpPr txBox="1">
            <a:spLocks noChangeArrowheads="1"/>
          </p:cNvSpPr>
          <p:nvPr/>
        </p:nvSpPr>
        <p:spPr bwMode="auto">
          <a:xfrm>
            <a:off x="2819400" y="3352800"/>
            <a:ext cx="1295400" cy="1373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1200">
                <a:solidFill>
                  <a:srgbClr val="FF0000"/>
                </a:solidFill>
              </a:rPr>
              <a:t>Engineers</a:t>
            </a:r>
          </a:p>
          <a:p>
            <a:pPr>
              <a:spcBef>
                <a:spcPct val="50000"/>
              </a:spcBef>
            </a:pPr>
            <a:r>
              <a:rPr lang="en-US" altLang="en-US" sz="1200">
                <a:solidFill>
                  <a:srgbClr val="FF0000"/>
                </a:solidFill>
              </a:rPr>
              <a:t>Geoscientists</a:t>
            </a:r>
          </a:p>
          <a:p>
            <a:pPr>
              <a:spcBef>
                <a:spcPct val="50000"/>
              </a:spcBef>
            </a:pPr>
            <a:r>
              <a:rPr lang="en-US" altLang="en-US" sz="1200">
                <a:solidFill>
                  <a:srgbClr val="FF0000"/>
                </a:solidFill>
              </a:rPr>
              <a:t>Social Scientists</a:t>
            </a:r>
          </a:p>
          <a:p>
            <a:pPr>
              <a:spcBef>
                <a:spcPct val="50000"/>
              </a:spcBef>
            </a:pPr>
            <a:r>
              <a:rPr lang="en-US" altLang="en-US" sz="1200">
                <a:solidFill>
                  <a:srgbClr val="FF0000"/>
                </a:solidFill>
              </a:rPr>
              <a:t>Others…</a:t>
            </a:r>
          </a:p>
          <a:p>
            <a:pPr>
              <a:spcBef>
                <a:spcPct val="50000"/>
              </a:spcBef>
            </a:pPr>
            <a:endParaRPr lang="en-US" altLang="en-US" sz="1200">
              <a:solidFill>
                <a:srgbClr val="FF0000"/>
              </a:solidFill>
            </a:endParaRPr>
          </a:p>
        </p:txBody>
      </p:sp>
    </p:spTree>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503" name="Picture 71" descr="Nested Observatory Design">
            <a:extLst>
              <a:ext uri="{FF2B5EF4-FFF2-40B4-BE49-F238E27FC236}">
                <a16:creationId xmlns:a16="http://schemas.microsoft.com/office/drawing/2014/main" id="{00958964-D62C-4208-AB5C-03E53432684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90713" y="3633788"/>
            <a:ext cx="5911850" cy="300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504" name="Rectangle 72">
            <a:extLst>
              <a:ext uri="{FF2B5EF4-FFF2-40B4-BE49-F238E27FC236}">
                <a16:creationId xmlns:a16="http://schemas.microsoft.com/office/drawing/2014/main" id="{3BEE0F5C-DB27-43EC-B280-A8039F5FF997}"/>
              </a:ext>
            </a:extLst>
          </p:cNvPr>
          <p:cNvSpPr>
            <a:spLocks noGrp="1" noChangeArrowheads="1"/>
          </p:cNvSpPr>
          <p:nvPr>
            <p:ph type="body" idx="1"/>
          </p:nvPr>
        </p:nvSpPr>
        <p:spPr>
          <a:xfrm>
            <a:off x="385763" y="1706563"/>
            <a:ext cx="8229600" cy="3095625"/>
          </a:xfrm>
        </p:spPr>
        <p:txBody>
          <a:bodyPr/>
          <a:lstStyle/>
          <a:p>
            <a:r>
              <a:rPr lang="en-US" altLang="ko-KR" sz="2800">
                <a:ea typeface="굴림" panose="020B0600000101010101" pitchFamily="34" charset="-127"/>
              </a:rPr>
              <a:t>Measurement variables from example requirement papers (Table 5.1)</a:t>
            </a:r>
          </a:p>
          <a:p>
            <a:r>
              <a:rPr lang="en-US" altLang="ko-KR" sz="2800">
                <a:ea typeface="굴림" panose="020B0600000101010101" pitchFamily="34" charset="-127"/>
              </a:rPr>
              <a:t>Water store and flux sensor systems (Table 5.2)</a:t>
            </a:r>
          </a:p>
          <a:p>
            <a:r>
              <a:rPr lang="en-US" altLang="ko-KR" sz="2800">
                <a:ea typeface="굴림" panose="020B0600000101010101" pitchFamily="34" charset="-127"/>
              </a:rPr>
              <a:t>Waterborne constituent sensor systems (Table 5.3)</a:t>
            </a:r>
            <a:br>
              <a:rPr lang="en-US" altLang="ko-KR" sz="2800">
                <a:ea typeface="굴림" panose="020B0600000101010101" pitchFamily="34" charset="-127"/>
              </a:rPr>
            </a:br>
            <a:endParaRPr lang="en-US" altLang="en-US" sz="2800">
              <a:ea typeface="굴림" panose="020B0600000101010101" pitchFamily="34" charset="-127"/>
            </a:endParaRPr>
          </a:p>
        </p:txBody>
      </p:sp>
      <p:sp>
        <p:nvSpPr>
          <p:cNvPr id="146506" name="Rectangle 74">
            <a:extLst>
              <a:ext uri="{FF2B5EF4-FFF2-40B4-BE49-F238E27FC236}">
                <a16:creationId xmlns:a16="http://schemas.microsoft.com/office/drawing/2014/main" id="{4259E0E5-64F6-4CB6-9C8D-8C5850DEBB3A}"/>
              </a:ext>
            </a:extLst>
          </p:cNvPr>
          <p:cNvSpPr>
            <a:spLocks noGrp="1" noChangeArrowheads="1"/>
          </p:cNvSpPr>
          <p:nvPr>
            <p:ph type="title"/>
          </p:nvPr>
        </p:nvSpPr>
        <p:spPr/>
        <p:txBody>
          <a:bodyPr/>
          <a:lstStyle/>
          <a:p>
            <a:r>
              <a:rPr lang="en-US" altLang="en-US" sz="4000"/>
              <a:t>Physical measurement requirements and capabilities</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2" name="Rectangle 2">
            <a:extLst>
              <a:ext uri="{FF2B5EF4-FFF2-40B4-BE49-F238E27FC236}">
                <a16:creationId xmlns:a16="http://schemas.microsoft.com/office/drawing/2014/main" id="{73964A76-8250-4840-9566-4281CBF81FB0}"/>
              </a:ext>
            </a:extLst>
          </p:cNvPr>
          <p:cNvSpPr>
            <a:spLocks noGrp="1" noChangeArrowheads="1"/>
          </p:cNvSpPr>
          <p:nvPr>
            <p:ph type="title"/>
          </p:nvPr>
        </p:nvSpPr>
        <p:spPr>
          <a:xfrm>
            <a:off x="2209800" y="0"/>
            <a:ext cx="4800600" cy="609600"/>
          </a:xfrm>
        </p:spPr>
        <p:txBody>
          <a:bodyPr/>
          <a:lstStyle/>
          <a:p>
            <a:r>
              <a:rPr lang="en-US" altLang="en-US" sz="3200"/>
              <a:t>Physical Sensors</a:t>
            </a:r>
          </a:p>
        </p:txBody>
      </p:sp>
      <p:graphicFrame>
        <p:nvGraphicFramePr>
          <p:cNvPr id="327683" name="Group 3">
            <a:extLst>
              <a:ext uri="{FF2B5EF4-FFF2-40B4-BE49-F238E27FC236}">
                <a16:creationId xmlns:a16="http://schemas.microsoft.com/office/drawing/2014/main" id="{FD0F17AF-04CD-49C8-86EE-2D42ED96D00E}"/>
              </a:ext>
            </a:extLst>
          </p:cNvPr>
          <p:cNvGraphicFramePr>
            <a:graphicFrameLocks noGrp="1"/>
          </p:cNvGraphicFramePr>
          <p:nvPr/>
        </p:nvGraphicFramePr>
        <p:xfrm>
          <a:off x="381000" y="609600"/>
          <a:ext cx="8534400" cy="2465388"/>
        </p:xfrm>
        <a:graphic>
          <a:graphicData uri="http://schemas.openxmlformats.org/drawingml/2006/table">
            <a:tbl>
              <a:tblPr/>
              <a:tblGrid>
                <a:gridCol w="3729038">
                  <a:extLst>
                    <a:ext uri="{9D8B030D-6E8A-4147-A177-3AD203B41FA5}">
                      <a16:colId xmlns:a16="http://schemas.microsoft.com/office/drawing/2014/main" val="3142411296"/>
                    </a:ext>
                  </a:extLst>
                </a:gridCol>
                <a:gridCol w="1335087">
                  <a:extLst>
                    <a:ext uri="{9D8B030D-6E8A-4147-A177-3AD203B41FA5}">
                      <a16:colId xmlns:a16="http://schemas.microsoft.com/office/drawing/2014/main" val="626028007"/>
                    </a:ext>
                  </a:extLst>
                </a:gridCol>
                <a:gridCol w="1782763">
                  <a:extLst>
                    <a:ext uri="{9D8B030D-6E8A-4147-A177-3AD203B41FA5}">
                      <a16:colId xmlns:a16="http://schemas.microsoft.com/office/drawing/2014/main" val="3958665131"/>
                    </a:ext>
                  </a:extLst>
                </a:gridCol>
                <a:gridCol w="1687512">
                  <a:extLst>
                    <a:ext uri="{9D8B030D-6E8A-4147-A177-3AD203B41FA5}">
                      <a16:colId xmlns:a16="http://schemas.microsoft.com/office/drawing/2014/main" val="1475369323"/>
                    </a:ext>
                  </a:extLst>
                </a:gridCol>
              </a:tblGrid>
              <a:tr h="508000">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1" i="0" u="none" strike="noStrike" cap="none" normalizeH="0" baseline="0">
                          <a:ln>
                            <a:noFill/>
                          </a:ln>
                          <a:solidFill>
                            <a:schemeClr val="tx1"/>
                          </a:solidFill>
                          <a:effectLst/>
                          <a:latin typeface="Arial" panose="020B0604020202020204" pitchFamily="34" charset="0"/>
                        </a:rPr>
                        <a:t>Parameter</a:t>
                      </a:r>
                    </a:p>
                  </a:txBody>
                  <a:tcPr anchor="b"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1" i="0" u="none" strike="noStrike" cap="none" normalizeH="0" baseline="0">
                          <a:ln>
                            <a:noFill/>
                          </a:ln>
                          <a:solidFill>
                            <a:schemeClr val="tx1"/>
                          </a:solidFill>
                          <a:effectLst/>
                          <a:latin typeface="Arial" panose="020B0604020202020204" pitchFamily="34" charset="0"/>
                        </a:rPr>
                        <a:t>Field-Readiness</a:t>
                      </a: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1" i="0" u="none" strike="noStrike" cap="none" normalizeH="0" baseline="0">
                          <a:ln>
                            <a:noFill/>
                          </a:ln>
                          <a:solidFill>
                            <a:schemeClr val="tx1"/>
                          </a:solidFill>
                          <a:effectLst/>
                          <a:latin typeface="Arial" panose="020B0604020202020204" pitchFamily="34" charset="0"/>
                        </a:rPr>
                        <a:t>Scalability</a:t>
                      </a: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1" i="0" u="none" strike="noStrike" cap="none" normalizeH="0" baseline="0">
                          <a:ln>
                            <a:noFill/>
                          </a:ln>
                          <a:solidFill>
                            <a:schemeClr val="tx1"/>
                          </a:solidFill>
                          <a:effectLst/>
                          <a:latin typeface="Arial" panose="020B0604020202020204" pitchFamily="34" charset="0"/>
                        </a:rPr>
                        <a:t>Cost</a:t>
                      </a:r>
                    </a:p>
                  </a:txBody>
                  <a:tcPr anchor="b"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3523036528"/>
                  </a:ext>
                </a:extLst>
              </a:tr>
              <a:tr h="203200">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Temperature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High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High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50–100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3259863992"/>
                  </a:ext>
                </a:extLst>
              </a:tr>
              <a:tr h="203200">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Moisture Content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High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High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100–500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3896288881"/>
                  </a:ext>
                </a:extLst>
              </a:tr>
              <a:tr h="203200">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Flow rate, Flow velocity</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High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Medium–High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1,000–10,000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22152127"/>
                  </a:ext>
                </a:extLst>
              </a:tr>
              <a:tr h="203200">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Pressure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High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High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500–1,000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4272420191"/>
                  </a:ext>
                </a:extLst>
              </a:tr>
              <a:tr h="203200">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Light Transmission (Turbidity)</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High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High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800–2,000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2395638867"/>
                  </a:ext>
                </a:extLst>
              </a:tr>
            </a:tbl>
          </a:graphicData>
        </a:graphic>
      </p:graphicFrame>
      <p:pic>
        <p:nvPicPr>
          <p:cNvPr id="327720" name="Picture 40" descr="sensors_physical">
            <a:extLst>
              <a:ext uri="{FF2B5EF4-FFF2-40B4-BE49-F238E27FC236}">
                <a16:creationId xmlns:a16="http://schemas.microsoft.com/office/drawing/2014/main" id="{CB8EE8AA-714C-48A5-A4F5-51D55CB5FD0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3352800"/>
            <a:ext cx="5562600" cy="2900363"/>
          </a:xfrm>
          <a:prstGeom prst="rect">
            <a:avLst/>
          </a:prstGeom>
          <a:noFill/>
          <a:extLst>
            <a:ext uri="{909E8E84-426E-40DD-AFC4-6F175D3DCCD1}">
              <a14:hiddenFill xmlns:a14="http://schemas.microsoft.com/office/drawing/2010/main">
                <a:solidFill>
                  <a:srgbClr val="FFFFFF"/>
                </a:solidFill>
              </a14:hiddenFill>
            </a:ext>
          </a:extLst>
        </p:spPr>
      </p:pic>
      <p:sp>
        <p:nvSpPr>
          <p:cNvPr id="327721" name="Text Box 41">
            <a:extLst>
              <a:ext uri="{FF2B5EF4-FFF2-40B4-BE49-F238E27FC236}">
                <a16:creationId xmlns:a16="http://schemas.microsoft.com/office/drawing/2014/main" id="{DDA5E2D6-BF09-401B-80AE-9DDAD474CA80}"/>
              </a:ext>
            </a:extLst>
          </p:cNvPr>
          <p:cNvSpPr txBox="1">
            <a:spLocks noChangeArrowheads="1"/>
          </p:cNvSpPr>
          <p:nvPr/>
        </p:nvSpPr>
        <p:spPr bwMode="auto">
          <a:xfrm>
            <a:off x="6329363" y="6184900"/>
            <a:ext cx="257333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a:t>From Tom Harmon</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2">
            <a:extLst>
              <a:ext uri="{FF2B5EF4-FFF2-40B4-BE49-F238E27FC236}">
                <a16:creationId xmlns:a16="http://schemas.microsoft.com/office/drawing/2014/main" id="{FFFB72AD-CD58-44CF-9565-0A2C43EA601E}"/>
              </a:ext>
            </a:extLst>
          </p:cNvPr>
          <p:cNvSpPr>
            <a:spLocks noGrp="1"/>
          </p:cNvSpPr>
          <p:nvPr>
            <p:ph type="title"/>
          </p:nvPr>
        </p:nvSpPr>
        <p:spPr/>
        <p:txBody>
          <a:bodyPr/>
          <a:lstStyle/>
          <a:p>
            <a:r>
              <a:rPr lang="en-US" altLang="en-US"/>
              <a:t>Outline</a:t>
            </a:r>
          </a:p>
        </p:txBody>
      </p:sp>
      <p:sp>
        <p:nvSpPr>
          <p:cNvPr id="259075" name="Rectangle 3">
            <a:extLst>
              <a:ext uri="{FF2B5EF4-FFF2-40B4-BE49-F238E27FC236}">
                <a16:creationId xmlns:a16="http://schemas.microsoft.com/office/drawing/2014/main" id="{315C0DF6-9B0D-4CB2-ADD9-F3AC0873D844}"/>
              </a:ext>
            </a:extLst>
          </p:cNvPr>
          <p:cNvSpPr>
            <a:spLocks noGrp="1"/>
          </p:cNvSpPr>
          <p:nvPr>
            <p:ph type="body" idx="1"/>
          </p:nvPr>
        </p:nvSpPr>
        <p:spPr/>
        <p:txBody>
          <a:bodyPr/>
          <a:lstStyle/>
          <a:p>
            <a:pPr>
              <a:lnSpc>
                <a:spcPct val="90000"/>
              </a:lnSpc>
            </a:pPr>
            <a:r>
              <a:rPr lang="en-US" altLang="en-US" sz="2800">
                <a:solidFill>
                  <a:srgbClr val="FF5050"/>
                </a:solidFill>
              </a:rPr>
              <a:t>Research requirements</a:t>
            </a:r>
          </a:p>
          <a:p>
            <a:pPr lvl="1">
              <a:lnSpc>
                <a:spcPct val="90000"/>
              </a:lnSpc>
            </a:pPr>
            <a:r>
              <a:rPr lang="en-US" altLang="en-US" sz="2400"/>
              <a:t>Five example science requirement white papers</a:t>
            </a:r>
          </a:p>
          <a:p>
            <a:pPr lvl="1">
              <a:lnSpc>
                <a:spcPct val="90000"/>
              </a:lnSpc>
            </a:pPr>
            <a:r>
              <a:rPr lang="en-US" altLang="en-US" sz="2400"/>
              <a:t>Common observation requirements</a:t>
            </a:r>
          </a:p>
          <a:p>
            <a:pPr>
              <a:lnSpc>
                <a:spcPct val="90000"/>
              </a:lnSpc>
            </a:pPr>
            <a:r>
              <a:rPr lang="en-US" altLang="en-US" sz="2800"/>
              <a:t>Data Products</a:t>
            </a:r>
          </a:p>
          <a:p>
            <a:pPr>
              <a:lnSpc>
                <a:spcPct val="90000"/>
              </a:lnSpc>
            </a:pPr>
            <a:r>
              <a:rPr lang="en-US" altLang="en-US" sz="2800"/>
              <a:t>Spatial Stratification</a:t>
            </a:r>
          </a:p>
          <a:p>
            <a:pPr>
              <a:lnSpc>
                <a:spcPct val="90000"/>
              </a:lnSpc>
            </a:pPr>
            <a:r>
              <a:rPr lang="en-US" altLang="en-US" sz="2800"/>
              <a:t>Network infrastructure</a:t>
            </a:r>
          </a:p>
          <a:p>
            <a:pPr lvl="1">
              <a:lnSpc>
                <a:spcPct val="90000"/>
              </a:lnSpc>
            </a:pPr>
            <a:r>
              <a:rPr lang="en-US" altLang="en-US" sz="2400"/>
              <a:t>Measurement requirements and capabilities</a:t>
            </a:r>
          </a:p>
          <a:p>
            <a:pPr lvl="1">
              <a:lnSpc>
                <a:spcPct val="90000"/>
              </a:lnSpc>
            </a:pPr>
            <a:r>
              <a:rPr lang="en-US" altLang="en-US" sz="2400"/>
              <a:t>Observatory configuration and facilities</a:t>
            </a:r>
          </a:p>
          <a:p>
            <a:pPr lvl="1">
              <a:lnSpc>
                <a:spcPct val="90000"/>
              </a:lnSpc>
            </a:pPr>
            <a:r>
              <a:rPr lang="en-US" altLang="en-US" sz="2400"/>
              <a:t>Cyberinfrastructure</a:t>
            </a:r>
          </a:p>
          <a:p>
            <a:pPr lvl="1">
              <a:lnSpc>
                <a:spcPct val="90000"/>
              </a:lnSpc>
            </a:pPr>
            <a:r>
              <a:rPr lang="en-US" altLang="en-US" sz="2400"/>
              <a:t>Centralized facilities</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0" name="Rectangle 2">
            <a:extLst>
              <a:ext uri="{FF2B5EF4-FFF2-40B4-BE49-F238E27FC236}">
                <a16:creationId xmlns:a16="http://schemas.microsoft.com/office/drawing/2014/main" id="{8B5406EE-53D1-4E91-9B02-85DD1C0AD245}"/>
              </a:ext>
            </a:extLst>
          </p:cNvPr>
          <p:cNvSpPr>
            <a:spLocks noGrp="1" noChangeArrowheads="1"/>
          </p:cNvSpPr>
          <p:nvPr>
            <p:ph type="title"/>
          </p:nvPr>
        </p:nvSpPr>
        <p:spPr>
          <a:xfrm>
            <a:off x="5562600" y="5105400"/>
            <a:ext cx="2971800" cy="457200"/>
          </a:xfrm>
        </p:spPr>
        <p:txBody>
          <a:bodyPr/>
          <a:lstStyle/>
          <a:p>
            <a:r>
              <a:rPr lang="en-US" altLang="en-US" sz="3200"/>
              <a:t>Chemical</a:t>
            </a:r>
            <a:r>
              <a:rPr lang="en-US" altLang="en-US"/>
              <a:t> </a:t>
            </a:r>
            <a:r>
              <a:rPr lang="en-US" altLang="en-US" sz="3200"/>
              <a:t>Sensors</a:t>
            </a:r>
          </a:p>
        </p:txBody>
      </p:sp>
      <p:graphicFrame>
        <p:nvGraphicFramePr>
          <p:cNvPr id="329731" name="Group 3">
            <a:extLst>
              <a:ext uri="{FF2B5EF4-FFF2-40B4-BE49-F238E27FC236}">
                <a16:creationId xmlns:a16="http://schemas.microsoft.com/office/drawing/2014/main" id="{23955EE2-A86A-43A0-B975-994EA999EEB8}"/>
              </a:ext>
            </a:extLst>
          </p:cNvPr>
          <p:cNvGraphicFramePr>
            <a:graphicFrameLocks noGrp="1"/>
          </p:cNvGraphicFramePr>
          <p:nvPr/>
        </p:nvGraphicFramePr>
        <p:xfrm>
          <a:off x="228600" y="152400"/>
          <a:ext cx="8763000" cy="3925888"/>
        </p:xfrm>
        <a:graphic>
          <a:graphicData uri="http://schemas.openxmlformats.org/drawingml/2006/table">
            <a:tbl>
              <a:tblPr/>
              <a:tblGrid>
                <a:gridCol w="3929063">
                  <a:extLst>
                    <a:ext uri="{9D8B030D-6E8A-4147-A177-3AD203B41FA5}">
                      <a16:colId xmlns:a16="http://schemas.microsoft.com/office/drawing/2014/main" val="389972626"/>
                    </a:ext>
                  </a:extLst>
                </a:gridCol>
                <a:gridCol w="1811337">
                  <a:extLst>
                    <a:ext uri="{9D8B030D-6E8A-4147-A177-3AD203B41FA5}">
                      <a16:colId xmlns:a16="http://schemas.microsoft.com/office/drawing/2014/main" val="1564823809"/>
                    </a:ext>
                  </a:extLst>
                </a:gridCol>
                <a:gridCol w="1512888">
                  <a:extLst>
                    <a:ext uri="{9D8B030D-6E8A-4147-A177-3AD203B41FA5}">
                      <a16:colId xmlns:a16="http://schemas.microsoft.com/office/drawing/2014/main" val="3012377655"/>
                    </a:ext>
                  </a:extLst>
                </a:gridCol>
                <a:gridCol w="1509712">
                  <a:extLst>
                    <a:ext uri="{9D8B030D-6E8A-4147-A177-3AD203B41FA5}">
                      <a16:colId xmlns:a16="http://schemas.microsoft.com/office/drawing/2014/main" val="1437063904"/>
                    </a:ext>
                  </a:extLst>
                </a:gridCol>
              </a:tblGrid>
              <a:tr h="431800">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1800" b="1" i="0" u="none" strike="noStrike" cap="none" normalizeH="0" baseline="0">
                          <a:ln>
                            <a:noFill/>
                          </a:ln>
                          <a:solidFill>
                            <a:schemeClr val="tx1"/>
                          </a:solidFill>
                          <a:effectLst/>
                          <a:latin typeface="Arial" panose="020B0604020202020204" pitchFamily="34" charset="0"/>
                        </a:rPr>
                        <a:t>Parameter</a:t>
                      </a:r>
                    </a:p>
                  </a:txBody>
                  <a:tcPr anchor="b"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1800" b="1" i="0" u="none" strike="noStrike" cap="none" normalizeH="0" baseline="0">
                          <a:ln>
                            <a:noFill/>
                          </a:ln>
                          <a:solidFill>
                            <a:schemeClr val="tx1"/>
                          </a:solidFill>
                          <a:effectLst/>
                          <a:latin typeface="Arial" panose="020B0604020202020204" pitchFamily="34" charset="0"/>
                        </a:rPr>
                        <a:t>Field-Readiness</a:t>
                      </a: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1800" b="1" i="0" u="none" strike="noStrike" cap="none" normalizeH="0" baseline="0">
                          <a:ln>
                            <a:noFill/>
                          </a:ln>
                          <a:solidFill>
                            <a:schemeClr val="tx1"/>
                          </a:solidFill>
                          <a:effectLst/>
                          <a:latin typeface="Arial" panose="020B0604020202020204" pitchFamily="34" charset="0"/>
                        </a:rPr>
                        <a:t>Scalability</a:t>
                      </a: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en-US" sz="1800" b="1" i="0" u="none" strike="noStrike" cap="none" normalizeH="0" baseline="0">
                          <a:ln>
                            <a:noFill/>
                          </a:ln>
                          <a:solidFill>
                            <a:schemeClr val="tx1"/>
                          </a:solidFill>
                          <a:effectLst/>
                          <a:latin typeface="Arial" panose="020B0604020202020204" pitchFamily="34" charset="0"/>
                        </a:rPr>
                        <a:t>Cost ($)</a:t>
                      </a:r>
                    </a:p>
                  </a:txBody>
                  <a:tcPr anchor="b"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3706612824"/>
                  </a:ext>
                </a:extLst>
              </a:tr>
              <a:tr h="203200">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Dissolved Oxygen</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High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High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800–2,000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557615727"/>
                  </a:ext>
                </a:extLst>
              </a:tr>
              <a:tr h="203200">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Electrical Conductivity</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High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High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800–2,000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446489701"/>
                  </a:ext>
                </a:extLst>
              </a:tr>
              <a:tr h="203200">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pH</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High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High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300–500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187248476"/>
                  </a:ext>
                </a:extLst>
              </a:tr>
              <a:tr h="203200">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Oxidation Reduction Potential</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Medium</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High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300–500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3927933254"/>
                  </a:ext>
                </a:extLst>
              </a:tr>
              <a:tr h="203200">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Major Ionic Species (Cl-, Na+)</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Low–Medium</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High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500–800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2608723998"/>
                  </a:ext>
                </a:extLst>
              </a:tr>
              <a:tr h="203200">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Nutrients (Nitrate, Ammonium)</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Low–Medium</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Low–High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500–25000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988846808"/>
                  </a:ext>
                </a:extLst>
              </a:tr>
              <a:tr h="203200">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Heavy metals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Low</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Low</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NA</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965323218"/>
                  </a:ext>
                </a:extLst>
              </a:tr>
              <a:tr h="203200">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Small Organic Compounds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Low</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Low</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NA</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2122662581"/>
                  </a:ext>
                </a:extLst>
              </a:tr>
              <a:tr h="203200">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Large Organic Compounds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Low</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Low</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a:spcBef>
                          <a:spcPct val="20000"/>
                        </a:spcBef>
                        <a:defRPr sz="2400">
                          <a:solidFill>
                            <a:schemeClr val="tx1"/>
                          </a:solidFill>
                          <a:latin typeface="Arial" panose="020B0604020202020204" pitchFamily="34" charset="0"/>
                        </a:defRPr>
                      </a:lvl2pPr>
                      <a:lvl3pPr>
                        <a:spcBef>
                          <a:spcPct val="20000"/>
                        </a:spcBef>
                        <a:defRPr sz="2000">
                          <a:solidFill>
                            <a:schemeClr val="tx1"/>
                          </a:solidFill>
                          <a:latin typeface="Arial" panose="020B0604020202020204" pitchFamily="34" charset="0"/>
                        </a:defRPr>
                      </a:lvl3pPr>
                      <a:lvl4pPr>
                        <a:spcBef>
                          <a:spcPct val="20000"/>
                        </a:spcBef>
                        <a:defRPr>
                          <a:solidFill>
                            <a:schemeClr val="tx1"/>
                          </a:solidFill>
                          <a:latin typeface="Arial" panose="020B0604020202020204" pitchFamily="34" charset="0"/>
                        </a:defRPr>
                      </a:lvl4pPr>
                      <a:lvl5pPr>
                        <a:spcBef>
                          <a:spcPct val="20000"/>
                        </a:spcBef>
                        <a:defRPr>
                          <a:solidFill>
                            <a:schemeClr val="tx1"/>
                          </a:solidFill>
                          <a:latin typeface="Arial" panose="020B0604020202020204" pitchFamily="34" charset="0"/>
                        </a:defRPr>
                      </a:lvl5pPr>
                      <a:lvl6pPr fontAlgn="base">
                        <a:spcBef>
                          <a:spcPct val="20000"/>
                        </a:spcBef>
                        <a:spcAft>
                          <a:spcPct val="0"/>
                        </a:spcAft>
                        <a:defRPr>
                          <a:solidFill>
                            <a:schemeClr val="tx1"/>
                          </a:solidFill>
                          <a:latin typeface="Arial" panose="020B0604020202020204" pitchFamily="34" charset="0"/>
                        </a:defRPr>
                      </a:lvl6pPr>
                      <a:lvl7pPr fontAlgn="base">
                        <a:spcBef>
                          <a:spcPct val="20000"/>
                        </a:spcBef>
                        <a:spcAft>
                          <a:spcPct val="0"/>
                        </a:spcAft>
                        <a:defRPr>
                          <a:solidFill>
                            <a:schemeClr val="tx1"/>
                          </a:solidFill>
                          <a:latin typeface="Arial" panose="020B0604020202020204" pitchFamily="34" charset="0"/>
                        </a:defRPr>
                      </a:lvl7pPr>
                      <a:lvl8pPr fontAlgn="base">
                        <a:spcBef>
                          <a:spcPct val="20000"/>
                        </a:spcBef>
                        <a:spcAft>
                          <a:spcPct val="0"/>
                        </a:spcAft>
                        <a:defRPr>
                          <a:solidFill>
                            <a:schemeClr val="tx1"/>
                          </a:solidFill>
                          <a:latin typeface="Arial" panose="020B0604020202020204" pitchFamily="34" charset="0"/>
                        </a:defRPr>
                      </a:lvl8pPr>
                      <a:lvl9pPr fontAlgn="base">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en-US" sz="1800" b="0" i="0" u="none" strike="noStrike" cap="none" normalizeH="0" baseline="0">
                          <a:ln>
                            <a:noFill/>
                          </a:ln>
                          <a:solidFill>
                            <a:schemeClr val="tx1"/>
                          </a:solidFill>
                          <a:effectLst/>
                          <a:latin typeface="Arial" panose="020B0604020202020204" pitchFamily="34" charset="0"/>
                        </a:rPr>
                        <a:t>NA</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722312568"/>
                  </a:ext>
                </a:extLst>
              </a:tr>
            </a:tbl>
          </a:graphicData>
        </a:graphic>
      </p:graphicFrame>
      <p:pic>
        <p:nvPicPr>
          <p:cNvPr id="329788" name="Picture 60" descr="sensors_chemical">
            <a:extLst>
              <a:ext uri="{FF2B5EF4-FFF2-40B4-BE49-F238E27FC236}">
                <a16:creationId xmlns:a16="http://schemas.microsoft.com/office/drawing/2014/main" id="{DD426182-DBA9-4C86-8B78-D380F1ED19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4191000"/>
            <a:ext cx="4800600" cy="2501900"/>
          </a:xfrm>
          <a:prstGeom prst="rect">
            <a:avLst/>
          </a:prstGeom>
          <a:noFill/>
          <a:extLst>
            <a:ext uri="{909E8E84-426E-40DD-AFC4-6F175D3DCCD1}">
              <a14:hiddenFill xmlns:a14="http://schemas.microsoft.com/office/drawing/2010/main">
                <a:solidFill>
                  <a:srgbClr val="FFFFFF"/>
                </a:solidFill>
              </a14:hiddenFill>
            </a:ext>
          </a:extLst>
        </p:spPr>
      </p:pic>
      <p:sp>
        <p:nvSpPr>
          <p:cNvPr id="329789" name="Text Box 61">
            <a:extLst>
              <a:ext uri="{FF2B5EF4-FFF2-40B4-BE49-F238E27FC236}">
                <a16:creationId xmlns:a16="http://schemas.microsoft.com/office/drawing/2014/main" id="{6D6EA8B5-5F92-4CD9-92B3-C5CD67A0966D}"/>
              </a:ext>
            </a:extLst>
          </p:cNvPr>
          <p:cNvSpPr txBox="1">
            <a:spLocks noChangeArrowheads="1"/>
          </p:cNvSpPr>
          <p:nvPr/>
        </p:nvSpPr>
        <p:spPr bwMode="auto">
          <a:xfrm>
            <a:off x="6329363" y="6184900"/>
            <a:ext cx="257333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a:t>From Tom Harmon</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Rectangle 2">
            <a:extLst>
              <a:ext uri="{FF2B5EF4-FFF2-40B4-BE49-F238E27FC236}">
                <a16:creationId xmlns:a16="http://schemas.microsoft.com/office/drawing/2014/main" id="{CC842A2B-5BBA-4B9B-92E5-ADCBF125614A}"/>
              </a:ext>
            </a:extLst>
          </p:cNvPr>
          <p:cNvSpPr>
            <a:spLocks noChangeArrowheads="1"/>
          </p:cNvSpPr>
          <p:nvPr/>
        </p:nvSpPr>
        <p:spPr bwMode="auto">
          <a:xfrm rot="-816145">
            <a:off x="2365375" y="2819400"/>
            <a:ext cx="3581400" cy="2133600"/>
          </a:xfrm>
          <a:prstGeom prst="rect">
            <a:avLst/>
          </a:prstGeom>
          <a:gradFill rotWithShape="1">
            <a:gsLst>
              <a:gs pos="0">
                <a:schemeClr val="bg1"/>
              </a:gs>
              <a:gs pos="50000">
                <a:schemeClr val="accent1">
                  <a:alpha val="70000"/>
                </a:schemeClr>
              </a:gs>
              <a:gs pos="100000">
                <a:schemeClr val="bg1"/>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31779" name="Rectangle 3">
            <a:extLst>
              <a:ext uri="{FF2B5EF4-FFF2-40B4-BE49-F238E27FC236}">
                <a16:creationId xmlns:a16="http://schemas.microsoft.com/office/drawing/2014/main" id="{87EB2E29-D6D4-4CCC-B419-B185BA42A5BC}"/>
              </a:ext>
            </a:extLst>
          </p:cNvPr>
          <p:cNvSpPr>
            <a:spLocks noGrp="1" noChangeArrowheads="1"/>
          </p:cNvSpPr>
          <p:nvPr>
            <p:ph type="title"/>
          </p:nvPr>
        </p:nvSpPr>
        <p:spPr>
          <a:xfrm>
            <a:off x="457200" y="314325"/>
            <a:ext cx="8229600" cy="762000"/>
          </a:xfrm>
        </p:spPr>
        <p:txBody>
          <a:bodyPr/>
          <a:lstStyle/>
          <a:p>
            <a:r>
              <a:rPr lang="en-US" altLang="en-US" sz="3600"/>
              <a:t>Embeddable Sensors: Current Status and Outlook</a:t>
            </a:r>
            <a:endParaRPr lang="en-US" altLang="en-US" sz="4000"/>
          </a:p>
        </p:txBody>
      </p:sp>
      <p:sp>
        <p:nvSpPr>
          <p:cNvPr id="331780" name="Text Box 4">
            <a:extLst>
              <a:ext uri="{FF2B5EF4-FFF2-40B4-BE49-F238E27FC236}">
                <a16:creationId xmlns:a16="http://schemas.microsoft.com/office/drawing/2014/main" id="{B1B7A799-11F4-4C92-93E5-EC8F7370DD62}"/>
              </a:ext>
            </a:extLst>
          </p:cNvPr>
          <p:cNvSpPr txBox="1">
            <a:spLocks noChangeArrowheads="1"/>
          </p:cNvSpPr>
          <p:nvPr/>
        </p:nvSpPr>
        <p:spPr bwMode="auto">
          <a:xfrm>
            <a:off x="762000" y="2008188"/>
            <a:ext cx="76200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1600">
                <a:latin typeface="Verdana" panose="020B0604030504040204" pitchFamily="34" charset="0"/>
              </a:rPr>
              <a:t>Physical Sensors…increasingly smaller, cheaper</a:t>
            </a:r>
          </a:p>
        </p:txBody>
      </p:sp>
      <p:sp>
        <p:nvSpPr>
          <p:cNvPr id="331781" name="Text Box 5">
            <a:extLst>
              <a:ext uri="{FF2B5EF4-FFF2-40B4-BE49-F238E27FC236}">
                <a16:creationId xmlns:a16="http://schemas.microsoft.com/office/drawing/2014/main" id="{929E6012-D953-40B1-8217-177EE4EE34DF}"/>
              </a:ext>
            </a:extLst>
          </p:cNvPr>
          <p:cNvSpPr txBox="1">
            <a:spLocks noChangeArrowheads="1"/>
          </p:cNvSpPr>
          <p:nvPr/>
        </p:nvSpPr>
        <p:spPr bwMode="auto">
          <a:xfrm>
            <a:off x="762000" y="2743200"/>
            <a:ext cx="2819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1600">
                <a:solidFill>
                  <a:schemeClr val="hlink"/>
                </a:solidFill>
                <a:latin typeface="Verdana" panose="020B0604030504040204" pitchFamily="34" charset="0"/>
              </a:rPr>
              <a:t>Chemical Sensors: gross concentrations, changes</a:t>
            </a:r>
          </a:p>
        </p:txBody>
      </p:sp>
      <p:sp>
        <p:nvSpPr>
          <p:cNvPr id="331782" name="Line 6">
            <a:extLst>
              <a:ext uri="{FF2B5EF4-FFF2-40B4-BE49-F238E27FC236}">
                <a16:creationId xmlns:a16="http://schemas.microsoft.com/office/drawing/2014/main" id="{132E749E-A189-4252-933B-5ACB95A0C1A4}"/>
              </a:ext>
            </a:extLst>
          </p:cNvPr>
          <p:cNvSpPr>
            <a:spLocks noChangeShapeType="1"/>
          </p:cNvSpPr>
          <p:nvPr/>
        </p:nvSpPr>
        <p:spPr bwMode="auto">
          <a:xfrm>
            <a:off x="838200" y="1866900"/>
            <a:ext cx="7543800" cy="0"/>
          </a:xfrm>
          <a:prstGeom prst="line">
            <a:avLst/>
          </a:prstGeom>
          <a:noFill/>
          <a:ln w="762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31783" name="Text Box 7">
            <a:extLst>
              <a:ext uri="{FF2B5EF4-FFF2-40B4-BE49-F238E27FC236}">
                <a16:creationId xmlns:a16="http://schemas.microsoft.com/office/drawing/2014/main" id="{B5875CAB-5F62-4464-9545-99A0A05D4266}"/>
              </a:ext>
            </a:extLst>
          </p:cNvPr>
          <p:cNvSpPr txBox="1">
            <a:spLocks noChangeArrowheads="1"/>
          </p:cNvSpPr>
          <p:nvPr/>
        </p:nvSpPr>
        <p:spPr bwMode="auto">
          <a:xfrm>
            <a:off x="762000" y="4152900"/>
            <a:ext cx="2819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1600">
                <a:solidFill>
                  <a:srgbClr val="336600"/>
                </a:solidFill>
                <a:latin typeface="Verdana" panose="020B0604030504040204" pitchFamily="34" charset="0"/>
              </a:rPr>
              <a:t>Acoustic and Image data samples</a:t>
            </a:r>
          </a:p>
        </p:txBody>
      </p:sp>
      <p:sp>
        <p:nvSpPr>
          <p:cNvPr id="331784" name="Text Box 8">
            <a:extLst>
              <a:ext uri="{FF2B5EF4-FFF2-40B4-BE49-F238E27FC236}">
                <a16:creationId xmlns:a16="http://schemas.microsoft.com/office/drawing/2014/main" id="{65538492-2EF5-4DF7-9FE8-26EFFB4E9CD0}"/>
              </a:ext>
            </a:extLst>
          </p:cNvPr>
          <p:cNvSpPr txBox="1">
            <a:spLocks noChangeArrowheads="1"/>
          </p:cNvSpPr>
          <p:nvPr/>
        </p:nvSpPr>
        <p:spPr bwMode="auto">
          <a:xfrm>
            <a:off x="3581400" y="4114800"/>
            <a:ext cx="2819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1600">
                <a:solidFill>
                  <a:srgbClr val="336600"/>
                </a:solidFill>
                <a:latin typeface="Verdana" panose="020B0604030504040204" pitchFamily="34" charset="0"/>
              </a:rPr>
              <a:t>Acoustic, Image sensors with on board analysis</a:t>
            </a:r>
          </a:p>
        </p:txBody>
      </p:sp>
      <p:sp>
        <p:nvSpPr>
          <p:cNvPr id="331785" name="Text Box 9">
            <a:extLst>
              <a:ext uri="{FF2B5EF4-FFF2-40B4-BE49-F238E27FC236}">
                <a16:creationId xmlns:a16="http://schemas.microsoft.com/office/drawing/2014/main" id="{C3DA4B46-62C6-4AD1-98D1-ECFCAE00E406}"/>
              </a:ext>
            </a:extLst>
          </p:cNvPr>
          <p:cNvSpPr txBox="1">
            <a:spLocks noChangeArrowheads="1"/>
          </p:cNvSpPr>
          <p:nvPr/>
        </p:nvSpPr>
        <p:spPr bwMode="auto">
          <a:xfrm>
            <a:off x="4495800" y="2754313"/>
            <a:ext cx="3657600"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en-US" sz="1600">
                <a:solidFill>
                  <a:schemeClr val="hlink"/>
                </a:solidFill>
                <a:latin typeface="Verdana" panose="020B0604030504040204" pitchFamily="34" charset="0"/>
              </a:rPr>
              <a:t>Chemical Sensors: trace concentrations, universal sensors (lab-on-a-chip)</a:t>
            </a:r>
          </a:p>
        </p:txBody>
      </p:sp>
      <p:sp>
        <p:nvSpPr>
          <p:cNvPr id="331786" name="Text Box 10">
            <a:extLst>
              <a:ext uri="{FF2B5EF4-FFF2-40B4-BE49-F238E27FC236}">
                <a16:creationId xmlns:a16="http://schemas.microsoft.com/office/drawing/2014/main" id="{7A61CAEE-AAFB-44F5-9C3C-C43061722BF1}"/>
              </a:ext>
            </a:extLst>
          </p:cNvPr>
          <p:cNvSpPr txBox="1">
            <a:spLocks noChangeArrowheads="1"/>
          </p:cNvSpPr>
          <p:nvPr/>
        </p:nvSpPr>
        <p:spPr bwMode="auto">
          <a:xfrm>
            <a:off x="6629400" y="4419600"/>
            <a:ext cx="2286000" cy="106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1600">
                <a:solidFill>
                  <a:srgbClr val="336600"/>
                </a:solidFill>
                <a:latin typeface="Verdana" panose="020B0604030504040204" pitchFamily="34" charset="0"/>
              </a:rPr>
              <a:t>DNA microarrays onboard embedded device, universal sensors</a:t>
            </a:r>
          </a:p>
        </p:txBody>
      </p:sp>
      <p:sp>
        <p:nvSpPr>
          <p:cNvPr id="331787" name="Text Box 11">
            <a:extLst>
              <a:ext uri="{FF2B5EF4-FFF2-40B4-BE49-F238E27FC236}">
                <a16:creationId xmlns:a16="http://schemas.microsoft.com/office/drawing/2014/main" id="{0A2C6CCF-EA8F-4515-ADD3-C1F06B99F6BD}"/>
              </a:ext>
            </a:extLst>
          </p:cNvPr>
          <p:cNvSpPr txBox="1">
            <a:spLocks noChangeArrowheads="1"/>
          </p:cNvSpPr>
          <p:nvPr/>
        </p:nvSpPr>
        <p:spPr bwMode="auto">
          <a:xfrm>
            <a:off x="2514600" y="3429000"/>
            <a:ext cx="3429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1600">
                <a:solidFill>
                  <a:schemeClr val="bg2"/>
                </a:solidFill>
                <a:latin typeface="Verdana" panose="020B0604030504040204" pitchFamily="34" charset="0"/>
              </a:rPr>
              <a:t>Sensor triggered sample collection (bridging technology)</a:t>
            </a:r>
          </a:p>
        </p:txBody>
      </p:sp>
      <p:sp>
        <p:nvSpPr>
          <p:cNvPr id="331788" name="Text Box 12">
            <a:extLst>
              <a:ext uri="{FF2B5EF4-FFF2-40B4-BE49-F238E27FC236}">
                <a16:creationId xmlns:a16="http://schemas.microsoft.com/office/drawing/2014/main" id="{3E649887-7517-4F87-BFC0-182F508A20E0}"/>
              </a:ext>
            </a:extLst>
          </p:cNvPr>
          <p:cNvSpPr txBox="1">
            <a:spLocks noChangeArrowheads="1"/>
          </p:cNvSpPr>
          <p:nvPr/>
        </p:nvSpPr>
        <p:spPr bwMode="auto">
          <a:xfrm>
            <a:off x="838200" y="1476375"/>
            <a:ext cx="9445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i="1">
                <a:latin typeface="Verdana" panose="020B0604030504040204" pitchFamily="34" charset="0"/>
              </a:rPr>
              <a:t>present</a:t>
            </a:r>
            <a:endParaRPr lang="en-US" altLang="en-US" sz="2400" b="1" i="1">
              <a:latin typeface="Verdana" panose="020B0604030504040204" pitchFamily="34" charset="0"/>
            </a:endParaRPr>
          </a:p>
        </p:txBody>
      </p:sp>
      <p:sp>
        <p:nvSpPr>
          <p:cNvPr id="331789" name="Text Box 13">
            <a:extLst>
              <a:ext uri="{FF2B5EF4-FFF2-40B4-BE49-F238E27FC236}">
                <a16:creationId xmlns:a16="http://schemas.microsoft.com/office/drawing/2014/main" id="{A7721D47-F3F5-4C88-B869-1AE4AE01BC45}"/>
              </a:ext>
            </a:extLst>
          </p:cNvPr>
          <p:cNvSpPr txBox="1">
            <a:spLocks noChangeArrowheads="1"/>
          </p:cNvSpPr>
          <p:nvPr/>
        </p:nvSpPr>
        <p:spPr bwMode="auto">
          <a:xfrm>
            <a:off x="7162800" y="1476375"/>
            <a:ext cx="8001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i="1">
                <a:latin typeface="Verdana" panose="020B0604030504040204" pitchFamily="34" charset="0"/>
              </a:rPr>
              <a:t>future</a:t>
            </a:r>
            <a:endParaRPr lang="en-US" altLang="en-US" sz="2400" b="1" i="1">
              <a:latin typeface="Verdana" panose="020B0604030504040204" pitchFamily="34" charset="0"/>
            </a:endParaRPr>
          </a:p>
        </p:txBody>
      </p:sp>
      <p:sp>
        <p:nvSpPr>
          <p:cNvPr id="331790" name="Text Box 14">
            <a:extLst>
              <a:ext uri="{FF2B5EF4-FFF2-40B4-BE49-F238E27FC236}">
                <a16:creationId xmlns:a16="http://schemas.microsoft.com/office/drawing/2014/main" id="{AD4BFDC2-FDA8-4199-8B75-41FFB405B46F}"/>
              </a:ext>
            </a:extLst>
          </p:cNvPr>
          <p:cNvSpPr txBox="1">
            <a:spLocks noChangeArrowheads="1"/>
          </p:cNvSpPr>
          <p:nvPr/>
        </p:nvSpPr>
        <p:spPr bwMode="auto">
          <a:xfrm>
            <a:off x="762000" y="4762500"/>
            <a:ext cx="28194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1600">
                <a:solidFill>
                  <a:srgbClr val="336600"/>
                </a:solidFill>
                <a:latin typeface="Verdana" panose="020B0604030504040204" pitchFamily="34" charset="0"/>
              </a:rPr>
              <a:t>Organism tagging, tracking</a:t>
            </a:r>
          </a:p>
        </p:txBody>
      </p:sp>
      <p:sp>
        <p:nvSpPr>
          <p:cNvPr id="331791" name="Line 15">
            <a:extLst>
              <a:ext uri="{FF2B5EF4-FFF2-40B4-BE49-F238E27FC236}">
                <a16:creationId xmlns:a16="http://schemas.microsoft.com/office/drawing/2014/main" id="{B8D8F08A-B6C6-4EBB-9BE3-B6BA1678656B}"/>
              </a:ext>
            </a:extLst>
          </p:cNvPr>
          <p:cNvSpPr>
            <a:spLocks noChangeShapeType="1"/>
          </p:cNvSpPr>
          <p:nvPr/>
        </p:nvSpPr>
        <p:spPr bwMode="auto">
          <a:xfrm rot="16200000" flipH="1">
            <a:off x="-1085850" y="3714750"/>
            <a:ext cx="3543300" cy="0"/>
          </a:xfrm>
          <a:prstGeom prst="line">
            <a:avLst/>
          </a:prstGeom>
          <a:noFill/>
          <a:ln w="762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31792" name="Text Box 16">
            <a:extLst>
              <a:ext uri="{FF2B5EF4-FFF2-40B4-BE49-F238E27FC236}">
                <a16:creationId xmlns:a16="http://schemas.microsoft.com/office/drawing/2014/main" id="{65408D56-4B49-4E69-AB07-A1E43DB123D2}"/>
              </a:ext>
            </a:extLst>
          </p:cNvPr>
          <p:cNvSpPr txBox="1">
            <a:spLocks noChangeArrowheads="1"/>
          </p:cNvSpPr>
          <p:nvPr/>
        </p:nvSpPr>
        <p:spPr bwMode="auto">
          <a:xfrm rot="-5400000">
            <a:off x="-123031" y="2055019"/>
            <a:ext cx="85566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i="1">
                <a:latin typeface="Verdana" panose="020B0604030504040204" pitchFamily="34" charset="0"/>
              </a:rPr>
              <a:t>abiotic</a:t>
            </a:r>
            <a:endParaRPr lang="en-US" altLang="en-US" sz="2400" b="1" i="1">
              <a:latin typeface="Verdana" panose="020B0604030504040204" pitchFamily="34" charset="0"/>
            </a:endParaRPr>
          </a:p>
        </p:txBody>
      </p:sp>
      <p:sp>
        <p:nvSpPr>
          <p:cNvPr id="331793" name="Text Box 17">
            <a:extLst>
              <a:ext uri="{FF2B5EF4-FFF2-40B4-BE49-F238E27FC236}">
                <a16:creationId xmlns:a16="http://schemas.microsoft.com/office/drawing/2014/main" id="{A716CDD5-4202-4952-A401-C0A934457A91}"/>
              </a:ext>
            </a:extLst>
          </p:cNvPr>
          <p:cNvSpPr txBox="1">
            <a:spLocks noChangeArrowheads="1"/>
          </p:cNvSpPr>
          <p:nvPr/>
        </p:nvSpPr>
        <p:spPr bwMode="auto">
          <a:xfrm rot="-5400000">
            <a:off x="-39687" y="4422775"/>
            <a:ext cx="7366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i="1">
                <a:latin typeface="Verdana" panose="020B0604030504040204" pitchFamily="34" charset="0"/>
              </a:rPr>
              <a:t>biotic</a:t>
            </a:r>
            <a:endParaRPr lang="en-US" altLang="en-US" sz="2400" b="1" i="1">
              <a:latin typeface="Verdana" panose="020B0604030504040204" pitchFamily="34" charset="0"/>
            </a:endParaRPr>
          </a:p>
        </p:txBody>
      </p:sp>
      <p:sp>
        <p:nvSpPr>
          <p:cNvPr id="331794" name="Text Box 18">
            <a:extLst>
              <a:ext uri="{FF2B5EF4-FFF2-40B4-BE49-F238E27FC236}">
                <a16:creationId xmlns:a16="http://schemas.microsoft.com/office/drawing/2014/main" id="{0A3D8080-6752-487E-9A07-6BAA15D82F87}"/>
              </a:ext>
            </a:extLst>
          </p:cNvPr>
          <p:cNvSpPr txBox="1">
            <a:spLocks noChangeArrowheads="1"/>
          </p:cNvSpPr>
          <p:nvPr/>
        </p:nvSpPr>
        <p:spPr bwMode="auto">
          <a:xfrm>
            <a:off x="3429000" y="4800600"/>
            <a:ext cx="2667000"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1600">
                <a:solidFill>
                  <a:srgbClr val="336600"/>
                </a:solidFill>
                <a:latin typeface="Verdana" panose="020B0604030504040204" pitchFamily="34" charset="0"/>
              </a:rPr>
              <a:t>DNA biosensors for targeted microorganism</a:t>
            </a:r>
          </a:p>
        </p:txBody>
      </p:sp>
      <p:sp>
        <p:nvSpPr>
          <p:cNvPr id="331795" name="Text Box 19">
            <a:extLst>
              <a:ext uri="{FF2B5EF4-FFF2-40B4-BE49-F238E27FC236}">
                <a16:creationId xmlns:a16="http://schemas.microsoft.com/office/drawing/2014/main" id="{638AA9DA-59CE-47E4-9997-D6F77A234A60}"/>
              </a:ext>
            </a:extLst>
          </p:cNvPr>
          <p:cNvSpPr txBox="1">
            <a:spLocks noChangeArrowheads="1"/>
          </p:cNvSpPr>
          <p:nvPr/>
        </p:nvSpPr>
        <p:spPr bwMode="auto">
          <a:xfrm>
            <a:off x="6329363" y="6184900"/>
            <a:ext cx="257333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a:t>From Tom Harmon</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Text Box 2">
            <a:extLst>
              <a:ext uri="{FF2B5EF4-FFF2-40B4-BE49-F238E27FC236}">
                <a16:creationId xmlns:a16="http://schemas.microsoft.com/office/drawing/2014/main" id="{FEC8DBA5-DAB2-4109-8F60-9F5290686182}"/>
              </a:ext>
            </a:extLst>
          </p:cNvPr>
          <p:cNvSpPr txBox="1">
            <a:spLocks noChangeArrowheads="1"/>
          </p:cNvSpPr>
          <p:nvPr/>
        </p:nvSpPr>
        <p:spPr bwMode="auto">
          <a:xfrm>
            <a:off x="3641725" y="201613"/>
            <a:ext cx="184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endParaRPr lang="en-US" altLang="en-US">
              <a:latin typeface="Garamond" panose="02020404030301010803" pitchFamily="18" charset="0"/>
            </a:endParaRPr>
          </a:p>
        </p:txBody>
      </p:sp>
      <p:sp>
        <p:nvSpPr>
          <p:cNvPr id="333827" name="Rectangle 3">
            <a:extLst>
              <a:ext uri="{FF2B5EF4-FFF2-40B4-BE49-F238E27FC236}">
                <a16:creationId xmlns:a16="http://schemas.microsoft.com/office/drawing/2014/main" id="{22F56476-B2C5-499C-8B8F-4A54C8D75A9C}"/>
              </a:ext>
            </a:extLst>
          </p:cNvPr>
          <p:cNvSpPr>
            <a:spLocks noGrp="1" noChangeArrowheads="1"/>
          </p:cNvSpPr>
          <p:nvPr>
            <p:ph type="title"/>
          </p:nvPr>
        </p:nvSpPr>
        <p:spPr>
          <a:xfrm>
            <a:off x="609600" y="182563"/>
            <a:ext cx="8077200" cy="519112"/>
          </a:xfrm>
          <a:noFill/>
          <a:ln/>
        </p:spPr>
        <p:txBody>
          <a:bodyPr>
            <a:spAutoFit/>
          </a:bodyPr>
          <a:lstStyle/>
          <a:p>
            <a:r>
              <a:rPr lang="en-US" altLang="en-US" sz="2800"/>
              <a:t>Integrated Adaptive Soil Observation System</a:t>
            </a:r>
          </a:p>
        </p:txBody>
      </p:sp>
      <p:sp>
        <p:nvSpPr>
          <p:cNvPr id="333828" name="Rectangle 4">
            <a:extLst>
              <a:ext uri="{FF2B5EF4-FFF2-40B4-BE49-F238E27FC236}">
                <a16:creationId xmlns:a16="http://schemas.microsoft.com/office/drawing/2014/main" id="{F9776B04-A438-4D7D-99E8-6FE742C6C186}"/>
              </a:ext>
            </a:extLst>
          </p:cNvPr>
          <p:cNvSpPr>
            <a:spLocks noGrp="1" noChangeArrowheads="1"/>
          </p:cNvSpPr>
          <p:nvPr>
            <p:ph type="body" idx="1"/>
          </p:nvPr>
        </p:nvSpPr>
        <p:spPr>
          <a:xfrm>
            <a:off x="4953000" y="1066800"/>
            <a:ext cx="4191000" cy="1676400"/>
          </a:xfrm>
        </p:spPr>
        <p:txBody>
          <a:bodyPr/>
          <a:lstStyle/>
          <a:p>
            <a:pPr>
              <a:lnSpc>
                <a:spcPct val="90000"/>
              </a:lnSpc>
            </a:pPr>
            <a:r>
              <a:rPr lang="en-US" altLang="en-US" sz="2000"/>
              <a:t>Feedback-Control system</a:t>
            </a:r>
          </a:p>
          <a:p>
            <a:pPr>
              <a:lnSpc>
                <a:spcPct val="90000"/>
              </a:lnSpc>
            </a:pPr>
            <a:r>
              <a:rPr lang="en-US" altLang="en-US" sz="2000"/>
              <a:t>Always looking several irrigation events ahead to prepare to adapt to condition changes</a:t>
            </a:r>
          </a:p>
          <a:p>
            <a:pPr>
              <a:lnSpc>
                <a:spcPct val="90000"/>
              </a:lnSpc>
            </a:pPr>
            <a:endParaRPr lang="en-US" altLang="en-US" sz="2000"/>
          </a:p>
          <a:p>
            <a:pPr>
              <a:lnSpc>
                <a:spcPct val="90000"/>
              </a:lnSpc>
            </a:pPr>
            <a:endParaRPr lang="en-US" altLang="en-US" sz="2000"/>
          </a:p>
          <a:p>
            <a:pPr>
              <a:lnSpc>
                <a:spcPct val="90000"/>
              </a:lnSpc>
            </a:pPr>
            <a:endParaRPr lang="en-US" altLang="en-US" sz="2000"/>
          </a:p>
        </p:txBody>
      </p:sp>
      <p:pic>
        <p:nvPicPr>
          <p:cNvPr id="333829" name="Picture 5" descr="Castle experiment_good_1">
            <a:extLst>
              <a:ext uri="{FF2B5EF4-FFF2-40B4-BE49-F238E27FC236}">
                <a16:creationId xmlns:a16="http://schemas.microsoft.com/office/drawing/2014/main" id="{C5E465C8-BE1E-4783-9517-FD6AFE994FA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225" y="885825"/>
            <a:ext cx="4762500" cy="554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3830" name="Picture 6" descr="mgt2hr_all_1">
            <a:extLst>
              <a:ext uri="{FF2B5EF4-FFF2-40B4-BE49-F238E27FC236}">
                <a16:creationId xmlns:a16="http://schemas.microsoft.com/office/drawing/2014/main" id="{77BCD0C0-DFE0-4C6C-AF29-BD72A911F1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67263" y="2994025"/>
            <a:ext cx="4572000" cy="343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3831" name="Text Box 7">
            <a:extLst>
              <a:ext uri="{FF2B5EF4-FFF2-40B4-BE49-F238E27FC236}">
                <a16:creationId xmlns:a16="http://schemas.microsoft.com/office/drawing/2014/main" id="{A428DBF4-07E7-4A9C-9D15-39E9B8DA76A5}"/>
              </a:ext>
            </a:extLst>
          </p:cNvPr>
          <p:cNvSpPr txBox="1">
            <a:spLocks noChangeArrowheads="1"/>
          </p:cNvSpPr>
          <p:nvPr/>
        </p:nvSpPr>
        <p:spPr bwMode="auto">
          <a:xfrm>
            <a:off x="2590800" y="6324600"/>
            <a:ext cx="2965450" cy="304800"/>
          </a:xfrm>
          <a:prstGeom prst="rec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a:t>Y Park &amp; T Harmon, CENS-Merced</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5634" name="Picture 2" descr="sensing_systems">
            <a:extLst>
              <a:ext uri="{FF2B5EF4-FFF2-40B4-BE49-F238E27FC236}">
                <a16:creationId xmlns:a16="http://schemas.microsoft.com/office/drawing/2014/main" id="{BE410E54-D2FB-419E-AD16-DBC35EF2A4A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1295400"/>
            <a:ext cx="8458200" cy="4979988"/>
          </a:xfrm>
          <a:prstGeom prst="rect">
            <a:avLst/>
          </a:prstGeom>
          <a:noFill/>
          <a:extLst>
            <a:ext uri="{909E8E84-426E-40DD-AFC4-6F175D3DCCD1}">
              <a14:hiddenFill xmlns:a14="http://schemas.microsoft.com/office/drawing/2010/main">
                <a:solidFill>
                  <a:srgbClr val="FFFFFF"/>
                </a:solidFill>
              </a14:hiddenFill>
            </a:ext>
          </a:extLst>
        </p:spPr>
      </p:pic>
      <p:sp>
        <p:nvSpPr>
          <p:cNvPr id="325635" name="Rectangle 3">
            <a:extLst>
              <a:ext uri="{FF2B5EF4-FFF2-40B4-BE49-F238E27FC236}">
                <a16:creationId xmlns:a16="http://schemas.microsoft.com/office/drawing/2014/main" id="{544B4E92-91B7-4B28-B76F-9207AA226D94}"/>
              </a:ext>
            </a:extLst>
          </p:cNvPr>
          <p:cNvSpPr>
            <a:spLocks noChangeArrowheads="1"/>
          </p:cNvSpPr>
          <p:nvPr/>
        </p:nvSpPr>
        <p:spPr bwMode="auto">
          <a:xfrm>
            <a:off x="304800" y="122238"/>
            <a:ext cx="8839200" cy="884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defRPr sz="4400">
                <a:solidFill>
                  <a:schemeClr val="tx2"/>
                </a:solidFill>
                <a:latin typeface="Arial" panose="020B0604020202020204" pitchFamily="34" charset="0"/>
              </a:defRPr>
            </a:lvl1pPr>
            <a:lvl2pPr algn="ctr">
              <a:defRPr sz="4400">
                <a:solidFill>
                  <a:schemeClr val="tx2"/>
                </a:solidFill>
                <a:latin typeface="Arial" panose="020B0604020202020204" pitchFamily="34" charset="0"/>
              </a:defRPr>
            </a:lvl2pPr>
            <a:lvl3pPr algn="ctr">
              <a:defRPr sz="4400">
                <a:solidFill>
                  <a:schemeClr val="tx2"/>
                </a:solidFill>
                <a:latin typeface="Arial" panose="020B0604020202020204" pitchFamily="34" charset="0"/>
              </a:defRPr>
            </a:lvl3pPr>
            <a:lvl4pPr algn="ctr">
              <a:defRPr sz="4400">
                <a:solidFill>
                  <a:schemeClr val="tx2"/>
                </a:solidFill>
                <a:latin typeface="Arial" panose="020B0604020202020204" pitchFamily="34" charset="0"/>
              </a:defRPr>
            </a:lvl4pPr>
            <a:lvl5pPr algn="ctr">
              <a:defRPr sz="4400">
                <a:solidFill>
                  <a:schemeClr val="tx2"/>
                </a:solidFill>
                <a:latin typeface="Arial" panose="020B0604020202020204" pitchFamily="34" charset="0"/>
              </a:defRPr>
            </a:lvl5pPr>
            <a:lvl6pPr marL="457200" algn="ctr" fontAlgn="base">
              <a:spcBef>
                <a:spcPct val="0"/>
              </a:spcBef>
              <a:spcAft>
                <a:spcPct val="0"/>
              </a:spcAft>
              <a:defRPr sz="4400">
                <a:solidFill>
                  <a:schemeClr val="tx2"/>
                </a:solidFill>
                <a:latin typeface="Arial" panose="020B0604020202020204" pitchFamily="34" charset="0"/>
              </a:defRPr>
            </a:lvl6pPr>
            <a:lvl7pPr marL="914400" algn="ctr" fontAlgn="base">
              <a:spcBef>
                <a:spcPct val="0"/>
              </a:spcBef>
              <a:spcAft>
                <a:spcPct val="0"/>
              </a:spcAft>
              <a:defRPr sz="4400">
                <a:solidFill>
                  <a:schemeClr val="tx2"/>
                </a:solidFill>
                <a:latin typeface="Arial" panose="020B0604020202020204" pitchFamily="34" charset="0"/>
              </a:defRPr>
            </a:lvl7pPr>
            <a:lvl8pPr marL="1371600" algn="ctr" fontAlgn="base">
              <a:spcBef>
                <a:spcPct val="0"/>
              </a:spcBef>
              <a:spcAft>
                <a:spcPct val="0"/>
              </a:spcAft>
              <a:defRPr sz="4400">
                <a:solidFill>
                  <a:schemeClr val="tx2"/>
                </a:solidFill>
                <a:latin typeface="Arial" panose="020B0604020202020204" pitchFamily="34" charset="0"/>
              </a:defRPr>
            </a:lvl8pPr>
            <a:lvl9pPr marL="1828800" algn="ctr" fontAlgn="base">
              <a:spcBef>
                <a:spcPct val="0"/>
              </a:spcBef>
              <a:spcAft>
                <a:spcPct val="0"/>
              </a:spcAft>
              <a:defRPr sz="4400">
                <a:solidFill>
                  <a:schemeClr val="tx2"/>
                </a:solidFill>
                <a:latin typeface="Arial" panose="020B0604020202020204" pitchFamily="34" charset="0"/>
              </a:defRPr>
            </a:lvl9pPr>
          </a:lstStyle>
          <a:p>
            <a:r>
              <a:rPr lang="en-US" altLang="en-US" sz="2800"/>
              <a:t>Multi-scale and Multi-Modal Sensing</a:t>
            </a:r>
            <a:br>
              <a:rPr lang="en-US" altLang="en-US" sz="2800"/>
            </a:br>
            <a:r>
              <a:rPr lang="en-US" altLang="en-US" sz="2400"/>
              <a:t>It is ready!</a:t>
            </a:r>
          </a:p>
        </p:txBody>
      </p:sp>
      <p:sp>
        <p:nvSpPr>
          <p:cNvPr id="325636" name="Text Box 4">
            <a:extLst>
              <a:ext uri="{FF2B5EF4-FFF2-40B4-BE49-F238E27FC236}">
                <a16:creationId xmlns:a16="http://schemas.microsoft.com/office/drawing/2014/main" id="{1D8132AC-8918-474F-AAB9-FB134F707A2A}"/>
              </a:ext>
            </a:extLst>
          </p:cNvPr>
          <p:cNvSpPr txBox="1">
            <a:spLocks noChangeArrowheads="1"/>
          </p:cNvSpPr>
          <p:nvPr/>
        </p:nvSpPr>
        <p:spPr bwMode="auto">
          <a:xfrm>
            <a:off x="6705600" y="6248400"/>
            <a:ext cx="2170113" cy="457200"/>
          </a:xfrm>
          <a:prstGeom prst="rec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200"/>
              <a:t>Drawing by Jason Fisher</a:t>
            </a:r>
          </a:p>
          <a:p>
            <a:r>
              <a:rPr lang="en-US" altLang="en-US" sz="1200"/>
              <a:t>UC Merced/WN/CENS-UCLA</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10" name="Picture 2">
            <a:extLst>
              <a:ext uri="{FF2B5EF4-FFF2-40B4-BE49-F238E27FC236}">
                <a16:creationId xmlns:a16="http://schemas.microsoft.com/office/drawing/2014/main" id="{E667A2F3-4052-481C-840C-E5A287655F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363" y="304800"/>
            <a:ext cx="3246437" cy="5738813"/>
          </a:xfrm>
          <a:prstGeom prst="rect">
            <a:avLst/>
          </a:prstGeom>
          <a:noFill/>
          <a:extLst>
            <a:ext uri="{909E8E84-426E-40DD-AFC4-6F175D3DCCD1}">
              <a14:hiddenFill xmlns:a14="http://schemas.microsoft.com/office/drawing/2010/main">
                <a:solidFill>
                  <a:srgbClr val="FFFFFF"/>
                </a:solidFill>
              </a14:hiddenFill>
            </a:ext>
          </a:extLst>
        </p:spPr>
      </p:pic>
      <p:pic>
        <p:nvPicPr>
          <p:cNvPr id="145411" name="Picture 3">
            <a:extLst>
              <a:ext uri="{FF2B5EF4-FFF2-40B4-BE49-F238E27FC236}">
                <a16:creationId xmlns:a16="http://schemas.microsoft.com/office/drawing/2014/main" id="{C510B6ED-DFB3-49D6-BA27-AF26AAA9E83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7363" y="533400"/>
            <a:ext cx="1057275" cy="1143000"/>
          </a:xfrm>
          <a:prstGeom prst="rect">
            <a:avLst/>
          </a:prstGeom>
          <a:noFill/>
          <a:extLst>
            <a:ext uri="{909E8E84-426E-40DD-AFC4-6F175D3DCCD1}">
              <a14:hiddenFill xmlns:a14="http://schemas.microsoft.com/office/drawing/2010/main">
                <a:solidFill>
                  <a:srgbClr val="FFFFFF"/>
                </a:solidFill>
              </a14:hiddenFill>
            </a:ext>
          </a:extLst>
        </p:spPr>
      </p:pic>
      <p:sp>
        <p:nvSpPr>
          <p:cNvPr id="145412" name="Text Box 4">
            <a:extLst>
              <a:ext uri="{FF2B5EF4-FFF2-40B4-BE49-F238E27FC236}">
                <a16:creationId xmlns:a16="http://schemas.microsoft.com/office/drawing/2014/main" id="{A3ABCD56-8155-48F2-ADDC-1AA7250A8B69}"/>
              </a:ext>
            </a:extLst>
          </p:cNvPr>
          <p:cNvSpPr txBox="1">
            <a:spLocks noChangeArrowheads="1"/>
          </p:cNvSpPr>
          <p:nvPr/>
        </p:nvSpPr>
        <p:spPr bwMode="auto">
          <a:xfrm>
            <a:off x="411163" y="6096000"/>
            <a:ext cx="2895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a:t>5</a:t>
            </a:r>
            <a:r>
              <a:rPr lang="en-US" altLang="en-US" baseline="30000"/>
              <a:t>th</a:t>
            </a:r>
            <a:r>
              <a:rPr lang="en-US" altLang="en-US"/>
              <a:t> order Observatory</a:t>
            </a:r>
          </a:p>
        </p:txBody>
      </p:sp>
      <p:pic>
        <p:nvPicPr>
          <p:cNvPr id="145413" name="Picture 5">
            <a:extLst>
              <a:ext uri="{FF2B5EF4-FFF2-40B4-BE49-F238E27FC236}">
                <a16:creationId xmlns:a16="http://schemas.microsoft.com/office/drawing/2014/main" id="{F6D22370-6A4D-42F5-8435-C0337252009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52800" y="2455863"/>
            <a:ext cx="2819400" cy="26654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45414" name="Line 6">
            <a:extLst>
              <a:ext uri="{FF2B5EF4-FFF2-40B4-BE49-F238E27FC236}">
                <a16:creationId xmlns:a16="http://schemas.microsoft.com/office/drawing/2014/main" id="{47638D62-C1B3-4CEA-AA8F-3F701348ED1C}"/>
              </a:ext>
            </a:extLst>
          </p:cNvPr>
          <p:cNvSpPr>
            <a:spLocks noChangeShapeType="1"/>
          </p:cNvSpPr>
          <p:nvPr/>
        </p:nvSpPr>
        <p:spPr bwMode="auto">
          <a:xfrm flipV="1">
            <a:off x="2133600" y="2438400"/>
            <a:ext cx="1219200" cy="2209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15" name="Line 7">
            <a:extLst>
              <a:ext uri="{FF2B5EF4-FFF2-40B4-BE49-F238E27FC236}">
                <a16:creationId xmlns:a16="http://schemas.microsoft.com/office/drawing/2014/main" id="{1679298F-B0A2-4278-B84C-30F5DE4C9056}"/>
              </a:ext>
            </a:extLst>
          </p:cNvPr>
          <p:cNvSpPr>
            <a:spLocks noChangeShapeType="1"/>
          </p:cNvSpPr>
          <p:nvPr/>
        </p:nvSpPr>
        <p:spPr bwMode="auto">
          <a:xfrm flipV="1">
            <a:off x="2438400" y="5116513"/>
            <a:ext cx="914400" cy="36988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16" name="Text Box 8">
            <a:extLst>
              <a:ext uri="{FF2B5EF4-FFF2-40B4-BE49-F238E27FC236}">
                <a16:creationId xmlns:a16="http://schemas.microsoft.com/office/drawing/2014/main" id="{D73416AA-8385-441D-85B7-83001F1C76FD}"/>
              </a:ext>
            </a:extLst>
          </p:cNvPr>
          <p:cNvSpPr txBox="1">
            <a:spLocks noChangeArrowheads="1"/>
          </p:cNvSpPr>
          <p:nvPr/>
        </p:nvSpPr>
        <p:spPr bwMode="auto">
          <a:xfrm>
            <a:off x="3316288" y="1111250"/>
            <a:ext cx="2895600"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a:t>3rd order Cluster containing catchments draining directly to 1</a:t>
            </a:r>
            <a:r>
              <a:rPr lang="en-US" altLang="en-US" baseline="30000"/>
              <a:t>st</a:t>
            </a:r>
            <a:r>
              <a:rPr lang="en-US" altLang="en-US"/>
              <a:t>, 2</a:t>
            </a:r>
            <a:r>
              <a:rPr lang="en-US" altLang="en-US" baseline="30000"/>
              <a:t>nd</a:t>
            </a:r>
            <a:r>
              <a:rPr lang="en-US" altLang="en-US"/>
              <a:t> and 3</a:t>
            </a:r>
            <a:r>
              <a:rPr lang="en-US" altLang="en-US" baseline="30000"/>
              <a:t>rd</a:t>
            </a:r>
            <a:r>
              <a:rPr lang="en-US" altLang="en-US"/>
              <a:t> order streams</a:t>
            </a:r>
          </a:p>
        </p:txBody>
      </p:sp>
      <p:pic>
        <p:nvPicPr>
          <p:cNvPr id="145417" name="Picture 9">
            <a:extLst>
              <a:ext uri="{FF2B5EF4-FFF2-40B4-BE49-F238E27FC236}">
                <a16:creationId xmlns:a16="http://schemas.microsoft.com/office/drawing/2014/main" id="{5C1FCD80-65FE-4428-94CF-27EC7404A0C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564313" y="2478088"/>
            <a:ext cx="2259012" cy="2662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45418" name="Text Box 10">
            <a:extLst>
              <a:ext uri="{FF2B5EF4-FFF2-40B4-BE49-F238E27FC236}">
                <a16:creationId xmlns:a16="http://schemas.microsoft.com/office/drawing/2014/main" id="{8AFBE4AE-F10F-42CF-B468-5E6E8611ACFC}"/>
              </a:ext>
            </a:extLst>
          </p:cNvPr>
          <p:cNvSpPr txBox="1">
            <a:spLocks noChangeArrowheads="1"/>
          </p:cNvSpPr>
          <p:nvPr/>
        </p:nvSpPr>
        <p:spPr bwMode="auto">
          <a:xfrm>
            <a:off x="6546850" y="1549400"/>
            <a:ext cx="2246313"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a:t>1</a:t>
            </a:r>
            <a:r>
              <a:rPr lang="en-US" altLang="en-US" baseline="30000"/>
              <a:t>st</a:t>
            </a:r>
            <a:r>
              <a:rPr lang="en-US" altLang="en-US"/>
              <a:t> order catchment</a:t>
            </a:r>
          </a:p>
        </p:txBody>
      </p:sp>
      <p:sp>
        <p:nvSpPr>
          <p:cNvPr id="145419" name="Line 11">
            <a:extLst>
              <a:ext uri="{FF2B5EF4-FFF2-40B4-BE49-F238E27FC236}">
                <a16:creationId xmlns:a16="http://schemas.microsoft.com/office/drawing/2014/main" id="{B58EE8F7-1D78-4CFF-A1EB-CFF086C9F51C}"/>
              </a:ext>
            </a:extLst>
          </p:cNvPr>
          <p:cNvSpPr>
            <a:spLocks noChangeShapeType="1"/>
          </p:cNvSpPr>
          <p:nvPr/>
        </p:nvSpPr>
        <p:spPr bwMode="auto">
          <a:xfrm flipV="1">
            <a:off x="5454650" y="2466975"/>
            <a:ext cx="1095375" cy="17859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20" name="Line 12">
            <a:extLst>
              <a:ext uri="{FF2B5EF4-FFF2-40B4-BE49-F238E27FC236}">
                <a16:creationId xmlns:a16="http://schemas.microsoft.com/office/drawing/2014/main" id="{3F54F63B-AB8A-4E3C-89FF-3A86247F72FB}"/>
              </a:ext>
            </a:extLst>
          </p:cNvPr>
          <p:cNvSpPr>
            <a:spLocks noChangeShapeType="1"/>
          </p:cNvSpPr>
          <p:nvPr/>
        </p:nvSpPr>
        <p:spPr bwMode="auto">
          <a:xfrm>
            <a:off x="5529263" y="4730750"/>
            <a:ext cx="1041400" cy="415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21" name="AutoShape 13">
            <a:extLst>
              <a:ext uri="{FF2B5EF4-FFF2-40B4-BE49-F238E27FC236}">
                <a16:creationId xmlns:a16="http://schemas.microsoft.com/office/drawing/2014/main" id="{4635F733-A9F8-4AF0-B7B4-C1DCEF3F3768}"/>
              </a:ext>
            </a:extLst>
          </p:cNvPr>
          <p:cNvSpPr>
            <a:spLocks noChangeArrowheads="1"/>
          </p:cNvSpPr>
          <p:nvPr/>
        </p:nvSpPr>
        <p:spPr bwMode="auto">
          <a:xfrm flipV="1">
            <a:off x="3581400" y="5915025"/>
            <a:ext cx="209550" cy="228600"/>
          </a:xfrm>
          <a:prstGeom prst="triangle">
            <a:avLst>
              <a:gd name="adj" fmla="val 50000"/>
            </a:avLst>
          </a:prstGeom>
          <a:solidFill>
            <a:srgbClr val="A0FEA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5422" name="Text Box 14">
            <a:extLst>
              <a:ext uri="{FF2B5EF4-FFF2-40B4-BE49-F238E27FC236}">
                <a16:creationId xmlns:a16="http://schemas.microsoft.com/office/drawing/2014/main" id="{F05B4203-DD3E-46F2-88BD-6E7E0CBD1E33}"/>
              </a:ext>
            </a:extLst>
          </p:cNvPr>
          <p:cNvSpPr txBox="1">
            <a:spLocks noChangeArrowheads="1"/>
          </p:cNvSpPr>
          <p:nvPr/>
        </p:nvSpPr>
        <p:spPr bwMode="auto">
          <a:xfrm>
            <a:off x="3886200" y="5353050"/>
            <a:ext cx="4591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a:t>Terrestrial sensor package over catchment</a:t>
            </a:r>
          </a:p>
        </p:txBody>
      </p:sp>
      <p:sp>
        <p:nvSpPr>
          <p:cNvPr id="145423" name="Text Box 15">
            <a:extLst>
              <a:ext uri="{FF2B5EF4-FFF2-40B4-BE49-F238E27FC236}">
                <a16:creationId xmlns:a16="http://schemas.microsoft.com/office/drawing/2014/main" id="{F083BB8A-067C-4CCF-B614-5D26A97A0C4A}"/>
              </a:ext>
            </a:extLst>
          </p:cNvPr>
          <p:cNvSpPr txBox="1">
            <a:spLocks noChangeArrowheads="1"/>
          </p:cNvSpPr>
          <p:nvPr/>
        </p:nvSpPr>
        <p:spPr bwMode="auto">
          <a:xfrm>
            <a:off x="3924300" y="5838825"/>
            <a:ext cx="4591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a:t>Stream sensor package</a:t>
            </a:r>
          </a:p>
        </p:txBody>
      </p:sp>
      <p:sp>
        <p:nvSpPr>
          <p:cNvPr id="145424" name="AutoShape 16">
            <a:extLst>
              <a:ext uri="{FF2B5EF4-FFF2-40B4-BE49-F238E27FC236}">
                <a16:creationId xmlns:a16="http://schemas.microsoft.com/office/drawing/2014/main" id="{A0E9D47C-F1EF-49F8-BDA9-3B0D3FDC5EC5}"/>
              </a:ext>
            </a:extLst>
          </p:cNvPr>
          <p:cNvSpPr>
            <a:spLocks noChangeArrowheads="1"/>
          </p:cNvSpPr>
          <p:nvPr/>
        </p:nvSpPr>
        <p:spPr bwMode="auto">
          <a:xfrm flipV="1">
            <a:off x="161925" y="5267325"/>
            <a:ext cx="209550" cy="228600"/>
          </a:xfrm>
          <a:prstGeom prst="triangle">
            <a:avLst>
              <a:gd name="adj" fmla="val 50000"/>
            </a:avLst>
          </a:prstGeom>
          <a:solidFill>
            <a:srgbClr val="A0FEA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5425" name="AutoShape 17">
            <a:extLst>
              <a:ext uri="{FF2B5EF4-FFF2-40B4-BE49-F238E27FC236}">
                <a16:creationId xmlns:a16="http://schemas.microsoft.com/office/drawing/2014/main" id="{BA327B70-6E09-4385-BC17-4DC92BFA4D24}"/>
              </a:ext>
            </a:extLst>
          </p:cNvPr>
          <p:cNvSpPr>
            <a:spLocks noChangeArrowheads="1"/>
          </p:cNvSpPr>
          <p:nvPr/>
        </p:nvSpPr>
        <p:spPr bwMode="auto">
          <a:xfrm flipV="1">
            <a:off x="1676400" y="4981575"/>
            <a:ext cx="209550" cy="228600"/>
          </a:xfrm>
          <a:prstGeom prst="triangle">
            <a:avLst>
              <a:gd name="adj" fmla="val 50000"/>
            </a:avLst>
          </a:prstGeom>
          <a:solidFill>
            <a:srgbClr val="A0FEA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5426" name="AutoShape 18">
            <a:extLst>
              <a:ext uri="{FF2B5EF4-FFF2-40B4-BE49-F238E27FC236}">
                <a16:creationId xmlns:a16="http://schemas.microsoft.com/office/drawing/2014/main" id="{83C52DED-DF9E-4B6A-8997-CF8447361BA1}"/>
              </a:ext>
            </a:extLst>
          </p:cNvPr>
          <p:cNvSpPr>
            <a:spLocks noChangeArrowheads="1"/>
          </p:cNvSpPr>
          <p:nvPr/>
        </p:nvSpPr>
        <p:spPr bwMode="auto">
          <a:xfrm flipV="1">
            <a:off x="1514475" y="4352925"/>
            <a:ext cx="209550" cy="228600"/>
          </a:xfrm>
          <a:prstGeom prst="triangle">
            <a:avLst>
              <a:gd name="adj" fmla="val 50000"/>
            </a:avLst>
          </a:prstGeom>
          <a:solidFill>
            <a:srgbClr val="A0FEA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5427" name="AutoShape 19">
            <a:extLst>
              <a:ext uri="{FF2B5EF4-FFF2-40B4-BE49-F238E27FC236}">
                <a16:creationId xmlns:a16="http://schemas.microsoft.com/office/drawing/2014/main" id="{43176DBA-BA3F-45D5-B6B7-2E423CE50731}"/>
              </a:ext>
            </a:extLst>
          </p:cNvPr>
          <p:cNvSpPr>
            <a:spLocks noChangeArrowheads="1"/>
          </p:cNvSpPr>
          <p:nvPr/>
        </p:nvSpPr>
        <p:spPr bwMode="auto">
          <a:xfrm flipV="1">
            <a:off x="2514600" y="2000250"/>
            <a:ext cx="209550" cy="228600"/>
          </a:xfrm>
          <a:prstGeom prst="triangle">
            <a:avLst>
              <a:gd name="adj" fmla="val 50000"/>
            </a:avLst>
          </a:prstGeom>
          <a:solidFill>
            <a:srgbClr val="A0FEA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5428" name="AutoShape 20">
            <a:extLst>
              <a:ext uri="{FF2B5EF4-FFF2-40B4-BE49-F238E27FC236}">
                <a16:creationId xmlns:a16="http://schemas.microsoft.com/office/drawing/2014/main" id="{5BF98610-28D0-4340-A878-E97FE5EB1554}"/>
              </a:ext>
            </a:extLst>
          </p:cNvPr>
          <p:cNvSpPr>
            <a:spLocks noChangeArrowheads="1"/>
          </p:cNvSpPr>
          <p:nvPr/>
        </p:nvSpPr>
        <p:spPr bwMode="auto">
          <a:xfrm flipV="1">
            <a:off x="3705225" y="3638550"/>
            <a:ext cx="209550" cy="228600"/>
          </a:xfrm>
          <a:prstGeom prst="triangle">
            <a:avLst>
              <a:gd name="adj" fmla="val 50000"/>
            </a:avLst>
          </a:prstGeom>
          <a:solidFill>
            <a:srgbClr val="A0FEA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5429" name="AutoShape 21">
            <a:extLst>
              <a:ext uri="{FF2B5EF4-FFF2-40B4-BE49-F238E27FC236}">
                <a16:creationId xmlns:a16="http://schemas.microsoft.com/office/drawing/2014/main" id="{585DA518-6D41-4D02-BCBE-30FB42970F29}"/>
              </a:ext>
            </a:extLst>
          </p:cNvPr>
          <p:cNvSpPr>
            <a:spLocks noChangeArrowheads="1"/>
          </p:cNvSpPr>
          <p:nvPr/>
        </p:nvSpPr>
        <p:spPr bwMode="auto">
          <a:xfrm flipV="1">
            <a:off x="4152900" y="3790950"/>
            <a:ext cx="209550" cy="228600"/>
          </a:xfrm>
          <a:prstGeom prst="triangle">
            <a:avLst>
              <a:gd name="adj" fmla="val 50000"/>
            </a:avLst>
          </a:prstGeom>
          <a:solidFill>
            <a:srgbClr val="A0FEA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5430" name="AutoShape 22">
            <a:extLst>
              <a:ext uri="{FF2B5EF4-FFF2-40B4-BE49-F238E27FC236}">
                <a16:creationId xmlns:a16="http://schemas.microsoft.com/office/drawing/2014/main" id="{4C1E24FD-EB5F-45FC-9135-C15FBAED4BC1}"/>
              </a:ext>
            </a:extLst>
          </p:cNvPr>
          <p:cNvSpPr>
            <a:spLocks noChangeArrowheads="1"/>
          </p:cNvSpPr>
          <p:nvPr/>
        </p:nvSpPr>
        <p:spPr bwMode="auto">
          <a:xfrm flipV="1">
            <a:off x="4933950" y="3924300"/>
            <a:ext cx="209550" cy="228600"/>
          </a:xfrm>
          <a:prstGeom prst="triangle">
            <a:avLst>
              <a:gd name="adj" fmla="val 50000"/>
            </a:avLst>
          </a:prstGeom>
          <a:solidFill>
            <a:srgbClr val="A0FEA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5431" name="AutoShape 23">
            <a:extLst>
              <a:ext uri="{FF2B5EF4-FFF2-40B4-BE49-F238E27FC236}">
                <a16:creationId xmlns:a16="http://schemas.microsoft.com/office/drawing/2014/main" id="{CCE014B5-BF0A-4B58-9307-500DDB62F358}"/>
              </a:ext>
            </a:extLst>
          </p:cNvPr>
          <p:cNvSpPr>
            <a:spLocks noChangeArrowheads="1"/>
          </p:cNvSpPr>
          <p:nvPr/>
        </p:nvSpPr>
        <p:spPr bwMode="auto">
          <a:xfrm flipV="1">
            <a:off x="5029200" y="3476625"/>
            <a:ext cx="209550" cy="228600"/>
          </a:xfrm>
          <a:prstGeom prst="triangle">
            <a:avLst>
              <a:gd name="adj" fmla="val 50000"/>
            </a:avLst>
          </a:prstGeom>
          <a:solidFill>
            <a:srgbClr val="A0FEA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5432" name="AutoShape 24">
            <a:extLst>
              <a:ext uri="{FF2B5EF4-FFF2-40B4-BE49-F238E27FC236}">
                <a16:creationId xmlns:a16="http://schemas.microsoft.com/office/drawing/2014/main" id="{63BEF5B1-7AB2-4404-8E6F-11373AADA303}"/>
              </a:ext>
            </a:extLst>
          </p:cNvPr>
          <p:cNvSpPr>
            <a:spLocks noChangeArrowheads="1"/>
          </p:cNvSpPr>
          <p:nvPr/>
        </p:nvSpPr>
        <p:spPr bwMode="auto">
          <a:xfrm flipV="1">
            <a:off x="5381625" y="4200525"/>
            <a:ext cx="209550" cy="228600"/>
          </a:xfrm>
          <a:prstGeom prst="triangle">
            <a:avLst>
              <a:gd name="adj" fmla="val 50000"/>
            </a:avLst>
          </a:prstGeom>
          <a:solidFill>
            <a:srgbClr val="A0FEA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5433" name="AutoShape 25">
            <a:extLst>
              <a:ext uri="{FF2B5EF4-FFF2-40B4-BE49-F238E27FC236}">
                <a16:creationId xmlns:a16="http://schemas.microsoft.com/office/drawing/2014/main" id="{BA7C0840-64F0-4C7F-B1F5-B1DE7D2143FF}"/>
              </a:ext>
            </a:extLst>
          </p:cNvPr>
          <p:cNvSpPr>
            <a:spLocks noChangeArrowheads="1"/>
          </p:cNvSpPr>
          <p:nvPr/>
        </p:nvSpPr>
        <p:spPr bwMode="auto">
          <a:xfrm flipV="1">
            <a:off x="6981825" y="2486025"/>
            <a:ext cx="209550" cy="228600"/>
          </a:xfrm>
          <a:prstGeom prst="triangle">
            <a:avLst>
              <a:gd name="adj" fmla="val 50000"/>
            </a:avLst>
          </a:prstGeom>
          <a:solidFill>
            <a:srgbClr val="A0FEA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5434" name="Freeform 26" descr="10%">
            <a:extLst>
              <a:ext uri="{FF2B5EF4-FFF2-40B4-BE49-F238E27FC236}">
                <a16:creationId xmlns:a16="http://schemas.microsoft.com/office/drawing/2014/main" id="{F0151DA2-360F-4FBB-87A4-DEF9D925F72B}"/>
              </a:ext>
            </a:extLst>
          </p:cNvPr>
          <p:cNvSpPr>
            <a:spLocks/>
          </p:cNvSpPr>
          <p:nvPr/>
        </p:nvSpPr>
        <p:spPr bwMode="auto">
          <a:xfrm>
            <a:off x="3429000" y="5400675"/>
            <a:ext cx="466725" cy="333375"/>
          </a:xfrm>
          <a:custGeom>
            <a:avLst/>
            <a:gdLst>
              <a:gd name="T0" fmla="*/ 120 w 534"/>
              <a:gd name="T1" fmla="*/ 0 h 330"/>
              <a:gd name="T2" fmla="*/ 534 w 534"/>
              <a:gd name="T3" fmla="*/ 66 h 330"/>
              <a:gd name="T4" fmla="*/ 396 w 534"/>
              <a:gd name="T5" fmla="*/ 294 h 330"/>
              <a:gd name="T6" fmla="*/ 114 w 534"/>
              <a:gd name="T7" fmla="*/ 330 h 330"/>
              <a:gd name="T8" fmla="*/ 0 w 534"/>
              <a:gd name="T9" fmla="*/ 240 h 330"/>
              <a:gd name="T10" fmla="*/ 24 w 534"/>
              <a:gd name="T11" fmla="*/ 60 h 330"/>
              <a:gd name="T12" fmla="*/ 120 w 534"/>
              <a:gd name="T13" fmla="*/ 0 h 330"/>
            </a:gdLst>
            <a:ahLst/>
            <a:cxnLst>
              <a:cxn ang="0">
                <a:pos x="T0" y="T1"/>
              </a:cxn>
              <a:cxn ang="0">
                <a:pos x="T2" y="T3"/>
              </a:cxn>
              <a:cxn ang="0">
                <a:pos x="T4" y="T5"/>
              </a:cxn>
              <a:cxn ang="0">
                <a:pos x="T6" y="T7"/>
              </a:cxn>
              <a:cxn ang="0">
                <a:pos x="T8" y="T9"/>
              </a:cxn>
              <a:cxn ang="0">
                <a:pos x="T10" y="T11"/>
              </a:cxn>
              <a:cxn ang="0">
                <a:pos x="T12" y="T13"/>
              </a:cxn>
            </a:cxnLst>
            <a:rect l="0" t="0" r="r" b="b"/>
            <a:pathLst>
              <a:path w="534" h="330">
                <a:moveTo>
                  <a:pt x="120" y="0"/>
                </a:moveTo>
                <a:lnTo>
                  <a:pt x="534" y="66"/>
                </a:lnTo>
                <a:lnTo>
                  <a:pt x="396" y="294"/>
                </a:lnTo>
                <a:lnTo>
                  <a:pt x="114" y="330"/>
                </a:lnTo>
                <a:lnTo>
                  <a:pt x="0" y="240"/>
                </a:lnTo>
                <a:lnTo>
                  <a:pt x="24" y="60"/>
                </a:lnTo>
                <a:lnTo>
                  <a:pt x="120" y="0"/>
                </a:lnTo>
                <a:close/>
              </a:path>
            </a:pathLst>
          </a:custGeom>
          <a:pattFill prst="pct10">
            <a:fgClr>
              <a:schemeClr val="tx1"/>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35" name="Freeform 27" descr="10%">
            <a:extLst>
              <a:ext uri="{FF2B5EF4-FFF2-40B4-BE49-F238E27FC236}">
                <a16:creationId xmlns:a16="http://schemas.microsoft.com/office/drawing/2014/main" id="{CC2BF766-53C0-4592-9CAA-93AC533348CD}"/>
              </a:ext>
            </a:extLst>
          </p:cNvPr>
          <p:cNvSpPr>
            <a:spLocks/>
          </p:cNvSpPr>
          <p:nvPr/>
        </p:nvSpPr>
        <p:spPr bwMode="auto">
          <a:xfrm>
            <a:off x="3870325" y="3556000"/>
            <a:ext cx="371475" cy="447675"/>
          </a:xfrm>
          <a:custGeom>
            <a:avLst/>
            <a:gdLst>
              <a:gd name="T0" fmla="*/ 83 w 234"/>
              <a:gd name="T1" fmla="*/ 48 h 282"/>
              <a:gd name="T2" fmla="*/ 160 w 234"/>
              <a:gd name="T3" fmla="*/ 38 h 282"/>
              <a:gd name="T4" fmla="*/ 234 w 234"/>
              <a:gd name="T5" fmla="*/ 0 h 282"/>
              <a:gd name="T6" fmla="*/ 228 w 234"/>
              <a:gd name="T7" fmla="*/ 125 h 282"/>
              <a:gd name="T8" fmla="*/ 196 w 234"/>
              <a:gd name="T9" fmla="*/ 202 h 282"/>
              <a:gd name="T10" fmla="*/ 96 w 234"/>
              <a:gd name="T11" fmla="*/ 282 h 282"/>
              <a:gd name="T12" fmla="*/ 26 w 234"/>
              <a:gd name="T13" fmla="*/ 278 h 282"/>
              <a:gd name="T14" fmla="*/ 0 w 234"/>
              <a:gd name="T15" fmla="*/ 157 h 282"/>
              <a:gd name="T16" fmla="*/ 30 w 234"/>
              <a:gd name="T17" fmla="*/ 86 h 282"/>
              <a:gd name="T18" fmla="*/ 83 w 234"/>
              <a:gd name="T19" fmla="*/ 48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4" h="282">
                <a:moveTo>
                  <a:pt x="83" y="48"/>
                </a:moveTo>
                <a:lnTo>
                  <a:pt x="160" y="38"/>
                </a:lnTo>
                <a:lnTo>
                  <a:pt x="234" y="0"/>
                </a:lnTo>
                <a:lnTo>
                  <a:pt x="228" y="125"/>
                </a:lnTo>
                <a:lnTo>
                  <a:pt x="196" y="202"/>
                </a:lnTo>
                <a:lnTo>
                  <a:pt x="96" y="282"/>
                </a:lnTo>
                <a:lnTo>
                  <a:pt x="26" y="278"/>
                </a:lnTo>
                <a:lnTo>
                  <a:pt x="0" y="157"/>
                </a:lnTo>
                <a:lnTo>
                  <a:pt x="30" y="86"/>
                </a:lnTo>
                <a:lnTo>
                  <a:pt x="83" y="48"/>
                </a:lnTo>
                <a:close/>
              </a:path>
            </a:pathLst>
          </a:custGeom>
          <a:pattFill prst="pct10">
            <a:fgClr>
              <a:schemeClr val="tx1">
                <a:alpha val="33000"/>
              </a:schemeClr>
            </a:fgClr>
            <a:bgClr>
              <a:schemeClr val="bg1">
                <a:alpha val="33000"/>
              </a:schemeClr>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36" name="Freeform 28" descr="10%">
            <a:extLst>
              <a:ext uri="{FF2B5EF4-FFF2-40B4-BE49-F238E27FC236}">
                <a16:creationId xmlns:a16="http://schemas.microsoft.com/office/drawing/2014/main" id="{150A8189-6C5A-4DB0-88D8-BABA11C83E67}"/>
              </a:ext>
            </a:extLst>
          </p:cNvPr>
          <p:cNvSpPr>
            <a:spLocks/>
          </p:cNvSpPr>
          <p:nvPr/>
        </p:nvSpPr>
        <p:spPr bwMode="auto">
          <a:xfrm>
            <a:off x="4287838" y="3398838"/>
            <a:ext cx="390525" cy="365125"/>
          </a:xfrm>
          <a:custGeom>
            <a:avLst/>
            <a:gdLst>
              <a:gd name="T0" fmla="*/ 115 w 246"/>
              <a:gd name="T1" fmla="*/ 73 h 230"/>
              <a:gd name="T2" fmla="*/ 160 w 246"/>
              <a:gd name="T3" fmla="*/ 25 h 230"/>
              <a:gd name="T4" fmla="*/ 246 w 246"/>
              <a:gd name="T5" fmla="*/ 0 h 230"/>
              <a:gd name="T6" fmla="*/ 228 w 246"/>
              <a:gd name="T7" fmla="*/ 112 h 230"/>
              <a:gd name="T8" fmla="*/ 179 w 246"/>
              <a:gd name="T9" fmla="*/ 137 h 230"/>
              <a:gd name="T10" fmla="*/ 83 w 246"/>
              <a:gd name="T11" fmla="*/ 166 h 230"/>
              <a:gd name="T12" fmla="*/ 19 w 246"/>
              <a:gd name="T13" fmla="*/ 230 h 230"/>
              <a:gd name="T14" fmla="*/ 0 w 246"/>
              <a:gd name="T15" fmla="*/ 144 h 230"/>
              <a:gd name="T16" fmla="*/ 45 w 246"/>
              <a:gd name="T17" fmla="*/ 89 h 230"/>
              <a:gd name="T18" fmla="*/ 115 w 246"/>
              <a:gd name="T19" fmla="*/ 7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6" h="230">
                <a:moveTo>
                  <a:pt x="115" y="73"/>
                </a:moveTo>
                <a:lnTo>
                  <a:pt x="160" y="25"/>
                </a:lnTo>
                <a:lnTo>
                  <a:pt x="246" y="0"/>
                </a:lnTo>
                <a:lnTo>
                  <a:pt x="228" y="112"/>
                </a:lnTo>
                <a:lnTo>
                  <a:pt x="179" y="137"/>
                </a:lnTo>
                <a:lnTo>
                  <a:pt x="83" y="166"/>
                </a:lnTo>
                <a:lnTo>
                  <a:pt x="19" y="230"/>
                </a:lnTo>
                <a:lnTo>
                  <a:pt x="0" y="144"/>
                </a:lnTo>
                <a:lnTo>
                  <a:pt x="45" y="89"/>
                </a:lnTo>
                <a:lnTo>
                  <a:pt x="115" y="73"/>
                </a:lnTo>
                <a:close/>
              </a:path>
            </a:pathLst>
          </a:custGeom>
          <a:pattFill prst="pct10">
            <a:fgClr>
              <a:schemeClr val="tx1">
                <a:alpha val="33000"/>
              </a:schemeClr>
            </a:fgClr>
            <a:bgClr>
              <a:schemeClr val="bg1">
                <a:alpha val="33000"/>
              </a:schemeClr>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37" name="Freeform 29" descr="10%">
            <a:extLst>
              <a:ext uri="{FF2B5EF4-FFF2-40B4-BE49-F238E27FC236}">
                <a16:creationId xmlns:a16="http://schemas.microsoft.com/office/drawing/2014/main" id="{6A4CD451-52CC-4570-92D2-497AB8F19E05}"/>
              </a:ext>
            </a:extLst>
          </p:cNvPr>
          <p:cNvSpPr>
            <a:spLocks/>
          </p:cNvSpPr>
          <p:nvPr/>
        </p:nvSpPr>
        <p:spPr bwMode="auto">
          <a:xfrm>
            <a:off x="4784725" y="3514725"/>
            <a:ext cx="533400" cy="417513"/>
          </a:xfrm>
          <a:custGeom>
            <a:avLst/>
            <a:gdLst>
              <a:gd name="T0" fmla="*/ 125 w 336"/>
              <a:gd name="T1" fmla="*/ 26 h 263"/>
              <a:gd name="T2" fmla="*/ 164 w 336"/>
              <a:gd name="T3" fmla="*/ 29 h 263"/>
              <a:gd name="T4" fmla="*/ 336 w 336"/>
              <a:gd name="T5" fmla="*/ 84 h 263"/>
              <a:gd name="T6" fmla="*/ 253 w 336"/>
              <a:gd name="T7" fmla="*/ 157 h 263"/>
              <a:gd name="T8" fmla="*/ 183 w 336"/>
              <a:gd name="T9" fmla="*/ 263 h 263"/>
              <a:gd name="T10" fmla="*/ 93 w 336"/>
              <a:gd name="T11" fmla="*/ 208 h 263"/>
              <a:gd name="T12" fmla="*/ 61 w 336"/>
              <a:gd name="T13" fmla="*/ 138 h 263"/>
              <a:gd name="T14" fmla="*/ 0 w 336"/>
              <a:gd name="T15" fmla="*/ 58 h 263"/>
              <a:gd name="T16" fmla="*/ 13 w 336"/>
              <a:gd name="T17" fmla="*/ 0 h 263"/>
              <a:gd name="T18" fmla="*/ 96 w 336"/>
              <a:gd name="T19" fmla="*/ 32 h 263"/>
              <a:gd name="T20" fmla="*/ 125 w 336"/>
              <a:gd name="T21" fmla="*/ 26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6" h="263">
                <a:moveTo>
                  <a:pt x="125" y="26"/>
                </a:moveTo>
                <a:lnTo>
                  <a:pt x="164" y="29"/>
                </a:lnTo>
                <a:lnTo>
                  <a:pt x="336" y="84"/>
                </a:lnTo>
                <a:lnTo>
                  <a:pt x="253" y="157"/>
                </a:lnTo>
                <a:lnTo>
                  <a:pt x="183" y="263"/>
                </a:lnTo>
                <a:lnTo>
                  <a:pt x="93" y="208"/>
                </a:lnTo>
                <a:lnTo>
                  <a:pt x="61" y="138"/>
                </a:lnTo>
                <a:lnTo>
                  <a:pt x="0" y="58"/>
                </a:lnTo>
                <a:lnTo>
                  <a:pt x="13" y="0"/>
                </a:lnTo>
                <a:lnTo>
                  <a:pt x="96" y="32"/>
                </a:lnTo>
                <a:lnTo>
                  <a:pt x="125" y="26"/>
                </a:lnTo>
                <a:close/>
              </a:path>
            </a:pathLst>
          </a:custGeom>
          <a:pattFill prst="pct10">
            <a:fgClr>
              <a:schemeClr val="tx1">
                <a:alpha val="33000"/>
              </a:schemeClr>
            </a:fgClr>
            <a:bgClr>
              <a:schemeClr val="bg1">
                <a:alpha val="33000"/>
              </a:schemeClr>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38" name="Freeform 30" descr="10%">
            <a:extLst>
              <a:ext uri="{FF2B5EF4-FFF2-40B4-BE49-F238E27FC236}">
                <a16:creationId xmlns:a16="http://schemas.microsoft.com/office/drawing/2014/main" id="{6190B542-F309-458B-9BD0-EC20E7679EDA}"/>
              </a:ext>
            </a:extLst>
          </p:cNvPr>
          <p:cNvSpPr>
            <a:spLocks/>
          </p:cNvSpPr>
          <p:nvPr/>
        </p:nvSpPr>
        <p:spPr bwMode="auto">
          <a:xfrm>
            <a:off x="5410200" y="4333875"/>
            <a:ext cx="355600" cy="376238"/>
          </a:xfrm>
          <a:custGeom>
            <a:avLst/>
            <a:gdLst>
              <a:gd name="T0" fmla="*/ 35 w 224"/>
              <a:gd name="T1" fmla="*/ 0 h 237"/>
              <a:gd name="T2" fmla="*/ 74 w 224"/>
              <a:gd name="T3" fmla="*/ 3 h 237"/>
              <a:gd name="T4" fmla="*/ 224 w 224"/>
              <a:gd name="T5" fmla="*/ 131 h 237"/>
              <a:gd name="T6" fmla="*/ 154 w 224"/>
              <a:gd name="T7" fmla="*/ 192 h 237"/>
              <a:gd name="T8" fmla="*/ 163 w 224"/>
              <a:gd name="T9" fmla="*/ 131 h 237"/>
              <a:gd name="T10" fmla="*/ 93 w 224"/>
              <a:gd name="T11" fmla="*/ 237 h 237"/>
              <a:gd name="T12" fmla="*/ 48 w 224"/>
              <a:gd name="T13" fmla="*/ 185 h 237"/>
              <a:gd name="T14" fmla="*/ 22 w 224"/>
              <a:gd name="T15" fmla="*/ 185 h 237"/>
              <a:gd name="T16" fmla="*/ 19 w 224"/>
              <a:gd name="T17" fmla="*/ 121 h 237"/>
              <a:gd name="T18" fmla="*/ 0 w 224"/>
              <a:gd name="T19" fmla="*/ 64 h 237"/>
              <a:gd name="T20" fmla="*/ 6 w 224"/>
              <a:gd name="T21" fmla="*/ 6 h 237"/>
              <a:gd name="T22" fmla="*/ 35 w 224"/>
              <a:gd name="T23"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237">
                <a:moveTo>
                  <a:pt x="35" y="0"/>
                </a:moveTo>
                <a:lnTo>
                  <a:pt x="74" y="3"/>
                </a:lnTo>
                <a:lnTo>
                  <a:pt x="224" y="131"/>
                </a:lnTo>
                <a:lnTo>
                  <a:pt x="154" y="192"/>
                </a:lnTo>
                <a:lnTo>
                  <a:pt x="163" y="131"/>
                </a:lnTo>
                <a:lnTo>
                  <a:pt x="93" y="237"/>
                </a:lnTo>
                <a:lnTo>
                  <a:pt x="48" y="185"/>
                </a:lnTo>
                <a:lnTo>
                  <a:pt x="22" y="185"/>
                </a:lnTo>
                <a:lnTo>
                  <a:pt x="19" y="121"/>
                </a:lnTo>
                <a:lnTo>
                  <a:pt x="0" y="64"/>
                </a:lnTo>
                <a:lnTo>
                  <a:pt x="6" y="6"/>
                </a:lnTo>
                <a:lnTo>
                  <a:pt x="35" y="0"/>
                </a:lnTo>
                <a:close/>
              </a:path>
            </a:pathLst>
          </a:custGeom>
          <a:pattFill prst="pct10">
            <a:fgClr>
              <a:schemeClr val="tx1">
                <a:alpha val="33000"/>
              </a:schemeClr>
            </a:fgClr>
            <a:bgClr>
              <a:schemeClr val="bg1">
                <a:alpha val="33000"/>
              </a:schemeClr>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39" name="Text Box 31">
            <a:extLst>
              <a:ext uri="{FF2B5EF4-FFF2-40B4-BE49-F238E27FC236}">
                <a16:creationId xmlns:a16="http://schemas.microsoft.com/office/drawing/2014/main" id="{FDF6C0CA-DF83-4B55-8641-C521EDAAB764}"/>
              </a:ext>
            </a:extLst>
          </p:cNvPr>
          <p:cNvSpPr txBox="1">
            <a:spLocks noChangeArrowheads="1"/>
          </p:cNvSpPr>
          <p:nvPr/>
        </p:nvSpPr>
        <p:spPr bwMode="auto">
          <a:xfrm>
            <a:off x="3159125" y="196850"/>
            <a:ext cx="59848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2400" b="1"/>
              <a:t>Nested River Basin Observatory Design</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2" name="Rectangle 2">
            <a:extLst>
              <a:ext uri="{FF2B5EF4-FFF2-40B4-BE49-F238E27FC236}">
                <a16:creationId xmlns:a16="http://schemas.microsoft.com/office/drawing/2014/main" id="{6BB43AC4-C667-4D17-9B4A-022167E4C55C}"/>
              </a:ext>
            </a:extLst>
          </p:cNvPr>
          <p:cNvSpPr>
            <a:spLocks noGrp="1" noChangeArrowheads="1"/>
          </p:cNvSpPr>
          <p:nvPr>
            <p:ph type="title"/>
          </p:nvPr>
        </p:nvSpPr>
        <p:spPr/>
        <p:txBody>
          <a:bodyPr/>
          <a:lstStyle/>
          <a:p>
            <a:pPr algn="l"/>
            <a:r>
              <a:rPr lang="en-US" altLang="en-US" sz="4000"/>
              <a:t>Gradient Observatory Design</a:t>
            </a:r>
          </a:p>
        </p:txBody>
      </p:sp>
      <p:sp>
        <p:nvSpPr>
          <p:cNvPr id="317443" name="Rectangle 3">
            <a:extLst>
              <a:ext uri="{FF2B5EF4-FFF2-40B4-BE49-F238E27FC236}">
                <a16:creationId xmlns:a16="http://schemas.microsoft.com/office/drawing/2014/main" id="{599E6298-1055-4E99-B3CA-3AFD59D3D434}"/>
              </a:ext>
            </a:extLst>
          </p:cNvPr>
          <p:cNvSpPr>
            <a:spLocks noGrp="1" noChangeArrowheads="1"/>
          </p:cNvSpPr>
          <p:nvPr>
            <p:ph type="body" sz="half" idx="1"/>
          </p:nvPr>
        </p:nvSpPr>
        <p:spPr/>
        <p:txBody>
          <a:bodyPr/>
          <a:lstStyle/>
          <a:p>
            <a:pPr marL="0" indent="0">
              <a:buFontTx/>
              <a:buNone/>
            </a:pPr>
            <a:r>
              <a:rPr lang="en-US" altLang="en-US" sz="2800"/>
              <a:t>Systematic data collection across gradients to allow isolation of individual causative factors </a:t>
            </a:r>
          </a:p>
        </p:txBody>
      </p:sp>
      <p:pic>
        <p:nvPicPr>
          <p:cNvPr id="317444" name="Picture 4" descr="CZEN_Fig5">
            <a:extLst>
              <a:ext uri="{FF2B5EF4-FFF2-40B4-BE49-F238E27FC236}">
                <a16:creationId xmlns:a16="http://schemas.microsoft.com/office/drawing/2014/main" id="{DDBB91E8-656B-4EC3-AE06-48D5D6A8E7E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41738" y="1582738"/>
            <a:ext cx="4946650" cy="404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2">
            <a:extLst>
              <a:ext uri="{FF2B5EF4-FFF2-40B4-BE49-F238E27FC236}">
                <a16:creationId xmlns:a16="http://schemas.microsoft.com/office/drawing/2014/main" id="{93C01EB6-0035-46C4-9987-8F5F67740A18}"/>
              </a:ext>
            </a:extLst>
          </p:cNvPr>
          <p:cNvSpPr>
            <a:spLocks noGrp="1" noChangeArrowheads="1"/>
          </p:cNvSpPr>
          <p:nvPr>
            <p:ph type="title"/>
          </p:nvPr>
        </p:nvSpPr>
        <p:spPr>
          <a:xfrm>
            <a:off x="762000" y="482600"/>
            <a:ext cx="7772400" cy="457200"/>
          </a:xfrm>
        </p:spPr>
        <p:txBody>
          <a:bodyPr/>
          <a:lstStyle/>
          <a:p>
            <a:r>
              <a:rPr lang="en-US" altLang="en-US" sz="4000"/>
              <a:t>Catchment Instrumentation</a:t>
            </a:r>
          </a:p>
        </p:txBody>
      </p:sp>
      <p:grpSp>
        <p:nvGrpSpPr>
          <p:cNvPr id="176246" name="Group 118">
            <a:extLst>
              <a:ext uri="{FF2B5EF4-FFF2-40B4-BE49-F238E27FC236}">
                <a16:creationId xmlns:a16="http://schemas.microsoft.com/office/drawing/2014/main" id="{D3259A7C-A5F2-4001-B3CE-497F410B62C6}"/>
              </a:ext>
            </a:extLst>
          </p:cNvPr>
          <p:cNvGrpSpPr>
            <a:grpSpLocks/>
          </p:cNvGrpSpPr>
          <p:nvPr/>
        </p:nvGrpSpPr>
        <p:grpSpPr bwMode="auto">
          <a:xfrm>
            <a:off x="4687888" y="3738563"/>
            <a:ext cx="3957637" cy="2784475"/>
            <a:chOff x="288" y="717"/>
            <a:chExt cx="5280" cy="3715"/>
          </a:xfrm>
        </p:grpSpPr>
        <p:pic>
          <p:nvPicPr>
            <p:cNvPr id="176131" name="Picture 3">
              <a:extLst>
                <a:ext uri="{FF2B5EF4-FFF2-40B4-BE49-F238E27FC236}">
                  <a16:creationId xmlns:a16="http://schemas.microsoft.com/office/drawing/2014/main" id="{B071C59D-1BF5-4CB5-8CF5-76967EBA95E1}"/>
                </a:ext>
              </a:extLst>
            </p:cNvPr>
            <p:cNvPicPr>
              <a:picLocks noChangeAspect="1" noChangeArrowheads="1"/>
            </p:cNvPicPr>
            <p:nvPr/>
          </p:nvPicPr>
          <p:blipFill>
            <a:blip r:embed="rId2">
              <a:clrChange>
                <a:clrFrom>
                  <a:srgbClr val="FFFFFF"/>
                </a:clrFrom>
                <a:clrTo>
                  <a:srgbClr val="FFFFFF">
                    <a:alpha val="0"/>
                  </a:srgbClr>
                </a:clrTo>
              </a:clrChange>
              <a:lum bright="38000" contrast="-16000"/>
              <a:extLst>
                <a:ext uri="{28A0092B-C50C-407E-A947-70E740481C1C}">
                  <a14:useLocalDpi xmlns:a14="http://schemas.microsoft.com/office/drawing/2010/main" val="0"/>
                </a:ext>
              </a:extLst>
            </a:blip>
            <a:srcRect/>
            <a:stretch>
              <a:fillRect/>
            </a:stretch>
          </p:blipFill>
          <p:spPr bwMode="auto">
            <a:xfrm>
              <a:off x="288" y="717"/>
              <a:ext cx="5280" cy="37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6133" name="AutoShape 5">
              <a:extLst>
                <a:ext uri="{FF2B5EF4-FFF2-40B4-BE49-F238E27FC236}">
                  <a16:creationId xmlns:a16="http://schemas.microsoft.com/office/drawing/2014/main" id="{B89962A3-AB6B-4A03-8132-7C510921F222}"/>
                </a:ext>
              </a:extLst>
            </p:cNvPr>
            <p:cNvSpPr>
              <a:spLocks noChangeArrowheads="1"/>
            </p:cNvSpPr>
            <p:nvPr/>
          </p:nvSpPr>
          <p:spPr bwMode="auto">
            <a:xfrm>
              <a:off x="3365" y="2524"/>
              <a:ext cx="144" cy="96"/>
            </a:xfrm>
            <a:prstGeom prst="triangle">
              <a:avLst>
                <a:gd name="adj" fmla="val 5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34" name="AutoShape 6">
              <a:extLst>
                <a:ext uri="{FF2B5EF4-FFF2-40B4-BE49-F238E27FC236}">
                  <a16:creationId xmlns:a16="http://schemas.microsoft.com/office/drawing/2014/main" id="{E4DD4F53-C918-4E9D-A2CA-8D96F5B663C8}"/>
                </a:ext>
              </a:extLst>
            </p:cNvPr>
            <p:cNvSpPr>
              <a:spLocks noChangeArrowheads="1"/>
            </p:cNvSpPr>
            <p:nvPr/>
          </p:nvSpPr>
          <p:spPr bwMode="auto">
            <a:xfrm>
              <a:off x="3427" y="2433"/>
              <a:ext cx="144" cy="96"/>
            </a:xfrm>
            <a:prstGeom prst="triangle">
              <a:avLst>
                <a:gd name="adj" fmla="val 5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35" name="AutoShape 7">
              <a:extLst>
                <a:ext uri="{FF2B5EF4-FFF2-40B4-BE49-F238E27FC236}">
                  <a16:creationId xmlns:a16="http://schemas.microsoft.com/office/drawing/2014/main" id="{5237B1B1-1BD3-461A-B980-5F688A7E1244}"/>
                </a:ext>
              </a:extLst>
            </p:cNvPr>
            <p:cNvSpPr>
              <a:spLocks noChangeArrowheads="1"/>
            </p:cNvSpPr>
            <p:nvPr/>
          </p:nvSpPr>
          <p:spPr bwMode="auto">
            <a:xfrm>
              <a:off x="3888" y="2992"/>
              <a:ext cx="144" cy="96"/>
            </a:xfrm>
            <a:prstGeom prst="triangle">
              <a:avLst>
                <a:gd name="adj" fmla="val 5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36" name="AutoShape 8">
              <a:extLst>
                <a:ext uri="{FF2B5EF4-FFF2-40B4-BE49-F238E27FC236}">
                  <a16:creationId xmlns:a16="http://schemas.microsoft.com/office/drawing/2014/main" id="{ED241858-3D4C-4284-88C8-62477C0B1F82}"/>
                </a:ext>
              </a:extLst>
            </p:cNvPr>
            <p:cNvSpPr>
              <a:spLocks noChangeArrowheads="1"/>
            </p:cNvSpPr>
            <p:nvPr/>
          </p:nvSpPr>
          <p:spPr bwMode="auto">
            <a:xfrm>
              <a:off x="5040" y="3328"/>
              <a:ext cx="144" cy="96"/>
            </a:xfrm>
            <a:prstGeom prst="triangle">
              <a:avLst>
                <a:gd name="adj" fmla="val 5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37" name="Freeform 9">
              <a:extLst>
                <a:ext uri="{FF2B5EF4-FFF2-40B4-BE49-F238E27FC236}">
                  <a16:creationId xmlns:a16="http://schemas.microsoft.com/office/drawing/2014/main" id="{8688C547-D629-4AC6-825C-C8F48AD89DA2}"/>
                </a:ext>
              </a:extLst>
            </p:cNvPr>
            <p:cNvSpPr>
              <a:spLocks/>
            </p:cNvSpPr>
            <p:nvPr/>
          </p:nvSpPr>
          <p:spPr bwMode="auto">
            <a:xfrm>
              <a:off x="2304" y="2320"/>
              <a:ext cx="1131" cy="384"/>
            </a:xfrm>
            <a:custGeom>
              <a:avLst/>
              <a:gdLst>
                <a:gd name="T0" fmla="*/ 1131 w 1131"/>
                <a:gd name="T1" fmla="*/ 256 h 384"/>
                <a:gd name="T2" fmla="*/ 1056 w 1131"/>
                <a:gd name="T3" fmla="*/ 192 h 384"/>
                <a:gd name="T4" fmla="*/ 912 w 1131"/>
                <a:gd name="T5" fmla="*/ 192 h 384"/>
                <a:gd name="T6" fmla="*/ 816 w 1131"/>
                <a:gd name="T7" fmla="*/ 96 h 384"/>
                <a:gd name="T8" fmla="*/ 672 w 1131"/>
                <a:gd name="T9" fmla="*/ 48 h 384"/>
                <a:gd name="T10" fmla="*/ 528 w 1131"/>
                <a:gd name="T11" fmla="*/ 0 h 384"/>
                <a:gd name="T12" fmla="*/ 384 w 1131"/>
                <a:gd name="T13" fmla="*/ 0 h 384"/>
                <a:gd name="T14" fmla="*/ 240 w 1131"/>
                <a:gd name="T15" fmla="*/ 0 h 384"/>
                <a:gd name="T16" fmla="*/ 96 w 1131"/>
                <a:gd name="T17" fmla="*/ 0 h 384"/>
                <a:gd name="T18" fmla="*/ 0 w 1131"/>
                <a:gd name="T19" fmla="*/ 0 h 384"/>
                <a:gd name="T20" fmla="*/ 0 w 1131"/>
                <a:gd name="T21" fmla="*/ 96 h 384"/>
                <a:gd name="T22" fmla="*/ 96 w 1131"/>
                <a:gd name="T23" fmla="*/ 144 h 384"/>
                <a:gd name="T24" fmla="*/ 192 w 1131"/>
                <a:gd name="T25" fmla="*/ 144 h 384"/>
                <a:gd name="T26" fmla="*/ 288 w 1131"/>
                <a:gd name="T27" fmla="*/ 240 h 384"/>
                <a:gd name="T28" fmla="*/ 336 w 1131"/>
                <a:gd name="T29" fmla="*/ 288 h 384"/>
                <a:gd name="T30" fmla="*/ 480 w 1131"/>
                <a:gd name="T31" fmla="*/ 336 h 384"/>
                <a:gd name="T32" fmla="*/ 624 w 1131"/>
                <a:gd name="T33" fmla="*/ 384 h 384"/>
                <a:gd name="T34" fmla="*/ 768 w 1131"/>
                <a:gd name="T35" fmla="*/ 384 h 384"/>
                <a:gd name="T36" fmla="*/ 912 w 1131"/>
                <a:gd name="T37" fmla="*/ 384 h 384"/>
                <a:gd name="T38" fmla="*/ 1056 w 1131"/>
                <a:gd name="T39" fmla="*/ 384 h 384"/>
                <a:gd name="T40" fmla="*/ 1110 w 1131"/>
                <a:gd name="T41" fmla="*/ 346 h 384"/>
                <a:gd name="T42" fmla="*/ 1131 w 1131"/>
                <a:gd name="T43" fmla="*/ 25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31" h="384">
                  <a:moveTo>
                    <a:pt x="1131" y="256"/>
                  </a:moveTo>
                  <a:lnTo>
                    <a:pt x="1056" y="192"/>
                  </a:lnTo>
                  <a:lnTo>
                    <a:pt x="912" y="192"/>
                  </a:lnTo>
                  <a:lnTo>
                    <a:pt x="816" y="96"/>
                  </a:lnTo>
                  <a:lnTo>
                    <a:pt x="672" y="48"/>
                  </a:lnTo>
                  <a:lnTo>
                    <a:pt x="528" y="0"/>
                  </a:lnTo>
                  <a:lnTo>
                    <a:pt x="384" y="0"/>
                  </a:lnTo>
                  <a:lnTo>
                    <a:pt x="240" y="0"/>
                  </a:lnTo>
                  <a:lnTo>
                    <a:pt x="96" y="0"/>
                  </a:lnTo>
                  <a:lnTo>
                    <a:pt x="0" y="0"/>
                  </a:lnTo>
                  <a:lnTo>
                    <a:pt x="0" y="96"/>
                  </a:lnTo>
                  <a:lnTo>
                    <a:pt x="96" y="144"/>
                  </a:lnTo>
                  <a:lnTo>
                    <a:pt x="192" y="144"/>
                  </a:lnTo>
                  <a:lnTo>
                    <a:pt x="288" y="240"/>
                  </a:lnTo>
                  <a:lnTo>
                    <a:pt x="336" y="288"/>
                  </a:lnTo>
                  <a:lnTo>
                    <a:pt x="480" y="336"/>
                  </a:lnTo>
                  <a:lnTo>
                    <a:pt x="624" y="384"/>
                  </a:lnTo>
                  <a:lnTo>
                    <a:pt x="768" y="384"/>
                  </a:lnTo>
                  <a:lnTo>
                    <a:pt x="912" y="384"/>
                  </a:lnTo>
                  <a:lnTo>
                    <a:pt x="1056" y="384"/>
                  </a:lnTo>
                  <a:lnTo>
                    <a:pt x="1110" y="346"/>
                  </a:lnTo>
                  <a:lnTo>
                    <a:pt x="1131" y="256"/>
                  </a:lnTo>
                  <a:close/>
                </a:path>
              </a:pathLst>
            </a:custGeom>
            <a:solidFill>
              <a:schemeClr val="accent1">
                <a:alpha val="20000"/>
              </a:scheme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38" name="Freeform 10">
              <a:extLst>
                <a:ext uri="{FF2B5EF4-FFF2-40B4-BE49-F238E27FC236}">
                  <a16:creationId xmlns:a16="http://schemas.microsoft.com/office/drawing/2014/main" id="{E869703D-CD4A-4978-9E16-3BC721DF020D}"/>
                </a:ext>
              </a:extLst>
            </p:cNvPr>
            <p:cNvSpPr>
              <a:spLocks/>
            </p:cNvSpPr>
            <p:nvPr/>
          </p:nvSpPr>
          <p:spPr bwMode="auto">
            <a:xfrm>
              <a:off x="1437" y="979"/>
              <a:ext cx="929" cy="667"/>
            </a:xfrm>
            <a:custGeom>
              <a:avLst/>
              <a:gdLst>
                <a:gd name="T0" fmla="*/ 579 w 929"/>
                <a:gd name="T1" fmla="*/ 621 h 667"/>
                <a:gd name="T2" fmla="*/ 256 w 929"/>
                <a:gd name="T3" fmla="*/ 667 h 667"/>
                <a:gd name="T4" fmla="*/ 152 w 929"/>
                <a:gd name="T5" fmla="*/ 563 h 667"/>
                <a:gd name="T6" fmla="*/ 83 w 929"/>
                <a:gd name="T7" fmla="*/ 375 h 667"/>
                <a:gd name="T8" fmla="*/ 0 w 929"/>
                <a:gd name="T9" fmla="*/ 236 h 667"/>
                <a:gd name="T10" fmla="*/ 201 w 929"/>
                <a:gd name="T11" fmla="*/ 167 h 667"/>
                <a:gd name="T12" fmla="*/ 256 w 929"/>
                <a:gd name="T13" fmla="*/ 105 h 667"/>
                <a:gd name="T14" fmla="*/ 229 w 929"/>
                <a:gd name="T15" fmla="*/ 63 h 667"/>
                <a:gd name="T16" fmla="*/ 374 w 929"/>
                <a:gd name="T17" fmla="*/ 0 h 667"/>
                <a:gd name="T18" fmla="*/ 416 w 929"/>
                <a:gd name="T19" fmla="*/ 21 h 667"/>
                <a:gd name="T20" fmla="*/ 464 w 929"/>
                <a:gd name="T21" fmla="*/ 70 h 667"/>
                <a:gd name="T22" fmla="*/ 596 w 929"/>
                <a:gd name="T23" fmla="*/ 181 h 667"/>
                <a:gd name="T24" fmla="*/ 867 w 929"/>
                <a:gd name="T25" fmla="*/ 181 h 667"/>
                <a:gd name="T26" fmla="*/ 839 w 929"/>
                <a:gd name="T27" fmla="*/ 264 h 667"/>
                <a:gd name="T28" fmla="*/ 923 w 929"/>
                <a:gd name="T29" fmla="*/ 271 h 667"/>
                <a:gd name="T30" fmla="*/ 929 w 929"/>
                <a:gd name="T31" fmla="*/ 368 h 667"/>
                <a:gd name="T32" fmla="*/ 756 w 929"/>
                <a:gd name="T33" fmla="*/ 458 h 667"/>
                <a:gd name="T34" fmla="*/ 721 w 929"/>
                <a:gd name="T35" fmla="*/ 528 h 667"/>
                <a:gd name="T36" fmla="*/ 680 w 929"/>
                <a:gd name="T37" fmla="*/ 563 h 667"/>
                <a:gd name="T38" fmla="*/ 579 w 929"/>
                <a:gd name="T39" fmla="*/ 621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9" h="667">
                  <a:moveTo>
                    <a:pt x="579" y="621"/>
                  </a:moveTo>
                  <a:lnTo>
                    <a:pt x="256" y="667"/>
                  </a:lnTo>
                  <a:lnTo>
                    <a:pt x="152" y="563"/>
                  </a:lnTo>
                  <a:lnTo>
                    <a:pt x="83" y="375"/>
                  </a:lnTo>
                  <a:lnTo>
                    <a:pt x="0" y="236"/>
                  </a:lnTo>
                  <a:lnTo>
                    <a:pt x="201" y="167"/>
                  </a:lnTo>
                  <a:lnTo>
                    <a:pt x="256" y="105"/>
                  </a:lnTo>
                  <a:lnTo>
                    <a:pt x="229" y="63"/>
                  </a:lnTo>
                  <a:lnTo>
                    <a:pt x="374" y="0"/>
                  </a:lnTo>
                  <a:lnTo>
                    <a:pt x="416" y="21"/>
                  </a:lnTo>
                  <a:lnTo>
                    <a:pt x="464" y="70"/>
                  </a:lnTo>
                  <a:lnTo>
                    <a:pt x="596" y="181"/>
                  </a:lnTo>
                  <a:lnTo>
                    <a:pt x="867" y="181"/>
                  </a:lnTo>
                  <a:lnTo>
                    <a:pt x="839" y="264"/>
                  </a:lnTo>
                  <a:lnTo>
                    <a:pt x="923" y="271"/>
                  </a:lnTo>
                  <a:lnTo>
                    <a:pt x="929" y="368"/>
                  </a:lnTo>
                  <a:lnTo>
                    <a:pt x="756" y="458"/>
                  </a:lnTo>
                  <a:lnTo>
                    <a:pt x="721" y="528"/>
                  </a:lnTo>
                  <a:lnTo>
                    <a:pt x="680" y="563"/>
                  </a:lnTo>
                  <a:lnTo>
                    <a:pt x="579" y="621"/>
                  </a:lnTo>
                  <a:close/>
                </a:path>
              </a:pathLst>
            </a:custGeom>
            <a:solidFill>
              <a:schemeClr val="accent1">
                <a:alpha val="20000"/>
              </a:scheme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39" name="Freeform 11">
              <a:extLst>
                <a:ext uri="{FF2B5EF4-FFF2-40B4-BE49-F238E27FC236}">
                  <a16:creationId xmlns:a16="http://schemas.microsoft.com/office/drawing/2014/main" id="{44F00493-B84B-430C-9FB1-6A19184DFE8F}"/>
                </a:ext>
              </a:extLst>
            </p:cNvPr>
            <p:cNvSpPr>
              <a:spLocks/>
            </p:cNvSpPr>
            <p:nvPr/>
          </p:nvSpPr>
          <p:spPr bwMode="auto">
            <a:xfrm>
              <a:off x="3331" y="2201"/>
              <a:ext cx="1117" cy="923"/>
            </a:xfrm>
            <a:custGeom>
              <a:avLst/>
              <a:gdLst>
                <a:gd name="T0" fmla="*/ 632 w 1117"/>
                <a:gd name="T1" fmla="*/ 847 h 923"/>
                <a:gd name="T2" fmla="*/ 555 w 1117"/>
                <a:gd name="T3" fmla="*/ 923 h 923"/>
                <a:gd name="T4" fmla="*/ 326 w 1117"/>
                <a:gd name="T5" fmla="*/ 791 h 923"/>
                <a:gd name="T6" fmla="*/ 139 w 1117"/>
                <a:gd name="T7" fmla="*/ 701 h 923"/>
                <a:gd name="T8" fmla="*/ 0 w 1117"/>
                <a:gd name="T9" fmla="*/ 583 h 923"/>
                <a:gd name="T10" fmla="*/ 49 w 1117"/>
                <a:gd name="T11" fmla="*/ 506 h 923"/>
                <a:gd name="T12" fmla="*/ 104 w 1117"/>
                <a:gd name="T13" fmla="*/ 465 h 923"/>
                <a:gd name="T14" fmla="*/ 111 w 1117"/>
                <a:gd name="T15" fmla="*/ 361 h 923"/>
                <a:gd name="T16" fmla="*/ 146 w 1117"/>
                <a:gd name="T17" fmla="*/ 291 h 923"/>
                <a:gd name="T18" fmla="*/ 236 w 1117"/>
                <a:gd name="T19" fmla="*/ 215 h 923"/>
                <a:gd name="T20" fmla="*/ 319 w 1117"/>
                <a:gd name="T21" fmla="*/ 125 h 923"/>
                <a:gd name="T22" fmla="*/ 458 w 1117"/>
                <a:gd name="T23" fmla="*/ 0 h 923"/>
                <a:gd name="T24" fmla="*/ 632 w 1117"/>
                <a:gd name="T25" fmla="*/ 14 h 923"/>
                <a:gd name="T26" fmla="*/ 791 w 1117"/>
                <a:gd name="T27" fmla="*/ 90 h 923"/>
                <a:gd name="T28" fmla="*/ 979 w 1117"/>
                <a:gd name="T29" fmla="*/ 125 h 923"/>
                <a:gd name="T30" fmla="*/ 1117 w 1117"/>
                <a:gd name="T31" fmla="*/ 236 h 923"/>
                <a:gd name="T32" fmla="*/ 1055 w 1117"/>
                <a:gd name="T33" fmla="*/ 291 h 923"/>
                <a:gd name="T34" fmla="*/ 999 w 1117"/>
                <a:gd name="T35" fmla="*/ 347 h 923"/>
                <a:gd name="T36" fmla="*/ 909 w 1117"/>
                <a:gd name="T37" fmla="*/ 437 h 923"/>
                <a:gd name="T38" fmla="*/ 861 w 1117"/>
                <a:gd name="T39" fmla="*/ 520 h 923"/>
                <a:gd name="T40" fmla="*/ 812 w 1117"/>
                <a:gd name="T41" fmla="*/ 597 h 923"/>
                <a:gd name="T42" fmla="*/ 736 w 1117"/>
                <a:gd name="T43" fmla="*/ 701 h 923"/>
                <a:gd name="T44" fmla="*/ 659 w 1117"/>
                <a:gd name="T45" fmla="*/ 749 h 923"/>
                <a:gd name="T46" fmla="*/ 632 w 1117"/>
                <a:gd name="T47" fmla="*/ 847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7" h="923">
                  <a:moveTo>
                    <a:pt x="632" y="847"/>
                  </a:moveTo>
                  <a:lnTo>
                    <a:pt x="555" y="923"/>
                  </a:lnTo>
                  <a:lnTo>
                    <a:pt x="326" y="791"/>
                  </a:lnTo>
                  <a:lnTo>
                    <a:pt x="139" y="701"/>
                  </a:lnTo>
                  <a:lnTo>
                    <a:pt x="0" y="583"/>
                  </a:lnTo>
                  <a:lnTo>
                    <a:pt x="49" y="506"/>
                  </a:lnTo>
                  <a:lnTo>
                    <a:pt x="104" y="465"/>
                  </a:lnTo>
                  <a:lnTo>
                    <a:pt x="111" y="361"/>
                  </a:lnTo>
                  <a:lnTo>
                    <a:pt x="146" y="291"/>
                  </a:lnTo>
                  <a:lnTo>
                    <a:pt x="236" y="215"/>
                  </a:lnTo>
                  <a:lnTo>
                    <a:pt x="319" y="125"/>
                  </a:lnTo>
                  <a:lnTo>
                    <a:pt x="458" y="0"/>
                  </a:lnTo>
                  <a:lnTo>
                    <a:pt x="632" y="14"/>
                  </a:lnTo>
                  <a:lnTo>
                    <a:pt x="791" y="90"/>
                  </a:lnTo>
                  <a:lnTo>
                    <a:pt x="979" y="125"/>
                  </a:lnTo>
                  <a:lnTo>
                    <a:pt x="1117" y="236"/>
                  </a:lnTo>
                  <a:lnTo>
                    <a:pt x="1055" y="291"/>
                  </a:lnTo>
                  <a:lnTo>
                    <a:pt x="999" y="347"/>
                  </a:lnTo>
                  <a:lnTo>
                    <a:pt x="909" y="437"/>
                  </a:lnTo>
                  <a:lnTo>
                    <a:pt x="861" y="520"/>
                  </a:lnTo>
                  <a:lnTo>
                    <a:pt x="812" y="597"/>
                  </a:lnTo>
                  <a:lnTo>
                    <a:pt x="736" y="701"/>
                  </a:lnTo>
                  <a:lnTo>
                    <a:pt x="659" y="749"/>
                  </a:lnTo>
                  <a:lnTo>
                    <a:pt x="632" y="847"/>
                  </a:lnTo>
                  <a:close/>
                </a:path>
              </a:pathLst>
            </a:custGeom>
            <a:solidFill>
              <a:schemeClr val="accent1">
                <a:alpha val="20000"/>
              </a:scheme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40" name="AutoShape 12">
              <a:extLst>
                <a:ext uri="{FF2B5EF4-FFF2-40B4-BE49-F238E27FC236}">
                  <a16:creationId xmlns:a16="http://schemas.microsoft.com/office/drawing/2014/main" id="{AD5D2B04-BD77-43C1-BB2C-5F08552D93C8}"/>
                </a:ext>
              </a:extLst>
            </p:cNvPr>
            <p:cNvSpPr>
              <a:spLocks noChangeArrowheads="1"/>
            </p:cNvSpPr>
            <p:nvPr/>
          </p:nvSpPr>
          <p:spPr bwMode="auto">
            <a:xfrm>
              <a:off x="1636" y="1592"/>
              <a:ext cx="144" cy="96"/>
            </a:xfrm>
            <a:prstGeom prst="triangle">
              <a:avLst>
                <a:gd name="adj" fmla="val 5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41" name="Freeform 13">
              <a:extLst>
                <a:ext uri="{FF2B5EF4-FFF2-40B4-BE49-F238E27FC236}">
                  <a16:creationId xmlns:a16="http://schemas.microsoft.com/office/drawing/2014/main" id="{092A98BD-9CCD-415A-ADAB-AC333430E2FF}"/>
                </a:ext>
              </a:extLst>
            </p:cNvPr>
            <p:cNvSpPr>
              <a:spLocks/>
            </p:cNvSpPr>
            <p:nvPr/>
          </p:nvSpPr>
          <p:spPr bwMode="auto">
            <a:xfrm>
              <a:off x="590" y="1854"/>
              <a:ext cx="923" cy="1055"/>
            </a:xfrm>
            <a:custGeom>
              <a:avLst/>
              <a:gdLst>
                <a:gd name="T0" fmla="*/ 860 w 923"/>
                <a:gd name="T1" fmla="*/ 756 h 1055"/>
                <a:gd name="T2" fmla="*/ 812 w 923"/>
                <a:gd name="T3" fmla="*/ 624 h 1055"/>
                <a:gd name="T4" fmla="*/ 805 w 923"/>
                <a:gd name="T5" fmla="*/ 541 h 1055"/>
                <a:gd name="T6" fmla="*/ 860 w 923"/>
                <a:gd name="T7" fmla="*/ 395 h 1055"/>
                <a:gd name="T8" fmla="*/ 881 w 923"/>
                <a:gd name="T9" fmla="*/ 215 h 1055"/>
                <a:gd name="T10" fmla="*/ 715 w 923"/>
                <a:gd name="T11" fmla="*/ 194 h 1055"/>
                <a:gd name="T12" fmla="*/ 659 w 923"/>
                <a:gd name="T13" fmla="*/ 90 h 1055"/>
                <a:gd name="T14" fmla="*/ 458 w 923"/>
                <a:gd name="T15" fmla="*/ 0 h 1055"/>
                <a:gd name="T16" fmla="*/ 382 w 923"/>
                <a:gd name="T17" fmla="*/ 48 h 1055"/>
                <a:gd name="T18" fmla="*/ 262 w 923"/>
                <a:gd name="T19" fmla="*/ 76 h 1055"/>
                <a:gd name="T20" fmla="*/ 166 w 923"/>
                <a:gd name="T21" fmla="*/ 76 h 1055"/>
                <a:gd name="T22" fmla="*/ 166 w 923"/>
                <a:gd name="T23" fmla="*/ 172 h 1055"/>
                <a:gd name="T24" fmla="*/ 208 w 923"/>
                <a:gd name="T25" fmla="*/ 264 h 1055"/>
                <a:gd name="T26" fmla="*/ 69 w 923"/>
                <a:gd name="T27" fmla="*/ 382 h 1055"/>
                <a:gd name="T28" fmla="*/ 173 w 923"/>
                <a:gd name="T29" fmla="*/ 451 h 1055"/>
                <a:gd name="T30" fmla="*/ 132 w 923"/>
                <a:gd name="T31" fmla="*/ 520 h 1055"/>
                <a:gd name="T32" fmla="*/ 222 w 923"/>
                <a:gd name="T33" fmla="*/ 583 h 1055"/>
                <a:gd name="T34" fmla="*/ 42 w 923"/>
                <a:gd name="T35" fmla="*/ 624 h 1055"/>
                <a:gd name="T36" fmla="*/ 0 w 923"/>
                <a:gd name="T37" fmla="*/ 763 h 1055"/>
                <a:gd name="T38" fmla="*/ 83 w 923"/>
                <a:gd name="T39" fmla="*/ 784 h 1055"/>
                <a:gd name="T40" fmla="*/ 159 w 923"/>
                <a:gd name="T41" fmla="*/ 840 h 1055"/>
                <a:gd name="T42" fmla="*/ 139 w 923"/>
                <a:gd name="T43" fmla="*/ 895 h 1055"/>
                <a:gd name="T44" fmla="*/ 271 w 923"/>
                <a:gd name="T45" fmla="*/ 874 h 1055"/>
                <a:gd name="T46" fmla="*/ 590 w 923"/>
                <a:gd name="T47" fmla="*/ 944 h 1055"/>
                <a:gd name="T48" fmla="*/ 833 w 923"/>
                <a:gd name="T49" fmla="*/ 1055 h 1055"/>
                <a:gd name="T50" fmla="*/ 923 w 923"/>
                <a:gd name="T51" fmla="*/ 971 h 1055"/>
                <a:gd name="T52" fmla="*/ 916 w 923"/>
                <a:gd name="T53" fmla="*/ 847 h 1055"/>
                <a:gd name="T54" fmla="*/ 860 w 923"/>
                <a:gd name="T55" fmla="*/ 75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23" h="1055">
                  <a:moveTo>
                    <a:pt x="860" y="756"/>
                  </a:moveTo>
                  <a:lnTo>
                    <a:pt x="812" y="624"/>
                  </a:lnTo>
                  <a:lnTo>
                    <a:pt x="805" y="541"/>
                  </a:lnTo>
                  <a:lnTo>
                    <a:pt x="860" y="395"/>
                  </a:lnTo>
                  <a:lnTo>
                    <a:pt x="881" y="215"/>
                  </a:lnTo>
                  <a:lnTo>
                    <a:pt x="715" y="194"/>
                  </a:lnTo>
                  <a:lnTo>
                    <a:pt x="659" y="90"/>
                  </a:lnTo>
                  <a:lnTo>
                    <a:pt x="458" y="0"/>
                  </a:lnTo>
                  <a:lnTo>
                    <a:pt x="382" y="48"/>
                  </a:lnTo>
                  <a:lnTo>
                    <a:pt x="262" y="76"/>
                  </a:lnTo>
                  <a:lnTo>
                    <a:pt x="166" y="76"/>
                  </a:lnTo>
                  <a:lnTo>
                    <a:pt x="166" y="172"/>
                  </a:lnTo>
                  <a:lnTo>
                    <a:pt x="208" y="264"/>
                  </a:lnTo>
                  <a:lnTo>
                    <a:pt x="69" y="382"/>
                  </a:lnTo>
                  <a:lnTo>
                    <a:pt x="173" y="451"/>
                  </a:lnTo>
                  <a:lnTo>
                    <a:pt x="132" y="520"/>
                  </a:lnTo>
                  <a:lnTo>
                    <a:pt x="222" y="583"/>
                  </a:lnTo>
                  <a:lnTo>
                    <a:pt x="42" y="624"/>
                  </a:lnTo>
                  <a:lnTo>
                    <a:pt x="0" y="763"/>
                  </a:lnTo>
                  <a:lnTo>
                    <a:pt x="83" y="784"/>
                  </a:lnTo>
                  <a:lnTo>
                    <a:pt x="159" y="840"/>
                  </a:lnTo>
                  <a:lnTo>
                    <a:pt x="139" y="895"/>
                  </a:lnTo>
                  <a:lnTo>
                    <a:pt x="271" y="874"/>
                  </a:lnTo>
                  <a:lnTo>
                    <a:pt x="590" y="944"/>
                  </a:lnTo>
                  <a:lnTo>
                    <a:pt x="833" y="1055"/>
                  </a:lnTo>
                  <a:lnTo>
                    <a:pt x="923" y="971"/>
                  </a:lnTo>
                  <a:lnTo>
                    <a:pt x="916" y="847"/>
                  </a:lnTo>
                  <a:lnTo>
                    <a:pt x="860" y="756"/>
                  </a:lnTo>
                  <a:close/>
                </a:path>
              </a:pathLst>
            </a:custGeom>
            <a:solidFill>
              <a:schemeClr val="accent1">
                <a:alpha val="20000"/>
              </a:scheme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42" name="AutoShape 14">
              <a:extLst>
                <a:ext uri="{FF2B5EF4-FFF2-40B4-BE49-F238E27FC236}">
                  <a16:creationId xmlns:a16="http://schemas.microsoft.com/office/drawing/2014/main" id="{737258C8-9601-4E2D-B473-1347A27A4EDD}"/>
                </a:ext>
              </a:extLst>
            </p:cNvPr>
            <p:cNvSpPr>
              <a:spLocks noChangeArrowheads="1"/>
            </p:cNvSpPr>
            <p:nvPr/>
          </p:nvSpPr>
          <p:spPr bwMode="auto">
            <a:xfrm>
              <a:off x="1450" y="2747"/>
              <a:ext cx="144" cy="96"/>
            </a:xfrm>
            <a:prstGeom prst="triangle">
              <a:avLst>
                <a:gd name="adj" fmla="val 5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44" name="Freeform 16">
              <a:extLst>
                <a:ext uri="{FF2B5EF4-FFF2-40B4-BE49-F238E27FC236}">
                  <a16:creationId xmlns:a16="http://schemas.microsoft.com/office/drawing/2014/main" id="{79BF4B13-D5B0-4763-B37D-A1A53143BD39}"/>
                </a:ext>
              </a:extLst>
            </p:cNvPr>
            <p:cNvSpPr>
              <a:spLocks/>
            </p:cNvSpPr>
            <p:nvPr/>
          </p:nvSpPr>
          <p:spPr bwMode="auto">
            <a:xfrm>
              <a:off x="1666" y="1374"/>
              <a:ext cx="353" cy="229"/>
            </a:xfrm>
            <a:custGeom>
              <a:avLst/>
              <a:gdLst>
                <a:gd name="T0" fmla="*/ 249 w 353"/>
                <a:gd name="T1" fmla="*/ 49 h 229"/>
                <a:gd name="T2" fmla="*/ 229 w 353"/>
                <a:gd name="T3" fmla="*/ 21 h 229"/>
                <a:gd name="T4" fmla="*/ 104 w 353"/>
                <a:gd name="T5" fmla="*/ 0 h 229"/>
                <a:gd name="T6" fmla="*/ 6 w 353"/>
                <a:gd name="T7" fmla="*/ 90 h 229"/>
                <a:gd name="T8" fmla="*/ 0 w 353"/>
                <a:gd name="T9" fmla="*/ 194 h 229"/>
                <a:gd name="T10" fmla="*/ 97 w 353"/>
                <a:gd name="T11" fmla="*/ 215 h 229"/>
                <a:gd name="T12" fmla="*/ 284 w 353"/>
                <a:gd name="T13" fmla="*/ 229 h 229"/>
                <a:gd name="T14" fmla="*/ 353 w 353"/>
                <a:gd name="T15" fmla="*/ 174 h 229"/>
                <a:gd name="T16" fmla="*/ 305 w 353"/>
                <a:gd name="T17" fmla="*/ 104 h 229"/>
                <a:gd name="T18" fmla="*/ 249 w 353"/>
                <a:gd name="T19" fmla="*/ 4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3" h="229">
                  <a:moveTo>
                    <a:pt x="249" y="49"/>
                  </a:moveTo>
                  <a:lnTo>
                    <a:pt x="229" y="21"/>
                  </a:lnTo>
                  <a:lnTo>
                    <a:pt x="104" y="0"/>
                  </a:lnTo>
                  <a:lnTo>
                    <a:pt x="6" y="90"/>
                  </a:lnTo>
                  <a:lnTo>
                    <a:pt x="0" y="194"/>
                  </a:lnTo>
                  <a:lnTo>
                    <a:pt x="97" y="215"/>
                  </a:lnTo>
                  <a:lnTo>
                    <a:pt x="284" y="229"/>
                  </a:lnTo>
                  <a:lnTo>
                    <a:pt x="353" y="174"/>
                  </a:lnTo>
                  <a:lnTo>
                    <a:pt x="305" y="104"/>
                  </a:lnTo>
                  <a:lnTo>
                    <a:pt x="249" y="49"/>
                  </a:lnTo>
                  <a:close/>
                </a:path>
              </a:pathLst>
            </a:custGeom>
            <a:solidFill>
              <a:schemeClr val="accent1">
                <a:alpha val="20000"/>
              </a:scheme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45" name="Freeform 17">
              <a:extLst>
                <a:ext uri="{FF2B5EF4-FFF2-40B4-BE49-F238E27FC236}">
                  <a16:creationId xmlns:a16="http://schemas.microsoft.com/office/drawing/2014/main" id="{FFB801B7-F760-40B4-BC1B-5CF9DBB31EF7}"/>
                </a:ext>
              </a:extLst>
            </p:cNvPr>
            <p:cNvSpPr>
              <a:spLocks/>
            </p:cNvSpPr>
            <p:nvPr/>
          </p:nvSpPr>
          <p:spPr bwMode="auto">
            <a:xfrm>
              <a:off x="1531" y="1034"/>
              <a:ext cx="717" cy="354"/>
            </a:xfrm>
            <a:custGeom>
              <a:avLst/>
              <a:gdLst>
                <a:gd name="T0" fmla="*/ 377 w 717"/>
                <a:gd name="T1" fmla="*/ 83 h 354"/>
                <a:gd name="T2" fmla="*/ 336 w 717"/>
                <a:gd name="T3" fmla="*/ 35 h 354"/>
                <a:gd name="T4" fmla="*/ 280 w 717"/>
                <a:gd name="T5" fmla="*/ 0 h 354"/>
                <a:gd name="T6" fmla="*/ 183 w 717"/>
                <a:gd name="T7" fmla="*/ 97 h 354"/>
                <a:gd name="T8" fmla="*/ 58 w 717"/>
                <a:gd name="T9" fmla="*/ 146 h 354"/>
                <a:gd name="T10" fmla="*/ 0 w 717"/>
                <a:gd name="T11" fmla="*/ 230 h 354"/>
                <a:gd name="T12" fmla="*/ 190 w 717"/>
                <a:gd name="T13" fmla="*/ 187 h 354"/>
                <a:gd name="T14" fmla="*/ 280 w 717"/>
                <a:gd name="T15" fmla="*/ 146 h 354"/>
                <a:gd name="T16" fmla="*/ 419 w 717"/>
                <a:gd name="T17" fmla="*/ 222 h 354"/>
                <a:gd name="T18" fmla="*/ 634 w 717"/>
                <a:gd name="T19" fmla="*/ 354 h 354"/>
                <a:gd name="T20" fmla="*/ 717 w 717"/>
                <a:gd name="T21" fmla="*/ 291 h 354"/>
                <a:gd name="T22" fmla="*/ 537 w 717"/>
                <a:gd name="T23" fmla="*/ 187 h 354"/>
                <a:gd name="T24" fmla="*/ 377 w 717"/>
                <a:gd name="T25" fmla="*/ 8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7" h="354">
                  <a:moveTo>
                    <a:pt x="377" y="83"/>
                  </a:moveTo>
                  <a:lnTo>
                    <a:pt x="336" y="35"/>
                  </a:lnTo>
                  <a:lnTo>
                    <a:pt x="280" y="0"/>
                  </a:lnTo>
                  <a:lnTo>
                    <a:pt x="183" y="97"/>
                  </a:lnTo>
                  <a:lnTo>
                    <a:pt x="58" y="146"/>
                  </a:lnTo>
                  <a:lnTo>
                    <a:pt x="0" y="230"/>
                  </a:lnTo>
                  <a:lnTo>
                    <a:pt x="190" y="187"/>
                  </a:lnTo>
                  <a:lnTo>
                    <a:pt x="280" y="146"/>
                  </a:lnTo>
                  <a:lnTo>
                    <a:pt x="419" y="222"/>
                  </a:lnTo>
                  <a:lnTo>
                    <a:pt x="634" y="354"/>
                  </a:lnTo>
                  <a:lnTo>
                    <a:pt x="717" y="291"/>
                  </a:lnTo>
                  <a:lnTo>
                    <a:pt x="537" y="187"/>
                  </a:lnTo>
                  <a:lnTo>
                    <a:pt x="377" y="83"/>
                  </a:lnTo>
                  <a:close/>
                </a:path>
              </a:pathLst>
            </a:custGeom>
            <a:solidFill>
              <a:schemeClr val="accent1">
                <a:alpha val="20000"/>
              </a:scheme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46" name="Rectangle 18">
              <a:extLst>
                <a:ext uri="{FF2B5EF4-FFF2-40B4-BE49-F238E27FC236}">
                  <a16:creationId xmlns:a16="http://schemas.microsoft.com/office/drawing/2014/main" id="{8AC3A22C-211A-4E36-9548-B561291166CE}"/>
                </a:ext>
              </a:extLst>
            </p:cNvPr>
            <p:cNvSpPr>
              <a:spLocks noChangeAspect="1" noChangeArrowheads="1"/>
            </p:cNvSpPr>
            <p:nvPr/>
          </p:nvSpPr>
          <p:spPr bwMode="auto">
            <a:xfrm>
              <a:off x="1803" y="1102"/>
              <a:ext cx="29" cy="2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47" name="Rectangle 19">
              <a:extLst>
                <a:ext uri="{FF2B5EF4-FFF2-40B4-BE49-F238E27FC236}">
                  <a16:creationId xmlns:a16="http://schemas.microsoft.com/office/drawing/2014/main" id="{06BECC4B-5595-437D-985E-1570B484A9B5}"/>
                </a:ext>
              </a:extLst>
            </p:cNvPr>
            <p:cNvSpPr>
              <a:spLocks noChangeAspect="1" noChangeArrowheads="1"/>
            </p:cNvSpPr>
            <p:nvPr/>
          </p:nvSpPr>
          <p:spPr bwMode="auto">
            <a:xfrm>
              <a:off x="1933" y="1205"/>
              <a:ext cx="29" cy="2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48" name="Rectangle 20">
              <a:extLst>
                <a:ext uri="{FF2B5EF4-FFF2-40B4-BE49-F238E27FC236}">
                  <a16:creationId xmlns:a16="http://schemas.microsoft.com/office/drawing/2014/main" id="{16887F9B-14A8-43BC-BCFB-7ED900490100}"/>
                </a:ext>
              </a:extLst>
            </p:cNvPr>
            <p:cNvSpPr>
              <a:spLocks noChangeAspect="1" noChangeArrowheads="1"/>
            </p:cNvSpPr>
            <p:nvPr/>
          </p:nvSpPr>
          <p:spPr bwMode="auto">
            <a:xfrm>
              <a:off x="1628" y="1190"/>
              <a:ext cx="29" cy="2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49" name="Rectangle 21">
              <a:extLst>
                <a:ext uri="{FF2B5EF4-FFF2-40B4-BE49-F238E27FC236}">
                  <a16:creationId xmlns:a16="http://schemas.microsoft.com/office/drawing/2014/main" id="{23203C07-FE2E-47FA-BCBE-B416AF19D1C0}"/>
                </a:ext>
              </a:extLst>
            </p:cNvPr>
            <p:cNvSpPr>
              <a:spLocks noChangeAspect="1" noChangeArrowheads="1"/>
            </p:cNvSpPr>
            <p:nvPr/>
          </p:nvSpPr>
          <p:spPr bwMode="auto">
            <a:xfrm>
              <a:off x="2139" y="1321"/>
              <a:ext cx="29" cy="2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50" name="Rectangle 22">
              <a:extLst>
                <a:ext uri="{FF2B5EF4-FFF2-40B4-BE49-F238E27FC236}">
                  <a16:creationId xmlns:a16="http://schemas.microsoft.com/office/drawing/2014/main" id="{5315EFC0-B9BD-438F-A9A6-3D797A9C2DE4}"/>
                </a:ext>
              </a:extLst>
            </p:cNvPr>
            <p:cNvSpPr>
              <a:spLocks noChangeAspect="1" noChangeArrowheads="1"/>
            </p:cNvSpPr>
            <p:nvPr/>
          </p:nvSpPr>
          <p:spPr bwMode="auto">
            <a:xfrm>
              <a:off x="1943" y="1541"/>
              <a:ext cx="29" cy="2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51" name="Rectangle 23">
              <a:extLst>
                <a:ext uri="{FF2B5EF4-FFF2-40B4-BE49-F238E27FC236}">
                  <a16:creationId xmlns:a16="http://schemas.microsoft.com/office/drawing/2014/main" id="{D1F908BD-8BE8-4D18-B3E9-7F705B954C4E}"/>
                </a:ext>
              </a:extLst>
            </p:cNvPr>
            <p:cNvSpPr>
              <a:spLocks noChangeAspect="1" noChangeArrowheads="1"/>
            </p:cNvSpPr>
            <p:nvPr/>
          </p:nvSpPr>
          <p:spPr bwMode="auto">
            <a:xfrm>
              <a:off x="1789" y="1428"/>
              <a:ext cx="29" cy="2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52" name="Rectangle 24">
              <a:extLst>
                <a:ext uri="{FF2B5EF4-FFF2-40B4-BE49-F238E27FC236}">
                  <a16:creationId xmlns:a16="http://schemas.microsoft.com/office/drawing/2014/main" id="{AD850761-1B4E-4C10-B04E-1DCC04F2685C}"/>
                </a:ext>
              </a:extLst>
            </p:cNvPr>
            <p:cNvSpPr>
              <a:spLocks noChangeAspect="1" noChangeArrowheads="1"/>
            </p:cNvSpPr>
            <p:nvPr/>
          </p:nvSpPr>
          <p:spPr bwMode="auto">
            <a:xfrm>
              <a:off x="1740" y="1497"/>
              <a:ext cx="29" cy="2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57" name="Freeform 29">
              <a:extLst>
                <a:ext uri="{FF2B5EF4-FFF2-40B4-BE49-F238E27FC236}">
                  <a16:creationId xmlns:a16="http://schemas.microsoft.com/office/drawing/2014/main" id="{0B605D95-1B40-4DD0-ACF2-196E9B1DC131}"/>
                </a:ext>
              </a:extLst>
            </p:cNvPr>
            <p:cNvSpPr>
              <a:spLocks/>
            </p:cNvSpPr>
            <p:nvPr/>
          </p:nvSpPr>
          <p:spPr bwMode="auto">
            <a:xfrm>
              <a:off x="853" y="2005"/>
              <a:ext cx="353" cy="229"/>
            </a:xfrm>
            <a:custGeom>
              <a:avLst/>
              <a:gdLst>
                <a:gd name="T0" fmla="*/ 249 w 353"/>
                <a:gd name="T1" fmla="*/ 49 h 229"/>
                <a:gd name="T2" fmla="*/ 229 w 353"/>
                <a:gd name="T3" fmla="*/ 21 h 229"/>
                <a:gd name="T4" fmla="*/ 104 w 353"/>
                <a:gd name="T5" fmla="*/ 0 h 229"/>
                <a:gd name="T6" fmla="*/ 6 w 353"/>
                <a:gd name="T7" fmla="*/ 90 h 229"/>
                <a:gd name="T8" fmla="*/ 0 w 353"/>
                <a:gd name="T9" fmla="*/ 194 h 229"/>
                <a:gd name="T10" fmla="*/ 97 w 353"/>
                <a:gd name="T11" fmla="*/ 215 h 229"/>
                <a:gd name="T12" fmla="*/ 284 w 353"/>
                <a:gd name="T13" fmla="*/ 229 h 229"/>
                <a:gd name="T14" fmla="*/ 353 w 353"/>
                <a:gd name="T15" fmla="*/ 174 h 229"/>
                <a:gd name="T16" fmla="*/ 305 w 353"/>
                <a:gd name="T17" fmla="*/ 104 h 229"/>
                <a:gd name="T18" fmla="*/ 249 w 353"/>
                <a:gd name="T19" fmla="*/ 4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3" h="229">
                  <a:moveTo>
                    <a:pt x="249" y="49"/>
                  </a:moveTo>
                  <a:lnTo>
                    <a:pt x="229" y="21"/>
                  </a:lnTo>
                  <a:lnTo>
                    <a:pt x="104" y="0"/>
                  </a:lnTo>
                  <a:lnTo>
                    <a:pt x="6" y="90"/>
                  </a:lnTo>
                  <a:lnTo>
                    <a:pt x="0" y="194"/>
                  </a:lnTo>
                  <a:lnTo>
                    <a:pt x="97" y="215"/>
                  </a:lnTo>
                  <a:lnTo>
                    <a:pt x="284" y="229"/>
                  </a:lnTo>
                  <a:lnTo>
                    <a:pt x="353" y="174"/>
                  </a:lnTo>
                  <a:lnTo>
                    <a:pt x="305" y="104"/>
                  </a:lnTo>
                  <a:lnTo>
                    <a:pt x="249" y="49"/>
                  </a:lnTo>
                  <a:close/>
                </a:path>
              </a:pathLst>
            </a:custGeom>
            <a:solidFill>
              <a:schemeClr val="accent1">
                <a:alpha val="20000"/>
              </a:scheme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58" name="Rectangle 30">
              <a:extLst>
                <a:ext uri="{FF2B5EF4-FFF2-40B4-BE49-F238E27FC236}">
                  <a16:creationId xmlns:a16="http://schemas.microsoft.com/office/drawing/2014/main" id="{C3CC4676-9AE1-4338-9A17-334127D3ED1E}"/>
                </a:ext>
              </a:extLst>
            </p:cNvPr>
            <p:cNvSpPr>
              <a:spLocks noChangeAspect="1" noChangeArrowheads="1"/>
            </p:cNvSpPr>
            <p:nvPr/>
          </p:nvSpPr>
          <p:spPr bwMode="auto">
            <a:xfrm>
              <a:off x="1130" y="2172"/>
              <a:ext cx="29" cy="2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59" name="Rectangle 31">
              <a:extLst>
                <a:ext uri="{FF2B5EF4-FFF2-40B4-BE49-F238E27FC236}">
                  <a16:creationId xmlns:a16="http://schemas.microsoft.com/office/drawing/2014/main" id="{A4B80452-D668-466B-BB57-A096BD2FBB0C}"/>
                </a:ext>
              </a:extLst>
            </p:cNvPr>
            <p:cNvSpPr>
              <a:spLocks noChangeAspect="1" noChangeArrowheads="1"/>
            </p:cNvSpPr>
            <p:nvPr/>
          </p:nvSpPr>
          <p:spPr bwMode="auto">
            <a:xfrm>
              <a:off x="976" y="2059"/>
              <a:ext cx="29" cy="2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60" name="Rectangle 32">
              <a:extLst>
                <a:ext uri="{FF2B5EF4-FFF2-40B4-BE49-F238E27FC236}">
                  <a16:creationId xmlns:a16="http://schemas.microsoft.com/office/drawing/2014/main" id="{D93BFFE1-9FC2-4AB2-8A9B-68FC8B003A8A}"/>
                </a:ext>
              </a:extLst>
            </p:cNvPr>
            <p:cNvSpPr>
              <a:spLocks noChangeAspect="1" noChangeArrowheads="1"/>
            </p:cNvSpPr>
            <p:nvPr/>
          </p:nvSpPr>
          <p:spPr bwMode="auto">
            <a:xfrm>
              <a:off x="927" y="2128"/>
              <a:ext cx="29" cy="2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61" name="Freeform 33">
              <a:extLst>
                <a:ext uri="{FF2B5EF4-FFF2-40B4-BE49-F238E27FC236}">
                  <a16:creationId xmlns:a16="http://schemas.microsoft.com/office/drawing/2014/main" id="{092CF4C6-962F-41C5-B4C1-48F0CF3D5374}"/>
                </a:ext>
              </a:extLst>
            </p:cNvPr>
            <p:cNvSpPr>
              <a:spLocks/>
            </p:cNvSpPr>
            <p:nvPr/>
          </p:nvSpPr>
          <p:spPr bwMode="auto">
            <a:xfrm>
              <a:off x="2972" y="2449"/>
              <a:ext cx="353" cy="229"/>
            </a:xfrm>
            <a:custGeom>
              <a:avLst/>
              <a:gdLst>
                <a:gd name="T0" fmla="*/ 193 w 353"/>
                <a:gd name="T1" fmla="*/ 49 h 229"/>
                <a:gd name="T2" fmla="*/ 104 w 353"/>
                <a:gd name="T3" fmla="*/ 0 h 229"/>
                <a:gd name="T4" fmla="*/ 6 w 353"/>
                <a:gd name="T5" fmla="*/ 90 h 229"/>
                <a:gd name="T6" fmla="*/ 0 w 353"/>
                <a:gd name="T7" fmla="*/ 194 h 229"/>
                <a:gd name="T8" fmla="*/ 97 w 353"/>
                <a:gd name="T9" fmla="*/ 215 h 229"/>
                <a:gd name="T10" fmla="*/ 284 w 353"/>
                <a:gd name="T11" fmla="*/ 229 h 229"/>
                <a:gd name="T12" fmla="*/ 353 w 353"/>
                <a:gd name="T13" fmla="*/ 174 h 229"/>
                <a:gd name="T14" fmla="*/ 305 w 353"/>
                <a:gd name="T15" fmla="*/ 104 h 229"/>
                <a:gd name="T16" fmla="*/ 193 w 353"/>
                <a:gd name="T17" fmla="*/ 4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229">
                  <a:moveTo>
                    <a:pt x="193" y="49"/>
                  </a:moveTo>
                  <a:lnTo>
                    <a:pt x="104" y="0"/>
                  </a:lnTo>
                  <a:lnTo>
                    <a:pt x="6" y="90"/>
                  </a:lnTo>
                  <a:lnTo>
                    <a:pt x="0" y="194"/>
                  </a:lnTo>
                  <a:lnTo>
                    <a:pt x="97" y="215"/>
                  </a:lnTo>
                  <a:lnTo>
                    <a:pt x="284" y="229"/>
                  </a:lnTo>
                  <a:lnTo>
                    <a:pt x="353" y="174"/>
                  </a:lnTo>
                  <a:lnTo>
                    <a:pt x="305" y="104"/>
                  </a:lnTo>
                  <a:lnTo>
                    <a:pt x="193" y="49"/>
                  </a:lnTo>
                  <a:close/>
                </a:path>
              </a:pathLst>
            </a:custGeom>
            <a:solidFill>
              <a:schemeClr val="accent1">
                <a:alpha val="20000"/>
              </a:scheme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62" name="Rectangle 34">
              <a:extLst>
                <a:ext uri="{FF2B5EF4-FFF2-40B4-BE49-F238E27FC236}">
                  <a16:creationId xmlns:a16="http://schemas.microsoft.com/office/drawing/2014/main" id="{86AB063C-1415-4FA3-969A-8D329CD4A661}"/>
                </a:ext>
              </a:extLst>
            </p:cNvPr>
            <p:cNvSpPr>
              <a:spLocks noChangeAspect="1" noChangeArrowheads="1"/>
            </p:cNvSpPr>
            <p:nvPr/>
          </p:nvSpPr>
          <p:spPr bwMode="auto">
            <a:xfrm>
              <a:off x="3249" y="2616"/>
              <a:ext cx="29" cy="2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63" name="Rectangle 35">
              <a:extLst>
                <a:ext uri="{FF2B5EF4-FFF2-40B4-BE49-F238E27FC236}">
                  <a16:creationId xmlns:a16="http://schemas.microsoft.com/office/drawing/2014/main" id="{79AE4B2D-C92F-45DE-A5E6-B98E0CA849E4}"/>
                </a:ext>
              </a:extLst>
            </p:cNvPr>
            <p:cNvSpPr>
              <a:spLocks noChangeAspect="1" noChangeArrowheads="1"/>
            </p:cNvSpPr>
            <p:nvPr/>
          </p:nvSpPr>
          <p:spPr bwMode="auto">
            <a:xfrm>
              <a:off x="3095" y="2503"/>
              <a:ext cx="29" cy="2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64" name="Rectangle 36">
              <a:extLst>
                <a:ext uri="{FF2B5EF4-FFF2-40B4-BE49-F238E27FC236}">
                  <a16:creationId xmlns:a16="http://schemas.microsoft.com/office/drawing/2014/main" id="{56A3D088-6A04-46AF-B8A6-EC0893245FEB}"/>
                </a:ext>
              </a:extLst>
            </p:cNvPr>
            <p:cNvSpPr>
              <a:spLocks noChangeAspect="1" noChangeArrowheads="1"/>
            </p:cNvSpPr>
            <p:nvPr/>
          </p:nvSpPr>
          <p:spPr bwMode="auto">
            <a:xfrm>
              <a:off x="3046" y="2572"/>
              <a:ext cx="29" cy="2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65" name="Freeform 37">
              <a:extLst>
                <a:ext uri="{FF2B5EF4-FFF2-40B4-BE49-F238E27FC236}">
                  <a16:creationId xmlns:a16="http://schemas.microsoft.com/office/drawing/2014/main" id="{FE072B4D-400F-4003-8C55-CCA69C2B6E50}"/>
                </a:ext>
              </a:extLst>
            </p:cNvPr>
            <p:cNvSpPr>
              <a:spLocks/>
            </p:cNvSpPr>
            <p:nvPr/>
          </p:nvSpPr>
          <p:spPr bwMode="auto">
            <a:xfrm>
              <a:off x="3907" y="2296"/>
              <a:ext cx="353" cy="229"/>
            </a:xfrm>
            <a:custGeom>
              <a:avLst/>
              <a:gdLst>
                <a:gd name="T0" fmla="*/ 249 w 353"/>
                <a:gd name="T1" fmla="*/ 49 h 229"/>
                <a:gd name="T2" fmla="*/ 229 w 353"/>
                <a:gd name="T3" fmla="*/ 21 h 229"/>
                <a:gd name="T4" fmla="*/ 104 w 353"/>
                <a:gd name="T5" fmla="*/ 0 h 229"/>
                <a:gd name="T6" fmla="*/ 6 w 353"/>
                <a:gd name="T7" fmla="*/ 90 h 229"/>
                <a:gd name="T8" fmla="*/ 0 w 353"/>
                <a:gd name="T9" fmla="*/ 194 h 229"/>
                <a:gd name="T10" fmla="*/ 97 w 353"/>
                <a:gd name="T11" fmla="*/ 215 h 229"/>
                <a:gd name="T12" fmla="*/ 284 w 353"/>
                <a:gd name="T13" fmla="*/ 229 h 229"/>
                <a:gd name="T14" fmla="*/ 353 w 353"/>
                <a:gd name="T15" fmla="*/ 174 h 229"/>
                <a:gd name="T16" fmla="*/ 305 w 353"/>
                <a:gd name="T17" fmla="*/ 104 h 229"/>
                <a:gd name="T18" fmla="*/ 249 w 353"/>
                <a:gd name="T19" fmla="*/ 4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3" h="229">
                  <a:moveTo>
                    <a:pt x="249" y="49"/>
                  </a:moveTo>
                  <a:lnTo>
                    <a:pt x="229" y="21"/>
                  </a:lnTo>
                  <a:lnTo>
                    <a:pt x="104" y="0"/>
                  </a:lnTo>
                  <a:lnTo>
                    <a:pt x="6" y="90"/>
                  </a:lnTo>
                  <a:lnTo>
                    <a:pt x="0" y="194"/>
                  </a:lnTo>
                  <a:lnTo>
                    <a:pt x="97" y="215"/>
                  </a:lnTo>
                  <a:lnTo>
                    <a:pt x="284" y="229"/>
                  </a:lnTo>
                  <a:lnTo>
                    <a:pt x="353" y="174"/>
                  </a:lnTo>
                  <a:lnTo>
                    <a:pt x="305" y="104"/>
                  </a:lnTo>
                  <a:lnTo>
                    <a:pt x="249" y="49"/>
                  </a:lnTo>
                  <a:close/>
                </a:path>
              </a:pathLst>
            </a:custGeom>
            <a:solidFill>
              <a:schemeClr val="accent1">
                <a:alpha val="20000"/>
              </a:scheme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66" name="Rectangle 38">
              <a:extLst>
                <a:ext uri="{FF2B5EF4-FFF2-40B4-BE49-F238E27FC236}">
                  <a16:creationId xmlns:a16="http://schemas.microsoft.com/office/drawing/2014/main" id="{B2F12ECB-03B7-4582-B10D-6ADCAD8B5D40}"/>
                </a:ext>
              </a:extLst>
            </p:cNvPr>
            <p:cNvSpPr>
              <a:spLocks noChangeAspect="1" noChangeArrowheads="1"/>
            </p:cNvSpPr>
            <p:nvPr/>
          </p:nvSpPr>
          <p:spPr bwMode="auto">
            <a:xfrm>
              <a:off x="4184" y="2463"/>
              <a:ext cx="29" cy="2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67" name="Rectangle 39">
              <a:extLst>
                <a:ext uri="{FF2B5EF4-FFF2-40B4-BE49-F238E27FC236}">
                  <a16:creationId xmlns:a16="http://schemas.microsoft.com/office/drawing/2014/main" id="{EEE74777-8F14-4610-97B2-1286094D62AC}"/>
                </a:ext>
              </a:extLst>
            </p:cNvPr>
            <p:cNvSpPr>
              <a:spLocks noChangeAspect="1" noChangeArrowheads="1"/>
            </p:cNvSpPr>
            <p:nvPr/>
          </p:nvSpPr>
          <p:spPr bwMode="auto">
            <a:xfrm>
              <a:off x="4030" y="2350"/>
              <a:ext cx="29" cy="2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68" name="Rectangle 40">
              <a:extLst>
                <a:ext uri="{FF2B5EF4-FFF2-40B4-BE49-F238E27FC236}">
                  <a16:creationId xmlns:a16="http://schemas.microsoft.com/office/drawing/2014/main" id="{65A96FCB-FE0D-468B-8BFA-2B35AE7A0769}"/>
                </a:ext>
              </a:extLst>
            </p:cNvPr>
            <p:cNvSpPr>
              <a:spLocks noChangeAspect="1" noChangeArrowheads="1"/>
            </p:cNvSpPr>
            <p:nvPr/>
          </p:nvSpPr>
          <p:spPr bwMode="auto">
            <a:xfrm>
              <a:off x="3981" y="2419"/>
              <a:ext cx="29" cy="2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69" name="Freeform 41">
              <a:extLst>
                <a:ext uri="{FF2B5EF4-FFF2-40B4-BE49-F238E27FC236}">
                  <a16:creationId xmlns:a16="http://schemas.microsoft.com/office/drawing/2014/main" id="{1F17E937-17E4-4476-9398-3086929159AA}"/>
                </a:ext>
              </a:extLst>
            </p:cNvPr>
            <p:cNvSpPr>
              <a:spLocks/>
            </p:cNvSpPr>
            <p:nvPr/>
          </p:nvSpPr>
          <p:spPr bwMode="auto">
            <a:xfrm>
              <a:off x="798" y="2497"/>
              <a:ext cx="353" cy="229"/>
            </a:xfrm>
            <a:custGeom>
              <a:avLst/>
              <a:gdLst>
                <a:gd name="T0" fmla="*/ 249 w 353"/>
                <a:gd name="T1" fmla="*/ 49 h 229"/>
                <a:gd name="T2" fmla="*/ 229 w 353"/>
                <a:gd name="T3" fmla="*/ 21 h 229"/>
                <a:gd name="T4" fmla="*/ 104 w 353"/>
                <a:gd name="T5" fmla="*/ 0 h 229"/>
                <a:gd name="T6" fmla="*/ 6 w 353"/>
                <a:gd name="T7" fmla="*/ 90 h 229"/>
                <a:gd name="T8" fmla="*/ 0 w 353"/>
                <a:gd name="T9" fmla="*/ 194 h 229"/>
                <a:gd name="T10" fmla="*/ 97 w 353"/>
                <a:gd name="T11" fmla="*/ 215 h 229"/>
                <a:gd name="T12" fmla="*/ 284 w 353"/>
                <a:gd name="T13" fmla="*/ 229 h 229"/>
                <a:gd name="T14" fmla="*/ 353 w 353"/>
                <a:gd name="T15" fmla="*/ 174 h 229"/>
                <a:gd name="T16" fmla="*/ 305 w 353"/>
                <a:gd name="T17" fmla="*/ 104 h 229"/>
                <a:gd name="T18" fmla="*/ 249 w 353"/>
                <a:gd name="T19" fmla="*/ 4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3" h="229">
                  <a:moveTo>
                    <a:pt x="249" y="49"/>
                  </a:moveTo>
                  <a:lnTo>
                    <a:pt x="229" y="21"/>
                  </a:lnTo>
                  <a:lnTo>
                    <a:pt x="104" y="0"/>
                  </a:lnTo>
                  <a:lnTo>
                    <a:pt x="6" y="90"/>
                  </a:lnTo>
                  <a:lnTo>
                    <a:pt x="0" y="194"/>
                  </a:lnTo>
                  <a:lnTo>
                    <a:pt x="97" y="215"/>
                  </a:lnTo>
                  <a:lnTo>
                    <a:pt x="284" y="229"/>
                  </a:lnTo>
                  <a:lnTo>
                    <a:pt x="353" y="174"/>
                  </a:lnTo>
                  <a:lnTo>
                    <a:pt x="305" y="104"/>
                  </a:lnTo>
                  <a:lnTo>
                    <a:pt x="249" y="49"/>
                  </a:lnTo>
                  <a:close/>
                </a:path>
              </a:pathLst>
            </a:custGeom>
            <a:solidFill>
              <a:schemeClr val="accent1">
                <a:alpha val="20000"/>
              </a:scheme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70" name="Rectangle 42">
              <a:extLst>
                <a:ext uri="{FF2B5EF4-FFF2-40B4-BE49-F238E27FC236}">
                  <a16:creationId xmlns:a16="http://schemas.microsoft.com/office/drawing/2014/main" id="{2768B71D-AF6F-48D9-8277-3A7EE4F2DBD9}"/>
                </a:ext>
              </a:extLst>
            </p:cNvPr>
            <p:cNvSpPr>
              <a:spLocks noChangeAspect="1" noChangeArrowheads="1"/>
            </p:cNvSpPr>
            <p:nvPr/>
          </p:nvSpPr>
          <p:spPr bwMode="auto">
            <a:xfrm>
              <a:off x="1075" y="2664"/>
              <a:ext cx="29" cy="2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71" name="Rectangle 43">
              <a:extLst>
                <a:ext uri="{FF2B5EF4-FFF2-40B4-BE49-F238E27FC236}">
                  <a16:creationId xmlns:a16="http://schemas.microsoft.com/office/drawing/2014/main" id="{34C5A323-4A04-4344-A0CD-179DCD31B470}"/>
                </a:ext>
              </a:extLst>
            </p:cNvPr>
            <p:cNvSpPr>
              <a:spLocks noChangeAspect="1" noChangeArrowheads="1"/>
            </p:cNvSpPr>
            <p:nvPr/>
          </p:nvSpPr>
          <p:spPr bwMode="auto">
            <a:xfrm>
              <a:off x="921" y="2551"/>
              <a:ext cx="29" cy="2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72" name="Rectangle 44">
              <a:extLst>
                <a:ext uri="{FF2B5EF4-FFF2-40B4-BE49-F238E27FC236}">
                  <a16:creationId xmlns:a16="http://schemas.microsoft.com/office/drawing/2014/main" id="{87DACCED-AA2C-4A98-BB59-C3DDC23537A8}"/>
                </a:ext>
              </a:extLst>
            </p:cNvPr>
            <p:cNvSpPr>
              <a:spLocks noChangeAspect="1" noChangeArrowheads="1"/>
            </p:cNvSpPr>
            <p:nvPr/>
          </p:nvSpPr>
          <p:spPr bwMode="auto">
            <a:xfrm>
              <a:off x="872" y="2620"/>
              <a:ext cx="29" cy="2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73" name="Freeform 45">
              <a:extLst>
                <a:ext uri="{FF2B5EF4-FFF2-40B4-BE49-F238E27FC236}">
                  <a16:creationId xmlns:a16="http://schemas.microsoft.com/office/drawing/2014/main" id="{63E126E9-EDBD-4AFC-8609-1320A5302DD3}"/>
                </a:ext>
              </a:extLst>
            </p:cNvPr>
            <p:cNvSpPr>
              <a:spLocks/>
            </p:cNvSpPr>
            <p:nvPr/>
          </p:nvSpPr>
          <p:spPr bwMode="auto">
            <a:xfrm>
              <a:off x="3462" y="2726"/>
              <a:ext cx="347" cy="229"/>
            </a:xfrm>
            <a:custGeom>
              <a:avLst/>
              <a:gdLst>
                <a:gd name="T0" fmla="*/ 243 w 347"/>
                <a:gd name="T1" fmla="*/ 49 h 229"/>
                <a:gd name="T2" fmla="*/ 223 w 347"/>
                <a:gd name="T3" fmla="*/ 21 h 229"/>
                <a:gd name="T4" fmla="*/ 98 w 347"/>
                <a:gd name="T5" fmla="*/ 0 h 229"/>
                <a:gd name="T6" fmla="*/ 0 w 347"/>
                <a:gd name="T7" fmla="*/ 90 h 229"/>
                <a:gd name="T8" fmla="*/ 91 w 347"/>
                <a:gd name="T9" fmla="*/ 215 h 229"/>
                <a:gd name="T10" fmla="*/ 278 w 347"/>
                <a:gd name="T11" fmla="*/ 229 h 229"/>
                <a:gd name="T12" fmla="*/ 347 w 347"/>
                <a:gd name="T13" fmla="*/ 174 h 229"/>
                <a:gd name="T14" fmla="*/ 299 w 347"/>
                <a:gd name="T15" fmla="*/ 104 h 229"/>
                <a:gd name="T16" fmla="*/ 243 w 347"/>
                <a:gd name="T17" fmla="*/ 4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7" h="229">
                  <a:moveTo>
                    <a:pt x="243" y="49"/>
                  </a:moveTo>
                  <a:lnTo>
                    <a:pt x="223" y="21"/>
                  </a:lnTo>
                  <a:lnTo>
                    <a:pt x="98" y="0"/>
                  </a:lnTo>
                  <a:lnTo>
                    <a:pt x="0" y="90"/>
                  </a:lnTo>
                  <a:lnTo>
                    <a:pt x="91" y="215"/>
                  </a:lnTo>
                  <a:lnTo>
                    <a:pt x="278" y="229"/>
                  </a:lnTo>
                  <a:lnTo>
                    <a:pt x="347" y="174"/>
                  </a:lnTo>
                  <a:lnTo>
                    <a:pt x="299" y="104"/>
                  </a:lnTo>
                  <a:lnTo>
                    <a:pt x="243" y="49"/>
                  </a:lnTo>
                  <a:close/>
                </a:path>
              </a:pathLst>
            </a:custGeom>
            <a:solidFill>
              <a:schemeClr val="accent1">
                <a:alpha val="20000"/>
              </a:scheme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74" name="Rectangle 46">
              <a:extLst>
                <a:ext uri="{FF2B5EF4-FFF2-40B4-BE49-F238E27FC236}">
                  <a16:creationId xmlns:a16="http://schemas.microsoft.com/office/drawing/2014/main" id="{29D7988C-ECF1-4BE5-93C9-278A04133007}"/>
                </a:ext>
              </a:extLst>
            </p:cNvPr>
            <p:cNvSpPr>
              <a:spLocks noChangeAspect="1" noChangeArrowheads="1"/>
            </p:cNvSpPr>
            <p:nvPr/>
          </p:nvSpPr>
          <p:spPr bwMode="auto">
            <a:xfrm>
              <a:off x="3733" y="2893"/>
              <a:ext cx="29" cy="2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75" name="Rectangle 47">
              <a:extLst>
                <a:ext uri="{FF2B5EF4-FFF2-40B4-BE49-F238E27FC236}">
                  <a16:creationId xmlns:a16="http://schemas.microsoft.com/office/drawing/2014/main" id="{2EE25E40-C06A-4347-8EEC-D3055059A4D0}"/>
                </a:ext>
              </a:extLst>
            </p:cNvPr>
            <p:cNvSpPr>
              <a:spLocks noChangeAspect="1" noChangeArrowheads="1"/>
            </p:cNvSpPr>
            <p:nvPr/>
          </p:nvSpPr>
          <p:spPr bwMode="auto">
            <a:xfrm>
              <a:off x="3579" y="2780"/>
              <a:ext cx="29" cy="2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76" name="Rectangle 48">
              <a:extLst>
                <a:ext uri="{FF2B5EF4-FFF2-40B4-BE49-F238E27FC236}">
                  <a16:creationId xmlns:a16="http://schemas.microsoft.com/office/drawing/2014/main" id="{E8F2B00B-F950-4F7D-825B-9A9AE5189CD0}"/>
                </a:ext>
              </a:extLst>
            </p:cNvPr>
            <p:cNvSpPr>
              <a:spLocks noChangeAspect="1" noChangeArrowheads="1"/>
            </p:cNvSpPr>
            <p:nvPr/>
          </p:nvSpPr>
          <p:spPr bwMode="auto">
            <a:xfrm>
              <a:off x="3530" y="2849"/>
              <a:ext cx="29" cy="2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77" name="Freeform 49">
              <a:extLst>
                <a:ext uri="{FF2B5EF4-FFF2-40B4-BE49-F238E27FC236}">
                  <a16:creationId xmlns:a16="http://schemas.microsoft.com/office/drawing/2014/main" id="{EE1649A9-E972-4276-BA56-C60887945971}"/>
                </a:ext>
              </a:extLst>
            </p:cNvPr>
            <p:cNvSpPr>
              <a:spLocks/>
            </p:cNvSpPr>
            <p:nvPr/>
          </p:nvSpPr>
          <p:spPr bwMode="auto">
            <a:xfrm>
              <a:off x="2400" y="2338"/>
              <a:ext cx="347" cy="180"/>
            </a:xfrm>
            <a:custGeom>
              <a:avLst/>
              <a:gdLst>
                <a:gd name="T0" fmla="*/ 243 w 347"/>
                <a:gd name="T1" fmla="*/ 0 h 180"/>
                <a:gd name="T2" fmla="*/ 202 w 347"/>
                <a:gd name="T3" fmla="*/ 22 h 180"/>
                <a:gd name="T4" fmla="*/ 57 w 347"/>
                <a:gd name="T5" fmla="*/ 8 h 180"/>
                <a:gd name="T6" fmla="*/ 0 w 347"/>
                <a:gd name="T7" fmla="*/ 41 h 180"/>
                <a:gd name="T8" fmla="*/ 154 w 347"/>
                <a:gd name="T9" fmla="*/ 119 h 180"/>
                <a:gd name="T10" fmla="*/ 278 w 347"/>
                <a:gd name="T11" fmla="*/ 180 h 180"/>
                <a:gd name="T12" fmla="*/ 347 w 347"/>
                <a:gd name="T13" fmla="*/ 125 h 180"/>
                <a:gd name="T14" fmla="*/ 299 w 347"/>
                <a:gd name="T15" fmla="*/ 55 h 180"/>
                <a:gd name="T16" fmla="*/ 243 w 347"/>
                <a:gd name="T17"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7" h="180">
                  <a:moveTo>
                    <a:pt x="243" y="0"/>
                  </a:moveTo>
                  <a:lnTo>
                    <a:pt x="202" y="22"/>
                  </a:lnTo>
                  <a:lnTo>
                    <a:pt x="57" y="8"/>
                  </a:lnTo>
                  <a:lnTo>
                    <a:pt x="0" y="41"/>
                  </a:lnTo>
                  <a:lnTo>
                    <a:pt x="154" y="119"/>
                  </a:lnTo>
                  <a:lnTo>
                    <a:pt x="278" y="180"/>
                  </a:lnTo>
                  <a:lnTo>
                    <a:pt x="347" y="125"/>
                  </a:lnTo>
                  <a:lnTo>
                    <a:pt x="299" y="55"/>
                  </a:lnTo>
                  <a:lnTo>
                    <a:pt x="243" y="0"/>
                  </a:lnTo>
                  <a:close/>
                </a:path>
              </a:pathLst>
            </a:custGeom>
            <a:solidFill>
              <a:schemeClr val="accent1">
                <a:alpha val="20000"/>
              </a:scheme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78" name="Rectangle 50">
              <a:extLst>
                <a:ext uri="{FF2B5EF4-FFF2-40B4-BE49-F238E27FC236}">
                  <a16:creationId xmlns:a16="http://schemas.microsoft.com/office/drawing/2014/main" id="{92517278-A897-4058-B997-82C3002EE4FD}"/>
                </a:ext>
              </a:extLst>
            </p:cNvPr>
            <p:cNvSpPr>
              <a:spLocks noChangeAspect="1" noChangeArrowheads="1"/>
            </p:cNvSpPr>
            <p:nvPr/>
          </p:nvSpPr>
          <p:spPr bwMode="auto">
            <a:xfrm>
              <a:off x="2671" y="2456"/>
              <a:ext cx="29" cy="2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79" name="Rectangle 51">
              <a:extLst>
                <a:ext uri="{FF2B5EF4-FFF2-40B4-BE49-F238E27FC236}">
                  <a16:creationId xmlns:a16="http://schemas.microsoft.com/office/drawing/2014/main" id="{129411A3-EDBE-422C-9974-CF3A8E1F1744}"/>
                </a:ext>
              </a:extLst>
            </p:cNvPr>
            <p:cNvSpPr>
              <a:spLocks noChangeAspect="1" noChangeArrowheads="1"/>
            </p:cNvSpPr>
            <p:nvPr/>
          </p:nvSpPr>
          <p:spPr bwMode="auto">
            <a:xfrm>
              <a:off x="2517" y="2392"/>
              <a:ext cx="29" cy="2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76188" name="Group 60">
              <a:extLst>
                <a:ext uri="{FF2B5EF4-FFF2-40B4-BE49-F238E27FC236}">
                  <a16:creationId xmlns:a16="http://schemas.microsoft.com/office/drawing/2014/main" id="{31AA1AED-02DA-44A2-B8B8-F77375180DFC}"/>
                </a:ext>
              </a:extLst>
            </p:cNvPr>
            <p:cNvGrpSpPr>
              <a:grpSpLocks/>
            </p:cNvGrpSpPr>
            <p:nvPr/>
          </p:nvGrpSpPr>
          <p:grpSpPr bwMode="auto">
            <a:xfrm>
              <a:off x="3754" y="2293"/>
              <a:ext cx="488" cy="165"/>
              <a:chOff x="4081" y="1454"/>
              <a:chExt cx="488" cy="165"/>
            </a:xfrm>
          </p:grpSpPr>
          <p:grpSp>
            <p:nvGrpSpPr>
              <p:cNvPr id="176189" name="Group 61">
                <a:extLst>
                  <a:ext uri="{FF2B5EF4-FFF2-40B4-BE49-F238E27FC236}">
                    <a16:creationId xmlns:a16="http://schemas.microsoft.com/office/drawing/2014/main" id="{F26AB4CC-8990-4061-B7CE-3A7E469DCA17}"/>
                  </a:ext>
                </a:extLst>
              </p:cNvPr>
              <p:cNvGrpSpPr>
                <a:grpSpLocks/>
              </p:cNvGrpSpPr>
              <p:nvPr/>
            </p:nvGrpSpPr>
            <p:grpSpPr bwMode="auto">
              <a:xfrm>
                <a:off x="4081" y="1460"/>
                <a:ext cx="65" cy="111"/>
                <a:chOff x="437" y="673"/>
                <a:chExt cx="201" cy="541"/>
              </a:xfrm>
            </p:grpSpPr>
            <p:sp>
              <p:nvSpPr>
                <p:cNvPr id="176190" name="AutoShape 62">
                  <a:extLst>
                    <a:ext uri="{FF2B5EF4-FFF2-40B4-BE49-F238E27FC236}">
                      <a16:creationId xmlns:a16="http://schemas.microsoft.com/office/drawing/2014/main" id="{6C028ED4-2053-4BA6-AE9B-0A042F1BB3E3}"/>
                    </a:ext>
                  </a:extLst>
                </p:cNvPr>
                <p:cNvSpPr>
                  <a:spLocks noChangeArrowheads="1"/>
                </p:cNvSpPr>
                <p:nvPr/>
              </p:nvSpPr>
              <p:spPr bwMode="auto">
                <a:xfrm flipV="1">
                  <a:off x="437" y="673"/>
                  <a:ext cx="201" cy="541"/>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91" name="Line 63">
                  <a:extLst>
                    <a:ext uri="{FF2B5EF4-FFF2-40B4-BE49-F238E27FC236}">
                      <a16:creationId xmlns:a16="http://schemas.microsoft.com/office/drawing/2014/main" id="{7A8E3DA4-9B88-4F60-8CF1-7C67DED7CF0C}"/>
                    </a:ext>
                  </a:extLst>
                </p:cNvPr>
                <p:cNvSpPr>
                  <a:spLocks noChangeShapeType="1"/>
                </p:cNvSpPr>
                <p:nvPr/>
              </p:nvSpPr>
              <p:spPr bwMode="auto">
                <a:xfrm>
                  <a:off x="541" y="673"/>
                  <a:ext cx="0" cy="54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92" name="Line 64">
                  <a:extLst>
                    <a:ext uri="{FF2B5EF4-FFF2-40B4-BE49-F238E27FC236}">
                      <a16:creationId xmlns:a16="http://schemas.microsoft.com/office/drawing/2014/main" id="{633A5542-17BB-482E-B8D4-D1BA6A5DD5AD}"/>
                    </a:ext>
                  </a:extLst>
                </p:cNvPr>
                <p:cNvSpPr>
                  <a:spLocks noChangeShapeType="1"/>
                </p:cNvSpPr>
                <p:nvPr/>
              </p:nvSpPr>
              <p:spPr bwMode="auto">
                <a:xfrm>
                  <a:off x="465" y="930"/>
                  <a:ext cx="139"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76193" name="Oval 65">
                <a:extLst>
                  <a:ext uri="{FF2B5EF4-FFF2-40B4-BE49-F238E27FC236}">
                    <a16:creationId xmlns:a16="http://schemas.microsoft.com/office/drawing/2014/main" id="{D75560C4-2484-46E7-A217-AAEF309E01D4}"/>
                  </a:ext>
                </a:extLst>
              </p:cNvPr>
              <p:cNvSpPr>
                <a:spLocks noChangeArrowheads="1"/>
              </p:cNvSpPr>
              <p:nvPr/>
            </p:nvSpPr>
            <p:spPr bwMode="auto">
              <a:xfrm>
                <a:off x="4263" y="1537"/>
                <a:ext cx="306" cy="82"/>
              </a:xfrm>
              <a:prstGeom prst="ellipse">
                <a:avLst/>
              </a:prstGeom>
              <a:solidFill>
                <a:schemeClr val="folHlink">
                  <a:alpha val="36000"/>
                </a:scheme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94" name="Line 66">
                <a:extLst>
                  <a:ext uri="{FF2B5EF4-FFF2-40B4-BE49-F238E27FC236}">
                    <a16:creationId xmlns:a16="http://schemas.microsoft.com/office/drawing/2014/main" id="{F1E5B6D0-5947-48A4-9C90-F6CD9FD038E8}"/>
                  </a:ext>
                </a:extLst>
              </p:cNvPr>
              <p:cNvSpPr>
                <a:spLocks noChangeShapeType="1"/>
              </p:cNvSpPr>
              <p:nvPr/>
            </p:nvSpPr>
            <p:spPr bwMode="auto">
              <a:xfrm>
                <a:off x="4107" y="1466"/>
                <a:ext cx="159" cy="11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95" name="Line 67">
                <a:extLst>
                  <a:ext uri="{FF2B5EF4-FFF2-40B4-BE49-F238E27FC236}">
                    <a16:creationId xmlns:a16="http://schemas.microsoft.com/office/drawing/2014/main" id="{6F27B01C-6A87-45FC-B158-9A3F6C72CE5A}"/>
                  </a:ext>
                </a:extLst>
              </p:cNvPr>
              <p:cNvSpPr>
                <a:spLocks noChangeShapeType="1"/>
              </p:cNvSpPr>
              <p:nvPr/>
            </p:nvSpPr>
            <p:spPr bwMode="auto">
              <a:xfrm>
                <a:off x="4113" y="1454"/>
                <a:ext cx="439" cy="10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6196" name="Group 68">
              <a:extLst>
                <a:ext uri="{FF2B5EF4-FFF2-40B4-BE49-F238E27FC236}">
                  <a16:creationId xmlns:a16="http://schemas.microsoft.com/office/drawing/2014/main" id="{ADD2278B-15DB-49FC-9615-61048B0FFA06}"/>
                </a:ext>
              </a:extLst>
            </p:cNvPr>
            <p:cNvGrpSpPr>
              <a:grpSpLocks/>
            </p:cNvGrpSpPr>
            <p:nvPr/>
          </p:nvGrpSpPr>
          <p:grpSpPr bwMode="auto">
            <a:xfrm>
              <a:off x="1693" y="1092"/>
              <a:ext cx="488" cy="165"/>
              <a:chOff x="4081" y="1454"/>
              <a:chExt cx="488" cy="165"/>
            </a:xfrm>
          </p:grpSpPr>
          <p:grpSp>
            <p:nvGrpSpPr>
              <p:cNvPr id="176197" name="Group 69">
                <a:extLst>
                  <a:ext uri="{FF2B5EF4-FFF2-40B4-BE49-F238E27FC236}">
                    <a16:creationId xmlns:a16="http://schemas.microsoft.com/office/drawing/2014/main" id="{4BBE68AC-3A1B-4F1F-AA8A-30D2381D7CD5}"/>
                  </a:ext>
                </a:extLst>
              </p:cNvPr>
              <p:cNvGrpSpPr>
                <a:grpSpLocks/>
              </p:cNvGrpSpPr>
              <p:nvPr/>
            </p:nvGrpSpPr>
            <p:grpSpPr bwMode="auto">
              <a:xfrm>
                <a:off x="4081" y="1460"/>
                <a:ext cx="65" cy="111"/>
                <a:chOff x="437" y="673"/>
                <a:chExt cx="201" cy="541"/>
              </a:xfrm>
            </p:grpSpPr>
            <p:sp>
              <p:nvSpPr>
                <p:cNvPr id="176198" name="AutoShape 70">
                  <a:extLst>
                    <a:ext uri="{FF2B5EF4-FFF2-40B4-BE49-F238E27FC236}">
                      <a16:creationId xmlns:a16="http://schemas.microsoft.com/office/drawing/2014/main" id="{AC707549-0231-4D79-B8D1-C7F739AFAA6C}"/>
                    </a:ext>
                  </a:extLst>
                </p:cNvPr>
                <p:cNvSpPr>
                  <a:spLocks noChangeArrowheads="1"/>
                </p:cNvSpPr>
                <p:nvPr/>
              </p:nvSpPr>
              <p:spPr bwMode="auto">
                <a:xfrm flipV="1">
                  <a:off x="437" y="673"/>
                  <a:ext cx="201" cy="541"/>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99" name="Line 71">
                  <a:extLst>
                    <a:ext uri="{FF2B5EF4-FFF2-40B4-BE49-F238E27FC236}">
                      <a16:creationId xmlns:a16="http://schemas.microsoft.com/office/drawing/2014/main" id="{E547E5ED-653A-483C-BC57-42ABDC52C97C}"/>
                    </a:ext>
                  </a:extLst>
                </p:cNvPr>
                <p:cNvSpPr>
                  <a:spLocks noChangeShapeType="1"/>
                </p:cNvSpPr>
                <p:nvPr/>
              </p:nvSpPr>
              <p:spPr bwMode="auto">
                <a:xfrm>
                  <a:off x="541" y="673"/>
                  <a:ext cx="0" cy="54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200" name="Line 72">
                  <a:extLst>
                    <a:ext uri="{FF2B5EF4-FFF2-40B4-BE49-F238E27FC236}">
                      <a16:creationId xmlns:a16="http://schemas.microsoft.com/office/drawing/2014/main" id="{D20C9550-77BD-4B47-BF84-4B44802FB98E}"/>
                    </a:ext>
                  </a:extLst>
                </p:cNvPr>
                <p:cNvSpPr>
                  <a:spLocks noChangeShapeType="1"/>
                </p:cNvSpPr>
                <p:nvPr/>
              </p:nvSpPr>
              <p:spPr bwMode="auto">
                <a:xfrm>
                  <a:off x="465" y="930"/>
                  <a:ext cx="139"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76201" name="Oval 73">
                <a:extLst>
                  <a:ext uri="{FF2B5EF4-FFF2-40B4-BE49-F238E27FC236}">
                    <a16:creationId xmlns:a16="http://schemas.microsoft.com/office/drawing/2014/main" id="{8215E7FA-68A1-4C50-835E-0DBE8C152652}"/>
                  </a:ext>
                </a:extLst>
              </p:cNvPr>
              <p:cNvSpPr>
                <a:spLocks noChangeArrowheads="1"/>
              </p:cNvSpPr>
              <p:nvPr/>
            </p:nvSpPr>
            <p:spPr bwMode="auto">
              <a:xfrm>
                <a:off x="4263" y="1537"/>
                <a:ext cx="306" cy="82"/>
              </a:xfrm>
              <a:prstGeom prst="ellipse">
                <a:avLst/>
              </a:prstGeom>
              <a:solidFill>
                <a:schemeClr val="folHlink">
                  <a:alpha val="36000"/>
                </a:scheme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202" name="Line 74">
                <a:extLst>
                  <a:ext uri="{FF2B5EF4-FFF2-40B4-BE49-F238E27FC236}">
                    <a16:creationId xmlns:a16="http://schemas.microsoft.com/office/drawing/2014/main" id="{8B27F7A2-4965-451F-B468-D89E14C723E9}"/>
                  </a:ext>
                </a:extLst>
              </p:cNvPr>
              <p:cNvSpPr>
                <a:spLocks noChangeShapeType="1"/>
              </p:cNvSpPr>
              <p:nvPr/>
            </p:nvSpPr>
            <p:spPr bwMode="auto">
              <a:xfrm>
                <a:off x="4107" y="1466"/>
                <a:ext cx="159" cy="11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203" name="Line 75">
                <a:extLst>
                  <a:ext uri="{FF2B5EF4-FFF2-40B4-BE49-F238E27FC236}">
                    <a16:creationId xmlns:a16="http://schemas.microsoft.com/office/drawing/2014/main" id="{B54C71F2-4F34-4F38-87A2-5E79E91A9010}"/>
                  </a:ext>
                </a:extLst>
              </p:cNvPr>
              <p:cNvSpPr>
                <a:spLocks noChangeShapeType="1"/>
              </p:cNvSpPr>
              <p:nvPr/>
            </p:nvSpPr>
            <p:spPr bwMode="auto">
              <a:xfrm>
                <a:off x="4113" y="1454"/>
                <a:ext cx="439" cy="10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6204" name="Group 76">
              <a:extLst>
                <a:ext uri="{FF2B5EF4-FFF2-40B4-BE49-F238E27FC236}">
                  <a16:creationId xmlns:a16="http://schemas.microsoft.com/office/drawing/2014/main" id="{989521B3-19B9-422B-ADFC-83BA8E6CB631}"/>
                </a:ext>
              </a:extLst>
            </p:cNvPr>
            <p:cNvGrpSpPr>
              <a:grpSpLocks/>
            </p:cNvGrpSpPr>
            <p:nvPr/>
          </p:nvGrpSpPr>
          <p:grpSpPr bwMode="auto">
            <a:xfrm>
              <a:off x="2791" y="2443"/>
              <a:ext cx="488" cy="165"/>
              <a:chOff x="4081" y="1454"/>
              <a:chExt cx="488" cy="165"/>
            </a:xfrm>
          </p:grpSpPr>
          <p:grpSp>
            <p:nvGrpSpPr>
              <p:cNvPr id="176205" name="Group 77">
                <a:extLst>
                  <a:ext uri="{FF2B5EF4-FFF2-40B4-BE49-F238E27FC236}">
                    <a16:creationId xmlns:a16="http://schemas.microsoft.com/office/drawing/2014/main" id="{B9C531B3-4BBF-4CF4-8061-BF5378523C1A}"/>
                  </a:ext>
                </a:extLst>
              </p:cNvPr>
              <p:cNvGrpSpPr>
                <a:grpSpLocks/>
              </p:cNvGrpSpPr>
              <p:nvPr/>
            </p:nvGrpSpPr>
            <p:grpSpPr bwMode="auto">
              <a:xfrm>
                <a:off x="4081" y="1460"/>
                <a:ext cx="65" cy="111"/>
                <a:chOff x="437" y="673"/>
                <a:chExt cx="201" cy="541"/>
              </a:xfrm>
            </p:grpSpPr>
            <p:sp>
              <p:nvSpPr>
                <p:cNvPr id="176206" name="AutoShape 78">
                  <a:extLst>
                    <a:ext uri="{FF2B5EF4-FFF2-40B4-BE49-F238E27FC236}">
                      <a16:creationId xmlns:a16="http://schemas.microsoft.com/office/drawing/2014/main" id="{ACB380D8-DE6A-4C6A-842A-645B853BEC2A}"/>
                    </a:ext>
                  </a:extLst>
                </p:cNvPr>
                <p:cNvSpPr>
                  <a:spLocks noChangeArrowheads="1"/>
                </p:cNvSpPr>
                <p:nvPr/>
              </p:nvSpPr>
              <p:spPr bwMode="auto">
                <a:xfrm flipV="1">
                  <a:off x="437" y="673"/>
                  <a:ext cx="201" cy="541"/>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207" name="Line 79">
                  <a:extLst>
                    <a:ext uri="{FF2B5EF4-FFF2-40B4-BE49-F238E27FC236}">
                      <a16:creationId xmlns:a16="http://schemas.microsoft.com/office/drawing/2014/main" id="{823CA0F6-7DB3-471A-BD3B-59443E372367}"/>
                    </a:ext>
                  </a:extLst>
                </p:cNvPr>
                <p:cNvSpPr>
                  <a:spLocks noChangeShapeType="1"/>
                </p:cNvSpPr>
                <p:nvPr/>
              </p:nvSpPr>
              <p:spPr bwMode="auto">
                <a:xfrm>
                  <a:off x="541" y="673"/>
                  <a:ext cx="0" cy="54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208" name="Line 80">
                  <a:extLst>
                    <a:ext uri="{FF2B5EF4-FFF2-40B4-BE49-F238E27FC236}">
                      <a16:creationId xmlns:a16="http://schemas.microsoft.com/office/drawing/2014/main" id="{3AAB5244-1A59-4C51-B87B-5F532DAD0A9E}"/>
                    </a:ext>
                  </a:extLst>
                </p:cNvPr>
                <p:cNvSpPr>
                  <a:spLocks noChangeShapeType="1"/>
                </p:cNvSpPr>
                <p:nvPr/>
              </p:nvSpPr>
              <p:spPr bwMode="auto">
                <a:xfrm>
                  <a:off x="465" y="930"/>
                  <a:ext cx="139"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76209" name="Oval 81">
                <a:extLst>
                  <a:ext uri="{FF2B5EF4-FFF2-40B4-BE49-F238E27FC236}">
                    <a16:creationId xmlns:a16="http://schemas.microsoft.com/office/drawing/2014/main" id="{CFF429B9-A0D7-4FD1-835F-AF7504405904}"/>
                  </a:ext>
                </a:extLst>
              </p:cNvPr>
              <p:cNvSpPr>
                <a:spLocks noChangeArrowheads="1"/>
              </p:cNvSpPr>
              <p:nvPr/>
            </p:nvSpPr>
            <p:spPr bwMode="auto">
              <a:xfrm>
                <a:off x="4263" y="1537"/>
                <a:ext cx="306" cy="82"/>
              </a:xfrm>
              <a:prstGeom prst="ellipse">
                <a:avLst/>
              </a:prstGeom>
              <a:solidFill>
                <a:schemeClr val="folHlink">
                  <a:alpha val="36000"/>
                </a:scheme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210" name="Line 82">
                <a:extLst>
                  <a:ext uri="{FF2B5EF4-FFF2-40B4-BE49-F238E27FC236}">
                    <a16:creationId xmlns:a16="http://schemas.microsoft.com/office/drawing/2014/main" id="{BB80091F-8238-4788-8CDE-99DB7861435E}"/>
                  </a:ext>
                </a:extLst>
              </p:cNvPr>
              <p:cNvSpPr>
                <a:spLocks noChangeShapeType="1"/>
              </p:cNvSpPr>
              <p:nvPr/>
            </p:nvSpPr>
            <p:spPr bwMode="auto">
              <a:xfrm>
                <a:off x="4107" y="1466"/>
                <a:ext cx="159" cy="11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211" name="Line 83">
                <a:extLst>
                  <a:ext uri="{FF2B5EF4-FFF2-40B4-BE49-F238E27FC236}">
                    <a16:creationId xmlns:a16="http://schemas.microsoft.com/office/drawing/2014/main" id="{9F725701-AA4C-46DB-BF34-841B7799EE25}"/>
                  </a:ext>
                </a:extLst>
              </p:cNvPr>
              <p:cNvSpPr>
                <a:spLocks noChangeShapeType="1"/>
              </p:cNvSpPr>
              <p:nvPr/>
            </p:nvSpPr>
            <p:spPr bwMode="auto">
              <a:xfrm>
                <a:off x="4113" y="1454"/>
                <a:ext cx="439" cy="10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6212" name="Group 84">
              <a:extLst>
                <a:ext uri="{FF2B5EF4-FFF2-40B4-BE49-F238E27FC236}">
                  <a16:creationId xmlns:a16="http://schemas.microsoft.com/office/drawing/2014/main" id="{EF272CA7-9076-43B2-8A9A-9D38CBA60A24}"/>
                </a:ext>
              </a:extLst>
            </p:cNvPr>
            <p:cNvGrpSpPr>
              <a:grpSpLocks/>
            </p:cNvGrpSpPr>
            <p:nvPr/>
          </p:nvGrpSpPr>
          <p:grpSpPr bwMode="auto">
            <a:xfrm>
              <a:off x="1594" y="1382"/>
              <a:ext cx="488" cy="165"/>
              <a:chOff x="4081" y="1454"/>
              <a:chExt cx="488" cy="165"/>
            </a:xfrm>
          </p:grpSpPr>
          <p:grpSp>
            <p:nvGrpSpPr>
              <p:cNvPr id="176213" name="Group 85">
                <a:extLst>
                  <a:ext uri="{FF2B5EF4-FFF2-40B4-BE49-F238E27FC236}">
                    <a16:creationId xmlns:a16="http://schemas.microsoft.com/office/drawing/2014/main" id="{BB9C3617-C4C7-4208-852D-2681EFA70F96}"/>
                  </a:ext>
                </a:extLst>
              </p:cNvPr>
              <p:cNvGrpSpPr>
                <a:grpSpLocks/>
              </p:cNvGrpSpPr>
              <p:nvPr/>
            </p:nvGrpSpPr>
            <p:grpSpPr bwMode="auto">
              <a:xfrm>
                <a:off x="4081" y="1460"/>
                <a:ext cx="65" cy="111"/>
                <a:chOff x="437" y="673"/>
                <a:chExt cx="201" cy="541"/>
              </a:xfrm>
            </p:grpSpPr>
            <p:sp>
              <p:nvSpPr>
                <p:cNvPr id="176214" name="AutoShape 86">
                  <a:extLst>
                    <a:ext uri="{FF2B5EF4-FFF2-40B4-BE49-F238E27FC236}">
                      <a16:creationId xmlns:a16="http://schemas.microsoft.com/office/drawing/2014/main" id="{F0070A66-AAF4-4204-AF04-2011FEAC2494}"/>
                    </a:ext>
                  </a:extLst>
                </p:cNvPr>
                <p:cNvSpPr>
                  <a:spLocks noChangeArrowheads="1"/>
                </p:cNvSpPr>
                <p:nvPr/>
              </p:nvSpPr>
              <p:spPr bwMode="auto">
                <a:xfrm flipV="1">
                  <a:off x="437" y="673"/>
                  <a:ext cx="201" cy="541"/>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215" name="Line 87">
                  <a:extLst>
                    <a:ext uri="{FF2B5EF4-FFF2-40B4-BE49-F238E27FC236}">
                      <a16:creationId xmlns:a16="http://schemas.microsoft.com/office/drawing/2014/main" id="{DC5725B2-1BB6-40A3-BF5C-9FCF44D2E6BD}"/>
                    </a:ext>
                  </a:extLst>
                </p:cNvPr>
                <p:cNvSpPr>
                  <a:spLocks noChangeShapeType="1"/>
                </p:cNvSpPr>
                <p:nvPr/>
              </p:nvSpPr>
              <p:spPr bwMode="auto">
                <a:xfrm>
                  <a:off x="541" y="673"/>
                  <a:ext cx="0" cy="54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216" name="Line 88">
                  <a:extLst>
                    <a:ext uri="{FF2B5EF4-FFF2-40B4-BE49-F238E27FC236}">
                      <a16:creationId xmlns:a16="http://schemas.microsoft.com/office/drawing/2014/main" id="{FB4A3A45-FAEE-4D99-8413-DF316C78BDBA}"/>
                    </a:ext>
                  </a:extLst>
                </p:cNvPr>
                <p:cNvSpPr>
                  <a:spLocks noChangeShapeType="1"/>
                </p:cNvSpPr>
                <p:nvPr/>
              </p:nvSpPr>
              <p:spPr bwMode="auto">
                <a:xfrm>
                  <a:off x="465" y="930"/>
                  <a:ext cx="139"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76217" name="Oval 89">
                <a:extLst>
                  <a:ext uri="{FF2B5EF4-FFF2-40B4-BE49-F238E27FC236}">
                    <a16:creationId xmlns:a16="http://schemas.microsoft.com/office/drawing/2014/main" id="{C80DD2E2-F74F-4CB6-8B1B-4B7D9951BFE5}"/>
                  </a:ext>
                </a:extLst>
              </p:cNvPr>
              <p:cNvSpPr>
                <a:spLocks noChangeArrowheads="1"/>
              </p:cNvSpPr>
              <p:nvPr/>
            </p:nvSpPr>
            <p:spPr bwMode="auto">
              <a:xfrm>
                <a:off x="4263" y="1537"/>
                <a:ext cx="306" cy="82"/>
              </a:xfrm>
              <a:prstGeom prst="ellipse">
                <a:avLst/>
              </a:prstGeom>
              <a:solidFill>
                <a:schemeClr val="folHlink">
                  <a:alpha val="36000"/>
                </a:scheme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218" name="Line 90">
                <a:extLst>
                  <a:ext uri="{FF2B5EF4-FFF2-40B4-BE49-F238E27FC236}">
                    <a16:creationId xmlns:a16="http://schemas.microsoft.com/office/drawing/2014/main" id="{92DA3C54-9E0A-4D8C-B5E2-7164E1E70C1D}"/>
                  </a:ext>
                </a:extLst>
              </p:cNvPr>
              <p:cNvSpPr>
                <a:spLocks noChangeShapeType="1"/>
              </p:cNvSpPr>
              <p:nvPr/>
            </p:nvSpPr>
            <p:spPr bwMode="auto">
              <a:xfrm>
                <a:off x="4107" y="1466"/>
                <a:ext cx="159" cy="11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219" name="Line 91">
                <a:extLst>
                  <a:ext uri="{FF2B5EF4-FFF2-40B4-BE49-F238E27FC236}">
                    <a16:creationId xmlns:a16="http://schemas.microsoft.com/office/drawing/2014/main" id="{A8FF1E24-8064-4D29-A7F9-889F3CF41A09}"/>
                  </a:ext>
                </a:extLst>
              </p:cNvPr>
              <p:cNvSpPr>
                <a:spLocks noChangeShapeType="1"/>
              </p:cNvSpPr>
              <p:nvPr/>
            </p:nvSpPr>
            <p:spPr bwMode="auto">
              <a:xfrm>
                <a:off x="4113" y="1454"/>
                <a:ext cx="439" cy="10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6220" name="Group 92">
              <a:extLst>
                <a:ext uri="{FF2B5EF4-FFF2-40B4-BE49-F238E27FC236}">
                  <a16:creationId xmlns:a16="http://schemas.microsoft.com/office/drawing/2014/main" id="{7EE0BE86-22C5-4243-9FEF-06F8325E22FF}"/>
                </a:ext>
              </a:extLst>
            </p:cNvPr>
            <p:cNvGrpSpPr>
              <a:grpSpLocks/>
            </p:cNvGrpSpPr>
            <p:nvPr/>
          </p:nvGrpSpPr>
          <p:grpSpPr bwMode="auto">
            <a:xfrm>
              <a:off x="777" y="1994"/>
              <a:ext cx="488" cy="165"/>
              <a:chOff x="4081" y="1454"/>
              <a:chExt cx="488" cy="165"/>
            </a:xfrm>
          </p:grpSpPr>
          <p:grpSp>
            <p:nvGrpSpPr>
              <p:cNvPr id="176221" name="Group 93">
                <a:extLst>
                  <a:ext uri="{FF2B5EF4-FFF2-40B4-BE49-F238E27FC236}">
                    <a16:creationId xmlns:a16="http://schemas.microsoft.com/office/drawing/2014/main" id="{EFA14604-C251-4FA2-B7DC-7C552555BFE3}"/>
                  </a:ext>
                </a:extLst>
              </p:cNvPr>
              <p:cNvGrpSpPr>
                <a:grpSpLocks/>
              </p:cNvGrpSpPr>
              <p:nvPr/>
            </p:nvGrpSpPr>
            <p:grpSpPr bwMode="auto">
              <a:xfrm>
                <a:off x="4081" y="1460"/>
                <a:ext cx="65" cy="111"/>
                <a:chOff x="437" y="673"/>
                <a:chExt cx="201" cy="541"/>
              </a:xfrm>
            </p:grpSpPr>
            <p:sp>
              <p:nvSpPr>
                <p:cNvPr id="176222" name="AutoShape 94">
                  <a:extLst>
                    <a:ext uri="{FF2B5EF4-FFF2-40B4-BE49-F238E27FC236}">
                      <a16:creationId xmlns:a16="http://schemas.microsoft.com/office/drawing/2014/main" id="{118FEAA8-6EB7-4DAC-B9BF-1CBC00015FBA}"/>
                    </a:ext>
                  </a:extLst>
                </p:cNvPr>
                <p:cNvSpPr>
                  <a:spLocks noChangeArrowheads="1"/>
                </p:cNvSpPr>
                <p:nvPr/>
              </p:nvSpPr>
              <p:spPr bwMode="auto">
                <a:xfrm flipV="1">
                  <a:off x="437" y="673"/>
                  <a:ext cx="201" cy="541"/>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223" name="Line 95">
                  <a:extLst>
                    <a:ext uri="{FF2B5EF4-FFF2-40B4-BE49-F238E27FC236}">
                      <a16:creationId xmlns:a16="http://schemas.microsoft.com/office/drawing/2014/main" id="{D0598195-9787-424A-A11C-CCBADF673D7E}"/>
                    </a:ext>
                  </a:extLst>
                </p:cNvPr>
                <p:cNvSpPr>
                  <a:spLocks noChangeShapeType="1"/>
                </p:cNvSpPr>
                <p:nvPr/>
              </p:nvSpPr>
              <p:spPr bwMode="auto">
                <a:xfrm>
                  <a:off x="541" y="673"/>
                  <a:ext cx="0" cy="54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224" name="Line 96">
                  <a:extLst>
                    <a:ext uri="{FF2B5EF4-FFF2-40B4-BE49-F238E27FC236}">
                      <a16:creationId xmlns:a16="http://schemas.microsoft.com/office/drawing/2014/main" id="{3437EC49-A495-4E35-A7A5-3C39DDEBE146}"/>
                    </a:ext>
                  </a:extLst>
                </p:cNvPr>
                <p:cNvSpPr>
                  <a:spLocks noChangeShapeType="1"/>
                </p:cNvSpPr>
                <p:nvPr/>
              </p:nvSpPr>
              <p:spPr bwMode="auto">
                <a:xfrm>
                  <a:off x="465" y="930"/>
                  <a:ext cx="139"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76225" name="Oval 97">
                <a:extLst>
                  <a:ext uri="{FF2B5EF4-FFF2-40B4-BE49-F238E27FC236}">
                    <a16:creationId xmlns:a16="http://schemas.microsoft.com/office/drawing/2014/main" id="{C54DD7F4-96E8-426E-B934-6A9AA7239E11}"/>
                  </a:ext>
                </a:extLst>
              </p:cNvPr>
              <p:cNvSpPr>
                <a:spLocks noChangeArrowheads="1"/>
              </p:cNvSpPr>
              <p:nvPr/>
            </p:nvSpPr>
            <p:spPr bwMode="auto">
              <a:xfrm>
                <a:off x="4263" y="1537"/>
                <a:ext cx="306" cy="82"/>
              </a:xfrm>
              <a:prstGeom prst="ellipse">
                <a:avLst/>
              </a:prstGeom>
              <a:solidFill>
                <a:schemeClr val="folHlink">
                  <a:alpha val="36000"/>
                </a:scheme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226" name="Line 98">
                <a:extLst>
                  <a:ext uri="{FF2B5EF4-FFF2-40B4-BE49-F238E27FC236}">
                    <a16:creationId xmlns:a16="http://schemas.microsoft.com/office/drawing/2014/main" id="{D52F90BF-BB33-463F-B84E-1DEBB25CD5E0}"/>
                  </a:ext>
                </a:extLst>
              </p:cNvPr>
              <p:cNvSpPr>
                <a:spLocks noChangeShapeType="1"/>
              </p:cNvSpPr>
              <p:nvPr/>
            </p:nvSpPr>
            <p:spPr bwMode="auto">
              <a:xfrm>
                <a:off x="4107" y="1466"/>
                <a:ext cx="159" cy="11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227" name="Line 99">
                <a:extLst>
                  <a:ext uri="{FF2B5EF4-FFF2-40B4-BE49-F238E27FC236}">
                    <a16:creationId xmlns:a16="http://schemas.microsoft.com/office/drawing/2014/main" id="{0FA45883-A0B0-4ADF-BE62-77A3F0A6E002}"/>
                  </a:ext>
                </a:extLst>
              </p:cNvPr>
              <p:cNvSpPr>
                <a:spLocks noChangeShapeType="1"/>
              </p:cNvSpPr>
              <p:nvPr/>
            </p:nvSpPr>
            <p:spPr bwMode="auto">
              <a:xfrm>
                <a:off x="4113" y="1454"/>
                <a:ext cx="439" cy="10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76228" name="Group 100">
              <a:extLst>
                <a:ext uri="{FF2B5EF4-FFF2-40B4-BE49-F238E27FC236}">
                  <a16:creationId xmlns:a16="http://schemas.microsoft.com/office/drawing/2014/main" id="{1A5223EF-3864-472A-B352-9BDECA26B8FD}"/>
                </a:ext>
              </a:extLst>
            </p:cNvPr>
            <p:cNvGrpSpPr>
              <a:grpSpLocks/>
            </p:cNvGrpSpPr>
            <p:nvPr/>
          </p:nvGrpSpPr>
          <p:grpSpPr bwMode="auto">
            <a:xfrm>
              <a:off x="631" y="2479"/>
              <a:ext cx="488" cy="165"/>
              <a:chOff x="4081" y="1454"/>
              <a:chExt cx="488" cy="165"/>
            </a:xfrm>
          </p:grpSpPr>
          <p:grpSp>
            <p:nvGrpSpPr>
              <p:cNvPr id="176229" name="Group 101">
                <a:extLst>
                  <a:ext uri="{FF2B5EF4-FFF2-40B4-BE49-F238E27FC236}">
                    <a16:creationId xmlns:a16="http://schemas.microsoft.com/office/drawing/2014/main" id="{53CC41EF-6D04-4C89-9E7C-D378BD4CB8FB}"/>
                  </a:ext>
                </a:extLst>
              </p:cNvPr>
              <p:cNvGrpSpPr>
                <a:grpSpLocks/>
              </p:cNvGrpSpPr>
              <p:nvPr/>
            </p:nvGrpSpPr>
            <p:grpSpPr bwMode="auto">
              <a:xfrm>
                <a:off x="4081" y="1460"/>
                <a:ext cx="65" cy="111"/>
                <a:chOff x="437" y="673"/>
                <a:chExt cx="201" cy="541"/>
              </a:xfrm>
            </p:grpSpPr>
            <p:sp>
              <p:nvSpPr>
                <p:cNvPr id="176230" name="AutoShape 102">
                  <a:extLst>
                    <a:ext uri="{FF2B5EF4-FFF2-40B4-BE49-F238E27FC236}">
                      <a16:creationId xmlns:a16="http://schemas.microsoft.com/office/drawing/2014/main" id="{4E90EA5E-9B4B-4657-8EAC-43FFE00DAC5D}"/>
                    </a:ext>
                  </a:extLst>
                </p:cNvPr>
                <p:cNvSpPr>
                  <a:spLocks noChangeArrowheads="1"/>
                </p:cNvSpPr>
                <p:nvPr/>
              </p:nvSpPr>
              <p:spPr bwMode="auto">
                <a:xfrm flipV="1">
                  <a:off x="437" y="673"/>
                  <a:ext cx="201" cy="541"/>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231" name="Line 103">
                  <a:extLst>
                    <a:ext uri="{FF2B5EF4-FFF2-40B4-BE49-F238E27FC236}">
                      <a16:creationId xmlns:a16="http://schemas.microsoft.com/office/drawing/2014/main" id="{2A27C4DA-D0E8-4C14-8BEB-FF5C9B55E9F0}"/>
                    </a:ext>
                  </a:extLst>
                </p:cNvPr>
                <p:cNvSpPr>
                  <a:spLocks noChangeShapeType="1"/>
                </p:cNvSpPr>
                <p:nvPr/>
              </p:nvSpPr>
              <p:spPr bwMode="auto">
                <a:xfrm>
                  <a:off x="541" y="673"/>
                  <a:ext cx="0" cy="54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232" name="Line 104">
                  <a:extLst>
                    <a:ext uri="{FF2B5EF4-FFF2-40B4-BE49-F238E27FC236}">
                      <a16:creationId xmlns:a16="http://schemas.microsoft.com/office/drawing/2014/main" id="{E14296DE-0E4D-4A50-B0F0-6D12F014685E}"/>
                    </a:ext>
                  </a:extLst>
                </p:cNvPr>
                <p:cNvSpPr>
                  <a:spLocks noChangeShapeType="1"/>
                </p:cNvSpPr>
                <p:nvPr/>
              </p:nvSpPr>
              <p:spPr bwMode="auto">
                <a:xfrm>
                  <a:off x="465" y="930"/>
                  <a:ext cx="139"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76233" name="Oval 105">
                <a:extLst>
                  <a:ext uri="{FF2B5EF4-FFF2-40B4-BE49-F238E27FC236}">
                    <a16:creationId xmlns:a16="http://schemas.microsoft.com/office/drawing/2014/main" id="{DC4E7757-7ED7-4B29-A162-1D00F10AC9B5}"/>
                  </a:ext>
                </a:extLst>
              </p:cNvPr>
              <p:cNvSpPr>
                <a:spLocks noChangeArrowheads="1"/>
              </p:cNvSpPr>
              <p:nvPr/>
            </p:nvSpPr>
            <p:spPr bwMode="auto">
              <a:xfrm>
                <a:off x="4263" y="1537"/>
                <a:ext cx="306" cy="82"/>
              </a:xfrm>
              <a:prstGeom prst="ellipse">
                <a:avLst/>
              </a:prstGeom>
              <a:solidFill>
                <a:schemeClr val="folHlink">
                  <a:alpha val="36000"/>
                </a:scheme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234" name="Line 106">
                <a:extLst>
                  <a:ext uri="{FF2B5EF4-FFF2-40B4-BE49-F238E27FC236}">
                    <a16:creationId xmlns:a16="http://schemas.microsoft.com/office/drawing/2014/main" id="{D76FF0B7-B2DF-4638-B171-354AB3C531A4}"/>
                  </a:ext>
                </a:extLst>
              </p:cNvPr>
              <p:cNvSpPr>
                <a:spLocks noChangeShapeType="1"/>
              </p:cNvSpPr>
              <p:nvPr/>
            </p:nvSpPr>
            <p:spPr bwMode="auto">
              <a:xfrm>
                <a:off x="4107" y="1466"/>
                <a:ext cx="159" cy="11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235" name="Line 107">
                <a:extLst>
                  <a:ext uri="{FF2B5EF4-FFF2-40B4-BE49-F238E27FC236}">
                    <a16:creationId xmlns:a16="http://schemas.microsoft.com/office/drawing/2014/main" id="{745493BB-513B-4AF9-AB21-47507797D825}"/>
                  </a:ext>
                </a:extLst>
              </p:cNvPr>
              <p:cNvSpPr>
                <a:spLocks noChangeShapeType="1"/>
              </p:cNvSpPr>
              <p:nvPr/>
            </p:nvSpPr>
            <p:spPr bwMode="auto">
              <a:xfrm>
                <a:off x="4113" y="1454"/>
                <a:ext cx="439" cy="10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76236" name="Rectangle 108">
              <a:extLst>
                <a:ext uri="{FF2B5EF4-FFF2-40B4-BE49-F238E27FC236}">
                  <a16:creationId xmlns:a16="http://schemas.microsoft.com/office/drawing/2014/main" id="{CF8A02F6-4D1E-4443-BDF4-FB5655B73B79}"/>
                </a:ext>
              </a:extLst>
            </p:cNvPr>
            <p:cNvSpPr>
              <a:spLocks noChangeAspect="1" noChangeArrowheads="1"/>
            </p:cNvSpPr>
            <p:nvPr/>
          </p:nvSpPr>
          <p:spPr bwMode="auto">
            <a:xfrm>
              <a:off x="2622" y="2393"/>
              <a:ext cx="29" cy="2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176248" name="Group 120">
            <a:extLst>
              <a:ext uri="{FF2B5EF4-FFF2-40B4-BE49-F238E27FC236}">
                <a16:creationId xmlns:a16="http://schemas.microsoft.com/office/drawing/2014/main" id="{CA7FA8A2-4F25-4C2B-BCE5-F467FF93856A}"/>
              </a:ext>
            </a:extLst>
          </p:cNvPr>
          <p:cNvGrpSpPr>
            <a:grpSpLocks/>
          </p:cNvGrpSpPr>
          <p:nvPr/>
        </p:nvGrpSpPr>
        <p:grpSpPr bwMode="auto">
          <a:xfrm>
            <a:off x="5286375" y="1441450"/>
            <a:ext cx="684213" cy="1487488"/>
            <a:chOff x="3330" y="1076"/>
            <a:chExt cx="431" cy="769"/>
          </a:xfrm>
        </p:grpSpPr>
        <p:sp>
          <p:nvSpPr>
            <p:cNvPr id="176132" name="AutoShape 4">
              <a:extLst>
                <a:ext uri="{FF2B5EF4-FFF2-40B4-BE49-F238E27FC236}">
                  <a16:creationId xmlns:a16="http://schemas.microsoft.com/office/drawing/2014/main" id="{7B66B05A-8CFB-432E-B74E-AB006CC0B4B5}"/>
                </a:ext>
              </a:extLst>
            </p:cNvPr>
            <p:cNvSpPr>
              <a:spLocks noChangeArrowheads="1"/>
            </p:cNvSpPr>
            <p:nvPr/>
          </p:nvSpPr>
          <p:spPr bwMode="auto">
            <a:xfrm>
              <a:off x="3471" y="1775"/>
              <a:ext cx="128" cy="70"/>
            </a:xfrm>
            <a:prstGeom prst="triangle">
              <a:avLst>
                <a:gd name="adj" fmla="val 5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43" name="Rectangle 15">
              <a:extLst>
                <a:ext uri="{FF2B5EF4-FFF2-40B4-BE49-F238E27FC236}">
                  <a16:creationId xmlns:a16="http://schemas.microsoft.com/office/drawing/2014/main" id="{9A8C0022-B1CD-4D54-BA38-54F94EE741D8}"/>
                </a:ext>
              </a:extLst>
            </p:cNvPr>
            <p:cNvSpPr>
              <a:spLocks noChangeAspect="1" noChangeArrowheads="1"/>
            </p:cNvSpPr>
            <p:nvPr/>
          </p:nvSpPr>
          <p:spPr bwMode="auto">
            <a:xfrm>
              <a:off x="3532" y="1076"/>
              <a:ext cx="26" cy="21"/>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176247" name="Group 119">
              <a:extLst>
                <a:ext uri="{FF2B5EF4-FFF2-40B4-BE49-F238E27FC236}">
                  <a16:creationId xmlns:a16="http://schemas.microsoft.com/office/drawing/2014/main" id="{07308BF5-FB17-4204-8D2B-F66329088BB0}"/>
                </a:ext>
              </a:extLst>
            </p:cNvPr>
            <p:cNvGrpSpPr>
              <a:grpSpLocks/>
            </p:cNvGrpSpPr>
            <p:nvPr/>
          </p:nvGrpSpPr>
          <p:grpSpPr bwMode="auto">
            <a:xfrm>
              <a:off x="3379" y="1202"/>
              <a:ext cx="311" cy="168"/>
              <a:chOff x="3379" y="1202"/>
              <a:chExt cx="311" cy="168"/>
            </a:xfrm>
          </p:grpSpPr>
          <p:sp>
            <p:nvSpPr>
              <p:cNvPr id="176153" name="Freeform 25">
                <a:extLst>
                  <a:ext uri="{FF2B5EF4-FFF2-40B4-BE49-F238E27FC236}">
                    <a16:creationId xmlns:a16="http://schemas.microsoft.com/office/drawing/2014/main" id="{8BD824E2-1EFF-47BF-903B-5F1CBC8992B3}"/>
                  </a:ext>
                </a:extLst>
              </p:cNvPr>
              <p:cNvSpPr>
                <a:spLocks/>
              </p:cNvSpPr>
              <p:nvPr/>
            </p:nvSpPr>
            <p:spPr bwMode="auto">
              <a:xfrm>
                <a:off x="3379" y="1202"/>
                <a:ext cx="311" cy="168"/>
              </a:xfrm>
              <a:custGeom>
                <a:avLst/>
                <a:gdLst>
                  <a:gd name="T0" fmla="*/ 249 w 353"/>
                  <a:gd name="T1" fmla="*/ 49 h 229"/>
                  <a:gd name="T2" fmla="*/ 229 w 353"/>
                  <a:gd name="T3" fmla="*/ 21 h 229"/>
                  <a:gd name="T4" fmla="*/ 104 w 353"/>
                  <a:gd name="T5" fmla="*/ 0 h 229"/>
                  <a:gd name="T6" fmla="*/ 6 w 353"/>
                  <a:gd name="T7" fmla="*/ 90 h 229"/>
                  <a:gd name="T8" fmla="*/ 0 w 353"/>
                  <a:gd name="T9" fmla="*/ 194 h 229"/>
                  <a:gd name="T10" fmla="*/ 97 w 353"/>
                  <a:gd name="T11" fmla="*/ 215 h 229"/>
                  <a:gd name="T12" fmla="*/ 284 w 353"/>
                  <a:gd name="T13" fmla="*/ 229 h 229"/>
                  <a:gd name="T14" fmla="*/ 353 w 353"/>
                  <a:gd name="T15" fmla="*/ 174 h 229"/>
                  <a:gd name="T16" fmla="*/ 305 w 353"/>
                  <a:gd name="T17" fmla="*/ 104 h 229"/>
                  <a:gd name="T18" fmla="*/ 249 w 353"/>
                  <a:gd name="T19" fmla="*/ 4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3" h="229">
                    <a:moveTo>
                      <a:pt x="249" y="49"/>
                    </a:moveTo>
                    <a:lnTo>
                      <a:pt x="229" y="21"/>
                    </a:lnTo>
                    <a:lnTo>
                      <a:pt x="104" y="0"/>
                    </a:lnTo>
                    <a:lnTo>
                      <a:pt x="6" y="90"/>
                    </a:lnTo>
                    <a:lnTo>
                      <a:pt x="0" y="194"/>
                    </a:lnTo>
                    <a:lnTo>
                      <a:pt x="97" y="215"/>
                    </a:lnTo>
                    <a:lnTo>
                      <a:pt x="284" y="229"/>
                    </a:lnTo>
                    <a:lnTo>
                      <a:pt x="353" y="174"/>
                    </a:lnTo>
                    <a:lnTo>
                      <a:pt x="305" y="104"/>
                    </a:lnTo>
                    <a:lnTo>
                      <a:pt x="249" y="49"/>
                    </a:lnTo>
                    <a:close/>
                  </a:path>
                </a:pathLst>
              </a:custGeom>
              <a:solidFill>
                <a:schemeClr val="accent1">
                  <a:alpha val="20000"/>
                </a:scheme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54" name="Rectangle 26">
                <a:extLst>
                  <a:ext uri="{FF2B5EF4-FFF2-40B4-BE49-F238E27FC236}">
                    <a16:creationId xmlns:a16="http://schemas.microsoft.com/office/drawing/2014/main" id="{29AA7FD7-59A5-48A1-9106-7029B7A554F9}"/>
                  </a:ext>
                </a:extLst>
              </p:cNvPr>
              <p:cNvSpPr>
                <a:spLocks noChangeAspect="1" noChangeArrowheads="1"/>
              </p:cNvSpPr>
              <p:nvPr/>
            </p:nvSpPr>
            <p:spPr bwMode="auto">
              <a:xfrm>
                <a:off x="3623" y="1325"/>
                <a:ext cx="26" cy="21"/>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55" name="Rectangle 27">
                <a:extLst>
                  <a:ext uri="{FF2B5EF4-FFF2-40B4-BE49-F238E27FC236}">
                    <a16:creationId xmlns:a16="http://schemas.microsoft.com/office/drawing/2014/main" id="{DD4C5719-D17A-490F-8859-DD5AB329ADD8}"/>
                  </a:ext>
                </a:extLst>
              </p:cNvPr>
              <p:cNvSpPr>
                <a:spLocks noChangeAspect="1" noChangeArrowheads="1"/>
              </p:cNvSpPr>
              <p:nvPr/>
            </p:nvSpPr>
            <p:spPr bwMode="auto">
              <a:xfrm>
                <a:off x="3487" y="1242"/>
                <a:ext cx="26" cy="21"/>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56" name="Rectangle 28">
                <a:extLst>
                  <a:ext uri="{FF2B5EF4-FFF2-40B4-BE49-F238E27FC236}">
                    <a16:creationId xmlns:a16="http://schemas.microsoft.com/office/drawing/2014/main" id="{337400C8-F2B1-454A-83E1-F3636D8B4A01}"/>
                  </a:ext>
                </a:extLst>
              </p:cNvPr>
              <p:cNvSpPr>
                <a:spLocks noChangeAspect="1" noChangeArrowheads="1"/>
              </p:cNvSpPr>
              <p:nvPr/>
            </p:nvSpPr>
            <p:spPr bwMode="auto">
              <a:xfrm>
                <a:off x="3444" y="1292"/>
                <a:ext cx="26" cy="22"/>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grpSp>
          <p:nvGrpSpPr>
            <p:cNvPr id="176180" name="Group 52">
              <a:extLst>
                <a:ext uri="{FF2B5EF4-FFF2-40B4-BE49-F238E27FC236}">
                  <a16:creationId xmlns:a16="http://schemas.microsoft.com/office/drawing/2014/main" id="{00DA8628-2331-4F09-BA87-F5F1152B0BD5}"/>
                </a:ext>
              </a:extLst>
            </p:cNvPr>
            <p:cNvGrpSpPr>
              <a:grpSpLocks/>
            </p:cNvGrpSpPr>
            <p:nvPr/>
          </p:nvGrpSpPr>
          <p:grpSpPr bwMode="auto">
            <a:xfrm>
              <a:off x="3330" y="1497"/>
              <a:ext cx="431" cy="121"/>
              <a:chOff x="4081" y="1454"/>
              <a:chExt cx="488" cy="165"/>
            </a:xfrm>
          </p:grpSpPr>
          <p:grpSp>
            <p:nvGrpSpPr>
              <p:cNvPr id="176181" name="Group 53">
                <a:extLst>
                  <a:ext uri="{FF2B5EF4-FFF2-40B4-BE49-F238E27FC236}">
                    <a16:creationId xmlns:a16="http://schemas.microsoft.com/office/drawing/2014/main" id="{56992825-DA34-4F15-B128-C90E8F9C9717}"/>
                  </a:ext>
                </a:extLst>
              </p:cNvPr>
              <p:cNvGrpSpPr>
                <a:grpSpLocks/>
              </p:cNvGrpSpPr>
              <p:nvPr/>
            </p:nvGrpSpPr>
            <p:grpSpPr bwMode="auto">
              <a:xfrm>
                <a:off x="4081" y="1460"/>
                <a:ext cx="65" cy="111"/>
                <a:chOff x="437" y="673"/>
                <a:chExt cx="201" cy="541"/>
              </a:xfrm>
            </p:grpSpPr>
            <p:sp>
              <p:nvSpPr>
                <p:cNvPr id="176182" name="AutoShape 54">
                  <a:extLst>
                    <a:ext uri="{FF2B5EF4-FFF2-40B4-BE49-F238E27FC236}">
                      <a16:creationId xmlns:a16="http://schemas.microsoft.com/office/drawing/2014/main" id="{EFD3031E-1DCD-4E86-B0C4-4F917C2C6ABB}"/>
                    </a:ext>
                  </a:extLst>
                </p:cNvPr>
                <p:cNvSpPr>
                  <a:spLocks noChangeArrowheads="1"/>
                </p:cNvSpPr>
                <p:nvPr/>
              </p:nvSpPr>
              <p:spPr bwMode="auto">
                <a:xfrm flipV="1">
                  <a:off x="437" y="673"/>
                  <a:ext cx="201" cy="541"/>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83" name="Line 55">
                  <a:extLst>
                    <a:ext uri="{FF2B5EF4-FFF2-40B4-BE49-F238E27FC236}">
                      <a16:creationId xmlns:a16="http://schemas.microsoft.com/office/drawing/2014/main" id="{10E29D37-B2B8-4C8C-B21B-03B762483B20}"/>
                    </a:ext>
                  </a:extLst>
                </p:cNvPr>
                <p:cNvSpPr>
                  <a:spLocks noChangeShapeType="1"/>
                </p:cNvSpPr>
                <p:nvPr/>
              </p:nvSpPr>
              <p:spPr bwMode="auto">
                <a:xfrm>
                  <a:off x="541" y="673"/>
                  <a:ext cx="0" cy="54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84" name="Line 56">
                  <a:extLst>
                    <a:ext uri="{FF2B5EF4-FFF2-40B4-BE49-F238E27FC236}">
                      <a16:creationId xmlns:a16="http://schemas.microsoft.com/office/drawing/2014/main" id="{41A2B313-5149-469E-9814-73806AE03243}"/>
                    </a:ext>
                  </a:extLst>
                </p:cNvPr>
                <p:cNvSpPr>
                  <a:spLocks noChangeShapeType="1"/>
                </p:cNvSpPr>
                <p:nvPr/>
              </p:nvSpPr>
              <p:spPr bwMode="auto">
                <a:xfrm>
                  <a:off x="465" y="930"/>
                  <a:ext cx="139"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76185" name="Oval 57">
                <a:extLst>
                  <a:ext uri="{FF2B5EF4-FFF2-40B4-BE49-F238E27FC236}">
                    <a16:creationId xmlns:a16="http://schemas.microsoft.com/office/drawing/2014/main" id="{8CB655D9-9038-4ACD-A33D-D36FB4FF728B}"/>
                  </a:ext>
                </a:extLst>
              </p:cNvPr>
              <p:cNvSpPr>
                <a:spLocks noChangeArrowheads="1"/>
              </p:cNvSpPr>
              <p:nvPr/>
            </p:nvSpPr>
            <p:spPr bwMode="auto">
              <a:xfrm>
                <a:off x="4263" y="1537"/>
                <a:ext cx="306" cy="82"/>
              </a:xfrm>
              <a:prstGeom prst="ellipse">
                <a:avLst/>
              </a:prstGeom>
              <a:solidFill>
                <a:schemeClr val="folHlink">
                  <a:alpha val="36000"/>
                </a:scheme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76186" name="Line 58">
                <a:extLst>
                  <a:ext uri="{FF2B5EF4-FFF2-40B4-BE49-F238E27FC236}">
                    <a16:creationId xmlns:a16="http://schemas.microsoft.com/office/drawing/2014/main" id="{BC474707-0AA3-45E4-ACB0-395B950D8AC1}"/>
                  </a:ext>
                </a:extLst>
              </p:cNvPr>
              <p:cNvSpPr>
                <a:spLocks noChangeShapeType="1"/>
              </p:cNvSpPr>
              <p:nvPr/>
            </p:nvSpPr>
            <p:spPr bwMode="auto">
              <a:xfrm>
                <a:off x="4107" y="1466"/>
                <a:ext cx="159" cy="11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87" name="Line 59">
                <a:extLst>
                  <a:ext uri="{FF2B5EF4-FFF2-40B4-BE49-F238E27FC236}">
                    <a16:creationId xmlns:a16="http://schemas.microsoft.com/office/drawing/2014/main" id="{C7B074D1-21BC-46E0-B3F0-4B350EF2084B}"/>
                  </a:ext>
                </a:extLst>
              </p:cNvPr>
              <p:cNvSpPr>
                <a:spLocks noChangeShapeType="1"/>
              </p:cNvSpPr>
              <p:nvPr/>
            </p:nvSpPr>
            <p:spPr bwMode="auto">
              <a:xfrm>
                <a:off x="4113" y="1454"/>
                <a:ext cx="439" cy="10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176237" name="Text Box 109">
            <a:extLst>
              <a:ext uri="{FF2B5EF4-FFF2-40B4-BE49-F238E27FC236}">
                <a16:creationId xmlns:a16="http://schemas.microsoft.com/office/drawing/2014/main" id="{A5D10B48-1672-4157-970E-751E57829170}"/>
              </a:ext>
            </a:extLst>
          </p:cNvPr>
          <p:cNvSpPr txBox="1">
            <a:spLocks noChangeArrowheads="1"/>
          </p:cNvSpPr>
          <p:nvPr/>
        </p:nvSpPr>
        <p:spPr bwMode="auto">
          <a:xfrm>
            <a:off x="5997575" y="1303338"/>
            <a:ext cx="577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Plot</a:t>
            </a:r>
          </a:p>
        </p:txBody>
      </p:sp>
      <p:sp>
        <p:nvSpPr>
          <p:cNvPr id="176238" name="Text Box 110">
            <a:extLst>
              <a:ext uri="{FF2B5EF4-FFF2-40B4-BE49-F238E27FC236}">
                <a16:creationId xmlns:a16="http://schemas.microsoft.com/office/drawing/2014/main" id="{273AC0F4-C7BB-4621-A86B-77D30B1CA149}"/>
              </a:ext>
            </a:extLst>
          </p:cNvPr>
          <p:cNvSpPr txBox="1">
            <a:spLocks noChangeArrowheads="1"/>
          </p:cNvSpPr>
          <p:nvPr/>
        </p:nvSpPr>
        <p:spPr bwMode="auto">
          <a:xfrm>
            <a:off x="5907088" y="1676400"/>
            <a:ext cx="8191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Group</a:t>
            </a:r>
          </a:p>
        </p:txBody>
      </p:sp>
      <p:sp>
        <p:nvSpPr>
          <p:cNvPr id="176239" name="Text Box 111">
            <a:extLst>
              <a:ext uri="{FF2B5EF4-FFF2-40B4-BE49-F238E27FC236}">
                <a16:creationId xmlns:a16="http://schemas.microsoft.com/office/drawing/2014/main" id="{FE84E05C-FB13-4B3F-8AEB-D4195D877F82}"/>
              </a:ext>
            </a:extLst>
          </p:cNvPr>
          <p:cNvSpPr txBox="1">
            <a:spLocks noChangeArrowheads="1"/>
          </p:cNvSpPr>
          <p:nvPr/>
        </p:nvSpPr>
        <p:spPr bwMode="auto">
          <a:xfrm>
            <a:off x="5894388" y="2141538"/>
            <a:ext cx="28067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a:t>Flux tower and footprint</a:t>
            </a:r>
          </a:p>
        </p:txBody>
      </p:sp>
      <p:sp>
        <p:nvSpPr>
          <p:cNvPr id="176240" name="Text Box 112">
            <a:extLst>
              <a:ext uri="{FF2B5EF4-FFF2-40B4-BE49-F238E27FC236}">
                <a16:creationId xmlns:a16="http://schemas.microsoft.com/office/drawing/2014/main" id="{8D69AF8D-25AB-4AE7-AE45-B8AFF0650590}"/>
              </a:ext>
            </a:extLst>
          </p:cNvPr>
          <p:cNvSpPr txBox="1">
            <a:spLocks noChangeArrowheads="1"/>
          </p:cNvSpPr>
          <p:nvPr/>
        </p:nvSpPr>
        <p:spPr bwMode="auto">
          <a:xfrm>
            <a:off x="5883275" y="2655888"/>
            <a:ext cx="18002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a:t>Streamgage</a:t>
            </a:r>
          </a:p>
        </p:txBody>
      </p:sp>
      <p:grpSp>
        <p:nvGrpSpPr>
          <p:cNvPr id="176245" name="Group 117">
            <a:extLst>
              <a:ext uri="{FF2B5EF4-FFF2-40B4-BE49-F238E27FC236}">
                <a16:creationId xmlns:a16="http://schemas.microsoft.com/office/drawing/2014/main" id="{704D048C-AC08-4782-B046-CC6ACE9AAC5F}"/>
              </a:ext>
            </a:extLst>
          </p:cNvPr>
          <p:cNvGrpSpPr>
            <a:grpSpLocks/>
          </p:cNvGrpSpPr>
          <p:nvPr/>
        </p:nvGrpSpPr>
        <p:grpSpPr bwMode="auto">
          <a:xfrm>
            <a:off x="5081588" y="3160713"/>
            <a:ext cx="2941637" cy="566737"/>
            <a:chOff x="253" y="3535"/>
            <a:chExt cx="2211" cy="503"/>
          </a:xfrm>
        </p:grpSpPr>
        <p:sp>
          <p:nvSpPr>
            <p:cNvPr id="176241" name="Freeform 113">
              <a:extLst>
                <a:ext uri="{FF2B5EF4-FFF2-40B4-BE49-F238E27FC236}">
                  <a16:creationId xmlns:a16="http://schemas.microsoft.com/office/drawing/2014/main" id="{FED12169-720A-4887-979D-3F3006767261}"/>
                </a:ext>
              </a:extLst>
            </p:cNvPr>
            <p:cNvSpPr>
              <a:spLocks/>
            </p:cNvSpPr>
            <p:nvPr/>
          </p:nvSpPr>
          <p:spPr bwMode="auto">
            <a:xfrm>
              <a:off x="253" y="3535"/>
              <a:ext cx="939" cy="384"/>
            </a:xfrm>
            <a:custGeom>
              <a:avLst/>
              <a:gdLst>
                <a:gd name="T0" fmla="*/ 939 w 939"/>
                <a:gd name="T1" fmla="*/ 256 h 384"/>
                <a:gd name="T2" fmla="*/ 864 w 939"/>
                <a:gd name="T3" fmla="*/ 192 h 384"/>
                <a:gd name="T4" fmla="*/ 720 w 939"/>
                <a:gd name="T5" fmla="*/ 192 h 384"/>
                <a:gd name="T6" fmla="*/ 624 w 939"/>
                <a:gd name="T7" fmla="*/ 96 h 384"/>
                <a:gd name="T8" fmla="*/ 480 w 939"/>
                <a:gd name="T9" fmla="*/ 48 h 384"/>
                <a:gd name="T10" fmla="*/ 336 w 939"/>
                <a:gd name="T11" fmla="*/ 0 h 384"/>
                <a:gd name="T12" fmla="*/ 192 w 939"/>
                <a:gd name="T13" fmla="*/ 0 h 384"/>
                <a:gd name="T14" fmla="*/ 0 w 939"/>
                <a:gd name="T15" fmla="*/ 144 h 384"/>
                <a:gd name="T16" fmla="*/ 96 w 939"/>
                <a:gd name="T17" fmla="*/ 240 h 384"/>
                <a:gd name="T18" fmla="*/ 144 w 939"/>
                <a:gd name="T19" fmla="*/ 288 h 384"/>
                <a:gd name="T20" fmla="*/ 288 w 939"/>
                <a:gd name="T21" fmla="*/ 336 h 384"/>
                <a:gd name="T22" fmla="*/ 432 w 939"/>
                <a:gd name="T23" fmla="*/ 384 h 384"/>
                <a:gd name="T24" fmla="*/ 576 w 939"/>
                <a:gd name="T25" fmla="*/ 384 h 384"/>
                <a:gd name="T26" fmla="*/ 720 w 939"/>
                <a:gd name="T27" fmla="*/ 384 h 384"/>
                <a:gd name="T28" fmla="*/ 864 w 939"/>
                <a:gd name="T29" fmla="*/ 384 h 384"/>
                <a:gd name="T30" fmla="*/ 918 w 939"/>
                <a:gd name="T31" fmla="*/ 346 h 384"/>
                <a:gd name="T32" fmla="*/ 939 w 939"/>
                <a:gd name="T33" fmla="*/ 25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39" h="384">
                  <a:moveTo>
                    <a:pt x="939" y="256"/>
                  </a:moveTo>
                  <a:lnTo>
                    <a:pt x="864" y="192"/>
                  </a:lnTo>
                  <a:lnTo>
                    <a:pt x="720" y="192"/>
                  </a:lnTo>
                  <a:lnTo>
                    <a:pt x="624" y="96"/>
                  </a:lnTo>
                  <a:lnTo>
                    <a:pt x="480" y="48"/>
                  </a:lnTo>
                  <a:lnTo>
                    <a:pt x="336" y="0"/>
                  </a:lnTo>
                  <a:lnTo>
                    <a:pt x="192" y="0"/>
                  </a:lnTo>
                  <a:lnTo>
                    <a:pt x="0" y="144"/>
                  </a:lnTo>
                  <a:lnTo>
                    <a:pt x="96" y="240"/>
                  </a:lnTo>
                  <a:lnTo>
                    <a:pt x="144" y="288"/>
                  </a:lnTo>
                  <a:lnTo>
                    <a:pt x="288" y="336"/>
                  </a:lnTo>
                  <a:lnTo>
                    <a:pt x="432" y="384"/>
                  </a:lnTo>
                  <a:lnTo>
                    <a:pt x="576" y="384"/>
                  </a:lnTo>
                  <a:lnTo>
                    <a:pt x="720" y="384"/>
                  </a:lnTo>
                  <a:lnTo>
                    <a:pt x="864" y="384"/>
                  </a:lnTo>
                  <a:lnTo>
                    <a:pt x="918" y="346"/>
                  </a:lnTo>
                  <a:lnTo>
                    <a:pt x="939" y="256"/>
                  </a:lnTo>
                  <a:close/>
                </a:path>
              </a:pathLst>
            </a:custGeom>
            <a:solidFill>
              <a:schemeClr val="accent1">
                <a:alpha val="20000"/>
              </a:scheme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242" name="Freeform 114">
              <a:extLst>
                <a:ext uri="{FF2B5EF4-FFF2-40B4-BE49-F238E27FC236}">
                  <a16:creationId xmlns:a16="http://schemas.microsoft.com/office/drawing/2014/main" id="{3F736CAA-9587-449B-8CA6-BD20A933937A}"/>
                </a:ext>
              </a:extLst>
            </p:cNvPr>
            <p:cNvSpPr>
              <a:spLocks/>
            </p:cNvSpPr>
            <p:nvPr/>
          </p:nvSpPr>
          <p:spPr bwMode="auto">
            <a:xfrm>
              <a:off x="408" y="3633"/>
              <a:ext cx="777" cy="178"/>
            </a:xfrm>
            <a:custGeom>
              <a:avLst/>
              <a:gdLst>
                <a:gd name="T0" fmla="*/ 0 w 777"/>
                <a:gd name="T1" fmla="*/ 25 h 178"/>
                <a:gd name="T2" fmla="*/ 146 w 777"/>
                <a:gd name="T3" fmla="*/ 18 h 178"/>
                <a:gd name="T4" fmla="*/ 222 w 777"/>
                <a:gd name="T5" fmla="*/ 88 h 178"/>
                <a:gd name="T6" fmla="*/ 389 w 777"/>
                <a:gd name="T7" fmla="*/ 108 h 178"/>
                <a:gd name="T8" fmla="*/ 542 w 777"/>
                <a:gd name="T9" fmla="*/ 157 h 178"/>
                <a:gd name="T10" fmla="*/ 687 w 777"/>
                <a:gd name="T11" fmla="*/ 178 h 178"/>
                <a:gd name="T12" fmla="*/ 777 w 777"/>
                <a:gd name="T13" fmla="*/ 171 h 178"/>
              </a:gdLst>
              <a:ahLst/>
              <a:cxnLst>
                <a:cxn ang="0">
                  <a:pos x="T0" y="T1"/>
                </a:cxn>
                <a:cxn ang="0">
                  <a:pos x="T2" y="T3"/>
                </a:cxn>
                <a:cxn ang="0">
                  <a:pos x="T4" y="T5"/>
                </a:cxn>
                <a:cxn ang="0">
                  <a:pos x="T6" y="T7"/>
                </a:cxn>
                <a:cxn ang="0">
                  <a:pos x="T8" y="T9"/>
                </a:cxn>
                <a:cxn ang="0">
                  <a:pos x="T10" y="T11"/>
                </a:cxn>
                <a:cxn ang="0">
                  <a:pos x="T12" y="T13"/>
                </a:cxn>
              </a:cxnLst>
              <a:rect l="0" t="0" r="r" b="b"/>
              <a:pathLst>
                <a:path w="777" h="178">
                  <a:moveTo>
                    <a:pt x="0" y="25"/>
                  </a:moveTo>
                  <a:cubicBezTo>
                    <a:pt x="75" y="0"/>
                    <a:pt x="27" y="10"/>
                    <a:pt x="146" y="18"/>
                  </a:cubicBezTo>
                  <a:cubicBezTo>
                    <a:pt x="184" y="31"/>
                    <a:pt x="186" y="70"/>
                    <a:pt x="222" y="88"/>
                  </a:cubicBezTo>
                  <a:cubicBezTo>
                    <a:pt x="273" y="114"/>
                    <a:pt x="337" y="105"/>
                    <a:pt x="389" y="108"/>
                  </a:cubicBezTo>
                  <a:cubicBezTo>
                    <a:pt x="443" y="119"/>
                    <a:pt x="489" y="144"/>
                    <a:pt x="542" y="157"/>
                  </a:cubicBezTo>
                  <a:cubicBezTo>
                    <a:pt x="590" y="169"/>
                    <a:pt x="638" y="173"/>
                    <a:pt x="687" y="178"/>
                  </a:cubicBezTo>
                  <a:cubicBezTo>
                    <a:pt x="773" y="171"/>
                    <a:pt x="743" y="171"/>
                    <a:pt x="777" y="171"/>
                  </a:cubicBezTo>
                </a:path>
              </a:pathLst>
            </a:custGeom>
            <a:noFill/>
            <a:ln w="28575"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243" name="Text Box 115">
              <a:extLst>
                <a:ext uri="{FF2B5EF4-FFF2-40B4-BE49-F238E27FC236}">
                  <a16:creationId xmlns:a16="http://schemas.microsoft.com/office/drawing/2014/main" id="{FED4F892-ECAC-41B3-BF38-626DA99FABA7}"/>
                </a:ext>
              </a:extLst>
            </p:cNvPr>
            <p:cNvSpPr txBox="1">
              <a:spLocks noChangeArrowheads="1"/>
            </p:cNvSpPr>
            <p:nvPr/>
          </p:nvSpPr>
          <p:spPr bwMode="auto">
            <a:xfrm>
              <a:off x="1180" y="3713"/>
              <a:ext cx="1284" cy="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a:t>Subwatershed</a:t>
              </a:r>
            </a:p>
          </p:txBody>
        </p:sp>
      </p:grpSp>
      <p:sp>
        <p:nvSpPr>
          <p:cNvPr id="176249" name="Text Box 121">
            <a:extLst>
              <a:ext uri="{FF2B5EF4-FFF2-40B4-BE49-F238E27FC236}">
                <a16:creationId xmlns:a16="http://schemas.microsoft.com/office/drawing/2014/main" id="{4538B2C6-3400-4EEA-8784-707E049003D3}"/>
              </a:ext>
            </a:extLst>
          </p:cNvPr>
          <p:cNvSpPr txBox="1">
            <a:spLocks noChangeArrowheads="1"/>
          </p:cNvSpPr>
          <p:nvPr/>
        </p:nvSpPr>
        <p:spPr bwMode="auto">
          <a:xfrm>
            <a:off x="509588" y="1539875"/>
            <a:ext cx="4213225" cy="4838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231775" indent="-231775">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fontAlgn="base">
              <a:spcBef>
                <a:spcPct val="0"/>
              </a:spcBef>
              <a:spcAft>
                <a:spcPct val="0"/>
              </a:spcAft>
              <a:defRPr>
                <a:solidFill>
                  <a:schemeClr val="tx1"/>
                </a:solidFill>
                <a:latin typeface="Arial" panose="020B0604020202020204" pitchFamily="34" charset="0"/>
              </a:defRPr>
            </a:lvl6pPr>
            <a:lvl7pPr fontAlgn="base">
              <a:spcBef>
                <a:spcPct val="0"/>
              </a:spcBef>
              <a:spcAft>
                <a:spcPct val="0"/>
              </a:spcAft>
              <a:defRPr>
                <a:solidFill>
                  <a:schemeClr val="tx1"/>
                </a:solidFill>
                <a:latin typeface="Arial" panose="020B0604020202020204" pitchFamily="34" charset="0"/>
              </a:defRPr>
            </a:lvl7pPr>
            <a:lvl8pPr fontAlgn="base">
              <a:spcBef>
                <a:spcPct val="0"/>
              </a:spcBef>
              <a:spcAft>
                <a:spcPct val="0"/>
              </a:spcAft>
              <a:defRPr>
                <a:solidFill>
                  <a:schemeClr val="tx1"/>
                </a:solidFill>
                <a:latin typeface="Arial" panose="020B0604020202020204" pitchFamily="34" charset="0"/>
              </a:defRPr>
            </a:lvl8pPr>
            <a:lvl9pPr fontAlgn="base">
              <a:spcBef>
                <a:spcPct val="0"/>
              </a:spcBef>
              <a:spcAft>
                <a:spcPct val="0"/>
              </a:spcAft>
              <a:defRPr>
                <a:solidFill>
                  <a:schemeClr val="tx1"/>
                </a:solidFill>
                <a:latin typeface="Arial" panose="020B0604020202020204" pitchFamily="34" charset="0"/>
              </a:defRPr>
            </a:lvl9pPr>
          </a:lstStyle>
          <a:p>
            <a:pPr>
              <a:spcBef>
                <a:spcPct val="50000"/>
              </a:spcBef>
              <a:buFontTx/>
              <a:buChar char="-"/>
            </a:pPr>
            <a:r>
              <a:rPr lang="en-US" altLang="en-US" sz="2400"/>
              <a:t>Embedded soil moisture sensor network</a:t>
            </a:r>
          </a:p>
          <a:p>
            <a:pPr>
              <a:spcBef>
                <a:spcPct val="50000"/>
              </a:spcBef>
              <a:buFontTx/>
              <a:buChar char="-"/>
            </a:pPr>
            <a:r>
              <a:rPr lang="en-US" altLang="en-US" sz="2400"/>
              <a:t>Microgravity stations</a:t>
            </a:r>
          </a:p>
          <a:p>
            <a:pPr>
              <a:spcBef>
                <a:spcPct val="50000"/>
              </a:spcBef>
              <a:buFontTx/>
              <a:buChar char="-"/>
            </a:pPr>
            <a:r>
              <a:rPr lang="en-US" altLang="en-US" sz="2400"/>
              <a:t>ETRS (Flux) arrays</a:t>
            </a:r>
          </a:p>
          <a:p>
            <a:pPr>
              <a:spcBef>
                <a:spcPct val="50000"/>
              </a:spcBef>
              <a:buFontTx/>
              <a:buChar char="-"/>
            </a:pPr>
            <a:r>
              <a:rPr lang="en-US" altLang="en-US" sz="2400"/>
              <a:t>Fiber optic along stream for temperature</a:t>
            </a:r>
          </a:p>
          <a:p>
            <a:pPr>
              <a:spcBef>
                <a:spcPct val="50000"/>
              </a:spcBef>
              <a:buFontTx/>
              <a:buChar char="-"/>
            </a:pPr>
            <a:r>
              <a:rPr lang="en-US" altLang="en-US" sz="2400"/>
              <a:t>ADCP Streamflow</a:t>
            </a:r>
          </a:p>
          <a:p>
            <a:pPr>
              <a:spcBef>
                <a:spcPct val="50000"/>
              </a:spcBef>
              <a:buFontTx/>
              <a:buChar char="-"/>
            </a:pPr>
            <a:r>
              <a:rPr lang="en-US" altLang="en-US" sz="2400"/>
              <a:t>Isotope and chemical tracing</a:t>
            </a:r>
          </a:p>
          <a:p>
            <a:pPr>
              <a:spcBef>
                <a:spcPct val="50000"/>
              </a:spcBef>
            </a:pPr>
            <a:endParaRPr lang="en-US" altLang="en-US" sz="2400"/>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2">
            <a:extLst>
              <a:ext uri="{FF2B5EF4-FFF2-40B4-BE49-F238E27FC236}">
                <a16:creationId xmlns:a16="http://schemas.microsoft.com/office/drawing/2014/main" id="{146AE4F8-BF07-4978-88F9-62A812047CDE}"/>
              </a:ext>
            </a:extLst>
          </p:cNvPr>
          <p:cNvSpPr>
            <a:spLocks noGrp="1" noChangeArrowheads="1"/>
          </p:cNvSpPr>
          <p:nvPr>
            <p:ph type="title"/>
          </p:nvPr>
        </p:nvSpPr>
        <p:spPr/>
        <p:txBody>
          <a:bodyPr/>
          <a:lstStyle/>
          <a:p>
            <a:r>
              <a:rPr lang="en-US" altLang="en-US" sz="4000"/>
              <a:t>Experimental Village </a:t>
            </a:r>
          </a:p>
        </p:txBody>
      </p:sp>
      <p:grpSp>
        <p:nvGrpSpPr>
          <p:cNvPr id="219323" name="Group 3259">
            <a:extLst>
              <a:ext uri="{FF2B5EF4-FFF2-40B4-BE49-F238E27FC236}">
                <a16:creationId xmlns:a16="http://schemas.microsoft.com/office/drawing/2014/main" id="{DFFE64CB-0FDD-436E-BB58-83012F9989A3}"/>
              </a:ext>
            </a:extLst>
          </p:cNvPr>
          <p:cNvGrpSpPr>
            <a:grpSpLocks/>
          </p:cNvGrpSpPr>
          <p:nvPr/>
        </p:nvGrpSpPr>
        <p:grpSpPr bwMode="auto">
          <a:xfrm>
            <a:off x="114300" y="1495425"/>
            <a:ext cx="8915400" cy="4548188"/>
            <a:chOff x="2760" y="819"/>
            <a:chExt cx="2809" cy="1475"/>
          </a:xfrm>
        </p:grpSpPr>
        <p:grpSp>
          <p:nvGrpSpPr>
            <p:cNvPr id="213428" name="Group 436">
              <a:extLst>
                <a:ext uri="{FF2B5EF4-FFF2-40B4-BE49-F238E27FC236}">
                  <a16:creationId xmlns:a16="http://schemas.microsoft.com/office/drawing/2014/main" id="{5E14D50C-CCC2-4AE1-9484-D0059B6D1F6E}"/>
                </a:ext>
              </a:extLst>
            </p:cNvPr>
            <p:cNvGrpSpPr>
              <a:grpSpLocks/>
            </p:cNvGrpSpPr>
            <p:nvPr/>
          </p:nvGrpSpPr>
          <p:grpSpPr bwMode="auto">
            <a:xfrm>
              <a:off x="2761" y="819"/>
              <a:ext cx="2805" cy="1180"/>
              <a:chOff x="2761" y="819"/>
              <a:chExt cx="2805" cy="1180"/>
            </a:xfrm>
          </p:grpSpPr>
          <p:sp>
            <p:nvSpPr>
              <p:cNvPr id="213331" name="Rectangle 339">
                <a:extLst>
                  <a:ext uri="{FF2B5EF4-FFF2-40B4-BE49-F238E27FC236}">
                    <a16:creationId xmlns:a16="http://schemas.microsoft.com/office/drawing/2014/main" id="{D2458B48-9493-4379-9BB3-07313539FE4A}"/>
                  </a:ext>
                </a:extLst>
              </p:cNvPr>
              <p:cNvSpPr>
                <a:spLocks noChangeArrowheads="1"/>
              </p:cNvSpPr>
              <p:nvPr/>
            </p:nvSpPr>
            <p:spPr bwMode="auto">
              <a:xfrm>
                <a:off x="2761" y="819"/>
                <a:ext cx="2804" cy="6"/>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32" name="Rectangle 340">
                <a:extLst>
                  <a:ext uri="{FF2B5EF4-FFF2-40B4-BE49-F238E27FC236}">
                    <a16:creationId xmlns:a16="http://schemas.microsoft.com/office/drawing/2014/main" id="{E11F08A2-296F-4D50-A130-488E5D3C359E}"/>
                  </a:ext>
                </a:extLst>
              </p:cNvPr>
              <p:cNvSpPr>
                <a:spLocks noChangeArrowheads="1"/>
              </p:cNvSpPr>
              <p:nvPr/>
            </p:nvSpPr>
            <p:spPr bwMode="auto">
              <a:xfrm>
                <a:off x="2761" y="825"/>
                <a:ext cx="2804" cy="2"/>
              </a:xfrm>
              <a:prstGeom prst="rect">
                <a:avLst/>
              </a:prstGeom>
              <a:solidFill>
                <a:srgbClr val="03800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33" name="Rectangle 341">
                <a:extLst>
                  <a:ext uri="{FF2B5EF4-FFF2-40B4-BE49-F238E27FC236}">
                    <a16:creationId xmlns:a16="http://schemas.microsoft.com/office/drawing/2014/main" id="{E12D88C0-EAE5-4AEE-BA4D-AA5F8DC14CCA}"/>
                  </a:ext>
                </a:extLst>
              </p:cNvPr>
              <p:cNvSpPr>
                <a:spLocks noChangeArrowheads="1"/>
              </p:cNvSpPr>
              <p:nvPr/>
            </p:nvSpPr>
            <p:spPr bwMode="auto">
              <a:xfrm>
                <a:off x="2761" y="827"/>
                <a:ext cx="2804" cy="2"/>
              </a:xfrm>
              <a:prstGeom prst="rect">
                <a:avLst/>
              </a:prstGeom>
              <a:solidFill>
                <a:srgbClr val="08800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34" name="Rectangle 342">
                <a:extLst>
                  <a:ext uri="{FF2B5EF4-FFF2-40B4-BE49-F238E27FC236}">
                    <a16:creationId xmlns:a16="http://schemas.microsoft.com/office/drawing/2014/main" id="{8629C275-0092-4461-AA88-775F5C73D3F0}"/>
                  </a:ext>
                </a:extLst>
              </p:cNvPr>
              <p:cNvSpPr>
                <a:spLocks noChangeArrowheads="1"/>
              </p:cNvSpPr>
              <p:nvPr/>
            </p:nvSpPr>
            <p:spPr bwMode="auto">
              <a:xfrm>
                <a:off x="2761" y="829"/>
                <a:ext cx="2804" cy="5"/>
              </a:xfrm>
              <a:prstGeom prst="rect">
                <a:avLst/>
              </a:prstGeom>
              <a:solidFill>
                <a:srgbClr val="0B800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35" name="Rectangle 343">
                <a:extLst>
                  <a:ext uri="{FF2B5EF4-FFF2-40B4-BE49-F238E27FC236}">
                    <a16:creationId xmlns:a16="http://schemas.microsoft.com/office/drawing/2014/main" id="{FD15C53E-26B9-47F4-BF15-F6B1780D582D}"/>
                  </a:ext>
                </a:extLst>
              </p:cNvPr>
              <p:cNvSpPr>
                <a:spLocks noChangeArrowheads="1"/>
              </p:cNvSpPr>
              <p:nvPr/>
            </p:nvSpPr>
            <p:spPr bwMode="auto">
              <a:xfrm>
                <a:off x="2761" y="834"/>
                <a:ext cx="2804" cy="4"/>
              </a:xfrm>
              <a:prstGeom prst="rect">
                <a:avLst/>
              </a:prstGeom>
              <a:solidFill>
                <a:srgbClr val="0D800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36" name="Rectangle 344">
                <a:extLst>
                  <a:ext uri="{FF2B5EF4-FFF2-40B4-BE49-F238E27FC236}">
                    <a16:creationId xmlns:a16="http://schemas.microsoft.com/office/drawing/2014/main" id="{20581A0A-BFA7-4F11-8D95-E1114CBE347E}"/>
                  </a:ext>
                </a:extLst>
              </p:cNvPr>
              <p:cNvSpPr>
                <a:spLocks noChangeArrowheads="1"/>
              </p:cNvSpPr>
              <p:nvPr/>
            </p:nvSpPr>
            <p:spPr bwMode="auto">
              <a:xfrm>
                <a:off x="2761" y="838"/>
                <a:ext cx="2804" cy="4"/>
              </a:xfrm>
              <a:prstGeom prst="rect">
                <a:avLst/>
              </a:prstGeom>
              <a:solidFill>
                <a:srgbClr val="10811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37" name="Rectangle 345">
                <a:extLst>
                  <a:ext uri="{FF2B5EF4-FFF2-40B4-BE49-F238E27FC236}">
                    <a16:creationId xmlns:a16="http://schemas.microsoft.com/office/drawing/2014/main" id="{978903F1-B424-43A8-ADF2-8FF25CB258E1}"/>
                  </a:ext>
                </a:extLst>
              </p:cNvPr>
              <p:cNvSpPr>
                <a:spLocks noChangeArrowheads="1"/>
              </p:cNvSpPr>
              <p:nvPr/>
            </p:nvSpPr>
            <p:spPr bwMode="auto">
              <a:xfrm>
                <a:off x="2761" y="842"/>
                <a:ext cx="2804" cy="8"/>
              </a:xfrm>
              <a:prstGeom prst="rect">
                <a:avLst/>
              </a:prstGeom>
              <a:solidFill>
                <a:srgbClr val="12811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38" name="Rectangle 346">
                <a:extLst>
                  <a:ext uri="{FF2B5EF4-FFF2-40B4-BE49-F238E27FC236}">
                    <a16:creationId xmlns:a16="http://schemas.microsoft.com/office/drawing/2014/main" id="{E20A0443-1ECC-47E5-8F0D-6B84F043DBA5}"/>
                  </a:ext>
                </a:extLst>
              </p:cNvPr>
              <p:cNvSpPr>
                <a:spLocks noChangeArrowheads="1"/>
              </p:cNvSpPr>
              <p:nvPr/>
            </p:nvSpPr>
            <p:spPr bwMode="auto">
              <a:xfrm>
                <a:off x="2761" y="850"/>
                <a:ext cx="2804" cy="8"/>
              </a:xfrm>
              <a:prstGeom prst="rect">
                <a:avLst/>
              </a:prstGeom>
              <a:solidFill>
                <a:srgbClr val="1481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39" name="Rectangle 347">
                <a:extLst>
                  <a:ext uri="{FF2B5EF4-FFF2-40B4-BE49-F238E27FC236}">
                    <a16:creationId xmlns:a16="http://schemas.microsoft.com/office/drawing/2014/main" id="{EF95D7A9-FC73-4B89-BE1B-887E8D904341}"/>
                  </a:ext>
                </a:extLst>
              </p:cNvPr>
              <p:cNvSpPr>
                <a:spLocks noChangeArrowheads="1"/>
              </p:cNvSpPr>
              <p:nvPr/>
            </p:nvSpPr>
            <p:spPr bwMode="auto">
              <a:xfrm>
                <a:off x="2761" y="858"/>
                <a:ext cx="2804" cy="4"/>
              </a:xfrm>
              <a:prstGeom prst="rect">
                <a:avLst/>
              </a:prstGeom>
              <a:solidFill>
                <a:srgbClr val="16811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40" name="Rectangle 348">
                <a:extLst>
                  <a:ext uri="{FF2B5EF4-FFF2-40B4-BE49-F238E27FC236}">
                    <a16:creationId xmlns:a16="http://schemas.microsoft.com/office/drawing/2014/main" id="{756E7749-BCA1-4C46-A799-2DD74E056E60}"/>
                  </a:ext>
                </a:extLst>
              </p:cNvPr>
              <p:cNvSpPr>
                <a:spLocks noChangeArrowheads="1"/>
              </p:cNvSpPr>
              <p:nvPr/>
            </p:nvSpPr>
            <p:spPr bwMode="auto">
              <a:xfrm>
                <a:off x="2761" y="862"/>
                <a:ext cx="2804" cy="11"/>
              </a:xfrm>
              <a:prstGeom prst="rect">
                <a:avLst/>
              </a:prstGeom>
              <a:solidFill>
                <a:srgbClr val="18811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41" name="Rectangle 349">
                <a:extLst>
                  <a:ext uri="{FF2B5EF4-FFF2-40B4-BE49-F238E27FC236}">
                    <a16:creationId xmlns:a16="http://schemas.microsoft.com/office/drawing/2014/main" id="{4D9315D1-597F-4663-A8FD-522309A43F69}"/>
                  </a:ext>
                </a:extLst>
              </p:cNvPr>
              <p:cNvSpPr>
                <a:spLocks noChangeArrowheads="1"/>
              </p:cNvSpPr>
              <p:nvPr/>
            </p:nvSpPr>
            <p:spPr bwMode="auto">
              <a:xfrm>
                <a:off x="2761" y="873"/>
                <a:ext cx="2804" cy="6"/>
              </a:xfrm>
              <a:prstGeom prst="rect">
                <a:avLst/>
              </a:prstGeom>
              <a:solidFill>
                <a:srgbClr val="1A821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42" name="Rectangle 350">
                <a:extLst>
                  <a:ext uri="{FF2B5EF4-FFF2-40B4-BE49-F238E27FC236}">
                    <a16:creationId xmlns:a16="http://schemas.microsoft.com/office/drawing/2014/main" id="{F6B390EE-A17C-4638-B40C-7521B08CE930}"/>
                  </a:ext>
                </a:extLst>
              </p:cNvPr>
              <p:cNvSpPr>
                <a:spLocks noChangeArrowheads="1"/>
              </p:cNvSpPr>
              <p:nvPr/>
            </p:nvSpPr>
            <p:spPr bwMode="auto">
              <a:xfrm>
                <a:off x="2761" y="879"/>
                <a:ext cx="2804" cy="8"/>
              </a:xfrm>
              <a:prstGeom prst="rect">
                <a:avLst/>
              </a:prstGeom>
              <a:solidFill>
                <a:srgbClr val="1C821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43" name="Rectangle 351">
                <a:extLst>
                  <a:ext uri="{FF2B5EF4-FFF2-40B4-BE49-F238E27FC236}">
                    <a16:creationId xmlns:a16="http://schemas.microsoft.com/office/drawing/2014/main" id="{453A371B-D998-46D5-8AE4-523EDA527047}"/>
                  </a:ext>
                </a:extLst>
              </p:cNvPr>
              <p:cNvSpPr>
                <a:spLocks noChangeArrowheads="1"/>
              </p:cNvSpPr>
              <p:nvPr/>
            </p:nvSpPr>
            <p:spPr bwMode="auto">
              <a:xfrm>
                <a:off x="2761" y="887"/>
                <a:ext cx="2804" cy="14"/>
              </a:xfrm>
              <a:prstGeom prst="rect">
                <a:avLst/>
              </a:prstGeom>
              <a:solidFill>
                <a:srgbClr val="1E821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44" name="Rectangle 352">
                <a:extLst>
                  <a:ext uri="{FF2B5EF4-FFF2-40B4-BE49-F238E27FC236}">
                    <a16:creationId xmlns:a16="http://schemas.microsoft.com/office/drawing/2014/main" id="{78D7571C-B4D9-45DA-83A3-A0DD365E82E4}"/>
                  </a:ext>
                </a:extLst>
              </p:cNvPr>
              <p:cNvSpPr>
                <a:spLocks noChangeArrowheads="1"/>
              </p:cNvSpPr>
              <p:nvPr/>
            </p:nvSpPr>
            <p:spPr bwMode="auto">
              <a:xfrm>
                <a:off x="2761" y="901"/>
                <a:ext cx="2804" cy="5"/>
              </a:xfrm>
              <a:prstGeom prst="rect">
                <a:avLst/>
              </a:prstGeom>
              <a:solidFill>
                <a:srgbClr val="20832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45" name="Rectangle 353">
                <a:extLst>
                  <a:ext uri="{FF2B5EF4-FFF2-40B4-BE49-F238E27FC236}">
                    <a16:creationId xmlns:a16="http://schemas.microsoft.com/office/drawing/2014/main" id="{867C0108-C2C3-4C86-9199-20AFBEA48DA1}"/>
                  </a:ext>
                </a:extLst>
              </p:cNvPr>
              <p:cNvSpPr>
                <a:spLocks noChangeArrowheads="1"/>
              </p:cNvSpPr>
              <p:nvPr/>
            </p:nvSpPr>
            <p:spPr bwMode="auto">
              <a:xfrm>
                <a:off x="2761" y="906"/>
                <a:ext cx="2804" cy="8"/>
              </a:xfrm>
              <a:prstGeom prst="rect">
                <a:avLst/>
              </a:prstGeom>
              <a:solidFill>
                <a:srgbClr val="22832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46" name="Rectangle 354">
                <a:extLst>
                  <a:ext uri="{FF2B5EF4-FFF2-40B4-BE49-F238E27FC236}">
                    <a16:creationId xmlns:a16="http://schemas.microsoft.com/office/drawing/2014/main" id="{D5072D16-3A6A-4A4D-A605-0923A71610C6}"/>
                  </a:ext>
                </a:extLst>
              </p:cNvPr>
              <p:cNvSpPr>
                <a:spLocks noChangeArrowheads="1"/>
              </p:cNvSpPr>
              <p:nvPr/>
            </p:nvSpPr>
            <p:spPr bwMode="auto">
              <a:xfrm>
                <a:off x="2761" y="914"/>
                <a:ext cx="2804" cy="8"/>
              </a:xfrm>
              <a:prstGeom prst="rect">
                <a:avLst/>
              </a:prstGeom>
              <a:solidFill>
                <a:srgbClr val="24832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47" name="Rectangle 355">
                <a:extLst>
                  <a:ext uri="{FF2B5EF4-FFF2-40B4-BE49-F238E27FC236}">
                    <a16:creationId xmlns:a16="http://schemas.microsoft.com/office/drawing/2014/main" id="{53F9388D-D53F-4A57-B106-E8C596893F97}"/>
                  </a:ext>
                </a:extLst>
              </p:cNvPr>
              <p:cNvSpPr>
                <a:spLocks noChangeArrowheads="1"/>
              </p:cNvSpPr>
              <p:nvPr/>
            </p:nvSpPr>
            <p:spPr bwMode="auto">
              <a:xfrm>
                <a:off x="2761" y="922"/>
                <a:ext cx="2804" cy="12"/>
              </a:xfrm>
              <a:prstGeom prst="rect">
                <a:avLst/>
              </a:prstGeom>
              <a:solidFill>
                <a:srgbClr val="26842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48" name="Rectangle 356">
                <a:extLst>
                  <a:ext uri="{FF2B5EF4-FFF2-40B4-BE49-F238E27FC236}">
                    <a16:creationId xmlns:a16="http://schemas.microsoft.com/office/drawing/2014/main" id="{74C0ED32-027F-4BBD-88BF-F2FDC55C48C9}"/>
                  </a:ext>
                </a:extLst>
              </p:cNvPr>
              <p:cNvSpPr>
                <a:spLocks noChangeArrowheads="1"/>
              </p:cNvSpPr>
              <p:nvPr/>
            </p:nvSpPr>
            <p:spPr bwMode="auto">
              <a:xfrm>
                <a:off x="2761" y="934"/>
                <a:ext cx="2804" cy="7"/>
              </a:xfrm>
              <a:prstGeom prst="rect">
                <a:avLst/>
              </a:prstGeom>
              <a:solidFill>
                <a:srgbClr val="28842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49" name="Rectangle 357">
                <a:extLst>
                  <a:ext uri="{FF2B5EF4-FFF2-40B4-BE49-F238E27FC236}">
                    <a16:creationId xmlns:a16="http://schemas.microsoft.com/office/drawing/2014/main" id="{5A8CBC08-E581-4F4B-9B11-2C9F750562ED}"/>
                  </a:ext>
                </a:extLst>
              </p:cNvPr>
              <p:cNvSpPr>
                <a:spLocks noChangeArrowheads="1"/>
              </p:cNvSpPr>
              <p:nvPr/>
            </p:nvSpPr>
            <p:spPr bwMode="auto">
              <a:xfrm>
                <a:off x="2761" y="941"/>
                <a:ext cx="2804" cy="10"/>
              </a:xfrm>
              <a:prstGeom prst="rect">
                <a:avLst/>
              </a:prstGeom>
              <a:solidFill>
                <a:srgbClr val="2A852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50" name="Rectangle 358">
                <a:extLst>
                  <a:ext uri="{FF2B5EF4-FFF2-40B4-BE49-F238E27FC236}">
                    <a16:creationId xmlns:a16="http://schemas.microsoft.com/office/drawing/2014/main" id="{E53A542C-9FC2-4457-9FF1-A2F887AB1599}"/>
                  </a:ext>
                </a:extLst>
              </p:cNvPr>
              <p:cNvSpPr>
                <a:spLocks noChangeArrowheads="1"/>
              </p:cNvSpPr>
              <p:nvPr/>
            </p:nvSpPr>
            <p:spPr bwMode="auto">
              <a:xfrm>
                <a:off x="2761" y="951"/>
                <a:ext cx="2804" cy="10"/>
              </a:xfrm>
              <a:prstGeom prst="rect">
                <a:avLst/>
              </a:prstGeom>
              <a:solidFill>
                <a:srgbClr val="2C852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51" name="Rectangle 359">
                <a:extLst>
                  <a:ext uri="{FF2B5EF4-FFF2-40B4-BE49-F238E27FC236}">
                    <a16:creationId xmlns:a16="http://schemas.microsoft.com/office/drawing/2014/main" id="{E408EED8-D0D2-4B96-8A8E-30DAAEC15A8D}"/>
                  </a:ext>
                </a:extLst>
              </p:cNvPr>
              <p:cNvSpPr>
                <a:spLocks noChangeArrowheads="1"/>
              </p:cNvSpPr>
              <p:nvPr/>
            </p:nvSpPr>
            <p:spPr bwMode="auto">
              <a:xfrm>
                <a:off x="2761" y="961"/>
                <a:ext cx="2804" cy="8"/>
              </a:xfrm>
              <a:prstGeom prst="rect">
                <a:avLst/>
              </a:prstGeom>
              <a:solidFill>
                <a:srgbClr val="2E862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52" name="Rectangle 360">
                <a:extLst>
                  <a:ext uri="{FF2B5EF4-FFF2-40B4-BE49-F238E27FC236}">
                    <a16:creationId xmlns:a16="http://schemas.microsoft.com/office/drawing/2014/main" id="{F5AC7810-A18A-47BC-ABA0-73BF687DD1A2}"/>
                  </a:ext>
                </a:extLst>
              </p:cNvPr>
              <p:cNvSpPr>
                <a:spLocks noChangeArrowheads="1"/>
              </p:cNvSpPr>
              <p:nvPr/>
            </p:nvSpPr>
            <p:spPr bwMode="auto">
              <a:xfrm>
                <a:off x="2761" y="969"/>
                <a:ext cx="2804" cy="9"/>
              </a:xfrm>
              <a:prstGeom prst="rect">
                <a:avLst/>
              </a:prstGeom>
              <a:solidFill>
                <a:srgbClr val="30873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53" name="Rectangle 361">
                <a:extLst>
                  <a:ext uri="{FF2B5EF4-FFF2-40B4-BE49-F238E27FC236}">
                    <a16:creationId xmlns:a16="http://schemas.microsoft.com/office/drawing/2014/main" id="{FB4D73C7-28EB-433F-99EC-B923173A0A4B}"/>
                  </a:ext>
                </a:extLst>
              </p:cNvPr>
              <p:cNvSpPr>
                <a:spLocks noChangeArrowheads="1"/>
              </p:cNvSpPr>
              <p:nvPr/>
            </p:nvSpPr>
            <p:spPr bwMode="auto">
              <a:xfrm>
                <a:off x="2761" y="978"/>
                <a:ext cx="2804" cy="12"/>
              </a:xfrm>
              <a:prstGeom prst="rect">
                <a:avLst/>
              </a:prstGeom>
              <a:solidFill>
                <a:srgbClr val="32873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54" name="Rectangle 362">
                <a:extLst>
                  <a:ext uri="{FF2B5EF4-FFF2-40B4-BE49-F238E27FC236}">
                    <a16:creationId xmlns:a16="http://schemas.microsoft.com/office/drawing/2014/main" id="{FEE157AE-F891-41DC-A9C4-338A0B1629B8}"/>
                  </a:ext>
                </a:extLst>
              </p:cNvPr>
              <p:cNvSpPr>
                <a:spLocks noChangeArrowheads="1"/>
              </p:cNvSpPr>
              <p:nvPr/>
            </p:nvSpPr>
            <p:spPr bwMode="auto">
              <a:xfrm>
                <a:off x="2761" y="990"/>
                <a:ext cx="2804" cy="8"/>
              </a:xfrm>
              <a:prstGeom prst="rect">
                <a:avLst/>
              </a:prstGeom>
              <a:solidFill>
                <a:srgbClr val="34883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55" name="Rectangle 363">
                <a:extLst>
                  <a:ext uri="{FF2B5EF4-FFF2-40B4-BE49-F238E27FC236}">
                    <a16:creationId xmlns:a16="http://schemas.microsoft.com/office/drawing/2014/main" id="{1EF74171-45AD-4B7E-B48F-CE0962D9A1E6}"/>
                  </a:ext>
                </a:extLst>
              </p:cNvPr>
              <p:cNvSpPr>
                <a:spLocks noChangeArrowheads="1"/>
              </p:cNvSpPr>
              <p:nvPr/>
            </p:nvSpPr>
            <p:spPr bwMode="auto">
              <a:xfrm>
                <a:off x="2761" y="998"/>
                <a:ext cx="2804" cy="8"/>
              </a:xfrm>
              <a:prstGeom prst="rect">
                <a:avLst/>
              </a:prstGeom>
              <a:solidFill>
                <a:srgbClr val="36883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56" name="Rectangle 364">
                <a:extLst>
                  <a:ext uri="{FF2B5EF4-FFF2-40B4-BE49-F238E27FC236}">
                    <a16:creationId xmlns:a16="http://schemas.microsoft.com/office/drawing/2014/main" id="{6AED0D9D-CF07-46FE-8E90-823854C9CB89}"/>
                  </a:ext>
                </a:extLst>
              </p:cNvPr>
              <p:cNvSpPr>
                <a:spLocks noChangeArrowheads="1"/>
              </p:cNvSpPr>
              <p:nvPr/>
            </p:nvSpPr>
            <p:spPr bwMode="auto">
              <a:xfrm>
                <a:off x="2761" y="1006"/>
                <a:ext cx="2804" cy="11"/>
              </a:xfrm>
              <a:prstGeom prst="rect">
                <a:avLst/>
              </a:prstGeom>
              <a:solidFill>
                <a:srgbClr val="38893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57" name="Rectangle 365">
                <a:extLst>
                  <a:ext uri="{FF2B5EF4-FFF2-40B4-BE49-F238E27FC236}">
                    <a16:creationId xmlns:a16="http://schemas.microsoft.com/office/drawing/2014/main" id="{139A0D51-73C4-492F-A4DA-17820A84878D}"/>
                  </a:ext>
                </a:extLst>
              </p:cNvPr>
              <p:cNvSpPr>
                <a:spLocks noChangeArrowheads="1"/>
              </p:cNvSpPr>
              <p:nvPr/>
            </p:nvSpPr>
            <p:spPr bwMode="auto">
              <a:xfrm>
                <a:off x="2761" y="1017"/>
                <a:ext cx="2804" cy="8"/>
              </a:xfrm>
              <a:prstGeom prst="rect">
                <a:avLst/>
              </a:prstGeom>
              <a:solidFill>
                <a:srgbClr val="3A8A3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58" name="Rectangle 366">
                <a:extLst>
                  <a:ext uri="{FF2B5EF4-FFF2-40B4-BE49-F238E27FC236}">
                    <a16:creationId xmlns:a16="http://schemas.microsoft.com/office/drawing/2014/main" id="{1D0CF6F2-97A2-42F1-84BD-2BCDCB0810E8}"/>
                  </a:ext>
                </a:extLst>
              </p:cNvPr>
              <p:cNvSpPr>
                <a:spLocks noChangeArrowheads="1"/>
              </p:cNvSpPr>
              <p:nvPr/>
            </p:nvSpPr>
            <p:spPr bwMode="auto">
              <a:xfrm>
                <a:off x="2761" y="1025"/>
                <a:ext cx="2804" cy="10"/>
              </a:xfrm>
              <a:prstGeom prst="rect">
                <a:avLst/>
              </a:prstGeom>
              <a:solidFill>
                <a:srgbClr val="3C8A3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59" name="Rectangle 367">
                <a:extLst>
                  <a:ext uri="{FF2B5EF4-FFF2-40B4-BE49-F238E27FC236}">
                    <a16:creationId xmlns:a16="http://schemas.microsoft.com/office/drawing/2014/main" id="{9163DE0E-210F-4657-883C-A623F12BB18B}"/>
                  </a:ext>
                </a:extLst>
              </p:cNvPr>
              <p:cNvSpPr>
                <a:spLocks noChangeArrowheads="1"/>
              </p:cNvSpPr>
              <p:nvPr/>
            </p:nvSpPr>
            <p:spPr bwMode="auto">
              <a:xfrm>
                <a:off x="2761" y="1035"/>
                <a:ext cx="2804" cy="11"/>
              </a:xfrm>
              <a:prstGeom prst="rect">
                <a:avLst/>
              </a:prstGeom>
              <a:solidFill>
                <a:srgbClr val="3E8B3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60" name="Rectangle 368">
                <a:extLst>
                  <a:ext uri="{FF2B5EF4-FFF2-40B4-BE49-F238E27FC236}">
                    <a16:creationId xmlns:a16="http://schemas.microsoft.com/office/drawing/2014/main" id="{2C58E7E6-1DEC-4D5C-8E29-93E9E862C305}"/>
                  </a:ext>
                </a:extLst>
              </p:cNvPr>
              <p:cNvSpPr>
                <a:spLocks noChangeArrowheads="1"/>
              </p:cNvSpPr>
              <p:nvPr/>
            </p:nvSpPr>
            <p:spPr bwMode="auto">
              <a:xfrm>
                <a:off x="2761" y="1046"/>
                <a:ext cx="2804" cy="10"/>
              </a:xfrm>
              <a:prstGeom prst="rect">
                <a:avLst/>
              </a:prstGeom>
              <a:solidFill>
                <a:srgbClr val="408C4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61" name="Rectangle 369">
                <a:extLst>
                  <a:ext uri="{FF2B5EF4-FFF2-40B4-BE49-F238E27FC236}">
                    <a16:creationId xmlns:a16="http://schemas.microsoft.com/office/drawing/2014/main" id="{1E9362E0-A7CD-4A58-A528-F142F7E58A1D}"/>
                  </a:ext>
                </a:extLst>
              </p:cNvPr>
              <p:cNvSpPr>
                <a:spLocks noChangeArrowheads="1"/>
              </p:cNvSpPr>
              <p:nvPr/>
            </p:nvSpPr>
            <p:spPr bwMode="auto">
              <a:xfrm>
                <a:off x="2761" y="1056"/>
                <a:ext cx="2804" cy="6"/>
              </a:xfrm>
              <a:prstGeom prst="rect">
                <a:avLst/>
              </a:prstGeom>
              <a:solidFill>
                <a:srgbClr val="428D4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62" name="Rectangle 370">
                <a:extLst>
                  <a:ext uri="{FF2B5EF4-FFF2-40B4-BE49-F238E27FC236}">
                    <a16:creationId xmlns:a16="http://schemas.microsoft.com/office/drawing/2014/main" id="{634327DA-A053-4348-AB04-8537A5A21490}"/>
                  </a:ext>
                </a:extLst>
              </p:cNvPr>
              <p:cNvSpPr>
                <a:spLocks noChangeArrowheads="1"/>
              </p:cNvSpPr>
              <p:nvPr/>
            </p:nvSpPr>
            <p:spPr bwMode="auto">
              <a:xfrm>
                <a:off x="2761" y="1062"/>
                <a:ext cx="2804" cy="14"/>
              </a:xfrm>
              <a:prstGeom prst="rect">
                <a:avLst/>
              </a:prstGeom>
              <a:solidFill>
                <a:srgbClr val="448E4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63" name="Rectangle 371">
                <a:extLst>
                  <a:ext uri="{FF2B5EF4-FFF2-40B4-BE49-F238E27FC236}">
                    <a16:creationId xmlns:a16="http://schemas.microsoft.com/office/drawing/2014/main" id="{6D3F6769-30B0-4D1B-898A-B352429CD606}"/>
                  </a:ext>
                </a:extLst>
              </p:cNvPr>
              <p:cNvSpPr>
                <a:spLocks noChangeArrowheads="1"/>
              </p:cNvSpPr>
              <p:nvPr/>
            </p:nvSpPr>
            <p:spPr bwMode="auto">
              <a:xfrm>
                <a:off x="2761" y="1076"/>
                <a:ext cx="2804" cy="9"/>
              </a:xfrm>
              <a:prstGeom prst="rect">
                <a:avLst/>
              </a:prstGeom>
              <a:solidFill>
                <a:srgbClr val="468F4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64" name="Rectangle 372">
                <a:extLst>
                  <a:ext uri="{FF2B5EF4-FFF2-40B4-BE49-F238E27FC236}">
                    <a16:creationId xmlns:a16="http://schemas.microsoft.com/office/drawing/2014/main" id="{7D5D1FDA-F533-41CC-8F7D-B411E9730BC2}"/>
                  </a:ext>
                </a:extLst>
              </p:cNvPr>
              <p:cNvSpPr>
                <a:spLocks noChangeArrowheads="1"/>
              </p:cNvSpPr>
              <p:nvPr/>
            </p:nvSpPr>
            <p:spPr bwMode="auto">
              <a:xfrm>
                <a:off x="2761" y="1085"/>
                <a:ext cx="2804" cy="8"/>
              </a:xfrm>
              <a:prstGeom prst="rect">
                <a:avLst/>
              </a:prstGeom>
              <a:solidFill>
                <a:srgbClr val="4890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65" name="Rectangle 373">
                <a:extLst>
                  <a:ext uri="{FF2B5EF4-FFF2-40B4-BE49-F238E27FC236}">
                    <a16:creationId xmlns:a16="http://schemas.microsoft.com/office/drawing/2014/main" id="{4B38DEE0-DC20-4B63-A167-5388B64349A8}"/>
                  </a:ext>
                </a:extLst>
              </p:cNvPr>
              <p:cNvSpPr>
                <a:spLocks noChangeArrowheads="1"/>
              </p:cNvSpPr>
              <p:nvPr/>
            </p:nvSpPr>
            <p:spPr bwMode="auto">
              <a:xfrm>
                <a:off x="2761" y="1093"/>
                <a:ext cx="2804" cy="10"/>
              </a:xfrm>
              <a:prstGeom prst="rect">
                <a:avLst/>
              </a:prstGeom>
              <a:solidFill>
                <a:srgbClr val="4A904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66" name="Rectangle 374">
                <a:extLst>
                  <a:ext uri="{FF2B5EF4-FFF2-40B4-BE49-F238E27FC236}">
                    <a16:creationId xmlns:a16="http://schemas.microsoft.com/office/drawing/2014/main" id="{21C599A2-71B1-48DE-948F-4568E98C0D4A}"/>
                  </a:ext>
                </a:extLst>
              </p:cNvPr>
              <p:cNvSpPr>
                <a:spLocks noChangeArrowheads="1"/>
              </p:cNvSpPr>
              <p:nvPr/>
            </p:nvSpPr>
            <p:spPr bwMode="auto">
              <a:xfrm>
                <a:off x="2761" y="1103"/>
                <a:ext cx="2804" cy="9"/>
              </a:xfrm>
              <a:prstGeom prst="rect">
                <a:avLst/>
              </a:prstGeom>
              <a:solidFill>
                <a:srgbClr val="4C914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67" name="Rectangle 375">
                <a:extLst>
                  <a:ext uri="{FF2B5EF4-FFF2-40B4-BE49-F238E27FC236}">
                    <a16:creationId xmlns:a16="http://schemas.microsoft.com/office/drawing/2014/main" id="{3DC9796C-062E-4E12-A910-237CA8DD08DD}"/>
                  </a:ext>
                </a:extLst>
              </p:cNvPr>
              <p:cNvSpPr>
                <a:spLocks noChangeArrowheads="1"/>
              </p:cNvSpPr>
              <p:nvPr/>
            </p:nvSpPr>
            <p:spPr bwMode="auto">
              <a:xfrm>
                <a:off x="2761" y="1112"/>
                <a:ext cx="2804" cy="8"/>
              </a:xfrm>
              <a:prstGeom prst="rect">
                <a:avLst/>
              </a:prstGeom>
              <a:solidFill>
                <a:srgbClr val="4E924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68" name="Rectangle 376">
                <a:extLst>
                  <a:ext uri="{FF2B5EF4-FFF2-40B4-BE49-F238E27FC236}">
                    <a16:creationId xmlns:a16="http://schemas.microsoft.com/office/drawing/2014/main" id="{BAAFCACA-4DE5-481F-92FD-862C9702534F}"/>
                  </a:ext>
                </a:extLst>
              </p:cNvPr>
              <p:cNvSpPr>
                <a:spLocks noChangeArrowheads="1"/>
              </p:cNvSpPr>
              <p:nvPr/>
            </p:nvSpPr>
            <p:spPr bwMode="auto">
              <a:xfrm>
                <a:off x="2761" y="1120"/>
                <a:ext cx="2804" cy="10"/>
              </a:xfrm>
              <a:prstGeom prst="rect">
                <a:avLst/>
              </a:prstGeom>
              <a:solidFill>
                <a:srgbClr val="50935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69" name="Rectangle 377">
                <a:extLst>
                  <a:ext uri="{FF2B5EF4-FFF2-40B4-BE49-F238E27FC236}">
                    <a16:creationId xmlns:a16="http://schemas.microsoft.com/office/drawing/2014/main" id="{9E8C017A-8761-4C4E-939B-0BA0DDD6E16B}"/>
                  </a:ext>
                </a:extLst>
              </p:cNvPr>
              <p:cNvSpPr>
                <a:spLocks noChangeArrowheads="1"/>
              </p:cNvSpPr>
              <p:nvPr/>
            </p:nvSpPr>
            <p:spPr bwMode="auto">
              <a:xfrm>
                <a:off x="2761" y="1130"/>
                <a:ext cx="2804" cy="10"/>
              </a:xfrm>
              <a:prstGeom prst="rect">
                <a:avLst/>
              </a:prstGeom>
              <a:solidFill>
                <a:srgbClr val="52945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70" name="Rectangle 378">
                <a:extLst>
                  <a:ext uri="{FF2B5EF4-FFF2-40B4-BE49-F238E27FC236}">
                    <a16:creationId xmlns:a16="http://schemas.microsoft.com/office/drawing/2014/main" id="{66A982C8-4C37-4788-BEAA-034AE3F6912C}"/>
                  </a:ext>
                </a:extLst>
              </p:cNvPr>
              <p:cNvSpPr>
                <a:spLocks noChangeArrowheads="1"/>
              </p:cNvSpPr>
              <p:nvPr/>
            </p:nvSpPr>
            <p:spPr bwMode="auto">
              <a:xfrm>
                <a:off x="2761" y="1140"/>
                <a:ext cx="2804" cy="9"/>
              </a:xfrm>
              <a:prstGeom prst="rect">
                <a:avLst/>
              </a:prstGeom>
              <a:solidFill>
                <a:srgbClr val="54955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71" name="Rectangle 379">
                <a:extLst>
                  <a:ext uri="{FF2B5EF4-FFF2-40B4-BE49-F238E27FC236}">
                    <a16:creationId xmlns:a16="http://schemas.microsoft.com/office/drawing/2014/main" id="{099E4A02-4253-449A-B91C-4B733089BAAA}"/>
                  </a:ext>
                </a:extLst>
              </p:cNvPr>
              <p:cNvSpPr>
                <a:spLocks noChangeArrowheads="1"/>
              </p:cNvSpPr>
              <p:nvPr/>
            </p:nvSpPr>
            <p:spPr bwMode="auto">
              <a:xfrm>
                <a:off x="2761" y="1149"/>
                <a:ext cx="2804" cy="10"/>
              </a:xfrm>
              <a:prstGeom prst="rect">
                <a:avLst/>
              </a:prstGeom>
              <a:solidFill>
                <a:srgbClr val="56965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72" name="Rectangle 380">
                <a:extLst>
                  <a:ext uri="{FF2B5EF4-FFF2-40B4-BE49-F238E27FC236}">
                    <a16:creationId xmlns:a16="http://schemas.microsoft.com/office/drawing/2014/main" id="{901CACA0-7B5E-49FE-8459-AAB456C307F0}"/>
                  </a:ext>
                </a:extLst>
              </p:cNvPr>
              <p:cNvSpPr>
                <a:spLocks noChangeArrowheads="1"/>
              </p:cNvSpPr>
              <p:nvPr/>
            </p:nvSpPr>
            <p:spPr bwMode="auto">
              <a:xfrm>
                <a:off x="2761" y="1159"/>
                <a:ext cx="2804" cy="8"/>
              </a:xfrm>
              <a:prstGeom prst="rect">
                <a:avLst/>
              </a:prstGeom>
              <a:solidFill>
                <a:srgbClr val="5897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73" name="Rectangle 381">
                <a:extLst>
                  <a:ext uri="{FF2B5EF4-FFF2-40B4-BE49-F238E27FC236}">
                    <a16:creationId xmlns:a16="http://schemas.microsoft.com/office/drawing/2014/main" id="{231C75B1-D1BD-4074-9D17-96DC551AFF52}"/>
                  </a:ext>
                </a:extLst>
              </p:cNvPr>
              <p:cNvSpPr>
                <a:spLocks noChangeArrowheads="1"/>
              </p:cNvSpPr>
              <p:nvPr/>
            </p:nvSpPr>
            <p:spPr bwMode="auto">
              <a:xfrm>
                <a:off x="2761" y="1167"/>
                <a:ext cx="2804" cy="10"/>
              </a:xfrm>
              <a:prstGeom prst="rect">
                <a:avLst/>
              </a:prstGeom>
              <a:solidFill>
                <a:srgbClr val="5A985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74" name="Rectangle 382">
                <a:extLst>
                  <a:ext uri="{FF2B5EF4-FFF2-40B4-BE49-F238E27FC236}">
                    <a16:creationId xmlns:a16="http://schemas.microsoft.com/office/drawing/2014/main" id="{DDBF3A0A-64EB-44AD-886C-49D2B6E33CF7}"/>
                  </a:ext>
                </a:extLst>
              </p:cNvPr>
              <p:cNvSpPr>
                <a:spLocks noChangeArrowheads="1"/>
              </p:cNvSpPr>
              <p:nvPr/>
            </p:nvSpPr>
            <p:spPr bwMode="auto">
              <a:xfrm>
                <a:off x="2761" y="1177"/>
                <a:ext cx="2804" cy="9"/>
              </a:xfrm>
              <a:prstGeom prst="rect">
                <a:avLst/>
              </a:prstGeom>
              <a:solidFill>
                <a:srgbClr val="5C995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75" name="Rectangle 383">
                <a:extLst>
                  <a:ext uri="{FF2B5EF4-FFF2-40B4-BE49-F238E27FC236}">
                    <a16:creationId xmlns:a16="http://schemas.microsoft.com/office/drawing/2014/main" id="{9E7058BB-778E-4A04-80D8-FE6E224274F6}"/>
                  </a:ext>
                </a:extLst>
              </p:cNvPr>
              <p:cNvSpPr>
                <a:spLocks noChangeArrowheads="1"/>
              </p:cNvSpPr>
              <p:nvPr/>
            </p:nvSpPr>
            <p:spPr bwMode="auto">
              <a:xfrm>
                <a:off x="2761" y="1186"/>
                <a:ext cx="2804" cy="10"/>
              </a:xfrm>
              <a:prstGeom prst="rect">
                <a:avLst/>
              </a:prstGeom>
              <a:solidFill>
                <a:srgbClr val="5E9A5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76" name="Rectangle 384">
                <a:extLst>
                  <a:ext uri="{FF2B5EF4-FFF2-40B4-BE49-F238E27FC236}">
                    <a16:creationId xmlns:a16="http://schemas.microsoft.com/office/drawing/2014/main" id="{2DFB3F3C-2C1E-4928-B826-709C8605C16E}"/>
                  </a:ext>
                </a:extLst>
              </p:cNvPr>
              <p:cNvSpPr>
                <a:spLocks noChangeArrowheads="1"/>
              </p:cNvSpPr>
              <p:nvPr/>
            </p:nvSpPr>
            <p:spPr bwMode="auto">
              <a:xfrm>
                <a:off x="2761" y="1196"/>
                <a:ext cx="2804" cy="8"/>
              </a:xfrm>
              <a:prstGeom prst="rect">
                <a:avLst/>
              </a:prstGeom>
              <a:solidFill>
                <a:srgbClr val="609C6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77" name="Rectangle 385">
                <a:extLst>
                  <a:ext uri="{FF2B5EF4-FFF2-40B4-BE49-F238E27FC236}">
                    <a16:creationId xmlns:a16="http://schemas.microsoft.com/office/drawing/2014/main" id="{84B89F8D-2DD5-403E-87D3-ABDC7D696153}"/>
                  </a:ext>
                </a:extLst>
              </p:cNvPr>
              <p:cNvSpPr>
                <a:spLocks noChangeArrowheads="1"/>
              </p:cNvSpPr>
              <p:nvPr/>
            </p:nvSpPr>
            <p:spPr bwMode="auto">
              <a:xfrm>
                <a:off x="2761" y="1204"/>
                <a:ext cx="2804" cy="10"/>
              </a:xfrm>
              <a:prstGeom prst="rect">
                <a:avLst/>
              </a:prstGeom>
              <a:solidFill>
                <a:srgbClr val="629D6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78" name="Rectangle 386">
                <a:extLst>
                  <a:ext uri="{FF2B5EF4-FFF2-40B4-BE49-F238E27FC236}">
                    <a16:creationId xmlns:a16="http://schemas.microsoft.com/office/drawing/2014/main" id="{2FC2E2FC-9157-4638-A24E-9BD072F88FB2}"/>
                  </a:ext>
                </a:extLst>
              </p:cNvPr>
              <p:cNvSpPr>
                <a:spLocks noChangeArrowheads="1"/>
              </p:cNvSpPr>
              <p:nvPr/>
            </p:nvSpPr>
            <p:spPr bwMode="auto">
              <a:xfrm>
                <a:off x="2761" y="1214"/>
                <a:ext cx="2804" cy="9"/>
              </a:xfrm>
              <a:prstGeom prst="rect">
                <a:avLst/>
              </a:prstGeom>
              <a:solidFill>
                <a:srgbClr val="649E6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79" name="Rectangle 387">
                <a:extLst>
                  <a:ext uri="{FF2B5EF4-FFF2-40B4-BE49-F238E27FC236}">
                    <a16:creationId xmlns:a16="http://schemas.microsoft.com/office/drawing/2014/main" id="{1FF3A81C-C288-49E6-A948-86852AF592F5}"/>
                  </a:ext>
                </a:extLst>
              </p:cNvPr>
              <p:cNvSpPr>
                <a:spLocks noChangeArrowheads="1"/>
              </p:cNvSpPr>
              <p:nvPr/>
            </p:nvSpPr>
            <p:spPr bwMode="auto">
              <a:xfrm>
                <a:off x="2761" y="1223"/>
                <a:ext cx="2804" cy="8"/>
              </a:xfrm>
              <a:prstGeom prst="rect">
                <a:avLst/>
              </a:prstGeom>
              <a:solidFill>
                <a:srgbClr val="669F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80" name="Rectangle 388">
                <a:extLst>
                  <a:ext uri="{FF2B5EF4-FFF2-40B4-BE49-F238E27FC236}">
                    <a16:creationId xmlns:a16="http://schemas.microsoft.com/office/drawing/2014/main" id="{71E06ED9-7117-4582-938F-E03121F58BA6}"/>
                  </a:ext>
                </a:extLst>
              </p:cNvPr>
              <p:cNvSpPr>
                <a:spLocks noChangeArrowheads="1"/>
              </p:cNvSpPr>
              <p:nvPr/>
            </p:nvSpPr>
            <p:spPr bwMode="auto">
              <a:xfrm>
                <a:off x="2761" y="1231"/>
                <a:ext cx="2804" cy="10"/>
              </a:xfrm>
              <a:prstGeom prst="rect">
                <a:avLst/>
              </a:prstGeom>
              <a:solidFill>
                <a:srgbClr val="68A06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81" name="Rectangle 389">
                <a:extLst>
                  <a:ext uri="{FF2B5EF4-FFF2-40B4-BE49-F238E27FC236}">
                    <a16:creationId xmlns:a16="http://schemas.microsoft.com/office/drawing/2014/main" id="{7B464FA4-990D-4EC0-B791-15B4414CD103}"/>
                  </a:ext>
                </a:extLst>
              </p:cNvPr>
              <p:cNvSpPr>
                <a:spLocks noChangeArrowheads="1"/>
              </p:cNvSpPr>
              <p:nvPr/>
            </p:nvSpPr>
            <p:spPr bwMode="auto">
              <a:xfrm>
                <a:off x="2761" y="1241"/>
                <a:ext cx="2804" cy="9"/>
              </a:xfrm>
              <a:prstGeom prst="rect">
                <a:avLst/>
              </a:prstGeom>
              <a:solidFill>
                <a:srgbClr val="6AA16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82" name="Rectangle 390">
                <a:extLst>
                  <a:ext uri="{FF2B5EF4-FFF2-40B4-BE49-F238E27FC236}">
                    <a16:creationId xmlns:a16="http://schemas.microsoft.com/office/drawing/2014/main" id="{C5697044-3A94-41E5-9F5F-7C82FBDCC34C}"/>
                  </a:ext>
                </a:extLst>
              </p:cNvPr>
              <p:cNvSpPr>
                <a:spLocks noChangeArrowheads="1"/>
              </p:cNvSpPr>
              <p:nvPr/>
            </p:nvSpPr>
            <p:spPr bwMode="auto">
              <a:xfrm>
                <a:off x="2761" y="1250"/>
                <a:ext cx="2804" cy="10"/>
              </a:xfrm>
              <a:prstGeom prst="rect">
                <a:avLst/>
              </a:prstGeom>
              <a:solidFill>
                <a:srgbClr val="6CA26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83" name="Rectangle 391">
                <a:extLst>
                  <a:ext uri="{FF2B5EF4-FFF2-40B4-BE49-F238E27FC236}">
                    <a16:creationId xmlns:a16="http://schemas.microsoft.com/office/drawing/2014/main" id="{FABA1968-B2A4-4FC4-9301-D6D6DFCE7AAA}"/>
                  </a:ext>
                </a:extLst>
              </p:cNvPr>
              <p:cNvSpPr>
                <a:spLocks noChangeArrowheads="1"/>
              </p:cNvSpPr>
              <p:nvPr/>
            </p:nvSpPr>
            <p:spPr bwMode="auto">
              <a:xfrm>
                <a:off x="2761" y="1260"/>
                <a:ext cx="2804" cy="8"/>
              </a:xfrm>
              <a:prstGeom prst="rect">
                <a:avLst/>
              </a:prstGeom>
              <a:solidFill>
                <a:srgbClr val="6EA46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84" name="Rectangle 392">
                <a:extLst>
                  <a:ext uri="{FF2B5EF4-FFF2-40B4-BE49-F238E27FC236}">
                    <a16:creationId xmlns:a16="http://schemas.microsoft.com/office/drawing/2014/main" id="{FD8D4434-F2D0-4C52-947C-81121BB16B21}"/>
                  </a:ext>
                </a:extLst>
              </p:cNvPr>
              <p:cNvSpPr>
                <a:spLocks noChangeArrowheads="1"/>
              </p:cNvSpPr>
              <p:nvPr/>
            </p:nvSpPr>
            <p:spPr bwMode="auto">
              <a:xfrm>
                <a:off x="2761" y="1268"/>
                <a:ext cx="2804" cy="10"/>
              </a:xfrm>
              <a:prstGeom prst="rect">
                <a:avLst/>
              </a:prstGeom>
              <a:solidFill>
                <a:srgbClr val="70A57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85" name="Rectangle 393">
                <a:extLst>
                  <a:ext uri="{FF2B5EF4-FFF2-40B4-BE49-F238E27FC236}">
                    <a16:creationId xmlns:a16="http://schemas.microsoft.com/office/drawing/2014/main" id="{F99FA157-D54C-4E01-806A-98B339BB5B58}"/>
                  </a:ext>
                </a:extLst>
              </p:cNvPr>
              <p:cNvSpPr>
                <a:spLocks noChangeArrowheads="1"/>
              </p:cNvSpPr>
              <p:nvPr/>
            </p:nvSpPr>
            <p:spPr bwMode="auto">
              <a:xfrm>
                <a:off x="2761" y="1278"/>
                <a:ext cx="2804" cy="13"/>
              </a:xfrm>
              <a:prstGeom prst="rect">
                <a:avLst/>
              </a:prstGeom>
              <a:solidFill>
                <a:srgbClr val="72A67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86" name="Rectangle 394">
                <a:extLst>
                  <a:ext uri="{FF2B5EF4-FFF2-40B4-BE49-F238E27FC236}">
                    <a16:creationId xmlns:a16="http://schemas.microsoft.com/office/drawing/2014/main" id="{6CAE2CD8-EE14-437A-B0A2-E01323E1C231}"/>
                  </a:ext>
                </a:extLst>
              </p:cNvPr>
              <p:cNvSpPr>
                <a:spLocks noChangeArrowheads="1"/>
              </p:cNvSpPr>
              <p:nvPr/>
            </p:nvSpPr>
            <p:spPr bwMode="auto">
              <a:xfrm>
                <a:off x="2761" y="1291"/>
                <a:ext cx="2804" cy="10"/>
              </a:xfrm>
              <a:prstGeom prst="rect">
                <a:avLst/>
              </a:prstGeom>
              <a:solidFill>
                <a:srgbClr val="74A87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87" name="Rectangle 395">
                <a:extLst>
                  <a:ext uri="{FF2B5EF4-FFF2-40B4-BE49-F238E27FC236}">
                    <a16:creationId xmlns:a16="http://schemas.microsoft.com/office/drawing/2014/main" id="{50FCB61E-7E36-42FC-A80C-75B490DC838D}"/>
                  </a:ext>
                </a:extLst>
              </p:cNvPr>
              <p:cNvSpPr>
                <a:spLocks noChangeArrowheads="1"/>
              </p:cNvSpPr>
              <p:nvPr/>
            </p:nvSpPr>
            <p:spPr bwMode="auto">
              <a:xfrm>
                <a:off x="2761" y="1301"/>
                <a:ext cx="2804" cy="10"/>
              </a:xfrm>
              <a:prstGeom prst="rect">
                <a:avLst/>
              </a:prstGeom>
              <a:solidFill>
                <a:srgbClr val="76A97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88" name="Rectangle 396">
                <a:extLst>
                  <a:ext uri="{FF2B5EF4-FFF2-40B4-BE49-F238E27FC236}">
                    <a16:creationId xmlns:a16="http://schemas.microsoft.com/office/drawing/2014/main" id="{0F763251-A013-484B-A464-F937416DBE44}"/>
                  </a:ext>
                </a:extLst>
              </p:cNvPr>
              <p:cNvSpPr>
                <a:spLocks noChangeArrowheads="1"/>
              </p:cNvSpPr>
              <p:nvPr/>
            </p:nvSpPr>
            <p:spPr bwMode="auto">
              <a:xfrm>
                <a:off x="2761" y="1311"/>
                <a:ext cx="2804" cy="7"/>
              </a:xfrm>
              <a:prstGeom prst="rect">
                <a:avLst/>
              </a:prstGeom>
              <a:solidFill>
                <a:srgbClr val="78AA7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89" name="Rectangle 397">
                <a:extLst>
                  <a:ext uri="{FF2B5EF4-FFF2-40B4-BE49-F238E27FC236}">
                    <a16:creationId xmlns:a16="http://schemas.microsoft.com/office/drawing/2014/main" id="{2ED4ABFD-E88E-47E8-86FD-BA6CF562972B}"/>
                  </a:ext>
                </a:extLst>
              </p:cNvPr>
              <p:cNvSpPr>
                <a:spLocks noChangeArrowheads="1"/>
              </p:cNvSpPr>
              <p:nvPr/>
            </p:nvSpPr>
            <p:spPr bwMode="auto">
              <a:xfrm>
                <a:off x="2761" y="1318"/>
                <a:ext cx="2804" cy="10"/>
              </a:xfrm>
              <a:prstGeom prst="rect">
                <a:avLst/>
              </a:prstGeom>
              <a:solidFill>
                <a:srgbClr val="7AAB7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90" name="Rectangle 398">
                <a:extLst>
                  <a:ext uri="{FF2B5EF4-FFF2-40B4-BE49-F238E27FC236}">
                    <a16:creationId xmlns:a16="http://schemas.microsoft.com/office/drawing/2014/main" id="{DDA1C22B-A444-493F-B0EF-E94DA4B24B77}"/>
                  </a:ext>
                </a:extLst>
              </p:cNvPr>
              <p:cNvSpPr>
                <a:spLocks noChangeArrowheads="1"/>
              </p:cNvSpPr>
              <p:nvPr/>
            </p:nvSpPr>
            <p:spPr bwMode="auto">
              <a:xfrm>
                <a:off x="2761" y="1328"/>
                <a:ext cx="2804" cy="10"/>
              </a:xfrm>
              <a:prstGeom prst="rect">
                <a:avLst/>
              </a:prstGeom>
              <a:solidFill>
                <a:srgbClr val="7CAD7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91" name="Rectangle 399">
                <a:extLst>
                  <a:ext uri="{FF2B5EF4-FFF2-40B4-BE49-F238E27FC236}">
                    <a16:creationId xmlns:a16="http://schemas.microsoft.com/office/drawing/2014/main" id="{EBA5471F-DF29-4440-B391-F5123D38B1FF}"/>
                  </a:ext>
                </a:extLst>
              </p:cNvPr>
              <p:cNvSpPr>
                <a:spLocks noChangeArrowheads="1"/>
              </p:cNvSpPr>
              <p:nvPr/>
            </p:nvSpPr>
            <p:spPr bwMode="auto">
              <a:xfrm>
                <a:off x="2761" y="1338"/>
                <a:ext cx="2804" cy="10"/>
              </a:xfrm>
              <a:prstGeom prst="rect">
                <a:avLst/>
              </a:prstGeom>
              <a:solidFill>
                <a:srgbClr val="7EAE7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92" name="Rectangle 400">
                <a:extLst>
                  <a:ext uri="{FF2B5EF4-FFF2-40B4-BE49-F238E27FC236}">
                    <a16:creationId xmlns:a16="http://schemas.microsoft.com/office/drawing/2014/main" id="{E7F5A01E-459F-4FE0-B872-E7D0B0BD7889}"/>
                  </a:ext>
                </a:extLst>
              </p:cNvPr>
              <p:cNvSpPr>
                <a:spLocks noChangeArrowheads="1"/>
              </p:cNvSpPr>
              <p:nvPr/>
            </p:nvSpPr>
            <p:spPr bwMode="auto">
              <a:xfrm>
                <a:off x="2761" y="1348"/>
                <a:ext cx="2804" cy="13"/>
              </a:xfrm>
              <a:prstGeom prst="rect">
                <a:avLst/>
              </a:prstGeom>
              <a:solidFill>
                <a:srgbClr val="80AF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93" name="Rectangle 401">
                <a:extLst>
                  <a:ext uri="{FF2B5EF4-FFF2-40B4-BE49-F238E27FC236}">
                    <a16:creationId xmlns:a16="http://schemas.microsoft.com/office/drawing/2014/main" id="{35D2762B-0E92-4FB8-8904-780744BEE3E7}"/>
                  </a:ext>
                </a:extLst>
              </p:cNvPr>
              <p:cNvSpPr>
                <a:spLocks noChangeArrowheads="1"/>
              </p:cNvSpPr>
              <p:nvPr/>
            </p:nvSpPr>
            <p:spPr bwMode="auto">
              <a:xfrm>
                <a:off x="2761" y="1361"/>
                <a:ext cx="2804" cy="8"/>
              </a:xfrm>
              <a:prstGeom prst="rect">
                <a:avLst/>
              </a:prstGeom>
              <a:solidFill>
                <a:srgbClr val="82B18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94" name="Rectangle 402">
                <a:extLst>
                  <a:ext uri="{FF2B5EF4-FFF2-40B4-BE49-F238E27FC236}">
                    <a16:creationId xmlns:a16="http://schemas.microsoft.com/office/drawing/2014/main" id="{C6196D72-196C-4959-8CEF-F91BC0D2F85C}"/>
                  </a:ext>
                </a:extLst>
              </p:cNvPr>
              <p:cNvSpPr>
                <a:spLocks noChangeArrowheads="1"/>
              </p:cNvSpPr>
              <p:nvPr/>
            </p:nvSpPr>
            <p:spPr bwMode="auto">
              <a:xfrm>
                <a:off x="2761" y="1369"/>
                <a:ext cx="2804" cy="10"/>
              </a:xfrm>
              <a:prstGeom prst="rect">
                <a:avLst/>
              </a:prstGeom>
              <a:solidFill>
                <a:srgbClr val="84B28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95" name="Rectangle 403">
                <a:extLst>
                  <a:ext uri="{FF2B5EF4-FFF2-40B4-BE49-F238E27FC236}">
                    <a16:creationId xmlns:a16="http://schemas.microsoft.com/office/drawing/2014/main" id="{8FAD9D3E-9E73-4545-B0F0-A28CF5DBEEAA}"/>
                  </a:ext>
                </a:extLst>
              </p:cNvPr>
              <p:cNvSpPr>
                <a:spLocks noChangeArrowheads="1"/>
              </p:cNvSpPr>
              <p:nvPr/>
            </p:nvSpPr>
            <p:spPr bwMode="auto">
              <a:xfrm>
                <a:off x="2761" y="1379"/>
                <a:ext cx="2804" cy="9"/>
              </a:xfrm>
              <a:prstGeom prst="rect">
                <a:avLst/>
              </a:prstGeom>
              <a:solidFill>
                <a:srgbClr val="86B38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96" name="Rectangle 404">
                <a:extLst>
                  <a:ext uri="{FF2B5EF4-FFF2-40B4-BE49-F238E27FC236}">
                    <a16:creationId xmlns:a16="http://schemas.microsoft.com/office/drawing/2014/main" id="{8DEF4B07-A246-4666-A02F-4D1ED4E5FA69}"/>
                  </a:ext>
                </a:extLst>
              </p:cNvPr>
              <p:cNvSpPr>
                <a:spLocks noChangeArrowheads="1"/>
              </p:cNvSpPr>
              <p:nvPr/>
            </p:nvSpPr>
            <p:spPr bwMode="auto">
              <a:xfrm>
                <a:off x="2761" y="1388"/>
                <a:ext cx="2804" cy="10"/>
              </a:xfrm>
              <a:prstGeom prst="rect">
                <a:avLst/>
              </a:prstGeom>
              <a:solidFill>
                <a:srgbClr val="87B58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97" name="Rectangle 405">
                <a:extLst>
                  <a:ext uri="{FF2B5EF4-FFF2-40B4-BE49-F238E27FC236}">
                    <a16:creationId xmlns:a16="http://schemas.microsoft.com/office/drawing/2014/main" id="{4FD6348E-0EE3-47E8-A4B4-15D0A8254A57}"/>
                  </a:ext>
                </a:extLst>
              </p:cNvPr>
              <p:cNvSpPr>
                <a:spLocks noChangeArrowheads="1"/>
              </p:cNvSpPr>
              <p:nvPr/>
            </p:nvSpPr>
            <p:spPr bwMode="auto">
              <a:xfrm>
                <a:off x="2761" y="1398"/>
                <a:ext cx="2804" cy="8"/>
              </a:xfrm>
              <a:prstGeom prst="rect">
                <a:avLst/>
              </a:prstGeom>
              <a:solidFill>
                <a:srgbClr val="89B68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98" name="Rectangle 406">
                <a:extLst>
                  <a:ext uri="{FF2B5EF4-FFF2-40B4-BE49-F238E27FC236}">
                    <a16:creationId xmlns:a16="http://schemas.microsoft.com/office/drawing/2014/main" id="{2D971338-A213-4125-8A4A-7CF82D7C8D22}"/>
                  </a:ext>
                </a:extLst>
              </p:cNvPr>
              <p:cNvSpPr>
                <a:spLocks noChangeArrowheads="1"/>
              </p:cNvSpPr>
              <p:nvPr/>
            </p:nvSpPr>
            <p:spPr bwMode="auto">
              <a:xfrm>
                <a:off x="2761" y="1406"/>
                <a:ext cx="2804" cy="16"/>
              </a:xfrm>
              <a:prstGeom prst="rect">
                <a:avLst/>
              </a:prstGeom>
              <a:solidFill>
                <a:srgbClr val="8BB78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399" name="Rectangle 407">
                <a:extLst>
                  <a:ext uri="{FF2B5EF4-FFF2-40B4-BE49-F238E27FC236}">
                    <a16:creationId xmlns:a16="http://schemas.microsoft.com/office/drawing/2014/main" id="{7E10FF4F-4DD0-4778-953B-BE09BA74D115}"/>
                  </a:ext>
                </a:extLst>
              </p:cNvPr>
              <p:cNvSpPr>
                <a:spLocks noChangeArrowheads="1"/>
              </p:cNvSpPr>
              <p:nvPr/>
            </p:nvSpPr>
            <p:spPr bwMode="auto">
              <a:xfrm>
                <a:off x="2761" y="1422"/>
                <a:ext cx="2804" cy="7"/>
              </a:xfrm>
              <a:prstGeom prst="rect">
                <a:avLst/>
              </a:prstGeom>
              <a:solidFill>
                <a:srgbClr val="8DB98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00" name="Rectangle 408">
                <a:extLst>
                  <a:ext uri="{FF2B5EF4-FFF2-40B4-BE49-F238E27FC236}">
                    <a16:creationId xmlns:a16="http://schemas.microsoft.com/office/drawing/2014/main" id="{CAF71BFC-C799-4FD3-A9AD-39F60A423140}"/>
                  </a:ext>
                </a:extLst>
              </p:cNvPr>
              <p:cNvSpPr>
                <a:spLocks noChangeArrowheads="1"/>
              </p:cNvSpPr>
              <p:nvPr/>
            </p:nvSpPr>
            <p:spPr bwMode="auto">
              <a:xfrm>
                <a:off x="2761" y="1429"/>
                <a:ext cx="2804" cy="14"/>
              </a:xfrm>
              <a:prstGeom prst="rect">
                <a:avLst/>
              </a:prstGeom>
              <a:solidFill>
                <a:srgbClr val="8FBA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01" name="Rectangle 409">
                <a:extLst>
                  <a:ext uri="{FF2B5EF4-FFF2-40B4-BE49-F238E27FC236}">
                    <a16:creationId xmlns:a16="http://schemas.microsoft.com/office/drawing/2014/main" id="{92856ED0-FC75-4065-B6FC-D9BCD967FD71}"/>
                  </a:ext>
                </a:extLst>
              </p:cNvPr>
              <p:cNvSpPr>
                <a:spLocks noChangeArrowheads="1"/>
              </p:cNvSpPr>
              <p:nvPr/>
            </p:nvSpPr>
            <p:spPr bwMode="auto">
              <a:xfrm>
                <a:off x="2761" y="1443"/>
                <a:ext cx="2804" cy="10"/>
              </a:xfrm>
              <a:prstGeom prst="rect">
                <a:avLst/>
              </a:prstGeom>
              <a:solidFill>
                <a:srgbClr val="91BC9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02" name="Rectangle 410">
                <a:extLst>
                  <a:ext uri="{FF2B5EF4-FFF2-40B4-BE49-F238E27FC236}">
                    <a16:creationId xmlns:a16="http://schemas.microsoft.com/office/drawing/2014/main" id="{8C3AEBE8-3FB6-43C0-AF76-2B840DFCBC0C}"/>
                  </a:ext>
                </a:extLst>
              </p:cNvPr>
              <p:cNvSpPr>
                <a:spLocks noChangeArrowheads="1"/>
              </p:cNvSpPr>
              <p:nvPr/>
            </p:nvSpPr>
            <p:spPr bwMode="auto">
              <a:xfrm>
                <a:off x="2761" y="1453"/>
                <a:ext cx="2804" cy="13"/>
              </a:xfrm>
              <a:prstGeom prst="rect">
                <a:avLst/>
              </a:prstGeom>
              <a:solidFill>
                <a:srgbClr val="93BD9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03" name="Rectangle 411">
                <a:extLst>
                  <a:ext uri="{FF2B5EF4-FFF2-40B4-BE49-F238E27FC236}">
                    <a16:creationId xmlns:a16="http://schemas.microsoft.com/office/drawing/2014/main" id="{E848E910-95A0-4097-856C-B2293D990780}"/>
                  </a:ext>
                </a:extLst>
              </p:cNvPr>
              <p:cNvSpPr>
                <a:spLocks noChangeArrowheads="1"/>
              </p:cNvSpPr>
              <p:nvPr/>
            </p:nvSpPr>
            <p:spPr bwMode="auto">
              <a:xfrm>
                <a:off x="2761" y="1466"/>
                <a:ext cx="2804" cy="10"/>
              </a:xfrm>
              <a:prstGeom prst="rect">
                <a:avLst/>
              </a:prstGeom>
              <a:solidFill>
                <a:srgbClr val="95BE9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04" name="Rectangle 412">
                <a:extLst>
                  <a:ext uri="{FF2B5EF4-FFF2-40B4-BE49-F238E27FC236}">
                    <a16:creationId xmlns:a16="http://schemas.microsoft.com/office/drawing/2014/main" id="{BBBAE935-7DA4-4498-A33D-AB182F268B71}"/>
                  </a:ext>
                </a:extLst>
              </p:cNvPr>
              <p:cNvSpPr>
                <a:spLocks noChangeArrowheads="1"/>
              </p:cNvSpPr>
              <p:nvPr/>
            </p:nvSpPr>
            <p:spPr bwMode="auto">
              <a:xfrm>
                <a:off x="2761" y="1476"/>
                <a:ext cx="2804" cy="10"/>
              </a:xfrm>
              <a:prstGeom prst="rect">
                <a:avLst/>
              </a:prstGeom>
              <a:solidFill>
                <a:srgbClr val="96C09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05" name="Rectangle 413">
                <a:extLst>
                  <a:ext uri="{FF2B5EF4-FFF2-40B4-BE49-F238E27FC236}">
                    <a16:creationId xmlns:a16="http://schemas.microsoft.com/office/drawing/2014/main" id="{F9C73379-7B77-4EEE-9791-2136ACB6AD26}"/>
                  </a:ext>
                </a:extLst>
              </p:cNvPr>
              <p:cNvSpPr>
                <a:spLocks noChangeArrowheads="1"/>
              </p:cNvSpPr>
              <p:nvPr/>
            </p:nvSpPr>
            <p:spPr bwMode="auto">
              <a:xfrm>
                <a:off x="2761" y="1486"/>
                <a:ext cx="2804" cy="13"/>
              </a:xfrm>
              <a:prstGeom prst="rect">
                <a:avLst/>
              </a:prstGeom>
              <a:solidFill>
                <a:srgbClr val="98C19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06" name="Rectangle 414">
                <a:extLst>
                  <a:ext uri="{FF2B5EF4-FFF2-40B4-BE49-F238E27FC236}">
                    <a16:creationId xmlns:a16="http://schemas.microsoft.com/office/drawing/2014/main" id="{34609FE1-5433-4D64-945B-7983A5D68068}"/>
                  </a:ext>
                </a:extLst>
              </p:cNvPr>
              <p:cNvSpPr>
                <a:spLocks noChangeArrowheads="1"/>
              </p:cNvSpPr>
              <p:nvPr/>
            </p:nvSpPr>
            <p:spPr bwMode="auto">
              <a:xfrm>
                <a:off x="2761" y="1499"/>
                <a:ext cx="2804" cy="14"/>
              </a:xfrm>
              <a:prstGeom prst="rect">
                <a:avLst/>
              </a:prstGeom>
              <a:solidFill>
                <a:srgbClr val="9AC29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07" name="Rectangle 415">
                <a:extLst>
                  <a:ext uri="{FF2B5EF4-FFF2-40B4-BE49-F238E27FC236}">
                    <a16:creationId xmlns:a16="http://schemas.microsoft.com/office/drawing/2014/main" id="{1A61CED6-6A3B-4E48-B73B-85B4A5ACC361}"/>
                  </a:ext>
                </a:extLst>
              </p:cNvPr>
              <p:cNvSpPr>
                <a:spLocks noChangeArrowheads="1"/>
              </p:cNvSpPr>
              <p:nvPr/>
            </p:nvSpPr>
            <p:spPr bwMode="auto">
              <a:xfrm>
                <a:off x="2761" y="1513"/>
                <a:ext cx="2804" cy="13"/>
              </a:xfrm>
              <a:prstGeom prst="rect">
                <a:avLst/>
              </a:prstGeom>
              <a:solidFill>
                <a:srgbClr val="9CC49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08" name="Rectangle 416">
                <a:extLst>
                  <a:ext uri="{FF2B5EF4-FFF2-40B4-BE49-F238E27FC236}">
                    <a16:creationId xmlns:a16="http://schemas.microsoft.com/office/drawing/2014/main" id="{160257FF-13D1-4E9F-95AC-0C6E229E39CF}"/>
                  </a:ext>
                </a:extLst>
              </p:cNvPr>
              <p:cNvSpPr>
                <a:spLocks noChangeArrowheads="1"/>
              </p:cNvSpPr>
              <p:nvPr/>
            </p:nvSpPr>
            <p:spPr bwMode="auto">
              <a:xfrm>
                <a:off x="2761" y="1526"/>
                <a:ext cx="2804" cy="14"/>
              </a:xfrm>
              <a:prstGeom prst="rect">
                <a:avLst/>
              </a:prstGeom>
              <a:solidFill>
                <a:srgbClr val="9EC59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09" name="Rectangle 417">
                <a:extLst>
                  <a:ext uri="{FF2B5EF4-FFF2-40B4-BE49-F238E27FC236}">
                    <a16:creationId xmlns:a16="http://schemas.microsoft.com/office/drawing/2014/main" id="{12B3E3CD-11E4-4BCA-929A-BDF10619F8F7}"/>
                  </a:ext>
                </a:extLst>
              </p:cNvPr>
              <p:cNvSpPr>
                <a:spLocks noChangeArrowheads="1"/>
              </p:cNvSpPr>
              <p:nvPr/>
            </p:nvSpPr>
            <p:spPr bwMode="auto">
              <a:xfrm>
                <a:off x="2761" y="1540"/>
                <a:ext cx="2804" cy="14"/>
              </a:xfrm>
              <a:prstGeom prst="rect">
                <a:avLst/>
              </a:prstGeom>
              <a:solidFill>
                <a:srgbClr val="A0C7A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10" name="Rectangle 418">
                <a:extLst>
                  <a:ext uri="{FF2B5EF4-FFF2-40B4-BE49-F238E27FC236}">
                    <a16:creationId xmlns:a16="http://schemas.microsoft.com/office/drawing/2014/main" id="{7A60119F-767B-4996-8809-D749C336781F}"/>
                  </a:ext>
                </a:extLst>
              </p:cNvPr>
              <p:cNvSpPr>
                <a:spLocks noChangeArrowheads="1"/>
              </p:cNvSpPr>
              <p:nvPr/>
            </p:nvSpPr>
            <p:spPr bwMode="auto">
              <a:xfrm>
                <a:off x="2761" y="1554"/>
                <a:ext cx="2804" cy="13"/>
              </a:xfrm>
              <a:prstGeom prst="rect">
                <a:avLst/>
              </a:prstGeom>
              <a:solidFill>
                <a:srgbClr val="A2C8A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11" name="Rectangle 419">
                <a:extLst>
                  <a:ext uri="{FF2B5EF4-FFF2-40B4-BE49-F238E27FC236}">
                    <a16:creationId xmlns:a16="http://schemas.microsoft.com/office/drawing/2014/main" id="{B62A0AA7-BD76-4DBA-8F5C-D3A37E87CB8C}"/>
                  </a:ext>
                </a:extLst>
              </p:cNvPr>
              <p:cNvSpPr>
                <a:spLocks noChangeArrowheads="1"/>
              </p:cNvSpPr>
              <p:nvPr/>
            </p:nvSpPr>
            <p:spPr bwMode="auto">
              <a:xfrm>
                <a:off x="2761" y="1567"/>
                <a:ext cx="2804" cy="10"/>
              </a:xfrm>
              <a:prstGeom prst="rect">
                <a:avLst/>
              </a:prstGeom>
              <a:solidFill>
                <a:srgbClr val="A3CAA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12" name="Rectangle 420">
                <a:extLst>
                  <a:ext uri="{FF2B5EF4-FFF2-40B4-BE49-F238E27FC236}">
                    <a16:creationId xmlns:a16="http://schemas.microsoft.com/office/drawing/2014/main" id="{83425072-3488-44FD-A8D0-A38955765F6C}"/>
                  </a:ext>
                </a:extLst>
              </p:cNvPr>
              <p:cNvSpPr>
                <a:spLocks noChangeArrowheads="1"/>
              </p:cNvSpPr>
              <p:nvPr/>
            </p:nvSpPr>
            <p:spPr bwMode="auto">
              <a:xfrm>
                <a:off x="2761" y="1577"/>
                <a:ext cx="2804" cy="14"/>
              </a:xfrm>
              <a:prstGeom prst="rect">
                <a:avLst/>
              </a:prstGeom>
              <a:solidFill>
                <a:srgbClr val="A5CAA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13" name="Rectangle 421">
                <a:extLst>
                  <a:ext uri="{FF2B5EF4-FFF2-40B4-BE49-F238E27FC236}">
                    <a16:creationId xmlns:a16="http://schemas.microsoft.com/office/drawing/2014/main" id="{9D5FBC63-8F1F-4FBB-8631-E8618DB623AF}"/>
                  </a:ext>
                </a:extLst>
              </p:cNvPr>
              <p:cNvSpPr>
                <a:spLocks noChangeArrowheads="1"/>
              </p:cNvSpPr>
              <p:nvPr/>
            </p:nvSpPr>
            <p:spPr bwMode="auto">
              <a:xfrm>
                <a:off x="2761" y="1591"/>
                <a:ext cx="2804" cy="13"/>
              </a:xfrm>
              <a:prstGeom prst="rect">
                <a:avLst/>
              </a:prstGeom>
              <a:solidFill>
                <a:srgbClr val="A6CCA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14" name="Rectangle 422">
                <a:extLst>
                  <a:ext uri="{FF2B5EF4-FFF2-40B4-BE49-F238E27FC236}">
                    <a16:creationId xmlns:a16="http://schemas.microsoft.com/office/drawing/2014/main" id="{2BAF6939-56B8-4ED6-907C-954FEC8AD0A4}"/>
                  </a:ext>
                </a:extLst>
              </p:cNvPr>
              <p:cNvSpPr>
                <a:spLocks noChangeArrowheads="1"/>
              </p:cNvSpPr>
              <p:nvPr/>
            </p:nvSpPr>
            <p:spPr bwMode="auto">
              <a:xfrm>
                <a:off x="2761" y="1604"/>
                <a:ext cx="2804" cy="20"/>
              </a:xfrm>
              <a:prstGeom prst="rect">
                <a:avLst/>
              </a:prstGeom>
              <a:solidFill>
                <a:srgbClr val="A8CDA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15" name="Rectangle 423">
                <a:extLst>
                  <a:ext uri="{FF2B5EF4-FFF2-40B4-BE49-F238E27FC236}">
                    <a16:creationId xmlns:a16="http://schemas.microsoft.com/office/drawing/2014/main" id="{40743EC8-3CCA-4912-ACBD-A2D4779C4A6A}"/>
                  </a:ext>
                </a:extLst>
              </p:cNvPr>
              <p:cNvSpPr>
                <a:spLocks noChangeArrowheads="1"/>
              </p:cNvSpPr>
              <p:nvPr/>
            </p:nvSpPr>
            <p:spPr bwMode="auto">
              <a:xfrm>
                <a:off x="2761" y="1624"/>
                <a:ext cx="2804" cy="17"/>
              </a:xfrm>
              <a:prstGeom prst="rect">
                <a:avLst/>
              </a:prstGeom>
              <a:solidFill>
                <a:srgbClr val="AACF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16" name="Rectangle 424">
                <a:extLst>
                  <a:ext uri="{FF2B5EF4-FFF2-40B4-BE49-F238E27FC236}">
                    <a16:creationId xmlns:a16="http://schemas.microsoft.com/office/drawing/2014/main" id="{CE7D1260-520A-4B3D-9D5E-6D1262C01799}"/>
                  </a:ext>
                </a:extLst>
              </p:cNvPr>
              <p:cNvSpPr>
                <a:spLocks noChangeArrowheads="1"/>
              </p:cNvSpPr>
              <p:nvPr/>
            </p:nvSpPr>
            <p:spPr bwMode="auto">
              <a:xfrm>
                <a:off x="2761" y="1641"/>
                <a:ext cx="2804" cy="20"/>
              </a:xfrm>
              <a:prstGeom prst="rect">
                <a:avLst/>
              </a:prstGeom>
              <a:solidFill>
                <a:srgbClr val="ACD0A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17" name="Rectangle 425">
                <a:extLst>
                  <a:ext uri="{FF2B5EF4-FFF2-40B4-BE49-F238E27FC236}">
                    <a16:creationId xmlns:a16="http://schemas.microsoft.com/office/drawing/2014/main" id="{E6094487-8C12-4A39-90DA-85203414C079}"/>
                  </a:ext>
                </a:extLst>
              </p:cNvPr>
              <p:cNvSpPr>
                <a:spLocks noChangeArrowheads="1"/>
              </p:cNvSpPr>
              <p:nvPr/>
            </p:nvSpPr>
            <p:spPr bwMode="auto">
              <a:xfrm>
                <a:off x="2761" y="1661"/>
                <a:ext cx="2804" cy="23"/>
              </a:xfrm>
              <a:prstGeom prst="rect">
                <a:avLst/>
              </a:prstGeom>
              <a:solidFill>
                <a:srgbClr val="AED2A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18" name="Rectangle 426">
                <a:extLst>
                  <a:ext uri="{FF2B5EF4-FFF2-40B4-BE49-F238E27FC236}">
                    <a16:creationId xmlns:a16="http://schemas.microsoft.com/office/drawing/2014/main" id="{6B3126E2-71EB-4E7B-85C0-03A1AA03CABB}"/>
                  </a:ext>
                </a:extLst>
              </p:cNvPr>
              <p:cNvSpPr>
                <a:spLocks noChangeArrowheads="1"/>
              </p:cNvSpPr>
              <p:nvPr/>
            </p:nvSpPr>
            <p:spPr bwMode="auto">
              <a:xfrm>
                <a:off x="2761" y="1684"/>
                <a:ext cx="2804" cy="17"/>
              </a:xfrm>
              <a:prstGeom prst="rect">
                <a:avLst/>
              </a:prstGeom>
              <a:solidFill>
                <a:srgbClr val="B0D3B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19" name="Rectangle 427">
                <a:extLst>
                  <a:ext uri="{FF2B5EF4-FFF2-40B4-BE49-F238E27FC236}">
                    <a16:creationId xmlns:a16="http://schemas.microsoft.com/office/drawing/2014/main" id="{A133800F-91C4-46C0-AFEA-461F972ACFD7}"/>
                  </a:ext>
                </a:extLst>
              </p:cNvPr>
              <p:cNvSpPr>
                <a:spLocks noChangeArrowheads="1"/>
              </p:cNvSpPr>
              <p:nvPr/>
            </p:nvSpPr>
            <p:spPr bwMode="auto">
              <a:xfrm>
                <a:off x="2761" y="1701"/>
                <a:ext cx="2804" cy="18"/>
              </a:xfrm>
              <a:prstGeom prst="rect">
                <a:avLst/>
              </a:prstGeom>
              <a:solidFill>
                <a:srgbClr val="B1D5B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20" name="Rectangle 428">
                <a:extLst>
                  <a:ext uri="{FF2B5EF4-FFF2-40B4-BE49-F238E27FC236}">
                    <a16:creationId xmlns:a16="http://schemas.microsoft.com/office/drawing/2014/main" id="{970E3A01-61A0-4873-B485-3A7B5A484C37}"/>
                  </a:ext>
                </a:extLst>
              </p:cNvPr>
              <p:cNvSpPr>
                <a:spLocks noChangeArrowheads="1"/>
              </p:cNvSpPr>
              <p:nvPr/>
            </p:nvSpPr>
            <p:spPr bwMode="auto">
              <a:xfrm>
                <a:off x="2761" y="1719"/>
                <a:ext cx="2804" cy="29"/>
              </a:xfrm>
              <a:prstGeom prst="rect">
                <a:avLst/>
              </a:prstGeom>
              <a:solidFill>
                <a:srgbClr val="B3D6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21" name="Rectangle 429">
                <a:extLst>
                  <a:ext uri="{FF2B5EF4-FFF2-40B4-BE49-F238E27FC236}">
                    <a16:creationId xmlns:a16="http://schemas.microsoft.com/office/drawing/2014/main" id="{7F5DAE16-B3E1-4F93-AB97-53FB02636360}"/>
                  </a:ext>
                </a:extLst>
              </p:cNvPr>
              <p:cNvSpPr>
                <a:spLocks noChangeArrowheads="1"/>
              </p:cNvSpPr>
              <p:nvPr/>
            </p:nvSpPr>
            <p:spPr bwMode="auto">
              <a:xfrm>
                <a:off x="2761" y="1748"/>
                <a:ext cx="2804" cy="27"/>
              </a:xfrm>
              <a:prstGeom prst="rect">
                <a:avLst/>
              </a:prstGeom>
              <a:solidFill>
                <a:srgbClr val="B5D7B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22" name="Rectangle 430">
                <a:extLst>
                  <a:ext uri="{FF2B5EF4-FFF2-40B4-BE49-F238E27FC236}">
                    <a16:creationId xmlns:a16="http://schemas.microsoft.com/office/drawing/2014/main" id="{7BA4B9AD-850E-440A-AAA5-B4583C7404AA}"/>
                  </a:ext>
                </a:extLst>
              </p:cNvPr>
              <p:cNvSpPr>
                <a:spLocks noChangeArrowheads="1"/>
              </p:cNvSpPr>
              <p:nvPr/>
            </p:nvSpPr>
            <p:spPr bwMode="auto">
              <a:xfrm>
                <a:off x="2761" y="1775"/>
                <a:ext cx="2804" cy="24"/>
              </a:xfrm>
              <a:prstGeom prst="rect">
                <a:avLst/>
              </a:prstGeom>
              <a:solidFill>
                <a:srgbClr val="B6D9B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23" name="Rectangle 431">
                <a:extLst>
                  <a:ext uri="{FF2B5EF4-FFF2-40B4-BE49-F238E27FC236}">
                    <a16:creationId xmlns:a16="http://schemas.microsoft.com/office/drawing/2014/main" id="{EB3B8CF9-C633-45F6-A56D-10648CED5B1B}"/>
                  </a:ext>
                </a:extLst>
              </p:cNvPr>
              <p:cNvSpPr>
                <a:spLocks noChangeArrowheads="1"/>
              </p:cNvSpPr>
              <p:nvPr/>
            </p:nvSpPr>
            <p:spPr bwMode="auto">
              <a:xfrm>
                <a:off x="2761" y="1799"/>
                <a:ext cx="2804" cy="40"/>
              </a:xfrm>
              <a:prstGeom prst="rect">
                <a:avLst/>
              </a:prstGeom>
              <a:solidFill>
                <a:srgbClr val="B8DAB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24" name="Rectangle 432">
                <a:extLst>
                  <a:ext uri="{FF2B5EF4-FFF2-40B4-BE49-F238E27FC236}">
                    <a16:creationId xmlns:a16="http://schemas.microsoft.com/office/drawing/2014/main" id="{4486D227-B669-4785-98DF-E45712D24BAF}"/>
                  </a:ext>
                </a:extLst>
              </p:cNvPr>
              <p:cNvSpPr>
                <a:spLocks noChangeArrowheads="1"/>
              </p:cNvSpPr>
              <p:nvPr/>
            </p:nvSpPr>
            <p:spPr bwMode="auto">
              <a:xfrm>
                <a:off x="2761" y="1839"/>
                <a:ext cx="2804" cy="37"/>
              </a:xfrm>
              <a:prstGeom prst="rect">
                <a:avLst/>
              </a:prstGeom>
              <a:solidFill>
                <a:srgbClr val="BADBB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25" name="Rectangle 433">
                <a:extLst>
                  <a:ext uri="{FF2B5EF4-FFF2-40B4-BE49-F238E27FC236}">
                    <a16:creationId xmlns:a16="http://schemas.microsoft.com/office/drawing/2014/main" id="{00F68C79-881E-4B46-9837-989BE3E7A20C}"/>
                  </a:ext>
                </a:extLst>
              </p:cNvPr>
              <p:cNvSpPr>
                <a:spLocks noChangeArrowheads="1"/>
              </p:cNvSpPr>
              <p:nvPr/>
            </p:nvSpPr>
            <p:spPr bwMode="auto">
              <a:xfrm>
                <a:off x="2761" y="1876"/>
                <a:ext cx="2804" cy="51"/>
              </a:xfrm>
              <a:prstGeom prst="rect">
                <a:avLst/>
              </a:prstGeom>
              <a:solidFill>
                <a:srgbClr val="BBDDB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26" name="Rectangle 434">
                <a:extLst>
                  <a:ext uri="{FF2B5EF4-FFF2-40B4-BE49-F238E27FC236}">
                    <a16:creationId xmlns:a16="http://schemas.microsoft.com/office/drawing/2014/main" id="{EB1A3300-44BC-4E3B-89FF-DD8AC3111AFD}"/>
                  </a:ext>
                </a:extLst>
              </p:cNvPr>
              <p:cNvSpPr>
                <a:spLocks noChangeArrowheads="1"/>
              </p:cNvSpPr>
              <p:nvPr/>
            </p:nvSpPr>
            <p:spPr bwMode="auto">
              <a:xfrm>
                <a:off x="2761" y="1927"/>
                <a:ext cx="2804" cy="72"/>
              </a:xfrm>
              <a:prstGeom prst="rect">
                <a:avLst/>
              </a:prstGeom>
              <a:solidFill>
                <a:srgbClr val="BEDFB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27" name="Rectangle 435">
                <a:extLst>
                  <a:ext uri="{FF2B5EF4-FFF2-40B4-BE49-F238E27FC236}">
                    <a16:creationId xmlns:a16="http://schemas.microsoft.com/office/drawing/2014/main" id="{68A74793-CBF7-45A9-BD85-D6C6334C056B}"/>
                  </a:ext>
                </a:extLst>
              </p:cNvPr>
              <p:cNvSpPr>
                <a:spLocks noChangeArrowheads="1"/>
              </p:cNvSpPr>
              <p:nvPr/>
            </p:nvSpPr>
            <p:spPr bwMode="auto">
              <a:xfrm>
                <a:off x="2763" y="820"/>
                <a:ext cx="2803" cy="1178"/>
              </a:xfrm>
              <a:prstGeom prst="rect">
                <a:avLst/>
              </a:prstGeom>
              <a:noFill/>
              <a:ln w="6350"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3449" name="Group 457">
              <a:extLst>
                <a:ext uri="{FF2B5EF4-FFF2-40B4-BE49-F238E27FC236}">
                  <a16:creationId xmlns:a16="http://schemas.microsoft.com/office/drawing/2014/main" id="{840F882E-637C-41D0-9B1E-B578A870E1D1}"/>
                </a:ext>
              </a:extLst>
            </p:cNvPr>
            <p:cNvGrpSpPr>
              <a:grpSpLocks/>
            </p:cNvGrpSpPr>
            <p:nvPr/>
          </p:nvGrpSpPr>
          <p:grpSpPr bwMode="auto">
            <a:xfrm>
              <a:off x="2847" y="838"/>
              <a:ext cx="2311" cy="828"/>
              <a:chOff x="2847" y="838"/>
              <a:chExt cx="2311" cy="828"/>
            </a:xfrm>
          </p:grpSpPr>
          <p:grpSp>
            <p:nvGrpSpPr>
              <p:cNvPr id="213433" name="Group 441">
                <a:extLst>
                  <a:ext uri="{FF2B5EF4-FFF2-40B4-BE49-F238E27FC236}">
                    <a16:creationId xmlns:a16="http://schemas.microsoft.com/office/drawing/2014/main" id="{DBE89CE0-D1D5-451C-BC0F-40EC45C171FA}"/>
                  </a:ext>
                </a:extLst>
              </p:cNvPr>
              <p:cNvGrpSpPr>
                <a:grpSpLocks/>
              </p:cNvGrpSpPr>
              <p:nvPr/>
            </p:nvGrpSpPr>
            <p:grpSpPr bwMode="auto">
              <a:xfrm>
                <a:off x="2847" y="838"/>
                <a:ext cx="119" cy="712"/>
                <a:chOff x="2847" y="838"/>
                <a:chExt cx="119" cy="712"/>
              </a:xfrm>
            </p:grpSpPr>
            <p:sp>
              <p:nvSpPr>
                <p:cNvPr id="213429" name="Rectangle 437">
                  <a:extLst>
                    <a:ext uri="{FF2B5EF4-FFF2-40B4-BE49-F238E27FC236}">
                      <a16:creationId xmlns:a16="http://schemas.microsoft.com/office/drawing/2014/main" id="{4310F01F-5C45-4881-B2CA-F84742CACDAF}"/>
                    </a:ext>
                  </a:extLst>
                </p:cNvPr>
                <p:cNvSpPr>
                  <a:spLocks noChangeArrowheads="1"/>
                </p:cNvSpPr>
                <p:nvPr/>
              </p:nvSpPr>
              <p:spPr bwMode="auto">
                <a:xfrm>
                  <a:off x="2847" y="838"/>
                  <a:ext cx="119" cy="712"/>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30" name="Freeform 438">
                  <a:extLst>
                    <a:ext uri="{FF2B5EF4-FFF2-40B4-BE49-F238E27FC236}">
                      <a16:creationId xmlns:a16="http://schemas.microsoft.com/office/drawing/2014/main" id="{CB8C14DE-52D4-4BD7-8621-CF9DA5888D85}"/>
                    </a:ext>
                  </a:extLst>
                </p:cNvPr>
                <p:cNvSpPr>
                  <a:spLocks/>
                </p:cNvSpPr>
                <p:nvPr/>
              </p:nvSpPr>
              <p:spPr bwMode="auto">
                <a:xfrm>
                  <a:off x="2848" y="839"/>
                  <a:ext cx="117" cy="710"/>
                </a:xfrm>
                <a:custGeom>
                  <a:avLst/>
                  <a:gdLst>
                    <a:gd name="T0" fmla="*/ 0 w 117"/>
                    <a:gd name="T1" fmla="*/ 710 h 710"/>
                    <a:gd name="T2" fmla="*/ 0 w 117"/>
                    <a:gd name="T3" fmla="*/ 253 h 710"/>
                    <a:gd name="T4" fmla="*/ 53 w 117"/>
                    <a:gd name="T5" fmla="*/ 0 h 710"/>
                    <a:gd name="T6" fmla="*/ 107 w 117"/>
                    <a:gd name="T7" fmla="*/ 248 h 710"/>
                    <a:gd name="T8" fmla="*/ 117 w 117"/>
                    <a:gd name="T9" fmla="*/ 710 h 710"/>
                    <a:gd name="T10" fmla="*/ 0 w 117"/>
                    <a:gd name="T11" fmla="*/ 710 h 710"/>
                  </a:gdLst>
                  <a:ahLst/>
                  <a:cxnLst>
                    <a:cxn ang="0">
                      <a:pos x="T0" y="T1"/>
                    </a:cxn>
                    <a:cxn ang="0">
                      <a:pos x="T2" y="T3"/>
                    </a:cxn>
                    <a:cxn ang="0">
                      <a:pos x="T4" y="T5"/>
                    </a:cxn>
                    <a:cxn ang="0">
                      <a:pos x="T6" y="T7"/>
                    </a:cxn>
                    <a:cxn ang="0">
                      <a:pos x="T8" y="T9"/>
                    </a:cxn>
                    <a:cxn ang="0">
                      <a:pos x="T10" y="T11"/>
                    </a:cxn>
                  </a:cxnLst>
                  <a:rect l="0" t="0" r="r" b="b"/>
                  <a:pathLst>
                    <a:path w="117" h="710">
                      <a:moveTo>
                        <a:pt x="0" y="710"/>
                      </a:moveTo>
                      <a:lnTo>
                        <a:pt x="0" y="253"/>
                      </a:lnTo>
                      <a:lnTo>
                        <a:pt x="53" y="0"/>
                      </a:lnTo>
                      <a:lnTo>
                        <a:pt x="107" y="248"/>
                      </a:lnTo>
                      <a:lnTo>
                        <a:pt x="117" y="710"/>
                      </a:lnTo>
                      <a:lnTo>
                        <a:pt x="0" y="7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431" name="Rectangle 439">
                  <a:extLst>
                    <a:ext uri="{FF2B5EF4-FFF2-40B4-BE49-F238E27FC236}">
                      <a16:creationId xmlns:a16="http://schemas.microsoft.com/office/drawing/2014/main" id="{C2E77CC9-75B7-4CCD-A256-E75140F0F9FE}"/>
                    </a:ext>
                  </a:extLst>
                </p:cNvPr>
                <p:cNvSpPr>
                  <a:spLocks noChangeArrowheads="1"/>
                </p:cNvSpPr>
                <p:nvPr/>
              </p:nvSpPr>
              <p:spPr bwMode="auto">
                <a:xfrm>
                  <a:off x="2847" y="838"/>
                  <a:ext cx="119" cy="712"/>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32" name="Freeform 440">
                  <a:extLst>
                    <a:ext uri="{FF2B5EF4-FFF2-40B4-BE49-F238E27FC236}">
                      <a16:creationId xmlns:a16="http://schemas.microsoft.com/office/drawing/2014/main" id="{9A9DFAC1-F48B-434E-888C-E15F550CF45E}"/>
                    </a:ext>
                  </a:extLst>
                </p:cNvPr>
                <p:cNvSpPr>
                  <a:spLocks/>
                </p:cNvSpPr>
                <p:nvPr/>
              </p:nvSpPr>
              <p:spPr bwMode="auto">
                <a:xfrm>
                  <a:off x="2848" y="839"/>
                  <a:ext cx="117" cy="710"/>
                </a:xfrm>
                <a:custGeom>
                  <a:avLst/>
                  <a:gdLst>
                    <a:gd name="T0" fmla="*/ 0 w 117"/>
                    <a:gd name="T1" fmla="*/ 710 h 710"/>
                    <a:gd name="T2" fmla="*/ 0 w 117"/>
                    <a:gd name="T3" fmla="*/ 253 h 710"/>
                    <a:gd name="T4" fmla="*/ 53 w 117"/>
                    <a:gd name="T5" fmla="*/ 0 h 710"/>
                    <a:gd name="T6" fmla="*/ 107 w 117"/>
                    <a:gd name="T7" fmla="*/ 248 h 710"/>
                    <a:gd name="T8" fmla="*/ 117 w 117"/>
                    <a:gd name="T9" fmla="*/ 710 h 710"/>
                    <a:gd name="T10" fmla="*/ 0 w 117"/>
                    <a:gd name="T11" fmla="*/ 710 h 710"/>
                  </a:gdLst>
                  <a:ahLst/>
                  <a:cxnLst>
                    <a:cxn ang="0">
                      <a:pos x="T0" y="T1"/>
                    </a:cxn>
                    <a:cxn ang="0">
                      <a:pos x="T2" y="T3"/>
                    </a:cxn>
                    <a:cxn ang="0">
                      <a:pos x="T4" y="T5"/>
                    </a:cxn>
                    <a:cxn ang="0">
                      <a:pos x="T6" y="T7"/>
                    </a:cxn>
                    <a:cxn ang="0">
                      <a:pos x="T8" y="T9"/>
                    </a:cxn>
                    <a:cxn ang="0">
                      <a:pos x="T10" y="T11"/>
                    </a:cxn>
                  </a:cxnLst>
                  <a:rect l="0" t="0" r="r" b="b"/>
                  <a:pathLst>
                    <a:path w="117" h="710">
                      <a:moveTo>
                        <a:pt x="0" y="710"/>
                      </a:moveTo>
                      <a:lnTo>
                        <a:pt x="0" y="253"/>
                      </a:lnTo>
                      <a:lnTo>
                        <a:pt x="53" y="0"/>
                      </a:lnTo>
                      <a:lnTo>
                        <a:pt x="107" y="248"/>
                      </a:lnTo>
                      <a:lnTo>
                        <a:pt x="117" y="710"/>
                      </a:lnTo>
                      <a:lnTo>
                        <a:pt x="0" y="71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3438" name="Group 446">
                <a:extLst>
                  <a:ext uri="{FF2B5EF4-FFF2-40B4-BE49-F238E27FC236}">
                    <a16:creationId xmlns:a16="http://schemas.microsoft.com/office/drawing/2014/main" id="{F26919F2-0CF6-4718-9EAE-68A8E3F7E225}"/>
                  </a:ext>
                </a:extLst>
              </p:cNvPr>
              <p:cNvGrpSpPr>
                <a:grpSpLocks/>
              </p:cNvGrpSpPr>
              <p:nvPr/>
            </p:nvGrpSpPr>
            <p:grpSpPr bwMode="auto">
              <a:xfrm>
                <a:off x="2964" y="1315"/>
                <a:ext cx="411" cy="293"/>
                <a:chOff x="2964" y="1315"/>
                <a:chExt cx="411" cy="293"/>
              </a:xfrm>
            </p:grpSpPr>
            <p:sp>
              <p:nvSpPr>
                <p:cNvPr id="213434" name="Rectangle 442">
                  <a:extLst>
                    <a:ext uri="{FF2B5EF4-FFF2-40B4-BE49-F238E27FC236}">
                      <a16:creationId xmlns:a16="http://schemas.microsoft.com/office/drawing/2014/main" id="{D9FEE0B6-2392-45C0-9656-BF7B2E7EEE13}"/>
                    </a:ext>
                  </a:extLst>
                </p:cNvPr>
                <p:cNvSpPr>
                  <a:spLocks noChangeArrowheads="1"/>
                </p:cNvSpPr>
                <p:nvPr/>
              </p:nvSpPr>
              <p:spPr bwMode="auto">
                <a:xfrm>
                  <a:off x="2964" y="1315"/>
                  <a:ext cx="411" cy="293"/>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35" name="Freeform 443">
                  <a:extLst>
                    <a:ext uri="{FF2B5EF4-FFF2-40B4-BE49-F238E27FC236}">
                      <a16:creationId xmlns:a16="http://schemas.microsoft.com/office/drawing/2014/main" id="{3B9D1129-3AF5-4C15-96EC-181E8224FB5C}"/>
                    </a:ext>
                  </a:extLst>
                </p:cNvPr>
                <p:cNvSpPr>
                  <a:spLocks/>
                </p:cNvSpPr>
                <p:nvPr/>
              </p:nvSpPr>
              <p:spPr bwMode="auto">
                <a:xfrm>
                  <a:off x="2965" y="1316"/>
                  <a:ext cx="409" cy="291"/>
                </a:xfrm>
                <a:custGeom>
                  <a:avLst/>
                  <a:gdLst>
                    <a:gd name="T0" fmla="*/ 0 w 409"/>
                    <a:gd name="T1" fmla="*/ 233 h 291"/>
                    <a:gd name="T2" fmla="*/ 0 w 409"/>
                    <a:gd name="T3" fmla="*/ 0 h 291"/>
                    <a:gd name="T4" fmla="*/ 409 w 409"/>
                    <a:gd name="T5" fmla="*/ 29 h 291"/>
                    <a:gd name="T6" fmla="*/ 409 w 409"/>
                    <a:gd name="T7" fmla="*/ 291 h 291"/>
                    <a:gd name="T8" fmla="*/ 0 w 409"/>
                    <a:gd name="T9" fmla="*/ 233 h 291"/>
                  </a:gdLst>
                  <a:ahLst/>
                  <a:cxnLst>
                    <a:cxn ang="0">
                      <a:pos x="T0" y="T1"/>
                    </a:cxn>
                    <a:cxn ang="0">
                      <a:pos x="T2" y="T3"/>
                    </a:cxn>
                    <a:cxn ang="0">
                      <a:pos x="T4" y="T5"/>
                    </a:cxn>
                    <a:cxn ang="0">
                      <a:pos x="T6" y="T7"/>
                    </a:cxn>
                    <a:cxn ang="0">
                      <a:pos x="T8" y="T9"/>
                    </a:cxn>
                  </a:cxnLst>
                  <a:rect l="0" t="0" r="r" b="b"/>
                  <a:pathLst>
                    <a:path w="409" h="291">
                      <a:moveTo>
                        <a:pt x="0" y="233"/>
                      </a:moveTo>
                      <a:lnTo>
                        <a:pt x="0" y="0"/>
                      </a:lnTo>
                      <a:lnTo>
                        <a:pt x="409" y="29"/>
                      </a:lnTo>
                      <a:lnTo>
                        <a:pt x="409" y="291"/>
                      </a:lnTo>
                      <a:lnTo>
                        <a:pt x="0" y="2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436" name="Rectangle 444">
                  <a:extLst>
                    <a:ext uri="{FF2B5EF4-FFF2-40B4-BE49-F238E27FC236}">
                      <a16:creationId xmlns:a16="http://schemas.microsoft.com/office/drawing/2014/main" id="{324BAE9C-94C8-467F-B41A-DC8CEA4FC8B2}"/>
                    </a:ext>
                  </a:extLst>
                </p:cNvPr>
                <p:cNvSpPr>
                  <a:spLocks noChangeArrowheads="1"/>
                </p:cNvSpPr>
                <p:nvPr/>
              </p:nvSpPr>
              <p:spPr bwMode="auto">
                <a:xfrm>
                  <a:off x="2964" y="1315"/>
                  <a:ext cx="411" cy="293"/>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37" name="Freeform 445">
                  <a:extLst>
                    <a:ext uri="{FF2B5EF4-FFF2-40B4-BE49-F238E27FC236}">
                      <a16:creationId xmlns:a16="http://schemas.microsoft.com/office/drawing/2014/main" id="{D387A2EB-1B62-4422-990C-C5DB69C2EA73}"/>
                    </a:ext>
                  </a:extLst>
                </p:cNvPr>
                <p:cNvSpPr>
                  <a:spLocks/>
                </p:cNvSpPr>
                <p:nvPr/>
              </p:nvSpPr>
              <p:spPr bwMode="auto">
                <a:xfrm>
                  <a:off x="2965" y="1316"/>
                  <a:ext cx="409" cy="291"/>
                </a:xfrm>
                <a:custGeom>
                  <a:avLst/>
                  <a:gdLst>
                    <a:gd name="T0" fmla="*/ 0 w 409"/>
                    <a:gd name="T1" fmla="*/ 233 h 291"/>
                    <a:gd name="T2" fmla="*/ 0 w 409"/>
                    <a:gd name="T3" fmla="*/ 0 h 291"/>
                    <a:gd name="T4" fmla="*/ 409 w 409"/>
                    <a:gd name="T5" fmla="*/ 29 h 291"/>
                    <a:gd name="T6" fmla="*/ 409 w 409"/>
                    <a:gd name="T7" fmla="*/ 291 h 291"/>
                    <a:gd name="T8" fmla="*/ 0 w 409"/>
                    <a:gd name="T9" fmla="*/ 233 h 291"/>
                  </a:gdLst>
                  <a:ahLst/>
                  <a:cxnLst>
                    <a:cxn ang="0">
                      <a:pos x="T0" y="T1"/>
                    </a:cxn>
                    <a:cxn ang="0">
                      <a:pos x="T2" y="T3"/>
                    </a:cxn>
                    <a:cxn ang="0">
                      <a:pos x="T4" y="T5"/>
                    </a:cxn>
                    <a:cxn ang="0">
                      <a:pos x="T6" y="T7"/>
                    </a:cxn>
                    <a:cxn ang="0">
                      <a:pos x="T8" y="T9"/>
                    </a:cxn>
                  </a:cxnLst>
                  <a:rect l="0" t="0" r="r" b="b"/>
                  <a:pathLst>
                    <a:path w="409" h="291">
                      <a:moveTo>
                        <a:pt x="0" y="233"/>
                      </a:moveTo>
                      <a:lnTo>
                        <a:pt x="0" y="0"/>
                      </a:lnTo>
                      <a:lnTo>
                        <a:pt x="409" y="29"/>
                      </a:lnTo>
                      <a:lnTo>
                        <a:pt x="409" y="291"/>
                      </a:lnTo>
                      <a:lnTo>
                        <a:pt x="0" y="233"/>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3443" name="Group 451">
                <a:extLst>
                  <a:ext uri="{FF2B5EF4-FFF2-40B4-BE49-F238E27FC236}">
                    <a16:creationId xmlns:a16="http://schemas.microsoft.com/office/drawing/2014/main" id="{BA750034-D919-400B-BCD5-D69B2A95BF80}"/>
                  </a:ext>
                </a:extLst>
              </p:cNvPr>
              <p:cNvGrpSpPr>
                <a:grpSpLocks/>
              </p:cNvGrpSpPr>
              <p:nvPr/>
            </p:nvGrpSpPr>
            <p:grpSpPr bwMode="auto">
              <a:xfrm>
                <a:off x="3373" y="1315"/>
                <a:ext cx="294" cy="351"/>
                <a:chOff x="3373" y="1315"/>
                <a:chExt cx="294" cy="351"/>
              </a:xfrm>
            </p:grpSpPr>
            <p:sp>
              <p:nvSpPr>
                <p:cNvPr id="213439" name="Rectangle 447">
                  <a:extLst>
                    <a:ext uri="{FF2B5EF4-FFF2-40B4-BE49-F238E27FC236}">
                      <a16:creationId xmlns:a16="http://schemas.microsoft.com/office/drawing/2014/main" id="{9FB2B499-9529-43BC-9974-87D666AA161C}"/>
                    </a:ext>
                  </a:extLst>
                </p:cNvPr>
                <p:cNvSpPr>
                  <a:spLocks noChangeArrowheads="1"/>
                </p:cNvSpPr>
                <p:nvPr/>
              </p:nvSpPr>
              <p:spPr bwMode="auto">
                <a:xfrm>
                  <a:off x="3373" y="1315"/>
                  <a:ext cx="294" cy="351"/>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40" name="Freeform 448">
                  <a:extLst>
                    <a:ext uri="{FF2B5EF4-FFF2-40B4-BE49-F238E27FC236}">
                      <a16:creationId xmlns:a16="http://schemas.microsoft.com/office/drawing/2014/main" id="{48CF7630-B205-41E3-B320-0D765E5AE9CD}"/>
                    </a:ext>
                  </a:extLst>
                </p:cNvPr>
                <p:cNvSpPr>
                  <a:spLocks/>
                </p:cNvSpPr>
                <p:nvPr/>
              </p:nvSpPr>
              <p:spPr bwMode="auto">
                <a:xfrm>
                  <a:off x="3374" y="1316"/>
                  <a:ext cx="292" cy="349"/>
                </a:xfrm>
                <a:custGeom>
                  <a:avLst/>
                  <a:gdLst>
                    <a:gd name="T0" fmla="*/ 0 w 292"/>
                    <a:gd name="T1" fmla="*/ 291 h 349"/>
                    <a:gd name="T2" fmla="*/ 0 w 292"/>
                    <a:gd name="T3" fmla="*/ 145 h 349"/>
                    <a:gd name="T4" fmla="*/ 146 w 292"/>
                    <a:gd name="T5" fmla="*/ 0 h 349"/>
                    <a:gd name="T6" fmla="*/ 263 w 292"/>
                    <a:gd name="T7" fmla="*/ 58 h 349"/>
                    <a:gd name="T8" fmla="*/ 292 w 292"/>
                    <a:gd name="T9" fmla="*/ 349 h 349"/>
                    <a:gd name="T10" fmla="*/ 0 w 292"/>
                    <a:gd name="T11" fmla="*/ 291 h 349"/>
                  </a:gdLst>
                  <a:ahLst/>
                  <a:cxnLst>
                    <a:cxn ang="0">
                      <a:pos x="T0" y="T1"/>
                    </a:cxn>
                    <a:cxn ang="0">
                      <a:pos x="T2" y="T3"/>
                    </a:cxn>
                    <a:cxn ang="0">
                      <a:pos x="T4" y="T5"/>
                    </a:cxn>
                    <a:cxn ang="0">
                      <a:pos x="T6" y="T7"/>
                    </a:cxn>
                    <a:cxn ang="0">
                      <a:pos x="T8" y="T9"/>
                    </a:cxn>
                    <a:cxn ang="0">
                      <a:pos x="T10" y="T11"/>
                    </a:cxn>
                  </a:cxnLst>
                  <a:rect l="0" t="0" r="r" b="b"/>
                  <a:pathLst>
                    <a:path w="292" h="349">
                      <a:moveTo>
                        <a:pt x="0" y="291"/>
                      </a:moveTo>
                      <a:lnTo>
                        <a:pt x="0" y="145"/>
                      </a:lnTo>
                      <a:lnTo>
                        <a:pt x="146" y="0"/>
                      </a:lnTo>
                      <a:lnTo>
                        <a:pt x="263" y="58"/>
                      </a:lnTo>
                      <a:lnTo>
                        <a:pt x="292" y="349"/>
                      </a:lnTo>
                      <a:lnTo>
                        <a:pt x="0" y="2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441" name="Rectangle 449">
                  <a:extLst>
                    <a:ext uri="{FF2B5EF4-FFF2-40B4-BE49-F238E27FC236}">
                      <a16:creationId xmlns:a16="http://schemas.microsoft.com/office/drawing/2014/main" id="{46E1AECD-3F6A-48BB-A92F-8C36E6BA9726}"/>
                    </a:ext>
                  </a:extLst>
                </p:cNvPr>
                <p:cNvSpPr>
                  <a:spLocks noChangeArrowheads="1"/>
                </p:cNvSpPr>
                <p:nvPr/>
              </p:nvSpPr>
              <p:spPr bwMode="auto">
                <a:xfrm>
                  <a:off x="3373" y="1315"/>
                  <a:ext cx="294" cy="351"/>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42" name="Freeform 450">
                  <a:extLst>
                    <a:ext uri="{FF2B5EF4-FFF2-40B4-BE49-F238E27FC236}">
                      <a16:creationId xmlns:a16="http://schemas.microsoft.com/office/drawing/2014/main" id="{867CF91D-056E-449D-86DE-1D2B53F9E516}"/>
                    </a:ext>
                  </a:extLst>
                </p:cNvPr>
                <p:cNvSpPr>
                  <a:spLocks/>
                </p:cNvSpPr>
                <p:nvPr/>
              </p:nvSpPr>
              <p:spPr bwMode="auto">
                <a:xfrm>
                  <a:off x="3374" y="1316"/>
                  <a:ext cx="292" cy="349"/>
                </a:xfrm>
                <a:custGeom>
                  <a:avLst/>
                  <a:gdLst>
                    <a:gd name="T0" fmla="*/ 0 w 292"/>
                    <a:gd name="T1" fmla="*/ 291 h 349"/>
                    <a:gd name="T2" fmla="*/ 0 w 292"/>
                    <a:gd name="T3" fmla="*/ 145 h 349"/>
                    <a:gd name="T4" fmla="*/ 146 w 292"/>
                    <a:gd name="T5" fmla="*/ 0 h 349"/>
                    <a:gd name="T6" fmla="*/ 263 w 292"/>
                    <a:gd name="T7" fmla="*/ 58 h 349"/>
                    <a:gd name="T8" fmla="*/ 292 w 292"/>
                    <a:gd name="T9" fmla="*/ 349 h 349"/>
                    <a:gd name="T10" fmla="*/ 0 w 292"/>
                    <a:gd name="T11" fmla="*/ 291 h 349"/>
                  </a:gdLst>
                  <a:ahLst/>
                  <a:cxnLst>
                    <a:cxn ang="0">
                      <a:pos x="T0" y="T1"/>
                    </a:cxn>
                    <a:cxn ang="0">
                      <a:pos x="T2" y="T3"/>
                    </a:cxn>
                    <a:cxn ang="0">
                      <a:pos x="T4" y="T5"/>
                    </a:cxn>
                    <a:cxn ang="0">
                      <a:pos x="T6" y="T7"/>
                    </a:cxn>
                    <a:cxn ang="0">
                      <a:pos x="T8" y="T9"/>
                    </a:cxn>
                    <a:cxn ang="0">
                      <a:pos x="T10" y="T11"/>
                    </a:cxn>
                  </a:cxnLst>
                  <a:rect l="0" t="0" r="r" b="b"/>
                  <a:pathLst>
                    <a:path w="292" h="349">
                      <a:moveTo>
                        <a:pt x="0" y="291"/>
                      </a:moveTo>
                      <a:lnTo>
                        <a:pt x="0" y="145"/>
                      </a:lnTo>
                      <a:lnTo>
                        <a:pt x="146" y="0"/>
                      </a:lnTo>
                      <a:lnTo>
                        <a:pt x="263" y="58"/>
                      </a:lnTo>
                      <a:lnTo>
                        <a:pt x="292" y="349"/>
                      </a:lnTo>
                      <a:lnTo>
                        <a:pt x="0" y="291"/>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3448" name="Group 456">
                <a:extLst>
                  <a:ext uri="{FF2B5EF4-FFF2-40B4-BE49-F238E27FC236}">
                    <a16:creationId xmlns:a16="http://schemas.microsoft.com/office/drawing/2014/main" id="{B7808BB9-B5E6-46EA-B845-4577B775D4BD}"/>
                  </a:ext>
                </a:extLst>
              </p:cNvPr>
              <p:cNvGrpSpPr>
                <a:grpSpLocks/>
              </p:cNvGrpSpPr>
              <p:nvPr/>
            </p:nvGrpSpPr>
            <p:grpSpPr bwMode="auto">
              <a:xfrm>
                <a:off x="3665" y="1081"/>
                <a:ext cx="1493" cy="585"/>
                <a:chOff x="3665" y="1081"/>
                <a:chExt cx="1493" cy="585"/>
              </a:xfrm>
            </p:grpSpPr>
            <p:sp>
              <p:nvSpPr>
                <p:cNvPr id="213444" name="Rectangle 452">
                  <a:extLst>
                    <a:ext uri="{FF2B5EF4-FFF2-40B4-BE49-F238E27FC236}">
                      <a16:creationId xmlns:a16="http://schemas.microsoft.com/office/drawing/2014/main" id="{75719C3C-5696-49F5-97B5-A14096B85FF1}"/>
                    </a:ext>
                  </a:extLst>
                </p:cNvPr>
                <p:cNvSpPr>
                  <a:spLocks noChangeArrowheads="1"/>
                </p:cNvSpPr>
                <p:nvPr/>
              </p:nvSpPr>
              <p:spPr bwMode="auto">
                <a:xfrm>
                  <a:off x="3665" y="1081"/>
                  <a:ext cx="1493" cy="585"/>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45" name="Freeform 453">
                  <a:extLst>
                    <a:ext uri="{FF2B5EF4-FFF2-40B4-BE49-F238E27FC236}">
                      <a16:creationId xmlns:a16="http://schemas.microsoft.com/office/drawing/2014/main" id="{0E14247E-6FEB-46C5-9740-286A66398CF3}"/>
                    </a:ext>
                  </a:extLst>
                </p:cNvPr>
                <p:cNvSpPr>
                  <a:spLocks/>
                </p:cNvSpPr>
                <p:nvPr/>
              </p:nvSpPr>
              <p:spPr bwMode="auto">
                <a:xfrm>
                  <a:off x="3666" y="1082"/>
                  <a:ext cx="1491" cy="583"/>
                </a:xfrm>
                <a:custGeom>
                  <a:avLst/>
                  <a:gdLst>
                    <a:gd name="T0" fmla="*/ 0 w 1491"/>
                    <a:gd name="T1" fmla="*/ 583 h 583"/>
                    <a:gd name="T2" fmla="*/ 1491 w 1491"/>
                    <a:gd name="T3" fmla="*/ 554 h 583"/>
                    <a:gd name="T4" fmla="*/ 1491 w 1491"/>
                    <a:gd name="T5" fmla="*/ 59 h 583"/>
                    <a:gd name="T6" fmla="*/ 1374 w 1491"/>
                    <a:gd name="T7" fmla="*/ 204 h 583"/>
                    <a:gd name="T8" fmla="*/ 1111 w 1491"/>
                    <a:gd name="T9" fmla="*/ 146 h 583"/>
                    <a:gd name="T10" fmla="*/ 965 w 1491"/>
                    <a:gd name="T11" fmla="*/ 204 h 583"/>
                    <a:gd name="T12" fmla="*/ 965 w 1491"/>
                    <a:gd name="T13" fmla="*/ 117 h 583"/>
                    <a:gd name="T14" fmla="*/ 906 w 1491"/>
                    <a:gd name="T15" fmla="*/ 117 h 583"/>
                    <a:gd name="T16" fmla="*/ 906 w 1491"/>
                    <a:gd name="T17" fmla="*/ 204 h 583"/>
                    <a:gd name="T18" fmla="*/ 760 w 1491"/>
                    <a:gd name="T19" fmla="*/ 263 h 583"/>
                    <a:gd name="T20" fmla="*/ 643 w 1491"/>
                    <a:gd name="T21" fmla="*/ 263 h 583"/>
                    <a:gd name="T22" fmla="*/ 555 w 1491"/>
                    <a:gd name="T23" fmla="*/ 379 h 583"/>
                    <a:gd name="T24" fmla="*/ 555 w 1491"/>
                    <a:gd name="T25" fmla="*/ 59 h 583"/>
                    <a:gd name="T26" fmla="*/ 468 w 1491"/>
                    <a:gd name="T27" fmla="*/ 0 h 583"/>
                    <a:gd name="T28" fmla="*/ 351 w 1491"/>
                    <a:gd name="T29" fmla="*/ 59 h 583"/>
                    <a:gd name="T30" fmla="*/ 351 w 1491"/>
                    <a:gd name="T31" fmla="*/ 321 h 583"/>
                    <a:gd name="T32" fmla="*/ 0 w 1491"/>
                    <a:gd name="T33" fmla="*/ 583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91" h="583">
                      <a:moveTo>
                        <a:pt x="0" y="583"/>
                      </a:moveTo>
                      <a:lnTo>
                        <a:pt x="1491" y="554"/>
                      </a:lnTo>
                      <a:lnTo>
                        <a:pt x="1491" y="59"/>
                      </a:lnTo>
                      <a:lnTo>
                        <a:pt x="1374" y="204"/>
                      </a:lnTo>
                      <a:lnTo>
                        <a:pt x="1111" y="146"/>
                      </a:lnTo>
                      <a:lnTo>
                        <a:pt x="965" y="204"/>
                      </a:lnTo>
                      <a:lnTo>
                        <a:pt x="965" y="117"/>
                      </a:lnTo>
                      <a:lnTo>
                        <a:pt x="906" y="117"/>
                      </a:lnTo>
                      <a:lnTo>
                        <a:pt x="906" y="204"/>
                      </a:lnTo>
                      <a:lnTo>
                        <a:pt x="760" y="263"/>
                      </a:lnTo>
                      <a:lnTo>
                        <a:pt x="643" y="263"/>
                      </a:lnTo>
                      <a:lnTo>
                        <a:pt x="555" y="379"/>
                      </a:lnTo>
                      <a:lnTo>
                        <a:pt x="555" y="59"/>
                      </a:lnTo>
                      <a:lnTo>
                        <a:pt x="468" y="0"/>
                      </a:lnTo>
                      <a:lnTo>
                        <a:pt x="351" y="59"/>
                      </a:lnTo>
                      <a:lnTo>
                        <a:pt x="351" y="321"/>
                      </a:lnTo>
                      <a:lnTo>
                        <a:pt x="0" y="5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446" name="Rectangle 454">
                  <a:extLst>
                    <a:ext uri="{FF2B5EF4-FFF2-40B4-BE49-F238E27FC236}">
                      <a16:creationId xmlns:a16="http://schemas.microsoft.com/office/drawing/2014/main" id="{941960EC-17EA-4B5A-AC5D-E37F6CF2F5A6}"/>
                    </a:ext>
                  </a:extLst>
                </p:cNvPr>
                <p:cNvSpPr>
                  <a:spLocks noChangeArrowheads="1"/>
                </p:cNvSpPr>
                <p:nvPr/>
              </p:nvSpPr>
              <p:spPr bwMode="auto">
                <a:xfrm>
                  <a:off x="3665" y="1081"/>
                  <a:ext cx="1493" cy="585"/>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47" name="Freeform 455">
                  <a:extLst>
                    <a:ext uri="{FF2B5EF4-FFF2-40B4-BE49-F238E27FC236}">
                      <a16:creationId xmlns:a16="http://schemas.microsoft.com/office/drawing/2014/main" id="{E56DA2AC-C57D-4974-8E39-127F8FD30926}"/>
                    </a:ext>
                  </a:extLst>
                </p:cNvPr>
                <p:cNvSpPr>
                  <a:spLocks/>
                </p:cNvSpPr>
                <p:nvPr/>
              </p:nvSpPr>
              <p:spPr bwMode="auto">
                <a:xfrm>
                  <a:off x="3666" y="1082"/>
                  <a:ext cx="1491" cy="583"/>
                </a:xfrm>
                <a:custGeom>
                  <a:avLst/>
                  <a:gdLst>
                    <a:gd name="T0" fmla="*/ 0 w 1491"/>
                    <a:gd name="T1" fmla="*/ 583 h 583"/>
                    <a:gd name="T2" fmla="*/ 1491 w 1491"/>
                    <a:gd name="T3" fmla="*/ 554 h 583"/>
                    <a:gd name="T4" fmla="*/ 1491 w 1491"/>
                    <a:gd name="T5" fmla="*/ 59 h 583"/>
                    <a:gd name="T6" fmla="*/ 1374 w 1491"/>
                    <a:gd name="T7" fmla="*/ 204 h 583"/>
                    <a:gd name="T8" fmla="*/ 1111 w 1491"/>
                    <a:gd name="T9" fmla="*/ 146 h 583"/>
                    <a:gd name="T10" fmla="*/ 965 w 1491"/>
                    <a:gd name="T11" fmla="*/ 204 h 583"/>
                    <a:gd name="T12" fmla="*/ 965 w 1491"/>
                    <a:gd name="T13" fmla="*/ 117 h 583"/>
                    <a:gd name="T14" fmla="*/ 906 w 1491"/>
                    <a:gd name="T15" fmla="*/ 117 h 583"/>
                    <a:gd name="T16" fmla="*/ 906 w 1491"/>
                    <a:gd name="T17" fmla="*/ 204 h 583"/>
                    <a:gd name="T18" fmla="*/ 760 w 1491"/>
                    <a:gd name="T19" fmla="*/ 263 h 583"/>
                    <a:gd name="T20" fmla="*/ 643 w 1491"/>
                    <a:gd name="T21" fmla="*/ 263 h 583"/>
                    <a:gd name="T22" fmla="*/ 555 w 1491"/>
                    <a:gd name="T23" fmla="*/ 379 h 583"/>
                    <a:gd name="T24" fmla="*/ 555 w 1491"/>
                    <a:gd name="T25" fmla="*/ 59 h 583"/>
                    <a:gd name="T26" fmla="*/ 468 w 1491"/>
                    <a:gd name="T27" fmla="*/ 0 h 583"/>
                    <a:gd name="T28" fmla="*/ 351 w 1491"/>
                    <a:gd name="T29" fmla="*/ 59 h 583"/>
                    <a:gd name="T30" fmla="*/ 351 w 1491"/>
                    <a:gd name="T31" fmla="*/ 321 h 583"/>
                    <a:gd name="T32" fmla="*/ 0 w 1491"/>
                    <a:gd name="T33" fmla="*/ 583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91" h="583">
                      <a:moveTo>
                        <a:pt x="0" y="583"/>
                      </a:moveTo>
                      <a:lnTo>
                        <a:pt x="1491" y="554"/>
                      </a:lnTo>
                      <a:lnTo>
                        <a:pt x="1491" y="59"/>
                      </a:lnTo>
                      <a:lnTo>
                        <a:pt x="1374" y="204"/>
                      </a:lnTo>
                      <a:lnTo>
                        <a:pt x="1111" y="146"/>
                      </a:lnTo>
                      <a:lnTo>
                        <a:pt x="965" y="204"/>
                      </a:lnTo>
                      <a:lnTo>
                        <a:pt x="965" y="117"/>
                      </a:lnTo>
                      <a:lnTo>
                        <a:pt x="906" y="117"/>
                      </a:lnTo>
                      <a:lnTo>
                        <a:pt x="906" y="204"/>
                      </a:lnTo>
                      <a:lnTo>
                        <a:pt x="760" y="263"/>
                      </a:lnTo>
                      <a:lnTo>
                        <a:pt x="643" y="263"/>
                      </a:lnTo>
                      <a:lnTo>
                        <a:pt x="555" y="379"/>
                      </a:lnTo>
                      <a:lnTo>
                        <a:pt x="555" y="59"/>
                      </a:lnTo>
                      <a:lnTo>
                        <a:pt x="468" y="0"/>
                      </a:lnTo>
                      <a:lnTo>
                        <a:pt x="351" y="59"/>
                      </a:lnTo>
                      <a:lnTo>
                        <a:pt x="351" y="321"/>
                      </a:lnTo>
                      <a:lnTo>
                        <a:pt x="0" y="583"/>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213494" name="Group 502">
              <a:extLst>
                <a:ext uri="{FF2B5EF4-FFF2-40B4-BE49-F238E27FC236}">
                  <a16:creationId xmlns:a16="http://schemas.microsoft.com/office/drawing/2014/main" id="{AFA87372-3A18-443C-8182-68B5BD3C069B}"/>
                </a:ext>
              </a:extLst>
            </p:cNvPr>
            <p:cNvGrpSpPr>
              <a:grpSpLocks/>
            </p:cNvGrpSpPr>
            <p:nvPr/>
          </p:nvGrpSpPr>
          <p:grpSpPr bwMode="auto">
            <a:xfrm>
              <a:off x="5040" y="1228"/>
              <a:ext cx="529" cy="439"/>
              <a:chOff x="5040" y="1228"/>
              <a:chExt cx="529" cy="439"/>
            </a:xfrm>
          </p:grpSpPr>
          <p:grpSp>
            <p:nvGrpSpPr>
              <p:cNvPr id="213452" name="Group 460">
                <a:extLst>
                  <a:ext uri="{FF2B5EF4-FFF2-40B4-BE49-F238E27FC236}">
                    <a16:creationId xmlns:a16="http://schemas.microsoft.com/office/drawing/2014/main" id="{02B97A0F-BF91-411E-A34D-ABE61557DB95}"/>
                  </a:ext>
                </a:extLst>
              </p:cNvPr>
              <p:cNvGrpSpPr>
                <a:grpSpLocks/>
              </p:cNvGrpSpPr>
              <p:nvPr/>
            </p:nvGrpSpPr>
            <p:grpSpPr bwMode="auto">
              <a:xfrm>
                <a:off x="5040" y="1317"/>
                <a:ext cx="263" cy="350"/>
                <a:chOff x="5040" y="1317"/>
                <a:chExt cx="263" cy="350"/>
              </a:xfrm>
            </p:grpSpPr>
            <p:sp>
              <p:nvSpPr>
                <p:cNvPr id="213450" name="Freeform 458">
                  <a:extLst>
                    <a:ext uri="{FF2B5EF4-FFF2-40B4-BE49-F238E27FC236}">
                      <a16:creationId xmlns:a16="http://schemas.microsoft.com/office/drawing/2014/main" id="{E298D646-9292-49B8-98C1-63A2600A99AA}"/>
                    </a:ext>
                  </a:extLst>
                </p:cNvPr>
                <p:cNvSpPr>
                  <a:spLocks/>
                </p:cNvSpPr>
                <p:nvPr/>
              </p:nvSpPr>
              <p:spPr bwMode="auto">
                <a:xfrm>
                  <a:off x="5040" y="1317"/>
                  <a:ext cx="263" cy="350"/>
                </a:xfrm>
                <a:custGeom>
                  <a:avLst/>
                  <a:gdLst>
                    <a:gd name="T0" fmla="*/ 8 w 263"/>
                    <a:gd name="T1" fmla="*/ 323 h 350"/>
                    <a:gd name="T2" fmla="*/ 0 w 263"/>
                    <a:gd name="T3" fmla="*/ 38 h 350"/>
                    <a:gd name="T4" fmla="*/ 263 w 263"/>
                    <a:gd name="T5" fmla="*/ 0 h 350"/>
                    <a:gd name="T6" fmla="*/ 263 w 263"/>
                    <a:gd name="T7" fmla="*/ 350 h 350"/>
                    <a:gd name="T8" fmla="*/ 8 w 263"/>
                    <a:gd name="T9" fmla="*/ 323 h 350"/>
                  </a:gdLst>
                  <a:ahLst/>
                  <a:cxnLst>
                    <a:cxn ang="0">
                      <a:pos x="T0" y="T1"/>
                    </a:cxn>
                    <a:cxn ang="0">
                      <a:pos x="T2" y="T3"/>
                    </a:cxn>
                    <a:cxn ang="0">
                      <a:pos x="T4" y="T5"/>
                    </a:cxn>
                    <a:cxn ang="0">
                      <a:pos x="T6" y="T7"/>
                    </a:cxn>
                    <a:cxn ang="0">
                      <a:pos x="T8" y="T9"/>
                    </a:cxn>
                  </a:cxnLst>
                  <a:rect l="0" t="0" r="r" b="b"/>
                  <a:pathLst>
                    <a:path w="263" h="350">
                      <a:moveTo>
                        <a:pt x="8" y="323"/>
                      </a:moveTo>
                      <a:lnTo>
                        <a:pt x="0" y="38"/>
                      </a:lnTo>
                      <a:lnTo>
                        <a:pt x="263" y="0"/>
                      </a:lnTo>
                      <a:lnTo>
                        <a:pt x="263" y="350"/>
                      </a:lnTo>
                      <a:lnTo>
                        <a:pt x="8" y="3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451" name="Freeform 459">
                  <a:extLst>
                    <a:ext uri="{FF2B5EF4-FFF2-40B4-BE49-F238E27FC236}">
                      <a16:creationId xmlns:a16="http://schemas.microsoft.com/office/drawing/2014/main" id="{7F69362A-FAF3-4F19-A1E8-32BDEC97E29D}"/>
                    </a:ext>
                  </a:extLst>
                </p:cNvPr>
                <p:cNvSpPr>
                  <a:spLocks/>
                </p:cNvSpPr>
                <p:nvPr/>
              </p:nvSpPr>
              <p:spPr bwMode="auto">
                <a:xfrm>
                  <a:off x="5040" y="1317"/>
                  <a:ext cx="263" cy="350"/>
                </a:xfrm>
                <a:custGeom>
                  <a:avLst/>
                  <a:gdLst>
                    <a:gd name="T0" fmla="*/ 8 w 263"/>
                    <a:gd name="T1" fmla="*/ 323 h 350"/>
                    <a:gd name="T2" fmla="*/ 0 w 263"/>
                    <a:gd name="T3" fmla="*/ 38 h 350"/>
                    <a:gd name="T4" fmla="*/ 263 w 263"/>
                    <a:gd name="T5" fmla="*/ 0 h 350"/>
                    <a:gd name="T6" fmla="*/ 263 w 263"/>
                    <a:gd name="T7" fmla="*/ 350 h 350"/>
                    <a:gd name="T8" fmla="*/ 8 w 263"/>
                    <a:gd name="T9" fmla="*/ 323 h 350"/>
                  </a:gdLst>
                  <a:ahLst/>
                  <a:cxnLst>
                    <a:cxn ang="0">
                      <a:pos x="T0" y="T1"/>
                    </a:cxn>
                    <a:cxn ang="0">
                      <a:pos x="T2" y="T3"/>
                    </a:cxn>
                    <a:cxn ang="0">
                      <a:pos x="T4" y="T5"/>
                    </a:cxn>
                    <a:cxn ang="0">
                      <a:pos x="T6" y="T7"/>
                    </a:cxn>
                    <a:cxn ang="0">
                      <a:pos x="T8" y="T9"/>
                    </a:cxn>
                  </a:cxnLst>
                  <a:rect l="0" t="0" r="r" b="b"/>
                  <a:pathLst>
                    <a:path w="263" h="350">
                      <a:moveTo>
                        <a:pt x="8" y="323"/>
                      </a:moveTo>
                      <a:lnTo>
                        <a:pt x="0" y="38"/>
                      </a:lnTo>
                      <a:lnTo>
                        <a:pt x="263" y="0"/>
                      </a:lnTo>
                      <a:lnTo>
                        <a:pt x="263" y="350"/>
                      </a:lnTo>
                      <a:lnTo>
                        <a:pt x="8" y="323"/>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3455" name="Group 463">
                <a:extLst>
                  <a:ext uri="{FF2B5EF4-FFF2-40B4-BE49-F238E27FC236}">
                    <a16:creationId xmlns:a16="http://schemas.microsoft.com/office/drawing/2014/main" id="{CDB10A26-B74D-4022-B072-004ACE7EA67C}"/>
                  </a:ext>
                </a:extLst>
              </p:cNvPr>
              <p:cNvGrpSpPr>
                <a:grpSpLocks/>
              </p:cNvGrpSpPr>
              <p:nvPr/>
            </p:nvGrpSpPr>
            <p:grpSpPr bwMode="auto">
              <a:xfrm>
                <a:off x="5303" y="1230"/>
                <a:ext cx="263" cy="437"/>
                <a:chOff x="5303" y="1230"/>
                <a:chExt cx="263" cy="437"/>
              </a:xfrm>
            </p:grpSpPr>
            <p:sp>
              <p:nvSpPr>
                <p:cNvPr id="213453" name="Freeform 461">
                  <a:extLst>
                    <a:ext uri="{FF2B5EF4-FFF2-40B4-BE49-F238E27FC236}">
                      <a16:creationId xmlns:a16="http://schemas.microsoft.com/office/drawing/2014/main" id="{0A2277A6-9860-4F73-9AE3-24906F84485B}"/>
                    </a:ext>
                  </a:extLst>
                </p:cNvPr>
                <p:cNvSpPr>
                  <a:spLocks/>
                </p:cNvSpPr>
                <p:nvPr/>
              </p:nvSpPr>
              <p:spPr bwMode="auto">
                <a:xfrm>
                  <a:off x="5303" y="1230"/>
                  <a:ext cx="263" cy="437"/>
                </a:xfrm>
                <a:custGeom>
                  <a:avLst/>
                  <a:gdLst>
                    <a:gd name="T0" fmla="*/ 0 w 263"/>
                    <a:gd name="T1" fmla="*/ 87 h 437"/>
                    <a:gd name="T2" fmla="*/ 263 w 263"/>
                    <a:gd name="T3" fmla="*/ 0 h 437"/>
                    <a:gd name="T4" fmla="*/ 263 w 263"/>
                    <a:gd name="T5" fmla="*/ 350 h 437"/>
                    <a:gd name="T6" fmla="*/ 0 w 263"/>
                    <a:gd name="T7" fmla="*/ 437 h 437"/>
                    <a:gd name="T8" fmla="*/ 0 w 263"/>
                    <a:gd name="T9" fmla="*/ 87 h 437"/>
                  </a:gdLst>
                  <a:ahLst/>
                  <a:cxnLst>
                    <a:cxn ang="0">
                      <a:pos x="T0" y="T1"/>
                    </a:cxn>
                    <a:cxn ang="0">
                      <a:pos x="T2" y="T3"/>
                    </a:cxn>
                    <a:cxn ang="0">
                      <a:pos x="T4" y="T5"/>
                    </a:cxn>
                    <a:cxn ang="0">
                      <a:pos x="T6" y="T7"/>
                    </a:cxn>
                    <a:cxn ang="0">
                      <a:pos x="T8" y="T9"/>
                    </a:cxn>
                  </a:cxnLst>
                  <a:rect l="0" t="0" r="r" b="b"/>
                  <a:pathLst>
                    <a:path w="263" h="437">
                      <a:moveTo>
                        <a:pt x="0" y="87"/>
                      </a:moveTo>
                      <a:lnTo>
                        <a:pt x="263" y="0"/>
                      </a:lnTo>
                      <a:lnTo>
                        <a:pt x="263" y="350"/>
                      </a:lnTo>
                      <a:lnTo>
                        <a:pt x="0" y="437"/>
                      </a:lnTo>
                      <a:lnTo>
                        <a:pt x="0" y="87"/>
                      </a:lnTo>
                      <a:close/>
                    </a:path>
                  </a:pathLst>
                </a:custGeom>
                <a:solidFill>
                  <a:srgbClr val="33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454" name="Freeform 462">
                  <a:extLst>
                    <a:ext uri="{FF2B5EF4-FFF2-40B4-BE49-F238E27FC236}">
                      <a16:creationId xmlns:a16="http://schemas.microsoft.com/office/drawing/2014/main" id="{BB622E2D-2E37-46C6-BE1C-BFF7C01B4968}"/>
                    </a:ext>
                  </a:extLst>
                </p:cNvPr>
                <p:cNvSpPr>
                  <a:spLocks/>
                </p:cNvSpPr>
                <p:nvPr/>
              </p:nvSpPr>
              <p:spPr bwMode="auto">
                <a:xfrm>
                  <a:off x="5303" y="1230"/>
                  <a:ext cx="263" cy="437"/>
                </a:xfrm>
                <a:custGeom>
                  <a:avLst/>
                  <a:gdLst>
                    <a:gd name="T0" fmla="*/ 0 w 263"/>
                    <a:gd name="T1" fmla="*/ 87 h 437"/>
                    <a:gd name="T2" fmla="*/ 263 w 263"/>
                    <a:gd name="T3" fmla="*/ 0 h 437"/>
                    <a:gd name="T4" fmla="*/ 263 w 263"/>
                    <a:gd name="T5" fmla="*/ 350 h 437"/>
                    <a:gd name="T6" fmla="*/ 0 w 263"/>
                    <a:gd name="T7" fmla="*/ 437 h 437"/>
                    <a:gd name="T8" fmla="*/ 0 w 263"/>
                    <a:gd name="T9" fmla="*/ 87 h 437"/>
                  </a:gdLst>
                  <a:ahLst/>
                  <a:cxnLst>
                    <a:cxn ang="0">
                      <a:pos x="T0" y="T1"/>
                    </a:cxn>
                    <a:cxn ang="0">
                      <a:pos x="T2" y="T3"/>
                    </a:cxn>
                    <a:cxn ang="0">
                      <a:pos x="T4" y="T5"/>
                    </a:cxn>
                    <a:cxn ang="0">
                      <a:pos x="T6" y="T7"/>
                    </a:cxn>
                    <a:cxn ang="0">
                      <a:pos x="T8" y="T9"/>
                    </a:cxn>
                  </a:cxnLst>
                  <a:rect l="0" t="0" r="r" b="b"/>
                  <a:pathLst>
                    <a:path w="263" h="437">
                      <a:moveTo>
                        <a:pt x="0" y="87"/>
                      </a:moveTo>
                      <a:lnTo>
                        <a:pt x="263" y="0"/>
                      </a:lnTo>
                      <a:lnTo>
                        <a:pt x="263" y="350"/>
                      </a:lnTo>
                      <a:lnTo>
                        <a:pt x="0" y="437"/>
                      </a:lnTo>
                      <a:lnTo>
                        <a:pt x="0" y="87"/>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3458" name="Group 466">
                <a:extLst>
                  <a:ext uri="{FF2B5EF4-FFF2-40B4-BE49-F238E27FC236}">
                    <a16:creationId xmlns:a16="http://schemas.microsoft.com/office/drawing/2014/main" id="{38C507A5-F03D-454F-9F91-FFB579219A48}"/>
                  </a:ext>
                </a:extLst>
              </p:cNvPr>
              <p:cNvGrpSpPr>
                <a:grpSpLocks/>
              </p:cNvGrpSpPr>
              <p:nvPr/>
            </p:nvGrpSpPr>
            <p:grpSpPr bwMode="auto">
              <a:xfrm>
                <a:off x="5446" y="1468"/>
                <a:ext cx="71" cy="153"/>
                <a:chOff x="5446" y="1468"/>
                <a:chExt cx="71" cy="153"/>
              </a:xfrm>
            </p:grpSpPr>
            <p:sp>
              <p:nvSpPr>
                <p:cNvPr id="213456" name="Freeform 464">
                  <a:extLst>
                    <a:ext uri="{FF2B5EF4-FFF2-40B4-BE49-F238E27FC236}">
                      <a16:creationId xmlns:a16="http://schemas.microsoft.com/office/drawing/2014/main" id="{FCBD45B3-7EC1-4B93-8E49-2C67601322F8}"/>
                    </a:ext>
                  </a:extLst>
                </p:cNvPr>
                <p:cNvSpPr>
                  <a:spLocks/>
                </p:cNvSpPr>
                <p:nvPr/>
              </p:nvSpPr>
              <p:spPr bwMode="auto">
                <a:xfrm>
                  <a:off x="5446" y="1468"/>
                  <a:ext cx="71" cy="153"/>
                </a:xfrm>
                <a:custGeom>
                  <a:avLst/>
                  <a:gdLst>
                    <a:gd name="T0" fmla="*/ 0 w 71"/>
                    <a:gd name="T1" fmla="*/ 24 h 153"/>
                    <a:gd name="T2" fmla="*/ 3 w 71"/>
                    <a:gd name="T3" fmla="*/ 153 h 153"/>
                    <a:gd name="T4" fmla="*/ 71 w 71"/>
                    <a:gd name="T5" fmla="*/ 131 h 153"/>
                    <a:gd name="T6" fmla="*/ 69 w 71"/>
                    <a:gd name="T7" fmla="*/ 0 h 153"/>
                    <a:gd name="T8" fmla="*/ 0 w 71"/>
                    <a:gd name="T9" fmla="*/ 24 h 153"/>
                  </a:gdLst>
                  <a:ahLst/>
                  <a:cxnLst>
                    <a:cxn ang="0">
                      <a:pos x="T0" y="T1"/>
                    </a:cxn>
                    <a:cxn ang="0">
                      <a:pos x="T2" y="T3"/>
                    </a:cxn>
                    <a:cxn ang="0">
                      <a:pos x="T4" y="T5"/>
                    </a:cxn>
                    <a:cxn ang="0">
                      <a:pos x="T6" y="T7"/>
                    </a:cxn>
                    <a:cxn ang="0">
                      <a:pos x="T8" y="T9"/>
                    </a:cxn>
                  </a:cxnLst>
                  <a:rect l="0" t="0" r="r" b="b"/>
                  <a:pathLst>
                    <a:path w="71" h="153">
                      <a:moveTo>
                        <a:pt x="0" y="24"/>
                      </a:moveTo>
                      <a:lnTo>
                        <a:pt x="3" y="153"/>
                      </a:lnTo>
                      <a:lnTo>
                        <a:pt x="71" y="131"/>
                      </a:lnTo>
                      <a:lnTo>
                        <a:pt x="69" y="0"/>
                      </a:lnTo>
                      <a:lnTo>
                        <a:pt x="0" y="24"/>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457" name="Freeform 465">
                  <a:extLst>
                    <a:ext uri="{FF2B5EF4-FFF2-40B4-BE49-F238E27FC236}">
                      <a16:creationId xmlns:a16="http://schemas.microsoft.com/office/drawing/2014/main" id="{A13559AD-9861-48E4-B6BF-99E190E6DAF7}"/>
                    </a:ext>
                  </a:extLst>
                </p:cNvPr>
                <p:cNvSpPr>
                  <a:spLocks/>
                </p:cNvSpPr>
                <p:nvPr/>
              </p:nvSpPr>
              <p:spPr bwMode="auto">
                <a:xfrm>
                  <a:off x="5446" y="1468"/>
                  <a:ext cx="71" cy="153"/>
                </a:xfrm>
                <a:custGeom>
                  <a:avLst/>
                  <a:gdLst>
                    <a:gd name="T0" fmla="*/ 0 w 71"/>
                    <a:gd name="T1" fmla="*/ 24 h 153"/>
                    <a:gd name="T2" fmla="*/ 3 w 71"/>
                    <a:gd name="T3" fmla="*/ 153 h 153"/>
                    <a:gd name="T4" fmla="*/ 71 w 71"/>
                    <a:gd name="T5" fmla="*/ 131 h 153"/>
                    <a:gd name="T6" fmla="*/ 69 w 71"/>
                    <a:gd name="T7" fmla="*/ 0 h 153"/>
                    <a:gd name="T8" fmla="*/ 0 w 71"/>
                    <a:gd name="T9" fmla="*/ 24 h 153"/>
                  </a:gdLst>
                  <a:ahLst/>
                  <a:cxnLst>
                    <a:cxn ang="0">
                      <a:pos x="T0" y="T1"/>
                    </a:cxn>
                    <a:cxn ang="0">
                      <a:pos x="T2" y="T3"/>
                    </a:cxn>
                    <a:cxn ang="0">
                      <a:pos x="T4" y="T5"/>
                    </a:cxn>
                    <a:cxn ang="0">
                      <a:pos x="T6" y="T7"/>
                    </a:cxn>
                    <a:cxn ang="0">
                      <a:pos x="T8" y="T9"/>
                    </a:cxn>
                  </a:cxnLst>
                  <a:rect l="0" t="0" r="r" b="b"/>
                  <a:pathLst>
                    <a:path w="71" h="153">
                      <a:moveTo>
                        <a:pt x="0" y="24"/>
                      </a:moveTo>
                      <a:lnTo>
                        <a:pt x="3" y="153"/>
                      </a:lnTo>
                      <a:lnTo>
                        <a:pt x="71" y="131"/>
                      </a:lnTo>
                      <a:lnTo>
                        <a:pt x="69" y="0"/>
                      </a:lnTo>
                      <a:lnTo>
                        <a:pt x="0" y="24"/>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3461" name="Group 469">
                <a:extLst>
                  <a:ext uri="{FF2B5EF4-FFF2-40B4-BE49-F238E27FC236}">
                    <a16:creationId xmlns:a16="http://schemas.microsoft.com/office/drawing/2014/main" id="{A74BBC9C-7D97-4680-B5B8-094F45527285}"/>
                  </a:ext>
                </a:extLst>
              </p:cNvPr>
              <p:cNvGrpSpPr>
                <a:grpSpLocks/>
              </p:cNvGrpSpPr>
              <p:nvPr/>
            </p:nvGrpSpPr>
            <p:grpSpPr bwMode="auto">
              <a:xfrm>
                <a:off x="5325" y="1262"/>
                <a:ext cx="241" cy="259"/>
                <a:chOff x="5325" y="1262"/>
                <a:chExt cx="241" cy="259"/>
              </a:xfrm>
            </p:grpSpPr>
            <p:sp>
              <p:nvSpPr>
                <p:cNvPr id="213459" name="Freeform 467">
                  <a:extLst>
                    <a:ext uri="{FF2B5EF4-FFF2-40B4-BE49-F238E27FC236}">
                      <a16:creationId xmlns:a16="http://schemas.microsoft.com/office/drawing/2014/main" id="{51810CA4-EC83-43FE-8F6D-5E356A394296}"/>
                    </a:ext>
                  </a:extLst>
                </p:cNvPr>
                <p:cNvSpPr>
                  <a:spLocks/>
                </p:cNvSpPr>
                <p:nvPr/>
              </p:nvSpPr>
              <p:spPr bwMode="auto">
                <a:xfrm>
                  <a:off x="5325" y="1262"/>
                  <a:ext cx="241" cy="259"/>
                </a:xfrm>
                <a:custGeom>
                  <a:avLst/>
                  <a:gdLst>
                    <a:gd name="T0" fmla="*/ 0 w 241"/>
                    <a:gd name="T1" fmla="*/ 72 h 259"/>
                    <a:gd name="T2" fmla="*/ 7 w 241"/>
                    <a:gd name="T3" fmla="*/ 259 h 259"/>
                    <a:gd name="T4" fmla="*/ 241 w 241"/>
                    <a:gd name="T5" fmla="*/ 172 h 259"/>
                    <a:gd name="T6" fmla="*/ 238 w 241"/>
                    <a:gd name="T7" fmla="*/ 0 h 259"/>
                    <a:gd name="T8" fmla="*/ 0 w 241"/>
                    <a:gd name="T9" fmla="*/ 72 h 259"/>
                  </a:gdLst>
                  <a:ahLst/>
                  <a:cxnLst>
                    <a:cxn ang="0">
                      <a:pos x="T0" y="T1"/>
                    </a:cxn>
                    <a:cxn ang="0">
                      <a:pos x="T2" y="T3"/>
                    </a:cxn>
                    <a:cxn ang="0">
                      <a:pos x="T4" y="T5"/>
                    </a:cxn>
                    <a:cxn ang="0">
                      <a:pos x="T6" y="T7"/>
                    </a:cxn>
                    <a:cxn ang="0">
                      <a:pos x="T8" y="T9"/>
                    </a:cxn>
                  </a:cxnLst>
                  <a:rect l="0" t="0" r="r" b="b"/>
                  <a:pathLst>
                    <a:path w="241" h="259">
                      <a:moveTo>
                        <a:pt x="0" y="72"/>
                      </a:moveTo>
                      <a:lnTo>
                        <a:pt x="7" y="259"/>
                      </a:lnTo>
                      <a:lnTo>
                        <a:pt x="241" y="172"/>
                      </a:lnTo>
                      <a:lnTo>
                        <a:pt x="238" y="0"/>
                      </a:lnTo>
                      <a:lnTo>
                        <a:pt x="0" y="72"/>
                      </a:ln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460" name="Freeform 468">
                  <a:extLst>
                    <a:ext uri="{FF2B5EF4-FFF2-40B4-BE49-F238E27FC236}">
                      <a16:creationId xmlns:a16="http://schemas.microsoft.com/office/drawing/2014/main" id="{09EE0BC2-A3B1-4AFA-889D-CD213A09675B}"/>
                    </a:ext>
                  </a:extLst>
                </p:cNvPr>
                <p:cNvSpPr>
                  <a:spLocks/>
                </p:cNvSpPr>
                <p:nvPr/>
              </p:nvSpPr>
              <p:spPr bwMode="auto">
                <a:xfrm>
                  <a:off x="5325" y="1262"/>
                  <a:ext cx="241" cy="259"/>
                </a:xfrm>
                <a:custGeom>
                  <a:avLst/>
                  <a:gdLst>
                    <a:gd name="T0" fmla="*/ 0 w 241"/>
                    <a:gd name="T1" fmla="*/ 72 h 259"/>
                    <a:gd name="T2" fmla="*/ 7 w 241"/>
                    <a:gd name="T3" fmla="*/ 259 h 259"/>
                    <a:gd name="T4" fmla="*/ 241 w 241"/>
                    <a:gd name="T5" fmla="*/ 172 h 259"/>
                    <a:gd name="T6" fmla="*/ 238 w 241"/>
                    <a:gd name="T7" fmla="*/ 0 h 259"/>
                    <a:gd name="T8" fmla="*/ 0 w 241"/>
                    <a:gd name="T9" fmla="*/ 72 h 259"/>
                  </a:gdLst>
                  <a:ahLst/>
                  <a:cxnLst>
                    <a:cxn ang="0">
                      <a:pos x="T0" y="T1"/>
                    </a:cxn>
                    <a:cxn ang="0">
                      <a:pos x="T2" y="T3"/>
                    </a:cxn>
                    <a:cxn ang="0">
                      <a:pos x="T4" y="T5"/>
                    </a:cxn>
                    <a:cxn ang="0">
                      <a:pos x="T6" y="T7"/>
                    </a:cxn>
                    <a:cxn ang="0">
                      <a:pos x="T8" y="T9"/>
                    </a:cxn>
                  </a:cxnLst>
                  <a:rect l="0" t="0" r="r" b="b"/>
                  <a:pathLst>
                    <a:path w="241" h="259">
                      <a:moveTo>
                        <a:pt x="0" y="72"/>
                      </a:moveTo>
                      <a:lnTo>
                        <a:pt x="7" y="259"/>
                      </a:lnTo>
                      <a:lnTo>
                        <a:pt x="241" y="172"/>
                      </a:lnTo>
                      <a:lnTo>
                        <a:pt x="238" y="0"/>
                      </a:lnTo>
                      <a:lnTo>
                        <a:pt x="0" y="72"/>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3462" name="Line 470">
                <a:extLst>
                  <a:ext uri="{FF2B5EF4-FFF2-40B4-BE49-F238E27FC236}">
                    <a16:creationId xmlns:a16="http://schemas.microsoft.com/office/drawing/2014/main" id="{CDA619B7-64DE-4F8E-B03E-A0A459897312}"/>
                  </a:ext>
                </a:extLst>
              </p:cNvPr>
              <p:cNvSpPr>
                <a:spLocks noChangeShapeType="1"/>
              </p:cNvSpPr>
              <p:nvPr/>
            </p:nvSpPr>
            <p:spPr bwMode="auto">
              <a:xfrm flipV="1">
                <a:off x="5332" y="1347"/>
                <a:ext cx="234" cy="87"/>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463" name="Line 471">
                <a:extLst>
                  <a:ext uri="{FF2B5EF4-FFF2-40B4-BE49-F238E27FC236}">
                    <a16:creationId xmlns:a16="http://schemas.microsoft.com/office/drawing/2014/main" id="{3904CD38-DAF5-4678-843B-F5ED618836DA}"/>
                  </a:ext>
                </a:extLst>
              </p:cNvPr>
              <p:cNvSpPr>
                <a:spLocks noChangeShapeType="1"/>
              </p:cNvSpPr>
              <p:nvPr/>
            </p:nvSpPr>
            <p:spPr bwMode="auto">
              <a:xfrm>
                <a:off x="5361" y="1324"/>
                <a:ext cx="4" cy="99"/>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464" name="Line 472">
                <a:extLst>
                  <a:ext uri="{FF2B5EF4-FFF2-40B4-BE49-F238E27FC236}">
                    <a16:creationId xmlns:a16="http://schemas.microsoft.com/office/drawing/2014/main" id="{A9FC52E8-8A71-45F7-9139-9DB8E6884DF0}"/>
                  </a:ext>
                </a:extLst>
              </p:cNvPr>
              <p:cNvSpPr>
                <a:spLocks noChangeShapeType="1"/>
              </p:cNvSpPr>
              <p:nvPr/>
            </p:nvSpPr>
            <p:spPr bwMode="auto">
              <a:xfrm>
                <a:off x="5390" y="1314"/>
                <a:ext cx="4" cy="96"/>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465" name="Line 473">
                <a:extLst>
                  <a:ext uri="{FF2B5EF4-FFF2-40B4-BE49-F238E27FC236}">
                    <a16:creationId xmlns:a16="http://schemas.microsoft.com/office/drawing/2014/main" id="{F865B047-24EB-4C51-B045-32646478CC86}"/>
                  </a:ext>
                </a:extLst>
              </p:cNvPr>
              <p:cNvSpPr>
                <a:spLocks noChangeShapeType="1"/>
              </p:cNvSpPr>
              <p:nvPr/>
            </p:nvSpPr>
            <p:spPr bwMode="auto">
              <a:xfrm>
                <a:off x="5415" y="1306"/>
                <a:ext cx="4" cy="96"/>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466" name="Line 474">
                <a:extLst>
                  <a:ext uri="{FF2B5EF4-FFF2-40B4-BE49-F238E27FC236}">
                    <a16:creationId xmlns:a16="http://schemas.microsoft.com/office/drawing/2014/main" id="{3E7FC234-6204-4F95-ADCA-A4FDCB75FE0B}"/>
                  </a:ext>
                </a:extLst>
              </p:cNvPr>
              <p:cNvSpPr>
                <a:spLocks noChangeShapeType="1"/>
              </p:cNvSpPr>
              <p:nvPr/>
            </p:nvSpPr>
            <p:spPr bwMode="auto">
              <a:xfrm>
                <a:off x="5474" y="1288"/>
                <a:ext cx="4" cy="93"/>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467" name="Line 475">
                <a:extLst>
                  <a:ext uri="{FF2B5EF4-FFF2-40B4-BE49-F238E27FC236}">
                    <a16:creationId xmlns:a16="http://schemas.microsoft.com/office/drawing/2014/main" id="{127C0A07-8105-4CEC-9A5F-6EC97BB799D5}"/>
                  </a:ext>
                </a:extLst>
              </p:cNvPr>
              <p:cNvSpPr>
                <a:spLocks noChangeShapeType="1"/>
              </p:cNvSpPr>
              <p:nvPr/>
            </p:nvSpPr>
            <p:spPr bwMode="auto">
              <a:xfrm>
                <a:off x="5445" y="1297"/>
                <a:ext cx="3" cy="93"/>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468" name="Line 476">
                <a:extLst>
                  <a:ext uri="{FF2B5EF4-FFF2-40B4-BE49-F238E27FC236}">
                    <a16:creationId xmlns:a16="http://schemas.microsoft.com/office/drawing/2014/main" id="{DB1DECB8-37FC-424C-872E-260527B20F10}"/>
                  </a:ext>
                </a:extLst>
              </p:cNvPr>
              <p:cNvSpPr>
                <a:spLocks noChangeShapeType="1"/>
              </p:cNvSpPr>
              <p:nvPr/>
            </p:nvSpPr>
            <p:spPr bwMode="auto">
              <a:xfrm>
                <a:off x="5503" y="1280"/>
                <a:ext cx="2" cy="9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469" name="Line 477">
                <a:extLst>
                  <a:ext uri="{FF2B5EF4-FFF2-40B4-BE49-F238E27FC236}">
                    <a16:creationId xmlns:a16="http://schemas.microsoft.com/office/drawing/2014/main" id="{1228BA3F-7B0C-4F7B-9DD3-2D4FC62AFEFA}"/>
                  </a:ext>
                </a:extLst>
              </p:cNvPr>
              <p:cNvSpPr>
                <a:spLocks noChangeShapeType="1"/>
              </p:cNvSpPr>
              <p:nvPr/>
            </p:nvSpPr>
            <p:spPr bwMode="auto">
              <a:xfrm>
                <a:off x="5533" y="1272"/>
                <a:ext cx="3" cy="87"/>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13472" name="Group 480">
                <a:extLst>
                  <a:ext uri="{FF2B5EF4-FFF2-40B4-BE49-F238E27FC236}">
                    <a16:creationId xmlns:a16="http://schemas.microsoft.com/office/drawing/2014/main" id="{C6EA524B-93C7-476E-8282-76A7B3506C65}"/>
                  </a:ext>
                </a:extLst>
              </p:cNvPr>
              <p:cNvGrpSpPr>
                <a:grpSpLocks/>
              </p:cNvGrpSpPr>
              <p:nvPr/>
            </p:nvGrpSpPr>
            <p:grpSpPr bwMode="auto">
              <a:xfrm>
                <a:off x="5040" y="1259"/>
                <a:ext cx="496" cy="97"/>
                <a:chOff x="5040" y="1259"/>
                <a:chExt cx="496" cy="97"/>
              </a:xfrm>
            </p:grpSpPr>
            <p:sp>
              <p:nvSpPr>
                <p:cNvPr id="213470" name="Freeform 478">
                  <a:extLst>
                    <a:ext uri="{FF2B5EF4-FFF2-40B4-BE49-F238E27FC236}">
                      <a16:creationId xmlns:a16="http://schemas.microsoft.com/office/drawing/2014/main" id="{323ACD34-A86E-460F-B77C-2BF137CF7FA2}"/>
                    </a:ext>
                  </a:extLst>
                </p:cNvPr>
                <p:cNvSpPr>
                  <a:spLocks/>
                </p:cNvSpPr>
                <p:nvPr/>
              </p:nvSpPr>
              <p:spPr bwMode="auto">
                <a:xfrm>
                  <a:off x="5040" y="1259"/>
                  <a:ext cx="496" cy="97"/>
                </a:xfrm>
                <a:custGeom>
                  <a:avLst/>
                  <a:gdLst>
                    <a:gd name="T0" fmla="*/ 263 w 496"/>
                    <a:gd name="T1" fmla="*/ 58 h 97"/>
                    <a:gd name="T2" fmla="*/ 496 w 496"/>
                    <a:gd name="T3" fmla="*/ 29 h 97"/>
                    <a:gd name="T4" fmla="*/ 496 w 496"/>
                    <a:gd name="T5" fmla="*/ 0 h 97"/>
                    <a:gd name="T6" fmla="*/ 0 w 496"/>
                    <a:gd name="T7" fmla="*/ 88 h 97"/>
                    <a:gd name="T8" fmla="*/ 0 w 496"/>
                    <a:gd name="T9" fmla="*/ 97 h 97"/>
                    <a:gd name="T10" fmla="*/ 263 w 496"/>
                    <a:gd name="T11" fmla="*/ 58 h 97"/>
                  </a:gdLst>
                  <a:ahLst/>
                  <a:cxnLst>
                    <a:cxn ang="0">
                      <a:pos x="T0" y="T1"/>
                    </a:cxn>
                    <a:cxn ang="0">
                      <a:pos x="T2" y="T3"/>
                    </a:cxn>
                    <a:cxn ang="0">
                      <a:pos x="T4" y="T5"/>
                    </a:cxn>
                    <a:cxn ang="0">
                      <a:pos x="T6" y="T7"/>
                    </a:cxn>
                    <a:cxn ang="0">
                      <a:pos x="T8" y="T9"/>
                    </a:cxn>
                    <a:cxn ang="0">
                      <a:pos x="T10" y="T11"/>
                    </a:cxn>
                  </a:cxnLst>
                  <a:rect l="0" t="0" r="r" b="b"/>
                  <a:pathLst>
                    <a:path w="496" h="97">
                      <a:moveTo>
                        <a:pt x="263" y="58"/>
                      </a:moveTo>
                      <a:lnTo>
                        <a:pt x="496" y="29"/>
                      </a:lnTo>
                      <a:lnTo>
                        <a:pt x="496" y="0"/>
                      </a:lnTo>
                      <a:lnTo>
                        <a:pt x="0" y="88"/>
                      </a:lnTo>
                      <a:lnTo>
                        <a:pt x="0" y="97"/>
                      </a:lnTo>
                      <a:lnTo>
                        <a:pt x="263" y="5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471" name="Freeform 479">
                  <a:extLst>
                    <a:ext uri="{FF2B5EF4-FFF2-40B4-BE49-F238E27FC236}">
                      <a16:creationId xmlns:a16="http://schemas.microsoft.com/office/drawing/2014/main" id="{D1CEB3B1-5461-461C-A318-612A5D2A529D}"/>
                    </a:ext>
                  </a:extLst>
                </p:cNvPr>
                <p:cNvSpPr>
                  <a:spLocks/>
                </p:cNvSpPr>
                <p:nvPr/>
              </p:nvSpPr>
              <p:spPr bwMode="auto">
                <a:xfrm>
                  <a:off x="5040" y="1259"/>
                  <a:ext cx="496" cy="97"/>
                </a:xfrm>
                <a:custGeom>
                  <a:avLst/>
                  <a:gdLst>
                    <a:gd name="T0" fmla="*/ 263 w 496"/>
                    <a:gd name="T1" fmla="*/ 58 h 97"/>
                    <a:gd name="T2" fmla="*/ 496 w 496"/>
                    <a:gd name="T3" fmla="*/ 29 h 97"/>
                    <a:gd name="T4" fmla="*/ 496 w 496"/>
                    <a:gd name="T5" fmla="*/ 0 h 97"/>
                    <a:gd name="T6" fmla="*/ 0 w 496"/>
                    <a:gd name="T7" fmla="*/ 88 h 97"/>
                    <a:gd name="T8" fmla="*/ 0 w 496"/>
                    <a:gd name="T9" fmla="*/ 97 h 97"/>
                    <a:gd name="T10" fmla="*/ 263 w 496"/>
                    <a:gd name="T11" fmla="*/ 58 h 97"/>
                  </a:gdLst>
                  <a:ahLst/>
                  <a:cxnLst>
                    <a:cxn ang="0">
                      <a:pos x="T0" y="T1"/>
                    </a:cxn>
                    <a:cxn ang="0">
                      <a:pos x="T2" y="T3"/>
                    </a:cxn>
                    <a:cxn ang="0">
                      <a:pos x="T4" y="T5"/>
                    </a:cxn>
                    <a:cxn ang="0">
                      <a:pos x="T6" y="T7"/>
                    </a:cxn>
                    <a:cxn ang="0">
                      <a:pos x="T8" y="T9"/>
                    </a:cxn>
                    <a:cxn ang="0">
                      <a:pos x="T10" y="T11"/>
                    </a:cxn>
                  </a:cxnLst>
                  <a:rect l="0" t="0" r="r" b="b"/>
                  <a:pathLst>
                    <a:path w="496" h="97">
                      <a:moveTo>
                        <a:pt x="263" y="58"/>
                      </a:moveTo>
                      <a:lnTo>
                        <a:pt x="496" y="29"/>
                      </a:lnTo>
                      <a:lnTo>
                        <a:pt x="496" y="0"/>
                      </a:lnTo>
                      <a:lnTo>
                        <a:pt x="0" y="88"/>
                      </a:lnTo>
                      <a:lnTo>
                        <a:pt x="0" y="97"/>
                      </a:lnTo>
                      <a:lnTo>
                        <a:pt x="263" y="58"/>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3475" name="Group 483">
                <a:extLst>
                  <a:ext uri="{FF2B5EF4-FFF2-40B4-BE49-F238E27FC236}">
                    <a16:creationId xmlns:a16="http://schemas.microsoft.com/office/drawing/2014/main" id="{C99E274A-FFC2-4CB3-BCC7-3D705E00A142}"/>
                  </a:ext>
                </a:extLst>
              </p:cNvPr>
              <p:cNvGrpSpPr>
                <a:grpSpLocks/>
              </p:cNvGrpSpPr>
              <p:nvPr/>
            </p:nvGrpSpPr>
            <p:grpSpPr bwMode="auto">
              <a:xfrm>
                <a:off x="5536" y="1244"/>
                <a:ext cx="33" cy="44"/>
                <a:chOff x="5536" y="1244"/>
                <a:chExt cx="33" cy="44"/>
              </a:xfrm>
            </p:grpSpPr>
            <p:sp>
              <p:nvSpPr>
                <p:cNvPr id="213473" name="Freeform 481">
                  <a:extLst>
                    <a:ext uri="{FF2B5EF4-FFF2-40B4-BE49-F238E27FC236}">
                      <a16:creationId xmlns:a16="http://schemas.microsoft.com/office/drawing/2014/main" id="{B1104643-F096-4053-B9AA-15B54D2EA07C}"/>
                    </a:ext>
                  </a:extLst>
                </p:cNvPr>
                <p:cNvSpPr>
                  <a:spLocks/>
                </p:cNvSpPr>
                <p:nvPr/>
              </p:nvSpPr>
              <p:spPr bwMode="auto">
                <a:xfrm>
                  <a:off x="5536" y="1244"/>
                  <a:ext cx="33" cy="44"/>
                </a:xfrm>
                <a:custGeom>
                  <a:avLst/>
                  <a:gdLst>
                    <a:gd name="T0" fmla="*/ 0 w 33"/>
                    <a:gd name="T1" fmla="*/ 44 h 44"/>
                    <a:gd name="T2" fmla="*/ 33 w 33"/>
                    <a:gd name="T3" fmla="*/ 28 h 44"/>
                    <a:gd name="T4" fmla="*/ 32 w 33"/>
                    <a:gd name="T5" fmla="*/ 0 h 44"/>
                    <a:gd name="T6" fmla="*/ 0 w 33"/>
                    <a:gd name="T7" fmla="*/ 15 h 44"/>
                    <a:gd name="T8" fmla="*/ 0 w 33"/>
                    <a:gd name="T9" fmla="*/ 44 h 44"/>
                  </a:gdLst>
                  <a:ahLst/>
                  <a:cxnLst>
                    <a:cxn ang="0">
                      <a:pos x="T0" y="T1"/>
                    </a:cxn>
                    <a:cxn ang="0">
                      <a:pos x="T2" y="T3"/>
                    </a:cxn>
                    <a:cxn ang="0">
                      <a:pos x="T4" y="T5"/>
                    </a:cxn>
                    <a:cxn ang="0">
                      <a:pos x="T6" y="T7"/>
                    </a:cxn>
                    <a:cxn ang="0">
                      <a:pos x="T8" y="T9"/>
                    </a:cxn>
                  </a:cxnLst>
                  <a:rect l="0" t="0" r="r" b="b"/>
                  <a:pathLst>
                    <a:path w="33" h="44">
                      <a:moveTo>
                        <a:pt x="0" y="44"/>
                      </a:moveTo>
                      <a:lnTo>
                        <a:pt x="33" y="28"/>
                      </a:lnTo>
                      <a:lnTo>
                        <a:pt x="32" y="0"/>
                      </a:lnTo>
                      <a:lnTo>
                        <a:pt x="0" y="15"/>
                      </a:lnTo>
                      <a:lnTo>
                        <a:pt x="0" y="44"/>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474" name="Freeform 482">
                  <a:extLst>
                    <a:ext uri="{FF2B5EF4-FFF2-40B4-BE49-F238E27FC236}">
                      <a16:creationId xmlns:a16="http://schemas.microsoft.com/office/drawing/2014/main" id="{A097ACD4-2675-49F5-A490-89779D8F377F}"/>
                    </a:ext>
                  </a:extLst>
                </p:cNvPr>
                <p:cNvSpPr>
                  <a:spLocks/>
                </p:cNvSpPr>
                <p:nvPr/>
              </p:nvSpPr>
              <p:spPr bwMode="auto">
                <a:xfrm>
                  <a:off x="5536" y="1244"/>
                  <a:ext cx="33" cy="44"/>
                </a:xfrm>
                <a:custGeom>
                  <a:avLst/>
                  <a:gdLst>
                    <a:gd name="T0" fmla="*/ 0 w 33"/>
                    <a:gd name="T1" fmla="*/ 44 h 44"/>
                    <a:gd name="T2" fmla="*/ 33 w 33"/>
                    <a:gd name="T3" fmla="*/ 28 h 44"/>
                    <a:gd name="T4" fmla="*/ 32 w 33"/>
                    <a:gd name="T5" fmla="*/ 0 h 44"/>
                    <a:gd name="T6" fmla="*/ 0 w 33"/>
                    <a:gd name="T7" fmla="*/ 15 h 44"/>
                    <a:gd name="T8" fmla="*/ 0 w 33"/>
                    <a:gd name="T9" fmla="*/ 44 h 44"/>
                  </a:gdLst>
                  <a:ahLst/>
                  <a:cxnLst>
                    <a:cxn ang="0">
                      <a:pos x="T0" y="T1"/>
                    </a:cxn>
                    <a:cxn ang="0">
                      <a:pos x="T2" y="T3"/>
                    </a:cxn>
                    <a:cxn ang="0">
                      <a:pos x="T4" y="T5"/>
                    </a:cxn>
                    <a:cxn ang="0">
                      <a:pos x="T6" y="T7"/>
                    </a:cxn>
                    <a:cxn ang="0">
                      <a:pos x="T8" y="T9"/>
                    </a:cxn>
                  </a:cxnLst>
                  <a:rect l="0" t="0" r="r" b="b"/>
                  <a:pathLst>
                    <a:path w="33" h="44">
                      <a:moveTo>
                        <a:pt x="0" y="44"/>
                      </a:moveTo>
                      <a:lnTo>
                        <a:pt x="33" y="28"/>
                      </a:lnTo>
                      <a:lnTo>
                        <a:pt x="32" y="0"/>
                      </a:lnTo>
                      <a:lnTo>
                        <a:pt x="0" y="15"/>
                      </a:lnTo>
                      <a:lnTo>
                        <a:pt x="0" y="44"/>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3478" name="Group 486">
                <a:extLst>
                  <a:ext uri="{FF2B5EF4-FFF2-40B4-BE49-F238E27FC236}">
                    <a16:creationId xmlns:a16="http://schemas.microsoft.com/office/drawing/2014/main" id="{E94F7E79-7699-4523-9BA0-0ED8C8C45C9A}"/>
                  </a:ext>
                </a:extLst>
              </p:cNvPr>
              <p:cNvGrpSpPr>
                <a:grpSpLocks/>
              </p:cNvGrpSpPr>
              <p:nvPr/>
            </p:nvGrpSpPr>
            <p:grpSpPr bwMode="auto">
              <a:xfrm>
                <a:off x="5040" y="1228"/>
                <a:ext cx="528" cy="119"/>
                <a:chOff x="5040" y="1228"/>
                <a:chExt cx="528" cy="119"/>
              </a:xfrm>
            </p:grpSpPr>
            <p:sp>
              <p:nvSpPr>
                <p:cNvPr id="213476" name="Freeform 484">
                  <a:extLst>
                    <a:ext uri="{FF2B5EF4-FFF2-40B4-BE49-F238E27FC236}">
                      <a16:creationId xmlns:a16="http://schemas.microsoft.com/office/drawing/2014/main" id="{36A63C4D-C004-4EF0-B381-2D73C1FBEBE3}"/>
                    </a:ext>
                  </a:extLst>
                </p:cNvPr>
                <p:cNvSpPr>
                  <a:spLocks/>
                </p:cNvSpPr>
                <p:nvPr/>
              </p:nvSpPr>
              <p:spPr bwMode="auto">
                <a:xfrm>
                  <a:off x="5040" y="1228"/>
                  <a:ext cx="528" cy="119"/>
                </a:xfrm>
                <a:custGeom>
                  <a:avLst/>
                  <a:gdLst>
                    <a:gd name="T0" fmla="*/ 527 w 528"/>
                    <a:gd name="T1" fmla="*/ 0 h 119"/>
                    <a:gd name="T2" fmla="*/ 528 w 528"/>
                    <a:gd name="T3" fmla="*/ 17 h 119"/>
                    <a:gd name="T4" fmla="*/ 496 w 528"/>
                    <a:gd name="T5" fmla="*/ 31 h 119"/>
                    <a:gd name="T6" fmla="*/ 0 w 528"/>
                    <a:gd name="T7" fmla="*/ 119 h 119"/>
                    <a:gd name="T8" fmla="*/ 385 w 528"/>
                    <a:gd name="T9" fmla="*/ 38 h 119"/>
                    <a:gd name="T10" fmla="*/ 527 w 528"/>
                    <a:gd name="T11" fmla="*/ 0 h 119"/>
                  </a:gdLst>
                  <a:ahLst/>
                  <a:cxnLst>
                    <a:cxn ang="0">
                      <a:pos x="T0" y="T1"/>
                    </a:cxn>
                    <a:cxn ang="0">
                      <a:pos x="T2" y="T3"/>
                    </a:cxn>
                    <a:cxn ang="0">
                      <a:pos x="T4" y="T5"/>
                    </a:cxn>
                    <a:cxn ang="0">
                      <a:pos x="T6" y="T7"/>
                    </a:cxn>
                    <a:cxn ang="0">
                      <a:pos x="T8" y="T9"/>
                    </a:cxn>
                    <a:cxn ang="0">
                      <a:pos x="T10" y="T11"/>
                    </a:cxn>
                  </a:cxnLst>
                  <a:rect l="0" t="0" r="r" b="b"/>
                  <a:pathLst>
                    <a:path w="528" h="119">
                      <a:moveTo>
                        <a:pt x="527" y="0"/>
                      </a:moveTo>
                      <a:lnTo>
                        <a:pt x="528" y="17"/>
                      </a:lnTo>
                      <a:lnTo>
                        <a:pt x="496" y="31"/>
                      </a:lnTo>
                      <a:lnTo>
                        <a:pt x="0" y="119"/>
                      </a:lnTo>
                      <a:lnTo>
                        <a:pt x="385" y="38"/>
                      </a:lnTo>
                      <a:lnTo>
                        <a:pt x="527" y="0"/>
                      </a:lnTo>
                      <a:close/>
                    </a:path>
                  </a:pathLst>
                </a:custGeom>
                <a:solidFill>
                  <a:srgbClr val="1F49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477" name="Freeform 485">
                  <a:extLst>
                    <a:ext uri="{FF2B5EF4-FFF2-40B4-BE49-F238E27FC236}">
                      <a16:creationId xmlns:a16="http://schemas.microsoft.com/office/drawing/2014/main" id="{FA9B258B-2536-4DC1-B579-F301F1E5AA33}"/>
                    </a:ext>
                  </a:extLst>
                </p:cNvPr>
                <p:cNvSpPr>
                  <a:spLocks/>
                </p:cNvSpPr>
                <p:nvPr/>
              </p:nvSpPr>
              <p:spPr bwMode="auto">
                <a:xfrm>
                  <a:off x="5040" y="1228"/>
                  <a:ext cx="528" cy="119"/>
                </a:xfrm>
                <a:custGeom>
                  <a:avLst/>
                  <a:gdLst>
                    <a:gd name="T0" fmla="*/ 527 w 528"/>
                    <a:gd name="T1" fmla="*/ 0 h 119"/>
                    <a:gd name="T2" fmla="*/ 528 w 528"/>
                    <a:gd name="T3" fmla="*/ 17 h 119"/>
                    <a:gd name="T4" fmla="*/ 496 w 528"/>
                    <a:gd name="T5" fmla="*/ 31 h 119"/>
                    <a:gd name="T6" fmla="*/ 0 w 528"/>
                    <a:gd name="T7" fmla="*/ 119 h 119"/>
                    <a:gd name="T8" fmla="*/ 385 w 528"/>
                    <a:gd name="T9" fmla="*/ 38 h 119"/>
                    <a:gd name="T10" fmla="*/ 527 w 528"/>
                    <a:gd name="T11" fmla="*/ 0 h 119"/>
                  </a:gdLst>
                  <a:ahLst/>
                  <a:cxnLst>
                    <a:cxn ang="0">
                      <a:pos x="T0" y="T1"/>
                    </a:cxn>
                    <a:cxn ang="0">
                      <a:pos x="T2" y="T3"/>
                    </a:cxn>
                    <a:cxn ang="0">
                      <a:pos x="T4" y="T5"/>
                    </a:cxn>
                    <a:cxn ang="0">
                      <a:pos x="T6" y="T7"/>
                    </a:cxn>
                    <a:cxn ang="0">
                      <a:pos x="T8" y="T9"/>
                    </a:cxn>
                    <a:cxn ang="0">
                      <a:pos x="T10" y="T11"/>
                    </a:cxn>
                  </a:cxnLst>
                  <a:rect l="0" t="0" r="r" b="b"/>
                  <a:pathLst>
                    <a:path w="528" h="119">
                      <a:moveTo>
                        <a:pt x="527" y="0"/>
                      </a:moveTo>
                      <a:lnTo>
                        <a:pt x="528" y="17"/>
                      </a:lnTo>
                      <a:lnTo>
                        <a:pt x="496" y="31"/>
                      </a:lnTo>
                      <a:lnTo>
                        <a:pt x="0" y="119"/>
                      </a:lnTo>
                      <a:lnTo>
                        <a:pt x="385" y="38"/>
                      </a:lnTo>
                      <a:lnTo>
                        <a:pt x="527" y="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3481" name="Group 489">
                <a:extLst>
                  <a:ext uri="{FF2B5EF4-FFF2-40B4-BE49-F238E27FC236}">
                    <a16:creationId xmlns:a16="http://schemas.microsoft.com/office/drawing/2014/main" id="{F5FB1DAF-AE4C-4AB1-8316-64650101C363}"/>
                  </a:ext>
                </a:extLst>
              </p:cNvPr>
              <p:cNvGrpSpPr>
                <a:grpSpLocks/>
              </p:cNvGrpSpPr>
              <p:nvPr/>
            </p:nvGrpSpPr>
            <p:grpSpPr bwMode="auto">
              <a:xfrm>
                <a:off x="5303" y="1512"/>
                <a:ext cx="146" cy="155"/>
                <a:chOff x="5303" y="1512"/>
                <a:chExt cx="146" cy="155"/>
              </a:xfrm>
            </p:grpSpPr>
            <p:sp>
              <p:nvSpPr>
                <p:cNvPr id="213479" name="Freeform 487">
                  <a:extLst>
                    <a:ext uri="{FF2B5EF4-FFF2-40B4-BE49-F238E27FC236}">
                      <a16:creationId xmlns:a16="http://schemas.microsoft.com/office/drawing/2014/main" id="{1C91FB26-1BD9-44A7-8F03-FA2E61463C89}"/>
                    </a:ext>
                  </a:extLst>
                </p:cNvPr>
                <p:cNvSpPr>
                  <a:spLocks/>
                </p:cNvSpPr>
                <p:nvPr/>
              </p:nvSpPr>
              <p:spPr bwMode="auto">
                <a:xfrm>
                  <a:off x="5303" y="1512"/>
                  <a:ext cx="146" cy="155"/>
                </a:xfrm>
                <a:custGeom>
                  <a:avLst/>
                  <a:gdLst>
                    <a:gd name="T0" fmla="*/ 0 w 146"/>
                    <a:gd name="T1" fmla="*/ 68 h 155"/>
                    <a:gd name="T2" fmla="*/ 0 w 146"/>
                    <a:gd name="T3" fmla="*/ 155 h 155"/>
                    <a:gd name="T4" fmla="*/ 146 w 146"/>
                    <a:gd name="T5" fmla="*/ 107 h 155"/>
                    <a:gd name="T6" fmla="*/ 144 w 146"/>
                    <a:gd name="T7" fmla="*/ 28 h 155"/>
                    <a:gd name="T8" fmla="*/ 85 w 146"/>
                    <a:gd name="T9" fmla="*/ 0 h 155"/>
                    <a:gd name="T10" fmla="*/ 0 w 146"/>
                    <a:gd name="T11" fmla="*/ 68 h 155"/>
                  </a:gdLst>
                  <a:ahLst/>
                  <a:cxnLst>
                    <a:cxn ang="0">
                      <a:pos x="T0" y="T1"/>
                    </a:cxn>
                    <a:cxn ang="0">
                      <a:pos x="T2" y="T3"/>
                    </a:cxn>
                    <a:cxn ang="0">
                      <a:pos x="T4" y="T5"/>
                    </a:cxn>
                    <a:cxn ang="0">
                      <a:pos x="T6" y="T7"/>
                    </a:cxn>
                    <a:cxn ang="0">
                      <a:pos x="T8" y="T9"/>
                    </a:cxn>
                    <a:cxn ang="0">
                      <a:pos x="T10" y="T11"/>
                    </a:cxn>
                  </a:cxnLst>
                  <a:rect l="0" t="0" r="r" b="b"/>
                  <a:pathLst>
                    <a:path w="146" h="155">
                      <a:moveTo>
                        <a:pt x="0" y="68"/>
                      </a:moveTo>
                      <a:lnTo>
                        <a:pt x="0" y="155"/>
                      </a:lnTo>
                      <a:lnTo>
                        <a:pt x="146" y="107"/>
                      </a:lnTo>
                      <a:lnTo>
                        <a:pt x="144" y="28"/>
                      </a:lnTo>
                      <a:lnTo>
                        <a:pt x="85" y="0"/>
                      </a:lnTo>
                      <a:lnTo>
                        <a:pt x="0" y="68"/>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480" name="Freeform 488">
                  <a:extLst>
                    <a:ext uri="{FF2B5EF4-FFF2-40B4-BE49-F238E27FC236}">
                      <a16:creationId xmlns:a16="http://schemas.microsoft.com/office/drawing/2014/main" id="{4723545A-53F3-4A06-934C-554C85F91BC4}"/>
                    </a:ext>
                  </a:extLst>
                </p:cNvPr>
                <p:cNvSpPr>
                  <a:spLocks/>
                </p:cNvSpPr>
                <p:nvPr/>
              </p:nvSpPr>
              <p:spPr bwMode="auto">
                <a:xfrm>
                  <a:off x="5303" y="1512"/>
                  <a:ext cx="146" cy="155"/>
                </a:xfrm>
                <a:custGeom>
                  <a:avLst/>
                  <a:gdLst>
                    <a:gd name="T0" fmla="*/ 0 w 146"/>
                    <a:gd name="T1" fmla="*/ 68 h 155"/>
                    <a:gd name="T2" fmla="*/ 0 w 146"/>
                    <a:gd name="T3" fmla="*/ 155 h 155"/>
                    <a:gd name="T4" fmla="*/ 146 w 146"/>
                    <a:gd name="T5" fmla="*/ 107 h 155"/>
                    <a:gd name="T6" fmla="*/ 144 w 146"/>
                    <a:gd name="T7" fmla="*/ 28 h 155"/>
                    <a:gd name="T8" fmla="*/ 85 w 146"/>
                    <a:gd name="T9" fmla="*/ 0 h 155"/>
                    <a:gd name="T10" fmla="*/ 0 w 146"/>
                    <a:gd name="T11" fmla="*/ 68 h 155"/>
                  </a:gdLst>
                  <a:ahLst/>
                  <a:cxnLst>
                    <a:cxn ang="0">
                      <a:pos x="T0" y="T1"/>
                    </a:cxn>
                    <a:cxn ang="0">
                      <a:pos x="T2" y="T3"/>
                    </a:cxn>
                    <a:cxn ang="0">
                      <a:pos x="T4" y="T5"/>
                    </a:cxn>
                    <a:cxn ang="0">
                      <a:pos x="T6" y="T7"/>
                    </a:cxn>
                    <a:cxn ang="0">
                      <a:pos x="T8" y="T9"/>
                    </a:cxn>
                    <a:cxn ang="0">
                      <a:pos x="T10" y="T11"/>
                    </a:cxn>
                  </a:cxnLst>
                  <a:rect l="0" t="0" r="r" b="b"/>
                  <a:pathLst>
                    <a:path w="146" h="155">
                      <a:moveTo>
                        <a:pt x="0" y="68"/>
                      </a:moveTo>
                      <a:lnTo>
                        <a:pt x="0" y="155"/>
                      </a:lnTo>
                      <a:lnTo>
                        <a:pt x="146" y="107"/>
                      </a:lnTo>
                      <a:lnTo>
                        <a:pt x="144" y="28"/>
                      </a:lnTo>
                      <a:lnTo>
                        <a:pt x="85" y="0"/>
                      </a:lnTo>
                      <a:lnTo>
                        <a:pt x="0" y="68"/>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3484" name="Group 492">
                <a:extLst>
                  <a:ext uri="{FF2B5EF4-FFF2-40B4-BE49-F238E27FC236}">
                    <a16:creationId xmlns:a16="http://schemas.microsoft.com/office/drawing/2014/main" id="{69C76C40-1D05-4AB8-AECD-017CCEB6ED55}"/>
                  </a:ext>
                </a:extLst>
              </p:cNvPr>
              <p:cNvGrpSpPr>
                <a:grpSpLocks/>
              </p:cNvGrpSpPr>
              <p:nvPr/>
            </p:nvGrpSpPr>
            <p:grpSpPr bwMode="auto">
              <a:xfrm>
                <a:off x="5300" y="1288"/>
                <a:ext cx="236" cy="379"/>
                <a:chOff x="5300" y="1288"/>
                <a:chExt cx="236" cy="379"/>
              </a:xfrm>
            </p:grpSpPr>
            <p:sp>
              <p:nvSpPr>
                <p:cNvPr id="213482" name="Freeform 490">
                  <a:extLst>
                    <a:ext uri="{FF2B5EF4-FFF2-40B4-BE49-F238E27FC236}">
                      <a16:creationId xmlns:a16="http://schemas.microsoft.com/office/drawing/2014/main" id="{E262742F-CA57-4A05-A6D7-094961021CE7}"/>
                    </a:ext>
                  </a:extLst>
                </p:cNvPr>
                <p:cNvSpPr>
                  <a:spLocks/>
                </p:cNvSpPr>
                <p:nvPr/>
              </p:nvSpPr>
              <p:spPr bwMode="auto">
                <a:xfrm>
                  <a:off x="5300" y="1288"/>
                  <a:ext cx="236" cy="379"/>
                </a:xfrm>
                <a:custGeom>
                  <a:avLst/>
                  <a:gdLst>
                    <a:gd name="T0" fmla="*/ 236 w 236"/>
                    <a:gd name="T1" fmla="*/ 0 h 379"/>
                    <a:gd name="T2" fmla="*/ 12 w 236"/>
                    <a:gd name="T3" fmla="*/ 379 h 379"/>
                    <a:gd name="T4" fmla="*/ 0 w 236"/>
                    <a:gd name="T5" fmla="*/ 374 h 379"/>
                    <a:gd name="T6" fmla="*/ 207 w 236"/>
                    <a:gd name="T7" fmla="*/ 0 h 379"/>
                    <a:gd name="T8" fmla="*/ 236 w 236"/>
                    <a:gd name="T9" fmla="*/ 0 h 379"/>
                  </a:gdLst>
                  <a:ahLst/>
                  <a:cxnLst>
                    <a:cxn ang="0">
                      <a:pos x="T0" y="T1"/>
                    </a:cxn>
                    <a:cxn ang="0">
                      <a:pos x="T2" y="T3"/>
                    </a:cxn>
                    <a:cxn ang="0">
                      <a:pos x="T4" y="T5"/>
                    </a:cxn>
                    <a:cxn ang="0">
                      <a:pos x="T6" y="T7"/>
                    </a:cxn>
                    <a:cxn ang="0">
                      <a:pos x="T8" y="T9"/>
                    </a:cxn>
                  </a:cxnLst>
                  <a:rect l="0" t="0" r="r" b="b"/>
                  <a:pathLst>
                    <a:path w="236" h="379">
                      <a:moveTo>
                        <a:pt x="236" y="0"/>
                      </a:moveTo>
                      <a:lnTo>
                        <a:pt x="12" y="379"/>
                      </a:lnTo>
                      <a:lnTo>
                        <a:pt x="0" y="374"/>
                      </a:lnTo>
                      <a:lnTo>
                        <a:pt x="207" y="0"/>
                      </a:lnTo>
                      <a:lnTo>
                        <a:pt x="236"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483" name="Freeform 491">
                  <a:extLst>
                    <a:ext uri="{FF2B5EF4-FFF2-40B4-BE49-F238E27FC236}">
                      <a16:creationId xmlns:a16="http://schemas.microsoft.com/office/drawing/2014/main" id="{6D2D65B1-A083-4321-814B-E202C92FD16C}"/>
                    </a:ext>
                  </a:extLst>
                </p:cNvPr>
                <p:cNvSpPr>
                  <a:spLocks/>
                </p:cNvSpPr>
                <p:nvPr/>
              </p:nvSpPr>
              <p:spPr bwMode="auto">
                <a:xfrm>
                  <a:off x="5300" y="1288"/>
                  <a:ext cx="236" cy="379"/>
                </a:xfrm>
                <a:custGeom>
                  <a:avLst/>
                  <a:gdLst>
                    <a:gd name="T0" fmla="*/ 236 w 236"/>
                    <a:gd name="T1" fmla="*/ 0 h 379"/>
                    <a:gd name="T2" fmla="*/ 12 w 236"/>
                    <a:gd name="T3" fmla="*/ 379 h 379"/>
                    <a:gd name="T4" fmla="*/ 0 w 236"/>
                    <a:gd name="T5" fmla="*/ 374 h 379"/>
                    <a:gd name="T6" fmla="*/ 207 w 236"/>
                    <a:gd name="T7" fmla="*/ 0 h 379"/>
                    <a:gd name="T8" fmla="*/ 236 w 236"/>
                    <a:gd name="T9" fmla="*/ 0 h 379"/>
                  </a:gdLst>
                  <a:ahLst/>
                  <a:cxnLst>
                    <a:cxn ang="0">
                      <a:pos x="T0" y="T1"/>
                    </a:cxn>
                    <a:cxn ang="0">
                      <a:pos x="T2" y="T3"/>
                    </a:cxn>
                    <a:cxn ang="0">
                      <a:pos x="T4" y="T5"/>
                    </a:cxn>
                    <a:cxn ang="0">
                      <a:pos x="T6" y="T7"/>
                    </a:cxn>
                    <a:cxn ang="0">
                      <a:pos x="T8" y="T9"/>
                    </a:cxn>
                  </a:cxnLst>
                  <a:rect l="0" t="0" r="r" b="b"/>
                  <a:pathLst>
                    <a:path w="236" h="379">
                      <a:moveTo>
                        <a:pt x="236" y="0"/>
                      </a:moveTo>
                      <a:lnTo>
                        <a:pt x="12" y="379"/>
                      </a:lnTo>
                      <a:lnTo>
                        <a:pt x="0" y="374"/>
                      </a:lnTo>
                      <a:lnTo>
                        <a:pt x="207" y="0"/>
                      </a:lnTo>
                      <a:lnTo>
                        <a:pt x="236" y="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3487" name="Group 495">
                <a:extLst>
                  <a:ext uri="{FF2B5EF4-FFF2-40B4-BE49-F238E27FC236}">
                    <a16:creationId xmlns:a16="http://schemas.microsoft.com/office/drawing/2014/main" id="{A72255B0-F31D-49AC-837E-8EA80444029F}"/>
                  </a:ext>
                </a:extLst>
              </p:cNvPr>
              <p:cNvGrpSpPr>
                <a:grpSpLocks/>
              </p:cNvGrpSpPr>
              <p:nvPr/>
            </p:nvGrpSpPr>
            <p:grpSpPr bwMode="auto">
              <a:xfrm>
                <a:off x="5516" y="1463"/>
                <a:ext cx="50" cy="133"/>
                <a:chOff x="5516" y="1463"/>
                <a:chExt cx="50" cy="133"/>
              </a:xfrm>
            </p:grpSpPr>
            <p:sp>
              <p:nvSpPr>
                <p:cNvPr id="213485" name="Freeform 493">
                  <a:extLst>
                    <a:ext uri="{FF2B5EF4-FFF2-40B4-BE49-F238E27FC236}">
                      <a16:creationId xmlns:a16="http://schemas.microsoft.com/office/drawing/2014/main" id="{A1F03A11-67AD-4735-A399-3192E48840CD}"/>
                    </a:ext>
                  </a:extLst>
                </p:cNvPr>
                <p:cNvSpPr>
                  <a:spLocks/>
                </p:cNvSpPr>
                <p:nvPr/>
              </p:nvSpPr>
              <p:spPr bwMode="auto">
                <a:xfrm>
                  <a:off x="5516" y="1463"/>
                  <a:ext cx="50" cy="133"/>
                </a:xfrm>
                <a:custGeom>
                  <a:avLst/>
                  <a:gdLst>
                    <a:gd name="T0" fmla="*/ 0 w 50"/>
                    <a:gd name="T1" fmla="*/ 60 h 133"/>
                    <a:gd name="T2" fmla="*/ 2 w 50"/>
                    <a:gd name="T3" fmla="*/ 133 h 133"/>
                    <a:gd name="T4" fmla="*/ 50 w 50"/>
                    <a:gd name="T5" fmla="*/ 117 h 133"/>
                    <a:gd name="T6" fmla="*/ 50 w 50"/>
                    <a:gd name="T7" fmla="*/ 0 h 133"/>
                    <a:gd name="T8" fmla="*/ 0 w 50"/>
                    <a:gd name="T9" fmla="*/ 60 h 133"/>
                  </a:gdLst>
                  <a:ahLst/>
                  <a:cxnLst>
                    <a:cxn ang="0">
                      <a:pos x="T0" y="T1"/>
                    </a:cxn>
                    <a:cxn ang="0">
                      <a:pos x="T2" y="T3"/>
                    </a:cxn>
                    <a:cxn ang="0">
                      <a:pos x="T4" y="T5"/>
                    </a:cxn>
                    <a:cxn ang="0">
                      <a:pos x="T6" y="T7"/>
                    </a:cxn>
                    <a:cxn ang="0">
                      <a:pos x="T8" y="T9"/>
                    </a:cxn>
                  </a:cxnLst>
                  <a:rect l="0" t="0" r="r" b="b"/>
                  <a:pathLst>
                    <a:path w="50" h="133">
                      <a:moveTo>
                        <a:pt x="0" y="60"/>
                      </a:moveTo>
                      <a:lnTo>
                        <a:pt x="2" y="133"/>
                      </a:lnTo>
                      <a:lnTo>
                        <a:pt x="50" y="117"/>
                      </a:lnTo>
                      <a:lnTo>
                        <a:pt x="50" y="0"/>
                      </a:lnTo>
                      <a:lnTo>
                        <a:pt x="0" y="6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486" name="Freeform 494">
                  <a:extLst>
                    <a:ext uri="{FF2B5EF4-FFF2-40B4-BE49-F238E27FC236}">
                      <a16:creationId xmlns:a16="http://schemas.microsoft.com/office/drawing/2014/main" id="{31CEA132-30AF-406D-98A2-7059D708944D}"/>
                    </a:ext>
                  </a:extLst>
                </p:cNvPr>
                <p:cNvSpPr>
                  <a:spLocks/>
                </p:cNvSpPr>
                <p:nvPr/>
              </p:nvSpPr>
              <p:spPr bwMode="auto">
                <a:xfrm>
                  <a:off x="5516" y="1463"/>
                  <a:ext cx="50" cy="133"/>
                </a:xfrm>
                <a:custGeom>
                  <a:avLst/>
                  <a:gdLst>
                    <a:gd name="T0" fmla="*/ 0 w 50"/>
                    <a:gd name="T1" fmla="*/ 60 h 133"/>
                    <a:gd name="T2" fmla="*/ 2 w 50"/>
                    <a:gd name="T3" fmla="*/ 133 h 133"/>
                    <a:gd name="T4" fmla="*/ 50 w 50"/>
                    <a:gd name="T5" fmla="*/ 117 h 133"/>
                    <a:gd name="T6" fmla="*/ 50 w 50"/>
                    <a:gd name="T7" fmla="*/ 0 h 133"/>
                    <a:gd name="T8" fmla="*/ 0 w 50"/>
                    <a:gd name="T9" fmla="*/ 60 h 133"/>
                  </a:gdLst>
                  <a:ahLst/>
                  <a:cxnLst>
                    <a:cxn ang="0">
                      <a:pos x="T0" y="T1"/>
                    </a:cxn>
                    <a:cxn ang="0">
                      <a:pos x="T2" y="T3"/>
                    </a:cxn>
                    <a:cxn ang="0">
                      <a:pos x="T4" y="T5"/>
                    </a:cxn>
                    <a:cxn ang="0">
                      <a:pos x="T6" y="T7"/>
                    </a:cxn>
                    <a:cxn ang="0">
                      <a:pos x="T8" y="T9"/>
                    </a:cxn>
                  </a:cxnLst>
                  <a:rect l="0" t="0" r="r" b="b"/>
                  <a:pathLst>
                    <a:path w="50" h="133">
                      <a:moveTo>
                        <a:pt x="0" y="60"/>
                      </a:moveTo>
                      <a:lnTo>
                        <a:pt x="2" y="133"/>
                      </a:lnTo>
                      <a:lnTo>
                        <a:pt x="50" y="117"/>
                      </a:lnTo>
                      <a:lnTo>
                        <a:pt x="50" y="0"/>
                      </a:lnTo>
                      <a:lnTo>
                        <a:pt x="0" y="6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3490" name="Group 498">
                <a:extLst>
                  <a:ext uri="{FF2B5EF4-FFF2-40B4-BE49-F238E27FC236}">
                    <a16:creationId xmlns:a16="http://schemas.microsoft.com/office/drawing/2014/main" id="{2C69385F-22C0-4883-B47A-98F61A8F8B64}"/>
                  </a:ext>
                </a:extLst>
              </p:cNvPr>
              <p:cNvGrpSpPr>
                <a:grpSpLocks/>
              </p:cNvGrpSpPr>
              <p:nvPr/>
            </p:nvGrpSpPr>
            <p:grpSpPr bwMode="auto">
              <a:xfrm>
                <a:off x="5048" y="1319"/>
                <a:ext cx="255" cy="319"/>
                <a:chOff x="5048" y="1319"/>
                <a:chExt cx="255" cy="319"/>
              </a:xfrm>
            </p:grpSpPr>
            <p:sp>
              <p:nvSpPr>
                <p:cNvPr id="213488" name="Freeform 496">
                  <a:extLst>
                    <a:ext uri="{FF2B5EF4-FFF2-40B4-BE49-F238E27FC236}">
                      <a16:creationId xmlns:a16="http://schemas.microsoft.com/office/drawing/2014/main" id="{C54C445E-B464-4DAD-8B74-C41D8ECB8BE0}"/>
                    </a:ext>
                  </a:extLst>
                </p:cNvPr>
                <p:cNvSpPr>
                  <a:spLocks/>
                </p:cNvSpPr>
                <p:nvPr/>
              </p:nvSpPr>
              <p:spPr bwMode="auto">
                <a:xfrm>
                  <a:off x="5048" y="1319"/>
                  <a:ext cx="255" cy="319"/>
                </a:xfrm>
                <a:custGeom>
                  <a:avLst/>
                  <a:gdLst>
                    <a:gd name="T0" fmla="*/ 8 w 255"/>
                    <a:gd name="T1" fmla="*/ 319 h 319"/>
                    <a:gd name="T2" fmla="*/ 255 w 255"/>
                    <a:gd name="T3" fmla="*/ 13 h 319"/>
                    <a:gd name="T4" fmla="*/ 253 w 255"/>
                    <a:gd name="T5" fmla="*/ 0 h 319"/>
                    <a:gd name="T6" fmla="*/ 241 w 255"/>
                    <a:gd name="T7" fmla="*/ 0 h 319"/>
                    <a:gd name="T8" fmla="*/ 1 w 255"/>
                    <a:gd name="T9" fmla="*/ 312 h 319"/>
                    <a:gd name="T10" fmla="*/ 0 w 255"/>
                    <a:gd name="T11" fmla="*/ 319 h 319"/>
                    <a:gd name="T12" fmla="*/ 8 w 255"/>
                    <a:gd name="T13" fmla="*/ 319 h 319"/>
                  </a:gdLst>
                  <a:ahLst/>
                  <a:cxnLst>
                    <a:cxn ang="0">
                      <a:pos x="T0" y="T1"/>
                    </a:cxn>
                    <a:cxn ang="0">
                      <a:pos x="T2" y="T3"/>
                    </a:cxn>
                    <a:cxn ang="0">
                      <a:pos x="T4" y="T5"/>
                    </a:cxn>
                    <a:cxn ang="0">
                      <a:pos x="T6" y="T7"/>
                    </a:cxn>
                    <a:cxn ang="0">
                      <a:pos x="T8" y="T9"/>
                    </a:cxn>
                    <a:cxn ang="0">
                      <a:pos x="T10" y="T11"/>
                    </a:cxn>
                    <a:cxn ang="0">
                      <a:pos x="T12" y="T13"/>
                    </a:cxn>
                  </a:cxnLst>
                  <a:rect l="0" t="0" r="r" b="b"/>
                  <a:pathLst>
                    <a:path w="255" h="319">
                      <a:moveTo>
                        <a:pt x="8" y="319"/>
                      </a:moveTo>
                      <a:lnTo>
                        <a:pt x="255" y="13"/>
                      </a:lnTo>
                      <a:lnTo>
                        <a:pt x="253" y="0"/>
                      </a:lnTo>
                      <a:lnTo>
                        <a:pt x="241" y="0"/>
                      </a:lnTo>
                      <a:lnTo>
                        <a:pt x="1" y="312"/>
                      </a:lnTo>
                      <a:lnTo>
                        <a:pt x="0" y="319"/>
                      </a:lnTo>
                      <a:lnTo>
                        <a:pt x="8" y="319"/>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489" name="Freeform 497">
                  <a:extLst>
                    <a:ext uri="{FF2B5EF4-FFF2-40B4-BE49-F238E27FC236}">
                      <a16:creationId xmlns:a16="http://schemas.microsoft.com/office/drawing/2014/main" id="{3E8EEE6E-5030-4E41-AB32-EEE7F0B55DAA}"/>
                    </a:ext>
                  </a:extLst>
                </p:cNvPr>
                <p:cNvSpPr>
                  <a:spLocks/>
                </p:cNvSpPr>
                <p:nvPr/>
              </p:nvSpPr>
              <p:spPr bwMode="auto">
                <a:xfrm>
                  <a:off x="5048" y="1319"/>
                  <a:ext cx="255" cy="319"/>
                </a:xfrm>
                <a:custGeom>
                  <a:avLst/>
                  <a:gdLst>
                    <a:gd name="T0" fmla="*/ 8 w 255"/>
                    <a:gd name="T1" fmla="*/ 319 h 319"/>
                    <a:gd name="T2" fmla="*/ 255 w 255"/>
                    <a:gd name="T3" fmla="*/ 13 h 319"/>
                    <a:gd name="T4" fmla="*/ 253 w 255"/>
                    <a:gd name="T5" fmla="*/ 0 h 319"/>
                    <a:gd name="T6" fmla="*/ 241 w 255"/>
                    <a:gd name="T7" fmla="*/ 0 h 319"/>
                    <a:gd name="T8" fmla="*/ 1 w 255"/>
                    <a:gd name="T9" fmla="*/ 312 h 319"/>
                    <a:gd name="T10" fmla="*/ 0 w 255"/>
                    <a:gd name="T11" fmla="*/ 319 h 319"/>
                    <a:gd name="T12" fmla="*/ 8 w 255"/>
                    <a:gd name="T13" fmla="*/ 319 h 319"/>
                  </a:gdLst>
                  <a:ahLst/>
                  <a:cxnLst>
                    <a:cxn ang="0">
                      <a:pos x="T0" y="T1"/>
                    </a:cxn>
                    <a:cxn ang="0">
                      <a:pos x="T2" y="T3"/>
                    </a:cxn>
                    <a:cxn ang="0">
                      <a:pos x="T4" y="T5"/>
                    </a:cxn>
                    <a:cxn ang="0">
                      <a:pos x="T6" y="T7"/>
                    </a:cxn>
                    <a:cxn ang="0">
                      <a:pos x="T8" y="T9"/>
                    </a:cxn>
                    <a:cxn ang="0">
                      <a:pos x="T10" y="T11"/>
                    </a:cxn>
                    <a:cxn ang="0">
                      <a:pos x="T12" y="T13"/>
                    </a:cxn>
                  </a:cxnLst>
                  <a:rect l="0" t="0" r="r" b="b"/>
                  <a:pathLst>
                    <a:path w="255" h="319">
                      <a:moveTo>
                        <a:pt x="8" y="319"/>
                      </a:moveTo>
                      <a:lnTo>
                        <a:pt x="255" y="13"/>
                      </a:lnTo>
                      <a:lnTo>
                        <a:pt x="253" y="0"/>
                      </a:lnTo>
                      <a:lnTo>
                        <a:pt x="241" y="0"/>
                      </a:lnTo>
                      <a:lnTo>
                        <a:pt x="1" y="312"/>
                      </a:lnTo>
                      <a:lnTo>
                        <a:pt x="0" y="319"/>
                      </a:lnTo>
                      <a:lnTo>
                        <a:pt x="8" y="319"/>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3493" name="Group 501">
                <a:extLst>
                  <a:ext uri="{FF2B5EF4-FFF2-40B4-BE49-F238E27FC236}">
                    <a16:creationId xmlns:a16="http://schemas.microsoft.com/office/drawing/2014/main" id="{9DE06A26-BACA-44AB-8A80-C4492F6B0736}"/>
                  </a:ext>
                </a:extLst>
              </p:cNvPr>
              <p:cNvGrpSpPr>
                <a:grpSpLocks/>
              </p:cNvGrpSpPr>
              <p:nvPr/>
            </p:nvGrpSpPr>
            <p:grpSpPr bwMode="auto">
              <a:xfrm>
                <a:off x="5043" y="1354"/>
                <a:ext cx="261" cy="313"/>
                <a:chOff x="5043" y="1354"/>
                <a:chExt cx="261" cy="313"/>
              </a:xfrm>
            </p:grpSpPr>
            <p:sp>
              <p:nvSpPr>
                <p:cNvPr id="213491" name="Freeform 499">
                  <a:extLst>
                    <a:ext uri="{FF2B5EF4-FFF2-40B4-BE49-F238E27FC236}">
                      <a16:creationId xmlns:a16="http://schemas.microsoft.com/office/drawing/2014/main" id="{5C63D872-7A58-4668-8D97-7827E2C69F17}"/>
                    </a:ext>
                  </a:extLst>
                </p:cNvPr>
                <p:cNvSpPr>
                  <a:spLocks/>
                </p:cNvSpPr>
                <p:nvPr/>
              </p:nvSpPr>
              <p:spPr bwMode="auto">
                <a:xfrm>
                  <a:off x="5043" y="1354"/>
                  <a:ext cx="261" cy="313"/>
                </a:xfrm>
                <a:custGeom>
                  <a:avLst/>
                  <a:gdLst>
                    <a:gd name="T0" fmla="*/ 0 w 261"/>
                    <a:gd name="T1" fmla="*/ 10 h 313"/>
                    <a:gd name="T2" fmla="*/ 0 w 261"/>
                    <a:gd name="T3" fmla="*/ 1 h 313"/>
                    <a:gd name="T4" fmla="*/ 8 w 261"/>
                    <a:gd name="T5" fmla="*/ 0 h 313"/>
                    <a:gd name="T6" fmla="*/ 261 w 261"/>
                    <a:gd name="T7" fmla="*/ 297 h 313"/>
                    <a:gd name="T8" fmla="*/ 260 w 261"/>
                    <a:gd name="T9" fmla="*/ 313 h 313"/>
                    <a:gd name="T10" fmla="*/ 246 w 261"/>
                    <a:gd name="T11" fmla="*/ 311 h 313"/>
                    <a:gd name="T12" fmla="*/ 0 w 261"/>
                    <a:gd name="T13" fmla="*/ 10 h 313"/>
                  </a:gdLst>
                  <a:ahLst/>
                  <a:cxnLst>
                    <a:cxn ang="0">
                      <a:pos x="T0" y="T1"/>
                    </a:cxn>
                    <a:cxn ang="0">
                      <a:pos x="T2" y="T3"/>
                    </a:cxn>
                    <a:cxn ang="0">
                      <a:pos x="T4" y="T5"/>
                    </a:cxn>
                    <a:cxn ang="0">
                      <a:pos x="T6" y="T7"/>
                    </a:cxn>
                    <a:cxn ang="0">
                      <a:pos x="T8" y="T9"/>
                    </a:cxn>
                    <a:cxn ang="0">
                      <a:pos x="T10" y="T11"/>
                    </a:cxn>
                    <a:cxn ang="0">
                      <a:pos x="T12" y="T13"/>
                    </a:cxn>
                  </a:cxnLst>
                  <a:rect l="0" t="0" r="r" b="b"/>
                  <a:pathLst>
                    <a:path w="261" h="313">
                      <a:moveTo>
                        <a:pt x="0" y="10"/>
                      </a:moveTo>
                      <a:lnTo>
                        <a:pt x="0" y="1"/>
                      </a:lnTo>
                      <a:lnTo>
                        <a:pt x="8" y="0"/>
                      </a:lnTo>
                      <a:lnTo>
                        <a:pt x="261" y="297"/>
                      </a:lnTo>
                      <a:lnTo>
                        <a:pt x="260" y="313"/>
                      </a:lnTo>
                      <a:lnTo>
                        <a:pt x="246" y="311"/>
                      </a:lnTo>
                      <a:lnTo>
                        <a:pt x="0" y="1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492" name="Freeform 500">
                  <a:extLst>
                    <a:ext uri="{FF2B5EF4-FFF2-40B4-BE49-F238E27FC236}">
                      <a16:creationId xmlns:a16="http://schemas.microsoft.com/office/drawing/2014/main" id="{5C637C27-C0E0-4A25-A7DF-18F635867EC7}"/>
                    </a:ext>
                  </a:extLst>
                </p:cNvPr>
                <p:cNvSpPr>
                  <a:spLocks/>
                </p:cNvSpPr>
                <p:nvPr/>
              </p:nvSpPr>
              <p:spPr bwMode="auto">
                <a:xfrm>
                  <a:off x="5043" y="1354"/>
                  <a:ext cx="261" cy="313"/>
                </a:xfrm>
                <a:custGeom>
                  <a:avLst/>
                  <a:gdLst>
                    <a:gd name="T0" fmla="*/ 0 w 261"/>
                    <a:gd name="T1" fmla="*/ 10 h 313"/>
                    <a:gd name="T2" fmla="*/ 0 w 261"/>
                    <a:gd name="T3" fmla="*/ 1 h 313"/>
                    <a:gd name="T4" fmla="*/ 8 w 261"/>
                    <a:gd name="T5" fmla="*/ 0 h 313"/>
                    <a:gd name="T6" fmla="*/ 261 w 261"/>
                    <a:gd name="T7" fmla="*/ 297 h 313"/>
                    <a:gd name="T8" fmla="*/ 260 w 261"/>
                    <a:gd name="T9" fmla="*/ 313 h 313"/>
                    <a:gd name="T10" fmla="*/ 246 w 261"/>
                    <a:gd name="T11" fmla="*/ 311 h 313"/>
                    <a:gd name="T12" fmla="*/ 0 w 261"/>
                    <a:gd name="T13" fmla="*/ 10 h 313"/>
                  </a:gdLst>
                  <a:ahLst/>
                  <a:cxnLst>
                    <a:cxn ang="0">
                      <a:pos x="T0" y="T1"/>
                    </a:cxn>
                    <a:cxn ang="0">
                      <a:pos x="T2" y="T3"/>
                    </a:cxn>
                    <a:cxn ang="0">
                      <a:pos x="T4" y="T5"/>
                    </a:cxn>
                    <a:cxn ang="0">
                      <a:pos x="T6" y="T7"/>
                    </a:cxn>
                    <a:cxn ang="0">
                      <a:pos x="T8" y="T9"/>
                    </a:cxn>
                    <a:cxn ang="0">
                      <a:pos x="T10" y="T11"/>
                    </a:cxn>
                    <a:cxn ang="0">
                      <a:pos x="T12" y="T13"/>
                    </a:cxn>
                  </a:cxnLst>
                  <a:rect l="0" t="0" r="r" b="b"/>
                  <a:pathLst>
                    <a:path w="261" h="313">
                      <a:moveTo>
                        <a:pt x="0" y="10"/>
                      </a:moveTo>
                      <a:lnTo>
                        <a:pt x="0" y="1"/>
                      </a:lnTo>
                      <a:lnTo>
                        <a:pt x="8" y="0"/>
                      </a:lnTo>
                      <a:lnTo>
                        <a:pt x="261" y="297"/>
                      </a:lnTo>
                      <a:lnTo>
                        <a:pt x="260" y="313"/>
                      </a:lnTo>
                      <a:lnTo>
                        <a:pt x="246" y="311"/>
                      </a:lnTo>
                      <a:lnTo>
                        <a:pt x="0" y="1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213495" name="Rectangle 503">
              <a:extLst>
                <a:ext uri="{FF2B5EF4-FFF2-40B4-BE49-F238E27FC236}">
                  <a16:creationId xmlns:a16="http://schemas.microsoft.com/office/drawing/2014/main" id="{BEF4DDC4-47C5-4151-9F0E-80238C8B255E}"/>
                </a:ext>
              </a:extLst>
            </p:cNvPr>
            <p:cNvSpPr>
              <a:spLocks noChangeArrowheads="1"/>
            </p:cNvSpPr>
            <p:nvPr/>
          </p:nvSpPr>
          <p:spPr bwMode="auto">
            <a:xfrm>
              <a:off x="5159" y="1045"/>
              <a:ext cx="329"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2000">
                  <a:solidFill>
                    <a:srgbClr val="000000"/>
                  </a:solidFill>
                </a:rPr>
                <a:t>Decision </a:t>
              </a:r>
              <a:endParaRPr lang="en-US" altLang="en-US" sz="3200"/>
            </a:p>
          </p:txBody>
        </p:sp>
        <p:sp>
          <p:nvSpPr>
            <p:cNvPr id="213496" name="Rectangle 504">
              <a:extLst>
                <a:ext uri="{FF2B5EF4-FFF2-40B4-BE49-F238E27FC236}">
                  <a16:creationId xmlns:a16="http://schemas.microsoft.com/office/drawing/2014/main" id="{31D7210C-0178-4E99-9EE1-F321690413AF}"/>
                </a:ext>
              </a:extLst>
            </p:cNvPr>
            <p:cNvSpPr>
              <a:spLocks noChangeArrowheads="1"/>
            </p:cNvSpPr>
            <p:nvPr/>
          </p:nvSpPr>
          <p:spPr bwMode="auto">
            <a:xfrm>
              <a:off x="5179" y="1162"/>
              <a:ext cx="275"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2000">
                  <a:solidFill>
                    <a:srgbClr val="000000"/>
                  </a:solidFill>
                </a:rPr>
                <a:t>Theater</a:t>
              </a:r>
              <a:endParaRPr lang="en-US" altLang="en-US" sz="3200"/>
            </a:p>
          </p:txBody>
        </p:sp>
        <p:grpSp>
          <p:nvGrpSpPr>
            <p:cNvPr id="213734" name="Group 742">
              <a:extLst>
                <a:ext uri="{FF2B5EF4-FFF2-40B4-BE49-F238E27FC236}">
                  <a16:creationId xmlns:a16="http://schemas.microsoft.com/office/drawing/2014/main" id="{AB7C737D-9CA9-493E-9938-C6345875C53B}"/>
                </a:ext>
              </a:extLst>
            </p:cNvPr>
            <p:cNvGrpSpPr>
              <a:grpSpLocks/>
            </p:cNvGrpSpPr>
            <p:nvPr/>
          </p:nvGrpSpPr>
          <p:grpSpPr bwMode="auto">
            <a:xfrm>
              <a:off x="3751" y="1264"/>
              <a:ext cx="265" cy="130"/>
              <a:chOff x="3751" y="1264"/>
              <a:chExt cx="265" cy="130"/>
            </a:xfrm>
          </p:grpSpPr>
          <p:grpSp>
            <p:nvGrpSpPr>
              <p:cNvPr id="213614" name="Group 622">
                <a:extLst>
                  <a:ext uri="{FF2B5EF4-FFF2-40B4-BE49-F238E27FC236}">
                    <a16:creationId xmlns:a16="http://schemas.microsoft.com/office/drawing/2014/main" id="{CBA4D482-AEE9-4652-9495-087AA42D560F}"/>
                  </a:ext>
                </a:extLst>
              </p:cNvPr>
              <p:cNvGrpSpPr>
                <a:grpSpLocks/>
              </p:cNvGrpSpPr>
              <p:nvPr/>
            </p:nvGrpSpPr>
            <p:grpSpPr bwMode="auto">
              <a:xfrm>
                <a:off x="3751" y="1278"/>
                <a:ext cx="263" cy="116"/>
                <a:chOff x="3751" y="1278"/>
                <a:chExt cx="263" cy="116"/>
              </a:xfrm>
            </p:grpSpPr>
            <p:sp>
              <p:nvSpPr>
                <p:cNvPr id="213497" name="Rectangle 505">
                  <a:extLst>
                    <a:ext uri="{FF2B5EF4-FFF2-40B4-BE49-F238E27FC236}">
                      <a16:creationId xmlns:a16="http://schemas.microsoft.com/office/drawing/2014/main" id="{B21D5745-CDF7-46E1-9A6A-DBD947A45F9D}"/>
                    </a:ext>
                  </a:extLst>
                </p:cNvPr>
                <p:cNvSpPr>
                  <a:spLocks noChangeArrowheads="1"/>
                </p:cNvSpPr>
                <p:nvPr/>
              </p:nvSpPr>
              <p:spPr bwMode="auto">
                <a:xfrm>
                  <a:off x="3751" y="1278"/>
                  <a:ext cx="2" cy="116"/>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98" name="Rectangle 506">
                  <a:extLst>
                    <a:ext uri="{FF2B5EF4-FFF2-40B4-BE49-F238E27FC236}">
                      <a16:creationId xmlns:a16="http://schemas.microsoft.com/office/drawing/2014/main" id="{FCCB2BE3-29B2-42A4-943C-D484D60E806B}"/>
                    </a:ext>
                  </a:extLst>
                </p:cNvPr>
                <p:cNvSpPr>
                  <a:spLocks noChangeArrowheads="1"/>
                </p:cNvSpPr>
                <p:nvPr/>
              </p:nvSpPr>
              <p:spPr bwMode="auto">
                <a:xfrm>
                  <a:off x="3753" y="1278"/>
                  <a:ext cx="2" cy="116"/>
                </a:xfrm>
                <a:prstGeom prst="rect">
                  <a:avLst/>
                </a:prstGeom>
                <a:solidFill>
                  <a:srgbClr val="0C0C0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499" name="Rectangle 507">
                  <a:extLst>
                    <a:ext uri="{FF2B5EF4-FFF2-40B4-BE49-F238E27FC236}">
                      <a16:creationId xmlns:a16="http://schemas.microsoft.com/office/drawing/2014/main" id="{2F5B6EE4-4675-4153-A158-DCF33D55935A}"/>
                    </a:ext>
                  </a:extLst>
                </p:cNvPr>
                <p:cNvSpPr>
                  <a:spLocks noChangeArrowheads="1"/>
                </p:cNvSpPr>
                <p:nvPr/>
              </p:nvSpPr>
              <p:spPr bwMode="auto">
                <a:xfrm>
                  <a:off x="3755" y="1278"/>
                  <a:ext cx="2" cy="116"/>
                </a:xfrm>
                <a:prstGeom prst="rect">
                  <a:avLst/>
                </a:prstGeom>
                <a:solidFill>
                  <a:srgbClr val="1A1A1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00" name="Rectangle 508">
                  <a:extLst>
                    <a:ext uri="{FF2B5EF4-FFF2-40B4-BE49-F238E27FC236}">
                      <a16:creationId xmlns:a16="http://schemas.microsoft.com/office/drawing/2014/main" id="{54427158-554C-4535-8406-6D02FA5DA066}"/>
                    </a:ext>
                  </a:extLst>
                </p:cNvPr>
                <p:cNvSpPr>
                  <a:spLocks noChangeArrowheads="1"/>
                </p:cNvSpPr>
                <p:nvPr/>
              </p:nvSpPr>
              <p:spPr bwMode="auto">
                <a:xfrm>
                  <a:off x="3757" y="1278"/>
                  <a:ext cx="2" cy="116"/>
                </a:xfrm>
                <a:prstGeom prst="rect">
                  <a:avLst/>
                </a:prstGeom>
                <a:solidFill>
                  <a:srgbClr val="22222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01" name="Rectangle 509">
                  <a:extLst>
                    <a:ext uri="{FF2B5EF4-FFF2-40B4-BE49-F238E27FC236}">
                      <a16:creationId xmlns:a16="http://schemas.microsoft.com/office/drawing/2014/main" id="{24D4D7A6-A0DE-4C9C-8F6B-2962247B4634}"/>
                    </a:ext>
                  </a:extLst>
                </p:cNvPr>
                <p:cNvSpPr>
                  <a:spLocks noChangeArrowheads="1"/>
                </p:cNvSpPr>
                <p:nvPr/>
              </p:nvSpPr>
              <p:spPr bwMode="auto">
                <a:xfrm>
                  <a:off x="3759" y="1278"/>
                  <a:ext cx="2" cy="116"/>
                </a:xfrm>
                <a:prstGeom prst="rect">
                  <a:avLst/>
                </a:prstGeom>
                <a:solidFill>
                  <a:srgbClr val="28282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02" name="Rectangle 510">
                  <a:extLst>
                    <a:ext uri="{FF2B5EF4-FFF2-40B4-BE49-F238E27FC236}">
                      <a16:creationId xmlns:a16="http://schemas.microsoft.com/office/drawing/2014/main" id="{B081C1B1-4D3F-4D64-BC7A-DF44EC9798FC}"/>
                    </a:ext>
                  </a:extLst>
                </p:cNvPr>
                <p:cNvSpPr>
                  <a:spLocks noChangeArrowheads="1"/>
                </p:cNvSpPr>
                <p:nvPr/>
              </p:nvSpPr>
              <p:spPr bwMode="auto">
                <a:xfrm>
                  <a:off x="3761" y="1278"/>
                  <a:ext cx="2" cy="116"/>
                </a:xfrm>
                <a:prstGeom prst="rect">
                  <a:avLst/>
                </a:prstGeom>
                <a:solidFill>
                  <a:srgbClr val="2E2E2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03" name="Rectangle 511">
                  <a:extLst>
                    <a:ext uri="{FF2B5EF4-FFF2-40B4-BE49-F238E27FC236}">
                      <a16:creationId xmlns:a16="http://schemas.microsoft.com/office/drawing/2014/main" id="{3D3599C5-E50F-45D2-A326-876BDCF6DFD5}"/>
                    </a:ext>
                  </a:extLst>
                </p:cNvPr>
                <p:cNvSpPr>
                  <a:spLocks noChangeArrowheads="1"/>
                </p:cNvSpPr>
                <p:nvPr/>
              </p:nvSpPr>
              <p:spPr bwMode="auto">
                <a:xfrm>
                  <a:off x="3763" y="1278"/>
                  <a:ext cx="1" cy="116"/>
                </a:xfrm>
                <a:prstGeom prst="rect">
                  <a:avLst/>
                </a:prstGeom>
                <a:solidFill>
                  <a:srgbClr val="32323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04" name="Rectangle 512">
                  <a:extLst>
                    <a:ext uri="{FF2B5EF4-FFF2-40B4-BE49-F238E27FC236}">
                      <a16:creationId xmlns:a16="http://schemas.microsoft.com/office/drawing/2014/main" id="{A6E8511C-BAAC-4191-8265-724790702EBC}"/>
                    </a:ext>
                  </a:extLst>
                </p:cNvPr>
                <p:cNvSpPr>
                  <a:spLocks noChangeArrowheads="1"/>
                </p:cNvSpPr>
                <p:nvPr/>
              </p:nvSpPr>
              <p:spPr bwMode="auto">
                <a:xfrm>
                  <a:off x="3764" y="1278"/>
                  <a:ext cx="2" cy="116"/>
                </a:xfrm>
                <a:prstGeom prst="rect">
                  <a:avLst/>
                </a:pr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05" name="Rectangle 513">
                  <a:extLst>
                    <a:ext uri="{FF2B5EF4-FFF2-40B4-BE49-F238E27FC236}">
                      <a16:creationId xmlns:a16="http://schemas.microsoft.com/office/drawing/2014/main" id="{C5F9C81E-9E3F-45D8-8614-EFE6973FEEB8}"/>
                    </a:ext>
                  </a:extLst>
                </p:cNvPr>
                <p:cNvSpPr>
                  <a:spLocks noChangeArrowheads="1"/>
                </p:cNvSpPr>
                <p:nvPr/>
              </p:nvSpPr>
              <p:spPr bwMode="auto">
                <a:xfrm>
                  <a:off x="3766" y="1278"/>
                  <a:ext cx="2" cy="116"/>
                </a:xfrm>
                <a:prstGeom prst="rect">
                  <a:avLst/>
                </a:prstGeom>
                <a:solidFill>
                  <a:srgbClr val="3D3D3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06" name="Rectangle 514">
                  <a:extLst>
                    <a:ext uri="{FF2B5EF4-FFF2-40B4-BE49-F238E27FC236}">
                      <a16:creationId xmlns:a16="http://schemas.microsoft.com/office/drawing/2014/main" id="{230B3A8A-F238-4BA0-8B77-C294D6E4D9FB}"/>
                    </a:ext>
                  </a:extLst>
                </p:cNvPr>
                <p:cNvSpPr>
                  <a:spLocks noChangeArrowheads="1"/>
                </p:cNvSpPr>
                <p:nvPr/>
              </p:nvSpPr>
              <p:spPr bwMode="auto">
                <a:xfrm>
                  <a:off x="3768" y="1278"/>
                  <a:ext cx="2" cy="116"/>
                </a:xfrm>
                <a:prstGeom prst="rect">
                  <a:avLst/>
                </a:prstGeom>
                <a:solidFill>
                  <a:srgbClr val="42424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07" name="Rectangle 515">
                  <a:extLst>
                    <a:ext uri="{FF2B5EF4-FFF2-40B4-BE49-F238E27FC236}">
                      <a16:creationId xmlns:a16="http://schemas.microsoft.com/office/drawing/2014/main" id="{D5B766DC-D588-47D3-8078-3B35B0658290}"/>
                    </a:ext>
                  </a:extLst>
                </p:cNvPr>
                <p:cNvSpPr>
                  <a:spLocks noChangeArrowheads="1"/>
                </p:cNvSpPr>
                <p:nvPr/>
              </p:nvSpPr>
              <p:spPr bwMode="auto">
                <a:xfrm>
                  <a:off x="3770" y="1278"/>
                  <a:ext cx="2" cy="116"/>
                </a:xfrm>
                <a:prstGeom prst="rect">
                  <a:avLst/>
                </a:prstGeom>
                <a:solidFill>
                  <a:srgbClr val="46464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08" name="Rectangle 516">
                  <a:extLst>
                    <a:ext uri="{FF2B5EF4-FFF2-40B4-BE49-F238E27FC236}">
                      <a16:creationId xmlns:a16="http://schemas.microsoft.com/office/drawing/2014/main" id="{1FAD98C0-D03F-4388-87C6-30044AAACDF8}"/>
                    </a:ext>
                  </a:extLst>
                </p:cNvPr>
                <p:cNvSpPr>
                  <a:spLocks noChangeArrowheads="1"/>
                </p:cNvSpPr>
                <p:nvPr/>
              </p:nvSpPr>
              <p:spPr bwMode="auto">
                <a:xfrm>
                  <a:off x="3772" y="1278"/>
                  <a:ext cx="2" cy="116"/>
                </a:xfrm>
                <a:prstGeom prst="rect">
                  <a:avLst/>
                </a:prstGeom>
                <a:solidFill>
                  <a:srgbClr val="4B4B4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09" name="Rectangle 517">
                  <a:extLst>
                    <a:ext uri="{FF2B5EF4-FFF2-40B4-BE49-F238E27FC236}">
                      <a16:creationId xmlns:a16="http://schemas.microsoft.com/office/drawing/2014/main" id="{96304066-62D4-4A25-80ED-E5D818D48AE4}"/>
                    </a:ext>
                  </a:extLst>
                </p:cNvPr>
                <p:cNvSpPr>
                  <a:spLocks noChangeArrowheads="1"/>
                </p:cNvSpPr>
                <p:nvPr/>
              </p:nvSpPr>
              <p:spPr bwMode="auto">
                <a:xfrm>
                  <a:off x="3774" y="1278"/>
                  <a:ext cx="2" cy="116"/>
                </a:xfrm>
                <a:prstGeom prst="rect">
                  <a:avLst/>
                </a:prstGeom>
                <a:solidFill>
                  <a:srgbClr val="51515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10" name="Rectangle 518">
                  <a:extLst>
                    <a:ext uri="{FF2B5EF4-FFF2-40B4-BE49-F238E27FC236}">
                      <a16:creationId xmlns:a16="http://schemas.microsoft.com/office/drawing/2014/main" id="{A78C62C7-C49B-46F3-BC07-931BB9FBC3AB}"/>
                    </a:ext>
                  </a:extLst>
                </p:cNvPr>
                <p:cNvSpPr>
                  <a:spLocks noChangeArrowheads="1"/>
                </p:cNvSpPr>
                <p:nvPr/>
              </p:nvSpPr>
              <p:spPr bwMode="auto">
                <a:xfrm>
                  <a:off x="3776" y="1278"/>
                  <a:ext cx="2" cy="116"/>
                </a:xfrm>
                <a:prstGeom prst="rect">
                  <a:avLst/>
                </a:prstGeom>
                <a:solidFill>
                  <a:srgbClr val="56565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11" name="Rectangle 519">
                  <a:extLst>
                    <a:ext uri="{FF2B5EF4-FFF2-40B4-BE49-F238E27FC236}">
                      <a16:creationId xmlns:a16="http://schemas.microsoft.com/office/drawing/2014/main" id="{24CCBB43-7376-4276-896D-06FD326BD839}"/>
                    </a:ext>
                  </a:extLst>
                </p:cNvPr>
                <p:cNvSpPr>
                  <a:spLocks noChangeArrowheads="1"/>
                </p:cNvSpPr>
                <p:nvPr/>
              </p:nvSpPr>
              <p:spPr bwMode="auto">
                <a:xfrm>
                  <a:off x="3778" y="1278"/>
                  <a:ext cx="2" cy="116"/>
                </a:xfrm>
                <a:prstGeom prst="rect">
                  <a:avLst/>
                </a:prstGeom>
                <a:solidFill>
                  <a:srgbClr val="5B5B5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12" name="Rectangle 520">
                  <a:extLst>
                    <a:ext uri="{FF2B5EF4-FFF2-40B4-BE49-F238E27FC236}">
                      <a16:creationId xmlns:a16="http://schemas.microsoft.com/office/drawing/2014/main" id="{163187CD-D0C6-4BF3-B0D5-DE57CE0C1E9C}"/>
                    </a:ext>
                  </a:extLst>
                </p:cNvPr>
                <p:cNvSpPr>
                  <a:spLocks noChangeArrowheads="1"/>
                </p:cNvSpPr>
                <p:nvPr/>
              </p:nvSpPr>
              <p:spPr bwMode="auto">
                <a:xfrm>
                  <a:off x="3780" y="1278"/>
                  <a:ext cx="2" cy="116"/>
                </a:xfrm>
                <a:prstGeom prst="rect">
                  <a:avLst/>
                </a:prstGeom>
                <a:solidFill>
                  <a:srgbClr val="5F5F5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13" name="Rectangle 521">
                  <a:extLst>
                    <a:ext uri="{FF2B5EF4-FFF2-40B4-BE49-F238E27FC236}">
                      <a16:creationId xmlns:a16="http://schemas.microsoft.com/office/drawing/2014/main" id="{CF34B723-290C-4886-800D-F36A1E6C5B07}"/>
                    </a:ext>
                  </a:extLst>
                </p:cNvPr>
                <p:cNvSpPr>
                  <a:spLocks noChangeArrowheads="1"/>
                </p:cNvSpPr>
                <p:nvPr/>
              </p:nvSpPr>
              <p:spPr bwMode="auto">
                <a:xfrm>
                  <a:off x="3782" y="1278"/>
                  <a:ext cx="2" cy="116"/>
                </a:xfrm>
                <a:prstGeom prst="rect">
                  <a:avLst/>
                </a:prstGeom>
                <a:solidFill>
                  <a:srgbClr val="65656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14" name="Rectangle 522">
                  <a:extLst>
                    <a:ext uri="{FF2B5EF4-FFF2-40B4-BE49-F238E27FC236}">
                      <a16:creationId xmlns:a16="http://schemas.microsoft.com/office/drawing/2014/main" id="{A95059DE-5878-48DB-9ABD-A7423DFB1D4D}"/>
                    </a:ext>
                  </a:extLst>
                </p:cNvPr>
                <p:cNvSpPr>
                  <a:spLocks noChangeArrowheads="1"/>
                </p:cNvSpPr>
                <p:nvPr/>
              </p:nvSpPr>
              <p:spPr bwMode="auto">
                <a:xfrm>
                  <a:off x="3784" y="1278"/>
                  <a:ext cx="2" cy="116"/>
                </a:xfrm>
                <a:prstGeom prst="rect">
                  <a:avLst/>
                </a:prstGeom>
                <a:solidFill>
                  <a:srgbClr val="6A6A6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15" name="Rectangle 523">
                  <a:extLst>
                    <a:ext uri="{FF2B5EF4-FFF2-40B4-BE49-F238E27FC236}">
                      <a16:creationId xmlns:a16="http://schemas.microsoft.com/office/drawing/2014/main" id="{23B520D5-C5E4-45C6-A5B7-229B4761ACCF}"/>
                    </a:ext>
                  </a:extLst>
                </p:cNvPr>
                <p:cNvSpPr>
                  <a:spLocks noChangeArrowheads="1"/>
                </p:cNvSpPr>
                <p:nvPr/>
              </p:nvSpPr>
              <p:spPr bwMode="auto">
                <a:xfrm>
                  <a:off x="3786" y="1278"/>
                  <a:ext cx="2" cy="116"/>
                </a:xfrm>
                <a:prstGeom prst="rect">
                  <a:avLst/>
                </a:prstGeom>
                <a:solidFill>
                  <a:srgbClr val="6F6F6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16" name="Rectangle 524">
                  <a:extLst>
                    <a:ext uri="{FF2B5EF4-FFF2-40B4-BE49-F238E27FC236}">
                      <a16:creationId xmlns:a16="http://schemas.microsoft.com/office/drawing/2014/main" id="{7D2CC906-E6B9-4F13-825A-5EC364DC2395}"/>
                    </a:ext>
                  </a:extLst>
                </p:cNvPr>
                <p:cNvSpPr>
                  <a:spLocks noChangeArrowheads="1"/>
                </p:cNvSpPr>
                <p:nvPr/>
              </p:nvSpPr>
              <p:spPr bwMode="auto">
                <a:xfrm>
                  <a:off x="3788" y="1278"/>
                  <a:ext cx="2" cy="116"/>
                </a:xfrm>
                <a:prstGeom prst="rect">
                  <a:avLst/>
                </a:prstGeom>
                <a:solidFill>
                  <a:srgbClr val="74747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17" name="Rectangle 525">
                  <a:extLst>
                    <a:ext uri="{FF2B5EF4-FFF2-40B4-BE49-F238E27FC236}">
                      <a16:creationId xmlns:a16="http://schemas.microsoft.com/office/drawing/2014/main" id="{AF828E3A-2598-4F64-918F-A71C8806C589}"/>
                    </a:ext>
                  </a:extLst>
                </p:cNvPr>
                <p:cNvSpPr>
                  <a:spLocks noChangeArrowheads="1"/>
                </p:cNvSpPr>
                <p:nvPr/>
              </p:nvSpPr>
              <p:spPr bwMode="auto">
                <a:xfrm>
                  <a:off x="3790" y="1278"/>
                  <a:ext cx="2" cy="116"/>
                </a:xfrm>
                <a:prstGeom prst="rect">
                  <a:avLst/>
                </a:prstGeom>
                <a:solidFill>
                  <a:srgbClr val="7A7A7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18" name="Rectangle 526">
                  <a:extLst>
                    <a:ext uri="{FF2B5EF4-FFF2-40B4-BE49-F238E27FC236}">
                      <a16:creationId xmlns:a16="http://schemas.microsoft.com/office/drawing/2014/main" id="{0CBE0E12-03DF-489D-8DEF-51552C251636}"/>
                    </a:ext>
                  </a:extLst>
                </p:cNvPr>
                <p:cNvSpPr>
                  <a:spLocks noChangeArrowheads="1"/>
                </p:cNvSpPr>
                <p:nvPr/>
              </p:nvSpPr>
              <p:spPr bwMode="auto">
                <a:xfrm>
                  <a:off x="3792" y="1278"/>
                  <a:ext cx="2" cy="116"/>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19" name="Rectangle 527">
                  <a:extLst>
                    <a:ext uri="{FF2B5EF4-FFF2-40B4-BE49-F238E27FC236}">
                      <a16:creationId xmlns:a16="http://schemas.microsoft.com/office/drawing/2014/main" id="{AE739712-5D40-4210-8F47-C8590DB02F3B}"/>
                    </a:ext>
                  </a:extLst>
                </p:cNvPr>
                <p:cNvSpPr>
                  <a:spLocks noChangeArrowheads="1"/>
                </p:cNvSpPr>
                <p:nvPr/>
              </p:nvSpPr>
              <p:spPr bwMode="auto">
                <a:xfrm>
                  <a:off x="3794" y="1278"/>
                  <a:ext cx="2" cy="116"/>
                </a:xfrm>
                <a:prstGeom prst="rect">
                  <a:avLst/>
                </a:prstGeom>
                <a:solidFill>
                  <a:srgbClr val="84848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20" name="Rectangle 528">
                  <a:extLst>
                    <a:ext uri="{FF2B5EF4-FFF2-40B4-BE49-F238E27FC236}">
                      <a16:creationId xmlns:a16="http://schemas.microsoft.com/office/drawing/2014/main" id="{C1BA6DBC-F3C9-41A6-BB05-0E7FDB1D54AF}"/>
                    </a:ext>
                  </a:extLst>
                </p:cNvPr>
                <p:cNvSpPr>
                  <a:spLocks noChangeArrowheads="1"/>
                </p:cNvSpPr>
                <p:nvPr/>
              </p:nvSpPr>
              <p:spPr bwMode="auto">
                <a:xfrm>
                  <a:off x="3796" y="1278"/>
                  <a:ext cx="2" cy="116"/>
                </a:xfrm>
                <a:prstGeom prst="rect">
                  <a:avLst/>
                </a:prstGeom>
                <a:solidFill>
                  <a:srgbClr val="88888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21" name="Rectangle 529">
                  <a:extLst>
                    <a:ext uri="{FF2B5EF4-FFF2-40B4-BE49-F238E27FC236}">
                      <a16:creationId xmlns:a16="http://schemas.microsoft.com/office/drawing/2014/main" id="{43810256-B564-4B93-8D3E-B385AA46FE73}"/>
                    </a:ext>
                  </a:extLst>
                </p:cNvPr>
                <p:cNvSpPr>
                  <a:spLocks noChangeArrowheads="1"/>
                </p:cNvSpPr>
                <p:nvPr/>
              </p:nvSpPr>
              <p:spPr bwMode="auto">
                <a:xfrm>
                  <a:off x="3798" y="1278"/>
                  <a:ext cx="2" cy="116"/>
                </a:xfrm>
                <a:prstGeom prst="rect">
                  <a:avLst/>
                </a:prstGeom>
                <a:solidFill>
                  <a:srgbClr val="8D8D8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22" name="Rectangle 530">
                  <a:extLst>
                    <a:ext uri="{FF2B5EF4-FFF2-40B4-BE49-F238E27FC236}">
                      <a16:creationId xmlns:a16="http://schemas.microsoft.com/office/drawing/2014/main" id="{BF186378-65B6-4026-ACC1-728E1E4D2D4F}"/>
                    </a:ext>
                  </a:extLst>
                </p:cNvPr>
                <p:cNvSpPr>
                  <a:spLocks noChangeArrowheads="1"/>
                </p:cNvSpPr>
                <p:nvPr/>
              </p:nvSpPr>
              <p:spPr bwMode="auto">
                <a:xfrm>
                  <a:off x="3800" y="1278"/>
                  <a:ext cx="2" cy="116"/>
                </a:xfrm>
                <a:prstGeom prst="rect">
                  <a:avLst/>
                </a:prstGeom>
                <a:solidFill>
                  <a:srgbClr val="92929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23" name="Rectangle 531">
                  <a:extLst>
                    <a:ext uri="{FF2B5EF4-FFF2-40B4-BE49-F238E27FC236}">
                      <a16:creationId xmlns:a16="http://schemas.microsoft.com/office/drawing/2014/main" id="{6DC205CA-6720-4138-977A-DF86BB374059}"/>
                    </a:ext>
                  </a:extLst>
                </p:cNvPr>
                <p:cNvSpPr>
                  <a:spLocks noChangeArrowheads="1"/>
                </p:cNvSpPr>
                <p:nvPr/>
              </p:nvSpPr>
              <p:spPr bwMode="auto">
                <a:xfrm>
                  <a:off x="3802" y="1278"/>
                  <a:ext cx="1" cy="116"/>
                </a:xfrm>
                <a:prstGeom prst="rect">
                  <a:avLst/>
                </a:prstGeom>
                <a:solidFill>
                  <a:srgbClr val="97979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24" name="Rectangle 532">
                  <a:extLst>
                    <a:ext uri="{FF2B5EF4-FFF2-40B4-BE49-F238E27FC236}">
                      <a16:creationId xmlns:a16="http://schemas.microsoft.com/office/drawing/2014/main" id="{533AE05C-1ACC-47E5-B4B6-67DB4FC8ED1E}"/>
                    </a:ext>
                  </a:extLst>
                </p:cNvPr>
                <p:cNvSpPr>
                  <a:spLocks noChangeArrowheads="1"/>
                </p:cNvSpPr>
                <p:nvPr/>
              </p:nvSpPr>
              <p:spPr bwMode="auto">
                <a:xfrm>
                  <a:off x="3803" y="1278"/>
                  <a:ext cx="2" cy="116"/>
                </a:xfrm>
                <a:prstGeom prst="rect">
                  <a:avLst/>
                </a:prstGeom>
                <a:solidFill>
                  <a:srgbClr val="9C9C9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25" name="Rectangle 533">
                  <a:extLst>
                    <a:ext uri="{FF2B5EF4-FFF2-40B4-BE49-F238E27FC236}">
                      <a16:creationId xmlns:a16="http://schemas.microsoft.com/office/drawing/2014/main" id="{439FF9B7-72F1-44FA-9E40-DD0C7EFF2280}"/>
                    </a:ext>
                  </a:extLst>
                </p:cNvPr>
                <p:cNvSpPr>
                  <a:spLocks noChangeArrowheads="1"/>
                </p:cNvSpPr>
                <p:nvPr/>
              </p:nvSpPr>
              <p:spPr bwMode="auto">
                <a:xfrm>
                  <a:off x="3805" y="1278"/>
                  <a:ext cx="2" cy="116"/>
                </a:xfrm>
                <a:prstGeom prst="rect">
                  <a:avLst/>
                </a:prstGeom>
                <a:solidFill>
                  <a:srgbClr val="A1A1A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26" name="Rectangle 534">
                  <a:extLst>
                    <a:ext uri="{FF2B5EF4-FFF2-40B4-BE49-F238E27FC236}">
                      <a16:creationId xmlns:a16="http://schemas.microsoft.com/office/drawing/2014/main" id="{8551A1CA-1DF2-4012-B23A-DC4CCB037FEB}"/>
                    </a:ext>
                  </a:extLst>
                </p:cNvPr>
                <p:cNvSpPr>
                  <a:spLocks noChangeArrowheads="1"/>
                </p:cNvSpPr>
                <p:nvPr/>
              </p:nvSpPr>
              <p:spPr bwMode="auto">
                <a:xfrm>
                  <a:off x="3807" y="1278"/>
                  <a:ext cx="2" cy="116"/>
                </a:xfrm>
                <a:prstGeom prst="rect">
                  <a:avLst/>
                </a:prstGeom>
                <a:solidFill>
                  <a:srgbClr val="A6A6A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27" name="Rectangle 535">
                  <a:extLst>
                    <a:ext uri="{FF2B5EF4-FFF2-40B4-BE49-F238E27FC236}">
                      <a16:creationId xmlns:a16="http://schemas.microsoft.com/office/drawing/2014/main" id="{53B464E1-E6C0-407E-85A0-D334E0173162}"/>
                    </a:ext>
                  </a:extLst>
                </p:cNvPr>
                <p:cNvSpPr>
                  <a:spLocks noChangeArrowheads="1"/>
                </p:cNvSpPr>
                <p:nvPr/>
              </p:nvSpPr>
              <p:spPr bwMode="auto">
                <a:xfrm>
                  <a:off x="3809" y="1278"/>
                  <a:ext cx="2" cy="116"/>
                </a:xfrm>
                <a:prstGeom prst="rect">
                  <a:avLst/>
                </a:prstGeom>
                <a:solidFill>
                  <a:srgbClr val="ABABA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28" name="Rectangle 536">
                  <a:extLst>
                    <a:ext uri="{FF2B5EF4-FFF2-40B4-BE49-F238E27FC236}">
                      <a16:creationId xmlns:a16="http://schemas.microsoft.com/office/drawing/2014/main" id="{36C8076B-0AC1-4F35-88C8-5CE5978994D8}"/>
                    </a:ext>
                  </a:extLst>
                </p:cNvPr>
                <p:cNvSpPr>
                  <a:spLocks noChangeArrowheads="1"/>
                </p:cNvSpPr>
                <p:nvPr/>
              </p:nvSpPr>
              <p:spPr bwMode="auto">
                <a:xfrm>
                  <a:off x="3811" y="1278"/>
                  <a:ext cx="2" cy="116"/>
                </a:xfrm>
                <a:prstGeom prst="rect">
                  <a:avLst/>
                </a:prstGeom>
                <a:solidFill>
                  <a:srgbClr val="AFAFA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29" name="Rectangle 537">
                  <a:extLst>
                    <a:ext uri="{FF2B5EF4-FFF2-40B4-BE49-F238E27FC236}">
                      <a16:creationId xmlns:a16="http://schemas.microsoft.com/office/drawing/2014/main" id="{1F072AA2-B106-4422-81E5-37C1190D8C35}"/>
                    </a:ext>
                  </a:extLst>
                </p:cNvPr>
                <p:cNvSpPr>
                  <a:spLocks noChangeArrowheads="1"/>
                </p:cNvSpPr>
                <p:nvPr/>
              </p:nvSpPr>
              <p:spPr bwMode="auto">
                <a:xfrm>
                  <a:off x="3813" y="1278"/>
                  <a:ext cx="2" cy="116"/>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30" name="Rectangle 538">
                  <a:extLst>
                    <a:ext uri="{FF2B5EF4-FFF2-40B4-BE49-F238E27FC236}">
                      <a16:creationId xmlns:a16="http://schemas.microsoft.com/office/drawing/2014/main" id="{06CA91B1-978E-43CC-BEB7-3DE36297BA1A}"/>
                    </a:ext>
                  </a:extLst>
                </p:cNvPr>
                <p:cNvSpPr>
                  <a:spLocks noChangeArrowheads="1"/>
                </p:cNvSpPr>
                <p:nvPr/>
              </p:nvSpPr>
              <p:spPr bwMode="auto">
                <a:xfrm>
                  <a:off x="3815" y="1278"/>
                  <a:ext cx="2" cy="116"/>
                </a:xfrm>
                <a:prstGeom prst="rect">
                  <a:avLst/>
                </a:prstGeom>
                <a:solidFill>
                  <a:srgbClr val="B8B8B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31" name="Rectangle 539">
                  <a:extLst>
                    <a:ext uri="{FF2B5EF4-FFF2-40B4-BE49-F238E27FC236}">
                      <a16:creationId xmlns:a16="http://schemas.microsoft.com/office/drawing/2014/main" id="{33A7D9C4-368E-4E70-AF9F-256CD7340D87}"/>
                    </a:ext>
                  </a:extLst>
                </p:cNvPr>
                <p:cNvSpPr>
                  <a:spLocks noChangeArrowheads="1"/>
                </p:cNvSpPr>
                <p:nvPr/>
              </p:nvSpPr>
              <p:spPr bwMode="auto">
                <a:xfrm>
                  <a:off x="3817" y="1278"/>
                  <a:ext cx="2" cy="116"/>
                </a:xfrm>
                <a:prstGeom prst="rect">
                  <a:avLst/>
                </a:prstGeom>
                <a:solidFill>
                  <a:srgbClr val="BCBCB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32" name="Rectangle 540">
                  <a:extLst>
                    <a:ext uri="{FF2B5EF4-FFF2-40B4-BE49-F238E27FC236}">
                      <a16:creationId xmlns:a16="http://schemas.microsoft.com/office/drawing/2014/main" id="{C879D2DC-1D93-489E-B2B1-803045C206EA}"/>
                    </a:ext>
                  </a:extLst>
                </p:cNvPr>
                <p:cNvSpPr>
                  <a:spLocks noChangeArrowheads="1"/>
                </p:cNvSpPr>
                <p:nvPr/>
              </p:nvSpPr>
              <p:spPr bwMode="auto">
                <a:xfrm>
                  <a:off x="3819" y="1278"/>
                  <a:ext cx="2" cy="116"/>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33" name="Rectangle 541">
                  <a:extLst>
                    <a:ext uri="{FF2B5EF4-FFF2-40B4-BE49-F238E27FC236}">
                      <a16:creationId xmlns:a16="http://schemas.microsoft.com/office/drawing/2014/main" id="{FC043416-2FEE-47C1-9278-91B181086A1C}"/>
                    </a:ext>
                  </a:extLst>
                </p:cNvPr>
                <p:cNvSpPr>
                  <a:spLocks noChangeArrowheads="1"/>
                </p:cNvSpPr>
                <p:nvPr/>
              </p:nvSpPr>
              <p:spPr bwMode="auto">
                <a:xfrm>
                  <a:off x="3821" y="1278"/>
                  <a:ext cx="2" cy="116"/>
                </a:xfrm>
                <a:prstGeom prst="rect">
                  <a:avLst/>
                </a:prstGeom>
                <a:solidFill>
                  <a:srgbClr val="C4C4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34" name="Rectangle 542">
                  <a:extLst>
                    <a:ext uri="{FF2B5EF4-FFF2-40B4-BE49-F238E27FC236}">
                      <a16:creationId xmlns:a16="http://schemas.microsoft.com/office/drawing/2014/main" id="{D4F5D716-4E05-4AB2-B0EB-53834246FD98}"/>
                    </a:ext>
                  </a:extLst>
                </p:cNvPr>
                <p:cNvSpPr>
                  <a:spLocks noChangeArrowheads="1"/>
                </p:cNvSpPr>
                <p:nvPr/>
              </p:nvSpPr>
              <p:spPr bwMode="auto">
                <a:xfrm>
                  <a:off x="3823" y="1278"/>
                  <a:ext cx="2" cy="116"/>
                </a:xfrm>
                <a:prstGeom prst="rect">
                  <a:avLst/>
                </a:prstGeom>
                <a:solidFill>
                  <a:srgbClr val="C8C8C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35" name="Rectangle 543">
                  <a:extLst>
                    <a:ext uri="{FF2B5EF4-FFF2-40B4-BE49-F238E27FC236}">
                      <a16:creationId xmlns:a16="http://schemas.microsoft.com/office/drawing/2014/main" id="{95C67D7E-1B8C-47BE-AD01-5569A4B18FB3}"/>
                    </a:ext>
                  </a:extLst>
                </p:cNvPr>
                <p:cNvSpPr>
                  <a:spLocks noChangeArrowheads="1"/>
                </p:cNvSpPr>
                <p:nvPr/>
              </p:nvSpPr>
              <p:spPr bwMode="auto">
                <a:xfrm>
                  <a:off x="3825" y="1278"/>
                  <a:ext cx="2" cy="116"/>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36" name="Rectangle 544">
                  <a:extLst>
                    <a:ext uri="{FF2B5EF4-FFF2-40B4-BE49-F238E27FC236}">
                      <a16:creationId xmlns:a16="http://schemas.microsoft.com/office/drawing/2014/main" id="{B96CB30D-C58E-4A92-9375-0448339C0807}"/>
                    </a:ext>
                  </a:extLst>
                </p:cNvPr>
                <p:cNvSpPr>
                  <a:spLocks noChangeArrowheads="1"/>
                </p:cNvSpPr>
                <p:nvPr/>
              </p:nvSpPr>
              <p:spPr bwMode="auto">
                <a:xfrm>
                  <a:off x="3827" y="1278"/>
                  <a:ext cx="2" cy="116"/>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37" name="Rectangle 545">
                  <a:extLst>
                    <a:ext uri="{FF2B5EF4-FFF2-40B4-BE49-F238E27FC236}">
                      <a16:creationId xmlns:a16="http://schemas.microsoft.com/office/drawing/2014/main" id="{EFF8B006-A8AE-4A5C-B11F-818657395E54}"/>
                    </a:ext>
                  </a:extLst>
                </p:cNvPr>
                <p:cNvSpPr>
                  <a:spLocks noChangeArrowheads="1"/>
                </p:cNvSpPr>
                <p:nvPr/>
              </p:nvSpPr>
              <p:spPr bwMode="auto">
                <a:xfrm>
                  <a:off x="3829" y="1278"/>
                  <a:ext cx="2" cy="116"/>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38" name="Rectangle 546">
                  <a:extLst>
                    <a:ext uri="{FF2B5EF4-FFF2-40B4-BE49-F238E27FC236}">
                      <a16:creationId xmlns:a16="http://schemas.microsoft.com/office/drawing/2014/main" id="{36B589D5-9291-4CE7-AAC5-0A99861621B6}"/>
                    </a:ext>
                  </a:extLst>
                </p:cNvPr>
                <p:cNvSpPr>
                  <a:spLocks noChangeArrowheads="1"/>
                </p:cNvSpPr>
                <p:nvPr/>
              </p:nvSpPr>
              <p:spPr bwMode="auto">
                <a:xfrm>
                  <a:off x="3831" y="1278"/>
                  <a:ext cx="2" cy="116"/>
                </a:xfrm>
                <a:prstGeom prst="rect">
                  <a:avLst/>
                </a:prstGeom>
                <a:solidFill>
                  <a:srgbClr val="D6D6D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39" name="Rectangle 547">
                  <a:extLst>
                    <a:ext uri="{FF2B5EF4-FFF2-40B4-BE49-F238E27FC236}">
                      <a16:creationId xmlns:a16="http://schemas.microsoft.com/office/drawing/2014/main" id="{948F4D6C-B4CC-438B-96BA-1E9F9C05BD38}"/>
                    </a:ext>
                  </a:extLst>
                </p:cNvPr>
                <p:cNvSpPr>
                  <a:spLocks noChangeArrowheads="1"/>
                </p:cNvSpPr>
                <p:nvPr/>
              </p:nvSpPr>
              <p:spPr bwMode="auto">
                <a:xfrm>
                  <a:off x="3833" y="1278"/>
                  <a:ext cx="2" cy="116"/>
                </a:xfrm>
                <a:prstGeom prst="rect">
                  <a:avLst/>
                </a:prstGeom>
                <a:solidFill>
                  <a:srgbClr val="D9D9D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40" name="Rectangle 548">
                  <a:extLst>
                    <a:ext uri="{FF2B5EF4-FFF2-40B4-BE49-F238E27FC236}">
                      <a16:creationId xmlns:a16="http://schemas.microsoft.com/office/drawing/2014/main" id="{E0AF7C98-05B0-44B6-BA33-EDACAD09CC27}"/>
                    </a:ext>
                  </a:extLst>
                </p:cNvPr>
                <p:cNvSpPr>
                  <a:spLocks noChangeArrowheads="1"/>
                </p:cNvSpPr>
                <p:nvPr/>
              </p:nvSpPr>
              <p:spPr bwMode="auto">
                <a:xfrm>
                  <a:off x="3835" y="1278"/>
                  <a:ext cx="2" cy="116"/>
                </a:xfrm>
                <a:prstGeom prst="rect">
                  <a:avLst/>
                </a:prstGeom>
                <a:solidFill>
                  <a:srgbClr val="DCDCD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41" name="Rectangle 549">
                  <a:extLst>
                    <a:ext uri="{FF2B5EF4-FFF2-40B4-BE49-F238E27FC236}">
                      <a16:creationId xmlns:a16="http://schemas.microsoft.com/office/drawing/2014/main" id="{09248A70-A3F3-4147-B784-89B5219B3DB8}"/>
                    </a:ext>
                  </a:extLst>
                </p:cNvPr>
                <p:cNvSpPr>
                  <a:spLocks noChangeArrowheads="1"/>
                </p:cNvSpPr>
                <p:nvPr/>
              </p:nvSpPr>
              <p:spPr bwMode="auto">
                <a:xfrm>
                  <a:off x="3837" y="1278"/>
                  <a:ext cx="2" cy="116"/>
                </a:xfrm>
                <a:prstGeom prst="rect">
                  <a:avLst/>
                </a:prstGeom>
                <a:solidFill>
                  <a:srgbClr val="DFDFD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42" name="Rectangle 550">
                  <a:extLst>
                    <a:ext uri="{FF2B5EF4-FFF2-40B4-BE49-F238E27FC236}">
                      <a16:creationId xmlns:a16="http://schemas.microsoft.com/office/drawing/2014/main" id="{06D21424-1919-4FAC-9AEC-055926151B90}"/>
                    </a:ext>
                  </a:extLst>
                </p:cNvPr>
                <p:cNvSpPr>
                  <a:spLocks noChangeArrowheads="1"/>
                </p:cNvSpPr>
                <p:nvPr/>
              </p:nvSpPr>
              <p:spPr bwMode="auto">
                <a:xfrm>
                  <a:off x="3839" y="1278"/>
                  <a:ext cx="1" cy="116"/>
                </a:xfrm>
                <a:prstGeom prst="rect">
                  <a:avLst/>
                </a:prstGeom>
                <a:solidFill>
                  <a:srgbClr val="E2E2E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43" name="Rectangle 551">
                  <a:extLst>
                    <a:ext uri="{FF2B5EF4-FFF2-40B4-BE49-F238E27FC236}">
                      <a16:creationId xmlns:a16="http://schemas.microsoft.com/office/drawing/2014/main" id="{3207D239-8DF6-4C1B-AA35-31E40BFB01F5}"/>
                    </a:ext>
                  </a:extLst>
                </p:cNvPr>
                <p:cNvSpPr>
                  <a:spLocks noChangeArrowheads="1"/>
                </p:cNvSpPr>
                <p:nvPr/>
              </p:nvSpPr>
              <p:spPr bwMode="auto">
                <a:xfrm>
                  <a:off x="3840" y="1278"/>
                  <a:ext cx="2" cy="116"/>
                </a:xfrm>
                <a:prstGeom prst="rect">
                  <a:avLst/>
                </a:prstGeom>
                <a:solidFill>
                  <a:srgbClr val="E5E5E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44" name="Rectangle 552">
                  <a:extLst>
                    <a:ext uri="{FF2B5EF4-FFF2-40B4-BE49-F238E27FC236}">
                      <a16:creationId xmlns:a16="http://schemas.microsoft.com/office/drawing/2014/main" id="{78F3A181-8754-4F4A-A06B-EF56D5D19FE1}"/>
                    </a:ext>
                  </a:extLst>
                </p:cNvPr>
                <p:cNvSpPr>
                  <a:spLocks noChangeArrowheads="1"/>
                </p:cNvSpPr>
                <p:nvPr/>
              </p:nvSpPr>
              <p:spPr bwMode="auto">
                <a:xfrm>
                  <a:off x="3842" y="1278"/>
                  <a:ext cx="2" cy="116"/>
                </a:xfrm>
                <a:prstGeom prst="rect">
                  <a:avLst/>
                </a:prstGeom>
                <a:solidFill>
                  <a:srgbClr val="E7E7E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45" name="Rectangle 553">
                  <a:extLst>
                    <a:ext uri="{FF2B5EF4-FFF2-40B4-BE49-F238E27FC236}">
                      <a16:creationId xmlns:a16="http://schemas.microsoft.com/office/drawing/2014/main" id="{A0792029-6B9D-47A1-A63B-A8E6B1DE1EC1}"/>
                    </a:ext>
                  </a:extLst>
                </p:cNvPr>
                <p:cNvSpPr>
                  <a:spLocks noChangeArrowheads="1"/>
                </p:cNvSpPr>
                <p:nvPr/>
              </p:nvSpPr>
              <p:spPr bwMode="auto">
                <a:xfrm>
                  <a:off x="3844" y="1278"/>
                  <a:ext cx="2" cy="116"/>
                </a:xfrm>
                <a:prstGeom prst="rect">
                  <a:avLst/>
                </a:prstGeom>
                <a:solidFill>
                  <a:srgbClr val="E9E9E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46" name="Rectangle 554">
                  <a:extLst>
                    <a:ext uri="{FF2B5EF4-FFF2-40B4-BE49-F238E27FC236}">
                      <a16:creationId xmlns:a16="http://schemas.microsoft.com/office/drawing/2014/main" id="{2DDE5590-231E-464F-A773-376F5395390C}"/>
                    </a:ext>
                  </a:extLst>
                </p:cNvPr>
                <p:cNvSpPr>
                  <a:spLocks noChangeArrowheads="1"/>
                </p:cNvSpPr>
                <p:nvPr/>
              </p:nvSpPr>
              <p:spPr bwMode="auto">
                <a:xfrm>
                  <a:off x="3846" y="1278"/>
                  <a:ext cx="2" cy="116"/>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47" name="Rectangle 555">
                  <a:extLst>
                    <a:ext uri="{FF2B5EF4-FFF2-40B4-BE49-F238E27FC236}">
                      <a16:creationId xmlns:a16="http://schemas.microsoft.com/office/drawing/2014/main" id="{FDC2C024-5662-401A-865B-C007E9814E0B}"/>
                    </a:ext>
                  </a:extLst>
                </p:cNvPr>
                <p:cNvSpPr>
                  <a:spLocks noChangeArrowheads="1"/>
                </p:cNvSpPr>
                <p:nvPr/>
              </p:nvSpPr>
              <p:spPr bwMode="auto">
                <a:xfrm>
                  <a:off x="3848" y="1278"/>
                  <a:ext cx="2" cy="116"/>
                </a:xfrm>
                <a:prstGeom prst="rect">
                  <a:avLst/>
                </a:prstGeom>
                <a:solidFill>
                  <a:srgbClr val="EDED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48" name="Rectangle 556">
                  <a:extLst>
                    <a:ext uri="{FF2B5EF4-FFF2-40B4-BE49-F238E27FC236}">
                      <a16:creationId xmlns:a16="http://schemas.microsoft.com/office/drawing/2014/main" id="{D9F58E07-5666-402D-A8B3-91A58A80F12A}"/>
                    </a:ext>
                  </a:extLst>
                </p:cNvPr>
                <p:cNvSpPr>
                  <a:spLocks noChangeArrowheads="1"/>
                </p:cNvSpPr>
                <p:nvPr/>
              </p:nvSpPr>
              <p:spPr bwMode="auto">
                <a:xfrm>
                  <a:off x="3850" y="1278"/>
                  <a:ext cx="2" cy="116"/>
                </a:xfrm>
                <a:prstGeom prst="rect">
                  <a:avLst/>
                </a:prstGeom>
                <a:solidFill>
                  <a:srgbClr val="EFEFE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49" name="Rectangle 557">
                  <a:extLst>
                    <a:ext uri="{FF2B5EF4-FFF2-40B4-BE49-F238E27FC236}">
                      <a16:creationId xmlns:a16="http://schemas.microsoft.com/office/drawing/2014/main" id="{0D3117E1-07BB-48CB-B476-61CCE4916F1F}"/>
                    </a:ext>
                  </a:extLst>
                </p:cNvPr>
                <p:cNvSpPr>
                  <a:spLocks noChangeArrowheads="1"/>
                </p:cNvSpPr>
                <p:nvPr/>
              </p:nvSpPr>
              <p:spPr bwMode="auto">
                <a:xfrm>
                  <a:off x="3852" y="1278"/>
                  <a:ext cx="2" cy="116"/>
                </a:xfrm>
                <a:prstGeom prst="rect">
                  <a:avLst/>
                </a:prstGeom>
                <a:solidFill>
                  <a:srgbClr val="F1F1F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50" name="Rectangle 558">
                  <a:extLst>
                    <a:ext uri="{FF2B5EF4-FFF2-40B4-BE49-F238E27FC236}">
                      <a16:creationId xmlns:a16="http://schemas.microsoft.com/office/drawing/2014/main" id="{9A542FB0-BBCE-4945-8E43-A34A9586EC7C}"/>
                    </a:ext>
                  </a:extLst>
                </p:cNvPr>
                <p:cNvSpPr>
                  <a:spLocks noChangeArrowheads="1"/>
                </p:cNvSpPr>
                <p:nvPr/>
              </p:nvSpPr>
              <p:spPr bwMode="auto">
                <a:xfrm>
                  <a:off x="3854" y="1278"/>
                  <a:ext cx="4" cy="116"/>
                </a:xfrm>
                <a:prstGeom prst="rect">
                  <a:avLst/>
                </a:prstGeom>
                <a:solidFill>
                  <a:srgbClr val="F3F3F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51" name="Rectangle 559">
                  <a:extLst>
                    <a:ext uri="{FF2B5EF4-FFF2-40B4-BE49-F238E27FC236}">
                      <a16:creationId xmlns:a16="http://schemas.microsoft.com/office/drawing/2014/main" id="{CA71C903-8957-4366-BAAE-9A87A75E2620}"/>
                    </a:ext>
                  </a:extLst>
                </p:cNvPr>
                <p:cNvSpPr>
                  <a:spLocks noChangeArrowheads="1"/>
                </p:cNvSpPr>
                <p:nvPr/>
              </p:nvSpPr>
              <p:spPr bwMode="auto">
                <a:xfrm>
                  <a:off x="3858" y="1278"/>
                  <a:ext cx="4" cy="116"/>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52" name="Rectangle 560">
                  <a:extLst>
                    <a:ext uri="{FF2B5EF4-FFF2-40B4-BE49-F238E27FC236}">
                      <a16:creationId xmlns:a16="http://schemas.microsoft.com/office/drawing/2014/main" id="{C2C9139B-6354-4745-8815-46EEC2EA21CA}"/>
                    </a:ext>
                  </a:extLst>
                </p:cNvPr>
                <p:cNvSpPr>
                  <a:spLocks noChangeArrowheads="1"/>
                </p:cNvSpPr>
                <p:nvPr/>
              </p:nvSpPr>
              <p:spPr bwMode="auto">
                <a:xfrm>
                  <a:off x="3862" y="1278"/>
                  <a:ext cx="4" cy="116"/>
                </a:xfrm>
                <a:prstGeom prst="rect">
                  <a:avLst/>
                </a:prstGeom>
                <a:solidFill>
                  <a:srgbClr val="F8F8F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53" name="Rectangle 561">
                  <a:extLst>
                    <a:ext uri="{FF2B5EF4-FFF2-40B4-BE49-F238E27FC236}">
                      <a16:creationId xmlns:a16="http://schemas.microsoft.com/office/drawing/2014/main" id="{2CA9495A-C390-4049-9EC6-E923AAF658A6}"/>
                    </a:ext>
                  </a:extLst>
                </p:cNvPr>
                <p:cNvSpPr>
                  <a:spLocks noChangeArrowheads="1"/>
                </p:cNvSpPr>
                <p:nvPr/>
              </p:nvSpPr>
              <p:spPr bwMode="auto">
                <a:xfrm>
                  <a:off x="3866" y="1278"/>
                  <a:ext cx="6" cy="116"/>
                </a:xfrm>
                <a:prstGeom prst="rect">
                  <a:avLst/>
                </a:prstGeom>
                <a:solidFill>
                  <a:srgbClr val="FAFAF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54" name="Rectangle 562">
                  <a:extLst>
                    <a:ext uri="{FF2B5EF4-FFF2-40B4-BE49-F238E27FC236}">
                      <a16:creationId xmlns:a16="http://schemas.microsoft.com/office/drawing/2014/main" id="{BC2C07D3-EDE6-499C-B2C3-A618E58BEA7E}"/>
                    </a:ext>
                  </a:extLst>
                </p:cNvPr>
                <p:cNvSpPr>
                  <a:spLocks noChangeArrowheads="1"/>
                </p:cNvSpPr>
                <p:nvPr/>
              </p:nvSpPr>
              <p:spPr bwMode="auto">
                <a:xfrm>
                  <a:off x="3872" y="1278"/>
                  <a:ext cx="4" cy="116"/>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55" name="Rectangle 563">
                  <a:extLst>
                    <a:ext uri="{FF2B5EF4-FFF2-40B4-BE49-F238E27FC236}">
                      <a16:creationId xmlns:a16="http://schemas.microsoft.com/office/drawing/2014/main" id="{860E374A-A6A6-4A4D-A8F7-F47F9F65FC9A}"/>
                    </a:ext>
                  </a:extLst>
                </p:cNvPr>
                <p:cNvSpPr>
                  <a:spLocks noChangeArrowheads="1"/>
                </p:cNvSpPr>
                <p:nvPr/>
              </p:nvSpPr>
              <p:spPr bwMode="auto">
                <a:xfrm>
                  <a:off x="3876" y="1278"/>
                  <a:ext cx="15" cy="116"/>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56" name="Rectangle 564">
                  <a:extLst>
                    <a:ext uri="{FF2B5EF4-FFF2-40B4-BE49-F238E27FC236}">
                      <a16:creationId xmlns:a16="http://schemas.microsoft.com/office/drawing/2014/main" id="{1C68C279-D688-44D5-A025-BB9917025228}"/>
                    </a:ext>
                  </a:extLst>
                </p:cNvPr>
                <p:cNvSpPr>
                  <a:spLocks noChangeArrowheads="1"/>
                </p:cNvSpPr>
                <p:nvPr/>
              </p:nvSpPr>
              <p:spPr bwMode="auto">
                <a:xfrm>
                  <a:off x="3891" y="1278"/>
                  <a:ext cx="6" cy="116"/>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57" name="Rectangle 565">
                  <a:extLst>
                    <a:ext uri="{FF2B5EF4-FFF2-40B4-BE49-F238E27FC236}">
                      <a16:creationId xmlns:a16="http://schemas.microsoft.com/office/drawing/2014/main" id="{E0E4A57F-774A-4FA7-BB18-6992749E5746}"/>
                    </a:ext>
                  </a:extLst>
                </p:cNvPr>
                <p:cNvSpPr>
                  <a:spLocks noChangeArrowheads="1"/>
                </p:cNvSpPr>
                <p:nvPr/>
              </p:nvSpPr>
              <p:spPr bwMode="auto">
                <a:xfrm>
                  <a:off x="3897" y="1278"/>
                  <a:ext cx="4" cy="116"/>
                </a:xfrm>
                <a:prstGeom prst="rect">
                  <a:avLst/>
                </a:prstGeom>
                <a:solidFill>
                  <a:srgbClr val="FAFAF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58" name="Rectangle 566">
                  <a:extLst>
                    <a:ext uri="{FF2B5EF4-FFF2-40B4-BE49-F238E27FC236}">
                      <a16:creationId xmlns:a16="http://schemas.microsoft.com/office/drawing/2014/main" id="{6E2CEFCE-4493-4C42-8903-C42C051750E5}"/>
                    </a:ext>
                  </a:extLst>
                </p:cNvPr>
                <p:cNvSpPr>
                  <a:spLocks noChangeArrowheads="1"/>
                </p:cNvSpPr>
                <p:nvPr/>
              </p:nvSpPr>
              <p:spPr bwMode="auto">
                <a:xfrm>
                  <a:off x="3901" y="1278"/>
                  <a:ext cx="4" cy="116"/>
                </a:xfrm>
                <a:prstGeom prst="rect">
                  <a:avLst/>
                </a:prstGeom>
                <a:solidFill>
                  <a:srgbClr val="F8F8F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59" name="Rectangle 567">
                  <a:extLst>
                    <a:ext uri="{FF2B5EF4-FFF2-40B4-BE49-F238E27FC236}">
                      <a16:creationId xmlns:a16="http://schemas.microsoft.com/office/drawing/2014/main" id="{02C38398-3CCF-4399-B599-03F03AB2873F}"/>
                    </a:ext>
                  </a:extLst>
                </p:cNvPr>
                <p:cNvSpPr>
                  <a:spLocks noChangeArrowheads="1"/>
                </p:cNvSpPr>
                <p:nvPr/>
              </p:nvSpPr>
              <p:spPr bwMode="auto">
                <a:xfrm>
                  <a:off x="3905" y="1278"/>
                  <a:ext cx="4" cy="116"/>
                </a:xfrm>
                <a:prstGeom prst="rect">
                  <a:avLst/>
                </a:prstGeom>
                <a:solidFill>
                  <a:srgbClr val="F6F6F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60" name="Rectangle 568">
                  <a:extLst>
                    <a:ext uri="{FF2B5EF4-FFF2-40B4-BE49-F238E27FC236}">
                      <a16:creationId xmlns:a16="http://schemas.microsoft.com/office/drawing/2014/main" id="{C56BAF6C-2547-468A-B0F8-91B30FD37F38}"/>
                    </a:ext>
                  </a:extLst>
                </p:cNvPr>
                <p:cNvSpPr>
                  <a:spLocks noChangeArrowheads="1"/>
                </p:cNvSpPr>
                <p:nvPr/>
              </p:nvSpPr>
              <p:spPr bwMode="auto">
                <a:xfrm>
                  <a:off x="3909" y="1278"/>
                  <a:ext cx="4" cy="116"/>
                </a:xfrm>
                <a:prstGeom prst="rect">
                  <a:avLst/>
                </a:prstGeom>
                <a:solidFill>
                  <a:srgbClr val="F3F3F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61" name="Rectangle 569">
                  <a:extLst>
                    <a:ext uri="{FF2B5EF4-FFF2-40B4-BE49-F238E27FC236}">
                      <a16:creationId xmlns:a16="http://schemas.microsoft.com/office/drawing/2014/main" id="{9F539973-797F-4504-AA2E-DECE3C5AF360}"/>
                    </a:ext>
                  </a:extLst>
                </p:cNvPr>
                <p:cNvSpPr>
                  <a:spLocks noChangeArrowheads="1"/>
                </p:cNvSpPr>
                <p:nvPr/>
              </p:nvSpPr>
              <p:spPr bwMode="auto">
                <a:xfrm>
                  <a:off x="3913" y="1278"/>
                  <a:ext cx="2" cy="116"/>
                </a:xfrm>
                <a:prstGeom prst="rect">
                  <a:avLst/>
                </a:prstGeom>
                <a:solidFill>
                  <a:srgbClr val="F0F0F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62" name="Rectangle 570">
                  <a:extLst>
                    <a:ext uri="{FF2B5EF4-FFF2-40B4-BE49-F238E27FC236}">
                      <a16:creationId xmlns:a16="http://schemas.microsoft.com/office/drawing/2014/main" id="{B4D5140C-7316-4A38-B60D-335256B65038}"/>
                    </a:ext>
                  </a:extLst>
                </p:cNvPr>
                <p:cNvSpPr>
                  <a:spLocks noChangeArrowheads="1"/>
                </p:cNvSpPr>
                <p:nvPr/>
              </p:nvSpPr>
              <p:spPr bwMode="auto">
                <a:xfrm>
                  <a:off x="3915" y="1278"/>
                  <a:ext cx="1" cy="116"/>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63" name="Rectangle 571">
                  <a:extLst>
                    <a:ext uri="{FF2B5EF4-FFF2-40B4-BE49-F238E27FC236}">
                      <a16:creationId xmlns:a16="http://schemas.microsoft.com/office/drawing/2014/main" id="{0C707B80-C9FC-4268-937A-D8A1E73F8C2C}"/>
                    </a:ext>
                  </a:extLst>
                </p:cNvPr>
                <p:cNvSpPr>
                  <a:spLocks noChangeArrowheads="1"/>
                </p:cNvSpPr>
                <p:nvPr/>
              </p:nvSpPr>
              <p:spPr bwMode="auto">
                <a:xfrm>
                  <a:off x="3916" y="1278"/>
                  <a:ext cx="2" cy="116"/>
                </a:xfrm>
                <a:prstGeom prst="rect">
                  <a:avLst/>
                </a:prstGeom>
                <a:solidFill>
                  <a:srgbClr val="ECECE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64" name="Rectangle 572">
                  <a:extLst>
                    <a:ext uri="{FF2B5EF4-FFF2-40B4-BE49-F238E27FC236}">
                      <a16:creationId xmlns:a16="http://schemas.microsoft.com/office/drawing/2014/main" id="{EDFA0D51-646A-46BF-BA42-DF62AE81F8B8}"/>
                    </a:ext>
                  </a:extLst>
                </p:cNvPr>
                <p:cNvSpPr>
                  <a:spLocks noChangeArrowheads="1"/>
                </p:cNvSpPr>
                <p:nvPr/>
              </p:nvSpPr>
              <p:spPr bwMode="auto">
                <a:xfrm>
                  <a:off x="3918" y="1278"/>
                  <a:ext cx="2" cy="116"/>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65" name="Rectangle 573">
                  <a:extLst>
                    <a:ext uri="{FF2B5EF4-FFF2-40B4-BE49-F238E27FC236}">
                      <a16:creationId xmlns:a16="http://schemas.microsoft.com/office/drawing/2014/main" id="{5667AC13-3205-4652-9EF4-15BB022B73CD}"/>
                    </a:ext>
                  </a:extLst>
                </p:cNvPr>
                <p:cNvSpPr>
                  <a:spLocks noChangeArrowheads="1"/>
                </p:cNvSpPr>
                <p:nvPr/>
              </p:nvSpPr>
              <p:spPr bwMode="auto">
                <a:xfrm>
                  <a:off x="3920" y="1278"/>
                  <a:ext cx="2" cy="116"/>
                </a:xfrm>
                <a:prstGeom prst="rect">
                  <a:avLst/>
                </a:prstGeom>
                <a:solidFill>
                  <a:srgbClr val="E8E8E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66" name="Rectangle 574">
                  <a:extLst>
                    <a:ext uri="{FF2B5EF4-FFF2-40B4-BE49-F238E27FC236}">
                      <a16:creationId xmlns:a16="http://schemas.microsoft.com/office/drawing/2014/main" id="{6E0BF2D4-89B8-4803-94D6-7FD33EFE48B0}"/>
                    </a:ext>
                  </a:extLst>
                </p:cNvPr>
                <p:cNvSpPr>
                  <a:spLocks noChangeArrowheads="1"/>
                </p:cNvSpPr>
                <p:nvPr/>
              </p:nvSpPr>
              <p:spPr bwMode="auto">
                <a:xfrm>
                  <a:off x="3922" y="1278"/>
                  <a:ext cx="2" cy="116"/>
                </a:xfrm>
                <a:prstGeom prst="rect">
                  <a:avLst/>
                </a:prstGeom>
                <a:solidFill>
                  <a:srgbClr val="E5E5E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67" name="Rectangle 575">
                  <a:extLst>
                    <a:ext uri="{FF2B5EF4-FFF2-40B4-BE49-F238E27FC236}">
                      <a16:creationId xmlns:a16="http://schemas.microsoft.com/office/drawing/2014/main" id="{6058AD73-BD8D-4B7E-B383-ECDAF24915F8}"/>
                    </a:ext>
                  </a:extLst>
                </p:cNvPr>
                <p:cNvSpPr>
                  <a:spLocks noChangeArrowheads="1"/>
                </p:cNvSpPr>
                <p:nvPr/>
              </p:nvSpPr>
              <p:spPr bwMode="auto">
                <a:xfrm>
                  <a:off x="3924" y="1278"/>
                  <a:ext cx="2" cy="116"/>
                </a:xfrm>
                <a:prstGeom prst="rect">
                  <a:avLst/>
                </a:prstGeom>
                <a:solidFill>
                  <a:srgbClr val="E2E2E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68" name="Rectangle 576">
                  <a:extLst>
                    <a:ext uri="{FF2B5EF4-FFF2-40B4-BE49-F238E27FC236}">
                      <a16:creationId xmlns:a16="http://schemas.microsoft.com/office/drawing/2014/main" id="{8F1AA259-82F2-4476-BB54-078B1852716F}"/>
                    </a:ext>
                  </a:extLst>
                </p:cNvPr>
                <p:cNvSpPr>
                  <a:spLocks noChangeArrowheads="1"/>
                </p:cNvSpPr>
                <p:nvPr/>
              </p:nvSpPr>
              <p:spPr bwMode="auto">
                <a:xfrm>
                  <a:off x="3926" y="1278"/>
                  <a:ext cx="2" cy="116"/>
                </a:xfrm>
                <a:prstGeom prst="rect">
                  <a:avLst/>
                </a:prstGeom>
                <a:solidFill>
                  <a:srgbClr val="DFDFD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69" name="Rectangle 577">
                  <a:extLst>
                    <a:ext uri="{FF2B5EF4-FFF2-40B4-BE49-F238E27FC236}">
                      <a16:creationId xmlns:a16="http://schemas.microsoft.com/office/drawing/2014/main" id="{989278C3-949A-4AB2-BD6C-FF5AA3570184}"/>
                    </a:ext>
                  </a:extLst>
                </p:cNvPr>
                <p:cNvSpPr>
                  <a:spLocks noChangeArrowheads="1"/>
                </p:cNvSpPr>
                <p:nvPr/>
              </p:nvSpPr>
              <p:spPr bwMode="auto">
                <a:xfrm>
                  <a:off x="3928" y="1278"/>
                  <a:ext cx="2" cy="116"/>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70" name="Rectangle 578">
                  <a:extLst>
                    <a:ext uri="{FF2B5EF4-FFF2-40B4-BE49-F238E27FC236}">
                      <a16:creationId xmlns:a16="http://schemas.microsoft.com/office/drawing/2014/main" id="{D3703945-BF4E-4091-8D41-DD0245B1A79A}"/>
                    </a:ext>
                  </a:extLst>
                </p:cNvPr>
                <p:cNvSpPr>
                  <a:spLocks noChangeArrowheads="1"/>
                </p:cNvSpPr>
                <p:nvPr/>
              </p:nvSpPr>
              <p:spPr bwMode="auto">
                <a:xfrm>
                  <a:off x="3930" y="1278"/>
                  <a:ext cx="2" cy="116"/>
                </a:xfrm>
                <a:prstGeom prst="rect">
                  <a:avLst/>
                </a:prstGeom>
                <a:solidFill>
                  <a:srgbClr val="DADAD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71" name="Rectangle 579">
                  <a:extLst>
                    <a:ext uri="{FF2B5EF4-FFF2-40B4-BE49-F238E27FC236}">
                      <a16:creationId xmlns:a16="http://schemas.microsoft.com/office/drawing/2014/main" id="{34A75E83-D5E6-45C3-8E27-7DA66AF40B81}"/>
                    </a:ext>
                  </a:extLst>
                </p:cNvPr>
                <p:cNvSpPr>
                  <a:spLocks noChangeArrowheads="1"/>
                </p:cNvSpPr>
                <p:nvPr/>
              </p:nvSpPr>
              <p:spPr bwMode="auto">
                <a:xfrm>
                  <a:off x="3932" y="1278"/>
                  <a:ext cx="2" cy="116"/>
                </a:xfrm>
                <a:prstGeom prst="rect">
                  <a:avLst/>
                </a:prstGeom>
                <a:solidFill>
                  <a:srgbClr val="D6D6D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72" name="Rectangle 580">
                  <a:extLst>
                    <a:ext uri="{FF2B5EF4-FFF2-40B4-BE49-F238E27FC236}">
                      <a16:creationId xmlns:a16="http://schemas.microsoft.com/office/drawing/2014/main" id="{0F9220CC-35F4-4370-915C-439393EF08CD}"/>
                    </a:ext>
                  </a:extLst>
                </p:cNvPr>
                <p:cNvSpPr>
                  <a:spLocks noChangeArrowheads="1"/>
                </p:cNvSpPr>
                <p:nvPr/>
              </p:nvSpPr>
              <p:spPr bwMode="auto">
                <a:xfrm>
                  <a:off x="3934" y="1278"/>
                  <a:ext cx="2" cy="116"/>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73" name="Rectangle 581">
                  <a:extLst>
                    <a:ext uri="{FF2B5EF4-FFF2-40B4-BE49-F238E27FC236}">
                      <a16:creationId xmlns:a16="http://schemas.microsoft.com/office/drawing/2014/main" id="{716A2FF1-1716-469F-AB28-0873F055FA25}"/>
                    </a:ext>
                  </a:extLst>
                </p:cNvPr>
                <p:cNvSpPr>
                  <a:spLocks noChangeArrowheads="1"/>
                </p:cNvSpPr>
                <p:nvPr/>
              </p:nvSpPr>
              <p:spPr bwMode="auto">
                <a:xfrm>
                  <a:off x="3936" y="1278"/>
                  <a:ext cx="2" cy="116"/>
                </a:xfrm>
                <a:prstGeom prst="rect">
                  <a:avLst/>
                </a:prstGeom>
                <a:solidFill>
                  <a:srgbClr val="D0D0D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74" name="Rectangle 582">
                  <a:extLst>
                    <a:ext uri="{FF2B5EF4-FFF2-40B4-BE49-F238E27FC236}">
                      <a16:creationId xmlns:a16="http://schemas.microsoft.com/office/drawing/2014/main" id="{7DEC676C-1E6A-4FD8-872F-16B7299D416B}"/>
                    </a:ext>
                  </a:extLst>
                </p:cNvPr>
                <p:cNvSpPr>
                  <a:spLocks noChangeArrowheads="1"/>
                </p:cNvSpPr>
                <p:nvPr/>
              </p:nvSpPr>
              <p:spPr bwMode="auto">
                <a:xfrm>
                  <a:off x="3938" y="1278"/>
                  <a:ext cx="2" cy="116"/>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75" name="Rectangle 583">
                  <a:extLst>
                    <a:ext uri="{FF2B5EF4-FFF2-40B4-BE49-F238E27FC236}">
                      <a16:creationId xmlns:a16="http://schemas.microsoft.com/office/drawing/2014/main" id="{D99B1A01-1407-423F-9959-71A78BDE9768}"/>
                    </a:ext>
                  </a:extLst>
                </p:cNvPr>
                <p:cNvSpPr>
                  <a:spLocks noChangeArrowheads="1"/>
                </p:cNvSpPr>
                <p:nvPr/>
              </p:nvSpPr>
              <p:spPr bwMode="auto">
                <a:xfrm>
                  <a:off x="3940" y="1278"/>
                  <a:ext cx="2" cy="116"/>
                </a:xfrm>
                <a:prstGeom prst="rect">
                  <a:avLst/>
                </a:prstGeom>
                <a:solidFill>
                  <a:srgbClr val="C9C9C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76" name="Rectangle 584">
                  <a:extLst>
                    <a:ext uri="{FF2B5EF4-FFF2-40B4-BE49-F238E27FC236}">
                      <a16:creationId xmlns:a16="http://schemas.microsoft.com/office/drawing/2014/main" id="{948E4BED-A7DE-472E-9337-9BC34BA419C0}"/>
                    </a:ext>
                  </a:extLst>
                </p:cNvPr>
                <p:cNvSpPr>
                  <a:spLocks noChangeArrowheads="1"/>
                </p:cNvSpPr>
                <p:nvPr/>
              </p:nvSpPr>
              <p:spPr bwMode="auto">
                <a:xfrm>
                  <a:off x="3942" y="1278"/>
                  <a:ext cx="2" cy="116"/>
                </a:xfrm>
                <a:prstGeom prst="rect">
                  <a:avLst/>
                </a:prstGeom>
                <a:solidFill>
                  <a:srgbClr val="C5C5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77" name="Rectangle 585">
                  <a:extLst>
                    <a:ext uri="{FF2B5EF4-FFF2-40B4-BE49-F238E27FC236}">
                      <a16:creationId xmlns:a16="http://schemas.microsoft.com/office/drawing/2014/main" id="{E72F3116-2CE8-409C-8494-1461FFC7DC1C}"/>
                    </a:ext>
                  </a:extLst>
                </p:cNvPr>
                <p:cNvSpPr>
                  <a:spLocks noChangeArrowheads="1"/>
                </p:cNvSpPr>
                <p:nvPr/>
              </p:nvSpPr>
              <p:spPr bwMode="auto">
                <a:xfrm>
                  <a:off x="3944" y="1278"/>
                  <a:ext cx="2" cy="116"/>
                </a:xfrm>
                <a:prstGeom prst="rect">
                  <a:avLst/>
                </a:prstGeom>
                <a:solidFill>
                  <a:srgbClr val="C1C1C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78" name="Rectangle 586">
                  <a:extLst>
                    <a:ext uri="{FF2B5EF4-FFF2-40B4-BE49-F238E27FC236}">
                      <a16:creationId xmlns:a16="http://schemas.microsoft.com/office/drawing/2014/main" id="{74A0D86F-1E5E-4DBB-A1FA-5A67BE0B2F12}"/>
                    </a:ext>
                  </a:extLst>
                </p:cNvPr>
                <p:cNvSpPr>
                  <a:spLocks noChangeArrowheads="1"/>
                </p:cNvSpPr>
                <p:nvPr/>
              </p:nvSpPr>
              <p:spPr bwMode="auto">
                <a:xfrm>
                  <a:off x="3946" y="1278"/>
                  <a:ext cx="2" cy="116"/>
                </a:xfrm>
                <a:prstGeom prst="rect">
                  <a:avLst/>
                </a:prstGeom>
                <a:solidFill>
                  <a:srgbClr val="BDBDB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79" name="Rectangle 587">
                  <a:extLst>
                    <a:ext uri="{FF2B5EF4-FFF2-40B4-BE49-F238E27FC236}">
                      <a16:creationId xmlns:a16="http://schemas.microsoft.com/office/drawing/2014/main" id="{CEE04167-875B-4F0A-B1C0-894FF8FB97B4}"/>
                    </a:ext>
                  </a:extLst>
                </p:cNvPr>
                <p:cNvSpPr>
                  <a:spLocks noChangeArrowheads="1"/>
                </p:cNvSpPr>
                <p:nvPr/>
              </p:nvSpPr>
              <p:spPr bwMode="auto">
                <a:xfrm>
                  <a:off x="3948" y="1278"/>
                  <a:ext cx="2" cy="116"/>
                </a:xfrm>
                <a:prstGeom prst="rect">
                  <a:avLst/>
                </a:prstGeom>
                <a:solidFill>
                  <a:srgbClr val="B8B8B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80" name="Rectangle 588">
                  <a:extLst>
                    <a:ext uri="{FF2B5EF4-FFF2-40B4-BE49-F238E27FC236}">
                      <a16:creationId xmlns:a16="http://schemas.microsoft.com/office/drawing/2014/main" id="{02883C7C-F266-47FD-A4D3-853C5941F1FA}"/>
                    </a:ext>
                  </a:extLst>
                </p:cNvPr>
                <p:cNvSpPr>
                  <a:spLocks noChangeArrowheads="1"/>
                </p:cNvSpPr>
                <p:nvPr/>
              </p:nvSpPr>
              <p:spPr bwMode="auto">
                <a:xfrm>
                  <a:off x="3950" y="1278"/>
                  <a:ext cx="2" cy="116"/>
                </a:xfrm>
                <a:prstGeom prst="rect">
                  <a:avLst/>
                </a:prstGeom>
                <a:solidFill>
                  <a:srgbClr val="B4B4B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81" name="Rectangle 589">
                  <a:extLst>
                    <a:ext uri="{FF2B5EF4-FFF2-40B4-BE49-F238E27FC236}">
                      <a16:creationId xmlns:a16="http://schemas.microsoft.com/office/drawing/2014/main" id="{FB8EBBD9-B3A2-4F24-9500-9B33CAF67C9D}"/>
                    </a:ext>
                  </a:extLst>
                </p:cNvPr>
                <p:cNvSpPr>
                  <a:spLocks noChangeArrowheads="1"/>
                </p:cNvSpPr>
                <p:nvPr/>
              </p:nvSpPr>
              <p:spPr bwMode="auto">
                <a:xfrm>
                  <a:off x="3952" y="1278"/>
                  <a:ext cx="1" cy="116"/>
                </a:xfrm>
                <a:prstGeom prst="rect">
                  <a:avLst/>
                </a:prstGeom>
                <a:solidFill>
                  <a:srgbClr val="B0B0B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82" name="Rectangle 590">
                  <a:extLst>
                    <a:ext uri="{FF2B5EF4-FFF2-40B4-BE49-F238E27FC236}">
                      <a16:creationId xmlns:a16="http://schemas.microsoft.com/office/drawing/2014/main" id="{3DA9CF30-B915-4567-B6C0-58862273364C}"/>
                    </a:ext>
                  </a:extLst>
                </p:cNvPr>
                <p:cNvSpPr>
                  <a:spLocks noChangeArrowheads="1"/>
                </p:cNvSpPr>
                <p:nvPr/>
              </p:nvSpPr>
              <p:spPr bwMode="auto">
                <a:xfrm>
                  <a:off x="3953" y="1278"/>
                  <a:ext cx="2" cy="116"/>
                </a:xfrm>
                <a:prstGeom prst="rect">
                  <a:avLst/>
                </a:prstGeom>
                <a:solidFill>
                  <a:srgbClr val="ABABA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83" name="Rectangle 591">
                  <a:extLst>
                    <a:ext uri="{FF2B5EF4-FFF2-40B4-BE49-F238E27FC236}">
                      <a16:creationId xmlns:a16="http://schemas.microsoft.com/office/drawing/2014/main" id="{866A3181-C4D7-4931-AE41-ED1C6B2C65F8}"/>
                    </a:ext>
                  </a:extLst>
                </p:cNvPr>
                <p:cNvSpPr>
                  <a:spLocks noChangeArrowheads="1"/>
                </p:cNvSpPr>
                <p:nvPr/>
              </p:nvSpPr>
              <p:spPr bwMode="auto">
                <a:xfrm>
                  <a:off x="3955" y="1278"/>
                  <a:ext cx="2" cy="116"/>
                </a:xfrm>
                <a:prstGeom prst="rect">
                  <a:avLst/>
                </a:prstGeom>
                <a:solidFill>
                  <a:srgbClr val="A7A7A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84" name="Rectangle 592">
                  <a:extLst>
                    <a:ext uri="{FF2B5EF4-FFF2-40B4-BE49-F238E27FC236}">
                      <a16:creationId xmlns:a16="http://schemas.microsoft.com/office/drawing/2014/main" id="{3D5EDF9E-BE75-486D-BBBA-D89619198BCF}"/>
                    </a:ext>
                  </a:extLst>
                </p:cNvPr>
                <p:cNvSpPr>
                  <a:spLocks noChangeArrowheads="1"/>
                </p:cNvSpPr>
                <p:nvPr/>
              </p:nvSpPr>
              <p:spPr bwMode="auto">
                <a:xfrm>
                  <a:off x="3957" y="1278"/>
                  <a:ext cx="2" cy="116"/>
                </a:xfrm>
                <a:prstGeom prst="rect">
                  <a:avLst/>
                </a:prstGeom>
                <a:solidFill>
                  <a:srgbClr val="A2A2A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85" name="Rectangle 593">
                  <a:extLst>
                    <a:ext uri="{FF2B5EF4-FFF2-40B4-BE49-F238E27FC236}">
                      <a16:creationId xmlns:a16="http://schemas.microsoft.com/office/drawing/2014/main" id="{71A0A44D-A7D4-443B-B4DD-458933A2FC80}"/>
                    </a:ext>
                  </a:extLst>
                </p:cNvPr>
                <p:cNvSpPr>
                  <a:spLocks noChangeArrowheads="1"/>
                </p:cNvSpPr>
                <p:nvPr/>
              </p:nvSpPr>
              <p:spPr bwMode="auto">
                <a:xfrm>
                  <a:off x="3959" y="1278"/>
                  <a:ext cx="2" cy="116"/>
                </a:xfrm>
                <a:prstGeom prst="rect">
                  <a:avLst/>
                </a:prstGeom>
                <a:solidFill>
                  <a:srgbClr val="9D9D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86" name="Rectangle 594">
                  <a:extLst>
                    <a:ext uri="{FF2B5EF4-FFF2-40B4-BE49-F238E27FC236}">
                      <a16:creationId xmlns:a16="http://schemas.microsoft.com/office/drawing/2014/main" id="{A736159A-BC50-4FE2-8A47-C541D1EB3B2A}"/>
                    </a:ext>
                  </a:extLst>
                </p:cNvPr>
                <p:cNvSpPr>
                  <a:spLocks noChangeArrowheads="1"/>
                </p:cNvSpPr>
                <p:nvPr/>
              </p:nvSpPr>
              <p:spPr bwMode="auto">
                <a:xfrm>
                  <a:off x="3961" y="1278"/>
                  <a:ext cx="2" cy="116"/>
                </a:xfrm>
                <a:prstGeom prst="rect">
                  <a:avLst/>
                </a:prstGeom>
                <a:solidFill>
                  <a:srgbClr val="98989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87" name="Rectangle 595">
                  <a:extLst>
                    <a:ext uri="{FF2B5EF4-FFF2-40B4-BE49-F238E27FC236}">
                      <a16:creationId xmlns:a16="http://schemas.microsoft.com/office/drawing/2014/main" id="{C89C630E-EE72-49E7-A308-47703BEB6B5E}"/>
                    </a:ext>
                  </a:extLst>
                </p:cNvPr>
                <p:cNvSpPr>
                  <a:spLocks noChangeArrowheads="1"/>
                </p:cNvSpPr>
                <p:nvPr/>
              </p:nvSpPr>
              <p:spPr bwMode="auto">
                <a:xfrm>
                  <a:off x="3963" y="1278"/>
                  <a:ext cx="2" cy="116"/>
                </a:xfrm>
                <a:prstGeom prst="rect">
                  <a:avLst/>
                </a:prstGeom>
                <a:solidFill>
                  <a:srgbClr val="93939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88" name="Rectangle 596">
                  <a:extLst>
                    <a:ext uri="{FF2B5EF4-FFF2-40B4-BE49-F238E27FC236}">
                      <a16:creationId xmlns:a16="http://schemas.microsoft.com/office/drawing/2014/main" id="{9395FCD1-FC97-4C66-832C-645AB9CDC851}"/>
                    </a:ext>
                  </a:extLst>
                </p:cNvPr>
                <p:cNvSpPr>
                  <a:spLocks noChangeArrowheads="1"/>
                </p:cNvSpPr>
                <p:nvPr/>
              </p:nvSpPr>
              <p:spPr bwMode="auto">
                <a:xfrm>
                  <a:off x="3965" y="1278"/>
                  <a:ext cx="2" cy="116"/>
                </a:xfrm>
                <a:prstGeom prst="rect">
                  <a:avLst/>
                </a:prstGeom>
                <a:solidFill>
                  <a:srgbClr val="8E8E8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89" name="Rectangle 597">
                  <a:extLst>
                    <a:ext uri="{FF2B5EF4-FFF2-40B4-BE49-F238E27FC236}">
                      <a16:creationId xmlns:a16="http://schemas.microsoft.com/office/drawing/2014/main" id="{C59B843E-E0F1-4A6F-9EC1-B39259709ED1}"/>
                    </a:ext>
                  </a:extLst>
                </p:cNvPr>
                <p:cNvSpPr>
                  <a:spLocks noChangeArrowheads="1"/>
                </p:cNvSpPr>
                <p:nvPr/>
              </p:nvSpPr>
              <p:spPr bwMode="auto">
                <a:xfrm>
                  <a:off x="3967" y="1278"/>
                  <a:ext cx="2" cy="116"/>
                </a:xfrm>
                <a:prstGeom prst="rect">
                  <a:avLst/>
                </a:prstGeom>
                <a:solidFill>
                  <a:srgbClr val="89898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90" name="Rectangle 598">
                  <a:extLst>
                    <a:ext uri="{FF2B5EF4-FFF2-40B4-BE49-F238E27FC236}">
                      <a16:creationId xmlns:a16="http://schemas.microsoft.com/office/drawing/2014/main" id="{709ABF7E-A37C-45E0-BA39-FBDAD4A1BCA5}"/>
                    </a:ext>
                  </a:extLst>
                </p:cNvPr>
                <p:cNvSpPr>
                  <a:spLocks noChangeArrowheads="1"/>
                </p:cNvSpPr>
                <p:nvPr/>
              </p:nvSpPr>
              <p:spPr bwMode="auto">
                <a:xfrm>
                  <a:off x="3969" y="1278"/>
                  <a:ext cx="2" cy="116"/>
                </a:xfrm>
                <a:prstGeom prst="rect">
                  <a:avLst/>
                </a:prstGeom>
                <a:solidFill>
                  <a:srgbClr val="85858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91" name="Rectangle 599">
                  <a:extLst>
                    <a:ext uri="{FF2B5EF4-FFF2-40B4-BE49-F238E27FC236}">
                      <a16:creationId xmlns:a16="http://schemas.microsoft.com/office/drawing/2014/main" id="{D6912AD5-03A5-4C9D-84C2-AB750E88C550}"/>
                    </a:ext>
                  </a:extLst>
                </p:cNvPr>
                <p:cNvSpPr>
                  <a:spLocks noChangeArrowheads="1"/>
                </p:cNvSpPr>
                <p:nvPr/>
              </p:nvSpPr>
              <p:spPr bwMode="auto">
                <a:xfrm>
                  <a:off x="3971" y="1278"/>
                  <a:ext cx="2" cy="116"/>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92" name="Rectangle 600">
                  <a:extLst>
                    <a:ext uri="{FF2B5EF4-FFF2-40B4-BE49-F238E27FC236}">
                      <a16:creationId xmlns:a16="http://schemas.microsoft.com/office/drawing/2014/main" id="{7A089705-666B-4A1E-8E2D-986594D3EE9C}"/>
                    </a:ext>
                  </a:extLst>
                </p:cNvPr>
                <p:cNvSpPr>
                  <a:spLocks noChangeArrowheads="1"/>
                </p:cNvSpPr>
                <p:nvPr/>
              </p:nvSpPr>
              <p:spPr bwMode="auto">
                <a:xfrm>
                  <a:off x="3973" y="1278"/>
                  <a:ext cx="2" cy="116"/>
                </a:xfrm>
                <a:prstGeom prst="rect">
                  <a:avLst/>
                </a:prstGeom>
                <a:solidFill>
                  <a:srgbClr val="7B7B7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93" name="Rectangle 601">
                  <a:extLst>
                    <a:ext uri="{FF2B5EF4-FFF2-40B4-BE49-F238E27FC236}">
                      <a16:creationId xmlns:a16="http://schemas.microsoft.com/office/drawing/2014/main" id="{D1A912AD-8480-499E-B4FE-524F7E84BBFA}"/>
                    </a:ext>
                  </a:extLst>
                </p:cNvPr>
                <p:cNvSpPr>
                  <a:spLocks noChangeArrowheads="1"/>
                </p:cNvSpPr>
                <p:nvPr/>
              </p:nvSpPr>
              <p:spPr bwMode="auto">
                <a:xfrm>
                  <a:off x="3975" y="1278"/>
                  <a:ext cx="2" cy="116"/>
                </a:xfrm>
                <a:prstGeom prst="rect">
                  <a:avLst/>
                </a:prstGeom>
                <a:solidFill>
                  <a:srgbClr val="75757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94" name="Rectangle 602">
                  <a:extLst>
                    <a:ext uri="{FF2B5EF4-FFF2-40B4-BE49-F238E27FC236}">
                      <a16:creationId xmlns:a16="http://schemas.microsoft.com/office/drawing/2014/main" id="{0054D1B0-6FA5-45B5-9BDF-D0C1EE1C7A7A}"/>
                    </a:ext>
                  </a:extLst>
                </p:cNvPr>
                <p:cNvSpPr>
                  <a:spLocks noChangeArrowheads="1"/>
                </p:cNvSpPr>
                <p:nvPr/>
              </p:nvSpPr>
              <p:spPr bwMode="auto">
                <a:xfrm>
                  <a:off x="3977" y="1278"/>
                  <a:ext cx="2" cy="116"/>
                </a:xfrm>
                <a:prstGeom prst="rect">
                  <a:avLst/>
                </a:prstGeom>
                <a:solidFill>
                  <a:srgbClr val="70707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95" name="Rectangle 603">
                  <a:extLst>
                    <a:ext uri="{FF2B5EF4-FFF2-40B4-BE49-F238E27FC236}">
                      <a16:creationId xmlns:a16="http://schemas.microsoft.com/office/drawing/2014/main" id="{02FDBC6A-AEC0-4159-96BA-2C0F74199173}"/>
                    </a:ext>
                  </a:extLst>
                </p:cNvPr>
                <p:cNvSpPr>
                  <a:spLocks noChangeArrowheads="1"/>
                </p:cNvSpPr>
                <p:nvPr/>
              </p:nvSpPr>
              <p:spPr bwMode="auto">
                <a:xfrm>
                  <a:off x="3979" y="1278"/>
                  <a:ext cx="2" cy="116"/>
                </a:xfrm>
                <a:prstGeom prst="rect">
                  <a:avLst/>
                </a:prstGeom>
                <a:solidFill>
                  <a:srgbClr val="6B6B6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96" name="Rectangle 604">
                  <a:extLst>
                    <a:ext uri="{FF2B5EF4-FFF2-40B4-BE49-F238E27FC236}">
                      <a16:creationId xmlns:a16="http://schemas.microsoft.com/office/drawing/2014/main" id="{11F88954-1DC1-485C-8D89-CD79BCF21A29}"/>
                    </a:ext>
                  </a:extLst>
                </p:cNvPr>
                <p:cNvSpPr>
                  <a:spLocks noChangeArrowheads="1"/>
                </p:cNvSpPr>
                <p:nvPr/>
              </p:nvSpPr>
              <p:spPr bwMode="auto">
                <a:xfrm>
                  <a:off x="3981" y="1278"/>
                  <a:ext cx="2" cy="116"/>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97" name="Rectangle 605">
                  <a:extLst>
                    <a:ext uri="{FF2B5EF4-FFF2-40B4-BE49-F238E27FC236}">
                      <a16:creationId xmlns:a16="http://schemas.microsoft.com/office/drawing/2014/main" id="{5770D285-F156-4D49-8E69-7D194C964C1E}"/>
                    </a:ext>
                  </a:extLst>
                </p:cNvPr>
                <p:cNvSpPr>
                  <a:spLocks noChangeArrowheads="1"/>
                </p:cNvSpPr>
                <p:nvPr/>
              </p:nvSpPr>
              <p:spPr bwMode="auto">
                <a:xfrm>
                  <a:off x="3983" y="1278"/>
                  <a:ext cx="2" cy="116"/>
                </a:xfrm>
                <a:prstGeom prst="rect">
                  <a:avLst/>
                </a:prstGeom>
                <a:solidFill>
                  <a:srgbClr val="60606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98" name="Rectangle 606">
                  <a:extLst>
                    <a:ext uri="{FF2B5EF4-FFF2-40B4-BE49-F238E27FC236}">
                      <a16:creationId xmlns:a16="http://schemas.microsoft.com/office/drawing/2014/main" id="{05F18955-1DEF-4792-9C56-69D50473D5C5}"/>
                    </a:ext>
                  </a:extLst>
                </p:cNvPr>
                <p:cNvSpPr>
                  <a:spLocks noChangeArrowheads="1"/>
                </p:cNvSpPr>
                <p:nvPr/>
              </p:nvSpPr>
              <p:spPr bwMode="auto">
                <a:xfrm>
                  <a:off x="3985" y="1278"/>
                  <a:ext cx="2" cy="116"/>
                </a:xfrm>
                <a:prstGeom prst="rect">
                  <a:avLst/>
                </a:prstGeom>
                <a:solidFill>
                  <a:srgbClr val="5B5B5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599" name="Rectangle 607">
                  <a:extLst>
                    <a:ext uri="{FF2B5EF4-FFF2-40B4-BE49-F238E27FC236}">
                      <a16:creationId xmlns:a16="http://schemas.microsoft.com/office/drawing/2014/main" id="{72A2A91C-4B4B-42E3-8FAB-EAA9EC2C11C3}"/>
                    </a:ext>
                  </a:extLst>
                </p:cNvPr>
                <p:cNvSpPr>
                  <a:spLocks noChangeArrowheads="1"/>
                </p:cNvSpPr>
                <p:nvPr/>
              </p:nvSpPr>
              <p:spPr bwMode="auto">
                <a:xfrm>
                  <a:off x="3987" y="1278"/>
                  <a:ext cx="2" cy="116"/>
                </a:xfrm>
                <a:prstGeom prst="rect">
                  <a:avLst/>
                </a:prstGeom>
                <a:solidFill>
                  <a:srgbClr val="57575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00" name="Rectangle 608">
                  <a:extLst>
                    <a:ext uri="{FF2B5EF4-FFF2-40B4-BE49-F238E27FC236}">
                      <a16:creationId xmlns:a16="http://schemas.microsoft.com/office/drawing/2014/main" id="{D8828327-6C10-4212-92AE-DE373B9CCEF2}"/>
                    </a:ext>
                  </a:extLst>
                </p:cNvPr>
                <p:cNvSpPr>
                  <a:spLocks noChangeArrowheads="1"/>
                </p:cNvSpPr>
                <p:nvPr/>
              </p:nvSpPr>
              <p:spPr bwMode="auto">
                <a:xfrm>
                  <a:off x="3989" y="1278"/>
                  <a:ext cx="1" cy="116"/>
                </a:xfrm>
                <a:prstGeom prst="rect">
                  <a:avLst/>
                </a:prstGeom>
                <a:solidFill>
                  <a:srgbClr val="52525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01" name="Rectangle 609">
                  <a:extLst>
                    <a:ext uri="{FF2B5EF4-FFF2-40B4-BE49-F238E27FC236}">
                      <a16:creationId xmlns:a16="http://schemas.microsoft.com/office/drawing/2014/main" id="{5562C8D1-A150-4845-86F9-9BD68BB01B1B}"/>
                    </a:ext>
                  </a:extLst>
                </p:cNvPr>
                <p:cNvSpPr>
                  <a:spLocks noChangeArrowheads="1"/>
                </p:cNvSpPr>
                <p:nvPr/>
              </p:nvSpPr>
              <p:spPr bwMode="auto">
                <a:xfrm>
                  <a:off x="3990" y="1278"/>
                  <a:ext cx="2" cy="116"/>
                </a:xfrm>
                <a:prstGeom prst="rect">
                  <a:avLst/>
                </a:prstGeom>
                <a:solidFill>
                  <a:srgbClr val="4C4C4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02" name="Rectangle 610">
                  <a:extLst>
                    <a:ext uri="{FF2B5EF4-FFF2-40B4-BE49-F238E27FC236}">
                      <a16:creationId xmlns:a16="http://schemas.microsoft.com/office/drawing/2014/main" id="{A7726FB6-E7A9-4B6A-B70F-6EA25D58299E}"/>
                    </a:ext>
                  </a:extLst>
                </p:cNvPr>
                <p:cNvSpPr>
                  <a:spLocks noChangeArrowheads="1"/>
                </p:cNvSpPr>
                <p:nvPr/>
              </p:nvSpPr>
              <p:spPr bwMode="auto">
                <a:xfrm>
                  <a:off x="3992" y="1278"/>
                  <a:ext cx="2" cy="116"/>
                </a:xfrm>
                <a:prstGeom prst="rect">
                  <a:avLst/>
                </a:prstGeom>
                <a:solidFill>
                  <a:srgbClr val="47474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03" name="Rectangle 611">
                  <a:extLst>
                    <a:ext uri="{FF2B5EF4-FFF2-40B4-BE49-F238E27FC236}">
                      <a16:creationId xmlns:a16="http://schemas.microsoft.com/office/drawing/2014/main" id="{3C94C646-74F0-4473-BCC6-4A5C82ACC847}"/>
                    </a:ext>
                  </a:extLst>
                </p:cNvPr>
                <p:cNvSpPr>
                  <a:spLocks noChangeArrowheads="1"/>
                </p:cNvSpPr>
                <p:nvPr/>
              </p:nvSpPr>
              <p:spPr bwMode="auto">
                <a:xfrm>
                  <a:off x="3994" y="1278"/>
                  <a:ext cx="2" cy="116"/>
                </a:xfrm>
                <a:prstGeom prst="rect">
                  <a:avLst/>
                </a:prstGeom>
                <a:solidFill>
                  <a:srgbClr val="4343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04" name="Rectangle 612">
                  <a:extLst>
                    <a:ext uri="{FF2B5EF4-FFF2-40B4-BE49-F238E27FC236}">
                      <a16:creationId xmlns:a16="http://schemas.microsoft.com/office/drawing/2014/main" id="{085C1212-2AC4-4258-A47E-F0D29EBF98FC}"/>
                    </a:ext>
                  </a:extLst>
                </p:cNvPr>
                <p:cNvSpPr>
                  <a:spLocks noChangeArrowheads="1"/>
                </p:cNvSpPr>
                <p:nvPr/>
              </p:nvSpPr>
              <p:spPr bwMode="auto">
                <a:xfrm>
                  <a:off x="3996" y="1278"/>
                  <a:ext cx="2" cy="116"/>
                </a:xfrm>
                <a:prstGeom prst="rect">
                  <a:avLst/>
                </a:prstGeom>
                <a:solidFill>
                  <a:srgbClr val="3E3E3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05" name="Rectangle 613">
                  <a:extLst>
                    <a:ext uri="{FF2B5EF4-FFF2-40B4-BE49-F238E27FC236}">
                      <a16:creationId xmlns:a16="http://schemas.microsoft.com/office/drawing/2014/main" id="{473B6ECC-742F-48D0-9879-853D80DDA387}"/>
                    </a:ext>
                  </a:extLst>
                </p:cNvPr>
                <p:cNvSpPr>
                  <a:spLocks noChangeArrowheads="1"/>
                </p:cNvSpPr>
                <p:nvPr/>
              </p:nvSpPr>
              <p:spPr bwMode="auto">
                <a:xfrm>
                  <a:off x="3998" y="1278"/>
                  <a:ext cx="2" cy="116"/>
                </a:xfrm>
                <a:prstGeom prst="rect">
                  <a:avLst/>
                </a:prstGeom>
                <a:solidFill>
                  <a:srgbClr val="38383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06" name="Rectangle 614">
                  <a:extLst>
                    <a:ext uri="{FF2B5EF4-FFF2-40B4-BE49-F238E27FC236}">
                      <a16:creationId xmlns:a16="http://schemas.microsoft.com/office/drawing/2014/main" id="{B0FE4110-AECB-49C9-8341-D436909AB456}"/>
                    </a:ext>
                  </a:extLst>
                </p:cNvPr>
                <p:cNvSpPr>
                  <a:spLocks noChangeArrowheads="1"/>
                </p:cNvSpPr>
                <p:nvPr/>
              </p:nvSpPr>
              <p:spPr bwMode="auto">
                <a:xfrm>
                  <a:off x="4000" y="1278"/>
                  <a:ext cx="2" cy="116"/>
                </a:xfrm>
                <a:prstGeom prst="rect">
                  <a:avLst/>
                </a:prstGeom>
                <a:solidFill>
                  <a:srgbClr val="3333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07" name="Rectangle 615">
                  <a:extLst>
                    <a:ext uri="{FF2B5EF4-FFF2-40B4-BE49-F238E27FC236}">
                      <a16:creationId xmlns:a16="http://schemas.microsoft.com/office/drawing/2014/main" id="{5B90ED22-CE8F-450D-9F9D-40B5D34F43AD}"/>
                    </a:ext>
                  </a:extLst>
                </p:cNvPr>
                <p:cNvSpPr>
                  <a:spLocks noChangeArrowheads="1"/>
                </p:cNvSpPr>
                <p:nvPr/>
              </p:nvSpPr>
              <p:spPr bwMode="auto">
                <a:xfrm>
                  <a:off x="4002" y="1278"/>
                  <a:ext cx="2" cy="116"/>
                </a:xfrm>
                <a:prstGeom prst="rect">
                  <a:avLst/>
                </a:prstGeom>
                <a:solidFill>
                  <a:srgbClr val="2E2E2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08" name="Rectangle 616">
                  <a:extLst>
                    <a:ext uri="{FF2B5EF4-FFF2-40B4-BE49-F238E27FC236}">
                      <a16:creationId xmlns:a16="http://schemas.microsoft.com/office/drawing/2014/main" id="{7ED0AC22-ED6C-4DB0-88CB-4560483F1C4A}"/>
                    </a:ext>
                  </a:extLst>
                </p:cNvPr>
                <p:cNvSpPr>
                  <a:spLocks noChangeArrowheads="1"/>
                </p:cNvSpPr>
                <p:nvPr/>
              </p:nvSpPr>
              <p:spPr bwMode="auto">
                <a:xfrm>
                  <a:off x="4004" y="1278"/>
                  <a:ext cx="2" cy="116"/>
                </a:xfrm>
                <a:prstGeom prst="rect">
                  <a:avLst/>
                </a:prstGeom>
                <a:solidFill>
                  <a:srgbClr val="2A2A2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09" name="Rectangle 617">
                  <a:extLst>
                    <a:ext uri="{FF2B5EF4-FFF2-40B4-BE49-F238E27FC236}">
                      <a16:creationId xmlns:a16="http://schemas.microsoft.com/office/drawing/2014/main" id="{C242A8D2-C1FF-416F-B297-8F4A0845A21B}"/>
                    </a:ext>
                  </a:extLst>
                </p:cNvPr>
                <p:cNvSpPr>
                  <a:spLocks noChangeArrowheads="1"/>
                </p:cNvSpPr>
                <p:nvPr/>
              </p:nvSpPr>
              <p:spPr bwMode="auto">
                <a:xfrm>
                  <a:off x="4006" y="1278"/>
                  <a:ext cx="2" cy="116"/>
                </a:xfrm>
                <a:prstGeom prst="rect">
                  <a:avLst/>
                </a:prstGeom>
                <a:solidFill>
                  <a:srgbClr val="23232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10" name="Rectangle 618">
                  <a:extLst>
                    <a:ext uri="{FF2B5EF4-FFF2-40B4-BE49-F238E27FC236}">
                      <a16:creationId xmlns:a16="http://schemas.microsoft.com/office/drawing/2014/main" id="{55412212-EA85-4A56-ACE6-7767DF37D577}"/>
                    </a:ext>
                  </a:extLst>
                </p:cNvPr>
                <p:cNvSpPr>
                  <a:spLocks noChangeArrowheads="1"/>
                </p:cNvSpPr>
                <p:nvPr/>
              </p:nvSpPr>
              <p:spPr bwMode="auto">
                <a:xfrm>
                  <a:off x="4008" y="1278"/>
                  <a:ext cx="2" cy="116"/>
                </a:xfrm>
                <a:prstGeom prst="rect">
                  <a:avLst/>
                </a:prstGeom>
                <a:solidFill>
                  <a:srgbClr val="1C1C1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11" name="Rectangle 619">
                  <a:extLst>
                    <a:ext uri="{FF2B5EF4-FFF2-40B4-BE49-F238E27FC236}">
                      <a16:creationId xmlns:a16="http://schemas.microsoft.com/office/drawing/2014/main" id="{B494159F-52C1-4D80-878D-05630EF4FA1D}"/>
                    </a:ext>
                  </a:extLst>
                </p:cNvPr>
                <p:cNvSpPr>
                  <a:spLocks noChangeArrowheads="1"/>
                </p:cNvSpPr>
                <p:nvPr/>
              </p:nvSpPr>
              <p:spPr bwMode="auto">
                <a:xfrm>
                  <a:off x="4010" y="1278"/>
                  <a:ext cx="2" cy="116"/>
                </a:xfrm>
                <a:prstGeom prst="rect">
                  <a:avLst/>
                </a:prstGeom>
                <a:solidFill>
                  <a:srgbClr val="0F0F0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12" name="Rectangle 620">
                  <a:extLst>
                    <a:ext uri="{FF2B5EF4-FFF2-40B4-BE49-F238E27FC236}">
                      <a16:creationId xmlns:a16="http://schemas.microsoft.com/office/drawing/2014/main" id="{B0403620-2C63-45B4-BB37-91E75AC9504A}"/>
                    </a:ext>
                  </a:extLst>
                </p:cNvPr>
                <p:cNvSpPr>
                  <a:spLocks noChangeArrowheads="1"/>
                </p:cNvSpPr>
                <p:nvPr/>
              </p:nvSpPr>
              <p:spPr bwMode="auto">
                <a:xfrm>
                  <a:off x="4012" y="1278"/>
                  <a:ext cx="2" cy="116"/>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13" name="Rectangle 621">
                  <a:extLst>
                    <a:ext uri="{FF2B5EF4-FFF2-40B4-BE49-F238E27FC236}">
                      <a16:creationId xmlns:a16="http://schemas.microsoft.com/office/drawing/2014/main" id="{2951A4F6-8AAB-4F9F-87FD-47B6B3BF5C58}"/>
                    </a:ext>
                  </a:extLst>
                </p:cNvPr>
                <p:cNvSpPr>
                  <a:spLocks noChangeArrowheads="1"/>
                </p:cNvSpPr>
                <p:nvPr/>
              </p:nvSpPr>
              <p:spPr bwMode="auto">
                <a:xfrm>
                  <a:off x="3752" y="1278"/>
                  <a:ext cx="261" cy="115"/>
                </a:xfrm>
                <a:prstGeom prst="rect">
                  <a:avLst/>
                </a:prstGeom>
                <a:noFill/>
                <a:ln w="6350"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3733" name="Group 741">
                <a:extLst>
                  <a:ext uri="{FF2B5EF4-FFF2-40B4-BE49-F238E27FC236}">
                    <a16:creationId xmlns:a16="http://schemas.microsoft.com/office/drawing/2014/main" id="{C58AAE6A-1E7F-4B15-8DE5-CFB7229C57EE}"/>
                  </a:ext>
                </a:extLst>
              </p:cNvPr>
              <p:cNvGrpSpPr>
                <a:grpSpLocks/>
              </p:cNvGrpSpPr>
              <p:nvPr/>
            </p:nvGrpSpPr>
            <p:grpSpPr bwMode="auto">
              <a:xfrm>
                <a:off x="3751" y="1264"/>
                <a:ext cx="265" cy="41"/>
                <a:chOff x="3751" y="1264"/>
                <a:chExt cx="265" cy="41"/>
              </a:xfrm>
            </p:grpSpPr>
            <p:sp>
              <p:nvSpPr>
                <p:cNvPr id="213615" name="Rectangle 623">
                  <a:extLst>
                    <a:ext uri="{FF2B5EF4-FFF2-40B4-BE49-F238E27FC236}">
                      <a16:creationId xmlns:a16="http://schemas.microsoft.com/office/drawing/2014/main" id="{85BB37D5-F09F-476E-98DC-BC1B9C030831}"/>
                    </a:ext>
                  </a:extLst>
                </p:cNvPr>
                <p:cNvSpPr>
                  <a:spLocks noChangeArrowheads="1"/>
                </p:cNvSpPr>
                <p:nvPr/>
              </p:nvSpPr>
              <p:spPr bwMode="auto">
                <a:xfrm>
                  <a:off x="3751" y="1264"/>
                  <a:ext cx="2" cy="41"/>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16" name="Rectangle 624">
                  <a:extLst>
                    <a:ext uri="{FF2B5EF4-FFF2-40B4-BE49-F238E27FC236}">
                      <a16:creationId xmlns:a16="http://schemas.microsoft.com/office/drawing/2014/main" id="{65E5165C-7054-4FD5-B221-CDAE4DA606AF}"/>
                    </a:ext>
                  </a:extLst>
                </p:cNvPr>
                <p:cNvSpPr>
                  <a:spLocks noChangeArrowheads="1"/>
                </p:cNvSpPr>
                <p:nvPr/>
              </p:nvSpPr>
              <p:spPr bwMode="auto">
                <a:xfrm>
                  <a:off x="3753" y="1264"/>
                  <a:ext cx="2" cy="41"/>
                </a:xfrm>
                <a:prstGeom prst="rect">
                  <a:avLst/>
                </a:prstGeom>
                <a:solidFill>
                  <a:srgbClr val="0C0C0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17" name="Rectangle 625">
                  <a:extLst>
                    <a:ext uri="{FF2B5EF4-FFF2-40B4-BE49-F238E27FC236}">
                      <a16:creationId xmlns:a16="http://schemas.microsoft.com/office/drawing/2014/main" id="{6A377683-AD1A-431B-81CA-A4CC1A930254}"/>
                    </a:ext>
                  </a:extLst>
                </p:cNvPr>
                <p:cNvSpPr>
                  <a:spLocks noChangeArrowheads="1"/>
                </p:cNvSpPr>
                <p:nvPr/>
              </p:nvSpPr>
              <p:spPr bwMode="auto">
                <a:xfrm>
                  <a:off x="3755" y="1264"/>
                  <a:ext cx="2" cy="41"/>
                </a:xfrm>
                <a:prstGeom prst="rect">
                  <a:avLst/>
                </a:prstGeom>
                <a:solidFill>
                  <a:srgbClr val="1A1A1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18" name="Rectangle 626">
                  <a:extLst>
                    <a:ext uri="{FF2B5EF4-FFF2-40B4-BE49-F238E27FC236}">
                      <a16:creationId xmlns:a16="http://schemas.microsoft.com/office/drawing/2014/main" id="{535E6DE1-E49D-4E0E-9124-73B24B1F1AB2}"/>
                    </a:ext>
                  </a:extLst>
                </p:cNvPr>
                <p:cNvSpPr>
                  <a:spLocks noChangeArrowheads="1"/>
                </p:cNvSpPr>
                <p:nvPr/>
              </p:nvSpPr>
              <p:spPr bwMode="auto">
                <a:xfrm>
                  <a:off x="3757" y="1264"/>
                  <a:ext cx="2" cy="41"/>
                </a:xfrm>
                <a:prstGeom prst="rect">
                  <a:avLst/>
                </a:prstGeom>
                <a:solidFill>
                  <a:srgbClr val="22222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19" name="Rectangle 627">
                  <a:extLst>
                    <a:ext uri="{FF2B5EF4-FFF2-40B4-BE49-F238E27FC236}">
                      <a16:creationId xmlns:a16="http://schemas.microsoft.com/office/drawing/2014/main" id="{4F026166-2874-4C49-B5B0-8A9A3CF845DD}"/>
                    </a:ext>
                  </a:extLst>
                </p:cNvPr>
                <p:cNvSpPr>
                  <a:spLocks noChangeArrowheads="1"/>
                </p:cNvSpPr>
                <p:nvPr/>
              </p:nvSpPr>
              <p:spPr bwMode="auto">
                <a:xfrm>
                  <a:off x="3759" y="1264"/>
                  <a:ext cx="2" cy="41"/>
                </a:xfrm>
                <a:prstGeom prst="rect">
                  <a:avLst/>
                </a:prstGeom>
                <a:solidFill>
                  <a:srgbClr val="28282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20" name="Rectangle 628">
                  <a:extLst>
                    <a:ext uri="{FF2B5EF4-FFF2-40B4-BE49-F238E27FC236}">
                      <a16:creationId xmlns:a16="http://schemas.microsoft.com/office/drawing/2014/main" id="{7E5D4B31-D6DF-4C4F-AF7A-785183B9FA6A}"/>
                    </a:ext>
                  </a:extLst>
                </p:cNvPr>
                <p:cNvSpPr>
                  <a:spLocks noChangeArrowheads="1"/>
                </p:cNvSpPr>
                <p:nvPr/>
              </p:nvSpPr>
              <p:spPr bwMode="auto">
                <a:xfrm>
                  <a:off x="3761" y="1264"/>
                  <a:ext cx="2" cy="41"/>
                </a:xfrm>
                <a:prstGeom prst="rect">
                  <a:avLst/>
                </a:prstGeom>
                <a:solidFill>
                  <a:srgbClr val="2E2E2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21" name="Rectangle 629">
                  <a:extLst>
                    <a:ext uri="{FF2B5EF4-FFF2-40B4-BE49-F238E27FC236}">
                      <a16:creationId xmlns:a16="http://schemas.microsoft.com/office/drawing/2014/main" id="{FD2A85D3-6FBD-4EF8-9241-14ED8862BF2B}"/>
                    </a:ext>
                  </a:extLst>
                </p:cNvPr>
                <p:cNvSpPr>
                  <a:spLocks noChangeArrowheads="1"/>
                </p:cNvSpPr>
                <p:nvPr/>
              </p:nvSpPr>
              <p:spPr bwMode="auto">
                <a:xfrm>
                  <a:off x="3763" y="1264"/>
                  <a:ext cx="1" cy="41"/>
                </a:xfrm>
                <a:prstGeom prst="rect">
                  <a:avLst/>
                </a:prstGeom>
                <a:solidFill>
                  <a:srgbClr val="32323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22" name="Rectangle 630">
                  <a:extLst>
                    <a:ext uri="{FF2B5EF4-FFF2-40B4-BE49-F238E27FC236}">
                      <a16:creationId xmlns:a16="http://schemas.microsoft.com/office/drawing/2014/main" id="{3A5D142E-9E29-48E6-BCF6-B7B101CEFCE1}"/>
                    </a:ext>
                  </a:extLst>
                </p:cNvPr>
                <p:cNvSpPr>
                  <a:spLocks noChangeArrowheads="1"/>
                </p:cNvSpPr>
                <p:nvPr/>
              </p:nvSpPr>
              <p:spPr bwMode="auto">
                <a:xfrm>
                  <a:off x="3764" y="1264"/>
                  <a:ext cx="2" cy="41"/>
                </a:xfrm>
                <a:prstGeom prst="rect">
                  <a:avLst/>
                </a:prstGeom>
                <a:solidFill>
                  <a:srgbClr val="3737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23" name="Rectangle 631">
                  <a:extLst>
                    <a:ext uri="{FF2B5EF4-FFF2-40B4-BE49-F238E27FC236}">
                      <a16:creationId xmlns:a16="http://schemas.microsoft.com/office/drawing/2014/main" id="{E63BF8E7-982B-487E-BAB9-64DB38498458}"/>
                    </a:ext>
                  </a:extLst>
                </p:cNvPr>
                <p:cNvSpPr>
                  <a:spLocks noChangeArrowheads="1"/>
                </p:cNvSpPr>
                <p:nvPr/>
              </p:nvSpPr>
              <p:spPr bwMode="auto">
                <a:xfrm>
                  <a:off x="3766" y="1264"/>
                  <a:ext cx="2" cy="41"/>
                </a:xfrm>
                <a:prstGeom prst="rect">
                  <a:avLst/>
                </a:prstGeom>
                <a:solidFill>
                  <a:srgbClr val="3D3D3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24" name="Rectangle 632">
                  <a:extLst>
                    <a:ext uri="{FF2B5EF4-FFF2-40B4-BE49-F238E27FC236}">
                      <a16:creationId xmlns:a16="http://schemas.microsoft.com/office/drawing/2014/main" id="{9960DFD3-C62F-4AEF-97CA-7CC28D50FFB1}"/>
                    </a:ext>
                  </a:extLst>
                </p:cNvPr>
                <p:cNvSpPr>
                  <a:spLocks noChangeArrowheads="1"/>
                </p:cNvSpPr>
                <p:nvPr/>
              </p:nvSpPr>
              <p:spPr bwMode="auto">
                <a:xfrm>
                  <a:off x="3768" y="1264"/>
                  <a:ext cx="2" cy="41"/>
                </a:xfrm>
                <a:prstGeom prst="rect">
                  <a:avLst/>
                </a:prstGeom>
                <a:solidFill>
                  <a:srgbClr val="42424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25" name="Rectangle 633">
                  <a:extLst>
                    <a:ext uri="{FF2B5EF4-FFF2-40B4-BE49-F238E27FC236}">
                      <a16:creationId xmlns:a16="http://schemas.microsoft.com/office/drawing/2014/main" id="{87B67CA5-D0D3-4DD6-8C8F-0128E48FDD72}"/>
                    </a:ext>
                  </a:extLst>
                </p:cNvPr>
                <p:cNvSpPr>
                  <a:spLocks noChangeArrowheads="1"/>
                </p:cNvSpPr>
                <p:nvPr/>
              </p:nvSpPr>
              <p:spPr bwMode="auto">
                <a:xfrm>
                  <a:off x="3770" y="1264"/>
                  <a:ext cx="2" cy="41"/>
                </a:xfrm>
                <a:prstGeom prst="rect">
                  <a:avLst/>
                </a:prstGeom>
                <a:solidFill>
                  <a:srgbClr val="46464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26" name="Rectangle 634">
                  <a:extLst>
                    <a:ext uri="{FF2B5EF4-FFF2-40B4-BE49-F238E27FC236}">
                      <a16:creationId xmlns:a16="http://schemas.microsoft.com/office/drawing/2014/main" id="{C4BBAEB3-5BE8-4D48-804D-5D401B7EEEB8}"/>
                    </a:ext>
                  </a:extLst>
                </p:cNvPr>
                <p:cNvSpPr>
                  <a:spLocks noChangeArrowheads="1"/>
                </p:cNvSpPr>
                <p:nvPr/>
              </p:nvSpPr>
              <p:spPr bwMode="auto">
                <a:xfrm>
                  <a:off x="3772" y="1264"/>
                  <a:ext cx="2" cy="41"/>
                </a:xfrm>
                <a:prstGeom prst="rect">
                  <a:avLst/>
                </a:prstGeom>
                <a:solidFill>
                  <a:srgbClr val="4B4B4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27" name="Rectangle 635">
                  <a:extLst>
                    <a:ext uri="{FF2B5EF4-FFF2-40B4-BE49-F238E27FC236}">
                      <a16:creationId xmlns:a16="http://schemas.microsoft.com/office/drawing/2014/main" id="{7F792466-AB74-430B-817B-8DB805074F5F}"/>
                    </a:ext>
                  </a:extLst>
                </p:cNvPr>
                <p:cNvSpPr>
                  <a:spLocks noChangeArrowheads="1"/>
                </p:cNvSpPr>
                <p:nvPr/>
              </p:nvSpPr>
              <p:spPr bwMode="auto">
                <a:xfrm>
                  <a:off x="3774" y="1264"/>
                  <a:ext cx="2" cy="41"/>
                </a:xfrm>
                <a:prstGeom prst="rect">
                  <a:avLst/>
                </a:prstGeom>
                <a:solidFill>
                  <a:srgbClr val="51515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28" name="Rectangle 636">
                  <a:extLst>
                    <a:ext uri="{FF2B5EF4-FFF2-40B4-BE49-F238E27FC236}">
                      <a16:creationId xmlns:a16="http://schemas.microsoft.com/office/drawing/2014/main" id="{F19EA720-F254-4855-89B4-A33868AFB04A}"/>
                    </a:ext>
                  </a:extLst>
                </p:cNvPr>
                <p:cNvSpPr>
                  <a:spLocks noChangeArrowheads="1"/>
                </p:cNvSpPr>
                <p:nvPr/>
              </p:nvSpPr>
              <p:spPr bwMode="auto">
                <a:xfrm>
                  <a:off x="3776" y="1264"/>
                  <a:ext cx="2" cy="41"/>
                </a:xfrm>
                <a:prstGeom prst="rect">
                  <a:avLst/>
                </a:prstGeom>
                <a:solidFill>
                  <a:srgbClr val="56565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29" name="Rectangle 637">
                  <a:extLst>
                    <a:ext uri="{FF2B5EF4-FFF2-40B4-BE49-F238E27FC236}">
                      <a16:creationId xmlns:a16="http://schemas.microsoft.com/office/drawing/2014/main" id="{63D1F07E-EF0B-4EC5-8E4F-2A76DD8C8843}"/>
                    </a:ext>
                  </a:extLst>
                </p:cNvPr>
                <p:cNvSpPr>
                  <a:spLocks noChangeArrowheads="1"/>
                </p:cNvSpPr>
                <p:nvPr/>
              </p:nvSpPr>
              <p:spPr bwMode="auto">
                <a:xfrm>
                  <a:off x="3778" y="1264"/>
                  <a:ext cx="2" cy="41"/>
                </a:xfrm>
                <a:prstGeom prst="rect">
                  <a:avLst/>
                </a:prstGeom>
                <a:solidFill>
                  <a:srgbClr val="5B5B5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30" name="Rectangle 638">
                  <a:extLst>
                    <a:ext uri="{FF2B5EF4-FFF2-40B4-BE49-F238E27FC236}">
                      <a16:creationId xmlns:a16="http://schemas.microsoft.com/office/drawing/2014/main" id="{1B8BDABD-142E-470A-BE0C-E2DB211E204D}"/>
                    </a:ext>
                  </a:extLst>
                </p:cNvPr>
                <p:cNvSpPr>
                  <a:spLocks noChangeArrowheads="1"/>
                </p:cNvSpPr>
                <p:nvPr/>
              </p:nvSpPr>
              <p:spPr bwMode="auto">
                <a:xfrm>
                  <a:off x="3780" y="1264"/>
                  <a:ext cx="2" cy="41"/>
                </a:xfrm>
                <a:prstGeom prst="rect">
                  <a:avLst/>
                </a:prstGeom>
                <a:solidFill>
                  <a:srgbClr val="5F5F5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31" name="Rectangle 639">
                  <a:extLst>
                    <a:ext uri="{FF2B5EF4-FFF2-40B4-BE49-F238E27FC236}">
                      <a16:creationId xmlns:a16="http://schemas.microsoft.com/office/drawing/2014/main" id="{AE2D5BBF-A68A-4D1A-818D-8B96216CF087}"/>
                    </a:ext>
                  </a:extLst>
                </p:cNvPr>
                <p:cNvSpPr>
                  <a:spLocks noChangeArrowheads="1"/>
                </p:cNvSpPr>
                <p:nvPr/>
              </p:nvSpPr>
              <p:spPr bwMode="auto">
                <a:xfrm>
                  <a:off x="3782" y="1264"/>
                  <a:ext cx="2" cy="41"/>
                </a:xfrm>
                <a:prstGeom prst="rect">
                  <a:avLst/>
                </a:prstGeom>
                <a:solidFill>
                  <a:srgbClr val="65656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32" name="Rectangle 640">
                  <a:extLst>
                    <a:ext uri="{FF2B5EF4-FFF2-40B4-BE49-F238E27FC236}">
                      <a16:creationId xmlns:a16="http://schemas.microsoft.com/office/drawing/2014/main" id="{0C3CBCB3-1108-48BB-96C6-A622B0AB26DD}"/>
                    </a:ext>
                  </a:extLst>
                </p:cNvPr>
                <p:cNvSpPr>
                  <a:spLocks noChangeArrowheads="1"/>
                </p:cNvSpPr>
                <p:nvPr/>
              </p:nvSpPr>
              <p:spPr bwMode="auto">
                <a:xfrm>
                  <a:off x="3784" y="1264"/>
                  <a:ext cx="2" cy="41"/>
                </a:xfrm>
                <a:prstGeom prst="rect">
                  <a:avLst/>
                </a:prstGeom>
                <a:solidFill>
                  <a:srgbClr val="6A6A6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33" name="Rectangle 641">
                  <a:extLst>
                    <a:ext uri="{FF2B5EF4-FFF2-40B4-BE49-F238E27FC236}">
                      <a16:creationId xmlns:a16="http://schemas.microsoft.com/office/drawing/2014/main" id="{6512CE86-0942-4F08-99BF-B3E493C65AFF}"/>
                    </a:ext>
                  </a:extLst>
                </p:cNvPr>
                <p:cNvSpPr>
                  <a:spLocks noChangeArrowheads="1"/>
                </p:cNvSpPr>
                <p:nvPr/>
              </p:nvSpPr>
              <p:spPr bwMode="auto">
                <a:xfrm>
                  <a:off x="3786" y="1264"/>
                  <a:ext cx="2" cy="41"/>
                </a:xfrm>
                <a:prstGeom prst="rect">
                  <a:avLst/>
                </a:prstGeom>
                <a:solidFill>
                  <a:srgbClr val="6F6F6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34" name="Rectangle 642">
                  <a:extLst>
                    <a:ext uri="{FF2B5EF4-FFF2-40B4-BE49-F238E27FC236}">
                      <a16:creationId xmlns:a16="http://schemas.microsoft.com/office/drawing/2014/main" id="{889E2E19-B3C8-418C-B57D-486736CF63FA}"/>
                    </a:ext>
                  </a:extLst>
                </p:cNvPr>
                <p:cNvSpPr>
                  <a:spLocks noChangeArrowheads="1"/>
                </p:cNvSpPr>
                <p:nvPr/>
              </p:nvSpPr>
              <p:spPr bwMode="auto">
                <a:xfrm>
                  <a:off x="3788" y="1264"/>
                  <a:ext cx="2" cy="41"/>
                </a:xfrm>
                <a:prstGeom prst="rect">
                  <a:avLst/>
                </a:prstGeom>
                <a:solidFill>
                  <a:srgbClr val="74747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35" name="Rectangle 643">
                  <a:extLst>
                    <a:ext uri="{FF2B5EF4-FFF2-40B4-BE49-F238E27FC236}">
                      <a16:creationId xmlns:a16="http://schemas.microsoft.com/office/drawing/2014/main" id="{7B808CC0-641F-4863-921C-F58332A08B90}"/>
                    </a:ext>
                  </a:extLst>
                </p:cNvPr>
                <p:cNvSpPr>
                  <a:spLocks noChangeArrowheads="1"/>
                </p:cNvSpPr>
                <p:nvPr/>
              </p:nvSpPr>
              <p:spPr bwMode="auto">
                <a:xfrm>
                  <a:off x="3790" y="1264"/>
                  <a:ext cx="2" cy="41"/>
                </a:xfrm>
                <a:prstGeom prst="rect">
                  <a:avLst/>
                </a:prstGeom>
                <a:solidFill>
                  <a:srgbClr val="7A7A7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36" name="Rectangle 644">
                  <a:extLst>
                    <a:ext uri="{FF2B5EF4-FFF2-40B4-BE49-F238E27FC236}">
                      <a16:creationId xmlns:a16="http://schemas.microsoft.com/office/drawing/2014/main" id="{0DA3539A-9FEA-4474-AD47-288DCBA23684}"/>
                    </a:ext>
                  </a:extLst>
                </p:cNvPr>
                <p:cNvSpPr>
                  <a:spLocks noChangeArrowheads="1"/>
                </p:cNvSpPr>
                <p:nvPr/>
              </p:nvSpPr>
              <p:spPr bwMode="auto">
                <a:xfrm>
                  <a:off x="3792" y="1264"/>
                  <a:ext cx="2" cy="41"/>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37" name="Rectangle 645">
                  <a:extLst>
                    <a:ext uri="{FF2B5EF4-FFF2-40B4-BE49-F238E27FC236}">
                      <a16:creationId xmlns:a16="http://schemas.microsoft.com/office/drawing/2014/main" id="{6808979B-FE8B-400C-AF06-3D6484D1C62F}"/>
                    </a:ext>
                  </a:extLst>
                </p:cNvPr>
                <p:cNvSpPr>
                  <a:spLocks noChangeArrowheads="1"/>
                </p:cNvSpPr>
                <p:nvPr/>
              </p:nvSpPr>
              <p:spPr bwMode="auto">
                <a:xfrm>
                  <a:off x="3794" y="1264"/>
                  <a:ext cx="2" cy="41"/>
                </a:xfrm>
                <a:prstGeom prst="rect">
                  <a:avLst/>
                </a:prstGeom>
                <a:solidFill>
                  <a:srgbClr val="84848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38" name="Rectangle 646">
                  <a:extLst>
                    <a:ext uri="{FF2B5EF4-FFF2-40B4-BE49-F238E27FC236}">
                      <a16:creationId xmlns:a16="http://schemas.microsoft.com/office/drawing/2014/main" id="{57338BF3-2756-4BF0-B7F8-5AD1813D6426}"/>
                    </a:ext>
                  </a:extLst>
                </p:cNvPr>
                <p:cNvSpPr>
                  <a:spLocks noChangeArrowheads="1"/>
                </p:cNvSpPr>
                <p:nvPr/>
              </p:nvSpPr>
              <p:spPr bwMode="auto">
                <a:xfrm>
                  <a:off x="3796" y="1264"/>
                  <a:ext cx="2" cy="41"/>
                </a:xfrm>
                <a:prstGeom prst="rect">
                  <a:avLst/>
                </a:prstGeom>
                <a:solidFill>
                  <a:srgbClr val="88888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39" name="Rectangle 647">
                  <a:extLst>
                    <a:ext uri="{FF2B5EF4-FFF2-40B4-BE49-F238E27FC236}">
                      <a16:creationId xmlns:a16="http://schemas.microsoft.com/office/drawing/2014/main" id="{C6936B41-371B-48BD-B919-F8C480F05DEE}"/>
                    </a:ext>
                  </a:extLst>
                </p:cNvPr>
                <p:cNvSpPr>
                  <a:spLocks noChangeArrowheads="1"/>
                </p:cNvSpPr>
                <p:nvPr/>
              </p:nvSpPr>
              <p:spPr bwMode="auto">
                <a:xfrm>
                  <a:off x="3798" y="1264"/>
                  <a:ext cx="2" cy="41"/>
                </a:xfrm>
                <a:prstGeom prst="rect">
                  <a:avLst/>
                </a:prstGeom>
                <a:solidFill>
                  <a:srgbClr val="8D8D8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40" name="Rectangle 648">
                  <a:extLst>
                    <a:ext uri="{FF2B5EF4-FFF2-40B4-BE49-F238E27FC236}">
                      <a16:creationId xmlns:a16="http://schemas.microsoft.com/office/drawing/2014/main" id="{DAD003F8-4170-4A1B-9A01-826A355520C3}"/>
                    </a:ext>
                  </a:extLst>
                </p:cNvPr>
                <p:cNvSpPr>
                  <a:spLocks noChangeArrowheads="1"/>
                </p:cNvSpPr>
                <p:nvPr/>
              </p:nvSpPr>
              <p:spPr bwMode="auto">
                <a:xfrm>
                  <a:off x="3800" y="1264"/>
                  <a:ext cx="2" cy="41"/>
                </a:xfrm>
                <a:prstGeom prst="rect">
                  <a:avLst/>
                </a:prstGeom>
                <a:solidFill>
                  <a:srgbClr val="92929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41" name="Rectangle 649">
                  <a:extLst>
                    <a:ext uri="{FF2B5EF4-FFF2-40B4-BE49-F238E27FC236}">
                      <a16:creationId xmlns:a16="http://schemas.microsoft.com/office/drawing/2014/main" id="{648A7BCB-735A-497B-BA7D-F54AE11F509D}"/>
                    </a:ext>
                  </a:extLst>
                </p:cNvPr>
                <p:cNvSpPr>
                  <a:spLocks noChangeArrowheads="1"/>
                </p:cNvSpPr>
                <p:nvPr/>
              </p:nvSpPr>
              <p:spPr bwMode="auto">
                <a:xfrm>
                  <a:off x="3802" y="1264"/>
                  <a:ext cx="1" cy="41"/>
                </a:xfrm>
                <a:prstGeom prst="rect">
                  <a:avLst/>
                </a:prstGeom>
                <a:solidFill>
                  <a:srgbClr val="97979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42" name="Rectangle 650">
                  <a:extLst>
                    <a:ext uri="{FF2B5EF4-FFF2-40B4-BE49-F238E27FC236}">
                      <a16:creationId xmlns:a16="http://schemas.microsoft.com/office/drawing/2014/main" id="{ECEFDA14-A919-4432-96F7-4C802934EBC7}"/>
                    </a:ext>
                  </a:extLst>
                </p:cNvPr>
                <p:cNvSpPr>
                  <a:spLocks noChangeArrowheads="1"/>
                </p:cNvSpPr>
                <p:nvPr/>
              </p:nvSpPr>
              <p:spPr bwMode="auto">
                <a:xfrm>
                  <a:off x="3803" y="1264"/>
                  <a:ext cx="2" cy="41"/>
                </a:xfrm>
                <a:prstGeom prst="rect">
                  <a:avLst/>
                </a:prstGeom>
                <a:solidFill>
                  <a:srgbClr val="9C9C9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43" name="Rectangle 651">
                  <a:extLst>
                    <a:ext uri="{FF2B5EF4-FFF2-40B4-BE49-F238E27FC236}">
                      <a16:creationId xmlns:a16="http://schemas.microsoft.com/office/drawing/2014/main" id="{02BC05EF-8833-4C75-8DCD-77A9EA444570}"/>
                    </a:ext>
                  </a:extLst>
                </p:cNvPr>
                <p:cNvSpPr>
                  <a:spLocks noChangeArrowheads="1"/>
                </p:cNvSpPr>
                <p:nvPr/>
              </p:nvSpPr>
              <p:spPr bwMode="auto">
                <a:xfrm>
                  <a:off x="3805" y="1264"/>
                  <a:ext cx="2" cy="41"/>
                </a:xfrm>
                <a:prstGeom prst="rect">
                  <a:avLst/>
                </a:prstGeom>
                <a:solidFill>
                  <a:srgbClr val="A1A1A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44" name="Rectangle 652">
                  <a:extLst>
                    <a:ext uri="{FF2B5EF4-FFF2-40B4-BE49-F238E27FC236}">
                      <a16:creationId xmlns:a16="http://schemas.microsoft.com/office/drawing/2014/main" id="{DACDD235-3BBA-4DFF-895F-3829AFBC497C}"/>
                    </a:ext>
                  </a:extLst>
                </p:cNvPr>
                <p:cNvSpPr>
                  <a:spLocks noChangeArrowheads="1"/>
                </p:cNvSpPr>
                <p:nvPr/>
              </p:nvSpPr>
              <p:spPr bwMode="auto">
                <a:xfrm>
                  <a:off x="3807" y="1264"/>
                  <a:ext cx="2" cy="41"/>
                </a:xfrm>
                <a:prstGeom prst="rect">
                  <a:avLst/>
                </a:prstGeom>
                <a:solidFill>
                  <a:srgbClr val="A6A6A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45" name="Rectangle 653">
                  <a:extLst>
                    <a:ext uri="{FF2B5EF4-FFF2-40B4-BE49-F238E27FC236}">
                      <a16:creationId xmlns:a16="http://schemas.microsoft.com/office/drawing/2014/main" id="{52BAFCDA-9AA4-417E-9250-A183FF78EAC7}"/>
                    </a:ext>
                  </a:extLst>
                </p:cNvPr>
                <p:cNvSpPr>
                  <a:spLocks noChangeArrowheads="1"/>
                </p:cNvSpPr>
                <p:nvPr/>
              </p:nvSpPr>
              <p:spPr bwMode="auto">
                <a:xfrm>
                  <a:off x="3809" y="1264"/>
                  <a:ext cx="2" cy="41"/>
                </a:xfrm>
                <a:prstGeom prst="rect">
                  <a:avLst/>
                </a:prstGeom>
                <a:solidFill>
                  <a:srgbClr val="ABABA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46" name="Rectangle 654">
                  <a:extLst>
                    <a:ext uri="{FF2B5EF4-FFF2-40B4-BE49-F238E27FC236}">
                      <a16:creationId xmlns:a16="http://schemas.microsoft.com/office/drawing/2014/main" id="{D09C3BD9-C95B-4A96-9FA4-6198D807DC33}"/>
                    </a:ext>
                  </a:extLst>
                </p:cNvPr>
                <p:cNvSpPr>
                  <a:spLocks noChangeArrowheads="1"/>
                </p:cNvSpPr>
                <p:nvPr/>
              </p:nvSpPr>
              <p:spPr bwMode="auto">
                <a:xfrm>
                  <a:off x="3811" y="1264"/>
                  <a:ext cx="2" cy="41"/>
                </a:xfrm>
                <a:prstGeom prst="rect">
                  <a:avLst/>
                </a:prstGeom>
                <a:solidFill>
                  <a:srgbClr val="AFAFA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47" name="Rectangle 655">
                  <a:extLst>
                    <a:ext uri="{FF2B5EF4-FFF2-40B4-BE49-F238E27FC236}">
                      <a16:creationId xmlns:a16="http://schemas.microsoft.com/office/drawing/2014/main" id="{0D6224C8-65CB-438C-8599-58BF2A8CD723}"/>
                    </a:ext>
                  </a:extLst>
                </p:cNvPr>
                <p:cNvSpPr>
                  <a:spLocks noChangeArrowheads="1"/>
                </p:cNvSpPr>
                <p:nvPr/>
              </p:nvSpPr>
              <p:spPr bwMode="auto">
                <a:xfrm>
                  <a:off x="3813" y="1264"/>
                  <a:ext cx="2" cy="41"/>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48" name="Rectangle 656">
                  <a:extLst>
                    <a:ext uri="{FF2B5EF4-FFF2-40B4-BE49-F238E27FC236}">
                      <a16:creationId xmlns:a16="http://schemas.microsoft.com/office/drawing/2014/main" id="{B38A44FC-A905-4D62-8322-54E142BE187E}"/>
                    </a:ext>
                  </a:extLst>
                </p:cNvPr>
                <p:cNvSpPr>
                  <a:spLocks noChangeArrowheads="1"/>
                </p:cNvSpPr>
                <p:nvPr/>
              </p:nvSpPr>
              <p:spPr bwMode="auto">
                <a:xfrm>
                  <a:off x="3815" y="1264"/>
                  <a:ext cx="2" cy="41"/>
                </a:xfrm>
                <a:prstGeom prst="rect">
                  <a:avLst/>
                </a:prstGeom>
                <a:solidFill>
                  <a:srgbClr val="B8B8B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49" name="Rectangle 657">
                  <a:extLst>
                    <a:ext uri="{FF2B5EF4-FFF2-40B4-BE49-F238E27FC236}">
                      <a16:creationId xmlns:a16="http://schemas.microsoft.com/office/drawing/2014/main" id="{ED206CFB-D486-40D5-BED7-40CBBF21DA3A}"/>
                    </a:ext>
                  </a:extLst>
                </p:cNvPr>
                <p:cNvSpPr>
                  <a:spLocks noChangeArrowheads="1"/>
                </p:cNvSpPr>
                <p:nvPr/>
              </p:nvSpPr>
              <p:spPr bwMode="auto">
                <a:xfrm>
                  <a:off x="3817" y="1264"/>
                  <a:ext cx="2" cy="41"/>
                </a:xfrm>
                <a:prstGeom prst="rect">
                  <a:avLst/>
                </a:prstGeom>
                <a:solidFill>
                  <a:srgbClr val="BCBCB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50" name="Rectangle 658">
                  <a:extLst>
                    <a:ext uri="{FF2B5EF4-FFF2-40B4-BE49-F238E27FC236}">
                      <a16:creationId xmlns:a16="http://schemas.microsoft.com/office/drawing/2014/main" id="{6B421DD2-1B4A-4713-82EA-691A28FABA9F}"/>
                    </a:ext>
                  </a:extLst>
                </p:cNvPr>
                <p:cNvSpPr>
                  <a:spLocks noChangeArrowheads="1"/>
                </p:cNvSpPr>
                <p:nvPr/>
              </p:nvSpPr>
              <p:spPr bwMode="auto">
                <a:xfrm>
                  <a:off x="3819" y="1264"/>
                  <a:ext cx="2" cy="41"/>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51" name="Rectangle 659">
                  <a:extLst>
                    <a:ext uri="{FF2B5EF4-FFF2-40B4-BE49-F238E27FC236}">
                      <a16:creationId xmlns:a16="http://schemas.microsoft.com/office/drawing/2014/main" id="{4F1DDD65-920D-460B-8911-1975E2F272D7}"/>
                    </a:ext>
                  </a:extLst>
                </p:cNvPr>
                <p:cNvSpPr>
                  <a:spLocks noChangeArrowheads="1"/>
                </p:cNvSpPr>
                <p:nvPr/>
              </p:nvSpPr>
              <p:spPr bwMode="auto">
                <a:xfrm>
                  <a:off x="3821" y="1264"/>
                  <a:ext cx="2" cy="41"/>
                </a:xfrm>
                <a:prstGeom prst="rect">
                  <a:avLst/>
                </a:prstGeom>
                <a:solidFill>
                  <a:srgbClr val="C4C4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52" name="Rectangle 660">
                  <a:extLst>
                    <a:ext uri="{FF2B5EF4-FFF2-40B4-BE49-F238E27FC236}">
                      <a16:creationId xmlns:a16="http://schemas.microsoft.com/office/drawing/2014/main" id="{90246D96-797B-4F49-B9D3-9FDC92633BBE}"/>
                    </a:ext>
                  </a:extLst>
                </p:cNvPr>
                <p:cNvSpPr>
                  <a:spLocks noChangeArrowheads="1"/>
                </p:cNvSpPr>
                <p:nvPr/>
              </p:nvSpPr>
              <p:spPr bwMode="auto">
                <a:xfrm>
                  <a:off x="3823" y="1264"/>
                  <a:ext cx="2" cy="41"/>
                </a:xfrm>
                <a:prstGeom prst="rect">
                  <a:avLst/>
                </a:prstGeom>
                <a:solidFill>
                  <a:srgbClr val="C8C8C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53" name="Rectangle 661">
                  <a:extLst>
                    <a:ext uri="{FF2B5EF4-FFF2-40B4-BE49-F238E27FC236}">
                      <a16:creationId xmlns:a16="http://schemas.microsoft.com/office/drawing/2014/main" id="{8A7B6680-20ED-4397-A3DE-8A4F65E7EB71}"/>
                    </a:ext>
                  </a:extLst>
                </p:cNvPr>
                <p:cNvSpPr>
                  <a:spLocks noChangeArrowheads="1"/>
                </p:cNvSpPr>
                <p:nvPr/>
              </p:nvSpPr>
              <p:spPr bwMode="auto">
                <a:xfrm>
                  <a:off x="3825" y="1264"/>
                  <a:ext cx="2" cy="41"/>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54" name="Rectangle 662">
                  <a:extLst>
                    <a:ext uri="{FF2B5EF4-FFF2-40B4-BE49-F238E27FC236}">
                      <a16:creationId xmlns:a16="http://schemas.microsoft.com/office/drawing/2014/main" id="{9C51733C-9745-4C89-849E-0C9422CDE8D7}"/>
                    </a:ext>
                  </a:extLst>
                </p:cNvPr>
                <p:cNvSpPr>
                  <a:spLocks noChangeArrowheads="1"/>
                </p:cNvSpPr>
                <p:nvPr/>
              </p:nvSpPr>
              <p:spPr bwMode="auto">
                <a:xfrm>
                  <a:off x="3827" y="1264"/>
                  <a:ext cx="2" cy="41"/>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55" name="Rectangle 663">
                  <a:extLst>
                    <a:ext uri="{FF2B5EF4-FFF2-40B4-BE49-F238E27FC236}">
                      <a16:creationId xmlns:a16="http://schemas.microsoft.com/office/drawing/2014/main" id="{CEFD357D-8275-4FFE-8C3F-04346E541A32}"/>
                    </a:ext>
                  </a:extLst>
                </p:cNvPr>
                <p:cNvSpPr>
                  <a:spLocks noChangeArrowheads="1"/>
                </p:cNvSpPr>
                <p:nvPr/>
              </p:nvSpPr>
              <p:spPr bwMode="auto">
                <a:xfrm>
                  <a:off x="3829" y="1264"/>
                  <a:ext cx="2" cy="41"/>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56" name="Rectangle 664">
                  <a:extLst>
                    <a:ext uri="{FF2B5EF4-FFF2-40B4-BE49-F238E27FC236}">
                      <a16:creationId xmlns:a16="http://schemas.microsoft.com/office/drawing/2014/main" id="{0AADDE5E-208E-4D45-8B3F-D8067C5D5B54}"/>
                    </a:ext>
                  </a:extLst>
                </p:cNvPr>
                <p:cNvSpPr>
                  <a:spLocks noChangeArrowheads="1"/>
                </p:cNvSpPr>
                <p:nvPr/>
              </p:nvSpPr>
              <p:spPr bwMode="auto">
                <a:xfrm>
                  <a:off x="3831" y="1264"/>
                  <a:ext cx="2" cy="41"/>
                </a:xfrm>
                <a:prstGeom prst="rect">
                  <a:avLst/>
                </a:prstGeom>
                <a:solidFill>
                  <a:srgbClr val="D6D6D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57" name="Rectangle 665">
                  <a:extLst>
                    <a:ext uri="{FF2B5EF4-FFF2-40B4-BE49-F238E27FC236}">
                      <a16:creationId xmlns:a16="http://schemas.microsoft.com/office/drawing/2014/main" id="{64ECA517-48E5-4699-86A4-DDCF42CF1E63}"/>
                    </a:ext>
                  </a:extLst>
                </p:cNvPr>
                <p:cNvSpPr>
                  <a:spLocks noChangeArrowheads="1"/>
                </p:cNvSpPr>
                <p:nvPr/>
              </p:nvSpPr>
              <p:spPr bwMode="auto">
                <a:xfrm>
                  <a:off x="3833" y="1264"/>
                  <a:ext cx="2" cy="41"/>
                </a:xfrm>
                <a:prstGeom prst="rect">
                  <a:avLst/>
                </a:prstGeom>
                <a:solidFill>
                  <a:srgbClr val="D9D9D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58" name="Rectangle 666">
                  <a:extLst>
                    <a:ext uri="{FF2B5EF4-FFF2-40B4-BE49-F238E27FC236}">
                      <a16:creationId xmlns:a16="http://schemas.microsoft.com/office/drawing/2014/main" id="{E9429479-34CF-4F5A-AEBE-2F9C2742FAF3}"/>
                    </a:ext>
                  </a:extLst>
                </p:cNvPr>
                <p:cNvSpPr>
                  <a:spLocks noChangeArrowheads="1"/>
                </p:cNvSpPr>
                <p:nvPr/>
              </p:nvSpPr>
              <p:spPr bwMode="auto">
                <a:xfrm>
                  <a:off x="3835" y="1264"/>
                  <a:ext cx="2" cy="41"/>
                </a:xfrm>
                <a:prstGeom prst="rect">
                  <a:avLst/>
                </a:prstGeom>
                <a:solidFill>
                  <a:srgbClr val="DCDCD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59" name="Rectangle 667">
                  <a:extLst>
                    <a:ext uri="{FF2B5EF4-FFF2-40B4-BE49-F238E27FC236}">
                      <a16:creationId xmlns:a16="http://schemas.microsoft.com/office/drawing/2014/main" id="{3687457B-162B-4F44-93E9-9A47DC7FCC07}"/>
                    </a:ext>
                  </a:extLst>
                </p:cNvPr>
                <p:cNvSpPr>
                  <a:spLocks noChangeArrowheads="1"/>
                </p:cNvSpPr>
                <p:nvPr/>
              </p:nvSpPr>
              <p:spPr bwMode="auto">
                <a:xfrm>
                  <a:off x="3837" y="1264"/>
                  <a:ext cx="2" cy="41"/>
                </a:xfrm>
                <a:prstGeom prst="rect">
                  <a:avLst/>
                </a:prstGeom>
                <a:solidFill>
                  <a:srgbClr val="DFDFD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60" name="Rectangle 668">
                  <a:extLst>
                    <a:ext uri="{FF2B5EF4-FFF2-40B4-BE49-F238E27FC236}">
                      <a16:creationId xmlns:a16="http://schemas.microsoft.com/office/drawing/2014/main" id="{BCBBE792-D009-4B62-B75B-3942C748C39B}"/>
                    </a:ext>
                  </a:extLst>
                </p:cNvPr>
                <p:cNvSpPr>
                  <a:spLocks noChangeArrowheads="1"/>
                </p:cNvSpPr>
                <p:nvPr/>
              </p:nvSpPr>
              <p:spPr bwMode="auto">
                <a:xfrm>
                  <a:off x="3839" y="1264"/>
                  <a:ext cx="1" cy="41"/>
                </a:xfrm>
                <a:prstGeom prst="rect">
                  <a:avLst/>
                </a:prstGeom>
                <a:solidFill>
                  <a:srgbClr val="E2E2E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61" name="Rectangle 669">
                  <a:extLst>
                    <a:ext uri="{FF2B5EF4-FFF2-40B4-BE49-F238E27FC236}">
                      <a16:creationId xmlns:a16="http://schemas.microsoft.com/office/drawing/2014/main" id="{5F560B82-0ED3-49EE-8868-53EA85A0785A}"/>
                    </a:ext>
                  </a:extLst>
                </p:cNvPr>
                <p:cNvSpPr>
                  <a:spLocks noChangeArrowheads="1"/>
                </p:cNvSpPr>
                <p:nvPr/>
              </p:nvSpPr>
              <p:spPr bwMode="auto">
                <a:xfrm>
                  <a:off x="3840" y="1264"/>
                  <a:ext cx="2" cy="41"/>
                </a:xfrm>
                <a:prstGeom prst="rect">
                  <a:avLst/>
                </a:prstGeom>
                <a:solidFill>
                  <a:srgbClr val="E5E5E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62" name="Rectangle 670">
                  <a:extLst>
                    <a:ext uri="{FF2B5EF4-FFF2-40B4-BE49-F238E27FC236}">
                      <a16:creationId xmlns:a16="http://schemas.microsoft.com/office/drawing/2014/main" id="{183E87CE-5134-4A0A-BA21-DA9E74B853A0}"/>
                    </a:ext>
                  </a:extLst>
                </p:cNvPr>
                <p:cNvSpPr>
                  <a:spLocks noChangeArrowheads="1"/>
                </p:cNvSpPr>
                <p:nvPr/>
              </p:nvSpPr>
              <p:spPr bwMode="auto">
                <a:xfrm>
                  <a:off x="3842" y="1264"/>
                  <a:ext cx="2" cy="41"/>
                </a:xfrm>
                <a:prstGeom prst="rect">
                  <a:avLst/>
                </a:prstGeom>
                <a:solidFill>
                  <a:srgbClr val="E7E7E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63" name="Rectangle 671">
                  <a:extLst>
                    <a:ext uri="{FF2B5EF4-FFF2-40B4-BE49-F238E27FC236}">
                      <a16:creationId xmlns:a16="http://schemas.microsoft.com/office/drawing/2014/main" id="{C1F0A533-246D-4F18-96F3-69EA0EE09F9D}"/>
                    </a:ext>
                  </a:extLst>
                </p:cNvPr>
                <p:cNvSpPr>
                  <a:spLocks noChangeArrowheads="1"/>
                </p:cNvSpPr>
                <p:nvPr/>
              </p:nvSpPr>
              <p:spPr bwMode="auto">
                <a:xfrm>
                  <a:off x="3844" y="1264"/>
                  <a:ext cx="2" cy="41"/>
                </a:xfrm>
                <a:prstGeom prst="rect">
                  <a:avLst/>
                </a:prstGeom>
                <a:solidFill>
                  <a:srgbClr val="E9E9E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64" name="Rectangle 672">
                  <a:extLst>
                    <a:ext uri="{FF2B5EF4-FFF2-40B4-BE49-F238E27FC236}">
                      <a16:creationId xmlns:a16="http://schemas.microsoft.com/office/drawing/2014/main" id="{4C10D7FD-B520-412C-8E3E-9CBDC70D06D0}"/>
                    </a:ext>
                  </a:extLst>
                </p:cNvPr>
                <p:cNvSpPr>
                  <a:spLocks noChangeArrowheads="1"/>
                </p:cNvSpPr>
                <p:nvPr/>
              </p:nvSpPr>
              <p:spPr bwMode="auto">
                <a:xfrm>
                  <a:off x="3846" y="1264"/>
                  <a:ext cx="2" cy="41"/>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65" name="Rectangle 673">
                  <a:extLst>
                    <a:ext uri="{FF2B5EF4-FFF2-40B4-BE49-F238E27FC236}">
                      <a16:creationId xmlns:a16="http://schemas.microsoft.com/office/drawing/2014/main" id="{1EE5F37B-8BB3-4C3C-8233-2A16287B1ED6}"/>
                    </a:ext>
                  </a:extLst>
                </p:cNvPr>
                <p:cNvSpPr>
                  <a:spLocks noChangeArrowheads="1"/>
                </p:cNvSpPr>
                <p:nvPr/>
              </p:nvSpPr>
              <p:spPr bwMode="auto">
                <a:xfrm>
                  <a:off x="3848" y="1264"/>
                  <a:ext cx="2" cy="41"/>
                </a:xfrm>
                <a:prstGeom prst="rect">
                  <a:avLst/>
                </a:prstGeom>
                <a:solidFill>
                  <a:srgbClr val="EDED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66" name="Rectangle 674">
                  <a:extLst>
                    <a:ext uri="{FF2B5EF4-FFF2-40B4-BE49-F238E27FC236}">
                      <a16:creationId xmlns:a16="http://schemas.microsoft.com/office/drawing/2014/main" id="{48528740-AF9F-4359-9E2C-BAD8E3403EE5}"/>
                    </a:ext>
                  </a:extLst>
                </p:cNvPr>
                <p:cNvSpPr>
                  <a:spLocks noChangeArrowheads="1"/>
                </p:cNvSpPr>
                <p:nvPr/>
              </p:nvSpPr>
              <p:spPr bwMode="auto">
                <a:xfrm>
                  <a:off x="3850" y="1264"/>
                  <a:ext cx="2" cy="41"/>
                </a:xfrm>
                <a:prstGeom prst="rect">
                  <a:avLst/>
                </a:prstGeom>
                <a:solidFill>
                  <a:srgbClr val="EFEFE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67" name="Rectangle 675">
                  <a:extLst>
                    <a:ext uri="{FF2B5EF4-FFF2-40B4-BE49-F238E27FC236}">
                      <a16:creationId xmlns:a16="http://schemas.microsoft.com/office/drawing/2014/main" id="{73534CA0-CA58-4B3D-AE24-2156882C9443}"/>
                    </a:ext>
                  </a:extLst>
                </p:cNvPr>
                <p:cNvSpPr>
                  <a:spLocks noChangeArrowheads="1"/>
                </p:cNvSpPr>
                <p:nvPr/>
              </p:nvSpPr>
              <p:spPr bwMode="auto">
                <a:xfrm>
                  <a:off x="3852" y="1264"/>
                  <a:ext cx="2" cy="41"/>
                </a:xfrm>
                <a:prstGeom prst="rect">
                  <a:avLst/>
                </a:prstGeom>
                <a:solidFill>
                  <a:srgbClr val="F1F1F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68" name="Rectangle 676">
                  <a:extLst>
                    <a:ext uri="{FF2B5EF4-FFF2-40B4-BE49-F238E27FC236}">
                      <a16:creationId xmlns:a16="http://schemas.microsoft.com/office/drawing/2014/main" id="{6364908E-C273-43E0-9704-35C28CB44EDD}"/>
                    </a:ext>
                  </a:extLst>
                </p:cNvPr>
                <p:cNvSpPr>
                  <a:spLocks noChangeArrowheads="1"/>
                </p:cNvSpPr>
                <p:nvPr/>
              </p:nvSpPr>
              <p:spPr bwMode="auto">
                <a:xfrm>
                  <a:off x="3854" y="1264"/>
                  <a:ext cx="4" cy="41"/>
                </a:xfrm>
                <a:prstGeom prst="rect">
                  <a:avLst/>
                </a:prstGeom>
                <a:solidFill>
                  <a:srgbClr val="F3F3F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69" name="Rectangle 677">
                  <a:extLst>
                    <a:ext uri="{FF2B5EF4-FFF2-40B4-BE49-F238E27FC236}">
                      <a16:creationId xmlns:a16="http://schemas.microsoft.com/office/drawing/2014/main" id="{207F883F-CEDE-4982-AED0-1C70D80DDE44}"/>
                    </a:ext>
                  </a:extLst>
                </p:cNvPr>
                <p:cNvSpPr>
                  <a:spLocks noChangeArrowheads="1"/>
                </p:cNvSpPr>
                <p:nvPr/>
              </p:nvSpPr>
              <p:spPr bwMode="auto">
                <a:xfrm>
                  <a:off x="3858" y="1264"/>
                  <a:ext cx="4" cy="41"/>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70" name="Rectangle 678">
                  <a:extLst>
                    <a:ext uri="{FF2B5EF4-FFF2-40B4-BE49-F238E27FC236}">
                      <a16:creationId xmlns:a16="http://schemas.microsoft.com/office/drawing/2014/main" id="{95915BD3-BEE8-4933-A0C2-F88C2E0A92C8}"/>
                    </a:ext>
                  </a:extLst>
                </p:cNvPr>
                <p:cNvSpPr>
                  <a:spLocks noChangeArrowheads="1"/>
                </p:cNvSpPr>
                <p:nvPr/>
              </p:nvSpPr>
              <p:spPr bwMode="auto">
                <a:xfrm>
                  <a:off x="3862" y="1264"/>
                  <a:ext cx="4" cy="41"/>
                </a:xfrm>
                <a:prstGeom prst="rect">
                  <a:avLst/>
                </a:prstGeom>
                <a:solidFill>
                  <a:srgbClr val="F8F8F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71" name="Rectangle 679">
                  <a:extLst>
                    <a:ext uri="{FF2B5EF4-FFF2-40B4-BE49-F238E27FC236}">
                      <a16:creationId xmlns:a16="http://schemas.microsoft.com/office/drawing/2014/main" id="{9C315FF5-E6F0-483C-AAF3-6BC9EF3F8C7A}"/>
                    </a:ext>
                  </a:extLst>
                </p:cNvPr>
                <p:cNvSpPr>
                  <a:spLocks noChangeArrowheads="1"/>
                </p:cNvSpPr>
                <p:nvPr/>
              </p:nvSpPr>
              <p:spPr bwMode="auto">
                <a:xfrm>
                  <a:off x="3866" y="1264"/>
                  <a:ext cx="6" cy="41"/>
                </a:xfrm>
                <a:prstGeom prst="rect">
                  <a:avLst/>
                </a:prstGeom>
                <a:solidFill>
                  <a:srgbClr val="FAFAF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72" name="Rectangle 680">
                  <a:extLst>
                    <a:ext uri="{FF2B5EF4-FFF2-40B4-BE49-F238E27FC236}">
                      <a16:creationId xmlns:a16="http://schemas.microsoft.com/office/drawing/2014/main" id="{E46C16EF-0A77-4B24-B1AC-64772689C37C}"/>
                    </a:ext>
                  </a:extLst>
                </p:cNvPr>
                <p:cNvSpPr>
                  <a:spLocks noChangeArrowheads="1"/>
                </p:cNvSpPr>
                <p:nvPr/>
              </p:nvSpPr>
              <p:spPr bwMode="auto">
                <a:xfrm>
                  <a:off x="3872" y="1264"/>
                  <a:ext cx="4" cy="41"/>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73" name="Rectangle 681">
                  <a:extLst>
                    <a:ext uri="{FF2B5EF4-FFF2-40B4-BE49-F238E27FC236}">
                      <a16:creationId xmlns:a16="http://schemas.microsoft.com/office/drawing/2014/main" id="{CAD453D5-D0A8-4F30-B553-5D33044E7FD7}"/>
                    </a:ext>
                  </a:extLst>
                </p:cNvPr>
                <p:cNvSpPr>
                  <a:spLocks noChangeArrowheads="1"/>
                </p:cNvSpPr>
                <p:nvPr/>
              </p:nvSpPr>
              <p:spPr bwMode="auto">
                <a:xfrm>
                  <a:off x="3876" y="1264"/>
                  <a:ext cx="15" cy="41"/>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74" name="Rectangle 682">
                  <a:extLst>
                    <a:ext uri="{FF2B5EF4-FFF2-40B4-BE49-F238E27FC236}">
                      <a16:creationId xmlns:a16="http://schemas.microsoft.com/office/drawing/2014/main" id="{4A18BFB0-7E11-4B91-8372-1D5DDB483B56}"/>
                    </a:ext>
                  </a:extLst>
                </p:cNvPr>
                <p:cNvSpPr>
                  <a:spLocks noChangeArrowheads="1"/>
                </p:cNvSpPr>
                <p:nvPr/>
              </p:nvSpPr>
              <p:spPr bwMode="auto">
                <a:xfrm>
                  <a:off x="3891" y="1264"/>
                  <a:ext cx="6" cy="41"/>
                </a:xfrm>
                <a:prstGeom prst="rect">
                  <a:avLst/>
                </a:prstGeom>
                <a:solidFill>
                  <a:srgbClr val="FCFCF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75" name="Rectangle 683">
                  <a:extLst>
                    <a:ext uri="{FF2B5EF4-FFF2-40B4-BE49-F238E27FC236}">
                      <a16:creationId xmlns:a16="http://schemas.microsoft.com/office/drawing/2014/main" id="{5C8D3343-D87B-411E-91EE-80CB4DC7C831}"/>
                    </a:ext>
                  </a:extLst>
                </p:cNvPr>
                <p:cNvSpPr>
                  <a:spLocks noChangeArrowheads="1"/>
                </p:cNvSpPr>
                <p:nvPr/>
              </p:nvSpPr>
              <p:spPr bwMode="auto">
                <a:xfrm>
                  <a:off x="3897" y="1264"/>
                  <a:ext cx="4" cy="41"/>
                </a:xfrm>
                <a:prstGeom prst="rect">
                  <a:avLst/>
                </a:prstGeom>
                <a:solidFill>
                  <a:srgbClr val="FAFAF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76" name="Rectangle 684">
                  <a:extLst>
                    <a:ext uri="{FF2B5EF4-FFF2-40B4-BE49-F238E27FC236}">
                      <a16:creationId xmlns:a16="http://schemas.microsoft.com/office/drawing/2014/main" id="{D9A1FE1D-A75B-4143-93F9-A6C1330F2EA2}"/>
                    </a:ext>
                  </a:extLst>
                </p:cNvPr>
                <p:cNvSpPr>
                  <a:spLocks noChangeArrowheads="1"/>
                </p:cNvSpPr>
                <p:nvPr/>
              </p:nvSpPr>
              <p:spPr bwMode="auto">
                <a:xfrm>
                  <a:off x="3901" y="1264"/>
                  <a:ext cx="4" cy="41"/>
                </a:xfrm>
                <a:prstGeom prst="rect">
                  <a:avLst/>
                </a:prstGeom>
                <a:solidFill>
                  <a:srgbClr val="F8F8F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77" name="Rectangle 685">
                  <a:extLst>
                    <a:ext uri="{FF2B5EF4-FFF2-40B4-BE49-F238E27FC236}">
                      <a16:creationId xmlns:a16="http://schemas.microsoft.com/office/drawing/2014/main" id="{2FFE872C-5244-4171-80CA-5FDEC0C7E9CE}"/>
                    </a:ext>
                  </a:extLst>
                </p:cNvPr>
                <p:cNvSpPr>
                  <a:spLocks noChangeArrowheads="1"/>
                </p:cNvSpPr>
                <p:nvPr/>
              </p:nvSpPr>
              <p:spPr bwMode="auto">
                <a:xfrm>
                  <a:off x="3905" y="1264"/>
                  <a:ext cx="4" cy="41"/>
                </a:xfrm>
                <a:prstGeom prst="rect">
                  <a:avLst/>
                </a:prstGeom>
                <a:solidFill>
                  <a:srgbClr val="F6F6F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78" name="Rectangle 686">
                  <a:extLst>
                    <a:ext uri="{FF2B5EF4-FFF2-40B4-BE49-F238E27FC236}">
                      <a16:creationId xmlns:a16="http://schemas.microsoft.com/office/drawing/2014/main" id="{C65D3F5B-9DA8-4AFC-9E12-ACB620788566}"/>
                    </a:ext>
                  </a:extLst>
                </p:cNvPr>
                <p:cNvSpPr>
                  <a:spLocks noChangeArrowheads="1"/>
                </p:cNvSpPr>
                <p:nvPr/>
              </p:nvSpPr>
              <p:spPr bwMode="auto">
                <a:xfrm>
                  <a:off x="3909" y="1264"/>
                  <a:ext cx="4" cy="41"/>
                </a:xfrm>
                <a:prstGeom prst="rect">
                  <a:avLst/>
                </a:prstGeom>
                <a:solidFill>
                  <a:srgbClr val="F3F3F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79" name="Rectangle 687">
                  <a:extLst>
                    <a:ext uri="{FF2B5EF4-FFF2-40B4-BE49-F238E27FC236}">
                      <a16:creationId xmlns:a16="http://schemas.microsoft.com/office/drawing/2014/main" id="{D3E4A574-ECD1-4096-BA2D-591A845E1357}"/>
                    </a:ext>
                  </a:extLst>
                </p:cNvPr>
                <p:cNvSpPr>
                  <a:spLocks noChangeArrowheads="1"/>
                </p:cNvSpPr>
                <p:nvPr/>
              </p:nvSpPr>
              <p:spPr bwMode="auto">
                <a:xfrm>
                  <a:off x="3913" y="1264"/>
                  <a:ext cx="2" cy="41"/>
                </a:xfrm>
                <a:prstGeom prst="rect">
                  <a:avLst/>
                </a:prstGeom>
                <a:solidFill>
                  <a:srgbClr val="F0F0F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80" name="Rectangle 688">
                  <a:extLst>
                    <a:ext uri="{FF2B5EF4-FFF2-40B4-BE49-F238E27FC236}">
                      <a16:creationId xmlns:a16="http://schemas.microsoft.com/office/drawing/2014/main" id="{D2E96178-1830-4795-9EA3-C027052C39F5}"/>
                    </a:ext>
                  </a:extLst>
                </p:cNvPr>
                <p:cNvSpPr>
                  <a:spLocks noChangeArrowheads="1"/>
                </p:cNvSpPr>
                <p:nvPr/>
              </p:nvSpPr>
              <p:spPr bwMode="auto">
                <a:xfrm>
                  <a:off x="3915" y="1264"/>
                  <a:ext cx="1" cy="41"/>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81" name="Rectangle 689">
                  <a:extLst>
                    <a:ext uri="{FF2B5EF4-FFF2-40B4-BE49-F238E27FC236}">
                      <a16:creationId xmlns:a16="http://schemas.microsoft.com/office/drawing/2014/main" id="{9FEB4C44-4395-4847-92BD-1D1B0F252CDC}"/>
                    </a:ext>
                  </a:extLst>
                </p:cNvPr>
                <p:cNvSpPr>
                  <a:spLocks noChangeArrowheads="1"/>
                </p:cNvSpPr>
                <p:nvPr/>
              </p:nvSpPr>
              <p:spPr bwMode="auto">
                <a:xfrm>
                  <a:off x="3916" y="1264"/>
                  <a:ext cx="2" cy="41"/>
                </a:xfrm>
                <a:prstGeom prst="rect">
                  <a:avLst/>
                </a:prstGeom>
                <a:solidFill>
                  <a:srgbClr val="ECECE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82" name="Rectangle 690">
                  <a:extLst>
                    <a:ext uri="{FF2B5EF4-FFF2-40B4-BE49-F238E27FC236}">
                      <a16:creationId xmlns:a16="http://schemas.microsoft.com/office/drawing/2014/main" id="{8984B3A7-F824-491F-8F8B-0F000E53D10E}"/>
                    </a:ext>
                  </a:extLst>
                </p:cNvPr>
                <p:cNvSpPr>
                  <a:spLocks noChangeArrowheads="1"/>
                </p:cNvSpPr>
                <p:nvPr/>
              </p:nvSpPr>
              <p:spPr bwMode="auto">
                <a:xfrm>
                  <a:off x="3918" y="1264"/>
                  <a:ext cx="2" cy="41"/>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83" name="Rectangle 691">
                  <a:extLst>
                    <a:ext uri="{FF2B5EF4-FFF2-40B4-BE49-F238E27FC236}">
                      <a16:creationId xmlns:a16="http://schemas.microsoft.com/office/drawing/2014/main" id="{E9FE92D4-F722-437F-B4DA-D5180640D633}"/>
                    </a:ext>
                  </a:extLst>
                </p:cNvPr>
                <p:cNvSpPr>
                  <a:spLocks noChangeArrowheads="1"/>
                </p:cNvSpPr>
                <p:nvPr/>
              </p:nvSpPr>
              <p:spPr bwMode="auto">
                <a:xfrm>
                  <a:off x="3920" y="1264"/>
                  <a:ext cx="2" cy="41"/>
                </a:xfrm>
                <a:prstGeom prst="rect">
                  <a:avLst/>
                </a:prstGeom>
                <a:solidFill>
                  <a:srgbClr val="E8E8E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84" name="Rectangle 692">
                  <a:extLst>
                    <a:ext uri="{FF2B5EF4-FFF2-40B4-BE49-F238E27FC236}">
                      <a16:creationId xmlns:a16="http://schemas.microsoft.com/office/drawing/2014/main" id="{AE9CB7EB-518C-45DD-B7F4-B419ED2CA8B1}"/>
                    </a:ext>
                  </a:extLst>
                </p:cNvPr>
                <p:cNvSpPr>
                  <a:spLocks noChangeArrowheads="1"/>
                </p:cNvSpPr>
                <p:nvPr/>
              </p:nvSpPr>
              <p:spPr bwMode="auto">
                <a:xfrm>
                  <a:off x="3922" y="1264"/>
                  <a:ext cx="2" cy="41"/>
                </a:xfrm>
                <a:prstGeom prst="rect">
                  <a:avLst/>
                </a:prstGeom>
                <a:solidFill>
                  <a:srgbClr val="E5E5E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85" name="Rectangle 693">
                  <a:extLst>
                    <a:ext uri="{FF2B5EF4-FFF2-40B4-BE49-F238E27FC236}">
                      <a16:creationId xmlns:a16="http://schemas.microsoft.com/office/drawing/2014/main" id="{FB8AF77A-CBF5-4E27-92FC-39CCE31BA417}"/>
                    </a:ext>
                  </a:extLst>
                </p:cNvPr>
                <p:cNvSpPr>
                  <a:spLocks noChangeArrowheads="1"/>
                </p:cNvSpPr>
                <p:nvPr/>
              </p:nvSpPr>
              <p:spPr bwMode="auto">
                <a:xfrm>
                  <a:off x="3924" y="1264"/>
                  <a:ext cx="2" cy="41"/>
                </a:xfrm>
                <a:prstGeom prst="rect">
                  <a:avLst/>
                </a:prstGeom>
                <a:solidFill>
                  <a:srgbClr val="E2E2E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86" name="Rectangle 694">
                  <a:extLst>
                    <a:ext uri="{FF2B5EF4-FFF2-40B4-BE49-F238E27FC236}">
                      <a16:creationId xmlns:a16="http://schemas.microsoft.com/office/drawing/2014/main" id="{60E79E45-CAD3-4BDB-ACD0-1A0B01BD1D61}"/>
                    </a:ext>
                  </a:extLst>
                </p:cNvPr>
                <p:cNvSpPr>
                  <a:spLocks noChangeArrowheads="1"/>
                </p:cNvSpPr>
                <p:nvPr/>
              </p:nvSpPr>
              <p:spPr bwMode="auto">
                <a:xfrm>
                  <a:off x="3926" y="1264"/>
                  <a:ext cx="2" cy="41"/>
                </a:xfrm>
                <a:prstGeom prst="rect">
                  <a:avLst/>
                </a:prstGeom>
                <a:solidFill>
                  <a:srgbClr val="DFDFD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87" name="Rectangle 695">
                  <a:extLst>
                    <a:ext uri="{FF2B5EF4-FFF2-40B4-BE49-F238E27FC236}">
                      <a16:creationId xmlns:a16="http://schemas.microsoft.com/office/drawing/2014/main" id="{AB82EA1F-744E-4D5E-9A56-EF7F09B4ED27}"/>
                    </a:ext>
                  </a:extLst>
                </p:cNvPr>
                <p:cNvSpPr>
                  <a:spLocks noChangeArrowheads="1"/>
                </p:cNvSpPr>
                <p:nvPr/>
              </p:nvSpPr>
              <p:spPr bwMode="auto">
                <a:xfrm>
                  <a:off x="3928" y="1264"/>
                  <a:ext cx="2" cy="41"/>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88" name="Rectangle 696">
                  <a:extLst>
                    <a:ext uri="{FF2B5EF4-FFF2-40B4-BE49-F238E27FC236}">
                      <a16:creationId xmlns:a16="http://schemas.microsoft.com/office/drawing/2014/main" id="{487DABE7-28C4-4BA1-9C2A-58F1EF65166C}"/>
                    </a:ext>
                  </a:extLst>
                </p:cNvPr>
                <p:cNvSpPr>
                  <a:spLocks noChangeArrowheads="1"/>
                </p:cNvSpPr>
                <p:nvPr/>
              </p:nvSpPr>
              <p:spPr bwMode="auto">
                <a:xfrm>
                  <a:off x="3930" y="1264"/>
                  <a:ext cx="2" cy="41"/>
                </a:xfrm>
                <a:prstGeom prst="rect">
                  <a:avLst/>
                </a:prstGeom>
                <a:solidFill>
                  <a:srgbClr val="DADAD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89" name="Rectangle 697">
                  <a:extLst>
                    <a:ext uri="{FF2B5EF4-FFF2-40B4-BE49-F238E27FC236}">
                      <a16:creationId xmlns:a16="http://schemas.microsoft.com/office/drawing/2014/main" id="{89C7C7FD-C9C6-4727-A870-DEAF1208D17B}"/>
                    </a:ext>
                  </a:extLst>
                </p:cNvPr>
                <p:cNvSpPr>
                  <a:spLocks noChangeArrowheads="1"/>
                </p:cNvSpPr>
                <p:nvPr/>
              </p:nvSpPr>
              <p:spPr bwMode="auto">
                <a:xfrm>
                  <a:off x="3932" y="1264"/>
                  <a:ext cx="2" cy="41"/>
                </a:xfrm>
                <a:prstGeom prst="rect">
                  <a:avLst/>
                </a:prstGeom>
                <a:solidFill>
                  <a:srgbClr val="D6D6D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90" name="Rectangle 698">
                  <a:extLst>
                    <a:ext uri="{FF2B5EF4-FFF2-40B4-BE49-F238E27FC236}">
                      <a16:creationId xmlns:a16="http://schemas.microsoft.com/office/drawing/2014/main" id="{59349BD9-7EC7-44DF-936A-19F6BD64ADA7}"/>
                    </a:ext>
                  </a:extLst>
                </p:cNvPr>
                <p:cNvSpPr>
                  <a:spLocks noChangeArrowheads="1"/>
                </p:cNvSpPr>
                <p:nvPr/>
              </p:nvSpPr>
              <p:spPr bwMode="auto">
                <a:xfrm>
                  <a:off x="3934" y="1264"/>
                  <a:ext cx="2" cy="41"/>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91" name="Rectangle 699">
                  <a:extLst>
                    <a:ext uri="{FF2B5EF4-FFF2-40B4-BE49-F238E27FC236}">
                      <a16:creationId xmlns:a16="http://schemas.microsoft.com/office/drawing/2014/main" id="{4E2FDCDE-6DB2-41C4-9475-A5F6CA760450}"/>
                    </a:ext>
                  </a:extLst>
                </p:cNvPr>
                <p:cNvSpPr>
                  <a:spLocks noChangeArrowheads="1"/>
                </p:cNvSpPr>
                <p:nvPr/>
              </p:nvSpPr>
              <p:spPr bwMode="auto">
                <a:xfrm>
                  <a:off x="3936" y="1264"/>
                  <a:ext cx="2" cy="41"/>
                </a:xfrm>
                <a:prstGeom prst="rect">
                  <a:avLst/>
                </a:prstGeom>
                <a:solidFill>
                  <a:srgbClr val="D0D0D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92" name="Rectangle 700">
                  <a:extLst>
                    <a:ext uri="{FF2B5EF4-FFF2-40B4-BE49-F238E27FC236}">
                      <a16:creationId xmlns:a16="http://schemas.microsoft.com/office/drawing/2014/main" id="{D6261F7A-28EB-4649-A243-DE8AA7F23695}"/>
                    </a:ext>
                  </a:extLst>
                </p:cNvPr>
                <p:cNvSpPr>
                  <a:spLocks noChangeArrowheads="1"/>
                </p:cNvSpPr>
                <p:nvPr/>
              </p:nvSpPr>
              <p:spPr bwMode="auto">
                <a:xfrm>
                  <a:off x="3938" y="1264"/>
                  <a:ext cx="2" cy="41"/>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93" name="Rectangle 701">
                  <a:extLst>
                    <a:ext uri="{FF2B5EF4-FFF2-40B4-BE49-F238E27FC236}">
                      <a16:creationId xmlns:a16="http://schemas.microsoft.com/office/drawing/2014/main" id="{25875C13-B65E-4D38-9C13-E91A39FDBC76}"/>
                    </a:ext>
                  </a:extLst>
                </p:cNvPr>
                <p:cNvSpPr>
                  <a:spLocks noChangeArrowheads="1"/>
                </p:cNvSpPr>
                <p:nvPr/>
              </p:nvSpPr>
              <p:spPr bwMode="auto">
                <a:xfrm>
                  <a:off x="3940" y="1264"/>
                  <a:ext cx="2" cy="41"/>
                </a:xfrm>
                <a:prstGeom prst="rect">
                  <a:avLst/>
                </a:prstGeom>
                <a:solidFill>
                  <a:srgbClr val="C9C9C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94" name="Rectangle 702">
                  <a:extLst>
                    <a:ext uri="{FF2B5EF4-FFF2-40B4-BE49-F238E27FC236}">
                      <a16:creationId xmlns:a16="http://schemas.microsoft.com/office/drawing/2014/main" id="{7148A4EA-B841-4F11-97CA-1C128A3A72C9}"/>
                    </a:ext>
                  </a:extLst>
                </p:cNvPr>
                <p:cNvSpPr>
                  <a:spLocks noChangeArrowheads="1"/>
                </p:cNvSpPr>
                <p:nvPr/>
              </p:nvSpPr>
              <p:spPr bwMode="auto">
                <a:xfrm>
                  <a:off x="3942" y="1264"/>
                  <a:ext cx="2" cy="41"/>
                </a:xfrm>
                <a:prstGeom prst="rect">
                  <a:avLst/>
                </a:prstGeom>
                <a:solidFill>
                  <a:srgbClr val="C5C5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95" name="Rectangle 703">
                  <a:extLst>
                    <a:ext uri="{FF2B5EF4-FFF2-40B4-BE49-F238E27FC236}">
                      <a16:creationId xmlns:a16="http://schemas.microsoft.com/office/drawing/2014/main" id="{F9E45F9F-F139-4683-88E8-81A64D4F1249}"/>
                    </a:ext>
                  </a:extLst>
                </p:cNvPr>
                <p:cNvSpPr>
                  <a:spLocks noChangeArrowheads="1"/>
                </p:cNvSpPr>
                <p:nvPr/>
              </p:nvSpPr>
              <p:spPr bwMode="auto">
                <a:xfrm>
                  <a:off x="3944" y="1264"/>
                  <a:ext cx="2" cy="41"/>
                </a:xfrm>
                <a:prstGeom prst="rect">
                  <a:avLst/>
                </a:prstGeom>
                <a:solidFill>
                  <a:srgbClr val="C1C1C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96" name="Rectangle 704">
                  <a:extLst>
                    <a:ext uri="{FF2B5EF4-FFF2-40B4-BE49-F238E27FC236}">
                      <a16:creationId xmlns:a16="http://schemas.microsoft.com/office/drawing/2014/main" id="{E531BF19-9E5B-423B-9812-FBAA2AD927F5}"/>
                    </a:ext>
                  </a:extLst>
                </p:cNvPr>
                <p:cNvSpPr>
                  <a:spLocks noChangeArrowheads="1"/>
                </p:cNvSpPr>
                <p:nvPr/>
              </p:nvSpPr>
              <p:spPr bwMode="auto">
                <a:xfrm>
                  <a:off x="3946" y="1264"/>
                  <a:ext cx="2" cy="41"/>
                </a:xfrm>
                <a:prstGeom prst="rect">
                  <a:avLst/>
                </a:prstGeom>
                <a:solidFill>
                  <a:srgbClr val="BDBDB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97" name="Rectangle 705">
                  <a:extLst>
                    <a:ext uri="{FF2B5EF4-FFF2-40B4-BE49-F238E27FC236}">
                      <a16:creationId xmlns:a16="http://schemas.microsoft.com/office/drawing/2014/main" id="{B41936A2-47D6-4E55-979A-DC2CFF3D6D1D}"/>
                    </a:ext>
                  </a:extLst>
                </p:cNvPr>
                <p:cNvSpPr>
                  <a:spLocks noChangeArrowheads="1"/>
                </p:cNvSpPr>
                <p:nvPr/>
              </p:nvSpPr>
              <p:spPr bwMode="auto">
                <a:xfrm>
                  <a:off x="3948" y="1264"/>
                  <a:ext cx="2" cy="41"/>
                </a:xfrm>
                <a:prstGeom prst="rect">
                  <a:avLst/>
                </a:prstGeom>
                <a:solidFill>
                  <a:srgbClr val="B8B8B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98" name="Rectangle 706">
                  <a:extLst>
                    <a:ext uri="{FF2B5EF4-FFF2-40B4-BE49-F238E27FC236}">
                      <a16:creationId xmlns:a16="http://schemas.microsoft.com/office/drawing/2014/main" id="{BECE5DFD-7E00-4329-98AA-2277AE9F1297}"/>
                    </a:ext>
                  </a:extLst>
                </p:cNvPr>
                <p:cNvSpPr>
                  <a:spLocks noChangeArrowheads="1"/>
                </p:cNvSpPr>
                <p:nvPr/>
              </p:nvSpPr>
              <p:spPr bwMode="auto">
                <a:xfrm>
                  <a:off x="3950" y="1264"/>
                  <a:ext cx="2" cy="41"/>
                </a:xfrm>
                <a:prstGeom prst="rect">
                  <a:avLst/>
                </a:prstGeom>
                <a:solidFill>
                  <a:srgbClr val="B4B4B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699" name="Rectangle 707">
                  <a:extLst>
                    <a:ext uri="{FF2B5EF4-FFF2-40B4-BE49-F238E27FC236}">
                      <a16:creationId xmlns:a16="http://schemas.microsoft.com/office/drawing/2014/main" id="{0814E16D-27D9-49D4-B8C3-FEBD2C74B281}"/>
                    </a:ext>
                  </a:extLst>
                </p:cNvPr>
                <p:cNvSpPr>
                  <a:spLocks noChangeArrowheads="1"/>
                </p:cNvSpPr>
                <p:nvPr/>
              </p:nvSpPr>
              <p:spPr bwMode="auto">
                <a:xfrm>
                  <a:off x="3952" y="1264"/>
                  <a:ext cx="1" cy="41"/>
                </a:xfrm>
                <a:prstGeom prst="rect">
                  <a:avLst/>
                </a:prstGeom>
                <a:solidFill>
                  <a:srgbClr val="B0B0B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00" name="Rectangle 708">
                  <a:extLst>
                    <a:ext uri="{FF2B5EF4-FFF2-40B4-BE49-F238E27FC236}">
                      <a16:creationId xmlns:a16="http://schemas.microsoft.com/office/drawing/2014/main" id="{CBF1FFD5-E897-4CF8-9B88-8ADD8F73D947}"/>
                    </a:ext>
                  </a:extLst>
                </p:cNvPr>
                <p:cNvSpPr>
                  <a:spLocks noChangeArrowheads="1"/>
                </p:cNvSpPr>
                <p:nvPr/>
              </p:nvSpPr>
              <p:spPr bwMode="auto">
                <a:xfrm>
                  <a:off x="3953" y="1264"/>
                  <a:ext cx="2" cy="41"/>
                </a:xfrm>
                <a:prstGeom prst="rect">
                  <a:avLst/>
                </a:prstGeom>
                <a:solidFill>
                  <a:srgbClr val="ABABA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01" name="Rectangle 709">
                  <a:extLst>
                    <a:ext uri="{FF2B5EF4-FFF2-40B4-BE49-F238E27FC236}">
                      <a16:creationId xmlns:a16="http://schemas.microsoft.com/office/drawing/2014/main" id="{918C7F6D-2E1A-4C75-9A9F-D5B7E54603C3}"/>
                    </a:ext>
                  </a:extLst>
                </p:cNvPr>
                <p:cNvSpPr>
                  <a:spLocks noChangeArrowheads="1"/>
                </p:cNvSpPr>
                <p:nvPr/>
              </p:nvSpPr>
              <p:spPr bwMode="auto">
                <a:xfrm>
                  <a:off x="3955" y="1264"/>
                  <a:ext cx="2" cy="41"/>
                </a:xfrm>
                <a:prstGeom prst="rect">
                  <a:avLst/>
                </a:prstGeom>
                <a:solidFill>
                  <a:srgbClr val="A7A7A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02" name="Rectangle 710">
                  <a:extLst>
                    <a:ext uri="{FF2B5EF4-FFF2-40B4-BE49-F238E27FC236}">
                      <a16:creationId xmlns:a16="http://schemas.microsoft.com/office/drawing/2014/main" id="{C455D546-FCBD-438C-A481-060C8130A983}"/>
                    </a:ext>
                  </a:extLst>
                </p:cNvPr>
                <p:cNvSpPr>
                  <a:spLocks noChangeArrowheads="1"/>
                </p:cNvSpPr>
                <p:nvPr/>
              </p:nvSpPr>
              <p:spPr bwMode="auto">
                <a:xfrm>
                  <a:off x="3957" y="1264"/>
                  <a:ext cx="2" cy="41"/>
                </a:xfrm>
                <a:prstGeom prst="rect">
                  <a:avLst/>
                </a:prstGeom>
                <a:solidFill>
                  <a:srgbClr val="A2A2A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03" name="Rectangle 711">
                  <a:extLst>
                    <a:ext uri="{FF2B5EF4-FFF2-40B4-BE49-F238E27FC236}">
                      <a16:creationId xmlns:a16="http://schemas.microsoft.com/office/drawing/2014/main" id="{FA593A6E-F50E-47BC-B5C2-58905A265B75}"/>
                    </a:ext>
                  </a:extLst>
                </p:cNvPr>
                <p:cNvSpPr>
                  <a:spLocks noChangeArrowheads="1"/>
                </p:cNvSpPr>
                <p:nvPr/>
              </p:nvSpPr>
              <p:spPr bwMode="auto">
                <a:xfrm>
                  <a:off x="3959" y="1264"/>
                  <a:ext cx="2" cy="41"/>
                </a:xfrm>
                <a:prstGeom prst="rect">
                  <a:avLst/>
                </a:prstGeom>
                <a:solidFill>
                  <a:srgbClr val="9D9D9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04" name="Rectangle 712">
                  <a:extLst>
                    <a:ext uri="{FF2B5EF4-FFF2-40B4-BE49-F238E27FC236}">
                      <a16:creationId xmlns:a16="http://schemas.microsoft.com/office/drawing/2014/main" id="{805817CB-483B-499A-BFD7-272C901C03FB}"/>
                    </a:ext>
                  </a:extLst>
                </p:cNvPr>
                <p:cNvSpPr>
                  <a:spLocks noChangeArrowheads="1"/>
                </p:cNvSpPr>
                <p:nvPr/>
              </p:nvSpPr>
              <p:spPr bwMode="auto">
                <a:xfrm>
                  <a:off x="3961" y="1264"/>
                  <a:ext cx="2" cy="41"/>
                </a:xfrm>
                <a:prstGeom prst="rect">
                  <a:avLst/>
                </a:prstGeom>
                <a:solidFill>
                  <a:srgbClr val="98989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05" name="Rectangle 713">
                  <a:extLst>
                    <a:ext uri="{FF2B5EF4-FFF2-40B4-BE49-F238E27FC236}">
                      <a16:creationId xmlns:a16="http://schemas.microsoft.com/office/drawing/2014/main" id="{6DC06140-FDAE-46F1-B86F-33478FC31BB7}"/>
                    </a:ext>
                  </a:extLst>
                </p:cNvPr>
                <p:cNvSpPr>
                  <a:spLocks noChangeArrowheads="1"/>
                </p:cNvSpPr>
                <p:nvPr/>
              </p:nvSpPr>
              <p:spPr bwMode="auto">
                <a:xfrm>
                  <a:off x="3963" y="1264"/>
                  <a:ext cx="2" cy="41"/>
                </a:xfrm>
                <a:prstGeom prst="rect">
                  <a:avLst/>
                </a:prstGeom>
                <a:solidFill>
                  <a:srgbClr val="93939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06" name="Rectangle 714">
                  <a:extLst>
                    <a:ext uri="{FF2B5EF4-FFF2-40B4-BE49-F238E27FC236}">
                      <a16:creationId xmlns:a16="http://schemas.microsoft.com/office/drawing/2014/main" id="{A18EEDE2-BA94-455B-B759-152969708076}"/>
                    </a:ext>
                  </a:extLst>
                </p:cNvPr>
                <p:cNvSpPr>
                  <a:spLocks noChangeArrowheads="1"/>
                </p:cNvSpPr>
                <p:nvPr/>
              </p:nvSpPr>
              <p:spPr bwMode="auto">
                <a:xfrm>
                  <a:off x="3965" y="1264"/>
                  <a:ext cx="2" cy="41"/>
                </a:xfrm>
                <a:prstGeom prst="rect">
                  <a:avLst/>
                </a:prstGeom>
                <a:solidFill>
                  <a:srgbClr val="8E8E8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07" name="Rectangle 715">
                  <a:extLst>
                    <a:ext uri="{FF2B5EF4-FFF2-40B4-BE49-F238E27FC236}">
                      <a16:creationId xmlns:a16="http://schemas.microsoft.com/office/drawing/2014/main" id="{6FD57E87-FD31-4AC7-8DBB-A5DE56F94B00}"/>
                    </a:ext>
                  </a:extLst>
                </p:cNvPr>
                <p:cNvSpPr>
                  <a:spLocks noChangeArrowheads="1"/>
                </p:cNvSpPr>
                <p:nvPr/>
              </p:nvSpPr>
              <p:spPr bwMode="auto">
                <a:xfrm>
                  <a:off x="3967" y="1264"/>
                  <a:ext cx="2" cy="41"/>
                </a:xfrm>
                <a:prstGeom prst="rect">
                  <a:avLst/>
                </a:prstGeom>
                <a:solidFill>
                  <a:srgbClr val="89898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08" name="Rectangle 716">
                  <a:extLst>
                    <a:ext uri="{FF2B5EF4-FFF2-40B4-BE49-F238E27FC236}">
                      <a16:creationId xmlns:a16="http://schemas.microsoft.com/office/drawing/2014/main" id="{73147D47-B14E-413F-AC61-6DAE922868BA}"/>
                    </a:ext>
                  </a:extLst>
                </p:cNvPr>
                <p:cNvSpPr>
                  <a:spLocks noChangeArrowheads="1"/>
                </p:cNvSpPr>
                <p:nvPr/>
              </p:nvSpPr>
              <p:spPr bwMode="auto">
                <a:xfrm>
                  <a:off x="3969" y="1264"/>
                  <a:ext cx="2" cy="41"/>
                </a:xfrm>
                <a:prstGeom prst="rect">
                  <a:avLst/>
                </a:prstGeom>
                <a:solidFill>
                  <a:srgbClr val="85858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09" name="Rectangle 717">
                  <a:extLst>
                    <a:ext uri="{FF2B5EF4-FFF2-40B4-BE49-F238E27FC236}">
                      <a16:creationId xmlns:a16="http://schemas.microsoft.com/office/drawing/2014/main" id="{37103561-E915-42A9-9562-5C571DEF2D6D}"/>
                    </a:ext>
                  </a:extLst>
                </p:cNvPr>
                <p:cNvSpPr>
                  <a:spLocks noChangeArrowheads="1"/>
                </p:cNvSpPr>
                <p:nvPr/>
              </p:nvSpPr>
              <p:spPr bwMode="auto">
                <a:xfrm>
                  <a:off x="3971" y="1264"/>
                  <a:ext cx="2" cy="41"/>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10" name="Rectangle 718">
                  <a:extLst>
                    <a:ext uri="{FF2B5EF4-FFF2-40B4-BE49-F238E27FC236}">
                      <a16:creationId xmlns:a16="http://schemas.microsoft.com/office/drawing/2014/main" id="{06C31CE8-522C-4D96-A1B1-4D33977A2191}"/>
                    </a:ext>
                  </a:extLst>
                </p:cNvPr>
                <p:cNvSpPr>
                  <a:spLocks noChangeArrowheads="1"/>
                </p:cNvSpPr>
                <p:nvPr/>
              </p:nvSpPr>
              <p:spPr bwMode="auto">
                <a:xfrm>
                  <a:off x="3973" y="1264"/>
                  <a:ext cx="2" cy="41"/>
                </a:xfrm>
                <a:prstGeom prst="rect">
                  <a:avLst/>
                </a:prstGeom>
                <a:solidFill>
                  <a:srgbClr val="7B7B7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11" name="Rectangle 719">
                  <a:extLst>
                    <a:ext uri="{FF2B5EF4-FFF2-40B4-BE49-F238E27FC236}">
                      <a16:creationId xmlns:a16="http://schemas.microsoft.com/office/drawing/2014/main" id="{F38799CF-0440-46DD-A50D-338694BEC3C4}"/>
                    </a:ext>
                  </a:extLst>
                </p:cNvPr>
                <p:cNvSpPr>
                  <a:spLocks noChangeArrowheads="1"/>
                </p:cNvSpPr>
                <p:nvPr/>
              </p:nvSpPr>
              <p:spPr bwMode="auto">
                <a:xfrm>
                  <a:off x="3975" y="1264"/>
                  <a:ext cx="2" cy="41"/>
                </a:xfrm>
                <a:prstGeom prst="rect">
                  <a:avLst/>
                </a:prstGeom>
                <a:solidFill>
                  <a:srgbClr val="75757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12" name="Rectangle 720">
                  <a:extLst>
                    <a:ext uri="{FF2B5EF4-FFF2-40B4-BE49-F238E27FC236}">
                      <a16:creationId xmlns:a16="http://schemas.microsoft.com/office/drawing/2014/main" id="{44916E73-930B-465C-BEEC-47D97F9A5CA1}"/>
                    </a:ext>
                  </a:extLst>
                </p:cNvPr>
                <p:cNvSpPr>
                  <a:spLocks noChangeArrowheads="1"/>
                </p:cNvSpPr>
                <p:nvPr/>
              </p:nvSpPr>
              <p:spPr bwMode="auto">
                <a:xfrm>
                  <a:off x="3977" y="1264"/>
                  <a:ext cx="2" cy="41"/>
                </a:xfrm>
                <a:prstGeom prst="rect">
                  <a:avLst/>
                </a:prstGeom>
                <a:solidFill>
                  <a:srgbClr val="70707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13" name="Rectangle 721">
                  <a:extLst>
                    <a:ext uri="{FF2B5EF4-FFF2-40B4-BE49-F238E27FC236}">
                      <a16:creationId xmlns:a16="http://schemas.microsoft.com/office/drawing/2014/main" id="{03EFAC75-20E1-4E18-B8E1-A1F5305EFD7B}"/>
                    </a:ext>
                  </a:extLst>
                </p:cNvPr>
                <p:cNvSpPr>
                  <a:spLocks noChangeArrowheads="1"/>
                </p:cNvSpPr>
                <p:nvPr/>
              </p:nvSpPr>
              <p:spPr bwMode="auto">
                <a:xfrm>
                  <a:off x="3979" y="1264"/>
                  <a:ext cx="2" cy="41"/>
                </a:xfrm>
                <a:prstGeom prst="rect">
                  <a:avLst/>
                </a:prstGeom>
                <a:solidFill>
                  <a:srgbClr val="6B6B6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14" name="Rectangle 722">
                  <a:extLst>
                    <a:ext uri="{FF2B5EF4-FFF2-40B4-BE49-F238E27FC236}">
                      <a16:creationId xmlns:a16="http://schemas.microsoft.com/office/drawing/2014/main" id="{6AE0B3DB-FBCE-4394-8D36-2B340CE0A8EC}"/>
                    </a:ext>
                  </a:extLst>
                </p:cNvPr>
                <p:cNvSpPr>
                  <a:spLocks noChangeArrowheads="1"/>
                </p:cNvSpPr>
                <p:nvPr/>
              </p:nvSpPr>
              <p:spPr bwMode="auto">
                <a:xfrm>
                  <a:off x="3981" y="1264"/>
                  <a:ext cx="2" cy="41"/>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15" name="Rectangle 723">
                  <a:extLst>
                    <a:ext uri="{FF2B5EF4-FFF2-40B4-BE49-F238E27FC236}">
                      <a16:creationId xmlns:a16="http://schemas.microsoft.com/office/drawing/2014/main" id="{830B914C-F903-4BED-830B-40D0F0E2EC16}"/>
                    </a:ext>
                  </a:extLst>
                </p:cNvPr>
                <p:cNvSpPr>
                  <a:spLocks noChangeArrowheads="1"/>
                </p:cNvSpPr>
                <p:nvPr/>
              </p:nvSpPr>
              <p:spPr bwMode="auto">
                <a:xfrm>
                  <a:off x="3983" y="1264"/>
                  <a:ext cx="2" cy="41"/>
                </a:xfrm>
                <a:prstGeom prst="rect">
                  <a:avLst/>
                </a:prstGeom>
                <a:solidFill>
                  <a:srgbClr val="60606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16" name="Rectangle 724">
                  <a:extLst>
                    <a:ext uri="{FF2B5EF4-FFF2-40B4-BE49-F238E27FC236}">
                      <a16:creationId xmlns:a16="http://schemas.microsoft.com/office/drawing/2014/main" id="{EBBAB6CC-000F-4368-9312-54E455175B74}"/>
                    </a:ext>
                  </a:extLst>
                </p:cNvPr>
                <p:cNvSpPr>
                  <a:spLocks noChangeArrowheads="1"/>
                </p:cNvSpPr>
                <p:nvPr/>
              </p:nvSpPr>
              <p:spPr bwMode="auto">
                <a:xfrm>
                  <a:off x="3985" y="1264"/>
                  <a:ext cx="2" cy="41"/>
                </a:xfrm>
                <a:prstGeom prst="rect">
                  <a:avLst/>
                </a:prstGeom>
                <a:solidFill>
                  <a:srgbClr val="5B5B5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17" name="Rectangle 725">
                  <a:extLst>
                    <a:ext uri="{FF2B5EF4-FFF2-40B4-BE49-F238E27FC236}">
                      <a16:creationId xmlns:a16="http://schemas.microsoft.com/office/drawing/2014/main" id="{DFDC26F8-C416-4BF8-B4F7-5C55C7E88B3B}"/>
                    </a:ext>
                  </a:extLst>
                </p:cNvPr>
                <p:cNvSpPr>
                  <a:spLocks noChangeArrowheads="1"/>
                </p:cNvSpPr>
                <p:nvPr/>
              </p:nvSpPr>
              <p:spPr bwMode="auto">
                <a:xfrm>
                  <a:off x="3987" y="1264"/>
                  <a:ext cx="2" cy="41"/>
                </a:xfrm>
                <a:prstGeom prst="rect">
                  <a:avLst/>
                </a:prstGeom>
                <a:solidFill>
                  <a:srgbClr val="57575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18" name="Rectangle 726">
                  <a:extLst>
                    <a:ext uri="{FF2B5EF4-FFF2-40B4-BE49-F238E27FC236}">
                      <a16:creationId xmlns:a16="http://schemas.microsoft.com/office/drawing/2014/main" id="{AE2557CF-60E1-4BC2-9EAD-990D5CFE26C9}"/>
                    </a:ext>
                  </a:extLst>
                </p:cNvPr>
                <p:cNvSpPr>
                  <a:spLocks noChangeArrowheads="1"/>
                </p:cNvSpPr>
                <p:nvPr/>
              </p:nvSpPr>
              <p:spPr bwMode="auto">
                <a:xfrm>
                  <a:off x="3989" y="1264"/>
                  <a:ext cx="1" cy="41"/>
                </a:xfrm>
                <a:prstGeom prst="rect">
                  <a:avLst/>
                </a:prstGeom>
                <a:solidFill>
                  <a:srgbClr val="52525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19" name="Rectangle 727">
                  <a:extLst>
                    <a:ext uri="{FF2B5EF4-FFF2-40B4-BE49-F238E27FC236}">
                      <a16:creationId xmlns:a16="http://schemas.microsoft.com/office/drawing/2014/main" id="{B5911A55-657A-407D-83A3-6F837DCAF936}"/>
                    </a:ext>
                  </a:extLst>
                </p:cNvPr>
                <p:cNvSpPr>
                  <a:spLocks noChangeArrowheads="1"/>
                </p:cNvSpPr>
                <p:nvPr/>
              </p:nvSpPr>
              <p:spPr bwMode="auto">
                <a:xfrm>
                  <a:off x="3990" y="1264"/>
                  <a:ext cx="2" cy="41"/>
                </a:xfrm>
                <a:prstGeom prst="rect">
                  <a:avLst/>
                </a:prstGeom>
                <a:solidFill>
                  <a:srgbClr val="4C4C4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20" name="Rectangle 728">
                  <a:extLst>
                    <a:ext uri="{FF2B5EF4-FFF2-40B4-BE49-F238E27FC236}">
                      <a16:creationId xmlns:a16="http://schemas.microsoft.com/office/drawing/2014/main" id="{BB046583-31CF-497E-BA85-FA56CC19D894}"/>
                    </a:ext>
                  </a:extLst>
                </p:cNvPr>
                <p:cNvSpPr>
                  <a:spLocks noChangeArrowheads="1"/>
                </p:cNvSpPr>
                <p:nvPr/>
              </p:nvSpPr>
              <p:spPr bwMode="auto">
                <a:xfrm>
                  <a:off x="3992" y="1264"/>
                  <a:ext cx="2" cy="41"/>
                </a:xfrm>
                <a:prstGeom prst="rect">
                  <a:avLst/>
                </a:prstGeom>
                <a:solidFill>
                  <a:srgbClr val="47474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21" name="Rectangle 729">
                  <a:extLst>
                    <a:ext uri="{FF2B5EF4-FFF2-40B4-BE49-F238E27FC236}">
                      <a16:creationId xmlns:a16="http://schemas.microsoft.com/office/drawing/2014/main" id="{228D2BAD-5D30-45D2-9255-6671EB6CB3E9}"/>
                    </a:ext>
                  </a:extLst>
                </p:cNvPr>
                <p:cNvSpPr>
                  <a:spLocks noChangeArrowheads="1"/>
                </p:cNvSpPr>
                <p:nvPr/>
              </p:nvSpPr>
              <p:spPr bwMode="auto">
                <a:xfrm>
                  <a:off x="3994" y="1264"/>
                  <a:ext cx="2" cy="41"/>
                </a:xfrm>
                <a:prstGeom prst="rect">
                  <a:avLst/>
                </a:prstGeom>
                <a:solidFill>
                  <a:srgbClr val="43434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22" name="Rectangle 730">
                  <a:extLst>
                    <a:ext uri="{FF2B5EF4-FFF2-40B4-BE49-F238E27FC236}">
                      <a16:creationId xmlns:a16="http://schemas.microsoft.com/office/drawing/2014/main" id="{141C4F45-7971-4C8B-840D-B08154056EAE}"/>
                    </a:ext>
                  </a:extLst>
                </p:cNvPr>
                <p:cNvSpPr>
                  <a:spLocks noChangeArrowheads="1"/>
                </p:cNvSpPr>
                <p:nvPr/>
              </p:nvSpPr>
              <p:spPr bwMode="auto">
                <a:xfrm>
                  <a:off x="3996" y="1264"/>
                  <a:ext cx="2" cy="41"/>
                </a:xfrm>
                <a:prstGeom prst="rect">
                  <a:avLst/>
                </a:prstGeom>
                <a:solidFill>
                  <a:srgbClr val="3E3E3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23" name="Rectangle 731">
                  <a:extLst>
                    <a:ext uri="{FF2B5EF4-FFF2-40B4-BE49-F238E27FC236}">
                      <a16:creationId xmlns:a16="http://schemas.microsoft.com/office/drawing/2014/main" id="{98F625AF-A685-45C6-96CD-6D2A6A683B19}"/>
                    </a:ext>
                  </a:extLst>
                </p:cNvPr>
                <p:cNvSpPr>
                  <a:spLocks noChangeArrowheads="1"/>
                </p:cNvSpPr>
                <p:nvPr/>
              </p:nvSpPr>
              <p:spPr bwMode="auto">
                <a:xfrm>
                  <a:off x="3998" y="1264"/>
                  <a:ext cx="2" cy="41"/>
                </a:xfrm>
                <a:prstGeom prst="rect">
                  <a:avLst/>
                </a:prstGeom>
                <a:solidFill>
                  <a:srgbClr val="38383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24" name="Rectangle 732">
                  <a:extLst>
                    <a:ext uri="{FF2B5EF4-FFF2-40B4-BE49-F238E27FC236}">
                      <a16:creationId xmlns:a16="http://schemas.microsoft.com/office/drawing/2014/main" id="{A40157CF-C440-4E9C-AB55-A68C755FE612}"/>
                    </a:ext>
                  </a:extLst>
                </p:cNvPr>
                <p:cNvSpPr>
                  <a:spLocks noChangeArrowheads="1"/>
                </p:cNvSpPr>
                <p:nvPr/>
              </p:nvSpPr>
              <p:spPr bwMode="auto">
                <a:xfrm>
                  <a:off x="4000" y="1264"/>
                  <a:ext cx="2" cy="41"/>
                </a:xfrm>
                <a:prstGeom prst="rect">
                  <a:avLst/>
                </a:prstGeom>
                <a:solidFill>
                  <a:srgbClr val="3333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25" name="Rectangle 733">
                  <a:extLst>
                    <a:ext uri="{FF2B5EF4-FFF2-40B4-BE49-F238E27FC236}">
                      <a16:creationId xmlns:a16="http://schemas.microsoft.com/office/drawing/2014/main" id="{A1623CD3-5BAC-4760-B9A3-FE1D04CB8A61}"/>
                    </a:ext>
                  </a:extLst>
                </p:cNvPr>
                <p:cNvSpPr>
                  <a:spLocks noChangeArrowheads="1"/>
                </p:cNvSpPr>
                <p:nvPr/>
              </p:nvSpPr>
              <p:spPr bwMode="auto">
                <a:xfrm>
                  <a:off x="4002" y="1264"/>
                  <a:ext cx="2" cy="41"/>
                </a:xfrm>
                <a:prstGeom prst="rect">
                  <a:avLst/>
                </a:prstGeom>
                <a:solidFill>
                  <a:srgbClr val="2E2E2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26" name="Rectangle 734">
                  <a:extLst>
                    <a:ext uri="{FF2B5EF4-FFF2-40B4-BE49-F238E27FC236}">
                      <a16:creationId xmlns:a16="http://schemas.microsoft.com/office/drawing/2014/main" id="{C69727DE-DA2A-4115-BB89-9D61C7295C83}"/>
                    </a:ext>
                  </a:extLst>
                </p:cNvPr>
                <p:cNvSpPr>
                  <a:spLocks noChangeArrowheads="1"/>
                </p:cNvSpPr>
                <p:nvPr/>
              </p:nvSpPr>
              <p:spPr bwMode="auto">
                <a:xfrm>
                  <a:off x="4004" y="1264"/>
                  <a:ext cx="2" cy="41"/>
                </a:xfrm>
                <a:prstGeom prst="rect">
                  <a:avLst/>
                </a:prstGeom>
                <a:solidFill>
                  <a:srgbClr val="2A2A2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27" name="Rectangle 735">
                  <a:extLst>
                    <a:ext uri="{FF2B5EF4-FFF2-40B4-BE49-F238E27FC236}">
                      <a16:creationId xmlns:a16="http://schemas.microsoft.com/office/drawing/2014/main" id="{0CA8C02F-E61C-42A6-B682-61010849C7BA}"/>
                    </a:ext>
                  </a:extLst>
                </p:cNvPr>
                <p:cNvSpPr>
                  <a:spLocks noChangeArrowheads="1"/>
                </p:cNvSpPr>
                <p:nvPr/>
              </p:nvSpPr>
              <p:spPr bwMode="auto">
                <a:xfrm>
                  <a:off x="4006" y="1264"/>
                  <a:ext cx="2" cy="41"/>
                </a:xfrm>
                <a:prstGeom prst="rect">
                  <a:avLst/>
                </a:prstGeom>
                <a:solidFill>
                  <a:srgbClr val="23232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28" name="Rectangle 736">
                  <a:extLst>
                    <a:ext uri="{FF2B5EF4-FFF2-40B4-BE49-F238E27FC236}">
                      <a16:creationId xmlns:a16="http://schemas.microsoft.com/office/drawing/2014/main" id="{8D2930BB-E304-4B37-AAE6-584DDA6A5EC0}"/>
                    </a:ext>
                  </a:extLst>
                </p:cNvPr>
                <p:cNvSpPr>
                  <a:spLocks noChangeArrowheads="1"/>
                </p:cNvSpPr>
                <p:nvPr/>
              </p:nvSpPr>
              <p:spPr bwMode="auto">
                <a:xfrm>
                  <a:off x="4008" y="1264"/>
                  <a:ext cx="2" cy="41"/>
                </a:xfrm>
                <a:prstGeom prst="rect">
                  <a:avLst/>
                </a:prstGeom>
                <a:solidFill>
                  <a:srgbClr val="1C1C1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29" name="Rectangle 737">
                  <a:extLst>
                    <a:ext uri="{FF2B5EF4-FFF2-40B4-BE49-F238E27FC236}">
                      <a16:creationId xmlns:a16="http://schemas.microsoft.com/office/drawing/2014/main" id="{FCE9C60E-86FD-4523-A38D-BF9F61516379}"/>
                    </a:ext>
                  </a:extLst>
                </p:cNvPr>
                <p:cNvSpPr>
                  <a:spLocks noChangeArrowheads="1"/>
                </p:cNvSpPr>
                <p:nvPr/>
              </p:nvSpPr>
              <p:spPr bwMode="auto">
                <a:xfrm>
                  <a:off x="4010" y="1264"/>
                  <a:ext cx="2" cy="41"/>
                </a:xfrm>
                <a:prstGeom prst="rect">
                  <a:avLst/>
                </a:prstGeom>
                <a:solidFill>
                  <a:srgbClr val="0F0F0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30" name="Rectangle 738">
                  <a:extLst>
                    <a:ext uri="{FF2B5EF4-FFF2-40B4-BE49-F238E27FC236}">
                      <a16:creationId xmlns:a16="http://schemas.microsoft.com/office/drawing/2014/main" id="{49D7DFBB-75AE-40A6-9711-EF5228A9157B}"/>
                    </a:ext>
                  </a:extLst>
                </p:cNvPr>
                <p:cNvSpPr>
                  <a:spLocks noChangeArrowheads="1"/>
                </p:cNvSpPr>
                <p:nvPr/>
              </p:nvSpPr>
              <p:spPr bwMode="auto">
                <a:xfrm>
                  <a:off x="4012" y="1264"/>
                  <a:ext cx="2" cy="41"/>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31" name="Rectangle 739">
                  <a:extLst>
                    <a:ext uri="{FF2B5EF4-FFF2-40B4-BE49-F238E27FC236}">
                      <a16:creationId xmlns:a16="http://schemas.microsoft.com/office/drawing/2014/main" id="{86D9D4E4-F772-4298-8F3C-E32E918DDE41}"/>
                    </a:ext>
                  </a:extLst>
                </p:cNvPr>
                <p:cNvSpPr>
                  <a:spLocks noChangeArrowheads="1"/>
                </p:cNvSpPr>
                <p:nvPr/>
              </p:nvSpPr>
              <p:spPr bwMode="auto">
                <a:xfrm>
                  <a:off x="4014" y="1264"/>
                  <a:ext cx="2" cy="41"/>
                </a:xfrm>
                <a:prstGeom prst="rect">
                  <a:avLst/>
                </a:prstGeom>
                <a:solidFill>
                  <a:srgbClr val="0C0C0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32" name="Oval 740">
                  <a:extLst>
                    <a:ext uri="{FF2B5EF4-FFF2-40B4-BE49-F238E27FC236}">
                      <a16:creationId xmlns:a16="http://schemas.microsoft.com/office/drawing/2014/main" id="{393F8430-D773-4BF0-9CB8-4CED07D97820}"/>
                    </a:ext>
                  </a:extLst>
                </p:cNvPr>
                <p:cNvSpPr>
                  <a:spLocks noChangeArrowheads="1"/>
                </p:cNvSpPr>
                <p:nvPr/>
              </p:nvSpPr>
              <p:spPr bwMode="auto">
                <a:xfrm>
                  <a:off x="3752" y="1265"/>
                  <a:ext cx="261" cy="38"/>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213737" name="Group 745">
              <a:extLst>
                <a:ext uri="{FF2B5EF4-FFF2-40B4-BE49-F238E27FC236}">
                  <a16:creationId xmlns:a16="http://schemas.microsoft.com/office/drawing/2014/main" id="{F4847102-5CBD-43E6-A4A6-257A605697C7}"/>
                </a:ext>
              </a:extLst>
            </p:cNvPr>
            <p:cNvGrpSpPr>
              <a:grpSpLocks/>
            </p:cNvGrpSpPr>
            <p:nvPr/>
          </p:nvGrpSpPr>
          <p:grpSpPr bwMode="auto">
            <a:xfrm>
              <a:off x="4535" y="1986"/>
              <a:ext cx="1031" cy="12"/>
              <a:chOff x="4535" y="1986"/>
              <a:chExt cx="1031" cy="12"/>
            </a:xfrm>
          </p:grpSpPr>
          <p:sp>
            <p:nvSpPr>
              <p:cNvPr id="213735" name="Rectangle 743">
                <a:extLst>
                  <a:ext uri="{FF2B5EF4-FFF2-40B4-BE49-F238E27FC236}">
                    <a16:creationId xmlns:a16="http://schemas.microsoft.com/office/drawing/2014/main" id="{0BF0E1B0-919D-4BB8-AE05-C4A1CD380F54}"/>
                  </a:ext>
                </a:extLst>
              </p:cNvPr>
              <p:cNvSpPr>
                <a:spLocks noChangeArrowheads="1"/>
              </p:cNvSpPr>
              <p:nvPr/>
            </p:nvSpPr>
            <p:spPr bwMode="auto">
              <a:xfrm>
                <a:off x="4535" y="1986"/>
                <a:ext cx="1031" cy="12"/>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36" name="Rectangle 744">
                <a:extLst>
                  <a:ext uri="{FF2B5EF4-FFF2-40B4-BE49-F238E27FC236}">
                    <a16:creationId xmlns:a16="http://schemas.microsoft.com/office/drawing/2014/main" id="{F9B19E8E-AF5C-4FBC-A8CF-5EC16D7B1A00}"/>
                  </a:ext>
                </a:extLst>
              </p:cNvPr>
              <p:cNvSpPr>
                <a:spLocks noChangeArrowheads="1"/>
              </p:cNvSpPr>
              <p:nvPr/>
            </p:nvSpPr>
            <p:spPr bwMode="auto">
              <a:xfrm>
                <a:off x="4535" y="1986"/>
                <a:ext cx="1031" cy="12"/>
              </a:xfrm>
              <a:prstGeom prst="rect">
                <a:avLst/>
              </a:prstGeom>
              <a:noFill/>
              <a:ln w="6350"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3740" name="Group 748">
              <a:extLst>
                <a:ext uri="{FF2B5EF4-FFF2-40B4-BE49-F238E27FC236}">
                  <a16:creationId xmlns:a16="http://schemas.microsoft.com/office/drawing/2014/main" id="{5630AAAD-36A9-43B5-9416-30FFB0AFD519}"/>
                </a:ext>
              </a:extLst>
            </p:cNvPr>
            <p:cNvGrpSpPr>
              <a:grpSpLocks/>
            </p:cNvGrpSpPr>
            <p:nvPr/>
          </p:nvGrpSpPr>
          <p:grpSpPr bwMode="auto">
            <a:xfrm>
              <a:off x="2761" y="1997"/>
              <a:ext cx="2805" cy="297"/>
              <a:chOff x="2761" y="1997"/>
              <a:chExt cx="2805" cy="297"/>
            </a:xfrm>
          </p:grpSpPr>
          <p:pic>
            <p:nvPicPr>
              <p:cNvPr id="213738" name="Picture 746">
                <a:extLst>
                  <a:ext uri="{FF2B5EF4-FFF2-40B4-BE49-F238E27FC236}">
                    <a16:creationId xmlns:a16="http://schemas.microsoft.com/office/drawing/2014/main" id="{18A0FC27-5154-4B18-A464-5D283829F4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61" y="1997"/>
                <a:ext cx="2804"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739" name="Rectangle 747">
                <a:extLst>
                  <a:ext uri="{FF2B5EF4-FFF2-40B4-BE49-F238E27FC236}">
                    <a16:creationId xmlns:a16="http://schemas.microsoft.com/office/drawing/2014/main" id="{4F00B148-4F95-4A44-85F0-646343B6C99E}"/>
                  </a:ext>
                </a:extLst>
              </p:cNvPr>
              <p:cNvSpPr>
                <a:spLocks noChangeArrowheads="1"/>
              </p:cNvSpPr>
              <p:nvPr/>
            </p:nvSpPr>
            <p:spPr bwMode="auto">
              <a:xfrm>
                <a:off x="2763" y="1998"/>
                <a:ext cx="2803" cy="296"/>
              </a:xfrm>
              <a:prstGeom prst="rect">
                <a:avLst/>
              </a:prstGeom>
              <a:noFill/>
              <a:ln w="6350"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3743" name="Group 751">
              <a:extLst>
                <a:ext uri="{FF2B5EF4-FFF2-40B4-BE49-F238E27FC236}">
                  <a16:creationId xmlns:a16="http://schemas.microsoft.com/office/drawing/2014/main" id="{B0071E6E-A8AC-4741-A802-3CBF57A9DA1E}"/>
                </a:ext>
              </a:extLst>
            </p:cNvPr>
            <p:cNvGrpSpPr>
              <a:grpSpLocks/>
            </p:cNvGrpSpPr>
            <p:nvPr/>
          </p:nvGrpSpPr>
          <p:grpSpPr bwMode="auto">
            <a:xfrm>
              <a:off x="4055" y="2011"/>
              <a:ext cx="40" cy="64"/>
              <a:chOff x="4055" y="2011"/>
              <a:chExt cx="40" cy="64"/>
            </a:xfrm>
          </p:grpSpPr>
          <p:sp>
            <p:nvSpPr>
              <p:cNvPr id="213741" name="Oval 749">
                <a:extLst>
                  <a:ext uri="{FF2B5EF4-FFF2-40B4-BE49-F238E27FC236}">
                    <a16:creationId xmlns:a16="http://schemas.microsoft.com/office/drawing/2014/main" id="{47C61E0B-832C-4AEA-BFB4-294CC5F9A32A}"/>
                  </a:ext>
                </a:extLst>
              </p:cNvPr>
              <p:cNvSpPr>
                <a:spLocks noChangeArrowheads="1"/>
              </p:cNvSpPr>
              <p:nvPr/>
            </p:nvSpPr>
            <p:spPr bwMode="auto">
              <a:xfrm>
                <a:off x="4055" y="2011"/>
                <a:ext cx="40" cy="64"/>
              </a:xfrm>
              <a:prstGeom prst="ellipse">
                <a:avLst/>
              </a:prstGeom>
              <a:solidFill>
                <a:srgbClr val="000099"/>
              </a:solidFill>
              <a:ln w="0">
                <a:solidFill>
                  <a:srgbClr val="000000"/>
                </a:solidFill>
                <a:round/>
                <a:headEnd/>
                <a:tailEnd/>
              </a:ln>
            </p:spPr>
            <p:txBody>
              <a:bodyPr/>
              <a:lstStyle/>
              <a:p>
                <a:endParaRPr lang="en-US"/>
              </a:p>
            </p:txBody>
          </p:sp>
          <p:sp>
            <p:nvSpPr>
              <p:cNvPr id="213742" name="Oval 750">
                <a:extLst>
                  <a:ext uri="{FF2B5EF4-FFF2-40B4-BE49-F238E27FC236}">
                    <a16:creationId xmlns:a16="http://schemas.microsoft.com/office/drawing/2014/main" id="{BF5678B3-98C5-483E-975E-07D105C1A2CE}"/>
                  </a:ext>
                </a:extLst>
              </p:cNvPr>
              <p:cNvSpPr>
                <a:spLocks noChangeArrowheads="1"/>
              </p:cNvSpPr>
              <p:nvPr/>
            </p:nvSpPr>
            <p:spPr bwMode="auto">
              <a:xfrm>
                <a:off x="4055" y="2011"/>
                <a:ext cx="40" cy="64"/>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3746" name="Group 754">
              <a:extLst>
                <a:ext uri="{FF2B5EF4-FFF2-40B4-BE49-F238E27FC236}">
                  <a16:creationId xmlns:a16="http://schemas.microsoft.com/office/drawing/2014/main" id="{01E4ACD4-4716-449D-A858-3217B38AA342}"/>
                </a:ext>
              </a:extLst>
            </p:cNvPr>
            <p:cNvGrpSpPr>
              <a:grpSpLocks/>
            </p:cNvGrpSpPr>
            <p:nvPr/>
          </p:nvGrpSpPr>
          <p:grpSpPr bwMode="auto">
            <a:xfrm>
              <a:off x="2845" y="1986"/>
              <a:ext cx="1196" cy="12"/>
              <a:chOff x="2845" y="1986"/>
              <a:chExt cx="1196" cy="12"/>
            </a:xfrm>
          </p:grpSpPr>
          <p:sp>
            <p:nvSpPr>
              <p:cNvPr id="213744" name="Rectangle 752">
                <a:extLst>
                  <a:ext uri="{FF2B5EF4-FFF2-40B4-BE49-F238E27FC236}">
                    <a16:creationId xmlns:a16="http://schemas.microsoft.com/office/drawing/2014/main" id="{345486F6-827E-4954-8892-65CD403A2834}"/>
                  </a:ext>
                </a:extLst>
              </p:cNvPr>
              <p:cNvSpPr>
                <a:spLocks noChangeArrowheads="1"/>
              </p:cNvSpPr>
              <p:nvPr/>
            </p:nvSpPr>
            <p:spPr bwMode="auto">
              <a:xfrm>
                <a:off x="2845" y="1986"/>
                <a:ext cx="1196" cy="12"/>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45" name="Rectangle 753">
                <a:extLst>
                  <a:ext uri="{FF2B5EF4-FFF2-40B4-BE49-F238E27FC236}">
                    <a16:creationId xmlns:a16="http://schemas.microsoft.com/office/drawing/2014/main" id="{8F5FB50E-9A50-485F-ABD0-2B8DC0FE88F6}"/>
                  </a:ext>
                </a:extLst>
              </p:cNvPr>
              <p:cNvSpPr>
                <a:spLocks noChangeArrowheads="1"/>
              </p:cNvSpPr>
              <p:nvPr/>
            </p:nvSpPr>
            <p:spPr bwMode="auto">
              <a:xfrm>
                <a:off x="2845" y="1986"/>
                <a:ext cx="1196" cy="12"/>
              </a:xfrm>
              <a:prstGeom prst="rect">
                <a:avLst/>
              </a:prstGeom>
              <a:noFill/>
              <a:ln w="6350"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3749" name="Group 757">
              <a:extLst>
                <a:ext uri="{FF2B5EF4-FFF2-40B4-BE49-F238E27FC236}">
                  <a16:creationId xmlns:a16="http://schemas.microsoft.com/office/drawing/2014/main" id="{412EC7AC-E9F9-483D-A8AF-53DD167B2706}"/>
                </a:ext>
              </a:extLst>
            </p:cNvPr>
            <p:cNvGrpSpPr>
              <a:grpSpLocks/>
            </p:cNvGrpSpPr>
            <p:nvPr/>
          </p:nvGrpSpPr>
          <p:grpSpPr bwMode="auto">
            <a:xfrm>
              <a:off x="2760" y="1584"/>
              <a:ext cx="1720" cy="402"/>
              <a:chOff x="2760" y="1584"/>
              <a:chExt cx="1720" cy="402"/>
            </a:xfrm>
          </p:grpSpPr>
          <p:sp>
            <p:nvSpPr>
              <p:cNvPr id="213747" name="Freeform 755">
                <a:extLst>
                  <a:ext uri="{FF2B5EF4-FFF2-40B4-BE49-F238E27FC236}">
                    <a16:creationId xmlns:a16="http://schemas.microsoft.com/office/drawing/2014/main" id="{3DB9BF59-ECB3-4F71-B1CA-BC31F53093AE}"/>
                  </a:ext>
                </a:extLst>
              </p:cNvPr>
              <p:cNvSpPr>
                <a:spLocks/>
              </p:cNvSpPr>
              <p:nvPr/>
            </p:nvSpPr>
            <p:spPr bwMode="auto">
              <a:xfrm>
                <a:off x="2760" y="1584"/>
                <a:ext cx="1720" cy="402"/>
              </a:xfrm>
              <a:custGeom>
                <a:avLst/>
                <a:gdLst>
                  <a:gd name="T0" fmla="*/ 1281 w 1720"/>
                  <a:gd name="T1" fmla="*/ 402 h 402"/>
                  <a:gd name="T2" fmla="*/ 1 w 1720"/>
                  <a:gd name="T3" fmla="*/ 73 h 402"/>
                  <a:gd name="T4" fmla="*/ 0 w 1720"/>
                  <a:gd name="T5" fmla="*/ 0 h 402"/>
                  <a:gd name="T6" fmla="*/ 1720 w 1720"/>
                  <a:gd name="T7" fmla="*/ 402 h 402"/>
                  <a:gd name="T8" fmla="*/ 1281 w 1720"/>
                  <a:gd name="T9" fmla="*/ 402 h 402"/>
                </a:gdLst>
                <a:ahLst/>
                <a:cxnLst>
                  <a:cxn ang="0">
                    <a:pos x="T0" y="T1"/>
                  </a:cxn>
                  <a:cxn ang="0">
                    <a:pos x="T2" y="T3"/>
                  </a:cxn>
                  <a:cxn ang="0">
                    <a:pos x="T4" y="T5"/>
                  </a:cxn>
                  <a:cxn ang="0">
                    <a:pos x="T6" y="T7"/>
                  </a:cxn>
                  <a:cxn ang="0">
                    <a:pos x="T8" y="T9"/>
                  </a:cxn>
                </a:cxnLst>
                <a:rect l="0" t="0" r="r" b="b"/>
                <a:pathLst>
                  <a:path w="1720" h="402">
                    <a:moveTo>
                      <a:pt x="1281" y="402"/>
                    </a:moveTo>
                    <a:lnTo>
                      <a:pt x="1" y="73"/>
                    </a:lnTo>
                    <a:lnTo>
                      <a:pt x="0" y="0"/>
                    </a:lnTo>
                    <a:lnTo>
                      <a:pt x="1720" y="402"/>
                    </a:lnTo>
                    <a:lnTo>
                      <a:pt x="1281" y="4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748" name="Freeform 756">
                <a:extLst>
                  <a:ext uri="{FF2B5EF4-FFF2-40B4-BE49-F238E27FC236}">
                    <a16:creationId xmlns:a16="http://schemas.microsoft.com/office/drawing/2014/main" id="{A257FBAD-08DB-49D4-A955-148297AE82AF}"/>
                  </a:ext>
                </a:extLst>
              </p:cNvPr>
              <p:cNvSpPr>
                <a:spLocks/>
              </p:cNvSpPr>
              <p:nvPr/>
            </p:nvSpPr>
            <p:spPr bwMode="auto">
              <a:xfrm>
                <a:off x="2760" y="1584"/>
                <a:ext cx="1720" cy="402"/>
              </a:xfrm>
              <a:custGeom>
                <a:avLst/>
                <a:gdLst>
                  <a:gd name="T0" fmla="*/ 1281 w 1720"/>
                  <a:gd name="T1" fmla="*/ 402 h 402"/>
                  <a:gd name="T2" fmla="*/ 1 w 1720"/>
                  <a:gd name="T3" fmla="*/ 73 h 402"/>
                  <a:gd name="T4" fmla="*/ 0 w 1720"/>
                  <a:gd name="T5" fmla="*/ 0 h 402"/>
                  <a:gd name="T6" fmla="*/ 1720 w 1720"/>
                  <a:gd name="T7" fmla="*/ 402 h 402"/>
                  <a:gd name="T8" fmla="*/ 1281 w 1720"/>
                  <a:gd name="T9" fmla="*/ 402 h 402"/>
                </a:gdLst>
                <a:ahLst/>
                <a:cxnLst>
                  <a:cxn ang="0">
                    <a:pos x="T0" y="T1"/>
                  </a:cxn>
                  <a:cxn ang="0">
                    <a:pos x="T2" y="T3"/>
                  </a:cxn>
                  <a:cxn ang="0">
                    <a:pos x="T4" y="T5"/>
                  </a:cxn>
                  <a:cxn ang="0">
                    <a:pos x="T6" y="T7"/>
                  </a:cxn>
                  <a:cxn ang="0">
                    <a:pos x="T8" y="T9"/>
                  </a:cxn>
                </a:cxnLst>
                <a:rect l="0" t="0" r="r" b="b"/>
                <a:pathLst>
                  <a:path w="1720" h="402">
                    <a:moveTo>
                      <a:pt x="1281" y="402"/>
                    </a:moveTo>
                    <a:lnTo>
                      <a:pt x="1" y="73"/>
                    </a:lnTo>
                    <a:lnTo>
                      <a:pt x="0" y="0"/>
                    </a:lnTo>
                    <a:lnTo>
                      <a:pt x="1720" y="402"/>
                    </a:lnTo>
                    <a:lnTo>
                      <a:pt x="1281" y="402"/>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3750" name="Rectangle 758">
              <a:extLst>
                <a:ext uri="{FF2B5EF4-FFF2-40B4-BE49-F238E27FC236}">
                  <a16:creationId xmlns:a16="http://schemas.microsoft.com/office/drawing/2014/main" id="{C0A1B3F6-0074-4E0F-997D-3AF01DB826A1}"/>
                </a:ext>
              </a:extLst>
            </p:cNvPr>
            <p:cNvSpPr>
              <a:spLocks noChangeArrowheads="1"/>
            </p:cNvSpPr>
            <p:nvPr/>
          </p:nvSpPr>
          <p:spPr bwMode="auto">
            <a:xfrm>
              <a:off x="3498" y="2157"/>
              <a:ext cx="951"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2000" b="1">
                  <a:solidFill>
                    <a:srgbClr val="000000"/>
                  </a:solidFill>
                </a:rPr>
                <a:t>Dual Distribution System</a:t>
              </a:r>
              <a:endParaRPr lang="en-US" altLang="en-US" sz="3200"/>
            </a:p>
          </p:txBody>
        </p:sp>
        <p:sp>
          <p:nvSpPr>
            <p:cNvPr id="213751" name="Freeform 759">
              <a:extLst>
                <a:ext uri="{FF2B5EF4-FFF2-40B4-BE49-F238E27FC236}">
                  <a16:creationId xmlns:a16="http://schemas.microsoft.com/office/drawing/2014/main" id="{46AE5567-6567-4AC0-BF64-53870969CDAD}"/>
                </a:ext>
              </a:extLst>
            </p:cNvPr>
            <p:cNvSpPr>
              <a:spLocks/>
            </p:cNvSpPr>
            <p:nvPr/>
          </p:nvSpPr>
          <p:spPr bwMode="auto">
            <a:xfrm>
              <a:off x="3972" y="2088"/>
              <a:ext cx="261" cy="52"/>
            </a:xfrm>
            <a:custGeom>
              <a:avLst/>
              <a:gdLst>
                <a:gd name="T0" fmla="*/ 2145 w 2145"/>
                <a:gd name="T1" fmla="*/ 0 h 425"/>
                <a:gd name="T2" fmla="*/ 1967 w 2145"/>
                <a:gd name="T3" fmla="*/ 213 h 425"/>
                <a:gd name="T4" fmla="*/ 1336 w 2145"/>
                <a:gd name="T5" fmla="*/ 213 h 425"/>
                <a:gd name="T6" fmla="*/ 1157 w 2145"/>
                <a:gd name="T7" fmla="*/ 425 h 425"/>
                <a:gd name="T8" fmla="*/ 978 w 2145"/>
                <a:gd name="T9" fmla="*/ 213 h 425"/>
                <a:gd name="T10" fmla="*/ 179 w 2145"/>
                <a:gd name="T11" fmla="*/ 213 h 425"/>
                <a:gd name="T12" fmla="*/ 0 w 2145"/>
                <a:gd name="T13" fmla="*/ 0 h 425"/>
              </a:gdLst>
              <a:ahLst/>
              <a:cxnLst>
                <a:cxn ang="0">
                  <a:pos x="T0" y="T1"/>
                </a:cxn>
                <a:cxn ang="0">
                  <a:pos x="T2" y="T3"/>
                </a:cxn>
                <a:cxn ang="0">
                  <a:pos x="T4" y="T5"/>
                </a:cxn>
                <a:cxn ang="0">
                  <a:pos x="T6" y="T7"/>
                </a:cxn>
                <a:cxn ang="0">
                  <a:pos x="T8" y="T9"/>
                </a:cxn>
                <a:cxn ang="0">
                  <a:pos x="T10" y="T11"/>
                </a:cxn>
                <a:cxn ang="0">
                  <a:pos x="T12" y="T13"/>
                </a:cxn>
              </a:cxnLst>
              <a:rect l="0" t="0" r="r" b="b"/>
              <a:pathLst>
                <a:path w="2145" h="425">
                  <a:moveTo>
                    <a:pt x="2145" y="0"/>
                  </a:moveTo>
                  <a:cubicBezTo>
                    <a:pt x="2145" y="118"/>
                    <a:pt x="2065" y="213"/>
                    <a:pt x="1967" y="213"/>
                  </a:cubicBezTo>
                  <a:lnTo>
                    <a:pt x="1336" y="213"/>
                  </a:lnTo>
                  <a:cubicBezTo>
                    <a:pt x="1237" y="213"/>
                    <a:pt x="1157" y="308"/>
                    <a:pt x="1157" y="425"/>
                  </a:cubicBezTo>
                  <a:cubicBezTo>
                    <a:pt x="1157" y="308"/>
                    <a:pt x="1077" y="213"/>
                    <a:pt x="978" y="213"/>
                  </a:cubicBezTo>
                  <a:lnTo>
                    <a:pt x="179" y="213"/>
                  </a:lnTo>
                  <a:cubicBezTo>
                    <a:pt x="81" y="213"/>
                    <a:pt x="0" y="118"/>
                    <a:pt x="0" y="0"/>
                  </a:cubicBezTo>
                </a:path>
              </a:pathLst>
            </a:custGeom>
            <a:noFill/>
            <a:ln w="23813"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3752" name="Rectangle 760">
              <a:extLst>
                <a:ext uri="{FF2B5EF4-FFF2-40B4-BE49-F238E27FC236}">
                  <a16:creationId xmlns:a16="http://schemas.microsoft.com/office/drawing/2014/main" id="{29D0DD38-E2D7-4E10-B909-38FB549392C7}"/>
                </a:ext>
              </a:extLst>
            </p:cNvPr>
            <p:cNvSpPr>
              <a:spLocks noChangeArrowheads="1"/>
            </p:cNvSpPr>
            <p:nvPr/>
          </p:nvSpPr>
          <p:spPr bwMode="auto">
            <a:xfrm>
              <a:off x="5163" y="1663"/>
              <a:ext cx="235"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2000">
                  <a:solidFill>
                    <a:srgbClr val="000000"/>
                  </a:solidFill>
                </a:rPr>
                <a:t>Water </a:t>
              </a:r>
              <a:endParaRPr lang="en-US" altLang="en-US" sz="3200"/>
            </a:p>
          </p:txBody>
        </p:sp>
        <p:sp>
          <p:nvSpPr>
            <p:cNvPr id="213753" name="Rectangle 761">
              <a:extLst>
                <a:ext uri="{FF2B5EF4-FFF2-40B4-BE49-F238E27FC236}">
                  <a16:creationId xmlns:a16="http://schemas.microsoft.com/office/drawing/2014/main" id="{07B7780A-EB87-43E9-B881-C4877AD069A5}"/>
                </a:ext>
              </a:extLst>
            </p:cNvPr>
            <p:cNvSpPr>
              <a:spLocks noChangeArrowheads="1"/>
            </p:cNvSpPr>
            <p:nvPr/>
          </p:nvSpPr>
          <p:spPr bwMode="auto">
            <a:xfrm>
              <a:off x="5163" y="1780"/>
              <a:ext cx="164"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2000">
                  <a:solidFill>
                    <a:srgbClr val="000000"/>
                  </a:solidFill>
                </a:rPr>
                <a:t>Use </a:t>
              </a:r>
              <a:endParaRPr lang="en-US" altLang="en-US" sz="3200"/>
            </a:p>
          </p:txBody>
        </p:sp>
        <p:sp>
          <p:nvSpPr>
            <p:cNvPr id="213754" name="Rectangle 762">
              <a:extLst>
                <a:ext uri="{FF2B5EF4-FFF2-40B4-BE49-F238E27FC236}">
                  <a16:creationId xmlns:a16="http://schemas.microsoft.com/office/drawing/2014/main" id="{F39F9E6D-F619-49D4-B77B-E06B87EA7D91}"/>
                </a:ext>
              </a:extLst>
            </p:cNvPr>
            <p:cNvSpPr>
              <a:spLocks noChangeArrowheads="1"/>
            </p:cNvSpPr>
            <p:nvPr/>
          </p:nvSpPr>
          <p:spPr bwMode="auto">
            <a:xfrm>
              <a:off x="5163" y="1896"/>
              <a:ext cx="266"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2000">
                  <a:solidFill>
                    <a:srgbClr val="000000"/>
                  </a:solidFill>
                </a:rPr>
                <a:t>Monitor</a:t>
              </a:r>
              <a:endParaRPr lang="en-US" altLang="en-US" sz="3200"/>
            </a:p>
          </p:txBody>
        </p:sp>
        <p:sp>
          <p:nvSpPr>
            <p:cNvPr id="213755" name="Rectangle 763">
              <a:extLst>
                <a:ext uri="{FF2B5EF4-FFF2-40B4-BE49-F238E27FC236}">
                  <a16:creationId xmlns:a16="http://schemas.microsoft.com/office/drawing/2014/main" id="{735B9BB8-A51A-4244-AA98-D01EDD4C17B3}"/>
                </a:ext>
              </a:extLst>
            </p:cNvPr>
            <p:cNvSpPr>
              <a:spLocks noChangeArrowheads="1"/>
            </p:cNvSpPr>
            <p:nvPr/>
          </p:nvSpPr>
          <p:spPr bwMode="auto">
            <a:xfrm>
              <a:off x="4433" y="963"/>
              <a:ext cx="430"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2000">
                  <a:solidFill>
                    <a:srgbClr val="000000"/>
                  </a:solidFill>
                </a:rPr>
                <a:t>Grey Water </a:t>
              </a:r>
              <a:endParaRPr lang="en-US" altLang="en-US" sz="3200"/>
            </a:p>
          </p:txBody>
        </p:sp>
        <p:sp>
          <p:nvSpPr>
            <p:cNvPr id="213756" name="Rectangle 764">
              <a:extLst>
                <a:ext uri="{FF2B5EF4-FFF2-40B4-BE49-F238E27FC236}">
                  <a16:creationId xmlns:a16="http://schemas.microsoft.com/office/drawing/2014/main" id="{B56FEBC7-F229-4F7E-80A1-FC9689859E19}"/>
                </a:ext>
              </a:extLst>
            </p:cNvPr>
            <p:cNvSpPr>
              <a:spLocks noChangeArrowheads="1"/>
            </p:cNvSpPr>
            <p:nvPr/>
          </p:nvSpPr>
          <p:spPr bwMode="auto">
            <a:xfrm>
              <a:off x="4433" y="1080"/>
              <a:ext cx="370"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2000">
                  <a:solidFill>
                    <a:srgbClr val="000000"/>
                  </a:solidFill>
                </a:rPr>
                <a:t>Recycling </a:t>
              </a:r>
              <a:endParaRPr lang="en-US" altLang="en-US" sz="3200"/>
            </a:p>
          </p:txBody>
        </p:sp>
        <p:sp>
          <p:nvSpPr>
            <p:cNvPr id="213757" name="Rectangle 765">
              <a:extLst>
                <a:ext uri="{FF2B5EF4-FFF2-40B4-BE49-F238E27FC236}">
                  <a16:creationId xmlns:a16="http://schemas.microsoft.com/office/drawing/2014/main" id="{058AA8B2-D09A-4356-8D76-4BC11CFD4AB4}"/>
                </a:ext>
              </a:extLst>
            </p:cNvPr>
            <p:cNvSpPr>
              <a:spLocks noChangeArrowheads="1"/>
            </p:cNvSpPr>
            <p:nvPr/>
          </p:nvSpPr>
          <p:spPr bwMode="auto">
            <a:xfrm>
              <a:off x="4433" y="1196"/>
              <a:ext cx="267"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2000">
                  <a:solidFill>
                    <a:srgbClr val="000000"/>
                  </a:solidFill>
                </a:rPr>
                <a:t>System</a:t>
              </a:r>
              <a:endParaRPr lang="en-US" altLang="en-US" sz="3200"/>
            </a:p>
          </p:txBody>
        </p:sp>
        <p:grpSp>
          <p:nvGrpSpPr>
            <p:cNvPr id="213760" name="Group 768">
              <a:extLst>
                <a:ext uri="{FF2B5EF4-FFF2-40B4-BE49-F238E27FC236}">
                  <a16:creationId xmlns:a16="http://schemas.microsoft.com/office/drawing/2014/main" id="{B12F973C-CB31-4614-80F8-9ECA49D1494C}"/>
                </a:ext>
              </a:extLst>
            </p:cNvPr>
            <p:cNvGrpSpPr>
              <a:grpSpLocks/>
            </p:cNvGrpSpPr>
            <p:nvPr/>
          </p:nvGrpSpPr>
          <p:grpSpPr bwMode="auto">
            <a:xfrm>
              <a:off x="4109" y="2011"/>
              <a:ext cx="42" cy="64"/>
              <a:chOff x="4109" y="2011"/>
              <a:chExt cx="42" cy="64"/>
            </a:xfrm>
          </p:grpSpPr>
          <p:sp>
            <p:nvSpPr>
              <p:cNvPr id="213758" name="Oval 766">
                <a:extLst>
                  <a:ext uri="{FF2B5EF4-FFF2-40B4-BE49-F238E27FC236}">
                    <a16:creationId xmlns:a16="http://schemas.microsoft.com/office/drawing/2014/main" id="{0D6F3DD9-64DE-4013-813E-DFA405631EC3}"/>
                  </a:ext>
                </a:extLst>
              </p:cNvPr>
              <p:cNvSpPr>
                <a:spLocks noChangeArrowheads="1"/>
              </p:cNvSpPr>
              <p:nvPr/>
            </p:nvSpPr>
            <p:spPr bwMode="auto">
              <a:xfrm>
                <a:off x="4109" y="2011"/>
                <a:ext cx="42" cy="64"/>
              </a:xfrm>
              <a:prstGeom prst="ellipse">
                <a:avLst/>
              </a:prstGeom>
              <a:solidFill>
                <a:srgbClr val="4F81BD"/>
              </a:solidFill>
              <a:ln w="0">
                <a:solidFill>
                  <a:srgbClr val="000000"/>
                </a:solidFill>
                <a:round/>
                <a:headEnd/>
                <a:tailEnd/>
              </a:ln>
            </p:spPr>
            <p:txBody>
              <a:bodyPr/>
              <a:lstStyle/>
              <a:p>
                <a:endParaRPr lang="en-US"/>
              </a:p>
            </p:txBody>
          </p:sp>
          <p:sp>
            <p:nvSpPr>
              <p:cNvPr id="213759" name="Oval 767">
                <a:extLst>
                  <a:ext uri="{FF2B5EF4-FFF2-40B4-BE49-F238E27FC236}">
                    <a16:creationId xmlns:a16="http://schemas.microsoft.com/office/drawing/2014/main" id="{385558D9-C6CC-4E31-879E-0419571DE405}"/>
                  </a:ext>
                </a:extLst>
              </p:cNvPr>
              <p:cNvSpPr>
                <a:spLocks noChangeArrowheads="1"/>
              </p:cNvSpPr>
              <p:nvPr/>
            </p:nvSpPr>
            <p:spPr bwMode="auto">
              <a:xfrm>
                <a:off x="4109" y="2011"/>
                <a:ext cx="42" cy="64"/>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3761" name="Freeform 769">
              <a:extLst>
                <a:ext uri="{FF2B5EF4-FFF2-40B4-BE49-F238E27FC236}">
                  <a16:creationId xmlns:a16="http://schemas.microsoft.com/office/drawing/2014/main" id="{86DF179B-EED5-4E20-9586-4B4E899D6965}"/>
                </a:ext>
              </a:extLst>
            </p:cNvPr>
            <p:cNvSpPr>
              <a:spLocks noEditPoints="1"/>
            </p:cNvSpPr>
            <p:nvPr/>
          </p:nvSpPr>
          <p:spPr bwMode="auto">
            <a:xfrm>
              <a:off x="4291" y="1122"/>
              <a:ext cx="107" cy="185"/>
            </a:xfrm>
            <a:custGeom>
              <a:avLst/>
              <a:gdLst>
                <a:gd name="T0" fmla="*/ 875 w 875"/>
                <a:gd name="T1" fmla="*/ 119 h 1521"/>
                <a:gd name="T2" fmla="*/ 849 w 875"/>
                <a:gd name="T3" fmla="*/ 123 h 1521"/>
                <a:gd name="T4" fmla="*/ 865 w 875"/>
                <a:gd name="T5" fmla="*/ 118 h 1521"/>
                <a:gd name="T6" fmla="*/ 839 w 875"/>
                <a:gd name="T7" fmla="*/ 130 h 1521"/>
                <a:gd name="T8" fmla="*/ 850 w 875"/>
                <a:gd name="T9" fmla="*/ 123 h 1521"/>
                <a:gd name="T10" fmla="*/ 824 w 875"/>
                <a:gd name="T11" fmla="*/ 143 h 1521"/>
                <a:gd name="T12" fmla="*/ 831 w 875"/>
                <a:gd name="T13" fmla="*/ 137 h 1521"/>
                <a:gd name="T14" fmla="*/ 806 w 875"/>
                <a:gd name="T15" fmla="*/ 163 h 1521"/>
                <a:gd name="T16" fmla="*/ 787 w 875"/>
                <a:gd name="T17" fmla="*/ 190 h 1521"/>
                <a:gd name="T18" fmla="*/ 767 w 875"/>
                <a:gd name="T19" fmla="*/ 224 h 1521"/>
                <a:gd name="T20" fmla="*/ 728 w 875"/>
                <a:gd name="T21" fmla="*/ 310 h 1521"/>
                <a:gd name="T22" fmla="*/ 694 w 875"/>
                <a:gd name="T23" fmla="*/ 414 h 1521"/>
                <a:gd name="T24" fmla="*/ 668 w 875"/>
                <a:gd name="T25" fmla="*/ 531 h 1521"/>
                <a:gd name="T26" fmla="*/ 651 w 875"/>
                <a:gd name="T27" fmla="*/ 656 h 1521"/>
                <a:gd name="T28" fmla="*/ 645 w 875"/>
                <a:gd name="T29" fmla="*/ 785 h 1521"/>
                <a:gd name="T30" fmla="*/ 642 w 875"/>
                <a:gd name="T31" fmla="*/ 853 h 1521"/>
                <a:gd name="T32" fmla="*/ 632 w 875"/>
                <a:gd name="T33" fmla="*/ 926 h 1521"/>
                <a:gd name="T34" fmla="*/ 593 w 875"/>
                <a:gd name="T35" fmla="*/ 1064 h 1521"/>
                <a:gd name="T36" fmla="*/ 590 w 875"/>
                <a:gd name="T37" fmla="*/ 1073 h 1521"/>
                <a:gd name="T38" fmla="*/ 532 w 875"/>
                <a:gd name="T39" fmla="*/ 1195 h 1521"/>
                <a:gd name="T40" fmla="*/ 527 w 875"/>
                <a:gd name="T41" fmla="*/ 1203 h 1521"/>
                <a:gd name="T42" fmla="*/ 452 w 875"/>
                <a:gd name="T43" fmla="*/ 1312 h 1521"/>
                <a:gd name="T44" fmla="*/ 440 w 875"/>
                <a:gd name="T45" fmla="*/ 1325 h 1521"/>
                <a:gd name="T46" fmla="*/ 311 w 875"/>
                <a:gd name="T47" fmla="*/ 1428 h 1521"/>
                <a:gd name="T48" fmla="*/ 236 w 875"/>
                <a:gd name="T49" fmla="*/ 1334 h 1521"/>
                <a:gd name="T50" fmla="*/ 365 w 875"/>
                <a:gd name="T51" fmla="*/ 1232 h 1521"/>
                <a:gd name="T52" fmla="*/ 353 w 875"/>
                <a:gd name="T53" fmla="*/ 1244 h 1521"/>
                <a:gd name="T54" fmla="*/ 428 w 875"/>
                <a:gd name="T55" fmla="*/ 1135 h 1521"/>
                <a:gd name="T56" fmla="*/ 423 w 875"/>
                <a:gd name="T57" fmla="*/ 1144 h 1521"/>
                <a:gd name="T58" fmla="*/ 481 w 875"/>
                <a:gd name="T59" fmla="*/ 1022 h 1521"/>
                <a:gd name="T60" fmla="*/ 478 w 875"/>
                <a:gd name="T61" fmla="*/ 1031 h 1521"/>
                <a:gd name="T62" fmla="*/ 513 w 875"/>
                <a:gd name="T63" fmla="*/ 909 h 1521"/>
                <a:gd name="T64" fmla="*/ 523 w 875"/>
                <a:gd name="T65" fmla="*/ 848 h 1521"/>
                <a:gd name="T66" fmla="*/ 526 w 875"/>
                <a:gd name="T67" fmla="*/ 780 h 1521"/>
                <a:gd name="T68" fmla="*/ 532 w 875"/>
                <a:gd name="T69" fmla="*/ 639 h 1521"/>
                <a:gd name="T70" fmla="*/ 551 w 875"/>
                <a:gd name="T71" fmla="*/ 504 h 1521"/>
                <a:gd name="T72" fmla="*/ 580 w 875"/>
                <a:gd name="T73" fmla="*/ 377 h 1521"/>
                <a:gd name="T74" fmla="*/ 619 w 875"/>
                <a:gd name="T75" fmla="*/ 261 h 1521"/>
                <a:gd name="T76" fmla="*/ 664 w 875"/>
                <a:gd name="T77" fmla="*/ 163 h 1521"/>
                <a:gd name="T78" fmla="*/ 690 w 875"/>
                <a:gd name="T79" fmla="*/ 119 h 1521"/>
                <a:gd name="T80" fmla="*/ 719 w 875"/>
                <a:gd name="T81" fmla="*/ 80 h 1521"/>
                <a:gd name="T82" fmla="*/ 744 w 875"/>
                <a:gd name="T83" fmla="*/ 54 h 1521"/>
                <a:gd name="T84" fmla="*/ 751 w 875"/>
                <a:gd name="T85" fmla="*/ 48 h 1521"/>
                <a:gd name="T86" fmla="*/ 777 w 875"/>
                <a:gd name="T87" fmla="*/ 28 h 1521"/>
                <a:gd name="T88" fmla="*/ 788 w 875"/>
                <a:gd name="T89" fmla="*/ 21 h 1521"/>
                <a:gd name="T90" fmla="*/ 814 w 875"/>
                <a:gd name="T91" fmla="*/ 9 h 1521"/>
                <a:gd name="T92" fmla="*/ 830 w 875"/>
                <a:gd name="T93" fmla="*/ 4 h 1521"/>
                <a:gd name="T94" fmla="*/ 856 w 875"/>
                <a:gd name="T95" fmla="*/ 0 h 1521"/>
                <a:gd name="T96" fmla="*/ 875 w 875"/>
                <a:gd name="T97" fmla="*/ 119 h 1521"/>
                <a:gd name="T98" fmla="*/ 403 w 875"/>
                <a:gd name="T99" fmla="*/ 1521 h 1521"/>
                <a:gd name="T100" fmla="*/ 0 w 875"/>
                <a:gd name="T101" fmla="*/ 1504 h 1521"/>
                <a:gd name="T102" fmla="*/ 255 w 875"/>
                <a:gd name="T103" fmla="*/ 1192 h 1521"/>
                <a:gd name="T104" fmla="*/ 403 w 875"/>
                <a:gd name="T105" fmla="*/ 1521 h 1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5" h="1521">
                  <a:moveTo>
                    <a:pt x="875" y="119"/>
                  </a:moveTo>
                  <a:lnTo>
                    <a:pt x="849" y="123"/>
                  </a:lnTo>
                  <a:lnTo>
                    <a:pt x="865" y="118"/>
                  </a:lnTo>
                  <a:lnTo>
                    <a:pt x="839" y="130"/>
                  </a:lnTo>
                  <a:lnTo>
                    <a:pt x="850" y="123"/>
                  </a:lnTo>
                  <a:lnTo>
                    <a:pt x="824" y="143"/>
                  </a:lnTo>
                  <a:lnTo>
                    <a:pt x="831" y="137"/>
                  </a:lnTo>
                  <a:lnTo>
                    <a:pt x="806" y="163"/>
                  </a:lnTo>
                  <a:lnTo>
                    <a:pt x="787" y="190"/>
                  </a:lnTo>
                  <a:lnTo>
                    <a:pt x="767" y="224"/>
                  </a:lnTo>
                  <a:lnTo>
                    <a:pt x="728" y="310"/>
                  </a:lnTo>
                  <a:lnTo>
                    <a:pt x="694" y="414"/>
                  </a:lnTo>
                  <a:lnTo>
                    <a:pt x="668" y="531"/>
                  </a:lnTo>
                  <a:lnTo>
                    <a:pt x="651" y="656"/>
                  </a:lnTo>
                  <a:lnTo>
                    <a:pt x="645" y="785"/>
                  </a:lnTo>
                  <a:lnTo>
                    <a:pt x="642" y="853"/>
                  </a:lnTo>
                  <a:lnTo>
                    <a:pt x="632" y="926"/>
                  </a:lnTo>
                  <a:lnTo>
                    <a:pt x="593" y="1064"/>
                  </a:lnTo>
                  <a:cubicBezTo>
                    <a:pt x="592" y="1067"/>
                    <a:pt x="591" y="1070"/>
                    <a:pt x="590" y="1073"/>
                  </a:cubicBezTo>
                  <a:lnTo>
                    <a:pt x="532" y="1195"/>
                  </a:lnTo>
                  <a:cubicBezTo>
                    <a:pt x="530" y="1198"/>
                    <a:pt x="529" y="1201"/>
                    <a:pt x="527" y="1203"/>
                  </a:cubicBezTo>
                  <a:lnTo>
                    <a:pt x="452" y="1312"/>
                  </a:lnTo>
                  <a:cubicBezTo>
                    <a:pt x="449" y="1317"/>
                    <a:pt x="445" y="1322"/>
                    <a:pt x="440" y="1325"/>
                  </a:cubicBezTo>
                  <a:lnTo>
                    <a:pt x="311" y="1428"/>
                  </a:lnTo>
                  <a:lnTo>
                    <a:pt x="236" y="1334"/>
                  </a:lnTo>
                  <a:lnTo>
                    <a:pt x="365" y="1232"/>
                  </a:lnTo>
                  <a:lnTo>
                    <a:pt x="353" y="1244"/>
                  </a:lnTo>
                  <a:lnTo>
                    <a:pt x="428" y="1135"/>
                  </a:lnTo>
                  <a:lnTo>
                    <a:pt x="423" y="1144"/>
                  </a:lnTo>
                  <a:lnTo>
                    <a:pt x="481" y="1022"/>
                  </a:lnTo>
                  <a:lnTo>
                    <a:pt x="478" y="1031"/>
                  </a:lnTo>
                  <a:lnTo>
                    <a:pt x="513" y="909"/>
                  </a:lnTo>
                  <a:lnTo>
                    <a:pt x="523" y="848"/>
                  </a:lnTo>
                  <a:lnTo>
                    <a:pt x="526" y="780"/>
                  </a:lnTo>
                  <a:lnTo>
                    <a:pt x="532" y="639"/>
                  </a:lnTo>
                  <a:lnTo>
                    <a:pt x="551" y="504"/>
                  </a:lnTo>
                  <a:lnTo>
                    <a:pt x="580" y="377"/>
                  </a:lnTo>
                  <a:lnTo>
                    <a:pt x="619" y="261"/>
                  </a:lnTo>
                  <a:lnTo>
                    <a:pt x="664" y="163"/>
                  </a:lnTo>
                  <a:lnTo>
                    <a:pt x="690" y="119"/>
                  </a:lnTo>
                  <a:lnTo>
                    <a:pt x="719" y="80"/>
                  </a:lnTo>
                  <a:lnTo>
                    <a:pt x="744" y="54"/>
                  </a:lnTo>
                  <a:cubicBezTo>
                    <a:pt x="746" y="52"/>
                    <a:pt x="749" y="50"/>
                    <a:pt x="751" y="48"/>
                  </a:cubicBezTo>
                  <a:lnTo>
                    <a:pt x="777" y="28"/>
                  </a:lnTo>
                  <a:cubicBezTo>
                    <a:pt x="780" y="25"/>
                    <a:pt x="784" y="23"/>
                    <a:pt x="788" y="21"/>
                  </a:cubicBezTo>
                  <a:lnTo>
                    <a:pt x="814" y="9"/>
                  </a:lnTo>
                  <a:cubicBezTo>
                    <a:pt x="819" y="7"/>
                    <a:pt x="825" y="5"/>
                    <a:pt x="830" y="4"/>
                  </a:cubicBezTo>
                  <a:lnTo>
                    <a:pt x="856" y="0"/>
                  </a:lnTo>
                  <a:lnTo>
                    <a:pt x="875" y="119"/>
                  </a:lnTo>
                  <a:close/>
                  <a:moveTo>
                    <a:pt x="403" y="1521"/>
                  </a:moveTo>
                  <a:lnTo>
                    <a:pt x="0" y="1504"/>
                  </a:lnTo>
                  <a:lnTo>
                    <a:pt x="255" y="1192"/>
                  </a:lnTo>
                  <a:lnTo>
                    <a:pt x="403" y="1521"/>
                  </a:lnTo>
                  <a:close/>
                </a:path>
              </a:pathLst>
            </a:custGeom>
            <a:solidFill>
              <a:srgbClr val="000000"/>
            </a:solidFill>
            <a:ln w="3175" cap="flat">
              <a:solidFill>
                <a:srgbClr val="000000"/>
              </a:solidFill>
              <a:prstDash val="solid"/>
              <a:bevel/>
              <a:headEnd/>
              <a:tailEnd/>
            </a:ln>
          </p:spPr>
          <p:txBody>
            <a:bodyPr/>
            <a:lstStyle/>
            <a:p>
              <a:endParaRPr lang="en-US"/>
            </a:p>
          </p:txBody>
        </p:sp>
        <p:grpSp>
          <p:nvGrpSpPr>
            <p:cNvPr id="213764" name="Group 772">
              <a:extLst>
                <a:ext uri="{FF2B5EF4-FFF2-40B4-BE49-F238E27FC236}">
                  <a16:creationId xmlns:a16="http://schemas.microsoft.com/office/drawing/2014/main" id="{6D9C69EF-25D8-4911-A307-27E195CEC901}"/>
                </a:ext>
              </a:extLst>
            </p:cNvPr>
            <p:cNvGrpSpPr>
              <a:grpSpLocks/>
            </p:cNvGrpSpPr>
            <p:nvPr/>
          </p:nvGrpSpPr>
          <p:grpSpPr bwMode="auto">
            <a:xfrm>
              <a:off x="2845" y="1986"/>
              <a:ext cx="1196" cy="63"/>
              <a:chOff x="2845" y="1986"/>
              <a:chExt cx="1196" cy="63"/>
            </a:xfrm>
          </p:grpSpPr>
          <p:sp>
            <p:nvSpPr>
              <p:cNvPr id="213762" name="Rectangle 770">
                <a:extLst>
                  <a:ext uri="{FF2B5EF4-FFF2-40B4-BE49-F238E27FC236}">
                    <a16:creationId xmlns:a16="http://schemas.microsoft.com/office/drawing/2014/main" id="{DA4D0074-D009-4CF2-9F33-EAE475406EC5}"/>
                  </a:ext>
                </a:extLst>
              </p:cNvPr>
              <p:cNvSpPr>
                <a:spLocks noChangeArrowheads="1"/>
              </p:cNvSpPr>
              <p:nvPr/>
            </p:nvSpPr>
            <p:spPr bwMode="auto">
              <a:xfrm>
                <a:off x="2845" y="1986"/>
                <a:ext cx="1196" cy="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3763" name="Rectangle 771">
                <a:extLst>
                  <a:ext uri="{FF2B5EF4-FFF2-40B4-BE49-F238E27FC236}">
                    <a16:creationId xmlns:a16="http://schemas.microsoft.com/office/drawing/2014/main" id="{2DA6D9C3-5205-40C6-9C05-0636ED9CF0B4}"/>
                  </a:ext>
                </a:extLst>
              </p:cNvPr>
              <p:cNvSpPr>
                <a:spLocks noChangeArrowheads="1"/>
              </p:cNvSpPr>
              <p:nvPr/>
            </p:nvSpPr>
            <p:spPr bwMode="auto">
              <a:xfrm>
                <a:off x="2845" y="1986"/>
                <a:ext cx="1196" cy="63"/>
              </a:xfrm>
              <a:prstGeom prst="rect">
                <a:avLst/>
              </a:prstGeom>
              <a:noFill/>
              <a:ln w="6350"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847" name="Group 1783">
              <a:extLst>
                <a:ext uri="{FF2B5EF4-FFF2-40B4-BE49-F238E27FC236}">
                  <a16:creationId xmlns:a16="http://schemas.microsoft.com/office/drawing/2014/main" id="{A54D9E65-EB1F-46C3-945B-C7582952C6E1}"/>
                </a:ext>
              </a:extLst>
            </p:cNvPr>
            <p:cNvGrpSpPr>
              <a:grpSpLocks/>
            </p:cNvGrpSpPr>
            <p:nvPr/>
          </p:nvGrpSpPr>
          <p:grpSpPr bwMode="auto">
            <a:xfrm>
              <a:off x="2845" y="1265"/>
              <a:ext cx="948" cy="463"/>
              <a:chOff x="2845" y="1265"/>
              <a:chExt cx="948" cy="463"/>
            </a:xfrm>
          </p:grpSpPr>
          <p:grpSp>
            <p:nvGrpSpPr>
              <p:cNvPr id="213767" name="Group 775">
                <a:extLst>
                  <a:ext uri="{FF2B5EF4-FFF2-40B4-BE49-F238E27FC236}">
                    <a16:creationId xmlns:a16="http://schemas.microsoft.com/office/drawing/2014/main" id="{67B81A04-9DD9-465E-82CC-B17D34AF9A7A}"/>
                  </a:ext>
                </a:extLst>
              </p:cNvPr>
              <p:cNvGrpSpPr>
                <a:grpSpLocks/>
              </p:cNvGrpSpPr>
              <p:nvPr/>
            </p:nvGrpSpPr>
            <p:grpSpPr bwMode="auto">
              <a:xfrm>
                <a:off x="2846" y="1481"/>
                <a:ext cx="401" cy="210"/>
                <a:chOff x="2846" y="1481"/>
                <a:chExt cx="401" cy="210"/>
              </a:xfrm>
            </p:grpSpPr>
            <p:sp>
              <p:nvSpPr>
                <p:cNvPr id="213765" name="Freeform 773">
                  <a:extLst>
                    <a:ext uri="{FF2B5EF4-FFF2-40B4-BE49-F238E27FC236}">
                      <a16:creationId xmlns:a16="http://schemas.microsoft.com/office/drawing/2014/main" id="{A571EB26-F3D5-474F-AAC7-71A6632A4A16}"/>
                    </a:ext>
                  </a:extLst>
                </p:cNvPr>
                <p:cNvSpPr>
                  <a:spLocks/>
                </p:cNvSpPr>
                <p:nvPr/>
              </p:nvSpPr>
              <p:spPr bwMode="auto">
                <a:xfrm>
                  <a:off x="2846" y="1481"/>
                  <a:ext cx="401" cy="210"/>
                </a:xfrm>
                <a:custGeom>
                  <a:avLst/>
                  <a:gdLst>
                    <a:gd name="T0" fmla="*/ 0 w 401"/>
                    <a:gd name="T1" fmla="*/ 0 h 210"/>
                    <a:gd name="T2" fmla="*/ 0 w 401"/>
                    <a:gd name="T3" fmla="*/ 124 h 210"/>
                    <a:gd name="T4" fmla="*/ 396 w 401"/>
                    <a:gd name="T5" fmla="*/ 210 h 210"/>
                    <a:gd name="T6" fmla="*/ 401 w 401"/>
                    <a:gd name="T7" fmla="*/ 74 h 210"/>
                    <a:gd name="T8" fmla="*/ 0 w 401"/>
                    <a:gd name="T9" fmla="*/ 0 h 210"/>
                  </a:gdLst>
                  <a:ahLst/>
                  <a:cxnLst>
                    <a:cxn ang="0">
                      <a:pos x="T0" y="T1"/>
                    </a:cxn>
                    <a:cxn ang="0">
                      <a:pos x="T2" y="T3"/>
                    </a:cxn>
                    <a:cxn ang="0">
                      <a:pos x="T4" y="T5"/>
                    </a:cxn>
                    <a:cxn ang="0">
                      <a:pos x="T6" y="T7"/>
                    </a:cxn>
                    <a:cxn ang="0">
                      <a:pos x="T8" y="T9"/>
                    </a:cxn>
                  </a:cxnLst>
                  <a:rect l="0" t="0" r="r" b="b"/>
                  <a:pathLst>
                    <a:path w="401" h="210">
                      <a:moveTo>
                        <a:pt x="0" y="0"/>
                      </a:moveTo>
                      <a:lnTo>
                        <a:pt x="0" y="124"/>
                      </a:lnTo>
                      <a:lnTo>
                        <a:pt x="396" y="210"/>
                      </a:lnTo>
                      <a:lnTo>
                        <a:pt x="401" y="74"/>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766" name="Freeform 774">
                  <a:extLst>
                    <a:ext uri="{FF2B5EF4-FFF2-40B4-BE49-F238E27FC236}">
                      <a16:creationId xmlns:a16="http://schemas.microsoft.com/office/drawing/2014/main" id="{61AE3073-4C15-4F75-9F57-3C0BEB28BAC8}"/>
                    </a:ext>
                  </a:extLst>
                </p:cNvPr>
                <p:cNvSpPr>
                  <a:spLocks/>
                </p:cNvSpPr>
                <p:nvPr/>
              </p:nvSpPr>
              <p:spPr bwMode="auto">
                <a:xfrm>
                  <a:off x="2846" y="1481"/>
                  <a:ext cx="401" cy="210"/>
                </a:xfrm>
                <a:custGeom>
                  <a:avLst/>
                  <a:gdLst>
                    <a:gd name="T0" fmla="*/ 0 w 401"/>
                    <a:gd name="T1" fmla="*/ 0 h 210"/>
                    <a:gd name="T2" fmla="*/ 0 w 401"/>
                    <a:gd name="T3" fmla="*/ 124 h 210"/>
                    <a:gd name="T4" fmla="*/ 396 w 401"/>
                    <a:gd name="T5" fmla="*/ 210 h 210"/>
                    <a:gd name="T6" fmla="*/ 401 w 401"/>
                    <a:gd name="T7" fmla="*/ 74 h 210"/>
                    <a:gd name="T8" fmla="*/ 0 w 401"/>
                    <a:gd name="T9" fmla="*/ 0 h 210"/>
                  </a:gdLst>
                  <a:ahLst/>
                  <a:cxnLst>
                    <a:cxn ang="0">
                      <a:pos x="T0" y="T1"/>
                    </a:cxn>
                    <a:cxn ang="0">
                      <a:pos x="T2" y="T3"/>
                    </a:cxn>
                    <a:cxn ang="0">
                      <a:pos x="T4" y="T5"/>
                    </a:cxn>
                    <a:cxn ang="0">
                      <a:pos x="T6" y="T7"/>
                    </a:cxn>
                    <a:cxn ang="0">
                      <a:pos x="T8" y="T9"/>
                    </a:cxn>
                  </a:cxnLst>
                  <a:rect l="0" t="0" r="r" b="b"/>
                  <a:pathLst>
                    <a:path w="401" h="210">
                      <a:moveTo>
                        <a:pt x="0" y="0"/>
                      </a:moveTo>
                      <a:lnTo>
                        <a:pt x="0" y="124"/>
                      </a:lnTo>
                      <a:lnTo>
                        <a:pt x="396" y="210"/>
                      </a:lnTo>
                      <a:lnTo>
                        <a:pt x="401" y="74"/>
                      </a:lnTo>
                      <a:lnTo>
                        <a:pt x="0" y="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3770" name="Group 778">
                <a:extLst>
                  <a:ext uri="{FF2B5EF4-FFF2-40B4-BE49-F238E27FC236}">
                    <a16:creationId xmlns:a16="http://schemas.microsoft.com/office/drawing/2014/main" id="{B684C395-5359-47AD-BB47-26A55088CCFC}"/>
                  </a:ext>
                </a:extLst>
              </p:cNvPr>
              <p:cNvGrpSpPr>
                <a:grpSpLocks/>
              </p:cNvGrpSpPr>
              <p:nvPr/>
            </p:nvGrpSpPr>
            <p:grpSpPr bwMode="auto">
              <a:xfrm>
                <a:off x="2964" y="1408"/>
                <a:ext cx="345" cy="148"/>
                <a:chOff x="2964" y="1408"/>
                <a:chExt cx="345" cy="148"/>
              </a:xfrm>
            </p:grpSpPr>
            <p:pic>
              <p:nvPicPr>
                <p:cNvPr id="213768" name="Picture 776">
                  <a:extLst>
                    <a:ext uri="{FF2B5EF4-FFF2-40B4-BE49-F238E27FC236}">
                      <a16:creationId xmlns:a16="http://schemas.microsoft.com/office/drawing/2014/main" id="{D0D64CFE-C2C2-4409-8C27-EAED7F947F1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64" y="1408"/>
                  <a:ext cx="345" cy="1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769" name="Freeform 777">
                  <a:extLst>
                    <a:ext uri="{FF2B5EF4-FFF2-40B4-BE49-F238E27FC236}">
                      <a16:creationId xmlns:a16="http://schemas.microsoft.com/office/drawing/2014/main" id="{0E4B26B3-0707-4053-94A7-AF75CFA6686A}"/>
                    </a:ext>
                  </a:extLst>
                </p:cNvPr>
                <p:cNvSpPr>
                  <a:spLocks/>
                </p:cNvSpPr>
                <p:nvPr/>
              </p:nvSpPr>
              <p:spPr bwMode="auto">
                <a:xfrm>
                  <a:off x="2965" y="1409"/>
                  <a:ext cx="341" cy="146"/>
                </a:xfrm>
                <a:custGeom>
                  <a:avLst/>
                  <a:gdLst>
                    <a:gd name="T0" fmla="*/ 0 w 341"/>
                    <a:gd name="T1" fmla="*/ 93 h 146"/>
                    <a:gd name="T2" fmla="*/ 286 w 341"/>
                    <a:gd name="T3" fmla="*/ 146 h 146"/>
                    <a:gd name="T4" fmla="*/ 286 w 341"/>
                    <a:gd name="T5" fmla="*/ 55 h 146"/>
                    <a:gd name="T6" fmla="*/ 341 w 341"/>
                    <a:gd name="T7" fmla="*/ 6 h 146"/>
                    <a:gd name="T8" fmla="*/ 301 w 341"/>
                    <a:gd name="T9" fmla="*/ 0 h 146"/>
                    <a:gd name="T10" fmla="*/ 0 w 341"/>
                    <a:gd name="T11" fmla="*/ 93 h 146"/>
                  </a:gdLst>
                  <a:ahLst/>
                  <a:cxnLst>
                    <a:cxn ang="0">
                      <a:pos x="T0" y="T1"/>
                    </a:cxn>
                    <a:cxn ang="0">
                      <a:pos x="T2" y="T3"/>
                    </a:cxn>
                    <a:cxn ang="0">
                      <a:pos x="T4" y="T5"/>
                    </a:cxn>
                    <a:cxn ang="0">
                      <a:pos x="T6" y="T7"/>
                    </a:cxn>
                    <a:cxn ang="0">
                      <a:pos x="T8" y="T9"/>
                    </a:cxn>
                    <a:cxn ang="0">
                      <a:pos x="T10" y="T11"/>
                    </a:cxn>
                  </a:cxnLst>
                  <a:rect l="0" t="0" r="r" b="b"/>
                  <a:pathLst>
                    <a:path w="341" h="146">
                      <a:moveTo>
                        <a:pt x="0" y="93"/>
                      </a:moveTo>
                      <a:lnTo>
                        <a:pt x="286" y="146"/>
                      </a:lnTo>
                      <a:lnTo>
                        <a:pt x="286" y="55"/>
                      </a:lnTo>
                      <a:lnTo>
                        <a:pt x="341" y="6"/>
                      </a:lnTo>
                      <a:lnTo>
                        <a:pt x="301" y="0"/>
                      </a:lnTo>
                      <a:lnTo>
                        <a:pt x="0" y="93"/>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3771" name="Freeform 779">
                <a:extLst>
                  <a:ext uri="{FF2B5EF4-FFF2-40B4-BE49-F238E27FC236}">
                    <a16:creationId xmlns:a16="http://schemas.microsoft.com/office/drawing/2014/main" id="{496EF7B5-2F41-42A5-86DA-2C20FF9D650B}"/>
                  </a:ext>
                </a:extLst>
              </p:cNvPr>
              <p:cNvSpPr>
                <a:spLocks/>
              </p:cNvSpPr>
              <p:nvPr/>
            </p:nvSpPr>
            <p:spPr bwMode="auto">
              <a:xfrm>
                <a:off x="2845" y="1481"/>
                <a:ext cx="406" cy="214"/>
              </a:xfrm>
              <a:custGeom>
                <a:avLst/>
                <a:gdLst>
                  <a:gd name="T0" fmla="*/ 0 w 406"/>
                  <a:gd name="T1" fmla="*/ 126 h 214"/>
                  <a:gd name="T2" fmla="*/ 406 w 406"/>
                  <a:gd name="T3" fmla="*/ 214 h 214"/>
                  <a:gd name="T4" fmla="*/ 406 w 406"/>
                  <a:gd name="T5" fmla="*/ 74 h 214"/>
                  <a:gd name="T6" fmla="*/ 1 w 406"/>
                  <a:gd name="T7" fmla="*/ 0 h 214"/>
                  <a:gd name="T8" fmla="*/ 0 w 406"/>
                  <a:gd name="T9" fmla="*/ 126 h 214"/>
                </a:gdLst>
                <a:ahLst/>
                <a:cxnLst>
                  <a:cxn ang="0">
                    <a:pos x="T0" y="T1"/>
                  </a:cxn>
                  <a:cxn ang="0">
                    <a:pos x="T2" y="T3"/>
                  </a:cxn>
                  <a:cxn ang="0">
                    <a:pos x="T4" y="T5"/>
                  </a:cxn>
                  <a:cxn ang="0">
                    <a:pos x="T6" y="T7"/>
                  </a:cxn>
                  <a:cxn ang="0">
                    <a:pos x="T8" y="T9"/>
                  </a:cxn>
                </a:cxnLst>
                <a:rect l="0" t="0" r="r" b="b"/>
                <a:pathLst>
                  <a:path w="406" h="214">
                    <a:moveTo>
                      <a:pt x="0" y="126"/>
                    </a:moveTo>
                    <a:lnTo>
                      <a:pt x="406" y="214"/>
                    </a:lnTo>
                    <a:lnTo>
                      <a:pt x="406" y="74"/>
                    </a:lnTo>
                    <a:lnTo>
                      <a:pt x="1" y="0"/>
                    </a:lnTo>
                    <a:lnTo>
                      <a:pt x="0" y="126"/>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213774" name="Group 782">
                <a:extLst>
                  <a:ext uri="{FF2B5EF4-FFF2-40B4-BE49-F238E27FC236}">
                    <a16:creationId xmlns:a16="http://schemas.microsoft.com/office/drawing/2014/main" id="{811A877E-4E88-40A0-9A4C-FE84DF7A03E4}"/>
                  </a:ext>
                </a:extLst>
              </p:cNvPr>
              <p:cNvGrpSpPr>
                <a:grpSpLocks/>
              </p:cNvGrpSpPr>
              <p:nvPr/>
            </p:nvGrpSpPr>
            <p:grpSpPr bwMode="auto">
              <a:xfrm>
                <a:off x="2846" y="1390"/>
                <a:ext cx="121" cy="112"/>
                <a:chOff x="2846" y="1390"/>
                <a:chExt cx="121" cy="112"/>
              </a:xfrm>
            </p:grpSpPr>
            <p:sp>
              <p:nvSpPr>
                <p:cNvPr id="213772" name="Freeform 780">
                  <a:extLst>
                    <a:ext uri="{FF2B5EF4-FFF2-40B4-BE49-F238E27FC236}">
                      <a16:creationId xmlns:a16="http://schemas.microsoft.com/office/drawing/2014/main" id="{4E099BB5-F952-4165-8E15-FC0A008FEB7D}"/>
                    </a:ext>
                  </a:extLst>
                </p:cNvPr>
                <p:cNvSpPr>
                  <a:spLocks/>
                </p:cNvSpPr>
                <p:nvPr/>
              </p:nvSpPr>
              <p:spPr bwMode="auto">
                <a:xfrm>
                  <a:off x="2846" y="1390"/>
                  <a:ext cx="121" cy="112"/>
                </a:xfrm>
                <a:custGeom>
                  <a:avLst/>
                  <a:gdLst>
                    <a:gd name="T0" fmla="*/ 0 w 121"/>
                    <a:gd name="T1" fmla="*/ 90 h 112"/>
                    <a:gd name="T2" fmla="*/ 0 w 121"/>
                    <a:gd name="T3" fmla="*/ 0 h 112"/>
                    <a:gd name="T4" fmla="*/ 119 w 121"/>
                    <a:gd name="T5" fmla="*/ 16 h 112"/>
                    <a:gd name="T6" fmla="*/ 121 w 121"/>
                    <a:gd name="T7" fmla="*/ 112 h 112"/>
                    <a:gd name="T8" fmla="*/ 0 w 121"/>
                    <a:gd name="T9" fmla="*/ 90 h 112"/>
                  </a:gdLst>
                  <a:ahLst/>
                  <a:cxnLst>
                    <a:cxn ang="0">
                      <a:pos x="T0" y="T1"/>
                    </a:cxn>
                    <a:cxn ang="0">
                      <a:pos x="T2" y="T3"/>
                    </a:cxn>
                    <a:cxn ang="0">
                      <a:pos x="T4" y="T5"/>
                    </a:cxn>
                    <a:cxn ang="0">
                      <a:pos x="T6" y="T7"/>
                    </a:cxn>
                    <a:cxn ang="0">
                      <a:pos x="T8" y="T9"/>
                    </a:cxn>
                  </a:cxnLst>
                  <a:rect l="0" t="0" r="r" b="b"/>
                  <a:pathLst>
                    <a:path w="121" h="112">
                      <a:moveTo>
                        <a:pt x="0" y="90"/>
                      </a:moveTo>
                      <a:lnTo>
                        <a:pt x="0" y="0"/>
                      </a:lnTo>
                      <a:lnTo>
                        <a:pt x="119" y="16"/>
                      </a:lnTo>
                      <a:lnTo>
                        <a:pt x="121" y="112"/>
                      </a:lnTo>
                      <a:lnTo>
                        <a:pt x="0" y="90"/>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773" name="Freeform 781">
                  <a:extLst>
                    <a:ext uri="{FF2B5EF4-FFF2-40B4-BE49-F238E27FC236}">
                      <a16:creationId xmlns:a16="http://schemas.microsoft.com/office/drawing/2014/main" id="{8411A2D5-64C4-4426-9C9A-B41BC8F7ACB7}"/>
                    </a:ext>
                  </a:extLst>
                </p:cNvPr>
                <p:cNvSpPr>
                  <a:spLocks/>
                </p:cNvSpPr>
                <p:nvPr/>
              </p:nvSpPr>
              <p:spPr bwMode="auto">
                <a:xfrm>
                  <a:off x="2846" y="1390"/>
                  <a:ext cx="121" cy="112"/>
                </a:xfrm>
                <a:custGeom>
                  <a:avLst/>
                  <a:gdLst>
                    <a:gd name="T0" fmla="*/ 0 w 121"/>
                    <a:gd name="T1" fmla="*/ 90 h 112"/>
                    <a:gd name="T2" fmla="*/ 0 w 121"/>
                    <a:gd name="T3" fmla="*/ 0 h 112"/>
                    <a:gd name="T4" fmla="*/ 119 w 121"/>
                    <a:gd name="T5" fmla="*/ 16 h 112"/>
                    <a:gd name="T6" fmla="*/ 121 w 121"/>
                    <a:gd name="T7" fmla="*/ 112 h 112"/>
                    <a:gd name="T8" fmla="*/ 0 w 121"/>
                    <a:gd name="T9" fmla="*/ 90 h 112"/>
                  </a:gdLst>
                  <a:ahLst/>
                  <a:cxnLst>
                    <a:cxn ang="0">
                      <a:pos x="T0" y="T1"/>
                    </a:cxn>
                    <a:cxn ang="0">
                      <a:pos x="T2" y="T3"/>
                    </a:cxn>
                    <a:cxn ang="0">
                      <a:pos x="T4" y="T5"/>
                    </a:cxn>
                    <a:cxn ang="0">
                      <a:pos x="T6" y="T7"/>
                    </a:cxn>
                    <a:cxn ang="0">
                      <a:pos x="T8" y="T9"/>
                    </a:cxn>
                  </a:cxnLst>
                  <a:rect l="0" t="0" r="r" b="b"/>
                  <a:pathLst>
                    <a:path w="121" h="112">
                      <a:moveTo>
                        <a:pt x="0" y="90"/>
                      </a:moveTo>
                      <a:lnTo>
                        <a:pt x="0" y="0"/>
                      </a:lnTo>
                      <a:lnTo>
                        <a:pt x="119" y="16"/>
                      </a:lnTo>
                      <a:lnTo>
                        <a:pt x="121" y="112"/>
                      </a:lnTo>
                      <a:lnTo>
                        <a:pt x="0" y="9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3777" name="Group 785">
                <a:extLst>
                  <a:ext uri="{FF2B5EF4-FFF2-40B4-BE49-F238E27FC236}">
                    <a16:creationId xmlns:a16="http://schemas.microsoft.com/office/drawing/2014/main" id="{9191C371-C88D-4BF8-A498-DE3C07859D8E}"/>
                  </a:ext>
                </a:extLst>
              </p:cNvPr>
              <p:cNvGrpSpPr>
                <a:grpSpLocks/>
              </p:cNvGrpSpPr>
              <p:nvPr/>
            </p:nvGrpSpPr>
            <p:grpSpPr bwMode="auto">
              <a:xfrm>
                <a:off x="2965" y="1316"/>
                <a:ext cx="304" cy="186"/>
                <a:chOff x="2965" y="1316"/>
                <a:chExt cx="304" cy="186"/>
              </a:xfrm>
            </p:grpSpPr>
            <p:sp>
              <p:nvSpPr>
                <p:cNvPr id="213775" name="Freeform 783">
                  <a:extLst>
                    <a:ext uri="{FF2B5EF4-FFF2-40B4-BE49-F238E27FC236}">
                      <a16:creationId xmlns:a16="http://schemas.microsoft.com/office/drawing/2014/main" id="{57FDBAFD-8892-4BE5-98E7-022D09B4AE65}"/>
                    </a:ext>
                  </a:extLst>
                </p:cNvPr>
                <p:cNvSpPr>
                  <a:spLocks/>
                </p:cNvSpPr>
                <p:nvPr/>
              </p:nvSpPr>
              <p:spPr bwMode="auto">
                <a:xfrm>
                  <a:off x="2965" y="1316"/>
                  <a:ext cx="304" cy="186"/>
                </a:xfrm>
                <a:custGeom>
                  <a:avLst/>
                  <a:gdLst>
                    <a:gd name="T0" fmla="*/ 0 w 304"/>
                    <a:gd name="T1" fmla="*/ 186 h 186"/>
                    <a:gd name="T2" fmla="*/ 1 w 304"/>
                    <a:gd name="T3" fmla="*/ 90 h 186"/>
                    <a:gd name="T4" fmla="*/ 304 w 304"/>
                    <a:gd name="T5" fmla="*/ 0 h 186"/>
                    <a:gd name="T6" fmla="*/ 302 w 304"/>
                    <a:gd name="T7" fmla="*/ 92 h 186"/>
                    <a:gd name="T8" fmla="*/ 0 w 304"/>
                    <a:gd name="T9" fmla="*/ 186 h 186"/>
                  </a:gdLst>
                  <a:ahLst/>
                  <a:cxnLst>
                    <a:cxn ang="0">
                      <a:pos x="T0" y="T1"/>
                    </a:cxn>
                    <a:cxn ang="0">
                      <a:pos x="T2" y="T3"/>
                    </a:cxn>
                    <a:cxn ang="0">
                      <a:pos x="T4" y="T5"/>
                    </a:cxn>
                    <a:cxn ang="0">
                      <a:pos x="T6" y="T7"/>
                    </a:cxn>
                    <a:cxn ang="0">
                      <a:pos x="T8" y="T9"/>
                    </a:cxn>
                  </a:cxnLst>
                  <a:rect l="0" t="0" r="r" b="b"/>
                  <a:pathLst>
                    <a:path w="304" h="186">
                      <a:moveTo>
                        <a:pt x="0" y="186"/>
                      </a:moveTo>
                      <a:lnTo>
                        <a:pt x="1" y="90"/>
                      </a:lnTo>
                      <a:lnTo>
                        <a:pt x="304" y="0"/>
                      </a:lnTo>
                      <a:lnTo>
                        <a:pt x="302" y="92"/>
                      </a:lnTo>
                      <a:lnTo>
                        <a:pt x="0" y="1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776" name="Freeform 784">
                  <a:extLst>
                    <a:ext uri="{FF2B5EF4-FFF2-40B4-BE49-F238E27FC236}">
                      <a16:creationId xmlns:a16="http://schemas.microsoft.com/office/drawing/2014/main" id="{53E6C94E-BC81-432D-A84A-8192728569EF}"/>
                    </a:ext>
                  </a:extLst>
                </p:cNvPr>
                <p:cNvSpPr>
                  <a:spLocks/>
                </p:cNvSpPr>
                <p:nvPr/>
              </p:nvSpPr>
              <p:spPr bwMode="auto">
                <a:xfrm>
                  <a:off x="2965" y="1316"/>
                  <a:ext cx="304" cy="186"/>
                </a:xfrm>
                <a:custGeom>
                  <a:avLst/>
                  <a:gdLst>
                    <a:gd name="T0" fmla="*/ 0 w 304"/>
                    <a:gd name="T1" fmla="*/ 186 h 186"/>
                    <a:gd name="T2" fmla="*/ 1 w 304"/>
                    <a:gd name="T3" fmla="*/ 90 h 186"/>
                    <a:gd name="T4" fmla="*/ 304 w 304"/>
                    <a:gd name="T5" fmla="*/ 0 h 186"/>
                    <a:gd name="T6" fmla="*/ 302 w 304"/>
                    <a:gd name="T7" fmla="*/ 92 h 186"/>
                    <a:gd name="T8" fmla="*/ 0 w 304"/>
                    <a:gd name="T9" fmla="*/ 186 h 186"/>
                  </a:gdLst>
                  <a:ahLst/>
                  <a:cxnLst>
                    <a:cxn ang="0">
                      <a:pos x="T0" y="T1"/>
                    </a:cxn>
                    <a:cxn ang="0">
                      <a:pos x="T2" y="T3"/>
                    </a:cxn>
                    <a:cxn ang="0">
                      <a:pos x="T4" y="T5"/>
                    </a:cxn>
                    <a:cxn ang="0">
                      <a:pos x="T6" y="T7"/>
                    </a:cxn>
                    <a:cxn ang="0">
                      <a:pos x="T8" y="T9"/>
                    </a:cxn>
                  </a:cxnLst>
                  <a:rect l="0" t="0" r="r" b="b"/>
                  <a:pathLst>
                    <a:path w="304" h="186">
                      <a:moveTo>
                        <a:pt x="0" y="186"/>
                      </a:moveTo>
                      <a:lnTo>
                        <a:pt x="1" y="90"/>
                      </a:lnTo>
                      <a:lnTo>
                        <a:pt x="304" y="0"/>
                      </a:lnTo>
                      <a:lnTo>
                        <a:pt x="302" y="92"/>
                      </a:lnTo>
                      <a:lnTo>
                        <a:pt x="0" y="186"/>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3780" name="Group 788">
                <a:extLst>
                  <a:ext uri="{FF2B5EF4-FFF2-40B4-BE49-F238E27FC236}">
                    <a16:creationId xmlns:a16="http://schemas.microsoft.com/office/drawing/2014/main" id="{805F51D8-8F13-438D-B04B-9715A83B359A}"/>
                  </a:ext>
                </a:extLst>
              </p:cNvPr>
              <p:cNvGrpSpPr>
                <a:grpSpLocks/>
              </p:cNvGrpSpPr>
              <p:nvPr/>
            </p:nvGrpSpPr>
            <p:grpSpPr bwMode="auto">
              <a:xfrm>
                <a:off x="2880" y="1266"/>
                <a:ext cx="389" cy="140"/>
                <a:chOff x="2880" y="1266"/>
                <a:chExt cx="389" cy="140"/>
              </a:xfrm>
            </p:grpSpPr>
            <p:sp>
              <p:nvSpPr>
                <p:cNvPr id="213778" name="Freeform 786">
                  <a:extLst>
                    <a:ext uri="{FF2B5EF4-FFF2-40B4-BE49-F238E27FC236}">
                      <a16:creationId xmlns:a16="http://schemas.microsoft.com/office/drawing/2014/main" id="{70D3182A-F137-4B70-B712-5BDD5E89B923}"/>
                    </a:ext>
                  </a:extLst>
                </p:cNvPr>
                <p:cNvSpPr>
                  <a:spLocks/>
                </p:cNvSpPr>
                <p:nvPr/>
              </p:nvSpPr>
              <p:spPr bwMode="auto">
                <a:xfrm>
                  <a:off x="2880" y="1266"/>
                  <a:ext cx="389" cy="140"/>
                </a:xfrm>
                <a:custGeom>
                  <a:avLst/>
                  <a:gdLst>
                    <a:gd name="T0" fmla="*/ 0 w 389"/>
                    <a:gd name="T1" fmla="*/ 83 h 140"/>
                    <a:gd name="T2" fmla="*/ 316 w 389"/>
                    <a:gd name="T3" fmla="*/ 0 h 140"/>
                    <a:gd name="T4" fmla="*/ 331 w 389"/>
                    <a:gd name="T5" fmla="*/ 2 h 140"/>
                    <a:gd name="T6" fmla="*/ 343 w 389"/>
                    <a:gd name="T7" fmla="*/ 5 h 140"/>
                    <a:gd name="T8" fmla="*/ 353 w 389"/>
                    <a:gd name="T9" fmla="*/ 10 h 140"/>
                    <a:gd name="T10" fmla="*/ 364 w 389"/>
                    <a:gd name="T11" fmla="*/ 17 h 140"/>
                    <a:gd name="T12" fmla="*/ 370 w 389"/>
                    <a:gd name="T13" fmla="*/ 22 h 140"/>
                    <a:gd name="T14" fmla="*/ 378 w 389"/>
                    <a:gd name="T15" fmla="*/ 32 h 140"/>
                    <a:gd name="T16" fmla="*/ 384 w 389"/>
                    <a:gd name="T17" fmla="*/ 42 h 140"/>
                    <a:gd name="T18" fmla="*/ 389 w 389"/>
                    <a:gd name="T19" fmla="*/ 50 h 140"/>
                    <a:gd name="T20" fmla="*/ 86 w 389"/>
                    <a:gd name="T21" fmla="*/ 140 h 140"/>
                    <a:gd name="T22" fmla="*/ 48 w 389"/>
                    <a:gd name="T23" fmla="*/ 93 h 140"/>
                    <a:gd name="T24" fmla="*/ 0 w 389"/>
                    <a:gd name="T25" fmla="*/ 8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9" h="140">
                      <a:moveTo>
                        <a:pt x="0" y="83"/>
                      </a:moveTo>
                      <a:lnTo>
                        <a:pt x="316" y="0"/>
                      </a:lnTo>
                      <a:lnTo>
                        <a:pt x="331" y="2"/>
                      </a:lnTo>
                      <a:lnTo>
                        <a:pt x="343" y="5"/>
                      </a:lnTo>
                      <a:lnTo>
                        <a:pt x="353" y="10"/>
                      </a:lnTo>
                      <a:lnTo>
                        <a:pt x="364" y="17"/>
                      </a:lnTo>
                      <a:lnTo>
                        <a:pt x="370" y="22"/>
                      </a:lnTo>
                      <a:lnTo>
                        <a:pt x="378" y="32"/>
                      </a:lnTo>
                      <a:lnTo>
                        <a:pt x="384" y="42"/>
                      </a:lnTo>
                      <a:lnTo>
                        <a:pt x="389" y="50"/>
                      </a:lnTo>
                      <a:lnTo>
                        <a:pt x="86" y="140"/>
                      </a:lnTo>
                      <a:lnTo>
                        <a:pt x="48" y="93"/>
                      </a:lnTo>
                      <a:lnTo>
                        <a:pt x="0" y="83"/>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779" name="Freeform 787">
                  <a:extLst>
                    <a:ext uri="{FF2B5EF4-FFF2-40B4-BE49-F238E27FC236}">
                      <a16:creationId xmlns:a16="http://schemas.microsoft.com/office/drawing/2014/main" id="{16BCB571-4B94-4E08-8905-085BDA30D82B}"/>
                    </a:ext>
                  </a:extLst>
                </p:cNvPr>
                <p:cNvSpPr>
                  <a:spLocks/>
                </p:cNvSpPr>
                <p:nvPr/>
              </p:nvSpPr>
              <p:spPr bwMode="auto">
                <a:xfrm>
                  <a:off x="2880" y="1266"/>
                  <a:ext cx="389" cy="140"/>
                </a:xfrm>
                <a:custGeom>
                  <a:avLst/>
                  <a:gdLst>
                    <a:gd name="T0" fmla="*/ 0 w 389"/>
                    <a:gd name="T1" fmla="*/ 83 h 140"/>
                    <a:gd name="T2" fmla="*/ 316 w 389"/>
                    <a:gd name="T3" fmla="*/ 0 h 140"/>
                    <a:gd name="T4" fmla="*/ 331 w 389"/>
                    <a:gd name="T5" fmla="*/ 2 h 140"/>
                    <a:gd name="T6" fmla="*/ 343 w 389"/>
                    <a:gd name="T7" fmla="*/ 5 h 140"/>
                    <a:gd name="T8" fmla="*/ 353 w 389"/>
                    <a:gd name="T9" fmla="*/ 10 h 140"/>
                    <a:gd name="T10" fmla="*/ 364 w 389"/>
                    <a:gd name="T11" fmla="*/ 17 h 140"/>
                    <a:gd name="T12" fmla="*/ 370 w 389"/>
                    <a:gd name="T13" fmla="*/ 22 h 140"/>
                    <a:gd name="T14" fmla="*/ 378 w 389"/>
                    <a:gd name="T15" fmla="*/ 32 h 140"/>
                    <a:gd name="T16" fmla="*/ 384 w 389"/>
                    <a:gd name="T17" fmla="*/ 42 h 140"/>
                    <a:gd name="T18" fmla="*/ 389 w 389"/>
                    <a:gd name="T19" fmla="*/ 50 h 140"/>
                    <a:gd name="T20" fmla="*/ 86 w 389"/>
                    <a:gd name="T21" fmla="*/ 140 h 140"/>
                    <a:gd name="T22" fmla="*/ 48 w 389"/>
                    <a:gd name="T23" fmla="*/ 93 h 140"/>
                    <a:gd name="T24" fmla="*/ 0 w 389"/>
                    <a:gd name="T25" fmla="*/ 8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9" h="140">
                      <a:moveTo>
                        <a:pt x="0" y="83"/>
                      </a:moveTo>
                      <a:lnTo>
                        <a:pt x="316" y="0"/>
                      </a:lnTo>
                      <a:lnTo>
                        <a:pt x="331" y="2"/>
                      </a:lnTo>
                      <a:lnTo>
                        <a:pt x="343" y="5"/>
                      </a:lnTo>
                      <a:lnTo>
                        <a:pt x="353" y="10"/>
                      </a:lnTo>
                      <a:lnTo>
                        <a:pt x="364" y="17"/>
                      </a:lnTo>
                      <a:lnTo>
                        <a:pt x="370" y="22"/>
                      </a:lnTo>
                      <a:lnTo>
                        <a:pt x="378" y="32"/>
                      </a:lnTo>
                      <a:lnTo>
                        <a:pt x="384" y="42"/>
                      </a:lnTo>
                      <a:lnTo>
                        <a:pt x="389" y="50"/>
                      </a:lnTo>
                      <a:lnTo>
                        <a:pt x="86" y="140"/>
                      </a:lnTo>
                      <a:lnTo>
                        <a:pt x="48" y="93"/>
                      </a:lnTo>
                      <a:lnTo>
                        <a:pt x="0" y="83"/>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3783" name="Group 791">
                <a:extLst>
                  <a:ext uri="{FF2B5EF4-FFF2-40B4-BE49-F238E27FC236}">
                    <a16:creationId xmlns:a16="http://schemas.microsoft.com/office/drawing/2014/main" id="{E26DB59B-A41B-4262-9E7A-4A6A33076BC6}"/>
                  </a:ext>
                </a:extLst>
              </p:cNvPr>
              <p:cNvGrpSpPr>
                <a:grpSpLocks/>
              </p:cNvGrpSpPr>
              <p:nvPr/>
            </p:nvGrpSpPr>
            <p:grpSpPr bwMode="auto">
              <a:xfrm>
                <a:off x="2845" y="1347"/>
                <a:ext cx="121" cy="60"/>
                <a:chOff x="2845" y="1347"/>
                <a:chExt cx="121" cy="60"/>
              </a:xfrm>
            </p:grpSpPr>
            <p:sp>
              <p:nvSpPr>
                <p:cNvPr id="213781" name="Freeform 789">
                  <a:extLst>
                    <a:ext uri="{FF2B5EF4-FFF2-40B4-BE49-F238E27FC236}">
                      <a16:creationId xmlns:a16="http://schemas.microsoft.com/office/drawing/2014/main" id="{834F67CD-73CC-4F49-BC0C-DF609CE985B3}"/>
                    </a:ext>
                  </a:extLst>
                </p:cNvPr>
                <p:cNvSpPr>
                  <a:spLocks/>
                </p:cNvSpPr>
                <p:nvPr/>
              </p:nvSpPr>
              <p:spPr bwMode="auto">
                <a:xfrm>
                  <a:off x="2845" y="1347"/>
                  <a:ext cx="121" cy="60"/>
                </a:xfrm>
                <a:custGeom>
                  <a:avLst/>
                  <a:gdLst>
                    <a:gd name="T0" fmla="*/ 0 w 990"/>
                    <a:gd name="T1" fmla="*/ 352 h 495"/>
                    <a:gd name="T2" fmla="*/ 70 w 990"/>
                    <a:gd name="T3" fmla="*/ 198 h 495"/>
                    <a:gd name="T4" fmla="*/ 133 w 990"/>
                    <a:gd name="T5" fmla="*/ 101 h 495"/>
                    <a:gd name="T6" fmla="*/ 309 w 990"/>
                    <a:gd name="T7" fmla="*/ 9 h 495"/>
                    <a:gd name="T8" fmla="*/ 663 w 990"/>
                    <a:gd name="T9" fmla="*/ 66 h 495"/>
                    <a:gd name="T10" fmla="*/ 732 w 990"/>
                    <a:gd name="T11" fmla="*/ 106 h 495"/>
                    <a:gd name="T12" fmla="*/ 782 w 990"/>
                    <a:gd name="T13" fmla="*/ 146 h 495"/>
                    <a:gd name="T14" fmla="*/ 871 w 990"/>
                    <a:gd name="T15" fmla="*/ 272 h 495"/>
                    <a:gd name="T16" fmla="*/ 934 w 990"/>
                    <a:gd name="T17" fmla="*/ 375 h 495"/>
                    <a:gd name="T18" fmla="*/ 959 w 990"/>
                    <a:gd name="T19" fmla="*/ 444 h 495"/>
                    <a:gd name="T20" fmla="*/ 990 w 990"/>
                    <a:gd name="T21" fmla="*/ 495 h 495"/>
                    <a:gd name="T22" fmla="*/ 0 w 990"/>
                    <a:gd name="T23" fmla="*/ 352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0" h="495">
                      <a:moveTo>
                        <a:pt x="0" y="352"/>
                      </a:moveTo>
                      <a:cubicBezTo>
                        <a:pt x="5" y="291"/>
                        <a:pt x="32" y="244"/>
                        <a:pt x="70" y="198"/>
                      </a:cubicBezTo>
                      <a:cubicBezTo>
                        <a:pt x="101" y="146"/>
                        <a:pt x="103" y="119"/>
                        <a:pt x="133" y="101"/>
                      </a:cubicBezTo>
                      <a:cubicBezTo>
                        <a:pt x="209" y="26"/>
                        <a:pt x="232" y="32"/>
                        <a:pt x="309" y="9"/>
                      </a:cubicBezTo>
                      <a:cubicBezTo>
                        <a:pt x="442" y="13"/>
                        <a:pt x="554" y="0"/>
                        <a:pt x="663" y="66"/>
                      </a:cubicBezTo>
                      <a:cubicBezTo>
                        <a:pt x="686" y="81"/>
                        <a:pt x="707" y="91"/>
                        <a:pt x="732" y="106"/>
                      </a:cubicBezTo>
                      <a:cubicBezTo>
                        <a:pt x="757" y="118"/>
                        <a:pt x="757" y="139"/>
                        <a:pt x="782" y="146"/>
                      </a:cubicBezTo>
                      <a:cubicBezTo>
                        <a:pt x="814" y="192"/>
                        <a:pt x="839" y="221"/>
                        <a:pt x="871" y="272"/>
                      </a:cubicBezTo>
                      <a:cubicBezTo>
                        <a:pt x="897" y="309"/>
                        <a:pt x="899" y="344"/>
                        <a:pt x="934" y="375"/>
                      </a:cubicBezTo>
                      <a:cubicBezTo>
                        <a:pt x="942" y="398"/>
                        <a:pt x="951" y="421"/>
                        <a:pt x="959" y="444"/>
                      </a:cubicBezTo>
                      <a:cubicBezTo>
                        <a:pt x="968" y="468"/>
                        <a:pt x="990" y="465"/>
                        <a:pt x="990" y="495"/>
                      </a:cubicBezTo>
                      <a:lnTo>
                        <a:pt x="0" y="352"/>
                      </a:lnTo>
                      <a:close/>
                    </a:path>
                  </a:pathLst>
                </a:custGeom>
                <a:solidFill>
                  <a:srgbClr val="C0C0C0"/>
                </a:solidFill>
                <a:ln w="0">
                  <a:solidFill>
                    <a:srgbClr val="000000"/>
                  </a:solidFill>
                  <a:prstDash val="solid"/>
                  <a:round/>
                  <a:headEnd/>
                  <a:tailEnd/>
                </a:ln>
              </p:spPr>
              <p:txBody>
                <a:bodyPr/>
                <a:lstStyle/>
                <a:p>
                  <a:endParaRPr lang="en-US"/>
                </a:p>
              </p:txBody>
            </p:sp>
            <p:sp>
              <p:nvSpPr>
                <p:cNvPr id="213782" name="Freeform 790">
                  <a:extLst>
                    <a:ext uri="{FF2B5EF4-FFF2-40B4-BE49-F238E27FC236}">
                      <a16:creationId xmlns:a16="http://schemas.microsoft.com/office/drawing/2014/main" id="{0FF5BCCB-102F-4913-85CA-46D6B843EE5A}"/>
                    </a:ext>
                  </a:extLst>
                </p:cNvPr>
                <p:cNvSpPr>
                  <a:spLocks/>
                </p:cNvSpPr>
                <p:nvPr/>
              </p:nvSpPr>
              <p:spPr bwMode="auto">
                <a:xfrm>
                  <a:off x="2845" y="1347"/>
                  <a:ext cx="121" cy="60"/>
                </a:xfrm>
                <a:custGeom>
                  <a:avLst/>
                  <a:gdLst>
                    <a:gd name="T0" fmla="*/ 0 w 990"/>
                    <a:gd name="T1" fmla="*/ 352 h 495"/>
                    <a:gd name="T2" fmla="*/ 70 w 990"/>
                    <a:gd name="T3" fmla="*/ 198 h 495"/>
                    <a:gd name="T4" fmla="*/ 133 w 990"/>
                    <a:gd name="T5" fmla="*/ 101 h 495"/>
                    <a:gd name="T6" fmla="*/ 309 w 990"/>
                    <a:gd name="T7" fmla="*/ 9 h 495"/>
                    <a:gd name="T8" fmla="*/ 663 w 990"/>
                    <a:gd name="T9" fmla="*/ 66 h 495"/>
                    <a:gd name="T10" fmla="*/ 732 w 990"/>
                    <a:gd name="T11" fmla="*/ 106 h 495"/>
                    <a:gd name="T12" fmla="*/ 782 w 990"/>
                    <a:gd name="T13" fmla="*/ 146 h 495"/>
                    <a:gd name="T14" fmla="*/ 871 w 990"/>
                    <a:gd name="T15" fmla="*/ 272 h 495"/>
                    <a:gd name="T16" fmla="*/ 934 w 990"/>
                    <a:gd name="T17" fmla="*/ 375 h 495"/>
                    <a:gd name="T18" fmla="*/ 959 w 990"/>
                    <a:gd name="T19" fmla="*/ 444 h 495"/>
                    <a:gd name="T20" fmla="*/ 990 w 990"/>
                    <a:gd name="T21" fmla="*/ 495 h 495"/>
                    <a:gd name="T22" fmla="*/ 0 w 990"/>
                    <a:gd name="T23" fmla="*/ 352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0" h="495">
                      <a:moveTo>
                        <a:pt x="0" y="352"/>
                      </a:moveTo>
                      <a:cubicBezTo>
                        <a:pt x="5" y="291"/>
                        <a:pt x="32" y="244"/>
                        <a:pt x="70" y="198"/>
                      </a:cubicBezTo>
                      <a:cubicBezTo>
                        <a:pt x="101" y="146"/>
                        <a:pt x="103" y="119"/>
                        <a:pt x="133" y="101"/>
                      </a:cubicBezTo>
                      <a:cubicBezTo>
                        <a:pt x="209" y="26"/>
                        <a:pt x="232" y="32"/>
                        <a:pt x="309" y="9"/>
                      </a:cubicBezTo>
                      <a:cubicBezTo>
                        <a:pt x="442" y="13"/>
                        <a:pt x="554" y="0"/>
                        <a:pt x="663" y="66"/>
                      </a:cubicBezTo>
                      <a:cubicBezTo>
                        <a:pt x="686" y="81"/>
                        <a:pt x="707" y="91"/>
                        <a:pt x="732" y="106"/>
                      </a:cubicBezTo>
                      <a:cubicBezTo>
                        <a:pt x="757" y="118"/>
                        <a:pt x="757" y="139"/>
                        <a:pt x="782" y="146"/>
                      </a:cubicBezTo>
                      <a:cubicBezTo>
                        <a:pt x="814" y="192"/>
                        <a:pt x="839" y="221"/>
                        <a:pt x="871" y="272"/>
                      </a:cubicBezTo>
                      <a:cubicBezTo>
                        <a:pt x="897" y="309"/>
                        <a:pt x="899" y="344"/>
                        <a:pt x="934" y="375"/>
                      </a:cubicBezTo>
                      <a:cubicBezTo>
                        <a:pt x="942" y="398"/>
                        <a:pt x="951" y="421"/>
                        <a:pt x="959" y="444"/>
                      </a:cubicBezTo>
                      <a:cubicBezTo>
                        <a:pt x="968" y="468"/>
                        <a:pt x="990" y="465"/>
                        <a:pt x="990" y="495"/>
                      </a:cubicBezTo>
                      <a:lnTo>
                        <a:pt x="0" y="352"/>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3893" name="Group 901">
                <a:extLst>
                  <a:ext uri="{FF2B5EF4-FFF2-40B4-BE49-F238E27FC236}">
                    <a16:creationId xmlns:a16="http://schemas.microsoft.com/office/drawing/2014/main" id="{DB8CCF1F-1F5D-41D8-B393-99DC88CB1F08}"/>
                  </a:ext>
                </a:extLst>
              </p:cNvPr>
              <p:cNvGrpSpPr>
                <a:grpSpLocks/>
              </p:cNvGrpSpPr>
              <p:nvPr/>
            </p:nvGrpSpPr>
            <p:grpSpPr bwMode="auto">
              <a:xfrm>
                <a:off x="2974" y="1393"/>
                <a:ext cx="118" cy="119"/>
                <a:chOff x="2974" y="1393"/>
                <a:chExt cx="118" cy="119"/>
              </a:xfrm>
            </p:grpSpPr>
            <p:sp>
              <p:nvSpPr>
                <p:cNvPr id="213784" name="Freeform 792">
                  <a:extLst>
                    <a:ext uri="{FF2B5EF4-FFF2-40B4-BE49-F238E27FC236}">
                      <a16:creationId xmlns:a16="http://schemas.microsoft.com/office/drawing/2014/main" id="{B4919F6A-8C20-45F5-A1C1-7422BE624F48}"/>
                    </a:ext>
                  </a:extLst>
                </p:cNvPr>
                <p:cNvSpPr>
                  <a:spLocks/>
                </p:cNvSpPr>
                <p:nvPr/>
              </p:nvSpPr>
              <p:spPr bwMode="auto">
                <a:xfrm>
                  <a:off x="2974" y="1393"/>
                  <a:ext cx="118" cy="76"/>
                </a:xfrm>
                <a:custGeom>
                  <a:avLst/>
                  <a:gdLst>
                    <a:gd name="T0" fmla="*/ 114 w 118"/>
                    <a:gd name="T1" fmla="*/ 51 h 76"/>
                    <a:gd name="T2" fmla="*/ 110 w 118"/>
                    <a:gd name="T3" fmla="*/ 44 h 76"/>
                    <a:gd name="T4" fmla="*/ 107 w 118"/>
                    <a:gd name="T5" fmla="*/ 42 h 76"/>
                    <a:gd name="T6" fmla="*/ 109 w 118"/>
                    <a:gd name="T7" fmla="*/ 39 h 76"/>
                    <a:gd name="T8" fmla="*/ 115 w 118"/>
                    <a:gd name="T9" fmla="*/ 33 h 76"/>
                    <a:gd name="T10" fmla="*/ 114 w 118"/>
                    <a:gd name="T11" fmla="*/ 30 h 76"/>
                    <a:gd name="T12" fmla="*/ 115 w 118"/>
                    <a:gd name="T13" fmla="*/ 23 h 76"/>
                    <a:gd name="T14" fmla="*/ 108 w 118"/>
                    <a:gd name="T15" fmla="*/ 19 h 76"/>
                    <a:gd name="T16" fmla="*/ 99 w 118"/>
                    <a:gd name="T17" fmla="*/ 18 h 76"/>
                    <a:gd name="T18" fmla="*/ 94 w 118"/>
                    <a:gd name="T19" fmla="*/ 18 h 76"/>
                    <a:gd name="T20" fmla="*/ 91 w 118"/>
                    <a:gd name="T21" fmla="*/ 19 h 76"/>
                    <a:gd name="T22" fmla="*/ 89 w 118"/>
                    <a:gd name="T23" fmla="*/ 16 h 76"/>
                    <a:gd name="T24" fmla="*/ 83 w 118"/>
                    <a:gd name="T25" fmla="*/ 14 h 76"/>
                    <a:gd name="T26" fmla="*/ 80 w 118"/>
                    <a:gd name="T27" fmla="*/ 12 h 76"/>
                    <a:gd name="T28" fmla="*/ 76 w 118"/>
                    <a:gd name="T29" fmla="*/ 9 h 76"/>
                    <a:gd name="T30" fmla="*/ 73 w 118"/>
                    <a:gd name="T31" fmla="*/ 6 h 76"/>
                    <a:gd name="T32" fmla="*/ 67 w 118"/>
                    <a:gd name="T33" fmla="*/ 0 h 76"/>
                    <a:gd name="T34" fmla="*/ 59 w 118"/>
                    <a:gd name="T35" fmla="*/ 3 h 76"/>
                    <a:gd name="T36" fmla="*/ 56 w 118"/>
                    <a:gd name="T37" fmla="*/ 9 h 76"/>
                    <a:gd name="T38" fmla="*/ 51 w 118"/>
                    <a:gd name="T39" fmla="*/ 9 h 76"/>
                    <a:gd name="T40" fmla="*/ 44 w 118"/>
                    <a:gd name="T41" fmla="*/ 7 h 76"/>
                    <a:gd name="T42" fmla="*/ 37 w 118"/>
                    <a:gd name="T43" fmla="*/ 8 h 76"/>
                    <a:gd name="T44" fmla="*/ 30 w 118"/>
                    <a:gd name="T45" fmla="*/ 14 h 76"/>
                    <a:gd name="T46" fmla="*/ 19 w 118"/>
                    <a:gd name="T47" fmla="*/ 14 h 76"/>
                    <a:gd name="T48" fmla="*/ 15 w 118"/>
                    <a:gd name="T49" fmla="*/ 20 h 76"/>
                    <a:gd name="T50" fmla="*/ 16 w 118"/>
                    <a:gd name="T51" fmla="*/ 24 h 76"/>
                    <a:gd name="T52" fmla="*/ 10 w 118"/>
                    <a:gd name="T53" fmla="*/ 26 h 76"/>
                    <a:gd name="T54" fmla="*/ 9 w 118"/>
                    <a:gd name="T55" fmla="*/ 30 h 76"/>
                    <a:gd name="T56" fmla="*/ 9 w 118"/>
                    <a:gd name="T57" fmla="*/ 33 h 76"/>
                    <a:gd name="T58" fmla="*/ 2 w 118"/>
                    <a:gd name="T59" fmla="*/ 37 h 76"/>
                    <a:gd name="T60" fmla="*/ 0 w 118"/>
                    <a:gd name="T61" fmla="*/ 44 h 76"/>
                    <a:gd name="T62" fmla="*/ 9 w 118"/>
                    <a:gd name="T63" fmla="*/ 48 h 76"/>
                    <a:gd name="T64" fmla="*/ 14 w 118"/>
                    <a:gd name="T65" fmla="*/ 52 h 76"/>
                    <a:gd name="T66" fmla="*/ 17 w 118"/>
                    <a:gd name="T67" fmla="*/ 56 h 76"/>
                    <a:gd name="T68" fmla="*/ 20 w 118"/>
                    <a:gd name="T69" fmla="*/ 57 h 76"/>
                    <a:gd name="T70" fmla="*/ 15 w 118"/>
                    <a:gd name="T71" fmla="*/ 59 h 76"/>
                    <a:gd name="T72" fmla="*/ 14 w 118"/>
                    <a:gd name="T73" fmla="*/ 64 h 76"/>
                    <a:gd name="T74" fmla="*/ 23 w 118"/>
                    <a:gd name="T75" fmla="*/ 67 h 76"/>
                    <a:gd name="T76" fmla="*/ 27 w 118"/>
                    <a:gd name="T77" fmla="*/ 69 h 76"/>
                    <a:gd name="T78" fmla="*/ 30 w 118"/>
                    <a:gd name="T79" fmla="*/ 71 h 76"/>
                    <a:gd name="T80" fmla="*/ 33 w 118"/>
                    <a:gd name="T81" fmla="*/ 76 h 76"/>
                    <a:gd name="T82" fmla="*/ 39 w 118"/>
                    <a:gd name="T83" fmla="*/ 74 h 76"/>
                    <a:gd name="T84" fmla="*/ 44 w 118"/>
                    <a:gd name="T85" fmla="*/ 72 h 76"/>
                    <a:gd name="T86" fmla="*/ 45 w 118"/>
                    <a:gd name="T87" fmla="*/ 68 h 76"/>
                    <a:gd name="T88" fmla="*/ 50 w 118"/>
                    <a:gd name="T89" fmla="*/ 68 h 76"/>
                    <a:gd name="T90" fmla="*/ 45 w 118"/>
                    <a:gd name="T91" fmla="*/ 59 h 76"/>
                    <a:gd name="T92" fmla="*/ 48 w 118"/>
                    <a:gd name="T93" fmla="*/ 56 h 76"/>
                    <a:gd name="T94" fmla="*/ 50 w 118"/>
                    <a:gd name="T95" fmla="*/ 51 h 76"/>
                    <a:gd name="T96" fmla="*/ 52 w 118"/>
                    <a:gd name="T97" fmla="*/ 50 h 76"/>
                    <a:gd name="T98" fmla="*/ 54 w 118"/>
                    <a:gd name="T99" fmla="*/ 47 h 76"/>
                    <a:gd name="T100" fmla="*/ 60 w 118"/>
                    <a:gd name="T101" fmla="*/ 50 h 76"/>
                    <a:gd name="T102" fmla="*/ 67 w 118"/>
                    <a:gd name="T103" fmla="*/ 53 h 76"/>
                    <a:gd name="T104" fmla="*/ 75 w 118"/>
                    <a:gd name="T105" fmla="*/ 53 h 76"/>
                    <a:gd name="T106" fmla="*/ 71 w 118"/>
                    <a:gd name="T107" fmla="*/ 62 h 76"/>
                    <a:gd name="T108" fmla="*/ 74 w 118"/>
                    <a:gd name="T109" fmla="*/ 64 h 76"/>
                    <a:gd name="T110" fmla="*/ 77 w 118"/>
                    <a:gd name="T111" fmla="*/ 68 h 76"/>
                    <a:gd name="T112" fmla="*/ 85 w 118"/>
                    <a:gd name="T113" fmla="*/ 71 h 76"/>
                    <a:gd name="T114" fmla="*/ 90 w 118"/>
                    <a:gd name="T115" fmla="*/ 71 h 76"/>
                    <a:gd name="T116" fmla="*/ 99 w 118"/>
                    <a:gd name="T117" fmla="*/ 66 h 76"/>
                    <a:gd name="T118" fmla="*/ 103 w 118"/>
                    <a:gd name="T119" fmla="*/ 63 h 76"/>
                    <a:gd name="T120" fmla="*/ 106 w 118"/>
                    <a:gd name="T121" fmla="*/ 62 h 76"/>
                    <a:gd name="T122" fmla="*/ 114 w 118"/>
                    <a:gd name="T123" fmla="*/ 59 h 76"/>
                    <a:gd name="T124" fmla="*/ 118 w 118"/>
                    <a:gd name="T125" fmla="*/ 5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 h="76">
                      <a:moveTo>
                        <a:pt x="118" y="53"/>
                      </a:moveTo>
                      <a:lnTo>
                        <a:pt x="118" y="53"/>
                      </a:lnTo>
                      <a:lnTo>
                        <a:pt x="117" y="52"/>
                      </a:lnTo>
                      <a:lnTo>
                        <a:pt x="117" y="51"/>
                      </a:lnTo>
                      <a:lnTo>
                        <a:pt x="117" y="51"/>
                      </a:lnTo>
                      <a:lnTo>
                        <a:pt x="116" y="51"/>
                      </a:lnTo>
                      <a:lnTo>
                        <a:pt x="114" y="51"/>
                      </a:lnTo>
                      <a:lnTo>
                        <a:pt x="114" y="51"/>
                      </a:lnTo>
                      <a:lnTo>
                        <a:pt x="114" y="50"/>
                      </a:lnTo>
                      <a:lnTo>
                        <a:pt x="113" y="48"/>
                      </a:lnTo>
                      <a:lnTo>
                        <a:pt x="112" y="46"/>
                      </a:lnTo>
                      <a:lnTo>
                        <a:pt x="112" y="46"/>
                      </a:lnTo>
                      <a:lnTo>
                        <a:pt x="111" y="45"/>
                      </a:lnTo>
                      <a:lnTo>
                        <a:pt x="110" y="44"/>
                      </a:lnTo>
                      <a:lnTo>
                        <a:pt x="109" y="44"/>
                      </a:lnTo>
                      <a:lnTo>
                        <a:pt x="109" y="44"/>
                      </a:lnTo>
                      <a:lnTo>
                        <a:pt x="108" y="44"/>
                      </a:lnTo>
                      <a:lnTo>
                        <a:pt x="107" y="44"/>
                      </a:lnTo>
                      <a:lnTo>
                        <a:pt x="107" y="44"/>
                      </a:lnTo>
                      <a:lnTo>
                        <a:pt x="107" y="43"/>
                      </a:lnTo>
                      <a:lnTo>
                        <a:pt x="107" y="42"/>
                      </a:lnTo>
                      <a:lnTo>
                        <a:pt x="108" y="42"/>
                      </a:lnTo>
                      <a:lnTo>
                        <a:pt x="108" y="41"/>
                      </a:lnTo>
                      <a:lnTo>
                        <a:pt x="108" y="41"/>
                      </a:lnTo>
                      <a:lnTo>
                        <a:pt x="108" y="39"/>
                      </a:lnTo>
                      <a:lnTo>
                        <a:pt x="109" y="39"/>
                      </a:lnTo>
                      <a:lnTo>
                        <a:pt x="109" y="39"/>
                      </a:lnTo>
                      <a:lnTo>
                        <a:pt x="109" y="39"/>
                      </a:lnTo>
                      <a:lnTo>
                        <a:pt x="112" y="37"/>
                      </a:lnTo>
                      <a:lnTo>
                        <a:pt x="114" y="35"/>
                      </a:lnTo>
                      <a:lnTo>
                        <a:pt x="114" y="35"/>
                      </a:lnTo>
                      <a:lnTo>
                        <a:pt x="115" y="34"/>
                      </a:lnTo>
                      <a:lnTo>
                        <a:pt x="115" y="34"/>
                      </a:lnTo>
                      <a:lnTo>
                        <a:pt x="115" y="33"/>
                      </a:lnTo>
                      <a:lnTo>
                        <a:pt x="115" y="33"/>
                      </a:lnTo>
                      <a:lnTo>
                        <a:pt x="115" y="33"/>
                      </a:lnTo>
                      <a:lnTo>
                        <a:pt x="114" y="32"/>
                      </a:lnTo>
                      <a:lnTo>
                        <a:pt x="113" y="32"/>
                      </a:lnTo>
                      <a:lnTo>
                        <a:pt x="112" y="31"/>
                      </a:lnTo>
                      <a:lnTo>
                        <a:pt x="112" y="31"/>
                      </a:lnTo>
                      <a:lnTo>
                        <a:pt x="113" y="30"/>
                      </a:lnTo>
                      <a:lnTo>
                        <a:pt x="114" y="30"/>
                      </a:lnTo>
                      <a:lnTo>
                        <a:pt x="115" y="30"/>
                      </a:lnTo>
                      <a:lnTo>
                        <a:pt x="115" y="29"/>
                      </a:lnTo>
                      <a:lnTo>
                        <a:pt x="116" y="29"/>
                      </a:lnTo>
                      <a:lnTo>
                        <a:pt x="116" y="28"/>
                      </a:lnTo>
                      <a:lnTo>
                        <a:pt x="116" y="26"/>
                      </a:lnTo>
                      <a:lnTo>
                        <a:pt x="116" y="25"/>
                      </a:lnTo>
                      <a:lnTo>
                        <a:pt x="115" y="23"/>
                      </a:lnTo>
                      <a:lnTo>
                        <a:pt x="114" y="22"/>
                      </a:lnTo>
                      <a:lnTo>
                        <a:pt x="113" y="21"/>
                      </a:lnTo>
                      <a:lnTo>
                        <a:pt x="113" y="21"/>
                      </a:lnTo>
                      <a:lnTo>
                        <a:pt x="111" y="20"/>
                      </a:lnTo>
                      <a:lnTo>
                        <a:pt x="110" y="20"/>
                      </a:lnTo>
                      <a:lnTo>
                        <a:pt x="110" y="20"/>
                      </a:lnTo>
                      <a:lnTo>
                        <a:pt x="108" y="19"/>
                      </a:lnTo>
                      <a:lnTo>
                        <a:pt x="106" y="19"/>
                      </a:lnTo>
                      <a:lnTo>
                        <a:pt x="105" y="19"/>
                      </a:lnTo>
                      <a:lnTo>
                        <a:pt x="103" y="19"/>
                      </a:lnTo>
                      <a:lnTo>
                        <a:pt x="103" y="19"/>
                      </a:lnTo>
                      <a:lnTo>
                        <a:pt x="101" y="19"/>
                      </a:lnTo>
                      <a:lnTo>
                        <a:pt x="100" y="19"/>
                      </a:lnTo>
                      <a:lnTo>
                        <a:pt x="99" y="18"/>
                      </a:lnTo>
                      <a:lnTo>
                        <a:pt x="99" y="18"/>
                      </a:lnTo>
                      <a:lnTo>
                        <a:pt x="98" y="19"/>
                      </a:lnTo>
                      <a:lnTo>
                        <a:pt x="97" y="19"/>
                      </a:lnTo>
                      <a:lnTo>
                        <a:pt x="96" y="19"/>
                      </a:lnTo>
                      <a:lnTo>
                        <a:pt x="95" y="19"/>
                      </a:lnTo>
                      <a:lnTo>
                        <a:pt x="95" y="19"/>
                      </a:lnTo>
                      <a:lnTo>
                        <a:pt x="94" y="18"/>
                      </a:lnTo>
                      <a:lnTo>
                        <a:pt x="94" y="18"/>
                      </a:lnTo>
                      <a:lnTo>
                        <a:pt x="94" y="18"/>
                      </a:lnTo>
                      <a:lnTo>
                        <a:pt x="93" y="17"/>
                      </a:lnTo>
                      <a:lnTo>
                        <a:pt x="93" y="17"/>
                      </a:lnTo>
                      <a:lnTo>
                        <a:pt x="93" y="18"/>
                      </a:lnTo>
                      <a:lnTo>
                        <a:pt x="92" y="18"/>
                      </a:lnTo>
                      <a:lnTo>
                        <a:pt x="91" y="19"/>
                      </a:lnTo>
                      <a:lnTo>
                        <a:pt x="89" y="20"/>
                      </a:lnTo>
                      <a:lnTo>
                        <a:pt x="89" y="20"/>
                      </a:lnTo>
                      <a:lnTo>
                        <a:pt x="89" y="20"/>
                      </a:lnTo>
                      <a:lnTo>
                        <a:pt x="89" y="19"/>
                      </a:lnTo>
                      <a:lnTo>
                        <a:pt x="89" y="17"/>
                      </a:lnTo>
                      <a:lnTo>
                        <a:pt x="89" y="17"/>
                      </a:lnTo>
                      <a:lnTo>
                        <a:pt x="89" y="16"/>
                      </a:lnTo>
                      <a:lnTo>
                        <a:pt x="88" y="16"/>
                      </a:lnTo>
                      <a:lnTo>
                        <a:pt x="88" y="15"/>
                      </a:lnTo>
                      <a:lnTo>
                        <a:pt x="87" y="15"/>
                      </a:lnTo>
                      <a:lnTo>
                        <a:pt x="85" y="15"/>
                      </a:lnTo>
                      <a:lnTo>
                        <a:pt x="84" y="15"/>
                      </a:lnTo>
                      <a:lnTo>
                        <a:pt x="83" y="14"/>
                      </a:lnTo>
                      <a:lnTo>
                        <a:pt x="83" y="14"/>
                      </a:lnTo>
                      <a:lnTo>
                        <a:pt x="83" y="14"/>
                      </a:lnTo>
                      <a:lnTo>
                        <a:pt x="82" y="13"/>
                      </a:lnTo>
                      <a:lnTo>
                        <a:pt x="82" y="13"/>
                      </a:lnTo>
                      <a:lnTo>
                        <a:pt x="81" y="12"/>
                      </a:lnTo>
                      <a:lnTo>
                        <a:pt x="81" y="12"/>
                      </a:lnTo>
                      <a:lnTo>
                        <a:pt x="80" y="12"/>
                      </a:lnTo>
                      <a:lnTo>
                        <a:pt x="80" y="12"/>
                      </a:lnTo>
                      <a:lnTo>
                        <a:pt x="80" y="12"/>
                      </a:lnTo>
                      <a:lnTo>
                        <a:pt x="79" y="13"/>
                      </a:lnTo>
                      <a:lnTo>
                        <a:pt x="79" y="13"/>
                      </a:lnTo>
                      <a:lnTo>
                        <a:pt x="79" y="12"/>
                      </a:lnTo>
                      <a:lnTo>
                        <a:pt x="78" y="11"/>
                      </a:lnTo>
                      <a:lnTo>
                        <a:pt x="77" y="10"/>
                      </a:lnTo>
                      <a:lnTo>
                        <a:pt x="76" y="9"/>
                      </a:lnTo>
                      <a:lnTo>
                        <a:pt x="75" y="9"/>
                      </a:lnTo>
                      <a:lnTo>
                        <a:pt x="74" y="9"/>
                      </a:lnTo>
                      <a:lnTo>
                        <a:pt x="73" y="9"/>
                      </a:lnTo>
                      <a:lnTo>
                        <a:pt x="72" y="8"/>
                      </a:lnTo>
                      <a:lnTo>
                        <a:pt x="72" y="8"/>
                      </a:lnTo>
                      <a:lnTo>
                        <a:pt x="73" y="7"/>
                      </a:lnTo>
                      <a:lnTo>
                        <a:pt x="73" y="6"/>
                      </a:lnTo>
                      <a:lnTo>
                        <a:pt x="73" y="4"/>
                      </a:lnTo>
                      <a:lnTo>
                        <a:pt x="72" y="3"/>
                      </a:lnTo>
                      <a:lnTo>
                        <a:pt x="71" y="1"/>
                      </a:lnTo>
                      <a:lnTo>
                        <a:pt x="70" y="1"/>
                      </a:lnTo>
                      <a:lnTo>
                        <a:pt x="68" y="0"/>
                      </a:lnTo>
                      <a:lnTo>
                        <a:pt x="67" y="0"/>
                      </a:lnTo>
                      <a:lnTo>
                        <a:pt x="67" y="0"/>
                      </a:lnTo>
                      <a:lnTo>
                        <a:pt x="64" y="0"/>
                      </a:lnTo>
                      <a:lnTo>
                        <a:pt x="63" y="0"/>
                      </a:lnTo>
                      <a:lnTo>
                        <a:pt x="62" y="0"/>
                      </a:lnTo>
                      <a:lnTo>
                        <a:pt x="62" y="0"/>
                      </a:lnTo>
                      <a:lnTo>
                        <a:pt x="60" y="1"/>
                      </a:lnTo>
                      <a:lnTo>
                        <a:pt x="59" y="2"/>
                      </a:lnTo>
                      <a:lnTo>
                        <a:pt x="59" y="3"/>
                      </a:lnTo>
                      <a:lnTo>
                        <a:pt x="59" y="3"/>
                      </a:lnTo>
                      <a:lnTo>
                        <a:pt x="57" y="5"/>
                      </a:lnTo>
                      <a:lnTo>
                        <a:pt x="57" y="6"/>
                      </a:lnTo>
                      <a:lnTo>
                        <a:pt x="57" y="7"/>
                      </a:lnTo>
                      <a:lnTo>
                        <a:pt x="57" y="9"/>
                      </a:lnTo>
                      <a:lnTo>
                        <a:pt x="57" y="9"/>
                      </a:lnTo>
                      <a:lnTo>
                        <a:pt x="56" y="9"/>
                      </a:lnTo>
                      <a:lnTo>
                        <a:pt x="55" y="9"/>
                      </a:lnTo>
                      <a:lnTo>
                        <a:pt x="55" y="9"/>
                      </a:lnTo>
                      <a:lnTo>
                        <a:pt x="54" y="9"/>
                      </a:lnTo>
                      <a:lnTo>
                        <a:pt x="52" y="9"/>
                      </a:lnTo>
                      <a:lnTo>
                        <a:pt x="52" y="9"/>
                      </a:lnTo>
                      <a:lnTo>
                        <a:pt x="51" y="9"/>
                      </a:lnTo>
                      <a:lnTo>
                        <a:pt x="51" y="9"/>
                      </a:lnTo>
                      <a:lnTo>
                        <a:pt x="50" y="9"/>
                      </a:lnTo>
                      <a:lnTo>
                        <a:pt x="49" y="8"/>
                      </a:lnTo>
                      <a:lnTo>
                        <a:pt x="48" y="8"/>
                      </a:lnTo>
                      <a:lnTo>
                        <a:pt x="47" y="8"/>
                      </a:lnTo>
                      <a:lnTo>
                        <a:pt x="47" y="8"/>
                      </a:lnTo>
                      <a:lnTo>
                        <a:pt x="46" y="8"/>
                      </a:lnTo>
                      <a:lnTo>
                        <a:pt x="44" y="7"/>
                      </a:lnTo>
                      <a:lnTo>
                        <a:pt x="44" y="7"/>
                      </a:lnTo>
                      <a:lnTo>
                        <a:pt x="42" y="7"/>
                      </a:lnTo>
                      <a:lnTo>
                        <a:pt x="41" y="7"/>
                      </a:lnTo>
                      <a:lnTo>
                        <a:pt x="40" y="7"/>
                      </a:lnTo>
                      <a:lnTo>
                        <a:pt x="38" y="7"/>
                      </a:lnTo>
                      <a:lnTo>
                        <a:pt x="37" y="8"/>
                      </a:lnTo>
                      <a:lnTo>
                        <a:pt x="37" y="8"/>
                      </a:lnTo>
                      <a:lnTo>
                        <a:pt x="36" y="9"/>
                      </a:lnTo>
                      <a:lnTo>
                        <a:pt x="36" y="9"/>
                      </a:lnTo>
                      <a:lnTo>
                        <a:pt x="33" y="12"/>
                      </a:lnTo>
                      <a:lnTo>
                        <a:pt x="32" y="13"/>
                      </a:lnTo>
                      <a:lnTo>
                        <a:pt x="31" y="14"/>
                      </a:lnTo>
                      <a:lnTo>
                        <a:pt x="31" y="14"/>
                      </a:lnTo>
                      <a:lnTo>
                        <a:pt x="30" y="14"/>
                      </a:lnTo>
                      <a:lnTo>
                        <a:pt x="29" y="13"/>
                      </a:lnTo>
                      <a:lnTo>
                        <a:pt x="27" y="13"/>
                      </a:lnTo>
                      <a:lnTo>
                        <a:pt x="26" y="12"/>
                      </a:lnTo>
                      <a:lnTo>
                        <a:pt x="26" y="12"/>
                      </a:lnTo>
                      <a:lnTo>
                        <a:pt x="24" y="13"/>
                      </a:lnTo>
                      <a:lnTo>
                        <a:pt x="22" y="13"/>
                      </a:lnTo>
                      <a:lnTo>
                        <a:pt x="19" y="14"/>
                      </a:lnTo>
                      <a:lnTo>
                        <a:pt x="19" y="14"/>
                      </a:lnTo>
                      <a:lnTo>
                        <a:pt x="17" y="15"/>
                      </a:lnTo>
                      <a:lnTo>
                        <a:pt x="16" y="15"/>
                      </a:lnTo>
                      <a:lnTo>
                        <a:pt x="16" y="16"/>
                      </a:lnTo>
                      <a:lnTo>
                        <a:pt x="15" y="17"/>
                      </a:lnTo>
                      <a:lnTo>
                        <a:pt x="15" y="18"/>
                      </a:lnTo>
                      <a:lnTo>
                        <a:pt x="15" y="20"/>
                      </a:lnTo>
                      <a:lnTo>
                        <a:pt x="16" y="21"/>
                      </a:lnTo>
                      <a:lnTo>
                        <a:pt x="17" y="22"/>
                      </a:lnTo>
                      <a:lnTo>
                        <a:pt x="18" y="24"/>
                      </a:lnTo>
                      <a:lnTo>
                        <a:pt x="18" y="24"/>
                      </a:lnTo>
                      <a:lnTo>
                        <a:pt x="17" y="24"/>
                      </a:lnTo>
                      <a:lnTo>
                        <a:pt x="16" y="24"/>
                      </a:lnTo>
                      <a:lnTo>
                        <a:pt x="16" y="24"/>
                      </a:lnTo>
                      <a:lnTo>
                        <a:pt x="15" y="25"/>
                      </a:lnTo>
                      <a:lnTo>
                        <a:pt x="14" y="26"/>
                      </a:lnTo>
                      <a:lnTo>
                        <a:pt x="14" y="26"/>
                      </a:lnTo>
                      <a:lnTo>
                        <a:pt x="13" y="26"/>
                      </a:lnTo>
                      <a:lnTo>
                        <a:pt x="12" y="26"/>
                      </a:lnTo>
                      <a:lnTo>
                        <a:pt x="11" y="26"/>
                      </a:lnTo>
                      <a:lnTo>
                        <a:pt x="10" y="26"/>
                      </a:lnTo>
                      <a:lnTo>
                        <a:pt x="10" y="26"/>
                      </a:lnTo>
                      <a:lnTo>
                        <a:pt x="9" y="27"/>
                      </a:lnTo>
                      <a:lnTo>
                        <a:pt x="9" y="28"/>
                      </a:lnTo>
                      <a:lnTo>
                        <a:pt x="9" y="28"/>
                      </a:lnTo>
                      <a:lnTo>
                        <a:pt x="8" y="29"/>
                      </a:lnTo>
                      <a:lnTo>
                        <a:pt x="9" y="30"/>
                      </a:lnTo>
                      <a:lnTo>
                        <a:pt x="9" y="30"/>
                      </a:lnTo>
                      <a:lnTo>
                        <a:pt x="9" y="30"/>
                      </a:lnTo>
                      <a:lnTo>
                        <a:pt x="10" y="31"/>
                      </a:lnTo>
                      <a:lnTo>
                        <a:pt x="11" y="32"/>
                      </a:lnTo>
                      <a:lnTo>
                        <a:pt x="12" y="33"/>
                      </a:lnTo>
                      <a:lnTo>
                        <a:pt x="12" y="33"/>
                      </a:lnTo>
                      <a:lnTo>
                        <a:pt x="10" y="33"/>
                      </a:lnTo>
                      <a:lnTo>
                        <a:pt x="9" y="33"/>
                      </a:lnTo>
                      <a:lnTo>
                        <a:pt x="7" y="33"/>
                      </a:lnTo>
                      <a:lnTo>
                        <a:pt x="6" y="34"/>
                      </a:lnTo>
                      <a:lnTo>
                        <a:pt x="6" y="34"/>
                      </a:lnTo>
                      <a:lnTo>
                        <a:pt x="5" y="34"/>
                      </a:lnTo>
                      <a:lnTo>
                        <a:pt x="4" y="35"/>
                      </a:lnTo>
                      <a:lnTo>
                        <a:pt x="3" y="36"/>
                      </a:lnTo>
                      <a:lnTo>
                        <a:pt x="2" y="37"/>
                      </a:lnTo>
                      <a:lnTo>
                        <a:pt x="1" y="39"/>
                      </a:lnTo>
                      <a:lnTo>
                        <a:pt x="0" y="41"/>
                      </a:lnTo>
                      <a:lnTo>
                        <a:pt x="0" y="41"/>
                      </a:lnTo>
                      <a:lnTo>
                        <a:pt x="0" y="42"/>
                      </a:lnTo>
                      <a:lnTo>
                        <a:pt x="0" y="42"/>
                      </a:lnTo>
                      <a:lnTo>
                        <a:pt x="0" y="43"/>
                      </a:lnTo>
                      <a:lnTo>
                        <a:pt x="0" y="44"/>
                      </a:lnTo>
                      <a:lnTo>
                        <a:pt x="1" y="45"/>
                      </a:lnTo>
                      <a:lnTo>
                        <a:pt x="3" y="45"/>
                      </a:lnTo>
                      <a:lnTo>
                        <a:pt x="4" y="46"/>
                      </a:lnTo>
                      <a:lnTo>
                        <a:pt x="6" y="47"/>
                      </a:lnTo>
                      <a:lnTo>
                        <a:pt x="9" y="47"/>
                      </a:lnTo>
                      <a:lnTo>
                        <a:pt x="9" y="47"/>
                      </a:lnTo>
                      <a:lnTo>
                        <a:pt x="9" y="48"/>
                      </a:lnTo>
                      <a:lnTo>
                        <a:pt x="9" y="49"/>
                      </a:lnTo>
                      <a:lnTo>
                        <a:pt x="9" y="50"/>
                      </a:lnTo>
                      <a:lnTo>
                        <a:pt x="10" y="51"/>
                      </a:lnTo>
                      <a:lnTo>
                        <a:pt x="10" y="51"/>
                      </a:lnTo>
                      <a:lnTo>
                        <a:pt x="12" y="51"/>
                      </a:lnTo>
                      <a:lnTo>
                        <a:pt x="13" y="51"/>
                      </a:lnTo>
                      <a:lnTo>
                        <a:pt x="14" y="52"/>
                      </a:lnTo>
                      <a:lnTo>
                        <a:pt x="16" y="52"/>
                      </a:lnTo>
                      <a:lnTo>
                        <a:pt x="16" y="52"/>
                      </a:lnTo>
                      <a:lnTo>
                        <a:pt x="16" y="54"/>
                      </a:lnTo>
                      <a:lnTo>
                        <a:pt x="16" y="55"/>
                      </a:lnTo>
                      <a:lnTo>
                        <a:pt x="16" y="55"/>
                      </a:lnTo>
                      <a:lnTo>
                        <a:pt x="16" y="56"/>
                      </a:lnTo>
                      <a:lnTo>
                        <a:pt x="17" y="56"/>
                      </a:lnTo>
                      <a:lnTo>
                        <a:pt x="17" y="57"/>
                      </a:lnTo>
                      <a:lnTo>
                        <a:pt x="17" y="57"/>
                      </a:lnTo>
                      <a:lnTo>
                        <a:pt x="18" y="57"/>
                      </a:lnTo>
                      <a:lnTo>
                        <a:pt x="19" y="57"/>
                      </a:lnTo>
                      <a:lnTo>
                        <a:pt x="20" y="57"/>
                      </a:lnTo>
                      <a:lnTo>
                        <a:pt x="20" y="57"/>
                      </a:lnTo>
                      <a:lnTo>
                        <a:pt x="20" y="57"/>
                      </a:lnTo>
                      <a:lnTo>
                        <a:pt x="21" y="57"/>
                      </a:lnTo>
                      <a:lnTo>
                        <a:pt x="21" y="57"/>
                      </a:lnTo>
                      <a:lnTo>
                        <a:pt x="19" y="57"/>
                      </a:lnTo>
                      <a:lnTo>
                        <a:pt x="17" y="57"/>
                      </a:lnTo>
                      <a:lnTo>
                        <a:pt x="16" y="58"/>
                      </a:lnTo>
                      <a:lnTo>
                        <a:pt x="16" y="58"/>
                      </a:lnTo>
                      <a:lnTo>
                        <a:pt x="15" y="59"/>
                      </a:lnTo>
                      <a:lnTo>
                        <a:pt x="14" y="60"/>
                      </a:lnTo>
                      <a:lnTo>
                        <a:pt x="14" y="61"/>
                      </a:lnTo>
                      <a:lnTo>
                        <a:pt x="13" y="62"/>
                      </a:lnTo>
                      <a:lnTo>
                        <a:pt x="13" y="62"/>
                      </a:lnTo>
                      <a:lnTo>
                        <a:pt x="13" y="63"/>
                      </a:lnTo>
                      <a:lnTo>
                        <a:pt x="14" y="63"/>
                      </a:lnTo>
                      <a:lnTo>
                        <a:pt x="14" y="64"/>
                      </a:lnTo>
                      <a:lnTo>
                        <a:pt x="15" y="65"/>
                      </a:lnTo>
                      <a:lnTo>
                        <a:pt x="17" y="66"/>
                      </a:lnTo>
                      <a:lnTo>
                        <a:pt x="18" y="67"/>
                      </a:lnTo>
                      <a:lnTo>
                        <a:pt x="20" y="67"/>
                      </a:lnTo>
                      <a:lnTo>
                        <a:pt x="22" y="67"/>
                      </a:lnTo>
                      <a:lnTo>
                        <a:pt x="23" y="67"/>
                      </a:lnTo>
                      <a:lnTo>
                        <a:pt x="23" y="67"/>
                      </a:lnTo>
                      <a:lnTo>
                        <a:pt x="23" y="68"/>
                      </a:lnTo>
                      <a:lnTo>
                        <a:pt x="23" y="68"/>
                      </a:lnTo>
                      <a:lnTo>
                        <a:pt x="24" y="68"/>
                      </a:lnTo>
                      <a:lnTo>
                        <a:pt x="26" y="68"/>
                      </a:lnTo>
                      <a:lnTo>
                        <a:pt x="27" y="68"/>
                      </a:lnTo>
                      <a:lnTo>
                        <a:pt x="27" y="68"/>
                      </a:lnTo>
                      <a:lnTo>
                        <a:pt x="27" y="69"/>
                      </a:lnTo>
                      <a:lnTo>
                        <a:pt x="27" y="69"/>
                      </a:lnTo>
                      <a:lnTo>
                        <a:pt x="26" y="70"/>
                      </a:lnTo>
                      <a:lnTo>
                        <a:pt x="26" y="70"/>
                      </a:lnTo>
                      <a:lnTo>
                        <a:pt x="27" y="71"/>
                      </a:lnTo>
                      <a:lnTo>
                        <a:pt x="28" y="71"/>
                      </a:lnTo>
                      <a:lnTo>
                        <a:pt x="30" y="71"/>
                      </a:lnTo>
                      <a:lnTo>
                        <a:pt x="30" y="71"/>
                      </a:lnTo>
                      <a:lnTo>
                        <a:pt x="30" y="72"/>
                      </a:lnTo>
                      <a:lnTo>
                        <a:pt x="30" y="72"/>
                      </a:lnTo>
                      <a:lnTo>
                        <a:pt x="31" y="73"/>
                      </a:lnTo>
                      <a:lnTo>
                        <a:pt x="31" y="74"/>
                      </a:lnTo>
                      <a:lnTo>
                        <a:pt x="33" y="75"/>
                      </a:lnTo>
                      <a:lnTo>
                        <a:pt x="33" y="75"/>
                      </a:lnTo>
                      <a:lnTo>
                        <a:pt x="33" y="76"/>
                      </a:lnTo>
                      <a:lnTo>
                        <a:pt x="33" y="76"/>
                      </a:lnTo>
                      <a:lnTo>
                        <a:pt x="35" y="76"/>
                      </a:lnTo>
                      <a:lnTo>
                        <a:pt x="36" y="76"/>
                      </a:lnTo>
                      <a:lnTo>
                        <a:pt x="37" y="75"/>
                      </a:lnTo>
                      <a:lnTo>
                        <a:pt x="37" y="75"/>
                      </a:lnTo>
                      <a:lnTo>
                        <a:pt x="38" y="74"/>
                      </a:lnTo>
                      <a:lnTo>
                        <a:pt x="39" y="74"/>
                      </a:lnTo>
                      <a:lnTo>
                        <a:pt x="39" y="73"/>
                      </a:lnTo>
                      <a:lnTo>
                        <a:pt x="40" y="72"/>
                      </a:lnTo>
                      <a:lnTo>
                        <a:pt x="40" y="72"/>
                      </a:lnTo>
                      <a:lnTo>
                        <a:pt x="40" y="72"/>
                      </a:lnTo>
                      <a:lnTo>
                        <a:pt x="41" y="72"/>
                      </a:lnTo>
                      <a:lnTo>
                        <a:pt x="42" y="72"/>
                      </a:lnTo>
                      <a:lnTo>
                        <a:pt x="44" y="72"/>
                      </a:lnTo>
                      <a:lnTo>
                        <a:pt x="44" y="72"/>
                      </a:lnTo>
                      <a:lnTo>
                        <a:pt x="45" y="72"/>
                      </a:lnTo>
                      <a:lnTo>
                        <a:pt x="45" y="72"/>
                      </a:lnTo>
                      <a:lnTo>
                        <a:pt x="45" y="71"/>
                      </a:lnTo>
                      <a:lnTo>
                        <a:pt x="45" y="70"/>
                      </a:lnTo>
                      <a:lnTo>
                        <a:pt x="45" y="68"/>
                      </a:lnTo>
                      <a:lnTo>
                        <a:pt x="45" y="68"/>
                      </a:lnTo>
                      <a:lnTo>
                        <a:pt x="46" y="68"/>
                      </a:lnTo>
                      <a:lnTo>
                        <a:pt x="47" y="68"/>
                      </a:lnTo>
                      <a:lnTo>
                        <a:pt x="48" y="68"/>
                      </a:lnTo>
                      <a:lnTo>
                        <a:pt x="48" y="68"/>
                      </a:lnTo>
                      <a:lnTo>
                        <a:pt x="49" y="69"/>
                      </a:lnTo>
                      <a:lnTo>
                        <a:pt x="49" y="68"/>
                      </a:lnTo>
                      <a:lnTo>
                        <a:pt x="50" y="68"/>
                      </a:lnTo>
                      <a:lnTo>
                        <a:pt x="50" y="68"/>
                      </a:lnTo>
                      <a:lnTo>
                        <a:pt x="49" y="67"/>
                      </a:lnTo>
                      <a:lnTo>
                        <a:pt x="48" y="65"/>
                      </a:lnTo>
                      <a:lnTo>
                        <a:pt x="47" y="63"/>
                      </a:lnTo>
                      <a:lnTo>
                        <a:pt x="46" y="62"/>
                      </a:lnTo>
                      <a:lnTo>
                        <a:pt x="45" y="60"/>
                      </a:lnTo>
                      <a:lnTo>
                        <a:pt x="45" y="59"/>
                      </a:lnTo>
                      <a:lnTo>
                        <a:pt x="45" y="58"/>
                      </a:lnTo>
                      <a:lnTo>
                        <a:pt x="45" y="58"/>
                      </a:lnTo>
                      <a:lnTo>
                        <a:pt x="45" y="56"/>
                      </a:lnTo>
                      <a:lnTo>
                        <a:pt x="45" y="56"/>
                      </a:lnTo>
                      <a:lnTo>
                        <a:pt x="46" y="56"/>
                      </a:lnTo>
                      <a:lnTo>
                        <a:pt x="47" y="56"/>
                      </a:lnTo>
                      <a:lnTo>
                        <a:pt x="48" y="56"/>
                      </a:lnTo>
                      <a:lnTo>
                        <a:pt x="48" y="56"/>
                      </a:lnTo>
                      <a:lnTo>
                        <a:pt x="49" y="55"/>
                      </a:lnTo>
                      <a:lnTo>
                        <a:pt x="49" y="55"/>
                      </a:lnTo>
                      <a:lnTo>
                        <a:pt x="50" y="54"/>
                      </a:lnTo>
                      <a:lnTo>
                        <a:pt x="50" y="54"/>
                      </a:lnTo>
                      <a:lnTo>
                        <a:pt x="50" y="52"/>
                      </a:lnTo>
                      <a:lnTo>
                        <a:pt x="50" y="51"/>
                      </a:lnTo>
                      <a:lnTo>
                        <a:pt x="50" y="51"/>
                      </a:lnTo>
                      <a:lnTo>
                        <a:pt x="51" y="51"/>
                      </a:lnTo>
                      <a:lnTo>
                        <a:pt x="51" y="51"/>
                      </a:lnTo>
                      <a:lnTo>
                        <a:pt x="52" y="50"/>
                      </a:lnTo>
                      <a:lnTo>
                        <a:pt x="52" y="50"/>
                      </a:lnTo>
                      <a:lnTo>
                        <a:pt x="52" y="50"/>
                      </a:lnTo>
                      <a:lnTo>
                        <a:pt x="52" y="50"/>
                      </a:lnTo>
                      <a:lnTo>
                        <a:pt x="53" y="49"/>
                      </a:lnTo>
                      <a:lnTo>
                        <a:pt x="53" y="49"/>
                      </a:lnTo>
                      <a:lnTo>
                        <a:pt x="53" y="49"/>
                      </a:lnTo>
                      <a:lnTo>
                        <a:pt x="53" y="48"/>
                      </a:lnTo>
                      <a:lnTo>
                        <a:pt x="53" y="48"/>
                      </a:lnTo>
                      <a:lnTo>
                        <a:pt x="54" y="47"/>
                      </a:lnTo>
                      <a:lnTo>
                        <a:pt x="54" y="47"/>
                      </a:lnTo>
                      <a:lnTo>
                        <a:pt x="54" y="47"/>
                      </a:lnTo>
                      <a:lnTo>
                        <a:pt x="55" y="47"/>
                      </a:lnTo>
                      <a:lnTo>
                        <a:pt x="57" y="47"/>
                      </a:lnTo>
                      <a:lnTo>
                        <a:pt x="60" y="47"/>
                      </a:lnTo>
                      <a:lnTo>
                        <a:pt x="60" y="47"/>
                      </a:lnTo>
                      <a:lnTo>
                        <a:pt x="60" y="49"/>
                      </a:lnTo>
                      <a:lnTo>
                        <a:pt x="60" y="50"/>
                      </a:lnTo>
                      <a:lnTo>
                        <a:pt x="61" y="51"/>
                      </a:lnTo>
                      <a:lnTo>
                        <a:pt x="63" y="52"/>
                      </a:lnTo>
                      <a:lnTo>
                        <a:pt x="63" y="52"/>
                      </a:lnTo>
                      <a:lnTo>
                        <a:pt x="64" y="53"/>
                      </a:lnTo>
                      <a:lnTo>
                        <a:pt x="65" y="53"/>
                      </a:lnTo>
                      <a:lnTo>
                        <a:pt x="66" y="53"/>
                      </a:lnTo>
                      <a:lnTo>
                        <a:pt x="67" y="53"/>
                      </a:lnTo>
                      <a:lnTo>
                        <a:pt x="68" y="52"/>
                      </a:lnTo>
                      <a:lnTo>
                        <a:pt x="68" y="52"/>
                      </a:lnTo>
                      <a:lnTo>
                        <a:pt x="69" y="52"/>
                      </a:lnTo>
                      <a:lnTo>
                        <a:pt x="70" y="53"/>
                      </a:lnTo>
                      <a:lnTo>
                        <a:pt x="71" y="53"/>
                      </a:lnTo>
                      <a:lnTo>
                        <a:pt x="75" y="53"/>
                      </a:lnTo>
                      <a:lnTo>
                        <a:pt x="75" y="53"/>
                      </a:lnTo>
                      <a:lnTo>
                        <a:pt x="74" y="55"/>
                      </a:lnTo>
                      <a:lnTo>
                        <a:pt x="72" y="57"/>
                      </a:lnTo>
                      <a:lnTo>
                        <a:pt x="72" y="58"/>
                      </a:lnTo>
                      <a:lnTo>
                        <a:pt x="71" y="59"/>
                      </a:lnTo>
                      <a:lnTo>
                        <a:pt x="71" y="60"/>
                      </a:lnTo>
                      <a:lnTo>
                        <a:pt x="71" y="62"/>
                      </a:lnTo>
                      <a:lnTo>
                        <a:pt x="71" y="62"/>
                      </a:lnTo>
                      <a:lnTo>
                        <a:pt x="72" y="62"/>
                      </a:lnTo>
                      <a:lnTo>
                        <a:pt x="73" y="62"/>
                      </a:lnTo>
                      <a:lnTo>
                        <a:pt x="73" y="62"/>
                      </a:lnTo>
                      <a:lnTo>
                        <a:pt x="73" y="63"/>
                      </a:lnTo>
                      <a:lnTo>
                        <a:pt x="73" y="63"/>
                      </a:lnTo>
                      <a:lnTo>
                        <a:pt x="73" y="63"/>
                      </a:lnTo>
                      <a:lnTo>
                        <a:pt x="74" y="64"/>
                      </a:lnTo>
                      <a:lnTo>
                        <a:pt x="74" y="64"/>
                      </a:lnTo>
                      <a:lnTo>
                        <a:pt x="75" y="65"/>
                      </a:lnTo>
                      <a:lnTo>
                        <a:pt x="75" y="66"/>
                      </a:lnTo>
                      <a:lnTo>
                        <a:pt x="76" y="67"/>
                      </a:lnTo>
                      <a:lnTo>
                        <a:pt x="76" y="67"/>
                      </a:lnTo>
                      <a:lnTo>
                        <a:pt x="76" y="67"/>
                      </a:lnTo>
                      <a:lnTo>
                        <a:pt x="77" y="68"/>
                      </a:lnTo>
                      <a:lnTo>
                        <a:pt x="79" y="68"/>
                      </a:lnTo>
                      <a:lnTo>
                        <a:pt x="80" y="68"/>
                      </a:lnTo>
                      <a:lnTo>
                        <a:pt x="81" y="68"/>
                      </a:lnTo>
                      <a:lnTo>
                        <a:pt x="81" y="68"/>
                      </a:lnTo>
                      <a:lnTo>
                        <a:pt x="82" y="69"/>
                      </a:lnTo>
                      <a:lnTo>
                        <a:pt x="83" y="70"/>
                      </a:lnTo>
                      <a:lnTo>
                        <a:pt x="85" y="71"/>
                      </a:lnTo>
                      <a:lnTo>
                        <a:pt x="85" y="72"/>
                      </a:lnTo>
                      <a:lnTo>
                        <a:pt x="86" y="72"/>
                      </a:lnTo>
                      <a:lnTo>
                        <a:pt x="86" y="72"/>
                      </a:lnTo>
                      <a:lnTo>
                        <a:pt x="88" y="72"/>
                      </a:lnTo>
                      <a:lnTo>
                        <a:pt x="89" y="72"/>
                      </a:lnTo>
                      <a:lnTo>
                        <a:pt x="90" y="72"/>
                      </a:lnTo>
                      <a:lnTo>
                        <a:pt x="90" y="71"/>
                      </a:lnTo>
                      <a:lnTo>
                        <a:pt x="90" y="71"/>
                      </a:lnTo>
                      <a:lnTo>
                        <a:pt x="92" y="70"/>
                      </a:lnTo>
                      <a:lnTo>
                        <a:pt x="94" y="70"/>
                      </a:lnTo>
                      <a:lnTo>
                        <a:pt x="97" y="69"/>
                      </a:lnTo>
                      <a:lnTo>
                        <a:pt x="98" y="68"/>
                      </a:lnTo>
                      <a:lnTo>
                        <a:pt x="99" y="67"/>
                      </a:lnTo>
                      <a:lnTo>
                        <a:pt x="99" y="66"/>
                      </a:lnTo>
                      <a:lnTo>
                        <a:pt x="100" y="64"/>
                      </a:lnTo>
                      <a:lnTo>
                        <a:pt x="100" y="64"/>
                      </a:lnTo>
                      <a:lnTo>
                        <a:pt x="101" y="64"/>
                      </a:lnTo>
                      <a:lnTo>
                        <a:pt x="103" y="64"/>
                      </a:lnTo>
                      <a:lnTo>
                        <a:pt x="103" y="64"/>
                      </a:lnTo>
                      <a:lnTo>
                        <a:pt x="103" y="63"/>
                      </a:lnTo>
                      <a:lnTo>
                        <a:pt x="103" y="63"/>
                      </a:lnTo>
                      <a:lnTo>
                        <a:pt x="103" y="63"/>
                      </a:lnTo>
                      <a:lnTo>
                        <a:pt x="104" y="63"/>
                      </a:lnTo>
                      <a:lnTo>
                        <a:pt x="105" y="63"/>
                      </a:lnTo>
                      <a:lnTo>
                        <a:pt x="105" y="63"/>
                      </a:lnTo>
                      <a:lnTo>
                        <a:pt x="106" y="62"/>
                      </a:lnTo>
                      <a:lnTo>
                        <a:pt x="106" y="62"/>
                      </a:lnTo>
                      <a:lnTo>
                        <a:pt x="106" y="62"/>
                      </a:lnTo>
                      <a:lnTo>
                        <a:pt x="107" y="61"/>
                      </a:lnTo>
                      <a:lnTo>
                        <a:pt x="107" y="60"/>
                      </a:lnTo>
                      <a:lnTo>
                        <a:pt x="107" y="60"/>
                      </a:lnTo>
                      <a:lnTo>
                        <a:pt x="110" y="60"/>
                      </a:lnTo>
                      <a:lnTo>
                        <a:pt x="112" y="59"/>
                      </a:lnTo>
                      <a:lnTo>
                        <a:pt x="113" y="59"/>
                      </a:lnTo>
                      <a:lnTo>
                        <a:pt x="114" y="59"/>
                      </a:lnTo>
                      <a:lnTo>
                        <a:pt x="115" y="58"/>
                      </a:lnTo>
                      <a:lnTo>
                        <a:pt x="117" y="57"/>
                      </a:lnTo>
                      <a:lnTo>
                        <a:pt x="117" y="57"/>
                      </a:lnTo>
                      <a:lnTo>
                        <a:pt x="117" y="56"/>
                      </a:lnTo>
                      <a:lnTo>
                        <a:pt x="118" y="55"/>
                      </a:lnTo>
                      <a:lnTo>
                        <a:pt x="118" y="54"/>
                      </a:lnTo>
                      <a:lnTo>
                        <a:pt x="118" y="53"/>
                      </a:lnTo>
                      <a:lnTo>
                        <a:pt x="118" y="53"/>
                      </a:lnTo>
                      <a:close/>
                    </a:path>
                  </a:pathLst>
                </a:custGeom>
                <a:solidFill>
                  <a:srgbClr val="AFD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785" name="Freeform 793">
                  <a:extLst>
                    <a:ext uri="{FF2B5EF4-FFF2-40B4-BE49-F238E27FC236}">
                      <a16:creationId xmlns:a16="http://schemas.microsoft.com/office/drawing/2014/main" id="{89C666C2-24F3-4470-B6F5-961B5A70A4DB}"/>
                    </a:ext>
                  </a:extLst>
                </p:cNvPr>
                <p:cNvSpPr>
                  <a:spLocks/>
                </p:cNvSpPr>
                <p:nvPr/>
              </p:nvSpPr>
              <p:spPr bwMode="auto">
                <a:xfrm>
                  <a:off x="3004" y="1444"/>
                  <a:ext cx="44" cy="27"/>
                </a:xfrm>
                <a:custGeom>
                  <a:avLst/>
                  <a:gdLst>
                    <a:gd name="T0" fmla="*/ 0 w 44"/>
                    <a:gd name="T1" fmla="*/ 6 h 27"/>
                    <a:gd name="T2" fmla="*/ 0 w 44"/>
                    <a:gd name="T3" fmla="*/ 9 h 27"/>
                    <a:gd name="T4" fmla="*/ 0 w 44"/>
                    <a:gd name="T5" fmla="*/ 11 h 27"/>
                    <a:gd name="T6" fmla="*/ 1 w 44"/>
                    <a:gd name="T7" fmla="*/ 13 h 27"/>
                    <a:gd name="T8" fmla="*/ 5 w 44"/>
                    <a:gd name="T9" fmla="*/ 15 h 27"/>
                    <a:gd name="T10" fmla="*/ 8 w 44"/>
                    <a:gd name="T11" fmla="*/ 16 h 27"/>
                    <a:gd name="T12" fmla="*/ 7 w 44"/>
                    <a:gd name="T13" fmla="*/ 17 h 27"/>
                    <a:gd name="T14" fmla="*/ 5 w 44"/>
                    <a:gd name="T15" fmla="*/ 18 h 27"/>
                    <a:gd name="T16" fmla="*/ 5 w 44"/>
                    <a:gd name="T17" fmla="*/ 20 h 27"/>
                    <a:gd name="T18" fmla="*/ 5 w 44"/>
                    <a:gd name="T19" fmla="*/ 21 h 27"/>
                    <a:gd name="T20" fmla="*/ 6 w 44"/>
                    <a:gd name="T21" fmla="*/ 23 h 27"/>
                    <a:gd name="T22" fmla="*/ 9 w 44"/>
                    <a:gd name="T23" fmla="*/ 25 h 27"/>
                    <a:gd name="T24" fmla="*/ 12 w 44"/>
                    <a:gd name="T25" fmla="*/ 25 h 27"/>
                    <a:gd name="T26" fmla="*/ 14 w 44"/>
                    <a:gd name="T27" fmla="*/ 25 h 27"/>
                    <a:gd name="T28" fmla="*/ 16 w 44"/>
                    <a:gd name="T29" fmla="*/ 23 h 27"/>
                    <a:gd name="T30" fmla="*/ 18 w 44"/>
                    <a:gd name="T31" fmla="*/ 23 h 27"/>
                    <a:gd name="T32" fmla="*/ 20 w 44"/>
                    <a:gd name="T33" fmla="*/ 24 h 27"/>
                    <a:gd name="T34" fmla="*/ 24 w 44"/>
                    <a:gd name="T35" fmla="*/ 27 h 27"/>
                    <a:gd name="T36" fmla="*/ 27 w 44"/>
                    <a:gd name="T37" fmla="*/ 27 h 27"/>
                    <a:gd name="T38" fmla="*/ 28 w 44"/>
                    <a:gd name="T39" fmla="*/ 27 h 27"/>
                    <a:gd name="T40" fmla="*/ 30 w 44"/>
                    <a:gd name="T41" fmla="*/ 26 h 27"/>
                    <a:gd name="T42" fmla="*/ 31 w 44"/>
                    <a:gd name="T43" fmla="*/ 25 h 27"/>
                    <a:gd name="T44" fmla="*/ 32 w 44"/>
                    <a:gd name="T45" fmla="*/ 23 h 27"/>
                    <a:gd name="T46" fmla="*/ 33 w 44"/>
                    <a:gd name="T47" fmla="*/ 23 h 27"/>
                    <a:gd name="T48" fmla="*/ 34 w 44"/>
                    <a:gd name="T49" fmla="*/ 22 h 27"/>
                    <a:gd name="T50" fmla="*/ 39 w 44"/>
                    <a:gd name="T51" fmla="*/ 21 h 27"/>
                    <a:gd name="T52" fmla="*/ 41 w 44"/>
                    <a:gd name="T53" fmla="*/ 21 h 27"/>
                    <a:gd name="T54" fmla="*/ 43 w 44"/>
                    <a:gd name="T55" fmla="*/ 19 h 27"/>
                    <a:gd name="T56" fmla="*/ 44 w 44"/>
                    <a:gd name="T57" fmla="*/ 18 h 27"/>
                    <a:gd name="T58" fmla="*/ 44 w 44"/>
                    <a:gd name="T59" fmla="*/ 16 h 27"/>
                    <a:gd name="T60" fmla="*/ 43 w 44"/>
                    <a:gd name="T61" fmla="*/ 13 h 27"/>
                    <a:gd name="T62" fmla="*/ 42 w 44"/>
                    <a:gd name="T63" fmla="*/ 12 h 27"/>
                    <a:gd name="T64" fmla="*/ 40 w 44"/>
                    <a:gd name="T65" fmla="*/ 9 h 27"/>
                    <a:gd name="T66" fmla="*/ 36 w 44"/>
                    <a:gd name="T67" fmla="*/ 6 h 27"/>
                    <a:gd name="T68" fmla="*/ 36 w 44"/>
                    <a:gd name="T69" fmla="*/ 5 h 27"/>
                    <a:gd name="T70" fmla="*/ 35 w 44"/>
                    <a:gd name="T71" fmla="*/ 4 h 27"/>
                    <a:gd name="T72" fmla="*/ 31 w 44"/>
                    <a:gd name="T73" fmla="*/ 3 h 27"/>
                    <a:gd name="T74" fmla="*/ 26 w 44"/>
                    <a:gd name="T75" fmla="*/ 1 h 27"/>
                    <a:gd name="T76" fmla="*/ 22 w 44"/>
                    <a:gd name="T77" fmla="*/ 0 h 27"/>
                    <a:gd name="T78" fmla="*/ 0 w 44"/>
                    <a:gd name="T7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 h="27">
                      <a:moveTo>
                        <a:pt x="0" y="6"/>
                      </a:moveTo>
                      <a:lnTo>
                        <a:pt x="0" y="6"/>
                      </a:lnTo>
                      <a:lnTo>
                        <a:pt x="0" y="8"/>
                      </a:lnTo>
                      <a:lnTo>
                        <a:pt x="0" y="9"/>
                      </a:lnTo>
                      <a:lnTo>
                        <a:pt x="0" y="9"/>
                      </a:lnTo>
                      <a:lnTo>
                        <a:pt x="0" y="11"/>
                      </a:lnTo>
                      <a:lnTo>
                        <a:pt x="0" y="12"/>
                      </a:lnTo>
                      <a:lnTo>
                        <a:pt x="1" y="13"/>
                      </a:lnTo>
                      <a:lnTo>
                        <a:pt x="3" y="13"/>
                      </a:lnTo>
                      <a:lnTo>
                        <a:pt x="5" y="15"/>
                      </a:lnTo>
                      <a:lnTo>
                        <a:pt x="8" y="16"/>
                      </a:lnTo>
                      <a:lnTo>
                        <a:pt x="8" y="16"/>
                      </a:lnTo>
                      <a:lnTo>
                        <a:pt x="7" y="16"/>
                      </a:lnTo>
                      <a:lnTo>
                        <a:pt x="7" y="17"/>
                      </a:lnTo>
                      <a:lnTo>
                        <a:pt x="6" y="18"/>
                      </a:lnTo>
                      <a:lnTo>
                        <a:pt x="5" y="18"/>
                      </a:lnTo>
                      <a:lnTo>
                        <a:pt x="5" y="19"/>
                      </a:lnTo>
                      <a:lnTo>
                        <a:pt x="5" y="20"/>
                      </a:lnTo>
                      <a:lnTo>
                        <a:pt x="5" y="21"/>
                      </a:lnTo>
                      <a:lnTo>
                        <a:pt x="5" y="21"/>
                      </a:lnTo>
                      <a:lnTo>
                        <a:pt x="5" y="22"/>
                      </a:lnTo>
                      <a:lnTo>
                        <a:pt x="6" y="23"/>
                      </a:lnTo>
                      <a:lnTo>
                        <a:pt x="7" y="24"/>
                      </a:lnTo>
                      <a:lnTo>
                        <a:pt x="9" y="25"/>
                      </a:lnTo>
                      <a:lnTo>
                        <a:pt x="11" y="25"/>
                      </a:lnTo>
                      <a:lnTo>
                        <a:pt x="12" y="25"/>
                      </a:lnTo>
                      <a:lnTo>
                        <a:pt x="13" y="25"/>
                      </a:lnTo>
                      <a:lnTo>
                        <a:pt x="14" y="25"/>
                      </a:lnTo>
                      <a:lnTo>
                        <a:pt x="15" y="24"/>
                      </a:lnTo>
                      <a:lnTo>
                        <a:pt x="16" y="23"/>
                      </a:lnTo>
                      <a:lnTo>
                        <a:pt x="18" y="23"/>
                      </a:lnTo>
                      <a:lnTo>
                        <a:pt x="18" y="23"/>
                      </a:lnTo>
                      <a:lnTo>
                        <a:pt x="19" y="23"/>
                      </a:lnTo>
                      <a:lnTo>
                        <a:pt x="20" y="24"/>
                      </a:lnTo>
                      <a:lnTo>
                        <a:pt x="22" y="26"/>
                      </a:lnTo>
                      <a:lnTo>
                        <a:pt x="24" y="27"/>
                      </a:lnTo>
                      <a:lnTo>
                        <a:pt x="25" y="27"/>
                      </a:lnTo>
                      <a:lnTo>
                        <a:pt x="27" y="27"/>
                      </a:lnTo>
                      <a:lnTo>
                        <a:pt x="28" y="27"/>
                      </a:lnTo>
                      <a:lnTo>
                        <a:pt x="28" y="27"/>
                      </a:lnTo>
                      <a:lnTo>
                        <a:pt x="29" y="27"/>
                      </a:lnTo>
                      <a:lnTo>
                        <a:pt x="30" y="26"/>
                      </a:lnTo>
                      <a:lnTo>
                        <a:pt x="30" y="26"/>
                      </a:lnTo>
                      <a:lnTo>
                        <a:pt x="31" y="25"/>
                      </a:lnTo>
                      <a:lnTo>
                        <a:pt x="32" y="24"/>
                      </a:lnTo>
                      <a:lnTo>
                        <a:pt x="32" y="23"/>
                      </a:lnTo>
                      <a:lnTo>
                        <a:pt x="33" y="23"/>
                      </a:lnTo>
                      <a:lnTo>
                        <a:pt x="33" y="23"/>
                      </a:lnTo>
                      <a:lnTo>
                        <a:pt x="33" y="22"/>
                      </a:lnTo>
                      <a:lnTo>
                        <a:pt x="34" y="22"/>
                      </a:lnTo>
                      <a:lnTo>
                        <a:pt x="37" y="21"/>
                      </a:lnTo>
                      <a:lnTo>
                        <a:pt x="39" y="21"/>
                      </a:lnTo>
                      <a:lnTo>
                        <a:pt x="41" y="21"/>
                      </a:lnTo>
                      <a:lnTo>
                        <a:pt x="41" y="21"/>
                      </a:lnTo>
                      <a:lnTo>
                        <a:pt x="42" y="20"/>
                      </a:lnTo>
                      <a:lnTo>
                        <a:pt x="43" y="19"/>
                      </a:lnTo>
                      <a:lnTo>
                        <a:pt x="44" y="18"/>
                      </a:lnTo>
                      <a:lnTo>
                        <a:pt x="44" y="18"/>
                      </a:lnTo>
                      <a:lnTo>
                        <a:pt x="44" y="17"/>
                      </a:lnTo>
                      <a:lnTo>
                        <a:pt x="44" y="16"/>
                      </a:lnTo>
                      <a:lnTo>
                        <a:pt x="44" y="15"/>
                      </a:lnTo>
                      <a:lnTo>
                        <a:pt x="43" y="13"/>
                      </a:lnTo>
                      <a:lnTo>
                        <a:pt x="43" y="13"/>
                      </a:lnTo>
                      <a:lnTo>
                        <a:pt x="42" y="12"/>
                      </a:lnTo>
                      <a:lnTo>
                        <a:pt x="42" y="11"/>
                      </a:lnTo>
                      <a:lnTo>
                        <a:pt x="40" y="9"/>
                      </a:lnTo>
                      <a:lnTo>
                        <a:pt x="38" y="8"/>
                      </a:lnTo>
                      <a:lnTo>
                        <a:pt x="36" y="6"/>
                      </a:lnTo>
                      <a:lnTo>
                        <a:pt x="36" y="6"/>
                      </a:lnTo>
                      <a:lnTo>
                        <a:pt x="36" y="5"/>
                      </a:lnTo>
                      <a:lnTo>
                        <a:pt x="35" y="5"/>
                      </a:lnTo>
                      <a:lnTo>
                        <a:pt x="35" y="4"/>
                      </a:lnTo>
                      <a:lnTo>
                        <a:pt x="35" y="4"/>
                      </a:lnTo>
                      <a:lnTo>
                        <a:pt x="31" y="3"/>
                      </a:lnTo>
                      <a:lnTo>
                        <a:pt x="31" y="3"/>
                      </a:lnTo>
                      <a:lnTo>
                        <a:pt x="26" y="1"/>
                      </a:lnTo>
                      <a:lnTo>
                        <a:pt x="24" y="0"/>
                      </a:lnTo>
                      <a:lnTo>
                        <a:pt x="22" y="0"/>
                      </a:lnTo>
                      <a:lnTo>
                        <a:pt x="21" y="0"/>
                      </a:lnTo>
                      <a:lnTo>
                        <a:pt x="0" y="6"/>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786" name="Freeform 794">
                  <a:extLst>
                    <a:ext uri="{FF2B5EF4-FFF2-40B4-BE49-F238E27FC236}">
                      <a16:creationId xmlns:a16="http://schemas.microsoft.com/office/drawing/2014/main" id="{21F746C9-1BAE-4B9C-B8EF-1FA83771FE5A}"/>
                    </a:ext>
                  </a:extLst>
                </p:cNvPr>
                <p:cNvSpPr>
                  <a:spLocks/>
                </p:cNvSpPr>
                <p:nvPr/>
              </p:nvSpPr>
              <p:spPr bwMode="auto">
                <a:xfrm>
                  <a:off x="3027" y="1430"/>
                  <a:ext cx="42" cy="43"/>
                </a:xfrm>
                <a:custGeom>
                  <a:avLst/>
                  <a:gdLst>
                    <a:gd name="T0" fmla="*/ 11 w 42"/>
                    <a:gd name="T1" fmla="*/ 10 h 43"/>
                    <a:gd name="T2" fmla="*/ 4 w 42"/>
                    <a:gd name="T3" fmla="*/ 15 h 43"/>
                    <a:gd name="T4" fmla="*/ 1 w 42"/>
                    <a:gd name="T5" fmla="*/ 17 h 43"/>
                    <a:gd name="T6" fmla="*/ 0 w 42"/>
                    <a:gd name="T7" fmla="*/ 19 h 43"/>
                    <a:gd name="T8" fmla="*/ 0 w 42"/>
                    <a:gd name="T9" fmla="*/ 22 h 43"/>
                    <a:gd name="T10" fmla="*/ 1 w 42"/>
                    <a:gd name="T11" fmla="*/ 23 h 43"/>
                    <a:gd name="T12" fmla="*/ 2 w 42"/>
                    <a:gd name="T13" fmla="*/ 25 h 43"/>
                    <a:gd name="T14" fmla="*/ 6 w 42"/>
                    <a:gd name="T15" fmla="*/ 28 h 43"/>
                    <a:gd name="T16" fmla="*/ 8 w 42"/>
                    <a:gd name="T17" fmla="*/ 29 h 43"/>
                    <a:gd name="T18" fmla="*/ 7 w 42"/>
                    <a:gd name="T19" fmla="*/ 30 h 43"/>
                    <a:gd name="T20" fmla="*/ 6 w 42"/>
                    <a:gd name="T21" fmla="*/ 31 h 43"/>
                    <a:gd name="T22" fmla="*/ 4 w 42"/>
                    <a:gd name="T23" fmla="*/ 33 h 43"/>
                    <a:gd name="T24" fmla="*/ 4 w 42"/>
                    <a:gd name="T25" fmla="*/ 34 h 43"/>
                    <a:gd name="T26" fmla="*/ 4 w 42"/>
                    <a:gd name="T27" fmla="*/ 37 h 43"/>
                    <a:gd name="T28" fmla="*/ 4 w 42"/>
                    <a:gd name="T29" fmla="*/ 40 h 43"/>
                    <a:gd name="T30" fmla="*/ 5 w 42"/>
                    <a:gd name="T31" fmla="*/ 41 h 43"/>
                    <a:gd name="T32" fmla="*/ 7 w 42"/>
                    <a:gd name="T33" fmla="*/ 42 h 43"/>
                    <a:gd name="T34" fmla="*/ 8 w 42"/>
                    <a:gd name="T35" fmla="*/ 43 h 43"/>
                    <a:gd name="T36" fmla="*/ 11 w 42"/>
                    <a:gd name="T37" fmla="*/ 43 h 43"/>
                    <a:gd name="T38" fmla="*/ 13 w 42"/>
                    <a:gd name="T39" fmla="*/ 42 h 43"/>
                    <a:gd name="T40" fmla="*/ 15 w 42"/>
                    <a:gd name="T41" fmla="*/ 41 h 43"/>
                    <a:gd name="T42" fmla="*/ 16 w 42"/>
                    <a:gd name="T43" fmla="*/ 38 h 43"/>
                    <a:gd name="T44" fmla="*/ 17 w 42"/>
                    <a:gd name="T45" fmla="*/ 39 h 43"/>
                    <a:gd name="T46" fmla="*/ 20 w 42"/>
                    <a:gd name="T47" fmla="*/ 40 h 43"/>
                    <a:gd name="T48" fmla="*/ 23 w 42"/>
                    <a:gd name="T49" fmla="*/ 40 h 43"/>
                    <a:gd name="T50" fmla="*/ 26 w 42"/>
                    <a:gd name="T51" fmla="*/ 39 h 43"/>
                    <a:gd name="T52" fmla="*/ 27 w 42"/>
                    <a:gd name="T53" fmla="*/ 38 h 43"/>
                    <a:gd name="T54" fmla="*/ 27 w 42"/>
                    <a:gd name="T55" fmla="*/ 37 h 43"/>
                    <a:gd name="T56" fmla="*/ 27 w 42"/>
                    <a:gd name="T57" fmla="*/ 36 h 43"/>
                    <a:gd name="T58" fmla="*/ 27 w 42"/>
                    <a:gd name="T59" fmla="*/ 36 h 43"/>
                    <a:gd name="T60" fmla="*/ 28 w 42"/>
                    <a:gd name="T61" fmla="*/ 35 h 43"/>
                    <a:gd name="T62" fmla="*/ 31 w 42"/>
                    <a:gd name="T63" fmla="*/ 35 h 43"/>
                    <a:gd name="T64" fmla="*/ 34 w 42"/>
                    <a:gd name="T65" fmla="*/ 35 h 43"/>
                    <a:gd name="T66" fmla="*/ 36 w 42"/>
                    <a:gd name="T67" fmla="*/ 34 h 43"/>
                    <a:gd name="T68" fmla="*/ 37 w 42"/>
                    <a:gd name="T69" fmla="*/ 33 h 43"/>
                    <a:gd name="T70" fmla="*/ 37 w 42"/>
                    <a:gd name="T71" fmla="*/ 32 h 43"/>
                    <a:gd name="T72" fmla="*/ 37 w 42"/>
                    <a:gd name="T73" fmla="*/ 30 h 43"/>
                    <a:gd name="T74" fmla="*/ 36 w 42"/>
                    <a:gd name="T75" fmla="*/ 28 h 43"/>
                    <a:gd name="T76" fmla="*/ 33 w 42"/>
                    <a:gd name="T77" fmla="*/ 25 h 43"/>
                    <a:gd name="T78" fmla="*/ 33 w 42"/>
                    <a:gd name="T79" fmla="*/ 24 h 43"/>
                    <a:gd name="T80" fmla="*/ 34 w 42"/>
                    <a:gd name="T81" fmla="*/ 23 h 43"/>
                    <a:gd name="T82" fmla="*/ 36 w 42"/>
                    <a:gd name="T83" fmla="*/ 21 h 43"/>
                    <a:gd name="T84" fmla="*/ 39 w 42"/>
                    <a:gd name="T85" fmla="*/ 20 h 43"/>
                    <a:gd name="T86" fmla="*/ 40 w 42"/>
                    <a:gd name="T87" fmla="*/ 19 h 43"/>
                    <a:gd name="T88" fmla="*/ 42 w 42"/>
                    <a:gd name="T89" fmla="*/ 17 h 43"/>
                    <a:gd name="T90" fmla="*/ 42 w 42"/>
                    <a:gd name="T91" fmla="*/ 15 h 43"/>
                    <a:gd name="T92" fmla="*/ 42 w 42"/>
                    <a:gd name="T93" fmla="*/ 13 h 43"/>
                    <a:gd name="T94" fmla="*/ 39 w 42"/>
                    <a:gd name="T95" fmla="*/ 10 h 43"/>
                    <a:gd name="T96" fmla="*/ 36 w 42"/>
                    <a:gd name="T97" fmla="*/ 7 h 43"/>
                    <a:gd name="T98" fmla="*/ 27 w 42"/>
                    <a:gd name="T99" fmla="*/ 2 h 43"/>
                    <a:gd name="T100" fmla="*/ 11 w 42"/>
                    <a:gd name="T101" fmla="*/ 1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 h="43">
                      <a:moveTo>
                        <a:pt x="11" y="10"/>
                      </a:moveTo>
                      <a:lnTo>
                        <a:pt x="11" y="10"/>
                      </a:lnTo>
                      <a:lnTo>
                        <a:pt x="6" y="13"/>
                      </a:lnTo>
                      <a:lnTo>
                        <a:pt x="4" y="15"/>
                      </a:lnTo>
                      <a:lnTo>
                        <a:pt x="1" y="17"/>
                      </a:lnTo>
                      <a:lnTo>
                        <a:pt x="1" y="17"/>
                      </a:lnTo>
                      <a:lnTo>
                        <a:pt x="1" y="18"/>
                      </a:lnTo>
                      <a:lnTo>
                        <a:pt x="0" y="19"/>
                      </a:lnTo>
                      <a:lnTo>
                        <a:pt x="0" y="20"/>
                      </a:lnTo>
                      <a:lnTo>
                        <a:pt x="0" y="22"/>
                      </a:lnTo>
                      <a:lnTo>
                        <a:pt x="0" y="22"/>
                      </a:lnTo>
                      <a:lnTo>
                        <a:pt x="1" y="23"/>
                      </a:lnTo>
                      <a:lnTo>
                        <a:pt x="1" y="25"/>
                      </a:lnTo>
                      <a:lnTo>
                        <a:pt x="2" y="25"/>
                      </a:lnTo>
                      <a:lnTo>
                        <a:pt x="3" y="26"/>
                      </a:lnTo>
                      <a:lnTo>
                        <a:pt x="6" y="28"/>
                      </a:lnTo>
                      <a:lnTo>
                        <a:pt x="7" y="28"/>
                      </a:lnTo>
                      <a:lnTo>
                        <a:pt x="8" y="29"/>
                      </a:lnTo>
                      <a:lnTo>
                        <a:pt x="8" y="29"/>
                      </a:lnTo>
                      <a:lnTo>
                        <a:pt x="7" y="30"/>
                      </a:lnTo>
                      <a:lnTo>
                        <a:pt x="7" y="31"/>
                      </a:lnTo>
                      <a:lnTo>
                        <a:pt x="6" y="31"/>
                      </a:lnTo>
                      <a:lnTo>
                        <a:pt x="5" y="32"/>
                      </a:lnTo>
                      <a:lnTo>
                        <a:pt x="4" y="33"/>
                      </a:lnTo>
                      <a:lnTo>
                        <a:pt x="4" y="34"/>
                      </a:lnTo>
                      <a:lnTo>
                        <a:pt x="4" y="34"/>
                      </a:lnTo>
                      <a:lnTo>
                        <a:pt x="4" y="35"/>
                      </a:lnTo>
                      <a:lnTo>
                        <a:pt x="4" y="37"/>
                      </a:lnTo>
                      <a:lnTo>
                        <a:pt x="4" y="38"/>
                      </a:lnTo>
                      <a:lnTo>
                        <a:pt x="4" y="40"/>
                      </a:lnTo>
                      <a:lnTo>
                        <a:pt x="4" y="40"/>
                      </a:lnTo>
                      <a:lnTo>
                        <a:pt x="5" y="41"/>
                      </a:lnTo>
                      <a:lnTo>
                        <a:pt x="6" y="42"/>
                      </a:lnTo>
                      <a:lnTo>
                        <a:pt x="7" y="42"/>
                      </a:lnTo>
                      <a:lnTo>
                        <a:pt x="8" y="43"/>
                      </a:lnTo>
                      <a:lnTo>
                        <a:pt x="8" y="43"/>
                      </a:lnTo>
                      <a:lnTo>
                        <a:pt x="9" y="43"/>
                      </a:lnTo>
                      <a:lnTo>
                        <a:pt x="11" y="43"/>
                      </a:lnTo>
                      <a:lnTo>
                        <a:pt x="12" y="43"/>
                      </a:lnTo>
                      <a:lnTo>
                        <a:pt x="13" y="42"/>
                      </a:lnTo>
                      <a:lnTo>
                        <a:pt x="14" y="41"/>
                      </a:lnTo>
                      <a:lnTo>
                        <a:pt x="15" y="41"/>
                      </a:lnTo>
                      <a:lnTo>
                        <a:pt x="15" y="39"/>
                      </a:lnTo>
                      <a:lnTo>
                        <a:pt x="16" y="38"/>
                      </a:lnTo>
                      <a:lnTo>
                        <a:pt x="16" y="38"/>
                      </a:lnTo>
                      <a:lnTo>
                        <a:pt x="17" y="39"/>
                      </a:lnTo>
                      <a:lnTo>
                        <a:pt x="18" y="40"/>
                      </a:lnTo>
                      <a:lnTo>
                        <a:pt x="20" y="40"/>
                      </a:lnTo>
                      <a:lnTo>
                        <a:pt x="22" y="40"/>
                      </a:lnTo>
                      <a:lnTo>
                        <a:pt x="23" y="40"/>
                      </a:lnTo>
                      <a:lnTo>
                        <a:pt x="25" y="40"/>
                      </a:lnTo>
                      <a:lnTo>
                        <a:pt x="26" y="39"/>
                      </a:lnTo>
                      <a:lnTo>
                        <a:pt x="27" y="38"/>
                      </a:lnTo>
                      <a:lnTo>
                        <a:pt x="27" y="38"/>
                      </a:lnTo>
                      <a:lnTo>
                        <a:pt x="27" y="38"/>
                      </a:lnTo>
                      <a:lnTo>
                        <a:pt x="27" y="37"/>
                      </a:lnTo>
                      <a:lnTo>
                        <a:pt x="27" y="37"/>
                      </a:lnTo>
                      <a:lnTo>
                        <a:pt x="27" y="36"/>
                      </a:lnTo>
                      <a:lnTo>
                        <a:pt x="27" y="36"/>
                      </a:lnTo>
                      <a:lnTo>
                        <a:pt x="27" y="36"/>
                      </a:lnTo>
                      <a:lnTo>
                        <a:pt x="28" y="35"/>
                      </a:lnTo>
                      <a:lnTo>
                        <a:pt x="28" y="35"/>
                      </a:lnTo>
                      <a:lnTo>
                        <a:pt x="30" y="35"/>
                      </a:lnTo>
                      <a:lnTo>
                        <a:pt x="31" y="35"/>
                      </a:lnTo>
                      <a:lnTo>
                        <a:pt x="33" y="35"/>
                      </a:lnTo>
                      <a:lnTo>
                        <a:pt x="34" y="35"/>
                      </a:lnTo>
                      <a:lnTo>
                        <a:pt x="36" y="34"/>
                      </a:lnTo>
                      <a:lnTo>
                        <a:pt x="36" y="34"/>
                      </a:lnTo>
                      <a:lnTo>
                        <a:pt x="37" y="34"/>
                      </a:lnTo>
                      <a:lnTo>
                        <a:pt x="37" y="33"/>
                      </a:lnTo>
                      <a:lnTo>
                        <a:pt x="37" y="32"/>
                      </a:lnTo>
                      <a:lnTo>
                        <a:pt x="37" y="32"/>
                      </a:lnTo>
                      <a:lnTo>
                        <a:pt x="37" y="31"/>
                      </a:lnTo>
                      <a:lnTo>
                        <a:pt x="37" y="30"/>
                      </a:lnTo>
                      <a:lnTo>
                        <a:pt x="36" y="29"/>
                      </a:lnTo>
                      <a:lnTo>
                        <a:pt x="36" y="28"/>
                      </a:lnTo>
                      <a:lnTo>
                        <a:pt x="34" y="26"/>
                      </a:lnTo>
                      <a:lnTo>
                        <a:pt x="33" y="25"/>
                      </a:lnTo>
                      <a:lnTo>
                        <a:pt x="33" y="24"/>
                      </a:lnTo>
                      <a:lnTo>
                        <a:pt x="33" y="24"/>
                      </a:lnTo>
                      <a:lnTo>
                        <a:pt x="33" y="23"/>
                      </a:lnTo>
                      <a:lnTo>
                        <a:pt x="34" y="23"/>
                      </a:lnTo>
                      <a:lnTo>
                        <a:pt x="35" y="22"/>
                      </a:lnTo>
                      <a:lnTo>
                        <a:pt x="36" y="21"/>
                      </a:lnTo>
                      <a:lnTo>
                        <a:pt x="38" y="20"/>
                      </a:lnTo>
                      <a:lnTo>
                        <a:pt x="39" y="20"/>
                      </a:lnTo>
                      <a:lnTo>
                        <a:pt x="40" y="19"/>
                      </a:lnTo>
                      <a:lnTo>
                        <a:pt x="40" y="19"/>
                      </a:lnTo>
                      <a:lnTo>
                        <a:pt x="41" y="17"/>
                      </a:lnTo>
                      <a:lnTo>
                        <a:pt x="42" y="17"/>
                      </a:lnTo>
                      <a:lnTo>
                        <a:pt x="42" y="16"/>
                      </a:lnTo>
                      <a:lnTo>
                        <a:pt x="42" y="15"/>
                      </a:lnTo>
                      <a:lnTo>
                        <a:pt x="42" y="14"/>
                      </a:lnTo>
                      <a:lnTo>
                        <a:pt x="42" y="13"/>
                      </a:lnTo>
                      <a:lnTo>
                        <a:pt x="41" y="11"/>
                      </a:lnTo>
                      <a:lnTo>
                        <a:pt x="39" y="10"/>
                      </a:lnTo>
                      <a:lnTo>
                        <a:pt x="38" y="8"/>
                      </a:lnTo>
                      <a:lnTo>
                        <a:pt x="36" y="7"/>
                      </a:lnTo>
                      <a:lnTo>
                        <a:pt x="32" y="5"/>
                      </a:lnTo>
                      <a:lnTo>
                        <a:pt x="27" y="2"/>
                      </a:lnTo>
                      <a:lnTo>
                        <a:pt x="21" y="0"/>
                      </a:lnTo>
                      <a:lnTo>
                        <a:pt x="11" y="1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787" name="Freeform 795">
                  <a:extLst>
                    <a:ext uri="{FF2B5EF4-FFF2-40B4-BE49-F238E27FC236}">
                      <a16:creationId xmlns:a16="http://schemas.microsoft.com/office/drawing/2014/main" id="{85A43D35-0810-4B2B-8FD0-638F334AAAD8}"/>
                    </a:ext>
                  </a:extLst>
                </p:cNvPr>
                <p:cNvSpPr>
                  <a:spLocks/>
                </p:cNvSpPr>
                <p:nvPr/>
              </p:nvSpPr>
              <p:spPr bwMode="auto">
                <a:xfrm>
                  <a:off x="2985" y="1419"/>
                  <a:ext cx="93" cy="55"/>
                </a:xfrm>
                <a:custGeom>
                  <a:avLst/>
                  <a:gdLst>
                    <a:gd name="T0" fmla="*/ 5 w 93"/>
                    <a:gd name="T1" fmla="*/ 5 h 55"/>
                    <a:gd name="T2" fmla="*/ 4 w 93"/>
                    <a:gd name="T3" fmla="*/ 7 h 55"/>
                    <a:gd name="T4" fmla="*/ 1 w 93"/>
                    <a:gd name="T5" fmla="*/ 10 h 55"/>
                    <a:gd name="T6" fmla="*/ 0 w 93"/>
                    <a:gd name="T7" fmla="*/ 14 h 55"/>
                    <a:gd name="T8" fmla="*/ 0 w 93"/>
                    <a:gd name="T9" fmla="*/ 16 h 55"/>
                    <a:gd name="T10" fmla="*/ 0 w 93"/>
                    <a:gd name="T11" fmla="*/ 18 h 55"/>
                    <a:gd name="T12" fmla="*/ 3 w 93"/>
                    <a:gd name="T13" fmla="*/ 19 h 55"/>
                    <a:gd name="T14" fmla="*/ 3 w 93"/>
                    <a:gd name="T15" fmla="*/ 20 h 55"/>
                    <a:gd name="T16" fmla="*/ 2 w 93"/>
                    <a:gd name="T17" fmla="*/ 23 h 55"/>
                    <a:gd name="T18" fmla="*/ 2 w 93"/>
                    <a:gd name="T19" fmla="*/ 25 h 55"/>
                    <a:gd name="T20" fmla="*/ 4 w 93"/>
                    <a:gd name="T21" fmla="*/ 26 h 55"/>
                    <a:gd name="T22" fmla="*/ 6 w 93"/>
                    <a:gd name="T23" fmla="*/ 28 h 55"/>
                    <a:gd name="T24" fmla="*/ 8 w 93"/>
                    <a:gd name="T25" fmla="*/ 31 h 55"/>
                    <a:gd name="T26" fmla="*/ 9 w 93"/>
                    <a:gd name="T27" fmla="*/ 32 h 55"/>
                    <a:gd name="T28" fmla="*/ 8 w 93"/>
                    <a:gd name="T29" fmla="*/ 34 h 55"/>
                    <a:gd name="T30" fmla="*/ 6 w 93"/>
                    <a:gd name="T31" fmla="*/ 37 h 55"/>
                    <a:gd name="T32" fmla="*/ 6 w 93"/>
                    <a:gd name="T33" fmla="*/ 38 h 55"/>
                    <a:gd name="T34" fmla="*/ 6 w 93"/>
                    <a:gd name="T35" fmla="*/ 41 h 55"/>
                    <a:gd name="T36" fmla="*/ 9 w 93"/>
                    <a:gd name="T37" fmla="*/ 42 h 55"/>
                    <a:gd name="T38" fmla="*/ 16 w 93"/>
                    <a:gd name="T39" fmla="*/ 43 h 55"/>
                    <a:gd name="T40" fmla="*/ 16 w 93"/>
                    <a:gd name="T41" fmla="*/ 45 h 55"/>
                    <a:gd name="T42" fmla="*/ 19 w 93"/>
                    <a:gd name="T43" fmla="*/ 47 h 55"/>
                    <a:gd name="T44" fmla="*/ 27 w 93"/>
                    <a:gd name="T45" fmla="*/ 49 h 55"/>
                    <a:gd name="T46" fmla="*/ 32 w 93"/>
                    <a:gd name="T47" fmla="*/ 49 h 55"/>
                    <a:gd name="T48" fmla="*/ 34 w 93"/>
                    <a:gd name="T49" fmla="*/ 49 h 55"/>
                    <a:gd name="T50" fmla="*/ 35 w 93"/>
                    <a:gd name="T51" fmla="*/ 52 h 55"/>
                    <a:gd name="T52" fmla="*/ 38 w 93"/>
                    <a:gd name="T53" fmla="*/ 53 h 55"/>
                    <a:gd name="T54" fmla="*/ 46 w 93"/>
                    <a:gd name="T55" fmla="*/ 53 h 55"/>
                    <a:gd name="T56" fmla="*/ 49 w 93"/>
                    <a:gd name="T57" fmla="*/ 54 h 55"/>
                    <a:gd name="T58" fmla="*/ 50 w 93"/>
                    <a:gd name="T59" fmla="*/ 55 h 55"/>
                    <a:gd name="T60" fmla="*/ 53 w 93"/>
                    <a:gd name="T61" fmla="*/ 55 h 55"/>
                    <a:gd name="T62" fmla="*/ 56 w 93"/>
                    <a:gd name="T63" fmla="*/ 52 h 55"/>
                    <a:gd name="T64" fmla="*/ 58 w 93"/>
                    <a:gd name="T65" fmla="*/ 48 h 55"/>
                    <a:gd name="T66" fmla="*/ 61 w 93"/>
                    <a:gd name="T67" fmla="*/ 48 h 55"/>
                    <a:gd name="T68" fmla="*/ 63 w 93"/>
                    <a:gd name="T69" fmla="*/ 48 h 55"/>
                    <a:gd name="T70" fmla="*/ 66 w 93"/>
                    <a:gd name="T71" fmla="*/ 47 h 55"/>
                    <a:gd name="T72" fmla="*/ 69 w 93"/>
                    <a:gd name="T73" fmla="*/ 47 h 55"/>
                    <a:gd name="T74" fmla="*/ 76 w 93"/>
                    <a:gd name="T75" fmla="*/ 49 h 55"/>
                    <a:gd name="T76" fmla="*/ 79 w 93"/>
                    <a:gd name="T77" fmla="*/ 48 h 55"/>
                    <a:gd name="T78" fmla="*/ 80 w 93"/>
                    <a:gd name="T79" fmla="*/ 47 h 55"/>
                    <a:gd name="T80" fmla="*/ 80 w 93"/>
                    <a:gd name="T81" fmla="*/ 44 h 55"/>
                    <a:gd name="T82" fmla="*/ 80 w 93"/>
                    <a:gd name="T83" fmla="*/ 39 h 55"/>
                    <a:gd name="T84" fmla="*/ 81 w 93"/>
                    <a:gd name="T85" fmla="*/ 37 h 55"/>
                    <a:gd name="T86" fmla="*/ 85 w 93"/>
                    <a:gd name="T87" fmla="*/ 36 h 55"/>
                    <a:gd name="T88" fmla="*/ 90 w 93"/>
                    <a:gd name="T89" fmla="*/ 35 h 55"/>
                    <a:gd name="T90" fmla="*/ 92 w 93"/>
                    <a:gd name="T91" fmla="*/ 33 h 55"/>
                    <a:gd name="T92" fmla="*/ 93 w 93"/>
                    <a:gd name="T93" fmla="*/ 29 h 55"/>
                    <a:gd name="T94" fmla="*/ 90 w 93"/>
                    <a:gd name="T95" fmla="*/ 22 h 55"/>
                    <a:gd name="T96" fmla="*/ 88 w 93"/>
                    <a:gd name="T97" fmla="*/ 16 h 55"/>
                    <a:gd name="T98" fmla="*/ 88 w 93"/>
                    <a:gd name="T99" fmla="*/ 13 h 55"/>
                    <a:gd name="T100" fmla="*/ 88 w 93"/>
                    <a:gd name="T101" fmla="*/ 9 h 55"/>
                    <a:gd name="T102" fmla="*/ 86 w 93"/>
                    <a:gd name="T103" fmla="*/ 6 h 55"/>
                    <a:gd name="T104" fmla="*/ 79 w 93"/>
                    <a:gd name="T105" fmla="*/ 2 h 55"/>
                    <a:gd name="T106" fmla="*/ 72 w 93"/>
                    <a:gd name="T107" fmla="*/ 0 h 55"/>
                    <a:gd name="T108" fmla="*/ 5 w 93"/>
                    <a:gd name="T109" fmla="*/ 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3" h="55">
                      <a:moveTo>
                        <a:pt x="5" y="4"/>
                      </a:moveTo>
                      <a:lnTo>
                        <a:pt x="5" y="4"/>
                      </a:lnTo>
                      <a:lnTo>
                        <a:pt x="5" y="5"/>
                      </a:lnTo>
                      <a:lnTo>
                        <a:pt x="6" y="6"/>
                      </a:lnTo>
                      <a:lnTo>
                        <a:pt x="5" y="6"/>
                      </a:lnTo>
                      <a:lnTo>
                        <a:pt x="4" y="7"/>
                      </a:lnTo>
                      <a:lnTo>
                        <a:pt x="3" y="9"/>
                      </a:lnTo>
                      <a:lnTo>
                        <a:pt x="1" y="10"/>
                      </a:lnTo>
                      <a:lnTo>
                        <a:pt x="1" y="10"/>
                      </a:lnTo>
                      <a:lnTo>
                        <a:pt x="1" y="11"/>
                      </a:lnTo>
                      <a:lnTo>
                        <a:pt x="0" y="12"/>
                      </a:lnTo>
                      <a:lnTo>
                        <a:pt x="0" y="14"/>
                      </a:lnTo>
                      <a:lnTo>
                        <a:pt x="0" y="15"/>
                      </a:lnTo>
                      <a:lnTo>
                        <a:pt x="0" y="15"/>
                      </a:lnTo>
                      <a:lnTo>
                        <a:pt x="0" y="16"/>
                      </a:lnTo>
                      <a:lnTo>
                        <a:pt x="0" y="17"/>
                      </a:lnTo>
                      <a:lnTo>
                        <a:pt x="0" y="18"/>
                      </a:lnTo>
                      <a:lnTo>
                        <a:pt x="0" y="18"/>
                      </a:lnTo>
                      <a:lnTo>
                        <a:pt x="1" y="18"/>
                      </a:lnTo>
                      <a:lnTo>
                        <a:pt x="2" y="19"/>
                      </a:lnTo>
                      <a:lnTo>
                        <a:pt x="3" y="19"/>
                      </a:lnTo>
                      <a:lnTo>
                        <a:pt x="3" y="20"/>
                      </a:lnTo>
                      <a:lnTo>
                        <a:pt x="3" y="20"/>
                      </a:lnTo>
                      <a:lnTo>
                        <a:pt x="3" y="20"/>
                      </a:lnTo>
                      <a:lnTo>
                        <a:pt x="3" y="21"/>
                      </a:lnTo>
                      <a:lnTo>
                        <a:pt x="3" y="22"/>
                      </a:lnTo>
                      <a:lnTo>
                        <a:pt x="2" y="23"/>
                      </a:lnTo>
                      <a:lnTo>
                        <a:pt x="2" y="24"/>
                      </a:lnTo>
                      <a:lnTo>
                        <a:pt x="2" y="25"/>
                      </a:lnTo>
                      <a:lnTo>
                        <a:pt x="2" y="25"/>
                      </a:lnTo>
                      <a:lnTo>
                        <a:pt x="3" y="25"/>
                      </a:lnTo>
                      <a:lnTo>
                        <a:pt x="3" y="26"/>
                      </a:lnTo>
                      <a:lnTo>
                        <a:pt x="4" y="26"/>
                      </a:lnTo>
                      <a:lnTo>
                        <a:pt x="5" y="27"/>
                      </a:lnTo>
                      <a:lnTo>
                        <a:pt x="6" y="28"/>
                      </a:lnTo>
                      <a:lnTo>
                        <a:pt x="6" y="28"/>
                      </a:lnTo>
                      <a:lnTo>
                        <a:pt x="7" y="29"/>
                      </a:lnTo>
                      <a:lnTo>
                        <a:pt x="7" y="30"/>
                      </a:lnTo>
                      <a:lnTo>
                        <a:pt x="8" y="31"/>
                      </a:lnTo>
                      <a:lnTo>
                        <a:pt x="9" y="32"/>
                      </a:lnTo>
                      <a:lnTo>
                        <a:pt x="9" y="32"/>
                      </a:lnTo>
                      <a:lnTo>
                        <a:pt x="9" y="32"/>
                      </a:lnTo>
                      <a:lnTo>
                        <a:pt x="9" y="33"/>
                      </a:lnTo>
                      <a:lnTo>
                        <a:pt x="9" y="34"/>
                      </a:lnTo>
                      <a:lnTo>
                        <a:pt x="8" y="34"/>
                      </a:lnTo>
                      <a:lnTo>
                        <a:pt x="8" y="35"/>
                      </a:lnTo>
                      <a:lnTo>
                        <a:pt x="7" y="36"/>
                      </a:lnTo>
                      <a:lnTo>
                        <a:pt x="6" y="37"/>
                      </a:lnTo>
                      <a:lnTo>
                        <a:pt x="6" y="37"/>
                      </a:lnTo>
                      <a:lnTo>
                        <a:pt x="6" y="38"/>
                      </a:lnTo>
                      <a:lnTo>
                        <a:pt x="6" y="38"/>
                      </a:lnTo>
                      <a:lnTo>
                        <a:pt x="6" y="39"/>
                      </a:lnTo>
                      <a:lnTo>
                        <a:pt x="6" y="40"/>
                      </a:lnTo>
                      <a:lnTo>
                        <a:pt x="6" y="41"/>
                      </a:lnTo>
                      <a:lnTo>
                        <a:pt x="7" y="41"/>
                      </a:lnTo>
                      <a:lnTo>
                        <a:pt x="8" y="42"/>
                      </a:lnTo>
                      <a:lnTo>
                        <a:pt x="9" y="42"/>
                      </a:lnTo>
                      <a:lnTo>
                        <a:pt x="11" y="43"/>
                      </a:lnTo>
                      <a:lnTo>
                        <a:pt x="13" y="43"/>
                      </a:lnTo>
                      <a:lnTo>
                        <a:pt x="16" y="43"/>
                      </a:lnTo>
                      <a:lnTo>
                        <a:pt x="16" y="43"/>
                      </a:lnTo>
                      <a:lnTo>
                        <a:pt x="16" y="44"/>
                      </a:lnTo>
                      <a:lnTo>
                        <a:pt x="16" y="45"/>
                      </a:lnTo>
                      <a:lnTo>
                        <a:pt x="17" y="45"/>
                      </a:lnTo>
                      <a:lnTo>
                        <a:pt x="18" y="46"/>
                      </a:lnTo>
                      <a:lnTo>
                        <a:pt x="19" y="47"/>
                      </a:lnTo>
                      <a:lnTo>
                        <a:pt x="20" y="48"/>
                      </a:lnTo>
                      <a:lnTo>
                        <a:pt x="23" y="49"/>
                      </a:lnTo>
                      <a:lnTo>
                        <a:pt x="27" y="49"/>
                      </a:lnTo>
                      <a:lnTo>
                        <a:pt x="30" y="50"/>
                      </a:lnTo>
                      <a:lnTo>
                        <a:pt x="31" y="50"/>
                      </a:lnTo>
                      <a:lnTo>
                        <a:pt x="32" y="49"/>
                      </a:lnTo>
                      <a:lnTo>
                        <a:pt x="33" y="49"/>
                      </a:lnTo>
                      <a:lnTo>
                        <a:pt x="34" y="49"/>
                      </a:lnTo>
                      <a:lnTo>
                        <a:pt x="34" y="49"/>
                      </a:lnTo>
                      <a:lnTo>
                        <a:pt x="34" y="50"/>
                      </a:lnTo>
                      <a:lnTo>
                        <a:pt x="35" y="51"/>
                      </a:lnTo>
                      <a:lnTo>
                        <a:pt x="35" y="52"/>
                      </a:lnTo>
                      <a:lnTo>
                        <a:pt x="36" y="52"/>
                      </a:lnTo>
                      <a:lnTo>
                        <a:pt x="37" y="52"/>
                      </a:lnTo>
                      <a:lnTo>
                        <a:pt x="38" y="53"/>
                      </a:lnTo>
                      <a:lnTo>
                        <a:pt x="41" y="53"/>
                      </a:lnTo>
                      <a:lnTo>
                        <a:pt x="44" y="53"/>
                      </a:lnTo>
                      <a:lnTo>
                        <a:pt x="46" y="53"/>
                      </a:lnTo>
                      <a:lnTo>
                        <a:pt x="47" y="53"/>
                      </a:lnTo>
                      <a:lnTo>
                        <a:pt x="48" y="54"/>
                      </a:lnTo>
                      <a:lnTo>
                        <a:pt x="49" y="54"/>
                      </a:lnTo>
                      <a:lnTo>
                        <a:pt x="49" y="55"/>
                      </a:lnTo>
                      <a:lnTo>
                        <a:pt x="49" y="55"/>
                      </a:lnTo>
                      <a:lnTo>
                        <a:pt x="50" y="55"/>
                      </a:lnTo>
                      <a:lnTo>
                        <a:pt x="51" y="55"/>
                      </a:lnTo>
                      <a:lnTo>
                        <a:pt x="52" y="55"/>
                      </a:lnTo>
                      <a:lnTo>
                        <a:pt x="53" y="55"/>
                      </a:lnTo>
                      <a:lnTo>
                        <a:pt x="54" y="54"/>
                      </a:lnTo>
                      <a:lnTo>
                        <a:pt x="55" y="53"/>
                      </a:lnTo>
                      <a:lnTo>
                        <a:pt x="56" y="52"/>
                      </a:lnTo>
                      <a:lnTo>
                        <a:pt x="57" y="50"/>
                      </a:lnTo>
                      <a:lnTo>
                        <a:pt x="57" y="49"/>
                      </a:lnTo>
                      <a:lnTo>
                        <a:pt x="58" y="48"/>
                      </a:lnTo>
                      <a:lnTo>
                        <a:pt x="58" y="48"/>
                      </a:lnTo>
                      <a:lnTo>
                        <a:pt x="60" y="48"/>
                      </a:lnTo>
                      <a:lnTo>
                        <a:pt x="61" y="48"/>
                      </a:lnTo>
                      <a:lnTo>
                        <a:pt x="62" y="48"/>
                      </a:lnTo>
                      <a:lnTo>
                        <a:pt x="63" y="48"/>
                      </a:lnTo>
                      <a:lnTo>
                        <a:pt x="63" y="48"/>
                      </a:lnTo>
                      <a:lnTo>
                        <a:pt x="65" y="47"/>
                      </a:lnTo>
                      <a:lnTo>
                        <a:pt x="66" y="47"/>
                      </a:lnTo>
                      <a:lnTo>
                        <a:pt x="66" y="47"/>
                      </a:lnTo>
                      <a:lnTo>
                        <a:pt x="66" y="47"/>
                      </a:lnTo>
                      <a:lnTo>
                        <a:pt x="68" y="47"/>
                      </a:lnTo>
                      <a:lnTo>
                        <a:pt x="69" y="47"/>
                      </a:lnTo>
                      <a:lnTo>
                        <a:pt x="72" y="48"/>
                      </a:lnTo>
                      <a:lnTo>
                        <a:pt x="75" y="48"/>
                      </a:lnTo>
                      <a:lnTo>
                        <a:pt x="76" y="49"/>
                      </a:lnTo>
                      <a:lnTo>
                        <a:pt x="78" y="48"/>
                      </a:lnTo>
                      <a:lnTo>
                        <a:pt x="78" y="48"/>
                      </a:lnTo>
                      <a:lnTo>
                        <a:pt x="79" y="48"/>
                      </a:lnTo>
                      <a:lnTo>
                        <a:pt x="79" y="48"/>
                      </a:lnTo>
                      <a:lnTo>
                        <a:pt x="80" y="47"/>
                      </a:lnTo>
                      <a:lnTo>
                        <a:pt x="80" y="47"/>
                      </a:lnTo>
                      <a:lnTo>
                        <a:pt x="80" y="46"/>
                      </a:lnTo>
                      <a:lnTo>
                        <a:pt x="81" y="45"/>
                      </a:lnTo>
                      <a:lnTo>
                        <a:pt x="80" y="44"/>
                      </a:lnTo>
                      <a:lnTo>
                        <a:pt x="80" y="41"/>
                      </a:lnTo>
                      <a:lnTo>
                        <a:pt x="80" y="39"/>
                      </a:lnTo>
                      <a:lnTo>
                        <a:pt x="80" y="39"/>
                      </a:lnTo>
                      <a:lnTo>
                        <a:pt x="80" y="38"/>
                      </a:lnTo>
                      <a:lnTo>
                        <a:pt x="80" y="38"/>
                      </a:lnTo>
                      <a:lnTo>
                        <a:pt x="81" y="37"/>
                      </a:lnTo>
                      <a:lnTo>
                        <a:pt x="82" y="36"/>
                      </a:lnTo>
                      <a:lnTo>
                        <a:pt x="84" y="36"/>
                      </a:lnTo>
                      <a:lnTo>
                        <a:pt x="85" y="36"/>
                      </a:lnTo>
                      <a:lnTo>
                        <a:pt x="87" y="36"/>
                      </a:lnTo>
                      <a:lnTo>
                        <a:pt x="89" y="35"/>
                      </a:lnTo>
                      <a:lnTo>
                        <a:pt x="90" y="35"/>
                      </a:lnTo>
                      <a:lnTo>
                        <a:pt x="90" y="35"/>
                      </a:lnTo>
                      <a:lnTo>
                        <a:pt x="91" y="34"/>
                      </a:lnTo>
                      <a:lnTo>
                        <a:pt x="92" y="33"/>
                      </a:lnTo>
                      <a:lnTo>
                        <a:pt x="92" y="32"/>
                      </a:lnTo>
                      <a:lnTo>
                        <a:pt x="93" y="31"/>
                      </a:lnTo>
                      <a:lnTo>
                        <a:pt x="93" y="29"/>
                      </a:lnTo>
                      <a:lnTo>
                        <a:pt x="93" y="28"/>
                      </a:lnTo>
                      <a:lnTo>
                        <a:pt x="92" y="25"/>
                      </a:lnTo>
                      <a:lnTo>
                        <a:pt x="90" y="22"/>
                      </a:lnTo>
                      <a:lnTo>
                        <a:pt x="89" y="19"/>
                      </a:lnTo>
                      <a:lnTo>
                        <a:pt x="88" y="17"/>
                      </a:lnTo>
                      <a:lnTo>
                        <a:pt x="88" y="16"/>
                      </a:lnTo>
                      <a:lnTo>
                        <a:pt x="88" y="15"/>
                      </a:lnTo>
                      <a:lnTo>
                        <a:pt x="88" y="15"/>
                      </a:lnTo>
                      <a:lnTo>
                        <a:pt x="88" y="13"/>
                      </a:lnTo>
                      <a:lnTo>
                        <a:pt x="88" y="12"/>
                      </a:lnTo>
                      <a:lnTo>
                        <a:pt x="89" y="9"/>
                      </a:lnTo>
                      <a:lnTo>
                        <a:pt x="88" y="9"/>
                      </a:lnTo>
                      <a:lnTo>
                        <a:pt x="88" y="7"/>
                      </a:lnTo>
                      <a:lnTo>
                        <a:pt x="87" y="7"/>
                      </a:lnTo>
                      <a:lnTo>
                        <a:pt x="86" y="6"/>
                      </a:lnTo>
                      <a:lnTo>
                        <a:pt x="86" y="6"/>
                      </a:lnTo>
                      <a:lnTo>
                        <a:pt x="81" y="3"/>
                      </a:lnTo>
                      <a:lnTo>
                        <a:pt x="79" y="2"/>
                      </a:lnTo>
                      <a:lnTo>
                        <a:pt x="77" y="1"/>
                      </a:lnTo>
                      <a:lnTo>
                        <a:pt x="74" y="1"/>
                      </a:lnTo>
                      <a:lnTo>
                        <a:pt x="72" y="0"/>
                      </a:lnTo>
                      <a:lnTo>
                        <a:pt x="70" y="0"/>
                      </a:lnTo>
                      <a:lnTo>
                        <a:pt x="67" y="0"/>
                      </a:lnTo>
                      <a:lnTo>
                        <a:pt x="5" y="4"/>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788" name="Freeform 796">
                  <a:extLst>
                    <a:ext uri="{FF2B5EF4-FFF2-40B4-BE49-F238E27FC236}">
                      <a16:creationId xmlns:a16="http://schemas.microsoft.com/office/drawing/2014/main" id="{F3795A8B-C9C1-4ADF-A41B-E4D6EF81B4CE}"/>
                    </a:ext>
                  </a:extLst>
                </p:cNvPr>
                <p:cNvSpPr>
                  <a:spLocks/>
                </p:cNvSpPr>
                <p:nvPr/>
              </p:nvSpPr>
              <p:spPr bwMode="auto">
                <a:xfrm>
                  <a:off x="2997" y="1495"/>
                  <a:ext cx="73" cy="17"/>
                </a:xfrm>
                <a:custGeom>
                  <a:avLst/>
                  <a:gdLst>
                    <a:gd name="T0" fmla="*/ 30 w 73"/>
                    <a:gd name="T1" fmla="*/ 0 h 17"/>
                    <a:gd name="T2" fmla="*/ 22 w 73"/>
                    <a:gd name="T3" fmla="*/ 0 h 17"/>
                    <a:gd name="T4" fmla="*/ 16 w 73"/>
                    <a:gd name="T5" fmla="*/ 1 h 17"/>
                    <a:gd name="T6" fmla="*/ 11 w 73"/>
                    <a:gd name="T7" fmla="*/ 3 h 17"/>
                    <a:gd name="T8" fmla="*/ 8 w 73"/>
                    <a:gd name="T9" fmla="*/ 4 h 17"/>
                    <a:gd name="T10" fmla="*/ 6 w 73"/>
                    <a:gd name="T11" fmla="*/ 6 h 17"/>
                    <a:gd name="T12" fmla="*/ 3 w 73"/>
                    <a:gd name="T13" fmla="*/ 8 h 17"/>
                    <a:gd name="T14" fmla="*/ 1 w 73"/>
                    <a:gd name="T15" fmla="*/ 9 h 17"/>
                    <a:gd name="T16" fmla="*/ 0 w 73"/>
                    <a:gd name="T17" fmla="*/ 10 h 17"/>
                    <a:gd name="T18" fmla="*/ 0 w 73"/>
                    <a:gd name="T19" fmla="*/ 12 h 17"/>
                    <a:gd name="T20" fmla="*/ 0 w 73"/>
                    <a:gd name="T21" fmla="*/ 12 h 17"/>
                    <a:gd name="T22" fmla="*/ 2 w 73"/>
                    <a:gd name="T23" fmla="*/ 12 h 17"/>
                    <a:gd name="T24" fmla="*/ 6 w 73"/>
                    <a:gd name="T25" fmla="*/ 12 h 17"/>
                    <a:gd name="T26" fmla="*/ 14 w 73"/>
                    <a:gd name="T27" fmla="*/ 11 h 17"/>
                    <a:gd name="T28" fmla="*/ 17 w 73"/>
                    <a:gd name="T29" fmla="*/ 10 h 17"/>
                    <a:gd name="T30" fmla="*/ 23 w 73"/>
                    <a:gd name="T31" fmla="*/ 8 h 17"/>
                    <a:gd name="T32" fmla="*/ 26 w 73"/>
                    <a:gd name="T33" fmla="*/ 9 h 17"/>
                    <a:gd name="T34" fmla="*/ 28 w 73"/>
                    <a:gd name="T35" fmla="*/ 9 h 17"/>
                    <a:gd name="T36" fmla="*/ 29 w 73"/>
                    <a:gd name="T37" fmla="*/ 11 h 17"/>
                    <a:gd name="T38" fmla="*/ 31 w 73"/>
                    <a:gd name="T39" fmla="*/ 12 h 17"/>
                    <a:gd name="T40" fmla="*/ 34 w 73"/>
                    <a:gd name="T41" fmla="*/ 14 h 17"/>
                    <a:gd name="T42" fmla="*/ 37 w 73"/>
                    <a:gd name="T43" fmla="*/ 15 h 17"/>
                    <a:gd name="T44" fmla="*/ 44 w 73"/>
                    <a:gd name="T45" fmla="*/ 17 h 17"/>
                    <a:gd name="T46" fmla="*/ 46 w 73"/>
                    <a:gd name="T47" fmla="*/ 17 h 17"/>
                    <a:gd name="T48" fmla="*/ 50 w 73"/>
                    <a:gd name="T49" fmla="*/ 17 h 17"/>
                    <a:gd name="T50" fmla="*/ 53 w 73"/>
                    <a:gd name="T51" fmla="*/ 17 h 17"/>
                    <a:gd name="T52" fmla="*/ 54 w 73"/>
                    <a:gd name="T53" fmla="*/ 16 h 17"/>
                    <a:gd name="T54" fmla="*/ 55 w 73"/>
                    <a:gd name="T55" fmla="*/ 15 h 17"/>
                    <a:gd name="T56" fmla="*/ 56 w 73"/>
                    <a:gd name="T57" fmla="*/ 14 h 17"/>
                    <a:gd name="T58" fmla="*/ 57 w 73"/>
                    <a:gd name="T59" fmla="*/ 13 h 17"/>
                    <a:gd name="T60" fmla="*/ 60 w 73"/>
                    <a:gd name="T61" fmla="*/ 11 h 17"/>
                    <a:gd name="T62" fmla="*/ 64 w 73"/>
                    <a:gd name="T63" fmla="*/ 11 h 17"/>
                    <a:gd name="T64" fmla="*/ 69 w 73"/>
                    <a:gd name="T65" fmla="*/ 11 h 17"/>
                    <a:gd name="T66" fmla="*/ 71 w 73"/>
                    <a:gd name="T67" fmla="*/ 11 h 17"/>
                    <a:gd name="T68" fmla="*/ 73 w 73"/>
                    <a:gd name="T69" fmla="*/ 11 h 17"/>
                    <a:gd name="T70" fmla="*/ 73 w 73"/>
                    <a:gd name="T71" fmla="*/ 10 h 17"/>
                    <a:gd name="T72" fmla="*/ 73 w 73"/>
                    <a:gd name="T73" fmla="*/ 8 h 17"/>
                    <a:gd name="T74" fmla="*/ 72 w 73"/>
                    <a:gd name="T75" fmla="*/ 7 h 17"/>
                    <a:gd name="T76" fmla="*/ 70 w 73"/>
                    <a:gd name="T77" fmla="*/ 6 h 17"/>
                    <a:gd name="T78" fmla="*/ 66 w 73"/>
                    <a:gd name="T79" fmla="*/ 4 h 17"/>
                    <a:gd name="T80" fmla="*/ 64 w 73"/>
                    <a:gd name="T81" fmla="*/ 4 h 17"/>
                    <a:gd name="T82" fmla="*/ 48 w 73"/>
                    <a:gd name="T83" fmla="*/ 2 h 17"/>
                    <a:gd name="T84" fmla="*/ 30 w 73"/>
                    <a:gd name="T8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 h="17">
                      <a:moveTo>
                        <a:pt x="30" y="0"/>
                      </a:moveTo>
                      <a:lnTo>
                        <a:pt x="30" y="0"/>
                      </a:lnTo>
                      <a:lnTo>
                        <a:pt x="25" y="0"/>
                      </a:lnTo>
                      <a:lnTo>
                        <a:pt x="22" y="0"/>
                      </a:lnTo>
                      <a:lnTo>
                        <a:pt x="19" y="1"/>
                      </a:lnTo>
                      <a:lnTo>
                        <a:pt x="16" y="1"/>
                      </a:lnTo>
                      <a:lnTo>
                        <a:pt x="14" y="2"/>
                      </a:lnTo>
                      <a:lnTo>
                        <a:pt x="11" y="3"/>
                      </a:lnTo>
                      <a:lnTo>
                        <a:pt x="8" y="4"/>
                      </a:lnTo>
                      <a:lnTo>
                        <a:pt x="8" y="4"/>
                      </a:lnTo>
                      <a:lnTo>
                        <a:pt x="7" y="5"/>
                      </a:lnTo>
                      <a:lnTo>
                        <a:pt x="6" y="6"/>
                      </a:lnTo>
                      <a:lnTo>
                        <a:pt x="3" y="8"/>
                      </a:lnTo>
                      <a:lnTo>
                        <a:pt x="3" y="8"/>
                      </a:lnTo>
                      <a:lnTo>
                        <a:pt x="2" y="8"/>
                      </a:lnTo>
                      <a:lnTo>
                        <a:pt x="1" y="9"/>
                      </a:lnTo>
                      <a:lnTo>
                        <a:pt x="0" y="10"/>
                      </a:lnTo>
                      <a:lnTo>
                        <a:pt x="0" y="10"/>
                      </a:lnTo>
                      <a:lnTo>
                        <a:pt x="0" y="11"/>
                      </a:lnTo>
                      <a:lnTo>
                        <a:pt x="0" y="12"/>
                      </a:lnTo>
                      <a:lnTo>
                        <a:pt x="0" y="12"/>
                      </a:lnTo>
                      <a:lnTo>
                        <a:pt x="0" y="12"/>
                      </a:lnTo>
                      <a:lnTo>
                        <a:pt x="0" y="12"/>
                      </a:lnTo>
                      <a:lnTo>
                        <a:pt x="2" y="12"/>
                      </a:lnTo>
                      <a:lnTo>
                        <a:pt x="4" y="12"/>
                      </a:lnTo>
                      <a:lnTo>
                        <a:pt x="6" y="12"/>
                      </a:lnTo>
                      <a:lnTo>
                        <a:pt x="10" y="12"/>
                      </a:lnTo>
                      <a:lnTo>
                        <a:pt x="14" y="11"/>
                      </a:lnTo>
                      <a:lnTo>
                        <a:pt x="14" y="11"/>
                      </a:lnTo>
                      <a:lnTo>
                        <a:pt x="17" y="10"/>
                      </a:lnTo>
                      <a:lnTo>
                        <a:pt x="21" y="9"/>
                      </a:lnTo>
                      <a:lnTo>
                        <a:pt x="23" y="8"/>
                      </a:lnTo>
                      <a:lnTo>
                        <a:pt x="25" y="8"/>
                      </a:lnTo>
                      <a:lnTo>
                        <a:pt x="26" y="9"/>
                      </a:lnTo>
                      <a:lnTo>
                        <a:pt x="28" y="9"/>
                      </a:lnTo>
                      <a:lnTo>
                        <a:pt x="28" y="9"/>
                      </a:lnTo>
                      <a:lnTo>
                        <a:pt x="29" y="10"/>
                      </a:lnTo>
                      <a:lnTo>
                        <a:pt x="29" y="11"/>
                      </a:lnTo>
                      <a:lnTo>
                        <a:pt x="31" y="12"/>
                      </a:lnTo>
                      <a:lnTo>
                        <a:pt x="31" y="12"/>
                      </a:lnTo>
                      <a:lnTo>
                        <a:pt x="32" y="13"/>
                      </a:lnTo>
                      <a:lnTo>
                        <a:pt x="34" y="14"/>
                      </a:lnTo>
                      <a:lnTo>
                        <a:pt x="35" y="15"/>
                      </a:lnTo>
                      <a:lnTo>
                        <a:pt x="37" y="15"/>
                      </a:lnTo>
                      <a:lnTo>
                        <a:pt x="40" y="16"/>
                      </a:lnTo>
                      <a:lnTo>
                        <a:pt x="44" y="17"/>
                      </a:lnTo>
                      <a:lnTo>
                        <a:pt x="44" y="17"/>
                      </a:lnTo>
                      <a:lnTo>
                        <a:pt x="46" y="17"/>
                      </a:lnTo>
                      <a:lnTo>
                        <a:pt x="49" y="17"/>
                      </a:lnTo>
                      <a:lnTo>
                        <a:pt x="50" y="17"/>
                      </a:lnTo>
                      <a:lnTo>
                        <a:pt x="52" y="17"/>
                      </a:lnTo>
                      <a:lnTo>
                        <a:pt x="53" y="17"/>
                      </a:lnTo>
                      <a:lnTo>
                        <a:pt x="54" y="16"/>
                      </a:lnTo>
                      <a:lnTo>
                        <a:pt x="54" y="16"/>
                      </a:lnTo>
                      <a:lnTo>
                        <a:pt x="54" y="16"/>
                      </a:lnTo>
                      <a:lnTo>
                        <a:pt x="55" y="15"/>
                      </a:lnTo>
                      <a:lnTo>
                        <a:pt x="55" y="14"/>
                      </a:lnTo>
                      <a:lnTo>
                        <a:pt x="56" y="14"/>
                      </a:lnTo>
                      <a:lnTo>
                        <a:pt x="56" y="14"/>
                      </a:lnTo>
                      <a:lnTo>
                        <a:pt x="57" y="13"/>
                      </a:lnTo>
                      <a:lnTo>
                        <a:pt x="59" y="12"/>
                      </a:lnTo>
                      <a:lnTo>
                        <a:pt x="60" y="11"/>
                      </a:lnTo>
                      <a:lnTo>
                        <a:pt x="62" y="11"/>
                      </a:lnTo>
                      <a:lnTo>
                        <a:pt x="64" y="11"/>
                      </a:lnTo>
                      <a:lnTo>
                        <a:pt x="66" y="11"/>
                      </a:lnTo>
                      <a:lnTo>
                        <a:pt x="69" y="11"/>
                      </a:lnTo>
                      <a:lnTo>
                        <a:pt x="69" y="11"/>
                      </a:lnTo>
                      <a:lnTo>
                        <a:pt x="71" y="11"/>
                      </a:lnTo>
                      <a:lnTo>
                        <a:pt x="72" y="11"/>
                      </a:lnTo>
                      <a:lnTo>
                        <a:pt x="73" y="11"/>
                      </a:lnTo>
                      <a:lnTo>
                        <a:pt x="73" y="11"/>
                      </a:lnTo>
                      <a:lnTo>
                        <a:pt x="73" y="10"/>
                      </a:lnTo>
                      <a:lnTo>
                        <a:pt x="73" y="9"/>
                      </a:lnTo>
                      <a:lnTo>
                        <a:pt x="73" y="8"/>
                      </a:lnTo>
                      <a:lnTo>
                        <a:pt x="73" y="8"/>
                      </a:lnTo>
                      <a:lnTo>
                        <a:pt x="72" y="7"/>
                      </a:lnTo>
                      <a:lnTo>
                        <a:pt x="71" y="6"/>
                      </a:lnTo>
                      <a:lnTo>
                        <a:pt x="70" y="6"/>
                      </a:lnTo>
                      <a:lnTo>
                        <a:pt x="69" y="5"/>
                      </a:lnTo>
                      <a:lnTo>
                        <a:pt x="66" y="4"/>
                      </a:lnTo>
                      <a:lnTo>
                        <a:pt x="64" y="4"/>
                      </a:lnTo>
                      <a:lnTo>
                        <a:pt x="64" y="4"/>
                      </a:lnTo>
                      <a:lnTo>
                        <a:pt x="53" y="2"/>
                      </a:lnTo>
                      <a:lnTo>
                        <a:pt x="48" y="2"/>
                      </a:lnTo>
                      <a:lnTo>
                        <a:pt x="44" y="1"/>
                      </a:lnTo>
                      <a:lnTo>
                        <a:pt x="30" y="0"/>
                      </a:lnTo>
                      <a:close/>
                    </a:path>
                  </a:pathLst>
                </a:custGeom>
                <a:solidFill>
                  <a:srgbClr val="B2DC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789" name="Freeform 797">
                  <a:extLst>
                    <a:ext uri="{FF2B5EF4-FFF2-40B4-BE49-F238E27FC236}">
                      <a16:creationId xmlns:a16="http://schemas.microsoft.com/office/drawing/2014/main" id="{6703D24D-1B61-46FB-BC50-9CA5390EE5DF}"/>
                    </a:ext>
                  </a:extLst>
                </p:cNvPr>
                <p:cNvSpPr>
                  <a:spLocks/>
                </p:cNvSpPr>
                <p:nvPr/>
              </p:nvSpPr>
              <p:spPr bwMode="auto">
                <a:xfrm>
                  <a:off x="3022" y="1430"/>
                  <a:ext cx="30" cy="51"/>
                </a:xfrm>
                <a:custGeom>
                  <a:avLst/>
                  <a:gdLst>
                    <a:gd name="T0" fmla="*/ 27 w 30"/>
                    <a:gd name="T1" fmla="*/ 19 h 51"/>
                    <a:gd name="T2" fmla="*/ 26 w 30"/>
                    <a:gd name="T3" fmla="*/ 19 h 51"/>
                    <a:gd name="T4" fmla="*/ 25 w 30"/>
                    <a:gd name="T5" fmla="*/ 20 h 51"/>
                    <a:gd name="T6" fmla="*/ 21 w 30"/>
                    <a:gd name="T7" fmla="*/ 25 h 51"/>
                    <a:gd name="T8" fmla="*/ 16 w 30"/>
                    <a:gd name="T9" fmla="*/ 31 h 51"/>
                    <a:gd name="T10" fmla="*/ 15 w 30"/>
                    <a:gd name="T11" fmla="*/ 34 h 51"/>
                    <a:gd name="T12" fmla="*/ 14 w 30"/>
                    <a:gd name="T13" fmla="*/ 34 h 51"/>
                    <a:gd name="T14" fmla="*/ 13 w 30"/>
                    <a:gd name="T15" fmla="*/ 32 h 51"/>
                    <a:gd name="T16" fmla="*/ 15 w 30"/>
                    <a:gd name="T17" fmla="*/ 29 h 51"/>
                    <a:gd name="T18" fmla="*/ 16 w 30"/>
                    <a:gd name="T19" fmla="*/ 25 h 51"/>
                    <a:gd name="T20" fmla="*/ 19 w 30"/>
                    <a:gd name="T21" fmla="*/ 14 h 51"/>
                    <a:gd name="T22" fmla="*/ 21 w 30"/>
                    <a:gd name="T23" fmla="*/ 3 h 51"/>
                    <a:gd name="T24" fmla="*/ 21 w 30"/>
                    <a:gd name="T25" fmla="*/ 4 h 51"/>
                    <a:gd name="T26" fmla="*/ 18 w 30"/>
                    <a:gd name="T27" fmla="*/ 15 h 51"/>
                    <a:gd name="T28" fmla="*/ 18 w 30"/>
                    <a:gd name="T29" fmla="*/ 13 h 51"/>
                    <a:gd name="T30" fmla="*/ 17 w 30"/>
                    <a:gd name="T31" fmla="*/ 13 h 51"/>
                    <a:gd name="T32" fmla="*/ 17 w 30"/>
                    <a:gd name="T33" fmla="*/ 9 h 51"/>
                    <a:gd name="T34" fmla="*/ 17 w 30"/>
                    <a:gd name="T35" fmla="*/ 15 h 51"/>
                    <a:gd name="T36" fmla="*/ 17 w 30"/>
                    <a:gd name="T37" fmla="*/ 17 h 51"/>
                    <a:gd name="T38" fmla="*/ 15 w 30"/>
                    <a:gd name="T39" fmla="*/ 24 h 51"/>
                    <a:gd name="T40" fmla="*/ 12 w 30"/>
                    <a:gd name="T41" fmla="*/ 29 h 51"/>
                    <a:gd name="T42" fmla="*/ 11 w 30"/>
                    <a:gd name="T43" fmla="*/ 29 h 51"/>
                    <a:gd name="T44" fmla="*/ 9 w 30"/>
                    <a:gd name="T45" fmla="*/ 26 h 51"/>
                    <a:gd name="T46" fmla="*/ 8 w 30"/>
                    <a:gd name="T47" fmla="*/ 22 h 51"/>
                    <a:gd name="T48" fmla="*/ 4 w 30"/>
                    <a:gd name="T49" fmla="*/ 9 h 51"/>
                    <a:gd name="T50" fmla="*/ 3 w 30"/>
                    <a:gd name="T51" fmla="*/ 6 h 51"/>
                    <a:gd name="T52" fmla="*/ 0 w 30"/>
                    <a:gd name="T53" fmla="*/ 0 h 51"/>
                    <a:gd name="T54" fmla="*/ 0 w 30"/>
                    <a:gd name="T55" fmla="*/ 3 h 51"/>
                    <a:gd name="T56" fmla="*/ 5 w 30"/>
                    <a:gd name="T57" fmla="*/ 21 h 51"/>
                    <a:gd name="T58" fmla="*/ 6 w 30"/>
                    <a:gd name="T59" fmla="*/ 24 h 51"/>
                    <a:gd name="T60" fmla="*/ 8 w 30"/>
                    <a:gd name="T61" fmla="*/ 36 h 51"/>
                    <a:gd name="T62" fmla="*/ 7 w 30"/>
                    <a:gd name="T63" fmla="*/ 37 h 51"/>
                    <a:gd name="T64" fmla="*/ 7 w 30"/>
                    <a:gd name="T65" fmla="*/ 36 h 51"/>
                    <a:gd name="T66" fmla="*/ 4 w 30"/>
                    <a:gd name="T67" fmla="*/ 30 h 51"/>
                    <a:gd name="T68" fmla="*/ 3 w 30"/>
                    <a:gd name="T69" fmla="*/ 19 h 51"/>
                    <a:gd name="T70" fmla="*/ 2 w 30"/>
                    <a:gd name="T71" fmla="*/ 23 h 51"/>
                    <a:gd name="T72" fmla="*/ 2 w 30"/>
                    <a:gd name="T73" fmla="*/ 28 h 51"/>
                    <a:gd name="T74" fmla="*/ 1 w 30"/>
                    <a:gd name="T75" fmla="*/ 28 h 51"/>
                    <a:gd name="T76" fmla="*/ 0 w 30"/>
                    <a:gd name="T77" fmla="*/ 28 h 51"/>
                    <a:gd name="T78" fmla="*/ 4 w 30"/>
                    <a:gd name="T79" fmla="*/ 36 h 51"/>
                    <a:gd name="T80" fmla="*/ 7 w 30"/>
                    <a:gd name="T81" fmla="*/ 49 h 51"/>
                    <a:gd name="T82" fmla="*/ 9 w 30"/>
                    <a:gd name="T83" fmla="*/ 50 h 51"/>
                    <a:gd name="T84" fmla="*/ 13 w 30"/>
                    <a:gd name="T85" fmla="*/ 51 h 51"/>
                    <a:gd name="T86" fmla="*/ 15 w 30"/>
                    <a:gd name="T87" fmla="*/ 50 h 51"/>
                    <a:gd name="T88" fmla="*/ 17 w 30"/>
                    <a:gd name="T89" fmla="*/ 40 h 51"/>
                    <a:gd name="T90" fmla="*/ 20 w 30"/>
                    <a:gd name="T91" fmla="*/ 34 h 51"/>
                    <a:gd name="T92" fmla="*/ 25 w 30"/>
                    <a:gd name="T93" fmla="*/ 27 h 51"/>
                    <a:gd name="T94" fmla="*/ 30 w 30"/>
                    <a:gd name="T95" fmla="*/ 18 h 51"/>
                    <a:gd name="T96" fmla="*/ 29 w 30"/>
                    <a:gd name="T97"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51">
                      <a:moveTo>
                        <a:pt x="29" y="18"/>
                      </a:moveTo>
                      <a:lnTo>
                        <a:pt x="29" y="18"/>
                      </a:lnTo>
                      <a:lnTo>
                        <a:pt x="27" y="19"/>
                      </a:lnTo>
                      <a:lnTo>
                        <a:pt x="26" y="19"/>
                      </a:lnTo>
                      <a:lnTo>
                        <a:pt x="26" y="19"/>
                      </a:lnTo>
                      <a:lnTo>
                        <a:pt x="26" y="19"/>
                      </a:lnTo>
                      <a:lnTo>
                        <a:pt x="25" y="19"/>
                      </a:lnTo>
                      <a:lnTo>
                        <a:pt x="25" y="19"/>
                      </a:lnTo>
                      <a:lnTo>
                        <a:pt x="25" y="20"/>
                      </a:lnTo>
                      <a:lnTo>
                        <a:pt x="24" y="21"/>
                      </a:lnTo>
                      <a:lnTo>
                        <a:pt x="24" y="21"/>
                      </a:lnTo>
                      <a:lnTo>
                        <a:pt x="21" y="25"/>
                      </a:lnTo>
                      <a:lnTo>
                        <a:pt x="18" y="29"/>
                      </a:lnTo>
                      <a:lnTo>
                        <a:pt x="18" y="29"/>
                      </a:lnTo>
                      <a:lnTo>
                        <a:pt x="16" y="31"/>
                      </a:lnTo>
                      <a:lnTo>
                        <a:pt x="16" y="31"/>
                      </a:lnTo>
                      <a:lnTo>
                        <a:pt x="16" y="33"/>
                      </a:lnTo>
                      <a:lnTo>
                        <a:pt x="15" y="34"/>
                      </a:lnTo>
                      <a:lnTo>
                        <a:pt x="15" y="34"/>
                      </a:lnTo>
                      <a:lnTo>
                        <a:pt x="14" y="34"/>
                      </a:lnTo>
                      <a:lnTo>
                        <a:pt x="14" y="34"/>
                      </a:lnTo>
                      <a:lnTo>
                        <a:pt x="14" y="34"/>
                      </a:lnTo>
                      <a:lnTo>
                        <a:pt x="13" y="33"/>
                      </a:lnTo>
                      <a:lnTo>
                        <a:pt x="13" y="32"/>
                      </a:lnTo>
                      <a:lnTo>
                        <a:pt x="13" y="32"/>
                      </a:lnTo>
                      <a:lnTo>
                        <a:pt x="14" y="31"/>
                      </a:lnTo>
                      <a:lnTo>
                        <a:pt x="15" y="29"/>
                      </a:lnTo>
                      <a:lnTo>
                        <a:pt x="15" y="27"/>
                      </a:lnTo>
                      <a:lnTo>
                        <a:pt x="16" y="25"/>
                      </a:lnTo>
                      <a:lnTo>
                        <a:pt x="16" y="25"/>
                      </a:lnTo>
                      <a:lnTo>
                        <a:pt x="16" y="24"/>
                      </a:lnTo>
                      <a:lnTo>
                        <a:pt x="17" y="21"/>
                      </a:lnTo>
                      <a:lnTo>
                        <a:pt x="19" y="14"/>
                      </a:lnTo>
                      <a:lnTo>
                        <a:pt x="21" y="7"/>
                      </a:lnTo>
                      <a:lnTo>
                        <a:pt x="21" y="4"/>
                      </a:lnTo>
                      <a:lnTo>
                        <a:pt x="21" y="3"/>
                      </a:lnTo>
                      <a:lnTo>
                        <a:pt x="21" y="3"/>
                      </a:lnTo>
                      <a:lnTo>
                        <a:pt x="21" y="3"/>
                      </a:lnTo>
                      <a:lnTo>
                        <a:pt x="21" y="4"/>
                      </a:lnTo>
                      <a:lnTo>
                        <a:pt x="20" y="9"/>
                      </a:lnTo>
                      <a:lnTo>
                        <a:pt x="18" y="15"/>
                      </a:lnTo>
                      <a:lnTo>
                        <a:pt x="18" y="15"/>
                      </a:lnTo>
                      <a:lnTo>
                        <a:pt x="18" y="14"/>
                      </a:lnTo>
                      <a:lnTo>
                        <a:pt x="18" y="14"/>
                      </a:lnTo>
                      <a:lnTo>
                        <a:pt x="18" y="13"/>
                      </a:lnTo>
                      <a:lnTo>
                        <a:pt x="17" y="12"/>
                      </a:lnTo>
                      <a:lnTo>
                        <a:pt x="17" y="12"/>
                      </a:lnTo>
                      <a:lnTo>
                        <a:pt x="17" y="13"/>
                      </a:lnTo>
                      <a:lnTo>
                        <a:pt x="17" y="12"/>
                      </a:lnTo>
                      <a:lnTo>
                        <a:pt x="17" y="11"/>
                      </a:lnTo>
                      <a:lnTo>
                        <a:pt x="17" y="9"/>
                      </a:lnTo>
                      <a:lnTo>
                        <a:pt x="17" y="9"/>
                      </a:lnTo>
                      <a:lnTo>
                        <a:pt x="17" y="12"/>
                      </a:lnTo>
                      <a:lnTo>
                        <a:pt x="17" y="15"/>
                      </a:lnTo>
                      <a:lnTo>
                        <a:pt x="17" y="15"/>
                      </a:lnTo>
                      <a:lnTo>
                        <a:pt x="17" y="16"/>
                      </a:lnTo>
                      <a:lnTo>
                        <a:pt x="17" y="17"/>
                      </a:lnTo>
                      <a:lnTo>
                        <a:pt x="17" y="17"/>
                      </a:lnTo>
                      <a:lnTo>
                        <a:pt x="16" y="19"/>
                      </a:lnTo>
                      <a:lnTo>
                        <a:pt x="15" y="24"/>
                      </a:lnTo>
                      <a:lnTo>
                        <a:pt x="14" y="26"/>
                      </a:lnTo>
                      <a:lnTo>
                        <a:pt x="13" y="28"/>
                      </a:lnTo>
                      <a:lnTo>
                        <a:pt x="12" y="29"/>
                      </a:lnTo>
                      <a:lnTo>
                        <a:pt x="12" y="29"/>
                      </a:lnTo>
                      <a:lnTo>
                        <a:pt x="11" y="29"/>
                      </a:lnTo>
                      <a:lnTo>
                        <a:pt x="11" y="29"/>
                      </a:lnTo>
                      <a:lnTo>
                        <a:pt x="11" y="28"/>
                      </a:lnTo>
                      <a:lnTo>
                        <a:pt x="10" y="28"/>
                      </a:lnTo>
                      <a:lnTo>
                        <a:pt x="9" y="26"/>
                      </a:lnTo>
                      <a:lnTo>
                        <a:pt x="8" y="24"/>
                      </a:lnTo>
                      <a:lnTo>
                        <a:pt x="8" y="22"/>
                      </a:lnTo>
                      <a:lnTo>
                        <a:pt x="8" y="22"/>
                      </a:lnTo>
                      <a:lnTo>
                        <a:pt x="7" y="19"/>
                      </a:lnTo>
                      <a:lnTo>
                        <a:pt x="5" y="14"/>
                      </a:lnTo>
                      <a:lnTo>
                        <a:pt x="4" y="9"/>
                      </a:lnTo>
                      <a:lnTo>
                        <a:pt x="3" y="7"/>
                      </a:lnTo>
                      <a:lnTo>
                        <a:pt x="3" y="6"/>
                      </a:lnTo>
                      <a:lnTo>
                        <a:pt x="3" y="6"/>
                      </a:lnTo>
                      <a:lnTo>
                        <a:pt x="1" y="1"/>
                      </a:lnTo>
                      <a:lnTo>
                        <a:pt x="0" y="1"/>
                      </a:lnTo>
                      <a:lnTo>
                        <a:pt x="0" y="0"/>
                      </a:lnTo>
                      <a:lnTo>
                        <a:pt x="0" y="1"/>
                      </a:lnTo>
                      <a:lnTo>
                        <a:pt x="0" y="1"/>
                      </a:lnTo>
                      <a:lnTo>
                        <a:pt x="0" y="3"/>
                      </a:lnTo>
                      <a:lnTo>
                        <a:pt x="1" y="7"/>
                      </a:lnTo>
                      <a:lnTo>
                        <a:pt x="4" y="16"/>
                      </a:lnTo>
                      <a:lnTo>
                        <a:pt x="5" y="21"/>
                      </a:lnTo>
                      <a:lnTo>
                        <a:pt x="5" y="21"/>
                      </a:lnTo>
                      <a:lnTo>
                        <a:pt x="5" y="22"/>
                      </a:lnTo>
                      <a:lnTo>
                        <a:pt x="6" y="24"/>
                      </a:lnTo>
                      <a:lnTo>
                        <a:pt x="7" y="29"/>
                      </a:lnTo>
                      <a:lnTo>
                        <a:pt x="8" y="36"/>
                      </a:lnTo>
                      <a:lnTo>
                        <a:pt x="8" y="36"/>
                      </a:lnTo>
                      <a:lnTo>
                        <a:pt x="8" y="37"/>
                      </a:lnTo>
                      <a:lnTo>
                        <a:pt x="8" y="37"/>
                      </a:lnTo>
                      <a:lnTo>
                        <a:pt x="7" y="37"/>
                      </a:lnTo>
                      <a:lnTo>
                        <a:pt x="7" y="37"/>
                      </a:lnTo>
                      <a:lnTo>
                        <a:pt x="7" y="37"/>
                      </a:lnTo>
                      <a:lnTo>
                        <a:pt x="7" y="36"/>
                      </a:lnTo>
                      <a:lnTo>
                        <a:pt x="6" y="35"/>
                      </a:lnTo>
                      <a:lnTo>
                        <a:pt x="5" y="33"/>
                      </a:lnTo>
                      <a:lnTo>
                        <a:pt x="4" y="30"/>
                      </a:lnTo>
                      <a:lnTo>
                        <a:pt x="4" y="27"/>
                      </a:lnTo>
                      <a:lnTo>
                        <a:pt x="3" y="21"/>
                      </a:lnTo>
                      <a:lnTo>
                        <a:pt x="3" y="19"/>
                      </a:lnTo>
                      <a:lnTo>
                        <a:pt x="1" y="19"/>
                      </a:lnTo>
                      <a:lnTo>
                        <a:pt x="1" y="19"/>
                      </a:lnTo>
                      <a:lnTo>
                        <a:pt x="2" y="23"/>
                      </a:lnTo>
                      <a:lnTo>
                        <a:pt x="3" y="26"/>
                      </a:lnTo>
                      <a:lnTo>
                        <a:pt x="3" y="28"/>
                      </a:lnTo>
                      <a:lnTo>
                        <a:pt x="2" y="28"/>
                      </a:lnTo>
                      <a:lnTo>
                        <a:pt x="2" y="29"/>
                      </a:lnTo>
                      <a:lnTo>
                        <a:pt x="2" y="29"/>
                      </a:lnTo>
                      <a:lnTo>
                        <a:pt x="1" y="28"/>
                      </a:lnTo>
                      <a:lnTo>
                        <a:pt x="1" y="28"/>
                      </a:lnTo>
                      <a:lnTo>
                        <a:pt x="0" y="28"/>
                      </a:lnTo>
                      <a:lnTo>
                        <a:pt x="0" y="28"/>
                      </a:lnTo>
                      <a:lnTo>
                        <a:pt x="2" y="30"/>
                      </a:lnTo>
                      <a:lnTo>
                        <a:pt x="3" y="33"/>
                      </a:lnTo>
                      <a:lnTo>
                        <a:pt x="4" y="36"/>
                      </a:lnTo>
                      <a:lnTo>
                        <a:pt x="5" y="40"/>
                      </a:lnTo>
                      <a:lnTo>
                        <a:pt x="6" y="46"/>
                      </a:lnTo>
                      <a:lnTo>
                        <a:pt x="7" y="49"/>
                      </a:lnTo>
                      <a:lnTo>
                        <a:pt x="7" y="49"/>
                      </a:lnTo>
                      <a:lnTo>
                        <a:pt x="8" y="50"/>
                      </a:lnTo>
                      <a:lnTo>
                        <a:pt x="9" y="50"/>
                      </a:lnTo>
                      <a:lnTo>
                        <a:pt x="11" y="51"/>
                      </a:lnTo>
                      <a:lnTo>
                        <a:pt x="12" y="51"/>
                      </a:lnTo>
                      <a:lnTo>
                        <a:pt x="13" y="51"/>
                      </a:lnTo>
                      <a:lnTo>
                        <a:pt x="14" y="50"/>
                      </a:lnTo>
                      <a:lnTo>
                        <a:pt x="15" y="50"/>
                      </a:lnTo>
                      <a:lnTo>
                        <a:pt x="15" y="50"/>
                      </a:lnTo>
                      <a:lnTo>
                        <a:pt x="16" y="46"/>
                      </a:lnTo>
                      <a:lnTo>
                        <a:pt x="16" y="43"/>
                      </a:lnTo>
                      <a:lnTo>
                        <a:pt x="17" y="40"/>
                      </a:lnTo>
                      <a:lnTo>
                        <a:pt x="18" y="38"/>
                      </a:lnTo>
                      <a:lnTo>
                        <a:pt x="19" y="36"/>
                      </a:lnTo>
                      <a:lnTo>
                        <a:pt x="20" y="34"/>
                      </a:lnTo>
                      <a:lnTo>
                        <a:pt x="22" y="31"/>
                      </a:lnTo>
                      <a:lnTo>
                        <a:pt x="23" y="28"/>
                      </a:lnTo>
                      <a:lnTo>
                        <a:pt x="25" y="27"/>
                      </a:lnTo>
                      <a:lnTo>
                        <a:pt x="26" y="26"/>
                      </a:lnTo>
                      <a:lnTo>
                        <a:pt x="26" y="26"/>
                      </a:lnTo>
                      <a:lnTo>
                        <a:pt x="30" y="18"/>
                      </a:lnTo>
                      <a:lnTo>
                        <a:pt x="30" y="18"/>
                      </a:lnTo>
                      <a:lnTo>
                        <a:pt x="29" y="18"/>
                      </a:lnTo>
                      <a:lnTo>
                        <a:pt x="29" y="18"/>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790" name="Freeform 798">
                  <a:extLst>
                    <a:ext uri="{FF2B5EF4-FFF2-40B4-BE49-F238E27FC236}">
                      <a16:creationId xmlns:a16="http://schemas.microsoft.com/office/drawing/2014/main" id="{A2B46913-B75E-4A68-ABFD-B82DFAC70289}"/>
                    </a:ext>
                  </a:extLst>
                </p:cNvPr>
                <p:cNvSpPr>
                  <a:spLocks/>
                </p:cNvSpPr>
                <p:nvPr/>
              </p:nvSpPr>
              <p:spPr bwMode="auto">
                <a:xfrm>
                  <a:off x="2977" y="1393"/>
                  <a:ext cx="112" cy="76"/>
                </a:xfrm>
                <a:custGeom>
                  <a:avLst/>
                  <a:gdLst>
                    <a:gd name="T0" fmla="*/ 109 w 112"/>
                    <a:gd name="T1" fmla="*/ 51 h 76"/>
                    <a:gd name="T2" fmla="*/ 105 w 112"/>
                    <a:gd name="T3" fmla="*/ 44 h 76"/>
                    <a:gd name="T4" fmla="*/ 102 w 112"/>
                    <a:gd name="T5" fmla="*/ 42 h 76"/>
                    <a:gd name="T6" fmla="*/ 104 w 112"/>
                    <a:gd name="T7" fmla="*/ 39 h 76"/>
                    <a:gd name="T8" fmla="*/ 110 w 112"/>
                    <a:gd name="T9" fmla="*/ 33 h 76"/>
                    <a:gd name="T10" fmla="*/ 109 w 112"/>
                    <a:gd name="T11" fmla="*/ 30 h 76"/>
                    <a:gd name="T12" fmla="*/ 110 w 112"/>
                    <a:gd name="T13" fmla="*/ 23 h 76"/>
                    <a:gd name="T14" fmla="*/ 103 w 112"/>
                    <a:gd name="T15" fmla="*/ 19 h 76"/>
                    <a:gd name="T16" fmla="*/ 95 w 112"/>
                    <a:gd name="T17" fmla="*/ 18 h 76"/>
                    <a:gd name="T18" fmla="*/ 90 w 112"/>
                    <a:gd name="T19" fmla="*/ 18 h 76"/>
                    <a:gd name="T20" fmla="*/ 86 w 112"/>
                    <a:gd name="T21" fmla="*/ 19 h 76"/>
                    <a:gd name="T22" fmla="*/ 84 w 112"/>
                    <a:gd name="T23" fmla="*/ 16 h 76"/>
                    <a:gd name="T24" fmla="*/ 79 w 112"/>
                    <a:gd name="T25" fmla="*/ 14 h 76"/>
                    <a:gd name="T26" fmla="*/ 76 w 112"/>
                    <a:gd name="T27" fmla="*/ 12 h 76"/>
                    <a:gd name="T28" fmla="*/ 72 w 112"/>
                    <a:gd name="T29" fmla="*/ 9 h 76"/>
                    <a:gd name="T30" fmla="*/ 69 w 112"/>
                    <a:gd name="T31" fmla="*/ 4 h 76"/>
                    <a:gd name="T32" fmla="*/ 61 w 112"/>
                    <a:gd name="T33" fmla="*/ 0 h 76"/>
                    <a:gd name="T34" fmla="*/ 56 w 112"/>
                    <a:gd name="T35" fmla="*/ 3 h 76"/>
                    <a:gd name="T36" fmla="*/ 52 w 112"/>
                    <a:gd name="T37" fmla="*/ 9 h 76"/>
                    <a:gd name="T38" fmla="*/ 47 w 112"/>
                    <a:gd name="T39" fmla="*/ 9 h 76"/>
                    <a:gd name="T40" fmla="*/ 42 w 112"/>
                    <a:gd name="T41" fmla="*/ 7 h 76"/>
                    <a:gd name="T42" fmla="*/ 34 w 112"/>
                    <a:gd name="T43" fmla="*/ 9 h 76"/>
                    <a:gd name="T44" fmla="*/ 28 w 112"/>
                    <a:gd name="T45" fmla="*/ 15 h 76"/>
                    <a:gd name="T46" fmla="*/ 19 w 112"/>
                    <a:gd name="T47" fmla="*/ 14 h 76"/>
                    <a:gd name="T48" fmla="*/ 14 w 112"/>
                    <a:gd name="T49" fmla="*/ 20 h 76"/>
                    <a:gd name="T50" fmla="*/ 15 w 112"/>
                    <a:gd name="T51" fmla="*/ 24 h 76"/>
                    <a:gd name="T52" fmla="*/ 9 w 112"/>
                    <a:gd name="T53" fmla="*/ 26 h 76"/>
                    <a:gd name="T54" fmla="*/ 8 w 112"/>
                    <a:gd name="T55" fmla="*/ 30 h 76"/>
                    <a:gd name="T56" fmla="*/ 8 w 112"/>
                    <a:gd name="T57" fmla="*/ 33 h 76"/>
                    <a:gd name="T58" fmla="*/ 2 w 112"/>
                    <a:gd name="T59" fmla="*/ 37 h 76"/>
                    <a:gd name="T60" fmla="*/ 0 w 112"/>
                    <a:gd name="T61" fmla="*/ 44 h 76"/>
                    <a:gd name="T62" fmla="*/ 8 w 112"/>
                    <a:gd name="T63" fmla="*/ 48 h 76"/>
                    <a:gd name="T64" fmla="*/ 13 w 112"/>
                    <a:gd name="T65" fmla="*/ 52 h 76"/>
                    <a:gd name="T66" fmla="*/ 16 w 112"/>
                    <a:gd name="T67" fmla="*/ 57 h 76"/>
                    <a:gd name="T68" fmla="*/ 20 w 112"/>
                    <a:gd name="T69" fmla="*/ 57 h 76"/>
                    <a:gd name="T70" fmla="*/ 13 w 112"/>
                    <a:gd name="T71" fmla="*/ 60 h 76"/>
                    <a:gd name="T72" fmla="*/ 14 w 112"/>
                    <a:gd name="T73" fmla="*/ 65 h 76"/>
                    <a:gd name="T74" fmla="*/ 22 w 112"/>
                    <a:gd name="T75" fmla="*/ 68 h 76"/>
                    <a:gd name="T76" fmla="*/ 25 w 112"/>
                    <a:gd name="T77" fmla="*/ 69 h 76"/>
                    <a:gd name="T78" fmla="*/ 28 w 112"/>
                    <a:gd name="T79" fmla="*/ 72 h 76"/>
                    <a:gd name="T80" fmla="*/ 32 w 112"/>
                    <a:gd name="T81" fmla="*/ 76 h 76"/>
                    <a:gd name="T82" fmla="*/ 37 w 112"/>
                    <a:gd name="T83" fmla="*/ 73 h 76"/>
                    <a:gd name="T84" fmla="*/ 42 w 112"/>
                    <a:gd name="T85" fmla="*/ 72 h 76"/>
                    <a:gd name="T86" fmla="*/ 43 w 112"/>
                    <a:gd name="T87" fmla="*/ 68 h 76"/>
                    <a:gd name="T88" fmla="*/ 47 w 112"/>
                    <a:gd name="T89" fmla="*/ 68 h 76"/>
                    <a:gd name="T90" fmla="*/ 42 w 112"/>
                    <a:gd name="T91" fmla="*/ 58 h 76"/>
                    <a:gd name="T92" fmla="*/ 46 w 112"/>
                    <a:gd name="T93" fmla="*/ 55 h 76"/>
                    <a:gd name="T94" fmla="*/ 49 w 112"/>
                    <a:gd name="T95" fmla="*/ 51 h 76"/>
                    <a:gd name="T96" fmla="*/ 50 w 112"/>
                    <a:gd name="T97" fmla="*/ 49 h 76"/>
                    <a:gd name="T98" fmla="*/ 54 w 112"/>
                    <a:gd name="T99" fmla="*/ 47 h 76"/>
                    <a:gd name="T100" fmla="*/ 60 w 112"/>
                    <a:gd name="T101" fmla="*/ 52 h 76"/>
                    <a:gd name="T102" fmla="*/ 65 w 112"/>
                    <a:gd name="T103" fmla="*/ 52 h 76"/>
                    <a:gd name="T104" fmla="*/ 68 w 112"/>
                    <a:gd name="T105" fmla="*/ 59 h 76"/>
                    <a:gd name="T106" fmla="*/ 69 w 112"/>
                    <a:gd name="T107" fmla="*/ 63 h 76"/>
                    <a:gd name="T108" fmla="*/ 72 w 112"/>
                    <a:gd name="T109" fmla="*/ 67 h 76"/>
                    <a:gd name="T110" fmla="*/ 77 w 112"/>
                    <a:gd name="T111" fmla="*/ 68 h 76"/>
                    <a:gd name="T112" fmla="*/ 83 w 112"/>
                    <a:gd name="T113" fmla="*/ 72 h 76"/>
                    <a:gd name="T114" fmla="*/ 92 w 112"/>
                    <a:gd name="T115" fmla="*/ 69 h 76"/>
                    <a:gd name="T116" fmla="*/ 98 w 112"/>
                    <a:gd name="T117" fmla="*/ 64 h 76"/>
                    <a:gd name="T118" fmla="*/ 100 w 112"/>
                    <a:gd name="T119" fmla="*/ 63 h 76"/>
                    <a:gd name="T120" fmla="*/ 104 w 112"/>
                    <a:gd name="T121" fmla="*/ 60 h 76"/>
                    <a:gd name="T122" fmla="*/ 112 w 112"/>
                    <a:gd name="T123" fmla="*/ 5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 h="76">
                      <a:moveTo>
                        <a:pt x="112" y="53"/>
                      </a:moveTo>
                      <a:lnTo>
                        <a:pt x="112" y="53"/>
                      </a:lnTo>
                      <a:lnTo>
                        <a:pt x="112" y="52"/>
                      </a:lnTo>
                      <a:lnTo>
                        <a:pt x="112" y="51"/>
                      </a:lnTo>
                      <a:lnTo>
                        <a:pt x="111" y="51"/>
                      </a:lnTo>
                      <a:lnTo>
                        <a:pt x="110" y="51"/>
                      </a:lnTo>
                      <a:lnTo>
                        <a:pt x="109" y="51"/>
                      </a:lnTo>
                      <a:lnTo>
                        <a:pt x="109" y="51"/>
                      </a:lnTo>
                      <a:lnTo>
                        <a:pt x="108" y="50"/>
                      </a:lnTo>
                      <a:lnTo>
                        <a:pt x="108" y="48"/>
                      </a:lnTo>
                      <a:lnTo>
                        <a:pt x="106" y="46"/>
                      </a:lnTo>
                      <a:lnTo>
                        <a:pt x="106" y="46"/>
                      </a:lnTo>
                      <a:lnTo>
                        <a:pt x="106" y="45"/>
                      </a:lnTo>
                      <a:lnTo>
                        <a:pt x="105" y="44"/>
                      </a:lnTo>
                      <a:lnTo>
                        <a:pt x="104" y="44"/>
                      </a:lnTo>
                      <a:lnTo>
                        <a:pt x="104" y="44"/>
                      </a:lnTo>
                      <a:lnTo>
                        <a:pt x="103" y="44"/>
                      </a:lnTo>
                      <a:lnTo>
                        <a:pt x="102" y="44"/>
                      </a:lnTo>
                      <a:lnTo>
                        <a:pt x="102" y="44"/>
                      </a:lnTo>
                      <a:lnTo>
                        <a:pt x="102" y="43"/>
                      </a:lnTo>
                      <a:lnTo>
                        <a:pt x="102" y="42"/>
                      </a:lnTo>
                      <a:lnTo>
                        <a:pt x="103" y="42"/>
                      </a:lnTo>
                      <a:lnTo>
                        <a:pt x="103" y="41"/>
                      </a:lnTo>
                      <a:lnTo>
                        <a:pt x="103" y="41"/>
                      </a:lnTo>
                      <a:lnTo>
                        <a:pt x="103" y="39"/>
                      </a:lnTo>
                      <a:lnTo>
                        <a:pt x="103" y="39"/>
                      </a:lnTo>
                      <a:lnTo>
                        <a:pt x="104" y="39"/>
                      </a:lnTo>
                      <a:lnTo>
                        <a:pt x="104" y="39"/>
                      </a:lnTo>
                      <a:lnTo>
                        <a:pt x="107" y="37"/>
                      </a:lnTo>
                      <a:lnTo>
                        <a:pt x="109" y="35"/>
                      </a:lnTo>
                      <a:lnTo>
                        <a:pt x="109" y="35"/>
                      </a:lnTo>
                      <a:lnTo>
                        <a:pt x="110" y="34"/>
                      </a:lnTo>
                      <a:lnTo>
                        <a:pt x="110" y="34"/>
                      </a:lnTo>
                      <a:lnTo>
                        <a:pt x="110" y="33"/>
                      </a:lnTo>
                      <a:lnTo>
                        <a:pt x="110" y="33"/>
                      </a:lnTo>
                      <a:lnTo>
                        <a:pt x="110" y="33"/>
                      </a:lnTo>
                      <a:lnTo>
                        <a:pt x="109" y="32"/>
                      </a:lnTo>
                      <a:lnTo>
                        <a:pt x="108" y="32"/>
                      </a:lnTo>
                      <a:lnTo>
                        <a:pt x="107" y="31"/>
                      </a:lnTo>
                      <a:lnTo>
                        <a:pt x="107" y="31"/>
                      </a:lnTo>
                      <a:lnTo>
                        <a:pt x="108" y="30"/>
                      </a:lnTo>
                      <a:lnTo>
                        <a:pt x="109" y="30"/>
                      </a:lnTo>
                      <a:lnTo>
                        <a:pt x="109" y="30"/>
                      </a:lnTo>
                      <a:lnTo>
                        <a:pt x="110" y="29"/>
                      </a:lnTo>
                      <a:lnTo>
                        <a:pt x="110" y="29"/>
                      </a:lnTo>
                      <a:lnTo>
                        <a:pt x="110" y="28"/>
                      </a:lnTo>
                      <a:lnTo>
                        <a:pt x="110" y="26"/>
                      </a:lnTo>
                      <a:lnTo>
                        <a:pt x="110" y="25"/>
                      </a:lnTo>
                      <a:lnTo>
                        <a:pt x="110" y="23"/>
                      </a:lnTo>
                      <a:lnTo>
                        <a:pt x="109" y="22"/>
                      </a:lnTo>
                      <a:lnTo>
                        <a:pt x="107" y="21"/>
                      </a:lnTo>
                      <a:lnTo>
                        <a:pt x="107" y="21"/>
                      </a:lnTo>
                      <a:lnTo>
                        <a:pt x="106" y="20"/>
                      </a:lnTo>
                      <a:lnTo>
                        <a:pt x="104" y="20"/>
                      </a:lnTo>
                      <a:lnTo>
                        <a:pt x="104" y="20"/>
                      </a:lnTo>
                      <a:lnTo>
                        <a:pt x="103" y="19"/>
                      </a:lnTo>
                      <a:lnTo>
                        <a:pt x="101" y="19"/>
                      </a:lnTo>
                      <a:lnTo>
                        <a:pt x="100" y="19"/>
                      </a:lnTo>
                      <a:lnTo>
                        <a:pt x="98" y="19"/>
                      </a:lnTo>
                      <a:lnTo>
                        <a:pt x="98" y="19"/>
                      </a:lnTo>
                      <a:lnTo>
                        <a:pt x="96" y="19"/>
                      </a:lnTo>
                      <a:lnTo>
                        <a:pt x="96" y="19"/>
                      </a:lnTo>
                      <a:lnTo>
                        <a:pt x="95" y="18"/>
                      </a:lnTo>
                      <a:lnTo>
                        <a:pt x="95" y="18"/>
                      </a:lnTo>
                      <a:lnTo>
                        <a:pt x="94" y="19"/>
                      </a:lnTo>
                      <a:lnTo>
                        <a:pt x="92" y="19"/>
                      </a:lnTo>
                      <a:lnTo>
                        <a:pt x="91" y="19"/>
                      </a:lnTo>
                      <a:lnTo>
                        <a:pt x="90" y="19"/>
                      </a:lnTo>
                      <a:lnTo>
                        <a:pt x="90" y="19"/>
                      </a:lnTo>
                      <a:lnTo>
                        <a:pt x="90" y="18"/>
                      </a:lnTo>
                      <a:lnTo>
                        <a:pt x="89" y="18"/>
                      </a:lnTo>
                      <a:lnTo>
                        <a:pt x="89" y="18"/>
                      </a:lnTo>
                      <a:lnTo>
                        <a:pt x="88" y="17"/>
                      </a:lnTo>
                      <a:lnTo>
                        <a:pt x="88" y="17"/>
                      </a:lnTo>
                      <a:lnTo>
                        <a:pt x="88" y="18"/>
                      </a:lnTo>
                      <a:lnTo>
                        <a:pt x="87" y="18"/>
                      </a:lnTo>
                      <a:lnTo>
                        <a:pt x="86" y="19"/>
                      </a:lnTo>
                      <a:lnTo>
                        <a:pt x="85" y="20"/>
                      </a:lnTo>
                      <a:lnTo>
                        <a:pt x="85" y="20"/>
                      </a:lnTo>
                      <a:lnTo>
                        <a:pt x="85" y="20"/>
                      </a:lnTo>
                      <a:lnTo>
                        <a:pt x="85" y="19"/>
                      </a:lnTo>
                      <a:lnTo>
                        <a:pt x="85" y="17"/>
                      </a:lnTo>
                      <a:lnTo>
                        <a:pt x="85" y="17"/>
                      </a:lnTo>
                      <a:lnTo>
                        <a:pt x="84" y="16"/>
                      </a:lnTo>
                      <a:lnTo>
                        <a:pt x="84" y="16"/>
                      </a:lnTo>
                      <a:lnTo>
                        <a:pt x="83" y="15"/>
                      </a:lnTo>
                      <a:lnTo>
                        <a:pt x="83" y="15"/>
                      </a:lnTo>
                      <a:lnTo>
                        <a:pt x="81" y="15"/>
                      </a:lnTo>
                      <a:lnTo>
                        <a:pt x="80" y="15"/>
                      </a:lnTo>
                      <a:lnTo>
                        <a:pt x="79" y="14"/>
                      </a:lnTo>
                      <a:lnTo>
                        <a:pt x="79" y="14"/>
                      </a:lnTo>
                      <a:lnTo>
                        <a:pt x="78" y="13"/>
                      </a:lnTo>
                      <a:lnTo>
                        <a:pt x="78" y="13"/>
                      </a:lnTo>
                      <a:lnTo>
                        <a:pt x="77" y="12"/>
                      </a:lnTo>
                      <a:lnTo>
                        <a:pt x="77" y="12"/>
                      </a:lnTo>
                      <a:lnTo>
                        <a:pt x="76" y="12"/>
                      </a:lnTo>
                      <a:lnTo>
                        <a:pt x="76" y="12"/>
                      </a:lnTo>
                      <a:lnTo>
                        <a:pt x="76" y="12"/>
                      </a:lnTo>
                      <a:lnTo>
                        <a:pt x="75" y="13"/>
                      </a:lnTo>
                      <a:lnTo>
                        <a:pt x="75" y="13"/>
                      </a:lnTo>
                      <a:lnTo>
                        <a:pt x="75" y="12"/>
                      </a:lnTo>
                      <a:lnTo>
                        <a:pt x="74" y="11"/>
                      </a:lnTo>
                      <a:lnTo>
                        <a:pt x="74" y="10"/>
                      </a:lnTo>
                      <a:lnTo>
                        <a:pt x="73" y="9"/>
                      </a:lnTo>
                      <a:lnTo>
                        <a:pt x="72" y="9"/>
                      </a:lnTo>
                      <a:lnTo>
                        <a:pt x="71" y="9"/>
                      </a:lnTo>
                      <a:lnTo>
                        <a:pt x="69" y="9"/>
                      </a:lnTo>
                      <a:lnTo>
                        <a:pt x="68" y="8"/>
                      </a:lnTo>
                      <a:lnTo>
                        <a:pt x="68" y="8"/>
                      </a:lnTo>
                      <a:lnTo>
                        <a:pt x="69" y="7"/>
                      </a:lnTo>
                      <a:lnTo>
                        <a:pt x="69" y="6"/>
                      </a:lnTo>
                      <a:lnTo>
                        <a:pt x="69" y="4"/>
                      </a:lnTo>
                      <a:lnTo>
                        <a:pt x="68" y="3"/>
                      </a:lnTo>
                      <a:lnTo>
                        <a:pt x="68" y="1"/>
                      </a:lnTo>
                      <a:lnTo>
                        <a:pt x="66" y="1"/>
                      </a:lnTo>
                      <a:lnTo>
                        <a:pt x="65" y="0"/>
                      </a:lnTo>
                      <a:lnTo>
                        <a:pt x="64" y="0"/>
                      </a:lnTo>
                      <a:lnTo>
                        <a:pt x="64" y="0"/>
                      </a:lnTo>
                      <a:lnTo>
                        <a:pt x="61" y="0"/>
                      </a:lnTo>
                      <a:lnTo>
                        <a:pt x="60" y="0"/>
                      </a:lnTo>
                      <a:lnTo>
                        <a:pt x="59" y="0"/>
                      </a:lnTo>
                      <a:lnTo>
                        <a:pt x="59" y="0"/>
                      </a:lnTo>
                      <a:lnTo>
                        <a:pt x="57" y="1"/>
                      </a:lnTo>
                      <a:lnTo>
                        <a:pt x="56" y="2"/>
                      </a:lnTo>
                      <a:lnTo>
                        <a:pt x="56" y="3"/>
                      </a:lnTo>
                      <a:lnTo>
                        <a:pt x="56" y="3"/>
                      </a:lnTo>
                      <a:lnTo>
                        <a:pt x="55" y="5"/>
                      </a:lnTo>
                      <a:lnTo>
                        <a:pt x="54" y="6"/>
                      </a:lnTo>
                      <a:lnTo>
                        <a:pt x="54" y="7"/>
                      </a:lnTo>
                      <a:lnTo>
                        <a:pt x="55" y="9"/>
                      </a:lnTo>
                      <a:lnTo>
                        <a:pt x="55" y="9"/>
                      </a:lnTo>
                      <a:lnTo>
                        <a:pt x="53" y="9"/>
                      </a:lnTo>
                      <a:lnTo>
                        <a:pt x="52" y="9"/>
                      </a:lnTo>
                      <a:lnTo>
                        <a:pt x="52" y="9"/>
                      </a:lnTo>
                      <a:lnTo>
                        <a:pt x="51" y="9"/>
                      </a:lnTo>
                      <a:lnTo>
                        <a:pt x="50" y="9"/>
                      </a:lnTo>
                      <a:lnTo>
                        <a:pt x="49" y="9"/>
                      </a:lnTo>
                      <a:lnTo>
                        <a:pt x="48" y="9"/>
                      </a:lnTo>
                      <a:lnTo>
                        <a:pt x="48" y="9"/>
                      </a:lnTo>
                      <a:lnTo>
                        <a:pt x="47" y="9"/>
                      </a:lnTo>
                      <a:lnTo>
                        <a:pt x="47" y="8"/>
                      </a:lnTo>
                      <a:lnTo>
                        <a:pt x="46" y="8"/>
                      </a:lnTo>
                      <a:lnTo>
                        <a:pt x="45" y="8"/>
                      </a:lnTo>
                      <a:lnTo>
                        <a:pt x="45" y="8"/>
                      </a:lnTo>
                      <a:lnTo>
                        <a:pt x="43" y="8"/>
                      </a:lnTo>
                      <a:lnTo>
                        <a:pt x="42" y="7"/>
                      </a:lnTo>
                      <a:lnTo>
                        <a:pt x="42" y="7"/>
                      </a:lnTo>
                      <a:lnTo>
                        <a:pt x="40" y="7"/>
                      </a:lnTo>
                      <a:lnTo>
                        <a:pt x="39" y="7"/>
                      </a:lnTo>
                      <a:lnTo>
                        <a:pt x="37" y="7"/>
                      </a:lnTo>
                      <a:lnTo>
                        <a:pt x="36" y="7"/>
                      </a:lnTo>
                      <a:lnTo>
                        <a:pt x="35" y="8"/>
                      </a:lnTo>
                      <a:lnTo>
                        <a:pt x="35" y="8"/>
                      </a:lnTo>
                      <a:lnTo>
                        <a:pt x="34" y="9"/>
                      </a:lnTo>
                      <a:lnTo>
                        <a:pt x="34" y="9"/>
                      </a:lnTo>
                      <a:lnTo>
                        <a:pt x="32" y="10"/>
                      </a:lnTo>
                      <a:lnTo>
                        <a:pt x="31" y="12"/>
                      </a:lnTo>
                      <a:lnTo>
                        <a:pt x="30" y="13"/>
                      </a:lnTo>
                      <a:lnTo>
                        <a:pt x="29" y="15"/>
                      </a:lnTo>
                      <a:lnTo>
                        <a:pt x="29" y="15"/>
                      </a:lnTo>
                      <a:lnTo>
                        <a:pt x="28" y="15"/>
                      </a:lnTo>
                      <a:lnTo>
                        <a:pt x="27" y="14"/>
                      </a:lnTo>
                      <a:lnTo>
                        <a:pt x="25" y="14"/>
                      </a:lnTo>
                      <a:lnTo>
                        <a:pt x="24" y="13"/>
                      </a:lnTo>
                      <a:lnTo>
                        <a:pt x="24" y="13"/>
                      </a:lnTo>
                      <a:lnTo>
                        <a:pt x="22" y="13"/>
                      </a:lnTo>
                      <a:lnTo>
                        <a:pt x="21" y="13"/>
                      </a:lnTo>
                      <a:lnTo>
                        <a:pt x="19" y="14"/>
                      </a:lnTo>
                      <a:lnTo>
                        <a:pt x="18" y="14"/>
                      </a:lnTo>
                      <a:lnTo>
                        <a:pt x="18" y="14"/>
                      </a:lnTo>
                      <a:lnTo>
                        <a:pt x="16" y="15"/>
                      </a:lnTo>
                      <a:lnTo>
                        <a:pt x="15" y="16"/>
                      </a:lnTo>
                      <a:lnTo>
                        <a:pt x="14" y="17"/>
                      </a:lnTo>
                      <a:lnTo>
                        <a:pt x="14" y="18"/>
                      </a:lnTo>
                      <a:lnTo>
                        <a:pt x="14" y="20"/>
                      </a:lnTo>
                      <a:lnTo>
                        <a:pt x="15" y="21"/>
                      </a:lnTo>
                      <a:lnTo>
                        <a:pt x="16" y="22"/>
                      </a:lnTo>
                      <a:lnTo>
                        <a:pt x="17" y="24"/>
                      </a:lnTo>
                      <a:lnTo>
                        <a:pt x="17" y="24"/>
                      </a:lnTo>
                      <a:lnTo>
                        <a:pt x="16" y="24"/>
                      </a:lnTo>
                      <a:lnTo>
                        <a:pt x="15" y="24"/>
                      </a:lnTo>
                      <a:lnTo>
                        <a:pt x="15" y="24"/>
                      </a:lnTo>
                      <a:lnTo>
                        <a:pt x="14" y="25"/>
                      </a:lnTo>
                      <a:lnTo>
                        <a:pt x="13" y="26"/>
                      </a:lnTo>
                      <a:lnTo>
                        <a:pt x="13" y="26"/>
                      </a:lnTo>
                      <a:lnTo>
                        <a:pt x="12" y="26"/>
                      </a:lnTo>
                      <a:lnTo>
                        <a:pt x="11" y="26"/>
                      </a:lnTo>
                      <a:lnTo>
                        <a:pt x="10" y="26"/>
                      </a:lnTo>
                      <a:lnTo>
                        <a:pt x="9" y="26"/>
                      </a:lnTo>
                      <a:lnTo>
                        <a:pt x="9" y="26"/>
                      </a:lnTo>
                      <a:lnTo>
                        <a:pt x="9" y="27"/>
                      </a:lnTo>
                      <a:lnTo>
                        <a:pt x="8" y="28"/>
                      </a:lnTo>
                      <a:lnTo>
                        <a:pt x="8" y="28"/>
                      </a:lnTo>
                      <a:lnTo>
                        <a:pt x="8" y="29"/>
                      </a:lnTo>
                      <a:lnTo>
                        <a:pt x="8" y="30"/>
                      </a:lnTo>
                      <a:lnTo>
                        <a:pt x="8" y="30"/>
                      </a:lnTo>
                      <a:lnTo>
                        <a:pt x="9" y="30"/>
                      </a:lnTo>
                      <a:lnTo>
                        <a:pt x="9" y="31"/>
                      </a:lnTo>
                      <a:lnTo>
                        <a:pt x="10" y="32"/>
                      </a:lnTo>
                      <a:lnTo>
                        <a:pt x="11" y="33"/>
                      </a:lnTo>
                      <a:lnTo>
                        <a:pt x="11" y="33"/>
                      </a:lnTo>
                      <a:lnTo>
                        <a:pt x="10" y="33"/>
                      </a:lnTo>
                      <a:lnTo>
                        <a:pt x="8" y="33"/>
                      </a:lnTo>
                      <a:lnTo>
                        <a:pt x="7" y="33"/>
                      </a:lnTo>
                      <a:lnTo>
                        <a:pt x="5" y="34"/>
                      </a:lnTo>
                      <a:lnTo>
                        <a:pt x="5" y="34"/>
                      </a:lnTo>
                      <a:lnTo>
                        <a:pt x="4" y="34"/>
                      </a:lnTo>
                      <a:lnTo>
                        <a:pt x="3" y="35"/>
                      </a:lnTo>
                      <a:lnTo>
                        <a:pt x="3" y="36"/>
                      </a:lnTo>
                      <a:lnTo>
                        <a:pt x="2" y="37"/>
                      </a:lnTo>
                      <a:lnTo>
                        <a:pt x="1" y="39"/>
                      </a:lnTo>
                      <a:lnTo>
                        <a:pt x="0" y="41"/>
                      </a:lnTo>
                      <a:lnTo>
                        <a:pt x="0" y="41"/>
                      </a:lnTo>
                      <a:lnTo>
                        <a:pt x="0" y="42"/>
                      </a:lnTo>
                      <a:lnTo>
                        <a:pt x="0" y="42"/>
                      </a:lnTo>
                      <a:lnTo>
                        <a:pt x="0" y="43"/>
                      </a:lnTo>
                      <a:lnTo>
                        <a:pt x="0" y="44"/>
                      </a:lnTo>
                      <a:lnTo>
                        <a:pt x="1" y="45"/>
                      </a:lnTo>
                      <a:lnTo>
                        <a:pt x="2" y="45"/>
                      </a:lnTo>
                      <a:lnTo>
                        <a:pt x="4" y="46"/>
                      </a:lnTo>
                      <a:lnTo>
                        <a:pt x="5" y="47"/>
                      </a:lnTo>
                      <a:lnTo>
                        <a:pt x="9" y="47"/>
                      </a:lnTo>
                      <a:lnTo>
                        <a:pt x="9" y="47"/>
                      </a:lnTo>
                      <a:lnTo>
                        <a:pt x="8" y="48"/>
                      </a:lnTo>
                      <a:lnTo>
                        <a:pt x="8" y="49"/>
                      </a:lnTo>
                      <a:lnTo>
                        <a:pt x="9" y="50"/>
                      </a:lnTo>
                      <a:lnTo>
                        <a:pt x="10" y="51"/>
                      </a:lnTo>
                      <a:lnTo>
                        <a:pt x="10" y="51"/>
                      </a:lnTo>
                      <a:lnTo>
                        <a:pt x="11" y="51"/>
                      </a:lnTo>
                      <a:lnTo>
                        <a:pt x="12" y="51"/>
                      </a:lnTo>
                      <a:lnTo>
                        <a:pt x="13" y="52"/>
                      </a:lnTo>
                      <a:lnTo>
                        <a:pt x="15" y="52"/>
                      </a:lnTo>
                      <a:lnTo>
                        <a:pt x="15" y="52"/>
                      </a:lnTo>
                      <a:lnTo>
                        <a:pt x="15" y="54"/>
                      </a:lnTo>
                      <a:lnTo>
                        <a:pt x="15" y="55"/>
                      </a:lnTo>
                      <a:lnTo>
                        <a:pt x="15" y="56"/>
                      </a:lnTo>
                      <a:lnTo>
                        <a:pt x="16" y="56"/>
                      </a:lnTo>
                      <a:lnTo>
                        <a:pt x="16" y="57"/>
                      </a:lnTo>
                      <a:lnTo>
                        <a:pt x="16" y="57"/>
                      </a:lnTo>
                      <a:lnTo>
                        <a:pt x="17" y="57"/>
                      </a:lnTo>
                      <a:lnTo>
                        <a:pt x="18" y="57"/>
                      </a:lnTo>
                      <a:lnTo>
                        <a:pt x="18" y="57"/>
                      </a:lnTo>
                      <a:lnTo>
                        <a:pt x="19" y="57"/>
                      </a:lnTo>
                      <a:lnTo>
                        <a:pt x="19" y="57"/>
                      </a:lnTo>
                      <a:lnTo>
                        <a:pt x="20" y="57"/>
                      </a:lnTo>
                      <a:lnTo>
                        <a:pt x="20" y="57"/>
                      </a:lnTo>
                      <a:lnTo>
                        <a:pt x="17" y="57"/>
                      </a:lnTo>
                      <a:lnTo>
                        <a:pt x="16" y="57"/>
                      </a:lnTo>
                      <a:lnTo>
                        <a:pt x="15" y="58"/>
                      </a:lnTo>
                      <a:lnTo>
                        <a:pt x="15" y="58"/>
                      </a:lnTo>
                      <a:lnTo>
                        <a:pt x="14" y="59"/>
                      </a:lnTo>
                      <a:lnTo>
                        <a:pt x="13" y="60"/>
                      </a:lnTo>
                      <a:lnTo>
                        <a:pt x="13" y="61"/>
                      </a:lnTo>
                      <a:lnTo>
                        <a:pt x="12" y="62"/>
                      </a:lnTo>
                      <a:lnTo>
                        <a:pt x="12" y="62"/>
                      </a:lnTo>
                      <a:lnTo>
                        <a:pt x="12" y="63"/>
                      </a:lnTo>
                      <a:lnTo>
                        <a:pt x="12" y="63"/>
                      </a:lnTo>
                      <a:lnTo>
                        <a:pt x="13" y="64"/>
                      </a:lnTo>
                      <a:lnTo>
                        <a:pt x="14" y="65"/>
                      </a:lnTo>
                      <a:lnTo>
                        <a:pt x="16" y="66"/>
                      </a:lnTo>
                      <a:lnTo>
                        <a:pt x="17" y="67"/>
                      </a:lnTo>
                      <a:lnTo>
                        <a:pt x="19" y="67"/>
                      </a:lnTo>
                      <a:lnTo>
                        <a:pt x="20" y="67"/>
                      </a:lnTo>
                      <a:lnTo>
                        <a:pt x="22" y="67"/>
                      </a:lnTo>
                      <a:lnTo>
                        <a:pt x="22" y="67"/>
                      </a:lnTo>
                      <a:lnTo>
                        <a:pt x="22" y="68"/>
                      </a:lnTo>
                      <a:lnTo>
                        <a:pt x="22" y="68"/>
                      </a:lnTo>
                      <a:lnTo>
                        <a:pt x="23" y="68"/>
                      </a:lnTo>
                      <a:lnTo>
                        <a:pt x="24" y="68"/>
                      </a:lnTo>
                      <a:lnTo>
                        <a:pt x="25" y="68"/>
                      </a:lnTo>
                      <a:lnTo>
                        <a:pt x="25" y="68"/>
                      </a:lnTo>
                      <a:lnTo>
                        <a:pt x="25" y="69"/>
                      </a:lnTo>
                      <a:lnTo>
                        <a:pt x="25" y="69"/>
                      </a:lnTo>
                      <a:lnTo>
                        <a:pt x="25" y="70"/>
                      </a:lnTo>
                      <a:lnTo>
                        <a:pt x="25" y="70"/>
                      </a:lnTo>
                      <a:lnTo>
                        <a:pt x="26" y="71"/>
                      </a:lnTo>
                      <a:lnTo>
                        <a:pt x="26" y="71"/>
                      </a:lnTo>
                      <a:lnTo>
                        <a:pt x="28" y="71"/>
                      </a:lnTo>
                      <a:lnTo>
                        <a:pt x="28" y="71"/>
                      </a:lnTo>
                      <a:lnTo>
                        <a:pt x="28" y="72"/>
                      </a:lnTo>
                      <a:lnTo>
                        <a:pt x="28" y="72"/>
                      </a:lnTo>
                      <a:lnTo>
                        <a:pt x="29" y="73"/>
                      </a:lnTo>
                      <a:lnTo>
                        <a:pt x="30" y="74"/>
                      </a:lnTo>
                      <a:lnTo>
                        <a:pt x="31" y="75"/>
                      </a:lnTo>
                      <a:lnTo>
                        <a:pt x="31" y="75"/>
                      </a:lnTo>
                      <a:lnTo>
                        <a:pt x="32" y="76"/>
                      </a:lnTo>
                      <a:lnTo>
                        <a:pt x="32" y="76"/>
                      </a:lnTo>
                      <a:lnTo>
                        <a:pt x="33" y="76"/>
                      </a:lnTo>
                      <a:lnTo>
                        <a:pt x="34" y="76"/>
                      </a:lnTo>
                      <a:lnTo>
                        <a:pt x="35" y="75"/>
                      </a:lnTo>
                      <a:lnTo>
                        <a:pt x="35" y="75"/>
                      </a:lnTo>
                      <a:lnTo>
                        <a:pt x="36" y="74"/>
                      </a:lnTo>
                      <a:lnTo>
                        <a:pt x="37" y="74"/>
                      </a:lnTo>
                      <a:lnTo>
                        <a:pt x="37" y="73"/>
                      </a:lnTo>
                      <a:lnTo>
                        <a:pt x="38" y="72"/>
                      </a:lnTo>
                      <a:lnTo>
                        <a:pt x="38" y="72"/>
                      </a:lnTo>
                      <a:lnTo>
                        <a:pt x="38" y="72"/>
                      </a:lnTo>
                      <a:lnTo>
                        <a:pt x="39" y="72"/>
                      </a:lnTo>
                      <a:lnTo>
                        <a:pt x="40" y="72"/>
                      </a:lnTo>
                      <a:lnTo>
                        <a:pt x="41" y="72"/>
                      </a:lnTo>
                      <a:lnTo>
                        <a:pt x="42" y="72"/>
                      </a:lnTo>
                      <a:lnTo>
                        <a:pt x="42" y="72"/>
                      </a:lnTo>
                      <a:lnTo>
                        <a:pt x="42" y="72"/>
                      </a:lnTo>
                      <a:lnTo>
                        <a:pt x="42" y="71"/>
                      </a:lnTo>
                      <a:lnTo>
                        <a:pt x="43" y="70"/>
                      </a:lnTo>
                      <a:lnTo>
                        <a:pt x="43" y="68"/>
                      </a:lnTo>
                      <a:lnTo>
                        <a:pt x="43" y="68"/>
                      </a:lnTo>
                      <a:lnTo>
                        <a:pt x="43" y="68"/>
                      </a:lnTo>
                      <a:lnTo>
                        <a:pt x="44" y="68"/>
                      </a:lnTo>
                      <a:lnTo>
                        <a:pt x="45" y="68"/>
                      </a:lnTo>
                      <a:lnTo>
                        <a:pt x="46" y="68"/>
                      </a:lnTo>
                      <a:lnTo>
                        <a:pt x="46" y="69"/>
                      </a:lnTo>
                      <a:lnTo>
                        <a:pt x="47" y="68"/>
                      </a:lnTo>
                      <a:lnTo>
                        <a:pt x="47" y="68"/>
                      </a:lnTo>
                      <a:lnTo>
                        <a:pt x="47" y="68"/>
                      </a:lnTo>
                      <a:lnTo>
                        <a:pt x="47" y="67"/>
                      </a:lnTo>
                      <a:lnTo>
                        <a:pt x="46" y="65"/>
                      </a:lnTo>
                      <a:lnTo>
                        <a:pt x="44" y="63"/>
                      </a:lnTo>
                      <a:lnTo>
                        <a:pt x="43" y="60"/>
                      </a:lnTo>
                      <a:lnTo>
                        <a:pt x="42" y="59"/>
                      </a:lnTo>
                      <a:lnTo>
                        <a:pt x="42" y="58"/>
                      </a:lnTo>
                      <a:lnTo>
                        <a:pt x="42" y="58"/>
                      </a:lnTo>
                      <a:lnTo>
                        <a:pt x="42" y="56"/>
                      </a:lnTo>
                      <a:lnTo>
                        <a:pt x="42" y="56"/>
                      </a:lnTo>
                      <a:lnTo>
                        <a:pt x="44" y="56"/>
                      </a:lnTo>
                      <a:lnTo>
                        <a:pt x="45" y="56"/>
                      </a:lnTo>
                      <a:lnTo>
                        <a:pt x="46" y="56"/>
                      </a:lnTo>
                      <a:lnTo>
                        <a:pt x="46" y="56"/>
                      </a:lnTo>
                      <a:lnTo>
                        <a:pt x="46" y="55"/>
                      </a:lnTo>
                      <a:lnTo>
                        <a:pt x="47" y="55"/>
                      </a:lnTo>
                      <a:lnTo>
                        <a:pt x="47" y="54"/>
                      </a:lnTo>
                      <a:lnTo>
                        <a:pt x="47" y="52"/>
                      </a:lnTo>
                      <a:lnTo>
                        <a:pt x="47" y="51"/>
                      </a:lnTo>
                      <a:lnTo>
                        <a:pt x="47" y="51"/>
                      </a:lnTo>
                      <a:lnTo>
                        <a:pt x="48" y="51"/>
                      </a:lnTo>
                      <a:lnTo>
                        <a:pt x="49" y="51"/>
                      </a:lnTo>
                      <a:lnTo>
                        <a:pt x="49" y="50"/>
                      </a:lnTo>
                      <a:lnTo>
                        <a:pt x="49" y="50"/>
                      </a:lnTo>
                      <a:lnTo>
                        <a:pt x="49" y="50"/>
                      </a:lnTo>
                      <a:lnTo>
                        <a:pt x="50" y="50"/>
                      </a:lnTo>
                      <a:lnTo>
                        <a:pt x="50" y="49"/>
                      </a:lnTo>
                      <a:lnTo>
                        <a:pt x="50" y="49"/>
                      </a:lnTo>
                      <a:lnTo>
                        <a:pt x="50" y="49"/>
                      </a:lnTo>
                      <a:lnTo>
                        <a:pt x="51" y="48"/>
                      </a:lnTo>
                      <a:lnTo>
                        <a:pt x="51" y="48"/>
                      </a:lnTo>
                      <a:lnTo>
                        <a:pt x="51" y="47"/>
                      </a:lnTo>
                      <a:lnTo>
                        <a:pt x="51" y="47"/>
                      </a:lnTo>
                      <a:lnTo>
                        <a:pt x="51" y="47"/>
                      </a:lnTo>
                      <a:lnTo>
                        <a:pt x="52" y="47"/>
                      </a:lnTo>
                      <a:lnTo>
                        <a:pt x="54" y="47"/>
                      </a:lnTo>
                      <a:lnTo>
                        <a:pt x="57" y="47"/>
                      </a:lnTo>
                      <a:lnTo>
                        <a:pt x="57" y="47"/>
                      </a:lnTo>
                      <a:lnTo>
                        <a:pt x="57" y="49"/>
                      </a:lnTo>
                      <a:lnTo>
                        <a:pt x="57" y="50"/>
                      </a:lnTo>
                      <a:lnTo>
                        <a:pt x="58" y="51"/>
                      </a:lnTo>
                      <a:lnTo>
                        <a:pt x="60" y="52"/>
                      </a:lnTo>
                      <a:lnTo>
                        <a:pt x="60" y="52"/>
                      </a:lnTo>
                      <a:lnTo>
                        <a:pt x="61" y="53"/>
                      </a:lnTo>
                      <a:lnTo>
                        <a:pt x="62" y="53"/>
                      </a:lnTo>
                      <a:lnTo>
                        <a:pt x="62" y="53"/>
                      </a:lnTo>
                      <a:lnTo>
                        <a:pt x="63" y="53"/>
                      </a:lnTo>
                      <a:lnTo>
                        <a:pt x="65" y="52"/>
                      </a:lnTo>
                      <a:lnTo>
                        <a:pt x="65" y="52"/>
                      </a:lnTo>
                      <a:lnTo>
                        <a:pt x="65" y="52"/>
                      </a:lnTo>
                      <a:lnTo>
                        <a:pt x="66" y="53"/>
                      </a:lnTo>
                      <a:lnTo>
                        <a:pt x="68" y="53"/>
                      </a:lnTo>
                      <a:lnTo>
                        <a:pt x="71" y="53"/>
                      </a:lnTo>
                      <a:lnTo>
                        <a:pt x="71" y="53"/>
                      </a:lnTo>
                      <a:lnTo>
                        <a:pt x="70" y="55"/>
                      </a:lnTo>
                      <a:lnTo>
                        <a:pt x="69" y="57"/>
                      </a:lnTo>
                      <a:lnTo>
                        <a:pt x="68" y="59"/>
                      </a:lnTo>
                      <a:lnTo>
                        <a:pt x="68" y="60"/>
                      </a:lnTo>
                      <a:lnTo>
                        <a:pt x="68" y="62"/>
                      </a:lnTo>
                      <a:lnTo>
                        <a:pt x="68" y="62"/>
                      </a:lnTo>
                      <a:lnTo>
                        <a:pt x="68" y="62"/>
                      </a:lnTo>
                      <a:lnTo>
                        <a:pt x="69" y="62"/>
                      </a:lnTo>
                      <a:lnTo>
                        <a:pt x="69" y="62"/>
                      </a:lnTo>
                      <a:lnTo>
                        <a:pt x="69" y="63"/>
                      </a:lnTo>
                      <a:lnTo>
                        <a:pt x="69" y="63"/>
                      </a:lnTo>
                      <a:lnTo>
                        <a:pt x="69" y="63"/>
                      </a:lnTo>
                      <a:lnTo>
                        <a:pt x="70" y="64"/>
                      </a:lnTo>
                      <a:lnTo>
                        <a:pt x="70" y="64"/>
                      </a:lnTo>
                      <a:lnTo>
                        <a:pt x="71" y="65"/>
                      </a:lnTo>
                      <a:lnTo>
                        <a:pt x="72" y="66"/>
                      </a:lnTo>
                      <a:lnTo>
                        <a:pt x="72" y="67"/>
                      </a:lnTo>
                      <a:lnTo>
                        <a:pt x="73" y="67"/>
                      </a:lnTo>
                      <a:lnTo>
                        <a:pt x="73" y="67"/>
                      </a:lnTo>
                      <a:lnTo>
                        <a:pt x="74" y="68"/>
                      </a:lnTo>
                      <a:lnTo>
                        <a:pt x="75" y="68"/>
                      </a:lnTo>
                      <a:lnTo>
                        <a:pt x="76" y="68"/>
                      </a:lnTo>
                      <a:lnTo>
                        <a:pt x="77" y="68"/>
                      </a:lnTo>
                      <a:lnTo>
                        <a:pt x="77" y="68"/>
                      </a:lnTo>
                      <a:lnTo>
                        <a:pt x="78" y="69"/>
                      </a:lnTo>
                      <a:lnTo>
                        <a:pt x="79" y="70"/>
                      </a:lnTo>
                      <a:lnTo>
                        <a:pt x="80" y="71"/>
                      </a:lnTo>
                      <a:lnTo>
                        <a:pt x="81" y="72"/>
                      </a:lnTo>
                      <a:lnTo>
                        <a:pt x="82" y="72"/>
                      </a:lnTo>
                      <a:lnTo>
                        <a:pt x="82" y="72"/>
                      </a:lnTo>
                      <a:lnTo>
                        <a:pt x="83" y="72"/>
                      </a:lnTo>
                      <a:lnTo>
                        <a:pt x="84" y="72"/>
                      </a:lnTo>
                      <a:lnTo>
                        <a:pt x="85" y="72"/>
                      </a:lnTo>
                      <a:lnTo>
                        <a:pt x="86" y="71"/>
                      </a:lnTo>
                      <a:lnTo>
                        <a:pt x="86" y="71"/>
                      </a:lnTo>
                      <a:lnTo>
                        <a:pt x="87" y="70"/>
                      </a:lnTo>
                      <a:lnTo>
                        <a:pt x="89" y="70"/>
                      </a:lnTo>
                      <a:lnTo>
                        <a:pt x="92" y="69"/>
                      </a:lnTo>
                      <a:lnTo>
                        <a:pt x="93" y="68"/>
                      </a:lnTo>
                      <a:lnTo>
                        <a:pt x="94" y="67"/>
                      </a:lnTo>
                      <a:lnTo>
                        <a:pt x="95" y="66"/>
                      </a:lnTo>
                      <a:lnTo>
                        <a:pt x="95" y="64"/>
                      </a:lnTo>
                      <a:lnTo>
                        <a:pt x="95" y="64"/>
                      </a:lnTo>
                      <a:lnTo>
                        <a:pt x="96" y="64"/>
                      </a:lnTo>
                      <a:lnTo>
                        <a:pt x="98" y="64"/>
                      </a:lnTo>
                      <a:lnTo>
                        <a:pt x="98" y="64"/>
                      </a:lnTo>
                      <a:lnTo>
                        <a:pt x="98" y="63"/>
                      </a:lnTo>
                      <a:lnTo>
                        <a:pt x="98" y="63"/>
                      </a:lnTo>
                      <a:lnTo>
                        <a:pt x="98" y="63"/>
                      </a:lnTo>
                      <a:lnTo>
                        <a:pt x="99" y="63"/>
                      </a:lnTo>
                      <a:lnTo>
                        <a:pt x="100" y="63"/>
                      </a:lnTo>
                      <a:lnTo>
                        <a:pt x="100" y="63"/>
                      </a:lnTo>
                      <a:lnTo>
                        <a:pt x="101" y="62"/>
                      </a:lnTo>
                      <a:lnTo>
                        <a:pt x="101" y="62"/>
                      </a:lnTo>
                      <a:lnTo>
                        <a:pt x="101" y="62"/>
                      </a:lnTo>
                      <a:lnTo>
                        <a:pt x="102" y="61"/>
                      </a:lnTo>
                      <a:lnTo>
                        <a:pt x="102" y="60"/>
                      </a:lnTo>
                      <a:lnTo>
                        <a:pt x="102" y="60"/>
                      </a:lnTo>
                      <a:lnTo>
                        <a:pt x="104" y="60"/>
                      </a:lnTo>
                      <a:lnTo>
                        <a:pt x="107" y="59"/>
                      </a:lnTo>
                      <a:lnTo>
                        <a:pt x="108" y="59"/>
                      </a:lnTo>
                      <a:lnTo>
                        <a:pt x="109" y="59"/>
                      </a:lnTo>
                      <a:lnTo>
                        <a:pt x="110" y="58"/>
                      </a:lnTo>
                      <a:lnTo>
                        <a:pt x="111" y="57"/>
                      </a:lnTo>
                      <a:lnTo>
                        <a:pt x="111" y="57"/>
                      </a:lnTo>
                      <a:lnTo>
                        <a:pt x="112" y="56"/>
                      </a:lnTo>
                      <a:lnTo>
                        <a:pt x="112" y="55"/>
                      </a:lnTo>
                      <a:lnTo>
                        <a:pt x="112" y="54"/>
                      </a:lnTo>
                      <a:lnTo>
                        <a:pt x="112" y="53"/>
                      </a:lnTo>
                      <a:lnTo>
                        <a:pt x="112" y="53"/>
                      </a:lnTo>
                      <a:close/>
                    </a:path>
                  </a:pathLst>
                </a:custGeom>
                <a:solidFill>
                  <a:srgbClr val="85C6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791" name="Freeform 799">
                  <a:extLst>
                    <a:ext uri="{FF2B5EF4-FFF2-40B4-BE49-F238E27FC236}">
                      <a16:creationId xmlns:a16="http://schemas.microsoft.com/office/drawing/2014/main" id="{28D0F683-D4E3-4417-9BC1-1D99A56720EE}"/>
                    </a:ext>
                  </a:extLst>
                </p:cNvPr>
                <p:cNvSpPr>
                  <a:spLocks/>
                </p:cNvSpPr>
                <p:nvPr/>
              </p:nvSpPr>
              <p:spPr bwMode="auto">
                <a:xfrm>
                  <a:off x="2998" y="1411"/>
                  <a:ext cx="62" cy="28"/>
                </a:xfrm>
                <a:custGeom>
                  <a:avLst/>
                  <a:gdLst>
                    <a:gd name="T0" fmla="*/ 4 w 62"/>
                    <a:gd name="T1" fmla="*/ 20 h 28"/>
                    <a:gd name="T2" fmla="*/ 1 w 62"/>
                    <a:gd name="T3" fmla="*/ 18 h 28"/>
                    <a:gd name="T4" fmla="*/ 0 w 62"/>
                    <a:gd name="T5" fmla="*/ 16 h 28"/>
                    <a:gd name="T6" fmla="*/ 0 w 62"/>
                    <a:gd name="T7" fmla="*/ 14 h 28"/>
                    <a:gd name="T8" fmla="*/ 5 w 62"/>
                    <a:gd name="T9" fmla="*/ 14 h 28"/>
                    <a:gd name="T10" fmla="*/ 8 w 62"/>
                    <a:gd name="T11" fmla="*/ 13 h 28"/>
                    <a:gd name="T12" fmla="*/ 8 w 62"/>
                    <a:gd name="T13" fmla="*/ 11 h 28"/>
                    <a:gd name="T14" fmla="*/ 8 w 62"/>
                    <a:gd name="T15" fmla="*/ 10 h 28"/>
                    <a:gd name="T16" fmla="*/ 6 w 62"/>
                    <a:gd name="T17" fmla="*/ 7 h 28"/>
                    <a:gd name="T18" fmla="*/ 6 w 62"/>
                    <a:gd name="T19" fmla="*/ 5 h 28"/>
                    <a:gd name="T20" fmla="*/ 6 w 62"/>
                    <a:gd name="T21" fmla="*/ 3 h 28"/>
                    <a:gd name="T22" fmla="*/ 9 w 62"/>
                    <a:gd name="T23" fmla="*/ 1 h 28"/>
                    <a:gd name="T24" fmla="*/ 13 w 62"/>
                    <a:gd name="T25" fmla="*/ 0 h 28"/>
                    <a:gd name="T26" fmla="*/ 16 w 62"/>
                    <a:gd name="T27" fmla="*/ 0 h 28"/>
                    <a:gd name="T28" fmla="*/ 19 w 62"/>
                    <a:gd name="T29" fmla="*/ 1 h 28"/>
                    <a:gd name="T30" fmla="*/ 22 w 62"/>
                    <a:gd name="T31" fmla="*/ 4 h 28"/>
                    <a:gd name="T32" fmla="*/ 26 w 62"/>
                    <a:gd name="T33" fmla="*/ 4 h 28"/>
                    <a:gd name="T34" fmla="*/ 29 w 62"/>
                    <a:gd name="T35" fmla="*/ 5 h 28"/>
                    <a:gd name="T36" fmla="*/ 31 w 62"/>
                    <a:gd name="T37" fmla="*/ 7 h 28"/>
                    <a:gd name="T38" fmla="*/ 32 w 62"/>
                    <a:gd name="T39" fmla="*/ 9 h 28"/>
                    <a:gd name="T40" fmla="*/ 36 w 62"/>
                    <a:gd name="T41" fmla="*/ 12 h 28"/>
                    <a:gd name="T42" fmla="*/ 38 w 62"/>
                    <a:gd name="T43" fmla="*/ 12 h 28"/>
                    <a:gd name="T44" fmla="*/ 43 w 62"/>
                    <a:gd name="T45" fmla="*/ 11 h 28"/>
                    <a:gd name="T46" fmla="*/ 48 w 62"/>
                    <a:gd name="T47" fmla="*/ 11 h 28"/>
                    <a:gd name="T48" fmla="*/ 52 w 62"/>
                    <a:gd name="T49" fmla="*/ 12 h 28"/>
                    <a:gd name="T50" fmla="*/ 55 w 62"/>
                    <a:gd name="T51" fmla="*/ 14 h 28"/>
                    <a:gd name="T52" fmla="*/ 55 w 62"/>
                    <a:gd name="T53" fmla="*/ 16 h 28"/>
                    <a:gd name="T54" fmla="*/ 56 w 62"/>
                    <a:gd name="T55" fmla="*/ 18 h 28"/>
                    <a:gd name="T56" fmla="*/ 59 w 62"/>
                    <a:gd name="T57" fmla="*/ 18 h 28"/>
                    <a:gd name="T58" fmla="*/ 62 w 62"/>
                    <a:gd name="T59" fmla="*/ 21 h 28"/>
                    <a:gd name="T60" fmla="*/ 62 w 62"/>
                    <a:gd name="T61" fmla="*/ 22 h 28"/>
                    <a:gd name="T62" fmla="*/ 61 w 62"/>
                    <a:gd name="T63" fmla="*/ 24 h 28"/>
                    <a:gd name="T64" fmla="*/ 58 w 62"/>
                    <a:gd name="T65" fmla="*/ 26 h 28"/>
                    <a:gd name="T66" fmla="*/ 53 w 62"/>
                    <a:gd name="T67" fmla="*/ 28 h 28"/>
                    <a:gd name="T68" fmla="*/ 52 w 62"/>
                    <a:gd name="T69" fmla="*/ 27 h 28"/>
                    <a:gd name="T70" fmla="*/ 50 w 62"/>
                    <a:gd name="T71" fmla="*/ 24 h 28"/>
                    <a:gd name="T72" fmla="*/ 49 w 62"/>
                    <a:gd name="T73" fmla="*/ 23 h 28"/>
                    <a:gd name="T74" fmla="*/ 45 w 62"/>
                    <a:gd name="T75" fmla="*/ 23 h 28"/>
                    <a:gd name="T76" fmla="*/ 41 w 62"/>
                    <a:gd name="T77" fmla="*/ 24 h 28"/>
                    <a:gd name="T78" fmla="*/ 36 w 62"/>
                    <a:gd name="T79" fmla="*/ 26 h 28"/>
                    <a:gd name="T80" fmla="*/ 33 w 62"/>
                    <a:gd name="T81" fmla="*/ 28 h 28"/>
                    <a:gd name="T82" fmla="*/ 31 w 62"/>
                    <a:gd name="T83" fmla="*/ 28 h 28"/>
                    <a:gd name="T84" fmla="*/ 26 w 62"/>
                    <a:gd name="T85" fmla="*/ 27 h 28"/>
                    <a:gd name="T86" fmla="*/ 21 w 62"/>
                    <a:gd name="T87" fmla="*/ 25 h 28"/>
                    <a:gd name="T88" fmla="*/ 19 w 62"/>
                    <a:gd name="T89" fmla="*/ 25 h 28"/>
                    <a:gd name="T90" fmla="*/ 17 w 62"/>
                    <a:gd name="T91" fmla="*/ 26 h 28"/>
                    <a:gd name="T92" fmla="*/ 15 w 62"/>
                    <a:gd name="T93" fmla="*/ 27 h 28"/>
                    <a:gd name="T94" fmla="*/ 12 w 62"/>
                    <a:gd name="T95" fmla="*/ 27 h 28"/>
                    <a:gd name="T96" fmla="*/ 10 w 62"/>
                    <a:gd name="T97" fmla="*/ 26 h 28"/>
                    <a:gd name="T98" fmla="*/ 8 w 62"/>
                    <a:gd name="T99" fmla="*/ 25 h 28"/>
                    <a:gd name="T100" fmla="*/ 7 w 62"/>
                    <a:gd name="T101"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 h="28">
                      <a:moveTo>
                        <a:pt x="5" y="21"/>
                      </a:moveTo>
                      <a:lnTo>
                        <a:pt x="5" y="21"/>
                      </a:lnTo>
                      <a:lnTo>
                        <a:pt x="4" y="20"/>
                      </a:lnTo>
                      <a:lnTo>
                        <a:pt x="3" y="20"/>
                      </a:lnTo>
                      <a:lnTo>
                        <a:pt x="2" y="19"/>
                      </a:lnTo>
                      <a:lnTo>
                        <a:pt x="1" y="18"/>
                      </a:lnTo>
                      <a:lnTo>
                        <a:pt x="0" y="18"/>
                      </a:lnTo>
                      <a:lnTo>
                        <a:pt x="0" y="17"/>
                      </a:lnTo>
                      <a:lnTo>
                        <a:pt x="0" y="16"/>
                      </a:lnTo>
                      <a:lnTo>
                        <a:pt x="0" y="15"/>
                      </a:lnTo>
                      <a:lnTo>
                        <a:pt x="0" y="15"/>
                      </a:lnTo>
                      <a:lnTo>
                        <a:pt x="0" y="14"/>
                      </a:lnTo>
                      <a:lnTo>
                        <a:pt x="1" y="14"/>
                      </a:lnTo>
                      <a:lnTo>
                        <a:pt x="2" y="14"/>
                      </a:lnTo>
                      <a:lnTo>
                        <a:pt x="5" y="14"/>
                      </a:lnTo>
                      <a:lnTo>
                        <a:pt x="6" y="13"/>
                      </a:lnTo>
                      <a:lnTo>
                        <a:pt x="7" y="13"/>
                      </a:lnTo>
                      <a:lnTo>
                        <a:pt x="8" y="13"/>
                      </a:lnTo>
                      <a:lnTo>
                        <a:pt x="8" y="12"/>
                      </a:lnTo>
                      <a:lnTo>
                        <a:pt x="8" y="12"/>
                      </a:lnTo>
                      <a:lnTo>
                        <a:pt x="8" y="11"/>
                      </a:lnTo>
                      <a:lnTo>
                        <a:pt x="8" y="11"/>
                      </a:lnTo>
                      <a:lnTo>
                        <a:pt x="8" y="11"/>
                      </a:lnTo>
                      <a:lnTo>
                        <a:pt x="8" y="10"/>
                      </a:lnTo>
                      <a:lnTo>
                        <a:pt x="7" y="9"/>
                      </a:lnTo>
                      <a:lnTo>
                        <a:pt x="6" y="8"/>
                      </a:lnTo>
                      <a:lnTo>
                        <a:pt x="6" y="7"/>
                      </a:lnTo>
                      <a:lnTo>
                        <a:pt x="6" y="7"/>
                      </a:lnTo>
                      <a:lnTo>
                        <a:pt x="6" y="6"/>
                      </a:lnTo>
                      <a:lnTo>
                        <a:pt x="6" y="5"/>
                      </a:lnTo>
                      <a:lnTo>
                        <a:pt x="6" y="5"/>
                      </a:lnTo>
                      <a:lnTo>
                        <a:pt x="6" y="4"/>
                      </a:lnTo>
                      <a:lnTo>
                        <a:pt x="6" y="3"/>
                      </a:lnTo>
                      <a:lnTo>
                        <a:pt x="8" y="2"/>
                      </a:lnTo>
                      <a:lnTo>
                        <a:pt x="8" y="2"/>
                      </a:lnTo>
                      <a:lnTo>
                        <a:pt x="9" y="1"/>
                      </a:lnTo>
                      <a:lnTo>
                        <a:pt x="11" y="0"/>
                      </a:lnTo>
                      <a:lnTo>
                        <a:pt x="12" y="0"/>
                      </a:lnTo>
                      <a:lnTo>
                        <a:pt x="13" y="0"/>
                      </a:lnTo>
                      <a:lnTo>
                        <a:pt x="13" y="0"/>
                      </a:lnTo>
                      <a:lnTo>
                        <a:pt x="15" y="0"/>
                      </a:lnTo>
                      <a:lnTo>
                        <a:pt x="16" y="0"/>
                      </a:lnTo>
                      <a:lnTo>
                        <a:pt x="18" y="1"/>
                      </a:lnTo>
                      <a:lnTo>
                        <a:pt x="19" y="1"/>
                      </a:lnTo>
                      <a:lnTo>
                        <a:pt x="19" y="1"/>
                      </a:lnTo>
                      <a:lnTo>
                        <a:pt x="20" y="3"/>
                      </a:lnTo>
                      <a:lnTo>
                        <a:pt x="21" y="3"/>
                      </a:lnTo>
                      <a:lnTo>
                        <a:pt x="22" y="4"/>
                      </a:lnTo>
                      <a:lnTo>
                        <a:pt x="22" y="4"/>
                      </a:lnTo>
                      <a:lnTo>
                        <a:pt x="24" y="4"/>
                      </a:lnTo>
                      <a:lnTo>
                        <a:pt x="26" y="4"/>
                      </a:lnTo>
                      <a:lnTo>
                        <a:pt x="28" y="4"/>
                      </a:lnTo>
                      <a:lnTo>
                        <a:pt x="29" y="5"/>
                      </a:lnTo>
                      <a:lnTo>
                        <a:pt x="29" y="5"/>
                      </a:lnTo>
                      <a:lnTo>
                        <a:pt x="29" y="5"/>
                      </a:lnTo>
                      <a:lnTo>
                        <a:pt x="30" y="6"/>
                      </a:lnTo>
                      <a:lnTo>
                        <a:pt x="31" y="7"/>
                      </a:lnTo>
                      <a:lnTo>
                        <a:pt x="32" y="8"/>
                      </a:lnTo>
                      <a:lnTo>
                        <a:pt x="32" y="8"/>
                      </a:lnTo>
                      <a:lnTo>
                        <a:pt x="32" y="9"/>
                      </a:lnTo>
                      <a:lnTo>
                        <a:pt x="33" y="10"/>
                      </a:lnTo>
                      <a:lnTo>
                        <a:pt x="34" y="11"/>
                      </a:lnTo>
                      <a:lnTo>
                        <a:pt x="36" y="12"/>
                      </a:lnTo>
                      <a:lnTo>
                        <a:pt x="36" y="12"/>
                      </a:lnTo>
                      <a:lnTo>
                        <a:pt x="36" y="12"/>
                      </a:lnTo>
                      <a:lnTo>
                        <a:pt x="38" y="12"/>
                      </a:lnTo>
                      <a:lnTo>
                        <a:pt x="39" y="12"/>
                      </a:lnTo>
                      <a:lnTo>
                        <a:pt x="40" y="12"/>
                      </a:lnTo>
                      <a:lnTo>
                        <a:pt x="43" y="11"/>
                      </a:lnTo>
                      <a:lnTo>
                        <a:pt x="45" y="11"/>
                      </a:lnTo>
                      <a:lnTo>
                        <a:pt x="45" y="11"/>
                      </a:lnTo>
                      <a:lnTo>
                        <a:pt x="48" y="11"/>
                      </a:lnTo>
                      <a:lnTo>
                        <a:pt x="49" y="11"/>
                      </a:lnTo>
                      <a:lnTo>
                        <a:pt x="51" y="11"/>
                      </a:lnTo>
                      <a:lnTo>
                        <a:pt x="52" y="12"/>
                      </a:lnTo>
                      <a:lnTo>
                        <a:pt x="53" y="12"/>
                      </a:lnTo>
                      <a:lnTo>
                        <a:pt x="54" y="13"/>
                      </a:lnTo>
                      <a:lnTo>
                        <a:pt x="55" y="14"/>
                      </a:lnTo>
                      <a:lnTo>
                        <a:pt x="55" y="14"/>
                      </a:lnTo>
                      <a:lnTo>
                        <a:pt x="55" y="16"/>
                      </a:lnTo>
                      <a:lnTo>
                        <a:pt x="55" y="16"/>
                      </a:lnTo>
                      <a:lnTo>
                        <a:pt x="56" y="17"/>
                      </a:lnTo>
                      <a:lnTo>
                        <a:pt x="56" y="17"/>
                      </a:lnTo>
                      <a:lnTo>
                        <a:pt x="56" y="18"/>
                      </a:lnTo>
                      <a:lnTo>
                        <a:pt x="57" y="18"/>
                      </a:lnTo>
                      <a:lnTo>
                        <a:pt x="59" y="18"/>
                      </a:lnTo>
                      <a:lnTo>
                        <a:pt x="59" y="18"/>
                      </a:lnTo>
                      <a:lnTo>
                        <a:pt x="60" y="20"/>
                      </a:lnTo>
                      <a:lnTo>
                        <a:pt x="61" y="20"/>
                      </a:lnTo>
                      <a:lnTo>
                        <a:pt x="62" y="21"/>
                      </a:lnTo>
                      <a:lnTo>
                        <a:pt x="62" y="21"/>
                      </a:lnTo>
                      <a:lnTo>
                        <a:pt x="62" y="22"/>
                      </a:lnTo>
                      <a:lnTo>
                        <a:pt x="62" y="22"/>
                      </a:lnTo>
                      <a:lnTo>
                        <a:pt x="62" y="23"/>
                      </a:lnTo>
                      <a:lnTo>
                        <a:pt x="62" y="23"/>
                      </a:lnTo>
                      <a:lnTo>
                        <a:pt x="61" y="24"/>
                      </a:lnTo>
                      <a:lnTo>
                        <a:pt x="59" y="26"/>
                      </a:lnTo>
                      <a:lnTo>
                        <a:pt x="59" y="26"/>
                      </a:lnTo>
                      <a:lnTo>
                        <a:pt x="58" y="26"/>
                      </a:lnTo>
                      <a:lnTo>
                        <a:pt x="57" y="27"/>
                      </a:lnTo>
                      <a:lnTo>
                        <a:pt x="55" y="27"/>
                      </a:lnTo>
                      <a:lnTo>
                        <a:pt x="53" y="28"/>
                      </a:lnTo>
                      <a:lnTo>
                        <a:pt x="53" y="28"/>
                      </a:lnTo>
                      <a:lnTo>
                        <a:pt x="52" y="28"/>
                      </a:lnTo>
                      <a:lnTo>
                        <a:pt x="52" y="27"/>
                      </a:lnTo>
                      <a:lnTo>
                        <a:pt x="51" y="27"/>
                      </a:lnTo>
                      <a:lnTo>
                        <a:pt x="51" y="26"/>
                      </a:lnTo>
                      <a:lnTo>
                        <a:pt x="50" y="24"/>
                      </a:lnTo>
                      <a:lnTo>
                        <a:pt x="50" y="24"/>
                      </a:lnTo>
                      <a:lnTo>
                        <a:pt x="49" y="23"/>
                      </a:lnTo>
                      <a:lnTo>
                        <a:pt x="49" y="23"/>
                      </a:lnTo>
                      <a:lnTo>
                        <a:pt x="48" y="23"/>
                      </a:lnTo>
                      <a:lnTo>
                        <a:pt x="47" y="23"/>
                      </a:lnTo>
                      <a:lnTo>
                        <a:pt x="45" y="23"/>
                      </a:lnTo>
                      <a:lnTo>
                        <a:pt x="42" y="24"/>
                      </a:lnTo>
                      <a:lnTo>
                        <a:pt x="41" y="24"/>
                      </a:lnTo>
                      <a:lnTo>
                        <a:pt x="41" y="24"/>
                      </a:lnTo>
                      <a:lnTo>
                        <a:pt x="39" y="24"/>
                      </a:lnTo>
                      <a:lnTo>
                        <a:pt x="38" y="25"/>
                      </a:lnTo>
                      <a:lnTo>
                        <a:pt x="36" y="26"/>
                      </a:lnTo>
                      <a:lnTo>
                        <a:pt x="36" y="26"/>
                      </a:lnTo>
                      <a:lnTo>
                        <a:pt x="34" y="27"/>
                      </a:lnTo>
                      <a:lnTo>
                        <a:pt x="33" y="28"/>
                      </a:lnTo>
                      <a:lnTo>
                        <a:pt x="32" y="28"/>
                      </a:lnTo>
                      <a:lnTo>
                        <a:pt x="32" y="28"/>
                      </a:lnTo>
                      <a:lnTo>
                        <a:pt x="31" y="28"/>
                      </a:lnTo>
                      <a:lnTo>
                        <a:pt x="29" y="28"/>
                      </a:lnTo>
                      <a:lnTo>
                        <a:pt x="28" y="28"/>
                      </a:lnTo>
                      <a:lnTo>
                        <a:pt x="26" y="27"/>
                      </a:lnTo>
                      <a:lnTo>
                        <a:pt x="26" y="27"/>
                      </a:lnTo>
                      <a:lnTo>
                        <a:pt x="24" y="26"/>
                      </a:lnTo>
                      <a:lnTo>
                        <a:pt x="21" y="25"/>
                      </a:lnTo>
                      <a:lnTo>
                        <a:pt x="21" y="25"/>
                      </a:lnTo>
                      <a:lnTo>
                        <a:pt x="20" y="25"/>
                      </a:lnTo>
                      <a:lnTo>
                        <a:pt x="19" y="25"/>
                      </a:lnTo>
                      <a:lnTo>
                        <a:pt x="18" y="26"/>
                      </a:lnTo>
                      <a:lnTo>
                        <a:pt x="17" y="26"/>
                      </a:lnTo>
                      <a:lnTo>
                        <a:pt x="17" y="26"/>
                      </a:lnTo>
                      <a:lnTo>
                        <a:pt x="17" y="26"/>
                      </a:lnTo>
                      <a:lnTo>
                        <a:pt x="16" y="26"/>
                      </a:lnTo>
                      <a:lnTo>
                        <a:pt x="15" y="27"/>
                      </a:lnTo>
                      <a:lnTo>
                        <a:pt x="15" y="27"/>
                      </a:lnTo>
                      <a:lnTo>
                        <a:pt x="13" y="27"/>
                      </a:lnTo>
                      <a:lnTo>
                        <a:pt x="12" y="27"/>
                      </a:lnTo>
                      <a:lnTo>
                        <a:pt x="11" y="27"/>
                      </a:lnTo>
                      <a:lnTo>
                        <a:pt x="11" y="27"/>
                      </a:lnTo>
                      <a:lnTo>
                        <a:pt x="10" y="26"/>
                      </a:lnTo>
                      <a:lnTo>
                        <a:pt x="9" y="26"/>
                      </a:lnTo>
                      <a:lnTo>
                        <a:pt x="8" y="25"/>
                      </a:lnTo>
                      <a:lnTo>
                        <a:pt x="8" y="25"/>
                      </a:lnTo>
                      <a:lnTo>
                        <a:pt x="8" y="24"/>
                      </a:lnTo>
                      <a:lnTo>
                        <a:pt x="8" y="24"/>
                      </a:lnTo>
                      <a:lnTo>
                        <a:pt x="7" y="24"/>
                      </a:lnTo>
                      <a:lnTo>
                        <a:pt x="5" y="2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792" name="Freeform 800">
                  <a:extLst>
                    <a:ext uri="{FF2B5EF4-FFF2-40B4-BE49-F238E27FC236}">
                      <a16:creationId xmlns:a16="http://schemas.microsoft.com/office/drawing/2014/main" id="{572750E9-84F2-46A3-A5D0-A4F23D505B0F}"/>
                    </a:ext>
                  </a:extLst>
                </p:cNvPr>
                <p:cNvSpPr>
                  <a:spLocks/>
                </p:cNvSpPr>
                <p:nvPr/>
              </p:nvSpPr>
              <p:spPr bwMode="auto">
                <a:xfrm>
                  <a:off x="3027" y="1476"/>
                  <a:ext cx="11" cy="7"/>
                </a:xfrm>
                <a:custGeom>
                  <a:avLst/>
                  <a:gdLst>
                    <a:gd name="T0" fmla="*/ 0 w 11"/>
                    <a:gd name="T1" fmla="*/ 1 h 7"/>
                    <a:gd name="T2" fmla="*/ 0 w 11"/>
                    <a:gd name="T3" fmla="*/ 1 h 7"/>
                    <a:gd name="T4" fmla="*/ 0 w 11"/>
                    <a:gd name="T5" fmla="*/ 3 h 7"/>
                    <a:gd name="T6" fmla="*/ 1 w 11"/>
                    <a:gd name="T7" fmla="*/ 4 h 7"/>
                    <a:gd name="T8" fmla="*/ 2 w 11"/>
                    <a:gd name="T9" fmla="*/ 5 h 7"/>
                    <a:gd name="T10" fmla="*/ 3 w 11"/>
                    <a:gd name="T11" fmla="*/ 6 h 7"/>
                    <a:gd name="T12" fmla="*/ 3 w 11"/>
                    <a:gd name="T13" fmla="*/ 6 h 7"/>
                    <a:gd name="T14" fmla="*/ 4 w 11"/>
                    <a:gd name="T15" fmla="*/ 6 h 7"/>
                    <a:gd name="T16" fmla="*/ 5 w 11"/>
                    <a:gd name="T17" fmla="*/ 7 h 7"/>
                    <a:gd name="T18" fmla="*/ 7 w 11"/>
                    <a:gd name="T19" fmla="*/ 7 h 7"/>
                    <a:gd name="T20" fmla="*/ 8 w 11"/>
                    <a:gd name="T21" fmla="*/ 7 h 7"/>
                    <a:gd name="T22" fmla="*/ 10 w 11"/>
                    <a:gd name="T23" fmla="*/ 6 h 7"/>
                    <a:gd name="T24" fmla="*/ 10 w 11"/>
                    <a:gd name="T25" fmla="*/ 6 h 7"/>
                    <a:gd name="T26" fmla="*/ 11 w 11"/>
                    <a:gd name="T27" fmla="*/ 6 h 7"/>
                    <a:gd name="T28" fmla="*/ 11 w 11"/>
                    <a:gd name="T29" fmla="*/ 6 h 7"/>
                    <a:gd name="T30" fmla="*/ 11 w 11"/>
                    <a:gd name="T31" fmla="*/ 5 h 7"/>
                    <a:gd name="T32" fmla="*/ 11 w 11"/>
                    <a:gd name="T33" fmla="*/ 4 h 7"/>
                    <a:gd name="T34" fmla="*/ 11 w 11"/>
                    <a:gd name="T35" fmla="*/ 4 h 7"/>
                    <a:gd name="T36" fmla="*/ 11 w 11"/>
                    <a:gd name="T37" fmla="*/ 4 h 7"/>
                    <a:gd name="T38" fmla="*/ 10 w 11"/>
                    <a:gd name="T39" fmla="*/ 4 h 7"/>
                    <a:gd name="T40" fmla="*/ 10 w 11"/>
                    <a:gd name="T41" fmla="*/ 4 h 7"/>
                    <a:gd name="T42" fmla="*/ 10 w 11"/>
                    <a:gd name="T43" fmla="*/ 4 h 7"/>
                    <a:gd name="T44" fmla="*/ 10 w 11"/>
                    <a:gd name="T45" fmla="*/ 5 h 7"/>
                    <a:gd name="T46" fmla="*/ 10 w 11"/>
                    <a:gd name="T47" fmla="*/ 6 h 7"/>
                    <a:gd name="T48" fmla="*/ 10 w 11"/>
                    <a:gd name="T49" fmla="*/ 6 h 7"/>
                    <a:gd name="T50" fmla="*/ 10 w 11"/>
                    <a:gd name="T51" fmla="*/ 6 h 7"/>
                    <a:gd name="T52" fmla="*/ 10 w 11"/>
                    <a:gd name="T53" fmla="*/ 6 h 7"/>
                    <a:gd name="T54" fmla="*/ 10 w 11"/>
                    <a:gd name="T55" fmla="*/ 6 h 7"/>
                    <a:gd name="T56" fmla="*/ 11 w 11"/>
                    <a:gd name="T57" fmla="*/ 4 h 7"/>
                    <a:gd name="T58" fmla="*/ 11 w 11"/>
                    <a:gd name="T59" fmla="*/ 4 h 7"/>
                    <a:gd name="T60" fmla="*/ 7 w 11"/>
                    <a:gd name="T61" fmla="*/ 4 h 7"/>
                    <a:gd name="T62" fmla="*/ 6 w 11"/>
                    <a:gd name="T63" fmla="*/ 4 h 7"/>
                    <a:gd name="T64" fmla="*/ 4 w 11"/>
                    <a:gd name="T65" fmla="*/ 4 h 7"/>
                    <a:gd name="T66" fmla="*/ 3 w 11"/>
                    <a:gd name="T67" fmla="*/ 3 h 7"/>
                    <a:gd name="T68" fmla="*/ 2 w 11"/>
                    <a:gd name="T69" fmla="*/ 2 h 7"/>
                    <a:gd name="T70" fmla="*/ 1 w 11"/>
                    <a:gd name="T71" fmla="*/ 1 h 7"/>
                    <a:gd name="T72" fmla="*/ 0 w 11"/>
                    <a:gd name="T73" fmla="*/ 0 h 7"/>
                    <a:gd name="T74" fmla="*/ 0 w 11"/>
                    <a:gd name="T75" fmla="*/ 0 h 7"/>
                    <a:gd name="T76" fmla="*/ 0 w 11"/>
                    <a:gd name="T77" fmla="*/ 1 h 7"/>
                    <a:gd name="T78" fmla="*/ 0 w 11"/>
                    <a:gd name="T7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7">
                      <a:moveTo>
                        <a:pt x="0" y="1"/>
                      </a:moveTo>
                      <a:lnTo>
                        <a:pt x="0" y="1"/>
                      </a:lnTo>
                      <a:lnTo>
                        <a:pt x="0" y="3"/>
                      </a:lnTo>
                      <a:lnTo>
                        <a:pt x="1" y="4"/>
                      </a:lnTo>
                      <a:lnTo>
                        <a:pt x="2" y="5"/>
                      </a:lnTo>
                      <a:lnTo>
                        <a:pt x="3" y="6"/>
                      </a:lnTo>
                      <a:lnTo>
                        <a:pt x="3" y="6"/>
                      </a:lnTo>
                      <a:lnTo>
                        <a:pt x="4" y="6"/>
                      </a:lnTo>
                      <a:lnTo>
                        <a:pt x="5" y="7"/>
                      </a:lnTo>
                      <a:lnTo>
                        <a:pt x="7" y="7"/>
                      </a:lnTo>
                      <a:lnTo>
                        <a:pt x="8" y="7"/>
                      </a:lnTo>
                      <a:lnTo>
                        <a:pt x="10" y="6"/>
                      </a:lnTo>
                      <a:lnTo>
                        <a:pt x="10" y="6"/>
                      </a:lnTo>
                      <a:lnTo>
                        <a:pt x="11" y="6"/>
                      </a:lnTo>
                      <a:lnTo>
                        <a:pt x="11" y="6"/>
                      </a:lnTo>
                      <a:lnTo>
                        <a:pt x="11" y="5"/>
                      </a:lnTo>
                      <a:lnTo>
                        <a:pt x="11" y="4"/>
                      </a:lnTo>
                      <a:lnTo>
                        <a:pt x="11" y="4"/>
                      </a:lnTo>
                      <a:lnTo>
                        <a:pt x="11" y="4"/>
                      </a:lnTo>
                      <a:lnTo>
                        <a:pt x="10" y="4"/>
                      </a:lnTo>
                      <a:lnTo>
                        <a:pt x="10" y="4"/>
                      </a:lnTo>
                      <a:lnTo>
                        <a:pt x="10" y="4"/>
                      </a:lnTo>
                      <a:lnTo>
                        <a:pt x="10" y="5"/>
                      </a:lnTo>
                      <a:lnTo>
                        <a:pt x="10" y="6"/>
                      </a:lnTo>
                      <a:lnTo>
                        <a:pt x="10" y="6"/>
                      </a:lnTo>
                      <a:lnTo>
                        <a:pt x="10" y="6"/>
                      </a:lnTo>
                      <a:lnTo>
                        <a:pt x="10" y="6"/>
                      </a:lnTo>
                      <a:lnTo>
                        <a:pt x="10" y="6"/>
                      </a:lnTo>
                      <a:lnTo>
                        <a:pt x="11" y="4"/>
                      </a:lnTo>
                      <a:lnTo>
                        <a:pt x="11" y="4"/>
                      </a:lnTo>
                      <a:lnTo>
                        <a:pt x="7" y="4"/>
                      </a:lnTo>
                      <a:lnTo>
                        <a:pt x="6" y="4"/>
                      </a:lnTo>
                      <a:lnTo>
                        <a:pt x="4" y="4"/>
                      </a:lnTo>
                      <a:lnTo>
                        <a:pt x="3" y="3"/>
                      </a:lnTo>
                      <a:lnTo>
                        <a:pt x="2" y="2"/>
                      </a:lnTo>
                      <a:lnTo>
                        <a:pt x="1" y="1"/>
                      </a:lnTo>
                      <a:lnTo>
                        <a:pt x="0" y="0"/>
                      </a:lnTo>
                      <a:lnTo>
                        <a:pt x="0" y="0"/>
                      </a:lnTo>
                      <a:lnTo>
                        <a:pt x="0" y="1"/>
                      </a:lnTo>
                      <a:lnTo>
                        <a:pt x="0" y="1"/>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793" name="Freeform 801">
                  <a:extLst>
                    <a:ext uri="{FF2B5EF4-FFF2-40B4-BE49-F238E27FC236}">
                      <a16:creationId xmlns:a16="http://schemas.microsoft.com/office/drawing/2014/main" id="{3598CC6A-A92A-462D-B5E3-F071B09F6F18}"/>
                    </a:ext>
                  </a:extLst>
                </p:cNvPr>
                <p:cNvSpPr>
                  <a:spLocks/>
                </p:cNvSpPr>
                <p:nvPr/>
              </p:nvSpPr>
              <p:spPr bwMode="auto">
                <a:xfrm>
                  <a:off x="3027" y="1476"/>
                  <a:ext cx="11" cy="7"/>
                </a:xfrm>
                <a:custGeom>
                  <a:avLst/>
                  <a:gdLst>
                    <a:gd name="T0" fmla="*/ 0 w 11"/>
                    <a:gd name="T1" fmla="*/ 1 h 7"/>
                    <a:gd name="T2" fmla="*/ 0 w 11"/>
                    <a:gd name="T3" fmla="*/ 1 h 7"/>
                    <a:gd name="T4" fmla="*/ 0 w 11"/>
                    <a:gd name="T5" fmla="*/ 3 h 7"/>
                    <a:gd name="T6" fmla="*/ 1 w 11"/>
                    <a:gd name="T7" fmla="*/ 4 h 7"/>
                    <a:gd name="T8" fmla="*/ 2 w 11"/>
                    <a:gd name="T9" fmla="*/ 5 h 7"/>
                    <a:gd name="T10" fmla="*/ 3 w 11"/>
                    <a:gd name="T11" fmla="*/ 6 h 7"/>
                    <a:gd name="T12" fmla="*/ 3 w 11"/>
                    <a:gd name="T13" fmla="*/ 6 h 7"/>
                    <a:gd name="T14" fmla="*/ 4 w 11"/>
                    <a:gd name="T15" fmla="*/ 6 h 7"/>
                    <a:gd name="T16" fmla="*/ 5 w 11"/>
                    <a:gd name="T17" fmla="*/ 7 h 7"/>
                    <a:gd name="T18" fmla="*/ 7 w 11"/>
                    <a:gd name="T19" fmla="*/ 7 h 7"/>
                    <a:gd name="T20" fmla="*/ 8 w 11"/>
                    <a:gd name="T21" fmla="*/ 7 h 7"/>
                    <a:gd name="T22" fmla="*/ 10 w 11"/>
                    <a:gd name="T23" fmla="*/ 6 h 7"/>
                    <a:gd name="T24" fmla="*/ 10 w 11"/>
                    <a:gd name="T25" fmla="*/ 6 h 7"/>
                    <a:gd name="T26" fmla="*/ 11 w 11"/>
                    <a:gd name="T27" fmla="*/ 6 h 7"/>
                    <a:gd name="T28" fmla="*/ 11 w 11"/>
                    <a:gd name="T29" fmla="*/ 6 h 7"/>
                    <a:gd name="T30" fmla="*/ 11 w 11"/>
                    <a:gd name="T31" fmla="*/ 5 h 7"/>
                    <a:gd name="T32" fmla="*/ 11 w 11"/>
                    <a:gd name="T33" fmla="*/ 4 h 7"/>
                    <a:gd name="T34" fmla="*/ 11 w 11"/>
                    <a:gd name="T35" fmla="*/ 4 h 7"/>
                    <a:gd name="T36" fmla="*/ 11 w 11"/>
                    <a:gd name="T37" fmla="*/ 4 h 7"/>
                    <a:gd name="T38" fmla="*/ 10 w 11"/>
                    <a:gd name="T39" fmla="*/ 4 h 7"/>
                    <a:gd name="T40" fmla="*/ 10 w 11"/>
                    <a:gd name="T41" fmla="*/ 4 h 7"/>
                    <a:gd name="T42" fmla="*/ 10 w 11"/>
                    <a:gd name="T43" fmla="*/ 4 h 7"/>
                    <a:gd name="T44" fmla="*/ 10 w 11"/>
                    <a:gd name="T45" fmla="*/ 5 h 7"/>
                    <a:gd name="T46" fmla="*/ 10 w 11"/>
                    <a:gd name="T47" fmla="*/ 6 h 7"/>
                    <a:gd name="T48" fmla="*/ 10 w 11"/>
                    <a:gd name="T49" fmla="*/ 6 h 7"/>
                    <a:gd name="T50" fmla="*/ 10 w 11"/>
                    <a:gd name="T51" fmla="*/ 6 h 7"/>
                    <a:gd name="T52" fmla="*/ 10 w 11"/>
                    <a:gd name="T53" fmla="*/ 6 h 7"/>
                    <a:gd name="T54" fmla="*/ 10 w 11"/>
                    <a:gd name="T55" fmla="*/ 6 h 7"/>
                    <a:gd name="T56" fmla="*/ 11 w 11"/>
                    <a:gd name="T57" fmla="*/ 4 h 7"/>
                    <a:gd name="T58" fmla="*/ 11 w 11"/>
                    <a:gd name="T59" fmla="*/ 4 h 7"/>
                    <a:gd name="T60" fmla="*/ 7 w 11"/>
                    <a:gd name="T61" fmla="*/ 4 h 7"/>
                    <a:gd name="T62" fmla="*/ 6 w 11"/>
                    <a:gd name="T63" fmla="*/ 4 h 7"/>
                    <a:gd name="T64" fmla="*/ 4 w 11"/>
                    <a:gd name="T65" fmla="*/ 4 h 7"/>
                    <a:gd name="T66" fmla="*/ 3 w 11"/>
                    <a:gd name="T67" fmla="*/ 3 h 7"/>
                    <a:gd name="T68" fmla="*/ 2 w 11"/>
                    <a:gd name="T69" fmla="*/ 2 h 7"/>
                    <a:gd name="T70" fmla="*/ 1 w 11"/>
                    <a:gd name="T71" fmla="*/ 1 h 7"/>
                    <a:gd name="T72" fmla="*/ 0 w 11"/>
                    <a:gd name="T73" fmla="*/ 0 h 7"/>
                    <a:gd name="T74" fmla="*/ 0 w 11"/>
                    <a:gd name="T75" fmla="*/ 0 h 7"/>
                    <a:gd name="T76" fmla="*/ 0 w 11"/>
                    <a:gd name="T77" fmla="*/ 1 h 7"/>
                    <a:gd name="T78" fmla="*/ 0 w 11"/>
                    <a:gd name="T7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7">
                      <a:moveTo>
                        <a:pt x="0" y="1"/>
                      </a:moveTo>
                      <a:lnTo>
                        <a:pt x="0" y="1"/>
                      </a:lnTo>
                      <a:lnTo>
                        <a:pt x="0" y="3"/>
                      </a:lnTo>
                      <a:lnTo>
                        <a:pt x="1" y="4"/>
                      </a:lnTo>
                      <a:lnTo>
                        <a:pt x="2" y="5"/>
                      </a:lnTo>
                      <a:lnTo>
                        <a:pt x="3" y="6"/>
                      </a:lnTo>
                      <a:lnTo>
                        <a:pt x="3" y="6"/>
                      </a:lnTo>
                      <a:lnTo>
                        <a:pt x="4" y="6"/>
                      </a:lnTo>
                      <a:lnTo>
                        <a:pt x="5" y="7"/>
                      </a:lnTo>
                      <a:lnTo>
                        <a:pt x="7" y="7"/>
                      </a:lnTo>
                      <a:lnTo>
                        <a:pt x="8" y="7"/>
                      </a:lnTo>
                      <a:lnTo>
                        <a:pt x="10" y="6"/>
                      </a:lnTo>
                      <a:lnTo>
                        <a:pt x="10" y="6"/>
                      </a:lnTo>
                      <a:lnTo>
                        <a:pt x="11" y="6"/>
                      </a:lnTo>
                      <a:lnTo>
                        <a:pt x="11" y="6"/>
                      </a:lnTo>
                      <a:lnTo>
                        <a:pt x="11" y="5"/>
                      </a:lnTo>
                      <a:lnTo>
                        <a:pt x="11" y="4"/>
                      </a:lnTo>
                      <a:lnTo>
                        <a:pt x="11" y="4"/>
                      </a:lnTo>
                      <a:lnTo>
                        <a:pt x="11" y="4"/>
                      </a:lnTo>
                      <a:lnTo>
                        <a:pt x="10" y="4"/>
                      </a:lnTo>
                      <a:lnTo>
                        <a:pt x="10" y="4"/>
                      </a:lnTo>
                      <a:lnTo>
                        <a:pt x="10" y="4"/>
                      </a:lnTo>
                      <a:lnTo>
                        <a:pt x="10" y="5"/>
                      </a:lnTo>
                      <a:lnTo>
                        <a:pt x="10" y="6"/>
                      </a:lnTo>
                      <a:lnTo>
                        <a:pt x="10" y="6"/>
                      </a:lnTo>
                      <a:lnTo>
                        <a:pt x="10" y="6"/>
                      </a:lnTo>
                      <a:lnTo>
                        <a:pt x="10" y="6"/>
                      </a:lnTo>
                      <a:lnTo>
                        <a:pt x="10" y="6"/>
                      </a:lnTo>
                      <a:lnTo>
                        <a:pt x="11" y="4"/>
                      </a:lnTo>
                      <a:lnTo>
                        <a:pt x="11" y="4"/>
                      </a:lnTo>
                      <a:lnTo>
                        <a:pt x="7" y="4"/>
                      </a:lnTo>
                      <a:lnTo>
                        <a:pt x="6" y="4"/>
                      </a:lnTo>
                      <a:lnTo>
                        <a:pt x="4" y="4"/>
                      </a:lnTo>
                      <a:lnTo>
                        <a:pt x="3" y="3"/>
                      </a:lnTo>
                      <a:lnTo>
                        <a:pt x="2" y="2"/>
                      </a:lnTo>
                      <a:lnTo>
                        <a:pt x="1" y="1"/>
                      </a:lnTo>
                      <a:lnTo>
                        <a:pt x="0" y="0"/>
                      </a:lnTo>
                      <a:lnTo>
                        <a:pt x="0" y="0"/>
                      </a:lnTo>
                      <a:lnTo>
                        <a:pt x="0" y="1"/>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794" name="Freeform 802">
                  <a:extLst>
                    <a:ext uri="{FF2B5EF4-FFF2-40B4-BE49-F238E27FC236}">
                      <a16:creationId xmlns:a16="http://schemas.microsoft.com/office/drawing/2014/main" id="{22F7C4C7-3959-43CD-9264-549219879EC1}"/>
                    </a:ext>
                  </a:extLst>
                </p:cNvPr>
                <p:cNvSpPr>
                  <a:spLocks/>
                </p:cNvSpPr>
                <p:nvPr/>
              </p:nvSpPr>
              <p:spPr bwMode="auto">
                <a:xfrm>
                  <a:off x="3036" y="1479"/>
                  <a:ext cx="25" cy="9"/>
                </a:xfrm>
                <a:custGeom>
                  <a:avLst/>
                  <a:gdLst>
                    <a:gd name="T0" fmla="*/ 0 w 25"/>
                    <a:gd name="T1" fmla="*/ 3 h 9"/>
                    <a:gd name="T2" fmla="*/ 1 w 25"/>
                    <a:gd name="T3" fmla="*/ 3 h 9"/>
                    <a:gd name="T4" fmla="*/ 2 w 25"/>
                    <a:gd name="T5" fmla="*/ 6 h 9"/>
                    <a:gd name="T6" fmla="*/ 2 w 25"/>
                    <a:gd name="T7" fmla="*/ 7 h 9"/>
                    <a:gd name="T8" fmla="*/ 3 w 25"/>
                    <a:gd name="T9" fmla="*/ 8 h 9"/>
                    <a:gd name="T10" fmla="*/ 4 w 25"/>
                    <a:gd name="T11" fmla="*/ 7 h 9"/>
                    <a:gd name="T12" fmla="*/ 6 w 25"/>
                    <a:gd name="T13" fmla="*/ 6 h 9"/>
                    <a:gd name="T14" fmla="*/ 7 w 25"/>
                    <a:gd name="T15" fmla="*/ 4 h 9"/>
                    <a:gd name="T16" fmla="*/ 10 w 25"/>
                    <a:gd name="T17" fmla="*/ 3 h 9"/>
                    <a:gd name="T18" fmla="*/ 12 w 25"/>
                    <a:gd name="T19" fmla="*/ 3 h 9"/>
                    <a:gd name="T20" fmla="*/ 13 w 25"/>
                    <a:gd name="T21" fmla="*/ 2 h 9"/>
                    <a:gd name="T22" fmla="*/ 14 w 25"/>
                    <a:gd name="T23" fmla="*/ 3 h 9"/>
                    <a:gd name="T24" fmla="*/ 14 w 25"/>
                    <a:gd name="T25" fmla="*/ 3 h 9"/>
                    <a:gd name="T26" fmla="*/ 14 w 25"/>
                    <a:gd name="T27" fmla="*/ 6 h 9"/>
                    <a:gd name="T28" fmla="*/ 15 w 25"/>
                    <a:gd name="T29" fmla="*/ 7 h 9"/>
                    <a:gd name="T30" fmla="*/ 18 w 25"/>
                    <a:gd name="T31" fmla="*/ 9 h 9"/>
                    <a:gd name="T32" fmla="*/ 19 w 25"/>
                    <a:gd name="T33" fmla="*/ 9 h 9"/>
                    <a:gd name="T34" fmla="*/ 22 w 25"/>
                    <a:gd name="T35" fmla="*/ 9 h 9"/>
                    <a:gd name="T36" fmla="*/ 25 w 25"/>
                    <a:gd name="T37" fmla="*/ 7 h 9"/>
                    <a:gd name="T38" fmla="*/ 25 w 25"/>
                    <a:gd name="T39" fmla="*/ 6 h 9"/>
                    <a:gd name="T40" fmla="*/ 25 w 25"/>
                    <a:gd name="T41" fmla="*/ 4 h 9"/>
                    <a:gd name="T42" fmla="*/ 25 w 25"/>
                    <a:gd name="T43" fmla="*/ 3 h 9"/>
                    <a:gd name="T44" fmla="*/ 24 w 25"/>
                    <a:gd name="T45" fmla="*/ 1 h 9"/>
                    <a:gd name="T46" fmla="*/ 22 w 25"/>
                    <a:gd name="T47" fmla="*/ 0 h 9"/>
                    <a:gd name="T48" fmla="*/ 22 w 25"/>
                    <a:gd name="T49" fmla="*/ 1 h 9"/>
                    <a:gd name="T50" fmla="*/ 22 w 25"/>
                    <a:gd name="T51" fmla="*/ 1 h 9"/>
                    <a:gd name="T52" fmla="*/ 22 w 25"/>
                    <a:gd name="T53" fmla="*/ 2 h 9"/>
                    <a:gd name="T54" fmla="*/ 23 w 25"/>
                    <a:gd name="T55" fmla="*/ 2 h 9"/>
                    <a:gd name="T56" fmla="*/ 24 w 25"/>
                    <a:gd name="T57" fmla="*/ 3 h 9"/>
                    <a:gd name="T58" fmla="*/ 25 w 25"/>
                    <a:gd name="T59" fmla="*/ 5 h 9"/>
                    <a:gd name="T60" fmla="*/ 24 w 25"/>
                    <a:gd name="T61" fmla="*/ 5 h 9"/>
                    <a:gd name="T62" fmla="*/ 24 w 25"/>
                    <a:gd name="T63" fmla="*/ 6 h 9"/>
                    <a:gd name="T64" fmla="*/ 21 w 25"/>
                    <a:gd name="T65" fmla="*/ 7 h 9"/>
                    <a:gd name="T66" fmla="*/ 20 w 25"/>
                    <a:gd name="T67" fmla="*/ 7 h 9"/>
                    <a:gd name="T68" fmla="*/ 17 w 25"/>
                    <a:gd name="T69" fmla="*/ 6 h 9"/>
                    <a:gd name="T70" fmla="*/ 16 w 25"/>
                    <a:gd name="T71" fmla="*/ 5 h 9"/>
                    <a:gd name="T72" fmla="*/ 15 w 25"/>
                    <a:gd name="T73" fmla="*/ 3 h 9"/>
                    <a:gd name="T74" fmla="*/ 14 w 25"/>
                    <a:gd name="T75" fmla="*/ 2 h 9"/>
                    <a:gd name="T76" fmla="*/ 14 w 25"/>
                    <a:gd name="T77" fmla="*/ 0 h 9"/>
                    <a:gd name="T78" fmla="*/ 14 w 25"/>
                    <a:gd name="T79" fmla="*/ 0 h 9"/>
                    <a:gd name="T80" fmla="*/ 13 w 25"/>
                    <a:gd name="T81" fmla="*/ 0 h 9"/>
                    <a:gd name="T82" fmla="*/ 11 w 25"/>
                    <a:gd name="T83" fmla="*/ 0 h 9"/>
                    <a:gd name="T84" fmla="*/ 10 w 25"/>
                    <a:gd name="T85" fmla="*/ 0 h 9"/>
                    <a:gd name="T86" fmla="*/ 8 w 25"/>
                    <a:gd name="T87" fmla="*/ 1 h 9"/>
                    <a:gd name="T88" fmla="*/ 6 w 25"/>
                    <a:gd name="T89" fmla="*/ 3 h 9"/>
                    <a:gd name="T90" fmla="*/ 6 w 25"/>
                    <a:gd name="T91" fmla="*/ 3 h 9"/>
                    <a:gd name="T92" fmla="*/ 4 w 25"/>
                    <a:gd name="T93" fmla="*/ 5 h 9"/>
                    <a:gd name="T94" fmla="*/ 3 w 25"/>
                    <a:gd name="T95" fmla="*/ 5 h 9"/>
                    <a:gd name="T96" fmla="*/ 3 w 25"/>
                    <a:gd name="T97" fmla="*/ 5 h 9"/>
                    <a:gd name="T98" fmla="*/ 2 w 25"/>
                    <a:gd name="T99" fmla="*/ 3 h 9"/>
                    <a:gd name="T100" fmla="*/ 1 w 25"/>
                    <a:gd name="T101" fmla="*/ 1 h 9"/>
                    <a:gd name="T102" fmla="*/ 1 w 25"/>
                    <a:gd name="T103" fmla="*/ 1 h 9"/>
                    <a:gd name="T104" fmla="*/ 1 w 25"/>
                    <a:gd name="T105" fmla="*/ 1 h 9"/>
                    <a:gd name="T106" fmla="*/ 0 w 25"/>
                    <a:gd name="T10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 h="9">
                      <a:moveTo>
                        <a:pt x="0" y="3"/>
                      </a:moveTo>
                      <a:lnTo>
                        <a:pt x="0" y="3"/>
                      </a:lnTo>
                      <a:lnTo>
                        <a:pt x="1" y="3"/>
                      </a:lnTo>
                      <a:lnTo>
                        <a:pt x="1" y="3"/>
                      </a:lnTo>
                      <a:lnTo>
                        <a:pt x="2" y="4"/>
                      </a:lnTo>
                      <a:lnTo>
                        <a:pt x="2" y="6"/>
                      </a:lnTo>
                      <a:lnTo>
                        <a:pt x="2" y="7"/>
                      </a:lnTo>
                      <a:lnTo>
                        <a:pt x="2" y="7"/>
                      </a:lnTo>
                      <a:lnTo>
                        <a:pt x="3" y="8"/>
                      </a:lnTo>
                      <a:lnTo>
                        <a:pt x="3" y="8"/>
                      </a:lnTo>
                      <a:lnTo>
                        <a:pt x="4" y="7"/>
                      </a:lnTo>
                      <a:lnTo>
                        <a:pt x="4" y="7"/>
                      </a:lnTo>
                      <a:lnTo>
                        <a:pt x="5" y="6"/>
                      </a:lnTo>
                      <a:lnTo>
                        <a:pt x="6" y="6"/>
                      </a:lnTo>
                      <a:lnTo>
                        <a:pt x="6" y="6"/>
                      </a:lnTo>
                      <a:lnTo>
                        <a:pt x="7" y="4"/>
                      </a:lnTo>
                      <a:lnTo>
                        <a:pt x="8" y="3"/>
                      </a:lnTo>
                      <a:lnTo>
                        <a:pt x="10" y="3"/>
                      </a:lnTo>
                      <a:lnTo>
                        <a:pt x="12" y="3"/>
                      </a:lnTo>
                      <a:lnTo>
                        <a:pt x="12" y="3"/>
                      </a:lnTo>
                      <a:lnTo>
                        <a:pt x="12" y="2"/>
                      </a:lnTo>
                      <a:lnTo>
                        <a:pt x="13" y="2"/>
                      </a:lnTo>
                      <a:lnTo>
                        <a:pt x="13" y="3"/>
                      </a:lnTo>
                      <a:lnTo>
                        <a:pt x="14" y="3"/>
                      </a:lnTo>
                      <a:lnTo>
                        <a:pt x="14" y="3"/>
                      </a:lnTo>
                      <a:lnTo>
                        <a:pt x="14" y="3"/>
                      </a:lnTo>
                      <a:lnTo>
                        <a:pt x="14" y="4"/>
                      </a:lnTo>
                      <a:lnTo>
                        <a:pt x="14" y="6"/>
                      </a:lnTo>
                      <a:lnTo>
                        <a:pt x="14" y="6"/>
                      </a:lnTo>
                      <a:lnTo>
                        <a:pt x="15" y="7"/>
                      </a:lnTo>
                      <a:lnTo>
                        <a:pt x="16" y="8"/>
                      </a:lnTo>
                      <a:lnTo>
                        <a:pt x="18" y="9"/>
                      </a:lnTo>
                      <a:lnTo>
                        <a:pt x="19" y="9"/>
                      </a:lnTo>
                      <a:lnTo>
                        <a:pt x="19" y="9"/>
                      </a:lnTo>
                      <a:lnTo>
                        <a:pt x="21" y="9"/>
                      </a:lnTo>
                      <a:lnTo>
                        <a:pt x="22" y="9"/>
                      </a:lnTo>
                      <a:lnTo>
                        <a:pt x="24" y="8"/>
                      </a:lnTo>
                      <a:lnTo>
                        <a:pt x="25" y="7"/>
                      </a:lnTo>
                      <a:lnTo>
                        <a:pt x="25" y="7"/>
                      </a:lnTo>
                      <a:lnTo>
                        <a:pt x="25" y="6"/>
                      </a:lnTo>
                      <a:lnTo>
                        <a:pt x="25" y="5"/>
                      </a:lnTo>
                      <a:lnTo>
                        <a:pt x="25" y="4"/>
                      </a:lnTo>
                      <a:lnTo>
                        <a:pt x="25" y="4"/>
                      </a:lnTo>
                      <a:lnTo>
                        <a:pt x="25" y="3"/>
                      </a:lnTo>
                      <a:lnTo>
                        <a:pt x="24" y="1"/>
                      </a:lnTo>
                      <a:lnTo>
                        <a:pt x="24" y="1"/>
                      </a:lnTo>
                      <a:lnTo>
                        <a:pt x="23" y="1"/>
                      </a:lnTo>
                      <a:lnTo>
                        <a:pt x="22" y="0"/>
                      </a:lnTo>
                      <a:lnTo>
                        <a:pt x="22" y="1"/>
                      </a:lnTo>
                      <a:lnTo>
                        <a:pt x="22" y="1"/>
                      </a:lnTo>
                      <a:lnTo>
                        <a:pt x="22" y="1"/>
                      </a:lnTo>
                      <a:lnTo>
                        <a:pt x="22" y="1"/>
                      </a:lnTo>
                      <a:lnTo>
                        <a:pt x="22" y="2"/>
                      </a:lnTo>
                      <a:lnTo>
                        <a:pt x="22" y="2"/>
                      </a:lnTo>
                      <a:lnTo>
                        <a:pt x="22" y="2"/>
                      </a:lnTo>
                      <a:lnTo>
                        <a:pt x="23" y="2"/>
                      </a:lnTo>
                      <a:lnTo>
                        <a:pt x="23" y="3"/>
                      </a:lnTo>
                      <a:lnTo>
                        <a:pt x="24" y="3"/>
                      </a:lnTo>
                      <a:lnTo>
                        <a:pt x="25" y="4"/>
                      </a:lnTo>
                      <a:lnTo>
                        <a:pt x="25" y="5"/>
                      </a:lnTo>
                      <a:lnTo>
                        <a:pt x="24" y="5"/>
                      </a:lnTo>
                      <a:lnTo>
                        <a:pt x="24" y="5"/>
                      </a:lnTo>
                      <a:lnTo>
                        <a:pt x="24" y="6"/>
                      </a:lnTo>
                      <a:lnTo>
                        <a:pt x="24" y="6"/>
                      </a:lnTo>
                      <a:lnTo>
                        <a:pt x="22" y="7"/>
                      </a:lnTo>
                      <a:lnTo>
                        <a:pt x="21" y="7"/>
                      </a:lnTo>
                      <a:lnTo>
                        <a:pt x="20" y="7"/>
                      </a:lnTo>
                      <a:lnTo>
                        <a:pt x="20" y="7"/>
                      </a:lnTo>
                      <a:lnTo>
                        <a:pt x="18" y="7"/>
                      </a:lnTo>
                      <a:lnTo>
                        <a:pt x="17" y="6"/>
                      </a:lnTo>
                      <a:lnTo>
                        <a:pt x="16" y="6"/>
                      </a:lnTo>
                      <a:lnTo>
                        <a:pt x="16" y="5"/>
                      </a:lnTo>
                      <a:lnTo>
                        <a:pt x="16" y="5"/>
                      </a:lnTo>
                      <a:lnTo>
                        <a:pt x="15" y="3"/>
                      </a:lnTo>
                      <a:lnTo>
                        <a:pt x="14" y="3"/>
                      </a:lnTo>
                      <a:lnTo>
                        <a:pt x="14" y="2"/>
                      </a:lnTo>
                      <a:lnTo>
                        <a:pt x="14" y="2"/>
                      </a:lnTo>
                      <a:lnTo>
                        <a:pt x="14" y="0"/>
                      </a:lnTo>
                      <a:lnTo>
                        <a:pt x="14" y="0"/>
                      </a:lnTo>
                      <a:lnTo>
                        <a:pt x="14" y="0"/>
                      </a:lnTo>
                      <a:lnTo>
                        <a:pt x="13" y="0"/>
                      </a:lnTo>
                      <a:lnTo>
                        <a:pt x="13" y="0"/>
                      </a:lnTo>
                      <a:lnTo>
                        <a:pt x="12" y="0"/>
                      </a:lnTo>
                      <a:lnTo>
                        <a:pt x="11" y="0"/>
                      </a:lnTo>
                      <a:lnTo>
                        <a:pt x="10" y="0"/>
                      </a:lnTo>
                      <a:lnTo>
                        <a:pt x="10" y="0"/>
                      </a:lnTo>
                      <a:lnTo>
                        <a:pt x="9" y="1"/>
                      </a:lnTo>
                      <a:lnTo>
                        <a:pt x="8" y="1"/>
                      </a:lnTo>
                      <a:lnTo>
                        <a:pt x="7" y="2"/>
                      </a:lnTo>
                      <a:lnTo>
                        <a:pt x="6" y="3"/>
                      </a:lnTo>
                      <a:lnTo>
                        <a:pt x="6" y="3"/>
                      </a:lnTo>
                      <a:lnTo>
                        <a:pt x="6" y="3"/>
                      </a:lnTo>
                      <a:lnTo>
                        <a:pt x="5" y="4"/>
                      </a:lnTo>
                      <a:lnTo>
                        <a:pt x="4" y="5"/>
                      </a:lnTo>
                      <a:lnTo>
                        <a:pt x="3" y="5"/>
                      </a:lnTo>
                      <a:lnTo>
                        <a:pt x="3" y="5"/>
                      </a:lnTo>
                      <a:lnTo>
                        <a:pt x="3" y="5"/>
                      </a:lnTo>
                      <a:lnTo>
                        <a:pt x="3" y="5"/>
                      </a:lnTo>
                      <a:lnTo>
                        <a:pt x="2" y="4"/>
                      </a:lnTo>
                      <a:lnTo>
                        <a:pt x="2" y="3"/>
                      </a:lnTo>
                      <a:lnTo>
                        <a:pt x="1" y="1"/>
                      </a:lnTo>
                      <a:lnTo>
                        <a:pt x="1" y="1"/>
                      </a:lnTo>
                      <a:lnTo>
                        <a:pt x="1" y="1"/>
                      </a:lnTo>
                      <a:lnTo>
                        <a:pt x="1" y="1"/>
                      </a:lnTo>
                      <a:lnTo>
                        <a:pt x="1" y="1"/>
                      </a:lnTo>
                      <a:lnTo>
                        <a:pt x="1" y="1"/>
                      </a:lnTo>
                      <a:lnTo>
                        <a:pt x="0" y="1"/>
                      </a:lnTo>
                      <a:lnTo>
                        <a:pt x="0" y="2"/>
                      </a:lnTo>
                      <a:lnTo>
                        <a:pt x="0" y="3"/>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795" name="Freeform 803">
                  <a:extLst>
                    <a:ext uri="{FF2B5EF4-FFF2-40B4-BE49-F238E27FC236}">
                      <a16:creationId xmlns:a16="http://schemas.microsoft.com/office/drawing/2014/main" id="{6CDA884C-928E-4E31-A535-532B8718387C}"/>
                    </a:ext>
                  </a:extLst>
                </p:cNvPr>
                <p:cNvSpPr>
                  <a:spLocks/>
                </p:cNvSpPr>
                <p:nvPr/>
              </p:nvSpPr>
              <p:spPr bwMode="auto">
                <a:xfrm>
                  <a:off x="3036" y="1479"/>
                  <a:ext cx="25" cy="9"/>
                </a:xfrm>
                <a:custGeom>
                  <a:avLst/>
                  <a:gdLst>
                    <a:gd name="T0" fmla="*/ 0 w 25"/>
                    <a:gd name="T1" fmla="*/ 3 h 9"/>
                    <a:gd name="T2" fmla="*/ 1 w 25"/>
                    <a:gd name="T3" fmla="*/ 3 h 9"/>
                    <a:gd name="T4" fmla="*/ 2 w 25"/>
                    <a:gd name="T5" fmla="*/ 6 h 9"/>
                    <a:gd name="T6" fmla="*/ 2 w 25"/>
                    <a:gd name="T7" fmla="*/ 7 h 9"/>
                    <a:gd name="T8" fmla="*/ 3 w 25"/>
                    <a:gd name="T9" fmla="*/ 8 h 9"/>
                    <a:gd name="T10" fmla="*/ 4 w 25"/>
                    <a:gd name="T11" fmla="*/ 7 h 9"/>
                    <a:gd name="T12" fmla="*/ 6 w 25"/>
                    <a:gd name="T13" fmla="*/ 6 h 9"/>
                    <a:gd name="T14" fmla="*/ 7 w 25"/>
                    <a:gd name="T15" fmla="*/ 4 h 9"/>
                    <a:gd name="T16" fmla="*/ 10 w 25"/>
                    <a:gd name="T17" fmla="*/ 3 h 9"/>
                    <a:gd name="T18" fmla="*/ 12 w 25"/>
                    <a:gd name="T19" fmla="*/ 3 h 9"/>
                    <a:gd name="T20" fmla="*/ 13 w 25"/>
                    <a:gd name="T21" fmla="*/ 2 h 9"/>
                    <a:gd name="T22" fmla="*/ 14 w 25"/>
                    <a:gd name="T23" fmla="*/ 3 h 9"/>
                    <a:gd name="T24" fmla="*/ 14 w 25"/>
                    <a:gd name="T25" fmla="*/ 3 h 9"/>
                    <a:gd name="T26" fmla="*/ 14 w 25"/>
                    <a:gd name="T27" fmla="*/ 6 h 9"/>
                    <a:gd name="T28" fmla="*/ 15 w 25"/>
                    <a:gd name="T29" fmla="*/ 7 h 9"/>
                    <a:gd name="T30" fmla="*/ 18 w 25"/>
                    <a:gd name="T31" fmla="*/ 9 h 9"/>
                    <a:gd name="T32" fmla="*/ 19 w 25"/>
                    <a:gd name="T33" fmla="*/ 9 h 9"/>
                    <a:gd name="T34" fmla="*/ 22 w 25"/>
                    <a:gd name="T35" fmla="*/ 9 h 9"/>
                    <a:gd name="T36" fmla="*/ 25 w 25"/>
                    <a:gd name="T37" fmla="*/ 7 h 9"/>
                    <a:gd name="T38" fmla="*/ 25 w 25"/>
                    <a:gd name="T39" fmla="*/ 6 h 9"/>
                    <a:gd name="T40" fmla="*/ 25 w 25"/>
                    <a:gd name="T41" fmla="*/ 4 h 9"/>
                    <a:gd name="T42" fmla="*/ 25 w 25"/>
                    <a:gd name="T43" fmla="*/ 3 h 9"/>
                    <a:gd name="T44" fmla="*/ 24 w 25"/>
                    <a:gd name="T45" fmla="*/ 1 h 9"/>
                    <a:gd name="T46" fmla="*/ 22 w 25"/>
                    <a:gd name="T47" fmla="*/ 0 h 9"/>
                    <a:gd name="T48" fmla="*/ 22 w 25"/>
                    <a:gd name="T49" fmla="*/ 1 h 9"/>
                    <a:gd name="T50" fmla="*/ 22 w 25"/>
                    <a:gd name="T51" fmla="*/ 1 h 9"/>
                    <a:gd name="T52" fmla="*/ 22 w 25"/>
                    <a:gd name="T53" fmla="*/ 2 h 9"/>
                    <a:gd name="T54" fmla="*/ 23 w 25"/>
                    <a:gd name="T55" fmla="*/ 2 h 9"/>
                    <a:gd name="T56" fmla="*/ 24 w 25"/>
                    <a:gd name="T57" fmla="*/ 3 h 9"/>
                    <a:gd name="T58" fmla="*/ 25 w 25"/>
                    <a:gd name="T59" fmla="*/ 5 h 9"/>
                    <a:gd name="T60" fmla="*/ 24 w 25"/>
                    <a:gd name="T61" fmla="*/ 5 h 9"/>
                    <a:gd name="T62" fmla="*/ 24 w 25"/>
                    <a:gd name="T63" fmla="*/ 6 h 9"/>
                    <a:gd name="T64" fmla="*/ 21 w 25"/>
                    <a:gd name="T65" fmla="*/ 7 h 9"/>
                    <a:gd name="T66" fmla="*/ 20 w 25"/>
                    <a:gd name="T67" fmla="*/ 7 h 9"/>
                    <a:gd name="T68" fmla="*/ 17 w 25"/>
                    <a:gd name="T69" fmla="*/ 6 h 9"/>
                    <a:gd name="T70" fmla="*/ 16 w 25"/>
                    <a:gd name="T71" fmla="*/ 5 h 9"/>
                    <a:gd name="T72" fmla="*/ 15 w 25"/>
                    <a:gd name="T73" fmla="*/ 3 h 9"/>
                    <a:gd name="T74" fmla="*/ 14 w 25"/>
                    <a:gd name="T75" fmla="*/ 2 h 9"/>
                    <a:gd name="T76" fmla="*/ 14 w 25"/>
                    <a:gd name="T77" fmla="*/ 0 h 9"/>
                    <a:gd name="T78" fmla="*/ 14 w 25"/>
                    <a:gd name="T79" fmla="*/ 0 h 9"/>
                    <a:gd name="T80" fmla="*/ 13 w 25"/>
                    <a:gd name="T81" fmla="*/ 0 h 9"/>
                    <a:gd name="T82" fmla="*/ 11 w 25"/>
                    <a:gd name="T83" fmla="*/ 0 h 9"/>
                    <a:gd name="T84" fmla="*/ 10 w 25"/>
                    <a:gd name="T85" fmla="*/ 0 h 9"/>
                    <a:gd name="T86" fmla="*/ 8 w 25"/>
                    <a:gd name="T87" fmla="*/ 1 h 9"/>
                    <a:gd name="T88" fmla="*/ 6 w 25"/>
                    <a:gd name="T89" fmla="*/ 3 h 9"/>
                    <a:gd name="T90" fmla="*/ 6 w 25"/>
                    <a:gd name="T91" fmla="*/ 3 h 9"/>
                    <a:gd name="T92" fmla="*/ 4 w 25"/>
                    <a:gd name="T93" fmla="*/ 5 h 9"/>
                    <a:gd name="T94" fmla="*/ 3 w 25"/>
                    <a:gd name="T95" fmla="*/ 5 h 9"/>
                    <a:gd name="T96" fmla="*/ 3 w 25"/>
                    <a:gd name="T97" fmla="*/ 5 h 9"/>
                    <a:gd name="T98" fmla="*/ 2 w 25"/>
                    <a:gd name="T99" fmla="*/ 3 h 9"/>
                    <a:gd name="T100" fmla="*/ 1 w 25"/>
                    <a:gd name="T101" fmla="*/ 1 h 9"/>
                    <a:gd name="T102" fmla="*/ 1 w 25"/>
                    <a:gd name="T103" fmla="*/ 1 h 9"/>
                    <a:gd name="T104" fmla="*/ 1 w 25"/>
                    <a:gd name="T105" fmla="*/ 1 h 9"/>
                    <a:gd name="T106" fmla="*/ 0 w 25"/>
                    <a:gd name="T10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 h="9">
                      <a:moveTo>
                        <a:pt x="0" y="3"/>
                      </a:moveTo>
                      <a:lnTo>
                        <a:pt x="0" y="3"/>
                      </a:lnTo>
                      <a:lnTo>
                        <a:pt x="1" y="3"/>
                      </a:lnTo>
                      <a:lnTo>
                        <a:pt x="1" y="3"/>
                      </a:lnTo>
                      <a:lnTo>
                        <a:pt x="2" y="4"/>
                      </a:lnTo>
                      <a:lnTo>
                        <a:pt x="2" y="6"/>
                      </a:lnTo>
                      <a:lnTo>
                        <a:pt x="2" y="7"/>
                      </a:lnTo>
                      <a:lnTo>
                        <a:pt x="2" y="7"/>
                      </a:lnTo>
                      <a:lnTo>
                        <a:pt x="3" y="8"/>
                      </a:lnTo>
                      <a:lnTo>
                        <a:pt x="3" y="8"/>
                      </a:lnTo>
                      <a:lnTo>
                        <a:pt x="4" y="7"/>
                      </a:lnTo>
                      <a:lnTo>
                        <a:pt x="4" y="7"/>
                      </a:lnTo>
                      <a:lnTo>
                        <a:pt x="5" y="6"/>
                      </a:lnTo>
                      <a:lnTo>
                        <a:pt x="6" y="6"/>
                      </a:lnTo>
                      <a:lnTo>
                        <a:pt x="6" y="6"/>
                      </a:lnTo>
                      <a:lnTo>
                        <a:pt x="7" y="4"/>
                      </a:lnTo>
                      <a:lnTo>
                        <a:pt x="8" y="3"/>
                      </a:lnTo>
                      <a:lnTo>
                        <a:pt x="10" y="3"/>
                      </a:lnTo>
                      <a:lnTo>
                        <a:pt x="12" y="3"/>
                      </a:lnTo>
                      <a:lnTo>
                        <a:pt x="12" y="3"/>
                      </a:lnTo>
                      <a:lnTo>
                        <a:pt x="12" y="2"/>
                      </a:lnTo>
                      <a:lnTo>
                        <a:pt x="13" y="2"/>
                      </a:lnTo>
                      <a:lnTo>
                        <a:pt x="13" y="3"/>
                      </a:lnTo>
                      <a:lnTo>
                        <a:pt x="14" y="3"/>
                      </a:lnTo>
                      <a:lnTo>
                        <a:pt x="14" y="3"/>
                      </a:lnTo>
                      <a:lnTo>
                        <a:pt x="14" y="3"/>
                      </a:lnTo>
                      <a:lnTo>
                        <a:pt x="14" y="4"/>
                      </a:lnTo>
                      <a:lnTo>
                        <a:pt x="14" y="6"/>
                      </a:lnTo>
                      <a:lnTo>
                        <a:pt x="14" y="6"/>
                      </a:lnTo>
                      <a:lnTo>
                        <a:pt x="15" y="7"/>
                      </a:lnTo>
                      <a:lnTo>
                        <a:pt x="16" y="8"/>
                      </a:lnTo>
                      <a:lnTo>
                        <a:pt x="18" y="9"/>
                      </a:lnTo>
                      <a:lnTo>
                        <a:pt x="19" y="9"/>
                      </a:lnTo>
                      <a:lnTo>
                        <a:pt x="19" y="9"/>
                      </a:lnTo>
                      <a:lnTo>
                        <a:pt x="21" y="9"/>
                      </a:lnTo>
                      <a:lnTo>
                        <a:pt x="22" y="9"/>
                      </a:lnTo>
                      <a:lnTo>
                        <a:pt x="24" y="8"/>
                      </a:lnTo>
                      <a:lnTo>
                        <a:pt x="25" y="7"/>
                      </a:lnTo>
                      <a:lnTo>
                        <a:pt x="25" y="7"/>
                      </a:lnTo>
                      <a:lnTo>
                        <a:pt x="25" y="6"/>
                      </a:lnTo>
                      <a:lnTo>
                        <a:pt x="25" y="5"/>
                      </a:lnTo>
                      <a:lnTo>
                        <a:pt x="25" y="4"/>
                      </a:lnTo>
                      <a:lnTo>
                        <a:pt x="25" y="4"/>
                      </a:lnTo>
                      <a:lnTo>
                        <a:pt x="25" y="3"/>
                      </a:lnTo>
                      <a:lnTo>
                        <a:pt x="24" y="1"/>
                      </a:lnTo>
                      <a:lnTo>
                        <a:pt x="24" y="1"/>
                      </a:lnTo>
                      <a:lnTo>
                        <a:pt x="23" y="1"/>
                      </a:lnTo>
                      <a:lnTo>
                        <a:pt x="22" y="0"/>
                      </a:lnTo>
                      <a:lnTo>
                        <a:pt x="22" y="1"/>
                      </a:lnTo>
                      <a:lnTo>
                        <a:pt x="22" y="1"/>
                      </a:lnTo>
                      <a:lnTo>
                        <a:pt x="22" y="1"/>
                      </a:lnTo>
                      <a:lnTo>
                        <a:pt x="22" y="1"/>
                      </a:lnTo>
                      <a:lnTo>
                        <a:pt x="22" y="2"/>
                      </a:lnTo>
                      <a:lnTo>
                        <a:pt x="22" y="2"/>
                      </a:lnTo>
                      <a:lnTo>
                        <a:pt x="22" y="2"/>
                      </a:lnTo>
                      <a:lnTo>
                        <a:pt x="23" y="2"/>
                      </a:lnTo>
                      <a:lnTo>
                        <a:pt x="23" y="3"/>
                      </a:lnTo>
                      <a:lnTo>
                        <a:pt x="24" y="3"/>
                      </a:lnTo>
                      <a:lnTo>
                        <a:pt x="25" y="4"/>
                      </a:lnTo>
                      <a:lnTo>
                        <a:pt x="25" y="5"/>
                      </a:lnTo>
                      <a:lnTo>
                        <a:pt x="24" y="5"/>
                      </a:lnTo>
                      <a:lnTo>
                        <a:pt x="24" y="5"/>
                      </a:lnTo>
                      <a:lnTo>
                        <a:pt x="24" y="6"/>
                      </a:lnTo>
                      <a:lnTo>
                        <a:pt x="24" y="6"/>
                      </a:lnTo>
                      <a:lnTo>
                        <a:pt x="22" y="7"/>
                      </a:lnTo>
                      <a:lnTo>
                        <a:pt x="21" y="7"/>
                      </a:lnTo>
                      <a:lnTo>
                        <a:pt x="20" y="7"/>
                      </a:lnTo>
                      <a:lnTo>
                        <a:pt x="20" y="7"/>
                      </a:lnTo>
                      <a:lnTo>
                        <a:pt x="18" y="7"/>
                      </a:lnTo>
                      <a:lnTo>
                        <a:pt x="17" y="6"/>
                      </a:lnTo>
                      <a:lnTo>
                        <a:pt x="16" y="6"/>
                      </a:lnTo>
                      <a:lnTo>
                        <a:pt x="16" y="5"/>
                      </a:lnTo>
                      <a:lnTo>
                        <a:pt x="16" y="5"/>
                      </a:lnTo>
                      <a:lnTo>
                        <a:pt x="15" y="3"/>
                      </a:lnTo>
                      <a:lnTo>
                        <a:pt x="14" y="3"/>
                      </a:lnTo>
                      <a:lnTo>
                        <a:pt x="14" y="2"/>
                      </a:lnTo>
                      <a:lnTo>
                        <a:pt x="14" y="2"/>
                      </a:lnTo>
                      <a:lnTo>
                        <a:pt x="14" y="0"/>
                      </a:lnTo>
                      <a:lnTo>
                        <a:pt x="14" y="0"/>
                      </a:lnTo>
                      <a:lnTo>
                        <a:pt x="14" y="0"/>
                      </a:lnTo>
                      <a:lnTo>
                        <a:pt x="13" y="0"/>
                      </a:lnTo>
                      <a:lnTo>
                        <a:pt x="13" y="0"/>
                      </a:lnTo>
                      <a:lnTo>
                        <a:pt x="12" y="0"/>
                      </a:lnTo>
                      <a:lnTo>
                        <a:pt x="11" y="0"/>
                      </a:lnTo>
                      <a:lnTo>
                        <a:pt x="10" y="0"/>
                      </a:lnTo>
                      <a:lnTo>
                        <a:pt x="10" y="0"/>
                      </a:lnTo>
                      <a:lnTo>
                        <a:pt x="9" y="1"/>
                      </a:lnTo>
                      <a:lnTo>
                        <a:pt x="8" y="1"/>
                      </a:lnTo>
                      <a:lnTo>
                        <a:pt x="7" y="2"/>
                      </a:lnTo>
                      <a:lnTo>
                        <a:pt x="6" y="3"/>
                      </a:lnTo>
                      <a:lnTo>
                        <a:pt x="6" y="3"/>
                      </a:lnTo>
                      <a:lnTo>
                        <a:pt x="6" y="3"/>
                      </a:lnTo>
                      <a:lnTo>
                        <a:pt x="5" y="4"/>
                      </a:lnTo>
                      <a:lnTo>
                        <a:pt x="4" y="5"/>
                      </a:lnTo>
                      <a:lnTo>
                        <a:pt x="3" y="5"/>
                      </a:lnTo>
                      <a:lnTo>
                        <a:pt x="3" y="5"/>
                      </a:lnTo>
                      <a:lnTo>
                        <a:pt x="3" y="5"/>
                      </a:lnTo>
                      <a:lnTo>
                        <a:pt x="3" y="5"/>
                      </a:lnTo>
                      <a:lnTo>
                        <a:pt x="2" y="4"/>
                      </a:lnTo>
                      <a:lnTo>
                        <a:pt x="2" y="3"/>
                      </a:lnTo>
                      <a:lnTo>
                        <a:pt x="1" y="1"/>
                      </a:lnTo>
                      <a:lnTo>
                        <a:pt x="1" y="1"/>
                      </a:lnTo>
                      <a:lnTo>
                        <a:pt x="1" y="1"/>
                      </a:lnTo>
                      <a:lnTo>
                        <a:pt x="1" y="1"/>
                      </a:lnTo>
                      <a:lnTo>
                        <a:pt x="1" y="1"/>
                      </a:lnTo>
                      <a:lnTo>
                        <a:pt x="1" y="1"/>
                      </a:lnTo>
                      <a:lnTo>
                        <a:pt x="0" y="1"/>
                      </a:lnTo>
                      <a:lnTo>
                        <a:pt x="0" y="2"/>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796" name="Freeform 804">
                  <a:extLst>
                    <a:ext uri="{FF2B5EF4-FFF2-40B4-BE49-F238E27FC236}">
                      <a16:creationId xmlns:a16="http://schemas.microsoft.com/office/drawing/2014/main" id="{6C1DD641-53F9-45DD-B33F-4E17E00A812A}"/>
                    </a:ext>
                  </a:extLst>
                </p:cNvPr>
                <p:cNvSpPr>
                  <a:spLocks/>
                </p:cNvSpPr>
                <p:nvPr/>
              </p:nvSpPr>
              <p:spPr bwMode="auto">
                <a:xfrm>
                  <a:off x="3036" y="1474"/>
                  <a:ext cx="7" cy="8"/>
                </a:xfrm>
                <a:custGeom>
                  <a:avLst/>
                  <a:gdLst>
                    <a:gd name="T0" fmla="*/ 0 w 7"/>
                    <a:gd name="T1" fmla="*/ 8 h 8"/>
                    <a:gd name="T2" fmla="*/ 0 w 7"/>
                    <a:gd name="T3" fmla="*/ 8 h 8"/>
                    <a:gd name="T4" fmla="*/ 1 w 7"/>
                    <a:gd name="T5" fmla="*/ 8 h 8"/>
                    <a:gd name="T6" fmla="*/ 2 w 7"/>
                    <a:gd name="T7" fmla="*/ 8 h 8"/>
                    <a:gd name="T8" fmla="*/ 3 w 7"/>
                    <a:gd name="T9" fmla="*/ 8 h 8"/>
                    <a:gd name="T10" fmla="*/ 4 w 7"/>
                    <a:gd name="T11" fmla="*/ 8 h 8"/>
                    <a:gd name="T12" fmla="*/ 4 w 7"/>
                    <a:gd name="T13" fmla="*/ 8 h 8"/>
                    <a:gd name="T14" fmla="*/ 4 w 7"/>
                    <a:gd name="T15" fmla="*/ 7 h 8"/>
                    <a:gd name="T16" fmla="*/ 4 w 7"/>
                    <a:gd name="T17" fmla="*/ 6 h 8"/>
                    <a:gd name="T18" fmla="*/ 4 w 7"/>
                    <a:gd name="T19" fmla="*/ 5 h 8"/>
                    <a:gd name="T20" fmla="*/ 4 w 7"/>
                    <a:gd name="T21" fmla="*/ 5 h 8"/>
                    <a:gd name="T22" fmla="*/ 4 w 7"/>
                    <a:gd name="T23" fmla="*/ 4 h 8"/>
                    <a:gd name="T24" fmla="*/ 4 w 7"/>
                    <a:gd name="T25" fmla="*/ 4 h 8"/>
                    <a:gd name="T26" fmla="*/ 4 w 7"/>
                    <a:gd name="T27" fmla="*/ 4 h 8"/>
                    <a:gd name="T28" fmla="*/ 3 w 7"/>
                    <a:gd name="T29" fmla="*/ 3 h 8"/>
                    <a:gd name="T30" fmla="*/ 3 w 7"/>
                    <a:gd name="T31" fmla="*/ 3 h 8"/>
                    <a:gd name="T32" fmla="*/ 3 w 7"/>
                    <a:gd name="T33" fmla="*/ 2 h 8"/>
                    <a:gd name="T34" fmla="*/ 3 w 7"/>
                    <a:gd name="T35" fmla="*/ 3 h 8"/>
                    <a:gd name="T36" fmla="*/ 3 w 7"/>
                    <a:gd name="T37" fmla="*/ 3 h 8"/>
                    <a:gd name="T38" fmla="*/ 3 w 7"/>
                    <a:gd name="T39" fmla="*/ 3 h 8"/>
                    <a:gd name="T40" fmla="*/ 3 w 7"/>
                    <a:gd name="T41" fmla="*/ 3 h 8"/>
                    <a:gd name="T42" fmla="*/ 4 w 7"/>
                    <a:gd name="T43" fmla="*/ 2 h 8"/>
                    <a:gd name="T44" fmla="*/ 4 w 7"/>
                    <a:gd name="T45" fmla="*/ 2 h 8"/>
                    <a:gd name="T46" fmla="*/ 5 w 7"/>
                    <a:gd name="T47" fmla="*/ 2 h 8"/>
                    <a:gd name="T48" fmla="*/ 5 w 7"/>
                    <a:gd name="T49" fmla="*/ 2 h 8"/>
                    <a:gd name="T50" fmla="*/ 6 w 7"/>
                    <a:gd name="T51" fmla="*/ 2 h 8"/>
                    <a:gd name="T52" fmla="*/ 6 w 7"/>
                    <a:gd name="T53" fmla="*/ 2 h 8"/>
                    <a:gd name="T54" fmla="*/ 7 w 7"/>
                    <a:gd name="T55" fmla="*/ 3 h 8"/>
                    <a:gd name="T56" fmla="*/ 7 w 7"/>
                    <a:gd name="T57" fmla="*/ 3 h 8"/>
                    <a:gd name="T58" fmla="*/ 7 w 7"/>
                    <a:gd name="T59" fmla="*/ 2 h 8"/>
                    <a:gd name="T60" fmla="*/ 7 w 7"/>
                    <a:gd name="T61" fmla="*/ 2 h 8"/>
                    <a:gd name="T62" fmla="*/ 7 w 7"/>
                    <a:gd name="T63" fmla="*/ 1 h 8"/>
                    <a:gd name="T64" fmla="*/ 7 w 7"/>
                    <a:gd name="T65" fmla="*/ 1 h 8"/>
                    <a:gd name="T66" fmla="*/ 6 w 7"/>
                    <a:gd name="T67" fmla="*/ 0 h 8"/>
                    <a:gd name="T68" fmla="*/ 6 w 7"/>
                    <a:gd name="T69" fmla="*/ 0 h 8"/>
                    <a:gd name="T70" fmla="*/ 5 w 7"/>
                    <a:gd name="T71" fmla="*/ 0 h 8"/>
                    <a:gd name="T72" fmla="*/ 4 w 7"/>
                    <a:gd name="T73" fmla="*/ 0 h 8"/>
                    <a:gd name="T74" fmla="*/ 4 w 7"/>
                    <a:gd name="T75" fmla="*/ 0 h 8"/>
                    <a:gd name="T76" fmla="*/ 4 w 7"/>
                    <a:gd name="T77" fmla="*/ 0 h 8"/>
                    <a:gd name="T78" fmla="*/ 3 w 7"/>
                    <a:gd name="T79" fmla="*/ 1 h 8"/>
                    <a:gd name="T80" fmla="*/ 3 w 7"/>
                    <a:gd name="T81" fmla="*/ 2 h 8"/>
                    <a:gd name="T82" fmla="*/ 3 w 7"/>
                    <a:gd name="T83" fmla="*/ 2 h 8"/>
                    <a:gd name="T84" fmla="*/ 3 w 7"/>
                    <a:gd name="T85" fmla="*/ 2 h 8"/>
                    <a:gd name="T86" fmla="*/ 3 w 7"/>
                    <a:gd name="T87" fmla="*/ 4 h 8"/>
                    <a:gd name="T88" fmla="*/ 4 w 7"/>
                    <a:gd name="T89" fmla="*/ 6 h 8"/>
                    <a:gd name="T90" fmla="*/ 4 w 7"/>
                    <a:gd name="T91" fmla="*/ 6 h 8"/>
                    <a:gd name="T92" fmla="*/ 4 w 7"/>
                    <a:gd name="T93" fmla="*/ 6 h 8"/>
                    <a:gd name="T94" fmla="*/ 4 w 7"/>
                    <a:gd name="T95" fmla="*/ 6 h 8"/>
                    <a:gd name="T96" fmla="*/ 4 w 7"/>
                    <a:gd name="T97" fmla="*/ 6 h 8"/>
                    <a:gd name="T98" fmla="*/ 4 w 7"/>
                    <a:gd name="T99" fmla="*/ 6 h 8"/>
                    <a:gd name="T100" fmla="*/ 3 w 7"/>
                    <a:gd name="T101" fmla="*/ 6 h 8"/>
                    <a:gd name="T102" fmla="*/ 3 w 7"/>
                    <a:gd name="T103" fmla="*/ 6 h 8"/>
                    <a:gd name="T104" fmla="*/ 3 w 7"/>
                    <a:gd name="T105" fmla="*/ 6 h 8"/>
                    <a:gd name="T106" fmla="*/ 2 w 7"/>
                    <a:gd name="T107" fmla="*/ 6 h 8"/>
                    <a:gd name="T108" fmla="*/ 1 w 7"/>
                    <a:gd name="T109" fmla="*/ 6 h 8"/>
                    <a:gd name="T110" fmla="*/ 0 w 7"/>
                    <a:gd name="T111" fmla="*/ 6 h 8"/>
                    <a:gd name="T112" fmla="*/ 0 w 7"/>
                    <a:gd name="T113" fmla="*/ 6 h 8"/>
                    <a:gd name="T114" fmla="*/ 0 w 7"/>
                    <a:gd name="T115" fmla="*/ 7 h 8"/>
                    <a:gd name="T116" fmla="*/ 0 w 7"/>
                    <a:gd name="T1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 h="8">
                      <a:moveTo>
                        <a:pt x="0" y="8"/>
                      </a:moveTo>
                      <a:lnTo>
                        <a:pt x="0" y="8"/>
                      </a:lnTo>
                      <a:lnTo>
                        <a:pt x="1" y="8"/>
                      </a:lnTo>
                      <a:lnTo>
                        <a:pt x="2" y="8"/>
                      </a:lnTo>
                      <a:lnTo>
                        <a:pt x="3" y="8"/>
                      </a:lnTo>
                      <a:lnTo>
                        <a:pt x="4" y="8"/>
                      </a:lnTo>
                      <a:lnTo>
                        <a:pt x="4" y="8"/>
                      </a:lnTo>
                      <a:lnTo>
                        <a:pt x="4" y="7"/>
                      </a:lnTo>
                      <a:lnTo>
                        <a:pt x="4" y="6"/>
                      </a:lnTo>
                      <a:lnTo>
                        <a:pt x="4" y="5"/>
                      </a:lnTo>
                      <a:lnTo>
                        <a:pt x="4" y="5"/>
                      </a:lnTo>
                      <a:lnTo>
                        <a:pt x="4" y="4"/>
                      </a:lnTo>
                      <a:lnTo>
                        <a:pt x="4" y="4"/>
                      </a:lnTo>
                      <a:lnTo>
                        <a:pt x="4" y="4"/>
                      </a:lnTo>
                      <a:lnTo>
                        <a:pt x="3" y="3"/>
                      </a:lnTo>
                      <a:lnTo>
                        <a:pt x="3" y="3"/>
                      </a:lnTo>
                      <a:lnTo>
                        <a:pt x="3" y="2"/>
                      </a:lnTo>
                      <a:lnTo>
                        <a:pt x="3" y="3"/>
                      </a:lnTo>
                      <a:lnTo>
                        <a:pt x="3" y="3"/>
                      </a:lnTo>
                      <a:lnTo>
                        <a:pt x="3" y="3"/>
                      </a:lnTo>
                      <a:lnTo>
                        <a:pt x="3" y="3"/>
                      </a:lnTo>
                      <a:lnTo>
                        <a:pt x="4" y="2"/>
                      </a:lnTo>
                      <a:lnTo>
                        <a:pt x="4" y="2"/>
                      </a:lnTo>
                      <a:lnTo>
                        <a:pt x="5" y="2"/>
                      </a:lnTo>
                      <a:lnTo>
                        <a:pt x="5" y="2"/>
                      </a:lnTo>
                      <a:lnTo>
                        <a:pt x="6" y="2"/>
                      </a:lnTo>
                      <a:lnTo>
                        <a:pt x="6" y="2"/>
                      </a:lnTo>
                      <a:lnTo>
                        <a:pt x="7" y="3"/>
                      </a:lnTo>
                      <a:lnTo>
                        <a:pt x="7" y="3"/>
                      </a:lnTo>
                      <a:lnTo>
                        <a:pt x="7" y="2"/>
                      </a:lnTo>
                      <a:lnTo>
                        <a:pt x="7" y="2"/>
                      </a:lnTo>
                      <a:lnTo>
                        <a:pt x="7" y="1"/>
                      </a:lnTo>
                      <a:lnTo>
                        <a:pt x="7" y="1"/>
                      </a:lnTo>
                      <a:lnTo>
                        <a:pt x="6" y="0"/>
                      </a:lnTo>
                      <a:lnTo>
                        <a:pt x="6" y="0"/>
                      </a:lnTo>
                      <a:lnTo>
                        <a:pt x="5" y="0"/>
                      </a:lnTo>
                      <a:lnTo>
                        <a:pt x="4" y="0"/>
                      </a:lnTo>
                      <a:lnTo>
                        <a:pt x="4" y="0"/>
                      </a:lnTo>
                      <a:lnTo>
                        <a:pt x="4" y="0"/>
                      </a:lnTo>
                      <a:lnTo>
                        <a:pt x="3" y="1"/>
                      </a:lnTo>
                      <a:lnTo>
                        <a:pt x="3" y="2"/>
                      </a:lnTo>
                      <a:lnTo>
                        <a:pt x="3" y="2"/>
                      </a:lnTo>
                      <a:lnTo>
                        <a:pt x="3" y="2"/>
                      </a:lnTo>
                      <a:lnTo>
                        <a:pt x="3" y="4"/>
                      </a:lnTo>
                      <a:lnTo>
                        <a:pt x="4" y="6"/>
                      </a:lnTo>
                      <a:lnTo>
                        <a:pt x="4" y="6"/>
                      </a:lnTo>
                      <a:lnTo>
                        <a:pt x="4" y="6"/>
                      </a:lnTo>
                      <a:lnTo>
                        <a:pt x="4" y="6"/>
                      </a:lnTo>
                      <a:lnTo>
                        <a:pt x="4" y="6"/>
                      </a:lnTo>
                      <a:lnTo>
                        <a:pt x="4" y="6"/>
                      </a:lnTo>
                      <a:lnTo>
                        <a:pt x="3" y="6"/>
                      </a:lnTo>
                      <a:lnTo>
                        <a:pt x="3" y="6"/>
                      </a:lnTo>
                      <a:lnTo>
                        <a:pt x="3" y="6"/>
                      </a:lnTo>
                      <a:lnTo>
                        <a:pt x="2" y="6"/>
                      </a:lnTo>
                      <a:lnTo>
                        <a:pt x="1" y="6"/>
                      </a:lnTo>
                      <a:lnTo>
                        <a:pt x="0" y="6"/>
                      </a:lnTo>
                      <a:lnTo>
                        <a:pt x="0" y="6"/>
                      </a:lnTo>
                      <a:lnTo>
                        <a:pt x="0" y="7"/>
                      </a:lnTo>
                      <a:lnTo>
                        <a:pt x="0" y="8"/>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797" name="Freeform 805">
                  <a:extLst>
                    <a:ext uri="{FF2B5EF4-FFF2-40B4-BE49-F238E27FC236}">
                      <a16:creationId xmlns:a16="http://schemas.microsoft.com/office/drawing/2014/main" id="{7A57B1B6-3F1D-4BA0-80FC-E9D120533209}"/>
                    </a:ext>
                  </a:extLst>
                </p:cNvPr>
                <p:cNvSpPr>
                  <a:spLocks/>
                </p:cNvSpPr>
                <p:nvPr/>
              </p:nvSpPr>
              <p:spPr bwMode="auto">
                <a:xfrm>
                  <a:off x="3036" y="1474"/>
                  <a:ext cx="7" cy="8"/>
                </a:xfrm>
                <a:custGeom>
                  <a:avLst/>
                  <a:gdLst>
                    <a:gd name="T0" fmla="*/ 0 w 7"/>
                    <a:gd name="T1" fmla="*/ 8 h 8"/>
                    <a:gd name="T2" fmla="*/ 0 w 7"/>
                    <a:gd name="T3" fmla="*/ 8 h 8"/>
                    <a:gd name="T4" fmla="*/ 1 w 7"/>
                    <a:gd name="T5" fmla="*/ 8 h 8"/>
                    <a:gd name="T6" fmla="*/ 2 w 7"/>
                    <a:gd name="T7" fmla="*/ 8 h 8"/>
                    <a:gd name="T8" fmla="*/ 3 w 7"/>
                    <a:gd name="T9" fmla="*/ 8 h 8"/>
                    <a:gd name="T10" fmla="*/ 4 w 7"/>
                    <a:gd name="T11" fmla="*/ 8 h 8"/>
                    <a:gd name="T12" fmla="*/ 4 w 7"/>
                    <a:gd name="T13" fmla="*/ 8 h 8"/>
                    <a:gd name="T14" fmla="*/ 4 w 7"/>
                    <a:gd name="T15" fmla="*/ 7 h 8"/>
                    <a:gd name="T16" fmla="*/ 4 w 7"/>
                    <a:gd name="T17" fmla="*/ 6 h 8"/>
                    <a:gd name="T18" fmla="*/ 4 w 7"/>
                    <a:gd name="T19" fmla="*/ 5 h 8"/>
                    <a:gd name="T20" fmla="*/ 4 w 7"/>
                    <a:gd name="T21" fmla="*/ 5 h 8"/>
                    <a:gd name="T22" fmla="*/ 4 w 7"/>
                    <a:gd name="T23" fmla="*/ 4 h 8"/>
                    <a:gd name="T24" fmla="*/ 4 w 7"/>
                    <a:gd name="T25" fmla="*/ 4 h 8"/>
                    <a:gd name="T26" fmla="*/ 4 w 7"/>
                    <a:gd name="T27" fmla="*/ 4 h 8"/>
                    <a:gd name="T28" fmla="*/ 3 w 7"/>
                    <a:gd name="T29" fmla="*/ 3 h 8"/>
                    <a:gd name="T30" fmla="*/ 3 w 7"/>
                    <a:gd name="T31" fmla="*/ 3 h 8"/>
                    <a:gd name="T32" fmla="*/ 3 w 7"/>
                    <a:gd name="T33" fmla="*/ 2 h 8"/>
                    <a:gd name="T34" fmla="*/ 3 w 7"/>
                    <a:gd name="T35" fmla="*/ 3 h 8"/>
                    <a:gd name="T36" fmla="*/ 3 w 7"/>
                    <a:gd name="T37" fmla="*/ 3 h 8"/>
                    <a:gd name="T38" fmla="*/ 3 w 7"/>
                    <a:gd name="T39" fmla="*/ 3 h 8"/>
                    <a:gd name="T40" fmla="*/ 3 w 7"/>
                    <a:gd name="T41" fmla="*/ 3 h 8"/>
                    <a:gd name="T42" fmla="*/ 4 w 7"/>
                    <a:gd name="T43" fmla="*/ 2 h 8"/>
                    <a:gd name="T44" fmla="*/ 4 w 7"/>
                    <a:gd name="T45" fmla="*/ 2 h 8"/>
                    <a:gd name="T46" fmla="*/ 5 w 7"/>
                    <a:gd name="T47" fmla="*/ 2 h 8"/>
                    <a:gd name="T48" fmla="*/ 5 w 7"/>
                    <a:gd name="T49" fmla="*/ 2 h 8"/>
                    <a:gd name="T50" fmla="*/ 6 w 7"/>
                    <a:gd name="T51" fmla="*/ 2 h 8"/>
                    <a:gd name="T52" fmla="*/ 6 w 7"/>
                    <a:gd name="T53" fmla="*/ 2 h 8"/>
                    <a:gd name="T54" fmla="*/ 7 w 7"/>
                    <a:gd name="T55" fmla="*/ 3 h 8"/>
                    <a:gd name="T56" fmla="*/ 7 w 7"/>
                    <a:gd name="T57" fmla="*/ 3 h 8"/>
                    <a:gd name="T58" fmla="*/ 7 w 7"/>
                    <a:gd name="T59" fmla="*/ 2 h 8"/>
                    <a:gd name="T60" fmla="*/ 7 w 7"/>
                    <a:gd name="T61" fmla="*/ 2 h 8"/>
                    <a:gd name="T62" fmla="*/ 7 w 7"/>
                    <a:gd name="T63" fmla="*/ 1 h 8"/>
                    <a:gd name="T64" fmla="*/ 7 w 7"/>
                    <a:gd name="T65" fmla="*/ 1 h 8"/>
                    <a:gd name="T66" fmla="*/ 6 w 7"/>
                    <a:gd name="T67" fmla="*/ 0 h 8"/>
                    <a:gd name="T68" fmla="*/ 6 w 7"/>
                    <a:gd name="T69" fmla="*/ 0 h 8"/>
                    <a:gd name="T70" fmla="*/ 5 w 7"/>
                    <a:gd name="T71" fmla="*/ 0 h 8"/>
                    <a:gd name="T72" fmla="*/ 4 w 7"/>
                    <a:gd name="T73" fmla="*/ 0 h 8"/>
                    <a:gd name="T74" fmla="*/ 4 w 7"/>
                    <a:gd name="T75" fmla="*/ 0 h 8"/>
                    <a:gd name="T76" fmla="*/ 4 w 7"/>
                    <a:gd name="T77" fmla="*/ 0 h 8"/>
                    <a:gd name="T78" fmla="*/ 3 w 7"/>
                    <a:gd name="T79" fmla="*/ 1 h 8"/>
                    <a:gd name="T80" fmla="*/ 3 w 7"/>
                    <a:gd name="T81" fmla="*/ 2 h 8"/>
                    <a:gd name="T82" fmla="*/ 3 w 7"/>
                    <a:gd name="T83" fmla="*/ 2 h 8"/>
                    <a:gd name="T84" fmla="*/ 3 w 7"/>
                    <a:gd name="T85" fmla="*/ 2 h 8"/>
                    <a:gd name="T86" fmla="*/ 3 w 7"/>
                    <a:gd name="T87" fmla="*/ 4 h 8"/>
                    <a:gd name="T88" fmla="*/ 4 w 7"/>
                    <a:gd name="T89" fmla="*/ 6 h 8"/>
                    <a:gd name="T90" fmla="*/ 4 w 7"/>
                    <a:gd name="T91" fmla="*/ 6 h 8"/>
                    <a:gd name="T92" fmla="*/ 4 w 7"/>
                    <a:gd name="T93" fmla="*/ 6 h 8"/>
                    <a:gd name="T94" fmla="*/ 4 w 7"/>
                    <a:gd name="T95" fmla="*/ 6 h 8"/>
                    <a:gd name="T96" fmla="*/ 4 w 7"/>
                    <a:gd name="T97" fmla="*/ 6 h 8"/>
                    <a:gd name="T98" fmla="*/ 4 w 7"/>
                    <a:gd name="T99" fmla="*/ 6 h 8"/>
                    <a:gd name="T100" fmla="*/ 3 w 7"/>
                    <a:gd name="T101" fmla="*/ 6 h 8"/>
                    <a:gd name="T102" fmla="*/ 3 w 7"/>
                    <a:gd name="T103" fmla="*/ 6 h 8"/>
                    <a:gd name="T104" fmla="*/ 3 w 7"/>
                    <a:gd name="T105" fmla="*/ 6 h 8"/>
                    <a:gd name="T106" fmla="*/ 2 w 7"/>
                    <a:gd name="T107" fmla="*/ 6 h 8"/>
                    <a:gd name="T108" fmla="*/ 1 w 7"/>
                    <a:gd name="T109" fmla="*/ 6 h 8"/>
                    <a:gd name="T110" fmla="*/ 0 w 7"/>
                    <a:gd name="T111" fmla="*/ 6 h 8"/>
                    <a:gd name="T112" fmla="*/ 0 w 7"/>
                    <a:gd name="T113" fmla="*/ 6 h 8"/>
                    <a:gd name="T114" fmla="*/ 0 w 7"/>
                    <a:gd name="T115" fmla="*/ 7 h 8"/>
                    <a:gd name="T116" fmla="*/ 0 w 7"/>
                    <a:gd name="T1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 h="8">
                      <a:moveTo>
                        <a:pt x="0" y="8"/>
                      </a:moveTo>
                      <a:lnTo>
                        <a:pt x="0" y="8"/>
                      </a:lnTo>
                      <a:lnTo>
                        <a:pt x="1" y="8"/>
                      </a:lnTo>
                      <a:lnTo>
                        <a:pt x="2" y="8"/>
                      </a:lnTo>
                      <a:lnTo>
                        <a:pt x="3" y="8"/>
                      </a:lnTo>
                      <a:lnTo>
                        <a:pt x="4" y="8"/>
                      </a:lnTo>
                      <a:lnTo>
                        <a:pt x="4" y="8"/>
                      </a:lnTo>
                      <a:lnTo>
                        <a:pt x="4" y="7"/>
                      </a:lnTo>
                      <a:lnTo>
                        <a:pt x="4" y="6"/>
                      </a:lnTo>
                      <a:lnTo>
                        <a:pt x="4" y="5"/>
                      </a:lnTo>
                      <a:lnTo>
                        <a:pt x="4" y="5"/>
                      </a:lnTo>
                      <a:lnTo>
                        <a:pt x="4" y="4"/>
                      </a:lnTo>
                      <a:lnTo>
                        <a:pt x="4" y="4"/>
                      </a:lnTo>
                      <a:lnTo>
                        <a:pt x="4" y="4"/>
                      </a:lnTo>
                      <a:lnTo>
                        <a:pt x="3" y="3"/>
                      </a:lnTo>
                      <a:lnTo>
                        <a:pt x="3" y="3"/>
                      </a:lnTo>
                      <a:lnTo>
                        <a:pt x="3" y="2"/>
                      </a:lnTo>
                      <a:lnTo>
                        <a:pt x="3" y="3"/>
                      </a:lnTo>
                      <a:lnTo>
                        <a:pt x="3" y="3"/>
                      </a:lnTo>
                      <a:lnTo>
                        <a:pt x="3" y="3"/>
                      </a:lnTo>
                      <a:lnTo>
                        <a:pt x="3" y="3"/>
                      </a:lnTo>
                      <a:lnTo>
                        <a:pt x="4" y="2"/>
                      </a:lnTo>
                      <a:lnTo>
                        <a:pt x="4" y="2"/>
                      </a:lnTo>
                      <a:lnTo>
                        <a:pt x="5" y="2"/>
                      </a:lnTo>
                      <a:lnTo>
                        <a:pt x="5" y="2"/>
                      </a:lnTo>
                      <a:lnTo>
                        <a:pt x="6" y="2"/>
                      </a:lnTo>
                      <a:lnTo>
                        <a:pt x="6" y="2"/>
                      </a:lnTo>
                      <a:lnTo>
                        <a:pt x="7" y="3"/>
                      </a:lnTo>
                      <a:lnTo>
                        <a:pt x="7" y="3"/>
                      </a:lnTo>
                      <a:lnTo>
                        <a:pt x="7" y="2"/>
                      </a:lnTo>
                      <a:lnTo>
                        <a:pt x="7" y="2"/>
                      </a:lnTo>
                      <a:lnTo>
                        <a:pt x="7" y="1"/>
                      </a:lnTo>
                      <a:lnTo>
                        <a:pt x="7" y="1"/>
                      </a:lnTo>
                      <a:lnTo>
                        <a:pt x="6" y="0"/>
                      </a:lnTo>
                      <a:lnTo>
                        <a:pt x="6" y="0"/>
                      </a:lnTo>
                      <a:lnTo>
                        <a:pt x="5" y="0"/>
                      </a:lnTo>
                      <a:lnTo>
                        <a:pt x="4" y="0"/>
                      </a:lnTo>
                      <a:lnTo>
                        <a:pt x="4" y="0"/>
                      </a:lnTo>
                      <a:lnTo>
                        <a:pt x="4" y="0"/>
                      </a:lnTo>
                      <a:lnTo>
                        <a:pt x="3" y="1"/>
                      </a:lnTo>
                      <a:lnTo>
                        <a:pt x="3" y="2"/>
                      </a:lnTo>
                      <a:lnTo>
                        <a:pt x="3" y="2"/>
                      </a:lnTo>
                      <a:lnTo>
                        <a:pt x="3" y="2"/>
                      </a:lnTo>
                      <a:lnTo>
                        <a:pt x="3" y="4"/>
                      </a:lnTo>
                      <a:lnTo>
                        <a:pt x="4" y="6"/>
                      </a:lnTo>
                      <a:lnTo>
                        <a:pt x="4" y="6"/>
                      </a:lnTo>
                      <a:lnTo>
                        <a:pt x="4" y="6"/>
                      </a:lnTo>
                      <a:lnTo>
                        <a:pt x="4" y="6"/>
                      </a:lnTo>
                      <a:lnTo>
                        <a:pt x="4" y="6"/>
                      </a:lnTo>
                      <a:lnTo>
                        <a:pt x="4" y="6"/>
                      </a:lnTo>
                      <a:lnTo>
                        <a:pt x="3" y="6"/>
                      </a:lnTo>
                      <a:lnTo>
                        <a:pt x="3" y="6"/>
                      </a:lnTo>
                      <a:lnTo>
                        <a:pt x="3" y="6"/>
                      </a:lnTo>
                      <a:lnTo>
                        <a:pt x="2" y="6"/>
                      </a:lnTo>
                      <a:lnTo>
                        <a:pt x="1" y="6"/>
                      </a:lnTo>
                      <a:lnTo>
                        <a:pt x="0" y="6"/>
                      </a:lnTo>
                      <a:lnTo>
                        <a:pt x="0" y="6"/>
                      </a:lnTo>
                      <a:lnTo>
                        <a:pt x="0" y="7"/>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798" name="Freeform 806">
                  <a:extLst>
                    <a:ext uri="{FF2B5EF4-FFF2-40B4-BE49-F238E27FC236}">
                      <a16:creationId xmlns:a16="http://schemas.microsoft.com/office/drawing/2014/main" id="{566E4E1A-F952-4779-90B7-6F1230F3F7CA}"/>
                    </a:ext>
                  </a:extLst>
                </p:cNvPr>
                <p:cNvSpPr>
                  <a:spLocks/>
                </p:cNvSpPr>
                <p:nvPr/>
              </p:nvSpPr>
              <p:spPr bwMode="auto">
                <a:xfrm>
                  <a:off x="3014" y="1481"/>
                  <a:ext cx="35" cy="22"/>
                </a:xfrm>
                <a:custGeom>
                  <a:avLst/>
                  <a:gdLst>
                    <a:gd name="T0" fmla="*/ 1 w 35"/>
                    <a:gd name="T1" fmla="*/ 17 h 22"/>
                    <a:gd name="T2" fmla="*/ 3 w 35"/>
                    <a:gd name="T3" fmla="*/ 16 h 22"/>
                    <a:gd name="T4" fmla="*/ 7 w 35"/>
                    <a:gd name="T5" fmla="*/ 16 h 22"/>
                    <a:gd name="T6" fmla="*/ 5 w 35"/>
                    <a:gd name="T7" fmla="*/ 18 h 22"/>
                    <a:gd name="T8" fmla="*/ 4 w 35"/>
                    <a:gd name="T9" fmla="*/ 20 h 22"/>
                    <a:gd name="T10" fmla="*/ 4 w 35"/>
                    <a:gd name="T11" fmla="*/ 20 h 22"/>
                    <a:gd name="T12" fmla="*/ 6 w 35"/>
                    <a:gd name="T13" fmla="*/ 20 h 22"/>
                    <a:gd name="T14" fmla="*/ 7 w 35"/>
                    <a:gd name="T15" fmla="*/ 19 h 22"/>
                    <a:gd name="T16" fmla="*/ 8 w 35"/>
                    <a:gd name="T17" fmla="*/ 18 h 22"/>
                    <a:gd name="T18" fmla="*/ 10 w 35"/>
                    <a:gd name="T19" fmla="*/ 17 h 22"/>
                    <a:gd name="T20" fmla="*/ 12 w 35"/>
                    <a:gd name="T21" fmla="*/ 17 h 22"/>
                    <a:gd name="T22" fmla="*/ 15 w 35"/>
                    <a:gd name="T23" fmla="*/ 18 h 22"/>
                    <a:gd name="T24" fmla="*/ 16 w 35"/>
                    <a:gd name="T25" fmla="*/ 18 h 22"/>
                    <a:gd name="T26" fmla="*/ 18 w 35"/>
                    <a:gd name="T27" fmla="*/ 19 h 22"/>
                    <a:gd name="T28" fmla="*/ 19 w 35"/>
                    <a:gd name="T29" fmla="*/ 22 h 22"/>
                    <a:gd name="T30" fmla="*/ 18 w 35"/>
                    <a:gd name="T31" fmla="*/ 20 h 22"/>
                    <a:gd name="T32" fmla="*/ 18 w 35"/>
                    <a:gd name="T33" fmla="*/ 18 h 22"/>
                    <a:gd name="T34" fmla="*/ 23 w 35"/>
                    <a:gd name="T35" fmla="*/ 19 h 22"/>
                    <a:gd name="T36" fmla="*/ 26 w 35"/>
                    <a:gd name="T37" fmla="*/ 20 h 22"/>
                    <a:gd name="T38" fmla="*/ 28 w 35"/>
                    <a:gd name="T39" fmla="*/ 21 h 22"/>
                    <a:gd name="T40" fmla="*/ 29 w 35"/>
                    <a:gd name="T41" fmla="*/ 21 h 22"/>
                    <a:gd name="T42" fmla="*/ 28 w 35"/>
                    <a:gd name="T43" fmla="*/ 20 h 22"/>
                    <a:gd name="T44" fmla="*/ 27 w 35"/>
                    <a:gd name="T45" fmla="*/ 19 h 22"/>
                    <a:gd name="T46" fmla="*/ 28 w 35"/>
                    <a:gd name="T47" fmla="*/ 19 h 22"/>
                    <a:gd name="T48" fmla="*/ 32 w 35"/>
                    <a:gd name="T49" fmla="*/ 19 h 22"/>
                    <a:gd name="T50" fmla="*/ 35 w 35"/>
                    <a:gd name="T51" fmla="*/ 21 h 22"/>
                    <a:gd name="T52" fmla="*/ 33 w 35"/>
                    <a:gd name="T53" fmla="*/ 20 h 22"/>
                    <a:gd name="T54" fmla="*/ 29 w 35"/>
                    <a:gd name="T55" fmla="*/ 18 h 22"/>
                    <a:gd name="T56" fmla="*/ 29 w 35"/>
                    <a:gd name="T57" fmla="*/ 17 h 22"/>
                    <a:gd name="T58" fmla="*/ 30 w 35"/>
                    <a:gd name="T59" fmla="*/ 17 h 22"/>
                    <a:gd name="T60" fmla="*/ 32 w 35"/>
                    <a:gd name="T61" fmla="*/ 17 h 22"/>
                    <a:gd name="T62" fmla="*/ 35 w 35"/>
                    <a:gd name="T63" fmla="*/ 17 h 22"/>
                    <a:gd name="T64" fmla="*/ 33 w 35"/>
                    <a:gd name="T65" fmla="*/ 16 h 22"/>
                    <a:gd name="T66" fmla="*/ 29 w 35"/>
                    <a:gd name="T67" fmla="*/ 16 h 22"/>
                    <a:gd name="T68" fmla="*/ 27 w 35"/>
                    <a:gd name="T69" fmla="*/ 15 h 22"/>
                    <a:gd name="T70" fmla="*/ 24 w 35"/>
                    <a:gd name="T71" fmla="*/ 12 h 22"/>
                    <a:gd name="T72" fmla="*/ 23 w 35"/>
                    <a:gd name="T73" fmla="*/ 9 h 22"/>
                    <a:gd name="T74" fmla="*/ 22 w 35"/>
                    <a:gd name="T75" fmla="*/ 6 h 22"/>
                    <a:gd name="T76" fmla="*/ 22 w 35"/>
                    <a:gd name="T77" fmla="*/ 2 h 22"/>
                    <a:gd name="T78" fmla="*/ 22 w 35"/>
                    <a:gd name="T79" fmla="*/ 2 h 22"/>
                    <a:gd name="T80" fmla="*/ 20 w 35"/>
                    <a:gd name="T81" fmla="*/ 1 h 22"/>
                    <a:gd name="T82" fmla="*/ 18 w 35"/>
                    <a:gd name="T83" fmla="*/ 1 h 22"/>
                    <a:gd name="T84" fmla="*/ 15 w 35"/>
                    <a:gd name="T85" fmla="*/ 1 h 22"/>
                    <a:gd name="T86" fmla="*/ 15 w 35"/>
                    <a:gd name="T87" fmla="*/ 0 h 22"/>
                    <a:gd name="T88" fmla="*/ 14 w 35"/>
                    <a:gd name="T89" fmla="*/ 7 h 22"/>
                    <a:gd name="T90" fmla="*/ 12 w 35"/>
                    <a:gd name="T91" fmla="*/ 12 h 22"/>
                    <a:gd name="T92" fmla="*/ 11 w 35"/>
                    <a:gd name="T93" fmla="*/ 14 h 22"/>
                    <a:gd name="T94" fmla="*/ 8 w 35"/>
                    <a:gd name="T95" fmla="*/ 15 h 22"/>
                    <a:gd name="T96" fmla="*/ 0 w 35"/>
                    <a:gd name="T9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 h="22">
                      <a:moveTo>
                        <a:pt x="0" y="18"/>
                      </a:moveTo>
                      <a:lnTo>
                        <a:pt x="0" y="18"/>
                      </a:lnTo>
                      <a:lnTo>
                        <a:pt x="1" y="17"/>
                      </a:lnTo>
                      <a:lnTo>
                        <a:pt x="2" y="16"/>
                      </a:lnTo>
                      <a:lnTo>
                        <a:pt x="3" y="16"/>
                      </a:lnTo>
                      <a:lnTo>
                        <a:pt x="3" y="16"/>
                      </a:lnTo>
                      <a:lnTo>
                        <a:pt x="5" y="16"/>
                      </a:lnTo>
                      <a:lnTo>
                        <a:pt x="7" y="16"/>
                      </a:lnTo>
                      <a:lnTo>
                        <a:pt x="7" y="16"/>
                      </a:lnTo>
                      <a:lnTo>
                        <a:pt x="5" y="18"/>
                      </a:lnTo>
                      <a:lnTo>
                        <a:pt x="5" y="18"/>
                      </a:lnTo>
                      <a:lnTo>
                        <a:pt x="5" y="18"/>
                      </a:lnTo>
                      <a:lnTo>
                        <a:pt x="4" y="19"/>
                      </a:lnTo>
                      <a:lnTo>
                        <a:pt x="4" y="19"/>
                      </a:lnTo>
                      <a:lnTo>
                        <a:pt x="4" y="20"/>
                      </a:lnTo>
                      <a:lnTo>
                        <a:pt x="4" y="20"/>
                      </a:lnTo>
                      <a:lnTo>
                        <a:pt x="4" y="20"/>
                      </a:lnTo>
                      <a:lnTo>
                        <a:pt x="4" y="20"/>
                      </a:lnTo>
                      <a:lnTo>
                        <a:pt x="4" y="20"/>
                      </a:lnTo>
                      <a:lnTo>
                        <a:pt x="5" y="20"/>
                      </a:lnTo>
                      <a:lnTo>
                        <a:pt x="6" y="20"/>
                      </a:lnTo>
                      <a:lnTo>
                        <a:pt x="7" y="19"/>
                      </a:lnTo>
                      <a:lnTo>
                        <a:pt x="7" y="19"/>
                      </a:lnTo>
                      <a:lnTo>
                        <a:pt x="7" y="19"/>
                      </a:lnTo>
                      <a:lnTo>
                        <a:pt x="8" y="19"/>
                      </a:lnTo>
                      <a:lnTo>
                        <a:pt x="8" y="19"/>
                      </a:lnTo>
                      <a:lnTo>
                        <a:pt x="8" y="18"/>
                      </a:lnTo>
                      <a:lnTo>
                        <a:pt x="9" y="18"/>
                      </a:lnTo>
                      <a:lnTo>
                        <a:pt x="9" y="18"/>
                      </a:lnTo>
                      <a:lnTo>
                        <a:pt x="10" y="17"/>
                      </a:lnTo>
                      <a:lnTo>
                        <a:pt x="11" y="17"/>
                      </a:lnTo>
                      <a:lnTo>
                        <a:pt x="11" y="17"/>
                      </a:lnTo>
                      <a:lnTo>
                        <a:pt x="12" y="17"/>
                      </a:lnTo>
                      <a:lnTo>
                        <a:pt x="14" y="17"/>
                      </a:lnTo>
                      <a:lnTo>
                        <a:pt x="14" y="17"/>
                      </a:lnTo>
                      <a:lnTo>
                        <a:pt x="15" y="18"/>
                      </a:lnTo>
                      <a:lnTo>
                        <a:pt x="15" y="18"/>
                      </a:lnTo>
                      <a:lnTo>
                        <a:pt x="15" y="18"/>
                      </a:lnTo>
                      <a:lnTo>
                        <a:pt x="16" y="18"/>
                      </a:lnTo>
                      <a:lnTo>
                        <a:pt x="16" y="18"/>
                      </a:lnTo>
                      <a:lnTo>
                        <a:pt x="17" y="19"/>
                      </a:lnTo>
                      <a:lnTo>
                        <a:pt x="18" y="19"/>
                      </a:lnTo>
                      <a:lnTo>
                        <a:pt x="18" y="19"/>
                      </a:lnTo>
                      <a:lnTo>
                        <a:pt x="18" y="20"/>
                      </a:lnTo>
                      <a:lnTo>
                        <a:pt x="19" y="22"/>
                      </a:lnTo>
                      <a:lnTo>
                        <a:pt x="19" y="22"/>
                      </a:lnTo>
                      <a:lnTo>
                        <a:pt x="19" y="21"/>
                      </a:lnTo>
                      <a:lnTo>
                        <a:pt x="18" y="20"/>
                      </a:lnTo>
                      <a:lnTo>
                        <a:pt x="18" y="19"/>
                      </a:lnTo>
                      <a:lnTo>
                        <a:pt x="18" y="18"/>
                      </a:lnTo>
                      <a:lnTo>
                        <a:pt x="18" y="18"/>
                      </a:lnTo>
                      <a:lnTo>
                        <a:pt x="20" y="18"/>
                      </a:lnTo>
                      <a:lnTo>
                        <a:pt x="21" y="18"/>
                      </a:lnTo>
                      <a:lnTo>
                        <a:pt x="23" y="19"/>
                      </a:lnTo>
                      <a:lnTo>
                        <a:pt x="24" y="19"/>
                      </a:lnTo>
                      <a:lnTo>
                        <a:pt x="24" y="19"/>
                      </a:lnTo>
                      <a:lnTo>
                        <a:pt x="26" y="20"/>
                      </a:lnTo>
                      <a:lnTo>
                        <a:pt x="27" y="20"/>
                      </a:lnTo>
                      <a:lnTo>
                        <a:pt x="27" y="20"/>
                      </a:lnTo>
                      <a:lnTo>
                        <a:pt x="28" y="21"/>
                      </a:lnTo>
                      <a:lnTo>
                        <a:pt x="28" y="21"/>
                      </a:lnTo>
                      <a:lnTo>
                        <a:pt x="29" y="21"/>
                      </a:lnTo>
                      <a:lnTo>
                        <a:pt x="29" y="21"/>
                      </a:lnTo>
                      <a:lnTo>
                        <a:pt x="28" y="21"/>
                      </a:lnTo>
                      <a:lnTo>
                        <a:pt x="28" y="20"/>
                      </a:lnTo>
                      <a:lnTo>
                        <a:pt x="28" y="20"/>
                      </a:lnTo>
                      <a:lnTo>
                        <a:pt x="27" y="19"/>
                      </a:lnTo>
                      <a:lnTo>
                        <a:pt x="27" y="19"/>
                      </a:lnTo>
                      <a:lnTo>
                        <a:pt x="27" y="19"/>
                      </a:lnTo>
                      <a:lnTo>
                        <a:pt x="27" y="19"/>
                      </a:lnTo>
                      <a:lnTo>
                        <a:pt x="27" y="19"/>
                      </a:lnTo>
                      <a:lnTo>
                        <a:pt x="28" y="19"/>
                      </a:lnTo>
                      <a:lnTo>
                        <a:pt x="29" y="19"/>
                      </a:lnTo>
                      <a:lnTo>
                        <a:pt x="32" y="19"/>
                      </a:lnTo>
                      <a:lnTo>
                        <a:pt x="32" y="19"/>
                      </a:lnTo>
                      <a:lnTo>
                        <a:pt x="34" y="20"/>
                      </a:lnTo>
                      <a:lnTo>
                        <a:pt x="34" y="20"/>
                      </a:lnTo>
                      <a:lnTo>
                        <a:pt x="35" y="21"/>
                      </a:lnTo>
                      <a:lnTo>
                        <a:pt x="35" y="21"/>
                      </a:lnTo>
                      <a:lnTo>
                        <a:pt x="34" y="20"/>
                      </a:lnTo>
                      <a:lnTo>
                        <a:pt x="33" y="20"/>
                      </a:lnTo>
                      <a:lnTo>
                        <a:pt x="31" y="19"/>
                      </a:lnTo>
                      <a:lnTo>
                        <a:pt x="31" y="19"/>
                      </a:lnTo>
                      <a:lnTo>
                        <a:pt x="29" y="18"/>
                      </a:lnTo>
                      <a:lnTo>
                        <a:pt x="29" y="18"/>
                      </a:lnTo>
                      <a:lnTo>
                        <a:pt x="29" y="18"/>
                      </a:lnTo>
                      <a:lnTo>
                        <a:pt x="29" y="17"/>
                      </a:lnTo>
                      <a:lnTo>
                        <a:pt x="29" y="17"/>
                      </a:lnTo>
                      <a:lnTo>
                        <a:pt x="30" y="17"/>
                      </a:lnTo>
                      <a:lnTo>
                        <a:pt x="30" y="17"/>
                      </a:lnTo>
                      <a:lnTo>
                        <a:pt x="30" y="17"/>
                      </a:lnTo>
                      <a:lnTo>
                        <a:pt x="31" y="17"/>
                      </a:lnTo>
                      <a:lnTo>
                        <a:pt x="32" y="17"/>
                      </a:lnTo>
                      <a:lnTo>
                        <a:pt x="32" y="17"/>
                      </a:lnTo>
                      <a:lnTo>
                        <a:pt x="33" y="17"/>
                      </a:lnTo>
                      <a:lnTo>
                        <a:pt x="35" y="17"/>
                      </a:lnTo>
                      <a:lnTo>
                        <a:pt x="35" y="17"/>
                      </a:lnTo>
                      <a:lnTo>
                        <a:pt x="34" y="16"/>
                      </a:lnTo>
                      <a:lnTo>
                        <a:pt x="33" y="16"/>
                      </a:lnTo>
                      <a:lnTo>
                        <a:pt x="31" y="16"/>
                      </a:lnTo>
                      <a:lnTo>
                        <a:pt x="29" y="16"/>
                      </a:lnTo>
                      <a:lnTo>
                        <a:pt x="29" y="16"/>
                      </a:lnTo>
                      <a:lnTo>
                        <a:pt x="28" y="15"/>
                      </a:lnTo>
                      <a:lnTo>
                        <a:pt x="28" y="15"/>
                      </a:lnTo>
                      <a:lnTo>
                        <a:pt x="27" y="15"/>
                      </a:lnTo>
                      <a:lnTo>
                        <a:pt x="27" y="15"/>
                      </a:lnTo>
                      <a:lnTo>
                        <a:pt x="25" y="13"/>
                      </a:lnTo>
                      <a:lnTo>
                        <a:pt x="24" y="12"/>
                      </a:lnTo>
                      <a:lnTo>
                        <a:pt x="23" y="10"/>
                      </a:lnTo>
                      <a:lnTo>
                        <a:pt x="23" y="10"/>
                      </a:lnTo>
                      <a:lnTo>
                        <a:pt x="23" y="9"/>
                      </a:lnTo>
                      <a:lnTo>
                        <a:pt x="23" y="8"/>
                      </a:lnTo>
                      <a:lnTo>
                        <a:pt x="22" y="6"/>
                      </a:lnTo>
                      <a:lnTo>
                        <a:pt x="22" y="6"/>
                      </a:lnTo>
                      <a:lnTo>
                        <a:pt x="23" y="4"/>
                      </a:lnTo>
                      <a:lnTo>
                        <a:pt x="23" y="3"/>
                      </a:lnTo>
                      <a:lnTo>
                        <a:pt x="22" y="2"/>
                      </a:lnTo>
                      <a:lnTo>
                        <a:pt x="22" y="2"/>
                      </a:lnTo>
                      <a:lnTo>
                        <a:pt x="22" y="2"/>
                      </a:lnTo>
                      <a:lnTo>
                        <a:pt x="22" y="2"/>
                      </a:lnTo>
                      <a:lnTo>
                        <a:pt x="22" y="2"/>
                      </a:lnTo>
                      <a:lnTo>
                        <a:pt x="21" y="1"/>
                      </a:lnTo>
                      <a:lnTo>
                        <a:pt x="20" y="1"/>
                      </a:lnTo>
                      <a:lnTo>
                        <a:pt x="19" y="1"/>
                      </a:lnTo>
                      <a:lnTo>
                        <a:pt x="18" y="1"/>
                      </a:lnTo>
                      <a:lnTo>
                        <a:pt x="18" y="1"/>
                      </a:lnTo>
                      <a:lnTo>
                        <a:pt x="17" y="1"/>
                      </a:lnTo>
                      <a:lnTo>
                        <a:pt x="15" y="1"/>
                      </a:lnTo>
                      <a:lnTo>
                        <a:pt x="15" y="1"/>
                      </a:lnTo>
                      <a:lnTo>
                        <a:pt x="15" y="0"/>
                      </a:lnTo>
                      <a:lnTo>
                        <a:pt x="15" y="0"/>
                      </a:lnTo>
                      <a:lnTo>
                        <a:pt x="15" y="0"/>
                      </a:lnTo>
                      <a:lnTo>
                        <a:pt x="15" y="0"/>
                      </a:lnTo>
                      <a:lnTo>
                        <a:pt x="15" y="4"/>
                      </a:lnTo>
                      <a:lnTo>
                        <a:pt x="14" y="7"/>
                      </a:lnTo>
                      <a:lnTo>
                        <a:pt x="14" y="9"/>
                      </a:lnTo>
                      <a:lnTo>
                        <a:pt x="13" y="10"/>
                      </a:lnTo>
                      <a:lnTo>
                        <a:pt x="12" y="12"/>
                      </a:lnTo>
                      <a:lnTo>
                        <a:pt x="12" y="13"/>
                      </a:lnTo>
                      <a:lnTo>
                        <a:pt x="12" y="13"/>
                      </a:lnTo>
                      <a:lnTo>
                        <a:pt x="11" y="14"/>
                      </a:lnTo>
                      <a:lnTo>
                        <a:pt x="10" y="14"/>
                      </a:lnTo>
                      <a:lnTo>
                        <a:pt x="9" y="15"/>
                      </a:lnTo>
                      <a:lnTo>
                        <a:pt x="8" y="15"/>
                      </a:lnTo>
                      <a:lnTo>
                        <a:pt x="5" y="15"/>
                      </a:lnTo>
                      <a:lnTo>
                        <a:pt x="3" y="15"/>
                      </a:lnTo>
                      <a:lnTo>
                        <a:pt x="0" y="18"/>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799" name="Freeform 807">
                  <a:extLst>
                    <a:ext uri="{FF2B5EF4-FFF2-40B4-BE49-F238E27FC236}">
                      <a16:creationId xmlns:a16="http://schemas.microsoft.com/office/drawing/2014/main" id="{51E82F47-F283-45BF-9338-27369FEEB5C4}"/>
                    </a:ext>
                  </a:extLst>
                </p:cNvPr>
                <p:cNvSpPr>
                  <a:spLocks/>
                </p:cNvSpPr>
                <p:nvPr/>
              </p:nvSpPr>
              <p:spPr bwMode="auto">
                <a:xfrm>
                  <a:off x="3037" y="1410"/>
                  <a:ext cx="6" cy="6"/>
                </a:xfrm>
                <a:custGeom>
                  <a:avLst/>
                  <a:gdLst>
                    <a:gd name="T0" fmla="*/ 4 w 6"/>
                    <a:gd name="T1" fmla="*/ 1 h 6"/>
                    <a:gd name="T2" fmla="*/ 4 w 6"/>
                    <a:gd name="T3" fmla="*/ 1 h 6"/>
                    <a:gd name="T4" fmla="*/ 4 w 6"/>
                    <a:gd name="T5" fmla="*/ 0 h 6"/>
                    <a:gd name="T6" fmla="*/ 3 w 6"/>
                    <a:gd name="T7" fmla="*/ 0 h 6"/>
                    <a:gd name="T8" fmla="*/ 2 w 6"/>
                    <a:gd name="T9" fmla="*/ 0 h 6"/>
                    <a:gd name="T10" fmla="*/ 1 w 6"/>
                    <a:gd name="T11" fmla="*/ 0 h 6"/>
                    <a:gd name="T12" fmla="*/ 1 w 6"/>
                    <a:gd name="T13" fmla="*/ 1 h 6"/>
                    <a:gd name="T14" fmla="*/ 0 w 6"/>
                    <a:gd name="T15" fmla="*/ 2 h 6"/>
                    <a:gd name="T16" fmla="*/ 0 w 6"/>
                    <a:gd name="T17" fmla="*/ 3 h 6"/>
                    <a:gd name="T18" fmla="*/ 0 w 6"/>
                    <a:gd name="T19" fmla="*/ 4 h 6"/>
                    <a:gd name="T20" fmla="*/ 0 w 6"/>
                    <a:gd name="T21" fmla="*/ 4 h 6"/>
                    <a:gd name="T22" fmla="*/ 0 w 6"/>
                    <a:gd name="T23" fmla="*/ 5 h 6"/>
                    <a:gd name="T24" fmla="*/ 1 w 6"/>
                    <a:gd name="T25" fmla="*/ 5 h 6"/>
                    <a:gd name="T26" fmla="*/ 1 w 6"/>
                    <a:gd name="T27" fmla="*/ 5 h 6"/>
                    <a:gd name="T28" fmla="*/ 2 w 6"/>
                    <a:gd name="T29" fmla="*/ 6 h 6"/>
                    <a:gd name="T30" fmla="*/ 3 w 6"/>
                    <a:gd name="T31" fmla="*/ 6 h 6"/>
                    <a:gd name="T32" fmla="*/ 5 w 6"/>
                    <a:gd name="T33" fmla="*/ 6 h 6"/>
                    <a:gd name="T34" fmla="*/ 5 w 6"/>
                    <a:gd name="T35" fmla="*/ 6 h 6"/>
                    <a:gd name="T36" fmla="*/ 6 w 6"/>
                    <a:gd name="T37" fmla="*/ 5 h 6"/>
                    <a:gd name="T38" fmla="*/ 6 w 6"/>
                    <a:gd name="T39" fmla="*/ 5 h 6"/>
                    <a:gd name="T40" fmla="*/ 6 w 6"/>
                    <a:gd name="T41" fmla="*/ 4 h 6"/>
                    <a:gd name="T42" fmla="*/ 5 w 6"/>
                    <a:gd name="T43" fmla="*/ 3 h 6"/>
                    <a:gd name="T44" fmla="*/ 4 w 6"/>
                    <a:gd name="T4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6">
                      <a:moveTo>
                        <a:pt x="4" y="1"/>
                      </a:moveTo>
                      <a:lnTo>
                        <a:pt x="4" y="1"/>
                      </a:lnTo>
                      <a:lnTo>
                        <a:pt x="4" y="0"/>
                      </a:lnTo>
                      <a:lnTo>
                        <a:pt x="3" y="0"/>
                      </a:lnTo>
                      <a:lnTo>
                        <a:pt x="2" y="0"/>
                      </a:lnTo>
                      <a:lnTo>
                        <a:pt x="1" y="0"/>
                      </a:lnTo>
                      <a:lnTo>
                        <a:pt x="1" y="1"/>
                      </a:lnTo>
                      <a:lnTo>
                        <a:pt x="0" y="2"/>
                      </a:lnTo>
                      <a:lnTo>
                        <a:pt x="0" y="3"/>
                      </a:lnTo>
                      <a:lnTo>
                        <a:pt x="0" y="4"/>
                      </a:lnTo>
                      <a:lnTo>
                        <a:pt x="0" y="4"/>
                      </a:lnTo>
                      <a:lnTo>
                        <a:pt x="0" y="5"/>
                      </a:lnTo>
                      <a:lnTo>
                        <a:pt x="1" y="5"/>
                      </a:lnTo>
                      <a:lnTo>
                        <a:pt x="1" y="5"/>
                      </a:lnTo>
                      <a:lnTo>
                        <a:pt x="2" y="6"/>
                      </a:lnTo>
                      <a:lnTo>
                        <a:pt x="3" y="6"/>
                      </a:lnTo>
                      <a:lnTo>
                        <a:pt x="5" y="6"/>
                      </a:lnTo>
                      <a:lnTo>
                        <a:pt x="5" y="6"/>
                      </a:lnTo>
                      <a:lnTo>
                        <a:pt x="6" y="5"/>
                      </a:lnTo>
                      <a:lnTo>
                        <a:pt x="6" y="5"/>
                      </a:lnTo>
                      <a:lnTo>
                        <a:pt x="6" y="4"/>
                      </a:lnTo>
                      <a:lnTo>
                        <a:pt x="5" y="3"/>
                      </a:lnTo>
                      <a:lnTo>
                        <a:pt x="4"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00" name="Freeform 808">
                  <a:extLst>
                    <a:ext uri="{FF2B5EF4-FFF2-40B4-BE49-F238E27FC236}">
                      <a16:creationId xmlns:a16="http://schemas.microsoft.com/office/drawing/2014/main" id="{BC823A8C-4167-4482-8A2E-A01DA90742CA}"/>
                    </a:ext>
                  </a:extLst>
                </p:cNvPr>
                <p:cNvSpPr>
                  <a:spLocks/>
                </p:cNvSpPr>
                <p:nvPr/>
              </p:nvSpPr>
              <p:spPr bwMode="auto">
                <a:xfrm>
                  <a:off x="3051" y="1416"/>
                  <a:ext cx="3" cy="2"/>
                </a:xfrm>
                <a:custGeom>
                  <a:avLst/>
                  <a:gdLst>
                    <a:gd name="T0" fmla="*/ 2 w 3"/>
                    <a:gd name="T1" fmla="*/ 0 h 2"/>
                    <a:gd name="T2" fmla="*/ 2 w 3"/>
                    <a:gd name="T3" fmla="*/ 0 h 2"/>
                    <a:gd name="T4" fmla="*/ 1 w 3"/>
                    <a:gd name="T5" fmla="*/ 0 h 2"/>
                    <a:gd name="T6" fmla="*/ 0 w 3"/>
                    <a:gd name="T7" fmla="*/ 0 h 2"/>
                    <a:gd name="T8" fmla="*/ 0 w 3"/>
                    <a:gd name="T9" fmla="*/ 0 h 2"/>
                    <a:gd name="T10" fmla="*/ 0 w 3"/>
                    <a:gd name="T11" fmla="*/ 0 h 2"/>
                    <a:gd name="T12" fmla="*/ 0 w 3"/>
                    <a:gd name="T13" fmla="*/ 1 h 2"/>
                    <a:gd name="T14" fmla="*/ 0 w 3"/>
                    <a:gd name="T15" fmla="*/ 2 h 2"/>
                    <a:gd name="T16" fmla="*/ 1 w 3"/>
                    <a:gd name="T17" fmla="*/ 2 h 2"/>
                    <a:gd name="T18" fmla="*/ 1 w 3"/>
                    <a:gd name="T19" fmla="*/ 2 h 2"/>
                    <a:gd name="T20" fmla="*/ 2 w 3"/>
                    <a:gd name="T21" fmla="*/ 2 h 2"/>
                    <a:gd name="T22" fmla="*/ 3 w 3"/>
                    <a:gd name="T23" fmla="*/ 2 h 2"/>
                    <a:gd name="T24" fmla="*/ 3 w 3"/>
                    <a:gd name="T25" fmla="*/ 2 h 2"/>
                    <a:gd name="T26" fmla="*/ 3 w 3"/>
                    <a:gd name="T27" fmla="*/ 1 h 2"/>
                    <a:gd name="T28" fmla="*/ 2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2" y="0"/>
                      </a:moveTo>
                      <a:lnTo>
                        <a:pt x="2" y="0"/>
                      </a:lnTo>
                      <a:lnTo>
                        <a:pt x="1" y="0"/>
                      </a:lnTo>
                      <a:lnTo>
                        <a:pt x="0" y="0"/>
                      </a:lnTo>
                      <a:lnTo>
                        <a:pt x="0" y="0"/>
                      </a:lnTo>
                      <a:lnTo>
                        <a:pt x="0" y="0"/>
                      </a:lnTo>
                      <a:lnTo>
                        <a:pt x="0" y="1"/>
                      </a:lnTo>
                      <a:lnTo>
                        <a:pt x="0" y="2"/>
                      </a:lnTo>
                      <a:lnTo>
                        <a:pt x="1" y="2"/>
                      </a:lnTo>
                      <a:lnTo>
                        <a:pt x="1" y="2"/>
                      </a:lnTo>
                      <a:lnTo>
                        <a:pt x="2" y="2"/>
                      </a:lnTo>
                      <a:lnTo>
                        <a:pt x="3" y="2"/>
                      </a:lnTo>
                      <a:lnTo>
                        <a:pt x="3" y="2"/>
                      </a:lnTo>
                      <a:lnTo>
                        <a:pt x="3" y="1"/>
                      </a:lnTo>
                      <a:lnTo>
                        <a:pt x="2"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01" name="Freeform 809">
                  <a:extLst>
                    <a:ext uri="{FF2B5EF4-FFF2-40B4-BE49-F238E27FC236}">
                      <a16:creationId xmlns:a16="http://schemas.microsoft.com/office/drawing/2014/main" id="{8C280DE4-55E9-4C79-8539-F3EC78C9760B}"/>
                    </a:ext>
                  </a:extLst>
                </p:cNvPr>
                <p:cNvSpPr>
                  <a:spLocks/>
                </p:cNvSpPr>
                <p:nvPr/>
              </p:nvSpPr>
              <p:spPr bwMode="auto">
                <a:xfrm>
                  <a:off x="3047" y="1411"/>
                  <a:ext cx="3" cy="3"/>
                </a:xfrm>
                <a:custGeom>
                  <a:avLst/>
                  <a:gdLst>
                    <a:gd name="T0" fmla="*/ 2 w 3"/>
                    <a:gd name="T1" fmla="*/ 0 h 3"/>
                    <a:gd name="T2" fmla="*/ 2 w 3"/>
                    <a:gd name="T3" fmla="*/ 0 h 3"/>
                    <a:gd name="T4" fmla="*/ 2 w 3"/>
                    <a:gd name="T5" fmla="*/ 0 h 3"/>
                    <a:gd name="T6" fmla="*/ 1 w 3"/>
                    <a:gd name="T7" fmla="*/ 0 h 3"/>
                    <a:gd name="T8" fmla="*/ 1 w 3"/>
                    <a:gd name="T9" fmla="*/ 0 h 3"/>
                    <a:gd name="T10" fmla="*/ 0 w 3"/>
                    <a:gd name="T11" fmla="*/ 0 h 3"/>
                    <a:gd name="T12" fmla="*/ 0 w 3"/>
                    <a:gd name="T13" fmla="*/ 1 h 3"/>
                    <a:gd name="T14" fmla="*/ 0 w 3"/>
                    <a:gd name="T15" fmla="*/ 1 h 3"/>
                    <a:gd name="T16" fmla="*/ 0 w 3"/>
                    <a:gd name="T17" fmla="*/ 2 h 3"/>
                    <a:gd name="T18" fmla="*/ 1 w 3"/>
                    <a:gd name="T19" fmla="*/ 3 h 3"/>
                    <a:gd name="T20" fmla="*/ 1 w 3"/>
                    <a:gd name="T21" fmla="*/ 3 h 3"/>
                    <a:gd name="T22" fmla="*/ 2 w 3"/>
                    <a:gd name="T23" fmla="*/ 3 h 3"/>
                    <a:gd name="T24" fmla="*/ 3 w 3"/>
                    <a:gd name="T25" fmla="*/ 3 h 3"/>
                    <a:gd name="T26" fmla="*/ 3 w 3"/>
                    <a:gd name="T27" fmla="*/ 3 h 3"/>
                    <a:gd name="T28" fmla="*/ 3 w 3"/>
                    <a:gd name="T29" fmla="*/ 2 h 3"/>
                    <a:gd name="T30" fmla="*/ 3 w 3"/>
                    <a:gd name="T31" fmla="*/ 1 h 3"/>
                    <a:gd name="T32" fmla="*/ 2 w 3"/>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3">
                      <a:moveTo>
                        <a:pt x="2" y="0"/>
                      </a:moveTo>
                      <a:lnTo>
                        <a:pt x="2" y="0"/>
                      </a:lnTo>
                      <a:lnTo>
                        <a:pt x="2" y="0"/>
                      </a:lnTo>
                      <a:lnTo>
                        <a:pt x="1" y="0"/>
                      </a:lnTo>
                      <a:lnTo>
                        <a:pt x="1" y="0"/>
                      </a:lnTo>
                      <a:lnTo>
                        <a:pt x="0" y="0"/>
                      </a:lnTo>
                      <a:lnTo>
                        <a:pt x="0" y="1"/>
                      </a:lnTo>
                      <a:lnTo>
                        <a:pt x="0" y="1"/>
                      </a:lnTo>
                      <a:lnTo>
                        <a:pt x="0" y="2"/>
                      </a:lnTo>
                      <a:lnTo>
                        <a:pt x="1" y="3"/>
                      </a:lnTo>
                      <a:lnTo>
                        <a:pt x="1" y="3"/>
                      </a:lnTo>
                      <a:lnTo>
                        <a:pt x="2" y="3"/>
                      </a:lnTo>
                      <a:lnTo>
                        <a:pt x="3" y="3"/>
                      </a:lnTo>
                      <a:lnTo>
                        <a:pt x="3" y="3"/>
                      </a:lnTo>
                      <a:lnTo>
                        <a:pt x="3" y="2"/>
                      </a:lnTo>
                      <a:lnTo>
                        <a:pt x="3" y="1"/>
                      </a:lnTo>
                      <a:lnTo>
                        <a:pt x="2"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02" name="Freeform 810">
                  <a:extLst>
                    <a:ext uri="{FF2B5EF4-FFF2-40B4-BE49-F238E27FC236}">
                      <a16:creationId xmlns:a16="http://schemas.microsoft.com/office/drawing/2014/main" id="{66ADB18D-EB57-4401-9535-D50C2327234C}"/>
                    </a:ext>
                  </a:extLst>
                </p:cNvPr>
                <p:cNvSpPr>
                  <a:spLocks/>
                </p:cNvSpPr>
                <p:nvPr/>
              </p:nvSpPr>
              <p:spPr bwMode="auto">
                <a:xfrm>
                  <a:off x="2997" y="1435"/>
                  <a:ext cx="7" cy="6"/>
                </a:xfrm>
                <a:custGeom>
                  <a:avLst/>
                  <a:gdLst>
                    <a:gd name="T0" fmla="*/ 5 w 7"/>
                    <a:gd name="T1" fmla="*/ 1 h 6"/>
                    <a:gd name="T2" fmla="*/ 5 w 7"/>
                    <a:gd name="T3" fmla="*/ 1 h 6"/>
                    <a:gd name="T4" fmla="*/ 5 w 7"/>
                    <a:gd name="T5" fmla="*/ 0 h 6"/>
                    <a:gd name="T6" fmla="*/ 4 w 7"/>
                    <a:gd name="T7" fmla="*/ 0 h 6"/>
                    <a:gd name="T8" fmla="*/ 3 w 7"/>
                    <a:gd name="T9" fmla="*/ 0 h 6"/>
                    <a:gd name="T10" fmla="*/ 2 w 7"/>
                    <a:gd name="T11" fmla="*/ 1 h 6"/>
                    <a:gd name="T12" fmla="*/ 1 w 7"/>
                    <a:gd name="T13" fmla="*/ 1 h 6"/>
                    <a:gd name="T14" fmla="*/ 1 w 7"/>
                    <a:gd name="T15" fmla="*/ 2 h 6"/>
                    <a:gd name="T16" fmla="*/ 0 w 7"/>
                    <a:gd name="T17" fmla="*/ 3 h 6"/>
                    <a:gd name="T18" fmla="*/ 1 w 7"/>
                    <a:gd name="T19" fmla="*/ 4 h 6"/>
                    <a:gd name="T20" fmla="*/ 1 w 7"/>
                    <a:gd name="T21" fmla="*/ 5 h 6"/>
                    <a:gd name="T22" fmla="*/ 1 w 7"/>
                    <a:gd name="T23" fmla="*/ 5 h 6"/>
                    <a:gd name="T24" fmla="*/ 2 w 7"/>
                    <a:gd name="T25" fmla="*/ 5 h 6"/>
                    <a:gd name="T26" fmla="*/ 2 w 7"/>
                    <a:gd name="T27" fmla="*/ 5 h 6"/>
                    <a:gd name="T28" fmla="*/ 3 w 7"/>
                    <a:gd name="T29" fmla="*/ 6 h 6"/>
                    <a:gd name="T30" fmla="*/ 4 w 7"/>
                    <a:gd name="T31" fmla="*/ 6 h 6"/>
                    <a:gd name="T32" fmla="*/ 5 w 7"/>
                    <a:gd name="T33" fmla="*/ 6 h 6"/>
                    <a:gd name="T34" fmla="*/ 6 w 7"/>
                    <a:gd name="T35" fmla="*/ 6 h 6"/>
                    <a:gd name="T36" fmla="*/ 7 w 7"/>
                    <a:gd name="T37" fmla="*/ 6 h 6"/>
                    <a:gd name="T38" fmla="*/ 7 w 7"/>
                    <a:gd name="T39" fmla="*/ 5 h 6"/>
                    <a:gd name="T40" fmla="*/ 7 w 7"/>
                    <a:gd name="T41" fmla="*/ 4 h 6"/>
                    <a:gd name="T42" fmla="*/ 6 w 7"/>
                    <a:gd name="T43" fmla="*/ 3 h 6"/>
                    <a:gd name="T44" fmla="*/ 5 w 7"/>
                    <a:gd name="T4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6">
                      <a:moveTo>
                        <a:pt x="5" y="1"/>
                      </a:moveTo>
                      <a:lnTo>
                        <a:pt x="5" y="1"/>
                      </a:lnTo>
                      <a:lnTo>
                        <a:pt x="5" y="0"/>
                      </a:lnTo>
                      <a:lnTo>
                        <a:pt x="4" y="0"/>
                      </a:lnTo>
                      <a:lnTo>
                        <a:pt x="3" y="0"/>
                      </a:lnTo>
                      <a:lnTo>
                        <a:pt x="2" y="1"/>
                      </a:lnTo>
                      <a:lnTo>
                        <a:pt x="1" y="1"/>
                      </a:lnTo>
                      <a:lnTo>
                        <a:pt x="1" y="2"/>
                      </a:lnTo>
                      <a:lnTo>
                        <a:pt x="0" y="3"/>
                      </a:lnTo>
                      <a:lnTo>
                        <a:pt x="1" y="4"/>
                      </a:lnTo>
                      <a:lnTo>
                        <a:pt x="1" y="5"/>
                      </a:lnTo>
                      <a:lnTo>
                        <a:pt x="1" y="5"/>
                      </a:lnTo>
                      <a:lnTo>
                        <a:pt x="2" y="5"/>
                      </a:lnTo>
                      <a:lnTo>
                        <a:pt x="2" y="5"/>
                      </a:lnTo>
                      <a:lnTo>
                        <a:pt x="3" y="6"/>
                      </a:lnTo>
                      <a:lnTo>
                        <a:pt x="4" y="6"/>
                      </a:lnTo>
                      <a:lnTo>
                        <a:pt x="5" y="6"/>
                      </a:lnTo>
                      <a:lnTo>
                        <a:pt x="6" y="6"/>
                      </a:lnTo>
                      <a:lnTo>
                        <a:pt x="7" y="6"/>
                      </a:lnTo>
                      <a:lnTo>
                        <a:pt x="7" y="5"/>
                      </a:lnTo>
                      <a:lnTo>
                        <a:pt x="7" y="4"/>
                      </a:lnTo>
                      <a:lnTo>
                        <a:pt x="6" y="3"/>
                      </a:lnTo>
                      <a:lnTo>
                        <a:pt x="5"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03" name="Freeform 811">
                  <a:extLst>
                    <a:ext uri="{FF2B5EF4-FFF2-40B4-BE49-F238E27FC236}">
                      <a16:creationId xmlns:a16="http://schemas.microsoft.com/office/drawing/2014/main" id="{262284D3-880E-4369-BD3A-CB50059FAE5B}"/>
                    </a:ext>
                  </a:extLst>
                </p:cNvPr>
                <p:cNvSpPr>
                  <a:spLocks/>
                </p:cNvSpPr>
                <p:nvPr/>
              </p:nvSpPr>
              <p:spPr bwMode="auto">
                <a:xfrm>
                  <a:off x="3066" y="1429"/>
                  <a:ext cx="3" cy="3"/>
                </a:xfrm>
                <a:custGeom>
                  <a:avLst/>
                  <a:gdLst>
                    <a:gd name="T0" fmla="*/ 2 w 3"/>
                    <a:gd name="T1" fmla="*/ 1 h 3"/>
                    <a:gd name="T2" fmla="*/ 2 w 3"/>
                    <a:gd name="T3" fmla="*/ 1 h 3"/>
                    <a:gd name="T4" fmla="*/ 1 w 3"/>
                    <a:gd name="T5" fmla="*/ 0 h 3"/>
                    <a:gd name="T6" fmla="*/ 0 w 3"/>
                    <a:gd name="T7" fmla="*/ 1 h 3"/>
                    <a:gd name="T8" fmla="*/ 0 w 3"/>
                    <a:gd name="T9" fmla="*/ 1 h 3"/>
                    <a:gd name="T10" fmla="*/ 0 w 3"/>
                    <a:gd name="T11" fmla="*/ 1 h 3"/>
                    <a:gd name="T12" fmla="*/ 0 w 3"/>
                    <a:gd name="T13" fmla="*/ 2 h 3"/>
                    <a:gd name="T14" fmla="*/ 0 w 3"/>
                    <a:gd name="T15" fmla="*/ 2 h 3"/>
                    <a:gd name="T16" fmla="*/ 1 w 3"/>
                    <a:gd name="T17" fmla="*/ 3 h 3"/>
                    <a:gd name="T18" fmla="*/ 1 w 3"/>
                    <a:gd name="T19" fmla="*/ 3 h 3"/>
                    <a:gd name="T20" fmla="*/ 2 w 3"/>
                    <a:gd name="T21" fmla="*/ 3 h 3"/>
                    <a:gd name="T22" fmla="*/ 3 w 3"/>
                    <a:gd name="T23" fmla="*/ 3 h 3"/>
                    <a:gd name="T24" fmla="*/ 3 w 3"/>
                    <a:gd name="T25" fmla="*/ 3 h 3"/>
                    <a:gd name="T26" fmla="*/ 3 w 3"/>
                    <a:gd name="T27" fmla="*/ 2 h 3"/>
                    <a:gd name="T28" fmla="*/ 2 w 3"/>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2" y="1"/>
                      </a:moveTo>
                      <a:lnTo>
                        <a:pt x="2" y="1"/>
                      </a:lnTo>
                      <a:lnTo>
                        <a:pt x="1" y="0"/>
                      </a:lnTo>
                      <a:lnTo>
                        <a:pt x="0" y="1"/>
                      </a:lnTo>
                      <a:lnTo>
                        <a:pt x="0" y="1"/>
                      </a:lnTo>
                      <a:lnTo>
                        <a:pt x="0" y="1"/>
                      </a:lnTo>
                      <a:lnTo>
                        <a:pt x="0" y="2"/>
                      </a:lnTo>
                      <a:lnTo>
                        <a:pt x="0" y="2"/>
                      </a:lnTo>
                      <a:lnTo>
                        <a:pt x="1" y="3"/>
                      </a:lnTo>
                      <a:lnTo>
                        <a:pt x="1" y="3"/>
                      </a:lnTo>
                      <a:lnTo>
                        <a:pt x="2" y="3"/>
                      </a:lnTo>
                      <a:lnTo>
                        <a:pt x="3" y="3"/>
                      </a:lnTo>
                      <a:lnTo>
                        <a:pt x="3" y="3"/>
                      </a:lnTo>
                      <a:lnTo>
                        <a:pt x="3" y="2"/>
                      </a:lnTo>
                      <a:lnTo>
                        <a:pt x="2"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04" name="Freeform 812">
                  <a:extLst>
                    <a:ext uri="{FF2B5EF4-FFF2-40B4-BE49-F238E27FC236}">
                      <a16:creationId xmlns:a16="http://schemas.microsoft.com/office/drawing/2014/main" id="{AC9B838C-593D-4CFC-8134-BA981DAE6C61}"/>
                    </a:ext>
                  </a:extLst>
                </p:cNvPr>
                <p:cNvSpPr>
                  <a:spLocks/>
                </p:cNvSpPr>
                <p:nvPr/>
              </p:nvSpPr>
              <p:spPr bwMode="auto">
                <a:xfrm>
                  <a:off x="3062" y="1424"/>
                  <a:ext cx="3" cy="4"/>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0 w 3"/>
                    <a:gd name="T13" fmla="*/ 1 h 4"/>
                    <a:gd name="T14" fmla="*/ 0 w 3"/>
                    <a:gd name="T15" fmla="*/ 2 h 4"/>
                    <a:gd name="T16" fmla="*/ 0 w 3"/>
                    <a:gd name="T17" fmla="*/ 2 h 4"/>
                    <a:gd name="T18" fmla="*/ 0 w 3"/>
                    <a:gd name="T19" fmla="*/ 3 h 4"/>
                    <a:gd name="T20" fmla="*/ 1 w 3"/>
                    <a:gd name="T21" fmla="*/ 4 h 4"/>
                    <a:gd name="T22" fmla="*/ 2 w 3"/>
                    <a:gd name="T23" fmla="*/ 4 h 4"/>
                    <a:gd name="T24" fmla="*/ 3 w 3"/>
                    <a:gd name="T25" fmla="*/ 4 h 4"/>
                    <a:gd name="T26" fmla="*/ 3 w 3"/>
                    <a:gd name="T27" fmla="*/ 4 h 4"/>
                    <a:gd name="T28" fmla="*/ 3 w 3"/>
                    <a:gd name="T29" fmla="*/ 3 h 4"/>
                    <a:gd name="T30" fmla="*/ 3 w 3"/>
                    <a:gd name="T31" fmla="*/ 2 h 4"/>
                    <a:gd name="T32" fmla="*/ 1 w 3"/>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1" y="1"/>
                      </a:moveTo>
                      <a:lnTo>
                        <a:pt x="1" y="1"/>
                      </a:lnTo>
                      <a:lnTo>
                        <a:pt x="1" y="0"/>
                      </a:lnTo>
                      <a:lnTo>
                        <a:pt x="1" y="0"/>
                      </a:lnTo>
                      <a:lnTo>
                        <a:pt x="1" y="0"/>
                      </a:lnTo>
                      <a:lnTo>
                        <a:pt x="0" y="1"/>
                      </a:lnTo>
                      <a:lnTo>
                        <a:pt x="0" y="1"/>
                      </a:lnTo>
                      <a:lnTo>
                        <a:pt x="0" y="2"/>
                      </a:lnTo>
                      <a:lnTo>
                        <a:pt x="0" y="2"/>
                      </a:lnTo>
                      <a:lnTo>
                        <a:pt x="0" y="3"/>
                      </a:lnTo>
                      <a:lnTo>
                        <a:pt x="1" y="4"/>
                      </a:lnTo>
                      <a:lnTo>
                        <a:pt x="2" y="4"/>
                      </a:lnTo>
                      <a:lnTo>
                        <a:pt x="3" y="4"/>
                      </a:lnTo>
                      <a:lnTo>
                        <a:pt x="3" y="4"/>
                      </a:lnTo>
                      <a:lnTo>
                        <a:pt x="3" y="3"/>
                      </a:lnTo>
                      <a:lnTo>
                        <a:pt x="3" y="2"/>
                      </a:lnTo>
                      <a:lnTo>
                        <a:pt x="1"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05" name="Freeform 813">
                  <a:extLst>
                    <a:ext uri="{FF2B5EF4-FFF2-40B4-BE49-F238E27FC236}">
                      <a16:creationId xmlns:a16="http://schemas.microsoft.com/office/drawing/2014/main" id="{61B1DC6F-DAC0-4922-B9CA-46B5674B93E2}"/>
                    </a:ext>
                  </a:extLst>
                </p:cNvPr>
                <p:cNvSpPr>
                  <a:spLocks/>
                </p:cNvSpPr>
                <p:nvPr/>
              </p:nvSpPr>
              <p:spPr bwMode="auto">
                <a:xfrm>
                  <a:off x="2975" y="1393"/>
                  <a:ext cx="77" cy="76"/>
                </a:xfrm>
                <a:custGeom>
                  <a:avLst/>
                  <a:gdLst>
                    <a:gd name="T0" fmla="*/ 74 w 77"/>
                    <a:gd name="T1" fmla="*/ 9 h 76"/>
                    <a:gd name="T2" fmla="*/ 71 w 77"/>
                    <a:gd name="T3" fmla="*/ 2 h 76"/>
                    <a:gd name="T4" fmla="*/ 57 w 77"/>
                    <a:gd name="T5" fmla="*/ 3 h 76"/>
                    <a:gd name="T6" fmla="*/ 57 w 77"/>
                    <a:gd name="T7" fmla="*/ 9 h 76"/>
                    <a:gd name="T8" fmla="*/ 50 w 77"/>
                    <a:gd name="T9" fmla="*/ 9 h 76"/>
                    <a:gd name="T10" fmla="*/ 46 w 77"/>
                    <a:gd name="T11" fmla="*/ 8 h 76"/>
                    <a:gd name="T12" fmla="*/ 37 w 77"/>
                    <a:gd name="T13" fmla="*/ 8 h 76"/>
                    <a:gd name="T14" fmla="*/ 31 w 77"/>
                    <a:gd name="T15" fmla="*/ 13 h 76"/>
                    <a:gd name="T16" fmla="*/ 26 w 77"/>
                    <a:gd name="T17" fmla="*/ 12 h 76"/>
                    <a:gd name="T18" fmla="*/ 15 w 77"/>
                    <a:gd name="T19" fmla="*/ 18 h 76"/>
                    <a:gd name="T20" fmla="*/ 15 w 77"/>
                    <a:gd name="T21" fmla="*/ 24 h 76"/>
                    <a:gd name="T22" fmla="*/ 11 w 77"/>
                    <a:gd name="T23" fmla="*/ 26 h 76"/>
                    <a:gd name="T24" fmla="*/ 9 w 77"/>
                    <a:gd name="T25" fmla="*/ 32 h 76"/>
                    <a:gd name="T26" fmla="*/ 6 w 77"/>
                    <a:gd name="T27" fmla="*/ 34 h 76"/>
                    <a:gd name="T28" fmla="*/ 0 w 77"/>
                    <a:gd name="T29" fmla="*/ 42 h 76"/>
                    <a:gd name="T30" fmla="*/ 10 w 77"/>
                    <a:gd name="T31" fmla="*/ 47 h 76"/>
                    <a:gd name="T32" fmla="*/ 11 w 77"/>
                    <a:gd name="T33" fmla="*/ 50 h 76"/>
                    <a:gd name="T34" fmla="*/ 17 w 77"/>
                    <a:gd name="T35" fmla="*/ 53 h 76"/>
                    <a:gd name="T36" fmla="*/ 18 w 77"/>
                    <a:gd name="T37" fmla="*/ 56 h 76"/>
                    <a:gd name="T38" fmla="*/ 14 w 77"/>
                    <a:gd name="T39" fmla="*/ 59 h 76"/>
                    <a:gd name="T40" fmla="*/ 14 w 77"/>
                    <a:gd name="T41" fmla="*/ 66 h 76"/>
                    <a:gd name="T42" fmla="*/ 22 w 77"/>
                    <a:gd name="T43" fmla="*/ 68 h 76"/>
                    <a:gd name="T44" fmla="*/ 25 w 77"/>
                    <a:gd name="T45" fmla="*/ 68 h 76"/>
                    <a:gd name="T46" fmla="*/ 28 w 77"/>
                    <a:gd name="T47" fmla="*/ 71 h 76"/>
                    <a:gd name="T48" fmla="*/ 31 w 77"/>
                    <a:gd name="T49" fmla="*/ 74 h 76"/>
                    <a:gd name="T50" fmla="*/ 40 w 77"/>
                    <a:gd name="T51" fmla="*/ 76 h 76"/>
                    <a:gd name="T52" fmla="*/ 43 w 77"/>
                    <a:gd name="T53" fmla="*/ 70 h 76"/>
                    <a:gd name="T54" fmla="*/ 42 w 77"/>
                    <a:gd name="T55" fmla="*/ 74 h 76"/>
                    <a:gd name="T56" fmla="*/ 33 w 77"/>
                    <a:gd name="T57" fmla="*/ 75 h 76"/>
                    <a:gd name="T58" fmla="*/ 32 w 77"/>
                    <a:gd name="T59" fmla="*/ 71 h 76"/>
                    <a:gd name="T60" fmla="*/ 28 w 77"/>
                    <a:gd name="T61" fmla="*/ 70 h 76"/>
                    <a:gd name="T62" fmla="*/ 28 w 77"/>
                    <a:gd name="T63" fmla="*/ 69 h 76"/>
                    <a:gd name="T64" fmla="*/ 25 w 77"/>
                    <a:gd name="T65" fmla="*/ 67 h 76"/>
                    <a:gd name="T66" fmla="*/ 18 w 77"/>
                    <a:gd name="T67" fmla="*/ 67 h 76"/>
                    <a:gd name="T68" fmla="*/ 14 w 77"/>
                    <a:gd name="T69" fmla="*/ 61 h 76"/>
                    <a:gd name="T70" fmla="*/ 21 w 77"/>
                    <a:gd name="T71" fmla="*/ 57 h 76"/>
                    <a:gd name="T72" fmla="*/ 21 w 77"/>
                    <a:gd name="T73" fmla="*/ 57 h 76"/>
                    <a:gd name="T74" fmla="*/ 16 w 77"/>
                    <a:gd name="T75" fmla="*/ 54 h 76"/>
                    <a:gd name="T76" fmla="*/ 16 w 77"/>
                    <a:gd name="T77" fmla="*/ 52 h 76"/>
                    <a:gd name="T78" fmla="*/ 10 w 77"/>
                    <a:gd name="T79" fmla="*/ 49 h 76"/>
                    <a:gd name="T80" fmla="*/ 5 w 77"/>
                    <a:gd name="T81" fmla="*/ 46 h 76"/>
                    <a:gd name="T82" fmla="*/ 1 w 77"/>
                    <a:gd name="T83" fmla="*/ 39 h 76"/>
                    <a:gd name="T84" fmla="*/ 10 w 77"/>
                    <a:gd name="T85" fmla="*/ 33 h 76"/>
                    <a:gd name="T86" fmla="*/ 13 w 77"/>
                    <a:gd name="T87" fmla="*/ 33 h 76"/>
                    <a:gd name="T88" fmla="*/ 9 w 77"/>
                    <a:gd name="T89" fmla="*/ 29 h 76"/>
                    <a:gd name="T90" fmla="*/ 15 w 77"/>
                    <a:gd name="T91" fmla="*/ 26 h 76"/>
                    <a:gd name="T92" fmla="*/ 19 w 77"/>
                    <a:gd name="T93" fmla="*/ 24 h 76"/>
                    <a:gd name="T94" fmla="*/ 16 w 77"/>
                    <a:gd name="T95" fmla="*/ 19 h 76"/>
                    <a:gd name="T96" fmla="*/ 26 w 77"/>
                    <a:gd name="T97" fmla="*/ 13 h 76"/>
                    <a:gd name="T98" fmla="*/ 31 w 77"/>
                    <a:gd name="T99" fmla="*/ 15 h 76"/>
                    <a:gd name="T100" fmla="*/ 35 w 77"/>
                    <a:gd name="T101" fmla="*/ 9 h 76"/>
                    <a:gd name="T102" fmla="*/ 45 w 77"/>
                    <a:gd name="T103" fmla="*/ 8 h 76"/>
                    <a:gd name="T104" fmla="*/ 46 w 77"/>
                    <a:gd name="T105" fmla="*/ 9 h 76"/>
                    <a:gd name="T106" fmla="*/ 48 w 77"/>
                    <a:gd name="T107" fmla="*/ 9 h 76"/>
                    <a:gd name="T108" fmla="*/ 53 w 77"/>
                    <a:gd name="T109" fmla="*/ 9 h 76"/>
                    <a:gd name="T110" fmla="*/ 58 w 77"/>
                    <a:gd name="T111" fmla="*/ 10 h 76"/>
                    <a:gd name="T112" fmla="*/ 57 w 77"/>
                    <a:gd name="T113" fmla="*/ 4 h 76"/>
                    <a:gd name="T114" fmla="*/ 68 w 77"/>
                    <a:gd name="T115" fmla="*/ 1 h 76"/>
                    <a:gd name="T116" fmla="*/ 72 w 77"/>
                    <a:gd name="T117" fmla="*/ 8 h 76"/>
                    <a:gd name="T118" fmla="*/ 72 w 77"/>
                    <a:gd name="T119" fmla="*/ 9 h 76"/>
                    <a:gd name="T120" fmla="*/ 76 w 77"/>
                    <a:gd name="T121" fmla="*/ 1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 h="76">
                      <a:moveTo>
                        <a:pt x="77" y="13"/>
                      </a:moveTo>
                      <a:lnTo>
                        <a:pt x="77" y="13"/>
                      </a:lnTo>
                      <a:lnTo>
                        <a:pt x="77" y="12"/>
                      </a:lnTo>
                      <a:lnTo>
                        <a:pt x="77" y="11"/>
                      </a:lnTo>
                      <a:lnTo>
                        <a:pt x="77" y="11"/>
                      </a:lnTo>
                      <a:lnTo>
                        <a:pt x="76" y="10"/>
                      </a:lnTo>
                      <a:lnTo>
                        <a:pt x="75" y="9"/>
                      </a:lnTo>
                      <a:lnTo>
                        <a:pt x="75" y="9"/>
                      </a:lnTo>
                      <a:lnTo>
                        <a:pt x="74" y="9"/>
                      </a:lnTo>
                      <a:lnTo>
                        <a:pt x="73" y="9"/>
                      </a:lnTo>
                      <a:lnTo>
                        <a:pt x="72" y="9"/>
                      </a:lnTo>
                      <a:lnTo>
                        <a:pt x="72" y="9"/>
                      </a:lnTo>
                      <a:lnTo>
                        <a:pt x="73" y="7"/>
                      </a:lnTo>
                      <a:lnTo>
                        <a:pt x="73" y="6"/>
                      </a:lnTo>
                      <a:lnTo>
                        <a:pt x="73" y="5"/>
                      </a:lnTo>
                      <a:lnTo>
                        <a:pt x="72" y="3"/>
                      </a:lnTo>
                      <a:lnTo>
                        <a:pt x="72" y="3"/>
                      </a:lnTo>
                      <a:lnTo>
                        <a:pt x="71" y="2"/>
                      </a:lnTo>
                      <a:lnTo>
                        <a:pt x="69" y="1"/>
                      </a:lnTo>
                      <a:lnTo>
                        <a:pt x="67" y="0"/>
                      </a:lnTo>
                      <a:lnTo>
                        <a:pt x="65" y="0"/>
                      </a:lnTo>
                      <a:lnTo>
                        <a:pt x="65" y="0"/>
                      </a:lnTo>
                      <a:lnTo>
                        <a:pt x="64" y="0"/>
                      </a:lnTo>
                      <a:lnTo>
                        <a:pt x="63" y="0"/>
                      </a:lnTo>
                      <a:lnTo>
                        <a:pt x="61" y="1"/>
                      </a:lnTo>
                      <a:lnTo>
                        <a:pt x="59" y="2"/>
                      </a:lnTo>
                      <a:lnTo>
                        <a:pt x="57" y="3"/>
                      </a:lnTo>
                      <a:lnTo>
                        <a:pt x="57" y="3"/>
                      </a:lnTo>
                      <a:lnTo>
                        <a:pt x="56" y="4"/>
                      </a:lnTo>
                      <a:lnTo>
                        <a:pt x="56" y="5"/>
                      </a:lnTo>
                      <a:lnTo>
                        <a:pt x="56" y="6"/>
                      </a:lnTo>
                      <a:lnTo>
                        <a:pt x="56" y="7"/>
                      </a:lnTo>
                      <a:lnTo>
                        <a:pt x="56" y="7"/>
                      </a:lnTo>
                      <a:lnTo>
                        <a:pt x="56" y="8"/>
                      </a:lnTo>
                      <a:lnTo>
                        <a:pt x="57" y="9"/>
                      </a:lnTo>
                      <a:lnTo>
                        <a:pt x="57" y="9"/>
                      </a:lnTo>
                      <a:lnTo>
                        <a:pt x="56" y="9"/>
                      </a:lnTo>
                      <a:lnTo>
                        <a:pt x="56" y="9"/>
                      </a:lnTo>
                      <a:lnTo>
                        <a:pt x="55" y="9"/>
                      </a:lnTo>
                      <a:lnTo>
                        <a:pt x="54" y="9"/>
                      </a:lnTo>
                      <a:lnTo>
                        <a:pt x="54" y="9"/>
                      </a:lnTo>
                      <a:lnTo>
                        <a:pt x="53" y="9"/>
                      </a:lnTo>
                      <a:lnTo>
                        <a:pt x="52" y="9"/>
                      </a:lnTo>
                      <a:lnTo>
                        <a:pt x="50" y="9"/>
                      </a:lnTo>
                      <a:lnTo>
                        <a:pt x="50" y="9"/>
                      </a:lnTo>
                      <a:lnTo>
                        <a:pt x="50" y="9"/>
                      </a:lnTo>
                      <a:lnTo>
                        <a:pt x="49" y="9"/>
                      </a:lnTo>
                      <a:lnTo>
                        <a:pt x="49" y="9"/>
                      </a:lnTo>
                      <a:lnTo>
                        <a:pt x="48" y="8"/>
                      </a:lnTo>
                      <a:lnTo>
                        <a:pt x="47" y="8"/>
                      </a:lnTo>
                      <a:lnTo>
                        <a:pt x="47" y="8"/>
                      </a:lnTo>
                      <a:lnTo>
                        <a:pt x="47" y="8"/>
                      </a:lnTo>
                      <a:lnTo>
                        <a:pt x="46" y="8"/>
                      </a:lnTo>
                      <a:lnTo>
                        <a:pt x="46" y="8"/>
                      </a:lnTo>
                      <a:lnTo>
                        <a:pt x="46" y="8"/>
                      </a:lnTo>
                      <a:lnTo>
                        <a:pt x="46" y="8"/>
                      </a:lnTo>
                      <a:lnTo>
                        <a:pt x="45" y="8"/>
                      </a:lnTo>
                      <a:lnTo>
                        <a:pt x="44" y="7"/>
                      </a:lnTo>
                      <a:lnTo>
                        <a:pt x="44" y="7"/>
                      </a:lnTo>
                      <a:lnTo>
                        <a:pt x="42" y="7"/>
                      </a:lnTo>
                      <a:lnTo>
                        <a:pt x="40" y="7"/>
                      </a:lnTo>
                      <a:lnTo>
                        <a:pt x="39" y="7"/>
                      </a:lnTo>
                      <a:lnTo>
                        <a:pt x="37" y="8"/>
                      </a:lnTo>
                      <a:lnTo>
                        <a:pt x="37" y="8"/>
                      </a:lnTo>
                      <a:lnTo>
                        <a:pt x="36" y="8"/>
                      </a:lnTo>
                      <a:lnTo>
                        <a:pt x="35" y="9"/>
                      </a:lnTo>
                      <a:lnTo>
                        <a:pt x="34" y="10"/>
                      </a:lnTo>
                      <a:lnTo>
                        <a:pt x="33" y="11"/>
                      </a:lnTo>
                      <a:lnTo>
                        <a:pt x="33" y="11"/>
                      </a:lnTo>
                      <a:lnTo>
                        <a:pt x="32" y="12"/>
                      </a:lnTo>
                      <a:lnTo>
                        <a:pt x="31" y="12"/>
                      </a:lnTo>
                      <a:lnTo>
                        <a:pt x="31" y="13"/>
                      </a:lnTo>
                      <a:lnTo>
                        <a:pt x="31" y="14"/>
                      </a:lnTo>
                      <a:lnTo>
                        <a:pt x="31" y="14"/>
                      </a:lnTo>
                      <a:lnTo>
                        <a:pt x="31" y="14"/>
                      </a:lnTo>
                      <a:lnTo>
                        <a:pt x="31" y="14"/>
                      </a:lnTo>
                      <a:lnTo>
                        <a:pt x="29" y="14"/>
                      </a:lnTo>
                      <a:lnTo>
                        <a:pt x="29" y="14"/>
                      </a:lnTo>
                      <a:lnTo>
                        <a:pt x="28" y="13"/>
                      </a:lnTo>
                      <a:lnTo>
                        <a:pt x="26" y="12"/>
                      </a:lnTo>
                      <a:lnTo>
                        <a:pt x="26" y="12"/>
                      </a:lnTo>
                      <a:lnTo>
                        <a:pt x="24" y="12"/>
                      </a:lnTo>
                      <a:lnTo>
                        <a:pt x="22" y="12"/>
                      </a:lnTo>
                      <a:lnTo>
                        <a:pt x="21" y="13"/>
                      </a:lnTo>
                      <a:lnTo>
                        <a:pt x="19" y="13"/>
                      </a:lnTo>
                      <a:lnTo>
                        <a:pt x="19" y="13"/>
                      </a:lnTo>
                      <a:lnTo>
                        <a:pt x="17" y="14"/>
                      </a:lnTo>
                      <a:lnTo>
                        <a:pt x="16" y="15"/>
                      </a:lnTo>
                      <a:lnTo>
                        <a:pt x="16" y="17"/>
                      </a:lnTo>
                      <a:lnTo>
                        <a:pt x="15" y="18"/>
                      </a:lnTo>
                      <a:lnTo>
                        <a:pt x="15" y="18"/>
                      </a:lnTo>
                      <a:lnTo>
                        <a:pt x="16" y="19"/>
                      </a:lnTo>
                      <a:lnTo>
                        <a:pt x="16" y="21"/>
                      </a:lnTo>
                      <a:lnTo>
                        <a:pt x="17" y="22"/>
                      </a:lnTo>
                      <a:lnTo>
                        <a:pt x="18" y="23"/>
                      </a:lnTo>
                      <a:lnTo>
                        <a:pt x="18" y="23"/>
                      </a:lnTo>
                      <a:lnTo>
                        <a:pt x="16" y="23"/>
                      </a:lnTo>
                      <a:lnTo>
                        <a:pt x="15" y="24"/>
                      </a:lnTo>
                      <a:lnTo>
                        <a:pt x="15" y="24"/>
                      </a:lnTo>
                      <a:lnTo>
                        <a:pt x="14" y="24"/>
                      </a:lnTo>
                      <a:lnTo>
                        <a:pt x="14" y="25"/>
                      </a:lnTo>
                      <a:lnTo>
                        <a:pt x="14" y="25"/>
                      </a:lnTo>
                      <a:lnTo>
                        <a:pt x="14" y="25"/>
                      </a:lnTo>
                      <a:lnTo>
                        <a:pt x="14" y="25"/>
                      </a:lnTo>
                      <a:lnTo>
                        <a:pt x="14" y="26"/>
                      </a:lnTo>
                      <a:lnTo>
                        <a:pt x="14" y="26"/>
                      </a:lnTo>
                      <a:lnTo>
                        <a:pt x="12" y="26"/>
                      </a:lnTo>
                      <a:lnTo>
                        <a:pt x="11" y="26"/>
                      </a:lnTo>
                      <a:lnTo>
                        <a:pt x="10" y="27"/>
                      </a:lnTo>
                      <a:lnTo>
                        <a:pt x="9" y="27"/>
                      </a:lnTo>
                      <a:lnTo>
                        <a:pt x="9" y="28"/>
                      </a:lnTo>
                      <a:lnTo>
                        <a:pt x="8" y="29"/>
                      </a:lnTo>
                      <a:lnTo>
                        <a:pt x="8" y="29"/>
                      </a:lnTo>
                      <a:lnTo>
                        <a:pt x="8" y="30"/>
                      </a:lnTo>
                      <a:lnTo>
                        <a:pt x="8" y="30"/>
                      </a:lnTo>
                      <a:lnTo>
                        <a:pt x="9" y="31"/>
                      </a:lnTo>
                      <a:lnTo>
                        <a:pt x="9" y="32"/>
                      </a:lnTo>
                      <a:lnTo>
                        <a:pt x="9" y="32"/>
                      </a:lnTo>
                      <a:lnTo>
                        <a:pt x="10" y="32"/>
                      </a:lnTo>
                      <a:lnTo>
                        <a:pt x="11" y="33"/>
                      </a:lnTo>
                      <a:lnTo>
                        <a:pt x="11" y="33"/>
                      </a:lnTo>
                      <a:lnTo>
                        <a:pt x="10" y="33"/>
                      </a:lnTo>
                      <a:lnTo>
                        <a:pt x="10" y="33"/>
                      </a:lnTo>
                      <a:lnTo>
                        <a:pt x="9" y="33"/>
                      </a:lnTo>
                      <a:lnTo>
                        <a:pt x="8" y="33"/>
                      </a:lnTo>
                      <a:lnTo>
                        <a:pt x="6" y="34"/>
                      </a:lnTo>
                      <a:lnTo>
                        <a:pt x="6" y="34"/>
                      </a:lnTo>
                      <a:lnTo>
                        <a:pt x="5" y="35"/>
                      </a:lnTo>
                      <a:lnTo>
                        <a:pt x="3" y="35"/>
                      </a:lnTo>
                      <a:lnTo>
                        <a:pt x="2" y="36"/>
                      </a:lnTo>
                      <a:lnTo>
                        <a:pt x="1" y="38"/>
                      </a:lnTo>
                      <a:lnTo>
                        <a:pt x="1" y="38"/>
                      </a:lnTo>
                      <a:lnTo>
                        <a:pt x="0" y="39"/>
                      </a:lnTo>
                      <a:lnTo>
                        <a:pt x="0" y="40"/>
                      </a:lnTo>
                      <a:lnTo>
                        <a:pt x="0" y="42"/>
                      </a:lnTo>
                      <a:lnTo>
                        <a:pt x="0" y="43"/>
                      </a:lnTo>
                      <a:lnTo>
                        <a:pt x="0" y="43"/>
                      </a:lnTo>
                      <a:lnTo>
                        <a:pt x="1" y="44"/>
                      </a:lnTo>
                      <a:lnTo>
                        <a:pt x="3" y="45"/>
                      </a:lnTo>
                      <a:lnTo>
                        <a:pt x="4" y="46"/>
                      </a:lnTo>
                      <a:lnTo>
                        <a:pt x="6" y="47"/>
                      </a:lnTo>
                      <a:lnTo>
                        <a:pt x="6" y="47"/>
                      </a:lnTo>
                      <a:lnTo>
                        <a:pt x="8" y="47"/>
                      </a:lnTo>
                      <a:lnTo>
                        <a:pt x="10" y="47"/>
                      </a:lnTo>
                      <a:lnTo>
                        <a:pt x="10" y="47"/>
                      </a:lnTo>
                      <a:lnTo>
                        <a:pt x="10" y="48"/>
                      </a:lnTo>
                      <a:lnTo>
                        <a:pt x="10" y="48"/>
                      </a:lnTo>
                      <a:lnTo>
                        <a:pt x="10" y="48"/>
                      </a:lnTo>
                      <a:lnTo>
                        <a:pt x="10" y="48"/>
                      </a:lnTo>
                      <a:lnTo>
                        <a:pt x="10" y="49"/>
                      </a:lnTo>
                      <a:lnTo>
                        <a:pt x="10" y="49"/>
                      </a:lnTo>
                      <a:lnTo>
                        <a:pt x="10" y="49"/>
                      </a:lnTo>
                      <a:lnTo>
                        <a:pt x="11" y="50"/>
                      </a:lnTo>
                      <a:lnTo>
                        <a:pt x="11" y="50"/>
                      </a:lnTo>
                      <a:lnTo>
                        <a:pt x="12" y="51"/>
                      </a:lnTo>
                      <a:lnTo>
                        <a:pt x="12" y="51"/>
                      </a:lnTo>
                      <a:lnTo>
                        <a:pt x="14" y="52"/>
                      </a:lnTo>
                      <a:lnTo>
                        <a:pt x="16" y="52"/>
                      </a:lnTo>
                      <a:lnTo>
                        <a:pt x="16" y="52"/>
                      </a:lnTo>
                      <a:lnTo>
                        <a:pt x="16" y="53"/>
                      </a:lnTo>
                      <a:lnTo>
                        <a:pt x="17" y="53"/>
                      </a:lnTo>
                      <a:lnTo>
                        <a:pt x="17" y="53"/>
                      </a:lnTo>
                      <a:lnTo>
                        <a:pt x="16" y="53"/>
                      </a:lnTo>
                      <a:lnTo>
                        <a:pt x="16" y="53"/>
                      </a:lnTo>
                      <a:lnTo>
                        <a:pt x="16" y="54"/>
                      </a:lnTo>
                      <a:lnTo>
                        <a:pt x="16" y="54"/>
                      </a:lnTo>
                      <a:lnTo>
                        <a:pt x="16" y="55"/>
                      </a:lnTo>
                      <a:lnTo>
                        <a:pt x="16" y="55"/>
                      </a:lnTo>
                      <a:lnTo>
                        <a:pt x="16" y="55"/>
                      </a:lnTo>
                      <a:lnTo>
                        <a:pt x="17" y="56"/>
                      </a:lnTo>
                      <a:lnTo>
                        <a:pt x="18" y="56"/>
                      </a:lnTo>
                      <a:lnTo>
                        <a:pt x="18" y="56"/>
                      </a:lnTo>
                      <a:lnTo>
                        <a:pt x="20" y="57"/>
                      </a:lnTo>
                      <a:lnTo>
                        <a:pt x="20" y="57"/>
                      </a:lnTo>
                      <a:lnTo>
                        <a:pt x="19" y="57"/>
                      </a:lnTo>
                      <a:lnTo>
                        <a:pt x="18" y="58"/>
                      </a:lnTo>
                      <a:lnTo>
                        <a:pt x="16" y="58"/>
                      </a:lnTo>
                      <a:lnTo>
                        <a:pt x="16" y="58"/>
                      </a:lnTo>
                      <a:lnTo>
                        <a:pt x="15" y="59"/>
                      </a:lnTo>
                      <a:lnTo>
                        <a:pt x="14" y="59"/>
                      </a:lnTo>
                      <a:lnTo>
                        <a:pt x="13" y="60"/>
                      </a:lnTo>
                      <a:lnTo>
                        <a:pt x="13" y="61"/>
                      </a:lnTo>
                      <a:lnTo>
                        <a:pt x="13" y="61"/>
                      </a:lnTo>
                      <a:lnTo>
                        <a:pt x="13" y="62"/>
                      </a:lnTo>
                      <a:lnTo>
                        <a:pt x="13" y="63"/>
                      </a:lnTo>
                      <a:lnTo>
                        <a:pt x="13" y="64"/>
                      </a:lnTo>
                      <a:lnTo>
                        <a:pt x="13" y="65"/>
                      </a:lnTo>
                      <a:lnTo>
                        <a:pt x="13" y="65"/>
                      </a:lnTo>
                      <a:lnTo>
                        <a:pt x="14" y="66"/>
                      </a:lnTo>
                      <a:lnTo>
                        <a:pt x="15" y="66"/>
                      </a:lnTo>
                      <a:lnTo>
                        <a:pt x="16" y="67"/>
                      </a:lnTo>
                      <a:lnTo>
                        <a:pt x="17" y="67"/>
                      </a:lnTo>
                      <a:lnTo>
                        <a:pt x="17" y="67"/>
                      </a:lnTo>
                      <a:lnTo>
                        <a:pt x="18" y="68"/>
                      </a:lnTo>
                      <a:lnTo>
                        <a:pt x="19" y="68"/>
                      </a:lnTo>
                      <a:lnTo>
                        <a:pt x="21" y="68"/>
                      </a:lnTo>
                      <a:lnTo>
                        <a:pt x="22" y="68"/>
                      </a:lnTo>
                      <a:lnTo>
                        <a:pt x="22" y="68"/>
                      </a:lnTo>
                      <a:lnTo>
                        <a:pt x="23" y="68"/>
                      </a:lnTo>
                      <a:lnTo>
                        <a:pt x="23" y="68"/>
                      </a:lnTo>
                      <a:lnTo>
                        <a:pt x="24" y="67"/>
                      </a:lnTo>
                      <a:lnTo>
                        <a:pt x="24" y="67"/>
                      </a:lnTo>
                      <a:lnTo>
                        <a:pt x="24" y="67"/>
                      </a:lnTo>
                      <a:lnTo>
                        <a:pt x="24" y="67"/>
                      </a:lnTo>
                      <a:lnTo>
                        <a:pt x="24" y="67"/>
                      </a:lnTo>
                      <a:lnTo>
                        <a:pt x="24" y="68"/>
                      </a:lnTo>
                      <a:lnTo>
                        <a:pt x="25" y="68"/>
                      </a:lnTo>
                      <a:lnTo>
                        <a:pt x="25" y="69"/>
                      </a:lnTo>
                      <a:lnTo>
                        <a:pt x="25" y="69"/>
                      </a:lnTo>
                      <a:lnTo>
                        <a:pt x="26" y="69"/>
                      </a:lnTo>
                      <a:lnTo>
                        <a:pt x="27" y="69"/>
                      </a:lnTo>
                      <a:lnTo>
                        <a:pt x="27" y="70"/>
                      </a:lnTo>
                      <a:lnTo>
                        <a:pt x="27" y="70"/>
                      </a:lnTo>
                      <a:lnTo>
                        <a:pt x="27" y="70"/>
                      </a:lnTo>
                      <a:lnTo>
                        <a:pt x="27" y="71"/>
                      </a:lnTo>
                      <a:lnTo>
                        <a:pt x="28" y="71"/>
                      </a:lnTo>
                      <a:lnTo>
                        <a:pt x="28" y="71"/>
                      </a:lnTo>
                      <a:lnTo>
                        <a:pt x="28" y="71"/>
                      </a:lnTo>
                      <a:lnTo>
                        <a:pt x="29" y="71"/>
                      </a:lnTo>
                      <a:lnTo>
                        <a:pt x="30" y="71"/>
                      </a:lnTo>
                      <a:lnTo>
                        <a:pt x="31" y="71"/>
                      </a:lnTo>
                      <a:lnTo>
                        <a:pt x="31" y="71"/>
                      </a:lnTo>
                      <a:lnTo>
                        <a:pt x="30" y="72"/>
                      </a:lnTo>
                      <a:lnTo>
                        <a:pt x="30" y="73"/>
                      </a:lnTo>
                      <a:lnTo>
                        <a:pt x="31" y="74"/>
                      </a:lnTo>
                      <a:lnTo>
                        <a:pt x="31" y="74"/>
                      </a:lnTo>
                      <a:lnTo>
                        <a:pt x="31" y="74"/>
                      </a:lnTo>
                      <a:lnTo>
                        <a:pt x="32" y="75"/>
                      </a:lnTo>
                      <a:lnTo>
                        <a:pt x="34" y="76"/>
                      </a:lnTo>
                      <a:lnTo>
                        <a:pt x="35" y="76"/>
                      </a:lnTo>
                      <a:lnTo>
                        <a:pt x="37" y="76"/>
                      </a:lnTo>
                      <a:lnTo>
                        <a:pt x="37" y="76"/>
                      </a:lnTo>
                      <a:lnTo>
                        <a:pt x="38" y="76"/>
                      </a:lnTo>
                      <a:lnTo>
                        <a:pt x="40" y="76"/>
                      </a:lnTo>
                      <a:lnTo>
                        <a:pt x="41" y="75"/>
                      </a:lnTo>
                      <a:lnTo>
                        <a:pt x="42" y="74"/>
                      </a:lnTo>
                      <a:lnTo>
                        <a:pt x="42" y="74"/>
                      </a:lnTo>
                      <a:lnTo>
                        <a:pt x="44" y="73"/>
                      </a:lnTo>
                      <a:lnTo>
                        <a:pt x="44" y="72"/>
                      </a:lnTo>
                      <a:lnTo>
                        <a:pt x="44" y="72"/>
                      </a:lnTo>
                      <a:lnTo>
                        <a:pt x="44" y="71"/>
                      </a:lnTo>
                      <a:lnTo>
                        <a:pt x="44" y="71"/>
                      </a:lnTo>
                      <a:lnTo>
                        <a:pt x="43" y="70"/>
                      </a:lnTo>
                      <a:lnTo>
                        <a:pt x="43" y="70"/>
                      </a:lnTo>
                      <a:lnTo>
                        <a:pt x="43" y="70"/>
                      </a:lnTo>
                      <a:lnTo>
                        <a:pt x="43" y="70"/>
                      </a:lnTo>
                      <a:lnTo>
                        <a:pt x="44" y="71"/>
                      </a:lnTo>
                      <a:lnTo>
                        <a:pt x="44" y="72"/>
                      </a:lnTo>
                      <a:lnTo>
                        <a:pt x="44" y="72"/>
                      </a:lnTo>
                      <a:lnTo>
                        <a:pt x="43" y="73"/>
                      </a:lnTo>
                      <a:lnTo>
                        <a:pt x="43" y="73"/>
                      </a:lnTo>
                      <a:lnTo>
                        <a:pt x="42" y="74"/>
                      </a:lnTo>
                      <a:lnTo>
                        <a:pt x="41" y="75"/>
                      </a:lnTo>
                      <a:lnTo>
                        <a:pt x="41" y="75"/>
                      </a:lnTo>
                      <a:lnTo>
                        <a:pt x="40" y="75"/>
                      </a:lnTo>
                      <a:lnTo>
                        <a:pt x="39" y="75"/>
                      </a:lnTo>
                      <a:lnTo>
                        <a:pt x="37" y="76"/>
                      </a:lnTo>
                      <a:lnTo>
                        <a:pt x="37" y="76"/>
                      </a:lnTo>
                      <a:lnTo>
                        <a:pt x="36" y="76"/>
                      </a:lnTo>
                      <a:lnTo>
                        <a:pt x="34" y="76"/>
                      </a:lnTo>
                      <a:lnTo>
                        <a:pt x="33" y="75"/>
                      </a:lnTo>
                      <a:lnTo>
                        <a:pt x="32" y="75"/>
                      </a:lnTo>
                      <a:lnTo>
                        <a:pt x="32" y="75"/>
                      </a:lnTo>
                      <a:lnTo>
                        <a:pt x="31" y="74"/>
                      </a:lnTo>
                      <a:lnTo>
                        <a:pt x="31" y="72"/>
                      </a:lnTo>
                      <a:lnTo>
                        <a:pt x="31" y="72"/>
                      </a:lnTo>
                      <a:lnTo>
                        <a:pt x="31" y="72"/>
                      </a:lnTo>
                      <a:lnTo>
                        <a:pt x="31" y="72"/>
                      </a:lnTo>
                      <a:lnTo>
                        <a:pt x="32" y="71"/>
                      </a:lnTo>
                      <a:lnTo>
                        <a:pt x="32" y="71"/>
                      </a:lnTo>
                      <a:lnTo>
                        <a:pt x="32" y="71"/>
                      </a:lnTo>
                      <a:lnTo>
                        <a:pt x="32" y="71"/>
                      </a:lnTo>
                      <a:lnTo>
                        <a:pt x="32" y="70"/>
                      </a:lnTo>
                      <a:lnTo>
                        <a:pt x="31" y="70"/>
                      </a:lnTo>
                      <a:lnTo>
                        <a:pt x="31" y="70"/>
                      </a:lnTo>
                      <a:lnTo>
                        <a:pt x="30" y="71"/>
                      </a:lnTo>
                      <a:lnTo>
                        <a:pt x="30" y="71"/>
                      </a:lnTo>
                      <a:lnTo>
                        <a:pt x="29" y="71"/>
                      </a:lnTo>
                      <a:lnTo>
                        <a:pt x="28" y="70"/>
                      </a:lnTo>
                      <a:lnTo>
                        <a:pt x="28" y="70"/>
                      </a:lnTo>
                      <a:lnTo>
                        <a:pt x="28" y="70"/>
                      </a:lnTo>
                      <a:lnTo>
                        <a:pt x="28" y="70"/>
                      </a:lnTo>
                      <a:lnTo>
                        <a:pt x="28" y="69"/>
                      </a:lnTo>
                      <a:lnTo>
                        <a:pt x="28" y="69"/>
                      </a:lnTo>
                      <a:lnTo>
                        <a:pt x="28" y="69"/>
                      </a:lnTo>
                      <a:lnTo>
                        <a:pt x="28" y="69"/>
                      </a:lnTo>
                      <a:lnTo>
                        <a:pt x="28" y="69"/>
                      </a:lnTo>
                      <a:lnTo>
                        <a:pt x="28" y="69"/>
                      </a:lnTo>
                      <a:lnTo>
                        <a:pt x="27" y="69"/>
                      </a:lnTo>
                      <a:lnTo>
                        <a:pt x="27" y="69"/>
                      </a:lnTo>
                      <a:lnTo>
                        <a:pt x="26" y="69"/>
                      </a:lnTo>
                      <a:lnTo>
                        <a:pt x="25" y="68"/>
                      </a:lnTo>
                      <a:lnTo>
                        <a:pt x="25" y="68"/>
                      </a:lnTo>
                      <a:lnTo>
                        <a:pt x="25" y="67"/>
                      </a:lnTo>
                      <a:lnTo>
                        <a:pt x="25" y="67"/>
                      </a:lnTo>
                      <a:lnTo>
                        <a:pt x="25" y="67"/>
                      </a:lnTo>
                      <a:lnTo>
                        <a:pt x="25" y="67"/>
                      </a:lnTo>
                      <a:lnTo>
                        <a:pt x="24" y="67"/>
                      </a:lnTo>
                      <a:lnTo>
                        <a:pt x="24" y="67"/>
                      </a:lnTo>
                      <a:lnTo>
                        <a:pt x="23" y="67"/>
                      </a:lnTo>
                      <a:lnTo>
                        <a:pt x="23" y="67"/>
                      </a:lnTo>
                      <a:lnTo>
                        <a:pt x="22" y="68"/>
                      </a:lnTo>
                      <a:lnTo>
                        <a:pt x="21" y="68"/>
                      </a:lnTo>
                      <a:lnTo>
                        <a:pt x="21" y="68"/>
                      </a:lnTo>
                      <a:lnTo>
                        <a:pt x="20" y="68"/>
                      </a:lnTo>
                      <a:lnTo>
                        <a:pt x="18" y="67"/>
                      </a:lnTo>
                      <a:lnTo>
                        <a:pt x="16" y="66"/>
                      </a:lnTo>
                      <a:lnTo>
                        <a:pt x="16" y="66"/>
                      </a:lnTo>
                      <a:lnTo>
                        <a:pt x="15" y="66"/>
                      </a:lnTo>
                      <a:lnTo>
                        <a:pt x="14" y="65"/>
                      </a:lnTo>
                      <a:lnTo>
                        <a:pt x="13" y="64"/>
                      </a:lnTo>
                      <a:lnTo>
                        <a:pt x="13" y="63"/>
                      </a:lnTo>
                      <a:lnTo>
                        <a:pt x="13" y="63"/>
                      </a:lnTo>
                      <a:lnTo>
                        <a:pt x="13" y="62"/>
                      </a:lnTo>
                      <a:lnTo>
                        <a:pt x="14" y="61"/>
                      </a:lnTo>
                      <a:lnTo>
                        <a:pt x="14" y="60"/>
                      </a:lnTo>
                      <a:lnTo>
                        <a:pt x="15" y="59"/>
                      </a:lnTo>
                      <a:lnTo>
                        <a:pt x="15" y="59"/>
                      </a:lnTo>
                      <a:lnTo>
                        <a:pt x="16" y="59"/>
                      </a:lnTo>
                      <a:lnTo>
                        <a:pt x="17" y="58"/>
                      </a:lnTo>
                      <a:lnTo>
                        <a:pt x="19" y="58"/>
                      </a:lnTo>
                      <a:lnTo>
                        <a:pt x="19" y="58"/>
                      </a:lnTo>
                      <a:lnTo>
                        <a:pt x="20" y="58"/>
                      </a:lnTo>
                      <a:lnTo>
                        <a:pt x="21" y="57"/>
                      </a:lnTo>
                      <a:lnTo>
                        <a:pt x="21" y="57"/>
                      </a:lnTo>
                      <a:lnTo>
                        <a:pt x="22" y="58"/>
                      </a:lnTo>
                      <a:lnTo>
                        <a:pt x="22" y="58"/>
                      </a:lnTo>
                      <a:lnTo>
                        <a:pt x="22" y="58"/>
                      </a:lnTo>
                      <a:lnTo>
                        <a:pt x="22" y="58"/>
                      </a:lnTo>
                      <a:lnTo>
                        <a:pt x="22" y="58"/>
                      </a:lnTo>
                      <a:lnTo>
                        <a:pt x="22" y="57"/>
                      </a:lnTo>
                      <a:lnTo>
                        <a:pt x="21" y="57"/>
                      </a:lnTo>
                      <a:lnTo>
                        <a:pt x="21" y="57"/>
                      </a:lnTo>
                      <a:lnTo>
                        <a:pt x="20" y="57"/>
                      </a:lnTo>
                      <a:lnTo>
                        <a:pt x="20" y="57"/>
                      </a:lnTo>
                      <a:lnTo>
                        <a:pt x="19" y="56"/>
                      </a:lnTo>
                      <a:lnTo>
                        <a:pt x="17" y="56"/>
                      </a:lnTo>
                      <a:lnTo>
                        <a:pt x="17" y="56"/>
                      </a:lnTo>
                      <a:lnTo>
                        <a:pt x="17" y="55"/>
                      </a:lnTo>
                      <a:lnTo>
                        <a:pt x="16" y="55"/>
                      </a:lnTo>
                      <a:lnTo>
                        <a:pt x="16" y="55"/>
                      </a:lnTo>
                      <a:lnTo>
                        <a:pt x="16" y="54"/>
                      </a:lnTo>
                      <a:lnTo>
                        <a:pt x="16" y="54"/>
                      </a:lnTo>
                      <a:lnTo>
                        <a:pt x="17" y="53"/>
                      </a:lnTo>
                      <a:lnTo>
                        <a:pt x="17" y="53"/>
                      </a:lnTo>
                      <a:lnTo>
                        <a:pt x="17" y="53"/>
                      </a:lnTo>
                      <a:lnTo>
                        <a:pt x="17" y="53"/>
                      </a:lnTo>
                      <a:lnTo>
                        <a:pt x="17" y="53"/>
                      </a:lnTo>
                      <a:lnTo>
                        <a:pt x="17" y="53"/>
                      </a:lnTo>
                      <a:lnTo>
                        <a:pt x="17" y="53"/>
                      </a:lnTo>
                      <a:lnTo>
                        <a:pt x="16" y="52"/>
                      </a:lnTo>
                      <a:lnTo>
                        <a:pt x="16" y="52"/>
                      </a:lnTo>
                      <a:lnTo>
                        <a:pt x="14" y="51"/>
                      </a:lnTo>
                      <a:lnTo>
                        <a:pt x="14" y="51"/>
                      </a:lnTo>
                      <a:lnTo>
                        <a:pt x="12" y="50"/>
                      </a:lnTo>
                      <a:lnTo>
                        <a:pt x="12" y="50"/>
                      </a:lnTo>
                      <a:lnTo>
                        <a:pt x="11" y="50"/>
                      </a:lnTo>
                      <a:lnTo>
                        <a:pt x="10" y="49"/>
                      </a:lnTo>
                      <a:lnTo>
                        <a:pt x="10" y="49"/>
                      </a:lnTo>
                      <a:lnTo>
                        <a:pt x="10" y="49"/>
                      </a:lnTo>
                      <a:lnTo>
                        <a:pt x="11" y="48"/>
                      </a:lnTo>
                      <a:lnTo>
                        <a:pt x="11" y="48"/>
                      </a:lnTo>
                      <a:lnTo>
                        <a:pt x="11" y="48"/>
                      </a:lnTo>
                      <a:lnTo>
                        <a:pt x="11" y="47"/>
                      </a:lnTo>
                      <a:lnTo>
                        <a:pt x="10" y="47"/>
                      </a:lnTo>
                      <a:lnTo>
                        <a:pt x="9" y="47"/>
                      </a:lnTo>
                      <a:lnTo>
                        <a:pt x="9" y="47"/>
                      </a:lnTo>
                      <a:lnTo>
                        <a:pt x="6" y="46"/>
                      </a:lnTo>
                      <a:lnTo>
                        <a:pt x="5" y="46"/>
                      </a:lnTo>
                      <a:lnTo>
                        <a:pt x="4" y="45"/>
                      </a:lnTo>
                      <a:lnTo>
                        <a:pt x="4" y="45"/>
                      </a:lnTo>
                      <a:lnTo>
                        <a:pt x="2" y="45"/>
                      </a:lnTo>
                      <a:lnTo>
                        <a:pt x="1" y="44"/>
                      </a:lnTo>
                      <a:lnTo>
                        <a:pt x="1" y="42"/>
                      </a:lnTo>
                      <a:lnTo>
                        <a:pt x="0" y="41"/>
                      </a:lnTo>
                      <a:lnTo>
                        <a:pt x="0" y="41"/>
                      </a:lnTo>
                      <a:lnTo>
                        <a:pt x="0" y="40"/>
                      </a:lnTo>
                      <a:lnTo>
                        <a:pt x="1" y="39"/>
                      </a:lnTo>
                      <a:lnTo>
                        <a:pt x="2" y="38"/>
                      </a:lnTo>
                      <a:lnTo>
                        <a:pt x="2" y="37"/>
                      </a:lnTo>
                      <a:lnTo>
                        <a:pt x="2" y="37"/>
                      </a:lnTo>
                      <a:lnTo>
                        <a:pt x="3" y="36"/>
                      </a:lnTo>
                      <a:lnTo>
                        <a:pt x="5" y="35"/>
                      </a:lnTo>
                      <a:lnTo>
                        <a:pt x="7" y="34"/>
                      </a:lnTo>
                      <a:lnTo>
                        <a:pt x="7" y="34"/>
                      </a:lnTo>
                      <a:lnTo>
                        <a:pt x="8" y="33"/>
                      </a:lnTo>
                      <a:lnTo>
                        <a:pt x="10" y="33"/>
                      </a:lnTo>
                      <a:lnTo>
                        <a:pt x="10" y="33"/>
                      </a:lnTo>
                      <a:lnTo>
                        <a:pt x="11" y="33"/>
                      </a:lnTo>
                      <a:lnTo>
                        <a:pt x="12" y="33"/>
                      </a:lnTo>
                      <a:lnTo>
                        <a:pt x="13" y="34"/>
                      </a:lnTo>
                      <a:lnTo>
                        <a:pt x="13" y="34"/>
                      </a:lnTo>
                      <a:lnTo>
                        <a:pt x="13" y="34"/>
                      </a:lnTo>
                      <a:lnTo>
                        <a:pt x="13" y="34"/>
                      </a:lnTo>
                      <a:lnTo>
                        <a:pt x="13" y="33"/>
                      </a:lnTo>
                      <a:lnTo>
                        <a:pt x="13" y="33"/>
                      </a:lnTo>
                      <a:lnTo>
                        <a:pt x="13" y="33"/>
                      </a:lnTo>
                      <a:lnTo>
                        <a:pt x="12" y="33"/>
                      </a:lnTo>
                      <a:lnTo>
                        <a:pt x="10" y="32"/>
                      </a:lnTo>
                      <a:lnTo>
                        <a:pt x="10" y="31"/>
                      </a:lnTo>
                      <a:lnTo>
                        <a:pt x="9" y="31"/>
                      </a:lnTo>
                      <a:lnTo>
                        <a:pt x="9" y="30"/>
                      </a:lnTo>
                      <a:lnTo>
                        <a:pt x="9" y="29"/>
                      </a:lnTo>
                      <a:lnTo>
                        <a:pt x="9" y="29"/>
                      </a:lnTo>
                      <a:lnTo>
                        <a:pt x="9" y="29"/>
                      </a:lnTo>
                      <a:lnTo>
                        <a:pt x="10" y="28"/>
                      </a:lnTo>
                      <a:lnTo>
                        <a:pt x="10" y="27"/>
                      </a:lnTo>
                      <a:lnTo>
                        <a:pt x="11" y="27"/>
                      </a:lnTo>
                      <a:lnTo>
                        <a:pt x="13" y="27"/>
                      </a:lnTo>
                      <a:lnTo>
                        <a:pt x="15" y="26"/>
                      </a:lnTo>
                      <a:lnTo>
                        <a:pt x="15" y="26"/>
                      </a:lnTo>
                      <a:lnTo>
                        <a:pt x="15" y="26"/>
                      </a:lnTo>
                      <a:lnTo>
                        <a:pt x="15" y="26"/>
                      </a:lnTo>
                      <a:lnTo>
                        <a:pt x="15" y="26"/>
                      </a:lnTo>
                      <a:lnTo>
                        <a:pt x="15" y="26"/>
                      </a:lnTo>
                      <a:lnTo>
                        <a:pt x="15" y="25"/>
                      </a:lnTo>
                      <a:lnTo>
                        <a:pt x="15" y="25"/>
                      </a:lnTo>
                      <a:lnTo>
                        <a:pt x="15" y="24"/>
                      </a:lnTo>
                      <a:lnTo>
                        <a:pt x="15" y="24"/>
                      </a:lnTo>
                      <a:lnTo>
                        <a:pt x="16" y="24"/>
                      </a:lnTo>
                      <a:lnTo>
                        <a:pt x="17" y="24"/>
                      </a:lnTo>
                      <a:lnTo>
                        <a:pt x="18" y="24"/>
                      </a:lnTo>
                      <a:lnTo>
                        <a:pt x="19" y="24"/>
                      </a:lnTo>
                      <a:lnTo>
                        <a:pt x="19" y="24"/>
                      </a:lnTo>
                      <a:lnTo>
                        <a:pt x="19" y="24"/>
                      </a:lnTo>
                      <a:lnTo>
                        <a:pt x="19" y="24"/>
                      </a:lnTo>
                      <a:lnTo>
                        <a:pt x="19" y="24"/>
                      </a:lnTo>
                      <a:lnTo>
                        <a:pt x="19" y="24"/>
                      </a:lnTo>
                      <a:lnTo>
                        <a:pt x="17" y="21"/>
                      </a:lnTo>
                      <a:lnTo>
                        <a:pt x="17" y="20"/>
                      </a:lnTo>
                      <a:lnTo>
                        <a:pt x="16" y="19"/>
                      </a:lnTo>
                      <a:lnTo>
                        <a:pt x="16" y="19"/>
                      </a:lnTo>
                      <a:lnTo>
                        <a:pt x="16" y="17"/>
                      </a:lnTo>
                      <a:lnTo>
                        <a:pt x="17" y="16"/>
                      </a:lnTo>
                      <a:lnTo>
                        <a:pt x="18" y="15"/>
                      </a:lnTo>
                      <a:lnTo>
                        <a:pt x="19" y="14"/>
                      </a:lnTo>
                      <a:lnTo>
                        <a:pt x="19" y="14"/>
                      </a:lnTo>
                      <a:lnTo>
                        <a:pt x="21" y="13"/>
                      </a:lnTo>
                      <a:lnTo>
                        <a:pt x="22" y="13"/>
                      </a:lnTo>
                      <a:lnTo>
                        <a:pt x="24" y="13"/>
                      </a:lnTo>
                      <a:lnTo>
                        <a:pt x="26" y="13"/>
                      </a:lnTo>
                      <a:lnTo>
                        <a:pt x="26" y="13"/>
                      </a:lnTo>
                      <a:lnTo>
                        <a:pt x="27" y="13"/>
                      </a:lnTo>
                      <a:lnTo>
                        <a:pt x="29" y="14"/>
                      </a:lnTo>
                      <a:lnTo>
                        <a:pt x="29" y="14"/>
                      </a:lnTo>
                      <a:lnTo>
                        <a:pt x="30" y="15"/>
                      </a:lnTo>
                      <a:lnTo>
                        <a:pt x="30" y="15"/>
                      </a:lnTo>
                      <a:lnTo>
                        <a:pt x="31" y="15"/>
                      </a:lnTo>
                      <a:lnTo>
                        <a:pt x="31" y="15"/>
                      </a:lnTo>
                      <a:lnTo>
                        <a:pt x="31" y="15"/>
                      </a:lnTo>
                      <a:lnTo>
                        <a:pt x="31" y="15"/>
                      </a:lnTo>
                      <a:lnTo>
                        <a:pt x="31" y="15"/>
                      </a:lnTo>
                      <a:lnTo>
                        <a:pt x="31" y="14"/>
                      </a:lnTo>
                      <a:lnTo>
                        <a:pt x="31" y="14"/>
                      </a:lnTo>
                      <a:lnTo>
                        <a:pt x="32" y="12"/>
                      </a:lnTo>
                      <a:lnTo>
                        <a:pt x="33" y="11"/>
                      </a:lnTo>
                      <a:lnTo>
                        <a:pt x="34" y="10"/>
                      </a:lnTo>
                      <a:lnTo>
                        <a:pt x="34" y="10"/>
                      </a:lnTo>
                      <a:lnTo>
                        <a:pt x="35" y="9"/>
                      </a:lnTo>
                      <a:lnTo>
                        <a:pt x="36" y="8"/>
                      </a:lnTo>
                      <a:lnTo>
                        <a:pt x="38" y="8"/>
                      </a:lnTo>
                      <a:lnTo>
                        <a:pt x="39" y="7"/>
                      </a:lnTo>
                      <a:lnTo>
                        <a:pt x="39" y="7"/>
                      </a:lnTo>
                      <a:lnTo>
                        <a:pt x="41" y="7"/>
                      </a:lnTo>
                      <a:lnTo>
                        <a:pt x="42" y="7"/>
                      </a:lnTo>
                      <a:lnTo>
                        <a:pt x="44" y="8"/>
                      </a:lnTo>
                      <a:lnTo>
                        <a:pt x="45" y="8"/>
                      </a:lnTo>
                      <a:lnTo>
                        <a:pt x="45" y="8"/>
                      </a:lnTo>
                      <a:lnTo>
                        <a:pt x="45" y="8"/>
                      </a:lnTo>
                      <a:lnTo>
                        <a:pt x="45" y="8"/>
                      </a:lnTo>
                      <a:lnTo>
                        <a:pt x="46" y="9"/>
                      </a:lnTo>
                      <a:lnTo>
                        <a:pt x="46" y="9"/>
                      </a:lnTo>
                      <a:lnTo>
                        <a:pt x="46" y="9"/>
                      </a:lnTo>
                      <a:lnTo>
                        <a:pt x="46" y="9"/>
                      </a:lnTo>
                      <a:lnTo>
                        <a:pt x="46" y="9"/>
                      </a:lnTo>
                      <a:lnTo>
                        <a:pt x="46" y="9"/>
                      </a:lnTo>
                      <a:lnTo>
                        <a:pt x="46" y="9"/>
                      </a:lnTo>
                      <a:lnTo>
                        <a:pt x="46" y="9"/>
                      </a:lnTo>
                      <a:lnTo>
                        <a:pt x="46" y="9"/>
                      </a:lnTo>
                      <a:lnTo>
                        <a:pt x="46" y="9"/>
                      </a:lnTo>
                      <a:lnTo>
                        <a:pt x="46" y="9"/>
                      </a:lnTo>
                      <a:lnTo>
                        <a:pt x="46" y="9"/>
                      </a:lnTo>
                      <a:lnTo>
                        <a:pt x="47" y="8"/>
                      </a:lnTo>
                      <a:lnTo>
                        <a:pt x="47" y="8"/>
                      </a:lnTo>
                      <a:lnTo>
                        <a:pt x="47" y="8"/>
                      </a:lnTo>
                      <a:lnTo>
                        <a:pt x="48" y="9"/>
                      </a:lnTo>
                      <a:lnTo>
                        <a:pt x="49" y="9"/>
                      </a:lnTo>
                      <a:lnTo>
                        <a:pt x="49" y="9"/>
                      </a:lnTo>
                      <a:lnTo>
                        <a:pt x="49" y="10"/>
                      </a:lnTo>
                      <a:lnTo>
                        <a:pt x="49" y="10"/>
                      </a:lnTo>
                      <a:lnTo>
                        <a:pt x="50" y="10"/>
                      </a:lnTo>
                      <a:lnTo>
                        <a:pt x="50" y="10"/>
                      </a:lnTo>
                      <a:lnTo>
                        <a:pt x="50" y="10"/>
                      </a:lnTo>
                      <a:lnTo>
                        <a:pt x="52" y="9"/>
                      </a:lnTo>
                      <a:lnTo>
                        <a:pt x="53" y="9"/>
                      </a:lnTo>
                      <a:lnTo>
                        <a:pt x="54" y="9"/>
                      </a:lnTo>
                      <a:lnTo>
                        <a:pt x="54" y="9"/>
                      </a:lnTo>
                      <a:lnTo>
                        <a:pt x="55" y="9"/>
                      </a:lnTo>
                      <a:lnTo>
                        <a:pt x="56" y="9"/>
                      </a:lnTo>
                      <a:lnTo>
                        <a:pt x="56" y="9"/>
                      </a:lnTo>
                      <a:lnTo>
                        <a:pt x="57" y="10"/>
                      </a:lnTo>
                      <a:lnTo>
                        <a:pt x="58" y="10"/>
                      </a:lnTo>
                      <a:lnTo>
                        <a:pt x="58" y="10"/>
                      </a:lnTo>
                      <a:lnTo>
                        <a:pt x="58" y="10"/>
                      </a:lnTo>
                      <a:lnTo>
                        <a:pt x="58" y="10"/>
                      </a:lnTo>
                      <a:lnTo>
                        <a:pt x="58" y="10"/>
                      </a:lnTo>
                      <a:lnTo>
                        <a:pt x="58" y="10"/>
                      </a:lnTo>
                      <a:lnTo>
                        <a:pt x="57" y="9"/>
                      </a:lnTo>
                      <a:lnTo>
                        <a:pt x="57" y="7"/>
                      </a:lnTo>
                      <a:lnTo>
                        <a:pt x="57" y="7"/>
                      </a:lnTo>
                      <a:lnTo>
                        <a:pt x="56" y="6"/>
                      </a:lnTo>
                      <a:lnTo>
                        <a:pt x="57" y="6"/>
                      </a:lnTo>
                      <a:lnTo>
                        <a:pt x="57" y="4"/>
                      </a:lnTo>
                      <a:lnTo>
                        <a:pt x="57" y="4"/>
                      </a:lnTo>
                      <a:lnTo>
                        <a:pt x="57" y="4"/>
                      </a:lnTo>
                      <a:lnTo>
                        <a:pt x="59" y="3"/>
                      </a:lnTo>
                      <a:lnTo>
                        <a:pt x="60" y="2"/>
                      </a:lnTo>
                      <a:lnTo>
                        <a:pt x="62" y="1"/>
                      </a:lnTo>
                      <a:lnTo>
                        <a:pt x="64" y="1"/>
                      </a:lnTo>
                      <a:lnTo>
                        <a:pt x="64" y="1"/>
                      </a:lnTo>
                      <a:lnTo>
                        <a:pt x="66" y="1"/>
                      </a:lnTo>
                      <a:lnTo>
                        <a:pt x="68" y="1"/>
                      </a:lnTo>
                      <a:lnTo>
                        <a:pt x="69" y="2"/>
                      </a:lnTo>
                      <a:lnTo>
                        <a:pt x="71" y="3"/>
                      </a:lnTo>
                      <a:lnTo>
                        <a:pt x="71" y="3"/>
                      </a:lnTo>
                      <a:lnTo>
                        <a:pt x="71" y="3"/>
                      </a:lnTo>
                      <a:lnTo>
                        <a:pt x="72" y="4"/>
                      </a:lnTo>
                      <a:lnTo>
                        <a:pt x="72" y="5"/>
                      </a:lnTo>
                      <a:lnTo>
                        <a:pt x="72" y="6"/>
                      </a:lnTo>
                      <a:lnTo>
                        <a:pt x="72" y="6"/>
                      </a:lnTo>
                      <a:lnTo>
                        <a:pt x="72" y="8"/>
                      </a:lnTo>
                      <a:lnTo>
                        <a:pt x="72" y="8"/>
                      </a:lnTo>
                      <a:lnTo>
                        <a:pt x="71" y="9"/>
                      </a:lnTo>
                      <a:lnTo>
                        <a:pt x="71" y="9"/>
                      </a:lnTo>
                      <a:lnTo>
                        <a:pt x="71" y="9"/>
                      </a:lnTo>
                      <a:lnTo>
                        <a:pt x="71" y="9"/>
                      </a:lnTo>
                      <a:lnTo>
                        <a:pt x="71" y="9"/>
                      </a:lnTo>
                      <a:lnTo>
                        <a:pt x="71" y="9"/>
                      </a:lnTo>
                      <a:lnTo>
                        <a:pt x="71" y="9"/>
                      </a:lnTo>
                      <a:lnTo>
                        <a:pt x="72" y="9"/>
                      </a:lnTo>
                      <a:lnTo>
                        <a:pt x="72" y="9"/>
                      </a:lnTo>
                      <a:lnTo>
                        <a:pt x="73" y="9"/>
                      </a:lnTo>
                      <a:lnTo>
                        <a:pt x="74" y="10"/>
                      </a:lnTo>
                      <a:lnTo>
                        <a:pt x="75" y="10"/>
                      </a:lnTo>
                      <a:lnTo>
                        <a:pt x="75" y="10"/>
                      </a:lnTo>
                      <a:lnTo>
                        <a:pt x="76" y="11"/>
                      </a:lnTo>
                      <a:lnTo>
                        <a:pt x="76" y="12"/>
                      </a:lnTo>
                      <a:lnTo>
                        <a:pt x="76" y="13"/>
                      </a:lnTo>
                      <a:lnTo>
                        <a:pt x="76" y="13"/>
                      </a:lnTo>
                      <a:lnTo>
                        <a:pt x="76" y="13"/>
                      </a:lnTo>
                      <a:lnTo>
                        <a:pt x="77" y="13"/>
                      </a:lnTo>
                      <a:lnTo>
                        <a:pt x="77" y="13"/>
                      </a:lnTo>
                      <a:lnTo>
                        <a:pt x="77"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06" name="Freeform 814">
                  <a:extLst>
                    <a:ext uri="{FF2B5EF4-FFF2-40B4-BE49-F238E27FC236}">
                      <a16:creationId xmlns:a16="http://schemas.microsoft.com/office/drawing/2014/main" id="{4DD9BB8F-9B1D-462B-A8C5-387B52CD13E5}"/>
                    </a:ext>
                  </a:extLst>
                </p:cNvPr>
                <p:cNvSpPr>
                  <a:spLocks/>
                </p:cNvSpPr>
                <p:nvPr/>
              </p:nvSpPr>
              <p:spPr bwMode="auto">
                <a:xfrm>
                  <a:off x="2975" y="1393"/>
                  <a:ext cx="77" cy="76"/>
                </a:xfrm>
                <a:custGeom>
                  <a:avLst/>
                  <a:gdLst>
                    <a:gd name="T0" fmla="*/ 74 w 77"/>
                    <a:gd name="T1" fmla="*/ 9 h 76"/>
                    <a:gd name="T2" fmla="*/ 71 w 77"/>
                    <a:gd name="T3" fmla="*/ 2 h 76"/>
                    <a:gd name="T4" fmla="*/ 57 w 77"/>
                    <a:gd name="T5" fmla="*/ 3 h 76"/>
                    <a:gd name="T6" fmla="*/ 57 w 77"/>
                    <a:gd name="T7" fmla="*/ 9 h 76"/>
                    <a:gd name="T8" fmla="*/ 50 w 77"/>
                    <a:gd name="T9" fmla="*/ 9 h 76"/>
                    <a:gd name="T10" fmla="*/ 46 w 77"/>
                    <a:gd name="T11" fmla="*/ 8 h 76"/>
                    <a:gd name="T12" fmla="*/ 37 w 77"/>
                    <a:gd name="T13" fmla="*/ 8 h 76"/>
                    <a:gd name="T14" fmla="*/ 31 w 77"/>
                    <a:gd name="T15" fmla="*/ 13 h 76"/>
                    <a:gd name="T16" fmla="*/ 26 w 77"/>
                    <a:gd name="T17" fmla="*/ 12 h 76"/>
                    <a:gd name="T18" fmla="*/ 15 w 77"/>
                    <a:gd name="T19" fmla="*/ 18 h 76"/>
                    <a:gd name="T20" fmla="*/ 15 w 77"/>
                    <a:gd name="T21" fmla="*/ 24 h 76"/>
                    <a:gd name="T22" fmla="*/ 11 w 77"/>
                    <a:gd name="T23" fmla="*/ 26 h 76"/>
                    <a:gd name="T24" fmla="*/ 9 w 77"/>
                    <a:gd name="T25" fmla="*/ 32 h 76"/>
                    <a:gd name="T26" fmla="*/ 6 w 77"/>
                    <a:gd name="T27" fmla="*/ 34 h 76"/>
                    <a:gd name="T28" fmla="*/ 0 w 77"/>
                    <a:gd name="T29" fmla="*/ 42 h 76"/>
                    <a:gd name="T30" fmla="*/ 10 w 77"/>
                    <a:gd name="T31" fmla="*/ 47 h 76"/>
                    <a:gd name="T32" fmla="*/ 11 w 77"/>
                    <a:gd name="T33" fmla="*/ 50 h 76"/>
                    <a:gd name="T34" fmla="*/ 17 w 77"/>
                    <a:gd name="T35" fmla="*/ 53 h 76"/>
                    <a:gd name="T36" fmla="*/ 18 w 77"/>
                    <a:gd name="T37" fmla="*/ 56 h 76"/>
                    <a:gd name="T38" fmla="*/ 14 w 77"/>
                    <a:gd name="T39" fmla="*/ 59 h 76"/>
                    <a:gd name="T40" fmla="*/ 14 w 77"/>
                    <a:gd name="T41" fmla="*/ 66 h 76"/>
                    <a:gd name="T42" fmla="*/ 22 w 77"/>
                    <a:gd name="T43" fmla="*/ 68 h 76"/>
                    <a:gd name="T44" fmla="*/ 25 w 77"/>
                    <a:gd name="T45" fmla="*/ 68 h 76"/>
                    <a:gd name="T46" fmla="*/ 28 w 77"/>
                    <a:gd name="T47" fmla="*/ 71 h 76"/>
                    <a:gd name="T48" fmla="*/ 31 w 77"/>
                    <a:gd name="T49" fmla="*/ 74 h 76"/>
                    <a:gd name="T50" fmla="*/ 40 w 77"/>
                    <a:gd name="T51" fmla="*/ 76 h 76"/>
                    <a:gd name="T52" fmla="*/ 43 w 77"/>
                    <a:gd name="T53" fmla="*/ 70 h 76"/>
                    <a:gd name="T54" fmla="*/ 42 w 77"/>
                    <a:gd name="T55" fmla="*/ 74 h 76"/>
                    <a:gd name="T56" fmla="*/ 33 w 77"/>
                    <a:gd name="T57" fmla="*/ 75 h 76"/>
                    <a:gd name="T58" fmla="*/ 32 w 77"/>
                    <a:gd name="T59" fmla="*/ 71 h 76"/>
                    <a:gd name="T60" fmla="*/ 28 w 77"/>
                    <a:gd name="T61" fmla="*/ 70 h 76"/>
                    <a:gd name="T62" fmla="*/ 28 w 77"/>
                    <a:gd name="T63" fmla="*/ 69 h 76"/>
                    <a:gd name="T64" fmla="*/ 25 w 77"/>
                    <a:gd name="T65" fmla="*/ 67 h 76"/>
                    <a:gd name="T66" fmla="*/ 18 w 77"/>
                    <a:gd name="T67" fmla="*/ 67 h 76"/>
                    <a:gd name="T68" fmla="*/ 14 w 77"/>
                    <a:gd name="T69" fmla="*/ 61 h 76"/>
                    <a:gd name="T70" fmla="*/ 21 w 77"/>
                    <a:gd name="T71" fmla="*/ 57 h 76"/>
                    <a:gd name="T72" fmla="*/ 21 w 77"/>
                    <a:gd name="T73" fmla="*/ 57 h 76"/>
                    <a:gd name="T74" fmla="*/ 16 w 77"/>
                    <a:gd name="T75" fmla="*/ 54 h 76"/>
                    <a:gd name="T76" fmla="*/ 16 w 77"/>
                    <a:gd name="T77" fmla="*/ 52 h 76"/>
                    <a:gd name="T78" fmla="*/ 10 w 77"/>
                    <a:gd name="T79" fmla="*/ 49 h 76"/>
                    <a:gd name="T80" fmla="*/ 5 w 77"/>
                    <a:gd name="T81" fmla="*/ 46 h 76"/>
                    <a:gd name="T82" fmla="*/ 1 w 77"/>
                    <a:gd name="T83" fmla="*/ 39 h 76"/>
                    <a:gd name="T84" fmla="*/ 10 w 77"/>
                    <a:gd name="T85" fmla="*/ 33 h 76"/>
                    <a:gd name="T86" fmla="*/ 13 w 77"/>
                    <a:gd name="T87" fmla="*/ 33 h 76"/>
                    <a:gd name="T88" fmla="*/ 9 w 77"/>
                    <a:gd name="T89" fmla="*/ 29 h 76"/>
                    <a:gd name="T90" fmla="*/ 15 w 77"/>
                    <a:gd name="T91" fmla="*/ 26 h 76"/>
                    <a:gd name="T92" fmla="*/ 19 w 77"/>
                    <a:gd name="T93" fmla="*/ 24 h 76"/>
                    <a:gd name="T94" fmla="*/ 16 w 77"/>
                    <a:gd name="T95" fmla="*/ 19 h 76"/>
                    <a:gd name="T96" fmla="*/ 26 w 77"/>
                    <a:gd name="T97" fmla="*/ 13 h 76"/>
                    <a:gd name="T98" fmla="*/ 31 w 77"/>
                    <a:gd name="T99" fmla="*/ 15 h 76"/>
                    <a:gd name="T100" fmla="*/ 35 w 77"/>
                    <a:gd name="T101" fmla="*/ 9 h 76"/>
                    <a:gd name="T102" fmla="*/ 45 w 77"/>
                    <a:gd name="T103" fmla="*/ 8 h 76"/>
                    <a:gd name="T104" fmla="*/ 46 w 77"/>
                    <a:gd name="T105" fmla="*/ 9 h 76"/>
                    <a:gd name="T106" fmla="*/ 48 w 77"/>
                    <a:gd name="T107" fmla="*/ 9 h 76"/>
                    <a:gd name="T108" fmla="*/ 53 w 77"/>
                    <a:gd name="T109" fmla="*/ 9 h 76"/>
                    <a:gd name="T110" fmla="*/ 58 w 77"/>
                    <a:gd name="T111" fmla="*/ 10 h 76"/>
                    <a:gd name="T112" fmla="*/ 57 w 77"/>
                    <a:gd name="T113" fmla="*/ 4 h 76"/>
                    <a:gd name="T114" fmla="*/ 68 w 77"/>
                    <a:gd name="T115" fmla="*/ 1 h 76"/>
                    <a:gd name="T116" fmla="*/ 72 w 77"/>
                    <a:gd name="T117" fmla="*/ 8 h 76"/>
                    <a:gd name="T118" fmla="*/ 72 w 77"/>
                    <a:gd name="T119" fmla="*/ 9 h 76"/>
                    <a:gd name="T120" fmla="*/ 76 w 77"/>
                    <a:gd name="T121" fmla="*/ 1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 h="76">
                      <a:moveTo>
                        <a:pt x="77" y="13"/>
                      </a:moveTo>
                      <a:lnTo>
                        <a:pt x="77" y="13"/>
                      </a:lnTo>
                      <a:lnTo>
                        <a:pt x="77" y="12"/>
                      </a:lnTo>
                      <a:lnTo>
                        <a:pt x="77" y="11"/>
                      </a:lnTo>
                      <a:lnTo>
                        <a:pt x="77" y="11"/>
                      </a:lnTo>
                      <a:lnTo>
                        <a:pt x="76" y="10"/>
                      </a:lnTo>
                      <a:lnTo>
                        <a:pt x="75" y="9"/>
                      </a:lnTo>
                      <a:lnTo>
                        <a:pt x="75" y="9"/>
                      </a:lnTo>
                      <a:lnTo>
                        <a:pt x="74" y="9"/>
                      </a:lnTo>
                      <a:lnTo>
                        <a:pt x="73" y="9"/>
                      </a:lnTo>
                      <a:lnTo>
                        <a:pt x="72" y="9"/>
                      </a:lnTo>
                      <a:lnTo>
                        <a:pt x="72" y="9"/>
                      </a:lnTo>
                      <a:lnTo>
                        <a:pt x="73" y="7"/>
                      </a:lnTo>
                      <a:lnTo>
                        <a:pt x="73" y="6"/>
                      </a:lnTo>
                      <a:lnTo>
                        <a:pt x="73" y="5"/>
                      </a:lnTo>
                      <a:lnTo>
                        <a:pt x="72" y="3"/>
                      </a:lnTo>
                      <a:lnTo>
                        <a:pt x="72" y="3"/>
                      </a:lnTo>
                      <a:lnTo>
                        <a:pt x="71" y="2"/>
                      </a:lnTo>
                      <a:lnTo>
                        <a:pt x="69" y="1"/>
                      </a:lnTo>
                      <a:lnTo>
                        <a:pt x="67" y="0"/>
                      </a:lnTo>
                      <a:lnTo>
                        <a:pt x="65" y="0"/>
                      </a:lnTo>
                      <a:lnTo>
                        <a:pt x="65" y="0"/>
                      </a:lnTo>
                      <a:lnTo>
                        <a:pt x="64" y="0"/>
                      </a:lnTo>
                      <a:lnTo>
                        <a:pt x="63" y="0"/>
                      </a:lnTo>
                      <a:lnTo>
                        <a:pt x="61" y="1"/>
                      </a:lnTo>
                      <a:lnTo>
                        <a:pt x="59" y="2"/>
                      </a:lnTo>
                      <a:lnTo>
                        <a:pt x="57" y="3"/>
                      </a:lnTo>
                      <a:lnTo>
                        <a:pt x="57" y="3"/>
                      </a:lnTo>
                      <a:lnTo>
                        <a:pt x="56" y="4"/>
                      </a:lnTo>
                      <a:lnTo>
                        <a:pt x="56" y="5"/>
                      </a:lnTo>
                      <a:lnTo>
                        <a:pt x="56" y="6"/>
                      </a:lnTo>
                      <a:lnTo>
                        <a:pt x="56" y="7"/>
                      </a:lnTo>
                      <a:lnTo>
                        <a:pt x="56" y="7"/>
                      </a:lnTo>
                      <a:lnTo>
                        <a:pt x="56" y="8"/>
                      </a:lnTo>
                      <a:lnTo>
                        <a:pt x="57" y="9"/>
                      </a:lnTo>
                      <a:lnTo>
                        <a:pt x="57" y="9"/>
                      </a:lnTo>
                      <a:lnTo>
                        <a:pt x="56" y="9"/>
                      </a:lnTo>
                      <a:lnTo>
                        <a:pt x="56" y="9"/>
                      </a:lnTo>
                      <a:lnTo>
                        <a:pt x="55" y="9"/>
                      </a:lnTo>
                      <a:lnTo>
                        <a:pt x="54" y="9"/>
                      </a:lnTo>
                      <a:lnTo>
                        <a:pt x="54" y="9"/>
                      </a:lnTo>
                      <a:lnTo>
                        <a:pt x="53" y="9"/>
                      </a:lnTo>
                      <a:lnTo>
                        <a:pt x="52" y="9"/>
                      </a:lnTo>
                      <a:lnTo>
                        <a:pt x="50" y="9"/>
                      </a:lnTo>
                      <a:lnTo>
                        <a:pt x="50" y="9"/>
                      </a:lnTo>
                      <a:lnTo>
                        <a:pt x="50" y="9"/>
                      </a:lnTo>
                      <a:lnTo>
                        <a:pt x="49" y="9"/>
                      </a:lnTo>
                      <a:lnTo>
                        <a:pt x="49" y="9"/>
                      </a:lnTo>
                      <a:lnTo>
                        <a:pt x="48" y="8"/>
                      </a:lnTo>
                      <a:lnTo>
                        <a:pt x="47" y="8"/>
                      </a:lnTo>
                      <a:lnTo>
                        <a:pt x="47" y="8"/>
                      </a:lnTo>
                      <a:lnTo>
                        <a:pt x="47" y="8"/>
                      </a:lnTo>
                      <a:lnTo>
                        <a:pt x="46" y="8"/>
                      </a:lnTo>
                      <a:lnTo>
                        <a:pt x="46" y="8"/>
                      </a:lnTo>
                      <a:lnTo>
                        <a:pt x="46" y="8"/>
                      </a:lnTo>
                      <a:lnTo>
                        <a:pt x="46" y="8"/>
                      </a:lnTo>
                      <a:lnTo>
                        <a:pt x="45" y="8"/>
                      </a:lnTo>
                      <a:lnTo>
                        <a:pt x="44" y="7"/>
                      </a:lnTo>
                      <a:lnTo>
                        <a:pt x="44" y="7"/>
                      </a:lnTo>
                      <a:lnTo>
                        <a:pt x="42" y="7"/>
                      </a:lnTo>
                      <a:lnTo>
                        <a:pt x="40" y="7"/>
                      </a:lnTo>
                      <a:lnTo>
                        <a:pt x="39" y="7"/>
                      </a:lnTo>
                      <a:lnTo>
                        <a:pt x="37" y="8"/>
                      </a:lnTo>
                      <a:lnTo>
                        <a:pt x="37" y="8"/>
                      </a:lnTo>
                      <a:lnTo>
                        <a:pt x="36" y="8"/>
                      </a:lnTo>
                      <a:lnTo>
                        <a:pt x="35" y="9"/>
                      </a:lnTo>
                      <a:lnTo>
                        <a:pt x="34" y="10"/>
                      </a:lnTo>
                      <a:lnTo>
                        <a:pt x="33" y="11"/>
                      </a:lnTo>
                      <a:lnTo>
                        <a:pt x="33" y="11"/>
                      </a:lnTo>
                      <a:lnTo>
                        <a:pt x="32" y="12"/>
                      </a:lnTo>
                      <a:lnTo>
                        <a:pt x="31" y="12"/>
                      </a:lnTo>
                      <a:lnTo>
                        <a:pt x="31" y="13"/>
                      </a:lnTo>
                      <a:lnTo>
                        <a:pt x="31" y="14"/>
                      </a:lnTo>
                      <a:lnTo>
                        <a:pt x="31" y="14"/>
                      </a:lnTo>
                      <a:lnTo>
                        <a:pt x="31" y="14"/>
                      </a:lnTo>
                      <a:lnTo>
                        <a:pt x="31" y="14"/>
                      </a:lnTo>
                      <a:lnTo>
                        <a:pt x="29" y="14"/>
                      </a:lnTo>
                      <a:lnTo>
                        <a:pt x="29" y="14"/>
                      </a:lnTo>
                      <a:lnTo>
                        <a:pt x="28" y="13"/>
                      </a:lnTo>
                      <a:lnTo>
                        <a:pt x="26" y="12"/>
                      </a:lnTo>
                      <a:lnTo>
                        <a:pt x="26" y="12"/>
                      </a:lnTo>
                      <a:lnTo>
                        <a:pt x="24" y="12"/>
                      </a:lnTo>
                      <a:lnTo>
                        <a:pt x="22" y="12"/>
                      </a:lnTo>
                      <a:lnTo>
                        <a:pt x="21" y="13"/>
                      </a:lnTo>
                      <a:lnTo>
                        <a:pt x="19" y="13"/>
                      </a:lnTo>
                      <a:lnTo>
                        <a:pt x="19" y="13"/>
                      </a:lnTo>
                      <a:lnTo>
                        <a:pt x="17" y="14"/>
                      </a:lnTo>
                      <a:lnTo>
                        <a:pt x="16" y="15"/>
                      </a:lnTo>
                      <a:lnTo>
                        <a:pt x="16" y="17"/>
                      </a:lnTo>
                      <a:lnTo>
                        <a:pt x="15" y="18"/>
                      </a:lnTo>
                      <a:lnTo>
                        <a:pt x="15" y="18"/>
                      </a:lnTo>
                      <a:lnTo>
                        <a:pt x="16" y="19"/>
                      </a:lnTo>
                      <a:lnTo>
                        <a:pt x="16" y="21"/>
                      </a:lnTo>
                      <a:lnTo>
                        <a:pt x="17" y="22"/>
                      </a:lnTo>
                      <a:lnTo>
                        <a:pt x="18" y="23"/>
                      </a:lnTo>
                      <a:lnTo>
                        <a:pt x="18" y="23"/>
                      </a:lnTo>
                      <a:lnTo>
                        <a:pt x="16" y="23"/>
                      </a:lnTo>
                      <a:lnTo>
                        <a:pt x="15" y="24"/>
                      </a:lnTo>
                      <a:lnTo>
                        <a:pt x="15" y="24"/>
                      </a:lnTo>
                      <a:lnTo>
                        <a:pt x="14" y="24"/>
                      </a:lnTo>
                      <a:lnTo>
                        <a:pt x="14" y="25"/>
                      </a:lnTo>
                      <a:lnTo>
                        <a:pt x="14" y="25"/>
                      </a:lnTo>
                      <a:lnTo>
                        <a:pt x="14" y="25"/>
                      </a:lnTo>
                      <a:lnTo>
                        <a:pt x="14" y="25"/>
                      </a:lnTo>
                      <a:lnTo>
                        <a:pt x="14" y="26"/>
                      </a:lnTo>
                      <a:lnTo>
                        <a:pt x="14" y="26"/>
                      </a:lnTo>
                      <a:lnTo>
                        <a:pt x="12" y="26"/>
                      </a:lnTo>
                      <a:lnTo>
                        <a:pt x="11" y="26"/>
                      </a:lnTo>
                      <a:lnTo>
                        <a:pt x="10" y="27"/>
                      </a:lnTo>
                      <a:lnTo>
                        <a:pt x="9" y="27"/>
                      </a:lnTo>
                      <a:lnTo>
                        <a:pt x="9" y="28"/>
                      </a:lnTo>
                      <a:lnTo>
                        <a:pt x="8" y="29"/>
                      </a:lnTo>
                      <a:lnTo>
                        <a:pt x="8" y="29"/>
                      </a:lnTo>
                      <a:lnTo>
                        <a:pt x="8" y="30"/>
                      </a:lnTo>
                      <a:lnTo>
                        <a:pt x="8" y="30"/>
                      </a:lnTo>
                      <a:lnTo>
                        <a:pt x="9" y="31"/>
                      </a:lnTo>
                      <a:lnTo>
                        <a:pt x="9" y="32"/>
                      </a:lnTo>
                      <a:lnTo>
                        <a:pt x="9" y="32"/>
                      </a:lnTo>
                      <a:lnTo>
                        <a:pt x="10" y="32"/>
                      </a:lnTo>
                      <a:lnTo>
                        <a:pt x="11" y="33"/>
                      </a:lnTo>
                      <a:lnTo>
                        <a:pt x="11" y="33"/>
                      </a:lnTo>
                      <a:lnTo>
                        <a:pt x="10" y="33"/>
                      </a:lnTo>
                      <a:lnTo>
                        <a:pt x="10" y="33"/>
                      </a:lnTo>
                      <a:lnTo>
                        <a:pt x="9" y="33"/>
                      </a:lnTo>
                      <a:lnTo>
                        <a:pt x="8" y="33"/>
                      </a:lnTo>
                      <a:lnTo>
                        <a:pt x="6" y="34"/>
                      </a:lnTo>
                      <a:lnTo>
                        <a:pt x="6" y="34"/>
                      </a:lnTo>
                      <a:lnTo>
                        <a:pt x="5" y="35"/>
                      </a:lnTo>
                      <a:lnTo>
                        <a:pt x="3" y="35"/>
                      </a:lnTo>
                      <a:lnTo>
                        <a:pt x="2" y="36"/>
                      </a:lnTo>
                      <a:lnTo>
                        <a:pt x="1" y="38"/>
                      </a:lnTo>
                      <a:lnTo>
                        <a:pt x="1" y="38"/>
                      </a:lnTo>
                      <a:lnTo>
                        <a:pt x="0" y="39"/>
                      </a:lnTo>
                      <a:lnTo>
                        <a:pt x="0" y="40"/>
                      </a:lnTo>
                      <a:lnTo>
                        <a:pt x="0" y="42"/>
                      </a:lnTo>
                      <a:lnTo>
                        <a:pt x="0" y="43"/>
                      </a:lnTo>
                      <a:lnTo>
                        <a:pt x="0" y="43"/>
                      </a:lnTo>
                      <a:lnTo>
                        <a:pt x="1" y="44"/>
                      </a:lnTo>
                      <a:lnTo>
                        <a:pt x="3" y="45"/>
                      </a:lnTo>
                      <a:lnTo>
                        <a:pt x="4" y="46"/>
                      </a:lnTo>
                      <a:lnTo>
                        <a:pt x="6" y="47"/>
                      </a:lnTo>
                      <a:lnTo>
                        <a:pt x="6" y="47"/>
                      </a:lnTo>
                      <a:lnTo>
                        <a:pt x="8" y="47"/>
                      </a:lnTo>
                      <a:lnTo>
                        <a:pt x="10" y="47"/>
                      </a:lnTo>
                      <a:lnTo>
                        <a:pt x="10" y="47"/>
                      </a:lnTo>
                      <a:lnTo>
                        <a:pt x="10" y="48"/>
                      </a:lnTo>
                      <a:lnTo>
                        <a:pt x="10" y="48"/>
                      </a:lnTo>
                      <a:lnTo>
                        <a:pt x="10" y="48"/>
                      </a:lnTo>
                      <a:lnTo>
                        <a:pt x="10" y="48"/>
                      </a:lnTo>
                      <a:lnTo>
                        <a:pt x="10" y="49"/>
                      </a:lnTo>
                      <a:lnTo>
                        <a:pt x="10" y="49"/>
                      </a:lnTo>
                      <a:lnTo>
                        <a:pt x="10" y="49"/>
                      </a:lnTo>
                      <a:lnTo>
                        <a:pt x="11" y="50"/>
                      </a:lnTo>
                      <a:lnTo>
                        <a:pt x="11" y="50"/>
                      </a:lnTo>
                      <a:lnTo>
                        <a:pt x="12" y="51"/>
                      </a:lnTo>
                      <a:lnTo>
                        <a:pt x="12" y="51"/>
                      </a:lnTo>
                      <a:lnTo>
                        <a:pt x="14" y="52"/>
                      </a:lnTo>
                      <a:lnTo>
                        <a:pt x="16" y="52"/>
                      </a:lnTo>
                      <a:lnTo>
                        <a:pt x="16" y="52"/>
                      </a:lnTo>
                      <a:lnTo>
                        <a:pt x="16" y="53"/>
                      </a:lnTo>
                      <a:lnTo>
                        <a:pt x="17" y="53"/>
                      </a:lnTo>
                      <a:lnTo>
                        <a:pt x="17" y="53"/>
                      </a:lnTo>
                      <a:lnTo>
                        <a:pt x="16" y="53"/>
                      </a:lnTo>
                      <a:lnTo>
                        <a:pt x="16" y="53"/>
                      </a:lnTo>
                      <a:lnTo>
                        <a:pt x="16" y="54"/>
                      </a:lnTo>
                      <a:lnTo>
                        <a:pt x="16" y="54"/>
                      </a:lnTo>
                      <a:lnTo>
                        <a:pt x="16" y="55"/>
                      </a:lnTo>
                      <a:lnTo>
                        <a:pt x="16" y="55"/>
                      </a:lnTo>
                      <a:lnTo>
                        <a:pt x="16" y="55"/>
                      </a:lnTo>
                      <a:lnTo>
                        <a:pt x="17" y="56"/>
                      </a:lnTo>
                      <a:lnTo>
                        <a:pt x="18" y="56"/>
                      </a:lnTo>
                      <a:lnTo>
                        <a:pt x="18" y="56"/>
                      </a:lnTo>
                      <a:lnTo>
                        <a:pt x="20" y="57"/>
                      </a:lnTo>
                      <a:lnTo>
                        <a:pt x="20" y="57"/>
                      </a:lnTo>
                      <a:lnTo>
                        <a:pt x="19" y="57"/>
                      </a:lnTo>
                      <a:lnTo>
                        <a:pt x="18" y="58"/>
                      </a:lnTo>
                      <a:lnTo>
                        <a:pt x="16" y="58"/>
                      </a:lnTo>
                      <a:lnTo>
                        <a:pt x="16" y="58"/>
                      </a:lnTo>
                      <a:lnTo>
                        <a:pt x="15" y="59"/>
                      </a:lnTo>
                      <a:lnTo>
                        <a:pt x="14" y="59"/>
                      </a:lnTo>
                      <a:lnTo>
                        <a:pt x="13" y="60"/>
                      </a:lnTo>
                      <a:lnTo>
                        <a:pt x="13" y="61"/>
                      </a:lnTo>
                      <a:lnTo>
                        <a:pt x="13" y="61"/>
                      </a:lnTo>
                      <a:lnTo>
                        <a:pt x="13" y="62"/>
                      </a:lnTo>
                      <a:lnTo>
                        <a:pt x="13" y="63"/>
                      </a:lnTo>
                      <a:lnTo>
                        <a:pt x="13" y="64"/>
                      </a:lnTo>
                      <a:lnTo>
                        <a:pt x="13" y="65"/>
                      </a:lnTo>
                      <a:lnTo>
                        <a:pt x="13" y="65"/>
                      </a:lnTo>
                      <a:lnTo>
                        <a:pt x="14" y="66"/>
                      </a:lnTo>
                      <a:lnTo>
                        <a:pt x="15" y="66"/>
                      </a:lnTo>
                      <a:lnTo>
                        <a:pt x="16" y="67"/>
                      </a:lnTo>
                      <a:lnTo>
                        <a:pt x="17" y="67"/>
                      </a:lnTo>
                      <a:lnTo>
                        <a:pt x="17" y="67"/>
                      </a:lnTo>
                      <a:lnTo>
                        <a:pt x="18" y="68"/>
                      </a:lnTo>
                      <a:lnTo>
                        <a:pt x="19" y="68"/>
                      </a:lnTo>
                      <a:lnTo>
                        <a:pt x="21" y="68"/>
                      </a:lnTo>
                      <a:lnTo>
                        <a:pt x="22" y="68"/>
                      </a:lnTo>
                      <a:lnTo>
                        <a:pt x="22" y="68"/>
                      </a:lnTo>
                      <a:lnTo>
                        <a:pt x="23" y="68"/>
                      </a:lnTo>
                      <a:lnTo>
                        <a:pt x="23" y="68"/>
                      </a:lnTo>
                      <a:lnTo>
                        <a:pt x="24" y="67"/>
                      </a:lnTo>
                      <a:lnTo>
                        <a:pt x="24" y="67"/>
                      </a:lnTo>
                      <a:lnTo>
                        <a:pt x="24" y="67"/>
                      </a:lnTo>
                      <a:lnTo>
                        <a:pt x="24" y="67"/>
                      </a:lnTo>
                      <a:lnTo>
                        <a:pt x="24" y="67"/>
                      </a:lnTo>
                      <a:lnTo>
                        <a:pt x="24" y="68"/>
                      </a:lnTo>
                      <a:lnTo>
                        <a:pt x="25" y="68"/>
                      </a:lnTo>
                      <a:lnTo>
                        <a:pt x="25" y="69"/>
                      </a:lnTo>
                      <a:lnTo>
                        <a:pt x="25" y="69"/>
                      </a:lnTo>
                      <a:lnTo>
                        <a:pt x="26" y="69"/>
                      </a:lnTo>
                      <a:lnTo>
                        <a:pt x="27" y="69"/>
                      </a:lnTo>
                      <a:lnTo>
                        <a:pt x="27" y="70"/>
                      </a:lnTo>
                      <a:lnTo>
                        <a:pt x="27" y="70"/>
                      </a:lnTo>
                      <a:lnTo>
                        <a:pt x="27" y="70"/>
                      </a:lnTo>
                      <a:lnTo>
                        <a:pt x="27" y="71"/>
                      </a:lnTo>
                      <a:lnTo>
                        <a:pt x="28" y="71"/>
                      </a:lnTo>
                      <a:lnTo>
                        <a:pt x="28" y="71"/>
                      </a:lnTo>
                      <a:lnTo>
                        <a:pt x="28" y="71"/>
                      </a:lnTo>
                      <a:lnTo>
                        <a:pt x="29" y="71"/>
                      </a:lnTo>
                      <a:lnTo>
                        <a:pt x="30" y="71"/>
                      </a:lnTo>
                      <a:lnTo>
                        <a:pt x="31" y="71"/>
                      </a:lnTo>
                      <a:lnTo>
                        <a:pt x="31" y="71"/>
                      </a:lnTo>
                      <a:lnTo>
                        <a:pt x="30" y="72"/>
                      </a:lnTo>
                      <a:lnTo>
                        <a:pt x="30" y="73"/>
                      </a:lnTo>
                      <a:lnTo>
                        <a:pt x="31" y="74"/>
                      </a:lnTo>
                      <a:lnTo>
                        <a:pt x="31" y="74"/>
                      </a:lnTo>
                      <a:lnTo>
                        <a:pt x="31" y="74"/>
                      </a:lnTo>
                      <a:lnTo>
                        <a:pt x="32" y="75"/>
                      </a:lnTo>
                      <a:lnTo>
                        <a:pt x="34" y="76"/>
                      </a:lnTo>
                      <a:lnTo>
                        <a:pt x="35" y="76"/>
                      </a:lnTo>
                      <a:lnTo>
                        <a:pt x="37" y="76"/>
                      </a:lnTo>
                      <a:lnTo>
                        <a:pt x="37" y="76"/>
                      </a:lnTo>
                      <a:lnTo>
                        <a:pt x="38" y="76"/>
                      </a:lnTo>
                      <a:lnTo>
                        <a:pt x="40" y="76"/>
                      </a:lnTo>
                      <a:lnTo>
                        <a:pt x="41" y="75"/>
                      </a:lnTo>
                      <a:lnTo>
                        <a:pt x="42" y="74"/>
                      </a:lnTo>
                      <a:lnTo>
                        <a:pt x="42" y="74"/>
                      </a:lnTo>
                      <a:lnTo>
                        <a:pt x="44" y="73"/>
                      </a:lnTo>
                      <a:lnTo>
                        <a:pt x="44" y="72"/>
                      </a:lnTo>
                      <a:lnTo>
                        <a:pt x="44" y="72"/>
                      </a:lnTo>
                      <a:lnTo>
                        <a:pt x="44" y="71"/>
                      </a:lnTo>
                      <a:lnTo>
                        <a:pt x="44" y="71"/>
                      </a:lnTo>
                      <a:lnTo>
                        <a:pt x="43" y="70"/>
                      </a:lnTo>
                      <a:lnTo>
                        <a:pt x="43" y="70"/>
                      </a:lnTo>
                      <a:lnTo>
                        <a:pt x="43" y="70"/>
                      </a:lnTo>
                      <a:lnTo>
                        <a:pt x="43" y="70"/>
                      </a:lnTo>
                      <a:lnTo>
                        <a:pt x="44" y="71"/>
                      </a:lnTo>
                      <a:lnTo>
                        <a:pt x="44" y="72"/>
                      </a:lnTo>
                      <a:lnTo>
                        <a:pt x="44" y="72"/>
                      </a:lnTo>
                      <a:lnTo>
                        <a:pt x="43" y="73"/>
                      </a:lnTo>
                      <a:lnTo>
                        <a:pt x="43" y="73"/>
                      </a:lnTo>
                      <a:lnTo>
                        <a:pt x="42" y="74"/>
                      </a:lnTo>
                      <a:lnTo>
                        <a:pt x="41" y="75"/>
                      </a:lnTo>
                      <a:lnTo>
                        <a:pt x="41" y="75"/>
                      </a:lnTo>
                      <a:lnTo>
                        <a:pt x="40" y="75"/>
                      </a:lnTo>
                      <a:lnTo>
                        <a:pt x="39" y="75"/>
                      </a:lnTo>
                      <a:lnTo>
                        <a:pt x="37" y="76"/>
                      </a:lnTo>
                      <a:lnTo>
                        <a:pt x="37" y="76"/>
                      </a:lnTo>
                      <a:lnTo>
                        <a:pt x="36" y="76"/>
                      </a:lnTo>
                      <a:lnTo>
                        <a:pt x="34" y="76"/>
                      </a:lnTo>
                      <a:lnTo>
                        <a:pt x="33" y="75"/>
                      </a:lnTo>
                      <a:lnTo>
                        <a:pt x="32" y="75"/>
                      </a:lnTo>
                      <a:lnTo>
                        <a:pt x="32" y="75"/>
                      </a:lnTo>
                      <a:lnTo>
                        <a:pt x="31" y="74"/>
                      </a:lnTo>
                      <a:lnTo>
                        <a:pt x="31" y="72"/>
                      </a:lnTo>
                      <a:lnTo>
                        <a:pt x="31" y="72"/>
                      </a:lnTo>
                      <a:lnTo>
                        <a:pt x="31" y="72"/>
                      </a:lnTo>
                      <a:lnTo>
                        <a:pt x="31" y="72"/>
                      </a:lnTo>
                      <a:lnTo>
                        <a:pt x="32" y="71"/>
                      </a:lnTo>
                      <a:lnTo>
                        <a:pt x="32" y="71"/>
                      </a:lnTo>
                      <a:lnTo>
                        <a:pt x="32" y="71"/>
                      </a:lnTo>
                      <a:lnTo>
                        <a:pt x="32" y="71"/>
                      </a:lnTo>
                      <a:lnTo>
                        <a:pt x="32" y="70"/>
                      </a:lnTo>
                      <a:lnTo>
                        <a:pt x="31" y="70"/>
                      </a:lnTo>
                      <a:lnTo>
                        <a:pt x="31" y="70"/>
                      </a:lnTo>
                      <a:lnTo>
                        <a:pt x="30" y="71"/>
                      </a:lnTo>
                      <a:lnTo>
                        <a:pt x="30" y="71"/>
                      </a:lnTo>
                      <a:lnTo>
                        <a:pt x="29" y="71"/>
                      </a:lnTo>
                      <a:lnTo>
                        <a:pt x="28" y="70"/>
                      </a:lnTo>
                      <a:lnTo>
                        <a:pt x="28" y="70"/>
                      </a:lnTo>
                      <a:lnTo>
                        <a:pt x="28" y="70"/>
                      </a:lnTo>
                      <a:lnTo>
                        <a:pt x="28" y="70"/>
                      </a:lnTo>
                      <a:lnTo>
                        <a:pt x="28" y="69"/>
                      </a:lnTo>
                      <a:lnTo>
                        <a:pt x="28" y="69"/>
                      </a:lnTo>
                      <a:lnTo>
                        <a:pt x="28" y="69"/>
                      </a:lnTo>
                      <a:lnTo>
                        <a:pt x="28" y="69"/>
                      </a:lnTo>
                      <a:lnTo>
                        <a:pt x="28" y="69"/>
                      </a:lnTo>
                      <a:lnTo>
                        <a:pt x="28" y="69"/>
                      </a:lnTo>
                      <a:lnTo>
                        <a:pt x="27" y="69"/>
                      </a:lnTo>
                      <a:lnTo>
                        <a:pt x="27" y="69"/>
                      </a:lnTo>
                      <a:lnTo>
                        <a:pt x="26" y="69"/>
                      </a:lnTo>
                      <a:lnTo>
                        <a:pt x="25" y="68"/>
                      </a:lnTo>
                      <a:lnTo>
                        <a:pt x="25" y="68"/>
                      </a:lnTo>
                      <a:lnTo>
                        <a:pt x="25" y="67"/>
                      </a:lnTo>
                      <a:lnTo>
                        <a:pt x="25" y="67"/>
                      </a:lnTo>
                      <a:lnTo>
                        <a:pt x="25" y="67"/>
                      </a:lnTo>
                      <a:lnTo>
                        <a:pt x="25" y="67"/>
                      </a:lnTo>
                      <a:lnTo>
                        <a:pt x="24" y="67"/>
                      </a:lnTo>
                      <a:lnTo>
                        <a:pt x="24" y="67"/>
                      </a:lnTo>
                      <a:lnTo>
                        <a:pt x="23" y="67"/>
                      </a:lnTo>
                      <a:lnTo>
                        <a:pt x="23" y="67"/>
                      </a:lnTo>
                      <a:lnTo>
                        <a:pt x="22" y="68"/>
                      </a:lnTo>
                      <a:lnTo>
                        <a:pt x="21" y="68"/>
                      </a:lnTo>
                      <a:lnTo>
                        <a:pt x="21" y="68"/>
                      </a:lnTo>
                      <a:lnTo>
                        <a:pt x="20" y="68"/>
                      </a:lnTo>
                      <a:lnTo>
                        <a:pt x="18" y="67"/>
                      </a:lnTo>
                      <a:lnTo>
                        <a:pt x="16" y="66"/>
                      </a:lnTo>
                      <a:lnTo>
                        <a:pt x="16" y="66"/>
                      </a:lnTo>
                      <a:lnTo>
                        <a:pt x="15" y="66"/>
                      </a:lnTo>
                      <a:lnTo>
                        <a:pt x="14" y="65"/>
                      </a:lnTo>
                      <a:lnTo>
                        <a:pt x="13" y="64"/>
                      </a:lnTo>
                      <a:lnTo>
                        <a:pt x="13" y="63"/>
                      </a:lnTo>
                      <a:lnTo>
                        <a:pt x="13" y="63"/>
                      </a:lnTo>
                      <a:lnTo>
                        <a:pt x="13" y="62"/>
                      </a:lnTo>
                      <a:lnTo>
                        <a:pt x="14" y="61"/>
                      </a:lnTo>
                      <a:lnTo>
                        <a:pt x="14" y="60"/>
                      </a:lnTo>
                      <a:lnTo>
                        <a:pt x="15" y="59"/>
                      </a:lnTo>
                      <a:lnTo>
                        <a:pt x="15" y="59"/>
                      </a:lnTo>
                      <a:lnTo>
                        <a:pt x="16" y="59"/>
                      </a:lnTo>
                      <a:lnTo>
                        <a:pt x="17" y="58"/>
                      </a:lnTo>
                      <a:lnTo>
                        <a:pt x="19" y="58"/>
                      </a:lnTo>
                      <a:lnTo>
                        <a:pt x="19" y="58"/>
                      </a:lnTo>
                      <a:lnTo>
                        <a:pt x="20" y="58"/>
                      </a:lnTo>
                      <a:lnTo>
                        <a:pt x="21" y="57"/>
                      </a:lnTo>
                      <a:lnTo>
                        <a:pt x="21" y="57"/>
                      </a:lnTo>
                      <a:lnTo>
                        <a:pt x="22" y="58"/>
                      </a:lnTo>
                      <a:lnTo>
                        <a:pt x="22" y="58"/>
                      </a:lnTo>
                      <a:lnTo>
                        <a:pt x="22" y="58"/>
                      </a:lnTo>
                      <a:lnTo>
                        <a:pt x="22" y="58"/>
                      </a:lnTo>
                      <a:lnTo>
                        <a:pt x="22" y="58"/>
                      </a:lnTo>
                      <a:lnTo>
                        <a:pt x="22" y="57"/>
                      </a:lnTo>
                      <a:lnTo>
                        <a:pt x="21" y="57"/>
                      </a:lnTo>
                      <a:lnTo>
                        <a:pt x="21" y="57"/>
                      </a:lnTo>
                      <a:lnTo>
                        <a:pt x="20" y="57"/>
                      </a:lnTo>
                      <a:lnTo>
                        <a:pt x="20" y="57"/>
                      </a:lnTo>
                      <a:lnTo>
                        <a:pt x="19" y="56"/>
                      </a:lnTo>
                      <a:lnTo>
                        <a:pt x="17" y="56"/>
                      </a:lnTo>
                      <a:lnTo>
                        <a:pt x="17" y="56"/>
                      </a:lnTo>
                      <a:lnTo>
                        <a:pt x="17" y="55"/>
                      </a:lnTo>
                      <a:lnTo>
                        <a:pt x="16" y="55"/>
                      </a:lnTo>
                      <a:lnTo>
                        <a:pt x="16" y="55"/>
                      </a:lnTo>
                      <a:lnTo>
                        <a:pt x="16" y="54"/>
                      </a:lnTo>
                      <a:lnTo>
                        <a:pt x="16" y="54"/>
                      </a:lnTo>
                      <a:lnTo>
                        <a:pt x="17" y="53"/>
                      </a:lnTo>
                      <a:lnTo>
                        <a:pt x="17" y="53"/>
                      </a:lnTo>
                      <a:lnTo>
                        <a:pt x="17" y="53"/>
                      </a:lnTo>
                      <a:lnTo>
                        <a:pt x="17" y="53"/>
                      </a:lnTo>
                      <a:lnTo>
                        <a:pt x="17" y="53"/>
                      </a:lnTo>
                      <a:lnTo>
                        <a:pt x="17" y="53"/>
                      </a:lnTo>
                      <a:lnTo>
                        <a:pt x="17" y="53"/>
                      </a:lnTo>
                      <a:lnTo>
                        <a:pt x="16" y="52"/>
                      </a:lnTo>
                      <a:lnTo>
                        <a:pt x="16" y="52"/>
                      </a:lnTo>
                      <a:lnTo>
                        <a:pt x="14" y="51"/>
                      </a:lnTo>
                      <a:lnTo>
                        <a:pt x="14" y="51"/>
                      </a:lnTo>
                      <a:lnTo>
                        <a:pt x="12" y="50"/>
                      </a:lnTo>
                      <a:lnTo>
                        <a:pt x="12" y="50"/>
                      </a:lnTo>
                      <a:lnTo>
                        <a:pt x="11" y="50"/>
                      </a:lnTo>
                      <a:lnTo>
                        <a:pt x="10" y="49"/>
                      </a:lnTo>
                      <a:lnTo>
                        <a:pt x="10" y="49"/>
                      </a:lnTo>
                      <a:lnTo>
                        <a:pt x="10" y="49"/>
                      </a:lnTo>
                      <a:lnTo>
                        <a:pt x="11" y="48"/>
                      </a:lnTo>
                      <a:lnTo>
                        <a:pt x="11" y="48"/>
                      </a:lnTo>
                      <a:lnTo>
                        <a:pt x="11" y="48"/>
                      </a:lnTo>
                      <a:lnTo>
                        <a:pt x="11" y="47"/>
                      </a:lnTo>
                      <a:lnTo>
                        <a:pt x="10" y="47"/>
                      </a:lnTo>
                      <a:lnTo>
                        <a:pt x="9" y="47"/>
                      </a:lnTo>
                      <a:lnTo>
                        <a:pt x="9" y="47"/>
                      </a:lnTo>
                      <a:lnTo>
                        <a:pt x="6" y="46"/>
                      </a:lnTo>
                      <a:lnTo>
                        <a:pt x="5" y="46"/>
                      </a:lnTo>
                      <a:lnTo>
                        <a:pt x="4" y="45"/>
                      </a:lnTo>
                      <a:lnTo>
                        <a:pt x="4" y="45"/>
                      </a:lnTo>
                      <a:lnTo>
                        <a:pt x="2" y="45"/>
                      </a:lnTo>
                      <a:lnTo>
                        <a:pt x="1" y="44"/>
                      </a:lnTo>
                      <a:lnTo>
                        <a:pt x="1" y="42"/>
                      </a:lnTo>
                      <a:lnTo>
                        <a:pt x="0" y="41"/>
                      </a:lnTo>
                      <a:lnTo>
                        <a:pt x="0" y="41"/>
                      </a:lnTo>
                      <a:lnTo>
                        <a:pt x="0" y="40"/>
                      </a:lnTo>
                      <a:lnTo>
                        <a:pt x="1" y="39"/>
                      </a:lnTo>
                      <a:lnTo>
                        <a:pt x="2" y="38"/>
                      </a:lnTo>
                      <a:lnTo>
                        <a:pt x="2" y="37"/>
                      </a:lnTo>
                      <a:lnTo>
                        <a:pt x="2" y="37"/>
                      </a:lnTo>
                      <a:lnTo>
                        <a:pt x="3" y="36"/>
                      </a:lnTo>
                      <a:lnTo>
                        <a:pt x="5" y="35"/>
                      </a:lnTo>
                      <a:lnTo>
                        <a:pt x="7" y="34"/>
                      </a:lnTo>
                      <a:lnTo>
                        <a:pt x="7" y="34"/>
                      </a:lnTo>
                      <a:lnTo>
                        <a:pt x="8" y="33"/>
                      </a:lnTo>
                      <a:lnTo>
                        <a:pt x="10" y="33"/>
                      </a:lnTo>
                      <a:lnTo>
                        <a:pt x="10" y="33"/>
                      </a:lnTo>
                      <a:lnTo>
                        <a:pt x="11" y="33"/>
                      </a:lnTo>
                      <a:lnTo>
                        <a:pt x="12" y="33"/>
                      </a:lnTo>
                      <a:lnTo>
                        <a:pt x="13" y="34"/>
                      </a:lnTo>
                      <a:lnTo>
                        <a:pt x="13" y="34"/>
                      </a:lnTo>
                      <a:lnTo>
                        <a:pt x="13" y="34"/>
                      </a:lnTo>
                      <a:lnTo>
                        <a:pt x="13" y="34"/>
                      </a:lnTo>
                      <a:lnTo>
                        <a:pt x="13" y="33"/>
                      </a:lnTo>
                      <a:lnTo>
                        <a:pt x="13" y="33"/>
                      </a:lnTo>
                      <a:lnTo>
                        <a:pt x="13" y="33"/>
                      </a:lnTo>
                      <a:lnTo>
                        <a:pt x="12" y="33"/>
                      </a:lnTo>
                      <a:lnTo>
                        <a:pt x="10" y="32"/>
                      </a:lnTo>
                      <a:lnTo>
                        <a:pt x="10" y="31"/>
                      </a:lnTo>
                      <a:lnTo>
                        <a:pt x="9" y="31"/>
                      </a:lnTo>
                      <a:lnTo>
                        <a:pt x="9" y="30"/>
                      </a:lnTo>
                      <a:lnTo>
                        <a:pt x="9" y="29"/>
                      </a:lnTo>
                      <a:lnTo>
                        <a:pt x="9" y="29"/>
                      </a:lnTo>
                      <a:lnTo>
                        <a:pt x="9" y="29"/>
                      </a:lnTo>
                      <a:lnTo>
                        <a:pt x="10" y="28"/>
                      </a:lnTo>
                      <a:lnTo>
                        <a:pt x="10" y="27"/>
                      </a:lnTo>
                      <a:lnTo>
                        <a:pt x="11" y="27"/>
                      </a:lnTo>
                      <a:lnTo>
                        <a:pt x="13" y="27"/>
                      </a:lnTo>
                      <a:lnTo>
                        <a:pt x="15" y="26"/>
                      </a:lnTo>
                      <a:lnTo>
                        <a:pt x="15" y="26"/>
                      </a:lnTo>
                      <a:lnTo>
                        <a:pt x="15" y="26"/>
                      </a:lnTo>
                      <a:lnTo>
                        <a:pt x="15" y="26"/>
                      </a:lnTo>
                      <a:lnTo>
                        <a:pt x="15" y="26"/>
                      </a:lnTo>
                      <a:lnTo>
                        <a:pt x="15" y="26"/>
                      </a:lnTo>
                      <a:lnTo>
                        <a:pt x="15" y="25"/>
                      </a:lnTo>
                      <a:lnTo>
                        <a:pt x="15" y="25"/>
                      </a:lnTo>
                      <a:lnTo>
                        <a:pt x="15" y="24"/>
                      </a:lnTo>
                      <a:lnTo>
                        <a:pt x="15" y="24"/>
                      </a:lnTo>
                      <a:lnTo>
                        <a:pt x="16" y="24"/>
                      </a:lnTo>
                      <a:lnTo>
                        <a:pt x="17" y="24"/>
                      </a:lnTo>
                      <a:lnTo>
                        <a:pt x="18" y="24"/>
                      </a:lnTo>
                      <a:lnTo>
                        <a:pt x="19" y="24"/>
                      </a:lnTo>
                      <a:lnTo>
                        <a:pt x="19" y="24"/>
                      </a:lnTo>
                      <a:lnTo>
                        <a:pt x="19" y="24"/>
                      </a:lnTo>
                      <a:lnTo>
                        <a:pt x="19" y="24"/>
                      </a:lnTo>
                      <a:lnTo>
                        <a:pt x="19" y="24"/>
                      </a:lnTo>
                      <a:lnTo>
                        <a:pt x="19" y="24"/>
                      </a:lnTo>
                      <a:lnTo>
                        <a:pt x="17" y="21"/>
                      </a:lnTo>
                      <a:lnTo>
                        <a:pt x="17" y="20"/>
                      </a:lnTo>
                      <a:lnTo>
                        <a:pt x="16" y="19"/>
                      </a:lnTo>
                      <a:lnTo>
                        <a:pt x="16" y="19"/>
                      </a:lnTo>
                      <a:lnTo>
                        <a:pt x="16" y="17"/>
                      </a:lnTo>
                      <a:lnTo>
                        <a:pt x="17" y="16"/>
                      </a:lnTo>
                      <a:lnTo>
                        <a:pt x="18" y="15"/>
                      </a:lnTo>
                      <a:lnTo>
                        <a:pt x="19" y="14"/>
                      </a:lnTo>
                      <a:lnTo>
                        <a:pt x="19" y="14"/>
                      </a:lnTo>
                      <a:lnTo>
                        <a:pt x="21" y="13"/>
                      </a:lnTo>
                      <a:lnTo>
                        <a:pt x="22" y="13"/>
                      </a:lnTo>
                      <a:lnTo>
                        <a:pt x="24" y="13"/>
                      </a:lnTo>
                      <a:lnTo>
                        <a:pt x="26" y="13"/>
                      </a:lnTo>
                      <a:lnTo>
                        <a:pt x="26" y="13"/>
                      </a:lnTo>
                      <a:lnTo>
                        <a:pt x="27" y="13"/>
                      </a:lnTo>
                      <a:lnTo>
                        <a:pt x="29" y="14"/>
                      </a:lnTo>
                      <a:lnTo>
                        <a:pt x="29" y="14"/>
                      </a:lnTo>
                      <a:lnTo>
                        <a:pt x="30" y="15"/>
                      </a:lnTo>
                      <a:lnTo>
                        <a:pt x="30" y="15"/>
                      </a:lnTo>
                      <a:lnTo>
                        <a:pt x="31" y="15"/>
                      </a:lnTo>
                      <a:lnTo>
                        <a:pt x="31" y="15"/>
                      </a:lnTo>
                      <a:lnTo>
                        <a:pt x="31" y="15"/>
                      </a:lnTo>
                      <a:lnTo>
                        <a:pt x="31" y="15"/>
                      </a:lnTo>
                      <a:lnTo>
                        <a:pt x="31" y="15"/>
                      </a:lnTo>
                      <a:lnTo>
                        <a:pt x="31" y="14"/>
                      </a:lnTo>
                      <a:lnTo>
                        <a:pt x="31" y="14"/>
                      </a:lnTo>
                      <a:lnTo>
                        <a:pt x="32" y="12"/>
                      </a:lnTo>
                      <a:lnTo>
                        <a:pt x="33" y="11"/>
                      </a:lnTo>
                      <a:lnTo>
                        <a:pt x="34" y="10"/>
                      </a:lnTo>
                      <a:lnTo>
                        <a:pt x="34" y="10"/>
                      </a:lnTo>
                      <a:lnTo>
                        <a:pt x="35" y="9"/>
                      </a:lnTo>
                      <a:lnTo>
                        <a:pt x="36" y="8"/>
                      </a:lnTo>
                      <a:lnTo>
                        <a:pt x="38" y="8"/>
                      </a:lnTo>
                      <a:lnTo>
                        <a:pt x="39" y="7"/>
                      </a:lnTo>
                      <a:lnTo>
                        <a:pt x="39" y="7"/>
                      </a:lnTo>
                      <a:lnTo>
                        <a:pt x="41" y="7"/>
                      </a:lnTo>
                      <a:lnTo>
                        <a:pt x="42" y="7"/>
                      </a:lnTo>
                      <a:lnTo>
                        <a:pt x="44" y="8"/>
                      </a:lnTo>
                      <a:lnTo>
                        <a:pt x="45" y="8"/>
                      </a:lnTo>
                      <a:lnTo>
                        <a:pt x="45" y="8"/>
                      </a:lnTo>
                      <a:lnTo>
                        <a:pt x="45" y="8"/>
                      </a:lnTo>
                      <a:lnTo>
                        <a:pt x="45" y="8"/>
                      </a:lnTo>
                      <a:lnTo>
                        <a:pt x="46" y="9"/>
                      </a:lnTo>
                      <a:lnTo>
                        <a:pt x="46" y="9"/>
                      </a:lnTo>
                      <a:lnTo>
                        <a:pt x="46" y="9"/>
                      </a:lnTo>
                      <a:lnTo>
                        <a:pt x="46" y="9"/>
                      </a:lnTo>
                      <a:lnTo>
                        <a:pt x="46" y="9"/>
                      </a:lnTo>
                      <a:lnTo>
                        <a:pt x="46" y="9"/>
                      </a:lnTo>
                      <a:lnTo>
                        <a:pt x="46" y="9"/>
                      </a:lnTo>
                      <a:lnTo>
                        <a:pt x="46" y="9"/>
                      </a:lnTo>
                      <a:lnTo>
                        <a:pt x="46" y="9"/>
                      </a:lnTo>
                      <a:lnTo>
                        <a:pt x="46" y="9"/>
                      </a:lnTo>
                      <a:lnTo>
                        <a:pt x="46" y="9"/>
                      </a:lnTo>
                      <a:lnTo>
                        <a:pt x="46" y="9"/>
                      </a:lnTo>
                      <a:lnTo>
                        <a:pt x="47" y="8"/>
                      </a:lnTo>
                      <a:lnTo>
                        <a:pt x="47" y="8"/>
                      </a:lnTo>
                      <a:lnTo>
                        <a:pt x="47" y="8"/>
                      </a:lnTo>
                      <a:lnTo>
                        <a:pt x="48" y="9"/>
                      </a:lnTo>
                      <a:lnTo>
                        <a:pt x="49" y="9"/>
                      </a:lnTo>
                      <a:lnTo>
                        <a:pt x="49" y="9"/>
                      </a:lnTo>
                      <a:lnTo>
                        <a:pt x="49" y="10"/>
                      </a:lnTo>
                      <a:lnTo>
                        <a:pt x="49" y="10"/>
                      </a:lnTo>
                      <a:lnTo>
                        <a:pt x="50" y="10"/>
                      </a:lnTo>
                      <a:lnTo>
                        <a:pt x="50" y="10"/>
                      </a:lnTo>
                      <a:lnTo>
                        <a:pt x="50" y="10"/>
                      </a:lnTo>
                      <a:lnTo>
                        <a:pt x="52" y="9"/>
                      </a:lnTo>
                      <a:lnTo>
                        <a:pt x="53" y="9"/>
                      </a:lnTo>
                      <a:lnTo>
                        <a:pt x="54" y="9"/>
                      </a:lnTo>
                      <a:lnTo>
                        <a:pt x="54" y="9"/>
                      </a:lnTo>
                      <a:lnTo>
                        <a:pt x="55" y="9"/>
                      </a:lnTo>
                      <a:lnTo>
                        <a:pt x="56" y="9"/>
                      </a:lnTo>
                      <a:lnTo>
                        <a:pt x="56" y="9"/>
                      </a:lnTo>
                      <a:lnTo>
                        <a:pt x="57" y="10"/>
                      </a:lnTo>
                      <a:lnTo>
                        <a:pt x="58" y="10"/>
                      </a:lnTo>
                      <a:lnTo>
                        <a:pt x="58" y="10"/>
                      </a:lnTo>
                      <a:lnTo>
                        <a:pt x="58" y="10"/>
                      </a:lnTo>
                      <a:lnTo>
                        <a:pt x="58" y="10"/>
                      </a:lnTo>
                      <a:lnTo>
                        <a:pt x="58" y="10"/>
                      </a:lnTo>
                      <a:lnTo>
                        <a:pt x="58" y="10"/>
                      </a:lnTo>
                      <a:lnTo>
                        <a:pt x="57" y="9"/>
                      </a:lnTo>
                      <a:lnTo>
                        <a:pt x="57" y="7"/>
                      </a:lnTo>
                      <a:lnTo>
                        <a:pt x="57" y="7"/>
                      </a:lnTo>
                      <a:lnTo>
                        <a:pt x="56" y="6"/>
                      </a:lnTo>
                      <a:lnTo>
                        <a:pt x="57" y="6"/>
                      </a:lnTo>
                      <a:lnTo>
                        <a:pt x="57" y="4"/>
                      </a:lnTo>
                      <a:lnTo>
                        <a:pt x="57" y="4"/>
                      </a:lnTo>
                      <a:lnTo>
                        <a:pt x="57" y="4"/>
                      </a:lnTo>
                      <a:lnTo>
                        <a:pt x="59" y="3"/>
                      </a:lnTo>
                      <a:lnTo>
                        <a:pt x="60" y="2"/>
                      </a:lnTo>
                      <a:lnTo>
                        <a:pt x="62" y="1"/>
                      </a:lnTo>
                      <a:lnTo>
                        <a:pt x="64" y="1"/>
                      </a:lnTo>
                      <a:lnTo>
                        <a:pt x="64" y="1"/>
                      </a:lnTo>
                      <a:lnTo>
                        <a:pt x="66" y="1"/>
                      </a:lnTo>
                      <a:lnTo>
                        <a:pt x="68" y="1"/>
                      </a:lnTo>
                      <a:lnTo>
                        <a:pt x="69" y="2"/>
                      </a:lnTo>
                      <a:lnTo>
                        <a:pt x="71" y="3"/>
                      </a:lnTo>
                      <a:lnTo>
                        <a:pt x="71" y="3"/>
                      </a:lnTo>
                      <a:lnTo>
                        <a:pt x="71" y="3"/>
                      </a:lnTo>
                      <a:lnTo>
                        <a:pt x="72" y="4"/>
                      </a:lnTo>
                      <a:lnTo>
                        <a:pt x="72" y="5"/>
                      </a:lnTo>
                      <a:lnTo>
                        <a:pt x="72" y="6"/>
                      </a:lnTo>
                      <a:lnTo>
                        <a:pt x="72" y="6"/>
                      </a:lnTo>
                      <a:lnTo>
                        <a:pt x="72" y="8"/>
                      </a:lnTo>
                      <a:lnTo>
                        <a:pt x="72" y="8"/>
                      </a:lnTo>
                      <a:lnTo>
                        <a:pt x="71" y="9"/>
                      </a:lnTo>
                      <a:lnTo>
                        <a:pt x="71" y="9"/>
                      </a:lnTo>
                      <a:lnTo>
                        <a:pt x="71" y="9"/>
                      </a:lnTo>
                      <a:lnTo>
                        <a:pt x="71" y="9"/>
                      </a:lnTo>
                      <a:lnTo>
                        <a:pt x="71" y="9"/>
                      </a:lnTo>
                      <a:lnTo>
                        <a:pt x="71" y="9"/>
                      </a:lnTo>
                      <a:lnTo>
                        <a:pt x="71" y="9"/>
                      </a:lnTo>
                      <a:lnTo>
                        <a:pt x="72" y="9"/>
                      </a:lnTo>
                      <a:lnTo>
                        <a:pt x="72" y="9"/>
                      </a:lnTo>
                      <a:lnTo>
                        <a:pt x="73" y="9"/>
                      </a:lnTo>
                      <a:lnTo>
                        <a:pt x="74" y="10"/>
                      </a:lnTo>
                      <a:lnTo>
                        <a:pt x="75" y="10"/>
                      </a:lnTo>
                      <a:lnTo>
                        <a:pt x="75" y="10"/>
                      </a:lnTo>
                      <a:lnTo>
                        <a:pt x="76" y="11"/>
                      </a:lnTo>
                      <a:lnTo>
                        <a:pt x="76" y="12"/>
                      </a:lnTo>
                      <a:lnTo>
                        <a:pt x="76" y="13"/>
                      </a:lnTo>
                      <a:lnTo>
                        <a:pt x="76" y="13"/>
                      </a:lnTo>
                      <a:lnTo>
                        <a:pt x="76" y="13"/>
                      </a:lnTo>
                      <a:lnTo>
                        <a:pt x="77" y="13"/>
                      </a:lnTo>
                      <a:lnTo>
                        <a:pt x="77" y="13"/>
                      </a:lnTo>
                      <a:lnTo>
                        <a:pt x="77"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07" name="Freeform 815">
                  <a:extLst>
                    <a:ext uri="{FF2B5EF4-FFF2-40B4-BE49-F238E27FC236}">
                      <a16:creationId xmlns:a16="http://schemas.microsoft.com/office/drawing/2014/main" id="{EF7723F5-47E3-491B-A162-A6DD707EF1A9}"/>
                    </a:ext>
                  </a:extLst>
                </p:cNvPr>
                <p:cNvSpPr>
                  <a:spLocks/>
                </p:cNvSpPr>
                <p:nvPr/>
              </p:nvSpPr>
              <p:spPr bwMode="auto">
                <a:xfrm>
                  <a:off x="3014" y="1461"/>
                  <a:ext cx="15" cy="38"/>
                </a:xfrm>
                <a:custGeom>
                  <a:avLst/>
                  <a:gdLst>
                    <a:gd name="T0" fmla="*/ 10 w 15"/>
                    <a:gd name="T1" fmla="*/ 0 h 38"/>
                    <a:gd name="T2" fmla="*/ 10 w 15"/>
                    <a:gd name="T3" fmla="*/ 0 h 38"/>
                    <a:gd name="T4" fmla="*/ 11 w 15"/>
                    <a:gd name="T5" fmla="*/ 3 h 38"/>
                    <a:gd name="T6" fmla="*/ 12 w 15"/>
                    <a:gd name="T7" fmla="*/ 6 h 38"/>
                    <a:gd name="T8" fmla="*/ 13 w 15"/>
                    <a:gd name="T9" fmla="*/ 9 h 38"/>
                    <a:gd name="T10" fmla="*/ 14 w 15"/>
                    <a:gd name="T11" fmla="*/ 13 h 38"/>
                    <a:gd name="T12" fmla="*/ 14 w 15"/>
                    <a:gd name="T13" fmla="*/ 16 h 38"/>
                    <a:gd name="T14" fmla="*/ 14 w 15"/>
                    <a:gd name="T15" fmla="*/ 19 h 38"/>
                    <a:gd name="T16" fmla="*/ 14 w 15"/>
                    <a:gd name="T17" fmla="*/ 22 h 38"/>
                    <a:gd name="T18" fmla="*/ 14 w 15"/>
                    <a:gd name="T19" fmla="*/ 25 h 38"/>
                    <a:gd name="T20" fmla="*/ 14 w 15"/>
                    <a:gd name="T21" fmla="*/ 25 h 38"/>
                    <a:gd name="T22" fmla="*/ 13 w 15"/>
                    <a:gd name="T23" fmla="*/ 28 h 38"/>
                    <a:gd name="T24" fmla="*/ 13 w 15"/>
                    <a:gd name="T25" fmla="*/ 30 h 38"/>
                    <a:gd name="T26" fmla="*/ 12 w 15"/>
                    <a:gd name="T27" fmla="*/ 31 h 38"/>
                    <a:gd name="T28" fmla="*/ 12 w 15"/>
                    <a:gd name="T29" fmla="*/ 32 h 38"/>
                    <a:gd name="T30" fmla="*/ 11 w 15"/>
                    <a:gd name="T31" fmla="*/ 33 h 38"/>
                    <a:gd name="T32" fmla="*/ 10 w 15"/>
                    <a:gd name="T33" fmla="*/ 34 h 38"/>
                    <a:gd name="T34" fmla="*/ 8 w 15"/>
                    <a:gd name="T35" fmla="*/ 35 h 38"/>
                    <a:gd name="T36" fmla="*/ 8 w 15"/>
                    <a:gd name="T37" fmla="*/ 35 h 38"/>
                    <a:gd name="T38" fmla="*/ 6 w 15"/>
                    <a:gd name="T39" fmla="*/ 35 h 38"/>
                    <a:gd name="T40" fmla="*/ 3 w 15"/>
                    <a:gd name="T41" fmla="*/ 35 h 38"/>
                    <a:gd name="T42" fmla="*/ 2 w 15"/>
                    <a:gd name="T43" fmla="*/ 36 h 38"/>
                    <a:gd name="T44" fmla="*/ 1 w 15"/>
                    <a:gd name="T45" fmla="*/ 36 h 38"/>
                    <a:gd name="T46" fmla="*/ 1 w 15"/>
                    <a:gd name="T47" fmla="*/ 37 h 38"/>
                    <a:gd name="T48" fmla="*/ 0 w 15"/>
                    <a:gd name="T49" fmla="*/ 38 h 38"/>
                    <a:gd name="T50" fmla="*/ 0 w 15"/>
                    <a:gd name="T51" fmla="*/ 38 h 38"/>
                    <a:gd name="T52" fmla="*/ 1 w 15"/>
                    <a:gd name="T53" fmla="*/ 38 h 38"/>
                    <a:gd name="T54" fmla="*/ 1 w 15"/>
                    <a:gd name="T55" fmla="*/ 38 h 38"/>
                    <a:gd name="T56" fmla="*/ 1 w 15"/>
                    <a:gd name="T57" fmla="*/ 38 h 38"/>
                    <a:gd name="T58" fmla="*/ 1 w 15"/>
                    <a:gd name="T59" fmla="*/ 37 h 38"/>
                    <a:gd name="T60" fmla="*/ 1 w 15"/>
                    <a:gd name="T61" fmla="*/ 36 h 38"/>
                    <a:gd name="T62" fmla="*/ 2 w 15"/>
                    <a:gd name="T63" fmla="*/ 36 h 38"/>
                    <a:gd name="T64" fmla="*/ 3 w 15"/>
                    <a:gd name="T65" fmla="*/ 36 h 38"/>
                    <a:gd name="T66" fmla="*/ 5 w 15"/>
                    <a:gd name="T67" fmla="*/ 35 h 38"/>
                    <a:gd name="T68" fmla="*/ 6 w 15"/>
                    <a:gd name="T69" fmla="*/ 35 h 38"/>
                    <a:gd name="T70" fmla="*/ 6 w 15"/>
                    <a:gd name="T71" fmla="*/ 35 h 38"/>
                    <a:gd name="T72" fmla="*/ 8 w 15"/>
                    <a:gd name="T73" fmla="*/ 35 h 38"/>
                    <a:gd name="T74" fmla="*/ 9 w 15"/>
                    <a:gd name="T75" fmla="*/ 35 h 38"/>
                    <a:gd name="T76" fmla="*/ 10 w 15"/>
                    <a:gd name="T77" fmla="*/ 34 h 38"/>
                    <a:gd name="T78" fmla="*/ 11 w 15"/>
                    <a:gd name="T79" fmla="*/ 34 h 38"/>
                    <a:gd name="T80" fmla="*/ 11 w 15"/>
                    <a:gd name="T81" fmla="*/ 34 h 38"/>
                    <a:gd name="T82" fmla="*/ 12 w 15"/>
                    <a:gd name="T83" fmla="*/ 33 h 38"/>
                    <a:gd name="T84" fmla="*/ 13 w 15"/>
                    <a:gd name="T85" fmla="*/ 32 h 38"/>
                    <a:gd name="T86" fmla="*/ 13 w 15"/>
                    <a:gd name="T87" fmla="*/ 31 h 38"/>
                    <a:gd name="T88" fmla="*/ 13 w 15"/>
                    <a:gd name="T89" fmla="*/ 30 h 38"/>
                    <a:gd name="T90" fmla="*/ 13 w 15"/>
                    <a:gd name="T91" fmla="*/ 30 h 38"/>
                    <a:gd name="T92" fmla="*/ 14 w 15"/>
                    <a:gd name="T93" fmla="*/ 27 h 38"/>
                    <a:gd name="T94" fmla="*/ 15 w 15"/>
                    <a:gd name="T95" fmla="*/ 24 h 38"/>
                    <a:gd name="T96" fmla="*/ 15 w 15"/>
                    <a:gd name="T97" fmla="*/ 24 h 38"/>
                    <a:gd name="T98" fmla="*/ 15 w 15"/>
                    <a:gd name="T99" fmla="*/ 21 h 38"/>
                    <a:gd name="T100" fmla="*/ 15 w 15"/>
                    <a:gd name="T101" fmla="*/ 18 h 38"/>
                    <a:gd name="T102" fmla="*/ 14 w 15"/>
                    <a:gd name="T103" fmla="*/ 15 h 38"/>
                    <a:gd name="T104" fmla="*/ 14 w 15"/>
                    <a:gd name="T105" fmla="*/ 12 h 38"/>
                    <a:gd name="T106" fmla="*/ 14 w 15"/>
                    <a:gd name="T107" fmla="*/ 12 h 38"/>
                    <a:gd name="T108" fmla="*/ 13 w 15"/>
                    <a:gd name="T109" fmla="*/ 9 h 38"/>
                    <a:gd name="T110" fmla="*/ 12 w 15"/>
                    <a:gd name="T111" fmla="*/ 6 h 38"/>
                    <a:gd name="T112" fmla="*/ 10 w 15"/>
                    <a:gd name="T113" fmla="*/ 0 h 38"/>
                    <a:gd name="T114" fmla="*/ 10 w 15"/>
                    <a:gd name="T115" fmla="*/ 0 h 38"/>
                    <a:gd name="T116" fmla="*/ 10 w 15"/>
                    <a:gd name="T1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 h="38">
                      <a:moveTo>
                        <a:pt x="10" y="0"/>
                      </a:moveTo>
                      <a:lnTo>
                        <a:pt x="10" y="0"/>
                      </a:lnTo>
                      <a:lnTo>
                        <a:pt x="11" y="3"/>
                      </a:lnTo>
                      <a:lnTo>
                        <a:pt x="12" y="6"/>
                      </a:lnTo>
                      <a:lnTo>
                        <a:pt x="13" y="9"/>
                      </a:lnTo>
                      <a:lnTo>
                        <a:pt x="14" y="13"/>
                      </a:lnTo>
                      <a:lnTo>
                        <a:pt x="14" y="16"/>
                      </a:lnTo>
                      <a:lnTo>
                        <a:pt x="14" y="19"/>
                      </a:lnTo>
                      <a:lnTo>
                        <a:pt x="14" y="22"/>
                      </a:lnTo>
                      <a:lnTo>
                        <a:pt x="14" y="25"/>
                      </a:lnTo>
                      <a:lnTo>
                        <a:pt x="14" y="25"/>
                      </a:lnTo>
                      <a:lnTo>
                        <a:pt x="13" y="28"/>
                      </a:lnTo>
                      <a:lnTo>
                        <a:pt x="13" y="30"/>
                      </a:lnTo>
                      <a:lnTo>
                        <a:pt x="12" y="31"/>
                      </a:lnTo>
                      <a:lnTo>
                        <a:pt x="12" y="32"/>
                      </a:lnTo>
                      <a:lnTo>
                        <a:pt x="11" y="33"/>
                      </a:lnTo>
                      <a:lnTo>
                        <a:pt x="10" y="34"/>
                      </a:lnTo>
                      <a:lnTo>
                        <a:pt x="8" y="35"/>
                      </a:lnTo>
                      <a:lnTo>
                        <a:pt x="8" y="35"/>
                      </a:lnTo>
                      <a:lnTo>
                        <a:pt x="6" y="35"/>
                      </a:lnTo>
                      <a:lnTo>
                        <a:pt x="3" y="35"/>
                      </a:lnTo>
                      <a:lnTo>
                        <a:pt x="2" y="36"/>
                      </a:lnTo>
                      <a:lnTo>
                        <a:pt x="1" y="36"/>
                      </a:lnTo>
                      <a:lnTo>
                        <a:pt x="1" y="37"/>
                      </a:lnTo>
                      <a:lnTo>
                        <a:pt x="0" y="38"/>
                      </a:lnTo>
                      <a:lnTo>
                        <a:pt x="0" y="38"/>
                      </a:lnTo>
                      <a:lnTo>
                        <a:pt x="1" y="38"/>
                      </a:lnTo>
                      <a:lnTo>
                        <a:pt x="1" y="38"/>
                      </a:lnTo>
                      <a:lnTo>
                        <a:pt x="1" y="38"/>
                      </a:lnTo>
                      <a:lnTo>
                        <a:pt x="1" y="37"/>
                      </a:lnTo>
                      <a:lnTo>
                        <a:pt x="1" y="36"/>
                      </a:lnTo>
                      <a:lnTo>
                        <a:pt x="2" y="36"/>
                      </a:lnTo>
                      <a:lnTo>
                        <a:pt x="3" y="36"/>
                      </a:lnTo>
                      <a:lnTo>
                        <a:pt x="5" y="35"/>
                      </a:lnTo>
                      <a:lnTo>
                        <a:pt x="6" y="35"/>
                      </a:lnTo>
                      <a:lnTo>
                        <a:pt x="6" y="35"/>
                      </a:lnTo>
                      <a:lnTo>
                        <a:pt x="8" y="35"/>
                      </a:lnTo>
                      <a:lnTo>
                        <a:pt x="9" y="35"/>
                      </a:lnTo>
                      <a:lnTo>
                        <a:pt x="10" y="34"/>
                      </a:lnTo>
                      <a:lnTo>
                        <a:pt x="11" y="34"/>
                      </a:lnTo>
                      <a:lnTo>
                        <a:pt x="11" y="34"/>
                      </a:lnTo>
                      <a:lnTo>
                        <a:pt x="12" y="33"/>
                      </a:lnTo>
                      <a:lnTo>
                        <a:pt x="13" y="32"/>
                      </a:lnTo>
                      <a:lnTo>
                        <a:pt x="13" y="31"/>
                      </a:lnTo>
                      <a:lnTo>
                        <a:pt x="13" y="30"/>
                      </a:lnTo>
                      <a:lnTo>
                        <a:pt x="13" y="30"/>
                      </a:lnTo>
                      <a:lnTo>
                        <a:pt x="14" y="27"/>
                      </a:lnTo>
                      <a:lnTo>
                        <a:pt x="15" y="24"/>
                      </a:lnTo>
                      <a:lnTo>
                        <a:pt x="15" y="24"/>
                      </a:lnTo>
                      <a:lnTo>
                        <a:pt x="15" y="21"/>
                      </a:lnTo>
                      <a:lnTo>
                        <a:pt x="15" y="18"/>
                      </a:lnTo>
                      <a:lnTo>
                        <a:pt x="14" y="15"/>
                      </a:lnTo>
                      <a:lnTo>
                        <a:pt x="14" y="12"/>
                      </a:lnTo>
                      <a:lnTo>
                        <a:pt x="14" y="12"/>
                      </a:lnTo>
                      <a:lnTo>
                        <a:pt x="13" y="9"/>
                      </a:lnTo>
                      <a:lnTo>
                        <a:pt x="12" y="6"/>
                      </a:lnTo>
                      <a:lnTo>
                        <a:pt x="10" y="0"/>
                      </a:lnTo>
                      <a:lnTo>
                        <a:pt x="10"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08" name="Freeform 816">
                  <a:extLst>
                    <a:ext uri="{FF2B5EF4-FFF2-40B4-BE49-F238E27FC236}">
                      <a16:creationId xmlns:a16="http://schemas.microsoft.com/office/drawing/2014/main" id="{C4AEDD70-1961-4872-94B1-27B6516B8DE7}"/>
                    </a:ext>
                  </a:extLst>
                </p:cNvPr>
                <p:cNvSpPr>
                  <a:spLocks/>
                </p:cNvSpPr>
                <p:nvPr/>
              </p:nvSpPr>
              <p:spPr bwMode="auto">
                <a:xfrm>
                  <a:off x="3014" y="1461"/>
                  <a:ext cx="15" cy="38"/>
                </a:xfrm>
                <a:custGeom>
                  <a:avLst/>
                  <a:gdLst>
                    <a:gd name="T0" fmla="*/ 10 w 15"/>
                    <a:gd name="T1" fmla="*/ 0 h 38"/>
                    <a:gd name="T2" fmla="*/ 10 w 15"/>
                    <a:gd name="T3" fmla="*/ 0 h 38"/>
                    <a:gd name="T4" fmla="*/ 11 w 15"/>
                    <a:gd name="T5" fmla="*/ 3 h 38"/>
                    <a:gd name="T6" fmla="*/ 12 w 15"/>
                    <a:gd name="T7" fmla="*/ 6 h 38"/>
                    <a:gd name="T8" fmla="*/ 13 w 15"/>
                    <a:gd name="T9" fmla="*/ 9 h 38"/>
                    <a:gd name="T10" fmla="*/ 14 w 15"/>
                    <a:gd name="T11" fmla="*/ 13 h 38"/>
                    <a:gd name="T12" fmla="*/ 14 w 15"/>
                    <a:gd name="T13" fmla="*/ 16 h 38"/>
                    <a:gd name="T14" fmla="*/ 14 w 15"/>
                    <a:gd name="T15" fmla="*/ 19 h 38"/>
                    <a:gd name="T16" fmla="*/ 14 w 15"/>
                    <a:gd name="T17" fmla="*/ 22 h 38"/>
                    <a:gd name="T18" fmla="*/ 14 w 15"/>
                    <a:gd name="T19" fmla="*/ 25 h 38"/>
                    <a:gd name="T20" fmla="*/ 14 w 15"/>
                    <a:gd name="T21" fmla="*/ 25 h 38"/>
                    <a:gd name="T22" fmla="*/ 13 w 15"/>
                    <a:gd name="T23" fmla="*/ 28 h 38"/>
                    <a:gd name="T24" fmla="*/ 13 w 15"/>
                    <a:gd name="T25" fmla="*/ 30 h 38"/>
                    <a:gd name="T26" fmla="*/ 12 w 15"/>
                    <a:gd name="T27" fmla="*/ 31 h 38"/>
                    <a:gd name="T28" fmla="*/ 12 w 15"/>
                    <a:gd name="T29" fmla="*/ 32 h 38"/>
                    <a:gd name="T30" fmla="*/ 11 w 15"/>
                    <a:gd name="T31" fmla="*/ 33 h 38"/>
                    <a:gd name="T32" fmla="*/ 10 w 15"/>
                    <a:gd name="T33" fmla="*/ 34 h 38"/>
                    <a:gd name="T34" fmla="*/ 8 w 15"/>
                    <a:gd name="T35" fmla="*/ 35 h 38"/>
                    <a:gd name="T36" fmla="*/ 8 w 15"/>
                    <a:gd name="T37" fmla="*/ 35 h 38"/>
                    <a:gd name="T38" fmla="*/ 6 w 15"/>
                    <a:gd name="T39" fmla="*/ 35 h 38"/>
                    <a:gd name="T40" fmla="*/ 3 w 15"/>
                    <a:gd name="T41" fmla="*/ 35 h 38"/>
                    <a:gd name="T42" fmla="*/ 2 w 15"/>
                    <a:gd name="T43" fmla="*/ 36 h 38"/>
                    <a:gd name="T44" fmla="*/ 1 w 15"/>
                    <a:gd name="T45" fmla="*/ 36 h 38"/>
                    <a:gd name="T46" fmla="*/ 1 w 15"/>
                    <a:gd name="T47" fmla="*/ 37 h 38"/>
                    <a:gd name="T48" fmla="*/ 0 w 15"/>
                    <a:gd name="T49" fmla="*/ 38 h 38"/>
                    <a:gd name="T50" fmla="*/ 0 w 15"/>
                    <a:gd name="T51" fmla="*/ 38 h 38"/>
                    <a:gd name="T52" fmla="*/ 1 w 15"/>
                    <a:gd name="T53" fmla="*/ 38 h 38"/>
                    <a:gd name="T54" fmla="*/ 1 w 15"/>
                    <a:gd name="T55" fmla="*/ 38 h 38"/>
                    <a:gd name="T56" fmla="*/ 1 w 15"/>
                    <a:gd name="T57" fmla="*/ 38 h 38"/>
                    <a:gd name="T58" fmla="*/ 1 w 15"/>
                    <a:gd name="T59" fmla="*/ 37 h 38"/>
                    <a:gd name="T60" fmla="*/ 1 w 15"/>
                    <a:gd name="T61" fmla="*/ 36 h 38"/>
                    <a:gd name="T62" fmla="*/ 2 w 15"/>
                    <a:gd name="T63" fmla="*/ 36 h 38"/>
                    <a:gd name="T64" fmla="*/ 3 w 15"/>
                    <a:gd name="T65" fmla="*/ 36 h 38"/>
                    <a:gd name="T66" fmla="*/ 5 w 15"/>
                    <a:gd name="T67" fmla="*/ 35 h 38"/>
                    <a:gd name="T68" fmla="*/ 6 w 15"/>
                    <a:gd name="T69" fmla="*/ 35 h 38"/>
                    <a:gd name="T70" fmla="*/ 6 w 15"/>
                    <a:gd name="T71" fmla="*/ 35 h 38"/>
                    <a:gd name="T72" fmla="*/ 8 w 15"/>
                    <a:gd name="T73" fmla="*/ 35 h 38"/>
                    <a:gd name="T74" fmla="*/ 9 w 15"/>
                    <a:gd name="T75" fmla="*/ 35 h 38"/>
                    <a:gd name="T76" fmla="*/ 10 w 15"/>
                    <a:gd name="T77" fmla="*/ 34 h 38"/>
                    <a:gd name="T78" fmla="*/ 11 w 15"/>
                    <a:gd name="T79" fmla="*/ 34 h 38"/>
                    <a:gd name="T80" fmla="*/ 11 w 15"/>
                    <a:gd name="T81" fmla="*/ 34 h 38"/>
                    <a:gd name="T82" fmla="*/ 12 w 15"/>
                    <a:gd name="T83" fmla="*/ 33 h 38"/>
                    <a:gd name="T84" fmla="*/ 13 w 15"/>
                    <a:gd name="T85" fmla="*/ 32 h 38"/>
                    <a:gd name="T86" fmla="*/ 13 w 15"/>
                    <a:gd name="T87" fmla="*/ 31 h 38"/>
                    <a:gd name="T88" fmla="*/ 13 w 15"/>
                    <a:gd name="T89" fmla="*/ 30 h 38"/>
                    <a:gd name="T90" fmla="*/ 13 w 15"/>
                    <a:gd name="T91" fmla="*/ 30 h 38"/>
                    <a:gd name="T92" fmla="*/ 14 w 15"/>
                    <a:gd name="T93" fmla="*/ 27 h 38"/>
                    <a:gd name="T94" fmla="*/ 15 w 15"/>
                    <a:gd name="T95" fmla="*/ 24 h 38"/>
                    <a:gd name="T96" fmla="*/ 15 w 15"/>
                    <a:gd name="T97" fmla="*/ 24 h 38"/>
                    <a:gd name="T98" fmla="*/ 15 w 15"/>
                    <a:gd name="T99" fmla="*/ 21 h 38"/>
                    <a:gd name="T100" fmla="*/ 15 w 15"/>
                    <a:gd name="T101" fmla="*/ 18 h 38"/>
                    <a:gd name="T102" fmla="*/ 14 w 15"/>
                    <a:gd name="T103" fmla="*/ 15 h 38"/>
                    <a:gd name="T104" fmla="*/ 14 w 15"/>
                    <a:gd name="T105" fmla="*/ 12 h 38"/>
                    <a:gd name="T106" fmla="*/ 14 w 15"/>
                    <a:gd name="T107" fmla="*/ 12 h 38"/>
                    <a:gd name="T108" fmla="*/ 13 w 15"/>
                    <a:gd name="T109" fmla="*/ 9 h 38"/>
                    <a:gd name="T110" fmla="*/ 12 w 15"/>
                    <a:gd name="T111" fmla="*/ 6 h 38"/>
                    <a:gd name="T112" fmla="*/ 10 w 15"/>
                    <a:gd name="T113" fmla="*/ 0 h 38"/>
                    <a:gd name="T114" fmla="*/ 10 w 15"/>
                    <a:gd name="T115" fmla="*/ 0 h 38"/>
                    <a:gd name="T116" fmla="*/ 10 w 15"/>
                    <a:gd name="T1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 h="38">
                      <a:moveTo>
                        <a:pt x="10" y="0"/>
                      </a:moveTo>
                      <a:lnTo>
                        <a:pt x="10" y="0"/>
                      </a:lnTo>
                      <a:lnTo>
                        <a:pt x="11" y="3"/>
                      </a:lnTo>
                      <a:lnTo>
                        <a:pt x="12" y="6"/>
                      </a:lnTo>
                      <a:lnTo>
                        <a:pt x="13" y="9"/>
                      </a:lnTo>
                      <a:lnTo>
                        <a:pt x="14" y="13"/>
                      </a:lnTo>
                      <a:lnTo>
                        <a:pt x="14" y="16"/>
                      </a:lnTo>
                      <a:lnTo>
                        <a:pt x="14" y="19"/>
                      </a:lnTo>
                      <a:lnTo>
                        <a:pt x="14" y="22"/>
                      </a:lnTo>
                      <a:lnTo>
                        <a:pt x="14" y="25"/>
                      </a:lnTo>
                      <a:lnTo>
                        <a:pt x="14" y="25"/>
                      </a:lnTo>
                      <a:lnTo>
                        <a:pt x="13" y="28"/>
                      </a:lnTo>
                      <a:lnTo>
                        <a:pt x="13" y="30"/>
                      </a:lnTo>
                      <a:lnTo>
                        <a:pt x="12" y="31"/>
                      </a:lnTo>
                      <a:lnTo>
                        <a:pt x="12" y="32"/>
                      </a:lnTo>
                      <a:lnTo>
                        <a:pt x="11" y="33"/>
                      </a:lnTo>
                      <a:lnTo>
                        <a:pt x="10" y="34"/>
                      </a:lnTo>
                      <a:lnTo>
                        <a:pt x="8" y="35"/>
                      </a:lnTo>
                      <a:lnTo>
                        <a:pt x="8" y="35"/>
                      </a:lnTo>
                      <a:lnTo>
                        <a:pt x="6" y="35"/>
                      </a:lnTo>
                      <a:lnTo>
                        <a:pt x="3" y="35"/>
                      </a:lnTo>
                      <a:lnTo>
                        <a:pt x="2" y="36"/>
                      </a:lnTo>
                      <a:lnTo>
                        <a:pt x="1" y="36"/>
                      </a:lnTo>
                      <a:lnTo>
                        <a:pt x="1" y="37"/>
                      </a:lnTo>
                      <a:lnTo>
                        <a:pt x="0" y="38"/>
                      </a:lnTo>
                      <a:lnTo>
                        <a:pt x="0" y="38"/>
                      </a:lnTo>
                      <a:lnTo>
                        <a:pt x="1" y="38"/>
                      </a:lnTo>
                      <a:lnTo>
                        <a:pt x="1" y="38"/>
                      </a:lnTo>
                      <a:lnTo>
                        <a:pt x="1" y="38"/>
                      </a:lnTo>
                      <a:lnTo>
                        <a:pt x="1" y="37"/>
                      </a:lnTo>
                      <a:lnTo>
                        <a:pt x="1" y="36"/>
                      </a:lnTo>
                      <a:lnTo>
                        <a:pt x="2" y="36"/>
                      </a:lnTo>
                      <a:lnTo>
                        <a:pt x="3" y="36"/>
                      </a:lnTo>
                      <a:lnTo>
                        <a:pt x="5" y="35"/>
                      </a:lnTo>
                      <a:lnTo>
                        <a:pt x="6" y="35"/>
                      </a:lnTo>
                      <a:lnTo>
                        <a:pt x="6" y="35"/>
                      </a:lnTo>
                      <a:lnTo>
                        <a:pt x="8" y="35"/>
                      </a:lnTo>
                      <a:lnTo>
                        <a:pt x="9" y="35"/>
                      </a:lnTo>
                      <a:lnTo>
                        <a:pt x="10" y="34"/>
                      </a:lnTo>
                      <a:lnTo>
                        <a:pt x="11" y="34"/>
                      </a:lnTo>
                      <a:lnTo>
                        <a:pt x="11" y="34"/>
                      </a:lnTo>
                      <a:lnTo>
                        <a:pt x="12" y="33"/>
                      </a:lnTo>
                      <a:lnTo>
                        <a:pt x="13" y="32"/>
                      </a:lnTo>
                      <a:lnTo>
                        <a:pt x="13" y="31"/>
                      </a:lnTo>
                      <a:lnTo>
                        <a:pt x="13" y="30"/>
                      </a:lnTo>
                      <a:lnTo>
                        <a:pt x="13" y="30"/>
                      </a:lnTo>
                      <a:lnTo>
                        <a:pt x="14" y="27"/>
                      </a:lnTo>
                      <a:lnTo>
                        <a:pt x="15" y="24"/>
                      </a:lnTo>
                      <a:lnTo>
                        <a:pt x="15" y="24"/>
                      </a:lnTo>
                      <a:lnTo>
                        <a:pt x="15" y="21"/>
                      </a:lnTo>
                      <a:lnTo>
                        <a:pt x="15" y="18"/>
                      </a:lnTo>
                      <a:lnTo>
                        <a:pt x="14" y="15"/>
                      </a:lnTo>
                      <a:lnTo>
                        <a:pt x="14" y="12"/>
                      </a:lnTo>
                      <a:lnTo>
                        <a:pt x="14" y="12"/>
                      </a:lnTo>
                      <a:lnTo>
                        <a:pt x="13" y="9"/>
                      </a:lnTo>
                      <a:lnTo>
                        <a:pt x="12" y="6"/>
                      </a:lnTo>
                      <a:lnTo>
                        <a:pt x="10" y="0"/>
                      </a:lnTo>
                      <a:lnTo>
                        <a:pt x="1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09" name="Freeform 817">
                  <a:extLst>
                    <a:ext uri="{FF2B5EF4-FFF2-40B4-BE49-F238E27FC236}">
                      <a16:creationId xmlns:a16="http://schemas.microsoft.com/office/drawing/2014/main" id="{9D535957-E8FD-422F-B16F-03CF9ECE4A89}"/>
                    </a:ext>
                  </a:extLst>
                </p:cNvPr>
                <p:cNvSpPr>
                  <a:spLocks/>
                </p:cNvSpPr>
                <p:nvPr/>
              </p:nvSpPr>
              <p:spPr bwMode="auto">
                <a:xfrm>
                  <a:off x="3012" y="1497"/>
                  <a:ext cx="10" cy="2"/>
                </a:xfrm>
                <a:custGeom>
                  <a:avLst/>
                  <a:gdLst>
                    <a:gd name="T0" fmla="*/ 0 w 10"/>
                    <a:gd name="T1" fmla="*/ 2 h 2"/>
                    <a:gd name="T2" fmla="*/ 0 w 10"/>
                    <a:gd name="T3" fmla="*/ 2 h 2"/>
                    <a:gd name="T4" fmla="*/ 1 w 10"/>
                    <a:gd name="T5" fmla="*/ 2 h 2"/>
                    <a:gd name="T6" fmla="*/ 1 w 10"/>
                    <a:gd name="T7" fmla="*/ 2 h 2"/>
                    <a:gd name="T8" fmla="*/ 2 w 10"/>
                    <a:gd name="T9" fmla="*/ 2 h 2"/>
                    <a:gd name="T10" fmla="*/ 2 w 10"/>
                    <a:gd name="T11" fmla="*/ 2 h 2"/>
                    <a:gd name="T12" fmla="*/ 3 w 10"/>
                    <a:gd name="T13" fmla="*/ 2 h 2"/>
                    <a:gd name="T14" fmla="*/ 3 w 10"/>
                    <a:gd name="T15" fmla="*/ 1 h 2"/>
                    <a:gd name="T16" fmla="*/ 3 w 10"/>
                    <a:gd name="T17" fmla="*/ 1 h 2"/>
                    <a:gd name="T18" fmla="*/ 4 w 10"/>
                    <a:gd name="T19" fmla="*/ 1 h 2"/>
                    <a:gd name="T20" fmla="*/ 5 w 10"/>
                    <a:gd name="T21" fmla="*/ 1 h 2"/>
                    <a:gd name="T22" fmla="*/ 7 w 10"/>
                    <a:gd name="T23" fmla="*/ 0 h 2"/>
                    <a:gd name="T24" fmla="*/ 7 w 10"/>
                    <a:gd name="T25" fmla="*/ 0 h 2"/>
                    <a:gd name="T26" fmla="*/ 10 w 10"/>
                    <a:gd name="T27" fmla="*/ 1 h 2"/>
                    <a:gd name="T28" fmla="*/ 10 w 10"/>
                    <a:gd name="T29" fmla="*/ 1 h 2"/>
                    <a:gd name="T30" fmla="*/ 10 w 10"/>
                    <a:gd name="T31" fmla="*/ 1 h 2"/>
                    <a:gd name="T32" fmla="*/ 10 w 10"/>
                    <a:gd name="T33" fmla="*/ 1 h 2"/>
                    <a:gd name="T34" fmla="*/ 7 w 10"/>
                    <a:gd name="T35" fmla="*/ 0 h 2"/>
                    <a:gd name="T36" fmla="*/ 7 w 10"/>
                    <a:gd name="T37" fmla="*/ 0 h 2"/>
                    <a:gd name="T38" fmla="*/ 6 w 10"/>
                    <a:gd name="T39" fmla="*/ 0 h 2"/>
                    <a:gd name="T40" fmla="*/ 4 w 10"/>
                    <a:gd name="T41" fmla="*/ 0 h 2"/>
                    <a:gd name="T42" fmla="*/ 4 w 10"/>
                    <a:gd name="T43" fmla="*/ 0 h 2"/>
                    <a:gd name="T44" fmla="*/ 4 w 10"/>
                    <a:gd name="T45" fmla="*/ 1 h 2"/>
                    <a:gd name="T46" fmla="*/ 3 w 10"/>
                    <a:gd name="T47" fmla="*/ 1 h 2"/>
                    <a:gd name="T48" fmla="*/ 3 w 10"/>
                    <a:gd name="T49" fmla="*/ 1 h 2"/>
                    <a:gd name="T50" fmla="*/ 2 w 10"/>
                    <a:gd name="T51" fmla="*/ 2 h 2"/>
                    <a:gd name="T52" fmla="*/ 1 w 10"/>
                    <a:gd name="T53" fmla="*/ 2 h 2"/>
                    <a:gd name="T54" fmla="*/ 0 w 10"/>
                    <a:gd name="T55" fmla="*/ 2 h 2"/>
                    <a:gd name="T56" fmla="*/ 0 w 10"/>
                    <a:gd name="T57" fmla="*/ 2 h 2"/>
                    <a:gd name="T58" fmla="*/ 0 w 10"/>
                    <a:gd name="T5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2">
                      <a:moveTo>
                        <a:pt x="0" y="2"/>
                      </a:moveTo>
                      <a:lnTo>
                        <a:pt x="0" y="2"/>
                      </a:lnTo>
                      <a:lnTo>
                        <a:pt x="1" y="2"/>
                      </a:lnTo>
                      <a:lnTo>
                        <a:pt x="1" y="2"/>
                      </a:lnTo>
                      <a:lnTo>
                        <a:pt x="2" y="2"/>
                      </a:lnTo>
                      <a:lnTo>
                        <a:pt x="2" y="2"/>
                      </a:lnTo>
                      <a:lnTo>
                        <a:pt x="3" y="2"/>
                      </a:lnTo>
                      <a:lnTo>
                        <a:pt x="3" y="1"/>
                      </a:lnTo>
                      <a:lnTo>
                        <a:pt x="3" y="1"/>
                      </a:lnTo>
                      <a:lnTo>
                        <a:pt x="4" y="1"/>
                      </a:lnTo>
                      <a:lnTo>
                        <a:pt x="5" y="1"/>
                      </a:lnTo>
                      <a:lnTo>
                        <a:pt x="7" y="0"/>
                      </a:lnTo>
                      <a:lnTo>
                        <a:pt x="7" y="0"/>
                      </a:lnTo>
                      <a:lnTo>
                        <a:pt x="10" y="1"/>
                      </a:lnTo>
                      <a:lnTo>
                        <a:pt x="10" y="1"/>
                      </a:lnTo>
                      <a:lnTo>
                        <a:pt x="10" y="1"/>
                      </a:lnTo>
                      <a:lnTo>
                        <a:pt x="10" y="1"/>
                      </a:lnTo>
                      <a:lnTo>
                        <a:pt x="7" y="0"/>
                      </a:lnTo>
                      <a:lnTo>
                        <a:pt x="7" y="0"/>
                      </a:lnTo>
                      <a:lnTo>
                        <a:pt x="6" y="0"/>
                      </a:lnTo>
                      <a:lnTo>
                        <a:pt x="4" y="0"/>
                      </a:lnTo>
                      <a:lnTo>
                        <a:pt x="4" y="0"/>
                      </a:lnTo>
                      <a:lnTo>
                        <a:pt x="4" y="1"/>
                      </a:lnTo>
                      <a:lnTo>
                        <a:pt x="3" y="1"/>
                      </a:lnTo>
                      <a:lnTo>
                        <a:pt x="3" y="1"/>
                      </a:lnTo>
                      <a:lnTo>
                        <a:pt x="2" y="2"/>
                      </a:lnTo>
                      <a:lnTo>
                        <a:pt x="1" y="2"/>
                      </a:lnTo>
                      <a:lnTo>
                        <a:pt x="0" y="2"/>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10" name="Freeform 818">
                  <a:extLst>
                    <a:ext uri="{FF2B5EF4-FFF2-40B4-BE49-F238E27FC236}">
                      <a16:creationId xmlns:a16="http://schemas.microsoft.com/office/drawing/2014/main" id="{B298057B-E4CA-42FE-A912-EDEF0DB4313C}"/>
                    </a:ext>
                  </a:extLst>
                </p:cNvPr>
                <p:cNvSpPr>
                  <a:spLocks/>
                </p:cNvSpPr>
                <p:nvPr/>
              </p:nvSpPr>
              <p:spPr bwMode="auto">
                <a:xfrm>
                  <a:off x="3012" y="1497"/>
                  <a:ext cx="10" cy="2"/>
                </a:xfrm>
                <a:custGeom>
                  <a:avLst/>
                  <a:gdLst>
                    <a:gd name="T0" fmla="*/ 0 w 10"/>
                    <a:gd name="T1" fmla="*/ 2 h 2"/>
                    <a:gd name="T2" fmla="*/ 0 w 10"/>
                    <a:gd name="T3" fmla="*/ 2 h 2"/>
                    <a:gd name="T4" fmla="*/ 1 w 10"/>
                    <a:gd name="T5" fmla="*/ 2 h 2"/>
                    <a:gd name="T6" fmla="*/ 1 w 10"/>
                    <a:gd name="T7" fmla="*/ 2 h 2"/>
                    <a:gd name="T8" fmla="*/ 2 w 10"/>
                    <a:gd name="T9" fmla="*/ 2 h 2"/>
                    <a:gd name="T10" fmla="*/ 2 w 10"/>
                    <a:gd name="T11" fmla="*/ 2 h 2"/>
                    <a:gd name="T12" fmla="*/ 3 w 10"/>
                    <a:gd name="T13" fmla="*/ 2 h 2"/>
                    <a:gd name="T14" fmla="*/ 3 w 10"/>
                    <a:gd name="T15" fmla="*/ 1 h 2"/>
                    <a:gd name="T16" fmla="*/ 3 w 10"/>
                    <a:gd name="T17" fmla="*/ 1 h 2"/>
                    <a:gd name="T18" fmla="*/ 4 w 10"/>
                    <a:gd name="T19" fmla="*/ 1 h 2"/>
                    <a:gd name="T20" fmla="*/ 5 w 10"/>
                    <a:gd name="T21" fmla="*/ 1 h 2"/>
                    <a:gd name="T22" fmla="*/ 7 w 10"/>
                    <a:gd name="T23" fmla="*/ 0 h 2"/>
                    <a:gd name="T24" fmla="*/ 7 w 10"/>
                    <a:gd name="T25" fmla="*/ 0 h 2"/>
                    <a:gd name="T26" fmla="*/ 10 w 10"/>
                    <a:gd name="T27" fmla="*/ 1 h 2"/>
                    <a:gd name="T28" fmla="*/ 10 w 10"/>
                    <a:gd name="T29" fmla="*/ 1 h 2"/>
                    <a:gd name="T30" fmla="*/ 10 w 10"/>
                    <a:gd name="T31" fmla="*/ 1 h 2"/>
                    <a:gd name="T32" fmla="*/ 10 w 10"/>
                    <a:gd name="T33" fmla="*/ 1 h 2"/>
                    <a:gd name="T34" fmla="*/ 7 w 10"/>
                    <a:gd name="T35" fmla="*/ 0 h 2"/>
                    <a:gd name="T36" fmla="*/ 7 w 10"/>
                    <a:gd name="T37" fmla="*/ 0 h 2"/>
                    <a:gd name="T38" fmla="*/ 6 w 10"/>
                    <a:gd name="T39" fmla="*/ 0 h 2"/>
                    <a:gd name="T40" fmla="*/ 4 w 10"/>
                    <a:gd name="T41" fmla="*/ 0 h 2"/>
                    <a:gd name="T42" fmla="*/ 4 w 10"/>
                    <a:gd name="T43" fmla="*/ 0 h 2"/>
                    <a:gd name="T44" fmla="*/ 4 w 10"/>
                    <a:gd name="T45" fmla="*/ 1 h 2"/>
                    <a:gd name="T46" fmla="*/ 3 w 10"/>
                    <a:gd name="T47" fmla="*/ 1 h 2"/>
                    <a:gd name="T48" fmla="*/ 3 w 10"/>
                    <a:gd name="T49" fmla="*/ 1 h 2"/>
                    <a:gd name="T50" fmla="*/ 2 w 10"/>
                    <a:gd name="T51" fmla="*/ 2 h 2"/>
                    <a:gd name="T52" fmla="*/ 1 w 10"/>
                    <a:gd name="T53" fmla="*/ 2 h 2"/>
                    <a:gd name="T54" fmla="*/ 0 w 10"/>
                    <a:gd name="T55" fmla="*/ 2 h 2"/>
                    <a:gd name="T56" fmla="*/ 0 w 10"/>
                    <a:gd name="T57" fmla="*/ 2 h 2"/>
                    <a:gd name="T58" fmla="*/ 0 w 10"/>
                    <a:gd name="T5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2">
                      <a:moveTo>
                        <a:pt x="0" y="2"/>
                      </a:moveTo>
                      <a:lnTo>
                        <a:pt x="0" y="2"/>
                      </a:lnTo>
                      <a:lnTo>
                        <a:pt x="1" y="2"/>
                      </a:lnTo>
                      <a:lnTo>
                        <a:pt x="1" y="2"/>
                      </a:lnTo>
                      <a:lnTo>
                        <a:pt x="2" y="2"/>
                      </a:lnTo>
                      <a:lnTo>
                        <a:pt x="2" y="2"/>
                      </a:lnTo>
                      <a:lnTo>
                        <a:pt x="3" y="2"/>
                      </a:lnTo>
                      <a:lnTo>
                        <a:pt x="3" y="1"/>
                      </a:lnTo>
                      <a:lnTo>
                        <a:pt x="3" y="1"/>
                      </a:lnTo>
                      <a:lnTo>
                        <a:pt x="4" y="1"/>
                      </a:lnTo>
                      <a:lnTo>
                        <a:pt x="5" y="1"/>
                      </a:lnTo>
                      <a:lnTo>
                        <a:pt x="7" y="0"/>
                      </a:lnTo>
                      <a:lnTo>
                        <a:pt x="7" y="0"/>
                      </a:lnTo>
                      <a:lnTo>
                        <a:pt x="10" y="1"/>
                      </a:lnTo>
                      <a:lnTo>
                        <a:pt x="10" y="1"/>
                      </a:lnTo>
                      <a:lnTo>
                        <a:pt x="10" y="1"/>
                      </a:lnTo>
                      <a:lnTo>
                        <a:pt x="10" y="1"/>
                      </a:lnTo>
                      <a:lnTo>
                        <a:pt x="7" y="0"/>
                      </a:lnTo>
                      <a:lnTo>
                        <a:pt x="7" y="0"/>
                      </a:lnTo>
                      <a:lnTo>
                        <a:pt x="6" y="0"/>
                      </a:lnTo>
                      <a:lnTo>
                        <a:pt x="4" y="0"/>
                      </a:lnTo>
                      <a:lnTo>
                        <a:pt x="4" y="0"/>
                      </a:lnTo>
                      <a:lnTo>
                        <a:pt x="4" y="1"/>
                      </a:lnTo>
                      <a:lnTo>
                        <a:pt x="3" y="1"/>
                      </a:lnTo>
                      <a:lnTo>
                        <a:pt x="3" y="1"/>
                      </a:lnTo>
                      <a:lnTo>
                        <a:pt x="2" y="2"/>
                      </a:lnTo>
                      <a:lnTo>
                        <a:pt x="1" y="2"/>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11" name="Freeform 819">
                  <a:extLst>
                    <a:ext uri="{FF2B5EF4-FFF2-40B4-BE49-F238E27FC236}">
                      <a16:creationId xmlns:a16="http://schemas.microsoft.com/office/drawing/2014/main" id="{C1D986A4-91B0-415B-A222-E6BF5B76CBA8}"/>
                    </a:ext>
                  </a:extLst>
                </p:cNvPr>
                <p:cNvSpPr>
                  <a:spLocks/>
                </p:cNvSpPr>
                <p:nvPr/>
              </p:nvSpPr>
              <p:spPr bwMode="auto">
                <a:xfrm>
                  <a:off x="3013" y="1497"/>
                  <a:ext cx="10" cy="6"/>
                </a:xfrm>
                <a:custGeom>
                  <a:avLst/>
                  <a:gdLst>
                    <a:gd name="T0" fmla="*/ 10 w 10"/>
                    <a:gd name="T1" fmla="*/ 0 h 6"/>
                    <a:gd name="T2" fmla="*/ 10 w 10"/>
                    <a:gd name="T3" fmla="*/ 0 h 6"/>
                    <a:gd name="T4" fmla="*/ 9 w 10"/>
                    <a:gd name="T5" fmla="*/ 1 h 6"/>
                    <a:gd name="T6" fmla="*/ 8 w 10"/>
                    <a:gd name="T7" fmla="*/ 1 h 6"/>
                    <a:gd name="T8" fmla="*/ 8 w 10"/>
                    <a:gd name="T9" fmla="*/ 1 h 6"/>
                    <a:gd name="T10" fmla="*/ 7 w 10"/>
                    <a:gd name="T11" fmla="*/ 2 h 6"/>
                    <a:gd name="T12" fmla="*/ 6 w 10"/>
                    <a:gd name="T13" fmla="*/ 3 h 6"/>
                    <a:gd name="T14" fmla="*/ 6 w 10"/>
                    <a:gd name="T15" fmla="*/ 3 h 6"/>
                    <a:gd name="T16" fmla="*/ 6 w 10"/>
                    <a:gd name="T17" fmla="*/ 4 h 6"/>
                    <a:gd name="T18" fmla="*/ 5 w 10"/>
                    <a:gd name="T19" fmla="*/ 4 h 6"/>
                    <a:gd name="T20" fmla="*/ 4 w 10"/>
                    <a:gd name="T21" fmla="*/ 5 h 6"/>
                    <a:gd name="T22" fmla="*/ 0 w 10"/>
                    <a:gd name="T23" fmla="*/ 6 h 6"/>
                    <a:gd name="T24" fmla="*/ 0 w 10"/>
                    <a:gd name="T25" fmla="*/ 6 h 6"/>
                    <a:gd name="T26" fmla="*/ 0 w 10"/>
                    <a:gd name="T27" fmla="*/ 6 h 6"/>
                    <a:gd name="T28" fmla="*/ 0 w 10"/>
                    <a:gd name="T29" fmla="*/ 6 h 6"/>
                    <a:gd name="T30" fmla="*/ 1 w 10"/>
                    <a:gd name="T31" fmla="*/ 6 h 6"/>
                    <a:gd name="T32" fmla="*/ 2 w 10"/>
                    <a:gd name="T33" fmla="*/ 6 h 6"/>
                    <a:gd name="T34" fmla="*/ 2 w 10"/>
                    <a:gd name="T35" fmla="*/ 6 h 6"/>
                    <a:gd name="T36" fmla="*/ 4 w 10"/>
                    <a:gd name="T37" fmla="*/ 5 h 6"/>
                    <a:gd name="T38" fmla="*/ 5 w 10"/>
                    <a:gd name="T39" fmla="*/ 4 h 6"/>
                    <a:gd name="T40" fmla="*/ 5 w 10"/>
                    <a:gd name="T41" fmla="*/ 4 h 6"/>
                    <a:gd name="T42" fmla="*/ 6 w 10"/>
                    <a:gd name="T43" fmla="*/ 3 h 6"/>
                    <a:gd name="T44" fmla="*/ 7 w 10"/>
                    <a:gd name="T45" fmla="*/ 2 h 6"/>
                    <a:gd name="T46" fmla="*/ 7 w 10"/>
                    <a:gd name="T47" fmla="*/ 2 h 6"/>
                    <a:gd name="T48" fmla="*/ 8 w 10"/>
                    <a:gd name="T49" fmla="*/ 1 h 6"/>
                    <a:gd name="T50" fmla="*/ 8 w 10"/>
                    <a:gd name="T51" fmla="*/ 1 h 6"/>
                    <a:gd name="T52" fmla="*/ 9 w 10"/>
                    <a:gd name="T53" fmla="*/ 1 h 6"/>
                    <a:gd name="T54" fmla="*/ 9 w 10"/>
                    <a:gd name="T55" fmla="*/ 1 h 6"/>
                    <a:gd name="T56" fmla="*/ 10 w 10"/>
                    <a:gd name="T57" fmla="*/ 1 h 6"/>
                    <a:gd name="T58" fmla="*/ 10 w 10"/>
                    <a:gd name="T59" fmla="*/ 0 h 6"/>
                    <a:gd name="T60" fmla="*/ 10 w 10"/>
                    <a:gd name="T61" fmla="*/ 0 h 6"/>
                    <a:gd name="T62" fmla="*/ 10 w 10"/>
                    <a:gd name="T6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6">
                      <a:moveTo>
                        <a:pt x="10" y="0"/>
                      </a:moveTo>
                      <a:lnTo>
                        <a:pt x="10" y="0"/>
                      </a:lnTo>
                      <a:lnTo>
                        <a:pt x="9" y="1"/>
                      </a:lnTo>
                      <a:lnTo>
                        <a:pt x="8" y="1"/>
                      </a:lnTo>
                      <a:lnTo>
                        <a:pt x="8" y="1"/>
                      </a:lnTo>
                      <a:lnTo>
                        <a:pt x="7" y="2"/>
                      </a:lnTo>
                      <a:lnTo>
                        <a:pt x="6" y="3"/>
                      </a:lnTo>
                      <a:lnTo>
                        <a:pt x="6" y="3"/>
                      </a:lnTo>
                      <a:lnTo>
                        <a:pt x="6" y="4"/>
                      </a:lnTo>
                      <a:lnTo>
                        <a:pt x="5" y="4"/>
                      </a:lnTo>
                      <a:lnTo>
                        <a:pt x="4" y="5"/>
                      </a:lnTo>
                      <a:lnTo>
                        <a:pt x="0" y="6"/>
                      </a:lnTo>
                      <a:lnTo>
                        <a:pt x="0" y="6"/>
                      </a:lnTo>
                      <a:lnTo>
                        <a:pt x="0" y="6"/>
                      </a:lnTo>
                      <a:lnTo>
                        <a:pt x="0" y="6"/>
                      </a:lnTo>
                      <a:lnTo>
                        <a:pt x="1" y="6"/>
                      </a:lnTo>
                      <a:lnTo>
                        <a:pt x="2" y="6"/>
                      </a:lnTo>
                      <a:lnTo>
                        <a:pt x="2" y="6"/>
                      </a:lnTo>
                      <a:lnTo>
                        <a:pt x="4" y="5"/>
                      </a:lnTo>
                      <a:lnTo>
                        <a:pt x="5" y="4"/>
                      </a:lnTo>
                      <a:lnTo>
                        <a:pt x="5" y="4"/>
                      </a:lnTo>
                      <a:lnTo>
                        <a:pt x="6" y="3"/>
                      </a:lnTo>
                      <a:lnTo>
                        <a:pt x="7" y="2"/>
                      </a:lnTo>
                      <a:lnTo>
                        <a:pt x="7" y="2"/>
                      </a:lnTo>
                      <a:lnTo>
                        <a:pt x="8" y="1"/>
                      </a:lnTo>
                      <a:lnTo>
                        <a:pt x="8" y="1"/>
                      </a:lnTo>
                      <a:lnTo>
                        <a:pt x="9" y="1"/>
                      </a:lnTo>
                      <a:lnTo>
                        <a:pt x="9" y="1"/>
                      </a:lnTo>
                      <a:lnTo>
                        <a:pt x="10" y="1"/>
                      </a:lnTo>
                      <a:lnTo>
                        <a:pt x="10" y="0"/>
                      </a:lnTo>
                      <a:lnTo>
                        <a:pt x="10"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12" name="Freeform 820">
                  <a:extLst>
                    <a:ext uri="{FF2B5EF4-FFF2-40B4-BE49-F238E27FC236}">
                      <a16:creationId xmlns:a16="http://schemas.microsoft.com/office/drawing/2014/main" id="{F245E089-96D9-46F6-BF45-EF4BFD8154E3}"/>
                    </a:ext>
                  </a:extLst>
                </p:cNvPr>
                <p:cNvSpPr>
                  <a:spLocks/>
                </p:cNvSpPr>
                <p:nvPr/>
              </p:nvSpPr>
              <p:spPr bwMode="auto">
                <a:xfrm>
                  <a:off x="3013" y="1497"/>
                  <a:ext cx="10" cy="6"/>
                </a:xfrm>
                <a:custGeom>
                  <a:avLst/>
                  <a:gdLst>
                    <a:gd name="T0" fmla="*/ 10 w 10"/>
                    <a:gd name="T1" fmla="*/ 0 h 6"/>
                    <a:gd name="T2" fmla="*/ 10 w 10"/>
                    <a:gd name="T3" fmla="*/ 0 h 6"/>
                    <a:gd name="T4" fmla="*/ 9 w 10"/>
                    <a:gd name="T5" fmla="*/ 1 h 6"/>
                    <a:gd name="T6" fmla="*/ 8 w 10"/>
                    <a:gd name="T7" fmla="*/ 1 h 6"/>
                    <a:gd name="T8" fmla="*/ 8 w 10"/>
                    <a:gd name="T9" fmla="*/ 1 h 6"/>
                    <a:gd name="T10" fmla="*/ 7 w 10"/>
                    <a:gd name="T11" fmla="*/ 2 h 6"/>
                    <a:gd name="T12" fmla="*/ 6 w 10"/>
                    <a:gd name="T13" fmla="*/ 3 h 6"/>
                    <a:gd name="T14" fmla="*/ 6 w 10"/>
                    <a:gd name="T15" fmla="*/ 3 h 6"/>
                    <a:gd name="T16" fmla="*/ 6 w 10"/>
                    <a:gd name="T17" fmla="*/ 4 h 6"/>
                    <a:gd name="T18" fmla="*/ 5 w 10"/>
                    <a:gd name="T19" fmla="*/ 4 h 6"/>
                    <a:gd name="T20" fmla="*/ 4 w 10"/>
                    <a:gd name="T21" fmla="*/ 5 h 6"/>
                    <a:gd name="T22" fmla="*/ 0 w 10"/>
                    <a:gd name="T23" fmla="*/ 6 h 6"/>
                    <a:gd name="T24" fmla="*/ 0 w 10"/>
                    <a:gd name="T25" fmla="*/ 6 h 6"/>
                    <a:gd name="T26" fmla="*/ 0 w 10"/>
                    <a:gd name="T27" fmla="*/ 6 h 6"/>
                    <a:gd name="T28" fmla="*/ 0 w 10"/>
                    <a:gd name="T29" fmla="*/ 6 h 6"/>
                    <a:gd name="T30" fmla="*/ 1 w 10"/>
                    <a:gd name="T31" fmla="*/ 6 h 6"/>
                    <a:gd name="T32" fmla="*/ 2 w 10"/>
                    <a:gd name="T33" fmla="*/ 6 h 6"/>
                    <a:gd name="T34" fmla="*/ 2 w 10"/>
                    <a:gd name="T35" fmla="*/ 6 h 6"/>
                    <a:gd name="T36" fmla="*/ 4 w 10"/>
                    <a:gd name="T37" fmla="*/ 5 h 6"/>
                    <a:gd name="T38" fmla="*/ 5 w 10"/>
                    <a:gd name="T39" fmla="*/ 4 h 6"/>
                    <a:gd name="T40" fmla="*/ 5 w 10"/>
                    <a:gd name="T41" fmla="*/ 4 h 6"/>
                    <a:gd name="T42" fmla="*/ 6 w 10"/>
                    <a:gd name="T43" fmla="*/ 3 h 6"/>
                    <a:gd name="T44" fmla="*/ 7 w 10"/>
                    <a:gd name="T45" fmla="*/ 2 h 6"/>
                    <a:gd name="T46" fmla="*/ 7 w 10"/>
                    <a:gd name="T47" fmla="*/ 2 h 6"/>
                    <a:gd name="T48" fmla="*/ 8 w 10"/>
                    <a:gd name="T49" fmla="*/ 1 h 6"/>
                    <a:gd name="T50" fmla="*/ 8 w 10"/>
                    <a:gd name="T51" fmla="*/ 1 h 6"/>
                    <a:gd name="T52" fmla="*/ 9 w 10"/>
                    <a:gd name="T53" fmla="*/ 1 h 6"/>
                    <a:gd name="T54" fmla="*/ 9 w 10"/>
                    <a:gd name="T55" fmla="*/ 1 h 6"/>
                    <a:gd name="T56" fmla="*/ 10 w 10"/>
                    <a:gd name="T57" fmla="*/ 1 h 6"/>
                    <a:gd name="T58" fmla="*/ 10 w 10"/>
                    <a:gd name="T59" fmla="*/ 0 h 6"/>
                    <a:gd name="T60" fmla="*/ 10 w 10"/>
                    <a:gd name="T61" fmla="*/ 0 h 6"/>
                    <a:gd name="T62" fmla="*/ 10 w 10"/>
                    <a:gd name="T6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6">
                      <a:moveTo>
                        <a:pt x="10" y="0"/>
                      </a:moveTo>
                      <a:lnTo>
                        <a:pt x="10" y="0"/>
                      </a:lnTo>
                      <a:lnTo>
                        <a:pt x="9" y="1"/>
                      </a:lnTo>
                      <a:lnTo>
                        <a:pt x="8" y="1"/>
                      </a:lnTo>
                      <a:lnTo>
                        <a:pt x="8" y="1"/>
                      </a:lnTo>
                      <a:lnTo>
                        <a:pt x="7" y="2"/>
                      </a:lnTo>
                      <a:lnTo>
                        <a:pt x="6" y="3"/>
                      </a:lnTo>
                      <a:lnTo>
                        <a:pt x="6" y="3"/>
                      </a:lnTo>
                      <a:lnTo>
                        <a:pt x="6" y="4"/>
                      </a:lnTo>
                      <a:lnTo>
                        <a:pt x="5" y="4"/>
                      </a:lnTo>
                      <a:lnTo>
                        <a:pt x="4" y="5"/>
                      </a:lnTo>
                      <a:lnTo>
                        <a:pt x="0" y="6"/>
                      </a:lnTo>
                      <a:lnTo>
                        <a:pt x="0" y="6"/>
                      </a:lnTo>
                      <a:lnTo>
                        <a:pt x="0" y="6"/>
                      </a:lnTo>
                      <a:lnTo>
                        <a:pt x="0" y="6"/>
                      </a:lnTo>
                      <a:lnTo>
                        <a:pt x="1" y="6"/>
                      </a:lnTo>
                      <a:lnTo>
                        <a:pt x="2" y="6"/>
                      </a:lnTo>
                      <a:lnTo>
                        <a:pt x="2" y="6"/>
                      </a:lnTo>
                      <a:lnTo>
                        <a:pt x="4" y="5"/>
                      </a:lnTo>
                      <a:lnTo>
                        <a:pt x="5" y="4"/>
                      </a:lnTo>
                      <a:lnTo>
                        <a:pt x="5" y="4"/>
                      </a:lnTo>
                      <a:lnTo>
                        <a:pt x="6" y="3"/>
                      </a:lnTo>
                      <a:lnTo>
                        <a:pt x="7" y="2"/>
                      </a:lnTo>
                      <a:lnTo>
                        <a:pt x="7" y="2"/>
                      </a:lnTo>
                      <a:lnTo>
                        <a:pt x="8" y="1"/>
                      </a:lnTo>
                      <a:lnTo>
                        <a:pt x="8" y="1"/>
                      </a:lnTo>
                      <a:lnTo>
                        <a:pt x="9" y="1"/>
                      </a:lnTo>
                      <a:lnTo>
                        <a:pt x="9" y="1"/>
                      </a:lnTo>
                      <a:lnTo>
                        <a:pt x="10" y="1"/>
                      </a:lnTo>
                      <a:lnTo>
                        <a:pt x="10" y="0"/>
                      </a:lnTo>
                      <a:lnTo>
                        <a:pt x="1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13" name="Freeform 821">
                  <a:extLst>
                    <a:ext uri="{FF2B5EF4-FFF2-40B4-BE49-F238E27FC236}">
                      <a16:creationId xmlns:a16="http://schemas.microsoft.com/office/drawing/2014/main" id="{51540F23-334E-4E31-B51A-168D6D9C8478}"/>
                    </a:ext>
                  </a:extLst>
                </p:cNvPr>
                <p:cNvSpPr>
                  <a:spLocks/>
                </p:cNvSpPr>
                <p:nvPr/>
              </p:nvSpPr>
              <p:spPr bwMode="auto">
                <a:xfrm>
                  <a:off x="3018" y="1498"/>
                  <a:ext cx="7" cy="4"/>
                </a:xfrm>
                <a:custGeom>
                  <a:avLst/>
                  <a:gdLst>
                    <a:gd name="T0" fmla="*/ 0 w 7"/>
                    <a:gd name="T1" fmla="*/ 4 h 4"/>
                    <a:gd name="T2" fmla="*/ 0 w 7"/>
                    <a:gd name="T3" fmla="*/ 4 h 4"/>
                    <a:gd name="T4" fmla="*/ 1 w 7"/>
                    <a:gd name="T5" fmla="*/ 3 h 4"/>
                    <a:gd name="T6" fmla="*/ 1 w 7"/>
                    <a:gd name="T7" fmla="*/ 3 h 4"/>
                    <a:gd name="T8" fmla="*/ 2 w 7"/>
                    <a:gd name="T9" fmla="*/ 2 h 4"/>
                    <a:gd name="T10" fmla="*/ 3 w 7"/>
                    <a:gd name="T11" fmla="*/ 2 h 4"/>
                    <a:gd name="T12" fmla="*/ 3 w 7"/>
                    <a:gd name="T13" fmla="*/ 2 h 4"/>
                    <a:gd name="T14" fmla="*/ 4 w 7"/>
                    <a:gd name="T15" fmla="*/ 1 h 4"/>
                    <a:gd name="T16" fmla="*/ 5 w 7"/>
                    <a:gd name="T17" fmla="*/ 1 h 4"/>
                    <a:gd name="T18" fmla="*/ 6 w 7"/>
                    <a:gd name="T19" fmla="*/ 0 h 4"/>
                    <a:gd name="T20" fmla="*/ 7 w 7"/>
                    <a:gd name="T21" fmla="*/ 0 h 4"/>
                    <a:gd name="T22" fmla="*/ 7 w 7"/>
                    <a:gd name="T23" fmla="*/ 0 h 4"/>
                    <a:gd name="T24" fmla="*/ 7 w 7"/>
                    <a:gd name="T25" fmla="*/ 0 h 4"/>
                    <a:gd name="T26" fmla="*/ 7 w 7"/>
                    <a:gd name="T27" fmla="*/ 0 h 4"/>
                    <a:gd name="T28" fmla="*/ 7 w 7"/>
                    <a:gd name="T29" fmla="*/ 0 h 4"/>
                    <a:gd name="T30" fmla="*/ 7 w 7"/>
                    <a:gd name="T31" fmla="*/ 0 h 4"/>
                    <a:gd name="T32" fmla="*/ 6 w 7"/>
                    <a:gd name="T33" fmla="*/ 0 h 4"/>
                    <a:gd name="T34" fmla="*/ 4 w 7"/>
                    <a:gd name="T35" fmla="*/ 1 h 4"/>
                    <a:gd name="T36" fmla="*/ 4 w 7"/>
                    <a:gd name="T37" fmla="*/ 1 h 4"/>
                    <a:gd name="T38" fmla="*/ 3 w 7"/>
                    <a:gd name="T39" fmla="*/ 1 h 4"/>
                    <a:gd name="T40" fmla="*/ 2 w 7"/>
                    <a:gd name="T41" fmla="*/ 2 h 4"/>
                    <a:gd name="T42" fmla="*/ 1 w 7"/>
                    <a:gd name="T43" fmla="*/ 3 h 4"/>
                    <a:gd name="T44" fmla="*/ 1 w 7"/>
                    <a:gd name="T45" fmla="*/ 3 h 4"/>
                    <a:gd name="T46" fmla="*/ 0 w 7"/>
                    <a:gd name="T47" fmla="*/ 3 h 4"/>
                    <a:gd name="T48" fmla="*/ 0 w 7"/>
                    <a:gd name="T49" fmla="*/ 3 h 4"/>
                    <a:gd name="T50" fmla="*/ 0 w 7"/>
                    <a:gd name="T51" fmla="*/ 3 h 4"/>
                    <a:gd name="T52" fmla="*/ 0 w 7"/>
                    <a:gd name="T53" fmla="*/ 3 h 4"/>
                    <a:gd name="T54" fmla="*/ 0 w 7"/>
                    <a:gd name="T55" fmla="*/ 4 h 4"/>
                    <a:gd name="T56" fmla="*/ 0 w 7"/>
                    <a:gd name="T5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4">
                      <a:moveTo>
                        <a:pt x="0" y="4"/>
                      </a:moveTo>
                      <a:lnTo>
                        <a:pt x="0" y="4"/>
                      </a:lnTo>
                      <a:lnTo>
                        <a:pt x="1" y="3"/>
                      </a:lnTo>
                      <a:lnTo>
                        <a:pt x="1" y="3"/>
                      </a:lnTo>
                      <a:lnTo>
                        <a:pt x="2" y="2"/>
                      </a:lnTo>
                      <a:lnTo>
                        <a:pt x="3" y="2"/>
                      </a:lnTo>
                      <a:lnTo>
                        <a:pt x="3" y="2"/>
                      </a:lnTo>
                      <a:lnTo>
                        <a:pt x="4" y="1"/>
                      </a:lnTo>
                      <a:lnTo>
                        <a:pt x="5" y="1"/>
                      </a:lnTo>
                      <a:lnTo>
                        <a:pt x="6" y="0"/>
                      </a:lnTo>
                      <a:lnTo>
                        <a:pt x="7" y="0"/>
                      </a:lnTo>
                      <a:lnTo>
                        <a:pt x="7" y="0"/>
                      </a:lnTo>
                      <a:lnTo>
                        <a:pt x="7" y="0"/>
                      </a:lnTo>
                      <a:lnTo>
                        <a:pt x="7" y="0"/>
                      </a:lnTo>
                      <a:lnTo>
                        <a:pt x="7" y="0"/>
                      </a:lnTo>
                      <a:lnTo>
                        <a:pt x="7" y="0"/>
                      </a:lnTo>
                      <a:lnTo>
                        <a:pt x="6" y="0"/>
                      </a:lnTo>
                      <a:lnTo>
                        <a:pt x="4" y="1"/>
                      </a:lnTo>
                      <a:lnTo>
                        <a:pt x="4" y="1"/>
                      </a:lnTo>
                      <a:lnTo>
                        <a:pt x="3" y="1"/>
                      </a:lnTo>
                      <a:lnTo>
                        <a:pt x="2" y="2"/>
                      </a:lnTo>
                      <a:lnTo>
                        <a:pt x="1" y="3"/>
                      </a:lnTo>
                      <a:lnTo>
                        <a:pt x="1" y="3"/>
                      </a:lnTo>
                      <a:lnTo>
                        <a:pt x="0" y="3"/>
                      </a:lnTo>
                      <a:lnTo>
                        <a:pt x="0" y="3"/>
                      </a:lnTo>
                      <a:lnTo>
                        <a:pt x="0" y="3"/>
                      </a:lnTo>
                      <a:lnTo>
                        <a:pt x="0" y="3"/>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14" name="Freeform 822">
                  <a:extLst>
                    <a:ext uri="{FF2B5EF4-FFF2-40B4-BE49-F238E27FC236}">
                      <a16:creationId xmlns:a16="http://schemas.microsoft.com/office/drawing/2014/main" id="{B622BDDA-FD0E-47FC-AB89-96E0A15267A1}"/>
                    </a:ext>
                  </a:extLst>
                </p:cNvPr>
                <p:cNvSpPr>
                  <a:spLocks/>
                </p:cNvSpPr>
                <p:nvPr/>
              </p:nvSpPr>
              <p:spPr bwMode="auto">
                <a:xfrm>
                  <a:off x="3018" y="1498"/>
                  <a:ext cx="7" cy="4"/>
                </a:xfrm>
                <a:custGeom>
                  <a:avLst/>
                  <a:gdLst>
                    <a:gd name="T0" fmla="*/ 0 w 7"/>
                    <a:gd name="T1" fmla="*/ 4 h 4"/>
                    <a:gd name="T2" fmla="*/ 0 w 7"/>
                    <a:gd name="T3" fmla="*/ 4 h 4"/>
                    <a:gd name="T4" fmla="*/ 1 w 7"/>
                    <a:gd name="T5" fmla="*/ 3 h 4"/>
                    <a:gd name="T6" fmla="*/ 1 w 7"/>
                    <a:gd name="T7" fmla="*/ 3 h 4"/>
                    <a:gd name="T8" fmla="*/ 2 w 7"/>
                    <a:gd name="T9" fmla="*/ 2 h 4"/>
                    <a:gd name="T10" fmla="*/ 3 w 7"/>
                    <a:gd name="T11" fmla="*/ 2 h 4"/>
                    <a:gd name="T12" fmla="*/ 3 w 7"/>
                    <a:gd name="T13" fmla="*/ 2 h 4"/>
                    <a:gd name="T14" fmla="*/ 4 w 7"/>
                    <a:gd name="T15" fmla="*/ 1 h 4"/>
                    <a:gd name="T16" fmla="*/ 5 w 7"/>
                    <a:gd name="T17" fmla="*/ 1 h 4"/>
                    <a:gd name="T18" fmla="*/ 6 w 7"/>
                    <a:gd name="T19" fmla="*/ 0 h 4"/>
                    <a:gd name="T20" fmla="*/ 7 w 7"/>
                    <a:gd name="T21" fmla="*/ 0 h 4"/>
                    <a:gd name="T22" fmla="*/ 7 w 7"/>
                    <a:gd name="T23" fmla="*/ 0 h 4"/>
                    <a:gd name="T24" fmla="*/ 7 w 7"/>
                    <a:gd name="T25" fmla="*/ 0 h 4"/>
                    <a:gd name="T26" fmla="*/ 7 w 7"/>
                    <a:gd name="T27" fmla="*/ 0 h 4"/>
                    <a:gd name="T28" fmla="*/ 7 w 7"/>
                    <a:gd name="T29" fmla="*/ 0 h 4"/>
                    <a:gd name="T30" fmla="*/ 7 w 7"/>
                    <a:gd name="T31" fmla="*/ 0 h 4"/>
                    <a:gd name="T32" fmla="*/ 6 w 7"/>
                    <a:gd name="T33" fmla="*/ 0 h 4"/>
                    <a:gd name="T34" fmla="*/ 4 w 7"/>
                    <a:gd name="T35" fmla="*/ 1 h 4"/>
                    <a:gd name="T36" fmla="*/ 4 w 7"/>
                    <a:gd name="T37" fmla="*/ 1 h 4"/>
                    <a:gd name="T38" fmla="*/ 3 w 7"/>
                    <a:gd name="T39" fmla="*/ 1 h 4"/>
                    <a:gd name="T40" fmla="*/ 2 w 7"/>
                    <a:gd name="T41" fmla="*/ 2 h 4"/>
                    <a:gd name="T42" fmla="*/ 1 w 7"/>
                    <a:gd name="T43" fmla="*/ 3 h 4"/>
                    <a:gd name="T44" fmla="*/ 1 w 7"/>
                    <a:gd name="T45" fmla="*/ 3 h 4"/>
                    <a:gd name="T46" fmla="*/ 0 w 7"/>
                    <a:gd name="T47" fmla="*/ 3 h 4"/>
                    <a:gd name="T48" fmla="*/ 0 w 7"/>
                    <a:gd name="T49" fmla="*/ 3 h 4"/>
                    <a:gd name="T50" fmla="*/ 0 w 7"/>
                    <a:gd name="T51" fmla="*/ 3 h 4"/>
                    <a:gd name="T52" fmla="*/ 0 w 7"/>
                    <a:gd name="T53" fmla="*/ 3 h 4"/>
                    <a:gd name="T54" fmla="*/ 0 w 7"/>
                    <a:gd name="T55" fmla="*/ 4 h 4"/>
                    <a:gd name="T56" fmla="*/ 0 w 7"/>
                    <a:gd name="T5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4">
                      <a:moveTo>
                        <a:pt x="0" y="4"/>
                      </a:moveTo>
                      <a:lnTo>
                        <a:pt x="0" y="4"/>
                      </a:lnTo>
                      <a:lnTo>
                        <a:pt x="1" y="3"/>
                      </a:lnTo>
                      <a:lnTo>
                        <a:pt x="1" y="3"/>
                      </a:lnTo>
                      <a:lnTo>
                        <a:pt x="2" y="2"/>
                      </a:lnTo>
                      <a:lnTo>
                        <a:pt x="3" y="2"/>
                      </a:lnTo>
                      <a:lnTo>
                        <a:pt x="3" y="2"/>
                      </a:lnTo>
                      <a:lnTo>
                        <a:pt x="4" y="1"/>
                      </a:lnTo>
                      <a:lnTo>
                        <a:pt x="5" y="1"/>
                      </a:lnTo>
                      <a:lnTo>
                        <a:pt x="6" y="0"/>
                      </a:lnTo>
                      <a:lnTo>
                        <a:pt x="7" y="0"/>
                      </a:lnTo>
                      <a:lnTo>
                        <a:pt x="7" y="0"/>
                      </a:lnTo>
                      <a:lnTo>
                        <a:pt x="7" y="0"/>
                      </a:lnTo>
                      <a:lnTo>
                        <a:pt x="7" y="0"/>
                      </a:lnTo>
                      <a:lnTo>
                        <a:pt x="7" y="0"/>
                      </a:lnTo>
                      <a:lnTo>
                        <a:pt x="7" y="0"/>
                      </a:lnTo>
                      <a:lnTo>
                        <a:pt x="6" y="0"/>
                      </a:lnTo>
                      <a:lnTo>
                        <a:pt x="4" y="1"/>
                      </a:lnTo>
                      <a:lnTo>
                        <a:pt x="4" y="1"/>
                      </a:lnTo>
                      <a:lnTo>
                        <a:pt x="3" y="1"/>
                      </a:lnTo>
                      <a:lnTo>
                        <a:pt x="2" y="2"/>
                      </a:lnTo>
                      <a:lnTo>
                        <a:pt x="1" y="3"/>
                      </a:lnTo>
                      <a:lnTo>
                        <a:pt x="1" y="3"/>
                      </a:lnTo>
                      <a:lnTo>
                        <a:pt x="0" y="3"/>
                      </a:lnTo>
                      <a:lnTo>
                        <a:pt x="0" y="3"/>
                      </a:lnTo>
                      <a:lnTo>
                        <a:pt x="0" y="3"/>
                      </a:lnTo>
                      <a:lnTo>
                        <a:pt x="0" y="3"/>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15" name="Freeform 823">
                  <a:extLst>
                    <a:ext uri="{FF2B5EF4-FFF2-40B4-BE49-F238E27FC236}">
                      <a16:creationId xmlns:a16="http://schemas.microsoft.com/office/drawing/2014/main" id="{2C8A17D0-4EB8-4669-9F38-8A62072C9A37}"/>
                    </a:ext>
                  </a:extLst>
                </p:cNvPr>
                <p:cNvSpPr>
                  <a:spLocks/>
                </p:cNvSpPr>
                <p:nvPr/>
              </p:nvSpPr>
              <p:spPr bwMode="auto">
                <a:xfrm>
                  <a:off x="3009" y="1495"/>
                  <a:ext cx="6" cy="2"/>
                </a:xfrm>
                <a:custGeom>
                  <a:avLst/>
                  <a:gdLst>
                    <a:gd name="T0" fmla="*/ 6 w 6"/>
                    <a:gd name="T1" fmla="*/ 2 h 2"/>
                    <a:gd name="T2" fmla="*/ 6 w 6"/>
                    <a:gd name="T3" fmla="*/ 2 h 2"/>
                    <a:gd name="T4" fmla="*/ 5 w 6"/>
                    <a:gd name="T5" fmla="*/ 1 h 2"/>
                    <a:gd name="T6" fmla="*/ 4 w 6"/>
                    <a:gd name="T7" fmla="*/ 0 h 2"/>
                    <a:gd name="T8" fmla="*/ 3 w 6"/>
                    <a:gd name="T9" fmla="*/ 0 h 2"/>
                    <a:gd name="T10" fmla="*/ 2 w 6"/>
                    <a:gd name="T11" fmla="*/ 0 h 2"/>
                    <a:gd name="T12" fmla="*/ 2 w 6"/>
                    <a:gd name="T13" fmla="*/ 0 h 2"/>
                    <a:gd name="T14" fmla="*/ 1 w 6"/>
                    <a:gd name="T15" fmla="*/ 0 h 2"/>
                    <a:gd name="T16" fmla="*/ 0 w 6"/>
                    <a:gd name="T17" fmla="*/ 0 h 2"/>
                    <a:gd name="T18" fmla="*/ 0 w 6"/>
                    <a:gd name="T19" fmla="*/ 0 h 2"/>
                    <a:gd name="T20" fmla="*/ 0 w 6"/>
                    <a:gd name="T21" fmla="*/ 0 h 2"/>
                    <a:gd name="T22" fmla="*/ 0 w 6"/>
                    <a:gd name="T23" fmla="*/ 1 h 2"/>
                    <a:gd name="T24" fmla="*/ 0 w 6"/>
                    <a:gd name="T25" fmla="*/ 1 h 2"/>
                    <a:gd name="T26" fmla="*/ 0 w 6"/>
                    <a:gd name="T27" fmla="*/ 1 h 2"/>
                    <a:gd name="T28" fmla="*/ 0 w 6"/>
                    <a:gd name="T29" fmla="*/ 0 h 2"/>
                    <a:gd name="T30" fmla="*/ 0 w 6"/>
                    <a:gd name="T31" fmla="*/ 0 h 2"/>
                    <a:gd name="T32" fmla="*/ 1 w 6"/>
                    <a:gd name="T33" fmla="*/ 0 h 2"/>
                    <a:gd name="T34" fmla="*/ 1 w 6"/>
                    <a:gd name="T35" fmla="*/ 0 h 2"/>
                    <a:gd name="T36" fmla="*/ 1 w 6"/>
                    <a:gd name="T37" fmla="*/ 0 h 2"/>
                    <a:gd name="T38" fmla="*/ 2 w 6"/>
                    <a:gd name="T39" fmla="*/ 0 h 2"/>
                    <a:gd name="T40" fmla="*/ 2 w 6"/>
                    <a:gd name="T41" fmla="*/ 0 h 2"/>
                    <a:gd name="T42" fmla="*/ 3 w 6"/>
                    <a:gd name="T43" fmla="*/ 0 h 2"/>
                    <a:gd name="T44" fmla="*/ 4 w 6"/>
                    <a:gd name="T45" fmla="*/ 0 h 2"/>
                    <a:gd name="T46" fmla="*/ 4 w 6"/>
                    <a:gd name="T47" fmla="*/ 0 h 2"/>
                    <a:gd name="T48" fmla="*/ 5 w 6"/>
                    <a:gd name="T49" fmla="*/ 2 h 2"/>
                    <a:gd name="T50" fmla="*/ 6 w 6"/>
                    <a:gd name="T51" fmla="*/ 2 h 2"/>
                    <a:gd name="T52" fmla="*/ 6 w 6"/>
                    <a:gd name="T53" fmla="*/ 2 h 2"/>
                    <a:gd name="T54" fmla="*/ 6 w 6"/>
                    <a:gd name="T5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2">
                      <a:moveTo>
                        <a:pt x="6" y="2"/>
                      </a:moveTo>
                      <a:lnTo>
                        <a:pt x="6" y="2"/>
                      </a:lnTo>
                      <a:lnTo>
                        <a:pt x="5" y="1"/>
                      </a:lnTo>
                      <a:lnTo>
                        <a:pt x="4" y="0"/>
                      </a:lnTo>
                      <a:lnTo>
                        <a:pt x="3" y="0"/>
                      </a:lnTo>
                      <a:lnTo>
                        <a:pt x="2" y="0"/>
                      </a:lnTo>
                      <a:lnTo>
                        <a:pt x="2" y="0"/>
                      </a:lnTo>
                      <a:lnTo>
                        <a:pt x="1" y="0"/>
                      </a:lnTo>
                      <a:lnTo>
                        <a:pt x="0" y="0"/>
                      </a:lnTo>
                      <a:lnTo>
                        <a:pt x="0" y="0"/>
                      </a:lnTo>
                      <a:lnTo>
                        <a:pt x="0" y="0"/>
                      </a:lnTo>
                      <a:lnTo>
                        <a:pt x="0" y="1"/>
                      </a:lnTo>
                      <a:lnTo>
                        <a:pt x="0" y="1"/>
                      </a:lnTo>
                      <a:lnTo>
                        <a:pt x="0" y="1"/>
                      </a:lnTo>
                      <a:lnTo>
                        <a:pt x="0" y="0"/>
                      </a:lnTo>
                      <a:lnTo>
                        <a:pt x="0" y="0"/>
                      </a:lnTo>
                      <a:lnTo>
                        <a:pt x="1" y="0"/>
                      </a:lnTo>
                      <a:lnTo>
                        <a:pt x="1" y="0"/>
                      </a:lnTo>
                      <a:lnTo>
                        <a:pt x="1" y="0"/>
                      </a:lnTo>
                      <a:lnTo>
                        <a:pt x="2" y="0"/>
                      </a:lnTo>
                      <a:lnTo>
                        <a:pt x="2" y="0"/>
                      </a:lnTo>
                      <a:lnTo>
                        <a:pt x="3" y="0"/>
                      </a:lnTo>
                      <a:lnTo>
                        <a:pt x="4" y="0"/>
                      </a:lnTo>
                      <a:lnTo>
                        <a:pt x="4" y="0"/>
                      </a:lnTo>
                      <a:lnTo>
                        <a:pt x="5" y="2"/>
                      </a:lnTo>
                      <a:lnTo>
                        <a:pt x="6" y="2"/>
                      </a:lnTo>
                      <a:lnTo>
                        <a:pt x="6"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16" name="Freeform 824">
                  <a:extLst>
                    <a:ext uri="{FF2B5EF4-FFF2-40B4-BE49-F238E27FC236}">
                      <a16:creationId xmlns:a16="http://schemas.microsoft.com/office/drawing/2014/main" id="{B7E26776-79DD-4859-9238-8236386D21E3}"/>
                    </a:ext>
                  </a:extLst>
                </p:cNvPr>
                <p:cNvSpPr>
                  <a:spLocks/>
                </p:cNvSpPr>
                <p:nvPr/>
              </p:nvSpPr>
              <p:spPr bwMode="auto">
                <a:xfrm>
                  <a:off x="3009" y="1495"/>
                  <a:ext cx="6" cy="2"/>
                </a:xfrm>
                <a:custGeom>
                  <a:avLst/>
                  <a:gdLst>
                    <a:gd name="T0" fmla="*/ 6 w 6"/>
                    <a:gd name="T1" fmla="*/ 2 h 2"/>
                    <a:gd name="T2" fmla="*/ 6 w 6"/>
                    <a:gd name="T3" fmla="*/ 2 h 2"/>
                    <a:gd name="T4" fmla="*/ 5 w 6"/>
                    <a:gd name="T5" fmla="*/ 1 h 2"/>
                    <a:gd name="T6" fmla="*/ 4 w 6"/>
                    <a:gd name="T7" fmla="*/ 0 h 2"/>
                    <a:gd name="T8" fmla="*/ 3 w 6"/>
                    <a:gd name="T9" fmla="*/ 0 h 2"/>
                    <a:gd name="T10" fmla="*/ 2 w 6"/>
                    <a:gd name="T11" fmla="*/ 0 h 2"/>
                    <a:gd name="T12" fmla="*/ 2 w 6"/>
                    <a:gd name="T13" fmla="*/ 0 h 2"/>
                    <a:gd name="T14" fmla="*/ 1 w 6"/>
                    <a:gd name="T15" fmla="*/ 0 h 2"/>
                    <a:gd name="T16" fmla="*/ 0 w 6"/>
                    <a:gd name="T17" fmla="*/ 0 h 2"/>
                    <a:gd name="T18" fmla="*/ 0 w 6"/>
                    <a:gd name="T19" fmla="*/ 0 h 2"/>
                    <a:gd name="T20" fmla="*/ 0 w 6"/>
                    <a:gd name="T21" fmla="*/ 0 h 2"/>
                    <a:gd name="T22" fmla="*/ 0 w 6"/>
                    <a:gd name="T23" fmla="*/ 1 h 2"/>
                    <a:gd name="T24" fmla="*/ 0 w 6"/>
                    <a:gd name="T25" fmla="*/ 1 h 2"/>
                    <a:gd name="T26" fmla="*/ 0 w 6"/>
                    <a:gd name="T27" fmla="*/ 1 h 2"/>
                    <a:gd name="T28" fmla="*/ 0 w 6"/>
                    <a:gd name="T29" fmla="*/ 0 h 2"/>
                    <a:gd name="T30" fmla="*/ 0 w 6"/>
                    <a:gd name="T31" fmla="*/ 0 h 2"/>
                    <a:gd name="T32" fmla="*/ 1 w 6"/>
                    <a:gd name="T33" fmla="*/ 0 h 2"/>
                    <a:gd name="T34" fmla="*/ 1 w 6"/>
                    <a:gd name="T35" fmla="*/ 0 h 2"/>
                    <a:gd name="T36" fmla="*/ 1 w 6"/>
                    <a:gd name="T37" fmla="*/ 0 h 2"/>
                    <a:gd name="T38" fmla="*/ 2 w 6"/>
                    <a:gd name="T39" fmla="*/ 0 h 2"/>
                    <a:gd name="T40" fmla="*/ 2 w 6"/>
                    <a:gd name="T41" fmla="*/ 0 h 2"/>
                    <a:gd name="T42" fmla="*/ 3 w 6"/>
                    <a:gd name="T43" fmla="*/ 0 h 2"/>
                    <a:gd name="T44" fmla="*/ 4 w 6"/>
                    <a:gd name="T45" fmla="*/ 0 h 2"/>
                    <a:gd name="T46" fmla="*/ 4 w 6"/>
                    <a:gd name="T47" fmla="*/ 0 h 2"/>
                    <a:gd name="T48" fmla="*/ 5 w 6"/>
                    <a:gd name="T49" fmla="*/ 2 h 2"/>
                    <a:gd name="T50" fmla="*/ 6 w 6"/>
                    <a:gd name="T51" fmla="*/ 2 h 2"/>
                    <a:gd name="T52" fmla="*/ 6 w 6"/>
                    <a:gd name="T53" fmla="*/ 2 h 2"/>
                    <a:gd name="T54" fmla="*/ 6 w 6"/>
                    <a:gd name="T5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2">
                      <a:moveTo>
                        <a:pt x="6" y="2"/>
                      </a:moveTo>
                      <a:lnTo>
                        <a:pt x="6" y="2"/>
                      </a:lnTo>
                      <a:lnTo>
                        <a:pt x="5" y="1"/>
                      </a:lnTo>
                      <a:lnTo>
                        <a:pt x="4" y="0"/>
                      </a:lnTo>
                      <a:lnTo>
                        <a:pt x="3" y="0"/>
                      </a:lnTo>
                      <a:lnTo>
                        <a:pt x="2" y="0"/>
                      </a:lnTo>
                      <a:lnTo>
                        <a:pt x="2" y="0"/>
                      </a:lnTo>
                      <a:lnTo>
                        <a:pt x="1" y="0"/>
                      </a:lnTo>
                      <a:lnTo>
                        <a:pt x="0" y="0"/>
                      </a:lnTo>
                      <a:lnTo>
                        <a:pt x="0" y="0"/>
                      </a:lnTo>
                      <a:lnTo>
                        <a:pt x="0" y="0"/>
                      </a:lnTo>
                      <a:lnTo>
                        <a:pt x="0" y="1"/>
                      </a:lnTo>
                      <a:lnTo>
                        <a:pt x="0" y="1"/>
                      </a:lnTo>
                      <a:lnTo>
                        <a:pt x="0" y="1"/>
                      </a:lnTo>
                      <a:lnTo>
                        <a:pt x="0" y="0"/>
                      </a:lnTo>
                      <a:lnTo>
                        <a:pt x="0" y="0"/>
                      </a:lnTo>
                      <a:lnTo>
                        <a:pt x="1" y="0"/>
                      </a:lnTo>
                      <a:lnTo>
                        <a:pt x="1" y="0"/>
                      </a:lnTo>
                      <a:lnTo>
                        <a:pt x="1" y="0"/>
                      </a:lnTo>
                      <a:lnTo>
                        <a:pt x="2" y="0"/>
                      </a:lnTo>
                      <a:lnTo>
                        <a:pt x="2" y="0"/>
                      </a:lnTo>
                      <a:lnTo>
                        <a:pt x="3" y="0"/>
                      </a:lnTo>
                      <a:lnTo>
                        <a:pt x="4" y="0"/>
                      </a:lnTo>
                      <a:lnTo>
                        <a:pt x="4" y="0"/>
                      </a:lnTo>
                      <a:lnTo>
                        <a:pt x="5" y="2"/>
                      </a:lnTo>
                      <a:lnTo>
                        <a:pt x="6" y="2"/>
                      </a:lnTo>
                      <a:lnTo>
                        <a:pt x="6" y="2"/>
                      </a:lnTo>
                      <a:lnTo>
                        <a:pt x="6"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17" name="Freeform 825">
                  <a:extLst>
                    <a:ext uri="{FF2B5EF4-FFF2-40B4-BE49-F238E27FC236}">
                      <a16:creationId xmlns:a16="http://schemas.microsoft.com/office/drawing/2014/main" id="{1A032D5D-D2EB-41D0-A6A7-36375338C8B3}"/>
                    </a:ext>
                  </a:extLst>
                </p:cNvPr>
                <p:cNvSpPr>
                  <a:spLocks/>
                </p:cNvSpPr>
                <p:nvPr/>
              </p:nvSpPr>
              <p:spPr bwMode="auto">
                <a:xfrm>
                  <a:off x="3011" y="1497"/>
                  <a:ext cx="3" cy="1"/>
                </a:xfrm>
                <a:custGeom>
                  <a:avLst/>
                  <a:gdLst>
                    <a:gd name="T0" fmla="*/ 3 w 3"/>
                    <a:gd name="T1" fmla="*/ 1 h 1"/>
                    <a:gd name="T2" fmla="*/ 3 w 3"/>
                    <a:gd name="T3" fmla="*/ 1 h 1"/>
                    <a:gd name="T4" fmla="*/ 2 w 3"/>
                    <a:gd name="T5" fmla="*/ 0 h 1"/>
                    <a:gd name="T6" fmla="*/ 1 w 3"/>
                    <a:gd name="T7" fmla="*/ 0 h 1"/>
                    <a:gd name="T8" fmla="*/ 1 w 3"/>
                    <a:gd name="T9" fmla="*/ 0 h 1"/>
                    <a:gd name="T10" fmla="*/ 1 w 3"/>
                    <a:gd name="T11" fmla="*/ 0 h 1"/>
                    <a:gd name="T12" fmla="*/ 0 w 3"/>
                    <a:gd name="T13" fmla="*/ 0 h 1"/>
                    <a:gd name="T14" fmla="*/ 0 w 3"/>
                    <a:gd name="T15" fmla="*/ 0 h 1"/>
                    <a:gd name="T16" fmla="*/ 0 w 3"/>
                    <a:gd name="T17" fmla="*/ 0 h 1"/>
                    <a:gd name="T18" fmla="*/ 0 w 3"/>
                    <a:gd name="T19" fmla="*/ 0 h 1"/>
                    <a:gd name="T20" fmla="*/ 1 w 3"/>
                    <a:gd name="T21" fmla="*/ 0 h 1"/>
                    <a:gd name="T22" fmla="*/ 1 w 3"/>
                    <a:gd name="T23" fmla="*/ 0 h 1"/>
                    <a:gd name="T24" fmla="*/ 1 w 3"/>
                    <a:gd name="T25" fmla="*/ 0 h 1"/>
                    <a:gd name="T26" fmla="*/ 1 w 3"/>
                    <a:gd name="T27" fmla="*/ 0 h 1"/>
                    <a:gd name="T28" fmla="*/ 2 w 3"/>
                    <a:gd name="T29" fmla="*/ 0 h 1"/>
                    <a:gd name="T30" fmla="*/ 2 w 3"/>
                    <a:gd name="T31" fmla="*/ 0 h 1"/>
                    <a:gd name="T32" fmla="*/ 3 w 3"/>
                    <a:gd name="T33" fmla="*/ 0 h 1"/>
                    <a:gd name="T34" fmla="*/ 3 w 3"/>
                    <a:gd name="T35" fmla="*/ 1 h 1"/>
                    <a:gd name="T36" fmla="*/ 3 w 3"/>
                    <a:gd name="T37" fmla="*/ 1 h 1"/>
                    <a:gd name="T38" fmla="*/ 3 w 3"/>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
                      <a:moveTo>
                        <a:pt x="3" y="1"/>
                      </a:moveTo>
                      <a:lnTo>
                        <a:pt x="3" y="1"/>
                      </a:lnTo>
                      <a:lnTo>
                        <a:pt x="2" y="0"/>
                      </a:lnTo>
                      <a:lnTo>
                        <a:pt x="1" y="0"/>
                      </a:lnTo>
                      <a:lnTo>
                        <a:pt x="1" y="0"/>
                      </a:lnTo>
                      <a:lnTo>
                        <a:pt x="1" y="0"/>
                      </a:lnTo>
                      <a:lnTo>
                        <a:pt x="0" y="0"/>
                      </a:lnTo>
                      <a:lnTo>
                        <a:pt x="0" y="0"/>
                      </a:lnTo>
                      <a:lnTo>
                        <a:pt x="0" y="0"/>
                      </a:lnTo>
                      <a:lnTo>
                        <a:pt x="0" y="0"/>
                      </a:lnTo>
                      <a:lnTo>
                        <a:pt x="1" y="0"/>
                      </a:lnTo>
                      <a:lnTo>
                        <a:pt x="1" y="0"/>
                      </a:lnTo>
                      <a:lnTo>
                        <a:pt x="1" y="0"/>
                      </a:lnTo>
                      <a:lnTo>
                        <a:pt x="1" y="0"/>
                      </a:lnTo>
                      <a:lnTo>
                        <a:pt x="2" y="0"/>
                      </a:lnTo>
                      <a:lnTo>
                        <a:pt x="2" y="0"/>
                      </a:lnTo>
                      <a:lnTo>
                        <a:pt x="3" y="0"/>
                      </a:lnTo>
                      <a:lnTo>
                        <a:pt x="3" y="1"/>
                      </a:lnTo>
                      <a:lnTo>
                        <a:pt x="3" y="1"/>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18" name="Freeform 826">
                  <a:extLst>
                    <a:ext uri="{FF2B5EF4-FFF2-40B4-BE49-F238E27FC236}">
                      <a16:creationId xmlns:a16="http://schemas.microsoft.com/office/drawing/2014/main" id="{80342963-9DB0-4BF6-BF3C-687A6EEC6595}"/>
                    </a:ext>
                  </a:extLst>
                </p:cNvPr>
                <p:cNvSpPr>
                  <a:spLocks/>
                </p:cNvSpPr>
                <p:nvPr/>
              </p:nvSpPr>
              <p:spPr bwMode="auto">
                <a:xfrm>
                  <a:off x="3011" y="1497"/>
                  <a:ext cx="3" cy="1"/>
                </a:xfrm>
                <a:custGeom>
                  <a:avLst/>
                  <a:gdLst>
                    <a:gd name="T0" fmla="*/ 3 w 3"/>
                    <a:gd name="T1" fmla="*/ 1 h 1"/>
                    <a:gd name="T2" fmla="*/ 3 w 3"/>
                    <a:gd name="T3" fmla="*/ 1 h 1"/>
                    <a:gd name="T4" fmla="*/ 2 w 3"/>
                    <a:gd name="T5" fmla="*/ 0 h 1"/>
                    <a:gd name="T6" fmla="*/ 1 w 3"/>
                    <a:gd name="T7" fmla="*/ 0 h 1"/>
                    <a:gd name="T8" fmla="*/ 1 w 3"/>
                    <a:gd name="T9" fmla="*/ 0 h 1"/>
                    <a:gd name="T10" fmla="*/ 1 w 3"/>
                    <a:gd name="T11" fmla="*/ 0 h 1"/>
                    <a:gd name="T12" fmla="*/ 0 w 3"/>
                    <a:gd name="T13" fmla="*/ 0 h 1"/>
                    <a:gd name="T14" fmla="*/ 0 w 3"/>
                    <a:gd name="T15" fmla="*/ 0 h 1"/>
                    <a:gd name="T16" fmla="*/ 0 w 3"/>
                    <a:gd name="T17" fmla="*/ 0 h 1"/>
                    <a:gd name="T18" fmla="*/ 0 w 3"/>
                    <a:gd name="T19" fmla="*/ 0 h 1"/>
                    <a:gd name="T20" fmla="*/ 1 w 3"/>
                    <a:gd name="T21" fmla="*/ 0 h 1"/>
                    <a:gd name="T22" fmla="*/ 1 w 3"/>
                    <a:gd name="T23" fmla="*/ 0 h 1"/>
                    <a:gd name="T24" fmla="*/ 1 w 3"/>
                    <a:gd name="T25" fmla="*/ 0 h 1"/>
                    <a:gd name="T26" fmla="*/ 1 w 3"/>
                    <a:gd name="T27" fmla="*/ 0 h 1"/>
                    <a:gd name="T28" fmla="*/ 2 w 3"/>
                    <a:gd name="T29" fmla="*/ 0 h 1"/>
                    <a:gd name="T30" fmla="*/ 2 w 3"/>
                    <a:gd name="T31" fmla="*/ 0 h 1"/>
                    <a:gd name="T32" fmla="*/ 3 w 3"/>
                    <a:gd name="T33" fmla="*/ 0 h 1"/>
                    <a:gd name="T34" fmla="*/ 3 w 3"/>
                    <a:gd name="T35" fmla="*/ 1 h 1"/>
                    <a:gd name="T36" fmla="*/ 3 w 3"/>
                    <a:gd name="T37" fmla="*/ 1 h 1"/>
                    <a:gd name="T38" fmla="*/ 3 w 3"/>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
                      <a:moveTo>
                        <a:pt x="3" y="1"/>
                      </a:moveTo>
                      <a:lnTo>
                        <a:pt x="3" y="1"/>
                      </a:lnTo>
                      <a:lnTo>
                        <a:pt x="2" y="0"/>
                      </a:lnTo>
                      <a:lnTo>
                        <a:pt x="1" y="0"/>
                      </a:lnTo>
                      <a:lnTo>
                        <a:pt x="1" y="0"/>
                      </a:lnTo>
                      <a:lnTo>
                        <a:pt x="1" y="0"/>
                      </a:lnTo>
                      <a:lnTo>
                        <a:pt x="0" y="0"/>
                      </a:lnTo>
                      <a:lnTo>
                        <a:pt x="0" y="0"/>
                      </a:lnTo>
                      <a:lnTo>
                        <a:pt x="0" y="0"/>
                      </a:lnTo>
                      <a:lnTo>
                        <a:pt x="0" y="0"/>
                      </a:lnTo>
                      <a:lnTo>
                        <a:pt x="1" y="0"/>
                      </a:lnTo>
                      <a:lnTo>
                        <a:pt x="1" y="0"/>
                      </a:lnTo>
                      <a:lnTo>
                        <a:pt x="1" y="0"/>
                      </a:lnTo>
                      <a:lnTo>
                        <a:pt x="1" y="0"/>
                      </a:lnTo>
                      <a:lnTo>
                        <a:pt x="2" y="0"/>
                      </a:lnTo>
                      <a:lnTo>
                        <a:pt x="2" y="0"/>
                      </a:lnTo>
                      <a:lnTo>
                        <a:pt x="3" y="0"/>
                      </a:lnTo>
                      <a:lnTo>
                        <a:pt x="3" y="1"/>
                      </a:lnTo>
                      <a:lnTo>
                        <a:pt x="3" y="1"/>
                      </a:lnTo>
                      <a:lnTo>
                        <a:pt x="3"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19" name="Freeform 827">
                  <a:extLst>
                    <a:ext uri="{FF2B5EF4-FFF2-40B4-BE49-F238E27FC236}">
                      <a16:creationId xmlns:a16="http://schemas.microsoft.com/office/drawing/2014/main" id="{4AAA4091-2CAD-4E3A-9B60-36ACE855DE02}"/>
                    </a:ext>
                  </a:extLst>
                </p:cNvPr>
                <p:cNvSpPr>
                  <a:spLocks/>
                </p:cNvSpPr>
                <p:nvPr/>
              </p:nvSpPr>
              <p:spPr bwMode="auto">
                <a:xfrm>
                  <a:off x="3025" y="1451"/>
                  <a:ext cx="5" cy="16"/>
                </a:xfrm>
                <a:custGeom>
                  <a:avLst/>
                  <a:gdLst>
                    <a:gd name="T0" fmla="*/ 0 w 5"/>
                    <a:gd name="T1" fmla="*/ 9 h 16"/>
                    <a:gd name="T2" fmla="*/ 0 w 5"/>
                    <a:gd name="T3" fmla="*/ 9 h 16"/>
                    <a:gd name="T4" fmla="*/ 1 w 5"/>
                    <a:gd name="T5" fmla="*/ 12 h 16"/>
                    <a:gd name="T6" fmla="*/ 2 w 5"/>
                    <a:gd name="T7" fmla="*/ 14 h 16"/>
                    <a:gd name="T8" fmla="*/ 3 w 5"/>
                    <a:gd name="T9" fmla="*/ 15 h 16"/>
                    <a:gd name="T10" fmla="*/ 3 w 5"/>
                    <a:gd name="T11" fmla="*/ 15 h 16"/>
                    <a:gd name="T12" fmla="*/ 4 w 5"/>
                    <a:gd name="T13" fmla="*/ 16 h 16"/>
                    <a:gd name="T14" fmla="*/ 4 w 5"/>
                    <a:gd name="T15" fmla="*/ 16 h 16"/>
                    <a:gd name="T16" fmla="*/ 5 w 5"/>
                    <a:gd name="T17" fmla="*/ 16 h 16"/>
                    <a:gd name="T18" fmla="*/ 5 w 5"/>
                    <a:gd name="T19" fmla="*/ 16 h 16"/>
                    <a:gd name="T20" fmla="*/ 5 w 5"/>
                    <a:gd name="T21" fmla="*/ 16 h 16"/>
                    <a:gd name="T22" fmla="*/ 5 w 5"/>
                    <a:gd name="T23" fmla="*/ 16 h 16"/>
                    <a:gd name="T24" fmla="*/ 5 w 5"/>
                    <a:gd name="T25" fmla="*/ 15 h 16"/>
                    <a:gd name="T26" fmla="*/ 5 w 5"/>
                    <a:gd name="T27" fmla="*/ 15 h 16"/>
                    <a:gd name="T28" fmla="*/ 5 w 5"/>
                    <a:gd name="T29" fmla="*/ 13 h 16"/>
                    <a:gd name="T30" fmla="*/ 5 w 5"/>
                    <a:gd name="T31" fmla="*/ 11 h 16"/>
                    <a:gd name="T32" fmla="*/ 5 w 5"/>
                    <a:gd name="T33" fmla="*/ 11 h 16"/>
                    <a:gd name="T34" fmla="*/ 5 w 5"/>
                    <a:gd name="T35" fmla="*/ 7 h 16"/>
                    <a:gd name="T36" fmla="*/ 5 w 5"/>
                    <a:gd name="T37" fmla="*/ 7 h 16"/>
                    <a:gd name="T38" fmla="*/ 4 w 5"/>
                    <a:gd name="T39" fmla="*/ 5 h 16"/>
                    <a:gd name="T40" fmla="*/ 4 w 5"/>
                    <a:gd name="T41" fmla="*/ 4 h 16"/>
                    <a:gd name="T42" fmla="*/ 3 w 5"/>
                    <a:gd name="T43" fmla="*/ 2 h 16"/>
                    <a:gd name="T44" fmla="*/ 2 w 5"/>
                    <a:gd name="T45" fmla="*/ 0 h 16"/>
                    <a:gd name="T46" fmla="*/ 2 w 5"/>
                    <a:gd name="T47" fmla="*/ 0 h 16"/>
                    <a:gd name="T48" fmla="*/ 2 w 5"/>
                    <a:gd name="T49" fmla="*/ 0 h 16"/>
                    <a:gd name="T50" fmla="*/ 2 w 5"/>
                    <a:gd name="T51" fmla="*/ 0 h 16"/>
                    <a:gd name="T52" fmla="*/ 2 w 5"/>
                    <a:gd name="T53" fmla="*/ 0 h 16"/>
                    <a:gd name="T54" fmla="*/ 3 w 5"/>
                    <a:gd name="T55" fmla="*/ 3 h 16"/>
                    <a:gd name="T56" fmla="*/ 4 w 5"/>
                    <a:gd name="T57" fmla="*/ 6 h 16"/>
                    <a:gd name="T58" fmla="*/ 5 w 5"/>
                    <a:gd name="T59" fmla="*/ 10 h 16"/>
                    <a:gd name="T60" fmla="*/ 5 w 5"/>
                    <a:gd name="T61" fmla="*/ 13 h 16"/>
                    <a:gd name="T62" fmla="*/ 5 w 5"/>
                    <a:gd name="T63" fmla="*/ 13 h 16"/>
                    <a:gd name="T64" fmla="*/ 5 w 5"/>
                    <a:gd name="T65" fmla="*/ 15 h 16"/>
                    <a:gd name="T66" fmla="*/ 5 w 5"/>
                    <a:gd name="T67" fmla="*/ 15 h 16"/>
                    <a:gd name="T68" fmla="*/ 5 w 5"/>
                    <a:gd name="T69" fmla="*/ 16 h 16"/>
                    <a:gd name="T70" fmla="*/ 5 w 5"/>
                    <a:gd name="T71" fmla="*/ 16 h 16"/>
                    <a:gd name="T72" fmla="*/ 4 w 5"/>
                    <a:gd name="T73" fmla="*/ 16 h 16"/>
                    <a:gd name="T74" fmla="*/ 4 w 5"/>
                    <a:gd name="T75" fmla="*/ 16 h 16"/>
                    <a:gd name="T76" fmla="*/ 4 w 5"/>
                    <a:gd name="T77" fmla="*/ 15 h 16"/>
                    <a:gd name="T78" fmla="*/ 4 w 5"/>
                    <a:gd name="T79" fmla="*/ 15 h 16"/>
                    <a:gd name="T80" fmla="*/ 3 w 5"/>
                    <a:gd name="T81" fmla="*/ 14 h 16"/>
                    <a:gd name="T82" fmla="*/ 3 w 5"/>
                    <a:gd name="T83" fmla="*/ 14 h 16"/>
                    <a:gd name="T84" fmla="*/ 2 w 5"/>
                    <a:gd name="T85" fmla="*/ 13 h 16"/>
                    <a:gd name="T86" fmla="*/ 1 w 5"/>
                    <a:gd name="T87" fmla="*/ 11 h 16"/>
                    <a:gd name="T88" fmla="*/ 0 w 5"/>
                    <a:gd name="T89" fmla="*/ 9 h 16"/>
                    <a:gd name="T90" fmla="*/ 0 w 5"/>
                    <a:gd name="T91" fmla="*/ 9 h 16"/>
                    <a:gd name="T92" fmla="*/ 0 w 5"/>
                    <a:gd name="T9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 h="16">
                      <a:moveTo>
                        <a:pt x="0" y="9"/>
                      </a:moveTo>
                      <a:lnTo>
                        <a:pt x="0" y="9"/>
                      </a:lnTo>
                      <a:lnTo>
                        <a:pt x="1" y="12"/>
                      </a:lnTo>
                      <a:lnTo>
                        <a:pt x="2" y="14"/>
                      </a:lnTo>
                      <a:lnTo>
                        <a:pt x="3" y="15"/>
                      </a:lnTo>
                      <a:lnTo>
                        <a:pt x="3" y="15"/>
                      </a:lnTo>
                      <a:lnTo>
                        <a:pt x="4" y="16"/>
                      </a:lnTo>
                      <a:lnTo>
                        <a:pt x="4" y="16"/>
                      </a:lnTo>
                      <a:lnTo>
                        <a:pt x="5" y="16"/>
                      </a:lnTo>
                      <a:lnTo>
                        <a:pt x="5" y="16"/>
                      </a:lnTo>
                      <a:lnTo>
                        <a:pt x="5" y="16"/>
                      </a:lnTo>
                      <a:lnTo>
                        <a:pt x="5" y="16"/>
                      </a:lnTo>
                      <a:lnTo>
                        <a:pt x="5" y="15"/>
                      </a:lnTo>
                      <a:lnTo>
                        <a:pt x="5" y="15"/>
                      </a:lnTo>
                      <a:lnTo>
                        <a:pt x="5" y="13"/>
                      </a:lnTo>
                      <a:lnTo>
                        <a:pt x="5" y="11"/>
                      </a:lnTo>
                      <a:lnTo>
                        <a:pt x="5" y="11"/>
                      </a:lnTo>
                      <a:lnTo>
                        <a:pt x="5" y="7"/>
                      </a:lnTo>
                      <a:lnTo>
                        <a:pt x="5" y="7"/>
                      </a:lnTo>
                      <a:lnTo>
                        <a:pt x="4" y="5"/>
                      </a:lnTo>
                      <a:lnTo>
                        <a:pt x="4" y="4"/>
                      </a:lnTo>
                      <a:lnTo>
                        <a:pt x="3" y="2"/>
                      </a:lnTo>
                      <a:lnTo>
                        <a:pt x="2" y="0"/>
                      </a:lnTo>
                      <a:lnTo>
                        <a:pt x="2" y="0"/>
                      </a:lnTo>
                      <a:lnTo>
                        <a:pt x="2" y="0"/>
                      </a:lnTo>
                      <a:lnTo>
                        <a:pt x="2" y="0"/>
                      </a:lnTo>
                      <a:lnTo>
                        <a:pt x="2" y="0"/>
                      </a:lnTo>
                      <a:lnTo>
                        <a:pt x="3" y="3"/>
                      </a:lnTo>
                      <a:lnTo>
                        <a:pt x="4" y="6"/>
                      </a:lnTo>
                      <a:lnTo>
                        <a:pt x="5" y="10"/>
                      </a:lnTo>
                      <a:lnTo>
                        <a:pt x="5" y="13"/>
                      </a:lnTo>
                      <a:lnTo>
                        <a:pt x="5" y="13"/>
                      </a:lnTo>
                      <a:lnTo>
                        <a:pt x="5" y="15"/>
                      </a:lnTo>
                      <a:lnTo>
                        <a:pt x="5" y="15"/>
                      </a:lnTo>
                      <a:lnTo>
                        <a:pt x="5" y="16"/>
                      </a:lnTo>
                      <a:lnTo>
                        <a:pt x="5" y="16"/>
                      </a:lnTo>
                      <a:lnTo>
                        <a:pt x="4" y="16"/>
                      </a:lnTo>
                      <a:lnTo>
                        <a:pt x="4" y="16"/>
                      </a:lnTo>
                      <a:lnTo>
                        <a:pt x="4" y="15"/>
                      </a:lnTo>
                      <a:lnTo>
                        <a:pt x="4" y="15"/>
                      </a:lnTo>
                      <a:lnTo>
                        <a:pt x="3" y="14"/>
                      </a:lnTo>
                      <a:lnTo>
                        <a:pt x="3" y="14"/>
                      </a:lnTo>
                      <a:lnTo>
                        <a:pt x="2" y="13"/>
                      </a:lnTo>
                      <a:lnTo>
                        <a:pt x="1" y="11"/>
                      </a:lnTo>
                      <a:lnTo>
                        <a:pt x="0" y="9"/>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20" name="Freeform 828">
                  <a:extLst>
                    <a:ext uri="{FF2B5EF4-FFF2-40B4-BE49-F238E27FC236}">
                      <a16:creationId xmlns:a16="http://schemas.microsoft.com/office/drawing/2014/main" id="{47063D8C-CE71-442F-8798-9B387E35FF99}"/>
                    </a:ext>
                  </a:extLst>
                </p:cNvPr>
                <p:cNvSpPr>
                  <a:spLocks/>
                </p:cNvSpPr>
                <p:nvPr/>
              </p:nvSpPr>
              <p:spPr bwMode="auto">
                <a:xfrm>
                  <a:off x="3025" y="1451"/>
                  <a:ext cx="5" cy="16"/>
                </a:xfrm>
                <a:custGeom>
                  <a:avLst/>
                  <a:gdLst>
                    <a:gd name="T0" fmla="*/ 0 w 5"/>
                    <a:gd name="T1" fmla="*/ 9 h 16"/>
                    <a:gd name="T2" fmla="*/ 0 w 5"/>
                    <a:gd name="T3" fmla="*/ 9 h 16"/>
                    <a:gd name="T4" fmla="*/ 1 w 5"/>
                    <a:gd name="T5" fmla="*/ 12 h 16"/>
                    <a:gd name="T6" fmla="*/ 2 w 5"/>
                    <a:gd name="T7" fmla="*/ 14 h 16"/>
                    <a:gd name="T8" fmla="*/ 3 w 5"/>
                    <a:gd name="T9" fmla="*/ 15 h 16"/>
                    <a:gd name="T10" fmla="*/ 3 w 5"/>
                    <a:gd name="T11" fmla="*/ 15 h 16"/>
                    <a:gd name="T12" fmla="*/ 4 w 5"/>
                    <a:gd name="T13" fmla="*/ 16 h 16"/>
                    <a:gd name="T14" fmla="*/ 4 w 5"/>
                    <a:gd name="T15" fmla="*/ 16 h 16"/>
                    <a:gd name="T16" fmla="*/ 5 w 5"/>
                    <a:gd name="T17" fmla="*/ 16 h 16"/>
                    <a:gd name="T18" fmla="*/ 5 w 5"/>
                    <a:gd name="T19" fmla="*/ 16 h 16"/>
                    <a:gd name="T20" fmla="*/ 5 w 5"/>
                    <a:gd name="T21" fmla="*/ 16 h 16"/>
                    <a:gd name="T22" fmla="*/ 5 w 5"/>
                    <a:gd name="T23" fmla="*/ 16 h 16"/>
                    <a:gd name="T24" fmla="*/ 5 w 5"/>
                    <a:gd name="T25" fmla="*/ 15 h 16"/>
                    <a:gd name="T26" fmla="*/ 5 w 5"/>
                    <a:gd name="T27" fmla="*/ 15 h 16"/>
                    <a:gd name="T28" fmla="*/ 5 w 5"/>
                    <a:gd name="T29" fmla="*/ 13 h 16"/>
                    <a:gd name="T30" fmla="*/ 5 w 5"/>
                    <a:gd name="T31" fmla="*/ 11 h 16"/>
                    <a:gd name="T32" fmla="*/ 5 w 5"/>
                    <a:gd name="T33" fmla="*/ 11 h 16"/>
                    <a:gd name="T34" fmla="*/ 5 w 5"/>
                    <a:gd name="T35" fmla="*/ 7 h 16"/>
                    <a:gd name="T36" fmla="*/ 5 w 5"/>
                    <a:gd name="T37" fmla="*/ 7 h 16"/>
                    <a:gd name="T38" fmla="*/ 4 w 5"/>
                    <a:gd name="T39" fmla="*/ 5 h 16"/>
                    <a:gd name="T40" fmla="*/ 4 w 5"/>
                    <a:gd name="T41" fmla="*/ 4 h 16"/>
                    <a:gd name="T42" fmla="*/ 3 w 5"/>
                    <a:gd name="T43" fmla="*/ 2 h 16"/>
                    <a:gd name="T44" fmla="*/ 2 w 5"/>
                    <a:gd name="T45" fmla="*/ 0 h 16"/>
                    <a:gd name="T46" fmla="*/ 2 w 5"/>
                    <a:gd name="T47" fmla="*/ 0 h 16"/>
                    <a:gd name="T48" fmla="*/ 2 w 5"/>
                    <a:gd name="T49" fmla="*/ 0 h 16"/>
                    <a:gd name="T50" fmla="*/ 2 w 5"/>
                    <a:gd name="T51" fmla="*/ 0 h 16"/>
                    <a:gd name="T52" fmla="*/ 2 w 5"/>
                    <a:gd name="T53" fmla="*/ 0 h 16"/>
                    <a:gd name="T54" fmla="*/ 3 w 5"/>
                    <a:gd name="T55" fmla="*/ 3 h 16"/>
                    <a:gd name="T56" fmla="*/ 4 w 5"/>
                    <a:gd name="T57" fmla="*/ 6 h 16"/>
                    <a:gd name="T58" fmla="*/ 5 w 5"/>
                    <a:gd name="T59" fmla="*/ 10 h 16"/>
                    <a:gd name="T60" fmla="*/ 5 w 5"/>
                    <a:gd name="T61" fmla="*/ 13 h 16"/>
                    <a:gd name="T62" fmla="*/ 5 w 5"/>
                    <a:gd name="T63" fmla="*/ 13 h 16"/>
                    <a:gd name="T64" fmla="*/ 5 w 5"/>
                    <a:gd name="T65" fmla="*/ 15 h 16"/>
                    <a:gd name="T66" fmla="*/ 5 w 5"/>
                    <a:gd name="T67" fmla="*/ 15 h 16"/>
                    <a:gd name="T68" fmla="*/ 5 w 5"/>
                    <a:gd name="T69" fmla="*/ 16 h 16"/>
                    <a:gd name="T70" fmla="*/ 5 w 5"/>
                    <a:gd name="T71" fmla="*/ 16 h 16"/>
                    <a:gd name="T72" fmla="*/ 4 w 5"/>
                    <a:gd name="T73" fmla="*/ 16 h 16"/>
                    <a:gd name="T74" fmla="*/ 4 w 5"/>
                    <a:gd name="T75" fmla="*/ 16 h 16"/>
                    <a:gd name="T76" fmla="*/ 4 w 5"/>
                    <a:gd name="T77" fmla="*/ 15 h 16"/>
                    <a:gd name="T78" fmla="*/ 4 w 5"/>
                    <a:gd name="T79" fmla="*/ 15 h 16"/>
                    <a:gd name="T80" fmla="*/ 3 w 5"/>
                    <a:gd name="T81" fmla="*/ 14 h 16"/>
                    <a:gd name="T82" fmla="*/ 3 w 5"/>
                    <a:gd name="T83" fmla="*/ 14 h 16"/>
                    <a:gd name="T84" fmla="*/ 2 w 5"/>
                    <a:gd name="T85" fmla="*/ 13 h 16"/>
                    <a:gd name="T86" fmla="*/ 1 w 5"/>
                    <a:gd name="T87" fmla="*/ 11 h 16"/>
                    <a:gd name="T88" fmla="*/ 0 w 5"/>
                    <a:gd name="T89" fmla="*/ 9 h 16"/>
                    <a:gd name="T90" fmla="*/ 0 w 5"/>
                    <a:gd name="T91" fmla="*/ 9 h 16"/>
                    <a:gd name="T92" fmla="*/ 0 w 5"/>
                    <a:gd name="T9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 h="16">
                      <a:moveTo>
                        <a:pt x="0" y="9"/>
                      </a:moveTo>
                      <a:lnTo>
                        <a:pt x="0" y="9"/>
                      </a:lnTo>
                      <a:lnTo>
                        <a:pt x="1" y="12"/>
                      </a:lnTo>
                      <a:lnTo>
                        <a:pt x="2" y="14"/>
                      </a:lnTo>
                      <a:lnTo>
                        <a:pt x="3" y="15"/>
                      </a:lnTo>
                      <a:lnTo>
                        <a:pt x="3" y="15"/>
                      </a:lnTo>
                      <a:lnTo>
                        <a:pt x="4" y="16"/>
                      </a:lnTo>
                      <a:lnTo>
                        <a:pt x="4" y="16"/>
                      </a:lnTo>
                      <a:lnTo>
                        <a:pt x="5" y="16"/>
                      </a:lnTo>
                      <a:lnTo>
                        <a:pt x="5" y="16"/>
                      </a:lnTo>
                      <a:lnTo>
                        <a:pt x="5" y="16"/>
                      </a:lnTo>
                      <a:lnTo>
                        <a:pt x="5" y="16"/>
                      </a:lnTo>
                      <a:lnTo>
                        <a:pt x="5" y="15"/>
                      </a:lnTo>
                      <a:lnTo>
                        <a:pt x="5" y="15"/>
                      </a:lnTo>
                      <a:lnTo>
                        <a:pt x="5" y="13"/>
                      </a:lnTo>
                      <a:lnTo>
                        <a:pt x="5" y="11"/>
                      </a:lnTo>
                      <a:lnTo>
                        <a:pt x="5" y="11"/>
                      </a:lnTo>
                      <a:lnTo>
                        <a:pt x="5" y="7"/>
                      </a:lnTo>
                      <a:lnTo>
                        <a:pt x="5" y="7"/>
                      </a:lnTo>
                      <a:lnTo>
                        <a:pt x="4" y="5"/>
                      </a:lnTo>
                      <a:lnTo>
                        <a:pt x="4" y="4"/>
                      </a:lnTo>
                      <a:lnTo>
                        <a:pt x="3" y="2"/>
                      </a:lnTo>
                      <a:lnTo>
                        <a:pt x="2" y="0"/>
                      </a:lnTo>
                      <a:lnTo>
                        <a:pt x="2" y="0"/>
                      </a:lnTo>
                      <a:lnTo>
                        <a:pt x="2" y="0"/>
                      </a:lnTo>
                      <a:lnTo>
                        <a:pt x="2" y="0"/>
                      </a:lnTo>
                      <a:lnTo>
                        <a:pt x="2" y="0"/>
                      </a:lnTo>
                      <a:lnTo>
                        <a:pt x="3" y="3"/>
                      </a:lnTo>
                      <a:lnTo>
                        <a:pt x="4" y="6"/>
                      </a:lnTo>
                      <a:lnTo>
                        <a:pt x="5" y="10"/>
                      </a:lnTo>
                      <a:lnTo>
                        <a:pt x="5" y="13"/>
                      </a:lnTo>
                      <a:lnTo>
                        <a:pt x="5" y="13"/>
                      </a:lnTo>
                      <a:lnTo>
                        <a:pt x="5" y="15"/>
                      </a:lnTo>
                      <a:lnTo>
                        <a:pt x="5" y="15"/>
                      </a:lnTo>
                      <a:lnTo>
                        <a:pt x="5" y="16"/>
                      </a:lnTo>
                      <a:lnTo>
                        <a:pt x="5" y="16"/>
                      </a:lnTo>
                      <a:lnTo>
                        <a:pt x="4" y="16"/>
                      </a:lnTo>
                      <a:lnTo>
                        <a:pt x="4" y="16"/>
                      </a:lnTo>
                      <a:lnTo>
                        <a:pt x="4" y="15"/>
                      </a:lnTo>
                      <a:lnTo>
                        <a:pt x="4" y="15"/>
                      </a:lnTo>
                      <a:lnTo>
                        <a:pt x="3" y="14"/>
                      </a:lnTo>
                      <a:lnTo>
                        <a:pt x="3" y="14"/>
                      </a:lnTo>
                      <a:lnTo>
                        <a:pt x="2" y="13"/>
                      </a:lnTo>
                      <a:lnTo>
                        <a:pt x="1" y="11"/>
                      </a:lnTo>
                      <a:lnTo>
                        <a:pt x="0" y="9"/>
                      </a:lnTo>
                      <a:lnTo>
                        <a:pt x="0" y="9"/>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21" name="Freeform 829">
                  <a:extLst>
                    <a:ext uri="{FF2B5EF4-FFF2-40B4-BE49-F238E27FC236}">
                      <a16:creationId xmlns:a16="http://schemas.microsoft.com/office/drawing/2014/main" id="{8C71CD68-6E69-4A61-B5A3-1581C4E653F2}"/>
                    </a:ext>
                  </a:extLst>
                </p:cNvPr>
                <p:cNvSpPr>
                  <a:spLocks/>
                </p:cNvSpPr>
                <p:nvPr/>
              </p:nvSpPr>
              <p:spPr bwMode="auto">
                <a:xfrm>
                  <a:off x="3030" y="1454"/>
                  <a:ext cx="6" cy="7"/>
                </a:xfrm>
                <a:custGeom>
                  <a:avLst/>
                  <a:gdLst>
                    <a:gd name="T0" fmla="*/ 0 w 6"/>
                    <a:gd name="T1" fmla="*/ 0 h 7"/>
                    <a:gd name="T2" fmla="*/ 0 w 6"/>
                    <a:gd name="T3" fmla="*/ 0 h 7"/>
                    <a:gd name="T4" fmla="*/ 0 w 6"/>
                    <a:gd name="T5" fmla="*/ 2 h 7"/>
                    <a:gd name="T6" fmla="*/ 1 w 6"/>
                    <a:gd name="T7" fmla="*/ 4 h 7"/>
                    <a:gd name="T8" fmla="*/ 1 w 6"/>
                    <a:gd name="T9" fmla="*/ 4 h 7"/>
                    <a:gd name="T10" fmla="*/ 1 w 6"/>
                    <a:gd name="T11" fmla="*/ 5 h 7"/>
                    <a:gd name="T12" fmla="*/ 2 w 6"/>
                    <a:gd name="T13" fmla="*/ 6 h 7"/>
                    <a:gd name="T14" fmla="*/ 2 w 6"/>
                    <a:gd name="T15" fmla="*/ 7 h 7"/>
                    <a:gd name="T16" fmla="*/ 3 w 6"/>
                    <a:gd name="T17" fmla="*/ 7 h 7"/>
                    <a:gd name="T18" fmla="*/ 3 w 6"/>
                    <a:gd name="T19" fmla="*/ 7 h 7"/>
                    <a:gd name="T20" fmla="*/ 3 w 6"/>
                    <a:gd name="T21" fmla="*/ 7 h 7"/>
                    <a:gd name="T22" fmla="*/ 4 w 6"/>
                    <a:gd name="T23" fmla="*/ 7 h 7"/>
                    <a:gd name="T24" fmla="*/ 4 w 6"/>
                    <a:gd name="T25" fmla="*/ 6 h 7"/>
                    <a:gd name="T26" fmla="*/ 5 w 6"/>
                    <a:gd name="T27" fmla="*/ 5 h 7"/>
                    <a:gd name="T28" fmla="*/ 5 w 6"/>
                    <a:gd name="T29" fmla="*/ 5 h 7"/>
                    <a:gd name="T30" fmla="*/ 5 w 6"/>
                    <a:gd name="T31" fmla="*/ 4 h 7"/>
                    <a:gd name="T32" fmla="*/ 6 w 6"/>
                    <a:gd name="T33" fmla="*/ 3 h 7"/>
                    <a:gd name="T34" fmla="*/ 6 w 6"/>
                    <a:gd name="T35" fmla="*/ 2 h 7"/>
                    <a:gd name="T36" fmla="*/ 6 w 6"/>
                    <a:gd name="T37" fmla="*/ 1 h 7"/>
                    <a:gd name="T38" fmla="*/ 6 w 6"/>
                    <a:gd name="T39" fmla="*/ 1 h 7"/>
                    <a:gd name="T40" fmla="*/ 6 w 6"/>
                    <a:gd name="T41" fmla="*/ 1 h 7"/>
                    <a:gd name="T42" fmla="*/ 6 w 6"/>
                    <a:gd name="T43" fmla="*/ 1 h 7"/>
                    <a:gd name="T44" fmla="*/ 6 w 6"/>
                    <a:gd name="T45" fmla="*/ 2 h 7"/>
                    <a:gd name="T46" fmla="*/ 5 w 6"/>
                    <a:gd name="T47" fmla="*/ 4 h 7"/>
                    <a:gd name="T48" fmla="*/ 5 w 6"/>
                    <a:gd name="T49" fmla="*/ 5 h 7"/>
                    <a:gd name="T50" fmla="*/ 4 w 6"/>
                    <a:gd name="T51" fmla="*/ 6 h 7"/>
                    <a:gd name="T52" fmla="*/ 4 w 6"/>
                    <a:gd name="T53" fmla="*/ 6 h 7"/>
                    <a:gd name="T54" fmla="*/ 3 w 6"/>
                    <a:gd name="T55" fmla="*/ 7 h 7"/>
                    <a:gd name="T56" fmla="*/ 3 w 6"/>
                    <a:gd name="T57" fmla="*/ 7 h 7"/>
                    <a:gd name="T58" fmla="*/ 2 w 6"/>
                    <a:gd name="T59" fmla="*/ 6 h 7"/>
                    <a:gd name="T60" fmla="*/ 2 w 6"/>
                    <a:gd name="T61" fmla="*/ 6 h 7"/>
                    <a:gd name="T62" fmla="*/ 1 w 6"/>
                    <a:gd name="T63" fmla="*/ 5 h 7"/>
                    <a:gd name="T64" fmla="*/ 1 w 6"/>
                    <a:gd name="T65" fmla="*/ 4 h 7"/>
                    <a:gd name="T66" fmla="*/ 1 w 6"/>
                    <a:gd name="T67" fmla="*/ 4 h 7"/>
                    <a:gd name="T68" fmla="*/ 0 w 6"/>
                    <a:gd name="T69" fmla="*/ 2 h 7"/>
                    <a:gd name="T70" fmla="*/ 0 w 6"/>
                    <a:gd name="T71" fmla="*/ 0 h 7"/>
                    <a:gd name="T72" fmla="*/ 0 w 6"/>
                    <a:gd name="T73" fmla="*/ 0 h 7"/>
                    <a:gd name="T74" fmla="*/ 0 w 6"/>
                    <a:gd name="T7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 h="7">
                      <a:moveTo>
                        <a:pt x="0" y="0"/>
                      </a:moveTo>
                      <a:lnTo>
                        <a:pt x="0" y="0"/>
                      </a:lnTo>
                      <a:lnTo>
                        <a:pt x="0" y="2"/>
                      </a:lnTo>
                      <a:lnTo>
                        <a:pt x="1" y="4"/>
                      </a:lnTo>
                      <a:lnTo>
                        <a:pt x="1" y="4"/>
                      </a:lnTo>
                      <a:lnTo>
                        <a:pt x="1" y="5"/>
                      </a:lnTo>
                      <a:lnTo>
                        <a:pt x="2" y="6"/>
                      </a:lnTo>
                      <a:lnTo>
                        <a:pt x="2" y="7"/>
                      </a:lnTo>
                      <a:lnTo>
                        <a:pt x="3" y="7"/>
                      </a:lnTo>
                      <a:lnTo>
                        <a:pt x="3" y="7"/>
                      </a:lnTo>
                      <a:lnTo>
                        <a:pt x="3" y="7"/>
                      </a:lnTo>
                      <a:lnTo>
                        <a:pt x="4" y="7"/>
                      </a:lnTo>
                      <a:lnTo>
                        <a:pt x="4" y="6"/>
                      </a:lnTo>
                      <a:lnTo>
                        <a:pt x="5" y="5"/>
                      </a:lnTo>
                      <a:lnTo>
                        <a:pt x="5" y="5"/>
                      </a:lnTo>
                      <a:lnTo>
                        <a:pt x="5" y="4"/>
                      </a:lnTo>
                      <a:lnTo>
                        <a:pt x="6" y="3"/>
                      </a:lnTo>
                      <a:lnTo>
                        <a:pt x="6" y="2"/>
                      </a:lnTo>
                      <a:lnTo>
                        <a:pt x="6" y="1"/>
                      </a:lnTo>
                      <a:lnTo>
                        <a:pt x="6" y="1"/>
                      </a:lnTo>
                      <a:lnTo>
                        <a:pt x="6" y="1"/>
                      </a:lnTo>
                      <a:lnTo>
                        <a:pt x="6" y="1"/>
                      </a:lnTo>
                      <a:lnTo>
                        <a:pt x="6" y="2"/>
                      </a:lnTo>
                      <a:lnTo>
                        <a:pt x="5" y="4"/>
                      </a:lnTo>
                      <a:lnTo>
                        <a:pt x="5" y="5"/>
                      </a:lnTo>
                      <a:lnTo>
                        <a:pt x="4" y="6"/>
                      </a:lnTo>
                      <a:lnTo>
                        <a:pt x="4" y="6"/>
                      </a:lnTo>
                      <a:lnTo>
                        <a:pt x="3" y="7"/>
                      </a:lnTo>
                      <a:lnTo>
                        <a:pt x="3" y="7"/>
                      </a:lnTo>
                      <a:lnTo>
                        <a:pt x="2" y="6"/>
                      </a:lnTo>
                      <a:lnTo>
                        <a:pt x="2" y="6"/>
                      </a:lnTo>
                      <a:lnTo>
                        <a:pt x="1" y="5"/>
                      </a:lnTo>
                      <a:lnTo>
                        <a:pt x="1" y="4"/>
                      </a:lnTo>
                      <a:lnTo>
                        <a:pt x="1" y="4"/>
                      </a:lnTo>
                      <a:lnTo>
                        <a:pt x="0" y="2"/>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22" name="Freeform 830">
                  <a:extLst>
                    <a:ext uri="{FF2B5EF4-FFF2-40B4-BE49-F238E27FC236}">
                      <a16:creationId xmlns:a16="http://schemas.microsoft.com/office/drawing/2014/main" id="{1EA394F3-20DF-44B6-82D3-270259A2A3F5}"/>
                    </a:ext>
                  </a:extLst>
                </p:cNvPr>
                <p:cNvSpPr>
                  <a:spLocks/>
                </p:cNvSpPr>
                <p:nvPr/>
              </p:nvSpPr>
              <p:spPr bwMode="auto">
                <a:xfrm>
                  <a:off x="3030" y="1454"/>
                  <a:ext cx="6" cy="7"/>
                </a:xfrm>
                <a:custGeom>
                  <a:avLst/>
                  <a:gdLst>
                    <a:gd name="T0" fmla="*/ 0 w 6"/>
                    <a:gd name="T1" fmla="*/ 0 h 7"/>
                    <a:gd name="T2" fmla="*/ 0 w 6"/>
                    <a:gd name="T3" fmla="*/ 0 h 7"/>
                    <a:gd name="T4" fmla="*/ 0 w 6"/>
                    <a:gd name="T5" fmla="*/ 2 h 7"/>
                    <a:gd name="T6" fmla="*/ 1 w 6"/>
                    <a:gd name="T7" fmla="*/ 4 h 7"/>
                    <a:gd name="T8" fmla="*/ 1 w 6"/>
                    <a:gd name="T9" fmla="*/ 4 h 7"/>
                    <a:gd name="T10" fmla="*/ 1 w 6"/>
                    <a:gd name="T11" fmla="*/ 5 h 7"/>
                    <a:gd name="T12" fmla="*/ 2 w 6"/>
                    <a:gd name="T13" fmla="*/ 6 h 7"/>
                    <a:gd name="T14" fmla="*/ 2 w 6"/>
                    <a:gd name="T15" fmla="*/ 7 h 7"/>
                    <a:gd name="T16" fmla="*/ 3 w 6"/>
                    <a:gd name="T17" fmla="*/ 7 h 7"/>
                    <a:gd name="T18" fmla="*/ 3 w 6"/>
                    <a:gd name="T19" fmla="*/ 7 h 7"/>
                    <a:gd name="T20" fmla="*/ 3 w 6"/>
                    <a:gd name="T21" fmla="*/ 7 h 7"/>
                    <a:gd name="T22" fmla="*/ 4 w 6"/>
                    <a:gd name="T23" fmla="*/ 7 h 7"/>
                    <a:gd name="T24" fmla="*/ 4 w 6"/>
                    <a:gd name="T25" fmla="*/ 6 h 7"/>
                    <a:gd name="T26" fmla="*/ 5 w 6"/>
                    <a:gd name="T27" fmla="*/ 5 h 7"/>
                    <a:gd name="T28" fmla="*/ 5 w 6"/>
                    <a:gd name="T29" fmla="*/ 5 h 7"/>
                    <a:gd name="T30" fmla="*/ 5 w 6"/>
                    <a:gd name="T31" fmla="*/ 4 h 7"/>
                    <a:gd name="T32" fmla="*/ 6 w 6"/>
                    <a:gd name="T33" fmla="*/ 3 h 7"/>
                    <a:gd name="T34" fmla="*/ 6 w 6"/>
                    <a:gd name="T35" fmla="*/ 2 h 7"/>
                    <a:gd name="T36" fmla="*/ 6 w 6"/>
                    <a:gd name="T37" fmla="*/ 1 h 7"/>
                    <a:gd name="T38" fmla="*/ 6 w 6"/>
                    <a:gd name="T39" fmla="*/ 1 h 7"/>
                    <a:gd name="T40" fmla="*/ 6 w 6"/>
                    <a:gd name="T41" fmla="*/ 1 h 7"/>
                    <a:gd name="T42" fmla="*/ 6 w 6"/>
                    <a:gd name="T43" fmla="*/ 1 h 7"/>
                    <a:gd name="T44" fmla="*/ 6 w 6"/>
                    <a:gd name="T45" fmla="*/ 2 h 7"/>
                    <a:gd name="T46" fmla="*/ 5 w 6"/>
                    <a:gd name="T47" fmla="*/ 4 h 7"/>
                    <a:gd name="T48" fmla="*/ 5 w 6"/>
                    <a:gd name="T49" fmla="*/ 5 h 7"/>
                    <a:gd name="T50" fmla="*/ 4 w 6"/>
                    <a:gd name="T51" fmla="*/ 6 h 7"/>
                    <a:gd name="T52" fmla="*/ 4 w 6"/>
                    <a:gd name="T53" fmla="*/ 6 h 7"/>
                    <a:gd name="T54" fmla="*/ 3 w 6"/>
                    <a:gd name="T55" fmla="*/ 7 h 7"/>
                    <a:gd name="T56" fmla="*/ 3 w 6"/>
                    <a:gd name="T57" fmla="*/ 7 h 7"/>
                    <a:gd name="T58" fmla="*/ 2 w 6"/>
                    <a:gd name="T59" fmla="*/ 6 h 7"/>
                    <a:gd name="T60" fmla="*/ 2 w 6"/>
                    <a:gd name="T61" fmla="*/ 6 h 7"/>
                    <a:gd name="T62" fmla="*/ 1 w 6"/>
                    <a:gd name="T63" fmla="*/ 5 h 7"/>
                    <a:gd name="T64" fmla="*/ 1 w 6"/>
                    <a:gd name="T65" fmla="*/ 4 h 7"/>
                    <a:gd name="T66" fmla="*/ 1 w 6"/>
                    <a:gd name="T67" fmla="*/ 4 h 7"/>
                    <a:gd name="T68" fmla="*/ 0 w 6"/>
                    <a:gd name="T69" fmla="*/ 2 h 7"/>
                    <a:gd name="T70" fmla="*/ 0 w 6"/>
                    <a:gd name="T71" fmla="*/ 0 h 7"/>
                    <a:gd name="T72" fmla="*/ 0 w 6"/>
                    <a:gd name="T73" fmla="*/ 0 h 7"/>
                    <a:gd name="T74" fmla="*/ 0 w 6"/>
                    <a:gd name="T7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 h="7">
                      <a:moveTo>
                        <a:pt x="0" y="0"/>
                      </a:moveTo>
                      <a:lnTo>
                        <a:pt x="0" y="0"/>
                      </a:lnTo>
                      <a:lnTo>
                        <a:pt x="0" y="2"/>
                      </a:lnTo>
                      <a:lnTo>
                        <a:pt x="1" y="4"/>
                      </a:lnTo>
                      <a:lnTo>
                        <a:pt x="1" y="4"/>
                      </a:lnTo>
                      <a:lnTo>
                        <a:pt x="1" y="5"/>
                      </a:lnTo>
                      <a:lnTo>
                        <a:pt x="2" y="6"/>
                      </a:lnTo>
                      <a:lnTo>
                        <a:pt x="2" y="7"/>
                      </a:lnTo>
                      <a:lnTo>
                        <a:pt x="3" y="7"/>
                      </a:lnTo>
                      <a:lnTo>
                        <a:pt x="3" y="7"/>
                      </a:lnTo>
                      <a:lnTo>
                        <a:pt x="3" y="7"/>
                      </a:lnTo>
                      <a:lnTo>
                        <a:pt x="4" y="7"/>
                      </a:lnTo>
                      <a:lnTo>
                        <a:pt x="4" y="6"/>
                      </a:lnTo>
                      <a:lnTo>
                        <a:pt x="5" y="5"/>
                      </a:lnTo>
                      <a:lnTo>
                        <a:pt x="5" y="5"/>
                      </a:lnTo>
                      <a:lnTo>
                        <a:pt x="5" y="4"/>
                      </a:lnTo>
                      <a:lnTo>
                        <a:pt x="6" y="3"/>
                      </a:lnTo>
                      <a:lnTo>
                        <a:pt x="6" y="2"/>
                      </a:lnTo>
                      <a:lnTo>
                        <a:pt x="6" y="1"/>
                      </a:lnTo>
                      <a:lnTo>
                        <a:pt x="6" y="1"/>
                      </a:lnTo>
                      <a:lnTo>
                        <a:pt x="6" y="1"/>
                      </a:lnTo>
                      <a:lnTo>
                        <a:pt x="6" y="1"/>
                      </a:lnTo>
                      <a:lnTo>
                        <a:pt x="6" y="2"/>
                      </a:lnTo>
                      <a:lnTo>
                        <a:pt x="5" y="4"/>
                      </a:lnTo>
                      <a:lnTo>
                        <a:pt x="5" y="5"/>
                      </a:lnTo>
                      <a:lnTo>
                        <a:pt x="4" y="6"/>
                      </a:lnTo>
                      <a:lnTo>
                        <a:pt x="4" y="6"/>
                      </a:lnTo>
                      <a:lnTo>
                        <a:pt x="3" y="7"/>
                      </a:lnTo>
                      <a:lnTo>
                        <a:pt x="3" y="7"/>
                      </a:lnTo>
                      <a:lnTo>
                        <a:pt x="2" y="6"/>
                      </a:lnTo>
                      <a:lnTo>
                        <a:pt x="2" y="6"/>
                      </a:lnTo>
                      <a:lnTo>
                        <a:pt x="1" y="5"/>
                      </a:lnTo>
                      <a:lnTo>
                        <a:pt x="1" y="4"/>
                      </a:lnTo>
                      <a:lnTo>
                        <a:pt x="1" y="4"/>
                      </a:lnTo>
                      <a:lnTo>
                        <a:pt x="0" y="2"/>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23" name="Freeform 831">
                  <a:extLst>
                    <a:ext uri="{FF2B5EF4-FFF2-40B4-BE49-F238E27FC236}">
                      <a16:creationId xmlns:a16="http://schemas.microsoft.com/office/drawing/2014/main" id="{168B5122-D13E-4918-BAE3-394D9770BBAC}"/>
                    </a:ext>
                  </a:extLst>
                </p:cNvPr>
                <p:cNvSpPr>
                  <a:spLocks/>
                </p:cNvSpPr>
                <p:nvPr/>
              </p:nvSpPr>
              <p:spPr bwMode="auto">
                <a:xfrm>
                  <a:off x="3035" y="1455"/>
                  <a:ext cx="7" cy="10"/>
                </a:xfrm>
                <a:custGeom>
                  <a:avLst/>
                  <a:gdLst>
                    <a:gd name="T0" fmla="*/ 2 w 7"/>
                    <a:gd name="T1" fmla="*/ 0 h 10"/>
                    <a:gd name="T2" fmla="*/ 2 w 7"/>
                    <a:gd name="T3" fmla="*/ 0 h 10"/>
                    <a:gd name="T4" fmla="*/ 2 w 7"/>
                    <a:gd name="T5" fmla="*/ 1 h 10"/>
                    <a:gd name="T6" fmla="*/ 2 w 7"/>
                    <a:gd name="T7" fmla="*/ 2 h 10"/>
                    <a:gd name="T8" fmla="*/ 1 w 7"/>
                    <a:gd name="T9" fmla="*/ 4 h 10"/>
                    <a:gd name="T10" fmla="*/ 1 w 7"/>
                    <a:gd name="T11" fmla="*/ 4 h 10"/>
                    <a:gd name="T12" fmla="*/ 0 w 7"/>
                    <a:gd name="T13" fmla="*/ 7 h 10"/>
                    <a:gd name="T14" fmla="*/ 0 w 7"/>
                    <a:gd name="T15" fmla="*/ 7 h 10"/>
                    <a:gd name="T16" fmla="*/ 0 w 7"/>
                    <a:gd name="T17" fmla="*/ 10 h 10"/>
                    <a:gd name="T18" fmla="*/ 0 w 7"/>
                    <a:gd name="T19" fmla="*/ 10 h 10"/>
                    <a:gd name="T20" fmla="*/ 0 w 7"/>
                    <a:gd name="T21" fmla="*/ 10 h 10"/>
                    <a:gd name="T22" fmla="*/ 0 w 7"/>
                    <a:gd name="T23" fmla="*/ 10 h 10"/>
                    <a:gd name="T24" fmla="*/ 0 w 7"/>
                    <a:gd name="T25" fmla="*/ 10 h 10"/>
                    <a:gd name="T26" fmla="*/ 0 w 7"/>
                    <a:gd name="T27" fmla="*/ 10 h 10"/>
                    <a:gd name="T28" fmla="*/ 1 w 7"/>
                    <a:gd name="T29" fmla="*/ 10 h 10"/>
                    <a:gd name="T30" fmla="*/ 1 w 7"/>
                    <a:gd name="T31" fmla="*/ 10 h 10"/>
                    <a:gd name="T32" fmla="*/ 2 w 7"/>
                    <a:gd name="T33" fmla="*/ 9 h 10"/>
                    <a:gd name="T34" fmla="*/ 4 w 7"/>
                    <a:gd name="T35" fmla="*/ 7 h 10"/>
                    <a:gd name="T36" fmla="*/ 4 w 7"/>
                    <a:gd name="T37" fmla="*/ 7 h 10"/>
                    <a:gd name="T38" fmla="*/ 5 w 7"/>
                    <a:gd name="T39" fmla="*/ 5 h 10"/>
                    <a:gd name="T40" fmla="*/ 7 w 7"/>
                    <a:gd name="T41" fmla="*/ 2 h 10"/>
                    <a:gd name="T42" fmla="*/ 7 w 7"/>
                    <a:gd name="T43" fmla="*/ 2 h 10"/>
                    <a:gd name="T44" fmla="*/ 7 w 7"/>
                    <a:gd name="T45" fmla="*/ 2 h 10"/>
                    <a:gd name="T46" fmla="*/ 7 w 7"/>
                    <a:gd name="T47" fmla="*/ 2 h 10"/>
                    <a:gd name="T48" fmla="*/ 7 w 7"/>
                    <a:gd name="T49" fmla="*/ 2 h 10"/>
                    <a:gd name="T50" fmla="*/ 5 w 7"/>
                    <a:gd name="T51" fmla="*/ 4 h 10"/>
                    <a:gd name="T52" fmla="*/ 4 w 7"/>
                    <a:gd name="T53" fmla="*/ 6 h 10"/>
                    <a:gd name="T54" fmla="*/ 3 w 7"/>
                    <a:gd name="T55" fmla="*/ 8 h 10"/>
                    <a:gd name="T56" fmla="*/ 1 w 7"/>
                    <a:gd name="T57" fmla="*/ 9 h 10"/>
                    <a:gd name="T58" fmla="*/ 1 w 7"/>
                    <a:gd name="T59" fmla="*/ 9 h 10"/>
                    <a:gd name="T60" fmla="*/ 1 w 7"/>
                    <a:gd name="T61" fmla="*/ 10 h 10"/>
                    <a:gd name="T62" fmla="*/ 1 w 7"/>
                    <a:gd name="T63" fmla="*/ 10 h 10"/>
                    <a:gd name="T64" fmla="*/ 0 w 7"/>
                    <a:gd name="T65" fmla="*/ 10 h 10"/>
                    <a:gd name="T66" fmla="*/ 0 w 7"/>
                    <a:gd name="T67" fmla="*/ 9 h 10"/>
                    <a:gd name="T68" fmla="*/ 0 w 7"/>
                    <a:gd name="T69" fmla="*/ 8 h 10"/>
                    <a:gd name="T70" fmla="*/ 0 w 7"/>
                    <a:gd name="T71" fmla="*/ 8 h 10"/>
                    <a:gd name="T72" fmla="*/ 1 w 7"/>
                    <a:gd name="T73" fmla="*/ 6 h 10"/>
                    <a:gd name="T74" fmla="*/ 1 w 7"/>
                    <a:gd name="T75" fmla="*/ 6 h 10"/>
                    <a:gd name="T76" fmla="*/ 2 w 7"/>
                    <a:gd name="T77" fmla="*/ 3 h 10"/>
                    <a:gd name="T78" fmla="*/ 3 w 7"/>
                    <a:gd name="T79" fmla="*/ 1 h 10"/>
                    <a:gd name="T80" fmla="*/ 3 w 7"/>
                    <a:gd name="T81" fmla="*/ 1 h 10"/>
                    <a:gd name="T82" fmla="*/ 3 w 7"/>
                    <a:gd name="T83" fmla="*/ 0 h 10"/>
                    <a:gd name="T84" fmla="*/ 2 w 7"/>
                    <a:gd name="T85" fmla="*/ 0 h 10"/>
                    <a:gd name="T86" fmla="*/ 2 w 7"/>
                    <a:gd name="T87" fmla="*/ 0 h 10"/>
                    <a:gd name="T88" fmla="*/ 2 w 7"/>
                    <a:gd name="T8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10">
                      <a:moveTo>
                        <a:pt x="2" y="0"/>
                      </a:moveTo>
                      <a:lnTo>
                        <a:pt x="2" y="0"/>
                      </a:lnTo>
                      <a:lnTo>
                        <a:pt x="2" y="1"/>
                      </a:lnTo>
                      <a:lnTo>
                        <a:pt x="2" y="2"/>
                      </a:lnTo>
                      <a:lnTo>
                        <a:pt x="1" y="4"/>
                      </a:lnTo>
                      <a:lnTo>
                        <a:pt x="1" y="4"/>
                      </a:lnTo>
                      <a:lnTo>
                        <a:pt x="0" y="7"/>
                      </a:lnTo>
                      <a:lnTo>
                        <a:pt x="0" y="7"/>
                      </a:lnTo>
                      <a:lnTo>
                        <a:pt x="0" y="10"/>
                      </a:lnTo>
                      <a:lnTo>
                        <a:pt x="0" y="10"/>
                      </a:lnTo>
                      <a:lnTo>
                        <a:pt x="0" y="10"/>
                      </a:lnTo>
                      <a:lnTo>
                        <a:pt x="0" y="10"/>
                      </a:lnTo>
                      <a:lnTo>
                        <a:pt x="0" y="10"/>
                      </a:lnTo>
                      <a:lnTo>
                        <a:pt x="0" y="10"/>
                      </a:lnTo>
                      <a:lnTo>
                        <a:pt x="1" y="10"/>
                      </a:lnTo>
                      <a:lnTo>
                        <a:pt x="1" y="10"/>
                      </a:lnTo>
                      <a:lnTo>
                        <a:pt x="2" y="9"/>
                      </a:lnTo>
                      <a:lnTo>
                        <a:pt x="4" y="7"/>
                      </a:lnTo>
                      <a:lnTo>
                        <a:pt x="4" y="7"/>
                      </a:lnTo>
                      <a:lnTo>
                        <a:pt x="5" y="5"/>
                      </a:lnTo>
                      <a:lnTo>
                        <a:pt x="7" y="2"/>
                      </a:lnTo>
                      <a:lnTo>
                        <a:pt x="7" y="2"/>
                      </a:lnTo>
                      <a:lnTo>
                        <a:pt x="7" y="2"/>
                      </a:lnTo>
                      <a:lnTo>
                        <a:pt x="7" y="2"/>
                      </a:lnTo>
                      <a:lnTo>
                        <a:pt x="7" y="2"/>
                      </a:lnTo>
                      <a:lnTo>
                        <a:pt x="5" y="4"/>
                      </a:lnTo>
                      <a:lnTo>
                        <a:pt x="4" y="6"/>
                      </a:lnTo>
                      <a:lnTo>
                        <a:pt x="3" y="8"/>
                      </a:lnTo>
                      <a:lnTo>
                        <a:pt x="1" y="9"/>
                      </a:lnTo>
                      <a:lnTo>
                        <a:pt x="1" y="9"/>
                      </a:lnTo>
                      <a:lnTo>
                        <a:pt x="1" y="10"/>
                      </a:lnTo>
                      <a:lnTo>
                        <a:pt x="1" y="10"/>
                      </a:lnTo>
                      <a:lnTo>
                        <a:pt x="0" y="10"/>
                      </a:lnTo>
                      <a:lnTo>
                        <a:pt x="0" y="9"/>
                      </a:lnTo>
                      <a:lnTo>
                        <a:pt x="0" y="8"/>
                      </a:lnTo>
                      <a:lnTo>
                        <a:pt x="0" y="8"/>
                      </a:lnTo>
                      <a:lnTo>
                        <a:pt x="1" y="6"/>
                      </a:lnTo>
                      <a:lnTo>
                        <a:pt x="1" y="6"/>
                      </a:lnTo>
                      <a:lnTo>
                        <a:pt x="2" y="3"/>
                      </a:lnTo>
                      <a:lnTo>
                        <a:pt x="3" y="1"/>
                      </a:lnTo>
                      <a:lnTo>
                        <a:pt x="3" y="1"/>
                      </a:lnTo>
                      <a:lnTo>
                        <a:pt x="3" y="0"/>
                      </a:lnTo>
                      <a:lnTo>
                        <a:pt x="2"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24" name="Freeform 832">
                  <a:extLst>
                    <a:ext uri="{FF2B5EF4-FFF2-40B4-BE49-F238E27FC236}">
                      <a16:creationId xmlns:a16="http://schemas.microsoft.com/office/drawing/2014/main" id="{7929D857-E7C4-49FD-9B52-5C8202A1FC01}"/>
                    </a:ext>
                  </a:extLst>
                </p:cNvPr>
                <p:cNvSpPr>
                  <a:spLocks/>
                </p:cNvSpPr>
                <p:nvPr/>
              </p:nvSpPr>
              <p:spPr bwMode="auto">
                <a:xfrm>
                  <a:off x="3035" y="1455"/>
                  <a:ext cx="7" cy="10"/>
                </a:xfrm>
                <a:custGeom>
                  <a:avLst/>
                  <a:gdLst>
                    <a:gd name="T0" fmla="*/ 2 w 7"/>
                    <a:gd name="T1" fmla="*/ 0 h 10"/>
                    <a:gd name="T2" fmla="*/ 2 w 7"/>
                    <a:gd name="T3" fmla="*/ 0 h 10"/>
                    <a:gd name="T4" fmla="*/ 2 w 7"/>
                    <a:gd name="T5" fmla="*/ 1 h 10"/>
                    <a:gd name="T6" fmla="*/ 2 w 7"/>
                    <a:gd name="T7" fmla="*/ 2 h 10"/>
                    <a:gd name="T8" fmla="*/ 1 w 7"/>
                    <a:gd name="T9" fmla="*/ 4 h 10"/>
                    <a:gd name="T10" fmla="*/ 1 w 7"/>
                    <a:gd name="T11" fmla="*/ 4 h 10"/>
                    <a:gd name="T12" fmla="*/ 0 w 7"/>
                    <a:gd name="T13" fmla="*/ 7 h 10"/>
                    <a:gd name="T14" fmla="*/ 0 w 7"/>
                    <a:gd name="T15" fmla="*/ 7 h 10"/>
                    <a:gd name="T16" fmla="*/ 0 w 7"/>
                    <a:gd name="T17" fmla="*/ 10 h 10"/>
                    <a:gd name="T18" fmla="*/ 0 w 7"/>
                    <a:gd name="T19" fmla="*/ 10 h 10"/>
                    <a:gd name="T20" fmla="*/ 0 w 7"/>
                    <a:gd name="T21" fmla="*/ 10 h 10"/>
                    <a:gd name="T22" fmla="*/ 0 w 7"/>
                    <a:gd name="T23" fmla="*/ 10 h 10"/>
                    <a:gd name="T24" fmla="*/ 0 w 7"/>
                    <a:gd name="T25" fmla="*/ 10 h 10"/>
                    <a:gd name="T26" fmla="*/ 0 w 7"/>
                    <a:gd name="T27" fmla="*/ 10 h 10"/>
                    <a:gd name="T28" fmla="*/ 1 w 7"/>
                    <a:gd name="T29" fmla="*/ 10 h 10"/>
                    <a:gd name="T30" fmla="*/ 1 w 7"/>
                    <a:gd name="T31" fmla="*/ 10 h 10"/>
                    <a:gd name="T32" fmla="*/ 2 w 7"/>
                    <a:gd name="T33" fmla="*/ 9 h 10"/>
                    <a:gd name="T34" fmla="*/ 4 w 7"/>
                    <a:gd name="T35" fmla="*/ 7 h 10"/>
                    <a:gd name="T36" fmla="*/ 4 w 7"/>
                    <a:gd name="T37" fmla="*/ 7 h 10"/>
                    <a:gd name="T38" fmla="*/ 5 w 7"/>
                    <a:gd name="T39" fmla="*/ 5 h 10"/>
                    <a:gd name="T40" fmla="*/ 7 w 7"/>
                    <a:gd name="T41" fmla="*/ 2 h 10"/>
                    <a:gd name="T42" fmla="*/ 7 w 7"/>
                    <a:gd name="T43" fmla="*/ 2 h 10"/>
                    <a:gd name="T44" fmla="*/ 7 w 7"/>
                    <a:gd name="T45" fmla="*/ 2 h 10"/>
                    <a:gd name="T46" fmla="*/ 7 w 7"/>
                    <a:gd name="T47" fmla="*/ 2 h 10"/>
                    <a:gd name="T48" fmla="*/ 7 w 7"/>
                    <a:gd name="T49" fmla="*/ 2 h 10"/>
                    <a:gd name="T50" fmla="*/ 5 w 7"/>
                    <a:gd name="T51" fmla="*/ 4 h 10"/>
                    <a:gd name="T52" fmla="*/ 4 w 7"/>
                    <a:gd name="T53" fmla="*/ 6 h 10"/>
                    <a:gd name="T54" fmla="*/ 3 w 7"/>
                    <a:gd name="T55" fmla="*/ 8 h 10"/>
                    <a:gd name="T56" fmla="*/ 1 w 7"/>
                    <a:gd name="T57" fmla="*/ 9 h 10"/>
                    <a:gd name="T58" fmla="*/ 1 w 7"/>
                    <a:gd name="T59" fmla="*/ 9 h 10"/>
                    <a:gd name="T60" fmla="*/ 1 w 7"/>
                    <a:gd name="T61" fmla="*/ 10 h 10"/>
                    <a:gd name="T62" fmla="*/ 1 w 7"/>
                    <a:gd name="T63" fmla="*/ 10 h 10"/>
                    <a:gd name="T64" fmla="*/ 0 w 7"/>
                    <a:gd name="T65" fmla="*/ 10 h 10"/>
                    <a:gd name="T66" fmla="*/ 0 w 7"/>
                    <a:gd name="T67" fmla="*/ 9 h 10"/>
                    <a:gd name="T68" fmla="*/ 0 w 7"/>
                    <a:gd name="T69" fmla="*/ 8 h 10"/>
                    <a:gd name="T70" fmla="*/ 0 w 7"/>
                    <a:gd name="T71" fmla="*/ 8 h 10"/>
                    <a:gd name="T72" fmla="*/ 1 w 7"/>
                    <a:gd name="T73" fmla="*/ 6 h 10"/>
                    <a:gd name="T74" fmla="*/ 1 w 7"/>
                    <a:gd name="T75" fmla="*/ 6 h 10"/>
                    <a:gd name="T76" fmla="*/ 2 w 7"/>
                    <a:gd name="T77" fmla="*/ 3 h 10"/>
                    <a:gd name="T78" fmla="*/ 3 w 7"/>
                    <a:gd name="T79" fmla="*/ 1 h 10"/>
                    <a:gd name="T80" fmla="*/ 3 w 7"/>
                    <a:gd name="T81" fmla="*/ 1 h 10"/>
                    <a:gd name="T82" fmla="*/ 3 w 7"/>
                    <a:gd name="T83" fmla="*/ 0 h 10"/>
                    <a:gd name="T84" fmla="*/ 2 w 7"/>
                    <a:gd name="T85" fmla="*/ 0 h 10"/>
                    <a:gd name="T86" fmla="*/ 2 w 7"/>
                    <a:gd name="T87" fmla="*/ 0 h 10"/>
                    <a:gd name="T88" fmla="*/ 2 w 7"/>
                    <a:gd name="T8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10">
                      <a:moveTo>
                        <a:pt x="2" y="0"/>
                      </a:moveTo>
                      <a:lnTo>
                        <a:pt x="2" y="0"/>
                      </a:lnTo>
                      <a:lnTo>
                        <a:pt x="2" y="1"/>
                      </a:lnTo>
                      <a:lnTo>
                        <a:pt x="2" y="2"/>
                      </a:lnTo>
                      <a:lnTo>
                        <a:pt x="1" y="4"/>
                      </a:lnTo>
                      <a:lnTo>
                        <a:pt x="1" y="4"/>
                      </a:lnTo>
                      <a:lnTo>
                        <a:pt x="0" y="7"/>
                      </a:lnTo>
                      <a:lnTo>
                        <a:pt x="0" y="7"/>
                      </a:lnTo>
                      <a:lnTo>
                        <a:pt x="0" y="10"/>
                      </a:lnTo>
                      <a:lnTo>
                        <a:pt x="0" y="10"/>
                      </a:lnTo>
                      <a:lnTo>
                        <a:pt x="0" y="10"/>
                      </a:lnTo>
                      <a:lnTo>
                        <a:pt x="0" y="10"/>
                      </a:lnTo>
                      <a:lnTo>
                        <a:pt x="0" y="10"/>
                      </a:lnTo>
                      <a:lnTo>
                        <a:pt x="0" y="10"/>
                      </a:lnTo>
                      <a:lnTo>
                        <a:pt x="1" y="10"/>
                      </a:lnTo>
                      <a:lnTo>
                        <a:pt x="1" y="10"/>
                      </a:lnTo>
                      <a:lnTo>
                        <a:pt x="2" y="9"/>
                      </a:lnTo>
                      <a:lnTo>
                        <a:pt x="4" y="7"/>
                      </a:lnTo>
                      <a:lnTo>
                        <a:pt x="4" y="7"/>
                      </a:lnTo>
                      <a:lnTo>
                        <a:pt x="5" y="5"/>
                      </a:lnTo>
                      <a:lnTo>
                        <a:pt x="7" y="2"/>
                      </a:lnTo>
                      <a:lnTo>
                        <a:pt x="7" y="2"/>
                      </a:lnTo>
                      <a:lnTo>
                        <a:pt x="7" y="2"/>
                      </a:lnTo>
                      <a:lnTo>
                        <a:pt x="7" y="2"/>
                      </a:lnTo>
                      <a:lnTo>
                        <a:pt x="7" y="2"/>
                      </a:lnTo>
                      <a:lnTo>
                        <a:pt x="5" y="4"/>
                      </a:lnTo>
                      <a:lnTo>
                        <a:pt x="4" y="6"/>
                      </a:lnTo>
                      <a:lnTo>
                        <a:pt x="3" y="8"/>
                      </a:lnTo>
                      <a:lnTo>
                        <a:pt x="1" y="9"/>
                      </a:lnTo>
                      <a:lnTo>
                        <a:pt x="1" y="9"/>
                      </a:lnTo>
                      <a:lnTo>
                        <a:pt x="1" y="10"/>
                      </a:lnTo>
                      <a:lnTo>
                        <a:pt x="1" y="10"/>
                      </a:lnTo>
                      <a:lnTo>
                        <a:pt x="0" y="10"/>
                      </a:lnTo>
                      <a:lnTo>
                        <a:pt x="0" y="9"/>
                      </a:lnTo>
                      <a:lnTo>
                        <a:pt x="0" y="8"/>
                      </a:lnTo>
                      <a:lnTo>
                        <a:pt x="0" y="8"/>
                      </a:lnTo>
                      <a:lnTo>
                        <a:pt x="1" y="6"/>
                      </a:lnTo>
                      <a:lnTo>
                        <a:pt x="1" y="6"/>
                      </a:lnTo>
                      <a:lnTo>
                        <a:pt x="2" y="3"/>
                      </a:lnTo>
                      <a:lnTo>
                        <a:pt x="3" y="1"/>
                      </a:lnTo>
                      <a:lnTo>
                        <a:pt x="3" y="1"/>
                      </a:lnTo>
                      <a:lnTo>
                        <a:pt x="3" y="0"/>
                      </a:lnTo>
                      <a:lnTo>
                        <a:pt x="2"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25" name="Freeform 833">
                  <a:extLst>
                    <a:ext uri="{FF2B5EF4-FFF2-40B4-BE49-F238E27FC236}">
                      <a16:creationId xmlns:a16="http://schemas.microsoft.com/office/drawing/2014/main" id="{9784A6AD-2539-4CB0-BA89-5A98E4762BA3}"/>
                    </a:ext>
                  </a:extLst>
                </p:cNvPr>
                <p:cNvSpPr>
                  <a:spLocks/>
                </p:cNvSpPr>
                <p:nvPr/>
              </p:nvSpPr>
              <p:spPr bwMode="auto">
                <a:xfrm>
                  <a:off x="3036" y="1459"/>
                  <a:ext cx="20" cy="40"/>
                </a:xfrm>
                <a:custGeom>
                  <a:avLst/>
                  <a:gdLst>
                    <a:gd name="T0" fmla="*/ 9 w 20"/>
                    <a:gd name="T1" fmla="*/ 0 h 40"/>
                    <a:gd name="T2" fmla="*/ 7 w 20"/>
                    <a:gd name="T3" fmla="*/ 2 h 40"/>
                    <a:gd name="T4" fmla="*/ 5 w 20"/>
                    <a:gd name="T5" fmla="*/ 5 h 40"/>
                    <a:gd name="T6" fmla="*/ 2 w 20"/>
                    <a:gd name="T7" fmla="*/ 11 h 40"/>
                    <a:gd name="T8" fmla="*/ 1 w 20"/>
                    <a:gd name="T9" fmla="*/ 15 h 40"/>
                    <a:gd name="T10" fmla="*/ 1 w 20"/>
                    <a:gd name="T11" fmla="*/ 19 h 40"/>
                    <a:gd name="T12" fmla="*/ 0 w 20"/>
                    <a:gd name="T13" fmla="*/ 25 h 40"/>
                    <a:gd name="T14" fmla="*/ 0 w 20"/>
                    <a:gd name="T15" fmla="*/ 27 h 40"/>
                    <a:gd name="T16" fmla="*/ 1 w 20"/>
                    <a:gd name="T17" fmla="*/ 32 h 40"/>
                    <a:gd name="T18" fmla="*/ 1 w 20"/>
                    <a:gd name="T19" fmla="*/ 34 h 40"/>
                    <a:gd name="T20" fmla="*/ 3 w 20"/>
                    <a:gd name="T21" fmla="*/ 36 h 40"/>
                    <a:gd name="T22" fmla="*/ 6 w 20"/>
                    <a:gd name="T23" fmla="*/ 38 h 40"/>
                    <a:gd name="T24" fmla="*/ 7 w 20"/>
                    <a:gd name="T25" fmla="*/ 38 h 40"/>
                    <a:gd name="T26" fmla="*/ 9 w 20"/>
                    <a:gd name="T27" fmla="*/ 38 h 40"/>
                    <a:gd name="T28" fmla="*/ 11 w 20"/>
                    <a:gd name="T29" fmla="*/ 38 h 40"/>
                    <a:gd name="T30" fmla="*/ 13 w 20"/>
                    <a:gd name="T31" fmla="*/ 39 h 40"/>
                    <a:gd name="T32" fmla="*/ 14 w 20"/>
                    <a:gd name="T33" fmla="*/ 40 h 40"/>
                    <a:gd name="T34" fmla="*/ 16 w 20"/>
                    <a:gd name="T35" fmla="*/ 40 h 40"/>
                    <a:gd name="T36" fmla="*/ 18 w 20"/>
                    <a:gd name="T37" fmla="*/ 40 h 40"/>
                    <a:gd name="T38" fmla="*/ 19 w 20"/>
                    <a:gd name="T39" fmla="*/ 39 h 40"/>
                    <a:gd name="T40" fmla="*/ 19 w 20"/>
                    <a:gd name="T41" fmla="*/ 39 h 40"/>
                    <a:gd name="T42" fmla="*/ 19 w 20"/>
                    <a:gd name="T43" fmla="*/ 39 h 40"/>
                    <a:gd name="T44" fmla="*/ 18 w 20"/>
                    <a:gd name="T45" fmla="*/ 39 h 40"/>
                    <a:gd name="T46" fmla="*/ 17 w 20"/>
                    <a:gd name="T47" fmla="*/ 39 h 40"/>
                    <a:gd name="T48" fmla="*/ 15 w 20"/>
                    <a:gd name="T49" fmla="*/ 39 h 40"/>
                    <a:gd name="T50" fmla="*/ 13 w 20"/>
                    <a:gd name="T51" fmla="*/ 38 h 40"/>
                    <a:gd name="T52" fmla="*/ 12 w 20"/>
                    <a:gd name="T53" fmla="*/ 38 h 40"/>
                    <a:gd name="T54" fmla="*/ 10 w 20"/>
                    <a:gd name="T55" fmla="*/ 37 h 40"/>
                    <a:gd name="T56" fmla="*/ 9 w 20"/>
                    <a:gd name="T57" fmla="*/ 37 h 40"/>
                    <a:gd name="T58" fmla="*/ 7 w 20"/>
                    <a:gd name="T59" fmla="*/ 38 h 40"/>
                    <a:gd name="T60" fmla="*/ 6 w 20"/>
                    <a:gd name="T61" fmla="*/ 37 h 40"/>
                    <a:gd name="T62" fmla="*/ 4 w 20"/>
                    <a:gd name="T63" fmla="*/ 35 h 40"/>
                    <a:gd name="T64" fmla="*/ 3 w 20"/>
                    <a:gd name="T65" fmla="*/ 35 h 40"/>
                    <a:gd name="T66" fmla="*/ 2 w 20"/>
                    <a:gd name="T67" fmla="*/ 32 h 40"/>
                    <a:gd name="T68" fmla="*/ 1 w 20"/>
                    <a:gd name="T69" fmla="*/ 29 h 40"/>
                    <a:gd name="T70" fmla="*/ 1 w 20"/>
                    <a:gd name="T71" fmla="*/ 25 h 40"/>
                    <a:gd name="T72" fmla="*/ 1 w 20"/>
                    <a:gd name="T73" fmla="*/ 22 h 40"/>
                    <a:gd name="T74" fmla="*/ 2 w 20"/>
                    <a:gd name="T75" fmla="*/ 19 h 40"/>
                    <a:gd name="T76" fmla="*/ 3 w 20"/>
                    <a:gd name="T77" fmla="*/ 12 h 40"/>
                    <a:gd name="T78" fmla="*/ 4 w 20"/>
                    <a:gd name="T79" fmla="*/ 8 h 40"/>
                    <a:gd name="T80" fmla="*/ 5 w 20"/>
                    <a:gd name="T81" fmla="*/ 5 h 40"/>
                    <a:gd name="T82" fmla="*/ 8 w 20"/>
                    <a:gd name="T83" fmla="*/ 1 h 40"/>
                    <a:gd name="T84" fmla="*/ 9 w 20"/>
                    <a:gd name="T8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40">
                      <a:moveTo>
                        <a:pt x="9" y="0"/>
                      </a:moveTo>
                      <a:lnTo>
                        <a:pt x="9" y="0"/>
                      </a:lnTo>
                      <a:lnTo>
                        <a:pt x="8" y="1"/>
                      </a:lnTo>
                      <a:lnTo>
                        <a:pt x="7" y="2"/>
                      </a:lnTo>
                      <a:lnTo>
                        <a:pt x="5" y="5"/>
                      </a:lnTo>
                      <a:lnTo>
                        <a:pt x="5" y="5"/>
                      </a:lnTo>
                      <a:lnTo>
                        <a:pt x="4" y="8"/>
                      </a:lnTo>
                      <a:lnTo>
                        <a:pt x="2" y="11"/>
                      </a:lnTo>
                      <a:lnTo>
                        <a:pt x="2" y="11"/>
                      </a:lnTo>
                      <a:lnTo>
                        <a:pt x="1" y="15"/>
                      </a:lnTo>
                      <a:lnTo>
                        <a:pt x="1" y="19"/>
                      </a:lnTo>
                      <a:lnTo>
                        <a:pt x="1" y="19"/>
                      </a:lnTo>
                      <a:lnTo>
                        <a:pt x="0" y="23"/>
                      </a:lnTo>
                      <a:lnTo>
                        <a:pt x="0" y="25"/>
                      </a:lnTo>
                      <a:lnTo>
                        <a:pt x="0" y="27"/>
                      </a:lnTo>
                      <a:lnTo>
                        <a:pt x="0" y="27"/>
                      </a:lnTo>
                      <a:lnTo>
                        <a:pt x="1" y="30"/>
                      </a:lnTo>
                      <a:lnTo>
                        <a:pt x="1" y="32"/>
                      </a:lnTo>
                      <a:lnTo>
                        <a:pt x="1" y="34"/>
                      </a:lnTo>
                      <a:lnTo>
                        <a:pt x="1" y="34"/>
                      </a:lnTo>
                      <a:lnTo>
                        <a:pt x="2" y="35"/>
                      </a:lnTo>
                      <a:lnTo>
                        <a:pt x="3" y="36"/>
                      </a:lnTo>
                      <a:lnTo>
                        <a:pt x="5" y="37"/>
                      </a:lnTo>
                      <a:lnTo>
                        <a:pt x="6" y="38"/>
                      </a:lnTo>
                      <a:lnTo>
                        <a:pt x="6" y="38"/>
                      </a:lnTo>
                      <a:lnTo>
                        <a:pt x="7" y="38"/>
                      </a:lnTo>
                      <a:lnTo>
                        <a:pt x="9" y="38"/>
                      </a:lnTo>
                      <a:lnTo>
                        <a:pt x="9" y="38"/>
                      </a:lnTo>
                      <a:lnTo>
                        <a:pt x="10" y="38"/>
                      </a:lnTo>
                      <a:lnTo>
                        <a:pt x="11" y="38"/>
                      </a:lnTo>
                      <a:lnTo>
                        <a:pt x="12" y="38"/>
                      </a:lnTo>
                      <a:lnTo>
                        <a:pt x="13" y="39"/>
                      </a:lnTo>
                      <a:lnTo>
                        <a:pt x="13" y="39"/>
                      </a:lnTo>
                      <a:lnTo>
                        <a:pt x="14" y="40"/>
                      </a:lnTo>
                      <a:lnTo>
                        <a:pt x="15" y="40"/>
                      </a:lnTo>
                      <a:lnTo>
                        <a:pt x="16" y="40"/>
                      </a:lnTo>
                      <a:lnTo>
                        <a:pt x="16" y="40"/>
                      </a:lnTo>
                      <a:lnTo>
                        <a:pt x="18" y="40"/>
                      </a:lnTo>
                      <a:lnTo>
                        <a:pt x="18" y="40"/>
                      </a:lnTo>
                      <a:lnTo>
                        <a:pt x="19" y="39"/>
                      </a:lnTo>
                      <a:lnTo>
                        <a:pt x="19" y="39"/>
                      </a:lnTo>
                      <a:lnTo>
                        <a:pt x="19" y="39"/>
                      </a:lnTo>
                      <a:lnTo>
                        <a:pt x="20" y="39"/>
                      </a:lnTo>
                      <a:lnTo>
                        <a:pt x="19" y="39"/>
                      </a:lnTo>
                      <a:lnTo>
                        <a:pt x="19" y="39"/>
                      </a:lnTo>
                      <a:lnTo>
                        <a:pt x="18" y="39"/>
                      </a:lnTo>
                      <a:lnTo>
                        <a:pt x="17" y="39"/>
                      </a:lnTo>
                      <a:lnTo>
                        <a:pt x="17" y="39"/>
                      </a:lnTo>
                      <a:lnTo>
                        <a:pt x="16" y="39"/>
                      </a:lnTo>
                      <a:lnTo>
                        <a:pt x="15" y="39"/>
                      </a:lnTo>
                      <a:lnTo>
                        <a:pt x="14" y="39"/>
                      </a:lnTo>
                      <a:lnTo>
                        <a:pt x="13" y="38"/>
                      </a:lnTo>
                      <a:lnTo>
                        <a:pt x="13" y="38"/>
                      </a:lnTo>
                      <a:lnTo>
                        <a:pt x="12" y="38"/>
                      </a:lnTo>
                      <a:lnTo>
                        <a:pt x="10" y="37"/>
                      </a:lnTo>
                      <a:lnTo>
                        <a:pt x="10" y="37"/>
                      </a:lnTo>
                      <a:lnTo>
                        <a:pt x="10" y="37"/>
                      </a:lnTo>
                      <a:lnTo>
                        <a:pt x="9" y="37"/>
                      </a:lnTo>
                      <a:lnTo>
                        <a:pt x="8" y="38"/>
                      </a:lnTo>
                      <a:lnTo>
                        <a:pt x="7" y="38"/>
                      </a:lnTo>
                      <a:lnTo>
                        <a:pt x="7" y="38"/>
                      </a:lnTo>
                      <a:lnTo>
                        <a:pt x="6" y="37"/>
                      </a:lnTo>
                      <a:lnTo>
                        <a:pt x="5" y="37"/>
                      </a:lnTo>
                      <a:lnTo>
                        <a:pt x="4" y="35"/>
                      </a:lnTo>
                      <a:lnTo>
                        <a:pt x="4" y="35"/>
                      </a:lnTo>
                      <a:lnTo>
                        <a:pt x="3" y="35"/>
                      </a:lnTo>
                      <a:lnTo>
                        <a:pt x="2" y="34"/>
                      </a:lnTo>
                      <a:lnTo>
                        <a:pt x="2" y="32"/>
                      </a:lnTo>
                      <a:lnTo>
                        <a:pt x="2" y="32"/>
                      </a:lnTo>
                      <a:lnTo>
                        <a:pt x="1" y="29"/>
                      </a:lnTo>
                      <a:lnTo>
                        <a:pt x="1" y="25"/>
                      </a:lnTo>
                      <a:lnTo>
                        <a:pt x="1" y="25"/>
                      </a:lnTo>
                      <a:lnTo>
                        <a:pt x="1" y="24"/>
                      </a:lnTo>
                      <a:lnTo>
                        <a:pt x="1" y="22"/>
                      </a:lnTo>
                      <a:lnTo>
                        <a:pt x="2" y="19"/>
                      </a:lnTo>
                      <a:lnTo>
                        <a:pt x="2" y="19"/>
                      </a:lnTo>
                      <a:lnTo>
                        <a:pt x="2" y="15"/>
                      </a:lnTo>
                      <a:lnTo>
                        <a:pt x="3" y="12"/>
                      </a:lnTo>
                      <a:lnTo>
                        <a:pt x="3" y="12"/>
                      </a:lnTo>
                      <a:lnTo>
                        <a:pt x="4" y="8"/>
                      </a:lnTo>
                      <a:lnTo>
                        <a:pt x="5" y="5"/>
                      </a:lnTo>
                      <a:lnTo>
                        <a:pt x="5" y="5"/>
                      </a:lnTo>
                      <a:lnTo>
                        <a:pt x="7" y="2"/>
                      </a:lnTo>
                      <a:lnTo>
                        <a:pt x="8" y="1"/>
                      </a:lnTo>
                      <a:lnTo>
                        <a:pt x="9" y="0"/>
                      </a:lnTo>
                      <a:lnTo>
                        <a:pt x="9"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26" name="Freeform 834">
                  <a:extLst>
                    <a:ext uri="{FF2B5EF4-FFF2-40B4-BE49-F238E27FC236}">
                      <a16:creationId xmlns:a16="http://schemas.microsoft.com/office/drawing/2014/main" id="{A34955C2-2445-454B-B47F-32EAA8F46CD6}"/>
                    </a:ext>
                  </a:extLst>
                </p:cNvPr>
                <p:cNvSpPr>
                  <a:spLocks/>
                </p:cNvSpPr>
                <p:nvPr/>
              </p:nvSpPr>
              <p:spPr bwMode="auto">
                <a:xfrm>
                  <a:off x="3036" y="1459"/>
                  <a:ext cx="20" cy="40"/>
                </a:xfrm>
                <a:custGeom>
                  <a:avLst/>
                  <a:gdLst>
                    <a:gd name="T0" fmla="*/ 9 w 20"/>
                    <a:gd name="T1" fmla="*/ 0 h 40"/>
                    <a:gd name="T2" fmla="*/ 7 w 20"/>
                    <a:gd name="T3" fmla="*/ 2 h 40"/>
                    <a:gd name="T4" fmla="*/ 5 w 20"/>
                    <a:gd name="T5" fmla="*/ 5 h 40"/>
                    <a:gd name="T6" fmla="*/ 2 w 20"/>
                    <a:gd name="T7" fmla="*/ 11 h 40"/>
                    <a:gd name="T8" fmla="*/ 1 w 20"/>
                    <a:gd name="T9" fmla="*/ 15 h 40"/>
                    <a:gd name="T10" fmla="*/ 1 w 20"/>
                    <a:gd name="T11" fmla="*/ 19 h 40"/>
                    <a:gd name="T12" fmla="*/ 0 w 20"/>
                    <a:gd name="T13" fmla="*/ 25 h 40"/>
                    <a:gd name="T14" fmla="*/ 0 w 20"/>
                    <a:gd name="T15" fmla="*/ 27 h 40"/>
                    <a:gd name="T16" fmla="*/ 1 w 20"/>
                    <a:gd name="T17" fmla="*/ 32 h 40"/>
                    <a:gd name="T18" fmla="*/ 1 w 20"/>
                    <a:gd name="T19" fmla="*/ 34 h 40"/>
                    <a:gd name="T20" fmla="*/ 3 w 20"/>
                    <a:gd name="T21" fmla="*/ 36 h 40"/>
                    <a:gd name="T22" fmla="*/ 6 w 20"/>
                    <a:gd name="T23" fmla="*/ 38 h 40"/>
                    <a:gd name="T24" fmla="*/ 7 w 20"/>
                    <a:gd name="T25" fmla="*/ 38 h 40"/>
                    <a:gd name="T26" fmla="*/ 9 w 20"/>
                    <a:gd name="T27" fmla="*/ 38 h 40"/>
                    <a:gd name="T28" fmla="*/ 11 w 20"/>
                    <a:gd name="T29" fmla="*/ 38 h 40"/>
                    <a:gd name="T30" fmla="*/ 13 w 20"/>
                    <a:gd name="T31" fmla="*/ 39 h 40"/>
                    <a:gd name="T32" fmla="*/ 14 w 20"/>
                    <a:gd name="T33" fmla="*/ 40 h 40"/>
                    <a:gd name="T34" fmla="*/ 16 w 20"/>
                    <a:gd name="T35" fmla="*/ 40 h 40"/>
                    <a:gd name="T36" fmla="*/ 18 w 20"/>
                    <a:gd name="T37" fmla="*/ 40 h 40"/>
                    <a:gd name="T38" fmla="*/ 19 w 20"/>
                    <a:gd name="T39" fmla="*/ 39 h 40"/>
                    <a:gd name="T40" fmla="*/ 19 w 20"/>
                    <a:gd name="T41" fmla="*/ 39 h 40"/>
                    <a:gd name="T42" fmla="*/ 19 w 20"/>
                    <a:gd name="T43" fmla="*/ 39 h 40"/>
                    <a:gd name="T44" fmla="*/ 18 w 20"/>
                    <a:gd name="T45" fmla="*/ 39 h 40"/>
                    <a:gd name="T46" fmla="*/ 17 w 20"/>
                    <a:gd name="T47" fmla="*/ 39 h 40"/>
                    <a:gd name="T48" fmla="*/ 15 w 20"/>
                    <a:gd name="T49" fmla="*/ 39 h 40"/>
                    <a:gd name="T50" fmla="*/ 13 w 20"/>
                    <a:gd name="T51" fmla="*/ 38 h 40"/>
                    <a:gd name="T52" fmla="*/ 12 w 20"/>
                    <a:gd name="T53" fmla="*/ 38 h 40"/>
                    <a:gd name="T54" fmla="*/ 10 w 20"/>
                    <a:gd name="T55" fmla="*/ 37 h 40"/>
                    <a:gd name="T56" fmla="*/ 9 w 20"/>
                    <a:gd name="T57" fmla="*/ 37 h 40"/>
                    <a:gd name="T58" fmla="*/ 7 w 20"/>
                    <a:gd name="T59" fmla="*/ 38 h 40"/>
                    <a:gd name="T60" fmla="*/ 6 w 20"/>
                    <a:gd name="T61" fmla="*/ 37 h 40"/>
                    <a:gd name="T62" fmla="*/ 4 w 20"/>
                    <a:gd name="T63" fmla="*/ 35 h 40"/>
                    <a:gd name="T64" fmla="*/ 3 w 20"/>
                    <a:gd name="T65" fmla="*/ 35 h 40"/>
                    <a:gd name="T66" fmla="*/ 2 w 20"/>
                    <a:gd name="T67" fmla="*/ 32 h 40"/>
                    <a:gd name="T68" fmla="*/ 1 w 20"/>
                    <a:gd name="T69" fmla="*/ 29 h 40"/>
                    <a:gd name="T70" fmla="*/ 1 w 20"/>
                    <a:gd name="T71" fmla="*/ 25 h 40"/>
                    <a:gd name="T72" fmla="*/ 1 w 20"/>
                    <a:gd name="T73" fmla="*/ 22 h 40"/>
                    <a:gd name="T74" fmla="*/ 2 w 20"/>
                    <a:gd name="T75" fmla="*/ 19 h 40"/>
                    <a:gd name="T76" fmla="*/ 3 w 20"/>
                    <a:gd name="T77" fmla="*/ 12 h 40"/>
                    <a:gd name="T78" fmla="*/ 4 w 20"/>
                    <a:gd name="T79" fmla="*/ 8 h 40"/>
                    <a:gd name="T80" fmla="*/ 5 w 20"/>
                    <a:gd name="T81" fmla="*/ 5 h 40"/>
                    <a:gd name="T82" fmla="*/ 8 w 20"/>
                    <a:gd name="T83" fmla="*/ 1 h 40"/>
                    <a:gd name="T84" fmla="*/ 9 w 20"/>
                    <a:gd name="T8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40">
                      <a:moveTo>
                        <a:pt x="9" y="0"/>
                      </a:moveTo>
                      <a:lnTo>
                        <a:pt x="9" y="0"/>
                      </a:lnTo>
                      <a:lnTo>
                        <a:pt x="8" y="1"/>
                      </a:lnTo>
                      <a:lnTo>
                        <a:pt x="7" y="2"/>
                      </a:lnTo>
                      <a:lnTo>
                        <a:pt x="5" y="5"/>
                      </a:lnTo>
                      <a:lnTo>
                        <a:pt x="5" y="5"/>
                      </a:lnTo>
                      <a:lnTo>
                        <a:pt x="4" y="8"/>
                      </a:lnTo>
                      <a:lnTo>
                        <a:pt x="2" y="11"/>
                      </a:lnTo>
                      <a:lnTo>
                        <a:pt x="2" y="11"/>
                      </a:lnTo>
                      <a:lnTo>
                        <a:pt x="1" y="15"/>
                      </a:lnTo>
                      <a:lnTo>
                        <a:pt x="1" y="19"/>
                      </a:lnTo>
                      <a:lnTo>
                        <a:pt x="1" y="19"/>
                      </a:lnTo>
                      <a:lnTo>
                        <a:pt x="0" y="23"/>
                      </a:lnTo>
                      <a:lnTo>
                        <a:pt x="0" y="25"/>
                      </a:lnTo>
                      <a:lnTo>
                        <a:pt x="0" y="27"/>
                      </a:lnTo>
                      <a:lnTo>
                        <a:pt x="0" y="27"/>
                      </a:lnTo>
                      <a:lnTo>
                        <a:pt x="1" y="30"/>
                      </a:lnTo>
                      <a:lnTo>
                        <a:pt x="1" y="32"/>
                      </a:lnTo>
                      <a:lnTo>
                        <a:pt x="1" y="34"/>
                      </a:lnTo>
                      <a:lnTo>
                        <a:pt x="1" y="34"/>
                      </a:lnTo>
                      <a:lnTo>
                        <a:pt x="2" y="35"/>
                      </a:lnTo>
                      <a:lnTo>
                        <a:pt x="3" y="36"/>
                      </a:lnTo>
                      <a:lnTo>
                        <a:pt x="5" y="37"/>
                      </a:lnTo>
                      <a:lnTo>
                        <a:pt x="6" y="38"/>
                      </a:lnTo>
                      <a:lnTo>
                        <a:pt x="6" y="38"/>
                      </a:lnTo>
                      <a:lnTo>
                        <a:pt x="7" y="38"/>
                      </a:lnTo>
                      <a:lnTo>
                        <a:pt x="9" y="38"/>
                      </a:lnTo>
                      <a:lnTo>
                        <a:pt x="9" y="38"/>
                      </a:lnTo>
                      <a:lnTo>
                        <a:pt x="10" y="38"/>
                      </a:lnTo>
                      <a:lnTo>
                        <a:pt x="11" y="38"/>
                      </a:lnTo>
                      <a:lnTo>
                        <a:pt x="12" y="38"/>
                      </a:lnTo>
                      <a:lnTo>
                        <a:pt x="13" y="39"/>
                      </a:lnTo>
                      <a:lnTo>
                        <a:pt x="13" y="39"/>
                      </a:lnTo>
                      <a:lnTo>
                        <a:pt x="14" y="40"/>
                      </a:lnTo>
                      <a:lnTo>
                        <a:pt x="15" y="40"/>
                      </a:lnTo>
                      <a:lnTo>
                        <a:pt x="16" y="40"/>
                      </a:lnTo>
                      <a:lnTo>
                        <a:pt x="16" y="40"/>
                      </a:lnTo>
                      <a:lnTo>
                        <a:pt x="18" y="40"/>
                      </a:lnTo>
                      <a:lnTo>
                        <a:pt x="18" y="40"/>
                      </a:lnTo>
                      <a:lnTo>
                        <a:pt x="19" y="39"/>
                      </a:lnTo>
                      <a:lnTo>
                        <a:pt x="19" y="39"/>
                      </a:lnTo>
                      <a:lnTo>
                        <a:pt x="19" y="39"/>
                      </a:lnTo>
                      <a:lnTo>
                        <a:pt x="20" y="39"/>
                      </a:lnTo>
                      <a:lnTo>
                        <a:pt x="19" y="39"/>
                      </a:lnTo>
                      <a:lnTo>
                        <a:pt x="19" y="39"/>
                      </a:lnTo>
                      <a:lnTo>
                        <a:pt x="18" y="39"/>
                      </a:lnTo>
                      <a:lnTo>
                        <a:pt x="17" y="39"/>
                      </a:lnTo>
                      <a:lnTo>
                        <a:pt x="17" y="39"/>
                      </a:lnTo>
                      <a:lnTo>
                        <a:pt x="16" y="39"/>
                      </a:lnTo>
                      <a:lnTo>
                        <a:pt x="15" y="39"/>
                      </a:lnTo>
                      <a:lnTo>
                        <a:pt x="14" y="39"/>
                      </a:lnTo>
                      <a:lnTo>
                        <a:pt x="13" y="38"/>
                      </a:lnTo>
                      <a:lnTo>
                        <a:pt x="13" y="38"/>
                      </a:lnTo>
                      <a:lnTo>
                        <a:pt x="12" y="38"/>
                      </a:lnTo>
                      <a:lnTo>
                        <a:pt x="10" y="37"/>
                      </a:lnTo>
                      <a:lnTo>
                        <a:pt x="10" y="37"/>
                      </a:lnTo>
                      <a:lnTo>
                        <a:pt x="10" y="37"/>
                      </a:lnTo>
                      <a:lnTo>
                        <a:pt x="9" y="37"/>
                      </a:lnTo>
                      <a:lnTo>
                        <a:pt x="8" y="38"/>
                      </a:lnTo>
                      <a:lnTo>
                        <a:pt x="7" y="38"/>
                      </a:lnTo>
                      <a:lnTo>
                        <a:pt x="7" y="38"/>
                      </a:lnTo>
                      <a:lnTo>
                        <a:pt x="6" y="37"/>
                      </a:lnTo>
                      <a:lnTo>
                        <a:pt x="5" y="37"/>
                      </a:lnTo>
                      <a:lnTo>
                        <a:pt x="4" y="35"/>
                      </a:lnTo>
                      <a:lnTo>
                        <a:pt x="4" y="35"/>
                      </a:lnTo>
                      <a:lnTo>
                        <a:pt x="3" y="35"/>
                      </a:lnTo>
                      <a:lnTo>
                        <a:pt x="2" y="34"/>
                      </a:lnTo>
                      <a:lnTo>
                        <a:pt x="2" y="32"/>
                      </a:lnTo>
                      <a:lnTo>
                        <a:pt x="2" y="32"/>
                      </a:lnTo>
                      <a:lnTo>
                        <a:pt x="1" y="29"/>
                      </a:lnTo>
                      <a:lnTo>
                        <a:pt x="1" y="25"/>
                      </a:lnTo>
                      <a:lnTo>
                        <a:pt x="1" y="25"/>
                      </a:lnTo>
                      <a:lnTo>
                        <a:pt x="1" y="24"/>
                      </a:lnTo>
                      <a:lnTo>
                        <a:pt x="1" y="22"/>
                      </a:lnTo>
                      <a:lnTo>
                        <a:pt x="2" y="19"/>
                      </a:lnTo>
                      <a:lnTo>
                        <a:pt x="2" y="19"/>
                      </a:lnTo>
                      <a:lnTo>
                        <a:pt x="2" y="15"/>
                      </a:lnTo>
                      <a:lnTo>
                        <a:pt x="3" y="12"/>
                      </a:lnTo>
                      <a:lnTo>
                        <a:pt x="3" y="12"/>
                      </a:lnTo>
                      <a:lnTo>
                        <a:pt x="4" y="8"/>
                      </a:lnTo>
                      <a:lnTo>
                        <a:pt x="5" y="5"/>
                      </a:lnTo>
                      <a:lnTo>
                        <a:pt x="5" y="5"/>
                      </a:lnTo>
                      <a:lnTo>
                        <a:pt x="7" y="2"/>
                      </a:lnTo>
                      <a:lnTo>
                        <a:pt x="8" y="1"/>
                      </a:lnTo>
                      <a:lnTo>
                        <a:pt x="9" y="0"/>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27" name="Freeform 835">
                  <a:extLst>
                    <a:ext uri="{FF2B5EF4-FFF2-40B4-BE49-F238E27FC236}">
                      <a16:creationId xmlns:a16="http://schemas.microsoft.com/office/drawing/2014/main" id="{103B5772-D4D6-4D7A-8F50-425EBE222B24}"/>
                    </a:ext>
                  </a:extLst>
                </p:cNvPr>
                <p:cNvSpPr>
                  <a:spLocks/>
                </p:cNvSpPr>
                <p:nvPr/>
              </p:nvSpPr>
              <p:spPr bwMode="auto">
                <a:xfrm>
                  <a:off x="3026" y="1498"/>
                  <a:ext cx="7" cy="5"/>
                </a:xfrm>
                <a:custGeom>
                  <a:avLst/>
                  <a:gdLst>
                    <a:gd name="T0" fmla="*/ 0 w 7"/>
                    <a:gd name="T1" fmla="*/ 0 h 5"/>
                    <a:gd name="T2" fmla="*/ 0 w 7"/>
                    <a:gd name="T3" fmla="*/ 0 h 5"/>
                    <a:gd name="T4" fmla="*/ 0 w 7"/>
                    <a:gd name="T5" fmla="*/ 0 h 5"/>
                    <a:gd name="T6" fmla="*/ 0 w 7"/>
                    <a:gd name="T7" fmla="*/ 0 h 5"/>
                    <a:gd name="T8" fmla="*/ 0 w 7"/>
                    <a:gd name="T9" fmla="*/ 0 h 5"/>
                    <a:gd name="T10" fmla="*/ 1 w 7"/>
                    <a:gd name="T11" fmla="*/ 1 h 5"/>
                    <a:gd name="T12" fmla="*/ 2 w 7"/>
                    <a:gd name="T13" fmla="*/ 1 h 5"/>
                    <a:gd name="T14" fmla="*/ 2 w 7"/>
                    <a:gd name="T15" fmla="*/ 1 h 5"/>
                    <a:gd name="T16" fmla="*/ 4 w 7"/>
                    <a:gd name="T17" fmla="*/ 1 h 5"/>
                    <a:gd name="T18" fmla="*/ 4 w 7"/>
                    <a:gd name="T19" fmla="*/ 2 h 5"/>
                    <a:gd name="T20" fmla="*/ 5 w 7"/>
                    <a:gd name="T21" fmla="*/ 2 h 5"/>
                    <a:gd name="T22" fmla="*/ 5 w 7"/>
                    <a:gd name="T23" fmla="*/ 2 h 5"/>
                    <a:gd name="T24" fmla="*/ 6 w 7"/>
                    <a:gd name="T25" fmla="*/ 3 h 5"/>
                    <a:gd name="T26" fmla="*/ 6 w 7"/>
                    <a:gd name="T27" fmla="*/ 3 h 5"/>
                    <a:gd name="T28" fmla="*/ 7 w 7"/>
                    <a:gd name="T29" fmla="*/ 5 h 5"/>
                    <a:gd name="T30" fmla="*/ 7 w 7"/>
                    <a:gd name="T31" fmla="*/ 5 h 5"/>
                    <a:gd name="T32" fmla="*/ 7 w 7"/>
                    <a:gd name="T33" fmla="*/ 5 h 5"/>
                    <a:gd name="T34" fmla="*/ 7 w 7"/>
                    <a:gd name="T35" fmla="*/ 5 h 5"/>
                    <a:gd name="T36" fmla="*/ 7 w 7"/>
                    <a:gd name="T37" fmla="*/ 5 h 5"/>
                    <a:gd name="T38" fmla="*/ 7 w 7"/>
                    <a:gd name="T39" fmla="*/ 4 h 5"/>
                    <a:gd name="T40" fmla="*/ 6 w 7"/>
                    <a:gd name="T41" fmla="*/ 3 h 5"/>
                    <a:gd name="T42" fmla="*/ 5 w 7"/>
                    <a:gd name="T43" fmla="*/ 2 h 5"/>
                    <a:gd name="T44" fmla="*/ 4 w 7"/>
                    <a:gd name="T45" fmla="*/ 1 h 5"/>
                    <a:gd name="T46" fmla="*/ 4 w 7"/>
                    <a:gd name="T47" fmla="*/ 1 h 5"/>
                    <a:gd name="T48" fmla="*/ 3 w 7"/>
                    <a:gd name="T49" fmla="*/ 1 h 5"/>
                    <a:gd name="T50" fmla="*/ 2 w 7"/>
                    <a:gd name="T51" fmla="*/ 1 h 5"/>
                    <a:gd name="T52" fmla="*/ 2 w 7"/>
                    <a:gd name="T53" fmla="*/ 1 h 5"/>
                    <a:gd name="T54" fmla="*/ 1 w 7"/>
                    <a:gd name="T55" fmla="*/ 1 h 5"/>
                    <a:gd name="T56" fmla="*/ 0 w 7"/>
                    <a:gd name="T57" fmla="*/ 1 h 5"/>
                    <a:gd name="T58" fmla="*/ 0 w 7"/>
                    <a:gd name="T59" fmla="*/ 1 h 5"/>
                    <a:gd name="T60" fmla="*/ 0 w 7"/>
                    <a:gd name="T61" fmla="*/ 0 h 5"/>
                    <a:gd name="T62" fmla="*/ 0 w 7"/>
                    <a:gd name="T63" fmla="*/ 0 h 5"/>
                    <a:gd name="T64" fmla="*/ 0 w 7"/>
                    <a:gd name="T65" fmla="*/ 0 h 5"/>
                    <a:gd name="T66" fmla="*/ 0 w 7"/>
                    <a:gd name="T6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5">
                      <a:moveTo>
                        <a:pt x="0" y="0"/>
                      </a:moveTo>
                      <a:lnTo>
                        <a:pt x="0" y="0"/>
                      </a:lnTo>
                      <a:lnTo>
                        <a:pt x="0" y="0"/>
                      </a:lnTo>
                      <a:lnTo>
                        <a:pt x="0" y="0"/>
                      </a:lnTo>
                      <a:lnTo>
                        <a:pt x="0" y="0"/>
                      </a:lnTo>
                      <a:lnTo>
                        <a:pt x="1" y="1"/>
                      </a:lnTo>
                      <a:lnTo>
                        <a:pt x="2" y="1"/>
                      </a:lnTo>
                      <a:lnTo>
                        <a:pt x="2" y="1"/>
                      </a:lnTo>
                      <a:lnTo>
                        <a:pt x="4" y="1"/>
                      </a:lnTo>
                      <a:lnTo>
                        <a:pt x="4" y="2"/>
                      </a:lnTo>
                      <a:lnTo>
                        <a:pt x="5" y="2"/>
                      </a:lnTo>
                      <a:lnTo>
                        <a:pt x="5" y="2"/>
                      </a:lnTo>
                      <a:lnTo>
                        <a:pt x="6" y="3"/>
                      </a:lnTo>
                      <a:lnTo>
                        <a:pt x="6" y="3"/>
                      </a:lnTo>
                      <a:lnTo>
                        <a:pt x="7" y="5"/>
                      </a:lnTo>
                      <a:lnTo>
                        <a:pt x="7" y="5"/>
                      </a:lnTo>
                      <a:lnTo>
                        <a:pt x="7" y="5"/>
                      </a:lnTo>
                      <a:lnTo>
                        <a:pt x="7" y="5"/>
                      </a:lnTo>
                      <a:lnTo>
                        <a:pt x="7" y="5"/>
                      </a:lnTo>
                      <a:lnTo>
                        <a:pt x="7" y="4"/>
                      </a:lnTo>
                      <a:lnTo>
                        <a:pt x="6" y="3"/>
                      </a:lnTo>
                      <a:lnTo>
                        <a:pt x="5" y="2"/>
                      </a:lnTo>
                      <a:lnTo>
                        <a:pt x="4" y="1"/>
                      </a:lnTo>
                      <a:lnTo>
                        <a:pt x="4" y="1"/>
                      </a:lnTo>
                      <a:lnTo>
                        <a:pt x="3" y="1"/>
                      </a:lnTo>
                      <a:lnTo>
                        <a:pt x="2" y="1"/>
                      </a:lnTo>
                      <a:lnTo>
                        <a:pt x="2" y="1"/>
                      </a:lnTo>
                      <a:lnTo>
                        <a:pt x="1" y="1"/>
                      </a:lnTo>
                      <a:lnTo>
                        <a:pt x="0" y="1"/>
                      </a:lnTo>
                      <a:lnTo>
                        <a:pt x="0" y="1"/>
                      </a:lnTo>
                      <a:lnTo>
                        <a:pt x="0"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28" name="Freeform 836">
                  <a:extLst>
                    <a:ext uri="{FF2B5EF4-FFF2-40B4-BE49-F238E27FC236}">
                      <a16:creationId xmlns:a16="http://schemas.microsoft.com/office/drawing/2014/main" id="{804A45C8-2A76-411A-9597-0F0EB0857229}"/>
                    </a:ext>
                  </a:extLst>
                </p:cNvPr>
                <p:cNvSpPr>
                  <a:spLocks/>
                </p:cNvSpPr>
                <p:nvPr/>
              </p:nvSpPr>
              <p:spPr bwMode="auto">
                <a:xfrm>
                  <a:off x="3026" y="1498"/>
                  <a:ext cx="7" cy="5"/>
                </a:xfrm>
                <a:custGeom>
                  <a:avLst/>
                  <a:gdLst>
                    <a:gd name="T0" fmla="*/ 0 w 7"/>
                    <a:gd name="T1" fmla="*/ 0 h 5"/>
                    <a:gd name="T2" fmla="*/ 0 w 7"/>
                    <a:gd name="T3" fmla="*/ 0 h 5"/>
                    <a:gd name="T4" fmla="*/ 0 w 7"/>
                    <a:gd name="T5" fmla="*/ 0 h 5"/>
                    <a:gd name="T6" fmla="*/ 0 w 7"/>
                    <a:gd name="T7" fmla="*/ 0 h 5"/>
                    <a:gd name="T8" fmla="*/ 0 w 7"/>
                    <a:gd name="T9" fmla="*/ 0 h 5"/>
                    <a:gd name="T10" fmla="*/ 1 w 7"/>
                    <a:gd name="T11" fmla="*/ 1 h 5"/>
                    <a:gd name="T12" fmla="*/ 2 w 7"/>
                    <a:gd name="T13" fmla="*/ 1 h 5"/>
                    <a:gd name="T14" fmla="*/ 2 w 7"/>
                    <a:gd name="T15" fmla="*/ 1 h 5"/>
                    <a:gd name="T16" fmla="*/ 4 w 7"/>
                    <a:gd name="T17" fmla="*/ 1 h 5"/>
                    <a:gd name="T18" fmla="*/ 4 w 7"/>
                    <a:gd name="T19" fmla="*/ 2 h 5"/>
                    <a:gd name="T20" fmla="*/ 5 w 7"/>
                    <a:gd name="T21" fmla="*/ 2 h 5"/>
                    <a:gd name="T22" fmla="*/ 5 w 7"/>
                    <a:gd name="T23" fmla="*/ 2 h 5"/>
                    <a:gd name="T24" fmla="*/ 6 w 7"/>
                    <a:gd name="T25" fmla="*/ 3 h 5"/>
                    <a:gd name="T26" fmla="*/ 6 w 7"/>
                    <a:gd name="T27" fmla="*/ 3 h 5"/>
                    <a:gd name="T28" fmla="*/ 7 w 7"/>
                    <a:gd name="T29" fmla="*/ 5 h 5"/>
                    <a:gd name="T30" fmla="*/ 7 w 7"/>
                    <a:gd name="T31" fmla="*/ 5 h 5"/>
                    <a:gd name="T32" fmla="*/ 7 w 7"/>
                    <a:gd name="T33" fmla="*/ 5 h 5"/>
                    <a:gd name="T34" fmla="*/ 7 w 7"/>
                    <a:gd name="T35" fmla="*/ 5 h 5"/>
                    <a:gd name="T36" fmla="*/ 7 w 7"/>
                    <a:gd name="T37" fmla="*/ 5 h 5"/>
                    <a:gd name="T38" fmla="*/ 7 w 7"/>
                    <a:gd name="T39" fmla="*/ 4 h 5"/>
                    <a:gd name="T40" fmla="*/ 6 w 7"/>
                    <a:gd name="T41" fmla="*/ 3 h 5"/>
                    <a:gd name="T42" fmla="*/ 5 w 7"/>
                    <a:gd name="T43" fmla="*/ 2 h 5"/>
                    <a:gd name="T44" fmla="*/ 4 w 7"/>
                    <a:gd name="T45" fmla="*/ 1 h 5"/>
                    <a:gd name="T46" fmla="*/ 4 w 7"/>
                    <a:gd name="T47" fmla="*/ 1 h 5"/>
                    <a:gd name="T48" fmla="*/ 3 w 7"/>
                    <a:gd name="T49" fmla="*/ 1 h 5"/>
                    <a:gd name="T50" fmla="*/ 2 w 7"/>
                    <a:gd name="T51" fmla="*/ 1 h 5"/>
                    <a:gd name="T52" fmla="*/ 2 w 7"/>
                    <a:gd name="T53" fmla="*/ 1 h 5"/>
                    <a:gd name="T54" fmla="*/ 1 w 7"/>
                    <a:gd name="T55" fmla="*/ 1 h 5"/>
                    <a:gd name="T56" fmla="*/ 0 w 7"/>
                    <a:gd name="T57" fmla="*/ 1 h 5"/>
                    <a:gd name="T58" fmla="*/ 0 w 7"/>
                    <a:gd name="T59" fmla="*/ 1 h 5"/>
                    <a:gd name="T60" fmla="*/ 0 w 7"/>
                    <a:gd name="T61" fmla="*/ 0 h 5"/>
                    <a:gd name="T62" fmla="*/ 0 w 7"/>
                    <a:gd name="T63" fmla="*/ 0 h 5"/>
                    <a:gd name="T64" fmla="*/ 0 w 7"/>
                    <a:gd name="T65" fmla="*/ 0 h 5"/>
                    <a:gd name="T66" fmla="*/ 0 w 7"/>
                    <a:gd name="T6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5">
                      <a:moveTo>
                        <a:pt x="0" y="0"/>
                      </a:moveTo>
                      <a:lnTo>
                        <a:pt x="0" y="0"/>
                      </a:lnTo>
                      <a:lnTo>
                        <a:pt x="0" y="0"/>
                      </a:lnTo>
                      <a:lnTo>
                        <a:pt x="0" y="0"/>
                      </a:lnTo>
                      <a:lnTo>
                        <a:pt x="0" y="0"/>
                      </a:lnTo>
                      <a:lnTo>
                        <a:pt x="1" y="1"/>
                      </a:lnTo>
                      <a:lnTo>
                        <a:pt x="2" y="1"/>
                      </a:lnTo>
                      <a:lnTo>
                        <a:pt x="2" y="1"/>
                      </a:lnTo>
                      <a:lnTo>
                        <a:pt x="4" y="1"/>
                      </a:lnTo>
                      <a:lnTo>
                        <a:pt x="4" y="2"/>
                      </a:lnTo>
                      <a:lnTo>
                        <a:pt x="5" y="2"/>
                      </a:lnTo>
                      <a:lnTo>
                        <a:pt x="5" y="2"/>
                      </a:lnTo>
                      <a:lnTo>
                        <a:pt x="6" y="3"/>
                      </a:lnTo>
                      <a:lnTo>
                        <a:pt x="6" y="3"/>
                      </a:lnTo>
                      <a:lnTo>
                        <a:pt x="7" y="5"/>
                      </a:lnTo>
                      <a:lnTo>
                        <a:pt x="7" y="5"/>
                      </a:lnTo>
                      <a:lnTo>
                        <a:pt x="7" y="5"/>
                      </a:lnTo>
                      <a:lnTo>
                        <a:pt x="7" y="5"/>
                      </a:lnTo>
                      <a:lnTo>
                        <a:pt x="7" y="5"/>
                      </a:lnTo>
                      <a:lnTo>
                        <a:pt x="7" y="4"/>
                      </a:lnTo>
                      <a:lnTo>
                        <a:pt x="6" y="3"/>
                      </a:lnTo>
                      <a:lnTo>
                        <a:pt x="5" y="2"/>
                      </a:lnTo>
                      <a:lnTo>
                        <a:pt x="4" y="1"/>
                      </a:lnTo>
                      <a:lnTo>
                        <a:pt x="4" y="1"/>
                      </a:lnTo>
                      <a:lnTo>
                        <a:pt x="3" y="1"/>
                      </a:lnTo>
                      <a:lnTo>
                        <a:pt x="2" y="1"/>
                      </a:lnTo>
                      <a:lnTo>
                        <a:pt x="2" y="1"/>
                      </a:lnTo>
                      <a:lnTo>
                        <a:pt x="1" y="1"/>
                      </a:lnTo>
                      <a:lnTo>
                        <a:pt x="0" y="1"/>
                      </a:lnTo>
                      <a:lnTo>
                        <a:pt x="0" y="1"/>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29" name="Freeform 837">
                  <a:extLst>
                    <a:ext uri="{FF2B5EF4-FFF2-40B4-BE49-F238E27FC236}">
                      <a16:creationId xmlns:a16="http://schemas.microsoft.com/office/drawing/2014/main" id="{A6187E0F-946D-47BE-85DF-214A5AFD5FC1}"/>
                    </a:ext>
                  </a:extLst>
                </p:cNvPr>
                <p:cNvSpPr>
                  <a:spLocks/>
                </p:cNvSpPr>
                <p:nvPr/>
              </p:nvSpPr>
              <p:spPr bwMode="auto">
                <a:xfrm>
                  <a:off x="3032" y="1499"/>
                  <a:ext cx="6" cy="8"/>
                </a:xfrm>
                <a:custGeom>
                  <a:avLst/>
                  <a:gdLst>
                    <a:gd name="T0" fmla="*/ 0 w 6"/>
                    <a:gd name="T1" fmla="*/ 0 h 8"/>
                    <a:gd name="T2" fmla="*/ 0 w 6"/>
                    <a:gd name="T3" fmla="*/ 0 h 8"/>
                    <a:gd name="T4" fmla="*/ 0 w 6"/>
                    <a:gd name="T5" fmla="*/ 1 h 8"/>
                    <a:gd name="T6" fmla="*/ 1 w 6"/>
                    <a:gd name="T7" fmla="*/ 1 h 8"/>
                    <a:gd name="T8" fmla="*/ 1 w 6"/>
                    <a:gd name="T9" fmla="*/ 3 h 8"/>
                    <a:gd name="T10" fmla="*/ 1 w 6"/>
                    <a:gd name="T11" fmla="*/ 4 h 8"/>
                    <a:gd name="T12" fmla="*/ 1 w 6"/>
                    <a:gd name="T13" fmla="*/ 5 h 8"/>
                    <a:gd name="T14" fmla="*/ 2 w 6"/>
                    <a:gd name="T15" fmla="*/ 6 h 8"/>
                    <a:gd name="T16" fmla="*/ 2 w 6"/>
                    <a:gd name="T17" fmla="*/ 6 h 8"/>
                    <a:gd name="T18" fmla="*/ 3 w 6"/>
                    <a:gd name="T19" fmla="*/ 7 h 8"/>
                    <a:gd name="T20" fmla="*/ 4 w 6"/>
                    <a:gd name="T21" fmla="*/ 7 h 8"/>
                    <a:gd name="T22" fmla="*/ 5 w 6"/>
                    <a:gd name="T23" fmla="*/ 8 h 8"/>
                    <a:gd name="T24" fmla="*/ 6 w 6"/>
                    <a:gd name="T25" fmla="*/ 8 h 8"/>
                    <a:gd name="T26" fmla="*/ 6 w 6"/>
                    <a:gd name="T27" fmla="*/ 8 h 8"/>
                    <a:gd name="T28" fmla="*/ 6 w 6"/>
                    <a:gd name="T29" fmla="*/ 7 h 8"/>
                    <a:gd name="T30" fmla="*/ 6 w 6"/>
                    <a:gd name="T31" fmla="*/ 7 h 8"/>
                    <a:gd name="T32" fmla="*/ 6 w 6"/>
                    <a:gd name="T33" fmla="*/ 7 h 8"/>
                    <a:gd name="T34" fmla="*/ 5 w 6"/>
                    <a:gd name="T35" fmla="*/ 7 h 8"/>
                    <a:gd name="T36" fmla="*/ 3 w 6"/>
                    <a:gd name="T37" fmla="*/ 7 h 8"/>
                    <a:gd name="T38" fmla="*/ 2 w 6"/>
                    <a:gd name="T39" fmla="*/ 6 h 8"/>
                    <a:gd name="T40" fmla="*/ 2 w 6"/>
                    <a:gd name="T41" fmla="*/ 4 h 8"/>
                    <a:gd name="T42" fmla="*/ 2 w 6"/>
                    <a:gd name="T43" fmla="*/ 4 h 8"/>
                    <a:gd name="T44" fmla="*/ 1 w 6"/>
                    <a:gd name="T45" fmla="*/ 2 h 8"/>
                    <a:gd name="T46" fmla="*/ 1 w 6"/>
                    <a:gd name="T47" fmla="*/ 1 h 8"/>
                    <a:gd name="T48" fmla="*/ 0 w 6"/>
                    <a:gd name="T49" fmla="*/ 0 h 8"/>
                    <a:gd name="T50" fmla="*/ 0 w 6"/>
                    <a:gd name="T51" fmla="*/ 0 h 8"/>
                    <a:gd name="T52" fmla="*/ 0 w 6"/>
                    <a:gd name="T5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8">
                      <a:moveTo>
                        <a:pt x="0" y="0"/>
                      </a:moveTo>
                      <a:lnTo>
                        <a:pt x="0" y="0"/>
                      </a:lnTo>
                      <a:lnTo>
                        <a:pt x="0" y="1"/>
                      </a:lnTo>
                      <a:lnTo>
                        <a:pt x="1" y="1"/>
                      </a:lnTo>
                      <a:lnTo>
                        <a:pt x="1" y="3"/>
                      </a:lnTo>
                      <a:lnTo>
                        <a:pt x="1" y="4"/>
                      </a:lnTo>
                      <a:lnTo>
                        <a:pt x="1" y="5"/>
                      </a:lnTo>
                      <a:lnTo>
                        <a:pt x="2" y="6"/>
                      </a:lnTo>
                      <a:lnTo>
                        <a:pt x="2" y="6"/>
                      </a:lnTo>
                      <a:lnTo>
                        <a:pt x="3" y="7"/>
                      </a:lnTo>
                      <a:lnTo>
                        <a:pt x="4" y="7"/>
                      </a:lnTo>
                      <a:lnTo>
                        <a:pt x="5" y="8"/>
                      </a:lnTo>
                      <a:lnTo>
                        <a:pt x="6" y="8"/>
                      </a:lnTo>
                      <a:lnTo>
                        <a:pt x="6" y="8"/>
                      </a:lnTo>
                      <a:lnTo>
                        <a:pt x="6" y="7"/>
                      </a:lnTo>
                      <a:lnTo>
                        <a:pt x="6" y="7"/>
                      </a:lnTo>
                      <a:lnTo>
                        <a:pt x="6" y="7"/>
                      </a:lnTo>
                      <a:lnTo>
                        <a:pt x="5" y="7"/>
                      </a:lnTo>
                      <a:lnTo>
                        <a:pt x="3" y="7"/>
                      </a:lnTo>
                      <a:lnTo>
                        <a:pt x="2" y="6"/>
                      </a:lnTo>
                      <a:lnTo>
                        <a:pt x="2" y="4"/>
                      </a:lnTo>
                      <a:lnTo>
                        <a:pt x="2" y="4"/>
                      </a:lnTo>
                      <a:lnTo>
                        <a:pt x="1" y="2"/>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30" name="Freeform 838">
                  <a:extLst>
                    <a:ext uri="{FF2B5EF4-FFF2-40B4-BE49-F238E27FC236}">
                      <a16:creationId xmlns:a16="http://schemas.microsoft.com/office/drawing/2014/main" id="{A209B512-44AB-4DF3-9A0F-FA9374B0966F}"/>
                    </a:ext>
                  </a:extLst>
                </p:cNvPr>
                <p:cNvSpPr>
                  <a:spLocks/>
                </p:cNvSpPr>
                <p:nvPr/>
              </p:nvSpPr>
              <p:spPr bwMode="auto">
                <a:xfrm>
                  <a:off x="3032" y="1499"/>
                  <a:ext cx="6" cy="8"/>
                </a:xfrm>
                <a:custGeom>
                  <a:avLst/>
                  <a:gdLst>
                    <a:gd name="T0" fmla="*/ 0 w 6"/>
                    <a:gd name="T1" fmla="*/ 0 h 8"/>
                    <a:gd name="T2" fmla="*/ 0 w 6"/>
                    <a:gd name="T3" fmla="*/ 0 h 8"/>
                    <a:gd name="T4" fmla="*/ 0 w 6"/>
                    <a:gd name="T5" fmla="*/ 1 h 8"/>
                    <a:gd name="T6" fmla="*/ 1 w 6"/>
                    <a:gd name="T7" fmla="*/ 1 h 8"/>
                    <a:gd name="T8" fmla="*/ 1 w 6"/>
                    <a:gd name="T9" fmla="*/ 3 h 8"/>
                    <a:gd name="T10" fmla="*/ 1 w 6"/>
                    <a:gd name="T11" fmla="*/ 4 h 8"/>
                    <a:gd name="T12" fmla="*/ 1 w 6"/>
                    <a:gd name="T13" fmla="*/ 5 h 8"/>
                    <a:gd name="T14" fmla="*/ 2 w 6"/>
                    <a:gd name="T15" fmla="*/ 6 h 8"/>
                    <a:gd name="T16" fmla="*/ 2 w 6"/>
                    <a:gd name="T17" fmla="*/ 6 h 8"/>
                    <a:gd name="T18" fmla="*/ 3 w 6"/>
                    <a:gd name="T19" fmla="*/ 7 h 8"/>
                    <a:gd name="T20" fmla="*/ 4 w 6"/>
                    <a:gd name="T21" fmla="*/ 7 h 8"/>
                    <a:gd name="T22" fmla="*/ 5 w 6"/>
                    <a:gd name="T23" fmla="*/ 8 h 8"/>
                    <a:gd name="T24" fmla="*/ 6 w 6"/>
                    <a:gd name="T25" fmla="*/ 8 h 8"/>
                    <a:gd name="T26" fmla="*/ 6 w 6"/>
                    <a:gd name="T27" fmla="*/ 8 h 8"/>
                    <a:gd name="T28" fmla="*/ 6 w 6"/>
                    <a:gd name="T29" fmla="*/ 7 h 8"/>
                    <a:gd name="T30" fmla="*/ 6 w 6"/>
                    <a:gd name="T31" fmla="*/ 7 h 8"/>
                    <a:gd name="T32" fmla="*/ 6 w 6"/>
                    <a:gd name="T33" fmla="*/ 7 h 8"/>
                    <a:gd name="T34" fmla="*/ 5 w 6"/>
                    <a:gd name="T35" fmla="*/ 7 h 8"/>
                    <a:gd name="T36" fmla="*/ 3 w 6"/>
                    <a:gd name="T37" fmla="*/ 7 h 8"/>
                    <a:gd name="T38" fmla="*/ 2 w 6"/>
                    <a:gd name="T39" fmla="*/ 6 h 8"/>
                    <a:gd name="T40" fmla="*/ 2 w 6"/>
                    <a:gd name="T41" fmla="*/ 4 h 8"/>
                    <a:gd name="T42" fmla="*/ 2 w 6"/>
                    <a:gd name="T43" fmla="*/ 4 h 8"/>
                    <a:gd name="T44" fmla="*/ 1 w 6"/>
                    <a:gd name="T45" fmla="*/ 2 h 8"/>
                    <a:gd name="T46" fmla="*/ 1 w 6"/>
                    <a:gd name="T47" fmla="*/ 1 h 8"/>
                    <a:gd name="T48" fmla="*/ 0 w 6"/>
                    <a:gd name="T49" fmla="*/ 0 h 8"/>
                    <a:gd name="T50" fmla="*/ 0 w 6"/>
                    <a:gd name="T51" fmla="*/ 0 h 8"/>
                    <a:gd name="T52" fmla="*/ 0 w 6"/>
                    <a:gd name="T5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8">
                      <a:moveTo>
                        <a:pt x="0" y="0"/>
                      </a:moveTo>
                      <a:lnTo>
                        <a:pt x="0" y="0"/>
                      </a:lnTo>
                      <a:lnTo>
                        <a:pt x="0" y="1"/>
                      </a:lnTo>
                      <a:lnTo>
                        <a:pt x="1" y="1"/>
                      </a:lnTo>
                      <a:lnTo>
                        <a:pt x="1" y="3"/>
                      </a:lnTo>
                      <a:lnTo>
                        <a:pt x="1" y="4"/>
                      </a:lnTo>
                      <a:lnTo>
                        <a:pt x="1" y="5"/>
                      </a:lnTo>
                      <a:lnTo>
                        <a:pt x="2" y="6"/>
                      </a:lnTo>
                      <a:lnTo>
                        <a:pt x="2" y="6"/>
                      </a:lnTo>
                      <a:lnTo>
                        <a:pt x="3" y="7"/>
                      </a:lnTo>
                      <a:lnTo>
                        <a:pt x="4" y="7"/>
                      </a:lnTo>
                      <a:lnTo>
                        <a:pt x="5" y="8"/>
                      </a:lnTo>
                      <a:lnTo>
                        <a:pt x="6" y="8"/>
                      </a:lnTo>
                      <a:lnTo>
                        <a:pt x="6" y="8"/>
                      </a:lnTo>
                      <a:lnTo>
                        <a:pt x="6" y="7"/>
                      </a:lnTo>
                      <a:lnTo>
                        <a:pt x="6" y="7"/>
                      </a:lnTo>
                      <a:lnTo>
                        <a:pt x="6" y="7"/>
                      </a:lnTo>
                      <a:lnTo>
                        <a:pt x="5" y="7"/>
                      </a:lnTo>
                      <a:lnTo>
                        <a:pt x="3" y="7"/>
                      </a:lnTo>
                      <a:lnTo>
                        <a:pt x="2" y="6"/>
                      </a:lnTo>
                      <a:lnTo>
                        <a:pt x="2" y="4"/>
                      </a:lnTo>
                      <a:lnTo>
                        <a:pt x="2" y="4"/>
                      </a:lnTo>
                      <a:lnTo>
                        <a:pt x="1" y="2"/>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31" name="Freeform 839">
                  <a:extLst>
                    <a:ext uri="{FF2B5EF4-FFF2-40B4-BE49-F238E27FC236}">
                      <a16:creationId xmlns:a16="http://schemas.microsoft.com/office/drawing/2014/main" id="{749D9470-DE18-4ABD-94D6-081572132BE4}"/>
                    </a:ext>
                  </a:extLst>
                </p:cNvPr>
                <p:cNvSpPr>
                  <a:spLocks/>
                </p:cNvSpPr>
                <p:nvPr/>
              </p:nvSpPr>
              <p:spPr bwMode="auto">
                <a:xfrm>
                  <a:off x="3032" y="1499"/>
                  <a:ext cx="10" cy="5"/>
                </a:xfrm>
                <a:custGeom>
                  <a:avLst/>
                  <a:gdLst>
                    <a:gd name="T0" fmla="*/ 1 w 10"/>
                    <a:gd name="T1" fmla="*/ 0 h 5"/>
                    <a:gd name="T2" fmla="*/ 1 w 10"/>
                    <a:gd name="T3" fmla="*/ 0 h 5"/>
                    <a:gd name="T4" fmla="*/ 1 w 10"/>
                    <a:gd name="T5" fmla="*/ 0 h 5"/>
                    <a:gd name="T6" fmla="*/ 1 w 10"/>
                    <a:gd name="T7" fmla="*/ 0 h 5"/>
                    <a:gd name="T8" fmla="*/ 1 w 10"/>
                    <a:gd name="T9" fmla="*/ 0 h 5"/>
                    <a:gd name="T10" fmla="*/ 1 w 10"/>
                    <a:gd name="T11" fmla="*/ 0 h 5"/>
                    <a:gd name="T12" fmla="*/ 2 w 10"/>
                    <a:gd name="T13" fmla="*/ 0 h 5"/>
                    <a:gd name="T14" fmla="*/ 3 w 10"/>
                    <a:gd name="T15" fmla="*/ 1 h 5"/>
                    <a:gd name="T16" fmla="*/ 3 w 10"/>
                    <a:gd name="T17" fmla="*/ 1 h 5"/>
                    <a:gd name="T18" fmla="*/ 4 w 10"/>
                    <a:gd name="T19" fmla="*/ 1 h 5"/>
                    <a:gd name="T20" fmla="*/ 6 w 10"/>
                    <a:gd name="T21" fmla="*/ 1 h 5"/>
                    <a:gd name="T22" fmla="*/ 6 w 10"/>
                    <a:gd name="T23" fmla="*/ 1 h 5"/>
                    <a:gd name="T24" fmla="*/ 7 w 10"/>
                    <a:gd name="T25" fmla="*/ 2 h 5"/>
                    <a:gd name="T26" fmla="*/ 8 w 10"/>
                    <a:gd name="T27" fmla="*/ 2 h 5"/>
                    <a:gd name="T28" fmla="*/ 10 w 10"/>
                    <a:gd name="T29" fmla="*/ 4 h 5"/>
                    <a:gd name="T30" fmla="*/ 10 w 10"/>
                    <a:gd name="T31" fmla="*/ 5 h 5"/>
                    <a:gd name="T32" fmla="*/ 10 w 10"/>
                    <a:gd name="T33" fmla="*/ 5 h 5"/>
                    <a:gd name="T34" fmla="*/ 10 w 10"/>
                    <a:gd name="T35" fmla="*/ 5 h 5"/>
                    <a:gd name="T36" fmla="*/ 10 w 10"/>
                    <a:gd name="T37" fmla="*/ 5 h 5"/>
                    <a:gd name="T38" fmla="*/ 9 w 10"/>
                    <a:gd name="T39" fmla="*/ 3 h 5"/>
                    <a:gd name="T40" fmla="*/ 8 w 10"/>
                    <a:gd name="T41" fmla="*/ 2 h 5"/>
                    <a:gd name="T42" fmla="*/ 7 w 10"/>
                    <a:gd name="T43" fmla="*/ 1 h 5"/>
                    <a:gd name="T44" fmla="*/ 5 w 10"/>
                    <a:gd name="T45" fmla="*/ 1 h 5"/>
                    <a:gd name="T46" fmla="*/ 5 w 10"/>
                    <a:gd name="T47" fmla="*/ 1 h 5"/>
                    <a:gd name="T48" fmla="*/ 2 w 10"/>
                    <a:gd name="T49" fmla="*/ 0 h 5"/>
                    <a:gd name="T50" fmla="*/ 2 w 10"/>
                    <a:gd name="T51" fmla="*/ 0 h 5"/>
                    <a:gd name="T52" fmla="*/ 1 w 10"/>
                    <a:gd name="T53" fmla="*/ 0 h 5"/>
                    <a:gd name="T54" fmla="*/ 1 w 10"/>
                    <a:gd name="T55" fmla="*/ 0 h 5"/>
                    <a:gd name="T56" fmla="*/ 0 w 10"/>
                    <a:gd name="T57" fmla="*/ 0 h 5"/>
                    <a:gd name="T58" fmla="*/ 0 w 10"/>
                    <a:gd name="T59" fmla="*/ 0 h 5"/>
                    <a:gd name="T60" fmla="*/ 0 w 10"/>
                    <a:gd name="T61" fmla="*/ 0 h 5"/>
                    <a:gd name="T62" fmla="*/ 0 w 10"/>
                    <a:gd name="T63" fmla="*/ 0 h 5"/>
                    <a:gd name="T64" fmla="*/ 1 w 10"/>
                    <a:gd name="T65" fmla="*/ 0 h 5"/>
                    <a:gd name="T66" fmla="*/ 1 w 10"/>
                    <a:gd name="T67" fmla="*/ 0 h 5"/>
                    <a:gd name="T68" fmla="*/ 1 w 10"/>
                    <a:gd name="T69" fmla="*/ 0 h 5"/>
                    <a:gd name="T70" fmla="*/ 1 w 10"/>
                    <a:gd name="T7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5">
                      <a:moveTo>
                        <a:pt x="1" y="0"/>
                      </a:moveTo>
                      <a:lnTo>
                        <a:pt x="1" y="0"/>
                      </a:lnTo>
                      <a:lnTo>
                        <a:pt x="1" y="0"/>
                      </a:lnTo>
                      <a:lnTo>
                        <a:pt x="1" y="0"/>
                      </a:lnTo>
                      <a:lnTo>
                        <a:pt x="1" y="0"/>
                      </a:lnTo>
                      <a:lnTo>
                        <a:pt x="1" y="0"/>
                      </a:lnTo>
                      <a:lnTo>
                        <a:pt x="2" y="0"/>
                      </a:lnTo>
                      <a:lnTo>
                        <a:pt x="3" y="1"/>
                      </a:lnTo>
                      <a:lnTo>
                        <a:pt x="3" y="1"/>
                      </a:lnTo>
                      <a:lnTo>
                        <a:pt x="4" y="1"/>
                      </a:lnTo>
                      <a:lnTo>
                        <a:pt x="6" y="1"/>
                      </a:lnTo>
                      <a:lnTo>
                        <a:pt x="6" y="1"/>
                      </a:lnTo>
                      <a:lnTo>
                        <a:pt x="7" y="2"/>
                      </a:lnTo>
                      <a:lnTo>
                        <a:pt x="8" y="2"/>
                      </a:lnTo>
                      <a:lnTo>
                        <a:pt x="10" y="4"/>
                      </a:lnTo>
                      <a:lnTo>
                        <a:pt x="10" y="5"/>
                      </a:lnTo>
                      <a:lnTo>
                        <a:pt x="10" y="5"/>
                      </a:lnTo>
                      <a:lnTo>
                        <a:pt x="10" y="5"/>
                      </a:lnTo>
                      <a:lnTo>
                        <a:pt x="10" y="5"/>
                      </a:lnTo>
                      <a:lnTo>
                        <a:pt x="9" y="3"/>
                      </a:lnTo>
                      <a:lnTo>
                        <a:pt x="8" y="2"/>
                      </a:lnTo>
                      <a:lnTo>
                        <a:pt x="7" y="1"/>
                      </a:lnTo>
                      <a:lnTo>
                        <a:pt x="5" y="1"/>
                      </a:lnTo>
                      <a:lnTo>
                        <a:pt x="5" y="1"/>
                      </a:lnTo>
                      <a:lnTo>
                        <a:pt x="2" y="0"/>
                      </a:lnTo>
                      <a:lnTo>
                        <a:pt x="2" y="0"/>
                      </a:lnTo>
                      <a:lnTo>
                        <a:pt x="1" y="0"/>
                      </a:lnTo>
                      <a:lnTo>
                        <a:pt x="1" y="0"/>
                      </a:lnTo>
                      <a:lnTo>
                        <a:pt x="0" y="0"/>
                      </a:lnTo>
                      <a:lnTo>
                        <a:pt x="0" y="0"/>
                      </a:lnTo>
                      <a:lnTo>
                        <a:pt x="0" y="0"/>
                      </a:lnTo>
                      <a:lnTo>
                        <a:pt x="0" y="0"/>
                      </a:lnTo>
                      <a:lnTo>
                        <a:pt x="1" y="0"/>
                      </a:lnTo>
                      <a:lnTo>
                        <a:pt x="1" y="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32" name="Freeform 840">
                  <a:extLst>
                    <a:ext uri="{FF2B5EF4-FFF2-40B4-BE49-F238E27FC236}">
                      <a16:creationId xmlns:a16="http://schemas.microsoft.com/office/drawing/2014/main" id="{51B93173-3492-4A67-823E-7B70256DEE7A}"/>
                    </a:ext>
                  </a:extLst>
                </p:cNvPr>
                <p:cNvSpPr>
                  <a:spLocks/>
                </p:cNvSpPr>
                <p:nvPr/>
              </p:nvSpPr>
              <p:spPr bwMode="auto">
                <a:xfrm>
                  <a:off x="3032" y="1499"/>
                  <a:ext cx="10" cy="5"/>
                </a:xfrm>
                <a:custGeom>
                  <a:avLst/>
                  <a:gdLst>
                    <a:gd name="T0" fmla="*/ 1 w 10"/>
                    <a:gd name="T1" fmla="*/ 0 h 5"/>
                    <a:gd name="T2" fmla="*/ 1 w 10"/>
                    <a:gd name="T3" fmla="*/ 0 h 5"/>
                    <a:gd name="T4" fmla="*/ 1 w 10"/>
                    <a:gd name="T5" fmla="*/ 0 h 5"/>
                    <a:gd name="T6" fmla="*/ 1 w 10"/>
                    <a:gd name="T7" fmla="*/ 0 h 5"/>
                    <a:gd name="T8" fmla="*/ 1 w 10"/>
                    <a:gd name="T9" fmla="*/ 0 h 5"/>
                    <a:gd name="T10" fmla="*/ 1 w 10"/>
                    <a:gd name="T11" fmla="*/ 0 h 5"/>
                    <a:gd name="T12" fmla="*/ 2 w 10"/>
                    <a:gd name="T13" fmla="*/ 0 h 5"/>
                    <a:gd name="T14" fmla="*/ 3 w 10"/>
                    <a:gd name="T15" fmla="*/ 1 h 5"/>
                    <a:gd name="T16" fmla="*/ 3 w 10"/>
                    <a:gd name="T17" fmla="*/ 1 h 5"/>
                    <a:gd name="T18" fmla="*/ 4 w 10"/>
                    <a:gd name="T19" fmla="*/ 1 h 5"/>
                    <a:gd name="T20" fmla="*/ 6 w 10"/>
                    <a:gd name="T21" fmla="*/ 1 h 5"/>
                    <a:gd name="T22" fmla="*/ 6 w 10"/>
                    <a:gd name="T23" fmla="*/ 1 h 5"/>
                    <a:gd name="T24" fmla="*/ 7 w 10"/>
                    <a:gd name="T25" fmla="*/ 2 h 5"/>
                    <a:gd name="T26" fmla="*/ 8 w 10"/>
                    <a:gd name="T27" fmla="*/ 2 h 5"/>
                    <a:gd name="T28" fmla="*/ 10 w 10"/>
                    <a:gd name="T29" fmla="*/ 4 h 5"/>
                    <a:gd name="T30" fmla="*/ 10 w 10"/>
                    <a:gd name="T31" fmla="*/ 5 h 5"/>
                    <a:gd name="T32" fmla="*/ 10 w 10"/>
                    <a:gd name="T33" fmla="*/ 5 h 5"/>
                    <a:gd name="T34" fmla="*/ 10 w 10"/>
                    <a:gd name="T35" fmla="*/ 5 h 5"/>
                    <a:gd name="T36" fmla="*/ 10 w 10"/>
                    <a:gd name="T37" fmla="*/ 5 h 5"/>
                    <a:gd name="T38" fmla="*/ 9 w 10"/>
                    <a:gd name="T39" fmla="*/ 3 h 5"/>
                    <a:gd name="T40" fmla="*/ 8 w 10"/>
                    <a:gd name="T41" fmla="*/ 2 h 5"/>
                    <a:gd name="T42" fmla="*/ 7 w 10"/>
                    <a:gd name="T43" fmla="*/ 1 h 5"/>
                    <a:gd name="T44" fmla="*/ 5 w 10"/>
                    <a:gd name="T45" fmla="*/ 1 h 5"/>
                    <a:gd name="T46" fmla="*/ 5 w 10"/>
                    <a:gd name="T47" fmla="*/ 1 h 5"/>
                    <a:gd name="T48" fmla="*/ 2 w 10"/>
                    <a:gd name="T49" fmla="*/ 0 h 5"/>
                    <a:gd name="T50" fmla="*/ 2 w 10"/>
                    <a:gd name="T51" fmla="*/ 0 h 5"/>
                    <a:gd name="T52" fmla="*/ 1 w 10"/>
                    <a:gd name="T53" fmla="*/ 0 h 5"/>
                    <a:gd name="T54" fmla="*/ 1 w 10"/>
                    <a:gd name="T55" fmla="*/ 0 h 5"/>
                    <a:gd name="T56" fmla="*/ 0 w 10"/>
                    <a:gd name="T57" fmla="*/ 0 h 5"/>
                    <a:gd name="T58" fmla="*/ 0 w 10"/>
                    <a:gd name="T59" fmla="*/ 0 h 5"/>
                    <a:gd name="T60" fmla="*/ 0 w 10"/>
                    <a:gd name="T61" fmla="*/ 0 h 5"/>
                    <a:gd name="T62" fmla="*/ 0 w 10"/>
                    <a:gd name="T63" fmla="*/ 0 h 5"/>
                    <a:gd name="T64" fmla="*/ 1 w 10"/>
                    <a:gd name="T65" fmla="*/ 0 h 5"/>
                    <a:gd name="T66" fmla="*/ 1 w 10"/>
                    <a:gd name="T67" fmla="*/ 0 h 5"/>
                    <a:gd name="T68" fmla="*/ 1 w 10"/>
                    <a:gd name="T69" fmla="*/ 0 h 5"/>
                    <a:gd name="T70" fmla="*/ 1 w 10"/>
                    <a:gd name="T7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5">
                      <a:moveTo>
                        <a:pt x="1" y="0"/>
                      </a:moveTo>
                      <a:lnTo>
                        <a:pt x="1" y="0"/>
                      </a:lnTo>
                      <a:lnTo>
                        <a:pt x="1" y="0"/>
                      </a:lnTo>
                      <a:lnTo>
                        <a:pt x="1" y="0"/>
                      </a:lnTo>
                      <a:lnTo>
                        <a:pt x="1" y="0"/>
                      </a:lnTo>
                      <a:lnTo>
                        <a:pt x="1" y="0"/>
                      </a:lnTo>
                      <a:lnTo>
                        <a:pt x="2" y="0"/>
                      </a:lnTo>
                      <a:lnTo>
                        <a:pt x="3" y="1"/>
                      </a:lnTo>
                      <a:lnTo>
                        <a:pt x="3" y="1"/>
                      </a:lnTo>
                      <a:lnTo>
                        <a:pt x="4" y="1"/>
                      </a:lnTo>
                      <a:lnTo>
                        <a:pt x="6" y="1"/>
                      </a:lnTo>
                      <a:lnTo>
                        <a:pt x="6" y="1"/>
                      </a:lnTo>
                      <a:lnTo>
                        <a:pt x="7" y="2"/>
                      </a:lnTo>
                      <a:lnTo>
                        <a:pt x="8" y="2"/>
                      </a:lnTo>
                      <a:lnTo>
                        <a:pt x="10" y="4"/>
                      </a:lnTo>
                      <a:lnTo>
                        <a:pt x="10" y="5"/>
                      </a:lnTo>
                      <a:lnTo>
                        <a:pt x="10" y="5"/>
                      </a:lnTo>
                      <a:lnTo>
                        <a:pt x="10" y="5"/>
                      </a:lnTo>
                      <a:lnTo>
                        <a:pt x="10" y="5"/>
                      </a:lnTo>
                      <a:lnTo>
                        <a:pt x="9" y="3"/>
                      </a:lnTo>
                      <a:lnTo>
                        <a:pt x="8" y="2"/>
                      </a:lnTo>
                      <a:lnTo>
                        <a:pt x="7" y="1"/>
                      </a:lnTo>
                      <a:lnTo>
                        <a:pt x="5" y="1"/>
                      </a:lnTo>
                      <a:lnTo>
                        <a:pt x="5" y="1"/>
                      </a:lnTo>
                      <a:lnTo>
                        <a:pt x="2" y="0"/>
                      </a:lnTo>
                      <a:lnTo>
                        <a:pt x="2" y="0"/>
                      </a:lnTo>
                      <a:lnTo>
                        <a:pt x="1" y="0"/>
                      </a:lnTo>
                      <a:lnTo>
                        <a:pt x="1" y="0"/>
                      </a:lnTo>
                      <a:lnTo>
                        <a:pt x="0" y="0"/>
                      </a:lnTo>
                      <a:lnTo>
                        <a:pt x="0" y="0"/>
                      </a:lnTo>
                      <a:lnTo>
                        <a:pt x="0" y="0"/>
                      </a:lnTo>
                      <a:lnTo>
                        <a:pt x="0" y="0"/>
                      </a:lnTo>
                      <a:lnTo>
                        <a:pt x="1" y="0"/>
                      </a:lnTo>
                      <a:lnTo>
                        <a:pt x="1" y="0"/>
                      </a:lnTo>
                      <a:lnTo>
                        <a:pt x="1"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33" name="Freeform 841">
                  <a:extLst>
                    <a:ext uri="{FF2B5EF4-FFF2-40B4-BE49-F238E27FC236}">
                      <a16:creationId xmlns:a16="http://schemas.microsoft.com/office/drawing/2014/main" id="{37C3E175-EF66-4114-9472-FC2C33DCEACC}"/>
                    </a:ext>
                  </a:extLst>
                </p:cNvPr>
                <p:cNvSpPr>
                  <a:spLocks/>
                </p:cNvSpPr>
                <p:nvPr/>
              </p:nvSpPr>
              <p:spPr bwMode="auto">
                <a:xfrm>
                  <a:off x="3040" y="1500"/>
                  <a:ext cx="9" cy="3"/>
                </a:xfrm>
                <a:custGeom>
                  <a:avLst/>
                  <a:gdLst>
                    <a:gd name="T0" fmla="*/ 3 w 9"/>
                    <a:gd name="T1" fmla="*/ 3 h 3"/>
                    <a:gd name="T2" fmla="*/ 3 w 9"/>
                    <a:gd name="T3" fmla="*/ 3 h 3"/>
                    <a:gd name="T4" fmla="*/ 0 w 9"/>
                    <a:gd name="T5" fmla="*/ 0 h 3"/>
                    <a:gd name="T6" fmla="*/ 0 w 9"/>
                    <a:gd name="T7" fmla="*/ 0 h 3"/>
                    <a:gd name="T8" fmla="*/ 0 w 9"/>
                    <a:gd name="T9" fmla="*/ 0 h 3"/>
                    <a:gd name="T10" fmla="*/ 0 w 9"/>
                    <a:gd name="T11" fmla="*/ 0 h 3"/>
                    <a:gd name="T12" fmla="*/ 0 w 9"/>
                    <a:gd name="T13" fmla="*/ 0 h 3"/>
                    <a:gd name="T14" fmla="*/ 0 w 9"/>
                    <a:gd name="T15" fmla="*/ 0 h 3"/>
                    <a:gd name="T16" fmla="*/ 2 w 9"/>
                    <a:gd name="T17" fmla="*/ 0 h 3"/>
                    <a:gd name="T18" fmla="*/ 2 w 9"/>
                    <a:gd name="T19" fmla="*/ 0 h 3"/>
                    <a:gd name="T20" fmla="*/ 4 w 9"/>
                    <a:gd name="T21" fmla="*/ 1 h 3"/>
                    <a:gd name="T22" fmla="*/ 5 w 9"/>
                    <a:gd name="T23" fmla="*/ 1 h 3"/>
                    <a:gd name="T24" fmla="*/ 7 w 9"/>
                    <a:gd name="T25" fmla="*/ 2 h 3"/>
                    <a:gd name="T26" fmla="*/ 9 w 9"/>
                    <a:gd name="T27" fmla="*/ 3 h 3"/>
                    <a:gd name="T28" fmla="*/ 9 w 9"/>
                    <a:gd name="T29" fmla="*/ 3 h 3"/>
                    <a:gd name="T30" fmla="*/ 9 w 9"/>
                    <a:gd name="T31" fmla="*/ 3 h 3"/>
                    <a:gd name="T32" fmla="*/ 9 w 9"/>
                    <a:gd name="T33" fmla="*/ 3 h 3"/>
                    <a:gd name="T34" fmla="*/ 9 w 9"/>
                    <a:gd name="T35" fmla="*/ 3 h 3"/>
                    <a:gd name="T36" fmla="*/ 8 w 9"/>
                    <a:gd name="T37" fmla="*/ 2 h 3"/>
                    <a:gd name="T38" fmla="*/ 7 w 9"/>
                    <a:gd name="T39" fmla="*/ 2 h 3"/>
                    <a:gd name="T40" fmla="*/ 5 w 9"/>
                    <a:gd name="T41" fmla="*/ 1 h 3"/>
                    <a:gd name="T42" fmla="*/ 3 w 9"/>
                    <a:gd name="T43" fmla="*/ 0 h 3"/>
                    <a:gd name="T44" fmla="*/ 0 w 9"/>
                    <a:gd name="T45" fmla="*/ 0 h 3"/>
                    <a:gd name="T46" fmla="*/ 0 w 9"/>
                    <a:gd name="T47" fmla="*/ 0 h 3"/>
                    <a:gd name="T48" fmla="*/ 0 w 9"/>
                    <a:gd name="T49" fmla="*/ 0 h 3"/>
                    <a:gd name="T50" fmla="*/ 0 w 9"/>
                    <a:gd name="T51" fmla="*/ 0 h 3"/>
                    <a:gd name="T52" fmla="*/ 0 w 9"/>
                    <a:gd name="T53" fmla="*/ 0 h 3"/>
                    <a:gd name="T54" fmla="*/ 0 w 9"/>
                    <a:gd name="T55" fmla="*/ 0 h 3"/>
                    <a:gd name="T56" fmla="*/ 1 w 9"/>
                    <a:gd name="T57" fmla="*/ 1 h 3"/>
                    <a:gd name="T58" fmla="*/ 1 w 9"/>
                    <a:gd name="T59" fmla="*/ 1 h 3"/>
                    <a:gd name="T60" fmla="*/ 3 w 9"/>
                    <a:gd name="T61" fmla="*/ 3 h 3"/>
                    <a:gd name="T62" fmla="*/ 3 w 9"/>
                    <a:gd name="T63" fmla="*/ 3 h 3"/>
                    <a:gd name="T64" fmla="*/ 3 w 9"/>
                    <a:gd name="T6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3">
                      <a:moveTo>
                        <a:pt x="3" y="3"/>
                      </a:moveTo>
                      <a:lnTo>
                        <a:pt x="3" y="3"/>
                      </a:lnTo>
                      <a:lnTo>
                        <a:pt x="0" y="0"/>
                      </a:lnTo>
                      <a:lnTo>
                        <a:pt x="0" y="0"/>
                      </a:lnTo>
                      <a:lnTo>
                        <a:pt x="0" y="0"/>
                      </a:lnTo>
                      <a:lnTo>
                        <a:pt x="0" y="0"/>
                      </a:lnTo>
                      <a:lnTo>
                        <a:pt x="0" y="0"/>
                      </a:lnTo>
                      <a:lnTo>
                        <a:pt x="0" y="0"/>
                      </a:lnTo>
                      <a:lnTo>
                        <a:pt x="2" y="0"/>
                      </a:lnTo>
                      <a:lnTo>
                        <a:pt x="2" y="0"/>
                      </a:lnTo>
                      <a:lnTo>
                        <a:pt x="4" y="1"/>
                      </a:lnTo>
                      <a:lnTo>
                        <a:pt x="5" y="1"/>
                      </a:lnTo>
                      <a:lnTo>
                        <a:pt x="7" y="2"/>
                      </a:lnTo>
                      <a:lnTo>
                        <a:pt x="9" y="3"/>
                      </a:lnTo>
                      <a:lnTo>
                        <a:pt x="9" y="3"/>
                      </a:lnTo>
                      <a:lnTo>
                        <a:pt x="9" y="3"/>
                      </a:lnTo>
                      <a:lnTo>
                        <a:pt x="9" y="3"/>
                      </a:lnTo>
                      <a:lnTo>
                        <a:pt x="9" y="3"/>
                      </a:lnTo>
                      <a:lnTo>
                        <a:pt x="8" y="2"/>
                      </a:lnTo>
                      <a:lnTo>
                        <a:pt x="7" y="2"/>
                      </a:lnTo>
                      <a:lnTo>
                        <a:pt x="5" y="1"/>
                      </a:lnTo>
                      <a:lnTo>
                        <a:pt x="3" y="0"/>
                      </a:lnTo>
                      <a:lnTo>
                        <a:pt x="0" y="0"/>
                      </a:lnTo>
                      <a:lnTo>
                        <a:pt x="0" y="0"/>
                      </a:lnTo>
                      <a:lnTo>
                        <a:pt x="0" y="0"/>
                      </a:lnTo>
                      <a:lnTo>
                        <a:pt x="0" y="0"/>
                      </a:lnTo>
                      <a:lnTo>
                        <a:pt x="0" y="0"/>
                      </a:lnTo>
                      <a:lnTo>
                        <a:pt x="0" y="0"/>
                      </a:lnTo>
                      <a:lnTo>
                        <a:pt x="1" y="1"/>
                      </a:lnTo>
                      <a:lnTo>
                        <a:pt x="1" y="1"/>
                      </a:lnTo>
                      <a:lnTo>
                        <a:pt x="3" y="3"/>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34" name="Freeform 842">
                  <a:extLst>
                    <a:ext uri="{FF2B5EF4-FFF2-40B4-BE49-F238E27FC236}">
                      <a16:creationId xmlns:a16="http://schemas.microsoft.com/office/drawing/2014/main" id="{08F09981-DEFA-43B9-961A-BC10D8E61851}"/>
                    </a:ext>
                  </a:extLst>
                </p:cNvPr>
                <p:cNvSpPr>
                  <a:spLocks/>
                </p:cNvSpPr>
                <p:nvPr/>
              </p:nvSpPr>
              <p:spPr bwMode="auto">
                <a:xfrm>
                  <a:off x="3040" y="1500"/>
                  <a:ext cx="9" cy="3"/>
                </a:xfrm>
                <a:custGeom>
                  <a:avLst/>
                  <a:gdLst>
                    <a:gd name="T0" fmla="*/ 3 w 9"/>
                    <a:gd name="T1" fmla="*/ 3 h 3"/>
                    <a:gd name="T2" fmla="*/ 3 w 9"/>
                    <a:gd name="T3" fmla="*/ 3 h 3"/>
                    <a:gd name="T4" fmla="*/ 0 w 9"/>
                    <a:gd name="T5" fmla="*/ 0 h 3"/>
                    <a:gd name="T6" fmla="*/ 0 w 9"/>
                    <a:gd name="T7" fmla="*/ 0 h 3"/>
                    <a:gd name="T8" fmla="*/ 0 w 9"/>
                    <a:gd name="T9" fmla="*/ 0 h 3"/>
                    <a:gd name="T10" fmla="*/ 0 w 9"/>
                    <a:gd name="T11" fmla="*/ 0 h 3"/>
                    <a:gd name="T12" fmla="*/ 0 w 9"/>
                    <a:gd name="T13" fmla="*/ 0 h 3"/>
                    <a:gd name="T14" fmla="*/ 0 w 9"/>
                    <a:gd name="T15" fmla="*/ 0 h 3"/>
                    <a:gd name="T16" fmla="*/ 2 w 9"/>
                    <a:gd name="T17" fmla="*/ 0 h 3"/>
                    <a:gd name="T18" fmla="*/ 2 w 9"/>
                    <a:gd name="T19" fmla="*/ 0 h 3"/>
                    <a:gd name="T20" fmla="*/ 4 w 9"/>
                    <a:gd name="T21" fmla="*/ 1 h 3"/>
                    <a:gd name="T22" fmla="*/ 5 w 9"/>
                    <a:gd name="T23" fmla="*/ 1 h 3"/>
                    <a:gd name="T24" fmla="*/ 7 w 9"/>
                    <a:gd name="T25" fmla="*/ 2 h 3"/>
                    <a:gd name="T26" fmla="*/ 9 w 9"/>
                    <a:gd name="T27" fmla="*/ 3 h 3"/>
                    <a:gd name="T28" fmla="*/ 9 w 9"/>
                    <a:gd name="T29" fmla="*/ 3 h 3"/>
                    <a:gd name="T30" fmla="*/ 9 w 9"/>
                    <a:gd name="T31" fmla="*/ 3 h 3"/>
                    <a:gd name="T32" fmla="*/ 9 w 9"/>
                    <a:gd name="T33" fmla="*/ 3 h 3"/>
                    <a:gd name="T34" fmla="*/ 9 w 9"/>
                    <a:gd name="T35" fmla="*/ 3 h 3"/>
                    <a:gd name="T36" fmla="*/ 8 w 9"/>
                    <a:gd name="T37" fmla="*/ 2 h 3"/>
                    <a:gd name="T38" fmla="*/ 7 w 9"/>
                    <a:gd name="T39" fmla="*/ 2 h 3"/>
                    <a:gd name="T40" fmla="*/ 5 w 9"/>
                    <a:gd name="T41" fmla="*/ 1 h 3"/>
                    <a:gd name="T42" fmla="*/ 3 w 9"/>
                    <a:gd name="T43" fmla="*/ 0 h 3"/>
                    <a:gd name="T44" fmla="*/ 0 w 9"/>
                    <a:gd name="T45" fmla="*/ 0 h 3"/>
                    <a:gd name="T46" fmla="*/ 0 w 9"/>
                    <a:gd name="T47" fmla="*/ 0 h 3"/>
                    <a:gd name="T48" fmla="*/ 0 w 9"/>
                    <a:gd name="T49" fmla="*/ 0 h 3"/>
                    <a:gd name="T50" fmla="*/ 0 w 9"/>
                    <a:gd name="T51" fmla="*/ 0 h 3"/>
                    <a:gd name="T52" fmla="*/ 0 w 9"/>
                    <a:gd name="T53" fmla="*/ 0 h 3"/>
                    <a:gd name="T54" fmla="*/ 0 w 9"/>
                    <a:gd name="T55" fmla="*/ 0 h 3"/>
                    <a:gd name="T56" fmla="*/ 1 w 9"/>
                    <a:gd name="T57" fmla="*/ 1 h 3"/>
                    <a:gd name="T58" fmla="*/ 1 w 9"/>
                    <a:gd name="T59" fmla="*/ 1 h 3"/>
                    <a:gd name="T60" fmla="*/ 3 w 9"/>
                    <a:gd name="T61" fmla="*/ 3 h 3"/>
                    <a:gd name="T62" fmla="*/ 3 w 9"/>
                    <a:gd name="T63" fmla="*/ 3 h 3"/>
                    <a:gd name="T64" fmla="*/ 3 w 9"/>
                    <a:gd name="T6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3">
                      <a:moveTo>
                        <a:pt x="3" y="3"/>
                      </a:moveTo>
                      <a:lnTo>
                        <a:pt x="3" y="3"/>
                      </a:lnTo>
                      <a:lnTo>
                        <a:pt x="0" y="0"/>
                      </a:lnTo>
                      <a:lnTo>
                        <a:pt x="0" y="0"/>
                      </a:lnTo>
                      <a:lnTo>
                        <a:pt x="0" y="0"/>
                      </a:lnTo>
                      <a:lnTo>
                        <a:pt x="0" y="0"/>
                      </a:lnTo>
                      <a:lnTo>
                        <a:pt x="0" y="0"/>
                      </a:lnTo>
                      <a:lnTo>
                        <a:pt x="0" y="0"/>
                      </a:lnTo>
                      <a:lnTo>
                        <a:pt x="2" y="0"/>
                      </a:lnTo>
                      <a:lnTo>
                        <a:pt x="2" y="0"/>
                      </a:lnTo>
                      <a:lnTo>
                        <a:pt x="4" y="1"/>
                      </a:lnTo>
                      <a:lnTo>
                        <a:pt x="5" y="1"/>
                      </a:lnTo>
                      <a:lnTo>
                        <a:pt x="7" y="2"/>
                      </a:lnTo>
                      <a:lnTo>
                        <a:pt x="9" y="3"/>
                      </a:lnTo>
                      <a:lnTo>
                        <a:pt x="9" y="3"/>
                      </a:lnTo>
                      <a:lnTo>
                        <a:pt x="9" y="3"/>
                      </a:lnTo>
                      <a:lnTo>
                        <a:pt x="9" y="3"/>
                      </a:lnTo>
                      <a:lnTo>
                        <a:pt x="9" y="3"/>
                      </a:lnTo>
                      <a:lnTo>
                        <a:pt x="8" y="2"/>
                      </a:lnTo>
                      <a:lnTo>
                        <a:pt x="7" y="2"/>
                      </a:lnTo>
                      <a:lnTo>
                        <a:pt x="5" y="1"/>
                      </a:lnTo>
                      <a:lnTo>
                        <a:pt x="3" y="0"/>
                      </a:lnTo>
                      <a:lnTo>
                        <a:pt x="0" y="0"/>
                      </a:lnTo>
                      <a:lnTo>
                        <a:pt x="0" y="0"/>
                      </a:lnTo>
                      <a:lnTo>
                        <a:pt x="0" y="0"/>
                      </a:lnTo>
                      <a:lnTo>
                        <a:pt x="0" y="0"/>
                      </a:lnTo>
                      <a:lnTo>
                        <a:pt x="0" y="0"/>
                      </a:lnTo>
                      <a:lnTo>
                        <a:pt x="0" y="0"/>
                      </a:lnTo>
                      <a:lnTo>
                        <a:pt x="1" y="1"/>
                      </a:lnTo>
                      <a:lnTo>
                        <a:pt x="1" y="1"/>
                      </a:lnTo>
                      <a:lnTo>
                        <a:pt x="3" y="3"/>
                      </a:lnTo>
                      <a:lnTo>
                        <a:pt x="3" y="3"/>
                      </a:lnTo>
                      <a:lnTo>
                        <a:pt x="3"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35" name="Freeform 843">
                  <a:extLst>
                    <a:ext uri="{FF2B5EF4-FFF2-40B4-BE49-F238E27FC236}">
                      <a16:creationId xmlns:a16="http://schemas.microsoft.com/office/drawing/2014/main" id="{725A88A7-71BA-4653-BFF1-D4B3B09E9584}"/>
                    </a:ext>
                  </a:extLst>
                </p:cNvPr>
                <p:cNvSpPr>
                  <a:spLocks/>
                </p:cNvSpPr>
                <p:nvPr/>
              </p:nvSpPr>
              <p:spPr bwMode="auto">
                <a:xfrm>
                  <a:off x="3037" y="1497"/>
                  <a:ext cx="15" cy="9"/>
                </a:xfrm>
                <a:custGeom>
                  <a:avLst/>
                  <a:gdLst>
                    <a:gd name="T0" fmla="*/ 0 w 15"/>
                    <a:gd name="T1" fmla="*/ 0 h 9"/>
                    <a:gd name="T2" fmla="*/ 0 w 15"/>
                    <a:gd name="T3" fmla="*/ 0 h 9"/>
                    <a:gd name="T4" fmla="*/ 2 w 15"/>
                    <a:gd name="T5" fmla="*/ 1 h 9"/>
                    <a:gd name="T6" fmla="*/ 4 w 15"/>
                    <a:gd name="T7" fmla="*/ 2 h 9"/>
                    <a:gd name="T8" fmla="*/ 4 w 15"/>
                    <a:gd name="T9" fmla="*/ 2 h 9"/>
                    <a:gd name="T10" fmla="*/ 6 w 15"/>
                    <a:gd name="T11" fmla="*/ 2 h 9"/>
                    <a:gd name="T12" fmla="*/ 8 w 15"/>
                    <a:gd name="T13" fmla="*/ 3 h 9"/>
                    <a:gd name="T14" fmla="*/ 8 w 15"/>
                    <a:gd name="T15" fmla="*/ 3 h 9"/>
                    <a:gd name="T16" fmla="*/ 9 w 15"/>
                    <a:gd name="T17" fmla="*/ 3 h 9"/>
                    <a:gd name="T18" fmla="*/ 10 w 15"/>
                    <a:gd name="T19" fmla="*/ 4 h 9"/>
                    <a:gd name="T20" fmla="*/ 12 w 15"/>
                    <a:gd name="T21" fmla="*/ 5 h 9"/>
                    <a:gd name="T22" fmla="*/ 13 w 15"/>
                    <a:gd name="T23" fmla="*/ 7 h 9"/>
                    <a:gd name="T24" fmla="*/ 15 w 15"/>
                    <a:gd name="T25" fmla="*/ 9 h 9"/>
                    <a:gd name="T26" fmla="*/ 15 w 15"/>
                    <a:gd name="T27" fmla="*/ 9 h 9"/>
                    <a:gd name="T28" fmla="*/ 15 w 15"/>
                    <a:gd name="T29" fmla="*/ 9 h 9"/>
                    <a:gd name="T30" fmla="*/ 15 w 15"/>
                    <a:gd name="T31" fmla="*/ 9 h 9"/>
                    <a:gd name="T32" fmla="*/ 14 w 15"/>
                    <a:gd name="T33" fmla="*/ 7 h 9"/>
                    <a:gd name="T34" fmla="*/ 12 w 15"/>
                    <a:gd name="T35" fmla="*/ 5 h 9"/>
                    <a:gd name="T36" fmla="*/ 12 w 15"/>
                    <a:gd name="T37" fmla="*/ 5 h 9"/>
                    <a:gd name="T38" fmla="*/ 12 w 15"/>
                    <a:gd name="T39" fmla="*/ 4 h 9"/>
                    <a:gd name="T40" fmla="*/ 11 w 15"/>
                    <a:gd name="T41" fmla="*/ 4 h 9"/>
                    <a:gd name="T42" fmla="*/ 9 w 15"/>
                    <a:gd name="T43" fmla="*/ 3 h 9"/>
                    <a:gd name="T44" fmla="*/ 9 w 15"/>
                    <a:gd name="T45" fmla="*/ 3 h 9"/>
                    <a:gd name="T46" fmla="*/ 8 w 15"/>
                    <a:gd name="T47" fmla="*/ 2 h 9"/>
                    <a:gd name="T48" fmla="*/ 7 w 15"/>
                    <a:gd name="T49" fmla="*/ 2 h 9"/>
                    <a:gd name="T50" fmla="*/ 5 w 15"/>
                    <a:gd name="T51" fmla="*/ 1 h 9"/>
                    <a:gd name="T52" fmla="*/ 2 w 15"/>
                    <a:gd name="T53" fmla="*/ 1 h 9"/>
                    <a:gd name="T54" fmla="*/ 0 w 15"/>
                    <a:gd name="T55" fmla="*/ 0 h 9"/>
                    <a:gd name="T56" fmla="*/ 0 w 15"/>
                    <a:gd name="T57" fmla="*/ 0 h 9"/>
                    <a:gd name="T58" fmla="*/ 0 w 15"/>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 h="9">
                      <a:moveTo>
                        <a:pt x="0" y="0"/>
                      </a:moveTo>
                      <a:lnTo>
                        <a:pt x="0" y="0"/>
                      </a:lnTo>
                      <a:lnTo>
                        <a:pt x="2" y="1"/>
                      </a:lnTo>
                      <a:lnTo>
                        <a:pt x="4" y="2"/>
                      </a:lnTo>
                      <a:lnTo>
                        <a:pt x="4" y="2"/>
                      </a:lnTo>
                      <a:lnTo>
                        <a:pt x="6" y="2"/>
                      </a:lnTo>
                      <a:lnTo>
                        <a:pt x="8" y="3"/>
                      </a:lnTo>
                      <a:lnTo>
                        <a:pt x="8" y="3"/>
                      </a:lnTo>
                      <a:lnTo>
                        <a:pt x="9" y="3"/>
                      </a:lnTo>
                      <a:lnTo>
                        <a:pt x="10" y="4"/>
                      </a:lnTo>
                      <a:lnTo>
                        <a:pt x="12" y="5"/>
                      </a:lnTo>
                      <a:lnTo>
                        <a:pt x="13" y="7"/>
                      </a:lnTo>
                      <a:lnTo>
                        <a:pt x="15" y="9"/>
                      </a:lnTo>
                      <a:lnTo>
                        <a:pt x="15" y="9"/>
                      </a:lnTo>
                      <a:lnTo>
                        <a:pt x="15" y="9"/>
                      </a:lnTo>
                      <a:lnTo>
                        <a:pt x="15" y="9"/>
                      </a:lnTo>
                      <a:lnTo>
                        <a:pt x="14" y="7"/>
                      </a:lnTo>
                      <a:lnTo>
                        <a:pt x="12" y="5"/>
                      </a:lnTo>
                      <a:lnTo>
                        <a:pt x="12" y="5"/>
                      </a:lnTo>
                      <a:lnTo>
                        <a:pt x="12" y="4"/>
                      </a:lnTo>
                      <a:lnTo>
                        <a:pt x="11" y="4"/>
                      </a:lnTo>
                      <a:lnTo>
                        <a:pt x="9" y="3"/>
                      </a:lnTo>
                      <a:lnTo>
                        <a:pt x="9" y="3"/>
                      </a:lnTo>
                      <a:lnTo>
                        <a:pt x="8" y="2"/>
                      </a:lnTo>
                      <a:lnTo>
                        <a:pt x="7" y="2"/>
                      </a:lnTo>
                      <a:lnTo>
                        <a:pt x="5" y="1"/>
                      </a:lnTo>
                      <a:lnTo>
                        <a:pt x="2"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36" name="Freeform 844">
                  <a:extLst>
                    <a:ext uri="{FF2B5EF4-FFF2-40B4-BE49-F238E27FC236}">
                      <a16:creationId xmlns:a16="http://schemas.microsoft.com/office/drawing/2014/main" id="{36A5E274-CA6F-42C7-8641-8519311E9B1E}"/>
                    </a:ext>
                  </a:extLst>
                </p:cNvPr>
                <p:cNvSpPr>
                  <a:spLocks/>
                </p:cNvSpPr>
                <p:nvPr/>
              </p:nvSpPr>
              <p:spPr bwMode="auto">
                <a:xfrm>
                  <a:off x="3037" y="1497"/>
                  <a:ext cx="15" cy="9"/>
                </a:xfrm>
                <a:custGeom>
                  <a:avLst/>
                  <a:gdLst>
                    <a:gd name="T0" fmla="*/ 0 w 15"/>
                    <a:gd name="T1" fmla="*/ 0 h 9"/>
                    <a:gd name="T2" fmla="*/ 0 w 15"/>
                    <a:gd name="T3" fmla="*/ 0 h 9"/>
                    <a:gd name="T4" fmla="*/ 2 w 15"/>
                    <a:gd name="T5" fmla="*/ 1 h 9"/>
                    <a:gd name="T6" fmla="*/ 4 w 15"/>
                    <a:gd name="T7" fmla="*/ 2 h 9"/>
                    <a:gd name="T8" fmla="*/ 4 w 15"/>
                    <a:gd name="T9" fmla="*/ 2 h 9"/>
                    <a:gd name="T10" fmla="*/ 6 w 15"/>
                    <a:gd name="T11" fmla="*/ 2 h 9"/>
                    <a:gd name="T12" fmla="*/ 8 w 15"/>
                    <a:gd name="T13" fmla="*/ 3 h 9"/>
                    <a:gd name="T14" fmla="*/ 8 w 15"/>
                    <a:gd name="T15" fmla="*/ 3 h 9"/>
                    <a:gd name="T16" fmla="*/ 9 w 15"/>
                    <a:gd name="T17" fmla="*/ 3 h 9"/>
                    <a:gd name="T18" fmla="*/ 10 w 15"/>
                    <a:gd name="T19" fmla="*/ 4 h 9"/>
                    <a:gd name="T20" fmla="*/ 12 w 15"/>
                    <a:gd name="T21" fmla="*/ 5 h 9"/>
                    <a:gd name="T22" fmla="*/ 13 w 15"/>
                    <a:gd name="T23" fmla="*/ 7 h 9"/>
                    <a:gd name="T24" fmla="*/ 15 w 15"/>
                    <a:gd name="T25" fmla="*/ 9 h 9"/>
                    <a:gd name="T26" fmla="*/ 15 w 15"/>
                    <a:gd name="T27" fmla="*/ 9 h 9"/>
                    <a:gd name="T28" fmla="*/ 15 w 15"/>
                    <a:gd name="T29" fmla="*/ 9 h 9"/>
                    <a:gd name="T30" fmla="*/ 15 w 15"/>
                    <a:gd name="T31" fmla="*/ 9 h 9"/>
                    <a:gd name="T32" fmla="*/ 14 w 15"/>
                    <a:gd name="T33" fmla="*/ 7 h 9"/>
                    <a:gd name="T34" fmla="*/ 12 w 15"/>
                    <a:gd name="T35" fmla="*/ 5 h 9"/>
                    <a:gd name="T36" fmla="*/ 12 w 15"/>
                    <a:gd name="T37" fmla="*/ 5 h 9"/>
                    <a:gd name="T38" fmla="*/ 12 w 15"/>
                    <a:gd name="T39" fmla="*/ 4 h 9"/>
                    <a:gd name="T40" fmla="*/ 11 w 15"/>
                    <a:gd name="T41" fmla="*/ 4 h 9"/>
                    <a:gd name="T42" fmla="*/ 9 w 15"/>
                    <a:gd name="T43" fmla="*/ 3 h 9"/>
                    <a:gd name="T44" fmla="*/ 9 w 15"/>
                    <a:gd name="T45" fmla="*/ 3 h 9"/>
                    <a:gd name="T46" fmla="*/ 8 w 15"/>
                    <a:gd name="T47" fmla="*/ 2 h 9"/>
                    <a:gd name="T48" fmla="*/ 7 w 15"/>
                    <a:gd name="T49" fmla="*/ 2 h 9"/>
                    <a:gd name="T50" fmla="*/ 5 w 15"/>
                    <a:gd name="T51" fmla="*/ 1 h 9"/>
                    <a:gd name="T52" fmla="*/ 2 w 15"/>
                    <a:gd name="T53" fmla="*/ 1 h 9"/>
                    <a:gd name="T54" fmla="*/ 0 w 15"/>
                    <a:gd name="T55" fmla="*/ 0 h 9"/>
                    <a:gd name="T56" fmla="*/ 0 w 15"/>
                    <a:gd name="T57" fmla="*/ 0 h 9"/>
                    <a:gd name="T58" fmla="*/ 0 w 15"/>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 h="9">
                      <a:moveTo>
                        <a:pt x="0" y="0"/>
                      </a:moveTo>
                      <a:lnTo>
                        <a:pt x="0" y="0"/>
                      </a:lnTo>
                      <a:lnTo>
                        <a:pt x="2" y="1"/>
                      </a:lnTo>
                      <a:lnTo>
                        <a:pt x="4" y="2"/>
                      </a:lnTo>
                      <a:lnTo>
                        <a:pt x="4" y="2"/>
                      </a:lnTo>
                      <a:lnTo>
                        <a:pt x="6" y="2"/>
                      </a:lnTo>
                      <a:lnTo>
                        <a:pt x="8" y="3"/>
                      </a:lnTo>
                      <a:lnTo>
                        <a:pt x="8" y="3"/>
                      </a:lnTo>
                      <a:lnTo>
                        <a:pt x="9" y="3"/>
                      </a:lnTo>
                      <a:lnTo>
                        <a:pt x="10" y="4"/>
                      </a:lnTo>
                      <a:lnTo>
                        <a:pt x="12" y="5"/>
                      </a:lnTo>
                      <a:lnTo>
                        <a:pt x="13" y="7"/>
                      </a:lnTo>
                      <a:lnTo>
                        <a:pt x="15" y="9"/>
                      </a:lnTo>
                      <a:lnTo>
                        <a:pt x="15" y="9"/>
                      </a:lnTo>
                      <a:lnTo>
                        <a:pt x="15" y="9"/>
                      </a:lnTo>
                      <a:lnTo>
                        <a:pt x="15" y="9"/>
                      </a:lnTo>
                      <a:lnTo>
                        <a:pt x="14" y="7"/>
                      </a:lnTo>
                      <a:lnTo>
                        <a:pt x="12" y="5"/>
                      </a:lnTo>
                      <a:lnTo>
                        <a:pt x="12" y="5"/>
                      </a:lnTo>
                      <a:lnTo>
                        <a:pt x="12" y="4"/>
                      </a:lnTo>
                      <a:lnTo>
                        <a:pt x="11" y="4"/>
                      </a:lnTo>
                      <a:lnTo>
                        <a:pt x="9" y="3"/>
                      </a:lnTo>
                      <a:lnTo>
                        <a:pt x="9" y="3"/>
                      </a:lnTo>
                      <a:lnTo>
                        <a:pt x="8" y="2"/>
                      </a:lnTo>
                      <a:lnTo>
                        <a:pt x="7" y="2"/>
                      </a:lnTo>
                      <a:lnTo>
                        <a:pt x="5" y="1"/>
                      </a:lnTo>
                      <a:lnTo>
                        <a:pt x="2"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37" name="Freeform 845">
                  <a:extLst>
                    <a:ext uri="{FF2B5EF4-FFF2-40B4-BE49-F238E27FC236}">
                      <a16:creationId xmlns:a16="http://schemas.microsoft.com/office/drawing/2014/main" id="{92FD169F-6440-44E3-AB1D-55B53CED0ACE}"/>
                    </a:ext>
                  </a:extLst>
                </p:cNvPr>
                <p:cNvSpPr>
                  <a:spLocks/>
                </p:cNvSpPr>
                <p:nvPr/>
              </p:nvSpPr>
              <p:spPr bwMode="auto">
                <a:xfrm>
                  <a:off x="3042" y="1497"/>
                  <a:ext cx="10" cy="2"/>
                </a:xfrm>
                <a:custGeom>
                  <a:avLst/>
                  <a:gdLst>
                    <a:gd name="T0" fmla="*/ 1 w 10"/>
                    <a:gd name="T1" fmla="*/ 2 h 2"/>
                    <a:gd name="T2" fmla="*/ 1 w 10"/>
                    <a:gd name="T3" fmla="*/ 2 h 2"/>
                    <a:gd name="T4" fmla="*/ 2 w 10"/>
                    <a:gd name="T5" fmla="*/ 1 h 2"/>
                    <a:gd name="T6" fmla="*/ 3 w 10"/>
                    <a:gd name="T7" fmla="*/ 1 h 2"/>
                    <a:gd name="T8" fmla="*/ 3 w 10"/>
                    <a:gd name="T9" fmla="*/ 1 h 2"/>
                    <a:gd name="T10" fmla="*/ 3 w 10"/>
                    <a:gd name="T11" fmla="*/ 1 h 2"/>
                    <a:gd name="T12" fmla="*/ 4 w 10"/>
                    <a:gd name="T13" fmla="*/ 1 h 2"/>
                    <a:gd name="T14" fmla="*/ 5 w 10"/>
                    <a:gd name="T15" fmla="*/ 1 h 2"/>
                    <a:gd name="T16" fmla="*/ 5 w 10"/>
                    <a:gd name="T17" fmla="*/ 1 h 2"/>
                    <a:gd name="T18" fmla="*/ 7 w 10"/>
                    <a:gd name="T19" fmla="*/ 1 h 2"/>
                    <a:gd name="T20" fmla="*/ 10 w 10"/>
                    <a:gd name="T21" fmla="*/ 2 h 2"/>
                    <a:gd name="T22" fmla="*/ 10 w 10"/>
                    <a:gd name="T23" fmla="*/ 2 h 2"/>
                    <a:gd name="T24" fmla="*/ 10 w 10"/>
                    <a:gd name="T25" fmla="*/ 2 h 2"/>
                    <a:gd name="T26" fmla="*/ 10 w 10"/>
                    <a:gd name="T27" fmla="*/ 2 h 2"/>
                    <a:gd name="T28" fmla="*/ 10 w 10"/>
                    <a:gd name="T29" fmla="*/ 2 h 2"/>
                    <a:gd name="T30" fmla="*/ 8 w 10"/>
                    <a:gd name="T31" fmla="*/ 1 h 2"/>
                    <a:gd name="T32" fmla="*/ 7 w 10"/>
                    <a:gd name="T33" fmla="*/ 1 h 2"/>
                    <a:gd name="T34" fmla="*/ 5 w 10"/>
                    <a:gd name="T35" fmla="*/ 0 h 2"/>
                    <a:gd name="T36" fmla="*/ 5 w 10"/>
                    <a:gd name="T37" fmla="*/ 0 h 2"/>
                    <a:gd name="T38" fmla="*/ 4 w 10"/>
                    <a:gd name="T39" fmla="*/ 0 h 2"/>
                    <a:gd name="T40" fmla="*/ 2 w 10"/>
                    <a:gd name="T41" fmla="*/ 1 h 2"/>
                    <a:gd name="T42" fmla="*/ 1 w 10"/>
                    <a:gd name="T43" fmla="*/ 1 h 2"/>
                    <a:gd name="T44" fmla="*/ 0 w 10"/>
                    <a:gd name="T45" fmla="*/ 2 h 2"/>
                    <a:gd name="T46" fmla="*/ 0 w 10"/>
                    <a:gd name="T47" fmla="*/ 2 h 2"/>
                    <a:gd name="T48" fmla="*/ 0 w 10"/>
                    <a:gd name="T49" fmla="*/ 2 h 2"/>
                    <a:gd name="T50" fmla="*/ 1 w 10"/>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2">
                      <a:moveTo>
                        <a:pt x="1" y="2"/>
                      </a:moveTo>
                      <a:lnTo>
                        <a:pt x="1" y="2"/>
                      </a:lnTo>
                      <a:lnTo>
                        <a:pt x="2" y="1"/>
                      </a:lnTo>
                      <a:lnTo>
                        <a:pt x="3" y="1"/>
                      </a:lnTo>
                      <a:lnTo>
                        <a:pt x="3" y="1"/>
                      </a:lnTo>
                      <a:lnTo>
                        <a:pt x="3" y="1"/>
                      </a:lnTo>
                      <a:lnTo>
                        <a:pt x="4" y="1"/>
                      </a:lnTo>
                      <a:lnTo>
                        <a:pt x="5" y="1"/>
                      </a:lnTo>
                      <a:lnTo>
                        <a:pt x="5" y="1"/>
                      </a:lnTo>
                      <a:lnTo>
                        <a:pt x="7" y="1"/>
                      </a:lnTo>
                      <a:lnTo>
                        <a:pt x="10" y="2"/>
                      </a:lnTo>
                      <a:lnTo>
                        <a:pt x="10" y="2"/>
                      </a:lnTo>
                      <a:lnTo>
                        <a:pt x="10" y="2"/>
                      </a:lnTo>
                      <a:lnTo>
                        <a:pt x="10" y="2"/>
                      </a:lnTo>
                      <a:lnTo>
                        <a:pt x="10" y="2"/>
                      </a:lnTo>
                      <a:lnTo>
                        <a:pt x="8" y="1"/>
                      </a:lnTo>
                      <a:lnTo>
                        <a:pt x="7" y="1"/>
                      </a:lnTo>
                      <a:lnTo>
                        <a:pt x="5" y="0"/>
                      </a:lnTo>
                      <a:lnTo>
                        <a:pt x="5" y="0"/>
                      </a:lnTo>
                      <a:lnTo>
                        <a:pt x="4" y="0"/>
                      </a:lnTo>
                      <a:lnTo>
                        <a:pt x="2" y="1"/>
                      </a:lnTo>
                      <a:lnTo>
                        <a:pt x="1" y="1"/>
                      </a:lnTo>
                      <a:lnTo>
                        <a:pt x="0" y="2"/>
                      </a:lnTo>
                      <a:lnTo>
                        <a:pt x="0" y="2"/>
                      </a:lnTo>
                      <a:lnTo>
                        <a:pt x="0" y="2"/>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38" name="Freeform 846">
                  <a:extLst>
                    <a:ext uri="{FF2B5EF4-FFF2-40B4-BE49-F238E27FC236}">
                      <a16:creationId xmlns:a16="http://schemas.microsoft.com/office/drawing/2014/main" id="{3ABBF55D-F809-4CDB-9B0A-DDED4EABC24A}"/>
                    </a:ext>
                  </a:extLst>
                </p:cNvPr>
                <p:cNvSpPr>
                  <a:spLocks/>
                </p:cNvSpPr>
                <p:nvPr/>
              </p:nvSpPr>
              <p:spPr bwMode="auto">
                <a:xfrm>
                  <a:off x="3042" y="1497"/>
                  <a:ext cx="10" cy="2"/>
                </a:xfrm>
                <a:custGeom>
                  <a:avLst/>
                  <a:gdLst>
                    <a:gd name="T0" fmla="*/ 1 w 10"/>
                    <a:gd name="T1" fmla="*/ 2 h 2"/>
                    <a:gd name="T2" fmla="*/ 1 w 10"/>
                    <a:gd name="T3" fmla="*/ 2 h 2"/>
                    <a:gd name="T4" fmla="*/ 2 w 10"/>
                    <a:gd name="T5" fmla="*/ 1 h 2"/>
                    <a:gd name="T6" fmla="*/ 3 w 10"/>
                    <a:gd name="T7" fmla="*/ 1 h 2"/>
                    <a:gd name="T8" fmla="*/ 3 w 10"/>
                    <a:gd name="T9" fmla="*/ 1 h 2"/>
                    <a:gd name="T10" fmla="*/ 3 w 10"/>
                    <a:gd name="T11" fmla="*/ 1 h 2"/>
                    <a:gd name="T12" fmla="*/ 4 w 10"/>
                    <a:gd name="T13" fmla="*/ 1 h 2"/>
                    <a:gd name="T14" fmla="*/ 5 w 10"/>
                    <a:gd name="T15" fmla="*/ 1 h 2"/>
                    <a:gd name="T16" fmla="*/ 5 w 10"/>
                    <a:gd name="T17" fmla="*/ 1 h 2"/>
                    <a:gd name="T18" fmla="*/ 7 w 10"/>
                    <a:gd name="T19" fmla="*/ 1 h 2"/>
                    <a:gd name="T20" fmla="*/ 10 w 10"/>
                    <a:gd name="T21" fmla="*/ 2 h 2"/>
                    <a:gd name="T22" fmla="*/ 10 w 10"/>
                    <a:gd name="T23" fmla="*/ 2 h 2"/>
                    <a:gd name="T24" fmla="*/ 10 w 10"/>
                    <a:gd name="T25" fmla="*/ 2 h 2"/>
                    <a:gd name="T26" fmla="*/ 10 w 10"/>
                    <a:gd name="T27" fmla="*/ 2 h 2"/>
                    <a:gd name="T28" fmla="*/ 10 w 10"/>
                    <a:gd name="T29" fmla="*/ 2 h 2"/>
                    <a:gd name="T30" fmla="*/ 8 w 10"/>
                    <a:gd name="T31" fmla="*/ 1 h 2"/>
                    <a:gd name="T32" fmla="*/ 7 w 10"/>
                    <a:gd name="T33" fmla="*/ 1 h 2"/>
                    <a:gd name="T34" fmla="*/ 5 w 10"/>
                    <a:gd name="T35" fmla="*/ 0 h 2"/>
                    <a:gd name="T36" fmla="*/ 5 w 10"/>
                    <a:gd name="T37" fmla="*/ 0 h 2"/>
                    <a:gd name="T38" fmla="*/ 4 w 10"/>
                    <a:gd name="T39" fmla="*/ 0 h 2"/>
                    <a:gd name="T40" fmla="*/ 2 w 10"/>
                    <a:gd name="T41" fmla="*/ 1 h 2"/>
                    <a:gd name="T42" fmla="*/ 1 w 10"/>
                    <a:gd name="T43" fmla="*/ 1 h 2"/>
                    <a:gd name="T44" fmla="*/ 0 w 10"/>
                    <a:gd name="T45" fmla="*/ 2 h 2"/>
                    <a:gd name="T46" fmla="*/ 0 w 10"/>
                    <a:gd name="T47" fmla="*/ 2 h 2"/>
                    <a:gd name="T48" fmla="*/ 0 w 10"/>
                    <a:gd name="T49" fmla="*/ 2 h 2"/>
                    <a:gd name="T50" fmla="*/ 1 w 10"/>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2">
                      <a:moveTo>
                        <a:pt x="1" y="2"/>
                      </a:moveTo>
                      <a:lnTo>
                        <a:pt x="1" y="2"/>
                      </a:lnTo>
                      <a:lnTo>
                        <a:pt x="2" y="1"/>
                      </a:lnTo>
                      <a:lnTo>
                        <a:pt x="3" y="1"/>
                      </a:lnTo>
                      <a:lnTo>
                        <a:pt x="3" y="1"/>
                      </a:lnTo>
                      <a:lnTo>
                        <a:pt x="3" y="1"/>
                      </a:lnTo>
                      <a:lnTo>
                        <a:pt x="4" y="1"/>
                      </a:lnTo>
                      <a:lnTo>
                        <a:pt x="5" y="1"/>
                      </a:lnTo>
                      <a:lnTo>
                        <a:pt x="5" y="1"/>
                      </a:lnTo>
                      <a:lnTo>
                        <a:pt x="7" y="1"/>
                      </a:lnTo>
                      <a:lnTo>
                        <a:pt x="10" y="2"/>
                      </a:lnTo>
                      <a:lnTo>
                        <a:pt x="10" y="2"/>
                      </a:lnTo>
                      <a:lnTo>
                        <a:pt x="10" y="2"/>
                      </a:lnTo>
                      <a:lnTo>
                        <a:pt x="10" y="2"/>
                      </a:lnTo>
                      <a:lnTo>
                        <a:pt x="10" y="2"/>
                      </a:lnTo>
                      <a:lnTo>
                        <a:pt x="8" y="1"/>
                      </a:lnTo>
                      <a:lnTo>
                        <a:pt x="7" y="1"/>
                      </a:lnTo>
                      <a:lnTo>
                        <a:pt x="5" y="0"/>
                      </a:lnTo>
                      <a:lnTo>
                        <a:pt x="5" y="0"/>
                      </a:lnTo>
                      <a:lnTo>
                        <a:pt x="4" y="0"/>
                      </a:lnTo>
                      <a:lnTo>
                        <a:pt x="2" y="1"/>
                      </a:lnTo>
                      <a:lnTo>
                        <a:pt x="1" y="1"/>
                      </a:lnTo>
                      <a:lnTo>
                        <a:pt x="0" y="2"/>
                      </a:lnTo>
                      <a:lnTo>
                        <a:pt x="0" y="2"/>
                      </a:lnTo>
                      <a:lnTo>
                        <a:pt x="0" y="2"/>
                      </a:lnTo>
                      <a:lnTo>
                        <a:pt x="1"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39" name="Freeform 847">
                  <a:extLst>
                    <a:ext uri="{FF2B5EF4-FFF2-40B4-BE49-F238E27FC236}">
                      <a16:creationId xmlns:a16="http://schemas.microsoft.com/office/drawing/2014/main" id="{3F9A39DF-A5EF-4641-AEEF-F9375A31C8F0}"/>
                    </a:ext>
                  </a:extLst>
                </p:cNvPr>
                <p:cNvSpPr>
                  <a:spLocks/>
                </p:cNvSpPr>
                <p:nvPr/>
              </p:nvSpPr>
              <p:spPr bwMode="auto">
                <a:xfrm>
                  <a:off x="3047" y="1491"/>
                  <a:ext cx="5" cy="9"/>
                </a:xfrm>
                <a:custGeom>
                  <a:avLst/>
                  <a:gdLst>
                    <a:gd name="T0" fmla="*/ 5 w 5"/>
                    <a:gd name="T1" fmla="*/ 9 h 9"/>
                    <a:gd name="T2" fmla="*/ 5 w 5"/>
                    <a:gd name="T3" fmla="*/ 9 h 9"/>
                    <a:gd name="T4" fmla="*/ 5 w 5"/>
                    <a:gd name="T5" fmla="*/ 7 h 9"/>
                    <a:gd name="T6" fmla="*/ 5 w 5"/>
                    <a:gd name="T7" fmla="*/ 6 h 9"/>
                    <a:gd name="T8" fmla="*/ 4 w 5"/>
                    <a:gd name="T9" fmla="*/ 4 h 9"/>
                    <a:gd name="T10" fmla="*/ 4 w 5"/>
                    <a:gd name="T11" fmla="*/ 3 h 9"/>
                    <a:gd name="T12" fmla="*/ 3 w 5"/>
                    <a:gd name="T13" fmla="*/ 2 h 9"/>
                    <a:gd name="T14" fmla="*/ 3 w 5"/>
                    <a:gd name="T15" fmla="*/ 2 h 9"/>
                    <a:gd name="T16" fmla="*/ 2 w 5"/>
                    <a:gd name="T17" fmla="*/ 1 h 9"/>
                    <a:gd name="T18" fmla="*/ 2 w 5"/>
                    <a:gd name="T19" fmla="*/ 1 h 9"/>
                    <a:gd name="T20" fmla="*/ 1 w 5"/>
                    <a:gd name="T21" fmla="*/ 0 h 9"/>
                    <a:gd name="T22" fmla="*/ 1 w 5"/>
                    <a:gd name="T23" fmla="*/ 0 h 9"/>
                    <a:gd name="T24" fmla="*/ 1 w 5"/>
                    <a:gd name="T25" fmla="*/ 0 h 9"/>
                    <a:gd name="T26" fmla="*/ 0 w 5"/>
                    <a:gd name="T27" fmla="*/ 1 h 9"/>
                    <a:gd name="T28" fmla="*/ 0 w 5"/>
                    <a:gd name="T29" fmla="*/ 1 h 9"/>
                    <a:gd name="T30" fmla="*/ 0 w 5"/>
                    <a:gd name="T31" fmla="*/ 1 h 9"/>
                    <a:gd name="T32" fmla="*/ 1 w 5"/>
                    <a:gd name="T33" fmla="*/ 1 h 9"/>
                    <a:gd name="T34" fmla="*/ 1 w 5"/>
                    <a:gd name="T35" fmla="*/ 1 h 9"/>
                    <a:gd name="T36" fmla="*/ 1 w 5"/>
                    <a:gd name="T37" fmla="*/ 1 h 9"/>
                    <a:gd name="T38" fmla="*/ 1 w 5"/>
                    <a:gd name="T39" fmla="*/ 1 h 9"/>
                    <a:gd name="T40" fmla="*/ 1 w 5"/>
                    <a:gd name="T41" fmla="*/ 1 h 9"/>
                    <a:gd name="T42" fmla="*/ 1 w 5"/>
                    <a:gd name="T43" fmla="*/ 1 h 9"/>
                    <a:gd name="T44" fmla="*/ 2 w 5"/>
                    <a:gd name="T45" fmla="*/ 1 h 9"/>
                    <a:gd name="T46" fmla="*/ 2 w 5"/>
                    <a:gd name="T47" fmla="*/ 1 h 9"/>
                    <a:gd name="T48" fmla="*/ 2 w 5"/>
                    <a:gd name="T49" fmla="*/ 2 h 9"/>
                    <a:gd name="T50" fmla="*/ 2 w 5"/>
                    <a:gd name="T51" fmla="*/ 2 h 9"/>
                    <a:gd name="T52" fmla="*/ 3 w 5"/>
                    <a:gd name="T53" fmla="*/ 3 h 9"/>
                    <a:gd name="T54" fmla="*/ 4 w 5"/>
                    <a:gd name="T55" fmla="*/ 4 h 9"/>
                    <a:gd name="T56" fmla="*/ 4 w 5"/>
                    <a:gd name="T57" fmla="*/ 4 h 9"/>
                    <a:gd name="T58" fmla="*/ 4 w 5"/>
                    <a:gd name="T59" fmla="*/ 6 h 9"/>
                    <a:gd name="T60" fmla="*/ 4 w 5"/>
                    <a:gd name="T61" fmla="*/ 7 h 9"/>
                    <a:gd name="T62" fmla="*/ 5 w 5"/>
                    <a:gd name="T63" fmla="*/ 9 h 9"/>
                    <a:gd name="T64" fmla="*/ 5 w 5"/>
                    <a:gd name="T65" fmla="*/ 9 h 9"/>
                    <a:gd name="T66" fmla="*/ 5 w 5"/>
                    <a:gd name="T6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9">
                      <a:moveTo>
                        <a:pt x="5" y="9"/>
                      </a:moveTo>
                      <a:lnTo>
                        <a:pt x="5" y="9"/>
                      </a:lnTo>
                      <a:lnTo>
                        <a:pt x="5" y="7"/>
                      </a:lnTo>
                      <a:lnTo>
                        <a:pt x="5" y="6"/>
                      </a:lnTo>
                      <a:lnTo>
                        <a:pt x="4" y="4"/>
                      </a:lnTo>
                      <a:lnTo>
                        <a:pt x="4" y="3"/>
                      </a:lnTo>
                      <a:lnTo>
                        <a:pt x="3" y="2"/>
                      </a:lnTo>
                      <a:lnTo>
                        <a:pt x="3" y="2"/>
                      </a:lnTo>
                      <a:lnTo>
                        <a:pt x="2" y="1"/>
                      </a:lnTo>
                      <a:lnTo>
                        <a:pt x="2" y="1"/>
                      </a:lnTo>
                      <a:lnTo>
                        <a:pt x="1" y="0"/>
                      </a:lnTo>
                      <a:lnTo>
                        <a:pt x="1" y="0"/>
                      </a:lnTo>
                      <a:lnTo>
                        <a:pt x="1" y="0"/>
                      </a:lnTo>
                      <a:lnTo>
                        <a:pt x="0" y="1"/>
                      </a:lnTo>
                      <a:lnTo>
                        <a:pt x="0" y="1"/>
                      </a:lnTo>
                      <a:lnTo>
                        <a:pt x="0" y="1"/>
                      </a:lnTo>
                      <a:lnTo>
                        <a:pt x="1" y="1"/>
                      </a:lnTo>
                      <a:lnTo>
                        <a:pt x="1" y="1"/>
                      </a:lnTo>
                      <a:lnTo>
                        <a:pt x="1" y="1"/>
                      </a:lnTo>
                      <a:lnTo>
                        <a:pt x="1" y="1"/>
                      </a:lnTo>
                      <a:lnTo>
                        <a:pt x="1" y="1"/>
                      </a:lnTo>
                      <a:lnTo>
                        <a:pt x="1" y="1"/>
                      </a:lnTo>
                      <a:lnTo>
                        <a:pt x="2" y="1"/>
                      </a:lnTo>
                      <a:lnTo>
                        <a:pt x="2" y="1"/>
                      </a:lnTo>
                      <a:lnTo>
                        <a:pt x="2" y="2"/>
                      </a:lnTo>
                      <a:lnTo>
                        <a:pt x="2" y="2"/>
                      </a:lnTo>
                      <a:lnTo>
                        <a:pt x="3" y="3"/>
                      </a:lnTo>
                      <a:lnTo>
                        <a:pt x="4" y="4"/>
                      </a:lnTo>
                      <a:lnTo>
                        <a:pt x="4" y="4"/>
                      </a:lnTo>
                      <a:lnTo>
                        <a:pt x="4" y="6"/>
                      </a:lnTo>
                      <a:lnTo>
                        <a:pt x="4" y="7"/>
                      </a:lnTo>
                      <a:lnTo>
                        <a:pt x="5" y="9"/>
                      </a:lnTo>
                      <a:lnTo>
                        <a:pt x="5" y="9"/>
                      </a:lnTo>
                      <a:lnTo>
                        <a:pt x="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40" name="Freeform 848">
                  <a:extLst>
                    <a:ext uri="{FF2B5EF4-FFF2-40B4-BE49-F238E27FC236}">
                      <a16:creationId xmlns:a16="http://schemas.microsoft.com/office/drawing/2014/main" id="{CCF1110C-C8CD-4A9D-BC0C-C2B50F11088C}"/>
                    </a:ext>
                  </a:extLst>
                </p:cNvPr>
                <p:cNvSpPr>
                  <a:spLocks/>
                </p:cNvSpPr>
                <p:nvPr/>
              </p:nvSpPr>
              <p:spPr bwMode="auto">
                <a:xfrm>
                  <a:off x="3047" y="1491"/>
                  <a:ext cx="5" cy="9"/>
                </a:xfrm>
                <a:custGeom>
                  <a:avLst/>
                  <a:gdLst>
                    <a:gd name="T0" fmla="*/ 5 w 5"/>
                    <a:gd name="T1" fmla="*/ 9 h 9"/>
                    <a:gd name="T2" fmla="*/ 5 w 5"/>
                    <a:gd name="T3" fmla="*/ 9 h 9"/>
                    <a:gd name="T4" fmla="*/ 5 w 5"/>
                    <a:gd name="T5" fmla="*/ 7 h 9"/>
                    <a:gd name="T6" fmla="*/ 5 w 5"/>
                    <a:gd name="T7" fmla="*/ 6 h 9"/>
                    <a:gd name="T8" fmla="*/ 4 w 5"/>
                    <a:gd name="T9" fmla="*/ 4 h 9"/>
                    <a:gd name="T10" fmla="*/ 4 w 5"/>
                    <a:gd name="T11" fmla="*/ 3 h 9"/>
                    <a:gd name="T12" fmla="*/ 3 w 5"/>
                    <a:gd name="T13" fmla="*/ 2 h 9"/>
                    <a:gd name="T14" fmla="*/ 3 w 5"/>
                    <a:gd name="T15" fmla="*/ 2 h 9"/>
                    <a:gd name="T16" fmla="*/ 2 w 5"/>
                    <a:gd name="T17" fmla="*/ 1 h 9"/>
                    <a:gd name="T18" fmla="*/ 2 w 5"/>
                    <a:gd name="T19" fmla="*/ 1 h 9"/>
                    <a:gd name="T20" fmla="*/ 1 w 5"/>
                    <a:gd name="T21" fmla="*/ 0 h 9"/>
                    <a:gd name="T22" fmla="*/ 1 w 5"/>
                    <a:gd name="T23" fmla="*/ 0 h 9"/>
                    <a:gd name="T24" fmla="*/ 1 w 5"/>
                    <a:gd name="T25" fmla="*/ 0 h 9"/>
                    <a:gd name="T26" fmla="*/ 0 w 5"/>
                    <a:gd name="T27" fmla="*/ 1 h 9"/>
                    <a:gd name="T28" fmla="*/ 0 w 5"/>
                    <a:gd name="T29" fmla="*/ 1 h 9"/>
                    <a:gd name="T30" fmla="*/ 0 w 5"/>
                    <a:gd name="T31" fmla="*/ 1 h 9"/>
                    <a:gd name="T32" fmla="*/ 1 w 5"/>
                    <a:gd name="T33" fmla="*/ 1 h 9"/>
                    <a:gd name="T34" fmla="*/ 1 w 5"/>
                    <a:gd name="T35" fmla="*/ 1 h 9"/>
                    <a:gd name="T36" fmla="*/ 1 w 5"/>
                    <a:gd name="T37" fmla="*/ 1 h 9"/>
                    <a:gd name="T38" fmla="*/ 1 w 5"/>
                    <a:gd name="T39" fmla="*/ 1 h 9"/>
                    <a:gd name="T40" fmla="*/ 1 w 5"/>
                    <a:gd name="T41" fmla="*/ 1 h 9"/>
                    <a:gd name="T42" fmla="*/ 1 w 5"/>
                    <a:gd name="T43" fmla="*/ 1 h 9"/>
                    <a:gd name="T44" fmla="*/ 2 w 5"/>
                    <a:gd name="T45" fmla="*/ 1 h 9"/>
                    <a:gd name="T46" fmla="*/ 2 w 5"/>
                    <a:gd name="T47" fmla="*/ 1 h 9"/>
                    <a:gd name="T48" fmla="*/ 2 w 5"/>
                    <a:gd name="T49" fmla="*/ 2 h 9"/>
                    <a:gd name="T50" fmla="*/ 2 w 5"/>
                    <a:gd name="T51" fmla="*/ 2 h 9"/>
                    <a:gd name="T52" fmla="*/ 3 w 5"/>
                    <a:gd name="T53" fmla="*/ 3 h 9"/>
                    <a:gd name="T54" fmla="*/ 4 w 5"/>
                    <a:gd name="T55" fmla="*/ 4 h 9"/>
                    <a:gd name="T56" fmla="*/ 4 w 5"/>
                    <a:gd name="T57" fmla="*/ 4 h 9"/>
                    <a:gd name="T58" fmla="*/ 4 w 5"/>
                    <a:gd name="T59" fmla="*/ 6 h 9"/>
                    <a:gd name="T60" fmla="*/ 4 w 5"/>
                    <a:gd name="T61" fmla="*/ 7 h 9"/>
                    <a:gd name="T62" fmla="*/ 5 w 5"/>
                    <a:gd name="T63" fmla="*/ 9 h 9"/>
                    <a:gd name="T64" fmla="*/ 5 w 5"/>
                    <a:gd name="T65" fmla="*/ 9 h 9"/>
                    <a:gd name="T66" fmla="*/ 5 w 5"/>
                    <a:gd name="T6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9">
                      <a:moveTo>
                        <a:pt x="5" y="9"/>
                      </a:moveTo>
                      <a:lnTo>
                        <a:pt x="5" y="9"/>
                      </a:lnTo>
                      <a:lnTo>
                        <a:pt x="5" y="7"/>
                      </a:lnTo>
                      <a:lnTo>
                        <a:pt x="5" y="6"/>
                      </a:lnTo>
                      <a:lnTo>
                        <a:pt x="4" y="4"/>
                      </a:lnTo>
                      <a:lnTo>
                        <a:pt x="4" y="3"/>
                      </a:lnTo>
                      <a:lnTo>
                        <a:pt x="3" y="2"/>
                      </a:lnTo>
                      <a:lnTo>
                        <a:pt x="3" y="2"/>
                      </a:lnTo>
                      <a:lnTo>
                        <a:pt x="2" y="1"/>
                      </a:lnTo>
                      <a:lnTo>
                        <a:pt x="2" y="1"/>
                      </a:lnTo>
                      <a:lnTo>
                        <a:pt x="1" y="0"/>
                      </a:lnTo>
                      <a:lnTo>
                        <a:pt x="1" y="0"/>
                      </a:lnTo>
                      <a:lnTo>
                        <a:pt x="1" y="0"/>
                      </a:lnTo>
                      <a:lnTo>
                        <a:pt x="0" y="1"/>
                      </a:lnTo>
                      <a:lnTo>
                        <a:pt x="0" y="1"/>
                      </a:lnTo>
                      <a:lnTo>
                        <a:pt x="0" y="1"/>
                      </a:lnTo>
                      <a:lnTo>
                        <a:pt x="1" y="1"/>
                      </a:lnTo>
                      <a:lnTo>
                        <a:pt x="1" y="1"/>
                      </a:lnTo>
                      <a:lnTo>
                        <a:pt x="1" y="1"/>
                      </a:lnTo>
                      <a:lnTo>
                        <a:pt x="1" y="1"/>
                      </a:lnTo>
                      <a:lnTo>
                        <a:pt x="1" y="1"/>
                      </a:lnTo>
                      <a:lnTo>
                        <a:pt x="1" y="1"/>
                      </a:lnTo>
                      <a:lnTo>
                        <a:pt x="2" y="1"/>
                      </a:lnTo>
                      <a:lnTo>
                        <a:pt x="2" y="1"/>
                      </a:lnTo>
                      <a:lnTo>
                        <a:pt x="2" y="2"/>
                      </a:lnTo>
                      <a:lnTo>
                        <a:pt x="2" y="2"/>
                      </a:lnTo>
                      <a:lnTo>
                        <a:pt x="3" y="3"/>
                      </a:lnTo>
                      <a:lnTo>
                        <a:pt x="4" y="4"/>
                      </a:lnTo>
                      <a:lnTo>
                        <a:pt x="4" y="4"/>
                      </a:lnTo>
                      <a:lnTo>
                        <a:pt x="4" y="6"/>
                      </a:lnTo>
                      <a:lnTo>
                        <a:pt x="4" y="7"/>
                      </a:lnTo>
                      <a:lnTo>
                        <a:pt x="5" y="9"/>
                      </a:lnTo>
                      <a:lnTo>
                        <a:pt x="5" y="9"/>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41" name="Freeform 849">
                  <a:extLst>
                    <a:ext uri="{FF2B5EF4-FFF2-40B4-BE49-F238E27FC236}">
                      <a16:creationId xmlns:a16="http://schemas.microsoft.com/office/drawing/2014/main" id="{35BEA2B3-8BC2-416E-9EBB-D349286EE867}"/>
                    </a:ext>
                  </a:extLst>
                </p:cNvPr>
                <p:cNvSpPr>
                  <a:spLocks/>
                </p:cNvSpPr>
                <p:nvPr/>
              </p:nvSpPr>
              <p:spPr bwMode="auto">
                <a:xfrm>
                  <a:off x="3052" y="1492"/>
                  <a:ext cx="2" cy="6"/>
                </a:xfrm>
                <a:custGeom>
                  <a:avLst/>
                  <a:gdLst>
                    <a:gd name="T0" fmla="*/ 0 w 2"/>
                    <a:gd name="T1" fmla="*/ 6 h 6"/>
                    <a:gd name="T2" fmla="*/ 0 w 2"/>
                    <a:gd name="T3" fmla="*/ 6 h 6"/>
                    <a:gd name="T4" fmla="*/ 0 w 2"/>
                    <a:gd name="T5" fmla="*/ 5 h 6"/>
                    <a:gd name="T6" fmla="*/ 0 w 2"/>
                    <a:gd name="T7" fmla="*/ 3 h 6"/>
                    <a:gd name="T8" fmla="*/ 0 w 2"/>
                    <a:gd name="T9" fmla="*/ 3 h 6"/>
                    <a:gd name="T10" fmla="*/ 0 w 2"/>
                    <a:gd name="T11" fmla="*/ 2 h 6"/>
                    <a:gd name="T12" fmla="*/ 0 w 2"/>
                    <a:gd name="T13" fmla="*/ 2 h 6"/>
                    <a:gd name="T14" fmla="*/ 1 w 2"/>
                    <a:gd name="T15" fmla="*/ 1 h 6"/>
                    <a:gd name="T16" fmla="*/ 1 w 2"/>
                    <a:gd name="T17" fmla="*/ 1 h 6"/>
                    <a:gd name="T18" fmla="*/ 2 w 2"/>
                    <a:gd name="T19" fmla="*/ 1 h 6"/>
                    <a:gd name="T20" fmla="*/ 2 w 2"/>
                    <a:gd name="T21" fmla="*/ 1 h 6"/>
                    <a:gd name="T22" fmla="*/ 2 w 2"/>
                    <a:gd name="T23" fmla="*/ 1 h 6"/>
                    <a:gd name="T24" fmla="*/ 2 w 2"/>
                    <a:gd name="T25" fmla="*/ 1 h 6"/>
                    <a:gd name="T26" fmla="*/ 2 w 2"/>
                    <a:gd name="T27" fmla="*/ 1 h 6"/>
                    <a:gd name="T28" fmla="*/ 2 w 2"/>
                    <a:gd name="T29" fmla="*/ 1 h 6"/>
                    <a:gd name="T30" fmla="*/ 2 w 2"/>
                    <a:gd name="T31" fmla="*/ 1 h 6"/>
                    <a:gd name="T32" fmla="*/ 2 w 2"/>
                    <a:gd name="T33" fmla="*/ 1 h 6"/>
                    <a:gd name="T34" fmla="*/ 2 w 2"/>
                    <a:gd name="T35" fmla="*/ 1 h 6"/>
                    <a:gd name="T36" fmla="*/ 2 w 2"/>
                    <a:gd name="T37" fmla="*/ 1 h 6"/>
                    <a:gd name="T38" fmla="*/ 2 w 2"/>
                    <a:gd name="T39" fmla="*/ 1 h 6"/>
                    <a:gd name="T40" fmla="*/ 2 w 2"/>
                    <a:gd name="T41" fmla="*/ 0 h 6"/>
                    <a:gd name="T42" fmla="*/ 1 w 2"/>
                    <a:gd name="T43" fmla="*/ 0 h 6"/>
                    <a:gd name="T44" fmla="*/ 1 w 2"/>
                    <a:gd name="T45" fmla="*/ 1 h 6"/>
                    <a:gd name="T46" fmla="*/ 1 w 2"/>
                    <a:gd name="T47" fmla="*/ 1 h 6"/>
                    <a:gd name="T48" fmla="*/ 0 w 2"/>
                    <a:gd name="T49" fmla="*/ 2 h 6"/>
                    <a:gd name="T50" fmla="*/ 0 w 2"/>
                    <a:gd name="T51" fmla="*/ 4 h 6"/>
                    <a:gd name="T52" fmla="*/ 0 w 2"/>
                    <a:gd name="T53" fmla="*/ 6 h 6"/>
                    <a:gd name="T54" fmla="*/ 0 w 2"/>
                    <a:gd name="T55" fmla="*/ 6 h 6"/>
                    <a:gd name="T56" fmla="*/ 0 w 2"/>
                    <a:gd name="T5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6">
                      <a:moveTo>
                        <a:pt x="0" y="6"/>
                      </a:moveTo>
                      <a:lnTo>
                        <a:pt x="0" y="6"/>
                      </a:lnTo>
                      <a:lnTo>
                        <a:pt x="0" y="5"/>
                      </a:lnTo>
                      <a:lnTo>
                        <a:pt x="0" y="3"/>
                      </a:lnTo>
                      <a:lnTo>
                        <a:pt x="0" y="3"/>
                      </a:lnTo>
                      <a:lnTo>
                        <a:pt x="0" y="2"/>
                      </a:lnTo>
                      <a:lnTo>
                        <a:pt x="0" y="2"/>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2" y="0"/>
                      </a:lnTo>
                      <a:lnTo>
                        <a:pt x="1" y="0"/>
                      </a:lnTo>
                      <a:lnTo>
                        <a:pt x="1" y="1"/>
                      </a:lnTo>
                      <a:lnTo>
                        <a:pt x="1" y="1"/>
                      </a:lnTo>
                      <a:lnTo>
                        <a:pt x="0" y="2"/>
                      </a:lnTo>
                      <a:lnTo>
                        <a:pt x="0" y="4"/>
                      </a:lnTo>
                      <a:lnTo>
                        <a:pt x="0" y="6"/>
                      </a:lnTo>
                      <a:lnTo>
                        <a:pt x="0"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42" name="Freeform 850">
                  <a:extLst>
                    <a:ext uri="{FF2B5EF4-FFF2-40B4-BE49-F238E27FC236}">
                      <a16:creationId xmlns:a16="http://schemas.microsoft.com/office/drawing/2014/main" id="{961061B8-E50D-4E8F-ADAF-FA1339F10084}"/>
                    </a:ext>
                  </a:extLst>
                </p:cNvPr>
                <p:cNvSpPr>
                  <a:spLocks/>
                </p:cNvSpPr>
                <p:nvPr/>
              </p:nvSpPr>
              <p:spPr bwMode="auto">
                <a:xfrm>
                  <a:off x="3052" y="1492"/>
                  <a:ext cx="2" cy="6"/>
                </a:xfrm>
                <a:custGeom>
                  <a:avLst/>
                  <a:gdLst>
                    <a:gd name="T0" fmla="*/ 0 w 2"/>
                    <a:gd name="T1" fmla="*/ 6 h 6"/>
                    <a:gd name="T2" fmla="*/ 0 w 2"/>
                    <a:gd name="T3" fmla="*/ 6 h 6"/>
                    <a:gd name="T4" fmla="*/ 0 w 2"/>
                    <a:gd name="T5" fmla="*/ 5 h 6"/>
                    <a:gd name="T6" fmla="*/ 0 w 2"/>
                    <a:gd name="T7" fmla="*/ 3 h 6"/>
                    <a:gd name="T8" fmla="*/ 0 w 2"/>
                    <a:gd name="T9" fmla="*/ 3 h 6"/>
                    <a:gd name="T10" fmla="*/ 0 w 2"/>
                    <a:gd name="T11" fmla="*/ 2 h 6"/>
                    <a:gd name="T12" fmla="*/ 0 w 2"/>
                    <a:gd name="T13" fmla="*/ 2 h 6"/>
                    <a:gd name="T14" fmla="*/ 1 w 2"/>
                    <a:gd name="T15" fmla="*/ 1 h 6"/>
                    <a:gd name="T16" fmla="*/ 1 w 2"/>
                    <a:gd name="T17" fmla="*/ 1 h 6"/>
                    <a:gd name="T18" fmla="*/ 2 w 2"/>
                    <a:gd name="T19" fmla="*/ 1 h 6"/>
                    <a:gd name="T20" fmla="*/ 2 w 2"/>
                    <a:gd name="T21" fmla="*/ 1 h 6"/>
                    <a:gd name="T22" fmla="*/ 2 w 2"/>
                    <a:gd name="T23" fmla="*/ 1 h 6"/>
                    <a:gd name="T24" fmla="*/ 2 w 2"/>
                    <a:gd name="T25" fmla="*/ 1 h 6"/>
                    <a:gd name="T26" fmla="*/ 2 w 2"/>
                    <a:gd name="T27" fmla="*/ 1 h 6"/>
                    <a:gd name="T28" fmla="*/ 2 w 2"/>
                    <a:gd name="T29" fmla="*/ 1 h 6"/>
                    <a:gd name="T30" fmla="*/ 2 w 2"/>
                    <a:gd name="T31" fmla="*/ 1 h 6"/>
                    <a:gd name="T32" fmla="*/ 2 w 2"/>
                    <a:gd name="T33" fmla="*/ 1 h 6"/>
                    <a:gd name="T34" fmla="*/ 2 w 2"/>
                    <a:gd name="T35" fmla="*/ 1 h 6"/>
                    <a:gd name="T36" fmla="*/ 2 w 2"/>
                    <a:gd name="T37" fmla="*/ 1 h 6"/>
                    <a:gd name="T38" fmla="*/ 2 w 2"/>
                    <a:gd name="T39" fmla="*/ 1 h 6"/>
                    <a:gd name="T40" fmla="*/ 2 w 2"/>
                    <a:gd name="T41" fmla="*/ 0 h 6"/>
                    <a:gd name="T42" fmla="*/ 1 w 2"/>
                    <a:gd name="T43" fmla="*/ 0 h 6"/>
                    <a:gd name="T44" fmla="*/ 1 w 2"/>
                    <a:gd name="T45" fmla="*/ 1 h 6"/>
                    <a:gd name="T46" fmla="*/ 1 w 2"/>
                    <a:gd name="T47" fmla="*/ 1 h 6"/>
                    <a:gd name="T48" fmla="*/ 0 w 2"/>
                    <a:gd name="T49" fmla="*/ 2 h 6"/>
                    <a:gd name="T50" fmla="*/ 0 w 2"/>
                    <a:gd name="T51" fmla="*/ 4 h 6"/>
                    <a:gd name="T52" fmla="*/ 0 w 2"/>
                    <a:gd name="T53" fmla="*/ 6 h 6"/>
                    <a:gd name="T54" fmla="*/ 0 w 2"/>
                    <a:gd name="T55" fmla="*/ 6 h 6"/>
                    <a:gd name="T56" fmla="*/ 0 w 2"/>
                    <a:gd name="T5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6">
                      <a:moveTo>
                        <a:pt x="0" y="6"/>
                      </a:moveTo>
                      <a:lnTo>
                        <a:pt x="0" y="6"/>
                      </a:lnTo>
                      <a:lnTo>
                        <a:pt x="0" y="5"/>
                      </a:lnTo>
                      <a:lnTo>
                        <a:pt x="0" y="3"/>
                      </a:lnTo>
                      <a:lnTo>
                        <a:pt x="0" y="3"/>
                      </a:lnTo>
                      <a:lnTo>
                        <a:pt x="0" y="2"/>
                      </a:lnTo>
                      <a:lnTo>
                        <a:pt x="0" y="2"/>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2" y="0"/>
                      </a:lnTo>
                      <a:lnTo>
                        <a:pt x="1" y="0"/>
                      </a:lnTo>
                      <a:lnTo>
                        <a:pt x="1" y="1"/>
                      </a:lnTo>
                      <a:lnTo>
                        <a:pt x="1" y="1"/>
                      </a:lnTo>
                      <a:lnTo>
                        <a:pt x="0" y="2"/>
                      </a:lnTo>
                      <a:lnTo>
                        <a:pt x="0" y="4"/>
                      </a:lnTo>
                      <a:lnTo>
                        <a:pt x="0" y="6"/>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43" name="Freeform 851">
                  <a:extLst>
                    <a:ext uri="{FF2B5EF4-FFF2-40B4-BE49-F238E27FC236}">
                      <a16:creationId xmlns:a16="http://schemas.microsoft.com/office/drawing/2014/main" id="{62A26861-543D-4F3A-BC21-A3E11E85265F}"/>
                    </a:ext>
                  </a:extLst>
                </p:cNvPr>
                <p:cNvSpPr>
                  <a:spLocks/>
                </p:cNvSpPr>
                <p:nvPr/>
              </p:nvSpPr>
              <p:spPr bwMode="auto">
                <a:xfrm>
                  <a:off x="3048" y="1495"/>
                  <a:ext cx="3" cy="5"/>
                </a:xfrm>
                <a:custGeom>
                  <a:avLst/>
                  <a:gdLst>
                    <a:gd name="T0" fmla="*/ 3 w 3"/>
                    <a:gd name="T1" fmla="*/ 5 h 5"/>
                    <a:gd name="T2" fmla="*/ 3 w 3"/>
                    <a:gd name="T3" fmla="*/ 5 h 5"/>
                    <a:gd name="T4" fmla="*/ 3 w 3"/>
                    <a:gd name="T5" fmla="*/ 4 h 5"/>
                    <a:gd name="T6" fmla="*/ 3 w 3"/>
                    <a:gd name="T7" fmla="*/ 3 h 5"/>
                    <a:gd name="T8" fmla="*/ 2 w 3"/>
                    <a:gd name="T9" fmla="*/ 2 h 5"/>
                    <a:gd name="T10" fmla="*/ 2 w 3"/>
                    <a:gd name="T11" fmla="*/ 1 h 5"/>
                    <a:gd name="T12" fmla="*/ 2 w 3"/>
                    <a:gd name="T13" fmla="*/ 1 h 5"/>
                    <a:gd name="T14" fmla="*/ 1 w 3"/>
                    <a:gd name="T15" fmla="*/ 0 h 5"/>
                    <a:gd name="T16" fmla="*/ 1 w 3"/>
                    <a:gd name="T17" fmla="*/ 0 h 5"/>
                    <a:gd name="T18" fmla="*/ 1 w 3"/>
                    <a:gd name="T19" fmla="*/ 0 h 5"/>
                    <a:gd name="T20" fmla="*/ 1 w 3"/>
                    <a:gd name="T21" fmla="*/ 0 h 5"/>
                    <a:gd name="T22" fmla="*/ 0 w 3"/>
                    <a:gd name="T23" fmla="*/ 0 h 5"/>
                    <a:gd name="T24" fmla="*/ 0 w 3"/>
                    <a:gd name="T25" fmla="*/ 0 h 5"/>
                    <a:gd name="T26" fmla="*/ 0 w 3"/>
                    <a:gd name="T27" fmla="*/ 1 h 5"/>
                    <a:gd name="T28" fmla="*/ 0 w 3"/>
                    <a:gd name="T29" fmla="*/ 1 h 5"/>
                    <a:gd name="T30" fmla="*/ 1 w 3"/>
                    <a:gd name="T31" fmla="*/ 1 h 5"/>
                    <a:gd name="T32" fmla="*/ 1 w 3"/>
                    <a:gd name="T33" fmla="*/ 1 h 5"/>
                    <a:gd name="T34" fmla="*/ 1 w 3"/>
                    <a:gd name="T35" fmla="*/ 1 h 5"/>
                    <a:gd name="T36" fmla="*/ 1 w 3"/>
                    <a:gd name="T37" fmla="*/ 0 h 5"/>
                    <a:gd name="T38" fmla="*/ 1 w 3"/>
                    <a:gd name="T39" fmla="*/ 0 h 5"/>
                    <a:gd name="T40" fmla="*/ 2 w 3"/>
                    <a:gd name="T41" fmla="*/ 1 h 5"/>
                    <a:gd name="T42" fmla="*/ 2 w 3"/>
                    <a:gd name="T43" fmla="*/ 1 h 5"/>
                    <a:gd name="T44" fmla="*/ 2 w 3"/>
                    <a:gd name="T45" fmla="*/ 2 h 5"/>
                    <a:gd name="T46" fmla="*/ 3 w 3"/>
                    <a:gd name="T47" fmla="*/ 3 h 5"/>
                    <a:gd name="T48" fmla="*/ 3 w 3"/>
                    <a:gd name="T49" fmla="*/ 3 h 5"/>
                    <a:gd name="T50" fmla="*/ 3 w 3"/>
                    <a:gd name="T51" fmla="*/ 4 h 5"/>
                    <a:gd name="T52" fmla="*/ 3 w 3"/>
                    <a:gd name="T53" fmla="*/ 5 h 5"/>
                    <a:gd name="T54" fmla="*/ 3 w 3"/>
                    <a:gd name="T55" fmla="*/ 5 h 5"/>
                    <a:gd name="T56" fmla="*/ 3 w 3"/>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5">
                      <a:moveTo>
                        <a:pt x="3" y="5"/>
                      </a:moveTo>
                      <a:lnTo>
                        <a:pt x="3" y="5"/>
                      </a:lnTo>
                      <a:lnTo>
                        <a:pt x="3" y="4"/>
                      </a:lnTo>
                      <a:lnTo>
                        <a:pt x="3" y="3"/>
                      </a:lnTo>
                      <a:lnTo>
                        <a:pt x="2" y="2"/>
                      </a:lnTo>
                      <a:lnTo>
                        <a:pt x="2" y="1"/>
                      </a:lnTo>
                      <a:lnTo>
                        <a:pt x="2" y="1"/>
                      </a:lnTo>
                      <a:lnTo>
                        <a:pt x="1" y="0"/>
                      </a:lnTo>
                      <a:lnTo>
                        <a:pt x="1" y="0"/>
                      </a:lnTo>
                      <a:lnTo>
                        <a:pt x="1" y="0"/>
                      </a:lnTo>
                      <a:lnTo>
                        <a:pt x="1" y="0"/>
                      </a:lnTo>
                      <a:lnTo>
                        <a:pt x="0" y="0"/>
                      </a:lnTo>
                      <a:lnTo>
                        <a:pt x="0" y="0"/>
                      </a:lnTo>
                      <a:lnTo>
                        <a:pt x="0" y="1"/>
                      </a:lnTo>
                      <a:lnTo>
                        <a:pt x="0" y="1"/>
                      </a:lnTo>
                      <a:lnTo>
                        <a:pt x="1" y="1"/>
                      </a:lnTo>
                      <a:lnTo>
                        <a:pt x="1" y="1"/>
                      </a:lnTo>
                      <a:lnTo>
                        <a:pt x="1" y="1"/>
                      </a:lnTo>
                      <a:lnTo>
                        <a:pt x="1" y="0"/>
                      </a:lnTo>
                      <a:lnTo>
                        <a:pt x="1" y="0"/>
                      </a:lnTo>
                      <a:lnTo>
                        <a:pt x="2" y="1"/>
                      </a:lnTo>
                      <a:lnTo>
                        <a:pt x="2" y="1"/>
                      </a:lnTo>
                      <a:lnTo>
                        <a:pt x="2" y="2"/>
                      </a:lnTo>
                      <a:lnTo>
                        <a:pt x="3" y="3"/>
                      </a:lnTo>
                      <a:lnTo>
                        <a:pt x="3" y="3"/>
                      </a:lnTo>
                      <a:lnTo>
                        <a:pt x="3" y="4"/>
                      </a:lnTo>
                      <a:lnTo>
                        <a:pt x="3" y="5"/>
                      </a:lnTo>
                      <a:lnTo>
                        <a:pt x="3" y="5"/>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44" name="Freeform 852">
                  <a:extLst>
                    <a:ext uri="{FF2B5EF4-FFF2-40B4-BE49-F238E27FC236}">
                      <a16:creationId xmlns:a16="http://schemas.microsoft.com/office/drawing/2014/main" id="{4D9FF0C9-2DF1-4AEF-B35C-9C4C68462BA5}"/>
                    </a:ext>
                  </a:extLst>
                </p:cNvPr>
                <p:cNvSpPr>
                  <a:spLocks/>
                </p:cNvSpPr>
                <p:nvPr/>
              </p:nvSpPr>
              <p:spPr bwMode="auto">
                <a:xfrm>
                  <a:off x="3048" y="1495"/>
                  <a:ext cx="3" cy="5"/>
                </a:xfrm>
                <a:custGeom>
                  <a:avLst/>
                  <a:gdLst>
                    <a:gd name="T0" fmla="*/ 3 w 3"/>
                    <a:gd name="T1" fmla="*/ 5 h 5"/>
                    <a:gd name="T2" fmla="*/ 3 w 3"/>
                    <a:gd name="T3" fmla="*/ 5 h 5"/>
                    <a:gd name="T4" fmla="*/ 3 w 3"/>
                    <a:gd name="T5" fmla="*/ 4 h 5"/>
                    <a:gd name="T6" fmla="*/ 3 w 3"/>
                    <a:gd name="T7" fmla="*/ 3 h 5"/>
                    <a:gd name="T8" fmla="*/ 2 w 3"/>
                    <a:gd name="T9" fmla="*/ 2 h 5"/>
                    <a:gd name="T10" fmla="*/ 2 w 3"/>
                    <a:gd name="T11" fmla="*/ 1 h 5"/>
                    <a:gd name="T12" fmla="*/ 2 w 3"/>
                    <a:gd name="T13" fmla="*/ 1 h 5"/>
                    <a:gd name="T14" fmla="*/ 1 w 3"/>
                    <a:gd name="T15" fmla="*/ 0 h 5"/>
                    <a:gd name="T16" fmla="*/ 1 w 3"/>
                    <a:gd name="T17" fmla="*/ 0 h 5"/>
                    <a:gd name="T18" fmla="*/ 1 w 3"/>
                    <a:gd name="T19" fmla="*/ 0 h 5"/>
                    <a:gd name="T20" fmla="*/ 1 w 3"/>
                    <a:gd name="T21" fmla="*/ 0 h 5"/>
                    <a:gd name="T22" fmla="*/ 0 w 3"/>
                    <a:gd name="T23" fmla="*/ 0 h 5"/>
                    <a:gd name="T24" fmla="*/ 0 w 3"/>
                    <a:gd name="T25" fmla="*/ 0 h 5"/>
                    <a:gd name="T26" fmla="*/ 0 w 3"/>
                    <a:gd name="T27" fmla="*/ 1 h 5"/>
                    <a:gd name="T28" fmla="*/ 0 w 3"/>
                    <a:gd name="T29" fmla="*/ 1 h 5"/>
                    <a:gd name="T30" fmla="*/ 1 w 3"/>
                    <a:gd name="T31" fmla="*/ 1 h 5"/>
                    <a:gd name="T32" fmla="*/ 1 w 3"/>
                    <a:gd name="T33" fmla="*/ 1 h 5"/>
                    <a:gd name="T34" fmla="*/ 1 w 3"/>
                    <a:gd name="T35" fmla="*/ 1 h 5"/>
                    <a:gd name="T36" fmla="*/ 1 w 3"/>
                    <a:gd name="T37" fmla="*/ 0 h 5"/>
                    <a:gd name="T38" fmla="*/ 1 w 3"/>
                    <a:gd name="T39" fmla="*/ 0 h 5"/>
                    <a:gd name="T40" fmla="*/ 2 w 3"/>
                    <a:gd name="T41" fmla="*/ 1 h 5"/>
                    <a:gd name="T42" fmla="*/ 2 w 3"/>
                    <a:gd name="T43" fmla="*/ 1 h 5"/>
                    <a:gd name="T44" fmla="*/ 2 w 3"/>
                    <a:gd name="T45" fmla="*/ 2 h 5"/>
                    <a:gd name="T46" fmla="*/ 3 w 3"/>
                    <a:gd name="T47" fmla="*/ 3 h 5"/>
                    <a:gd name="T48" fmla="*/ 3 w 3"/>
                    <a:gd name="T49" fmla="*/ 3 h 5"/>
                    <a:gd name="T50" fmla="*/ 3 w 3"/>
                    <a:gd name="T51" fmla="*/ 4 h 5"/>
                    <a:gd name="T52" fmla="*/ 3 w 3"/>
                    <a:gd name="T53" fmla="*/ 5 h 5"/>
                    <a:gd name="T54" fmla="*/ 3 w 3"/>
                    <a:gd name="T55" fmla="*/ 5 h 5"/>
                    <a:gd name="T56" fmla="*/ 3 w 3"/>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5">
                      <a:moveTo>
                        <a:pt x="3" y="5"/>
                      </a:moveTo>
                      <a:lnTo>
                        <a:pt x="3" y="5"/>
                      </a:lnTo>
                      <a:lnTo>
                        <a:pt x="3" y="4"/>
                      </a:lnTo>
                      <a:lnTo>
                        <a:pt x="3" y="3"/>
                      </a:lnTo>
                      <a:lnTo>
                        <a:pt x="2" y="2"/>
                      </a:lnTo>
                      <a:lnTo>
                        <a:pt x="2" y="1"/>
                      </a:lnTo>
                      <a:lnTo>
                        <a:pt x="2" y="1"/>
                      </a:lnTo>
                      <a:lnTo>
                        <a:pt x="1" y="0"/>
                      </a:lnTo>
                      <a:lnTo>
                        <a:pt x="1" y="0"/>
                      </a:lnTo>
                      <a:lnTo>
                        <a:pt x="1" y="0"/>
                      </a:lnTo>
                      <a:lnTo>
                        <a:pt x="1" y="0"/>
                      </a:lnTo>
                      <a:lnTo>
                        <a:pt x="0" y="0"/>
                      </a:lnTo>
                      <a:lnTo>
                        <a:pt x="0" y="0"/>
                      </a:lnTo>
                      <a:lnTo>
                        <a:pt x="0" y="1"/>
                      </a:lnTo>
                      <a:lnTo>
                        <a:pt x="0" y="1"/>
                      </a:lnTo>
                      <a:lnTo>
                        <a:pt x="1" y="1"/>
                      </a:lnTo>
                      <a:lnTo>
                        <a:pt x="1" y="1"/>
                      </a:lnTo>
                      <a:lnTo>
                        <a:pt x="1" y="1"/>
                      </a:lnTo>
                      <a:lnTo>
                        <a:pt x="1" y="0"/>
                      </a:lnTo>
                      <a:lnTo>
                        <a:pt x="1" y="0"/>
                      </a:lnTo>
                      <a:lnTo>
                        <a:pt x="2" y="1"/>
                      </a:lnTo>
                      <a:lnTo>
                        <a:pt x="2" y="1"/>
                      </a:lnTo>
                      <a:lnTo>
                        <a:pt x="2" y="2"/>
                      </a:lnTo>
                      <a:lnTo>
                        <a:pt x="3" y="3"/>
                      </a:lnTo>
                      <a:lnTo>
                        <a:pt x="3" y="3"/>
                      </a:lnTo>
                      <a:lnTo>
                        <a:pt x="3" y="4"/>
                      </a:lnTo>
                      <a:lnTo>
                        <a:pt x="3" y="5"/>
                      </a:lnTo>
                      <a:lnTo>
                        <a:pt x="3" y="5"/>
                      </a:lnTo>
                      <a:lnTo>
                        <a:pt x="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45" name="Freeform 853">
                  <a:extLst>
                    <a:ext uri="{FF2B5EF4-FFF2-40B4-BE49-F238E27FC236}">
                      <a16:creationId xmlns:a16="http://schemas.microsoft.com/office/drawing/2014/main" id="{2703F091-ACAA-4DF8-A635-5BEA4450EBC9}"/>
                    </a:ext>
                  </a:extLst>
                </p:cNvPr>
                <p:cNvSpPr>
                  <a:spLocks/>
                </p:cNvSpPr>
                <p:nvPr/>
              </p:nvSpPr>
              <p:spPr bwMode="auto">
                <a:xfrm>
                  <a:off x="3054" y="1497"/>
                  <a:ext cx="6" cy="4"/>
                </a:xfrm>
                <a:custGeom>
                  <a:avLst/>
                  <a:gdLst>
                    <a:gd name="T0" fmla="*/ 1 w 6"/>
                    <a:gd name="T1" fmla="*/ 4 h 4"/>
                    <a:gd name="T2" fmla="*/ 1 w 6"/>
                    <a:gd name="T3" fmla="*/ 4 h 4"/>
                    <a:gd name="T4" fmla="*/ 1 w 6"/>
                    <a:gd name="T5" fmla="*/ 4 h 4"/>
                    <a:gd name="T6" fmla="*/ 1 w 6"/>
                    <a:gd name="T7" fmla="*/ 3 h 4"/>
                    <a:gd name="T8" fmla="*/ 1 w 6"/>
                    <a:gd name="T9" fmla="*/ 3 h 4"/>
                    <a:gd name="T10" fmla="*/ 2 w 6"/>
                    <a:gd name="T11" fmla="*/ 2 h 4"/>
                    <a:gd name="T12" fmla="*/ 2 w 6"/>
                    <a:gd name="T13" fmla="*/ 2 h 4"/>
                    <a:gd name="T14" fmla="*/ 3 w 6"/>
                    <a:gd name="T15" fmla="*/ 1 h 4"/>
                    <a:gd name="T16" fmla="*/ 4 w 6"/>
                    <a:gd name="T17" fmla="*/ 0 h 4"/>
                    <a:gd name="T18" fmla="*/ 4 w 6"/>
                    <a:gd name="T19" fmla="*/ 0 h 4"/>
                    <a:gd name="T20" fmla="*/ 4 w 6"/>
                    <a:gd name="T21" fmla="*/ 0 h 4"/>
                    <a:gd name="T22" fmla="*/ 5 w 6"/>
                    <a:gd name="T23" fmla="*/ 0 h 4"/>
                    <a:gd name="T24" fmla="*/ 6 w 6"/>
                    <a:gd name="T25" fmla="*/ 0 h 4"/>
                    <a:gd name="T26" fmla="*/ 6 w 6"/>
                    <a:gd name="T27" fmla="*/ 0 h 4"/>
                    <a:gd name="T28" fmla="*/ 6 w 6"/>
                    <a:gd name="T29" fmla="*/ 0 h 4"/>
                    <a:gd name="T30" fmla="*/ 6 w 6"/>
                    <a:gd name="T31" fmla="*/ 0 h 4"/>
                    <a:gd name="T32" fmla="*/ 6 w 6"/>
                    <a:gd name="T33" fmla="*/ 0 h 4"/>
                    <a:gd name="T34" fmla="*/ 6 w 6"/>
                    <a:gd name="T35" fmla="*/ 0 h 4"/>
                    <a:gd name="T36" fmla="*/ 6 w 6"/>
                    <a:gd name="T37" fmla="*/ 0 h 4"/>
                    <a:gd name="T38" fmla="*/ 6 w 6"/>
                    <a:gd name="T39" fmla="*/ 0 h 4"/>
                    <a:gd name="T40" fmla="*/ 6 w 6"/>
                    <a:gd name="T41" fmla="*/ 0 h 4"/>
                    <a:gd name="T42" fmla="*/ 5 w 6"/>
                    <a:gd name="T43" fmla="*/ 0 h 4"/>
                    <a:gd name="T44" fmla="*/ 4 w 6"/>
                    <a:gd name="T45" fmla="*/ 0 h 4"/>
                    <a:gd name="T46" fmla="*/ 4 w 6"/>
                    <a:gd name="T47" fmla="*/ 0 h 4"/>
                    <a:gd name="T48" fmla="*/ 4 w 6"/>
                    <a:gd name="T49" fmla="*/ 0 h 4"/>
                    <a:gd name="T50" fmla="*/ 3 w 6"/>
                    <a:gd name="T51" fmla="*/ 0 h 4"/>
                    <a:gd name="T52" fmla="*/ 2 w 6"/>
                    <a:gd name="T53" fmla="*/ 1 h 4"/>
                    <a:gd name="T54" fmla="*/ 2 w 6"/>
                    <a:gd name="T55" fmla="*/ 1 h 4"/>
                    <a:gd name="T56" fmla="*/ 1 w 6"/>
                    <a:gd name="T57" fmla="*/ 3 h 4"/>
                    <a:gd name="T58" fmla="*/ 1 w 6"/>
                    <a:gd name="T59" fmla="*/ 3 h 4"/>
                    <a:gd name="T60" fmla="*/ 1 w 6"/>
                    <a:gd name="T61" fmla="*/ 3 h 4"/>
                    <a:gd name="T62" fmla="*/ 0 w 6"/>
                    <a:gd name="T63" fmla="*/ 4 h 4"/>
                    <a:gd name="T64" fmla="*/ 0 w 6"/>
                    <a:gd name="T65" fmla="*/ 4 h 4"/>
                    <a:gd name="T66" fmla="*/ 1 w 6"/>
                    <a:gd name="T6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4">
                      <a:moveTo>
                        <a:pt x="1" y="4"/>
                      </a:moveTo>
                      <a:lnTo>
                        <a:pt x="1" y="4"/>
                      </a:lnTo>
                      <a:lnTo>
                        <a:pt x="1" y="4"/>
                      </a:lnTo>
                      <a:lnTo>
                        <a:pt x="1" y="3"/>
                      </a:lnTo>
                      <a:lnTo>
                        <a:pt x="1" y="3"/>
                      </a:lnTo>
                      <a:lnTo>
                        <a:pt x="2" y="2"/>
                      </a:lnTo>
                      <a:lnTo>
                        <a:pt x="2" y="2"/>
                      </a:lnTo>
                      <a:lnTo>
                        <a:pt x="3" y="1"/>
                      </a:lnTo>
                      <a:lnTo>
                        <a:pt x="4" y="0"/>
                      </a:lnTo>
                      <a:lnTo>
                        <a:pt x="4" y="0"/>
                      </a:lnTo>
                      <a:lnTo>
                        <a:pt x="4" y="0"/>
                      </a:lnTo>
                      <a:lnTo>
                        <a:pt x="5" y="0"/>
                      </a:lnTo>
                      <a:lnTo>
                        <a:pt x="6" y="0"/>
                      </a:lnTo>
                      <a:lnTo>
                        <a:pt x="6" y="0"/>
                      </a:lnTo>
                      <a:lnTo>
                        <a:pt x="6" y="0"/>
                      </a:lnTo>
                      <a:lnTo>
                        <a:pt x="6" y="0"/>
                      </a:lnTo>
                      <a:lnTo>
                        <a:pt x="6" y="0"/>
                      </a:lnTo>
                      <a:lnTo>
                        <a:pt x="6" y="0"/>
                      </a:lnTo>
                      <a:lnTo>
                        <a:pt x="6" y="0"/>
                      </a:lnTo>
                      <a:lnTo>
                        <a:pt x="6" y="0"/>
                      </a:lnTo>
                      <a:lnTo>
                        <a:pt x="6" y="0"/>
                      </a:lnTo>
                      <a:lnTo>
                        <a:pt x="5" y="0"/>
                      </a:lnTo>
                      <a:lnTo>
                        <a:pt x="4" y="0"/>
                      </a:lnTo>
                      <a:lnTo>
                        <a:pt x="4" y="0"/>
                      </a:lnTo>
                      <a:lnTo>
                        <a:pt x="4" y="0"/>
                      </a:lnTo>
                      <a:lnTo>
                        <a:pt x="3" y="0"/>
                      </a:lnTo>
                      <a:lnTo>
                        <a:pt x="2" y="1"/>
                      </a:lnTo>
                      <a:lnTo>
                        <a:pt x="2" y="1"/>
                      </a:lnTo>
                      <a:lnTo>
                        <a:pt x="1" y="3"/>
                      </a:lnTo>
                      <a:lnTo>
                        <a:pt x="1" y="3"/>
                      </a:lnTo>
                      <a:lnTo>
                        <a:pt x="1" y="3"/>
                      </a:lnTo>
                      <a:lnTo>
                        <a:pt x="0" y="4"/>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46" name="Freeform 854">
                  <a:extLst>
                    <a:ext uri="{FF2B5EF4-FFF2-40B4-BE49-F238E27FC236}">
                      <a16:creationId xmlns:a16="http://schemas.microsoft.com/office/drawing/2014/main" id="{CA1B691E-A817-451F-90B6-5893930EC0B1}"/>
                    </a:ext>
                  </a:extLst>
                </p:cNvPr>
                <p:cNvSpPr>
                  <a:spLocks/>
                </p:cNvSpPr>
                <p:nvPr/>
              </p:nvSpPr>
              <p:spPr bwMode="auto">
                <a:xfrm>
                  <a:off x="3054" y="1497"/>
                  <a:ext cx="6" cy="4"/>
                </a:xfrm>
                <a:custGeom>
                  <a:avLst/>
                  <a:gdLst>
                    <a:gd name="T0" fmla="*/ 1 w 6"/>
                    <a:gd name="T1" fmla="*/ 4 h 4"/>
                    <a:gd name="T2" fmla="*/ 1 w 6"/>
                    <a:gd name="T3" fmla="*/ 4 h 4"/>
                    <a:gd name="T4" fmla="*/ 1 w 6"/>
                    <a:gd name="T5" fmla="*/ 4 h 4"/>
                    <a:gd name="T6" fmla="*/ 1 w 6"/>
                    <a:gd name="T7" fmla="*/ 3 h 4"/>
                    <a:gd name="T8" fmla="*/ 1 w 6"/>
                    <a:gd name="T9" fmla="*/ 3 h 4"/>
                    <a:gd name="T10" fmla="*/ 2 w 6"/>
                    <a:gd name="T11" fmla="*/ 2 h 4"/>
                    <a:gd name="T12" fmla="*/ 2 w 6"/>
                    <a:gd name="T13" fmla="*/ 2 h 4"/>
                    <a:gd name="T14" fmla="*/ 3 w 6"/>
                    <a:gd name="T15" fmla="*/ 1 h 4"/>
                    <a:gd name="T16" fmla="*/ 4 w 6"/>
                    <a:gd name="T17" fmla="*/ 0 h 4"/>
                    <a:gd name="T18" fmla="*/ 4 w 6"/>
                    <a:gd name="T19" fmla="*/ 0 h 4"/>
                    <a:gd name="T20" fmla="*/ 4 w 6"/>
                    <a:gd name="T21" fmla="*/ 0 h 4"/>
                    <a:gd name="T22" fmla="*/ 5 w 6"/>
                    <a:gd name="T23" fmla="*/ 0 h 4"/>
                    <a:gd name="T24" fmla="*/ 6 w 6"/>
                    <a:gd name="T25" fmla="*/ 0 h 4"/>
                    <a:gd name="T26" fmla="*/ 6 w 6"/>
                    <a:gd name="T27" fmla="*/ 0 h 4"/>
                    <a:gd name="T28" fmla="*/ 6 w 6"/>
                    <a:gd name="T29" fmla="*/ 0 h 4"/>
                    <a:gd name="T30" fmla="*/ 6 w 6"/>
                    <a:gd name="T31" fmla="*/ 0 h 4"/>
                    <a:gd name="T32" fmla="*/ 6 w 6"/>
                    <a:gd name="T33" fmla="*/ 0 h 4"/>
                    <a:gd name="T34" fmla="*/ 6 w 6"/>
                    <a:gd name="T35" fmla="*/ 0 h 4"/>
                    <a:gd name="T36" fmla="*/ 6 w 6"/>
                    <a:gd name="T37" fmla="*/ 0 h 4"/>
                    <a:gd name="T38" fmla="*/ 6 w 6"/>
                    <a:gd name="T39" fmla="*/ 0 h 4"/>
                    <a:gd name="T40" fmla="*/ 6 w 6"/>
                    <a:gd name="T41" fmla="*/ 0 h 4"/>
                    <a:gd name="T42" fmla="*/ 5 w 6"/>
                    <a:gd name="T43" fmla="*/ 0 h 4"/>
                    <a:gd name="T44" fmla="*/ 4 w 6"/>
                    <a:gd name="T45" fmla="*/ 0 h 4"/>
                    <a:gd name="T46" fmla="*/ 4 w 6"/>
                    <a:gd name="T47" fmla="*/ 0 h 4"/>
                    <a:gd name="T48" fmla="*/ 4 w 6"/>
                    <a:gd name="T49" fmla="*/ 0 h 4"/>
                    <a:gd name="T50" fmla="*/ 3 w 6"/>
                    <a:gd name="T51" fmla="*/ 0 h 4"/>
                    <a:gd name="T52" fmla="*/ 2 w 6"/>
                    <a:gd name="T53" fmla="*/ 1 h 4"/>
                    <a:gd name="T54" fmla="*/ 2 w 6"/>
                    <a:gd name="T55" fmla="*/ 1 h 4"/>
                    <a:gd name="T56" fmla="*/ 1 w 6"/>
                    <a:gd name="T57" fmla="*/ 3 h 4"/>
                    <a:gd name="T58" fmla="*/ 1 w 6"/>
                    <a:gd name="T59" fmla="*/ 3 h 4"/>
                    <a:gd name="T60" fmla="*/ 1 w 6"/>
                    <a:gd name="T61" fmla="*/ 3 h 4"/>
                    <a:gd name="T62" fmla="*/ 0 w 6"/>
                    <a:gd name="T63" fmla="*/ 4 h 4"/>
                    <a:gd name="T64" fmla="*/ 0 w 6"/>
                    <a:gd name="T65" fmla="*/ 4 h 4"/>
                    <a:gd name="T66" fmla="*/ 1 w 6"/>
                    <a:gd name="T6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4">
                      <a:moveTo>
                        <a:pt x="1" y="4"/>
                      </a:moveTo>
                      <a:lnTo>
                        <a:pt x="1" y="4"/>
                      </a:lnTo>
                      <a:lnTo>
                        <a:pt x="1" y="4"/>
                      </a:lnTo>
                      <a:lnTo>
                        <a:pt x="1" y="3"/>
                      </a:lnTo>
                      <a:lnTo>
                        <a:pt x="1" y="3"/>
                      </a:lnTo>
                      <a:lnTo>
                        <a:pt x="2" y="2"/>
                      </a:lnTo>
                      <a:lnTo>
                        <a:pt x="2" y="2"/>
                      </a:lnTo>
                      <a:lnTo>
                        <a:pt x="3" y="1"/>
                      </a:lnTo>
                      <a:lnTo>
                        <a:pt x="4" y="0"/>
                      </a:lnTo>
                      <a:lnTo>
                        <a:pt x="4" y="0"/>
                      </a:lnTo>
                      <a:lnTo>
                        <a:pt x="4" y="0"/>
                      </a:lnTo>
                      <a:lnTo>
                        <a:pt x="5" y="0"/>
                      </a:lnTo>
                      <a:lnTo>
                        <a:pt x="6" y="0"/>
                      </a:lnTo>
                      <a:lnTo>
                        <a:pt x="6" y="0"/>
                      </a:lnTo>
                      <a:lnTo>
                        <a:pt x="6" y="0"/>
                      </a:lnTo>
                      <a:lnTo>
                        <a:pt x="6" y="0"/>
                      </a:lnTo>
                      <a:lnTo>
                        <a:pt x="6" y="0"/>
                      </a:lnTo>
                      <a:lnTo>
                        <a:pt x="6" y="0"/>
                      </a:lnTo>
                      <a:lnTo>
                        <a:pt x="6" y="0"/>
                      </a:lnTo>
                      <a:lnTo>
                        <a:pt x="6" y="0"/>
                      </a:lnTo>
                      <a:lnTo>
                        <a:pt x="6" y="0"/>
                      </a:lnTo>
                      <a:lnTo>
                        <a:pt x="5" y="0"/>
                      </a:lnTo>
                      <a:lnTo>
                        <a:pt x="4" y="0"/>
                      </a:lnTo>
                      <a:lnTo>
                        <a:pt x="4" y="0"/>
                      </a:lnTo>
                      <a:lnTo>
                        <a:pt x="4" y="0"/>
                      </a:lnTo>
                      <a:lnTo>
                        <a:pt x="3" y="0"/>
                      </a:lnTo>
                      <a:lnTo>
                        <a:pt x="2" y="1"/>
                      </a:lnTo>
                      <a:lnTo>
                        <a:pt x="2" y="1"/>
                      </a:lnTo>
                      <a:lnTo>
                        <a:pt x="1" y="3"/>
                      </a:lnTo>
                      <a:lnTo>
                        <a:pt x="1" y="3"/>
                      </a:lnTo>
                      <a:lnTo>
                        <a:pt x="1" y="3"/>
                      </a:lnTo>
                      <a:lnTo>
                        <a:pt x="0" y="4"/>
                      </a:lnTo>
                      <a:lnTo>
                        <a:pt x="0" y="4"/>
                      </a:lnTo>
                      <a:lnTo>
                        <a:pt x="1"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47" name="Freeform 855">
                  <a:extLst>
                    <a:ext uri="{FF2B5EF4-FFF2-40B4-BE49-F238E27FC236}">
                      <a16:creationId xmlns:a16="http://schemas.microsoft.com/office/drawing/2014/main" id="{F87DD53D-4FBB-452E-9E3E-8E5468733F09}"/>
                    </a:ext>
                  </a:extLst>
                </p:cNvPr>
                <p:cNvSpPr>
                  <a:spLocks/>
                </p:cNvSpPr>
                <p:nvPr/>
              </p:nvSpPr>
              <p:spPr bwMode="auto">
                <a:xfrm>
                  <a:off x="3056" y="1499"/>
                  <a:ext cx="4" cy="2"/>
                </a:xfrm>
                <a:custGeom>
                  <a:avLst/>
                  <a:gdLst>
                    <a:gd name="T0" fmla="*/ 0 w 4"/>
                    <a:gd name="T1" fmla="*/ 2 h 2"/>
                    <a:gd name="T2" fmla="*/ 0 w 4"/>
                    <a:gd name="T3" fmla="*/ 2 h 2"/>
                    <a:gd name="T4" fmla="*/ 1 w 4"/>
                    <a:gd name="T5" fmla="*/ 1 h 2"/>
                    <a:gd name="T6" fmla="*/ 2 w 4"/>
                    <a:gd name="T7" fmla="*/ 1 h 2"/>
                    <a:gd name="T8" fmla="*/ 2 w 4"/>
                    <a:gd name="T9" fmla="*/ 1 h 2"/>
                    <a:gd name="T10" fmla="*/ 3 w 4"/>
                    <a:gd name="T11" fmla="*/ 1 h 2"/>
                    <a:gd name="T12" fmla="*/ 3 w 4"/>
                    <a:gd name="T13" fmla="*/ 1 h 2"/>
                    <a:gd name="T14" fmla="*/ 4 w 4"/>
                    <a:gd name="T15" fmla="*/ 1 h 2"/>
                    <a:gd name="T16" fmla="*/ 4 w 4"/>
                    <a:gd name="T17" fmla="*/ 1 h 2"/>
                    <a:gd name="T18" fmla="*/ 4 w 4"/>
                    <a:gd name="T19" fmla="*/ 1 h 2"/>
                    <a:gd name="T20" fmla="*/ 4 w 4"/>
                    <a:gd name="T21" fmla="*/ 1 h 2"/>
                    <a:gd name="T22" fmla="*/ 4 w 4"/>
                    <a:gd name="T23" fmla="*/ 1 h 2"/>
                    <a:gd name="T24" fmla="*/ 3 w 4"/>
                    <a:gd name="T25" fmla="*/ 1 h 2"/>
                    <a:gd name="T26" fmla="*/ 2 w 4"/>
                    <a:gd name="T27" fmla="*/ 0 h 2"/>
                    <a:gd name="T28" fmla="*/ 2 w 4"/>
                    <a:gd name="T29" fmla="*/ 0 h 2"/>
                    <a:gd name="T30" fmla="*/ 2 w 4"/>
                    <a:gd name="T31" fmla="*/ 0 h 2"/>
                    <a:gd name="T32" fmla="*/ 1 w 4"/>
                    <a:gd name="T33" fmla="*/ 1 h 2"/>
                    <a:gd name="T34" fmla="*/ 1 w 4"/>
                    <a:gd name="T35" fmla="*/ 1 h 2"/>
                    <a:gd name="T36" fmla="*/ 0 w 4"/>
                    <a:gd name="T37" fmla="*/ 2 h 2"/>
                    <a:gd name="T38" fmla="*/ 0 w 4"/>
                    <a:gd name="T39" fmla="*/ 2 h 2"/>
                    <a:gd name="T40" fmla="*/ 0 w 4"/>
                    <a:gd name="T41" fmla="*/ 2 h 2"/>
                    <a:gd name="T42" fmla="*/ 0 w 4"/>
                    <a:gd name="T4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2">
                      <a:moveTo>
                        <a:pt x="0" y="2"/>
                      </a:moveTo>
                      <a:lnTo>
                        <a:pt x="0" y="2"/>
                      </a:lnTo>
                      <a:lnTo>
                        <a:pt x="1" y="1"/>
                      </a:lnTo>
                      <a:lnTo>
                        <a:pt x="2" y="1"/>
                      </a:lnTo>
                      <a:lnTo>
                        <a:pt x="2" y="1"/>
                      </a:lnTo>
                      <a:lnTo>
                        <a:pt x="3" y="1"/>
                      </a:lnTo>
                      <a:lnTo>
                        <a:pt x="3" y="1"/>
                      </a:lnTo>
                      <a:lnTo>
                        <a:pt x="4" y="1"/>
                      </a:lnTo>
                      <a:lnTo>
                        <a:pt x="4" y="1"/>
                      </a:lnTo>
                      <a:lnTo>
                        <a:pt x="4" y="1"/>
                      </a:lnTo>
                      <a:lnTo>
                        <a:pt x="4" y="1"/>
                      </a:lnTo>
                      <a:lnTo>
                        <a:pt x="4" y="1"/>
                      </a:lnTo>
                      <a:lnTo>
                        <a:pt x="3" y="1"/>
                      </a:lnTo>
                      <a:lnTo>
                        <a:pt x="2" y="0"/>
                      </a:lnTo>
                      <a:lnTo>
                        <a:pt x="2" y="0"/>
                      </a:lnTo>
                      <a:lnTo>
                        <a:pt x="2" y="0"/>
                      </a:lnTo>
                      <a:lnTo>
                        <a:pt x="1" y="1"/>
                      </a:lnTo>
                      <a:lnTo>
                        <a:pt x="1" y="1"/>
                      </a:lnTo>
                      <a:lnTo>
                        <a:pt x="0" y="2"/>
                      </a:lnTo>
                      <a:lnTo>
                        <a:pt x="0" y="2"/>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48" name="Freeform 856">
                  <a:extLst>
                    <a:ext uri="{FF2B5EF4-FFF2-40B4-BE49-F238E27FC236}">
                      <a16:creationId xmlns:a16="http://schemas.microsoft.com/office/drawing/2014/main" id="{EBB16A0E-ABB7-4539-8205-F5A4124B275E}"/>
                    </a:ext>
                  </a:extLst>
                </p:cNvPr>
                <p:cNvSpPr>
                  <a:spLocks/>
                </p:cNvSpPr>
                <p:nvPr/>
              </p:nvSpPr>
              <p:spPr bwMode="auto">
                <a:xfrm>
                  <a:off x="3056" y="1499"/>
                  <a:ext cx="4" cy="2"/>
                </a:xfrm>
                <a:custGeom>
                  <a:avLst/>
                  <a:gdLst>
                    <a:gd name="T0" fmla="*/ 0 w 4"/>
                    <a:gd name="T1" fmla="*/ 2 h 2"/>
                    <a:gd name="T2" fmla="*/ 0 w 4"/>
                    <a:gd name="T3" fmla="*/ 2 h 2"/>
                    <a:gd name="T4" fmla="*/ 1 w 4"/>
                    <a:gd name="T5" fmla="*/ 1 h 2"/>
                    <a:gd name="T6" fmla="*/ 2 w 4"/>
                    <a:gd name="T7" fmla="*/ 1 h 2"/>
                    <a:gd name="T8" fmla="*/ 2 w 4"/>
                    <a:gd name="T9" fmla="*/ 1 h 2"/>
                    <a:gd name="T10" fmla="*/ 3 w 4"/>
                    <a:gd name="T11" fmla="*/ 1 h 2"/>
                    <a:gd name="T12" fmla="*/ 3 w 4"/>
                    <a:gd name="T13" fmla="*/ 1 h 2"/>
                    <a:gd name="T14" fmla="*/ 4 w 4"/>
                    <a:gd name="T15" fmla="*/ 1 h 2"/>
                    <a:gd name="T16" fmla="*/ 4 w 4"/>
                    <a:gd name="T17" fmla="*/ 1 h 2"/>
                    <a:gd name="T18" fmla="*/ 4 w 4"/>
                    <a:gd name="T19" fmla="*/ 1 h 2"/>
                    <a:gd name="T20" fmla="*/ 4 w 4"/>
                    <a:gd name="T21" fmla="*/ 1 h 2"/>
                    <a:gd name="T22" fmla="*/ 4 w 4"/>
                    <a:gd name="T23" fmla="*/ 1 h 2"/>
                    <a:gd name="T24" fmla="*/ 3 w 4"/>
                    <a:gd name="T25" fmla="*/ 1 h 2"/>
                    <a:gd name="T26" fmla="*/ 2 w 4"/>
                    <a:gd name="T27" fmla="*/ 0 h 2"/>
                    <a:gd name="T28" fmla="*/ 2 w 4"/>
                    <a:gd name="T29" fmla="*/ 0 h 2"/>
                    <a:gd name="T30" fmla="*/ 2 w 4"/>
                    <a:gd name="T31" fmla="*/ 0 h 2"/>
                    <a:gd name="T32" fmla="*/ 1 w 4"/>
                    <a:gd name="T33" fmla="*/ 1 h 2"/>
                    <a:gd name="T34" fmla="*/ 1 w 4"/>
                    <a:gd name="T35" fmla="*/ 1 h 2"/>
                    <a:gd name="T36" fmla="*/ 0 w 4"/>
                    <a:gd name="T37" fmla="*/ 2 h 2"/>
                    <a:gd name="T38" fmla="*/ 0 w 4"/>
                    <a:gd name="T39" fmla="*/ 2 h 2"/>
                    <a:gd name="T40" fmla="*/ 0 w 4"/>
                    <a:gd name="T41" fmla="*/ 2 h 2"/>
                    <a:gd name="T42" fmla="*/ 0 w 4"/>
                    <a:gd name="T4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2">
                      <a:moveTo>
                        <a:pt x="0" y="2"/>
                      </a:moveTo>
                      <a:lnTo>
                        <a:pt x="0" y="2"/>
                      </a:lnTo>
                      <a:lnTo>
                        <a:pt x="1" y="1"/>
                      </a:lnTo>
                      <a:lnTo>
                        <a:pt x="2" y="1"/>
                      </a:lnTo>
                      <a:lnTo>
                        <a:pt x="2" y="1"/>
                      </a:lnTo>
                      <a:lnTo>
                        <a:pt x="3" y="1"/>
                      </a:lnTo>
                      <a:lnTo>
                        <a:pt x="3" y="1"/>
                      </a:lnTo>
                      <a:lnTo>
                        <a:pt x="4" y="1"/>
                      </a:lnTo>
                      <a:lnTo>
                        <a:pt x="4" y="1"/>
                      </a:lnTo>
                      <a:lnTo>
                        <a:pt x="4" y="1"/>
                      </a:lnTo>
                      <a:lnTo>
                        <a:pt x="4" y="1"/>
                      </a:lnTo>
                      <a:lnTo>
                        <a:pt x="4" y="1"/>
                      </a:lnTo>
                      <a:lnTo>
                        <a:pt x="3" y="1"/>
                      </a:lnTo>
                      <a:lnTo>
                        <a:pt x="2" y="0"/>
                      </a:lnTo>
                      <a:lnTo>
                        <a:pt x="2" y="0"/>
                      </a:lnTo>
                      <a:lnTo>
                        <a:pt x="2" y="0"/>
                      </a:lnTo>
                      <a:lnTo>
                        <a:pt x="1" y="1"/>
                      </a:lnTo>
                      <a:lnTo>
                        <a:pt x="1" y="1"/>
                      </a:lnTo>
                      <a:lnTo>
                        <a:pt x="0" y="2"/>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49" name="Freeform 857">
                  <a:extLst>
                    <a:ext uri="{FF2B5EF4-FFF2-40B4-BE49-F238E27FC236}">
                      <a16:creationId xmlns:a16="http://schemas.microsoft.com/office/drawing/2014/main" id="{90039E10-20F5-48DD-A078-276BACE9CF2C}"/>
                    </a:ext>
                  </a:extLst>
                </p:cNvPr>
                <p:cNvSpPr>
                  <a:spLocks/>
                </p:cNvSpPr>
                <p:nvPr/>
              </p:nvSpPr>
              <p:spPr bwMode="auto">
                <a:xfrm>
                  <a:off x="3007" y="1497"/>
                  <a:ext cx="6" cy="4"/>
                </a:xfrm>
                <a:custGeom>
                  <a:avLst/>
                  <a:gdLst>
                    <a:gd name="T0" fmla="*/ 6 w 6"/>
                    <a:gd name="T1" fmla="*/ 3 h 4"/>
                    <a:gd name="T2" fmla="*/ 6 w 6"/>
                    <a:gd name="T3" fmla="*/ 3 h 4"/>
                    <a:gd name="T4" fmla="*/ 5 w 6"/>
                    <a:gd name="T5" fmla="*/ 3 h 4"/>
                    <a:gd name="T6" fmla="*/ 4 w 6"/>
                    <a:gd name="T7" fmla="*/ 2 h 4"/>
                    <a:gd name="T8" fmla="*/ 3 w 6"/>
                    <a:gd name="T9" fmla="*/ 1 h 4"/>
                    <a:gd name="T10" fmla="*/ 2 w 6"/>
                    <a:gd name="T11" fmla="*/ 0 h 4"/>
                    <a:gd name="T12" fmla="*/ 2 w 6"/>
                    <a:gd name="T13" fmla="*/ 0 h 4"/>
                    <a:gd name="T14" fmla="*/ 1 w 6"/>
                    <a:gd name="T15" fmla="*/ 0 h 4"/>
                    <a:gd name="T16" fmla="*/ 0 w 6"/>
                    <a:gd name="T17" fmla="*/ 0 h 4"/>
                    <a:gd name="T18" fmla="*/ 0 w 6"/>
                    <a:gd name="T19" fmla="*/ 1 h 4"/>
                    <a:gd name="T20" fmla="*/ 0 w 6"/>
                    <a:gd name="T21" fmla="*/ 1 h 4"/>
                    <a:gd name="T22" fmla="*/ 0 w 6"/>
                    <a:gd name="T23" fmla="*/ 1 h 4"/>
                    <a:gd name="T24" fmla="*/ 0 w 6"/>
                    <a:gd name="T25" fmla="*/ 1 h 4"/>
                    <a:gd name="T26" fmla="*/ 1 w 6"/>
                    <a:gd name="T27" fmla="*/ 1 h 4"/>
                    <a:gd name="T28" fmla="*/ 1 w 6"/>
                    <a:gd name="T29" fmla="*/ 1 h 4"/>
                    <a:gd name="T30" fmla="*/ 1 w 6"/>
                    <a:gd name="T31" fmla="*/ 1 h 4"/>
                    <a:gd name="T32" fmla="*/ 1 w 6"/>
                    <a:gd name="T33" fmla="*/ 1 h 4"/>
                    <a:gd name="T34" fmla="*/ 1 w 6"/>
                    <a:gd name="T35" fmla="*/ 1 h 4"/>
                    <a:gd name="T36" fmla="*/ 1 w 6"/>
                    <a:gd name="T37" fmla="*/ 1 h 4"/>
                    <a:gd name="T38" fmla="*/ 1 w 6"/>
                    <a:gd name="T39" fmla="*/ 1 h 4"/>
                    <a:gd name="T40" fmla="*/ 1 w 6"/>
                    <a:gd name="T41" fmla="*/ 1 h 4"/>
                    <a:gd name="T42" fmla="*/ 1 w 6"/>
                    <a:gd name="T43" fmla="*/ 1 h 4"/>
                    <a:gd name="T44" fmla="*/ 2 w 6"/>
                    <a:gd name="T45" fmla="*/ 1 h 4"/>
                    <a:gd name="T46" fmla="*/ 2 w 6"/>
                    <a:gd name="T47" fmla="*/ 1 h 4"/>
                    <a:gd name="T48" fmla="*/ 3 w 6"/>
                    <a:gd name="T49" fmla="*/ 1 h 4"/>
                    <a:gd name="T50" fmla="*/ 3 w 6"/>
                    <a:gd name="T51" fmla="*/ 1 h 4"/>
                    <a:gd name="T52" fmla="*/ 4 w 6"/>
                    <a:gd name="T53" fmla="*/ 2 h 4"/>
                    <a:gd name="T54" fmla="*/ 6 w 6"/>
                    <a:gd name="T55" fmla="*/ 4 h 4"/>
                    <a:gd name="T56" fmla="*/ 6 w 6"/>
                    <a:gd name="T57" fmla="*/ 4 h 4"/>
                    <a:gd name="T58" fmla="*/ 6 w 6"/>
                    <a:gd name="T5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 h="4">
                      <a:moveTo>
                        <a:pt x="6" y="3"/>
                      </a:moveTo>
                      <a:lnTo>
                        <a:pt x="6" y="3"/>
                      </a:lnTo>
                      <a:lnTo>
                        <a:pt x="5" y="3"/>
                      </a:lnTo>
                      <a:lnTo>
                        <a:pt x="4" y="2"/>
                      </a:lnTo>
                      <a:lnTo>
                        <a:pt x="3" y="1"/>
                      </a:lnTo>
                      <a:lnTo>
                        <a:pt x="2" y="0"/>
                      </a:lnTo>
                      <a:lnTo>
                        <a:pt x="2" y="0"/>
                      </a:lnTo>
                      <a:lnTo>
                        <a:pt x="1" y="0"/>
                      </a:lnTo>
                      <a:lnTo>
                        <a:pt x="0" y="0"/>
                      </a:lnTo>
                      <a:lnTo>
                        <a:pt x="0" y="1"/>
                      </a:lnTo>
                      <a:lnTo>
                        <a:pt x="0" y="1"/>
                      </a:lnTo>
                      <a:lnTo>
                        <a:pt x="0" y="1"/>
                      </a:lnTo>
                      <a:lnTo>
                        <a:pt x="0" y="1"/>
                      </a:lnTo>
                      <a:lnTo>
                        <a:pt x="1" y="1"/>
                      </a:lnTo>
                      <a:lnTo>
                        <a:pt x="1" y="1"/>
                      </a:lnTo>
                      <a:lnTo>
                        <a:pt x="1" y="1"/>
                      </a:lnTo>
                      <a:lnTo>
                        <a:pt x="1" y="1"/>
                      </a:lnTo>
                      <a:lnTo>
                        <a:pt x="1" y="1"/>
                      </a:lnTo>
                      <a:lnTo>
                        <a:pt x="1" y="1"/>
                      </a:lnTo>
                      <a:lnTo>
                        <a:pt x="1" y="1"/>
                      </a:lnTo>
                      <a:lnTo>
                        <a:pt x="1" y="1"/>
                      </a:lnTo>
                      <a:lnTo>
                        <a:pt x="1" y="1"/>
                      </a:lnTo>
                      <a:lnTo>
                        <a:pt x="2" y="1"/>
                      </a:lnTo>
                      <a:lnTo>
                        <a:pt x="2" y="1"/>
                      </a:lnTo>
                      <a:lnTo>
                        <a:pt x="3" y="1"/>
                      </a:lnTo>
                      <a:lnTo>
                        <a:pt x="3" y="1"/>
                      </a:lnTo>
                      <a:lnTo>
                        <a:pt x="4" y="2"/>
                      </a:lnTo>
                      <a:lnTo>
                        <a:pt x="6" y="4"/>
                      </a:lnTo>
                      <a:lnTo>
                        <a:pt x="6" y="4"/>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50" name="Freeform 858">
                  <a:extLst>
                    <a:ext uri="{FF2B5EF4-FFF2-40B4-BE49-F238E27FC236}">
                      <a16:creationId xmlns:a16="http://schemas.microsoft.com/office/drawing/2014/main" id="{76D0E635-D698-474D-84CE-7C10025FC062}"/>
                    </a:ext>
                  </a:extLst>
                </p:cNvPr>
                <p:cNvSpPr>
                  <a:spLocks/>
                </p:cNvSpPr>
                <p:nvPr/>
              </p:nvSpPr>
              <p:spPr bwMode="auto">
                <a:xfrm>
                  <a:off x="3007" y="1497"/>
                  <a:ext cx="6" cy="4"/>
                </a:xfrm>
                <a:custGeom>
                  <a:avLst/>
                  <a:gdLst>
                    <a:gd name="T0" fmla="*/ 6 w 6"/>
                    <a:gd name="T1" fmla="*/ 3 h 4"/>
                    <a:gd name="T2" fmla="*/ 6 w 6"/>
                    <a:gd name="T3" fmla="*/ 3 h 4"/>
                    <a:gd name="T4" fmla="*/ 5 w 6"/>
                    <a:gd name="T5" fmla="*/ 3 h 4"/>
                    <a:gd name="T6" fmla="*/ 4 w 6"/>
                    <a:gd name="T7" fmla="*/ 2 h 4"/>
                    <a:gd name="T8" fmla="*/ 3 w 6"/>
                    <a:gd name="T9" fmla="*/ 1 h 4"/>
                    <a:gd name="T10" fmla="*/ 2 w 6"/>
                    <a:gd name="T11" fmla="*/ 0 h 4"/>
                    <a:gd name="T12" fmla="*/ 2 w 6"/>
                    <a:gd name="T13" fmla="*/ 0 h 4"/>
                    <a:gd name="T14" fmla="*/ 1 w 6"/>
                    <a:gd name="T15" fmla="*/ 0 h 4"/>
                    <a:gd name="T16" fmla="*/ 0 w 6"/>
                    <a:gd name="T17" fmla="*/ 0 h 4"/>
                    <a:gd name="T18" fmla="*/ 0 w 6"/>
                    <a:gd name="T19" fmla="*/ 1 h 4"/>
                    <a:gd name="T20" fmla="*/ 0 w 6"/>
                    <a:gd name="T21" fmla="*/ 1 h 4"/>
                    <a:gd name="T22" fmla="*/ 0 w 6"/>
                    <a:gd name="T23" fmla="*/ 1 h 4"/>
                    <a:gd name="T24" fmla="*/ 0 w 6"/>
                    <a:gd name="T25" fmla="*/ 1 h 4"/>
                    <a:gd name="T26" fmla="*/ 1 w 6"/>
                    <a:gd name="T27" fmla="*/ 1 h 4"/>
                    <a:gd name="T28" fmla="*/ 1 w 6"/>
                    <a:gd name="T29" fmla="*/ 1 h 4"/>
                    <a:gd name="T30" fmla="*/ 1 w 6"/>
                    <a:gd name="T31" fmla="*/ 1 h 4"/>
                    <a:gd name="T32" fmla="*/ 1 w 6"/>
                    <a:gd name="T33" fmla="*/ 1 h 4"/>
                    <a:gd name="T34" fmla="*/ 1 w 6"/>
                    <a:gd name="T35" fmla="*/ 1 h 4"/>
                    <a:gd name="T36" fmla="*/ 1 w 6"/>
                    <a:gd name="T37" fmla="*/ 1 h 4"/>
                    <a:gd name="T38" fmla="*/ 1 w 6"/>
                    <a:gd name="T39" fmla="*/ 1 h 4"/>
                    <a:gd name="T40" fmla="*/ 1 w 6"/>
                    <a:gd name="T41" fmla="*/ 1 h 4"/>
                    <a:gd name="T42" fmla="*/ 1 w 6"/>
                    <a:gd name="T43" fmla="*/ 1 h 4"/>
                    <a:gd name="T44" fmla="*/ 2 w 6"/>
                    <a:gd name="T45" fmla="*/ 1 h 4"/>
                    <a:gd name="T46" fmla="*/ 2 w 6"/>
                    <a:gd name="T47" fmla="*/ 1 h 4"/>
                    <a:gd name="T48" fmla="*/ 3 w 6"/>
                    <a:gd name="T49" fmla="*/ 1 h 4"/>
                    <a:gd name="T50" fmla="*/ 3 w 6"/>
                    <a:gd name="T51" fmla="*/ 1 h 4"/>
                    <a:gd name="T52" fmla="*/ 4 w 6"/>
                    <a:gd name="T53" fmla="*/ 2 h 4"/>
                    <a:gd name="T54" fmla="*/ 6 w 6"/>
                    <a:gd name="T55" fmla="*/ 4 h 4"/>
                    <a:gd name="T56" fmla="*/ 6 w 6"/>
                    <a:gd name="T57" fmla="*/ 4 h 4"/>
                    <a:gd name="T58" fmla="*/ 6 w 6"/>
                    <a:gd name="T5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 h="4">
                      <a:moveTo>
                        <a:pt x="6" y="3"/>
                      </a:moveTo>
                      <a:lnTo>
                        <a:pt x="6" y="3"/>
                      </a:lnTo>
                      <a:lnTo>
                        <a:pt x="5" y="3"/>
                      </a:lnTo>
                      <a:lnTo>
                        <a:pt x="4" y="2"/>
                      </a:lnTo>
                      <a:lnTo>
                        <a:pt x="3" y="1"/>
                      </a:lnTo>
                      <a:lnTo>
                        <a:pt x="2" y="0"/>
                      </a:lnTo>
                      <a:lnTo>
                        <a:pt x="2" y="0"/>
                      </a:lnTo>
                      <a:lnTo>
                        <a:pt x="1" y="0"/>
                      </a:lnTo>
                      <a:lnTo>
                        <a:pt x="0" y="0"/>
                      </a:lnTo>
                      <a:lnTo>
                        <a:pt x="0" y="1"/>
                      </a:lnTo>
                      <a:lnTo>
                        <a:pt x="0" y="1"/>
                      </a:lnTo>
                      <a:lnTo>
                        <a:pt x="0" y="1"/>
                      </a:lnTo>
                      <a:lnTo>
                        <a:pt x="0" y="1"/>
                      </a:lnTo>
                      <a:lnTo>
                        <a:pt x="1" y="1"/>
                      </a:lnTo>
                      <a:lnTo>
                        <a:pt x="1" y="1"/>
                      </a:lnTo>
                      <a:lnTo>
                        <a:pt x="1" y="1"/>
                      </a:lnTo>
                      <a:lnTo>
                        <a:pt x="1" y="1"/>
                      </a:lnTo>
                      <a:lnTo>
                        <a:pt x="1" y="1"/>
                      </a:lnTo>
                      <a:lnTo>
                        <a:pt x="1" y="1"/>
                      </a:lnTo>
                      <a:lnTo>
                        <a:pt x="1" y="1"/>
                      </a:lnTo>
                      <a:lnTo>
                        <a:pt x="1" y="1"/>
                      </a:lnTo>
                      <a:lnTo>
                        <a:pt x="1" y="1"/>
                      </a:lnTo>
                      <a:lnTo>
                        <a:pt x="2" y="1"/>
                      </a:lnTo>
                      <a:lnTo>
                        <a:pt x="2" y="1"/>
                      </a:lnTo>
                      <a:lnTo>
                        <a:pt x="3" y="1"/>
                      </a:lnTo>
                      <a:lnTo>
                        <a:pt x="3" y="1"/>
                      </a:lnTo>
                      <a:lnTo>
                        <a:pt x="4" y="2"/>
                      </a:lnTo>
                      <a:lnTo>
                        <a:pt x="6" y="4"/>
                      </a:lnTo>
                      <a:lnTo>
                        <a:pt x="6" y="4"/>
                      </a:lnTo>
                      <a:lnTo>
                        <a:pt x="6"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51" name="Freeform 859">
                  <a:extLst>
                    <a:ext uri="{FF2B5EF4-FFF2-40B4-BE49-F238E27FC236}">
                      <a16:creationId xmlns:a16="http://schemas.microsoft.com/office/drawing/2014/main" id="{833EA7F6-A7C1-42E8-A9F9-C7E3D7E698B1}"/>
                    </a:ext>
                  </a:extLst>
                </p:cNvPr>
                <p:cNvSpPr>
                  <a:spLocks/>
                </p:cNvSpPr>
                <p:nvPr/>
              </p:nvSpPr>
              <p:spPr bwMode="auto">
                <a:xfrm>
                  <a:off x="3030" y="1450"/>
                  <a:ext cx="1" cy="7"/>
                </a:xfrm>
                <a:custGeom>
                  <a:avLst/>
                  <a:gdLst>
                    <a:gd name="T0" fmla="*/ 0 w 1"/>
                    <a:gd name="T1" fmla="*/ 6 h 7"/>
                    <a:gd name="T2" fmla="*/ 0 w 1"/>
                    <a:gd name="T3" fmla="*/ 6 h 7"/>
                    <a:gd name="T4" fmla="*/ 1 w 1"/>
                    <a:gd name="T5" fmla="*/ 5 h 7"/>
                    <a:gd name="T6" fmla="*/ 1 w 1"/>
                    <a:gd name="T7" fmla="*/ 3 h 7"/>
                    <a:gd name="T8" fmla="*/ 1 w 1"/>
                    <a:gd name="T9" fmla="*/ 3 h 7"/>
                    <a:gd name="T10" fmla="*/ 1 w 1"/>
                    <a:gd name="T11" fmla="*/ 2 h 7"/>
                    <a:gd name="T12" fmla="*/ 1 w 1"/>
                    <a:gd name="T13" fmla="*/ 1 h 7"/>
                    <a:gd name="T14" fmla="*/ 0 w 1"/>
                    <a:gd name="T15" fmla="*/ 0 h 7"/>
                    <a:gd name="T16" fmla="*/ 0 w 1"/>
                    <a:gd name="T17" fmla="*/ 0 h 7"/>
                    <a:gd name="T18" fmla="*/ 0 w 1"/>
                    <a:gd name="T19" fmla="*/ 0 h 7"/>
                    <a:gd name="T20" fmla="*/ 0 w 1"/>
                    <a:gd name="T21" fmla="*/ 0 h 7"/>
                    <a:gd name="T22" fmla="*/ 0 w 1"/>
                    <a:gd name="T23" fmla="*/ 2 h 7"/>
                    <a:gd name="T24" fmla="*/ 0 w 1"/>
                    <a:gd name="T25" fmla="*/ 3 h 7"/>
                    <a:gd name="T26" fmla="*/ 0 w 1"/>
                    <a:gd name="T27" fmla="*/ 5 h 7"/>
                    <a:gd name="T28" fmla="*/ 0 w 1"/>
                    <a:gd name="T29" fmla="*/ 6 h 7"/>
                    <a:gd name="T30" fmla="*/ 0 w 1"/>
                    <a:gd name="T31" fmla="*/ 6 h 7"/>
                    <a:gd name="T32" fmla="*/ 0 w 1"/>
                    <a:gd name="T33" fmla="*/ 7 h 7"/>
                    <a:gd name="T34" fmla="*/ 0 w 1"/>
                    <a:gd name="T35"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7">
                      <a:moveTo>
                        <a:pt x="0" y="6"/>
                      </a:moveTo>
                      <a:lnTo>
                        <a:pt x="0" y="6"/>
                      </a:lnTo>
                      <a:lnTo>
                        <a:pt x="1" y="5"/>
                      </a:lnTo>
                      <a:lnTo>
                        <a:pt x="1" y="3"/>
                      </a:lnTo>
                      <a:lnTo>
                        <a:pt x="1" y="3"/>
                      </a:lnTo>
                      <a:lnTo>
                        <a:pt x="1" y="2"/>
                      </a:lnTo>
                      <a:lnTo>
                        <a:pt x="1" y="1"/>
                      </a:lnTo>
                      <a:lnTo>
                        <a:pt x="0" y="0"/>
                      </a:lnTo>
                      <a:lnTo>
                        <a:pt x="0" y="0"/>
                      </a:lnTo>
                      <a:lnTo>
                        <a:pt x="0" y="0"/>
                      </a:lnTo>
                      <a:lnTo>
                        <a:pt x="0" y="0"/>
                      </a:lnTo>
                      <a:lnTo>
                        <a:pt x="0" y="2"/>
                      </a:lnTo>
                      <a:lnTo>
                        <a:pt x="0" y="3"/>
                      </a:lnTo>
                      <a:lnTo>
                        <a:pt x="0" y="5"/>
                      </a:lnTo>
                      <a:lnTo>
                        <a:pt x="0" y="6"/>
                      </a:lnTo>
                      <a:lnTo>
                        <a:pt x="0" y="6"/>
                      </a:lnTo>
                      <a:lnTo>
                        <a:pt x="0" y="7"/>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52" name="Freeform 860">
                  <a:extLst>
                    <a:ext uri="{FF2B5EF4-FFF2-40B4-BE49-F238E27FC236}">
                      <a16:creationId xmlns:a16="http://schemas.microsoft.com/office/drawing/2014/main" id="{5EF6C74C-7C1F-43D9-944C-B9FD812F2363}"/>
                    </a:ext>
                  </a:extLst>
                </p:cNvPr>
                <p:cNvSpPr>
                  <a:spLocks/>
                </p:cNvSpPr>
                <p:nvPr/>
              </p:nvSpPr>
              <p:spPr bwMode="auto">
                <a:xfrm>
                  <a:off x="3030" y="1450"/>
                  <a:ext cx="1" cy="7"/>
                </a:xfrm>
                <a:custGeom>
                  <a:avLst/>
                  <a:gdLst>
                    <a:gd name="T0" fmla="*/ 0 w 1"/>
                    <a:gd name="T1" fmla="*/ 6 h 7"/>
                    <a:gd name="T2" fmla="*/ 0 w 1"/>
                    <a:gd name="T3" fmla="*/ 6 h 7"/>
                    <a:gd name="T4" fmla="*/ 1 w 1"/>
                    <a:gd name="T5" fmla="*/ 5 h 7"/>
                    <a:gd name="T6" fmla="*/ 1 w 1"/>
                    <a:gd name="T7" fmla="*/ 3 h 7"/>
                    <a:gd name="T8" fmla="*/ 1 w 1"/>
                    <a:gd name="T9" fmla="*/ 3 h 7"/>
                    <a:gd name="T10" fmla="*/ 1 w 1"/>
                    <a:gd name="T11" fmla="*/ 2 h 7"/>
                    <a:gd name="T12" fmla="*/ 1 w 1"/>
                    <a:gd name="T13" fmla="*/ 1 h 7"/>
                    <a:gd name="T14" fmla="*/ 0 w 1"/>
                    <a:gd name="T15" fmla="*/ 0 h 7"/>
                    <a:gd name="T16" fmla="*/ 0 w 1"/>
                    <a:gd name="T17" fmla="*/ 0 h 7"/>
                    <a:gd name="T18" fmla="*/ 0 w 1"/>
                    <a:gd name="T19" fmla="*/ 0 h 7"/>
                    <a:gd name="T20" fmla="*/ 0 w 1"/>
                    <a:gd name="T21" fmla="*/ 0 h 7"/>
                    <a:gd name="T22" fmla="*/ 0 w 1"/>
                    <a:gd name="T23" fmla="*/ 2 h 7"/>
                    <a:gd name="T24" fmla="*/ 0 w 1"/>
                    <a:gd name="T25" fmla="*/ 3 h 7"/>
                    <a:gd name="T26" fmla="*/ 0 w 1"/>
                    <a:gd name="T27" fmla="*/ 5 h 7"/>
                    <a:gd name="T28" fmla="*/ 0 w 1"/>
                    <a:gd name="T29" fmla="*/ 6 h 7"/>
                    <a:gd name="T30" fmla="*/ 0 w 1"/>
                    <a:gd name="T31" fmla="*/ 6 h 7"/>
                    <a:gd name="T32" fmla="*/ 0 w 1"/>
                    <a:gd name="T33" fmla="*/ 7 h 7"/>
                    <a:gd name="T34" fmla="*/ 0 w 1"/>
                    <a:gd name="T35"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7">
                      <a:moveTo>
                        <a:pt x="0" y="6"/>
                      </a:moveTo>
                      <a:lnTo>
                        <a:pt x="0" y="6"/>
                      </a:lnTo>
                      <a:lnTo>
                        <a:pt x="1" y="5"/>
                      </a:lnTo>
                      <a:lnTo>
                        <a:pt x="1" y="3"/>
                      </a:lnTo>
                      <a:lnTo>
                        <a:pt x="1" y="3"/>
                      </a:lnTo>
                      <a:lnTo>
                        <a:pt x="1" y="2"/>
                      </a:lnTo>
                      <a:lnTo>
                        <a:pt x="1" y="1"/>
                      </a:lnTo>
                      <a:lnTo>
                        <a:pt x="0" y="0"/>
                      </a:lnTo>
                      <a:lnTo>
                        <a:pt x="0" y="0"/>
                      </a:lnTo>
                      <a:lnTo>
                        <a:pt x="0" y="0"/>
                      </a:lnTo>
                      <a:lnTo>
                        <a:pt x="0" y="0"/>
                      </a:lnTo>
                      <a:lnTo>
                        <a:pt x="0" y="2"/>
                      </a:lnTo>
                      <a:lnTo>
                        <a:pt x="0" y="3"/>
                      </a:lnTo>
                      <a:lnTo>
                        <a:pt x="0" y="5"/>
                      </a:lnTo>
                      <a:lnTo>
                        <a:pt x="0" y="6"/>
                      </a:lnTo>
                      <a:lnTo>
                        <a:pt x="0" y="6"/>
                      </a:lnTo>
                      <a:lnTo>
                        <a:pt x="0" y="7"/>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53" name="Freeform 861">
                  <a:extLst>
                    <a:ext uri="{FF2B5EF4-FFF2-40B4-BE49-F238E27FC236}">
                      <a16:creationId xmlns:a16="http://schemas.microsoft.com/office/drawing/2014/main" id="{87C3B9BC-F5E1-43E2-B926-DC7C4C717032}"/>
                    </a:ext>
                  </a:extLst>
                </p:cNvPr>
                <p:cNvSpPr>
                  <a:spLocks/>
                </p:cNvSpPr>
                <p:nvPr/>
              </p:nvSpPr>
              <p:spPr bwMode="auto">
                <a:xfrm>
                  <a:off x="3039" y="1443"/>
                  <a:ext cx="2" cy="16"/>
                </a:xfrm>
                <a:custGeom>
                  <a:avLst/>
                  <a:gdLst>
                    <a:gd name="T0" fmla="*/ 2 w 2"/>
                    <a:gd name="T1" fmla="*/ 16 h 16"/>
                    <a:gd name="T2" fmla="*/ 2 w 2"/>
                    <a:gd name="T3" fmla="*/ 16 h 16"/>
                    <a:gd name="T4" fmla="*/ 2 w 2"/>
                    <a:gd name="T5" fmla="*/ 15 h 16"/>
                    <a:gd name="T6" fmla="*/ 1 w 2"/>
                    <a:gd name="T7" fmla="*/ 15 h 16"/>
                    <a:gd name="T8" fmla="*/ 1 w 2"/>
                    <a:gd name="T9" fmla="*/ 15 h 16"/>
                    <a:gd name="T10" fmla="*/ 1 w 2"/>
                    <a:gd name="T11" fmla="*/ 12 h 16"/>
                    <a:gd name="T12" fmla="*/ 1 w 2"/>
                    <a:gd name="T13" fmla="*/ 12 h 16"/>
                    <a:gd name="T14" fmla="*/ 1 w 2"/>
                    <a:gd name="T15" fmla="*/ 10 h 16"/>
                    <a:gd name="T16" fmla="*/ 1 w 2"/>
                    <a:gd name="T17" fmla="*/ 8 h 16"/>
                    <a:gd name="T18" fmla="*/ 1 w 2"/>
                    <a:gd name="T19" fmla="*/ 8 h 16"/>
                    <a:gd name="T20" fmla="*/ 1 w 2"/>
                    <a:gd name="T21" fmla="*/ 6 h 16"/>
                    <a:gd name="T22" fmla="*/ 1 w 2"/>
                    <a:gd name="T23" fmla="*/ 4 h 16"/>
                    <a:gd name="T24" fmla="*/ 1 w 2"/>
                    <a:gd name="T25" fmla="*/ 2 h 16"/>
                    <a:gd name="T26" fmla="*/ 2 w 2"/>
                    <a:gd name="T27" fmla="*/ 0 h 16"/>
                    <a:gd name="T28" fmla="*/ 2 w 2"/>
                    <a:gd name="T29" fmla="*/ 0 h 16"/>
                    <a:gd name="T30" fmla="*/ 2 w 2"/>
                    <a:gd name="T31" fmla="*/ 0 h 16"/>
                    <a:gd name="T32" fmla="*/ 2 w 2"/>
                    <a:gd name="T33" fmla="*/ 0 h 16"/>
                    <a:gd name="T34" fmla="*/ 1 w 2"/>
                    <a:gd name="T35" fmla="*/ 2 h 16"/>
                    <a:gd name="T36" fmla="*/ 1 w 2"/>
                    <a:gd name="T37" fmla="*/ 4 h 16"/>
                    <a:gd name="T38" fmla="*/ 0 w 2"/>
                    <a:gd name="T39" fmla="*/ 9 h 16"/>
                    <a:gd name="T40" fmla="*/ 0 w 2"/>
                    <a:gd name="T41" fmla="*/ 9 h 16"/>
                    <a:gd name="T42" fmla="*/ 0 w 2"/>
                    <a:gd name="T43" fmla="*/ 11 h 16"/>
                    <a:gd name="T44" fmla="*/ 1 w 2"/>
                    <a:gd name="T45" fmla="*/ 13 h 16"/>
                    <a:gd name="T46" fmla="*/ 1 w 2"/>
                    <a:gd name="T47" fmla="*/ 13 h 16"/>
                    <a:gd name="T48" fmla="*/ 1 w 2"/>
                    <a:gd name="T49" fmla="*/ 14 h 16"/>
                    <a:gd name="T50" fmla="*/ 1 w 2"/>
                    <a:gd name="T51" fmla="*/ 15 h 16"/>
                    <a:gd name="T52" fmla="*/ 1 w 2"/>
                    <a:gd name="T53" fmla="*/ 15 h 16"/>
                    <a:gd name="T54" fmla="*/ 1 w 2"/>
                    <a:gd name="T55" fmla="*/ 16 h 16"/>
                    <a:gd name="T56" fmla="*/ 1 w 2"/>
                    <a:gd name="T57" fmla="*/ 16 h 16"/>
                    <a:gd name="T58" fmla="*/ 1 w 2"/>
                    <a:gd name="T59" fmla="*/ 16 h 16"/>
                    <a:gd name="T60" fmla="*/ 2 w 2"/>
                    <a:gd name="T61" fmla="*/ 16 h 16"/>
                    <a:gd name="T62" fmla="*/ 2 w 2"/>
                    <a:gd name="T6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16">
                      <a:moveTo>
                        <a:pt x="2" y="16"/>
                      </a:moveTo>
                      <a:lnTo>
                        <a:pt x="2" y="16"/>
                      </a:lnTo>
                      <a:lnTo>
                        <a:pt x="2" y="15"/>
                      </a:lnTo>
                      <a:lnTo>
                        <a:pt x="1" y="15"/>
                      </a:lnTo>
                      <a:lnTo>
                        <a:pt x="1" y="15"/>
                      </a:lnTo>
                      <a:lnTo>
                        <a:pt x="1" y="12"/>
                      </a:lnTo>
                      <a:lnTo>
                        <a:pt x="1" y="12"/>
                      </a:lnTo>
                      <a:lnTo>
                        <a:pt x="1" y="10"/>
                      </a:lnTo>
                      <a:lnTo>
                        <a:pt x="1" y="8"/>
                      </a:lnTo>
                      <a:lnTo>
                        <a:pt x="1" y="8"/>
                      </a:lnTo>
                      <a:lnTo>
                        <a:pt x="1" y="6"/>
                      </a:lnTo>
                      <a:lnTo>
                        <a:pt x="1" y="4"/>
                      </a:lnTo>
                      <a:lnTo>
                        <a:pt x="1" y="2"/>
                      </a:lnTo>
                      <a:lnTo>
                        <a:pt x="2" y="0"/>
                      </a:lnTo>
                      <a:lnTo>
                        <a:pt x="2" y="0"/>
                      </a:lnTo>
                      <a:lnTo>
                        <a:pt x="2" y="0"/>
                      </a:lnTo>
                      <a:lnTo>
                        <a:pt x="2" y="0"/>
                      </a:lnTo>
                      <a:lnTo>
                        <a:pt x="1" y="2"/>
                      </a:lnTo>
                      <a:lnTo>
                        <a:pt x="1" y="4"/>
                      </a:lnTo>
                      <a:lnTo>
                        <a:pt x="0" y="9"/>
                      </a:lnTo>
                      <a:lnTo>
                        <a:pt x="0" y="9"/>
                      </a:lnTo>
                      <a:lnTo>
                        <a:pt x="0" y="11"/>
                      </a:lnTo>
                      <a:lnTo>
                        <a:pt x="1" y="13"/>
                      </a:lnTo>
                      <a:lnTo>
                        <a:pt x="1" y="13"/>
                      </a:lnTo>
                      <a:lnTo>
                        <a:pt x="1" y="14"/>
                      </a:lnTo>
                      <a:lnTo>
                        <a:pt x="1" y="15"/>
                      </a:lnTo>
                      <a:lnTo>
                        <a:pt x="1" y="15"/>
                      </a:lnTo>
                      <a:lnTo>
                        <a:pt x="1" y="16"/>
                      </a:lnTo>
                      <a:lnTo>
                        <a:pt x="1" y="16"/>
                      </a:lnTo>
                      <a:lnTo>
                        <a:pt x="1" y="16"/>
                      </a:lnTo>
                      <a:lnTo>
                        <a:pt x="2" y="16"/>
                      </a:lnTo>
                      <a:lnTo>
                        <a:pt x="2"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54" name="Freeform 862">
                  <a:extLst>
                    <a:ext uri="{FF2B5EF4-FFF2-40B4-BE49-F238E27FC236}">
                      <a16:creationId xmlns:a16="http://schemas.microsoft.com/office/drawing/2014/main" id="{3AC0CF38-6189-45B5-A6D6-AFB44AEDA759}"/>
                    </a:ext>
                  </a:extLst>
                </p:cNvPr>
                <p:cNvSpPr>
                  <a:spLocks/>
                </p:cNvSpPr>
                <p:nvPr/>
              </p:nvSpPr>
              <p:spPr bwMode="auto">
                <a:xfrm>
                  <a:off x="3039" y="1443"/>
                  <a:ext cx="2" cy="16"/>
                </a:xfrm>
                <a:custGeom>
                  <a:avLst/>
                  <a:gdLst>
                    <a:gd name="T0" fmla="*/ 2 w 2"/>
                    <a:gd name="T1" fmla="*/ 16 h 16"/>
                    <a:gd name="T2" fmla="*/ 2 w 2"/>
                    <a:gd name="T3" fmla="*/ 16 h 16"/>
                    <a:gd name="T4" fmla="*/ 2 w 2"/>
                    <a:gd name="T5" fmla="*/ 15 h 16"/>
                    <a:gd name="T6" fmla="*/ 1 w 2"/>
                    <a:gd name="T7" fmla="*/ 15 h 16"/>
                    <a:gd name="T8" fmla="*/ 1 w 2"/>
                    <a:gd name="T9" fmla="*/ 15 h 16"/>
                    <a:gd name="T10" fmla="*/ 1 w 2"/>
                    <a:gd name="T11" fmla="*/ 12 h 16"/>
                    <a:gd name="T12" fmla="*/ 1 w 2"/>
                    <a:gd name="T13" fmla="*/ 12 h 16"/>
                    <a:gd name="T14" fmla="*/ 1 w 2"/>
                    <a:gd name="T15" fmla="*/ 10 h 16"/>
                    <a:gd name="T16" fmla="*/ 1 w 2"/>
                    <a:gd name="T17" fmla="*/ 8 h 16"/>
                    <a:gd name="T18" fmla="*/ 1 w 2"/>
                    <a:gd name="T19" fmla="*/ 8 h 16"/>
                    <a:gd name="T20" fmla="*/ 1 w 2"/>
                    <a:gd name="T21" fmla="*/ 6 h 16"/>
                    <a:gd name="T22" fmla="*/ 1 w 2"/>
                    <a:gd name="T23" fmla="*/ 4 h 16"/>
                    <a:gd name="T24" fmla="*/ 1 w 2"/>
                    <a:gd name="T25" fmla="*/ 2 h 16"/>
                    <a:gd name="T26" fmla="*/ 2 w 2"/>
                    <a:gd name="T27" fmla="*/ 0 h 16"/>
                    <a:gd name="T28" fmla="*/ 2 w 2"/>
                    <a:gd name="T29" fmla="*/ 0 h 16"/>
                    <a:gd name="T30" fmla="*/ 2 w 2"/>
                    <a:gd name="T31" fmla="*/ 0 h 16"/>
                    <a:gd name="T32" fmla="*/ 2 w 2"/>
                    <a:gd name="T33" fmla="*/ 0 h 16"/>
                    <a:gd name="T34" fmla="*/ 1 w 2"/>
                    <a:gd name="T35" fmla="*/ 2 h 16"/>
                    <a:gd name="T36" fmla="*/ 1 w 2"/>
                    <a:gd name="T37" fmla="*/ 4 h 16"/>
                    <a:gd name="T38" fmla="*/ 0 w 2"/>
                    <a:gd name="T39" fmla="*/ 9 h 16"/>
                    <a:gd name="T40" fmla="*/ 0 w 2"/>
                    <a:gd name="T41" fmla="*/ 9 h 16"/>
                    <a:gd name="T42" fmla="*/ 0 w 2"/>
                    <a:gd name="T43" fmla="*/ 11 h 16"/>
                    <a:gd name="T44" fmla="*/ 1 w 2"/>
                    <a:gd name="T45" fmla="*/ 13 h 16"/>
                    <a:gd name="T46" fmla="*/ 1 w 2"/>
                    <a:gd name="T47" fmla="*/ 13 h 16"/>
                    <a:gd name="T48" fmla="*/ 1 w 2"/>
                    <a:gd name="T49" fmla="*/ 14 h 16"/>
                    <a:gd name="T50" fmla="*/ 1 w 2"/>
                    <a:gd name="T51" fmla="*/ 15 h 16"/>
                    <a:gd name="T52" fmla="*/ 1 w 2"/>
                    <a:gd name="T53" fmla="*/ 15 h 16"/>
                    <a:gd name="T54" fmla="*/ 1 w 2"/>
                    <a:gd name="T55" fmla="*/ 16 h 16"/>
                    <a:gd name="T56" fmla="*/ 1 w 2"/>
                    <a:gd name="T57" fmla="*/ 16 h 16"/>
                    <a:gd name="T58" fmla="*/ 1 w 2"/>
                    <a:gd name="T59" fmla="*/ 16 h 16"/>
                    <a:gd name="T60" fmla="*/ 2 w 2"/>
                    <a:gd name="T61" fmla="*/ 16 h 16"/>
                    <a:gd name="T62" fmla="*/ 2 w 2"/>
                    <a:gd name="T6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16">
                      <a:moveTo>
                        <a:pt x="2" y="16"/>
                      </a:moveTo>
                      <a:lnTo>
                        <a:pt x="2" y="16"/>
                      </a:lnTo>
                      <a:lnTo>
                        <a:pt x="2" y="15"/>
                      </a:lnTo>
                      <a:lnTo>
                        <a:pt x="1" y="15"/>
                      </a:lnTo>
                      <a:lnTo>
                        <a:pt x="1" y="15"/>
                      </a:lnTo>
                      <a:lnTo>
                        <a:pt x="1" y="12"/>
                      </a:lnTo>
                      <a:lnTo>
                        <a:pt x="1" y="12"/>
                      </a:lnTo>
                      <a:lnTo>
                        <a:pt x="1" y="10"/>
                      </a:lnTo>
                      <a:lnTo>
                        <a:pt x="1" y="8"/>
                      </a:lnTo>
                      <a:lnTo>
                        <a:pt x="1" y="8"/>
                      </a:lnTo>
                      <a:lnTo>
                        <a:pt x="1" y="6"/>
                      </a:lnTo>
                      <a:lnTo>
                        <a:pt x="1" y="4"/>
                      </a:lnTo>
                      <a:lnTo>
                        <a:pt x="1" y="2"/>
                      </a:lnTo>
                      <a:lnTo>
                        <a:pt x="2" y="0"/>
                      </a:lnTo>
                      <a:lnTo>
                        <a:pt x="2" y="0"/>
                      </a:lnTo>
                      <a:lnTo>
                        <a:pt x="2" y="0"/>
                      </a:lnTo>
                      <a:lnTo>
                        <a:pt x="2" y="0"/>
                      </a:lnTo>
                      <a:lnTo>
                        <a:pt x="1" y="2"/>
                      </a:lnTo>
                      <a:lnTo>
                        <a:pt x="1" y="4"/>
                      </a:lnTo>
                      <a:lnTo>
                        <a:pt x="0" y="9"/>
                      </a:lnTo>
                      <a:lnTo>
                        <a:pt x="0" y="9"/>
                      </a:lnTo>
                      <a:lnTo>
                        <a:pt x="0" y="11"/>
                      </a:lnTo>
                      <a:lnTo>
                        <a:pt x="1" y="13"/>
                      </a:lnTo>
                      <a:lnTo>
                        <a:pt x="1" y="13"/>
                      </a:lnTo>
                      <a:lnTo>
                        <a:pt x="1" y="14"/>
                      </a:lnTo>
                      <a:lnTo>
                        <a:pt x="1" y="15"/>
                      </a:lnTo>
                      <a:lnTo>
                        <a:pt x="1" y="15"/>
                      </a:lnTo>
                      <a:lnTo>
                        <a:pt x="1" y="16"/>
                      </a:lnTo>
                      <a:lnTo>
                        <a:pt x="1" y="16"/>
                      </a:lnTo>
                      <a:lnTo>
                        <a:pt x="1" y="16"/>
                      </a:lnTo>
                      <a:lnTo>
                        <a:pt x="2" y="16"/>
                      </a:lnTo>
                      <a:lnTo>
                        <a:pt x="2"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55" name="Freeform 863">
                  <a:extLst>
                    <a:ext uri="{FF2B5EF4-FFF2-40B4-BE49-F238E27FC236}">
                      <a16:creationId xmlns:a16="http://schemas.microsoft.com/office/drawing/2014/main" id="{A49428AE-AE04-43AA-B979-486A14080314}"/>
                    </a:ext>
                  </a:extLst>
                </p:cNvPr>
                <p:cNvSpPr>
                  <a:spLocks/>
                </p:cNvSpPr>
                <p:nvPr/>
              </p:nvSpPr>
              <p:spPr bwMode="auto">
                <a:xfrm>
                  <a:off x="3039" y="1446"/>
                  <a:ext cx="3" cy="7"/>
                </a:xfrm>
                <a:custGeom>
                  <a:avLst/>
                  <a:gdLst>
                    <a:gd name="T0" fmla="*/ 1 w 3"/>
                    <a:gd name="T1" fmla="*/ 7 h 7"/>
                    <a:gd name="T2" fmla="*/ 1 w 3"/>
                    <a:gd name="T3" fmla="*/ 7 h 7"/>
                    <a:gd name="T4" fmla="*/ 2 w 3"/>
                    <a:gd name="T5" fmla="*/ 6 h 7"/>
                    <a:gd name="T6" fmla="*/ 2 w 3"/>
                    <a:gd name="T7" fmla="*/ 4 h 7"/>
                    <a:gd name="T8" fmla="*/ 2 w 3"/>
                    <a:gd name="T9" fmla="*/ 4 h 7"/>
                    <a:gd name="T10" fmla="*/ 3 w 3"/>
                    <a:gd name="T11" fmla="*/ 2 h 7"/>
                    <a:gd name="T12" fmla="*/ 3 w 3"/>
                    <a:gd name="T13" fmla="*/ 0 h 7"/>
                    <a:gd name="T14" fmla="*/ 3 w 3"/>
                    <a:gd name="T15" fmla="*/ 0 h 7"/>
                    <a:gd name="T16" fmla="*/ 3 w 3"/>
                    <a:gd name="T17" fmla="*/ 0 h 7"/>
                    <a:gd name="T18" fmla="*/ 3 w 3"/>
                    <a:gd name="T19" fmla="*/ 0 h 7"/>
                    <a:gd name="T20" fmla="*/ 3 w 3"/>
                    <a:gd name="T21" fmla="*/ 0 h 7"/>
                    <a:gd name="T22" fmla="*/ 3 w 3"/>
                    <a:gd name="T23" fmla="*/ 2 h 7"/>
                    <a:gd name="T24" fmla="*/ 2 w 3"/>
                    <a:gd name="T25" fmla="*/ 4 h 7"/>
                    <a:gd name="T26" fmla="*/ 2 w 3"/>
                    <a:gd name="T27" fmla="*/ 4 h 7"/>
                    <a:gd name="T28" fmla="*/ 1 w 3"/>
                    <a:gd name="T29" fmla="*/ 5 h 7"/>
                    <a:gd name="T30" fmla="*/ 1 w 3"/>
                    <a:gd name="T31" fmla="*/ 6 h 7"/>
                    <a:gd name="T32" fmla="*/ 1 w 3"/>
                    <a:gd name="T33" fmla="*/ 6 h 7"/>
                    <a:gd name="T34" fmla="*/ 1 w 3"/>
                    <a:gd name="T35" fmla="*/ 6 h 7"/>
                    <a:gd name="T36" fmla="*/ 0 w 3"/>
                    <a:gd name="T37" fmla="*/ 7 h 7"/>
                    <a:gd name="T38" fmla="*/ 0 w 3"/>
                    <a:gd name="T39" fmla="*/ 7 h 7"/>
                    <a:gd name="T40" fmla="*/ 0 w 3"/>
                    <a:gd name="T41" fmla="*/ 7 h 7"/>
                    <a:gd name="T42" fmla="*/ 1 w 3"/>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7">
                      <a:moveTo>
                        <a:pt x="1" y="7"/>
                      </a:moveTo>
                      <a:lnTo>
                        <a:pt x="1" y="7"/>
                      </a:lnTo>
                      <a:lnTo>
                        <a:pt x="2" y="6"/>
                      </a:lnTo>
                      <a:lnTo>
                        <a:pt x="2" y="4"/>
                      </a:lnTo>
                      <a:lnTo>
                        <a:pt x="2" y="4"/>
                      </a:lnTo>
                      <a:lnTo>
                        <a:pt x="3" y="2"/>
                      </a:lnTo>
                      <a:lnTo>
                        <a:pt x="3" y="0"/>
                      </a:lnTo>
                      <a:lnTo>
                        <a:pt x="3" y="0"/>
                      </a:lnTo>
                      <a:lnTo>
                        <a:pt x="3" y="0"/>
                      </a:lnTo>
                      <a:lnTo>
                        <a:pt x="3" y="0"/>
                      </a:lnTo>
                      <a:lnTo>
                        <a:pt x="3" y="0"/>
                      </a:lnTo>
                      <a:lnTo>
                        <a:pt x="3" y="2"/>
                      </a:lnTo>
                      <a:lnTo>
                        <a:pt x="2" y="4"/>
                      </a:lnTo>
                      <a:lnTo>
                        <a:pt x="2" y="4"/>
                      </a:lnTo>
                      <a:lnTo>
                        <a:pt x="1" y="5"/>
                      </a:lnTo>
                      <a:lnTo>
                        <a:pt x="1" y="6"/>
                      </a:lnTo>
                      <a:lnTo>
                        <a:pt x="1" y="6"/>
                      </a:lnTo>
                      <a:lnTo>
                        <a:pt x="1" y="6"/>
                      </a:lnTo>
                      <a:lnTo>
                        <a:pt x="0" y="7"/>
                      </a:lnTo>
                      <a:lnTo>
                        <a:pt x="0" y="7"/>
                      </a:lnTo>
                      <a:lnTo>
                        <a:pt x="0" y="7"/>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56" name="Freeform 864">
                  <a:extLst>
                    <a:ext uri="{FF2B5EF4-FFF2-40B4-BE49-F238E27FC236}">
                      <a16:creationId xmlns:a16="http://schemas.microsoft.com/office/drawing/2014/main" id="{51584EFE-CBCF-474D-ABBC-3413498D8571}"/>
                    </a:ext>
                  </a:extLst>
                </p:cNvPr>
                <p:cNvSpPr>
                  <a:spLocks/>
                </p:cNvSpPr>
                <p:nvPr/>
              </p:nvSpPr>
              <p:spPr bwMode="auto">
                <a:xfrm>
                  <a:off x="3039" y="1446"/>
                  <a:ext cx="3" cy="7"/>
                </a:xfrm>
                <a:custGeom>
                  <a:avLst/>
                  <a:gdLst>
                    <a:gd name="T0" fmla="*/ 1 w 3"/>
                    <a:gd name="T1" fmla="*/ 7 h 7"/>
                    <a:gd name="T2" fmla="*/ 1 w 3"/>
                    <a:gd name="T3" fmla="*/ 7 h 7"/>
                    <a:gd name="T4" fmla="*/ 2 w 3"/>
                    <a:gd name="T5" fmla="*/ 6 h 7"/>
                    <a:gd name="T6" fmla="*/ 2 w 3"/>
                    <a:gd name="T7" fmla="*/ 4 h 7"/>
                    <a:gd name="T8" fmla="*/ 2 w 3"/>
                    <a:gd name="T9" fmla="*/ 4 h 7"/>
                    <a:gd name="T10" fmla="*/ 3 w 3"/>
                    <a:gd name="T11" fmla="*/ 2 h 7"/>
                    <a:gd name="T12" fmla="*/ 3 w 3"/>
                    <a:gd name="T13" fmla="*/ 0 h 7"/>
                    <a:gd name="T14" fmla="*/ 3 w 3"/>
                    <a:gd name="T15" fmla="*/ 0 h 7"/>
                    <a:gd name="T16" fmla="*/ 3 w 3"/>
                    <a:gd name="T17" fmla="*/ 0 h 7"/>
                    <a:gd name="T18" fmla="*/ 3 w 3"/>
                    <a:gd name="T19" fmla="*/ 0 h 7"/>
                    <a:gd name="T20" fmla="*/ 3 w 3"/>
                    <a:gd name="T21" fmla="*/ 0 h 7"/>
                    <a:gd name="T22" fmla="*/ 3 w 3"/>
                    <a:gd name="T23" fmla="*/ 2 h 7"/>
                    <a:gd name="T24" fmla="*/ 2 w 3"/>
                    <a:gd name="T25" fmla="*/ 4 h 7"/>
                    <a:gd name="T26" fmla="*/ 2 w 3"/>
                    <a:gd name="T27" fmla="*/ 4 h 7"/>
                    <a:gd name="T28" fmla="*/ 1 w 3"/>
                    <a:gd name="T29" fmla="*/ 5 h 7"/>
                    <a:gd name="T30" fmla="*/ 1 w 3"/>
                    <a:gd name="T31" fmla="*/ 6 h 7"/>
                    <a:gd name="T32" fmla="*/ 1 w 3"/>
                    <a:gd name="T33" fmla="*/ 6 h 7"/>
                    <a:gd name="T34" fmla="*/ 1 w 3"/>
                    <a:gd name="T35" fmla="*/ 6 h 7"/>
                    <a:gd name="T36" fmla="*/ 0 w 3"/>
                    <a:gd name="T37" fmla="*/ 7 h 7"/>
                    <a:gd name="T38" fmla="*/ 0 w 3"/>
                    <a:gd name="T39" fmla="*/ 7 h 7"/>
                    <a:gd name="T40" fmla="*/ 0 w 3"/>
                    <a:gd name="T41" fmla="*/ 7 h 7"/>
                    <a:gd name="T42" fmla="*/ 1 w 3"/>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7">
                      <a:moveTo>
                        <a:pt x="1" y="7"/>
                      </a:moveTo>
                      <a:lnTo>
                        <a:pt x="1" y="7"/>
                      </a:lnTo>
                      <a:lnTo>
                        <a:pt x="2" y="6"/>
                      </a:lnTo>
                      <a:lnTo>
                        <a:pt x="2" y="4"/>
                      </a:lnTo>
                      <a:lnTo>
                        <a:pt x="2" y="4"/>
                      </a:lnTo>
                      <a:lnTo>
                        <a:pt x="3" y="2"/>
                      </a:lnTo>
                      <a:lnTo>
                        <a:pt x="3" y="0"/>
                      </a:lnTo>
                      <a:lnTo>
                        <a:pt x="3" y="0"/>
                      </a:lnTo>
                      <a:lnTo>
                        <a:pt x="3" y="0"/>
                      </a:lnTo>
                      <a:lnTo>
                        <a:pt x="3" y="0"/>
                      </a:lnTo>
                      <a:lnTo>
                        <a:pt x="3" y="0"/>
                      </a:lnTo>
                      <a:lnTo>
                        <a:pt x="3" y="2"/>
                      </a:lnTo>
                      <a:lnTo>
                        <a:pt x="2" y="4"/>
                      </a:lnTo>
                      <a:lnTo>
                        <a:pt x="2" y="4"/>
                      </a:lnTo>
                      <a:lnTo>
                        <a:pt x="1" y="5"/>
                      </a:lnTo>
                      <a:lnTo>
                        <a:pt x="1" y="6"/>
                      </a:lnTo>
                      <a:lnTo>
                        <a:pt x="1" y="6"/>
                      </a:lnTo>
                      <a:lnTo>
                        <a:pt x="1" y="6"/>
                      </a:lnTo>
                      <a:lnTo>
                        <a:pt x="0" y="7"/>
                      </a:lnTo>
                      <a:lnTo>
                        <a:pt x="0" y="7"/>
                      </a:lnTo>
                      <a:lnTo>
                        <a:pt x="0" y="7"/>
                      </a:lnTo>
                      <a:lnTo>
                        <a:pt x="1"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57" name="Freeform 865">
                  <a:extLst>
                    <a:ext uri="{FF2B5EF4-FFF2-40B4-BE49-F238E27FC236}">
                      <a16:creationId xmlns:a16="http://schemas.microsoft.com/office/drawing/2014/main" id="{2D4FDF09-3C4C-4685-BAA5-DDACFDF2600F}"/>
                    </a:ext>
                  </a:extLst>
                </p:cNvPr>
                <p:cNvSpPr>
                  <a:spLocks/>
                </p:cNvSpPr>
                <p:nvPr/>
              </p:nvSpPr>
              <p:spPr bwMode="auto">
                <a:xfrm>
                  <a:off x="3031" y="1443"/>
                  <a:ext cx="1" cy="9"/>
                </a:xfrm>
                <a:custGeom>
                  <a:avLst/>
                  <a:gdLst>
                    <a:gd name="T0" fmla="*/ 0 w 1"/>
                    <a:gd name="T1" fmla="*/ 9 h 9"/>
                    <a:gd name="T2" fmla="*/ 0 w 1"/>
                    <a:gd name="T3" fmla="*/ 9 h 9"/>
                    <a:gd name="T4" fmla="*/ 0 w 1"/>
                    <a:gd name="T5" fmla="*/ 8 h 9"/>
                    <a:gd name="T6" fmla="*/ 1 w 1"/>
                    <a:gd name="T7" fmla="*/ 7 h 9"/>
                    <a:gd name="T8" fmla="*/ 1 w 1"/>
                    <a:gd name="T9" fmla="*/ 5 h 9"/>
                    <a:gd name="T10" fmla="*/ 1 w 1"/>
                    <a:gd name="T11" fmla="*/ 5 h 9"/>
                    <a:gd name="T12" fmla="*/ 1 w 1"/>
                    <a:gd name="T13" fmla="*/ 3 h 9"/>
                    <a:gd name="T14" fmla="*/ 1 w 1"/>
                    <a:gd name="T15" fmla="*/ 0 h 9"/>
                    <a:gd name="T16" fmla="*/ 1 w 1"/>
                    <a:gd name="T17" fmla="*/ 0 h 9"/>
                    <a:gd name="T18" fmla="*/ 1 w 1"/>
                    <a:gd name="T19" fmla="*/ 0 h 9"/>
                    <a:gd name="T20" fmla="*/ 1 w 1"/>
                    <a:gd name="T21" fmla="*/ 0 h 9"/>
                    <a:gd name="T22" fmla="*/ 1 w 1"/>
                    <a:gd name="T23" fmla="*/ 5 h 9"/>
                    <a:gd name="T24" fmla="*/ 0 w 1"/>
                    <a:gd name="T25" fmla="*/ 7 h 9"/>
                    <a:gd name="T26" fmla="*/ 0 w 1"/>
                    <a:gd name="T27" fmla="*/ 9 h 9"/>
                    <a:gd name="T28" fmla="*/ 0 w 1"/>
                    <a:gd name="T29" fmla="*/ 9 h 9"/>
                    <a:gd name="T30" fmla="*/ 0 w 1"/>
                    <a:gd name="T3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9">
                      <a:moveTo>
                        <a:pt x="0" y="9"/>
                      </a:moveTo>
                      <a:lnTo>
                        <a:pt x="0" y="9"/>
                      </a:lnTo>
                      <a:lnTo>
                        <a:pt x="0" y="8"/>
                      </a:lnTo>
                      <a:lnTo>
                        <a:pt x="1" y="7"/>
                      </a:lnTo>
                      <a:lnTo>
                        <a:pt x="1" y="5"/>
                      </a:lnTo>
                      <a:lnTo>
                        <a:pt x="1" y="5"/>
                      </a:lnTo>
                      <a:lnTo>
                        <a:pt x="1" y="3"/>
                      </a:lnTo>
                      <a:lnTo>
                        <a:pt x="1" y="0"/>
                      </a:lnTo>
                      <a:lnTo>
                        <a:pt x="1" y="0"/>
                      </a:lnTo>
                      <a:lnTo>
                        <a:pt x="1" y="0"/>
                      </a:lnTo>
                      <a:lnTo>
                        <a:pt x="1" y="0"/>
                      </a:lnTo>
                      <a:lnTo>
                        <a:pt x="1" y="5"/>
                      </a:lnTo>
                      <a:lnTo>
                        <a:pt x="0" y="7"/>
                      </a:lnTo>
                      <a:lnTo>
                        <a:pt x="0" y="9"/>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58" name="Freeform 866">
                  <a:extLst>
                    <a:ext uri="{FF2B5EF4-FFF2-40B4-BE49-F238E27FC236}">
                      <a16:creationId xmlns:a16="http://schemas.microsoft.com/office/drawing/2014/main" id="{4CE21CE4-F9A0-44CB-92B2-8C204865819A}"/>
                    </a:ext>
                  </a:extLst>
                </p:cNvPr>
                <p:cNvSpPr>
                  <a:spLocks/>
                </p:cNvSpPr>
                <p:nvPr/>
              </p:nvSpPr>
              <p:spPr bwMode="auto">
                <a:xfrm>
                  <a:off x="3031" y="1443"/>
                  <a:ext cx="1" cy="9"/>
                </a:xfrm>
                <a:custGeom>
                  <a:avLst/>
                  <a:gdLst>
                    <a:gd name="T0" fmla="*/ 0 w 1"/>
                    <a:gd name="T1" fmla="*/ 9 h 9"/>
                    <a:gd name="T2" fmla="*/ 0 w 1"/>
                    <a:gd name="T3" fmla="*/ 9 h 9"/>
                    <a:gd name="T4" fmla="*/ 0 w 1"/>
                    <a:gd name="T5" fmla="*/ 8 h 9"/>
                    <a:gd name="T6" fmla="*/ 1 w 1"/>
                    <a:gd name="T7" fmla="*/ 7 h 9"/>
                    <a:gd name="T8" fmla="*/ 1 w 1"/>
                    <a:gd name="T9" fmla="*/ 5 h 9"/>
                    <a:gd name="T10" fmla="*/ 1 w 1"/>
                    <a:gd name="T11" fmla="*/ 5 h 9"/>
                    <a:gd name="T12" fmla="*/ 1 w 1"/>
                    <a:gd name="T13" fmla="*/ 3 h 9"/>
                    <a:gd name="T14" fmla="*/ 1 w 1"/>
                    <a:gd name="T15" fmla="*/ 0 h 9"/>
                    <a:gd name="T16" fmla="*/ 1 w 1"/>
                    <a:gd name="T17" fmla="*/ 0 h 9"/>
                    <a:gd name="T18" fmla="*/ 1 w 1"/>
                    <a:gd name="T19" fmla="*/ 0 h 9"/>
                    <a:gd name="T20" fmla="*/ 1 w 1"/>
                    <a:gd name="T21" fmla="*/ 0 h 9"/>
                    <a:gd name="T22" fmla="*/ 1 w 1"/>
                    <a:gd name="T23" fmla="*/ 5 h 9"/>
                    <a:gd name="T24" fmla="*/ 0 w 1"/>
                    <a:gd name="T25" fmla="*/ 7 h 9"/>
                    <a:gd name="T26" fmla="*/ 0 w 1"/>
                    <a:gd name="T27" fmla="*/ 9 h 9"/>
                    <a:gd name="T28" fmla="*/ 0 w 1"/>
                    <a:gd name="T29" fmla="*/ 9 h 9"/>
                    <a:gd name="T30" fmla="*/ 0 w 1"/>
                    <a:gd name="T3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9">
                      <a:moveTo>
                        <a:pt x="0" y="9"/>
                      </a:moveTo>
                      <a:lnTo>
                        <a:pt x="0" y="9"/>
                      </a:lnTo>
                      <a:lnTo>
                        <a:pt x="0" y="8"/>
                      </a:lnTo>
                      <a:lnTo>
                        <a:pt x="1" y="7"/>
                      </a:lnTo>
                      <a:lnTo>
                        <a:pt x="1" y="5"/>
                      </a:lnTo>
                      <a:lnTo>
                        <a:pt x="1" y="5"/>
                      </a:lnTo>
                      <a:lnTo>
                        <a:pt x="1" y="3"/>
                      </a:lnTo>
                      <a:lnTo>
                        <a:pt x="1" y="0"/>
                      </a:lnTo>
                      <a:lnTo>
                        <a:pt x="1" y="0"/>
                      </a:lnTo>
                      <a:lnTo>
                        <a:pt x="1" y="0"/>
                      </a:lnTo>
                      <a:lnTo>
                        <a:pt x="1" y="0"/>
                      </a:lnTo>
                      <a:lnTo>
                        <a:pt x="1" y="5"/>
                      </a:lnTo>
                      <a:lnTo>
                        <a:pt x="0" y="7"/>
                      </a:lnTo>
                      <a:lnTo>
                        <a:pt x="0" y="9"/>
                      </a:lnTo>
                      <a:lnTo>
                        <a:pt x="0" y="9"/>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59" name="Freeform 867">
                  <a:extLst>
                    <a:ext uri="{FF2B5EF4-FFF2-40B4-BE49-F238E27FC236}">
                      <a16:creationId xmlns:a16="http://schemas.microsoft.com/office/drawing/2014/main" id="{54931BFE-B9F4-468A-AA0B-C30769BA9BE7}"/>
                    </a:ext>
                  </a:extLst>
                </p:cNvPr>
                <p:cNvSpPr>
                  <a:spLocks/>
                </p:cNvSpPr>
                <p:nvPr/>
              </p:nvSpPr>
              <p:spPr bwMode="auto">
                <a:xfrm>
                  <a:off x="3019" y="1447"/>
                  <a:ext cx="5" cy="12"/>
                </a:xfrm>
                <a:custGeom>
                  <a:avLst/>
                  <a:gdLst>
                    <a:gd name="T0" fmla="*/ 5 w 5"/>
                    <a:gd name="T1" fmla="*/ 12 h 12"/>
                    <a:gd name="T2" fmla="*/ 5 w 5"/>
                    <a:gd name="T3" fmla="*/ 12 h 12"/>
                    <a:gd name="T4" fmla="*/ 5 w 5"/>
                    <a:gd name="T5" fmla="*/ 11 h 12"/>
                    <a:gd name="T6" fmla="*/ 5 w 5"/>
                    <a:gd name="T7" fmla="*/ 11 h 12"/>
                    <a:gd name="T8" fmla="*/ 4 w 5"/>
                    <a:gd name="T9" fmla="*/ 10 h 12"/>
                    <a:gd name="T10" fmla="*/ 4 w 5"/>
                    <a:gd name="T11" fmla="*/ 10 h 12"/>
                    <a:gd name="T12" fmla="*/ 3 w 5"/>
                    <a:gd name="T13" fmla="*/ 9 h 12"/>
                    <a:gd name="T14" fmla="*/ 2 w 5"/>
                    <a:gd name="T15" fmla="*/ 7 h 12"/>
                    <a:gd name="T16" fmla="*/ 2 w 5"/>
                    <a:gd name="T17" fmla="*/ 7 h 12"/>
                    <a:gd name="T18" fmla="*/ 1 w 5"/>
                    <a:gd name="T19" fmla="*/ 5 h 12"/>
                    <a:gd name="T20" fmla="*/ 1 w 5"/>
                    <a:gd name="T21" fmla="*/ 4 h 12"/>
                    <a:gd name="T22" fmla="*/ 0 w 5"/>
                    <a:gd name="T23" fmla="*/ 0 h 12"/>
                    <a:gd name="T24" fmla="*/ 0 w 5"/>
                    <a:gd name="T25" fmla="*/ 0 h 12"/>
                    <a:gd name="T26" fmla="*/ 0 w 5"/>
                    <a:gd name="T27" fmla="*/ 0 h 12"/>
                    <a:gd name="T28" fmla="*/ 0 w 5"/>
                    <a:gd name="T29" fmla="*/ 0 h 12"/>
                    <a:gd name="T30" fmla="*/ 1 w 5"/>
                    <a:gd name="T31" fmla="*/ 4 h 12"/>
                    <a:gd name="T32" fmla="*/ 1 w 5"/>
                    <a:gd name="T33" fmla="*/ 6 h 12"/>
                    <a:gd name="T34" fmla="*/ 2 w 5"/>
                    <a:gd name="T35" fmla="*/ 8 h 12"/>
                    <a:gd name="T36" fmla="*/ 2 w 5"/>
                    <a:gd name="T37" fmla="*/ 8 h 12"/>
                    <a:gd name="T38" fmla="*/ 3 w 5"/>
                    <a:gd name="T39" fmla="*/ 9 h 12"/>
                    <a:gd name="T40" fmla="*/ 4 w 5"/>
                    <a:gd name="T41" fmla="*/ 11 h 12"/>
                    <a:gd name="T42" fmla="*/ 4 w 5"/>
                    <a:gd name="T43" fmla="*/ 11 h 12"/>
                    <a:gd name="T44" fmla="*/ 4 w 5"/>
                    <a:gd name="T45" fmla="*/ 12 h 12"/>
                    <a:gd name="T46" fmla="*/ 5 w 5"/>
                    <a:gd name="T47" fmla="*/ 12 h 12"/>
                    <a:gd name="T48" fmla="*/ 5 w 5"/>
                    <a:gd name="T49" fmla="*/ 12 h 12"/>
                    <a:gd name="T50" fmla="*/ 5 w 5"/>
                    <a:gd name="T51" fmla="*/ 12 h 12"/>
                    <a:gd name="T52" fmla="*/ 5 w 5"/>
                    <a:gd name="T53" fmla="*/ 12 h 12"/>
                    <a:gd name="T54" fmla="*/ 5 w 5"/>
                    <a:gd name="T55" fmla="*/ 12 h 12"/>
                    <a:gd name="T56" fmla="*/ 5 w 5"/>
                    <a:gd name="T57" fmla="*/ 12 h 12"/>
                    <a:gd name="T58" fmla="*/ 5 w 5"/>
                    <a:gd name="T59" fmla="*/ 12 h 12"/>
                    <a:gd name="T60" fmla="*/ 5 w 5"/>
                    <a:gd name="T61" fmla="*/ 12 h 12"/>
                    <a:gd name="T62" fmla="*/ 5 w 5"/>
                    <a:gd name="T6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 h="12">
                      <a:moveTo>
                        <a:pt x="5" y="12"/>
                      </a:moveTo>
                      <a:lnTo>
                        <a:pt x="5" y="12"/>
                      </a:lnTo>
                      <a:lnTo>
                        <a:pt x="5" y="11"/>
                      </a:lnTo>
                      <a:lnTo>
                        <a:pt x="5" y="11"/>
                      </a:lnTo>
                      <a:lnTo>
                        <a:pt x="4" y="10"/>
                      </a:lnTo>
                      <a:lnTo>
                        <a:pt x="4" y="10"/>
                      </a:lnTo>
                      <a:lnTo>
                        <a:pt x="3" y="9"/>
                      </a:lnTo>
                      <a:lnTo>
                        <a:pt x="2" y="7"/>
                      </a:lnTo>
                      <a:lnTo>
                        <a:pt x="2" y="7"/>
                      </a:lnTo>
                      <a:lnTo>
                        <a:pt x="1" y="5"/>
                      </a:lnTo>
                      <a:lnTo>
                        <a:pt x="1" y="4"/>
                      </a:lnTo>
                      <a:lnTo>
                        <a:pt x="0" y="0"/>
                      </a:lnTo>
                      <a:lnTo>
                        <a:pt x="0" y="0"/>
                      </a:lnTo>
                      <a:lnTo>
                        <a:pt x="0" y="0"/>
                      </a:lnTo>
                      <a:lnTo>
                        <a:pt x="0" y="0"/>
                      </a:lnTo>
                      <a:lnTo>
                        <a:pt x="1" y="4"/>
                      </a:lnTo>
                      <a:lnTo>
                        <a:pt x="1" y="6"/>
                      </a:lnTo>
                      <a:lnTo>
                        <a:pt x="2" y="8"/>
                      </a:lnTo>
                      <a:lnTo>
                        <a:pt x="2" y="8"/>
                      </a:lnTo>
                      <a:lnTo>
                        <a:pt x="3" y="9"/>
                      </a:lnTo>
                      <a:lnTo>
                        <a:pt x="4" y="11"/>
                      </a:lnTo>
                      <a:lnTo>
                        <a:pt x="4" y="11"/>
                      </a:lnTo>
                      <a:lnTo>
                        <a:pt x="4" y="12"/>
                      </a:lnTo>
                      <a:lnTo>
                        <a:pt x="5" y="12"/>
                      </a:lnTo>
                      <a:lnTo>
                        <a:pt x="5" y="12"/>
                      </a:lnTo>
                      <a:lnTo>
                        <a:pt x="5" y="12"/>
                      </a:lnTo>
                      <a:lnTo>
                        <a:pt x="5" y="12"/>
                      </a:lnTo>
                      <a:lnTo>
                        <a:pt x="5" y="12"/>
                      </a:lnTo>
                      <a:lnTo>
                        <a:pt x="5" y="12"/>
                      </a:lnTo>
                      <a:lnTo>
                        <a:pt x="5" y="12"/>
                      </a:lnTo>
                      <a:lnTo>
                        <a:pt x="5" y="12"/>
                      </a:lnTo>
                      <a:lnTo>
                        <a:pt x="5"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60" name="Freeform 868">
                  <a:extLst>
                    <a:ext uri="{FF2B5EF4-FFF2-40B4-BE49-F238E27FC236}">
                      <a16:creationId xmlns:a16="http://schemas.microsoft.com/office/drawing/2014/main" id="{28E0BDC3-304F-43D7-89BE-4B5F0345893C}"/>
                    </a:ext>
                  </a:extLst>
                </p:cNvPr>
                <p:cNvSpPr>
                  <a:spLocks/>
                </p:cNvSpPr>
                <p:nvPr/>
              </p:nvSpPr>
              <p:spPr bwMode="auto">
                <a:xfrm>
                  <a:off x="3019" y="1447"/>
                  <a:ext cx="5" cy="12"/>
                </a:xfrm>
                <a:custGeom>
                  <a:avLst/>
                  <a:gdLst>
                    <a:gd name="T0" fmla="*/ 5 w 5"/>
                    <a:gd name="T1" fmla="*/ 12 h 12"/>
                    <a:gd name="T2" fmla="*/ 5 w 5"/>
                    <a:gd name="T3" fmla="*/ 12 h 12"/>
                    <a:gd name="T4" fmla="*/ 5 w 5"/>
                    <a:gd name="T5" fmla="*/ 11 h 12"/>
                    <a:gd name="T6" fmla="*/ 5 w 5"/>
                    <a:gd name="T7" fmla="*/ 11 h 12"/>
                    <a:gd name="T8" fmla="*/ 4 w 5"/>
                    <a:gd name="T9" fmla="*/ 10 h 12"/>
                    <a:gd name="T10" fmla="*/ 4 w 5"/>
                    <a:gd name="T11" fmla="*/ 10 h 12"/>
                    <a:gd name="T12" fmla="*/ 3 w 5"/>
                    <a:gd name="T13" fmla="*/ 9 h 12"/>
                    <a:gd name="T14" fmla="*/ 2 w 5"/>
                    <a:gd name="T15" fmla="*/ 7 h 12"/>
                    <a:gd name="T16" fmla="*/ 2 w 5"/>
                    <a:gd name="T17" fmla="*/ 7 h 12"/>
                    <a:gd name="T18" fmla="*/ 1 w 5"/>
                    <a:gd name="T19" fmla="*/ 5 h 12"/>
                    <a:gd name="T20" fmla="*/ 1 w 5"/>
                    <a:gd name="T21" fmla="*/ 4 h 12"/>
                    <a:gd name="T22" fmla="*/ 0 w 5"/>
                    <a:gd name="T23" fmla="*/ 0 h 12"/>
                    <a:gd name="T24" fmla="*/ 0 w 5"/>
                    <a:gd name="T25" fmla="*/ 0 h 12"/>
                    <a:gd name="T26" fmla="*/ 0 w 5"/>
                    <a:gd name="T27" fmla="*/ 0 h 12"/>
                    <a:gd name="T28" fmla="*/ 0 w 5"/>
                    <a:gd name="T29" fmla="*/ 0 h 12"/>
                    <a:gd name="T30" fmla="*/ 1 w 5"/>
                    <a:gd name="T31" fmla="*/ 4 h 12"/>
                    <a:gd name="T32" fmla="*/ 1 w 5"/>
                    <a:gd name="T33" fmla="*/ 6 h 12"/>
                    <a:gd name="T34" fmla="*/ 2 w 5"/>
                    <a:gd name="T35" fmla="*/ 8 h 12"/>
                    <a:gd name="T36" fmla="*/ 2 w 5"/>
                    <a:gd name="T37" fmla="*/ 8 h 12"/>
                    <a:gd name="T38" fmla="*/ 3 w 5"/>
                    <a:gd name="T39" fmla="*/ 9 h 12"/>
                    <a:gd name="T40" fmla="*/ 4 w 5"/>
                    <a:gd name="T41" fmla="*/ 11 h 12"/>
                    <a:gd name="T42" fmla="*/ 4 w 5"/>
                    <a:gd name="T43" fmla="*/ 11 h 12"/>
                    <a:gd name="T44" fmla="*/ 4 w 5"/>
                    <a:gd name="T45" fmla="*/ 12 h 12"/>
                    <a:gd name="T46" fmla="*/ 5 w 5"/>
                    <a:gd name="T47" fmla="*/ 12 h 12"/>
                    <a:gd name="T48" fmla="*/ 5 w 5"/>
                    <a:gd name="T49" fmla="*/ 12 h 12"/>
                    <a:gd name="T50" fmla="*/ 5 w 5"/>
                    <a:gd name="T51" fmla="*/ 12 h 12"/>
                    <a:gd name="T52" fmla="*/ 5 w 5"/>
                    <a:gd name="T53" fmla="*/ 12 h 12"/>
                    <a:gd name="T54" fmla="*/ 5 w 5"/>
                    <a:gd name="T55" fmla="*/ 12 h 12"/>
                    <a:gd name="T56" fmla="*/ 5 w 5"/>
                    <a:gd name="T57" fmla="*/ 12 h 12"/>
                    <a:gd name="T58" fmla="*/ 5 w 5"/>
                    <a:gd name="T59" fmla="*/ 12 h 12"/>
                    <a:gd name="T60" fmla="*/ 5 w 5"/>
                    <a:gd name="T61" fmla="*/ 12 h 12"/>
                    <a:gd name="T62" fmla="*/ 5 w 5"/>
                    <a:gd name="T6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 h="12">
                      <a:moveTo>
                        <a:pt x="5" y="12"/>
                      </a:moveTo>
                      <a:lnTo>
                        <a:pt x="5" y="12"/>
                      </a:lnTo>
                      <a:lnTo>
                        <a:pt x="5" y="11"/>
                      </a:lnTo>
                      <a:lnTo>
                        <a:pt x="5" y="11"/>
                      </a:lnTo>
                      <a:lnTo>
                        <a:pt x="4" y="10"/>
                      </a:lnTo>
                      <a:lnTo>
                        <a:pt x="4" y="10"/>
                      </a:lnTo>
                      <a:lnTo>
                        <a:pt x="3" y="9"/>
                      </a:lnTo>
                      <a:lnTo>
                        <a:pt x="2" y="7"/>
                      </a:lnTo>
                      <a:lnTo>
                        <a:pt x="2" y="7"/>
                      </a:lnTo>
                      <a:lnTo>
                        <a:pt x="1" y="5"/>
                      </a:lnTo>
                      <a:lnTo>
                        <a:pt x="1" y="4"/>
                      </a:lnTo>
                      <a:lnTo>
                        <a:pt x="0" y="0"/>
                      </a:lnTo>
                      <a:lnTo>
                        <a:pt x="0" y="0"/>
                      </a:lnTo>
                      <a:lnTo>
                        <a:pt x="0" y="0"/>
                      </a:lnTo>
                      <a:lnTo>
                        <a:pt x="0" y="0"/>
                      </a:lnTo>
                      <a:lnTo>
                        <a:pt x="1" y="4"/>
                      </a:lnTo>
                      <a:lnTo>
                        <a:pt x="1" y="6"/>
                      </a:lnTo>
                      <a:lnTo>
                        <a:pt x="2" y="8"/>
                      </a:lnTo>
                      <a:lnTo>
                        <a:pt x="2" y="8"/>
                      </a:lnTo>
                      <a:lnTo>
                        <a:pt x="3" y="9"/>
                      </a:lnTo>
                      <a:lnTo>
                        <a:pt x="4" y="11"/>
                      </a:lnTo>
                      <a:lnTo>
                        <a:pt x="4" y="11"/>
                      </a:lnTo>
                      <a:lnTo>
                        <a:pt x="4" y="12"/>
                      </a:lnTo>
                      <a:lnTo>
                        <a:pt x="5" y="12"/>
                      </a:lnTo>
                      <a:lnTo>
                        <a:pt x="5" y="12"/>
                      </a:lnTo>
                      <a:lnTo>
                        <a:pt x="5" y="12"/>
                      </a:lnTo>
                      <a:lnTo>
                        <a:pt x="5" y="12"/>
                      </a:lnTo>
                      <a:lnTo>
                        <a:pt x="5" y="12"/>
                      </a:lnTo>
                      <a:lnTo>
                        <a:pt x="5" y="12"/>
                      </a:lnTo>
                      <a:lnTo>
                        <a:pt x="5" y="12"/>
                      </a:lnTo>
                      <a:lnTo>
                        <a:pt x="5" y="12"/>
                      </a:lnTo>
                      <a:lnTo>
                        <a:pt x="5"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61" name="Freeform 869">
                  <a:extLst>
                    <a:ext uri="{FF2B5EF4-FFF2-40B4-BE49-F238E27FC236}">
                      <a16:creationId xmlns:a16="http://schemas.microsoft.com/office/drawing/2014/main" id="{FD9036AB-40D4-42C4-A024-DD55C7E9542E}"/>
                    </a:ext>
                  </a:extLst>
                </p:cNvPr>
                <p:cNvSpPr>
                  <a:spLocks/>
                </p:cNvSpPr>
                <p:nvPr/>
              </p:nvSpPr>
              <p:spPr bwMode="auto">
                <a:xfrm>
                  <a:off x="3016" y="1449"/>
                  <a:ext cx="4" cy="5"/>
                </a:xfrm>
                <a:custGeom>
                  <a:avLst/>
                  <a:gdLst>
                    <a:gd name="T0" fmla="*/ 4 w 4"/>
                    <a:gd name="T1" fmla="*/ 4 h 5"/>
                    <a:gd name="T2" fmla="*/ 4 w 4"/>
                    <a:gd name="T3" fmla="*/ 4 h 5"/>
                    <a:gd name="T4" fmla="*/ 3 w 4"/>
                    <a:gd name="T5" fmla="*/ 3 h 5"/>
                    <a:gd name="T6" fmla="*/ 3 w 4"/>
                    <a:gd name="T7" fmla="*/ 3 h 5"/>
                    <a:gd name="T8" fmla="*/ 1 w 4"/>
                    <a:gd name="T9" fmla="*/ 1 h 5"/>
                    <a:gd name="T10" fmla="*/ 1 w 4"/>
                    <a:gd name="T11" fmla="*/ 0 h 5"/>
                    <a:gd name="T12" fmla="*/ 1 w 4"/>
                    <a:gd name="T13" fmla="*/ 0 h 5"/>
                    <a:gd name="T14" fmla="*/ 0 w 4"/>
                    <a:gd name="T15" fmla="*/ 0 h 5"/>
                    <a:gd name="T16" fmla="*/ 0 w 4"/>
                    <a:gd name="T17" fmla="*/ 0 h 5"/>
                    <a:gd name="T18" fmla="*/ 0 w 4"/>
                    <a:gd name="T19" fmla="*/ 0 h 5"/>
                    <a:gd name="T20" fmla="*/ 0 w 4"/>
                    <a:gd name="T21" fmla="*/ 0 h 5"/>
                    <a:gd name="T22" fmla="*/ 0 w 4"/>
                    <a:gd name="T23" fmla="*/ 0 h 5"/>
                    <a:gd name="T24" fmla="*/ 1 w 4"/>
                    <a:gd name="T25" fmla="*/ 0 h 5"/>
                    <a:gd name="T26" fmla="*/ 1 w 4"/>
                    <a:gd name="T27" fmla="*/ 0 h 5"/>
                    <a:gd name="T28" fmla="*/ 1 w 4"/>
                    <a:gd name="T29" fmla="*/ 0 h 5"/>
                    <a:gd name="T30" fmla="*/ 1 w 4"/>
                    <a:gd name="T31" fmla="*/ 0 h 5"/>
                    <a:gd name="T32" fmla="*/ 1 w 4"/>
                    <a:gd name="T33" fmla="*/ 0 h 5"/>
                    <a:gd name="T34" fmla="*/ 0 w 4"/>
                    <a:gd name="T35" fmla="*/ 0 h 5"/>
                    <a:gd name="T36" fmla="*/ 0 w 4"/>
                    <a:gd name="T37" fmla="*/ 0 h 5"/>
                    <a:gd name="T38" fmla="*/ 0 w 4"/>
                    <a:gd name="T39" fmla="*/ 1 h 5"/>
                    <a:gd name="T40" fmla="*/ 1 w 4"/>
                    <a:gd name="T41" fmla="*/ 1 h 5"/>
                    <a:gd name="T42" fmla="*/ 1 w 4"/>
                    <a:gd name="T43" fmla="*/ 2 h 5"/>
                    <a:gd name="T44" fmla="*/ 1 w 4"/>
                    <a:gd name="T45" fmla="*/ 2 h 5"/>
                    <a:gd name="T46" fmla="*/ 3 w 4"/>
                    <a:gd name="T47" fmla="*/ 4 h 5"/>
                    <a:gd name="T48" fmla="*/ 4 w 4"/>
                    <a:gd name="T49" fmla="*/ 5 h 5"/>
                    <a:gd name="T50" fmla="*/ 4 w 4"/>
                    <a:gd name="T51" fmla="*/ 5 h 5"/>
                    <a:gd name="T52" fmla="*/ 4 w 4"/>
                    <a:gd name="T5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5">
                      <a:moveTo>
                        <a:pt x="4" y="4"/>
                      </a:moveTo>
                      <a:lnTo>
                        <a:pt x="4" y="4"/>
                      </a:lnTo>
                      <a:lnTo>
                        <a:pt x="3" y="3"/>
                      </a:lnTo>
                      <a:lnTo>
                        <a:pt x="3" y="3"/>
                      </a:lnTo>
                      <a:lnTo>
                        <a:pt x="1" y="1"/>
                      </a:lnTo>
                      <a:lnTo>
                        <a:pt x="1" y="0"/>
                      </a:lnTo>
                      <a:lnTo>
                        <a:pt x="1" y="0"/>
                      </a:lnTo>
                      <a:lnTo>
                        <a:pt x="0" y="0"/>
                      </a:lnTo>
                      <a:lnTo>
                        <a:pt x="0" y="0"/>
                      </a:lnTo>
                      <a:lnTo>
                        <a:pt x="0" y="0"/>
                      </a:lnTo>
                      <a:lnTo>
                        <a:pt x="0" y="0"/>
                      </a:lnTo>
                      <a:lnTo>
                        <a:pt x="0" y="0"/>
                      </a:lnTo>
                      <a:lnTo>
                        <a:pt x="1" y="0"/>
                      </a:lnTo>
                      <a:lnTo>
                        <a:pt x="1" y="0"/>
                      </a:lnTo>
                      <a:lnTo>
                        <a:pt x="1" y="0"/>
                      </a:lnTo>
                      <a:lnTo>
                        <a:pt x="1" y="0"/>
                      </a:lnTo>
                      <a:lnTo>
                        <a:pt x="1" y="0"/>
                      </a:lnTo>
                      <a:lnTo>
                        <a:pt x="0" y="0"/>
                      </a:lnTo>
                      <a:lnTo>
                        <a:pt x="0" y="0"/>
                      </a:lnTo>
                      <a:lnTo>
                        <a:pt x="0" y="1"/>
                      </a:lnTo>
                      <a:lnTo>
                        <a:pt x="1" y="1"/>
                      </a:lnTo>
                      <a:lnTo>
                        <a:pt x="1" y="2"/>
                      </a:lnTo>
                      <a:lnTo>
                        <a:pt x="1" y="2"/>
                      </a:lnTo>
                      <a:lnTo>
                        <a:pt x="3" y="4"/>
                      </a:lnTo>
                      <a:lnTo>
                        <a:pt x="4" y="5"/>
                      </a:lnTo>
                      <a:lnTo>
                        <a:pt x="4" y="5"/>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62" name="Freeform 870">
                  <a:extLst>
                    <a:ext uri="{FF2B5EF4-FFF2-40B4-BE49-F238E27FC236}">
                      <a16:creationId xmlns:a16="http://schemas.microsoft.com/office/drawing/2014/main" id="{7E1A7FE4-9490-4EB6-AAE0-A82164D86D1C}"/>
                    </a:ext>
                  </a:extLst>
                </p:cNvPr>
                <p:cNvSpPr>
                  <a:spLocks/>
                </p:cNvSpPr>
                <p:nvPr/>
              </p:nvSpPr>
              <p:spPr bwMode="auto">
                <a:xfrm>
                  <a:off x="3016" y="1449"/>
                  <a:ext cx="4" cy="5"/>
                </a:xfrm>
                <a:custGeom>
                  <a:avLst/>
                  <a:gdLst>
                    <a:gd name="T0" fmla="*/ 4 w 4"/>
                    <a:gd name="T1" fmla="*/ 4 h 5"/>
                    <a:gd name="T2" fmla="*/ 4 w 4"/>
                    <a:gd name="T3" fmla="*/ 4 h 5"/>
                    <a:gd name="T4" fmla="*/ 3 w 4"/>
                    <a:gd name="T5" fmla="*/ 3 h 5"/>
                    <a:gd name="T6" fmla="*/ 3 w 4"/>
                    <a:gd name="T7" fmla="*/ 3 h 5"/>
                    <a:gd name="T8" fmla="*/ 1 w 4"/>
                    <a:gd name="T9" fmla="*/ 1 h 5"/>
                    <a:gd name="T10" fmla="*/ 1 w 4"/>
                    <a:gd name="T11" fmla="*/ 0 h 5"/>
                    <a:gd name="T12" fmla="*/ 1 w 4"/>
                    <a:gd name="T13" fmla="*/ 0 h 5"/>
                    <a:gd name="T14" fmla="*/ 0 w 4"/>
                    <a:gd name="T15" fmla="*/ 0 h 5"/>
                    <a:gd name="T16" fmla="*/ 0 w 4"/>
                    <a:gd name="T17" fmla="*/ 0 h 5"/>
                    <a:gd name="T18" fmla="*/ 0 w 4"/>
                    <a:gd name="T19" fmla="*/ 0 h 5"/>
                    <a:gd name="T20" fmla="*/ 0 w 4"/>
                    <a:gd name="T21" fmla="*/ 0 h 5"/>
                    <a:gd name="T22" fmla="*/ 0 w 4"/>
                    <a:gd name="T23" fmla="*/ 0 h 5"/>
                    <a:gd name="T24" fmla="*/ 1 w 4"/>
                    <a:gd name="T25" fmla="*/ 0 h 5"/>
                    <a:gd name="T26" fmla="*/ 1 w 4"/>
                    <a:gd name="T27" fmla="*/ 0 h 5"/>
                    <a:gd name="T28" fmla="*/ 1 w 4"/>
                    <a:gd name="T29" fmla="*/ 0 h 5"/>
                    <a:gd name="T30" fmla="*/ 1 w 4"/>
                    <a:gd name="T31" fmla="*/ 0 h 5"/>
                    <a:gd name="T32" fmla="*/ 1 w 4"/>
                    <a:gd name="T33" fmla="*/ 0 h 5"/>
                    <a:gd name="T34" fmla="*/ 0 w 4"/>
                    <a:gd name="T35" fmla="*/ 0 h 5"/>
                    <a:gd name="T36" fmla="*/ 0 w 4"/>
                    <a:gd name="T37" fmla="*/ 0 h 5"/>
                    <a:gd name="T38" fmla="*/ 0 w 4"/>
                    <a:gd name="T39" fmla="*/ 1 h 5"/>
                    <a:gd name="T40" fmla="*/ 1 w 4"/>
                    <a:gd name="T41" fmla="*/ 1 h 5"/>
                    <a:gd name="T42" fmla="*/ 1 w 4"/>
                    <a:gd name="T43" fmla="*/ 2 h 5"/>
                    <a:gd name="T44" fmla="*/ 1 w 4"/>
                    <a:gd name="T45" fmla="*/ 2 h 5"/>
                    <a:gd name="T46" fmla="*/ 3 w 4"/>
                    <a:gd name="T47" fmla="*/ 4 h 5"/>
                    <a:gd name="T48" fmla="*/ 4 w 4"/>
                    <a:gd name="T49" fmla="*/ 5 h 5"/>
                    <a:gd name="T50" fmla="*/ 4 w 4"/>
                    <a:gd name="T51" fmla="*/ 5 h 5"/>
                    <a:gd name="T52" fmla="*/ 4 w 4"/>
                    <a:gd name="T5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5">
                      <a:moveTo>
                        <a:pt x="4" y="4"/>
                      </a:moveTo>
                      <a:lnTo>
                        <a:pt x="4" y="4"/>
                      </a:lnTo>
                      <a:lnTo>
                        <a:pt x="3" y="3"/>
                      </a:lnTo>
                      <a:lnTo>
                        <a:pt x="3" y="3"/>
                      </a:lnTo>
                      <a:lnTo>
                        <a:pt x="1" y="1"/>
                      </a:lnTo>
                      <a:lnTo>
                        <a:pt x="1" y="0"/>
                      </a:lnTo>
                      <a:lnTo>
                        <a:pt x="1" y="0"/>
                      </a:lnTo>
                      <a:lnTo>
                        <a:pt x="0" y="0"/>
                      </a:lnTo>
                      <a:lnTo>
                        <a:pt x="0" y="0"/>
                      </a:lnTo>
                      <a:lnTo>
                        <a:pt x="0" y="0"/>
                      </a:lnTo>
                      <a:lnTo>
                        <a:pt x="0" y="0"/>
                      </a:lnTo>
                      <a:lnTo>
                        <a:pt x="0" y="0"/>
                      </a:lnTo>
                      <a:lnTo>
                        <a:pt x="1" y="0"/>
                      </a:lnTo>
                      <a:lnTo>
                        <a:pt x="1" y="0"/>
                      </a:lnTo>
                      <a:lnTo>
                        <a:pt x="1" y="0"/>
                      </a:lnTo>
                      <a:lnTo>
                        <a:pt x="1" y="0"/>
                      </a:lnTo>
                      <a:lnTo>
                        <a:pt x="1" y="0"/>
                      </a:lnTo>
                      <a:lnTo>
                        <a:pt x="0" y="0"/>
                      </a:lnTo>
                      <a:lnTo>
                        <a:pt x="0" y="0"/>
                      </a:lnTo>
                      <a:lnTo>
                        <a:pt x="0" y="1"/>
                      </a:lnTo>
                      <a:lnTo>
                        <a:pt x="1" y="1"/>
                      </a:lnTo>
                      <a:lnTo>
                        <a:pt x="1" y="2"/>
                      </a:lnTo>
                      <a:lnTo>
                        <a:pt x="1" y="2"/>
                      </a:lnTo>
                      <a:lnTo>
                        <a:pt x="3" y="4"/>
                      </a:lnTo>
                      <a:lnTo>
                        <a:pt x="4" y="5"/>
                      </a:lnTo>
                      <a:lnTo>
                        <a:pt x="4" y="5"/>
                      </a:lnTo>
                      <a:lnTo>
                        <a:pt x="4"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63" name="Freeform 871">
                  <a:extLst>
                    <a:ext uri="{FF2B5EF4-FFF2-40B4-BE49-F238E27FC236}">
                      <a16:creationId xmlns:a16="http://schemas.microsoft.com/office/drawing/2014/main" id="{A4A3F11A-7192-4FD5-8DE7-2AC2945CA9D1}"/>
                    </a:ext>
                  </a:extLst>
                </p:cNvPr>
                <p:cNvSpPr>
                  <a:spLocks/>
                </p:cNvSpPr>
                <p:nvPr/>
              </p:nvSpPr>
              <p:spPr bwMode="auto">
                <a:xfrm>
                  <a:off x="3024" y="1452"/>
                  <a:ext cx="1" cy="7"/>
                </a:xfrm>
                <a:custGeom>
                  <a:avLst/>
                  <a:gdLst>
                    <a:gd name="T0" fmla="*/ 0 w 1"/>
                    <a:gd name="T1" fmla="*/ 7 h 7"/>
                    <a:gd name="T2" fmla="*/ 0 w 1"/>
                    <a:gd name="T3" fmla="*/ 7 h 7"/>
                    <a:gd name="T4" fmla="*/ 0 w 1"/>
                    <a:gd name="T5" fmla="*/ 7 h 7"/>
                    <a:gd name="T6" fmla="*/ 0 w 1"/>
                    <a:gd name="T7" fmla="*/ 7 h 7"/>
                    <a:gd name="T8" fmla="*/ 0 w 1"/>
                    <a:gd name="T9" fmla="*/ 7 h 7"/>
                    <a:gd name="T10" fmla="*/ 1 w 1"/>
                    <a:gd name="T11" fmla="*/ 7 h 7"/>
                    <a:gd name="T12" fmla="*/ 1 w 1"/>
                    <a:gd name="T13" fmla="*/ 7 h 7"/>
                    <a:gd name="T14" fmla="*/ 1 w 1"/>
                    <a:gd name="T15" fmla="*/ 7 h 7"/>
                    <a:gd name="T16" fmla="*/ 1 w 1"/>
                    <a:gd name="T17" fmla="*/ 6 h 7"/>
                    <a:gd name="T18" fmla="*/ 1 w 1"/>
                    <a:gd name="T19" fmla="*/ 4 h 7"/>
                    <a:gd name="T20" fmla="*/ 1 w 1"/>
                    <a:gd name="T21" fmla="*/ 4 h 7"/>
                    <a:gd name="T22" fmla="*/ 0 w 1"/>
                    <a:gd name="T23" fmla="*/ 3 h 7"/>
                    <a:gd name="T24" fmla="*/ 0 w 1"/>
                    <a:gd name="T25" fmla="*/ 1 h 7"/>
                    <a:gd name="T26" fmla="*/ 0 w 1"/>
                    <a:gd name="T27" fmla="*/ 1 h 7"/>
                    <a:gd name="T28" fmla="*/ 0 w 1"/>
                    <a:gd name="T29" fmla="*/ 0 h 7"/>
                    <a:gd name="T30" fmla="*/ 0 w 1"/>
                    <a:gd name="T31" fmla="*/ 1 h 7"/>
                    <a:gd name="T32" fmla="*/ 0 w 1"/>
                    <a:gd name="T33" fmla="*/ 1 h 7"/>
                    <a:gd name="T34" fmla="*/ 0 w 1"/>
                    <a:gd name="T35" fmla="*/ 5 h 7"/>
                    <a:gd name="T36" fmla="*/ 0 w 1"/>
                    <a:gd name="T37" fmla="*/ 5 h 7"/>
                    <a:gd name="T38" fmla="*/ 0 w 1"/>
                    <a:gd name="T39" fmla="*/ 6 h 7"/>
                    <a:gd name="T40" fmla="*/ 0 w 1"/>
                    <a:gd name="T41" fmla="*/ 7 h 7"/>
                    <a:gd name="T42" fmla="*/ 0 w 1"/>
                    <a:gd name="T43" fmla="*/ 7 h 7"/>
                    <a:gd name="T44" fmla="*/ 0 w 1"/>
                    <a:gd name="T45" fmla="*/ 7 h 7"/>
                    <a:gd name="T46" fmla="*/ 0 w 1"/>
                    <a:gd name="T47" fmla="*/ 7 h 7"/>
                    <a:gd name="T48" fmla="*/ 0 w 1"/>
                    <a:gd name="T4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7">
                      <a:moveTo>
                        <a:pt x="0" y="7"/>
                      </a:moveTo>
                      <a:lnTo>
                        <a:pt x="0" y="7"/>
                      </a:lnTo>
                      <a:lnTo>
                        <a:pt x="0" y="7"/>
                      </a:lnTo>
                      <a:lnTo>
                        <a:pt x="0" y="7"/>
                      </a:lnTo>
                      <a:lnTo>
                        <a:pt x="0" y="7"/>
                      </a:lnTo>
                      <a:lnTo>
                        <a:pt x="1" y="7"/>
                      </a:lnTo>
                      <a:lnTo>
                        <a:pt x="1" y="7"/>
                      </a:lnTo>
                      <a:lnTo>
                        <a:pt x="1" y="7"/>
                      </a:lnTo>
                      <a:lnTo>
                        <a:pt x="1" y="6"/>
                      </a:lnTo>
                      <a:lnTo>
                        <a:pt x="1" y="4"/>
                      </a:lnTo>
                      <a:lnTo>
                        <a:pt x="1" y="4"/>
                      </a:lnTo>
                      <a:lnTo>
                        <a:pt x="0" y="3"/>
                      </a:lnTo>
                      <a:lnTo>
                        <a:pt x="0" y="1"/>
                      </a:lnTo>
                      <a:lnTo>
                        <a:pt x="0" y="1"/>
                      </a:lnTo>
                      <a:lnTo>
                        <a:pt x="0" y="0"/>
                      </a:lnTo>
                      <a:lnTo>
                        <a:pt x="0" y="1"/>
                      </a:lnTo>
                      <a:lnTo>
                        <a:pt x="0" y="1"/>
                      </a:lnTo>
                      <a:lnTo>
                        <a:pt x="0" y="5"/>
                      </a:lnTo>
                      <a:lnTo>
                        <a:pt x="0" y="5"/>
                      </a:lnTo>
                      <a:lnTo>
                        <a:pt x="0" y="6"/>
                      </a:lnTo>
                      <a:lnTo>
                        <a:pt x="0" y="7"/>
                      </a:lnTo>
                      <a:lnTo>
                        <a:pt x="0" y="7"/>
                      </a:lnTo>
                      <a:lnTo>
                        <a:pt x="0" y="7"/>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64" name="Freeform 872">
                  <a:extLst>
                    <a:ext uri="{FF2B5EF4-FFF2-40B4-BE49-F238E27FC236}">
                      <a16:creationId xmlns:a16="http://schemas.microsoft.com/office/drawing/2014/main" id="{05A04946-5C6F-4B7F-BEB5-509A85DF7B37}"/>
                    </a:ext>
                  </a:extLst>
                </p:cNvPr>
                <p:cNvSpPr>
                  <a:spLocks/>
                </p:cNvSpPr>
                <p:nvPr/>
              </p:nvSpPr>
              <p:spPr bwMode="auto">
                <a:xfrm>
                  <a:off x="3024" y="1452"/>
                  <a:ext cx="1" cy="7"/>
                </a:xfrm>
                <a:custGeom>
                  <a:avLst/>
                  <a:gdLst>
                    <a:gd name="T0" fmla="*/ 0 w 1"/>
                    <a:gd name="T1" fmla="*/ 7 h 7"/>
                    <a:gd name="T2" fmla="*/ 0 w 1"/>
                    <a:gd name="T3" fmla="*/ 7 h 7"/>
                    <a:gd name="T4" fmla="*/ 0 w 1"/>
                    <a:gd name="T5" fmla="*/ 7 h 7"/>
                    <a:gd name="T6" fmla="*/ 0 w 1"/>
                    <a:gd name="T7" fmla="*/ 7 h 7"/>
                    <a:gd name="T8" fmla="*/ 0 w 1"/>
                    <a:gd name="T9" fmla="*/ 7 h 7"/>
                    <a:gd name="T10" fmla="*/ 1 w 1"/>
                    <a:gd name="T11" fmla="*/ 7 h 7"/>
                    <a:gd name="T12" fmla="*/ 1 w 1"/>
                    <a:gd name="T13" fmla="*/ 7 h 7"/>
                    <a:gd name="T14" fmla="*/ 1 w 1"/>
                    <a:gd name="T15" fmla="*/ 7 h 7"/>
                    <a:gd name="T16" fmla="*/ 1 w 1"/>
                    <a:gd name="T17" fmla="*/ 6 h 7"/>
                    <a:gd name="T18" fmla="*/ 1 w 1"/>
                    <a:gd name="T19" fmla="*/ 4 h 7"/>
                    <a:gd name="T20" fmla="*/ 1 w 1"/>
                    <a:gd name="T21" fmla="*/ 4 h 7"/>
                    <a:gd name="T22" fmla="*/ 0 w 1"/>
                    <a:gd name="T23" fmla="*/ 3 h 7"/>
                    <a:gd name="T24" fmla="*/ 0 w 1"/>
                    <a:gd name="T25" fmla="*/ 1 h 7"/>
                    <a:gd name="T26" fmla="*/ 0 w 1"/>
                    <a:gd name="T27" fmla="*/ 1 h 7"/>
                    <a:gd name="T28" fmla="*/ 0 w 1"/>
                    <a:gd name="T29" fmla="*/ 0 h 7"/>
                    <a:gd name="T30" fmla="*/ 0 w 1"/>
                    <a:gd name="T31" fmla="*/ 1 h 7"/>
                    <a:gd name="T32" fmla="*/ 0 w 1"/>
                    <a:gd name="T33" fmla="*/ 1 h 7"/>
                    <a:gd name="T34" fmla="*/ 0 w 1"/>
                    <a:gd name="T35" fmla="*/ 5 h 7"/>
                    <a:gd name="T36" fmla="*/ 0 w 1"/>
                    <a:gd name="T37" fmla="*/ 5 h 7"/>
                    <a:gd name="T38" fmla="*/ 0 w 1"/>
                    <a:gd name="T39" fmla="*/ 6 h 7"/>
                    <a:gd name="T40" fmla="*/ 0 w 1"/>
                    <a:gd name="T41" fmla="*/ 7 h 7"/>
                    <a:gd name="T42" fmla="*/ 0 w 1"/>
                    <a:gd name="T43" fmla="*/ 7 h 7"/>
                    <a:gd name="T44" fmla="*/ 0 w 1"/>
                    <a:gd name="T45" fmla="*/ 7 h 7"/>
                    <a:gd name="T46" fmla="*/ 0 w 1"/>
                    <a:gd name="T47" fmla="*/ 7 h 7"/>
                    <a:gd name="T48" fmla="*/ 0 w 1"/>
                    <a:gd name="T4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7">
                      <a:moveTo>
                        <a:pt x="0" y="7"/>
                      </a:moveTo>
                      <a:lnTo>
                        <a:pt x="0" y="7"/>
                      </a:lnTo>
                      <a:lnTo>
                        <a:pt x="0" y="7"/>
                      </a:lnTo>
                      <a:lnTo>
                        <a:pt x="0" y="7"/>
                      </a:lnTo>
                      <a:lnTo>
                        <a:pt x="0" y="7"/>
                      </a:lnTo>
                      <a:lnTo>
                        <a:pt x="1" y="7"/>
                      </a:lnTo>
                      <a:lnTo>
                        <a:pt x="1" y="7"/>
                      </a:lnTo>
                      <a:lnTo>
                        <a:pt x="1" y="7"/>
                      </a:lnTo>
                      <a:lnTo>
                        <a:pt x="1" y="6"/>
                      </a:lnTo>
                      <a:lnTo>
                        <a:pt x="1" y="4"/>
                      </a:lnTo>
                      <a:lnTo>
                        <a:pt x="1" y="4"/>
                      </a:lnTo>
                      <a:lnTo>
                        <a:pt x="0" y="3"/>
                      </a:lnTo>
                      <a:lnTo>
                        <a:pt x="0" y="1"/>
                      </a:lnTo>
                      <a:lnTo>
                        <a:pt x="0" y="1"/>
                      </a:lnTo>
                      <a:lnTo>
                        <a:pt x="0" y="0"/>
                      </a:lnTo>
                      <a:lnTo>
                        <a:pt x="0" y="1"/>
                      </a:lnTo>
                      <a:lnTo>
                        <a:pt x="0" y="1"/>
                      </a:lnTo>
                      <a:lnTo>
                        <a:pt x="0" y="5"/>
                      </a:lnTo>
                      <a:lnTo>
                        <a:pt x="0" y="5"/>
                      </a:lnTo>
                      <a:lnTo>
                        <a:pt x="0" y="6"/>
                      </a:lnTo>
                      <a:lnTo>
                        <a:pt x="0" y="7"/>
                      </a:lnTo>
                      <a:lnTo>
                        <a:pt x="0" y="7"/>
                      </a:lnTo>
                      <a:lnTo>
                        <a:pt x="0" y="7"/>
                      </a:lnTo>
                      <a:lnTo>
                        <a:pt x="0" y="7"/>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65" name="Freeform 873">
                  <a:extLst>
                    <a:ext uri="{FF2B5EF4-FFF2-40B4-BE49-F238E27FC236}">
                      <a16:creationId xmlns:a16="http://schemas.microsoft.com/office/drawing/2014/main" id="{DD7797F9-9A3E-4D17-B1FD-4A4EAA0E6582}"/>
                    </a:ext>
                  </a:extLst>
                </p:cNvPr>
                <p:cNvSpPr>
                  <a:spLocks/>
                </p:cNvSpPr>
                <p:nvPr/>
              </p:nvSpPr>
              <p:spPr bwMode="auto">
                <a:xfrm>
                  <a:off x="3025" y="1459"/>
                  <a:ext cx="1" cy="3"/>
                </a:xfrm>
                <a:custGeom>
                  <a:avLst/>
                  <a:gdLst>
                    <a:gd name="T0" fmla="*/ 0 w 1"/>
                    <a:gd name="T1" fmla="*/ 0 h 3"/>
                    <a:gd name="T2" fmla="*/ 0 w 1"/>
                    <a:gd name="T3" fmla="*/ 0 h 3"/>
                    <a:gd name="T4" fmla="*/ 0 w 1"/>
                    <a:gd name="T5" fmla="*/ 1 h 3"/>
                    <a:gd name="T6" fmla="*/ 0 w 1"/>
                    <a:gd name="T7" fmla="*/ 2 h 3"/>
                    <a:gd name="T8" fmla="*/ 1 w 1"/>
                    <a:gd name="T9" fmla="*/ 3 h 3"/>
                    <a:gd name="T10" fmla="*/ 1 w 1"/>
                    <a:gd name="T11" fmla="*/ 3 h 3"/>
                    <a:gd name="T12" fmla="*/ 1 w 1"/>
                    <a:gd name="T13" fmla="*/ 3 h 3"/>
                    <a:gd name="T14" fmla="*/ 1 w 1"/>
                    <a:gd name="T15" fmla="*/ 3 h 3"/>
                    <a:gd name="T16" fmla="*/ 0 w 1"/>
                    <a:gd name="T17" fmla="*/ 2 h 3"/>
                    <a:gd name="T18" fmla="*/ 0 w 1"/>
                    <a:gd name="T19" fmla="*/ 1 h 3"/>
                    <a:gd name="T20" fmla="*/ 0 w 1"/>
                    <a:gd name="T21" fmla="*/ 0 h 3"/>
                    <a:gd name="T22" fmla="*/ 0 w 1"/>
                    <a:gd name="T23" fmla="*/ 0 h 3"/>
                    <a:gd name="T24" fmla="*/ 0 w 1"/>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3">
                      <a:moveTo>
                        <a:pt x="0" y="0"/>
                      </a:moveTo>
                      <a:lnTo>
                        <a:pt x="0" y="0"/>
                      </a:lnTo>
                      <a:lnTo>
                        <a:pt x="0" y="1"/>
                      </a:lnTo>
                      <a:lnTo>
                        <a:pt x="0" y="2"/>
                      </a:lnTo>
                      <a:lnTo>
                        <a:pt x="1" y="3"/>
                      </a:lnTo>
                      <a:lnTo>
                        <a:pt x="1" y="3"/>
                      </a:lnTo>
                      <a:lnTo>
                        <a:pt x="1" y="3"/>
                      </a:lnTo>
                      <a:lnTo>
                        <a:pt x="1" y="3"/>
                      </a:lnTo>
                      <a:lnTo>
                        <a:pt x="0" y="2"/>
                      </a:lnTo>
                      <a:lnTo>
                        <a:pt x="0"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66" name="Freeform 874">
                  <a:extLst>
                    <a:ext uri="{FF2B5EF4-FFF2-40B4-BE49-F238E27FC236}">
                      <a16:creationId xmlns:a16="http://schemas.microsoft.com/office/drawing/2014/main" id="{4C84B18C-A72A-4998-88C7-E1040BB9686B}"/>
                    </a:ext>
                  </a:extLst>
                </p:cNvPr>
                <p:cNvSpPr>
                  <a:spLocks/>
                </p:cNvSpPr>
                <p:nvPr/>
              </p:nvSpPr>
              <p:spPr bwMode="auto">
                <a:xfrm>
                  <a:off x="3025" y="1459"/>
                  <a:ext cx="1" cy="3"/>
                </a:xfrm>
                <a:custGeom>
                  <a:avLst/>
                  <a:gdLst>
                    <a:gd name="T0" fmla="*/ 0 w 1"/>
                    <a:gd name="T1" fmla="*/ 0 h 3"/>
                    <a:gd name="T2" fmla="*/ 0 w 1"/>
                    <a:gd name="T3" fmla="*/ 0 h 3"/>
                    <a:gd name="T4" fmla="*/ 0 w 1"/>
                    <a:gd name="T5" fmla="*/ 1 h 3"/>
                    <a:gd name="T6" fmla="*/ 0 w 1"/>
                    <a:gd name="T7" fmla="*/ 2 h 3"/>
                    <a:gd name="T8" fmla="*/ 1 w 1"/>
                    <a:gd name="T9" fmla="*/ 3 h 3"/>
                    <a:gd name="T10" fmla="*/ 1 w 1"/>
                    <a:gd name="T11" fmla="*/ 3 h 3"/>
                    <a:gd name="T12" fmla="*/ 1 w 1"/>
                    <a:gd name="T13" fmla="*/ 3 h 3"/>
                    <a:gd name="T14" fmla="*/ 1 w 1"/>
                    <a:gd name="T15" fmla="*/ 3 h 3"/>
                    <a:gd name="T16" fmla="*/ 0 w 1"/>
                    <a:gd name="T17" fmla="*/ 2 h 3"/>
                    <a:gd name="T18" fmla="*/ 0 w 1"/>
                    <a:gd name="T19" fmla="*/ 1 h 3"/>
                    <a:gd name="T20" fmla="*/ 0 w 1"/>
                    <a:gd name="T21" fmla="*/ 0 h 3"/>
                    <a:gd name="T22" fmla="*/ 0 w 1"/>
                    <a:gd name="T23" fmla="*/ 0 h 3"/>
                    <a:gd name="T24" fmla="*/ 0 w 1"/>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3">
                      <a:moveTo>
                        <a:pt x="0" y="0"/>
                      </a:moveTo>
                      <a:lnTo>
                        <a:pt x="0" y="0"/>
                      </a:lnTo>
                      <a:lnTo>
                        <a:pt x="0" y="1"/>
                      </a:lnTo>
                      <a:lnTo>
                        <a:pt x="0" y="2"/>
                      </a:lnTo>
                      <a:lnTo>
                        <a:pt x="1" y="3"/>
                      </a:lnTo>
                      <a:lnTo>
                        <a:pt x="1" y="3"/>
                      </a:lnTo>
                      <a:lnTo>
                        <a:pt x="1" y="3"/>
                      </a:lnTo>
                      <a:lnTo>
                        <a:pt x="1" y="3"/>
                      </a:lnTo>
                      <a:lnTo>
                        <a:pt x="0" y="2"/>
                      </a:lnTo>
                      <a:lnTo>
                        <a:pt x="0"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67" name="Freeform 875">
                  <a:extLst>
                    <a:ext uri="{FF2B5EF4-FFF2-40B4-BE49-F238E27FC236}">
                      <a16:creationId xmlns:a16="http://schemas.microsoft.com/office/drawing/2014/main" id="{3922EB1E-D786-4554-B123-971C623E06BE}"/>
                    </a:ext>
                  </a:extLst>
                </p:cNvPr>
                <p:cNvSpPr>
                  <a:spLocks/>
                </p:cNvSpPr>
                <p:nvPr/>
              </p:nvSpPr>
              <p:spPr bwMode="auto">
                <a:xfrm>
                  <a:off x="3047" y="1405"/>
                  <a:ext cx="43" cy="61"/>
                </a:xfrm>
                <a:custGeom>
                  <a:avLst/>
                  <a:gdLst>
                    <a:gd name="T0" fmla="*/ 40 w 43"/>
                    <a:gd name="T1" fmla="*/ 38 h 61"/>
                    <a:gd name="T2" fmla="*/ 36 w 43"/>
                    <a:gd name="T3" fmla="*/ 31 h 61"/>
                    <a:gd name="T4" fmla="*/ 33 w 43"/>
                    <a:gd name="T5" fmla="*/ 30 h 61"/>
                    <a:gd name="T6" fmla="*/ 33 w 43"/>
                    <a:gd name="T7" fmla="*/ 27 h 61"/>
                    <a:gd name="T8" fmla="*/ 39 w 43"/>
                    <a:gd name="T9" fmla="*/ 23 h 61"/>
                    <a:gd name="T10" fmla="*/ 38 w 43"/>
                    <a:gd name="T11" fmla="*/ 18 h 61"/>
                    <a:gd name="T12" fmla="*/ 40 w 43"/>
                    <a:gd name="T13" fmla="*/ 12 h 61"/>
                    <a:gd name="T14" fmla="*/ 31 w 43"/>
                    <a:gd name="T15" fmla="*/ 8 h 61"/>
                    <a:gd name="T16" fmla="*/ 28 w 43"/>
                    <a:gd name="T17" fmla="*/ 6 h 61"/>
                    <a:gd name="T18" fmla="*/ 21 w 43"/>
                    <a:gd name="T19" fmla="*/ 6 h 61"/>
                    <a:gd name="T20" fmla="*/ 15 w 43"/>
                    <a:gd name="T21" fmla="*/ 6 h 61"/>
                    <a:gd name="T22" fmla="*/ 13 w 43"/>
                    <a:gd name="T23" fmla="*/ 4 h 61"/>
                    <a:gd name="T24" fmla="*/ 10 w 43"/>
                    <a:gd name="T25" fmla="*/ 1 h 61"/>
                    <a:gd name="T26" fmla="*/ 6 w 43"/>
                    <a:gd name="T27" fmla="*/ 0 h 61"/>
                    <a:gd name="T28" fmla="*/ 4 w 43"/>
                    <a:gd name="T29" fmla="*/ 1 h 61"/>
                    <a:gd name="T30" fmla="*/ 4 w 43"/>
                    <a:gd name="T31" fmla="*/ 1 h 61"/>
                    <a:gd name="T32" fmla="*/ 8 w 43"/>
                    <a:gd name="T33" fmla="*/ 0 h 61"/>
                    <a:gd name="T34" fmla="*/ 10 w 43"/>
                    <a:gd name="T35" fmla="*/ 3 h 61"/>
                    <a:gd name="T36" fmla="*/ 14 w 43"/>
                    <a:gd name="T37" fmla="*/ 6 h 61"/>
                    <a:gd name="T38" fmla="*/ 15 w 43"/>
                    <a:gd name="T39" fmla="*/ 7 h 61"/>
                    <a:gd name="T40" fmla="*/ 20 w 43"/>
                    <a:gd name="T41" fmla="*/ 6 h 61"/>
                    <a:gd name="T42" fmla="*/ 21 w 43"/>
                    <a:gd name="T43" fmla="*/ 8 h 61"/>
                    <a:gd name="T44" fmla="*/ 28 w 43"/>
                    <a:gd name="T45" fmla="*/ 7 h 61"/>
                    <a:gd name="T46" fmla="*/ 34 w 43"/>
                    <a:gd name="T47" fmla="*/ 9 h 61"/>
                    <a:gd name="T48" fmla="*/ 39 w 43"/>
                    <a:gd name="T49" fmla="*/ 11 h 61"/>
                    <a:gd name="T50" fmla="*/ 38 w 43"/>
                    <a:gd name="T51" fmla="*/ 17 h 61"/>
                    <a:gd name="T52" fmla="*/ 39 w 43"/>
                    <a:gd name="T53" fmla="*/ 19 h 61"/>
                    <a:gd name="T54" fmla="*/ 38 w 43"/>
                    <a:gd name="T55" fmla="*/ 23 h 61"/>
                    <a:gd name="T56" fmla="*/ 32 w 43"/>
                    <a:gd name="T57" fmla="*/ 27 h 61"/>
                    <a:gd name="T58" fmla="*/ 32 w 43"/>
                    <a:gd name="T59" fmla="*/ 30 h 61"/>
                    <a:gd name="T60" fmla="*/ 32 w 43"/>
                    <a:gd name="T61" fmla="*/ 32 h 61"/>
                    <a:gd name="T62" fmla="*/ 37 w 43"/>
                    <a:gd name="T63" fmla="*/ 33 h 61"/>
                    <a:gd name="T64" fmla="*/ 39 w 43"/>
                    <a:gd name="T65" fmla="*/ 38 h 61"/>
                    <a:gd name="T66" fmla="*/ 42 w 43"/>
                    <a:gd name="T67" fmla="*/ 42 h 61"/>
                    <a:gd name="T68" fmla="*/ 37 w 43"/>
                    <a:gd name="T69" fmla="*/ 46 h 61"/>
                    <a:gd name="T70" fmla="*/ 30 w 43"/>
                    <a:gd name="T71" fmla="*/ 47 h 61"/>
                    <a:gd name="T72" fmla="*/ 30 w 43"/>
                    <a:gd name="T73" fmla="*/ 50 h 61"/>
                    <a:gd name="T74" fmla="*/ 25 w 43"/>
                    <a:gd name="T75" fmla="*/ 51 h 61"/>
                    <a:gd name="T76" fmla="*/ 24 w 43"/>
                    <a:gd name="T77" fmla="*/ 55 h 61"/>
                    <a:gd name="T78" fmla="*/ 19 w 43"/>
                    <a:gd name="T79" fmla="*/ 56 h 61"/>
                    <a:gd name="T80" fmla="*/ 16 w 43"/>
                    <a:gd name="T81" fmla="*/ 60 h 61"/>
                    <a:gd name="T82" fmla="*/ 10 w 43"/>
                    <a:gd name="T83" fmla="*/ 59 h 61"/>
                    <a:gd name="T84" fmla="*/ 8 w 43"/>
                    <a:gd name="T85" fmla="*/ 55 h 61"/>
                    <a:gd name="T86" fmla="*/ 2 w 43"/>
                    <a:gd name="T87" fmla="*/ 55 h 61"/>
                    <a:gd name="T88" fmla="*/ 1 w 43"/>
                    <a:gd name="T89" fmla="*/ 52 h 61"/>
                    <a:gd name="T90" fmla="*/ 0 w 43"/>
                    <a:gd name="T91" fmla="*/ 50 h 61"/>
                    <a:gd name="T92" fmla="*/ 1 w 43"/>
                    <a:gd name="T93" fmla="*/ 52 h 61"/>
                    <a:gd name="T94" fmla="*/ 4 w 43"/>
                    <a:gd name="T95" fmla="*/ 56 h 61"/>
                    <a:gd name="T96" fmla="*/ 10 w 43"/>
                    <a:gd name="T97" fmla="*/ 60 h 61"/>
                    <a:gd name="T98" fmla="*/ 15 w 43"/>
                    <a:gd name="T99" fmla="*/ 61 h 61"/>
                    <a:gd name="T100" fmla="*/ 19 w 43"/>
                    <a:gd name="T101" fmla="*/ 57 h 61"/>
                    <a:gd name="T102" fmla="*/ 25 w 43"/>
                    <a:gd name="T103" fmla="*/ 55 h 61"/>
                    <a:gd name="T104" fmla="*/ 25 w 43"/>
                    <a:gd name="T105" fmla="*/ 52 h 61"/>
                    <a:gd name="T106" fmla="*/ 31 w 43"/>
                    <a:gd name="T107" fmla="*/ 51 h 61"/>
                    <a:gd name="T108" fmla="*/ 32 w 43"/>
                    <a:gd name="T109" fmla="*/ 48 h 61"/>
                    <a:gd name="T110" fmla="*/ 40 w 43"/>
                    <a:gd name="T111" fmla="*/ 46 h 61"/>
                    <a:gd name="T112" fmla="*/ 43 w 43"/>
                    <a:gd name="T113"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 h="61">
                      <a:moveTo>
                        <a:pt x="43" y="41"/>
                      </a:moveTo>
                      <a:lnTo>
                        <a:pt x="43" y="41"/>
                      </a:lnTo>
                      <a:lnTo>
                        <a:pt x="42" y="40"/>
                      </a:lnTo>
                      <a:lnTo>
                        <a:pt x="41" y="39"/>
                      </a:lnTo>
                      <a:lnTo>
                        <a:pt x="40" y="38"/>
                      </a:lnTo>
                      <a:lnTo>
                        <a:pt x="40" y="38"/>
                      </a:lnTo>
                      <a:lnTo>
                        <a:pt x="40" y="38"/>
                      </a:lnTo>
                      <a:lnTo>
                        <a:pt x="40" y="36"/>
                      </a:lnTo>
                      <a:lnTo>
                        <a:pt x="40" y="35"/>
                      </a:lnTo>
                      <a:lnTo>
                        <a:pt x="39" y="34"/>
                      </a:lnTo>
                      <a:lnTo>
                        <a:pt x="39" y="33"/>
                      </a:lnTo>
                      <a:lnTo>
                        <a:pt x="39" y="33"/>
                      </a:lnTo>
                      <a:lnTo>
                        <a:pt x="37" y="32"/>
                      </a:lnTo>
                      <a:lnTo>
                        <a:pt x="36" y="31"/>
                      </a:lnTo>
                      <a:lnTo>
                        <a:pt x="36" y="31"/>
                      </a:lnTo>
                      <a:lnTo>
                        <a:pt x="35" y="31"/>
                      </a:lnTo>
                      <a:lnTo>
                        <a:pt x="35" y="31"/>
                      </a:lnTo>
                      <a:lnTo>
                        <a:pt x="35" y="31"/>
                      </a:lnTo>
                      <a:lnTo>
                        <a:pt x="33" y="31"/>
                      </a:lnTo>
                      <a:lnTo>
                        <a:pt x="33" y="31"/>
                      </a:lnTo>
                      <a:lnTo>
                        <a:pt x="33" y="30"/>
                      </a:lnTo>
                      <a:lnTo>
                        <a:pt x="33" y="30"/>
                      </a:lnTo>
                      <a:lnTo>
                        <a:pt x="34" y="29"/>
                      </a:lnTo>
                      <a:lnTo>
                        <a:pt x="33" y="29"/>
                      </a:lnTo>
                      <a:lnTo>
                        <a:pt x="33" y="28"/>
                      </a:lnTo>
                      <a:lnTo>
                        <a:pt x="33" y="28"/>
                      </a:lnTo>
                      <a:lnTo>
                        <a:pt x="33" y="27"/>
                      </a:lnTo>
                      <a:lnTo>
                        <a:pt x="33" y="27"/>
                      </a:lnTo>
                      <a:lnTo>
                        <a:pt x="34" y="26"/>
                      </a:lnTo>
                      <a:lnTo>
                        <a:pt x="35" y="26"/>
                      </a:lnTo>
                      <a:lnTo>
                        <a:pt x="36" y="26"/>
                      </a:lnTo>
                      <a:lnTo>
                        <a:pt x="38" y="25"/>
                      </a:lnTo>
                      <a:lnTo>
                        <a:pt x="38" y="25"/>
                      </a:lnTo>
                      <a:lnTo>
                        <a:pt x="38" y="24"/>
                      </a:lnTo>
                      <a:lnTo>
                        <a:pt x="39" y="23"/>
                      </a:lnTo>
                      <a:lnTo>
                        <a:pt x="40" y="22"/>
                      </a:lnTo>
                      <a:lnTo>
                        <a:pt x="40" y="21"/>
                      </a:lnTo>
                      <a:lnTo>
                        <a:pt x="40" y="21"/>
                      </a:lnTo>
                      <a:lnTo>
                        <a:pt x="40" y="20"/>
                      </a:lnTo>
                      <a:lnTo>
                        <a:pt x="40" y="19"/>
                      </a:lnTo>
                      <a:lnTo>
                        <a:pt x="39" y="18"/>
                      </a:lnTo>
                      <a:lnTo>
                        <a:pt x="38" y="18"/>
                      </a:lnTo>
                      <a:lnTo>
                        <a:pt x="38" y="18"/>
                      </a:lnTo>
                      <a:lnTo>
                        <a:pt x="39" y="16"/>
                      </a:lnTo>
                      <a:lnTo>
                        <a:pt x="40" y="15"/>
                      </a:lnTo>
                      <a:lnTo>
                        <a:pt x="40" y="13"/>
                      </a:lnTo>
                      <a:lnTo>
                        <a:pt x="40" y="12"/>
                      </a:lnTo>
                      <a:lnTo>
                        <a:pt x="40" y="12"/>
                      </a:lnTo>
                      <a:lnTo>
                        <a:pt x="40" y="12"/>
                      </a:lnTo>
                      <a:lnTo>
                        <a:pt x="39" y="10"/>
                      </a:lnTo>
                      <a:lnTo>
                        <a:pt x="38" y="9"/>
                      </a:lnTo>
                      <a:lnTo>
                        <a:pt x="37" y="8"/>
                      </a:lnTo>
                      <a:lnTo>
                        <a:pt x="35" y="8"/>
                      </a:lnTo>
                      <a:lnTo>
                        <a:pt x="35" y="8"/>
                      </a:lnTo>
                      <a:lnTo>
                        <a:pt x="33" y="8"/>
                      </a:lnTo>
                      <a:lnTo>
                        <a:pt x="31" y="8"/>
                      </a:lnTo>
                      <a:lnTo>
                        <a:pt x="31" y="8"/>
                      </a:lnTo>
                      <a:lnTo>
                        <a:pt x="30" y="8"/>
                      </a:lnTo>
                      <a:lnTo>
                        <a:pt x="30" y="7"/>
                      </a:lnTo>
                      <a:lnTo>
                        <a:pt x="30" y="7"/>
                      </a:lnTo>
                      <a:lnTo>
                        <a:pt x="28" y="6"/>
                      </a:lnTo>
                      <a:lnTo>
                        <a:pt x="28" y="6"/>
                      </a:lnTo>
                      <a:lnTo>
                        <a:pt x="28" y="6"/>
                      </a:lnTo>
                      <a:lnTo>
                        <a:pt x="27" y="6"/>
                      </a:lnTo>
                      <a:lnTo>
                        <a:pt x="26" y="6"/>
                      </a:lnTo>
                      <a:lnTo>
                        <a:pt x="25" y="6"/>
                      </a:lnTo>
                      <a:lnTo>
                        <a:pt x="23" y="7"/>
                      </a:lnTo>
                      <a:lnTo>
                        <a:pt x="21" y="7"/>
                      </a:lnTo>
                      <a:lnTo>
                        <a:pt x="21" y="7"/>
                      </a:lnTo>
                      <a:lnTo>
                        <a:pt x="21" y="6"/>
                      </a:lnTo>
                      <a:lnTo>
                        <a:pt x="20" y="6"/>
                      </a:lnTo>
                      <a:lnTo>
                        <a:pt x="19" y="5"/>
                      </a:lnTo>
                      <a:lnTo>
                        <a:pt x="17" y="5"/>
                      </a:lnTo>
                      <a:lnTo>
                        <a:pt x="17" y="5"/>
                      </a:lnTo>
                      <a:lnTo>
                        <a:pt x="16" y="5"/>
                      </a:lnTo>
                      <a:lnTo>
                        <a:pt x="16" y="6"/>
                      </a:lnTo>
                      <a:lnTo>
                        <a:pt x="15" y="6"/>
                      </a:lnTo>
                      <a:lnTo>
                        <a:pt x="14" y="7"/>
                      </a:lnTo>
                      <a:lnTo>
                        <a:pt x="14" y="7"/>
                      </a:lnTo>
                      <a:lnTo>
                        <a:pt x="14" y="6"/>
                      </a:lnTo>
                      <a:lnTo>
                        <a:pt x="14" y="6"/>
                      </a:lnTo>
                      <a:lnTo>
                        <a:pt x="13" y="5"/>
                      </a:lnTo>
                      <a:lnTo>
                        <a:pt x="13" y="4"/>
                      </a:lnTo>
                      <a:lnTo>
                        <a:pt x="13" y="4"/>
                      </a:lnTo>
                      <a:lnTo>
                        <a:pt x="11" y="4"/>
                      </a:lnTo>
                      <a:lnTo>
                        <a:pt x="10" y="3"/>
                      </a:lnTo>
                      <a:lnTo>
                        <a:pt x="10" y="3"/>
                      </a:lnTo>
                      <a:lnTo>
                        <a:pt x="10" y="3"/>
                      </a:lnTo>
                      <a:lnTo>
                        <a:pt x="10" y="2"/>
                      </a:lnTo>
                      <a:lnTo>
                        <a:pt x="10" y="2"/>
                      </a:lnTo>
                      <a:lnTo>
                        <a:pt x="10" y="1"/>
                      </a:lnTo>
                      <a:lnTo>
                        <a:pt x="10" y="1"/>
                      </a:lnTo>
                      <a:lnTo>
                        <a:pt x="9" y="0"/>
                      </a:lnTo>
                      <a:lnTo>
                        <a:pt x="9" y="0"/>
                      </a:lnTo>
                      <a:lnTo>
                        <a:pt x="8" y="0"/>
                      </a:lnTo>
                      <a:lnTo>
                        <a:pt x="7" y="0"/>
                      </a:lnTo>
                      <a:lnTo>
                        <a:pt x="7" y="0"/>
                      </a:lnTo>
                      <a:lnTo>
                        <a:pt x="6" y="0"/>
                      </a:lnTo>
                      <a:lnTo>
                        <a:pt x="5" y="0"/>
                      </a:lnTo>
                      <a:lnTo>
                        <a:pt x="4" y="1"/>
                      </a:lnTo>
                      <a:lnTo>
                        <a:pt x="4" y="1"/>
                      </a:lnTo>
                      <a:lnTo>
                        <a:pt x="4" y="1"/>
                      </a:lnTo>
                      <a:lnTo>
                        <a:pt x="4" y="1"/>
                      </a:lnTo>
                      <a:lnTo>
                        <a:pt x="4" y="1"/>
                      </a:lnTo>
                      <a:lnTo>
                        <a:pt x="4" y="1"/>
                      </a:lnTo>
                      <a:lnTo>
                        <a:pt x="4" y="1"/>
                      </a:lnTo>
                      <a:lnTo>
                        <a:pt x="4" y="1"/>
                      </a:lnTo>
                      <a:lnTo>
                        <a:pt x="5" y="1"/>
                      </a:lnTo>
                      <a:lnTo>
                        <a:pt x="4" y="1"/>
                      </a:lnTo>
                      <a:lnTo>
                        <a:pt x="4" y="1"/>
                      </a:lnTo>
                      <a:lnTo>
                        <a:pt x="4" y="1"/>
                      </a:lnTo>
                      <a:lnTo>
                        <a:pt x="4" y="1"/>
                      </a:lnTo>
                      <a:lnTo>
                        <a:pt x="4" y="1"/>
                      </a:lnTo>
                      <a:lnTo>
                        <a:pt x="5" y="0"/>
                      </a:lnTo>
                      <a:lnTo>
                        <a:pt x="5" y="0"/>
                      </a:lnTo>
                      <a:lnTo>
                        <a:pt x="7" y="0"/>
                      </a:lnTo>
                      <a:lnTo>
                        <a:pt x="7" y="0"/>
                      </a:lnTo>
                      <a:lnTo>
                        <a:pt x="8" y="0"/>
                      </a:lnTo>
                      <a:lnTo>
                        <a:pt x="8" y="0"/>
                      </a:lnTo>
                      <a:lnTo>
                        <a:pt x="9" y="1"/>
                      </a:lnTo>
                      <a:lnTo>
                        <a:pt x="9" y="1"/>
                      </a:lnTo>
                      <a:lnTo>
                        <a:pt x="10" y="1"/>
                      </a:lnTo>
                      <a:lnTo>
                        <a:pt x="10" y="2"/>
                      </a:lnTo>
                      <a:lnTo>
                        <a:pt x="10" y="3"/>
                      </a:lnTo>
                      <a:lnTo>
                        <a:pt x="10" y="3"/>
                      </a:lnTo>
                      <a:lnTo>
                        <a:pt x="10" y="3"/>
                      </a:lnTo>
                      <a:lnTo>
                        <a:pt x="10" y="4"/>
                      </a:lnTo>
                      <a:lnTo>
                        <a:pt x="11" y="4"/>
                      </a:lnTo>
                      <a:lnTo>
                        <a:pt x="11" y="4"/>
                      </a:lnTo>
                      <a:lnTo>
                        <a:pt x="12" y="4"/>
                      </a:lnTo>
                      <a:lnTo>
                        <a:pt x="13" y="5"/>
                      </a:lnTo>
                      <a:lnTo>
                        <a:pt x="13" y="5"/>
                      </a:lnTo>
                      <a:lnTo>
                        <a:pt x="14" y="6"/>
                      </a:lnTo>
                      <a:lnTo>
                        <a:pt x="14" y="7"/>
                      </a:lnTo>
                      <a:lnTo>
                        <a:pt x="13" y="8"/>
                      </a:lnTo>
                      <a:lnTo>
                        <a:pt x="13" y="8"/>
                      </a:lnTo>
                      <a:lnTo>
                        <a:pt x="13" y="8"/>
                      </a:lnTo>
                      <a:lnTo>
                        <a:pt x="14" y="8"/>
                      </a:lnTo>
                      <a:lnTo>
                        <a:pt x="14" y="8"/>
                      </a:lnTo>
                      <a:lnTo>
                        <a:pt x="15" y="7"/>
                      </a:lnTo>
                      <a:lnTo>
                        <a:pt x="16" y="6"/>
                      </a:lnTo>
                      <a:lnTo>
                        <a:pt x="17" y="5"/>
                      </a:lnTo>
                      <a:lnTo>
                        <a:pt x="17" y="5"/>
                      </a:lnTo>
                      <a:lnTo>
                        <a:pt x="17" y="5"/>
                      </a:lnTo>
                      <a:lnTo>
                        <a:pt x="18" y="5"/>
                      </a:lnTo>
                      <a:lnTo>
                        <a:pt x="19" y="6"/>
                      </a:lnTo>
                      <a:lnTo>
                        <a:pt x="20" y="6"/>
                      </a:lnTo>
                      <a:lnTo>
                        <a:pt x="20" y="7"/>
                      </a:lnTo>
                      <a:lnTo>
                        <a:pt x="21" y="7"/>
                      </a:lnTo>
                      <a:lnTo>
                        <a:pt x="21" y="8"/>
                      </a:lnTo>
                      <a:lnTo>
                        <a:pt x="21" y="8"/>
                      </a:lnTo>
                      <a:lnTo>
                        <a:pt x="21" y="8"/>
                      </a:lnTo>
                      <a:lnTo>
                        <a:pt x="21" y="8"/>
                      </a:lnTo>
                      <a:lnTo>
                        <a:pt x="21" y="8"/>
                      </a:lnTo>
                      <a:lnTo>
                        <a:pt x="22" y="7"/>
                      </a:lnTo>
                      <a:lnTo>
                        <a:pt x="23" y="7"/>
                      </a:lnTo>
                      <a:lnTo>
                        <a:pt x="24" y="7"/>
                      </a:lnTo>
                      <a:lnTo>
                        <a:pt x="25" y="6"/>
                      </a:lnTo>
                      <a:lnTo>
                        <a:pt x="26" y="6"/>
                      </a:lnTo>
                      <a:lnTo>
                        <a:pt x="27" y="6"/>
                      </a:lnTo>
                      <a:lnTo>
                        <a:pt x="28" y="7"/>
                      </a:lnTo>
                      <a:lnTo>
                        <a:pt x="29" y="7"/>
                      </a:lnTo>
                      <a:lnTo>
                        <a:pt x="29" y="7"/>
                      </a:lnTo>
                      <a:lnTo>
                        <a:pt x="30" y="8"/>
                      </a:lnTo>
                      <a:lnTo>
                        <a:pt x="30" y="8"/>
                      </a:lnTo>
                      <a:lnTo>
                        <a:pt x="31" y="9"/>
                      </a:lnTo>
                      <a:lnTo>
                        <a:pt x="31" y="9"/>
                      </a:lnTo>
                      <a:lnTo>
                        <a:pt x="34" y="9"/>
                      </a:lnTo>
                      <a:lnTo>
                        <a:pt x="34" y="9"/>
                      </a:lnTo>
                      <a:lnTo>
                        <a:pt x="35" y="9"/>
                      </a:lnTo>
                      <a:lnTo>
                        <a:pt x="37" y="9"/>
                      </a:lnTo>
                      <a:lnTo>
                        <a:pt x="38" y="10"/>
                      </a:lnTo>
                      <a:lnTo>
                        <a:pt x="39" y="10"/>
                      </a:lnTo>
                      <a:lnTo>
                        <a:pt x="39" y="11"/>
                      </a:lnTo>
                      <a:lnTo>
                        <a:pt x="39" y="11"/>
                      </a:lnTo>
                      <a:lnTo>
                        <a:pt x="39" y="12"/>
                      </a:lnTo>
                      <a:lnTo>
                        <a:pt x="40" y="13"/>
                      </a:lnTo>
                      <a:lnTo>
                        <a:pt x="40" y="13"/>
                      </a:lnTo>
                      <a:lnTo>
                        <a:pt x="39" y="14"/>
                      </a:lnTo>
                      <a:lnTo>
                        <a:pt x="39" y="15"/>
                      </a:lnTo>
                      <a:lnTo>
                        <a:pt x="39" y="16"/>
                      </a:lnTo>
                      <a:lnTo>
                        <a:pt x="38" y="17"/>
                      </a:lnTo>
                      <a:lnTo>
                        <a:pt x="37" y="17"/>
                      </a:lnTo>
                      <a:lnTo>
                        <a:pt x="37" y="17"/>
                      </a:lnTo>
                      <a:lnTo>
                        <a:pt x="37" y="18"/>
                      </a:lnTo>
                      <a:lnTo>
                        <a:pt x="37" y="18"/>
                      </a:lnTo>
                      <a:lnTo>
                        <a:pt x="37" y="18"/>
                      </a:lnTo>
                      <a:lnTo>
                        <a:pt x="38" y="19"/>
                      </a:lnTo>
                      <a:lnTo>
                        <a:pt x="39" y="19"/>
                      </a:lnTo>
                      <a:lnTo>
                        <a:pt x="39" y="20"/>
                      </a:lnTo>
                      <a:lnTo>
                        <a:pt x="39" y="20"/>
                      </a:lnTo>
                      <a:lnTo>
                        <a:pt x="39" y="20"/>
                      </a:lnTo>
                      <a:lnTo>
                        <a:pt x="39" y="21"/>
                      </a:lnTo>
                      <a:lnTo>
                        <a:pt x="39" y="22"/>
                      </a:lnTo>
                      <a:lnTo>
                        <a:pt x="39" y="22"/>
                      </a:lnTo>
                      <a:lnTo>
                        <a:pt x="38" y="23"/>
                      </a:lnTo>
                      <a:lnTo>
                        <a:pt x="37" y="24"/>
                      </a:lnTo>
                      <a:lnTo>
                        <a:pt x="36" y="25"/>
                      </a:lnTo>
                      <a:lnTo>
                        <a:pt x="35" y="25"/>
                      </a:lnTo>
                      <a:lnTo>
                        <a:pt x="35" y="25"/>
                      </a:lnTo>
                      <a:lnTo>
                        <a:pt x="33" y="26"/>
                      </a:lnTo>
                      <a:lnTo>
                        <a:pt x="33" y="26"/>
                      </a:lnTo>
                      <a:lnTo>
                        <a:pt x="32" y="27"/>
                      </a:lnTo>
                      <a:lnTo>
                        <a:pt x="32" y="27"/>
                      </a:lnTo>
                      <a:lnTo>
                        <a:pt x="32" y="27"/>
                      </a:lnTo>
                      <a:lnTo>
                        <a:pt x="32" y="28"/>
                      </a:lnTo>
                      <a:lnTo>
                        <a:pt x="33" y="29"/>
                      </a:lnTo>
                      <a:lnTo>
                        <a:pt x="33" y="29"/>
                      </a:lnTo>
                      <a:lnTo>
                        <a:pt x="33" y="29"/>
                      </a:lnTo>
                      <a:lnTo>
                        <a:pt x="32" y="30"/>
                      </a:lnTo>
                      <a:lnTo>
                        <a:pt x="32" y="31"/>
                      </a:lnTo>
                      <a:lnTo>
                        <a:pt x="32" y="31"/>
                      </a:lnTo>
                      <a:lnTo>
                        <a:pt x="31" y="31"/>
                      </a:lnTo>
                      <a:lnTo>
                        <a:pt x="31" y="31"/>
                      </a:lnTo>
                      <a:lnTo>
                        <a:pt x="32" y="31"/>
                      </a:lnTo>
                      <a:lnTo>
                        <a:pt x="32" y="32"/>
                      </a:lnTo>
                      <a:lnTo>
                        <a:pt x="32" y="32"/>
                      </a:lnTo>
                      <a:lnTo>
                        <a:pt x="33" y="32"/>
                      </a:lnTo>
                      <a:lnTo>
                        <a:pt x="34" y="32"/>
                      </a:lnTo>
                      <a:lnTo>
                        <a:pt x="35" y="32"/>
                      </a:lnTo>
                      <a:lnTo>
                        <a:pt x="35" y="32"/>
                      </a:lnTo>
                      <a:lnTo>
                        <a:pt x="36" y="32"/>
                      </a:lnTo>
                      <a:lnTo>
                        <a:pt x="37" y="33"/>
                      </a:lnTo>
                      <a:lnTo>
                        <a:pt x="37" y="33"/>
                      </a:lnTo>
                      <a:lnTo>
                        <a:pt x="38" y="34"/>
                      </a:lnTo>
                      <a:lnTo>
                        <a:pt x="39" y="35"/>
                      </a:lnTo>
                      <a:lnTo>
                        <a:pt x="39" y="36"/>
                      </a:lnTo>
                      <a:lnTo>
                        <a:pt x="39" y="38"/>
                      </a:lnTo>
                      <a:lnTo>
                        <a:pt x="39" y="38"/>
                      </a:lnTo>
                      <a:lnTo>
                        <a:pt x="39" y="38"/>
                      </a:lnTo>
                      <a:lnTo>
                        <a:pt x="39" y="38"/>
                      </a:lnTo>
                      <a:lnTo>
                        <a:pt x="39" y="38"/>
                      </a:lnTo>
                      <a:lnTo>
                        <a:pt x="40" y="39"/>
                      </a:lnTo>
                      <a:lnTo>
                        <a:pt x="41" y="39"/>
                      </a:lnTo>
                      <a:lnTo>
                        <a:pt x="41" y="40"/>
                      </a:lnTo>
                      <a:lnTo>
                        <a:pt x="42" y="41"/>
                      </a:lnTo>
                      <a:lnTo>
                        <a:pt x="42" y="41"/>
                      </a:lnTo>
                      <a:lnTo>
                        <a:pt x="42" y="42"/>
                      </a:lnTo>
                      <a:lnTo>
                        <a:pt x="42" y="43"/>
                      </a:lnTo>
                      <a:lnTo>
                        <a:pt x="41" y="44"/>
                      </a:lnTo>
                      <a:lnTo>
                        <a:pt x="40" y="45"/>
                      </a:lnTo>
                      <a:lnTo>
                        <a:pt x="40" y="45"/>
                      </a:lnTo>
                      <a:lnTo>
                        <a:pt x="39" y="45"/>
                      </a:lnTo>
                      <a:lnTo>
                        <a:pt x="38" y="46"/>
                      </a:lnTo>
                      <a:lnTo>
                        <a:pt x="37" y="46"/>
                      </a:lnTo>
                      <a:lnTo>
                        <a:pt x="36" y="46"/>
                      </a:lnTo>
                      <a:lnTo>
                        <a:pt x="33" y="47"/>
                      </a:lnTo>
                      <a:lnTo>
                        <a:pt x="31" y="47"/>
                      </a:lnTo>
                      <a:lnTo>
                        <a:pt x="31" y="47"/>
                      </a:lnTo>
                      <a:lnTo>
                        <a:pt x="30" y="47"/>
                      </a:lnTo>
                      <a:lnTo>
                        <a:pt x="30" y="47"/>
                      </a:lnTo>
                      <a:lnTo>
                        <a:pt x="30" y="47"/>
                      </a:lnTo>
                      <a:lnTo>
                        <a:pt x="31" y="48"/>
                      </a:lnTo>
                      <a:lnTo>
                        <a:pt x="31" y="48"/>
                      </a:lnTo>
                      <a:lnTo>
                        <a:pt x="31" y="48"/>
                      </a:lnTo>
                      <a:lnTo>
                        <a:pt x="31" y="49"/>
                      </a:lnTo>
                      <a:lnTo>
                        <a:pt x="31" y="49"/>
                      </a:lnTo>
                      <a:lnTo>
                        <a:pt x="30" y="50"/>
                      </a:lnTo>
                      <a:lnTo>
                        <a:pt x="30" y="50"/>
                      </a:lnTo>
                      <a:lnTo>
                        <a:pt x="29" y="51"/>
                      </a:lnTo>
                      <a:lnTo>
                        <a:pt x="28" y="51"/>
                      </a:lnTo>
                      <a:lnTo>
                        <a:pt x="27" y="51"/>
                      </a:lnTo>
                      <a:lnTo>
                        <a:pt x="27" y="51"/>
                      </a:lnTo>
                      <a:lnTo>
                        <a:pt x="26" y="51"/>
                      </a:lnTo>
                      <a:lnTo>
                        <a:pt x="25" y="51"/>
                      </a:lnTo>
                      <a:lnTo>
                        <a:pt x="25" y="51"/>
                      </a:lnTo>
                      <a:lnTo>
                        <a:pt x="25" y="51"/>
                      </a:lnTo>
                      <a:lnTo>
                        <a:pt x="24" y="51"/>
                      </a:lnTo>
                      <a:lnTo>
                        <a:pt x="24" y="52"/>
                      </a:lnTo>
                      <a:lnTo>
                        <a:pt x="24" y="53"/>
                      </a:lnTo>
                      <a:lnTo>
                        <a:pt x="24" y="53"/>
                      </a:lnTo>
                      <a:lnTo>
                        <a:pt x="24" y="54"/>
                      </a:lnTo>
                      <a:lnTo>
                        <a:pt x="24" y="55"/>
                      </a:lnTo>
                      <a:lnTo>
                        <a:pt x="23" y="56"/>
                      </a:lnTo>
                      <a:lnTo>
                        <a:pt x="23" y="56"/>
                      </a:lnTo>
                      <a:lnTo>
                        <a:pt x="23" y="56"/>
                      </a:lnTo>
                      <a:lnTo>
                        <a:pt x="22" y="56"/>
                      </a:lnTo>
                      <a:lnTo>
                        <a:pt x="21" y="56"/>
                      </a:lnTo>
                      <a:lnTo>
                        <a:pt x="21" y="56"/>
                      </a:lnTo>
                      <a:lnTo>
                        <a:pt x="19" y="56"/>
                      </a:lnTo>
                      <a:lnTo>
                        <a:pt x="19" y="57"/>
                      </a:lnTo>
                      <a:lnTo>
                        <a:pt x="18" y="57"/>
                      </a:lnTo>
                      <a:lnTo>
                        <a:pt x="18" y="57"/>
                      </a:lnTo>
                      <a:lnTo>
                        <a:pt x="17" y="58"/>
                      </a:lnTo>
                      <a:lnTo>
                        <a:pt x="17" y="58"/>
                      </a:lnTo>
                      <a:lnTo>
                        <a:pt x="16" y="59"/>
                      </a:lnTo>
                      <a:lnTo>
                        <a:pt x="16" y="60"/>
                      </a:lnTo>
                      <a:lnTo>
                        <a:pt x="16" y="60"/>
                      </a:lnTo>
                      <a:lnTo>
                        <a:pt x="14" y="60"/>
                      </a:lnTo>
                      <a:lnTo>
                        <a:pt x="13" y="60"/>
                      </a:lnTo>
                      <a:lnTo>
                        <a:pt x="11" y="60"/>
                      </a:lnTo>
                      <a:lnTo>
                        <a:pt x="10" y="59"/>
                      </a:lnTo>
                      <a:lnTo>
                        <a:pt x="10" y="59"/>
                      </a:lnTo>
                      <a:lnTo>
                        <a:pt x="10" y="59"/>
                      </a:lnTo>
                      <a:lnTo>
                        <a:pt x="9" y="58"/>
                      </a:lnTo>
                      <a:lnTo>
                        <a:pt x="9" y="57"/>
                      </a:lnTo>
                      <a:lnTo>
                        <a:pt x="8" y="56"/>
                      </a:lnTo>
                      <a:lnTo>
                        <a:pt x="8" y="56"/>
                      </a:lnTo>
                      <a:lnTo>
                        <a:pt x="8" y="55"/>
                      </a:lnTo>
                      <a:lnTo>
                        <a:pt x="8" y="55"/>
                      </a:lnTo>
                      <a:lnTo>
                        <a:pt x="8" y="55"/>
                      </a:lnTo>
                      <a:lnTo>
                        <a:pt x="7" y="56"/>
                      </a:lnTo>
                      <a:lnTo>
                        <a:pt x="6" y="56"/>
                      </a:lnTo>
                      <a:lnTo>
                        <a:pt x="6" y="56"/>
                      </a:lnTo>
                      <a:lnTo>
                        <a:pt x="5" y="56"/>
                      </a:lnTo>
                      <a:lnTo>
                        <a:pt x="4" y="56"/>
                      </a:lnTo>
                      <a:lnTo>
                        <a:pt x="2" y="55"/>
                      </a:lnTo>
                      <a:lnTo>
                        <a:pt x="2" y="55"/>
                      </a:lnTo>
                      <a:lnTo>
                        <a:pt x="2" y="54"/>
                      </a:lnTo>
                      <a:lnTo>
                        <a:pt x="2" y="53"/>
                      </a:lnTo>
                      <a:lnTo>
                        <a:pt x="2" y="52"/>
                      </a:lnTo>
                      <a:lnTo>
                        <a:pt x="2" y="52"/>
                      </a:lnTo>
                      <a:lnTo>
                        <a:pt x="1" y="51"/>
                      </a:lnTo>
                      <a:lnTo>
                        <a:pt x="1" y="52"/>
                      </a:lnTo>
                      <a:lnTo>
                        <a:pt x="1" y="52"/>
                      </a:lnTo>
                      <a:lnTo>
                        <a:pt x="1" y="52"/>
                      </a:lnTo>
                      <a:lnTo>
                        <a:pt x="1" y="52"/>
                      </a:lnTo>
                      <a:lnTo>
                        <a:pt x="0" y="51"/>
                      </a:lnTo>
                      <a:lnTo>
                        <a:pt x="0" y="50"/>
                      </a:lnTo>
                      <a:lnTo>
                        <a:pt x="0" y="50"/>
                      </a:lnTo>
                      <a:lnTo>
                        <a:pt x="0" y="50"/>
                      </a:lnTo>
                      <a:lnTo>
                        <a:pt x="0" y="50"/>
                      </a:lnTo>
                      <a:lnTo>
                        <a:pt x="0" y="50"/>
                      </a:lnTo>
                      <a:lnTo>
                        <a:pt x="0" y="51"/>
                      </a:lnTo>
                      <a:lnTo>
                        <a:pt x="0" y="51"/>
                      </a:lnTo>
                      <a:lnTo>
                        <a:pt x="0" y="52"/>
                      </a:lnTo>
                      <a:lnTo>
                        <a:pt x="1" y="53"/>
                      </a:lnTo>
                      <a:lnTo>
                        <a:pt x="1" y="52"/>
                      </a:lnTo>
                      <a:lnTo>
                        <a:pt x="1" y="52"/>
                      </a:lnTo>
                      <a:lnTo>
                        <a:pt x="1" y="54"/>
                      </a:lnTo>
                      <a:lnTo>
                        <a:pt x="1" y="54"/>
                      </a:lnTo>
                      <a:lnTo>
                        <a:pt x="2" y="55"/>
                      </a:lnTo>
                      <a:lnTo>
                        <a:pt x="2" y="55"/>
                      </a:lnTo>
                      <a:lnTo>
                        <a:pt x="3" y="56"/>
                      </a:lnTo>
                      <a:lnTo>
                        <a:pt x="3" y="56"/>
                      </a:lnTo>
                      <a:lnTo>
                        <a:pt x="4" y="56"/>
                      </a:lnTo>
                      <a:lnTo>
                        <a:pt x="5" y="57"/>
                      </a:lnTo>
                      <a:lnTo>
                        <a:pt x="6" y="57"/>
                      </a:lnTo>
                      <a:lnTo>
                        <a:pt x="8" y="56"/>
                      </a:lnTo>
                      <a:lnTo>
                        <a:pt x="8" y="56"/>
                      </a:lnTo>
                      <a:lnTo>
                        <a:pt x="8" y="58"/>
                      </a:lnTo>
                      <a:lnTo>
                        <a:pt x="9" y="59"/>
                      </a:lnTo>
                      <a:lnTo>
                        <a:pt x="10" y="60"/>
                      </a:lnTo>
                      <a:lnTo>
                        <a:pt x="10" y="60"/>
                      </a:lnTo>
                      <a:lnTo>
                        <a:pt x="11" y="61"/>
                      </a:lnTo>
                      <a:lnTo>
                        <a:pt x="12" y="61"/>
                      </a:lnTo>
                      <a:lnTo>
                        <a:pt x="13" y="61"/>
                      </a:lnTo>
                      <a:lnTo>
                        <a:pt x="13" y="61"/>
                      </a:lnTo>
                      <a:lnTo>
                        <a:pt x="14" y="61"/>
                      </a:lnTo>
                      <a:lnTo>
                        <a:pt x="15" y="61"/>
                      </a:lnTo>
                      <a:lnTo>
                        <a:pt x="16" y="60"/>
                      </a:lnTo>
                      <a:lnTo>
                        <a:pt x="17" y="60"/>
                      </a:lnTo>
                      <a:lnTo>
                        <a:pt x="17" y="60"/>
                      </a:lnTo>
                      <a:lnTo>
                        <a:pt x="18" y="59"/>
                      </a:lnTo>
                      <a:lnTo>
                        <a:pt x="18" y="58"/>
                      </a:lnTo>
                      <a:lnTo>
                        <a:pt x="18" y="58"/>
                      </a:lnTo>
                      <a:lnTo>
                        <a:pt x="19" y="57"/>
                      </a:lnTo>
                      <a:lnTo>
                        <a:pt x="19" y="57"/>
                      </a:lnTo>
                      <a:lnTo>
                        <a:pt x="21" y="57"/>
                      </a:lnTo>
                      <a:lnTo>
                        <a:pt x="21" y="57"/>
                      </a:lnTo>
                      <a:lnTo>
                        <a:pt x="22" y="57"/>
                      </a:lnTo>
                      <a:lnTo>
                        <a:pt x="23" y="57"/>
                      </a:lnTo>
                      <a:lnTo>
                        <a:pt x="24" y="56"/>
                      </a:lnTo>
                      <a:lnTo>
                        <a:pt x="25" y="55"/>
                      </a:lnTo>
                      <a:lnTo>
                        <a:pt x="25" y="55"/>
                      </a:lnTo>
                      <a:lnTo>
                        <a:pt x="25" y="55"/>
                      </a:lnTo>
                      <a:lnTo>
                        <a:pt x="25" y="54"/>
                      </a:lnTo>
                      <a:lnTo>
                        <a:pt x="25" y="53"/>
                      </a:lnTo>
                      <a:lnTo>
                        <a:pt x="25" y="53"/>
                      </a:lnTo>
                      <a:lnTo>
                        <a:pt x="25" y="52"/>
                      </a:lnTo>
                      <a:lnTo>
                        <a:pt x="25" y="52"/>
                      </a:lnTo>
                      <a:lnTo>
                        <a:pt x="25" y="52"/>
                      </a:lnTo>
                      <a:lnTo>
                        <a:pt x="25" y="52"/>
                      </a:lnTo>
                      <a:lnTo>
                        <a:pt x="27" y="52"/>
                      </a:lnTo>
                      <a:lnTo>
                        <a:pt x="27" y="52"/>
                      </a:lnTo>
                      <a:lnTo>
                        <a:pt x="28" y="52"/>
                      </a:lnTo>
                      <a:lnTo>
                        <a:pt x="29" y="51"/>
                      </a:lnTo>
                      <a:lnTo>
                        <a:pt x="31" y="51"/>
                      </a:lnTo>
                      <a:lnTo>
                        <a:pt x="32" y="50"/>
                      </a:lnTo>
                      <a:lnTo>
                        <a:pt x="32" y="50"/>
                      </a:lnTo>
                      <a:lnTo>
                        <a:pt x="32" y="49"/>
                      </a:lnTo>
                      <a:lnTo>
                        <a:pt x="32" y="48"/>
                      </a:lnTo>
                      <a:lnTo>
                        <a:pt x="32" y="48"/>
                      </a:lnTo>
                      <a:lnTo>
                        <a:pt x="32" y="48"/>
                      </a:lnTo>
                      <a:lnTo>
                        <a:pt x="32" y="48"/>
                      </a:lnTo>
                      <a:lnTo>
                        <a:pt x="32" y="48"/>
                      </a:lnTo>
                      <a:lnTo>
                        <a:pt x="35" y="47"/>
                      </a:lnTo>
                      <a:lnTo>
                        <a:pt x="36" y="47"/>
                      </a:lnTo>
                      <a:lnTo>
                        <a:pt x="38" y="47"/>
                      </a:lnTo>
                      <a:lnTo>
                        <a:pt x="38" y="47"/>
                      </a:lnTo>
                      <a:lnTo>
                        <a:pt x="39" y="47"/>
                      </a:lnTo>
                      <a:lnTo>
                        <a:pt x="40" y="46"/>
                      </a:lnTo>
                      <a:lnTo>
                        <a:pt x="41" y="45"/>
                      </a:lnTo>
                      <a:lnTo>
                        <a:pt x="42" y="45"/>
                      </a:lnTo>
                      <a:lnTo>
                        <a:pt x="42" y="45"/>
                      </a:lnTo>
                      <a:lnTo>
                        <a:pt x="43" y="44"/>
                      </a:lnTo>
                      <a:lnTo>
                        <a:pt x="43" y="43"/>
                      </a:lnTo>
                      <a:lnTo>
                        <a:pt x="43" y="42"/>
                      </a:lnTo>
                      <a:lnTo>
                        <a:pt x="43"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68" name="Freeform 876">
                  <a:extLst>
                    <a:ext uri="{FF2B5EF4-FFF2-40B4-BE49-F238E27FC236}">
                      <a16:creationId xmlns:a16="http://schemas.microsoft.com/office/drawing/2014/main" id="{9280C7C9-AB1B-4AE3-BF9F-9EA93DB19FCD}"/>
                    </a:ext>
                  </a:extLst>
                </p:cNvPr>
                <p:cNvSpPr>
                  <a:spLocks/>
                </p:cNvSpPr>
                <p:nvPr/>
              </p:nvSpPr>
              <p:spPr bwMode="auto">
                <a:xfrm>
                  <a:off x="3047" y="1405"/>
                  <a:ext cx="43" cy="61"/>
                </a:xfrm>
                <a:custGeom>
                  <a:avLst/>
                  <a:gdLst>
                    <a:gd name="T0" fmla="*/ 40 w 43"/>
                    <a:gd name="T1" fmla="*/ 38 h 61"/>
                    <a:gd name="T2" fmla="*/ 36 w 43"/>
                    <a:gd name="T3" fmla="*/ 31 h 61"/>
                    <a:gd name="T4" fmla="*/ 33 w 43"/>
                    <a:gd name="T5" fmla="*/ 30 h 61"/>
                    <a:gd name="T6" fmla="*/ 33 w 43"/>
                    <a:gd name="T7" fmla="*/ 27 h 61"/>
                    <a:gd name="T8" fmla="*/ 39 w 43"/>
                    <a:gd name="T9" fmla="*/ 23 h 61"/>
                    <a:gd name="T10" fmla="*/ 38 w 43"/>
                    <a:gd name="T11" fmla="*/ 18 h 61"/>
                    <a:gd name="T12" fmla="*/ 40 w 43"/>
                    <a:gd name="T13" fmla="*/ 12 h 61"/>
                    <a:gd name="T14" fmla="*/ 31 w 43"/>
                    <a:gd name="T15" fmla="*/ 8 h 61"/>
                    <a:gd name="T16" fmla="*/ 28 w 43"/>
                    <a:gd name="T17" fmla="*/ 6 h 61"/>
                    <a:gd name="T18" fmla="*/ 21 w 43"/>
                    <a:gd name="T19" fmla="*/ 6 h 61"/>
                    <a:gd name="T20" fmla="*/ 15 w 43"/>
                    <a:gd name="T21" fmla="*/ 6 h 61"/>
                    <a:gd name="T22" fmla="*/ 13 w 43"/>
                    <a:gd name="T23" fmla="*/ 4 h 61"/>
                    <a:gd name="T24" fmla="*/ 10 w 43"/>
                    <a:gd name="T25" fmla="*/ 1 h 61"/>
                    <a:gd name="T26" fmla="*/ 6 w 43"/>
                    <a:gd name="T27" fmla="*/ 0 h 61"/>
                    <a:gd name="T28" fmla="*/ 4 w 43"/>
                    <a:gd name="T29" fmla="*/ 1 h 61"/>
                    <a:gd name="T30" fmla="*/ 4 w 43"/>
                    <a:gd name="T31" fmla="*/ 1 h 61"/>
                    <a:gd name="T32" fmla="*/ 8 w 43"/>
                    <a:gd name="T33" fmla="*/ 0 h 61"/>
                    <a:gd name="T34" fmla="*/ 10 w 43"/>
                    <a:gd name="T35" fmla="*/ 3 h 61"/>
                    <a:gd name="T36" fmla="*/ 14 w 43"/>
                    <a:gd name="T37" fmla="*/ 6 h 61"/>
                    <a:gd name="T38" fmla="*/ 15 w 43"/>
                    <a:gd name="T39" fmla="*/ 7 h 61"/>
                    <a:gd name="T40" fmla="*/ 20 w 43"/>
                    <a:gd name="T41" fmla="*/ 6 h 61"/>
                    <a:gd name="T42" fmla="*/ 21 w 43"/>
                    <a:gd name="T43" fmla="*/ 8 h 61"/>
                    <a:gd name="T44" fmla="*/ 28 w 43"/>
                    <a:gd name="T45" fmla="*/ 7 h 61"/>
                    <a:gd name="T46" fmla="*/ 34 w 43"/>
                    <a:gd name="T47" fmla="*/ 9 h 61"/>
                    <a:gd name="T48" fmla="*/ 39 w 43"/>
                    <a:gd name="T49" fmla="*/ 11 h 61"/>
                    <a:gd name="T50" fmla="*/ 38 w 43"/>
                    <a:gd name="T51" fmla="*/ 17 h 61"/>
                    <a:gd name="T52" fmla="*/ 39 w 43"/>
                    <a:gd name="T53" fmla="*/ 19 h 61"/>
                    <a:gd name="T54" fmla="*/ 38 w 43"/>
                    <a:gd name="T55" fmla="*/ 23 h 61"/>
                    <a:gd name="T56" fmla="*/ 32 w 43"/>
                    <a:gd name="T57" fmla="*/ 27 h 61"/>
                    <a:gd name="T58" fmla="*/ 32 w 43"/>
                    <a:gd name="T59" fmla="*/ 30 h 61"/>
                    <a:gd name="T60" fmla="*/ 32 w 43"/>
                    <a:gd name="T61" fmla="*/ 32 h 61"/>
                    <a:gd name="T62" fmla="*/ 37 w 43"/>
                    <a:gd name="T63" fmla="*/ 33 h 61"/>
                    <a:gd name="T64" fmla="*/ 39 w 43"/>
                    <a:gd name="T65" fmla="*/ 38 h 61"/>
                    <a:gd name="T66" fmla="*/ 42 w 43"/>
                    <a:gd name="T67" fmla="*/ 42 h 61"/>
                    <a:gd name="T68" fmla="*/ 37 w 43"/>
                    <a:gd name="T69" fmla="*/ 46 h 61"/>
                    <a:gd name="T70" fmla="*/ 30 w 43"/>
                    <a:gd name="T71" fmla="*/ 47 h 61"/>
                    <a:gd name="T72" fmla="*/ 30 w 43"/>
                    <a:gd name="T73" fmla="*/ 50 h 61"/>
                    <a:gd name="T74" fmla="*/ 25 w 43"/>
                    <a:gd name="T75" fmla="*/ 51 h 61"/>
                    <a:gd name="T76" fmla="*/ 24 w 43"/>
                    <a:gd name="T77" fmla="*/ 55 h 61"/>
                    <a:gd name="T78" fmla="*/ 19 w 43"/>
                    <a:gd name="T79" fmla="*/ 56 h 61"/>
                    <a:gd name="T80" fmla="*/ 16 w 43"/>
                    <a:gd name="T81" fmla="*/ 60 h 61"/>
                    <a:gd name="T82" fmla="*/ 10 w 43"/>
                    <a:gd name="T83" fmla="*/ 59 h 61"/>
                    <a:gd name="T84" fmla="*/ 8 w 43"/>
                    <a:gd name="T85" fmla="*/ 55 h 61"/>
                    <a:gd name="T86" fmla="*/ 2 w 43"/>
                    <a:gd name="T87" fmla="*/ 55 h 61"/>
                    <a:gd name="T88" fmla="*/ 1 w 43"/>
                    <a:gd name="T89" fmla="*/ 52 h 61"/>
                    <a:gd name="T90" fmla="*/ 0 w 43"/>
                    <a:gd name="T91" fmla="*/ 50 h 61"/>
                    <a:gd name="T92" fmla="*/ 1 w 43"/>
                    <a:gd name="T93" fmla="*/ 52 h 61"/>
                    <a:gd name="T94" fmla="*/ 4 w 43"/>
                    <a:gd name="T95" fmla="*/ 56 h 61"/>
                    <a:gd name="T96" fmla="*/ 10 w 43"/>
                    <a:gd name="T97" fmla="*/ 60 h 61"/>
                    <a:gd name="T98" fmla="*/ 15 w 43"/>
                    <a:gd name="T99" fmla="*/ 61 h 61"/>
                    <a:gd name="T100" fmla="*/ 19 w 43"/>
                    <a:gd name="T101" fmla="*/ 57 h 61"/>
                    <a:gd name="T102" fmla="*/ 25 w 43"/>
                    <a:gd name="T103" fmla="*/ 55 h 61"/>
                    <a:gd name="T104" fmla="*/ 25 w 43"/>
                    <a:gd name="T105" fmla="*/ 52 h 61"/>
                    <a:gd name="T106" fmla="*/ 31 w 43"/>
                    <a:gd name="T107" fmla="*/ 51 h 61"/>
                    <a:gd name="T108" fmla="*/ 32 w 43"/>
                    <a:gd name="T109" fmla="*/ 48 h 61"/>
                    <a:gd name="T110" fmla="*/ 40 w 43"/>
                    <a:gd name="T111" fmla="*/ 46 h 61"/>
                    <a:gd name="T112" fmla="*/ 43 w 43"/>
                    <a:gd name="T113"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 h="61">
                      <a:moveTo>
                        <a:pt x="43" y="41"/>
                      </a:moveTo>
                      <a:lnTo>
                        <a:pt x="43" y="41"/>
                      </a:lnTo>
                      <a:lnTo>
                        <a:pt x="42" y="40"/>
                      </a:lnTo>
                      <a:lnTo>
                        <a:pt x="41" y="39"/>
                      </a:lnTo>
                      <a:lnTo>
                        <a:pt x="40" y="38"/>
                      </a:lnTo>
                      <a:lnTo>
                        <a:pt x="40" y="38"/>
                      </a:lnTo>
                      <a:lnTo>
                        <a:pt x="40" y="38"/>
                      </a:lnTo>
                      <a:lnTo>
                        <a:pt x="40" y="36"/>
                      </a:lnTo>
                      <a:lnTo>
                        <a:pt x="40" y="35"/>
                      </a:lnTo>
                      <a:lnTo>
                        <a:pt x="39" y="34"/>
                      </a:lnTo>
                      <a:lnTo>
                        <a:pt x="39" y="33"/>
                      </a:lnTo>
                      <a:lnTo>
                        <a:pt x="39" y="33"/>
                      </a:lnTo>
                      <a:lnTo>
                        <a:pt x="37" y="32"/>
                      </a:lnTo>
                      <a:lnTo>
                        <a:pt x="36" y="31"/>
                      </a:lnTo>
                      <a:lnTo>
                        <a:pt x="36" y="31"/>
                      </a:lnTo>
                      <a:lnTo>
                        <a:pt x="35" y="31"/>
                      </a:lnTo>
                      <a:lnTo>
                        <a:pt x="35" y="31"/>
                      </a:lnTo>
                      <a:lnTo>
                        <a:pt x="35" y="31"/>
                      </a:lnTo>
                      <a:lnTo>
                        <a:pt x="33" y="31"/>
                      </a:lnTo>
                      <a:lnTo>
                        <a:pt x="33" y="31"/>
                      </a:lnTo>
                      <a:lnTo>
                        <a:pt x="33" y="30"/>
                      </a:lnTo>
                      <a:lnTo>
                        <a:pt x="33" y="30"/>
                      </a:lnTo>
                      <a:lnTo>
                        <a:pt x="34" y="29"/>
                      </a:lnTo>
                      <a:lnTo>
                        <a:pt x="33" y="29"/>
                      </a:lnTo>
                      <a:lnTo>
                        <a:pt x="33" y="28"/>
                      </a:lnTo>
                      <a:lnTo>
                        <a:pt x="33" y="28"/>
                      </a:lnTo>
                      <a:lnTo>
                        <a:pt x="33" y="27"/>
                      </a:lnTo>
                      <a:lnTo>
                        <a:pt x="33" y="27"/>
                      </a:lnTo>
                      <a:lnTo>
                        <a:pt x="34" y="26"/>
                      </a:lnTo>
                      <a:lnTo>
                        <a:pt x="35" y="26"/>
                      </a:lnTo>
                      <a:lnTo>
                        <a:pt x="36" y="26"/>
                      </a:lnTo>
                      <a:lnTo>
                        <a:pt x="38" y="25"/>
                      </a:lnTo>
                      <a:lnTo>
                        <a:pt x="38" y="25"/>
                      </a:lnTo>
                      <a:lnTo>
                        <a:pt x="38" y="24"/>
                      </a:lnTo>
                      <a:lnTo>
                        <a:pt x="39" y="23"/>
                      </a:lnTo>
                      <a:lnTo>
                        <a:pt x="40" y="22"/>
                      </a:lnTo>
                      <a:lnTo>
                        <a:pt x="40" y="21"/>
                      </a:lnTo>
                      <a:lnTo>
                        <a:pt x="40" y="21"/>
                      </a:lnTo>
                      <a:lnTo>
                        <a:pt x="40" y="20"/>
                      </a:lnTo>
                      <a:lnTo>
                        <a:pt x="40" y="19"/>
                      </a:lnTo>
                      <a:lnTo>
                        <a:pt x="39" y="18"/>
                      </a:lnTo>
                      <a:lnTo>
                        <a:pt x="38" y="18"/>
                      </a:lnTo>
                      <a:lnTo>
                        <a:pt x="38" y="18"/>
                      </a:lnTo>
                      <a:lnTo>
                        <a:pt x="39" y="16"/>
                      </a:lnTo>
                      <a:lnTo>
                        <a:pt x="40" y="15"/>
                      </a:lnTo>
                      <a:lnTo>
                        <a:pt x="40" y="13"/>
                      </a:lnTo>
                      <a:lnTo>
                        <a:pt x="40" y="12"/>
                      </a:lnTo>
                      <a:lnTo>
                        <a:pt x="40" y="12"/>
                      </a:lnTo>
                      <a:lnTo>
                        <a:pt x="40" y="12"/>
                      </a:lnTo>
                      <a:lnTo>
                        <a:pt x="39" y="10"/>
                      </a:lnTo>
                      <a:lnTo>
                        <a:pt x="38" y="9"/>
                      </a:lnTo>
                      <a:lnTo>
                        <a:pt x="37" y="8"/>
                      </a:lnTo>
                      <a:lnTo>
                        <a:pt x="35" y="8"/>
                      </a:lnTo>
                      <a:lnTo>
                        <a:pt x="35" y="8"/>
                      </a:lnTo>
                      <a:lnTo>
                        <a:pt x="33" y="8"/>
                      </a:lnTo>
                      <a:lnTo>
                        <a:pt x="31" y="8"/>
                      </a:lnTo>
                      <a:lnTo>
                        <a:pt x="31" y="8"/>
                      </a:lnTo>
                      <a:lnTo>
                        <a:pt x="30" y="8"/>
                      </a:lnTo>
                      <a:lnTo>
                        <a:pt x="30" y="7"/>
                      </a:lnTo>
                      <a:lnTo>
                        <a:pt x="30" y="7"/>
                      </a:lnTo>
                      <a:lnTo>
                        <a:pt x="28" y="6"/>
                      </a:lnTo>
                      <a:lnTo>
                        <a:pt x="28" y="6"/>
                      </a:lnTo>
                      <a:lnTo>
                        <a:pt x="28" y="6"/>
                      </a:lnTo>
                      <a:lnTo>
                        <a:pt x="27" y="6"/>
                      </a:lnTo>
                      <a:lnTo>
                        <a:pt x="26" y="6"/>
                      </a:lnTo>
                      <a:lnTo>
                        <a:pt x="25" y="6"/>
                      </a:lnTo>
                      <a:lnTo>
                        <a:pt x="23" y="7"/>
                      </a:lnTo>
                      <a:lnTo>
                        <a:pt x="21" y="7"/>
                      </a:lnTo>
                      <a:lnTo>
                        <a:pt x="21" y="7"/>
                      </a:lnTo>
                      <a:lnTo>
                        <a:pt x="21" y="6"/>
                      </a:lnTo>
                      <a:lnTo>
                        <a:pt x="20" y="6"/>
                      </a:lnTo>
                      <a:lnTo>
                        <a:pt x="19" y="5"/>
                      </a:lnTo>
                      <a:lnTo>
                        <a:pt x="17" y="5"/>
                      </a:lnTo>
                      <a:lnTo>
                        <a:pt x="17" y="5"/>
                      </a:lnTo>
                      <a:lnTo>
                        <a:pt x="16" y="5"/>
                      </a:lnTo>
                      <a:lnTo>
                        <a:pt x="16" y="6"/>
                      </a:lnTo>
                      <a:lnTo>
                        <a:pt x="15" y="6"/>
                      </a:lnTo>
                      <a:lnTo>
                        <a:pt x="14" y="7"/>
                      </a:lnTo>
                      <a:lnTo>
                        <a:pt x="14" y="7"/>
                      </a:lnTo>
                      <a:lnTo>
                        <a:pt x="14" y="6"/>
                      </a:lnTo>
                      <a:lnTo>
                        <a:pt x="14" y="6"/>
                      </a:lnTo>
                      <a:lnTo>
                        <a:pt x="13" y="5"/>
                      </a:lnTo>
                      <a:lnTo>
                        <a:pt x="13" y="4"/>
                      </a:lnTo>
                      <a:lnTo>
                        <a:pt x="13" y="4"/>
                      </a:lnTo>
                      <a:lnTo>
                        <a:pt x="11" y="4"/>
                      </a:lnTo>
                      <a:lnTo>
                        <a:pt x="10" y="3"/>
                      </a:lnTo>
                      <a:lnTo>
                        <a:pt x="10" y="3"/>
                      </a:lnTo>
                      <a:lnTo>
                        <a:pt x="10" y="3"/>
                      </a:lnTo>
                      <a:lnTo>
                        <a:pt x="10" y="2"/>
                      </a:lnTo>
                      <a:lnTo>
                        <a:pt x="10" y="2"/>
                      </a:lnTo>
                      <a:lnTo>
                        <a:pt x="10" y="1"/>
                      </a:lnTo>
                      <a:lnTo>
                        <a:pt x="10" y="1"/>
                      </a:lnTo>
                      <a:lnTo>
                        <a:pt x="9" y="0"/>
                      </a:lnTo>
                      <a:lnTo>
                        <a:pt x="9" y="0"/>
                      </a:lnTo>
                      <a:lnTo>
                        <a:pt x="8" y="0"/>
                      </a:lnTo>
                      <a:lnTo>
                        <a:pt x="7" y="0"/>
                      </a:lnTo>
                      <a:lnTo>
                        <a:pt x="7" y="0"/>
                      </a:lnTo>
                      <a:lnTo>
                        <a:pt x="6" y="0"/>
                      </a:lnTo>
                      <a:lnTo>
                        <a:pt x="5" y="0"/>
                      </a:lnTo>
                      <a:lnTo>
                        <a:pt x="4" y="1"/>
                      </a:lnTo>
                      <a:lnTo>
                        <a:pt x="4" y="1"/>
                      </a:lnTo>
                      <a:lnTo>
                        <a:pt x="4" y="1"/>
                      </a:lnTo>
                      <a:lnTo>
                        <a:pt x="4" y="1"/>
                      </a:lnTo>
                      <a:lnTo>
                        <a:pt x="4" y="1"/>
                      </a:lnTo>
                      <a:lnTo>
                        <a:pt x="4" y="1"/>
                      </a:lnTo>
                      <a:lnTo>
                        <a:pt x="4" y="1"/>
                      </a:lnTo>
                      <a:lnTo>
                        <a:pt x="4" y="1"/>
                      </a:lnTo>
                      <a:lnTo>
                        <a:pt x="5" y="1"/>
                      </a:lnTo>
                      <a:lnTo>
                        <a:pt x="4" y="1"/>
                      </a:lnTo>
                      <a:lnTo>
                        <a:pt x="4" y="1"/>
                      </a:lnTo>
                      <a:lnTo>
                        <a:pt x="4" y="1"/>
                      </a:lnTo>
                      <a:lnTo>
                        <a:pt x="4" y="1"/>
                      </a:lnTo>
                      <a:lnTo>
                        <a:pt x="4" y="1"/>
                      </a:lnTo>
                      <a:lnTo>
                        <a:pt x="5" y="0"/>
                      </a:lnTo>
                      <a:lnTo>
                        <a:pt x="5" y="0"/>
                      </a:lnTo>
                      <a:lnTo>
                        <a:pt x="7" y="0"/>
                      </a:lnTo>
                      <a:lnTo>
                        <a:pt x="7" y="0"/>
                      </a:lnTo>
                      <a:lnTo>
                        <a:pt x="8" y="0"/>
                      </a:lnTo>
                      <a:lnTo>
                        <a:pt x="8" y="0"/>
                      </a:lnTo>
                      <a:lnTo>
                        <a:pt x="9" y="1"/>
                      </a:lnTo>
                      <a:lnTo>
                        <a:pt x="9" y="1"/>
                      </a:lnTo>
                      <a:lnTo>
                        <a:pt x="10" y="1"/>
                      </a:lnTo>
                      <a:lnTo>
                        <a:pt x="10" y="2"/>
                      </a:lnTo>
                      <a:lnTo>
                        <a:pt x="10" y="3"/>
                      </a:lnTo>
                      <a:lnTo>
                        <a:pt x="10" y="3"/>
                      </a:lnTo>
                      <a:lnTo>
                        <a:pt x="10" y="3"/>
                      </a:lnTo>
                      <a:lnTo>
                        <a:pt x="10" y="4"/>
                      </a:lnTo>
                      <a:lnTo>
                        <a:pt x="11" y="4"/>
                      </a:lnTo>
                      <a:lnTo>
                        <a:pt x="11" y="4"/>
                      </a:lnTo>
                      <a:lnTo>
                        <a:pt x="12" y="4"/>
                      </a:lnTo>
                      <a:lnTo>
                        <a:pt x="13" y="5"/>
                      </a:lnTo>
                      <a:lnTo>
                        <a:pt x="13" y="5"/>
                      </a:lnTo>
                      <a:lnTo>
                        <a:pt x="14" y="6"/>
                      </a:lnTo>
                      <a:lnTo>
                        <a:pt x="14" y="7"/>
                      </a:lnTo>
                      <a:lnTo>
                        <a:pt x="13" y="8"/>
                      </a:lnTo>
                      <a:lnTo>
                        <a:pt x="13" y="8"/>
                      </a:lnTo>
                      <a:lnTo>
                        <a:pt x="13" y="8"/>
                      </a:lnTo>
                      <a:lnTo>
                        <a:pt x="14" y="8"/>
                      </a:lnTo>
                      <a:lnTo>
                        <a:pt x="14" y="8"/>
                      </a:lnTo>
                      <a:lnTo>
                        <a:pt x="15" y="7"/>
                      </a:lnTo>
                      <a:lnTo>
                        <a:pt x="16" y="6"/>
                      </a:lnTo>
                      <a:lnTo>
                        <a:pt x="17" y="5"/>
                      </a:lnTo>
                      <a:lnTo>
                        <a:pt x="17" y="5"/>
                      </a:lnTo>
                      <a:lnTo>
                        <a:pt x="17" y="5"/>
                      </a:lnTo>
                      <a:lnTo>
                        <a:pt x="18" y="5"/>
                      </a:lnTo>
                      <a:lnTo>
                        <a:pt x="19" y="6"/>
                      </a:lnTo>
                      <a:lnTo>
                        <a:pt x="20" y="6"/>
                      </a:lnTo>
                      <a:lnTo>
                        <a:pt x="20" y="7"/>
                      </a:lnTo>
                      <a:lnTo>
                        <a:pt x="21" y="7"/>
                      </a:lnTo>
                      <a:lnTo>
                        <a:pt x="21" y="8"/>
                      </a:lnTo>
                      <a:lnTo>
                        <a:pt x="21" y="8"/>
                      </a:lnTo>
                      <a:lnTo>
                        <a:pt x="21" y="8"/>
                      </a:lnTo>
                      <a:lnTo>
                        <a:pt x="21" y="8"/>
                      </a:lnTo>
                      <a:lnTo>
                        <a:pt x="21" y="8"/>
                      </a:lnTo>
                      <a:lnTo>
                        <a:pt x="22" y="7"/>
                      </a:lnTo>
                      <a:lnTo>
                        <a:pt x="23" y="7"/>
                      </a:lnTo>
                      <a:lnTo>
                        <a:pt x="24" y="7"/>
                      </a:lnTo>
                      <a:lnTo>
                        <a:pt x="25" y="6"/>
                      </a:lnTo>
                      <a:lnTo>
                        <a:pt x="26" y="6"/>
                      </a:lnTo>
                      <a:lnTo>
                        <a:pt x="27" y="6"/>
                      </a:lnTo>
                      <a:lnTo>
                        <a:pt x="28" y="7"/>
                      </a:lnTo>
                      <a:lnTo>
                        <a:pt x="29" y="7"/>
                      </a:lnTo>
                      <a:lnTo>
                        <a:pt x="29" y="7"/>
                      </a:lnTo>
                      <a:lnTo>
                        <a:pt x="30" y="8"/>
                      </a:lnTo>
                      <a:lnTo>
                        <a:pt x="30" y="8"/>
                      </a:lnTo>
                      <a:lnTo>
                        <a:pt x="31" y="9"/>
                      </a:lnTo>
                      <a:lnTo>
                        <a:pt x="31" y="9"/>
                      </a:lnTo>
                      <a:lnTo>
                        <a:pt x="34" y="9"/>
                      </a:lnTo>
                      <a:lnTo>
                        <a:pt x="34" y="9"/>
                      </a:lnTo>
                      <a:lnTo>
                        <a:pt x="35" y="9"/>
                      </a:lnTo>
                      <a:lnTo>
                        <a:pt x="37" y="9"/>
                      </a:lnTo>
                      <a:lnTo>
                        <a:pt x="38" y="10"/>
                      </a:lnTo>
                      <a:lnTo>
                        <a:pt x="39" y="10"/>
                      </a:lnTo>
                      <a:lnTo>
                        <a:pt x="39" y="11"/>
                      </a:lnTo>
                      <a:lnTo>
                        <a:pt x="39" y="11"/>
                      </a:lnTo>
                      <a:lnTo>
                        <a:pt x="39" y="12"/>
                      </a:lnTo>
                      <a:lnTo>
                        <a:pt x="40" y="13"/>
                      </a:lnTo>
                      <a:lnTo>
                        <a:pt x="40" y="13"/>
                      </a:lnTo>
                      <a:lnTo>
                        <a:pt x="39" y="14"/>
                      </a:lnTo>
                      <a:lnTo>
                        <a:pt x="39" y="15"/>
                      </a:lnTo>
                      <a:lnTo>
                        <a:pt x="39" y="16"/>
                      </a:lnTo>
                      <a:lnTo>
                        <a:pt x="38" y="17"/>
                      </a:lnTo>
                      <a:lnTo>
                        <a:pt x="37" y="17"/>
                      </a:lnTo>
                      <a:lnTo>
                        <a:pt x="37" y="17"/>
                      </a:lnTo>
                      <a:lnTo>
                        <a:pt x="37" y="18"/>
                      </a:lnTo>
                      <a:lnTo>
                        <a:pt x="37" y="18"/>
                      </a:lnTo>
                      <a:lnTo>
                        <a:pt x="37" y="18"/>
                      </a:lnTo>
                      <a:lnTo>
                        <a:pt x="38" y="19"/>
                      </a:lnTo>
                      <a:lnTo>
                        <a:pt x="39" y="19"/>
                      </a:lnTo>
                      <a:lnTo>
                        <a:pt x="39" y="20"/>
                      </a:lnTo>
                      <a:lnTo>
                        <a:pt x="39" y="20"/>
                      </a:lnTo>
                      <a:lnTo>
                        <a:pt x="39" y="20"/>
                      </a:lnTo>
                      <a:lnTo>
                        <a:pt x="39" y="21"/>
                      </a:lnTo>
                      <a:lnTo>
                        <a:pt x="39" y="22"/>
                      </a:lnTo>
                      <a:lnTo>
                        <a:pt x="39" y="22"/>
                      </a:lnTo>
                      <a:lnTo>
                        <a:pt x="38" y="23"/>
                      </a:lnTo>
                      <a:lnTo>
                        <a:pt x="37" y="24"/>
                      </a:lnTo>
                      <a:lnTo>
                        <a:pt x="36" y="25"/>
                      </a:lnTo>
                      <a:lnTo>
                        <a:pt x="35" y="25"/>
                      </a:lnTo>
                      <a:lnTo>
                        <a:pt x="35" y="25"/>
                      </a:lnTo>
                      <a:lnTo>
                        <a:pt x="33" y="26"/>
                      </a:lnTo>
                      <a:lnTo>
                        <a:pt x="33" y="26"/>
                      </a:lnTo>
                      <a:lnTo>
                        <a:pt x="32" y="27"/>
                      </a:lnTo>
                      <a:lnTo>
                        <a:pt x="32" y="27"/>
                      </a:lnTo>
                      <a:lnTo>
                        <a:pt x="32" y="27"/>
                      </a:lnTo>
                      <a:lnTo>
                        <a:pt x="32" y="28"/>
                      </a:lnTo>
                      <a:lnTo>
                        <a:pt x="33" y="29"/>
                      </a:lnTo>
                      <a:lnTo>
                        <a:pt x="33" y="29"/>
                      </a:lnTo>
                      <a:lnTo>
                        <a:pt x="33" y="29"/>
                      </a:lnTo>
                      <a:lnTo>
                        <a:pt x="32" y="30"/>
                      </a:lnTo>
                      <a:lnTo>
                        <a:pt x="32" y="31"/>
                      </a:lnTo>
                      <a:lnTo>
                        <a:pt x="32" y="31"/>
                      </a:lnTo>
                      <a:lnTo>
                        <a:pt x="31" y="31"/>
                      </a:lnTo>
                      <a:lnTo>
                        <a:pt x="31" y="31"/>
                      </a:lnTo>
                      <a:lnTo>
                        <a:pt x="32" y="31"/>
                      </a:lnTo>
                      <a:lnTo>
                        <a:pt x="32" y="32"/>
                      </a:lnTo>
                      <a:lnTo>
                        <a:pt x="32" y="32"/>
                      </a:lnTo>
                      <a:lnTo>
                        <a:pt x="33" y="32"/>
                      </a:lnTo>
                      <a:lnTo>
                        <a:pt x="34" y="32"/>
                      </a:lnTo>
                      <a:lnTo>
                        <a:pt x="35" y="32"/>
                      </a:lnTo>
                      <a:lnTo>
                        <a:pt x="35" y="32"/>
                      </a:lnTo>
                      <a:lnTo>
                        <a:pt x="36" y="32"/>
                      </a:lnTo>
                      <a:lnTo>
                        <a:pt x="37" y="33"/>
                      </a:lnTo>
                      <a:lnTo>
                        <a:pt x="37" y="33"/>
                      </a:lnTo>
                      <a:lnTo>
                        <a:pt x="38" y="34"/>
                      </a:lnTo>
                      <a:lnTo>
                        <a:pt x="39" y="35"/>
                      </a:lnTo>
                      <a:lnTo>
                        <a:pt x="39" y="36"/>
                      </a:lnTo>
                      <a:lnTo>
                        <a:pt x="39" y="38"/>
                      </a:lnTo>
                      <a:lnTo>
                        <a:pt x="39" y="38"/>
                      </a:lnTo>
                      <a:lnTo>
                        <a:pt x="39" y="38"/>
                      </a:lnTo>
                      <a:lnTo>
                        <a:pt x="39" y="38"/>
                      </a:lnTo>
                      <a:lnTo>
                        <a:pt x="39" y="38"/>
                      </a:lnTo>
                      <a:lnTo>
                        <a:pt x="40" y="39"/>
                      </a:lnTo>
                      <a:lnTo>
                        <a:pt x="41" y="39"/>
                      </a:lnTo>
                      <a:lnTo>
                        <a:pt x="41" y="40"/>
                      </a:lnTo>
                      <a:lnTo>
                        <a:pt x="42" y="41"/>
                      </a:lnTo>
                      <a:lnTo>
                        <a:pt x="42" y="41"/>
                      </a:lnTo>
                      <a:lnTo>
                        <a:pt x="42" y="42"/>
                      </a:lnTo>
                      <a:lnTo>
                        <a:pt x="42" y="43"/>
                      </a:lnTo>
                      <a:lnTo>
                        <a:pt x="41" y="44"/>
                      </a:lnTo>
                      <a:lnTo>
                        <a:pt x="40" y="45"/>
                      </a:lnTo>
                      <a:lnTo>
                        <a:pt x="40" y="45"/>
                      </a:lnTo>
                      <a:lnTo>
                        <a:pt x="39" y="45"/>
                      </a:lnTo>
                      <a:lnTo>
                        <a:pt x="38" y="46"/>
                      </a:lnTo>
                      <a:lnTo>
                        <a:pt x="37" y="46"/>
                      </a:lnTo>
                      <a:lnTo>
                        <a:pt x="36" y="46"/>
                      </a:lnTo>
                      <a:lnTo>
                        <a:pt x="33" y="47"/>
                      </a:lnTo>
                      <a:lnTo>
                        <a:pt x="31" y="47"/>
                      </a:lnTo>
                      <a:lnTo>
                        <a:pt x="31" y="47"/>
                      </a:lnTo>
                      <a:lnTo>
                        <a:pt x="30" y="47"/>
                      </a:lnTo>
                      <a:lnTo>
                        <a:pt x="30" y="47"/>
                      </a:lnTo>
                      <a:lnTo>
                        <a:pt x="30" y="47"/>
                      </a:lnTo>
                      <a:lnTo>
                        <a:pt x="31" y="48"/>
                      </a:lnTo>
                      <a:lnTo>
                        <a:pt x="31" y="48"/>
                      </a:lnTo>
                      <a:lnTo>
                        <a:pt x="31" y="48"/>
                      </a:lnTo>
                      <a:lnTo>
                        <a:pt x="31" y="49"/>
                      </a:lnTo>
                      <a:lnTo>
                        <a:pt x="31" y="49"/>
                      </a:lnTo>
                      <a:lnTo>
                        <a:pt x="30" y="50"/>
                      </a:lnTo>
                      <a:lnTo>
                        <a:pt x="30" y="50"/>
                      </a:lnTo>
                      <a:lnTo>
                        <a:pt x="29" y="51"/>
                      </a:lnTo>
                      <a:lnTo>
                        <a:pt x="28" y="51"/>
                      </a:lnTo>
                      <a:lnTo>
                        <a:pt x="27" y="51"/>
                      </a:lnTo>
                      <a:lnTo>
                        <a:pt x="27" y="51"/>
                      </a:lnTo>
                      <a:lnTo>
                        <a:pt x="26" y="51"/>
                      </a:lnTo>
                      <a:lnTo>
                        <a:pt x="25" y="51"/>
                      </a:lnTo>
                      <a:lnTo>
                        <a:pt x="25" y="51"/>
                      </a:lnTo>
                      <a:lnTo>
                        <a:pt x="25" y="51"/>
                      </a:lnTo>
                      <a:lnTo>
                        <a:pt x="24" y="51"/>
                      </a:lnTo>
                      <a:lnTo>
                        <a:pt x="24" y="52"/>
                      </a:lnTo>
                      <a:lnTo>
                        <a:pt x="24" y="53"/>
                      </a:lnTo>
                      <a:lnTo>
                        <a:pt x="24" y="53"/>
                      </a:lnTo>
                      <a:lnTo>
                        <a:pt x="24" y="54"/>
                      </a:lnTo>
                      <a:lnTo>
                        <a:pt x="24" y="55"/>
                      </a:lnTo>
                      <a:lnTo>
                        <a:pt x="23" y="56"/>
                      </a:lnTo>
                      <a:lnTo>
                        <a:pt x="23" y="56"/>
                      </a:lnTo>
                      <a:lnTo>
                        <a:pt x="23" y="56"/>
                      </a:lnTo>
                      <a:lnTo>
                        <a:pt x="22" y="56"/>
                      </a:lnTo>
                      <a:lnTo>
                        <a:pt x="21" y="56"/>
                      </a:lnTo>
                      <a:lnTo>
                        <a:pt x="21" y="56"/>
                      </a:lnTo>
                      <a:lnTo>
                        <a:pt x="19" y="56"/>
                      </a:lnTo>
                      <a:lnTo>
                        <a:pt x="19" y="57"/>
                      </a:lnTo>
                      <a:lnTo>
                        <a:pt x="18" y="57"/>
                      </a:lnTo>
                      <a:lnTo>
                        <a:pt x="18" y="57"/>
                      </a:lnTo>
                      <a:lnTo>
                        <a:pt x="17" y="58"/>
                      </a:lnTo>
                      <a:lnTo>
                        <a:pt x="17" y="58"/>
                      </a:lnTo>
                      <a:lnTo>
                        <a:pt x="16" y="59"/>
                      </a:lnTo>
                      <a:lnTo>
                        <a:pt x="16" y="60"/>
                      </a:lnTo>
                      <a:lnTo>
                        <a:pt x="16" y="60"/>
                      </a:lnTo>
                      <a:lnTo>
                        <a:pt x="14" y="60"/>
                      </a:lnTo>
                      <a:lnTo>
                        <a:pt x="13" y="60"/>
                      </a:lnTo>
                      <a:lnTo>
                        <a:pt x="11" y="60"/>
                      </a:lnTo>
                      <a:lnTo>
                        <a:pt x="10" y="59"/>
                      </a:lnTo>
                      <a:lnTo>
                        <a:pt x="10" y="59"/>
                      </a:lnTo>
                      <a:lnTo>
                        <a:pt x="10" y="59"/>
                      </a:lnTo>
                      <a:lnTo>
                        <a:pt x="9" y="58"/>
                      </a:lnTo>
                      <a:lnTo>
                        <a:pt x="9" y="57"/>
                      </a:lnTo>
                      <a:lnTo>
                        <a:pt x="8" y="56"/>
                      </a:lnTo>
                      <a:lnTo>
                        <a:pt x="8" y="56"/>
                      </a:lnTo>
                      <a:lnTo>
                        <a:pt x="8" y="55"/>
                      </a:lnTo>
                      <a:lnTo>
                        <a:pt x="8" y="55"/>
                      </a:lnTo>
                      <a:lnTo>
                        <a:pt x="8" y="55"/>
                      </a:lnTo>
                      <a:lnTo>
                        <a:pt x="7" y="56"/>
                      </a:lnTo>
                      <a:lnTo>
                        <a:pt x="6" y="56"/>
                      </a:lnTo>
                      <a:lnTo>
                        <a:pt x="6" y="56"/>
                      </a:lnTo>
                      <a:lnTo>
                        <a:pt x="5" y="56"/>
                      </a:lnTo>
                      <a:lnTo>
                        <a:pt x="4" y="56"/>
                      </a:lnTo>
                      <a:lnTo>
                        <a:pt x="2" y="55"/>
                      </a:lnTo>
                      <a:lnTo>
                        <a:pt x="2" y="55"/>
                      </a:lnTo>
                      <a:lnTo>
                        <a:pt x="2" y="54"/>
                      </a:lnTo>
                      <a:lnTo>
                        <a:pt x="2" y="53"/>
                      </a:lnTo>
                      <a:lnTo>
                        <a:pt x="2" y="52"/>
                      </a:lnTo>
                      <a:lnTo>
                        <a:pt x="2" y="52"/>
                      </a:lnTo>
                      <a:lnTo>
                        <a:pt x="1" y="51"/>
                      </a:lnTo>
                      <a:lnTo>
                        <a:pt x="1" y="52"/>
                      </a:lnTo>
                      <a:lnTo>
                        <a:pt x="1" y="52"/>
                      </a:lnTo>
                      <a:lnTo>
                        <a:pt x="1" y="52"/>
                      </a:lnTo>
                      <a:lnTo>
                        <a:pt x="1" y="52"/>
                      </a:lnTo>
                      <a:lnTo>
                        <a:pt x="0" y="51"/>
                      </a:lnTo>
                      <a:lnTo>
                        <a:pt x="0" y="50"/>
                      </a:lnTo>
                      <a:lnTo>
                        <a:pt x="0" y="50"/>
                      </a:lnTo>
                      <a:lnTo>
                        <a:pt x="0" y="50"/>
                      </a:lnTo>
                      <a:lnTo>
                        <a:pt x="0" y="50"/>
                      </a:lnTo>
                      <a:lnTo>
                        <a:pt x="0" y="50"/>
                      </a:lnTo>
                      <a:lnTo>
                        <a:pt x="0" y="51"/>
                      </a:lnTo>
                      <a:lnTo>
                        <a:pt x="0" y="51"/>
                      </a:lnTo>
                      <a:lnTo>
                        <a:pt x="0" y="52"/>
                      </a:lnTo>
                      <a:lnTo>
                        <a:pt x="1" y="53"/>
                      </a:lnTo>
                      <a:lnTo>
                        <a:pt x="1" y="52"/>
                      </a:lnTo>
                      <a:lnTo>
                        <a:pt x="1" y="52"/>
                      </a:lnTo>
                      <a:lnTo>
                        <a:pt x="1" y="54"/>
                      </a:lnTo>
                      <a:lnTo>
                        <a:pt x="1" y="54"/>
                      </a:lnTo>
                      <a:lnTo>
                        <a:pt x="2" y="55"/>
                      </a:lnTo>
                      <a:lnTo>
                        <a:pt x="2" y="55"/>
                      </a:lnTo>
                      <a:lnTo>
                        <a:pt x="3" y="56"/>
                      </a:lnTo>
                      <a:lnTo>
                        <a:pt x="3" y="56"/>
                      </a:lnTo>
                      <a:lnTo>
                        <a:pt x="4" y="56"/>
                      </a:lnTo>
                      <a:lnTo>
                        <a:pt x="5" y="57"/>
                      </a:lnTo>
                      <a:lnTo>
                        <a:pt x="6" y="57"/>
                      </a:lnTo>
                      <a:lnTo>
                        <a:pt x="8" y="56"/>
                      </a:lnTo>
                      <a:lnTo>
                        <a:pt x="8" y="56"/>
                      </a:lnTo>
                      <a:lnTo>
                        <a:pt x="8" y="58"/>
                      </a:lnTo>
                      <a:lnTo>
                        <a:pt x="9" y="59"/>
                      </a:lnTo>
                      <a:lnTo>
                        <a:pt x="10" y="60"/>
                      </a:lnTo>
                      <a:lnTo>
                        <a:pt x="10" y="60"/>
                      </a:lnTo>
                      <a:lnTo>
                        <a:pt x="11" y="61"/>
                      </a:lnTo>
                      <a:lnTo>
                        <a:pt x="12" y="61"/>
                      </a:lnTo>
                      <a:lnTo>
                        <a:pt x="13" y="61"/>
                      </a:lnTo>
                      <a:lnTo>
                        <a:pt x="13" y="61"/>
                      </a:lnTo>
                      <a:lnTo>
                        <a:pt x="14" y="61"/>
                      </a:lnTo>
                      <a:lnTo>
                        <a:pt x="15" y="61"/>
                      </a:lnTo>
                      <a:lnTo>
                        <a:pt x="16" y="60"/>
                      </a:lnTo>
                      <a:lnTo>
                        <a:pt x="17" y="60"/>
                      </a:lnTo>
                      <a:lnTo>
                        <a:pt x="17" y="60"/>
                      </a:lnTo>
                      <a:lnTo>
                        <a:pt x="18" y="59"/>
                      </a:lnTo>
                      <a:lnTo>
                        <a:pt x="18" y="58"/>
                      </a:lnTo>
                      <a:lnTo>
                        <a:pt x="18" y="58"/>
                      </a:lnTo>
                      <a:lnTo>
                        <a:pt x="19" y="57"/>
                      </a:lnTo>
                      <a:lnTo>
                        <a:pt x="19" y="57"/>
                      </a:lnTo>
                      <a:lnTo>
                        <a:pt x="21" y="57"/>
                      </a:lnTo>
                      <a:lnTo>
                        <a:pt x="21" y="57"/>
                      </a:lnTo>
                      <a:lnTo>
                        <a:pt x="22" y="57"/>
                      </a:lnTo>
                      <a:lnTo>
                        <a:pt x="23" y="57"/>
                      </a:lnTo>
                      <a:lnTo>
                        <a:pt x="24" y="56"/>
                      </a:lnTo>
                      <a:lnTo>
                        <a:pt x="25" y="55"/>
                      </a:lnTo>
                      <a:lnTo>
                        <a:pt x="25" y="55"/>
                      </a:lnTo>
                      <a:lnTo>
                        <a:pt x="25" y="55"/>
                      </a:lnTo>
                      <a:lnTo>
                        <a:pt x="25" y="54"/>
                      </a:lnTo>
                      <a:lnTo>
                        <a:pt x="25" y="53"/>
                      </a:lnTo>
                      <a:lnTo>
                        <a:pt x="25" y="53"/>
                      </a:lnTo>
                      <a:lnTo>
                        <a:pt x="25" y="52"/>
                      </a:lnTo>
                      <a:lnTo>
                        <a:pt x="25" y="52"/>
                      </a:lnTo>
                      <a:lnTo>
                        <a:pt x="25" y="52"/>
                      </a:lnTo>
                      <a:lnTo>
                        <a:pt x="25" y="52"/>
                      </a:lnTo>
                      <a:lnTo>
                        <a:pt x="27" y="52"/>
                      </a:lnTo>
                      <a:lnTo>
                        <a:pt x="27" y="52"/>
                      </a:lnTo>
                      <a:lnTo>
                        <a:pt x="28" y="52"/>
                      </a:lnTo>
                      <a:lnTo>
                        <a:pt x="29" y="51"/>
                      </a:lnTo>
                      <a:lnTo>
                        <a:pt x="31" y="51"/>
                      </a:lnTo>
                      <a:lnTo>
                        <a:pt x="32" y="50"/>
                      </a:lnTo>
                      <a:lnTo>
                        <a:pt x="32" y="50"/>
                      </a:lnTo>
                      <a:lnTo>
                        <a:pt x="32" y="49"/>
                      </a:lnTo>
                      <a:lnTo>
                        <a:pt x="32" y="48"/>
                      </a:lnTo>
                      <a:lnTo>
                        <a:pt x="32" y="48"/>
                      </a:lnTo>
                      <a:lnTo>
                        <a:pt x="32" y="48"/>
                      </a:lnTo>
                      <a:lnTo>
                        <a:pt x="32" y="48"/>
                      </a:lnTo>
                      <a:lnTo>
                        <a:pt x="32" y="48"/>
                      </a:lnTo>
                      <a:lnTo>
                        <a:pt x="35" y="47"/>
                      </a:lnTo>
                      <a:lnTo>
                        <a:pt x="36" y="47"/>
                      </a:lnTo>
                      <a:lnTo>
                        <a:pt x="38" y="47"/>
                      </a:lnTo>
                      <a:lnTo>
                        <a:pt x="38" y="47"/>
                      </a:lnTo>
                      <a:lnTo>
                        <a:pt x="39" y="47"/>
                      </a:lnTo>
                      <a:lnTo>
                        <a:pt x="40" y="46"/>
                      </a:lnTo>
                      <a:lnTo>
                        <a:pt x="41" y="45"/>
                      </a:lnTo>
                      <a:lnTo>
                        <a:pt x="42" y="45"/>
                      </a:lnTo>
                      <a:lnTo>
                        <a:pt x="42" y="45"/>
                      </a:lnTo>
                      <a:lnTo>
                        <a:pt x="43" y="44"/>
                      </a:lnTo>
                      <a:lnTo>
                        <a:pt x="43" y="43"/>
                      </a:lnTo>
                      <a:lnTo>
                        <a:pt x="43" y="42"/>
                      </a:lnTo>
                      <a:lnTo>
                        <a:pt x="43" y="4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69" name="Freeform 877">
                  <a:extLst>
                    <a:ext uri="{FF2B5EF4-FFF2-40B4-BE49-F238E27FC236}">
                      <a16:creationId xmlns:a16="http://schemas.microsoft.com/office/drawing/2014/main" id="{AD425572-5F85-4697-BE88-97F211A19888}"/>
                    </a:ext>
                  </a:extLst>
                </p:cNvPr>
                <p:cNvSpPr>
                  <a:spLocks/>
                </p:cNvSpPr>
                <p:nvPr/>
              </p:nvSpPr>
              <p:spPr bwMode="auto">
                <a:xfrm>
                  <a:off x="3009" y="1437"/>
                  <a:ext cx="38" cy="13"/>
                </a:xfrm>
                <a:custGeom>
                  <a:avLst/>
                  <a:gdLst>
                    <a:gd name="T0" fmla="*/ 1 w 38"/>
                    <a:gd name="T1" fmla="*/ 11 h 13"/>
                    <a:gd name="T2" fmla="*/ 3 w 38"/>
                    <a:gd name="T3" fmla="*/ 13 h 13"/>
                    <a:gd name="T4" fmla="*/ 9 w 38"/>
                    <a:gd name="T5" fmla="*/ 13 h 13"/>
                    <a:gd name="T6" fmla="*/ 11 w 38"/>
                    <a:gd name="T7" fmla="*/ 11 h 13"/>
                    <a:gd name="T8" fmla="*/ 11 w 38"/>
                    <a:gd name="T9" fmla="*/ 12 h 13"/>
                    <a:gd name="T10" fmla="*/ 14 w 38"/>
                    <a:gd name="T11" fmla="*/ 13 h 13"/>
                    <a:gd name="T12" fmla="*/ 16 w 38"/>
                    <a:gd name="T13" fmla="*/ 12 h 13"/>
                    <a:gd name="T14" fmla="*/ 17 w 38"/>
                    <a:gd name="T15" fmla="*/ 9 h 13"/>
                    <a:gd name="T16" fmla="*/ 16 w 38"/>
                    <a:gd name="T17" fmla="*/ 7 h 13"/>
                    <a:gd name="T18" fmla="*/ 15 w 38"/>
                    <a:gd name="T19" fmla="*/ 6 h 13"/>
                    <a:gd name="T20" fmla="*/ 15 w 38"/>
                    <a:gd name="T21" fmla="*/ 7 h 13"/>
                    <a:gd name="T22" fmla="*/ 18 w 38"/>
                    <a:gd name="T23" fmla="*/ 7 h 13"/>
                    <a:gd name="T24" fmla="*/ 20 w 38"/>
                    <a:gd name="T25" fmla="*/ 6 h 13"/>
                    <a:gd name="T26" fmla="*/ 20 w 38"/>
                    <a:gd name="T27" fmla="*/ 1 h 13"/>
                    <a:gd name="T28" fmla="*/ 19 w 38"/>
                    <a:gd name="T29" fmla="*/ 1 h 13"/>
                    <a:gd name="T30" fmla="*/ 22 w 38"/>
                    <a:gd name="T31" fmla="*/ 3 h 13"/>
                    <a:gd name="T32" fmla="*/ 25 w 38"/>
                    <a:gd name="T33" fmla="*/ 3 h 13"/>
                    <a:gd name="T34" fmla="*/ 25 w 38"/>
                    <a:gd name="T35" fmla="*/ 4 h 13"/>
                    <a:gd name="T36" fmla="*/ 24 w 38"/>
                    <a:gd name="T37" fmla="*/ 5 h 13"/>
                    <a:gd name="T38" fmla="*/ 25 w 38"/>
                    <a:gd name="T39" fmla="*/ 8 h 13"/>
                    <a:gd name="T40" fmla="*/ 30 w 38"/>
                    <a:gd name="T41" fmla="*/ 10 h 13"/>
                    <a:gd name="T42" fmla="*/ 33 w 38"/>
                    <a:gd name="T43" fmla="*/ 9 h 13"/>
                    <a:gd name="T44" fmla="*/ 32 w 38"/>
                    <a:gd name="T45" fmla="*/ 9 h 13"/>
                    <a:gd name="T46" fmla="*/ 37 w 38"/>
                    <a:gd name="T47" fmla="*/ 9 h 13"/>
                    <a:gd name="T48" fmla="*/ 38 w 38"/>
                    <a:gd name="T49" fmla="*/ 7 h 13"/>
                    <a:gd name="T50" fmla="*/ 38 w 38"/>
                    <a:gd name="T51" fmla="*/ 5 h 13"/>
                    <a:gd name="T52" fmla="*/ 37 w 38"/>
                    <a:gd name="T53" fmla="*/ 5 h 13"/>
                    <a:gd name="T54" fmla="*/ 36 w 38"/>
                    <a:gd name="T55" fmla="*/ 8 h 13"/>
                    <a:gd name="T56" fmla="*/ 33 w 38"/>
                    <a:gd name="T57" fmla="*/ 8 h 13"/>
                    <a:gd name="T58" fmla="*/ 32 w 38"/>
                    <a:gd name="T59" fmla="*/ 9 h 13"/>
                    <a:gd name="T60" fmla="*/ 29 w 38"/>
                    <a:gd name="T61" fmla="*/ 9 h 13"/>
                    <a:gd name="T62" fmla="*/ 26 w 38"/>
                    <a:gd name="T63" fmla="*/ 7 h 13"/>
                    <a:gd name="T64" fmla="*/ 25 w 38"/>
                    <a:gd name="T65" fmla="*/ 6 h 13"/>
                    <a:gd name="T66" fmla="*/ 26 w 38"/>
                    <a:gd name="T67" fmla="*/ 4 h 13"/>
                    <a:gd name="T68" fmla="*/ 26 w 38"/>
                    <a:gd name="T69" fmla="*/ 3 h 13"/>
                    <a:gd name="T70" fmla="*/ 23 w 38"/>
                    <a:gd name="T71" fmla="*/ 2 h 13"/>
                    <a:gd name="T72" fmla="*/ 20 w 38"/>
                    <a:gd name="T73" fmla="*/ 1 h 13"/>
                    <a:gd name="T74" fmla="*/ 19 w 38"/>
                    <a:gd name="T75" fmla="*/ 0 h 13"/>
                    <a:gd name="T76" fmla="*/ 20 w 38"/>
                    <a:gd name="T77" fmla="*/ 3 h 13"/>
                    <a:gd name="T78" fmla="*/ 20 w 38"/>
                    <a:gd name="T79" fmla="*/ 5 h 13"/>
                    <a:gd name="T80" fmla="*/ 17 w 38"/>
                    <a:gd name="T81" fmla="*/ 7 h 13"/>
                    <a:gd name="T82" fmla="*/ 16 w 38"/>
                    <a:gd name="T83" fmla="*/ 6 h 13"/>
                    <a:gd name="T84" fmla="*/ 15 w 38"/>
                    <a:gd name="T85" fmla="*/ 7 h 13"/>
                    <a:gd name="T86" fmla="*/ 16 w 38"/>
                    <a:gd name="T87" fmla="*/ 9 h 13"/>
                    <a:gd name="T88" fmla="*/ 15 w 38"/>
                    <a:gd name="T89" fmla="*/ 11 h 13"/>
                    <a:gd name="T90" fmla="*/ 13 w 38"/>
                    <a:gd name="T91" fmla="*/ 12 h 13"/>
                    <a:gd name="T92" fmla="*/ 10 w 38"/>
                    <a:gd name="T93" fmla="*/ 11 h 13"/>
                    <a:gd name="T94" fmla="*/ 10 w 38"/>
                    <a:gd name="T95" fmla="*/ 12 h 13"/>
                    <a:gd name="T96" fmla="*/ 5 w 38"/>
                    <a:gd name="T97" fmla="*/ 13 h 13"/>
                    <a:gd name="T98" fmla="*/ 2 w 38"/>
                    <a:gd name="T99" fmla="*/ 11 h 13"/>
                    <a:gd name="T100" fmla="*/ 1 w 38"/>
                    <a:gd name="T101" fmla="*/ 9 h 13"/>
                    <a:gd name="T102" fmla="*/ 0 w 38"/>
                    <a:gd name="T10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13">
                      <a:moveTo>
                        <a:pt x="0" y="9"/>
                      </a:moveTo>
                      <a:lnTo>
                        <a:pt x="0" y="9"/>
                      </a:lnTo>
                      <a:lnTo>
                        <a:pt x="1" y="10"/>
                      </a:lnTo>
                      <a:lnTo>
                        <a:pt x="1" y="11"/>
                      </a:lnTo>
                      <a:lnTo>
                        <a:pt x="2" y="12"/>
                      </a:lnTo>
                      <a:lnTo>
                        <a:pt x="2" y="12"/>
                      </a:lnTo>
                      <a:lnTo>
                        <a:pt x="2" y="12"/>
                      </a:lnTo>
                      <a:lnTo>
                        <a:pt x="3" y="13"/>
                      </a:lnTo>
                      <a:lnTo>
                        <a:pt x="5" y="13"/>
                      </a:lnTo>
                      <a:lnTo>
                        <a:pt x="5" y="13"/>
                      </a:lnTo>
                      <a:lnTo>
                        <a:pt x="7" y="13"/>
                      </a:lnTo>
                      <a:lnTo>
                        <a:pt x="9" y="13"/>
                      </a:lnTo>
                      <a:lnTo>
                        <a:pt x="9" y="13"/>
                      </a:lnTo>
                      <a:lnTo>
                        <a:pt x="10" y="12"/>
                      </a:lnTo>
                      <a:lnTo>
                        <a:pt x="10" y="12"/>
                      </a:lnTo>
                      <a:lnTo>
                        <a:pt x="11" y="11"/>
                      </a:lnTo>
                      <a:lnTo>
                        <a:pt x="11" y="11"/>
                      </a:lnTo>
                      <a:lnTo>
                        <a:pt x="10" y="11"/>
                      </a:lnTo>
                      <a:lnTo>
                        <a:pt x="10" y="11"/>
                      </a:lnTo>
                      <a:lnTo>
                        <a:pt x="11" y="12"/>
                      </a:lnTo>
                      <a:lnTo>
                        <a:pt x="12" y="12"/>
                      </a:lnTo>
                      <a:lnTo>
                        <a:pt x="13" y="13"/>
                      </a:lnTo>
                      <a:lnTo>
                        <a:pt x="13" y="13"/>
                      </a:lnTo>
                      <a:lnTo>
                        <a:pt x="14" y="13"/>
                      </a:lnTo>
                      <a:lnTo>
                        <a:pt x="14" y="12"/>
                      </a:lnTo>
                      <a:lnTo>
                        <a:pt x="15" y="12"/>
                      </a:lnTo>
                      <a:lnTo>
                        <a:pt x="16" y="12"/>
                      </a:lnTo>
                      <a:lnTo>
                        <a:pt x="16" y="12"/>
                      </a:lnTo>
                      <a:lnTo>
                        <a:pt x="16" y="11"/>
                      </a:lnTo>
                      <a:lnTo>
                        <a:pt x="16" y="10"/>
                      </a:lnTo>
                      <a:lnTo>
                        <a:pt x="17" y="9"/>
                      </a:lnTo>
                      <a:lnTo>
                        <a:pt x="17" y="9"/>
                      </a:lnTo>
                      <a:lnTo>
                        <a:pt x="16" y="8"/>
                      </a:lnTo>
                      <a:lnTo>
                        <a:pt x="16" y="8"/>
                      </a:lnTo>
                      <a:lnTo>
                        <a:pt x="16" y="7"/>
                      </a:lnTo>
                      <a:lnTo>
                        <a:pt x="16" y="7"/>
                      </a:lnTo>
                      <a:lnTo>
                        <a:pt x="16" y="6"/>
                      </a:lnTo>
                      <a:lnTo>
                        <a:pt x="16" y="6"/>
                      </a:lnTo>
                      <a:lnTo>
                        <a:pt x="16" y="6"/>
                      </a:lnTo>
                      <a:lnTo>
                        <a:pt x="15" y="6"/>
                      </a:lnTo>
                      <a:lnTo>
                        <a:pt x="15" y="6"/>
                      </a:lnTo>
                      <a:lnTo>
                        <a:pt x="15" y="6"/>
                      </a:lnTo>
                      <a:lnTo>
                        <a:pt x="15" y="6"/>
                      </a:lnTo>
                      <a:lnTo>
                        <a:pt x="15" y="7"/>
                      </a:lnTo>
                      <a:lnTo>
                        <a:pt x="15" y="7"/>
                      </a:lnTo>
                      <a:lnTo>
                        <a:pt x="16" y="7"/>
                      </a:lnTo>
                      <a:lnTo>
                        <a:pt x="17" y="7"/>
                      </a:lnTo>
                      <a:lnTo>
                        <a:pt x="18" y="7"/>
                      </a:lnTo>
                      <a:lnTo>
                        <a:pt x="19" y="7"/>
                      </a:lnTo>
                      <a:lnTo>
                        <a:pt x="19" y="7"/>
                      </a:lnTo>
                      <a:lnTo>
                        <a:pt x="20" y="6"/>
                      </a:lnTo>
                      <a:lnTo>
                        <a:pt x="20" y="6"/>
                      </a:lnTo>
                      <a:lnTo>
                        <a:pt x="21" y="5"/>
                      </a:lnTo>
                      <a:lnTo>
                        <a:pt x="21" y="4"/>
                      </a:lnTo>
                      <a:lnTo>
                        <a:pt x="20" y="2"/>
                      </a:lnTo>
                      <a:lnTo>
                        <a:pt x="20" y="1"/>
                      </a:lnTo>
                      <a:lnTo>
                        <a:pt x="20" y="1"/>
                      </a:lnTo>
                      <a:lnTo>
                        <a:pt x="19" y="1"/>
                      </a:lnTo>
                      <a:lnTo>
                        <a:pt x="19" y="1"/>
                      </a:lnTo>
                      <a:lnTo>
                        <a:pt x="19" y="1"/>
                      </a:lnTo>
                      <a:lnTo>
                        <a:pt x="19" y="2"/>
                      </a:lnTo>
                      <a:lnTo>
                        <a:pt x="20" y="2"/>
                      </a:lnTo>
                      <a:lnTo>
                        <a:pt x="20" y="3"/>
                      </a:lnTo>
                      <a:lnTo>
                        <a:pt x="22" y="3"/>
                      </a:lnTo>
                      <a:lnTo>
                        <a:pt x="23" y="3"/>
                      </a:lnTo>
                      <a:lnTo>
                        <a:pt x="23" y="3"/>
                      </a:lnTo>
                      <a:lnTo>
                        <a:pt x="25" y="3"/>
                      </a:lnTo>
                      <a:lnTo>
                        <a:pt x="25" y="3"/>
                      </a:lnTo>
                      <a:lnTo>
                        <a:pt x="25" y="3"/>
                      </a:lnTo>
                      <a:lnTo>
                        <a:pt x="25" y="3"/>
                      </a:lnTo>
                      <a:lnTo>
                        <a:pt x="25" y="3"/>
                      </a:lnTo>
                      <a:lnTo>
                        <a:pt x="25" y="4"/>
                      </a:lnTo>
                      <a:lnTo>
                        <a:pt x="25" y="4"/>
                      </a:lnTo>
                      <a:lnTo>
                        <a:pt x="25" y="4"/>
                      </a:lnTo>
                      <a:lnTo>
                        <a:pt x="24" y="5"/>
                      </a:lnTo>
                      <a:lnTo>
                        <a:pt x="24" y="5"/>
                      </a:lnTo>
                      <a:lnTo>
                        <a:pt x="24" y="6"/>
                      </a:lnTo>
                      <a:lnTo>
                        <a:pt x="25" y="7"/>
                      </a:lnTo>
                      <a:lnTo>
                        <a:pt x="25" y="7"/>
                      </a:lnTo>
                      <a:lnTo>
                        <a:pt x="25" y="8"/>
                      </a:lnTo>
                      <a:lnTo>
                        <a:pt x="26" y="9"/>
                      </a:lnTo>
                      <a:lnTo>
                        <a:pt x="27" y="9"/>
                      </a:lnTo>
                      <a:lnTo>
                        <a:pt x="29" y="10"/>
                      </a:lnTo>
                      <a:lnTo>
                        <a:pt x="30" y="10"/>
                      </a:lnTo>
                      <a:lnTo>
                        <a:pt x="32" y="10"/>
                      </a:lnTo>
                      <a:lnTo>
                        <a:pt x="32" y="10"/>
                      </a:lnTo>
                      <a:lnTo>
                        <a:pt x="33" y="9"/>
                      </a:lnTo>
                      <a:lnTo>
                        <a:pt x="33" y="9"/>
                      </a:lnTo>
                      <a:lnTo>
                        <a:pt x="33" y="8"/>
                      </a:lnTo>
                      <a:lnTo>
                        <a:pt x="33" y="8"/>
                      </a:lnTo>
                      <a:lnTo>
                        <a:pt x="32" y="9"/>
                      </a:lnTo>
                      <a:lnTo>
                        <a:pt x="32" y="9"/>
                      </a:lnTo>
                      <a:lnTo>
                        <a:pt x="33" y="9"/>
                      </a:lnTo>
                      <a:lnTo>
                        <a:pt x="34" y="9"/>
                      </a:lnTo>
                      <a:lnTo>
                        <a:pt x="36" y="9"/>
                      </a:lnTo>
                      <a:lnTo>
                        <a:pt x="37" y="9"/>
                      </a:lnTo>
                      <a:lnTo>
                        <a:pt x="37" y="9"/>
                      </a:lnTo>
                      <a:lnTo>
                        <a:pt x="37" y="9"/>
                      </a:lnTo>
                      <a:lnTo>
                        <a:pt x="38" y="8"/>
                      </a:lnTo>
                      <a:lnTo>
                        <a:pt x="38" y="7"/>
                      </a:lnTo>
                      <a:lnTo>
                        <a:pt x="38" y="6"/>
                      </a:lnTo>
                      <a:lnTo>
                        <a:pt x="38" y="5"/>
                      </a:lnTo>
                      <a:lnTo>
                        <a:pt x="38" y="5"/>
                      </a:lnTo>
                      <a:lnTo>
                        <a:pt x="38" y="5"/>
                      </a:lnTo>
                      <a:lnTo>
                        <a:pt x="38" y="5"/>
                      </a:lnTo>
                      <a:lnTo>
                        <a:pt x="38" y="5"/>
                      </a:lnTo>
                      <a:lnTo>
                        <a:pt x="37" y="5"/>
                      </a:lnTo>
                      <a:lnTo>
                        <a:pt x="37" y="5"/>
                      </a:lnTo>
                      <a:lnTo>
                        <a:pt x="37" y="7"/>
                      </a:lnTo>
                      <a:lnTo>
                        <a:pt x="37" y="8"/>
                      </a:lnTo>
                      <a:lnTo>
                        <a:pt x="36" y="8"/>
                      </a:lnTo>
                      <a:lnTo>
                        <a:pt x="36" y="8"/>
                      </a:lnTo>
                      <a:lnTo>
                        <a:pt x="35" y="9"/>
                      </a:lnTo>
                      <a:lnTo>
                        <a:pt x="34" y="9"/>
                      </a:lnTo>
                      <a:lnTo>
                        <a:pt x="33" y="8"/>
                      </a:lnTo>
                      <a:lnTo>
                        <a:pt x="33" y="8"/>
                      </a:lnTo>
                      <a:lnTo>
                        <a:pt x="32" y="8"/>
                      </a:lnTo>
                      <a:lnTo>
                        <a:pt x="32" y="8"/>
                      </a:lnTo>
                      <a:lnTo>
                        <a:pt x="32" y="8"/>
                      </a:lnTo>
                      <a:lnTo>
                        <a:pt x="32" y="9"/>
                      </a:lnTo>
                      <a:lnTo>
                        <a:pt x="31" y="9"/>
                      </a:lnTo>
                      <a:lnTo>
                        <a:pt x="31" y="9"/>
                      </a:lnTo>
                      <a:lnTo>
                        <a:pt x="30" y="9"/>
                      </a:lnTo>
                      <a:lnTo>
                        <a:pt x="29" y="9"/>
                      </a:lnTo>
                      <a:lnTo>
                        <a:pt x="28" y="8"/>
                      </a:lnTo>
                      <a:lnTo>
                        <a:pt x="28" y="8"/>
                      </a:lnTo>
                      <a:lnTo>
                        <a:pt x="26" y="7"/>
                      </a:lnTo>
                      <a:lnTo>
                        <a:pt x="26" y="7"/>
                      </a:lnTo>
                      <a:lnTo>
                        <a:pt x="26" y="7"/>
                      </a:lnTo>
                      <a:lnTo>
                        <a:pt x="25" y="7"/>
                      </a:lnTo>
                      <a:lnTo>
                        <a:pt x="25" y="6"/>
                      </a:lnTo>
                      <a:lnTo>
                        <a:pt x="25" y="6"/>
                      </a:lnTo>
                      <a:lnTo>
                        <a:pt x="25" y="5"/>
                      </a:lnTo>
                      <a:lnTo>
                        <a:pt x="25" y="5"/>
                      </a:lnTo>
                      <a:lnTo>
                        <a:pt x="26" y="4"/>
                      </a:lnTo>
                      <a:lnTo>
                        <a:pt x="26" y="4"/>
                      </a:lnTo>
                      <a:lnTo>
                        <a:pt x="26" y="3"/>
                      </a:lnTo>
                      <a:lnTo>
                        <a:pt x="26" y="3"/>
                      </a:lnTo>
                      <a:lnTo>
                        <a:pt x="26" y="3"/>
                      </a:lnTo>
                      <a:lnTo>
                        <a:pt x="26" y="3"/>
                      </a:lnTo>
                      <a:lnTo>
                        <a:pt x="25" y="2"/>
                      </a:lnTo>
                      <a:lnTo>
                        <a:pt x="25" y="2"/>
                      </a:lnTo>
                      <a:lnTo>
                        <a:pt x="25" y="2"/>
                      </a:lnTo>
                      <a:lnTo>
                        <a:pt x="23" y="2"/>
                      </a:lnTo>
                      <a:lnTo>
                        <a:pt x="22" y="2"/>
                      </a:lnTo>
                      <a:lnTo>
                        <a:pt x="21" y="2"/>
                      </a:lnTo>
                      <a:lnTo>
                        <a:pt x="20" y="1"/>
                      </a:lnTo>
                      <a:lnTo>
                        <a:pt x="20" y="1"/>
                      </a:lnTo>
                      <a:lnTo>
                        <a:pt x="20" y="1"/>
                      </a:lnTo>
                      <a:lnTo>
                        <a:pt x="20" y="0"/>
                      </a:lnTo>
                      <a:lnTo>
                        <a:pt x="19" y="0"/>
                      </a:lnTo>
                      <a:lnTo>
                        <a:pt x="19" y="0"/>
                      </a:lnTo>
                      <a:lnTo>
                        <a:pt x="19" y="1"/>
                      </a:lnTo>
                      <a:lnTo>
                        <a:pt x="19" y="1"/>
                      </a:lnTo>
                      <a:lnTo>
                        <a:pt x="19" y="2"/>
                      </a:lnTo>
                      <a:lnTo>
                        <a:pt x="20" y="3"/>
                      </a:lnTo>
                      <a:lnTo>
                        <a:pt x="20" y="3"/>
                      </a:lnTo>
                      <a:lnTo>
                        <a:pt x="20" y="4"/>
                      </a:lnTo>
                      <a:lnTo>
                        <a:pt x="20" y="4"/>
                      </a:lnTo>
                      <a:lnTo>
                        <a:pt x="20" y="5"/>
                      </a:lnTo>
                      <a:lnTo>
                        <a:pt x="19" y="6"/>
                      </a:lnTo>
                      <a:lnTo>
                        <a:pt x="19" y="6"/>
                      </a:lnTo>
                      <a:lnTo>
                        <a:pt x="19" y="6"/>
                      </a:lnTo>
                      <a:lnTo>
                        <a:pt x="17" y="7"/>
                      </a:lnTo>
                      <a:lnTo>
                        <a:pt x="16" y="7"/>
                      </a:lnTo>
                      <a:lnTo>
                        <a:pt x="16" y="7"/>
                      </a:lnTo>
                      <a:lnTo>
                        <a:pt x="16" y="6"/>
                      </a:lnTo>
                      <a:lnTo>
                        <a:pt x="16" y="6"/>
                      </a:lnTo>
                      <a:lnTo>
                        <a:pt x="15" y="6"/>
                      </a:lnTo>
                      <a:lnTo>
                        <a:pt x="15" y="6"/>
                      </a:lnTo>
                      <a:lnTo>
                        <a:pt x="15" y="7"/>
                      </a:lnTo>
                      <a:lnTo>
                        <a:pt x="15" y="7"/>
                      </a:lnTo>
                      <a:lnTo>
                        <a:pt x="15" y="7"/>
                      </a:lnTo>
                      <a:lnTo>
                        <a:pt x="16" y="8"/>
                      </a:lnTo>
                      <a:lnTo>
                        <a:pt x="16" y="9"/>
                      </a:lnTo>
                      <a:lnTo>
                        <a:pt x="16" y="9"/>
                      </a:lnTo>
                      <a:lnTo>
                        <a:pt x="16" y="10"/>
                      </a:lnTo>
                      <a:lnTo>
                        <a:pt x="16" y="10"/>
                      </a:lnTo>
                      <a:lnTo>
                        <a:pt x="15" y="11"/>
                      </a:lnTo>
                      <a:lnTo>
                        <a:pt x="15" y="11"/>
                      </a:lnTo>
                      <a:lnTo>
                        <a:pt x="14" y="12"/>
                      </a:lnTo>
                      <a:lnTo>
                        <a:pt x="13" y="12"/>
                      </a:lnTo>
                      <a:lnTo>
                        <a:pt x="13" y="12"/>
                      </a:lnTo>
                      <a:lnTo>
                        <a:pt x="13" y="12"/>
                      </a:lnTo>
                      <a:lnTo>
                        <a:pt x="12" y="12"/>
                      </a:lnTo>
                      <a:lnTo>
                        <a:pt x="10" y="11"/>
                      </a:lnTo>
                      <a:lnTo>
                        <a:pt x="10" y="11"/>
                      </a:lnTo>
                      <a:lnTo>
                        <a:pt x="10" y="11"/>
                      </a:lnTo>
                      <a:lnTo>
                        <a:pt x="10" y="11"/>
                      </a:lnTo>
                      <a:lnTo>
                        <a:pt x="10" y="11"/>
                      </a:lnTo>
                      <a:lnTo>
                        <a:pt x="10" y="12"/>
                      </a:lnTo>
                      <a:lnTo>
                        <a:pt x="10" y="12"/>
                      </a:lnTo>
                      <a:lnTo>
                        <a:pt x="9" y="13"/>
                      </a:lnTo>
                      <a:lnTo>
                        <a:pt x="8" y="13"/>
                      </a:lnTo>
                      <a:lnTo>
                        <a:pt x="7" y="13"/>
                      </a:lnTo>
                      <a:lnTo>
                        <a:pt x="5" y="13"/>
                      </a:lnTo>
                      <a:lnTo>
                        <a:pt x="5" y="13"/>
                      </a:lnTo>
                      <a:lnTo>
                        <a:pt x="3" y="12"/>
                      </a:lnTo>
                      <a:lnTo>
                        <a:pt x="2" y="12"/>
                      </a:lnTo>
                      <a:lnTo>
                        <a:pt x="2" y="11"/>
                      </a:lnTo>
                      <a:lnTo>
                        <a:pt x="1" y="11"/>
                      </a:lnTo>
                      <a:lnTo>
                        <a:pt x="1" y="10"/>
                      </a:lnTo>
                      <a:lnTo>
                        <a:pt x="1" y="9"/>
                      </a:lnTo>
                      <a:lnTo>
                        <a:pt x="1" y="9"/>
                      </a:lnTo>
                      <a:lnTo>
                        <a:pt x="1" y="9"/>
                      </a:lnTo>
                      <a:lnTo>
                        <a:pt x="1" y="8"/>
                      </a:lnTo>
                      <a:lnTo>
                        <a:pt x="1" y="8"/>
                      </a:lnTo>
                      <a:lnTo>
                        <a:pt x="0" y="8"/>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70" name="Freeform 878">
                  <a:extLst>
                    <a:ext uri="{FF2B5EF4-FFF2-40B4-BE49-F238E27FC236}">
                      <a16:creationId xmlns:a16="http://schemas.microsoft.com/office/drawing/2014/main" id="{5AAEA2A4-1CF9-4BFC-85E5-512E72FB700F}"/>
                    </a:ext>
                  </a:extLst>
                </p:cNvPr>
                <p:cNvSpPr>
                  <a:spLocks/>
                </p:cNvSpPr>
                <p:nvPr/>
              </p:nvSpPr>
              <p:spPr bwMode="auto">
                <a:xfrm>
                  <a:off x="3009" y="1437"/>
                  <a:ext cx="38" cy="13"/>
                </a:xfrm>
                <a:custGeom>
                  <a:avLst/>
                  <a:gdLst>
                    <a:gd name="T0" fmla="*/ 1 w 38"/>
                    <a:gd name="T1" fmla="*/ 11 h 13"/>
                    <a:gd name="T2" fmla="*/ 3 w 38"/>
                    <a:gd name="T3" fmla="*/ 13 h 13"/>
                    <a:gd name="T4" fmla="*/ 9 w 38"/>
                    <a:gd name="T5" fmla="*/ 13 h 13"/>
                    <a:gd name="T6" fmla="*/ 11 w 38"/>
                    <a:gd name="T7" fmla="*/ 11 h 13"/>
                    <a:gd name="T8" fmla="*/ 11 w 38"/>
                    <a:gd name="T9" fmla="*/ 12 h 13"/>
                    <a:gd name="T10" fmla="*/ 14 w 38"/>
                    <a:gd name="T11" fmla="*/ 13 h 13"/>
                    <a:gd name="T12" fmla="*/ 16 w 38"/>
                    <a:gd name="T13" fmla="*/ 12 h 13"/>
                    <a:gd name="T14" fmla="*/ 17 w 38"/>
                    <a:gd name="T15" fmla="*/ 9 h 13"/>
                    <a:gd name="T16" fmla="*/ 16 w 38"/>
                    <a:gd name="T17" fmla="*/ 7 h 13"/>
                    <a:gd name="T18" fmla="*/ 15 w 38"/>
                    <a:gd name="T19" fmla="*/ 6 h 13"/>
                    <a:gd name="T20" fmla="*/ 15 w 38"/>
                    <a:gd name="T21" fmla="*/ 7 h 13"/>
                    <a:gd name="T22" fmla="*/ 18 w 38"/>
                    <a:gd name="T23" fmla="*/ 7 h 13"/>
                    <a:gd name="T24" fmla="*/ 20 w 38"/>
                    <a:gd name="T25" fmla="*/ 6 h 13"/>
                    <a:gd name="T26" fmla="*/ 20 w 38"/>
                    <a:gd name="T27" fmla="*/ 1 h 13"/>
                    <a:gd name="T28" fmla="*/ 19 w 38"/>
                    <a:gd name="T29" fmla="*/ 1 h 13"/>
                    <a:gd name="T30" fmla="*/ 22 w 38"/>
                    <a:gd name="T31" fmla="*/ 3 h 13"/>
                    <a:gd name="T32" fmla="*/ 25 w 38"/>
                    <a:gd name="T33" fmla="*/ 3 h 13"/>
                    <a:gd name="T34" fmla="*/ 25 w 38"/>
                    <a:gd name="T35" fmla="*/ 4 h 13"/>
                    <a:gd name="T36" fmla="*/ 24 w 38"/>
                    <a:gd name="T37" fmla="*/ 5 h 13"/>
                    <a:gd name="T38" fmla="*/ 25 w 38"/>
                    <a:gd name="T39" fmla="*/ 8 h 13"/>
                    <a:gd name="T40" fmla="*/ 30 w 38"/>
                    <a:gd name="T41" fmla="*/ 10 h 13"/>
                    <a:gd name="T42" fmla="*/ 33 w 38"/>
                    <a:gd name="T43" fmla="*/ 9 h 13"/>
                    <a:gd name="T44" fmla="*/ 32 w 38"/>
                    <a:gd name="T45" fmla="*/ 9 h 13"/>
                    <a:gd name="T46" fmla="*/ 37 w 38"/>
                    <a:gd name="T47" fmla="*/ 9 h 13"/>
                    <a:gd name="T48" fmla="*/ 38 w 38"/>
                    <a:gd name="T49" fmla="*/ 7 h 13"/>
                    <a:gd name="T50" fmla="*/ 38 w 38"/>
                    <a:gd name="T51" fmla="*/ 5 h 13"/>
                    <a:gd name="T52" fmla="*/ 37 w 38"/>
                    <a:gd name="T53" fmla="*/ 5 h 13"/>
                    <a:gd name="T54" fmla="*/ 36 w 38"/>
                    <a:gd name="T55" fmla="*/ 8 h 13"/>
                    <a:gd name="T56" fmla="*/ 33 w 38"/>
                    <a:gd name="T57" fmla="*/ 8 h 13"/>
                    <a:gd name="T58" fmla="*/ 32 w 38"/>
                    <a:gd name="T59" fmla="*/ 9 h 13"/>
                    <a:gd name="T60" fmla="*/ 29 w 38"/>
                    <a:gd name="T61" fmla="*/ 9 h 13"/>
                    <a:gd name="T62" fmla="*/ 26 w 38"/>
                    <a:gd name="T63" fmla="*/ 7 h 13"/>
                    <a:gd name="T64" fmla="*/ 25 w 38"/>
                    <a:gd name="T65" fmla="*/ 6 h 13"/>
                    <a:gd name="T66" fmla="*/ 26 w 38"/>
                    <a:gd name="T67" fmla="*/ 4 h 13"/>
                    <a:gd name="T68" fmla="*/ 26 w 38"/>
                    <a:gd name="T69" fmla="*/ 3 h 13"/>
                    <a:gd name="T70" fmla="*/ 23 w 38"/>
                    <a:gd name="T71" fmla="*/ 2 h 13"/>
                    <a:gd name="T72" fmla="*/ 20 w 38"/>
                    <a:gd name="T73" fmla="*/ 1 h 13"/>
                    <a:gd name="T74" fmla="*/ 19 w 38"/>
                    <a:gd name="T75" fmla="*/ 0 h 13"/>
                    <a:gd name="T76" fmla="*/ 20 w 38"/>
                    <a:gd name="T77" fmla="*/ 3 h 13"/>
                    <a:gd name="T78" fmla="*/ 20 w 38"/>
                    <a:gd name="T79" fmla="*/ 5 h 13"/>
                    <a:gd name="T80" fmla="*/ 17 w 38"/>
                    <a:gd name="T81" fmla="*/ 7 h 13"/>
                    <a:gd name="T82" fmla="*/ 16 w 38"/>
                    <a:gd name="T83" fmla="*/ 6 h 13"/>
                    <a:gd name="T84" fmla="*/ 15 w 38"/>
                    <a:gd name="T85" fmla="*/ 7 h 13"/>
                    <a:gd name="T86" fmla="*/ 16 w 38"/>
                    <a:gd name="T87" fmla="*/ 9 h 13"/>
                    <a:gd name="T88" fmla="*/ 15 w 38"/>
                    <a:gd name="T89" fmla="*/ 11 h 13"/>
                    <a:gd name="T90" fmla="*/ 13 w 38"/>
                    <a:gd name="T91" fmla="*/ 12 h 13"/>
                    <a:gd name="T92" fmla="*/ 10 w 38"/>
                    <a:gd name="T93" fmla="*/ 11 h 13"/>
                    <a:gd name="T94" fmla="*/ 10 w 38"/>
                    <a:gd name="T95" fmla="*/ 12 h 13"/>
                    <a:gd name="T96" fmla="*/ 5 w 38"/>
                    <a:gd name="T97" fmla="*/ 13 h 13"/>
                    <a:gd name="T98" fmla="*/ 2 w 38"/>
                    <a:gd name="T99" fmla="*/ 11 h 13"/>
                    <a:gd name="T100" fmla="*/ 1 w 38"/>
                    <a:gd name="T101" fmla="*/ 9 h 13"/>
                    <a:gd name="T102" fmla="*/ 0 w 38"/>
                    <a:gd name="T10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13">
                      <a:moveTo>
                        <a:pt x="0" y="9"/>
                      </a:moveTo>
                      <a:lnTo>
                        <a:pt x="0" y="9"/>
                      </a:lnTo>
                      <a:lnTo>
                        <a:pt x="1" y="10"/>
                      </a:lnTo>
                      <a:lnTo>
                        <a:pt x="1" y="11"/>
                      </a:lnTo>
                      <a:lnTo>
                        <a:pt x="2" y="12"/>
                      </a:lnTo>
                      <a:lnTo>
                        <a:pt x="2" y="12"/>
                      </a:lnTo>
                      <a:lnTo>
                        <a:pt x="2" y="12"/>
                      </a:lnTo>
                      <a:lnTo>
                        <a:pt x="3" y="13"/>
                      </a:lnTo>
                      <a:lnTo>
                        <a:pt x="5" y="13"/>
                      </a:lnTo>
                      <a:lnTo>
                        <a:pt x="5" y="13"/>
                      </a:lnTo>
                      <a:lnTo>
                        <a:pt x="7" y="13"/>
                      </a:lnTo>
                      <a:lnTo>
                        <a:pt x="9" y="13"/>
                      </a:lnTo>
                      <a:lnTo>
                        <a:pt x="9" y="13"/>
                      </a:lnTo>
                      <a:lnTo>
                        <a:pt x="10" y="12"/>
                      </a:lnTo>
                      <a:lnTo>
                        <a:pt x="10" y="12"/>
                      </a:lnTo>
                      <a:lnTo>
                        <a:pt x="11" y="11"/>
                      </a:lnTo>
                      <a:lnTo>
                        <a:pt x="11" y="11"/>
                      </a:lnTo>
                      <a:lnTo>
                        <a:pt x="10" y="11"/>
                      </a:lnTo>
                      <a:lnTo>
                        <a:pt x="10" y="11"/>
                      </a:lnTo>
                      <a:lnTo>
                        <a:pt x="11" y="12"/>
                      </a:lnTo>
                      <a:lnTo>
                        <a:pt x="12" y="12"/>
                      </a:lnTo>
                      <a:lnTo>
                        <a:pt x="13" y="13"/>
                      </a:lnTo>
                      <a:lnTo>
                        <a:pt x="13" y="13"/>
                      </a:lnTo>
                      <a:lnTo>
                        <a:pt x="14" y="13"/>
                      </a:lnTo>
                      <a:lnTo>
                        <a:pt x="14" y="12"/>
                      </a:lnTo>
                      <a:lnTo>
                        <a:pt x="15" y="12"/>
                      </a:lnTo>
                      <a:lnTo>
                        <a:pt x="16" y="12"/>
                      </a:lnTo>
                      <a:lnTo>
                        <a:pt x="16" y="12"/>
                      </a:lnTo>
                      <a:lnTo>
                        <a:pt x="16" y="11"/>
                      </a:lnTo>
                      <a:lnTo>
                        <a:pt x="16" y="10"/>
                      </a:lnTo>
                      <a:lnTo>
                        <a:pt x="17" y="9"/>
                      </a:lnTo>
                      <a:lnTo>
                        <a:pt x="17" y="9"/>
                      </a:lnTo>
                      <a:lnTo>
                        <a:pt x="16" y="8"/>
                      </a:lnTo>
                      <a:lnTo>
                        <a:pt x="16" y="8"/>
                      </a:lnTo>
                      <a:lnTo>
                        <a:pt x="16" y="7"/>
                      </a:lnTo>
                      <a:lnTo>
                        <a:pt x="16" y="7"/>
                      </a:lnTo>
                      <a:lnTo>
                        <a:pt x="16" y="6"/>
                      </a:lnTo>
                      <a:lnTo>
                        <a:pt x="16" y="6"/>
                      </a:lnTo>
                      <a:lnTo>
                        <a:pt x="16" y="6"/>
                      </a:lnTo>
                      <a:lnTo>
                        <a:pt x="15" y="6"/>
                      </a:lnTo>
                      <a:lnTo>
                        <a:pt x="15" y="6"/>
                      </a:lnTo>
                      <a:lnTo>
                        <a:pt x="15" y="6"/>
                      </a:lnTo>
                      <a:lnTo>
                        <a:pt x="15" y="6"/>
                      </a:lnTo>
                      <a:lnTo>
                        <a:pt x="15" y="7"/>
                      </a:lnTo>
                      <a:lnTo>
                        <a:pt x="15" y="7"/>
                      </a:lnTo>
                      <a:lnTo>
                        <a:pt x="16" y="7"/>
                      </a:lnTo>
                      <a:lnTo>
                        <a:pt x="17" y="7"/>
                      </a:lnTo>
                      <a:lnTo>
                        <a:pt x="18" y="7"/>
                      </a:lnTo>
                      <a:lnTo>
                        <a:pt x="19" y="7"/>
                      </a:lnTo>
                      <a:lnTo>
                        <a:pt x="19" y="7"/>
                      </a:lnTo>
                      <a:lnTo>
                        <a:pt x="20" y="6"/>
                      </a:lnTo>
                      <a:lnTo>
                        <a:pt x="20" y="6"/>
                      </a:lnTo>
                      <a:lnTo>
                        <a:pt x="21" y="5"/>
                      </a:lnTo>
                      <a:lnTo>
                        <a:pt x="21" y="4"/>
                      </a:lnTo>
                      <a:lnTo>
                        <a:pt x="20" y="2"/>
                      </a:lnTo>
                      <a:lnTo>
                        <a:pt x="20" y="1"/>
                      </a:lnTo>
                      <a:lnTo>
                        <a:pt x="20" y="1"/>
                      </a:lnTo>
                      <a:lnTo>
                        <a:pt x="19" y="1"/>
                      </a:lnTo>
                      <a:lnTo>
                        <a:pt x="19" y="1"/>
                      </a:lnTo>
                      <a:lnTo>
                        <a:pt x="19" y="1"/>
                      </a:lnTo>
                      <a:lnTo>
                        <a:pt x="19" y="2"/>
                      </a:lnTo>
                      <a:lnTo>
                        <a:pt x="20" y="2"/>
                      </a:lnTo>
                      <a:lnTo>
                        <a:pt x="20" y="3"/>
                      </a:lnTo>
                      <a:lnTo>
                        <a:pt x="22" y="3"/>
                      </a:lnTo>
                      <a:lnTo>
                        <a:pt x="23" y="3"/>
                      </a:lnTo>
                      <a:lnTo>
                        <a:pt x="23" y="3"/>
                      </a:lnTo>
                      <a:lnTo>
                        <a:pt x="25" y="3"/>
                      </a:lnTo>
                      <a:lnTo>
                        <a:pt x="25" y="3"/>
                      </a:lnTo>
                      <a:lnTo>
                        <a:pt x="25" y="3"/>
                      </a:lnTo>
                      <a:lnTo>
                        <a:pt x="25" y="3"/>
                      </a:lnTo>
                      <a:lnTo>
                        <a:pt x="25" y="3"/>
                      </a:lnTo>
                      <a:lnTo>
                        <a:pt x="25" y="4"/>
                      </a:lnTo>
                      <a:lnTo>
                        <a:pt x="25" y="4"/>
                      </a:lnTo>
                      <a:lnTo>
                        <a:pt x="25" y="4"/>
                      </a:lnTo>
                      <a:lnTo>
                        <a:pt x="24" y="5"/>
                      </a:lnTo>
                      <a:lnTo>
                        <a:pt x="24" y="5"/>
                      </a:lnTo>
                      <a:lnTo>
                        <a:pt x="24" y="6"/>
                      </a:lnTo>
                      <a:lnTo>
                        <a:pt x="25" y="7"/>
                      </a:lnTo>
                      <a:lnTo>
                        <a:pt x="25" y="7"/>
                      </a:lnTo>
                      <a:lnTo>
                        <a:pt x="25" y="8"/>
                      </a:lnTo>
                      <a:lnTo>
                        <a:pt x="26" y="9"/>
                      </a:lnTo>
                      <a:lnTo>
                        <a:pt x="27" y="9"/>
                      </a:lnTo>
                      <a:lnTo>
                        <a:pt x="29" y="10"/>
                      </a:lnTo>
                      <a:lnTo>
                        <a:pt x="30" y="10"/>
                      </a:lnTo>
                      <a:lnTo>
                        <a:pt x="32" y="10"/>
                      </a:lnTo>
                      <a:lnTo>
                        <a:pt x="32" y="10"/>
                      </a:lnTo>
                      <a:lnTo>
                        <a:pt x="33" y="9"/>
                      </a:lnTo>
                      <a:lnTo>
                        <a:pt x="33" y="9"/>
                      </a:lnTo>
                      <a:lnTo>
                        <a:pt x="33" y="8"/>
                      </a:lnTo>
                      <a:lnTo>
                        <a:pt x="33" y="8"/>
                      </a:lnTo>
                      <a:lnTo>
                        <a:pt x="32" y="9"/>
                      </a:lnTo>
                      <a:lnTo>
                        <a:pt x="32" y="9"/>
                      </a:lnTo>
                      <a:lnTo>
                        <a:pt x="33" y="9"/>
                      </a:lnTo>
                      <a:lnTo>
                        <a:pt x="34" y="9"/>
                      </a:lnTo>
                      <a:lnTo>
                        <a:pt x="36" y="9"/>
                      </a:lnTo>
                      <a:lnTo>
                        <a:pt x="37" y="9"/>
                      </a:lnTo>
                      <a:lnTo>
                        <a:pt x="37" y="9"/>
                      </a:lnTo>
                      <a:lnTo>
                        <a:pt x="37" y="9"/>
                      </a:lnTo>
                      <a:lnTo>
                        <a:pt x="38" y="8"/>
                      </a:lnTo>
                      <a:lnTo>
                        <a:pt x="38" y="7"/>
                      </a:lnTo>
                      <a:lnTo>
                        <a:pt x="38" y="6"/>
                      </a:lnTo>
                      <a:lnTo>
                        <a:pt x="38" y="5"/>
                      </a:lnTo>
                      <a:lnTo>
                        <a:pt x="38" y="5"/>
                      </a:lnTo>
                      <a:lnTo>
                        <a:pt x="38" y="5"/>
                      </a:lnTo>
                      <a:lnTo>
                        <a:pt x="38" y="5"/>
                      </a:lnTo>
                      <a:lnTo>
                        <a:pt x="38" y="5"/>
                      </a:lnTo>
                      <a:lnTo>
                        <a:pt x="37" y="5"/>
                      </a:lnTo>
                      <a:lnTo>
                        <a:pt x="37" y="5"/>
                      </a:lnTo>
                      <a:lnTo>
                        <a:pt x="37" y="7"/>
                      </a:lnTo>
                      <a:lnTo>
                        <a:pt x="37" y="8"/>
                      </a:lnTo>
                      <a:lnTo>
                        <a:pt x="36" y="8"/>
                      </a:lnTo>
                      <a:lnTo>
                        <a:pt x="36" y="8"/>
                      </a:lnTo>
                      <a:lnTo>
                        <a:pt x="35" y="9"/>
                      </a:lnTo>
                      <a:lnTo>
                        <a:pt x="34" y="9"/>
                      </a:lnTo>
                      <a:lnTo>
                        <a:pt x="33" y="8"/>
                      </a:lnTo>
                      <a:lnTo>
                        <a:pt x="33" y="8"/>
                      </a:lnTo>
                      <a:lnTo>
                        <a:pt x="32" y="8"/>
                      </a:lnTo>
                      <a:lnTo>
                        <a:pt x="32" y="8"/>
                      </a:lnTo>
                      <a:lnTo>
                        <a:pt x="32" y="8"/>
                      </a:lnTo>
                      <a:lnTo>
                        <a:pt x="32" y="9"/>
                      </a:lnTo>
                      <a:lnTo>
                        <a:pt x="31" y="9"/>
                      </a:lnTo>
                      <a:lnTo>
                        <a:pt x="31" y="9"/>
                      </a:lnTo>
                      <a:lnTo>
                        <a:pt x="30" y="9"/>
                      </a:lnTo>
                      <a:lnTo>
                        <a:pt x="29" y="9"/>
                      </a:lnTo>
                      <a:lnTo>
                        <a:pt x="28" y="8"/>
                      </a:lnTo>
                      <a:lnTo>
                        <a:pt x="28" y="8"/>
                      </a:lnTo>
                      <a:lnTo>
                        <a:pt x="26" y="7"/>
                      </a:lnTo>
                      <a:lnTo>
                        <a:pt x="26" y="7"/>
                      </a:lnTo>
                      <a:lnTo>
                        <a:pt x="26" y="7"/>
                      </a:lnTo>
                      <a:lnTo>
                        <a:pt x="25" y="7"/>
                      </a:lnTo>
                      <a:lnTo>
                        <a:pt x="25" y="6"/>
                      </a:lnTo>
                      <a:lnTo>
                        <a:pt x="25" y="6"/>
                      </a:lnTo>
                      <a:lnTo>
                        <a:pt x="25" y="5"/>
                      </a:lnTo>
                      <a:lnTo>
                        <a:pt x="25" y="5"/>
                      </a:lnTo>
                      <a:lnTo>
                        <a:pt x="26" y="4"/>
                      </a:lnTo>
                      <a:lnTo>
                        <a:pt x="26" y="4"/>
                      </a:lnTo>
                      <a:lnTo>
                        <a:pt x="26" y="3"/>
                      </a:lnTo>
                      <a:lnTo>
                        <a:pt x="26" y="3"/>
                      </a:lnTo>
                      <a:lnTo>
                        <a:pt x="26" y="3"/>
                      </a:lnTo>
                      <a:lnTo>
                        <a:pt x="26" y="3"/>
                      </a:lnTo>
                      <a:lnTo>
                        <a:pt x="25" y="2"/>
                      </a:lnTo>
                      <a:lnTo>
                        <a:pt x="25" y="2"/>
                      </a:lnTo>
                      <a:lnTo>
                        <a:pt x="25" y="2"/>
                      </a:lnTo>
                      <a:lnTo>
                        <a:pt x="23" y="2"/>
                      </a:lnTo>
                      <a:lnTo>
                        <a:pt x="22" y="2"/>
                      </a:lnTo>
                      <a:lnTo>
                        <a:pt x="21" y="2"/>
                      </a:lnTo>
                      <a:lnTo>
                        <a:pt x="20" y="1"/>
                      </a:lnTo>
                      <a:lnTo>
                        <a:pt x="20" y="1"/>
                      </a:lnTo>
                      <a:lnTo>
                        <a:pt x="20" y="1"/>
                      </a:lnTo>
                      <a:lnTo>
                        <a:pt x="20" y="0"/>
                      </a:lnTo>
                      <a:lnTo>
                        <a:pt x="19" y="0"/>
                      </a:lnTo>
                      <a:lnTo>
                        <a:pt x="19" y="0"/>
                      </a:lnTo>
                      <a:lnTo>
                        <a:pt x="19" y="1"/>
                      </a:lnTo>
                      <a:lnTo>
                        <a:pt x="19" y="1"/>
                      </a:lnTo>
                      <a:lnTo>
                        <a:pt x="19" y="2"/>
                      </a:lnTo>
                      <a:lnTo>
                        <a:pt x="20" y="3"/>
                      </a:lnTo>
                      <a:lnTo>
                        <a:pt x="20" y="3"/>
                      </a:lnTo>
                      <a:lnTo>
                        <a:pt x="20" y="4"/>
                      </a:lnTo>
                      <a:lnTo>
                        <a:pt x="20" y="4"/>
                      </a:lnTo>
                      <a:lnTo>
                        <a:pt x="20" y="5"/>
                      </a:lnTo>
                      <a:lnTo>
                        <a:pt x="19" y="6"/>
                      </a:lnTo>
                      <a:lnTo>
                        <a:pt x="19" y="6"/>
                      </a:lnTo>
                      <a:lnTo>
                        <a:pt x="19" y="6"/>
                      </a:lnTo>
                      <a:lnTo>
                        <a:pt x="17" y="7"/>
                      </a:lnTo>
                      <a:lnTo>
                        <a:pt x="16" y="7"/>
                      </a:lnTo>
                      <a:lnTo>
                        <a:pt x="16" y="7"/>
                      </a:lnTo>
                      <a:lnTo>
                        <a:pt x="16" y="6"/>
                      </a:lnTo>
                      <a:lnTo>
                        <a:pt x="16" y="6"/>
                      </a:lnTo>
                      <a:lnTo>
                        <a:pt x="15" y="6"/>
                      </a:lnTo>
                      <a:lnTo>
                        <a:pt x="15" y="6"/>
                      </a:lnTo>
                      <a:lnTo>
                        <a:pt x="15" y="7"/>
                      </a:lnTo>
                      <a:lnTo>
                        <a:pt x="15" y="7"/>
                      </a:lnTo>
                      <a:lnTo>
                        <a:pt x="15" y="7"/>
                      </a:lnTo>
                      <a:lnTo>
                        <a:pt x="16" y="8"/>
                      </a:lnTo>
                      <a:lnTo>
                        <a:pt x="16" y="9"/>
                      </a:lnTo>
                      <a:lnTo>
                        <a:pt x="16" y="9"/>
                      </a:lnTo>
                      <a:lnTo>
                        <a:pt x="16" y="10"/>
                      </a:lnTo>
                      <a:lnTo>
                        <a:pt x="16" y="10"/>
                      </a:lnTo>
                      <a:lnTo>
                        <a:pt x="15" y="11"/>
                      </a:lnTo>
                      <a:lnTo>
                        <a:pt x="15" y="11"/>
                      </a:lnTo>
                      <a:lnTo>
                        <a:pt x="14" y="12"/>
                      </a:lnTo>
                      <a:lnTo>
                        <a:pt x="13" y="12"/>
                      </a:lnTo>
                      <a:lnTo>
                        <a:pt x="13" y="12"/>
                      </a:lnTo>
                      <a:lnTo>
                        <a:pt x="13" y="12"/>
                      </a:lnTo>
                      <a:lnTo>
                        <a:pt x="12" y="12"/>
                      </a:lnTo>
                      <a:lnTo>
                        <a:pt x="10" y="11"/>
                      </a:lnTo>
                      <a:lnTo>
                        <a:pt x="10" y="11"/>
                      </a:lnTo>
                      <a:lnTo>
                        <a:pt x="10" y="11"/>
                      </a:lnTo>
                      <a:lnTo>
                        <a:pt x="10" y="11"/>
                      </a:lnTo>
                      <a:lnTo>
                        <a:pt x="10" y="11"/>
                      </a:lnTo>
                      <a:lnTo>
                        <a:pt x="10" y="12"/>
                      </a:lnTo>
                      <a:lnTo>
                        <a:pt x="10" y="12"/>
                      </a:lnTo>
                      <a:lnTo>
                        <a:pt x="9" y="13"/>
                      </a:lnTo>
                      <a:lnTo>
                        <a:pt x="8" y="13"/>
                      </a:lnTo>
                      <a:lnTo>
                        <a:pt x="7" y="13"/>
                      </a:lnTo>
                      <a:lnTo>
                        <a:pt x="5" y="13"/>
                      </a:lnTo>
                      <a:lnTo>
                        <a:pt x="5" y="13"/>
                      </a:lnTo>
                      <a:lnTo>
                        <a:pt x="3" y="12"/>
                      </a:lnTo>
                      <a:lnTo>
                        <a:pt x="2" y="12"/>
                      </a:lnTo>
                      <a:lnTo>
                        <a:pt x="2" y="11"/>
                      </a:lnTo>
                      <a:lnTo>
                        <a:pt x="1" y="11"/>
                      </a:lnTo>
                      <a:lnTo>
                        <a:pt x="1" y="10"/>
                      </a:lnTo>
                      <a:lnTo>
                        <a:pt x="1" y="9"/>
                      </a:lnTo>
                      <a:lnTo>
                        <a:pt x="1" y="9"/>
                      </a:lnTo>
                      <a:lnTo>
                        <a:pt x="1" y="9"/>
                      </a:lnTo>
                      <a:lnTo>
                        <a:pt x="1" y="8"/>
                      </a:lnTo>
                      <a:lnTo>
                        <a:pt x="1" y="8"/>
                      </a:lnTo>
                      <a:lnTo>
                        <a:pt x="0" y="8"/>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71" name="Freeform 879">
                  <a:extLst>
                    <a:ext uri="{FF2B5EF4-FFF2-40B4-BE49-F238E27FC236}">
                      <a16:creationId xmlns:a16="http://schemas.microsoft.com/office/drawing/2014/main" id="{09094EFC-8E5A-4181-8248-03388A60C872}"/>
                    </a:ext>
                  </a:extLst>
                </p:cNvPr>
                <p:cNvSpPr>
                  <a:spLocks/>
                </p:cNvSpPr>
                <p:nvPr/>
              </p:nvSpPr>
              <p:spPr bwMode="auto">
                <a:xfrm>
                  <a:off x="3046" y="1436"/>
                  <a:ext cx="20" cy="17"/>
                </a:xfrm>
                <a:custGeom>
                  <a:avLst/>
                  <a:gdLst>
                    <a:gd name="T0" fmla="*/ 19 w 20"/>
                    <a:gd name="T1" fmla="*/ 12 h 17"/>
                    <a:gd name="T2" fmla="*/ 19 w 20"/>
                    <a:gd name="T3" fmla="*/ 14 h 17"/>
                    <a:gd name="T4" fmla="*/ 18 w 20"/>
                    <a:gd name="T5" fmla="*/ 16 h 17"/>
                    <a:gd name="T6" fmla="*/ 17 w 20"/>
                    <a:gd name="T7" fmla="*/ 16 h 17"/>
                    <a:gd name="T8" fmla="*/ 14 w 20"/>
                    <a:gd name="T9" fmla="*/ 16 h 17"/>
                    <a:gd name="T10" fmla="*/ 13 w 20"/>
                    <a:gd name="T11" fmla="*/ 15 h 17"/>
                    <a:gd name="T12" fmla="*/ 12 w 20"/>
                    <a:gd name="T13" fmla="*/ 14 h 17"/>
                    <a:gd name="T14" fmla="*/ 11 w 20"/>
                    <a:gd name="T15" fmla="*/ 13 h 17"/>
                    <a:gd name="T16" fmla="*/ 10 w 20"/>
                    <a:gd name="T17" fmla="*/ 14 h 17"/>
                    <a:gd name="T18" fmla="*/ 9 w 20"/>
                    <a:gd name="T19" fmla="*/ 14 h 17"/>
                    <a:gd name="T20" fmla="*/ 7 w 20"/>
                    <a:gd name="T21" fmla="*/ 15 h 17"/>
                    <a:gd name="T22" fmla="*/ 6 w 20"/>
                    <a:gd name="T23" fmla="*/ 14 h 17"/>
                    <a:gd name="T24" fmla="*/ 3 w 20"/>
                    <a:gd name="T25" fmla="*/ 12 h 17"/>
                    <a:gd name="T26" fmla="*/ 3 w 20"/>
                    <a:gd name="T27" fmla="*/ 10 h 17"/>
                    <a:gd name="T28" fmla="*/ 4 w 20"/>
                    <a:gd name="T29" fmla="*/ 8 h 17"/>
                    <a:gd name="T30" fmla="*/ 3 w 20"/>
                    <a:gd name="T31" fmla="*/ 8 h 17"/>
                    <a:gd name="T32" fmla="*/ 3 w 20"/>
                    <a:gd name="T33" fmla="*/ 7 h 17"/>
                    <a:gd name="T34" fmla="*/ 3 w 20"/>
                    <a:gd name="T35" fmla="*/ 4 h 17"/>
                    <a:gd name="T36" fmla="*/ 2 w 20"/>
                    <a:gd name="T37" fmla="*/ 4 h 17"/>
                    <a:gd name="T38" fmla="*/ 1 w 20"/>
                    <a:gd name="T39" fmla="*/ 2 h 17"/>
                    <a:gd name="T40" fmla="*/ 1 w 20"/>
                    <a:gd name="T41" fmla="*/ 1 h 17"/>
                    <a:gd name="T42" fmla="*/ 0 w 20"/>
                    <a:gd name="T43" fmla="*/ 1 h 17"/>
                    <a:gd name="T44" fmla="*/ 0 w 20"/>
                    <a:gd name="T45" fmla="*/ 2 h 17"/>
                    <a:gd name="T46" fmla="*/ 1 w 20"/>
                    <a:gd name="T47" fmla="*/ 4 h 17"/>
                    <a:gd name="T48" fmla="*/ 2 w 20"/>
                    <a:gd name="T49" fmla="*/ 4 h 17"/>
                    <a:gd name="T50" fmla="*/ 2 w 20"/>
                    <a:gd name="T51" fmla="*/ 5 h 17"/>
                    <a:gd name="T52" fmla="*/ 2 w 20"/>
                    <a:gd name="T53" fmla="*/ 7 h 17"/>
                    <a:gd name="T54" fmla="*/ 3 w 20"/>
                    <a:gd name="T55" fmla="*/ 8 h 17"/>
                    <a:gd name="T56" fmla="*/ 3 w 20"/>
                    <a:gd name="T57" fmla="*/ 8 h 17"/>
                    <a:gd name="T58" fmla="*/ 3 w 20"/>
                    <a:gd name="T59" fmla="*/ 9 h 17"/>
                    <a:gd name="T60" fmla="*/ 2 w 20"/>
                    <a:gd name="T61" fmla="*/ 11 h 17"/>
                    <a:gd name="T62" fmla="*/ 4 w 20"/>
                    <a:gd name="T63" fmla="*/ 14 h 17"/>
                    <a:gd name="T64" fmla="*/ 6 w 20"/>
                    <a:gd name="T65" fmla="*/ 15 h 17"/>
                    <a:gd name="T66" fmla="*/ 9 w 20"/>
                    <a:gd name="T67" fmla="*/ 15 h 17"/>
                    <a:gd name="T68" fmla="*/ 10 w 20"/>
                    <a:gd name="T69" fmla="*/ 14 h 17"/>
                    <a:gd name="T70" fmla="*/ 11 w 20"/>
                    <a:gd name="T71" fmla="*/ 13 h 17"/>
                    <a:gd name="T72" fmla="*/ 11 w 20"/>
                    <a:gd name="T73" fmla="*/ 14 h 17"/>
                    <a:gd name="T74" fmla="*/ 13 w 20"/>
                    <a:gd name="T75" fmla="*/ 15 h 17"/>
                    <a:gd name="T76" fmla="*/ 15 w 20"/>
                    <a:gd name="T77" fmla="*/ 16 h 17"/>
                    <a:gd name="T78" fmla="*/ 17 w 20"/>
                    <a:gd name="T79" fmla="*/ 17 h 17"/>
                    <a:gd name="T80" fmla="*/ 19 w 20"/>
                    <a:gd name="T81" fmla="*/ 15 h 17"/>
                    <a:gd name="T82" fmla="*/ 20 w 20"/>
                    <a:gd name="T83" fmla="*/ 13 h 17"/>
                    <a:gd name="T84" fmla="*/ 18 w 20"/>
                    <a:gd name="T85" fmla="*/ 12 h 17"/>
                    <a:gd name="T86" fmla="*/ 18 w 20"/>
                    <a:gd name="T8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17">
                      <a:moveTo>
                        <a:pt x="18" y="12"/>
                      </a:moveTo>
                      <a:lnTo>
                        <a:pt x="18" y="12"/>
                      </a:lnTo>
                      <a:lnTo>
                        <a:pt x="19" y="12"/>
                      </a:lnTo>
                      <a:lnTo>
                        <a:pt x="19" y="13"/>
                      </a:lnTo>
                      <a:lnTo>
                        <a:pt x="19" y="13"/>
                      </a:lnTo>
                      <a:lnTo>
                        <a:pt x="19" y="14"/>
                      </a:lnTo>
                      <a:lnTo>
                        <a:pt x="19" y="14"/>
                      </a:lnTo>
                      <a:lnTo>
                        <a:pt x="19" y="14"/>
                      </a:lnTo>
                      <a:lnTo>
                        <a:pt x="18" y="16"/>
                      </a:lnTo>
                      <a:lnTo>
                        <a:pt x="18" y="16"/>
                      </a:lnTo>
                      <a:lnTo>
                        <a:pt x="18" y="16"/>
                      </a:lnTo>
                      <a:lnTo>
                        <a:pt x="17" y="16"/>
                      </a:lnTo>
                      <a:lnTo>
                        <a:pt x="16" y="16"/>
                      </a:lnTo>
                      <a:lnTo>
                        <a:pt x="15" y="16"/>
                      </a:lnTo>
                      <a:lnTo>
                        <a:pt x="14" y="16"/>
                      </a:lnTo>
                      <a:lnTo>
                        <a:pt x="13" y="15"/>
                      </a:lnTo>
                      <a:lnTo>
                        <a:pt x="13" y="15"/>
                      </a:lnTo>
                      <a:lnTo>
                        <a:pt x="13" y="15"/>
                      </a:lnTo>
                      <a:lnTo>
                        <a:pt x="12" y="15"/>
                      </a:lnTo>
                      <a:lnTo>
                        <a:pt x="12" y="15"/>
                      </a:lnTo>
                      <a:lnTo>
                        <a:pt x="12" y="14"/>
                      </a:lnTo>
                      <a:lnTo>
                        <a:pt x="11" y="13"/>
                      </a:lnTo>
                      <a:lnTo>
                        <a:pt x="11" y="13"/>
                      </a:lnTo>
                      <a:lnTo>
                        <a:pt x="11" y="13"/>
                      </a:lnTo>
                      <a:lnTo>
                        <a:pt x="11" y="13"/>
                      </a:lnTo>
                      <a:lnTo>
                        <a:pt x="11" y="13"/>
                      </a:lnTo>
                      <a:lnTo>
                        <a:pt x="10" y="14"/>
                      </a:lnTo>
                      <a:lnTo>
                        <a:pt x="10" y="14"/>
                      </a:lnTo>
                      <a:lnTo>
                        <a:pt x="9" y="14"/>
                      </a:lnTo>
                      <a:lnTo>
                        <a:pt x="9" y="14"/>
                      </a:lnTo>
                      <a:lnTo>
                        <a:pt x="8" y="15"/>
                      </a:lnTo>
                      <a:lnTo>
                        <a:pt x="8" y="15"/>
                      </a:lnTo>
                      <a:lnTo>
                        <a:pt x="7" y="15"/>
                      </a:lnTo>
                      <a:lnTo>
                        <a:pt x="7" y="15"/>
                      </a:lnTo>
                      <a:lnTo>
                        <a:pt x="6" y="14"/>
                      </a:lnTo>
                      <a:lnTo>
                        <a:pt x="6" y="14"/>
                      </a:lnTo>
                      <a:lnTo>
                        <a:pt x="5" y="14"/>
                      </a:lnTo>
                      <a:lnTo>
                        <a:pt x="4" y="13"/>
                      </a:lnTo>
                      <a:lnTo>
                        <a:pt x="3" y="12"/>
                      </a:lnTo>
                      <a:lnTo>
                        <a:pt x="3" y="11"/>
                      </a:lnTo>
                      <a:lnTo>
                        <a:pt x="3" y="10"/>
                      </a:lnTo>
                      <a:lnTo>
                        <a:pt x="3" y="10"/>
                      </a:lnTo>
                      <a:lnTo>
                        <a:pt x="3" y="9"/>
                      </a:lnTo>
                      <a:lnTo>
                        <a:pt x="4" y="8"/>
                      </a:lnTo>
                      <a:lnTo>
                        <a:pt x="4" y="8"/>
                      </a:lnTo>
                      <a:lnTo>
                        <a:pt x="4" y="8"/>
                      </a:lnTo>
                      <a:lnTo>
                        <a:pt x="3" y="8"/>
                      </a:lnTo>
                      <a:lnTo>
                        <a:pt x="3" y="8"/>
                      </a:lnTo>
                      <a:lnTo>
                        <a:pt x="3" y="7"/>
                      </a:lnTo>
                      <a:lnTo>
                        <a:pt x="3" y="7"/>
                      </a:lnTo>
                      <a:lnTo>
                        <a:pt x="3" y="7"/>
                      </a:lnTo>
                      <a:lnTo>
                        <a:pt x="2" y="6"/>
                      </a:lnTo>
                      <a:lnTo>
                        <a:pt x="2" y="5"/>
                      </a:lnTo>
                      <a:lnTo>
                        <a:pt x="3" y="4"/>
                      </a:lnTo>
                      <a:lnTo>
                        <a:pt x="3" y="4"/>
                      </a:lnTo>
                      <a:lnTo>
                        <a:pt x="2" y="4"/>
                      </a:lnTo>
                      <a:lnTo>
                        <a:pt x="2" y="4"/>
                      </a:lnTo>
                      <a:lnTo>
                        <a:pt x="2" y="4"/>
                      </a:lnTo>
                      <a:lnTo>
                        <a:pt x="1" y="3"/>
                      </a:lnTo>
                      <a:lnTo>
                        <a:pt x="1" y="2"/>
                      </a:lnTo>
                      <a:lnTo>
                        <a:pt x="1" y="1"/>
                      </a:lnTo>
                      <a:lnTo>
                        <a:pt x="1" y="1"/>
                      </a:lnTo>
                      <a:lnTo>
                        <a:pt x="1" y="1"/>
                      </a:lnTo>
                      <a:lnTo>
                        <a:pt x="0" y="0"/>
                      </a:lnTo>
                      <a:lnTo>
                        <a:pt x="0" y="0"/>
                      </a:lnTo>
                      <a:lnTo>
                        <a:pt x="0" y="1"/>
                      </a:lnTo>
                      <a:lnTo>
                        <a:pt x="0" y="1"/>
                      </a:lnTo>
                      <a:lnTo>
                        <a:pt x="0" y="2"/>
                      </a:lnTo>
                      <a:lnTo>
                        <a:pt x="0" y="2"/>
                      </a:lnTo>
                      <a:lnTo>
                        <a:pt x="0" y="3"/>
                      </a:lnTo>
                      <a:lnTo>
                        <a:pt x="0" y="3"/>
                      </a:lnTo>
                      <a:lnTo>
                        <a:pt x="1" y="4"/>
                      </a:lnTo>
                      <a:lnTo>
                        <a:pt x="2" y="4"/>
                      </a:lnTo>
                      <a:lnTo>
                        <a:pt x="2" y="4"/>
                      </a:lnTo>
                      <a:lnTo>
                        <a:pt x="2" y="4"/>
                      </a:lnTo>
                      <a:lnTo>
                        <a:pt x="2" y="4"/>
                      </a:lnTo>
                      <a:lnTo>
                        <a:pt x="2" y="4"/>
                      </a:lnTo>
                      <a:lnTo>
                        <a:pt x="2" y="5"/>
                      </a:lnTo>
                      <a:lnTo>
                        <a:pt x="2" y="5"/>
                      </a:lnTo>
                      <a:lnTo>
                        <a:pt x="2" y="6"/>
                      </a:lnTo>
                      <a:lnTo>
                        <a:pt x="2" y="7"/>
                      </a:lnTo>
                      <a:lnTo>
                        <a:pt x="2" y="7"/>
                      </a:lnTo>
                      <a:lnTo>
                        <a:pt x="3" y="8"/>
                      </a:lnTo>
                      <a:lnTo>
                        <a:pt x="3" y="8"/>
                      </a:lnTo>
                      <a:lnTo>
                        <a:pt x="4" y="8"/>
                      </a:lnTo>
                      <a:lnTo>
                        <a:pt x="4" y="8"/>
                      </a:lnTo>
                      <a:lnTo>
                        <a:pt x="3" y="8"/>
                      </a:lnTo>
                      <a:lnTo>
                        <a:pt x="3" y="8"/>
                      </a:lnTo>
                      <a:lnTo>
                        <a:pt x="3" y="8"/>
                      </a:lnTo>
                      <a:lnTo>
                        <a:pt x="3" y="9"/>
                      </a:lnTo>
                      <a:lnTo>
                        <a:pt x="2" y="10"/>
                      </a:lnTo>
                      <a:lnTo>
                        <a:pt x="2" y="11"/>
                      </a:lnTo>
                      <a:lnTo>
                        <a:pt x="2" y="11"/>
                      </a:lnTo>
                      <a:lnTo>
                        <a:pt x="3" y="12"/>
                      </a:lnTo>
                      <a:lnTo>
                        <a:pt x="3" y="13"/>
                      </a:lnTo>
                      <a:lnTo>
                        <a:pt x="4" y="14"/>
                      </a:lnTo>
                      <a:lnTo>
                        <a:pt x="5" y="14"/>
                      </a:lnTo>
                      <a:lnTo>
                        <a:pt x="5" y="14"/>
                      </a:lnTo>
                      <a:lnTo>
                        <a:pt x="6" y="15"/>
                      </a:lnTo>
                      <a:lnTo>
                        <a:pt x="7" y="15"/>
                      </a:lnTo>
                      <a:lnTo>
                        <a:pt x="8" y="15"/>
                      </a:lnTo>
                      <a:lnTo>
                        <a:pt x="9" y="15"/>
                      </a:lnTo>
                      <a:lnTo>
                        <a:pt x="9" y="15"/>
                      </a:lnTo>
                      <a:lnTo>
                        <a:pt x="10" y="14"/>
                      </a:lnTo>
                      <a:lnTo>
                        <a:pt x="10" y="14"/>
                      </a:lnTo>
                      <a:lnTo>
                        <a:pt x="11" y="14"/>
                      </a:lnTo>
                      <a:lnTo>
                        <a:pt x="11" y="13"/>
                      </a:lnTo>
                      <a:lnTo>
                        <a:pt x="11" y="13"/>
                      </a:lnTo>
                      <a:lnTo>
                        <a:pt x="11" y="13"/>
                      </a:lnTo>
                      <a:lnTo>
                        <a:pt x="11" y="14"/>
                      </a:lnTo>
                      <a:lnTo>
                        <a:pt x="11" y="14"/>
                      </a:lnTo>
                      <a:lnTo>
                        <a:pt x="12" y="15"/>
                      </a:lnTo>
                      <a:lnTo>
                        <a:pt x="13" y="15"/>
                      </a:lnTo>
                      <a:lnTo>
                        <a:pt x="13" y="15"/>
                      </a:lnTo>
                      <a:lnTo>
                        <a:pt x="14" y="16"/>
                      </a:lnTo>
                      <a:lnTo>
                        <a:pt x="15" y="16"/>
                      </a:lnTo>
                      <a:lnTo>
                        <a:pt x="15" y="16"/>
                      </a:lnTo>
                      <a:lnTo>
                        <a:pt x="16" y="17"/>
                      </a:lnTo>
                      <a:lnTo>
                        <a:pt x="17" y="17"/>
                      </a:lnTo>
                      <a:lnTo>
                        <a:pt x="17" y="17"/>
                      </a:lnTo>
                      <a:lnTo>
                        <a:pt x="18" y="16"/>
                      </a:lnTo>
                      <a:lnTo>
                        <a:pt x="18" y="16"/>
                      </a:lnTo>
                      <a:lnTo>
                        <a:pt x="19" y="15"/>
                      </a:lnTo>
                      <a:lnTo>
                        <a:pt x="20" y="14"/>
                      </a:lnTo>
                      <a:lnTo>
                        <a:pt x="20" y="14"/>
                      </a:lnTo>
                      <a:lnTo>
                        <a:pt x="20" y="13"/>
                      </a:lnTo>
                      <a:lnTo>
                        <a:pt x="20" y="13"/>
                      </a:lnTo>
                      <a:lnTo>
                        <a:pt x="19" y="12"/>
                      </a:lnTo>
                      <a:lnTo>
                        <a:pt x="18" y="12"/>
                      </a:lnTo>
                      <a:lnTo>
                        <a:pt x="18" y="12"/>
                      </a:lnTo>
                      <a:lnTo>
                        <a:pt x="18" y="12"/>
                      </a:lnTo>
                      <a:lnTo>
                        <a:pt x="18" y="12"/>
                      </a:lnTo>
                      <a:lnTo>
                        <a:pt x="18" y="12"/>
                      </a:lnTo>
                      <a:lnTo>
                        <a:pt x="18"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72" name="Freeform 880">
                  <a:extLst>
                    <a:ext uri="{FF2B5EF4-FFF2-40B4-BE49-F238E27FC236}">
                      <a16:creationId xmlns:a16="http://schemas.microsoft.com/office/drawing/2014/main" id="{C416BAC5-62B4-42A4-A6C8-290AE6A60DFC}"/>
                    </a:ext>
                  </a:extLst>
                </p:cNvPr>
                <p:cNvSpPr>
                  <a:spLocks/>
                </p:cNvSpPr>
                <p:nvPr/>
              </p:nvSpPr>
              <p:spPr bwMode="auto">
                <a:xfrm>
                  <a:off x="3046" y="1436"/>
                  <a:ext cx="20" cy="17"/>
                </a:xfrm>
                <a:custGeom>
                  <a:avLst/>
                  <a:gdLst>
                    <a:gd name="T0" fmla="*/ 19 w 20"/>
                    <a:gd name="T1" fmla="*/ 12 h 17"/>
                    <a:gd name="T2" fmla="*/ 19 w 20"/>
                    <a:gd name="T3" fmla="*/ 14 h 17"/>
                    <a:gd name="T4" fmla="*/ 18 w 20"/>
                    <a:gd name="T5" fmla="*/ 16 h 17"/>
                    <a:gd name="T6" fmla="*/ 17 w 20"/>
                    <a:gd name="T7" fmla="*/ 16 h 17"/>
                    <a:gd name="T8" fmla="*/ 14 w 20"/>
                    <a:gd name="T9" fmla="*/ 16 h 17"/>
                    <a:gd name="T10" fmla="*/ 13 w 20"/>
                    <a:gd name="T11" fmla="*/ 15 h 17"/>
                    <a:gd name="T12" fmla="*/ 12 w 20"/>
                    <a:gd name="T13" fmla="*/ 14 h 17"/>
                    <a:gd name="T14" fmla="*/ 11 w 20"/>
                    <a:gd name="T15" fmla="*/ 13 h 17"/>
                    <a:gd name="T16" fmla="*/ 10 w 20"/>
                    <a:gd name="T17" fmla="*/ 14 h 17"/>
                    <a:gd name="T18" fmla="*/ 9 w 20"/>
                    <a:gd name="T19" fmla="*/ 14 h 17"/>
                    <a:gd name="T20" fmla="*/ 7 w 20"/>
                    <a:gd name="T21" fmla="*/ 15 h 17"/>
                    <a:gd name="T22" fmla="*/ 6 w 20"/>
                    <a:gd name="T23" fmla="*/ 14 h 17"/>
                    <a:gd name="T24" fmla="*/ 3 w 20"/>
                    <a:gd name="T25" fmla="*/ 12 h 17"/>
                    <a:gd name="T26" fmla="*/ 3 w 20"/>
                    <a:gd name="T27" fmla="*/ 10 h 17"/>
                    <a:gd name="T28" fmla="*/ 4 w 20"/>
                    <a:gd name="T29" fmla="*/ 8 h 17"/>
                    <a:gd name="T30" fmla="*/ 3 w 20"/>
                    <a:gd name="T31" fmla="*/ 8 h 17"/>
                    <a:gd name="T32" fmla="*/ 3 w 20"/>
                    <a:gd name="T33" fmla="*/ 7 h 17"/>
                    <a:gd name="T34" fmla="*/ 3 w 20"/>
                    <a:gd name="T35" fmla="*/ 4 h 17"/>
                    <a:gd name="T36" fmla="*/ 2 w 20"/>
                    <a:gd name="T37" fmla="*/ 4 h 17"/>
                    <a:gd name="T38" fmla="*/ 1 w 20"/>
                    <a:gd name="T39" fmla="*/ 2 h 17"/>
                    <a:gd name="T40" fmla="*/ 1 w 20"/>
                    <a:gd name="T41" fmla="*/ 1 h 17"/>
                    <a:gd name="T42" fmla="*/ 0 w 20"/>
                    <a:gd name="T43" fmla="*/ 1 h 17"/>
                    <a:gd name="T44" fmla="*/ 0 w 20"/>
                    <a:gd name="T45" fmla="*/ 2 h 17"/>
                    <a:gd name="T46" fmla="*/ 1 w 20"/>
                    <a:gd name="T47" fmla="*/ 4 h 17"/>
                    <a:gd name="T48" fmla="*/ 2 w 20"/>
                    <a:gd name="T49" fmla="*/ 4 h 17"/>
                    <a:gd name="T50" fmla="*/ 2 w 20"/>
                    <a:gd name="T51" fmla="*/ 5 h 17"/>
                    <a:gd name="T52" fmla="*/ 2 w 20"/>
                    <a:gd name="T53" fmla="*/ 7 h 17"/>
                    <a:gd name="T54" fmla="*/ 3 w 20"/>
                    <a:gd name="T55" fmla="*/ 8 h 17"/>
                    <a:gd name="T56" fmla="*/ 3 w 20"/>
                    <a:gd name="T57" fmla="*/ 8 h 17"/>
                    <a:gd name="T58" fmla="*/ 3 w 20"/>
                    <a:gd name="T59" fmla="*/ 9 h 17"/>
                    <a:gd name="T60" fmla="*/ 2 w 20"/>
                    <a:gd name="T61" fmla="*/ 11 h 17"/>
                    <a:gd name="T62" fmla="*/ 4 w 20"/>
                    <a:gd name="T63" fmla="*/ 14 h 17"/>
                    <a:gd name="T64" fmla="*/ 6 w 20"/>
                    <a:gd name="T65" fmla="*/ 15 h 17"/>
                    <a:gd name="T66" fmla="*/ 9 w 20"/>
                    <a:gd name="T67" fmla="*/ 15 h 17"/>
                    <a:gd name="T68" fmla="*/ 10 w 20"/>
                    <a:gd name="T69" fmla="*/ 14 h 17"/>
                    <a:gd name="T70" fmla="*/ 11 w 20"/>
                    <a:gd name="T71" fmla="*/ 13 h 17"/>
                    <a:gd name="T72" fmla="*/ 11 w 20"/>
                    <a:gd name="T73" fmla="*/ 14 h 17"/>
                    <a:gd name="T74" fmla="*/ 13 w 20"/>
                    <a:gd name="T75" fmla="*/ 15 h 17"/>
                    <a:gd name="T76" fmla="*/ 15 w 20"/>
                    <a:gd name="T77" fmla="*/ 16 h 17"/>
                    <a:gd name="T78" fmla="*/ 17 w 20"/>
                    <a:gd name="T79" fmla="*/ 17 h 17"/>
                    <a:gd name="T80" fmla="*/ 19 w 20"/>
                    <a:gd name="T81" fmla="*/ 15 h 17"/>
                    <a:gd name="T82" fmla="*/ 20 w 20"/>
                    <a:gd name="T83" fmla="*/ 13 h 17"/>
                    <a:gd name="T84" fmla="*/ 18 w 20"/>
                    <a:gd name="T85" fmla="*/ 12 h 17"/>
                    <a:gd name="T86" fmla="*/ 18 w 20"/>
                    <a:gd name="T8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17">
                      <a:moveTo>
                        <a:pt x="18" y="12"/>
                      </a:moveTo>
                      <a:lnTo>
                        <a:pt x="18" y="12"/>
                      </a:lnTo>
                      <a:lnTo>
                        <a:pt x="19" y="12"/>
                      </a:lnTo>
                      <a:lnTo>
                        <a:pt x="19" y="13"/>
                      </a:lnTo>
                      <a:lnTo>
                        <a:pt x="19" y="13"/>
                      </a:lnTo>
                      <a:lnTo>
                        <a:pt x="19" y="14"/>
                      </a:lnTo>
                      <a:lnTo>
                        <a:pt x="19" y="14"/>
                      </a:lnTo>
                      <a:lnTo>
                        <a:pt x="19" y="14"/>
                      </a:lnTo>
                      <a:lnTo>
                        <a:pt x="18" y="16"/>
                      </a:lnTo>
                      <a:lnTo>
                        <a:pt x="18" y="16"/>
                      </a:lnTo>
                      <a:lnTo>
                        <a:pt x="18" y="16"/>
                      </a:lnTo>
                      <a:lnTo>
                        <a:pt x="17" y="16"/>
                      </a:lnTo>
                      <a:lnTo>
                        <a:pt x="16" y="16"/>
                      </a:lnTo>
                      <a:lnTo>
                        <a:pt x="15" y="16"/>
                      </a:lnTo>
                      <a:lnTo>
                        <a:pt x="14" y="16"/>
                      </a:lnTo>
                      <a:lnTo>
                        <a:pt x="13" y="15"/>
                      </a:lnTo>
                      <a:lnTo>
                        <a:pt x="13" y="15"/>
                      </a:lnTo>
                      <a:lnTo>
                        <a:pt x="13" y="15"/>
                      </a:lnTo>
                      <a:lnTo>
                        <a:pt x="12" y="15"/>
                      </a:lnTo>
                      <a:lnTo>
                        <a:pt x="12" y="15"/>
                      </a:lnTo>
                      <a:lnTo>
                        <a:pt x="12" y="14"/>
                      </a:lnTo>
                      <a:lnTo>
                        <a:pt x="11" y="13"/>
                      </a:lnTo>
                      <a:lnTo>
                        <a:pt x="11" y="13"/>
                      </a:lnTo>
                      <a:lnTo>
                        <a:pt x="11" y="13"/>
                      </a:lnTo>
                      <a:lnTo>
                        <a:pt x="11" y="13"/>
                      </a:lnTo>
                      <a:lnTo>
                        <a:pt x="11" y="13"/>
                      </a:lnTo>
                      <a:lnTo>
                        <a:pt x="10" y="14"/>
                      </a:lnTo>
                      <a:lnTo>
                        <a:pt x="10" y="14"/>
                      </a:lnTo>
                      <a:lnTo>
                        <a:pt x="9" y="14"/>
                      </a:lnTo>
                      <a:lnTo>
                        <a:pt x="9" y="14"/>
                      </a:lnTo>
                      <a:lnTo>
                        <a:pt x="8" y="15"/>
                      </a:lnTo>
                      <a:lnTo>
                        <a:pt x="8" y="15"/>
                      </a:lnTo>
                      <a:lnTo>
                        <a:pt x="7" y="15"/>
                      </a:lnTo>
                      <a:lnTo>
                        <a:pt x="7" y="15"/>
                      </a:lnTo>
                      <a:lnTo>
                        <a:pt x="6" y="14"/>
                      </a:lnTo>
                      <a:lnTo>
                        <a:pt x="6" y="14"/>
                      </a:lnTo>
                      <a:lnTo>
                        <a:pt x="5" y="14"/>
                      </a:lnTo>
                      <a:lnTo>
                        <a:pt x="4" y="13"/>
                      </a:lnTo>
                      <a:lnTo>
                        <a:pt x="3" y="12"/>
                      </a:lnTo>
                      <a:lnTo>
                        <a:pt x="3" y="11"/>
                      </a:lnTo>
                      <a:lnTo>
                        <a:pt x="3" y="10"/>
                      </a:lnTo>
                      <a:lnTo>
                        <a:pt x="3" y="10"/>
                      </a:lnTo>
                      <a:lnTo>
                        <a:pt x="3" y="9"/>
                      </a:lnTo>
                      <a:lnTo>
                        <a:pt x="4" y="8"/>
                      </a:lnTo>
                      <a:lnTo>
                        <a:pt x="4" y="8"/>
                      </a:lnTo>
                      <a:lnTo>
                        <a:pt x="4" y="8"/>
                      </a:lnTo>
                      <a:lnTo>
                        <a:pt x="3" y="8"/>
                      </a:lnTo>
                      <a:lnTo>
                        <a:pt x="3" y="8"/>
                      </a:lnTo>
                      <a:lnTo>
                        <a:pt x="3" y="7"/>
                      </a:lnTo>
                      <a:lnTo>
                        <a:pt x="3" y="7"/>
                      </a:lnTo>
                      <a:lnTo>
                        <a:pt x="3" y="7"/>
                      </a:lnTo>
                      <a:lnTo>
                        <a:pt x="2" y="6"/>
                      </a:lnTo>
                      <a:lnTo>
                        <a:pt x="2" y="5"/>
                      </a:lnTo>
                      <a:lnTo>
                        <a:pt x="3" y="4"/>
                      </a:lnTo>
                      <a:lnTo>
                        <a:pt x="3" y="4"/>
                      </a:lnTo>
                      <a:lnTo>
                        <a:pt x="2" y="4"/>
                      </a:lnTo>
                      <a:lnTo>
                        <a:pt x="2" y="4"/>
                      </a:lnTo>
                      <a:lnTo>
                        <a:pt x="2" y="4"/>
                      </a:lnTo>
                      <a:lnTo>
                        <a:pt x="1" y="3"/>
                      </a:lnTo>
                      <a:lnTo>
                        <a:pt x="1" y="2"/>
                      </a:lnTo>
                      <a:lnTo>
                        <a:pt x="1" y="1"/>
                      </a:lnTo>
                      <a:lnTo>
                        <a:pt x="1" y="1"/>
                      </a:lnTo>
                      <a:lnTo>
                        <a:pt x="1" y="1"/>
                      </a:lnTo>
                      <a:lnTo>
                        <a:pt x="0" y="0"/>
                      </a:lnTo>
                      <a:lnTo>
                        <a:pt x="0" y="0"/>
                      </a:lnTo>
                      <a:lnTo>
                        <a:pt x="0" y="1"/>
                      </a:lnTo>
                      <a:lnTo>
                        <a:pt x="0" y="1"/>
                      </a:lnTo>
                      <a:lnTo>
                        <a:pt x="0" y="2"/>
                      </a:lnTo>
                      <a:lnTo>
                        <a:pt x="0" y="2"/>
                      </a:lnTo>
                      <a:lnTo>
                        <a:pt x="0" y="3"/>
                      </a:lnTo>
                      <a:lnTo>
                        <a:pt x="0" y="3"/>
                      </a:lnTo>
                      <a:lnTo>
                        <a:pt x="1" y="4"/>
                      </a:lnTo>
                      <a:lnTo>
                        <a:pt x="2" y="4"/>
                      </a:lnTo>
                      <a:lnTo>
                        <a:pt x="2" y="4"/>
                      </a:lnTo>
                      <a:lnTo>
                        <a:pt x="2" y="4"/>
                      </a:lnTo>
                      <a:lnTo>
                        <a:pt x="2" y="4"/>
                      </a:lnTo>
                      <a:lnTo>
                        <a:pt x="2" y="4"/>
                      </a:lnTo>
                      <a:lnTo>
                        <a:pt x="2" y="5"/>
                      </a:lnTo>
                      <a:lnTo>
                        <a:pt x="2" y="5"/>
                      </a:lnTo>
                      <a:lnTo>
                        <a:pt x="2" y="6"/>
                      </a:lnTo>
                      <a:lnTo>
                        <a:pt x="2" y="7"/>
                      </a:lnTo>
                      <a:lnTo>
                        <a:pt x="2" y="7"/>
                      </a:lnTo>
                      <a:lnTo>
                        <a:pt x="3" y="8"/>
                      </a:lnTo>
                      <a:lnTo>
                        <a:pt x="3" y="8"/>
                      </a:lnTo>
                      <a:lnTo>
                        <a:pt x="4" y="8"/>
                      </a:lnTo>
                      <a:lnTo>
                        <a:pt x="4" y="8"/>
                      </a:lnTo>
                      <a:lnTo>
                        <a:pt x="3" y="8"/>
                      </a:lnTo>
                      <a:lnTo>
                        <a:pt x="3" y="8"/>
                      </a:lnTo>
                      <a:lnTo>
                        <a:pt x="3" y="8"/>
                      </a:lnTo>
                      <a:lnTo>
                        <a:pt x="3" y="9"/>
                      </a:lnTo>
                      <a:lnTo>
                        <a:pt x="2" y="10"/>
                      </a:lnTo>
                      <a:lnTo>
                        <a:pt x="2" y="11"/>
                      </a:lnTo>
                      <a:lnTo>
                        <a:pt x="2" y="11"/>
                      </a:lnTo>
                      <a:lnTo>
                        <a:pt x="3" y="12"/>
                      </a:lnTo>
                      <a:lnTo>
                        <a:pt x="3" y="13"/>
                      </a:lnTo>
                      <a:lnTo>
                        <a:pt x="4" y="14"/>
                      </a:lnTo>
                      <a:lnTo>
                        <a:pt x="5" y="14"/>
                      </a:lnTo>
                      <a:lnTo>
                        <a:pt x="5" y="14"/>
                      </a:lnTo>
                      <a:lnTo>
                        <a:pt x="6" y="15"/>
                      </a:lnTo>
                      <a:lnTo>
                        <a:pt x="7" y="15"/>
                      </a:lnTo>
                      <a:lnTo>
                        <a:pt x="8" y="15"/>
                      </a:lnTo>
                      <a:lnTo>
                        <a:pt x="9" y="15"/>
                      </a:lnTo>
                      <a:lnTo>
                        <a:pt x="9" y="15"/>
                      </a:lnTo>
                      <a:lnTo>
                        <a:pt x="10" y="14"/>
                      </a:lnTo>
                      <a:lnTo>
                        <a:pt x="10" y="14"/>
                      </a:lnTo>
                      <a:lnTo>
                        <a:pt x="11" y="14"/>
                      </a:lnTo>
                      <a:lnTo>
                        <a:pt x="11" y="13"/>
                      </a:lnTo>
                      <a:lnTo>
                        <a:pt x="11" y="13"/>
                      </a:lnTo>
                      <a:lnTo>
                        <a:pt x="11" y="13"/>
                      </a:lnTo>
                      <a:lnTo>
                        <a:pt x="11" y="14"/>
                      </a:lnTo>
                      <a:lnTo>
                        <a:pt x="11" y="14"/>
                      </a:lnTo>
                      <a:lnTo>
                        <a:pt x="12" y="15"/>
                      </a:lnTo>
                      <a:lnTo>
                        <a:pt x="13" y="15"/>
                      </a:lnTo>
                      <a:lnTo>
                        <a:pt x="13" y="15"/>
                      </a:lnTo>
                      <a:lnTo>
                        <a:pt x="14" y="16"/>
                      </a:lnTo>
                      <a:lnTo>
                        <a:pt x="15" y="16"/>
                      </a:lnTo>
                      <a:lnTo>
                        <a:pt x="15" y="16"/>
                      </a:lnTo>
                      <a:lnTo>
                        <a:pt x="16" y="17"/>
                      </a:lnTo>
                      <a:lnTo>
                        <a:pt x="17" y="17"/>
                      </a:lnTo>
                      <a:lnTo>
                        <a:pt x="17" y="17"/>
                      </a:lnTo>
                      <a:lnTo>
                        <a:pt x="18" y="16"/>
                      </a:lnTo>
                      <a:lnTo>
                        <a:pt x="18" y="16"/>
                      </a:lnTo>
                      <a:lnTo>
                        <a:pt x="19" y="15"/>
                      </a:lnTo>
                      <a:lnTo>
                        <a:pt x="20" y="14"/>
                      </a:lnTo>
                      <a:lnTo>
                        <a:pt x="20" y="14"/>
                      </a:lnTo>
                      <a:lnTo>
                        <a:pt x="20" y="13"/>
                      </a:lnTo>
                      <a:lnTo>
                        <a:pt x="20" y="13"/>
                      </a:lnTo>
                      <a:lnTo>
                        <a:pt x="19" y="12"/>
                      </a:lnTo>
                      <a:lnTo>
                        <a:pt x="18" y="12"/>
                      </a:lnTo>
                      <a:lnTo>
                        <a:pt x="18" y="12"/>
                      </a:lnTo>
                      <a:lnTo>
                        <a:pt x="18" y="12"/>
                      </a:lnTo>
                      <a:lnTo>
                        <a:pt x="18" y="12"/>
                      </a:lnTo>
                      <a:lnTo>
                        <a:pt x="18" y="12"/>
                      </a:lnTo>
                      <a:lnTo>
                        <a:pt x="1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73" name="Freeform 881">
                  <a:extLst>
                    <a:ext uri="{FF2B5EF4-FFF2-40B4-BE49-F238E27FC236}">
                      <a16:creationId xmlns:a16="http://schemas.microsoft.com/office/drawing/2014/main" id="{DD5121CB-A1E4-4782-A736-DB2FF1739EB5}"/>
                    </a:ext>
                  </a:extLst>
                </p:cNvPr>
                <p:cNvSpPr>
                  <a:spLocks/>
                </p:cNvSpPr>
                <p:nvPr/>
              </p:nvSpPr>
              <p:spPr bwMode="auto">
                <a:xfrm>
                  <a:off x="2985" y="1497"/>
                  <a:ext cx="27" cy="14"/>
                </a:xfrm>
                <a:custGeom>
                  <a:avLst/>
                  <a:gdLst>
                    <a:gd name="T0" fmla="*/ 0 w 27"/>
                    <a:gd name="T1" fmla="*/ 12 h 14"/>
                    <a:gd name="T2" fmla="*/ 0 w 27"/>
                    <a:gd name="T3" fmla="*/ 12 h 14"/>
                    <a:gd name="T4" fmla="*/ 1 w 27"/>
                    <a:gd name="T5" fmla="*/ 13 h 14"/>
                    <a:gd name="T6" fmla="*/ 3 w 27"/>
                    <a:gd name="T7" fmla="*/ 13 h 14"/>
                    <a:gd name="T8" fmla="*/ 5 w 27"/>
                    <a:gd name="T9" fmla="*/ 14 h 14"/>
                    <a:gd name="T10" fmla="*/ 6 w 27"/>
                    <a:gd name="T11" fmla="*/ 14 h 14"/>
                    <a:gd name="T12" fmla="*/ 8 w 27"/>
                    <a:gd name="T13" fmla="*/ 13 h 14"/>
                    <a:gd name="T14" fmla="*/ 8 w 27"/>
                    <a:gd name="T15" fmla="*/ 13 h 14"/>
                    <a:gd name="T16" fmla="*/ 8 w 27"/>
                    <a:gd name="T17" fmla="*/ 13 h 14"/>
                    <a:gd name="T18" fmla="*/ 9 w 27"/>
                    <a:gd name="T19" fmla="*/ 13 h 14"/>
                    <a:gd name="T20" fmla="*/ 10 w 27"/>
                    <a:gd name="T21" fmla="*/ 12 h 14"/>
                    <a:gd name="T22" fmla="*/ 11 w 27"/>
                    <a:gd name="T23" fmla="*/ 11 h 14"/>
                    <a:gd name="T24" fmla="*/ 11 w 27"/>
                    <a:gd name="T25" fmla="*/ 10 h 14"/>
                    <a:gd name="T26" fmla="*/ 11 w 27"/>
                    <a:gd name="T27" fmla="*/ 10 h 14"/>
                    <a:gd name="T28" fmla="*/ 12 w 27"/>
                    <a:gd name="T29" fmla="*/ 9 h 14"/>
                    <a:gd name="T30" fmla="*/ 12 w 27"/>
                    <a:gd name="T31" fmla="*/ 8 h 14"/>
                    <a:gd name="T32" fmla="*/ 14 w 27"/>
                    <a:gd name="T33" fmla="*/ 7 h 14"/>
                    <a:gd name="T34" fmla="*/ 14 w 27"/>
                    <a:gd name="T35" fmla="*/ 7 h 14"/>
                    <a:gd name="T36" fmla="*/ 16 w 27"/>
                    <a:gd name="T37" fmla="*/ 5 h 14"/>
                    <a:gd name="T38" fmla="*/ 18 w 27"/>
                    <a:gd name="T39" fmla="*/ 4 h 14"/>
                    <a:gd name="T40" fmla="*/ 18 w 27"/>
                    <a:gd name="T41" fmla="*/ 4 h 14"/>
                    <a:gd name="T42" fmla="*/ 20 w 27"/>
                    <a:gd name="T43" fmla="*/ 3 h 14"/>
                    <a:gd name="T44" fmla="*/ 22 w 27"/>
                    <a:gd name="T45" fmla="*/ 2 h 14"/>
                    <a:gd name="T46" fmla="*/ 27 w 27"/>
                    <a:gd name="T47" fmla="*/ 1 h 14"/>
                    <a:gd name="T48" fmla="*/ 27 w 27"/>
                    <a:gd name="T49" fmla="*/ 1 h 14"/>
                    <a:gd name="T50" fmla="*/ 27 w 27"/>
                    <a:gd name="T51" fmla="*/ 0 h 14"/>
                    <a:gd name="T52" fmla="*/ 27 w 27"/>
                    <a:gd name="T53" fmla="*/ 0 h 14"/>
                    <a:gd name="T54" fmla="*/ 27 w 27"/>
                    <a:gd name="T55" fmla="*/ 0 h 14"/>
                    <a:gd name="T56" fmla="*/ 25 w 27"/>
                    <a:gd name="T57" fmla="*/ 1 h 14"/>
                    <a:gd name="T58" fmla="*/ 23 w 27"/>
                    <a:gd name="T59" fmla="*/ 1 h 14"/>
                    <a:gd name="T60" fmla="*/ 19 w 27"/>
                    <a:gd name="T61" fmla="*/ 3 h 14"/>
                    <a:gd name="T62" fmla="*/ 19 w 27"/>
                    <a:gd name="T63" fmla="*/ 3 h 14"/>
                    <a:gd name="T64" fmla="*/ 18 w 27"/>
                    <a:gd name="T65" fmla="*/ 4 h 14"/>
                    <a:gd name="T66" fmla="*/ 16 w 27"/>
                    <a:gd name="T67" fmla="*/ 5 h 14"/>
                    <a:gd name="T68" fmla="*/ 13 w 27"/>
                    <a:gd name="T69" fmla="*/ 8 h 14"/>
                    <a:gd name="T70" fmla="*/ 13 w 27"/>
                    <a:gd name="T71" fmla="*/ 8 h 14"/>
                    <a:gd name="T72" fmla="*/ 12 w 27"/>
                    <a:gd name="T73" fmla="*/ 8 h 14"/>
                    <a:gd name="T74" fmla="*/ 11 w 27"/>
                    <a:gd name="T75" fmla="*/ 9 h 14"/>
                    <a:gd name="T76" fmla="*/ 11 w 27"/>
                    <a:gd name="T77" fmla="*/ 10 h 14"/>
                    <a:gd name="T78" fmla="*/ 10 w 27"/>
                    <a:gd name="T79" fmla="*/ 12 h 14"/>
                    <a:gd name="T80" fmla="*/ 10 w 27"/>
                    <a:gd name="T81" fmla="*/ 12 h 14"/>
                    <a:gd name="T82" fmla="*/ 9 w 27"/>
                    <a:gd name="T83" fmla="*/ 13 h 14"/>
                    <a:gd name="T84" fmla="*/ 9 w 27"/>
                    <a:gd name="T85" fmla="*/ 13 h 14"/>
                    <a:gd name="T86" fmla="*/ 8 w 27"/>
                    <a:gd name="T87" fmla="*/ 13 h 14"/>
                    <a:gd name="T88" fmla="*/ 7 w 27"/>
                    <a:gd name="T89" fmla="*/ 13 h 14"/>
                    <a:gd name="T90" fmla="*/ 6 w 27"/>
                    <a:gd name="T91" fmla="*/ 13 h 14"/>
                    <a:gd name="T92" fmla="*/ 4 w 27"/>
                    <a:gd name="T93" fmla="*/ 13 h 14"/>
                    <a:gd name="T94" fmla="*/ 4 w 27"/>
                    <a:gd name="T95" fmla="*/ 13 h 14"/>
                    <a:gd name="T96" fmla="*/ 2 w 27"/>
                    <a:gd name="T97" fmla="*/ 13 h 14"/>
                    <a:gd name="T98" fmla="*/ 0 w 27"/>
                    <a:gd name="T99" fmla="*/ 12 h 14"/>
                    <a:gd name="T100" fmla="*/ 0 w 27"/>
                    <a:gd name="T101" fmla="*/ 12 h 14"/>
                    <a:gd name="T102" fmla="*/ 0 w 2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 h="14">
                      <a:moveTo>
                        <a:pt x="0" y="12"/>
                      </a:moveTo>
                      <a:lnTo>
                        <a:pt x="0" y="12"/>
                      </a:lnTo>
                      <a:lnTo>
                        <a:pt x="1" y="13"/>
                      </a:lnTo>
                      <a:lnTo>
                        <a:pt x="3" y="13"/>
                      </a:lnTo>
                      <a:lnTo>
                        <a:pt x="5" y="14"/>
                      </a:lnTo>
                      <a:lnTo>
                        <a:pt x="6" y="14"/>
                      </a:lnTo>
                      <a:lnTo>
                        <a:pt x="8" y="13"/>
                      </a:lnTo>
                      <a:lnTo>
                        <a:pt x="8" y="13"/>
                      </a:lnTo>
                      <a:lnTo>
                        <a:pt x="8" y="13"/>
                      </a:lnTo>
                      <a:lnTo>
                        <a:pt x="9" y="13"/>
                      </a:lnTo>
                      <a:lnTo>
                        <a:pt x="10" y="12"/>
                      </a:lnTo>
                      <a:lnTo>
                        <a:pt x="11" y="11"/>
                      </a:lnTo>
                      <a:lnTo>
                        <a:pt x="11" y="10"/>
                      </a:lnTo>
                      <a:lnTo>
                        <a:pt x="11" y="10"/>
                      </a:lnTo>
                      <a:lnTo>
                        <a:pt x="12" y="9"/>
                      </a:lnTo>
                      <a:lnTo>
                        <a:pt x="12" y="8"/>
                      </a:lnTo>
                      <a:lnTo>
                        <a:pt x="14" y="7"/>
                      </a:lnTo>
                      <a:lnTo>
                        <a:pt x="14" y="7"/>
                      </a:lnTo>
                      <a:lnTo>
                        <a:pt x="16" y="5"/>
                      </a:lnTo>
                      <a:lnTo>
                        <a:pt x="18" y="4"/>
                      </a:lnTo>
                      <a:lnTo>
                        <a:pt x="18" y="4"/>
                      </a:lnTo>
                      <a:lnTo>
                        <a:pt x="20" y="3"/>
                      </a:lnTo>
                      <a:lnTo>
                        <a:pt x="22" y="2"/>
                      </a:lnTo>
                      <a:lnTo>
                        <a:pt x="27" y="1"/>
                      </a:lnTo>
                      <a:lnTo>
                        <a:pt x="27" y="1"/>
                      </a:lnTo>
                      <a:lnTo>
                        <a:pt x="27" y="0"/>
                      </a:lnTo>
                      <a:lnTo>
                        <a:pt x="27" y="0"/>
                      </a:lnTo>
                      <a:lnTo>
                        <a:pt x="27" y="0"/>
                      </a:lnTo>
                      <a:lnTo>
                        <a:pt x="25" y="1"/>
                      </a:lnTo>
                      <a:lnTo>
                        <a:pt x="23" y="1"/>
                      </a:lnTo>
                      <a:lnTo>
                        <a:pt x="19" y="3"/>
                      </a:lnTo>
                      <a:lnTo>
                        <a:pt x="19" y="3"/>
                      </a:lnTo>
                      <a:lnTo>
                        <a:pt x="18" y="4"/>
                      </a:lnTo>
                      <a:lnTo>
                        <a:pt x="16" y="5"/>
                      </a:lnTo>
                      <a:lnTo>
                        <a:pt x="13" y="8"/>
                      </a:lnTo>
                      <a:lnTo>
                        <a:pt x="13" y="8"/>
                      </a:lnTo>
                      <a:lnTo>
                        <a:pt x="12" y="8"/>
                      </a:lnTo>
                      <a:lnTo>
                        <a:pt x="11" y="9"/>
                      </a:lnTo>
                      <a:lnTo>
                        <a:pt x="11" y="10"/>
                      </a:lnTo>
                      <a:lnTo>
                        <a:pt x="10" y="12"/>
                      </a:lnTo>
                      <a:lnTo>
                        <a:pt x="10" y="12"/>
                      </a:lnTo>
                      <a:lnTo>
                        <a:pt x="9" y="13"/>
                      </a:lnTo>
                      <a:lnTo>
                        <a:pt x="9" y="13"/>
                      </a:lnTo>
                      <a:lnTo>
                        <a:pt x="8" y="13"/>
                      </a:lnTo>
                      <a:lnTo>
                        <a:pt x="7" y="13"/>
                      </a:lnTo>
                      <a:lnTo>
                        <a:pt x="6" y="13"/>
                      </a:lnTo>
                      <a:lnTo>
                        <a:pt x="4" y="13"/>
                      </a:lnTo>
                      <a:lnTo>
                        <a:pt x="4" y="13"/>
                      </a:lnTo>
                      <a:lnTo>
                        <a:pt x="2" y="13"/>
                      </a:lnTo>
                      <a:lnTo>
                        <a:pt x="0" y="12"/>
                      </a:lnTo>
                      <a:lnTo>
                        <a:pt x="0" y="1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74" name="Freeform 882">
                  <a:extLst>
                    <a:ext uri="{FF2B5EF4-FFF2-40B4-BE49-F238E27FC236}">
                      <a16:creationId xmlns:a16="http://schemas.microsoft.com/office/drawing/2014/main" id="{C2D24C52-DBDE-4974-A862-FA6836940FDD}"/>
                    </a:ext>
                  </a:extLst>
                </p:cNvPr>
                <p:cNvSpPr>
                  <a:spLocks/>
                </p:cNvSpPr>
                <p:nvPr/>
              </p:nvSpPr>
              <p:spPr bwMode="auto">
                <a:xfrm>
                  <a:off x="2985" y="1497"/>
                  <a:ext cx="27" cy="14"/>
                </a:xfrm>
                <a:custGeom>
                  <a:avLst/>
                  <a:gdLst>
                    <a:gd name="T0" fmla="*/ 0 w 27"/>
                    <a:gd name="T1" fmla="*/ 12 h 14"/>
                    <a:gd name="T2" fmla="*/ 0 w 27"/>
                    <a:gd name="T3" fmla="*/ 12 h 14"/>
                    <a:gd name="T4" fmla="*/ 1 w 27"/>
                    <a:gd name="T5" fmla="*/ 13 h 14"/>
                    <a:gd name="T6" fmla="*/ 3 w 27"/>
                    <a:gd name="T7" fmla="*/ 13 h 14"/>
                    <a:gd name="T8" fmla="*/ 5 w 27"/>
                    <a:gd name="T9" fmla="*/ 14 h 14"/>
                    <a:gd name="T10" fmla="*/ 6 w 27"/>
                    <a:gd name="T11" fmla="*/ 14 h 14"/>
                    <a:gd name="T12" fmla="*/ 8 w 27"/>
                    <a:gd name="T13" fmla="*/ 13 h 14"/>
                    <a:gd name="T14" fmla="*/ 8 w 27"/>
                    <a:gd name="T15" fmla="*/ 13 h 14"/>
                    <a:gd name="T16" fmla="*/ 8 w 27"/>
                    <a:gd name="T17" fmla="*/ 13 h 14"/>
                    <a:gd name="T18" fmla="*/ 9 w 27"/>
                    <a:gd name="T19" fmla="*/ 13 h 14"/>
                    <a:gd name="T20" fmla="*/ 10 w 27"/>
                    <a:gd name="T21" fmla="*/ 12 h 14"/>
                    <a:gd name="T22" fmla="*/ 11 w 27"/>
                    <a:gd name="T23" fmla="*/ 11 h 14"/>
                    <a:gd name="T24" fmla="*/ 11 w 27"/>
                    <a:gd name="T25" fmla="*/ 10 h 14"/>
                    <a:gd name="T26" fmla="*/ 11 w 27"/>
                    <a:gd name="T27" fmla="*/ 10 h 14"/>
                    <a:gd name="T28" fmla="*/ 12 w 27"/>
                    <a:gd name="T29" fmla="*/ 9 h 14"/>
                    <a:gd name="T30" fmla="*/ 12 w 27"/>
                    <a:gd name="T31" fmla="*/ 8 h 14"/>
                    <a:gd name="T32" fmla="*/ 14 w 27"/>
                    <a:gd name="T33" fmla="*/ 7 h 14"/>
                    <a:gd name="T34" fmla="*/ 14 w 27"/>
                    <a:gd name="T35" fmla="*/ 7 h 14"/>
                    <a:gd name="T36" fmla="*/ 16 w 27"/>
                    <a:gd name="T37" fmla="*/ 5 h 14"/>
                    <a:gd name="T38" fmla="*/ 18 w 27"/>
                    <a:gd name="T39" fmla="*/ 4 h 14"/>
                    <a:gd name="T40" fmla="*/ 18 w 27"/>
                    <a:gd name="T41" fmla="*/ 4 h 14"/>
                    <a:gd name="T42" fmla="*/ 20 w 27"/>
                    <a:gd name="T43" fmla="*/ 3 h 14"/>
                    <a:gd name="T44" fmla="*/ 22 w 27"/>
                    <a:gd name="T45" fmla="*/ 2 h 14"/>
                    <a:gd name="T46" fmla="*/ 27 w 27"/>
                    <a:gd name="T47" fmla="*/ 1 h 14"/>
                    <a:gd name="T48" fmla="*/ 27 w 27"/>
                    <a:gd name="T49" fmla="*/ 1 h 14"/>
                    <a:gd name="T50" fmla="*/ 27 w 27"/>
                    <a:gd name="T51" fmla="*/ 0 h 14"/>
                    <a:gd name="T52" fmla="*/ 27 w 27"/>
                    <a:gd name="T53" fmla="*/ 0 h 14"/>
                    <a:gd name="T54" fmla="*/ 27 w 27"/>
                    <a:gd name="T55" fmla="*/ 0 h 14"/>
                    <a:gd name="T56" fmla="*/ 25 w 27"/>
                    <a:gd name="T57" fmla="*/ 1 h 14"/>
                    <a:gd name="T58" fmla="*/ 23 w 27"/>
                    <a:gd name="T59" fmla="*/ 1 h 14"/>
                    <a:gd name="T60" fmla="*/ 19 w 27"/>
                    <a:gd name="T61" fmla="*/ 3 h 14"/>
                    <a:gd name="T62" fmla="*/ 19 w 27"/>
                    <a:gd name="T63" fmla="*/ 3 h 14"/>
                    <a:gd name="T64" fmla="*/ 18 w 27"/>
                    <a:gd name="T65" fmla="*/ 4 h 14"/>
                    <a:gd name="T66" fmla="*/ 16 w 27"/>
                    <a:gd name="T67" fmla="*/ 5 h 14"/>
                    <a:gd name="T68" fmla="*/ 13 w 27"/>
                    <a:gd name="T69" fmla="*/ 8 h 14"/>
                    <a:gd name="T70" fmla="*/ 13 w 27"/>
                    <a:gd name="T71" fmla="*/ 8 h 14"/>
                    <a:gd name="T72" fmla="*/ 12 w 27"/>
                    <a:gd name="T73" fmla="*/ 8 h 14"/>
                    <a:gd name="T74" fmla="*/ 11 w 27"/>
                    <a:gd name="T75" fmla="*/ 9 h 14"/>
                    <a:gd name="T76" fmla="*/ 11 w 27"/>
                    <a:gd name="T77" fmla="*/ 10 h 14"/>
                    <a:gd name="T78" fmla="*/ 10 w 27"/>
                    <a:gd name="T79" fmla="*/ 12 h 14"/>
                    <a:gd name="T80" fmla="*/ 10 w 27"/>
                    <a:gd name="T81" fmla="*/ 12 h 14"/>
                    <a:gd name="T82" fmla="*/ 9 w 27"/>
                    <a:gd name="T83" fmla="*/ 13 h 14"/>
                    <a:gd name="T84" fmla="*/ 9 w 27"/>
                    <a:gd name="T85" fmla="*/ 13 h 14"/>
                    <a:gd name="T86" fmla="*/ 8 w 27"/>
                    <a:gd name="T87" fmla="*/ 13 h 14"/>
                    <a:gd name="T88" fmla="*/ 7 w 27"/>
                    <a:gd name="T89" fmla="*/ 13 h 14"/>
                    <a:gd name="T90" fmla="*/ 6 w 27"/>
                    <a:gd name="T91" fmla="*/ 13 h 14"/>
                    <a:gd name="T92" fmla="*/ 4 w 27"/>
                    <a:gd name="T93" fmla="*/ 13 h 14"/>
                    <a:gd name="T94" fmla="*/ 4 w 27"/>
                    <a:gd name="T95" fmla="*/ 13 h 14"/>
                    <a:gd name="T96" fmla="*/ 2 w 27"/>
                    <a:gd name="T97" fmla="*/ 13 h 14"/>
                    <a:gd name="T98" fmla="*/ 0 w 27"/>
                    <a:gd name="T99" fmla="*/ 12 h 14"/>
                    <a:gd name="T100" fmla="*/ 0 w 27"/>
                    <a:gd name="T101" fmla="*/ 12 h 14"/>
                    <a:gd name="T102" fmla="*/ 0 w 2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 h="14">
                      <a:moveTo>
                        <a:pt x="0" y="12"/>
                      </a:moveTo>
                      <a:lnTo>
                        <a:pt x="0" y="12"/>
                      </a:lnTo>
                      <a:lnTo>
                        <a:pt x="1" y="13"/>
                      </a:lnTo>
                      <a:lnTo>
                        <a:pt x="3" y="13"/>
                      </a:lnTo>
                      <a:lnTo>
                        <a:pt x="5" y="14"/>
                      </a:lnTo>
                      <a:lnTo>
                        <a:pt x="6" y="14"/>
                      </a:lnTo>
                      <a:lnTo>
                        <a:pt x="8" y="13"/>
                      </a:lnTo>
                      <a:lnTo>
                        <a:pt x="8" y="13"/>
                      </a:lnTo>
                      <a:lnTo>
                        <a:pt x="8" y="13"/>
                      </a:lnTo>
                      <a:lnTo>
                        <a:pt x="9" y="13"/>
                      </a:lnTo>
                      <a:lnTo>
                        <a:pt x="10" y="12"/>
                      </a:lnTo>
                      <a:lnTo>
                        <a:pt x="11" y="11"/>
                      </a:lnTo>
                      <a:lnTo>
                        <a:pt x="11" y="10"/>
                      </a:lnTo>
                      <a:lnTo>
                        <a:pt x="11" y="10"/>
                      </a:lnTo>
                      <a:lnTo>
                        <a:pt x="12" y="9"/>
                      </a:lnTo>
                      <a:lnTo>
                        <a:pt x="12" y="8"/>
                      </a:lnTo>
                      <a:lnTo>
                        <a:pt x="14" y="7"/>
                      </a:lnTo>
                      <a:lnTo>
                        <a:pt x="14" y="7"/>
                      </a:lnTo>
                      <a:lnTo>
                        <a:pt x="16" y="5"/>
                      </a:lnTo>
                      <a:lnTo>
                        <a:pt x="18" y="4"/>
                      </a:lnTo>
                      <a:lnTo>
                        <a:pt x="18" y="4"/>
                      </a:lnTo>
                      <a:lnTo>
                        <a:pt x="20" y="3"/>
                      </a:lnTo>
                      <a:lnTo>
                        <a:pt x="22" y="2"/>
                      </a:lnTo>
                      <a:lnTo>
                        <a:pt x="27" y="1"/>
                      </a:lnTo>
                      <a:lnTo>
                        <a:pt x="27" y="1"/>
                      </a:lnTo>
                      <a:lnTo>
                        <a:pt x="27" y="0"/>
                      </a:lnTo>
                      <a:lnTo>
                        <a:pt x="27" y="0"/>
                      </a:lnTo>
                      <a:lnTo>
                        <a:pt x="27" y="0"/>
                      </a:lnTo>
                      <a:lnTo>
                        <a:pt x="25" y="1"/>
                      </a:lnTo>
                      <a:lnTo>
                        <a:pt x="23" y="1"/>
                      </a:lnTo>
                      <a:lnTo>
                        <a:pt x="19" y="3"/>
                      </a:lnTo>
                      <a:lnTo>
                        <a:pt x="19" y="3"/>
                      </a:lnTo>
                      <a:lnTo>
                        <a:pt x="18" y="4"/>
                      </a:lnTo>
                      <a:lnTo>
                        <a:pt x="16" y="5"/>
                      </a:lnTo>
                      <a:lnTo>
                        <a:pt x="13" y="8"/>
                      </a:lnTo>
                      <a:lnTo>
                        <a:pt x="13" y="8"/>
                      </a:lnTo>
                      <a:lnTo>
                        <a:pt x="12" y="8"/>
                      </a:lnTo>
                      <a:lnTo>
                        <a:pt x="11" y="9"/>
                      </a:lnTo>
                      <a:lnTo>
                        <a:pt x="11" y="10"/>
                      </a:lnTo>
                      <a:lnTo>
                        <a:pt x="10" y="12"/>
                      </a:lnTo>
                      <a:lnTo>
                        <a:pt x="10" y="12"/>
                      </a:lnTo>
                      <a:lnTo>
                        <a:pt x="9" y="13"/>
                      </a:lnTo>
                      <a:lnTo>
                        <a:pt x="9" y="13"/>
                      </a:lnTo>
                      <a:lnTo>
                        <a:pt x="8" y="13"/>
                      </a:lnTo>
                      <a:lnTo>
                        <a:pt x="7" y="13"/>
                      </a:lnTo>
                      <a:lnTo>
                        <a:pt x="6" y="13"/>
                      </a:lnTo>
                      <a:lnTo>
                        <a:pt x="4" y="13"/>
                      </a:lnTo>
                      <a:lnTo>
                        <a:pt x="4" y="13"/>
                      </a:lnTo>
                      <a:lnTo>
                        <a:pt x="2" y="13"/>
                      </a:lnTo>
                      <a:lnTo>
                        <a:pt x="0" y="12"/>
                      </a:lnTo>
                      <a:lnTo>
                        <a:pt x="0" y="12"/>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75" name="Freeform 883">
                  <a:extLst>
                    <a:ext uri="{FF2B5EF4-FFF2-40B4-BE49-F238E27FC236}">
                      <a16:creationId xmlns:a16="http://schemas.microsoft.com/office/drawing/2014/main" id="{749A5861-CAEE-41F8-9B98-C3EED79438BF}"/>
                    </a:ext>
                  </a:extLst>
                </p:cNvPr>
                <p:cNvSpPr>
                  <a:spLocks/>
                </p:cNvSpPr>
                <p:nvPr/>
              </p:nvSpPr>
              <p:spPr bwMode="auto">
                <a:xfrm>
                  <a:off x="3058" y="1501"/>
                  <a:ext cx="15" cy="9"/>
                </a:xfrm>
                <a:custGeom>
                  <a:avLst/>
                  <a:gdLst>
                    <a:gd name="T0" fmla="*/ 0 w 15"/>
                    <a:gd name="T1" fmla="*/ 0 h 9"/>
                    <a:gd name="T2" fmla="*/ 0 w 15"/>
                    <a:gd name="T3" fmla="*/ 0 h 9"/>
                    <a:gd name="T4" fmla="*/ 1 w 15"/>
                    <a:gd name="T5" fmla="*/ 0 h 9"/>
                    <a:gd name="T6" fmla="*/ 2 w 15"/>
                    <a:gd name="T7" fmla="*/ 0 h 9"/>
                    <a:gd name="T8" fmla="*/ 3 w 15"/>
                    <a:gd name="T9" fmla="*/ 0 h 9"/>
                    <a:gd name="T10" fmla="*/ 4 w 15"/>
                    <a:gd name="T11" fmla="*/ 1 h 9"/>
                    <a:gd name="T12" fmla="*/ 6 w 15"/>
                    <a:gd name="T13" fmla="*/ 2 h 9"/>
                    <a:gd name="T14" fmla="*/ 8 w 15"/>
                    <a:gd name="T15" fmla="*/ 4 h 9"/>
                    <a:gd name="T16" fmla="*/ 8 w 15"/>
                    <a:gd name="T17" fmla="*/ 4 h 9"/>
                    <a:gd name="T18" fmla="*/ 12 w 15"/>
                    <a:gd name="T19" fmla="*/ 7 h 9"/>
                    <a:gd name="T20" fmla="*/ 12 w 15"/>
                    <a:gd name="T21" fmla="*/ 7 h 9"/>
                    <a:gd name="T22" fmla="*/ 13 w 15"/>
                    <a:gd name="T23" fmla="*/ 8 h 9"/>
                    <a:gd name="T24" fmla="*/ 14 w 15"/>
                    <a:gd name="T25" fmla="*/ 8 h 9"/>
                    <a:gd name="T26" fmla="*/ 15 w 15"/>
                    <a:gd name="T27" fmla="*/ 9 h 9"/>
                    <a:gd name="T28" fmla="*/ 15 w 15"/>
                    <a:gd name="T29" fmla="*/ 9 h 9"/>
                    <a:gd name="T30" fmla="*/ 15 w 15"/>
                    <a:gd name="T31" fmla="*/ 9 h 9"/>
                    <a:gd name="T32" fmla="*/ 15 w 15"/>
                    <a:gd name="T33" fmla="*/ 9 h 9"/>
                    <a:gd name="T34" fmla="*/ 15 w 15"/>
                    <a:gd name="T35" fmla="*/ 9 h 9"/>
                    <a:gd name="T36" fmla="*/ 13 w 15"/>
                    <a:gd name="T37" fmla="*/ 7 h 9"/>
                    <a:gd name="T38" fmla="*/ 11 w 15"/>
                    <a:gd name="T39" fmla="*/ 6 h 9"/>
                    <a:gd name="T40" fmla="*/ 11 w 15"/>
                    <a:gd name="T41" fmla="*/ 6 h 9"/>
                    <a:gd name="T42" fmla="*/ 7 w 15"/>
                    <a:gd name="T43" fmla="*/ 3 h 9"/>
                    <a:gd name="T44" fmla="*/ 7 w 15"/>
                    <a:gd name="T45" fmla="*/ 3 h 9"/>
                    <a:gd name="T46" fmla="*/ 5 w 15"/>
                    <a:gd name="T47" fmla="*/ 2 h 9"/>
                    <a:gd name="T48" fmla="*/ 4 w 15"/>
                    <a:gd name="T49" fmla="*/ 1 h 9"/>
                    <a:gd name="T50" fmla="*/ 3 w 15"/>
                    <a:gd name="T51" fmla="*/ 0 h 9"/>
                    <a:gd name="T52" fmla="*/ 2 w 15"/>
                    <a:gd name="T53" fmla="*/ 0 h 9"/>
                    <a:gd name="T54" fmla="*/ 1 w 15"/>
                    <a:gd name="T55" fmla="*/ 0 h 9"/>
                    <a:gd name="T56" fmla="*/ 0 w 15"/>
                    <a:gd name="T57" fmla="*/ 0 h 9"/>
                    <a:gd name="T58" fmla="*/ 0 w 15"/>
                    <a:gd name="T59" fmla="*/ 0 h 9"/>
                    <a:gd name="T60" fmla="*/ 0 w 15"/>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9">
                      <a:moveTo>
                        <a:pt x="0" y="0"/>
                      </a:moveTo>
                      <a:lnTo>
                        <a:pt x="0" y="0"/>
                      </a:lnTo>
                      <a:lnTo>
                        <a:pt x="1" y="0"/>
                      </a:lnTo>
                      <a:lnTo>
                        <a:pt x="2" y="0"/>
                      </a:lnTo>
                      <a:lnTo>
                        <a:pt x="3" y="0"/>
                      </a:lnTo>
                      <a:lnTo>
                        <a:pt x="4" y="1"/>
                      </a:lnTo>
                      <a:lnTo>
                        <a:pt x="6" y="2"/>
                      </a:lnTo>
                      <a:lnTo>
                        <a:pt x="8" y="4"/>
                      </a:lnTo>
                      <a:lnTo>
                        <a:pt x="8" y="4"/>
                      </a:lnTo>
                      <a:lnTo>
                        <a:pt x="12" y="7"/>
                      </a:lnTo>
                      <a:lnTo>
                        <a:pt x="12" y="7"/>
                      </a:lnTo>
                      <a:lnTo>
                        <a:pt x="13" y="8"/>
                      </a:lnTo>
                      <a:lnTo>
                        <a:pt x="14" y="8"/>
                      </a:lnTo>
                      <a:lnTo>
                        <a:pt x="15" y="9"/>
                      </a:lnTo>
                      <a:lnTo>
                        <a:pt x="15" y="9"/>
                      </a:lnTo>
                      <a:lnTo>
                        <a:pt x="15" y="9"/>
                      </a:lnTo>
                      <a:lnTo>
                        <a:pt x="15" y="9"/>
                      </a:lnTo>
                      <a:lnTo>
                        <a:pt x="15" y="9"/>
                      </a:lnTo>
                      <a:lnTo>
                        <a:pt x="13" y="7"/>
                      </a:lnTo>
                      <a:lnTo>
                        <a:pt x="11" y="6"/>
                      </a:lnTo>
                      <a:lnTo>
                        <a:pt x="11" y="6"/>
                      </a:lnTo>
                      <a:lnTo>
                        <a:pt x="7" y="3"/>
                      </a:lnTo>
                      <a:lnTo>
                        <a:pt x="7" y="3"/>
                      </a:lnTo>
                      <a:lnTo>
                        <a:pt x="5" y="2"/>
                      </a:lnTo>
                      <a:lnTo>
                        <a:pt x="4" y="1"/>
                      </a:lnTo>
                      <a:lnTo>
                        <a:pt x="3" y="0"/>
                      </a:lnTo>
                      <a:lnTo>
                        <a:pt x="2" y="0"/>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76" name="Freeform 884">
                  <a:extLst>
                    <a:ext uri="{FF2B5EF4-FFF2-40B4-BE49-F238E27FC236}">
                      <a16:creationId xmlns:a16="http://schemas.microsoft.com/office/drawing/2014/main" id="{F25C167C-32D8-45E8-B74E-29461B16770D}"/>
                    </a:ext>
                  </a:extLst>
                </p:cNvPr>
                <p:cNvSpPr>
                  <a:spLocks/>
                </p:cNvSpPr>
                <p:nvPr/>
              </p:nvSpPr>
              <p:spPr bwMode="auto">
                <a:xfrm>
                  <a:off x="3058" y="1501"/>
                  <a:ext cx="15" cy="9"/>
                </a:xfrm>
                <a:custGeom>
                  <a:avLst/>
                  <a:gdLst>
                    <a:gd name="T0" fmla="*/ 0 w 15"/>
                    <a:gd name="T1" fmla="*/ 0 h 9"/>
                    <a:gd name="T2" fmla="*/ 0 w 15"/>
                    <a:gd name="T3" fmla="*/ 0 h 9"/>
                    <a:gd name="T4" fmla="*/ 1 w 15"/>
                    <a:gd name="T5" fmla="*/ 0 h 9"/>
                    <a:gd name="T6" fmla="*/ 2 w 15"/>
                    <a:gd name="T7" fmla="*/ 0 h 9"/>
                    <a:gd name="T8" fmla="*/ 3 w 15"/>
                    <a:gd name="T9" fmla="*/ 0 h 9"/>
                    <a:gd name="T10" fmla="*/ 4 w 15"/>
                    <a:gd name="T11" fmla="*/ 1 h 9"/>
                    <a:gd name="T12" fmla="*/ 6 w 15"/>
                    <a:gd name="T13" fmla="*/ 2 h 9"/>
                    <a:gd name="T14" fmla="*/ 8 w 15"/>
                    <a:gd name="T15" fmla="*/ 4 h 9"/>
                    <a:gd name="T16" fmla="*/ 8 w 15"/>
                    <a:gd name="T17" fmla="*/ 4 h 9"/>
                    <a:gd name="T18" fmla="*/ 12 w 15"/>
                    <a:gd name="T19" fmla="*/ 7 h 9"/>
                    <a:gd name="T20" fmla="*/ 12 w 15"/>
                    <a:gd name="T21" fmla="*/ 7 h 9"/>
                    <a:gd name="T22" fmla="*/ 13 w 15"/>
                    <a:gd name="T23" fmla="*/ 8 h 9"/>
                    <a:gd name="T24" fmla="*/ 14 w 15"/>
                    <a:gd name="T25" fmla="*/ 8 h 9"/>
                    <a:gd name="T26" fmla="*/ 15 w 15"/>
                    <a:gd name="T27" fmla="*/ 9 h 9"/>
                    <a:gd name="T28" fmla="*/ 15 w 15"/>
                    <a:gd name="T29" fmla="*/ 9 h 9"/>
                    <a:gd name="T30" fmla="*/ 15 w 15"/>
                    <a:gd name="T31" fmla="*/ 9 h 9"/>
                    <a:gd name="T32" fmla="*/ 15 w 15"/>
                    <a:gd name="T33" fmla="*/ 9 h 9"/>
                    <a:gd name="T34" fmla="*/ 15 w 15"/>
                    <a:gd name="T35" fmla="*/ 9 h 9"/>
                    <a:gd name="T36" fmla="*/ 13 w 15"/>
                    <a:gd name="T37" fmla="*/ 7 h 9"/>
                    <a:gd name="T38" fmla="*/ 11 w 15"/>
                    <a:gd name="T39" fmla="*/ 6 h 9"/>
                    <a:gd name="T40" fmla="*/ 11 w 15"/>
                    <a:gd name="T41" fmla="*/ 6 h 9"/>
                    <a:gd name="T42" fmla="*/ 7 w 15"/>
                    <a:gd name="T43" fmla="*/ 3 h 9"/>
                    <a:gd name="T44" fmla="*/ 7 w 15"/>
                    <a:gd name="T45" fmla="*/ 3 h 9"/>
                    <a:gd name="T46" fmla="*/ 5 w 15"/>
                    <a:gd name="T47" fmla="*/ 2 h 9"/>
                    <a:gd name="T48" fmla="*/ 4 w 15"/>
                    <a:gd name="T49" fmla="*/ 1 h 9"/>
                    <a:gd name="T50" fmla="*/ 3 w 15"/>
                    <a:gd name="T51" fmla="*/ 0 h 9"/>
                    <a:gd name="T52" fmla="*/ 2 w 15"/>
                    <a:gd name="T53" fmla="*/ 0 h 9"/>
                    <a:gd name="T54" fmla="*/ 1 w 15"/>
                    <a:gd name="T55" fmla="*/ 0 h 9"/>
                    <a:gd name="T56" fmla="*/ 0 w 15"/>
                    <a:gd name="T57" fmla="*/ 0 h 9"/>
                    <a:gd name="T58" fmla="*/ 0 w 15"/>
                    <a:gd name="T59" fmla="*/ 0 h 9"/>
                    <a:gd name="T60" fmla="*/ 0 w 15"/>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9">
                      <a:moveTo>
                        <a:pt x="0" y="0"/>
                      </a:moveTo>
                      <a:lnTo>
                        <a:pt x="0" y="0"/>
                      </a:lnTo>
                      <a:lnTo>
                        <a:pt x="1" y="0"/>
                      </a:lnTo>
                      <a:lnTo>
                        <a:pt x="2" y="0"/>
                      </a:lnTo>
                      <a:lnTo>
                        <a:pt x="3" y="0"/>
                      </a:lnTo>
                      <a:lnTo>
                        <a:pt x="4" y="1"/>
                      </a:lnTo>
                      <a:lnTo>
                        <a:pt x="6" y="2"/>
                      </a:lnTo>
                      <a:lnTo>
                        <a:pt x="8" y="4"/>
                      </a:lnTo>
                      <a:lnTo>
                        <a:pt x="8" y="4"/>
                      </a:lnTo>
                      <a:lnTo>
                        <a:pt x="12" y="7"/>
                      </a:lnTo>
                      <a:lnTo>
                        <a:pt x="12" y="7"/>
                      </a:lnTo>
                      <a:lnTo>
                        <a:pt x="13" y="8"/>
                      </a:lnTo>
                      <a:lnTo>
                        <a:pt x="14" y="8"/>
                      </a:lnTo>
                      <a:lnTo>
                        <a:pt x="15" y="9"/>
                      </a:lnTo>
                      <a:lnTo>
                        <a:pt x="15" y="9"/>
                      </a:lnTo>
                      <a:lnTo>
                        <a:pt x="15" y="9"/>
                      </a:lnTo>
                      <a:lnTo>
                        <a:pt x="15" y="9"/>
                      </a:lnTo>
                      <a:lnTo>
                        <a:pt x="15" y="9"/>
                      </a:lnTo>
                      <a:lnTo>
                        <a:pt x="13" y="7"/>
                      </a:lnTo>
                      <a:lnTo>
                        <a:pt x="11" y="6"/>
                      </a:lnTo>
                      <a:lnTo>
                        <a:pt x="11" y="6"/>
                      </a:lnTo>
                      <a:lnTo>
                        <a:pt x="7" y="3"/>
                      </a:lnTo>
                      <a:lnTo>
                        <a:pt x="7" y="3"/>
                      </a:lnTo>
                      <a:lnTo>
                        <a:pt x="5" y="2"/>
                      </a:lnTo>
                      <a:lnTo>
                        <a:pt x="4" y="1"/>
                      </a:lnTo>
                      <a:lnTo>
                        <a:pt x="3" y="0"/>
                      </a:lnTo>
                      <a:lnTo>
                        <a:pt x="2" y="0"/>
                      </a:lnTo>
                      <a:lnTo>
                        <a:pt x="1"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77" name="Freeform 885">
                  <a:extLst>
                    <a:ext uri="{FF2B5EF4-FFF2-40B4-BE49-F238E27FC236}">
                      <a16:creationId xmlns:a16="http://schemas.microsoft.com/office/drawing/2014/main" id="{F08AF70E-1F08-4C6D-B45D-C42D20CA654E}"/>
                    </a:ext>
                  </a:extLst>
                </p:cNvPr>
                <p:cNvSpPr>
                  <a:spLocks/>
                </p:cNvSpPr>
                <p:nvPr/>
              </p:nvSpPr>
              <p:spPr bwMode="auto">
                <a:xfrm>
                  <a:off x="3027" y="1478"/>
                  <a:ext cx="11" cy="5"/>
                </a:xfrm>
                <a:custGeom>
                  <a:avLst/>
                  <a:gdLst>
                    <a:gd name="T0" fmla="*/ 0 w 11"/>
                    <a:gd name="T1" fmla="*/ 0 h 5"/>
                    <a:gd name="T2" fmla="*/ 0 w 11"/>
                    <a:gd name="T3" fmla="*/ 0 h 5"/>
                    <a:gd name="T4" fmla="*/ 0 w 11"/>
                    <a:gd name="T5" fmla="*/ 2 h 5"/>
                    <a:gd name="T6" fmla="*/ 1 w 11"/>
                    <a:gd name="T7" fmla="*/ 3 h 5"/>
                    <a:gd name="T8" fmla="*/ 2 w 11"/>
                    <a:gd name="T9" fmla="*/ 4 h 5"/>
                    <a:gd name="T10" fmla="*/ 4 w 11"/>
                    <a:gd name="T11" fmla="*/ 5 h 5"/>
                    <a:gd name="T12" fmla="*/ 4 w 11"/>
                    <a:gd name="T13" fmla="*/ 5 h 5"/>
                    <a:gd name="T14" fmla="*/ 6 w 11"/>
                    <a:gd name="T15" fmla="*/ 5 h 5"/>
                    <a:gd name="T16" fmla="*/ 8 w 11"/>
                    <a:gd name="T17" fmla="*/ 5 h 5"/>
                    <a:gd name="T18" fmla="*/ 9 w 11"/>
                    <a:gd name="T19" fmla="*/ 5 h 5"/>
                    <a:gd name="T20" fmla="*/ 11 w 11"/>
                    <a:gd name="T21" fmla="*/ 4 h 5"/>
                    <a:gd name="T22" fmla="*/ 11 w 11"/>
                    <a:gd name="T23" fmla="*/ 4 h 5"/>
                    <a:gd name="T24" fmla="*/ 11 w 11"/>
                    <a:gd name="T25" fmla="*/ 4 h 5"/>
                    <a:gd name="T26" fmla="*/ 11 w 11"/>
                    <a:gd name="T27" fmla="*/ 4 h 5"/>
                    <a:gd name="T28" fmla="*/ 11 w 11"/>
                    <a:gd name="T29" fmla="*/ 4 h 5"/>
                    <a:gd name="T30" fmla="*/ 8 w 11"/>
                    <a:gd name="T31" fmla="*/ 4 h 5"/>
                    <a:gd name="T32" fmla="*/ 6 w 11"/>
                    <a:gd name="T33" fmla="*/ 4 h 5"/>
                    <a:gd name="T34" fmla="*/ 6 w 11"/>
                    <a:gd name="T35" fmla="*/ 4 h 5"/>
                    <a:gd name="T36" fmla="*/ 5 w 11"/>
                    <a:gd name="T37" fmla="*/ 4 h 5"/>
                    <a:gd name="T38" fmla="*/ 4 w 11"/>
                    <a:gd name="T39" fmla="*/ 4 h 5"/>
                    <a:gd name="T40" fmla="*/ 3 w 11"/>
                    <a:gd name="T41" fmla="*/ 4 h 5"/>
                    <a:gd name="T42" fmla="*/ 2 w 11"/>
                    <a:gd name="T43" fmla="*/ 3 h 5"/>
                    <a:gd name="T44" fmla="*/ 1 w 11"/>
                    <a:gd name="T45" fmla="*/ 2 h 5"/>
                    <a:gd name="T46" fmla="*/ 1 w 11"/>
                    <a:gd name="T47" fmla="*/ 2 h 5"/>
                    <a:gd name="T48" fmla="*/ 0 w 11"/>
                    <a:gd name="T49" fmla="*/ 1 h 5"/>
                    <a:gd name="T50" fmla="*/ 0 w 11"/>
                    <a:gd name="T51" fmla="*/ 0 h 5"/>
                    <a:gd name="T52" fmla="*/ 0 w 11"/>
                    <a:gd name="T53" fmla="*/ 0 h 5"/>
                    <a:gd name="T54" fmla="*/ 0 w 11"/>
                    <a:gd name="T5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5">
                      <a:moveTo>
                        <a:pt x="0" y="0"/>
                      </a:moveTo>
                      <a:lnTo>
                        <a:pt x="0" y="0"/>
                      </a:lnTo>
                      <a:lnTo>
                        <a:pt x="0" y="2"/>
                      </a:lnTo>
                      <a:lnTo>
                        <a:pt x="1" y="3"/>
                      </a:lnTo>
                      <a:lnTo>
                        <a:pt x="2" y="4"/>
                      </a:lnTo>
                      <a:lnTo>
                        <a:pt x="4" y="5"/>
                      </a:lnTo>
                      <a:lnTo>
                        <a:pt x="4" y="5"/>
                      </a:lnTo>
                      <a:lnTo>
                        <a:pt x="6" y="5"/>
                      </a:lnTo>
                      <a:lnTo>
                        <a:pt x="8" y="5"/>
                      </a:lnTo>
                      <a:lnTo>
                        <a:pt x="9" y="5"/>
                      </a:lnTo>
                      <a:lnTo>
                        <a:pt x="11" y="4"/>
                      </a:lnTo>
                      <a:lnTo>
                        <a:pt x="11" y="4"/>
                      </a:lnTo>
                      <a:lnTo>
                        <a:pt x="11" y="4"/>
                      </a:lnTo>
                      <a:lnTo>
                        <a:pt x="11" y="4"/>
                      </a:lnTo>
                      <a:lnTo>
                        <a:pt x="11" y="4"/>
                      </a:lnTo>
                      <a:lnTo>
                        <a:pt x="8" y="4"/>
                      </a:lnTo>
                      <a:lnTo>
                        <a:pt x="6" y="4"/>
                      </a:lnTo>
                      <a:lnTo>
                        <a:pt x="6" y="4"/>
                      </a:lnTo>
                      <a:lnTo>
                        <a:pt x="5" y="4"/>
                      </a:lnTo>
                      <a:lnTo>
                        <a:pt x="4" y="4"/>
                      </a:lnTo>
                      <a:lnTo>
                        <a:pt x="3" y="4"/>
                      </a:lnTo>
                      <a:lnTo>
                        <a:pt x="2" y="3"/>
                      </a:lnTo>
                      <a:lnTo>
                        <a:pt x="1" y="2"/>
                      </a:lnTo>
                      <a:lnTo>
                        <a:pt x="1" y="2"/>
                      </a:lnTo>
                      <a:lnTo>
                        <a:pt x="0"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78" name="Freeform 886">
                  <a:extLst>
                    <a:ext uri="{FF2B5EF4-FFF2-40B4-BE49-F238E27FC236}">
                      <a16:creationId xmlns:a16="http://schemas.microsoft.com/office/drawing/2014/main" id="{A74B2008-B7B5-4495-9622-E5CC609DD54A}"/>
                    </a:ext>
                  </a:extLst>
                </p:cNvPr>
                <p:cNvSpPr>
                  <a:spLocks/>
                </p:cNvSpPr>
                <p:nvPr/>
              </p:nvSpPr>
              <p:spPr bwMode="auto">
                <a:xfrm>
                  <a:off x="3027" y="1478"/>
                  <a:ext cx="11" cy="5"/>
                </a:xfrm>
                <a:custGeom>
                  <a:avLst/>
                  <a:gdLst>
                    <a:gd name="T0" fmla="*/ 0 w 11"/>
                    <a:gd name="T1" fmla="*/ 0 h 5"/>
                    <a:gd name="T2" fmla="*/ 0 w 11"/>
                    <a:gd name="T3" fmla="*/ 0 h 5"/>
                    <a:gd name="T4" fmla="*/ 0 w 11"/>
                    <a:gd name="T5" fmla="*/ 2 h 5"/>
                    <a:gd name="T6" fmla="*/ 1 w 11"/>
                    <a:gd name="T7" fmla="*/ 3 h 5"/>
                    <a:gd name="T8" fmla="*/ 2 w 11"/>
                    <a:gd name="T9" fmla="*/ 4 h 5"/>
                    <a:gd name="T10" fmla="*/ 4 w 11"/>
                    <a:gd name="T11" fmla="*/ 5 h 5"/>
                    <a:gd name="T12" fmla="*/ 4 w 11"/>
                    <a:gd name="T13" fmla="*/ 5 h 5"/>
                    <a:gd name="T14" fmla="*/ 6 w 11"/>
                    <a:gd name="T15" fmla="*/ 5 h 5"/>
                    <a:gd name="T16" fmla="*/ 8 w 11"/>
                    <a:gd name="T17" fmla="*/ 5 h 5"/>
                    <a:gd name="T18" fmla="*/ 9 w 11"/>
                    <a:gd name="T19" fmla="*/ 5 h 5"/>
                    <a:gd name="T20" fmla="*/ 11 w 11"/>
                    <a:gd name="T21" fmla="*/ 4 h 5"/>
                    <a:gd name="T22" fmla="*/ 11 w 11"/>
                    <a:gd name="T23" fmla="*/ 4 h 5"/>
                    <a:gd name="T24" fmla="*/ 11 w 11"/>
                    <a:gd name="T25" fmla="*/ 4 h 5"/>
                    <a:gd name="T26" fmla="*/ 11 w 11"/>
                    <a:gd name="T27" fmla="*/ 4 h 5"/>
                    <a:gd name="T28" fmla="*/ 11 w 11"/>
                    <a:gd name="T29" fmla="*/ 4 h 5"/>
                    <a:gd name="T30" fmla="*/ 8 w 11"/>
                    <a:gd name="T31" fmla="*/ 4 h 5"/>
                    <a:gd name="T32" fmla="*/ 6 w 11"/>
                    <a:gd name="T33" fmla="*/ 4 h 5"/>
                    <a:gd name="T34" fmla="*/ 6 w 11"/>
                    <a:gd name="T35" fmla="*/ 4 h 5"/>
                    <a:gd name="T36" fmla="*/ 5 w 11"/>
                    <a:gd name="T37" fmla="*/ 4 h 5"/>
                    <a:gd name="T38" fmla="*/ 4 w 11"/>
                    <a:gd name="T39" fmla="*/ 4 h 5"/>
                    <a:gd name="T40" fmla="*/ 3 w 11"/>
                    <a:gd name="T41" fmla="*/ 4 h 5"/>
                    <a:gd name="T42" fmla="*/ 2 w 11"/>
                    <a:gd name="T43" fmla="*/ 3 h 5"/>
                    <a:gd name="T44" fmla="*/ 1 w 11"/>
                    <a:gd name="T45" fmla="*/ 2 h 5"/>
                    <a:gd name="T46" fmla="*/ 1 w 11"/>
                    <a:gd name="T47" fmla="*/ 2 h 5"/>
                    <a:gd name="T48" fmla="*/ 0 w 11"/>
                    <a:gd name="T49" fmla="*/ 1 h 5"/>
                    <a:gd name="T50" fmla="*/ 0 w 11"/>
                    <a:gd name="T51" fmla="*/ 0 h 5"/>
                    <a:gd name="T52" fmla="*/ 0 w 11"/>
                    <a:gd name="T53" fmla="*/ 0 h 5"/>
                    <a:gd name="T54" fmla="*/ 0 w 11"/>
                    <a:gd name="T5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5">
                      <a:moveTo>
                        <a:pt x="0" y="0"/>
                      </a:moveTo>
                      <a:lnTo>
                        <a:pt x="0" y="0"/>
                      </a:lnTo>
                      <a:lnTo>
                        <a:pt x="0" y="2"/>
                      </a:lnTo>
                      <a:lnTo>
                        <a:pt x="1" y="3"/>
                      </a:lnTo>
                      <a:lnTo>
                        <a:pt x="2" y="4"/>
                      </a:lnTo>
                      <a:lnTo>
                        <a:pt x="4" y="5"/>
                      </a:lnTo>
                      <a:lnTo>
                        <a:pt x="4" y="5"/>
                      </a:lnTo>
                      <a:lnTo>
                        <a:pt x="6" y="5"/>
                      </a:lnTo>
                      <a:lnTo>
                        <a:pt x="8" y="5"/>
                      </a:lnTo>
                      <a:lnTo>
                        <a:pt x="9" y="5"/>
                      </a:lnTo>
                      <a:lnTo>
                        <a:pt x="11" y="4"/>
                      </a:lnTo>
                      <a:lnTo>
                        <a:pt x="11" y="4"/>
                      </a:lnTo>
                      <a:lnTo>
                        <a:pt x="11" y="4"/>
                      </a:lnTo>
                      <a:lnTo>
                        <a:pt x="11" y="4"/>
                      </a:lnTo>
                      <a:lnTo>
                        <a:pt x="11" y="4"/>
                      </a:lnTo>
                      <a:lnTo>
                        <a:pt x="8" y="4"/>
                      </a:lnTo>
                      <a:lnTo>
                        <a:pt x="6" y="4"/>
                      </a:lnTo>
                      <a:lnTo>
                        <a:pt x="6" y="4"/>
                      </a:lnTo>
                      <a:lnTo>
                        <a:pt x="5" y="4"/>
                      </a:lnTo>
                      <a:lnTo>
                        <a:pt x="4" y="4"/>
                      </a:lnTo>
                      <a:lnTo>
                        <a:pt x="3" y="4"/>
                      </a:lnTo>
                      <a:lnTo>
                        <a:pt x="2" y="3"/>
                      </a:lnTo>
                      <a:lnTo>
                        <a:pt x="1" y="2"/>
                      </a:lnTo>
                      <a:lnTo>
                        <a:pt x="1" y="2"/>
                      </a:lnTo>
                      <a:lnTo>
                        <a:pt x="0"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79" name="Freeform 887">
                  <a:extLst>
                    <a:ext uri="{FF2B5EF4-FFF2-40B4-BE49-F238E27FC236}">
                      <a16:creationId xmlns:a16="http://schemas.microsoft.com/office/drawing/2014/main" id="{8848FE44-DF89-464F-803B-57BC07181DAE}"/>
                    </a:ext>
                  </a:extLst>
                </p:cNvPr>
                <p:cNvSpPr>
                  <a:spLocks/>
                </p:cNvSpPr>
                <p:nvPr/>
              </p:nvSpPr>
              <p:spPr bwMode="auto">
                <a:xfrm>
                  <a:off x="3028" y="1477"/>
                  <a:ext cx="10" cy="3"/>
                </a:xfrm>
                <a:custGeom>
                  <a:avLst/>
                  <a:gdLst>
                    <a:gd name="T0" fmla="*/ 0 w 10"/>
                    <a:gd name="T1" fmla="*/ 0 h 3"/>
                    <a:gd name="T2" fmla="*/ 0 w 10"/>
                    <a:gd name="T3" fmla="*/ 0 h 3"/>
                    <a:gd name="T4" fmla="*/ 1 w 10"/>
                    <a:gd name="T5" fmla="*/ 1 h 3"/>
                    <a:gd name="T6" fmla="*/ 2 w 10"/>
                    <a:gd name="T7" fmla="*/ 2 h 3"/>
                    <a:gd name="T8" fmla="*/ 3 w 10"/>
                    <a:gd name="T9" fmla="*/ 2 h 3"/>
                    <a:gd name="T10" fmla="*/ 4 w 10"/>
                    <a:gd name="T11" fmla="*/ 3 h 3"/>
                    <a:gd name="T12" fmla="*/ 6 w 10"/>
                    <a:gd name="T13" fmla="*/ 3 h 3"/>
                    <a:gd name="T14" fmla="*/ 7 w 10"/>
                    <a:gd name="T15" fmla="*/ 3 h 3"/>
                    <a:gd name="T16" fmla="*/ 9 w 10"/>
                    <a:gd name="T17" fmla="*/ 3 h 3"/>
                    <a:gd name="T18" fmla="*/ 10 w 10"/>
                    <a:gd name="T19" fmla="*/ 3 h 3"/>
                    <a:gd name="T20" fmla="*/ 10 w 10"/>
                    <a:gd name="T21" fmla="*/ 3 h 3"/>
                    <a:gd name="T22" fmla="*/ 10 w 10"/>
                    <a:gd name="T23" fmla="*/ 3 h 3"/>
                    <a:gd name="T24" fmla="*/ 10 w 10"/>
                    <a:gd name="T25" fmla="*/ 2 h 3"/>
                    <a:gd name="T26" fmla="*/ 10 w 10"/>
                    <a:gd name="T27" fmla="*/ 2 h 3"/>
                    <a:gd name="T28" fmla="*/ 7 w 10"/>
                    <a:gd name="T29" fmla="*/ 3 h 3"/>
                    <a:gd name="T30" fmla="*/ 6 w 10"/>
                    <a:gd name="T31" fmla="*/ 3 h 3"/>
                    <a:gd name="T32" fmla="*/ 4 w 10"/>
                    <a:gd name="T33" fmla="*/ 3 h 3"/>
                    <a:gd name="T34" fmla="*/ 3 w 10"/>
                    <a:gd name="T35" fmla="*/ 2 h 3"/>
                    <a:gd name="T36" fmla="*/ 2 w 10"/>
                    <a:gd name="T37" fmla="*/ 2 h 3"/>
                    <a:gd name="T38" fmla="*/ 1 w 10"/>
                    <a:gd name="T39" fmla="*/ 1 h 3"/>
                    <a:gd name="T40" fmla="*/ 0 w 10"/>
                    <a:gd name="T41" fmla="*/ 0 h 3"/>
                    <a:gd name="T42" fmla="*/ 0 w 10"/>
                    <a:gd name="T43" fmla="*/ 0 h 3"/>
                    <a:gd name="T44" fmla="*/ 0 w 10"/>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3">
                      <a:moveTo>
                        <a:pt x="0" y="0"/>
                      </a:moveTo>
                      <a:lnTo>
                        <a:pt x="0" y="0"/>
                      </a:lnTo>
                      <a:lnTo>
                        <a:pt x="1" y="1"/>
                      </a:lnTo>
                      <a:lnTo>
                        <a:pt x="2" y="2"/>
                      </a:lnTo>
                      <a:lnTo>
                        <a:pt x="3" y="2"/>
                      </a:lnTo>
                      <a:lnTo>
                        <a:pt x="4" y="3"/>
                      </a:lnTo>
                      <a:lnTo>
                        <a:pt x="6" y="3"/>
                      </a:lnTo>
                      <a:lnTo>
                        <a:pt x="7" y="3"/>
                      </a:lnTo>
                      <a:lnTo>
                        <a:pt x="9" y="3"/>
                      </a:lnTo>
                      <a:lnTo>
                        <a:pt x="10" y="3"/>
                      </a:lnTo>
                      <a:lnTo>
                        <a:pt x="10" y="3"/>
                      </a:lnTo>
                      <a:lnTo>
                        <a:pt x="10" y="3"/>
                      </a:lnTo>
                      <a:lnTo>
                        <a:pt x="10" y="2"/>
                      </a:lnTo>
                      <a:lnTo>
                        <a:pt x="10" y="2"/>
                      </a:lnTo>
                      <a:lnTo>
                        <a:pt x="7" y="3"/>
                      </a:lnTo>
                      <a:lnTo>
                        <a:pt x="6" y="3"/>
                      </a:lnTo>
                      <a:lnTo>
                        <a:pt x="4" y="3"/>
                      </a:lnTo>
                      <a:lnTo>
                        <a:pt x="3" y="2"/>
                      </a:lnTo>
                      <a:lnTo>
                        <a:pt x="2" y="2"/>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80" name="Freeform 888">
                  <a:extLst>
                    <a:ext uri="{FF2B5EF4-FFF2-40B4-BE49-F238E27FC236}">
                      <a16:creationId xmlns:a16="http://schemas.microsoft.com/office/drawing/2014/main" id="{0A223F7A-55AE-4F2D-B74C-8F81924321B4}"/>
                    </a:ext>
                  </a:extLst>
                </p:cNvPr>
                <p:cNvSpPr>
                  <a:spLocks/>
                </p:cNvSpPr>
                <p:nvPr/>
              </p:nvSpPr>
              <p:spPr bwMode="auto">
                <a:xfrm>
                  <a:off x="3028" y="1477"/>
                  <a:ext cx="10" cy="3"/>
                </a:xfrm>
                <a:custGeom>
                  <a:avLst/>
                  <a:gdLst>
                    <a:gd name="T0" fmla="*/ 0 w 10"/>
                    <a:gd name="T1" fmla="*/ 0 h 3"/>
                    <a:gd name="T2" fmla="*/ 0 w 10"/>
                    <a:gd name="T3" fmla="*/ 0 h 3"/>
                    <a:gd name="T4" fmla="*/ 1 w 10"/>
                    <a:gd name="T5" fmla="*/ 1 h 3"/>
                    <a:gd name="T6" fmla="*/ 2 w 10"/>
                    <a:gd name="T7" fmla="*/ 2 h 3"/>
                    <a:gd name="T8" fmla="*/ 3 w 10"/>
                    <a:gd name="T9" fmla="*/ 2 h 3"/>
                    <a:gd name="T10" fmla="*/ 4 w 10"/>
                    <a:gd name="T11" fmla="*/ 3 h 3"/>
                    <a:gd name="T12" fmla="*/ 6 w 10"/>
                    <a:gd name="T13" fmla="*/ 3 h 3"/>
                    <a:gd name="T14" fmla="*/ 7 w 10"/>
                    <a:gd name="T15" fmla="*/ 3 h 3"/>
                    <a:gd name="T16" fmla="*/ 9 w 10"/>
                    <a:gd name="T17" fmla="*/ 3 h 3"/>
                    <a:gd name="T18" fmla="*/ 10 w 10"/>
                    <a:gd name="T19" fmla="*/ 3 h 3"/>
                    <a:gd name="T20" fmla="*/ 10 w 10"/>
                    <a:gd name="T21" fmla="*/ 3 h 3"/>
                    <a:gd name="T22" fmla="*/ 10 w 10"/>
                    <a:gd name="T23" fmla="*/ 3 h 3"/>
                    <a:gd name="T24" fmla="*/ 10 w 10"/>
                    <a:gd name="T25" fmla="*/ 2 h 3"/>
                    <a:gd name="T26" fmla="*/ 10 w 10"/>
                    <a:gd name="T27" fmla="*/ 2 h 3"/>
                    <a:gd name="T28" fmla="*/ 7 w 10"/>
                    <a:gd name="T29" fmla="*/ 3 h 3"/>
                    <a:gd name="T30" fmla="*/ 6 w 10"/>
                    <a:gd name="T31" fmla="*/ 3 h 3"/>
                    <a:gd name="T32" fmla="*/ 4 w 10"/>
                    <a:gd name="T33" fmla="*/ 3 h 3"/>
                    <a:gd name="T34" fmla="*/ 3 w 10"/>
                    <a:gd name="T35" fmla="*/ 2 h 3"/>
                    <a:gd name="T36" fmla="*/ 2 w 10"/>
                    <a:gd name="T37" fmla="*/ 2 h 3"/>
                    <a:gd name="T38" fmla="*/ 1 w 10"/>
                    <a:gd name="T39" fmla="*/ 1 h 3"/>
                    <a:gd name="T40" fmla="*/ 0 w 10"/>
                    <a:gd name="T41" fmla="*/ 0 h 3"/>
                    <a:gd name="T42" fmla="*/ 0 w 10"/>
                    <a:gd name="T43" fmla="*/ 0 h 3"/>
                    <a:gd name="T44" fmla="*/ 0 w 10"/>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3">
                      <a:moveTo>
                        <a:pt x="0" y="0"/>
                      </a:moveTo>
                      <a:lnTo>
                        <a:pt x="0" y="0"/>
                      </a:lnTo>
                      <a:lnTo>
                        <a:pt x="1" y="1"/>
                      </a:lnTo>
                      <a:lnTo>
                        <a:pt x="2" y="2"/>
                      </a:lnTo>
                      <a:lnTo>
                        <a:pt x="3" y="2"/>
                      </a:lnTo>
                      <a:lnTo>
                        <a:pt x="4" y="3"/>
                      </a:lnTo>
                      <a:lnTo>
                        <a:pt x="6" y="3"/>
                      </a:lnTo>
                      <a:lnTo>
                        <a:pt x="7" y="3"/>
                      </a:lnTo>
                      <a:lnTo>
                        <a:pt x="9" y="3"/>
                      </a:lnTo>
                      <a:lnTo>
                        <a:pt x="10" y="3"/>
                      </a:lnTo>
                      <a:lnTo>
                        <a:pt x="10" y="3"/>
                      </a:lnTo>
                      <a:lnTo>
                        <a:pt x="10" y="3"/>
                      </a:lnTo>
                      <a:lnTo>
                        <a:pt x="10" y="2"/>
                      </a:lnTo>
                      <a:lnTo>
                        <a:pt x="10" y="2"/>
                      </a:lnTo>
                      <a:lnTo>
                        <a:pt x="7" y="3"/>
                      </a:lnTo>
                      <a:lnTo>
                        <a:pt x="6" y="3"/>
                      </a:lnTo>
                      <a:lnTo>
                        <a:pt x="4" y="3"/>
                      </a:lnTo>
                      <a:lnTo>
                        <a:pt x="3" y="2"/>
                      </a:lnTo>
                      <a:lnTo>
                        <a:pt x="2" y="2"/>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81" name="Freeform 889">
                  <a:extLst>
                    <a:ext uri="{FF2B5EF4-FFF2-40B4-BE49-F238E27FC236}">
                      <a16:creationId xmlns:a16="http://schemas.microsoft.com/office/drawing/2014/main" id="{96634EDD-363F-4284-A742-09D1D2B1C39E}"/>
                    </a:ext>
                  </a:extLst>
                </p:cNvPr>
                <p:cNvSpPr>
                  <a:spLocks/>
                </p:cNvSpPr>
                <p:nvPr/>
              </p:nvSpPr>
              <p:spPr bwMode="auto">
                <a:xfrm>
                  <a:off x="3038" y="1474"/>
                  <a:ext cx="6" cy="8"/>
                </a:xfrm>
                <a:custGeom>
                  <a:avLst/>
                  <a:gdLst>
                    <a:gd name="T0" fmla="*/ 0 w 6"/>
                    <a:gd name="T1" fmla="*/ 8 h 8"/>
                    <a:gd name="T2" fmla="*/ 0 w 6"/>
                    <a:gd name="T3" fmla="*/ 8 h 8"/>
                    <a:gd name="T4" fmla="*/ 1 w 6"/>
                    <a:gd name="T5" fmla="*/ 8 h 8"/>
                    <a:gd name="T6" fmla="*/ 1 w 6"/>
                    <a:gd name="T7" fmla="*/ 7 h 8"/>
                    <a:gd name="T8" fmla="*/ 2 w 6"/>
                    <a:gd name="T9" fmla="*/ 6 h 8"/>
                    <a:gd name="T10" fmla="*/ 2 w 6"/>
                    <a:gd name="T11" fmla="*/ 5 h 8"/>
                    <a:gd name="T12" fmla="*/ 2 w 6"/>
                    <a:gd name="T13" fmla="*/ 5 h 8"/>
                    <a:gd name="T14" fmla="*/ 2 w 6"/>
                    <a:gd name="T15" fmla="*/ 4 h 8"/>
                    <a:gd name="T16" fmla="*/ 2 w 6"/>
                    <a:gd name="T17" fmla="*/ 3 h 8"/>
                    <a:gd name="T18" fmla="*/ 2 w 6"/>
                    <a:gd name="T19" fmla="*/ 3 h 8"/>
                    <a:gd name="T20" fmla="*/ 1 w 6"/>
                    <a:gd name="T21" fmla="*/ 2 h 8"/>
                    <a:gd name="T22" fmla="*/ 2 w 6"/>
                    <a:gd name="T23" fmla="*/ 1 h 8"/>
                    <a:gd name="T24" fmla="*/ 2 w 6"/>
                    <a:gd name="T25" fmla="*/ 1 h 8"/>
                    <a:gd name="T26" fmla="*/ 3 w 6"/>
                    <a:gd name="T27" fmla="*/ 0 h 8"/>
                    <a:gd name="T28" fmla="*/ 3 w 6"/>
                    <a:gd name="T29" fmla="*/ 0 h 8"/>
                    <a:gd name="T30" fmla="*/ 4 w 6"/>
                    <a:gd name="T31" fmla="*/ 0 h 8"/>
                    <a:gd name="T32" fmla="*/ 5 w 6"/>
                    <a:gd name="T33" fmla="*/ 1 h 8"/>
                    <a:gd name="T34" fmla="*/ 5 w 6"/>
                    <a:gd name="T35" fmla="*/ 1 h 8"/>
                    <a:gd name="T36" fmla="*/ 5 w 6"/>
                    <a:gd name="T37" fmla="*/ 2 h 8"/>
                    <a:gd name="T38" fmla="*/ 5 w 6"/>
                    <a:gd name="T39" fmla="*/ 2 h 8"/>
                    <a:gd name="T40" fmla="*/ 5 w 6"/>
                    <a:gd name="T41" fmla="*/ 2 h 8"/>
                    <a:gd name="T42" fmla="*/ 5 w 6"/>
                    <a:gd name="T43" fmla="*/ 2 h 8"/>
                    <a:gd name="T44" fmla="*/ 5 w 6"/>
                    <a:gd name="T45" fmla="*/ 2 h 8"/>
                    <a:gd name="T46" fmla="*/ 6 w 6"/>
                    <a:gd name="T47" fmla="*/ 1 h 8"/>
                    <a:gd name="T48" fmla="*/ 5 w 6"/>
                    <a:gd name="T49" fmla="*/ 1 h 8"/>
                    <a:gd name="T50" fmla="*/ 5 w 6"/>
                    <a:gd name="T51" fmla="*/ 0 h 8"/>
                    <a:gd name="T52" fmla="*/ 4 w 6"/>
                    <a:gd name="T53" fmla="*/ 0 h 8"/>
                    <a:gd name="T54" fmla="*/ 4 w 6"/>
                    <a:gd name="T55" fmla="*/ 0 h 8"/>
                    <a:gd name="T56" fmla="*/ 3 w 6"/>
                    <a:gd name="T57" fmla="*/ 0 h 8"/>
                    <a:gd name="T58" fmla="*/ 2 w 6"/>
                    <a:gd name="T59" fmla="*/ 0 h 8"/>
                    <a:gd name="T60" fmla="*/ 2 w 6"/>
                    <a:gd name="T61" fmla="*/ 0 h 8"/>
                    <a:gd name="T62" fmla="*/ 1 w 6"/>
                    <a:gd name="T63" fmla="*/ 1 h 8"/>
                    <a:gd name="T64" fmla="*/ 1 w 6"/>
                    <a:gd name="T65" fmla="*/ 1 h 8"/>
                    <a:gd name="T66" fmla="*/ 1 w 6"/>
                    <a:gd name="T67" fmla="*/ 2 h 8"/>
                    <a:gd name="T68" fmla="*/ 1 w 6"/>
                    <a:gd name="T69" fmla="*/ 2 h 8"/>
                    <a:gd name="T70" fmla="*/ 1 w 6"/>
                    <a:gd name="T71" fmla="*/ 3 h 8"/>
                    <a:gd name="T72" fmla="*/ 2 w 6"/>
                    <a:gd name="T73" fmla="*/ 5 h 8"/>
                    <a:gd name="T74" fmla="*/ 2 w 6"/>
                    <a:gd name="T75" fmla="*/ 6 h 8"/>
                    <a:gd name="T76" fmla="*/ 1 w 6"/>
                    <a:gd name="T77" fmla="*/ 7 h 8"/>
                    <a:gd name="T78" fmla="*/ 1 w 6"/>
                    <a:gd name="T79" fmla="*/ 7 h 8"/>
                    <a:gd name="T80" fmla="*/ 0 w 6"/>
                    <a:gd name="T81" fmla="*/ 8 h 8"/>
                    <a:gd name="T82" fmla="*/ 0 w 6"/>
                    <a:gd name="T83" fmla="*/ 8 h 8"/>
                    <a:gd name="T84" fmla="*/ 0 w 6"/>
                    <a:gd name="T8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0" y="8"/>
                      </a:moveTo>
                      <a:lnTo>
                        <a:pt x="0" y="8"/>
                      </a:lnTo>
                      <a:lnTo>
                        <a:pt x="1" y="8"/>
                      </a:lnTo>
                      <a:lnTo>
                        <a:pt x="1" y="7"/>
                      </a:lnTo>
                      <a:lnTo>
                        <a:pt x="2" y="6"/>
                      </a:lnTo>
                      <a:lnTo>
                        <a:pt x="2" y="5"/>
                      </a:lnTo>
                      <a:lnTo>
                        <a:pt x="2" y="5"/>
                      </a:lnTo>
                      <a:lnTo>
                        <a:pt x="2" y="4"/>
                      </a:lnTo>
                      <a:lnTo>
                        <a:pt x="2" y="3"/>
                      </a:lnTo>
                      <a:lnTo>
                        <a:pt x="2" y="3"/>
                      </a:lnTo>
                      <a:lnTo>
                        <a:pt x="1" y="2"/>
                      </a:lnTo>
                      <a:lnTo>
                        <a:pt x="2" y="1"/>
                      </a:lnTo>
                      <a:lnTo>
                        <a:pt x="2" y="1"/>
                      </a:lnTo>
                      <a:lnTo>
                        <a:pt x="3" y="0"/>
                      </a:lnTo>
                      <a:lnTo>
                        <a:pt x="3" y="0"/>
                      </a:lnTo>
                      <a:lnTo>
                        <a:pt x="4" y="0"/>
                      </a:lnTo>
                      <a:lnTo>
                        <a:pt x="5" y="1"/>
                      </a:lnTo>
                      <a:lnTo>
                        <a:pt x="5" y="1"/>
                      </a:lnTo>
                      <a:lnTo>
                        <a:pt x="5" y="2"/>
                      </a:lnTo>
                      <a:lnTo>
                        <a:pt x="5" y="2"/>
                      </a:lnTo>
                      <a:lnTo>
                        <a:pt x="5" y="2"/>
                      </a:lnTo>
                      <a:lnTo>
                        <a:pt x="5" y="2"/>
                      </a:lnTo>
                      <a:lnTo>
                        <a:pt x="5" y="2"/>
                      </a:lnTo>
                      <a:lnTo>
                        <a:pt x="6" y="1"/>
                      </a:lnTo>
                      <a:lnTo>
                        <a:pt x="5" y="1"/>
                      </a:lnTo>
                      <a:lnTo>
                        <a:pt x="5" y="0"/>
                      </a:lnTo>
                      <a:lnTo>
                        <a:pt x="4" y="0"/>
                      </a:lnTo>
                      <a:lnTo>
                        <a:pt x="4" y="0"/>
                      </a:lnTo>
                      <a:lnTo>
                        <a:pt x="3" y="0"/>
                      </a:lnTo>
                      <a:lnTo>
                        <a:pt x="2" y="0"/>
                      </a:lnTo>
                      <a:lnTo>
                        <a:pt x="2" y="0"/>
                      </a:lnTo>
                      <a:lnTo>
                        <a:pt x="1" y="1"/>
                      </a:lnTo>
                      <a:lnTo>
                        <a:pt x="1" y="1"/>
                      </a:lnTo>
                      <a:lnTo>
                        <a:pt x="1" y="2"/>
                      </a:lnTo>
                      <a:lnTo>
                        <a:pt x="1" y="2"/>
                      </a:lnTo>
                      <a:lnTo>
                        <a:pt x="1" y="3"/>
                      </a:lnTo>
                      <a:lnTo>
                        <a:pt x="2" y="5"/>
                      </a:lnTo>
                      <a:lnTo>
                        <a:pt x="2" y="6"/>
                      </a:lnTo>
                      <a:lnTo>
                        <a:pt x="1" y="7"/>
                      </a:lnTo>
                      <a:lnTo>
                        <a:pt x="1" y="7"/>
                      </a:lnTo>
                      <a:lnTo>
                        <a:pt x="0" y="8"/>
                      </a:lnTo>
                      <a:lnTo>
                        <a:pt x="0"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82" name="Freeform 890">
                  <a:extLst>
                    <a:ext uri="{FF2B5EF4-FFF2-40B4-BE49-F238E27FC236}">
                      <a16:creationId xmlns:a16="http://schemas.microsoft.com/office/drawing/2014/main" id="{2ACC210A-7022-4F79-9D69-1529B6571562}"/>
                    </a:ext>
                  </a:extLst>
                </p:cNvPr>
                <p:cNvSpPr>
                  <a:spLocks/>
                </p:cNvSpPr>
                <p:nvPr/>
              </p:nvSpPr>
              <p:spPr bwMode="auto">
                <a:xfrm>
                  <a:off x="3038" y="1474"/>
                  <a:ext cx="6" cy="8"/>
                </a:xfrm>
                <a:custGeom>
                  <a:avLst/>
                  <a:gdLst>
                    <a:gd name="T0" fmla="*/ 0 w 6"/>
                    <a:gd name="T1" fmla="*/ 8 h 8"/>
                    <a:gd name="T2" fmla="*/ 0 w 6"/>
                    <a:gd name="T3" fmla="*/ 8 h 8"/>
                    <a:gd name="T4" fmla="*/ 1 w 6"/>
                    <a:gd name="T5" fmla="*/ 8 h 8"/>
                    <a:gd name="T6" fmla="*/ 1 w 6"/>
                    <a:gd name="T7" fmla="*/ 7 h 8"/>
                    <a:gd name="T8" fmla="*/ 2 w 6"/>
                    <a:gd name="T9" fmla="*/ 6 h 8"/>
                    <a:gd name="T10" fmla="*/ 2 w 6"/>
                    <a:gd name="T11" fmla="*/ 5 h 8"/>
                    <a:gd name="T12" fmla="*/ 2 w 6"/>
                    <a:gd name="T13" fmla="*/ 5 h 8"/>
                    <a:gd name="T14" fmla="*/ 2 w 6"/>
                    <a:gd name="T15" fmla="*/ 4 h 8"/>
                    <a:gd name="T16" fmla="*/ 2 w 6"/>
                    <a:gd name="T17" fmla="*/ 3 h 8"/>
                    <a:gd name="T18" fmla="*/ 2 w 6"/>
                    <a:gd name="T19" fmla="*/ 3 h 8"/>
                    <a:gd name="T20" fmla="*/ 1 w 6"/>
                    <a:gd name="T21" fmla="*/ 2 h 8"/>
                    <a:gd name="T22" fmla="*/ 2 w 6"/>
                    <a:gd name="T23" fmla="*/ 1 h 8"/>
                    <a:gd name="T24" fmla="*/ 2 w 6"/>
                    <a:gd name="T25" fmla="*/ 1 h 8"/>
                    <a:gd name="T26" fmla="*/ 3 w 6"/>
                    <a:gd name="T27" fmla="*/ 0 h 8"/>
                    <a:gd name="T28" fmla="*/ 3 w 6"/>
                    <a:gd name="T29" fmla="*/ 0 h 8"/>
                    <a:gd name="T30" fmla="*/ 4 w 6"/>
                    <a:gd name="T31" fmla="*/ 0 h 8"/>
                    <a:gd name="T32" fmla="*/ 5 w 6"/>
                    <a:gd name="T33" fmla="*/ 1 h 8"/>
                    <a:gd name="T34" fmla="*/ 5 w 6"/>
                    <a:gd name="T35" fmla="*/ 1 h 8"/>
                    <a:gd name="T36" fmla="*/ 5 w 6"/>
                    <a:gd name="T37" fmla="*/ 2 h 8"/>
                    <a:gd name="T38" fmla="*/ 5 w 6"/>
                    <a:gd name="T39" fmla="*/ 2 h 8"/>
                    <a:gd name="T40" fmla="*/ 5 w 6"/>
                    <a:gd name="T41" fmla="*/ 2 h 8"/>
                    <a:gd name="T42" fmla="*/ 5 w 6"/>
                    <a:gd name="T43" fmla="*/ 2 h 8"/>
                    <a:gd name="T44" fmla="*/ 5 w 6"/>
                    <a:gd name="T45" fmla="*/ 2 h 8"/>
                    <a:gd name="T46" fmla="*/ 6 w 6"/>
                    <a:gd name="T47" fmla="*/ 1 h 8"/>
                    <a:gd name="T48" fmla="*/ 5 w 6"/>
                    <a:gd name="T49" fmla="*/ 1 h 8"/>
                    <a:gd name="T50" fmla="*/ 5 w 6"/>
                    <a:gd name="T51" fmla="*/ 0 h 8"/>
                    <a:gd name="T52" fmla="*/ 4 w 6"/>
                    <a:gd name="T53" fmla="*/ 0 h 8"/>
                    <a:gd name="T54" fmla="*/ 4 w 6"/>
                    <a:gd name="T55" fmla="*/ 0 h 8"/>
                    <a:gd name="T56" fmla="*/ 3 w 6"/>
                    <a:gd name="T57" fmla="*/ 0 h 8"/>
                    <a:gd name="T58" fmla="*/ 2 w 6"/>
                    <a:gd name="T59" fmla="*/ 0 h 8"/>
                    <a:gd name="T60" fmla="*/ 2 w 6"/>
                    <a:gd name="T61" fmla="*/ 0 h 8"/>
                    <a:gd name="T62" fmla="*/ 1 w 6"/>
                    <a:gd name="T63" fmla="*/ 1 h 8"/>
                    <a:gd name="T64" fmla="*/ 1 w 6"/>
                    <a:gd name="T65" fmla="*/ 1 h 8"/>
                    <a:gd name="T66" fmla="*/ 1 w 6"/>
                    <a:gd name="T67" fmla="*/ 2 h 8"/>
                    <a:gd name="T68" fmla="*/ 1 w 6"/>
                    <a:gd name="T69" fmla="*/ 2 h 8"/>
                    <a:gd name="T70" fmla="*/ 1 w 6"/>
                    <a:gd name="T71" fmla="*/ 3 h 8"/>
                    <a:gd name="T72" fmla="*/ 2 w 6"/>
                    <a:gd name="T73" fmla="*/ 5 h 8"/>
                    <a:gd name="T74" fmla="*/ 2 w 6"/>
                    <a:gd name="T75" fmla="*/ 6 h 8"/>
                    <a:gd name="T76" fmla="*/ 1 w 6"/>
                    <a:gd name="T77" fmla="*/ 7 h 8"/>
                    <a:gd name="T78" fmla="*/ 1 w 6"/>
                    <a:gd name="T79" fmla="*/ 7 h 8"/>
                    <a:gd name="T80" fmla="*/ 0 w 6"/>
                    <a:gd name="T81" fmla="*/ 8 h 8"/>
                    <a:gd name="T82" fmla="*/ 0 w 6"/>
                    <a:gd name="T83" fmla="*/ 8 h 8"/>
                    <a:gd name="T84" fmla="*/ 0 w 6"/>
                    <a:gd name="T8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0" y="8"/>
                      </a:moveTo>
                      <a:lnTo>
                        <a:pt x="0" y="8"/>
                      </a:lnTo>
                      <a:lnTo>
                        <a:pt x="1" y="8"/>
                      </a:lnTo>
                      <a:lnTo>
                        <a:pt x="1" y="7"/>
                      </a:lnTo>
                      <a:lnTo>
                        <a:pt x="2" y="6"/>
                      </a:lnTo>
                      <a:lnTo>
                        <a:pt x="2" y="5"/>
                      </a:lnTo>
                      <a:lnTo>
                        <a:pt x="2" y="5"/>
                      </a:lnTo>
                      <a:lnTo>
                        <a:pt x="2" y="4"/>
                      </a:lnTo>
                      <a:lnTo>
                        <a:pt x="2" y="3"/>
                      </a:lnTo>
                      <a:lnTo>
                        <a:pt x="2" y="3"/>
                      </a:lnTo>
                      <a:lnTo>
                        <a:pt x="1" y="2"/>
                      </a:lnTo>
                      <a:lnTo>
                        <a:pt x="2" y="1"/>
                      </a:lnTo>
                      <a:lnTo>
                        <a:pt x="2" y="1"/>
                      </a:lnTo>
                      <a:lnTo>
                        <a:pt x="3" y="0"/>
                      </a:lnTo>
                      <a:lnTo>
                        <a:pt x="3" y="0"/>
                      </a:lnTo>
                      <a:lnTo>
                        <a:pt x="4" y="0"/>
                      </a:lnTo>
                      <a:lnTo>
                        <a:pt x="5" y="1"/>
                      </a:lnTo>
                      <a:lnTo>
                        <a:pt x="5" y="1"/>
                      </a:lnTo>
                      <a:lnTo>
                        <a:pt x="5" y="2"/>
                      </a:lnTo>
                      <a:lnTo>
                        <a:pt x="5" y="2"/>
                      </a:lnTo>
                      <a:lnTo>
                        <a:pt x="5" y="2"/>
                      </a:lnTo>
                      <a:lnTo>
                        <a:pt x="5" y="2"/>
                      </a:lnTo>
                      <a:lnTo>
                        <a:pt x="5" y="2"/>
                      </a:lnTo>
                      <a:lnTo>
                        <a:pt x="6" y="1"/>
                      </a:lnTo>
                      <a:lnTo>
                        <a:pt x="5" y="1"/>
                      </a:lnTo>
                      <a:lnTo>
                        <a:pt x="5" y="0"/>
                      </a:lnTo>
                      <a:lnTo>
                        <a:pt x="4" y="0"/>
                      </a:lnTo>
                      <a:lnTo>
                        <a:pt x="4" y="0"/>
                      </a:lnTo>
                      <a:lnTo>
                        <a:pt x="3" y="0"/>
                      </a:lnTo>
                      <a:lnTo>
                        <a:pt x="2" y="0"/>
                      </a:lnTo>
                      <a:lnTo>
                        <a:pt x="2" y="0"/>
                      </a:lnTo>
                      <a:lnTo>
                        <a:pt x="1" y="1"/>
                      </a:lnTo>
                      <a:lnTo>
                        <a:pt x="1" y="1"/>
                      </a:lnTo>
                      <a:lnTo>
                        <a:pt x="1" y="2"/>
                      </a:lnTo>
                      <a:lnTo>
                        <a:pt x="1" y="2"/>
                      </a:lnTo>
                      <a:lnTo>
                        <a:pt x="1" y="3"/>
                      </a:lnTo>
                      <a:lnTo>
                        <a:pt x="2" y="5"/>
                      </a:lnTo>
                      <a:lnTo>
                        <a:pt x="2" y="6"/>
                      </a:lnTo>
                      <a:lnTo>
                        <a:pt x="1" y="7"/>
                      </a:lnTo>
                      <a:lnTo>
                        <a:pt x="1" y="7"/>
                      </a:lnTo>
                      <a:lnTo>
                        <a:pt x="0" y="8"/>
                      </a:lnTo>
                      <a:lnTo>
                        <a:pt x="0" y="8"/>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83" name="Freeform 891">
                  <a:extLst>
                    <a:ext uri="{FF2B5EF4-FFF2-40B4-BE49-F238E27FC236}">
                      <a16:creationId xmlns:a16="http://schemas.microsoft.com/office/drawing/2014/main" id="{92DC9728-95F5-4D40-AE88-70D45DC68B68}"/>
                    </a:ext>
                  </a:extLst>
                </p:cNvPr>
                <p:cNvSpPr>
                  <a:spLocks/>
                </p:cNvSpPr>
                <p:nvPr/>
              </p:nvSpPr>
              <p:spPr bwMode="auto">
                <a:xfrm>
                  <a:off x="3040" y="1476"/>
                  <a:ext cx="3" cy="1"/>
                </a:xfrm>
                <a:custGeom>
                  <a:avLst/>
                  <a:gdLst>
                    <a:gd name="T0" fmla="*/ 0 w 3"/>
                    <a:gd name="T1" fmla="*/ 1 h 1"/>
                    <a:gd name="T2" fmla="*/ 0 w 3"/>
                    <a:gd name="T3" fmla="*/ 1 h 1"/>
                    <a:gd name="T4" fmla="*/ 0 w 3"/>
                    <a:gd name="T5" fmla="*/ 1 h 1"/>
                    <a:gd name="T6" fmla="*/ 0 w 3"/>
                    <a:gd name="T7" fmla="*/ 0 h 1"/>
                    <a:gd name="T8" fmla="*/ 0 w 3"/>
                    <a:gd name="T9" fmla="*/ 0 h 1"/>
                    <a:gd name="T10" fmla="*/ 0 w 3"/>
                    <a:gd name="T11" fmla="*/ 0 h 1"/>
                    <a:gd name="T12" fmla="*/ 1 w 3"/>
                    <a:gd name="T13" fmla="*/ 0 h 1"/>
                    <a:gd name="T14" fmla="*/ 2 w 3"/>
                    <a:gd name="T15" fmla="*/ 0 h 1"/>
                    <a:gd name="T16" fmla="*/ 2 w 3"/>
                    <a:gd name="T17" fmla="*/ 0 h 1"/>
                    <a:gd name="T18" fmla="*/ 3 w 3"/>
                    <a:gd name="T19" fmla="*/ 1 h 1"/>
                    <a:gd name="T20" fmla="*/ 3 w 3"/>
                    <a:gd name="T21" fmla="*/ 1 h 1"/>
                    <a:gd name="T22" fmla="*/ 3 w 3"/>
                    <a:gd name="T23" fmla="*/ 0 h 1"/>
                    <a:gd name="T24" fmla="*/ 3 w 3"/>
                    <a:gd name="T25" fmla="*/ 0 h 1"/>
                    <a:gd name="T26" fmla="*/ 2 w 3"/>
                    <a:gd name="T27" fmla="*/ 0 h 1"/>
                    <a:gd name="T28" fmla="*/ 2 w 3"/>
                    <a:gd name="T29" fmla="*/ 0 h 1"/>
                    <a:gd name="T30" fmla="*/ 1 w 3"/>
                    <a:gd name="T31" fmla="*/ 0 h 1"/>
                    <a:gd name="T32" fmla="*/ 0 w 3"/>
                    <a:gd name="T33" fmla="*/ 0 h 1"/>
                    <a:gd name="T34" fmla="*/ 0 w 3"/>
                    <a:gd name="T35" fmla="*/ 0 h 1"/>
                    <a:gd name="T36" fmla="*/ 0 w 3"/>
                    <a:gd name="T37" fmla="*/ 0 h 1"/>
                    <a:gd name="T38" fmla="*/ 0 w 3"/>
                    <a:gd name="T39" fmla="*/ 1 h 1"/>
                    <a:gd name="T40" fmla="*/ 0 w 3"/>
                    <a:gd name="T41" fmla="*/ 1 h 1"/>
                    <a:gd name="T42" fmla="*/ 0 w 3"/>
                    <a:gd name="T43" fmla="*/ 1 h 1"/>
                    <a:gd name="T44" fmla="*/ 0 w 3"/>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
                      <a:moveTo>
                        <a:pt x="0" y="1"/>
                      </a:moveTo>
                      <a:lnTo>
                        <a:pt x="0" y="1"/>
                      </a:lnTo>
                      <a:lnTo>
                        <a:pt x="0" y="1"/>
                      </a:lnTo>
                      <a:lnTo>
                        <a:pt x="0" y="0"/>
                      </a:lnTo>
                      <a:lnTo>
                        <a:pt x="0" y="0"/>
                      </a:lnTo>
                      <a:lnTo>
                        <a:pt x="0" y="0"/>
                      </a:lnTo>
                      <a:lnTo>
                        <a:pt x="1" y="0"/>
                      </a:lnTo>
                      <a:lnTo>
                        <a:pt x="2" y="0"/>
                      </a:lnTo>
                      <a:lnTo>
                        <a:pt x="2" y="0"/>
                      </a:lnTo>
                      <a:lnTo>
                        <a:pt x="3" y="1"/>
                      </a:lnTo>
                      <a:lnTo>
                        <a:pt x="3" y="1"/>
                      </a:lnTo>
                      <a:lnTo>
                        <a:pt x="3" y="0"/>
                      </a:lnTo>
                      <a:lnTo>
                        <a:pt x="3" y="0"/>
                      </a:lnTo>
                      <a:lnTo>
                        <a:pt x="2" y="0"/>
                      </a:lnTo>
                      <a:lnTo>
                        <a:pt x="2" y="0"/>
                      </a:lnTo>
                      <a:lnTo>
                        <a:pt x="1" y="0"/>
                      </a:lnTo>
                      <a:lnTo>
                        <a:pt x="0" y="0"/>
                      </a:lnTo>
                      <a:lnTo>
                        <a:pt x="0" y="0"/>
                      </a:lnTo>
                      <a:lnTo>
                        <a:pt x="0" y="0"/>
                      </a:lnTo>
                      <a:lnTo>
                        <a:pt x="0" y="1"/>
                      </a:lnTo>
                      <a:lnTo>
                        <a:pt x="0" y="1"/>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84" name="Freeform 892">
                  <a:extLst>
                    <a:ext uri="{FF2B5EF4-FFF2-40B4-BE49-F238E27FC236}">
                      <a16:creationId xmlns:a16="http://schemas.microsoft.com/office/drawing/2014/main" id="{26F4C03C-9AC6-41ED-8A32-FD7E08967624}"/>
                    </a:ext>
                  </a:extLst>
                </p:cNvPr>
                <p:cNvSpPr>
                  <a:spLocks/>
                </p:cNvSpPr>
                <p:nvPr/>
              </p:nvSpPr>
              <p:spPr bwMode="auto">
                <a:xfrm>
                  <a:off x="3040" y="1476"/>
                  <a:ext cx="3" cy="1"/>
                </a:xfrm>
                <a:custGeom>
                  <a:avLst/>
                  <a:gdLst>
                    <a:gd name="T0" fmla="*/ 0 w 3"/>
                    <a:gd name="T1" fmla="*/ 1 h 1"/>
                    <a:gd name="T2" fmla="*/ 0 w 3"/>
                    <a:gd name="T3" fmla="*/ 1 h 1"/>
                    <a:gd name="T4" fmla="*/ 0 w 3"/>
                    <a:gd name="T5" fmla="*/ 1 h 1"/>
                    <a:gd name="T6" fmla="*/ 0 w 3"/>
                    <a:gd name="T7" fmla="*/ 0 h 1"/>
                    <a:gd name="T8" fmla="*/ 0 w 3"/>
                    <a:gd name="T9" fmla="*/ 0 h 1"/>
                    <a:gd name="T10" fmla="*/ 0 w 3"/>
                    <a:gd name="T11" fmla="*/ 0 h 1"/>
                    <a:gd name="T12" fmla="*/ 1 w 3"/>
                    <a:gd name="T13" fmla="*/ 0 h 1"/>
                    <a:gd name="T14" fmla="*/ 2 w 3"/>
                    <a:gd name="T15" fmla="*/ 0 h 1"/>
                    <a:gd name="T16" fmla="*/ 2 w 3"/>
                    <a:gd name="T17" fmla="*/ 0 h 1"/>
                    <a:gd name="T18" fmla="*/ 3 w 3"/>
                    <a:gd name="T19" fmla="*/ 1 h 1"/>
                    <a:gd name="T20" fmla="*/ 3 w 3"/>
                    <a:gd name="T21" fmla="*/ 1 h 1"/>
                    <a:gd name="T22" fmla="*/ 3 w 3"/>
                    <a:gd name="T23" fmla="*/ 0 h 1"/>
                    <a:gd name="T24" fmla="*/ 3 w 3"/>
                    <a:gd name="T25" fmla="*/ 0 h 1"/>
                    <a:gd name="T26" fmla="*/ 2 w 3"/>
                    <a:gd name="T27" fmla="*/ 0 h 1"/>
                    <a:gd name="T28" fmla="*/ 2 w 3"/>
                    <a:gd name="T29" fmla="*/ 0 h 1"/>
                    <a:gd name="T30" fmla="*/ 1 w 3"/>
                    <a:gd name="T31" fmla="*/ 0 h 1"/>
                    <a:gd name="T32" fmla="*/ 0 w 3"/>
                    <a:gd name="T33" fmla="*/ 0 h 1"/>
                    <a:gd name="T34" fmla="*/ 0 w 3"/>
                    <a:gd name="T35" fmla="*/ 0 h 1"/>
                    <a:gd name="T36" fmla="*/ 0 w 3"/>
                    <a:gd name="T37" fmla="*/ 0 h 1"/>
                    <a:gd name="T38" fmla="*/ 0 w 3"/>
                    <a:gd name="T39" fmla="*/ 1 h 1"/>
                    <a:gd name="T40" fmla="*/ 0 w 3"/>
                    <a:gd name="T41" fmla="*/ 1 h 1"/>
                    <a:gd name="T42" fmla="*/ 0 w 3"/>
                    <a:gd name="T43" fmla="*/ 1 h 1"/>
                    <a:gd name="T44" fmla="*/ 0 w 3"/>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
                      <a:moveTo>
                        <a:pt x="0" y="1"/>
                      </a:moveTo>
                      <a:lnTo>
                        <a:pt x="0" y="1"/>
                      </a:lnTo>
                      <a:lnTo>
                        <a:pt x="0" y="1"/>
                      </a:lnTo>
                      <a:lnTo>
                        <a:pt x="0" y="0"/>
                      </a:lnTo>
                      <a:lnTo>
                        <a:pt x="0" y="0"/>
                      </a:lnTo>
                      <a:lnTo>
                        <a:pt x="0" y="0"/>
                      </a:lnTo>
                      <a:lnTo>
                        <a:pt x="1" y="0"/>
                      </a:lnTo>
                      <a:lnTo>
                        <a:pt x="2" y="0"/>
                      </a:lnTo>
                      <a:lnTo>
                        <a:pt x="2" y="0"/>
                      </a:lnTo>
                      <a:lnTo>
                        <a:pt x="3" y="1"/>
                      </a:lnTo>
                      <a:lnTo>
                        <a:pt x="3" y="1"/>
                      </a:lnTo>
                      <a:lnTo>
                        <a:pt x="3" y="0"/>
                      </a:lnTo>
                      <a:lnTo>
                        <a:pt x="3" y="0"/>
                      </a:lnTo>
                      <a:lnTo>
                        <a:pt x="2" y="0"/>
                      </a:lnTo>
                      <a:lnTo>
                        <a:pt x="2" y="0"/>
                      </a:lnTo>
                      <a:lnTo>
                        <a:pt x="1" y="0"/>
                      </a:lnTo>
                      <a:lnTo>
                        <a:pt x="0" y="0"/>
                      </a:lnTo>
                      <a:lnTo>
                        <a:pt x="0" y="0"/>
                      </a:lnTo>
                      <a:lnTo>
                        <a:pt x="0" y="0"/>
                      </a:lnTo>
                      <a:lnTo>
                        <a:pt x="0" y="1"/>
                      </a:lnTo>
                      <a:lnTo>
                        <a:pt x="0" y="1"/>
                      </a:lnTo>
                      <a:lnTo>
                        <a:pt x="0" y="1"/>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85" name="Freeform 893">
                  <a:extLst>
                    <a:ext uri="{FF2B5EF4-FFF2-40B4-BE49-F238E27FC236}">
                      <a16:creationId xmlns:a16="http://schemas.microsoft.com/office/drawing/2014/main" id="{5058E5B5-709D-48C8-B50E-9A5A6D99B70E}"/>
                    </a:ext>
                  </a:extLst>
                </p:cNvPr>
                <p:cNvSpPr>
                  <a:spLocks/>
                </p:cNvSpPr>
                <p:nvPr/>
              </p:nvSpPr>
              <p:spPr bwMode="auto">
                <a:xfrm>
                  <a:off x="3038" y="1479"/>
                  <a:ext cx="23" cy="7"/>
                </a:xfrm>
                <a:custGeom>
                  <a:avLst/>
                  <a:gdLst>
                    <a:gd name="T0" fmla="*/ 0 w 23"/>
                    <a:gd name="T1" fmla="*/ 3 h 7"/>
                    <a:gd name="T2" fmla="*/ 0 w 23"/>
                    <a:gd name="T3" fmla="*/ 4 h 7"/>
                    <a:gd name="T4" fmla="*/ 1 w 23"/>
                    <a:gd name="T5" fmla="*/ 5 h 7"/>
                    <a:gd name="T6" fmla="*/ 2 w 23"/>
                    <a:gd name="T7" fmla="*/ 5 h 7"/>
                    <a:gd name="T8" fmla="*/ 3 w 23"/>
                    <a:gd name="T9" fmla="*/ 4 h 7"/>
                    <a:gd name="T10" fmla="*/ 5 w 23"/>
                    <a:gd name="T11" fmla="*/ 3 h 7"/>
                    <a:gd name="T12" fmla="*/ 8 w 23"/>
                    <a:gd name="T13" fmla="*/ 1 h 7"/>
                    <a:gd name="T14" fmla="*/ 9 w 23"/>
                    <a:gd name="T15" fmla="*/ 1 h 7"/>
                    <a:gd name="T16" fmla="*/ 11 w 23"/>
                    <a:gd name="T17" fmla="*/ 0 h 7"/>
                    <a:gd name="T18" fmla="*/ 12 w 23"/>
                    <a:gd name="T19" fmla="*/ 1 h 7"/>
                    <a:gd name="T20" fmla="*/ 12 w 23"/>
                    <a:gd name="T21" fmla="*/ 2 h 7"/>
                    <a:gd name="T22" fmla="*/ 13 w 23"/>
                    <a:gd name="T23" fmla="*/ 3 h 7"/>
                    <a:gd name="T24" fmla="*/ 14 w 23"/>
                    <a:gd name="T25" fmla="*/ 5 h 7"/>
                    <a:gd name="T26" fmla="*/ 15 w 23"/>
                    <a:gd name="T27" fmla="*/ 6 h 7"/>
                    <a:gd name="T28" fmla="*/ 17 w 23"/>
                    <a:gd name="T29" fmla="*/ 6 h 7"/>
                    <a:gd name="T30" fmla="*/ 20 w 23"/>
                    <a:gd name="T31" fmla="*/ 7 h 7"/>
                    <a:gd name="T32" fmla="*/ 22 w 23"/>
                    <a:gd name="T33" fmla="*/ 6 h 7"/>
                    <a:gd name="T34" fmla="*/ 23 w 23"/>
                    <a:gd name="T35" fmla="*/ 4 h 7"/>
                    <a:gd name="T36" fmla="*/ 23 w 23"/>
                    <a:gd name="T37" fmla="*/ 4 h 7"/>
                    <a:gd name="T38" fmla="*/ 23 w 23"/>
                    <a:gd name="T39" fmla="*/ 2 h 7"/>
                    <a:gd name="T40" fmla="*/ 22 w 23"/>
                    <a:gd name="T41" fmla="*/ 1 h 7"/>
                    <a:gd name="T42" fmla="*/ 20 w 23"/>
                    <a:gd name="T43" fmla="*/ 0 h 7"/>
                    <a:gd name="T44" fmla="*/ 20 w 23"/>
                    <a:gd name="T45" fmla="*/ 1 h 7"/>
                    <a:gd name="T46" fmla="*/ 20 w 23"/>
                    <a:gd name="T47" fmla="*/ 1 h 7"/>
                    <a:gd name="T48" fmla="*/ 20 w 23"/>
                    <a:gd name="T49" fmla="*/ 1 h 7"/>
                    <a:gd name="T50" fmla="*/ 21 w 23"/>
                    <a:gd name="T51" fmla="*/ 1 h 7"/>
                    <a:gd name="T52" fmla="*/ 22 w 23"/>
                    <a:gd name="T53" fmla="*/ 1 h 7"/>
                    <a:gd name="T54" fmla="*/ 22 w 23"/>
                    <a:gd name="T55" fmla="*/ 2 h 7"/>
                    <a:gd name="T56" fmla="*/ 23 w 23"/>
                    <a:gd name="T57" fmla="*/ 3 h 7"/>
                    <a:gd name="T58" fmla="*/ 23 w 23"/>
                    <a:gd name="T59" fmla="*/ 4 h 7"/>
                    <a:gd name="T60" fmla="*/ 22 w 23"/>
                    <a:gd name="T61" fmla="*/ 5 h 7"/>
                    <a:gd name="T62" fmla="*/ 21 w 23"/>
                    <a:gd name="T63" fmla="*/ 6 h 7"/>
                    <a:gd name="T64" fmla="*/ 19 w 23"/>
                    <a:gd name="T65" fmla="*/ 6 h 7"/>
                    <a:gd name="T66" fmla="*/ 16 w 23"/>
                    <a:gd name="T67" fmla="*/ 6 h 7"/>
                    <a:gd name="T68" fmla="*/ 15 w 23"/>
                    <a:gd name="T69" fmla="*/ 5 h 7"/>
                    <a:gd name="T70" fmla="*/ 14 w 23"/>
                    <a:gd name="T71" fmla="*/ 4 h 7"/>
                    <a:gd name="T72" fmla="*/ 13 w 23"/>
                    <a:gd name="T73" fmla="*/ 2 h 7"/>
                    <a:gd name="T74" fmla="*/ 13 w 23"/>
                    <a:gd name="T75" fmla="*/ 1 h 7"/>
                    <a:gd name="T76" fmla="*/ 12 w 23"/>
                    <a:gd name="T77" fmla="*/ 0 h 7"/>
                    <a:gd name="T78" fmla="*/ 11 w 23"/>
                    <a:gd name="T79" fmla="*/ 0 h 7"/>
                    <a:gd name="T80" fmla="*/ 8 w 23"/>
                    <a:gd name="T81" fmla="*/ 0 h 7"/>
                    <a:gd name="T82" fmla="*/ 7 w 23"/>
                    <a:gd name="T83" fmla="*/ 0 h 7"/>
                    <a:gd name="T84" fmla="*/ 6 w 23"/>
                    <a:gd name="T85" fmla="*/ 1 h 7"/>
                    <a:gd name="T86" fmla="*/ 5 w 23"/>
                    <a:gd name="T87" fmla="*/ 2 h 7"/>
                    <a:gd name="T88" fmla="*/ 3 w 23"/>
                    <a:gd name="T89" fmla="*/ 4 h 7"/>
                    <a:gd name="T90" fmla="*/ 3 w 23"/>
                    <a:gd name="T91" fmla="*/ 4 h 7"/>
                    <a:gd name="T92" fmla="*/ 2 w 23"/>
                    <a:gd name="T93" fmla="*/ 5 h 7"/>
                    <a:gd name="T94" fmla="*/ 0 w 23"/>
                    <a:gd name="T95" fmla="*/ 4 h 7"/>
                    <a:gd name="T96" fmla="*/ 0 w 23"/>
                    <a:gd name="T9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 h="7">
                      <a:moveTo>
                        <a:pt x="0" y="3"/>
                      </a:moveTo>
                      <a:lnTo>
                        <a:pt x="0" y="3"/>
                      </a:lnTo>
                      <a:lnTo>
                        <a:pt x="0" y="4"/>
                      </a:lnTo>
                      <a:lnTo>
                        <a:pt x="0" y="4"/>
                      </a:lnTo>
                      <a:lnTo>
                        <a:pt x="1" y="5"/>
                      </a:lnTo>
                      <a:lnTo>
                        <a:pt x="1" y="5"/>
                      </a:lnTo>
                      <a:lnTo>
                        <a:pt x="1" y="5"/>
                      </a:lnTo>
                      <a:lnTo>
                        <a:pt x="2" y="5"/>
                      </a:lnTo>
                      <a:lnTo>
                        <a:pt x="2" y="5"/>
                      </a:lnTo>
                      <a:lnTo>
                        <a:pt x="3" y="4"/>
                      </a:lnTo>
                      <a:lnTo>
                        <a:pt x="5" y="3"/>
                      </a:lnTo>
                      <a:lnTo>
                        <a:pt x="5" y="3"/>
                      </a:lnTo>
                      <a:lnTo>
                        <a:pt x="6" y="1"/>
                      </a:lnTo>
                      <a:lnTo>
                        <a:pt x="8" y="1"/>
                      </a:lnTo>
                      <a:lnTo>
                        <a:pt x="9" y="1"/>
                      </a:lnTo>
                      <a:lnTo>
                        <a:pt x="9" y="1"/>
                      </a:lnTo>
                      <a:lnTo>
                        <a:pt x="10" y="0"/>
                      </a:lnTo>
                      <a:lnTo>
                        <a:pt x="11" y="0"/>
                      </a:lnTo>
                      <a:lnTo>
                        <a:pt x="12" y="1"/>
                      </a:lnTo>
                      <a:lnTo>
                        <a:pt x="12" y="1"/>
                      </a:lnTo>
                      <a:lnTo>
                        <a:pt x="12" y="1"/>
                      </a:lnTo>
                      <a:lnTo>
                        <a:pt x="12" y="2"/>
                      </a:lnTo>
                      <a:lnTo>
                        <a:pt x="12" y="2"/>
                      </a:lnTo>
                      <a:lnTo>
                        <a:pt x="13" y="3"/>
                      </a:lnTo>
                      <a:lnTo>
                        <a:pt x="13" y="4"/>
                      </a:lnTo>
                      <a:lnTo>
                        <a:pt x="14" y="5"/>
                      </a:lnTo>
                      <a:lnTo>
                        <a:pt x="15" y="6"/>
                      </a:lnTo>
                      <a:lnTo>
                        <a:pt x="15" y="6"/>
                      </a:lnTo>
                      <a:lnTo>
                        <a:pt x="16" y="6"/>
                      </a:lnTo>
                      <a:lnTo>
                        <a:pt x="17" y="6"/>
                      </a:lnTo>
                      <a:lnTo>
                        <a:pt x="19" y="7"/>
                      </a:lnTo>
                      <a:lnTo>
                        <a:pt x="20" y="7"/>
                      </a:lnTo>
                      <a:lnTo>
                        <a:pt x="21" y="6"/>
                      </a:lnTo>
                      <a:lnTo>
                        <a:pt x="22" y="6"/>
                      </a:lnTo>
                      <a:lnTo>
                        <a:pt x="23" y="5"/>
                      </a:lnTo>
                      <a:lnTo>
                        <a:pt x="23" y="4"/>
                      </a:lnTo>
                      <a:lnTo>
                        <a:pt x="23" y="4"/>
                      </a:lnTo>
                      <a:lnTo>
                        <a:pt x="23" y="4"/>
                      </a:lnTo>
                      <a:lnTo>
                        <a:pt x="23" y="3"/>
                      </a:lnTo>
                      <a:lnTo>
                        <a:pt x="23" y="2"/>
                      </a:lnTo>
                      <a:lnTo>
                        <a:pt x="22" y="1"/>
                      </a:lnTo>
                      <a:lnTo>
                        <a:pt x="22" y="1"/>
                      </a:lnTo>
                      <a:lnTo>
                        <a:pt x="21" y="0"/>
                      </a:lnTo>
                      <a:lnTo>
                        <a:pt x="20" y="0"/>
                      </a:lnTo>
                      <a:lnTo>
                        <a:pt x="20" y="1"/>
                      </a:lnTo>
                      <a:lnTo>
                        <a:pt x="20" y="1"/>
                      </a:lnTo>
                      <a:lnTo>
                        <a:pt x="20" y="1"/>
                      </a:lnTo>
                      <a:lnTo>
                        <a:pt x="20" y="1"/>
                      </a:lnTo>
                      <a:lnTo>
                        <a:pt x="20" y="1"/>
                      </a:lnTo>
                      <a:lnTo>
                        <a:pt x="20" y="1"/>
                      </a:lnTo>
                      <a:lnTo>
                        <a:pt x="20" y="1"/>
                      </a:lnTo>
                      <a:lnTo>
                        <a:pt x="21" y="1"/>
                      </a:lnTo>
                      <a:lnTo>
                        <a:pt x="21" y="1"/>
                      </a:lnTo>
                      <a:lnTo>
                        <a:pt x="22" y="1"/>
                      </a:lnTo>
                      <a:lnTo>
                        <a:pt x="22" y="2"/>
                      </a:lnTo>
                      <a:lnTo>
                        <a:pt x="22" y="2"/>
                      </a:lnTo>
                      <a:lnTo>
                        <a:pt x="23" y="2"/>
                      </a:lnTo>
                      <a:lnTo>
                        <a:pt x="23" y="3"/>
                      </a:lnTo>
                      <a:lnTo>
                        <a:pt x="23" y="3"/>
                      </a:lnTo>
                      <a:lnTo>
                        <a:pt x="23" y="4"/>
                      </a:lnTo>
                      <a:lnTo>
                        <a:pt x="23" y="5"/>
                      </a:lnTo>
                      <a:lnTo>
                        <a:pt x="22" y="5"/>
                      </a:lnTo>
                      <a:lnTo>
                        <a:pt x="21" y="6"/>
                      </a:lnTo>
                      <a:lnTo>
                        <a:pt x="21" y="6"/>
                      </a:lnTo>
                      <a:lnTo>
                        <a:pt x="20" y="6"/>
                      </a:lnTo>
                      <a:lnTo>
                        <a:pt x="19" y="6"/>
                      </a:lnTo>
                      <a:lnTo>
                        <a:pt x="18" y="6"/>
                      </a:lnTo>
                      <a:lnTo>
                        <a:pt x="16" y="6"/>
                      </a:lnTo>
                      <a:lnTo>
                        <a:pt x="15" y="5"/>
                      </a:lnTo>
                      <a:lnTo>
                        <a:pt x="15" y="5"/>
                      </a:lnTo>
                      <a:lnTo>
                        <a:pt x="14" y="5"/>
                      </a:lnTo>
                      <a:lnTo>
                        <a:pt x="14" y="4"/>
                      </a:lnTo>
                      <a:lnTo>
                        <a:pt x="13" y="3"/>
                      </a:lnTo>
                      <a:lnTo>
                        <a:pt x="13" y="2"/>
                      </a:lnTo>
                      <a:lnTo>
                        <a:pt x="13" y="1"/>
                      </a:lnTo>
                      <a:lnTo>
                        <a:pt x="13" y="1"/>
                      </a:lnTo>
                      <a:lnTo>
                        <a:pt x="13" y="0"/>
                      </a:lnTo>
                      <a:lnTo>
                        <a:pt x="12" y="0"/>
                      </a:lnTo>
                      <a:lnTo>
                        <a:pt x="12" y="0"/>
                      </a:lnTo>
                      <a:lnTo>
                        <a:pt x="11" y="0"/>
                      </a:lnTo>
                      <a:lnTo>
                        <a:pt x="10" y="0"/>
                      </a:lnTo>
                      <a:lnTo>
                        <a:pt x="8" y="0"/>
                      </a:lnTo>
                      <a:lnTo>
                        <a:pt x="7" y="0"/>
                      </a:lnTo>
                      <a:lnTo>
                        <a:pt x="7" y="0"/>
                      </a:lnTo>
                      <a:lnTo>
                        <a:pt x="6" y="0"/>
                      </a:lnTo>
                      <a:lnTo>
                        <a:pt x="6" y="1"/>
                      </a:lnTo>
                      <a:lnTo>
                        <a:pt x="5" y="2"/>
                      </a:lnTo>
                      <a:lnTo>
                        <a:pt x="5" y="2"/>
                      </a:lnTo>
                      <a:lnTo>
                        <a:pt x="4" y="3"/>
                      </a:lnTo>
                      <a:lnTo>
                        <a:pt x="3" y="4"/>
                      </a:lnTo>
                      <a:lnTo>
                        <a:pt x="3" y="4"/>
                      </a:lnTo>
                      <a:lnTo>
                        <a:pt x="3" y="4"/>
                      </a:lnTo>
                      <a:lnTo>
                        <a:pt x="2" y="5"/>
                      </a:lnTo>
                      <a:lnTo>
                        <a:pt x="2" y="5"/>
                      </a:lnTo>
                      <a:lnTo>
                        <a:pt x="1" y="5"/>
                      </a:lnTo>
                      <a:lnTo>
                        <a:pt x="0" y="4"/>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86" name="Freeform 894">
                  <a:extLst>
                    <a:ext uri="{FF2B5EF4-FFF2-40B4-BE49-F238E27FC236}">
                      <a16:creationId xmlns:a16="http://schemas.microsoft.com/office/drawing/2014/main" id="{9376377A-9D18-4BC2-BBBD-56DD680D6C30}"/>
                    </a:ext>
                  </a:extLst>
                </p:cNvPr>
                <p:cNvSpPr>
                  <a:spLocks/>
                </p:cNvSpPr>
                <p:nvPr/>
              </p:nvSpPr>
              <p:spPr bwMode="auto">
                <a:xfrm>
                  <a:off x="3038" y="1479"/>
                  <a:ext cx="23" cy="7"/>
                </a:xfrm>
                <a:custGeom>
                  <a:avLst/>
                  <a:gdLst>
                    <a:gd name="T0" fmla="*/ 0 w 23"/>
                    <a:gd name="T1" fmla="*/ 3 h 7"/>
                    <a:gd name="T2" fmla="*/ 0 w 23"/>
                    <a:gd name="T3" fmla="*/ 4 h 7"/>
                    <a:gd name="T4" fmla="*/ 1 w 23"/>
                    <a:gd name="T5" fmla="*/ 5 h 7"/>
                    <a:gd name="T6" fmla="*/ 2 w 23"/>
                    <a:gd name="T7" fmla="*/ 5 h 7"/>
                    <a:gd name="T8" fmla="*/ 3 w 23"/>
                    <a:gd name="T9" fmla="*/ 4 h 7"/>
                    <a:gd name="T10" fmla="*/ 5 w 23"/>
                    <a:gd name="T11" fmla="*/ 3 h 7"/>
                    <a:gd name="T12" fmla="*/ 8 w 23"/>
                    <a:gd name="T13" fmla="*/ 1 h 7"/>
                    <a:gd name="T14" fmla="*/ 9 w 23"/>
                    <a:gd name="T15" fmla="*/ 1 h 7"/>
                    <a:gd name="T16" fmla="*/ 11 w 23"/>
                    <a:gd name="T17" fmla="*/ 0 h 7"/>
                    <a:gd name="T18" fmla="*/ 12 w 23"/>
                    <a:gd name="T19" fmla="*/ 1 h 7"/>
                    <a:gd name="T20" fmla="*/ 12 w 23"/>
                    <a:gd name="T21" fmla="*/ 2 h 7"/>
                    <a:gd name="T22" fmla="*/ 13 w 23"/>
                    <a:gd name="T23" fmla="*/ 3 h 7"/>
                    <a:gd name="T24" fmla="*/ 14 w 23"/>
                    <a:gd name="T25" fmla="*/ 5 h 7"/>
                    <a:gd name="T26" fmla="*/ 15 w 23"/>
                    <a:gd name="T27" fmla="*/ 6 h 7"/>
                    <a:gd name="T28" fmla="*/ 17 w 23"/>
                    <a:gd name="T29" fmla="*/ 6 h 7"/>
                    <a:gd name="T30" fmla="*/ 20 w 23"/>
                    <a:gd name="T31" fmla="*/ 7 h 7"/>
                    <a:gd name="T32" fmla="*/ 22 w 23"/>
                    <a:gd name="T33" fmla="*/ 6 h 7"/>
                    <a:gd name="T34" fmla="*/ 23 w 23"/>
                    <a:gd name="T35" fmla="*/ 4 h 7"/>
                    <a:gd name="T36" fmla="*/ 23 w 23"/>
                    <a:gd name="T37" fmla="*/ 4 h 7"/>
                    <a:gd name="T38" fmla="*/ 23 w 23"/>
                    <a:gd name="T39" fmla="*/ 2 h 7"/>
                    <a:gd name="T40" fmla="*/ 22 w 23"/>
                    <a:gd name="T41" fmla="*/ 1 h 7"/>
                    <a:gd name="T42" fmla="*/ 20 w 23"/>
                    <a:gd name="T43" fmla="*/ 0 h 7"/>
                    <a:gd name="T44" fmla="*/ 20 w 23"/>
                    <a:gd name="T45" fmla="*/ 1 h 7"/>
                    <a:gd name="T46" fmla="*/ 20 w 23"/>
                    <a:gd name="T47" fmla="*/ 1 h 7"/>
                    <a:gd name="T48" fmla="*/ 20 w 23"/>
                    <a:gd name="T49" fmla="*/ 1 h 7"/>
                    <a:gd name="T50" fmla="*/ 21 w 23"/>
                    <a:gd name="T51" fmla="*/ 1 h 7"/>
                    <a:gd name="T52" fmla="*/ 22 w 23"/>
                    <a:gd name="T53" fmla="*/ 1 h 7"/>
                    <a:gd name="T54" fmla="*/ 22 w 23"/>
                    <a:gd name="T55" fmla="*/ 2 h 7"/>
                    <a:gd name="T56" fmla="*/ 23 w 23"/>
                    <a:gd name="T57" fmla="*/ 3 h 7"/>
                    <a:gd name="T58" fmla="*/ 23 w 23"/>
                    <a:gd name="T59" fmla="*/ 4 h 7"/>
                    <a:gd name="T60" fmla="*/ 22 w 23"/>
                    <a:gd name="T61" fmla="*/ 5 h 7"/>
                    <a:gd name="T62" fmla="*/ 21 w 23"/>
                    <a:gd name="T63" fmla="*/ 6 h 7"/>
                    <a:gd name="T64" fmla="*/ 19 w 23"/>
                    <a:gd name="T65" fmla="*/ 6 h 7"/>
                    <a:gd name="T66" fmla="*/ 16 w 23"/>
                    <a:gd name="T67" fmla="*/ 6 h 7"/>
                    <a:gd name="T68" fmla="*/ 15 w 23"/>
                    <a:gd name="T69" fmla="*/ 5 h 7"/>
                    <a:gd name="T70" fmla="*/ 14 w 23"/>
                    <a:gd name="T71" fmla="*/ 4 h 7"/>
                    <a:gd name="T72" fmla="*/ 13 w 23"/>
                    <a:gd name="T73" fmla="*/ 2 h 7"/>
                    <a:gd name="T74" fmla="*/ 13 w 23"/>
                    <a:gd name="T75" fmla="*/ 1 h 7"/>
                    <a:gd name="T76" fmla="*/ 12 w 23"/>
                    <a:gd name="T77" fmla="*/ 0 h 7"/>
                    <a:gd name="T78" fmla="*/ 11 w 23"/>
                    <a:gd name="T79" fmla="*/ 0 h 7"/>
                    <a:gd name="T80" fmla="*/ 8 w 23"/>
                    <a:gd name="T81" fmla="*/ 0 h 7"/>
                    <a:gd name="T82" fmla="*/ 7 w 23"/>
                    <a:gd name="T83" fmla="*/ 0 h 7"/>
                    <a:gd name="T84" fmla="*/ 6 w 23"/>
                    <a:gd name="T85" fmla="*/ 1 h 7"/>
                    <a:gd name="T86" fmla="*/ 5 w 23"/>
                    <a:gd name="T87" fmla="*/ 2 h 7"/>
                    <a:gd name="T88" fmla="*/ 3 w 23"/>
                    <a:gd name="T89" fmla="*/ 4 h 7"/>
                    <a:gd name="T90" fmla="*/ 3 w 23"/>
                    <a:gd name="T91" fmla="*/ 4 h 7"/>
                    <a:gd name="T92" fmla="*/ 2 w 23"/>
                    <a:gd name="T93" fmla="*/ 5 h 7"/>
                    <a:gd name="T94" fmla="*/ 0 w 23"/>
                    <a:gd name="T95" fmla="*/ 4 h 7"/>
                    <a:gd name="T96" fmla="*/ 0 w 23"/>
                    <a:gd name="T9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 h="7">
                      <a:moveTo>
                        <a:pt x="0" y="3"/>
                      </a:moveTo>
                      <a:lnTo>
                        <a:pt x="0" y="3"/>
                      </a:lnTo>
                      <a:lnTo>
                        <a:pt x="0" y="4"/>
                      </a:lnTo>
                      <a:lnTo>
                        <a:pt x="0" y="4"/>
                      </a:lnTo>
                      <a:lnTo>
                        <a:pt x="1" y="5"/>
                      </a:lnTo>
                      <a:lnTo>
                        <a:pt x="1" y="5"/>
                      </a:lnTo>
                      <a:lnTo>
                        <a:pt x="1" y="5"/>
                      </a:lnTo>
                      <a:lnTo>
                        <a:pt x="2" y="5"/>
                      </a:lnTo>
                      <a:lnTo>
                        <a:pt x="2" y="5"/>
                      </a:lnTo>
                      <a:lnTo>
                        <a:pt x="3" y="4"/>
                      </a:lnTo>
                      <a:lnTo>
                        <a:pt x="5" y="3"/>
                      </a:lnTo>
                      <a:lnTo>
                        <a:pt x="5" y="3"/>
                      </a:lnTo>
                      <a:lnTo>
                        <a:pt x="6" y="1"/>
                      </a:lnTo>
                      <a:lnTo>
                        <a:pt x="8" y="1"/>
                      </a:lnTo>
                      <a:lnTo>
                        <a:pt x="9" y="1"/>
                      </a:lnTo>
                      <a:lnTo>
                        <a:pt x="9" y="1"/>
                      </a:lnTo>
                      <a:lnTo>
                        <a:pt x="10" y="0"/>
                      </a:lnTo>
                      <a:lnTo>
                        <a:pt x="11" y="0"/>
                      </a:lnTo>
                      <a:lnTo>
                        <a:pt x="12" y="1"/>
                      </a:lnTo>
                      <a:lnTo>
                        <a:pt x="12" y="1"/>
                      </a:lnTo>
                      <a:lnTo>
                        <a:pt x="12" y="1"/>
                      </a:lnTo>
                      <a:lnTo>
                        <a:pt x="12" y="2"/>
                      </a:lnTo>
                      <a:lnTo>
                        <a:pt x="12" y="2"/>
                      </a:lnTo>
                      <a:lnTo>
                        <a:pt x="13" y="3"/>
                      </a:lnTo>
                      <a:lnTo>
                        <a:pt x="13" y="4"/>
                      </a:lnTo>
                      <a:lnTo>
                        <a:pt x="14" y="5"/>
                      </a:lnTo>
                      <a:lnTo>
                        <a:pt x="15" y="6"/>
                      </a:lnTo>
                      <a:lnTo>
                        <a:pt x="15" y="6"/>
                      </a:lnTo>
                      <a:lnTo>
                        <a:pt x="16" y="6"/>
                      </a:lnTo>
                      <a:lnTo>
                        <a:pt x="17" y="6"/>
                      </a:lnTo>
                      <a:lnTo>
                        <a:pt x="19" y="7"/>
                      </a:lnTo>
                      <a:lnTo>
                        <a:pt x="20" y="7"/>
                      </a:lnTo>
                      <a:lnTo>
                        <a:pt x="21" y="6"/>
                      </a:lnTo>
                      <a:lnTo>
                        <a:pt x="22" y="6"/>
                      </a:lnTo>
                      <a:lnTo>
                        <a:pt x="23" y="5"/>
                      </a:lnTo>
                      <a:lnTo>
                        <a:pt x="23" y="4"/>
                      </a:lnTo>
                      <a:lnTo>
                        <a:pt x="23" y="4"/>
                      </a:lnTo>
                      <a:lnTo>
                        <a:pt x="23" y="4"/>
                      </a:lnTo>
                      <a:lnTo>
                        <a:pt x="23" y="3"/>
                      </a:lnTo>
                      <a:lnTo>
                        <a:pt x="23" y="2"/>
                      </a:lnTo>
                      <a:lnTo>
                        <a:pt x="22" y="1"/>
                      </a:lnTo>
                      <a:lnTo>
                        <a:pt x="22" y="1"/>
                      </a:lnTo>
                      <a:lnTo>
                        <a:pt x="21" y="0"/>
                      </a:lnTo>
                      <a:lnTo>
                        <a:pt x="20" y="0"/>
                      </a:lnTo>
                      <a:lnTo>
                        <a:pt x="20" y="1"/>
                      </a:lnTo>
                      <a:lnTo>
                        <a:pt x="20" y="1"/>
                      </a:lnTo>
                      <a:lnTo>
                        <a:pt x="20" y="1"/>
                      </a:lnTo>
                      <a:lnTo>
                        <a:pt x="20" y="1"/>
                      </a:lnTo>
                      <a:lnTo>
                        <a:pt x="20" y="1"/>
                      </a:lnTo>
                      <a:lnTo>
                        <a:pt x="20" y="1"/>
                      </a:lnTo>
                      <a:lnTo>
                        <a:pt x="20" y="1"/>
                      </a:lnTo>
                      <a:lnTo>
                        <a:pt x="21" y="1"/>
                      </a:lnTo>
                      <a:lnTo>
                        <a:pt x="21" y="1"/>
                      </a:lnTo>
                      <a:lnTo>
                        <a:pt x="22" y="1"/>
                      </a:lnTo>
                      <a:lnTo>
                        <a:pt x="22" y="2"/>
                      </a:lnTo>
                      <a:lnTo>
                        <a:pt x="22" y="2"/>
                      </a:lnTo>
                      <a:lnTo>
                        <a:pt x="23" y="2"/>
                      </a:lnTo>
                      <a:lnTo>
                        <a:pt x="23" y="3"/>
                      </a:lnTo>
                      <a:lnTo>
                        <a:pt x="23" y="3"/>
                      </a:lnTo>
                      <a:lnTo>
                        <a:pt x="23" y="4"/>
                      </a:lnTo>
                      <a:lnTo>
                        <a:pt x="23" y="5"/>
                      </a:lnTo>
                      <a:lnTo>
                        <a:pt x="22" y="5"/>
                      </a:lnTo>
                      <a:lnTo>
                        <a:pt x="21" y="6"/>
                      </a:lnTo>
                      <a:lnTo>
                        <a:pt x="21" y="6"/>
                      </a:lnTo>
                      <a:lnTo>
                        <a:pt x="20" y="6"/>
                      </a:lnTo>
                      <a:lnTo>
                        <a:pt x="19" y="6"/>
                      </a:lnTo>
                      <a:lnTo>
                        <a:pt x="18" y="6"/>
                      </a:lnTo>
                      <a:lnTo>
                        <a:pt x="16" y="6"/>
                      </a:lnTo>
                      <a:lnTo>
                        <a:pt x="15" y="5"/>
                      </a:lnTo>
                      <a:lnTo>
                        <a:pt x="15" y="5"/>
                      </a:lnTo>
                      <a:lnTo>
                        <a:pt x="14" y="5"/>
                      </a:lnTo>
                      <a:lnTo>
                        <a:pt x="14" y="4"/>
                      </a:lnTo>
                      <a:lnTo>
                        <a:pt x="13" y="3"/>
                      </a:lnTo>
                      <a:lnTo>
                        <a:pt x="13" y="2"/>
                      </a:lnTo>
                      <a:lnTo>
                        <a:pt x="13" y="1"/>
                      </a:lnTo>
                      <a:lnTo>
                        <a:pt x="13" y="1"/>
                      </a:lnTo>
                      <a:lnTo>
                        <a:pt x="13" y="0"/>
                      </a:lnTo>
                      <a:lnTo>
                        <a:pt x="12" y="0"/>
                      </a:lnTo>
                      <a:lnTo>
                        <a:pt x="12" y="0"/>
                      </a:lnTo>
                      <a:lnTo>
                        <a:pt x="11" y="0"/>
                      </a:lnTo>
                      <a:lnTo>
                        <a:pt x="10" y="0"/>
                      </a:lnTo>
                      <a:lnTo>
                        <a:pt x="8" y="0"/>
                      </a:lnTo>
                      <a:lnTo>
                        <a:pt x="7" y="0"/>
                      </a:lnTo>
                      <a:lnTo>
                        <a:pt x="7" y="0"/>
                      </a:lnTo>
                      <a:lnTo>
                        <a:pt x="6" y="0"/>
                      </a:lnTo>
                      <a:lnTo>
                        <a:pt x="6" y="1"/>
                      </a:lnTo>
                      <a:lnTo>
                        <a:pt x="5" y="2"/>
                      </a:lnTo>
                      <a:lnTo>
                        <a:pt x="5" y="2"/>
                      </a:lnTo>
                      <a:lnTo>
                        <a:pt x="4" y="3"/>
                      </a:lnTo>
                      <a:lnTo>
                        <a:pt x="3" y="4"/>
                      </a:lnTo>
                      <a:lnTo>
                        <a:pt x="3" y="4"/>
                      </a:lnTo>
                      <a:lnTo>
                        <a:pt x="3" y="4"/>
                      </a:lnTo>
                      <a:lnTo>
                        <a:pt x="2" y="5"/>
                      </a:lnTo>
                      <a:lnTo>
                        <a:pt x="2" y="5"/>
                      </a:lnTo>
                      <a:lnTo>
                        <a:pt x="1" y="5"/>
                      </a:lnTo>
                      <a:lnTo>
                        <a:pt x="0" y="4"/>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87" name="Freeform 895">
                  <a:extLst>
                    <a:ext uri="{FF2B5EF4-FFF2-40B4-BE49-F238E27FC236}">
                      <a16:creationId xmlns:a16="http://schemas.microsoft.com/office/drawing/2014/main" id="{F8EF697A-47C1-4204-824A-632913614AE5}"/>
                    </a:ext>
                  </a:extLst>
                </p:cNvPr>
                <p:cNvSpPr>
                  <a:spLocks/>
                </p:cNvSpPr>
                <p:nvPr/>
              </p:nvSpPr>
              <p:spPr bwMode="auto">
                <a:xfrm>
                  <a:off x="3038" y="1481"/>
                  <a:ext cx="13" cy="5"/>
                </a:xfrm>
                <a:custGeom>
                  <a:avLst/>
                  <a:gdLst>
                    <a:gd name="T0" fmla="*/ 0 w 13"/>
                    <a:gd name="T1" fmla="*/ 5 h 5"/>
                    <a:gd name="T2" fmla="*/ 0 w 13"/>
                    <a:gd name="T3" fmla="*/ 5 h 5"/>
                    <a:gd name="T4" fmla="*/ 1 w 13"/>
                    <a:gd name="T5" fmla="*/ 5 h 5"/>
                    <a:gd name="T6" fmla="*/ 1 w 13"/>
                    <a:gd name="T7" fmla="*/ 5 h 5"/>
                    <a:gd name="T8" fmla="*/ 2 w 13"/>
                    <a:gd name="T9" fmla="*/ 5 h 5"/>
                    <a:gd name="T10" fmla="*/ 4 w 13"/>
                    <a:gd name="T11" fmla="*/ 4 h 5"/>
                    <a:gd name="T12" fmla="*/ 4 w 13"/>
                    <a:gd name="T13" fmla="*/ 4 h 5"/>
                    <a:gd name="T14" fmla="*/ 5 w 13"/>
                    <a:gd name="T15" fmla="*/ 2 h 5"/>
                    <a:gd name="T16" fmla="*/ 6 w 13"/>
                    <a:gd name="T17" fmla="*/ 1 h 5"/>
                    <a:gd name="T18" fmla="*/ 6 w 13"/>
                    <a:gd name="T19" fmla="*/ 1 h 5"/>
                    <a:gd name="T20" fmla="*/ 8 w 13"/>
                    <a:gd name="T21" fmla="*/ 1 h 5"/>
                    <a:gd name="T22" fmla="*/ 10 w 13"/>
                    <a:gd name="T23" fmla="*/ 0 h 5"/>
                    <a:gd name="T24" fmla="*/ 11 w 13"/>
                    <a:gd name="T25" fmla="*/ 0 h 5"/>
                    <a:gd name="T26" fmla="*/ 11 w 13"/>
                    <a:gd name="T27" fmla="*/ 0 h 5"/>
                    <a:gd name="T28" fmla="*/ 12 w 13"/>
                    <a:gd name="T29" fmla="*/ 1 h 5"/>
                    <a:gd name="T30" fmla="*/ 13 w 13"/>
                    <a:gd name="T31" fmla="*/ 1 h 5"/>
                    <a:gd name="T32" fmla="*/ 13 w 13"/>
                    <a:gd name="T33" fmla="*/ 1 h 5"/>
                    <a:gd name="T34" fmla="*/ 13 w 13"/>
                    <a:gd name="T35" fmla="*/ 1 h 5"/>
                    <a:gd name="T36" fmla="*/ 13 w 13"/>
                    <a:gd name="T37" fmla="*/ 1 h 5"/>
                    <a:gd name="T38" fmla="*/ 13 w 13"/>
                    <a:gd name="T39" fmla="*/ 1 h 5"/>
                    <a:gd name="T40" fmla="*/ 13 w 13"/>
                    <a:gd name="T41" fmla="*/ 1 h 5"/>
                    <a:gd name="T42" fmla="*/ 12 w 13"/>
                    <a:gd name="T43" fmla="*/ 0 h 5"/>
                    <a:gd name="T44" fmla="*/ 12 w 13"/>
                    <a:gd name="T45" fmla="*/ 0 h 5"/>
                    <a:gd name="T46" fmla="*/ 11 w 13"/>
                    <a:gd name="T47" fmla="*/ 0 h 5"/>
                    <a:gd name="T48" fmla="*/ 10 w 13"/>
                    <a:gd name="T49" fmla="*/ 0 h 5"/>
                    <a:gd name="T50" fmla="*/ 9 w 13"/>
                    <a:gd name="T51" fmla="*/ 0 h 5"/>
                    <a:gd name="T52" fmla="*/ 9 w 13"/>
                    <a:gd name="T53" fmla="*/ 0 h 5"/>
                    <a:gd name="T54" fmla="*/ 8 w 13"/>
                    <a:gd name="T55" fmla="*/ 1 h 5"/>
                    <a:gd name="T56" fmla="*/ 7 w 13"/>
                    <a:gd name="T57" fmla="*/ 1 h 5"/>
                    <a:gd name="T58" fmla="*/ 6 w 13"/>
                    <a:gd name="T59" fmla="*/ 2 h 5"/>
                    <a:gd name="T60" fmla="*/ 6 w 13"/>
                    <a:gd name="T61" fmla="*/ 2 h 5"/>
                    <a:gd name="T62" fmla="*/ 3 w 13"/>
                    <a:gd name="T63" fmla="*/ 4 h 5"/>
                    <a:gd name="T64" fmla="*/ 3 w 13"/>
                    <a:gd name="T65" fmla="*/ 5 h 5"/>
                    <a:gd name="T66" fmla="*/ 2 w 13"/>
                    <a:gd name="T67" fmla="*/ 5 h 5"/>
                    <a:gd name="T68" fmla="*/ 1 w 13"/>
                    <a:gd name="T69" fmla="*/ 5 h 5"/>
                    <a:gd name="T70" fmla="*/ 0 w 13"/>
                    <a:gd name="T71" fmla="*/ 5 h 5"/>
                    <a:gd name="T72" fmla="*/ 0 w 13"/>
                    <a:gd name="T73" fmla="*/ 5 h 5"/>
                    <a:gd name="T74" fmla="*/ 0 w 13"/>
                    <a:gd name="T7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 h="5">
                      <a:moveTo>
                        <a:pt x="0" y="5"/>
                      </a:moveTo>
                      <a:lnTo>
                        <a:pt x="0" y="5"/>
                      </a:lnTo>
                      <a:lnTo>
                        <a:pt x="1" y="5"/>
                      </a:lnTo>
                      <a:lnTo>
                        <a:pt x="1" y="5"/>
                      </a:lnTo>
                      <a:lnTo>
                        <a:pt x="2" y="5"/>
                      </a:lnTo>
                      <a:lnTo>
                        <a:pt x="4" y="4"/>
                      </a:lnTo>
                      <a:lnTo>
                        <a:pt x="4" y="4"/>
                      </a:lnTo>
                      <a:lnTo>
                        <a:pt x="5" y="2"/>
                      </a:lnTo>
                      <a:lnTo>
                        <a:pt x="6" y="1"/>
                      </a:lnTo>
                      <a:lnTo>
                        <a:pt x="6" y="1"/>
                      </a:lnTo>
                      <a:lnTo>
                        <a:pt x="8" y="1"/>
                      </a:lnTo>
                      <a:lnTo>
                        <a:pt x="10" y="0"/>
                      </a:lnTo>
                      <a:lnTo>
                        <a:pt x="11" y="0"/>
                      </a:lnTo>
                      <a:lnTo>
                        <a:pt x="11" y="0"/>
                      </a:lnTo>
                      <a:lnTo>
                        <a:pt x="12" y="1"/>
                      </a:lnTo>
                      <a:lnTo>
                        <a:pt x="13" y="1"/>
                      </a:lnTo>
                      <a:lnTo>
                        <a:pt x="13" y="1"/>
                      </a:lnTo>
                      <a:lnTo>
                        <a:pt x="13" y="1"/>
                      </a:lnTo>
                      <a:lnTo>
                        <a:pt x="13" y="1"/>
                      </a:lnTo>
                      <a:lnTo>
                        <a:pt x="13" y="1"/>
                      </a:lnTo>
                      <a:lnTo>
                        <a:pt x="13" y="1"/>
                      </a:lnTo>
                      <a:lnTo>
                        <a:pt x="12" y="0"/>
                      </a:lnTo>
                      <a:lnTo>
                        <a:pt x="12" y="0"/>
                      </a:lnTo>
                      <a:lnTo>
                        <a:pt x="11" y="0"/>
                      </a:lnTo>
                      <a:lnTo>
                        <a:pt x="10" y="0"/>
                      </a:lnTo>
                      <a:lnTo>
                        <a:pt x="9" y="0"/>
                      </a:lnTo>
                      <a:lnTo>
                        <a:pt x="9" y="0"/>
                      </a:lnTo>
                      <a:lnTo>
                        <a:pt x="8" y="1"/>
                      </a:lnTo>
                      <a:lnTo>
                        <a:pt x="7" y="1"/>
                      </a:lnTo>
                      <a:lnTo>
                        <a:pt x="6" y="2"/>
                      </a:lnTo>
                      <a:lnTo>
                        <a:pt x="6" y="2"/>
                      </a:lnTo>
                      <a:lnTo>
                        <a:pt x="3" y="4"/>
                      </a:lnTo>
                      <a:lnTo>
                        <a:pt x="3" y="5"/>
                      </a:lnTo>
                      <a:lnTo>
                        <a:pt x="2" y="5"/>
                      </a:lnTo>
                      <a:lnTo>
                        <a:pt x="1" y="5"/>
                      </a:lnTo>
                      <a:lnTo>
                        <a:pt x="0" y="5"/>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88" name="Freeform 896">
                  <a:extLst>
                    <a:ext uri="{FF2B5EF4-FFF2-40B4-BE49-F238E27FC236}">
                      <a16:creationId xmlns:a16="http://schemas.microsoft.com/office/drawing/2014/main" id="{950D22A6-E19A-4BD3-97A7-DD109FB13322}"/>
                    </a:ext>
                  </a:extLst>
                </p:cNvPr>
                <p:cNvSpPr>
                  <a:spLocks/>
                </p:cNvSpPr>
                <p:nvPr/>
              </p:nvSpPr>
              <p:spPr bwMode="auto">
                <a:xfrm>
                  <a:off x="3038" y="1481"/>
                  <a:ext cx="13" cy="5"/>
                </a:xfrm>
                <a:custGeom>
                  <a:avLst/>
                  <a:gdLst>
                    <a:gd name="T0" fmla="*/ 0 w 13"/>
                    <a:gd name="T1" fmla="*/ 5 h 5"/>
                    <a:gd name="T2" fmla="*/ 0 w 13"/>
                    <a:gd name="T3" fmla="*/ 5 h 5"/>
                    <a:gd name="T4" fmla="*/ 1 w 13"/>
                    <a:gd name="T5" fmla="*/ 5 h 5"/>
                    <a:gd name="T6" fmla="*/ 1 w 13"/>
                    <a:gd name="T7" fmla="*/ 5 h 5"/>
                    <a:gd name="T8" fmla="*/ 2 w 13"/>
                    <a:gd name="T9" fmla="*/ 5 h 5"/>
                    <a:gd name="T10" fmla="*/ 4 w 13"/>
                    <a:gd name="T11" fmla="*/ 4 h 5"/>
                    <a:gd name="T12" fmla="*/ 4 w 13"/>
                    <a:gd name="T13" fmla="*/ 4 h 5"/>
                    <a:gd name="T14" fmla="*/ 5 w 13"/>
                    <a:gd name="T15" fmla="*/ 2 h 5"/>
                    <a:gd name="T16" fmla="*/ 6 w 13"/>
                    <a:gd name="T17" fmla="*/ 1 h 5"/>
                    <a:gd name="T18" fmla="*/ 6 w 13"/>
                    <a:gd name="T19" fmla="*/ 1 h 5"/>
                    <a:gd name="T20" fmla="*/ 8 w 13"/>
                    <a:gd name="T21" fmla="*/ 1 h 5"/>
                    <a:gd name="T22" fmla="*/ 10 w 13"/>
                    <a:gd name="T23" fmla="*/ 0 h 5"/>
                    <a:gd name="T24" fmla="*/ 11 w 13"/>
                    <a:gd name="T25" fmla="*/ 0 h 5"/>
                    <a:gd name="T26" fmla="*/ 11 w 13"/>
                    <a:gd name="T27" fmla="*/ 0 h 5"/>
                    <a:gd name="T28" fmla="*/ 12 w 13"/>
                    <a:gd name="T29" fmla="*/ 1 h 5"/>
                    <a:gd name="T30" fmla="*/ 13 w 13"/>
                    <a:gd name="T31" fmla="*/ 1 h 5"/>
                    <a:gd name="T32" fmla="*/ 13 w 13"/>
                    <a:gd name="T33" fmla="*/ 1 h 5"/>
                    <a:gd name="T34" fmla="*/ 13 w 13"/>
                    <a:gd name="T35" fmla="*/ 1 h 5"/>
                    <a:gd name="T36" fmla="*/ 13 w 13"/>
                    <a:gd name="T37" fmla="*/ 1 h 5"/>
                    <a:gd name="T38" fmla="*/ 13 w 13"/>
                    <a:gd name="T39" fmla="*/ 1 h 5"/>
                    <a:gd name="T40" fmla="*/ 13 w 13"/>
                    <a:gd name="T41" fmla="*/ 1 h 5"/>
                    <a:gd name="T42" fmla="*/ 12 w 13"/>
                    <a:gd name="T43" fmla="*/ 0 h 5"/>
                    <a:gd name="T44" fmla="*/ 12 w 13"/>
                    <a:gd name="T45" fmla="*/ 0 h 5"/>
                    <a:gd name="T46" fmla="*/ 11 w 13"/>
                    <a:gd name="T47" fmla="*/ 0 h 5"/>
                    <a:gd name="T48" fmla="*/ 10 w 13"/>
                    <a:gd name="T49" fmla="*/ 0 h 5"/>
                    <a:gd name="T50" fmla="*/ 9 w 13"/>
                    <a:gd name="T51" fmla="*/ 0 h 5"/>
                    <a:gd name="T52" fmla="*/ 9 w 13"/>
                    <a:gd name="T53" fmla="*/ 0 h 5"/>
                    <a:gd name="T54" fmla="*/ 8 w 13"/>
                    <a:gd name="T55" fmla="*/ 1 h 5"/>
                    <a:gd name="T56" fmla="*/ 7 w 13"/>
                    <a:gd name="T57" fmla="*/ 1 h 5"/>
                    <a:gd name="T58" fmla="*/ 6 w 13"/>
                    <a:gd name="T59" fmla="*/ 2 h 5"/>
                    <a:gd name="T60" fmla="*/ 6 w 13"/>
                    <a:gd name="T61" fmla="*/ 2 h 5"/>
                    <a:gd name="T62" fmla="*/ 3 w 13"/>
                    <a:gd name="T63" fmla="*/ 4 h 5"/>
                    <a:gd name="T64" fmla="*/ 3 w 13"/>
                    <a:gd name="T65" fmla="*/ 5 h 5"/>
                    <a:gd name="T66" fmla="*/ 2 w 13"/>
                    <a:gd name="T67" fmla="*/ 5 h 5"/>
                    <a:gd name="T68" fmla="*/ 1 w 13"/>
                    <a:gd name="T69" fmla="*/ 5 h 5"/>
                    <a:gd name="T70" fmla="*/ 0 w 13"/>
                    <a:gd name="T71" fmla="*/ 5 h 5"/>
                    <a:gd name="T72" fmla="*/ 0 w 13"/>
                    <a:gd name="T73" fmla="*/ 5 h 5"/>
                    <a:gd name="T74" fmla="*/ 0 w 13"/>
                    <a:gd name="T7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 h="5">
                      <a:moveTo>
                        <a:pt x="0" y="5"/>
                      </a:moveTo>
                      <a:lnTo>
                        <a:pt x="0" y="5"/>
                      </a:lnTo>
                      <a:lnTo>
                        <a:pt x="1" y="5"/>
                      </a:lnTo>
                      <a:lnTo>
                        <a:pt x="1" y="5"/>
                      </a:lnTo>
                      <a:lnTo>
                        <a:pt x="2" y="5"/>
                      </a:lnTo>
                      <a:lnTo>
                        <a:pt x="4" y="4"/>
                      </a:lnTo>
                      <a:lnTo>
                        <a:pt x="4" y="4"/>
                      </a:lnTo>
                      <a:lnTo>
                        <a:pt x="5" y="2"/>
                      </a:lnTo>
                      <a:lnTo>
                        <a:pt x="6" y="1"/>
                      </a:lnTo>
                      <a:lnTo>
                        <a:pt x="6" y="1"/>
                      </a:lnTo>
                      <a:lnTo>
                        <a:pt x="8" y="1"/>
                      </a:lnTo>
                      <a:lnTo>
                        <a:pt x="10" y="0"/>
                      </a:lnTo>
                      <a:lnTo>
                        <a:pt x="11" y="0"/>
                      </a:lnTo>
                      <a:lnTo>
                        <a:pt x="11" y="0"/>
                      </a:lnTo>
                      <a:lnTo>
                        <a:pt x="12" y="1"/>
                      </a:lnTo>
                      <a:lnTo>
                        <a:pt x="13" y="1"/>
                      </a:lnTo>
                      <a:lnTo>
                        <a:pt x="13" y="1"/>
                      </a:lnTo>
                      <a:lnTo>
                        <a:pt x="13" y="1"/>
                      </a:lnTo>
                      <a:lnTo>
                        <a:pt x="13" y="1"/>
                      </a:lnTo>
                      <a:lnTo>
                        <a:pt x="13" y="1"/>
                      </a:lnTo>
                      <a:lnTo>
                        <a:pt x="13" y="1"/>
                      </a:lnTo>
                      <a:lnTo>
                        <a:pt x="12" y="0"/>
                      </a:lnTo>
                      <a:lnTo>
                        <a:pt x="12" y="0"/>
                      </a:lnTo>
                      <a:lnTo>
                        <a:pt x="11" y="0"/>
                      </a:lnTo>
                      <a:lnTo>
                        <a:pt x="10" y="0"/>
                      </a:lnTo>
                      <a:lnTo>
                        <a:pt x="9" y="0"/>
                      </a:lnTo>
                      <a:lnTo>
                        <a:pt x="9" y="0"/>
                      </a:lnTo>
                      <a:lnTo>
                        <a:pt x="8" y="1"/>
                      </a:lnTo>
                      <a:lnTo>
                        <a:pt x="7" y="1"/>
                      </a:lnTo>
                      <a:lnTo>
                        <a:pt x="6" y="2"/>
                      </a:lnTo>
                      <a:lnTo>
                        <a:pt x="6" y="2"/>
                      </a:lnTo>
                      <a:lnTo>
                        <a:pt x="3" y="4"/>
                      </a:lnTo>
                      <a:lnTo>
                        <a:pt x="3" y="5"/>
                      </a:lnTo>
                      <a:lnTo>
                        <a:pt x="2" y="5"/>
                      </a:lnTo>
                      <a:lnTo>
                        <a:pt x="1" y="5"/>
                      </a:lnTo>
                      <a:lnTo>
                        <a:pt x="0" y="5"/>
                      </a:lnTo>
                      <a:lnTo>
                        <a:pt x="0" y="5"/>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89" name="Freeform 897">
                  <a:extLst>
                    <a:ext uri="{FF2B5EF4-FFF2-40B4-BE49-F238E27FC236}">
                      <a16:creationId xmlns:a16="http://schemas.microsoft.com/office/drawing/2014/main" id="{C57C0359-8A57-48F2-BEBF-D9E42BD7319A}"/>
                    </a:ext>
                  </a:extLst>
                </p:cNvPr>
                <p:cNvSpPr>
                  <a:spLocks/>
                </p:cNvSpPr>
                <p:nvPr/>
              </p:nvSpPr>
              <p:spPr bwMode="auto">
                <a:xfrm>
                  <a:off x="3050" y="1482"/>
                  <a:ext cx="10" cy="6"/>
                </a:xfrm>
                <a:custGeom>
                  <a:avLst/>
                  <a:gdLst>
                    <a:gd name="T0" fmla="*/ 0 w 10"/>
                    <a:gd name="T1" fmla="*/ 0 h 6"/>
                    <a:gd name="T2" fmla="*/ 0 w 10"/>
                    <a:gd name="T3" fmla="*/ 0 h 6"/>
                    <a:gd name="T4" fmla="*/ 1 w 10"/>
                    <a:gd name="T5" fmla="*/ 2 h 6"/>
                    <a:gd name="T6" fmla="*/ 2 w 10"/>
                    <a:gd name="T7" fmla="*/ 3 h 6"/>
                    <a:gd name="T8" fmla="*/ 2 w 10"/>
                    <a:gd name="T9" fmla="*/ 4 h 6"/>
                    <a:gd name="T10" fmla="*/ 3 w 10"/>
                    <a:gd name="T11" fmla="*/ 5 h 6"/>
                    <a:gd name="T12" fmla="*/ 4 w 10"/>
                    <a:gd name="T13" fmla="*/ 5 h 6"/>
                    <a:gd name="T14" fmla="*/ 5 w 10"/>
                    <a:gd name="T15" fmla="*/ 6 h 6"/>
                    <a:gd name="T16" fmla="*/ 5 w 10"/>
                    <a:gd name="T17" fmla="*/ 6 h 6"/>
                    <a:gd name="T18" fmla="*/ 6 w 10"/>
                    <a:gd name="T19" fmla="*/ 6 h 6"/>
                    <a:gd name="T20" fmla="*/ 7 w 10"/>
                    <a:gd name="T21" fmla="*/ 6 h 6"/>
                    <a:gd name="T22" fmla="*/ 8 w 10"/>
                    <a:gd name="T23" fmla="*/ 6 h 6"/>
                    <a:gd name="T24" fmla="*/ 8 w 10"/>
                    <a:gd name="T25" fmla="*/ 5 h 6"/>
                    <a:gd name="T26" fmla="*/ 9 w 10"/>
                    <a:gd name="T27" fmla="*/ 4 h 6"/>
                    <a:gd name="T28" fmla="*/ 10 w 10"/>
                    <a:gd name="T29" fmla="*/ 4 h 6"/>
                    <a:gd name="T30" fmla="*/ 10 w 10"/>
                    <a:gd name="T31" fmla="*/ 3 h 6"/>
                    <a:gd name="T32" fmla="*/ 10 w 10"/>
                    <a:gd name="T33" fmla="*/ 2 h 6"/>
                    <a:gd name="T34" fmla="*/ 10 w 10"/>
                    <a:gd name="T35" fmla="*/ 2 h 6"/>
                    <a:gd name="T36" fmla="*/ 10 w 10"/>
                    <a:gd name="T37" fmla="*/ 2 h 6"/>
                    <a:gd name="T38" fmla="*/ 10 w 10"/>
                    <a:gd name="T39" fmla="*/ 2 h 6"/>
                    <a:gd name="T40" fmla="*/ 10 w 10"/>
                    <a:gd name="T41" fmla="*/ 2 h 6"/>
                    <a:gd name="T42" fmla="*/ 10 w 10"/>
                    <a:gd name="T43" fmla="*/ 3 h 6"/>
                    <a:gd name="T44" fmla="*/ 9 w 10"/>
                    <a:gd name="T45" fmla="*/ 4 h 6"/>
                    <a:gd name="T46" fmla="*/ 8 w 10"/>
                    <a:gd name="T47" fmla="*/ 5 h 6"/>
                    <a:gd name="T48" fmla="*/ 8 w 10"/>
                    <a:gd name="T49" fmla="*/ 5 h 6"/>
                    <a:gd name="T50" fmla="*/ 7 w 10"/>
                    <a:gd name="T51" fmla="*/ 6 h 6"/>
                    <a:gd name="T52" fmla="*/ 6 w 10"/>
                    <a:gd name="T53" fmla="*/ 6 h 6"/>
                    <a:gd name="T54" fmla="*/ 5 w 10"/>
                    <a:gd name="T55" fmla="*/ 5 h 6"/>
                    <a:gd name="T56" fmla="*/ 4 w 10"/>
                    <a:gd name="T57" fmla="*/ 5 h 6"/>
                    <a:gd name="T58" fmla="*/ 4 w 10"/>
                    <a:gd name="T59" fmla="*/ 5 h 6"/>
                    <a:gd name="T60" fmla="*/ 3 w 10"/>
                    <a:gd name="T61" fmla="*/ 4 h 6"/>
                    <a:gd name="T62" fmla="*/ 2 w 10"/>
                    <a:gd name="T63" fmla="*/ 4 h 6"/>
                    <a:gd name="T64" fmla="*/ 2 w 10"/>
                    <a:gd name="T65" fmla="*/ 3 h 6"/>
                    <a:gd name="T66" fmla="*/ 1 w 10"/>
                    <a:gd name="T67" fmla="*/ 0 h 6"/>
                    <a:gd name="T68" fmla="*/ 1 w 10"/>
                    <a:gd name="T69" fmla="*/ 0 h 6"/>
                    <a:gd name="T70" fmla="*/ 0 w 10"/>
                    <a:gd name="T7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6">
                      <a:moveTo>
                        <a:pt x="0" y="0"/>
                      </a:moveTo>
                      <a:lnTo>
                        <a:pt x="0" y="0"/>
                      </a:lnTo>
                      <a:lnTo>
                        <a:pt x="1" y="2"/>
                      </a:lnTo>
                      <a:lnTo>
                        <a:pt x="2" y="3"/>
                      </a:lnTo>
                      <a:lnTo>
                        <a:pt x="2" y="4"/>
                      </a:lnTo>
                      <a:lnTo>
                        <a:pt x="3" y="5"/>
                      </a:lnTo>
                      <a:lnTo>
                        <a:pt x="4" y="5"/>
                      </a:lnTo>
                      <a:lnTo>
                        <a:pt x="5" y="6"/>
                      </a:lnTo>
                      <a:lnTo>
                        <a:pt x="5" y="6"/>
                      </a:lnTo>
                      <a:lnTo>
                        <a:pt x="6" y="6"/>
                      </a:lnTo>
                      <a:lnTo>
                        <a:pt x="7" y="6"/>
                      </a:lnTo>
                      <a:lnTo>
                        <a:pt x="8" y="6"/>
                      </a:lnTo>
                      <a:lnTo>
                        <a:pt x="8" y="5"/>
                      </a:lnTo>
                      <a:lnTo>
                        <a:pt x="9" y="4"/>
                      </a:lnTo>
                      <a:lnTo>
                        <a:pt x="10" y="4"/>
                      </a:lnTo>
                      <a:lnTo>
                        <a:pt x="10" y="3"/>
                      </a:lnTo>
                      <a:lnTo>
                        <a:pt x="10" y="2"/>
                      </a:lnTo>
                      <a:lnTo>
                        <a:pt x="10" y="2"/>
                      </a:lnTo>
                      <a:lnTo>
                        <a:pt x="10" y="2"/>
                      </a:lnTo>
                      <a:lnTo>
                        <a:pt x="10" y="2"/>
                      </a:lnTo>
                      <a:lnTo>
                        <a:pt x="10" y="2"/>
                      </a:lnTo>
                      <a:lnTo>
                        <a:pt x="10" y="3"/>
                      </a:lnTo>
                      <a:lnTo>
                        <a:pt x="9" y="4"/>
                      </a:lnTo>
                      <a:lnTo>
                        <a:pt x="8" y="5"/>
                      </a:lnTo>
                      <a:lnTo>
                        <a:pt x="8" y="5"/>
                      </a:lnTo>
                      <a:lnTo>
                        <a:pt x="7" y="6"/>
                      </a:lnTo>
                      <a:lnTo>
                        <a:pt x="6" y="6"/>
                      </a:lnTo>
                      <a:lnTo>
                        <a:pt x="5" y="5"/>
                      </a:lnTo>
                      <a:lnTo>
                        <a:pt x="4" y="5"/>
                      </a:lnTo>
                      <a:lnTo>
                        <a:pt x="4" y="5"/>
                      </a:lnTo>
                      <a:lnTo>
                        <a:pt x="3" y="4"/>
                      </a:lnTo>
                      <a:lnTo>
                        <a:pt x="2" y="4"/>
                      </a:lnTo>
                      <a:lnTo>
                        <a:pt x="2" y="3"/>
                      </a:lnTo>
                      <a:lnTo>
                        <a:pt x="1" y="0"/>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90" name="Freeform 898">
                  <a:extLst>
                    <a:ext uri="{FF2B5EF4-FFF2-40B4-BE49-F238E27FC236}">
                      <a16:creationId xmlns:a16="http://schemas.microsoft.com/office/drawing/2014/main" id="{EF412E7B-3BFB-4469-B878-FB374AFFC30F}"/>
                    </a:ext>
                  </a:extLst>
                </p:cNvPr>
                <p:cNvSpPr>
                  <a:spLocks/>
                </p:cNvSpPr>
                <p:nvPr/>
              </p:nvSpPr>
              <p:spPr bwMode="auto">
                <a:xfrm>
                  <a:off x="3050" y="1482"/>
                  <a:ext cx="10" cy="6"/>
                </a:xfrm>
                <a:custGeom>
                  <a:avLst/>
                  <a:gdLst>
                    <a:gd name="T0" fmla="*/ 0 w 10"/>
                    <a:gd name="T1" fmla="*/ 0 h 6"/>
                    <a:gd name="T2" fmla="*/ 0 w 10"/>
                    <a:gd name="T3" fmla="*/ 0 h 6"/>
                    <a:gd name="T4" fmla="*/ 1 w 10"/>
                    <a:gd name="T5" fmla="*/ 2 h 6"/>
                    <a:gd name="T6" fmla="*/ 2 w 10"/>
                    <a:gd name="T7" fmla="*/ 3 h 6"/>
                    <a:gd name="T8" fmla="*/ 2 w 10"/>
                    <a:gd name="T9" fmla="*/ 4 h 6"/>
                    <a:gd name="T10" fmla="*/ 3 w 10"/>
                    <a:gd name="T11" fmla="*/ 5 h 6"/>
                    <a:gd name="T12" fmla="*/ 4 w 10"/>
                    <a:gd name="T13" fmla="*/ 5 h 6"/>
                    <a:gd name="T14" fmla="*/ 5 w 10"/>
                    <a:gd name="T15" fmla="*/ 6 h 6"/>
                    <a:gd name="T16" fmla="*/ 5 w 10"/>
                    <a:gd name="T17" fmla="*/ 6 h 6"/>
                    <a:gd name="T18" fmla="*/ 6 w 10"/>
                    <a:gd name="T19" fmla="*/ 6 h 6"/>
                    <a:gd name="T20" fmla="*/ 7 w 10"/>
                    <a:gd name="T21" fmla="*/ 6 h 6"/>
                    <a:gd name="T22" fmla="*/ 8 w 10"/>
                    <a:gd name="T23" fmla="*/ 6 h 6"/>
                    <a:gd name="T24" fmla="*/ 8 w 10"/>
                    <a:gd name="T25" fmla="*/ 5 h 6"/>
                    <a:gd name="T26" fmla="*/ 9 w 10"/>
                    <a:gd name="T27" fmla="*/ 4 h 6"/>
                    <a:gd name="T28" fmla="*/ 10 w 10"/>
                    <a:gd name="T29" fmla="*/ 4 h 6"/>
                    <a:gd name="T30" fmla="*/ 10 w 10"/>
                    <a:gd name="T31" fmla="*/ 3 h 6"/>
                    <a:gd name="T32" fmla="*/ 10 w 10"/>
                    <a:gd name="T33" fmla="*/ 2 h 6"/>
                    <a:gd name="T34" fmla="*/ 10 w 10"/>
                    <a:gd name="T35" fmla="*/ 2 h 6"/>
                    <a:gd name="T36" fmla="*/ 10 w 10"/>
                    <a:gd name="T37" fmla="*/ 2 h 6"/>
                    <a:gd name="T38" fmla="*/ 10 w 10"/>
                    <a:gd name="T39" fmla="*/ 2 h 6"/>
                    <a:gd name="T40" fmla="*/ 10 w 10"/>
                    <a:gd name="T41" fmla="*/ 2 h 6"/>
                    <a:gd name="T42" fmla="*/ 10 w 10"/>
                    <a:gd name="T43" fmla="*/ 3 h 6"/>
                    <a:gd name="T44" fmla="*/ 9 w 10"/>
                    <a:gd name="T45" fmla="*/ 4 h 6"/>
                    <a:gd name="T46" fmla="*/ 8 w 10"/>
                    <a:gd name="T47" fmla="*/ 5 h 6"/>
                    <a:gd name="T48" fmla="*/ 8 w 10"/>
                    <a:gd name="T49" fmla="*/ 5 h 6"/>
                    <a:gd name="T50" fmla="*/ 7 w 10"/>
                    <a:gd name="T51" fmla="*/ 6 h 6"/>
                    <a:gd name="T52" fmla="*/ 6 w 10"/>
                    <a:gd name="T53" fmla="*/ 6 h 6"/>
                    <a:gd name="T54" fmla="*/ 5 w 10"/>
                    <a:gd name="T55" fmla="*/ 5 h 6"/>
                    <a:gd name="T56" fmla="*/ 4 w 10"/>
                    <a:gd name="T57" fmla="*/ 5 h 6"/>
                    <a:gd name="T58" fmla="*/ 4 w 10"/>
                    <a:gd name="T59" fmla="*/ 5 h 6"/>
                    <a:gd name="T60" fmla="*/ 3 w 10"/>
                    <a:gd name="T61" fmla="*/ 4 h 6"/>
                    <a:gd name="T62" fmla="*/ 2 w 10"/>
                    <a:gd name="T63" fmla="*/ 4 h 6"/>
                    <a:gd name="T64" fmla="*/ 2 w 10"/>
                    <a:gd name="T65" fmla="*/ 3 h 6"/>
                    <a:gd name="T66" fmla="*/ 1 w 10"/>
                    <a:gd name="T67" fmla="*/ 0 h 6"/>
                    <a:gd name="T68" fmla="*/ 1 w 10"/>
                    <a:gd name="T69" fmla="*/ 0 h 6"/>
                    <a:gd name="T70" fmla="*/ 0 w 10"/>
                    <a:gd name="T7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6">
                      <a:moveTo>
                        <a:pt x="0" y="0"/>
                      </a:moveTo>
                      <a:lnTo>
                        <a:pt x="0" y="0"/>
                      </a:lnTo>
                      <a:lnTo>
                        <a:pt x="1" y="2"/>
                      </a:lnTo>
                      <a:lnTo>
                        <a:pt x="2" y="3"/>
                      </a:lnTo>
                      <a:lnTo>
                        <a:pt x="2" y="4"/>
                      </a:lnTo>
                      <a:lnTo>
                        <a:pt x="3" y="5"/>
                      </a:lnTo>
                      <a:lnTo>
                        <a:pt x="4" y="5"/>
                      </a:lnTo>
                      <a:lnTo>
                        <a:pt x="5" y="6"/>
                      </a:lnTo>
                      <a:lnTo>
                        <a:pt x="5" y="6"/>
                      </a:lnTo>
                      <a:lnTo>
                        <a:pt x="6" y="6"/>
                      </a:lnTo>
                      <a:lnTo>
                        <a:pt x="7" y="6"/>
                      </a:lnTo>
                      <a:lnTo>
                        <a:pt x="8" y="6"/>
                      </a:lnTo>
                      <a:lnTo>
                        <a:pt x="8" y="5"/>
                      </a:lnTo>
                      <a:lnTo>
                        <a:pt x="9" y="4"/>
                      </a:lnTo>
                      <a:lnTo>
                        <a:pt x="10" y="4"/>
                      </a:lnTo>
                      <a:lnTo>
                        <a:pt x="10" y="3"/>
                      </a:lnTo>
                      <a:lnTo>
                        <a:pt x="10" y="2"/>
                      </a:lnTo>
                      <a:lnTo>
                        <a:pt x="10" y="2"/>
                      </a:lnTo>
                      <a:lnTo>
                        <a:pt x="10" y="2"/>
                      </a:lnTo>
                      <a:lnTo>
                        <a:pt x="10" y="2"/>
                      </a:lnTo>
                      <a:lnTo>
                        <a:pt x="10" y="2"/>
                      </a:lnTo>
                      <a:lnTo>
                        <a:pt x="10" y="3"/>
                      </a:lnTo>
                      <a:lnTo>
                        <a:pt x="9" y="4"/>
                      </a:lnTo>
                      <a:lnTo>
                        <a:pt x="8" y="5"/>
                      </a:lnTo>
                      <a:lnTo>
                        <a:pt x="8" y="5"/>
                      </a:lnTo>
                      <a:lnTo>
                        <a:pt x="7" y="6"/>
                      </a:lnTo>
                      <a:lnTo>
                        <a:pt x="6" y="6"/>
                      </a:lnTo>
                      <a:lnTo>
                        <a:pt x="5" y="5"/>
                      </a:lnTo>
                      <a:lnTo>
                        <a:pt x="4" y="5"/>
                      </a:lnTo>
                      <a:lnTo>
                        <a:pt x="4" y="5"/>
                      </a:lnTo>
                      <a:lnTo>
                        <a:pt x="3" y="4"/>
                      </a:lnTo>
                      <a:lnTo>
                        <a:pt x="2" y="4"/>
                      </a:lnTo>
                      <a:lnTo>
                        <a:pt x="2" y="3"/>
                      </a:lnTo>
                      <a:lnTo>
                        <a:pt x="1"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91" name="Freeform 899">
                  <a:extLst>
                    <a:ext uri="{FF2B5EF4-FFF2-40B4-BE49-F238E27FC236}">
                      <a16:creationId xmlns:a16="http://schemas.microsoft.com/office/drawing/2014/main" id="{30634A2B-161A-4976-ADFA-9D5E84DAEF7C}"/>
                    </a:ext>
                  </a:extLst>
                </p:cNvPr>
                <p:cNvSpPr>
                  <a:spLocks/>
                </p:cNvSpPr>
                <p:nvPr/>
              </p:nvSpPr>
              <p:spPr bwMode="auto">
                <a:xfrm>
                  <a:off x="3037" y="1479"/>
                  <a:ext cx="1" cy="3"/>
                </a:xfrm>
                <a:custGeom>
                  <a:avLst/>
                  <a:gdLst>
                    <a:gd name="T0" fmla="*/ 1 w 1"/>
                    <a:gd name="T1" fmla="*/ 0 h 3"/>
                    <a:gd name="T2" fmla="*/ 1 w 1"/>
                    <a:gd name="T3" fmla="*/ 0 h 3"/>
                    <a:gd name="T4" fmla="*/ 0 w 1"/>
                    <a:gd name="T5" fmla="*/ 1 h 3"/>
                    <a:gd name="T6" fmla="*/ 0 w 1"/>
                    <a:gd name="T7" fmla="*/ 1 h 3"/>
                    <a:gd name="T8" fmla="*/ 0 w 1"/>
                    <a:gd name="T9" fmla="*/ 2 h 3"/>
                    <a:gd name="T10" fmla="*/ 0 w 1"/>
                    <a:gd name="T11" fmla="*/ 2 h 3"/>
                    <a:gd name="T12" fmla="*/ 0 w 1"/>
                    <a:gd name="T13" fmla="*/ 2 h 3"/>
                    <a:gd name="T14" fmla="*/ 1 w 1"/>
                    <a:gd name="T15" fmla="*/ 3 h 3"/>
                    <a:gd name="T16" fmla="*/ 1 w 1"/>
                    <a:gd name="T17" fmla="*/ 3 h 3"/>
                    <a:gd name="T18" fmla="*/ 1 w 1"/>
                    <a:gd name="T19" fmla="*/ 3 h 3"/>
                    <a:gd name="T20" fmla="*/ 1 w 1"/>
                    <a:gd name="T21" fmla="*/ 3 h 3"/>
                    <a:gd name="T22" fmla="*/ 1 w 1"/>
                    <a:gd name="T23" fmla="*/ 3 h 3"/>
                    <a:gd name="T24" fmla="*/ 1 w 1"/>
                    <a:gd name="T25" fmla="*/ 1 h 3"/>
                    <a:gd name="T26" fmla="*/ 1 w 1"/>
                    <a:gd name="T27" fmla="*/ 1 h 3"/>
                    <a:gd name="T28" fmla="*/ 1 w 1"/>
                    <a:gd name="T29" fmla="*/ 1 h 3"/>
                    <a:gd name="T30" fmla="*/ 1 w 1"/>
                    <a:gd name="T31" fmla="*/ 1 h 3"/>
                    <a:gd name="T32" fmla="*/ 1 w 1"/>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3">
                      <a:moveTo>
                        <a:pt x="1" y="0"/>
                      </a:moveTo>
                      <a:lnTo>
                        <a:pt x="1" y="0"/>
                      </a:lnTo>
                      <a:lnTo>
                        <a:pt x="0" y="1"/>
                      </a:lnTo>
                      <a:lnTo>
                        <a:pt x="0" y="1"/>
                      </a:lnTo>
                      <a:lnTo>
                        <a:pt x="0" y="2"/>
                      </a:lnTo>
                      <a:lnTo>
                        <a:pt x="0" y="2"/>
                      </a:lnTo>
                      <a:lnTo>
                        <a:pt x="0" y="2"/>
                      </a:lnTo>
                      <a:lnTo>
                        <a:pt x="1" y="3"/>
                      </a:lnTo>
                      <a:lnTo>
                        <a:pt x="1" y="3"/>
                      </a:lnTo>
                      <a:lnTo>
                        <a:pt x="1" y="3"/>
                      </a:lnTo>
                      <a:lnTo>
                        <a:pt x="1" y="3"/>
                      </a:lnTo>
                      <a:lnTo>
                        <a:pt x="1" y="3"/>
                      </a:lnTo>
                      <a:lnTo>
                        <a:pt x="1" y="1"/>
                      </a:lnTo>
                      <a:lnTo>
                        <a:pt x="1" y="1"/>
                      </a:lnTo>
                      <a:lnTo>
                        <a:pt x="1" y="1"/>
                      </a:lnTo>
                      <a:lnTo>
                        <a:pt x="1"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92" name="Freeform 900">
                  <a:extLst>
                    <a:ext uri="{FF2B5EF4-FFF2-40B4-BE49-F238E27FC236}">
                      <a16:creationId xmlns:a16="http://schemas.microsoft.com/office/drawing/2014/main" id="{87D73C05-57B7-4BCF-B930-89DAE524B52A}"/>
                    </a:ext>
                  </a:extLst>
                </p:cNvPr>
                <p:cNvSpPr>
                  <a:spLocks/>
                </p:cNvSpPr>
                <p:nvPr/>
              </p:nvSpPr>
              <p:spPr bwMode="auto">
                <a:xfrm>
                  <a:off x="3037" y="1479"/>
                  <a:ext cx="1" cy="3"/>
                </a:xfrm>
                <a:custGeom>
                  <a:avLst/>
                  <a:gdLst>
                    <a:gd name="T0" fmla="*/ 1 w 1"/>
                    <a:gd name="T1" fmla="*/ 0 h 3"/>
                    <a:gd name="T2" fmla="*/ 1 w 1"/>
                    <a:gd name="T3" fmla="*/ 0 h 3"/>
                    <a:gd name="T4" fmla="*/ 0 w 1"/>
                    <a:gd name="T5" fmla="*/ 1 h 3"/>
                    <a:gd name="T6" fmla="*/ 0 w 1"/>
                    <a:gd name="T7" fmla="*/ 1 h 3"/>
                    <a:gd name="T8" fmla="*/ 0 w 1"/>
                    <a:gd name="T9" fmla="*/ 2 h 3"/>
                    <a:gd name="T10" fmla="*/ 0 w 1"/>
                    <a:gd name="T11" fmla="*/ 2 h 3"/>
                    <a:gd name="T12" fmla="*/ 0 w 1"/>
                    <a:gd name="T13" fmla="*/ 2 h 3"/>
                    <a:gd name="T14" fmla="*/ 1 w 1"/>
                    <a:gd name="T15" fmla="*/ 3 h 3"/>
                    <a:gd name="T16" fmla="*/ 1 w 1"/>
                    <a:gd name="T17" fmla="*/ 3 h 3"/>
                    <a:gd name="T18" fmla="*/ 1 w 1"/>
                    <a:gd name="T19" fmla="*/ 3 h 3"/>
                    <a:gd name="T20" fmla="*/ 1 w 1"/>
                    <a:gd name="T21" fmla="*/ 3 h 3"/>
                    <a:gd name="T22" fmla="*/ 1 w 1"/>
                    <a:gd name="T23" fmla="*/ 3 h 3"/>
                    <a:gd name="T24" fmla="*/ 1 w 1"/>
                    <a:gd name="T25" fmla="*/ 1 h 3"/>
                    <a:gd name="T26" fmla="*/ 1 w 1"/>
                    <a:gd name="T27" fmla="*/ 1 h 3"/>
                    <a:gd name="T28" fmla="*/ 1 w 1"/>
                    <a:gd name="T29" fmla="*/ 1 h 3"/>
                    <a:gd name="T30" fmla="*/ 1 w 1"/>
                    <a:gd name="T31" fmla="*/ 1 h 3"/>
                    <a:gd name="T32" fmla="*/ 1 w 1"/>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3">
                      <a:moveTo>
                        <a:pt x="1" y="0"/>
                      </a:moveTo>
                      <a:lnTo>
                        <a:pt x="1" y="0"/>
                      </a:lnTo>
                      <a:lnTo>
                        <a:pt x="0" y="1"/>
                      </a:lnTo>
                      <a:lnTo>
                        <a:pt x="0" y="1"/>
                      </a:lnTo>
                      <a:lnTo>
                        <a:pt x="0" y="2"/>
                      </a:lnTo>
                      <a:lnTo>
                        <a:pt x="0" y="2"/>
                      </a:lnTo>
                      <a:lnTo>
                        <a:pt x="0" y="2"/>
                      </a:lnTo>
                      <a:lnTo>
                        <a:pt x="1" y="3"/>
                      </a:lnTo>
                      <a:lnTo>
                        <a:pt x="1" y="3"/>
                      </a:lnTo>
                      <a:lnTo>
                        <a:pt x="1" y="3"/>
                      </a:lnTo>
                      <a:lnTo>
                        <a:pt x="1" y="3"/>
                      </a:lnTo>
                      <a:lnTo>
                        <a:pt x="1" y="3"/>
                      </a:lnTo>
                      <a:lnTo>
                        <a:pt x="1" y="1"/>
                      </a:lnTo>
                      <a:lnTo>
                        <a:pt x="1" y="1"/>
                      </a:lnTo>
                      <a:lnTo>
                        <a:pt x="1" y="1"/>
                      </a:lnTo>
                      <a:lnTo>
                        <a:pt x="1" y="1"/>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4003" name="Group 1011">
                <a:extLst>
                  <a:ext uri="{FF2B5EF4-FFF2-40B4-BE49-F238E27FC236}">
                    <a16:creationId xmlns:a16="http://schemas.microsoft.com/office/drawing/2014/main" id="{3E43071B-DD58-44FD-8EAB-476F0E784CEF}"/>
                  </a:ext>
                </a:extLst>
              </p:cNvPr>
              <p:cNvGrpSpPr>
                <a:grpSpLocks/>
              </p:cNvGrpSpPr>
              <p:nvPr/>
            </p:nvGrpSpPr>
            <p:grpSpPr bwMode="auto">
              <a:xfrm>
                <a:off x="3186" y="1350"/>
                <a:ext cx="93" cy="96"/>
                <a:chOff x="3186" y="1350"/>
                <a:chExt cx="93" cy="96"/>
              </a:xfrm>
            </p:grpSpPr>
            <p:sp>
              <p:nvSpPr>
                <p:cNvPr id="213894" name="Freeform 902">
                  <a:extLst>
                    <a:ext uri="{FF2B5EF4-FFF2-40B4-BE49-F238E27FC236}">
                      <a16:creationId xmlns:a16="http://schemas.microsoft.com/office/drawing/2014/main" id="{6255FF3C-659A-4DAF-9B60-FDC08BBE678B}"/>
                    </a:ext>
                  </a:extLst>
                </p:cNvPr>
                <p:cNvSpPr>
                  <a:spLocks/>
                </p:cNvSpPr>
                <p:nvPr/>
              </p:nvSpPr>
              <p:spPr bwMode="auto">
                <a:xfrm>
                  <a:off x="3186" y="1350"/>
                  <a:ext cx="93" cy="61"/>
                </a:xfrm>
                <a:custGeom>
                  <a:avLst/>
                  <a:gdLst>
                    <a:gd name="T0" fmla="*/ 90 w 93"/>
                    <a:gd name="T1" fmla="*/ 41 h 61"/>
                    <a:gd name="T2" fmla="*/ 87 w 93"/>
                    <a:gd name="T3" fmla="*/ 36 h 61"/>
                    <a:gd name="T4" fmla="*/ 85 w 93"/>
                    <a:gd name="T5" fmla="*/ 34 h 61"/>
                    <a:gd name="T6" fmla="*/ 86 w 93"/>
                    <a:gd name="T7" fmla="*/ 31 h 61"/>
                    <a:gd name="T8" fmla="*/ 91 w 93"/>
                    <a:gd name="T9" fmla="*/ 27 h 61"/>
                    <a:gd name="T10" fmla="*/ 90 w 93"/>
                    <a:gd name="T11" fmla="*/ 24 h 61"/>
                    <a:gd name="T12" fmla="*/ 91 w 93"/>
                    <a:gd name="T13" fmla="*/ 19 h 61"/>
                    <a:gd name="T14" fmla="*/ 85 w 93"/>
                    <a:gd name="T15" fmla="*/ 16 h 61"/>
                    <a:gd name="T16" fmla="*/ 79 w 93"/>
                    <a:gd name="T17" fmla="*/ 15 h 61"/>
                    <a:gd name="T18" fmla="*/ 74 w 93"/>
                    <a:gd name="T19" fmla="*/ 15 h 61"/>
                    <a:gd name="T20" fmla="*/ 72 w 93"/>
                    <a:gd name="T21" fmla="*/ 15 h 61"/>
                    <a:gd name="T22" fmla="*/ 70 w 93"/>
                    <a:gd name="T23" fmla="*/ 13 h 61"/>
                    <a:gd name="T24" fmla="*/ 66 w 93"/>
                    <a:gd name="T25" fmla="*/ 12 h 61"/>
                    <a:gd name="T26" fmla="*/ 63 w 93"/>
                    <a:gd name="T27" fmla="*/ 10 h 61"/>
                    <a:gd name="T28" fmla="*/ 60 w 93"/>
                    <a:gd name="T29" fmla="*/ 8 h 61"/>
                    <a:gd name="T30" fmla="*/ 58 w 93"/>
                    <a:gd name="T31" fmla="*/ 5 h 61"/>
                    <a:gd name="T32" fmla="*/ 53 w 93"/>
                    <a:gd name="T33" fmla="*/ 0 h 61"/>
                    <a:gd name="T34" fmla="*/ 46 w 93"/>
                    <a:gd name="T35" fmla="*/ 3 h 61"/>
                    <a:gd name="T36" fmla="*/ 44 w 93"/>
                    <a:gd name="T37" fmla="*/ 7 h 61"/>
                    <a:gd name="T38" fmla="*/ 40 w 93"/>
                    <a:gd name="T39" fmla="*/ 7 h 61"/>
                    <a:gd name="T40" fmla="*/ 35 w 93"/>
                    <a:gd name="T41" fmla="*/ 6 h 61"/>
                    <a:gd name="T42" fmla="*/ 29 w 93"/>
                    <a:gd name="T43" fmla="*/ 7 h 61"/>
                    <a:gd name="T44" fmla="*/ 24 w 93"/>
                    <a:gd name="T45" fmla="*/ 11 h 61"/>
                    <a:gd name="T46" fmla="*/ 15 w 93"/>
                    <a:gd name="T47" fmla="*/ 11 h 61"/>
                    <a:gd name="T48" fmla="*/ 12 w 93"/>
                    <a:gd name="T49" fmla="*/ 16 h 61"/>
                    <a:gd name="T50" fmla="*/ 13 w 93"/>
                    <a:gd name="T51" fmla="*/ 20 h 61"/>
                    <a:gd name="T52" fmla="*/ 8 w 93"/>
                    <a:gd name="T53" fmla="*/ 21 h 61"/>
                    <a:gd name="T54" fmla="*/ 7 w 93"/>
                    <a:gd name="T55" fmla="*/ 24 h 61"/>
                    <a:gd name="T56" fmla="*/ 7 w 93"/>
                    <a:gd name="T57" fmla="*/ 27 h 61"/>
                    <a:gd name="T58" fmla="*/ 2 w 93"/>
                    <a:gd name="T59" fmla="*/ 30 h 61"/>
                    <a:gd name="T60" fmla="*/ 1 w 93"/>
                    <a:gd name="T61" fmla="*/ 35 h 61"/>
                    <a:gd name="T62" fmla="*/ 8 w 93"/>
                    <a:gd name="T63" fmla="*/ 39 h 61"/>
                    <a:gd name="T64" fmla="*/ 12 w 93"/>
                    <a:gd name="T65" fmla="*/ 42 h 61"/>
                    <a:gd name="T66" fmla="*/ 13 w 93"/>
                    <a:gd name="T67" fmla="*/ 46 h 61"/>
                    <a:gd name="T68" fmla="*/ 16 w 93"/>
                    <a:gd name="T69" fmla="*/ 46 h 61"/>
                    <a:gd name="T70" fmla="*/ 12 w 93"/>
                    <a:gd name="T71" fmla="*/ 47 h 61"/>
                    <a:gd name="T72" fmla="*/ 11 w 93"/>
                    <a:gd name="T73" fmla="*/ 52 h 61"/>
                    <a:gd name="T74" fmla="*/ 18 w 93"/>
                    <a:gd name="T75" fmla="*/ 54 h 61"/>
                    <a:gd name="T76" fmla="*/ 21 w 93"/>
                    <a:gd name="T77" fmla="*/ 56 h 61"/>
                    <a:gd name="T78" fmla="*/ 24 w 93"/>
                    <a:gd name="T79" fmla="*/ 57 h 61"/>
                    <a:gd name="T80" fmla="*/ 27 w 93"/>
                    <a:gd name="T81" fmla="*/ 61 h 61"/>
                    <a:gd name="T82" fmla="*/ 31 w 93"/>
                    <a:gd name="T83" fmla="*/ 59 h 61"/>
                    <a:gd name="T84" fmla="*/ 35 w 93"/>
                    <a:gd name="T85" fmla="*/ 58 h 61"/>
                    <a:gd name="T86" fmla="*/ 36 w 93"/>
                    <a:gd name="T87" fmla="*/ 55 h 61"/>
                    <a:gd name="T88" fmla="*/ 40 w 93"/>
                    <a:gd name="T89" fmla="*/ 55 h 61"/>
                    <a:gd name="T90" fmla="*/ 36 w 93"/>
                    <a:gd name="T91" fmla="*/ 48 h 61"/>
                    <a:gd name="T92" fmla="*/ 38 w 93"/>
                    <a:gd name="T93" fmla="*/ 45 h 61"/>
                    <a:gd name="T94" fmla="*/ 40 w 93"/>
                    <a:gd name="T95" fmla="*/ 41 h 61"/>
                    <a:gd name="T96" fmla="*/ 42 w 93"/>
                    <a:gd name="T97" fmla="*/ 40 h 61"/>
                    <a:gd name="T98" fmla="*/ 43 w 93"/>
                    <a:gd name="T99" fmla="*/ 38 h 61"/>
                    <a:gd name="T100" fmla="*/ 48 w 93"/>
                    <a:gd name="T101" fmla="*/ 41 h 61"/>
                    <a:gd name="T102" fmla="*/ 53 w 93"/>
                    <a:gd name="T103" fmla="*/ 43 h 61"/>
                    <a:gd name="T104" fmla="*/ 59 w 93"/>
                    <a:gd name="T105" fmla="*/ 43 h 61"/>
                    <a:gd name="T106" fmla="*/ 56 w 93"/>
                    <a:gd name="T107" fmla="*/ 50 h 61"/>
                    <a:gd name="T108" fmla="*/ 58 w 93"/>
                    <a:gd name="T109" fmla="*/ 51 h 61"/>
                    <a:gd name="T110" fmla="*/ 61 w 93"/>
                    <a:gd name="T111" fmla="*/ 55 h 61"/>
                    <a:gd name="T112" fmla="*/ 67 w 93"/>
                    <a:gd name="T113" fmla="*/ 58 h 61"/>
                    <a:gd name="T114" fmla="*/ 72 w 93"/>
                    <a:gd name="T115" fmla="*/ 57 h 61"/>
                    <a:gd name="T116" fmla="*/ 79 w 93"/>
                    <a:gd name="T117" fmla="*/ 53 h 61"/>
                    <a:gd name="T118" fmla="*/ 82 w 93"/>
                    <a:gd name="T119" fmla="*/ 51 h 61"/>
                    <a:gd name="T120" fmla="*/ 84 w 93"/>
                    <a:gd name="T121" fmla="*/ 50 h 61"/>
                    <a:gd name="T122" fmla="*/ 90 w 93"/>
                    <a:gd name="T123" fmla="*/ 47 h 61"/>
                    <a:gd name="T124" fmla="*/ 93 w 93"/>
                    <a:gd name="T125"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 h="61">
                      <a:moveTo>
                        <a:pt x="93" y="43"/>
                      </a:moveTo>
                      <a:lnTo>
                        <a:pt x="93" y="43"/>
                      </a:lnTo>
                      <a:lnTo>
                        <a:pt x="93" y="42"/>
                      </a:lnTo>
                      <a:lnTo>
                        <a:pt x="92" y="41"/>
                      </a:lnTo>
                      <a:lnTo>
                        <a:pt x="92" y="41"/>
                      </a:lnTo>
                      <a:lnTo>
                        <a:pt x="91" y="41"/>
                      </a:lnTo>
                      <a:lnTo>
                        <a:pt x="90" y="41"/>
                      </a:lnTo>
                      <a:lnTo>
                        <a:pt x="90" y="41"/>
                      </a:lnTo>
                      <a:lnTo>
                        <a:pt x="90" y="40"/>
                      </a:lnTo>
                      <a:lnTo>
                        <a:pt x="89" y="39"/>
                      </a:lnTo>
                      <a:lnTo>
                        <a:pt x="88" y="37"/>
                      </a:lnTo>
                      <a:lnTo>
                        <a:pt x="88" y="37"/>
                      </a:lnTo>
                      <a:lnTo>
                        <a:pt x="88" y="36"/>
                      </a:lnTo>
                      <a:lnTo>
                        <a:pt x="87" y="36"/>
                      </a:lnTo>
                      <a:lnTo>
                        <a:pt x="86" y="35"/>
                      </a:lnTo>
                      <a:lnTo>
                        <a:pt x="86" y="35"/>
                      </a:lnTo>
                      <a:lnTo>
                        <a:pt x="85" y="35"/>
                      </a:lnTo>
                      <a:lnTo>
                        <a:pt x="84" y="35"/>
                      </a:lnTo>
                      <a:lnTo>
                        <a:pt x="84" y="35"/>
                      </a:lnTo>
                      <a:lnTo>
                        <a:pt x="84" y="35"/>
                      </a:lnTo>
                      <a:lnTo>
                        <a:pt x="85" y="34"/>
                      </a:lnTo>
                      <a:lnTo>
                        <a:pt x="85" y="34"/>
                      </a:lnTo>
                      <a:lnTo>
                        <a:pt x="85" y="33"/>
                      </a:lnTo>
                      <a:lnTo>
                        <a:pt x="85" y="33"/>
                      </a:lnTo>
                      <a:lnTo>
                        <a:pt x="85" y="32"/>
                      </a:lnTo>
                      <a:lnTo>
                        <a:pt x="86" y="32"/>
                      </a:lnTo>
                      <a:lnTo>
                        <a:pt x="86" y="31"/>
                      </a:lnTo>
                      <a:lnTo>
                        <a:pt x="86" y="31"/>
                      </a:lnTo>
                      <a:lnTo>
                        <a:pt x="88" y="30"/>
                      </a:lnTo>
                      <a:lnTo>
                        <a:pt x="90" y="28"/>
                      </a:lnTo>
                      <a:lnTo>
                        <a:pt x="90" y="28"/>
                      </a:lnTo>
                      <a:lnTo>
                        <a:pt x="91" y="28"/>
                      </a:lnTo>
                      <a:lnTo>
                        <a:pt x="91" y="28"/>
                      </a:lnTo>
                      <a:lnTo>
                        <a:pt x="91" y="27"/>
                      </a:lnTo>
                      <a:lnTo>
                        <a:pt x="91" y="27"/>
                      </a:lnTo>
                      <a:lnTo>
                        <a:pt x="91" y="27"/>
                      </a:lnTo>
                      <a:lnTo>
                        <a:pt x="90" y="26"/>
                      </a:lnTo>
                      <a:lnTo>
                        <a:pt x="89" y="26"/>
                      </a:lnTo>
                      <a:lnTo>
                        <a:pt x="89" y="25"/>
                      </a:lnTo>
                      <a:lnTo>
                        <a:pt x="89" y="25"/>
                      </a:lnTo>
                      <a:lnTo>
                        <a:pt x="89" y="25"/>
                      </a:lnTo>
                      <a:lnTo>
                        <a:pt x="90" y="24"/>
                      </a:lnTo>
                      <a:lnTo>
                        <a:pt x="91" y="24"/>
                      </a:lnTo>
                      <a:lnTo>
                        <a:pt x="91" y="24"/>
                      </a:lnTo>
                      <a:lnTo>
                        <a:pt x="91" y="23"/>
                      </a:lnTo>
                      <a:lnTo>
                        <a:pt x="92" y="23"/>
                      </a:lnTo>
                      <a:lnTo>
                        <a:pt x="92" y="21"/>
                      </a:lnTo>
                      <a:lnTo>
                        <a:pt x="91" y="20"/>
                      </a:lnTo>
                      <a:lnTo>
                        <a:pt x="91" y="19"/>
                      </a:lnTo>
                      <a:lnTo>
                        <a:pt x="90" y="18"/>
                      </a:lnTo>
                      <a:lnTo>
                        <a:pt x="89" y="17"/>
                      </a:lnTo>
                      <a:lnTo>
                        <a:pt x="89" y="17"/>
                      </a:lnTo>
                      <a:lnTo>
                        <a:pt x="88" y="17"/>
                      </a:lnTo>
                      <a:lnTo>
                        <a:pt x="87" y="16"/>
                      </a:lnTo>
                      <a:lnTo>
                        <a:pt x="87" y="16"/>
                      </a:lnTo>
                      <a:lnTo>
                        <a:pt x="85" y="16"/>
                      </a:lnTo>
                      <a:lnTo>
                        <a:pt x="84" y="16"/>
                      </a:lnTo>
                      <a:lnTo>
                        <a:pt x="83" y="16"/>
                      </a:lnTo>
                      <a:lnTo>
                        <a:pt x="81" y="16"/>
                      </a:lnTo>
                      <a:lnTo>
                        <a:pt x="81" y="16"/>
                      </a:lnTo>
                      <a:lnTo>
                        <a:pt x="80" y="15"/>
                      </a:lnTo>
                      <a:lnTo>
                        <a:pt x="79" y="15"/>
                      </a:lnTo>
                      <a:lnTo>
                        <a:pt x="79" y="15"/>
                      </a:lnTo>
                      <a:lnTo>
                        <a:pt x="79" y="15"/>
                      </a:lnTo>
                      <a:lnTo>
                        <a:pt x="78" y="15"/>
                      </a:lnTo>
                      <a:lnTo>
                        <a:pt x="77" y="15"/>
                      </a:lnTo>
                      <a:lnTo>
                        <a:pt x="76" y="15"/>
                      </a:lnTo>
                      <a:lnTo>
                        <a:pt x="75" y="15"/>
                      </a:lnTo>
                      <a:lnTo>
                        <a:pt x="75" y="15"/>
                      </a:lnTo>
                      <a:lnTo>
                        <a:pt x="74" y="15"/>
                      </a:lnTo>
                      <a:lnTo>
                        <a:pt x="74" y="15"/>
                      </a:lnTo>
                      <a:lnTo>
                        <a:pt x="74" y="14"/>
                      </a:lnTo>
                      <a:lnTo>
                        <a:pt x="74" y="14"/>
                      </a:lnTo>
                      <a:lnTo>
                        <a:pt x="74" y="14"/>
                      </a:lnTo>
                      <a:lnTo>
                        <a:pt x="73" y="14"/>
                      </a:lnTo>
                      <a:lnTo>
                        <a:pt x="73" y="14"/>
                      </a:lnTo>
                      <a:lnTo>
                        <a:pt x="72" y="15"/>
                      </a:lnTo>
                      <a:lnTo>
                        <a:pt x="70" y="17"/>
                      </a:lnTo>
                      <a:lnTo>
                        <a:pt x="70" y="17"/>
                      </a:lnTo>
                      <a:lnTo>
                        <a:pt x="70" y="16"/>
                      </a:lnTo>
                      <a:lnTo>
                        <a:pt x="71" y="15"/>
                      </a:lnTo>
                      <a:lnTo>
                        <a:pt x="70" y="14"/>
                      </a:lnTo>
                      <a:lnTo>
                        <a:pt x="70" y="14"/>
                      </a:lnTo>
                      <a:lnTo>
                        <a:pt x="70" y="13"/>
                      </a:lnTo>
                      <a:lnTo>
                        <a:pt x="70" y="13"/>
                      </a:lnTo>
                      <a:lnTo>
                        <a:pt x="69" y="13"/>
                      </a:lnTo>
                      <a:lnTo>
                        <a:pt x="69" y="12"/>
                      </a:lnTo>
                      <a:lnTo>
                        <a:pt x="67" y="12"/>
                      </a:lnTo>
                      <a:lnTo>
                        <a:pt x="66" y="12"/>
                      </a:lnTo>
                      <a:lnTo>
                        <a:pt x="66" y="12"/>
                      </a:lnTo>
                      <a:lnTo>
                        <a:pt x="66" y="12"/>
                      </a:lnTo>
                      <a:lnTo>
                        <a:pt x="65" y="11"/>
                      </a:lnTo>
                      <a:lnTo>
                        <a:pt x="65" y="11"/>
                      </a:lnTo>
                      <a:lnTo>
                        <a:pt x="64" y="10"/>
                      </a:lnTo>
                      <a:lnTo>
                        <a:pt x="64" y="10"/>
                      </a:lnTo>
                      <a:lnTo>
                        <a:pt x="64" y="10"/>
                      </a:lnTo>
                      <a:lnTo>
                        <a:pt x="64" y="10"/>
                      </a:lnTo>
                      <a:lnTo>
                        <a:pt x="63" y="10"/>
                      </a:lnTo>
                      <a:lnTo>
                        <a:pt x="63" y="10"/>
                      </a:lnTo>
                      <a:lnTo>
                        <a:pt x="63" y="10"/>
                      </a:lnTo>
                      <a:lnTo>
                        <a:pt x="63" y="10"/>
                      </a:lnTo>
                      <a:lnTo>
                        <a:pt x="62" y="10"/>
                      </a:lnTo>
                      <a:lnTo>
                        <a:pt x="62" y="9"/>
                      </a:lnTo>
                      <a:lnTo>
                        <a:pt x="61" y="8"/>
                      </a:lnTo>
                      <a:lnTo>
                        <a:pt x="60" y="8"/>
                      </a:lnTo>
                      <a:lnTo>
                        <a:pt x="60" y="7"/>
                      </a:lnTo>
                      <a:lnTo>
                        <a:pt x="59" y="7"/>
                      </a:lnTo>
                      <a:lnTo>
                        <a:pt x="58" y="7"/>
                      </a:lnTo>
                      <a:lnTo>
                        <a:pt x="57" y="7"/>
                      </a:lnTo>
                      <a:lnTo>
                        <a:pt x="57" y="7"/>
                      </a:lnTo>
                      <a:lnTo>
                        <a:pt x="57" y="6"/>
                      </a:lnTo>
                      <a:lnTo>
                        <a:pt x="58" y="5"/>
                      </a:lnTo>
                      <a:lnTo>
                        <a:pt x="57" y="3"/>
                      </a:lnTo>
                      <a:lnTo>
                        <a:pt x="57" y="2"/>
                      </a:lnTo>
                      <a:lnTo>
                        <a:pt x="56" y="1"/>
                      </a:lnTo>
                      <a:lnTo>
                        <a:pt x="55" y="1"/>
                      </a:lnTo>
                      <a:lnTo>
                        <a:pt x="54" y="0"/>
                      </a:lnTo>
                      <a:lnTo>
                        <a:pt x="53" y="0"/>
                      </a:lnTo>
                      <a:lnTo>
                        <a:pt x="53" y="0"/>
                      </a:lnTo>
                      <a:lnTo>
                        <a:pt x="51" y="0"/>
                      </a:lnTo>
                      <a:lnTo>
                        <a:pt x="50" y="0"/>
                      </a:lnTo>
                      <a:lnTo>
                        <a:pt x="49" y="0"/>
                      </a:lnTo>
                      <a:lnTo>
                        <a:pt x="49" y="0"/>
                      </a:lnTo>
                      <a:lnTo>
                        <a:pt x="48" y="1"/>
                      </a:lnTo>
                      <a:lnTo>
                        <a:pt x="47" y="2"/>
                      </a:lnTo>
                      <a:lnTo>
                        <a:pt x="46" y="3"/>
                      </a:lnTo>
                      <a:lnTo>
                        <a:pt x="46" y="3"/>
                      </a:lnTo>
                      <a:lnTo>
                        <a:pt x="45" y="4"/>
                      </a:lnTo>
                      <a:lnTo>
                        <a:pt x="45" y="5"/>
                      </a:lnTo>
                      <a:lnTo>
                        <a:pt x="45" y="6"/>
                      </a:lnTo>
                      <a:lnTo>
                        <a:pt x="45" y="8"/>
                      </a:lnTo>
                      <a:lnTo>
                        <a:pt x="45" y="8"/>
                      </a:lnTo>
                      <a:lnTo>
                        <a:pt x="44" y="7"/>
                      </a:lnTo>
                      <a:lnTo>
                        <a:pt x="43" y="7"/>
                      </a:lnTo>
                      <a:lnTo>
                        <a:pt x="43" y="7"/>
                      </a:lnTo>
                      <a:lnTo>
                        <a:pt x="43" y="7"/>
                      </a:lnTo>
                      <a:lnTo>
                        <a:pt x="42" y="7"/>
                      </a:lnTo>
                      <a:lnTo>
                        <a:pt x="41" y="7"/>
                      </a:lnTo>
                      <a:lnTo>
                        <a:pt x="40" y="7"/>
                      </a:lnTo>
                      <a:lnTo>
                        <a:pt x="40" y="7"/>
                      </a:lnTo>
                      <a:lnTo>
                        <a:pt x="40" y="7"/>
                      </a:lnTo>
                      <a:lnTo>
                        <a:pt x="39" y="7"/>
                      </a:lnTo>
                      <a:lnTo>
                        <a:pt x="38" y="7"/>
                      </a:lnTo>
                      <a:lnTo>
                        <a:pt x="37" y="6"/>
                      </a:lnTo>
                      <a:lnTo>
                        <a:pt x="37" y="6"/>
                      </a:lnTo>
                      <a:lnTo>
                        <a:pt x="36" y="6"/>
                      </a:lnTo>
                      <a:lnTo>
                        <a:pt x="35" y="6"/>
                      </a:lnTo>
                      <a:lnTo>
                        <a:pt x="35" y="6"/>
                      </a:lnTo>
                      <a:lnTo>
                        <a:pt x="33" y="6"/>
                      </a:lnTo>
                      <a:lnTo>
                        <a:pt x="32" y="6"/>
                      </a:lnTo>
                      <a:lnTo>
                        <a:pt x="32" y="6"/>
                      </a:lnTo>
                      <a:lnTo>
                        <a:pt x="31" y="6"/>
                      </a:lnTo>
                      <a:lnTo>
                        <a:pt x="30" y="6"/>
                      </a:lnTo>
                      <a:lnTo>
                        <a:pt x="29" y="7"/>
                      </a:lnTo>
                      <a:lnTo>
                        <a:pt x="28" y="7"/>
                      </a:lnTo>
                      <a:lnTo>
                        <a:pt x="28" y="7"/>
                      </a:lnTo>
                      <a:lnTo>
                        <a:pt x="27" y="9"/>
                      </a:lnTo>
                      <a:lnTo>
                        <a:pt x="26" y="10"/>
                      </a:lnTo>
                      <a:lnTo>
                        <a:pt x="25" y="12"/>
                      </a:lnTo>
                      <a:lnTo>
                        <a:pt x="25" y="12"/>
                      </a:lnTo>
                      <a:lnTo>
                        <a:pt x="24" y="11"/>
                      </a:lnTo>
                      <a:lnTo>
                        <a:pt x="23" y="11"/>
                      </a:lnTo>
                      <a:lnTo>
                        <a:pt x="22" y="10"/>
                      </a:lnTo>
                      <a:lnTo>
                        <a:pt x="21" y="10"/>
                      </a:lnTo>
                      <a:lnTo>
                        <a:pt x="21" y="10"/>
                      </a:lnTo>
                      <a:lnTo>
                        <a:pt x="19" y="10"/>
                      </a:lnTo>
                      <a:lnTo>
                        <a:pt x="18" y="11"/>
                      </a:lnTo>
                      <a:lnTo>
                        <a:pt x="15" y="11"/>
                      </a:lnTo>
                      <a:lnTo>
                        <a:pt x="15" y="11"/>
                      </a:lnTo>
                      <a:lnTo>
                        <a:pt x="14" y="12"/>
                      </a:lnTo>
                      <a:lnTo>
                        <a:pt x="13" y="13"/>
                      </a:lnTo>
                      <a:lnTo>
                        <a:pt x="13" y="13"/>
                      </a:lnTo>
                      <a:lnTo>
                        <a:pt x="12" y="14"/>
                      </a:lnTo>
                      <a:lnTo>
                        <a:pt x="12" y="15"/>
                      </a:lnTo>
                      <a:lnTo>
                        <a:pt x="12" y="16"/>
                      </a:lnTo>
                      <a:lnTo>
                        <a:pt x="13" y="17"/>
                      </a:lnTo>
                      <a:lnTo>
                        <a:pt x="13" y="18"/>
                      </a:lnTo>
                      <a:lnTo>
                        <a:pt x="14" y="19"/>
                      </a:lnTo>
                      <a:lnTo>
                        <a:pt x="14" y="19"/>
                      </a:lnTo>
                      <a:lnTo>
                        <a:pt x="14" y="19"/>
                      </a:lnTo>
                      <a:lnTo>
                        <a:pt x="13" y="19"/>
                      </a:lnTo>
                      <a:lnTo>
                        <a:pt x="13" y="20"/>
                      </a:lnTo>
                      <a:lnTo>
                        <a:pt x="12" y="20"/>
                      </a:lnTo>
                      <a:lnTo>
                        <a:pt x="12" y="21"/>
                      </a:lnTo>
                      <a:lnTo>
                        <a:pt x="12" y="21"/>
                      </a:lnTo>
                      <a:lnTo>
                        <a:pt x="11" y="21"/>
                      </a:lnTo>
                      <a:lnTo>
                        <a:pt x="10" y="21"/>
                      </a:lnTo>
                      <a:lnTo>
                        <a:pt x="9" y="21"/>
                      </a:lnTo>
                      <a:lnTo>
                        <a:pt x="8" y="21"/>
                      </a:lnTo>
                      <a:lnTo>
                        <a:pt x="8" y="21"/>
                      </a:lnTo>
                      <a:lnTo>
                        <a:pt x="8" y="22"/>
                      </a:lnTo>
                      <a:lnTo>
                        <a:pt x="7" y="23"/>
                      </a:lnTo>
                      <a:lnTo>
                        <a:pt x="7" y="23"/>
                      </a:lnTo>
                      <a:lnTo>
                        <a:pt x="7" y="23"/>
                      </a:lnTo>
                      <a:lnTo>
                        <a:pt x="7" y="24"/>
                      </a:lnTo>
                      <a:lnTo>
                        <a:pt x="7" y="24"/>
                      </a:lnTo>
                      <a:lnTo>
                        <a:pt x="8" y="25"/>
                      </a:lnTo>
                      <a:lnTo>
                        <a:pt x="8" y="25"/>
                      </a:lnTo>
                      <a:lnTo>
                        <a:pt x="9" y="26"/>
                      </a:lnTo>
                      <a:lnTo>
                        <a:pt x="9" y="26"/>
                      </a:lnTo>
                      <a:lnTo>
                        <a:pt x="9" y="26"/>
                      </a:lnTo>
                      <a:lnTo>
                        <a:pt x="8" y="27"/>
                      </a:lnTo>
                      <a:lnTo>
                        <a:pt x="7" y="27"/>
                      </a:lnTo>
                      <a:lnTo>
                        <a:pt x="6" y="27"/>
                      </a:lnTo>
                      <a:lnTo>
                        <a:pt x="5" y="27"/>
                      </a:lnTo>
                      <a:lnTo>
                        <a:pt x="5" y="27"/>
                      </a:lnTo>
                      <a:lnTo>
                        <a:pt x="4" y="28"/>
                      </a:lnTo>
                      <a:lnTo>
                        <a:pt x="3" y="28"/>
                      </a:lnTo>
                      <a:lnTo>
                        <a:pt x="3" y="29"/>
                      </a:lnTo>
                      <a:lnTo>
                        <a:pt x="2" y="30"/>
                      </a:lnTo>
                      <a:lnTo>
                        <a:pt x="1" y="31"/>
                      </a:lnTo>
                      <a:lnTo>
                        <a:pt x="0" y="33"/>
                      </a:lnTo>
                      <a:lnTo>
                        <a:pt x="0" y="33"/>
                      </a:lnTo>
                      <a:lnTo>
                        <a:pt x="0" y="34"/>
                      </a:lnTo>
                      <a:lnTo>
                        <a:pt x="0" y="34"/>
                      </a:lnTo>
                      <a:lnTo>
                        <a:pt x="0" y="35"/>
                      </a:lnTo>
                      <a:lnTo>
                        <a:pt x="1" y="35"/>
                      </a:lnTo>
                      <a:lnTo>
                        <a:pt x="1" y="36"/>
                      </a:lnTo>
                      <a:lnTo>
                        <a:pt x="3" y="37"/>
                      </a:lnTo>
                      <a:lnTo>
                        <a:pt x="4" y="37"/>
                      </a:lnTo>
                      <a:lnTo>
                        <a:pt x="5" y="38"/>
                      </a:lnTo>
                      <a:lnTo>
                        <a:pt x="8" y="38"/>
                      </a:lnTo>
                      <a:lnTo>
                        <a:pt x="8" y="38"/>
                      </a:lnTo>
                      <a:lnTo>
                        <a:pt x="8" y="39"/>
                      </a:lnTo>
                      <a:lnTo>
                        <a:pt x="8" y="40"/>
                      </a:lnTo>
                      <a:lnTo>
                        <a:pt x="8" y="40"/>
                      </a:lnTo>
                      <a:lnTo>
                        <a:pt x="8" y="41"/>
                      </a:lnTo>
                      <a:lnTo>
                        <a:pt x="8" y="41"/>
                      </a:lnTo>
                      <a:lnTo>
                        <a:pt x="9" y="41"/>
                      </a:lnTo>
                      <a:lnTo>
                        <a:pt x="11" y="42"/>
                      </a:lnTo>
                      <a:lnTo>
                        <a:pt x="12" y="42"/>
                      </a:lnTo>
                      <a:lnTo>
                        <a:pt x="13" y="42"/>
                      </a:lnTo>
                      <a:lnTo>
                        <a:pt x="13" y="42"/>
                      </a:lnTo>
                      <a:lnTo>
                        <a:pt x="13" y="43"/>
                      </a:lnTo>
                      <a:lnTo>
                        <a:pt x="13" y="44"/>
                      </a:lnTo>
                      <a:lnTo>
                        <a:pt x="13" y="45"/>
                      </a:lnTo>
                      <a:lnTo>
                        <a:pt x="13" y="45"/>
                      </a:lnTo>
                      <a:lnTo>
                        <a:pt x="13" y="46"/>
                      </a:lnTo>
                      <a:lnTo>
                        <a:pt x="14" y="46"/>
                      </a:lnTo>
                      <a:lnTo>
                        <a:pt x="14" y="46"/>
                      </a:lnTo>
                      <a:lnTo>
                        <a:pt x="15" y="46"/>
                      </a:lnTo>
                      <a:lnTo>
                        <a:pt x="15" y="46"/>
                      </a:lnTo>
                      <a:lnTo>
                        <a:pt x="16" y="46"/>
                      </a:lnTo>
                      <a:lnTo>
                        <a:pt x="16" y="46"/>
                      </a:lnTo>
                      <a:lnTo>
                        <a:pt x="16" y="46"/>
                      </a:lnTo>
                      <a:lnTo>
                        <a:pt x="17" y="46"/>
                      </a:lnTo>
                      <a:lnTo>
                        <a:pt x="17" y="46"/>
                      </a:lnTo>
                      <a:lnTo>
                        <a:pt x="15" y="46"/>
                      </a:lnTo>
                      <a:lnTo>
                        <a:pt x="14" y="46"/>
                      </a:lnTo>
                      <a:lnTo>
                        <a:pt x="13" y="47"/>
                      </a:lnTo>
                      <a:lnTo>
                        <a:pt x="13" y="47"/>
                      </a:lnTo>
                      <a:lnTo>
                        <a:pt x="12" y="47"/>
                      </a:lnTo>
                      <a:lnTo>
                        <a:pt x="12" y="48"/>
                      </a:lnTo>
                      <a:lnTo>
                        <a:pt x="11" y="49"/>
                      </a:lnTo>
                      <a:lnTo>
                        <a:pt x="11" y="50"/>
                      </a:lnTo>
                      <a:lnTo>
                        <a:pt x="11" y="50"/>
                      </a:lnTo>
                      <a:lnTo>
                        <a:pt x="11" y="51"/>
                      </a:lnTo>
                      <a:lnTo>
                        <a:pt x="11" y="51"/>
                      </a:lnTo>
                      <a:lnTo>
                        <a:pt x="11" y="52"/>
                      </a:lnTo>
                      <a:lnTo>
                        <a:pt x="12" y="53"/>
                      </a:lnTo>
                      <a:lnTo>
                        <a:pt x="13" y="54"/>
                      </a:lnTo>
                      <a:lnTo>
                        <a:pt x="15" y="54"/>
                      </a:lnTo>
                      <a:lnTo>
                        <a:pt x="16" y="54"/>
                      </a:lnTo>
                      <a:lnTo>
                        <a:pt x="17" y="54"/>
                      </a:lnTo>
                      <a:lnTo>
                        <a:pt x="18" y="54"/>
                      </a:lnTo>
                      <a:lnTo>
                        <a:pt x="18" y="54"/>
                      </a:lnTo>
                      <a:lnTo>
                        <a:pt x="19" y="55"/>
                      </a:lnTo>
                      <a:lnTo>
                        <a:pt x="19" y="55"/>
                      </a:lnTo>
                      <a:lnTo>
                        <a:pt x="20" y="55"/>
                      </a:lnTo>
                      <a:lnTo>
                        <a:pt x="20" y="55"/>
                      </a:lnTo>
                      <a:lnTo>
                        <a:pt x="21" y="55"/>
                      </a:lnTo>
                      <a:lnTo>
                        <a:pt x="21" y="55"/>
                      </a:lnTo>
                      <a:lnTo>
                        <a:pt x="21" y="56"/>
                      </a:lnTo>
                      <a:lnTo>
                        <a:pt x="21" y="56"/>
                      </a:lnTo>
                      <a:lnTo>
                        <a:pt x="21" y="57"/>
                      </a:lnTo>
                      <a:lnTo>
                        <a:pt x="21" y="57"/>
                      </a:lnTo>
                      <a:lnTo>
                        <a:pt x="22" y="57"/>
                      </a:lnTo>
                      <a:lnTo>
                        <a:pt x="22" y="57"/>
                      </a:lnTo>
                      <a:lnTo>
                        <a:pt x="24" y="57"/>
                      </a:lnTo>
                      <a:lnTo>
                        <a:pt x="24" y="57"/>
                      </a:lnTo>
                      <a:lnTo>
                        <a:pt x="24" y="58"/>
                      </a:lnTo>
                      <a:lnTo>
                        <a:pt x="24" y="59"/>
                      </a:lnTo>
                      <a:lnTo>
                        <a:pt x="24" y="59"/>
                      </a:lnTo>
                      <a:lnTo>
                        <a:pt x="25" y="59"/>
                      </a:lnTo>
                      <a:lnTo>
                        <a:pt x="26" y="60"/>
                      </a:lnTo>
                      <a:lnTo>
                        <a:pt x="26" y="61"/>
                      </a:lnTo>
                      <a:lnTo>
                        <a:pt x="27" y="61"/>
                      </a:lnTo>
                      <a:lnTo>
                        <a:pt x="27" y="61"/>
                      </a:lnTo>
                      <a:lnTo>
                        <a:pt x="28" y="61"/>
                      </a:lnTo>
                      <a:lnTo>
                        <a:pt x="28" y="61"/>
                      </a:lnTo>
                      <a:lnTo>
                        <a:pt x="29" y="61"/>
                      </a:lnTo>
                      <a:lnTo>
                        <a:pt x="30" y="60"/>
                      </a:lnTo>
                      <a:lnTo>
                        <a:pt x="30" y="60"/>
                      </a:lnTo>
                      <a:lnTo>
                        <a:pt x="31" y="59"/>
                      </a:lnTo>
                      <a:lnTo>
                        <a:pt x="31" y="59"/>
                      </a:lnTo>
                      <a:lnTo>
                        <a:pt x="32" y="58"/>
                      </a:lnTo>
                      <a:lnTo>
                        <a:pt x="32" y="58"/>
                      </a:lnTo>
                      <a:lnTo>
                        <a:pt x="32" y="58"/>
                      </a:lnTo>
                      <a:lnTo>
                        <a:pt x="32" y="58"/>
                      </a:lnTo>
                      <a:lnTo>
                        <a:pt x="33" y="59"/>
                      </a:lnTo>
                      <a:lnTo>
                        <a:pt x="35" y="58"/>
                      </a:lnTo>
                      <a:lnTo>
                        <a:pt x="35" y="58"/>
                      </a:lnTo>
                      <a:lnTo>
                        <a:pt x="35" y="58"/>
                      </a:lnTo>
                      <a:lnTo>
                        <a:pt x="35" y="58"/>
                      </a:lnTo>
                      <a:lnTo>
                        <a:pt x="36" y="57"/>
                      </a:lnTo>
                      <a:lnTo>
                        <a:pt x="36" y="56"/>
                      </a:lnTo>
                      <a:lnTo>
                        <a:pt x="36" y="55"/>
                      </a:lnTo>
                      <a:lnTo>
                        <a:pt x="36" y="55"/>
                      </a:lnTo>
                      <a:lnTo>
                        <a:pt x="36" y="55"/>
                      </a:lnTo>
                      <a:lnTo>
                        <a:pt x="37" y="55"/>
                      </a:lnTo>
                      <a:lnTo>
                        <a:pt x="38" y="55"/>
                      </a:lnTo>
                      <a:lnTo>
                        <a:pt x="38" y="55"/>
                      </a:lnTo>
                      <a:lnTo>
                        <a:pt x="39" y="55"/>
                      </a:lnTo>
                      <a:lnTo>
                        <a:pt x="39" y="55"/>
                      </a:lnTo>
                      <a:lnTo>
                        <a:pt x="40" y="55"/>
                      </a:lnTo>
                      <a:lnTo>
                        <a:pt x="40" y="55"/>
                      </a:lnTo>
                      <a:lnTo>
                        <a:pt x="39" y="54"/>
                      </a:lnTo>
                      <a:lnTo>
                        <a:pt x="38" y="53"/>
                      </a:lnTo>
                      <a:lnTo>
                        <a:pt x="37" y="51"/>
                      </a:lnTo>
                      <a:lnTo>
                        <a:pt x="36" y="50"/>
                      </a:lnTo>
                      <a:lnTo>
                        <a:pt x="36" y="49"/>
                      </a:lnTo>
                      <a:lnTo>
                        <a:pt x="36" y="48"/>
                      </a:lnTo>
                      <a:lnTo>
                        <a:pt x="36" y="47"/>
                      </a:lnTo>
                      <a:lnTo>
                        <a:pt x="36" y="47"/>
                      </a:lnTo>
                      <a:lnTo>
                        <a:pt x="36" y="45"/>
                      </a:lnTo>
                      <a:lnTo>
                        <a:pt x="36" y="45"/>
                      </a:lnTo>
                      <a:lnTo>
                        <a:pt x="37" y="45"/>
                      </a:lnTo>
                      <a:lnTo>
                        <a:pt x="38" y="45"/>
                      </a:lnTo>
                      <a:lnTo>
                        <a:pt x="38" y="45"/>
                      </a:lnTo>
                      <a:lnTo>
                        <a:pt x="38" y="45"/>
                      </a:lnTo>
                      <a:lnTo>
                        <a:pt x="39" y="45"/>
                      </a:lnTo>
                      <a:lnTo>
                        <a:pt x="39" y="44"/>
                      </a:lnTo>
                      <a:lnTo>
                        <a:pt x="39" y="44"/>
                      </a:lnTo>
                      <a:lnTo>
                        <a:pt x="40" y="43"/>
                      </a:lnTo>
                      <a:lnTo>
                        <a:pt x="40" y="42"/>
                      </a:lnTo>
                      <a:lnTo>
                        <a:pt x="40" y="41"/>
                      </a:lnTo>
                      <a:lnTo>
                        <a:pt x="40" y="41"/>
                      </a:lnTo>
                      <a:lnTo>
                        <a:pt x="40" y="41"/>
                      </a:lnTo>
                      <a:lnTo>
                        <a:pt x="40" y="41"/>
                      </a:lnTo>
                      <a:lnTo>
                        <a:pt x="41" y="41"/>
                      </a:lnTo>
                      <a:lnTo>
                        <a:pt x="41" y="40"/>
                      </a:lnTo>
                      <a:lnTo>
                        <a:pt x="41" y="40"/>
                      </a:lnTo>
                      <a:lnTo>
                        <a:pt x="42" y="40"/>
                      </a:lnTo>
                      <a:lnTo>
                        <a:pt x="42" y="40"/>
                      </a:lnTo>
                      <a:lnTo>
                        <a:pt x="42" y="40"/>
                      </a:lnTo>
                      <a:lnTo>
                        <a:pt x="42" y="39"/>
                      </a:lnTo>
                      <a:lnTo>
                        <a:pt x="42" y="39"/>
                      </a:lnTo>
                      <a:lnTo>
                        <a:pt x="42" y="38"/>
                      </a:lnTo>
                      <a:lnTo>
                        <a:pt x="43" y="38"/>
                      </a:lnTo>
                      <a:lnTo>
                        <a:pt x="43" y="38"/>
                      </a:lnTo>
                      <a:lnTo>
                        <a:pt x="43" y="38"/>
                      </a:lnTo>
                      <a:lnTo>
                        <a:pt x="44" y="38"/>
                      </a:lnTo>
                      <a:lnTo>
                        <a:pt x="45" y="38"/>
                      </a:lnTo>
                      <a:lnTo>
                        <a:pt x="47" y="38"/>
                      </a:lnTo>
                      <a:lnTo>
                        <a:pt x="47" y="38"/>
                      </a:lnTo>
                      <a:lnTo>
                        <a:pt x="47" y="40"/>
                      </a:lnTo>
                      <a:lnTo>
                        <a:pt x="48" y="41"/>
                      </a:lnTo>
                      <a:lnTo>
                        <a:pt x="48" y="41"/>
                      </a:lnTo>
                      <a:lnTo>
                        <a:pt x="50" y="42"/>
                      </a:lnTo>
                      <a:lnTo>
                        <a:pt x="50" y="42"/>
                      </a:lnTo>
                      <a:lnTo>
                        <a:pt x="51" y="43"/>
                      </a:lnTo>
                      <a:lnTo>
                        <a:pt x="52" y="43"/>
                      </a:lnTo>
                      <a:lnTo>
                        <a:pt x="52" y="43"/>
                      </a:lnTo>
                      <a:lnTo>
                        <a:pt x="53" y="43"/>
                      </a:lnTo>
                      <a:lnTo>
                        <a:pt x="54" y="42"/>
                      </a:lnTo>
                      <a:lnTo>
                        <a:pt x="54" y="42"/>
                      </a:lnTo>
                      <a:lnTo>
                        <a:pt x="55" y="42"/>
                      </a:lnTo>
                      <a:lnTo>
                        <a:pt x="55" y="42"/>
                      </a:lnTo>
                      <a:lnTo>
                        <a:pt x="56" y="43"/>
                      </a:lnTo>
                      <a:lnTo>
                        <a:pt x="59" y="43"/>
                      </a:lnTo>
                      <a:lnTo>
                        <a:pt x="59" y="43"/>
                      </a:lnTo>
                      <a:lnTo>
                        <a:pt x="58" y="45"/>
                      </a:lnTo>
                      <a:lnTo>
                        <a:pt x="57" y="46"/>
                      </a:lnTo>
                      <a:lnTo>
                        <a:pt x="57" y="47"/>
                      </a:lnTo>
                      <a:lnTo>
                        <a:pt x="56" y="48"/>
                      </a:lnTo>
                      <a:lnTo>
                        <a:pt x="56" y="49"/>
                      </a:lnTo>
                      <a:lnTo>
                        <a:pt x="56" y="50"/>
                      </a:lnTo>
                      <a:lnTo>
                        <a:pt x="56" y="50"/>
                      </a:lnTo>
                      <a:lnTo>
                        <a:pt x="57" y="50"/>
                      </a:lnTo>
                      <a:lnTo>
                        <a:pt x="57" y="50"/>
                      </a:lnTo>
                      <a:lnTo>
                        <a:pt x="57" y="50"/>
                      </a:lnTo>
                      <a:lnTo>
                        <a:pt x="58" y="51"/>
                      </a:lnTo>
                      <a:lnTo>
                        <a:pt x="58" y="51"/>
                      </a:lnTo>
                      <a:lnTo>
                        <a:pt x="58" y="51"/>
                      </a:lnTo>
                      <a:lnTo>
                        <a:pt x="58" y="51"/>
                      </a:lnTo>
                      <a:lnTo>
                        <a:pt x="59" y="52"/>
                      </a:lnTo>
                      <a:lnTo>
                        <a:pt x="59" y="53"/>
                      </a:lnTo>
                      <a:lnTo>
                        <a:pt x="60" y="54"/>
                      </a:lnTo>
                      <a:lnTo>
                        <a:pt x="60" y="54"/>
                      </a:lnTo>
                      <a:lnTo>
                        <a:pt x="60" y="54"/>
                      </a:lnTo>
                      <a:lnTo>
                        <a:pt x="60" y="54"/>
                      </a:lnTo>
                      <a:lnTo>
                        <a:pt x="61" y="55"/>
                      </a:lnTo>
                      <a:lnTo>
                        <a:pt x="62" y="55"/>
                      </a:lnTo>
                      <a:lnTo>
                        <a:pt x="63" y="55"/>
                      </a:lnTo>
                      <a:lnTo>
                        <a:pt x="64" y="55"/>
                      </a:lnTo>
                      <a:lnTo>
                        <a:pt x="64" y="55"/>
                      </a:lnTo>
                      <a:lnTo>
                        <a:pt x="65" y="56"/>
                      </a:lnTo>
                      <a:lnTo>
                        <a:pt x="66" y="57"/>
                      </a:lnTo>
                      <a:lnTo>
                        <a:pt x="67" y="58"/>
                      </a:lnTo>
                      <a:lnTo>
                        <a:pt x="68" y="58"/>
                      </a:lnTo>
                      <a:lnTo>
                        <a:pt x="68" y="58"/>
                      </a:lnTo>
                      <a:lnTo>
                        <a:pt x="68" y="58"/>
                      </a:lnTo>
                      <a:lnTo>
                        <a:pt x="69" y="58"/>
                      </a:lnTo>
                      <a:lnTo>
                        <a:pt x="70" y="58"/>
                      </a:lnTo>
                      <a:lnTo>
                        <a:pt x="71" y="58"/>
                      </a:lnTo>
                      <a:lnTo>
                        <a:pt x="72" y="57"/>
                      </a:lnTo>
                      <a:lnTo>
                        <a:pt x="72" y="57"/>
                      </a:lnTo>
                      <a:lnTo>
                        <a:pt x="73" y="57"/>
                      </a:lnTo>
                      <a:lnTo>
                        <a:pt x="74" y="56"/>
                      </a:lnTo>
                      <a:lnTo>
                        <a:pt x="76" y="55"/>
                      </a:lnTo>
                      <a:lnTo>
                        <a:pt x="77" y="55"/>
                      </a:lnTo>
                      <a:lnTo>
                        <a:pt x="78" y="54"/>
                      </a:lnTo>
                      <a:lnTo>
                        <a:pt x="79" y="53"/>
                      </a:lnTo>
                      <a:lnTo>
                        <a:pt x="79" y="52"/>
                      </a:lnTo>
                      <a:lnTo>
                        <a:pt x="79" y="52"/>
                      </a:lnTo>
                      <a:lnTo>
                        <a:pt x="80" y="52"/>
                      </a:lnTo>
                      <a:lnTo>
                        <a:pt x="81" y="51"/>
                      </a:lnTo>
                      <a:lnTo>
                        <a:pt x="81" y="51"/>
                      </a:lnTo>
                      <a:lnTo>
                        <a:pt x="81" y="51"/>
                      </a:lnTo>
                      <a:lnTo>
                        <a:pt x="82" y="51"/>
                      </a:lnTo>
                      <a:lnTo>
                        <a:pt x="82" y="51"/>
                      </a:lnTo>
                      <a:lnTo>
                        <a:pt x="82" y="51"/>
                      </a:lnTo>
                      <a:lnTo>
                        <a:pt x="83" y="51"/>
                      </a:lnTo>
                      <a:lnTo>
                        <a:pt x="83" y="51"/>
                      </a:lnTo>
                      <a:lnTo>
                        <a:pt x="84" y="50"/>
                      </a:lnTo>
                      <a:lnTo>
                        <a:pt x="84" y="50"/>
                      </a:lnTo>
                      <a:lnTo>
                        <a:pt x="84" y="50"/>
                      </a:lnTo>
                      <a:lnTo>
                        <a:pt x="84" y="50"/>
                      </a:lnTo>
                      <a:lnTo>
                        <a:pt x="84" y="48"/>
                      </a:lnTo>
                      <a:lnTo>
                        <a:pt x="84" y="48"/>
                      </a:lnTo>
                      <a:lnTo>
                        <a:pt x="87" y="48"/>
                      </a:lnTo>
                      <a:lnTo>
                        <a:pt x="88" y="48"/>
                      </a:lnTo>
                      <a:lnTo>
                        <a:pt x="89" y="48"/>
                      </a:lnTo>
                      <a:lnTo>
                        <a:pt x="90" y="47"/>
                      </a:lnTo>
                      <a:lnTo>
                        <a:pt x="91" y="47"/>
                      </a:lnTo>
                      <a:lnTo>
                        <a:pt x="92" y="46"/>
                      </a:lnTo>
                      <a:lnTo>
                        <a:pt x="92" y="46"/>
                      </a:lnTo>
                      <a:lnTo>
                        <a:pt x="92" y="45"/>
                      </a:lnTo>
                      <a:lnTo>
                        <a:pt x="93" y="45"/>
                      </a:lnTo>
                      <a:lnTo>
                        <a:pt x="93" y="44"/>
                      </a:lnTo>
                      <a:lnTo>
                        <a:pt x="93" y="43"/>
                      </a:lnTo>
                      <a:lnTo>
                        <a:pt x="93" y="43"/>
                      </a:lnTo>
                      <a:close/>
                    </a:path>
                  </a:pathLst>
                </a:custGeom>
                <a:solidFill>
                  <a:srgbClr val="AFD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95" name="Freeform 903">
                  <a:extLst>
                    <a:ext uri="{FF2B5EF4-FFF2-40B4-BE49-F238E27FC236}">
                      <a16:creationId xmlns:a16="http://schemas.microsoft.com/office/drawing/2014/main" id="{B3D65AE8-EBA8-4FAF-8589-CE520623BC59}"/>
                    </a:ext>
                  </a:extLst>
                </p:cNvPr>
                <p:cNvSpPr>
                  <a:spLocks/>
                </p:cNvSpPr>
                <p:nvPr/>
              </p:nvSpPr>
              <p:spPr bwMode="auto">
                <a:xfrm>
                  <a:off x="3210" y="1391"/>
                  <a:ext cx="35" cy="22"/>
                </a:xfrm>
                <a:custGeom>
                  <a:avLst/>
                  <a:gdLst>
                    <a:gd name="T0" fmla="*/ 0 w 35"/>
                    <a:gd name="T1" fmla="*/ 5 h 22"/>
                    <a:gd name="T2" fmla="*/ 0 w 35"/>
                    <a:gd name="T3" fmla="*/ 8 h 22"/>
                    <a:gd name="T4" fmla="*/ 0 w 35"/>
                    <a:gd name="T5" fmla="*/ 9 h 22"/>
                    <a:gd name="T6" fmla="*/ 1 w 35"/>
                    <a:gd name="T7" fmla="*/ 10 h 22"/>
                    <a:gd name="T8" fmla="*/ 4 w 35"/>
                    <a:gd name="T9" fmla="*/ 12 h 22"/>
                    <a:gd name="T10" fmla="*/ 6 w 35"/>
                    <a:gd name="T11" fmla="*/ 13 h 22"/>
                    <a:gd name="T12" fmla="*/ 5 w 35"/>
                    <a:gd name="T13" fmla="*/ 14 h 22"/>
                    <a:gd name="T14" fmla="*/ 4 w 35"/>
                    <a:gd name="T15" fmla="*/ 15 h 22"/>
                    <a:gd name="T16" fmla="*/ 4 w 35"/>
                    <a:gd name="T17" fmla="*/ 16 h 22"/>
                    <a:gd name="T18" fmla="*/ 4 w 35"/>
                    <a:gd name="T19" fmla="*/ 17 h 22"/>
                    <a:gd name="T20" fmla="*/ 5 w 35"/>
                    <a:gd name="T21" fmla="*/ 19 h 22"/>
                    <a:gd name="T22" fmla="*/ 7 w 35"/>
                    <a:gd name="T23" fmla="*/ 20 h 22"/>
                    <a:gd name="T24" fmla="*/ 9 w 35"/>
                    <a:gd name="T25" fmla="*/ 20 h 22"/>
                    <a:gd name="T26" fmla="*/ 11 w 35"/>
                    <a:gd name="T27" fmla="*/ 20 h 22"/>
                    <a:gd name="T28" fmla="*/ 13 w 35"/>
                    <a:gd name="T29" fmla="*/ 19 h 22"/>
                    <a:gd name="T30" fmla="*/ 14 w 35"/>
                    <a:gd name="T31" fmla="*/ 18 h 22"/>
                    <a:gd name="T32" fmla="*/ 16 w 35"/>
                    <a:gd name="T33" fmla="*/ 20 h 22"/>
                    <a:gd name="T34" fmla="*/ 19 w 35"/>
                    <a:gd name="T35" fmla="*/ 22 h 22"/>
                    <a:gd name="T36" fmla="*/ 21 w 35"/>
                    <a:gd name="T37" fmla="*/ 22 h 22"/>
                    <a:gd name="T38" fmla="*/ 22 w 35"/>
                    <a:gd name="T39" fmla="*/ 22 h 22"/>
                    <a:gd name="T40" fmla="*/ 24 w 35"/>
                    <a:gd name="T41" fmla="*/ 22 h 22"/>
                    <a:gd name="T42" fmla="*/ 24 w 35"/>
                    <a:gd name="T43" fmla="*/ 21 h 22"/>
                    <a:gd name="T44" fmla="*/ 25 w 35"/>
                    <a:gd name="T45" fmla="*/ 19 h 22"/>
                    <a:gd name="T46" fmla="*/ 26 w 35"/>
                    <a:gd name="T47" fmla="*/ 19 h 22"/>
                    <a:gd name="T48" fmla="*/ 27 w 35"/>
                    <a:gd name="T49" fmla="*/ 18 h 22"/>
                    <a:gd name="T50" fmla="*/ 30 w 35"/>
                    <a:gd name="T51" fmla="*/ 17 h 22"/>
                    <a:gd name="T52" fmla="*/ 32 w 35"/>
                    <a:gd name="T53" fmla="*/ 17 h 22"/>
                    <a:gd name="T54" fmla="*/ 34 w 35"/>
                    <a:gd name="T55" fmla="*/ 16 h 22"/>
                    <a:gd name="T56" fmla="*/ 35 w 35"/>
                    <a:gd name="T57" fmla="*/ 14 h 22"/>
                    <a:gd name="T58" fmla="*/ 35 w 35"/>
                    <a:gd name="T59" fmla="*/ 13 h 22"/>
                    <a:gd name="T60" fmla="*/ 34 w 35"/>
                    <a:gd name="T61" fmla="*/ 11 h 22"/>
                    <a:gd name="T62" fmla="*/ 33 w 35"/>
                    <a:gd name="T63" fmla="*/ 10 h 22"/>
                    <a:gd name="T64" fmla="*/ 31 w 35"/>
                    <a:gd name="T65" fmla="*/ 8 h 22"/>
                    <a:gd name="T66" fmla="*/ 28 w 35"/>
                    <a:gd name="T67" fmla="*/ 5 h 22"/>
                    <a:gd name="T68" fmla="*/ 28 w 35"/>
                    <a:gd name="T69" fmla="*/ 4 h 22"/>
                    <a:gd name="T70" fmla="*/ 28 w 35"/>
                    <a:gd name="T71" fmla="*/ 4 h 22"/>
                    <a:gd name="T72" fmla="*/ 25 w 35"/>
                    <a:gd name="T73" fmla="*/ 2 h 22"/>
                    <a:gd name="T74" fmla="*/ 21 w 35"/>
                    <a:gd name="T75" fmla="*/ 1 h 22"/>
                    <a:gd name="T76" fmla="*/ 18 w 35"/>
                    <a:gd name="T77" fmla="*/ 0 h 22"/>
                    <a:gd name="T78" fmla="*/ 0 w 35"/>
                    <a:gd name="T79"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22">
                      <a:moveTo>
                        <a:pt x="0" y="5"/>
                      </a:moveTo>
                      <a:lnTo>
                        <a:pt x="0" y="5"/>
                      </a:lnTo>
                      <a:lnTo>
                        <a:pt x="0" y="6"/>
                      </a:lnTo>
                      <a:lnTo>
                        <a:pt x="0" y="8"/>
                      </a:lnTo>
                      <a:lnTo>
                        <a:pt x="0" y="8"/>
                      </a:lnTo>
                      <a:lnTo>
                        <a:pt x="0" y="9"/>
                      </a:lnTo>
                      <a:lnTo>
                        <a:pt x="0" y="10"/>
                      </a:lnTo>
                      <a:lnTo>
                        <a:pt x="1" y="10"/>
                      </a:lnTo>
                      <a:lnTo>
                        <a:pt x="2" y="11"/>
                      </a:lnTo>
                      <a:lnTo>
                        <a:pt x="4" y="12"/>
                      </a:lnTo>
                      <a:lnTo>
                        <a:pt x="6" y="13"/>
                      </a:lnTo>
                      <a:lnTo>
                        <a:pt x="6" y="13"/>
                      </a:lnTo>
                      <a:lnTo>
                        <a:pt x="6" y="13"/>
                      </a:lnTo>
                      <a:lnTo>
                        <a:pt x="5" y="14"/>
                      </a:lnTo>
                      <a:lnTo>
                        <a:pt x="4" y="15"/>
                      </a:lnTo>
                      <a:lnTo>
                        <a:pt x="4" y="15"/>
                      </a:lnTo>
                      <a:lnTo>
                        <a:pt x="4" y="16"/>
                      </a:lnTo>
                      <a:lnTo>
                        <a:pt x="4" y="16"/>
                      </a:lnTo>
                      <a:lnTo>
                        <a:pt x="4" y="17"/>
                      </a:lnTo>
                      <a:lnTo>
                        <a:pt x="4" y="17"/>
                      </a:lnTo>
                      <a:lnTo>
                        <a:pt x="4" y="18"/>
                      </a:lnTo>
                      <a:lnTo>
                        <a:pt x="5" y="19"/>
                      </a:lnTo>
                      <a:lnTo>
                        <a:pt x="6" y="19"/>
                      </a:lnTo>
                      <a:lnTo>
                        <a:pt x="7" y="20"/>
                      </a:lnTo>
                      <a:lnTo>
                        <a:pt x="8" y="20"/>
                      </a:lnTo>
                      <a:lnTo>
                        <a:pt x="9" y="20"/>
                      </a:lnTo>
                      <a:lnTo>
                        <a:pt x="10" y="20"/>
                      </a:lnTo>
                      <a:lnTo>
                        <a:pt x="11" y="20"/>
                      </a:lnTo>
                      <a:lnTo>
                        <a:pt x="12" y="20"/>
                      </a:lnTo>
                      <a:lnTo>
                        <a:pt x="13" y="19"/>
                      </a:lnTo>
                      <a:lnTo>
                        <a:pt x="14" y="18"/>
                      </a:lnTo>
                      <a:lnTo>
                        <a:pt x="14" y="18"/>
                      </a:lnTo>
                      <a:lnTo>
                        <a:pt x="15" y="19"/>
                      </a:lnTo>
                      <a:lnTo>
                        <a:pt x="16" y="20"/>
                      </a:lnTo>
                      <a:lnTo>
                        <a:pt x="18" y="21"/>
                      </a:lnTo>
                      <a:lnTo>
                        <a:pt x="19" y="22"/>
                      </a:lnTo>
                      <a:lnTo>
                        <a:pt x="20" y="22"/>
                      </a:lnTo>
                      <a:lnTo>
                        <a:pt x="21" y="22"/>
                      </a:lnTo>
                      <a:lnTo>
                        <a:pt x="22" y="22"/>
                      </a:lnTo>
                      <a:lnTo>
                        <a:pt x="22" y="22"/>
                      </a:lnTo>
                      <a:lnTo>
                        <a:pt x="23" y="22"/>
                      </a:lnTo>
                      <a:lnTo>
                        <a:pt x="24" y="22"/>
                      </a:lnTo>
                      <a:lnTo>
                        <a:pt x="24" y="21"/>
                      </a:lnTo>
                      <a:lnTo>
                        <a:pt x="24" y="21"/>
                      </a:lnTo>
                      <a:lnTo>
                        <a:pt x="25" y="20"/>
                      </a:lnTo>
                      <a:lnTo>
                        <a:pt x="25" y="19"/>
                      </a:lnTo>
                      <a:lnTo>
                        <a:pt x="26" y="19"/>
                      </a:lnTo>
                      <a:lnTo>
                        <a:pt x="26" y="19"/>
                      </a:lnTo>
                      <a:lnTo>
                        <a:pt x="26" y="18"/>
                      </a:lnTo>
                      <a:lnTo>
                        <a:pt x="27" y="18"/>
                      </a:lnTo>
                      <a:lnTo>
                        <a:pt x="29" y="18"/>
                      </a:lnTo>
                      <a:lnTo>
                        <a:pt x="30" y="17"/>
                      </a:lnTo>
                      <a:lnTo>
                        <a:pt x="32" y="17"/>
                      </a:lnTo>
                      <a:lnTo>
                        <a:pt x="32" y="17"/>
                      </a:lnTo>
                      <a:lnTo>
                        <a:pt x="33" y="16"/>
                      </a:lnTo>
                      <a:lnTo>
                        <a:pt x="34" y="16"/>
                      </a:lnTo>
                      <a:lnTo>
                        <a:pt x="34" y="15"/>
                      </a:lnTo>
                      <a:lnTo>
                        <a:pt x="35" y="14"/>
                      </a:lnTo>
                      <a:lnTo>
                        <a:pt x="35" y="14"/>
                      </a:lnTo>
                      <a:lnTo>
                        <a:pt x="35" y="13"/>
                      </a:lnTo>
                      <a:lnTo>
                        <a:pt x="34" y="12"/>
                      </a:lnTo>
                      <a:lnTo>
                        <a:pt x="34" y="11"/>
                      </a:lnTo>
                      <a:lnTo>
                        <a:pt x="34" y="11"/>
                      </a:lnTo>
                      <a:lnTo>
                        <a:pt x="33" y="10"/>
                      </a:lnTo>
                      <a:lnTo>
                        <a:pt x="33" y="9"/>
                      </a:lnTo>
                      <a:lnTo>
                        <a:pt x="31" y="8"/>
                      </a:lnTo>
                      <a:lnTo>
                        <a:pt x="30" y="6"/>
                      </a:lnTo>
                      <a:lnTo>
                        <a:pt x="28" y="5"/>
                      </a:lnTo>
                      <a:lnTo>
                        <a:pt x="28" y="5"/>
                      </a:lnTo>
                      <a:lnTo>
                        <a:pt x="28" y="4"/>
                      </a:lnTo>
                      <a:lnTo>
                        <a:pt x="28" y="4"/>
                      </a:lnTo>
                      <a:lnTo>
                        <a:pt x="28" y="4"/>
                      </a:lnTo>
                      <a:lnTo>
                        <a:pt x="28" y="4"/>
                      </a:lnTo>
                      <a:lnTo>
                        <a:pt x="25" y="2"/>
                      </a:lnTo>
                      <a:lnTo>
                        <a:pt x="25" y="2"/>
                      </a:lnTo>
                      <a:lnTo>
                        <a:pt x="21" y="1"/>
                      </a:lnTo>
                      <a:lnTo>
                        <a:pt x="19" y="0"/>
                      </a:lnTo>
                      <a:lnTo>
                        <a:pt x="18" y="0"/>
                      </a:lnTo>
                      <a:lnTo>
                        <a:pt x="17" y="0"/>
                      </a:lnTo>
                      <a:lnTo>
                        <a:pt x="0" y="5"/>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96" name="Freeform 904">
                  <a:extLst>
                    <a:ext uri="{FF2B5EF4-FFF2-40B4-BE49-F238E27FC236}">
                      <a16:creationId xmlns:a16="http://schemas.microsoft.com/office/drawing/2014/main" id="{6C80435A-A266-4407-A8CF-755C9D90599B}"/>
                    </a:ext>
                  </a:extLst>
                </p:cNvPr>
                <p:cNvSpPr>
                  <a:spLocks/>
                </p:cNvSpPr>
                <p:nvPr/>
              </p:nvSpPr>
              <p:spPr bwMode="auto">
                <a:xfrm>
                  <a:off x="3228" y="1380"/>
                  <a:ext cx="33" cy="35"/>
                </a:xfrm>
                <a:custGeom>
                  <a:avLst/>
                  <a:gdLst>
                    <a:gd name="T0" fmla="*/ 8 w 33"/>
                    <a:gd name="T1" fmla="*/ 8 h 35"/>
                    <a:gd name="T2" fmla="*/ 3 w 33"/>
                    <a:gd name="T3" fmla="*/ 12 h 35"/>
                    <a:gd name="T4" fmla="*/ 1 w 33"/>
                    <a:gd name="T5" fmla="*/ 13 h 35"/>
                    <a:gd name="T6" fmla="*/ 0 w 33"/>
                    <a:gd name="T7" fmla="*/ 15 h 35"/>
                    <a:gd name="T8" fmla="*/ 0 w 33"/>
                    <a:gd name="T9" fmla="*/ 17 h 35"/>
                    <a:gd name="T10" fmla="*/ 1 w 33"/>
                    <a:gd name="T11" fmla="*/ 19 h 35"/>
                    <a:gd name="T12" fmla="*/ 2 w 33"/>
                    <a:gd name="T13" fmla="*/ 20 h 35"/>
                    <a:gd name="T14" fmla="*/ 4 w 33"/>
                    <a:gd name="T15" fmla="*/ 22 h 35"/>
                    <a:gd name="T16" fmla="*/ 6 w 33"/>
                    <a:gd name="T17" fmla="*/ 24 h 35"/>
                    <a:gd name="T18" fmla="*/ 6 w 33"/>
                    <a:gd name="T19" fmla="*/ 24 h 35"/>
                    <a:gd name="T20" fmla="*/ 5 w 33"/>
                    <a:gd name="T21" fmla="*/ 25 h 35"/>
                    <a:gd name="T22" fmla="*/ 3 w 33"/>
                    <a:gd name="T23" fmla="*/ 26 h 35"/>
                    <a:gd name="T24" fmla="*/ 3 w 33"/>
                    <a:gd name="T25" fmla="*/ 27 h 35"/>
                    <a:gd name="T26" fmla="*/ 3 w 33"/>
                    <a:gd name="T27" fmla="*/ 30 h 35"/>
                    <a:gd name="T28" fmla="*/ 3 w 33"/>
                    <a:gd name="T29" fmla="*/ 32 h 35"/>
                    <a:gd name="T30" fmla="*/ 4 w 33"/>
                    <a:gd name="T31" fmla="*/ 33 h 35"/>
                    <a:gd name="T32" fmla="*/ 5 w 33"/>
                    <a:gd name="T33" fmla="*/ 34 h 35"/>
                    <a:gd name="T34" fmla="*/ 6 w 33"/>
                    <a:gd name="T35" fmla="*/ 34 h 35"/>
                    <a:gd name="T36" fmla="*/ 9 w 33"/>
                    <a:gd name="T37" fmla="*/ 34 h 35"/>
                    <a:gd name="T38" fmla="*/ 10 w 33"/>
                    <a:gd name="T39" fmla="*/ 34 h 35"/>
                    <a:gd name="T40" fmla="*/ 11 w 33"/>
                    <a:gd name="T41" fmla="*/ 33 h 35"/>
                    <a:gd name="T42" fmla="*/ 12 w 33"/>
                    <a:gd name="T43" fmla="*/ 31 h 35"/>
                    <a:gd name="T44" fmla="*/ 13 w 33"/>
                    <a:gd name="T45" fmla="*/ 31 h 35"/>
                    <a:gd name="T46" fmla="*/ 16 w 33"/>
                    <a:gd name="T47" fmla="*/ 32 h 35"/>
                    <a:gd name="T48" fmla="*/ 18 w 33"/>
                    <a:gd name="T49" fmla="*/ 32 h 35"/>
                    <a:gd name="T50" fmla="*/ 21 w 33"/>
                    <a:gd name="T51" fmla="*/ 31 h 35"/>
                    <a:gd name="T52" fmla="*/ 21 w 33"/>
                    <a:gd name="T53" fmla="*/ 30 h 35"/>
                    <a:gd name="T54" fmla="*/ 22 w 33"/>
                    <a:gd name="T55" fmla="*/ 30 h 35"/>
                    <a:gd name="T56" fmla="*/ 21 w 33"/>
                    <a:gd name="T57" fmla="*/ 29 h 35"/>
                    <a:gd name="T58" fmla="*/ 22 w 33"/>
                    <a:gd name="T59" fmla="*/ 29 h 35"/>
                    <a:gd name="T60" fmla="*/ 22 w 33"/>
                    <a:gd name="T61" fmla="*/ 28 h 35"/>
                    <a:gd name="T62" fmla="*/ 24 w 33"/>
                    <a:gd name="T63" fmla="*/ 28 h 35"/>
                    <a:gd name="T64" fmla="*/ 27 w 33"/>
                    <a:gd name="T65" fmla="*/ 28 h 35"/>
                    <a:gd name="T66" fmla="*/ 28 w 33"/>
                    <a:gd name="T67" fmla="*/ 27 h 35"/>
                    <a:gd name="T68" fmla="*/ 29 w 33"/>
                    <a:gd name="T69" fmla="*/ 27 h 35"/>
                    <a:gd name="T70" fmla="*/ 29 w 33"/>
                    <a:gd name="T71" fmla="*/ 26 h 35"/>
                    <a:gd name="T72" fmla="*/ 29 w 33"/>
                    <a:gd name="T73" fmla="*/ 24 h 35"/>
                    <a:gd name="T74" fmla="*/ 28 w 33"/>
                    <a:gd name="T75" fmla="*/ 23 h 35"/>
                    <a:gd name="T76" fmla="*/ 26 w 33"/>
                    <a:gd name="T77" fmla="*/ 20 h 35"/>
                    <a:gd name="T78" fmla="*/ 26 w 33"/>
                    <a:gd name="T79" fmla="*/ 20 h 35"/>
                    <a:gd name="T80" fmla="*/ 27 w 33"/>
                    <a:gd name="T81" fmla="*/ 18 h 35"/>
                    <a:gd name="T82" fmla="*/ 28 w 33"/>
                    <a:gd name="T83" fmla="*/ 17 h 35"/>
                    <a:gd name="T84" fmla="*/ 31 w 33"/>
                    <a:gd name="T85" fmla="*/ 16 h 35"/>
                    <a:gd name="T86" fmla="*/ 31 w 33"/>
                    <a:gd name="T87" fmla="*/ 15 h 35"/>
                    <a:gd name="T88" fmla="*/ 33 w 33"/>
                    <a:gd name="T89" fmla="*/ 13 h 35"/>
                    <a:gd name="T90" fmla="*/ 33 w 33"/>
                    <a:gd name="T91" fmla="*/ 12 h 35"/>
                    <a:gd name="T92" fmla="*/ 33 w 33"/>
                    <a:gd name="T93" fmla="*/ 10 h 35"/>
                    <a:gd name="T94" fmla="*/ 31 w 33"/>
                    <a:gd name="T95" fmla="*/ 8 h 35"/>
                    <a:gd name="T96" fmla="*/ 28 w 33"/>
                    <a:gd name="T97" fmla="*/ 6 h 35"/>
                    <a:gd name="T98" fmla="*/ 22 w 33"/>
                    <a:gd name="T99" fmla="*/ 2 h 35"/>
                    <a:gd name="T100" fmla="*/ 8 w 33"/>
                    <a:gd name="T101"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 h="35">
                      <a:moveTo>
                        <a:pt x="8" y="8"/>
                      </a:moveTo>
                      <a:lnTo>
                        <a:pt x="8" y="8"/>
                      </a:lnTo>
                      <a:lnTo>
                        <a:pt x="5" y="11"/>
                      </a:lnTo>
                      <a:lnTo>
                        <a:pt x="3" y="12"/>
                      </a:lnTo>
                      <a:lnTo>
                        <a:pt x="1" y="13"/>
                      </a:lnTo>
                      <a:lnTo>
                        <a:pt x="1" y="13"/>
                      </a:lnTo>
                      <a:lnTo>
                        <a:pt x="1" y="14"/>
                      </a:lnTo>
                      <a:lnTo>
                        <a:pt x="0" y="15"/>
                      </a:lnTo>
                      <a:lnTo>
                        <a:pt x="0" y="16"/>
                      </a:lnTo>
                      <a:lnTo>
                        <a:pt x="0" y="17"/>
                      </a:lnTo>
                      <a:lnTo>
                        <a:pt x="0" y="17"/>
                      </a:lnTo>
                      <a:lnTo>
                        <a:pt x="1" y="19"/>
                      </a:lnTo>
                      <a:lnTo>
                        <a:pt x="1" y="20"/>
                      </a:lnTo>
                      <a:lnTo>
                        <a:pt x="2" y="20"/>
                      </a:lnTo>
                      <a:lnTo>
                        <a:pt x="3" y="21"/>
                      </a:lnTo>
                      <a:lnTo>
                        <a:pt x="4" y="22"/>
                      </a:lnTo>
                      <a:lnTo>
                        <a:pt x="5" y="23"/>
                      </a:lnTo>
                      <a:lnTo>
                        <a:pt x="6" y="24"/>
                      </a:lnTo>
                      <a:lnTo>
                        <a:pt x="6" y="24"/>
                      </a:lnTo>
                      <a:lnTo>
                        <a:pt x="6" y="24"/>
                      </a:lnTo>
                      <a:lnTo>
                        <a:pt x="6" y="25"/>
                      </a:lnTo>
                      <a:lnTo>
                        <a:pt x="5" y="25"/>
                      </a:lnTo>
                      <a:lnTo>
                        <a:pt x="4" y="26"/>
                      </a:lnTo>
                      <a:lnTo>
                        <a:pt x="3" y="26"/>
                      </a:lnTo>
                      <a:lnTo>
                        <a:pt x="3" y="27"/>
                      </a:lnTo>
                      <a:lnTo>
                        <a:pt x="3" y="27"/>
                      </a:lnTo>
                      <a:lnTo>
                        <a:pt x="3" y="28"/>
                      </a:lnTo>
                      <a:lnTo>
                        <a:pt x="3" y="30"/>
                      </a:lnTo>
                      <a:lnTo>
                        <a:pt x="3" y="31"/>
                      </a:lnTo>
                      <a:lnTo>
                        <a:pt x="3" y="32"/>
                      </a:lnTo>
                      <a:lnTo>
                        <a:pt x="3" y="32"/>
                      </a:lnTo>
                      <a:lnTo>
                        <a:pt x="4" y="33"/>
                      </a:lnTo>
                      <a:lnTo>
                        <a:pt x="4" y="34"/>
                      </a:lnTo>
                      <a:lnTo>
                        <a:pt x="5" y="34"/>
                      </a:lnTo>
                      <a:lnTo>
                        <a:pt x="6" y="34"/>
                      </a:lnTo>
                      <a:lnTo>
                        <a:pt x="6" y="34"/>
                      </a:lnTo>
                      <a:lnTo>
                        <a:pt x="7" y="35"/>
                      </a:lnTo>
                      <a:lnTo>
                        <a:pt x="9" y="34"/>
                      </a:lnTo>
                      <a:lnTo>
                        <a:pt x="9" y="34"/>
                      </a:lnTo>
                      <a:lnTo>
                        <a:pt x="10" y="34"/>
                      </a:lnTo>
                      <a:lnTo>
                        <a:pt x="11" y="33"/>
                      </a:lnTo>
                      <a:lnTo>
                        <a:pt x="11" y="33"/>
                      </a:lnTo>
                      <a:lnTo>
                        <a:pt x="12" y="32"/>
                      </a:lnTo>
                      <a:lnTo>
                        <a:pt x="12" y="31"/>
                      </a:lnTo>
                      <a:lnTo>
                        <a:pt x="12" y="31"/>
                      </a:lnTo>
                      <a:lnTo>
                        <a:pt x="13" y="31"/>
                      </a:lnTo>
                      <a:lnTo>
                        <a:pt x="14" y="32"/>
                      </a:lnTo>
                      <a:lnTo>
                        <a:pt x="16" y="32"/>
                      </a:lnTo>
                      <a:lnTo>
                        <a:pt x="17" y="32"/>
                      </a:lnTo>
                      <a:lnTo>
                        <a:pt x="18" y="32"/>
                      </a:lnTo>
                      <a:lnTo>
                        <a:pt x="20" y="32"/>
                      </a:lnTo>
                      <a:lnTo>
                        <a:pt x="21" y="31"/>
                      </a:lnTo>
                      <a:lnTo>
                        <a:pt x="21" y="31"/>
                      </a:lnTo>
                      <a:lnTo>
                        <a:pt x="21" y="30"/>
                      </a:lnTo>
                      <a:lnTo>
                        <a:pt x="21" y="30"/>
                      </a:lnTo>
                      <a:lnTo>
                        <a:pt x="22" y="30"/>
                      </a:lnTo>
                      <a:lnTo>
                        <a:pt x="21" y="30"/>
                      </a:lnTo>
                      <a:lnTo>
                        <a:pt x="21" y="29"/>
                      </a:lnTo>
                      <a:lnTo>
                        <a:pt x="22" y="29"/>
                      </a:lnTo>
                      <a:lnTo>
                        <a:pt x="22" y="29"/>
                      </a:lnTo>
                      <a:lnTo>
                        <a:pt x="22" y="29"/>
                      </a:lnTo>
                      <a:lnTo>
                        <a:pt x="22" y="28"/>
                      </a:lnTo>
                      <a:lnTo>
                        <a:pt x="23" y="28"/>
                      </a:lnTo>
                      <a:lnTo>
                        <a:pt x="24" y="28"/>
                      </a:lnTo>
                      <a:lnTo>
                        <a:pt x="26" y="28"/>
                      </a:lnTo>
                      <a:lnTo>
                        <a:pt x="27" y="28"/>
                      </a:lnTo>
                      <a:lnTo>
                        <a:pt x="28" y="27"/>
                      </a:lnTo>
                      <a:lnTo>
                        <a:pt x="28" y="27"/>
                      </a:lnTo>
                      <a:lnTo>
                        <a:pt x="29" y="27"/>
                      </a:lnTo>
                      <a:lnTo>
                        <a:pt x="29" y="27"/>
                      </a:lnTo>
                      <a:lnTo>
                        <a:pt x="29" y="26"/>
                      </a:lnTo>
                      <a:lnTo>
                        <a:pt x="29" y="26"/>
                      </a:lnTo>
                      <a:lnTo>
                        <a:pt x="30" y="25"/>
                      </a:lnTo>
                      <a:lnTo>
                        <a:pt x="29" y="24"/>
                      </a:lnTo>
                      <a:lnTo>
                        <a:pt x="29" y="24"/>
                      </a:lnTo>
                      <a:lnTo>
                        <a:pt x="28" y="23"/>
                      </a:lnTo>
                      <a:lnTo>
                        <a:pt x="27" y="21"/>
                      </a:lnTo>
                      <a:lnTo>
                        <a:pt x="26" y="20"/>
                      </a:lnTo>
                      <a:lnTo>
                        <a:pt x="26" y="20"/>
                      </a:lnTo>
                      <a:lnTo>
                        <a:pt x="26" y="20"/>
                      </a:lnTo>
                      <a:lnTo>
                        <a:pt x="26" y="19"/>
                      </a:lnTo>
                      <a:lnTo>
                        <a:pt x="27" y="18"/>
                      </a:lnTo>
                      <a:lnTo>
                        <a:pt x="27" y="18"/>
                      </a:lnTo>
                      <a:lnTo>
                        <a:pt x="28" y="17"/>
                      </a:lnTo>
                      <a:lnTo>
                        <a:pt x="30" y="16"/>
                      </a:lnTo>
                      <a:lnTo>
                        <a:pt x="31" y="16"/>
                      </a:lnTo>
                      <a:lnTo>
                        <a:pt x="31" y="15"/>
                      </a:lnTo>
                      <a:lnTo>
                        <a:pt x="31" y="15"/>
                      </a:lnTo>
                      <a:lnTo>
                        <a:pt x="33" y="14"/>
                      </a:lnTo>
                      <a:lnTo>
                        <a:pt x="33" y="13"/>
                      </a:lnTo>
                      <a:lnTo>
                        <a:pt x="33" y="13"/>
                      </a:lnTo>
                      <a:lnTo>
                        <a:pt x="33" y="12"/>
                      </a:lnTo>
                      <a:lnTo>
                        <a:pt x="33" y="11"/>
                      </a:lnTo>
                      <a:lnTo>
                        <a:pt x="33" y="10"/>
                      </a:lnTo>
                      <a:lnTo>
                        <a:pt x="32" y="9"/>
                      </a:lnTo>
                      <a:lnTo>
                        <a:pt x="31" y="8"/>
                      </a:lnTo>
                      <a:lnTo>
                        <a:pt x="30" y="7"/>
                      </a:lnTo>
                      <a:lnTo>
                        <a:pt x="28" y="6"/>
                      </a:lnTo>
                      <a:lnTo>
                        <a:pt x="25" y="4"/>
                      </a:lnTo>
                      <a:lnTo>
                        <a:pt x="22" y="2"/>
                      </a:lnTo>
                      <a:lnTo>
                        <a:pt x="16" y="0"/>
                      </a:lnTo>
                      <a:lnTo>
                        <a:pt x="8" y="8"/>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97" name="Freeform 905">
                  <a:extLst>
                    <a:ext uri="{FF2B5EF4-FFF2-40B4-BE49-F238E27FC236}">
                      <a16:creationId xmlns:a16="http://schemas.microsoft.com/office/drawing/2014/main" id="{0558635A-4D72-47E6-B4FA-F28F325CED54}"/>
                    </a:ext>
                  </a:extLst>
                </p:cNvPr>
                <p:cNvSpPr>
                  <a:spLocks/>
                </p:cNvSpPr>
                <p:nvPr/>
              </p:nvSpPr>
              <p:spPr bwMode="auto">
                <a:xfrm>
                  <a:off x="3195" y="1371"/>
                  <a:ext cx="73" cy="45"/>
                </a:xfrm>
                <a:custGeom>
                  <a:avLst/>
                  <a:gdLst>
                    <a:gd name="T0" fmla="*/ 4 w 73"/>
                    <a:gd name="T1" fmla="*/ 4 h 45"/>
                    <a:gd name="T2" fmla="*/ 3 w 73"/>
                    <a:gd name="T3" fmla="*/ 6 h 45"/>
                    <a:gd name="T4" fmla="*/ 1 w 73"/>
                    <a:gd name="T5" fmla="*/ 8 h 45"/>
                    <a:gd name="T6" fmla="*/ 0 w 73"/>
                    <a:gd name="T7" fmla="*/ 11 h 45"/>
                    <a:gd name="T8" fmla="*/ 0 w 73"/>
                    <a:gd name="T9" fmla="*/ 13 h 45"/>
                    <a:gd name="T10" fmla="*/ 0 w 73"/>
                    <a:gd name="T11" fmla="*/ 14 h 45"/>
                    <a:gd name="T12" fmla="*/ 2 w 73"/>
                    <a:gd name="T13" fmla="*/ 15 h 45"/>
                    <a:gd name="T14" fmla="*/ 3 w 73"/>
                    <a:gd name="T15" fmla="*/ 16 h 45"/>
                    <a:gd name="T16" fmla="*/ 2 w 73"/>
                    <a:gd name="T17" fmla="*/ 19 h 45"/>
                    <a:gd name="T18" fmla="*/ 2 w 73"/>
                    <a:gd name="T19" fmla="*/ 20 h 45"/>
                    <a:gd name="T20" fmla="*/ 3 w 73"/>
                    <a:gd name="T21" fmla="*/ 21 h 45"/>
                    <a:gd name="T22" fmla="*/ 5 w 73"/>
                    <a:gd name="T23" fmla="*/ 23 h 45"/>
                    <a:gd name="T24" fmla="*/ 6 w 73"/>
                    <a:gd name="T25" fmla="*/ 25 h 45"/>
                    <a:gd name="T26" fmla="*/ 7 w 73"/>
                    <a:gd name="T27" fmla="*/ 26 h 45"/>
                    <a:gd name="T28" fmla="*/ 7 w 73"/>
                    <a:gd name="T29" fmla="*/ 28 h 45"/>
                    <a:gd name="T30" fmla="*/ 5 w 73"/>
                    <a:gd name="T31" fmla="*/ 30 h 45"/>
                    <a:gd name="T32" fmla="*/ 4 w 73"/>
                    <a:gd name="T33" fmla="*/ 31 h 45"/>
                    <a:gd name="T34" fmla="*/ 5 w 73"/>
                    <a:gd name="T35" fmla="*/ 33 h 45"/>
                    <a:gd name="T36" fmla="*/ 7 w 73"/>
                    <a:gd name="T37" fmla="*/ 34 h 45"/>
                    <a:gd name="T38" fmla="*/ 12 w 73"/>
                    <a:gd name="T39" fmla="*/ 34 h 45"/>
                    <a:gd name="T40" fmla="*/ 13 w 73"/>
                    <a:gd name="T41" fmla="*/ 36 h 45"/>
                    <a:gd name="T42" fmla="*/ 15 w 73"/>
                    <a:gd name="T43" fmla="*/ 38 h 45"/>
                    <a:gd name="T44" fmla="*/ 21 w 73"/>
                    <a:gd name="T45" fmla="*/ 40 h 45"/>
                    <a:gd name="T46" fmla="*/ 25 w 73"/>
                    <a:gd name="T47" fmla="*/ 40 h 45"/>
                    <a:gd name="T48" fmla="*/ 27 w 73"/>
                    <a:gd name="T49" fmla="*/ 39 h 45"/>
                    <a:gd name="T50" fmla="*/ 28 w 73"/>
                    <a:gd name="T51" fmla="*/ 42 h 45"/>
                    <a:gd name="T52" fmla="*/ 30 w 73"/>
                    <a:gd name="T53" fmla="*/ 43 h 45"/>
                    <a:gd name="T54" fmla="*/ 36 w 73"/>
                    <a:gd name="T55" fmla="*/ 43 h 45"/>
                    <a:gd name="T56" fmla="*/ 38 w 73"/>
                    <a:gd name="T57" fmla="*/ 44 h 45"/>
                    <a:gd name="T58" fmla="*/ 39 w 73"/>
                    <a:gd name="T59" fmla="*/ 45 h 45"/>
                    <a:gd name="T60" fmla="*/ 42 w 73"/>
                    <a:gd name="T61" fmla="*/ 45 h 45"/>
                    <a:gd name="T62" fmla="*/ 44 w 73"/>
                    <a:gd name="T63" fmla="*/ 42 h 45"/>
                    <a:gd name="T64" fmla="*/ 46 w 73"/>
                    <a:gd name="T65" fmla="*/ 38 h 45"/>
                    <a:gd name="T66" fmla="*/ 48 w 73"/>
                    <a:gd name="T67" fmla="*/ 39 h 45"/>
                    <a:gd name="T68" fmla="*/ 50 w 73"/>
                    <a:gd name="T69" fmla="*/ 39 h 45"/>
                    <a:gd name="T70" fmla="*/ 52 w 73"/>
                    <a:gd name="T71" fmla="*/ 38 h 45"/>
                    <a:gd name="T72" fmla="*/ 54 w 73"/>
                    <a:gd name="T73" fmla="*/ 38 h 45"/>
                    <a:gd name="T74" fmla="*/ 60 w 73"/>
                    <a:gd name="T75" fmla="*/ 39 h 45"/>
                    <a:gd name="T76" fmla="*/ 62 w 73"/>
                    <a:gd name="T77" fmla="*/ 39 h 45"/>
                    <a:gd name="T78" fmla="*/ 63 w 73"/>
                    <a:gd name="T79" fmla="*/ 38 h 45"/>
                    <a:gd name="T80" fmla="*/ 63 w 73"/>
                    <a:gd name="T81" fmla="*/ 35 h 45"/>
                    <a:gd name="T82" fmla="*/ 63 w 73"/>
                    <a:gd name="T83" fmla="*/ 31 h 45"/>
                    <a:gd name="T84" fmla="*/ 64 w 73"/>
                    <a:gd name="T85" fmla="*/ 30 h 45"/>
                    <a:gd name="T86" fmla="*/ 67 w 73"/>
                    <a:gd name="T87" fmla="*/ 29 h 45"/>
                    <a:gd name="T88" fmla="*/ 71 w 73"/>
                    <a:gd name="T89" fmla="*/ 28 h 45"/>
                    <a:gd name="T90" fmla="*/ 72 w 73"/>
                    <a:gd name="T91" fmla="*/ 27 h 45"/>
                    <a:gd name="T92" fmla="*/ 73 w 73"/>
                    <a:gd name="T93" fmla="*/ 24 h 45"/>
                    <a:gd name="T94" fmla="*/ 71 w 73"/>
                    <a:gd name="T95" fmla="*/ 18 h 45"/>
                    <a:gd name="T96" fmla="*/ 69 w 73"/>
                    <a:gd name="T97" fmla="*/ 13 h 45"/>
                    <a:gd name="T98" fmla="*/ 69 w 73"/>
                    <a:gd name="T99" fmla="*/ 11 h 45"/>
                    <a:gd name="T100" fmla="*/ 70 w 73"/>
                    <a:gd name="T101" fmla="*/ 7 h 45"/>
                    <a:gd name="T102" fmla="*/ 67 w 73"/>
                    <a:gd name="T103" fmla="*/ 5 h 45"/>
                    <a:gd name="T104" fmla="*/ 62 w 73"/>
                    <a:gd name="T105" fmla="*/ 2 h 45"/>
                    <a:gd name="T106" fmla="*/ 57 w 73"/>
                    <a:gd name="T107" fmla="*/ 0 h 45"/>
                    <a:gd name="T108" fmla="*/ 4 w 73"/>
                    <a:gd name="T109"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 h="45">
                      <a:moveTo>
                        <a:pt x="4" y="3"/>
                      </a:moveTo>
                      <a:lnTo>
                        <a:pt x="4" y="3"/>
                      </a:lnTo>
                      <a:lnTo>
                        <a:pt x="4" y="4"/>
                      </a:lnTo>
                      <a:lnTo>
                        <a:pt x="4" y="5"/>
                      </a:lnTo>
                      <a:lnTo>
                        <a:pt x="4" y="5"/>
                      </a:lnTo>
                      <a:lnTo>
                        <a:pt x="3" y="6"/>
                      </a:lnTo>
                      <a:lnTo>
                        <a:pt x="2" y="7"/>
                      </a:lnTo>
                      <a:lnTo>
                        <a:pt x="1" y="8"/>
                      </a:lnTo>
                      <a:lnTo>
                        <a:pt x="1" y="8"/>
                      </a:lnTo>
                      <a:lnTo>
                        <a:pt x="0" y="9"/>
                      </a:lnTo>
                      <a:lnTo>
                        <a:pt x="0" y="10"/>
                      </a:lnTo>
                      <a:lnTo>
                        <a:pt x="0" y="11"/>
                      </a:lnTo>
                      <a:lnTo>
                        <a:pt x="0" y="12"/>
                      </a:lnTo>
                      <a:lnTo>
                        <a:pt x="0" y="12"/>
                      </a:lnTo>
                      <a:lnTo>
                        <a:pt x="0" y="13"/>
                      </a:lnTo>
                      <a:lnTo>
                        <a:pt x="0" y="14"/>
                      </a:lnTo>
                      <a:lnTo>
                        <a:pt x="0" y="14"/>
                      </a:lnTo>
                      <a:lnTo>
                        <a:pt x="0" y="14"/>
                      </a:lnTo>
                      <a:lnTo>
                        <a:pt x="0" y="15"/>
                      </a:lnTo>
                      <a:lnTo>
                        <a:pt x="1" y="15"/>
                      </a:lnTo>
                      <a:lnTo>
                        <a:pt x="2" y="15"/>
                      </a:lnTo>
                      <a:lnTo>
                        <a:pt x="3" y="16"/>
                      </a:lnTo>
                      <a:lnTo>
                        <a:pt x="3" y="16"/>
                      </a:lnTo>
                      <a:lnTo>
                        <a:pt x="3" y="16"/>
                      </a:lnTo>
                      <a:lnTo>
                        <a:pt x="3" y="17"/>
                      </a:lnTo>
                      <a:lnTo>
                        <a:pt x="2" y="18"/>
                      </a:lnTo>
                      <a:lnTo>
                        <a:pt x="2" y="19"/>
                      </a:lnTo>
                      <a:lnTo>
                        <a:pt x="2" y="19"/>
                      </a:lnTo>
                      <a:lnTo>
                        <a:pt x="2" y="20"/>
                      </a:lnTo>
                      <a:lnTo>
                        <a:pt x="2" y="20"/>
                      </a:lnTo>
                      <a:lnTo>
                        <a:pt x="2" y="20"/>
                      </a:lnTo>
                      <a:lnTo>
                        <a:pt x="2" y="21"/>
                      </a:lnTo>
                      <a:lnTo>
                        <a:pt x="3" y="21"/>
                      </a:lnTo>
                      <a:lnTo>
                        <a:pt x="4" y="22"/>
                      </a:lnTo>
                      <a:lnTo>
                        <a:pt x="5" y="23"/>
                      </a:lnTo>
                      <a:lnTo>
                        <a:pt x="5" y="23"/>
                      </a:lnTo>
                      <a:lnTo>
                        <a:pt x="5" y="24"/>
                      </a:lnTo>
                      <a:lnTo>
                        <a:pt x="6" y="25"/>
                      </a:lnTo>
                      <a:lnTo>
                        <a:pt x="6" y="25"/>
                      </a:lnTo>
                      <a:lnTo>
                        <a:pt x="7" y="26"/>
                      </a:lnTo>
                      <a:lnTo>
                        <a:pt x="7" y="26"/>
                      </a:lnTo>
                      <a:lnTo>
                        <a:pt x="7" y="26"/>
                      </a:lnTo>
                      <a:lnTo>
                        <a:pt x="7" y="27"/>
                      </a:lnTo>
                      <a:lnTo>
                        <a:pt x="7" y="27"/>
                      </a:lnTo>
                      <a:lnTo>
                        <a:pt x="7" y="28"/>
                      </a:lnTo>
                      <a:lnTo>
                        <a:pt x="6" y="28"/>
                      </a:lnTo>
                      <a:lnTo>
                        <a:pt x="5" y="29"/>
                      </a:lnTo>
                      <a:lnTo>
                        <a:pt x="5" y="30"/>
                      </a:lnTo>
                      <a:lnTo>
                        <a:pt x="5" y="30"/>
                      </a:lnTo>
                      <a:lnTo>
                        <a:pt x="4" y="31"/>
                      </a:lnTo>
                      <a:lnTo>
                        <a:pt x="4" y="31"/>
                      </a:lnTo>
                      <a:lnTo>
                        <a:pt x="5" y="32"/>
                      </a:lnTo>
                      <a:lnTo>
                        <a:pt x="5" y="32"/>
                      </a:lnTo>
                      <a:lnTo>
                        <a:pt x="5" y="33"/>
                      </a:lnTo>
                      <a:lnTo>
                        <a:pt x="5" y="33"/>
                      </a:lnTo>
                      <a:lnTo>
                        <a:pt x="6" y="34"/>
                      </a:lnTo>
                      <a:lnTo>
                        <a:pt x="7" y="34"/>
                      </a:lnTo>
                      <a:lnTo>
                        <a:pt x="9" y="34"/>
                      </a:lnTo>
                      <a:lnTo>
                        <a:pt x="10" y="34"/>
                      </a:lnTo>
                      <a:lnTo>
                        <a:pt x="12" y="34"/>
                      </a:lnTo>
                      <a:lnTo>
                        <a:pt x="12" y="34"/>
                      </a:lnTo>
                      <a:lnTo>
                        <a:pt x="12" y="35"/>
                      </a:lnTo>
                      <a:lnTo>
                        <a:pt x="13" y="36"/>
                      </a:lnTo>
                      <a:lnTo>
                        <a:pt x="13" y="37"/>
                      </a:lnTo>
                      <a:lnTo>
                        <a:pt x="14" y="37"/>
                      </a:lnTo>
                      <a:lnTo>
                        <a:pt x="15" y="38"/>
                      </a:lnTo>
                      <a:lnTo>
                        <a:pt x="16" y="38"/>
                      </a:lnTo>
                      <a:lnTo>
                        <a:pt x="18" y="39"/>
                      </a:lnTo>
                      <a:lnTo>
                        <a:pt x="21" y="40"/>
                      </a:lnTo>
                      <a:lnTo>
                        <a:pt x="23" y="40"/>
                      </a:lnTo>
                      <a:lnTo>
                        <a:pt x="24" y="40"/>
                      </a:lnTo>
                      <a:lnTo>
                        <a:pt x="25" y="40"/>
                      </a:lnTo>
                      <a:lnTo>
                        <a:pt x="26" y="40"/>
                      </a:lnTo>
                      <a:lnTo>
                        <a:pt x="27" y="39"/>
                      </a:lnTo>
                      <a:lnTo>
                        <a:pt x="27" y="39"/>
                      </a:lnTo>
                      <a:lnTo>
                        <a:pt x="27" y="40"/>
                      </a:lnTo>
                      <a:lnTo>
                        <a:pt x="27" y="41"/>
                      </a:lnTo>
                      <a:lnTo>
                        <a:pt x="28" y="42"/>
                      </a:lnTo>
                      <a:lnTo>
                        <a:pt x="28" y="42"/>
                      </a:lnTo>
                      <a:lnTo>
                        <a:pt x="29" y="42"/>
                      </a:lnTo>
                      <a:lnTo>
                        <a:pt x="30" y="43"/>
                      </a:lnTo>
                      <a:lnTo>
                        <a:pt x="32" y="43"/>
                      </a:lnTo>
                      <a:lnTo>
                        <a:pt x="34" y="43"/>
                      </a:lnTo>
                      <a:lnTo>
                        <a:pt x="36" y="43"/>
                      </a:lnTo>
                      <a:lnTo>
                        <a:pt x="37" y="43"/>
                      </a:lnTo>
                      <a:lnTo>
                        <a:pt x="38" y="43"/>
                      </a:lnTo>
                      <a:lnTo>
                        <a:pt x="38" y="44"/>
                      </a:lnTo>
                      <a:lnTo>
                        <a:pt x="38" y="45"/>
                      </a:lnTo>
                      <a:lnTo>
                        <a:pt x="38" y="45"/>
                      </a:lnTo>
                      <a:lnTo>
                        <a:pt x="39" y="45"/>
                      </a:lnTo>
                      <a:lnTo>
                        <a:pt x="40" y="45"/>
                      </a:lnTo>
                      <a:lnTo>
                        <a:pt x="41" y="45"/>
                      </a:lnTo>
                      <a:lnTo>
                        <a:pt x="42" y="45"/>
                      </a:lnTo>
                      <a:lnTo>
                        <a:pt x="43" y="44"/>
                      </a:lnTo>
                      <a:lnTo>
                        <a:pt x="43" y="43"/>
                      </a:lnTo>
                      <a:lnTo>
                        <a:pt x="44" y="42"/>
                      </a:lnTo>
                      <a:lnTo>
                        <a:pt x="45" y="41"/>
                      </a:lnTo>
                      <a:lnTo>
                        <a:pt x="45" y="39"/>
                      </a:lnTo>
                      <a:lnTo>
                        <a:pt x="46" y="38"/>
                      </a:lnTo>
                      <a:lnTo>
                        <a:pt x="46" y="38"/>
                      </a:lnTo>
                      <a:lnTo>
                        <a:pt x="47" y="39"/>
                      </a:lnTo>
                      <a:lnTo>
                        <a:pt x="48" y="39"/>
                      </a:lnTo>
                      <a:lnTo>
                        <a:pt x="49" y="39"/>
                      </a:lnTo>
                      <a:lnTo>
                        <a:pt x="50" y="39"/>
                      </a:lnTo>
                      <a:lnTo>
                        <a:pt x="50" y="39"/>
                      </a:lnTo>
                      <a:lnTo>
                        <a:pt x="51" y="38"/>
                      </a:lnTo>
                      <a:lnTo>
                        <a:pt x="52" y="38"/>
                      </a:lnTo>
                      <a:lnTo>
                        <a:pt x="52" y="38"/>
                      </a:lnTo>
                      <a:lnTo>
                        <a:pt x="52" y="38"/>
                      </a:lnTo>
                      <a:lnTo>
                        <a:pt x="53" y="38"/>
                      </a:lnTo>
                      <a:lnTo>
                        <a:pt x="54" y="38"/>
                      </a:lnTo>
                      <a:lnTo>
                        <a:pt x="57" y="39"/>
                      </a:lnTo>
                      <a:lnTo>
                        <a:pt x="59" y="39"/>
                      </a:lnTo>
                      <a:lnTo>
                        <a:pt x="60" y="39"/>
                      </a:lnTo>
                      <a:lnTo>
                        <a:pt x="61" y="39"/>
                      </a:lnTo>
                      <a:lnTo>
                        <a:pt x="61" y="39"/>
                      </a:lnTo>
                      <a:lnTo>
                        <a:pt x="62" y="39"/>
                      </a:lnTo>
                      <a:lnTo>
                        <a:pt x="63" y="39"/>
                      </a:lnTo>
                      <a:lnTo>
                        <a:pt x="63" y="38"/>
                      </a:lnTo>
                      <a:lnTo>
                        <a:pt x="63" y="38"/>
                      </a:lnTo>
                      <a:lnTo>
                        <a:pt x="63" y="37"/>
                      </a:lnTo>
                      <a:lnTo>
                        <a:pt x="63" y="37"/>
                      </a:lnTo>
                      <a:lnTo>
                        <a:pt x="63" y="35"/>
                      </a:lnTo>
                      <a:lnTo>
                        <a:pt x="63" y="33"/>
                      </a:lnTo>
                      <a:lnTo>
                        <a:pt x="63" y="32"/>
                      </a:lnTo>
                      <a:lnTo>
                        <a:pt x="63" y="31"/>
                      </a:lnTo>
                      <a:lnTo>
                        <a:pt x="63" y="31"/>
                      </a:lnTo>
                      <a:lnTo>
                        <a:pt x="63" y="31"/>
                      </a:lnTo>
                      <a:lnTo>
                        <a:pt x="64" y="30"/>
                      </a:lnTo>
                      <a:lnTo>
                        <a:pt x="65" y="29"/>
                      </a:lnTo>
                      <a:lnTo>
                        <a:pt x="66" y="29"/>
                      </a:lnTo>
                      <a:lnTo>
                        <a:pt x="67" y="29"/>
                      </a:lnTo>
                      <a:lnTo>
                        <a:pt x="69" y="29"/>
                      </a:lnTo>
                      <a:lnTo>
                        <a:pt x="70" y="29"/>
                      </a:lnTo>
                      <a:lnTo>
                        <a:pt x="71" y="28"/>
                      </a:lnTo>
                      <a:lnTo>
                        <a:pt x="71" y="28"/>
                      </a:lnTo>
                      <a:lnTo>
                        <a:pt x="72" y="28"/>
                      </a:lnTo>
                      <a:lnTo>
                        <a:pt x="72" y="27"/>
                      </a:lnTo>
                      <a:lnTo>
                        <a:pt x="73" y="26"/>
                      </a:lnTo>
                      <a:lnTo>
                        <a:pt x="73" y="25"/>
                      </a:lnTo>
                      <a:lnTo>
                        <a:pt x="73" y="24"/>
                      </a:lnTo>
                      <a:lnTo>
                        <a:pt x="73" y="23"/>
                      </a:lnTo>
                      <a:lnTo>
                        <a:pt x="72" y="20"/>
                      </a:lnTo>
                      <a:lnTo>
                        <a:pt x="71" y="18"/>
                      </a:lnTo>
                      <a:lnTo>
                        <a:pt x="70" y="16"/>
                      </a:lnTo>
                      <a:lnTo>
                        <a:pt x="70" y="13"/>
                      </a:lnTo>
                      <a:lnTo>
                        <a:pt x="69" y="13"/>
                      </a:lnTo>
                      <a:lnTo>
                        <a:pt x="69" y="12"/>
                      </a:lnTo>
                      <a:lnTo>
                        <a:pt x="69" y="12"/>
                      </a:lnTo>
                      <a:lnTo>
                        <a:pt x="69" y="11"/>
                      </a:lnTo>
                      <a:lnTo>
                        <a:pt x="69" y="10"/>
                      </a:lnTo>
                      <a:lnTo>
                        <a:pt x="70" y="8"/>
                      </a:lnTo>
                      <a:lnTo>
                        <a:pt x="70" y="7"/>
                      </a:lnTo>
                      <a:lnTo>
                        <a:pt x="69" y="6"/>
                      </a:lnTo>
                      <a:lnTo>
                        <a:pt x="68" y="5"/>
                      </a:lnTo>
                      <a:lnTo>
                        <a:pt x="67" y="5"/>
                      </a:lnTo>
                      <a:lnTo>
                        <a:pt x="67" y="5"/>
                      </a:lnTo>
                      <a:lnTo>
                        <a:pt x="64" y="3"/>
                      </a:lnTo>
                      <a:lnTo>
                        <a:pt x="62" y="2"/>
                      </a:lnTo>
                      <a:lnTo>
                        <a:pt x="60" y="1"/>
                      </a:lnTo>
                      <a:lnTo>
                        <a:pt x="59" y="1"/>
                      </a:lnTo>
                      <a:lnTo>
                        <a:pt x="57" y="0"/>
                      </a:lnTo>
                      <a:lnTo>
                        <a:pt x="55" y="0"/>
                      </a:lnTo>
                      <a:lnTo>
                        <a:pt x="53" y="0"/>
                      </a:lnTo>
                      <a:lnTo>
                        <a:pt x="4" y="3"/>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98" name="Freeform 906">
                  <a:extLst>
                    <a:ext uri="{FF2B5EF4-FFF2-40B4-BE49-F238E27FC236}">
                      <a16:creationId xmlns:a16="http://schemas.microsoft.com/office/drawing/2014/main" id="{10FFC8F8-E7E7-4535-83BE-49DB69488A69}"/>
                    </a:ext>
                  </a:extLst>
                </p:cNvPr>
                <p:cNvSpPr>
                  <a:spLocks/>
                </p:cNvSpPr>
                <p:nvPr/>
              </p:nvSpPr>
              <p:spPr bwMode="auto">
                <a:xfrm>
                  <a:off x="3204" y="1432"/>
                  <a:ext cx="58" cy="14"/>
                </a:xfrm>
                <a:custGeom>
                  <a:avLst/>
                  <a:gdLst>
                    <a:gd name="T0" fmla="*/ 24 w 58"/>
                    <a:gd name="T1" fmla="*/ 0 h 14"/>
                    <a:gd name="T2" fmla="*/ 18 w 58"/>
                    <a:gd name="T3" fmla="*/ 0 h 14"/>
                    <a:gd name="T4" fmla="*/ 13 w 58"/>
                    <a:gd name="T5" fmla="*/ 1 h 14"/>
                    <a:gd name="T6" fmla="*/ 9 w 58"/>
                    <a:gd name="T7" fmla="*/ 3 h 14"/>
                    <a:gd name="T8" fmla="*/ 7 w 58"/>
                    <a:gd name="T9" fmla="*/ 4 h 14"/>
                    <a:gd name="T10" fmla="*/ 5 w 58"/>
                    <a:gd name="T11" fmla="*/ 5 h 14"/>
                    <a:gd name="T12" fmla="*/ 3 w 58"/>
                    <a:gd name="T13" fmla="*/ 6 h 14"/>
                    <a:gd name="T14" fmla="*/ 1 w 58"/>
                    <a:gd name="T15" fmla="*/ 8 h 14"/>
                    <a:gd name="T16" fmla="*/ 0 w 58"/>
                    <a:gd name="T17" fmla="*/ 9 h 14"/>
                    <a:gd name="T18" fmla="*/ 0 w 58"/>
                    <a:gd name="T19" fmla="*/ 10 h 14"/>
                    <a:gd name="T20" fmla="*/ 0 w 58"/>
                    <a:gd name="T21" fmla="*/ 10 h 14"/>
                    <a:gd name="T22" fmla="*/ 2 w 58"/>
                    <a:gd name="T23" fmla="*/ 10 h 14"/>
                    <a:gd name="T24" fmla="*/ 5 w 58"/>
                    <a:gd name="T25" fmla="*/ 10 h 14"/>
                    <a:gd name="T26" fmla="*/ 11 w 58"/>
                    <a:gd name="T27" fmla="*/ 9 h 14"/>
                    <a:gd name="T28" fmla="*/ 14 w 58"/>
                    <a:gd name="T29" fmla="*/ 8 h 14"/>
                    <a:gd name="T30" fmla="*/ 18 w 58"/>
                    <a:gd name="T31" fmla="*/ 7 h 14"/>
                    <a:gd name="T32" fmla="*/ 21 w 58"/>
                    <a:gd name="T33" fmla="*/ 7 h 14"/>
                    <a:gd name="T34" fmla="*/ 22 w 58"/>
                    <a:gd name="T35" fmla="*/ 8 h 14"/>
                    <a:gd name="T36" fmla="*/ 23 w 58"/>
                    <a:gd name="T37" fmla="*/ 9 h 14"/>
                    <a:gd name="T38" fmla="*/ 25 w 58"/>
                    <a:gd name="T39" fmla="*/ 10 h 14"/>
                    <a:gd name="T40" fmla="*/ 27 w 58"/>
                    <a:gd name="T41" fmla="*/ 12 h 14"/>
                    <a:gd name="T42" fmla="*/ 29 w 58"/>
                    <a:gd name="T43" fmla="*/ 13 h 14"/>
                    <a:gd name="T44" fmla="*/ 35 w 58"/>
                    <a:gd name="T45" fmla="*/ 14 h 14"/>
                    <a:gd name="T46" fmla="*/ 37 w 58"/>
                    <a:gd name="T47" fmla="*/ 14 h 14"/>
                    <a:gd name="T48" fmla="*/ 40 w 58"/>
                    <a:gd name="T49" fmla="*/ 14 h 14"/>
                    <a:gd name="T50" fmla="*/ 42 w 58"/>
                    <a:gd name="T51" fmla="*/ 14 h 14"/>
                    <a:gd name="T52" fmla="*/ 43 w 58"/>
                    <a:gd name="T53" fmla="*/ 13 h 14"/>
                    <a:gd name="T54" fmla="*/ 44 w 58"/>
                    <a:gd name="T55" fmla="*/ 13 h 14"/>
                    <a:gd name="T56" fmla="*/ 44 w 58"/>
                    <a:gd name="T57" fmla="*/ 11 h 14"/>
                    <a:gd name="T58" fmla="*/ 45 w 58"/>
                    <a:gd name="T59" fmla="*/ 11 h 14"/>
                    <a:gd name="T60" fmla="*/ 48 w 58"/>
                    <a:gd name="T61" fmla="*/ 10 h 14"/>
                    <a:gd name="T62" fmla="*/ 51 w 58"/>
                    <a:gd name="T63" fmla="*/ 9 h 14"/>
                    <a:gd name="T64" fmla="*/ 55 w 58"/>
                    <a:gd name="T65" fmla="*/ 10 h 14"/>
                    <a:gd name="T66" fmla="*/ 57 w 58"/>
                    <a:gd name="T67" fmla="*/ 10 h 14"/>
                    <a:gd name="T68" fmla="*/ 58 w 58"/>
                    <a:gd name="T69" fmla="*/ 9 h 14"/>
                    <a:gd name="T70" fmla="*/ 58 w 58"/>
                    <a:gd name="T71" fmla="*/ 9 h 14"/>
                    <a:gd name="T72" fmla="*/ 58 w 58"/>
                    <a:gd name="T73" fmla="*/ 7 h 14"/>
                    <a:gd name="T74" fmla="*/ 57 w 58"/>
                    <a:gd name="T75" fmla="*/ 6 h 14"/>
                    <a:gd name="T76" fmla="*/ 56 w 58"/>
                    <a:gd name="T77" fmla="*/ 5 h 14"/>
                    <a:gd name="T78" fmla="*/ 53 w 58"/>
                    <a:gd name="T79" fmla="*/ 4 h 14"/>
                    <a:gd name="T80" fmla="*/ 50 w 58"/>
                    <a:gd name="T81" fmla="*/ 4 h 14"/>
                    <a:gd name="T82" fmla="*/ 38 w 58"/>
                    <a:gd name="T83" fmla="*/ 2 h 14"/>
                    <a:gd name="T84" fmla="*/ 24 w 58"/>
                    <a:gd name="T8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 h="14">
                      <a:moveTo>
                        <a:pt x="24" y="0"/>
                      </a:moveTo>
                      <a:lnTo>
                        <a:pt x="24" y="0"/>
                      </a:lnTo>
                      <a:lnTo>
                        <a:pt x="20" y="0"/>
                      </a:lnTo>
                      <a:lnTo>
                        <a:pt x="18" y="0"/>
                      </a:lnTo>
                      <a:lnTo>
                        <a:pt x="15" y="1"/>
                      </a:lnTo>
                      <a:lnTo>
                        <a:pt x="13" y="1"/>
                      </a:lnTo>
                      <a:lnTo>
                        <a:pt x="11" y="2"/>
                      </a:lnTo>
                      <a:lnTo>
                        <a:pt x="9" y="3"/>
                      </a:lnTo>
                      <a:lnTo>
                        <a:pt x="7" y="4"/>
                      </a:lnTo>
                      <a:lnTo>
                        <a:pt x="7" y="4"/>
                      </a:lnTo>
                      <a:lnTo>
                        <a:pt x="6" y="4"/>
                      </a:lnTo>
                      <a:lnTo>
                        <a:pt x="5" y="5"/>
                      </a:lnTo>
                      <a:lnTo>
                        <a:pt x="3" y="6"/>
                      </a:lnTo>
                      <a:lnTo>
                        <a:pt x="3" y="6"/>
                      </a:lnTo>
                      <a:lnTo>
                        <a:pt x="2" y="7"/>
                      </a:lnTo>
                      <a:lnTo>
                        <a:pt x="1" y="8"/>
                      </a:lnTo>
                      <a:lnTo>
                        <a:pt x="1" y="8"/>
                      </a:lnTo>
                      <a:lnTo>
                        <a:pt x="0" y="9"/>
                      </a:lnTo>
                      <a:lnTo>
                        <a:pt x="0" y="9"/>
                      </a:lnTo>
                      <a:lnTo>
                        <a:pt x="0" y="10"/>
                      </a:lnTo>
                      <a:lnTo>
                        <a:pt x="0" y="10"/>
                      </a:lnTo>
                      <a:lnTo>
                        <a:pt x="0" y="10"/>
                      </a:lnTo>
                      <a:lnTo>
                        <a:pt x="1" y="10"/>
                      </a:lnTo>
                      <a:lnTo>
                        <a:pt x="2" y="10"/>
                      </a:lnTo>
                      <a:lnTo>
                        <a:pt x="3" y="10"/>
                      </a:lnTo>
                      <a:lnTo>
                        <a:pt x="5" y="10"/>
                      </a:lnTo>
                      <a:lnTo>
                        <a:pt x="9" y="10"/>
                      </a:lnTo>
                      <a:lnTo>
                        <a:pt x="11" y="9"/>
                      </a:lnTo>
                      <a:lnTo>
                        <a:pt x="11" y="9"/>
                      </a:lnTo>
                      <a:lnTo>
                        <a:pt x="14" y="8"/>
                      </a:lnTo>
                      <a:lnTo>
                        <a:pt x="17" y="7"/>
                      </a:lnTo>
                      <a:lnTo>
                        <a:pt x="18" y="7"/>
                      </a:lnTo>
                      <a:lnTo>
                        <a:pt x="20" y="7"/>
                      </a:lnTo>
                      <a:lnTo>
                        <a:pt x="21" y="7"/>
                      </a:lnTo>
                      <a:lnTo>
                        <a:pt x="22" y="8"/>
                      </a:lnTo>
                      <a:lnTo>
                        <a:pt x="22" y="8"/>
                      </a:lnTo>
                      <a:lnTo>
                        <a:pt x="23" y="8"/>
                      </a:lnTo>
                      <a:lnTo>
                        <a:pt x="23" y="9"/>
                      </a:lnTo>
                      <a:lnTo>
                        <a:pt x="25" y="10"/>
                      </a:lnTo>
                      <a:lnTo>
                        <a:pt x="25" y="10"/>
                      </a:lnTo>
                      <a:lnTo>
                        <a:pt x="26" y="11"/>
                      </a:lnTo>
                      <a:lnTo>
                        <a:pt x="27" y="12"/>
                      </a:lnTo>
                      <a:lnTo>
                        <a:pt x="28" y="12"/>
                      </a:lnTo>
                      <a:lnTo>
                        <a:pt x="29" y="13"/>
                      </a:lnTo>
                      <a:lnTo>
                        <a:pt x="32" y="14"/>
                      </a:lnTo>
                      <a:lnTo>
                        <a:pt x="35" y="14"/>
                      </a:lnTo>
                      <a:lnTo>
                        <a:pt x="35" y="14"/>
                      </a:lnTo>
                      <a:lnTo>
                        <a:pt x="37" y="14"/>
                      </a:lnTo>
                      <a:lnTo>
                        <a:pt x="39" y="14"/>
                      </a:lnTo>
                      <a:lnTo>
                        <a:pt x="40" y="14"/>
                      </a:lnTo>
                      <a:lnTo>
                        <a:pt x="41" y="14"/>
                      </a:lnTo>
                      <a:lnTo>
                        <a:pt x="42" y="14"/>
                      </a:lnTo>
                      <a:lnTo>
                        <a:pt x="43" y="13"/>
                      </a:lnTo>
                      <a:lnTo>
                        <a:pt x="43" y="13"/>
                      </a:lnTo>
                      <a:lnTo>
                        <a:pt x="43" y="13"/>
                      </a:lnTo>
                      <a:lnTo>
                        <a:pt x="44" y="13"/>
                      </a:lnTo>
                      <a:lnTo>
                        <a:pt x="44" y="12"/>
                      </a:lnTo>
                      <a:lnTo>
                        <a:pt x="44" y="11"/>
                      </a:lnTo>
                      <a:lnTo>
                        <a:pt x="44" y="11"/>
                      </a:lnTo>
                      <a:lnTo>
                        <a:pt x="45" y="11"/>
                      </a:lnTo>
                      <a:lnTo>
                        <a:pt x="46" y="10"/>
                      </a:lnTo>
                      <a:lnTo>
                        <a:pt x="48" y="10"/>
                      </a:lnTo>
                      <a:lnTo>
                        <a:pt x="49" y="9"/>
                      </a:lnTo>
                      <a:lnTo>
                        <a:pt x="51" y="9"/>
                      </a:lnTo>
                      <a:lnTo>
                        <a:pt x="52" y="9"/>
                      </a:lnTo>
                      <a:lnTo>
                        <a:pt x="55" y="10"/>
                      </a:lnTo>
                      <a:lnTo>
                        <a:pt x="55" y="10"/>
                      </a:lnTo>
                      <a:lnTo>
                        <a:pt x="57" y="10"/>
                      </a:lnTo>
                      <a:lnTo>
                        <a:pt x="57" y="9"/>
                      </a:lnTo>
                      <a:lnTo>
                        <a:pt x="58" y="9"/>
                      </a:lnTo>
                      <a:lnTo>
                        <a:pt x="58" y="9"/>
                      </a:lnTo>
                      <a:lnTo>
                        <a:pt x="58" y="9"/>
                      </a:lnTo>
                      <a:lnTo>
                        <a:pt x="58" y="8"/>
                      </a:lnTo>
                      <a:lnTo>
                        <a:pt x="58" y="7"/>
                      </a:lnTo>
                      <a:lnTo>
                        <a:pt x="58" y="7"/>
                      </a:lnTo>
                      <a:lnTo>
                        <a:pt x="57" y="6"/>
                      </a:lnTo>
                      <a:lnTo>
                        <a:pt x="56" y="5"/>
                      </a:lnTo>
                      <a:lnTo>
                        <a:pt x="56" y="5"/>
                      </a:lnTo>
                      <a:lnTo>
                        <a:pt x="55" y="5"/>
                      </a:lnTo>
                      <a:lnTo>
                        <a:pt x="53" y="4"/>
                      </a:lnTo>
                      <a:lnTo>
                        <a:pt x="50" y="4"/>
                      </a:lnTo>
                      <a:lnTo>
                        <a:pt x="50" y="4"/>
                      </a:lnTo>
                      <a:lnTo>
                        <a:pt x="42" y="2"/>
                      </a:lnTo>
                      <a:lnTo>
                        <a:pt x="38" y="2"/>
                      </a:lnTo>
                      <a:lnTo>
                        <a:pt x="35" y="1"/>
                      </a:lnTo>
                      <a:lnTo>
                        <a:pt x="24" y="0"/>
                      </a:lnTo>
                      <a:close/>
                    </a:path>
                  </a:pathLst>
                </a:custGeom>
                <a:solidFill>
                  <a:srgbClr val="B2DC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899" name="Freeform 907">
                  <a:extLst>
                    <a:ext uri="{FF2B5EF4-FFF2-40B4-BE49-F238E27FC236}">
                      <a16:creationId xmlns:a16="http://schemas.microsoft.com/office/drawing/2014/main" id="{DCF6558E-7C19-4A94-94C1-0E492155F951}"/>
                    </a:ext>
                  </a:extLst>
                </p:cNvPr>
                <p:cNvSpPr>
                  <a:spLocks/>
                </p:cNvSpPr>
                <p:nvPr/>
              </p:nvSpPr>
              <p:spPr bwMode="auto">
                <a:xfrm>
                  <a:off x="3224" y="1380"/>
                  <a:ext cx="24" cy="41"/>
                </a:xfrm>
                <a:custGeom>
                  <a:avLst/>
                  <a:gdLst>
                    <a:gd name="T0" fmla="*/ 22 w 24"/>
                    <a:gd name="T1" fmla="*/ 15 h 41"/>
                    <a:gd name="T2" fmla="*/ 20 w 24"/>
                    <a:gd name="T3" fmla="*/ 15 h 41"/>
                    <a:gd name="T4" fmla="*/ 19 w 24"/>
                    <a:gd name="T5" fmla="*/ 16 h 41"/>
                    <a:gd name="T6" fmla="*/ 17 w 24"/>
                    <a:gd name="T7" fmla="*/ 20 h 41"/>
                    <a:gd name="T8" fmla="*/ 13 w 24"/>
                    <a:gd name="T9" fmla="*/ 25 h 41"/>
                    <a:gd name="T10" fmla="*/ 12 w 24"/>
                    <a:gd name="T11" fmla="*/ 27 h 41"/>
                    <a:gd name="T12" fmla="*/ 11 w 24"/>
                    <a:gd name="T13" fmla="*/ 28 h 41"/>
                    <a:gd name="T14" fmla="*/ 11 w 24"/>
                    <a:gd name="T15" fmla="*/ 26 h 41"/>
                    <a:gd name="T16" fmla="*/ 12 w 24"/>
                    <a:gd name="T17" fmla="*/ 23 h 41"/>
                    <a:gd name="T18" fmla="*/ 12 w 24"/>
                    <a:gd name="T19" fmla="*/ 20 h 41"/>
                    <a:gd name="T20" fmla="*/ 15 w 24"/>
                    <a:gd name="T21" fmla="*/ 11 h 41"/>
                    <a:gd name="T22" fmla="*/ 17 w 24"/>
                    <a:gd name="T23" fmla="*/ 2 h 41"/>
                    <a:gd name="T24" fmla="*/ 16 w 24"/>
                    <a:gd name="T25" fmla="*/ 3 h 41"/>
                    <a:gd name="T26" fmla="*/ 14 w 24"/>
                    <a:gd name="T27" fmla="*/ 12 h 41"/>
                    <a:gd name="T28" fmla="*/ 14 w 24"/>
                    <a:gd name="T29" fmla="*/ 11 h 41"/>
                    <a:gd name="T30" fmla="*/ 14 w 24"/>
                    <a:gd name="T31" fmla="*/ 10 h 41"/>
                    <a:gd name="T32" fmla="*/ 14 w 24"/>
                    <a:gd name="T33" fmla="*/ 7 h 41"/>
                    <a:gd name="T34" fmla="*/ 14 w 24"/>
                    <a:gd name="T35" fmla="*/ 12 h 41"/>
                    <a:gd name="T36" fmla="*/ 13 w 24"/>
                    <a:gd name="T37" fmla="*/ 13 h 41"/>
                    <a:gd name="T38" fmla="*/ 12 w 24"/>
                    <a:gd name="T39" fmla="*/ 19 h 41"/>
                    <a:gd name="T40" fmla="*/ 10 w 24"/>
                    <a:gd name="T41" fmla="*/ 23 h 41"/>
                    <a:gd name="T42" fmla="*/ 9 w 24"/>
                    <a:gd name="T43" fmla="*/ 23 h 41"/>
                    <a:gd name="T44" fmla="*/ 7 w 24"/>
                    <a:gd name="T45" fmla="*/ 21 h 41"/>
                    <a:gd name="T46" fmla="*/ 6 w 24"/>
                    <a:gd name="T47" fmla="*/ 18 h 41"/>
                    <a:gd name="T48" fmla="*/ 3 w 24"/>
                    <a:gd name="T49" fmla="*/ 7 h 41"/>
                    <a:gd name="T50" fmla="*/ 2 w 24"/>
                    <a:gd name="T51" fmla="*/ 5 h 41"/>
                    <a:gd name="T52" fmla="*/ 0 w 24"/>
                    <a:gd name="T53" fmla="*/ 0 h 41"/>
                    <a:gd name="T54" fmla="*/ 0 w 24"/>
                    <a:gd name="T55" fmla="*/ 2 h 41"/>
                    <a:gd name="T56" fmla="*/ 4 w 24"/>
                    <a:gd name="T57" fmla="*/ 17 h 41"/>
                    <a:gd name="T58" fmla="*/ 5 w 24"/>
                    <a:gd name="T59" fmla="*/ 19 h 41"/>
                    <a:gd name="T60" fmla="*/ 7 w 24"/>
                    <a:gd name="T61" fmla="*/ 29 h 41"/>
                    <a:gd name="T62" fmla="*/ 6 w 24"/>
                    <a:gd name="T63" fmla="*/ 30 h 41"/>
                    <a:gd name="T64" fmla="*/ 5 w 24"/>
                    <a:gd name="T65" fmla="*/ 29 h 41"/>
                    <a:gd name="T66" fmla="*/ 3 w 24"/>
                    <a:gd name="T67" fmla="*/ 24 h 41"/>
                    <a:gd name="T68" fmla="*/ 2 w 24"/>
                    <a:gd name="T69" fmla="*/ 15 h 41"/>
                    <a:gd name="T70" fmla="*/ 2 w 24"/>
                    <a:gd name="T71" fmla="*/ 19 h 41"/>
                    <a:gd name="T72" fmla="*/ 2 w 24"/>
                    <a:gd name="T73" fmla="*/ 23 h 41"/>
                    <a:gd name="T74" fmla="*/ 1 w 24"/>
                    <a:gd name="T75" fmla="*/ 23 h 41"/>
                    <a:gd name="T76" fmla="*/ 0 w 24"/>
                    <a:gd name="T77" fmla="*/ 23 h 41"/>
                    <a:gd name="T78" fmla="*/ 3 w 24"/>
                    <a:gd name="T79" fmla="*/ 29 h 41"/>
                    <a:gd name="T80" fmla="*/ 5 w 24"/>
                    <a:gd name="T81" fmla="*/ 39 h 41"/>
                    <a:gd name="T82" fmla="*/ 7 w 24"/>
                    <a:gd name="T83" fmla="*/ 41 h 41"/>
                    <a:gd name="T84" fmla="*/ 10 w 24"/>
                    <a:gd name="T85" fmla="*/ 41 h 41"/>
                    <a:gd name="T86" fmla="*/ 12 w 24"/>
                    <a:gd name="T87" fmla="*/ 40 h 41"/>
                    <a:gd name="T88" fmla="*/ 14 w 24"/>
                    <a:gd name="T89" fmla="*/ 33 h 41"/>
                    <a:gd name="T90" fmla="*/ 16 w 24"/>
                    <a:gd name="T91" fmla="*/ 27 h 41"/>
                    <a:gd name="T92" fmla="*/ 20 w 24"/>
                    <a:gd name="T93" fmla="*/ 22 h 41"/>
                    <a:gd name="T94" fmla="*/ 24 w 24"/>
                    <a:gd name="T95" fmla="*/ 14 h 41"/>
                    <a:gd name="T96" fmla="*/ 23 w 24"/>
                    <a:gd name="T97"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41">
                      <a:moveTo>
                        <a:pt x="23" y="15"/>
                      </a:moveTo>
                      <a:lnTo>
                        <a:pt x="23" y="15"/>
                      </a:lnTo>
                      <a:lnTo>
                        <a:pt x="22" y="15"/>
                      </a:lnTo>
                      <a:lnTo>
                        <a:pt x="21" y="15"/>
                      </a:lnTo>
                      <a:lnTo>
                        <a:pt x="21" y="15"/>
                      </a:lnTo>
                      <a:lnTo>
                        <a:pt x="20" y="15"/>
                      </a:lnTo>
                      <a:lnTo>
                        <a:pt x="20" y="15"/>
                      </a:lnTo>
                      <a:lnTo>
                        <a:pt x="20" y="15"/>
                      </a:lnTo>
                      <a:lnTo>
                        <a:pt x="19" y="16"/>
                      </a:lnTo>
                      <a:lnTo>
                        <a:pt x="19" y="17"/>
                      </a:lnTo>
                      <a:lnTo>
                        <a:pt x="19" y="17"/>
                      </a:lnTo>
                      <a:lnTo>
                        <a:pt x="17" y="20"/>
                      </a:lnTo>
                      <a:lnTo>
                        <a:pt x="14" y="23"/>
                      </a:lnTo>
                      <a:lnTo>
                        <a:pt x="14" y="23"/>
                      </a:lnTo>
                      <a:lnTo>
                        <a:pt x="13" y="25"/>
                      </a:lnTo>
                      <a:lnTo>
                        <a:pt x="13" y="25"/>
                      </a:lnTo>
                      <a:lnTo>
                        <a:pt x="13" y="26"/>
                      </a:lnTo>
                      <a:lnTo>
                        <a:pt x="12" y="27"/>
                      </a:lnTo>
                      <a:lnTo>
                        <a:pt x="12" y="27"/>
                      </a:lnTo>
                      <a:lnTo>
                        <a:pt x="11" y="27"/>
                      </a:lnTo>
                      <a:lnTo>
                        <a:pt x="11" y="28"/>
                      </a:lnTo>
                      <a:lnTo>
                        <a:pt x="11" y="28"/>
                      </a:lnTo>
                      <a:lnTo>
                        <a:pt x="11" y="27"/>
                      </a:lnTo>
                      <a:lnTo>
                        <a:pt x="11" y="26"/>
                      </a:lnTo>
                      <a:lnTo>
                        <a:pt x="11" y="26"/>
                      </a:lnTo>
                      <a:lnTo>
                        <a:pt x="11" y="25"/>
                      </a:lnTo>
                      <a:lnTo>
                        <a:pt x="12" y="23"/>
                      </a:lnTo>
                      <a:lnTo>
                        <a:pt x="12" y="21"/>
                      </a:lnTo>
                      <a:lnTo>
                        <a:pt x="12" y="20"/>
                      </a:lnTo>
                      <a:lnTo>
                        <a:pt x="12" y="20"/>
                      </a:lnTo>
                      <a:lnTo>
                        <a:pt x="13" y="19"/>
                      </a:lnTo>
                      <a:lnTo>
                        <a:pt x="14" y="17"/>
                      </a:lnTo>
                      <a:lnTo>
                        <a:pt x="15" y="11"/>
                      </a:lnTo>
                      <a:lnTo>
                        <a:pt x="16" y="5"/>
                      </a:lnTo>
                      <a:lnTo>
                        <a:pt x="17" y="3"/>
                      </a:lnTo>
                      <a:lnTo>
                        <a:pt x="17" y="2"/>
                      </a:lnTo>
                      <a:lnTo>
                        <a:pt x="17" y="2"/>
                      </a:lnTo>
                      <a:lnTo>
                        <a:pt x="17" y="2"/>
                      </a:lnTo>
                      <a:lnTo>
                        <a:pt x="16" y="3"/>
                      </a:lnTo>
                      <a:lnTo>
                        <a:pt x="15" y="7"/>
                      </a:lnTo>
                      <a:lnTo>
                        <a:pt x="14" y="12"/>
                      </a:lnTo>
                      <a:lnTo>
                        <a:pt x="14" y="12"/>
                      </a:lnTo>
                      <a:lnTo>
                        <a:pt x="14" y="11"/>
                      </a:lnTo>
                      <a:lnTo>
                        <a:pt x="14" y="11"/>
                      </a:lnTo>
                      <a:lnTo>
                        <a:pt x="14" y="11"/>
                      </a:lnTo>
                      <a:lnTo>
                        <a:pt x="14" y="10"/>
                      </a:lnTo>
                      <a:lnTo>
                        <a:pt x="14" y="10"/>
                      </a:lnTo>
                      <a:lnTo>
                        <a:pt x="14" y="10"/>
                      </a:lnTo>
                      <a:lnTo>
                        <a:pt x="14" y="10"/>
                      </a:lnTo>
                      <a:lnTo>
                        <a:pt x="14" y="8"/>
                      </a:lnTo>
                      <a:lnTo>
                        <a:pt x="14" y="7"/>
                      </a:lnTo>
                      <a:lnTo>
                        <a:pt x="14" y="7"/>
                      </a:lnTo>
                      <a:lnTo>
                        <a:pt x="14" y="10"/>
                      </a:lnTo>
                      <a:lnTo>
                        <a:pt x="14" y="12"/>
                      </a:lnTo>
                      <a:lnTo>
                        <a:pt x="14" y="12"/>
                      </a:lnTo>
                      <a:lnTo>
                        <a:pt x="13" y="13"/>
                      </a:lnTo>
                      <a:lnTo>
                        <a:pt x="13" y="13"/>
                      </a:lnTo>
                      <a:lnTo>
                        <a:pt x="13" y="13"/>
                      </a:lnTo>
                      <a:lnTo>
                        <a:pt x="13" y="15"/>
                      </a:lnTo>
                      <a:lnTo>
                        <a:pt x="12" y="19"/>
                      </a:lnTo>
                      <a:lnTo>
                        <a:pt x="11" y="21"/>
                      </a:lnTo>
                      <a:lnTo>
                        <a:pt x="10" y="22"/>
                      </a:lnTo>
                      <a:lnTo>
                        <a:pt x="10" y="23"/>
                      </a:lnTo>
                      <a:lnTo>
                        <a:pt x="9" y="23"/>
                      </a:lnTo>
                      <a:lnTo>
                        <a:pt x="9" y="23"/>
                      </a:lnTo>
                      <a:lnTo>
                        <a:pt x="9" y="23"/>
                      </a:lnTo>
                      <a:lnTo>
                        <a:pt x="8" y="23"/>
                      </a:lnTo>
                      <a:lnTo>
                        <a:pt x="8" y="22"/>
                      </a:lnTo>
                      <a:lnTo>
                        <a:pt x="7" y="21"/>
                      </a:lnTo>
                      <a:lnTo>
                        <a:pt x="6" y="19"/>
                      </a:lnTo>
                      <a:lnTo>
                        <a:pt x="6" y="18"/>
                      </a:lnTo>
                      <a:lnTo>
                        <a:pt x="6" y="18"/>
                      </a:lnTo>
                      <a:lnTo>
                        <a:pt x="6" y="15"/>
                      </a:lnTo>
                      <a:lnTo>
                        <a:pt x="4" y="11"/>
                      </a:lnTo>
                      <a:lnTo>
                        <a:pt x="3" y="7"/>
                      </a:lnTo>
                      <a:lnTo>
                        <a:pt x="3" y="6"/>
                      </a:lnTo>
                      <a:lnTo>
                        <a:pt x="2" y="5"/>
                      </a:lnTo>
                      <a:lnTo>
                        <a:pt x="2" y="5"/>
                      </a:lnTo>
                      <a:lnTo>
                        <a:pt x="1" y="1"/>
                      </a:lnTo>
                      <a:lnTo>
                        <a:pt x="0" y="0"/>
                      </a:lnTo>
                      <a:lnTo>
                        <a:pt x="0" y="0"/>
                      </a:lnTo>
                      <a:lnTo>
                        <a:pt x="0" y="0"/>
                      </a:lnTo>
                      <a:lnTo>
                        <a:pt x="0" y="1"/>
                      </a:lnTo>
                      <a:lnTo>
                        <a:pt x="0" y="2"/>
                      </a:lnTo>
                      <a:lnTo>
                        <a:pt x="1" y="5"/>
                      </a:lnTo>
                      <a:lnTo>
                        <a:pt x="3" y="13"/>
                      </a:lnTo>
                      <a:lnTo>
                        <a:pt x="4" y="17"/>
                      </a:lnTo>
                      <a:lnTo>
                        <a:pt x="4" y="17"/>
                      </a:lnTo>
                      <a:lnTo>
                        <a:pt x="4" y="18"/>
                      </a:lnTo>
                      <a:lnTo>
                        <a:pt x="5" y="19"/>
                      </a:lnTo>
                      <a:lnTo>
                        <a:pt x="6" y="23"/>
                      </a:lnTo>
                      <a:lnTo>
                        <a:pt x="7" y="29"/>
                      </a:lnTo>
                      <a:lnTo>
                        <a:pt x="7" y="29"/>
                      </a:lnTo>
                      <a:lnTo>
                        <a:pt x="6" y="30"/>
                      </a:lnTo>
                      <a:lnTo>
                        <a:pt x="6" y="30"/>
                      </a:lnTo>
                      <a:lnTo>
                        <a:pt x="6" y="30"/>
                      </a:lnTo>
                      <a:lnTo>
                        <a:pt x="6" y="30"/>
                      </a:lnTo>
                      <a:lnTo>
                        <a:pt x="6" y="30"/>
                      </a:lnTo>
                      <a:lnTo>
                        <a:pt x="5" y="29"/>
                      </a:lnTo>
                      <a:lnTo>
                        <a:pt x="5" y="28"/>
                      </a:lnTo>
                      <a:lnTo>
                        <a:pt x="4" y="26"/>
                      </a:lnTo>
                      <a:lnTo>
                        <a:pt x="3" y="24"/>
                      </a:lnTo>
                      <a:lnTo>
                        <a:pt x="3" y="21"/>
                      </a:lnTo>
                      <a:lnTo>
                        <a:pt x="2" y="17"/>
                      </a:lnTo>
                      <a:lnTo>
                        <a:pt x="2" y="15"/>
                      </a:lnTo>
                      <a:lnTo>
                        <a:pt x="1" y="16"/>
                      </a:lnTo>
                      <a:lnTo>
                        <a:pt x="1" y="16"/>
                      </a:lnTo>
                      <a:lnTo>
                        <a:pt x="2" y="19"/>
                      </a:lnTo>
                      <a:lnTo>
                        <a:pt x="2" y="21"/>
                      </a:lnTo>
                      <a:lnTo>
                        <a:pt x="2" y="22"/>
                      </a:lnTo>
                      <a:lnTo>
                        <a:pt x="2" y="23"/>
                      </a:lnTo>
                      <a:lnTo>
                        <a:pt x="2" y="23"/>
                      </a:lnTo>
                      <a:lnTo>
                        <a:pt x="2" y="23"/>
                      </a:lnTo>
                      <a:lnTo>
                        <a:pt x="1" y="23"/>
                      </a:lnTo>
                      <a:lnTo>
                        <a:pt x="1" y="22"/>
                      </a:lnTo>
                      <a:lnTo>
                        <a:pt x="0" y="23"/>
                      </a:lnTo>
                      <a:lnTo>
                        <a:pt x="0" y="23"/>
                      </a:lnTo>
                      <a:lnTo>
                        <a:pt x="1" y="24"/>
                      </a:lnTo>
                      <a:lnTo>
                        <a:pt x="2" y="26"/>
                      </a:lnTo>
                      <a:lnTo>
                        <a:pt x="3" y="29"/>
                      </a:lnTo>
                      <a:lnTo>
                        <a:pt x="4" y="32"/>
                      </a:lnTo>
                      <a:lnTo>
                        <a:pt x="5" y="37"/>
                      </a:lnTo>
                      <a:lnTo>
                        <a:pt x="5" y="39"/>
                      </a:lnTo>
                      <a:lnTo>
                        <a:pt x="5" y="39"/>
                      </a:lnTo>
                      <a:lnTo>
                        <a:pt x="6" y="40"/>
                      </a:lnTo>
                      <a:lnTo>
                        <a:pt x="7" y="41"/>
                      </a:lnTo>
                      <a:lnTo>
                        <a:pt x="9" y="41"/>
                      </a:lnTo>
                      <a:lnTo>
                        <a:pt x="10" y="41"/>
                      </a:lnTo>
                      <a:lnTo>
                        <a:pt x="10" y="41"/>
                      </a:lnTo>
                      <a:lnTo>
                        <a:pt x="11" y="40"/>
                      </a:lnTo>
                      <a:lnTo>
                        <a:pt x="12" y="40"/>
                      </a:lnTo>
                      <a:lnTo>
                        <a:pt x="12" y="40"/>
                      </a:lnTo>
                      <a:lnTo>
                        <a:pt x="12" y="37"/>
                      </a:lnTo>
                      <a:lnTo>
                        <a:pt x="13" y="35"/>
                      </a:lnTo>
                      <a:lnTo>
                        <a:pt x="14" y="33"/>
                      </a:lnTo>
                      <a:lnTo>
                        <a:pt x="14" y="30"/>
                      </a:lnTo>
                      <a:lnTo>
                        <a:pt x="15" y="29"/>
                      </a:lnTo>
                      <a:lnTo>
                        <a:pt x="16" y="27"/>
                      </a:lnTo>
                      <a:lnTo>
                        <a:pt x="17" y="25"/>
                      </a:lnTo>
                      <a:lnTo>
                        <a:pt x="18" y="23"/>
                      </a:lnTo>
                      <a:lnTo>
                        <a:pt x="20" y="22"/>
                      </a:lnTo>
                      <a:lnTo>
                        <a:pt x="20" y="21"/>
                      </a:lnTo>
                      <a:lnTo>
                        <a:pt x="21" y="21"/>
                      </a:lnTo>
                      <a:lnTo>
                        <a:pt x="24" y="14"/>
                      </a:lnTo>
                      <a:lnTo>
                        <a:pt x="24" y="14"/>
                      </a:lnTo>
                      <a:lnTo>
                        <a:pt x="23" y="15"/>
                      </a:lnTo>
                      <a:lnTo>
                        <a:pt x="23" y="15"/>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00" name="Freeform 908">
                  <a:extLst>
                    <a:ext uri="{FF2B5EF4-FFF2-40B4-BE49-F238E27FC236}">
                      <a16:creationId xmlns:a16="http://schemas.microsoft.com/office/drawing/2014/main" id="{E89F0310-B799-40B4-B516-47C4B09DDA0A}"/>
                    </a:ext>
                  </a:extLst>
                </p:cNvPr>
                <p:cNvSpPr>
                  <a:spLocks/>
                </p:cNvSpPr>
                <p:nvPr/>
              </p:nvSpPr>
              <p:spPr bwMode="auto">
                <a:xfrm>
                  <a:off x="3188" y="1350"/>
                  <a:ext cx="89" cy="61"/>
                </a:xfrm>
                <a:custGeom>
                  <a:avLst/>
                  <a:gdLst>
                    <a:gd name="T0" fmla="*/ 86 w 89"/>
                    <a:gd name="T1" fmla="*/ 41 h 61"/>
                    <a:gd name="T2" fmla="*/ 83 w 89"/>
                    <a:gd name="T3" fmla="*/ 36 h 61"/>
                    <a:gd name="T4" fmla="*/ 81 w 89"/>
                    <a:gd name="T5" fmla="*/ 34 h 61"/>
                    <a:gd name="T6" fmla="*/ 83 w 89"/>
                    <a:gd name="T7" fmla="*/ 31 h 61"/>
                    <a:gd name="T8" fmla="*/ 87 w 89"/>
                    <a:gd name="T9" fmla="*/ 27 h 61"/>
                    <a:gd name="T10" fmla="*/ 86 w 89"/>
                    <a:gd name="T11" fmla="*/ 24 h 61"/>
                    <a:gd name="T12" fmla="*/ 87 w 89"/>
                    <a:gd name="T13" fmla="*/ 19 h 61"/>
                    <a:gd name="T14" fmla="*/ 82 w 89"/>
                    <a:gd name="T15" fmla="*/ 16 h 61"/>
                    <a:gd name="T16" fmla="*/ 75 w 89"/>
                    <a:gd name="T17" fmla="*/ 15 h 61"/>
                    <a:gd name="T18" fmla="*/ 71 w 89"/>
                    <a:gd name="T19" fmla="*/ 15 h 61"/>
                    <a:gd name="T20" fmla="*/ 69 w 89"/>
                    <a:gd name="T21" fmla="*/ 15 h 61"/>
                    <a:gd name="T22" fmla="*/ 67 w 89"/>
                    <a:gd name="T23" fmla="*/ 13 h 61"/>
                    <a:gd name="T24" fmla="*/ 63 w 89"/>
                    <a:gd name="T25" fmla="*/ 12 h 61"/>
                    <a:gd name="T26" fmla="*/ 60 w 89"/>
                    <a:gd name="T27" fmla="*/ 10 h 61"/>
                    <a:gd name="T28" fmla="*/ 57 w 89"/>
                    <a:gd name="T29" fmla="*/ 7 h 61"/>
                    <a:gd name="T30" fmla="*/ 55 w 89"/>
                    <a:gd name="T31" fmla="*/ 3 h 61"/>
                    <a:gd name="T32" fmla="*/ 49 w 89"/>
                    <a:gd name="T33" fmla="*/ 0 h 61"/>
                    <a:gd name="T34" fmla="*/ 44 w 89"/>
                    <a:gd name="T35" fmla="*/ 3 h 61"/>
                    <a:gd name="T36" fmla="*/ 41 w 89"/>
                    <a:gd name="T37" fmla="*/ 7 h 61"/>
                    <a:gd name="T38" fmla="*/ 38 w 89"/>
                    <a:gd name="T39" fmla="*/ 7 h 61"/>
                    <a:gd name="T40" fmla="*/ 34 w 89"/>
                    <a:gd name="T41" fmla="*/ 6 h 61"/>
                    <a:gd name="T42" fmla="*/ 27 w 89"/>
                    <a:gd name="T43" fmla="*/ 7 h 61"/>
                    <a:gd name="T44" fmla="*/ 22 w 89"/>
                    <a:gd name="T45" fmla="*/ 12 h 61"/>
                    <a:gd name="T46" fmla="*/ 16 w 89"/>
                    <a:gd name="T47" fmla="*/ 11 h 61"/>
                    <a:gd name="T48" fmla="*/ 12 w 89"/>
                    <a:gd name="T49" fmla="*/ 16 h 61"/>
                    <a:gd name="T50" fmla="*/ 12 w 89"/>
                    <a:gd name="T51" fmla="*/ 20 h 61"/>
                    <a:gd name="T52" fmla="*/ 8 w 89"/>
                    <a:gd name="T53" fmla="*/ 21 h 61"/>
                    <a:gd name="T54" fmla="*/ 7 w 89"/>
                    <a:gd name="T55" fmla="*/ 24 h 61"/>
                    <a:gd name="T56" fmla="*/ 7 w 89"/>
                    <a:gd name="T57" fmla="*/ 27 h 61"/>
                    <a:gd name="T58" fmla="*/ 2 w 89"/>
                    <a:gd name="T59" fmla="*/ 30 h 61"/>
                    <a:gd name="T60" fmla="*/ 1 w 89"/>
                    <a:gd name="T61" fmla="*/ 35 h 61"/>
                    <a:gd name="T62" fmla="*/ 7 w 89"/>
                    <a:gd name="T63" fmla="*/ 39 h 61"/>
                    <a:gd name="T64" fmla="*/ 11 w 89"/>
                    <a:gd name="T65" fmla="*/ 42 h 61"/>
                    <a:gd name="T66" fmla="*/ 13 w 89"/>
                    <a:gd name="T67" fmla="*/ 46 h 61"/>
                    <a:gd name="T68" fmla="*/ 16 w 89"/>
                    <a:gd name="T69" fmla="*/ 46 h 61"/>
                    <a:gd name="T70" fmla="*/ 11 w 89"/>
                    <a:gd name="T71" fmla="*/ 48 h 61"/>
                    <a:gd name="T72" fmla="*/ 12 w 89"/>
                    <a:gd name="T73" fmla="*/ 53 h 61"/>
                    <a:gd name="T74" fmla="*/ 18 w 89"/>
                    <a:gd name="T75" fmla="*/ 55 h 61"/>
                    <a:gd name="T76" fmla="*/ 20 w 89"/>
                    <a:gd name="T77" fmla="*/ 56 h 61"/>
                    <a:gd name="T78" fmla="*/ 23 w 89"/>
                    <a:gd name="T79" fmla="*/ 58 h 61"/>
                    <a:gd name="T80" fmla="*/ 26 w 89"/>
                    <a:gd name="T81" fmla="*/ 61 h 61"/>
                    <a:gd name="T82" fmla="*/ 30 w 89"/>
                    <a:gd name="T83" fmla="*/ 59 h 61"/>
                    <a:gd name="T84" fmla="*/ 34 w 89"/>
                    <a:gd name="T85" fmla="*/ 58 h 61"/>
                    <a:gd name="T86" fmla="*/ 35 w 89"/>
                    <a:gd name="T87" fmla="*/ 55 h 61"/>
                    <a:gd name="T88" fmla="*/ 38 w 89"/>
                    <a:gd name="T89" fmla="*/ 55 h 61"/>
                    <a:gd name="T90" fmla="*/ 34 w 89"/>
                    <a:gd name="T91" fmla="*/ 47 h 61"/>
                    <a:gd name="T92" fmla="*/ 37 w 89"/>
                    <a:gd name="T93" fmla="*/ 45 h 61"/>
                    <a:gd name="T94" fmla="*/ 39 w 89"/>
                    <a:gd name="T95" fmla="*/ 41 h 61"/>
                    <a:gd name="T96" fmla="*/ 40 w 89"/>
                    <a:gd name="T97" fmla="*/ 39 h 61"/>
                    <a:gd name="T98" fmla="*/ 43 w 89"/>
                    <a:gd name="T99" fmla="*/ 38 h 61"/>
                    <a:gd name="T100" fmla="*/ 48 w 89"/>
                    <a:gd name="T101" fmla="*/ 42 h 61"/>
                    <a:gd name="T102" fmla="*/ 52 w 89"/>
                    <a:gd name="T103" fmla="*/ 42 h 61"/>
                    <a:gd name="T104" fmla="*/ 54 w 89"/>
                    <a:gd name="T105" fmla="*/ 48 h 61"/>
                    <a:gd name="T106" fmla="*/ 55 w 89"/>
                    <a:gd name="T107" fmla="*/ 51 h 61"/>
                    <a:gd name="T108" fmla="*/ 58 w 89"/>
                    <a:gd name="T109" fmla="*/ 54 h 61"/>
                    <a:gd name="T110" fmla="*/ 61 w 89"/>
                    <a:gd name="T111" fmla="*/ 55 h 61"/>
                    <a:gd name="T112" fmla="*/ 66 w 89"/>
                    <a:gd name="T113" fmla="*/ 58 h 61"/>
                    <a:gd name="T114" fmla="*/ 73 w 89"/>
                    <a:gd name="T115" fmla="*/ 55 h 61"/>
                    <a:gd name="T116" fmla="*/ 78 w 89"/>
                    <a:gd name="T117" fmla="*/ 51 h 61"/>
                    <a:gd name="T118" fmla="*/ 80 w 89"/>
                    <a:gd name="T119" fmla="*/ 51 h 61"/>
                    <a:gd name="T120" fmla="*/ 83 w 89"/>
                    <a:gd name="T121" fmla="*/ 48 h 61"/>
                    <a:gd name="T122" fmla="*/ 89 w 89"/>
                    <a:gd name="T123" fmla="*/ 4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 h="61">
                      <a:moveTo>
                        <a:pt x="89" y="43"/>
                      </a:moveTo>
                      <a:lnTo>
                        <a:pt x="89" y="43"/>
                      </a:lnTo>
                      <a:lnTo>
                        <a:pt x="89" y="42"/>
                      </a:lnTo>
                      <a:lnTo>
                        <a:pt x="89" y="41"/>
                      </a:lnTo>
                      <a:lnTo>
                        <a:pt x="88" y="41"/>
                      </a:lnTo>
                      <a:lnTo>
                        <a:pt x="87" y="41"/>
                      </a:lnTo>
                      <a:lnTo>
                        <a:pt x="86" y="41"/>
                      </a:lnTo>
                      <a:lnTo>
                        <a:pt x="86" y="41"/>
                      </a:lnTo>
                      <a:lnTo>
                        <a:pt x="86" y="40"/>
                      </a:lnTo>
                      <a:lnTo>
                        <a:pt x="86" y="39"/>
                      </a:lnTo>
                      <a:lnTo>
                        <a:pt x="84" y="37"/>
                      </a:lnTo>
                      <a:lnTo>
                        <a:pt x="84" y="37"/>
                      </a:lnTo>
                      <a:lnTo>
                        <a:pt x="84" y="36"/>
                      </a:lnTo>
                      <a:lnTo>
                        <a:pt x="83" y="36"/>
                      </a:lnTo>
                      <a:lnTo>
                        <a:pt x="82" y="35"/>
                      </a:lnTo>
                      <a:lnTo>
                        <a:pt x="82" y="35"/>
                      </a:lnTo>
                      <a:lnTo>
                        <a:pt x="82" y="35"/>
                      </a:lnTo>
                      <a:lnTo>
                        <a:pt x="81" y="35"/>
                      </a:lnTo>
                      <a:lnTo>
                        <a:pt x="81" y="35"/>
                      </a:lnTo>
                      <a:lnTo>
                        <a:pt x="81" y="35"/>
                      </a:lnTo>
                      <a:lnTo>
                        <a:pt x="81" y="34"/>
                      </a:lnTo>
                      <a:lnTo>
                        <a:pt x="82" y="34"/>
                      </a:lnTo>
                      <a:lnTo>
                        <a:pt x="82" y="33"/>
                      </a:lnTo>
                      <a:lnTo>
                        <a:pt x="82" y="33"/>
                      </a:lnTo>
                      <a:lnTo>
                        <a:pt x="82" y="32"/>
                      </a:lnTo>
                      <a:lnTo>
                        <a:pt x="82" y="32"/>
                      </a:lnTo>
                      <a:lnTo>
                        <a:pt x="83" y="31"/>
                      </a:lnTo>
                      <a:lnTo>
                        <a:pt x="83" y="31"/>
                      </a:lnTo>
                      <a:lnTo>
                        <a:pt x="85" y="30"/>
                      </a:lnTo>
                      <a:lnTo>
                        <a:pt x="86" y="28"/>
                      </a:lnTo>
                      <a:lnTo>
                        <a:pt x="86" y="28"/>
                      </a:lnTo>
                      <a:lnTo>
                        <a:pt x="87" y="28"/>
                      </a:lnTo>
                      <a:lnTo>
                        <a:pt x="87" y="28"/>
                      </a:lnTo>
                      <a:lnTo>
                        <a:pt x="87" y="27"/>
                      </a:lnTo>
                      <a:lnTo>
                        <a:pt x="87" y="27"/>
                      </a:lnTo>
                      <a:lnTo>
                        <a:pt x="87" y="27"/>
                      </a:lnTo>
                      <a:lnTo>
                        <a:pt x="86" y="26"/>
                      </a:lnTo>
                      <a:lnTo>
                        <a:pt x="85" y="26"/>
                      </a:lnTo>
                      <a:lnTo>
                        <a:pt x="85" y="25"/>
                      </a:lnTo>
                      <a:lnTo>
                        <a:pt x="85" y="25"/>
                      </a:lnTo>
                      <a:lnTo>
                        <a:pt x="86" y="25"/>
                      </a:lnTo>
                      <a:lnTo>
                        <a:pt x="86" y="24"/>
                      </a:lnTo>
                      <a:lnTo>
                        <a:pt x="87" y="24"/>
                      </a:lnTo>
                      <a:lnTo>
                        <a:pt x="87" y="24"/>
                      </a:lnTo>
                      <a:lnTo>
                        <a:pt x="87" y="23"/>
                      </a:lnTo>
                      <a:lnTo>
                        <a:pt x="87" y="23"/>
                      </a:lnTo>
                      <a:lnTo>
                        <a:pt x="88" y="21"/>
                      </a:lnTo>
                      <a:lnTo>
                        <a:pt x="87" y="20"/>
                      </a:lnTo>
                      <a:lnTo>
                        <a:pt x="87" y="19"/>
                      </a:lnTo>
                      <a:lnTo>
                        <a:pt x="86" y="18"/>
                      </a:lnTo>
                      <a:lnTo>
                        <a:pt x="85" y="17"/>
                      </a:lnTo>
                      <a:lnTo>
                        <a:pt x="85" y="17"/>
                      </a:lnTo>
                      <a:lnTo>
                        <a:pt x="84" y="17"/>
                      </a:lnTo>
                      <a:lnTo>
                        <a:pt x="83" y="16"/>
                      </a:lnTo>
                      <a:lnTo>
                        <a:pt x="83" y="16"/>
                      </a:lnTo>
                      <a:lnTo>
                        <a:pt x="82" y="16"/>
                      </a:lnTo>
                      <a:lnTo>
                        <a:pt x="80" y="16"/>
                      </a:lnTo>
                      <a:lnTo>
                        <a:pt x="79" y="16"/>
                      </a:lnTo>
                      <a:lnTo>
                        <a:pt x="78" y="16"/>
                      </a:lnTo>
                      <a:lnTo>
                        <a:pt x="78" y="16"/>
                      </a:lnTo>
                      <a:lnTo>
                        <a:pt x="77" y="15"/>
                      </a:lnTo>
                      <a:lnTo>
                        <a:pt x="76" y="15"/>
                      </a:lnTo>
                      <a:lnTo>
                        <a:pt x="75" y="15"/>
                      </a:lnTo>
                      <a:lnTo>
                        <a:pt x="75" y="15"/>
                      </a:lnTo>
                      <a:lnTo>
                        <a:pt x="74" y="15"/>
                      </a:lnTo>
                      <a:lnTo>
                        <a:pt x="73" y="15"/>
                      </a:lnTo>
                      <a:lnTo>
                        <a:pt x="72" y="15"/>
                      </a:lnTo>
                      <a:lnTo>
                        <a:pt x="72" y="15"/>
                      </a:lnTo>
                      <a:lnTo>
                        <a:pt x="72" y="15"/>
                      </a:lnTo>
                      <a:lnTo>
                        <a:pt x="71" y="15"/>
                      </a:lnTo>
                      <a:lnTo>
                        <a:pt x="71" y="15"/>
                      </a:lnTo>
                      <a:lnTo>
                        <a:pt x="71" y="14"/>
                      </a:lnTo>
                      <a:lnTo>
                        <a:pt x="70" y="14"/>
                      </a:lnTo>
                      <a:lnTo>
                        <a:pt x="70" y="14"/>
                      </a:lnTo>
                      <a:lnTo>
                        <a:pt x="70" y="14"/>
                      </a:lnTo>
                      <a:lnTo>
                        <a:pt x="70" y="14"/>
                      </a:lnTo>
                      <a:lnTo>
                        <a:pt x="69" y="15"/>
                      </a:lnTo>
                      <a:lnTo>
                        <a:pt x="67" y="17"/>
                      </a:lnTo>
                      <a:lnTo>
                        <a:pt x="67" y="17"/>
                      </a:lnTo>
                      <a:lnTo>
                        <a:pt x="67" y="16"/>
                      </a:lnTo>
                      <a:lnTo>
                        <a:pt x="67" y="15"/>
                      </a:lnTo>
                      <a:lnTo>
                        <a:pt x="67" y="14"/>
                      </a:lnTo>
                      <a:lnTo>
                        <a:pt x="67" y="14"/>
                      </a:lnTo>
                      <a:lnTo>
                        <a:pt x="67" y="13"/>
                      </a:lnTo>
                      <a:lnTo>
                        <a:pt x="67" y="13"/>
                      </a:lnTo>
                      <a:lnTo>
                        <a:pt x="66" y="13"/>
                      </a:lnTo>
                      <a:lnTo>
                        <a:pt x="66" y="12"/>
                      </a:lnTo>
                      <a:lnTo>
                        <a:pt x="64" y="12"/>
                      </a:lnTo>
                      <a:lnTo>
                        <a:pt x="64" y="12"/>
                      </a:lnTo>
                      <a:lnTo>
                        <a:pt x="63" y="12"/>
                      </a:lnTo>
                      <a:lnTo>
                        <a:pt x="63" y="12"/>
                      </a:lnTo>
                      <a:lnTo>
                        <a:pt x="62" y="11"/>
                      </a:lnTo>
                      <a:lnTo>
                        <a:pt x="62" y="10"/>
                      </a:lnTo>
                      <a:lnTo>
                        <a:pt x="62" y="10"/>
                      </a:lnTo>
                      <a:lnTo>
                        <a:pt x="61" y="10"/>
                      </a:lnTo>
                      <a:lnTo>
                        <a:pt x="61" y="10"/>
                      </a:lnTo>
                      <a:lnTo>
                        <a:pt x="60" y="10"/>
                      </a:lnTo>
                      <a:lnTo>
                        <a:pt x="60" y="10"/>
                      </a:lnTo>
                      <a:lnTo>
                        <a:pt x="60" y="10"/>
                      </a:lnTo>
                      <a:lnTo>
                        <a:pt x="60" y="10"/>
                      </a:lnTo>
                      <a:lnTo>
                        <a:pt x="60" y="10"/>
                      </a:lnTo>
                      <a:lnTo>
                        <a:pt x="59" y="9"/>
                      </a:lnTo>
                      <a:lnTo>
                        <a:pt x="59" y="8"/>
                      </a:lnTo>
                      <a:lnTo>
                        <a:pt x="58" y="8"/>
                      </a:lnTo>
                      <a:lnTo>
                        <a:pt x="57" y="7"/>
                      </a:lnTo>
                      <a:lnTo>
                        <a:pt x="56" y="7"/>
                      </a:lnTo>
                      <a:lnTo>
                        <a:pt x="55" y="7"/>
                      </a:lnTo>
                      <a:lnTo>
                        <a:pt x="54" y="7"/>
                      </a:lnTo>
                      <a:lnTo>
                        <a:pt x="54" y="7"/>
                      </a:lnTo>
                      <a:lnTo>
                        <a:pt x="55" y="6"/>
                      </a:lnTo>
                      <a:lnTo>
                        <a:pt x="55" y="5"/>
                      </a:lnTo>
                      <a:lnTo>
                        <a:pt x="55" y="3"/>
                      </a:lnTo>
                      <a:lnTo>
                        <a:pt x="54" y="2"/>
                      </a:lnTo>
                      <a:lnTo>
                        <a:pt x="54" y="1"/>
                      </a:lnTo>
                      <a:lnTo>
                        <a:pt x="53" y="1"/>
                      </a:lnTo>
                      <a:lnTo>
                        <a:pt x="52" y="0"/>
                      </a:lnTo>
                      <a:lnTo>
                        <a:pt x="51" y="0"/>
                      </a:lnTo>
                      <a:lnTo>
                        <a:pt x="51" y="0"/>
                      </a:lnTo>
                      <a:lnTo>
                        <a:pt x="49" y="0"/>
                      </a:lnTo>
                      <a:lnTo>
                        <a:pt x="48" y="0"/>
                      </a:lnTo>
                      <a:lnTo>
                        <a:pt x="47" y="0"/>
                      </a:lnTo>
                      <a:lnTo>
                        <a:pt x="47" y="0"/>
                      </a:lnTo>
                      <a:lnTo>
                        <a:pt x="46" y="1"/>
                      </a:lnTo>
                      <a:lnTo>
                        <a:pt x="45" y="2"/>
                      </a:lnTo>
                      <a:lnTo>
                        <a:pt x="44" y="3"/>
                      </a:lnTo>
                      <a:lnTo>
                        <a:pt x="44" y="3"/>
                      </a:lnTo>
                      <a:lnTo>
                        <a:pt x="44" y="4"/>
                      </a:lnTo>
                      <a:lnTo>
                        <a:pt x="43" y="5"/>
                      </a:lnTo>
                      <a:lnTo>
                        <a:pt x="43" y="6"/>
                      </a:lnTo>
                      <a:lnTo>
                        <a:pt x="44" y="8"/>
                      </a:lnTo>
                      <a:lnTo>
                        <a:pt x="44" y="8"/>
                      </a:lnTo>
                      <a:lnTo>
                        <a:pt x="42" y="7"/>
                      </a:lnTo>
                      <a:lnTo>
                        <a:pt x="41" y="7"/>
                      </a:lnTo>
                      <a:lnTo>
                        <a:pt x="41" y="7"/>
                      </a:lnTo>
                      <a:lnTo>
                        <a:pt x="41" y="7"/>
                      </a:lnTo>
                      <a:lnTo>
                        <a:pt x="40" y="7"/>
                      </a:lnTo>
                      <a:lnTo>
                        <a:pt x="39" y="7"/>
                      </a:lnTo>
                      <a:lnTo>
                        <a:pt x="38" y="7"/>
                      </a:lnTo>
                      <a:lnTo>
                        <a:pt x="38" y="7"/>
                      </a:lnTo>
                      <a:lnTo>
                        <a:pt x="38" y="7"/>
                      </a:lnTo>
                      <a:lnTo>
                        <a:pt x="37" y="7"/>
                      </a:lnTo>
                      <a:lnTo>
                        <a:pt x="37" y="7"/>
                      </a:lnTo>
                      <a:lnTo>
                        <a:pt x="36" y="6"/>
                      </a:lnTo>
                      <a:lnTo>
                        <a:pt x="36" y="6"/>
                      </a:lnTo>
                      <a:lnTo>
                        <a:pt x="35" y="6"/>
                      </a:lnTo>
                      <a:lnTo>
                        <a:pt x="34" y="6"/>
                      </a:lnTo>
                      <a:lnTo>
                        <a:pt x="34" y="6"/>
                      </a:lnTo>
                      <a:lnTo>
                        <a:pt x="32" y="6"/>
                      </a:lnTo>
                      <a:lnTo>
                        <a:pt x="31" y="6"/>
                      </a:lnTo>
                      <a:lnTo>
                        <a:pt x="30" y="6"/>
                      </a:lnTo>
                      <a:lnTo>
                        <a:pt x="29" y="6"/>
                      </a:lnTo>
                      <a:lnTo>
                        <a:pt x="29" y="6"/>
                      </a:lnTo>
                      <a:lnTo>
                        <a:pt x="28" y="7"/>
                      </a:lnTo>
                      <a:lnTo>
                        <a:pt x="27" y="7"/>
                      </a:lnTo>
                      <a:lnTo>
                        <a:pt x="27" y="7"/>
                      </a:lnTo>
                      <a:lnTo>
                        <a:pt x="26" y="9"/>
                      </a:lnTo>
                      <a:lnTo>
                        <a:pt x="25" y="10"/>
                      </a:lnTo>
                      <a:lnTo>
                        <a:pt x="24" y="11"/>
                      </a:lnTo>
                      <a:lnTo>
                        <a:pt x="23" y="12"/>
                      </a:lnTo>
                      <a:lnTo>
                        <a:pt x="23" y="12"/>
                      </a:lnTo>
                      <a:lnTo>
                        <a:pt x="22" y="12"/>
                      </a:lnTo>
                      <a:lnTo>
                        <a:pt x="22" y="11"/>
                      </a:lnTo>
                      <a:lnTo>
                        <a:pt x="21" y="11"/>
                      </a:lnTo>
                      <a:lnTo>
                        <a:pt x="20" y="11"/>
                      </a:lnTo>
                      <a:lnTo>
                        <a:pt x="20" y="11"/>
                      </a:lnTo>
                      <a:lnTo>
                        <a:pt x="18" y="11"/>
                      </a:lnTo>
                      <a:lnTo>
                        <a:pt x="17" y="11"/>
                      </a:lnTo>
                      <a:lnTo>
                        <a:pt x="16" y="11"/>
                      </a:lnTo>
                      <a:lnTo>
                        <a:pt x="14" y="11"/>
                      </a:lnTo>
                      <a:lnTo>
                        <a:pt x="14" y="11"/>
                      </a:lnTo>
                      <a:lnTo>
                        <a:pt x="13" y="12"/>
                      </a:lnTo>
                      <a:lnTo>
                        <a:pt x="12" y="13"/>
                      </a:lnTo>
                      <a:lnTo>
                        <a:pt x="12" y="14"/>
                      </a:lnTo>
                      <a:lnTo>
                        <a:pt x="12" y="15"/>
                      </a:lnTo>
                      <a:lnTo>
                        <a:pt x="12" y="16"/>
                      </a:lnTo>
                      <a:lnTo>
                        <a:pt x="12" y="17"/>
                      </a:lnTo>
                      <a:lnTo>
                        <a:pt x="13" y="18"/>
                      </a:lnTo>
                      <a:lnTo>
                        <a:pt x="14" y="19"/>
                      </a:lnTo>
                      <a:lnTo>
                        <a:pt x="14" y="19"/>
                      </a:lnTo>
                      <a:lnTo>
                        <a:pt x="13" y="19"/>
                      </a:lnTo>
                      <a:lnTo>
                        <a:pt x="13" y="19"/>
                      </a:lnTo>
                      <a:lnTo>
                        <a:pt x="12" y="20"/>
                      </a:lnTo>
                      <a:lnTo>
                        <a:pt x="12" y="20"/>
                      </a:lnTo>
                      <a:lnTo>
                        <a:pt x="11" y="21"/>
                      </a:lnTo>
                      <a:lnTo>
                        <a:pt x="11" y="21"/>
                      </a:lnTo>
                      <a:lnTo>
                        <a:pt x="10" y="21"/>
                      </a:lnTo>
                      <a:lnTo>
                        <a:pt x="10" y="21"/>
                      </a:lnTo>
                      <a:lnTo>
                        <a:pt x="9" y="21"/>
                      </a:lnTo>
                      <a:lnTo>
                        <a:pt x="8" y="21"/>
                      </a:lnTo>
                      <a:lnTo>
                        <a:pt x="8" y="21"/>
                      </a:lnTo>
                      <a:lnTo>
                        <a:pt x="7" y="22"/>
                      </a:lnTo>
                      <a:lnTo>
                        <a:pt x="7" y="23"/>
                      </a:lnTo>
                      <a:lnTo>
                        <a:pt x="7" y="23"/>
                      </a:lnTo>
                      <a:lnTo>
                        <a:pt x="7" y="23"/>
                      </a:lnTo>
                      <a:lnTo>
                        <a:pt x="7" y="24"/>
                      </a:lnTo>
                      <a:lnTo>
                        <a:pt x="7" y="24"/>
                      </a:lnTo>
                      <a:lnTo>
                        <a:pt x="7" y="25"/>
                      </a:lnTo>
                      <a:lnTo>
                        <a:pt x="8" y="25"/>
                      </a:lnTo>
                      <a:lnTo>
                        <a:pt x="9" y="26"/>
                      </a:lnTo>
                      <a:lnTo>
                        <a:pt x="9" y="26"/>
                      </a:lnTo>
                      <a:lnTo>
                        <a:pt x="9" y="26"/>
                      </a:lnTo>
                      <a:lnTo>
                        <a:pt x="8" y="27"/>
                      </a:lnTo>
                      <a:lnTo>
                        <a:pt x="7" y="27"/>
                      </a:lnTo>
                      <a:lnTo>
                        <a:pt x="6" y="27"/>
                      </a:lnTo>
                      <a:lnTo>
                        <a:pt x="5" y="27"/>
                      </a:lnTo>
                      <a:lnTo>
                        <a:pt x="5" y="27"/>
                      </a:lnTo>
                      <a:lnTo>
                        <a:pt x="4" y="28"/>
                      </a:lnTo>
                      <a:lnTo>
                        <a:pt x="3" y="28"/>
                      </a:lnTo>
                      <a:lnTo>
                        <a:pt x="3" y="29"/>
                      </a:lnTo>
                      <a:lnTo>
                        <a:pt x="2" y="30"/>
                      </a:lnTo>
                      <a:lnTo>
                        <a:pt x="1" y="31"/>
                      </a:lnTo>
                      <a:lnTo>
                        <a:pt x="1" y="33"/>
                      </a:lnTo>
                      <a:lnTo>
                        <a:pt x="1" y="33"/>
                      </a:lnTo>
                      <a:lnTo>
                        <a:pt x="0" y="34"/>
                      </a:lnTo>
                      <a:lnTo>
                        <a:pt x="0" y="34"/>
                      </a:lnTo>
                      <a:lnTo>
                        <a:pt x="1" y="35"/>
                      </a:lnTo>
                      <a:lnTo>
                        <a:pt x="1" y="35"/>
                      </a:lnTo>
                      <a:lnTo>
                        <a:pt x="2" y="36"/>
                      </a:lnTo>
                      <a:lnTo>
                        <a:pt x="2" y="37"/>
                      </a:lnTo>
                      <a:lnTo>
                        <a:pt x="4" y="37"/>
                      </a:lnTo>
                      <a:lnTo>
                        <a:pt x="5" y="38"/>
                      </a:lnTo>
                      <a:lnTo>
                        <a:pt x="7" y="38"/>
                      </a:lnTo>
                      <a:lnTo>
                        <a:pt x="7" y="38"/>
                      </a:lnTo>
                      <a:lnTo>
                        <a:pt x="7" y="39"/>
                      </a:lnTo>
                      <a:lnTo>
                        <a:pt x="7" y="40"/>
                      </a:lnTo>
                      <a:lnTo>
                        <a:pt x="7" y="40"/>
                      </a:lnTo>
                      <a:lnTo>
                        <a:pt x="8" y="41"/>
                      </a:lnTo>
                      <a:lnTo>
                        <a:pt x="8" y="41"/>
                      </a:lnTo>
                      <a:lnTo>
                        <a:pt x="9" y="41"/>
                      </a:lnTo>
                      <a:lnTo>
                        <a:pt x="10" y="42"/>
                      </a:lnTo>
                      <a:lnTo>
                        <a:pt x="11" y="42"/>
                      </a:lnTo>
                      <a:lnTo>
                        <a:pt x="12" y="42"/>
                      </a:lnTo>
                      <a:lnTo>
                        <a:pt x="12" y="42"/>
                      </a:lnTo>
                      <a:lnTo>
                        <a:pt x="12" y="43"/>
                      </a:lnTo>
                      <a:lnTo>
                        <a:pt x="12" y="44"/>
                      </a:lnTo>
                      <a:lnTo>
                        <a:pt x="13" y="45"/>
                      </a:lnTo>
                      <a:lnTo>
                        <a:pt x="13" y="46"/>
                      </a:lnTo>
                      <a:lnTo>
                        <a:pt x="13" y="46"/>
                      </a:lnTo>
                      <a:lnTo>
                        <a:pt x="13" y="46"/>
                      </a:lnTo>
                      <a:lnTo>
                        <a:pt x="14" y="46"/>
                      </a:lnTo>
                      <a:lnTo>
                        <a:pt x="14" y="46"/>
                      </a:lnTo>
                      <a:lnTo>
                        <a:pt x="15" y="46"/>
                      </a:lnTo>
                      <a:lnTo>
                        <a:pt x="16" y="46"/>
                      </a:lnTo>
                      <a:lnTo>
                        <a:pt x="16" y="46"/>
                      </a:lnTo>
                      <a:lnTo>
                        <a:pt x="16" y="46"/>
                      </a:lnTo>
                      <a:lnTo>
                        <a:pt x="16" y="46"/>
                      </a:lnTo>
                      <a:lnTo>
                        <a:pt x="14" y="46"/>
                      </a:lnTo>
                      <a:lnTo>
                        <a:pt x="13" y="46"/>
                      </a:lnTo>
                      <a:lnTo>
                        <a:pt x="13" y="47"/>
                      </a:lnTo>
                      <a:lnTo>
                        <a:pt x="13" y="47"/>
                      </a:lnTo>
                      <a:lnTo>
                        <a:pt x="12" y="47"/>
                      </a:lnTo>
                      <a:lnTo>
                        <a:pt x="11" y="48"/>
                      </a:lnTo>
                      <a:lnTo>
                        <a:pt x="11" y="49"/>
                      </a:lnTo>
                      <a:lnTo>
                        <a:pt x="10" y="50"/>
                      </a:lnTo>
                      <a:lnTo>
                        <a:pt x="10" y="50"/>
                      </a:lnTo>
                      <a:lnTo>
                        <a:pt x="10" y="51"/>
                      </a:lnTo>
                      <a:lnTo>
                        <a:pt x="10" y="51"/>
                      </a:lnTo>
                      <a:lnTo>
                        <a:pt x="11" y="52"/>
                      </a:lnTo>
                      <a:lnTo>
                        <a:pt x="12" y="53"/>
                      </a:lnTo>
                      <a:lnTo>
                        <a:pt x="13" y="54"/>
                      </a:lnTo>
                      <a:lnTo>
                        <a:pt x="14" y="54"/>
                      </a:lnTo>
                      <a:lnTo>
                        <a:pt x="15" y="54"/>
                      </a:lnTo>
                      <a:lnTo>
                        <a:pt x="17" y="54"/>
                      </a:lnTo>
                      <a:lnTo>
                        <a:pt x="18" y="54"/>
                      </a:lnTo>
                      <a:lnTo>
                        <a:pt x="18" y="54"/>
                      </a:lnTo>
                      <a:lnTo>
                        <a:pt x="18" y="55"/>
                      </a:lnTo>
                      <a:lnTo>
                        <a:pt x="18" y="55"/>
                      </a:lnTo>
                      <a:lnTo>
                        <a:pt x="19" y="55"/>
                      </a:lnTo>
                      <a:lnTo>
                        <a:pt x="20" y="55"/>
                      </a:lnTo>
                      <a:lnTo>
                        <a:pt x="20" y="55"/>
                      </a:lnTo>
                      <a:lnTo>
                        <a:pt x="20" y="55"/>
                      </a:lnTo>
                      <a:lnTo>
                        <a:pt x="21" y="56"/>
                      </a:lnTo>
                      <a:lnTo>
                        <a:pt x="20" y="56"/>
                      </a:lnTo>
                      <a:lnTo>
                        <a:pt x="20" y="57"/>
                      </a:lnTo>
                      <a:lnTo>
                        <a:pt x="20" y="57"/>
                      </a:lnTo>
                      <a:lnTo>
                        <a:pt x="21" y="57"/>
                      </a:lnTo>
                      <a:lnTo>
                        <a:pt x="21" y="57"/>
                      </a:lnTo>
                      <a:lnTo>
                        <a:pt x="23" y="57"/>
                      </a:lnTo>
                      <a:lnTo>
                        <a:pt x="23" y="57"/>
                      </a:lnTo>
                      <a:lnTo>
                        <a:pt x="23" y="58"/>
                      </a:lnTo>
                      <a:lnTo>
                        <a:pt x="23" y="59"/>
                      </a:lnTo>
                      <a:lnTo>
                        <a:pt x="23" y="59"/>
                      </a:lnTo>
                      <a:lnTo>
                        <a:pt x="24" y="59"/>
                      </a:lnTo>
                      <a:lnTo>
                        <a:pt x="25" y="60"/>
                      </a:lnTo>
                      <a:lnTo>
                        <a:pt x="25" y="61"/>
                      </a:lnTo>
                      <a:lnTo>
                        <a:pt x="26" y="61"/>
                      </a:lnTo>
                      <a:lnTo>
                        <a:pt x="26" y="61"/>
                      </a:lnTo>
                      <a:lnTo>
                        <a:pt x="26" y="61"/>
                      </a:lnTo>
                      <a:lnTo>
                        <a:pt x="27" y="61"/>
                      </a:lnTo>
                      <a:lnTo>
                        <a:pt x="28" y="61"/>
                      </a:lnTo>
                      <a:lnTo>
                        <a:pt x="29" y="60"/>
                      </a:lnTo>
                      <a:lnTo>
                        <a:pt x="29" y="60"/>
                      </a:lnTo>
                      <a:lnTo>
                        <a:pt x="30" y="59"/>
                      </a:lnTo>
                      <a:lnTo>
                        <a:pt x="30" y="59"/>
                      </a:lnTo>
                      <a:lnTo>
                        <a:pt x="30" y="58"/>
                      </a:lnTo>
                      <a:lnTo>
                        <a:pt x="30" y="58"/>
                      </a:lnTo>
                      <a:lnTo>
                        <a:pt x="31" y="58"/>
                      </a:lnTo>
                      <a:lnTo>
                        <a:pt x="31" y="58"/>
                      </a:lnTo>
                      <a:lnTo>
                        <a:pt x="32" y="59"/>
                      </a:lnTo>
                      <a:lnTo>
                        <a:pt x="33" y="58"/>
                      </a:lnTo>
                      <a:lnTo>
                        <a:pt x="34" y="58"/>
                      </a:lnTo>
                      <a:lnTo>
                        <a:pt x="34" y="58"/>
                      </a:lnTo>
                      <a:lnTo>
                        <a:pt x="34" y="58"/>
                      </a:lnTo>
                      <a:lnTo>
                        <a:pt x="34" y="57"/>
                      </a:lnTo>
                      <a:lnTo>
                        <a:pt x="34" y="56"/>
                      </a:lnTo>
                      <a:lnTo>
                        <a:pt x="34" y="55"/>
                      </a:lnTo>
                      <a:lnTo>
                        <a:pt x="34" y="55"/>
                      </a:lnTo>
                      <a:lnTo>
                        <a:pt x="35" y="55"/>
                      </a:lnTo>
                      <a:lnTo>
                        <a:pt x="35" y="55"/>
                      </a:lnTo>
                      <a:lnTo>
                        <a:pt x="36" y="55"/>
                      </a:lnTo>
                      <a:lnTo>
                        <a:pt x="37" y="55"/>
                      </a:lnTo>
                      <a:lnTo>
                        <a:pt x="37" y="55"/>
                      </a:lnTo>
                      <a:lnTo>
                        <a:pt x="37" y="55"/>
                      </a:lnTo>
                      <a:lnTo>
                        <a:pt x="38" y="55"/>
                      </a:lnTo>
                      <a:lnTo>
                        <a:pt x="38" y="55"/>
                      </a:lnTo>
                      <a:lnTo>
                        <a:pt x="37" y="54"/>
                      </a:lnTo>
                      <a:lnTo>
                        <a:pt x="37" y="53"/>
                      </a:lnTo>
                      <a:lnTo>
                        <a:pt x="36" y="51"/>
                      </a:lnTo>
                      <a:lnTo>
                        <a:pt x="34" y="49"/>
                      </a:lnTo>
                      <a:lnTo>
                        <a:pt x="34" y="48"/>
                      </a:lnTo>
                      <a:lnTo>
                        <a:pt x="34" y="47"/>
                      </a:lnTo>
                      <a:lnTo>
                        <a:pt x="34" y="47"/>
                      </a:lnTo>
                      <a:lnTo>
                        <a:pt x="34" y="45"/>
                      </a:lnTo>
                      <a:lnTo>
                        <a:pt x="34" y="45"/>
                      </a:lnTo>
                      <a:lnTo>
                        <a:pt x="35" y="45"/>
                      </a:lnTo>
                      <a:lnTo>
                        <a:pt x="36" y="45"/>
                      </a:lnTo>
                      <a:lnTo>
                        <a:pt x="37" y="45"/>
                      </a:lnTo>
                      <a:lnTo>
                        <a:pt x="37" y="45"/>
                      </a:lnTo>
                      <a:lnTo>
                        <a:pt x="37" y="45"/>
                      </a:lnTo>
                      <a:lnTo>
                        <a:pt x="38" y="44"/>
                      </a:lnTo>
                      <a:lnTo>
                        <a:pt x="38" y="43"/>
                      </a:lnTo>
                      <a:lnTo>
                        <a:pt x="38" y="42"/>
                      </a:lnTo>
                      <a:lnTo>
                        <a:pt x="38" y="41"/>
                      </a:lnTo>
                      <a:lnTo>
                        <a:pt x="38" y="41"/>
                      </a:lnTo>
                      <a:lnTo>
                        <a:pt x="38" y="41"/>
                      </a:lnTo>
                      <a:lnTo>
                        <a:pt x="39" y="41"/>
                      </a:lnTo>
                      <a:lnTo>
                        <a:pt x="39" y="41"/>
                      </a:lnTo>
                      <a:lnTo>
                        <a:pt x="39" y="40"/>
                      </a:lnTo>
                      <a:lnTo>
                        <a:pt x="39" y="40"/>
                      </a:lnTo>
                      <a:lnTo>
                        <a:pt x="40" y="40"/>
                      </a:lnTo>
                      <a:lnTo>
                        <a:pt x="40" y="40"/>
                      </a:lnTo>
                      <a:lnTo>
                        <a:pt x="40" y="40"/>
                      </a:lnTo>
                      <a:lnTo>
                        <a:pt x="40" y="39"/>
                      </a:lnTo>
                      <a:lnTo>
                        <a:pt x="41" y="39"/>
                      </a:lnTo>
                      <a:lnTo>
                        <a:pt x="41" y="38"/>
                      </a:lnTo>
                      <a:lnTo>
                        <a:pt x="41" y="38"/>
                      </a:lnTo>
                      <a:lnTo>
                        <a:pt x="41" y="38"/>
                      </a:lnTo>
                      <a:lnTo>
                        <a:pt x="41" y="38"/>
                      </a:lnTo>
                      <a:lnTo>
                        <a:pt x="42" y="38"/>
                      </a:lnTo>
                      <a:lnTo>
                        <a:pt x="43" y="38"/>
                      </a:lnTo>
                      <a:lnTo>
                        <a:pt x="45" y="38"/>
                      </a:lnTo>
                      <a:lnTo>
                        <a:pt x="45" y="38"/>
                      </a:lnTo>
                      <a:lnTo>
                        <a:pt x="45" y="40"/>
                      </a:lnTo>
                      <a:lnTo>
                        <a:pt x="46" y="41"/>
                      </a:lnTo>
                      <a:lnTo>
                        <a:pt x="46" y="41"/>
                      </a:lnTo>
                      <a:lnTo>
                        <a:pt x="48" y="42"/>
                      </a:lnTo>
                      <a:lnTo>
                        <a:pt x="48" y="42"/>
                      </a:lnTo>
                      <a:lnTo>
                        <a:pt x="49" y="43"/>
                      </a:lnTo>
                      <a:lnTo>
                        <a:pt x="49" y="43"/>
                      </a:lnTo>
                      <a:lnTo>
                        <a:pt x="50" y="43"/>
                      </a:lnTo>
                      <a:lnTo>
                        <a:pt x="50" y="43"/>
                      </a:lnTo>
                      <a:lnTo>
                        <a:pt x="52" y="42"/>
                      </a:lnTo>
                      <a:lnTo>
                        <a:pt x="52" y="42"/>
                      </a:lnTo>
                      <a:lnTo>
                        <a:pt x="52" y="42"/>
                      </a:lnTo>
                      <a:lnTo>
                        <a:pt x="53" y="42"/>
                      </a:lnTo>
                      <a:lnTo>
                        <a:pt x="54" y="43"/>
                      </a:lnTo>
                      <a:lnTo>
                        <a:pt x="57" y="43"/>
                      </a:lnTo>
                      <a:lnTo>
                        <a:pt x="57" y="43"/>
                      </a:lnTo>
                      <a:lnTo>
                        <a:pt x="56" y="45"/>
                      </a:lnTo>
                      <a:lnTo>
                        <a:pt x="55" y="46"/>
                      </a:lnTo>
                      <a:lnTo>
                        <a:pt x="54" y="48"/>
                      </a:lnTo>
                      <a:lnTo>
                        <a:pt x="54" y="49"/>
                      </a:lnTo>
                      <a:lnTo>
                        <a:pt x="54" y="50"/>
                      </a:lnTo>
                      <a:lnTo>
                        <a:pt x="54" y="50"/>
                      </a:lnTo>
                      <a:lnTo>
                        <a:pt x="54" y="50"/>
                      </a:lnTo>
                      <a:lnTo>
                        <a:pt x="55" y="50"/>
                      </a:lnTo>
                      <a:lnTo>
                        <a:pt x="55" y="50"/>
                      </a:lnTo>
                      <a:lnTo>
                        <a:pt x="55" y="51"/>
                      </a:lnTo>
                      <a:lnTo>
                        <a:pt x="55" y="51"/>
                      </a:lnTo>
                      <a:lnTo>
                        <a:pt x="55" y="51"/>
                      </a:lnTo>
                      <a:lnTo>
                        <a:pt x="56" y="51"/>
                      </a:lnTo>
                      <a:lnTo>
                        <a:pt x="56" y="52"/>
                      </a:lnTo>
                      <a:lnTo>
                        <a:pt x="57" y="53"/>
                      </a:lnTo>
                      <a:lnTo>
                        <a:pt x="57" y="54"/>
                      </a:lnTo>
                      <a:lnTo>
                        <a:pt x="58" y="54"/>
                      </a:lnTo>
                      <a:lnTo>
                        <a:pt x="58" y="54"/>
                      </a:lnTo>
                      <a:lnTo>
                        <a:pt x="58" y="54"/>
                      </a:lnTo>
                      <a:lnTo>
                        <a:pt x="59" y="55"/>
                      </a:lnTo>
                      <a:lnTo>
                        <a:pt x="60" y="55"/>
                      </a:lnTo>
                      <a:lnTo>
                        <a:pt x="60" y="55"/>
                      </a:lnTo>
                      <a:lnTo>
                        <a:pt x="61" y="55"/>
                      </a:lnTo>
                      <a:lnTo>
                        <a:pt x="61" y="55"/>
                      </a:lnTo>
                      <a:lnTo>
                        <a:pt x="62" y="56"/>
                      </a:lnTo>
                      <a:lnTo>
                        <a:pt x="63" y="57"/>
                      </a:lnTo>
                      <a:lnTo>
                        <a:pt x="64" y="58"/>
                      </a:lnTo>
                      <a:lnTo>
                        <a:pt x="65" y="58"/>
                      </a:lnTo>
                      <a:lnTo>
                        <a:pt x="65" y="58"/>
                      </a:lnTo>
                      <a:lnTo>
                        <a:pt x="65" y="58"/>
                      </a:lnTo>
                      <a:lnTo>
                        <a:pt x="66" y="58"/>
                      </a:lnTo>
                      <a:lnTo>
                        <a:pt x="67" y="58"/>
                      </a:lnTo>
                      <a:lnTo>
                        <a:pt x="68" y="58"/>
                      </a:lnTo>
                      <a:lnTo>
                        <a:pt x="68" y="57"/>
                      </a:lnTo>
                      <a:lnTo>
                        <a:pt x="68" y="57"/>
                      </a:lnTo>
                      <a:lnTo>
                        <a:pt x="70" y="57"/>
                      </a:lnTo>
                      <a:lnTo>
                        <a:pt x="71" y="56"/>
                      </a:lnTo>
                      <a:lnTo>
                        <a:pt x="73" y="55"/>
                      </a:lnTo>
                      <a:lnTo>
                        <a:pt x="74" y="55"/>
                      </a:lnTo>
                      <a:lnTo>
                        <a:pt x="75" y="54"/>
                      </a:lnTo>
                      <a:lnTo>
                        <a:pt x="75" y="53"/>
                      </a:lnTo>
                      <a:lnTo>
                        <a:pt x="75" y="52"/>
                      </a:lnTo>
                      <a:lnTo>
                        <a:pt x="75" y="52"/>
                      </a:lnTo>
                      <a:lnTo>
                        <a:pt x="76" y="52"/>
                      </a:lnTo>
                      <a:lnTo>
                        <a:pt x="78" y="51"/>
                      </a:lnTo>
                      <a:lnTo>
                        <a:pt x="78" y="51"/>
                      </a:lnTo>
                      <a:lnTo>
                        <a:pt x="78" y="51"/>
                      </a:lnTo>
                      <a:lnTo>
                        <a:pt x="78" y="51"/>
                      </a:lnTo>
                      <a:lnTo>
                        <a:pt x="78" y="51"/>
                      </a:lnTo>
                      <a:lnTo>
                        <a:pt x="79" y="51"/>
                      </a:lnTo>
                      <a:lnTo>
                        <a:pt x="79" y="51"/>
                      </a:lnTo>
                      <a:lnTo>
                        <a:pt x="80" y="51"/>
                      </a:lnTo>
                      <a:lnTo>
                        <a:pt x="80" y="50"/>
                      </a:lnTo>
                      <a:lnTo>
                        <a:pt x="80" y="50"/>
                      </a:lnTo>
                      <a:lnTo>
                        <a:pt x="80" y="50"/>
                      </a:lnTo>
                      <a:lnTo>
                        <a:pt x="81" y="50"/>
                      </a:lnTo>
                      <a:lnTo>
                        <a:pt x="81" y="48"/>
                      </a:lnTo>
                      <a:lnTo>
                        <a:pt x="81" y="48"/>
                      </a:lnTo>
                      <a:lnTo>
                        <a:pt x="83" y="48"/>
                      </a:lnTo>
                      <a:lnTo>
                        <a:pt x="85" y="48"/>
                      </a:lnTo>
                      <a:lnTo>
                        <a:pt x="86" y="48"/>
                      </a:lnTo>
                      <a:lnTo>
                        <a:pt x="86" y="47"/>
                      </a:lnTo>
                      <a:lnTo>
                        <a:pt x="87" y="47"/>
                      </a:lnTo>
                      <a:lnTo>
                        <a:pt x="88" y="46"/>
                      </a:lnTo>
                      <a:lnTo>
                        <a:pt x="88" y="46"/>
                      </a:lnTo>
                      <a:lnTo>
                        <a:pt x="89" y="45"/>
                      </a:lnTo>
                      <a:lnTo>
                        <a:pt x="89" y="45"/>
                      </a:lnTo>
                      <a:lnTo>
                        <a:pt x="89" y="44"/>
                      </a:lnTo>
                      <a:lnTo>
                        <a:pt x="89" y="43"/>
                      </a:lnTo>
                      <a:lnTo>
                        <a:pt x="89" y="43"/>
                      </a:lnTo>
                      <a:close/>
                    </a:path>
                  </a:pathLst>
                </a:custGeom>
                <a:solidFill>
                  <a:srgbClr val="85C6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01" name="Freeform 909">
                  <a:extLst>
                    <a:ext uri="{FF2B5EF4-FFF2-40B4-BE49-F238E27FC236}">
                      <a16:creationId xmlns:a16="http://schemas.microsoft.com/office/drawing/2014/main" id="{7876C63E-59F2-4ACD-9CCB-B77F3E407E00}"/>
                    </a:ext>
                  </a:extLst>
                </p:cNvPr>
                <p:cNvSpPr>
                  <a:spLocks/>
                </p:cNvSpPr>
                <p:nvPr/>
              </p:nvSpPr>
              <p:spPr bwMode="auto">
                <a:xfrm>
                  <a:off x="3205" y="1364"/>
                  <a:ext cx="49" cy="23"/>
                </a:xfrm>
                <a:custGeom>
                  <a:avLst/>
                  <a:gdLst>
                    <a:gd name="T0" fmla="*/ 4 w 49"/>
                    <a:gd name="T1" fmla="*/ 17 h 23"/>
                    <a:gd name="T2" fmla="*/ 1 w 49"/>
                    <a:gd name="T3" fmla="*/ 15 h 23"/>
                    <a:gd name="T4" fmla="*/ 0 w 49"/>
                    <a:gd name="T5" fmla="*/ 13 h 23"/>
                    <a:gd name="T6" fmla="*/ 1 w 49"/>
                    <a:gd name="T7" fmla="*/ 12 h 23"/>
                    <a:gd name="T8" fmla="*/ 4 w 49"/>
                    <a:gd name="T9" fmla="*/ 12 h 23"/>
                    <a:gd name="T10" fmla="*/ 6 w 49"/>
                    <a:gd name="T11" fmla="*/ 11 h 23"/>
                    <a:gd name="T12" fmla="*/ 7 w 49"/>
                    <a:gd name="T13" fmla="*/ 10 h 23"/>
                    <a:gd name="T14" fmla="*/ 7 w 49"/>
                    <a:gd name="T15" fmla="*/ 9 h 23"/>
                    <a:gd name="T16" fmla="*/ 5 w 49"/>
                    <a:gd name="T17" fmla="*/ 6 h 23"/>
                    <a:gd name="T18" fmla="*/ 5 w 49"/>
                    <a:gd name="T19" fmla="*/ 5 h 23"/>
                    <a:gd name="T20" fmla="*/ 5 w 49"/>
                    <a:gd name="T21" fmla="*/ 3 h 23"/>
                    <a:gd name="T22" fmla="*/ 7 w 49"/>
                    <a:gd name="T23" fmla="*/ 1 h 23"/>
                    <a:gd name="T24" fmla="*/ 11 w 49"/>
                    <a:gd name="T25" fmla="*/ 0 h 23"/>
                    <a:gd name="T26" fmla="*/ 13 w 49"/>
                    <a:gd name="T27" fmla="*/ 1 h 23"/>
                    <a:gd name="T28" fmla="*/ 15 w 49"/>
                    <a:gd name="T29" fmla="*/ 2 h 23"/>
                    <a:gd name="T30" fmla="*/ 18 w 49"/>
                    <a:gd name="T31" fmla="*/ 4 h 23"/>
                    <a:gd name="T32" fmla="*/ 21 w 49"/>
                    <a:gd name="T33" fmla="*/ 4 h 23"/>
                    <a:gd name="T34" fmla="*/ 23 w 49"/>
                    <a:gd name="T35" fmla="*/ 5 h 23"/>
                    <a:gd name="T36" fmla="*/ 25 w 49"/>
                    <a:gd name="T37" fmla="*/ 6 h 23"/>
                    <a:gd name="T38" fmla="*/ 26 w 49"/>
                    <a:gd name="T39" fmla="*/ 8 h 23"/>
                    <a:gd name="T40" fmla="*/ 28 w 49"/>
                    <a:gd name="T41" fmla="*/ 10 h 23"/>
                    <a:gd name="T42" fmla="*/ 30 w 49"/>
                    <a:gd name="T43" fmla="*/ 10 h 23"/>
                    <a:gd name="T44" fmla="*/ 34 w 49"/>
                    <a:gd name="T45" fmla="*/ 10 h 23"/>
                    <a:gd name="T46" fmla="*/ 38 w 49"/>
                    <a:gd name="T47" fmla="*/ 9 h 23"/>
                    <a:gd name="T48" fmla="*/ 41 w 49"/>
                    <a:gd name="T49" fmla="*/ 10 h 23"/>
                    <a:gd name="T50" fmla="*/ 43 w 49"/>
                    <a:gd name="T51" fmla="*/ 12 h 23"/>
                    <a:gd name="T52" fmla="*/ 44 w 49"/>
                    <a:gd name="T53" fmla="*/ 14 h 23"/>
                    <a:gd name="T54" fmla="*/ 45 w 49"/>
                    <a:gd name="T55" fmla="*/ 15 h 23"/>
                    <a:gd name="T56" fmla="*/ 46 w 49"/>
                    <a:gd name="T57" fmla="*/ 15 h 23"/>
                    <a:gd name="T58" fmla="*/ 49 w 49"/>
                    <a:gd name="T59" fmla="*/ 17 h 23"/>
                    <a:gd name="T60" fmla="*/ 49 w 49"/>
                    <a:gd name="T61" fmla="*/ 19 h 23"/>
                    <a:gd name="T62" fmla="*/ 48 w 49"/>
                    <a:gd name="T63" fmla="*/ 20 h 23"/>
                    <a:gd name="T64" fmla="*/ 46 w 49"/>
                    <a:gd name="T65" fmla="*/ 22 h 23"/>
                    <a:gd name="T66" fmla="*/ 42 w 49"/>
                    <a:gd name="T67" fmla="*/ 23 h 23"/>
                    <a:gd name="T68" fmla="*/ 41 w 49"/>
                    <a:gd name="T69" fmla="*/ 23 h 23"/>
                    <a:gd name="T70" fmla="*/ 40 w 49"/>
                    <a:gd name="T71" fmla="*/ 20 h 23"/>
                    <a:gd name="T72" fmla="*/ 39 w 49"/>
                    <a:gd name="T73" fmla="*/ 19 h 23"/>
                    <a:gd name="T74" fmla="*/ 36 w 49"/>
                    <a:gd name="T75" fmla="*/ 19 h 23"/>
                    <a:gd name="T76" fmla="*/ 32 w 49"/>
                    <a:gd name="T77" fmla="*/ 20 h 23"/>
                    <a:gd name="T78" fmla="*/ 28 w 49"/>
                    <a:gd name="T79" fmla="*/ 22 h 23"/>
                    <a:gd name="T80" fmla="*/ 26 w 49"/>
                    <a:gd name="T81" fmla="*/ 23 h 23"/>
                    <a:gd name="T82" fmla="*/ 24 w 49"/>
                    <a:gd name="T83" fmla="*/ 23 h 23"/>
                    <a:gd name="T84" fmla="*/ 21 w 49"/>
                    <a:gd name="T85" fmla="*/ 23 h 23"/>
                    <a:gd name="T86" fmla="*/ 17 w 49"/>
                    <a:gd name="T87" fmla="*/ 21 h 23"/>
                    <a:gd name="T88" fmla="*/ 15 w 49"/>
                    <a:gd name="T89" fmla="*/ 21 h 23"/>
                    <a:gd name="T90" fmla="*/ 14 w 49"/>
                    <a:gd name="T91" fmla="*/ 22 h 23"/>
                    <a:gd name="T92" fmla="*/ 12 w 49"/>
                    <a:gd name="T93" fmla="*/ 22 h 23"/>
                    <a:gd name="T94" fmla="*/ 9 w 49"/>
                    <a:gd name="T95" fmla="*/ 22 h 23"/>
                    <a:gd name="T96" fmla="*/ 8 w 49"/>
                    <a:gd name="T97" fmla="*/ 22 h 23"/>
                    <a:gd name="T98" fmla="*/ 6 w 49"/>
                    <a:gd name="T99" fmla="*/ 20 h 23"/>
                    <a:gd name="T100" fmla="*/ 6 w 49"/>
                    <a:gd name="T101"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 h="23">
                      <a:moveTo>
                        <a:pt x="4" y="17"/>
                      </a:moveTo>
                      <a:lnTo>
                        <a:pt x="4" y="17"/>
                      </a:lnTo>
                      <a:lnTo>
                        <a:pt x="4" y="17"/>
                      </a:lnTo>
                      <a:lnTo>
                        <a:pt x="3" y="17"/>
                      </a:lnTo>
                      <a:lnTo>
                        <a:pt x="2" y="16"/>
                      </a:lnTo>
                      <a:lnTo>
                        <a:pt x="1" y="15"/>
                      </a:lnTo>
                      <a:lnTo>
                        <a:pt x="1" y="15"/>
                      </a:lnTo>
                      <a:lnTo>
                        <a:pt x="0" y="14"/>
                      </a:lnTo>
                      <a:lnTo>
                        <a:pt x="0" y="13"/>
                      </a:lnTo>
                      <a:lnTo>
                        <a:pt x="0" y="13"/>
                      </a:lnTo>
                      <a:lnTo>
                        <a:pt x="0" y="13"/>
                      </a:lnTo>
                      <a:lnTo>
                        <a:pt x="1" y="12"/>
                      </a:lnTo>
                      <a:lnTo>
                        <a:pt x="1" y="12"/>
                      </a:lnTo>
                      <a:lnTo>
                        <a:pt x="2" y="12"/>
                      </a:lnTo>
                      <a:lnTo>
                        <a:pt x="4" y="12"/>
                      </a:lnTo>
                      <a:lnTo>
                        <a:pt x="5" y="11"/>
                      </a:lnTo>
                      <a:lnTo>
                        <a:pt x="6" y="11"/>
                      </a:lnTo>
                      <a:lnTo>
                        <a:pt x="6" y="11"/>
                      </a:lnTo>
                      <a:lnTo>
                        <a:pt x="7" y="11"/>
                      </a:lnTo>
                      <a:lnTo>
                        <a:pt x="7" y="10"/>
                      </a:lnTo>
                      <a:lnTo>
                        <a:pt x="7" y="10"/>
                      </a:lnTo>
                      <a:lnTo>
                        <a:pt x="7" y="10"/>
                      </a:lnTo>
                      <a:lnTo>
                        <a:pt x="7" y="9"/>
                      </a:lnTo>
                      <a:lnTo>
                        <a:pt x="7" y="9"/>
                      </a:lnTo>
                      <a:lnTo>
                        <a:pt x="6" y="8"/>
                      </a:lnTo>
                      <a:lnTo>
                        <a:pt x="5" y="7"/>
                      </a:lnTo>
                      <a:lnTo>
                        <a:pt x="5" y="6"/>
                      </a:lnTo>
                      <a:lnTo>
                        <a:pt x="5" y="6"/>
                      </a:lnTo>
                      <a:lnTo>
                        <a:pt x="5" y="6"/>
                      </a:lnTo>
                      <a:lnTo>
                        <a:pt x="5" y="5"/>
                      </a:lnTo>
                      <a:lnTo>
                        <a:pt x="5" y="4"/>
                      </a:lnTo>
                      <a:lnTo>
                        <a:pt x="5" y="4"/>
                      </a:lnTo>
                      <a:lnTo>
                        <a:pt x="5" y="3"/>
                      </a:lnTo>
                      <a:lnTo>
                        <a:pt x="6" y="2"/>
                      </a:lnTo>
                      <a:lnTo>
                        <a:pt x="6" y="2"/>
                      </a:lnTo>
                      <a:lnTo>
                        <a:pt x="7" y="1"/>
                      </a:lnTo>
                      <a:lnTo>
                        <a:pt x="9" y="1"/>
                      </a:lnTo>
                      <a:lnTo>
                        <a:pt x="10" y="0"/>
                      </a:lnTo>
                      <a:lnTo>
                        <a:pt x="11" y="0"/>
                      </a:lnTo>
                      <a:lnTo>
                        <a:pt x="11" y="0"/>
                      </a:lnTo>
                      <a:lnTo>
                        <a:pt x="12" y="0"/>
                      </a:lnTo>
                      <a:lnTo>
                        <a:pt x="13" y="1"/>
                      </a:lnTo>
                      <a:lnTo>
                        <a:pt x="14" y="1"/>
                      </a:lnTo>
                      <a:lnTo>
                        <a:pt x="15" y="2"/>
                      </a:lnTo>
                      <a:lnTo>
                        <a:pt x="15" y="2"/>
                      </a:lnTo>
                      <a:lnTo>
                        <a:pt x="16" y="3"/>
                      </a:lnTo>
                      <a:lnTo>
                        <a:pt x="17" y="3"/>
                      </a:lnTo>
                      <a:lnTo>
                        <a:pt x="18" y="4"/>
                      </a:lnTo>
                      <a:lnTo>
                        <a:pt x="18" y="4"/>
                      </a:lnTo>
                      <a:lnTo>
                        <a:pt x="19" y="4"/>
                      </a:lnTo>
                      <a:lnTo>
                        <a:pt x="21" y="4"/>
                      </a:lnTo>
                      <a:lnTo>
                        <a:pt x="22" y="4"/>
                      </a:lnTo>
                      <a:lnTo>
                        <a:pt x="23" y="5"/>
                      </a:lnTo>
                      <a:lnTo>
                        <a:pt x="23" y="5"/>
                      </a:lnTo>
                      <a:lnTo>
                        <a:pt x="23" y="5"/>
                      </a:lnTo>
                      <a:lnTo>
                        <a:pt x="24" y="5"/>
                      </a:lnTo>
                      <a:lnTo>
                        <a:pt x="25" y="6"/>
                      </a:lnTo>
                      <a:lnTo>
                        <a:pt x="25" y="7"/>
                      </a:lnTo>
                      <a:lnTo>
                        <a:pt x="25" y="7"/>
                      </a:lnTo>
                      <a:lnTo>
                        <a:pt x="26" y="8"/>
                      </a:lnTo>
                      <a:lnTo>
                        <a:pt x="26" y="9"/>
                      </a:lnTo>
                      <a:lnTo>
                        <a:pt x="27" y="9"/>
                      </a:lnTo>
                      <a:lnTo>
                        <a:pt x="28" y="10"/>
                      </a:lnTo>
                      <a:lnTo>
                        <a:pt x="28" y="10"/>
                      </a:lnTo>
                      <a:lnTo>
                        <a:pt x="29" y="10"/>
                      </a:lnTo>
                      <a:lnTo>
                        <a:pt x="30" y="10"/>
                      </a:lnTo>
                      <a:lnTo>
                        <a:pt x="31" y="10"/>
                      </a:lnTo>
                      <a:lnTo>
                        <a:pt x="32" y="10"/>
                      </a:lnTo>
                      <a:lnTo>
                        <a:pt x="34" y="10"/>
                      </a:lnTo>
                      <a:lnTo>
                        <a:pt x="36" y="9"/>
                      </a:lnTo>
                      <a:lnTo>
                        <a:pt x="36" y="9"/>
                      </a:lnTo>
                      <a:lnTo>
                        <a:pt x="38" y="9"/>
                      </a:lnTo>
                      <a:lnTo>
                        <a:pt x="39" y="10"/>
                      </a:lnTo>
                      <a:lnTo>
                        <a:pt x="40" y="10"/>
                      </a:lnTo>
                      <a:lnTo>
                        <a:pt x="41" y="10"/>
                      </a:lnTo>
                      <a:lnTo>
                        <a:pt x="42" y="11"/>
                      </a:lnTo>
                      <a:lnTo>
                        <a:pt x="43" y="11"/>
                      </a:lnTo>
                      <a:lnTo>
                        <a:pt x="43" y="12"/>
                      </a:lnTo>
                      <a:lnTo>
                        <a:pt x="43" y="12"/>
                      </a:lnTo>
                      <a:lnTo>
                        <a:pt x="44" y="13"/>
                      </a:lnTo>
                      <a:lnTo>
                        <a:pt x="44" y="14"/>
                      </a:lnTo>
                      <a:lnTo>
                        <a:pt x="44" y="14"/>
                      </a:lnTo>
                      <a:lnTo>
                        <a:pt x="44" y="14"/>
                      </a:lnTo>
                      <a:lnTo>
                        <a:pt x="45" y="15"/>
                      </a:lnTo>
                      <a:lnTo>
                        <a:pt x="45" y="15"/>
                      </a:lnTo>
                      <a:lnTo>
                        <a:pt x="46" y="15"/>
                      </a:lnTo>
                      <a:lnTo>
                        <a:pt x="46" y="15"/>
                      </a:lnTo>
                      <a:lnTo>
                        <a:pt x="48" y="16"/>
                      </a:lnTo>
                      <a:lnTo>
                        <a:pt x="48" y="17"/>
                      </a:lnTo>
                      <a:lnTo>
                        <a:pt x="49" y="17"/>
                      </a:lnTo>
                      <a:lnTo>
                        <a:pt x="49" y="17"/>
                      </a:lnTo>
                      <a:lnTo>
                        <a:pt x="49" y="18"/>
                      </a:lnTo>
                      <a:lnTo>
                        <a:pt x="49" y="19"/>
                      </a:lnTo>
                      <a:lnTo>
                        <a:pt x="49" y="19"/>
                      </a:lnTo>
                      <a:lnTo>
                        <a:pt x="49" y="19"/>
                      </a:lnTo>
                      <a:lnTo>
                        <a:pt x="48" y="20"/>
                      </a:lnTo>
                      <a:lnTo>
                        <a:pt x="47" y="21"/>
                      </a:lnTo>
                      <a:lnTo>
                        <a:pt x="47" y="21"/>
                      </a:lnTo>
                      <a:lnTo>
                        <a:pt x="46" y="22"/>
                      </a:lnTo>
                      <a:lnTo>
                        <a:pt x="45" y="22"/>
                      </a:lnTo>
                      <a:lnTo>
                        <a:pt x="44" y="23"/>
                      </a:lnTo>
                      <a:lnTo>
                        <a:pt x="42" y="23"/>
                      </a:lnTo>
                      <a:lnTo>
                        <a:pt x="42" y="23"/>
                      </a:lnTo>
                      <a:lnTo>
                        <a:pt x="41" y="23"/>
                      </a:lnTo>
                      <a:lnTo>
                        <a:pt x="41" y="23"/>
                      </a:lnTo>
                      <a:lnTo>
                        <a:pt x="41" y="22"/>
                      </a:lnTo>
                      <a:lnTo>
                        <a:pt x="40" y="22"/>
                      </a:lnTo>
                      <a:lnTo>
                        <a:pt x="40" y="20"/>
                      </a:lnTo>
                      <a:lnTo>
                        <a:pt x="39" y="20"/>
                      </a:lnTo>
                      <a:lnTo>
                        <a:pt x="39" y="19"/>
                      </a:lnTo>
                      <a:lnTo>
                        <a:pt x="39" y="19"/>
                      </a:lnTo>
                      <a:lnTo>
                        <a:pt x="38" y="19"/>
                      </a:lnTo>
                      <a:lnTo>
                        <a:pt x="37" y="19"/>
                      </a:lnTo>
                      <a:lnTo>
                        <a:pt x="36" y="19"/>
                      </a:lnTo>
                      <a:lnTo>
                        <a:pt x="33" y="20"/>
                      </a:lnTo>
                      <a:lnTo>
                        <a:pt x="32" y="20"/>
                      </a:lnTo>
                      <a:lnTo>
                        <a:pt x="32" y="20"/>
                      </a:lnTo>
                      <a:lnTo>
                        <a:pt x="31" y="20"/>
                      </a:lnTo>
                      <a:lnTo>
                        <a:pt x="30" y="20"/>
                      </a:lnTo>
                      <a:lnTo>
                        <a:pt x="28" y="22"/>
                      </a:lnTo>
                      <a:lnTo>
                        <a:pt x="28" y="22"/>
                      </a:lnTo>
                      <a:lnTo>
                        <a:pt x="27" y="23"/>
                      </a:lnTo>
                      <a:lnTo>
                        <a:pt x="26" y="23"/>
                      </a:lnTo>
                      <a:lnTo>
                        <a:pt x="26" y="23"/>
                      </a:lnTo>
                      <a:lnTo>
                        <a:pt x="26" y="23"/>
                      </a:lnTo>
                      <a:lnTo>
                        <a:pt x="24" y="23"/>
                      </a:lnTo>
                      <a:lnTo>
                        <a:pt x="23" y="23"/>
                      </a:lnTo>
                      <a:lnTo>
                        <a:pt x="22" y="23"/>
                      </a:lnTo>
                      <a:lnTo>
                        <a:pt x="21" y="23"/>
                      </a:lnTo>
                      <a:lnTo>
                        <a:pt x="21" y="23"/>
                      </a:lnTo>
                      <a:lnTo>
                        <a:pt x="19" y="22"/>
                      </a:lnTo>
                      <a:lnTo>
                        <a:pt x="17" y="21"/>
                      </a:lnTo>
                      <a:lnTo>
                        <a:pt x="17" y="21"/>
                      </a:lnTo>
                      <a:lnTo>
                        <a:pt x="16" y="21"/>
                      </a:lnTo>
                      <a:lnTo>
                        <a:pt x="15" y="21"/>
                      </a:lnTo>
                      <a:lnTo>
                        <a:pt x="15" y="21"/>
                      </a:lnTo>
                      <a:lnTo>
                        <a:pt x="14" y="22"/>
                      </a:lnTo>
                      <a:lnTo>
                        <a:pt x="14" y="22"/>
                      </a:lnTo>
                      <a:lnTo>
                        <a:pt x="13" y="22"/>
                      </a:lnTo>
                      <a:lnTo>
                        <a:pt x="13" y="22"/>
                      </a:lnTo>
                      <a:lnTo>
                        <a:pt x="12" y="22"/>
                      </a:lnTo>
                      <a:lnTo>
                        <a:pt x="12" y="22"/>
                      </a:lnTo>
                      <a:lnTo>
                        <a:pt x="10" y="22"/>
                      </a:lnTo>
                      <a:lnTo>
                        <a:pt x="9" y="22"/>
                      </a:lnTo>
                      <a:lnTo>
                        <a:pt x="9" y="22"/>
                      </a:lnTo>
                      <a:lnTo>
                        <a:pt x="9" y="22"/>
                      </a:lnTo>
                      <a:lnTo>
                        <a:pt x="8" y="22"/>
                      </a:lnTo>
                      <a:lnTo>
                        <a:pt x="7" y="21"/>
                      </a:lnTo>
                      <a:lnTo>
                        <a:pt x="6" y="21"/>
                      </a:lnTo>
                      <a:lnTo>
                        <a:pt x="6" y="20"/>
                      </a:lnTo>
                      <a:lnTo>
                        <a:pt x="6" y="20"/>
                      </a:lnTo>
                      <a:lnTo>
                        <a:pt x="6" y="20"/>
                      </a:lnTo>
                      <a:lnTo>
                        <a:pt x="6" y="20"/>
                      </a:lnTo>
                      <a:lnTo>
                        <a:pt x="4" y="17"/>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02" name="Freeform 910">
                  <a:extLst>
                    <a:ext uri="{FF2B5EF4-FFF2-40B4-BE49-F238E27FC236}">
                      <a16:creationId xmlns:a16="http://schemas.microsoft.com/office/drawing/2014/main" id="{0CEB558B-B8D8-4AE8-8A30-F969CB127C32}"/>
                    </a:ext>
                  </a:extLst>
                </p:cNvPr>
                <p:cNvSpPr>
                  <a:spLocks/>
                </p:cNvSpPr>
                <p:nvPr/>
              </p:nvSpPr>
              <p:spPr bwMode="auto">
                <a:xfrm>
                  <a:off x="3228" y="1417"/>
                  <a:ext cx="8" cy="5"/>
                </a:xfrm>
                <a:custGeom>
                  <a:avLst/>
                  <a:gdLst>
                    <a:gd name="T0" fmla="*/ 0 w 8"/>
                    <a:gd name="T1" fmla="*/ 1 h 5"/>
                    <a:gd name="T2" fmla="*/ 0 w 8"/>
                    <a:gd name="T3" fmla="*/ 1 h 5"/>
                    <a:gd name="T4" fmla="*/ 0 w 8"/>
                    <a:gd name="T5" fmla="*/ 2 h 5"/>
                    <a:gd name="T6" fmla="*/ 1 w 8"/>
                    <a:gd name="T7" fmla="*/ 3 h 5"/>
                    <a:gd name="T8" fmla="*/ 2 w 8"/>
                    <a:gd name="T9" fmla="*/ 4 h 5"/>
                    <a:gd name="T10" fmla="*/ 2 w 8"/>
                    <a:gd name="T11" fmla="*/ 5 h 5"/>
                    <a:gd name="T12" fmla="*/ 2 w 8"/>
                    <a:gd name="T13" fmla="*/ 5 h 5"/>
                    <a:gd name="T14" fmla="*/ 3 w 8"/>
                    <a:gd name="T15" fmla="*/ 5 h 5"/>
                    <a:gd name="T16" fmla="*/ 4 w 8"/>
                    <a:gd name="T17" fmla="*/ 5 h 5"/>
                    <a:gd name="T18" fmla="*/ 5 w 8"/>
                    <a:gd name="T19" fmla="*/ 5 h 5"/>
                    <a:gd name="T20" fmla="*/ 7 w 8"/>
                    <a:gd name="T21" fmla="*/ 5 h 5"/>
                    <a:gd name="T22" fmla="*/ 8 w 8"/>
                    <a:gd name="T23" fmla="*/ 5 h 5"/>
                    <a:gd name="T24" fmla="*/ 8 w 8"/>
                    <a:gd name="T25" fmla="*/ 5 h 5"/>
                    <a:gd name="T26" fmla="*/ 8 w 8"/>
                    <a:gd name="T27" fmla="*/ 5 h 5"/>
                    <a:gd name="T28" fmla="*/ 8 w 8"/>
                    <a:gd name="T29" fmla="*/ 5 h 5"/>
                    <a:gd name="T30" fmla="*/ 8 w 8"/>
                    <a:gd name="T31" fmla="*/ 4 h 5"/>
                    <a:gd name="T32" fmla="*/ 8 w 8"/>
                    <a:gd name="T33" fmla="*/ 3 h 5"/>
                    <a:gd name="T34" fmla="*/ 8 w 8"/>
                    <a:gd name="T35" fmla="*/ 3 h 5"/>
                    <a:gd name="T36" fmla="*/ 8 w 8"/>
                    <a:gd name="T37" fmla="*/ 3 h 5"/>
                    <a:gd name="T38" fmla="*/ 8 w 8"/>
                    <a:gd name="T39" fmla="*/ 3 h 5"/>
                    <a:gd name="T40" fmla="*/ 8 w 8"/>
                    <a:gd name="T41" fmla="*/ 3 h 5"/>
                    <a:gd name="T42" fmla="*/ 8 w 8"/>
                    <a:gd name="T43" fmla="*/ 3 h 5"/>
                    <a:gd name="T44" fmla="*/ 8 w 8"/>
                    <a:gd name="T45" fmla="*/ 4 h 5"/>
                    <a:gd name="T46" fmla="*/ 8 w 8"/>
                    <a:gd name="T47" fmla="*/ 5 h 5"/>
                    <a:gd name="T48" fmla="*/ 8 w 8"/>
                    <a:gd name="T49" fmla="*/ 5 h 5"/>
                    <a:gd name="T50" fmla="*/ 8 w 8"/>
                    <a:gd name="T51" fmla="*/ 5 h 5"/>
                    <a:gd name="T52" fmla="*/ 8 w 8"/>
                    <a:gd name="T53" fmla="*/ 5 h 5"/>
                    <a:gd name="T54" fmla="*/ 8 w 8"/>
                    <a:gd name="T55" fmla="*/ 5 h 5"/>
                    <a:gd name="T56" fmla="*/ 8 w 8"/>
                    <a:gd name="T57" fmla="*/ 3 h 5"/>
                    <a:gd name="T58" fmla="*/ 8 w 8"/>
                    <a:gd name="T59" fmla="*/ 3 h 5"/>
                    <a:gd name="T60" fmla="*/ 6 w 8"/>
                    <a:gd name="T61" fmla="*/ 3 h 5"/>
                    <a:gd name="T62" fmla="*/ 5 w 8"/>
                    <a:gd name="T63" fmla="*/ 3 h 5"/>
                    <a:gd name="T64" fmla="*/ 3 w 8"/>
                    <a:gd name="T65" fmla="*/ 3 h 5"/>
                    <a:gd name="T66" fmla="*/ 2 w 8"/>
                    <a:gd name="T67" fmla="*/ 3 h 5"/>
                    <a:gd name="T68" fmla="*/ 2 w 8"/>
                    <a:gd name="T69" fmla="*/ 2 h 5"/>
                    <a:gd name="T70" fmla="*/ 1 w 8"/>
                    <a:gd name="T71" fmla="*/ 1 h 5"/>
                    <a:gd name="T72" fmla="*/ 0 w 8"/>
                    <a:gd name="T73" fmla="*/ 0 h 5"/>
                    <a:gd name="T74" fmla="*/ 0 w 8"/>
                    <a:gd name="T75" fmla="*/ 0 h 5"/>
                    <a:gd name="T76" fmla="*/ 0 w 8"/>
                    <a:gd name="T77" fmla="*/ 1 h 5"/>
                    <a:gd name="T78" fmla="*/ 0 w 8"/>
                    <a:gd name="T7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 h="5">
                      <a:moveTo>
                        <a:pt x="0" y="1"/>
                      </a:moveTo>
                      <a:lnTo>
                        <a:pt x="0" y="1"/>
                      </a:lnTo>
                      <a:lnTo>
                        <a:pt x="0" y="2"/>
                      </a:lnTo>
                      <a:lnTo>
                        <a:pt x="1" y="3"/>
                      </a:lnTo>
                      <a:lnTo>
                        <a:pt x="2" y="4"/>
                      </a:lnTo>
                      <a:lnTo>
                        <a:pt x="2" y="5"/>
                      </a:lnTo>
                      <a:lnTo>
                        <a:pt x="2" y="5"/>
                      </a:lnTo>
                      <a:lnTo>
                        <a:pt x="3" y="5"/>
                      </a:lnTo>
                      <a:lnTo>
                        <a:pt x="4" y="5"/>
                      </a:lnTo>
                      <a:lnTo>
                        <a:pt x="5" y="5"/>
                      </a:lnTo>
                      <a:lnTo>
                        <a:pt x="7" y="5"/>
                      </a:lnTo>
                      <a:lnTo>
                        <a:pt x="8" y="5"/>
                      </a:lnTo>
                      <a:lnTo>
                        <a:pt x="8" y="5"/>
                      </a:lnTo>
                      <a:lnTo>
                        <a:pt x="8" y="5"/>
                      </a:lnTo>
                      <a:lnTo>
                        <a:pt x="8" y="5"/>
                      </a:lnTo>
                      <a:lnTo>
                        <a:pt x="8" y="4"/>
                      </a:lnTo>
                      <a:lnTo>
                        <a:pt x="8" y="3"/>
                      </a:lnTo>
                      <a:lnTo>
                        <a:pt x="8" y="3"/>
                      </a:lnTo>
                      <a:lnTo>
                        <a:pt x="8" y="3"/>
                      </a:lnTo>
                      <a:lnTo>
                        <a:pt x="8" y="3"/>
                      </a:lnTo>
                      <a:lnTo>
                        <a:pt x="8" y="3"/>
                      </a:lnTo>
                      <a:lnTo>
                        <a:pt x="8" y="3"/>
                      </a:lnTo>
                      <a:lnTo>
                        <a:pt x="8" y="4"/>
                      </a:lnTo>
                      <a:lnTo>
                        <a:pt x="8" y="5"/>
                      </a:lnTo>
                      <a:lnTo>
                        <a:pt x="8" y="5"/>
                      </a:lnTo>
                      <a:lnTo>
                        <a:pt x="8" y="5"/>
                      </a:lnTo>
                      <a:lnTo>
                        <a:pt x="8" y="5"/>
                      </a:lnTo>
                      <a:lnTo>
                        <a:pt x="8" y="5"/>
                      </a:lnTo>
                      <a:lnTo>
                        <a:pt x="8" y="3"/>
                      </a:lnTo>
                      <a:lnTo>
                        <a:pt x="8" y="3"/>
                      </a:lnTo>
                      <a:lnTo>
                        <a:pt x="6" y="3"/>
                      </a:lnTo>
                      <a:lnTo>
                        <a:pt x="5" y="3"/>
                      </a:lnTo>
                      <a:lnTo>
                        <a:pt x="3" y="3"/>
                      </a:lnTo>
                      <a:lnTo>
                        <a:pt x="2" y="3"/>
                      </a:lnTo>
                      <a:lnTo>
                        <a:pt x="2" y="2"/>
                      </a:lnTo>
                      <a:lnTo>
                        <a:pt x="1" y="1"/>
                      </a:lnTo>
                      <a:lnTo>
                        <a:pt x="0" y="0"/>
                      </a:lnTo>
                      <a:lnTo>
                        <a:pt x="0" y="0"/>
                      </a:lnTo>
                      <a:lnTo>
                        <a:pt x="0" y="1"/>
                      </a:lnTo>
                      <a:lnTo>
                        <a:pt x="0" y="1"/>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03" name="Freeform 911">
                  <a:extLst>
                    <a:ext uri="{FF2B5EF4-FFF2-40B4-BE49-F238E27FC236}">
                      <a16:creationId xmlns:a16="http://schemas.microsoft.com/office/drawing/2014/main" id="{4947CFF1-AD1D-4598-A7DB-4A9D6B790DFE}"/>
                    </a:ext>
                  </a:extLst>
                </p:cNvPr>
                <p:cNvSpPr>
                  <a:spLocks/>
                </p:cNvSpPr>
                <p:nvPr/>
              </p:nvSpPr>
              <p:spPr bwMode="auto">
                <a:xfrm>
                  <a:off x="3228" y="1417"/>
                  <a:ext cx="8" cy="5"/>
                </a:xfrm>
                <a:custGeom>
                  <a:avLst/>
                  <a:gdLst>
                    <a:gd name="T0" fmla="*/ 0 w 8"/>
                    <a:gd name="T1" fmla="*/ 1 h 5"/>
                    <a:gd name="T2" fmla="*/ 0 w 8"/>
                    <a:gd name="T3" fmla="*/ 1 h 5"/>
                    <a:gd name="T4" fmla="*/ 0 w 8"/>
                    <a:gd name="T5" fmla="*/ 2 h 5"/>
                    <a:gd name="T6" fmla="*/ 1 w 8"/>
                    <a:gd name="T7" fmla="*/ 3 h 5"/>
                    <a:gd name="T8" fmla="*/ 2 w 8"/>
                    <a:gd name="T9" fmla="*/ 4 h 5"/>
                    <a:gd name="T10" fmla="*/ 2 w 8"/>
                    <a:gd name="T11" fmla="*/ 5 h 5"/>
                    <a:gd name="T12" fmla="*/ 2 w 8"/>
                    <a:gd name="T13" fmla="*/ 5 h 5"/>
                    <a:gd name="T14" fmla="*/ 3 w 8"/>
                    <a:gd name="T15" fmla="*/ 5 h 5"/>
                    <a:gd name="T16" fmla="*/ 4 w 8"/>
                    <a:gd name="T17" fmla="*/ 5 h 5"/>
                    <a:gd name="T18" fmla="*/ 5 w 8"/>
                    <a:gd name="T19" fmla="*/ 5 h 5"/>
                    <a:gd name="T20" fmla="*/ 7 w 8"/>
                    <a:gd name="T21" fmla="*/ 5 h 5"/>
                    <a:gd name="T22" fmla="*/ 8 w 8"/>
                    <a:gd name="T23" fmla="*/ 5 h 5"/>
                    <a:gd name="T24" fmla="*/ 8 w 8"/>
                    <a:gd name="T25" fmla="*/ 5 h 5"/>
                    <a:gd name="T26" fmla="*/ 8 w 8"/>
                    <a:gd name="T27" fmla="*/ 5 h 5"/>
                    <a:gd name="T28" fmla="*/ 8 w 8"/>
                    <a:gd name="T29" fmla="*/ 5 h 5"/>
                    <a:gd name="T30" fmla="*/ 8 w 8"/>
                    <a:gd name="T31" fmla="*/ 4 h 5"/>
                    <a:gd name="T32" fmla="*/ 8 w 8"/>
                    <a:gd name="T33" fmla="*/ 3 h 5"/>
                    <a:gd name="T34" fmla="*/ 8 w 8"/>
                    <a:gd name="T35" fmla="*/ 3 h 5"/>
                    <a:gd name="T36" fmla="*/ 8 w 8"/>
                    <a:gd name="T37" fmla="*/ 3 h 5"/>
                    <a:gd name="T38" fmla="*/ 8 w 8"/>
                    <a:gd name="T39" fmla="*/ 3 h 5"/>
                    <a:gd name="T40" fmla="*/ 8 w 8"/>
                    <a:gd name="T41" fmla="*/ 3 h 5"/>
                    <a:gd name="T42" fmla="*/ 8 w 8"/>
                    <a:gd name="T43" fmla="*/ 3 h 5"/>
                    <a:gd name="T44" fmla="*/ 8 w 8"/>
                    <a:gd name="T45" fmla="*/ 4 h 5"/>
                    <a:gd name="T46" fmla="*/ 8 w 8"/>
                    <a:gd name="T47" fmla="*/ 5 h 5"/>
                    <a:gd name="T48" fmla="*/ 8 w 8"/>
                    <a:gd name="T49" fmla="*/ 5 h 5"/>
                    <a:gd name="T50" fmla="*/ 8 w 8"/>
                    <a:gd name="T51" fmla="*/ 5 h 5"/>
                    <a:gd name="T52" fmla="*/ 8 w 8"/>
                    <a:gd name="T53" fmla="*/ 5 h 5"/>
                    <a:gd name="T54" fmla="*/ 8 w 8"/>
                    <a:gd name="T55" fmla="*/ 5 h 5"/>
                    <a:gd name="T56" fmla="*/ 8 w 8"/>
                    <a:gd name="T57" fmla="*/ 3 h 5"/>
                    <a:gd name="T58" fmla="*/ 8 w 8"/>
                    <a:gd name="T59" fmla="*/ 3 h 5"/>
                    <a:gd name="T60" fmla="*/ 6 w 8"/>
                    <a:gd name="T61" fmla="*/ 3 h 5"/>
                    <a:gd name="T62" fmla="*/ 5 w 8"/>
                    <a:gd name="T63" fmla="*/ 3 h 5"/>
                    <a:gd name="T64" fmla="*/ 3 w 8"/>
                    <a:gd name="T65" fmla="*/ 3 h 5"/>
                    <a:gd name="T66" fmla="*/ 2 w 8"/>
                    <a:gd name="T67" fmla="*/ 3 h 5"/>
                    <a:gd name="T68" fmla="*/ 2 w 8"/>
                    <a:gd name="T69" fmla="*/ 2 h 5"/>
                    <a:gd name="T70" fmla="*/ 1 w 8"/>
                    <a:gd name="T71" fmla="*/ 1 h 5"/>
                    <a:gd name="T72" fmla="*/ 0 w 8"/>
                    <a:gd name="T73" fmla="*/ 0 h 5"/>
                    <a:gd name="T74" fmla="*/ 0 w 8"/>
                    <a:gd name="T75" fmla="*/ 0 h 5"/>
                    <a:gd name="T76" fmla="*/ 0 w 8"/>
                    <a:gd name="T77" fmla="*/ 1 h 5"/>
                    <a:gd name="T78" fmla="*/ 0 w 8"/>
                    <a:gd name="T7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 h="5">
                      <a:moveTo>
                        <a:pt x="0" y="1"/>
                      </a:moveTo>
                      <a:lnTo>
                        <a:pt x="0" y="1"/>
                      </a:lnTo>
                      <a:lnTo>
                        <a:pt x="0" y="2"/>
                      </a:lnTo>
                      <a:lnTo>
                        <a:pt x="1" y="3"/>
                      </a:lnTo>
                      <a:lnTo>
                        <a:pt x="2" y="4"/>
                      </a:lnTo>
                      <a:lnTo>
                        <a:pt x="2" y="5"/>
                      </a:lnTo>
                      <a:lnTo>
                        <a:pt x="2" y="5"/>
                      </a:lnTo>
                      <a:lnTo>
                        <a:pt x="3" y="5"/>
                      </a:lnTo>
                      <a:lnTo>
                        <a:pt x="4" y="5"/>
                      </a:lnTo>
                      <a:lnTo>
                        <a:pt x="5" y="5"/>
                      </a:lnTo>
                      <a:lnTo>
                        <a:pt x="7" y="5"/>
                      </a:lnTo>
                      <a:lnTo>
                        <a:pt x="8" y="5"/>
                      </a:lnTo>
                      <a:lnTo>
                        <a:pt x="8" y="5"/>
                      </a:lnTo>
                      <a:lnTo>
                        <a:pt x="8" y="5"/>
                      </a:lnTo>
                      <a:lnTo>
                        <a:pt x="8" y="5"/>
                      </a:lnTo>
                      <a:lnTo>
                        <a:pt x="8" y="4"/>
                      </a:lnTo>
                      <a:lnTo>
                        <a:pt x="8" y="3"/>
                      </a:lnTo>
                      <a:lnTo>
                        <a:pt x="8" y="3"/>
                      </a:lnTo>
                      <a:lnTo>
                        <a:pt x="8" y="3"/>
                      </a:lnTo>
                      <a:lnTo>
                        <a:pt x="8" y="3"/>
                      </a:lnTo>
                      <a:lnTo>
                        <a:pt x="8" y="3"/>
                      </a:lnTo>
                      <a:lnTo>
                        <a:pt x="8" y="3"/>
                      </a:lnTo>
                      <a:lnTo>
                        <a:pt x="8" y="4"/>
                      </a:lnTo>
                      <a:lnTo>
                        <a:pt x="8" y="5"/>
                      </a:lnTo>
                      <a:lnTo>
                        <a:pt x="8" y="5"/>
                      </a:lnTo>
                      <a:lnTo>
                        <a:pt x="8" y="5"/>
                      </a:lnTo>
                      <a:lnTo>
                        <a:pt x="8" y="5"/>
                      </a:lnTo>
                      <a:lnTo>
                        <a:pt x="8" y="5"/>
                      </a:lnTo>
                      <a:lnTo>
                        <a:pt x="8" y="3"/>
                      </a:lnTo>
                      <a:lnTo>
                        <a:pt x="8" y="3"/>
                      </a:lnTo>
                      <a:lnTo>
                        <a:pt x="6" y="3"/>
                      </a:lnTo>
                      <a:lnTo>
                        <a:pt x="5" y="3"/>
                      </a:lnTo>
                      <a:lnTo>
                        <a:pt x="3" y="3"/>
                      </a:lnTo>
                      <a:lnTo>
                        <a:pt x="2" y="3"/>
                      </a:lnTo>
                      <a:lnTo>
                        <a:pt x="2" y="2"/>
                      </a:lnTo>
                      <a:lnTo>
                        <a:pt x="1" y="1"/>
                      </a:lnTo>
                      <a:lnTo>
                        <a:pt x="0" y="0"/>
                      </a:lnTo>
                      <a:lnTo>
                        <a:pt x="0" y="0"/>
                      </a:lnTo>
                      <a:lnTo>
                        <a:pt x="0" y="1"/>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04" name="Freeform 912">
                  <a:extLst>
                    <a:ext uri="{FF2B5EF4-FFF2-40B4-BE49-F238E27FC236}">
                      <a16:creationId xmlns:a16="http://schemas.microsoft.com/office/drawing/2014/main" id="{6257E948-26BA-44C3-9FE3-7304B14F894A}"/>
                    </a:ext>
                  </a:extLst>
                </p:cNvPr>
                <p:cNvSpPr>
                  <a:spLocks/>
                </p:cNvSpPr>
                <p:nvPr/>
              </p:nvSpPr>
              <p:spPr bwMode="auto">
                <a:xfrm>
                  <a:off x="3235" y="1419"/>
                  <a:ext cx="20" cy="8"/>
                </a:xfrm>
                <a:custGeom>
                  <a:avLst/>
                  <a:gdLst>
                    <a:gd name="T0" fmla="*/ 0 w 20"/>
                    <a:gd name="T1" fmla="*/ 3 h 8"/>
                    <a:gd name="T2" fmla="*/ 1 w 20"/>
                    <a:gd name="T3" fmla="*/ 3 h 8"/>
                    <a:gd name="T4" fmla="*/ 2 w 20"/>
                    <a:gd name="T5" fmla="*/ 5 h 8"/>
                    <a:gd name="T6" fmla="*/ 2 w 20"/>
                    <a:gd name="T7" fmla="*/ 6 h 8"/>
                    <a:gd name="T8" fmla="*/ 3 w 20"/>
                    <a:gd name="T9" fmla="*/ 7 h 8"/>
                    <a:gd name="T10" fmla="*/ 3 w 20"/>
                    <a:gd name="T11" fmla="*/ 6 h 8"/>
                    <a:gd name="T12" fmla="*/ 5 w 20"/>
                    <a:gd name="T13" fmla="*/ 5 h 8"/>
                    <a:gd name="T14" fmla="*/ 6 w 20"/>
                    <a:gd name="T15" fmla="*/ 4 h 8"/>
                    <a:gd name="T16" fmla="*/ 8 w 20"/>
                    <a:gd name="T17" fmla="*/ 3 h 8"/>
                    <a:gd name="T18" fmla="*/ 9 w 20"/>
                    <a:gd name="T19" fmla="*/ 3 h 8"/>
                    <a:gd name="T20" fmla="*/ 10 w 20"/>
                    <a:gd name="T21" fmla="*/ 2 h 8"/>
                    <a:gd name="T22" fmla="*/ 11 w 20"/>
                    <a:gd name="T23" fmla="*/ 3 h 8"/>
                    <a:gd name="T24" fmla="*/ 11 w 20"/>
                    <a:gd name="T25" fmla="*/ 3 h 8"/>
                    <a:gd name="T26" fmla="*/ 11 w 20"/>
                    <a:gd name="T27" fmla="*/ 5 h 8"/>
                    <a:gd name="T28" fmla="*/ 12 w 20"/>
                    <a:gd name="T29" fmla="*/ 6 h 8"/>
                    <a:gd name="T30" fmla="*/ 14 w 20"/>
                    <a:gd name="T31" fmla="*/ 7 h 8"/>
                    <a:gd name="T32" fmla="*/ 15 w 20"/>
                    <a:gd name="T33" fmla="*/ 8 h 8"/>
                    <a:gd name="T34" fmla="*/ 18 w 20"/>
                    <a:gd name="T35" fmla="*/ 8 h 8"/>
                    <a:gd name="T36" fmla="*/ 19 w 20"/>
                    <a:gd name="T37" fmla="*/ 6 h 8"/>
                    <a:gd name="T38" fmla="*/ 20 w 20"/>
                    <a:gd name="T39" fmla="*/ 5 h 8"/>
                    <a:gd name="T40" fmla="*/ 20 w 20"/>
                    <a:gd name="T41" fmla="*/ 3 h 8"/>
                    <a:gd name="T42" fmla="*/ 19 w 20"/>
                    <a:gd name="T43" fmla="*/ 3 h 8"/>
                    <a:gd name="T44" fmla="*/ 19 w 20"/>
                    <a:gd name="T45" fmla="*/ 1 h 8"/>
                    <a:gd name="T46" fmla="*/ 18 w 20"/>
                    <a:gd name="T47" fmla="*/ 1 h 8"/>
                    <a:gd name="T48" fmla="*/ 17 w 20"/>
                    <a:gd name="T49" fmla="*/ 1 h 8"/>
                    <a:gd name="T50" fmla="*/ 17 w 20"/>
                    <a:gd name="T51" fmla="*/ 2 h 8"/>
                    <a:gd name="T52" fmla="*/ 17 w 20"/>
                    <a:gd name="T53" fmla="*/ 2 h 8"/>
                    <a:gd name="T54" fmla="*/ 18 w 20"/>
                    <a:gd name="T55" fmla="*/ 2 h 8"/>
                    <a:gd name="T56" fmla="*/ 19 w 20"/>
                    <a:gd name="T57" fmla="*/ 3 h 8"/>
                    <a:gd name="T58" fmla="*/ 19 w 20"/>
                    <a:gd name="T59" fmla="*/ 4 h 8"/>
                    <a:gd name="T60" fmla="*/ 19 w 20"/>
                    <a:gd name="T61" fmla="*/ 5 h 8"/>
                    <a:gd name="T62" fmla="*/ 19 w 20"/>
                    <a:gd name="T63" fmla="*/ 6 h 8"/>
                    <a:gd name="T64" fmla="*/ 17 w 20"/>
                    <a:gd name="T65" fmla="*/ 6 h 8"/>
                    <a:gd name="T66" fmla="*/ 15 w 20"/>
                    <a:gd name="T67" fmla="*/ 6 h 8"/>
                    <a:gd name="T68" fmla="*/ 14 w 20"/>
                    <a:gd name="T69" fmla="*/ 5 h 8"/>
                    <a:gd name="T70" fmla="*/ 12 w 20"/>
                    <a:gd name="T71" fmla="*/ 4 h 8"/>
                    <a:gd name="T72" fmla="*/ 12 w 20"/>
                    <a:gd name="T73" fmla="*/ 3 h 8"/>
                    <a:gd name="T74" fmla="*/ 11 w 20"/>
                    <a:gd name="T75" fmla="*/ 2 h 8"/>
                    <a:gd name="T76" fmla="*/ 11 w 20"/>
                    <a:gd name="T77" fmla="*/ 1 h 8"/>
                    <a:gd name="T78" fmla="*/ 11 w 20"/>
                    <a:gd name="T79" fmla="*/ 0 h 8"/>
                    <a:gd name="T80" fmla="*/ 10 w 20"/>
                    <a:gd name="T81" fmla="*/ 0 h 8"/>
                    <a:gd name="T82" fmla="*/ 9 w 20"/>
                    <a:gd name="T83" fmla="*/ 0 h 8"/>
                    <a:gd name="T84" fmla="*/ 8 w 20"/>
                    <a:gd name="T85" fmla="*/ 1 h 8"/>
                    <a:gd name="T86" fmla="*/ 6 w 20"/>
                    <a:gd name="T87" fmla="*/ 1 h 8"/>
                    <a:gd name="T88" fmla="*/ 5 w 20"/>
                    <a:gd name="T89" fmla="*/ 3 h 8"/>
                    <a:gd name="T90" fmla="*/ 5 w 20"/>
                    <a:gd name="T91" fmla="*/ 3 h 8"/>
                    <a:gd name="T92" fmla="*/ 3 w 20"/>
                    <a:gd name="T93" fmla="*/ 4 h 8"/>
                    <a:gd name="T94" fmla="*/ 2 w 20"/>
                    <a:gd name="T95" fmla="*/ 4 h 8"/>
                    <a:gd name="T96" fmla="*/ 2 w 20"/>
                    <a:gd name="T97" fmla="*/ 4 h 8"/>
                    <a:gd name="T98" fmla="*/ 2 w 20"/>
                    <a:gd name="T99" fmla="*/ 3 h 8"/>
                    <a:gd name="T100" fmla="*/ 1 w 20"/>
                    <a:gd name="T101" fmla="*/ 1 h 8"/>
                    <a:gd name="T102" fmla="*/ 1 w 20"/>
                    <a:gd name="T103" fmla="*/ 1 h 8"/>
                    <a:gd name="T104" fmla="*/ 1 w 20"/>
                    <a:gd name="T105" fmla="*/ 1 h 8"/>
                    <a:gd name="T106" fmla="*/ 0 w 20"/>
                    <a:gd name="T10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8">
                      <a:moveTo>
                        <a:pt x="0" y="3"/>
                      </a:moveTo>
                      <a:lnTo>
                        <a:pt x="0" y="3"/>
                      </a:lnTo>
                      <a:lnTo>
                        <a:pt x="1" y="3"/>
                      </a:lnTo>
                      <a:lnTo>
                        <a:pt x="1" y="3"/>
                      </a:lnTo>
                      <a:lnTo>
                        <a:pt x="1" y="4"/>
                      </a:lnTo>
                      <a:lnTo>
                        <a:pt x="2" y="5"/>
                      </a:lnTo>
                      <a:lnTo>
                        <a:pt x="2" y="6"/>
                      </a:lnTo>
                      <a:lnTo>
                        <a:pt x="2" y="6"/>
                      </a:lnTo>
                      <a:lnTo>
                        <a:pt x="2" y="7"/>
                      </a:lnTo>
                      <a:lnTo>
                        <a:pt x="3" y="7"/>
                      </a:lnTo>
                      <a:lnTo>
                        <a:pt x="3" y="6"/>
                      </a:lnTo>
                      <a:lnTo>
                        <a:pt x="3" y="6"/>
                      </a:lnTo>
                      <a:lnTo>
                        <a:pt x="4" y="6"/>
                      </a:lnTo>
                      <a:lnTo>
                        <a:pt x="5" y="5"/>
                      </a:lnTo>
                      <a:lnTo>
                        <a:pt x="5" y="5"/>
                      </a:lnTo>
                      <a:lnTo>
                        <a:pt x="6" y="4"/>
                      </a:lnTo>
                      <a:lnTo>
                        <a:pt x="7" y="3"/>
                      </a:lnTo>
                      <a:lnTo>
                        <a:pt x="8" y="3"/>
                      </a:lnTo>
                      <a:lnTo>
                        <a:pt x="9" y="3"/>
                      </a:lnTo>
                      <a:lnTo>
                        <a:pt x="9" y="3"/>
                      </a:lnTo>
                      <a:lnTo>
                        <a:pt x="10" y="2"/>
                      </a:lnTo>
                      <a:lnTo>
                        <a:pt x="10" y="2"/>
                      </a:lnTo>
                      <a:lnTo>
                        <a:pt x="11" y="3"/>
                      </a:lnTo>
                      <a:lnTo>
                        <a:pt x="11" y="3"/>
                      </a:lnTo>
                      <a:lnTo>
                        <a:pt x="11" y="3"/>
                      </a:lnTo>
                      <a:lnTo>
                        <a:pt x="11" y="3"/>
                      </a:lnTo>
                      <a:lnTo>
                        <a:pt x="11" y="4"/>
                      </a:lnTo>
                      <a:lnTo>
                        <a:pt x="11" y="5"/>
                      </a:lnTo>
                      <a:lnTo>
                        <a:pt x="11" y="5"/>
                      </a:lnTo>
                      <a:lnTo>
                        <a:pt x="12" y="6"/>
                      </a:lnTo>
                      <a:lnTo>
                        <a:pt x="13" y="7"/>
                      </a:lnTo>
                      <a:lnTo>
                        <a:pt x="14" y="7"/>
                      </a:lnTo>
                      <a:lnTo>
                        <a:pt x="15" y="8"/>
                      </a:lnTo>
                      <a:lnTo>
                        <a:pt x="15" y="8"/>
                      </a:lnTo>
                      <a:lnTo>
                        <a:pt x="17" y="8"/>
                      </a:lnTo>
                      <a:lnTo>
                        <a:pt x="18" y="8"/>
                      </a:lnTo>
                      <a:lnTo>
                        <a:pt x="19" y="7"/>
                      </a:lnTo>
                      <a:lnTo>
                        <a:pt x="19" y="6"/>
                      </a:lnTo>
                      <a:lnTo>
                        <a:pt x="19" y="6"/>
                      </a:lnTo>
                      <a:lnTo>
                        <a:pt x="20" y="5"/>
                      </a:lnTo>
                      <a:lnTo>
                        <a:pt x="20" y="5"/>
                      </a:lnTo>
                      <a:lnTo>
                        <a:pt x="20" y="3"/>
                      </a:lnTo>
                      <a:lnTo>
                        <a:pt x="20" y="3"/>
                      </a:lnTo>
                      <a:lnTo>
                        <a:pt x="19" y="3"/>
                      </a:lnTo>
                      <a:lnTo>
                        <a:pt x="19" y="1"/>
                      </a:lnTo>
                      <a:lnTo>
                        <a:pt x="19" y="1"/>
                      </a:lnTo>
                      <a:lnTo>
                        <a:pt x="18" y="1"/>
                      </a:lnTo>
                      <a:lnTo>
                        <a:pt x="18" y="1"/>
                      </a:lnTo>
                      <a:lnTo>
                        <a:pt x="17" y="1"/>
                      </a:lnTo>
                      <a:lnTo>
                        <a:pt x="17" y="1"/>
                      </a:lnTo>
                      <a:lnTo>
                        <a:pt x="17" y="1"/>
                      </a:lnTo>
                      <a:lnTo>
                        <a:pt x="17" y="2"/>
                      </a:lnTo>
                      <a:lnTo>
                        <a:pt x="17" y="2"/>
                      </a:lnTo>
                      <a:lnTo>
                        <a:pt x="17" y="2"/>
                      </a:lnTo>
                      <a:lnTo>
                        <a:pt x="18" y="2"/>
                      </a:lnTo>
                      <a:lnTo>
                        <a:pt x="18" y="2"/>
                      </a:lnTo>
                      <a:lnTo>
                        <a:pt x="19" y="3"/>
                      </a:lnTo>
                      <a:lnTo>
                        <a:pt x="19" y="3"/>
                      </a:lnTo>
                      <a:lnTo>
                        <a:pt x="19" y="4"/>
                      </a:lnTo>
                      <a:lnTo>
                        <a:pt x="19" y="4"/>
                      </a:lnTo>
                      <a:lnTo>
                        <a:pt x="19" y="5"/>
                      </a:lnTo>
                      <a:lnTo>
                        <a:pt x="19" y="5"/>
                      </a:lnTo>
                      <a:lnTo>
                        <a:pt x="19" y="5"/>
                      </a:lnTo>
                      <a:lnTo>
                        <a:pt x="19" y="6"/>
                      </a:lnTo>
                      <a:lnTo>
                        <a:pt x="18" y="6"/>
                      </a:lnTo>
                      <a:lnTo>
                        <a:pt x="17" y="6"/>
                      </a:lnTo>
                      <a:lnTo>
                        <a:pt x="15" y="6"/>
                      </a:lnTo>
                      <a:lnTo>
                        <a:pt x="15" y="6"/>
                      </a:lnTo>
                      <a:lnTo>
                        <a:pt x="15" y="6"/>
                      </a:lnTo>
                      <a:lnTo>
                        <a:pt x="14" y="5"/>
                      </a:lnTo>
                      <a:lnTo>
                        <a:pt x="13" y="5"/>
                      </a:lnTo>
                      <a:lnTo>
                        <a:pt x="12" y="4"/>
                      </a:lnTo>
                      <a:lnTo>
                        <a:pt x="12" y="4"/>
                      </a:lnTo>
                      <a:lnTo>
                        <a:pt x="12" y="3"/>
                      </a:lnTo>
                      <a:lnTo>
                        <a:pt x="11" y="3"/>
                      </a:lnTo>
                      <a:lnTo>
                        <a:pt x="11" y="2"/>
                      </a:lnTo>
                      <a:lnTo>
                        <a:pt x="11" y="2"/>
                      </a:lnTo>
                      <a:lnTo>
                        <a:pt x="11" y="1"/>
                      </a:lnTo>
                      <a:lnTo>
                        <a:pt x="11" y="1"/>
                      </a:lnTo>
                      <a:lnTo>
                        <a:pt x="11" y="0"/>
                      </a:lnTo>
                      <a:lnTo>
                        <a:pt x="11" y="0"/>
                      </a:lnTo>
                      <a:lnTo>
                        <a:pt x="10" y="0"/>
                      </a:lnTo>
                      <a:lnTo>
                        <a:pt x="10" y="0"/>
                      </a:lnTo>
                      <a:lnTo>
                        <a:pt x="9" y="0"/>
                      </a:lnTo>
                      <a:lnTo>
                        <a:pt x="8" y="1"/>
                      </a:lnTo>
                      <a:lnTo>
                        <a:pt x="8" y="1"/>
                      </a:lnTo>
                      <a:lnTo>
                        <a:pt x="7" y="1"/>
                      </a:lnTo>
                      <a:lnTo>
                        <a:pt x="6" y="1"/>
                      </a:lnTo>
                      <a:lnTo>
                        <a:pt x="6" y="2"/>
                      </a:lnTo>
                      <a:lnTo>
                        <a:pt x="5" y="3"/>
                      </a:lnTo>
                      <a:lnTo>
                        <a:pt x="5" y="3"/>
                      </a:lnTo>
                      <a:lnTo>
                        <a:pt x="5" y="3"/>
                      </a:lnTo>
                      <a:lnTo>
                        <a:pt x="4" y="4"/>
                      </a:lnTo>
                      <a:lnTo>
                        <a:pt x="3" y="4"/>
                      </a:lnTo>
                      <a:lnTo>
                        <a:pt x="3" y="4"/>
                      </a:lnTo>
                      <a:lnTo>
                        <a:pt x="2" y="4"/>
                      </a:lnTo>
                      <a:lnTo>
                        <a:pt x="2" y="4"/>
                      </a:lnTo>
                      <a:lnTo>
                        <a:pt x="2" y="4"/>
                      </a:lnTo>
                      <a:lnTo>
                        <a:pt x="2" y="4"/>
                      </a:lnTo>
                      <a:lnTo>
                        <a:pt x="2" y="3"/>
                      </a:lnTo>
                      <a:lnTo>
                        <a:pt x="1" y="1"/>
                      </a:lnTo>
                      <a:lnTo>
                        <a:pt x="1" y="1"/>
                      </a:lnTo>
                      <a:lnTo>
                        <a:pt x="1" y="1"/>
                      </a:lnTo>
                      <a:lnTo>
                        <a:pt x="1" y="1"/>
                      </a:lnTo>
                      <a:lnTo>
                        <a:pt x="1" y="1"/>
                      </a:lnTo>
                      <a:lnTo>
                        <a:pt x="1" y="1"/>
                      </a:lnTo>
                      <a:lnTo>
                        <a:pt x="0" y="1"/>
                      </a:lnTo>
                      <a:lnTo>
                        <a:pt x="0" y="2"/>
                      </a:lnTo>
                      <a:lnTo>
                        <a:pt x="0" y="3"/>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05" name="Freeform 913">
                  <a:extLst>
                    <a:ext uri="{FF2B5EF4-FFF2-40B4-BE49-F238E27FC236}">
                      <a16:creationId xmlns:a16="http://schemas.microsoft.com/office/drawing/2014/main" id="{5E647A1D-237C-410A-9DCA-330007FE7D39}"/>
                    </a:ext>
                  </a:extLst>
                </p:cNvPr>
                <p:cNvSpPr>
                  <a:spLocks/>
                </p:cNvSpPr>
                <p:nvPr/>
              </p:nvSpPr>
              <p:spPr bwMode="auto">
                <a:xfrm>
                  <a:off x="3235" y="1419"/>
                  <a:ext cx="20" cy="8"/>
                </a:xfrm>
                <a:custGeom>
                  <a:avLst/>
                  <a:gdLst>
                    <a:gd name="T0" fmla="*/ 0 w 20"/>
                    <a:gd name="T1" fmla="*/ 3 h 8"/>
                    <a:gd name="T2" fmla="*/ 1 w 20"/>
                    <a:gd name="T3" fmla="*/ 3 h 8"/>
                    <a:gd name="T4" fmla="*/ 2 w 20"/>
                    <a:gd name="T5" fmla="*/ 5 h 8"/>
                    <a:gd name="T6" fmla="*/ 2 w 20"/>
                    <a:gd name="T7" fmla="*/ 6 h 8"/>
                    <a:gd name="T8" fmla="*/ 3 w 20"/>
                    <a:gd name="T9" fmla="*/ 7 h 8"/>
                    <a:gd name="T10" fmla="*/ 3 w 20"/>
                    <a:gd name="T11" fmla="*/ 6 h 8"/>
                    <a:gd name="T12" fmla="*/ 5 w 20"/>
                    <a:gd name="T13" fmla="*/ 5 h 8"/>
                    <a:gd name="T14" fmla="*/ 6 w 20"/>
                    <a:gd name="T15" fmla="*/ 4 h 8"/>
                    <a:gd name="T16" fmla="*/ 8 w 20"/>
                    <a:gd name="T17" fmla="*/ 3 h 8"/>
                    <a:gd name="T18" fmla="*/ 9 w 20"/>
                    <a:gd name="T19" fmla="*/ 3 h 8"/>
                    <a:gd name="T20" fmla="*/ 10 w 20"/>
                    <a:gd name="T21" fmla="*/ 2 h 8"/>
                    <a:gd name="T22" fmla="*/ 11 w 20"/>
                    <a:gd name="T23" fmla="*/ 3 h 8"/>
                    <a:gd name="T24" fmla="*/ 11 w 20"/>
                    <a:gd name="T25" fmla="*/ 3 h 8"/>
                    <a:gd name="T26" fmla="*/ 11 w 20"/>
                    <a:gd name="T27" fmla="*/ 5 h 8"/>
                    <a:gd name="T28" fmla="*/ 12 w 20"/>
                    <a:gd name="T29" fmla="*/ 6 h 8"/>
                    <a:gd name="T30" fmla="*/ 14 w 20"/>
                    <a:gd name="T31" fmla="*/ 7 h 8"/>
                    <a:gd name="T32" fmla="*/ 15 w 20"/>
                    <a:gd name="T33" fmla="*/ 8 h 8"/>
                    <a:gd name="T34" fmla="*/ 18 w 20"/>
                    <a:gd name="T35" fmla="*/ 8 h 8"/>
                    <a:gd name="T36" fmla="*/ 19 w 20"/>
                    <a:gd name="T37" fmla="*/ 6 h 8"/>
                    <a:gd name="T38" fmla="*/ 20 w 20"/>
                    <a:gd name="T39" fmla="*/ 5 h 8"/>
                    <a:gd name="T40" fmla="*/ 20 w 20"/>
                    <a:gd name="T41" fmla="*/ 3 h 8"/>
                    <a:gd name="T42" fmla="*/ 19 w 20"/>
                    <a:gd name="T43" fmla="*/ 3 h 8"/>
                    <a:gd name="T44" fmla="*/ 19 w 20"/>
                    <a:gd name="T45" fmla="*/ 1 h 8"/>
                    <a:gd name="T46" fmla="*/ 18 w 20"/>
                    <a:gd name="T47" fmla="*/ 1 h 8"/>
                    <a:gd name="T48" fmla="*/ 17 w 20"/>
                    <a:gd name="T49" fmla="*/ 1 h 8"/>
                    <a:gd name="T50" fmla="*/ 17 w 20"/>
                    <a:gd name="T51" fmla="*/ 2 h 8"/>
                    <a:gd name="T52" fmla="*/ 17 w 20"/>
                    <a:gd name="T53" fmla="*/ 2 h 8"/>
                    <a:gd name="T54" fmla="*/ 18 w 20"/>
                    <a:gd name="T55" fmla="*/ 2 h 8"/>
                    <a:gd name="T56" fmla="*/ 19 w 20"/>
                    <a:gd name="T57" fmla="*/ 3 h 8"/>
                    <a:gd name="T58" fmla="*/ 19 w 20"/>
                    <a:gd name="T59" fmla="*/ 4 h 8"/>
                    <a:gd name="T60" fmla="*/ 19 w 20"/>
                    <a:gd name="T61" fmla="*/ 5 h 8"/>
                    <a:gd name="T62" fmla="*/ 19 w 20"/>
                    <a:gd name="T63" fmla="*/ 6 h 8"/>
                    <a:gd name="T64" fmla="*/ 17 w 20"/>
                    <a:gd name="T65" fmla="*/ 6 h 8"/>
                    <a:gd name="T66" fmla="*/ 15 w 20"/>
                    <a:gd name="T67" fmla="*/ 6 h 8"/>
                    <a:gd name="T68" fmla="*/ 14 w 20"/>
                    <a:gd name="T69" fmla="*/ 5 h 8"/>
                    <a:gd name="T70" fmla="*/ 12 w 20"/>
                    <a:gd name="T71" fmla="*/ 4 h 8"/>
                    <a:gd name="T72" fmla="*/ 12 w 20"/>
                    <a:gd name="T73" fmla="*/ 3 h 8"/>
                    <a:gd name="T74" fmla="*/ 11 w 20"/>
                    <a:gd name="T75" fmla="*/ 2 h 8"/>
                    <a:gd name="T76" fmla="*/ 11 w 20"/>
                    <a:gd name="T77" fmla="*/ 1 h 8"/>
                    <a:gd name="T78" fmla="*/ 11 w 20"/>
                    <a:gd name="T79" fmla="*/ 0 h 8"/>
                    <a:gd name="T80" fmla="*/ 10 w 20"/>
                    <a:gd name="T81" fmla="*/ 0 h 8"/>
                    <a:gd name="T82" fmla="*/ 9 w 20"/>
                    <a:gd name="T83" fmla="*/ 0 h 8"/>
                    <a:gd name="T84" fmla="*/ 8 w 20"/>
                    <a:gd name="T85" fmla="*/ 1 h 8"/>
                    <a:gd name="T86" fmla="*/ 6 w 20"/>
                    <a:gd name="T87" fmla="*/ 1 h 8"/>
                    <a:gd name="T88" fmla="*/ 5 w 20"/>
                    <a:gd name="T89" fmla="*/ 3 h 8"/>
                    <a:gd name="T90" fmla="*/ 5 w 20"/>
                    <a:gd name="T91" fmla="*/ 3 h 8"/>
                    <a:gd name="T92" fmla="*/ 3 w 20"/>
                    <a:gd name="T93" fmla="*/ 4 h 8"/>
                    <a:gd name="T94" fmla="*/ 2 w 20"/>
                    <a:gd name="T95" fmla="*/ 4 h 8"/>
                    <a:gd name="T96" fmla="*/ 2 w 20"/>
                    <a:gd name="T97" fmla="*/ 4 h 8"/>
                    <a:gd name="T98" fmla="*/ 2 w 20"/>
                    <a:gd name="T99" fmla="*/ 3 h 8"/>
                    <a:gd name="T100" fmla="*/ 1 w 20"/>
                    <a:gd name="T101" fmla="*/ 1 h 8"/>
                    <a:gd name="T102" fmla="*/ 1 w 20"/>
                    <a:gd name="T103" fmla="*/ 1 h 8"/>
                    <a:gd name="T104" fmla="*/ 1 w 20"/>
                    <a:gd name="T105" fmla="*/ 1 h 8"/>
                    <a:gd name="T106" fmla="*/ 0 w 20"/>
                    <a:gd name="T10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8">
                      <a:moveTo>
                        <a:pt x="0" y="3"/>
                      </a:moveTo>
                      <a:lnTo>
                        <a:pt x="0" y="3"/>
                      </a:lnTo>
                      <a:lnTo>
                        <a:pt x="1" y="3"/>
                      </a:lnTo>
                      <a:lnTo>
                        <a:pt x="1" y="3"/>
                      </a:lnTo>
                      <a:lnTo>
                        <a:pt x="1" y="4"/>
                      </a:lnTo>
                      <a:lnTo>
                        <a:pt x="2" y="5"/>
                      </a:lnTo>
                      <a:lnTo>
                        <a:pt x="2" y="6"/>
                      </a:lnTo>
                      <a:lnTo>
                        <a:pt x="2" y="6"/>
                      </a:lnTo>
                      <a:lnTo>
                        <a:pt x="2" y="7"/>
                      </a:lnTo>
                      <a:lnTo>
                        <a:pt x="3" y="7"/>
                      </a:lnTo>
                      <a:lnTo>
                        <a:pt x="3" y="6"/>
                      </a:lnTo>
                      <a:lnTo>
                        <a:pt x="3" y="6"/>
                      </a:lnTo>
                      <a:lnTo>
                        <a:pt x="4" y="6"/>
                      </a:lnTo>
                      <a:lnTo>
                        <a:pt x="5" y="5"/>
                      </a:lnTo>
                      <a:lnTo>
                        <a:pt x="5" y="5"/>
                      </a:lnTo>
                      <a:lnTo>
                        <a:pt x="6" y="4"/>
                      </a:lnTo>
                      <a:lnTo>
                        <a:pt x="7" y="3"/>
                      </a:lnTo>
                      <a:lnTo>
                        <a:pt x="8" y="3"/>
                      </a:lnTo>
                      <a:lnTo>
                        <a:pt x="9" y="3"/>
                      </a:lnTo>
                      <a:lnTo>
                        <a:pt x="9" y="3"/>
                      </a:lnTo>
                      <a:lnTo>
                        <a:pt x="10" y="2"/>
                      </a:lnTo>
                      <a:lnTo>
                        <a:pt x="10" y="2"/>
                      </a:lnTo>
                      <a:lnTo>
                        <a:pt x="11" y="3"/>
                      </a:lnTo>
                      <a:lnTo>
                        <a:pt x="11" y="3"/>
                      </a:lnTo>
                      <a:lnTo>
                        <a:pt x="11" y="3"/>
                      </a:lnTo>
                      <a:lnTo>
                        <a:pt x="11" y="3"/>
                      </a:lnTo>
                      <a:lnTo>
                        <a:pt x="11" y="4"/>
                      </a:lnTo>
                      <a:lnTo>
                        <a:pt x="11" y="5"/>
                      </a:lnTo>
                      <a:lnTo>
                        <a:pt x="11" y="5"/>
                      </a:lnTo>
                      <a:lnTo>
                        <a:pt x="12" y="6"/>
                      </a:lnTo>
                      <a:lnTo>
                        <a:pt x="13" y="7"/>
                      </a:lnTo>
                      <a:lnTo>
                        <a:pt x="14" y="7"/>
                      </a:lnTo>
                      <a:lnTo>
                        <a:pt x="15" y="8"/>
                      </a:lnTo>
                      <a:lnTo>
                        <a:pt x="15" y="8"/>
                      </a:lnTo>
                      <a:lnTo>
                        <a:pt x="17" y="8"/>
                      </a:lnTo>
                      <a:lnTo>
                        <a:pt x="18" y="8"/>
                      </a:lnTo>
                      <a:lnTo>
                        <a:pt x="19" y="7"/>
                      </a:lnTo>
                      <a:lnTo>
                        <a:pt x="19" y="6"/>
                      </a:lnTo>
                      <a:lnTo>
                        <a:pt x="19" y="6"/>
                      </a:lnTo>
                      <a:lnTo>
                        <a:pt x="20" y="5"/>
                      </a:lnTo>
                      <a:lnTo>
                        <a:pt x="20" y="5"/>
                      </a:lnTo>
                      <a:lnTo>
                        <a:pt x="20" y="3"/>
                      </a:lnTo>
                      <a:lnTo>
                        <a:pt x="20" y="3"/>
                      </a:lnTo>
                      <a:lnTo>
                        <a:pt x="19" y="3"/>
                      </a:lnTo>
                      <a:lnTo>
                        <a:pt x="19" y="1"/>
                      </a:lnTo>
                      <a:lnTo>
                        <a:pt x="19" y="1"/>
                      </a:lnTo>
                      <a:lnTo>
                        <a:pt x="18" y="1"/>
                      </a:lnTo>
                      <a:lnTo>
                        <a:pt x="18" y="1"/>
                      </a:lnTo>
                      <a:lnTo>
                        <a:pt x="17" y="1"/>
                      </a:lnTo>
                      <a:lnTo>
                        <a:pt x="17" y="1"/>
                      </a:lnTo>
                      <a:lnTo>
                        <a:pt x="17" y="1"/>
                      </a:lnTo>
                      <a:lnTo>
                        <a:pt x="17" y="2"/>
                      </a:lnTo>
                      <a:lnTo>
                        <a:pt x="17" y="2"/>
                      </a:lnTo>
                      <a:lnTo>
                        <a:pt x="17" y="2"/>
                      </a:lnTo>
                      <a:lnTo>
                        <a:pt x="18" y="2"/>
                      </a:lnTo>
                      <a:lnTo>
                        <a:pt x="18" y="2"/>
                      </a:lnTo>
                      <a:lnTo>
                        <a:pt x="19" y="3"/>
                      </a:lnTo>
                      <a:lnTo>
                        <a:pt x="19" y="3"/>
                      </a:lnTo>
                      <a:lnTo>
                        <a:pt x="19" y="4"/>
                      </a:lnTo>
                      <a:lnTo>
                        <a:pt x="19" y="4"/>
                      </a:lnTo>
                      <a:lnTo>
                        <a:pt x="19" y="5"/>
                      </a:lnTo>
                      <a:lnTo>
                        <a:pt x="19" y="5"/>
                      </a:lnTo>
                      <a:lnTo>
                        <a:pt x="19" y="5"/>
                      </a:lnTo>
                      <a:lnTo>
                        <a:pt x="19" y="6"/>
                      </a:lnTo>
                      <a:lnTo>
                        <a:pt x="18" y="6"/>
                      </a:lnTo>
                      <a:lnTo>
                        <a:pt x="17" y="6"/>
                      </a:lnTo>
                      <a:lnTo>
                        <a:pt x="15" y="6"/>
                      </a:lnTo>
                      <a:lnTo>
                        <a:pt x="15" y="6"/>
                      </a:lnTo>
                      <a:lnTo>
                        <a:pt x="15" y="6"/>
                      </a:lnTo>
                      <a:lnTo>
                        <a:pt x="14" y="5"/>
                      </a:lnTo>
                      <a:lnTo>
                        <a:pt x="13" y="5"/>
                      </a:lnTo>
                      <a:lnTo>
                        <a:pt x="12" y="4"/>
                      </a:lnTo>
                      <a:lnTo>
                        <a:pt x="12" y="4"/>
                      </a:lnTo>
                      <a:lnTo>
                        <a:pt x="12" y="3"/>
                      </a:lnTo>
                      <a:lnTo>
                        <a:pt x="11" y="3"/>
                      </a:lnTo>
                      <a:lnTo>
                        <a:pt x="11" y="2"/>
                      </a:lnTo>
                      <a:lnTo>
                        <a:pt x="11" y="2"/>
                      </a:lnTo>
                      <a:lnTo>
                        <a:pt x="11" y="1"/>
                      </a:lnTo>
                      <a:lnTo>
                        <a:pt x="11" y="1"/>
                      </a:lnTo>
                      <a:lnTo>
                        <a:pt x="11" y="0"/>
                      </a:lnTo>
                      <a:lnTo>
                        <a:pt x="11" y="0"/>
                      </a:lnTo>
                      <a:lnTo>
                        <a:pt x="10" y="0"/>
                      </a:lnTo>
                      <a:lnTo>
                        <a:pt x="10" y="0"/>
                      </a:lnTo>
                      <a:lnTo>
                        <a:pt x="9" y="0"/>
                      </a:lnTo>
                      <a:lnTo>
                        <a:pt x="8" y="1"/>
                      </a:lnTo>
                      <a:lnTo>
                        <a:pt x="8" y="1"/>
                      </a:lnTo>
                      <a:lnTo>
                        <a:pt x="7" y="1"/>
                      </a:lnTo>
                      <a:lnTo>
                        <a:pt x="6" y="1"/>
                      </a:lnTo>
                      <a:lnTo>
                        <a:pt x="6" y="2"/>
                      </a:lnTo>
                      <a:lnTo>
                        <a:pt x="5" y="3"/>
                      </a:lnTo>
                      <a:lnTo>
                        <a:pt x="5" y="3"/>
                      </a:lnTo>
                      <a:lnTo>
                        <a:pt x="5" y="3"/>
                      </a:lnTo>
                      <a:lnTo>
                        <a:pt x="4" y="4"/>
                      </a:lnTo>
                      <a:lnTo>
                        <a:pt x="3" y="4"/>
                      </a:lnTo>
                      <a:lnTo>
                        <a:pt x="3" y="4"/>
                      </a:lnTo>
                      <a:lnTo>
                        <a:pt x="2" y="4"/>
                      </a:lnTo>
                      <a:lnTo>
                        <a:pt x="2" y="4"/>
                      </a:lnTo>
                      <a:lnTo>
                        <a:pt x="2" y="4"/>
                      </a:lnTo>
                      <a:lnTo>
                        <a:pt x="2" y="4"/>
                      </a:lnTo>
                      <a:lnTo>
                        <a:pt x="2" y="3"/>
                      </a:lnTo>
                      <a:lnTo>
                        <a:pt x="1" y="1"/>
                      </a:lnTo>
                      <a:lnTo>
                        <a:pt x="1" y="1"/>
                      </a:lnTo>
                      <a:lnTo>
                        <a:pt x="1" y="1"/>
                      </a:lnTo>
                      <a:lnTo>
                        <a:pt x="1" y="1"/>
                      </a:lnTo>
                      <a:lnTo>
                        <a:pt x="1" y="1"/>
                      </a:lnTo>
                      <a:lnTo>
                        <a:pt x="1" y="1"/>
                      </a:lnTo>
                      <a:lnTo>
                        <a:pt x="0" y="1"/>
                      </a:lnTo>
                      <a:lnTo>
                        <a:pt x="0" y="2"/>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06" name="Freeform 914">
                  <a:extLst>
                    <a:ext uri="{FF2B5EF4-FFF2-40B4-BE49-F238E27FC236}">
                      <a16:creationId xmlns:a16="http://schemas.microsoft.com/office/drawing/2014/main" id="{13903AEA-1D41-465E-A702-2722D2C978D4}"/>
                    </a:ext>
                  </a:extLst>
                </p:cNvPr>
                <p:cNvSpPr>
                  <a:spLocks/>
                </p:cNvSpPr>
                <p:nvPr/>
              </p:nvSpPr>
              <p:spPr bwMode="auto">
                <a:xfrm>
                  <a:off x="3235" y="1415"/>
                  <a:ext cx="6" cy="7"/>
                </a:xfrm>
                <a:custGeom>
                  <a:avLst/>
                  <a:gdLst>
                    <a:gd name="T0" fmla="*/ 0 w 6"/>
                    <a:gd name="T1" fmla="*/ 7 h 7"/>
                    <a:gd name="T2" fmla="*/ 0 w 6"/>
                    <a:gd name="T3" fmla="*/ 7 h 7"/>
                    <a:gd name="T4" fmla="*/ 1 w 6"/>
                    <a:gd name="T5" fmla="*/ 7 h 7"/>
                    <a:gd name="T6" fmla="*/ 2 w 6"/>
                    <a:gd name="T7" fmla="*/ 7 h 7"/>
                    <a:gd name="T8" fmla="*/ 2 w 6"/>
                    <a:gd name="T9" fmla="*/ 7 h 7"/>
                    <a:gd name="T10" fmla="*/ 3 w 6"/>
                    <a:gd name="T11" fmla="*/ 7 h 7"/>
                    <a:gd name="T12" fmla="*/ 3 w 6"/>
                    <a:gd name="T13" fmla="*/ 7 h 7"/>
                    <a:gd name="T14" fmla="*/ 3 w 6"/>
                    <a:gd name="T15" fmla="*/ 6 h 7"/>
                    <a:gd name="T16" fmla="*/ 3 w 6"/>
                    <a:gd name="T17" fmla="*/ 5 h 7"/>
                    <a:gd name="T18" fmla="*/ 3 w 6"/>
                    <a:gd name="T19" fmla="*/ 4 h 7"/>
                    <a:gd name="T20" fmla="*/ 3 w 6"/>
                    <a:gd name="T21" fmla="*/ 4 h 7"/>
                    <a:gd name="T22" fmla="*/ 3 w 6"/>
                    <a:gd name="T23" fmla="*/ 4 h 7"/>
                    <a:gd name="T24" fmla="*/ 3 w 6"/>
                    <a:gd name="T25" fmla="*/ 3 h 7"/>
                    <a:gd name="T26" fmla="*/ 3 w 6"/>
                    <a:gd name="T27" fmla="*/ 3 h 7"/>
                    <a:gd name="T28" fmla="*/ 3 w 6"/>
                    <a:gd name="T29" fmla="*/ 3 h 7"/>
                    <a:gd name="T30" fmla="*/ 3 w 6"/>
                    <a:gd name="T31" fmla="*/ 3 h 7"/>
                    <a:gd name="T32" fmla="*/ 3 w 6"/>
                    <a:gd name="T33" fmla="*/ 2 h 7"/>
                    <a:gd name="T34" fmla="*/ 3 w 6"/>
                    <a:gd name="T35" fmla="*/ 3 h 7"/>
                    <a:gd name="T36" fmla="*/ 3 w 6"/>
                    <a:gd name="T37" fmla="*/ 3 h 7"/>
                    <a:gd name="T38" fmla="*/ 3 w 6"/>
                    <a:gd name="T39" fmla="*/ 3 h 7"/>
                    <a:gd name="T40" fmla="*/ 3 w 6"/>
                    <a:gd name="T41" fmla="*/ 3 h 7"/>
                    <a:gd name="T42" fmla="*/ 3 w 6"/>
                    <a:gd name="T43" fmla="*/ 2 h 7"/>
                    <a:gd name="T44" fmla="*/ 3 w 6"/>
                    <a:gd name="T45" fmla="*/ 2 h 7"/>
                    <a:gd name="T46" fmla="*/ 4 w 6"/>
                    <a:gd name="T47" fmla="*/ 2 h 7"/>
                    <a:gd name="T48" fmla="*/ 4 w 6"/>
                    <a:gd name="T49" fmla="*/ 2 h 7"/>
                    <a:gd name="T50" fmla="*/ 5 w 6"/>
                    <a:gd name="T51" fmla="*/ 2 h 7"/>
                    <a:gd name="T52" fmla="*/ 5 w 6"/>
                    <a:gd name="T53" fmla="*/ 2 h 7"/>
                    <a:gd name="T54" fmla="*/ 5 w 6"/>
                    <a:gd name="T55" fmla="*/ 3 h 7"/>
                    <a:gd name="T56" fmla="*/ 5 w 6"/>
                    <a:gd name="T57" fmla="*/ 3 h 7"/>
                    <a:gd name="T58" fmla="*/ 6 w 6"/>
                    <a:gd name="T59" fmla="*/ 2 h 7"/>
                    <a:gd name="T60" fmla="*/ 6 w 6"/>
                    <a:gd name="T61" fmla="*/ 2 h 7"/>
                    <a:gd name="T62" fmla="*/ 6 w 6"/>
                    <a:gd name="T63" fmla="*/ 1 h 7"/>
                    <a:gd name="T64" fmla="*/ 6 w 6"/>
                    <a:gd name="T65" fmla="*/ 1 h 7"/>
                    <a:gd name="T66" fmla="*/ 5 w 6"/>
                    <a:gd name="T67" fmla="*/ 1 h 7"/>
                    <a:gd name="T68" fmla="*/ 5 w 6"/>
                    <a:gd name="T69" fmla="*/ 0 h 7"/>
                    <a:gd name="T70" fmla="*/ 4 w 6"/>
                    <a:gd name="T71" fmla="*/ 0 h 7"/>
                    <a:gd name="T72" fmla="*/ 3 w 6"/>
                    <a:gd name="T73" fmla="*/ 0 h 7"/>
                    <a:gd name="T74" fmla="*/ 3 w 6"/>
                    <a:gd name="T75" fmla="*/ 0 h 7"/>
                    <a:gd name="T76" fmla="*/ 3 w 6"/>
                    <a:gd name="T77" fmla="*/ 1 h 7"/>
                    <a:gd name="T78" fmla="*/ 3 w 6"/>
                    <a:gd name="T79" fmla="*/ 1 h 7"/>
                    <a:gd name="T80" fmla="*/ 3 w 6"/>
                    <a:gd name="T81" fmla="*/ 2 h 7"/>
                    <a:gd name="T82" fmla="*/ 2 w 6"/>
                    <a:gd name="T83" fmla="*/ 2 h 7"/>
                    <a:gd name="T84" fmla="*/ 2 w 6"/>
                    <a:gd name="T85" fmla="*/ 2 h 7"/>
                    <a:gd name="T86" fmla="*/ 3 w 6"/>
                    <a:gd name="T87" fmla="*/ 4 h 7"/>
                    <a:gd name="T88" fmla="*/ 3 w 6"/>
                    <a:gd name="T89" fmla="*/ 5 h 7"/>
                    <a:gd name="T90" fmla="*/ 3 w 6"/>
                    <a:gd name="T91" fmla="*/ 5 h 7"/>
                    <a:gd name="T92" fmla="*/ 3 w 6"/>
                    <a:gd name="T93" fmla="*/ 5 h 7"/>
                    <a:gd name="T94" fmla="*/ 3 w 6"/>
                    <a:gd name="T95" fmla="*/ 5 h 7"/>
                    <a:gd name="T96" fmla="*/ 3 w 6"/>
                    <a:gd name="T97" fmla="*/ 5 h 7"/>
                    <a:gd name="T98" fmla="*/ 3 w 6"/>
                    <a:gd name="T99" fmla="*/ 5 h 7"/>
                    <a:gd name="T100" fmla="*/ 3 w 6"/>
                    <a:gd name="T101" fmla="*/ 5 h 7"/>
                    <a:gd name="T102" fmla="*/ 2 w 6"/>
                    <a:gd name="T103" fmla="*/ 6 h 7"/>
                    <a:gd name="T104" fmla="*/ 2 w 6"/>
                    <a:gd name="T105" fmla="*/ 6 h 7"/>
                    <a:gd name="T106" fmla="*/ 2 w 6"/>
                    <a:gd name="T107" fmla="*/ 6 h 7"/>
                    <a:gd name="T108" fmla="*/ 1 w 6"/>
                    <a:gd name="T109" fmla="*/ 6 h 7"/>
                    <a:gd name="T110" fmla="*/ 0 w 6"/>
                    <a:gd name="T111" fmla="*/ 5 h 7"/>
                    <a:gd name="T112" fmla="*/ 0 w 6"/>
                    <a:gd name="T113" fmla="*/ 5 h 7"/>
                    <a:gd name="T114" fmla="*/ 0 w 6"/>
                    <a:gd name="T115" fmla="*/ 6 h 7"/>
                    <a:gd name="T116" fmla="*/ 0 w 6"/>
                    <a:gd name="T1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 h="7">
                      <a:moveTo>
                        <a:pt x="0" y="7"/>
                      </a:moveTo>
                      <a:lnTo>
                        <a:pt x="0" y="7"/>
                      </a:lnTo>
                      <a:lnTo>
                        <a:pt x="1" y="7"/>
                      </a:lnTo>
                      <a:lnTo>
                        <a:pt x="2" y="7"/>
                      </a:lnTo>
                      <a:lnTo>
                        <a:pt x="2" y="7"/>
                      </a:lnTo>
                      <a:lnTo>
                        <a:pt x="3" y="7"/>
                      </a:lnTo>
                      <a:lnTo>
                        <a:pt x="3" y="7"/>
                      </a:lnTo>
                      <a:lnTo>
                        <a:pt x="3" y="6"/>
                      </a:lnTo>
                      <a:lnTo>
                        <a:pt x="3" y="5"/>
                      </a:lnTo>
                      <a:lnTo>
                        <a:pt x="3" y="4"/>
                      </a:lnTo>
                      <a:lnTo>
                        <a:pt x="3" y="4"/>
                      </a:lnTo>
                      <a:lnTo>
                        <a:pt x="3" y="4"/>
                      </a:lnTo>
                      <a:lnTo>
                        <a:pt x="3" y="3"/>
                      </a:lnTo>
                      <a:lnTo>
                        <a:pt x="3" y="3"/>
                      </a:lnTo>
                      <a:lnTo>
                        <a:pt x="3" y="3"/>
                      </a:lnTo>
                      <a:lnTo>
                        <a:pt x="3" y="3"/>
                      </a:lnTo>
                      <a:lnTo>
                        <a:pt x="3" y="2"/>
                      </a:lnTo>
                      <a:lnTo>
                        <a:pt x="3" y="3"/>
                      </a:lnTo>
                      <a:lnTo>
                        <a:pt x="3" y="3"/>
                      </a:lnTo>
                      <a:lnTo>
                        <a:pt x="3" y="3"/>
                      </a:lnTo>
                      <a:lnTo>
                        <a:pt x="3" y="3"/>
                      </a:lnTo>
                      <a:lnTo>
                        <a:pt x="3" y="2"/>
                      </a:lnTo>
                      <a:lnTo>
                        <a:pt x="3" y="2"/>
                      </a:lnTo>
                      <a:lnTo>
                        <a:pt x="4" y="2"/>
                      </a:lnTo>
                      <a:lnTo>
                        <a:pt x="4" y="2"/>
                      </a:lnTo>
                      <a:lnTo>
                        <a:pt x="5" y="2"/>
                      </a:lnTo>
                      <a:lnTo>
                        <a:pt x="5" y="2"/>
                      </a:lnTo>
                      <a:lnTo>
                        <a:pt x="5" y="3"/>
                      </a:lnTo>
                      <a:lnTo>
                        <a:pt x="5" y="3"/>
                      </a:lnTo>
                      <a:lnTo>
                        <a:pt x="6" y="2"/>
                      </a:lnTo>
                      <a:lnTo>
                        <a:pt x="6" y="2"/>
                      </a:lnTo>
                      <a:lnTo>
                        <a:pt x="6" y="1"/>
                      </a:lnTo>
                      <a:lnTo>
                        <a:pt x="6" y="1"/>
                      </a:lnTo>
                      <a:lnTo>
                        <a:pt x="5" y="1"/>
                      </a:lnTo>
                      <a:lnTo>
                        <a:pt x="5" y="0"/>
                      </a:lnTo>
                      <a:lnTo>
                        <a:pt x="4" y="0"/>
                      </a:lnTo>
                      <a:lnTo>
                        <a:pt x="3" y="0"/>
                      </a:lnTo>
                      <a:lnTo>
                        <a:pt x="3" y="0"/>
                      </a:lnTo>
                      <a:lnTo>
                        <a:pt x="3" y="1"/>
                      </a:lnTo>
                      <a:lnTo>
                        <a:pt x="3" y="1"/>
                      </a:lnTo>
                      <a:lnTo>
                        <a:pt x="3" y="2"/>
                      </a:lnTo>
                      <a:lnTo>
                        <a:pt x="2" y="2"/>
                      </a:lnTo>
                      <a:lnTo>
                        <a:pt x="2" y="2"/>
                      </a:lnTo>
                      <a:lnTo>
                        <a:pt x="3" y="4"/>
                      </a:lnTo>
                      <a:lnTo>
                        <a:pt x="3" y="5"/>
                      </a:lnTo>
                      <a:lnTo>
                        <a:pt x="3" y="5"/>
                      </a:lnTo>
                      <a:lnTo>
                        <a:pt x="3" y="5"/>
                      </a:lnTo>
                      <a:lnTo>
                        <a:pt x="3" y="5"/>
                      </a:lnTo>
                      <a:lnTo>
                        <a:pt x="3" y="5"/>
                      </a:lnTo>
                      <a:lnTo>
                        <a:pt x="3" y="5"/>
                      </a:lnTo>
                      <a:lnTo>
                        <a:pt x="3" y="5"/>
                      </a:lnTo>
                      <a:lnTo>
                        <a:pt x="2" y="6"/>
                      </a:lnTo>
                      <a:lnTo>
                        <a:pt x="2" y="6"/>
                      </a:lnTo>
                      <a:lnTo>
                        <a:pt x="2" y="6"/>
                      </a:lnTo>
                      <a:lnTo>
                        <a:pt x="1" y="6"/>
                      </a:lnTo>
                      <a:lnTo>
                        <a:pt x="0" y="5"/>
                      </a:lnTo>
                      <a:lnTo>
                        <a:pt x="0" y="5"/>
                      </a:lnTo>
                      <a:lnTo>
                        <a:pt x="0" y="6"/>
                      </a:lnTo>
                      <a:lnTo>
                        <a:pt x="0" y="7"/>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07" name="Freeform 915">
                  <a:extLst>
                    <a:ext uri="{FF2B5EF4-FFF2-40B4-BE49-F238E27FC236}">
                      <a16:creationId xmlns:a16="http://schemas.microsoft.com/office/drawing/2014/main" id="{652A6D44-7A3A-4720-B28F-9EB2484DF735}"/>
                    </a:ext>
                  </a:extLst>
                </p:cNvPr>
                <p:cNvSpPr>
                  <a:spLocks/>
                </p:cNvSpPr>
                <p:nvPr/>
              </p:nvSpPr>
              <p:spPr bwMode="auto">
                <a:xfrm>
                  <a:off x="3235" y="1415"/>
                  <a:ext cx="6" cy="7"/>
                </a:xfrm>
                <a:custGeom>
                  <a:avLst/>
                  <a:gdLst>
                    <a:gd name="T0" fmla="*/ 0 w 6"/>
                    <a:gd name="T1" fmla="*/ 7 h 7"/>
                    <a:gd name="T2" fmla="*/ 0 w 6"/>
                    <a:gd name="T3" fmla="*/ 7 h 7"/>
                    <a:gd name="T4" fmla="*/ 1 w 6"/>
                    <a:gd name="T5" fmla="*/ 7 h 7"/>
                    <a:gd name="T6" fmla="*/ 2 w 6"/>
                    <a:gd name="T7" fmla="*/ 7 h 7"/>
                    <a:gd name="T8" fmla="*/ 2 w 6"/>
                    <a:gd name="T9" fmla="*/ 7 h 7"/>
                    <a:gd name="T10" fmla="*/ 3 w 6"/>
                    <a:gd name="T11" fmla="*/ 7 h 7"/>
                    <a:gd name="T12" fmla="*/ 3 w 6"/>
                    <a:gd name="T13" fmla="*/ 7 h 7"/>
                    <a:gd name="T14" fmla="*/ 3 w 6"/>
                    <a:gd name="T15" fmla="*/ 6 h 7"/>
                    <a:gd name="T16" fmla="*/ 3 w 6"/>
                    <a:gd name="T17" fmla="*/ 5 h 7"/>
                    <a:gd name="T18" fmla="*/ 3 w 6"/>
                    <a:gd name="T19" fmla="*/ 4 h 7"/>
                    <a:gd name="T20" fmla="*/ 3 w 6"/>
                    <a:gd name="T21" fmla="*/ 4 h 7"/>
                    <a:gd name="T22" fmla="*/ 3 w 6"/>
                    <a:gd name="T23" fmla="*/ 4 h 7"/>
                    <a:gd name="T24" fmla="*/ 3 w 6"/>
                    <a:gd name="T25" fmla="*/ 3 h 7"/>
                    <a:gd name="T26" fmla="*/ 3 w 6"/>
                    <a:gd name="T27" fmla="*/ 3 h 7"/>
                    <a:gd name="T28" fmla="*/ 3 w 6"/>
                    <a:gd name="T29" fmla="*/ 3 h 7"/>
                    <a:gd name="T30" fmla="*/ 3 w 6"/>
                    <a:gd name="T31" fmla="*/ 3 h 7"/>
                    <a:gd name="T32" fmla="*/ 3 w 6"/>
                    <a:gd name="T33" fmla="*/ 2 h 7"/>
                    <a:gd name="T34" fmla="*/ 3 w 6"/>
                    <a:gd name="T35" fmla="*/ 3 h 7"/>
                    <a:gd name="T36" fmla="*/ 3 w 6"/>
                    <a:gd name="T37" fmla="*/ 3 h 7"/>
                    <a:gd name="T38" fmla="*/ 3 w 6"/>
                    <a:gd name="T39" fmla="*/ 3 h 7"/>
                    <a:gd name="T40" fmla="*/ 3 w 6"/>
                    <a:gd name="T41" fmla="*/ 3 h 7"/>
                    <a:gd name="T42" fmla="*/ 3 w 6"/>
                    <a:gd name="T43" fmla="*/ 2 h 7"/>
                    <a:gd name="T44" fmla="*/ 3 w 6"/>
                    <a:gd name="T45" fmla="*/ 2 h 7"/>
                    <a:gd name="T46" fmla="*/ 4 w 6"/>
                    <a:gd name="T47" fmla="*/ 2 h 7"/>
                    <a:gd name="T48" fmla="*/ 4 w 6"/>
                    <a:gd name="T49" fmla="*/ 2 h 7"/>
                    <a:gd name="T50" fmla="*/ 5 w 6"/>
                    <a:gd name="T51" fmla="*/ 2 h 7"/>
                    <a:gd name="T52" fmla="*/ 5 w 6"/>
                    <a:gd name="T53" fmla="*/ 2 h 7"/>
                    <a:gd name="T54" fmla="*/ 5 w 6"/>
                    <a:gd name="T55" fmla="*/ 3 h 7"/>
                    <a:gd name="T56" fmla="*/ 5 w 6"/>
                    <a:gd name="T57" fmla="*/ 3 h 7"/>
                    <a:gd name="T58" fmla="*/ 6 w 6"/>
                    <a:gd name="T59" fmla="*/ 2 h 7"/>
                    <a:gd name="T60" fmla="*/ 6 w 6"/>
                    <a:gd name="T61" fmla="*/ 2 h 7"/>
                    <a:gd name="T62" fmla="*/ 6 w 6"/>
                    <a:gd name="T63" fmla="*/ 1 h 7"/>
                    <a:gd name="T64" fmla="*/ 6 w 6"/>
                    <a:gd name="T65" fmla="*/ 1 h 7"/>
                    <a:gd name="T66" fmla="*/ 5 w 6"/>
                    <a:gd name="T67" fmla="*/ 1 h 7"/>
                    <a:gd name="T68" fmla="*/ 5 w 6"/>
                    <a:gd name="T69" fmla="*/ 0 h 7"/>
                    <a:gd name="T70" fmla="*/ 4 w 6"/>
                    <a:gd name="T71" fmla="*/ 0 h 7"/>
                    <a:gd name="T72" fmla="*/ 3 w 6"/>
                    <a:gd name="T73" fmla="*/ 0 h 7"/>
                    <a:gd name="T74" fmla="*/ 3 w 6"/>
                    <a:gd name="T75" fmla="*/ 0 h 7"/>
                    <a:gd name="T76" fmla="*/ 3 w 6"/>
                    <a:gd name="T77" fmla="*/ 1 h 7"/>
                    <a:gd name="T78" fmla="*/ 3 w 6"/>
                    <a:gd name="T79" fmla="*/ 1 h 7"/>
                    <a:gd name="T80" fmla="*/ 3 w 6"/>
                    <a:gd name="T81" fmla="*/ 2 h 7"/>
                    <a:gd name="T82" fmla="*/ 2 w 6"/>
                    <a:gd name="T83" fmla="*/ 2 h 7"/>
                    <a:gd name="T84" fmla="*/ 2 w 6"/>
                    <a:gd name="T85" fmla="*/ 2 h 7"/>
                    <a:gd name="T86" fmla="*/ 3 w 6"/>
                    <a:gd name="T87" fmla="*/ 4 h 7"/>
                    <a:gd name="T88" fmla="*/ 3 w 6"/>
                    <a:gd name="T89" fmla="*/ 5 h 7"/>
                    <a:gd name="T90" fmla="*/ 3 w 6"/>
                    <a:gd name="T91" fmla="*/ 5 h 7"/>
                    <a:gd name="T92" fmla="*/ 3 w 6"/>
                    <a:gd name="T93" fmla="*/ 5 h 7"/>
                    <a:gd name="T94" fmla="*/ 3 w 6"/>
                    <a:gd name="T95" fmla="*/ 5 h 7"/>
                    <a:gd name="T96" fmla="*/ 3 w 6"/>
                    <a:gd name="T97" fmla="*/ 5 h 7"/>
                    <a:gd name="T98" fmla="*/ 3 w 6"/>
                    <a:gd name="T99" fmla="*/ 5 h 7"/>
                    <a:gd name="T100" fmla="*/ 3 w 6"/>
                    <a:gd name="T101" fmla="*/ 5 h 7"/>
                    <a:gd name="T102" fmla="*/ 2 w 6"/>
                    <a:gd name="T103" fmla="*/ 6 h 7"/>
                    <a:gd name="T104" fmla="*/ 2 w 6"/>
                    <a:gd name="T105" fmla="*/ 6 h 7"/>
                    <a:gd name="T106" fmla="*/ 2 w 6"/>
                    <a:gd name="T107" fmla="*/ 6 h 7"/>
                    <a:gd name="T108" fmla="*/ 1 w 6"/>
                    <a:gd name="T109" fmla="*/ 6 h 7"/>
                    <a:gd name="T110" fmla="*/ 0 w 6"/>
                    <a:gd name="T111" fmla="*/ 5 h 7"/>
                    <a:gd name="T112" fmla="*/ 0 w 6"/>
                    <a:gd name="T113" fmla="*/ 5 h 7"/>
                    <a:gd name="T114" fmla="*/ 0 w 6"/>
                    <a:gd name="T115" fmla="*/ 6 h 7"/>
                    <a:gd name="T116" fmla="*/ 0 w 6"/>
                    <a:gd name="T1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 h="7">
                      <a:moveTo>
                        <a:pt x="0" y="7"/>
                      </a:moveTo>
                      <a:lnTo>
                        <a:pt x="0" y="7"/>
                      </a:lnTo>
                      <a:lnTo>
                        <a:pt x="1" y="7"/>
                      </a:lnTo>
                      <a:lnTo>
                        <a:pt x="2" y="7"/>
                      </a:lnTo>
                      <a:lnTo>
                        <a:pt x="2" y="7"/>
                      </a:lnTo>
                      <a:lnTo>
                        <a:pt x="3" y="7"/>
                      </a:lnTo>
                      <a:lnTo>
                        <a:pt x="3" y="7"/>
                      </a:lnTo>
                      <a:lnTo>
                        <a:pt x="3" y="6"/>
                      </a:lnTo>
                      <a:lnTo>
                        <a:pt x="3" y="5"/>
                      </a:lnTo>
                      <a:lnTo>
                        <a:pt x="3" y="4"/>
                      </a:lnTo>
                      <a:lnTo>
                        <a:pt x="3" y="4"/>
                      </a:lnTo>
                      <a:lnTo>
                        <a:pt x="3" y="4"/>
                      </a:lnTo>
                      <a:lnTo>
                        <a:pt x="3" y="3"/>
                      </a:lnTo>
                      <a:lnTo>
                        <a:pt x="3" y="3"/>
                      </a:lnTo>
                      <a:lnTo>
                        <a:pt x="3" y="3"/>
                      </a:lnTo>
                      <a:lnTo>
                        <a:pt x="3" y="3"/>
                      </a:lnTo>
                      <a:lnTo>
                        <a:pt x="3" y="2"/>
                      </a:lnTo>
                      <a:lnTo>
                        <a:pt x="3" y="3"/>
                      </a:lnTo>
                      <a:lnTo>
                        <a:pt x="3" y="3"/>
                      </a:lnTo>
                      <a:lnTo>
                        <a:pt x="3" y="3"/>
                      </a:lnTo>
                      <a:lnTo>
                        <a:pt x="3" y="3"/>
                      </a:lnTo>
                      <a:lnTo>
                        <a:pt x="3" y="2"/>
                      </a:lnTo>
                      <a:lnTo>
                        <a:pt x="3" y="2"/>
                      </a:lnTo>
                      <a:lnTo>
                        <a:pt x="4" y="2"/>
                      </a:lnTo>
                      <a:lnTo>
                        <a:pt x="4" y="2"/>
                      </a:lnTo>
                      <a:lnTo>
                        <a:pt x="5" y="2"/>
                      </a:lnTo>
                      <a:lnTo>
                        <a:pt x="5" y="2"/>
                      </a:lnTo>
                      <a:lnTo>
                        <a:pt x="5" y="3"/>
                      </a:lnTo>
                      <a:lnTo>
                        <a:pt x="5" y="3"/>
                      </a:lnTo>
                      <a:lnTo>
                        <a:pt x="6" y="2"/>
                      </a:lnTo>
                      <a:lnTo>
                        <a:pt x="6" y="2"/>
                      </a:lnTo>
                      <a:lnTo>
                        <a:pt x="6" y="1"/>
                      </a:lnTo>
                      <a:lnTo>
                        <a:pt x="6" y="1"/>
                      </a:lnTo>
                      <a:lnTo>
                        <a:pt x="5" y="1"/>
                      </a:lnTo>
                      <a:lnTo>
                        <a:pt x="5" y="0"/>
                      </a:lnTo>
                      <a:lnTo>
                        <a:pt x="4" y="0"/>
                      </a:lnTo>
                      <a:lnTo>
                        <a:pt x="3" y="0"/>
                      </a:lnTo>
                      <a:lnTo>
                        <a:pt x="3" y="0"/>
                      </a:lnTo>
                      <a:lnTo>
                        <a:pt x="3" y="1"/>
                      </a:lnTo>
                      <a:lnTo>
                        <a:pt x="3" y="1"/>
                      </a:lnTo>
                      <a:lnTo>
                        <a:pt x="3" y="2"/>
                      </a:lnTo>
                      <a:lnTo>
                        <a:pt x="2" y="2"/>
                      </a:lnTo>
                      <a:lnTo>
                        <a:pt x="2" y="2"/>
                      </a:lnTo>
                      <a:lnTo>
                        <a:pt x="3" y="4"/>
                      </a:lnTo>
                      <a:lnTo>
                        <a:pt x="3" y="5"/>
                      </a:lnTo>
                      <a:lnTo>
                        <a:pt x="3" y="5"/>
                      </a:lnTo>
                      <a:lnTo>
                        <a:pt x="3" y="5"/>
                      </a:lnTo>
                      <a:lnTo>
                        <a:pt x="3" y="5"/>
                      </a:lnTo>
                      <a:lnTo>
                        <a:pt x="3" y="5"/>
                      </a:lnTo>
                      <a:lnTo>
                        <a:pt x="3" y="5"/>
                      </a:lnTo>
                      <a:lnTo>
                        <a:pt x="3" y="5"/>
                      </a:lnTo>
                      <a:lnTo>
                        <a:pt x="2" y="6"/>
                      </a:lnTo>
                      <a:lnTo>
                        <a:pt x="2" y="6"/>
                      </a:lnTo>
                      <a:lnTo>
                        <a:pt x="2" y="6"/>
                      </a:lnTo>
                      <a:lnTo>
                        <a:pt x="1" y="6"/>
                      </a:lnTo>
                      <a:lnTo>
                        <a:pt x="0" y="5"/>
                      </a:lnTo>
                      <a:lnTo>
                        <a:pt x="0" y="5"/>
                      </a:lnTo>
                      <a:lnTo>
                        <a:pt x="0" y="6"/>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08" name="Freeform 916">
                  <a:extLst>
                    <a:ext uri="{FF2B5EF4-FFF2-40B4-BE49-F238E27FC236}">
                      <a16:creationId xmlns:a16="http://schemas.microsoft.com/office/drawing/2014/main" id="{418D0121-F328-4500-816F-817A398D2097}"/>
                    </a:ext>
                  </a:extLst>
                </p:cNvPr>
                <p:cNvSpPr>
                  <a:spLocks/>
                </p:cNvSpPr>
                <p:nvPr/>
              </p:nvSpPr>
              <p:spPr bwMode="auto">
                <a:xfrm>
                  <a:off x="3218" y="1421"/>
                  <a:ext cx="27" cy="18"/>
                </a:xfrm>
                <a:custGeom>
                  <a:avLst/>
                  <a:gdLst>
                    <a:gd name="T0" fmla="*/ 1 w 27"/>
                    <a:gd name="T1" fmla="*/ 14 h 18"/>
                    <a:gd name="T2" fmla="*/ 2 w 27"/>
                    <a:gd name="T3" fmla="*/ 13 h 18"/>
                    <a:gd name="T4" fmla="*/ 5 w 27"/>
                    <a:gd name="T5" fmla="*/ 13 h 18"/>
                    <a:gd name="T6" fmla="*/ 4 w 27"/>
                    <a:gd name="T7" fmla="*/ 15 h 18"/>
                    <a:gd name="T8" fmla="*/ 3 w 27"/>
                    <a:gd name="T9" fmla="*/ 16 h 18"/>
                    <a:gd name="T10" fmla="*/ 3 w 27"/>
                    <a:gd name="T11" fmla="*/ 16 h 18"/>
                    <a:gd name="T12" fmla="*/ 5 w 27"/>
                    <a:gd name="T13" fmla="*/ 16 h 18"/>
                    <a:gd name="T14" fmla="*/ 6 w 27"/>
                    <a:gd name="T15" fmla="*/ 15 h 18"/>
                    <a:gd name="T16" fmla="*/ 6 w 27"/>
                    <a:gd name="T17" fmla="*/ 15 h 18"/>
                    <a:gd name="T18" fmla="*/ 8 w 27"/>
                    <a:gd name="T19" fmla="*/ 14 h 18"/>
                    <a:gd name="T20" fmla="*/ 9 w 27"/>
                    <a:gd name="T21" fmla="*/ 14 h 18"/>
                    <a:gd name="T22" fmla="*/ 11 w 27"/>
                    <a:gd name="T23" fmla="*/ 14 h 18"/>
                    <a:gd name="T24" fmla="*/ 13 w 27"/>
                    <a:gd name="T25" fmla="*/ 15 h 18"/>
                    <a:gd name="T26" fmla="*/ 14 w 27"/>
                    <a:gd name="T27" fmla="*/ 16 h 18"/>
                    <a:gd name="T28" fmla="*/ 15 w 27"/>
                    <a:gd name="T29" fmla="*/ 18 h 18"/>
                    <a:gd name="T30" fmla="*/ 14 w 27"/>
                    <a:gd name="T31" fmla="*/ 16 h 18"/>
                    <a:gd name="T32" fmla="*/ 14 w 27"/>
                    <a:gd name="T33" fmla="*/ 15 h 18"/>
                    <a:gd name="T34" fmla="*/ 18 w 27"/>
                    <a:gd name="T35" fmla="*/ 15 h 18"/>
                    <a:gd name="T36" fmla="*/ 20 w 27"/>
                    <a:gd name="T37" fmla="*/ 16 h 18"/>
                    <a:gd name="T38" fmla="*/ 22 w 27"/>
                    <a:gd name="T39" fmla="*/ 17 h 18"/>
                    <a:gd name="T40" fmla="*/ 23 w 27"/>
                    <a:gd name="T41" fmla="*/ 17 h 18"/>
                    <a:gd name="T42" fmla="*/ 22 w 27"/>
                    <a:gd name="T43" fmla="*/ 16 h 18"/>
                    <a:gd name="T44" fmla="*/ 21 w 27"/>
                    <a:gd name="T45" fmla="*/ 15 h 18"/>
                    <a:gd name="T46" fmla="*/ 22 w 27"/>
                    <a:gd name="T47" fmla="*/ 15 h 18"/>
                    <a:gd name="T48" fmla="*/ 25 w 27"/>
                    <a:gd name="T49" fmla="*/ 16 h 18"/>
                    <a:gd name="T50" fmla="*/ 27 w 27"/>
                    <a:gd name="T51" fmla="*/ 17 h 18"/>
                    <a:gd name="T52" fmla="*/ 26 w 27"/>
                    <a:gd name="T53" fmla="*/ 16 h 18"/>
                    <a:gd name="T54" fmla="*/ 23 w 27"/>
                    <a:gd name="T55" fmla="*/ 15 h 18"/>
                    <a:gd name="T56" fmla="*/ 23 w 27"/>
                    <a:gd name="T57" fmla="*/ 14 h 18"/>
                    <a:gd name="T58" fmla="*/ 24 w 27"/>
                    <a:gd name="T59" fmla="*/ 14 h 18"/>
                    <a:gd name="T60" fmla="*/ 25 w 27"/>
                    <a:gd name="T61" fmla="*/ 13 h 18"/>
                    <a:gd name="T62" fmla="*/ 27 w 27"/>
                    <a:gd name="T63" fmla="*/ 13 h 18"/>
                    <a:gd name="T64" fmla="*/ 26 w 27"/>
                    <a:gd name="T65" fmla="*/ 13 h 18"/>
                    <a:gd name="T66" fmla="*/ 22 w 27"/>
                    <a:gd name="T67" fmla="*/ 13 h 18"/>
                    <a:gd name="T68" fmla="*/ 21 w 27"/>
                    <a:gd name="T69" fmla="*/ 12 h 18"/>
                    <a:gd name="T70" fmla="*/ 19 w 27"/>
                    <a:gd name="T71" fmla="*/ 9 h 18"/>
                    <a:gd name="T72" fmla="*/ 18 w 27"/>
                    <a:gd name="T73" fmla="*/ 8 h 18"/>
                    <a:gd name="T74" fmla="*/ 17 w 27"/>
                    <a:gd name="T75" fmla="*/ 5 h 18"/>
                    <a:gd name="T76" fmla="*/ 17 w 27"/>
                    <a:gd name="T77" fmla="*/ 2 h 18"/>
                    <a:gd name="T78" fmla="*/ 17 w 27"/>
                    <a:gd name="T79" fmla="*/ 1 h 18"/>
                    <a:gd name="T80" fmla="*/ 15 w 27"/>
                    <a:gd name="T81" fmla="*/ 1 h 18"/>
                    <a:gd name="T82" fmla="*/ 14 w 27"/>
                    <a:gd name="T83" fmla="*/ 1 h 18"/>
                    <a:gd name="T84" fmla="*/ 12 w 27"/>
                    <a:gd name="T85" fmla="*/ 1 h 18"/>
                    <a:gd name="T86" fmla="*/ 12 w 27"/>
                    <a:gd name="T87" fmla="*/ 0 h 18"/>
                    <a:gd name="T88" fmla="*/ 11 w 27"/>
                    <a:gd name="T89" fmla="*/ 6 h 18"/>
                    <a:gd name="T90" fmla="*/ 10 w 27"/>
                    <a:gd name="T91" fmla="*/ 9 h 18"/>
                    <a:gd name="T92" fmla="*/ 8 w 27"/>
                    <a:gd name="T93" fmla="*/ 11 h 18"/>
                    <a:gd name="T94" fmla="*/ 6 w 27"/>
                    <a:gd name="T95" fmla="*/ 12 h 18"/>
                    <a:gd name="T96" fmla="*/ 0 w 27"/>
                    <a:gd name="T9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18">
                      <a:moveTo>
                        <a:pt x="0" y="15"/>
                      </a:moveTo>
                      <a:lnTo>
                        <a:pt x="0" y="15"/>
                      </a:lnTo>
                      <a:lnTo>
                        <a:pt x="1" y="14"/>
                      </a:lnTo>
                      <a:lnTo>
                        <a:pt x="1" y="13"/>
                      </a:lnTo>
                      <a:lnTo>
                        <a:pt x="2" y="13"/>
                      </a:lnTo>
                      <a:lnTo>
                        <a:pt x="2" y="13"/>
                      </a:lnTo>
                      <a:lnTo>
                        <a:pt x="4" y="13"/>
                      </a:lnTo>
                      <a:lnTo>
                        <a:pt x="5" y="13"/>
                      </a:lnTo>
                      <a:lnTo>
                        <a:pt x="5" y="13"/>
                      </a:lnTo>
                      <a:lnTo>
                        <a:pt x="4" y="14"/>
                      </a:lnTo>
                      <a:lnTo>
                        <a:pt x="4" y="14"/>
                      </a:lnTo>
                      <a:lnTo>
                        <a:pt x="4" y="15"/>
                      </a:lnTo>
                      <a:lnTo>
                        <a:pt x="3" y="15"/>
                      </a:lnTo>
                      <a:lnTo>
                        <a:pt x="3" y="15"/>
                      </a:lnTo>
                      <a:lnTo>
                        <a:pt x="3" y="16"/>
                      </a:lnTo>
                      <a:lnTo>
                        <a:pt x="3" y="16"/>
                      </a:lnTo>
                      <a:lnTo>
                        <a:pt x="3" y="16"/>
                      </a:lnTo>
                      <a:lnTo>
                        <a:pt x="3" y="16"/>
                      </a:lnTo>
                      <a:lnTo>
                        <a:pt x="3" y="16"/>
                      </a:lnTo>
                      <a:lnTo>
                        <a:pt x="4" y="16"/>
                      </a:lnTo>
                      <a:lnTo>
                        <a:pt x="5" y="16"/>
                      </a:lnTo>
                      <a:lnTo>
                        <a:pt x="5" y="16"/>
                      </a:lnTo>
                      <a:lnTo>
                        <a:pt x="5" y="16"/>
                      </a:lnTo>
                      <a:lnTo>
                        <a:pt x="6" y="15"/>
                      </a:lnTo>
                      <a:lnTo>
                        <a:pt x="6" y="15"/>
                      </a:lnTo>
                      <a:lnTo>
                        <a:pt x="6" y="15"/>
                      </a:lnTo>
                      <a:lnTo>
                        <a:pt x="6" y="15"/>
                      </a:lnTo>
                      <a:lnTo>
                        <a:pt x="7" y="15"/>
                      </a:lnTo>
                      <a:lnTo>
                        <a:pt x="7" y="15"/>
                      </a:lnTo>
                      <a:lnTo>
                        <a:pt x="8" y="14"/>
                      </a:lnTo>
                      <a:lnTo>
                        <a:pt x="8" y="14"/>
                      </a:lnTo>
                      <a:lnTo>
                        <a:pt x="8" y="14"/>
                      </a:lnTo>
                      <a:lnTo>
                        <a:pt x="9" y="14"/>
                      </a:lnTo>
                      <a:lnTo>
                        <a:pt x="11" y="14"/>
                      </a:lnTo>
                      <a:lnTo>
                        <a:pt x="11" y="14"/>
                      </a:lnTo>
                      <a:lnTo>
                        <a:pt x="11" y="14"/>
                      </a:lnTo>
                      <a:lnTo>
                        <a:pt x="12" y="15"/>
                      </a:lnTo>
                      <a:lnTo>
                        <a:pt x="12" y="15"/>
                      </a:lnTo>
                      <a:lnTo>
                        <a:pt x="13" y="15"/>
                      </a:lnTo>
                      <a:lnTo>
                        <a:pt x="13" y="15"/>
                      </a:lnTo>
                      <a:lnTo>
                        <a:pt x="13" y="15"/>
                      </a:lnTo>
                      <a:lnTo>
                        <a:pt x="14" y="16"/>
                      </a:lnTo>
                      <a:lnTo>
                        <a:pt x="14" y="16"/>
                      </a:lnTo>
                      <a:lnTo>
                        <a:pt x="14" y="17"/>
                      </a:lnTo>
                      <a:lnTo>
                        <a:pt x="15" y="18"/>
                      </a:lnTo>
                      <a:lnTo>
                        <a:pt x="15" y="18"/>
                      </a:lnTo>
                      <a:lnTo>
                        <a:pt x="14" y="17"/>
                      </a:lnTo>
                      <a:lnTo>
                        <a:pt x="14" y="16"/>
                      </a:lnTo>
                      <a:lnTo>
                        <a:pt x="14" y="16"/>
                      </a:lnTo>
                      <a:lnTo>
                        <a:pt x="14" y="15"/>
                      </a:lnTo>
                      <a:lnTo>
                        <a:pt x="14" y="15"/>
                      </a:lnTo>
                      <a:lnTo>
                        <a:pt x="15" y="15"/>
                      </a:lnTo>
                      <a:lnTo>
                        <a:pt x="16" y="15"/>
                      </a:lnTo>
                      <a:lnTo>
                        <a:pt x="18" y="15"/>
                      </a:lnTo>
                      <a:lnTo>
                        <a:pt x="19" y="16"/>
                      </a:lnTo>
                      <a:lnTo>
                        <a:pt x="19" y="16"/>
                      </a:lnTo>
                      <a:lnTo>
                        <a:pt x="20" y="16"/>
                      </a:lnTo>
                      <a:lnTo>
                        <a:pt x="21" y="17"/>
                      </a:lnTo>
                      <a:lnTo>
                        <a:pt x="21" y="17"/>
                      </a:lnTo>
                      <a:lnTo>
                        <a:pt x="22" y="17"/>
                      </a:lnTo>
                      <a:lnTo>
                        <a:pt x="22" y="17"/>
                      </a:lnTo>
                      <a:lnTo>
                        <a:pt x="23" y="17"/>
                      </a:lnTo>
                      <a:lnTo>
                        <a:pt x="23" y="17"/>
                      </a:lnTo>
                      <a:lnTo>
                        <a:pt x="22" y="17"/>
                      </a:lnTo>
                      <a:lnTo>
                        <a:pt x="22" y="16"/>
                      </a:lnTo>
                      <a:lnTo>
                        <a:pt x="22" y="16"/>
                      </a:lnTo>
                      <a:lnTo>
                        <a:pt x="21" y="16"/>
                      </a:lnTo>
                      <a:lnTo>
                        <a:pt x="21" y="16"/>
                      </a:lnTo>
                      <a:lnTo>
                        <a:pt x="21" y="15"/>
                      </a:lnTo>
                      <a:lnTo>
                        <a:pt x="21" y="15"/>
                      </a:lnTo>
                      <a:lnTo>
                        <a:pt x="21" y="15"/>
                      </a:lnTo>
                      <a:lnTo>
                        <a:pt x="22" y="15"/>
                      </a:lnTo>
                      <a:lnTo>
                        <a:pt x="23" y="15"/>
                      </a:lnTo>
                      <a:lnTo>
                        <a:pt x="25" y="16"/>
                      </a:lnTo>
                      <a:lnTo>
                        <a:pt x="25" y="16"/>
                      </a:lnTo>
                      <a:lnTo>
                        <a:pt x="26" y="16"/>
                      </a:lnTo>
                      <a:lnTo>
                        <a:pt x="26" y="16"/>
                      </a:lnTo>
                      <a:lnTo>
                        <a:pt x="27" y="17"/>
                      </a:lnTo>
                      <a:lnTo>
                        <a:pt x="27" y="17"/>
                      </a:lnTo>
                      <a:lnTo>
                        <a:pt x="27" y="16"/>
                      </a:lnTo>
                      <a:lnTo>
                        <a:pt x="26" y="16"/>
                      </a:lnTo>
                      <a:lnTo>
                        <a:pt x="24" y="15"/>
                      </a:lnTo>
                      <a:lnTo>
                        <a:pt x="24" y="15"/>
                      </a:lnTo>
                      <a:lnTo>
                        <a:pt x="23" y="15"/>
                      </a:lnTo>
                      <a:lnTo>
                        <a:pt x="23" y="15"/>
                      </a:lnTo>
                      <a:lnTo>
                        <a:pt x="22" y="15"/>
                      </a:lnTo>
                      <a:lnTo>
                        <a:pt x="23" y="14"/>
                      </a:lnTo>
                      <a:lnTo>
                        <a:pt x="23" y="14"/>
                      </a:lnTo>
                      <a:lnTo>
                        <a:pt x="23" y="14"/>
                      </a:lnTo>
                      <a:lnTo>
                        <a:pt x="24" y="14"/>
                      </a:lnTo>
                      <a:lnTo>
                        <a:pt x="24" y="14"/>
                      </a:lnTo>
                      <a:lnTo>
                        <a:pt x="24" y="14"/>
                      </a:lnTo>
                      <a:lnTo>
                        <a:pt x="25" y="13"/>
                      </a:lnTo>
                      <a:lnTo>
                        <a:pt x="25" y="13"/>
                      </a:lnTo>
                      <a:lnTo>
                        <a:pt x="26" y="13"/>
                      </a:lnTo>
                      <a:lnTo>
                        <a:pt x="27" y="13"/>
                      </a:lnTo>
                      <a:lnTo>
                        <a:pt x="27" y="13"/>
                      </a:lnTo>
                      <a:lnTo>
                        <a:pt x="26" y="13"/>
                      </a:lnTo>
                      <a:lnTo>
                        <a:pt x="26" y="13"/>
                      </a:lnTo>
                      <a:lnTo>
                        <a:pt x="24" y="13"/>
                      </a:lnTo>
                      <a:lnTo>
                        <a:pt x="23" y="13"/>
                      </a:lnTo>
                      <a:lnTo>
                        <a:pt x="22" y="13"/>
                      </a:lnTo>
                      <a:lnTo>
                        <a:pt x="22" y="12"/>
                      </a:lnTo>
                      <a:lnTo>
                        <a:pt x="22" y="12"/>
                      </a:lnTo>
                      <a:lnTo>
                        <a:pt x="21" y="12"/>
                      </a:lnTo>
                      <a:lnTo>
                        <a:pt x="21" y="12"/>
                      </a:lnTo>
                      <a:lnTo>
                        <a:pt x="20" y="11"/>
                      </a:lnTo>
                      <a:lnTo>
                        <a:pt x="19" y="9"/>
                      </a:lnTo>
                      <a:lnTo>
                        <a:pt x="18" y="8"/>
                      </a:lnTo>
                      <a:lnTo>
                        <a:pt x="18" y="8"/>
                      </a:lnTo>
                      <a:lnTo>
                        <a:pt x="18" y="8"/>
                      </a:lnTo>
                      <a:lnTo>
                        <a:pt x="18" y="7"/>
                      </a:lnTo>
                      <a:lnTo>
                        <a:pt x="17" y="5"/>
                      </a:lnTo>
                      <a:lnTo>
                        <a:pt x="17" y="5"/>
                      </a:lnTo>
                      <a:lnTo>
                        <a:pt x="18" y="3"/>
                      </a:lnTo>
                      <a:lnTo>
                        <a:pt x="18" y="2"/>
                      </a:lnTo>
                      <a:lnTo>
                        <a:pt x="17" y="2"/>
                      </a:lnTo>
                      <a:lnTo>
                        <a:pt x="17" y="2"/>
                      </a:lnTo>
                      <a:lnTo>
                        <a:pt x="17" y="1"/>
                      </a:lnTo>
                      <a:lnTo>
                        <a:pt x="17" y="1"/>
                      </a:lnTo>
                      <a:lnTo>
                        <a:pt x="17" y="1"/>
                      </a:lnTo>
                      <a:lnTo>
                        <a:pt x="16" y="1"/>
                      </a:lnTo>
                      <a:lnTo>
                        <a:pt x="15" y="1"/>
                      </a:lnTo>
                      <a:lnTo>
                        <a:pt x="14" y="1"/>
                      </a:lnTo>
                      <a:lnTo>
                        <a:pt x="14" y="1"/>
                      </a:lnTo>
                      <a:lnTo>
                        <a:pt x="14" y="1"/>
                      </a:lnTo>
                      <a:lnTo>
                        <a:pt x="13" y="1"/>
                      </a:lnTo>
                      <a:lnTo>
                        <a:pt x="12" y="1"/>
                      </a:lnTo>
                      <a:lnTo>
                        <a:pt x="12" y="1"/>
                      </a:lnTo>
                      <a:lnTo>
                        <a:pt x="12" y="0"/>
                      </a:lnTo>
                      <a:lnTo>
                        <a:pt x="12" y="0"/>
                      </a:lnTo>
                      <a:lnTo>
                        <a:pt x="12" y="0"/>
                      </a:lnTo>
                      <a:lnTo>
                        <a:pt x="12" y="0"/>
                      </a:lnTo>
                      <a:lnTo>
                        <a:pt x="11" y="3"/>
                      </a:lnTo>
                      <a:lnTo>
                        <a:pt x="11" y="6"/>
                      </a:lnTo>
                      <a:lnTo>
                        <a:pt x="11" y="7"/>
                      </a:lnTo>
                      <a:lnTo>
                        <a:pt x="10" y="8"/>
                      </a:lnTo>
                      <a:lnTo>
                        <a:pt x="10" y="9"/>
                      </a:lnTo>
                      <a:lnTo>
                        <a:pt x="9" y="11"/>
                      </a:lnTo>
                      <a:lnTo>
                        <a:pt x="9" y="11"/>
                      </a:lnTo>
                      <a:lnTo>
                        <a:pt x="8" y="11"/>
                      </a:lnTo>
                      <a:lnTo>
                        <a:pt x="7" y="12"/>
                      </a:lnTo>
                      <a:lnTo>
                        <a:pt x="7" y="12"/>
                      </a:lnTo>
                      <a:lnTo>
                        <a:pt x="6" y="12"/>
                      </a:lnTo>
                      <a:lnTo>
                        <a:pt x="4" y="12"/>
                      </a:lnTo>
                      <a:lnTo>
                        <a:pt x="2" y="12"/>
                      </a:lnTo>
                      <a:lnTo>
                        <a:pt x="0" y="15"/>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09" name="Freeform 917">
                  <a:extLst>
                    <a:ext uri="{FF2B5EF4-FFF2-40B4-BE49-F238E27FC236}">
                      <a16:creationId xmlns:a16="http://schemas.microsoft.com/office/drawing/2014/main" id="{45E8425B-6C91-40DA-874C-F7E8B7915690}"/>
                    </a:ext>
                  </a:extLst>
                </p:cNvPr>
                <p:cNvSpPr>
                  <a:spLocks/>
                </p:cNvSpPr>
                <p:nvPr/>
              </p:nvSpPr>
              <p:spPr bwMode="auto">
                <a:xfrm>
                  <a:off x="3236" y="1364"/>
                  <a:ext cx="5" cy="5"/>
                </a:xfrm>
                <a:custGeom>
                  <a:avLst/>
                  <a:gdLst>
                    <a:gd name="T0" fmla="*/ 3 w 5"/>
                    <a:gd name="T1" fmla="*/ 0 h 5"/>
                    <a:gd name="T2" fmla="*/ 3 w 5"/>
                    <a:gd name="T3" fmla="*/ 0 h 5"/>
                    <a:gd name="T4" fmla="*/ 3 w 5"/>
                    <a:gd name="T5" fmla="*/ 0 h 5"/>
                    <a:gd name="T6" fmla="*/ 2 w 5"/>
                    <a:gd name="T7" fmla="*/ 0 h 5"/>
                    <a:gd name="T8" fmla="*/ 2 w 5"/>
                    <a:gd name="T9" fmla="*/ 0 h 5"/>
                    <a:gd name="T10" fmla="*/ 1 w 5"/>
                    <a:gd name="T11" fmla="*/ 0 h 5"/>
                    <a:gd name="T12" fmla="*/ 0 w 5"/>
                    <a:gd name="T13" fmla="*/ 1 h 5"/>
                    <a:gd name="T14" fmla="*/ 0 w 5"/>
                    <a:gd name="T15" fmla="*/ 1 h 5"/>
                    <a:gd name="T16" fmla="*/ 0 w 5"/>
                    <a:gd name="T17" fmla="*/ 2 h 5"/>
                    <a:gd name="T18" fmla="*/ 0 w 5"/>
                    <a:gd name="T19" fmla="*/ 3 h 5"/>
                    <a:gd name="T20" fmla="*/ 0 w 5"/>
                    <a:gd name="T21" fmla="*/ 3 h 5"/>
                    <a:gd name="T22" fmla="*/ 0 w 5"/>
                    <a:gd name="T23" fmla="*/ 4 h 5"/>
                    <a:gd name="T24" fmla="*/ 1 w 5"/>
                    <a:gd name="T25" fmla="*/ 4 h 5"/>
                    <a:gd name="T26" fmla="*/ 1 w 5"/>
                    <a:gd name="T27" fmla="*/ 4 h 5"/>
                    <a:gd name="T28" fmla="*/ 2 w 5"/>
                    <a:gd name="T29" fmla="*/ 4 h 5"/>
                    <a:gd name="T30" fmla="*/ 2 w 5"/>
                    <a:gd name="T31" fmla="*/ 5 h 5"/>
                    <a:gd name="T32" fmla="*/ 3 w 5"/>
                    <a:gd name="T33" fmla="*/ 5 h 5"/>
                    <a:gd name="T34" fmla="*/ 4 w 5"/>
                    <a:gd name="T35" fmla="*/ 4 h 5"/>
                    <a:gd name="T36" fmla="*/ 5 w 5"/>
                    <a:gd name="T37" fmla="*/ 4 h 5"/>
                    <a:gd name="T38" fmla="*/ 5 w 5"/>
                    <a:gd name="T39" fmla="*/ 4 h 5"/>
                    <a:gd name="T40" fmla="*/ 5 w 5"/>
                    <a:gd name="T41" fmla="*/ 3 h 5"/>
                    <a:gd name="T42" fmla="*/ 4 w 5"/>
                    <a:gd name="T43" fmla="*/ 2 h 5"/>
                    <a:gd name="T44" fmla="*/ 3 w 5"/>
                    <a:gd name="T4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5">
                      <a:moveTo>
                        <a:pt x="3" y="0"/>
                      </a:moveTo>
                      <a:lnTo>
                        <a:pt x="3" y="0"/>
                      </a:lnTo>
                      <a:lnTo>
                        <a:pt x="3" y="0"/>
                      </a:lnTo>
                      <a:lnTo>
                        <a:pt x="2" y="0"/>
                      </a:lnTo>
                      <a:lnTo>
                        <a:pt x="2" y="0"/>
                      </a:lnTo>
                      <a:lnTo>
                        <a:pt x="1" y="0"/>
                      </a:lnTo>
                      <a:lnTo>
                        <a:pt x="0" y="1"/>
                      </a:lnTo>
                      <a:lnTo>
                        <a:pt x="0" y="1"/>
                      </a:lnTo>
                      <a:lnTo>
                        <a:pt x="0" y="2"/>
                      </a:lnTo>
                      <a:lnTo>
                        <a:pt x="0" y="3"/>
                      </a:lnTo>
                      <a:lnTo>
                        <a:pt x="0" y="3"/>
                      </a:lnTo>
                      <a:lnTo>
                        <a:pt x="0" y="4"/>
                      </a:lnTo>
                      <a:lnTo>
                        <a:pt x="1" y="4"/>
                      </a:lnTo>
                      <a:lnTo>
                        <a:pt x="1" y="4"/>
                      </a:lnTo>
                      <a:lnTo>
                        <a:pt x="2" y="4"/>
                      </a:lnTo>
                      <a:lnTo>
                        <a:pt x="2" y="5"/>
                      </a:lnTo>
                      <a:lnTo>
                        <a:pt x="3" y="5"/>
                      </a:lnTo>
                      <a:lnTo>
                        <a:pt x="4" y="4"/>
                      </a:lnTo>
                      <a:lnTo>
                        <a:pt x="5" y="4"/>
                      </a:lnTo>
                      <a:lnTo>
                        <a:pt x="5" y="4"/>
                      </a:lnTo>
                      <a:lnTo>
                        <a:pt x="5" y="3"/>
                      </a:lnTo>
                      <a:lnTo>
                        <a:pt x="4" y="2"/>
                      </a:lnTo>
                      <a:lnTo>
                        <a:pt x="3"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10" name="Freeform 918">
                  <a:extLst>
                    <a:ext uri="{FF2B5EF4-FFF2-40B4-BE49-F238E27FC236}">
                      <a16:creationId xmlns:a16="http://schemas.microsoft.com/office/drawing/2014/main" id="{F3EB6645-4B5D-4295-9208-98086CBF4233}"/>
                    </a:ext>
                  </a:extLst>
                </p:cNvPr>
                <p:cNvSpPr>
                  <a:spLocks/>
                </p:cNvSpPr>
                <p:nvPr/>
              </p:nvSpPr>
              <p:spPr bwMode="auto">
                <a:xfrm>
                  <a:off x="3247" y="1369"/>
                  <a:ext cx="2" cy="2"/>
                </a:xfrm>
                <a:custGeom>
                  <a:avLst/>
                  <a:gdLst>
                    <a:gd name="T0" fmla="*/ 2 w 2"/>
                    <a:gd name="T1" fmla="*/ 0 h 2"/>
                    <a:gd name="T2" fmla="*/ 2 w 2"/>
                    <a:gd name="T3" fmla="*/ 0 h 2"/>
                    <a:gd name="T4" fmla="*/ 1 w 2"/>
                    <a:gd name="T5" fmla="*/ 0 h 2"/>
                    <a:gd name="T6" fmla="*/ 0 w 2"/>
                    <a:gd name="T7" fmla="*/ 0 h 2"/>
                    <a:gd name="T8" fmla="*/ 0 w 2"/>
                    <a:gd name="T9" fmla="*/ 0 h 2"/>
                    <a:gd name="T10" fmla="*/ 0 w 2"/>
                    <a:gd name="T11" fmla="*/ 0 h 2"/>
                    <a:gd name="T12" fmla="*/ 0 w 2"/>
                    <a:gd name="T13" fmla="*/ 0 h 2"/>
                    <a:gd name="T14" fmla="*/ 0 w 2"/>
                    <a:gd name="T15" fmla="*/ 1 h 2"/>
                    <a:gd name="T16" fmla="*/ 1 w 2"/>
                    <a:gd name="T17" fmla="*/ 1 h 2"/>
                    <a:gd name="T18" fmla="*/ 1 w 2"/>
                    <a:gd name="T19" fmla="*/ 2 h 2"/>
                    <a:gd name="T20" fmla="*/ 2 w 2"/>
                    <a:gd name="T21" fmla="*/ 2 h 2"/>
                    <a:gd name="T22" fmla="*/ 2 w 2"/>
                    <a:gd name="T23" fmla="*/ 2 h 2"/>
                    <a:gd name="T24" fmla="*/ 2 w 2"/>
                    <a:gd name="T25" fmla="*/ 1 h 2"/>
                    <a:gd name="T26" fmla="*/ 2 w 2"/>
                    <a:gd name="T27" fmla="*/ 1 h 2"/>
                    <a:gd name="T28" fmla="*/ 2 w 2"/>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2" y="0"/>
                      </a:moveTo>
                      <a:lnTo>
                        <a:pt x="2" y="0"/>
                      </a:lnTo>
                      <a:lnTo>
                        <a:pt x="1" y="0"/>
                      </a:lnTo>
                      <a:lnTo>
                        <a:pt x="0" y="0"/>
                      </a:lnTo>
                      <a:lnTo>
                        <a:pt x="0" y="0"/>
                      </a:lnTo>
                      <a:lnTo>
                        <a:pt x="0" y="0"/>
                      </a:lnTo>
                      <a:lnTo>
                        <a:pt x="0" y="0"/>
                      </a:lnTo>
                      <a:lnTo>
                        <a:pt x="0" y="1"/>
                      </a:lnTo>
                      <a:lnTo>
                        <a:pt x="1" y="1"/>
                      </a:lnTo>
                      <a:lnTo>
                        <a:pt x="1" y="2"/>
                      </a:lnTo>
                      <a:lnTo>
                        <a:pt x="2" y="2"/>
                      </a:lnTo>
                      <a:lnTo>
                        <a:pt x="2" y="2"/>
                      </a:lnTo>
                      <a:lnTo>
                        <a:pt x="2" y="1"/>
                      </a:lnTo>
                      <a:lnTo>
                        <a:pt x="2" y="1"/>
                      </a:lnTo>
                      <a:lnTo>
                        <a:pt x="2"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11" name="Freeform 919">
                  <a:extLst>
                    <a:ext uri="{FF2B5EF4-FFF2-40B4-BE49-F238E27FC236}">
                      <a16:creationId xmlns:a16="http://schemas.microsoft.com/office/drawing/2014/main" id="{0DE36F81-651D-46E1-95C6-39F22BAFDBAF}"/>
                    </a:ext>
                  </a:extLst>
                </p:cNvPr>
                <p:cNvSpPr>
                  <a:spLocks/>
                </p:cNvSpPr>
                <p:nvPr/>
              </p:nvSpPr>
              <p:spPr bwMode="auto">
                <a:xfrm>
                  <a:off x="3244" y="1364"/>
                  <a:ext cx="2" cy="3"/>
                </a:xfrm>
                <a:custGeom>
                  <a:avLst/>
                  <a:gdLst>
                    <a:gd name="T0" fmla="*/ 1 w 2"/>
                    <a:gd name="T1" fmla="*/ 1 h 3"/>
                    <a:gd name="T2" fmla="*/ 1 w 2"/>
                    <a:gd name="T3" fmla="*/ 1 h 3"/>
                    <a:gd name="T4" fmla="*/ 1 w 2"/>
                    <a:gd name="T5" fmla="*/ 1 h 3"/>
                    <a:gd name="T6" fmla="*/ 1 w 2"/>
                    <a:gd name="T7" fmla="*/ 0 h 3"/>
                    <a:gd name="T8" fmla="*/ 1 w 2"/>
                    <a:gd name="T9" fmla="*/ 0 h 3"/>
                    <a:gd name="T10" fmla="*/ 0 w 2"/>
                    <a:gd name="T11" fmla="*/ 1 h 3"/>
                    <a:gd name="T12" fmla="*/ 0 w 2"/>
                    <a:gd name="T13" fmla="*/ 1 h 3"/>
                    <a:gd name="T14" fmla="*/ 0 w 2"/>
                    <a:gd name="T15" fmla="*/ 2 h 3"/>
                    <a:gd name="T16" fmla="*/ 0 w 2"/>
                    <a:gd name="T17" fmla="*/ 2 h 3"/>
                    <a:gd name="T18" fmla="*/ 0 w 2"/>
                    <a:gd name="T19" fmla="*/ 3 h 3"/>
                    <a:gd name="T20" fmla="*/ 1 w 2"/>
                    <a:gd name="T21" fmla="*/ 3 h 3"/>
                    <a:gd name="T22" fmla="*/ 1 w 2"/>
                    <a:gd name="T23" fmla="*/ 3 h 3"/>
                    <a:gd name="T24" fmla="*/ 2 w 2"/>
                    <a:gd name="T25" fmla="*/ 3 h 3"/>
                    <a:gd name="T26" fmla="*/ 2 w 2"/>
                    <a:gd name="T27" fmla="*/ 3 h 3"/>
                    <a:gd name="T28" fmla="*/ 2 w 2"/>
                    <a:gd name="T29" fmla="*/ 2 h 3"/>
                    <a:gd name="T30" fmla="*/ 2 w 2"/>
                    <a:gd name="T31" fmla="*/ 1 h 3"/>
                    <a:gd name="T32" fmla="*/ 1 w 2"/>
                    <a:gd name="T3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3">
                      <a:moveTo>
                        <a:pt x="1" y="1"/>
                      </a:moveTo>
                      <a:lnTo>
                        <a:pt x="1" y="1"/>
                      </a:lnTo>
                      <a:lnTo>
                        <a:pt x="1" y="1"/>
                      </a:lnTo>
                      <a:lnTo>
                        <a:pt x="1" y="0"/>
                      </a:lnTo>
                      <a:lnTo>
                        <a:pt x="1" y="0"/>
                      </a:lnTo>
                      <a:lnTo>
                        <a:pt x="0" y="1"/>
                      </a:lnTo>
                      <a:lnTo>
                        <a:pt x="0" y="1"/>
                      </a:lnTo>
                      <a:lnTo>
                        <a:pt x="0" y="2"/>
                      </a:lnTo>
                      <a:lnTo>
                        <a:pt x="0" y="2"/>
                      </a:lnTo>
                      <a:lnTo>
                        <a:pt x="0" y="3"/>
                      </a:lnTo>
                      <a:lnTo>
                        <a:pt x="1" y="3"/>
                      </a:lnTo>
                      <a:lnTo>
                        <a:pt x="1" y="3"/>
                      </a:lnTo>
                      <a:lnTo>
                        <a:pt x="2" y="3"/>
                      </a:lnTo>
                      <a:lnTo>
                        <a:pt x="2" y="3"/>
                      </a:lnTo>
                      <a:lnTo>
                        <a:pt x="2" y="2"/>
                      </a:lnTo>
                      <a:lnTo>
                        <a:pt x="2" y="1"/>
                      </a:lnTo>
                      <a:lnTo>
                        <a:pt x="1"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12" name="Freeform 920">
                  <a:extLst>
                    <a:ext uri="{FF2B5EF4-FFF2-40B4-BE49-F238E27FC236}">
                      <a16:creationId xmlns:a16="http://schemas.microsoft.com/office/drawing/2014/main" id="{0D76CB62-B7AF-4F06-8ACE-624B216D1CD9}"/>
                    </a:ext>
                  </a:extLst>
                </p:cNvPr>
                <p:cNvSpPr>
                  <a:spLocks/>
                </p:cNvSpPr>
                <p:nvPr/>
              </p:nvSpPr>
              <p:spPr bwMode="auto">
                <a:xfrm>
                  <a:off x="3205" y="1384"/>
                  <a:ext cx="5" cy="5"/>
                </a:xfrm>
                <a:custGeom>
                  <a:avLst/>
                  <a:gdLst>
                    <a:gd name="T0" fmla="*/ 3 w 5"/>
                    <a:gd name="T1" fmla="*/ 1 h 5"/>
                    <a:gd name="T2" fmla="*/ 3 w 5"/>
                    <a:gd name="T3" fmla="*/ 1 h 5"/>
                    <a:gd name="T4" fmla="*/ 3 w 5"/>
                    <a:gd name="T5" fmla="*/ 0 h 5"/>
                    <a:gd name="T6" fmla="*/ 3 w 5"/>
                    <a:gd name="T7" fmla="*/ 0 h 5"/>
                    <a:gd name="T8" fmla="*/ 2 w 5"/>
                    <a:gd name="T9" fmla="*/ 0 h 5"/>
                    <a:gd name="T10" fmla="*/ 1 w 5"/>
                    <a:gd name="T11" fmla="*/ 0 h 5"/>
                    <a:gd name="T12" fmla="*/ 1 w 5"/>
                    <a:gd name="T13" fmla="*/ 1 h 5"/>
                    <a:gd name="T14" fmla="*/ 0 w 5"/>
                    <a:gd name="T15" fmla="*/ 2 h 5"/>
                    <a:gd name="T16" fmla="*/ 0 w 5"/>
                    <a:gd name="T17" fmla="*/ 3 h 5"/>
                    <a:gd name="T18" fmla="*/ 0 w 5"/>
                    <a:gd name="T19" fmla="*/ 3 h 5"/>
                    <a:gd name="T20" fmla="*/ 0 w 5"/>
                    <a:gd name="T21" fmla="*/ 4 h 5"/>
                    <a:gd name="T22" fmla="*/ 0 w 5"/>
                    <a:gd name="T23" fmla="*/ 4 h 5"/>
                    <a:gd name="T24" fmla="*/ 1 w 5"/>
                    <a:gd name="T25" fmla="*/ 4 h 5"/>
                    <a:gd name="T26" fmla="*/ 1 w 5"/>
                    <a:gd name="T27" fmla="*/ 4 h 5"/>
                    <a:gd name="T28" fmla="*/ 2 w 5"/>
                    <a:gd name="T29" fmla="*/ 5 h 5"/>
                    <a:gd name="T30" fmla="*/ 3 w 5"/>
                    <a:gd name="T31" fmla="*/ 5 h 5"/>
                    <a:gd name="T32" fmla="*/ 4 w 5"/>
                    <a:gd name="T33" fmla="*/ 5 h 5"/>
                    <a:gd name="T34" fmla="*/ 4 w 5"/>
                    <a:gd name="T35" fmla="*/ 5 h 5"/>
                    <a:gd name="T36" fmla="*/ 5 w 5"/>
                    <a:gd name="T37" fmla="*/ 4 h 5"/>
                    <a:gd name="T38" fmla="*/ 5 w 5"/>
                    <a:gd name="T39" fmla="*/ 4 h 5"/>
                    <a:gd name="T40" fmla="*/ 5 w 5"/>
                    <a:gd name="T41" fmla="*/ 3 h 5"/>
                    <a:gd name="T42" fmla="*/ 4 w 5"/>
                    <a:gd name="T43" fmla="*/ 3 h 5"/>
                    <a:gd name="T44" fmla="*/ 3 w 5"/>
                    <a:gd name="T4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5">
                      <a:moveTo>
                        <a:pt x="3" y="1"/>
                      </a:moveTo>
                      <a:lnTo>
                        <a:pt x="3" y="1"/>
                      </a:lnTo>
                      <a:lnTo>
                        <a:pt x="3" y="0"/>
                      </a:lnTo>
                      <a:lnTo>
                        <a:pt x="3" y="0"/>
                      </a:lnTo>
                      <a:lnTo>
                        <a:pt x="2" y="0"/>
                      </a:lnTo>
                      <a:lnTo>
                        <a:pt x="1" y="0"/>
                      </a:lnTo>
                      <a:lnTo>
                        <a:pt x="1" y="1"/>
                      </a:lnTo>
                      <a:lnTo>
                        <a:pt x="0" y="2"/>
                      </a:lnTo>
                      <a:lnTo>
                        <a:pt x="0" y="3"/>
                      </a:lnTo>
                      <a:lnTo>
                        <a:pt x="0" y="3"/>
                      </a:lnTo>
                      <a:lnTo>
                        <a:pt x="0" y="4"/>
                      </a:lnTo>
                      <a:lnTo>
                        <a:pt x="0" y="4"/>
                      </a:lnTo>
                      <a:lnTo>
                        <a:pt x="1" y="4"/>
                      </a:lnTo>
                      <a:lnTo>
                        <a:pt x="1" y="4"/>
                      </a:lnTo>
                      <a:lnTo>
                        <a:pt x="2" y="5"/>
                      </a:lnTo>
                      <a:lnTo>
                        <a:pt x="3" y="5"/>
                      </a:lnTo>
                      <a:lnTo>
                        <a:pt x="4" y="5"/>
                      </a:lnTo>
                      <a:lnTo>
                        <a:pt x="4" y="5"/>
                      </a:lnTo>
                      <a:lnTo>
                        <a:pt x="5" y="4"/>
                      </a:lnTo>
                      <a:lnTo>
                        <a:pt x="5" y="4"/>
                      </a:lnTo>
                      <a:lnTo>
                        <a:pt x="5" y="3"/>
                      </a:lnTo>
                      <a:lnTo>
                        <a:pt x="4" y="3"/>
                      </a:lnTo>
                      <a:lnTo>
                        <a:pt x="3"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13" name="Freeform 921">
                  <a:extLst>
                    <a:ext uri="{FF2B5EF4-FFF2-40B4-BE49-F238E27FC236}">
                      <a16:creationId xmlns:a16="http://schemas.microsoft.com/office/drawing/2014/main" id="{3B18548E-54E3-4C11-9167-64722B75A780}"/>
                    </a:ext>
                  </a:extLst>
                </p:cNvPr>
                <p:cNvSpPr>
                  <a:spLocks/>
                </p:cNvSpPr>
                <p:nvPr/>
              </p:nvSpPr>
              <p:spPr bwMode="auto">
                <a:xfrm>
                  <a:off x="3258" y="1379"/>
                  <a:ext cx="3" cy="3"/>
                </a:xfrm>
                <a:custGeom>
                  <a:avLst/>
                  <a:gdLst>
                    <a:gd name="T0" fmla="*/ 3 w 3"/>
                    <a:gd name="T1" fmla="*/ 1 h 3"/>
                    <a:gd name="T2" fmla="*/ 3 w 3"/>
                    <a:gd name="T3" fmla="*/ 1 h 3"/>
                    <a:gd name="T4" fmla="*/ 1 w 3"/>
                    <a:gd name="T5" fmla="*/ 0 h 3"/>
                    <a:gd name="T6" fmla="*/ 1 w 3"/>
                    <a:gd name="T7" fmla="*/ 1 h 3"/>
                    <a:gd name="T8" fmla="*/ 0 w 3"/>
                    <a:gd name="T9" fmla="*/ 1 h 3"/>
                    <a:gd name="T10" fmla="*/ 0 w 3"/>
                    <a:gd name="T11" fmla="*/ 1 h 3"/>
                    <a:gd name="T12" fmla="*/ 0 w 3"/>
                    <a:gd name="T13" fmla="*/ 1 h 3"/>
                    <a:gd name="T14" fmla="*/ 1 w 3"/>
                    <a:gd name="T15" fmla="*/ 2 h 3"/>
                    <a:gd name="T16" fmla="*/ 1 w 3"/>
                    <a:gd name="T17" fmla="*/ 2 h 3"/>
                    <a:gd name="T18" fmla="*/ 2 w 3"/>
                    <a:gd name="T19" fmla="*/ 3 h 3"/>
                    <a:gd name="T20" fmla="*/ 2 w 3"/>
                    <a:gd name="T21" fmla="*/ 3 h 3"/>
                    <a:gd name="T22" fmla="*/ 3 w 3"/>
                    <a:gd name="T23" fmla="*/ 2 h 3"/>
                    <a:gd name="T24" fmla="*/ 3 w 3"/>
                    <a:gd name="T25" fmla="*/ 2 h 3"/>
                    <a:gd name="T26" fmla="*/ 3 w 3"/>
                    <a:gd name="T27" fmla="*/ 2 h 3"/>
                    <a:gd name="T28" fmla="*/ 3 w 3"/>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1"/>
                      </a:moveTo>
                      <a:lnTo>
                        <a:pt x="3" y="1"/>
                      </a:lnTo>
                      <a:lnTo>
                        <a:pt x="1" y="0"/>
                      </a:lnTo>
                      <a:lnTo>
                        <a:pt x="1" y="1"/>
                      </a:lnTo>
                      <a:lnTo>
                        <a:pt x="0" y="1"/>
                      </a:lnTo>
                      <a:lnTo>
                        <a:pt x="0" y="1"/>
                      </a:lnTo>
                      <a:lnTo>
                        <a:pt x="0" y="1"/>
                      </a:lnTo>
                      <a:lnTo>
                        <a:pt x="1" y="2"/>
                      </a:lnTo>
                      <a:lnTo>
                        <a:pt x="1" y="2"/>
                      </a:lnTo>
                      <a:lnTo>
                        <a:pt x="2" y="3"/>
                      </a:lnTo>
                      <a:lnTo>
                        <a:pt x="2" y="3"/>
                      </a:lnTo>
                      <a:lnTo>
                        <a:pt x="3" y="2"/>
                      </a:lnTo>
                      <a:lnTo>
                        <a:pt x="3" y="2"/>
                      </a:lnTo>
                      <a:lnTo>
                        <a:pt x="3" y="2"/>
                      </a:lnTo>
                      <a:lnTo>
                        <a:pt x="3"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14" name="Freeform 922">
                  <a:extLst>
                    <a:ext uri="{FF2B5EF4-FFF2-40B4-BE49-F238E27FC236}">
                      <a16:creationId xmlns:a16="http://schemas.microsoft.com/office/drawing/2014/main" id="{E2951643-9910-4AA8-9F65-C18A01B76435}"/>
                    </a:ext>
                  </a:extLst>
                </p:cNvPr>
                <p:cNvSpPr>
                  <a:spLocks/>
                </p:cNvSpPr>
                <p:nvPr/>
              </p:nvSpPr>
              <p:spPr bwMode="auto">
                <a:xfrm>
                  <a:off x="3255" y="1375"/>
                  <a:ext cx="3" cy="3"/>
                </a:xfrm>
                <a:custGeom>
                  <a:avLst/>
                  <a:gdLst>
                    <a:gd name="T0" fmla="*/ 2 w 3"/>
                    <a:gd name="T1" fmla="*/ 1 h 3"/>
                    <a:gd name="T2" fmla="*/ 2 w 3"/>
                    <a:gd name="T3" fmla="*/ 1 h 3"/>
                    <a:gd name="T4" fmla="*/ 2 w 3"/>
                    <a:gd name="T5" fmla="*/ 0 h 3"/>
                    <a:gd name="T6" fmla="*/ 1 w 3"/>
                    <a:gd name="T7" fmla="*/ 0 h 3"/>
                    <a:gd name="T8" fmla="*/ 1 w 3"/>
                    <a:gd name="T9" fmla="*/ 0 h 3"/>
                    <a:gd name="T10" fmla="*/ 1 w 3"/>
                    <a:gd name="T11" fmla="*/ 1 h 3"/>
                    <a:gd name="T12" fmla="*/ 0 w 3"/>
                    <a:gd name="T13" fmla="*/ 1 h 3"/>
                    <a:gd name="T14" fmla="*/ 0 w 3"/>
                    <a:gd name="T15" fmla="*/ 2 h 3"/>
                    <a:gd name="T16" fmla="*/ 0 w 3"/>
                    <a:gd name="T17" fmla="*/ 2 h 3"/>
                    <a:gd name="T18" fmla="*/ 1 w 3"/>
                    <a:gd name="T19" fmla="*/ 3 h 3"/>
                    <a:gd name="T20" fmla="*/ 1 w 3"/>
                    <a:gd name="T21" fmla="*/ 3 h 3"/>
                    <a:gd name="T22" fmla="*/ 2 w 3"/>
                    <a:gd name="T23" fmla="*/ 3 h 3"/>
                    <a:gd name="T24" fmla="*/ 3 w 3"/>
                    <a:gd name="T25" fmla="*/ 3 h 3"/>
                    <a:gd name="T26" fmla="*/ 3 w 3"/>
                    <a:gd name="T27" fmla="*/ 3 h 3"/>
                    <a:gd name="T28" fmla="*/ 3 w 3"/>
                    <a:gd name="T29" fmla="*/ 2 h 3"/>
                    <a:gd name="T30" fmla="*/ 3 w 3"/>
                    <a:gd name="T31" fmla="*/ 1 h 3"/>
                    <a:gd name="T32" fmla="*/ 2 w 3"/>
                    <a:gd name="T3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3">
                      <a:moveTo>
                        <a:pt x="2" y="1"/>
                      </a:moveTo>
                      <a:lnTo>
                        <a:pt x="2" y="1"/>
                      </a:lnTo>
                      <a:lnTo>
                        <a:pt x="2" y="0"/>
                      </a:lnTo>
                      <a:lnTo>
                        <a:pt x="1" y="0"/>
                      </a:lnTo>
                      <a:lnTo>
                        <a:pt x="1" y="0"/>
                      </a:lnTo>
                      <a:lnTo>
                        <a:pt x="1" y="1"/>
                      </a:lnTo>
                      <a:lnTo>
                        <a:pt x="0" y="1"/>
                      </a:lnTo>
                      <a:lnTo>
                        <a:pt x="0" y="2"/>
                      </a:lnTo>
                      <a:lnTo>
                        <a:pt x="0" y="2"/>
                      </a:lnTo>
                      <a:lnTo>
                        <a:pt x="1" y="3"/>
                      </a:lnTo>
                      <a:lnTo>
                        <a:pt x="1" y="3"/>
                      </a:lnTo>
                      <a:lnTo>
                        <a:pt x="2" y="3"/>
                      </a:lnTo>
                      <a:lnTo>
                        <a:pt x="3" y="3"/>
                      </a:lnTo>
                      <a:lnTo>
                        <a:pt x="3" y="3"/>
                      </a:lnTo>
                      <a:lnTo>
                        <a:pt x="3" y="2"/>
                      </a:lnTo>
                      <a:lnTo>
                        <a:pt x="3" y="1"/>
                      </a:lnTo>
                      <a:lnTo>
                        <a:pt x="2"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15" name="Freeform 923">
                  <a:extLst>
                    <a:ext uri="{FF2B5EF4-FFF2-40B4-BE49-F238E27FC236}">
                      <a16:creationId xmlns:a16="http://schemas.microsoft.com/office/drawing/2014/main" id="{6EDA1B0B-AF4E-4E62-B1EC-3397FA58A926}"/>
                    </a:ext>
                  </a:extLst>
                </p:cNvPr>
                <p:cNvSpPr>
                  <a:spLocks/>
                </p:cNvSpPr>
                <p:nvPr/>
              </p:nvSpPr>
              <p:spPr bwMode="auto">
                <a:xfrm>
                  <a:off x="3187" y="1350"/>
                  <a:ext cx="61" cy="61"/>
                </a:xfrm>
                <a:custGeom>
                  <a:avLst/>
                  <a:gdLst>
                    <a:gd name="T0" fmla="*/ 58 w 61"/>
                    <a:gd name="T1" fmla="*/ 7 h 61"/>
                    <a:gd name="T2" fmla="*/ 56 w 61"/>
                    <a:gd name="T3" fmla="*/ 2 h 61"/>
                    <a:gd name="T4" fmla="*/ 45 w 61"/>
                    <a:gd name="T5" fmla="*/ 3 h 61"/>
                    <a:gd name="T6" fmla="*/ 45 w 61"/>
                    <a:gd name="T7" fmla="*/ 8 h 61"/>
                    <a:gd name="T8" fmla="*/ 39 w 61"/>
                    <a:gd name="T9" fmla="*/ 8 h 61"/>
                    <a:gd name="T10" fmla="*/ 36 w 61"/>
                    <a:gd name="T11" fmla="*/ 6 h 61"/>
                    <a:gd name="T12" fmla="*/ 29 w 61"/>
                    <a:gd name="T13" fmla="*/ 6 h 61"/>
                    <a:gd name="T14" fmla="*/ 24 w 61"/>
                    <a:gd name="T15" fmla="*/ 11 h 61"/>
                    <a:gd name="T16" fmla="*/ 20 w 61"/>
                    <a:gd name="T17" fmla="*/ 10 h 61"/>
                    <a:gd name="T18" fmla="*/ 12 w 61"/>
                    <a:gd name="T19" fmla="*/ 15 h 61"/>
                    <a:gd name="T20" fmla="*/ 12 w 61"/>
                    <a:gd name="T21" fmla="*/ 19 h 61"/>
                    <a:gd name="T22" fmla="*/ 9 w 61"/>
                    <a:gd name="T23" fmla="*/ 21 h 61"/>
                    <a:gd name="T24" fmla="*/ 7 w 61"/>
                    <a:gd name="T25" fmla="*/ 26 h 61"/>
                    <a:gd name="T26" fmla="*/ 5 w 61"/>
                    <a:gd name="T27" fmla="*/ 27 h 61"/>
                    <a:gd name="T28" fmla="*/ 0 w 61"/>
                    <a:gd name="T29" fmla="*/ 34 h 61"/>
                    <a:gd name="T30" fmla="*/ 8 w 61"/>
                    <a:gd name="T31" fmla="*/ 38 h 61"/>
                    <a:gd name="T32" fmla="*/ 8 w 61"/>
                    <a:gd name="T33" fmla="*/ 40 h 61"/>
                    <a:gd name="T34" fmla="*/ 13 w 61"/>
                    <a:gd name="T35" fmla="*/ 43 h 61"/>
                    <a:gd name="T36" fmla="*/ 15 w 61"/>
                    <a:gd name="T37" fmla="*/ 46 h 61"/>
                    <a:gd name="T38" fmla="*/ 11 w 61"/>
                    <a:gd name="T39" fmla="*/ 48 h 61"/>
                    <a:gd name="T40" fmla="*/ 11 w 61"/>
                    <a:gd name="T41" fmla="*/ 53 h 61"/>
                    <a:gd name="T42" fmla="*/ 17 w 61"/>
                    <a:gd name="T43" fmla="*/ 55 h 61"/>
                    <a:gd name="T44" fmla="*/ 19 w 61"/>
                    <a:gd name="T45" fmla="*/ 55 h 61"/>
                    <a:gd name="T46" fmla="*/ 22 w 61"/>
                    <a:gd name="T47" fmla="*/ 57 h 61"/>
                    <a:gd name="T48" fmla="*/ 24 w 61"/>
                    <a:gd name="T49" fmla="*/ 59 h 61"/>
                    <a:gd name="T50" fmla="*/ 31 w 61"/>
                    <a:gd name="T51" fmla="*/ 61 h 61"/>
                    <a:gd name="T52" fmla="*/ 34 w 61"/>
                    <a:gd name="T53" fmla="*/ 57 h 61"/>
                    <a:gd name="T54" fmla="*/ 33 w 61"/>
                    <a:gd name="T55" fmla="*/ 60 h 61"/>
                    <a:gd name="T56" fmla="*/ 26 w 61"/>
                    <a:gd name="T57" fmla="*/ 61 h 61"/>
                    <a:gd name="T58" fmla="*/ 25 w 61"/>
                    <a:gd name="T59" fmla="*/ 57 h 61"/>
                    <a:gd name="T60" fmla="*/ 22 w 61"/>
                    <a:gd name="T61" fmla="*/ 57 h 61"/>
                    <a:gd name="T62" fmla="*/ 22 w 61"/>
                    <a:gd name="T63" fmla="*/ 56 h 61"/>
                    <a:gd name="T64" fmla="*/ 19 w 61"/>
                    <a:gd name="T65" fmla="*/ 54 h 61"/>
                    <a:gd name="T66" fmla="*/ 15 w 61"/>
                    <a:gd name="T67" fmla="*/ 54 h 61"/>
                    <a:gd name="T68" fmla="*/ 11 w 61"/>
                    <a:gd name="T69" fmla="*/ 49 h 61"/>
                    <a:gd name="T70" fmla="*/ 17 w 61"/>
                    <a:gd name="T71" fmla="*/ 46 h 61"/>
                    <a:gd name="T72" fmla="*/ 17 w 61"/>
                    <a:gd name="T73" fmla="*/ 46 h 61"/>
                    <a:gd name="T74" fmla="*/ 13 w 61"/>
                    <a:gd name="T75" fmla="*/ 44 h 61"/>
                    <a:gd name="T76" fmla="*/ 13 w 61"/>
                    <a:gd name="T77" fmla="*/ 42 h 61"/>
                    <a:gd name="T78" fmla="*/ 8 w 61"/>
                    <a:gd name="T79" fmla="*/ 39 h 61"/>
                    <a:gd name="T80" fmla="*/ 4 w 61"/>
                    <a:gd name="T81" fmla="*/ 37 h 61"/>
                    <a:gd name="T82" fmla="*/ 1 w 61"/>
                    <a:gd name="T83" fmla="*/ 31 h 61"/>
                    <a:gd name="T84" fmla="*/ 8 w 61"/>
                    <a:gd name="T85" fmla="*/ 27 h 61"/>
                    <a:gd name="T86" fmla="*/ 11 w 61"/>
                    <a:gd name="T87" fmla="*/ 27 h 61"/>
                    <a:gd name="T88" fmla="*/ 7 w 61"/>
                    <a:gd name="T89" fmla="*/ 23 h 61"/>
                    <a:gd name="T90" fmla="*/ 12 w 61"/>
                    <a:gd name="T91" fmla="*/ 21 h 61"/>
                    <a:gd name="T92" fmla="*/ 15 w 61"/>
                    <a:gd name="T93" fmla="*/ 20 h 61"/>
                    <a:gd name="T94" fmla="*/ 13 w 61"/>
                    <a:gd name="T95" fmla="*/ 15 h 61"/>
                    <a:gd name="T96" fmla="*/ 20 w 61"/>
                    <a:gd name="T97" fmla="*/ 10 h 61"/>
                    <a:gd name="T98" fmla="*/ 25 w 61"/>
                    <a:gd name="T99" fmla="*/ 12 h 61"/>
                    <a:gd name="T100" fmla="*/ 27 w 61"/>
                    <a:gd name="T101" fmla="*/ 8 h 61"/>
                    <a:gd name="T102" fmla="*/ 35 w 61"/>
                    <a:gd name="T103" fmla="*/ 7 h 61"/>
                    <a:gd name="T104" fmla="*/ 36 w 61"/>
                    <a:gd name="T105" fmla="*/ 7 h 61"/>
                    <a:gd name="T106" fmla="*/ 38 w 61"/>
                    <a:gd name="T107" fmla="*/ 7 h 61"/>
                    <a:gd name="T108" fmla="*/ 42 w 61"/>
                    <a:gd name="T109" fmla="*/ 7 h 61"/>
                    <a:gd name="T110" fmla="*/ 46 w 61"/>
                    <a:gd name="T111" fmla="*/ 9 h 61"/>
                    <a:gd name="T112" fmla="*/ 45 w 61"/>
                    <a:gd name="T113" fmla="*/ 4 h 61"/>
                    <a:gd name="T114" fmla="*/ 53 w 61"/>
                    <a:gd name="T115" fmla="*/ 1 h 61"/>
                    <a:gd name="T116" fmla="*/ 57 w 61"/>
                    <a:gd name="T117" fmla="*/ 6 h 61"/>
                    <a:gd name="T118" fmla="*/ 57 w 61"/>
                    <a:gd name="T119" fmla="*/ 8 h 61"/>
                    <a:gd name="T120" fmla="*/ 60 w 61"/>
                    <a:gd name="T121" fmla="*/ 1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 h="61">
                      <a:moveTo>
                        <a:pt x="61" y="11"/>
                      </a:moveTo>
                      <a:lnTo>
                        <a:pt x="61" y="11"/>
                      </a:lnTo>
                      <a:lnTo>
                        <a:pt x="61" y="10"/>
                      </a:lnTo>
                      <a:lnTo>
                        <a:pt x="60" y="9"/>
                      </a:lnTo>
                      <a:lnTo>
                        <a:pt x="60" y="9"/>
                      </a:lnTo>
                      <a:lnTo>
                        <a:pt x="60" y="8"/>
                      </a:lnTo>
                      <a:lnTo>
                        <a:pt x="59" y="8"/>
                      </a:lnTo>
                      <a:lnTo>
                        <a:pt x="59" y="8"/>
                      </a:lnTo>
                      <a:lnTo>
                        <a:pt x="58" y="7"/>
                      </a:lnTo>
                      <a:lnTo>
                        <a:pt x="57" y="7"/>
                      </a:lnTo>
                      <a:lnTo>
                        <a:pt x="57" y="7"/>
                      </a:lnTo>
                      <a:lnTo>
                        <a:pt x="57" y="7"/>
                      </a:lnTo>
                      <a:lnTo>
                        <a:pt x="57" y="6"/>
                      </a:lnTo>
                      <a:lnTo>
                        <a:pt x="57" y="5"/>
                      </a:lnTo>
                      <a:lnTo>
                        <a:pt x="57" y="4"/>
                      </a:lnTo>
                      <a:lnTo>
                        <a:pt x="57" y="3"/>
                      </a:lnTo>
                      <a:lnTo>
                        <a:pt x="57" y="3"/>
                      </a:lnTo>
                      <a:lnTo>
                        <a:pt x="56" y="2"/>
                      </a:lnTo>
                      <a:lnTo>
                        <a:pt x="55" y="1"/>
                      </a:lnTo>
                      <a:lnTo>
                        <a:pt x="53" y="0"/>
                      </a:lnTo>
                      <a:lnTo>
                        <a:pt x="51" y="0"/>
                      </a:lnTo>
                      <a:lnTo>
                        <a:pt x="51" y="0"/>
                      </a:lnTo>
                      <a:lnTo>
                        <a:pt x="51" y="0"/>
                      </a:lnTo>
                      <a:lnTo>
                        <a:pt x="50" y="0"/>
                      </a:lnTo>
                      <a:lnTo>
                        <a:pt x="48" y="1"/>
                      </a:lnTo>
                      <a:lnTo>
                        <a:pt x="46" y="2"/>
                      </a:lnTo>
                      <a:lnTo>
                        <a:pt x="45" y="3"/>
                      </a:lnTo>
                      <a:lnTo>
                        <a:pt x="45" y="3"/>
                      </a:lnTo>
                      <a:lnTo>
                        <a:pt x="44" y="4"/>
                      </a:lnTo>
                      <a:lnTo>
                        <a:pt x="44" y="4"/>
                      </a:lnTo>
                      <a:lnTo>
                        <a:pt x="44" y="5"/>
                      </a:lnTo>
                      <a:lnTo>
                        <a:pt x="44" y="6"/>
                      </a:lnTo>
                      <a:lnTo>
                        <a:pt x="44" y="6"/>
                      </a:lnTo>
                      <a:lnTo>
                        <a:pt x="44" y="7"/>
                      </a:lnTo>
                      <a:lnTo>
                        <a:pt x="45" y="8"/>
                      </a:lnTo>
                      <a:lnTo>
                        <a:pt x="45" y="8"/>
                      </a:lnTo>
                      <a:lnTo>
                        <a:pt x="44" y="8"/>
                      </a:lnTo>
                      <a:lnTo>
                        <a:pt x="44" y="8"/>
                      </a:lnTo>
                      <a:lnTo>
                        <a:pt x="43" y="7"/>
                      </a:lnTo>
                      <a:lnTo>
                        <a:pt x="43" y="7"/>
                      </a:lnTo>
                      <a:lnTo>
                        <a:pt x="43" y="7"/>
                      </a:lnTo>
                      <a:lnTo>
                        <a:pt x="42" y="7"/>
                      </a:lnTo>
                      <a:lnTo>
                        <a:pt x="41" y="7"/>
                      </a:lnTo>
                      <a:lnTo>
                        <a:pt x="39" y="8"/>
                      </a:lnTo>
                      <a:lnTo>
                        <a:pt x="39" y="8"/>
                      </a:lnTo>
                      <a:lnTo>
                        <a:pt x="39" y="7"/>
                      </a:lnTo>
                      <a:lnTo>
                        <a:pt x="39" y="7"/>
                      </a:lnTo>
                      <a:lnTo>
                        <a:pt x="39" y="7"/>
                      </a:lnTo>
                      <a:lnTo>
                        <a:pt x="38" y="7"/>
                      </a:lnTo>
                      <a:lnTo>
                        <a:pt x="37" y="6"/>
                      </a:lnTo>
                      <a:lnTo>
                        <a:pt x="37" y="6"/>
                      </a:lnTo>
                      <a:lnTo>
                        <a:pt x="37" y="6"/>
                      </a:lnTo>
                      <a:lnTo>
                        <a:pt x="37" y="6"/>
                      </a:lnTo>
                      <a:lnTo>
                        <a:pt x="36" y="6"/>
                      </a:lnTo>
                      <a:lnTo>
                        <a:pt x="36" y="7"/>
                      </a:lnTo>
                      <a:lnTo>
                        <a:pt x="36" y="7"/>
                      </a:lnTo>
                      <a:lnTo>
                        <a:pt x="35" y="6"/>
                      </a:lnTo>
                      <a:lnTo>
                        <a:pt x="35" y="6"/>
                      </a:lnTo>
                      <a:lnTo>
                        <a:pt x="35" y="6"/>
                      </a:lnTo>
                      <a:lnTo>
                        <a:pt x="33" y="6"/>
                      </a:lnTo>
                      <a:lnTo>
                        <a:pt x="32" y="6"/>
                      </a:lnTo>
                      <a:lnTo>
                        <a:pt x="31" y="6"/>
                      </a:lnTo>
                      <a:lnTo>
                        <a:pt x="29" y="6"/>
                      </a:lnTo>
                      <a:lnTo>
                        <a:pt x="29" y="6"/>
                      </a:lnTo>
                      <a:lnTo>
                        <a:pt x="28" y="7"/>
                      </a:lnTo>
                      <a:lnTo>
                        <a:pt x="27" y="7"/>
                      </a:lnTo>
                      <a:lnTo>
                        <a:pt x="27" y="8"/>
                      </a:lnTo>
                      <a:lnTo>
                        <a:pt x="26" y="9"/>
                      </a:lnTo>
                      <a:lnTo>
                        <a:pt x="26" y="9"/>
                      </a:lnTo>
                      <a:lnTo>
                        <a:pt x="25" y="9"/>
                      </a:lnTo>
                      <a:lnTo>
                        <a:pt x="25" y="10"/>
                      </a:lnTo>
                      <a:lnTo>
                        <a:pt x="24" y="11"/>
                      </a:lnTo>
                      <a:lnTo>
                        <a:pt x="24" y="12"/>
                      </a:lnTo>
                      <a:lnTo>
                        <a:pt x="24" y="12"/>
                      </a:lnTo>
                      <a:lnTo>
                        <a:pt x="24" y="12"/>
                      </a:lnTo>
                      <a:lnTo>
                        <a:pt x="24" y="12"/>
                      </a:lnTo>
                      <a:lnTo>
                        <a:pt x="23" y="11"/>
                      </a:lnTo>
                      <a:lnTo>
                        <a:pt x="23" y="11"/>
                      </a:lnTo>
                      <a:lnTo>
                        <a:pt x="22" y="10"/>
                      </a:lnTo>
                      <a:lnTo>
                        <a:pt x="20" y="10"/>
                      </a:lnTo>
                      <a:lnTo>
                        <a:pt x="20" y="10"/>
                      </a:lnTo>
                      <a:lnTo>
                        <a:pt x="19" y="10"/>
                      </a:lnTo>
                      <a:lnTo>
                        <a:pt x="18" y="10"/>
                      </a:lnTo>
                      <a:lnTo>
                        <a:pt x="16" y="10"/>
                      </a:lnTo>
                      <a:lnTo>
                        <a:pt x="15" y="11"/>
                      </a:lnTo>
                      <a:lnTo>
                        <a:pt x="15" y="11"/>
                      </a:lnTo>
                      <a:lnTo>
                        <a:pt x="14" y="12"/>
                      </a:lnTo>
                      <a:lnTo>
                        <a:pt x="13" y="13"/>
                      </a:lnTo>
                      <a:lnTo>
                        <a:pt x="13" y="14"/>
                      </a:lnTo>
                      <a:lnTo>
                        <a:pt x="12" y="15"/>
                      </a:lnTo>
                      <a:lnTo>
                        <a:pt x="12" y="15"/>
                      </a:lnTo>
                      <a:lnTo>
                        <a:pt x="12" y="16"/>
                      </a:lnTo>
                      <a:lnTo>
                        <a:pt x="13" y="17"/>
                      </a:lnTo>
                      <a:lnTo>
                        <a:pt x="13" y="18"/>
                      </a:lnTo>
                      <a:lnTo>
                        <a:pt x="14" y="19"/>
                      </a:lnTo>
                      <a:lnTo>
                        <a:pt x="14" y="19"/>
                      </a:lnTo>
                      <a:lnTo>
                        <a:pt x="13" y="19"/>
                      </a:lnTo>
                      <a:lnTo>
                        <a:pt x="12" y="19"/>
                      </a:lnTo>
                      <a:lnTo>
                        <a:pt x="12" y="19"/>
                      </a:lnTo>
                      <a:lnTo>
                        <a:pt x="11" y="19"/>
                      </a:lnTo>
                      <a:lnTo>
                        <a:pt x="11" y="20"/>
                      </a:lnTo>
                      <a:lnTo>
                        <a:pt x="11" y="20"/>
                      </a:lnTo>
                      <a:lnTo>
                        <a:pt x="11" y="20"/>
                      </a:lnTo>
                      <a:lnTo>
                        <a:pt x="11" y="20"/>
                      </a:lnTo>
                      <a:lnTo>
                        <a:pt x="11" y="21"/>
                      </a:lnTo>
                      <a:lnTo>
                        <a:pt x="11" y="21"/>
                      </a:lnTo>
                      <a:lnTo>
                        <a:pt x="10" y="21"/>
                      </a:lnTo>
                      <a:lnTo>
                        <a:pt x="9" y="21"/>
                      </a:lnTo>
                      <a:lnTo>
                        <a:pt x="8" y="22"/>
                      </a:lnTo>
                      <a:lnTo>
                        <a:pt x="7" y="22"/>
                      </a:lnTo>
                      <a:lnTo>
                        <a:pt x="7" y="23"/>
                      </a:lnTo>
                      <a:lnTo>
                        <a:pt x="7" y="23"/>
                      </a:lnTo>
                      <a:lnTo>
                        <a:pt x="7" y="23"/>
                      </a:lnTo>
                      <a:lnTo>
                        <a:pt x="7" y="24"/>
                      </a:lnTo>
                      <a:lnTo>
                        <a:pt x="7" y="24"/>
                      </a:lnTo>
                      <a:lnTo>
                        <a:pt x="7" y="25"/>
                      </a:lnTo>
                      <a:lnTo>
                        <a:pt x="7" y="26"/>
                      </a:lnTo>
                      <a:lnTo>
                        <a:pt x="7" y="26"/>
                      </a:lnTo>
                      <a:lnTo>
                        <a:pt x="8" y="26"/>
                      </a:lnTo>
                      <a:lnTo>
                        <a:pt x="9" y="27"/>
                      </a:lnTo>
                      <a:lnTo>
                        <a:pt x="9" y="27"/>
                      </a:lnTo>
                      <a:lnTo>
                        <a:pt x="8" y="27"/>
                      </a:lnTo>
                      <a:lnTo>
                        <a:pt x="8" y="27"/>
                      </a:lnTo>
                      <a:lnTo>
                        <a:pt x="7" y="27"/>
                      </a:lnTo>
                      <a:lnTo>
                        <a:pt x="6" y="27"/>
                      </a:lnTo>
                      <a:lnTo>
                        <a:pt x="5" y="27"/>
                      </a:lnTo>
                      <a:lnTo>
                        <a:pt x="5" y="27"/>
                      </a:lnTo>
                      <a:lnTo>
                        <a:pt x="4" y="28"/>
                      </a:lnTo>
                      <a:lnTo>
                        <a:pt x="3" y="29"/>
                      </a:lnTo>
                      <a:lnTo>
                        <a:pt x="2" y="29"/>
                      </a:lnTo>
                      <a:lnTo>
                        <a:pt x="1" y="31"/>
                      </a:lnTo>
                      <a:lnTo>
                        <a:pt x="1" y="31"/>
                      </a:lnTo>
                      <a:lnTo>
                        <a:pt x="0" y="32"/>
                      </a:lnTo>
                      <a:lnTo>
                        <a:pt x="0" y="33"/>
                      </a:lnTo>
                      <a:lnTo>
                        <a:pt x="0" y="34"/>
                      </a:lnTo>
                      <a:lnTo>
                        <a:pt x="0" y="35"/>
                      </a:lnTo>
                      <a:lnTo>
                        <a:pt x="0" y="35"/>
                      </a:lnTo>
                      <a:lnTo>
                        <a:pt x="1" y="36"/>
                      </a:lnTo>
                      <a:lnTo>
                        <a:pt x="2" y="37"/>
                      </a:lnTo>
                      <a:lnTo>
                        <a:pt x="3" y="37"/>
                      </a:lnTo>
                      <a:lnTo>
                        <a:pt x="5" y="38"/>
                      </a:lnTo>
                      <a:lnTo>
                        <a:pt x="5" y="38"/>
                      </a:lnTo>
                      <a:lnTo>
                        <a:pt x="6" y="38"/>
                      </a:lnTo>
                      <a:lnTo>
                        <a:pt x="8" y="38"/>
                      </a:lnTo>
                      <a:lnTo>
                        <a:pt x="8" y="38"/>
                      </a:lnTo>
                      <a:lnTo>
                        <a:pt x="8" y="38"/>
                      </a:lnTo>
                      <a:lnTo>
                        <a:pt x="8" y="39"/>
                      </a:lnTo>
                      <a:lnTo>
                        <a:pt x="8" y="39"/>
                      </a:lnTo>
                      <a:lnTo>
                        <a:pt x="8" y="39"/>
                      </a:lnTo>
                      <a:lnTo>
                        <a:pt x="8" y="40"/>
                      </a:lnTo>
                      <a:lnTo>
                        <a:pt x="8" y="40"/>
                      </a:lnTo>
                      <a:lnTo>
                        <a:pt x="8" y="40"/>
                      </a:lnTo>
                      <a:lnTo>
                        <a:pt x="8" y="40"/>
                      </a:lnTo>
                      <a:lnTo>
                        <a:pt x="9" y="41"/>
                      </a:lnTo>
                      <a:lnTo>
                        <a:pt x="10" y="41"/>
                      </a:lnTo>
                      <a:lnTo>
                        <a:pt x="10" y="41"/>
                      </a:lnTo>
                      <a:lnTo>
                        <a:pt x="11" y="42"/>
                      </a:lnTo>
                      <a:lnTo>
                        <a:pt x="12" y="42"/>
                      </a:lnTo>
                      <a:lnTo>
                        <a:pt x="12" y="42"/>
                      </a:lnTo>
                      <a:lnTo>
                        <a:pt x="13" y="43"/>
                      </a:lnTo>
                      <a:lnTo>
                        <a:pt x="13" y="43"/>
                      </a:lnTo>
                      <a:lnTo>
                        <a:pt x="13" y="43"/>
                      </a:lnTo>
                      <a:lnTo>
                        <a:pt x="13" y="43"/>
                      </a:lnTo>
                      <a:lnTo>
                        <a:pt x="13" y="43"/>
                      </a:lnTo>
                      <a:lnTo>
                        <a:pt x="13" y="43"/>
                      </a:lnTo>
                      <a:lnTo>
                        <a:pt x="13" y="44"/>
                      </a:lnTo>
                      <a:lnTo>
                        <a:pt x="13" y="44"/>
                      </a:lnTo>
                      <a:lnTo>
                        <a:pt x="13" y="44"/>
                      </a:lnTo>
                      <a:lnTo>
                        <a:pt x="13" y="45"/>
                      </a:lnTo>
                      <a:lnTo>
                        <a:pt x="13" y="45"/>
                      </a:lnTo>
                      <a:lnTo>
                        <a:pt x="15" y="46"/>
                      </a:lnTo>
                      <a:lnTo>
                        <a:pt x="15" y="46"/>
                      </a:lnTo>
                      <a:lnTo>
                        <a:pt x="16" y="46"/>
                      </a:lnTo>
                      <a:lnTo>
                        <a:pt x="16" y="46"/>
                      </a:lnTo>
                      <a:lnTo>
                        <a:pt x="15" y="46"/>
                      </a:lnTo>
                      <a:lnTo>
                        <a:pt x="14" y="47"/>
                      </a:lnTo>
                      <a:lnTo>
                        <a:pt x="13" y="47"/>
                      </a:lnTo>
                      <a:lnTo>
                        <a:pt x="13" y="47"/>
                      </a:lnTo>
                      <a:lnTo>
                        <a:pt x="12" y="47"/>
                      </a:lnTo>
                      <a:lnTo>
                        <a:pt x="11" y="48"/>
                      </a:lnTo>
                      <a:lnTo>
                        <a:pt x="11" y="49"/>
                      </a:lnTo>
                      <a:lnTo>
                        <a:pt x="10" y="49"/>
                      </a:lnTo>
                      <a:lnTo>
                        <a:pt x="10" y="49"/>
                      </a:lnTo>
                      <a:lnTo>
                        <a:pt x="10" y="50"/>
                      </a:lnTo>
                      <a:lnTo>
                        <a:pt x="10" y="51"/>
                      </a:lnTo>
                      <a:lnTo>
                        <a:pt x="10" y="52"/>
                      </a:lnTo>
                      <a:lnTo>
                        <a:pt x="11" y="52"/>
                      </a:lnTo>
                      <a:lnTo>
                        <a:pt x="11" y="52"/>
                      </a:lnTo>
                      <a:lnTo>
                        <a:pt x="11" y="53"/>
                      </a:lnTo>
                      <a:lnTo>
                        <a:pt x="12" y="54"/>
                      </a:lnTo>
                      <a:lnTo>
                        <a:pt x="12" y="54"/>
                      </a:lnTo>
                      <a:lnTo>
                        <a:pt x="13" y="54"/>
                      </a:lnTo>
                      <a:lnTo>
                        <a:pt x="13" y="54"/>
                      </a:lnTo>
                      <a:lnTo>
                        <a:pt x="14" y="55"/>
                      </a:lnTo>
                      <a:lnTo>
                        <a:pt x="15" y="55"/>
                      </a:lnTo>
                      <a:lnTo>
                        <a:pt x="16" y="55"/>
                      </a:lnTo>
                      <a:lnTo>
                        <a:pt x="17" y="55"/>
                      </a:lnTo>
                      <a:lnTo>
                        <a:pt x="17" y="55"/>
                      </a:lnTo>
                      <a:lnTo>
                        <a:pt x="18" y="55"/>
                      </a:lnTo>
                      <a:lnTo>
                        <a:pt x="18" y="55"/>
                      </a:lnTo>
                      <a:lnTo>
                        <a:pt x="19" y="54"/>
                      </a:lnTo>
                      <a:lnTo>
                        <a:pt x="19" y="54"/>
                      </a:lnTo>
                      <a:lnTo>
                        <a:pt x="19" y="54"/>
                      </a:lnTo>
                      <a:lnTo>
                        <a:pt x="19" y="54"/>
                      </a:lnTo>
                      <a:lnTo>
                        <a:pt x="19" y="54"/>
                      </a:lnTo>
                      <a:lnTo>
                        <a:pt x="19" y="55"/>
                      </a:lnTo>
                      <a:lnTo>
                        <a:pt x="19" y="55"/>
                      </a:lnTo>
                      <a:lnTo>
                        <a:pt x="20" y="55"/>
                      </a:lnTo>
                      <a:lnTo>
                        <a:pt x="20" y="55"/>
                      </a:lnTo>
                      <a:lnTo>
                        <a:pt x="21" y="56"/>
                      </a:lnTo>
                      <a:lnTo>
                        <a:pt x="21" y="56"/>
                      </a:lnTo>
                      <a:lnTo>
                        <a:pt x="22" y="56"/>
                      </a:lnTo>
                      <a:lnTo>
                        <a:pt x="22" y="56"/>
                      </a:lnTo>
                      <a:lnTo>
                        <a:pt x="21" y="57"/>
                      </a:lnTo>
                      <a:lnTo>
                        <a:pt x="22" y="57"/>
                      </a:lnTo>
                      <a:lnTo>
                        <a:pt x="22" y="57"/>
                      </a:lnTo>
                      <a:lnTo>
                        <a:pt x="22" y="57"/>
                      </a:lnTo>
                      <a:lnTo>
                        <a:pt x="22" y="57"/>
                      </a:lnTo>
                      <a:lnTo>
                        <a:pt x="23" y="58"/>
                      </a:lnTo>
                      <a:lnTo>
                        <a:pt x="23" y="58"/>
                      </a:lnTo>
                      <a:lnTo>
                        <a:pt x="24" y="58"/>
                      </a:lnTo>
                      <a:lnTo>
                        <a:pt x="24" y="58"/>
                      </a:lnTo>
                      <a:lnTo>
                        <a:pt x="24" y="58"/>
                      </a:lnTo>
                      <a:lnTo>
                        <a:pt x="24" y="59"/>
                      </a:lnTo>
                      <a:lnTo>
                        <a:pt x="24" y="59"/>
                      </a:lnTo>
                      <a:lnTo>
                        <a:pt x="25" y="60"/>
                      </a:lnTo>
                      <a:lnTo>
                        <a:pt x="25" y="60"/>
                      </a:lnTo>
                      <a:lnTo>
                        <a:pt x="26" y="61"/>
                      </a:lnTo>
                      <a:lnTo>
                        <a:pt x="27" y="61"/>
                      </a:lnTo>
                      <a:lnTo>
                        <a:pt x="28" y="61"/>
                      </a:lnTo>
                      <a:lnTo>
                        <a:pt x="29" y="61"/>
                      </a:lnTo>
                      <a:lnTo>
                        <a:pt x="29" y="61"/>
                      </a:lnTo>
                      <a:lnTo>
                        <a:pt x="30" y="61"/>
                      </a:lnTo>
                      <a:lnTo>
                        <a:pt x="31" y="61"/>
                      </a:lnTo>
                      <a:lnTo>
                        <a:pt x="32" y="61"/>
                      </a:lnTo>
                      <a:lnTo>
                        <a:pt x="33" y="60"/>
                      </a:lnTo>
                      <a:lnTo>
                        <a:pt x="33" y="60"/>
                      </a:lnTo>
                      <a:lnTo>
                        <a:pt x="34" y="59"/>
                      </a:lnTo>
                      <a:lnTo>
                        <a:pt x="35" y="58"/>
                      </a:lnTo>
                      <a:lnTo>
                        <a:pt x="35" y="58"/>
                      </a:lnTo>
                      <a:lnTo>
                        <a:pt x="35" y="58"/>
                      </a:lnTo>
                      <a:lnTo>
                        <a:pt x="35" y="57"/>
                      </a:lnTo>
                      <a:lnTo>
                        <a:pt x="34" y="57"/>
                      </a:lnTo>
                      <a:lnTo>
                        <a:pt x="34" y="57"/>
                      </a:lnTo>
                      <a:lnTo>
                        <a:pt x="34" y="57"/>
                      </a:lnTo>
                      <a:lnTo>
                        <a:pt x="34" y="57"/>
                      </a:lnTo>
                      <a:lnTo>
                        <a:pt x="35" y="57"/>
                      </a:lnTo>
                      <a:lnTo>
                        <a:pt x="35" y="58"/>
                      </a:lnTo>
                      <a:lnTo>
                        <a:pt x="35" y="59"/>
                      </a:lnTo>
                      <a:lnTo>
                        <a:pt x="34" y="59"/>
                      </a:lnTo>
                      <a:lnTo>
                        <a:pt x="34" y="59"/>
                      </a:lnTo>
                      <a:lnTo>
                        <a:pt x="33" y="60"/>
                      </a:lnTo>
                      <a:lnTo>
                        <a:pt x="32" y="60"/>
                      </a:lnTo>
                      <a:lnTo>
                        <a:pt x="32" y="60"/>
                      </a:lnTo>
                      <a:lnTo>
                        <a:pt x="32" y="61"/>
                      </a:lnTo>
                      <a:lnTo>
                        <a:pt x="31" y="61"/>
                      </a:lnTo>
                      <a:lnTo>
                        <a:pt x="29" y="61"/>
                      </a:lnTo>
                      <a:lnTo>
                        <a:pt x="29" y="61"/>
                      </a:lnTo>
                      <a:lnTo>
                        <a:pt x="28" y="61"/>
                      </a:lnTo>
                      <a:lnTo>
                        <a:pt x="27" y="61"/>
                      </a:lnTo>
                      <a:lnTo>
                        <a:pt x="26" y="61"/>
                      </a:lnTo>
                      <a:lnTo>
                        <a:pt x="25" y="60"/>
                      </a:lnTo>
                      <a:lnTo>
                        <a:pt x="25" y="60"/>
                      </a:lnTo>
                      <a:lnTo>
                        <a:pt x="25" y="60"/>
                      </a:lnTo>
                      <a:lnTo>
                        <a:pt x="24" y="59"/>
                      </a:lnTo>
                      <a:lnTo>
                        <a:pt x="24" y="59"/>
                      </a:lnTo>
                      <a:lnTo>
                        <a:pt x="24" y="58"/>
                      </a:lnTo>
                      <a:lnTo>
                        <a:pt x="24" y="58"/>
                      </a:lnTo>
                      <a:lnTo>
                        <a:pt x="25" y="57"/>
                      </a:lnTo>
                      <a:lnTo>
                        <a:pt x="25" y="57"/>
                      </a:lnTo>
                      <a:lnTo>
                        <a:pt x="25" y="57"/>
                      </a:lnTo>
                      <a:lnTo>
                        <a:pt x="25" y="57"/>
                      </a:lnTo>
                      <a:lnTo>
                        <a:pt x="25" y="57"/>
                      </a:lnTo>
                      <a:lnTo>
                        <a:pt x="25" y="57"/>
                      </a:lnTo>
                      <a:lnTo>
                        <a:pt x="25" y="57"/>
                      </a:lnTo>
                      <a:lnTo>
                        <a:pt x="24" y="57"/>
                      </a:lnTo>
                      <a:lnTo>
                        <a:pt x="23" y="57"/>
                      </a:lnTo>
                      <a:lnTo>
                        <a:pt x="23" y="57"/>
                      </a:lnTo>
                      <a:lnTo>
                        <a:pt x="22" y="57"/>
                      </a:lnTo>
                      <a:lnTo>
                        <a:pt x="22" y="57"/>
                      </a:lnTo>
                      <a:lnTo>
                        <a:pt x="22" y="57"/>
                      </a:lnTo>
                      <a:lnTo>
                        <a:pt x="22" y="56"/>
                      </a:lnTo>
                      <a:lnTo>
                        <a:pt x="22" y="56"/>
                      </a:lnTo>
                      <a:lnTo>
                        <a:pt x="22" y="56"/>
                      </a:lnTo>
                      <a:lnTo>
                        <a:pt x="22" y="56"/>
                      </a:lnTo>
                      <a:lnTo>
                        <a:pt x="22" y="56"/>
                      </a:lnTo>
                      <a:lnTo>
                        <a:pt x="22" y="56"/>
                      </a:lnTo>
                      <a:lnTo>
                        <a:pt x="22" y="56"/>
                      </a:lnTo>
                      <a:lnTo>
                        <a:pt x="22" y="56"/>
                      </a:lnTo>
                      <a:lnTo>
                        <a:pt x="21" y="56"/>
                      </a:lnTo>
                      <a:lnTo>
                        <a:pt x="20" y="55"/>
                      </a:lnTo>
                      <a:lnTo>
                        <a:pt x="20" y="55"/>
                      </a:lnTo>
                      <a:lnTo>
                        <a:pt x="20" y="55"/>
                      </a:lnTo>
                      <a:lnTo>
                        <a:pt x="20" y="54"/>
                      </a:lnTo>
                      <a:lnTo>
                        <a:pt x="20" y="54"/>
                      </a:lnTo>
                      <a:lnTo>
                        <a:pt x="20" y="54"/>
                      </a:lnTo>
                      <a:lnTo>
                        <a:pt x="19" y="54"/>
                      </a:lnTo>
                      <a:lnTo>
                        <a:pt x="19" y="54"/>
                      </a:lnTo>
                      <a:lnTo>
                        <a:pt x="19" y="54"/>
                      </a:lnTo>
                      <a:lnTo>
                        <a:pt x="18" y="54"/>
                      </a:lnTo>
                      <a:lnTo>
                        <a:pt x="18" y="54"/>
                      </a:lnTo>
                      <a:lnTo>
                        <a:pt x="17" y="55"/>
                      </a:lnTo>
                      <a:lnTo>
                        <a:pt x="16" y="55"/>
                      </a:lnTo>
                      <a:lnTo>
                        <a:pt x="16" y="55"/>
                      </a:lnTo>
                      <a:lnTo>
                        <a:pt x="15" y="55"/>
                      </a:lnTo>
                      <a:lnTo>
                        <a:pt x="15" y="54"/>
                      </a:lnTo>
                      <a:lnTo>
                        <a:pt x="13" y="54"/>
                      </a:lnTo>
                      <a:lnTo>
                        <a:pt x="13" y="54"/>
                      </a:lnTo>
                      <a:lnTo>
                        <a:pt x="12" y="53"/>
                      </a:lnTo>
                      <a:lnTo>
                        <a:pt x="11" y="52"/>
                      </a:lnTo>
                      <a:lnTo>
                        <a:pt x="11" y="52"/>
                      </a:lnTo>
                      <a:lnTo>
                        <a:pt x="11" y="51"/>
                      </a:lnTo>
                      <a:lnTo>
                        <a:pt x="11" y="51"/>
                      </a:lnTo>
                      <a:lnTo>
                        <a:pt x="11" y="50"/>
                      </a:lnTo>
                      <a:lnTo>
                        <a:pt x="11" y="49"/>
                      </a:lnTo>
                      <a:lnTo>
                        <a:pt x="11" y="49"/>
                      </a:lnTo>
                      <a:lnTo>
                        <a:pt x="12" y="48"/>
                      </a:lnTo>
                      <a:lnTo>
                        <a:pt x="12" y="48"/>
                      </a:lnTo>
                      <a:lnTo>
                        <a:pt x="13" y="47"/>
                      </a:lnTo>
                      <a:lnTo>
                        <a:pt x="14" y="47"/>
                      </a:lnTo>
                      <a:lnTo>
                        <a:pt x="15" y="47"/>
                      </a:lnTo>
                      <a:lnTo>
                        <a:pt x="15" y="47"/>
                      </a:lnTo>
                      <a:lnTo>
                        <a:pt x="16" y="47"/>
                      </a:lnTo>
                      <a:lnTo>
                        <a:pt x="17" y="46"/>
                      </a:lnTo>
                      <a:lnTo>
                        <a:pt x="17" y="46"/>
                      </a:lnTo>
                      <a:lnTo>
                        <a:pt x="18" y="47"/>
                      </a:lnTo>
                      <a:lnTo>
                        <a:pt x="18" y="47"/>
                      </a:lnTo>
                      <a:lnTo>
                        <a:pt x="18" y="47"/>
                      </a:lnTo>
                      <a:lnTo>
                        <a:pt x="18" y="47"/>
                      </a:lnTo>
                      <a:lnTo>
                        <a:pt x="18" y="47"/>
                      </a:lnTo>
                      <a:lnTo>
                        <a:pt x="17" y="46"/>
                      </a:lnTo>
                      <a:lnTo>
                        <a:pt x="17" y="46"/>
                      </a:lnTo>
                      <a:lnTo>
                        <a:pt x="17" y="46"/>
                      </a:lnTo>
                      <a:lnTo>
                        <a:pt x="16" y="46"/>
                      </a:lnTo>
                      <a:lnTo>
                        <a:pt x="16" y="46"/>
                      </a:lnTo>
                      <a:lnTo>
                        <a:pt x="15" y="45"/>
                      </a:lnTo>
                      <a:lnTo>
                        <a:pt x="14" y="45"/>
                      </a:lnTo>
                      <a:lnTo>
                        <a:pt x="14" y="45"/>
                      </a:lnTo>
                      <a:lnTo>
                        <a:pt x="13" y="45"/>
                      </a:lnTo>
                      <a:lnTo>
                        <a:pt x="13" y="44"/>
                      </a:lnTo>
                      <a:lnTo>
                        <a:pt x="13" y="44"/>
                      </a:lnTo>
                      <a:lnTo>
                        <a:pt x="13" y="44"/>
                      </a:lnTo>
                      <a:lnTo>
                        <a:pt x="13" y="44"/>
                      </a:lnTo>
                      <a:lnTo>
                        <a:pt x="13" y="43"/>
                      </a:lnTo>
                      <a:lnTo>
                        <a:pt x="13" y="43"/>
                      </a:lnTo>
                      <a:lnTo>
                        <a:pt x="14" y="43"/>
                      </a:lnTo>
                      <a:lnTo>
                        <a:pt x="14" y="43"/>
                      </a:lnTo>
                      <a:lnTo>
                        <a:pt x="14" y="43"/>
                      </a:lnTo>
                      <a:lnTo>
                        <a:pt x="14" y="43"/>
                      </a:lnTo>
                      <a:lnTo>
                        <a:pt x="13" y="42"/>
                      </a:lnTo>
                      <a:lnTo>
                        <a:pt x="13" y="42"/>
                      </a:lnTo>
                      <a:lnTo>
                        <a:pt x="13" y="42"/>
                      </a:lnTo>
                      <a:lnTo>
                        <a:pt x="11" y="42"/>
                      </a:lnTo>
                      <a:lnTo>
                        <a:pt x="11" y="42"/>
                      </a:lnTo>
                      <a:lnTo>
                        <a:pt x="9" y="41"/>
                      </a:lnTo>
                      <a:lnTo>
                        <a:pt x="9" y="41"/>
                      </a:lnTo>
                      <a:lnTo>
                        <a:pt x="8" y="40"/>
                      </a:lnTo>
                      <a:lnTo>
                        <a:pt x="8" y="40"/>
                      </a:lnTo>
                      <a:lnTo>
                        <a:pt x="8" y="39"/>
                      </a:lnTo>
                      <a:lnTo>
                        <a:pt x="8" y="39"/>
                      </a:lnTo>
                      <a:lnTo>
                        <a:pt x="9" y="39"/>
                      </a:lnTo>
                      <a:lnTo>
                        <a:pt x="9" y="39"/>
                      </a:lnTo>
                      <a:lnTo>
                        <a:pt x="9" y="38"/>
                      </a:lnTo>
                      <a:lnTo>
                        <a:pt x="8" y="38"/>
                      </a:lnTo>
                      <a:lnTo>
                        <a:pt x="8" y="38"/>
                      </a:lnTo>
                      <a:lnTo>
                        <a:pt x="7" y="38"/>
                      </a:lnTo>
                      <a:lnTo>
                        <a:pt x="7" y="38"/>
                      </a:lnTo>
                      <a:lnTo>
                        <a:pt x="5" y="37"/>
                      </a:lnTo>
                      <a:lnTo>
                        <a:pt x="4" y="37"/>
                      </a:lnTo>
                      <a:lnTo>
                        <a:pt x="3" y="37"/>
                      </a:lnTo>
                      <a:lnTo>
                        <a:pt x="3" y="37"/>
                      </a:lnTo>
                      <a:lnTo>
                        <a:pt x="2" y="36"/>
                      </a:lnTo>
                      <a:lnTo>
                        <a:pt x="1" y="35"/>
                      </a:lnTo>
                      <a:lnTo>
                        <a:pt x="1" y="34"/>
                      </a:lnTo>
                      <a:lnTo>
                        <a:pt x="0" y="33"/>
                      </a:lnTo>
                      <a:lnTo>
                        <a:pt x="0" y="33"/>
                      </a:lnTo>
                      <a:lnTo>
                        <a:pt x="0" y="32"/>
                      </a:lnTo>
                      <a:lnTo>
                        <a:pt x="1" y="31"/>
                      </a:lnTo>
                      <a:lnTo>
                        <a:pt x="1" y="30"/>
                      </a:lnTo>
                      <a:lnTo>
                        <a:pt x="2" y="30"/>
                      </a:lnTo>
                      <a:lnTo>
                        <a:pt x="2" y="30"/>
                      </a:lnTo>
                      <a:lnTo>
                        <a:pt x="3" y="29"/>
                      </a:lnTo>
                      <a:lnTo>
                        <a:pt x="4" y="28"/>
                      </a:lnTo>
                      <a:lnTo>
                        <a:pt x="5" y="28"/>
                      </a:lnTo>
                      <a:lnTo>
                        <a:pt x="5" y="28"/>
                      </a:lnTo>
                      <a:lnTo>
                        <a:pt x="7" y="27"/>
                      </a:lnTo>
                      <a:lnTo>
                        <a:pt x="8" y="27"/>
                      </a:lnTo>
                      <a:lnTo>
                        <a:pt x="8" y="27"/>
                      </a:lnTo>
                      <a:lnTo>
                        <a:pt x="9" y="27"/>
                      </a:lnTo>
                      <a:lnTo>
                        <a:pt x="9" y="27"/>
                      </a:lnTo>
                      <a:lnTo>
                        <a:pt x="10" y="27"/>
                      </a:lnTo>
                      <a:lnTo>
                        <a:pt x="10" y="27"/>
                      </a:lnTo>
                      <a:lnTo>
                        <a:pt x="11" y="27"/>
                      </a:lnTo>
                      <a:lnTo>
                        <a:pt x="11" y="27"/>
                      </a:lnTo>
                      <a:lnTo>
                        <a:pt x="11" y="27"/>
                      </a:lnTo>
                      <a:lnTo>
                        <a:pt x="11" y="27"/>
                      </a:lnTo>
                      <a:lnTo>
                        <a:pt x="11" y="27"/>
                      </a:lnTo>
                      <a:lnTo>
                        <a:pt x="9" y="26"/>
                      </a:lnTo>
                      <a:lnTo>
                        <a:pt x="8" y="26"/>
                      </a:lnTo>
                      <a:lnTo>
                        <a:pt x="8" y="25"/>
                      </a:lnTo>
                      <a:lnTo>
                        <a:pt x="7" y="25"/>
                      </a:lnTo>
                      <a:lnTo>
                        <a:pt x="7" y="24"/>
                      </a:lnTo>
                      <a:lnTo>
                        <a:pt x="7" y="24"/>
                      </a:lnTo>
                      <a:lnTo>
                        <a:pt x="7" y="24"/>
                      </a:lnTo>
                      <a:lnTo>
                        <a:pt x="7" y="23"/>
                      </a:lnTo>
                      <a:lnTo>
                        <a:pt x="8" y="23"/>
                      </a:lnTo>
                      <a:lnTo>
                        <a:pt x="8" y="22"/>
                      </a:lnTo>
                      <a:lnTo>
                        <a:pt x="9" y="22"/>
                      </a:lnTo>
                      <a:lnTo>
                        <a:pt x="10" y="22"/>
                      </a:lnTo>
                      <a:lnTo>
                        <a:pt x="12" y="21"/>
                      </a:lnTo>
                      <a:lnTo>
                        <a:pt x="12" y="21"/>
                      </a:lnTo>
                      <a:lnTo>
                        <a:pt x="12" y="21"/>
                      </a:lnTo>
                      <a:lnTo>
                        <a:pt x="12" y="21"/>
                      </a:lnTo>
                      <a:lnTo>
                        <a:pt x="12" y="21"/>
                      </a:lnTo>
                      <a:lnTo>
                        <a:pt x="12" y="21"/>
                      </a:lnTo>
                      <a:lnTo>
                        <a:pt x="12" y="20"/>
                      </a:lnTo>
                      <a:lnTo>
                        <a:pt x="12" y="20"/>
                      </a:lnTo>
                      <a:lnTo>
                        <a:pt x="12" y="20"/>
                      </a:lnTo>
                      <a:lnTo>
                        <a:pt x="12" y="20"/>
                      </a:lnTo>
                      <a:lnTo>
                        <a:pt x="13" y="19"/>
                      </a:lnTo>
                      <a:lnTo>
                        <a:pt x="13" y="19"/>
                      </a:lnTo>
                      <a:lnTo>
                        <a:pt x="14" y="19"/>
                      </a:lnTo>
                      <a:lnTo>
                        <a:pt x="15" y="20"/>
                      </a:lnTo>
                      <a:lnTo>
                        <a:pt x="15" y="20"/>
                      </a:lnTo>
                      <a:lnTo>
                        <a:pt x="15" y="20"/>
                      </a:lnTo>
                      <a:lnTo>
                        <a:pt x="15" y="20"/>
                      </a:lnTo>
                      <a:lnTo>
                        <a:pt x="15" y="19"/>
                      </a:lnTo>
                      <a:lnTo>
                        <a:pt x="15" y="19"/>
                      </a:lnTo>
                      <a:lnTo>
                        <a:pt x="14" y="17"/>
                      </a:lnTo>
                      <a:lnTo>
                        <a:pt x="13" y="16"/>
                      </a:lnTo>
                      <a:lnTo>
                        <a:pt x="13" y="15"/>
                      </a:lnTo>
                      <a:lnTo>
                        <a:pt x="13" y="15"/>
                      </a:lnTo>
                      <a:lnTo>
                        <a:pt x="13" y="14"/>
                      </a:lnTo>
                      <a:lnTo>
                        <a:pt x="13" y="13"/>
                      </a:lnTo>
                      <a:lnTo>
                        <a:pt x="14" y="12"/>
                      </a:lnTo>
                      <a:lnTo>
                        <a:pt x="15" y="11"/>
                      </a:lnTo>
                      <a:lnTo>
                        <a:pt x="15" y="11"/>
                      </a:lnTo>
                      <a:lnTo>
                        <a:pt x="16" y="11"/>
                      </a:lnTo>
                      <a:lnTo>
                        <a:pt x="18" y="10"/>
                      </a:lnTo>
                      <a:lnTo>
                        <a:pt x="19" y="10"/>
                      </a:lnTo>
                      <a:lnTo>
                        <a:pt x="20" y="10"/>
                      </a:lnTo>
                      <a:lnTo>
                        <a:pt x="20" y="10"/>
                      </a:lnTo>
                      <a:lnTo>
                        <a:pt x="22" y="11"/>
                      </a:lnTo>
                      <a:lnTo>
                        <a:pt x="23" y="11"/>
                      </a:lnTo>
                      <a:lnTo>
                        <a:pt x="23" y="11"/>
                      </a:lnTo>
                      <a:lnTo>
                        <a:pt x="24" y="12"/>
                      </a:lnTo>
                      <a:lnTo>
                        <a:pt x="24" y="12"/>
                      </a:lnTo>
                      <a:lnTo>
                        <a:pt x="24" y="12"/>
                      </a:lnTo>
                      <a:lnTo>
                        <a:pt x="24" y="12"/>
                      </a:lnTo>
                      <a:lnTo>
                        <a:pt x="25" y="12"/>
                      </a:lnTo>
                      <a:lnTo>
                        <a:pt x="25" y="12"/>
                      </a:lnTo>
                      <a:lnTo>
                        <a:pt x="25" y="12"/>
                      </a:lnTo>
                      <a:lnTo>
                        <a:pt x="25" y="12"/>
                      </a:lnTo>
                      <a:lnTo>
                        <a:pt x="25" y="11"/>
                      </a:lnTo>
                      <a:lnTo>
                        <a:pt x="25" y="10"/>
                      </a:lnTo>
                      <a:lnTo>
                        <a:pt x="26" y="9"/>
                      </a:lnTo>
                      <a:lnTo>
                        <a:pt x="27" y="8"/>
                      </a:lnTo>
                      <a:lnTo>
                        <a:pt x="27" y="8"/>
                      </a:lnTo>
                      <a:lnTo>
                        <a:pt x="27" y="8"/>
                      </a:lnTo>
                      <a:lnTo>
                        <a:pt x="29" y="7"/>
                      </a:lnTo>
                      <a:lnTo>
                        <a:pt x="30" y="6"/>
                      </a:lnTo>
                      <a:lnTo>
                        <a:pt x="31" y="6"/>
                      </a:lnTo>
                      <a:lnTo>
                        <a:pt x="31" y="6"/>
                      </a:lnTo>
                      <a:lnTo>
                        <a:pt x="32" y="6"/>
                      </a:lnTo>
                      <a:lnTo>
                        <a:pt x="33" y="6"/>
                      </a:lnTo>
                      <a:lnTo>
                        <a:pt x="34" y="6"/>
                      </a:lnTo>
                      <a:lnTo>
                        <a:pt x="35" y="7"/>
                      </a:lnTo>
                      <a:lnTo>
                        <a:pt x="35" y="7"/>
                      </a:lnTo>
                      <a:lnTo>
                        <a:pt x="36" y="7"/>
                      </a:lnTo>
                      <a:lnTo>
                        <a:pt x="36" y="7"/>
                      </a:lnTo>
                      <a:lnTo>
                        <a:pt x="36" y="7"/>
                      </a:lnTo>
                      <a:lnTo>
                        <a:pt x="36" y="7"/>
                      </a:lnTo>
                      <a:lnTo>
                        <a:pt x="36" y="7"/>
                      </a:lnTo>
                      <a:lnTo>
                        <a:pt x="36" y="7"/>
                      </a:lnTo>
                      <a:lnTo>
                        <a:pt x="36" y="7"/>
                      </a:lnTo>
                      <a:lnTo>
                        <a:pt x="36" y="7"/>
                      </a:lnTo>
                      <a:lnTo>
                        <a:pt x="36" y="7"/>
                      </a:lnTo>
                      <a:lnTo>
                        <a:pt x="36" y="7"/>
                      </a:lnTo>
                      <a:lnTo>
                        <a:pt x="36" y="7"/>
                      </a:lnTo>
                      <a:lnTo>
                        <a:pt x="36" y="7"/>
                      </a:lnTo>
                      <a:lnTo>
                        <a:pt x="36" y="7"/>
                      </a:lnTo>
                      <a:lnTo>
                        <a:pt x="36" y="7"/>
                      </a:lnTo>
                      <a:lnTo>
                        <a:pt x="37" y="7"/>
                      </a:lnTo>
                      <a:lnTo>
                        <a:pt x="37" y="7"/>
                      </a:lnTo>
                      <a:lnTo>
                        <a:pt x="37" y="7"/>
                      </a:lnTo>
                      <a:lnTo>
                        <a:pt x="38" y="7"/>
                      </a:lnTo>
                      <a:lnTo>
                        <a:pt x="39" y="7"/>
                      </a:lnTo>
                      <a:lnTo>
                        <a:pt x="39" y="8"/>
                      </a:lnTo>
                      <a:lnTo>
                        <a:pt x="39" y="8"/>
                      </a:lnTo>
                      <a:lnTo>
                        <a:pt x="39" y="8"/>
                      </a:lnTo>
                      <a:lnTo>
                        <a:pt x="39" y="8"/>
                      </a:lnTo>
                      <a:lnTo>
                        <a:pt x="39" y="8"/>
                      </a:lnTo>
                      <a:lnTo>
                        <a:pt x="39" y="8"/>
                      </a:lnTo>
                      <a:lnTo>
                        <a:pt x="41" y="7"/>
                      </a:lnTo>
                      <a:lnTo>
                        <a:pt x="42" y="7"/>
                      </a:lnTo>
                      <a:lnTo>
                        <a:pt x="42" y="7"/>
                      </a:lnTo>
                      <a:lnTo>
                        <a:pt x="42" y="7"/>
                      </a:lnTo>
                      <a:lnTo>
                        <a:pt x="43" y="7"/>
                      </a:lnTo>
                      <a:lnTo>
                        <a:pt x="44" y="8"/>
                      </a:lnTo>
                      <a:lnTo>
                        <a:pt x="44" y="8"/>
                      </a:lnTo>
                      <a:lnTo>
                        <a:pt x="45" y="8"/>
                      </a:lnTo>
                      <a:lnTo>
                        <a:pt x="45" y="8"/>
                      </a:lnTo>
                      <a:lnTo>
                        <a:pt x="45" y="8"/>
                      </a:lnTo>
                      <a:lnTo>
                        <a:pt x="46" y="9"/>
                      </a:lnTo>
                      <a:lnTo>
                        <a:pt x="46" y="9"/>
                      </a:lnTo>
                      <a:lnTo>
                        <a:pt x="46" y="8"/>
                      </a:lnTo>
                      <a:lnTo>
                        <a:pt x="46" y="8"/>
                      </a:lnTo>
                      <a:lnTo>
                        <a:pt x="45" y="7"/>
                      </a:lnTo>
                      <a:lnTo>
                        <a:pt x="45" y="6"/>
                      </a:lnTo>
                      <a:lnTo>
                        <a:pt x="45" y="6"/>
                      </a:lnTo>
                      <a:lnTo>
                        <a:pt x="44" y="5"/>
                      </a:lnTo>
                      <a:lnTo>
                        <a:pt x="45" y="5"/>
                      </a:lnTo>
                      <a:lnTo>
                        <a:pt x="45" y="4"/>
                      </a:lnTo>
                      <a:lnTo>
                        <a:pt x="45" y="3"/>
                      </a:lnTo>
                      <a:lnTo>
                        <a:pt x="45" y="3"/>
                      </a:lnTo>
                      <a:lnTo>
                        <a:pt x="46" y="2"/>
                      </a:lnTo>
                      <a:lnTo>
                        <a:pt x="48" y="1"/>
                      </a:lnTo>
                      <a:lnTo>
                        <a:pt x="49" y="1"/>
                      </a:lnTo>
                      <a:lnTo>
                        <a:pt x="51" y="1"/>
                      </a:lnTo>
                      <a:lnTo>
                        <a:pt x="51" y="1"/>
                      </a:lnTo>
                      <a:lnTo>
                        <a:pt x="52" y="1"/>
                      </a:lnTo>
                      <a:lnTo>
                        <a:pt x="53" y="1"/>
                      </a:lnTo>
                      <a:lnTo>
                        <a:pt x="55" y="1"/>
                      </a:lnTo>
                      <a:lnTo>
                        <a:pt x="56" y="2"/>
                      </a:lnTo>
                      <a:lnTo>
                        <a:pt x="56" y="2"/>
                      </a:lnTo>
                      <a:lnTo>
                        <a:pt x="56" y="3"/>
                      </a:lnTo>
                      <a:lnTo>
                        <a:pt x="57" y="4"/>
                      </a:lnTo>
                      <a:lnTo>
                        <a:pt x="57" y="4"/>
                      </a:lnTo>
                      <a:lnTo>
                        <a:pt x="57" y="5"/>
                      </a:lnTo>
                      <a:lnTo>
                        <a:pt x="57" y="5"/>
                      </a:lnTo>
                      <a:lnTo>
                        <a:pt x="57" y="6"/>
                      </a:lnTo>
                      <a:lnTo>
                        <a:pt x="56" y="7"/>
                      </a:lnTo>
                      <a:lnTo>
                        <a:pt x="56" y="7"/>
                      </a:lnTo>
                      <a:lnTo>
                        <a:pt x="56" y="7"/>
                      </a:lnTo>
                      <a:lnTo>
                        <a:pt x="56" y="8"/>
                      </a:lnTo>
                      <a:lnTo>
                        <a:pt x="56" y="8"/>
                      </a:lnTo>
                      <a:lnTo>
                        <a:pt x="56" y="8"/>
                      </a:lnTo>
                      <a:lnTo>
                        <a:pt x="56" y="8"/>
                      </a:lnTo>
                      <a:lnTo>
                        <a:pt x="56" y="8"/>
                      </a:lnTo>
                      <a:lnTo>
                        <a:pt x="57" y="8"/>
                      </a:lnTo>
                      <a:lnTo>
                        <a:pt x="57" y="7"/>
                      </a:lnTo>
                      <a:lnTo>
                        <a:pt x="58" y="8"/>
                      </a:lnTo>
                      <a:lnTo>
                        <a:pt x="59" y="8"/>
                      </a:lnTo>
                      <a:lnTo>
                        <a:pt x="59" y="8"/>
                      </a:lnTo>
                      <a:lnTo>
                        <a:pt x="59" y="8"/>
                      </a:lnTo>
                      <a:lnTo>
                        <a:pt x="60" y="9"/>
                      </a:lnTo>
                      <a:lnTo>
                        <a:pt x="60" y="10"/>
                      </a:lnTo>
                      <a:lnTo>
                        <a:pt x="60" y="11"/>
                      </a:lnTo>
                      <a:lnTo>
                        <a:pt x="60" y="11"/>
                      </a:lnTo>
                      <a:lnTo>
                        <a:pt x="60" y="11"/>
                      </a:lnTo>
                      <a:lnTo>
                        <a:pt x="60" y="11"/>
                      </a:lnTo>
                      <a:lnTo>
                        <a:pt x="61" y="11"/>
                      </a:lnTo>
                      <a:lnTo>
                        <a:pt x="61"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16" name="Freeform 924">
                  <a:extLst>
                    <a:ext uri="{FF2B5EF4-FFF2-40B4-BE49-F238E27FC236}">
                      <a16:creationId xmlns:a16="http://schemas.microsoft.com/office/drawing/2014/main" id="{C5494256-1540-403A-94BF-A924A3A7F633}"/>
                    </a:ext>
                  </a:extLst>
                </p:cNvPr>
                <p:cNvSpPr>
                  <a:spLocks/>
                </p:cNvSpPr>
                <p:nvPr/>
              </p:nvSpPr>
              <p:spPr bwMode="auto">
                <a:xfrm>
                  <a:off x="3187" y="1350"/>
                  <a:ext cx="61" cy="61"/>
                </a:xfrm>
                <a:custGeom>
                  <a:avLst/>
                  <a:gdLst>
                    <a:gd name="T0" fmla="*/ 58 w 61"/>
                    <a:gd name="T1" fmla="*/ 7 h 61"/>
                    <a:gd name="T2" fmla="*/ 56 w 61"/>
                    <a:gd name="T3" fmla="*/ 2 h 61"/>
                    <a:gd name="T4" fmla="*/ 45 w 61"/>
                    <a:gd name="T5" fmla="*/ 3 h 61"/>
                    <a:gd name="T6" fmla="*/ 45 w 61"/>
                    <a:gd name="T7" fmla="*/ 8 h 61"/>
                    <a:gd name="T8" fmla="*/ 39 w 61"/>
                    <a:gd name="T9" fmla="*/ 8 h 61"/>
                    <a:gd name="T10" fmla="*/ 36 w 61"/>
                    <a:gd name="T11" fmla="*/ 6 h 61"/>
                    <a:gd name="T12" fmla="*/ 29 w 61"/>
                    <a:gd name="T13" fmla="*/ 6 h 61"/>
                    <a:gd name="T14" fmla="*/ 24 w 61"/>
                    <a:gd name="T15" fmla="*/ 11 h 61"/>
                    <a:gd name="T16" fmla="*/ 20 w 61"/>
                    <a:gd name="T17" fmla="*/ 10 h 61"/>
                    <a:gd name="T18" fmla="*/ 12 w 61"/>
                    <a:gd name="T19" fmla="*/ 15 h 61"/>
                    <a:gd name="T20" fmla="*/ 12 w 61"/>
                    <a:gd name="T21" fmla="*/ 19 h 61"/>
                    <a:gd name="T22" fmla="*/ 9 w 61"/>
                    <a:gd name="T23" fmla="*/ 21 h 61"/>
                    <a:gd name="T24" fmla="*/ 7 w 61"/>
                    <a:gd name="T25" fmla="*/ 26 h 61"/>
                    <a:gd name="T26" fmla="*/ 5 w 61"/>
                    <a:gd name="T27" fmla="*/ 27 h 61"/>
                    <a:gd name="T28" fmla="*/ 0 w 61"/>
                    <a:gd name="T29" fmla="*/ 34 h 61"/>
                    <a:gd name="T30" fmla="*/ 8 w 61"/>
                    <a:gd name="T31" fmla="*/ 38 h 61"/>
                    <a:gd name="T32" fmla="*/ 8 w 61"/>
                    <a:gd name="T33" fmla="*/ 40 h 61"/>
                    <a:gd name="T34" fmla="*/ 13 w 61"/>
                    <a:gd name="T35" fmla="*/ 43 h 61"/>
                    <a:gd name="T36" fmla="*/ 15 w 61"/>
                    <a:gd name="T37" fmla="*/ 46 h 61"/>
                    <a:gd name="T38" fmla="*/ 11 w 61"/>
                    <a:gd name="T39" fmla="*/ 48 h 61"/>
                    <a:gd name="T40" fmla="*/ 11 w 61"/>
                    <a:gd name="T41" fmla="*/ 53 h 61"/>
                    <a:gd name="T42" fmla="*/ 17 w 61"/>
                    <a:gd name="T43" fmla="*/ 55 h 61"/>
                    <a:gd name="T44" fmla="*/ 19 w 61"/>
                    <a:gd name="T45" fmla="*/ 55 h 61"/>
                    <a:gd name="T46" fmla="*/ 22 w 61"/>
                    <a:gd name="T47" fmla="*/ 57 h 61"/>
                    <a:gd name="T48" fmla="*/ 24 w 61"/>
                    <a:gd name="T49" fmla="*/ 59 h 61"/>
                    <a:gd name="T50" fmla="*/ 31 w 61"/>
                    <a:gd name="T51" fmla="*/ 61 h 61"/>
                    <a:gd name="T52" fmla="*/ 34 w 61"/>
                    <a:gd name="T53" fmla="*/ 57 h 61"/>
                    <a:gd name="T54" fmla="*/ 33 w 61"/>
                    <a:gd name="T55" fmla="*/ 60 h 61"/>
                    <a:gd name="T56" fmla="*/ 26 w 61"/>
                    <a:gd name="T57" fmla="*/ 61 h 61"/>
                    <a:gd name="T58" fmla="*/ 25 w 61"/>
                    <a:gd name="T59" fmla="*/ 57 h 61"/>
                    <a:gd name="T60" fmla="*/ 22 w 61"/>
                    <a:gd name="T61" fmla="*/ 57 h 61"/>
                    <a:gd name="T62" fmla="*/ 22 w 61"/>
                    <a:gd name="T63" fmla="*/ 56 h 61"/>
                    <a:gd name="T64" fmla="*/ 19 w 61"/>
                    <a:gd name="T65" fmla="*/ 54 h 61"/>
                    <a:gd name="T66" fmla="*/ 15 w 61"/>
                    <a:gd name="T67" fmla="*/ 54 h 61"/>
                    <a:gd name="T68" fmla="*/ 11 w 61"/>
                    <a:gd name="T69" fmla="*/ 49 h 61"/>
                    <a:gd name="T70" fmla="*/ 17 w 61"/>
                    <a:gd name="T71" fmla="*/ 46 h 61"/>
                    <a:gd name="T72" fmla="*/ 17 w 61"/>
                    <a:gd name="T73" fmla="*/ 46 h 61"/>
                    <a:gd name="T74" fmla="*/ 13 w 61"/>
                    <a:gd name="T75" fmla="*/ 44 h 61"/>
                    <a:gd name="T76" fmla="*/ 13 w 61"/>
                    <a:gd name="T77" fmla="*/ 42 h 61"/>
                    <a:gd name="T78" fmla="*/ 8 w 61"/>
                    <a:gd name="T79" fmla="*/ 39 h 61"/>
                    <a:gd name="T80" fmla="*/ 4 w 61"/>
                    <a:gd name="T81" fmla="*/ 37 h 61"/>
                    <a:gd name="T82" fmla="*/ 1 w 61"/>
                    <a:gd name="T83" fmla="*/ 31 h 61"/>
                    <a:gd name="T84" fmla="*/ 8 w 61"/>
                    <a:gd name="T85" fmla="*/ 27 h 61"/>
                    <a:gd name="T86" fmla="*/ 11 w 61"/>
                    <a:gd name="T87" fmla="*/ 27 h 61"/>
                    <a:gd name="T88" fmla="*/ 7 w 61"/>
                    <a:gd name="T89" fmla="*/ 23 h 61"/>
                    <a:gd name="T90" fmla="*/ 12 w 61"/>
                    <a:gd name="T91" fmla="*/ 21 h 61"/>
                    <a:gd name="T92" fmla="*/ 15 w 61"/>
                    <a:gd name="T93" fmla="*/ 20 h 61"/>
                    <a:gd name="T94" fmla="*/ 13 w 61"/>
                    <a:gd name="T95" fmla="*/ 15 h 61"/>
                    <a:gd name="T96" fmla="*/ 20 w 61"/>
                    <a:gd name="T97" fmla="*/ 10 h 61"/>
                    <a:gd name="T98" fmla="*/ 25 w 61"/>
                    <a:gd name="T99" fmla="*/ 12 h 61"/>
                    <a:gd name="T100" fmla="*/ 27 w 61"/>
                    <a:gd name="T101" fmla="*/ 8 h 61"/>
                    <a:gd name="T102" fmla="*/ 35 w 61"/>
                    <a:gd name="T103" fmla="*/ 7 h 61"/>
                    <a:gd name="T104" fmla="*/ 36 w 61"/>
                    <a:gd name="T105" fmla="*/ 7 h 61"/>
                    <a:gd name="T106" fmla="*/ 38 w 61"/>
                    <a:gd name="T107" fmla="*/ 7 h 61"/>
                    <a:gd name="T108" fmla="*/ 42 w 61"/>
                    <a:gd name="T109" fmla="*/ 7 h 61"/>
                    <a:gd name="T110" fmla="*/ 46 w 61"/>
                    <a:gd name="T111" fmla="*/ 9 h 61"/>
                    <a:gd name="T112" fmla="*/ 45 w 61"/>
                    <a:gd name="T113" fmla="*/ 4 h 61"/>
                    <a:gd name="T114" fmla="*/ 53 w 61"/>
                    <a:gd name="T115" fmla="*/ 1 h 61"/>
                    <a:gd name="T116" fmla="*/ 57 w 61"/>
                    <a:gd name="T117" fmla="*/ 6 h 61"/>
                    <a:gd name="T118" fmla="*/ 57 w 61"/>
                    <a:gd name="T119" fmla="*/ 8 h 61"/>
                    <a:gd name="T120" fmla="*/ 60 w 61"/>
                    <a:gd name="T121" fmla="*/ 1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 h="61">
                      <a:moveTo>
                        <a:pt x="61" y="11"/>
                      </a:moveTo>
                      <a:lnTo>
                        <a:pt x="61" y="11"/>
                      </a:lnTo>
                      <a:lnTo>
                        <a:pt x="61" y="10"/>
                      </a:lnTo>
                      <a:lnTo>
                        <a:pt x="60" y="9"/>
                      </a:lnTo>
                      <a:lnTo>
                        <a:pt x="60" y="9"/>
                      </a:lnTo>
                      <a:lnTo>
                        <a:pt x="60" y="8"/>
                      </a:lnTo>
                      <a:lnTo>
                        <a:pt x="59" y="8"/>
                      </a:lnTo>
                      <a:lnTo>
                        <a:pt x="59" y="8"/>
                      </a:lnTo>
                      <a:lnTo>
                        <a:pt x="58" y="7"/>
                      </a:lnTo>
                      <a:lnTo>
                        <a:pt x="57" y="7"/>
                      </a:lnTo>
                      <a:lnTo>
                        <a:pt x="57" y="7"/>
                      </a:lnTo>
                      <a:lnTo>
                        <a:pt x="57" y="7"/>
                      </a:lnTo>
                      <a:lnTo>
                        <a:pt x="57" y="6"/>
                      </a:lnTo>
                      <a:lnTo>
                        <a:pt x="57" y="5"/>
                      </a:lnTo>
                      <a:lnTo>
                        <a:pt x="57" y="4"/>
                      </a:lnTo>
                      <a:lnTo>
                        <a:pt x="57" y="3"/>
                      </a:lnTo>
                      <a:lnTo>
                        <a:pt x="57" y="3"/>
                      </a:lnTo>
                      <a:lnTo>
                        <a:pt x="56" y="2"/>
                      </a:lnTo>
                      <a:lnTo>
                        <a:pt x="55" y="1"/>
                      </a:lnTo>
                      <a:lnTo>
                        <a:pt x="53" y="0"/>
                      </a:lnTo>
                      <a:lnTo>
                        <a:pt x="51" y="0"/>
                      </a:lnTo>
                      <a:lnTo>
                        <a:pt x="51" y="0"/>
                      </a:lnTo>
                      <a:lnTo>
                        <a:pt x="51" y="0"/>
                      </a:lnTo>
                      <a:lnTo>
                        <a:pt x="50" y="0"/>
                      </a:lnTo>
                      <a:lnTo>
                        <a:pt x="48" y="1"/>
                      </a:lnTo>
                      <a:lnTo>
                        <a:pt x="46" y="2"/>
                      </a:lnTo>
                      <a:lnTo>
                        <a:pt x="45" y="3"/>
                      </a:lnTo>
                      <a:lnTo>
                        <a:pt x="45" y="3"/>
                      </a:lnTo>
                      <a:lnTo>
                        <a:pt x="44" y="4"/>
                      </a:lnTo>
                      <a:lnTo>
                        <a:pt x="44" y="4"/>
                      </a:lnTo>
                      <a:lnTo>
                        <a:pt x="44" y="5"/>
                      </a:lnTo>
                      <a:lnTo>
                        <a:pt x="44" y="6"/>
                      </a:lnTo>
                      <a:lnTo>
                        <a:pt x="44" y="6"/>
                      </a:lnTo>
                      <a:lnTo>
                        <a:pt x="44" y="7"/>
                      </a:lnTo>
                      <a:lnTo>
                        <a:pt x="45" y="8"/>
                      </a:lnTo>
                      <a:lnTo>
                        <a:pt x="45" y="8"/>
                      </a:lnTo>
                      <a:lnTo>
                        <a:pt x="44" y="8"/>
                      </a:lnTo>
                      <a:lnTo>
                        <a:pt x="44" y="8"/>
                      </a:lnTo>
                      <a:lnTo>
                        <a:pt x="43" y="7"/>
                      </a:lnTo>
                      <a:lnTo>
                        <a:pt x="43" y="7"/>
                      </a:lnTo>
                      <a:lnTo>
                        <a:pt x="43" y="7"/>
                      </a:lnTo>
                      <a:lnTo>
                        <a:pt x="42" y="7"/>
                      </a:lnTo>
                      <a:lnTo>
                        <a:pt x="41" y="7"/>
                      </a:lnTo>
                      <a:lnTo>
                        <a:pt x="39" y="8"/>
                      </a:lnTo>
                      <a:lnTo>
                        <a:pt x="39" y="8"/>
                      </a:lnTo>
                      <a:lnTo>
                        <a:pt x="39" y="7"/>
                      </a:lnTo>
                      <a:lnTo>
                        <a:pt x="39" y="7"/>
                      </a:lnTo>
                      <a:lnTo>
                        <a:pt x="39" y="7"/>
                      </a:lnTo>
                      <a:lnTo>
                        <a:pt x="38" y="7"/>
                      </a:lnTo>
                      <a:lnTo>
                        <a:pt x="37" y="6"/>
                      </a:lnTo>
                      <a:lnTo>
                        <a:pt x="37" y="6"/>
                      </a:lnTo>
                      <a:lnTo>
                        <a:pt x="37" y="6"/>
                      </a:lnTo>
                      <a:lnTo>
                        <a:pt x="37" y="6"/>
                      </a:lnTo>
                      <a:lnTo>
                        <a:pt x="36" y="6"/>
                      </a:lnTo>
                      <a:lnTo>
                        <a:pt x="36" y="7"/>
                      </a:lnTo>
                      <a:lnTo>
                        <a:pt x="36" y="7"/>
                      </a:lnTo>
                      <a:lnTo>
                        <a:pt x="35" y="6"/>
                      </a:lnTo>
                      <a:lnTo>
                        <a:pt x="35" y="6"/>
                      </a:lnTo>
                      <a:lnTo>
                        <a:pt x="35" y="6"/>
                      </a:lnTo>
                      <a:lnTo>
                        <a:pt x="33" y="6"/>
                      </a:lnTo>
                      <a:lnTo>
                        <a:pt x="32" y="6"/>
                      </a:lnTo>
                      <a:lnTo>
                        <a:pt x="31" y="6"/>
                      </a:lnTo>
                      <a:lnTo>
                        <a:pt x="29" y="6"/>
                      </a:lnTo>
                      <a:lnTo>
                        <a:pt x="29" y="6"/>
                      </a:lnTo>
                      <a:lnTo>
                        <a:pt x="28" y="7"/>
                      </a:lnTo>
                      <a:lnTo>
                        <a:pt x="27" y="7"/>
                      </a:lnTo>
                      <a:lnTo>
                        <a:pt x="27" y="8"/>
                      </a:lnTo>
                      <a:lnTo>
                        <a:pt x="26" y="9"/>
                      </a:lnTo>
                      <a:lnTo>
                        <a:pt x="26" y="9"/>
                      </a:lnTo>
                      <a:lnTo>
                        <a:pt x="25" y="9"/>
                      </a:lnTo>
                      <a:lnTo>
                        <a:pt x="25" y="10"/>
                      </a:lnTo>
                      <a:lnTo>
                        <a:pt x="24" y="11"/>
                      </a:lnTo>
                      <a:lnTo>
                        <a:pt x="24" y="12"/>
                      </a:lnTo>
                      <a:lnTo>
                        <a:pt x="24" y="12"/>
                      </a:lnTo>
                      <a:lnTo>
                        <a:pt x="24" y="12"/>
                      </a:lnTo>
                      <a:lnTo>
                        <a:pt x="24" y="12"/>
                      </a:lnTo>
                      <a:lnTo>
                        <a:pt x="23" y="11"/>
                      </a:lnTo>
                      <a:lnTo>
                        <a:pt x="23" y="11"/>
                      </a:lnTo>
                      <a:lnTo>
                        <a:pt x="22" y="10"/>
                      </a:lnTo>
                      <a:lnTo>
                        <a:pt x="20" y="10"/>
                      </a:lnTo>
                      <a:lnTo>
                        <a:pt x="20" y="10"/>
                      </a:lnTo>
                      <a:lnTo>
                        <a:pt x="19" y="10"/>
                      </a:lnTo>
                      <a:lnTo>
                        <a:pt x="18" y="10"/>
                      </a:lnTo>
                      <a:lnTo>
                        <a:pt x="16" y="10"/>
                      </a:lnTo>
                      <a:lnTo>
                        <a:pt x="15" y="11"/>
                      </a:lnTo>
                      <a:lnTo>
                        <a:pt x="15" y="11"/>
                      </a:lnTo>
                      <a:lnTo>
                        <a:pt x="14" y="12"/>
                      </a:lnTo>
                      <a:lnTo>
                        <a:pt x="13" y="13"/>
                      </a:lnTo>
                      <a:lnTo>
                        <a:pt x="13" y="14"/>
                      </a:lnTo>
                      <a:lnTo>
                        <a:pt x="12" y="15"/>
                      </a:lnTo>
                      <a:lnTo>
                        <a:pt x="12" y="15"/>
                      </a:lnTo>
                      <a:lnTo>
                        <a:pt x="12" y="16"/>
                      </a:lnTo>
                      <a:lnTo>
                        <a:pt x="13" y="17"/>
                      </a:lnTo>
                      <a:lnTo>
                        <a:pt x="13" y="18"/>
                      </a:lnTo>
                      <a:lnTo>
                        <a:pt x="14" y="19"/>
                      </a:lnTo>
                      <a:lnTo>
                        <a:pt x="14" y="19"/>
                      </a:lnTo>
                      <a:lnTo>
                        <a:pt x="13" y="19"/>
                      </a:lnTo>
                      <a:lnTo>
                        <a:pt x="12" y="19"/>
                      </a:lnTo>
                      <a:lnTo>
                        <a:pt x="12" y="19"/>
                      </a:lnTo>
                      <a:lnTo>
                        <a:pt x="11" y="19"/>
                      </a:lnTo>
                      <a:lnTo>
                        <a:pt x="11" y="20"/>
                      </a:lnTo>
                      <a:lnTo>
                        <a:pt x="11" y="20"/>
                      </a:lnTo>
                      <a:lnTo>
                        <a:pt x="11" y="20"/>
                      </a:lnTo>
                      <a:lnTo>
                        <a:pt x="11" y="20"/>
                      </a:lnTo>
                      <a:lnTo>
                        <a:pt x="11" y="21"/>
                      </a:lnTo>
                      <a:lnTo>
                        <a:pt x="11" y="21"/>
                      </a:lnTo>
                      <a:lnTo>
                        <a:pt x="10" y="21"/>
                      </a:lnTo>
                      <a:lnTo>
                        <a:pt x="9" y="21"/>
                      </a:lnTo>
                      <a:lnTo>
                        <a:pt x="8" y="22"/>
                      </a:lnTo>
                      <a:lnTo>
                        <a:pt x="7" y="22"/>
                      </a:lnTo>
                      <a:lnTo>
                        <a:pt x="7" y="23"/>
                      </a:lnTo>
                      <a:lnTo>
                        <a:pt x="7" y="23"/>
                      </a:lnTo>
                      <a:lnTo>
                        <a:pt x="7" y="23"/>
                      </a:lnTo>
                      <a:lnTo>
                        <a:pt x="7" y="24"/>
                      </a:lnTo>
                      <a:lnTo>
                        <a:pt x="7" y="24"/>
                      </a:lnTo>
                      <a:lnTo>
                        <a:pt x="7" y="25"/>
                      </a:lnTo>
                      <a:lnTo>
                        <a:pt x="7" y="26"/>
                      </a:lnTo>
                      <a:lnTo>
                        <a:pt x="7" y="26"/>
                      </a:lnTo>
                      <a:lnTo>
                        <a:pt x="8" y="26"/>
                      </a:lnTo>
                      <a:lnTo>
                        <a:pt x="9" y="27"/>
                      </a:lnTo>
                      <a:lnTo>
                        <a:pt x="9" y="27"/>
                      </a:lnTo>
                      <a:lnTo>
                        <a:pt x="8" y="27"/>
                      </a:lnTo>
                      <a:lnTo>
                        <a:pt x="8" y="27"/>
                      </a:lnTo>
                      <a:lnTo>
                        <a:pt x="7" y="27"/>
                      </a:lnTo>
                      <a:lnTo>
                        <a:pt x="6" y="27"/>
                      </a:lnTo>
                      <a:lnTo>
                        <a:pt x="5" y="27"/>
                      </a:lnTo>
                      <a:lnTo>
                        <a:pt x="5" y="27"/>
                      </a:lnTo>
                      <a:lnTo>
                        <a:pt x="4" y="28"/>
                      </a:lnTo>
                      <a:lnTo>
                        <a:pt x="3" y="29"/>
                      </a:lnTo>
                      <a:lnTo>
                        <a:pt x="2" y="29"/>
                      </a:lnTo>
                      <a:lnTo>
                        <a:pt x="1" y="31"/>
                      </a:lnTo>
                      <a:lnTo>
                        <a:pt x="1" y="31"/>
                      </a:lnTo>
                      <a:lnTo>
                        <a:pt x="0" y="32"/>
                      </a:lnTo>
                      <a:lnTo>
                        <a:pt x="0" y="33"/>
                      </a:lnTo>
                      <a:lnTo>
                        <a:pt x="0" y="34"/>
                      </a:lnTo>
                      <a:lnTo>
                        <a:pt x="0" y="35"/>
                      </a:lnTo>
                      <a:lnTo>
                        <a:pt x="0" y="35"/>
                      </a:lnTo>
                      <a:lnTo>
                        <a:pt x="1" y="36"/>
                      </a:lnTo>
                      <a:lnTo>
                        <a:pt x="2" y="37"/>
                      </a:lnTo>
                      <a:lnTo>
                        <a:pt x="3" y="37"/>
                      </a:lnTo>
                      <a:lnTo>
                        <a:pt x="5" y="38"/>
                      </a:lnTo>
                      <a:lnTo>
                        <a:pt x="5" y="38"/>
                      </a:lnTo>
                      <a:lnTo>
                        <a:pt x="6" y="38"/>
                      </a:lnTo>
                      <a:lnTo>
                        <a:pt x="8" y="38"/>
                      </a:lnTo>
                      <a:lnTo>
                        <a:pt x="8" y="38"/>
                      </a:lnTo>
                      <a:lnTo>
                        <a:pt x="8" y="38"/>
                      </a:lnTo>
                      <a:lnTo>
                        <a:pt x="8" y="39"/>
                      </a:lnTo>
                      <a:lnTo>
                        <a:pt x="8" y="39"/>
                      </a:lnTo>
                      <a:lnTo>
                        <a:pt x="8" y="39"/>
                      </a:lnTo>
                      <a:lnTo>
                        <a:pt x="8" y="40"/>
                      </a:lnTo>
                      <a:lnTo>
                        <a:pt x="8" y="40"/>
                      </a:lnTo>
                      <a:lnTo>
                        <a:pt x="8" y="40"/>
                      </a:lnTo>
                      <a:lnTo>
                        <a:pt x="8" y="40"/>
                      </a:lnTo>
                      <a:lnTo>
                        <a:pt x="9" y="41"/>
                      </a:lnTo>
                      <a:lnTo>
                        <a:pt x="10" y="41"/>
                      </a:lnTo>
                      <a:lnTo>
                        <a:pt x="10" y="41"/>
                      </a:lnTo>
                      <a:lnTo>
                        <a:pt x="11" y="42"/>
                      </a:lnTo>
                      <a:lnTo>
                        <a:pt x="12" y="42"/>
                      </a:lnTo>
                      <a:lnTo>
                        <a:pt x="12" y="42"/>
                      </a:lnTo>
                      <a:lnTo>
                        <a:pt x="13" y="43"/>
                      </a:lnTo>
                      <a:lnTo>
                        <a:pt x="13" y="43"/>
                      </a:lnTo>
                      <a:lnTo>
                        <a:pt x="13" y="43"/>
                      </a:lnTo>
                      <a:lnTo>
                        <a:pt x="13" y="43"/>
                      </a:lnTo>
                      <a:lnTo>
                        <a:pt x="13" y="43"/>
                      </a:lnTo>
                      <a:lnTo>
                        <a:pt x="13" y="43"/>
                      </a:lnTo>
                      <a:lnTo>
                        <a:pt x="13" y="44"/>
                      </a:lnTo>
                      <a:lnTo>
                        <a:pt x="13" y="44"/>
                      </a:lnTo>
                      <a:lnTo>
                        <a:pt x="13" y="44"/>
                      </a:lnTo>
                      <a:lnTo>
                        <a:pt x="13" y="45"/>
                      </a:lnTo>
                      <a:lnTo>
                        <a:pt x="13" y="45"/>
                      </a:lnTo>
                      <a:lnTo>
                        <a:pt x="15" y="46"/>
                      </a:lnTo>
                      <a:lnTo>
                        <a:pt x="15" y="46"/>
                      </a:lnTo>
                      <a:lnTo>
                        <a:pt x="16" y="46"/>
                      </a:lnTo>
                      <a:lnTo>
                        <a:pt x="16" y="46"/>
                      </a:lnTo>
                      <a:lnTo>
                        <a:pt x="15" y="46"/>
                      </a:lnTo>
                      <a:lnTo>
                        <a:pt x="14" y="47"/>
                      </a:lnTo>
                      <a:lnTo>
                        <a:pt x="13" y="47"/>
                      </a:lnTo>
                      <a:lnTo>
                        <a:pt x="13" y="47"/>
                      </a:lnTo>
                      <a:lnTo>
                        <a:pt x="12" y="47"/>
                      </a:lnTo>
                      <a:lnTo>
                        <a:pt x="11" y="48"/>
                      </a:lnTo>
                      <a:lnTo>
                        <a:pt x="11" y="49"/>
                      </a:lnTo>
                      <a:lnTo>
                        <a:pt x="10" y="49"/>
                      </a:lnTo>
                      <a:lnTo>
                        <a:pt x="10" y="49"/>
                      </a:lnTo>
                      <a:lnTo>
                        <a:pt x="10" y="50"/>
                      </a:lnTo>
                      <a:lnTo>
                        <a:pt x="10" y="51"/>
                      </a:lnTo>
                      <a:lnTo>
                        <a:pt x="10" y="52"/>
                      </a:lnTo>
                      <a:lnTo>
                        <a:pt x="11" y="52"/>
                      </a:lnTo>
                      <a:lnTo>
                        <a:pt x="11" y="52"/>
                      </a:lnTo>
                      <a:lnTo>
                        <a:pt x="11" y="53"/>
                      </a:lnTo>
                      <a:lnTo>
                        <a:pt x="12" y="54"/>
                      </a:lnTo>
                      <a:lnTo>
                        <a:pt x="12" y="54"/>
                      </a:lnTo>
                      <a:lnTo>
                        <a:pt x="13" y="54"/>
                      </a:lnTo>
                      <a:lnTo>
                        <a:pt x="13" y="54"/>
                      </a:lnTo>
                      <a:lnTo>
                        <a:pt x="14" y="55"/>
                      </a:lnTo>
                      <a:lnTo>
                        <a:pt x="15" y="55"/>
                      </a:lnTo>
                      <a:lnTo>
                        <a:pt x="16" y="55"/>
                      </a:lnTo>
                      <a:lnTo>
                        <a:pt x="17" y="55"/>
                      </a:lnTo>
                      <a:lnTo>
                        <a:pt x="17" y="55"/>
                      </a:lnTo>
                      <a:lnTo>
                        <a:pt x="18" y="55"/>
                      </a:lnTo>
                      <a:lnTo>
                        <a:pt x="18" y="55"/>
                      </a:lnTo>
                      <a:lnTo>
                        <a:pt x="19" y="54"/>
                      </a:lnTo>
                      <a:lnTo>
                        <a:pt x="19" y="54"/>
                      </a:lnTo>
                      <a:lnTo>
                        <a:pt x="19" y="54"/>
                      </a:lnTo>
                      <a:lnTo>
                        <a:pt x="19" y="54"/>
                      </a:lnTo>
                      <a:lnTo>
                        <a:pt x="19" y="54"/>
                      </a:lnTo>
                      <a:lnTo>
                        <a:pt x="19" y="55"/>
                      </a:lnTo>
                      <a:lnTo>
                        <a:pt x="19" y="55"/>
                      </a:lnTo>
                      <a:lnTo>
                        <a:pt x="20" y="55"/>
                      </a:lnTo>
                      <a:lnTo>
                        <a:pt x="20" y="55"/>
                      </a:lnTo>
                      <a:lnTo>
                        <a:pt x="21" y="56"/>
                      </a:lnTo>
                      <a:lnTo>
                        <a:pt x="21" y="56"/>
                      </a:lnTo>
                      <a:lnTo>
                        <a:pt x="22" y="56"/>
                      </a:lnTo>
                      <a:lnTo>
                        <a:pt x="22" y="56"/>
                      </a:lnTo>
                      <a:lnTo>
                        <a:pt x="21" y="57"/>
                      </a:lnTo>
                      <a:lnTo>
                        <a:pt x="22" y="57"/>
                      </a:lnTo>
                      <a:lnTo>
                        <a:pt x="22" y="57"/>
                      </a:lnTo>
                      <a:lnTo>
                        <a:pt x="22" y="57"/>
                      </a:lnTo>
                      <a:lnTo>
                        <a:pt x="22" y="57"/>
                      </a:lnTo>
                      <a:lnTo>
                        <a:pt x="23" y="58"/>
                      </a:lnTo>
                      <a:lnTo>
                        <a:pt x="23" y="58"/>
                      </a:lnTo>
                      <a:lnTo>
                        <a:pt x="24" y="58"/>
                      </a:lnTo>
                      <a:lnTo>
                        <a:pt x="24" y="58"/>
                      </a:lnTo>
                      <a:lnTo>
                        <a:pt x="24" y="58"/>
                      </a:lnTo>
                      <a:lnTo>
                        <a:pt x="24" y="59"/>
                      </a:lnTo>
                      <a:lnTo>
                        <a:pt x="24" y="59"/>
                      </a:lnTo>
                      <a:lnTo>
                        <a:pt x="25" y="60"/>
                      </a:lnTo>
                      <a:lnTo>
                        <a:pt x="25" y="60"/>
                      </a:lnTo>
                      <a:lnTo>
                        <a:pt x="26" y="61"/>
                      </a:lnTo>
                      <a:lnTo>
                        <a:pt x="27" y="61"/>
                      </a:lnTo>
                      <a:lnTo>
                        <a:pt x="28" y="61"/>
                      </a:lnTo>
                      <a:lnTo>
                        <a:pt x="29" y="61"/>
                      </a:lnTo>
                      <a:lnTo>
                        <a:pt x="29" y="61"/>
                      </a:lnTo>
                      <a:lnTo>
                        <a:pt x="30" y="61"/>
                      </a:lnTo>
                      <a:lnTo>
                        <a:pt x="31" y="61"/>
                      </a:lnTo>
                      <a:lnTo>
                        <a:pt x="32" y="61"/>
                      </a:lnTo>
                      <a:lnTo>
                        <a:pt x="33" y="60"/>
                      </a:lnTo>
                      <a:lnTo>
                        <a:pt x="33" y="60"/>
                      </a:lnTo>
                      <a:lnTo>
                        <a:pt x="34" y="59"/>
                      </a:lnTo>
                      <a:lnTo>
                        <a:pt x="35" y="58"/>
                      </a:lnTo>
                      <a:lnTo>
                        <a:pt x="35" y="58"/>
                      </a:lnTo>
                      <a:lnTo>
                        <a:pt x="35" y="58"/>
                      </a:lnTo>
                      <a:lnTo>
                        <a:pt x="35" y="57"/>
                      </a:lnTo>
                      <a:lnTo>
                        <a:pt x="34" y="57"/>
                      </a:lnTo>
                      <a:lnTo>
                        <a:pt x="34" y="57"/>
                      </a:lnTo>
                      <a:lnTo>
                        <a:pt x="34" y="57"/>
                      </a:lnTo>
                      <a:lnTo>
                        <a:pt x="34" y="57"/>
                      </a:lnTo>
                      <a:lnTo>
                        <a:pt x="35" y="57"/>
                      </a:lnTo>
                      <a:lnTo>
                        <a:pt x="35" y="58"/>
                      </a:lnTo>
                      <a:lnTo>
                        <a:pt x="35" y="59"/>
                      </a:lnTo>
                      <a:lnTo>
                        <a:pt x="34" y="59"/>
                      </a:lnTo>
                      <a:lnTo>
                        <a:pt x="34" y="59"/>
                      </a:lnTo>
                      <a:lnTo>
                        <a:pt x="33" y="60"/>
                      </a:lnTo>
                      <a:lnTo>
                        <a:pt x="32" y="60"/>
                      </a:lnTo>
                      <a:lnTo>
                        <a:pt x="32" y="60"/>
                      </a:lnTo>
                      <a:lnTo>
                        <a:pt x="32" y="61"/>
                      </a:lnTo>
                      <a:lnTo>
                        <a:pt x="31" y="61"/>
                      </a:lnTo>
                      <a:lnTo>
                        <a:pt x="29" y="61"/>
                      </a:lnTo>
                      <a:lnTo>
                        <a:pt x="29" y="61"/>
                      </a:lnTo>
                      <a:lnTo>
                        <a:pt x="28" y="61"/>
                      </a:lnTo>
                      <a:lnTo>
                        <a:pt x="27" y="61"/>
                      </a:lnTo>
                      <a:lnTo>
                        <a:pt x="26" y="61"/>
                      </a:lnTo>
                      <a:lnTo>
                        <a:pt x="25" y="60"/>
                      </a:lnTo>
                      <a:lnTo>
                        <a:pt x="25" y="60"/>
                      </a:lnTo>
                      <a:lnTo>
                        <a:pt x="25" y="60"/>
                      </a:lnTo>
                      <a:lnTo>
                        <a:pt x="24" y="59"/>
                      </a:lnTo>
                      <a:lnTo>
                        <a:pt x="24" y="59"/>
                      </a:lnTo>
                      <a:lnTo>
                        <a:pt x="24" y="58"/>
                      </a:lnTo>
                      <a:lnTo>
                        <a:pt x="24" y="58"/>
                      </a:lnTo>
                      <a:lnTo>
                        <a:pt x="25" y="57"/>
                      </a:lnTo>
                      <a:lnTo>
                        <a:pt x="25" y="57"/>
                      </a:lnTo>
                      <a:lnTo>
                        <a:pt x="25" y="57"/>
                      </a:lnTo>
                      <a:lnTo>
                        <a:pt x="25" y="57"/>
                      </a:lnTo>
                      <a:lnTo>
                        <a:pt x="25" y="57"/>
                      </a:lnTo>
                      <a:lnTo>
                        <a:pt x="25" y="57"/>
                      </a:lnTo>
                      <a:lnTo>
                        <a:pt x="25" y="57"/>
                      </a:lnTo>
                      <a:lnTo>
                        <a:pt x="24" y="57"/>
                      </a:lnTo>
                      <a:lnTo>
                        <a:pt x="23" y="57"/>
                      </a:lnTo>
                      <a:lnTo>
                        <a:pt x="23" y="57"/>
                      </a:lnTo>
                      <a:lnTo>
                        <a:pt x="22" y="57"/>
                      </a:lnTo>
                      <a:lnTo>
                        <a:pt x="22" y="57"/>
                      </a:lnTo>
                      <a:lnTo>
                        <a:pt x="22" y="57"/>
                      </a:lnTo>
                      <a:lnTo>
                        <a:pt x="22" y="56"/>
                      </a:lnTo>
                      <a:lnTo>
                        <a:pt x="22" y="56"/>
                      </a:lnTo>
                      <a:lnTo>
                        <a:pt x="22" y="56"/>
                      </a:lnTo>
                      <a:lnTo>
                        <a:pt x="22" y="56"/>
                      </a:lnTo>
                      <a:lnTo>
                        <a:pt x="22" y="56"/>
                      </a:lnTo>
                      <a:lnTo>
                        <a:pt x="22" y="56"/>
                      </a:lnTo>
                      <a:lnTo>
                        <a:pt x="22" y="56"/>
                      </a:lnTo>
                      <a:lnTo>
                        <a:pt x="22" y="56"/>
                      </a:lnTo>
                      <a:lnTo>
                        <a:pt x="21" y="56"/>
                      </a:lnTo>
                      <a:lnTo>
                        <a:pt x="20" y="55"/>
                      </a:lnTo>
                      <a:lnTo>
                        <a:pt x="20" y="55"/>
                      </a:lnTo>
                      <a:lnTo>
                        <a:pt x="20" y="55"/>
                      </a:lnTo>
                      <a:lnTo>
                        <a:pt x="20" y="54"/>
                      </a:lnTo>
                      <a:lnTo>
                        <a:pt x="20" y="54"/>
                      </a:lnTo>
                      <a:lnTo>
                        <a:pt x="20" y="54"/>
                      </a:lnTo>
                      <a:lnTo>
                        <a:pt x="19" y="54"/>
                      </a:lnTo>
                      <a:lnTo>
                        <a:pt x="19" y="54"/>
                      </a:lnTo>
                      <a:lnTo>
                        <a:pt x="19" y="54"/>
                      </a:lnTo>
                      <a:lnTo>
                        <a:pt x="18" y="54"/>
                      </a:lnTo>
                      <a:lnTo>
                        <a:pt x="18" y="54"/>
                      </a:lnTo>
                      <a:lnTo>
                        <a:pt x="17" y="55"/>
                      </a:lnTo>
                      <a:lnTo>
                        <a:pt x="16" y="55"/>
                      </a:lnTo>
                      <a:lnTo>
                        <a:pt x="16" y="55"/>
                      </a:lnTo>
                      <a:lnTo>
                        <a:pt x="15" y="55"/>
                      </a:lnTo>
                      <a:lnTo>
                        <a:pt x="15" y="54"/>
                      </a:lnTo>
                      <a:lnTo>
                        <a:pt x="13" y="54"/>
                      </a:lnTo>
                      <a:lnTo>
                        <a:pt x="13" y="54"/>
                      </a:lnTo>
                      <a:lnTo>
                        <a:pt x="12" y="53"/>
                      </a:lnTo>
                      <a:lnTo>
                        <a:pt x="11" y="52"/>
                      </a:lnTo>
                      <a:lnTo>
                        <a:pt x="11" y="52"/>
                      </a:lnTo>
                      <a:lnTo>
                        <a:pt x="11" y="51"/>
                      </a:lnTo>
                      <a:lnTo>
                        <a:pt x="11" y="51"/>
                      </a:lnTo>
                      <a:lnTo>
                        <a:pt x="11" y="50"/>
                      </a:lnTo>
                      <a:lnTo>
                        <a:pt x="11" y="49"/>
                      </a:lnTo>
                      <a:lnTo>
                        <a:pt x="11" y="49"/>
                      </a:lnTo>
                      <a:lnTo>
                        <a:pt x="12" y="48"/>
                      </a:lnTo>
                      <a:lnTo>
                        <a:pt x="12" y="48"/>
                      </a:lnTo>
                      <a:lnTo>
                        <a:pt x="13" y="47"/>
                      </a:lnTo>
                      <a:lnTo>
                        <a:pt x="14" y="47"/>
                      </a:lnTo>
                      <a:lnTo>
                        <a:pt x="15" y="47"/>
                      </a:lnTo>
                      <a:lnTo>
                        <a:pt x="15" y="47"/>
                      </a:lnTo>
                      <a:lnTo>
                        <a:pt x="16" y="47"/>
                      </a:lnTo>
                      <a:lnTo>
                        <a:pt x="17" y="46"/>
                      </a:lnTo>
                      <a:lnTo>
                        <a:pt x="17" y="46"/>
                      </a:lnTo>
                      <a:lnTo>
                        <a:pt x="18" y="47"/>
                      </a:lnTo>
                      <a:lnTo>
                        <a:pt x="18" y="47"/>
                      </a:lnTo>
                      <a:lnTo>
                        <a:pt x="18" y="47"/>
                      </a:lnTo>
                      <a:lnTo>
                        <a:pt x="18" y="47"/>
                      </a:lnTo>
                      <a:lnTo>
                        <a:pt x="18" y="47"/>
                      </a:lnTo>
                      <a:lnTo>
                        <a:pt x="17" y="46"/>
                      </a:lnTo>
                      <a:lnTo>
                        <a:pt x="17" y="46"/>
                      </a:lnTo>
                      <a:lnTo>
                        <a:pt x="17" y="46"/>
                      </a:lnTo>
                      <a:lnTo>
                        <a:pt x="16" y="46"/>
                      </a:lnTo>
                      <a:lnTo>
                        <a:pt x="16" y="46"/>
                      </a:lnTo>
                      <a:lnTo>
                        <a:pt x="15" y="45"/>
                      </a:lnTo>
                      <a:lnTo>
                        <a:pt x="14" y="45"/>
                      </a:lnTo>
                      <a:lnTo>
                        <a:pt x="14" y="45"/>
                      </a:lnTo>
                      <a:lnTo>
                        <a:pt x="13" y="45"/>
                      </a:lnTo>
                      <a:lnTo>
                        <a:pt x="13" y="44"/>
                      </a:lnTo>
                      <a:lnTo>
                        <a:pt x="13" y="44"/>
                      </a:lnTo>
                      <a:lnTo>
                        <a:pt x="13" y="44"/>
                      </a:lnTo>
                      <a:lnTo>
                        <a:pt x="13" y="44"/>
                      </a:lnTo>
                      <a:lnTo>
                        <a:pt x="13" y="43"/>
                      </a:lnTo>
                      <a:lnTo>
                        <a:pt x="13" y="43"/>
                      </a:lnTo>
                      <a:lnTo>
                        <a:pt x="14" y="43"/>
                      </a:lnTo>
                      <a:lnTo>
                        <a:pt x="14" y="43"/>
                      </a:lnTo>
                      <a:lnTo>
                        <a:pt x="14" y="43"/>
                      </a:lnTo>
                      <a:lnTo>
                        <a:pt x="14" y="43"/>
                      </a:lnTo>
                      <a:lnTo>
                        <a:pt x="13" y="42"/>
                      </a:lnTo>
                      <a:lnTo>
                        <a:pt x="13" y="42"/>
                      </a:lnTo>
                      <a:lnTo>
                        <a:pt x="13" y="42"/>
                      </a:lnTo>
                      <a:lnTo>
                        <a:pt x="11" y="42"/>
                      </a:lnTo>
                      <a:lnTo>
                        <a:pt x="11" y="42"/>
                      </a:lnTo>
                      <a:lnTo>
                        <a:pt x="9" y="41"/>
                      </a:lnTo>
                      <a:lnTo>
                        <a:pt x="9" y="41"/>
                      </a:lnTo>
                      <a:lnTo>
                        <a:pt x="8" y="40"/>
                      </a:lnTo>
                      <a:lnTo>
                        <a:pt x="8" y="40"/>
                      </a:lnTo>
                      <a:lnTo>
                        <a:pt x="8" y="39"/>
                      </a:lnTo>
                      <a:lnTo>
                        <a:pt x="8" y="39"/>
                      </a:lnTo>
                      <a:lnTo>
                        <a:pt x="9" y="39"/>
                      </a:lnTo>
                      <a:lnTo>
                        <a:pt x="9" y="39"/>
                      </a:lnTo>
                      <a:lnTo>
                        <a:pt x="9" y="38"/>
                      </a:lnTo>
                      <a:lnTo>
                        <a:pt x="8" y="38"/>
                      </a:lnTo>
                      <a:lnTo>
                        <a:pt x="8" y="38"/>
                      </a:lnTo>
                      <a:lnTo>
                        <a:pt x="7" y="38"/>
                      </a:lnTo>
                      <a:lnTo>
                        <a:pt x="7" y="38"/>
                      </a:lnTo>
                      <a:lnTo>
                        <a:pt x="5" y="37"/>
                      </a:lnTo>
                      <a:lnTo>
                        <a:pt x="4" y="37"/>
                      </a:lnTo>
                      <a:lnTo>
                        <a:pt x="3" y="37"/>
                      </a:lnTo>
                      <a:lnTo>
                        <a:pt x="3" y="37"/>
                      </a:lnTo>
                      <a:lnTo>
                        <a:pt x="2" y="36"/>
                      </a:lnTo>
                      <a:lnTo>
                        <a:pt x="1" y="35"/>
                      </a:lnTo>
                      <a:lnTo>
                        <a:pt x="1" y="34"/>
                      </a:lnTo>
                      <a:lnTo>
                        <a:pt x="0" y="33"/>
                      </a:lnTo>
                      <a:lnTo>
                        <a:pt x="0" y="33"/>
                      </a:lnTo>
                      <a:lnTo>
                        <a:pt x="0" y="32"/>
                      </a:lnTo>
                      <a:lnTo>
                        <a:pt x="1" y="31"/>
                      </a:lnTo>
                      <a:lnTo>
                        <a:pt x="1" y="30"/>
                      </a:lnTo>
                      <a:lnTo>
                        <a:pt x="2" y="30"/>
                      </a:lnTo>
                      <a:lnTo>
                        <a:pt x="2" y="30"/>
                      </a:lnTo>
                      <a:lnTo>
                        <a:pt x="3" y="29"/>
                      </a:lnTo>
                      <a:lnTo>
                        <a:pt x="4" y="28"/>
                      </a:lnTo>
                      <a:lnTo>
                        <a:pt x="5" y="28"/>
                      </a:lnTo>
                      <a:lnTo>
                        <a:pt x="5" y="28"/>
                      </a:lnTo>
                      <a:lnTo>
                        <a:pt x="7" y="27"/>
                      </a:lnTo>
                      <a:lnTo>
                        <a:pt x="8" y="27"/>
                      </a:lnTo>
                      <a:lnTo>
                        <a:pt x="8" y="27"/>
                      </a:lnTo>
                      <a:lnTo>
                        <a:pt x="9" y="27"/>
                      </a:lnTo>
                      <a:lnTo>
                        <a:pt x="9" y="27"/>
                      </a:lnTo>
                      <a:lnTo>
                        <a:pt x="10" y="27"/>
                      </a:lnTo>
                      <a:lnTo>
                        <a:pt x="10" y="27"/>
                      </a:lnTo>
                      <a:lnTo>
                        <a:pt x="11" y="27"/>
                      </a:lnTo>
                      <a:lnTo>
                        <a:pt x="11" y="27"/>
                      </a:lnTo>
                      <a:lnTo>
                        <a:pt x="11" y="27"/>
                      </a:lnTo>
                      <a:lnTo>
                        <a:pt x="11" y="27"/>
                      </a:lnTo>
                      <a:lnTo>
                        <a:pt x="11" y="27"/>
                      </a:lnTo>
                      <a:lnTo>
                        <a:pt x="9" y="26"/>
                      </a:lnTo>
                      <a:lnTo>
                        <a:pt x="8" y="26"/>
                      </a:lnTo>
                      <a:lnTo>
                        <a:pt x="8" y="25"/>
                      </a:lnTo>
                      <a:lnTo>
                        <a:pt x="7" y="25"/>
                      </a:lnTo>
                      <a:lnTo>
                        <a:pt x="7" y="24"/>
                      </a:lnTo>
                      <a:lnTo>
                        <a:pt x="7" y="24"/>
                      </a:lnTo>
                      <a:lnTo>
                        <a:pt x="7" y="24"/>
                      </a:lnTo>
                      <a:lnTo>
                        <a:pt x="7" y="23"/>
                      </a:lnTo>
                      <a:lnTo>
                        <a:pt x="8" y="23"/>
                      </a:lnTo>
                      <a:lnTo>
                        <a:pt x="8" y="22"/>
                      </a:lnTo>
                      <a:lnTo>
                        <a:pt x="9" y="22"/>
                      </a:lnTo>
                      <a:lnTo>
                        <a:pt x="10" y="22"/>
                      </a:lnTo>
                      <a:lnTo>
                        <a:pt x="12" y="21"/>
                      </a:lnTo>
                      <a:lnTo>
                        <a:pt x="12" y="21"/>
                      </a:lnTo>
                      <a:lnTo>
                        <a:pt x="12" y="21"/>
                      </a:lnTo>
                      <a:lnTo>
                        <a:pt x="12" y="21"/>
                      </a:lnTo>
                      <a:lnTo>
                        <a:pt x="12" y="21"/>
                      </a:lnTo>
                      <a:lnTo>
                        <a:pt x="12" y="21"/>
                      </a:lnTo>
                      <a:lnTo>
                        <a:pt x="12" y="20"/>
                      </a:lnTo>
                      <a:lnTo>
                        <a:pt x="12" y="20"/>
                      </a:lnTo>
                      <a:lnTo>
                        <a:pt x="12" y="20"/>
                      </a:lnTo>
                      <a:lnTo>
                        <a:pt x="12" y="20"/>
                      </a:lnTo>
                      <a:lnTo>
                        <a:pt x="13" y="19"/>
                      </a:lnTo>
                      <a:lnTo>
                        <a:pt x="13" y="19"/>
                      </a:lnTo>
                      <a:lnTo>
                        <a:pt x="14" y="19"/>
                      </a:lnTo>
                      <a:lnTo>
                        <a:pt x="15" y="20"/>
                      </a:lnTo>
                      <a:lnTo>
                        <a:pt x="15" y="20"/>
                      </a:lnTo>
                      <a:lnTo>
                        <a:pt x="15" y="20"/>
                      </a:lnTo>
                      <a:lnTo>
                        <a:pt x="15" y="20"/>
                      </a:lnTo>
                      <a:lnTo>
                        <a:pt x="15" y="19"/>
                      </a:lnTo>
                      <a:lnTo>
                        <a:pt x="15" y="19"/>
                      </a:lnTo>
                      <a:lnTo>
                        <a:pt x="14" y="17"/>
                      </a:lnTo>
                      <a:lnTo>
                        <a:pt x="13" y="16"/>
                      </a:lnTo>
                      <a:lnTo>
                        <a:pt x="13" y="15"/>
                      </a:lnTo>
                      <a:lnTo>
                        <a:pt x="13" y="15"/>
                      </a:lnTo>
                      <a:lnTo>
                        <a:pt x="13" y="14"/>
                      </a:lnTo>
                      <a:lnTo>
                        <a:pt x="13" y="13"/>
                      </a:lnTo>
                      <a:lnTo>
                        <a:pt x="14" y="12"/>
                      </a:lnTo>
                      <a:lnTo>
                        <a:pt x="15" y="11"/>
                      </a:lnTo>
                      <a:lnTo>
                        <a:pt x="15" y="11"/>
                      </a:lnTo>
                      <a:lnTo>
                        <a:pt x="16" y="11"/>
                      </a:lnTo>
                      <a:lnTo>
                        <a:pt x="18" y="10"/>
                      </a:lnTo>
                      <a:lnTo>
                        <a:pt x="19" y="10"/>
                      </a:lnTo>
                      <a:lnTo>
                        <a:pt x="20" y="10"/>
                      </a:lnTo>
                      <a:lnTo>
                        <a:pt x="20" y="10"/>
                      </a:lnTo>
                      <a:lnTo>
                        <a:pt x="22" y="11"/>
                      </a:lnTo>
                      <a:lnTo>
                        <a:pt x="23" y="11"/>
                      </a:lnTo>
                      <a:lnTo>
                        <a:pt x="23" y="11"/>
                      </a:lnTo>
                      <a:lnTo>
                        <a:pt x="24" y="12"/>
                      </a:lnTo>
                      <a:lnTo>
                        <a:pt x="24" y="12"/>
                      </a:lnTo>
                      <a:lnTo>
                        <a:pt x="24" y="12"/>
                      </a:lnTo>
                      <a:lnTo>
                        <a:pt x="24" y="12"/>
                      </a:lnTo>
                      <a:lnTo>
                        <a:pt x="25" y="12"/>
                      </a:lnTo>
                      <a:lnTo>
                        <a:pt x="25" y="12"/>
                      </a:lnTo>
                      <a:lnTo>
                        <a:pt x="25" y="12"/>
                      </a:lnTo>
                      <a:lnTo>
                        <a:pt x="25" y="12"/>
                      </a:lnTo>
                      <a:lnTo>
                        <a:pt x="25" y="11"/>
                      </a:lnTo>
                      <a:lnTo>
                        <a:pt x="25" y="10"/>
                      </a:lnTo>
                      <a:lnTo>
                        <a:pt x="26" y="9"/>
                      </a:lnTo>
                      <a:lnTo>
                        <a:pt x="27" y="8"/>
                      </a:lnTo>
                      <a:lnTo>
                        <a:pt x="27" y="8"/>
                      </a:lnTo>
                      <a:lnTo>
                        <a:pt x="27" y="8"/>
                      </a:lnTo>
                      <a:lnTo>
                        <a:pt x="29" y="7"/>
                      </a:lnTo>
                      <a:lnTo>
                        <a:pt x="30" y="6"/>
                      </a:lnTo>
                      <a:lnTo>
                        <a:pt x="31" y="6"/>
                      </a:lnTo>
                      <a:lnTo>
                        <a:pt x="31" y="6"/>
                      </a:lnTo>
                      <a:lnTo>
                        <a:pt x="32" y="6"/>
                      </a:lnTo>
                      <a:lnTo>
                        <a:pt x="33" y="6"/>
                      </a:lnTo>
                      <a:lnTo>
                        <a:pt x="34" y="6"/>
                      </a:lnTo>
                      <a:lnTo>
                        <a:pt x="35" y="7"/>
                      </a:lnTo>
                      <a:lnTo>
                        <a:pt x="35" y="7"/>
                      </a:lnTo>
                      <a:lnTo>
                        <a:pt x="36" y="7"/>
                      </a:lnTo>
                      <a:lnTo>
                        <a:pt x="36" y="7"/>
                      </a:lnTo>
                      <a:lnTo>
                        <a:pt x="36" y="7"/>
                      </a:lnTo>
                      <a:lnTo>
                        <a:pt x="36" y="7"/>
                      </a:lnTo>
                      <a:lnTo>
                        <a:pt x="36" y="7"/>
                      </a:lnTo>
                      <a:lnTo>
                        <a:pt x="36" y="7"/>
                      </a:lnTo>
                      <a:lnTo>
                        <a:pt x="36" y="7"/>
                      </a:lnTo>
                      <a:lnTo>
                        <a:pt x="36" y="7"/>
                      </a:lnTo>
                      <a:lnTo>
                        <a:pt x="36" y="7"/>
                      </a:lnTo>
                      <a:lnTo>
                        <a:pt x="36" y="7"/>
                      </a:lnTo>
                      <a:lnTo>
                        <a:pt x="36" y="7"/>
                      </a:lnTo>
                      <a:lnTo>
                        <a:pt x="36" y="7"/>
                      </a:lnTo>
                      <a:lnTo>
                        <a:pt x="36" y="7"/>
                      </a:lnTo>
                      <a:lnTo>
                        <a:pt x="36" y="7"/>
                      </a:lnTo>
                      <a:lnTo>
                        <a:pt x="37" y="7"/>
                      </a:lnTo>
                      <a:lnTo>
                        <a:pt x="37" y="7"/>
                      </a:lnTo>
                      <a:lnTo>
                        <a:pt x="37" y="7"/>
                      </a:lnTo>
                      <a:lnTo>
                        <a:pt x="38" y="7"/>
                      </a:lnTo>
                      <a:lnTo>
                        <a:pt x="39" y="7"/>
                      </a:lnTo>
                      <a:lnTo>
                        <a:pt x="39" y="8"/>
                      </a:lnTo>
                      <a:lnTo>
                        <a:pt x="39" y="8"/>
                      </a:lnTo>
                      <a:lnTo>
                        <a:pt x="39" y="8"/>
                      </a:lnTo>
                      <a:lnTo>
                        <a:pt x="39" y="8"/>
                      </a:lnTo>
                      <a:lnTo>
                        <a:pt x="39" y="8"/>
                      </a:lnTo>
                      <a:lnTo>
                        <a:pt x="39" y="8"/>
                      </a:lnTo>
                      <a:lnTo>
                        <a:pt x="41" y="7"/>
                      </a:lnTo>
                      <a:lnTo>
                        <a:pt x="42" y="7"/>
                      </a:lnTo>
                      <a:lnTo>
                        <a:pt x="42" y="7"/>
                      </a:lnTo>
                      <a:lnTo>
                        <a:pt x="42" y="7"/>
                      </a:lnTo>
                      <a:lnTo>
                        <a:pt x="43" y="7"/>
                      </a:lnTo>
                      <a:lnTo>
                        <a:pt x="44" y="8"/>
                      </a:lnTo>
                      <a:lnTo>
                        <a:pt x="44" y="8"/>
                      </a:lnTo>
                      <a:lnTo>
                        <a:pt x="45" y="8"/>
                      </a:lnTo>
                      <a:lnTo>
                        <a:pt x="45" y="8"/>
                      </a:lnTo>
                      <a:lnTo>
                        <a:pt x="45" y="8"/>
                      </a:lnTo>
                      <a:lnTo>
                        <a:pt x="46" y="9"/>
                      </a:lnTo>
                      <a:lnTo>
                        <a:pt x="46" y="9"/>
                      </a:lnTo>
                      <a:lnTo>
                        <a:pt x="46" y="8"/>
                      </a:lnTo>
                      <a:lnTo>
                        <a:pt x="46" y="8"/>
                      </a:lnTo>
                      <a:lnTo>
                        <a:pt x="45" y="7"/>
                      </a:lnTo>
                      <a:lnTo>
                        <a:pt x="45" y="6"/>
                      </a:lnTo>
                      <a:lnTo>
                        <a:pt x="45" y="6"/>
                      </a:lnTo>
                      <a:lnTo>
                        <a:pt x="44" y="5"/>
                      </a:lnTo>
                      <a:lnTo>
                        <a:pt x="45" y="5"/>
                      </a:lnTo>
                      <a:lnTo>
                        <a:pt x="45" y="4"/>
                      </a:lnTo>
                      <a:lnTo>
                        <a:pt x="45" y="3"/>
                      </a:lnTo>
                      <a:lnTo>
                        <a:pt x="45" y="3"/>
                      </a:lnTo>
                      <a:lnTo>
                        <a:pt x="46" y="2"/>
                      </a:lnTo>
                      <a:lnTo>
                        <a:pt x="48" y="1"/>
                      </a:lnTo>
                      <a:lnTo>
                        <a:pt x="49" y="1"/>
                      </a:lnTo>
                      <a:lnTo>
                        <a:pt x="51" y="1"/>
                      </a:lnTo>
                      <a:lnTo>
                        <a:pt x="51" y="1"/>
                      </a:lnTo>
                      <a:lnTo>
                        <a:pt x="52" y="1"/>
                      </a:lnTo>
                      <a:lnTo>
                        <a:pt x="53" y="1"/>
                      </a:lnTo>
                      <a:lnTo>
                        <a:pt x="55" y="1"/>
                      </a:lnTo>
                      <a:lnTo>
                        <a:pt x="56" y="2"/>
                      </a:lnTo>
                      <a:lnTo>
                        <a:pt x="56" y="2"/>
                      </a:lnTo>
                      <a:lnTo>
                        <a:pt x="56" y="3"/>
                      </a:lnTo>
                      <a:lnTo>
                        <a:pt x="57" y="4"/>
                      </a:lnTo>
                      <a:lnTo>
                        <a:pt x="57" y="4"/>
                      </a:lnTo>
                      <a:lnTo>
                        <a:pt x="57" y="5"/>
                      </a:lnTo>
                      <a:lnTo>
                        <a:pt x="57" y="5"/>
                      </a:lnTo>
                      <a:lnTo>
                        <a:pt x="57" y="6"/>
                      </a:lnTo>
                      <a:lnTo>
                        <a:pt x="56" y="7"/>
                      </a:lnTo>
                      <a:lnTo>
                        <a:pt x="56" y="7"/>
                      </a:lnTo>
                      <a:lnTo>
                        <a:pt x="56" y="7"/>
                      </a:lnTo>
                      <a:lnTo>
                        <a:pt x="56" y="8"/>
                      </a:lnTo>
                      <a:lnTo>
                        <a:pt x="56" y="8"/>
                      </a:lnTo>
                      <a:lnTo>
                        <a:pt x="56" y="8"/>
                      </a:lnTo>
                      <a:lnTo>
                        <a:pt x="56" y="8"/>
                      </a:lnTo>
                      <a:lnTo>
                        <a:pt x="56" y="8"/>
                      </a:lnTo>
                      <a:lnTo>
                        <a:pt x="57" y="8"/>
                      </a:lnTo>
                      <a:lnTo>
                        <a:pt x="57" y="7"/>
                      </a:lnTo>
                      <a:lnTo>
                        <a:pt x="58" y="8"/>
                      </a:lnTo>
                      <a:lnTo>
                        <a:pt x="59" y="8"/>
                      </a:lnTo>
                      <a:lnTo>
                        <a:pt x="59" y="8"/>
                      </a:lnTo>
                      <a:lnTo>
                        <a:pt x="59" y="8"/>
                      </a:lnTo>
                      <a:lnTo>
                        <a:pt x="60" y="9"/>
                      </a:lnTo>
                      <a:lnTo>
                        <a:pt x="60" y="10"/>
                      </a:lnTo>
                      <a:lnTo>
                        <a:pt x="60" y="11"/>
                      </a:lnTo>
                      <a:lnTo>
                        <a:pt x="60" y="11"/>
                      </a:lnTo>
                      <a:lnTo>
                        <a:pt x="60" y="11"/>
                      </a:lnTo>
                      <a:lnTo>
                        <a:pt x="60" y="11"/>
                      </a:lnTo>
                      <a:lnTo>
                        <a:pt x="61" y="11"/>
                      </a:lnTo>
                      <a:lnTo>
                        <a:pt x="61"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17" name="Freeform 925">
                  <a:extLst>
                    <a:ext uri="{FF2B5EF4-FFF2-40B4-BE49-F238E27FC236}">
                      <a16:creationId xmlns:a16="http://schemas.microsoft.com/office/drawing/2014/main" id="{B9268370-0B92-4EDC-9D5F-87457CD968A4}"/>
                    </a:ext>
                  </a:extLst>
                </p:cNvPr>
                <p:cNvSpPr>
                  <a:spLocks/>
                </p:cNvSpPr>
                <p:nvPr/>
              </p:nvSpPr>
              <p:spPr bwMode="auto">
                <a:xfrm>
                  <a:off x="3218" y="1405"/>
                  <a:ext cx="12" cy="31"/>
                </a:xfrm>
                <a:custGeom>
                  <a:avLst/>
                  <a:gdLst>
                    <a:gd name="T0" fmla="*/ 8 w 12"/>
                    <a:gd name="T1" fmla="*/ 0 h 31"/>
                    <a:gd name="T2" fmla="*/ 8 w 12"/>
                    <a:gd name="T3" fmla="*/ 0 h 31"/>
                    <a:gd name="T4" fmla="*/ 9 w 12"/>
                    <a:gd name="T5" fmla="*/ 3 h 31"/>
                    <a:gd name="T6" fmla="*/ 9 w 12"/>
                    <a:gd name="T7" fmla="*/ 5 h 31"/>
                    <a:gd name="T8" fmla="*/ 10 w 12"/>
                    <a:gd name="T9" fmla="*/ 8 h 31"/>
                    <a:gd name="T10" fmla="*/ 11 w 12"/>
                    <a:gd name="T11" fmla="*/ 10 h 31"/>
                    <a:gd name="T12" fmla="*/ 11 w 12"/>
                    <a:gd name="T13" fmla="*/ 13 h 31"/>
                    <a:gd name="T14" fmla="*/ 11 w 12"/>
                    <a:gd name="T15" fmla="*/ 15 h 31"/>
                    <a:gd name="T16" fmla="*/ 11 w 12"/>
                    <a:gd name="T17" fmla="*/ 18 h 31"/>
                    <a:gd name="T18" fmla="*/ 11 w 12"/>
                    <a:gd name="T19" fmla="*/ 20 h 31"/>
                    <a:gd name="T20" fmla="*/ 11 w 12"/>
                    <a:gd name="T21" fmla="*/ 20 h 31"/>
                    <a:gd name="T22" fmla="*/ 10 w 12"/>
                    <a:gd name="T23" fmla="*/ 23 h 31"/>
                    <a:gd name="T24" fmla="*/ 10 w 12"/>
                    <a:gd name="T25" fmla="*/ 24 h 31"/>
                    <a:gd name="T26" fmla="*/ 10 w 12"/>
                    <a:gd name="T27" fmla="*/ 25 h 31"/>
                    <a:gd name="T28" fmla="*/ 9 w 12"/>
                    <a:gd name="T29" fmla="*/ 26 h 31"/>
                    <a:gd name="T30" fmla="*/ 8 w 12"/>
                    <a:gd name="T31" fmla="*/ 27 h 31"/>
                    <a:gd name="T32" fmla="*/ 7 w 12"/>
                    <a:gd name="T33" fmla="*/ 28 h 31"/>
                    <a:gd name="T34" fmla="*/ 6 w 12"/>
                    <a:gd name="T35" fmla="*/ 28 h 31"/>
                    <a:gd name="T36" fmla="*/ 6 w 12"/>
                    <a:gd name="T37" fmla="*/ 28 h 31"/>
                    <a:gd name="T38" fmla="*/ 4 w 12"/>
                    <a:gd name="T39" fmla="*/ 28 h 31"/>
                    <a:gd name="T40" fmla="*/ 2 w 12"/>
                    <a:gd name="T41" fmla="*/ 28 h 31"/>
                    <a:gd name="T42" fmla="*/ 2 w 12"/>
                    <a:gd name="T43" fmla="*/ 29 h 31"/>
                    <a:gd name="T44" fmla="*/ 1 w 12"/>
                    <a:gd name="T45" fmla="*/ 29 h 31"/>
                    <a:gd name="T46" fmla="*/ 0 w 12"/>
                    <a:gd name="T47" fmla="*/ 29 h 31"/>
                    <a:gd name="T48" fmla="*/ 0 w 12"/>
                    <a:gd name="T49" fmla="*/ 30 h 31"/>
                    <a:gd name="T50" fmla="*/ 0 w 12"/>
                    <a:gd name="T51" fmla="*/ 30 h 31"/>
                    <a:gd name="T52" fmla="*/ 0 w 12"/>
                    <a:gd name="T53" fmla="*/ 31 h 31"/>
                    <a:gd name="T54" fmla="*/ 0 w 12"/>
                    <a:gd name="T55" fmla="*/ 30 h 31"/>
                    <a:gd name="T56" fmla="*/ 0 w 12"/>
                    <a:gd name="T57" fmla="*/ 30 h 31"/>
                    <a:gd name="T58" fmla="*/ 0 w 12"/>
                    <a:gd name="T59" fmla="*/ 30 h 31"/>
                    <a:gd name="T60" fmla="*/ 1 w 12"/>
                    <a:gd name="T61" fmla="*/ 29 h 31"/>
                    <a:gd name="T62" fmla="*/ 1 w 12"/>
                    <a:gd name="T63" fmla="*/ 29 h 31"/>
                    <a:gd name="T64" fmla="*/ 2 w 12"/>
                    <a:gd name="T65" fmla="*/ 29 h 31"/>
                    <a:gd name="T66" fmla="*/ 4 w 12"/>
                    <a:gd name="T67" fmla="*/ 28 h 31"/>
                    <a:gd name="T68" fmla="*/ 5 w 12"/>
                    <a:gd name="T69" fmla="*/ 28 h 31"/>
                    <a:gd name="T70" fmla="*/ 5 w 12"/>
                    <a:gd name="T71" fmla="*/ 28 h 31"/>
                    <a:gd name="T72" fmla="*/ 6 w 12"/>
                    <a:gd name="T73" fmla="*/ 28 h 31"/>
                    <a:gd name="T74" fmla="*/ 7 w 12"/>
                    <a:gd name="T75" fmla="*/ 28 h 31"/>
                    <a:gd name="T76" fmla="*/ 8 w 12"/>
                    <a:gd name="T77" fmla="*/ 28 h 31"/>
                    <a:gd name="T78" fmla="*/ 8 w 12"/>
                    <a:gd name="T79" fmla="*/ 27 h 31"/>
                    <a:gd name="T80" fmla="*/ 8 w 12"/>
                    <a:gd name="T81" fmla="*/ 27 h 31"/>
                    <a:gd name="T82" fmla="*/ 9 w 12"/>
                    <a:gd name="T83" fmla="*/ 27 h 31"/>
                    <a:gd name="T84" fmla="*/ 10 w 12"/>
                    <a:gd name="T85" fmla="*/ 26 h 31"/>
                    <a:gd name="T86" fmla="*/ 10 w 12"/>
                    <a:gd name="T87" fmla="*/ 25 h 31"/>
                    <a:gd name="T88" fmla="*/ 10 w 12"/>
                    <a:gd name="T89" fmla="*/ 24 h 31"/>
                    <a:gd name="T90" fmla="*/ 10 w 12"/>
                    <a:gd name="T91" fmla="*/ 24 h 31"/>
                    <a:gd name="T92" fmla="*/ 11 w 12"/>
                    <a:gd name="T93" fmla="*/ 22 h 31"/>
                    <a:gd name="T94" fmla="*/ 11 w 12"/>
                    <a:gd name="T95" fmla="*/ 20 h 31"/>
                    <a:gd name="T96" fmla="*/ 11 w 12"/>
                    <a:gd name="T97" fmla="*/ 20 h 31"/>
                    <a:gd name="T98" fmla="*/ 12 w 12"/>
                    <a:gd name="T99" fmla="*/ 17 h 31"/>
                    <a:gd name="T100" fmla="*/ 11 w 12"/>
                    <a:gd name="T101" fmla="*/ 15 h 31"/>
                    <a:gd name="T102" fmla="*/ 11 w 12"/>
                    <a:gd name="T103" fmla="*/ 12 h 31"/>
                    <a:gd name="T104" fmla="*/ 11 w 12"/>
                    <a:gd name="T105" fmla="*/ 10 h 31"/>
                    <a:gd name="T106" fmla="*/ 11 w 12"/>
                    <a:gd name="T107" fmla="*/ 10 h 31"/>
                    <a:gd name="T108" fmla="*/ 10 w 12"/>
                    <a:gd name="T109" fmla="*/ 7 h 31"/>
                    <a:gd name="T110" fmla="*/ 10 w 12"/>
                    <a:gd name="T111" fmla="*/ 5 h 31"/>
                    <a:gd name="T112" fmla="*/ 8 w 12"/>
                    <a:gd name="T113" fmla="*/ 0 h 31"/>
                    <a:gd name="T114" fmla="*/ 8 w 12"/>
                    <a:gd name="T115" fmla="*/ 0 h 31"/>
                    <a:gd name="T116" fmla="*/ 8 w 12"/>
                    <a:gd name="T1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 h="31">
                      <a:moveTo>
                        <a:pt x="8" y="0"/>
                      </a:moveTo>
                      <a:lnTo>
                        <a:pt x="8" y="0"/>
                      </a:lnTo>
                      <a:lnTo>
                        <a:pt x="9" y="3"/>
                      </a:lnTo>
                      <a:lnTo>
                        <a:pt x="9" y="5"/>
                      </a:lnTo>
                      <a:lnTo>
                        <a:pt x="10" y="8"/>
                      </a:lnTo>
                      <a:lnTo>
                        <a:pt x="11" y="10"/>
                      </a:lnTo>
                      <a:lnTo>
                        <a:pt x="11" y="13"/>
                      </a:lnTo>
                      <a:lnTo>
                        <a:pt x="11" y="15"/>
                      </a:lnTo>
                      <a:lnTo>
                        <a:pt x="11" y="18"/>
                      </a:lnTo>
                      <a:lnTo>
                        <a:pt x="11" y="20"/>
                      </a:lnTo>
                      <a:lnTo>
                        <a:pt x="11" y="20"/>
                      </a:lnTo>
                      <a:lnTo>
                        <a:pt x="10" y="23"/>
                      </a:lnTo>
                      <a:lnTo>
                        <a:pt x="10" y="24"/>
                      </a:lnTo>
                      <a:lnTo>
                        <a:pt x="10" y="25"/>
                      </a:lnTo>
                      <a:lnTo>
                        <a:pt x="9" y="26"/>
                      </a:lnTo>
                      <a:lnTo>
                        <a:pt x="8" y="27"/>
                      </a:lnTo>
                      <a:lnTo>
                        <a:pt x="7" y="28"/>
                      </a:lnTo>
                      <a:lnTo>
                        <a:pt x="6" y="28"/>
                      </a:lnTo>
                      <a:lnTo>
                        <a:pt x="6" y="28"/>
                      </a:lnTo>
                      <a:lnTo>
                        <a:pt x="4" y="28"/>
                      </a:lnTo>
                      <a:lnTo>
                        <a:pt x="2" y="28"/>
                      </a:lnTo>
                      <a:lnTo>
                        <a:pt x="2" y="29"/>
                      </a:lnTo>
                      <a:lnTo>
                        <a:pt x="1" y="29"/>
                      </a:lnTo>
                      <a:lnTo>
                        <a:pt x="0" y="29"/>
                      </a:lnTo>
                      <a:lnTo>
                        <a:pt x="0" y="30"/>
                      </a:lnTo>
                      <a:lnTo>
                        <a:pt x="0" y="30"/>
                      </a:lnTo>
                      <a:lnTo>
                        <a:pt x="0" y="31"/>
                      </a:lnTo>
                      <a:lnTo>
                        <a:pt x="0" y="30"/>
                      </a:lnTo>
                      <a:lnTo>
                        <a:pt x="0" y="30"/>
                      </a:lnTo>
                      <a:lnTo>
                        <a:pt x="0" y="30"/>
                      </a:lnTo>
                      <a:lnTo>
                        <a:pt x="1" y="29"/>
                      </a:lnTo>
                      <a:lnTo>
                        <a:pt x="1" y="29"/>
                      </a:lnTo>
                      <a:lnTo>
                        <a:pt x="2" y="29"/>
                      </a:lnTo>
                      <a:lnTo>
                        <a:pt x="4" y="28"/>
                      </a:lnTo>
                      <a:lnTo>
                        <a:pt x="5" y="28"/>
                      </a:lnTo>
                      <a:lnTo>
                        <a:pt x="5" y="28"/>
                      </a:lnTo>
                      <a:lnTo>
                        <a:pt x="6" y="28"/>
                      </a:lnTo>
                      <a:lnTo>
                        <a:pt x="7" y="28"/>
                      </a:lnTo>
                      <a:lnTo>
                        <a:pt x="8" y="28"/>
                      </a:lnTo>
                      <a:lnTo>
                        <a:pt x="8" y="27"/>
                      </a:lnTo>
                      <a:lnTo>
                        <a:pt x="8" y="27"/>
                      </a:lnTo>
                      <a:lnTo>
                        <a:pt x="9" y="27"/>
                      </a:lnTo>
                      <a:lnTo>
                        <a:pt x="10" y="26"/>
                      </a:lnTo>
                      <a:lnTo>
                        <a:pt x="10" y="25"/>
                      </a:lnTo>
                      <a:lnTo>
                        <a:pt x="10" y="24"/>
                      </a:lnTo>
                      <a:lnTo>
                        <a:pt x="10" y="24"/>
                      </a:lnTo>
                      <a:lnTo>
                        <a:pt x="11" y="22"/>
                      </a:lnTo>
                      <a:lnTo>
                        <a:pt x="11" y="20"/>
                      </a:lnTo>
                      <a:lnTo>
                        <a:pt x="11" y="20"/>
                      </a:lnTo>
                      <a:lnTo>
                        <a:pt x="12" y="17"/>
                      </a:lnTo>
                      <a:lnTo>
                        <a:pt x="11" y="15"/>
                      </a:lnTo>
                      <a:lnTo>
                        <a:pt x="11" y="12"/>
                      </a:lnTo>
                      <a:lnTo>
                        <a:pt x="11" y="10"/>
                      </a:lnTo>
                      <a:lnTo>
                        <a:pt x="11" y="10"/>
                      </a:lnTo>
                      <a:lnTo>
                        <a:pt x="10" y="7"/>
                      </a:lnTo>
                      <a:lnTo>
                        <a:pt x="10" y="5"/>
                      </a:lnTo>
                      <a:lnTo>
                        <a:pt x="8" y="0"/>
                      </a:lnTo>
                      <a:lnTo>
                        <a:pt x="8"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18" name="Freeform 926">
                  <a:extLst>
                    <a:ext uri="{FF2B5EF4-FFF2-40B4-BE49-F238E27FC236}">
                      <a16:creationId xmlns:a16="http://schemas.microsoft.com/office/drawing/2014/main" id="{EA35783A-9622-4DB0-9CAF-149B37D9D397}"/>
                    </a:ext>
                  </a:extLst>
                </p:cNvPr>
                <p:cNvSpPr>
                  <a:spLocks/>
                </p:cNvSpPr>
                <p:nvPr/>
              </p:nvSpPr>
              <p:spPr bwMode="auto">
                <a:xfrm>
                  <a:off x="3218" y="1405"/>
                  <a:ext cx="12" cy="31"/>
                </a:xfrm>
                <a:custGeom>
                  <a:avLst/>
                  <a:gdLst>
                    <a:gd name="T0" fmla="*/ 8 w 12"/>
                    <a:gd name="T1" fmla="*/ 0 h 31"/>
                    <a:gd name="T2" fmla="*/ 8 w 12"/>
                    <a:gd name="T3" fmla="*/ 0 h 31"/>
                    <a:gd name="T4" fmla="*/ 9 w 12"/>
                    <a:gd name="T5" fmla="*/ 3 h 31"/>
                    <a:gd name="T6" fmla="*/ 9 w 12"/>
                    <a:gd name="T7" fmla="*/ 5 h 31"/>
                    <a:gd name="T8" fmla="*/ 10 w 12"/>
                    <a:gd name="T9" fmla="*/ 8 h 31"/>
                    <a:gd name="T10" fmla="*/ 11 w 12"/>
                    <a:gd name="T11" fmla="*/ 10 h 31"/>
                    <a:gd name="T12" fmla="*/ 11 w 12"/>
                    <a:gd name="T13" fmla="*/ 13 h 31"/>
                    <a:gd name="T14" fmla="*/ 11 w 12"/>
                    <a:gd name="T15" fmla="*/ 15 h 31"/>
                    <a:gd name="T16" fmla="*/ 11 w 12"/>
                    <a:gd name="T17" fmla="*/ 18 h 31"/>
                    <a:gd name="T18" fmla="*/ 11 w 12"/>
                    <a:gd name="T19" fmla="*/ 20 h 31"/>
                    <a:gd name="T20" fmla="*/ 11 w 12"/>
                    <a:gd name="T21" fmla="*/ 20 h 31"/>
                    <a:gd name="T22" fmla="*/ 10 w 12"/>
                    <a:gd name="T23" fmla="*/ 23 h 31"/>
                    <a:gd name="T24" fmla="*/ 10 w 12"/>
                    <a:gd name="T25" fmla="*/ 24 h 31"/>
                    <a:gd name="T26" fmla="*/ 10 w 12"/>
                    <a:gd name="T27" fmla="*/ 25 h 31"/>
                    <a:gd name="T28" fmla="*/ 9 w 12"/>
                    <a:gd name="T29" fmla="*/ 26 h 31"/>
                    <a:gd name="T30" fmla="*/ 8 w 12"/>
                    <a:gd name="T31" fmla="*/ 27 h 31"/>
                    <a:gd name="T32" fmla="*/ 7 w 12"/>
                    <a:gd name="T33" fmla="*/ 28 h 31"/>
                    <a:gd name="T34" fmla="*/ 6 w 12"/>
                    <a:gd name="T35" fmla="*/ 28 h 31"/>
                    <a:gd name="T36" fmla="*/ 6 w 12"/>
                    <a:gd name="T37" fmla="*/ 28 h 31"/>
                    <a:gd name="T38" fmla="*/ 4 w 12"/>
                    <a:gd name="T39" fmla="*/ 28 h 31"/>
                    <a:gd name="T40" fmla="*/ 2 w 12"/>
                    <a:gd name="T41" fmla="*/ 28 h 31"/>
                    <a:gd name="T42" fmla="*/ 2 w 12"/>
                    <a:gd name="T43" fmla="*/ 29 h 31"/>
                    <a:gd name="T44" fmla="*/ 1 w 12"/>
                    <a:gd name="T45" fmla="*/ 29 h 31"/>
                    <a:gd name="T46" fmla="*/ 0 w 12"/>
                    <a:gd name="T47" fmla="*/ 29 h 31"/>
                    <a:gd name="T48" fmla="*/ 0 w 12"/>
                    <a:gd name="T49" fmla="*/ 30 h 31"/>
                    <a:gd name="T50" fmla="*/ 0 w 12"/>
                    <a:gd name="T51" fmla="*/ 30 h 31"/>
                    <a:gd name="T52" fmla="*/ 0 w 12"/>
                    <a:gd name="T53" fmla="*/ 31 h 31"/>
                    <a:gd name="T54" fmla="*/ 0 w 12"/>
                    <a:gd name="T55" fmla="*/ 30 h 31"/>
                    <a:gd name="T56" fmla="*/ 0 w 12"/>
                    <a:gd name="T57" fmla="*/ 30 h 31"/>
                    <a:gd name="T58" fmla="*/ 0 w 12"/>
                    <a:gd name="T59" fmla="*/ 30 h 31"/>
                    <a:gd name="T60" fmla="*/ 1 w 12"/>
                    <a:gd name="T61" fmla="*/ 29 h 31"/>
                    <a:gd name="T62" fmla="*/ 1 w 12"/>
                    <a:gd name="T63" fmla="*/ 29 h 31"/>
                    <a:gd name="T64" fmla="*/ 2 w 12"/>
                    <a:gd name="T65" fmla="*/ 29 h 31"/>
                    <a:gd name="T66" fmla="*/ 4 w 12"/>
                    <a:gd name="T67" fmla="*/ 28 h 31"/>
                    <a:gd name="T68" fmla="*/ 5 w 12"/>
                    <a:gd name="T69" fmla="*/ 28 h 31"/>
                    <a:gd name="T70" fmla="*/ 5 w 12"/>
                    <a:gd name="T71" fmla="*/ 28 h 31"/>
                    <a:gd name="T72" fmla="*/ 6 w 12"/>
                    <a:gd name="T73" fmla="*/ 28 h 31"/>
                    <a:gd name="T74" fmla="*/ 7 w 12"/>
                    <a:gd name="T75" fmla="*/ 28 h 31"/>
                    <a:gd name="T76" fmla="*/ 8 w 12"/>
                    <a:gd name="T77" fmla="*/ 28 h 31"/>
                    <a:gd name="T78" fmla="*/ 8 w 12"/>
                    <a:gd name="T79" fmla="*/ 27 h 31"/>
                    <a:gd name="T80" fmla="*/ 8 w 12"/>
                    <a:gd name="T81" fmla="*/ 27 h 31"/>
                    <a:gd name="T82" fmla="*/ 9 w 12"/>
                    <a:gd name="T83" fmla="*/ 27 h 31"/>
                    <a:gd name="T84" fmla="*/ 10 w 12"/>
                    <a:gd name="T85" fmla="*/ 26 h 31"/>
                    <a:gd name="T86" fmla="*/ 10 w 12"/>
                    <a:gd name="T87" fmla="*/ 25 h 31"/>
                    <a:gd name="T88" fmla="*/ 10 w 12"/>
                    <a:gd name="T89" fmla="*/ 24 h 31"/>
                    <a:gd name="T90" fmla="*/ 10 w 12"/>
                    <a:gd name="T91" fmla="*/ 24 h 31"/>
                    <a:gd name="T92" fmla="*/ 11 w 12"/>
                    <a:gd name="T93" fmla="*/ 22 h 31"/>
                    <a:gd name="T94" fmla="*/ 11 w 12"/>
                    <a:gd name="T95" fmla="*/ 20 h 31"/>
                    <a:gd name="T96" fmla="*/ 11 w 12"/>
                    <a:gd name="T97" fmla="*/ 20 h 31"/>
                    <a:gd name="T98" fmla="*/ 12 w 12"/>
                    <a:gd name="T99" fmla="*/ 17 h 31"/>
                    <a:gd name="T100" fmla="*/ 11 w 12"/>
                    <a:gd name="T101" fmla="*/ 15 h 31"/>
                    <a:gd name="T102" fmla="*/ 11 w 12"/>
                    <a:gd name="T103" fmla="*/ 12 h 31"/>
                    <a:gd name="T104" fmla="*/ 11 w 12"/>
                    <a:gd name="T105" fmla="*/ 10 h 31"/>
                    <a:gd name="T106" fmla="*/ 11 w 12"/>
                    <a:gd name="T107" fmla="*/ 10 h 31"/>
                    <a:gd name="T108" fmla="*/ 10 w 12"/>
                    <a:gd name="T109" fmla="*/ 7 h 31"/>
                    <a:gd name="T110" fmla="*/ 10 w 12"/>
                    <a:gd name="T111" fmla="*/ 5 h 31"/>
                    <a:gd name="T112" fmla="*/ 8 w 12"/>
                    <a:gd name="T113" fmla="*/ 0 h 31"/>
                    <a:gd name="T114" fmla="*/ 8 w 12"/>
                    <a:gd name="T115" fmla="*/ 0 h 31"/>
                    <a:gd name="T116" fmla="*/ 8 w 12"/>
                    <a:gd name="T1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 h="31">
                      <a:moveTo>
                        <a:pt x="8" y="0"/>
                      </a:moveTo>
                      <a:lnTo>
                        <a:pt x="8" y="0"/>
                      </a:lnTo>
                      <a:lnTo>
                        <a:pt x="9" y="3"/>
                      </a:lnTo>
                      <a:lnTo>
                        <a:pt x="9" y="5"/>
                      </a:lnTo>
                      <a:lnTo>
                        <a:pt x="10" y="8"/>
                      </a:lnTo>
                      <a:lnTo>
                        <a:pt x="11" y="10"/>
                      </a:lnTo>
                      <a:lnTo>
                        <a:pt x="11" y="13"/>
                      </a:lnTo>
                      <a:lnTo>
                        <a:pt x="11" y="15"/>
                      </a:lnTo>
                      <a:lnTo>
                        <a:pt x="11" y="18"/>
                      </a:lnTo>
                      <a:lnTo>
                        <a:pt x="11" y="20"/>
                      </a:lnTo>
                      <a:lnTo>
                        <a:pt x="11" y="20"/>
                      </a:lnTo>
                      <a:lnTo>
                        <a:pt x="10" y="23"/>
                      </a:lnTo>
                      <a:lnTo>
                        <a:pt x="10" y="24"/>
                      </a:lnTo>
                      <a:lnTo>
                        <a:pt x="10" y="25"/>
                      </a:lnTo>
                      <a:lnTo>
                        <a:pt x="9" y="26"/>
                      </a:lnTo>
                      <a:lnTo>
                        <a:pt x="8" y="27"/>
                      </a:lnTo>
                      <a:lnTo>
                        <a:pt x="7" y="28"/>
                      </a:lnTo>
                      <a:lnTo>
                        <a:pt x="6" y="28"/>
                      </a:lnTo>
                      <a:lnTo>
                        <a:pt x="6" y="28"/>
                      </a:lnTo>
                      <a:lnTo>
                        <a:pt x="4" y="28"/>
                      </a:lnTo>
                      <a:lnTo>
                        <a:pt x="2" y="28"/>
                      </a:lnTo>
                      <a:lnTo>
                        <a:pt x="2" y="29"/>
                      </a:lnTo>
                      <a:lnTo>
                        <a:pt x="1" y="29"/>
                      </a:lnTo>
                      <a:lnTo>
                        <a:pt x="0" y="29"/>
                      </a:lnTo>
                      <a:lnTo>
                        <a:pt x="0" y="30"/>
                      </a:lnTo>
                      <a:lnTo>
                        <a:pt x="0" y="30"/>
                      </a:lnTo>
                      <a:lnTo>
                        <a:pt x="0" y="31"/>
                      </a:lnTo>
                      <a:lnTo>
                        <a:pt x="0" y="30"/>
                      </a:lnTo>
                      <a:lnTo>
                        <a:pt x="0" y="30"/>
                      </a:lnTo>
                      <a:lnTo>
                        <a:pt x="0" y="30"/>
                      </a:lnTo>
                      <a:lnTo>
                        <a:pt x="1" y="29"/>
                      </a:lnTo>
                      <a:lnTo>
                        <a:pt x="1" y="29"/>
                      </a:lnTo>
                      <a:lnTo>
                        <a:pt x="2" y="29"/>
                      </a:lnTo>
                      <a:lnTo>
                        <a:pt x="4" y="28"/>
                      </a:lnTo>
                      <a:lnTo>
                        <a:pt x="5" y="28"/>
                      </a:lnTo>
                      <a:lnTo>
                        <a:pt x="5" y="28"/>
                      </a:lnTo>
                      <a:lnTo>
                        <a:pt x="6" y="28"/>
                      </a:lnTo>
                      <a:lnTo>
                        <a:pt x="7" y="28"/>
                      </a:lnTo>
                      <a:lnTo>
                        <a:pt x="8" y="28"/>
                      </a:lnTo>
                      <a:lnTo>
                        <a:pt x="8" y="27"/>
                      </a:lnTo>
                      <a:lnTo>
                        <a:pt x="8" y="27"/>
                      </a:lnTo>
                      <a:lnTo>
                        <a:pt x="9" y="27"/>
                      </a:lnTo>
                      <a:lnTo>
                        <a:pt x="10" y="26"/>
                      </a:lnTo>
                      <a:lnTo>
                        <a:pt x="10" y="25"/>
                      </a:lnTo>
                      <a:lnTo>
                        <a:pt x="10" y="24"/>
                      </a:lnTo>
                      <a:lnTo>
                        <a:pt x="10" y="24"/>
                      </a:lnTo>
                      <a:lnTo>
                        <a:pt x="11" y="22"/>
                      </a:lnTo>
                      <a:lnTo>
                        <a:pt x="11" y="20"/>
                      </a:lnTo>
                      <a:lnTo>
                        <a:pt x="11" y="20"/>
                      </a:lnTo>
                      <a:lnTo>
                        <a:pt x="12" y="17"/>
                      </a:lnTo>
                      <a:lnTo>
                        <a:pt x="11" y="15"/>
                      </a:lnTo>
                      <a:lnTo>
                        <a:pt x="11" y="12"/>
                      </a:lnTo>
                      <a:lnTo>
                        <a:pt x="11" y="10"/>
                      </a:lnTo>
                      <a:lnTo>
                        <a:pt x="11" y="10"/>
                      </a:lnTo>
                      <a:lnTo>
                        <a:pt x="10" y="7"/>
                      </a:lnTo>
                      <a:lnTo>
                        <a:pt x="10" y="5"/>
                      </a:lnTo>
                      <a:lnTo>
                        <a:pt x="8" y="0"/>
                      </a:lnTo>
                      <a:lnTo>
                        <a:pt x="8"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19" name="Freeform 927">
                  <a:extLst>
                    <a:ext uri="{FF2B5EF4-FFF2-40B4-BE49-F238E27FC236}">
                      <a16:creationId xmlns:a16="http://schemas.microsoft.com/office/drawing/2014/main" id="{6575D0E9-D758-4F39-AEB6-9091C3A4E633}"/>
                    </a:ext>
                  </a:extLst>
                </p:cNvPr>
                <p:cNvSpPr>
                  <a:spLocks/>
                </p:cNvSpPr>
                <p:nvPr/>
              </p:nvSpPr>
              <p:spPr bwMode="auto">
                <a:xfrm>
                  <a:off x="3216" y="1434"/>
                  <a:ext cx="8" cy="2"/>
                </a:xfrm>
                <a:custGeom>
                  <a:avLst/>
                  <a:gdLst>
                    <a:gd name="T0" fmla="*/ 0 w 8"/>
                    <a:gd name="T1" fmla="*/ 2 h 2"/>
                    <a:gd name="T2" fmla="*/ 0 w 8"/>
                    <a:gd name="T3" fmla="*/ 2 h 2"/>
                    <a:gd name="T4" fmla="*/ 1 w 8"/>
                    <a:gd name="T5" fmla="*/ 2 h 2"/>
                    <a:gd name="T6" fmla="*/ 1 w 8"/>
                    <a:gd name="T7" fmla="*/ 2 h 2"/>
                    <a:gd name="T8" fmla="*/ 2 w 8"/>
                    <a:gd name="T9" fmla="*/ 2 h 2"/>
                    <a:gd name="T10" fmla="*/ 2 w 8"/>
                    <a:gd name="T11" fmla="*/ 2 h 2"/>
                    <a:gd name="T12" fmla="*/ 2 w 8"/>
                    <a:gd name="T13" fmla="*/ 1 h 2"/>
                    <a:gd name="T14" fmla="*/ 3 w 8"/>
                    <a:gd name="T15" fmla="*/ 1 h 2"/>
                    <a:gd name="T16" fmla="*/ 3 w 8"/>
                    <a:gd name="T17" fmla="*/ 1 h 2"/>
                    <a:gd name="T18" fmla="*/ 3 w 8"/>
                    <a:gd name="T19" fmla="*/ 1 h 2"/>
                    <a:gd name="T20" fmla="*/ 4 w 8"/>
                    <a:gd name="T21" fmla="*/ 0 h 2"/>
                    <a:gd name="T22" fmla="*/ 6 w 8"/>
                    <a:gd name="T23" fmla="*/ 0 h 2"/>
                    <a:gd name="T24" fmla="*/ 6 w 8"/>
                    <a:gd name="T25" fmla="*/ 0 h 2"/>
                    <a:gd name="T26" fmla="*/ 8 w 8"/>
                    <a:gd name="T27" fmla="*/ 0 h 2"/>
                    <a:gd name="T28" fmla="*/ 8 w 8"/>
                    <a:gd name="T29" fmla="*/ 0 h 2"/>
                    <a:gd name="T30" fmla="*/ 8 w 8"/>
                    <a:gd name="T31" fmla="*/ 0 h 2"/>
                    <a:gd name="T32" fmla="*/ 8 w 8"/>
                    <a:gd name="T33" fmla="*/ 0 h 2"/>
                    <a:gd name="T34" fmla="*/ 6 w 8"/>
                    <a:gd name="T35" fmla="*/ 0 h 2"/>
                    <a:gd name="T36" fmla="*/ 6 w 8"/>
                    <a:gd name="T37" fmla="*/ 0 h 2"/>
                    <a:gd name="T38" fmla="*/ 5 w 8"/>
                    <a:gd name="T39" fmla="*/ 0 h 2"/>
                    <a:gd name="T40" fmla="*/ 4 w 8"/>
                    <a:gd name="T41" fmla="*/ 0 h 2"/>
                    <a:gd name="T42" fmla="*/ 4 w 8"/>
                    <a:gd name="T43" fmla="*/ 0 h 2"/>
                    <a:gd name="T44" fmla="*/ 3 w 8"/>
                    <a:gd name="T45" fmla="*/ 0 h 2"/>
                    <a:gd name="T46" fmla="*/ 2 w 8"/>
                    <a:gd name="T47" fmla="*/ 1 h 2"/>
                    <a:gd name="T48" fmla="*/ 2 w 8"/>
                    <a:gd name="T49" fmla="*/ 1 h 2"/>
                    <a:gd name="T50" fmla="*/ 2 w 8"/>
                    <a:gd name="T51" fmla="*/ 1 h 2"/>
                    <a:gd name="T52" fmla="*/ 1 w 8"/>
                    <a:gd name="T53" fmla="*/ 2 h 2"/>
                    <a:gd name="T54" fmla="*/ 0 w 8"/>
                    <a:gd name="T55" fmla="*/ 2 h 2"/>
                    <a:gd name="T56" fmla="*/ 0 w 8"/>
                    <a:gd name="T57" fmla="*/ 2 h 2"/>
                    <a:gd name="T58" fmla="*/ 0 w 8"/>
                    <a:gd name="T5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2">
                      <a:moveTo>
                        <a:pt x="0" y="2"/>
                      </a:moveTo>
                      <a:lnTo>
                        <a:pt x="0" y="2"/>
                      </a:lnTo>
                      <a:lnTo>
                        <a:pt x="1" y="2"/>
                      </a:lnTo>
                      <a:lnTo>
                        <a:pt x="1" y="2"/>
                      </a:lnTo>
                      <a:lnTo>
                        <a:pt x="2" y="2"/>
                      </a:lnTo>
                      <a:lnTo>
                        <a:pt x="2" y="2"/>
                      </a:lnTo>
                      <a:lnTo>
                        <a:pt x="2" y="1"/>
                      </a:lnTo>
                      <a:lnTo>
                        <a:pt x="3" y="1"/>
                      </a:lnTo>
                      <a:lnTo>
                        <a:pt x="3" y="1"/>
                      </a:lnTo>
                      <a:lnTo>
                        <a:pt x="3" y="1"/>
                      </a:lnTo>
                      <a:lnTo>
                        <a:pt x="4" y="0"/>
                      </a:lnTo>
                      <a:lnTo>
                        <a:pt x="6" y="0"/>
                      </a:lnTo>
                      <a:lnTo>
                        <a:pt x="6" y="0"/>
                      </a:lnTo>
                      <a:lnTo>
                        <a:pt x="8" y="0"/>
                      </a:lnTo>
                      <a:lnTo>
                        <a:pt x="8" y="0"/>
                      </a:lnTo>
                      <a:lnTo>
                        <a:pt x="8" y="0"/>
                      </a:lnTo>
                      <a:lnTo>
                        <a:pt x="8" y="0"/>
                      </a:lnTo>
                      <a:lnTo>
                        <a:pt x="6" y="0"/>
                      </a:lnTo>
                      <a:lnTo>
                        <a:pt x="6" y="0"/>
                      </a:lnTo>
                      <a:lnTo>
                        <a:pt x="5" y="0"/>
                      </a:lnTo>
                      <a:lnTo>
                        <a:pt x="4" y="0"/>
                      </a:lnTo>
                      <a:lnTo>
                        <a:pt x="4" y="0"/>
                      </a:lnTo>
                      <a:lnTo>
                        <a:pt x="3" y="0"/>
                      </a:lnTo>
                      <a:lnTo>
                        <a:pt x="2" y="1"/>
                      </a:lnTo>
                      <a:lnTo>
                        <a:pt x="2" y="1"/>
                      </a:lnTo>
                      <a:lnTo>
                        <a:pt x="2" y="1"/>
                      </a:lnTo>
                      <a:lnTo>
                        <a:pt x="1" y="2"/>
                      </a:lnTo>
                      <a:lnTo>
                        <a:pt x="0" y="2"/>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20" name="Freeform 928">
                  <a:extLst>
                    <a:ext uri="{FF2B5EF4-FFF2-40B4-BE49-F238E27FC236}">
                      <a16:creationId xmlns:a16="http://schemas.microsoft.com/office/drawing/2014/main" id="{00B172DA-84EF-4002-B8D5-24A4B8901FBB}"/>
                    </a:ext>
                  </a:extLst>
                </p:cNvPr>
                <p:cNvSpPr>
                  <a:spLocks/>
                </p:cNvSpPr>
                <p:nvPr/>
              </p:nvSpPr>
              <p:spPr bwMode="auto">
                <a:xfrm>
                  <a:off x="3216" y="1434"/>
                  <a:ext cx="8" cy="2"/>
                </a:xfrm>
                <a:custGeom>
                  <a:avLst/>
                  <a:gdLst>
                    <a:gd name="T0" fmla="*/ 0 w 8"/>
                    <a:gd name="T1" fmla="*/ 2 h 2"/>
                    <a:gd name="T2" fmla="*/ 0 w 8"/>
                    <a:gd name="T3" fmla="*/ 2 h 2"/>
                    <a:gd name="T4" fmla="*/ 1 w 8"/>
                    <a:gd name="T5" fmla="*/ 2 h 2"/>
                    <a:gd name="T6" fmla="*/ 1 w 8"/>
                    <a:gd name="T7" fmla="*/ 2 h 2"/>
                    <a:gd name="T8" fmla="*/ 2 w 8"/>
                    <a:gd name="T9" fmla="*/ 2 h 2"/>
                    <a:gd name="T10" fmla="*/ 2 w 8"/>
                    <a:gd name="T11" fmla="*/ 2 h 2"/>
                    <a:gd name="T12" fmla="*/ 2 w 8"/>
                    <a:gd name="T13" fmla="*/ 1 h 2"/>
                    <a:gd name="T14" fmla="*/ 3 w 8"/>
                    <a:gd name="T15" fmla="*/ 1 h 2"/>
                    <a:gd name="T16" fmla="*/ 3 w 8"/>
                    <a:gd name="T17" fmla="*/ 1 h 2"/>
                    <a:gd name="T18" fmla="*/ 3 w 8"/>
                    <a:gd name="T19" fmla="*/ 1 h 2"/>
                    <a:gd name="T20" fmla="*/ 4 w 8"/>
                    <a:gd name="T21" fmla="*/ 0 h 2"/>
                    <a:gd name="T22" fmla="*/ 6 w 8"/>
                    <a:gd name="T23" fmla="*/ 0 h 2"/>
                    <a:gd name="T24" fmla="*/ 6 w 8"/>
                    <a:gd name="T25" fmla="*/ 0 h 2"/>
                    <a:gd name="T26" fmla="*/ 8 w 8"/>
                    <a:gd name="T27" fmla="*/ 0 h 2"/>
                    <a:gd name="T28" fmla="*/ 8 w 8"/>
                    <a:gd name="T29" fmla="*/ 0 h 2"/>
                    <a:gd name="T30" fmla="*/ 8 w 8"/>
                    <a:gd name="T31" fmla="*/ 0 h 2"/>
                    <a:gd name="T32" fmla="*/ 8 w 8"/>
                    <a:gd name="T33" fmla="*/ 0 h 2"/>
                    <a:gd name="T34" fmla="*/ 6 w 8"/>
                    <a:gd name="T35" fmla="*/ 0 h 2"/>
                    <a:gd name="T36" fmla="*/ 6 w 8"/>
                    <a:gd name="T37" fmla="*/ 0 h 2"/>
                    <a:gd name="T38" fmla="*/ 5 w 8"/>
                    <a:gd name="T39" fmla="*/ 0 h 2"/>
                    <a:gd name="T40" fmla="*/ 4 w 8"/>
                    <a:gd name="T41" fmla="*/ 0 h 2"/>
                    <a:gd name="T42" fmla="*/ 4 w 8"/>
                    <a:gd name="T43" fmla="*/ 0 h 2"/>
                    <a:gd name="T44" fmla="*/ 3 w 8"/>
                    <a:gd name="T45" fmla="*/ 0 h 2"/>
                    <a:gd name="T46" fmla="*/ 2 w 8"/>
                    <a:gd name="T47" fmla="*/ 1 h 2"/>
                    <a:gd name="T48" fmla="*/ 2 w 8"/>
                    <a:gd name="T49" fmla="*/ 1 h 2"/>
                    <a:gd name="T50" fmla="*/ 2 w 8"/>
                    <a:gd name="T51" fmla="*/ 1 h 2"/>
                    <a:gd name="T52" fmla="*/ 1 w 8"/>
                    <a:gd name="T53" fmla="*/ 2 h 2"/>
                    <a:gd name="T54" fmla="*/ 0 w 8"/>
                    <a:gd name="T55" fmla="*/ 2 h 2"/>
                    <a:gd name="T56" fmla="*/ 0 w 8"/>
                    <a:gd name="T57" fmla="*/ 2 h 2"/>
                    <a:gd name="T58" fmla="*/ 0 w 8"/>
                    <a:gd name="T5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2">
                      <a:moveTo>
                        <a:pt x="0" y="2"/>
                      </a:moveTo>
                      <a:lnTo>
                        <a:pt x="0" y="2"/>
                      </a:lnTo>
                      <a:lnTo>
                        <a:pt x="1" y="2"/>
                      </a:lnTo>
                      <a:lnTo>
                        <a:pt x="1" y="2"/>
                      </a:lnTo>
                      <a:lnTo>
                        <a:pt x="2" y="2"/>
                      </a:lnTo>
                      <a:lnTo>
                        <a:pt x="2" y="2"/>
                      </a:lnTo>
                      <a:lnTo>
                        <a:pt x="2" y="1"/>
                      </a:lnTo>
                      <a:lnTo>
                        <a:pt x="3" y="1"/>
                      </a:lnTo>
                      <a:lnTo>
                        <a:pt x="3" y="1"/>
                      </a:lnTo>
                      <a:lnTo>
                        <a:pt x="3" y="1"/>
                      </a:lnTo>
                      <a:lnTo>
                        <a:pt x="4" y="0"/>
                      </a:lnTo>
                      <a:lnTo>
                        <a:pt x="6" y="0"/>
                      </a:lnTo>
                      <a:lnTo>
                        <a:pt x="6" y="0"/>
                      </a:lnTo>
                      <a:lnTo>
                        <a:pt x="8" y="0"/>
                      </a:lnTo>
                      <a:lnTo>
                        <a:pt x="8" y="0"/>
                      </a:lnTo>
                      <a:lnTo>
                        <a:pt x="8" y="0"/>
                      </a:lnTo>
                      <a:lnTo>
                        <a:pt x="8" y="0"/>
                      </a:lnTo>
                      <a:lnTo>
                        <a:pt x="6" y="0"/>
                      </a:lnTo>
                      <a:lnTo>
                        <a:pt x="6" y="0"/>
                      </a:lnTo>
                      <a:lnTo>
                        <a:pt x="5" y="0"/>
                      </a:lnTo>
                      <a:lnTo>
                        <a:pt x="4" y="0"/>
                      </a:lnTo>
                      <a:lnTo>
                        <a:pt x="4" y="0"/>
                      </a:lnTo>
                      <a:lnTo>
                        <a:pt x="3" y="0"/>
                      </a:lnTo>
                      <a:lnTo>
                        <a:pt x="2" y="1"/>
                      </a:lnTo>
                      <a:lnTo>
                        <a:pt x="2" y="1"/>
                      </a:lnTo>
                      <a:lnTo>
                        <a:pt x="2" y="1"/>
                      </a:lnTo>
                      <a:lnTo>
                        <a:pt x="1" y="2"/>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21" name="Freeform 929">
                  <a:extLst>
                    <a:ext uri="{FF2B5EF4-FFF2-40B4-BE49-F238E27FC236}">
                      <a16:creationId xmlns:a16="http://schemas.microsoft.com/office/drawing/2014/main" id="{B2B080E8-840E-433C-AAD4-BB70100DFB23}"/>
                    </a:ext>
                  </a:extLst>
                </p:cNvPr>
                <p:cNvSpPr>
                  <a:spLocks/>
                </p:cNvSpPr>
                <p:nvPr/>
              </p:nvSpPr>
              <p:spPr bwMode="auto">
                <a:xfrm>
                  <a:off x="3217" y="1434"/>
                  <a:ext cx="8" cy="5"/>
                </a:xfrm>
                <a:custGeom>
                  <a:avLst/>
                  <a:gdLst>
                    <a:gd name="T0" fmla="*/ 8 w 8"/>
                    <a:gd name="T1" fmla="*/ 0 h 5"/>
                    <a:gd name="T2" fmla="*/ 8 w 8"/>
                    <a:gd name="T3" fmla="*/ 0 h 5"/>
                    <a:gd name="T4" fmla="*/ 7 w 8"/>
                    <a:gd name="T5" fmla="*/ 0 h 5"/>
                    <a:gd name="T6" fmla="*/ 6 w 8"/>
                    <a:gd name="T7" fmla="*/ 1 h 5"/>
                    <a:gd name="T8" fmla="*/ 6 w 8"/>
                    <a:gd name="T9" fmla="*/ 1 h 5"/>
                    <a:gd name="T10" fmla="*/ 5 w 8"/>
                    <a:gd name="T11" fmla="*/ 2 h 5"/>
                    <a:gd name="T12" fmla="*/ 5 w 8"/>
                    <a:gd name="T13" fmla="*/ 2 h 5"/>
                    <a:gd name="T14" fmla="*/ 5 w 8"/>
                    <a:gd name="T15" fmla="*/ 2 h 5"/>
                    <a:gd name="T16" fmla="*/ 5 w 8"/>
                    <a:gd name="T17" fmla="*/ 3 h 5"/>
                    <a:gd name="T18" fmla="*/ 4 w 8"/>
                    <a:gd name="T19" fmla="*/ 3 h 5"/>
                    <a:gd name="T20" fmla="*/ 3 w 8"/>
                    <a:gd name="T21" fmla="*/ 4 h 5"/>
                    <a:gd name="T22" fmla="*/ 0 w 8"/>
                    <a:gd name="T23" fmla="*/ 5 h 5"/>
                    <a:gd name="T24" fmla="*/ 0 w 8"/>
                    <a:gd name="T25" fmla="*/ 5 h 5"/>
                    <a:gd name="T26" fmla="*/ 0 w 8"/>
                    <a:gd name="T27" fmla="*/ 5 h 5"/>
                    <a:gd name="T28" fmla="*/ 0 w 8"/>
                    <a:gd name="T29" fmla="*/ 5 h 5"/>
                    <a:gd name="T30" fmla="*/ 1 w 8"/>
                    <a:gd name="T31" fmla="*/ 5 h 5"/>
                    <a:gd name="T32" fmla="*/ 2 w 8"/>
                    <a:gd name="T33" fmla="*/ 4 h 5"/>
                    <a:gd name="T34" fmla="*/ 2 w 8"/>
                    <a:gd name="T35" fmla="*/ 4 h 5"/>
                    <a:gd name="T36" fmla="*/ 3 w 8"/>
                    <a:gd name="T37" fmla="*/ 4 h 5"/>
                    <a:gd name="T38" fmla="*/ 4 w 8"/>
                    <a:gd name="T39" fmla="*/ 3 h 5"/>
                    <a:gd name="T40" fmla="*/ 4 w 8"/>
                    <a:gd name="T41" fmla="*/ 3 h 5"/>
                    <a:gd name="T42" fmla="*/ 5 w 8"/>
                    <a:gd name="T43" fmla="*/ 3 h 5"/>
                    <a:gd name="T44" fmla="*/ 5 w 8"/>
                    <a:gd name="T45" fmla="*/ 2 h 5"/>
                    <a:gd name="T46" fmla="*/ 5 w 8"/>
                    <a:gd name="T47" fmla="*/ 2 h 5"/>
                    <a:gd name="T48" fmla="*/ 6 w 8"/>
                    <a:gd name="T49" fmla="*/ 1 h 5"/>
                    <a:gd name="T50" fmla="*/ 7 w 8"/>
                    <a:gd name="T51" fmla="*/ 1 h 5"/>
                    <a:gd name="T52" fmla="*/ 7 w 8"/>
                    <a:gd name="T53" fmla="*/ 1 h 5"/>
                    <a:gd name="T54" fmla="*/ 7 w 8"/>
                    <a:gd name="T55" fmla="*/ 1 h 5"/>
                    <a:gd name="T56" fmla="*/ 8 w 8"/>
                    <a:gd name="T57" fmla="*/ 0 h 5"/>
                    <a:gd name="T58" fmla="*/ 8 w 8"/>
                    <a:gd name="T59" fmla="*/ 0 h 5"/>
                    <a:gd name="T60" fmla="*/ 8 w 8"/>
                    <a:gd name="T61" fmla="*/ 0 h 5"/>
                    <a:gd name="T62" fmla="*/ 8 w 8"/>
                    <a:gd name="T6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5">
                      <a:moveTo>
                        <a:pt x="8" y="0"/>
                      </a:moveTo>
                      <a:lnTo>
                        <a:pt x="8" y="0"/>
                      </a:lnTo>
                      <a:lnTo>
                        <a:pt x="7" y="0"/>
                      </a:lnTo>
                      <a:lnTo>
                        <a:pt x="6" y="1"/>
                      </a:lnTo>
                      <a:lnTo>
                        <a:pt x="6" y="1"/>
                      </a:lnTo>
                      <a:lnTo>
                        <a:pt x="5" y="2"/>
                      </a:lnTo>
                      <a:lnTo>
                        <a:pt x="5" y="2"/>
                      </a:lnTo>
                      <a:lnTo>
                        <a:pt x="5" y="2"/>
                      </a:lnTo>
                      <a:lnTo>
                        <a:pt x="5" y="3"/>
                      </a:lnTo>
                      <a:lnTo>
                        <a:pt x="4" y="3"/>
                      </a:lnTo>
                      <a:lnTo>
                        <a:pt x="3" y="4"/>
                      </a:lnTo>
                      <a:lnTo>
                        <a:pt x="0" y="5"/>
                      </a:lnTo>
                      <a:lnTo>
                        <a:pt x="0" y="5"/>
                      </a:lnTo>
                      <a:lnTo>
                        <a:pt x="0" y="5"/>
                      </a:lnTo>
                      <a:lnTo>
                        <a:pt x="0" y="5"/>
                      </a:lnTo>
                      <a:lnTo>
                        <a:pt x="1" y="5"/>
                      </a:lnTo>
                      <a:lnTo>
                        <a:pt x="2" y="4"/>
                      </a:lnTo>
                      <a:lnTo>
                        <a:pt x="2" y="4"/>
                      </a:lnTo>
                      <a:lnTo>
                        <a:pt x="3" y="4"/>
                      </a:lnTo>
                      <a:lnTo>
                        <a:pt x="4" y="3"/>
                      </a:lnTo>
                      <a:lnTo>
                        <a:pt x="4" y="3"/>
                      </a:lnTo>
                      <a:lnTo>
                        <a:pt x="5" y="3"/>
                      </a:lnTo>
                      <a:lnTo>
                        <a:pt x="5" y="2"/>
                      </a:lnTo>
                      <a:lnTo>
                        <a:pt x="5" y="2"/>
                      </a:lnTo>
                      <a:lnTo>
                        <a:pt x="6" y="1"/>
                      </a:lnTo>
                      <a:lnTo>
                        <a:pt x="7" y="1"/>
                      </a:lnTo>
                      <a:lnTo>
                        <a:pt x="7" y="1"/>
                      </a:lnTo>
                      <a:lnTo>
                        <a:pt x="7" y="1"/>
                      </a:lnTo>
                      <a:lnTo>
                        <a:pt x="8" y="0"/>
                      </a:lnTo>
                      <a:lnTo>
                        <a:pt x="8" y="0"/>
                      </a:lnTo>
                      <a:lnTo>
                        <a:pt x="8"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22" name="Freeform 930">
                  <a:extLst>
                    <a:ext uri="{FF2B5EF4-FFF2-40B4-BE49-F238E27FC236}">
                      <a16:creationId xmlns:a16="http://schemas.microsoft.com/office/drawing/2014/main" id="{81297973-9102-4732-A280-3020415E455E}"/>
                    </a:ext>
                  </a:extLst>
                </p:cNvPr>
                <p:cNvSpPr>
                  <a:spLocks/>
                </p:cNvSpPr>
                <p:nvPr/>
              </p:nvSpPr>
              <p:spPr bwMode="auto">
                <a:xfrm>
                  <a:off x="3217" y="1434"/>
                  <a:ext cx="8" cy="5"/>
                </a:xfrm>
                <a:custGeom>
                  <a:avLst/>
                  <a:gdLst>
                    <a:gd name="T0" fmla="*/ 8 w 8"/>
                    <a:gd name="T1" fmla="*/ 0 h 5"/>
                    <a:gd name="T2" fmla="*/ 8 w 8"/>
                    <a:gd name="T3" fmla="*/ 0 h 5"/>
                    <a:gd name="T4" fmla="*/ 7 w 8"/>
                    <a:gd name="T5" fmla="*/ 0 h 5"/>
                    <a:gd name="T6" fmla="*/ 6 w 8"/>
                    <a:gd name="T7" fmla="*/ 1 h 5"/>
                    <a:gd name="T8" fmla="*/ 6 w 8"/>
                    <a:gd name="T9" fmla="*/ 1 h 5"/>
                    <a:gd name="T10" fmla="*/ 5 w 8"/>
                    <a:gd name="T11" fmla="*/ 2 h 5"/>
                    <a:gd name="T12" fmla="*/ 5 w 8"/>
                    <a:gd name="T13" fmla="*/ 2 h 5"/>
                    <a:gd name="T14" fmla="*/ 5 w 8"/>
                    <a:gd name="T15" fmla="*/ 2 h 5"/>
                    <a:gd name="T16" fmla="*/ 5 w 8"/>
                    <a:gd name="T17" fmla="*/ 3 h 5"/>
                    <a:gd name="T18" fmla="*/ 4 w 8"/>
                    <a:gd name="T19" fmla="*/ 3 h 5"/>
                    <a:gd name="T20" fmla="*/ 3 w 8"/>
                    <a:gd name="T21" fmla="*/ 4 h 5"/>
                    <a:gd name="T22" fmla="*/ 0 w 8"/>
                    <a:gd name="T23" fmla="*/ 5 h 5"/>
                    <a:gd name="T24" fmla="*/ 0 w 8"/>
                    <a:gd name="T25" fmla="*/ 5 h 5"/>
                    <a:gd name="T26" fmla="*/ 0 w 8"/>
                    <a:gd name="T27" fmla="*/ 5 h 5"/>
                    <a:gd name="T28" fmla="*/ 0 w 8"/>
                    <a:gd name="T29" fmla="*/ 5 h 5"/>
                    <a:gd name="T30" fmla="*/ 1 w 8"/>
                    <a:gd name="T31" fmla="*/ 5 h 5"/>
                    <a:gd name="T32" fmla="*/ 2 w 8"/>
                    <a:gd name="T33" fmla="*/ 4 h 5"/>
                    <a:gd name="T34" fmla="*/ 2 w 8"/>
                    <a:gd name="T35" fmla="*/ 4 h 5"/>
                    <a:gd name="T36" fmla="*/ 3 w 8"/>
                    <a:gd name="T37" fmla="*/ 4 h 5"/>
                    <a:gd name="T38" fmla="*/ 4 w 8"/>
                    <a:gd name="T39" fmla="*/ 3 h 5"/>
                    <a:gd name="T40" fmla="*/ 4 w 8"/>
                    <a:gd name="T41" fmla="*/ 3 h 5"/>
                    <a:gd name="T42" fmla="*/ 5 w 8"/>
                    <a:gd name="T43" fmla="*/ 3 h 5"/>
                    <a:gd name="T44" fmla="*/ 5 w 8"/>
                    <a:gd name="T45" fmla="*/ 2 h 5"/>
                    <a:gd name="T46" fmla="*/ 5 w 8"/>
                    <a:gd name="T47" fmla="*/ 2 h 5"/>
                    <a:gd name="T48" fmla="*/ 6 w 8"/>
                    <a:gd name="T49" fmla="*/ 1 h 5"/>
                    <a:gd name="T50" fmla="*/ 7 w 8"/>
                    <a:gd name="T51" fmla="*/ 1 h 5"/>
                    <a:gd name="T52" fmla="*/ 7 w 8"/>
                    <a:gd name="T53" fmla="*/ 1 h 5"/>
                    <a:gd name="T54" fmla="*/ 7 w 8"/>
                    <a:gd name="T55" fmla="*/ 1 h 5"/>
                    <a:gd name="T56" fmla="*/ 8 w 8"/>
                    <a:gd name="T57" fmla="*/ 0 h 5"/>
                    <a:gd name="T58" fmla="*/ 8 w 8"/>
                    <a:gd name="T59" fmla="*/ 0 h 5"/>
                    <a:gd name="T60" fmla="*/ 8 w 8"/>
                    <a:gd name="T61" fmla="*/ 0 h 5"/>
                    <a:gd name="T62" fmla="*/ 8 w 8"/>
                    <a:gd name="T6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5">
                      <a:moveTo>
                        <a:pt x="8" y="0"/>
                      </a:moveTo>
                      <a:lnTo>
                        <a:pt x="8" y="0"/>
                      </a:lnTo>
                      <a:lnTo>
                        <a:pt x="7" y="0"/>
                      </a:lnTo>
                      <a:lnTo>
                        <a:pt x="6" y="1"/>
                      </a:lnTo>
                      <a:lnTo>
                        <a:pt x="6" y="1"/>
                      </a:lnTo>
                      <a:lnTo>
                        <a:pt x="5" y="2"/>
                      </a:lnTo>
                      <a:lnTo>
                        <a:pt x="5" y="2"/>
                      </a:lnTo>
                      <a:lnTo>
                        <a:pt x="5" y="2"/>
                      </a:lnTo>
                      <a:lnTo>
                        <a:pt x="5" y="3"/>
                      </a:lnTo>
                      <a:lnTo>
                        <a:pt x="4" y="3"/>
                      </a:lnTo>
                      <a:lnTo>
                        <a:pt x="3" y="4"/>
                      </a:lnTo>
                      <a:lnTo>
                        <a:pt x="0" y="5"/>
                      </a:lnTo>
                      <a:lnTo>
                        <a:pt x="0" y="5"/>
                      </a:lnTo>
                      <a:lnTo>
                        <a:pt x="0" y="5"/>
                      </a:lnTo>
                      <a:lnTo>
                        <a:pt x="0" y="5"/>
                      </a:lnTo>
                      <a:lnTo>
                        <a:pt x="1" y="5"/>
                      </a:lnTo>
                      <a:lnTo>
                        <a:pt x="2" y="4"/>
                      </a:lnTo>
                      <a:lnTo>
                        <a:pt x="2" y="4"/>
                      </a:lnTo>
                      <a:lnTo>
                        <a:pt x="3" y="4"/>
                      </a:lnTo>
                      <a:lnTo>
                        <a:pt x="4" y="3"/>
                      </a:lnTo>
                      <a:lnTo>
                        <a:pt x="4" y="3"/>
                      </a:lnTo>
                      <a:lnTo>
                        <a:pt x="5" y="3"/>
                      </a:lnTo>
                      <a:lnTo>
                        <a:pt x="5" y="2"/>
                      </a:lnTo>
                      <a:lnTo>
                        <a:pt x="5" y="2"/>
                      </a:lnTo>
                      <a:lnTo>
                        <a:pt x="6" y="1"/>
                      </a:lnTo>
                      <a:lnTo>
                        <a:pt x="7" y="1"/>
                      </a:lnTo>
                      <a:lnTo>
                        <a:pt x="7" y="1"/>
                      </a:lnTo>
                      <a:lnTo>
                        <a:pt x="7" y="1"/>
                      </a:lnTo>
                      <a:lnTo>
                        <a:pt x="8" y="0"/>
                      </a:lnTo>
                      <a:lnTo>
                        <a:pt x="8" y="0"/>
                      </a:lnTo>
                      <a:lnTo>
                        <a:pt x="8"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23" name="Freeform 931">
                  <a:extLst>
                    <a:ext uri="{FF2B5EF4-FFF2-40B4-BE49-F238E27FC236}">
                      <a16:creationId xmlns:a16="http://schemas.microsoft.com/office/drawing/2014/main" id="{34CE729D-D1D5-42EE-B9F7-2504049F3E30}"/>
                    </a:ext>
                  </a:extLst>
                </p:cNvPr>
                <p:cNvSpPr>
                  <a:spLocks/>
                </p:cNvSpPr>
                <p:nvPr/>
              </p:nvSpPr>
              <p:spPr bwMode="auto">
                <a:xfrm>
                  <a:off x="3221" y="1435"/>
                  <a:ext cx="6" cy="3"/>
                </a:xfrm>
                <a:custGeom>
                  <a:avLst/>
                  <a:gdLst>
                    <a:gd name="T0" fmla="*/ 0 w 6"/>
                    <a:gd name="T1" fmla="*/ 3 h 3"/>
                    <a:gd name="T2" fmla="*/ 0 w 6"/>
                    <a:gd name="T3" fmla="*/ 3 h 3"/>
                    <a:gd name="T4" fmla="*/ 1 w 6"/>
                    <a:gd name="T5" fmla="*/ 2 h 3"/>
                    <a:gd name="T6" fmla="*/ 1 w 6"/>
                    <a:gd name="T7" fmla="*/ 2 h 3"/>
                    <a:gd name="T8" fmla="*/ 2 w 6"/>
                    <a:gd name="T9" fmla="*/ 2 h 3"/>
                    <a:gd name="T10" fmla="*/ 2 w 6"/>
                    <a:gd name="T11" fmla="*/ 1 h 3"/>
                    <a:gd name="T12" fmla="*/ 2 w 6"/>
                    <a:gd name="T13" fmla="*/ 1 h 3"/>
                    <a:gd name="T14" fmla="*/ 3 w 6"/>
                    <a:gd name="T15" fmla="*/ 1 h 3"/>
                    <a:gd name="T16" fmla="*/ 4 w 6"/>
                    <a:gd name="T17" fmla="*/ 0 h 3"/>
                    <a:gd name="T18" fmla="*/ 5 w 6"/>
                    <a:gd name="T19" fmla="*/ 0 h 3"/>
                    <a:gd name="T20" fmla="*/ 6 w 6"/>
                    <a:gd name="T21" fmla="*/ 0 h 3"/>
                    <a:gd name="T22" fmla="*/ 6 w 6"/>
                    <a:gd name="T23" fmla="*/ 0 h 3"/>
                    <a:gd name="T24" fmla="*/ 6 w 6"/>
                    <a:gd name="T25" fmla="*/ 0 h 3"/>
                    <a:gd name="T26" fmla="*/ 6 w 6"/>
                    <a:gd name="T27" fmla="*/ 0 h 3"/>
                    <a:gd name="T28" fmla="*/ 6 w 6"/>
                    <a:gd name="T29" fmla="*/ 0 h 3"/>
                    <a:gd name="T30" fmla="*/ 5 w 6"/>
                    <a:gd name="T31" fmla="*/ 0 h 3"/>
                    <a:gd name="T32" fmla="*/ 5 w 6"/>
                    <a:gd name="T33" fmla="*/ 0 h 3"/>
                    <a:gd name="T34" fmla="*/ 3 w 6"/>
                    <a:gd name="T35" fmla="*/ 0 h 3"/>
                    <a:gd name="T36" fmla="*/ 3 w 6"/>
                    <a:gd name="T37" fmla="*/ 0 h 3"/>
                    <a:gd name="T38" fmla="*/ 2 w 6"/>
                    <a:gd name="T39" fmla="*/ 1 h 3"/>
                    <a:gd name="T40" fmla="*/ 2 w 6"/>
                    <a:gd name="T41" fmla="*/ 2 h 3"/>
                    <a:gd name="T42" fmla="*/ 1 w 6"/>
                    <a:gd name="T43" fmla="*/ 2 h 3"/>
                    <a:gd name="T44" fmla="*/ 1 w 6"/>
                    <a:gd name="T45" fmla="*/ 2 h 3"/>
                    <a:gd name="T46" fmla="*/ 0 w 6"/>
                    <a:gd name="T47" fmla="*/ 2 h 3"/>
                    <a:gd name="T48" fmla="*/ 0 w 6"/>
                    <a:gd name="T49" fmla="*/ 2 h 3"/>
                    <a:gd name="T50" fmla="*/ 0 w 6"/>
                    <a:gd name="T51" fmla="*/ 2 h 3"/>
                    <a:gd name="T52" fmla="*/ 0 w 6"/>
                    <a:gd name="T53" fmla="*/ 3 h 3"/>
                    <a:gd name="T54" fmla="*/ 0 w 6"/>
                    <a:gd name="T55" fmla="*/ 3 h 3"/>
                    <a:gd name="T56" fmla="*/ 0 w 6"/>
                    <a:gd name="T5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3">
                      <a:moveTo>
                        <a:pt x="0" y="3"/>
                      </a:moveTo>
                      <a:lnTo>
                        <a:pt x="0" y="3"/>
                      </a:lnTo>
                      <a:lnTo>
                        <a:pt x="1" y="2"/>
                      </a:lnTo>
                      <a:lnTo>
                        <a:pt x="1" y="2"/>
                      </a:lnTo>
                      <a:lnTo>
                        <a:pt x="2" y="2"/>
                      </a:lnTo>
                      <a:lnTo>
                        <a:pt x="2" y="1"/>
                      </a:lnTo>
                      <a:lnTo>
                        <a:pt x="2" y="1"/>
                      </a:lnTo>
                      <a:lnTo>
                        <a:pt x="3" y="1"/>
                      </a:lnTo>
                      <a:lnTo>
                        <a:pt x="4" y="0"/>
                      </a:lnTo>
                      <a:lnTo>
                        <a:pt x="5" y="0"/>
                      </a:lnTo>
                      <a:lnTo>
                        <a:pt x="6" y="0"/>
                      </a:lnTo>
                      <a:lnTo>
                        <a:pt x="6" y="0"/>
                      </a:lnTo>
                      <a:lnTo>
                        <a:pt x="6" y="0"/>
                      </a:lnTo>
                      <a:lnTo>
                        <a:pt x="6" y="0"/>
                      </a:lnTo>
                      <a:lnTo>
                        <a:pt x="6" y="0"/>
                      </a:lnTo>
                      <a:lnTo>
                        <a:pt x="5" y="0"/>
                      </a:lnTo>
                      <a:lnTo>
                        <a:pt x="5" y="0"/>
                      </a:lnTo>
                      <a:lnTo>
                        <a:pt x="3" y="0"/>
                      </a:lnTo>
                      <a:lnTo>
                        <a:pt x="3" y="0"/>
                      </a:lnTo>
                      <a:lnTo>
                        <a:pt x="2" y="1"/>
                      </a:lnTo>
                      <a:lnTo>
                        <a:pt x="2" y="2"/>
                      </a:lnTo>
                      <a:lnTo>
                        <a:pt x="1" y="2"/>
                      </a:lnTo>
                      <a:lnTo>
                        <a:pt x="1" y="2"/>
                      </a:lnTo>
                      <a:lnTo>
                        <a:pt x="0" y="2"/>
                      </a:lnTo>
                      <a:lnTo>
                        <a:pt x="0" y="2"/>
                      </a:lnTo>
                      <a:lnTo>
                        <a:pt x="0" y="2"/>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24" name="Freeform 932">
                  <a:extLst>
                    <a:ext uri="{FF2B5EF4-FFF2-40B4-BE49-F238E27FC236}">
                      <a16:creationId xmlns:a16="http://schemas.microsoft.com/office/drawing/2014/main" id="{A5797521-6E9E-4FDF-9D1A-B42D60C49225}"/>
                    </a:ext>
                  </a:extLst>
                </p:cNvPr>
                <p:cNvSpPr>
                  <a:spLocks/>
                </p:cNvSpPr>
                <p:nvPr/>
              </p:nvSpPr>
              <p:spPr bwMode="auto">
                <a:xfrm>
                  <a:off x="3221" y="1435"/>
                  <a:ext cx="6" cy="3"/>
                </a:xfrm>
                <a:custGeom>
                  <a:avLst/>
                  <a:gdLst>
                    <a:gd name="T0" fmla="*/ 0 w 6"/>
                    <a:gd name="T1" fmla="*/ 3 h 3"/>
                    <a:gd name="T2" fmla="*/ 0 w 6"/>
                    <a:gd name="T3" fmla="*/ 3 h 3"/>
                    <a:gd name="T4" fmla="*/ 1 w 6"/>
                    <a:gd name="T5" fmla="*/ 2 h 3"/>
                    <a:gd name="T6" fmla="*/ 1 w 6"/>
                    <a:gd name="T7" fmla="*/ 2 h 3"/>
                    <a:gd name="T8" fmla="*/ 2 w 6"/>
                    <a:gd name="T9" fmla="*/ 2 h 3"/>
                    <a:gd name="T10" fmla="*/ 2 w 6"/>
                    <a:gd name="T11" fmla="*/ 1 h 3"/>
                    <a:gd name="T12" fmla="*/ 2 w 6"/>
                    <a:gd name="T13" fmla="*/ 1 h 3"/>
                    <a:gd name="T14" fmla="*/ 3 w 6"/>
                    <a:gd name="T15" fmla="*/ 1 h 3"/>
                    <a:gd name="T16" fmla="*/ 4 w 6"/>
                    <a:gd name="T17" fmla="*/ 0 h 3"/>
                    <a:gd name="T18" fmla="*/ 5 w 6"/>
                    <a:gd name="T19" fmla="*/ 0 h 3"/>
                    <a:gd name="T20" fmla="*/ 6 w 6"/>
                    <a:gd name="T21" fmla="*/ 0 h 3"/>
                    <a:gd name="T22" fmla="*/ 6 w 6"/>
                    <a:gd name="T23" fmla="*/ 0 h 3"/>
                    <a:gd name="T24" fmla="*/ 6 w 6"/>
                    <a:gd name="T25" fmla="*/ 0 h 3"/>
                    <a:gd name="T26" fmla="*/ 6 w 6"/>
                    <a:gd name="T27" fmla="*/ 0 h 3"/>
                    <a:gd name="T28" fmla="*/ 6 w 6"/>
                    <a:gd name="T29" fmla="*/ 0 h 3"/>
                    <a:gd name="T30" fmla="*/ 5 w 6"/>
                    <a:gd name="T31" fmla="*/ 0 h 3"/>
                    <a:gd name="T32" fmla="*/ 5 w 6"/>
                    <a:gd name="T33" fmla="*/ 0 h 3"/>
                    <a:gd name="T34" fmla="*/ 3 w 6"/>
                    <a:gd name="T35" fmla="*/ 0 h 3"/>
                    <a:gd name="T36" fmla="*/ 3 w 6"/>
                    <a:gd name="T37" fmla="*/ 0 h 3"/>
                    <a:gd name="T38" fmla="*/ 2 w 6"/>
                    <a:gd name="T39" fmla="*/ 1 h 3"/>
                    <a:gd name="T40" fmla="*/ 2 w 6"/>
                    <a:gd name="T41" fmla="*/ 2 h 3"/>
                    <a:gd name="T42" fmla="*/ 1 w 6"/>
                    <a:gd name="T43" fmla="*/ 2 h 3"/>
                    <a:gd name="T44" fmla="*/ 1 w 6"/>
                    <a:gd name="T45" fmla="*/ 2 h 3"/>
                    <a:gd name="T46" fmla="*/ 0 w 6"/>
                    <a:gd name="T47" fmla="*/ 2 h 3"/>
                    <a:gd name="T48" fmla="*/ 0 w 6"/>
                    <a:gd name="T49" fmla="*/ 2 h 3"/>
                    <a:gd name="T50" fmla="*/ 0 w 6"/>
                    <a:gd name="T51" fmla="*/ 2 h 3"/>
                    <a:gd name="T52" fmla="*/ 0 w 6"/>
                    <a:gd name="T53" fmla="*/ 3 h 3"/>
                    <a:gd name="T54" fmla="*/ 0 w 6"/>
                    <a:gd name="T55" fmla="*/ 3 h 3"/>
                    <a:gd name="T56" fmla="*/ 0 w 6"/>
                    <a:gd name="T5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3">
                      <a:moveTo>
                        <a:pt x="0" y="3"/>
                      </a:moveTo>
                      <a:lnTo>
                        <a:pt x="0" y="3"/>
                      </a:lnTo>
                      <a:lnTo>
                        <a:pt x="1" y="2"/>
                      </a:lnTo>
                      <a:lnTo>
                        <a:pt x="1" y="2"/>
                      </a:lnTo>
                      <a:lnTo>
                        <a:pt x="2" y="2"/>
                      </a:lnTo>
                      <a:lnTo>
                        <a:pt x="2" y="1"/>
                      </a:lnTo>
                      <a:lnTo>
                        <a:pt x="2" y="1"/>
                      </a:lnTo>
                      <a:lnTo>
                        <a:pt x="3" y="1"/>
                      </a:lnTo>
                      <a:lnTo>
                        <a:pt x="4" y="0"/>
                      </a:lnTo>
                      <a:lnTo>
                        <a:pt x="5" y="0"/>
                      </a:lnTo>
                      <a:lnTo>
                        <a:pt x="6" y="0"/>
                      </a:lnTo>
                      <a:lnTo>
                        <a:pt x="6" y="0"/>
                      </a:lnTo>
                      <a:lnTo>
                        <a:pt x="6" y="0"/>
                      </a:lnTo>
                      <a:lnTo>
                        <a:pt x="6" y="0"/>
                      </a:lnTo>
                      <a:lnTo>
                        <a:pt x="6" y="0"/>
                      </a:lnTo>
                      <a:lnTo>
                        <a:pt x="5" y="0"/>
                      </a:lnTo>
                      <a:lnTo>
                        <a:pt x="5" y="0"/>
                      </a:lnTo>
                      <a:lnTo>
                        <a:pt x="3" y="0"/>
                      </a:lnTo>
                      <a:lnTo>
                        <a:pt x="3" y="0"/>
                      </a:lnTo>
                      <a:lnTo>
                        <a:pt x="2" y="1"/>
                      </a:lnTo>
                      <a:lnTo>
                        <a:pt x="2" y="2"/>
                      </a:lnTo>
                      <a:lnTo>
                        <a:pt x="1" y="2"/>
                      </a:lnTo>
                      <a:lnTo>
                        <a:pt x="1" y="2"/>
                      </a:lnTo>
                      <a:lnTo>
                        <a:pt x="0" y="2"/>
                      </a:lnTo>
                      <a:lnTo>
                        <a:pt x="0" y="2"/>
                      </a:lnTo>
                      <a:lnTo>
                        <a:pt x="0" y="2"/>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25" name="Freeform 933">
                  <a:extLst>
                    <a:ext uri="{FF2B5EF4-FFF2-40B4-BE49-F238E27FC236}">
                      <a16:creationId xmlns:a16="http://schemas.microsoft.com/office/drawing/2014/main" id="{8767191F-76BF-423B-8BF5-CAFE0CF85C4E}"/>
                    </a:ext>
                  </a:extLst>
                </p:cNvPr>
                <p:cNvSpPr>
                  <a:spLocks/>
                </p:cNvSpPr>
                <p:nvPr/>
              </p:nvSpPr>
              <p:spPr bwMode="auto">
                <a:xfrm>
                  <a:off x="3214" y="1432"/>
                  <a:ext cx="4" cy="2"/>
                </a:xfrm>
                <a:custGeom>
                  <a:avLst/>
                  <a:gdLst>
                    <a:gd name="T0" fmla="*/ 4 w 4"/>
                    <a:gd name="T1" fmla="*/ 2 h 2"/>
                    <a:gd name="T2" fmla="*/ 4 w 4"/>
                    <a:gd name="T3" fmla="*/ 2 h 2"/>
                    <a:gd name="T4" fmla="*/ 4 w 4"/>
                    <a:gd name="T5" fmla="*/ 1 h 2"/>
                    <a:gd name="T6" fmla="*/ 3 w 4"/>
                    <a:gd name="T7" fmla="*/ 1 h 2"/>
                    <a:gd name="T8" fmla="*/ 2 w 4"/>
                    <a:gd name="T9" fmla="*/ 0 h 2"/>
                    <a:gd name="T10" fmla="*/ 1 w 4"/>
                    <a:gd name="T11" fmla="*/ 0 h 2"/>
                    <a:gd name="T12" fmla="*/ 1 w 4"/>
                    <a:gd name="T13" fmla="*/ 0 h 2"/>
                    <a:gd name="T14" fmla="*/ 0 w 4"/>
                    <a:gd name="T15" fmla="*/ 0 h 2"/>
                    <a:gd name="T16" fmla="*/ 0 w 4"/>
                    <a:gd name="T17" fmla="*/ 0 h 2"/>
                    <a:gd name="T18" fmla="*/ 0 w 4"/>
                    <a:gd name="T19" fmla="*/ 1 h 2"/>
                    <a:gd name="T20" fmla="*/ 0 w 4"/>
                    <a:gd name="T21" fmla="*/ 1 h 2"/>
                    <a:gd name="T22" fmla="*/ 0 w 4"/>
                    <a:gd name="T23" fmla="*/ 1 h 2"/>
                    <a:gd name="T24" fmla="*/ 0 w 4"/>
                    <a:gd name="T25" fmla="*/ 1 h 2"/>
                    <a:gd name="T26" fmla="*/ 0 w 4"/>
                    <a:gd name="T27" fmla="*/ 1 h 2"/>
                    <a:gd name="T28" fmla="*/ 0 w 4"/>
                    <a:gd name="T29" fmla="*/ 1 h 2"/>
                    <a:gd name="T30" fmla="*/ 0 w 4"/>
                    <a:gd name="T31" fmla="*/ 1 h 2"/>
                    <a:gd name="T32" fmla="*/ 0 w 4"/>
                    <a:gd name="T33" fmla="*/ 0 h 2"/>
                    <a:gd name="T34" fmla="*/ 0 w 4"/>
                    <a:gd name="T35" fmla="*/ 0 h 2"/>
                    <a:gd name="T36" fmla="*/ 1 w 4"/>
                    <a:gd name="T37" fmla="*/ 0 h 2"/>
                    <a:gd name="T38" fmla="*/ 2 w 4"/>
                    <a:gd name="T39" fmla="*/ 0 h 2"/>
                    <a:gd name="T40" fmla="*/ 2 w 4"/>
                    <a:gd name="T41" fmla="*/ 0 h 2"/>
                    <a:gd name="T42" fmla="*/ 2 w 4"/>
                    <a:gd name="T43" fmla="*/ 0 h 2"/>
                    <a:gd name="T44" fmla="*/ 3 w 4"/>
                    <a:gd name="T45" fmla="*/ 1 h 2"/>
                    <a:gd name="T46" fmla="*/ 3 w 4"/>
                    <a:gd name="T47" fmla="*/ 1 h 2"/>
                    <a:gd name="T48" fmla="*/ 4 w 4"/>
                    <a:gd name="T49" fmla="*/ 2 h 2"/>
                    <a:gd name="T50" fmla="*/ 4 w 4"/>
                    <a:gd name="T51" fmla="*/ 2 h 2"/>
                    <a:gd name="T52" fmla="*/ 4 w 4"/>
                    <a:gd name="T53" fmla="*/ 2 h 2"/>
                    <a:gd name="T54" fmla="*/ 4 w 4"/>
                    <a:gd name="T5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 h="2">
                      <a:moveTo>
                        <a:pt x="4" y="2"/>
                      </a:moveTo>
                      <a:lnTo>
                        <a:pt x="4" y="2"/>
                      </a:lnTo>
                      <a:lnTo>
                        <a:pt x="4" y="1"/>
                      </a:lnTo>
                      <a:lnTo>
                        <a:pt x="3" y="1"/>
                      </a:lnTo>
                      <a:lnTo>
                        <a:pt x="2" y="0"/>
                      </a:lnTo>
                      <a:lnTo>
                        <a:pt x="1" y="0"/>
                      </a:lnTo>
                      <a:lnTo>
                        <a:pt x="1" y="0"/>
                      </a:lnTo>
                      <a:lnTo>
                        <a:pt x="0" y="0"/>
                      </a:lnTo>
                      <a:lnTo>
                        <a:pt x="0" y="0"/>
                      </a:lnTo>
                      <a:lnTo>
                        <a:pt x="0" y="1"/>
                      </a:lnTo>
                      <a:lnTo>
                        <a:pt x="0" y="1"/>
                      </a:lnTo>
                      <a:lnTo>
                        <a:pt x="0" y="1"/>
                      </a:lnTo>
                      <a:lnTo>
                        <a:pt x="0" y="1"/>
                      </a:lnTo>
                      <a:lnTo>
                        <a:pt x="0" y="1"/>
                      </a:lnTo>
                      <a:lnTo>
                        <a:pt x="0" y="1"/>
                      </a:lnTo>
                      <a:lnTo>
                        <a:pt x="0" y="1"/>
                      </a:lnTo>
                      <a:lnTo>
                        <a:pt x="0" y="0"/>
                      </a:lnTo>
                      <a:lnTo>
                        <a:pt x="0" y="0"/>
                      </a:lnTo>
                      <a:lnTo>
                        <a:pt x="1" y="0"/>
                      </a:lnTo>
                      <a:lnTo>
                        <a:pt x="2" y="0"/>
                      </a:lnTo>
                      <a:lnTo>
                        <a:pt x="2" y="0"/>
                      </a:lnTo>
                      <a:lnTo>
                        <a:pt x="2" y="0"/>
                      </a:lnTo>
                      <a:lnTo>
                        <a:pt x="3" y="1"/>
                      </a:lnTo>
                      <a:lnTo>
                        <a:pt x="3" y="1"/>
                      </a:lnTo>
                      <a:lnTo>
                        <a:pt x="4" y="2"/>
                      </a:lnTo>
                      <a:lnTo>
                        <a:pt x="4" y="2"/>
                      </a:lnTo>
                      <a:lnTo>
                        <a:pt x="4" y="2"/>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26" name="Freeform 934">
                  <a:extLst>
                    <a:ext uri="{FF2B5EF4-FFF2-40B4-BE49-F238E27FC236}">
                      <a16:creationId xmlns:a16="http://schemas.microsoft.com/office/drawing/2014/main" id="{824868C2-65EA-47C8-82E1-A0A3DC85728F}"/>
                    </a:ext>
                  </a:extLst>
                </p:cNvPr>
                <p:cNvSpPr>
                  <a:spLocks/>
                </p:cNvSpPr>
                <p:nvPr/>
              </p:nvSpPr>
              <p:spPr bwMode="auto">
                <a:xfrm>
                  <a:off x="3214" y="1432"/>
                  <a:ext cx="4" cy="2"/>
                </a:xfrm>
                <a:custGeom>
                  <a:avLst/>
                  <a:gdLst>
                    <a:gd name="T0" fmla="*/ 4 w 4"/>
                    <a:gd name="T1" fmla="*/ 2 h 2"/>
                    <a:gd name="T2" fmla="*/ 4 w 4"/>
                    <a:gd name="T3" fmla="*/ 2 h 2"/>
                    <a:gd name="T4" fmla="*/ 4 w 4"/>
                    <a:gd name="T5" fmla="*/ 1 h 2"/>
                    <a:gd name="T6" fmla="*/ 3 w 4"/>
                    <a:gd name="T7" fmla="*/ 1 h 2"/>
                    <a:gd name="T8" fmla="*/ 2 w 4"/>
                    <a:gd name="T9" fmla="*/ 0 h 2"/>
                    <a:gd name="T10" fmla="*/ 1 w 4"/>
                    <a:gd name="T11" fmla="*/ 0 h 2"/>
                    <a:gd name="T12" fmla="*/ 1 w 4"/>
                    <a:gd name="T13" fmla="*/ 0 h 2"/>
                    <a:gd name="T14" fmla="*/ 0 w 4"/>
                    <a:gd name="T15" fmla="*/ 0 h 2"/>
                    <a:gd name="T16" fmla="*/ 0 w 4"/>
                    <a:gd name="T17" fmla="*/ 0 h 2"/>
                    <a:gd name="T18" fmla="*/ 0 w 4"/>
                    <a:gd name="T19" fmla="*/ 1 h 2"/>
                    <a:gd name="T20" fmla="*/ 0 w 4"/>
                    <a:gd name="T21" fmla="*/ 1 h 2"/>
                    <a:gd name="T22" fmla="*/ 0 w 4"/>
                    <a:gd name="T23" fmla="*/ 1 h 2"/>
                    <a:gd name="T24" fmla="*/ 0 w 4"/>
                    <a:gd name="T25" fmla="*/ 1 h 2"/>
                    <a:gd name="T26" fmla="*/ 0 w 4"/>
                    <a:gd name="T27" fmla="*/ 1 h 2"/>
                    <a:gd name="T28" fmla="*/ 0 w 4"/>
                    <a:gd name="T29" fmla="*/ 1 h 2"/>
                    <a:gd name="T30" fmla="*/ 0 w 4"/>
                    <a:gd name="T31" fmla="*/ 1 h 2"/>
                    <a:gd name="T32" fmla="*/ 0 w 4"/>
                    <a:gd name="T33" fmla="*/ 0 h 2"/>
                    <a:gd name="T34" fmla="*/ 0 w 4"/>
                    <a:gd name="T35" fmla="*/ 0 h 2"/>
                    <a:gd name="T36" fmla="*/ 1 w 4"/>
                    <a:gd name="T37" fmla="*/ 0 h 2"/>
                    <a:gd name="T38" fmla="*/ 2 w 4"/>
                    <a:gd name="T39" fmla="*/ 0 h 2"/>
                    <a:gd name="T40" fmla="*/ 2 w 4"/>
                    <a:gd name="T41" fmla="*/ 0 h 2"/>
                    <a:gd name="T42" fmla="*/ 2 w 4"/>
                    <a:gd name="T43" fmla="*/ 0 h 2"/>
                    <a:gd name="T44" fmla="*/ 3 w 4"/>
                    <a:gd name="T45" fmla="*/ 1 h 2"/>
                    <a:gd name="T46" fmla="*/ 3 w 4"/>
                    <a:gd name="T47" fmla="*/ 1 h 2"/>
                    <a:gd name="T48" fmla="*/ 4 w 4"/>
                    <a:gd name="T49" fmla="*/ 2 h 2"/>
                    <a:gd name="T50" fmla="*/ 4 w 4"/>
                    <a:gd name="T51" fmla="*/ 2 h 2"/>
                    <a:gd name="T52" fmla="*/ 4 w 4"/>
                    <a:gd name="T53" fmla="*/ 2 h 2"/>
                    <a:gd name="T54" fmla="*/ 4 w 4"/>
                    <a:gd name="T5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 h="2">
                      <a:moveTo>
                        <a:pt x="4" y="2"/>
                      </a:moveTo>
                      <a:lnTo>
                        <a:pt x="4" y="2"/>
                      </a:lnTo>
                      <a:lnTo>
                        <a:pt x="4" y="1"/>
                      </a:lnTo>
                      <a:lnTo>
                        <a:pt x="3" y="1"/>
                      </a:lnTo>
                      <a:lnTo>
                        <a:pt x="2" y="0"/>
                      </a:lnTo>
                      <a:lnTo>
                        <a:pt x="1" y="0"/>
                      </a:lnTo>
                      <a:lnTo>
                        <a:pt x="1" y="0"/>
                      </a:lnTo>
                      <a:lnTo>
                        <a:pt x="0" y="0"/>
                      </a:lnTo>
                      <a:lnTo>
                        <a:pt x="0" y="0"/>
                      </a:lnTo>
                      <a:lnTo>
                        <a:pt x="0" y="1"/>
                      </a:lnTo>
                      <a:lnTo>
                        <a:pt x="0" y="1"/>
                      </a:lnTo>
                      <a:lnTo>
                        <a:pt x="0" y="1"/>
                      </a:lnTo>
                      <a:lnTo>
                        <a:pt x="0" y="1"/>
                      </a:lnTo>
                      <a:lnTo>
                        <a:pt x="0" y="1"/>
                      </a:lnTo>
                      <a:lnTo>
                        <a:pt x="0" y="1"/>
                      </a:lnTo>
                      <a:lnTo>
                        <a:pt x="0" y="1"/>
                      </a:lnTo>
                      <a:lnTo>
                        <a:pt x="0" y="0"/>
                      </a:lnTo>
                      <a:lnTo>
                        <a:pt x="0" y="0"/>
                      </a:lnTo>
                      <a:lnTo>
                        <a:pt x="1" y="0"/>
                      </a:lnTo>
                      <a:lnTo>
                        <a:pt x="2" y="0"/>
                      </a:lnTo>
                      <a:lnTo>
                        <a:pt x="2" y="0"/>
                      </a:lnTo>
                      <a:lnTo>
                        <a:pt x="2" y="0"/>
                      </a:lnTo>
                      <a:lnTo>
                        <a:pt x="3" y="1"/>
                      </a:lnTo>
                      <a:lnTo>
                        <a:pt x="3" y="1"/>
                      </a:lnTo>
                      <a:lnTo>
                        <a:pt x="4" y="2"/>
                      </a:lnTo>
                      <a:lnTo>
                        <a:pt x="4" y="2"/>
                      </a:lnTo>
                      <a:lnTo>
                        <a:pt x="4" y="2"/>
                      </a:lnTo>
                      <a:lnTo>
                        <a:pt x="4"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27" name="Freeform 935">
                  <a:extLst>
                    <a:ext uri="{FF2B5EF4-FFF2-40B4-BE49-F238E27FC236}">
                      <a16:creationId xmlns:a16="http://schemas.microsoft.com/office/drawing/2014/main" id="{BA8DA689-0FFA-48AF-9FD2-C5856D41E824}"/>
                    </a:ext>
                  </a:extLst>
                </p:cNvPr>
                <p:cNvSpPr>
                  <a:spLocks/>
                </p:cNvSpPr>
                <p:nvPr/>
              </p:nvSpPr>
              <p:spPr bwMode="auto">
                <a:xfrm>
                  <a:off x="3216" y="1434"/>
                  <a:ext cx="2" cy="0"/>
                </a:xfrm>
                <a:custGeom>
                  <a:avLst/>
                  <a:gdLst>
                    <a:gd name="T0" fmla="*/ 2 w 2"/>
                    <a:gd name="T1" fmla="*/ 2 w 2"/>
                    <a:gd name="T2" fmla="*/ 1 w 2"/>
                    <a:gd name="T3" fmla="*/ 0 w 2"/>
                    <a:gd name="T4" fmla="*/ 0 w 2"/>
                    <a:gd name="T5" fmla="*/ 0 w 2"/>
                    <a:gd name="T6" fmla="*/ 0 w 2"/>
                    <a:gd name="T7" fmla="*/ 0 w 2"/>
                    <a:gd name="T8" fmla="*/ 0 w 2"/>
                    <a:gd name="T9" fmla="*/ 0 w 2"/>
                    <a:gd name="T10" fmla="*/ 0 w 2"/>
                    <a:gd name="T11" fmla="*/ 0 w 2"/>
                    <a:gd name="T12" fmla="*/ 0 w 2"/>
                    <a:gd name="T13" fmla="*/ 0 w 2"/>
                    <a:gd name="T14" fmla="*/ 1 w 2"/>
                    <a:gd name="T15" fmla="*/ 1 w 2"/>
                    <a:gd name="T16" fmla="*/ 2 w 2"/>
                    <a:gd name="T17" fmla="*/ 2 w 2"/>
                    <a:gd name="T18" fmla="*/ 2 w 2"/>
                    <a:gd name="T1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2">
                      <a:moveTo>
                        <a:pt x="2" y="0"/>
                      </a:moveTo>
                      <a:lnTo>
                        <a:pt x="2"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2" y="0"/>
                      </a:lnTo>
                      <a:lnTo>
                        <a:pt x="2"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28" name="Freeform 936">
                  <a:extLst>
                    <a:ext uri="{FF2B5EF4-FFF2-40B4-BE49-F238E27FC236}">
                      <a16:creationId xmlns:a16="http://schemas.microsoft.com/office/drawing/2014/main" id="{B9AEC925-4EB0-4D85-992C-C6FCA6A1F26F}"/>
                    </a:ext>
                  </a:extLst>
                </p:cNvPr>
                <p:cNvSpPr>
                  <a:spLocks/>
                </p:cNvSpPr>
                <p:nvPr/>
              </p:nvSpPr>
              <p:spPr bwMode="auto">
                <a:xfrm>
                  <a:off x="3216" y="1434"/>
                  <a:ext cx="2" cy="0"/>
                </a:xfrm>
                <a:custGeom>
                  <a:avLst/>
                  <a:gdLst>
                    <a:gd name="T0" fmla="*/ 2 w 2"/>
                    <a:gd name="T1" fmla="*/ 2 w 2"/>
                    <a:gd name="T2" fmla="*/ 1 w 2"/>
                    <a:gd name="T3" fmla="*/ 0 w 2"/>
                    <a:gd name="T4" fmla="*/ 0 w 2"/>
                    <a:gd name="T5" fmla="*/ 0 w 2"/>
                    <a:gd name="T6" fmla="*/ 0 w 2"/>
                    <a:gd name="T7" fmla="*/ 0 w 2"/>
                    <a:gd name="T8" fmla="*/ 0 w 2"/>
                    <a:gd name="T9" fmla="*/ 0 w 2"/>
                    <a:gd name="T10" fmla="*/ 0 w 2"/>
                    <a:gd name="T11" fmla="*/ 0 w 2"/>
                    <a:gd name="T12" fmla="*/ 0 w 2"/>
                    <a:gd name="T13" fmla="*/ 0 w 2"/>
                    <a:gd name="T14" fmla="*/ 1 w 2"/>
                    <a:gd name="T15" fmla="*/ 1 w 2"/>
                    <a:gd name="T16" fmla="*/ 2 w 2"/>
                    <a:gd name="T17" fmla="*/ 2 w 2"/>
                    <a:gd name="T18" fmla="*/ 2 w 2"/>
                    <a:gd name="T1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2">
                      <a:moveTo>
                        <a:pt x="2" y="0"/>
                      </a:moveTo>
                      <a:lnTo>
                        <a:pt x="2"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2" y="0"/>
                      </a:lnTo>
                      <a:lnTo>
                        <a:pt x="2"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29" name="Freeform 937">
                  <a:extLst>
                    <a:ext uri="{FF2B5EF4-FFF2-40B4-BE49-F238E27FC236}">
                      <a16:creationId xmlns:a16="http://schemas.microsoft.com/office/drawing/2014/main" id="{35BF288A-ECF9-448E-8B81-2FF621E7AA81}"/>
                    </a:ext>
                  </a:extLst>
                </p:cNvPr>
                <p:cNvSpPr>
                  <a:spLocks/>
                </p:cNvSpPr>
                <p:nvPr/>
              </p:nvSpPr>
              <p:spPr bwMode="auto">
                <a:xfrm>
                  <a:off x="3226" y="1397"/>
                  <a:ext cx="5" cy="13"/>
                </a:xfrm>
                <a:custGeom>
                  <a:avLst/>
                  <a:gdLst>
                    <a:gd name="T0" fmla="*/ 0 w 5"/>
                    <a:gd name="T1" fmla="*/ 7 h 13"/>
                    <a:gd name="T2" fmla="*/ 0 w 5"/>
                    <a:gd name="T3" fmla="*/ 7 h 13"/>
                    <a:gd name="T4" fmla="*/ 1 w 5"/>
                    <a:gd name="T5" fmla="*/ 9 h 13"/>
                    <a:gd name="T6" fmla="*/ 2 w 5"/>
                    <a:gd name="T7" fmla="*/ 11 h 13"/>
                    <a:gd name="T8" fmla="*/ 3 w 5"/>
                    <a:gd name="T9" fmla="*/ 12 h 13"/>
                    <a:gd name="T10" fmla="*/ 3 w 5"/>
                    <a:gd name="T11" fmla="*/ 12 h 13"/>
                    <a:gd name="T12" fmla="*/ 3 w 5"/>
                    <a:gd name="T13" fmla="*/ 13 h 13"/>
                    <a:gd name="T14" fmla="*/ 4 w 5"/>
                    <a:gd name="T15" fmla="*/ 13 h 13"/>
                    <a:gd name="T16" fmla="*/ 4 w 5"/>
                    <a:gd name="T17" fmla="*/ 13 h 13"/>
                    <a:gd name="T18" fmla="*/ 4 w 5"/>
                    <a:gd name="T19" fmla="*/ 13 h 13"/>
                    <a:gd name="T20" fmla="*/ 4 w 5"/>
                    <a:gd name="T21" fmla="*/ 13 h 13"/>
                    <a:gd name="T22" fmla="*/ 5 w 5"/>
                    <a:gd name="T23" fmla="*/ 13 h 13"/>
                    <a:gd name="T24" fmla="*/ 5 w 5"/>
                    <a:gd name="T25" fmla="*/ 12 h 13"/>
                    <a:gd name="T26" fmla="*/ 5 w 5"/>
                    <a:gd name="T27" fmla="*/ 12 h 13"/>
                    <a:gd name="T28" fmla="*/ 5 w 5"/>
                    <a:gd name="T29" fmla="*/ 11 h 13"/>
                    <a:gd name="T30" fmla="*/ 4 w 5"/>
                    <a:gd name="T31" fmla="*/ 9 h 13"/>
                    <a:gd name="T32" fmla="*/ 4 w 5"/>
                    <a:gd name="T33" fmla="*/ 9 h 13"/>
                    <a:gd name="T34" fmla="*/ 4 w 5"/>
                    <a:gd name="T35" fmla="*/ 6 h 13"/>
                    <a:gd name="T36" fmla="*/ 4 w 5"/>
                    <a:gd name="T37" fmla="*/ 6 h 13"/>
                    <a:gd name="T38" fmla="*/ 4 w 5"/>
                    <a:gd name="T39" fmla="*/ 4 h 13"/>
                    <a:gd name="T40" fmla="*/ 3 w 5"/>
                    <a:gd name="T41" fmla="*/ 3 h 13"/>
                    <a:gd name="T42" fmla="*/ 3 w 5"/>
                    <a:gd name="T43" fmla="*/ 1 h 13"/>
                    <a:gd name="T44" fmla="*/ 2 w 5"/>
                    <a:gd name="T45" fmla="*/ 0 h 13"/>
                    <a:gd name="T46" fmla="*/ 2 w 5"/>
                    <a:gd name="T47" fmla="*/ 0 h 13"/>
                    <a:gd name="T48" fmla="*/ 2 w 5"/>
                    <a:gd name="T49" fmla="*/ 0 h 13"/>
                    <a:gd name="T50" fmla="*/ 2 w 5"/>
                    <a:gd name="T51" fmla="*/ 0 h 13"/>
                    <a:gd name="T52" fmla="*/ 2 w 5"/>
                    <a:gd name="T53" fmla="*/ 0 h 13"/>
                    <a:gd name="T54" fmla="*/ 3 w 5"/>
                    <a:gd name="T55" fmla="*/ 2 h 13"/>
                    <a:gd name="T56" fmla="*/ 4 w 5"/>
                    <a:gd name="T57" fmla="*/ 5 h 13"/>
                    <a:gd name="T58" fmla="*/ 4 w 5"/>
                    <a:gd name="T59" fmla="*/ 8 h 13"/>
                    <a:gd name="T60" fmla="*/ 4 w 5"/>
                    <a:gd name="T61" fmla="*/ 10 h 13"/>
                    <a:gd name="T62" fmla="*/ 4 w 5"/>
                    <a:gd name="T63" fmla="*/ 10 h 13"/>
                    <a:gd name="T64" fmla="*/ 4 w 5"/>
                    <a:gd name="T65" fmla="*/ 12 h 13"/>
                    <a:gd name="T66" fmla="*/ 4 w 5"/>
                    <a:gd name="T67" fmla="*/ 12 h 13"/>
                    <a:gd name="T68" fmla="*/ 4 w 5"/>
                    <a:gd name="T69" fmla="*/ 12 h 13"/>
                    <a:gd name="T70" fmla="*/ 4 w 5"/>
                    <a:gd name="T71" fmla="*/ 13 h 13"/>
                    <a:gd name="T72" fmla="*/ 4 w 5"/>
                    <a:gd name="T73" fmla="*/ 13 h 13"/>
                    <a:gd name="T74" fmla="*/ 4 w 5"/>
                    <a:gd name="T75" fmla="*/ 13 h 13"/>
                    <a:gd name="T76" fmla="*/ 3 w 5"/>
                    <a:gd name="T77" fmla="*/ 12 h 13"/>
                    <a:gd name="T78" fmla="*/ 3 w 5"/>
                    <a:gd name="T79" fmla="*/ 12 h 13"/>
                    <a:gd name="T80" fmla="*/ 3 w 5"/>
                    <a:gd name="T81" fmla="*/ 11 h 13"/>
                    <a:gd name="T82" fmla="*/ 3 w 5"/>
                    <a:gd name="T83" fmla="*/ 11 h 13"/>
                    <a:gd name="T84" fmla="*/ 2 w 5"/>
                    <a:gd name="T85" fmla="*/ 10 h 13"/>
                    <a:gd name="T86" fmla="*/ 1 w 5"/>
                    <a:gd name="T87" fmla="*/ 9 h 13"/>
                    <a:gd name="T88" fmla="*/ 0 w 5"/>
                    <a:gd name="T89" fmla="*/ 7 h 13"/>
                    <a:gd name="T90" fmla="*/ 0 w 5"/>
                    <a:gd name="T91" fmla="*/ 7 h 13"/>
                    <a:gd name="T92" fmla="*/ 0 w 5"/>
                    <a:gd name="T93"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 h="13">
                      <a:moveTo>
                        <a:pt x="0" y="7"/>
                      </a:moveTo>
                      <a:lnTo>
                        <a:pt x="0" y="7"/>
                      </a:lnTo>
                      <a:lnTo>
                        <a:pt x="1" y="9"/>
                      </a:lnTo>
                      <a:lnTo>
                        <a:pt x="2" y="11"/>
                      </a:lnTo>
                      <a:lnTo>
                        <a:pt x="3" y="12"/>
                      </a:lnTo>
                      <a:lnTo>
                        <a:pt x="3" y="12"/>
                      </a:lnTo>
                      <a:lnTo>
                        <a:pt x="3" y="13"/>
                      </a:lnTo>
                      <a:lnTo>
                        <a:pt x="4" y="13"/>
                      </a:lnTo>
                      <a:lnTo>
                        <a:pt x="4" y="13"/>
                      </a:lnTo>
                      <a:lnTo>
                        <a:pt x="4" y="13"/>
                      </a:lnTo>
                      <a:lnTo>
                        <a:pt x="4" y="13"/>
                      </a:lnTo>
                      <a:lnTo>
                        <a:pt x="5" y="13"/>
                      </a:lnTo>
                      <a:lnTo>
                        <a:pt x="5" y="12"/>
                      </a:lnTo>
                      <a:lnTo>
                        <a:pt x="5" y="12"/>
                      </a:lnTo>
                      <a:lnTo>
                        <a:pt x="5" y="11"/>
                      </a:lnTo>
                      <a:lnTo>
                        <a:pt x="4" y="9"/>
                      </a:lnTo>
                      <a:lnTo>
                        <a:pt x="4" y="9"/>
                      </a:lnTo>
                      <a:lnTo>
                        <a:pt x="4" y="6"/>
                      </a:lnTo>
                      <a:lnTo>
                        <a:pt x="4" y="6"/>
                      </a:lnTo>
                      <a:lnTo>
                        <a:pt x="4" y="4"/>
                      </a:lnTo>
                      <a:lnTo>
                        <a:pt x="3" y="3"/>
                      </a:lnTo>
                      <a:lnTo>
                        <a:pt x="3" y="1"/>
                      </a:lnTo>
                      <a:lnTo>
                        <a:pt x="2" y="0"/>
                      </a:lnTo>
                      <a:lnTo>
                        <a:pt x="2" y="0"/>
                      </a:lnTo>
                      <a:lnTo>
                        <a:pt x="2" y="0"/>
                      </a:lnTo>
                      <a:lnTo>
                        <a:pt x="2" y="0"/>
                      </a:lnTo>
                      <a:lnTo>
                        <a:pt x="2" y="0"/>
                      </a:lnTo>
                      <a:lnTo>
                        <a:pt x="3" y="2"/>
                      </a:lnTo>
                      <a:lnTo>
                        <a:pt x="4" y="5"/>
                      </a:lnTo>
                      <a:lnTo>
                        <a:pt x="4" y="8"/>
                      </a:lnTo>
                      <a:lnTo>
                        <a:pt x="4" y="10"/>
                      </a:lnTo>
                      <a:lnTo>
                        <a:pt x="4" y="10"/>
                      </a:lnTo>
                      <a:lnTo>
                        <a:pt x="4" y="12"/>
                      </a:lnTo>
                      <a:lnTo>
                        <a:pt x="4" y="12"/>
                      </a:lnTo>
                      <a:lnTo>
                        <a:pt x="4" y="12"/>
                      </a:lnTo>
                      <a:lnTo>
                        <a:pt x="4" y="13"/>
                      </a:lnTo>
                      <a:lnTo>
                        <a:pt x="4" y="13"/>
                      </a:lnTo>
                      <a:lnTo>
                        <a:pt x="4" y="13"/>
                      </a:lnTo>
                      <a:lnTo>
                        <a:pt x="3" y="12"/>
                      </a:lnTo>
                      <a:lnTo>
                        <a:pt x="3" y="12"/>
                      </a:lnTo>
                      <a:lnTo>
                        <a:pt x="3" y="11"/>
                      </a:lnTo>
                      <a:lnTo>
                        <a:pt x="3" y="11"/>
                      </a:lnTo>
                      <a:lnTo>
                        <a:pt x="2" y="10"/>
                      </a:lnTo>
                      <a:lnTo>
                        <a:pt x="1" y="9"/>
                      </a:lnTo>
                      <a:lnTo>
                        <a:pt x="0" y="7"/>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30" name="Freeform 938">
                  <a:extLst>
                    <a:ext uri="{FF2B5EF4-FFF2-40B4-BE49-F238E27FC236}">
                      <a16:creationId xmlns:a16="http://schemas.microsoft.com/office/drawing/2014/main" id="{8BA7C117-9DC6-47DE-86F8-1D02E5AB7232}"/>
                    </a:ext>
                  </a:extLst>
                </p:cNvPr>
                <p:cNvSpPr>
                  <a:spLocks/>
                </p:cNvSpPr>
                <p:nvPr/>
              </p:nvSpPr>
              <p:spPr bwMode="auto">
                <a:xfrm>
                  <a:off x="3226" y="1397"/>
                  <a:ext cx="5" cy="13"/>
                </a:xfrm>
                <a:custGeom>
                  <a:avLst/>
                  <a:gdLst>
                    <a:gd name="T0" fmla="*/ 0 w 5"/>
                    <a:gd name="T1" fmla="*/ 7 h 13"/>
                    <a:gd name="T2" fmla="*/ 0 w 5"/>
                    <a:gd name="T3" fmla="*/ 7 h 13"/>
                    <a:gd name="T4" fmla="*/ 1 w 5"/>
                    <a:gd name="T5" fmla="*/ 9 h 13"/>
                    <a:gd name="T6" fmla="*/ 2 w 5"/>
                    <a:gd name="T7" fmla="*/ 11 h 13"/>
                    <a:gd name="T8" fmla="*/ 3 w 5"/>
                    <a:gd name="T9" fmla="*/ 12 h 13"/>
                    <a:gd name="T10" fmla="*/ 3 w 5"/>
                    <a:gd name="T11" fmla="*/ 12 h 13"/>
                    <a:gd name="T12" fmla="*/ 3 w 5"/>
                    <a:gd name="T13" fmla="*/ 13 h 13"/>
                    <a:gd name="T14" fmla="*/ 4 w 5"/>
                    <a:gd name="T15" fmla="*/ 13 h 13"/>
                    <a:gd name="T16" fmla="*/ 4 w 5"/>
                    <a:gd name="T17" fmla="*/ 13 h 13"/>
                    <a:gd name="T18" fmla="*/ 4 w 5"/>
                    <a:gd name="T19" fmla="*/ 13 h 13"/>
                    <a:gd name="T20" fmla="*/ 4 w 5"/>
                    <a:gd name="T21" fmla="*/ 13 h 13"/>
                    <a:gd name="T22" fmla="*/ 5 w 5"/>
                    <a:gd name="T23" fmla="*/ 13 h 13"/>
                    <a:gd name="T24" fmla="*/ 5 w 5"/>
                    <a:gd name="T25" fmla="*/ 12 h 13"/>
                    <a:gd name="T26" fmla="*/ 5 w 5"/>
                    <a:gd name="T27" fmla="*/ 12 h 13"/>
                    <a:gd name="T28" fmla="*/ 5 w 5"/>
                    <a:gd name="T29" fmla="*/ 11 h 13"/>
                    <a:gd name="T30" fmla="*/ 4 w 5"/>
                    <a:gd name="T31" fmla="*/ 9 h 13"/>
                    <a:gd name="T32" fmla="*/ 4 w 5"/>
                    <a:gd name="T33" fmla="*/ 9 h 13"/>
                    <a:gd name="T34" fmla="*/ 4 w 5"/>
                    <a:gd name="T35" fmla="*/ 6 h 13"/>
                    <a:gd name="T36" fmla="*/ 4 w 5"/>
                    <a:gd name="T37" fmla="*/ 6 h 13"/>
                    <a:gd name="T38" fmla="*/ 4 w 5"/>
                    <a:gd name="T39" fmla="*/ 4 h 13"/>
                    <a:gd name="T40" fmla="*/ 3 w 5"/>
                    <a:gd name="T41" fmla="*/ 3 h 13"/>
                    <a:gd name="T42" fmla="*/ 3 w 5"/>
                    <a:gd name="T43" fmla="*/ 1 h 13"/>
                    <a:gd name="T44" fmla="*/ 2 w 5"/>
                    <a:gd name="T45" fmla="*/ 0 h 13"/>
                    <a:gd name="T46" fmla="*/ 2 w 5"/>
                    <a:gd name="T47" fmla="*/ 0 h 13"/>
                    <a:gd name="T48" fmla="*/ 2 w 5"/>
                    <a:gd name="T49" fmla="*/ 0 h 13"/>
                    <a:gd name="T50" fmla="*/ 2 w 5"/>
                    <a:gd name="T51" fmla="*/ 0 h 13"/>
                    <a:gd name="T52" fmla="*/ 2 w 5"/>
                    <a:gd name="T53" fmla="*/ 0 h 13"/>
                    <a:gd name="T54" fmla="*/ 3 w 5"/>
                    <a:gd name="T55" fmla="*/ 2 h 13"/>
                    <a:gd name="T56" fmla="*/ 4 w 5"/>
                    <a:gd name="T57" fmla="*/ 5 h 13"/>
                    <a:gd name="T58" fmla="*/ 4 w 5"/>
                    <a:gd name="T59" fmla="*/ 8 h 13"/>
                    <a:gd name="T60" fmla="*/ 4 w 5"/>
                    <a:gd name="T61" fmla="*/ 10 h 13"/>
                    <a:gd name="T62" fmla="*/ 4 w 5"/>
                    <a:gd name="T63" fmla="*/ 10 h 13"/>
                    <a:gd name="T64" fmla="*/ 4 w 5"/>
                    <a:gd name="T65" fmla="*/ 12 h 13"/>
                    <a:gd name="T66" fmla="*/ 4 w 5"/>
                    <a:gd name="T67" fmla="*/ 12 h 13"/>
                    <a:gd name="T68" fmla="*/ 4 w 5"/>
                    <a:gd name="T69" fmla="*/ 12 h 13"/>
                    <a:gd name="T70" fmla="*/ 4 w 5"/>
                    <a:gd name="T71" fmla="*/ 13 h 13"/>
                    <a:gd name="T72" fmla="*/ 4 w 5"/>
                    <a:gd name="T73" fmla="*/ 13 h 13"/>
                    <a:gd name="T74" fmla="*/ 4 w 5"/>
                    <a:gd name="T75" fmla="*/ 13 h 13"/>
                    <a:gd name="T76" fmla="*/ 3 w 5"/>
                    <a:gd name="T77" fmla="*/ 12 h 13"/>
                    <a:gd name="T78" fmla="*/ 3 w 5"/>
                    <a:gd name="T79" fmla="*/ 12 h 13"/>
                    <a:gd name="T80" fmla="*/ 3 w 5"/>
                    <a:gd name="T81" fmla="*/ 11 h 13"/>
                    <a:gd name="T82" fmla="*/ 3 w 5"/>
                    <a:gd name="T83" fmla="*/ 11 h 13"/>
                    <a:gd name="T84" fmla="*/ 2 w 5"/>
                    <a:gd name="T85" fmla="*/ 10 h 13"/>
                    <a:gd name="T86" fmla="*/ 1 w 5"/>
                    <a:gd name="T87" fmla="*/ 9 h 13"/>
                    <a:gd name="T88" fmla="*/ 0 w 5"/>
                    <a:gd name="T89" fmla="*/ 7 h 13"/>
                    <a:gd name="T90" fmla="*/ 0 w 5"/>
                    <a:gd name="T91" fmla="*/ 7 h 13"/>
                    <a:gd name="T92" fmla="*/ 0 w 5"/>
                    <a:gd name="T93"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 h="13">
                      <a:moveTo>
                        <a:pt x="0" y="7"/>
                      </a:moveTo>
                      <a:lnTo>
                        <a:pt x="0" y="7"/>
                      </a:lnTo>
                      <a:lnTo>
                        <a:pt x="1" y="9"/>
                      </a:lnTo>
                      <a:lnTo>
                        <a:pt x="2" y="11"/>
                      </a:lnTo>
                      <a:lnTo>
                        <a:pt x="3" y="12"/>
                      </a:lnTo>
                      <a:lnTo>
                        <a:pt x="3" y="12"/>
                      </a:lnTo>
                      <a:lnTo>
                        <a:pt x="3" y="13"/>
                      </a:lnTo>
                      <a:lnTo>
                        <a:pt x="4" y="13"/>
                      </a:lnTo>
                      <a:lnTo>
                        <a:pt x="4" y="13"/>
                      </a:lnTo>
                      <a:lnTo>
                        <a:pt x="4" y="13"/>
                      </a:lnTo>
                      <a:lnTo>
                        <a:pt x="4" y="13"/>
                      </a:lnTo>
                      <a:lnTo>
                        <a:pt x="5" y="13"/>
                      </a:lnTo>
                      <a:lnTo>
                        <a:pt x="5" y="12"/>
                      </a:lnTo>
                      <a:lnTo>
                        <a:pt x="5" y="12"/>
                      </a:lnTo>
                      <a:lnTo>
                        <a:pt x="5" y="11"/>
                      </a:lnTo>
                      <a:lnTo>
                        <a:pt x="4" y="9"/>
                      </a:lnTo>
                      <a:lnTo>
                        <a:pt x="4" y="9"/>
                      </a:lnTo>
                      <a:lnTo>
                        <a:pt x="4" y="6"/>
                      </a:lnTo>
                      <a:lnTo>
                        <a:pt x="4" y="6"/>
                      </a:lnTo>
                      <a:lnTo>
                        <a:pt x="4" y="4"/>
                      </a:lnTo>
                      <a:lnTo>
                        <a:pt x="3" y="3"/>
                      </a:lnTo>
                      <a:lnTo>
                        <a:pt x="3" y="1"/>
                      </a:lnTo>
                      <a:lnTo>
                        <a:pt x="2" y="0"/>
                      </a:lnTo>
                      <a:lnTo>
                        <a:pt x="2" y="0"/>
                      </a:lnTo>
                      <a:lnTo>
                        <a:pt x="2" y="0"/>
                      </a:lnTo>
                      <a:lnTo>
                        <a:pt x="2" y="0"/>
                      </a:lnTo>
                      <a:lnTo>
                        <a:pt x="2" y="0"/>
                      </a:lnTo>
                      <a:lnTo>
                        <a:pt x="3" y="2"/>
                      </a:lnTo>
                      <a:lnTo>
                        <a:pt x="4" y="5"/>
                      </a:lnTo>
                      <a:lnTo>
                        <a:pt x="4" y="8"/>
                      </a:lnTo>
                      <a:lnTo>
                        <a:pt x="4" y="10"/>
                      </a:lnTo>
                      <a:lnTo>
                        <a:pt x="4" y="10"/>
                      </a:lnTo>
                      <a:lnTo>
                        <a:pt x="4" y="12"/>
                      </a:lnTo>
                      <a:lnTo>
                        <a:pt x="4" y="12"/>
                      </a:lnTo>
                      <a:lnTo>
                        <a:pt x="4" y="12"/>
                      </a:lnTo>
                      <a:lnTo>
                        <a:pt x="4" y="13"/>
                      </a:lnTo>
                      <a:lnTo>
                        <a:pt x="4" y="13"/>
                      </a:lnTo>
                      <a:lnTo>
                        <a:pt x="4" y="13"/>
                      </a:lnTo>
                      <a:lnTo>
                        <a:pt x="3" y="12"/>
                      </a:lnTo>
                      <a:lnTo>
                        <a:pt x="3" y="12"/>
                      </a:lnTo>
                      <a:lnTo>
                        <a:pt x="3" y="11"/>
                      </a:lnTo>
                      <a:lnTo>
                        <a:pt x="3" y="11"/>
                      </a:lnTo>
                      <a:lnTo>
                        <a:pt x="2" y="10"/>
                      </a:lnTo>
                      <a:lnTo>
                        <a:pt x="1" y="9"/>
                      </a:lnTo>
                      <a:lnTo>
                        <a:pt x="0" y="7"/>
                      </a:lnTo>
                      <a:lnTo>
                        <a:pt x="0" y="7"/>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31" name="Freeform 939">
                  <a:extLst>
                    <a:ext uri="{FF2B5EF4-FFF2-40B4-BE49-F238E27FC236}">
                      <a16:creationId xmlns:a16="http://schemas.microsoft.com/office/drawing/2014/main" id="{CCA3D772-776D-4186-B25C-B877A3939E5D}"/>
                    </a:ext>
                  </a:extLst>
                </p:cNvPr>
                <p:cNvSpPr>
                  <a:spLocks/>
                </p:cNvSpPr>
                <p:nvPr/>
              </p:nvSpPr>
              <p:spPr bwMode="auto">
                <a:xfrm>
                  <a:off x="3230" y="1399"/>
                  <a:ext cx="5" cy="6"/>
                </a:xfrm>
                <a:custGeom>
                  <a:avLst/>
                  <a:gdLst>
                    <a:gd name="T0" fmla="*/ 0 w 5"/>
                    <a:gd name="T1" fmla="*/ 0 h 6"/>
                    <a:gd name="T2" fmla="*/ 0 w 5"/>
                    <a:gd name="T3" fmla="*/ 0 h 6"/>
                    <a:gd name="T4" fmla="*/ 0 w 5"/>
                    <a:gd name="T5" fmla="*/ 2 h 6"/>
                    <a:gd name="T6" fmla="*/ 1 w 5"/>
                    <a:gd name="T7" fmla="*/ 4 h 6"/>
                    <a:gd name="T8" fmla="*/ 1 w 5"/>
                    <a:gd name="T9" fmla="*/ 4 h 6"/>
                    <a:gd name="T10" fmla="*/ 1 w 5"/>
                    <a:gd name="T11" fmla="*/ 5 h 6"/>
                    <a:gd name="T12" fmla="*/ 2 w 5"/>
                    <a:gd name="T13" fmla="*/ 5 h 6"/>
                    <a:gd name="T14" fmla="*/ 2 w 5"/>
                    <a:gd name="T15" fmla="*/ 6 h 6"/>
                    <a:gd name="T16" fmla="*/ 2 w 5"/>
                    <a:gd name="T17" fmla="*/ 6 h 6"/>
                    <a:gd name="T18" fmla="*/ 3 w 5"/>
                    <a:gd name="T19" fmla="*/ 6 h 6"/>
                    <a:gd name="T20" fmla="*/ 3 w 5"/>
                    <a:gd name="T21" fmla="*/ 6 h 6"/>
                    <a:gd name="T22" fmla="*/ 3 w 5"/>
                    <a:gd name="T23" fmla="*/ 6 h 6"/>
                    <a:gd name="T24" fmla="*/ 4 w 5"/>
                    <a:gd name="T25" fmla="*/ 5 h 6"/>
                    <a:gd name="T26" fmla="*/ 4 w 5"/>
                    <a:gd name="T27" fmla="*/ 4 h 6"/>
                    <a:gd name="T28" fmla="*/ 4 w 5"/>
                    <a:gd name="T29" fmla="*/ 4 h 6"/>
                    <a:gd name="T30" fmla="*/ 5 w 5"/>
                    <a:gd name="T31" fmla="*/ 3 h 6"/>
                    <a:gd name="T32" fmla="*/ 5 w 5"/>
                    <a:gd name="T33" fmla="*/ 3 h 6"/>
                    <a:gd name="T34" fmla="*/ 5 w 5"/>
                    <a:gd name="T35" fmla="*/ 2 h 6"/>
                    <a:gd name="T36" fmla="*/ 5 w 5"/>
                    <a:gd name="T37" fmla="*/ 1 h 6"/>
                    <a:gd name="T38" fmla="*/ 5 w 5"/>
                    <a:gd name="T39" fmla="*/ 1 h 6"/>
                    <a:gd name="T40" fmla="*/ 5 w 5"/>
                    <a:gd name="T41" fmla="*/ 1 h 6"/>
                    <a:gd name="T42" fmla="*/ 5 w 5"/>
                    <a:gd name="T43" fmla="*/ 1 h 6"/>
                    <a:gd name="T44" fmla="*/ 5 w 5"/>
                    <a:gd name="T45" fmla="*/ 2 h 6"/>
                    <a:gd name="T46" fmla="*/ 5 w 5"/>
                    <a:gd name="T47" fmla="*/ 3 h 6"/>
                    <a:gd name="T48" fmla="*/ 4 w 5"/>
                    <a:gd name="T49" fmla="*/ 5 h 6"/>
                    <a:gd name="T50" fmla="*/ 3 w 5"/>
                    <a:gd name="T51" fmla="*/ 5 h 6"/>
                    <a:gd name="T52" fmla="*/ 3 w 5"/>
                    <a:gd name="T53" fmla="*/ 5 h 6"/>
                    <a:gd name="T54" fmla="*/ 3 w 5"/>
                    <a:gd name="T55" fmla="*/ 6 h 6"/>
                    <a:gd name="T56" fmla="*/ 2 w 5"/>
                    <a:gd name="T57" fmla="*/ 6 h 6"/>
                    <a:gd name="T58" fmla="*/ 2 w 5"/>
                    <a:gd name="T59" fmla="*/ 5 h 6"/>
                    <a:gd name="T60" fmla="*/ 2 w 5"/>
                    <a:gd name="T61" fmla="*/ 5 h 6"/>
                    <a:gd name="T62" fmla="*/ 1 w 5"/>
                    <a:gd name="T63" fmla="*/ 4 h 6"/>
                    <a:gd name="T64" fmla="*/ 1 w 5"/>
                    <a:gd name="T65" fmla="*/ 3 h 6"/>
                    <a:gd name="T66" fmla="*/ 1 w 5"/>
                    <a:gd name="T67" fmla="*/ 3 h 6"/>
                    <a:gd name="T68" fmla="*/ 0 w 5"/>
                    <a:gd name="T69" fmla="*/ 2 h 6"/>
                    <a:gd name="T70" fmla="*/ 0 w 5"/>
                    <a:gd name="T71" fmla="*/ 0 h 6"/>
                    <a:gd name="T72" fmla="*/ 0 w 5"/>
                    <a:gd name="T73" fmla="*/ 0 h 6"/>
                    <a:gd name="T74" fmla="*/ 0 w 5"/>
                    <a:gd name="T7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 h="6">
                      <a:moveTo>
                        <a:pt x="0" y="0"/>
                      </a:moveTo>
                      <a:lnTo>
                        <a:pt x="0" y="0"/>
                      </a:lnTo>
                      <a:lnTo>
                        <a:pt x="0" y="2"/>
                      </a:lnTo>
                      <a:lnTo>
                        <a:pt x="1" y="4"/>
                      </a:lnTo>
                      <a:lnTo>
                        <a:pt x="1" y="4"/>
                      </a:lnTo>
                      <a:lnTo>
                        <a:pt x="1" y="5"/>
                      </a:lnTo>
                      <a:lnTo>
                        <a:pt x="2" y="5"/>
                      </a:lnTo>
                      <a:lnTo>
                        <a:pt x="2" y="6"/>
                      </a:lnTo>
                      <a:lnTo>
                        <a:pt x="2" y="6"/>
                      </a:lnTo>
                      <a:lnTo>
                        <a:pt x="3" y="6"/>
                      </a:lnTo>
                      <a:lnTo>
                        <a:pt x="3" y="6"/>
                      </a:lnTo>
                      <a:lnTo>
                        <a:pt x="3" y="6"/>
                      </a:lnTo>
                      <a:lnTo>
                        <a:pt x="4" y="5"/>
                      </a:lnTo>
                      <a:lnTo>
                        <a:pt x="4" y="4"/>
                      </a:lnTo>
                      <a:lnTo>
                        <a:pt x="4" y="4"/>
                      </a:lnTo>
                      <a:lnTo>
                        <a:pt x="5" y="3"/>
                      </a:lnTo>
                      <a:lnTo>
                        <a:pt x="5" y="3"/>
                      </a:lnTo>
                      <a:lnTo>
                        <a:pt x="5" y="2"/>
                      </a:lnTo>
                      <a:lnTo>
                        <a:pt x="5" y="1"/>
                      </a:lnTo>
                      <a:lnTo>
                        <a:pt x="5" y="1"/>
                      </a:lnTo>
                      <a:lnTo>
                        <a:pt x="5" y="1"/>
                      </a:lnTo>
                      <a:lnTo>
                        <a:pt x="5" y="1"/>
                      </a:lnTo>
                      <a:lnTo>
                        <a:pt x="5" y="2"/>
                      </a:lnTo>
                      <a:lnTo>
                        <a:pt x="5" y="3"/>
                      </a:lnTo>
                      <a:lnTo>
                        <a:pt x="4" y="5"/>
                      </a:lnTo>
                      <a:lnTo>
                        <a:pt x="3" y="5"/>
                      </a:lnTo>
                      <a:lnTo>
                        <a:pt x="3" y="5"/>
                      </a:lnTo>
                      <a:lnTo>
                        <a:pt x="3" y="6"/>
                      </a:lnTo>
                      <a:lnTo>
                        <a:pt x="2" y="6"/>
                      </a:lnTo>
                      <a:lnTo>
                        <a:pt x="2" y="5"/>
                      </a:lnTo>
                      <a:lnTo>
                        <a:pt x="2" y="5"/>
                      </a:lnTo>
                      <a:lnTo>
                        <a:pt x="1" y="4"/>
                      </a:lnTo>
                      <a:lnTo>
                        <a:pt x="1" y="3"/>
                      </a:lnTo>
                      <a:lnTo>
                        <a:pt x="1" y="3"/>
                      </a:lnTo>
                      <a:lnTo>
                        <a:pt x="0" y="2"/>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32" name="Freeform 940">
                  <a:extLst>
                    <a:ext uri="{FF2B5EF4-FFF2-40B4-BE49-F238E27FC236}">
                      <a16:creationId xmlns:a16="http://schemas.microsoft.com/office/drawing/2014/main" id="{5FA263FC-31A8-4ACE-99EA-046EF9E24931}"/>
                    </a:ext>
                  </a:extLst>
                </p:cNvPr>
                <p:cNvSpPr>
                  <a:spLocks/>
                </p:cNvSpPr>
                <p:nvPr/>
              </p:nvSpPr>
              <p:spPr bwMode="auto">
                <a:xfrm>
                  <a:off x="3230" y="1399"/>
                  <a:ext cx="5" cy="6"/>
                </a:xfrm>
                <a:custGeom>
                  <a:avLst/>
                  <a:gdLst>
                    <a:gd name="T0" fmla="*/ 0 w 5"/>
                    <a:gd name="T1" fmla="*/ 0 h 6"/>
                    <a:gd name="T2" fmla="*/ 0 w 5"/>
                    <a:gd name="T3" fmla="*/ 0 h 6"/>
                    <a:gd name="T4" fmla="*/ 0 w 5"/>
                    <a:gd name="T5" fmla="*/ 2 h 6"/>
                    <a:gd name="T6" fmla="*/ 1 w 5"/>
                    <a:gd name="T7" fmla="*/ 4 h 6"/>
                    <a:gd name="T8" fmla="*/ 1 w 5"/>
                    <a:gd name="T9" fmla="*/ 4 h 6"/>
                    <a:gd name="T10" fmla="*/ 1 w 5"/>
                    <a:gd name="T11" fmla="*/ 5 h 6"/>
                    <a:gd name="T12" fmla="*/ 2 w 5"/>
                    <a:gd name="T13" fmla="*/ 5 h 6"/>
                    <a:gd name="T14" fmla="*/ 2 w 5"/>
                    <a:gd name="T15" fmla="*/ 6 h 6"/>
                    <a:gd name="T16" fmla="*/ 2 w 5"/>
                    <a:gd name="T17" fmla="*/ 6 h 6"/>
                    <a:gd name="T18" fmla="*/ 3 w 5"/>
                    <a:gd name="T19" fmla="*/ 6 h 6"/>
                    <a:gd name="T20" fmla="*/ 3 w 5"/>
                    <a:gd name="T21" fmla="*/ 6 h 6"/>
                    <a:gd name="T22" fmla="*/ 3 w 5"/>
                    <a:gd name="T23" fmla="*/ 6 h 6"/>
                    <a:gd name="T24" fmla="*/ 4 w 5"/>
                    <a:gd name="T25" fmla="*/ 5 h 6"/>
                    <a:gd name="T26" fmla="*/ 4 w 5"/>
                    <a:gd name="T27" fmla="*/ 4 h 6"/>
                    <a:gd name="T28" fmla="*/ 4 w 5"/>
                    <a:gd name="T29" fmla="*/ 4 h 6"/>
                    <a:gd name="T30" fmla="*/ 5 w 5"/>
                    <a:gd name="T31" fmla="*/ 3 h 6"/>
                    <a:gd name="T32" fmla="*/ 5 w 5"/>
                    <a:gd name="T33" fmla="*/ 3 h 6"/>
                    <a:gd name="T34" fmla="*/ 5 w 5"/>
                    <a:gd name="T35" fmla="*/ 2 h 6"/>
                    <a:gd name="T36" fmla="*/ 5 w 5"/>
                    <a:gd name="T37" fmla="*/ 1 h 6"/>
                    <a:gd name="T38" fmla="*/ 5 w 5"/>
                    <a:gd name="T39" fmla="*/ 1 h 6"/>
                    <a:gd name="T40" fmla="*/ 5 w 5"/>
                    <a:gd name="T41" fmla="*/ 1 h 6"/>
                    <a:gd name="T42" fmla="*/ 5 w 5"/>
                    <a:gd name="T43" fmla="*/ 1 h 6"/>
                    <a:gd name="T44" fmla="*/ 5 w 5"/>
                    <a:gd name="T45" fmla="*/ 2 h 6"/>
                    <a:gd name="T46" fmla="*/ 5 w 5"/>
                    <a:gd name="T47" fmla="*/ 3 h 6"/>
                    <a:gd name="T48" fmla="*/ 4 w 5"/>
                    <a:gd name="T49" fmla="*/ 5 h 6"/>
                    <a:gd name="T50" fmla="*/ 3 w 5"/>
                    <a:gd name="T51" fmla="*/ 5 h 6"/>
                    <a:gd name="T52" fmla="*/ 3 w 5"/>
                    <a:gd name="T53" fmla="*/ 5 h 6"/>
                    <a:gd name="T54" fmla="*/ 3 w 5"/>
                    <a:gd name="T55" fmla="*/ 6 h 6"/>
                    <a:gd name="T56" fmla="*/ 2 w 5"/>
                    <a:gd name="T57" fmla="*/ 6 h 6"/>
                    <a:gd name="T58" fmla="*/ 2 w 5"/>
                    <a:gd name="T59" fmla="*/ 5 h 6"/>
                    <a:gd name="T60" fmla="*/ 2 w 5"/>
                    <a:gd name="T61" fmla="*/ 5 h 6"/>
                    <a:gd name="T62" fmla="*/ 1 w 5"/>
                    <a:gd name="T63" fmla="*/ 4 h 6"/>
                    <a:gd name="T64" fmla="*/ 1 w 5"/>
                    <a:gd name="T65" fmla="*/ 3 h 6"/>
                    <a:gd name="T66" fmla="*/ 1 w 5"/>
                    <a:gd name="T67" fmla="*/ 3 h 6"/>
                    <a:gd name="T68" fmla="*/ 0 w 5"/>
                    <a:gd name="T69" fmla="*/ 2 h 6"/>
                    <a:gd name="T70" fmla="*/ 0 w 5"/>
                    <a:gd name="T71" fmla="*/ 0 h 6"/>
                    <a:gd name="T72" fmla="*/ 0 w 5"/>
                    <a:gd name="T73" fmla="*/ 0 h 6"/>
                    <a:gd name="T74" fmla="*/ 0 w 5"/>
                    <a:gd name="T7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 h="6">
                      <a:moveTo>
                        <a:pt x="0" y="0"/>
                      </a:moveTo>
                      <a:lnTo>
                        <a:pt x="0" y="0"/>
                      </a:lnTo>
                      <a:lnTo>
                        <a:pt x="0" y="2"/>
                      </a:lnTo>
                      <a:lnTo>
                        <a:pt x="1" y="4"/>
                      </a:lnTo>
                      <a:lnTo>
                        <a:pt x="1" y="4"/>
                      </a:lnTo>
                      <a:lnTo>
                        <a:pt x="1" y="5"/>
                      </a:lnTo>
                      <a:lnTo>
                        <a:pt x="2" y="5"/>
                      </a:lnTo>
                      <a:lnTo>
                        <a:pt x="2" y="6"/>
                      </a:lnTo>
                      <a:lnTo>
                        <a:pt x="2" y="6"/>
                      </a:lnTo>
                      <a:lnTo>
                        <a:pt x="3" y="6"/>
                      </a:lnTo>
                      <a:lnTo>
                        <a:pt x="3" y="6"/>
                      </a:lnTo>
                      <a:lnTo>
                        <a:pt x="3" y="6"/>
                      </a:lnTo>
                      <a:lnTo>
                        <a:pt x="4" y="5"/>
                      </a:lnTo>
                      <a:lnTo>
                        <a:pt x="4" y="4"/>
                      </a:lnTo>
                      <a:lnTo>
                        <a:pt x="4" y="4"/>
                      </a:lnTo>
                      <a:lnTo>
                        <a:pt x="5" y="3"/>
                      </a:lnTo>
                      <a:lnTo>
                        <a:pt x="5" y="3"/>
                      </a:lnTo>
                      <a:lnTo>
                        <a:pt x="5" y="2"/>
                      </a:lnTo>
                      <a:lnTo>
                        <a:pt x="5" y="1"/>
                      </a:lnTo>
                      <a:lnTo>
                        <a:pt x="5" y="1"/>
                      </a:lnTo>
                      <a:lnTo>
                        <a:pt x="5" y="1"/>
                      </a:lnTo>
                      <a:lnTo>
                        <a:pt x="5" y="1"/>
                      </a:lnTo>
                      <a:lnTo>
                        <a:pt x="5" y="2"/>
                      </a:lnTo>
                      <a:lnTo>
                        <a:pt x="5" y="3"/>
                      </a:lnTo>
                      <a:lnTo>
                        <a:pt x="4" y="5"/>
                      </a:lnTo>
                      <a:lnTo>
                        <a:pt x="3" y="5"/>
                      </a:lnTo>
                      <a:lnTo>
                        <a:pt x="3" y="5"/>
                      </a:lnTo>
                      <a:lnTo>
                        <a:pt x="3" y="6"/>
                      </a:lnTo>
                      <a:lnTo>
                        <a:pt x="2" y="6"/>
                      </a:lnTo>
                      <a:lnTo>
                        <a:pt x="2" y="5"/>
                      </a:lnTo>
                      <a:lnTo>
                        <a:pt x="2" y="5"/>
                      </a:lnTo>
                      <a:lnTo>
                        <a:pt x="1" y="4"/>
                      </a:lnTo>
                      <a:lnTo>
                        <a:pt x="1" y="3"/>
                      </a:lnTo>
                      <a:lnTo>
                        <a:pt x="1" y="3"/>
                      </a:lnTo>
                      <a:lnTo>
                        <a:pt x="0" y="2"/>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33" name="Freeform 941">
                  <a:extLst>
                    <a:ext uri="{FF2B5EF4-FFF2-40B4-BE49-F238E27FC236}">
                      <a16:creationId xmlns:a16="http://schemas.microsoft.com/office/drawing/2014/main" id="{E4CD4331-32B9-4E4F-B8E6-55008E5AF6FF}"/>
                    </a:ext>
                  </a:extLst>
                </p:cNvPr>
                <p:cNvSpPr>
                  <a:spLocks/>
                </p:cNvSpPr>
                <p:nvPr/>
              </p:nvSpPr>
              <p:spPr bwMode="auto">
                <a:xfrm>
                  <a:off x="3234" y="1400"/>
                  <a:ext cx="6" cy="8"/>
                </a:xfrm>
                <a:custGeom>
                  <a:avLst/>
                  <a:gdLst>
                    <a:gd name="T0" fmla="*/ 2 w 6"/>
                    <a:gd name="T1" fmla="*/ 0 h 8"/>
                    <a:gd name="T2" fmla="*/ 2 w 6"/>
                    <a:gd name="T3" fmla="*/ 0 h 8"/>
                    <a:gd name="T4" fmla="*/ 2 w 6"/>
                    <a:gd name="T5" fmla="*/ 1 h 8"/>
                    <a:gd name="T6" fmla="*/ 2 w 6"/>
                    <a:gd name="T7" fmla="*/ 2 h 8"/>
                    <a:gd name="T8" fmla="*/ 1 w 6"/>
                    <a:gd name="T9" fmla="*/ 3 h 8"/>
                    <a:gd name="T10" fmla="*/ 1 w 6"/>
                    <a:gd name="T11" fmla="*/ 3 h 8"/>
                    <a:gd name="T12" fmla="*/ 1 w 6"/>
                    <a:gd name="T13" fmla="*/ 6 h 8"/>
                    <a:gd name="T14" fmla="*/ 1 w 6"/>
                    <a:gd name="T15" fmla="*/ 6 h 8"/>
                    <a:gd name="T16" fmla="*/ 0 w 6"/>
                    <a:gd name="T17" fmla="*/ 8 h 8"/>
                    <a:gd name="T18" fmla="*/ 0 w 6"/>
                    <a:gd name="T19" fmla="*/ 8 h 8"/>
                    <a:gd name="T20" fmla="*/ 0 w 6"/>
                    <a:gd name="T21" fmla="*/ 8 h 8"/>
                    <a:gd name="T22" fmla="*/ 0 w 6"/>
                    <a:gd name="T23" fmla="*/ 8 h 8"/>
                    <a:gd name="T24" fmla="*/ 1 w 6"/>
                    <a:gd name="T25" fmla="*/ 8 h 8"/>
                    <a:gd name="T26" fmla="*/ 1 w 6"/>
                    <a:gd name="T27" fmla="*/ 8 h 8"/>
                    <a:gd name="T28" fmla="*/ 1 w 6"/>
                    <a:gd name="T29" fmla="*/ 8 h 8"/>
                    <a:gd name="T30" fmla="*/ 1 w 6"/>
                    <a:gd name="T31" fmla="*/ 8 h 8"/>
                    <a:gd name="T32" fmla="*/ 2 w 6"/>
                    <a:gd name="T33" fmla="*/ 8 h 8"/>
                    <a:gd name="T34" fmla="*/ 3 w 6"/>
                    <a:gd name="T35" fmla="*/ 6 h 8"/>
                    <a:gd name="T36" fmla="*/ 3 w 6"/>
                    <a:gd name="T37" fmla="*/ 6 h 8"/>
                    <a:gd name="T38" fmla="*/ 4 w 6"/>
                    <a:gd name="T39" fmla="*/ 4 h 8"/>
                    <a:gd name="T40" fmla="*/ 6 w 6"/>
                    <a:gd name="T41" fmla="*/ 2 h 8"/>
                    <a:gd name="T42" fmla="*/ 6 w 6"/>
                    <a:gd name="T43" fmla="*/ 2 h 8"/>
                    <a:gd name="T44" fmla="*/ 6 w 6"/>
                    <a:gd name="T45" fmla="*/ 1 h 8"/>
                    <a:gd name="T46" fmla="*/ 6 w 6"/>
                    <a:gd name="T47" fmla="*/ 2 h 8"/>
                    <a:gd name="T48" fmla="*/ 6 w 6"/>
                    <a:gd name="T49" fmla="*/ 2 h 8"/>
                    <a:gd name="T50" fmla="*/ 4 w 6"/>
                    <a:gd name="T51" fmla="*/ 3 h 8"/>
                    <a:gd name="T52" fmla="*/ 4 w 6"/>
                    <a:gd name="T53" fmla="*/ 5 h 8"/>
                    <a:gd name="T54" fmla="*/ 3 w 6"/>
                    <a:gd name="T55" fmla="*/ 6 h 8"/>
                    <a:gd name="T56" fmla="*/ 1 w 6"/>
                    <a:gd name="T57" fmla="*/ 8 h 8"/>
                    <a:gd name="T58" fmla="*/ 1 w 6"/>
                    <a:gd name="T59" fmla="*/ 8 h 8"/>
                    <a:gd name="T60" fmla="*/ 1 w 6"/>
                    <a:gd name="T61" fmla="*/ 8 h 8"/>
                    <a:gd name="T62" fmla="*/ 1 w 6"/>
                    <a:gd name="T63" fmla="*/ 8 h 8"/>
                    <a:gd name="T64" fmla="*/ 1 w 6"/>
                    <a:gd name="T65" fmla="*/ 8 h 8"/>
                    <a:gd name="T66" fmla="*/ 1 w 6"/>
                    <a:gd name="T67" fmla="*/ 8 h 8"/>
                    <a:gd name="T68" fmla="*/ 1 w 6"/>
                    <a:gd name="T69" fmla="*/ 7 h 8"/>
                    <a:gd name="T70" fmla="*/ 1 w 6"/>
                    <a:gd name="T71" fmla="*/ 7 h 8"/>
                    <a:gd name="T72" fmla="*/ 1 w 6"/>
                    <a:gd name="T73" fmla="*/ 5 h 8"/>
                    <a:gd name="T74" fmla="*/ 1 w 6"/>
                    <a:gd name="T75" fmla="*/ 5 h 8"/>
                    <a:gd name="T76" fmla="*/ 2 w 6"/>
                    <a:gd name="T77" fmla="*/ 3 h 8"/>
                    <a:gd name="T78" fmla="*/ 2 w 6"/>
                    <a:gd name="T79" fmla="*/ 1 h 8"/>
                    <a:gd name="T80" fmla="*/ 2 w 6"/>
                    <a:gd name="T81" fmla="*/ 1 h 8"/>
                    <a:gd name="T82" fmla="*/ 3 w 6"/>
                    <a:gd name="T83" fmla="*/ 0 h 8"/>
                    <a:gd name="T84" fmla="*/ 2 w 6"/>
                    <a:gd name="T85" fmla="*/ 0 h 8"/>
                    <a:gd name="T86" fmla="*/ 2 w 6"/>
                    <a:gd name="T87" fmla="*/ 0 h 8"/>
                    <a:gd name="T88" fmla="*/ 2 w 6"/>
                    <a:gd name="T8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 h="8">
                      <a:moveTo>
                        <a:pt x="2" y="0"/>
                      </a:moveTo>
                      <a:lnTo>
                        <a:pt x="2" y="0"/>
                      </a:lnTo>
                      <a:lnTo>
                        <a:pt x="2" y="1"/>
                      </a:lnTo>
                      <a:lnTo>
                        <a:pt x="2" y="2"/>
                      </a:lnTo>
                      <a:lnTo>
                        <a:pt x="1" y="3"/>
                      </a:lnTo>
                      <a:lnTo>
                        <a:pt x="1" y="3"/>
                      </a:lnTo>
                      <a:lnTo>
                        <a:pt x="1" y="6"/>
                      </a:lnTo>
                      <a:lnTo>
                        <a:pt x="1" y="6"/>
                      </a:lnTo>
                      <a:lnTo>
                        <a:pt x="0" y="8"/>
                      </a:lnTo>
                      <a:lnTo>
                        <a:pt x="0" y="8"/>
                      </a:lnTo>
                      <a:lnTo>
                        <a:pt x="0" y="8"/>
                      </a:lnTo>
                      <a:lnTo>
                        <a:pt x="0" y="8"/>
                      </a:lnTo>
                      <a:lnTo>
                        <a:pt x="1" y="8"/>
                      </a:lnTo>
                      <a:lnTo>
                        <a:pt x="1" y="8"/>
                      </a:lnTo>
                      <a:lnTo>
                        <a:pt x="1" y="8"/>
                      </a:lnTo>
                      <a:lnTo>
                        <a:pt x="1" y="8"/>
                      </a:lnTo>
                      <a:lnTo>
                        <a:pt x="2" y="8"/>
                      </a:lnTo>
                      <a:lnTo>
                        <a:pt x="3" y="6"/>
                      </a:lnTo>
                      <a:lnTo>
                        <a:pt x="3" y="6"/>
                      </a:lnTo>
                      <a:lnTo>
                        <a:pt x="4" y="4"/>
                      </a:lnTo>
                      <a:lnTo>
                        <a:pt x="6" y="2"/>
                      </a:lnTo>
                      <a:lnTo>
                        <a:pt x="6" y="2"/>
                      </a:lnTo>
                      <a:lnTo>
                        <a:pt x="6" y="1"/>
                      </a:lnTo>
                      <a:lnTo>
                        <a:pt x="6" y="2"/>
                      </a:lnTo>
                      <a:lnTo>
                        <a:pt x="6" y="2"/>
                      </a:lnTo>
                      <a:lnTo>
                        <a:pt x="4" y="3"/>
                      </a:lnTo>
                      <a:lnTo>
                        <a:pt x="4" y="5"/>
                      </a:lnTo>
                      <a:lnTo>
                        <a:pt x="3" y="6"/>
                      </a:lnTo>
                      <a:lnTo>
                        <a:pt x="1" y="8"/>
                      </a:lnTo>
                      <a:lnTo>
                        <a:pt x="1" y="8"/>
                      </a:lnTo>
                      <a:lnTo>
                        <a:pt x="1" y="8"/>
                      </a:lnTo>
                      <a:lnTo>
                        <a:pt x="1" y="8"/>
                      </a:lnTo>
                      <a:lnTo>
                        <a:pt x="1" y="8"/>
                      </a:lnTo>
                      <a:lnTo>
                        <a:pt x="1" y="8"/>
                      </a:lnTo>
                      <a:lnTo>
                        <a:pt x="1" y="7"/>
                      </a:lnTo>
                      <a:lnTo>
                        <a:pt x="1" y="7"/>
                      </a:lnTo>
                      <a:lnTo>
                        <a:pt x="1" y="5"/>
                      </a:lnTo>
                      <a:lnTo>
                        <a:pt x="1" y="5"/>
                      </a:lnTo>
                      <a:lnTo>
                        <a:pt x="2" y="3"/>
                      </a:lnTo>
                      <a:lnTo>
                        <a:pt x="2" y="1"/>
                      </a:lnTo>
                      <a:lnTo>
                        <a:pt x="2" y="1"/>
                      </a:lnTo>
                      <a:lnTo>
                        <a:pt x="3" y="0"/>
                      </a:lnTo>
                      <a:lnTo>
                        <a:pt x="2"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34" name="Freeform 942">
                  <a:extLst>
                    <a:ext uri="{FF2B5EF4-FFF2-40B4-BE49-F238E27FC236}">
                      <a16:creationId xmlns:a16="http://schemas.microsoft.com/office/drawing/2014/main" id="{EF3F958A-9A70-4459-AB1E-CA3B61833405}"/>
                    </a:ext>
                  </a:extLst>
                </p:cNvPr>
                <p:cNvSpPr>
                  <a:spLocks/>
                </p:cNvSpPr>
                <p:nvPr/>
              </p:nvSpPr>
              <p:spPr bwMode="auto">
                <a:xfrm>
                  <a:off x="3234" y="1400"/>
                  <a:ext cx="6" cy="8"/>
                </a:xfrm>
                <a:custGeom>
                  <a:avLst/>
                  <a:gdLst>
                    <a:gd name="T0" fmla="*/ 2 w 6"/>
                    <a:gd name="T1" fmla="*/ 0 h 8"/>
                    <a:gd name="T2" fmla="*/ 2 w 6"/>
                    <a:gd name="T3" fmla="*/ 0 h 8"/>
                    <a:gd name="T4" fmla="*/ 2 w 6"/>
                    <a:gd name="T5" fmla="*/ 1 h 8"/>
                    <a:gd name="T6" fmla="*/ 2 w 6"/>
                    <a:gd name="T7" fmla="*/ 2 h 8"/>
                    <a:gd name="T8" fmla="*/ 1 w 6"/>
                    <a:gd name="T9" fmla="*/ 3 h 8"/>
                    <a:gd name="T10" fmla="*/ 1 w 6"/>
                    <a:gd name="T11" fmla="*/ 3 h 8"/>
                    <a:gd name="T12" fmla="*/ 1 w 6"/>
                    <a:gd name="T13" fmla="*/ 6 h 8"/>
                    <a:gd name="T14" fmla="*/ 1 w 6"/>
                    <a:gd name="T15" fmla="*/ 6 h 8"/>
                    <a:gd name="T16" fmla="*/ 0 w 6"/>
                    <a:gd name="T17" fmla="*/ 8 h 8"/>
                    <a:gd name="T18" fmla="*/ 0 w 6"/>
                    <a:gd name="T19" fmla="*/ 8 h 8"/>
                    <a:gd name="T20" fmla="*/ 0 w 6"/>
                    <a:gd name="T21" fmla="*/ 8 h 8"/>
                    <a:gd name="T22" fmla="*/ 0 w 6"/>
                    <a:gd name="T23" fmla="*/ 8 h 8"/>
                    <a:gd name="T24" fmla="*/ 1 w 6"/>
                    <a:gd name="T25" fmla="*/ 8 h 8"/>
                    <a:gd name="T26" fmla="*/ 1 w 6"/>
                    <a:gd name="T27" fmla="*/ 8 h 8"/>
                    <a:gd name="T28" fmla="*/ 1 w 6"/>
                    <a:gd name="T29" fmla="*/ 8 h 8"/>
                    <a:gd name="T30" fmla="*/ 1 w 6"/>
                    <a:gd name="T31" fmla="*/ 8 h 8"/>
                    <a:gd name="T32" fmla="*/ 2 w 6"/>
                    <a:gd name="T33" fmla="*/ 8 h 8"/>
                    <a:gd name="T34" fmla="*/ 3 w 6"/>
                    <a:gd name="T35" fmla="*/ 6 h 8"/>
                    <a:gd name="T36" fmla="*/ 3 w 6"/>
                    <a:gd name="T37" fmla="*/ 6 h 8"/>
                    <a:gd name="T38" fmla="*/ 4 w 6"/>
                    <a:gd name="T39" fmla="*/ 4 h 8"/>
                    <a:gd name="T40" fmla="*/ 6 w 6"/>
                    <a:gd name="T41" fmla="*/ 2 h 8"/>
                    <a:gd name="T42" fmla="*/ 6 w 6"/>
                    <a:gd name="T43" fmla="*/ 2 h 8"/>
                    <a:gd name="T44" fmla="*/ 6 w 6"/>
                    <a:gd name="T45" fmla="*/ 1 h 8"/>
                    <a:gd name="T46" fmla="*/ 6 w 6"/>
                    <a:gd name="T47" fmla="*/ 2 h 8"/>
                    <a:gd name="T48" fmla="*/ 6 w 6"/>
                    <a:gd name="T49" fmla="*/ 2 h 8"/>
                    <a:gd name="T50" fmla="*/ 4 w 6"/>
                    <a:gd name="T51" fmla="*/ 3 h 8"/>
                    <a:gd name="T52" fmla="*/ 4 w 6"/>
                    <a:gd name="T53" fmla="*/ 5 h 8"/>
                    <a:gd name="T54" fmla="*/ 3 w 6"/>
                    <a:gd name="T55" fmla="*/ 6 h 8"/>
                    <a:gd name="T56" fmla="*/ 1 w 6"/>
                    <a:gd name="T57" fmla="*/ 8 h 8"/>
                    <a:gd name="T58" fmla="*/ 1 w 6"/>
                    <a:gd name="T59" fmla="*/ 8 h 8"/>
                    <a:gd name="T60" fmla="*/ 1 w 6"/>
                    <a:gd name="T61" fmla="*/ 8 h 8"/>
                    <a:gd name="T62" fmla="*/ 1 w 6"/>
                    <a:gd name="T63" fmla="*/ 8 h 8"/>
                    <a:gd name="T64" fmla="*/ 1 w 6"/>
                    <a:gd name="T65" fmla="*/ 8 h 8"/>
                    <a:gd name="T66" fmla="*/ 1 w 6"/>
                    <a:gd name="T67" fmla="*/ 8 h 8"/>
                    <a:gd name="T68" fmla="*/ 1 w 6"/>
                    <a:gd name="T69" fmla="*/ 7 h 8"/>
                    <a:gd name="T70" fmla="*/ 1 w 6"/>
                    <a:gd name="T71" fmla="*/ 7 h 8"/>
                    <a:gd name="T72" fmla="*/ 1 w 6"/>
                    <a:gd name="T73" fmla="*/ 5 h 8"/>
                    <a:gd name="T74" fmla="*/ 1 w 6"/>
                    <a:gd name="T75" fmla="*/ 5 h 8"/>
                    <a:gd name="T76" fmla="*/ 2 w 6"/>
                    <a:gd name="T77" fmla="*/ 3 h 8"/>
                    <a:gd name="T78" fmla="*/ 2 w 6"/>
                    <a:gd name="T79" fmla="*/ 1 h 8"/>
                    <a:gd name="T80" fmla="*/ 2 w 6"/>
                    <a:gd name="T81" fmla="*/ 1 h 8"/>
                    <a:gd name="T82" fmla="*/ 3 w 6"/>
                    <a:gd name="T83" fmla="*/ 0 h 8"/>
                    <a:gd name="T84" fmla="*/ 2 w 6"/>
                    <a:gd name="T85" fmla="*/ 0 h 8"/>
                    <a:gd name="T86" fmla="*/ 2 w 6"/>
                    <a:gd name="T87" fmla="*/ 0 h 8"/>
                    <a:gd name="T88" fmla="*/ 2 w 6"/>
                    <a:gd name="T8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 h="8">
                      <a:moveTo>
                        <a:pt x="2" y="0"/>
                      </a:moveTo>
                      <a:lnTo>
                        <a:pt x="2" y="0"/>
                      </a:lnTo>
                      <a:lnTo>
                        <a:pt x="2" y="1"/>
                      </a:lnTo>
                      <a:lnTo>
                        <a:pt x="2" y="2"/>
                      </a:lnTo>
                      <a:lnTo>
                        <a:pt x="1" y="3"/>
                      </a:lnTo>
                      <a:lnTo>
                        <a:pt x="1" y="3"/>
                      </a:lnTo>
                      <a:lnTo>
                        <a:pt x="1" y="6"/>
                      </a:lnTo>
                      <a:lnTo>
                        <a:pt x="1" y="6"/>
                      </a:lnTo>
                      <a:lnTo>
                        <a:pt x="0" y="8"/>
                      </a:lnTo>
                      <a:lnTo>
                        <a:pt x="0" y="8"/>
                      </a:lnTo>
                      <a:lnTo>
                        <a:pt x="0" y="8"/>
                      </a:lnTo>
                      <a:lnTo>
                        <a:pt x="0" y="8"/>
                      </a:lnTo>
                      <a:lnTo>
                        <a:pt x="1" y="8"/>
                      </a:lnTo>
                      <a:lnTo>
                        <a:pt x="1" y="8"/>
                      </a:lnTo>
                      <a:lnTo>
                        <a:pt x="1" y="8"/>
                      </a:lnTo>
                      <a:lnTo>
                        <a:pt x="1" y="8"/>
                      </a:lnTo>
                      <a:lnTo>
                        <a:pt x="2" y="8"/>
                      </a:lnTo>
                      <a:lnTo>
                        <a:pt x="3" y="6"/>
                      </a:lnTo>
                      <a:lnTo>
                        <a:pt x="3" y="6"/>
                      </a:lnTo>
                      <a:lnTo>
                        <a:pt x="4" y="4"/>
                      </a:lnTo>
                      <a:lnTo>
                        <a:pt x="6" y="2"/>
                      </a:lnTo>
                      <a:lnTo>
                        <a:pt x="6" y="2"/>
                      </a:lnTo>
                      <a:lnTo>
                        <a:pt x="6" y="1"/>
                      </a:lnTo>
                      <a:lnTo>
                        <a:pt x="6" y="2"/>
                      </a:lnTo>
                      <a:lnTo>
                        <a:pt x="6" y="2"/>
                      </a:lnTo>
                      <a:lnTo>
                        <a:pt x="4" y="3"/>
                      </a:lnTo>
                      <a:lnTo>
                        <a:pt x="4" y="5"/>
                      </a:lnTo>
                      <a:lnTo>
                        <a:pt x="3" y="6"/>
                      </a:lnTo>
                      <a:lnTo>
                        <a:pt x="1" y="8"/>
                      </a:lnTo>
                      <a:lnTo>
                        <a:pt x="1" y="8"/>
                      </a:lnTo>
                      <a:lnTo>
                        <a:pt x="1" y="8"/>
                      </a:lnTo>
                      <a:lnTo>
                        <a:pt x="1" y="8"/>
                      </a:lnTo>
                      <a:lnTo>
                        <a:pt x="1" y="8"/>
                      </a:lnTo>
                      <a:lnTo>
                        <a:pt x="1" y="8"/>
                      </a:lnTo>
                      <a:lnTo>
                        <a:pt x="1" y="7"/>
                      </a:lnTo>
                      <a:lnTo>
                        <a:pt x="1" y="7"/>
                      </a:lnTo>
                      <a:lnTo>
                        <a:pt x="1" y="5"/>
                      </a:lnTo>
                      <a:lnTo>
                        <a:pt x="1" y="5"/>
                      </a:lnTo>
                      <a:lnTo>
                        <a:pt x="2" y="3"/>
                      </a:lnTo>
                      <a:lnTo>
                        <a:pt x="2" y="1"/>
                      </a:lnTo>
                      <a:lnTo>
                        <a:pt x="2" y="1"/>
                      </a:lnTo>
                      <a:lnTo>
                        <a:pt x="3" y="0"/>
                      </a:lnTo>
                      <a:lnTo>
                        <a:pt x="2"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35" name="Freeform 943">
                  <a:extLst>
                    <a:ext uri="{FF2B5EF4-FFF2-40B4-BE49-F238E27FC236}">
                      <a16:creationId xmlns:a16="http://schemas.microsoft.com/office/drawing/2014/main" id="{27973C0A-ADB7-45BB-92CF-642C6C572441}"/>
                    </a:ext>
                  </a:extLst>
                </p:cNvPr>
                <p:cNvSpPr>
                  <a:spLocks/>
                </p:cNvSpPr>
                <p:nvPr/>
              </p:nvSpPr>
              <p:spPr bwMode="auto">
                <a:xfrm>
                  <a:off x="3235" y="1403"/>
                  <a:ext cx="15" cy="33"/>
                </a:xfrm>
                <a:custGeom>
                  <a:avLst/>
                  <a:gdLst>
                    <a:gd name="T0" fmla="*/ 7 w 15"/>
                    <a:gd name="T1" fmla="*/ 0 h 33"/>
                    <a:gd name="T2" fmla="*/ 6 w 15"/>
                    <a:gd name="T3" fmla="*/ 2 h 33"/>
                    <a:gd name="T4" fmla="*/ 4 w 15"/>
                    <a:gd name="T5" fmla="*/ 4 h 33"/>
                    <a:gd name="T6" fmla="*/ 2 w 15"/>
                    <a:gd name="T7" fmla="*/ 9 h 33"/>
                    <a:gd name="T8" fmla="*/ 1 w 15"/>
                    <a:gd name="T9" fmla="*/ 12 h 33"/>
                    <a:gd name="T10" fmla="*/ 1 w 15"/>
                    <a:gd name="T11" fmla="*/ 16 h 33"/>
                    <a:gd name="T12" fmla="*/ 0 w 15"/>
                    <a:gd name="T13" fmla="*/ 20 h 33"/>
                    <a:gd name="T14" fmla="*/ 0 w 15"/>
                    <a:gd name="T15" fmla="*/ 22 h 33"/>
                    <a:gd name="T16" fmla="*/ 1 w 15"/>
                    <a:gd name="T17" fmla="*/ 26 h 33"/>
                    <a:gd name="T18" fmla="*/ 1 w 15"/>
                    <a:gd name="T19" fmla="*/ 27 h 33"/>
                    <a:gd name="T20" fmla="*/ 3 w 15"/>
                    <a:gd name="T21" fmla="*/ 29 h 33"/>
                    <a:gd name="T22" fmla="*/ 5 w 15"/>
                    <a:gd name="T23" fmla="*/ 31 h 33"/>
                    <a:gd name="T24" fmla="*/ 6 w 15"/>
                    <a:gd name="T25" fmla="*/ 31 h 33"/>
                    <a:gd name="T26" fmla="*/ 7 w 15"/>
                    <a:gd name="T27" fmla="*/ 31 h 33"/>
                    <a:gd name="T28" fmla="*/ 9 w 15"/>
                    <a:gd name="T29" fmla="*/ 31 h 33"/>
                    <a:gd name="T30" fmla="*/ 11 w 15"/>
                    <a:gd name="T31" fmla="*/ 32 h 33"/>
                    <a:gd name="T32" fmla="*/ 11 w 15"/>
                    <a:gd name="T33" fmla="*/ 32 h 33"/>
                    <a:gd name="T34" fmla="*/ 13 w 15"/>
                    <a:gd name="T35" fmla="*/ 33 h 33"/>
                    <a:gd name="T36" fmla="*/ 14 w 15"/>
                    <a:gd name="T37" fmla="*/ 32 h 33"/>
                    <a:gd name="T38" fmla="*/ 15 w 15"/>
                    <a:gd name="T39" fmla="*/ 32 h 33"/>
                    <a:gd name="T40" fmla="*/ 15 w 15"/>
                    <a:gd name="T41" fmla="*/ 32 h 33"/>
                    <a:gd name="T42" fmla="*/ 15 w 15"/>
                    <a:gd name="T43" fmla="*/ 32 h 33"/>
                    <a:gd name="T44" fmla="*/ 15 w 15"/>
                    <a:gd name="T45" fmla="*/ 32 h 33"/>
                    <a:gd name="T46" fmla="*/ 14 w 15"/>
                    <a:gd name="T47" fmla="*/ 32 h 33"/>
                    <a:gd name="T48" fmla="*/ 12 w 15"/>
                    <a:gd name="T49" fmla="*/ 32 h 33"/>
                    <a:gd name="T50" fmla="*/ 10 w 15"/>
                    <a:gd name="T51" fmla="*/ 31 h 33"/>
                    <a:gd name="T52" fmla="*/ 9 w 15"/>
                    <a:gd name="T53" fmla="*/ 31 h 33"/>
                    <a:gd name="T54" fmla="*/ 8 w 15"/>
                    <a:gd name="T55" fmla="*/ 30 h 33"/>
                    <a:gd name="T56" fmla="*/ 7 w 15"/>
                    <a:gd name="T57" fmla="*/ 30 h 33"/>
                    <a:gd name="T58" fmla="*/ 6 w 15"/>
                    <a:gd name="T59" fmla="*/ 31 h 33"/>
                    <a:gd name="T60" fmla="*/ 5 w 15"/>
                    <a:gd name="T61" fmla="*/ 30 h 33"/>
                    <a:gd name="T62" fmla="*/ 3 w 15"/>
                    <a:gd name="T63" fmla="*/ 29 h 33"/>
                    <a:gd name="T64" fmla="*/ 2 w 15"/>
                    <a:gd name="T65" fmla="*/ 28 h 33"/>
                    <a:gd name="T66" fmla="*/ 2 w 15"/>
                    <a:gd name="T67" fmla="*/ 26 h 33"/>
                    <a:gd name="T68" fmla="*/ 1 w 15"/>
                    <a:gd name="T69" fmla="*/ 24 h 33"/>
                    <a:gd name="T70" fmla="*/ 1 w 15"/>
                    <a:gd name="T71" fmla="*/ 21 h 33"/>
                    <a:gd name="T72" fmla="*/ 1 w 15"/>
                    <a:gd name="T73" fmla="*/ 18 h 33"/>
                    <a:gd name="T74" fmla="*/ 1 w 15"/>
                    <a:gd name="T75" fmla="*/ 15 h 33"/>
                    <a:gd name="T76" fmla="*/ 2 w 15"/>
                    <a:gd name="T77" fmla="*/ 10 h 33"/>
                    <a:gd name="T78" fmla="*/ 3 w 15"/>
                    <a:gd name="T79" fmla="*/ 7 h 33"/>
                    <a:gd name="T80" fmla="*/ 4 w 15"/>
                    <a:gd name="T81" fmla="*/ 4 h 33"/>
                    <a:gd name="T82" fmla="*/ 6 w 15"/>
                    <a:gd name="T83" fmla="*/ 1 h 33"/>
                    <a:gd name="T84" fmla="*/ 7 w 15"/>
                    <a:gd name="T8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33">
                      <a:moveTo>
                        <a:pt x="7" y="0"/>
                      </a:moveTo>
                      <a:lnTo>
                        <a:pt x="7" y="0"/>
                      </a:lnTo>
                      <a:lnTo>
                        <a:pt x="6" y="1"/>
                      </a:lnTo>
                      <a:lnTo>
                        <a:pt x="6" y="2"/>
                      </a:lnTo>
                      <a:lnTo>
                        <a:pt x="4" y="4"/>
                      </a:lnTo>
                      <a:lnTo>
                        <a:pt x="4" y="4"/>
                      </a:lnTo>
                      <a:lnTo>
                        <a:pt x="3" y="7"/>
                      </a:lnTo>
                      <a:lnTo>
                        <a:pt x="2" y="9"/>
                      </a:lnTo>
                      <a:lnTo>
                        <a:pt x="2" y="9"/>
                      </a:lnTo>
                      <a:lnTo>
                        <a:pt x="1" y="12"/>
                      </a:lnTo>
                      <a:lnTo>
                        <a:pt x="1" y="16"/>
                      </a:lnTo>
                      <a:lnTo>
                        <a:pt x="1" y="16"/>
                      </a:lnTo>
                      <a:lnTo>
                        <a:pt x="0" y="19"/>
                      </a:lnTo>
                      <a:lnTo>
                        <a:pt x="0" y="20"/>
                      </a:lnTo>
                      <a:lnTo>
                        <a:pt x="0" y="22"/>
                      </a:lnTo>
                      <a:lnTo>
                        <a:pt x="0" y="22"/>
                      </a:lnTo>
                      <a:lnTo>
                        <a:pt x="1" y="25"/>
                      </a:lnTo>
                      <a:lnTo>
                        <a:pt x="1" y="26"/>
                      </a:lnTo>
                      <a:lnTo>
                        <a:pt x="1" y="27"/>
                      </a:lnTo>
                      <a:lnTo>
                        <a:pt x="1" y="27"/>
                      </a:lnTo>
                      <a:lnTo>
                        <a:pt x="2" y="28"/>
                      </a:lnTo>
                      <a:lnTo>
                        <a:pt x="3" y="29"/>
                      </a:lnTo>
                      <a:lnTo>
                        <a:pt x="4" y="30"/>
                      </a:lnTo>
                      <a:lnTo>
                        <a:pt x="5" y="31"/>
                      </a:lnTo>
                      <a:lnTo>
                        <a:pt x="5" y="31"/>
                      </a:lnTo>
                      <a:lnTo>
                        <a:pt x="6" y="31"/>
                      </a:lnTo>
                      <a:lnTo>
                        <a:pt x="7" y="31"/>
                      </a:lnTo>
                      <a:lnTo>
                        <a:pt x="7" y="31"/>
                      </a:lnTo>
                      <a:lnTo>
                        <a:pt x="8" y="31"/>
                      </a:lnTo>
                      <a:lnTo>
                        <a:pt x="9" y="31"/>
                      </a:lnTo>
                      <a:lnTo>
                        <a:pt x="10" y="31"/>
                      </a:lnTo>
                      <a:lnTo>
                        <a:pt x="11" y="32"/>
                      </a:lnTo>
                      <a:lnTo>
                        <a:pt x="11" y="32"/>
                      </a:lnTo>
                      <a:lnTo>
                        <a:pt x="11" y="32"/>
                      </a:lnTo>
                      <a:lnTo>
                        <a:pt x="12" y="33"/>
                      </a:lnTo>
                      <a:lnTo>
                        <a:pt x="13" y="33"/>
                      </a:lnTo>
                      <a:lnTo>
                        <a:pt x="13" y="33"/>
                      </a:lnTo>
                      <a:lnTo>
                        <a:pt x="14" y="32"/>
                      </a:lnTo>
                      <a:lnTo>
                        <a:pt x="14" y="32"/>
                      </a:lnTo>
                      <a:lnTo>
                        <a:pt x="15" y="32"/>
                      </a:lnTo>
                      <a:lnTo>
                        <a:pt x="15" y="32"/>
                      </a:lnTo>
                      <a:lnTo>
                        <a:pt x="15" y="32"/>
                      </a:lnTo>
                      <a:lnTo>
                        <a:pt x="15" y="32"/>
                      </a:lnTo>
                      <a:lnTo>
                        <a:pt x="15" y="32"/>
                      </a:lnTo>
                      <a:lnTo>
                        <a:pt x="15" y="32"/>
                      </a:lnTo>
                      <a:lnTo>
                        <a:pt x="15" y="32"/>
                      </a:lnTo>
                      <a:lnTo>
                        <a:pt x="14" y="32"/>
                      </a:lnTo>
                      <a:lnTo>
                        <a:pt x="14" y="32"/>
                      </a:lnTo>
                      <a:lnTo>
                        <a:pt x="13" y="32"/>
                      </a:lnTo>
                      <a:lnTo>
                        <a:pt x="12" y="32"/>
                      </a:lnTo>
                      <a:lnTo>
                        <a:pt x="11" y="32"/>
                      </a:lnTo>
                      <a:lnTo>
                        <a:pt x="10" y="31"/>
                      </a:lnTo>
                      <a:lnTo>
                        <a:pt x="10" y="31"/>
                      </a:lnTo>
                      <a:lnTo>
                        <a:pt x="9" y="31"/>
                      </a:lnTo>
                      <a:lnTo>
                        <a:pt x="8" y="30"/>
                      </a:lnTo>
                      <a:lnTo>
                        <a:pt x="8" y="30"/>
                      </a:lnTo>
                      <a:lnTo>
                        <a:pt x="8" y="30"/>
                      </a:lnTo>
                      <a:lnTo>
                        <a:pt x="7" y="30"/>
                      </a:lnTo>
                      <a:lnTo>
                        <a:pt x="6" y="31"/>
                      </a:lnTo>
                      <a:lnTo>
                        <a:pt x="6" y="31"/>
                      </a:lnTo>
                      <a:lnTo>
                        <a:pt x="6" y="31"/>
                      </a:lnTo>
                      <a:lnTo>
                        <a:pt x="5" y="30"/>
                      </a:lnTo>
                      <a:lnTo>
                        <a:pt x="4" y="30"/>
                      </a:lnTo>
                      <a:lnTo>
                        <a:pt x="3" y="29"/>
                      </a:lnTo>
                      <a:lnTo>
                        <a:pt x="3" y="29"/>
                      </a:lnTo>
                      <a:lnTo>
                        <a:pt x="2" y="28"/>
                      </a:lnTo>
                      <a:lnTo>
                        <a:pt x="2" y="28"/>
                      </a:lnTo>
                      <a:lnTo>
                        <a:pt x="2" y="26"/>
                      </a:lnTo>
                      <a:lnTo>
                        <a:pt x="2" y="26"/>
                      </a:lnTo>
                      <a:lnTo>
                        <a:pt x="1" y="24"/>
                      </a:lnTo>
                      <a:lnTo>
                        <a:pt x="1" y="21"/>
                      </a:lnTo>
                      <a:lnTo>
                        <a:pt x="1" y="21"/>
                      </a:lnTo>
                      <a:lnTo>
                        <a:pt x="1" y="19"/>
                      </a:lnTo>
                      <a:lnTo>
                        <a:pt x="1" y="18"/>
                      </a:lnTo>
                      <a:lnTo>
                        <a:pt x="1" y="15"/>
                      </a:lnTo>
                      <a:lnTo>
                        <a:pt x="1" y="15"/>
                      </a:lnTo>
                      <a:lnTo>
                        <a:pt x="2" y="12"/>
                      </a:lnTo>
                      <a:lnTo>
                        <a:pt x="2" y="10"/>
                      </a:lnTo>
                      <a:lnTo>
                        <a:pt x="2" y="10"/>
                      </a:lnTo>
                      <a:lnTo>
                        <a:pt x="3" y="7"/>
                      </a:lnTo>
                      <a:lnTo>
                        <a:pt x="4" y="4"/>
                      </a:lnTo>
                      <a:lnTo>
                        <a:pt x="4" y="4"/>
                      </a:lnTo>
                      <a:lnTo>
                        <a:pt x="6" y="2"/>
                      </a:lnTo>
                      <a:lnTo>
                        <a:pt x="6" y="1"/>
                      </a:lnTo>
                      <a:lnTo>
                        <a:pt x="7" y="0"/>
                      </a:lnTo>
                      <a:lnTo>
                        <a:pt x="7"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36" name="Freeform 944">
                  <a:extLst>
                    <a:ext uri="{FF2B5EF4-FFF2-40B4-BE49-F238E27FC236}">
                      <a16:creationId xmlns:a16="http://schemas.microsoft.com/office/drawing/2014/main" id="{23595B35-2AC2-4CD3-B8B9-5C8FEFD738E9}"/>
                    </a:ext>
                  </a:extLst>
                </p:cNvPr>
                <p:cNvSpPr>
                  <a:spLocks/>
                </p:cNvSpPr>
                <p:nvPr/>
              </p:nvSpPr>
              <p:spPr bwMode="auto">
                <a:xfrm>
                  <a:off x="3235" y="1403"/>
                  <a:ext cx="15" cy="33"/>
                </a:xfrm>
                <a:custGeom>
                  <a:avLst/>
                  <a:gdLst>
                    <a:gd name="T0" fmla="*/ 7 w 15"/>
                    <a:gd name="T1" fmla="*/ 0 h 33"/>
                    <a:gd name="T2" fmla="*/ 6 w 15"/>
                    <a:gd name="T3" fmla="*/ 2 h 33"/>
                    <a:gd name="T4" fmla="*/ 4 w 15"/>
                    <a:gd name="T5" fmla="*/ 4 h 33"/>
                    <a:gd name="T6" fmla="*/ 2 w 15"/>
                    <a:gd name="T7" fmla="*/ 9 h 33"/>
                    <a:gd name="T8" fmla="*/ 1 w 15"/>
                    <a:gd name="T9" fmla="*/ 12 h 33"/>
                    <a:gd name="T10" fmla="*/ 1 w 15"/>
                    <a:gd name="T11" fmla="*/ 16 h 33"/>
                    <a:gd name="T12" fmla="*/ 0 w 15"/>
                    <a:gd name="T13" fmla="*/ 20 h 33"/>
                    <a:gd name="T14" fmla="*/ 0 w 15"/>
                    <a:gd name="T15" fmla="*/ 22 h 33"/>
                    <a:gd name="T16" fmla="*/ 1 w 15"/>
                    <a:gd name="T17" fmla="*/ 26 h 33"/>
                    <a:gd name="T18" fmla="*/ 1 w 15"/>
                    <a:gd name="T19" fmla="*/ 27 h 33"/>
                    <a:gd name="T20" fmla="*/ 3 w 15"/>
                    <a:gd name="T21" fmla="*/ 29 h 33"/>
                    <a:gd name="T22" fmla="*/ 5 w 15"/>
                    <a:gd name="T23" fmla="*/ 31 h 33"/>
                    <a:gd name="T24" fmla="*/ 6 w 15"/>
                    <a:gd name="T25" fmla="*/ 31 h 33"/>
                    <a:gd name="T26" fmla="*/ 7 w 15"/>
                    <a:gd name="T27" fmla="*/ 31 h 33"/>
                    <a:gd name="T28" fmla="*/ 9 w 15"/>
                    <a:gd name="T29" fmla="*/ 31 h 33"/>
                    <a:gd name="T30" fmla="*/ 11 w 15"/>
                    <a:gd name="T31" fmla="*/ 32 h 33"/>
                    <a:gd name="T32" fmla="*/ 11 w 15"/>
                    <a:gd name="T33" fmla="*/ 32 h 33"/>
                    <a:gd name="T34" fmla="*/ 13 w 15"/>
                    <a:gd name="T35" fmla="*/ 33 h 33"/>
                    <a:gd name="T36" fmla="*/ 14 w 15"/>
                    <a:gd name="T37" fmla="*/ 32 h 33"/>
                    <a:gd name="T38" fmla="*/ 15 w 15"/>
                    <a:gd name="T39" fmla="*/ 32 h 33"/>
                    <a:gd name="T40" fmla="*/ 15 w 15"/>
                    <a:gd name="T41" fmla="*/ 32 h 33"/>
                    <a:gd name="T42" fmla="*/ 15 w 15"/>
                    <a:gd name="T43" fmla="*/ 32 h 33"/>
                    <a:gd name="T44" fmla="*/ 15 w 15"/>
                    <a:gd name="T45" fmla="*/ 32 h 33"/>
                    <a:gd name="T46" fmla="*/ 14 w 15"/>
                    <a:gd name="T47" fmla="*/ 32 h 33"/>
                    <a:gd name="T48" fmla="*/ 12 w 15"/>
                    <a:gd name="T49" fmla="*/ 32 h 33"/>
                    <a:gd name="T50" fmla="*/ 10 w 15"/>
                    <a:gd name="T51" fmla="*/ 31 h 33"/>
                    <a:gd name="T52" fmla="*/ 9 w 15"/>
                    <a:gd name="T53" fmla="*/ 31 h 33"/>
                    <a:gd name="T54" fmla="*/ 8 w 15"/>
                    <a:gd name="T55" fmla="*/ 30 h 33"/>
                    <a:gd name="T56" fmla="*/ 7 w 15"/>
                    <a:gd name="T57" fmla="*/ 30 h 33"/>
                    <a:gd name="T58" fmla="*/ 6 w 15"/>
                    <a:gd name="T59" fmla="*/ 31 h 33"/>
                    <a:gd name="T60" fmla="*/ 5 w 15"/>
                    <a:gd name="T61" fmla="*/ 30 h 33"/>
                    <a:gd name="T62" fmla="*/ 3 w 15"/>
                    <a:gd name="T63" fmla="*/ 29 h 33"/>
                    <a:gd name="T64" fmla="*/ 2 w 15"/>
                    <a:gd name="T65" fmla="*/ 28 h 33"/>
                    <a:gd name="T66" fmla="*/ 2 w 15"/>
                    <a:gd name="T67" fmla="*/ 26 h 33"/>
                    <a:gd name="T68" fmla="*/ 1 w 15"/>
                    <a:gd name="T69" fmla="*/ 24 h 33"/>
                    <a:gd name="T70" fmla="*/ 1 w 15"/>
                    <a:gd name="T71" fmla="*/ 21 h 33"/>
                    <a:gd name="T72" fmla="*/ 1 w 15"/>
                    <a:gd name="T73" fmla="*/ 18 h 33"/>
                    <a:gd name="T74" fmla="*/ 1 w 15"/>
                    <a:gd name="T75" fmla="*/ 15 h 33"/>
                    <a:gd name="T76" fmla="*/ 2 w 15"/>
                    <a:gd name="T77" fmla="*/ 10 h 33"/>
                    <a:gd name="T78" fmla="*/ 3 w 15"/>
                    <a:gd name="T79" fmla="*/ 7 h 33"/>
                    <a:gd name="T80" fmla="*/ 4 w 15"/>
                    <a:gd name="T81" fmla="*/ 4 h 33"/>
                    <a:gd name="T82" fmla="*/ 6 w 15"/>
                    <a:gd name="T83" fmla="*/ 1 h 33"/>
                    <a:gd name="T84" fmla="*/ 7 w 15"/>
                    <a:gd name="T8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33">
                      <a:moveTo>
                        <a:pt x="7" y="0"/>
                      </a:moveTo>
                      <a:lnTo>
                        <a:pt x="7" y="0"/>
                      </a:lnTo>
                      <a:lnTo>
                        <a:pt x="6" y="1"/>
                      </a:lnTo>
                      <a:lnTo>
                        <a:pt x="6" y="2"/>
                      </a:lnTo>
                      <a:lnTo>
                        <a:pt x="4" y="4"/>
                      </a:lnTo>
                      <a:lnTo>
                        <a:pt x="4" y="4"/>
                      </a:lnTo>
                      <a:lnTo>
                        <a:pt x="3" y="7"/>
                      </a:lnTo>
                      <a:lnTo>
                        <a:pt x="2" y="9"/>
                      </a:lnTo>
                      <a:lnTo>
                        <a:pt x="2" y="9"/>
                      </a:lnTo>
                      <a:lnTo>
                        <a:pt x="1" y="12"/>
                      </a:lnTo>
                      <a:lnTo>
                        <a:pt x="1" y="16"/>
                      </a:lnTo>
                      <a:lnTo>
                        <a:pt x="1" y="16"/>
                      </a:lnTo>
                      <a:lnTo>
                        <a:pt x="0" y="19"/>
                      </a:lnTo>
                      <a:lnTo>
                        <a:pt x="0" y="20"/>
                      </a:lnTo>
                      <a:lnTo>
                        <a:pt x="0" y="22"/>
                      </a:lnTo>
                      <a:lnTo>
                        <a:pt x="0" y="22"/>
                      </a:lnTo>
                      <a:lnTo>
                        <a:pt x="1" y="25"/>
                      </a:lnTo>
                      <a:lnTo>
                        <a:pt x="1" y="26"/>
                      </a:lnTo>
                      <a:lnTo>
                        <a:pt x="1" y="27"/>
                      </a:lnTo>
                      <a:lnTo>
                        <a:pt x="1" y="27"/>
                      </a:lnTo>
                      <a:lnTo>
                        <a:pt x="2" y="28"/>
                      </a:lnTo>
                      <a:lnTo>
                        <a:pt x="3" y="29"/>
                      </a:lnTo>
                      <a:lnTo>
                        <a:pt x="4" y="30"/>
                      </a:lnTo>
                      <a:lnTo>
                        <a:pt x="5" y="31"/>
                      </a:lnTo>
                      <a:lnTo>
                        <a:pt x="5" y="31"/>
                      </a:lnTo>
                      <a:lnTo>
                        <a:pt x="6" y="31"/>
                      </a:lnTo>
                      <a:lnTo>
                        <a:pt x="7" y="31"/>
                      </a:lnTo>
                      <a:lnTo>
                        <a:pt x="7" y="31"/>
                      </a:lnTo>
                      <a:lnTo>
                        <a:pt x="8" y="31"/>
                      </a:lnTo>
                      <a:lnTo>
                        <a:pt x="9" y="31"/>
                      </a:lnTo>
                      <a:lnTo>
                        <a:pt x="10" y="31"/>
                      </a:lnTo>
                      <a:lnTo>
                        <a:pt x="11" y="32"/>
                      </a:lnTo>
                      <a:lnTo>
                        <a:pt x="11" y="32"/>
                      </a:lnTo>
                      <a:lnTo>
                        <a:pt x="11" y="32"/>
                      </a:lnTo>
                      <a:lnTo>
                        <a:pt x="12" y="33"/>
                      </a:lnTo>
                      <a:lnTo>
                        <a:pt x="13" y="33"/>
                      </a:lnTo>
                      <a:lnTo>
                        <a:pt x="13" y="33"/>
                      </a:lnTo>
                      <a:lnTo>
                        <a:pt x="14" y="32"/>
                      </a:lnTo>
                      <a:lnTo>
                        <a:pt x="14" y="32"/>
                      </a:lnTo>
                      <a:lnTo>
                        <a:pt x="15" y="32"/>
                      </a:lnTo>
                      <a:lnTo>
                        <a:pt x="15" y="32"/>
                      </a:lnTo>
                      <a:lnTo>
                        <a:pt x="15" y="32"/>
                      </a:lnTo>
                      <a:lnTo>
                        <a:pt x="15" y="32"/>
                      </a:lnTo>
                      <a:lnTo>
                        <a:pt x="15" y="32"/>
                      </a:lnTo>
                      <a:lnTo>
                        <a:pt x="15" y="32"/>
                      </a:lnTo>
                      <a:lnTo>
                        <a:pt x="15" y="32"/>
                      </a:lnTo>
                      <a:lnTo>
                        <a:pt x="14" y="32"/>
                      </a:lnTo>
                      <a:lnTo>
                        <a:pt x="14" y="32"/>
                      </a:lnTo>
                      <a:lnTo>
                        <a:pt x="13" y="32"/>
                      </a:lnTo>
                      <a:lnTo>
                        <a:pt x="12" y="32"/>
                      </a:lnTo>
                      <a:lnTo>
                        <a:pt x="11" y="32"/>
                      </a:lnTo>
                      <a:lnTo>
                        <a:pt x="10" y="31"/>
                      </a:lnTo>
                      <a:lnTo>
                        <a:pt x="10" y="31"/>
                      </a:lnTo>
                      <a:lnTo>
                        <a:pt x="9" y="31"/>
                      </a:lnTo>
                      <a:lnTo>
                        <a:pt x="8" y="30"/>
                      </a:lnTo>
                      <a:lnTo>
                        <a:pt x="8" y="30"/>
                      </a:lnTo>
                      <a:lnTo>
                        <a:pt x="8" y="30"/>
                      </a:lnTo>
                      <a:lnTo>
                        <a:pt x="7" y="30"/>
                      </a:lnTo>
                      <a:lnTo>
                        <a:pt x="6" y="31"/>
                      </a:lnTo>
                      <a:lnTo>
                        <a:pt x="6" y="31"/>
                      </a:lnTo>
                      <a:lnTo>
                        <a:pt x="6" y="31"/>
                      </a:lnTo>
                      <a:lnTo>
                        <a:pt x="5" y="30"/>
                      </a:lnTo>
                      <a:lnTo>
                        <a:pt x="4" y="30"/>
                      </a:lnTo>
                      <a:lnTo>
                        <a:pt x="3" y="29"/>
                      </a:lnTo>
                      <a:lnTo>
                        <a:pt x="3" y="29"/>
                      </a:lnTo>
                      <a:lnTo>
                        <a:pt x="2" y="28"/>
                      </a:lnTo>
                      <a:lnTo>
                        <a:pt x="2" y="28"/>
                      </a:lnTo>
                      <a:lnTo>
                        <a:pt x="2" y="26"/>
                      </a:lnTo>
                      <a:lnTo>
                        <a:pt x="2" y="26"/>
                      </a:lnTo>
                      <a:lnTo>
                        <a:pt x="1" y="24"/>
                      </a:lnTo>
                      <a:lnTo>
                        <a:pt x="1" y="21"/>
                      </a:lnTo>
                      <a:lnTo>
                        <a:pt x="1" y="21"/>
                      </a:lnTo>
                      <a:lnTo>
                        <a:pt x="1" y="19"/>
                      </a:lnTo>
                      <a:lnTo>
                        <a:pt x="1" y="18"/>
                      </a:lnTo>
                      <a:lnTo>
                        <a:pt x="1" y="15"/>
                      </a:lnTo>
                      <a:lnTo>
                        <a:pt x="1" y="15"/>
                      </a:lnTo>
                      <a:lnTo>
                        <a:pt x="2" y="12"/>
                      </a:lnTo>
                      <a:lnTo>
                        <a:pt x="2" y="10"/>
                      </a:lnTo>
                      <a:lnTo>
                        <a:pt x="2" y="10"/>
                      </a:lnTo>
                      <a:lnTo>
                        <a:pt x="3" y="7"/>
                      </a:lnTo>
                      <a:lnTo>
                        <a:pt x="4" y="4"/>
                      </a:lnTo>
                      <a:lnTo>
                        <a:pt x="4" y="4"/>
                      </a:lnTo>
                      <a:lnTo>
                        <a:pt x="6" y="2"/>
                      </a:lnTo>
                      <a:lnTo>
                        <a:pt x="6" y="1"/>
                      </a:lnTo>
                      <a:lnTo>
                        <a:pt x="7" y="0"/>
                      </a:lnTo>
                      <a:lnTo>
                        <a:pt x="7" y="0"/>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37" name="Freeform 945">
                  <a:extLst>
                    <a:ext uri="{FF2B5EF4-FFF2-40B4-BE49-F238E27FC236}">
                      <a16:creationId xmlns:a16="http://schemas.microsoft.com/office/drawing/2014/main" id="{87E17D6F-EC57-49F5-BADB-87788273FFAC}"/>
                    </a:ext>
                  </a:extLst>
                </p:cNvPr>
                <p:cNvSpPr>
                  <a:spLocks/>
                </p:cNvSpPr>
                <p:nvPr/>
              </p:nvSpPr>
              <p:spPr bwMode="auto">
                <a:xfrm>
                  <a:off x="3227" y="1435"/>
                  <a:ext cx="6" cy="4"/>
                </a:xfrm>
                <a:custGeom>
                  <a:avLst/>
                  <a:gdLst>
                    <a:gd name="T0" fmla="*/ 0 w 6"/>
                    <a:gd name="T1" fmla="*/ 0 h 4"/>
                    <a:gd name="T2" fmla="*/ 0 w 6"/>
                    <a:gd name="T3" fmla="*/ 0 h 4"/>
                    <a:gd name="T4" fmla="*/ 0 w 6"/>
                    <a:gd name="T5" fmla="*/ 0 h 4"/>
                    <a:gd name="T6" fmla="*/ 0 w 6"/>
                    <a:gd name="T7" fmla="*/ 0 h 4"/>
                    <a:gd name="T8" fmla="*/ 0 w 6"/>
                    <a:gd name="T9" fmla="*/ 0 h 4"/>
                    <a:gd name="T10" fmla="*/ 1 w 6"/>
                    <a:gd name="T11" fmla="*/ 1 h 4"/>
                    <a:gd name="T12" fmla="*/ 2 w 6"/>
                    <a:gd name="T13" fmla="*/ 1 h 4"/>
                    <a:gd name="T14" fmla="*/ 2 w 6"/>
                    <a:gd name="T15" fmla="*/ 1 h 4"/>
                    <a:gd name="T16" fmla="*/ 3 w 6"/>
                    <a:gd name="T17" fmla="*/ 1 h 4"/>
                    <a:gd name="T18" fmla="*/ 4 w 6"/>
                    <a:gd name="T19" fmla="*/ 1 h 4"/>
                    <a:gd name="T20" fmla="*/ 4 w 6"/>
                    <a:gd name="T21" fmla="*/ 2 h 4"/>
                    <a:gd name="T22" fmla="*/ 4 w 6"/>
                    <a:gd name="T23" fmla="*/ 2 h 4"/>
                    <a:gd name="T24" fmla="*/ 5 w 6"/>
                    <a:gd name="T25" fmla="*/ 2 h 4"/>
                    <a:gd name="T26" fmla="*/ 5 w 6"/>
                    <a:gd name="T27" fmla="*/ 3 h 4"/>
                    <a:gd name="T28" fmla="*/ 6 w 6"/>
                    <a:gd name="T29" fmla="*/ 4 h 4"/>
                    <a:gd name="T30" fmla="*/ 6 w 6"/>
                    <a:gd name="T31" fmla="*/ 4 h 4"/>
                    <a:gd name="T32" fmla="*/ 6 w 6"/>
                    <a:gd name="T33" fmla="*/ 4 h 4"/>
                    <a:gd name="T34" fmla="*/ 6 w 6"/>
                    <a:gd name="T35" fmla="*/ 4 h 4"/>
                    <a:gd name="T36" fmla="*/ 6 w 6"/>
                    <a:gd name="T37" fmla="*/ 4 h 4"/>
                    <a:gd name="T38" fmla="*/ 6 w 6"/>
                    <a:gd name="T39" fmla="*/ 3 h 4"/>
                    <a:gd name="T40" fmla="*/ 5 w 6"/>
                    <a:gd name="T41" fmla="*/ 2 h 4"/>
                    <a:gd name="T42" fmla="*/ 4 w 6"/>
                    <a:gd name="T43" fmla="*/ 1 h 4"/>
                    <a:gd name="T44" fmla="*/ 4 w 6"/>
                    <a:gd name="T45" fmla="*/ 1 h 4"/>
                    <a:gd name="T46" fmla="*/ 4 w 6"/>
                    <a:gd name="T47" fmla="*/ 1 h 4"/>
                    <a:gd name="T48" fmla="*/ 3 w 6"/>
                    <a:gd name="T49" fmla="*/ 1 h 4"/>
                    <a:gd name="T50" fmla="*/ 2 w 6"/>
                    <a:gd name="T51" fmla="*/ 1 h 4"/>
                    <a:gd name="T52" fmla="*/ 2 w 6"/>
                    <a:gd name="T53" fmla="*/ 1 h 4"/>
                    <a:gd name="T54" fmla="*/ 1 w 6"/>
                    <a:gd name="T55" fmla="*/ 1 h 4"/>
                    <a:gd name="T56" fmla="*/ 1 w 6"/>
                    <a:gd name="T57" fmla="*/ 0 h 4"/>
                    <a:gd name="T58" fmla="*/ 1 w 6"/>
                    <a:gd name="T59" fmla="*/ 0 h 4"/>
                    <a:gd name="T60" fmla="*/ 0 w 6"/>
                    <a:gd name="T61" fmla="*/ 0 h 4"/>
                    <a:gd name="T62" fmla="*/ 0 w 6"/>
                    <a:gd name="T63" fmla="*/ 0 h 4"/>
                    <a:gd name="T64" fmla="*/ 0 w 6"/>
                    <a:gd name="T65" fmla="*/ 0 h 4"/>
                    <a:gd name="T66" fmla="*/ 0 w 6"/>
                    <a:gd name="T6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4">
                      <a:moveTo>
                        <a:pt x="0" y="0"/>
                      </a:moveTo>
                      <a:lnTo>
                        <a:pt x="0" y="0"/>
                      </a:lnTo>
                      <a:lnTo>
                        <a:pt x="0" y="0"/>
                      </a:lnTo>
                      <a:lnTo>
                        <a:pt x="0" y="0"/>
                      </a:lnTo>
                      <a:lnTo>
                        <a:pt x="0" y="0"/>
                      </a:lnTo>
                      <a:lnTo>
                        <a:pt x="1" y="1"/>
                      </a:lnTo>
                      <a:lnTo>
                        <a:pt x="2" y="1"/>
                      </a:lnTo>
                      <a:lnTo>
                        <a:pt x="2" y="1"/>
                      </a:lnTo>
                      <a:lnTo>
                        <a:pt x="3" y="1"/>
                      </a:lnTo>
                      <a:lnTo>
                        <a:pt x="4" y="1"/>
                      </a:lnTo>
                      <a:lnTo>
                        <a:pt x="4" y="2"/>
                      </a:lnTo>
                      <a:lnTo>
                        <a:pt x="4" y="2"/>
                      </a:lnTo>
                      <a:lnTo>
                        <a:pt x="5" y="2"/>
                      </a:lnTo>
                      <a:lnTo>
                        <a:pt x="5" y="3"/>
                      </a:lnTo>
                      <a:lnTo>
                        <a:pt x="6" y="4"/>
                      </a:lnTo>
                      <a:lnTo>
                        <a:pt x="6" y="4"/>
                      </a:lnTo>
                      <a:lnTo>
                        <a:pt x="6" y="4"/>
                      </a:lnTo>
                      <a:lnTo>
                        <a:pt x="6" y="4"/>
                      </a:lnTo>
                      <a:lnTo>
                        <a:pt x="6" y="4"/>
                      </a:lnTo>
                      <a:lnTo>
                        <a:pt x="6" y="3"/>
                      </a:lnTo>
                      <a:lnTo>
                        <a:pt x="5" y="2"/>
                      </a:lnTo>
                      <a:lnTo>
                        <a:pt x="4" y="1"/>
                      </a:lnTo>
                      <a:lnTo>
                        <a:pt x="4" y="1"/>
                      </a:lnTo>
                      <a:lnTo>
                        <a:pt x="4" y="1"/>
                      </a:lnTo>
                      <a:lnTo>
                        <a:pt x="3" y="1"/>
                      </a:lnTo>
                      <a:lnTo>
                        <a:pt x="2" y="1"/>
                      </a:lnTo>
                      <a:lnTo>
                        <a:pt x="2" y="1"/>
                      </a:lnTo>
                      <a:lnTo>
                        <a:pt x="1" y="1"/>
                      </a:lnTo>
                      <a:lnTo>
                        <a:pt x="1" y="0"/>
                      </a:lnTo>
                      <a:lnTo>
                        <a:pt x="1" y="0"/>
                      </a:lnTo>
                      <a:lnTo>
                        <a:pt x="0"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38" name="Freeform 946">
                  <a:extLst>
                    <a:ext uri="{FF2B5EF4-FFF2-40B4-BE49-F238E27FC236}">
                      <a16:creationId xmlns:a16="http://schemas.microsoft.com/office/drawing/2014/main" id="{8F85AACE-2F49-474B-BC91-399D1437D9F1}"/>
                    </a:ext>
                  </a:extLst>
                </p:cNvPr>
                <p:cNvSpPr>
                  <a:spLocks/>
                </p:cNvSpPr>
                <p:nvPr/>
              </p:nvSpPr>
              <p:spPr bwMode="auto">
                <a:xfrm>
                  <a:off x="3227" y="1435"/>
                  <a:ext cx="6" cy="4"/>
                </a:xfrm>
                <a:custGeom>
                  <a:avLst/>
                  <a:gdLst>
                    <a:gd name="T0" fmla="*/ 0 w 6"/>
                    <a:gd name="T1" fmla="*/ 0 h 4"/>
                    <a:gd name="T2" fmla="*/ 0 w 6"/>
                    <a:gd name="T3" fmla="*/ 0 h 4"/>
                    <a:gd name="T4" fmla="*/ 0 w 6"/>
                    <a:gd name="T5" fmla="*/ 0 h 4"/>
                    <a:gd name="T6" fmla="*/ 0 w 6"/>
                    <a:gd name="T7" fmla="*/ 0 h 4"/>
                    <a:gd name="T8" fmla="*/ 0 w 6"/>
                    <a:gd name="T9" fmla="*/ 0 h 4"/>
                    <a:gd name="T10" fmla="*/ 1 w 6"/>
                    <a:gd name="T11" fmla="*/ 1 h 4"/>
                    <a:gd name="T12" fmla="*/ 2 w 6"/>
                    <a:gd name="T13" fmla="*/ 1 h 4"/>
                    <a:gd name="T14" fmla="*/ 2 w 6"/>
                    <a:gd name="T15" fmla="*/ 1 h 4"/>
                    <a:gd name="T16" fmla="*/ 3 w 6"/>
                    <a:gd name="T17" fmla="*/ 1 h 4"/>
                    <a:gd name="T18" fmla="*/ 4 w 6"/>
                    <a:gd name="T19" fmla="*/ 1 h 4"/>
                    <a:gd name="T20" fmla="*/ 4 w 6"/>
                    <a:gd name="T21" fmla="*/ 2 h 4"/>
                    <a:gd name="T22" fmla="*/ 4 w 6"/>
                    <a:gd name="T23" fmla="*/ 2 h 4"/>
                    <a:gd name="T24" fmla="*/ 5 w 6"/>
                    <a:gd name="T25" fmla="*/ 2 h 4"/>
                    <a:gd name="T26" fmla="*/ 5 w 6"/>
                    <a:gd name="T27" fmla="*/ 3 h 4"/>
                    <a:gd name="T28" fmla="*/ 6 w 6"/>
                    <a:gd name="T29" fmla="*/ 4 h 4"/>
                    <a:gd name="T30" fmla="*/ 6 w 6"/>
                    <a:gd name="T31" fmla="*/ 4 h 4"/>
                    <a:gd name="T32" fmla="*/ 6 w 6"/>
                    <a:gd name="T33" fmla="*/ 4 h 4"/>
                    <a:gd name="T34" fmla="*/ 6 w 6"/>
                    <a:gd name="T35" fmla="*/ 4 h 4"/>
                    <a:gd name="T36" fmla="*/ 6 w 6"/>
                    <a:gd name="T37" fmla="*/ 4 h 4"/>
                    <a:gd name="T38" fmla="*/ 6 w 6"/>
                    <a:gd name="T39" fmla="*/ 3 h 4"/>
                    <a:gd name="T40" fmla="*/ 5 w 6"/>
                    <a:gd name="T41" fmla="*/ 2 h 4"/>
                    <a:gd name="T42" fmla="*/ 4 w 6"/>
                    <a:gd name="T43" fmla="*/ 1 h 4"/>
                    <a:gd name="T44" fmla="*/ 4 w 6"/>
                    <a:gd name="T45" fmla="*/ 1 h 4"/>
                    <a:gd name="T46" fmla="*/ 4 w 6"/>
                    <a:gd name="T47" fmla="*/ 1 h 4"/>
                    <a:gd name="T48" fmla="*/ 3 w 6"/>
                    <a:gd name="T49" fmla="*/ 1 h 4"/>
                    <a:gd name="T50" fmla="*/ 2 w 6"/>
                    <a:gd name="T51" fmla="*/ 1 h 4"/>
                    <a:gd name="T52" fmla="*/ 2 w 6"/>
                    <a:gd name="T53" fmla="*/ 1 h 4"/>
                    <a:gd name="T54" fmla="*/ 1 w 6"/>
                    <a:gd name="T55" fmla="*/ 1 h 4"/>
                    <a:gd name="T56" fmla="*/ 1 w 6"/>
                    <a:gd name="T57" fmla="*/ 0 h 4"/>
                    <a:gd name="T58" fmla="*/ 1 w 6"/>
                    <a:gd name="T59" fmla="*/ 0 h 4"/>
                    <a:gd name="T60" fmla="*/ 0 w 6"/>
                    <a:gd name="T61" fmla="*/ 0 h 4"/>
                    <a:gd name="T62" fmla="*/ 0 w 6"/>
                    <a:gd name="T63" fmla="*/ 0 h 4"/>
                    <a:gd name="T64" fmla="*/ 0 w 6"/>
                    <a:gd name="T65" fmla="*/ 0 h 4"/>
                    <a:gd name="T66" fmla="*/ 0 w 6"/>
                    <a:gd name="T6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4">
                      <a:moveTo>
                        <a:pt x="0" y="0"/>
                      </a:moveTo>
                      <a:lnTo>
                        <a:pt x="0" y="0"/>
                      </a:lnTo>
                      <a:lnTo>
                        <a:pt x="0" y="0"/>
                      </a:lnTo>
                      <a:lnTo>
                        <a:pt x="0" y="0"/>
                      </a:lnTo>
                      <a:lnTo>
                        <a:pt x="0" y="0"/>
                      </a:lnTo>
                      <a:lnTo>
                        <a:pt x="1" y="1"/>
                      </a:lnTo>
                      <a:lnTo>
                        <a:pt x="2" y="1"/>
                      </a:lnTo>
                      <a:lnTo>
                        <a:pt x="2" y="1"/>
                      </a:lnTo>
                      <a:lnTo>
                        <a:pt x="3" y="1"/>
                      </a:lnTo>
                      <a:lnTo>
                        <a:pt x="4" y="1"/>
                      </a:lnTo>
                      <a:lnTo>
                        <a:pt x="4" y="2"/>
                      </a:lnTo>
                      <a:lnTo>
                        <a:pt x="4" y="2"/>
                      </a:lnTo>
                      <a:lnTo>
                        <a:pt x="5" y="2"/>
                      </a:lnTo>
                      <a:lnTo>
                        <a:pt x="5" y="3"/>
                      </a:lnTo>
                      <a:lnTo>
                        <a:pt x="6" y="4"/>
                      </a:lnTo>
                      <a:lnTo>
                        <a:pt x="6" y="4"/>
                      </a:lnTo>
                      <a:lnTo>
                        <a:pt x="6" y="4"/>
                      </a:lnTo>
                      <a:lnTo>
                        <a:pt x="6" y="4"/>
                      </a:lnTo>
                      <a:lnTo>
                        <a:pt x="6" y="4"/>
                      </a:lnTo>
                      <a:lnTo>
                        <a:pt x="6" y="3"/>
                      </a:lnTo>
                      <a:lnTo>
                        <a:pt x="5" y="2"/>
                      </a:lnTo>
                      <a:lnTo>
                        <a:pt x="4" y="1"/>
                      </a:lnTo>
                      <a:lnTo>
                        <a:pt x="4" y="1"/>
                      </a:lnTo>
                      <a:lnTo>
                        <a:pt x="4" y="1"/>
                      </a:lnTo>
                      <a:lnTo>
                        <a:pt x="3" y="1"/>
                      </a:lnTo>
                      <a:lnTo>
                        <a:pt x="2" y="1"/>
                      </a:lnTo>
                      <a:lnTo>
                        <a:pt x="2" y="1"/>
                      </a:lnTo>
                      <a:lnTo>
                        <a:pt x="1" y="1"/>
                      </a:lnTo>
                      <a:lnTo>
                        <a:pt x="1" y="0"/>
                      </a:lnTo>
                      <a:lnTo>
                        <a:pt x="1"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39" name="Freeform 947">
                  <a:extLst>
                    <a:ext uri="{FF2B5EF4-FFF2-40B4-BE49-F238E27FC236}">
                      <a16:creationId xmlns:a16="http://schemas.microsoft.com/office/drawing/2014/main" id="{47E18872-656D-4DA4-8A5A-154D5D62813E}"/>
                    </a:ext>
                  </a:extLst>
                </p:cNvPr>
                <p:cNvSpPr>
                  <a:spLocks/>
                </p:cNvSpPr>
                <p:nvPr/>
              </p:nvSpPr>
              <p:spPr bwMode="auto">
                <a:xfrm>
                  <a:off x="3232" y="1435"/>
                  <a:ext cx="5" cy="7"/>
                </a:xfrm>
                <a:custGeom>
                  <a:avLst/>
                  <a:gdLst>
                    <a:gd name="T0" fmla="*/ 0 w 5"/>
                    <a:gd name="T1" fmla="*/ 1 h 7"/>
                    <a:gd name="T2" fmla="*/ 0 w 5"/>
                    <a:gd name="T3" fmla="*/ 1 h 7"/>
                    <a:gd name="T4" fmla="*/ 0 w 5"/>
                    <a:gd name="T5" fmla="*/ 1 h 7"/>
                    <a:gd name="T6" fmla="*/ 0 w 5"/>
                    <a:gd name="T7" fmla="*/ 2 h 7"/>
                    <a:gd name="T8" fmla="*/ 1 w 5"/>
                    <a:gd name="T9" fmla="*/ 3 h 7"/>
                    <a:gd name="T10" fmla="*/ 1 w 5"/>
                    <a:gd name="T11" fmla="*/ 4 h 7"/>
                    <a:gd name="T12" fmla="*/ 1 w 5"/>
                    <a:gd name="T13" fmla="*/ 5 h 7"/>
                    <a:gd name="T14" fmla="*/ 1 w 5"/>
                    <a:gd name="T15" fmla="*/ 5 h 7"/>
                    <a:gd name="T16" fmla="*/ 1 w 5"/>
                    <a:gd name="T17" fmla="*/ 5 h 7"/>
                    <a:gd name="T18" fmla="*/ 2 w 5"/>
                    <a:gd name="T19" fmla="*/ 6 h 7"/>
                    <a:gd name="T20" fmla="*/ 3 w 5"/>
                    <a:gd name="T21" fmla="*/ 6 h 7"/>
                    <a:gd name="T22" fmla="*/ 4 w 5"/>
                    <a:gd name="T23" fmla="*/ 7 h 7"/>
                    <a:gd name="T24" fmla="*/ 5 w 5"/>
                    <a:gd name="T25" fmla="*/ 7 h 7"/>
                    <a:gd name="T26" fmla="*/ 5 w 5"/>
                    <a:gd name="T27" fmla="*/ 7 h 7"/>
                    <a:gd name="T28" fmla="*/ 5 w 5"/>
                    <a:gd name="T29" fmla="*/ 7 h 7"/>
                    <a:gd name="T30" fmla="*/ 5 w 5"/>
                    <a:gd name="T31" fmla="*/ 7 h 7"/>
                    <a:gd name="T32" fmla="*/ 5 w 5"/>
                    <a:gd name="T33" fmla="*/ 7 h 7"/>
                    <a:gd name="T34" fmla="*/ 4 w 5"/>
                    <a:gd name="T35" fmla="*/ 6 h 7"/>
                    <a:gd name="T36" fmla="*/ 2 w 5"/>
                    <a:gd name="T37" fmla="*/ 6 h 7"/>
                    <a:gd name="T38" fmla="*/ 2 w 5"/>
                    <a:gd name="T39" fmla="*/ 5 h 7"/>
                    <a:gd name="T40" fmla="*/ 1 w 5"/>
                    <a:gd name="T41" fmla="*/ 4 h 7"/>
                    <a:gd name="T42" fmla="*/ 1 w 5"/>
                    <a:gd name="T43" fmla="*/ 4 h 7"/>
                    <a:gd name="T44" fmla="*/ 1 w 5"/>
                    <a:gd name="T45" fmla="*/ 2 h 7"/>
                    <a:gd name="T46" fmla="*/ 1 w 5"/>
                    <a:gd name="T47" fmla="*/ 1 h 7"/>
                    <a:gd name="T48" fmla="*/ 0 w 5"/>
                    <a:gd name="T49" fmla="*/ 0 h 7"/>
                    <a:gd name="T50" fmla="*/ 0 w 5"/>
                    <a:gd name="T51" fmla="*/ 0 h 7"/>
                    <a:gd name="T52" fmla="*/ 0 w 5"/>
                    <a:gd name="T5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7">
                      <a:moveTo>
                        <a:pt x="0" y="1"/>
                      </a:moveTo>
                      <a:lnTo>
                        <a:pt x="0" y="1"/>
                      </a:lnTo>
                      <a:lnTo>
                        <a:pt x="0" y="1"/>
                      </a:lnTo>
                      <a:lnTo>
                        <a:pt x="0" y="2"/>
                      </a:lnTo>
                      <a:lnTo>
                        <a:pt x="1" y="3"/>
                      </a:lnTo>
                      <a:lnTo>
                        <a:pt x="1" y="4"/>
                      </a:lnTo>
                      <a:lnTo>
                        <a:pt x="1" y="5"/>
                      </a:lnTo>
                      <a:lnTo>
                        <a:pt x="1" y="5"/>
                      </a:lnTo>
                      <a:lnTo>
                        <a:pt x="1" y="5"/>
                      </a:lnTo>
                      <a:lnTo>
                        <a:pt x="2" y="6"/>
                      </a:lnTo>
                      <a:lnTo>
                        <a:pt x="3" y="6"/>
                      </a:lnTo>
                      <a:lnTo>
                        <a:pt x="4" y="7"/>
                      </a:lnTo>
                      <a:lnTo>
                        <a:pt x="5" y="7"/>
                      </a:lnTo>
                      <a:lnTo>
                        <a:pt x="5" y="7"/>
                      </a:lnTo>
                      <a:lnTo>
                        <a:pt x="5" y="7"/>
                      </a:lnTo>
                      <a:lnTo>
                        <a:pt x="5" y="7"/>
                      </a:lnTo>
                      <a:lnTo>
                        <a:pt x="5" y="7"/>
                      </a:lnTo>
                      <a:lnTo>
                        <a:pt x="4" y="6"/>
                      </a:lnTo>
                      <a:lnTo>
                        <a:pt x="2" y="6"/>
                      </a:lnTo>
                      <a:lnTo>
                        <a:pt x="2" y="5"/>
                      </a:lnTo>
                      <a:lnTo>
                        <a:pt x="1" y="4"/>
                      </a:lnTo>
                      <a:lnTo>
                        <a:pt x="1" y="4"/>
                      </a:lnTo>
                      <a:lnTo>
                        <a:pt x="1" y="2"/>
                      </a:lnTo>
                      <a:lnTo>
                        <a:pt x="1" y="1"/>
                      </a:lnTo>
                      <a:lnTo>
                        <a:pt x="0"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40" name="Freeform 948">
                  <a:extLst>
                    <a:ext uri="{FF2B5EF4-FFF2-40B4-BE49-F238E27FC236}">
                      <a16:creationId xmlns:a16="http://schemas.microsoft.com/office/drawing/2014/main" id="{FAD58E32-1AFC-4C91-8BE5-0B894EE31A24}"/>
                    </a:ext>
                  </a:extLst>
                </p:cNvPr>
                <p:cNvSpPr>
                  <a:spLocks/>
                </p:cNvSpPr>
                <p:nvPr/>
              </p:nvSpPr>
              <p:spPr bwMode="auto">
                <a:xfrm>
                  <a:off x="3232" y="1435"/>
                  <a:ext cx="5" cy="7"/>
                </a:xfrm>
                <a:custGeom>
                  <a:avLst/>
                  <a:gdLst>
                    <a:gd name="T0" fmla="*/ 0 w 5"/>
                    <a:gd name="T1" fmla="*/ 1 h 7"/>
                    <a:gd name="T2" fmla="*/ 0 w 5"/>
                    <a:gd name="T3" fmla="*/ 1 h 7"/>
                    <a:gd name="T4" fmla="*/ 0 w 5"/>
                    <a:gd name="T5" fmla="*/ 1 h 7"/>
                    <a:gd name="T6" fmla="*/ 0 w 5"/>
                    <a:gd name="T7" fmla="*/ 2 h 7"/>
                    <a:gd name="T8" fmla="*/ 1 w 5"/>
                    <a:gd name="T9" fmla="*/ 3 h 7"/>
                    <a:gd name="T10" fmla="*/ 1 w 5"/>
                    <a:gd name="T11" fmla="*/ 4 h 7"/>
                    <a:gd name="T12" fmla="*/ 1 w 5"/>
                    <a:gd name="T13" fmla="*/ 5 h 7"/>
                    <a:gd name="T14" fmla="*/ 1 w 5"/>
                    <a:gd name="T15" fmla="*/ 5 h 7"/>
                    <a:gd name="T16" fmla="*/ 1 w 5"/>
                    <a:gd name="T17" fmla="*/ 5 h 7"/>
                    <a:gd name="T18" fmla="*/ 2 w 5"/>
                    <a:gd name="T19" fmla="*/ 6 h 7"/>
                    <a:gd name="T20" fmla="*/ 3 w 5"/>
                    <a:gd name="T21" fmla="*/ 6 h 7"/>
                    <a:gd name="T22" fmla="*/ 4 w 5"/>
                    <a:gd name="T23" fmla="*/ 7 h 7"/>
                    <a:gd name="T24" fmla="*/ 5 w 5"/>
                    <a:gd name="T25" fmla="*/ 7 h 7"/>
                    <a:gd name="T26" fmla="*/ 5 w 5"/>
                    <a:gd name="T27" fmla="*/ 7 h 7"/>
                    <a:gd name="T28" fmla="*/ 5 w 5"/>
                    <a:gd name="T29" fmla="*/ 7 h 7"/>
                    <a:gd name="T30" fmla="*/ 5 w 5"/>
                    <a:gd name="T31" fmla="*/ 7 h 7"/>
                    <a:gd name="T32" fmla="*/ 5 w 5"/>
                    <a:gd name="T33" fmla="*/ 7 h 7"/>
                    <a:gd name="T34" fmla="*/ 4 w 5"/>
                    <a:gd name="T35" fmla="*/ 6 h 7"/>
                    <a:gd name="T36" fmla="*/ 2 w 5"/>
                    <a:gd name="T37" fmla="*/ 6 h 7"/>
                    <a:gd name="T38" fmla="*/ 2 w 5"/>
                    <a:gd name="T39" fmla="*/ 5 h 7"/>
                    <a:gd name="T40" fmla="*/ 1 w 5"/>
                    <a:gd name="T41" fmla="*/ 4 h 7"/>
                    <a:gd name="T42" fmla="*/ 1 w 5"/>
                    <a:gd name="T43" fmla="*/ 4 h 7"/>
                    <a:gd name="T44" fmla="*/ 1 w 5"/>
                    <a:gd name="T45" fmla="*/ 2 h 7"/>
                    <a:gd name="T46" fmla="*/ 1 w 5"/>
                    <a:gd name="T47" fmla="*/ 1 h 7"/>
                    <a:gd name="T48" fmla="*/ 0 w 5"/>
                    <a:gd name="T49" fmla="*/ 0 h 7"/>
                    <a:gd name="T50" fmla="*/ 0 w 5"/>
                    <a:gd name="T51" fmla="*/ 0 h 7"/>
                    <a:gd name="T52" fmla="*/ 0 w 5"/>
                    <a:gd name="T5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7">
                      <a:moveTo>
                        <a:pt x="0" y="1"/>
                      </a:moveTo>
                      <a:lnTo>
                        <a:pt x="0" y="1"/>
                      </a:lnTo>
                      <a:lnTo>
                        <a:pt x="0" y="1"/>
                      </a:lnTo>
                      <a:lnTo>
                        <a:pt x="0" y="2"/>
                      </a:lnTo>
                      <a:lnTo>
                        <a:pt x="1" y="3"/>
                      </a:lnTo>
                      <a:lnTo>
                        <a:pt x="1" y="4"/>
                      </a:lnTo>
                      <a:lnTo>
                        <a:pt x="1" y="5"/>
                      </a:lnTo>
                      <a:lnTo>
                        <a:pt x="1" y="5"/>
                      </a:lnTo>
                      <a:lnTo>
                        <a:pt x="1" y="5"/>
                      </a:lnTo>
                      <a:lnTo>
                        <a:pt x="2" y="6"/>
                      </a:lnTo>
                      <a:lnTo>
                        <a:pt x="3" y="6"/>
                      </a:lnTo>
                      <a:lnTo>
                        <a:pt x="4" y="7"/>
                      </a:lnTo>
                      <a:lnTo>
                        <a:pt x="5" y="7"/>
                      </a:lnTo>
                      <a:lnTo>
                        <a:pt x="5" y="7"/>
                      </a:lnTo>
                      <a:lnTo>
                        <a:pt x="5" y="7"/>
                      </a:lnTo>
                      <a:lnTo>
                        <a:pt x="5" y="7"/>
                      </a:lnTo>
                      <a:lnTo>
                        <a:pt x="5" y="7"/>
                      </a:lnTo>
                      <a:lnTo>
                        <a:pt x="4" y="6"/>
                      </a:lnTo>
                      <a:lnTo>
                        <a:pt x="2" y="6"/>
                      </a:lnTo>
                      <a:lnTo>
                        <a:pt x="2" y="5"/>
                      </a:lnTo>
                      <a:lnTo>
                        <a:pt x="1" y="4"/>
                      </a:lnTo>
                      <a:lnTo>
                        <a:pt x="1" y="4"/>
                      </a:lnTo>
                      <a:lnTo>
                        <a:pt x="1" y="2"/>
                      </a:lnTo>
                      <a:lnTo>
                        <a:pt x="1" y="1"/>
                      </a:lnTo>
                      <a:lnTo>
                        <a:pt x="0" y="0"/>
                      </a:lnTo>
                      <a:lnTo>
                        <a:pt x="0" y="0"/>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41" name="Freeform 949">
                  <a:extLst>
                    <a:ext uri="{FF2B5EF4-FFF2-40B4-BE49-F238E27FC236}">
                      <a16:creationId xmlns:a16="http://schemas.microsoft.com/office/drawing/2014/main" id="{76935269-54E8-492B-90D6-9B4E85C78676}"/>
                    </a:ext>
                  </a:extLst>
                </p:cNvPr>
                <p:cNvSpPr>
                  <a:spLocks/>
                </p:cNvSpPr>
                <p:nvPr/>
              </p:nvSpPr>
              <p:spPr bwMode="auto">
                <a:xfrm>
                  <a:off x="3232" y="1435"/>
                  <a:ext cx="8" cy="4"/>
                </a:xfrm>
                <a:custGeom>
                  <a:avLst/>
                  <a:gdLst>
                    <a:gd name="T0" fmla="*/ 1 w 8"/>
                    <a:gd name="T1" fmla="*/ 1 h 4"/>
                    <a:gd name="T2" fmla="*/ 1 w 8"/>
                    <a:gd name="T3" fmla="*/ 0 h 4"/>
                    <a:gd name="T4" fmla="*/ 1 w 8"/>
                    <a:gd name="T5" fmla="*/ 0 h 4"/>
                    <a:gd name="T6" fmla="*/ 1 w 8"/>
                    <a:gd name="T7" fmla="*/ 1 h 4"/>
                    <a:gd name="T8" fmla="*/ 1 w 8"/>
                    <a:gd name="T9" fmla="*/ 1 h 4"/>
                    <a:gd name="T10" fmla="*/ 1 w 8"/>
                    <a:gd name="T11" fmla="*/ 1 h 4"/>
                    <a:gd name="T12" fmla="*/ 2 w 8"/>
                    <a:gd name="T13" fmla="*/ 1 h 4"/>
                    <a:gd name="T14" fmla="*/ 2 w 8"/>
                    <a:gd name="T15" fmla="*/ 1 h 4"/>
                    <a:gd name="T16" fmla="*/ 2 w 8"/>
                    <a:gd name="T17" fmla="*/ 1 h 4"/>
                    <a:gd name="T18" fmla="*/ 3 w 8"/>
                    <a:gd name="T19" fmla="*/ 1 h 4"/>
                    <a:gd name="T20" fmla="*/ 4 w 8"/>
                    <a:gd name="T21" fmla="*/ 2 h 4"/>
                    <a:gd name="T22" fmla="*/ 4 w 8"/>
                    <a:gd name="T23" fmla="*/ 2 h 4"/>
                    <a:gd name="T24" fmla="*/ 6 w 8"/>
                    <a:gd name="T25" fmla="*/ 2 h 4"/>
                    <a:gd name="T26" fmla="*/ 6 w 8"/>
                    <a:gd name="T27" fmla="*/ 3 h 4"/>
                    <a:gd name="T28" fmla="*/ 7 w 8"/>
                    <a:gd name="T29" fmla="*/ 3 h 4"/>
                    <a:gd name="T30" fmla="*/ 8 w 8"/>
                    <a:gd name="T31" fmla="*/ 4 h 4"/>
                    <a:gd name="T32" fmla="*/ 8 w 8"/>
                    <a:gd name="T33" fmla="*/ 4 h 4"/>
                    <a:gd name="T34" fmla="*/ 8 w 8"/>
                    <a:gd name="T35" fmla="*/ 4 h 4"/>
                    <a:gd name="T36" fmla="*/ 8 w 8"/>
                    <a:gd name="T37" fmla="*/ 4 h 4"/>
                    <a:gd name="T38" fmla="*/ 7 w 8"/>
                    <a:gd name="T39" fmla="*/ 3 h 4"/>
                    <a:gd name="T40" fmla="*/ 6 w 8"/>
                    <a:gd name="T41" fmla="*/ 2 h 4"/>
                    <a:gd name="T42" fmla="*/ 5 w 8"/>
                    <a:gd name="T43" fmla="*/ 2 h 4"/>
                    <a:gd name="T44" fmla="*/ 4 w 8"/>
                    <a:gd name="T45" fmla="*/ 1 h 4"/>
                    <a:gd name="T46" fmla="*/ 4 w 8"/>
                    <a:gd name="T47" fmla="*/ 1 h 4"/>
                    <a:gd name="T48" fmla="*/ 2 w 8"/>
                    <a:gd name="T49" fmla="*/ 1 h 4"/>
                    <a:gd name="T50" fmla="*/ 2 w 8"/>
                    <a:gd name="T51" fmla="*/ 1 h 4"/>
                    <a:gd name="T52" fmla="*/ 1 w 8"/>
                    <a:gd name="T53" fmla="*/ 0 h 4"/>
                    <a:gd name="T54" fmla="*/ 1 w 8"/>
                    <a:gd name="T55" fmla="*/ 0 h 4"/>
                    <a:gd name="T56" fmla="*/ 0 w 8"/>
                    <a:gd name="T57" fmla="*/ 1 h 4"/>
                    <a:gd name="T58" fmla="*/ 0 w 8"/>
                    <a:gd name="T59" fmla="*/ 1 h 4"/>
                    <a:gd name="T60" fmla="*/ 0 w 8"/>
                    <a:gd name="T61" fmla="*/ 1 h 4"/>
                    <a:gd name="T62" fmla="*/ 0 w 8"/>
                    <a:gd name="T63" fmla="*/ 1 h 4"/>
                    <a:gd name="T64" fmla="*/ 0 w 8"/>
                    <a:gd name="T65" fmla="*/ 1 h 4"/>
                    <a:gd name="T66" fmla="*/ 1 w 8"/>
                    <a:gd name="T67" fmla="*/ 1 h 4"/>
                    <a:gd name="T68" fmla="*/ 1 w 8"/>
                    <a:gd name="T69" fmla="*/ 1 h 4"/>
                    <a:gd name="T70" fmla="*/ 1 w 8"/>
                    <a:gd name="T7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4">
                      <a:moveTo>
                        <a:pt x="1" y="1"/>
                      </a:moveTo>
                      <a:lnTo>
                        <a:pt x="1" y="0"/>
                      </a:lnTo>
                      <a:lnTo>
                        <a:pt x="1" y="0"/>
                      </a:lnTo>
                      <a:lnTo>
                        <a:pt x="1" y="1"/>
                      </a:lnTo>
                      <a:lnTo>
                        <a:pt x="1" y="1"/>
                      </a:lnTo>
                      <a:lnTo>
                        <a:pt x="1" y="1"/>
                      </a:lnTo>
                      <a:lnTo>
                        <a:pt x="2" y="1"/>
                      </a:lnTo>
                      <a:lnTo>
                        <a:pt x="2" y="1"/>
                      </a:lnTo>
                      <a:lnTo>
                        <a:pt x="2" y="1"/>
                      </a:lnTo>
                      <a:lnTo>
                        <a:pt x="3" y="1"/>
                      </a:lnTo>
                      <a:lnTo>
                        <a:pt x="4" y="2"/>
                      </a:lnTo>
                      <a:lnTo>
                        <a:pt x="4" y="2"/>
                      </a:lnTo>
                      <a:lnTo>
                        <a:pt x="6" y="2"/>
                      </a:lnTo>
                      <a:lnTo>
                        <a:pt x="6" y="3"/>
                      </a:lnTo>
                      <a:lnTo>
                        <a:pt x="7" y="3"/>
                      </a:lnTo>
                      <a:lnTo>
                        <a:pt x="8" y="4"/>
                      </a:lnTo>
                      <a:lnTo>
                        <a:pt x="8" y="4"/>
                      </a:lnTo>
                      <a:lnTo>
                        <a:pt x="8" y="4"/>
                      </a:lnTo>
                      <a:lnTo>
                        <a:pt x="8" y="4"/>
                      </a:lnTo>
                      <a:lnTo>
                        <a:pt x="7" y="3"/>
                      </a:lnTo>
                      <a:lnTo>
                        <a:pt x="6" y="2"/>
                      </a:lnTo>
                      <a:lnTo>
                        <a:pt x="5" y="2"/>
                      </a:lnTo>
                      <a:lnTo>
                        <a:pt x="4" y="1"/>
                      </a:lnTo>
                      <a:lnTo>
                        <a:pt x="4" y="1"/>
                      </a:lnTo>
                      <a:lnTo>
                        <a:pt x="2" y="1"/>
                      </a:lnTo>
                      <a:lnTo>
                        <a:pt x="2" y="1"/>
                      </a:lnTo>
                      <a:lnTo>
                        <a:pt x="1" y="0"/>
                      </a:lnTo>
                      <a:lnTo>
                        <a:pt x="1" y="0"/>
                      </a:lnTo>
                      <a:lnTo>
                        <a:pt x="0" y="1"/>
                      </a:lnTo>
                      <a:lnTo>
                        <a:pt x="0" y="1"/>
                      </a:lnTo>
                      <a:lnTo>
                        <a:pt x="0" y="1"/>
                      </a:lnTo>
                      <a:lnTo>
                        <a:pt x="0" y="1"/>
                      </a:lnTo>
                      <a:lnTo>
                        <a:pt x="0" y="1"/>
                      </a:lnTo>
                      <a:lnTo>
                        <a:pt x="1" y="1"/>
                      </a:lnTo>
                      <a:lnTo>
                        <a:pt x="1" y="1"/>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42" name="Freeform 950">
                  <a:extLst>
                    <a:ext uri="{FF2B5EF4-FFF2-40B4-BE49-F238E27FC236}">
                      <a16:creationId xmlns:a16="http://schemas.microsoft.com/office/drawing/2014/main" id="{C9FEEB0B-DB76-4B84-8BDD-FA1C85B1730B}"/>
                    </a:ext>
                  </a:extLst>
                </p:cNvPr>
                <p:cNvSpPr>
                  <a:spLocks/>
                </p:cNvSpPr>
                <p:nvPr/>
              </p:nvSpPr>
              <p:spPr bwMode="auto">
                <a:xfrm>
                  <a:off x="3232" y="1435"/>
                  <a:ext cx="8" cy="4"/>
                </a:xfrm>
                <a:custGeom>
                  <a:avLst/>
                  <a:gdLst>
                    <a:gd name="T0" fmla="*/ 1 w 8"/>
                    <a:gd name="T1" fmla="*/ 1 h 4"/>
                    <a:gd name="T2" fmla="*/ 1 w 8"/>
                    <a:gd name="T3" fmla="*/ 0 h 4"/>
                    <a:gd name="T4" fmla="*/ 1 w 8"/>
                    <a:gd name="T5" fmla="*/ 0 h 4"/>
                    <a:gd name="T6" fmla="*/ 1 w 8"/>
                    <a:gd name="T7" fmla="*/ 1 h 4"/>
                    <a:gd name="T8" fmla="*/ 1 w 8"/>
                    <a:gd name="T9" fmla="*/ 1 h 4"/>
                    <a:gd name="T10" fmla="*/ 1 w 8"/>
                    <a:gd name="T11" fmla="*/ 1 h 4"/>
                    <a:gd name="T12" fmla="*/ 2 w 8"/>
                    <a:gd name="T13" fmla="*/ 1 h 4"/>
                    <a:gd name="T14" fmla="*/ 2 w 8"/>
                    <a:gd name="T15" fmla="*/ 1 h 4"/>
                    <a:gd name="T16" fmla="*/ 2 w 8"/>
                    <a:gd name="T17" fmla="*/ 1 h 4"/>
                    <a:gd name="T18" fmla="*/ 3 w 8"/>
                    <a:gd name="T19" fmla="*/ 1 h 4"/>
                    <a:gd name="T20" fmla="*/ 4 w 8"/>
                    <a:gd name="T21" fmla="*/ 2 h 4"/>
                    <a:gd name="T22" fmla="*/ 4 w 8"/>
                    <a:gd name="T23" fmla="*/ 2 h 4"/>
                    <a:gd name="T24" fmla="*/ 6 w 8"/>
                    <a:gd name="T25" fmla="*/ 2 h 4"/>
                    <a:gd name="T26" fmla="*/ 6 w 8"/>
                    <a:gd name="T27" fmla="*/ 3 h 4"/>
                    <a:gd name="T28" fmla="*/ 7 w 8"/>
                    <a:gd name="T29" fmla="*/ 3 h 4"/>
                    <a:gd name="T30" fmla="*/ 8 w 8"/>
                    <a:gd name="T31" fmla="*/ 4 h 4"/>
                    <a:gd name="T32" fmla="*/ 8 w 8"/>
                    <a:gd name="T33" fmla="*/ 4 h 4"/>
                    <a:gd name="T34" fmla="*/ 8 w 8"/>
                    <a:gd name="T35" fmla="*/ 4 h 4"/>
                    <a:gd name="T36" fmla="*/ 8 w 8"/>
                    <a:gd name="T37" fmla="*/ 4 h 4"/>
                    <a:gd name="T38" fmla="*/ 7 w 8"/>
                    <a:gd name="T39" fmla="*/ 3 h 4"/>
                    <a:gd name="T40" fmla="*/ 6 w 8"/>
                    <a:gd name="T41" fmla="*/ 2 h 4"/>
                    <a:gd name="T42" fmla="*/ 5 w 8"/>
                    <a:gd name="T43" fmla="*/ 2 h 4"/>
                    <a:gd name="T44" fmla="*/ 4 w 8"/>
                    <a:gd name="T45" fmla="*/ 1 h 4"/>
                    <a:gd name="T46" fmla="*/ 4 w 8"/>
                    <a:gd name="T47" fmla="*/ 1 h 4"/>
                    <a:gd name="T48" fmla="*/ 2 w 8"/>
                    <a:gd name="T49" fmla="*/ 1 h 4"/>
                    <a:gd name="T50" fmla="*/ 2 w 8"/>
                    <a:gd name="T51" fmla="*/ 1 h 4"/>
                    <a:gd name="T52" fmla="*/ 1 w 8"/>
                    <a:gd name="T53" fmla="*/ 0 h 4"/>
                    <a:gd name="T54" fmla="*/ 1 w 8"/>
                    <a:gd name="T55" fmla="*/ 0 h 4"/>
                    <a:gd name="T56" fmla="*/ 0 w 8"/>
                    <a:gd name="T57" fmla="*/ 1 h 4"/>
                    <a:gd name="T58" fmla="*/ 0 w 8"/>
                    <a:gd name="T59" fmla="*/ 1 h 4"/>
                    <a:gd name="T60" fmla="*/ 0 w 8"/>
                    <a:gd name="T61" fmla="*/ 1 h 4"/>
                    <a:gd name="T62" fmla="*/ 0 w 8"/>
                    <a:gd name="T63" fmla="*/ 1 h 4"/>
                    <a:gd name="T64" fmla="*/ 0 w 8"/>
                    <a:gd name="T65" fmla="*/ 1 h 4"/>
                    <a:gd name="T66" fmla="*/ 1 w 8"/>
                    <a:gd name="T67" fmla="*/ 1 h 4"/>
                    <a:gd name="T68" fmla="*/ 1 w 8"/>
                    <a:gd name="T69" fmla="*/ 1 h 4"/>
                    <a:gd name="T70" fmla="*/ 1 w 8"/>
                    <a:gd name="T7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4">
                      <a:moveTo>
                        <a:pt x="1" y="1"/>
                      </a:moveTo>
                      <a:lnTo>
                        <a:pt x="1" y="0"/>
                      </a:lnTo>
                      <a:lnTo>
                        <a:pt x="1" y="0"/>
                      </a:lnTo>
                      <a:lnTo>
                        <a:pt x="1" y="1"/>
                      </a:lnTo>
                      <a:lnTo>
                        <a:pt x="1" y="1"/>
                      </a:lnTo>
                      <a:lnTo>
                        <a:pt x="1" y="1"/>
                      </a:lnTo>
                      <a:lnTo>
                        <a:pt x="2" y="1"/>
                      </a:lnTo>
                      <a:lnTo>
                        <a:pt x="2" y="1"/>
                      </a:lnTo>
                      <a:lnTo>
                        <a:pt x="2" y="1"/>
                      </a:lnTo>
                      <a:lnTo>
                        <a:pt x="3" y="1"/>
                      </a:lnTo>
                      <a:lnTo>
                        <a:pt x="4" y="2"/>
                      </a:lnTo>
                      <a:lnTo>
                        <a:pt x="4" y="2"/>
                      </a:lnTo>
                      <a:lnTo>
                        <a:pt x="6" y="2"/>
                      </a:lnTo>
                      <a:lnTo>
                        <a:pt x="6" y="3"/>
                      </a:lnTo>
                      <a:lnTo>
                        <a:pt x="7" y="3"/>
                      </a:lnTo>
                      <a:lnTo>
                        <a:pt x="8" y="4"/>
                      </a:lnTo>
                      <a:lnTo>
                        <a:pt x="8" y="4"/>
                      </a:lnTo>
                      <a:lnTo>
                        <a:pt x="8" y="4"/>
                      </a:lnTo>
                      <a:lnTo>
                        <a:pt x="8" y="4"/>
                      </a:lnTo>
                      <a:lnTo>
                        <a:pt x="7" y="3"/>
                      </a:lnTo>
                      <a:lnTo>
                        <a:pt x="6" y="2"/>
                      </a:lnTo>
                      <a:lnTo>
                        <a:pt x="5" y="2"/>
                      </a:lnTo>
                      <a:lnTo>
                        <a:pt x="4" y="1"/>
                      </a:lnTo>
                      <a:lnTo>
                        <a:pt x="4" y="1"/>
                      </a:lnTo>
                      <a:lnTo>
                        <a:pt x="2" y="1"/>
                      </a:lnTo>
                      <a:lnTo>
                        <a:pt x="2" y="1"/>
                      </a:lnTo>
                      <a:lnTo>
                        <a:pt x="1" y="0"/>
                      </a:lnTo>
                      <a:lnTo>
                        <a:pt x="1" y="0"/>
                      </a:lnTo>
                      <a:lnTo>
                        <a:pt x="0" y="1"/>
                      </a:lnTo>
                      <a:lnTo>
                        <a:pt x="0" y="1"/>
                      </a:lnTo>
                      <a:lnTo>
                        <a:pt x="0" y="1"/>
                      </a:lnTo>
                      <a:lnTo>
                        <a:pt x="0" y="1"/>
                      </a:lnTo>
                      <a:lnTo>
                        <a:pt x="0" y="1"/>
                      </a:lnTo>
                      <a:lnTo>
                        <a:pt x="1" y="1"/>
                      </a:lnTo>
                      <a:lnTo>
                        <a:pt x="1" y="1"/>
                      </a:lnTo>
                      <a:lnTo>
                        <a:pt x="1"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43" name="Freeform 951">
                  <a:extLst>
                    <a:ext uri="{FF2B5EF4-FFF2-40B4-BE49-F238E27FC236}">
                      <a16:creationId xmlns:a16="http://schemas.microsoft.com/office/drawing/2014/main" id="{E7EBF5E9-0F0D-4EC7-A8D3-F94AA57D0798}"/>
                    </a:ext>
                  </a:extLst>
                </p:cNvPr>
                <p:cNvSpPr>
                  <a:spLocks/>
                </p:cNvSpPr>
                <p:nvPr/>
              </p:nvSpPr>
              <p:spPr bwMode="auto">
                <a:xfrm>
                  <a:off x="3238" y="1436"/>
                  <a:ext cx="7" cy="3"/>
                </a:xfrm>
                <a:custGeom>
                  <a:avLst/>
                  <a:gdLst>
                    <a:gd name="T0" fmla="*/ 3 w 7"/>
                    <a:gd name="T1" fmla="*/ 3 h 3"/>
                    <a:gd name="T2" fmla="*/ 3 w 7"/>
                    <a:gd name="T3" fmla="*/ 3 h 3"/>
                    <a:gd name="T4" fmla="*/ 0 w 7"/>
                    <a:gd name="T5" fmla="*/ 1 h 3"/>
                    <a:gd name="T6" fmla="*/ 0 w 7"/>
                    <a:gd name="T7" fmla="*/ 1 h 3"/>
                    <a:gd name="T8" fmla="*/ 0 w 7"/>
                    <a:gd name="T9" fmla="*/ 0 h 3"/>
                    <a:gd name="T10" fmla="*/ 0 w 7"/>
                    <a:gd name="T11" fmla="*/ 0 h 3"/>
                    <a:gd name="T12" fmla="*/ 0 w 7"/>
                    <a:gd name="T13" fmla="*/ 0 h 3"/>
                    <a:gd name="T14" fmla="*/ 0 w 7"/>
                    <a:gd name="T15" fmla="*/ 0 h 3"/>
                    <a:gd name="T16" fmla="*/ 2 w 7"/>
                    <a:gd name="T17" fmla="*/ 1 h 3"/>
                    <a:gd name="T18" fmla="*/ 2 w 7"/>
                    <a:gd name="T19" fmla="*/ 1 h 3"/>
                    <a:gd name="T20" fmla="*/ 3 w 7"/>
                    <a:gd name="T21" fmla="*/ 1 h 3"/>
                    <a:gd name="T22" fmla="*/ 4 w 7"/>
                    <a:gd name="T23" fmla="*/ 2 h 3"/>
                    <a:gd name="T24" fmla="*/ 6 w 7"/>
                    <a:gd name="T25" fmla="*/ 2 h 3"/>
                    <a:gd name="T26" fmla="*/ 7 w 7"/>
                    <a:gd name="T27" fmla="*/ 3 h 3"/>
                    <a:gd name="T28" fmla="*/ 7 w 7"/>
                    <a:gd name="T29" fmla="*/ 3 h 3"/>
                    <a:gd name="T30" fmla="*/ 7 w 7"/>
                    <a:gd name="T31" fmla="*/ 3 h 3"/>
                    <a:gd name="T32" fmla="*/ 7 w 7"/>
                    <a:gd name="T33" fmla="*/ 3 h 3"/>
                    <a:gd name="T34" fmla="*/ 7 w 7"/>
                    <a:gd name="T35" fmla="*/ 3 h 3"/>
                    <a:gd name="T36" fmla="*/ 7 w 7"/>
                    <a:gd name="T37" fmla="*/ 2 h 3"/>
                    <a:gd name="T38" fmla="*/ 6 w 7"/>
                    <a:gd name="T39" fmla="*/ 2 h 3"/>
                    <a:gd name="T40" fmla="*/ 4 w 7"/>
                    <a:gd name="T41" fmla="*/ 1 h 3"/>
                    <a:gd name="T42" fmla="*/ 2 w 7"/>
                    <a:gd name="T43" fmla="*/ 1 h 3"/>
                    <a:gd name="T44" fmla="*/ 0 w 7"/>
                    <a:gd name="T45" fmla="*/ 0 h 3"/>
                    <a:gd name="T46" fmla="*/ 0 w 7"/>
                    <a:gd name="T47" fmla="*/ 0 h 3"/>
                    <a:gd name="T48" fmla="*/ 0 w 7"/>
                    <a:gd name="T49" fmla="*/ 0 h 3"/>
                    <a:gd name="T50" fmla="*/ 0 w 7"/>
                    <a:gd name="T51" fmla="*/ 0 h 3"/>
                    <a:gd name="T52" fmla="*/ 0 w 7"/>
                    <a:gd name="T53" fmla="*/ 0 h 3"/>
                    <a:gd name="T54" fmla="*/ 0 w 7"/>
                    <a:gd name="T55" fmla="*/ 0 h 3"/>
                    <a:gd name="T56" fmla="*/ 1 w 7"/>
                    <a:gd name="T57" fmla="*/ 1 h 3"/>
                    <a:gd name="T58" fmla="*/ 1 w 7"/>
                    <a:gd name="T59" fmla="*/ 1 h 3"/>
                    <a:gd name="T60" fmla="*/ 3 w 7"/>
                    <a:gd name="T61" fmla="*/ 3 h 3"/>
                    <a:gd name="T62" fmla="*/ 3 w 7"/>
                    <a:gd name="T63" fmla="*/ 3 h 3"/>
                    <a:gd name="T64" fmla="*/ 3 w 7"/>
                    <a:gd name="T6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3">
                      <a:moveTo>
                        <a:pt x="3" y="3"/>
                      </a:moveTo>
                      <a:lnTo>
                        <a:pt x="3" y="3"/>
                      </a:lnTo>
                      <a:lnTo>
                        <a:pt x="0" y="1"/>
                      </a:lnTo>
                      <a:lnTo>
                        <a:pt x="0" y="1"/>
                      </a:lnTo>
                      <a:lnTo>
                        <a:pt x="0" y="0"/>
                      </a:lnTo>
                      <a:lnTo>
                        <a:pt x="0" y="0"/>
                      </a:lnTo>
                      <a:lnTo>
                        <a:pt x="0" y="0"/>
                      </a:lnTo>
                      <a:lnTo>
                        <a:pt x="0" y="0"/>
                      </a:lnTo>
                      <a:lnTo>
                        <a:pt x="2" y="1"/>
                      </a:lnTo>
                      <a:lnTo>
                        <a:pt x="2" y="1"/>
                      </a:lnTo>
                      <a:lnTo>
                        <a:pt x="3" y="1"/>
                      </a:lnTo>
                      <a:lnTo>
                        <a:pt x="4" y="2"/>
                      </a:lnTo>
                      <a:lnTo>
                        <a:pt x="6" y="2"/>
                      </a:lnTo>
                      <a:lnTo>
                        <a:pt x="7" y="3"/>
                      </a:lnTo>
                      <a:lnTo>
                        <a:pt x="7" y="3"/>
                      </a:lnTo>
                      <a:lnTo>
                        <a:pt x="7" y="3"/>
                      </a:lnTo>
                      <a:lnTo>
                        <a:pt x="7" y="3"/>
                      </a:lnTo>
                      <a:lnTo>
                        <a:pt x="7" y="3"/>
                      </a:lnTo>
                      <a:lnTo>
                        <a:pt x="7" y="2"/>
                      </a:lnTo>
                      <a:lnTo>
                        <a:pt x="6" y="2"/>
                      </a:lnTo>
                      <a:lnTo>
                        <a:pt x="4" y="1"/>
                      </a:lnTo>
                      <a:lnTo>
                        <a:pt x="2" y="1"/>
                      </a:lnTo>
                      <a:lnTo>
                        <a:pt x="0" y="0"/>
                      </a:lnTo>
                      <a:lnTo>
                        <a:pt x="0" y="0"/>
                      </a:lnTo>
                      <a:lnTo>
                        <a:pt x="0" y="0"/>
                      </a:lnTo>
                      <a:lnTo>
                        <a:pt x="0" y="0"/>
                      </a:lnTo>
                      <a:lnTo>
                        <a:pt x="0" y="0"/>
                      </a:lnTo>
                      <a:lnTo>
                        <a:pt x="0" y="0"/>
                      </a:lnTo>
                      <a:lnTo>
                        <a:pt x="1" y="1"/>
                      </a:lnTo>
                      <a:lnTo>
                        <a:pt x="1" y="1"/>
                      </a:lnTo>
                      <a:lnTo>
                        <a:pt x="3" y="3"/>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44" name="Freeform 952">
                  <a:extLst>
                    <a:ext uri="{FF2B5EF4-FFF2-40B4-BE49-F238E27FC236}">
                      <a16:creationId xmlns:a16="http://schemas.microsoft.com/office/drawing/2014/main" id="{9F0E2575-EF1D-4002-B992-837BBA1128A2}"/>
                    </a:ext>
                  </a:extLst>
                </p:cNvPr>
                <p:cNvSpPr>
                  <a:spLocks/>
                </p:cNvSpPr>
                <p:nvPr/>
              </p:nvSpPr>
              <p:spPr bwMode="auto">
                <a:xfrm>
                  <a:off x="3238" y="1436"/>
                  <a:ext cx="7" cy="3"/>
                </a:xfrm>
                <a:custGeom>
                  <a:avLst/>
                  <a:gdLst>
                    <a:gd name="T0" fmla="*/ 3 w 7"/>
                    <a:gd name="T1" fmla="*/ 3 h 3"/>
                    <a:gd name="T2" fmla="*/ 3 w 7"/>
                    <a:gd name="T3" fmla="*/ 3 h 3"/>
                    <a:gd name="T4" fmla="*/ 0 w 7"/>
                    <a:gd name="T5" fmla="*/ 1 h 3"/>
                    <a:gd name="T6" fmla="*/ 0 w 7"/>
                    <a:gd name="T7" fmla="*/ 1 h 3"/>
                    <a:gd name="T8" fmla="*/ 0 w 7"/>
                    <a:gd name="T9" fmla="*/ 0 h 3"/>
                    <a:gd name="T10" fmla="*/ 0 w 7"/>
                    <a:gd name="T11" fmla="*/ 0 h 3"/>
                    <a:gd name="T12" fmla="*/ 0 w 7"/>
                    <a:gd name="T13" fmla="*/ 0 h 3"/>
                    <a:gd name="T14" fmla="*/ 0 w 7"/>
                    <a:gd name="T15" fmla="*/ 0 h 3"/>
                    <a:gd name="T16" fmla="*/ 2 w 7"/>
                    <a:gd name="T17" fmla="*/ 1 h 3"/>
                    <a:gd name="T18" fmla="*/ 2 w 7"/>
                    <a:gd name="T19" fmla="*/ 1 h 3"/>
                    <a:gd name="T20" fmla="*/ 3 w 7"/>
                    <a:gd name="T21" fmla="*/ 1 h 3"/>
                    <a:gd name="T22" fmla="*/ 4 w 7"/>
                    <a:gd name="T23" fmla="*/ 2 h 3"/>
                    <a:gd name="T24" fmla="*/ 6 w 7"/>
                    <a:gd name="T25" fmla="*/ 2 h 3"/>
                    <a:gd name="T26" fmla="*/ 7 w 7"/>
                    <a:gd name="T27" fmla="*/ 3 h 3"/>
                    <a:gd name="T28" fmla="*/ 7 w 7"/>
                    <a:gd name="T29" fmla="*/ 3 h 3"/>
                    <a:gd name="T30" fmla="*/ 7 w 7"/>
                    <a:gd name="T31" fmla="*/ 3 h 3"/>
                    <a:gd name="T32" fmla="*/ 7 w 7"/>
                    <a:gd name="T33" fmla="*/ 3 h 3"/>
                    <a:gd name="T34" fmla="*/ 7 w 7"/>
                    <a:gd name="T35" fmla="*/ 3 h 3"/>
                    <a:gd name="T36" fmla="*/ 7 w 7"/>
                    <a:gd name="T37" fmla="*/ 2 h 3"/>
                    <a:gd name="T38" fmla="*/ 6 w 7"/>
                    <a:gd name="T39" fmla="*/ 2 h 3"/>
                    <a:gd name="T40" fmla="*/ 4 w 7"/>
                    <a:gd name="T41" fmla="*/ 1 h 3"/>
                    <a:gd name="T42" fmla="*/ 2 w 7"/>
                    <a:gd name="T43" fmla="*/ 1 h 3"/>
                    <a:gd name="T44" fmla="*/ 0 w 7"/>
                    <a:gd name="T45" fmla="*/ 0 h 3"/>
                    <a:gd name="T46" fmla="*/ 0 w 7"/>
                    <a:gd name="T47" fmla="*/ 0 h 3"/>
                    <a:gd name="T48" fmla="*/ 0 w 7"/>
                    <a:gd name="T49" fmla="*/ 0 h 3"/>
                    <a:gd name="T50" fmla="*/ 0 w 7"/>
                    <a:gd name="T51" fmla="*/ 0 h 3"/>
                    <a:gd name="T52" fmla="*/ 0 w 7"/>
                    <a:gd name="T53" fmla="*/ 0 h 3"/>
                    <a:gd name="T54" fmla="*/ 0 w 7"/>
                    <a:gd name="T55" fmla="*/ 0 h 3"/>
                    <a:gd name="T56" fmla="*/ 1 w 7"/>
                    <a:gd name="T57" fmla="*/ 1 h 3"/>
                    <a:gd name="T58" fmla="*/ 1 w 7"/>
                    <a:gd name="T59" fmla="*/ 1 h 3"/>
                    <a:gd name="T60" fmla="*/ 3 w 7"/>
                    <a:gd name="T61" fmla="*/ 3 h 3"/>
                    <a:gd name="T62" fmla="*/ 3 w 7"/>
                    <a:gd name="T63" fmla="*/ 3 h 3"/>
                    <a:gd name="T64" fmla="*/ 3 w 7"/>
                    <a:gd name="T6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3">
                      <a:moveTo>
                        <a:pt x="3" y="3"/>
                      </a:moveTo>
                      <a:lnTo>
                        <a:pt x="3" y="3"/>
                      </a:lnTo>
                      <a:lnTo>
                        <a:pt x="0" y="1"/>
                      </a:lnTo>
                      <a:lnTo>
                        <a:pt x="0" y="1"/>
                      </a:lnTo>
                      <a:lnTo>
                        <a:pt x="0" y="0"/>
                      </a:lnTo>
                      <a:lnTo>
                        <a:pt x="0" y="0"/>
                      </a:lnTo>
                      <a:lnTo>
                        <a:pt x="0" y="0"/>
                      </a:lnTo>
                      <a:lnTo>
                        <a:pt x="0" y="0"/>
                      </a:lnTo>
                      <a:lnTo>
                        <a:pt x="2" y="1"/>
                      </a:lnTo>
                      <a:lnTo>
                        <a:pt x="2" y="1"/>
                      </a:lnTo>
                      <a:lnTo>
                        <a:pt x="3" y="1"/>
                      </a:lnTo>
                      <a:lnTo>
                        <a:pt x="4" y="2"/>
                      </a:lnTo>
                      <a:lnTo>
                        <a:pt x="6" y="2"/>
                      </a:lnTo>
                      <a:lnTo>
                        <a:pt x="7" y="3"/>
                      </a:lnTo>
                      <a:lnTo>
                        <a:pt x="7" y="3"/>
                      </a:lnTo>
                      <a:lnTo>
                        <a:pt x="7" y="3"/>
                      </a:lnTo>
                      <a:lnTo>
                        <a:pt x="7" y="3"/>
                      </a:lnTo>
                      <a:lnTo>
                        <a:pt x="7" y="3"/>
                      </a:lnTo>
                      <a:lnTo>
                        <a:pt x="7" y="2"/>
                      </a:lnTo>
                      <a:lnTo>
                        <a:pt x="6" y="2"/>
                      </a:lnTo>
                      <a:lnTo>
                        <a:pt x="4" y="1"/>
                      </a:lnTo>
                      <a:lnTo>
                        <a:pt x="2" y="1"/>
                      </a:lnTo>
                      <a:lnTo>
                        <a:pt x="0" y="0"/>
                      </a:lnTo>
                      <a:lnTo>
                        <a:pt x="0" y="0"/>
                      </a:lnTo>
                      <a:lnTo>
                        <a:pt x="0" y="0"/>
                      </a:lnTo>
                      <a:lnTo>
                        <a:pt x="0" y="0"/>
                      </a:lnTo>
                      <a:lnTo>
                        <a:pt x="0" y="0"/>
                      </a:lnTo>
                      <a:lnTo>
                        <a:pt x="0" y="0"/>
                      </a:lnTo>
                      <a:lnTo>
                        <a:pt x="1" y="1"/>
                      </a:lnTo>
                      <a:lnTo>
                        <a:pt x="1" y="1"/>
                      </a:lnTo>
                      <a:lnTo>
                        <a:pt x="3" y="3"/>
                      </a:lnTo>
                      <a:lnTo>
                        <a:pt x="3" y="3"/>
                      </a:lnTo>
                      <a:lnTo>
                        <a:pt x="3"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45" name="Freeform 953">
                  <a:extLst>
                    <a:ext uri="{FF2B5EF4-FFF2-40B4-BE49-F238E27FC236}">
                      <a16:creationId xmlns:a16="http://schemas.microsoft.com/office/drawing/2014/main" id="{59F45F03-9270-4FAA-9D1F-C48A91947B17}"/>
                    </a:ext>
                  </a:extLst>
                </p:cNvPr>
                <p:cNvSpPr>
                  <a:spLocks/>
                </p:cNvSpPr>
                <p:nvPr/>
              </p:nvSpPr>
              <p:spPr bwMode="auto">
                <a:xfrm>
                  <a:off x="3236" y="1434"/>
                  <a:ext cx="11" cy="7"/>
                </a:xfrm>
                <a:custGeom>
                  <a:avLst/>
                  <a:gdLst>
                    <a:gd name="T0" fmla="*/ 0 w 11"/>
                    <a:gd name="T1" fmla="*/ 0 h 7"/>
                    <a:gd name="T2" fmla="*/ 0 w 11"/>
                    <a:gd name="T3" fmla="*/ 0 h 7"/>
                    <a:gd name="T4" fmla="*/ 1 w 11"/>
                    <a:gd name="T5" fmla="*/ 1 h 7"/>
                    <a:gd name="T6" fmla="*/ 3 w 11"/>
                    <a:gd name="T7" fmla="*/ 1 h 7"/>
                    <a:gd name="T8" fmla="*/ 3 w 11"/>
                    <a:gd name="T9" fmla="*/ 1 h 7"/>
                    <a:gd name="T10" fmla="*/ 5 w 11"/>
                    <a:gd name="T11" fmla="*/ 2 h 7"/>
                    <a:gd name="T12" fmla="*/ 6 w 11"/>
                    <a:gd name="T13" fmla="*/ 2 h 7"/>
                    <a:gd name="T14" fmla="*/ 6 w 11"/>
                    <a:gd name="T15" fmla="*/ 2 h 7"/>
                    <a:gd name="T16" fmla="*/ 7 w 11"/>
                    <a:gd name="T17" fmla="*/ 3 h 7"/>
                    <a:gd name="T18" fmla="*/ 8 w 11"/>
                    <a:gd name="T19" fmla="*/ 3 h 7"/>
                    <a:gd name="T20" fmla="*/ 9 w 11"/>
                    <a:gd name="T21" fmla="*/ 4 h 7"/>
                    <a:gd name="T22" fmla="*/ 10 w 11"/>
                    <a:gd name="T23" fmla="*/ 6 h 7"/>
                    <a:gd name="T24" fmla="*/ 11 w 11"/>
                    <a:gd name="T25" fmla="*/ 7 h 7"/>
                    <a:gd name="T26" fmla="*/ 11 w 11"/>
                    <a:gd name="T27" fmla="*/ 7 h 7"/>
                    <a:gd name="T28" fmla="*/ 11 w 11"/>
                    <a:gd name="T29" fmla="*/ 7 h 7"/>
                    <a:gd name="T30" fmla="*/ 11 w 11"/>
                    <a:gd name="T31" fmla="*/ 7 h 7"/>
                    <a:gd name="T32" fmla="*/ 11 w 11"/>
                    <a:gd name="T33" fmla="*/ 6 h 7"/>
                    <a:gd name="T34" fmla="*/ 10 w 11"/>
                    <a:gd name="T35" fmla="*/ 4 h 7"/>
                    <a:gd name="T36" fmla="*/ 10 w 11"/>
                    <a:gd name="T37" fmla="*/ 4 h 7"/>
                    <a:gd name="T38" fmla="*/ 9 w 11"/>
                    <a:gd name="T39" fmla="*/ 4 h 7"/>
                    <a:gd name="T40" fmla="*/ 9 w 11"/>
                    <a:gd name="T41" fmla="*/ 3 h 7"/>
                    <a:gd name="T42" fmla="*/ 7 w 11"/>
                    <a:gd name="T43" fmla="*/ 2 h 7"/>
                    <a:gd name="T44" fmla="*/ 7 w 11"/>
                    <a:gd name="T45" fmla="*/ 2 h 7"/>
                    <a:gd name="T46" fmla="*/ 6 w 11"/>
                    <a:gd name="T47" fmla="*/ 2 h 7"/>
                    <a:gd name="T48" fmla="*/ 5 w 11"/>
                    <a:gd name="T49" fmla="*/ 2 h 7"/>
                    <a:gd name="T50" fmla="*/ 3 w 11"/>
                    <a:gd name="T51" fmla="*/ 1 h 7"/>
                    <a:gd name="T52" fmla="*/ 2 w 11"/>
                    <a:gd name="T53" fmla="*/ 1 h 7"/>
                    <a:gd name="T54" fmla="*/ 0 w 11"/>
                    <a:gd name="T55" fmla="*/ 0 h 7"/>
                    <a:gd name="T56" fmla="*/ 0 w 11"/>
                    <a:gd name="T57" fmla="*/ 0 h 7"/>
                    <a:gd name="T58" fmla="*/ 0 w 11"/>
                    <a:gd name="T5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 h="7">
                      <a:moveTo>
                        <a:pt x="0" y="0"/>
                      </a:moveTo>
                      <a:lnTo>
                        <a:pt x="0" y="0"/>
                      </a:lnTo>
                      <a:lnTo>
                        <a:pt x="1" y="1"/>
                      </a:lnTo>
                      <a:lnTo>
                        <a:pt x="3" y="1"/>
                      </a:lnTo>
                      <a:lnTo>
                        <a:pt x="3" y="1"/>
                      </a:lnTo>
                      <a:lnTo>
                        <a:pt x="5" y="2"/>
                      </a:lnTo>
                      <a:lnTo>
                        <a:pt x="6" y="2"/>
                      </a:lnTo>
                      <a:lnTo>
                        <a:pt x="6" y="2"/>
                      </a:lnTo>
                      <a:lnTo>
                        <a:pt x="7" y="3"/>
                      </a:lnTo>
                      <a:lnTo>
                        <a:pt x="8" y="3"/>
                      </a:lnTo>
                      <a:lnTo>
                        <a:pt x="9" y="4"/>
                      </a:lnTo>
                      <a:lnTo>
                        <a:pt x="10" y="6"/>
                      </a:lnTo>
                      <a:lnTo>
                        <a:pt x="11" y="7"/>
                      </a:lnTo>
                      <a:lnTo>
                        <a:pt x="11" y="7"/>
                      </a:lnTo>
                      <a:lnTo>
                        <a:pt x="11" y="7"/>
                      </a:lnTo>
                      <a:lnTo>
                        <a:pt x="11" y="7"/>
                      </a:lnTo>
                      <a:lnTo>
                        <a:pt x="11" y="6"/>
                      </a:lnTo>
                      <a:lnTo>
                        <a:pt x="10" y="4"/>
                      </a:lnTo>
                      <a:lnTo>
                        <a:pt x="10" y="4"/>
                      </a:lnTo>
                      <a:lnTo>
                        <a:pt x="9" y="4"/>
                      </a:lnTo>
                      <a:lnTo>
                        <a:pt x="9" y="3"/>
                      </a:lnTo>
                      <a:lnTo>
                        <a:pt x="7" y="2"/>
                      </a:lnTo>
                      <a:lnTo>
                        <a:pt x="7" y="2"/>
                      </a:lnTo>
                      <a:lnTo>
                        <a:pt x="6" y="2"/>
                      </a:lnTo>
                      <a:lnTo>
                        <a:pt x="5" y="2"/>
                      </a:lnTo>
                      <a:lnTo>
                        <a:pt x="3" y="1"/>
                      </a:lnTo>
                      <a:lnTo>
                        <a:pt x="2"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46" name="Freeform 954">
                  <a:extLst>
                    <a:ext uri="{FF2B5EF4-FFF2-40B4-BE49-F238E27FC236}">
                      <a16:creationId xmlns:a16="http://schemas.microsoft.com/office/drawing/2014/main" id="{E1D5F898-63AC-4588-8D4B-94A410E98ABF}"/>
                    </a:ext>
                  </a:extLst>
                </p:cNvPr>
                <p:cNvSpPr>
                  <a:spLocks/>
                </p:cNvSpPr>
                <p:nvPr/>
              </p:nvSpPr>
              <p:spPr bwMode="auto">
                <a:xfrm>
                  <a:off x="3236" y="1434"/>
                  <a:ext cx="11" cy="7"/>
                </a:xfrm>
                <a:custGeom>
                  <a:avLst/>
                  <a:gdLst>
                    <a:gd name="T0" fmla="*/ 0 w 11"/>
                    <a:gd name="T1" fmla="*/ 0 h 7"/>
                    <a:gd name="T2" fmla="*/ 0 w 11"/>
                    <a:gd name="T3" fmla="*/ 0 h 7"/>
                    <a:gd name="T4" fmla="*/ 1 w 11"/>
                    <a:gd name="T5" fmla="*/ 1 h 7"/>
                    <a:gd name="T6" fmla="*/ 3 w 11"/>
                    <a:gd name="T7" fmla="*/ 1 h 7"/>
                    <a:gd name="T8" fmla="*/ 3 w 11"/>
                    <a:gd name="T9" fmla="*/ 1 h 7"/>
                    <a:gd name="T10" fmla="*/ 5 w 11"/>
                    <a:gd name="T11" fmla="*/ 2 h 7"/>
                    <a:gd name="T12" fmla="*/ 6 w 11"/>
                    <a:gd name="T13" fmla="*/ 2 h 7"/>
                    <a:gd name="T14" fmla="*/ 6 w 11"/>
                    <a:gd name="T15" fmla="*/ 2 h 7"/>
                    <a:gd name="T16" fmla="*/ 7 w 11"/>
                    <a:gd name="T17" fmla="*/ 3 h 7"/>
                    <a:gd name="T18" fmla="*/ 8 w 11"/>
                    <a:gd name="T19" fmla="*/ 3 h 7"/>
                    <a:gd name="T20" fmla="*/ 9 w 11"/>
                    <a:gd name="T21" fmla="*/ 4 h 7"/>
                    <a:gd name="T22" fmla="*/ 10 w 11"/>
                    <a:gd name="T23" fmla="*/ 6 h 7"/>
                    <a:gd name="T24" fmla="*/ 11 w 11"/>
                    <a:gd name="T25" fmla="*/ 7 h 7"/>
                    <a:gd name="T26" fmla="*/ 11 w 11"/>
                    <a:gd name="T27" fmla="*/ 7 h 7"/>
                    <a:gd name="T28" fmla="*/ 11 w 11"/>
                    <a:gd name="T29" fmla="*/ 7 h 7"/>
                    <a:gd name="T30" fmla="*/ 11 w 11"/>
                    <a:gd name="T31" fmla="*/ 7 h 7"/>
                    <a:gd name="T32" fmla="*/ 11 w 11"/>
                    <a:gd name="T33" fmla="*/ 6 h 7"/>
                    <a:gd name="T34" fmla="*/ 10 w 11"/>
                    <a:gd name="T35" fmla="*/ 4 h 7"/>
                    <a:gd name="T36" fmla="*/ 10 w 11"/>
                    <a:gd name="T37" fmla="*/ 4 h 7"/>
                    <a:gd name="T38" fmla="*/ 9 w 11"/>
                    <a:gd name="T39" fmla="*/ 4 h 7"/>
                    <a:gd name="T40" fmla="*/ 9 w 11"/>
                    <a:gd name="T41" fmla="*/ 3 h 7"/>
                    <a:gd name="T42" fmla="*/ 7 w 11"/>
                    <a:gd name="T43" fmla="*/ 2 h 7"/>
                    <a:gd name="T44" fmla="*/ 7 w 11"/>
                    <a:gd name="T45" fmla="*/ 2 h 7"/>
                    <a:gd name="T46" fmla="*/ 6 w 11"/>
                    <a:gd name="T47" fmla="*/ 2 h 7"/>
                    <a:gd name="T48" fmla="*/ 5 w 11"/>
                    <a:gd name="T49" fmla="*/ 2 h 7"/>
                    <a:gd name="T50" fmla="*/ 3 w 11"/>
                    <a:gd name="T51" fmla="*/ 1 h 7"/>
                    <a:gd name="T52" fmla="*/ 2 w 11"/>
                    <a:gd name="T53" fmla="*/ 1 h 7"/>
                    <a:gd name="T54" fmla="*/ 0 w 11"/>
                    <a:gd name="T55" fmla="*/ 0 h 7"/>
                    <a:gd name="T56" fmla="*/ 0 w 11"/>
                    <a:gd name="T57" fmla="*/ 0 h 7"/>
                    <a:gd name="T58" fmla="*/ 0 w 11"/>
                    <a:gd name="T5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 h="7">
                      <a:moveTo>
                        <a:pt x="0" y="0"/>
                      </a:moveTo>
                      <a:lnTo>
                        <a:pt x="0" y="0"/>
                      </a:lnTo>
                      <a:lnTo>
                        <a:pt x="1" y="1"/>
                      </a:lnTo>
                      <a:lnTo>
                        <a:pt x="3" y="1"/>
                      </a:lnTo>
                      <a:lnTo>
                        <a:pt x="3" y="1"/>
                      </a:lnTo>
                      <a:lnTo>
                        <a:pt x="5" y="2"/>
                      </a:lnTo>
                      <a:lnTo>
                        <a:pt x="6" y="2"/>
                      </a:lnTo>
                      <a:lnTo>
                        <a:pt x="6" y="2"/>
                      </a:lnTo>
                      <a:lnTo>
                        <a:pt x="7" y="3"/>
                      </a:lnTo>
                      <a:lnTo>
                        <a:pt x="8" y="3"/>
                      </a:lnTo>
                      <a:lnTo>
                        <a:pt x="9" y="4"/>
                      </a:lnTo>
                      <a:lnTo>
                        <a:pt x="10" y="6"/>
                      </a:lnTo>
                      <a:lnTo>
                        <a:pt x="11" y="7"/>
                      </a:lnTo>
                      <a:lnTo>
                        <a:pt x="11" y="7"/>
                      </a:lnTo>
                      <a:lnTo>
                        <a:pt x="11" y="7"/>
                      </a:lnTo>
                      <a:lnTo>
                        <a:pt x="11" y="7"/>
                      </a:lnTo>
                      <a:lnTo>
                        <a:pt x="11" y="6"/>
                      </a:lnTo>
                      <a:lnTo>
                        <a:pt x="10" y="4"/>
                      </a:lnTo>
                      <a:lnTo>
                        <a:pt x="10" y="4"/>
                      </a:lnTo>
                      <a:lnTo>
                        <a:pt x="9" y="4"/>
                      </a:lnTo>
                      <a:lnTo>
                        <a:pt x="9" y="3"/>
                      </a:lnTo>
                      <a:lnTo>
                        <a:pt x="7" y="2"/>
                      </a:lnTo>
                      <a:lnTo>
                        <a:pt x="7" y="2"/>
                      </a:lnTo>
                      <a:lnTo>
                        <a:pt x="6" y="2"/>
                      </a:lnTo>
                      <a:lnTo>
                        <a:pt x="5" y="2"/>
                      </a:lnTo>
                      <a:lnTo>
                        <a:pt x="3" y="1"/>
                      </a:lnTo>
                      <a:lnTo>
                        <a:pt x="2"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47" name="Freeform 955">
                  <a:extLst>
                    <a:ext uri="{FF2B5EF4-FFF2-40B4-BE49-F238E27FC236}">
                      <a16:creationId xmlns:a16="http://schemas.microsoft.com/office/drawing/2014/main" id="{6B1A637F-1F95-419D-9DE6-FC255E22A635}"/>
                    </a:ext>
                  </a:extLst>
                </p:cNvPr>
                <p:cNvSpPr>
                  <a:spLocks/>
                </p:cNvSpPr>
                <p:nvPr/>
              </p:nvSpPr>
              <p:spPr bwMode="auto">
                <a:xfrm>
                  <a:off x="3240" y="1434"/>
                  <a:ext cx="7" cy="2"/>
                </a:xfrm>
                <a:custGeom>
                  <a:avLst/>
                  <a:gdLst>
                    <a:gd name="T0" fmla="*/ 0 w 7"/>
                    <a:gd name="T1" fmla="*/ 2 h 2"/>
                    <a:gd name="T2" fmla="*/ 0 w 7"/>
                    <a:gd name="T3" fmla="*/ 2 h 2"/>
                    <a:gd name="T4" fmla="*/ 1 w 7"/>
                    <a:gd name="T5" fmla="*/ 1 h 2"/>
                    <a:gd name="T6" fmla="*/ 2 w 7"/>
                    <a:gd name="T7" fmla="*/ 1 h 2"/>
                    <a:gd name="T8" fmla="*/ 2 w 7"/>
                    <a:gd name="T9" fmla="*/ 1 h 2"/>
                    <a:gd name="T10" fmla="*/ 2 w 7"/>
                    <a:gd name="T11" fmla="*/ 1 h 2"/>
                    <a:gd name="T12" fmla="*/ 3 w 7"/>
                    <a:gd name="T13" fmla="*/ 0 h 2"/>
                    <a:gd name="T14" fmla="*/ 4 w 7"/>
                    <a:gd name="T15" fmla="*/ 1 h 2"/>
                    <a:gd name="T16" fmla="*/ 4 w 7"/>
                    <a:gd name="T17" fmla="*/ 1 h 2"/>
                    <a:gd name="T18" fmla="*/ 6 w 7"/>
                    <a:gd name="T19" fmla="*/ 1 h 2"/>
                    <a:gd name="T20" fmla="*/ 7 w 7"/>
                    <a:gd name="T21" fmla="*/ 2 h 2"/>
                    <a:gd name="T22" fmla="*/ 7 w 7"/>
                    <a:gd name="T23" fmla="*/ 2 h 2"/>
                    <a:gd name="T24" fmla="*/ 7 w 7"/>
                    <a:gd name="T25" fmla="*/ 2 h 2"/>
                    <a:gd name="T26" fmla="*/ 7 w 7"/>
                    <a:gd name="T27" fmla="*/ 2 h 2"/>
                    <a:gd name="T28" fmla="*/ 7 w 7"/>
                    <a:gd name="T29" fmla="*/ 2 h 2"/>
                    <a:gd name="T30" fmla="*/ 6 w 7"/>
                    <a:gd name="T31" fmla="*/ 1 h 2"/>
                    <a:gd name="T32" fmla="*/ 6 w 7"/>
                    <a:gd name="T33" fmla="*/ 1 h 2"/>
                    <a:gd name="T34" fmla="*/ 3 w 7"/>
                    <a:gd name="T35" fmla="*/ 0 h 2"/>
                    <a:gd name="T36" fmla="*/ 3 w 7"/>
                    <a:gd name="T37" fmla="*/ 0 h 2"/>
                    <a:gd name="T38" fmla="*/ 3 w 7"/>
                    <a:gd name="T39" fmla="*/ 0 h 2"/>
                    <a:gd name="T40" fmla="*/ 2 w 7"/>
                    <a:gd name="T41" fmla="*/ 0 h 2"/>
                    <a:gd name="T42" fmla="*/ 1 w 7"/>
                    <a:gd name="T43" fmla="*/ 1 h 2"/>
                    <a:gd name="T44" fmla="*/ 0 w 7"/>
                    <a:gd name="T45" fmla="*/ 1 h 2"/>
                    <a:gd name="T46" fmla="*/ 0 w 7"/>
                    <a:gd name="T47" fmla="*/ 1 h 2"/>
                    <a:gd name="T48" fmla="*/ 0 w 7"/>
                    <a:gd name="T49" fmla="*/ 2 h 2"/>
                    <a:gd name="T50" fmla="*/ 0 w 7"/>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2">
                      <a:moveTo>
                        <a:pt x="0" y="2"/>
                      </a:moveTo>
                      <a:lnTo>
                        <a:pt x="0" y="2"/>
                      </a:lnTo>
                      <a:lnTo>
                        <a:pt x="1" y="1"/>
                      </a:lnTo>
                      <a:lnTo>
                        <a:pt x="2" y="1"/>
                      </a:lnTo>
                      <a:lnTo>
                        <a:pt x="2" y="1"/>
                      </a:lnTo>
                      <a:lnTo>
                        <a:pt x="2" y="1"/>
                      </a:lnTo>
                      <a:lnTo>
                        <a:pt x="3" y="0"/>
                      </a:lnTo>
                      <a:lnTo>
                        <a:pt x="4" y="1"/>
                      </a:lnTo>
                      <a:lnTo>
                        <a:pt x="4" y="1"/>
                      </a:lnTo>
                      <a:lnTo>
                        <a:pt x="6" y="1"/>
                      </a:lnTo>
                      <a:lnTo>
                        <a:pt x="7" y="2"/>
                      </a:lnTo>
                      <a:lnTo>
                        <a:pt x="7" y="2"/>
                      </a:lnTo>
                      <a:lnTo>
                        <a:pt x="7" y="2"/>
                      </a:lnTo>
                      <a:lnTo>
                        <a:pt x="7" y="2"/>
                      </a:lnTo>
                      <a:lnTo>
                        <a:pt x="7" y="2"/>
                      </a:lnTo>
                      <a:lnTo>
                        <a:pt x="6" y="1"/>
                      </a:lnTo>
                      <a:lnTo>
                        <a:pt x="6" y="1"/>
                      </a:lnTo>
                      <a:lnTo>
                        <a:pt x="3" y="0"/>
                      </a:lnTo>
                      <a:lnTo>
                        <a:pt x="3" y="0"/>
                      </a:lnTo>
                      <a:lnTo>
                        <a:pt x="3" y="0"/>
                      </a:lnTo>
                      <a:lnTo>
                        <a:pt x="2" y="0"/>
                      </a:lnTo>
                      <a:lnTo>
                        <a:pt x="1" y="1"/>
                      </a:lnTo>
                      <a:lnTo>
                        <a:pt x="0" y="1"/>
                      </a:lnTo>
                      <a:lnTo>
                        <a:pt x="0" y="1"/>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48" name="Freeform 956">
                  <a:extLst>
                    <a:ext uri="{FF2B5EF4-FFF2-40B4-BE49-F238E27FC236}">
                      <a16:creationId xmlns:a16="http://schemas.microsoft.com/office/drawing/2014/main" id="{3DEC0AAB-96B9-4E95-BF4F-A196F941A147}"/>
                    </a:ext>
                  </a:extLst>
                </p:cNvPr>
                <p:cNvSpPr>
                  <a:spLocks/>
                </p:cNvSpPr>
                <p:nvPr/>
              </p:nvSpPr>
              <p:spPr bwMode="auto">
                <a:xfrm>
                  <a:off x="3240" y="1434"/>
                  <a:ext cx="7" cy="2"/>
                </a:xfrm>
                <a:custGeom>
                  <a:avLst/>
                  <a:gdLst>
                    <a:gd name="T0" fmla="*/ 0 w 7"/>
                    <a:gd name="T1" fmla="*/ 2 h 2"/>
                    <a:gd name="T2" fmla="*/ 0 w 7"/>
                    <a:gd name="T3" fmla="*/ 2 h 2"/>
                    <a:gd name="T4" fmla="*/ 1 w 7"/>
                    <a:gd name="T5" fmla="*/ 1 h 2"/>
                    <a:gd name="T6" fmla="*/ 2 w 7"/>
                    <a:gd name="T7" fmla="*/ 1 h 2"/>
                    <a:gd name="T8" fmla="*/ 2 w 7"/>
                    <a:gd name="T9" fmla="*/ 1 h 2"/>
                    <a:gd name="T10" fmla="*/ 2 w 7"/>
                    <a:gd name="T11" fmla="*/ 1 h 2"/>
                    <a:gd name="T12" fmla="*/ 3 w 7"/>
                    <a:gd name="T13" fmla="*/ 0 h 2"/>
                    <a:gd name="T14" fmla="*/ 4 w 7"/>
                    <a:gd name="T15" fmla="*/ 1 h 2"/>
                    <a:gd name="T16" fmla="*/ 4 w 7"/>
                    <a:gd name="T17" fmla="*/ 1 h 2"/>
                    <a:gd name="T18" fmla="*/ 6 w 7"/>
                    <a:gd name="T19" fmla="*/ 1 h 2"/>
                    <a:gd name="T20" fmla="*/ 7 w 7"/>
                    <a:gd name="T21" fmla="*/ 2 h 2"/>
                    <a:gd name="T22" fmla="*/ 7 w 7"/>
                    <a:gd name="T23" fmla="*/ 2 h 2"/>
                    <a:gd name="T24" fmla="*/ 7 w 7"/>
                    <a:gd name="T25" fmla="*/ 2 h 2"/>
                    <a:gd name="T26" fmla="*/ 7 w 7"/>
                    <a:gd name="T27" fmla="*/ 2 h 2"/>
                    <a:gd name="T28" fmla="*/ 7 w 7"/>
                    <a:gd name="T29" fmla="*/ 2 h 2"/>
                    <a:gd name="T30" fmla="*/ 6 w 7"/>
                    <a:gd name="T31" fmla="*/ 1 h 2"/>
                    <a:gd name="T32" fmla="*/ 6 w 7"/>
                    <a:gd name="T33" fmla="*/ 1 h 2"/>
                    <a:gd name="T34" fmla="*/ 3 w 7"/>
                    <a:gd name="T35" fmla="*/ 0 h 2"/>
                    <a:gd name="T36" fmla="*/ 3 w 7"/>
                    <a:gd name="T37" fmla="*/ 0 h 2"/>
                    <a:gd name="T38" fmla="*/ 3 w 7"/>
                    <a:gd name="T39" fmla="*/ 0 h 2"/>
                    <a:gd name="T40" fmla="*/ 2 w 7"/>
                    <a:gd name="T41" fmla="*/ 0 h 2"/>
                    <a:gd name="T42" fmla="*/ 1 w 7"/>
                    <a:gd name="T43" fmla="*/ 1 h 2"/>
                    <a:gd name="T44" fmla="*/ 0 w 7"/>
                    <a:gd name="T45" fmla="*/ 1 h 2"/>
                    <a:gd name="T46" fmla="*/ 0 w 7"/>
                    <a:gd name="T47" fmla="*/ 1 h 2"/>
                    <a:gd name="T48" fmla="*/ 0 w 7"/>
                    <a:gd name="T49" fmla="*/ 2 h 2"/>
                    <a:gd name="T50" fmla="*/ 0 w 7"/>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2">
                      <a:moveTo>
                        <a:pt x="0" y="2"/>
                      </a:moveTo>
                      <a:lnTo>
                        <a:pt x="0" y="2"/>
                      </a:lnTo>
                      <a:lnTo>
                        <a:pt x="1" y="1"/>
                      </a:lnTo>
                      <a:lnTo>
                        <a:pt x="2" y="1"/>
                      </a:lnTo>
                      <a:lnTo>
                        <a:pt x="2" y="1"/>
                      </a:lnTo>
                      <a:lnTo>
                        <a:pt x="2" y="1"/>
                      </a:lnTo>
                      <a:lnTo>
                        <a:pt x="3" y="0"/>
                      </a:lnTo>
                      <a:lnTo>
                        <a:pt x="4" y="1"/>
                      </a:lnTo>
                      <a:lnTo>
                        <a:pt x="4" y="1"/>
                      </a:lnTo>
                      <a:lnTo>
                        <a:pt x="6" y="1"/>
                      </a:lnTo>
                      <a:lnTo>
                        <a:pt x="7" y="2"/>
                      </a:lnTo>
                      <a:lnTo>
                        <a:pt x="7" y="2"/>
                      </a:lnTo>
                      <a:lnTo>
                        <a:pt x="7" y="2"/>
                      </a:lnTo>
                      <a:lnTo>
                        <a:pt x="7" y="2"/>
                      </a:lnTo>
                      <a:lnTo>
                        <a:pt x="7" y="2"/>
                      </a:lnTo>
                      <a:lnTo>
                        <a:pt x="6" y="1"/>
                      </a:lnTo>
                      <a:lnTo>
                        <a:pt x="6" y="1"/>
                      </a:lnTo>
                      <a:lnTo>
                        <a:pt x="3" y="0"/>
                      </a:lnTo>
                      <a:lnTo>
                        <a:pt x="3" y="0"/>
                      </a:lnTo>
                      <a:lnTo>
                        <a:pt x="3" y="0"/>
                      </a:lnTo>
                      <a:lnTo>
                        <a:pt x="2" y="0"/>
                      </a:lnTo>
                      <a:lnTo>
                        <a:pt x="1" y="1"/>
                      </a:lnTo>
                      <a:lnTo>
                        <a:pt x="0" y="1"/>
                      </a:lnTo>
                      <a:lnTo>
                        <a:pt x="0" y="1"/>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49" name="Freeform 957">
                  <a:extLst>
                    <a:ext uri="{FF2B5EF4-FFF2-40B4-BE49-F238E27FC236}">
                      <a16:creationId xmlns:a16="http://schemas.microsoft.com/office/drawing/2014/main" id="{8D854DE8-90D5-4E10-9B9F-5BA01C9C43D6}"/>
                    </a:ext>
                  </a:extLst>
                </p:cNvPr>
                <p:cNvSpPr>
                  <a:spLocks/>
                </p:cNvSpPr>
                <p:nvPr/>
              </p:nvSpPr>
              <p:spPr bwMode="auto">
                <a:xfrm>
                  <a:off x="3244" y="1429"/>
                  <a:ext cx="3" cy="8"/>
                </a:xfrm>
                <a:custGeom>
                  <a:avLst/>
                  <a:gdLst>
                    <a:gd name="T0" fmla="*/ 3 w 3"/>
                    <a:gd name="T1" fmla="*/ 8 h 8"/>
                    <a:gd name="T2" fmla="*/ 3 w 3"/>
                    <a:gd name="T3" fmla="*/ 8 h 8"/>
                    <a:gd name="T4" fmla="*/ 3 w 3"/>
                    <a:gd name="T5" fmla="*/ 6 h 8"/>
                    <a:gd name="T6" fmla="*/ 3 w 3"/>
                    <a:gd name="T7" fmla="*/ 5 h 8"/>
                    <a:gd name="T8" fmla="*/ 3 w 3"/>
                    <a:gd name="T9" fmla="*/ 3 h 8"/>
                    <a:gd name="T10" fmla="*/ 3 w 3"/>
                    <a:gd name="T11" fmla="*/ 3 h 8"/>
                    <a:gd name="T12" fmla="*/ 2 w 3"/>
                    <a:gd name="T13" fmla="*/ 2 h 8"/>
                    <a:gd name="T14" fmla="*/ 2 w 3"/>
                    <a:gd name="T15" fmla="*/ 2 h 8"/>
                    <a:gd name="T16" fmla="*/ 2 w 3"/>
                    <a:gd name="T17" fmla="*/ 1 h 8"/>
                    <a:gd name="T18" fmla="*/ 1 w 3"/>
                    <a:gd name="T19" fmla="*/ 1 h 8"/>
                    <a:gd name="T20" fmla="*/ 0 w 3"/>
                    <a:gd name="T21" fmla="*/ 0 h 8"/>
                    <a:gd name="T22" fmla="*/ 0 w 3"/>
                    <a:gd name="T23" fmla="*/ 0 h 8"/>
                    <a:gd name="T24" fmla="*/ 0 w 3"/>
                    <a:gd name="T25" fmla="*/ 0 h 8"/>
                    <a:gd name="T26" fmla="*/ 0 w 3"/>
                    <a:gd name="T27" fmla="*/ 1 h 8"/>
                    <a:gd name="T28" fmla="*/ 0 w 3"/>
                    <a:gd name="T29" fmla="*/ 1 h 8"/>
                    <a:gd name="T30" fmla="*/ 0 w 3"/>
                    <a:gd name="T31" fmla="*/ 1 h 8"/>
                    <a:gd name="T32" fmla="*/ 0 w 3"/>
                    <a:gd name="T33" fmla="*/ 1 h 8"/>
                    <a:gd name="T34" fmla="*/ 0 w 3"/>
                    <a:gd name="T35" fmla="*/ 1 h 8"/>
                    <a:gd name="T36" fmla="*/ 0 w 3"/>
                    <a:gd name="T37" fmla="*/ 1 h 8"/>
                    <a:gd name="T38" fmla="*/ 0 w 3"/>
                    <a:gd name="T39" fmla="*/ 1 h 8"/>
                    <a:gd name="T40" fmla="*/ 0 w 3"/>
                    <a:gd name="T41" fmla="*/ 1 h 8"/>
                    <a:gd name="T42" fmla="*/ 1 w 3"/>
                    <a:gd name="T43" fmla="*/ 1 h 8"/>
                    <a:gd name="T44" fmla="*/ 1 w 3"/>
                    <a:gd name="T45" fmla="*/ 1 h 8"/>
                    <a:gd name="T46" fmla="*/ 1 w 3"/>
                    <a:gd name="T47" fmla="*/ 1 h 8"/>
                    <a:gd name="T48" fmla="*/ 2 w 3"/>
                    <a:gd name="T49" fmla="*/ 1 h 8"/>
                    <a:gd name="T50" fmla="*/ 2 w 3"/>
                    <a:gd name="T51" fmla="*/ 1 h 8"/>
                    <a:gd name="T52" fmla="*/ 2 w 3"/>
                    <a:gd name="T53" fmla="*/ 3 h 8"/>
                    <a:gd name="T54" fmla="*/ 3 w 3"/>
                    <a:gd name="T55" fmla="*/ 4 h 8"/>
                    <a:gd name="T56" fmla="*/ 3 w 3"/>
                    <a:gd name="T57" fmla="*/ 4 h 8"/>
                    <a:gd name="T58" fmla="*/ 3 w 3"/>
                    <a:gd name="T59" fmla="*/ 5 h 8"/>
                    <a:gd name="T60" fmla="*/ 3 w 3"/>
                    <a:gd name="T61" fmla="*/ 6 h 8"/>
                    <a:gd name="T62" fmla="*/ 3 w 3"/>
                    <a:gd name="T63" fmla="*/ 8 h 8"/>
                    <a:gd name="T64" fmla="*/ 3 w 3"/>
                    <a:gd name="T65" fmla="*/ 8 h 8"/>
                    <a:gd name="T66" fmla="*/ 3 w 3"/>
                    <a:gd name="T6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 h="8">
                      <a:moveTo>
                        <a:pt x="3" y="8"/>
                      </a:moveTo>
                      <a:lnTo>
                        <a:pt x="3" y="8"/>
                      </a:lnTo>
                      <a:lnTo>
                        <a:pt x="3" y="6"/>
                      </a:lnTo>
                      <a:lnTo>
                        <a:pt x="3" y="5"/>
                      </a:lnTo>
                      <a:lnTo>
                        <a:pt x="3" y="3"/>
                      </a:lnTo>
                      <a:lnTo>
                        <a:pt x="3" y="3"/>
                      </a:lnTo>
                      <a:lnTo>
                        <a:pt x="2" y="2"/>
                      </a:lnTo>
                      <a:lnTo>
                        <a:pt x="2" y="2"/>
                      </a:lnTo>
                      <a:lnTo>
                        <a:pt x="2" y="1"/>
                      </a:lnTo>
                      <a:lnTo>
                        <a:pt x="1" y="1"/>
                      </a:lnTo>
                      <a:lnTo>
                        <a:pt x="0" y="0"/>
                      </a:lnTo>
                      <a:lnTo>
                        <a:pt x="0" y="0"/>
                      </a:lnTo>
                      <a:lnTo>
                        <a:pt x="0" y="0"/>
                      </a:lnTo>
                      <a:lnTo>
                        <a:pt x="0" y="1"/>
                      </a:lnTo>
                      <a:lnTo>
                        <a:pt x="0" y="1"/>
                      </a:lnTo>
                      <a:lnTo>
                        <a:pt x="0" y="1"/>
                      </a:lnTo>
                      <a:lnTo>
                        <a:pt x="0" y="1"/>
                      </a:lnTo>
                      <a:lnTo>
                        <a:pt x="0" y="1"/>
                      </a:lnTo>
                      <a:lnTo>
                        <a:pt x="0" y="1"/>
                      </a:lnTo>
                      <a:lnTo>
                        <a:pt x="0" y="1"/>
                      </a:lnTo>
                      <a:lnTo>
                        <a:pt x="0" y="1"/>
                      </a:lnTo>
                      <a:lnTo>
                        <a:pt x="1" y="1"/>
                      </a:lnTo>
                      <a:lnTo>
                        <a:pt x="1" y="1"/>
                      </a:lnTo>
                      <a:lnTo>
                        <a:pt x="1" y="1"/>
                      </a:lnTo>
                      <a:lnTo>
                        <a:pt x="2" y="1"/>
                      </a:lnTo>
                      <a:lnTo>
                        <a:pt x="2" y="1"/>
                      </a:lnTo>
                      <a:lnTo>
                        <a:pt x="2" y="3"/>
                      </a:lnTo>
                      <a:lnTo>
                        <a:pt x="3" y="4"/>
                      </a:lnTo>
                      <a:lnTo>
                        <a:pt x="3" y="4"/>
                      </a:lnTo>
                      <a:lnTo>
                        <a:pt x="3" y="5"/>
                      </a:lnTo>
                      <a:lnTo>
                        <a:pt x="3" y="6"/>
                      </a:lnTo>
                      <a:lnTo>
                        <a:pt x="3" y="8"/>
                      </a:lnTo>
                      <a:lnTo>
                        <a:pt x="3" y="8"/>
                      </a:lnTo>
                      <a:lnTo>
                        <a:pt x="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50" name="Freeform 958">
                  <a:extLst>
                    <a:ext uri="{FF2B5EF4-FFF2-40B4-BE49-F238E27FC236}">
                      <a16:creationId xmlns:a16="http://schemas.microsoft.com/office/drawing/2014/main" id="{57B04C63-78EB-48F5-B9B6-A4691F721F92}"/>
                    </a:ext>
                  </a:extLst>
                </p:cNvPr>
                <p:cNvSpPr>
                  <a:spLocks/>
                </p:cNvSpPr>
                <p:nvPr/>
              </p:nvSpPr>
              <p:spPr bwMode="auto">
                <a:xfrm>
                  <a:off x="3244" y="1429"/>
                  <a:ext cx="3" cy="8"/>
                </a:xfrm>
                <a:custGeom>
                  <a:avLst/>
                  <a:gdLst>
                    <a:gd name="T0" fmla="*/ 3 w 3"/>
                    <a:gd name="T1" fmla="*/ 8 h 8"/>
                    <a:gd name="T2" fmla="*/ 3 w 3"/>
                    <a:gd name="T3" fmla="*/ 8 h 8"/>
                    <a:gd name="T4" fmla="*/ 3 w 3"/>
                    <a:gd name="T5" fmla="*/ 6 h 8"/>
                    <a:gd name="T6" fmla="*/ 3 w 3"/>
                    <a:gd name="T7" fmla="*/ 5 h 8"/>
                    <a:gd name="T8" fmla="*/ 3 w 3"/>
                    <a:gd name="T9" fmla="*/ 3 h 8"/>
                    <a:gd name="T10" fmla="*/ 3 w 3"/>
                    <a:gd name="T11" fmla="*/ 3 h 8"/>
                    <a:gd name="T12" fmla="*/ 2 w 3"/>
                    <a:gd name="T13" fmla="*/ 2 h 8"/>
                    <a:gd name="T14" fmla="*/ 2 w 3"/>
                    <a:gd name="T15" fmla="*/ 2 h 8"/>
                    <a:gd name="T16" fmla="*/ 2 w 3"/>
                    <a:gd name="T17" fmla="*/ 1 h 8"/>
                    <a:gd name="T18" fmla="*/ 1 w 3"/>
                    <a:gd name="T19" fmla="*/ 1 h 8"/>
                    <a:gd name="T20" fmla="*/ 0 w 3"/>
                    <a:gd name="T21" fmla="*/ 0 h 8"/>
                    <a:gd name="T22" fmla="*/ 0 w 3"/>
                    <a:gd name="T23" fmla="*/ 0 h 8"/>
                    <a:gd name="T24" fmla="*/ 0 w 3"/>
                    <a:gd name="T25" fmla="*/ 0 h 8"/>
                    <a:gd name="T26" fmla="*/ 0 w 3"/>
                    <a:gd name="T27" fmla="*/ 1 h 8"/>
                    <a:gd name="T28" fmla="*/ 0 w 3"/>
                    <a:gd name="T29" fmla="*/ 1 h 8"/>
                    <a:gd name="T30" fmla="*/ 0 w 3"/>
                    <a:gd name="T31" fmla="*/ 1 h 8"/>
                    <a:gd name="T32" fmla="*/ 0 w 3"/>
                    <a:gd name="T33" fmla="*/ 1 h 8"/>
                    <a:gd name="T34" fmla="*/ 0 w 3"/>
                    <a:gd name="T35" fmla="*/ 1 h 8"/>
                    <a:gd name="T36" fmla="*/ 0 w 3"/>
                    <a:gd name="T37" fmla="*/ 1 h 8"/>
                    <a:gd name="T38" fmla="*/ 0 w 3"/>
                    <a:gd name="T39" fmla="*/ 1 h 8"/>
                    <a:gd name="T40" fmla="*/ 0 w 3"/>
                    <a:gd name="T41" fmla="*/ 1 h 8"/>
                    <a:gd name="T42" fmla="*/ 1 w 3"/>
                    <a:gd name="T43" fmla="*/ 1 h 8"/>
                    <a:gd name="T44" fmla="*/ 1 w 3"/>
                    <a:gd name="T45" fmla="*/ 1 h 8"/>
                    <a:gd name="T46" fmla="*/ 1 w 3"/>
                    <a:gd name="T47" fmla="*/ 1 h 8"/>
                    <a:gd name="T48" fmla="*/ 2 w 3"/>
                    <a:gd name="T49" fmla="*/ 1 h 8"/>
                    <a:gd name="T50" fmla="*/ 2 w 3"/>
                    <a:gd name="T51" fmla="*/ 1 h 8"/>
                    <a:gd name="T52" fmla="*/ 2 w 3"/>
                    <a:gd name="T53" fmla="*/ 3 h 8"/>
                    <a:gd name="T54" fmla="*/ 3 w 3"/>
                    <a:gd name="T55" fmla="*/ 4 h 8"/>
                    <a:gd name="T56" fmla="*/ 3 w 3"/>
                    <a:gd name="T57" fmla="*/ 4 h 8"/>
                    <a:gd name="T58" fmla="*/ 3 w 3"/>
                    <a:gd name="T59" fmla="*/ 5 h 8"/>
                    <a:gd name="T60" fmla="*/ 3 w 3"/>
                    <a:gd name="T61" fmla="*/ 6 h 8"/>
                    <a:gd name="T62" fmla="*/ 3 w 3"/>
                    <a:gd name="T63" fmla="*/ 8 h 8"/>
                    <a:gd name="T64" fmla="*/ 3 w 3"/>
                    <a:gd name="T65" fmla="*/ 8 h 8"/>
                    <a:gd name="T66" fmla="*/ 3 w 3"/>
                    <a:gd name="T6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 h="8">
                      <a:moveTo>
                        <a:pt x="3" y="8"/>
                      </a:moveTo>
                      <a:lnTo>
                        <a:pt x="3" y="8"/>
                      </a:lnTo>
                      <a:lnTo>
                        <a:pt x="3" y="6"/>
                      </a:lnTo>
                      <a:lnTo>
                        <a:pt x="3" y="5"/>
                      </a:lnTo>
                      <a:lnTo>
                        <a:pt x="3" y="3"/>
                      </a:lnTo>
                      <a:lnTo>
                        <a:pt x="3" y="3"/>
                      </a:lnTo>
                      <a:lnTo>
                        <a:pt x="2" y="2"/>
                      </a:lnTo>
                      <a:lnTo>
                        <a:pt x="2" y="2"/>
                      </a:lnTo>
                      <a:lnTo>
                        <a:pt x="2" y="1"/>
                      </a:lnTo>
                      <a:lnTo>
                        <a:pt x="1" y="1"/>
                      </a:lnTo>
                      <a:lnTo>
                        <a:pt x="0" y="0"/>
                      </a:lnTo>
                      <a:lnTo>
                        <a:pt x="0" y="0"/>
                      </a:lnTo>
                      <a:lnTo>
                        <a:pt x="0" y="0"/>
                      </a:lnTo>
                      <a:lnTo>
                        <a:pt x="0" y="1"/>
                      </a:lnTo>
                      <a:lnTo>
                        <a:pt x="0" y="1"/>
                      </a:lnTo>
                      <a:lnTo>
                        <a:pt x="0" y="1"/>
                      </a:lnTo>
                      <a:lnTo>
                        <a:pt x="0" y="1"/>
                      </a:lnTo>
                      <a:lnTo>
                        <a:pt x="0" y="1"/>
                      </a:lnTo>
                      <a:lnTo>
                        <a:pt x="0" y="1"/>
                      </a:lnTo>
                      <a:lnTo>
                        <a:pt x="0" y="1"/>
                      </a:lnTo>
                      <a:lnTo>
                        <a:pt x="0" y="1"/>
                      </a:lnTo>
                      <a:lnTo>
                        <a:pt x="1" y="1"/>
                      </a:lnTo>
                      <a:lnTo>
                        <a:pt x="1" y="1"/>
                      </a:lnTo>
                      <a:lnTo>
                        <a:pt x="1" y="1"/>
                      </a:lnTo>
                      <a:lnTo>
                        <a:pt x="2" y="1"/>
                      </a:lnTo>
                      <a:lnTo>
                        <a:pt x="2" y="1"/>
                      </a:lnTo>
                      <a:lnTo>
                        <a:pt x="2" y="3"/>
                      </a:lnTo>
                      <a:lnTo>
                        <a:pt x="3" y="4"/>
                      </a:lnTo>
                      <a:lnTo>
                        <a:pt x="3" y="4"/>
                      </a:lnTo>
                      <a:lnTo>
                        <a:pt x="3" y="5"/>
                      </a:lnTo>
                      <a:lnTo>
                        <a:pt x="3" y="6"/>
                      </a:lnTo>
                      <a:lnTo>
                        <a:pt x="3" y="8"/>
                      </a:lnTo>
                      <a:lnTo>
                        <a:pt x="3" y="8"/>
                      </a:lnTo>
                      <a:lnTo>
                        <a:pt x="3"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51" name="Freeform 959">
                  <a:extLst>
                    <a:ext uri="{FF2B5EF4-FFF2-40B4-BE49-F238E27FC236}">
                      <a16:creationId xmlns:a16="http://schemas.microsoft.com/office/drawing/2014/main" id="{C2EAF507-E51F-491D-AF50-EEBD01954EA4}"/>
                    </a:ext>
                  </a:extLst>
                </p:cNvPr>
                <p:cNvSpPr>
                  <a:spLocks/>
                </p:cNvSpPr>
                <p:nvPr/>
              </p:nvSpPr>
              <p:spPr bwMode="auto">
                <a:xfrm>
                  <a:off x="3247" y="1430"/>
                  <a:ext cx="2" cy="5"/>
                </a:xfrm>
                <a:custGeom>
                  <a:avLst/>
                  <a:gdLst>
                    <a:gd name="T0" fmla="*/ 0 w 2"/>
                    <a:gd name="T1" fmla="*/ 5 h 5"/>
                    <a:gd name="T2" fmla="*/ 0 w 2"/>
                    <a:gd name="T3" fmla="*/ 5 h 5"/>
                    <a:gd name="T4" fmla="*/ 1 w 2"/>
                    <a:gd name="T5" fmla="*/ 4 h 5"/>
                    <a:gd name="T6" fmla="*/ 1 w 2"/>
                    <a:gd name="T7" fmla="*/ 2 h 5"/>
                    <a:gd name="T8" fmla="*/ 1 w 2"/>
                    <a:gd name="T9" fmla="*/ 2 h 5"/>
                    <a:gd name="T10" fmla="*/ 1 w 2"/>
                    <a:gd name="T11" fmla="*/ 1 h 5"/>
                    <a:gd name="T12" fmla="*/ 1 w 2"/>
                    <a:gd name="T13" fmla="*/ 1 h 5"/>
                    <a:gd name="T14" fmla="*/ 1 w 2"/>
                    <a:gd name="T15" fmla="*/ 1 h 5"/>
                    <a:gd name="T16" fmla="*/ 1 w 2"/>
                    <a:gd name="T17" fmla="*/ 1 h 5"/>
                    <a:gd name="T18" fmla="*/ 2 w 2"/>
                    <a:gd name="T19" fmla="*/ 1 h 5"/>
                    <a:gd name="T20" fmla="*/ 2 w 2"/>
                    <a:gd name="T21" fmla="*/ 1 h 5"/>
                    <a:gd name="T22" fmla="*/ 2 w 2"/>
                    <a:gd name="T23" fmla="*/ 1 h 5"/>
                    <a:gd name="T24" fmla="*/ 2 w 2"/>
                    <a:gd name="T25" fmla="*/ 1 h 5"/>
                    <a:gd name="T26" fmla="*/ 2 w 2"/>
                    <a:gd name="T27" fmla="*/ 1 h 5"/>
                    <a:gd name="T28" fmla="*/ 2 w 2"/>
                    <a:gd name="T29" fmla="*/ 1 h 5"/>
                    <a:gd name="T30" fmla="*/ 2 w 2"/>
                    <a:gd name="T31" fmla="*/ 1 h 5"/>
                    <a:gd name="T32" fmla="*/ 2 w 2"/>
                    <a:gd name="T33" fmla="*/ 1 h 5"/>
                    <a:gd name="T34" fmla="*/ 2 w 2"/>
                    <a:gd name="T35" fmla="*/ 1 h 5"/>
                    <a:gd name="T36" fmla="*/ 2 w 2"/>
                    <a:gd name="T37" fmla="*/ 1 h 5"/>
                    <a:gd name="T38" fmla="*/ 2 w 2"/>
                    <a:gd name="T39" fmla="*/ 0 h 5"/>
                    <a:gd name="T40" fmla="*/ 2 w 2"/>
                    <a:gd name="T41" fmla="*/ 0 h 5"/>
                    <a:gd name="T42" fmla="*/ 2 w 2"/>
                    <a:gd name="T43" fmla="*/ 0 h 5"/>
                    <a:gd name="T44" fmla="*/ 1 w 2"/>
                    <a:gd name="T45" fmla="*/ 1 h 5"/>
                    <a:gd name="T46" fmla="*/ 1 w 2"/>
                    <a:gd name="T47" fmla="*/ 1 h 5"/>
                    <a:gd name="T48" fmla="*/ 1 w 2"/>
                    <a:gd name="T49" fmla="*/ 2 h 5"/>
                    <a:gd name="T50" fmla="*/ 0 w 2"/>
                    <a:gd name="T51" fmla="*/ 3 h 5"/>
                    <a:gd name="T52" fmla="*/ 0 w 2"/>
                    <a:gd name="T53" fmla="*/ 5 h 5"/>
                    <a:gd name="T54" fmla="*/ 0 w 2"/>
                    <a:gd name="T55" fmla="*/ 5 h 5"/>
                    <a:gd name="T56" fmla="*/ 0 w 2"/>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5">
                      <a:moveTo>
                        <a:pt x="0" y="5"/>
                      </a:moveTo>
                      <a:lnTo>
                        <a:pt x="0" y="5"/>
                      </a:lnTo>
                      <a:lnTo>
                        <a:pt x="1" y="4"/>
                      </a:lnTo>
                      <a:lnTo>
                        <a:pt x="1" y="2"/>
                      </a:lnTo>
                      <a:lnTo>
                        <a:pt x="1" y="2"/>
                      </a:lnTo>
                      <a:lnTo>
                        <a:pt x="1" y="1"/>
                      </a:lnTo>
                      <a:lnTo>
                        <a:pt x="1" y="1"/>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0"/>
                      </a:lnTo>
                      <a:lnTo>
                        <a:pt x="2" y="0"/>
                      </a:lnTo>
                      <a:lnTo>
                        <a:pt x="2" y="0"/>
                      </a:lnTo>
                      <a:lnTo>
                        <a:pt x="1" y="1"/>
                      </a:lnTo>
                      <a:lnTo>
                        <a:pt x="1" y="1"/>
                      </a:lnTo>
                      <a:lnTo>
                        <a:pt x="1" y="2"/>
                      </a:lnTo>
                      <a:lnTo>
                        <a:pt x="0" y="3"/>
                      </a:lnTo>
                      <a:lnTo>
                        <a:pt x="0" y="5"/>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52" name="Freeform 960">
                  <a:extLst>
                    <a:ext uri="{FF2B5EF4-FFF2-40B4-BE49-F238E27FC236}">
                      <a16:creationId xmlns:a16="http://schemas.microsoft.com/office/drawing/2014/main" id="{CFBA13D5-41F4-449D-90F1-5CA3211AA2F8}"/>
                    </a:ext>
                  </a:extLst>
                </p:cNvPr>
                <p:cNvSpPr>
                  <a:spLocks/>
                </p:cNvSpPr>
                <p:nvPr/>
              </p:nvSpPr>
              <p:spPr bwMode="auto">
                <a:xfrm>
                  <a:off x="3247" y="1430"/>
                  <a:ext cx="2" cy="5"/>
                </a:xfrm>
                <a:custGeom>
                  <a:avLst/>
                  <a:gdLst>
                    <a:gd name="T0" fmla="*/ 0 w 2"/>
                    <a:gd name="T1" fmla="*/ 5 h 5"/>
                    <a:gd name="T2" fmla="*/ 0 w 2"/>
                    <a:gd name="T3" fmla="*/ 5 h 5"/>
                    <a:gd name="T4" fmla="*/ 1 w 2"/>
                    <a:gd name="T5" fmla="*/ 4 h 5"/>
                    <a:gd name="T6" fmla="*/ 1 w 2"/>
                    <a:gd name="T7" fmla="*/ 2 h 5"/>
                    <a:gd name="T8" fmla="*/ 1 w 2"/>
                    <a:gd name="T9" fmla="*/ 2 h 5"/>
                    <a:gd name="T10" fmla="*/ 1 w 2"/>
                    <a:gd name="T11" fmla="*/ 1 h 5"/>
                    <a:gd name="T12" fmla="*/ 1 w 2"/>
                    <a:gd name="T13" fmla="*/ 1 h 5"/>
                    <a:gd name="T14" fmla="*/ 1 w 2"/>
                    <a:gd name="T15" fmla="*/ 1 h 5"/>
                    <a:gd name="T16" fmla="*/ 1 w 2"/>
                    <a:gd name="T17" fmla="*/ 1 h 5"/>
                    <a:gd name="T18" fmla="*/ 2 w 2"/>
                    <a:gd name="T19" fmla="*/ 1 h 5"/>
                    <a:gd name="T20" fmla="*/ 2 w 2"/>
                    <a:gd name="T21" fmla="*/ 1 h 5"/>
                    <a:gd name="T22" fmla="*/ 2 w 2"/>
                    <a:gd name="T23" fmla="*/ 1 h 5"/>
                    <a:gd name="T24" fmla="*/ 2 w 2"/>
                    <a:gd name="T25" fmla="*/ 1 h 5"/>
                    <a:gd name="T26" fmla="*/ 2 w 2"/>
                    <a:gd name="T27" fmla="*/ 1 h 5"/>
                    <a:gd name="T28" fmla="*/ 2 w 2"/>
                    <a:gd name="T29" fmla="*/ 1 h 5"/>
                    <a:gd name="T30" fmla="*/ 2 w 2"/>
                    <a:gd name="T31" fmla="*/ 1 h 5"/>
                    <a:gd name="T32" fmla="*/ 2 w 2"/>
                    <a:gd name="T33" fmla="*/ 1 h 5"/>
                    <a:gd name="T34" fmla="*/ 2 w 2"/>
                    <a:gd name="T35" fmla="*/ 1 h 5"/>
                    <a:gd name="T36" fmla="*/ 2 w 2"/>
                    <a:gd name="T37" fmla="*/ 1 h 5"/>
                    <a:gd name="T38" fmla="*/ 2 w 2"/>
                    <a:gd name="T39" fmla="*/ 0 h 5"/>
                    <a:gd name="T40" fmla="*/ 2 w 2"/>
                    <a:gd name="T41" fmla="*/ 0 h 5"/>
                    <a:gd name="T42" fmla="*/ 2 w 2"/>
                    <a:gd name="T43" fmla="*/ 0 h 5"/>
                    <a:gd name="T44" fmla="*/ 1 w 2"/>
                    <a:gd name="T45" fmla="*/ 1 h 5"/>
                    <a:gd name="T46" fmla="*/ 1 w 2"/>
                    <a:gd name="T47" fmla="*/ 1 h 5"/>
                    <a:gd name="T48" fmla="*/ 1 w 2"/>
                    <a:gd name="T49" fmla="*/ 2 h 5"/>
                    <a:gd name="T50" fmla="*/ 0 w 2"/>
                    <a:gd name="T51" fmla="*/ 3 h 5"/>
                    <a:gd name="T52" fmla="*/ 0 w 2"/>
                    <a:gd name="T53" fmla="*/ 5 h 5"/>
                    <a:gd name="T54" fmla="*/ 0 w 2"/>
                    <a:gd name="T55" fmla="*/ 5 h 5"/>
                    <a:gd name="T56" fmla="*/ 0 w 2"/>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5">
                      <a:moveTo>
                        <a:pt x="0" y="5"/>
                      </a:moveTo>
                      <a:lnTo>
                        <a:pt x="0" y="5"/>
                      </a:lnTo>
                      <a:lnTo>
                        <a:pt x="1" y="4"/>
                      </a:lnTo>
                      <a:lnTo>
                        <a:pt x="1" y="2"/>
                      </a:lnTo>
                      <a:lnTo>
                        <a:pt x="1" y="2"/>
                      </a:lnTo>
                      <a:lnTo>
                        <a:pt x="1" y="1"/>
                      </a:lnTo>
                      <a:lnTo>
                        <a:pt x="1" y="1"/>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0"/>
                      </a:lnTo>
                      <a:lnTo>
                        <a:pt x="2" y="0"/>
                      </a:lnTo>
                      <a:lnTo>
                        <a:pt x="2" y="0"/>
                      </a:lnTo>
                      <a:lnTo>
                        <a:pt x="1" y="1"/>
                      </a:lnTo>
                      <a:lnTo>
                        <a:pt x="1" y="1"/>
                      </a:lnTo>
                      <a:lnTo>
                        <a:pt x="1" y="2"/>
                      </a:lnTo>
                      <a:lnTo>
                        <a:pt x="0" y="3"/>
                      </a:lnTo>
                      <a:lnTo>
                        <a:pt x="0" y="5"/>
                      </a:lnTo>
                      <a:lnTo>
                        <a:pt x="0" y="5"/>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53" name="Freeform 961">
                  <a:extLst>
                    <a:ext uri="{FF2B5EF4-FFF2-40B4-BE49-F238E27FC236}">
                      <a16:creationId xmlns:a16="http://schemas.microsoft.com/office/drawing/2014/main" id="{0AA53005-3C3B-4A88-96F8-741EC545B166}"/>
                    </a:ext>
                  </a:extLst>
                </p:cNvPr>
                <p:cNvSpPr>
                  <a:spLocks/>
                </p:cNvSpPr>
                <p:nvPr/>
              </p:nvSpPr>
              <p:spPr bwMode="auto">
                <a:xfrm>
                  <a:off x="3245" y="1432"/>
                  <a:ext cx="2" cy="5"/>
                </a:xfrm>
                <a:custGeom>
                  <a:avLst/>
                  <a:gdLst>
                    <a:gd name="T0" fmla="*/ 2 w 2"/>
                    <a:gd name="T1" fmla="*/ 5 h 5"/>
                    <a:gd name="T2" fmla="*/ 2 w 2"/>
                    <a:gd name="T3" fmla="*/ 5 h 5"/>
                    <a:gd name="T4" fmla="*/ 2 w 2"/>
                    <a:gd name="T5" fmla="*/ 4 h 5"/>
                    <a:gd name="T6" fmla="*/ 2 w 2"/>
                    <a:gd name="T7" fmla="*/ 3 h 5"/>
                    <a:gd name="T8" fmla="*/ 1 w 2"/>
                    <a:gd name="T9" fmla="*/ 2 h 5"/>
                    <a:gd name="T10" fmla="*/ 1 w 2"/>
                    <a:gd name="T11" fmla="*/ 1 h 5"/>
                    <a:gd name="T12" fmla="*/ 1 w 2"/>
                    <a:gd name="T13" fmla="*/ 1 h 5"/>
                    <a:gd name="T14" fmla="*/ 1 w 2"/>
                    <a:gd name="T15" fmla="*/ 0 h 5"/>
                    <a:gd name="T16" fmla="*/ 0 w 2"/>
                    <a:gd name="T17" fmla="*/ 0 h 5"/>
                    <a:gd name="T18" fmla="*/ 0 w 2"/>
                    <a:gd name="T19" fmla="*/ 0 h 5"/>
                    <a:gd name="T20" fmla="*/ 0 w 2"/>
                    <a:gd name="T21" fmla="*/ 0 h 5"/>
                    <a:gd name="T22" fmla="*/ 0 w 2"/>
                    <a:gd name="T23" fmla="*/ 1 h 5"/>
                    <a:gd name="T24" fmla="*/ 0 w 2"/>
                    <a:gd name="T25" fmla="*/ 1 h 5"/>
                    <a:gd name="T26" fmla="*/ 0 w 2"/>
                    <a:gd name="T27" fmla="*/ 1 h 5"/>
                    <a:gd name="T28" fmla="*/ 0 w 2"/>
                    <a:gd name="T29" fmla="*/ 1 h 5"/>
                    <a:gd name="T30" fmla="*/ 0 w 2"/>
                    <a:gd name="T31" fmla="*/ 1 h 5"/>
                    <a:gd name="T32" fmla="*/ 0 w 2"/>
                    <a:gd name="T33" fmla="*/ 1 h 5"/>
                    <a:gd name="T34" fmla="*/ 0 w 2"/>
                    <a:gd name="T35" fmla="*/ 1 h 5"/>
                    <a:gd name="T36" fmla="*/ 1 w 2"/>
                    <a:gd name="T37" fmla="*/ 1 h 5"/>
                    <a:gd name="T38" fmla="*/ 1 w 2"/>
                    <a:gd name="T39" fmla="*/ 1 h 5"/>
                    <a:gd name="T40" fmla="*/ 1 w 2"/>
                    <a:gd name="T41" fmla="*/ 1 h 5"/>
                    <a:gd name="T42" fmla="*/ 1 w 2"/>
                    <a:gd name="T43" fmla="*/ 1 h 5"/>
                    <a:gd name="T44" fmla="*/ 1 w 2"/>
                    <a:gd name="T45" fmla="*/ 2 h 5"/>
                    <a:gd name="T46" fmla="*/ 2 w 2"/>
                    <a:gd name="T47" fmla="*/ 3 h 5"/>
                    <a:gd name="T48" fmla="*/ 2 w 2"/>
                    <a:gd name="T49" fmla="*/ 3 h 5"/>
                    <a:gd name="T50" fmla="*/ 2 w 2"/>
                    <a:gd name="T51" fmla="*/ 4 h 5"/>
                    <a:gd name="T52" fmla="*/ 2 w 2"/>
                    <a:gd name="T53" fmla="*/ 5 h 5"/>
                    <a:gd name="T54" fmla="*/ 2 w 2"/>
                    <a:gd name="T55" fmla="*/ 5 h 5"/>
                    <a:gd name="T56" fmla="*/ 2 w 2"/>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5">
                      <a:moveTo>
                        <a:pt x="2" y="5"/>
                      </a:moveTo>
                      <a:lnTo>
                        <a:pt x="2" y="5"/>
                      </a:lnTo>
                      <a:lnTo>
                        <a:pt x="2" y="4"/>
                      </a:lnTo>
                      <a:lnTo>
                        <a:pt x="2" y="3"/>
                      </a:lnTo>
                      <a:lnTo>
                        <a:pt x="1" y="2"/>
                      </a:lnTo>
                      <a:lnTo>
                        <a:pt x="1" y="1"/>
                      </a:lnTo>
                      <a:lnTo>
                        <a:pt x="1" y="1"/>
                      </a:lnTo>
                      <a:lnTo>
                        <a:pt x="1" y="0"/>
                      </a:lnTo>
                      <a:lnTo>
                        <a:pt x="0" y="0"/>
                      </a:lnTo>
                      <a:lnTo>
                        <a:pt x="0" y="0"/>
                      </a:lnTo>
                      <a:lnTo>
                        <a:pt x="0" y="0"/>
                      </a:lnTo>
                      <a:lnTo>
                        <a:pt x="0" y="1"/>
                      </a:lnTo>
                      <a:lnTo>
                        <a:pt x="0" y="1"/>
                      </a:lnTo>
                      <a:lnTo>
                        <a:pt x="0" y="1"/>
                      </a:lnTo>
                      <a:lnTo>
                        <a:pt x="0" y="1"/>
                      </a:lnTo>
                      <a:lnTo>
                        <a:pt x="0" y="1"/>
                      </a:lnTo>
                      <a:lnTo>
                        <a:pt x="0" y="1"/>
                      </a:lnTo>
                      <a:lnTo>
                        <a:pt x="0" y="1"/>
                      </a:lnTo>
                      <a:lnTo>
                        <a:pt x="1" y="1"/>
                      </a:lnTo>
                      <a:lnTo>
                        <a:pt x="1" y="1"/>
                      </a:lnTo>
                      <a:lnTo>
                        <a:pt x="1" y="1"/>
                      </a:lnTo>
                      <a:lnTo>
                        <a:pt x="1" y="1"/>
                      </a:lnTo>
                      <a:lnTo>
                        <a:pt x="1" y="2"/>
                      </a:lnTo>
                      <a:lnTo>
                        <a:pt x="2" y="3"/>
                      </a:lnTo>
                      <a:lnTo>
                        <a:pt x="2" y="3"/>
                      </a:lnTo>
                      <a:lnTo>
                        <a:pt x="2" y="4"/>
                      </a:lnTo>
                      <a:lnTo>
                        <a:pt x="2" y="5"/>
                      </a:lnTo>
                      <a:lnTo>
                        <a:pt x="2" y="5"/>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54" name="Freeform 962">
                  <a:extLst>
                    <a:ext uri="{FF2B5EF4-FFF2-40B4-BE49-F238E27FC236}">
                      <a16:creationId xmlns:a16="http://schemas.microsoft.com/office/drawing/2014/main" id="{9F7F3742-07E3-4BC7-A115-A58460393E1C}"/>
                    </a:ext>
                  </a:extLst>
                </p:cNvPr>
                <p:cNvSpPr>
                  <a:spLocks/>
                </p:cNvSpPr>
                <p:nvPr/>
              </p:nvSpPr>
              <p:spPr bwMode="auto">
                <a:xfrm>
                  <a:off x="3245" y="1432"/>
                  <a:ext cx="2" cy="5"/>
                </a:xfrm>
                <a:custGeom>
                  <a:avLst/>
                  <a:gdLst>
                    <a:gd name="T0" fmla="*/ 2 w 2"/>
                    <a:gd name="T1" fmla="*/ 5 h 5"/>
                    <a:gd name="T2" fmla="*/ 2 w 2"/>
                    <a:gd name="T3" fmla="*/ 5 h 5"/>
                    <a:gd name="T4" fmla="*/ 2 w 2"/>
                    <a:gd name="T5" fmla="*/ 4 h 5"/>
                    <a:gd name="T6" fmla="*/ 2 w 2"/>
                    <a:gd name="T7" fmla="*/ 3 h 5"/>
                    <a:gd name="T8" fmla="*/ 1 w 2"/>
                    <a:gd name="T9" fmla="*/ 2 h 5"/>
                    <a:gd name="T10" fmla="*/ 1 w 2"/>
                    <a:gd name="T11" fmla="*/ 1 h 5"/>
                    <a:gd name="T12" fmla="*/ 1 w 2"/>
                    <a:gd name="T13" fmla="*/ 1 h 5"/>
                    <a:gd name="T14" fmla="*/ 1 w 2"/>
                    <a:gd name="T15" fmla="*/ 0 h 5"/>
                    <a:gd name="T16" fmla="*/ 0 w 2"/>
                    <a:gd name="T17" fmla="*/ 0 h 5"/>
                    <a:gd name="T18" fmla="*/ 0 w 2"/>
                    <a:gd name="T19" fmla="*/ 0 h 5"/>
                    <a:gd name="T20" fmla="*/ 0 w 2"/>
                    <a:gd name="T21" fmla="*/ 0 h 5"/>
                    <a:gd name="T22" fmla="*/ 0 w 2"/>
                    <a:gd name="T23" fmla="*/ 1 h 5"/>
                    <a:gd name="T24" fmla="*/ 0 w 2"/>
                    <a:gd name="T25" fmla="*/ 1 h 5"/>
                    <a:gd name="T26" fmla="*/ 0 w 2"/>
                    <a:gd name="T27" fmla="*/ 1 h 5"/>
                    <a:gd name="T28" fmla="*/ 0 w 2"/>
                    <a:gd name="T29" fmla="*/ 1 h 5"/>
                    <a:gd name="T30" fmla="*/ 0 w 2"/>
                    <a:gd name="T31" fmla="*/ 1 h 5"/>
                    <a:gd name="T32" fmla="*/ 0 w 2"/>
                    <a:gd name="T33" fmla="*/ 1 h 5"/>
                    <a:gd name="T34" fmla="*/ 0 w 2"/>
                    <a:gd name="T35" fmla="*/ 1 h 5"/>
                    <a:gd name="T36" fmla="*/ 1 w 2"/>
                    <a:gd name="T37" fmla="*/ 1 h 5"/>
                    <a:gd name="T38" fmla="*/ 1 w 2"/>
                    <a:gd name="T39" fmla="*/ 1 h 5"/>
                    <a:gd name="T40" fmla="*/ 1 w 2"/>
                    <a:gd name="T41" fmla="*/ 1 h 5"/>
                    <a:gd name="T42" fmla="*/ 1 w 2"/>
                    <a:gd name="T43" fmla="*/ 1 h 5"/>
                    <a:gd name="T44" fmla="*/ 1 w 2"/>
                    <a:gd name="T45" fmla="*/ 2 h 5"/>
                    <a:gd name="T46" fmla="*/ 2 w 2"/>
                    <a:gd name="T47" fmla="*/ 3 h 5"/>
                    <a:gd name="T48" fmla="*/ 2 w 2"/>
                    <a:gd name="T49" fmla="*/ 3 h 5"/>
                    <a:gd name="T50" fmla="*/ 2 w 2"/>
                    <a:gd name="T51" fmla="*/ 4 h 5"/>
                    <a:gd name="T52" fmla="*/ 2 w 2"/>
                    <a:gd name="T53" fmla="*/ 5 h 5"/>
                    <a:gd name="T54" fmla="*/ 2 w 2"/>
                    <a:gd name="T55" fmla="*/ 5 h 5"/>
                    <a:gd name="T56" fmla="*/ 2 w 2"/>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5">
                      <a:moveTo>
                        <a:pt x="2" y="5"/>
                      </a:moveTo>
                      <a:lnTo>
                        <a:pt x="2" y="5"/>
                      </a:lnTo>
                      <a:lnTo>
                        <a:pt x="2" y="4"/>
                      </a:lnTo>
                      <a:lnTo>
                        <a:pt x="2" y="3"/>
                      </a:lnTo>
                      <a:lnTo>
                        <a:pt x="1" y="2"/>
                      </a:lnTo>
                      <a:lnTo>
                        <a:pt x="1" y="1"/>
                      </a:lnTo>
                      <a:lnTo>
                        <a:pt x="1" y="1"/>
                      </a:lnTo>
                      <a:lnTo>
                        <a:pt x="1" y="0"/>
                      </a:lnTo>
                      <a:lnTo>
                        <a:pt x="0" y="0"/>
                      </a:lnTo>
                      <a:lnTo>
                        <a:pt x="0" y="0"/>
                      </a:lnTo>
                      <a:lnTo>
                        <a:pt x="0" y="0"/>
                      </a:lnTo>
                      <a:lnTo>
                        <a:pt x="0" y="1"/>
                      </a:lnTo>
                      <a:lnTo>
                        <a:pt x="0" y="1"/>
                      </a:lnTo>
                      <a:lnTo>
                        <a:pt x="0" y="1"/>
                      </a:lnTo>
                      <a:lnTo>
                        <a:pt x="0" y="1"/>
                      </a:lnTo>
                      <a:lnTo>
                        <a:pt x="0" y="1"/>
                      </a:lnTo>
                      <a:lnTo>
                        <a:pt x="0" y="1"/>
                      </a:lnTo>
                      <a:lnTo>
                        <a:pt x="0" y="1"/>
                      </a:lnTo>
                      <a:lnTo>
                        <a:pt x="1" y="1"/>
                      </a:lnTo>
                      <a:lnTo>
                        <a:pt x="1" y="1"/>
                      </a:lnTo>
                      <a:lnTo>
                        <a:pt x="1" y="1"/>
                      </a:lnTo>
                      <a:lnTo>
                        <a:pt x="1" y="1"/>
                      </a:lnTo>
                      <a:lnTo>
                        <a:pt x="1" y="2"/>
                      </a:lnTo>
                      <a:lnTo>
                        <a:pt x="2" y="3"/>
                      </a:lnTo>
                      <a:lnTo>
                        <a:pt x="2" y="3"/>
                      </a:lnTo>
                      <a:lnTo>
                        <a:pt x="2" y="4"/>
                      </a:lnTo>
                      <a:lnTo>
                        <a:pt x="2" y="5"/>
                      </a:lnTo>
                      <a:lnTo>
                        <a:pt x="2" y="5"/>
                      </a:lnTo>
                      <a:lnTo>
                        <a:pt x="2"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55" name="Freeform 963">
                  <a:extLst>
                    <a:ext uri="{FF2B5EF4-FFF2-40B4-BE49-F238E27FC236}">
                      <a16:creationId xmlns:a16="http://schemas.microsoft.com/office/drawing/2014/main" id="{780AFCF9-A628-4576-B1A4-44F2F41153DA}"/>
                    </a:ext>
                  </a:extLst>
                </p:cNvPr>
                <p:cNvSpPr>
                  <a:spLocks/>
                </p:cNvSpPr>
                <p:nvPr/>
              </p:nvSpPr>
              <p:spPr bwMode="auto">
                <a:xfrm>
                  <a:off x="3250" y="1434"/>
                  <a:ext cx="4" cy="3"/>
                </a:xfrm>
                <a:custGeom>
                  <a:avLst/>
                  <a:gdLst>
                    <a:gd name="T0" fmla="*/ 0 w 4"/>
                    <a:gd name="T1" fmla="*/ 3 h 3"/>
                    <a:gd name="T2" fmla="*/ 0 w 4"/>
                    <a:gd name="T3" fmla="*/ 3 h 3"/>
                    <a:gd name="T4" fmla="*/ 0 w 4"/>
                    <a:gd name="T5" fmla="*/ 3 h 3"/>
                    <a:gd name="T6" fmla="*/ 0 w 4"/>
                    <a:gd name="T7" fmla="*/ 3 h 3"/>
                    <a:gd name="T8" fmla="*/ 0 w 4"/>
                    <a:gd name="T9" fmla="*/ 3 h 3"/>
                    <a:gd name="T10" fmla="*/ 1 w 4"/>
                    <a:gd name="T11" fmla="*/ 1 h 3"/>
                    <a:gd name="T12" fmla="*/ 1 w 4"/>
                    <a:gd name="T13" fmla="*/ 1 h 3"/>
                    <a:gd name="T14" fmla="*/ 1 w 4"/>
                    <a:gd name="T15" fmla="*/ 1 h 3"/>
                    <a:gd name="T16" fmla="*/ 2 w 4"/>
                    <a:gd name="T17" fmla="*/ 0 h 3"/>
                    <a:gd name="T18" fmla="*/ 2 w 4"/>
                    <a:gd name="T19" fmla="*/ 0 h 3"/>
                    <a:gd name="T20" fmla="*/ 3 w 4"/>
                    <a:gd name="T21" fmla="*/ 0 h 3"/>
                    <a:gd name="T22" fmla="*/ 3 w 4"/>
                    <a:gd name="T23" fmla="*/ 0 h 3"/>
                    <a:gd name="T24" fmla="*/ 4 w 4"/>
                    <a:gd name="T25" fmla="*/ 0 h 3"/>
                    <a:gd name="T26" fmla="*/ 4 w 4"/>
                    <a:gd name="T27" fmla="*/ 0 h 3"/>
                    <a:gd name="T28" fmla="*/ 4 w 4"/>
                    <a:gd name="T29" fmla="*/ 0 h 3"/>
                    <a:gd name="T30" fmla="*/ 4 w 4"/>
                    <a:gd name="T31" fmla="*/ 0 h 3"/>
                    <a:gd name="T32" fmla="*/ 4 w 4"/>
                    <a:gd name="T33" fmla="*/ 0 h 3"/>
                    <a:gd name="T34" fmla="*/ 4 w 4"/>
                    <a:gd name="T35" fmla="*/ 0 h 3"/>
                    <a:gd name="T36" fmla="*/ 4 w 4"/>
                    <a:gd name="T37" fmla="*/ 0 h 3"/>
                    <a:gd name="T38" fmla="*/ 4 w 4"/>
                    <a:gd name="T39" fmla="*/ 0 h 3"/>
                    <a:gd name="T40" fmla="*/ 4 w 4"/>
                    <a:gd name="T41" fmla="*/ 0 h 3"/>
                    <a:gd name="T42" fmla="*/ 3 w 4"/>
                    <a:gd name="T43" fmla="*/ 0 h 3"/>
                    <a:gd name="T44" fmla="*/ 3 w 4"/>
                    <a:gd name="T45" fmla="*/ 0 h 3"/>
                    <a:gd name="T46" fmla="*/ 3 w 4"/>
                    <a:gd name="T47" fmla="*/ 0 h 3"/>
                    <a:gd name="T48" fmla="*/ 2 w 4"/>
                    <a:gd name="T49" fmla="*/ 0 h 3"/>
                    <a:gd name="T50" fmla="*/ 2 w 4"/>
                    <a:gd name="T51" fmla="*/ 0 h 3"/>
                    <a:gd name="T52" fmla="*/ 1 w 4"/>
                    <a:gd name="T53" fmla="*/ 1 h 3"/>
                    <a:gd name="T54" fmla="*/ 1 w 4"/>
                    <a:gd name="T55" fmla="*/ 1 h 3"/>
                    <a:gd name="T56" fmla="*/ 0 w 4"/>
                    <a:gd name="T57" fmla="*/ 2 h 3"/>
                    <a:gd name="T58" fmla="*/ 0 w 4"/>
                    <a:gd name="T59" fmla="*/ 2 h 3"/>
                    <a:gd name="T60" fmla="*/ 0 w 4"/>
                    <a:gd name="T61" fmla="*/ 3 h 3"/>
                    <a:gd name="T62" fmla="*/ 0 w 4"/>
                    <a:gd name="T63" fmla="*/ 3 h 3"/>
                    <a:gd name="T64" fmla="*/ 0 w 4"/>
                    <a:gd name="T65" fmla="*/ 3 h 3"/>
                    <a:gd name="T66" fmla="*/ 0 w 4"/>
                    <a:gd name="T6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3">
                      <a:moveTo>
                        <a:pt x="0" y="3"/>
                      </a:moveTo>
                      <a:lnTo>
                        <a:pt x="0" y="3"/>
                      </a:lnTo>
                      <a:lnTo>
                        <a:pt x="0" y="3"/>
                      </a:lnTo>
                      <a:lnTo>
                        <a:pt x="0" y="3"/>
                      </a:lnTo>
                      <a:lnTo>
                        <a:pt x="0" y="3"/>
                      </a:lnTo>
                      <a:lnTo>
                        <a:pt x="1" y="1"/>
                      </a:lnTo>
                      <a:lnTo>
                        <a:pt x="1" y="1"/>
                      </a:lnTo>
                      <a:lnTo>
                        <a:pt x="1" y="1"/>
                      </a:lnTo>
                      <a:lnTo>
                        <a:pt x="2" y="0"/>
                      </a:lnTo>
                      <a:lnTo>
                        <a:pt x="2" y="0"/>
                      </a:lnTo>
                      <a:lnTo>
                        <a:pt x="3" y="0"/>
                      </a:lnTo>
                      <a:lnTo>
                        <a:pt x="3" y="0"/>
                      </a:lnTo>
                      <a:lnTo>
                        <a:pt x="4" y="0"/>
                      </a:lnTo>
                      <a:lnTo>
                        <a:pt x="4" y="0"/>
                      </a:lnTo>
                      <a:lnTo>
                        <a:pt x="4" y="0"/>
                      </a:lnTo>
                      <a:lnTo>
                        <a:pt x="4" y="0"/>
                      </a:lnTo>
                      <a:lnTo>
                        <a:pt x="4" y="0"/>
                      </a:lnTo>
                      <a:lnTo>
                        <a:pt x="4" y="0"/>
                      </a:lnTo>
                      <a:lnTo>
                        <a:pt x="4" y="0"/>
                      </a:lnTo>
                      <a:lnTo>
                        <a:pt x="4" y="0"/>
                      </a:lnTo>
                      <a:lnTo>
                        <a:pt x="4" y="0"/>
                      </a:lnTo>
                      <a:lnTo>
                        <a:pt x="3" y="0"/>
                      </a:lnTo>
                      <a:lnTo>
                        <a:pt x="3" y="0"/>
                      </a:lnTo>
                      <a:lnTo>
                        <a:pt x="3" y="0"/>
                      </a:lnTo>
                      <a:lnTo>
                        <a:pt x="2" y="0"/>
                      </a:lnTo>
                      <a:lnTo>
                        <a:pt x="2" y="0"/>
                      </a:lnTo>
                      <a:lnTo>
                        <a:pt x="1" y="1"/>
                      </a:lnTo>
                      <a:lnTo>
                        <a:pt x="1" y="1"/>
                      </a:lnTo>
                      <a:lnTo>
                        <a:pt x="0" y="2"/>
                      </a:lnTo>
                      <a:lnTo>
                        <a:pt x="0" y="2"/>
                      </a:lnTo>
                      <a:lnTo>
                        <a:pt x="0" y="3"/>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56" name="Freeform 964">
                  <a:extLst>
                    <a:ext uri="{FF2B5EF4-FFF2-40B4-BE49-F238E27FC236}">
                      <a16:creationId xmlns:a16="http://schemas.microsoft.com/office/drawing/2014/main" id="{9881C0E3-4E2B-4C6D-A2A4-64CDE7D34C77}"/>
                    </a:ext>
                  </a:extLst>
                </p:cNvPr>
                <p:cNvSpPr>
                  <a:spLocks/>
                </p:cNvSpPr>
                <p:nvPr/>
              </p:nvSpPr>
              <p:spPr bwMode="auto">
                <a:xfrm>
                  <a:off x="3250" y="1434"/>
                  <a:ext cx="4" cy="3"/>
                </a:xfrm>
                <a:custGeom>
                  <a:avLst/>
                  <a:gdLst>
                    <a:gd name="T0" fmla="*/ 0 w 4"/>
                    <a:gd name="T1" fmla="*/ 3 h 3"/>
                    <a:gd name="T2" fmla="*/ 0 w 4"/>
                    <a:gd name="T3" fmla="*/ 3 h 3"/>
                    <a:gd name="T4" fmla="*/ 0 w 4"/>
                    <a:gd name="T5" fmla="*/ 3 h 3"/>
                    <a:gd name="T6" fmla="*/ 0 w 4"/>
                    <a:gd name="T7" fmla="*/ 3 h 3"/>
                    <a:gd name="T8" fmla="*/ 0 w 4"/>
                    <a:gd name="T9" fmla="*/ 3 h 3"/>
                    <a:gd name="T10" fmla="*/ 1 w 4"/>
                    <a:gd name="T11" fmla="*/ 1 h 3"/>
                    <a:gd name="T12" fmla="*/ 1 w 4"/>
                    <a:gd name="T13" fmla="*/ 1 h 3"/>
                    <a:gd name="T14" fmla="*/ 1 w 4"/>
                    <a:gd name="T15" fmla="*/ 1 h 3"/>
                    <a:gd name="T16" fmla="*/ 2 w 4"/>
                    <a:gd name="T17" fmla="*/ 0 h 3"/>
                    <a:gd name="T18" fmla="*/ 2 w 4"/>
                    <a:gd name="T19" fmla="*/ 0 h 3"/>
                    <a:gd name="T20" fmla="*/ 3 w 4"/>
                    <a:gd name="T21" fmla="*/ 0 h 3"/>
                    <a:gd name="T22" fmla="*/ 3 w 4"/>
                    <a:gd name="T23" fmla="*/ 0 h 3"/>
                    <a:gd name="T24" fmla="*/ 4 w 4"/>
                    <a:gd name="T25" fmla="*/ 0 h 3"/>
                    <a:gd name="T26" fmla="*/ 4 w 4"/>
                    <a:gd name="T27" fmla="*/ 0 h 3"/>
                    <a:gd name="T28" fmla="*/ 4 w 4"/>
                    <a:gd name="T29" fmla="*/ 0 h 3"/>
                    <a:gd name="T30" fmla="*/ 4 w 4"/>
                    <a:gd name="T31" fmla="*/ 0 h 3"/>
                    <a:gd name="T32" fmla="*/ 4 w 4"/>
                    <a:gd name="T33" fmla="*/ 0 h 3"/>
                    <a:gd name="T34" fmla="*/ 4 w 4"/>
                    <a:gd name="T35" fmla="*/ 0 h 3"/>
                    <a:gd name="T36" fmla="*/ 4 w 4"/>
                    <a:gd name="T37" fmla="*/ 0 h 3"/>
                    <a:gd name="T38" fmla="*/ 4 w 4"/>
                    <a:gd name="T39" fmla="*/ 0 h 3"/>
                    <a:gd name="T40" fmla="*/ 4 w 4"/>
                    <a:gd name="T41" fmla="*/ 0 h 3"/>
                    <a:gd name="T42" fmla="*/ 3 w 4"/>
                    <a:gd name="T43" fmla="*/ 0 h 3"/>
                    <a:gd name="T44" fmla="*/ 3 w 4"/>
                    <a:gd name="T45" fmla="*/ 0 h 3"/>
                    <a:gd name="T46" fmla="*/ 3 w 4"/>
                    <a:gd name="T47" fmla="*/ 0 h 3"/>
                    <a:gd name="T48" fmla="*/ 2 w 4"/>
                    <a:gd name="T49" fmla="*/ 0 h 3"/>
                    <a:gd name="T50" fmla="*/ 2 w 4"/>
                    <a:gd name="T51" fmla="*/ 0 h 3"/>
                    <a:gd name="T52" fmla="*/ 1 w 4"/>
                    <a:gd name="T53" fmla="*/ 1 h 3"/>
                    <a:gd name="T54" fmla="*/ 1 w 4"/>
                    <a:gd name="T55" fmla="*/ 1 h 3"/>
                    <a:gd name="T56" fmla="*/ 0 w 4"/>
                    <a:gd name="T57" fmla="*/ 2 h 3"/>
                    <a:gd name="T58" fmla="*/ 0 w 4"/>
                    <a:gd name="T59" fmla="*/ 2 h 3"/>
                    <a:gd name="T60" fmla="*/ 0 w 4"/>
                    <a:gd name="T61" fmla="*/ 3 h 3"/>
                    <a:gd name="T62" fmla="*/ 0 w 4"/>
                    <a:gd name="T63" fmla="*/ 3 h 3"/>
                    <a:gd name="T64" fmla="*/ 0 w 4"/>
                    <a:gd name="T65" fmla="*/ 3 h 3"/>
                    <a:gd name="T66" fmla="*/ 0 w 4"/>
                    <a:gd name="T6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3">
                      <a:moveTo>
                        <a:pt x="0" y="3"/>
                      </a:moveTo>
                      <a:lnTo>
                        <a:pt x="0" y="3"/>
                      </a:lnTo>
                      <a:lnTo>
                        <a:pt x="0" y="3"/>
                      </a:lnTo>
                      <a:lnTo>
                        <a:pt x="0" y="3"/>
                      </a:lnTo>
                      <a:lnTo>
                        <a:pt x="0" y="3"/>
                      </a:lnTo>
                      <a:lnTo>
                        <a:pt x="1" y="1"/>
                      </a:lnTo>
                      <a:lnTo>
                        <a:pt x="1" y="1"/>
                      </a:lnTo>
                      <a:lnTo>
                        <a:pt x="1" y="1"/>
                      </a:lnTo>
                      <a:lnTo>
                        <a:pt x="2" y="0"/>
                      </a:lnTo>
                      <a:lnTo>
                        <a:pt x="2" y="0"/>
                      </a:lnTo>
                      <a:lnTo>
                        <a:pt x="3" y="0"/>
                      </a:lnTo>
                      <a:lnTo>
                        <a:pt x="3" y="0"/>
                      </a:lnTo>
                      <a:lnTo>
                        <a:pt x="4" y="0"/>
                      </a:lnTo>
                      <a:lnTo>
                        <a:pt x="4" y="0"/>
                      </a:lnTo>
                      <a:lnTo>
                        <a:pt x="4" y="0"/>
                      </a:lnTo>
                      <a:lnTo>
                        <a:pt x="4" y="0"/>
                      </a:lnTo>
                      <a:lnTo>
                        <a:pt x="4" y="0"/>
                      </a:lnTo>
                      <a:lnTo>
                        <a:pt x="4" y="0"/>
                      </a:lnTo>
                      <a:lnTo>
                        <a:pt x="4" y="0"/>
                      </a:lnTo>
                      <a:lnTo>
                        <a:pt x="4" y="0"/>
                      </a:lnTo>
                      <a:lnTo>
                        <a:pt x="4" y="0"/>
                      </a:lnTo>
                      <a:lnTo>
                        <a:pt x="3" y="0"/>
                      </a:lnTo>
                      <a:lnTo>
                        <a:pt x="3" y="0"/>
                      </a:lnTo>
                      <a:lnTo>
                        <a:pt x="3" y="0"/>
                      </a:lnTo>
                      <a:lnTo>
                        <a:pt x="2" y="0"/>
                      </a:lnTo>
                      <a:lnTo>
                        <a:pt x="2" y="0"/>
                      </a:lnTo>
                      <a:lnTo>
                        <a:pt x="1" y="1"/>
                      </a:lnTo>
                      <a:lnTo>
                        <a:pt x="1" y="1"/>
                      </a:lnTo>
                      <a:lnTo>
                        <a:pt x="0" y="2"/>
                      </a:lnTo>
                      <a:lnTo>
                        <a:pt x="0" y="2"/>
                      </a:lnTo>
                      <a:lnTo>
                        <a:pt x="0" y="3"/>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57" name="Freeform 965">
                  <a:extLst>
                    <a:ext uri="{FF2B5EF4-FFF2-40B4-BE49-F238E27FC236}">
                      <a16:creationId xmlns:a16="http://schemas.microsoft.com/office/drawing/2014/main" id="{ECF443B0-22A2-4F49-A1AF-F90D416FAD99}"/>
                    </a:ext>
                  </a:extLst>
                </p:cNvPr>
                <p:cNvSpPr>
                  <a:spLocks/>
                </p:cNvSpPr>
                <p:nvPr/>
              </p:nvSpPr>
              <p:spPr bwMode="auto">
                <a:xfrm>
                  <a:off x="3251" y="1436"/>
                  <a:ext cx="3" cy="1"/>
                </a:xfrm>
                <a:custGeom>
                  <a:avLst/>
                  <a:gdLst>
                    <a:gd name="T0" fmla="*/ 0 w 3"/>
                    <a:gd name="T1" fmla="*/ 1 h 1"/>
                    <a:gd name="T2" fmla="*/ 0 w 3"/>
                    <a:gd name="T3" fmla="*/ 1 h 1"/>
                    <a:gd name="T4" fmla="*/ 0 w 3"/>
                    <a:gd name="T5" fmla="*/ 1 h 1"/>
                    <a:gd name="T6" fmla="*/ 1 w 3"/>
                    <a:gd name="T7" fmla="*/ 0 h 1"/>
                    <a:gd name="T8" fmla="*/ 2 w 3"/>
                    <a:gd name="T9" fmla="*/ 0 h 1"/>
                    <a:gd name="T10" fmla="*/ 2 w 3"/>
                    <a:gd name="T11" fmla="*/ 0 h 1"/>
                    <a:gd name="T12" fmla="*/ 2 w 3"/>
                    <a:gd name="T13" fmla="*/ 0 h 1"/>
                    <a:gd name="T14" fmla="*/ 3 w 3"/>
                    <a:gd name="T15" fmla="*/ 1 h 1"/>
                    <a:gd name="T16" fmla="*/ 3 w 3"/>
                    <a:gd name="T17" fmla="*/ 1 h 1"/>
                    <a:gd name="T18" fmla="*/ 3 w 3"/>
                    <a:gd name="T19" fmla="*/ 1 h 1"/>
                    <a:gd name="T20" fmla="*/ 3 w 3"/>
                    <a:gd name="T21" fmla="*/ 1 h 1"/>
                    <a:gd name="T22" fmla="*/ 3 w 3"/>
                    <a:gd name="T23" fmla="*/ 0 h 1"/>
                    <a:gd name="T24" fmla="*/ 2 w 3"/>
                    <a:gd name="T25" fmla="*/ 0 h 1"/>
                    <a:gd name="T26" fmla="*/ 2 w 3"/>
                    <a:gd name="T27" fmla="*/ 0 h 1"/>
                    <a:gd name="T28" fmla="*/ 1 w 3"/>
                    <a:gd name="T29" fmla="*/ 0 h 1"/>
                    <a:gd name="T30" fmla="*/ 1 w 3"/>
                    <a:gd name="T31" fmla="*/ 0 h 1"/>
                    <a:gd name="T32" fmla="*/ 1 w 3"/>
                    <a:gd name="T33" fmla="*/ 0 h 1"/>
                    <a:gd name="T34" fmla="*/ 0 w 3"/>
                    <a:gd name="T35" fmla="*/ 0 h 1"/>
                    <a:gd name="T36" fmla="*/ 0 w 3"/>
                    <a:gd name="T37" fmla="*/ 1 h 1"/>
                    <a:gd name="T38" fmla="*/ 0 w 3"/>
                    <a:gd name="T39" fmla="*/ 1 h 1"/>
                    <a:gd name="T40" fmla="*/ 0 w 3"/>
                    <a:gd name="T41" fmla="*/ 1 h 1"/>
                    <a:gd name="T42" fmla="*/ 0 w 3"/>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1">
                      <a:moveTo>
                        <a:pt x="0" y="1"/>
                      </a:moveTo>
                      <a:lnTo>
                        <a:pt x="0" y="1"/>
                      </a:lnTo>
                      <a:lnTo>
                        <a:pt x="0" y="1"/>
                      </a:lnTo>
                      <a:lnTo>
                        <a:pt x="1" y="0"/>
                      </a:lnTo>
                      <a:lnTo>
                        <a:pt x="2" y="0"/>
                      </a:lnTo>
                      <a:lnTo>
                        <a:pt x="2" y="0"/>
                      </a:lnTo>
                      <a:lnTo>
                        <a:pt x="2" y="0"/>
                      </a:lnTo>
                      <a:lnTo>
                        <a:pt x="3" y="1"/>
                      </a:lnTo>
                      <a:lnTo>
                        <a:pt x="3" y="1"/>
                      </a:lnTo>
                      <a:lnTo>
                        <a:pt x="3" y="1"/>
                      </a:lnTo>
                      <a:lnTo>
                        <a:pt x="3" y="1"/>
                      </a:lnTo>
                      <a:lnTo>
                        <a:pt x="3" y="0"/>
                      </a:lnTo>
                      <a:lnTo>
                        <a:pt x="2" y="0"/>
                      </a:lnTo>
                      <a:lnTo>
                        <a:pt x="2" y="0"/>
                      </a:lnTo>
                      <a:lnTo>
                        <a:pt x="1" y="0"/>
                      </a:lnTo>
                      <a:lnTo>
                        <a:pt x="1" y="0"/>
                      </a:lnTo>
                      <a:lnTo>
                        <a:pt x="1" y="0"/>
                      </a:lnTo>
                      <a:lnTo>
                        <a:pt x="0" y="0"/>
                      </a:lnTo>
                      <a:lnTo>
                        <a:pt x="0" y="1"/>
                      </a:lnTo>
                      <a:lnTo>
                        <a:pt x="0" y="1"/>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58" name="Freeform 966">
                  <a:extLst>
                    <a:ext uri="{FF2B5EF4-FFF2-40B4-BE49-F238E27FC236}">
                      <a16:creationId xmlns:a16="http://schemas.microsoft.com/office/drawing/2014/main" id="{E84E28BD-9C8B-40D4-8514-9AB4CF477D13}"/>
                    </a:ext>
                  </a:extLst>
                </p:cNvPr>
                <p:cNvSpPr>
                  <a:spLocks/>
                </p:cNvSpPr>
                <p:nvPr/>
              </p:nvSpPr>
              <p:spPr bwMode="auto">
                <a:xfrm>
                  <a:off x="3251" y="1436"/>
                  <a:ext cx="3" cy="1"/>
                </a:xfrm>
                <a:custGeom>
                  <a:avLst/>
                  <a:gdLst>
                    <a:gd name="T0" fmla="*/ 0 w 3"/>
                    <a:gd name="T1" fmla="*/ 1 h 1"/>
                    <a:gd name="T2" fmla="*/ 0 w 3"/>
                    <a:gd name="T3" fmla="*/ 1 h 1"/>
                    <a:gd name="T4" fmla="*/ 0 w 3"/>
                    <a:gd name="T5" fmla="*/ 1 h 1"/>
                    <a:gd name="T6" fmla="*/ 1 w 3"/>
                    <a:gd name="T7" fmla="*/ 0 h 1"/>
                    <a:gd name="T8" fmla="*/ 2 w 3"/>
                    <a:gd name="T9" fmla="*/ 0 h 1"/>
                    <a:gd name="T10" fmla="*/ 2 w 3"/>
                    <a:gd name="T11" fmla="*/ 0 h 1"/>
                    <a:gd name="T12" fmla="*/ 2 w 3"/>
                    <a:gd name="T13" fmla="*/ 0 h 1"/>
                    <a:gd name="T14" fmla="*/ 3 w 3"/>
                    <a:gd name="T15" fmla="*/ 1 h 1"/>
                    <a:gd name="T16" fmla="*/ 3 w 3"/>
                    <a:gd name="T17" fmla="*/ 1 h 1"/>
                    <a:gd name="T18" fmla="*/ 3 w 3"/>
                    <a:gd name="T19" fmla="*/ 1 h 1"/>
                    <a:gd name="T20" fmla="*/ 3 w 3"/>
                    <a:gd name="T21" fmla="*/ 1 h 1"/>
                    <a:gd name="T22" fmla="*/ 3 w 3"/>
                    <a:gd name="T23" fmla="*/ 0 h 1"/>
                    <a:gd name="T24" fmla="*/ 2 w 3"/>
                    <a:gd name="T25" fmla="*/ 0 h 1"/>
                    <a:gd name="T26" fmla="*/ 2 w 3"/>
                    <a:gd name="T27" fmla="*/ 0 h 1"/>
                    <a:gd name="T28" fmla="*/ 1 w 3"/>
                    <a:gd name="T29" fmla="*/ 0 h 1"/>
                    <a:gd name="T30" fmla="*/ 1 w 3"/>
                    <a:gd name="T31" fmla="*/ 0 h 1"/>
                    <a:gd name="T32" fmla="*/ 1 w 3"/>
                    <a:gd name="T33" fmla="*/ 0 h 1"/>
                    <a:gd name="T34" fmla="*/ 0 w 3"/>
                    <a:gd name="T35" fmla="*/ 0 h 1"/>
                    <a:gd name="T36" fmla="*/ 0 w 3"/>
                    <a:gd name="T37" fmla="*/ 1 h 1"/>
                    <a:gd name="T38" fmla="*/ 0 w 3"/>
                    <a:gd name="T39" fmla="*/ 1 h 1"/>
                    <a:gd name="T40" fmla="*/ 0 w 3"/>
                    <a:gd name="T41" fmla="*/ 1 h 1"/>
                    <a:gd name="T42" fmla="*/ 0 w 3"/>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1">
                      <a:moveTo>
                        <a:pt x="0" y="1"/>
                      </a:moveTo>
                      <a:lnTo>
                        <a:pt x="0" y="1"/>
                      </a:lnTo>
                      <a:lnTo>
                        <a:pt x="0" y="1"/>
                      </a:lnTo>
                      <a:lnTo>
                        <a:pt x="1" y="0"/>
                      </a:lnTo>
                      <a:lnTo>
                        <a:pt x="2" y="0"/>
                      </a:lnTo>
                      <a:lnTo>
                        <a:pt x="2" y="0"/>
                      </a:lnTo>
                      <a:lnTo>
                        <a:pt x="2" y="0"/>
                      </a:lnTo>
                      <a:lnTo>
                        <a:pt x="3" y="1"/>
                      </a:lnTo>
                      <a:lnTo>
                        <a:pt x="3" y="1"/>
                      </a:lnTo>
                      <a:lnTo>
                        <a:pt x="3" y="1"/>
                      </a:lnTo>
                      <a:lnTo>
                        <a:pt x="3" y="1"/>
                      </a:lnTo>
                      <a:lnTo>
                        <a:pt x="3" y="0"/>
                      </a:lnTo>
                      <a:lnTo>
                        <a:pt x="2" y="0"/>
                      </a:lnTo>
                      <a:lnTo>
                        <a:pt x="2" y="0"/>
                      </a:lnTo>
                      <a:lnTo>
                        <a:pt x="1" y="0"/>
                      </a:lnTo>
                      <a:lnTo>
                        <a:pt x="1" y="0"/>
                      </a:lnTo>
                      <a:lnTo>
                        <a:pt x="1" y="0"/>
                      </a:lnTo>
                      <a:lnTo>
                        <a:pt x="0" y="0"/>
                      </a:lnTo>
                      <a:lnTo>
                        <a:pt x="0" y="1"/>
                      </a:lnTo>
                      <a:lnTo>
                        <a:pt x="0" y="1"/>
                      </a:lnTo>
                      <a:lnTo>
                        <a:pt x="0" y="1"/>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59" name="Freeform 967">
                  <a:extLst>
                    <a:ext uri="{FF2B5EF4-FFF2-40B4-BE49-F238E27FC236}">
                      <a16:creationId xmlns:a16="http://schemas.microsoft.com/office/drawing/2014/main" id="{40FD502F-8E06-450A-AE75-CB4B7A5A56FD}"/>
                    </a:ext>
                  </a:extLst>
                </p:cNvPr>
                <p:cNvSpPr>
                  <a:spLocks/>
                </p:cNvSpPr>
                <p:nvPr/>
              </p:nvSpPr>
              <p:spPr bwMode="auto">
                <a:xfrm>
                  <a:off x="3212" y="1434"/>
                  <a:ext cx="5" cy="3"/>
                </a:xfrm>
                <a:custGeom>
                  <a:avLst/>
                  <a:gdLst>
                    <a:gd name="T0" fmla="*/ 5 w 5"/>
                    <a:gd name="T1" fmla="*/ 3 h 3"/>
                    <a:gd name="T2" fmla="*/ 5 w 5"/>
                    <a:gd name="T3" fmla="*/ 3 h 3"/>
                    <a:gd name="T4" fmla="*/ 4 w 5"/>
                    <a:gd name="T5" fmla="*/ 2 h 3"/>
                    <a:gd name="T6" fmla="*/ 3 w 5"/>
                    <a:gd name="T7" fmla="*/ 1 h 3"/>
                    <a:gd name="T8" fmla="*/ 2 w 5"/>
                    <a:gd name="T9" fmla="*/ 1 h 3"/>
                    <a:gd name="T10" fmla="*/ 2 w 5"/>
                    <a:gd name="T11" fmla="*/ 0 h 3"/>
                    <a:gd name="T12" fmla="*/ 2 w 5"/>
                    <a:gd name="T13" fmla="*/ 0 h 3"/>
                    <a:gd name="T14" fmla="*/ 1 w 5"/>
                    <a:gd name="T15" fmla="*/ 0 h 3"/>
                    <a:gd name="T16" fmla="*/ 1 w 5"/>
                    <a:gd name="T17" fmla="*/ 0 h 3"/>
                    <a:gd name="T18" fmla="*/ 0 w 5"/>
                    <a:gd name="T19" fmla="*/ 0 h 3"/>
                    <a:gd name="T20" fmla="*/ 0 w 5"/>
                    <a:gd name="T21" fmla="*/ 0 h 3"/>
                    <a:gd name="T22" fmla="*/ 0 w 5"/>
                    <a:gd name="T23" fmla="*/ 1 h 3"/>
                    <a:gd name="T24" fmla="*/ 0 w 5"/>
                    <a:gd name="T25" fmla="*/ 1 h 3"/>
                    <a:gd name="T26" fmla="*/ 1 w 5"/>
                    <a:gd name="T27" fmla="*/ 1 h 3"/>
                    <a:gd name="T28" fmla="*/ 1 w 5"/>
                    <a:gd name="T29" fmla="*/ 1 h 3"/>
                    <a:gd name="T30" fmla="*/ 1 w 5"/>
                    <a:gd name="T31" fmla="*/ 1 h 3"/>
                    <a:gd name="T32" fmla="*/ 1 w 5"/>
                    <a:gd name="T33" fmla="*/ 1 h 3"/>
                    <a:gd name="T34" fmla="*/ 1 w 5"/>
                    <a:gd name="T35" fmla="*/ 1 h 3"/>
                    <a:gd name="T36" fmla="*/ 1 w 5"/>
                    <a:gd name="T37" fmla="*/ 0 h 3"/>
                    <a:gd name="T38" fmla="*/ 1 w 5"/>
                    <a:gd name="T39" fmla="*/ 0 h 3"/>
                    <a:gd name="T40" fmla="*/ 1 w 5"/>
                    <a:gd name="T41" fmla="*/ 1 h 3"/>
                    <a:gd name="T42" fmla="*/ 1 w 5"/>
                    <a:gd name="T43" fmla="*/ 1 h 3"/>
                    <a:gd name="T44" fmla="*/ 2 w 5"/>
                    <a:gd name="T45" fmla="*/ 1 h 3"/>
                    <a:gd name="T46" fmla="*/ 2 w 5"/>
                    <a:gd name="T47" fmla="*/ 1 h 3"/>
                    <a:gd name="T48" fmla="*/ 3 w 5"/>
                    <a:gd name="T49" fmla="*/ 1 h 3"/>
                    <a:gd name="T50" fmla="*/ 3 w 5"/>
                    <a:gd name="T51" fmla="*/ 1 h 3"/>
                    <a:gd name="T52" fmla="*/ 4 w 5"/>
                    <a:gd name="T53" fmla="*/ 2 h 3"/>
                    <a:gd name="T54" fmla="*/ 5 w 5"/>
                    <a:gd name="T55" fmla="*/ 3 h 3"/>
                    <a:gd name="T56" fmla="*/ 5 w 5"/>
                    <a:gd name="T57" fmla="*/ 3 h 3"/>
                    <a:gd name="T58" fmla="*/ 5 w 5"/>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3">
                      <a:moveTo>
                        <a:pt x="5" y="3"/>
                      </a:moveTo>
                      <a:lnTo>
                        <a:pt x="5" y="3"/>
                      </a:lnTo>
                      <a:lnTo>
                        <a:pt x="4" y="2"/>
                      </a:lnTo>
                      <a:lnTo>
                        <a:pt x="3" y="1"/>
                      </a:lnTo>
                      <a:lnTo>
                        <a:pt x="2" y="1"/>
                      </a:lnTo>
                      <a:lnTo>
                        <a:pt x="2" y="0"/>
                      </a:lnTo>
                      <a:lnTo>
                        <a:pt x="2" y="0"/>
                      </a:lnTo>
                      <a:lnTo>
                        <a:pt x="1" y="0"/>
                      </a:lnTo>
                      <a:lnTo>
                        <a:pt x="1" y="0"/>
                      </a:lnTo>
                      <a:lnTo>
                        <a:pt x="0" y="0"/>
                      </a:lnTo>
                      <a:lnTo>
                        <a:pt x="0" y="0"/>
                      </a:lnTo>
                      <a:lnTo>
                        <a:pt x="0" y="1"/>
                      </a:lnTo>
                      <a:lnTo>
                        <a:pt x="0" y="1"/>
                      </a:lnTo>
                      <a:lnTo>
                        <a:pt x="1" y="1"/>
                      </a:lnTo>
                      <a:lnTo>
                        <a:pt x="1" y="1"/>
                      </a:lnTo>
                      <a:lnTo>
                        <a:pt x="1" y="1"/>
                      </a:lnTo>
                      <a:lnTo>
                        <a:pt x="1" y="1"/>
                      </a:lnTo>
                      <a:lnTo>
                        <a:pt x="1" y="1"/>
                      </a:lnTo>
                      <a:lnTo>
                        <a:pt x="1" y="0"/>
                      </a:lnTo>
                      <a:lnTo>
                        <a:pt x="1" y="0"/>
                      </a:lnTo>
                      <a:lnTo>
                        <a:pt x="1" y="1"/>
                      </a:lnTo>
                      <a:lnTo>
                        <a:pt x="1" y="1"/>
                      </a:lnTo>
                      <a:lnTo>
                        <a:pt x="2" y="1"/>
                      </a:lnTo>
                      <a:lnTo>
                        <a:pt x="2" y="1"/>
                      </a:lnTo>
                      <a:lnTo>
                        <a:pt x="3" y="1"/>
                      </a:lnTo>
                      <a:lnTo>
                        <a:pt x="3" y="1"/>
                      </a:lnTo>
                      <a:lnTo>
                        <a:pt x="4" y="2"/>
                      </a:lnTo>
                      <a:lnTo>
                        <a:pt x="5" y="3"/>
                      </a:lnTo>
                      <a:lnTo>
                        <a:pt x="5" y="3"/>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60" name="Freeform 968">
                  <a:extLst>
                    <a:ext uri="{FF2B5EF4-FFF2-40B4-BE49-F238E27FC236}">
                      <a16:creationId xmlns:a16="http://schemas.microsoft.com/office/drawing/2014/main" id="{5C91B88D-10A1-4A3B-85DD-9018232C5AFE}"/>
                    </a:ext>
                  </a:extLst>
                </p:cNvPr>
                <p:cNvSpPr>
                  <a:spLocks/>
                </p:cNvSpPr>
                <p:nvPr/>
              </p:nvSpPr>
              <p:spPr bwMode="auto">
                <a:xfrm>
                  <a:off x="3212" y="1434"/>
                  <a:ext cx="5" cy="3"/>
                </a:xfrm>
                <a:custGeom>
                  <a:avLst/>
                  <a:gdLst>
                    <a:gd name="T0" fmla="*/ 5 w 5"/>
                    <a:gd name="T1" fmla="*/ 3 h 3"/>
                    <a:gd name="T2" fmla="*/ 5 w 5"/>
                    <a:gd name="T3" fmla="*/ 3 h 3"/>
                    <a:gd name="T4" fmla="*/ 4 w 5"/>
                    <a:gd name="T5" fmla="*/ 2 h 3"/>
                    <a:gd name="T6" fmla="*/ 3 w 5"/>
                    <a:gd name="T7" fmla="*/ 1 h 3"/>
                    <a:gd name="T8" fmla="*/ 2 w 5"/>
                    <a:gd name="T9" fmla="*/ 1 h 3"/>
                    <a:gd name="T10" fmla="*/ 2 w 5"/>
                    <a:gd name="T11" fmla="*/ 0 h 3"/>
                    <a:gd name="T12" fmla="*/ 2 w 5"/>
                    <a:gd name="T13" fmla="*/ 0 h 3"/>
                    <a:gd name="T14" fmla="*/ 1 w 5"/>
                    <a:gd name="T15" fmla="*/ 0 h 3"/>
                    <a:gd name="T16" fmla="*/ 1 w 5"/>
                    <a:gd name="T17" fmla="*/ 0 h 3"/>
                    <a:gd name="T18" fmla="*/ 0 w 5"/>
                    <a:gd name="T19" fmla="*/ 0 h 3"/>
                    <a:gd name="T20" fmla="*/ 0 w 5"/>
                    <a:gd name="T21" fmla="*/ 0 h 3"/>
                    <a:gd name="T22" fmla="*/ 0 w 5"/>
                    <a:gd name="T23" fmla="*/ 1 h 3"/>
                    <a:gd name="T24" fmla="*/ 0 w 5"/>
                    <a:gd name="T25" fmla="*/ 1 h 3"/>
                    <a:gd name="T26" fmla="*/ 1 w 5"/>
                    <a:gd name="T27" fmla="*/ 1 h 3"/>
                    <a:gd name="T28" fmla="*/ 1 w 5"/>
                    <a:gd name="T29" fmla="*/ 1 h 3"/>
                    <a:gd name="T30" fmla="*/ 1 w 5"/>
                    <a:gd name="T31" fmla="*/ 1 h 3"/>
                    <a:gd name="T32" fmla="*/ 1 w 5"/>
                    <a:gd name="T33" fmla="*/ 1 h 3"/>
                    <a:gd name="T34" fmla="*/ 1 w 5"/>
                    <a:gd name="T35" fmla="*/ 1 h 3"/>
                    <a:gd name="T36" fmla="*/ 1 w 5"/>
                    <a:gd name="T37" fmla="*/ 0 h 3"/>
                    <a:gd name="T38" fmla="*/ 1 w 5"/>
                    <a:gd name="T39" fmla="*/ 0 h 3"/>
                    <a:gd name="T40" fmla="*/ 1 w 5"/>
                    <a:gd name="T41" fmla="*/ 1 h 3"/>
                    <a:gd name="T42" fmla="*/ 1 w 5"/>
                    <a:gd name="T43" fmla="*/ 1 h 3"/>
                    <a:gd name="T44" fmla="*/ 2 w 5"/>
                    <a:gd name="T45" fmla="*/ 1 h 3"/>
                    <a:gd name="T46" fmla="*/ 2 w 5"/>
                    <a:gd name="T47" fmla="*/ 1 h 3"/>
                    <a:gd name="T48" fmla="*/ 3 w 5"/>
                    <a:gd name="T49" fmla="*/ 1 h 3"/>
                    <a:gd name="T50" fmla="*/ 3 w 5"/>
                    <a:gd name="T51" fmla="*/ 1 h 3"/>
                    <a:gd name="T52" fmla="*/ 4 w 5"/>
                    <a:gd name="T53" fmla="*/ 2 h 3"/>
                    <a:gd name="T54" fmla="*/ 5 w 5"/>
                    <a:gd name="T55" fmla="*/ 3 h 3"/>
                    <a:gd name="T56" fmla="*/ 5 w 5"/>
                    <a:gd name="T57" fmla="*/ 3 h 3"/>
                    <a:gd name="T58" fmla="*/ 5 w 5"/>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3">
                      <a:moveTo>
                        <a:pt x="5" y="3"/>
                      </a:moveTo>
                      <a:lnTo>
                        <a:pt x="5" y="3"/>
                      </a:lnTo>
                      <a:lnTo>
                        <a:pt x="4" y="2"/>
                      </a:lnTo>
                      <a:lnTo>
                        <a:pt x="3" y="1"/>
                      </a:lnTo>
                      <a:lnTo>
                        <a:pt x="2" y="1"/>
                      </a:lnTo>
                      <a:lnTo>
                        <a:pt x="2" y="0"/>
                      </a:lnTo>
                      <a:lnTo>
                        <a:pt x="2" y="0"/>
                      </a:lnTo>
                      <a:lnTo>
                        <a:pt x="1" y="0"/>
                      </a:lnTo>
                      <a:lnTo>
                        <a:pt x="1" y="0"/>
                      </a:lnTo>
                      <a:lnTo>
                        <a:pt x="0" y="0"/>
                      </a:lnTo>
                      <a:lnTo>
                        <a:pt x="0" y="0"/>
                      </a:lnTo>
                      <a:lnTo>
                        <a:pt x="0" y="1"/>
                      </a:lnTo>
                      <a:lnTo>
                        <a:pt x="0" y="1"/>
                      </a:lnTo>
                      <a:lnTo>
                        <a:pt x="1" y="1"/>
                      </a:lnTo>
                      <a:lnTo>
                        <a:pt x="1" y="1"/>
                      </a:lnTo>
                      <a:lnTo>
                        <a:pt x="1" y="1"/>
                      </a:lnTo>
                      <a:lnTo>
                        <a:pt x="1" y="1"/>
                      </a:lnTo>
                      <a:lnTo>
                        <a:pt x="1" y="1"/>
                      </a:lnTo>
                      <a:lnTo>
                        <a:pt x="1" y="0"/>
                      </a:lnTo>
                      <a:lnTo>
                        <a:pt x="1" y="0"/>
                      </a:lnTo>
                      <a:lnTo>
                        <a:pt x="1" y="1"/>
                      </a:lnTo>
                      <a:lnTo>
                        <a:pt x="1" y="1"/>
                      </a:lnTo>
                      <a:lnTo>
                        <a:pt x="2" y="1"/>
                      </a:lnTo>
                      <a:lnTo>
                        <a:pt x="2" y="1"/>
                      </a:lnTo>
                      <a:lnTo>
                        <a:pt x="3" y="1"/>
                      </a:lnTo>
                      <a:lnTo>
                        <a:pt x="3" y="1"/>
                      </a:lnTo>
                      <a:lnTo>
                        <a:pt x="4" y="2"/>
                      </a:lnTo>
                      <a:lnTo>
                        <a:pt x="5" y="3"/>
                      </a:lnTo>
                      <a:lnTo>
                        <a:pt x="5" y="3"/>
                      </a:lnTo>
                      <a:lnTo>
                        <a:pt x="5"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61" name="Freeform 969">
                  <a:extLst>
                    <a:ext uri="{FF2B5EF4-FFF2-40B4-BE49-F238E27FC236}">
                      <a16:creationId xmlns:a16="http://schemas.microsoft.com/office/drawing/2014/main" id="{4FAB4E8E-D4AF-4522-AAFC-B3F0D3D3D6EA}"/>
                    </a:ext>
                  </a:extLst>
                </p:cNvPr>
                <p:cNvSpPr>
                  <a:spLocks/>
                </p:cNvSpPr>
                <p:nvPr/>
              </p:nvSpPr>
              <p:spPr bwMode="auto">
                <a:xfrm>
                  <a:off x="3230" y="1396"/>
                  <a:ext cx="1" cy="5"/>
                </a:xfrm>
                <a:custGeom>
                  <a:avLst/>
                  <a:gdLst>
                    <a:gd name="T0" fmla="*/ 0 w 1"/>
                    <a:gd name="T1" fmla="*/ 5 h 5"/>
                    <a:gd name="T2" fmla="*/ 0 w 1"/>
                    <a:gd name="T3" fmla="*/ 5 h 5"/>
                    <a:gd name="T4" fmla="*/ 1 w 1"/>
                    <a:gd name="T5" fmla="*/ 4 h 5"/>
                    <a:gd name="T6" fmla="*/ 1 w 1"/>
                    <a:gd name="T7" fmla="*/ 3 h 5"/>
                    <a:gd name="T8" fmla="*/ 1 w 1"/>
                    <a:gd name="T9" fmla="*/ 3 h 5"/>
                    <a:gd name="T10" fmla="*/ 1 w 1"/>
                    <a:gd name="T11" fmla="*/ 1 h 5"/>
                    <a:gd name="T12" fmla="*/ 1 w 1"/>
                    <a:gd name="T13" fmla="*/ 1 h 5"/>
                    <a:gd name="T14" fmla="*/ 1 w 1"/>
                    <a:gd name="T15" fmla="*/ 0 h 5"/>
                    <a:gd name="T16" fmla="*/ 1 w 1"/>
                    <a:gd name="T17" fmla="*/ 0 h 5"/>
                    <a:gd name="T18" fmla="*/ 0 w 1"/>
                    <a:gd name="T19" fmla="*/ 0 h 5"/>
                    <a:gd name="T20" fmla="*/ 0 w 1"/>
                    <a:gd name="T21" fmla="*/ 0 h 5"/>
                    <a:gd name="T22" fmla="*/ 1 w 1"/>
                    <a:gd name="T23" fmla="*/ 1 h 5"/>
                    <a:gd name="T24" fmla="*/ 1 w 1"/>
                    <a:gd name="T25" fmla="*/ 3 h 5"/>
                    <a:gd name="T26" fmla="*/ 1 w 1"/>
                    <a:gd name="T27" fmla="*/ 4 h 5"/>
                    <a:gd name="T28" fmla="*/ 0 w 1"/>
                    <a:gd name="T29" fmla="*/ 5 h 5"/>
                    <a:gd name="T30" fmla="*/ 0 w 1"/>
                    <a:gd name="T31" fmla="*/ 5 h 5"/>
                    <a:gd name="T32" fmla="*/ 0 w 1"/>
                    <a:gd name="T33" fmla="*/ 5 h 5"/>
                    <a:gd name="T34" fmla="*/ 0 w 1"/>
                    <a:gd name="T3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5">
                      <a:moveTo>
                        <a:pt x="0" y="5"/>
                      </a:moveTo>
                      <a:lnTo>
                        <a:pt x="0" y="5"/>
                      </a:lnTo>
                      <a:lnTo>
                        <a:pt x="1" y="4"/>
                      </a:lnTo>
                      <a:lnTo>
                        <a:pt x="1" y="3"/>
                      </a:lnTo>
                      <a:lnTo>
                        <a:pt x="1" y="3"/>
                      </a:lnTo>
                      <a:lnTo>
                        <a:pt x="1" y="1"/>
                      </a:lnTo>
                      <a:lnTo>
                        <a:pt x="1" y="1"/>
                      </a:lnTo>
                      <a:lnTo>
                        <a:pt x="1" y="0"/>
                      </a:lnTo>
                      <a:lnTo>
                        <a:pt x="1" y="0"/>
                      </a:lnTo>
                      <a:lnTo>
                        <a:pt x="0" y="0"/>
                      </a:lnTo>
                      <a:lnTo>
                        <a:pt x="0" y="0"/>
                      </a:lnTo>
                      <a:lnTo>
                        <a:pt x="1" y="1"/>
                      </a:lnTo>
                      <a:lnTo>
                        <a:pt x="1" y="3"/>
                      </a:lnTo>
                      <a:lnTo>
                        <a:pt x="1" y="4"/>
                      </a:lnTo>
                      <a:lnTo>
                        <a:pt x="0" y="5"/>
                      </a:lnTo>
                      <a:lnTo>
                        <a:pt x="0" y="5"/>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62" name="Freeform 970">
                  <a:extLst>
                    <a:ext uri="{FF2B5EF4-FFF2-40B4-BE49-F238E27FC236}">
                      <a16:creationId xmlns:a16="http://schemas.microsoft.com/office/drawing/2014/main" id="{80FC26F5-F017-4A27-A90D-14BCE6FD2364}"/>
                    </a:ext>
                  </a:extLst>
                </p:cNvPr>
                <p:cNvSpPr>
                  <a:spLocks/>
                </p:cNvSpPr>
                <p:nvPr/>
              </p:nvSpPr>
              <p:spPr bwMode="auto">
                <a:xfrm>
                  <a:off x="3230" y="1396"/>
                  <a:ext cx="1" cy="5"/>
                </a:xfrm>
                <a:custGeom>
                  <a:avLst/>
                  <a:gdLst>
                    <a:gd name="T0" fmla="*/ 0 w 1"/>
                    <a:gd name="T1" fmla="*/ 5 h 5"/>
                    <a:gd name="T2" fmla="*/ 0 w 1"/>
                    <a:gd name="T3" fmla="*/ 5 h 5"/>
                    <a:gd name="T4" fmla="*/ 1 w 1"/>
                    <a:gd name="T5" fmla="*/ 4 h 5"/>
                    <a:gd name="T6" fmla="*/ 1 w 1"/>
                    <a:gd name="T7" fmla="*/ 3 h 5"/>
                    <a:gd name="T8" fmla="*/ 1 w 1"/>
                    <a:gd name="T9" fmla="*/ 3 h 5"/>
                    <a:gd name="T10" fmla="*/ 1 w 1"/>
                    <a:gd name="T11" fmla="*/ 1 h 5"/>
                    <a:gd name="T12" fmla="*/ 1 w 1"/>
                    <a:gd name="T13" fmla="*/ 1 h 5"/>
                    <a:gd name="T14" fmla="*/ 1 w 1"/>
                    <a:gd name="T15" fmla="*/ 0 h 5"/>
                    <a:gd name="T16" fmla="*/ 1 w 1"/>
                    <a:gd name="T17" fmla="*/ 0 h 5"/>
                    <a:gd name="T18" fmla="*/ 0 w 1"/>
                    <a:gd name="T19" fmla="*/ 0 h 5"/>
                    <a:gd name="T20" fmla="*/ 0 w 1"/>
                    <a:gd name="T21" fmla="*/ 0 h 5"/>
                    <a:gd name="T22" fmla="*/ 1 w 1"/>
                    <a:gd name="T23" fmla="*/ 1 h 5"/>
                    <a:gd name="T24" fmla="*/ 1 w 1"/>
                    <a:gd name="T25" fmla="*/ 3 h 5"/>
                    <a:gd name="T26" fmla="*/ 1 w 1"/>
                    <a:gd name="T27" fmla="*/ 4 h 5"/>
                    <a:gd name="T28" fmla="*/ 0 w 1"/>
                    <a:gd name="T29" fmla="*/ 5 h 5"/>
                    <a:gd name="T30" fmla="*/ 0 w 1"/>
                    <a:gd name="T31" fmla="*/ 5 h 5"/>
                    <a:gd name="T32" fmla="*/ 0 w 1"/>
                    <a:gd name="T33" fmla="*/ 5 h 5"/>
                    <a:gd name="T34" fmla="*/ 0 w 1"/>
                    <a:gd name="T3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5">
                      <a:moveTo>
                        <a:pt x="0" y="5"/>
                      </a:moveTo>
                      <a:lnTo>
                        <a:pt x="0" y="5"/>
                      </a:lnTo>
                      <a:lnTo>
                        <a:pt x="1" y="4"/>
                      </a:lnTo>
                      <a:lnTo>
                        <a:pt x="1" y="3"/>
                      </a:lnTo>
                      <a:lnTo>
                        <a:pt x="1" y="3"/>
                      </a:lnTo>
                      <a:lnTo>
                        <a:pt x="1" y="1"/>
                      </a:lnTo>
                      <a:lnTo>
                        <a:pt x="1" y="1"/>
                      </a:lnTo>
                      <a:lnTo>
                        <a:pt x="1" y="0"/>
                      </a:lnTo>
                      <a:lnTo>
                        <a:pt x="1" y="0"/>
                      </a:lnTo>
                      <a:lnTo>
                        <a:pt x="0" y="0"/>
                      </a:lnTo>
                      <a:lnTo>
                        <a:pt x="0" y="0"/>
                      </a:lnTo>
                      <a:lnTo>
                        <a:pt x="1" y="1"/>
                      </a:lnTo>
                      <a:lnTo>
                        <a:pt x="1" y="3"/>
                      </a:lnTo>
                      <a:lnTo>
                        <a:pt x="1" y="4"/>
                      </a:lnTo>
                      <a:lnTo>
                        <a:pt x="0" y="5"/>
                      </a:lnTo>
                      <a:lnTo>
                        <a:pt x="0" y="5"/>
                      </a:lnTo>
                      <a:lnTo>
                        <a:pt x="0" y="5"/>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63" name="Freeform 971">
                  <a:extLst>
                    <a:ext uri="{FF2B5EF4-FFF2-40B4-BE49-F238E27FC236}">
                      <a16:creationId xmlns:a16="http://schemas.microsoft.com/office/drawing/2014/main" id="{6D0F6CE9-A7A3-4EE1-B95D-4477688C0B26}"/>
                    </a:ext>
                  </a:extLst>
                </p:cNvPr>
                <p:cNvSpPr>
                  <a:spLocks/>
                </p:cNvSpPr>
                <p:nvPr/>
              </p:nvSpPr>
              <p:spPr bwMode="auto">
                <a:xfrm>
                  <a:off x="3238" y="1390"/>
                  <a:ext cx="1" cy="13"/>
                </a:xfrm>
                <a:custGeom>
                  <a:avLst/>
                  <a:gdLst>
                    <a:gd name="T0" fmla="*/ 1 w 1"/>
                    <a:gd name="T1" fmla="*/ 13 h 13"/>
                    <a:gd name="T2" fmla="*/ 1 w 1"/>
                    <a:gd name="T3" fmla="*/ 13 h 13"/>
                    <a:gd name="T4" fmla="*/ 1 w 1"/>
                    <a:gd name="T5" fmla="*/ 13 h 13"/>
                    <a:gd name="T6" fmla="*/ 0 w 1"/>
                    <a:gd name="T7" fmla="*/ 12 h 13"/>
                    <a:gd name="T8" fmla="*/ 0 w 1"/>
                    <a:gd name="T9" fmla="*/ 12 h 13"/>
                    <a:gd name="T10" fmla="*/ 0 w 1"/>
                    <a:gd name="T11" fmla="*/ 10 h 13"/>
                    <a:gd name="T12" fmla="*/ 0 w 1"/>
                    <a:gd name="T13" fmla="*/ 10 h 13"/>
                    <a:gd name="T14" fmla="*/ 0 w 1"/>
                    <a:gd name="T15" fmla="*/ 9 h 13"/>
                    <a:gd name="T16" fmla="*/ 0 w 1"/>
                    <a:gd name="T17" fmla="*/ 7 h 13"/>
                    <a:gd name="T18" fmla="*/ 0 w 1"/>
                    <a:gd name="T19" fmla="*/ 7 h 13"/>
                    <a:gd name="T20" fmla="*/ 0 w 1"/>
                    <a:gd name="T21" fmla="*/ 5 h 13"/>
                    <a:gd name="T22" fmla="*/ 0 w 1"/>
                    <a:gd name="T23" fmla="*/ 3 h 13"/>
                    <a:gd name="T24" fmla="*/ 0 w 1"/>
                    <a:gd name="T25" fmla="*/ 2 h 13"/>
                    <a:gd name="T26" fmla="*/ 1 w 1"/>
                    <a:gd name="T27" fmla="*/ 0 h 13"/>
                    <a:gd name="T28" fmla="*/ 1 w 1"/>
                    <a:gd name="T29" fmla="*/ 0 h 13"/>
                    <a:gd name="T30" fmla="*/ 1 w 1"/>
                    <a:gd name="T31" fmla="*/ 0 h 13"/>
                    <a:gd name="T32" fmla="*/ 1 w 1"/>
                    <a:gd name="T33" fmla="*/ 0 h 13"/>
                    <a:gd name="T34" fmla="*/ 0 w 1"/>
                    <a:gd name="T35" fmla="*/ 2 h 13"/>
                    <a:gd name="T36" fmla="*/ 0 w 1"/>
                    <a:gd name="T37" fmla="*/ 4 h 13"/>
                    <a:gd name="T38" fmla="*/ 0 w 1"/>
                    <a:gd name="T39" fmla="*/ 7 h 13"/>
                    <a:gd name="T40" fmla="*/ 0 w 1"/>
                    <a:gd name="T41" fmla="*/ 7 h 13"/>
                    <a:gd name="T42" fmla="*/ 0 w 1"/>
                    <a:gd name="T43" fmla="*/ 9 h 13"/>
                    <a:gd name="T44" fmla="*/ 0 w 1"/>
                    <a:gd name="T45" fmla="*/ 11 h 13"/>
                    <a:gd name="T46" fmla="*/ 0 w 1"/>
                    <a:gd name="T47" fmla="*/ 11 h 13"/>
                    <a:gd name="T48" fmla="*/ 0 w 1"/>
                    <a:gd name="T49" fmla="*/ 12 h 13"/>
                    <a:gd name="T50" fmla="*/ 0 w 1"/>
                    <a:gd name="T51" fmla="*/ 12 h 13"/>
                    <a:gd name="T52" fmla="*/ 0 w 1"/>
                    <a:gd name="T53" fmla="*/ 12 h 13"/>
                    <a:gd name="T54" fmla="*/ 0 w 1"/>
                    <a:gd name="T55" fmla="*/ 13 h 13"/>
                    <a:gd name="T56" fmla="*/ 0 w 1"/>
                    <a:gd name="T57" fmla="*/ 13 h 13"/>
                    <a:gd name="T58" fmla="*/ 0 w 1"/>
                    <a:gd name="T59" fmla="*/ 13 h 13"/>
                    <a:gd name="T60" fmla="*/ 1 w 1"/>
                    <a:gd name="T61" fmla="*/ 13 h 13"/>
                    <a:gd name="T62" fmla="*/ 1 w 1"/>
                    <a:gd name="T6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 h="13">
                      <a:moveTo>
                        <a:pt x="1" y="13"/>
                      </a:moveTo>
                      <a:lnTo>
                        <a:pt x="1" y="13"/>
                      </a:lnTo>
                      <a:lnTo>
                        <a:pt x="1" y="13"/>
                      </a:lnTo>
                      <a:lnTo>
                        <a:pt x="0" y="12"/>
                      </a:lnTo>
                      <a:lnTo>
                        <a:pt x="0" y="12"/>
                      </a:lnTo>
                      <a:lnTo>
                        <a:pt x="0" y="10"/>
                      </a:lnTo>
                      <a:lnTo>
                        <a:pt x="0" y="10"/>
                      </a:lnTo>
                      <a:lnTo>
                        <a:pt x="0" y="9"/>
                      </a:lnTo>
                      <a:lnTo>
                        <a:pt x="0" y="7"/>
                      </a:lnTo>
                      <a:lnTo>
                        <a:pt x="0" y="7"/>
                      </a:lnTo>
                      <a:lnTo>
                        <a:pt x="0" y="5"/>
                      </a:lnTo>
                      <a:lnTo>
                        <a:pt x="0" y="3"/>
                      </a:lnTo>
                      <a:lnTo>
                        <a:pt x="0" y="2"/>
                      </a:lnTo>
                      <a:lnTo>
                        <a:pt x="1" y="0"/>
                      </a:lnTo>
                      <a:lnTo>
                        <a:pt x="1" y="0"/>
                      </a:lnTo>
                      <a:lnTo>
                        <a:pt x="1" y="0"/>
                      </a:lnTo>
                      <a:lnTo>
                        <a:pt x="1" y="0"/>
                      </a:lnTo>
                      <a:lnTo>
                        <a:pt x="0" y="2"/>
                      </a:lnTo>
                      <a:lnTo>
                        <a:pt x="0" y="4"/>
                      </a:lnTo>
                      <a:lnTo>
                        <a:pt x="0" y="7"/>
                      </a:lnTo>
                      <a:lnTo>
                        <a:pt x="0" y="7"/>
                      </a:lnTo>
                      <a:lnTo>
                        <a:pt x="0" y="9"/>
                      </a:lnTo>
                      <a:lnTo>
                        <a:pt x="0" y="11"/>
                      </a:lnTo>
                      <a:lnTo>
                        <a:pt x="0" y="11"/>
                      </a:lnTo>
                      <a:lnTo>
                        <a:pt x="0" y="12"/>
                      </a:lnTo>
                      <a:lnTo>
                        <a:pt x="0" y="12"/>
                      </a:lnTo>
                      <a:lnTo>
                        <a:pt x="0" y="12"/>
                      </a:lnTo>
                      <a:lnTo>
                        <a:pt x="0" y="13"/>
                      </a:lnTo>
                      <a:lnTo>
                        <a:pt x="0" y="13"/>
                      </a:lnTo>
                      <a:lnTo>
                        <a:pt x="0" y="13"/>
                      </a:lnTo>
                      <a:lnTo>
                        <a:pt x="1" y="13"/>
                      </a:lnTo>
                      <a:lnTo>
                        <a:pt x="1"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64" name="Freeform 972">
                  <a:extLst>
                    <a:ext uri="{FF2B5EF4-FFF2-40B4-BE49-F238E27FC236}">
                      <a16:creationId xmlns:a16="http://schemas.microsoft.com/office/drawing/2014/main" id="{98FE8F4D-8A8D-4556-85EF-908EC95AB1B0}"/>
                    </a:ext>
                  </a:extLst>
                </p:cNvPr>
                <p:cNvSpPr>
                  <a:spLocks/>
                </p:cNvSpPr>
                <p:nvPr/>
              </p:nvSpPr>
              <p:spPr bwMode="auto">
                <a:xfrm>
                  <a:off x="3238" y="1390"/>
                  <a:ext cx="1" cy="13"/>
                </a:xfrm>
                <a:custGeom>
                  <a:avLst/>
                  <a:gdLst>
                    <a:gd name="T0" fmla="*/ 1 w 1"/>
                    <a:gd name="T1" fmla="*/ 13 h 13"/>
                    <a:gd name="T2" fmla="*/ 1 w 1"/>
                    <a:gd name="T3" fmla="*/ 13 h 13"/>
                    <a:gd name="T4" fmla="*/ 1 w 1"/>
                    <a:gd name="T5" fmla="*/ 13 h 13"/>
                    <a:gd name="T6" fmla="*/ 0 w 1"/>
                    <a:gd name="T7" fmla="*/ 12 h 13"/>
                    <a:gd name="T8" fmla="*/ 0 w 1"/>
                    <a:gd name="T9" fmla="*/ 12 h 13"/>
                    <a:gd name="T10" fmla="*/ 0 w 1"/>
                    <a:gd name="T11" fmla="*/ 10 h 13"/>
                    <a:gd name="T12" fmla="*/ 0 w 1"/>
                    <a:gd name="T13" fmla="*/ 10 h 13"/>
                    <a:gd name="T14" fmla="*/ 0 w 1"/>
                    <a:gd name="T15" fmla="*/ 9 h 13"/>
                    <a:gd name="T16" fmla="*/ 0 w 1"/>
                    <a:gd name="T17" fmla="*/ 7 h 13"/>
                    <a:gd name="T18" fmla="*/ 0 w 1"/>
                    <a:gd name="T19" fmla="*/ 7 h 13"/>
                    <a:gd name="T20" fmla="*/ 0 w 1"/>
                    <a:gd name="T21" fmla="*/ 5 h 13"/>
                    <a:gd name="T22" fmla="*/ 0 w 1"/>
                    <a:gd name="T23" fmla="*/ 3 h 13"/>
                    <a:gd name="T24" fmla="*/ 0 w 1"/>
                    <a:gd name="T25" fmla="*/ 2 h 13"/>
                    <a:gd name="T26" fmla="*/ 1 w 1"/>
                    <a:gd name="T27" fmla="*/ 0 h 13"/>
                    <a:gd name="T28" fmla="*/ 1 w 1"/>
                    <a:gd name="T29" fmla="*/ 0 h 13"/>
                    <a:gd name="T30" fmla="*/ 1 w 1"/>
                    <a:gd name="T31" fmla="*/ 0 h 13"/>
                    <a:gd name="T32" fmla="*/ 1 w 1"/>
                    <a:gd name="T33" fmla="*/ 0 h 13"/>
                    <a:gd name="T34" fmla="*/ 0 w 1"/>
                    <a:gd name="T35" fmla="*/ 2 h 13"/>
                    <a:gd name="T36" fmla="*/ 0 w 1"/>
                    <a:gd name="T37" fmla="*/ 4 h 13"/>
                    <a:gd name="T38" fmla="*/ 0 w 1"/>
                    <a:gd name="T39" fmla="*/ 7 h 13"/>
                    <a:gd name="T40" fmla="*/ 0 w 1"/>
                    <a:gd name="T41" fmla="*/ 7 h 13"/>
                    <a:gd name="T42" fmla="*/ 0 w 1"/>
                    <a:gd name="T43" fmla="*/ 9 h 13"/>
                    <a:gd name="T44" fmla="*/ 0 w 1"/>
                    <a:gd name="T45" fmla="*/ 11 h 13"/>
                    <a:gd name="T46" fmla="*/ 0 w 1"/>
                    <a:gd name="T47" fmla="*/ 11 h 13"/>
                    <a:gd name="T48" fmla="*/ 0 w 1"/>
                    <a:gd name="T49" fmla="*/ 12 h 13"/>
                    <a:gd name="T50" fmla="*/ 0 w 1"/>
                    <a:gd name="T51" fmla="*/ 12 h 13"/>
                    <a:gd name="T52" fmla="*/ 0 w 1"/>
                    <a:gd name="T53" fmla="*/ 12 h 13"/>
                    <a:gd name="T54" fmla="*/ 0 w 1"/>
                    <a:gd name="T55" fmla="*/ 13 h 13"/>
                    <a:gd name="T56" fmla="*/ 0 w 1"/>
                    <a:gd name="T57" fmla="*/ 13 h 13"/>
                    <a:gd name="T58" fmla="*/ 0 w 1"/>
                    <a:gd name="T59" fmla="*/ 13 h 13"/>
                    <a:gd name="T60" fmla="*/ 1 w 1"/>
                    <a:gd name="T61" fmla="*/ 13 h 13"/>
                    <a:gd name="T62" fmla="*/ 1 w 1"/>
                    <a:gd name="T6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 h="13">
                      <a:moveTo>
                        <a:pt x="1" y="13"/>
                      </a:moveTo>
                      <a:lnTo>
                        <a:pt x="1" y="13"/>
                      </a:lnTo>
                      <a:lnTo>
                        <a:pt x="1" y="13"/>
                      </a:lnTo>
                      <a:lnTo>
                        <a:pt x="0" y="12"/>
                      </a:lnTo>
                      <a:lnTo>
                        <a:pt x="0" y="12"/>
                      </a:lnTo>
                      <a:lnTo>
                        <a:pt x="0" y="10"/>
                      </a:lnTo>
                      <a:lnTo>
                        <a:pt x="0" y="10"/>
                      </a:lnTo>
                      <a:lnTo>
                        <a:pt x="0" y="9"/>
                      </a:lnTo>
                      <a:lnTo>
                        <a:pt x="0" y="7"/>
                      </a:lnTo>
                      <a:lnTo>
                        <a:pt x="0" y="7"/>
                      </a:lnTo>
                      <a:lnTo>
                        <a:pt x="0" y="5"/>
                      </a:lnTo>
                      <a:lnTo>
                        <a:pt x="0" y="3"/>
                      </a:lnTo>
                      <a:lnTo>
                        <a:pt x="0" y="2"/>
                      </a:lnTo>
                      <a:lnTo>
                        <a:pt x="1" y="0"/>
                      </a:lnTo>
                      <a:lnTo>
                        <a:pt x="1" y="0"/>
                      </a:lnTo>
                      <a:lnTo>
                        <a:pt x="1" y="0"/>
                      </a:lnTo>
                      <a:lnTo>
                        <a:pt x="1" y="0"/>
                      </a:lnTo>
                      <a:lnTo>
                        <a:pt x="0" y="2"/>
                      </a:lnTo>
                      <a:lnTo>
                        <a:pt x="0" y="4"/>
                      </a:lnTo>
                      <a:lnTo>
                        <a:pt x="0" y="7"/>
                      </a:lnTo>
                      <a:lnTo>
                        <a:pt x="0" y="7"/>
                      </a:lnTo>
                      <a:lnTo>
                        <a:pt x="0" y="9"/>
                      </a:lnTo>
                      <a:lnTo>
                        <a:pt x="0" y="11"/>
                      </a:lnTo>
                      <a:lnTo>
                        <a:pt x="0" y="11"/>
                      </a:lnTo>
                      <a:lnTo>
                        <a:pt x="0" y="12"/>
                      </a:lnTo>
                      <a:lnTo>
                        <a:pt x="0" y="12"/>
                      </a:lnTo>
                      <a:lnTo>
                        <a:pt x="0" y="12"/>
                      </a:lnTo>
                      <a:lnTo>
                        <a:pt x="0" y="13"/>
                      </a:lnTo>
                      <a:lnTo>
                        <a:pt x="0" y="13"/>
                      </a:lnTo>
                      <a:lnTo>
                        <a:pt x="0" y="13"/>
                      </a:lnTo>
                      <a:lnTo>
                        <a:pt x="1" y="13"/>
                      </a:lnTo>
                      <a:lnTo>
                        <a:pt x="1"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65" name="Freeform 973">
                  <a:extLst>
                    <a:ext uri="{FF2B5EF4-FFF2-40B4-BE49-F238E27FC236}">
                      <a16:creationId xmlns:a16="http://schemas.microsoft.com/office/drawing/2014/main" id="{7CA387B0-84F5-4082-9C58-030E8DBF3081}"/>
                    </a:ext>
                  </a:extLst>
                </p:cNvPr>
                <p:cNvSpPr>
                  <a:spLocks/>
                </p:cNvSpPr>
                <p:nvPr/>
              </p:nvSpPr>
              <p:spPr bwMode="auto">
                <a:xfrm>
                  <a:off x="3238" y="1393"/>
                  <a:ext cx="2" cy="6"/>
                </a:xfrm>
                <a:custGeom>
                  <a:avLst/>
                  <a:gdLst>
                    <a:gd name="T0" fmla="*/ 0 w 2"/>
                    <a:gd name="T1" fmla="*/ 6 h 6"/>
                    <a:gd name="T2" fmla="*/ 0 w 2"/>
                    <a:gd name="T3" fmla="*/ 6 h 6"/>
                    <a:gd name="T4" fmla="*/ 1 w 2"/>
                    <a:gd name="T5" fmla="*/ 4 h 6"/>
                    <a:gd name="T6" fmla="*/ 1 w 2"/>
                    <a:gd name="T7" fmla="*/ 3 h 6"/>
                    <a:gd name="T8" fmla="*/ 1 w 2"/>
                    <a:gd name="T9" fmla="*/ 3 h 6"/>
                    <a:gd name="T10" fmla="*/ 2 w 2"/>
                    <a:gd name="T11" fmla="*/ 2 h 6"/>
                    <a:gd name="T12" fmla="*/ 2 w 2"/>
                    <a:gd name="T13" fmla="*/ 0 h 6"/>
                    <a:gd name="T14" fmla="*/ 2 w 2"/>
                    <a:gd name="T15" fmla="*/ 0 h 6"/>
                    <a:gd name="T16" fmla="*/ 2 w 2"/>
                    <a:gd name="T17" fmla="*/ 0 h 6"/>
                    <a:gd name="T18" fmla="*/ 2 w 2"/>
                    <a:gd name="T19" fmla="*/ 0 h 6"/>
                    <a:gd name="T20" fmla="*/ 2 w 2"/>
                    <a:gd name="T21" fmla="*/ 0 h 6"/>
                    <a:gd name="T22" fmla="*/ 1 w 2"/>
                    <a:gd name="T23" fmla="*/ 2 h 6"/>
                    <a:gd name="T24" fmla="*/ 1 w 2"/>
                    <a:gd name="T25" fmla="*/ 3 h 6"/>
                    <a:gd name="T26" fmla="*/ 1 w 2"/>
                    <a:gd name="T27" fmla="*/ 3 h 6"/>
                    <a:gd name="T28" fmla="*/ 0 w 2"/>
                    <a:gd name="T29" fmla="*/ 4 h 6"/>
                    <a:gd name="T30" fmla="*/ 0 w 2"/>
                    <a:gd name="T31" fmla="*/ 4 h 6"/>
                    <a:gd name="T32" fmla="*/ 0 w 2"/>
                    <a:gd name="T33" fmla="*/ 4 h 6"/>
                    <a:gd name="T34" fmla="*/ 0 w 2"/>
                    <a:gd name="T35" fmla="*/ 5 h 6"/>
                    <a:gd name="T36" fmla="*/ 0 w 2"/>
                    <a:gd name="T37" fmla="*/ 5 h 6"/>
                    <a:gd name="T38" fmla="*/ 0 w 2"/>
                    <a:gd name="T39" fmla="*/ 5 h 6"/>
                    <a:gd name="T40" fmla="*/ 0 w 2"/>
                    <a:gd name="T41" fmla="*/ 6 h 6"/>
                    <a:gd name="T42" fmla="*/ 0 w 2"/>
                    <a:gd name="T4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6">
                      <a:moveTo>
                        <a:pt x="0" y="6"/>
                      </a:moveTo>
                      <a:lnTo>
                        <a:pt x="0" y="6"/>
                      </a:lnTo>
                      <a:lnTo>
                        <a:pt x="1" y="4"/>
                      </a:lnTo>
                      <a:lnTo>
                        <a:pt x="1" y="3"/>
                      </a:lnTo>
                      <a:lnTo>
                        <a:pt x="1" y="3"/>
                      </a:lnTo>
                      <a:lnTo>
                        <a:pt x="2" y="2"/>
                      </a:lnTo>
                      <a:lnTo>
                        <a:pt x="2" y="0"/>
                      </a:lnTo>
                      <a:lnTo>
                        <a:pt x="2" y="0"/>
                      </a:lnTo>
                      <a:lnTo>
                        <a:pt x="2" y="0"/>
                      </a:lnTo>
                      <a:lnTo>
                        <a:pt x="2" y="0"/>
                      </a:lnTo>
                      <a:lnTo>
                        <a:pt x="2" y="0"/>
                      </a:lnTo>
                      <a:lnTo>
                        <a:pt x="1" y="2"/>
                      </a:lnTo>
                      <a:lnTo>
                        <a:pt x="1" y="3"/>
                      </a:lnTo>
                      <a:lnTo>
                        <a:pt x="1" y="3"/>
                      </a:lnTo>
                      <a:lnTo>
                        <a:pt x="0" y="4"/>
                      </a:lnTo>
                      <a:lnTo>
                        <a:pt x="0" y="4"/>
                      </a:lnTo>
                      <a:lnTo>
                        <a:pt x="0" y="4"/>
                      </a:lnTo>
                      <a:lnTo>
                        <a:pt x="0" y="5"/>
                      </a:lnTo>
                      <a:lnTo>
                        <a:pt x="0" y="5"/>
                      </a:lnTo>
                      <a:lnTo>
                        <a:pt x="0" y="5"/>
                      </a:lnTo>
                      <a:lnTo>
                        <a:pt x="0"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66" name="Freeform 974">
                  <a:extLst>
                    <a:ext uri="{FF2B5EF4-FFF2-40B4-BE49-F238E27FC236}">
                      <a16:creationId xmlns:a16="http://schemas.microsoft.com/office/drawing/2014/main" id="{10A9F80F-27AD-4E16-A6B9-7549F7BD77B5}"/>
                    </a:ext>
                  </a:extLst>
                </p:cNvPr>
                <p:cNvSpPr>
                  <a:spLocks/>
                </p:cNvSpPr>
                <p:nvPr/>
              </p:nvSpPr>
              <p:spPr bwMode="auto">
                <a:xfrm>
                  <a:off x="3238" y="1393"/>
                  <a:ext cx="2" cy="6"/>
                </a:xfrm>
                <a:custGeom>
                  <a:avLst/>
                  <a:gdLst>
                    <a:gd name="T0" fmla="*/ 0 w 2"/>
                    <a:gd name="T1" fmla="*/ 6 h 6"/>
                    <a:gd name="T2" fmla="*/ 0 w 2"/>
                    <a:gd name="T3" fmla="*/ 6 h 6"/>
                    <a:gd name="T4" fmla="*/ 1 w 2"/>
                    <a:gd name="T5" fmla="*/ 4 h 6"/>
                    <a:gd name="T6" fmla="*/ 1 w 2"/>
                    <a:gd name="T7" fmla="*/ 3 h 6"/>
                    <a:gd name="T8" fmla="*/ 1 w 2"/>
                    <a:gd name="T9" fmla="*/ 3 h 6"/>
                    <a:gd name="T10" fmla="*/ 2 w 2"/>
                    <a:gd name="T11" fmla="*/ 2 h 6"/>
                    <a:gd name="T12" fmla="*/ 2 w 2"/>
                    <a:gd name="T13" fmla="*/ 0 h 6"/>
                    <a:gd name="T14" fmla="*/ 2 w 2"/>
                    <a:gd name="T15" fmla="*/ 0 h 6"/>
                    <a:gd name="T16" fmla="*/ 2 w 2"/>
                    <a:gd name="T17" fmla="*/ 0 h 6"/>
                    <a:gd name="T18" fmla="*/ 2 w 2"/>
                    <a:gd name="T19" fmla="*/ 0 h 6"/>
                    <a:gd name="T20" fmla="*/ 2 w 2"/>
                    <a:gd name="T21" fmla="*/ 0 h 6"/>
                    <a:gd name="T22" fmla="*/ 1 w 2"/>
                    <a:gd name="T23" fmla="*/ 2 h 6"/>
                    <a:gd name="T24" fmla="*/ 1 w 2"/>
                    <a:gd name="T25" fmla="*/ 3 h 6"/>
                    <a:gd name="T26" fmla="*/ 1 w 2"/>
                    <a:gd name="T27" fmla="*/ 3 h 6"/>
                    <a:gd name="T28" fmla="*/ 0 w 2"/>
                    <a:gd name="T29" fmla="*/ 4 h 6"/>
                    <a:gd name="T30" fmla="*/ 0 w 2"/>
                    <a:gd name="T31" fmla="*/ 4 h 6"/>
                    <a:gd name="T32" fmla="*/ 0 w 2"/>
                    <a:gd name="T33" fmla="*/ 4 h 6"/>
                    <a:gd name="T34" fmla="*/ 0 w 2"/>
                    <a:gd name="T35" fmla="*/ 5 h 6"/>
                    <a:gd name="T36" fmla="*/ 0 w 2"/>
                    <a:gd name="T37" fmla="*/ 5 h 6"/>
                    <a:gd name="T38" fmla="*/ 0 w 2"/>
                    <a:gd name="T39" fmla="*/ 5 h 6"/>
                    <a:gd name="T40" fmla="*/ 0 w 2"/>
                    <a:gd name="T41" fmla="*/ 6 h 6"/>
                    <a:gd name="T42" fmla="*/ 0 w 2"/>
                    <a:gd name="T4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6">
                      <a:moveTo>
                        <a:pt x="0" y="6"/>
                      </a:moveTo>
                      <a:lnTo>
                        <a:pt x="0" y="6"/>
                      </a:lnTo>
                      <a:lnTo>
                        <a:pt x="1" y="4"/>
                      </a:lnTo>
                      <a:lnTo>
                        <a:pt x="1" y="3"/>
                      </a:lnTo>
                      <a:lnTo>
                        <a:pt x="1" y="3"/>
                      </a:lnTo>
                      <a:lnTo>
                        <a:pt x="2" y="2"/>
                      </a:lnTo>
                      <a:lnTo>
                        <a:pt x="2" y="0"/>
                      </a:lnTo>
                      <a:lnTo>
                        <a:pt x="2" y="0"/>
                      </a:lnTo>
                      <a:lnTo>
                        <a:pt x="2" y="0"/>
                      </a:lnTo>
                      <a:lnTo>
                        <a:pt x="2" y="0"/>
                      </a:lnTo>
                      <a:lnTo>
                        <a:pt x="2" y="0"/>
                      </a:lnTo>
                      <a:lnTo>
                        <a:pt x="1" y="2"/>
                      </a:lnTo>
                      <a:lnTo>
                        <a:pt x="1" y="3"/>
                      </a:lnTo>
                      <a:lnTo>
                        <a:pt x="1" y="3"/>
                      </a:lnTo>
                      <a:lnTo>
                        <a:pt x="0" y="4"/>
                      </a:lnTo>
                      <a:lnTo>
                        <a:pt x="0" y="4"/>
                      </a:lnTo>
                      <a:lnTo>
                        <a:pt x="0" y="4"/>
                      </a:lnTo>
                      <a:lnTo>
                        <a:pt x="0" y="5"/>
                      </a:lnTo>
                      <a:lnTo>
                        <a:pt x="0" y="5"/>
                      </a:lnTo>
                      <a:lnTo>
                        <a:pt x="0" y="5"/>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67" name="Freeform 975">
                  <a:extLst>
                    <a:ext uri="{FF2B5EF4-FFF2-40B4-BE49-F238E27FC236}">
                      <a16:creationId xmlns:a16="http://schemas.microsoft.com/office/drawing/2014/main" id="{A6F37654-B340-41C3-9FD6-09CE799F32AC}"/>
                    </a:ext>
                  </a:extLst>
                </p:cNvPr>
                <p:cNvSpPr>
                  <a:spLocks/>
                </p:cNvSpPr>
                <p:nvPr/>
              </p:nvSpPr>
              <p:spPr bwMode="auto">
                <a:xfrm>
                  <a:off x="3231" y="1390"/>
                  <a:ext cx="1" cy="8"/>
                </a:xfrm>
                <a:custGeom>
                  <a:avLst/>
                  <a:gdLst>
                    <a:gd name="T0" fmla="*/ 0 w 1"/>
                    <a:gd name="T1" fmla="*/ 8 h 8"/>
                    <a:gd name="T2" fmla="*/ 0 w 1"/>
                    <a:gd name="T3" fmla="*/ 8 h 8"/>
                    <a:gd name="T4" fmla="*/ 0 w 1"/>
                    <a:gd name="T5" fmla="*/ 7 h 8"/>
                    <a:gd name="T6" fmla="*/ 1 w 1"/>
                    <a:gd name="T7" fmla="*/ 6 h 8"/>
                    <a:gd name="T8" fmla="*/ 1 w 1"/>
                    <a:gd name="T9" fmla="*/ 5 h 8"/>
                    <a:gd name="T10" fmla="*/ 1 w 1"/>
                    <a:gd name="T11" fmla="*/ 5 h 8"/>
                    <a:gd name="T12" fmla="*/ 1 w 1"/>
                    <a:gd name="T13" fmla="*/ 3 h 8"/>
                    <a:gd name="T14" fmla="*/ 1 w 1"/>
                    <a:gd name="T15" fmla="*/ 0 h 8"/>
                    <a:gd name="T16" fmla="*/ 1 w 1"/>
                    <a:gd name="T17" fmla="*/ 0 h 8"/>
                    <a:gd name="T18" fmla="*/ 1 w 1"/>
                    <a:gd name="T19" fmla="*/ 0 h 8"/>
                    <a:gd name="T20" fmla="*/ 1 w 1"/>
                    <a:gd name="T21" fmla="*/ 0 h 8"/>
                    <a:gd name="T22" fmla="*/ 1 w 1"/>
                    <a:gd name="T23" fmla="*/ 4 h 8"/>
                    <a:gd name="T24" fmla="*/ 0 w 1"/>
                    <a:gd name="T25" fmla="*/ 6 h 8"/>
                    <a:gd name="T26" fmla="*/ 0 w 1"/>
                    <a:gd name="T27" fmla="*/ 8 h 8"/>
                    <a:gd name="T28" fmla="*/ 0 w 1"/>
                    <a:gd name="T29" fmla="*/ 8 h 8"/>
                    <a:gd name="T30" fmla="*/ 0 w 1"/>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8">
                      <a:moveTo>
                        <a:pt x="0" y="8"/>
                      </a:moveTo>
                      <a:lnTo>
                        <a:pt x="0" y="8"/>
                      </a:lnTo>
                      <a:lnTo>
                        <a:pt x="0" y="7"/>
                      </a:lnTo>
                      <a:lnTo>
                        <a:pt x="1" y="6"/>
                      </a:lnTo>
                      <a:lnTo>
                        <a:pt x="1" y="5"/>
                      </a:lnTo>
                      <a:lnTo>
                        <a:pt x="1" y="5"/>
                      </a:lnTo>
                      <a:lnTo>
                        <a:pt x="1" y="3"/>
                      </a:lnTo>
                      <a:lnTo>
                        <a:pt x="1" y="0"/>
                      </a:lnTo>
                      <a:lnTo>
                        <a:pt x="1" y="0"/>
                      </a:lnTo>
                      <a:lnTo>
                        <a:pt x="1" y="0"/>
                      </a:lnTo>
                      <a:lnTo>
                        <a:pt x="1" y="0"/>
                      </a:lnTo>
                      <a:lnTo>
                        <a:pt x="1" y="4"/>
                      </a:lnTo>
                      <a:lnTo>
                        <a:pt x="0" y="6"/>
                      </a:lnTo>
                      <a:lnTo>
                        <a:pt x="0" y="8"/>
                      </a:lnTo>
                      <a:lnTo>
                        <a:pt x="0"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68" name="Freeform 976">
                  <a:extLst>
                    <a:ext uri="{FF2B5EF4-FFF2-40B4-BE49-F238E27FC236}">
                      <a16:creationId xmlns:a16="http://schemas.microsoft.com/office/drawing/2014/main" id="{4E82C4AB-517F-47D4-94C4-D4B3DE193235}"/>
                    </a:ext>
                  </a:extLst>
                </p:cNvPr>
                <p:cNvSpPr>
                  <a:spLocks/>
                </p:cNvSpPr>
                <p:nvPr/>
              </p:nvSpPr>
              <p:spPr bwMode="auto">
                <a:xfrm>
                  <a:off x="3231" y="1390"/>
                  <a:ext cx="1" cy="8"/>
                </a:xfrm>
                <a:custGeom>
                  <a:avLst/>
                  <a:gdLst>
                    <a:gd name="T0" fmla="*/ 0 w 1"/>
                    <a:gd name="T1" fmla="*/ 8 h 8"/>
                    <a:gd name="T2" fmla="*/ 0 w 1"/>
                    <a:gd name="T3" fmla="*/ 8 h 8"/>
                    <a:gd name="T4" fmla="*/ 0 w 1"/>
                    <a:gd name="T5" fmla="*/ 7 h 8"/>
                    <a:gd name="T6" fmla="*/ 1 w 1"/>
                    <a:gd name="T7" fmla="*/ 6 h 8"/>
                    <a:gd name="T8" fmla="*/ 1 w 1"/>
                    <a:gd name="T9" fmla="*/ 5 h 8"/>
                    <a:gd name="T10" fmla="*/ 1 w 1"/>
                    <a:gd name="T11" fmla="*/ 5 h 8"/>
                    <a:gd name="T12" fmla="*/ 1 w 1"/>
                    <a:gd name="T13" fmla="*/ 3 h 8"/>
                    <a:gd name="T14" fmla="*/ 1 w 1"/>
                    <a:gd name="T15" fmla="*/ 0 h 8"/>
                    <a:gd name="T16" fmla="*/ 1 w 1"/>
                    <a:gd name="T17" fmla="*/ 0 h 8"/>
                    <a:gd name="T18" fmla="*/ 1 w 1"/>
                    <a:gd name="T19" fmla="*/ 0 h 8"/>
                    <a:gd name="T20" fmla="*/ 1 w 1"/>
                    <a:gd name="T21" fmla="*/ 0 h 8"/>
                    <a:gd name="T22" fmla="*/ 1 w 1"/>
                    <a:gd name="T23" fmla="*/ 4 h 8"/>
                    <a:gd name="T24" fmla="*/ 0 w 1"/>
                    <a:gd name="T25" fmla="*/ 6 h 8"/>
                    <a:gd name="T26" fmla="*/ 0 w 1"/>
                    <a:gd name="T27" fmla="*/ 8 h 8"/>
                    <a:gd name="T28" fmla="*/ 0 w 1"/>
                    <a:gd name="T29" fmla="*/ 8 h 8"/>
                    <a:gd name="T30" fmla="*/ 0 w 1"/>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8">
                      <a:moveTo>
                        <a:pt x="0" y="8"/>
                      </a:moveTo>
                      <a:lnTo>
                        <a:pt x="0" y="8"/>
                      </a:lnTo>
                      <a:lnTo>
                        <a:pt x="0" y="7"/>
                      </a:lnTo>
                      <a:lnTo>
                        <a:pt x="1" y="6"/>
                      </a:lnTo>
                      <a:lnTo>
                        <a:pt x="1" y="5"/>
                      </a:lnTo>
                      <a:lnTo>
                        <a:pt x="1" y="5"/>
                      </a:lnTo>
                      <a:lnTo>
                        <a:pt x="1" y="3"/>
                      </a:lnTo>
                      <a:lnTo>
                        <a:pt x="1" y="0"/>
                      </a:lnTo>
                      <a:lnTo>
                        <a:pt x="1" y="0"/>
                      </a:lnTo>
                      <a:lnTo>
                        <a:pt x="1" y="0"/>
                      </a:lnTo>
                      <a:lnTo>
                        <a:pt x="1" y="0"/>
                      </a:lnTo>
                      <a:lnTo>
                        <a:pt x="1" y="4"/>
                      </a:lnTo>
                      <a:lnTo>
                        <a:pt x="0" y="6"/>
                      </a:lnTo>
                      <a:lnTo>
                        <a:pt x="0" y="8"/>
                      </a:lnTo>
                      <a:lnTo>
                        <a:pt x="0" y="8"/>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69" name="Freeform 977">
                  <a:extLst>
                    <a:ext uri="{FF2B5EF4-FFF2-40B4-BE49-F238E27FC236}">
                      <a16:creationId xmlns:a16="http://schemas.microsoft.com/office/drawing/2014/main" id="{0E29763C-0DED-4881-AC48-863295AC8DF9}"/>
                    </a:ext>
                  </a:extLst>
                </p:cNvPr>
                <p:cNvSpPr>
                  <a:spLocks/>
                </p:cNvSpPr>
                <p:nvPr/>
              </p:nvSpPr>
              <p:spPr bwMode="auto">
                <a:xfrm>
                  <a:off x="3222" y="1394"/>
                  <a:ext cx="4" cy="10"/>
                </a:xfrm>
                <a:custGeom>
                  <a:avLst/>
                  <a:gdLst>
                    <a:gd name="T0" fmla="*/ 4 w 4"/>
                    <a:gd name="T1" fmla="*/ 9 h 10"/>
                    <a:gd name="T2" fmla="*/ 4 w 4"/>
                    <a:gd name="T3" fmla="*/ 9 h 10"/>
                    <a:gd name="T4" fmla="*/ 3 w 4"/>
                    <a:gd name="T5" fmla="*/ 9 h 10"/>
                    <a:gd name="T6" fmla="*/ 3 w 4"/>
                    <a:gd name="T7" fmla="*/ 9 h 10"/>
                    <a:gd name="T8" fmla="*/ 3 w 4"/>
                    <a:gd name="T9" fmla="*/ 8 h 10"/>
                    <a:gd name="T10" fmla="*/ 3 w 4"/>
                    <a:gd name="T11" fmla="*/ 8 h 10"/>
                    <a:gd name="T12" fmla="*/ 2 w 4"/>
                    <a:gd name="T13" fmla="*/ 7 h 10"/>
                    <a:gd name="T14" fmla="*/ 1 w 4"/>
                    <a:gd name="T15" fmla="*/ 5 h 10"/>
                    <a:gd name="T16" fmla="*/ 1 w 4"/>
                    <a:gd name="T17" fmla="*/ 5 h 10"/>
                    <a:gd name="T18" fmla="*/ 1 w 4"/>
                    <a:gd name="T19" fmla="*/ 4 h 10"/>
                    <a:gd name="T20" fmla="*/ 0 w 4"/>
                    <a:gd name="T21" fmla="*/ 3 h 10"/>
                    <a:gd name="T22" fmla="*/ 0 w 4"/>
                    <a:gd name="T23" fmla="*/ 0 h 10"/>
                    <a:gd name="T24" fmla="*/ 0 w 4"/>
                    <a:gd name="T25" fmla="*/ 0 h 10"/>
                    <a:gd name="T26" fmla="*/ 0 w 4"/>
                    <a:gd name="T27" fmla="*/ 0 h 10"/>
                    <a:gd name="T28" fmla="*/ 0 w 4"/>
                    <a:gd name="T29" fmla="*/ 0 h 10"/>
                    <a:gd name="T30" fmla="*/ 0 w 4"/>
                    <a:gd name="T31" fmla="*/ 3 h 10"/>
                    <a:gd name="T32" fmla="*/ 1 w 4"/>
                    <a:gd name="T33" fmla="*/ 4 h 10"/>
                    <a:gd name="T34" fmla="*/ 1 w 4"/>
                    <a:gd name="T35" fmla="*/ 6 h 10"/>
                    <a:gd name="T36" fmla="*/ 1 w 4"/>
                    <a:gd name="T37" fmla="*/ 6 h 10"/>
                    <a:gd name="T38" fmla="*/ 2 w 4"/>
                    <a:gd name="T39" fmla="*/ 7 h 10"/>
                    <a:gd name="T40" fmla="*/ 3 w 4"/>
                    <a:gd name="T41" fmla="*/ 8 h 10"/>
                    <a:gd name="T42" fmla="*/ 3 w 4"/>
                    <a:gd name="T43" fmla="*/ 8 h 10"/>
                    <a:gd name="T44" fmla="*/ 3 w 4"/>
                    <a:gd name="T45" fmla="*/ 9 h 10"/>
                    <a:gd name="T46" fmla="*/ 3 w 4"/>
                    <a:gd name="T47" fmla="*/ 9 h 10"/>
                    <a:gd name="T48" fmla="*/ 4 w 4"/>
                    <a:gd name="T49" fmla="*/ 10 h 10"/>
                    <a:gd name="T50" fmla="*/ 4 w 4"/>
                    <a:gd name="T51" fmla="*/ 10 h 10"/>
                    <a:gd name="T52" fmla="*/ 4 w 4"/>
                    <a:gd name="T53" fmla="*/ 9 h 10"/>
                    <a:gd name="T54" fmla="*/ 4 w 4"/>
                    <a:gd name="T55" fmla="*/ 9 h 10"/>
                    <a:gd name="T56" fmla="*/ 4 w 4"/>
                    <a:gd name="T57" fmla="*/ 9 h 10"/>
                    <a:gd name="T58" fmla="*/ 4 w 4"/>
                    <a:gd name="T59" fmla="*/ 9 h 10"/>
                    <a:gd name="T60" fmla="*/ 4 w 4"/>
                    <a:gd name="T61" fmla="*/ 9 h 10"/>
                    <a:gd name="T62" fmla="*/ 4 w 4"/>
                    <a:gd name="T6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 h="10">
                      <a:moveTo>
                        <a:pt x="4" y="9"/>
                      </a:moveTo>
                      <a:lnTo>
                        <a:pt x="4" y="9"/>
                      </a:lnTo>
                      <a:lnTo>
                        <a:pt x="3" y="9"/>
                      </a:lnTo>
                      <a:lnTo>
                        <a:pt x="3" y="9"/>
                      </a:lnTo>
                      <a:lnTo>
                        <a:pt x="3" y="8"/>
                      </a:lnTo>
                      <a:lnTo>
                        <a:pt x="3" y="8"/>
                      </a:lnTo>
                      <a:lnTo>
                        <a:pt x="2" y="7"/>
                      </a:lnTo>
                      <a:lnTo>
                        <a:pt x="1" y="5"/>
                      </a:lnTo>
                      <a:lnTo>
                        <a:pt x="1" y="5"/>
                      </a:lnTo>
                      <a:lnTo>
                        <a:pt x="1" y="4"/>
                      </a:lnTo>
                      <a:lnTo>
                        <a:pt x="0" y="3"/>
                      </a:lnTo>
                      <a:lnTo>
                        <a:pt x="0" y="0"/>
                      </a:lnTo>
                      <a:lnTo>
                        <a:pt x="0" y="0"/>
                      </a:lnTo>
                      <a:lnTo>
                        <a:pt x="0" y="0"/>
                      </a:lnTo>
                      <a:lnTo>
                        <a:pt x="0" y="0"/>
                      </a:lnTo>
                      <a:lnTo>
                        <a:pt x="0" y="3"/>
                      </a:lnTo>
                      <a:lnTo>
                        <a:pt x="1" y="4"/>
                      </a:lnTo>
                      <a:lnTo>
                        <a:pt x="1" y="6"/>
                      </a:lnTo>
                      <a:lnTo>
                        <a:pt x="1" y="6"/>
                      </a:lnTo>
                      <a:lnTo>
                        <a:pt x="2" y="7"/>
                      </a:lnTo>
                      <a:lnTo>
                        <a:pt x="3" y="8"/>
                      </a:lnTo>
                      <a:lnTo>
                        <a:pt x="3" y="8"/>
                      </a:lnTo>
                      <a:lnTo>
                        <a:pt x="3" y="9"/>
                      </a:lnTo>
                      <a:lnTo>
                        <a:pt x="3" y="9"/>
                      </a:lnTo>
                      <a:lnTo>
                        <a:pt x="4" y="10"/>
                      </a:lnTo>
                      <a:lnTo>
                        <a:pt x="4" y="10"/>
                      </a:lnTo>
                      <a:lnTo>
                        <a:pt x="4" y="9"/>
                      </a:lnTo>
                      <a:lnTo>
                        <a:pt x="4" y="9"/>
                      </a:lnTo>
                      <a:lnTo>
                        <a:pt x="4" y="9"/>
                      </a:lnTo>
                      <a:lnTo>
                        <a:pt x="4" y="9"/>
                      </a:lnTo>
                      <a:lnTo>
                        <a:pt x="4" y="9"/>
                      </a:lnTo>
                      <a:lnTo>
                        <a:pt x="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70" name="Freeform 978">
                  <a:extLst>
                    <a:ext uri="{FF2B5EF4-FFF2-40B4-BE49-F238E27FC236}">
                      <a16:creationId xmlns:a16="http://schemas.microsoft.com/office/drawing/2014/main" id="{2BDEB1DB-8103-4266-B0A9-8AF0586E5DF4}"/>
                    </a:ext>
                  </a:extLst>
                </p:cNvPr>
                <p:cNvSpPr>
                  <a:spLocks/>
                </p:cNvSpPr>
                <p:nvPr/>
              </p:nvSpPr>
              <p:spPr bwMode="auto">
                <a:xfrm>
                  <a:off x="3222" y="1394"/>
                  <a:ext cx="4" cy="10"/>
                </a:xfrm>
                <a:custGeom>
                  <a:avLst/>
                  <a:gdLst>
                    <a:gd name="T0" fmla="*/ 4 w 4"/>
                    <a:gd name="T1" fmla="*/ 9 h 10"/>
                    <a:gd name="T2" fmla="*/ 4 w 4"/>
                    <a:gd name="T3" fmla="*/ 9 h 10"/>
                    <a:gd name="T4" fmla="*/ 3 w 4"/>
                    <a:gd name="T5" fmla="*/ 9 h 10"/>
                    <a:gd name="T6" fmla="*/ 3 w 4"/>
                    <a:gd name="T7" fmla="*/ 9 h 10"/>
                    <a:gd name="T8" fmla="*/ 3 w 4"/>
                    <a:gd name="T9" fmla="*/ 8 h 10"/>
                    <a:gd name="T10" fmla="*/ 3 w 4"/>
                    <a:gd name="T11" fmla="*/ 8 h 10"/>
                    <a:gd name="T12" fmla="*/ 2 w 4"/>
                    <a:gd name="T13" fmla="*/ 7 h 10"/>
                    <a:gd name="T14" fmla="*/ 1 w 4"/>
                    <a:gd name="T15" fmla="*/ 5 h 10"/>
                    <a:gd name="T16" fmla="*/ 1 w 4"/>
                    <a:gd name="T17" fmla="*/ 5 h 10"/>
                    <a:gd name="T18" fmla="*/ 1 w 4"/>
                    <a:gd name="T19" fmla="*/ 4 h 10"/>
                    <a:gd name="T20" fmla="*/ 0 w 4"/>
                    <a:gd name="T21" fmla="*/ 3 h 10"/>
                    <a:gd name="T22" fmla="*/ 0 w 4"/>
                    <a:gd name="T23" fmla="*/ 0 h 10"/>
                    <a:gd name="T24" fmla="*/ 0 w 4"/>
                    <a:gd name="T25" fmla="*/ 0 h 10"/>
                    <a:gd name="T26" fmla="*/ 0 w 4"/>
                    <a:gd name="T27" fmla="*/ 0 h 10"/>
                    <a:gd name="T28" fmla="*/ 0 w 4"/>
                    <a:gd name="T29" fmla="*/ 0 h 10"/>
                    <a:gd name="T30" fmla="*/ 0 w 4"/>
                    <a:gd name="T31" fmla="*/ 3 h 10"/>
                    <a:gd name="T32" fmla="*/ 1 w 4"/>
                    <a:gd name="T33" fmla="*/ 4 h 10"/>
                    <a:gd name="T34" fmla="*/ 1 w 4"/>
                    <a:gd name="T35" fmla="*/ 6 h 10"/>
                    <a:gd name="T36" fmla="*/ 1 w 4"/>
                    <a:gd name="T37" fmla="*/ 6 h 10"/>
                    <a:gd name="T38" fmla="*/ 2 w 4"/>
                    <a:gd name="T39" fmla="*/ 7 h 10"/>
                    <a:gd name="T40" fmla="*/ 3 w 4"/>
                    <a:gd name="T41" fmla="*/ 8 h 10"/>
                    <a:gd name="T42" fmla="*/ 3 w 4"/>
                    <a:gd name="T43" fmla="*/ 8 h 10"/>
                    <a:gd name="T44" fmla="*/ 3 w 4"/>
                    <a:gd name="T45" fmla="*/ 9 h 10"/>
                    <a:gd name="T46" fmla="*/ 3 w 4"/>
                    <a:gd name="T47" fmla="*/ 9 h 10"/>
                    <a:gd name="T48" fmla="*/ 4 w 4"/>
                    <a:gd name="T49" fmla="*/ 10 h 10"/>
                    <a:gd name="T50" fmla="*/ 4 w 4"/>
                    <a:gd name="T51" fmla="*/ 10 h 10"/>
                    <a:gd name="T52" fmla="*/ 4 w 4"/>
                    <a:gd name="T53" fmla="*/ 9 h 10"/>
                    <a:gd name="T54" fmla="*/ 4 w 4"/>
                    <a:gd name="T55" fmla="*/ 9 h 10"/>
                    <a:gd name="T56" fmla="*/ 4 w 4"/>
                    <a:gd name="T57" fmla="*/ 9 h 10"/>
                    <a:gd name="T58" fmla="*/ 4 w 4"/>
                    <a:gd name="T59" fmla="*/ 9 h 10"/>
                    <a:gd name="T60" fmla="*/ 4 w 4"/>
                    <a:gd name="T61" fmla="*/ 9 h 10"/>
                    <a:gd name="T62" fmla="*/ 4 w 4"/>
                    <a:gd name="T6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 h="10">
                      <a:moveTo>
                        <a:pt x="4" y="9"/>
                      </a:moveTo>
                      <a:lnTo>
                        <a:pt x="4" y="9"/>
                      </a:lnTo>
                      <a:lnTo>
                        <a:pt x="3" y="9"/>
                      </a:lnTo>
                      <a:lnTo>
                        <a:pt x="3" y="9"/>
                      </a:lnTo>
                      <a:lnTo>
                        <a:pt x="3" y="8"/>
                      </a:lnTo>
                      <a:lnTo>
                        <a:pt x="3" y="8"/>
                      </a:lnTo>
                      <a:lnTo>
                        <a:pt x="2" y="7"/>
                      </a:lnTo>
                      <a:lnTo>
                        <a:pt x="1" y="5"/>
                      </a:lnTo>
                      <a:lnTo>
                        <a:pt x="1" y="5"/>
                      </a:lnTo>
                      <a:lnTo>
                        <a:pt x="1" y="4"/>
                      </a:lnTo>
                      <a:lnTo>
                        <a:pt x="0" y="3"/>
                      </a:lnTo>
                      <a:lnTo>
                        <a:pt x="0" y="0"/>
                      </a:lnTo>
                      <a:lnTo>
                        <a:pt x="0" y="0"/>
                      </a:lnTo>
                      <a:lnTo>
                        <a:pt x="0" y="0"/>
                      </a:lnTo>
                      <a:lnTo>
                        <a:pt x="0" y="0"/>
                      </a:lnTo>
                      <a:lnTo>
                        <a:pt x="0" y="3"/>
                      </a:lnTo>
                      <a:lnTo>
                        <a:pt x="1" y="4"/>
                      </a:lnTo>
                      <a:lnTo>
                        <a:pt x="1" y="6"/>
                      </a:lnTo>
                      <a:lnTo>
                        <a:pt x="1" y="6"/>
                      </a:lnTo>
                      <a:lnTo>
                        <a:pt x="2" y="7"/>
                      </a:lnTo>
                      <a:lnTo>
                        <a:pt x="3" y="8"/>
                      </a:lnTo>
                      <a:lnTo>
                        <a:pt x="3" y="8"/>
                      </a:lnTo>
                      <a:lnTo>
                        <a:pt x="3" y="9"/>
                      </a:lnTo>
                      <a:lnTo>
                        <a:pt x="3" y="9"/>
                      </a:lnTo>
                      <a:lnTo>
                        <a:pt x="4" y="10"/>
                      </a:lnTo>
                      <a:lnTo>
                        <a:pt x="4" y="10"/>
                      </a:lnTo>
                      <a:lnTo>
                        <a:pt x="4" y="9"/>
                      </a:lnTo>
                      <a:lnTo>
                        <a:pt x="4" y="9"/>
                      </a:lnTo>
                      <a:lnTo>
                        <a:pt x="4" y="9"/>
                      </a:lnTo>
                      <a:lnTo>
                        <a:pt x="4" y="9"/>
                      </a:lnTo>
                      <a:lnTo>
                        <a:pt x="4" y="9"/>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71" name="Freeform 979">
                  <a:extLst>
                    <a:ext uri="{FF2B5EF4-FFF2-40B4-BE49-F238E27FC236}">
                      <a16:creationId xmlns:a16="http://schemas.microsoft.com/office/drawing/2014/main" id="{4344D1BE-3DD2-49CA-816E-2B6DA4169264}"/>
                    </a:ext>
                  </a:extLst>
                </p:cNvPr>
                <p:cNvSpPr>
                  <a:spLocks/>
                </p:cNvSpPr>
                <p:nvPr/>
              </p:nvSpPr>
              <p:spPr bwMode="auto">
                <a:xfrm>
                  <a:off x="3220" y="1395"/>
                  <a:ext cx="3" cy="4"/>
                </a:xfrm>
                <a:custGeom>
                  <a:avLst/>
                  <a:gdLst>
                    <a:gd name="T0" fmla="*/ 3 w 3"/>
                    <a:gd name="T1" fmla="*/ 4 h 4"/>
                    <a:gd name="T2" fmla="*/ 3 w 3"/>
                    <a:gd name="T3" fmla="*/ 4 h 4"/>
                    <a:gd name="T4" fmla="*/ 1 w 3"/>
                    <a:gd name="T5" fmla="*/ 3 h 4"/>
                    <a:gd name="T6" fmla="*/ 1 w 3"/>
                    <a:gd name="T7" fmla="*/ 3 h 4"/>
                    <a:gd name="T8" fmla="*/ 0 w 3"/>
                    <a:gd name="T9" fmla="*/ 1 h 4"/>
                    <a:gd name="T10" fmla="*/ 0 w 3"/>
                    <a:gd name="T11" fmla="*/ 0 h 4"/>
                    <a:gd name="T12" fmla="*/ 0 w 3"/>
                    <a:gd name="T13" fmla="*/ 0 h 4"/>
                    <a:gd name="T14" fmla="*/ 0 w 3"/>
                    <a:gd name="T15" fmla="*/ 0 h 4"/>
                    <a:gd name="T16" fmla="*/ 0 w 3"/>
                    <a:gd name="T17" fmla="*/ 0 h 4"/>
                    <a:gd name="T18" fmla="*/ 0 w 3"/>
                    <a:gd name="T19" fmla="*/ 0 h 4"/>
                    <a:gd name="T20" fmla="*/ 0 w 3"/>
                    <a:gd name="T21" fmla="*/ 0 h 4"/>
                    <a:gd name="T22" fmla="*/ 0 w 3"/>
                    <a:gd name="T23" fmla="*/ 0 h 4"/>
                    <a:gd name="T24" fmla="*/ 0 w 3"/>
                    <a:gd name="T25" fmla="*/ 0 h 4"/>
                    <a:gd name="T26" fmla="*/ 0 w 3"/>
                    <a:gd name="T27" fmla="*/ 0 h 4"/>
                    <a:gd name="T28" fmla="*/ 0 w 3"/>
                    <a:gd name="T29" fmla="*/ 0 h 4"/>
                    <a:gd name="T30" fmla="*/ 0 w 3"/>
                    <a:gd name="T31" fmla="*/ 0 h 4"/>
                    <a:gd name="T32" fmla="*/ 0 w 3"/>
                    <a:gd name="T33" fmla="*/ 0 h 4"/>
                    <a:gd name="T34" fmla="*/ 0 w 3"/>
                    <a:gd name="T35" fmla="*/ 0 h 4"/>
                    <a:gd name="T36" fmla="*/ 0 w 3"/>
                    <a:gd name="T37" fmla="*/ 0 h 4"/>
                    <a:gd name="T38" fmla="*/ 0 w 3"/>
                    <a:gd name="T39" fmla="*/ 1 h 4"/>
                    <a:gd name="T40" fmla="*/ 0 w 3"/>
                    <a:gd name="T41" fmla="*/ 1 h 4"/>
                    <a:gd name="T42" fmla="*/ 0 w 3"/>
                    <a:gd name="T43" fmla="*/ 2 h 4"/>
                    <a:gd name="T44" fmla="*/ 0 w 3"/>
                    <a:gd name="T45" fmla="*/ 2 h 4"/>
                    <a:gd name="T46" fmla="*/ 2 w 3"/>
                    <a:gd name="T47" fmla="*/ 3 h 4"/>
                    <a:gd name="T48" fmla="*/ 3 w 3"/>
                    <a:gd name="T49" fmla="*/ 4 h 4"/>
                    <a:gd name="T50" fmla="*/ 3 w 3"/>
                    <a:gd name="T51" fmla="*/ 4 h 4"/>
                    <a:gd name="T52" fmla="*/ 3 w 3"/>
                    <a:gd name="T5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4">
                      <a:moveTo>
                        <a:pt x="3" y="4"/>
                      </a:moveTo>
                      <a:lnTo>
                        <a:pt x="3" y="4"/>
                      </a:lnTo>
                      <a:lnTo>
                        <a:pt x="1" y="3"/>
                      </a:lnTo>
                      <a:lnTo>
                        <a:pt x="1" y="3"/>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2"/>
                      </a:lnTo>
                      <a:lnTo>
                        <a:pt x="0" y="2"/>
                      </a:lnTo>
                      <a:lnTo>
                        <a:pt x="2" y="3"/>
                      </a:lnTo>
                      <a:lnTo>
                        <a:pt x="3" y="4"/>
                      </a:lnTo>
                      <a:lnTo>
                        <a:pt x="3"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72" name="Freeform 980">
                  <a:extLst>
                    <a:ext uri="{FF2B5EF4-FFF2-40B4-BE49-F238E27FC236}">
                      <a16:creationId xmlns:a16="http://schemas.microsoft.com/office/drawing/2014/main" id="{2F5E0613-DBF6-4D41-9A39-A9AD439AA186}"/>
                    </a:ext>
                  </a:extLst>
                </p:cNvPr>
                <p:cNvSpPr>
                  <a:spLocks/>
                </p:cNvSpPr>
                <p:nvPr/>
              </p:nvSpPr>
              <p:spPr bwMode="auto">
                <a:xfrm>
                  <a:off x="3220" y="1395"/>
                  <a:ext cx="3" cy="4"/>
                </a:xfrm>
                <a:custGeom>
                  <a:avLst/>
                  <a:gdLst>
                    <a:gd name="T0" fmla="*/ 3 w 3"/>
                    <a:gd name="T1" fmla="*/ 4 h 4"/>
                    <a:gd name="T2" fmla="*/ 3 w 3"/>
                    <a:gd name="T3" fmla="*/ 4 h 4"/>
                    <a:gd name="T4" fmla="*/ 1 w 3"/>
                    <a:gd name="T5" fmla="*/ 3 h 4"/>
                    <a:gd name="T6" fmla="*/ 1 w 3"/>
                    <a:gd name="T7" fmla="*/ 3 h 4"/>
                    <a:gd name="T8" fmla="*/ 0 w 3"/>
                    <a:gd name="T9" fmla="*/ 1 h 4"/>
                    <a:gd name="T10" fmla="*/ 0 w 3"/>
                    <a:gd name="T11" fmla="*/ 0 h 4"/>
                    <a:gd name="T12" fmla="*/ 0 w 3"/>
                    <a:gd name="T13" fmla="*/ 0 h 4"/>
                    <a:gd name="T14" fmla="*/ 0 w 3"/>
                    <a:gd name="T15" fmla="*/ 0 h 4"/>
                    <a:gd name="T16" fmla="*/ 0 w 3"/>
                    <a:gd name="T17" fmla="*/ 0 h 4"/>
                    <a:gd name="T18" fmla="*/ 0 w 3"/>
                    <a:gd name="T19" fmla="*/ 0 h 4"/>
                    <a:gd name="T20" fmla="*/ 0 w 3"/>
                    <a:gd name="T21" fmla="*/ 0 h 4"/>
                    <a:gd name="T22" fmla="*/ 0 w 3"/>
                    <a:gd name="T23" fmla="*/ 0 h 4"/>
                    <a:gd name="T24" fmla="*/ 0 w 3"/>
                    <a:gd name="T25" fmla="*/ 0 h 4"/>
                    <a:gd name="T26" fmla="*/ 0 w 3"/>
                    <a:gd name="T27" fmla="*/ 0 h 4"/>
                    <a:gd name="T28" fmla="*/ 0 w 3"/>
                    <a:gd name="T29" fmla="*/ 0 h 4"/>
                    <a:gd name="T30" fmla="*/ 0 w 3"/>
                    <a:gd name="T31" fmla="*/ 0 h 4"/>
                    <a:gd name="T32" fmla="*/ 0 w 3"/>
                    <a:gd name="T33" fmla="*/ 0 h 4"/>
                    <a:gd name="T34" fmla="*/ 0 w 3"/>
                    <a:gd name="T35" fmla="*/ 0 h 4"/>
                    <a:gd name="T36" fmla="*/ 0 w 3"/>
                    <a:gd name="T37" fmla="*/ 0 h 4"/>
                    <a:gd name="T38" fmla="*/ 0 w 3"/>
                    <a:gd name="T39" fmla="*/ 1 h 4"/>
                    <a:gd name="T40" fmla="*/ 0 w 3"/>
                    <a:gd name="T41" fmla="*/ 1 h 4"/>
                    <a:gd name="T42" fmla="*/ 0 w 3"/>
                    <a:gd name="T43" fmla="*/ 2 h 4"/>
                    <a:gd name="T44" fmla="*/ 0 w 3"/>
                    <a:gd name="T45" fmla="*/ 2 h 4"/>
                    <a:gd name="T46" fmla="*/ 2 w 3"/>
                    <a:gd name="T47" fmla="*/ 3 h 4"/>
                    <a:gd name="T48" fmla="*/ 3 w 3"/>
                    <a:gd name="T49" fmla="*/ 4 h 4"/>
                    <a:gd name="T50" fmla="*/ 3 w 3"/>
                    <a:gd name="T51" fmla="*/ 4 h 4"/>
                    <a:gd name="T52" fmla="*/ 3 w 3"/>
                    <a:gd name="T5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4">
                      <a:moveTo>
                        <a:pt x="3" y="4"/>
                      </a:moveTo>
                      <a:lnTo>
                        <a:pt x="3" y="4"/>
                      </a:lnTo>
                      <a:lnTo>
                        <a:pt x="1" y="3"/>
                      </a:lnTo>
                      <a:lnTo>
                        <a:pt x="1" y="3"/>
                      </a:lnTo>
                      <a:lnTo>
                        <a:pt x="0"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0" y="2"/>
                      </a:lnTo>
                      <a:lnTo>
                        <a:pt x="0" y="2"/>
                      </a:lnTo>
                      <a:lnTo>
                        <a:pt x="2" y="3"/>
                      </a:lnTo>
                      <a:lnTo>
                        <a:pt x="3" y="4"/>
                      </a:lnTo>
                      <a:lnTo>
                        <a:pt x="3" y="4"/>
                      </a:lnTo>
                      <a:lnTo>
                        <a:pt x="3"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73" name="Freeform 981">
                  <a:extLst>
                    <a:ext uri="{FF2B5EF4-FFF2-40B4-BE49-F238E27FC236}">
                      <a16:creationId xmlns:a16="http://schemas.microsoft.com/office/drawing/2014/main" id="{1CC93CD3-3223-4CCA-AE8E-9691C60B0E1F}"/>
                    </a:ext>
                  </a:extLst>
                </p:cNvPr>
                <p:cNvSpPr>
                  <a:spLocks/>
                </p:cNvSpPr>
                <p:nvPr/>
              </p:nvSpPr>
              <p:spPr bwMode="auto">
                <a:xfrm>
                  <a:off x="3226" y="1398"/>
                  <a:ext cx="0" cy="6"/>
                </a:xfrm>
                <a:custGeom>
                  <a:avLst/>
                  <a:gdLst>
                    <a:gd name="T0" fmla="*/ 5 h 6"/>
                    <a:gd name="T1" fmla="*/ 5 h 6"/>
                    <a:gd name="T2" fmla="*/ 6 h 6"/>
                    <a:gd name="T3" fmla="*/ 6 h 6"/>
                    <a:gd name="T4" fmla="*/ 6 h 6"/>
                    <a:gd name="T5" fmla="*/ 6 h 6"/>
                    <a:gd name="T6" fmla="*/ 6 h 6"/>
                    <a:gd name="T7" fmla="*/ 5 h 6"/>
                    <a:gd name="T8" fmla="*/ 4 h 6"/>
                    <a:gd name="T9" fmla="*/ 3 h 6"/>
                    <a:gd name="T10" fmla="*/ 3 h 6"/>
                    <a:gd name="T11" fmla="*/ 2 h 6"/>
                    <a:gd name="T12" fmla="*/ 0 h 6"/>
                    <a:gd name="T13" fmla="*/ 0 h 6"/>
                    <a:gd name="T14" fmla="*/ 0 h 6"/>
                    <a:gd name="T15" fmla="*/ 0 h 6"/>
                    <a:gd name="T16" fmla="*/ 0 h 6"/>
                    <a:gd name="T17" fmla="*/ 3 h 6"/>
                    <a:gd name="T18" fmla="*/ 3 h 6"/>
                    <a:gd name="T19" fmla="*/ 4 h 6"/>
                    <a:gd name="T20" fmla="*/ 5 h 6"/>
                    <a:gd name="T21" fmla="*/ 5 h 6"/>
                    <a:gd name="T22" fmla="*/ 5 h 6"/>
                    <a:gd name="T23" fmla="*/ 5 h 6"/>
                    <a:gd name="T24" fmla="*/ 5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Lst>
                  <a:rect l="0" t="0" r="r" b="b"/>
                  <a:pathLst>
                    <a:path h="6">
                      <a:moveTo>
                        <a:pt x="0" y="5"/>
                      </a:moveTo>
                      <a:lnTo>
                        <a:pt x="0" y="5"/>
                      </a:lnTo>
                      <a:lnTo>
                        <a:pt x="0" y="6"/>
                      </a:lnTo>
                      <a:lnTo>
                        <a:pt x="0" y="6"/>
                      </a:lnTo>
                      <a:lnTo>
                        <a:pt x="0" y="6"/>
                      </a:lnTo>
                      <a:lnTo>
                        <a:pt x="0" y="6"/>
                      </a:lnTo>
                      <a:lnTo>
                        <a:pt x="0" y="6"/>
                      </a:lnTo>
                      <a:lnTo>
                        <a:pt x="0" y="5"/>
                      </a:lnTo>
                      <a:lnTo>
                        <a:pt x="0" y="4"/>
                      </a:lnTo>
                      <a:lnTo>
                        <a:pt x="0" y="3"/>
                      </a:lnTo>
                      <a:lnTo>
                        <a:pt x="0" y="3"/>
                      </a:lnTo>
                      <a:lnTo>
                        <a:pt x="0" y="2"/>
                      </a:lnTo>
                      <a:lnTo>
                        <a:pt x="0" y="0"/>
                      </a:lnTo>
                      <a:lnTo>
                        <a:pt x="0" y="0"/>
                      </a:lnTo>
                      <a:lnTo>
                        <a:pt x="0" y="0"/>
                      </a:lnTo>
                      <a:lnTo>
                        <a:pt x="0" y="0"/>
                      </a:lnTo>
                      <a:lnTo>
                        <a:pt x="0" y="0"/>
                      </a:lnTo>
                      <a:lnTo>
                        <a:pt x="0" y="3"/>
                      </a:lnTo>
                      <a:lnTo>
                        <a:pt x="0" y="3"/>
                      </a:lnTo>
                      <a:lnTo>
                        <a:pt x="0" y="4"/>
                      </a:lnTo>
                      <a:lnTo>
                        <a:pt x="0" y="5"/>
                      </a:lnTo>
                      <a:lnTo>
                        <a:pt x="0" y="5"/>
                      </a:lnTo>
                      <a:lnTo>
                        <a:pt x="0" y="5"/>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74" name="Freeform 982">
                  <a:extLst>
                    <a:ext uri="{FF2B5EF4-FFF2-40B4-BE49-F238E27FC236}">
                      <a16:creationId xmlns:a16="http://schemas.microsoft.com/office/drawing/2014/main" id="{57D81449-E318-4EC3-B547-3B86A5B0D4C0}"/>
                    </a:ext>
                  </a:extLst>
                </p:cNvPr>
                <p:cNvSpPr>
                  <a:spLocks/>
                </p:cNvSpPr>
                <p:nvPr/>
              </p:nvSpPr>
              <p:spPr bwMode="auto">
                <a:xfrm>
                  <a:off x="3226" y="1398"/>
                  <a:ext cx="0" cy="6"/>
                </a:xfrm>
                <a:custGeom>
                  <a:avLst/>
                  <a:gdLst>
                    <a:gd name="T0" fmla="*/ 5 h 6"/>
                    <a:gd name="T1" fmla="*/ 5 h 6"/>
                    <a:gd name="T2" fmla="*/ 6 h 6"/>
                    <a:gd name="T3" fmla="*/ 6 h 6"/>
                    <a:gd name="T4" fmla="*/ 6 h 6"/>
                    <a:gd name="T5" fmla="*/ 6 h 6"/>
                    <a:gd name="T6" fmla="*/ 6 h 6"/>
                    <a:gd name="T7" fmla="*/ 5 h 6"/>
                    <a:gd name="T8" fmla="*/ 4 h 6"/>
                    <a:gd name="T9" fmla="*/ 3 h 6"/>
                    <a:gd name="T10" fmla="*/ 3 h 6"/>
                    <a:gd name="T11" fmla="*/ 2 h 6"/>
                    <a:gd name="T12" fmla="*/ 0 h 6"/>
                    <a:gd name="T13" fmla="*/ 0 h 6"/>
                    <a:gd name="T14" fmla="*/ 0 h 6"/>
                    <a:gd name="T15" fmla="*/ 0 h 6"/>
                    <a:gd name="T16" fmla="*/ 0 h 6"/>
                    <a:gd name="T17" fmla="*/ 3 h 6"/>
                    <a:gd name="T18" fmla="*/ 3 h 6"/>
                    <a:gd name="T19" fmla="*/ 4 h 6"/>
                    <a:gd name="T20" fmla="*/ 5 h 6"/>
                    <a:gd name="T21" fmla="*/ 5 h 6"/>
                    <a:gd name="T22" fmla="*/ 5 h 6"/>
                    <a:gd name="T23" fmla="*/ 5 h 6"/>
                    <a:gd name="T24" fmla="*/ 5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Lst>
                  <a:rect l="0" t="0" r="r" b="b"/>
                  <a:pathLst>
                    <a:path h="6">
                      <a:moveTo>
                        <a:pt x="0" y="5"/>
                      </a:moveTo>
                      <a:lnTo>
                        <a:pt x="0" y="5"/>
                      </a:lnTo>
                      <a:lnTo>
                        <a:pt x="0" y="6"/>
                      </a:lnTo>
                      <a:lnTo>
                        <a:pt x="0" y="6"/>
                      </a:lnTo>
                      <a:lnTo>
                        <a:pt x="0" y="6"/>
                      </a:lnTo>
                      <a:lnTo>
                        <a:pt x="0" y="6"/>
                      </a:lnTo>
                      <a:lnTo>
                        <a:pt x="0" y="6"/>
                      </a:lnTo>
                      <a:lnTo>
                        <a:pt x="0" y="5"/>
                      </a:lnTo>
                      <a:lnTo>
                        <a:pt x="0" y="4"/>
                      </a:lnTo>
                      <a:lnTo>
                        <a:pt x="0" y="3"/>
                      </a:lnTo>
                      <a:lnTo>
                        <a:pt x="0" y="3"/>
                      </a:lnTo>
                      <a:lnTo>
                        <a:pt x="0" y="2"/>
                      </a:lnTo>
                      <a:lnTo>
                        <a:pt x="0" y="0"/>
                      </a:lnTo>
                      <a:lnTo>
                        <a:pt x="0" y="0"/>
                      </a:lnTo>
                      <a:lnTo>
                        <a:pt x="0" y="0"/>
                      </a:lnTo>
                      <a:lnTo>
                        <a:pt x="0" y="0"/>
                      </a:lnTo>
                      <a:lnTo>
                        <a:pt x="0" y="0"/>
                      </a:lnTo>
                      <a:lnTo>
                        <a:pt x="0" y="3"/>
                      </a:lnTo>
                      <a:lnTo>
                        <a:pt x="0" y="3"/>
                      </a:lnTo>
                      <a:lnTo>
                        <a:pt x="0" y="4"/>
                      </a:lnTo>
                      <a:lnTo>
                        <a:pt x="0" y="5"/>
                      </a:lnTo>
                      <a:lnTo>
                        <a:pt x="0" y="5"/>
                      </a:lnTo>
                      <a:lnTo>
                        <a:pt x="0" y="5"/>
                      </a:lnTo>
                      <a:lnTo>
                        <a:pt x="0" y="5"/>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75" name="Freeform 983">
                  <a:extLst>
                    <a:ext uri="{FF2B5EF4-FFF2-40B4-BE49-F238E27FC236}">
                      <a16:creationId xmlns:a16="http://schemas.microsoft.com/office/drawing/2014/main" id="{8BF33FB1-A928-45E4-8EAE-14F8943F5E43}"/>
                    </a:ext>
                  </a:extLst>
                </p:cNvPr>
                <p:cNvSpPr>
                  <a:spLocks/>
                </p:cNvSpPr>
                <p:nvPr/>
              </p:nvSpPr>
              <p:spPr bwMode="auto">
                <a:xfrm>
                  <a:off x="3226" y="1403"/>
                  <a:ext cx="1" cy="3"/>
                </a:xfrm>
                <a:custGeom>
                  <a:avLst/>
                  <a:gdLst>
                    <a:gd name="T0" fmla="*/ 0 w 1"/>
                    <a:gd name="T1" fmla="*/ 0 h 3"/>
                    <a:gd name="T2" fmla="*/ 0 w 1"/>
                    <a:gd name="T3" fmla="*/ 0 h 3"/>
                    <a:gd name="T4" fmla="*/ 0 w 1"/>
                    <a:gd name="T5" fmla="*/ 1 h 3"/>
                    <a:gd name="T6" fmla="*/ 1 w 1"/>
                    <a:gd name="T7" fmla="*/ 2 h 3"/>
                    <a:gd name="T8" fmla="*/ 1 w 1"/>
                    <a:gd name="T9" fmla="*/ 3 h 3"/>
                    <a:gd name="T10" fmla="*/ 1 w 1"/>
                    <a:gd name="T11" fmla="*/ 3 h 3"/>
                    <a:gd name="T12" fmla="*/ 1 w 1"/>
                    <a:gd name="T13" fmla="*/ 3 h 3"/>
                    <a:gd name="T14" fmla="*/ 1 w 1"/>
                    <a:gd name="T15" fmla="*/ 3 h 3"/>
                    <a:gd name="T16" fmla="*/ 1 w 1"/>
                    <a:gd name="T17" fmla="*/ 2 h 3"/>
                    <a:gd name="T18" fmla="*/ 0 w 1"/>
                    <a:gd name="T19" fmla="*/ 1 h 3"/>
                    <a:gd name="T20" fmla="*/ 0 w 1"/>
                    <a:gd name="T21" fmla="*/ 0 h 3"/>
                    <a:gd name="T22" fmla="*/ 0 w 1"/>
                    <a:gd name="T23" fmla="*/ 0 h 3"/>
                    <a:gd name="T24" fmla="*/ 0 w 1"/>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3">
                      <a:moveTo>
                        <a:pt x="0" y="0"/>
                      </a:moveTo>
                      <a:lnTo>
                        <a:pt x="0" y="0"/>
                      </a:lnTo>
                      <a:lnTo>
                        <a:pt x="0" y="1"/>
                      </a:lnTo>
                      <a:lnTo>
                        <a:pt x="1" y="2"/>
                      </a:lnTo>
                      <a:lnTo>
                        <a:pt x="1" y="3"/>
                      </a:lnTo>
                      <a:lnTo>
                        <a:pt x="1" y="3"/>
                      </a:lnTo>
                      <a:lnTo>
                        <a:pt x="1" y="3"/>
                      </a:lnTo>
                      <a:lnTo>
                        <a:pt x="1" y="3"/>
                      </a:lnTo>
                      <a:lnTo>
                        <a:pt x="1" y="2"/>
                      </a:lnTo>
                      <a:lnTo>
                        <a:pt x="0"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76" name="Freeform 984">
                  <a:extLst>
                    <a:ext uri="{FF2B5EF4-FFF2-40B4-BE49-F238E27FC236}">
                      <a16:creationId xmlns:a16="http://schemas.microsoft.com/office/drawing/2014/main" id="{8E1B2AD0-713B-4E5A-B785-97586CD3397E}"/>
                    </a:ext>
                  </a:extLst>
                </p:cNvPr>
                <p:cNvSpPr>
                  <a:spLocks/>
                </p:cNvSpPr>
                <p:nvPr/>
              </p:nvSpPr>
              <p:spPr bwMode="auto">
                <a:xfrm>
                  <a:off x="3226" y="1403"/>
                  <a:ext cx="1" cy="3"/>
                </a:xfrm>
                <a:custGeom>
                  <a:avLst/>
                  <a:gdLst>
                    <a:gd name="T0" fmla="*/ 0 w 1"/>
                    <a:gd name="T1" fmla="*/ 0 h 3"/>
                    <a:gd name="T2" fmla="*/ 0 w 1"/>
                    <a:gd name="T3" fmla="*/ 0 h 3"/>
                    <a:gd name="T4" fmla="*/ 0 w 1"/>
                    <a:gd name="T5" fmla="*/ 1 h 3"/>
                    <a:gd name="T6" fmla="*/ 1 w 1"/>
                    <a:gd name="T7" fmla="*/ 2 h 3"/>
                    <a:gd name="T8" fmla="*/ 1 w 1"/>
                    <a:gd name="T9" fmla="*/ 3 h 3"/>
                    <a:gd name="T10" fmla="*/ 1 w 1"/>
                    <a:gd name="T11" fmla="*/ 3 h 3"/>
                    <a:gd name="T12" fmla="*/ 1 w 1"/>
                    <a:gd name="T13" fmla="*/ 3 h 3"/>
                    <a:gd name="T14" fmla="*/ 1 w 1"/>
                    <a:gd name="T15" fmla="*/ 3 h 3"/>
                    <a:gd name="T16" fmla="*/ 1 w 1"/>
                    <a:gd name="T17" fmla="*/ 2 h 3"/>
                    <a:gd name="T18" fmla="*/ 0 w 1"/>
                    <a:gd name="T19" fmla="*/ 1 h 3"/>
                    <a:gd name="T20" fmla="*/ 0 w 1"/>
                    <a:gd name="T21" fmla="*/ 0 h 3"/>
                    <a:gd name="T22" fmla="*/ 0 w 1"/>
                    <a:gd name="T23" fmla="*/ 0 h 3"/>
                    <a:gd name="T24" fmla="*/ 0 w 1"/>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3">
                      <a:moveTo>
                        <a:pt x="0" y="0"/>
                      </a:moveTo>
                      <a:lnTo>
                        <a:pt x="0" y="0"/>
                      </a:lnTo>
                      <a:lnTo>
                        <a:pt x="0" y="1"/>
                      </a:lnTo>
                      <a:lnTo>
                        <a:pt x="1" y="2"/>
                      </a:lnTo>
                      <a:lnTo>
                        <a:pt x="1" y="3"/>
                      </a:lnTo>
                      <a:lnTo>
                        <a:pt x="1" y="3"/>
                      </a:lnTo>
                      <a:lnTo>
                        <a:pt x="1" y="3"/>
                      </a:lnTo>
                      <a:lnTo>
                        <a:pt x="1" y="3"/>
                      </a:lnTo>
                      <a:lnTo>
                        <a:pt x="1" y="2"/>
                      </a:lnTo>
                      <a:lnTo>
                        <a:pt x="0"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77" name="Freeform 985">
                  <a:extLst>
                    <a:ext uri="{FF2B5EF4-FFF2-40B4-BE49-F238E27FC236}">
                      <a16:creationId xmlns:a16="http://schemas.microsoft.com/office/drawing/2014/main" id="{763FC60D-9BEC-4A54-9A05-FA38670C1E7B}"/>
                    </a:ext>
                  </a:extLst>
                </p:cNvPr>
                <p:cNvSpPr>
                  <a:spLocks/>
                </p:cNvSpPr>
                <p:nvPr/>
              </p:nvSpPr>
              <p:spPr bwMode="auto">
                <a:xfrm>
                  <a:off x="3243" y="1359"/>
                  <a:ext cx="35" cy="50"/>
                </a:xfrm>
                <a:custGeom>
                  <a:avLst/>
                  <a:gdLst>
                    <a:gd name="T0" fmla="*/ 32 w 35"/>
                    <a:gd name="T1" fmla="*/ 31 h 50"/>
                    <a:gd name="T2" fmla="*/ 29 w 35"/>
                    <a:gd name="T3" fmla="*/ 26 h 50"/>
                    <a:gd name="T4" fmla="*/ 27 w 35"/>
                    <a:gd name="T5" fmla="*/ 25 h 50"/>
                    <a:gd name="T6" fmla="*/ 27 w 35"/>
                    <a:gd name="T7" fmla="*/ 22 h 50"/>
                    <a:gd name="T8" fmla="*/ 31 w 35"/>
                    <a:gd name="T9" fmla="*/ 19 h 50"/>
                    <a:gd name="T10" fmla="*/ 31 w 35"/>
                    <a:gd name="T11" fmla="*/ 15 h 50"/>
                    <a:gd name="T12" fmla="*/ 32 w 35"/>
                    <a:gd name="T13" fmla="*/ 10 h 50"/>
                    <a:gd name="T14" fmla="*/ 25 w 35"/>
                    <a:gd name="T15" fmla="*/ 7 h 50"/>
                    <a:gd name="T16" fmla="*/ 23 w 35"/>
                    <a:gd name="T17" fmla="*/ 6 h 50"/>
                    <a:gd name="T18" fmla="*/ 17 w 35"/>
                    <a:gd name="T19" fmla="*/ 6 h 50"/>
                    <a:gd name="T20" fmla="*/ 12 w 35"/>
                    <a:gd name="T21" fmla="*/ 6 h 50"/>
                    <a:gd name="T22" fmla="*/ 11 w 35"/>
                    <a:gd name="T23" fmla="*/ 4 h 50"/>
                    <a:gd name="T24" fmla="*/ 9 w 35"/>
                    <a:gd name="T25" fmla="*/ 2 h 50"/>
                    <a:gd name="T26" fmla="*/ 5 w 35"/>
                    <a:gd name="T27" fmla="*/ 1 h 50"/>
                    <a:gd name="T28" fmla="*/ 4 w 35"/>
                    <a:gd name="T29" fmla="*/ 2 h 50"/>
                    <a:gd name="T30" fmla="*/ 4 w 35"/>
                    <a:gd name="T31" fmla="*/ 2 h 50"/>
                    <a:gd name="T32" fmla="*/ 7 w 35"/>
                    <a:gd name="T33" fmla="*/ 1 h 50"/>
                    <a:gd name="T34" fmla="*/ 8 w 35"/>
                    <a:gd name="T35" fmla="*/ 4 h 50"/>
                    <a:gd name="T36" fmla="*/ 11 w 35"/>
                    <a:gd name="T37" fmla="*/ 6 h 50"/>
                    <a:gd name="T38" fmla="*/ 13 w 35"/>
                    <a:gd name="T39" fmla="*/ 6 h 50"/>
                    <a:gd name="T40" fmla="*/ 16 w 35"/>
                    <a:gd name="T41" fmla="*/ 6 h 50"/>
                    <a:gd name="T42" fmla="*/ 18 w 35"/>
                    <a:gd name="T43" fmla="*/ 7 h 50"/>
                    <a:gd name="T44" fmla="*/ 23 w 35"/>
                    <a:gd name="T45" fmla="*/ 6 h 50"/>
                    <a:gd name="T46" fmla="*/ 27 w 35"/>
                    <a:gd name="T47" fmla="*/ 8 h 50"/>
                    <a:gd name="T48" fmla="*/ 31 w 35"/>
                    <a:gd name="T49" fmla="*/ 10 h 50"/>
                    <a:gd name="T50" fmla="*/ 31 w 35"/>
                    <a:gd name="T51" fmla="*/ 14 h 50"/>
                    <a:gd name="T52" fmla="*/ 31 w 35"/>
                    <a:gd name="T53" fmla="*/ 16 h 50"/>
                    <a:gd name="T54" fmla="*/ 31 w 35"/>
                    <a:gd name="T55" fmla="*/ 19 h 50"/>
                    <a:gd name="T56" fmla="*/ 26 w 35"/>
                    <a:gd name="T57" fmla="*/ 23 h 50"/>
                    <a:gd name="T58" fmla="*/ 26 w 35"/>
                    <a:gd name="T59" fmla="*/ 25 h 50"/>
                    <a:gd name="T60" fmla="*/ 26 w 35"/>
                    <a:gd name="T61" fmla="*/ 26 h 50"/>
                    <a:gd name="T62" fmla="*/ 30 w 35"/>
                    <a:gd name="T63" fmla="*/ 28 h 50"/>
                    <a:gd name="T64" fmla="*/ 31 w 35"/>
                    <a:gd name="T65" fmla="*/ 32 h 50"/>
                    <a:gd name="T66" fmla="*/ 34 w 35"/>
                    <a:gd name="T67" fmla="*/ 35 h 50"/>
                    <a:gd name="T68" fmla="*/ 30 w 35"/>
                    <a:gd name="T69" fmla="*/ 38 h 50"/>
                    <a:gd name="T70" fmla="*/ 25 w 35"/>
                    <a:gd name="T71" fmla="*/ 39 h 50"/>
                    <a:gd name="T72" fmla="*/ 24 w 35"/>
                    <a:gd name="T73" fmla="*/ 41 h 50"/>
                    <a:gd name="T74" fmla="*/ 20 w 35"/>
                    <a:gd name="T75" fmla="*/ 42 h 50"/>
                    <a:gd name="T76" fmla="*/ 19 w 35"/>
                    <a:gd name="T77" fmla="*/ 45 h 50"/>
                    <a:gd name="T78" fmla="*/ 16 w 35"/>
                    <a:gd name="T79" fmla="*/ 46 h 50"/>
                    <a:gd name="T80" fmla="*/ 13 w 35"/>
                    <a:gd name="T81" fmla="*/ 49 h 50"/>
                    <a:gd name="T82" fmla="*/ 8 w 35"/>
                    <a:gd name="T83" fmla="*/ 48 h 50"/>
                    <a:gd name="T84" fmla="*/ 7 w 35"/>
                    <a:gd name="T85" fmla="*/ 45 h 50"/>
                    <a:gd name="T86" fmla="*/ 3 w 35"/>
                    <a:gd name="T87" fmla="*/ 45 h 50"/>
                    <a:gd name="T88" fmla="*/ 2 w 35"/>
                    <a:gd name="T89" fmla="*/ 42 h 50"/>
                    <a:gd name="T90" fmla="*/ 0 w 35"/>
                    <a:gd name="T91" fmla="*/ 41 h 50"/>
                    <a:gd name="T92" fmla="*/ 1 w 35"/>
                    <a:gd name="T93" fmla="*/ 43 h 50"/>
                    <a:gd name="T94" fmla="*/ 4 w 35"/>
                    <a:gd name="T95" fmla="*/ 46 h 50"/>
                    <a:gd name="T96" fmla="*/ 8 w 35"/>
                    <a:gd name="T97" fmla="*/ 49 h 50"/>
                    <a:gd name="T98" fmla="*/ 13 w 35"/>
                    <a:gd name="T99" fmla="*/ 50 h 50"/>
                    <a:gd name="T100" fmla="*/ 16 w 35"/>
                    <a:gd name="T101" fmla="*/ 47 h 50"/>
                    <a:gd name="T102" fmla="*/ 20 w 35"/>
                    <a:gd name="T103" fmla="*/ 45 h 50"/>
                    <a:gd name="T104" fmla="*/ 20 w 35"/>
                    <a:gd name="T105" fmla="*/ 43 h 50"/>
                    <a:gd name="T106" fmla="*/ 25 w 35"/>
                    <a:gd name="T107" fmla="*/ 42 h 50"/>
                    <a:gd name="T108" fmla="*/ 26 w 35"/>
                    <a:gd name="T109" fmla="*/ 39 h 50"/>
                    <a:gd name="T110" fmla="*/ 32 w 35"/>
                    <a:gd name="T111" fmla="*/ 38 h 50"/>
                    <a:gd name="T112" fmla="*/ 35 w 35"/>
                    <a:gd name="T113"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50">
                      <a:moveTo>
                        <a:pt x="35" y="34"/>
                      </a:moveTo>
                      <a:lnTo>
                        <a:pt x="35" y="34"/>
                      </a:lnTo>
                      <a:lnTo>
                        <a:pt x="34" y="33"/>
                      </a:lnTo>
                      <a:lnTo>
                        <a:pt x="33" y="32"/>
                      </a:lnTo>
                      <a:lnTo>
                        <a:pt x="33" y="32"/>
                      </a:lnTo>
                      <a:lnTo>
                        <a:pt x="32" y="31"/>
                      </a:lnTo>
                      <a:lnTo>
                        <a:pt x="32" y="31"/>
                      </a:lnTo>
                      <a:lnTo>
                        <a:pt x="32" y="30"/>
                      </a:lnTo>
                      <a:lnTo>
                        <a:pt x="32" y="29"/>
                      </a:lnTo>
                      <a:lnTo>
                        <a:pt x="32" y="28"/>
                      </a:lnTo>
                      <a:lnTo>
                        <a:pt x="31" y="28"/>
                      </a:lnTo>
                      <a:lnTo>
                        <a:pt x="31" y="28"/>
                      </a:lnTo>
                      <a:lnTo>
                        <a:pt x="30" y="27"/>
                      </a:lnTo>
                      <a:lnTo>
                        <a:pt x="29" y="26"/>
                      </a:lnTo>
                      <a:lnTo>
                        <a:pt x="29" y="26"/>
                      </a:lnTo>
                      <a:lnTo>
                        <a:pt x="28" y="26"/>
                      </a:lnTo>
                      <a:lnTo>
                        <a:pt x="28" y="25"/>
                      </a:lnTo>
                      <a:lnTo>
                        <a:pt x="28" y="25"/>
                      </a:lnTo>
                      <a:lnTo>
                        <a:pt x="27" y="25"/>
                      </a:lnTo>
                      <a:lnTo>
                        <a:pt x="27" y="25"/>
                      </a:lnTo>
                      <a:lnTo>
                        <a:pt x="27" y="25"/>
                      </a:lnTo>
                      <a:lnTo>
                        <a:pt x="27" y="25"/>
                      </a:lnTo>
                      <a:lnTo>
                        <a:pt x="27" y="24"/>
                      </a:lnTo>
                      <a:lnTo>
                        <a:pt x="27" y="24"/>
                      </a:lnTo>
                      <a:lnTo>
                        <a:pt x="27" y="23"/>
                      </a:lnTo>
                      <a:lnTo>
                        <a:pt x="27" y="23"/>
                      </a:lnTo>
                      <a:lnTo>
                        <a:pt x="27" y="23"/>
                      </a:lnTo>
                      <a:lnTo>
                        <a:pt x="27" y="22"/>
                      </a:lnTo>
                      <a:lnTo>
                        <a:pt x="28" y="22"/>
                      </a:lnTo>
                      <a:lnTo>
                        <a:pt x="28" y="22"/>
                      </a:lnTo>
                      <a:lnTo>
                        <a:pt x="29" y="21"/>
                      </a:lnTo>
                      <a:lnTo>
                        <a:pt x="30" y="21"/>
                      </a:lnTo>
                      <a:lnTo>
                        <a:pt x="30" y="21"/>
                      </a:lnTo>
                      <a:lnTo>
                        <a:pt x="31" y="20"/>
                      </a:lnTo>
                      <a:lnTo>
                        <a:pt x="31" y="19"/>
                      </a:lnTo>
                      <a:lnTo>
                        <a:pt x="32" y="19"/>
                      </a:lnTo>
                      <a:lnTo>
                        <a:pt x="32" y="18"/>
                      </a:lnTo>
                      <a:lnTo>
                        <a:pt x="32" y="18"/>
                      </a:lnTo>
                      <a:lnTo>
                        <a:pt x="32" y="17"/>
                      </a:lnTo>
                      <a:lnTo>
                        <a:pt x="32" y="16"/>
                      </a:lnTo>
                      <a:lnTo>
                        <a:pt x="31" y="15"/>
                      </a:lnTo>
                      <a:lnTo>
                        <a:pt x="31" y="15"/>
                      </a:lnTo>
                      <a:lnTo>
                        <a:pt x="31" y="15"/>
                      </a:lnTo>
                      <a:lnTo>
                        <a:pt x="32" y="14"/>
                      </a:lnTo>
                      <a:lnTo>
                        <a:pt x="32" y="13"/>
                      </a:lnTo>
                      <a:lnTo>
                        <a:pt x="32" y="11"/>
                      </a:lnTo>
                      <a:lnTo>
                        <a:pt x="32" y="11"/>
                      </a:lnTo>
                      <a:lnTo>
                        <a:pt x="32" y="10"/>
                      </a:lnTo>
                      <a:lnTo>
                        <a:pt x="32" y="10"/>
                      </a:lnTo>
                      <a:lnTo>
                        <a:pt x="32" y="9"/>
                      </a:lnTo>
                      <a:lnTo>
                        <a:pt x="31" y="8"/>
                      </a:lnTo>
                      <a:lnTo>
                        <a:pt x="30" y="8"/>
                      </a:lnTo>
                      <a:lnTo>
                        <a:pt x="28" y="7"/>
                      </a:lnTo>
                      <a:lnTo>
                        <a:pt x="28" y="7"/>
                      </a:lnTo>
                      <a:lnTo>
                        <a:pt x="27" y="7"/>
                      </a:lnTo>
                      <a:lnTo>
                        <a:pt x="25" y="7"/>
                      </a:lnTo>
                      <a:lnTo>
                        <a:pt x="25" y="7"/>
                      </a:lnTo>
                      <a:lnTo>
                        <a:pt x="25" y="7"/>
                      </a:lnTo>
                      <a:lnTo>
                        <a:pt x="24" y="6"/>
                      </a:lnTo>
                      <a:lnTo>
                        <a:pt x="24" y="6"/>
                      </a:lnTo>
                      <a:lnTo>
                        <a:pt x="23" y="6"/>
                      </a:lnTo>
                      <a:lnTo>
                        <a:pt x="23" y="6"/>
                      </a:lnTo>
                      <a:lnTo>
                        <a:pt x="23" y="6"/>
                      </a:lnTo>
                      <a:lnTo>
                        <a:pt x="22" y="5"/>
                      </a:lnTo>
                      <a:lnTo>
                        <a:pt x="21" y="5"/>
                      </a:lnTo>
                      <a:lnTo>
                        <a:pt x="20" y="6"/>
                      </a:lnTo>
                      <a:lnTo>
                        <a:pt x="19" y="6"/>
                      </a:lnTo>
                      <a:lnTo>
                        <a:pt x="18" y="7"/>
                      </a:lnTo>
                      <a:lnTo>
                        <a:pt x="18" y="7"/>
                      </a:lnTo>
                      <a:lnTo>
                        <a:pt x="17" y="6"/>
                      </a:lnTo>
                      <a:lnTo>
                        <a:pt x="16" y="5"/>
                      </a:lnTo>
                      <a:lnTo>
                        <a:pt x="15" y="5"/>
                      </a:lnTo>
                      <a:lnTo>
                        <a:pt x="15" y="5"/>
                      </a:lnTo>
                      <a:lnTo>
                        <a:pt x="15" y="5"/>
                      </a:lnTo>
                      <a:lnTo>
                        <a:pt x="14" y="5"/>
                      </a:lnTo>
                      <a:lnTo>
                        <a:pt x="13" y="5"/>
                      </a:lnTo>
                      <a:lnTo>
                        <a:pt x="12" y="6"/>
                      </a:lnTo>
                      <a:lnTo>
                        <a:pt x="12" y="6"/>
                      </a:lnTo>
                      <a:lnTo>
                        <a:pt x="12" y="6"/>
                      </a:lnTo>
                      <a:lnTo>
                        <a:pt x="12" y="6"/>
                      </a:lnTo>
                      <a:lnTo>
                        <a:pt x="12" y="5"/>
                      </a:lnTo>
                      <a:lnTo>
                        <a:pt x="11" y="5"/>
                      </a:lnTo>
                      <a:lnTo>
                        <a:pt x="11" y="4"/>
                      </a:lnTo>
                      <a:lnTo>
                        <a:pt x="11" y="4"/>
                      </a:lnTo>
                      <a:lnTo>
                        <a:pt x="10" y="4"/>
                      </a:lnTo>
                      <a:lnTo>
                        <a:pt x="9" y="3"/>
                      </a:lnTo>
                      <a:lnTo>
                        <a:pt x="9" y="3"/>
                      </a:lnTo>
                      <a:lnTo>
                        <a:pt x="9" y="3"/>
                      </a:lnTo>
                      <a:lnTo>
                        <a:pt x="9" y="3"/>
                      </a:lnTo>
                      <a:lnTo>
                        <a:pt x="9" y="2"/>
                      </a:lnTo>
                      <a:lnTo>
                        <a:pt x="9" y="2"/>
                      </a:lnTo>
                      <a:lnTo>
                        <a:pt x="9" y="2"/>
                      </a:lnTo>
                      <a:lnTo>
                        <a:pt x="8" y="1"/>
                      </a:lnTo>
                      <a:lnTo>
                        <a:pt x="8" y="1"/>
                      </a:lnTo>
                      <a:lnTo>
                        <a:pt x="7" y="0"/>
                      </a:lnTo>
                      <a:lnTo>
                        <a:pt x="6" y="0"/>
                      </a:lnTo>
                      <a:lnTo>
                        <a:pt x="6" y="0"/>
                      </a:lnTo>
                      <a:lnTo>
                        <a:pt x="5" y="1"/>
                      </a:lnTo>
                      <a:lnTo>
                        <a:pt x="5" y="1"/>
                      </a:lnTo>
                      <a:lnTo>
                        <a:pt x="4" y="1"/>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1"/>
                      </a:lnTo>
                      <a:lnTo>
                        <a:pt x="5" y="1"/>
                      </a:lnTo>
                      <a:lnTo>
                        <a:pt x="5" y="1"/>
                      </a:lnTo>
                      <a:lnTo>
                        <a:pt x="7" y="1"/>
                      </a:lnTo>
                      <a:lnTo>
                        <a:pt x="7" y="1"/>
                      </a:lnTo>
                      <a:lnTo>
                        <a:pt x="7" y="1"/>
                      </a:lnTo>
                      <a:lnTo>
                        <a:pt x="7" y="1"/>
                      </a:lnTo>
                      <a:lnTo>
                        <a:pt x="8" y="1"/>
                      </a:lnTo>
                      <a:lnTo>
                        <a:pt x="8" y="1"/>
                      </a:lnTo>
                      <a:lnTo>
                        <a:pt x="8" y="2"/>
                      </a:lnTo>
                      <a:lnTo>
                        <a:pt x="8" y="2"/>
                      </a:lnTo>
                      <a:lnTo>
                        <a:pt x="8" y="3"/>
                      </a:lnTo>
                      <a:lnTo>
                        <a:pt x="8" y="3"/>
                      </a:lnTo>
                      <a:lnTo>
                        <a:pt x="8" y="4"/>
                      </a:lnTo>
                      <a:lnTo>
                        <a:pt x="9" y="4"/>
                      </a:lnTo>
                      <a:lnTo>
                        <a:pt x="10" y="4"/>
                      </a:lnTo>
                      <a:lnTo>
                        <a:pt x="10" y="4"/>
                      </a:lnTo>
                      <a:lnTo>
                        <a:pt x="11" y="4"/>
                      </a:lnTo>
                      <a:lnTo>
                        <a:pt x="11" y="5"/>
                      </a:lnTo>
                      <a:lnTo>
                        <a:pt x="11" y="5"/>
                      </a:lnTo>
                      <a:lnTo>
                        <a:pt x="11" y="6"/>
                      </a:lnTo>
                      <a:lnTo>
                        <a:pt x="11" y="6"/>
                      </a:lnTo>
                      <a:lnTo>
                        <a:pt x="11" y="7"/>
                      </a:lnTo>
                      <a:lnTo>
                        <a:pt x="11" y="7"/>
                      </a:lnTo>
                      <a:lnTo>
                        <a:pt x="11" y="7"/>
                      </a:lnTo>
                      <a:lnTo>
                        <a:pt x="11" y="7"/>
                      </a:lnTo>
                      <a:lnTo>
                        <a:pt x="11" y="7"/>
                      </a:lnTo>
                      <a:lnTo>
                        <a:pt x="13" y="6"/>
                      </a:lnTo>
                      <a:lnTo>
                        <a:pt x="13" y="6"/>
                      </a:lnTo>
                      <a:lnTo>
                        <a:pt x="14" y="5"/>
                      </a:lnTo>
                      <a:lnTo>
                        <a:pt x="14" y="5"/>
                      </a:lnTo>
                      <a:lnTo>
                        <a:pt x="14" y="5"/>
                      </a:lnTo>
                      <a:lnTo>
                        <a:pt x="15" y="5"/>
                      </a:lnTo>
                      <a:lnTo>
                        <a:pt x="16" y="5"/>
                      </a:lnTo>
                      <a:lnTo>
                        <a:pt x="16" y="6"/>
                      </a:lnTo>
                      <a:lnTo>
                        <a:pt x="17" y="6"/>
                      </a:lnTo>
                      <a:lnTo>
                        <a:pt x="17" y="7"/>
                      </a:lnTo>
                      <a:lnTo>
                        <a:pt x="17" y="7"/>
                      </a:lnTo>
                      <a:lnTo>
                        <a:pt x="17" y="7"/>
                      </a:lnTo>
                      <a:lnTo>
                        <a:pt x="17" y="7"/>
                      </a:lnTo>
                      <a:lnTo>
                        <a:pt x="18" y="7"/>
                      </a:lnTo>
                      <a:lnTo>
                        <a:pt x="18" y="7"/>
                      </a:lnTo>
                      <a:lnTo>
                        <a:pt x="18" y="7"/>
                      </a:lnTo>
                      <a:lnTo>
                        <a:pt x="19" y="6"/>
                      </a:lnTo>
                      <a:lnTo>
                        <a:pt x="20" y="6"/>
                      </a:lnTo>
                      <a:lnTo>
                        <a:pt x="20" y="6"/>
                      </a:lnTo>
                      <a:lnTo>
                        <a:pt x="21" y="6"/>
                      </a:lnTo>
                      <a:lnTo>
                        <a:pt x="22" y="6"/>
                      </a:lnTo>
                      <a:lnTo>
                        <a:pt x="23" y="6"/>
                      </a:lnTo>
                      <a:lnTo>
                        <a:pt x="23" y="7"/>
                      </a:lnTo>
                      <a:lnTo>
                        <a:pt x="23" y="7"/>
                      </a:lnTo>
                      <a:lnTo>
                        <a:pt x="24" y="7"/>
                      </a:lnTo>
                      <a:lnTo>
                        <a:pt x="24" y="8"/>
                      </a:lnTo>
                      <a:lnTo>
                        <a:pt x="25" y="8"/>
                      </a:lnTo>
                      <a:lnTo>
                        <a:pt x="25" y="8"/>
                      </a:lnTo>
                      <a:lnTo>
                        <a:pt x="27" y="8"/>
                      </a:lnTo>
                      <a:lnTo>
                        <a:pt x="27" y="8"/>
                      </a:lnTo>
                      <a:lnTo>
                        <a:pt x="29" y="8"/>
                      </a:lnTo>
                      <a:lnTo>
                        <a:pt x="30" y="8"/>
                      </a:lnTo>
                      <a:lnTo>
                        <a:pt x="31" y="9"/>
                      </a:lnTo>
                      <a:lnTo>
                        <a:pt x="31" y="9"/>
                      </a:lnTo>
                      <a:lnTo>
                        <a:pt x="31" y="10"/>
                      </a:lnTo>
                      <a:lnTo>
                        <a:pt x="31" y="10"/>
                      </a:lnTo>
                      <a:lnTo>
                        <a:pt x="32" y="10"/>
                      </a:lnTo>
                      <a:lnTo>
                        <a:pt x="32" y="11"/>
                      </a:lnTo>
                      <a:lnTo>
                        <a:pt x="32" y="12"/>
                      </a:lnTo>
                      <a:lnTo>
                        <a:pt x="32" y="12"/>
                      </a:lnTo>
                      <a:lnTo>
                        <a:pt x="31" y="13"/>
                      </a:lnTo>
                      <a:lnTo>
                        <a:pt x="31" y="14"/>
                      </a:lnTo>
                      <a:lnTo>
                        <a:pt x="31" y="14"/>
                      </a:lnTo>
                      <a:lnTo>
                        <a:pt x="30" y="15"/>
                      </a:lnTo>
                      <a:lnTo>
                        <a:pt x="30" y="15"/>
                      </a:lnTo>
                      <a:lnTo>
                        <a:pt x="30" y="15"/>
                      </a:lnTo>
                      <a:lnTo>
                        <a:pt x="30" y="15"/>
                      </a:lnTo>
                      <a:lnTo>
                        <a:pt x="30" y="15"/>
                      </a:lnTo>
                      <a:lnTo>
                        <a:pt x="31" y="16"/>
                      </a:lnTo>
                      <a:lnTo>
                        <a:pt x="31" y="16"/>
                      </a:lnTo>
                      <a:lnTo>
                        <a:pt x="31" y="17"/>
                      </a:lnTo>
                      <a:lnTo>
                        <a:pt x="31" y="17"/>
                      </a:lnTo>
                      <a:lnTo>
                        <a:pt x="31" y="17"/>
                      </a:lnTo>
                      <a:lnTo>
                        <a:pt x="31" y="18"/>
                      </a:lnTo>
                      <a:lnTo>
                        <a:pt x="31" y="19"/>
                      </a:lnTo>
                      <a:lnTo>
                        <a:pt x="31" y="19"/>
                      </a:lnTo>
                      <a:lnTo>
                        <a:pt x="31" y="19"/>
                      </a:lnTo>
                      <a:lnTo>
                        <a:pt x="30" y="20"/>
                      </a:lnTo>
                      <a:lnTo>
                        <a:pt x="29" y="21"/>
                      </a:lnTo>
                      <a:lnTo>
                        <a:pt x="28" y="21"/>
                      </a:lnTo>
                      <a:lnTo>
                        <a:pt x="28" y="21"/>
                      </a:lnTo>
                      <a:lnTo>
                        <a:pt x="27" y="22"/>
                      </a:lnTo>
                      <a:lnTo>
                        <a:pt x="27" y="22"/>
                      </a:lnTo>
                      <a:lnTo>
                        <a:pt x="26" y="23"/>
                      </a:lnTo>
                      <a:lnTo>
                        <a:pt x="26" y="23"/>
                      </a:lnTo>
                      <a:lnTo>
                        <a:pt x="26" y="23"/>
                      </a:lnTo>
                      <a:lnTo>
                        <a:pt x="26" y="23"/>
                      </a:lnTo>
                      <a:lnTo>
                        <a:pt x="26" y="24"/>
                      </a:lnTo>
                      <a:lnTo>
                        <a:pt x="26" y="24"/>
                      </a:lnTo>
                      <a:lnTo>
                        <a:pt x="26" y="24"/>
                      </a:lnTo>
                      <a:lnTo>
                        <a:pt x="26" y="25"/>
                      </a:lnTo>
                      <a:lnTo>
                        <a:pt x="26" y="26"/>
                      </a:lnTo>
                      <a:lnTo>
                        <a:pt x="26" y="26"/>
                      </a:lnTo>
                      <a:lnTo>
                        <a:pt x="25" y="26"/>
                      </a:lnTo>
                      <a:lnTo>
                        <a:pt x="25" y="26"/>
                      </a:lnTo>
                      <a:lnTo>
                        <a:pt x="26" y="26"/>
                      </a:lnTo>
                      <a:lnTo>
                        <a:pt x="26" y="26"/>
                      </a:lnTo>
                      <a:lnTo>
                        <a:pt x="26" y="26"/>
                      </a:lnTo>
                      <a:lnTo>
                        <a:pt x="27" y="26"/>
                      </a:lnTo>
                      <a:lnTo>
                        <a:pt x="28" y="26"/>
                      </a:lnTo>
                      <a:lnTo>
                        <a:pt x="28" y="26"/>
                      </a:lnTo>
                      <a:lnTo>
                        <a:pt x="28" y="26"/>
                      </a:lnTo>
                      <a:lnTo>
                        <a:pt x="29" y="27"/>
                      </a:lnTo>
                      <a:lnTo>
                        <a:pt x="30" y="28"/>
                      </a:lnTo>
                      <a:lnTo>
                        <a:pt x="30" y="28"/>
                      </a:lnTo>
                      <a:lnTo>
                        <a:pt x="31" y="28"/>
                      </a:lnTo>
                      <a:lnTo>
                        <a:pt x="31" y="29"/>
                      </a:lnTo>
                      <a:lnTo>
                        <a:pt x="31" y="30"/>
                      </a:lnTo>
                      <a:lnTo>
                        <a:pt x="31" y="31"/>
                      </a:lnTo>
                      <a:lnTo>
                        <a:pt x="31" y="31"/>
                      </a:lnTo>
                      <a:lnTo>
                        <a:pt x="31" y="31"/>
                      </a:lnTo>
                      <a:lnTo>
                        <a:pt x="31" y="32"/>
                      </a:lnTo>
                      <a:lnTo>
                        <a:pt x="31" y="32"/>
                      </a:lnTo>
                      <a:lnTo>
                        <a:pt x="32" y="32"/>
                      </a:lnTo>
                      <a:lnTo>
                        <a:pt x="33" y="33"/>
                      </a:lnTo>
                      <a:lnTo>
                        <a:pt x="33" y="33"/>
                      </a:lnTo>
                      <a:lnTo>
                        <a:pt x="34" y="34"/>
                      </a:lnTo>
                      <a:lnTo>
                        <a:pt x="34" y="34"/>
                      </a:lnTo>
                      <a:lnTo>
                        <a:pt x="34" y="35"/>
                      </a:lnTo>
                      <a:lnTo>
                        <a:pt x="34" y="36"/>
                      </a:lnTo>
                      <a:lnTo>
                        <a:pt x="33" y="36"/>
                      </a:lnTo>
                      <a:lnTo>
                        <a:pt x="33" y="37"/>
                      </a:lnTo>
                      <a:lnTo>
                        <a:pt x="33" y="37"/>
                      </a:lnTo>
                      <a:lnTo>
                        <a:pt x="32" y="37"/>
                      </a:lnTo>
                      <a:lnTo>
                        <a:pt x="31" y="38"/>
                      </a:lnTo>
                      <a:lnTo>
                        <a:pt x="30" y="38"/>
                      </a:lnTo>
                      <a:lnTo>
                        <a:pt x="29" y="38"/>
                      </a:lnTo>
                      <a:lnTo>
                        <a:pt x="27" y="38"/>
                      </a:lnTo>
                      <a:lnTo>
                        <a:pt x="25" y="38"/>
                      </a:lnTo>
                      <a:lnTo>
                        <a:pt x="25" y="38"/>
                      </a:lnTo>
                      <a:lnTo>
                        <a:pt x="25" y="39"/>
                      </a:lnTo>
                      <a:lnTo>
                        <a:pt x="25" y="39"/>
                      </a:lnTo>
                      <a:lnTo>
                        <a:pt x="25" y="39"/>
                      </a:lnTo>
                      <a:lnTo>
                        <a:pt x="25" y="39"/>
                      </a:lnTo>
                      <a:lnTo>
                        <a:pt x="25" y="40"/>
                      </a:lnTo>
                      <a:lnTo>
                        <a:pt x="25" y="40"/>
                      </a:lnTo>
                      <a:lnTo>
                        <a:pt x="25" y="40"/>
                      </a:lnTo>
                      <a:lnTo>
                        <a:pt x="25" y="41"/>
                      </a:lnTo>
                      <a:lnTo>
                        <a:pt x="24" y="41"/>
                      </a:lnTo>
                      <a:lnTo>
                        <a:pt x="24" y="41"/>
                      </a:lnTo>
                      <a:lnTo>
                        <a:pt x="24" y="42"/>
                      </a:lnTo>
                      <a:lnTo>
                        <a:pt x="23" y="42"/>
                      </a:lnTo>
                      <a:lnTo>
                        <a:pt x="22" y="42"/>
                      </a:lnTo>
                      <a:lnTo>
                        <a:pt x="22" y="42"/>
                      </a:lnTo>
                      <a:lnTo>
                        <a:pt x="21" y="42"/>
                      </a:lnTo>
                      <a:lnTo>
                        <a:pt x="21" y="42"/>
                      </a:lnTo>
                      <a:lnTo>
                        <a:pt x="20" y="42"/>
                      </a:lnTo>
                      <a:lnTo>
                        <a:pt x="20" y="42"/>
                      </a:lnTo>
                      <a:lnTo>
                        <a:pt x="20" y="42"/>
                      </a:lnTo>
                      <a:lnTo>
                        <a:pt x="19" y="42"/>
                      </a:lnTo>
                      <a:lnTo>
                        <a:pt x="19" y="43"/>
                      </a:lnTo>
                      <a:lnTo>
                        <a:pt x="19" y="43"/>
                      </a:lnTo>
                      <a:lnTo>
                        <a:pt x="19" y="45"/>
                      </a:lnTo>
                      <a:lnTo>
                        <a:pt x="19" y="45"/>
                      </a:lnTo>
                      <a:lnTo>
                        <a:pt x="19" y="46"/>
                      </a:lnTo>
                      <a:lnTo>
                        <a:pt x="19" y="46"/>
                      </a:lnTo>
                      <a:lnTo>
                        <a:pt x="19" y="46"/>
                      </a:lnTo>
                      <a:lnTo>
                        <a:pt x="18" y="46"/>
                      </a:lnTo>
                      <a:lnTo>
                        <a:pt x="17" y="46"/>
                      </a:lnTo>
                      <a:lnTo>
                        <a:pt x="17" y="46"/>
                      </a:lnTo>
                      <a:lnTo>
                        <a:pt x="16" y="46"/>
                      </a:lnTo>
                      <a:lnTo>
                        <a:pt x="15" y="46"/>
                      </a:lnTo>
                      <a:lnTo>
                        <a:pt x="15" y="47"/>
                      </a:lnTo>
                      <a:lnTo>
                        <a:pt x="15" y="47"/>
                      </a:lnTo>
                      <a:lnTo>
                        <a:pt x="15" y="47"/>
                      </a:lnTo>
                      <a:lnTo>
                        <a:pt x="14" y="48"/>
                      </a:lnTo>
                      <a:lnTo>
                        <a:pt x="14" y="48"/>
                      </a:lnTo>
                      <a:lnTo>
                        <a:pt x="13" y="49"/>
                      </a:lnTo>
                      <a:lnTo>
                        <a:pt x="13" y="49"/>
                      </a:lnTo>
                      <a:lnTo>
                        <a:pt x="12" y="49"/>
                      </a:lnTo>
                      <a:lnTo>
                        <a:pt x="11" y="49"/>
                      </a:lnTo>
                      <a:lnTo>
                        <a:pt x="10" y="49"/>
                      </a:lnTo>
                      <a:lnTo>
                        <a:pt x="9" y="49"/>
                      </a:lnTo>
                      <a:lnTo>
                        <a:pt x="9" y="49"/>
                      </a:lnTo>
                      <a:lnTo>
                        <a:pt x="8" y="48"/>
                      </a:lnTo>
                      <a:lnTo>
                        <a:pt x="8" y="47"/>
                      </a:lnTo>
                      <a:lnTo>
                        <a:pt x="7" y="46"/>
                      </a:lnTo>
                      <a:lnTo>
                        <a:pt x="7" y="46"/>
                      </a:lnTo>
                      <a:lnTo>
                        <a:pt x="7" y="46"/>
                      </a:lnTo>
                      <a:lnTo>
                        <a:pt x="7" y="45"/>
                      </a:lnTo>
                      <a:lnTo>
                        <a:pt x="7" y="45"/>
                      </a:lnTo>
                      <a:lnTo>
                        <a:pt x="7" y="45"/>
                      </a:lnTo>
                      <a:lnTo>
                        <a:pt x="6" y="46"/>
                      </a:lnTo>
                      <a:lnTo>
                        <a:pt x="6" y="46"/>
                      </a:lnTo>
                      <a:lnTo>
                        <a:pt x="5" y="46"/>
                      </a:lnTo>
                      <a:lnTo>
                        <a:pt x="5" y="46"/>
                      </a:lnTo>
                      <a:lnTo>
                        <a:pt x="4" y="46"/>
                      </a:lnTo>
                      <a:lnTo>
                        <a:pt x="3" y="45"/>
                      </a:lnTo>
                      <a:lnTo>
                        <a:pt x="3" y="45"/>
                      </a:lnTo>
                      <a:lnTo>
                        <a:pt x="2" y="45"/>
                      </a:lnTo>
                      <a:lnTo>
                        <a:pt x="2" y="44"/>
                      </a:lnTo>
                      <a:lnTo>
                        <a:pt x="2" y="42"/>
                      </a:lnTo>
                      <a:lnTo>
                        <a:pt x="2" y="42"/>
                      </a:lnTo>
                      <a:lnTo>
                        <a:pt x="2" y="42"/>
                      </a:lnTo>
                      <a:lnTo>
                        <a:pt x="2" y="42"/>
                      </a:lnTo>
                      <a:lnTo>
                        <a:pt x="2" y="42"/>
                      </a:lnTo>
                      <a:lnTo>
                        <a:pt x="1" y="42"/>
                      </a:lnTo>
                      <a:lnTo>
                        <a:pt x="1" y="42"/>
                      </a:lnTo>
                      <a:lnTo>
                        <a:pt x="1" y="42"/>
                      </a:lnTo>
                      <a:lnTo>
                        <a:pt x="1" y="41"/>
                      </a:lnTo>
                      <a:lnTo>
                        <a:pt x="1" y="41"/>
                      </a:lnTo>
                      <a:lnTo>
                        <a:pt x="1" y="41"/>
                      </a:lnTo>
                      <a:lnTo>
                        <a:pt x="0" y="41"/>
                      </a:lnTo>
                      <a:lnTo>
                        <a:pt x="0" y="41"/>
                      </a:lnTo>
                      <a:lnTo>
                        <a:pt x="0" y="42"/>
                      </a:lnTo>
                      <a:lnTo>
                        <a:pt x="1" y="42"/>
                      </a:lnTo>
                      <a:lnTo>
                        <a:pt x="1" y="43"/>
                      </a:lnTo>
                      <a:lnTo>
                        <a:pt x="1" y="43"/>
                      </a:lnTo>
                      <a:lnTo>
                        <a:pt x="1" y="43"/>
                      </a:lnTo>
                      <a:lnTo>
                        <a:pt x="1" y="43"/>
                      </a:lnTo>
                      <a:lnTo>
                        <a:pt x="2" y="45"/>
                      </a:lnTo>
                      <a:lnTo>
                        <a:pt x="2" y="45"/>
                      </a:lnTo>
                      <a:lnTo>
                        <a:pt x="2" y="45"/>
                      </a:lnTo>
                      <a:lnTo>
                        <a:pt x="2" y="45"/>
                      </a:lnTo>
                      <a:lnTo>
                        <a:pt x="3" y="46"/>
                      </a:lnTo>
                      <a:lnTo>
                        <a:pt x="3" y="46"/>
                      </a:lnTo>
                      <a:lnTo>
                        <a:pt x="4" y="46"/>
                      </a:lnTo>
                      <a:lnTo>
                        <a:pt x="5" y="46"/>
                      </a:lnTo>
                      <a:lnTo>
                        <a:pt x="6" y="46"/>
                      </a:lnTo>
                      <a:lnTo>
                        <a:pt x="7" y="46"/>
                      </a:lnTo>
                      <a:lnTo>
                        <a:pt x="7" y="46"/>
                      </a:lnTo>
                      <a:lnTo>
                        <a:pt x="7" y="47"/>
                      </a:lnTo>
                      <a:lnTo>
                        <a:pt x="8" y="48"/>
                      </a:lnTo>
                      <a:lnTo>
                        <a:pt x="8" y="49"/>
                      </a:lnTo>
                      <a:lnTo>
                        <a:pt x="9" y="49"/>
                      </a:lnTo>
                      <a:lnTo>
                        <a:pt x="9" y="50"/>
                      </a:lnTo>
                      <a:lnTo>
                        <a:pt x="10" y="50"/>
                      </a:lnTo>
                      <a:lnTo>
                        <a:pt x="11" y="50"/>
                      </a:lnTo>
                      <a:lnTo>
                        <a:pt x="11" y="50"/>
                      </a:lnTo>
                      <a:lnTo>
                        <a:pt x="12" y="50"/>
                      </a:lnTo>
                      <a:lnTo>
                        <a:pt x="13" y="50"/>
                      </a:lnTo>
                      <a:lnTo>
                        <a:pt x="14" y="49"/>
                      </a:lnTo>
                      <a:lnTo>
                        <a:pt x="14" y="49"/>
                      </a:lnTo>
                      <a:lnTo>
                        <a:pt x="14" y="49"/>
                      </a:lnTo>
                      <a:lnTo>
                        <a:pt x="15" y="48"/>
                      </a:lnTo>
                      <a:lnTo>
                        <a:pt x="15" y="47"/>
                      </a:lnTo>
                      <a:lnTo>
                        <a:pt x="15" y="47"/>
                      </a:lnTo>
                      <a:lnTo>
                        <a:pt x="16" y="47"/>
                      </a:lnTo>
                      <a:lnTo>
                        <a:pt x="16" y="47"/>
                      </a:lnTo>
                      <a:lnTo>
                        <a:pt x="17" y="47"/>
                      </a:lnTo>
                      <a:lnTo>
                        <a:pt x="17" y="47"/>
                      </a:lnTo>
                      <a:lnTo>
                        <a:pt x="18" y="47"/>
                      </a:lnTo>
                      <a:lnTo>
                        <a:pt x="19" y="47"/>
                      </a:lnTo>
                      <a:lnTo>
                        <a:pt x="19" y="46"/>
                      </a:lnTo>
                      <a:lnTo>
                        <a:pt x="20" y="45"/>
                      </a:lnTo>
                      <a:lnTo>
                        <a:pt x="20" y="45"/>
                      </a:lnTo>
                      <a:lnTo>
                        <a:pt x="20" y="45"/>
                      </a:lnTo>
                      <a:lnTo>
                        <a:pt x="20" y="45"/>
                      </a:lnTo>
                      <a:lnTo>
                        <a:pt x="20" y="43"/>
                      </a:lnTo>
                      <a:lnTo>
                        <a:pt x="20" y="43"/>
                      </a:lnTo>
                      <a:lnTo>
                        <a:pt x="20" y="43"/>
                      </a:lnTo>
                      <a:lnTo>
                        <a:pt x="20" y="43"/>
                      </a:lnTo>
                      <a:lnTo>
                        <a:pt x="21" y="43"/>
                      </a:lnTo>
                      <a:lnTo>
                        <a:pt x="21" y="43"/>
                      </a:lnTo>
                      <a:lnTo>
                        <a:pt x="22" y="43"/>
                      </a:lnTo>
                      <a:lnTo>
                        <a:pt x="22" y="43"/>
                      </a:lnTo>
                      <a:lnTo>
                        <a:pt x="23" y="43"/>
                      </a:lnTo>
                      <a:lnTo>
                        <a:pt x="24" y="42"/>
                      </a:lnTo>
                      <a:lnTo>
                        <a:pt x="25" y="42"/>
                      </a:lnTo>
                      <a:lnTo>
                        <a:pt x="26" y="41"/>
                      </a:lnTo>
                      <a:lnTo>
                        <a:pt x="26" y="41"/>
                      </a:lnTo>
                      <a:lnTo>
                        <a:pt x="26" y="41"/>
                      </a:lnTo>
                      <a:lnTo>
                        <a:pt x="26" y="40"/>
                      </a:lnTo>
                      <a:lnTo>
                        <a:pt x="26" y="40"/>
                      </a:lnTo>
                      <a:lnTo>
                        <a:pt x="26" y="40"/>
                      </a:lnTo>
                      <a:lnTo>
                        <a:pt x="26" y="39"/>
                      </a:lnTo>
                      <a:lnTo>
                        <a:pt x="26" y="39"/>
                      </a:lnTo>
                      <a:lnTo>
                        <a:pt x="28" y="39"/>
                      </a:lnTo>
                      <a:lnTo>
                        <a:pt x="29" y="39"/>
                      </a:lnTo>
                      <a:lnTo>
                        <a:pt x="31" y="39"/>
                      </a:lnTo>
                      <a:lnTo>
                        <a:pt x="31" y="39"/>
                      </a:lnTo>
                      <a:lnTo>
                        <a:pt x="31" y="38"/>
                      </a:lnTo>
                      <a:lnTo>
                        <a:pt x="32" y="38"/>
                      </a:lnTo>
                      <a:lnTo>
                        <a:pt x="33" y="37"/>
                      </a:lnTo>
                      <a:lnTo>
                        <a:pt x="34" y="37"/>
                      </a:lnTo>
                      <a:lnTo>
                        <a:pt x="34" y="37"/>
                      </a:lnTo>
                      <a:lnTo>
                        <a:pt x="34" y="36"/>
                      </a:lnTo>
                      <a:lnTo>
                        <a:pt x="35" y="35"/>
                      </a:lnTo>
                      <a:lnTo>
                        <a:pt x="35" y="34"/>
                      </a:lnTo>
                      <a:lnTo>
                        <a:pt x="3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78" name="Freeform 986">
                  <a:extLst>
                    <a:ext uri="{FF2B5EF4-FFF2-40B4-BE49-F238E27FC236}">
                      <a16:creationId xmlns:a16="http://schemas.microsoft.com/office/drawing/2014/main" id="{F7AC7F8B-29FA-4E03-AD85-B59172DFC660}"/>
                    </a:ext>
                  </a:extLst>
                </p:cNvPr>
                <p:cNvSpPr>
                  <a:spLocks/>
                </p:cNvSpPr>
                <p:nvPr/>
              </p:nvSpPr>
              <p:spPr bwMode="auto">
                <a:xfrm>
                  <a:off x="3243" y="1359"/>
                  <a:ext cx="35" cy="50"/>
                </a:xfrm>
                <a:custGeom>
                  <a:avLst/>
                  <a:gdLst>
                    <a:gd name="T0" fmla="*/ 32 w 35"/>
                    <a:gd name="T1" fmla="*/ 31 h 50"/>
                    <a:gd name="T2" fmla="*/ 29 w 35"/>
                    <a:gd name="T3" fmla="*/ 26 h 50"/>
                    <a:gd name="T4" fmla="*/ 27 w 35"/>
                    <a:gd name="T5" fmla="*/ 25 h 50"/>
                    <a:gd name="T6" fmla="*/ 27 w 35"/>
                    <a:gd name="T7" fmla="*/ 22 h 50"/>
                    <a:gd name="T8" fmla="*/ 31 w 35"/>
                    <a:gd name="T9" fmla="*/ 19 h 50"/>
                    <a:gd name="T10" fmla="*/ 31 w 35"/>
                    <a:gd name="T11" fmla="*/ 15 h 50"/>
                    <a:gd name="T12" fmla="*/ 32 w 35"/>
                    <a:gd name="T13" fmla="*/ 10 h 50"/>
                    <a:gd name="T14" fmla="*/ 25 w 35"/>
                    <a:gd name="T15" fmla="*/ 7 h 50"/>
                    <a:gd name="T16" fmla="*/ 23 w 35"/>
                    <a:gd name="T17" fmla="*/ 6 h 50"/>
                    <a:gd name="T18" fmla="*/ 17 w 35"/>
                    <a:gd name="T19" fmla="*/ 6 h 50"/>
                    <a:gd name="T20" fmla="*/ 12 w 35"/>
                    <a:gd name="T21" fmla="*/ 6 h 50"/>
                    <a:gd name="T22" fmla="*/ 11 w 35"/>
                    <a:gd name="T23" fmla="*/ 4 h 50"/>
                    <a:gd name="T24" fmla="*/ 9 w 35"/>
                    <a:gd name="T25" fmla="*/ 2 h 50"/>
                    <a:gd name="T26" fmla="*/ 5 w 35"/>
                    <a:gd name="T27" fmla="*/ 1 h 50"/>
                    <a:gd name="T28" fmla="*/ 4 w 35"/>
                    <a:gd name="T29" fmla="*/ 2 h 50"/>
                    <a:gd name="T30" fmla="*/ 4 w 35"/>
                    <a:gd name="T31" fmla="*/ 2 h 50"/>
                    <a:gd name="T32" fmla="*/ 7 w 35"/>
                    <a:gd name="T33" fmla="*/ 1 h 50"/>
                    <a:gd name="T34" fmla="*/ 8 w 35"/>
                    <a:gd name="T35" fmla="*/ 4 h 50"/>
                    <a:gd name="T36" fmla="*/ 11 w 35"/>
                    <a:gd name="T37" fmla="*/ 6 h 50"/>
                    <a:gd name="T38" fmla="*/ 13 w 35"/>
                    <a:gd name="T39" fmla="*/ 6 h 50"/>
                    <a:gd name="T40" fmla="*/ 16 w 35"/>
                    <a:gd name="T41" fmla="*/ 6 h 50"/>
                    <a:gd name="T42" fmla="*/ 18 w 35"/>
                    <a:gd name="T43" fmla="*/ 7 h 50"/>
                    <a:gd name="T44" fmla="*/ 23 w 35"/>
                    <a:gd name="T45" fmla="*/ 6 h 50"/>
                    <a:gd name="T46" fmla="*/ 27 w 35"/>
                    <a:gd name="T47" fmla="*/ 8 h 50"/>
                    <a:gd name="T48" fmla="*/ 31 w 35"/>
                    <a:gd name="T49" fmla="*/ 10 h 50"/>
                    <a:gd name="T50" fmla="*/ 31 w 35"/>
                    <a:gd name="T51" fmla="*/ 14 h 50"/>
                    <a:gd name="T52" fmla="*/ 31 w 35"/>
                    <a:gd name="T53" fmla="*/ 16 h 50"/>
                    <a:gd name="T54" fmla="*/ 31 w 35"/>
                    <a:gd name="T55" fmla="*/ 19 h 50"/>
                    <a:gd name="T56" fmla="*/ 26 w 35"/>
                    <a:gd name="T57" fmla="*/ 23 h 50"/>
                    <a:gd name="T58" fmla="*/ 26 w 35"/>
                    <a:gd name="T59" fmla="*/ 25 h 50"/>
                    <a:gd name="T60" fmla="*/ 26 w 35"/>
                    <a:gd name="T61" fmla="*/ 26 h 50"/>
                    <a:gd name="T62" fmla="*/ 30 w 35"/>
                    <a:gd name="T63" fmla="*/ 28 h 50"/>
                    <a:gd name="T64" fmla="*/ 31 w 35"/>
                    <a:gd name="T65" fmla="*/ 32 h 50"/>
                    <a:gd name="T66" fmla="*/ 34 w 35"/>
                    <a:gd name="T67" fmla="*/ 35 h 50"/>
                    <a:gd name="T68" fmla="*/ 30 w 35"/>
                    <a:gd name="T69" fmla="*/ 38 h 50"/>
                    <a:gd name="T70" fmla="*/ 25 w 35"/>
                    <a:gd name="T71" fmla="*/ 39 h 50"/>
                    <a:gd name="T72" fmla="*/ 24 w 35"/>
                    <a:gd name="T73" fmla="*/ 41 h 50"/>
                    <a:gd name="T74" fmla="*/ 20 w 35"/>
                    <a:gd name="T75" fmla="*/ 42 h 50"/>
                    <a:gd name="T76" fmla="*/ 19 w 35"/>
                    <a:gd name="T77" fmla="*/ 45 h 50"/>
                    <a:gd name="T78" fmla="*/ 16 w 35"/>
                    <a:gd name="T79" fmla="*/ 46 h 50"/>
                    <a:gd name="T80" fmla="*/ 13 w 35"/>
                    <a:gd name="T81" fmla="*/ 49 h 50"/>
                    <a:gd name="T82" fmla="*/ 8 w 35"/>
                    <a:gd name="T83" fmla="*/ 48 h 50"/>
                    <a:gd name="T84" fmla="*/ 7 w 35"/>
                    <a:gd name="T85" fmla="*/ 45 h 50"/>
                    <a:gd name="T86" fmla="*/ 3 w 35"/>
                    <a:gd name="T87" fmla="*/ 45 h 50"/>
                    <a:gd name="T88" fmla="*/ 2 w 35"/>
                    <a:gd name="T89" fmla="*/ 42 h 50"/>
                    <a:gd name="T90" fmla="*/ 0 w 35"/>
                    <a:gd name="T91" fmla="*/ 41 h 50"/>
                    <a:gd name="T92" fmla="*/ 1 w 35"/>
                    <a:gd name="T93" fmla="*/ 43 h 50"/>
                    <a:gd name="T94" fmla="*/ 4 w 35"/>
                    <a:gd name="T95" fmla="*/ 46 h 50"/>
                    <a:gd name="T96" fmla="*/ 8 w 35"/>
                    <a:gd name="T97" fmla="*/ 49 h 50"/>
                    <a:gd name="T98" fmla="*/ 13 w 35"/>
                    <a:gd name="T99" fmla="*/ 50 h 50"/>
                    <a:gd name="T100" fmla="*/ 16 w 35"/>
                    <a:gd name="T101" fmla="*/ 47 h 50"/>
                    <a:gd name="T102" fmla="*/ 20 w 35"/>
                    <a:gd name="T103" fmla="*/ 45 h 50"/>
                    <a:gd name="T104" fmla="*/ 20 w 35"/>
                    <a:gd name="T105" fmla="*/ 43 h 50"/>
                    <a:gd name="T106" fmla="*/ 25 w 35"/>
                    <a:gd name="T107" fmla="*/ 42 h 50"/>
                    <a:gd name="T108" fmla="*/ 26 w 35"/>
                    <a:gd name="T109" fmla="*/ 39 h 50"/>
                    <a:gd name="T110" fmla="*/ 32 w 35"/>
                    <a:gd name="T111" fmla="*/ 38 h 50"/>
                    <a:gd name="T112" fmla="*/ 35 w 35"/>
                    <a:gd name="T113"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50">
                      <a:moveTo>
                        <a:pt x="35" y="34"/>
                      </a:moveTo>
                      <a:lnTo>
                        <a:pt x="35" y="34"/>
                      </a:lnTo>
                      <a:lnTo>
                        <a:pt x="34" y="33"/>
                      </a:lnTo>
                      <a:lnTo>
                        <a:pt x="33" y="32"/>
                      </a:lnTo>
                      <a:lnTo>
                        <a:pt x="33" y="32"/>
                      </a:lnTo>
                      <a:lnTo>
                        <a:pt x="32" y="31"/>
                      </a:lnTo>
                      <a:lnTo>
                        <a:pt x="32" y="31"/>
                      </a:lnTo>
                      <a:lnTo>
                        <a:pt x="32" y="30"/>
                      </a:lnTo>
                      <a:lnTo>
                        <a:pt x="32" y="29"/>
                      </a:lnTo>
                      <a:lnTo>
                        <a:pt x="32" y="28"/>
                      </a:lnTo>
                      <a:lnTo>
                        <a:pt x="31" y="28"/>
                      </a:lnTo>
                      <a:lnTo>
                        <a:pt x="31" y="28"/>
                      </a:lnTo>
                      <a:lnTo>
                        <a:pt x="30" y="27"/>
                      </a:lnTo>
                      <a:lnTo>
                        <a:pt x="29" y="26"/>
                      </a:lnTo>
                      <a:lnTo>
                        <a:pt x="29" y="26"/>
                      </a:lnTo>
                      <a:lnTo>
                        <a:pt x="28" y="26"/>
                      </a:lnTo>
                      <a:lnTo>
                        <a:pt x="28" y="25"/>
                      </a:lnTo>
                      <a:lnTo>
                        <a:pt x="28" y="25"/>
                      </a:lnTo>
                      <a:lnTo>
                        <a:pt x="27" y="25"/>
                      </a:lnTo>
                      <a:lnTo>
                        <a:pt x="27" y="25"/>
                      </a:lnTo>
                      <a:lnTo>
                        <a:pt x="27" y="25"/>
                      </a:lnTo>
                      <a:lnTo>
                        <a:pt x="27" y="25"/>
                      </a:lnTo>
                      <a:lnTo>
                        <a:pt x="27" y="24"/>
                      </a:lnTo>
                      <a:lnTo>
                        <a:pt x="27" y="24"/>
                      </a:lnTo>
                      <a:lnTo>
                        <a:pt x="27" y="23"/>
                      </a:lnTo>
                      <a:lnTo>
                        <a:pt x="27" y="23"/>
                      </a:lnTo>
                      <a:lnTo>
                        <a:pt x="27" y="23"/>
                      </a:lnTo>
                      <a:lnTo>
                        <a:pt x="27" y="22"/>
                      </a:lnTo>
                      <a:lnTo>
                        <a:pt x="28" y="22"/>
                      </a:lnTo>
                      <a:lnTo>
                        <a:pt x="28" y="22"/>
                      </a:lnTo>
                      <a:lnTo>
                        <a:pt x="29" y="21"/>
                      </a:lnTo>
                      <a:lnTo>
                        <a:pt x="30" y="21"/>
                      </a:lnTo>
                      <a:lnTo>
                        <a:pt x="30" y="21"/>
                      </a:lnTo>
                      <a:lnTo>
                        <a:pt x="31" y="20"/>
                      </a:lnTo>
                      <a:lnTo>
                        <a:pt x="31" y="19"/>
                      </a:lnTo>
                      <a:lnTo>
                        <a:pt x="32" y="19"/>
                      </a:lnTo>
                      <a:lnTo>
                        <a:pt x="32" y="18"/>
                      </a:lnTo>
                      <a:lnTo>
                        <a:pt x="32" y="18"/>
                      </a:lnTo>
                      <a:lnTo>
                        <a:pt x="32" y="17"/>
                      </a:lnTo>
                      <a:lnTo>
                        <a:pt x="32" y="16"/>
                      </a:lnTo>
                      <a:lnTo>
                        <a:pt x="31" y="15"/>
                      </a:lnTo>
                      <a:lnTo>
                        <a:pt x="31" y="15"/>
                      </a:lnTo>
                      <a:lnTo>
                        <a:pt x="31" y="15"/>
                      </a:lnTo>
                      <a:lnTo>
                        <a:pt x="32" y="14"/>
                      </a:lnTo>
                      <a:lnTo>
                        <a:pt x="32" y="13"/>
                      </a:lnTo>
                      <a:lnTo>
                        <a:pt x="32" y="11"/>
                      </a:lnTo>
                      <a:lnTo>
                        <a:pt x="32" y="11"/>
                      </a:lnTo>
                      <a:lnTo>
                        <a:pt x="32" y="10"/>
                      </a:lnTo>
                      <a:lnTo>
                        <a:pt x="32" y="10"/>
                      </a:lnTo>
                      <a:lnTo>
                        <a:pt x="32" y="9"/>
                      </a:lnTo>
                      <a:lnTo>
                        <a:pt x="31" y="8"/>
                      </a:lnTo>
                      <a:lnTo>
                        <a:pt x="30" y="8"/>
                      </a:lnTo>
                      <a:lnTo>
                        <a:pt x="28" y="7"/>
                      </a:lnTo>
                      <a:lnTo>
                        <a:pt x="28" y="7"/>
                      </a:lnTo>
                      <a:lnTo>
                        <a:pt x="27" y="7"/>
                      </a:lnTo>
                      <a:lnTo>
                        <a:pt x="25" y="7"/>
                      </a:lnTo>
                      <a:lnTo>
                        <a:pt x="25" y="7"/>
                      </a:lnTo>
                      <a:lnTo>
                        <a:pt x="25" y="7"/>
                      </a:lnTo>
                      <a:lnTo>
                        <a:pt x="24" y="6"/>
                      </a:lnTo>
                      <a:lnTo>
                        <a:pt x="24" y="6"/>
                      </a:lnTo>
                      <a:lnTo>
                        <a:pt x="23" y="6"/>
                      </a:lnTo>
                      <a:lnTo>
                        <a:pt x="23" y="6"/>
                      </a:lnTo>
                      <a:lnTo>
                        <a:pt x="23" y="6"/>
                      </a:lnTo>
                      <a:lnTo>
                        <a:pt x="22" y="5"/>
                      </a:lnTo>
                      <a:lnTo>
                        <a:pt x="21" y="5"/>
                      </a:lnTo>
                      <a:lnTo>
                        <a:pt x="20" y="6"/>
                      </a:lnTo>
                      <a:lnTo>
                        <a:pt x="19" y="6"/>
                      </a:lnTo>
                      <a:lnTo>
                        <a:pt x="18" y="7"/>
                      </a:lnTo>
                      <a:lnTo>
                        <a:pt x="18" y="7"/>
                      </a:lnTo>
                      <a:lnTo>
                        <a:pt x="17" y="6"/>
                      </a:lnTo>
                      <a:lnTo>
                        <a:pt x="16" y="5"/>
                      </a:lnTo>
                      <a:lnTo>
                        <a:pt x="15" y="5"/>
                      </a:lnTo>
                      <a:lnTo>
                        <a:pt x="15" y="5"/>
                      </a:lnTo>
                      <a:lnTo>
                        <a:pt x="15" y="5"/>
                      </a:lnTo>
                      <a:lnTo>
                        <a:pt x="14" y="5"/>
                      </a:lnTo>
                      <a:lnTo>
                        <a:pt x="13" y="5"/>
                      </a:lnTo>
                      <a:lnTo>
                        <a:pt x="12" y="6"/>
                      </a:lnTo>
                      <a:lnTo>
                        <a:pt x="12" y="6"/>
                      </a:lnTo>
                      <a:lnTo>
                        <a:pt x="12" y="6"/>
                      </a:lnTo>
                      <a:lnTo>
                        <a:pt x="12" y="6"/>
                      </a:lnTo>
                      <a:lnTo>
                        <a:pt x="12" y="5"/>
                      </a:lnTo>
                      <a:lnTo>
                        <a:pt x="11" y="5"/>
                      </a:lnTo>
                      <a:lnTo>
                        <a:pt x="11" y="4"/>
                      </a:lnTo>
                      <a:lnTo>
                        <a:pt x="11" y="4"/>
                      </a:lnTo>
                      <a:lnTo>
                        <a:pt x="10" y="4"/>
                      </a:lnTo>
                      <a:lnTo>
                        <a:pt x="9" y="3"/>
                      </a:lnTo>
                      <a:lnTo>
                        <a:pt x="9" y="3"/>
                      </a:lnTo>
                      <a:lnTo>
                        <a:pt x="9" y="3"/>
                      </a:lnTo>
                      <a:lnTo>
                        <a:pt x="9" y="3"/>
                      </a:lnTo>
                      <a:lnTo>
                        <a:pt x="9" y="2"/>
                      </a:lnTo>
                      <a:lnTo>
                        <a:pt x="9" y="2"/>
                      </a:lnTo>
                      <a:lnTo>
                        <a:pt x="9" y="2"/>
                      </a:lnTo>
                      <a:lnTo>
                        <a:pt x="8" y="1"/>
                      </a:lnTo>
                      <a:lnTo>
                        <a:pt x="8" y="1"/>
                      </a:lnTo>
                      <a:lnTo>
                        <a:pt x="7" y="0"/>
                      </a:lnTo>
                      <a:lnTo>
                        <a:pt x="6" y="0"/>
                      </a:lnTo>
                      <a:lnTo>
                        <a:pt x="6" y="0"/>
                      </a:lnTo>
                      <a:lnTo>
                        <a:pt x="5" y="1"/>
                      </a:lnTo>
                      <a:lnTo>
                        <a:pt x="5" y="1"/>
                      </a:lnTo>
                      <a:lnTo>
                        <a:pt x="4" y="1"/>
                      </a:lnTo>
                      <a:lnTo>
                        <a:pt x="4" y="2"/>
                      </a:lnTo>
                      <a:lnTo>
                        <a:pt x="4" y="2"/>
                      </a:lnTo>
                      <a:lnTo>
                        <a:pt x="4" y="2"/>
                      </a:lnTo>
                      <a:lnTo>
                        <a:pt x="4" y="2"/>
                      </a:lnTo>
                      <a:lnTo>
                        <a:pt x="4" y="2"/>
                      </a:lnTo>
                      <a:lnTo>
                        <a:pt x="4" y="2"/>
                      </a:lnTo>
                      <a:lnTo>
                        <a:pt x="4" y="2"/>
                      </a:lnTo>
                      <a:lnTo>
                        <a:pt x="4" y="2"/>
                      </a:lnTo>
                      <a:lnTo>
                        <a:pt x="4" y="2"/>
                      </a:lnTo>
                      <a:lnTo>
                        <a:pt x="4" y="2"/>
                      </a:lnTo>
                      <a:lnTo>
                        <a:pt x="4" y="2"/>
                      </a:lnTo>
                      <a:lnTo>
                        <a:pt x="4" y="2"/>
                      </a:lnTo>
                      <a:lnTo>
                        <a:pt x="4" y="1"/>
                      </a:lnTo>
                      <a:lnTo>
                        <a:pt x="5" y="1"/>
                      </a:lnTo>
                      <a:lnTo>
                        <a:pt x="5" y="1"/>
                      </a:lnTo>
                      <a:lnTo>
                        <a:pt x="7" y="1"/>
                      </a:lnTo>
                      <a:lnTo>
                        <a:pt x="7" y="1"/>
                      </a:lnTo>
                      <a:lnTo>
                        <a:pt x="7" y="1"/>
                      </a:lnTo>
                      <a:lnTo>
                        <a:pt x="7" y="1"/>
                      </a:lnTo>
                      <a:lnTo>
                        <a:pt x="8" y="1"/>
                      </a:lnTo>
                      <a:lnTo>
                        <a:pt x="8" y="1"/>
                      </a:lnTo>
                      <a:lnTo>
                        <a:pt x="8" y="2"/>
                      </a:lnTo>
                      <a:lnTo>
                        <a:pt x="8" y="2"/>
                      </a:lnTo>
                      <a:lnTo>
                        <a:pt x="8" y="3"/>
                      </a:lnTo>
                      <a:lnTo>
                        <a:pt x="8" y="3"/>
                      </a:lnTo>
                      <a:lnTo>
                        <a:pt x="8" y="4"/>
                      </a:lnTo>
                      <a:lnTo>
                        <a:pt x="9" y="4"/>
                      </a:lnTo>
                      <a:lnTo>
                        <a:pt x="10" y="4"/>
                      </a:lnTo>
                      <a:lnTo>
                        <a:pt x="10" y="4"/>
                      </a:lnTo>
                      <a:lnTo>
                        <a:pt x="11" y="4"/>
                      </a:lnTo>
                      <a:lnTo>
                        <a:pt x="11" y="5"/>
                      </a:lnTo>
                      <a:lnTo>
                        <a:pt x="11" y="5"/>
                      </a:lnTo>
                      <a:lnTo>
                        <a:pt x="11" y="6"/>
                      </a:lnTo>
                      <a:lnTo>
                        <a:pt x="11" y="6"/>
                      </a:lnTo>
                      <a:lnTo>
                        <a:pt x="11" y="7"/>
                      </a:lnTo>
                      <a:lnTo>
                        <a:pt x="11" y="7"/>
                      </a:lnTo>
                      <a:lnTo>
                        <a:pt x="11" y="7"/>
                      </a:lnTo>
                      <a:lnTo>
                        <a:pt x="11" y="7"/>
                      </a:lnTo>
                      <a:lnTo>
                        <a:pt x="11" y="7"/>
                      </a:lnTo>
                      <a:lnTo>
                        <a:pt x="13" y="6"/>
                      </a:lnTo>
                      <a:lnTo>
                        <a:pt x="13" y="6"/>
                      </a:lnTo>
                      <a:lnTo>
                        <a:pt x="14" y="5"/>
                      </a:lnTo>
                      <a:lnTo>
                        <a:pt x="14" y="5"/>
                      </a:lnTo>
                      <a:lnTo>
                        <a:pt x="14" y="5"/>
                      </a:lnTo>
                      <a:lnTo>
                        <a:pt x="15" y="5"/>
                      </a:lnTo>
                      <a:lnTo>
                        <a:pt x="16" y="5"/>
                      </a:lnTo>
                      <a:lnTo>
                        <a:pt x="16" y="6"/>
                      </a:lnTo>
                      <a:lnTo>
                        <a:pt x="17" y="6"/>
                      </a:lnTo>
                      <a:lnTo>
                        <a:pt x="17" y="7"/>
                      </a:lnTo>
                      <a:lnTo>
                        <a:pt x="17" y="7"/>
                      </a:lnTo>
                      <a:lnTo>
                        <a:pt x="17" y="7"/>
                      </a:lnTo>
                      <a:lnTo>
                        <a:pt x="17" y="7"/>
                      </a:lnTo>
                      <a:lnTo>
                        <a:pt x="18" y="7"/>
                      </a:lnTo>
                      <a:lnTo>
                        <a:pt x="18" y="7"/>
                      </a:lnTo>
                      <a:lnTo>
                        <a:pt x="18" y="7"/>
                      </a:lnTo>
                      <a:lnTo>
                        <a:pt x="19" y="6"/>
                      </a:lnTo>
                      <a:lnTo>
                        <a:pt x="20" y="6"/>
                      </a:lnTo>
                      <a:lnTo>
                        <a:pt x="20" y="6"/>
                      </a:lnTo>
                      <a:lnTo>
                        <a:pt x="21" y="6"/>
                      </a:lnTo>
                      <a:lnTo>
                        <a:pt x="22" y="6"/>
                      </a:lnTo>
                      <a:lnTo>
                        <a:pt x="23" y="6"/>
                      </a:lnTo>
                      <a:lnTo>
                        <a:pt x="23" y="7"/>
                      </a:lnTo>
                      <a:lnTo>
                        <a:pt x="23" y="7"/>
                      </a:lnTo>
                      <a:lnTo>
                        <a:pt x="24" y="7"/>
                      </a:lnTo>
                      <a:lnTo>
                        <a:pt x="24" y="8"/>
                      </a:lnTo>
                      <a:lnTo>
                        <a:pt x="25" y="8"/>
                      </a:lnTo>
                      <a:lnTo>
                        <a:pt x="25" y="8"/>
                      </a:lnTo>
                      <a:lnTo>
                        <a:pt x="27" y="8"/>
                      </a:lnTo>
                      <a:lnTo>
                        <a:pt x="27" y="8"/>
                      </a:lnTo>
                      <a:lnTo>
                        <a:pt x="29" y="8"/>
                      </a:lnTo>
                      <a:lnTo>
                        <a:pt x="30" y="8"/>
                      </a:lnTo>
                      <a:lnTo>
                        <a:pt x="31" y="9"/>
                      </a:lnTo>
                      <a:lnTo>
                        <a:pt x="31" y="9"/>
                      </a:lnTo>
                      <a:lnTo>
                        <a:pt x="31" y="10"/>
                      </a:lnTo>
                      <a:lnTo>
                        <a:pt x="31" y="10"/>
                      </a:lnTo>
                      <a:lnTo>
                        <a:pt x="32" y="10"/>
                      </a:lnTo>
                      <a:lnTo>
                        <a:pt x="32" y="11"/>
                      </a:lnTo>
                      <a:lnTo>
                        <a:pt x="32" y="12"/>
                      </a:lnTo>
                      <a:lnTo>
                        <a:pt x="32" y="12"/>
                      </a:lnTo>
                      <a:lnTo>
                        <a:pt x="31" y="13"/>
                      </a:lnTo>
                      <a:lnTo>
                        <a:pt x="31" y="14"/>
                      </a:lnTo>
                      <a:lnTo>
                        <a:pt x="31" y="14"/>
                      </a:lnTo>
                      <a:lnTo>
                        <a:pt x="30" y="15"/>
                      </a:lnTo>
                      <a:lnTo>
                        <a:pt x="30" y="15"/>
                      </a:lnTo>
                      <a:lnTo>
                        <a:pt x="30" y="15"/>
                      </a:lnTo>
                      <a:lnTo>
                        <a:pt x="30" y="15"/>
                      </a:lnTo>
                      <a:lnTo>
                        <a:pt x="30" y="15"/>
                      </a:lnTo>
                      <a:lnTo>
                        <a:pt x="31" y="16"/>
                      </a:lnTo>
                      <a:lnTo>
                        <a:pt x="31" y="16"/>
                      </a:lnTo>
                      <a:lnTo>
                        <a:pt x="31" y="17"/>
                      </a:lnTo>
                      <a:lnTo>
                        <a:pt x="31" y="17"/>
                      </a:lnTo>
                      <a:lnTo>
                        <a:pt x="31" y="17"/>
                      </a:lnTo>
                      <a:lnTo>
                        <a:pt x="31" y="18"/>
                      </a:lnTo>
                      <a:lnTo>
                        <a:pt x="31" y="19"/>
                      </a:lnTo>
                      <a:lnTo>
                        <a:pt x="31" y="19"/>
                      </a:lnTo>
                      <a:lnTo>
                        <a:pt x="31" y="19"/>
                      </a:lnTo>
                      <a:lnTo>
                        <a:pt x="30" y="20"/>
                      </a:lnTo>
                      <a:lnTo>
                        <a:pt x="29" y="21"/>
                      </a:lnTo>
                      <a:lnTo>
                        <a:pt x="28" y="21"/>
                      </a:lnTo>
                      <a:lnTo>
                        <a:pt x="28" y="21"/>
                      </a:lnTo>
                      <a:lnTo>
                        <a:pt x="27" y="22"/>
                      </a:lnTo>
                      <a:lnTo>
                        <a:pt x="27" y="22"/>
                      </a:lnTo>
                      <a:lnTo>
                        <a:pt x="26" y="23"/>
                      </a:lnTo>
                      <a:lnTo>
                        <a:pt x="26" y="23"/>
                      </a:lnTo>
                      <a:lnTo>
                        <a:pt x="26" y="23"/>
                      </a:lnTo>
                      <a:lnTo>
                        <a:pt x="26" y="23"/>
                      </a:lnTo>
                      <a:lnTo>
                        <a:pt x="26" y="24"/>
                      </a:lnTo>
                      <a:lnTo>
                        <a:pt x="26" y="24"/>
                      </a:lnTo>
                      <a:lnTo>
                        <a:pt x="26" y="24"/>
                      </a:lnTo>
                      <a:lnTo>
                        <a:pt x="26" y="25"/>
                      </a:lnTo>
                      <a:lnTo>
                        <a:pt x="26" y="26"/>
                      </a:lnTo>
                      <a:lnTo>
                        <a:pt x="26" y="26"/>
                      </a:lnTo>
                      <a:lnTo>
                        <a:pt x="25" y="26"/>
                      </a:lnTo>
                      <a:lnTo>
                        <a:pt x="25" y="26"/>
                      </a:lnTo>
                      <a:lnTo>
                        <a:pt x="26" y="26"/>
                      </a:lnTo>
                      <a:lnTo>
                        <a:pt x="26" y="26"/>
                      </a:lnTo>
                      <a:lnTo>
                        <a:pt x="26" y="26"/>
                      </a:lnTo>
                      <a:lnTo>
                        <a:pt x="27" y="26"/>
                      </a:lnTo>
                      <a:lnTo>
                        <a:pt x="28" y="26"/>
                      </a:lnTo>
                      <a:lnTo>
                        <a:pt x="28" y="26"/>
                      </a:lnTo>
                      <a:lnTo>
                        <a:pt x="28" y="26"/>
                      </a:lnTo>
                      <a:lnTo>
                        <a:pt x="29" y="27"/>
                      </a:lnTo>
                      <a:lnTo>
                        <a:pt x="30" y="28"/>
                      </a:lnTo>
                      <a:lnTo>
                        <a:pt x="30" y="28"/>
                      </a:lnTo>
                      <a:lnTo>
                        <a:pt x="31" y="28"/>
                      </a:lnTo>
                      <a:lnTo>
                        <a:pt x="31" y="29"/>
                      </a:lnTo>
                      <a:lnTo>
                        <a:pt x="31" y="30"/>
                      </a:lnTo>
                      <a:lnTo>
                        <a:pt x="31" y="31"/>
                      </a:lnTo>
                      <a:lnTo>
                        <a:pt x="31" y="31"/>
                      </a:lnTo>
                      <a:lnTo>
                        <a:pt x="31" y="31"/>
                      </a:lnTo>
                      <a:lnTo>
                        <a:pt x="31" y="32"/>
                      </a:lnTo>
                      <a:lnTo>
                        <a:pt x="31" y="32"/>
                      </a:lnTo>
                      <a:lnTo>
                        <a:pt x="32" y="32"/>
                      </a:lnTo>
                      <a:lnTo>
                        <a:pt x="33" y="33"/>
                      </a:lnTo>
                      <a:lnTo>
                        <a:pt x="33" y="33"/>
                      </a:lnTo>
                      <a:lnTo>
                        <a:pt x="34" y="34"/>
                      </a:lnTo>
                      <a:lnTo>
                        <a:pt x="34" y="34"/>
                      </a:lnTo>
                      <a:lnTo>
                        <a:pt x="34" y="35"/>
                      </a:lnTo>
                      <a:lnTo>
                        <a:pt x="34" y="36"/>
                      </a:lnTo>
                      <a:lnTo>
                        <a:pt x="33" y="36"/>
                      </a:lnTo>
                      <a:lnTo>
                        <a:pt x="33" y="37"/>
                      </a:lnTo>
                      <a:lnTo>
                        <a:pt x="33" y="37"/>
                      </a:lnTo>
                      <a:lnTo>
                        <a:pt x="32" y="37"/>
                      </a:lnTo>
                      <a:lnTo>
                        <a:pt x="31" y="38"/>
                      </a:lnTo>
                      <a:lnTo>
                        <a:pt x="30" y="38"/>
                      </a:lnTo>
                      <a:lnTo>
                        <a:pt x="29" y="38"/>
                      </a:lnTo>
                      <a:lnTo>
                        <a:pt x="27" y="38"/>
                      </a:lnTo>
                      <a:lnTo>
                        <a:pt x="25" y="38"/>
                      </a:lnTo>
                      <a:lnTo>
                        <a:pt x="25" y="38"/>
                      </a:lnTo>
                      <a:lnTo>
                        <a:pt x="25" y="39"/>
                      </a:lnTo>
                      <a:lnTo>
                        <a:pt x="25" y="39"/>
                      </a:lnTo>
                      <a:lnTo>
                        <a:pt x="25" y="39"/>
                      </a:lnTo>
                      <a:lnTo>
                        <a:pt x="25" y="39"/>
                      </a:lnTo>
                      <a:lnTo>
                        <a:pt x="25" y="40"/>
                      </a:lnTo>
                      <a:lnTo>
                        <a:pt x="25" y="40"/>
                      </a:lnTo>
                      <a:lnTo>
                        <a:pt x="25" y="40"/>
                      </a:lnTo>
                      <a:lnTo>
                        <a:pt x="25" y="41"/>
                      </a:lnTo>
                      <a:lnTo>
                        <a:pt x="24" y="41"/>
                      </a:lnTo>
                      <a:lnTo>
                        <a:pt x="24" y="41"/>
                      </a:lnTo>
                      <a:lnTo>
                        <a:pt x="24" y="42"/>
                      </a:lnTo>
                      <a:lnTo>
                        <a:pt x="23" y="42"/>
                      </a:lnTo>
                      <a:lnTo>
                        <a:pt x="22" y="42"/>
                      </a:lnTo>
                      <a:lnTo>
                        <a:pt x="22" y="42"/>
                      </a:lnTo>
                      <a:lnTo>
                        <a:pt x="21" y="42"/>
                      </a:lnTo>
                      <a:lnTo>
                        <a:pt x="21" y="42"/>
                      </a:lnTo>
                      <a:lnTo>
                        <a:pt x="20" y="42"/>
                      </a:lnTo>
                      <a:lnTo>
                        <a:pt x="20" y="42"/>
                      </a:lnTo>
                      <a:lnTo>
                        <a:pt x="20" y="42"/>
                      </a:lnTo>
                      <a:lnTo>
                        <a:pt x="19" y="42"/>
                      </a:lnTo>
                      <a:lnTo>
                        <a:pt x="19" y="43"/>
                      </a:lnTo>
                      <a:lnTo>
                        <a:pt x="19" y="43"/>
                      </a:lnTo>
                      <a:lnTo>
                        <a:pt x="19" y="45"/>
                      </a:lnTo>
                      <a:lnTo>
                        <a:pt x="19" y="45"/>
                      </a:lnTo>
                      <a:lnTo>
                        <a:pt x="19" y="46"/>
                      </a:lnTo>
                      <a:lnTo>
                        <a:pt x="19" y="46"/>
                      </a:lnTo>
                      <a:lnTo>
                        <a:pt x="19" y="46"/>
                      </a:lnTo>
                      <a:lnTo>
                        <a:pt x="18" y="46"/>
                      </a:lnTo>
                      <a:lnTo>
                        <a:pt x="17" y="46"/>
                      </a:lnTo>
                      <a:lnTo>
                        <a:pt x="17" y="46"/>
                      </a:lnTo>
                      <a:lnTo>
                        <a:pt x="16" y="46"/>
                      </a:lnTo>
                      <a:lnTo>
                        <a:pt x="15" y="46"/>
                      </a:lnTo>
                      <a:lnTo>
                        <a:pt x="15" y="47"/>
                      </a:lnTo>
                      <a:lnTo>
                        <a:pt x="15" y="47"/>
                      </a:lnTo>
                      <a:lnTo>
                        <a:pt x="15" y="47"/>
                      </a:lnTo>
                      <a:lnTo>
                        <a:pt x="14" y="48"/>
                      </a:lnTo>
                      <a:lnTo>
                        <a:pt x="14" y="48"/>
                      </a:lnTo>
                      <a:lnTo>
                        <a:pt x="13" y="49"/>
                      </a:lnTo>
                      <a:lnTo>
                        <a:pt x="13" y="49"/>
                      </a:lnTo>
                      <a:lnTo>
                        <a:pt x="12" y="49"/>
                      </a:lnTo>
                      <a:lnTo>
                        <a:pt x="11" y="49"/>
                      </a:lnTo>
                      <a:lnTo>
                        <a:pt x="10" y="49"/>
                      </a:lnTo>
                      <a:lnTo>
                        <a:pt x="9" y="49"/>
                      </a:lnTo>
                      <a:lnTo>
                        <a:pt x="9" y="49"/>
                      </a:lnTo>
                      <a:lnTo>
                        <a:pt x="8" y="48"/>
                      </a:lnTo>
                      <a:lnTo>
                        <a:pt x="8" y="47"/>
                      </a:lnTo>
                      <a:lnTo>
                        <a:pt x="7" y="46"/>
                      </a:lnTo>
                      <a:lnTo>
                        <a:pt x="7" y="46"/>
                      </a:lnTo>
                      <a:lnTo>
                        <a:pt x="7" y="46"/>
                      </a:lnTo>
                      <a:lnTo>
                        <a:pt x="7" y="45"/>
                      </a:lnTo>
                      <a:lnTo>
                        <a:pt x="7" y="45"/>
                      </a:lnTo>
                      <a:lnTo>
                        <a:pt x="7" y="45"/>
                      </a:lnTo>
                      <a:lnTo>
                        <a:pt x="6" y="46"/>
                      </a:lnTo>
                      <a:lnTo>
                        <a:pt x="6" y="46"/>
                      </a:lnTo>
                      <a:lnTo>
                        <a:pt x="5" y="46"/>
                      </a:lnTo>
                      <a:lnTo>
                        <a:pt x="5" y="46"/>
                      </a:lnTo>
                      <a:lnTo>
                        <a:pt x="4" y="46"/>
                      </a:lnTo>
                      <a:lnTo>
                        <a:pt x="3" y="45"/>
                      </a:lnTo>
                      <a:lnTo>
                        <a:pt x="3" y="45"/>
                      </a:lnTo>
                      <a:lnTo>
                        <a:pt x="2" y="45"/>
                      </a:lnTo>
                      <a:lnTo>
                        <a:pt x="2" y="44"/>
                      </a:lnTo>
                      <a:lnTo>
                        <a:pt x="2" y="42"/>
                      </a:lnTo>
                      <a:lnTo>
                        <a:pt x="2" y="42"/>
                      </a:lnTo>
                      <a:lnTo>
                        <a:pt x="2" y="42"/>
                      </a:lnTo>
                      <a:lnTo>
                        <a:pt x="2" y="42"/>
                      </a:lnTo>
                      <a:lnTo>
                        <a:pt x="2" y="42"/>
                      </a:lnTo>
                      <a:lnTo>
                        <a:pt x="1" y="42"/>
                      </a:lnTo>
                      <a:lnTo>
                        <a:pt x="1" y="42"/>
                      </a:lnTo>
                      <a:lnTo>
                        <a:pt x="1" y="42"/>
                      </a:lnTo>
                      <a:lnTo>
                        <a:pt x="1" y="41"/>
                      </a:lnTo>
                      <a:lnTo>
                        <a:pt x="1" y="41"/>
                      </a:lnTo>
                      <a:lnTo>
                        <a:pt x="1" y="41"/>
                      </a:lnTo>
                      <a:lnTo>
                        <a:pt x="0" y="41"/>
                      </a:lnTo>
                      <a:lnTo>
                        <a:pt x="0" y="41"/>
                      </a:lnTo>
                      <a:lnTo>
                        <a:pt x="0" y="42"/>
                      </a:lnTo>
                      <a:lnTo>
                        <a:pt x="1" y="42"/>
                      </a:lnTo>
                      <a:lnTo>
                        <a:pt x="1" y="43"/>
                      </a:lnTo>
                      <a:lnTo>
                        <a:pt x="1" y="43"/>
                      </a:lnTo>
                      <a:lnTo>
                        <a:pt x="1" y="43"/>
                      </a:lnTo>
                      <a:lnTo>
                        <a:pt x="1" y="43"/>
                      </a:lnTo>
                      <a:lnTo>
                        <a:pt x="2" y="45"/>
                      </a:lnTo>
                      <a:lnTo>
                        <a:pt x="2" y="45"/>
                      </a:lnTo>
                      <a:lnTo>
                        <a:pt x="2" y="45"/>
                      </a:lnTo>
                      <a:lnTo>
                        <a:pt x="2" y="45"/>
                      </a:lnTo>
                      <a:lnTo>
                        <a:pt x="3" y="46"/>
                      </a:lnTo>
                      <a:lnTo>
                        <a:pt x="3" y="46"/>
                      </a:lnTo>
                      <a:lnTo>
                        <a:pt x="4" y="46"/>
                      </a:lnTo>
                      <a:lnTo>
                        <a:pt x="5" y="46"/>
                      </a:lnTo>
                      <a:lnTo>
                        <a:pt x="6" y="46"/>
                      </a:lnTo>
                      <a:lnTo>
                        <a:pt x="7" y="46"/>
                      </a:lnTo>
                      <a:lnTo>
                        <a:pt x="7" y="46"/>
                      </a:lnTo>
                      <a:lnTo>
                        <a:pt x="7" y="47"/>
                      </a:lnTo>
                      <a:lnTo>
                        <a:pt x="8" y="48"/>
                      </a:lnTo>
                      <a:lnTo>
                        <a:pt x="8" y="49"/>
                      </a:lnTo>
                      <a:lnTo>
                        <a:pt x="9" y="49"/>
                      </a:lnTo>
                      <a:lnTo>
                        <a:pt x="9" y="50"/>
                      </a:lnTo>
                      <a:lnTo>
                        <a:pt x="10" y="50"/>
                      </a:lnTo>
                      <a:lnTo>
                        <a:pt x="11" y="50"/>
                      </a:lnTo>
                      <a:lnTo>
                        <a:pt x="11" y="50"/>
                      </a:lnTo>
                      <a:lnTo>
                        <a:pt x="12" y="50"/>
                      </a:lnTo>
                      <a:lnTo>
                        <a:pt x="13" y="50"/>
                      </a:lnTo>
                      <a:lnTo>
                        <a:pt x="14" y="49"/>
                      </a:lnTo>
                      <a:lnTo>
                        <a:pt x="14" y="49"/>
                      </a:lnTo>
                      <a:lnTo>
                        <a:pt x="14" y="49"/>
                      </a:lnTo>
                      <a:lnTo>
                        <a:pt x="15" y="48"/>
                      </a:lnTo>
                      <a:lnTo>
                        <a:pt x="15" y="47"/>
                      </a:lnTo>
                      <a:lnTo>
                        <a:pt x="15" y="47"/>
                      </a:lnTo>
                      <a:lnTo>
                        <a:pt x="16" y="47"/>
                      </a:lnTo>
                      <a:lnTo>
                        <a:pt x="16" y="47"/>
                      </a:lnTo>
                      <a:lnTo>
                        <a:pt x="17" y="47"/>
                      </a:lnTo>
                      <a:lnTo>
                        <a:pt x="17" y="47"/>
                      </a:lnTo>
                      <a:lnTo>
                        <a:pt x="18" y="47"/>
                      </a:lnTo>
                      <a:lnTo>
                        <a:pt x="19" y="47"/>
                      </a:lnTo>
                      <a:lnTo>
                        <a:pt x="19" y="46"/>
                      </a:lnTo>
                      <a:lnTo>
                        <a:pt x="20" y="45"/>
                      </a:lnTo>
                      <a:lnTo>
                        <a:pt x="20" y="45"/>
                      </a:lnTo>
                      <a:lnTo>
                        <a:pt x="20" y="45"/>
                      </a:lnTo>
                      <a:lnTo>
                        <a:pt x="20" y="45"/>
                      </a:lnTo>
                      <a:lnTo>
                        <a:pt x="20" y="43"/>
                      </a:lnTo>
                      <a:lnTo>
                        <a:pt x="20" y="43"/>
                      </a:lnTo>
                      <a:lnTo>
                        <a:pt x="20" y="43"/>
                      </a:lnTo>
                      <a:lnTo>
                        <a:pt x="20" y="43"/>
                      </a:lnTo>
                      <a:lnTo>
                        <a:pt x="21" y="43"/>
                      </a:lnTo>
                      <a:lnTo>
                        <a:pt x="21" y="43"/>
                      </a:lnTo>
                      <a:lnTo>
                        <a:pt x="22" y="43"/>
                      </a:lnTo>
                      <a:lnTo>
                        <a:pt x="22" y="43"/>
                      </a:lnTo>
                      <a:lnTo>
                        <a:pt x="23" y="43"/>
                      </a:lnTo>
                      <a:lnTo>
                        <a:pt x="24" y="42"/>
                      </a:lnTo>
                      <a:lnTo>
                        <a:pt x="25" y="42"/>
                      </a:lnTo>
                      <a:lnTo>
                        <a:pt x="26" y="41"/>
                      </a:lnTo>
                      <a:lnTo>
                        <a:pt x="26" y="41"/>
                      </a:lnTo>
                      <a:lnTo>
                        <a:pt x="26" y="41"/>
                      </a:lnTo>
                      <a:lnTo>
                        <a:pt x="26" y="40"/>
                      </a:lnTo>
                      <a:lnTo>
                        <a:pt x="26" y="40"/>
                      </a:lnTo>
                      <a:lnTo>
                        <a:pt x="26" y="40"/>
                      </a:lnTo>
                      <a:lnTo>
                        <a:pt x="26" y="39"/>
                      </a:lnTo>
                      <a:lnTo>
                        <a:pt x="26" y="39"/>
                      </a:lnTo>
                      <a:lnTo>
                        <a:pt x="28" y="39"/>
                      </a:lnTo>
                      <a:lnTo>
                        <a:pt x="29" y="39"/>
                      </a:lnTo>
                      <a:lnTo>
                        <a:pt x="31" y="39"/>
                      </a:lnTo>
                      <a:lnTo>
                        <a:pt x="31" y="39"/>
                      </a:lnTo>
                      <a:lnTo>
                        <a:pt x="31" y="38"/>
                      </a:lnTo>
                      <a:lnTo>
                        <a:pt x="32" y="38"/>
                      </a:lnTo>
                      <a:lnTo>
                        <a:pt x="33" y="37"/>
                      </a:lnTo>
                      <a:lnTo>
                        <a:pt x="34" y="37"/>
                      </a:lnTo>
                      <a:lnTo>
                        <a:pt x="34" y="37"/>
                      </a:lnTo>
                      <a:lnTo>
                        <a:pt x="34" y="36"/>
                      </a:lnTo>
                      <a:lnTo>
                        <a:pt x="35" y="35"/>
                      </a:lnTo>
                      <a:lnTo>
                        <a:pt x="35" y="34"/>
                      </a:lnTo>
                      <a:lnTo>
                        <a:pt x="35"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79" name="Freeform 987">
                  <a:extLst>
                    <a:ext uri="{FF2B5EF4-FFF2-40B4-BE49-F238E27FC236}">
                      <a16:creationId xmlns:a16="http://schemas.microsoft.com/office/drawing/2014/main" id="{F08EE5C9-7B36-41A4-B14C-254997950097}"/>
                    </a:ext>
                  </a:extLst>
                </p:cNvPr>
                <p:cNvSpPr>
                  <a:spLocks/>
                </p:cNvSpPr>
                <p:nvPr/>
              </p:nvSpPr>
              <p:spPr bwMode="auto">
                <a:xfrm>
                  <a:off x="3214" y="1386"/>
                  <a:ext cx="30" cy="10"/>
                </a:xfrm>
                <a:custGeom>
                  <a:avLst/>
                  <a:gdLst>
                    <a:gd name="T0" fmla="*/ 0 w 30"/>
                    <a:gd name="T1" fmla="*/ 8 h 10"/>
                    <a:gd name="T2" fmla="*/ 2 w 30"/>
                    <a:gd name="T3" fmla="*/ 10 h 10"/>
                    <a:gd name="T4" fmla="*/ 7 w 30"/>
                    <a:gd name="T5" fmla="*/ 10 h 10"/>
                    <a:gd name="T6" fmla="*/ 8 w 30"/>
                    <a:gd name="T7" fmla="*/ 8 h 10"/>
                    <a:gd name="T8" fmla="*/ 9 w 30"/>
                    <a:gd name="T9" fmla="*/ 9 h 10"/>
                    <a:gd name="T10" fmla="*/ 11 w 30"/>
                    <a:gd name="T11" fmla="*/ 10 h 10"/>
                    <a:gd name="T12" fmla="*/ 12 w 30"/>
                    <a:gd name="T13" fmla="*/ 9 h 10"/>
                    <a:gd name="T14" fmla="*/ 13 w 30"/>
                    <a:gd name="T15" fmla="*/ 7 h 10"/>
                    <a:gd name="T16" fmla="*/ 12 w 30"/>
                    <a:gd name="T17" fmla="*/ 5 h 10"/>
                    <a:gd name="T18" fmla="*/ 12 w 30"/>
                    <a:gd name="T19" fmla="*/ 4 h 10"/>
                    <a:gd name="T20" fmla="*/ 12 w 30"/>
                    <a:gd name="T21" fmla="*/ 5 h 10"/>
                    <a:gd name="T22" fmla="*/ 14 w 30"/>
                    <a:gd name="T23" fmla="*/ 5 h 10"/>
                    <a:gd name="T24" fmla="*/ 16 w 30"/>
                    <a:gd name="T25" fmla="*/ 4 h 10"/>
                    <a:gd name="T26" fmla="*/ 16 w 30"/>
                    <a:gd name="T27" fmla="*/ 0 h 10"/>
                    <a:gd name="T28" fmla="*/ 15 w 30"/>
                    <a:gd name="T29" fmla="*/ 1 h 10"/>
                    <a:gd name="T30" fmla="*/ 17 w 30"/>
                    <a:gd name="T31" fmla="*/ 2 h 10"/>
                    <a:gd name="T32" fmla="*/ 19 w 30"/>
                    <a:gd name="T33" fmla="*/ 2 h 10"/>
                    <a:gd name="T34" fmla="*/ 20 w 30"/>
                    <a:gd name="T35" fmla="*/ 2 h 10"/>
                    <a:gd name="T36" fmla="*/ 19 w 30"/>
                    <a:gd name="T37" fmla="*/ 4 h 10"/>
                    <a:gd name="T38" fmla="*/ 20 w 30"/>
                    <a:gd name="T39" fmla="*/ 6 h 10"/>
                    <a:gd name="T40" fmla="*/ 24 w 30"/>
                    <a:gd name="T41" fmla="*/ 8 h 10"/>
                    <a:gd name="T42" fmla="*/ 26 w 30"/>
                    <a:gd name="T43" fmla="*/ 7 h 10"/>
                    <a:gd name="T44" fmla="*/ 25 w 30"/>
                    <a:gd name="T45" fmla="*/ 7 h 10"/>
                    <a:gd name="T46" fmla="*/ 29 w 30"/>
                    <a:gd name="T47" fmla="*/ 7 h 10"/>
                    <a:gd name="T48" fmla="*/ 30 w 30"/>
                    <a:gd name="T49" fmla="*/ 5 h 10"/>
                    <a:gd name="T50" fmla="*/ 30 w 30"/>
                    <a:gd name="T51" fmla="*/ 3 h 10"/>
                    <a:gd name="T52" fmla="*/ 29 w 30"/>
                    <a:gd name="T53" fmla="*/ 4 h 10"/>
                    <a:gd name="T54" fmla="*/ 28 w 30"/>
                    <a:gd name="T55" fmla="*/ 6 h 10"/>
                    <a:gd name="T56" fmla="*/ 25 w 30"/>
                    <a:gd name="T57" fmla="*/ 6 h 10"/>
                    <a:gd name="T58" fmla="*/ 25 w 30"/>
                    <a:gd name="T59" fmla="*/ 7 h 10"/>
                    <a:gd name="T60" fmla="*/ 23 w 30"/>
                    <a:gd name="T61" fmla="*/ 7 h 10"/>
                    <a:gd name="T62" fmla="*/ 20 w 30"/>
                    <a:gd name="T63" fmla="*/ 6 h 10"/>
                    <a:gd name="T64" fmla="*/ 20 w 30"/>
                    <a:gd name="T65" fmla="*/ 4 h 10"/>
                    <a:gd name="T66" fmla="*/ 20 w 30"/>
                    <a:gd name="T67" fmla="*/ 3 h 10"/>
                    <a:gd name="T68" fmla="*/ 20 w 30"/>
                    <a:gd name="T69" fmla="*/ 2 h 10"/>
                    <a:gd name="T70" fmla="*/ 18 w 30"/>
                    <a:gd name="T71" fmla="*/ 1 h 10"/>
                    <a:gd name="T72" fmla="*/ 16 w 30"/>
                    <a:gd name="T73" fmla="*/ 0 h 10"/>
                    <a:gd name="T74" fmla="*/ 15 w 30"/>
                    <a:gd name="T75" fmla="*/ 0 h 10"/>
                    <a:gd name="T76" fmla="*/ 15 w 30"/>
                    <a:gd name="T77" fmla="*/ 2 h 10"/>
                    <a:gd name="T78" fmla="*/ 15 w 30"/>
                    <a:gd name="T79" fmla="*/ 4 h 10"/>
                    <a:gd name="T80" fmla="*/ 13 w 30"/>
                    <a:gd name="T81" fmla="*/ 5 h 10"/>
                    <a:gd name="T82" fmla="*/ 12 w 30"/>
                    <a:gd name="T83" fmla="*/ 5 h 10"/>
                    <a:gd name="T84" fmla="*/ 12 w 30"/>
                    <a:gd name="T85" fmla="*/ 5 h 10"/>
                    <a:gd name="T86" fmla="*/ 12 w 30"/>
                    <a:gd name="T87" fmla="*/ 7 h 10"/>
                    <a:gd name="T88" fmla="*/ 12 w 30"/>
                    <a:gd name="T89" fmla="*/ 9 h 10"/>
                    <a:gd name="T90" fmla="*/ 10 w 30"/>
                    <a:gd name="T91" fmla="*/ 9 h 10"/>
                    <a:gd name="T92" fmla="*/ 8 w 30"/>
                    <a:gd name="T93" fmla="*/ 8 h 10"/>
                    <a:gd name="T94" fmla="*/ 8 w 30"/>
                    <a:gd name="T95" fmla="*/ 9 h 10"/>
                    <a:gd name="T96" fmla="*/ 4 w 30"/>
                    <a:gd name="T97" fmla="*/ 10 h 10"/>
                    <a:gd name="T98" fmla="*/ 1 w 30"/>
                    <a:gd name="T99" fmla="*/ 9 h 10"/>
                    <a:gd name="T100" fmla="*/ 0 w 30"/>
                    <a:gd name="T101" fmla="*/ 6 h 10"/>
                    <a:gd name="T102" fmla="*/ 0 w 30"/>
                    <a:gd name="T10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 h="10">
                      <a:moveTo>
                        <a:pt x="0" y="6"/>
                      </a:moveTo>
                      <a:lnTo>
                        <a:pt x="0" y="6"/>
                      </a:lnTo>
                      <a:lnTo>
                        <a:pt x="0" y="8"/>
                      </a:lnTo>
                      <a:lnTo>
                        <a:pt x="0" y="8"/>
                      </a:lnTo>
                      <a:lnTo>
                        <a:pt x="1" y="9"/>
                      </a:lnTo>
                      <a:lnTo>
                        <a:pt x="1" y="9"/>
                      </a:lnTo>
                      <a:lnTo>
                        <a:pt x="2" y="9"/>
                      </a:lnTo>
                      <a:lnTo>
                        <a:pt x="2" y="10"/>
                      </a:lnTo>
                      <a:lnTo>
                        <a:pt x="4" y="10"/>
                      </a:lnTo>
                      <a:lnTo>
                        <a:pt x="4" y="10"/>
                      </a:lnTo>
                      <a:lnTo>
                        <a:pt x="5" y="10"/>
                      </a:lnTo>
                      <a:lnTo>
                        <a:pt x="7" y="10"/>
                      </a:lnTo>
                      <a:lnTo>
                        <a:pt x="7" y="10"/>
                      </a:lnTo>
                      <a:lnTo>
                        <a:pt x="8" y="10"/>
                      </a:lnTo>
                      <a:lnTo>
                        <a:pt x="8" y="9"/>
                      </a:lnTo>
                      <a:lnTo>
                        <a:pt x="8" y="8"/>
                      </a:lnTo>
                      <a:lnTo>
                        <a:pt x="8" y="8"/>
                      </a:lnTo>
                      <a:lnTo>
                        <a:pt x="8" y="9"/>
                      </a:lnTo>
                      <a:lnTo>
                        <a:pt x="8" y="9"/>
                      </a:lnTo>
                      <a:lnTo>
                        <a:pt x="9" y="9"/>
                      </a:lnTo>
                      <a:lnTo>
                        <a:pt x="9" y="10"/>
                      </a:lnTo>
                      <a:lnTo>
                        <a:pt x="10" y="10"/>
                      </a:lnTo>
                      <a:lnTo>
                        <a:pt x="10" y="10"/>
                      </a:lnTo>
                      <a:lnTo>
                        <a:pt x="11" y="10"/>
                      </a:lnTo>
                      <a:lnTo>
                        <a:pt x="11" y="10"/>
                      </a:lnTo>
                      <a:lnTo>
                        <a:pt x="12" y="9"/>
                      </a:lnTo>
                      <a:lnTo>
                        <a:pt x="12" y="9"/>
                      </a:lnTo>
                      <a:lnTo>
                        <a:pt x="12" y="9"/>
                      </a:lnTo>
                      <a:lnTo>
                        <a:pt x="12" y="9"/>
                      </a:lnTo>
                      <a:lnTo>
                        <a:pt x="13" y="8"/>
                      </a:lnTo>
                      <a:lnTo>
                        <a:pt x="13" y="7"/>
                      </a:lnTo>
                      <a:lnTo>
                        <a:pt x="13" y="7"/>
                      </a:lnTo>
                      <a:lnTo>
                        <a:pt x="13" y="6"/>
                      </a:lnTo>
                      <a:lnTo>
                        <a:pt x="13" y="6"/>
                      </a:lnTo>
                      <a:lnTo>
                        <a:pt x="12" y="5"/>
                      </a:lnTo>
                      <a:lnTo>
                        <a:pt x="12" y="5"/>
                      </a:lnTo>
                      <a:lnTo>
                        <a:pt x="12" y="5"/>
                      </a:lnTo>
                      <a:lnTo>
                        <a:pt x="12" y="5"/>
                      </a:lnTo>
                      <a:lnTo>
                        <a:pt x="12" y="4"/>
                      </a:lnTo>
                      <a:lnTo>
                        <a:pt x="12" y="4"/>
                      </a:lnTo>
                      <a:lnTo>
                        <a:pt x="12" y="4"/>
                      </a:lnTo>
                      <a:lnTo>
                        <a:pt x="12" y="5"/>
                      </a:lnTo>
                      <a:lnTo>
                        <a:pt x="12" y="5"/>
                      </a:lnTo>
                      <a:lnTo>
                        <a:pt x="12" y="5"/>
                      </a:lnTo>
                      <a:lnTo>
                        <a:pt x="12" y="5"/>
                      </a:lnTo>
                      <a:lnTo>
                        <a:pt x="12" y="6"/>
                      </a:lnTo>
                      <a:lnTo>
                        <a:pt x="13" y="6"/>
                      </a:lnTo>
                      <a:lnTo>
                        <a:pt x="14" y="5"/>
                      </a:lnTo>
                      <a:lnTo>
                        <a:pt x="15" y="5"/>
                      </a:lnTo>
                      <a:lnTo>
                        <a:pt x="15" y="5"/>
                      </a:lnTo>
                      <a:lnTo>
                        <a:pt x="16" y="5"/>
                      </a:lnTo>
                      <a:lnTo>
                        <a:pt x="16" y="4"/>
                      </a:lnTo>
                      <a:lnTo>
                        <a:pt x="16" y="4"/>
                      </a:lnTo>
                      <a:lnTo>
                        <a:pt x="16" y="3"/>
                      </a:lnTo>
                      <a:lnTo>
                        <a:pt x="16" y="1"/>
                      </a:lnTo>
                      <a:lnTo>
                        <a:pt x="16" y="0"/>
                      </a:lnTo>
                      <a:lnTo>
                        <a:pt x="16" y="0"/>
                      </a:lnTo>
                      <a:lnTo>
                        <a:pt x="15" y="0"/>
                      </a:lnTo>
                      <a:lnTo>
                        <a:pt x="15" y="0"/>
                      </a:lnTo>
                      <a:lnTo>
                        <a:pt x="15" y="1"/>
                      </a:lnTo>
                      <a:lnTo>
                        <a:pt x="15" y="1"/>
                      </a:lnTo>
                      <a:lnTo>
                        <a:pt x="16" y="1"/>
                      </a:lnTo>
                      <a:lnTo>
                        <a:pt x="16" y="2"/>
                      </a:lnTo>
                      <a:lnTo>
                        <a:pt x="17" y="2"/>
                      </a:lnTo>
                      <a:lnTo>
                        <a:pt x="18" y="2"/>
                      </a:lnTo>
                      <a:lnTo>
                        <a:pt x="18" y="2"/>
                      </a:lnTo>
                      <a:lnTo>
                        <a:pt x="19" y="2"/>
                      </a:lnTo>
                      <a:lnTo>
                        <a:pt x="19" y="2"/>
                      </a:lnTo>
                      <a:lnTo>
                        <a:pt x="20" y="2"/>
                      </a:lnTo>
                      <a:lnTo>
                        <a:pt x="20" y="2"/>
                      </a:lnTo>
                      <a:lnTo>
                        <a:pt x="20" y="2"/>
                      </a:lnTo>
                      <a:lnTo>
                        <a:pt x="20" y="2"/>
                      </a:lnTo>
                      <a:lnTo>
                        <a:pt x="20" y="2"/>
                      </a:lnTo>
                      <a:lnTo>
                        <a:pt x="19" y="3"/>
                      </a:lnTo>
                      <a:lnTo>
                        <a:pt x="19" y="4"/>
                      </a:lnTo>
                      <a:lnTo>
                        <a:pt x="19" y="4"/>
                      </a:lnTo>
                      <a:lnTo>
                        <a:pt x="19" y="4"/>
                      </a:lnTo>
                      <a:lnTo>
                        <a:pt x="19" y="5"/>
                      </a:lnTo>
                      <a:lnTo>
                        <a:pt x="19" y="5"/>
                      </a:lnTo>
                      <a:lnTo>
                        <a:pt x="20" y="6"/>
                      </a:lnTo>
                      <a:lnTo>
                        <a:pt x="20" y="6"/>
                      </a:lnTo>
                      <a:lnTo>
                        <a:pt x="21" y="7"/>
                      </a:lnTo>
                      <a:lnTo>
                        <a:pt x="23" y="7"/>
                      </a:lnTo>
                      <a:lnTo>
                        <a:pt x="24" y="8"/>
                      </a:lnTo>
                      <a:lnTo>
                        <a:pt x="25" y="8"/>
                      </a:lnTo>
                      <a:lnTo>
                        <a:pt x="25" y="7"/>
                      </a:lnTo>
                      <a:lnTo>
                        <a:pt x="25" y="7"/>
                      </a:lnTo>
                      <a:lnTo>
                        <a:pt x="26" y="7"/>
                      </a:lnTo>
                      <a:lnTo>
                        <a:pt x="26" y="6"/>
                      </a:lnTo>
                      <a:lnTo>
                        <a:pt x="26" y="6"/>
                      </a:lnTo>
                      <a:lnTo>
                        <a:pt x="25" y="7"/>
                      </a:lnTo>
                      <a:lnTo>
                        <a:pt x="25" y="7"/>
                      </a:lnTo>
                      <a:lnTo>
                        <a:pt x="26" y="7"/>
                      </a:lnTo>
                      <a:lnTo>
                        <a:pt x="27" y="7"/>
                      </a:lnTo>
                      <a:lnTo>
                        <a:pt x="28" y="7"/>
                      </a:lnTo>
                      <a:lnTo>
                        <a:pt x="29" y="7"/>
                      </a:lnTo>
                      <a:lnTo>
                        <a:pt x="29" y="7"/>
                      </a:lnTo>
                      <a:lnTo>
                        <a:pt x="29" y="6"/>
                      </a:lnTo>
                      <a:lnTo>
                        <a:pt x="29" y="6"/>
                      </a:lnTo>
                      <a:lnTo>
                        <a:pt x="30" y="5"/>
                      </a:lnTo>
                      <a:lnTo>
                        <a:pt x="30" y="5"/>
                      </a:lnTo>
                      <a:lnTo>
                        <a:pt x="30" y="4"/>
                      </a:lnTo>
                      <a:lnTo>
                        <a:pt x="30" y="4"/>
                      </a:lnTo>
                      <a:lnTo>
                        <a:pt x="30" y="3"/>
                      </a:lnTo>
                      <a:lnTo>
                        <a:pt x="30" y="3"/>
                      </a:lnTo>
                      <a:lnTo>
                        <a:pt x="29" y="3"/>
                      </a:lnTo>
                      <a:lnTo>
                        <a:pt x="29" y="4"/>
                      </a:lnTo>
                      <a:lnTo>
                        <a:pt x="29" y="4"/>
                      </a:lnTo>
                      <a:lnTo>
                        <a:pt x="29" y="5"/>
                      </a:lnTo>
                      <a:lnTo>
                        <a:pt x="29" y="6"/>
                      </a:lnTo>
                      <a:lnTo>
                        <a:pt x="28" y="6"/>
                      </a:lnTo>
                      <a:lnTo>
                        <a:pt x="28" y="6"/>
                      </a:lnTo>
                      <a:lnTo>
                        <a:pt x="28" y="6"/>
                      </a:lnTo>
                      <a:lnTo>
                        <a:pt x="27" y="6"/>
                      </a:lnTo>
                      <a:lnTo>
                        <a:pt x="25" y="6"/>
                      </a:lnTo>
                      <a:lnTo>
                        <a:pt x="25" y="6"/>
                      </a:lnTo>
                      <a:lnTo>
                        <a:pt x="25" y="6"/>
                      </a:lnTo>
                      <a:lnTo>
                        <a:pt x="25" y="6"/>
                      </a:lnTo>
                      <a:lnTo>
                        <a:pt x="25" y="6"/>
                      </a:lnTo>
                      <a:lnTo>
                        <a:pt x="25" y="7"/>
                      </a:lnTo>
                      <a:lnTo>
                        <a:pt x="24" y="7"/>
                      </a:lnTo>
                      <a:lnTo>
                        <a:pt x="24" y="7"/>
                      </a:lnTo>
                      <a:lnTo>
                        <a:pt x="24" y="7"/>
                      </a:lnTo>
                      <a:lnTo>
                        <a:pt x="23" y="7"/>
                      </a:lnTo>
                      <a:lnTo>
                        <a:pt x="22" y="6"/>
                      </a:lnTo>
                      <a:lnTo>
                        <a:pt x="22" y="6"/>
                      </a:lnTo>
                      <a:lnTo>
                        <a:pt x="20" y="6"/>
                      </a:lnTo>
                      <a:lnTo>
                        <a:pt x="20" y="6"/>
                      </a:lnTo>
                      <a:lnTo>
                        <a:pt x="20" y="5"/>
                      </a:lnTo>
                      <a:lnTo>
                        <a:pt x="20" y="5"/>
                      </a:lnTo>
                      <a:lnTo>
                        <a:pt x="20" y="4"/>
                      </a:lnTo>
                      <a:lnTo>
                        <a:pt x="20" y="4"/>
                      </a:lnTo>
                      <a:lnTo>
                        <a:pt x="20" y="4"/>
                      </a:lnTo>
                      <a:lnTo>
                        <a:pt x="20" y="4"/>
                      </a:lnTo>
                      <a:lnTo>
                        <a:pt x="20" y="3"/>
                      </a:lnTo>
                      <a:lnTo>
                        <a:pt x="20" y="3"/>
                      </a:lnTo>
                      <a:lnTo>
                        <a:pt x="21" y="2"/>
                      </a:lnTo>
                      <a:lnTo>
                        <a:pt x="20" y="2"/>
                      </a:lnTo>
                      <a:lnTo>
                        <a:pt x="20" y="2"/>
                      </a:lnTo>
                      <a:lnTo>
                        <a:pt x="20" y="2"/>
                      </a:lnTo>
                      <a:lnTo>
                        <a:pt x="20" y="1"/>
                      </a:lnTo>
                      <a:lnTo>
                        <a:pt x="19" y="1"/>
                      </a:lnTo>
                      <a:lnTo>
                        <a:pt x="19" y="1"/>
                      </a:lnTo>
                      <a:lnTo>
                        <a:pt x="18" y="1"/>
                      </a:lnTo>
                      <a:lnTo>
                        <a:pt x="17" y="1"/>
                      </a:lnTo>
                      <a:lnTo>
                        <a:pt x="16" y="1"/>
                      </a:lnTo>
                      <a:lnTo>
                        <a:pt x="16" y="1"/>
                      </a:lnTo>
                      <a:lnTo>
                        <a:pt x="16" y="0"/>
                      </a:lnTo>
                      <a:lnTo>
                        <a:pt x="16" y="0"/>
                      </a:lnTo>
                      <a:lnTo>
                        <a:pt x="16" y="0"/>
                      </a:lnTo>
                      <a:lnTo>
                        <a:pt x="15" y="0"/>
                      </a:lnTo>
                      <a:lnTo>
                        <a:pt x="15" y="0"/>
                      </a:lnTo>
                      <a:lnTo>
                        <a:pt x="15" y="0"/>
                      </a:lnTo>
                      <a:lnTo>
                        <a:pt x="15" y="0"/>
                      </a:lnTo>
                      <a:lnTo>
                        <a:pt x="15" y="1"/>
                      </a:lnTo>
                      <a:lnTo>
                        <a:pt x="15" y="2"/>
                      </a:lnTo>
                      <a:lnTo>
                        <a:pt x="15" y="2"/>
                      </a:lnTo>
                      <a:lnTo>
                        <a:pt x="16" y="3"/>
                      </a:lnTo>
                      <a:lnTo>
                        <a:pt x="16" y="3"/>
                      </a:lnTo>
                      <a:lnTo>
                        <a:pt x="15" y="4"/>
                      </a:lnTo>
                      <a:lnTo>
                        <a:pt x="15" y="4"/>
                      </a:lnTo>
                      <a:lnTo>
                        <a:pt x="15" y="4"/>
                      </a:lnTo>
                      <a:lnTo>
                        <a:pt x="15" y="4"/>
                      </a:lnTo>
                      <a:lnTo>
                        <a:pt x="13" y="5"/>
                      </a:lnTo>
                      <a:lnTo>
                        <a:pt x="13" y="5"/>
                      </a:lnTo>
                      <a:lnTo>
                        <a:pt x="12" y="5"/>
                      </a:lnTo>
                      <a:lnTo>
                        <a:pt x="12" y="5"/>
                      </a:lnTo>
                      <a:lnTo>
                        <a:pt x="12" y="5"/>
                      </a:lnTo>
                      <a:lnTo>
                        <a:pt x="12" y="5"/>
                      </a:lnTo>
                      <a:lnTo>
                        <a:pt x="12" y="5"/>
                      </a:lnTo>
                      <a:lnTo>
                        <a:pt x="12" y="5"/>
                      </a:lnTo>
                      <a:lnTo>
                        <a:pt x="12" y="5"/>
                      </a:lnTo>
                      <a:lnTo>
                        <a:pt x="12" y="5"/>
                      </a:lnTo>
                      <a:lnTo>
                        <a:pt x="12" y="6"/>
                      </a:lnTo>
                      <a:lnTo>
                        <a:pt x="12" y="7"/>
                      </a:lnTo>
                      <a:lnTo>
                        <a:pt x="12" y="7"/>
                      </a:lnTo>
                      <a:lnTo>
                        <a:pt x="12" y="8"/>
                      </a:lnTo>
                      <a:lnTo>
                        <a:pt x="12" y="8"/>
                      </a:lnTo>
                      <a:lnTo>
                        <a:pt x="12" y="8"/>
                      </a:lnTo>
                      <a:lnTo>
                        <a:pt x="12" y="9"/>
                      </a:lnTo>
                      <a:lnTo>
                        <a:pt x="11" y="9"/>
                      </a:lnTo>
                      <a:lnTo>
                        <a:pt x="10" y="9"/>
                      </a:lnTo>
                      <a:lnTo>
                        <a:pt x="10" y="9"/>
                      </a:lnTo>
                      <a:lnTo>
                        <a:pt x="10" y="9"/>
                      </a:lnTo>
                      <a:lnTo>
                        <a:pt x="9" y="9"/>
                      </a:lnTo>
                      <a:lnTo>
                        <a:pt x="8" y="8"/>
                      </a:lnTo>
                      <a:lnTo>
                        <a:pt x="8" y="8"/>
                      </a:lnTo>
                      <a:lnTo>
                        <a:pt x="8" y="8"/>
                      </a:lnTo>
                      <a:lnTo>
                        <a:pt x="8" y="8"/>
                      </a:lnTo>
                      <a:lnTo>
                        <a:pt x="8" y="8"/>
                      </a:lnTo>
                      <a:lnTo>
                        <a:pt x="8" y="9"/>
                      </a:lnTo>
                      <a:lnTo>
                        <a:pt x="8" y="9"/>
                      </a:lnTo>
                      <a:lnTo>
                        <a:pt x="7" y="10"/>
                      </a:lnTo>
                      <a:lnTo>
                        <a:pt x="6" y="10"/>
                      </a:lnTo>
                      <a:lnTo>
                        <a:pt x="5" y="10"/>
                      </a:lnTo>
                      <a:lnTo>
                        <a:pt x="4" y="10"/>
                      </a:lnTo>
                      <a:lnTo>
                        <a:pt x="4" y="10"/>
                      </a:lnTo>
                      <a:lnTo>
                        <a:pt x="2" y="9"/>
                      </a:lnTo>
                      <a:lnTo>
                        <a:pt x="2" y="9"/>
                      </a:lnTo>
                      <a:lnTo>
                        <a:pt x="1" y="9"/>
                      </a:lnTo>
                      <a:lnTo>
                        <a:pt x="1" y="8"/>
                      </a:lnTo>
                      <a:lnTo>
                        <a:pt x="1" y="8"/>
                      </a:lnTo>
                      <a:lnTo>
                        <a:pt x="0" y="7"/>
                      </a:lnTo>
                      <a:lnTo>
                        <a:pt x="0" y="6"/>
                      </a:lnTo>
                      <a:lnTo>
                        <a:pt x="0" y="6"/>
                      </a:lnTo>
                      <a:lnTo>
                        <a:pt x="0" y="6"/>
                      </a:lnTo>
                      <a:lnTo>
                        <a:pt x="0" y="6"/>
                      </a:lnTo>
                      <a:lnTo>
                        <a:pt x="0"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80" name="Freeform 988">
                  <a:extLst>
                    <a:ext uri="{FF2B5EF4-FFF2-40B4-BE49-F238E27FC236}">
                      <a16:creationId xmlns:a16="http://schemas.microsoft.com/office/drawing/2014/main" id="{BC61393A-21F8-4DCE-8087-FDC562D8740E}"/>
                    </a:ext>
                  </a:extLst>
                </p:cNvPr>
                <p:cNvSpPr>
                  <a:spLocks/>
                </p:cNvSpPr>
                <p:nvPr/>
              </p:nvSpPr>
              <p:spPr bwMode="auto">
                <a:xfrm>
                  <a:off x="3214" y="1386"/>
                  <a:ext cx="30" cy="10"/>
                </a:xfrm>
                <a:custGeom>
                  <a:avLst/>
                  <a:gdLst>
                    <a:gd name="T0" fmla="*/ 0 w 30"/>
                    <a:gd name="T1" fmla="*/ 8 h 10"/>
                    <a:gd name="T2" fmla="*/ 2 w 30"/>
                    <a:gd name="T3" fmla="*/ 10 h 10"/>
                    <a:gd name="T4" fmla="*/ 7 w 30"/>
                    <a:gd name="T5" fmla="*/ 10 h 10"/>
                    <a:gd name="T6" fmla="*/ 8 w 30"/>
                    <a:gd name="T7" fmla="*/ 8 h 10"/>
                    <a:gd name="T8" fmla="*/ 9 w 30"/>
                    <a:gd name="T9" fmla="*/ 9 h 10"/>
                    <a:gd name="T10" fmla="*/ 11 w 30"/>
                    <a:gd name="T11" fmla="*/ 10 h 10"/>
                    <a:gd name="T12" fmla="*/ 12 w 30"/>
                    <a:gd name="T13" fmla="*/ 9 h 10"/>
                    <a:gd name="T14" fmla="*/ 13 w 30"/>
                    <a:gd name="T15" fmla="*/ 7 h 10"/>
                    <a:gd name="T16" fmla="*/ 12 w 30"/>
                    <a:gd name="T17" fmla="*/ 5 h 10"/>
                    <a:gd name="T18" fmla="*/ 12 w 30"/>
                    <a:gd name="T19" fmla="*/ 4 h 10"/>
                    <a:gd name="T20" fmla="*/ 12 w 30"/>
                    <a:gd name="T21" fmla="*/ 5 h 10"/>
                    <a:gd name="T22" fmla="*/ 14 w 30"/>
                    <a:gd name="T23" fmla="*/ 5 h 10"/>
                    <a:gd name="T24" fmla="*/ 16 w 30"/>
                    <a:gd name="T25" fmla="*/ 4 h 10"/>
                    <a:gd name="T26" fmla="*/ 16 w 30"/>
                    <a:gd name="T27" fmla="*/ 0 h 10"/>
                    <a:gd name="T28" fmla="*/ 15 w 30"/>
                    <a:gd name="T29" fmla="*/ 1 h 10"/>
                    <a:gd name="T30" fmla="*/ 17 w 30"/>
                    <a:gd name="T31" fmla="*/ 2 h 10"/>
                    <a:gd name="T32" fmla="*/ 19 w 30"/>
                    <a:gd name="T33" fmla="*/ 2 h 10"/>
                    <a:gd name="T34" fmla="*/ 20 w 30"/>
                    <a:gd name="T35" fmla="*/ 2 h 10"/>
                    <a:gd name="T36" fmla="*/ 19 w 30"/>
                    <a:gd name="T37" fmla="*/ 4 h 10"/>
                    <a:gd name="T38" fmla="*/ 20 w 30"/>
                    <a:gd name="T39" fmla="*/ 6 h 10"/>
                    <a:gd name="T40" fmla="*/ 24 w 30"/>
                    <a:gd name="T41" fmla="*/ 8 h 10"/>
                    <a:gd name="T42" fmla="*/ 26 w 30"/>
                    <a:gd name="T43" fmla="*/ 7 h 10"/>
                    <a:gd name="T44" fmla="*/ 25 w 30"/>
                    <a:gd name="T45" fmla="*/ 7 h 10"/>
                    <a:gd name="T46" fmla="*/ 29 w 30"/>
                    <a:gd name="T47" fmla="*/ 7 h 10"/>
                    <a:gd name="T48" fmla="*/ 30 w 30"/>
                    <a:gd name="T49" fmla="*/ 5 h 10"/>
                    <a:gd name="T50" fmla="*/ 30 w 30"/>
                    <a:gd name="T51" fmla="*/ 3 h 10"/>
                    <a:gd name="T52" fmla="*/ 29 w 30"/>
                    <a:gd name="T53" fmla="*/ 4 h 10"/>
                    <a:gd name="T54" fmla="*/ 28 w 30"/>
                    <a:gd name="T55" fmla="*/ 6 h 10"/>
                    <a:gd name="T56" fmla="*/ 25 w 30"/>
                    <a:gd name="T57" fmla="*/ 6 h 10"/>
                    <a:gd name="T58" fmla="*/ 25 w 30"/>
                    <a:gd name="T59" fmla="*/ 7 h 10"/>
                    <a:gd name="T60" fmla="*/ 23 w 30"/>
                    <a:gd name="T61" fmla="*/ 7 h 10"/>
                    <a:gd name="T62" fmla="*/ 20 w 30"/>
                    <a:gd name="T63" fmla="*/ 6 h 10"/>
                    <a:gd name="T64" fmla="*/ 20 w 30"/>
                    <a:gd name="T65" fmla="*/ 4 h 10"/>
                    <a:gd name="T66" fmla="*/ 20 w 30"/>
                    <a:gd name="T67" fmla="*/ 3 h 10"/>
                    <a:gd name="T68" fmla="*/ 20 w 30"/>
                    <a:gd name="T69" fmla="*/ 2 h 10"/>
                    <a:gd name="T70" fmla="*/ 18 w 30"/>
                    <a:gd name="T71" fmla="*/ 1 h 10"/>
                    <a:gd name="T72" fmla="*/ 16 w 30"/>
                    <a:gd name="T73" fmla="*/ 0 h 10"/>
                    <a:gd name="T74" fmla="*/ 15 w 30"/>
                    <a:gd name="T75" fmla="*/ 0 h 10"/>
                    <a:gd name="T76" fmla="*/ 15 w 30"/>
                    <a:gd name="T77" fmla="*/ 2 h 10"/>
                    <a:gd name="T78" fmla="*/ 15 w 30"/>
                    <a:gd name="T79" fmla="*/ 4 h 10"/>
                    <a:gd name="T80" fmla="*/ 13 w 30"/>
                    <a:gd name="T81" fmla="*/ 5 h 10"/>
                    <a:gd name="T82" fmla="*/ 12 w 30"/>
                    <a:gd name="T83" fmla="*/ 5 h 10"/>
                    <a:gd name="T84" fmla="*/ 12 w 30"/>
                    <a:gd name="T85" fmla="*/ 5 h 10"/>
                    <a:gd name="T86" fmla="*/ 12 w 30"/>
                    <a:gd name="T87" fmla="*/ 7 h 10"/>
                    <a:gd name="T88" fmla="*/ 12 w 30"/>
                    <a:gd name="T89" fmla="*/ 9 h 10"/>
                    <a:gd name="T90" fmla="*/ 10 w 30"/>
                    <a:gd name="T91" fmla="*/ 9 h 10"/>
                    <a:gd name="T92" fmla="*/ 8 w 30"/>
                    <a:gd name="T93" fmla="*/ 8 h 10"/>
                    <a:gd name="T94" fmla="*/ 8 w 30"/>
                    <a:gd name="T95" fmla="*/ 9 h 10"/>
                    <a:gd name="T96" fmla="*/ 4 w 30"/>
                    <a:gd name="T97" fmla="*/ 10 h 10"/>
                    <a:gd name="T98" fmla="*/ 1 w 30"/>
                    <a:gd name="T99" fmla="*/ 9 h 10"/>
                    <a:gd name="T100" fmla="*/ 0 w 30"/>
                    <a:gd name="T101" fmla="*/ 6 h 10"/>
                    <a:gd name="T102" fmla="*/ 0 w 30"/>
                    <a:gd name="T10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 h="10">
                      <a:moveTo>
                        <a:pt x="0" y="6"/>
                      </a:moveTo>
                      <a:lnTo>
                        <a:pt x="0" y="6"/>
                      </a:lnTo>
                      <a:lnTo>
                        <a:pt x="0" y="8"/>
                      </a:lnTo>
                      <a:lnTo>
                        <a:pt x="0" y="8"/>
                      </a:lnTo>
                      <a:lnTo>
                        <a:pt x="1" y="9"/>
                      </a:lnTo>
                      <a:lnTo>
                        <a:pt x="1" y="9"/>
                      </a:lnTo>
                      <a:lnTo>
                        <a:pt x="2" y="9"/>
                      </a:lnTo>
                      <a:lnTo>
                        <a:pt x="2" y="10"/>
                      </a:lnTo>
                      <a:lnTo>
                        <a:pt x="4" y="10"/>
                      </a:lnTo>
                      <a:lnTo>
                        <a:pt x="4" y="10"/>
                      </a:lnTo>
                      <a:lnTo>
                        <a:pt x="5" y="10"/>
                      </a:lnTo>
                      <a:lnTo>
                        <a:pt x="7" y="10"/>
                      </a:lnTo>
                      <a:lnTo>
                        <a:pt x="7" y="10"/>
                      </a:lnTo>
                      <a:lnTo>
                        <a:pt x="8" y="10"/>
                      </a:lnTo>
                      <a:lnTo>
                        <a:pt x="8" y="9"/>
                      </a:lnTo>
                      <a:lnTo>
                        <a:pt x="8" y="8"/>
                      </a:lnTo>
                      <a:lnTo>
                        <a:pt x="8" y="8"/>
                      </a:lnTo>
                      <a:lnTo>
                        <a:pt x="8" y="9"/>
                      </a:lnTo>
                      <a:lnTo>
                        <a:pt x="8" y="9"/>
                      </a:lnTo>
                      <a:lnTo>
                        <a:pt x="9" y="9"/>
                      </a:lnTo>
                      <a:lnTo>
                        <a:pt x="9" y="10"/>
                      </a:lnTo>
                      <a:lnTo>
                        <a:pt x="10" y="10"/>
                      </a:lnTo>
                      <a:lnTo>
                        <a:pt x="10" y="10"/>
                      </a:lnTo>
                      <a:lnTo>
                        <a:pt x="11" y="10"/>
                      </a:lnTo>
                      <a:lnTo>
                        <a:pt x="11" y="10"/>
                      </a:lnTo>
                      <a:lnTo>
                        <a:pt x="12" y="9"/>
                      </a:lnTo>
                      <a:lnTo>
                        <a:pt x="12" y="9"/>
                      </a:lnTo>
                      <a:lnTo>
                        <a:pt x="12" y="9"/>
                      </a:lnTo>
                      <a:lnTo>
                        <a:pt x="12" y="9"/>
                      </a:lnTo>
                      <a:lnTo>
                        <a:pt x="13" y="8"/>
                      </a:lnTo>
                      <a:lnTo>
                        <a:pt x="13" y="7"/>
                      </a:lnTo>
                      <a:lnTo>
                        <a:pt x="13" y="7"/>
                      </a:lnTo>
                      <a:lnTo>
                        <a:pt x="13" y="6"/>
                      </a:lnTo>
                      <a:lnTo>
                        <a:pt x="13" y="6"/>
                      </a:lnTo>
                      <a:lnTo>
                        <a:pt x="12" y="5"/>
                      </a:lnTo>
                      <a:lnTo>
                        <a:pt x="12" y="5"/>
                      </a:lnTo>
                      <a:lnTo>
                        <a:pt x="12" y="5"/>
                      </a:lnTo>
                      <a:lnTo>
                        <a:pt x="12" y="5"/>
                      </a:lnTo>
                      <a:lnTo>
                        <a:pt x="12" y="4"/>
                      </a:lnTo>
                      <a:lnTo>
                        <a:pt x="12" y="4"/>
                      </a:lnTo>
                      <a:lnTo>
                        <a:pt x="12" y="4"/>
                      </a:lnTo>
                      <a:lnTo>
                        <a:pt x="12" y="5"/>
                      </a:lnTo>
                      <a:lnTo>
                        <a:pt x="12" y="5"/>
                      </a:lnTo>
                      <a:lnTo>
                        <a:pt x="12" y="5"/>
                      </a:lnTo>
                      <a:lnTo>
                        <a:pt x="12" y="5"/>
                      </a:lnTo>
                      <a:lnTo>
                        <a:pt x="12" y="6"/>
                      </a:lnTo>
                      <a:lnTo>
                        <a:pt x="13" y="6"/>
                      </a:lnTo>
                      <a:lnTo>
                        <a:pt x="14" y="5"/>
                      </a:lnTo>
                      <a:lnTo>
                        <a:pt x="15" y="5"/>
                      </a:lnTo>
                      <a:lnTo>
                        <a:pt x="15" y="5"/>
                      </a:lnTo>
                      <a:lnTo>
                        <a:pt x="16" y="5"/>
                      </a:lnTo>
                      <a:lnTo>
                        <a:pt x="16" y="4"/>
                      </a:lnTo>
                      <a:lnTo>
                        <a:pt x="16" y="4"/>
                      </a:lnTo>
                      <a:lnTo>
                        <a:pt x="16" y="3"/>
                      </a:lnTo>
                      <a:lnTo>
                        <a:pt x="16" y="1"/>
                      </a:lnTo>
                      <a:lnTo>
                        <a:pt x="16" y="0"/>
                      </a:lnTo>
                      <a:lnTo>
                        <a:pt x="16" y="0"/>
                      </a:lnTo>
                      <a:lnTo>
                        <a:pt x="15" y="0"/>
                      </a:lnTo>
                      <a:lnTo>
                        <a:pt x="15" y="0"/>
                      </a:lnTo>
                      <a:lnTo>
                        <a:pt x="15" y="1"/>
                      </a:lnTo>
                      <a:lnTo>
                        <a:pt x="15" y="1"/>
                      </a:lnTo>
                      <a:lnTo>
                        <a:pt x="16" y="1"/>
                      </a:lnTo>
                      <a:lnTo>
                        <a:pt x="16" y="2"/>
                      </a:lnTo>
                      <a:lnTo>
                        <a:pt x="17" y="2"/>
                      </a:lnTo>
                      <a:lnTo>
                        <a:pt x="18" y="2"/>
                      </a:lnTo>
                      <a:lnTo>
                        <a:pt x="18" y="2"/>
                      </a:lnTo>
                      <a:lnTo>
                        <a:pt x="19" y="2"/>
                      </a:lnTo>
                      <a:lnTo>
                        <a:pt x="19" y="2"/>
                      </a:lnTo>
                      <a:lnTo>
                        <a:pt x="20" y="2"/>
                      </a:lnTo>
                      <a:lnTo>
                        <a:pt x="20" y="2"/>
                      </a:lnTo>
                      <a:lnTo>
                        <a:pt x="20" y="2"/>
                      </a:lnTo>
                      <a:lnTo>
                        <a:pt x="20" y="2"/>
                      </a:lnTo>
                      <a:lnTo>
                        <a:pt x="20" y="2"/>
                      </a:lnTo>
                      <a:lnTo>
                        <a:pt x="19" y="3"/>
                      </a:lnTo>
                      <a:lnTo>
                        <a:pt x="19" y="4"/>
                      </a:lnTo>
                      <a:lnTo>
                        <a:pt x="19" y="4"/>
                      </a:lnTo>
                      <a:lnTo>
                        <a:pt x="19" y="4"/>
                      </a:lnTo>
                      <a:lnTo>
                        <a:pt x="19" y="5"/>
                      </a:lnTo>
                      <a:lnTo>
                        <a:pt x="19" y="5"/>
                      </a:lnTo>
                      <a:lnTo>
                        <a:pt x="20" y="6"/>
                      </a:lnTo>
                      <a:lnTo>
                        <a:pt x="20" y="6"/>
                      </a:lnTo>
                      <a:lnTo>
                        <a:pt x="21" y="7"/>
                      </a:lnTo>
                      <a:lnTo>
                        <a:pt x="23" y="7"/>
                      </a:lnTo>
                      <a:lnTo>
                        <a:pt x="24" y="8"/>
                      </a:lnTo>
                      <a:lnTo>
                        <a:pt x="25" y="8"/>
                      </a:lnTo>
                      <a:lnTo>
                        <a:pt x="25" y="7"/>
                      </a:lnTo>
                      <a:lnTo>
                        <a:pt x="25" y="7"/>
                      </a:lnTo>
                      <a:lnTo>
                        <a:pt x="26" y="7"/>
                      </a:lnTo>
                      <a:lnTo>
                        <a:pt x="26" y="6"/>
                      </a:lnTo>
                      <a:lnTo>
                        <a:pt x="26" y="6"/>
                      </a:lnTo>
                      <a:lnTo>
                        <a:pt x="25" y="7"/>
                      </a:lnTo>
                      <a:lnTo>
                        <a:pt x="25" y="7"/>
                      </a:lnTo>
                      <a:lnTo>
                        <a:pt x="26" y="7"/>
                      </a:lnTo>
                      <a:lnTo>
                        <a:pt x="27" y="7"/>
                      </a:lnTo>
                      <a:lnTo>
                        <a:pt x="28" y="7"/>
                      </a:lnTo>
                      <a:lnTo>
                        <a:pt x="29" y="7"/>
                      </a:lnTo>
                      <a:lnTo>
                        <a:pt x="29" y="7"/>
                      </a:lnTo>
                      <a:lnTo>
                        <a:pt x="29" y="6"/>
                      </a:lnTo>
                      <a:lnTo>
                        <a:pt x="29" y="6"/>
                      </a:lnTo>
                      <a:lnTo>
                        <a:pt x="30" y="5"/>
                      </a:lnTo>
                      <a:lnTo>
                        <a:pt x="30" y="5"/>
                      </a:lnTo>
                      <a:lnTo>
                        <a:pt x="30" y="4"/>
                      </a:lnTo>
                      <a:lnTo>
                        <a:pt x="30" y="4"/>
                      </a:lnTo>
                      <a:lnTo>
                        <a:pt x="30" y="3"/>
                      </a:lnTo>
                      <a:lnTo>
                        <a:pt x="30" y="3"/>
                      </a:lnTo>
                      <a:lnTo>
                        <a:pt x="29" y="3"/>
                      </a:lnTo>
                      <a:lnTo>
                        <a:pt x="29" y="4"/>
                      </a:lnTo>
                      <a:lnTo>
                        <a:pt x="29" y="4"/>
                      </a:lnTo>
                      <a:lnTo>
                        <a:pt x="29" y="5"/>
                      </a:lnTo>
                      <a:lnTo>
                        <a:pt x="29" y="6"/>
                      </a:lnTo>
                      <a:lnTo>
                        <a:pt x="28" y="6"/>
                      </a:lnTo>
                      <a:lnTo>
                        <a:pt x="28" y="6"/>
                      </a:lnTo>
                      <a:lnTo>
                        <a:pt x="28" y="6"/>
                      </a:lnTo>
                      <a:lnTo>
                        <a:pt x="27" y="6"/>
                      </a:lnTo>
                      <a:lnTo>
                        <a:pt x="25" y="6"/>
                      </a:lnTo>
                      <a:lnTo>
                        <a:pt x="25" y="6"/>
                      </a:lnTo>
                      <a:lnTo>
                        <a:pt x="25" y="6"/>
                      </a:lnTo>
                      <a:lnTo>
                        <a:pt x="25" y="6"/>
                      </a:lnTo>
                      <a:lnTo>
                        <a:pt x="25" y="6"/>
                      </a:lnTo>
                      <a:lnTo>
                        <a:pt x="25" y="7"/>
                      </a:lnTo>
                      <a:lnTo>
                        <a:pt x="24" y="7"/>
                      </a:lnTo>
                      <a:lnTo>
                        <a:pt x="24" y="7"/>
                      </a:lnTo>
                      <a:lnTo>
                        <a:pt x="24" y="7"/>
                      </a:lnTo>
                      <a:lnTo>
                        <a:pt x="23" y="7"/>
                      </a:lnTo>
                      <a:lnTo>
                        <a:pt x="22" y="6"/>
                      </a:lnTo>
                      <a:lnTo>
                        <a:pt x="22" y="6"/>
                      </a:lnTo>
                      <a:lnTo>
                        <a:pt x="20" y="6"/>
                      </a:lnTo>
                      <a:lnTo>
                        <a:pt x="20" y="6"/>
                      </a:lnTo>
                      <a:lnTo>
                        <a:pt x="20" y="5"/>
                      </a:lnTo>
                      <a:lnTo>
                        <a:pt x="20" y="5"/>
                      </a:lnTo>
                      <a:lnTo>
                        <a:pt x="20" y="4"/>
                      </a:lnTo>
                      <a:lnTo>
                        <a:pt x="20" y="4"/>
                      </a:lnTo>
                      <a:lnTo>
                        <a:pt x="20" y="4"/>
                      </a:lnTo>
                      <a:lnTo>
                        <a:pt x="20" y="4"/>
                      </a:lnTo>
                      <a:lnTo>
                        <a:pt x="20" y="3"/>
                      </a:lnTo>
                      <a:lnTo>
                        <a:pt x="20" y="3"/>
                      </a:lnTo>
                      <a:lnTo>
                        <a:pt x="21" y="2"/>
                      </a:lnTo>
                      <a:lnTo>
                        <a:pt x="20" y="2"/>
                      </a:lnTo>
                      <a:lnTo>
                        <a:pt x="20" y="2"/>
                      </a:lnTo>
                      <a:lnTo>
                        <a:pt x="20" y="2"/>
                      </a:lnTo>
                      <a:lnTo>
                        <a:pt x="20" y="1"/>
                      </a:lnTo>
                      <a:lnTo>
                        <a:pt x="19" y="1"/>
                      </a:lnTo>
                      <a:lnTo>
                        <a:pt x="19" y="1"/>
                      </a:lnTo>
                      <a:lnTo>
                        <a:pt x="18" y="1"/>
                      </a:lnTo>
                      <a:lnTo>
                        <a:pt x="17" y="1"/>
                      </a:lnTo>
                      <a:lnTo>
                        <a:pt x="16" y="1"/>
                      </a:lnTo>
                      <a:lnTo>
                        <a:pt x="16" y="1"/>
                      </a:lnTo>
                      <a:lnTo>
                        <a:pt x="16" y="0"/>
                      </a:lnTo>
                      <a:lnTo>
                        <a:pt x="16" y="0"/>
                      </a:lnTo>
                      <a:lnTo>
                        <a:pt x="16" y="0"/>
                      </a:lnTo>
                      <a:lnTo>
                        <a:pt x="15" y="0"/>
                      </a:lnTo>
                      <a:lnTo>
                        <a:pt x="15" y="0"/>
                      </a:lnTo>
                      <a:lnTo>
                        <a:pt x="15" y="0"/>
                      </a:lnTo>
                      <a:lnTo>
                        <a:pt x="15" y="0"/>
                      </a:lnTo>
                      <a:lnTo>
                        <a:pt x="15" y="1"/>
                      </a:lnTo>
                      <a:lnTo>
                        <a:pt x="15" y="2"/>
                      </a:lnTo>
                      <a:lnTo>
                        <a:pt x="15" y="2"/>
                      </a:lnTo>
                      <a:lnTo>
                        <a:pt x="16" y="3"/>
                      </a:lnTo>
                      <a:lnTo>
                        <a:pt x="16" y="3"/>
                      </a:lnTo>
                      <a:lnTo>
                        <a:pt x="15" y="4"/>
                      </a:lnTo>
                      <a:lnTo>
                        <a:pt x="15" y="4"/>
                      </a:lnTo>
                      <a:lnTo>
                        <a:pt x="15" y="4"/>
                      </a:lnTo>
                      <a:lnTo>
                        <a:pt x="15" y="4"/>
                      </a:lnTo>
                      <a:lnTo>
                        <a:pt x="13" y="5"/>
                      </a:lnTo>
                      <a:lnTo>
                        <a:pt x="13" y="5"/>
                      </a:lnTo>
                      <a:lnTo>
                        <a:pt x="12" y="5"/>
                      </a:lnTo>
                      <a:lnTo>
                        <a:pt x="12" y="5"/>
                      </a:lnTo>
                      <a:lnTo>
                        <a:pt x="12" y="5"/>
                      </a:lnTo>
                      <a:lnTo>
                        <a:pt x="12" y="5"/>
                      </a:lnTo>
                      <a:lnTo>
                        <a:pt x="12" y="5"/>
                      </a:lnTo>
                      <a:lnTo>
                        <a:pt x="12" y="5"/>
                      </a:lnTo>
                      <a:lnTo>
                        <a:pt x="12" y="5"/>
                      </a:lnTo>
                      <a:lnTo>
                        <a:pt x="12" y="5"/>
                      </a:lnTo>
                      <a:lnTo>
                        <a:pt x="12" y="6"/>
                      </a:lnTo>
                      <a:lnTo>
                        <a:pt x="12" y="7"/>
                      </a:lnTo>
                      <a:lnTo>
                        <a:pt x="12" y="7"/>
                      </a:lnTo>
                      <a:lnTo>
                        <a:pt x="12" y="8"/>
                      </a:lnTo>
                      <a:lnTo>
                        <a:pt x="12" y="8"/>
                      </a:lnTo>
                      <a:lnTo>
                        <a:pt x="12" y="8"/>
                      </a:lnTo>
                      <a:lnTo>
                        <a:pt x="12" y="9"/>
                      </a:lnTo>
                      <a:lnTo>
                        <a:pt x="11" y="9"/>
                      </a:lnTo>
                      <a:lnTo>
                        <a:pt x="10" y="9"/>
                      </a:lnTo>
                      <a:lnTo>
                        <a:pt x="10" y="9"/>
                      </a:lnTo>
                      <a:lnTo>
                        <a:pt x="10" y="9"/>
                      </a:lnTo>
                      <a:lnTo>
                        <a:pt x="9" y="9"/>
                      </a:lnTo>
                      <a:lnTo>
                        <a:pt x="8" y="8"/>
                      </a:lnTo>
                      <a:lnTo>
                        <a:pt x="8" y="8"/>
                      </a:lnTo>
                      <a:lnTo>
                        <a:pt x="8" y="8"/>
                      </a:lnTo>
                      <a:lnTo>
                        <a:pt x="8" y="8"/>
                      </a:lnTo>
                      <a:lnTo>
                        <a:pt x="8" y="8"/>
                      </a:lnTo>
                      <a:lnTo>
                        <a:pt x="8" y="9"/>
                      </a:lnTo>
                      <a:lnTo>
                        <a:pt x="8" y="9"/>
                      </a:lnTo>
                      <a:lnTo>
                        <a:pt x="7" y="10"/>
                      </a:lnTo>
                      <a:lnTo>
                        <a:pt x="6" y="10"/>
                      </a:lnTo>
                      <a:lnTo>
                        <a:pt x="5" y="10"/>
                      </a:lnTo>
                      <a:lnTo>
                        <a:pt x="4" y="10"/>
                      </a:lnTo>
                      <a:lnTo>
                        <a:pt x="4" y="10"/>
                      </a:lnTo>
                      <a:lnTo>
                        <a:pt x="2" y="9"/>
                      </a:lnTo>
                      <a:lnTo>
                        <a:pt x="2" y="9"/>
                      </a:lnTo>
                      <a:lnTo>
                        <a:pt x="1" y="9"/>
                      </a:lnTo>
                      <a:lnTo>
                        <a:pt x="1" y="8"/>
                      </a:lnTo>
                      <a:lnTo>
                        <a:pt x="1" y="8"/>
                      </a:lnTo>
                      <a:lnTo>
                        <a:pt x="0" y="7"/>
                      </a:lnTo>
                      <a:lnTo>
                        <a:pt x="0" y="6"/>
                      </a:lnTo>
                      <a:lnTo>
                        <a:pt x="0" y="6"/>
                      </a:lnTo>
                      <a:lnTo>
                        <a:pt x="0" y="6"/>
                      </a:lnTo>
                      <a:lnTo>
                        <a:pt x="0" y="6"/>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81" name="Freeform 989">
                  <a:extLst>
                    <a:ext uri="{FF2B5EF4-FFF2-40B4-BE49-F238E27FC236}">
                      <a16:creationId xmlns:a16="http://schemas.microsoft.com/office/drawing/2014/main" id="{5C942EB9-9C7F-4FAB-8F7B-727C3643C074}"/>
                    </a:ext>
                  </a:extLst>
                </p:cNvPr>
                <p:cNvSpPr>
                  <a:spLocks/>
                </p:cNvSpPr>
                <p:nvPr/>
              </p:nvSpPr>
              <p:spPr bwMode="auto">
                <a:xfrm>
                  <a:off x="3243" y="1385"/>
                  <a:ext cx="16" cy="13"/>
                </a:xfrm>
                <a:custGeom>
                  <a:avLst/>
                  <a:gdLst>
                    <a:gd name="T0" fmla="*/ 15 w 16"/>
                    <a:gd name="T1" fmla="*/ 10 h 13"/>
                    <a:gd name="T2" fmla="*/ 15 w 16"/>
                    <a:gd name="T3" fmla="*/ 11 h 13"/>
                    <a:gd name="T4" fmla="*/ 15 w 16"/>
                    <a:gd name="T5" fmla="*/ 12 h 13"/>
                    <a:gd name="T6" fmla="*/ 13 w 16"/>
                    <a:gd name="T7" fmla="*/ 13 h 13"/>
                    <a:gd name="T8" fmla="*/ 11 w 16"/>
                    <a:gd name="T9" fmla="*/ 12 h 13"/>
                    <a:gd name="T10" fmla="*/ 10 w 16"/>
                    <a:gd name="T11" fmla="*/ 12 h 13"/>
                    <a:gd name="T12" fmla="*/ 9 w 16"/>
                    <a:gd name="T13" fmla="*/ 11 h 13"/>
                    <a:gd name="T14" fmla="*/ 9 w 16"/>
                    <a:gd name="T15" fmla="*/ 10 h 13"/>
                    <a:gd name="T16" fmla="*/ 8 w 16"/>
                    <a:gd name="T17" fmla="*/ 11 h 13"/>
                    <a:gd name="T18" fmla="*/ 7 w 16"/>
                    <a:gd name="T19" fmla="*/ 11 h 13"/>
                    <a:gd name="T20" fmla="*/ 6 w 16"/>
                    <a:gd name="T21" fmla="*/ 12 h 13"/>
                    <a:gd name="T22" fmla="*/ 4 w 16"/>
                    <a:gd name="T23" fmla="*/ 11 h 13"/>
                    <a:gd name="T24" fmla="*/ 3 w 16"/>
                    <a:gd name="T25" fmla="*/ 10 h 13"/>
                    <a:gd name="T26" fmla="*/ 2 w 16"/>
                    <a:gd name="T27" fmla="*/ 7 h 13"/>
                    <a:gd name="T28" fmla="*/ 3 w 16"/>
                    <a:gd name="T29" fmla="*/ 6 h 13"/>
                    <a:gd name="T30" fmla="*/ 3 w 16"/>
                    <a:gd name="T31" fmla="*/ 6 h 13"/>
                    <a:gd name="T32" fmla="*/ 2 w 16"/>
                    <a:gd name="T33" fmla="*/ 5 h 13"/>
                    <a:gd name="T34" fmla="*/ 2 w 16"/>
                    <a:gd name="T35" fmla="*/ 3 h 13"/>
                    <a:gd name="T36" fmla="*/ 2 w 16"/>
                    <a:gd name="T37" fmla="*/ 3 h 13"/>
                    <a:gd name="T38" fmla="*/ 1 w 16"/>
                    <a:gd name="T39" fmla="*/ 2 h 13"/>
                    <a:gd name="T40" fmla="*/ 0 w 16"/>
                    <a:gd name="T41" fmla="*/ 0 h 13"/>
                    <a:gd name="T42" fmla="*/ 0 w 16"/>
                    <a:gd name="T43" fmla="*/ 0 h 13"/>
                    <a:gd name="T44" fmla="*/ 0 w 16"/>
                    <a:gd name="T45" fmla="*/ 2 h 13"/>
                    <a:gd name="T46" fmla="*/ 1 w 16"/>
                    <a:gd name="T47" fmla="*/ 3 h 13"/>
                    <a:gd name="T48" fmla="*/ 1 w 16"/>
                    <a:gd name="T49" fmla="*/ 3 h 13"/>
                    <a:gd name="T50" fmla="*/ 1 w 16"/>
                    <a:gd name="T51" fmla="*/ 4 h 13"/>
                    <a:gd name="T52" fmla="*/ 2 w 16"/>
                    <a:gd name="T53" fmla="*/ 5 h 13"/>
                    <a:gd name="T54" fmla="*/ 2 w 16"/>
                    <a:gd name="T55" fmla="*/ 6 h 13"/>
                    <a:gd name="T56" fmla="*/ 3 w 16"/>
                    <a:gd name="T57" fmla="*/ 6 h 13"/>
                    <a:gd name="T58" fmla="*/ 2 w 16"/>
                    <a:gd name="T59" fmla="*/ 7 h 13"/>
                    <a:gd name="T60" fmla="*/ 2 w 16"/>
                    <a:gd name="T61" fmla="*/ 9 h 13"/>
                    <a:gd name="T62" fmla="*/ 3 w 16"/>
                    <a:gd name="T63" fmla="*/ 11 h 13"/>
                    <a:gd name="T64" fmla="*/ 5 w 16"/>
                    <a:gd name="T65" fmla="*/ 12 h 13"/>
                    <a:gd name="T66" fmla="*/ 7 w 16"/>
                    <a:gd name="T67" fmla="*/ 12 h 13"/>
                    <a:gd name="T68" fmla="*/ 8 w 16"/>
                    <a:gd name="T69" fmla="*/ 11 h 13"/>
                    <a:gd name="T70" fmla="*/ 9 w 16"/>
                    <a:gd name="T71" fmla="*/ 11 h 13"/>
                    <a:gd name="T72" fmla="*/ 9 w 16"/>
                    <a:gd name="T73" fmla="*/ 11 h 13"/>
                    <a:gd name="T74" fmla="*/ 10 w 16"/>
                    <a:gd name="T75" fmla="*/ 12 h 13"/>
                    <a:gd name="T76" fmla="*/ 11 w 16"/>
                    <a:gd name="T77" fmla="*/ 13 h 13"/>
                    <a:gd name="T78" fmla="*/ 14 w 16"/>
                    <a:gd name="T79" fmla="*/ 13 h 13"/>
                    <a:gd name="T80" fmla="*/ 15 w 16"/>
                    <a:gd name="T81" fmla="*/ 12 h 13"/>
                    <a:gd name="T82" fmla="*/ 16 w 16"/>
                    <a:gd name="T83" fmla="*/ 10 h 13"/>
                    <a:gd name="T84" fmla="*/ 15 w 16"/>
                    <a:gd name="T85" fmla="*/ 9 h 13"/>
                    <a:gd name="T86" fmla="*/ 14 w 16"/>
                    <a:gd name="T8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 h="13">
                      <a:moveTo>
                        <a:pt x="14" y="10"/>
                      </a:moveTo>
                      <a:lnTo>
                        <a:pt x="14" y="10"/>
                      </a:lnTo>
                      <a:lnTo>
                        <a:pt x="15" y="10"/>
                      </a:lnTo>
                      <a:lnTo>
                        <a:pt x="15" y="10"/>
                      </a:lnTo>
                      <a:lnTo>
                        <a:pt x="15" y="10"/>
                      </a:lnTo>
                      <a:lnTo>
                        <a:pt x="15" y="11"/>
                      </a:lnTo>
                      <a:lnTo>
                        <a:pt x="15" y="11"/>
                      </a:lnTo>
                      <a:lnTo>
                        <a:pt x="15" y="11"/>
                      </a:lnTo>
                      <a:lnTo>
                        <a:pt x="15" y="12"/>
                      </a:lnTo>
                      <a:lnTo>
                        <a:pt x="14" y="13"/>
                      </a:lnTo>
                      <a:lnTo>
                        <a:pt x="14" y="13"/>
                      </a:lnTo>
                      <a:lnTo>
                        <a:pt x="13" y="13"/>
                      </a:lnTo>
                      <a:lnTo>
                        <a:pt x="13" y="13"/>
                      </a:lnTo>
                      <a:lnTo>
                        <a:pt x="12" y="13"/>
                      </a:lnTo>
                      <a:lnTo>
                        <a:pt x="11" y="12"/>
                      </a:lnTo>
                      <a:lnTo>
                        <a:pt x="10" y="12"/>
                      </a:lnTo>
                      <a:lnTo>
                        <a:pt x="10" y="12"/>
                      </a:lnTo>
                      <a:lnTo>
                        <a:pt x="10" y="12"/>
                      </a:lnTo>
                      <a:lnTo>
                        <a:pt x="10" y="12"/>
                      </a:lnTo>
                      <a:lnTo>
                        <a:pt x="10" y="12"/>
                      </a:lnTo>
                      <a:lnTo>
                        <a:pt x="9" y="11"/>
                      </a:lnTo>
                      <a:lnTo>
                        <a:pt x="9" y="10"/>
                      </a:lnTo>
                      <a:lnTo>
                        <a:pt x="9" y="10"/>
                      </a:lnTo>
                      <a:lnTo>
                        <a:pt x="9" y="10"/>
                      </a:lnTo>
                      <a:lnTo>
                        <a:pt x="9" y="10"/>
                      </a:lnTo>
                      <a:lnTo>
                        <a:pt x="8" y="10"/>
                      </a:lnTo>
                      <a:lnTo>
                        <a:pt x="8" y="11"/>
                      </a:lnTo>
                      <a:lnTo>
                        <a:pt x="8" y="11"/>
                      </a:lnTo>
                      <a:lnTo>
                        <a:pt x="7" y="11"/>
                      </a:lnTo>
                      <a:lnTo>
                        <a:pt x="7" y="11"/>
                      </a:lnTo>
                      <a:lnTo>
                        <a:pt x="6" y="12"/>
                      </a:lnTo>
                      <a:lnTo>
                        <a:pt x="6" y="12"/>
                      </a:lnTo>
                      <a:lnTo>
                        <a:pt x="6" y="12"/>
                      </a:lnTo>
                      <a:lnTo>
                        <a:pt x="5" y="12"/>
                      </a:lnTo>
                      <a:lnTo>
                        <a:pt x="4" y="11"/>
                      </a:lnTo>
                      <a:lnTo>
                        <a:pt x="4" y="11"/>
                      </a:lnTo>
                      <a:lnTo>
                        <a:pt x="4" y="11"/>
                      </a:lnTo>
                      <a:lnTo>
                        <a:pt x="3" y="10"/>
                      </a:lnTo>
                      <a:lnTo>
                        <a:pt x="3" y="10"/>
                      </a:lnTo>
                      <a:lnTo>
                        <a:pt x="2" y="9"/>
                      </a:lnTo>
                      <a:lnTo>
                        <a:pt x="2" y="8"/>
                      </a:lnTo>
                      <a:lnTo>
                        <a:pt x="2" y="7"/>
                      </a:lnTo>
                      <a:lnTo>
                        <a:pt x="2" y="7"/>
                      </a:lnTo>
                      <a:lnTo>
                        <a:pt x="3" y="6"/>
                      </a:lnTo>
                      <a:lnTo>
                        <a:pt x="3" y="6"/>
                      </a:lnTo>
                      <a:lnTo>
                        <a:pt x="3" y="6"/>
                      </a:lnTo>
                      <a:lnTo>
                        <a:pt x="3" y="6"/>
                      </a:lnTo>
                      <a:lnTo>
                        <a:pt x="3" y="6"/>
                      </a:lnTo>
                      <a:lnTo>
                        <a:pt x="2" y="6"/>
                      </a:lnTo>
                      <a:lnTo>
                        <a:pt x="2" y="6"/>
                      </a:lnTo>
                      <a:lnTo>
                        <a:pt x="2" y="5"/>
                      </a:lnTo>
                      <a:lnTo>
                        <a:pt x="2" y="5"/>
                      </a:lnTo>
                      <a:lnTo>
                        <a:pt x="2" y="4"/>
                      </a:lnTo>
                      <a:lnTo>
                        <a:pt x="2" y="3"/>
                      </a:lnTo>
                      <a:lnTo>
                        <a:pt x="2" y="3"/>
                      </a:lnTo>
                      <a:lnTo>
                        <a:pt x="2" y="3"/>
                      </a:lnTo>
                      <a:lnTo>
                        <a:pt x="2" y="3"/>
                      </a:lnTo>
                      <a:lnTo>
                        <a:pt x="1" y="3"/>
                      </a:lnTo>
                      <a:lnTo>
                        <a:pt x="1" y="2"/>
                      </a:lnTo>
                      <a:lnTo>
                        <a:pt x="1" y="2"/>
                      </a:lnTo>
                      <a:lnTo>
                        <a:pt x="0" y="1"/>
                      </a:lnTo>
                      <a:lnTo>
                        <a:pt x="0" y="0"/>
                      </a:lnTo>
                      <a:lnTo>
                        <a:pt x="0" y="0"/>
                      </a:lnTo>
                      <a:lnTo>
                        <a:pt x="0" y="0"/>
                      </a:lnTo>
                      <a:lnTo>
                        <a:pt x="0" y="0"/>
                      </a:lnTo>
                      <a:lnTo>
                        <a:pt x="0" y="0"/>
                      </a:lnTo>
                      <a:lnTo>
                        <a:pt x="0" y="0"/>
                      </a:lnTo>
                      <a:lnTo>
                        <a:pt x="0" y="1"/>
                      </a:lnTo>
                      <a:lnTo>
                        <a:pt x="0" y="2"/>
                      </a:lnTo>
                      <a:lnTo>
                        <a:pt x="0" y="2"/>
                      </a:lnTo>
                      <a:lnTo>
                        <a:pt x="0" y="2"/>
                      </a:lnTo>
                      <a:lnTo>
                        <a:pt x="1" y="3"/>
                      </a:lnTo>
                      <a:lnTo>
                        <a:pt x="1" y="3"/>
                      </a:lnTo>
                      <a:lnTo>
                        <a:pt x="1" y="3"/>
                      </a:lnTo>
                      <a:lnTo>
                        <a:pt x="1" y="3"/>
                      </a:lnTo>
                      <a:lnTo>
                        <a:pt x="1" y="3"/>
                      </a:lnTo>
                      <a:lnTo>
                        <a:pt x="1" y="3"/>
                      </a:lnTo>
                      <a:lnTo>
                        <a:pt x="1" y="4"/>
                      </a:lnTo>
                      <a:lnTo>
                        <a:pt x="1" y="4"/>
                      </a:lnTo>
                      <a:lnTo>
                        <a:pt x="1" y="5"/>
                      </a:lnTo>
                      <a:lnTo>
                        <a:pt x="2" y="5"/>
                      </a:lnTo>
                      <a:lnTo>
                        <a:pt x="2" y="6"/>
                      </a:lnTo>
                      <a:lnTo>
                        <a:pt x="2" y="6"/>
                      </a:lnTo>
                      <a:lnTo>
                        <a:pt x="2" y="6"/>
                      </a:lnTo>
                      <a:lnTo>
                        <a:pt x="3" y="6"/>
                      </a:lnTo>
                      <a:lnTo>
                        <a:pt x="3" y="6"/>
                      </a:lnTo>
                      <a:lnTo>
                        <a:pt x="3" y="6"/>
                      </a:lnTo>
                      <a:lnTo>
                        <a:pt x="3" y="6"/>
                      </a:lnTo>
                      <a:lnTo>
                        <a:pt x="2" y="7"/>
                      </a:lnTo>
                      <a:lnTo>
                        <a:pt x="2" y="7"/>
                      </a:lnTo>
                      <a:lnTo>
                        <a:pt x="2" y="8"/>
                      </a:lnTo>
                      <a:lnTo>
                        <a:pt x="2" y="9"/>
                      </a:lnTo>
                      <a:lnTo>
                        <a:pt x="2" y="9"/>
                      </a:lnTo>
                      <a:lnTo>
                        <a:pt x="2" y="10"/>
                      </a:lnTo>
                      <a:lnTo>
                        <a:pt x="3" y="10"/>
                      </a:lnTo>
                      <a:lnTo>
                        <a:pt x="3" y="11"/>
                      </a:lnTo>
                      <a:lnTo>
                        <a:pt x="4" y="11"/>
                      </a:lnTo>
                      <a:lnTo>
                        <a:pt x="4" y="11"/>
                      </a:lnTo>
                      <a:lnTo>
                        <a:pt x="5" y="12"/>
                      </a:lnTo>
                      <a:lnTo>
                        <a:pt x="5" y="12"/>
                      </a:lnTo>
                      <a:lnTo>
                        <a:pt x="6" y="12"/>
                      </a:lnTo>
                      <a:lnTo>
                        <a:pt x="7" y="12"/>
                      </a:lnTo>
                      <a:lnTo>
                        <a:pt x="7" y="12"/>
                      </a:lnTo>
                      <a:lnTo>
                        <a:pt x="8" y="11"/>
                      </a:lnTo>
                      <a:lnTo>
                        <a:pt x="8" y="11"/>
                      </a:lnTo>
                      <a:lnTo>
                        <a:pt x="8" y="11"/>
                      </a:lnTo>
                      <a:lnTo>
                        <a:pt x="9" y="11"/>
                      </a:lnTo>
                      <a:lnTo>
                        <a:pt x="9" y="11"/>
                      </a:lnTo>
                      <a:lnTo>
                        <a:pt x="9" y="11"/>
                      </a:lnTo>
                      <a:lnTo>
                        <a:pt x="9" y="11"/>
                      </a:lnTo>
                      <a:lnTo>
                        <a:pt x="9" y="11"/>
                      </a:lnTo>
                      <a:lnTo>
                        <a:pt x="10" y="12"/>
                      </a:lnTo>
                      <a:lnTo>
                        <a:pt x="10" y="12"/>
                      </a:lnTo>
                      <a:lnTo>
                        <a:pt x="10" y="12"/>
                      </a:lnTo>
                      <a:lnTo>
                        <a:pt x="11" y="13"/>
                      </a:lnTo>
                      <a:lnTo>
                        <a:pt x="11" y="13"/>
                      </a:lnTo>
                      <a:lnTo>
                        <a:pt x="11" y="13"/>
                      </a:lnTo>
                      <a:lnTo>
                        <a:pt x="12" y="13"/>
                      </a:lnTo>
                      <a:lnTo>
                        <a:pt x="13" y="13"/>
                      </a:lnTo>
                      <a:lnTo>
                        <a:pt x="14" y="13"/>
                      </a:lnTo>
                      <a:lnTo>
                        <a:pt x="14" y="13"/>
                      </a:lnTo>
                      <a:lnTo>
                        <a:pt x="14" y="13"/>
                      </a:lnTo>
                      <a:lnTo>
                        <a:pt x="15" y="12"/>
                      </a:lnTo>
                      <a:lnTo>
                        <a:pt x="16" y="11"/>
                      </a:lnTo>
                      <a:lnTo>
                        <a:pt x="16" y="11"/>
                      </a:lnTo>
                      <a:lnTo>
                        <a:pt x="16" y="10"/>
                      </a:lnTo>
                      <a:lnTo>
                        <a:pt x="15" y="10"/>
                      </a:lnTo>
                      <a:lnTo>
                        <a:pt x="15" y="10"/>
                      </a:lnTo>
                      <a:lnTo>
                        <a:pt x="15" y="9"/>
                      </a:lnTo>
                      <a:lnTo>
                        <a:pt x="15" y="9"/>
                      </a:lnTo>
                      <a:lnTo>
                        <a:pt x="14" y="9"/>
                      </a:lnTo>
                      <a:lnTo>
                        <a:pt x="14" y="9"/>
                      </a:lnTo>
                      <a:lnTo>
                        <a:pt x="14" y="10"/>
                      </a:lnTo>
                      <a:lnTo>
                        <a:pt x="1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82" name="Freeform 990">
                  <a:extLst>
                    <a:ext uri="{FF2B5EF4-FFF2-40B4-BE49-F238E27FC236}">
                      <a16:creationId xmlns:a16="http://schemas.microsoft.com/office/drawing/2014/main" id="{C3EF216A-2934-42B7-AADC-FD495F9CB407}"/>
                    </a:ext>
                  </a:extLst>
                </p:cNvPr>
                <p:cNvSpPr>
                  <a:spLocks/>
                </p:cNvSpPr>
                <p:nvPr/>
              </p:nvSpPr>
              <p:spPr bwMode="auto">
                <a:xfrm>
                  <a:off x="3243" y="1385"/>
                  <a:ext cx="16" cy="13"/>
                </a:xfrm>
                <a:custGeom>
                  <a:avLst/>
                  <a:gdLst>
                    <a:gd name="T0" fmla="*/ 15 w 16"/>
                    <a:gd name="T1" fmla="*/ 10 h 13"/>
                    <a:gd name="T2" fmla="*/ 15 w 16"/>
                    <a:gd name="T3" fmla="*/ 11 h 13"/>
                    <a:gd name="T4" fmla="*/ 15 w 16"/>
                    <a:gd name="T5" fmla="*/ 12 h 13"/>
                    <a:gd name="T6" fmla="*/ 13 w 16"/>
                    <a:gd name="T7" fmla="*/ 13 h 13"/>
                    <a:gd name="T8" fmla="*/ 11 w 16"/>
                    <a:gd name="T9" fmla="*/ 12 h 13"/>
                    <a:gd name="T10" fmla="*/ 10 w 16"/>
                    <a:gd name="T11" fmla="*/ 12 h 13"/>
                    <a:gd name="T12" fmla="*/ 9 w 16"/>
                    <a:gd name="T13" fmla="*/ 11 h 13"/>
                    <a:gd name="T14" fmla="*/ 9 w 16"/>
                    <a:gd name="T15" fmla="*/ 10 h 13"/>
                    <a:gd name="T16" fmla="*/ 8 w 16"/>
                    <a:gd name="T17" fmla="*/ 11 h 13"/>
                    <a:gd name="T18" fmla="*/ 7 w 16"/>
                    <a:gd name="T19" fmla="*/ 11 h 13"/>
                    <a:gd name="T20" fmla="*/ 6 w 16"/>
                    <a:gd name="T21" fmla="*/ 12 h 13"/>
                    <a:gd name="T22" fmla="*/ 4 w 16"/>
                    <a:gd name="T23" fmla="*/ 11 h 13"/>
                    <a:gd name="T24" fmla="*/ 3 w 16"/>
                    <a:gd name="T25" fmla="*/ 10 h 13"/>
                    <a:gd name="T26" fmla="*/ 2 w 16"/>
                    <a:gd name="T27" fmla="*/ 7 h 13"/>
                    <a:gd name="T28" fmla="*/ 3 w 16"/>
                    <a:gd name="T29" fmla="*/ 6 h 13"/>
                    <a:gd name="T30" fmla="*/ 3 w 16"/>
                    <a:gd name="T31" fmla="*/ 6 h 13"/>
                    <a:gd name="T32" fmla="*/ 2 w 16"/>
                    <a:gd name="T33" fmla="*/ 5 h 13"/>
                    <a:gd name="T34" fmla="*/ 2 w 16"/>
                    <a:gd name="T35" fmla="*/ 3 h 13"/>
                    <a:gd name="T36" fmla="*/ 2 w 16"/>
                    <a:gd name="T37" fmla="*/ 3 h 13"/>
                    <a:gd name="T38" fmla="*/ 1 w 16"/>
                    <a:gd name="T39" fmla="*/ 2 h 13"/>
                    <a:gd name="T40" fmla="*/ 0 w 16"/>
                    <a:gd name="T41" fmla="*/ 0 h 13"/>
                    <a:gd name="T42" fmla="*/ 0 w 16"/>
                    <a:gd name="T43" fmla="*/ 0 h 13"/>
                    <a:gd name="T44" fmla="*/ 0 w 16"/>
                    <a:gd name="T45" fmla="*/ 2 h 13"/>
                    <a:gd name="T46" fmla="*/ 1 w 16"/>
                    <a:gd name="T47" fmla="*/ 3 h 13"/>
                    <a:gd name="T48" fmla="*/ 1 w 16"/>
                    <a:gd name="T49" fmla="*/ 3 h 13"/>
                    <a:gd name="T50" fmla="*/ 1 w 16"/>
                    <a:gd name="T51" fmla="*/ 4 h 13"/>
                    <a:gd name="T52" fmla="*/ 2 w 16"/>
                    <a:gd name="T53" fmla="*/ 5 h 13"/>
                    <a:gd name="T54" fmla="*/ 2 w 16"/>
                    <a:gd name="T55" fmla="*/ 6 h 13"/>
                    <a:gd name="T56" fmla="*/ 3 w 16"/>
                    <a:gd name="T57" fmla="*/ 6 h 13"/>
                    <a:gd name="T58" fmla="*/ 2 w 16"/>
                    <a:gd name="T59" fmla="*/ 7 h 13"/>
                    <a:gd name="T60" fmla="*/ 2 w 16"/>
                    <a:gd name="T61" fmla="*/ 9 h 13"/>
                    <a:gd name="T62" fmla="*/ 3 w 16"/>
                    <a:gd name="T63" fmla="*/ 11 h 13"/>
                    <a:gd name="T64" fmla="*/ 5 w 16"/>
                    <a:gd name="T65" fmla="*/ 12 h 13"/>
                    <a:gd name="T66" fmla="*/ 7 w 16"/>
                    <a:gd name="T67" fmla="*/ 12 h 13"/>
                    <a:gd name="T68" fmla="*/ 8 w 16"/>
                    <a:gd name="T69" fmla="*/ 11 h 13"/>
                    <a:gd name="T70" fmla="*/ 9 w 16"/>
                    <a:gd name="T71" fmla="*/ 11 h 13"/>
                    <a:gd name="T72" fmla="*/ 9 w 16"/>
                    <a:gd name="T73" fmla="*/ 11 h 13"/>
                    <a:gd name="T74" fmla="*/ 10 w 16"/>
                    <a:gd name="T75" fmla="*/ 12 h 13"/>
                    <a:gd name="T76" fmla="*/ 11 w 16"/>
                    <a:gd name="T77" fmla="*/ 13 h 13"/>
                    <a:gd name="T78" fmla="*/ 14 w 16"/>
                    <a:gd name="T79" fmla="*/ 13 h 13"/>
                    <a:gd name="T80" fmla="*/ 15 w 16"/>
                    <a:gd name="T81" fmla="*/ 12 h 13"/>
                    <a:gd name="T82" fmla="*/ 16 w 16"/>
                    <a:gd name="T83" fmla="*/ 10 h 13"/>
                    <a:gd name="T84" fmla="*/ 15 w 16"/>
                    <a:gd name="T85" fmla="*/ 9 h 13"/>
                    <a:gd name="T86" fmla="*/ 14 w 16"/>
                    <a:gd name="T8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 h="13">
                      <a:moveTo>
                        <a:pt x="14" y="10"/>
                      </a:moveTo>
                      <a:lnTo>
                        <a:pt x="14" y="10"/>
                      </a:lnTo>
                      <a:lnTo>
                        <a:pt x="15" y="10"/>
                      </a:lnTo>
                      <a:lnTo>
                        <a:pt x="15" y="10"/>
                      </a:lnTo>
                      <a:lnTo>
                        <a:pt x="15" y="10"/>
                      </a:lnTo>
                      <a:lnTo>
                        <a:pt x="15" y="11"/>
                      </a:lnTo>
                      <a:lnTo>
                        <a:pt x="15" y="11"/>
                      </a:lnTo>
                      <a:lnTo>
                        <a:pt x="15" y="11"/>
                      </a:lnTo>
                      <a:lnTo>
                        <a:pt x="15" y="12"/>
                      </a:lnTo>
                      <a:lnTo>
                        <a:pt x="14" y="13"/>
                      </a:lnTo>
                      <a:lnTo>
                        <a:pt x="14" y="13"/>
                      </a:lnTo>
                      <a:lnTo>
                        <a:pt x="13" y="13"/>
                      </a:lnTo>
                      <a:lnTo>
                        <a:pt x="13" y="13"/>
                      </a:lnTo>
                      <a:lnTo>
                        <a:pt x="12" y="13"/>
                      </a:lnTo>
                      <a:lnTo>
                        <a:pt x="11" y="12"/>
                      </a:lnTo>
                      <a:lnTo>
                        <a:pt x="10" y="12"/>
                      </a:lnTo>
                      <a:lnTo>
                        <a:pt x="10" y="12"/>
                      </a:lnTo>
                      <a:lnTo>
                        <a:pt x="10" y="12"/>
                      </a:lnTo>
                      <a:lnTo>
                        <a:pt x="10" y="12"/>
                      </a:lnTo>
                      <a:lnTo>
                        <a:pt x="10" y="12"/>
                      </a:lnTo>
                      <a:lnTo>
                        <a:pt x="9" y="11"/>
                      </a:lnTo>
                      <a:lnTo>
                        <a:pt x="9" y="10"/>
                      </a:lnTo>
                      <a:lnTo>
                        <a:pt x="9" y="10"/>
                      </a:lnTo>
                      <a:lnTo>
                        <a:pt x="9" y="10"/>
                      </a:lnTo>
                      <a:lnTo>
                        <a:pt x="9" y="10"/>
                      </a:lnTo>
                      <a:lnTo>
                        <a:pt x="8" y="10"/>
                      </a:lnTo>
                      <a:lnTo>
                        <a:pt x="8" y="11"/>
                      </a:lnTo>
                      <a:lnTo>
                        <a:pt x="8" y="11"/>
                      </a:lnTo>
                      <a:lnTo>
                        <a:pt x="7" y="11"/>
                      </a:lnTo>
                      <a:lnTo>
                        <a:pt x="7" y="11"/>
                      </a:lnTo>
                      <a:lnTo>
                        <a:pt x="6" y="12"/>
                      </a:lnTo>
                      <a:lnTo>
                        <a:pt x="6" y="12"/>
                      </a:lnTo>
                      <a:lnTo>
                        <a:pt x="6" y="12"/>
                      </a:lnTo>
                      <a:lnTo>
                        <a:pt x="5" y="12"/>
                      </a:lnTo>
                      <a:lnTo>
                        <a:pt x="4" y="11"/>
                      </a:lnTo>
                      <a:lnTo>
                        <a:pt x="4" y="11"/>
                      </a:lnTo>
                      <a:lnTo>
                        <a:pt x="4" y="11"/>
                      </a:lnTo>
                      <a:lnTo>
                        <a:pt x="3" y="10"/>
                      </a:lnTo>
                      <a:lnTo>
                        <a:pt x="3" y="10"/>
                      </a:lnTo>
                      <a:lnTo>
                        <a:pt x="2" y="9"/>
                      </a:lnTo>
                      <a:lnTo>
                        <a:pt x="2" y="8"/>
                      </a:lnTo>
                      <a:lnTo>
                        <a:pt x="2" y="7"/>
                      </a:lnTo>
                      <a:lnTo>
                        <a:pt x="2" y="7"/>
                      </a:lnTo>
                      <a:lnTo>
                        <a:pt x="3" y="6"/>
                      </a:lnTo>
                      <a:lnTo>
                        <a:pt x="3" y="6"/>
                      </a:lnTo>
                      <a:lnTo>
                        <a:pt x="3" y="6"/>
                      </a:lnTo>
                      <a:lnTo>
                        <a:pt x="3" y="6"/>
                      </a:lnTo>
                      <a:lnTo>
                        <a:pt x="3" y="6"/>
                      </a:lnTo>
                      <a:lnTo>
                        <a:pt x="2" y="6"/>
                      </a:lnTo>
                      <a:lnTo>
                        <a:pt x="2" y="6"/>
                      </a:lnTo>
                      <a:lnTo>
                        <a:pt x="2" y="5"/>
                      </a:lnTo>
                      <a:lnTo>
                        <a:pt x="2" y="5"/>
                      </a:lnTo>
                      <a:lnTo>
                        <a:pt x="2" y="4"/>
                      </a:lnTo>
                      <a:lnTo>
                        <a:pt x="2" y="3"/>
                      </a:lnTo>
                      <a:lnTo>
                        <a:pt x="2" y="3"/>
                      </a:lnTo>
                      <a:lnTo>
                        <a:pt x="2" y="3"/>
                      </a:lnTo>
                      <a:lnTo>
                        <a:pt x="2" y="3"/>
                      </a:lnTo>
                      <a:lnTo>
                        <a:pt x="1" y="3"/>
                      </a:lnTo>
                      <a:lnTo>
                        <a:pt x="1" y="2"/>
                      </a:lnTo>
                      <a:lnTo>
                        <a:pt x="1" y="2"/>
                      </a:lnTo>
                      <a:lnTo>
                        <a:pt x="0" y="1"/>
                      </a:lnTo>
                      <a:lnTo>
                        <a:pt x="0" y="0"/>
                      </a:lnTo>
                      <a:lnTo>
                        <a:pt x="0" y="0"/>
                      </a:lnTo>
                      <a:lnTo>
                        <a:pt x="0" y="0"/>
                      </a:lnTo>
                      <a:lnTo>
                        <a:pt x="0" y="0"/>
                      </a:lnTo>
                      <a:lnTo>
                        <a:pt x="0" y="0"/>
                      </a:lnTo>
                      <a:lnTo>
                        <a:pt x="0" y="0"/>
                      </a:lnTo>
                      <a:lnTo>
                        <a:pt x="0" y="1"/>
                      </a:lnTo>
                      <a:lnTo>
                        <a:pt x="0" y="2"/>
                      </a:lnTo>
                      <a:lnTo>
                        <a:pt x="0" y="2"/>
                      </a:lnTo>
                      <a:lnTo>
                        <a:pt x="0" y="2"/>
                      </a:lnTo>
                      <a:lnTo>
                        <a:pt x="1" y="3"/>
                      </a:lnTo>
                      <a:lnTo>
                        <a:pt x="1" y="3"/>
                      </a:lnTo>
                      <a:lnTo>
                        <a:pt x="1" y="3"/>
                      </a:lnTo>
                      <a:lnTo>
                        <a:pt x="1" y="3"/>
                      </a:lnTo>
                      <a:lnTo>
                        <a:pt x="1" y="3"/>
                      </a:lnTo>
                      <a:lnTo>
                        <a:pt x="1" y="3"/>
                      </a:lnTo>
                      <a:lnTo>
                        <a:pt x="1" y="4"/>
                      </a:lnTo>
                      <a:lnTo>
                        <a:pt x="1" y="4"/>
                      </a:lnTo>
                      <a:lnTo>
                        <a:pt x="1" y="5"/>
                      </a:lnTo>
                      <a:lnTo>
                        <a:pt x="2" y="5"/>
                      </a:lnTo>
                      <a:lnTo>
                        <a:pt x="2" y="6"/>
                      </a:lnTo>
                      <a:lnTo>
                        <a:pt x="2" y="6"/>
                      </a:lnTo>
                      <a:lnTo>
                        <a:pt x="2" y="6"/>
                      </a:lnTo>
                      <a:lnTo>
                        <a:pt x="3" y="6"/>
                      </a:lnTo>
                      <a:lnTo>
                        <a:pt x="3" y="6"/>
                      </a:lnTo>
                      <a:lnTo>
                        <a:pt x="3" y="6"/>
                      </a:lnTo>
                      <a:lnTo>
                        <a:pt x="3" y="6"/>
                      </a:lnTo>
                      <a:lnTo>
                        <a:pt x="2" y="7"/>
                      </a:lnTo>
                      <a:lnTo>
                        <a:pt x="2" y="7"/>
                      </a:lnTo>
                      <a:lnTo>
                        <a:pt x="2" y="8"/>
                      </a:lnTo>
                      <a:lnTo>
                        <a:pt x="2" y="9"/>
                      </a:lnTo>
                      <a:lnTo>
                        <a:pt x="2" y="9"/>
                      </a:lnTo>
                      <a:lnTo>
                        <a:pt x="2" y="10"/>
                      </a:lnTo>
                      <a:lnTo>
                        <a:pt x="3" y="10"/>
                      </a:lnTo>
                      <a:lnTo>
                        <a:pt x="3" y="11"/>
                      </a:lnTo>
                      <a:lnTo>
                        <a:pt x="4" y="11"/>
                      </a:lnTo>
                      <a:lnTo>
                        <a:pt x="4" y="11"/>
                      </a:lnTo>
                      <a:lnTo>
                        <a:pt x="5" y="12"/>
                      </a:lnTo>
                      <a:lnTo>
                        <a:pt x="5" y="12"/>
                      </a:lnTo>
                      <a:lnTo>
                        <a:pt x="6" y="12"/>
                      </a:lnTo>
                      <a:lnTo>
                        <a:pt x="7" y="12"/>
                      </a:lnTo>
                      <a:lnTo>
                        <a:pt x="7" y="12"/>
                      </a:lnTo>
                      <a:lnTo>
                        <a:pt x="8" y="11"/>
                      </a:lnTo>
                      <a:lnTo>
                        <a:pt x="8" y="11"/>
                      </a:lnTo>
                      <a:lnTo>
                        <a:pt x="8" y="11"/>
                      </a:lnTo>
                      <a:lnTo>
                        <a:pt x="9" y="11"/>
                      </a:lnTo>
                      <a:lnTo>
                        <a:pt x="9" y="11"/>
                      </a:lnTo>
                      <a:lnTo>
                        <a:pt x="9" y="11"/>
                      </a:lnTo>
                      <a:lnTo>
                        <a:pt x="9" y="11"/>
                      </a:lnTo>
                      <a:lnTo>
                        <a:pt x="9" y="11"/>
                      </a:lnTo>
                      <a:lnTo>
                        <a:pt x="10" y="12"/>
                      </a:lnTo>
                      <a:lnTo>
                        <a:pt x="10" y="12"/>
                      </a:lnTo>
                      <a:lnTo>
                        <a:pt x="10" y="12"/>
                      </a:lnTo>
                      <a:lnTo>
                        <a:pt x="11" y="13"/>
                      </a:lnTo>
                      <a:lnTo>
                        <a:pt x="11" y="13"/>
                      </a:lnTo>
                      <a:lnTo>
                        <a:pt x="11" y="13"/>
                      </a:lnTo>
                      <a:lnTo>
                        <a:pt x="12" y="13"/>
                      </a:lnTo>
                      <a:lnTo>
                        <a:pt x="13" y="13"/>
                      </a:lnTo>
                      <a:lnTo>
                        <a:pt x="14" y="13"/>
                      </a:lnTo>
                      <a:lnTo>
                        <a:pt x="14" y="13"/>
                      </a:lnTo>
                      <a:lnTo>
                        <a:pt x="14" y="13"/>
                      </a:lnTo>
                      <a:lnTo>
                        <a:pt x="15" y="12"/>
                      </a:lnTo>
                      <a:lnTo>
                        <a:pt x="16" y="11"/>
                      </a:lnTo>
                      <a:lnTo>
                        <a:pt x="16" y="11"/>
                      </a:lnTo>
                      <a:lnTo>
                        <a:pt x="16" y="10"/>
                      </a:lnTo>
                      <a:lnTo>
                        <a:pt x="15" y="10"/>
                      </a:lnTo>
                      <a:lnTo>
                        <a:pt x="15" y="10"/>
                      </a:lnTo>
                      <a:lnTo>
                        <a:pt x="15" y="9"/>
                      </a:lnTo>
                      <a:lnTo>
                        <a:pt x="15" y="9"/>
                      </a:lnTo>
                      <a:lnTo>
                        <a:pt x="14" y="9"/>
                      </a:lnTo>
                      <a:lnTo>
                        <a:pt x="14" y="9"/>
                      </a:lnTo>
                      <a:lnTo>
                        <a:pt x="14" y="10"/>
                      </a:lnTo>
                      <a:lnTo>
                        <a:pt x="14"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83" name="Freeform 991">
                  <a:extLst>
                    <a:ext uri="{FF2B5EF4-FFF2-40B4-BE49-F238E27FC236}">
                      <a16:creationId xmlns:a16="http://schemas.microsoft.com/office/drawing/2014/main" id="{3B2A11D9-EED6-472C-A1E2-490420125CC6}"/>
                    </a:ext>
                  </a:extLst>
                </p:cNvPr>
                <p:cNvSpPr>
                  <a:spLocks/>
                </p:cNvSpPr>
                <p:nvPr/>
              </p:nvSpPr>
              <p:spPr bwMode="auto">
                <a:xfrm>
                  <a:off x="3195" y="1434"/>
                  <a:ext cx="22" cy="11"/>
                </a:xfrm>
                <a:custGeom>
                  <a:avLst/>
                  <a:gdLst>
                    <a:gd name="T0" fmla="*/ 0 w 22"/>
                    <a:gd name="T1" fmla="*/ 10 h 11"/>
                    <a:gd name="T2" fmla="*/ 0 w 22"/>
                    <a:gd name="T3" fmla="*/ 10 h 11"/>
                    <a:gd name="T4" fmla="*/ 1 w 22"/>
                    <a:gd name="T5" fmla="*/ 10 h 11"/>
                    <a:gd name="T6" fmla="*/ 3 w 22"/>
                    <a:gd name="T7" fmla="*/ 11 h 11"/>
                    <a:gd name="T8" fmla="*/ 4 w 22"/>
                    <a:gd name="T9" fmla="*/ 11 h 11"/>
                    <a:gd name="T10" fmla="*/ 5 w 22"/>
                    <a:gd name="T11" fmla="*/ 11 h 11"/>
                    <a:gd name="T12" fmla="*/ 6 w 22"/>
                    <a:gd name="T13" fmla="*/ 11 h 11"/>
                    <a:gd name="T14" fmla="*/ 6 w 22"/>
                    <a:gd name="T15" fmla="*/ 11 h 11"/>
                    <a:gd name="T16" fmla="*/ 6 w 22"/>
                    <a:gd name="T17" fmla="*/ 11 h 11"/>
                    <a:gd name="T18" fmla="*/ 7 w 22"/>
                    <a:gd name="T19" fmla="*/ 11 h 11"/>
                    <a:gd name="T20" fmla="*/ 8 w 22"/>
                    <a:gd name="T21" fmla="*/ 10 h 11"/>
                    <a:gd name="T22" fmla="*/ 8 w 22"/>
                    <a:gd name="T23" fmla="*/ 9 h 11"/>
                    <a:gd name="T24" fmla="*/ 9 w 22"/>
                    <a:gd name="T25" fmla="*/ 8 h 11"/>
                    <a:gd name="T26" fmla="*/ 9 w 22"/>
                    <a:gd name="T27" fmla="*/ 8 h 11"/>
                    <a:gd name="T28" fmla="*/ 9 w 22"/>
                    <a:gd name="T29" fmla="*/ 7 h 11"/>
                    <a:gd name="T30" fmla="*/ 10 w 22"/>
                    <a:gd name="T31" fmla="*/ 7 h 11"/>
                    <a:gd name="T32" fmla="*/ 11 w 22"/>
                    <a:gd name="T33" fmla="*/ 5 h 11"/>
                    <a:gd name="T34" fmla="*/ 11 w 22"/>
                    <a:gd name="T35" fmla="*/ 5 h 11"/>
                    <a:gd name="T36" fmla="*/ 13 w 22"/>
                    <a:gd name="T37" fmla="*/ 4 h 11"/>
                    <a:gd name="T38" fmla="*/ 14 w 22"/>
                    <a:gd name="T39" fmla="*/ 3 h 11"/>
                    <a:gd name="T40" fmla="*/ 14 w 22"/>
                    <a:gd name="T41" fmla="*/ 3 h 11"/>
                    <a:gd name="T42" fmla="*/ 16 w 22"/>
                    <a:gd name="T43" fmla="*/ 2 h 11"/>
                    <a:gd name="T44" fmla="*/ 18 w 22"/>
                    <a:gd name="T45" fmla="*/ 2 h 11"/>
                    <a:gd name="T46" fmla="*/ 22 w 22"/>
                    <a:gd name="T47" fmla="*/ 0 h 11"/>
                    <a:gd name="T48" fmla="*/ 22 w 22"/>
                    <a:gd name="T49" fmla="*/ 0 h 11"/>
                    <a:gd name="T50" fmla="*/ 22 w 22"/>
                    <a:gd name="T51" fmla="*/ 0 h 11"/>
                    <a:gd name="T52" fmla="*/ 21 w 22"/>
                    <a:gd name="T53" fmla="*/ 0 h 11"/>
                    <a:gd name="T54" fmla="*/ 21 w 22"/>
                    <a:gd name="T55" fmla="*/ 0 h 11"/>
                    <a:gd name="T56" fmla="*/ 20 w 22"/>
                    <a:gd name="T57" fmla="*/ 1 h 11"/>
                    <a:gd name="T58" fmla="*/ 18 w 22"/>
                    <a:gd name="T59" fmla="*/ 1 h 11"/>
                    <a:gd name="T60" fmla="*/ 15 w 22"/>
                    <a:gd name="T61" fmla="*/ 2 h 11"/>
                    <a:gd name="T62" fmla="*/ 15 w 22"/>
                    <a:gd name="T63" fmla="*/ 2 h 11"/>
                    <a:gd name="T64" fmla="*/ 14 w 22"/>
                    <a:gd name="T65" fmla="*/ 3 h 11"/>
                    <a:gd name="T66" fmla="*/ 12 w 22"/>
                    <a:gd name="T67" fmla="*/ 4 h 11"/>
                    <a:gd name="T68" fmla="*/ 10 w 22"/>
                    <a:gd name="T69" fmla="*/ 6 h 11"/>
                    <a:gd name="T70" fmla="*/ 10 w 22"/>
                    <a:gd name="T71" fmla="*/ 6 h 11"/>
                    <a:gd name="T72" fmla="*/ 9 w 22"/>
                    <a:gd name="T73" fmla="*/ 7 h 11"/>
                    <a:gd name="T74" fmla="*/ 9 w 22"/>
                    <a:gd name="T75" fmla="*/ 7 h 11"/>
                    <a:gd name="T76" fmla="*/ 8 w 22"/>
                    <a:gd name="T77" fmla="*/ 8 h 11"/>
                    <a:gd name="T78" fmla="*/ 8 w 22"/>
                    <a:gd name="T79" fmla="*/ 9 h 11"/>
                    <a:gd name="T80" fmla="*/ 7 w 22"/>
                    <a:gd name="T81" fmla="*/ 10 h 11"/>
                    <a:gd name="T82" fmla="*/ 7 w 22"/>
                    <a:gd name="T83" fmla="*/ 10 h 11"/>
                    <a:gd name="T84" fmla="*/ 7 w 22"/>
                    <a:gd name="T85" fmla="*/ 10 h 11"/>
                    <a:gd name="T86" fmla="*/ 6 w 22"/>
                    <a:gd name="T87" fmla="*/ 11 h 11"/>
                    <a:gd name="T88" fmla="*/ 5 w 22"/>
                    <a:gd name="T89" fmla="*/ 11 h 11"/>
                    <a:gd name="T90" fmla="*/ 4 w 22"/>
                    <a:gd name="T91" fmla="*/ 11 h 11"/>
                    <a:gd name="T92" fmla="*/ 3 w 22"/>
                    <a:gd name="T93" fmla="*/ 11 h 11"/>
                    <a:gd name="T94" fmla="*/ 3 w 22"/>
                    <a:gd name="T95" fmla="*/ 11 h 11"/>
                    <a:gd name="T96" fmla="*/ 2 w 22"/>
                    <a:gd name="T97" fmla="*/ 10 h 11"/>
                    <a:gd name="T98" fmla="*/ 0 w 22"/>
                    <a:gd name="T99" fmla="*/ 9 h 11"/>
                    <a:gd name="T100" fmla="*/ 0 w 22"/>
                    <a:gd name="T101" fmla="*/ 9 h 11"/>
                    <a:gd name="T102" fmla="*/ 0 w 22"/>
                    <a:gd name="T10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 h="11">
                      <a:moveTo>
                        <a:pt x="0" y="10"/>
                      </a:moveTo>
                      <a:lnTo>
                        <a:pt x="0" y="10"/>
                      </a:lnTo>
                      <a:lnTo>
                        <a:pt x="1" y="10"/>
                      </a:lnTo>
                      <a:lnTo>
                        <a:pt x="3" y="11"/>
                      </a:lnTo>
                      <a:lnTo>
                        <a:pt x="4" y="11"/>
                      </a:lnTo>
                      <a:lnTo>
                        <a:pt x="5" y="11"/>
                      </a:lnTo>
                      <a:lnTo>
                        <a:pt x="6" y="11"/>
                      </a:lnTo>
                      <a:lnTo>
                        <a:pt x="6" y="11"/>
                      </a:lnTo>
                      <a:lnTo>
                        <a:pt x="6" y="11"/>
                      </a:lnTo>
                      <a:lnTo>
                        <a:pt x="7" y="11"/>
                      </a:lnTo>
                      <a:lnTo>
                        <a:pt x="8" y="10"/>
                      </a:lnTo>
                      <a:lnTo>
                        <a:pt x="8" y="9"/>
                      </a:lnTo>
                      <a:lnTo>
                        <a:pt x="9" y="8"/>
                      </a:lnTo>
                      <a:lnTo>
                        <a:pt x="9" y="8"/>
                      </a:lnTo>
                      <a:lnTo>
                        <a:pt x="9" y="7"/>
                      </a:lnTo>
                      <a:lnTo>
                        <a:pt x="10" y="7"/>
                      </a:lnTo>
                      <a:lnTo>
                        <a:pt x="11" y="5"/>
                      </a:lnTo>
                      <a:lnTo>
                        <a:pt x="11" y="5"/>
                      </a:lnTo>
                      <a:lnTo>
                        <a:pt x="13" y="4"/>
                      </a:lnTo>
                      <a:lnTo>
                        <a:pt x="14" y="3"/>
                      </a:lnTo>
                      <a:lnTo>
                        <a:pt x="14" y="3"/>
                      </a:lnTo>
                      <a:lnTo>
                        <a:pt x="16" y="2"/>
                      </a:lnTo>
                      <a:lnTo>
                        <a:pt x="18" y="2"/>
                      </a:lnTo>
                      <a:lnTo>
                        <a:pt x="22" y="0"/>
                      </a:lnTo>
                      <a:lnTo>
                        <a:pt x="22" y="0"/>
                      </a:lnTo>
                      <a:lnTo>
                        <a:pt x="22" y="0"/>
                      </a:lnTo>
                      <a:lnTo>
                        <a:pt x="21" y="0"/>
                      </a:lnTo>
                      <a:lnTo>
                        <a:pt x="21" y="0"/>
                      </a:lnTo>
                      <a:lnTo>
                        <a:pt x="20" y="1"/>
                      </a:lnTo>
                      <a:lnTo>
                        <a:pt x="18" y="1"/>
                      </a:lnTo>
                      <a:lnTo>
                        <a:pt x="15" y="2"/>
                      </a:lnTo>
                      <a:lnTo>
                        <a:pt x="15" y="2"/>
                      </a:lnTo>
                      <a:lnTo>
                        <a:pt x="14" y="3"/>
                      </a:lnTo>
                      <a:lnTo>
                        <a:pt x="12" y="4"/>
                      </a:lnTo>
                      <a:lnTo>
                        <a:pt x="10" y="6"/>
                      </a:lnTo>
                      <a:lnTo>
                        <a:pt x="10" y="6"/>
                      </a:lnTo>
                      <a:lnTo>
                        <a:pt x="9" y="7"/>
                      </a:lnTo>
                      <a:lnTo>
                        <a:pt x="9" y="7"/>
                      </a:lnTo>
                      <a:lnTo>
                        <a:pt x="8" y="8"/>
                      </a:lnTo>
                      <a:lnTo>
                        <a:pt x="8" y="9"/>
                      </a:lnTo>
                      <a:lnTo>
                        <a:pt x="7" y="10"/>
                      </a:lnTo>
                      <a:lnTo>
                        <a:pt x="7" y="10"/>
                      </a:lnTo>
                      <a:lnTo>
                        <a:pt x="7" y="10"/>
                      </a:lnTo>
                      <a:lnTo>
                        <a:pt x="6" y="11"/>
                      </a:lnTo>
                      <a:lnTo>
                        <a:pt x="5" y="11"/>
                      </a:lnTo>
                      <a:lnTo>
                        <a:pt x="4" y="11"/>
                      </a:lnTo>
                      <a:lnTo>
                        <a:pt x="3" y="11"/>
                      </a:lnTo>
                      <a:lnTo>
                        <a:pt x="3" y="11"/>
                      </a:lnTo>
                      <a:lnTo>
                        <a:pt x="2" y="10"/>
                      </a:lnTo>
                      <a:lnTo>
                        <a:pt x="0" y="9"/>
                      </a:lnTo>
                      <a:lnTo>
                        <a:pt x="0" y="9"/>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84" name="Freeform 992">
                  <a:extLst>
                    <a:ext uri="{FF2B5EF4-FFF2-40B4-BE49-F238E27FC236}">
                      <a16:creationId xmlns:a16="http://schemas.microsoft.com/office/drawing/2014/main" id="{81B0161E-B309-4C18-9339-03276A5BD869}"/>
                    </a:ext>
                  </a:extLst>
                </p:cNvPr>
                <p:cNvSpPr>
                  <a:spLocks/>
                </p:cNvSpPr>
                <p:nvPr/>
              </p:nvSpPr>
              <p:spPr bwMode="auto">
                <a:xfrm>
                  <a:off x="3195" y="1434"/>
                  <a:ext cx="22" cy="11"/>
                </a:xfrm>
                <a:custGeom>
                  <a:avLst/>
                  <a:gdLst>
                    <a:gd name="T0" fmla="*/ 0 w 22"/>
                    <a:gd name="T1" fmla="*/ 10 h 11"/>
                    <a:gd name="T2" fmla="*/ 0 w 22"/>
                    <a:gd name="T3" fmla="*/ 10 h 11"/>
                    <a:gd name="T4" fmla="*/ 1 w 22"/>
                    <a:gd name="T5" fmla="*/ 10 h 11"/>
                    <a:gd name="T6" fmla="*/ 3 w 22"/>
                    <a:gd name="T7" fmla="*/ 11 h 11"/>
                    <a:gd name="T8" fmla="*/ 4 w 22"/>
                    <a:gd name="T9" fmla="*/ 11 h 11"/>
                    <a:gd name="T10" fmla="*/ 5 w 22"/>
                    <a:gd name="T11" fmla="*/ 11 h 11"/>
                    <a:gd name="T12" fmla="*/ 6 w 22"/>
                    <a:gd name="T13" fmla="*/ 11 h 11"/>
                    <a:gd name="T14" fmla="*/ 6 w 22"/>
                    <a:gd name="T15" fmla="*/ 11 h 11"/>
                    <a:gd name="T16" fmla="*/ 6 w 22"/>
                    <a:gd name="T17" fmla="*/ 11 h 11"/>
                    <a:gd name="T18" fmla="*/ 7 w 22"/>
                    <a:gd name="T19" fmla="*/ 11 h 11"/>
                    <a:gd name="T20" fmla="*/ 8 w 22"/>
                    <a:gd name="T21" fmla="*/ 10 h 11"/>
                    <a:gd name="T22" fmla="*/ 8 w 22"/>
                    <a:gd name="T23" fmla="*/ 9 h 11"/>
                    <a:gd name="T24" fmla="*/ 9 w 22"/>
                    <a:gd name="T25" fmla="*/ 8 h 11"/>
                    <a:gd name="T26" fmla="*/ 9 w 22"/>
                    <a:gd name="T27" fmla="*/ 8 h 11"/>
                    <a:gd name="T28" fmla="*/ 9 w 22"/>
                    <a:gd name="T29" fmla="*/ 7 h 11"/>
                    <a:gd name="T30" fmla="*/ 10 w 22"/>
                    <a:gd name="T31" fmla="*/ 7 h 11"/>
                    <a:gd name="T32" fmla="*/ 11 w 22"/>
                    <a:gd name="T33" fmla="*/ 5 h 11"/>
                    <a:gd name="T34" fmla="*/ 11 w 22"/>
                    <a:gd name="T35" fmla="*/ 5 h 11"/>
                    <a:gd name="T36" fmla="*/ 13 w 22"/>
                    <a:gd name="T37" fmla="*/ 4 h 11"/>
                    <a:gd name="T38" fmla="*/ 14 w 22"/>
                    <a:gd name="T39" fmla="*/ 3 h 11"/>
                    <a:gd name="T40" fmla="*/ 14 w 22"/>
                    <a:gd name="T41" fmla="*/ 3 h 11"/>
                    <a:gd name="T42" fmla="*/ 16 w 22"/>
                    <a:gd name="T43" fmla="*/ 2 h 11"/>
                    <a:gd name="T44" fmla="*/ 18 w 22"/>
                    <a:gd name="T45" fmla="*/ 2 h 11"/>
                    <a:gd name="T46" fmla="*/ 22 w 22"/>
                    <a:gd name="T47" fmla="*/ 0 h 11"/>
                    <a:gd name="T48" fmla="*/ 22 w 22"/>
                    <a:gd name="T49" fmla="*/ 0 h 11"/>
                    <a:gd name="T50" fmla="*/ 22 w 22"/>
                    <a:gd name="T51" fmla="*/ 0 h 11"/>
                    <a:gd name="T52" fmla="*/ 21 w 22"/>
                    <a:gd name="T53" fmla="*/ 0 h 11"/>
                    <a:gd name="T54" fmla="*/ 21 w 22"/>
                    <a:gd name="T55" fmla="*/ 0 h 11"/>
                    <a:gd name="T56" fmla="*/ 20 w 22"/>
                    <a:gd name="T57" fmla="*/ 1 h 11"/>
                    <a:gd name="T58" fmla="*/ 18 w 22"/>
                    <a:gd name="T59" fmla="*/ 1 h 11"/>
                    <a:gd name="T60" fmla="*/ 15 w 22"/>
                    <a:gd name="T61" fmla="*/ 2 h 11"/>
                    <a:gd name="T62" fmla="*/ 15 w 22"/>
                    <a:gd name="T63" fmla="*/ 2 h 11"/>
                    <a:gd name="T64" fmla="*/ 14 w 22"/>
                    <a:gd name="T65" fmla="*/ 3 h 11"/>
                    <a:gd name="T66" fmla="*/ 12 w 22"/>
                    <a:gd name="T67" fmla="*/ 4 h 11"/>
                    <a:gd name="T68" fmla="*/ 10 w 22"/>
                    <a:gd name="T69" fmla="*/ 6 h 11"/>
                    <a:gd name="T70" fmla="*/ 10 w 22"/>
                    <a:gd name="T71" fmla="*/ 6 h 11"/>
                    <a:gd name="T72" fmla="*/ 9 w 22"/>
                    <a:gd name="T73" fmla="*/ 7 h 11"/>
                    <a:gd name="T74" fmla="*/ 9 w 22"/>
                    <a:gd name="T75" fmla="*/ 7 h 11"/>
                    <a:gd name="T76" fmla="*/ 8 w 22"/>
                    <a:gd name="T77" fmla="*/ 8 h 11"/>
                    <a:gd name="T78" fmla="*/ 8 w 22"/>
                    <a:gd name="T79" fmla="*/ 9 h 11"/>
                    <a:gd name="T80" fmla="*/ 7 w 22"/>
                    <a:gd name="T81" fmla="*/ 10 h 11"/>
                    <a:gd name="T82" fmla="*/ 7 w 22"/>
                    <a:gd name="T83" fmla="*/ 10 h 11"/>
                    <a:gd name="T84" fmla="*/ 7 w 22"/>
                    <a:gd name="T85" fmla="*/ 10 h 11"/>
                    <a:gd name="T86" fmla="*/ 6 w 22"/>
                    <a:gd name="T87" fmla="*/ 11 h 11"/>
                    <a:gd name="T88" fmla="*/ 5 w 22"/>
                    <a:gd name="T89" fmla="*/ 11 h 11"/>
                    <a:gd name="T90" fmla="*/ 4 w 22"/>
                    <a:gd name="T91" fmla="*/ 11 h 11"/>
                    <a:gd name="T92" fmla="*/ 3 w 22"/>
                    <a:gd name="T93" fmla="*/ 11 h 11"/>
                    <a:gd name="T94" fmla="*/ 3 w 22"/>
                    <a:gd name="T95" fmla="*/ 11 h 11"/>
                    <a:gd name="T96" fmla="*/ 2 w 22"/>
                    <a:gd name="T97" fmla="*/ 10 h 11"/>
                    <a:gd name="T98" fmla="*/ 0 w 22"/>
                    <a:gd name="T99" fmla="*/ 9 h 11"/>
                    <a:gd name="T100" fmla="*/ 0 w 22"/>
                    <a:gd name="T101" fmla="*/ 9 h 11"/>
                    <a:gd name="T102" fmla="*/ 0 w 22"/>
                    <a:gd name="T10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 h="11">
                      <a:moveTo>
                        <a:pt x="0" y="10"/>
                      </a:moveTo>
                      <a:lnTo>
                        <a:pt x="0" y="10"/>
                      </a:lnTo>
                      <a:lnTo>
                        <a:pt x="1" y="10"/>
                      </a:lnTo>
                      <a:lnTo>
                        <a:pt x="3" y="11"/>
                      </a:lnTo>
                      <a:lnTo>
                        <a:pt x="4" y="11"/>
                      </a:lnTo>
                      <a:lnTo>
                        <a:pt x="5" y="11"/>
                      </a:lnTo>
                      <a:lnTo>
                        <a:pt x="6" y="11"/>
                      </a:lnTo>
                      <a:lnTo>
                        <a:pt x="6" y="11"/>
                      </a:lnTo>
                      <a:lnTo>
                        <a:pt x="6" y="11"/>
                      </a:lnTo>
                      <a:lnTo>
                        <a:pt x="7" y="11"/>
                      </a:lnTo>
                      <a:lnTo>
                        <a:pt x="8" y="10"/>
                      </a:lnTo>
                      <a:lnTo>
                        <a:pt x="8" y="9"/>
                      </a:lnTo>
                      <a:lnTo>
                        <a:pt x="9" y="8"/>
                      </a:lnTo>
                      <a:lnTo>
                        <a:pt x="9" y="8"/>
                      </a:lnTo>
                      <a:lnTo>
                        <a:pt x="9" y="7"/>
                      </a:lnTo>
                      <a:lnTo>
                        <a:pt x="10" y="7"/>
                      </a:lnTo>
                      <a:lnTo>
                        <a:pt x="11" y="5"/>
                      </a:lnTo>
                      <a:lnTo>
                        <a:pt x="11" y="5"/>
                      </a:lnTo>
                      <a:lnTo>
                        <a:pt x="13" y="4"/>
                      </a:lnTo>
                      <a:lnTo>
                        <a:pt x="14" y="3"/>
                      </a:lnTo>
                      <a:lnTo>
                        <a:pt x="14" y="3"/>
                      </a:lnTo>
                      <a:lnTo>
                        <a:pt x="16" y="2"/>
                      </a:lnTo>
                      <a:lnTo>
                        <a:pt x="18" y="2"/>
                      </a:lnTo>
                      <a:lnTo>
                        <a:pt x="22" y="0"/>
                      </a:lnTo>
                      <a:lnTo>
                        <a:pt x="22" y="0"/>
                      </a:lnTo>
                      <a:lnTo>
                        <a:pt x="22" y="0"/>
                      </a:lnTo>
                      <a:lnTo>
                        <a:pt x="21" y="0"/>
                      </a:lnTo>
                      <a:lnTo>
                        <a:pt x="21" y="0"/>
                      </a:lnTo>
                      <a:lnTo>
                        <a:pt x="20" y="1"/>
                      </a:lnTo>
                      <a:lnTo>
                        <a:pt x="18" y="1"/>
                      </a:lnTo>
                      <a:lnTo>
                        <a:pt x="15" y="2"/>
                      </a:lnTo>
                      <a:lnTo>
                        <a:pt x="15" y="2"/>
                      </a:lnTo>
                      <a:lnTo>
                        <a:pt x="14" y="3"/>
                      </a:lnTo>
                      <a:lnTo>
                        <a:pt x="12" y="4"/>
                      </a:lnTo>
                      <a:lnTo>
                        <a:pt x="10" y="6"/>
                      </a:lnTo>
                      <a:lnTo>
                        <a:pt x="10" y="6"/>
                      </a:lnTo>
                      <a:lnTo>
                        <a:pt x="9" y="7"/>
                      </a:lnTo>
                      <a:lnTo>
                        <a:pt x="9" y="7"/>
                      </a:lnTo>
                      <a:lnTo>
                        <a:pt x="8" y="8"/>
                      </a:lnTo>
                      <a:lnTo>
                        <a:pt x="8" y="9"/>
                      </a:lnTo>
                      <a:lnTo>
                        <a:pt x="7" y="10"/>
                      </a:lnTo>
                      <a:lnTo>
                        <a:pt x="7" y="10"/>
                      </a:lnTo>
                      <a:lnTo>
                        <a:pt x="7" y="10"/>
                      </a:lnTo>
                      <a:lnTo>
                        <a:pt x="6" y="11"/>
                      </a:lnTo>
                      <a:lnTo>
                        <a:pt x="5" y="11"/>
                      </a:lnTo>
                      <a:lnTo>
                        <a:pt x="4" y="11"/>
                      </a:lnTo>
                      <a:lnTo>
                        <a:pt x="3" y="11"/>
                      </a:lnTo>
                      <a:lnTo>
                        <a:pt x="3" y="11"/>
                      </a:lnTo>
                      <a:lnTo>
                        <a:pt x="2" y="10"/>
                      </a:lnTo>
                      <a:lnTo>
                        <a:pt x="0" y="9"/>
                      </a:lnTo>
                      <a:lnTo>
                        <a:pt x="0" y="9"/>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85" name="Freeform 993">
                  <a:extLst>
                    <a:ext uri="{FF2B5EF4-FFF2-40B4-BE49-F238E27FC236}">
                      <a16:creationId xmlns:a16="http://schemas.microsoft.com/office/drawing/2014/main" id="{EFD23AE3-FC63-4023-8921-DB3F3531C568}"/>
                    </a:ext>
                  </a:extLst>
                </p:cNvPr>
                <p:cNvSpPr>
                  <a:spLocks/>
                </p:cNvSpPr>
                <p:nvPr/>
              </p:nvSpPr>
              <p:spPr bwMode="auto">
                <a:xfrm>
                  <a:off x="3252" y="1437"/>
                  <a:ext cx="12" cy="7"/>
                </a:xfrm>
                <a:custGeom>
                  <a:avLst/>
                  <a:gdLst>
                    <a:gd name="T0" fmla="*/ 0 w 12"/>
                    <a:gd name="T1" fmla="*/ 0 h 7"/>
                    <a:gd name="T2" fmla="*/ 0 w 12"/>
                    <a:gd name="T3" fmla="*/ 0 h 7"/>
                    <a:gd name="T4" fmla="*/ 1 w 12"/>
                    <a:gd name="T5" fmla="*/ 0 h 7"/>
                    <a:gd name="T6" fmla="*/ 2 w 12"/>
                    <a:gd name="T7" fmla="*/ 0 h 7"/>
                    <a:gd name="T8" fmla="*/ 3 w 12"/>
                    <a:gd name="T9" fmla="*/ 1 h 7"/>
                    <a:gd name="T10" fmla="*/ 4 w 12"/>
                    <a:gd name="T11" fmla="*/ 1 h 7"/>
                    <a:gd name="T12" fmla="*/ 5 w 12"/>
                    <a:gd name="T13" fmla="*/ 2 h 7"/>
                    <a:gd name="T14" fmla="*/ 6 w 12"/>
                    <a:gd name="T15" fmla="*/ 3 h 7"/>
                    <a:gd name="T16" fmla="*/ 6 w 12"/>
                    <a:gd name="T17" fmla="*/ 3 h 7"/>
                    <a:gd name="T18" fmla="*/ 10 w 12"/>
                    <a:gd name="T19" fmla="*/ 6 h 7"/>
                    <a:gd name="T20" fmla="*/ 10 w 12"/>
                    <a:gd name="T21" fmla="*/ 6 h 7"/>
                    <a:gd name="T22" fmla="*/ 11 w 12"/>
                    <a:gd name="T23" fmla="*/ 6 h 7"/>
                    <a:gd name="T24" fmla="*/ 11 w 12"/>
                    <a:gd name="T25" fmla="*/ 7 h 7"/>
                    <a:gd name="T26" fmla="*/ 12 w 12"/>
                    <a:gd name="T27" fmla="*/ 7 h 7"/>
                    <a:gd name="T28" fmla="*/ 12 w 12"/>
                    <a:gd name="T29" fmla="*/ 7 h 7"/>
                    <a:gd name="T30" fmla="*/ 12 w 12"/>
                    <a:gd name="T31" fmla="*/ 7 h 7"/>
                    <a:gd name="T32" fmla="*/ 12 w 12"/>
                    <a:gd name="T33" fmla="*/ 7 h 7"/>
                    <a:gd name="T34" fmla="*/ 12 w 12"/>
                    <a:gd name="T35" fmla="*/ 7 h 7"/>
                    <a:gd name="T36" fmla="*/ 11 w 12"/>
                    <a:gd name="T37" fmla="*/ 6 h 7"/>
                    <a:gd name="T38" fmla="*/ 9 w 12"/>
                    <a:gd name="T39" fmla="*/ 5 h 7"/>
                    <a:gd name="T40" fmla="*/ 9 w 12"/>
                    <a:gd name="T41" fmla="*/ 5 h 7"/>
                    <a:gd name="T42" fmla="*/ 6 w 12"/>
                    <a:gd name="T43" fmla="*/ 2 h 7"/>
                    <a:gd name="T44" fmla="*/ 6 w 12"/>
                    <a:gd name="T45" fmla="*/ 2 h 7"/>
                    <a:gd name="T46" fmla="*/ 5 w 12"/>
                    <a:gd name="T47" fmla="*/ 2 h 7"/>
                    <a:gd name="T48" fmla="*/ 3 w 12"/>
                    <a:gd name="T49" fmla="*/ 1 h 7"/>
                    <a:gd name="T50" fmla="*/ 2 w 12"/>
                    <a:gd name="T51" fmla="*/ 0 h 7"/>
                    <a:gd name="T52" fmla="*/ 2 w 12"/>
                    <a:gd name="T53" fmla="*/ 0 h 7"/>
                    <a:gd name="T54" fmla="*/ 1 w 12"/>
                    <a:gd name="T55" fmla="*/ 0 h 7"/>
                    <a:gd name="T56" fmla="*/ 0 w 12"/>
                    <a:gd name="T57" fmla="*/ 0 h 7"/>
                    <a:gd name="T58" fmla="*/ 0 w 12"/>
                    <a:gd name="T59" fmla="*/ 0 h 7"/>
                    <a:gd name="T60" fmla="*/ 0 w 12"/>
                    <a:gd name="T6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7">
                      <a:moveTo>
                        <a:pt x="0" y="0"/>
                      </a:moveTo>
                      <a:lnTo>
                        <a:pt x="0" y="0"/>
                      </a:lnTo>
                      <a:lnTo>
                        <a:pt x="1" y="0"/>
                      </a:lnTo>
                      <a:lnTo>
                        <a:pt x="2" y="0"/>
                      </a:lnTo>
                      <a:lnTo>
                        <a:pt x="3" y="1"/>
                      </a:lnTo>
                      <a:lnTo>
                        <a:pt x="4" y="1"/>
                      </a:lnTo>
                      <a:lnTo>
                        <a:pt x="5" y="2"/>
                      </a:lnTo>
                      <a:lnTo>
                        <a:pt x="6" y="3"/>
                      </a:lnTo>
                      <a:lnTo>
                        <a:pt x="6" y="3"/>
                      </a:lnTo>
                      <a:lnTo>
                        <a:pt x="10" y="6"/>
                      </a:lnTo>
                      <a:lnTo>
                        <a:pt x="10" y="6"/>
                      </a:lnTo>
                      <a:lnTo>
                        <a:pt x="11" y="6"/>
                      </a:lnTo>
                      <a:lnTo>
                        <a:pt x="11" y="7"/>
                      </a:lnTo>
                      <a:lnTo>
                        <a:pt x="12" y="7"/>
                      </a:lnTo>
                      <a:lnTo>
                        <a:pt x="12" y="7"/>
                      </a:lnTo>
                      <a:lnTo>
                        <a:pt x="12" y="7"/>
                      </a:lnTo>
                      <a:lnTo>
                        <a:pt x="12" y="7"/>
                      </a:lnTo>
                      <a:lnTo>
                        <a:pt x="12" y="7"/>
                      </a:lnTo>
                      <a:lnTo>
                        <a:pt x="11" y="6"/>
                      </a:lnTo>
                      <a:lnTo>
                        <a:pt x="9" y="5"/>
                      </a:lnTo>
                      <a:lnTo>
                        <a:pt x="9" y="5"/>
                      </a:lnTo>
                      <a:lnTo>
                        <a:pt x="6" y="2"/>
                      </a:lnTo>
                      <a:lnTo>
                        <a:pt x="6" y="2"/>
                      </a:lnTo>
                      <a:lnTo>
                        <a:pt x="5" y="2"/>
                      </a:lnTo>
                      <a:lnTo>
                        <a:pt x="3" y="1"/>
                      </a:lnTo>
                      <a:lnTo>
                        <a:pt x="2" y="0"/>
                      </a:lnTo>
                      <a:lnTo>
                        <a:pt x="2" y="0"/>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86" name="Freeform 994">
                  <a:extLst>
                    <a:ext uri="{FF2B5EF4-FFF2-40B4-BE49-F238E27FC236}">
                      <a16:creationId xmlns:a16="http://schemas.microsoft.com/office/drawing/2014/main" id="{102E72F1-C5FB-4194-976D-C451662F99D6}"/>
                    </a:ext>
                  </a:extLst>
                </p:cNvPr>
                <p:cNvSpPr>
                  <a:spLocks/>
                </p:cNvSpPr>
                <p:nvPr/>
              </p:nvSpPr>
              <p:spPr bwMode="auto">
                <a:xfrm>
                  <a:off x="3252" y="1437"/>
                  <a:ext cx="12" cy="7"/>
                </a:xfrm>
                <a:custGeom>
                  <a:avLst/>
                  <a:gdLst>
                    <a:gd name="T0" fmla="*/ 0 w 12"/>
                    <a:gd name="T1" fmla="*/ 0 h 7"/>
                    <a:gd name="T2" fmla="*/ 0 w 12"/>
                    <a:gd name="T3" fmla="*/ 0 h 7"/>
                    <a:gd name="T4" fmla="*/ 1 w 12"/>
                    <a:gd name="T5" fmla="*/ 0 h 7"/>
                    <a:gd name="T6" fmla="*/ 2 w 12"/>
                    <a:gd name="T7" fmla="*/ 0 h 7"/>
                    <a:gd name="T8" fmla="*/ 3 w 12"/>
                    <a:gd name="T9" fmla="*/ 1 h 7"/>
                    <a:gd name="T10" fmla="*/ 4 w 12"/>
                    <a:gd name="T11" fmla="*/ 1 h 7"/>
                    <a:gd name="T12" fmla="*/ 5 w 12"/>
                    <a:gd name="T13" fmla="*/ 2 h 7"/>
                    <a:gd name="T14" fmla="*/ 6 w 12"/>
                    <a:gd name="T15" fmla="*/ 3 h 7"/>
                    <a:gd name="T16" fmla="*/ 6 w 12"/>
                    <a:gd name="T17" fmla="*/ 3 h 7"/>
                    <a:gd name="T18" fmla="*/ 10 w 12"/>
                    <a:gd name="T19" fmla="*/ 6 h 7"/>
                    <a:gd name="T20" fmla="*/ 10 w 12"/>
                    <a:gd name="T21" fmla="*/ 6 h 7"/>
                    <a:gd name="T22" fmla="*/ 11 w 12"/>
                    <a:gd name="T23" fmla="*/ 6 h 7"/>
                    <a:gd name="T24" fmla="*/ 11 w 12"/>
                    <a:gd name="T25" fmla="*/ 7 h 7"/>
                    <a:gd name="T26" fmla="*/ 12 w 12"/>
                    <a:gd name="T27" fmla="*/ 7 h 7"/>
                    <a:gd name="T28" fmla="*/ 12 w 12"/>
                    <a:gd name="T29" fmla="*/ 7 h 7"/>
                    <a:gd name="T30" fmla="*/ 12 w 12"/>
                    <a:gd name="T31" fmla="*/ 7 h 7"/>
                    <a:gd name="T32" fmla="*/ 12 w 12"/>
                    <a:gd name="T33" fmla="*/ 7 h 7"/>
                    <a:gd name="T34" fmla="*/ 12 w 12"/>
                    <a:gd name="T35" fmla="*/ 7 h 7"/>
                    <a:gd name="T36" fmla="*/ 11 w 12"/>
                    <a:gd name="T37" fmla="*/ 6 h 7"/>
                    <a:gd name="T38" fmla="*/ 9 w 12"/>
                    <a:gd name="T39" fmla="*/ 5 h 7"/>
                    <a:gd name="T40" fmla="*/ 9 w 12"/>
                    <a:gd name="T41" fmla="*/ 5 h 7"/>
                    <a:gd name="T42" fmla="*/ 6 w 12"/>
                    <a:gd name="T43" fmla="*/ 2 h 7"/>
                    <a:gd name="T44" fmla="*/ 6 w 12"/>
                    <a:gd name="T45" fmla="*/ 2 h 7"/>
                    <a:gd name="T46" fmla="*/ 5 w 12"/>
                    <a:gd name="T47" fmla="*/ 2 h 7"/>
                    <a:gd name="T48" fmla="*/ 3 w 12"/>
                    <a:gd name="T49" fmla="*/ 1 h 7"/>
                    <a:gd name="T50" fmla="*/ 2 w 12"/>
                    <a:gd name="T51" fmla="*/ 0 h 7"/>
                    <a:gd name="T52" fmla="*/ 2 w 12"/>
                    <a:gd name="T53" fmla="*/ 0 h 7"/>
                    <a:gd name="T54" fmla="*/ 1 w 12"/>
                    <a:gd name="T55" fmla="*/ 0 h 7"/>
                    <a:gd name="T56" fmla="*/ 0 w 12"/>
                    <a:gd name="T57" fmla="*/ 0 h 7"/>
                    <a:gd name="T58" fmla="*/ 0 w 12"/>
                    <a:gd name="T59" fmla="*/ 0 h 7"/>
                    <a:gd name="T60" fmla="*/ 0 w 12"/>
                    <a:gd name="T6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7">
                      <a:moveTo>
                        <a:pt x="0" y="0"/>
                      </a:moveTo>
                      <a:lnTo>
                        <a:pt x="0" y="0"/>
                      </a:lnTo>
                      <a:lnTo>
                        <a:pt x="1" y="0"/>
                      </a:lnTo>
                      <a:lnTo>
                        <a:pt x="2" y="0"/>
                      </a:lnTo>
                      <a:lnTo>
                        <a:pt x="3" y="1"/>
                      </a:lnTo>
                      <a:lnTo>
                        <a:pt x="4" y="1"/>
                      </a:lnTo>
                      <a:lnTo>
                        <a:pt x="5" y="2"/>
                      </a:lnTo>
                      <a:lnTo>
                        <a:pt x="6" y="3"/>
                      </a:lnTo>
                      <a:lnTo>
                        <a:pt x="6" y="3"/>
                      </a:lnTo>
                      <a:lnTo>
                        <a:pt x="10" y="6"/>
                      </a:lnTo>
                      <a:lnTo>
                        <a:pt x="10" y="6"/>
                      </a:lnTo>
                      <a:lnTo>
                        <a:pt x="11" y="6"/>
                      </a:lnTo>
                      <a:lnTo>
                        <a:pt x="11" y="7"/>
                      </a:lnTo>
                      <a:lnTo>
                        <a:pt x="12" y="7"/>
                      </a:lnTo>
                      <a:lnTo>
                        <a:pt x="12" y="7"/>
                      </a:lnTo>
                      <a:lnTo>
                        <a:pt x="12" y="7"/>
                      </a:lnTo>
                      <a:lnTo>
                        <a:pt x="12" y="7"/>
                      </a:lnTo>
                      <a:lnTo>
                        <a:pt x="12" y="7"/>
                      </a:lnTo>
                      <a:lnTo>
                        <a:pt x="11" y="6"/>
                      </a:lnTo>
                      <a:lnTo>
                        <a:pt x="9" y="5"/>
                      </a:lnTo>
                      <a:lnTo>
                        <a:pt x="9" y="5"/>
                      </a:lnTo>
                      <a:lnTo>
                        <a:pt x="6" y="2"/>
                      </a:lnTo>
                      <a:lnTo>
                        <a:pt x="6" y="2"/>
                      </a:lnTo>
                      <a:lnTo>
                        <a:pt x="5" y="2"/>
                      </a:lnTo>
                      <a:lnTo>
                        <a:pt x="3" y="1"/>
                      </a:lnTo>
                      <a:lnTo>
                        <a:pt x="2" y="0"/>
                      </a:lnTo>
                      <a:lnTo>
                        <a:pt x="2" y="0"/>
                      </a:lnTo>
                      <a:lnTo>
                        <a:pt x="1"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87" name="Freeform 995">
                  <a:extLst>
                    <a:ext uri="{FF2B5EF4-FFF2-40B4-BE49-F238E27FC236}">
                      <a16:creationId xmlns:a16="http://schemas.microsoft.com/office/drawing/2014/main" id="{C52D6C59-B47E-4A32-832A-5B58CB74570E}"/>
                    </a:ext>
                  </a:extLst>
                </p:cNvPr>
                <p:cNvSpPr>
                  <a:spLocks/>
                </p:cNvSpPr>
                <p:nvPr/>
              </p:nvSpPr>
              <p:spPr bwMode="auto">
                <a:xfrm>
                  <a:off x="3228" y="1419"/>
                  <a:ext cx="9" cy="4"/>
                </a:xfrm>
                <a:custGeom>
                  <a:avLst/>
                  <a:gdLst>
                    <a:gd name="T0" fmla="*/ 0 w 9"/>
                    <a:gd name="T1" fmla="*/ 0 h 4"/>
                    <a:gd name="T2" fmla="*/ 0 w 9"/>
                    <a:gd name="T3" fmla="*/ 0 h 4"/>
                    <a:gd name="T4" fmla="*/ 0 w 9"/>
                    <a:gd name="T5" fmla="*/ 1 h 4"/>
                    <a:gd name="T6" fmla="*/ 1 w 9"/>
                    <a:gd name="T7" fmla="*/ 2 h 4"/>
                    <a:gd name="T8" fmla="*/ 2 w 9"/>
                    <a:gd name="T9" fmla="*/ 3 h 4"/>
                    <a:gd name="T10" fmla="*/ 3 w 9"/>
                    <a:gd name="T11" fmla="*/ 3 h 4"/>
                    <a:gd name="T12" fmla="*/ 3 w 9"/>
                    <a:gd name="T13" fmla="*/ 3 h 4"/>
                    <a:gd name="T14" fmla="*/ 5 w 9"/>
                    <a:gd name="T15" fmla="*/ 4 h 4"/>
                    <a:gd name="T16" fmla="*/ 6 w 9"/>
                    <a:gd name="T17" fmla="*/ 4 h 4"/>
                    <a:gd name="T18" fmla="*/ 7 w 9"/>
                    <a:gd name="T19" fmla="*/ 3 h 4"/>
                    <a:gd name="T20" fmla="*/ 9 w 9"/>
                    <a:gd name="T21" fmla="*/ 3 h 4"/>
                    <a:gd name="T22" fmla="*/ 9 w 9"/>
                    <a:gd name="T23" fmla="*/ 3 h 4"/>
                    <a:gd name="T24" fmla="*/ 9 w 9"/>
                    <a:gd name="T25" fmla="*/ 3 h 4"/>
                    <a:gd name="T26" fmla="*/ 9 w 9"/>
                    <a:gd name="T27" fmla="*/ 3 h 4"/>
                    <a:gd name="T28" fmla="*/ 9 w 9"/>
                    <a:gd name="T29" fmla="*/ 3 h 4"/>
                    <a:gd name="T30" fmla="*/ 7 w 9"/>
                    <a:gd name="T31" fmla="*/ 3 h 4"/>
                    <a:gd name="T32" fmla="*/ 5 w 9"/>
                    <a:gd name="T33" fmla="*/ 3 h 4"/>
                    <a:gd name="T34" fmla="*/ 5 w 9"/>
                    <a:gd name="T35" fmla="*/ 3 h 4"/>
                    <a:gd name="T36" fmla="*/ 4 w 9"/>
                    <a:gd name="T37" fmla="*/ 3 h 4"/>
                    <a:gd name="T38" fmla="*/ 3 w 9"/>
                    <a:gd name="T39" fmla="*/ 3 h 4"/>
                    <a:gd name="T40" fmla="*/ 2 w 9"/>
                    <a:gd name="T41" fmla="*/ 3 h 4"/>
                    <a:gd name="T42" fmla="*/ 2 w 9"/>
                    <a:gd name="T43" fmla="*/ 2 h 4"/>
                    <a:gd name="T44" fmla="*/ 1 w 9"/>
                    <a:gd name="T45" fmla="*/ 2 h 4"/>
                    <a:gd name="T46" fmla="*/ 1 w 9"/>
                    <a:gd name="T47" fmla="*/ 1 h 4"/>
                    <a:gd name="T48" fmla="*/ 0 w 9"/>
                    <a:gd name="T49" fmla="*/ 0 h 4"/>
                    <a:gd name="T50" fmla="*/ 0 w 9"/>
                    <a:gd name="T51" fmla="*/ 0 h 4"/>
                    <a:gd name="T52" fmla="*/ 0 w 9"/>
                    <a:gd name="T53" fmla="*/ 0 h 4"/>
                    <a:gd name="T54" fmla="*/ 0 w 9"/>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4">
                      <a:moveTo>
                        <a:pt x="0" y="0"/>
                      </a:moveTo>
                      <a:lnTo>
                        <a:pt x="0" y="0"/>
                      </a:lnTo>
                      <a:lnTo>
                        <a:pt x="0" y="1"/>
                      </a:lnTo>
                      <a:lnTo>
                        <a:pt x="1" y="2"/>
                      </a:lnTo>
                      <a:lnTo>
                        <a:pt x="2" y="3"/>
                      </a:lnTo>
                      <a:lnTo>
                        <a:pt x="3" y="3"/>
                      </a:lnTo>
                      <a:lnTo>
                        <a:pt x="3" y="3"/>
                      </a:lnTo>
                      <a:lnTo>
                        <a:pt x="5" y="4"/>
                      </a:lnTo>
                      <a:lnTo>
                        <a:pt x="6" y="4"/>
                      </a:lnTo>
                      <a:lnTo>
                        <a:pt x="7" y="3"/>
                      </a:lnTo>
                      <a:lnTo>
                        <a:pt x="9" y="3"/>
                      </a:lnTo>
                      <a:lnTo>
                        <a:pt x="9" y="3"/>
                      </a:lnTo>
                      <a:lnTo>
                        <a:pt x="9" y="3"/>
                      </a:lnTo>
                      <a:lnTo>
                        <a:pt x="9" y="3"/>
                      </a:lnTo>
                      <a:lnTo>
                        <a:pt x="9" y="3"/>
                      </a:lnTo>
                      <a:lnTo>
                        <a:pt x="7" y="3"/>
                      </a:lnTo>
                      <a:lnTo>
                        <a:pt x="5" y="3"/>
                      </a:lnTo>
                      <a:lnTo>
                        <a:pt x="5" y="3"/>
                      </a:lnTo>
                      <a:lnTo>
                        <a:pt x="4" y="3"/>
                      </a:lnTo>
                      <a:lnTo>
                        <a:pt x="3" y="3"/>
                      </a:lnTo>
                      <a:lnTo>
                        <a:pt x="2" y="3"/>
                      </a:lnTo>
                      <a:lnTo>
                        <a:pt x="2" y="2"/>
                      </a:lnTo>
                      <a:lnTo>
                        <a:pt x="1" y="2"/>
                      </a:lnTo>
                      <a:lnTo>
                        <a:pt x="1" y="1"/>
                      </a:lnTo>
                      <a:lnTo>
                        <a:pt x="0"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88" name="Freeform 996">
                  <a:extLst>
                    <a:ext uri="{FF2B5EF4-FFF2-40B4-BE49-F238E27FC236}">
                      <a16:creationId xmlns:a16="http://schemas.microsoft.com/office/drawing/2014/main" id="{D1E4E565-DDC0-46F3-BC23-A52214B5592A}"/>
                    </a:ext>
                  </a:extLst>
                </p:cNvPr>
                <p:cNvSpPr>
                  <a:spLocks/>
                </p:cNvSpPr>
                <p:nvPr/>
              </p:nvSpPr>
              <p:spPr bwMode="auto">
                <a:xfrm>
                  <a:off x="3228" y="1419"/>
                  <a:ext cx="9" cy="4"/>
                </a:xfrm>
                <a:custGeom>
                  <a:avLst/>
                  <a:gdLst>
                    <a:gd name="T0" fmla="*/ 0 w 9"/>
                    <a:gd name="T1" fmla="*/ 0 h 4"/>
                    <a:gd name="T2" fmla="*/ 0 w 9"/>
                    <a:gd name="T3" fmla="*/ 0 h 4"/>
                    <a:gd name="T4" fmla="*/ 0 w 9"/>
                    <a:gd name="T5" fmla="*/ 1 h 4"/>
                    <a:gd name="T6" fmla="*/ 1 w 9"/>
                    <a:gd name="T7" fmla="*/ 2 h 4"/>
                    <a:gd name="T8" fmla="*/ 2 w 9"/>
                    <a:gd name="T9" fmla="*/ 3 h 4"/>
                    <a:gd name="T10" fmla="*/ 3 w 9"/>
                    <a:gd name="T11" fmla="*/ 3 h 4"/>
                    <a:gd name="T12" fmla="*/ 3 w 9"/>
                    <a:gd name="T13" fmla="*/ 3 h 4"/>
                    <a:gd name="T14" fmla="*/ 5 w 9"/>
                    <a:gd name="T15" fmla="*/ 4 h 4"/>
                    <a:gd name="T16" fmla="*/ 6 w 9"/>
                    <a:gd name="T17" fmla="*/ 4 h 4"/>
                    <a:gd name="T18" fmla="*/ 7 w 9"/>
                    <a:gd name="T19" fmla="*/ 3 h 4"/>
                    <a:gd name="T20" fmla="*/ 9 w 9"/>
                    <a:gd name="T21" fmla="*/ 3 h 4"/>
                    <a:gd name="T22" fmla="*/ 9 w 9"/>
                    <a:gd name="T23" fmla="*/ 3 h 4"/>
                    <a:gd name="T24" fmla="*/ 9 w 9"/>
                    <a:gd name="T25" fmla="*/ 3 h 4"/>
                    <a:gd name="T26" fmla="*/ 9 w 9"/>
                    <a:gd name="T27" fmla="*/ 3 h 4"/>
                    <a:gd name="T28" fmla="*/ 9 w 9"/>
                    <a:gd name="T29" fmla="*/ 3 h 4"/>
                    <a:gd name="T30" fmla="*/ 7 w 9"/>
                    <a:gd name="T31" fmla="*/ 3 h 4"/>
                    <a:gd name="T32" fmla="*/ 5 w 9"/>
                    <a:gd name="T33" fmla="*/ 3 h 4"/>
                    <a:gd name="T34" fmla="*/ 5 w 9"/>
                    <a:gd name="T35" fmla="*/ 3 h 4"/>
                    <a:gd name="T36" fmla="*/ 4 w 9"/>
                    <a:gd name="T37" fmla="*/ 3 h 4"/>
                    <a:gd name="T38" fmla="*/ 3 w 9"/>
                    <a:gd name="T39" fmla="*/ 3 h 4"/>
                    <a:gd name="T40" fmla="*/ 2 w 9"/>
                    <a:gd name="T41" fmla="*/ 3 h 4"/>
                    <a:gd name="T42" fmla="*/ 2 w 9"/>
                    <a:gd name="T43" fmla="*/ 2 h 4"/>
                    <a:gd name="T44" fmla="*/ 1 w 9"/>
                    <a:gd name="T45" fmla="*/ 2 h 4"/>
                    <a:gd name="T46" fmla="*/ 1 w 9"/>
                    <a:gd name="T47" fmla="*/ 1 h 4"/>
                    <a:gd name="T48" fmla="*/ 0 w 9"/>
                    <a:gd name="T49" fmla="*/ 0 h 4"/>
                    <a:gd name="T50" fmla="*/ 0 w 9"/>
                    <a:gd name="T51" fmla="*/ 0 h 4"/>
                    <a:gd name="T52" fmla="*/ 0 w 9"/>
                    <a:gd name="T53" fmla="*/ 0 h 4"/>
                    <a:gd name="T54" fmla="*/ 0 w 9"/>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4">
                      <a:moveTo>
                        <a:pt x="0" y="0"/>
                      </a:moveTo>
                      <a:lnTo>
                        <a:pt x="0" y="0"/>
                      </a:lnTo>
                      <a:lnTo>
                        <a:pt x="0" y="1"/>
                      </a:lnTo>
                      <a:lnTo>
                        <a:pt x="1" y="2"/>
                      </a:lnTo>
                      <a:lnTo>
                        <a:pt x="2" y="3"/>
                      </a:lnTo>
                      <a:lnTo>
                        <a:pt x="3" y="3"/>
                      </a:lnTo>
                      <a:lnTo>
                        <a:pt x="3" y="3"/>
                      </a:lnTo>
                      <a:lnTo>
                        <a:pt x="5" y="4"/>
                      </a:lnTo>
                      <a:lnTo>
                        <a:pt x="6" y="4"/>
                      </a:lnTo>
                      <a:lnTo>
                        <a:pt x="7" y="3"/>
                      </a:lnTo>
                      <a:lnTo>
                        <a:pt x="9" y="3"/>
                      </a:lnTo>
                      <a:lnTo>
                        <a:pt x="9" y="3"/>
                      </a:lnTo>
                      <a:lnTo>
                        <a:pt x="9" y="3"/>
                      </a:lnTo>
                      <a:lnTo>
                        <a:pt x="9" y="3"/>
                      </a:lnTo>
                      <a:lnTo>
                        <a:pt x="9" y="3"/>
                      </a:lnTo>
                      <a:lnTo>
                        <a:pt x="7" y="3"/>
                      </a:lnTo>
                      <a:lnTo>
                        <a:pt x="5" y="3"/>
                      </a:lnTo>
                      <a:lnTo>
                        <a:pt x="5" y="3"/>
                      </a:lnTo>
                      <a:lnTo>
                        <a:pt x="4" y="3"/>
                      </a:lnTo>
                      <a:lnTo>
                        <a:pt x="3" y="3"/>
                      </a:lnTo>
                      <a:lnTo>
                        <a:pt x="2" y="3"/>
                      </a:lnTo>
                      <a:lnTo>
                        <a:pt x="2" y="2"/>
                      </a:lnTo>
                      <a:lnTo>
                        <a:pt x="1" y="2"/>
                      </a:lnTo>
                      <a:lnTo>
                        <a:pt x="1" y="1"/>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89" name="Freeform 997">
                  <a:extLst>
                    <a:ext uri="{FF2B5EF4-FFF2-40B4-BE49-F238E27FC236}">
                      <a16:creationId xmlns:a16="http://schemas.microsoft.com/office/drawing/2014/main" id="{8080BE4F-2C50-4C33-8B73-2E8844BF7E3E}"/>
                    </a:ext>
                  </a:extLst>
                </p:cNvPr>
                <p:cNvSpPr>
                  <a:spLocks/>
                </p:cNvSpPr>
                <p:nvPr/>
              </p:nvSpPr>
              <p:spPr bwMode="auto">
                <a:xfrm>
                  <a:off x="3229" y="1418"/>
                  <a:ext cx="8" cy="2"/>
                </a:xfrm>
                <a:custGeom>
                  <a:avLst/>
                  <a:gdLst>
                    <a:gd name="T0" fmla="*/ 0 w 8"/>
                    <a:gd name="T1" fmla="*/ 0 h 2"/>
                    <a:gd name="T2" fmla="*/ 0 w 8"/>
                    <a:gd name="T3" fmla="*/ 0 h 2"/>
                    <a:gd name="T4" fmla="*/ 0 w 8"/>
                    <a:gd name="T5" fmla="*/ 1 h 2"/>
                    <a:gd name="T6" fmla="*/ 1 w 8"/>
                    <a:gd name="T7" fmla="*/ 1 h 2"/>
                    <a:gd name="T8" fmla="*/ 2 w 8"/>
                    <a:gd name="T9" fmla="*/ 2 h 2"/>
                    <a:gd name="T10" fmla="*/ 3 w 8"/>
                    <a:gd name="T11" fmla="*/ 2 h 2"/>
                    <a:gd name="T12" fmla="*/ 4 w 8"/>
                    <a:gd name="T13" fmla="*/ 2 h 2"/>
                    <a:gd name="T14" fmla="*/ 5 w 8"/>
                    <a:gd name="T15" fmla="*/ 2 h 2"/>
                    <a:gd name="T16" fmla="*/ 7 w 8"/>
                    <a:gd name="T17" fmla="*/ 2 h 2"/>
                    <a:gd name="T18" fmla="*/ 8 w 8"/>
                    <a:gd name="T19" fmla="*/ 2 h 2"/>
                    <a:gd name="T20" fmla="*/ 8 w 8"/>
                    <a:gd name="T21" fmla="*/ 2 h 2"/>
                    <a:gd name="T22" fmla="*/ 8 w 8"/>
                    <a:gd name="T23" fmla="*/ 2 h 2"/>
                    <a:gd name="T24" fmla="*/ 8 w 8"/>
                    <a:gd name="T25" fmla="*/ 2 h 2"/>
                    <a:gd name="T26" fmla="*/ 8 w 8"/>
                    <a:gd name="T27" fmla="*/ 2 h 2"/>
                    <a:gd name="T28" fmla="*/ 5 w 8"/>
                    <a:gd name="T29" fmla="*/ 2 h 2"/>
                    <a:gd name="T30" fmla="*/ 4 w 8"/>
                    <a:gd name="T31" fmla="*/ 2 h 2"/>
                    <a:gd name="T32" fmla="*/ 3 w 8"/>
                    <a:gd name="T33" fmla="*/ 2 h 2"/>
                    <a:gd name="T34" fmla="*/ 2 w 8"/>
                    <a:gd name="T35" fmla="*/ 2 h 2"/>
                    <a:gd name="T36" fmla="*/ 1 w 8"/>
                    <a:gd name="T37" fmla="*/ 1 h 2"/>
                    <a:gd name="T38" fmla="*/ 0 w 8"/>
                    <a:gd name="T39" fmla="*/ 1 h 2"/>
                    <a:gd name="T40" fmla="*/ 0 w 8"/>
                    <a:gd name="T41" fmla="*/ 0 h 2"/>
                    <a:gd name="T42" fmla="*/ 0 w 8"/>
                    <a:gd name="T43" fmla="*/ 0 h 2"/>
                    <a:gd name="T44" fmla="*/ 0 w 8"/>
                    <a:gd name="T4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2">
                      <a:moveTo>
                        <a:pt x="0" y="0"/>
                      </a:moveTo>
                      <a:lnTo>
                        <a:pt x="0" y="0"/>
                      </a:lnTo>
                      <a:lnTo>
                        <a:pt x="0" y="1"/>
                      </a:lnTo>
                      <a:lnTo>
                        <a:pt x="1" y="1"/>
                      </a:lnTo>
                      <a:lnTo>
                        <a:pt x="2" y="2"/>
                      </a:lnTo>
                      <a:lnTo>
                        <a:pt x="3" y="2"/>
                      </a:lnTo>
                      <a:lnTo>
                        <a:pt x="4" y="2"/>
                      </a:lnTo>
                      <a:lnTo>
                        <a:pt x="5" y="2"/>
                      </a:lnTo>
                      <a:lnTo>
                        <a:pt x="7" y="2"/>
                      </a:lnTo>
                      <a:lnTo>
                        <a:pt x="8" y="2"/>
                      </a:lnTo>
                      <a:lnTo>
                        <a:pt x="8" y="2"/>
                      </a:lnTo>
                      <a:lnTo>
                        <a:pt x="8" y="2"/>
                      </a:lnTo>
                      <a:lnTo>
                        <a:pt x="8" y="2"/>
                      </a:lnTo>
                      <a:lnTo>
                        <a:pt x="8" y="2"/>
                      </a:lnTo>
                      <a:lnTo>
                        <a:pt x="5" y="2"/>
                      </a:lnTo>
                      <a:lnTo>
                        <a:pt x="4" y="2"/>
                      </a:lnTo>
                      <a:lnTo>
                        <a:pt x="3" y="2"/>
                      </a:lnTo>
                      <a:lnTo>
                        <a:pt x="2" y="2"/>
                      </a:lnTo>
                      <a:lnTo>
                        <a:pt x="1" y="1"/>
                      </a:lnTo>
                      <a:lnTo>
                        <a:pt x="0"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90" name="Freeform 998">
                  <a:extLst>
                    <a:ext uri="{FF2B5EF4-FFF2-40B4-BE49-F238E27FC236}">
                      <a16:creationId xmlns:a16="http://schemas.microsoft.com/office/drawing/2014/main" id="{ED9BED7D-2004-42DC-9478-423D50B9E18A}"/>
                    </a:ext>
                  </a:extLst>
                </p:cNvPr>
                <p:cNvSpPr>
                  <a:spLocks/>
                </p:cNvSpPr>
                <p:nvPr/>
              </p:nvSpPr>
              <p:spPr bwMode="auto">
                <a:xfrm>
                  <a:off x="3229" y="1418"/>
                  <a:ext cx="8" cy="2"/>
                </a:xfrm>
                <a:custGeom>
                  <a:avLst/>
                  <a:gdLst>
                    <a:gd name="T0" fmla="*/ 0 w 8"/>
                    <a:gd name="T1" fmla="*/ 0 h 2"/>
                    <a:gd name="T2" fmla="*/ 0 w 8"/>
                    <a:gd name="T3" fmla="*/ 0 h 2"/>
                    <a:gd name="T4" fmla="*/ 0 w 8"/>
                    <a:gd name="T5" fmla="*/ 1 h 2"/>
                    <a:gd name="T6" fmla="*/ 1 w 8"/>
                    <a:gd name="T7" fmla="*/ 1 h 2"/>
                    <a:gd name="T8" fmla="*/ 2 w 8"/>
                    <a:gd name="T9" fmla="*/ 2 h 2"/>
                    <a:gd name="T10" fmla="*/ 3 w 8"/>
                    <a:gd name="T11" fmla="*/ 2 h 2"/>
                    <a:gd name="T12" fmla="*/ 4 w 8"/>
                    <a:gd name="T13" fmla="*/ 2 h 2"/>
                    <a:gd name="T14" fmla="*/ 5 w 8"/>
                    <a:gd name="T15" fmla="*/ 2 h 2"/>
                    <a:gd name="T16" fmla="*/ 7 w 8"/>
                    <a:gd name="T17" fmla="*/ 2 h 2"/>
                    <a:gd name="T18" fmla="*/ 8 w 8"/>
                    <a:gd name="T19" fmla="*/ 2 h 2"/>
                    <a:gd name="T20" fmla="*/ 8 w 8"/>
                    <a:gd name="T21" fmla="*/ 2 h 2"/>
                    <a:gd name="T22" fmla="*/ 8 w 8"/>
                    <a:gd name="T23" fmla="*/ 2 h 2"/>
                    <a:gd name="T24" fmla="*/ 8 w 8"/>
                    <a:gd name="T25" fmla="*/ 2 h 2"/>
                    <a:gd name="T26" fmla="*/ 8 w 8"/>
                    <a:gd name="T27" fmla="*/ 2 h 2"/>
                    <a:gd name="T28" fmla="*/ 5 w 8"/>
                    <a:gd name="T29" fmla="*/ 2 h 2"/>
                    <a:gd name="T30" fmla="*/ 4 w 8"/>
                    <a:gd name="T31" fmla="*/ 2 h 2"/>
                    <a:gd name="T32" fmla="*/ 3 w 8"/>
                    <a:gd name="T33" fmla="*/ 2 h 2"/>
                    <a:gd name="T34" fmla="*/ 2 w 8"/>
                    <a:gd name="T35" fmla="*/ 2 h 2"/>
                    <a:gd name="T36" fmla="*/ 1 w 8"/>
                    <a:gd name="T37" fmla="*/ 1 h 2"/>
                    <a:gd name="T38" fmla="*/ 0 w 8"/>
                    <a:gd name="T39" fmla="*/ 1 h 2"/>
                    <a:gd name="T40" fmla="*/ 0 w 8"/>
                    <a:gd name="T41" fmla="*/ 0 h 2"/>
                    <a:gd name="T42" fmla="*/ 0 w 8"/>
                    <a:gd name="T43" fmla="*/ 0 h 2"/>
                    <a:gd name="T44" fmla="*/ 0 w 8"/>
                    <a:gd name="T4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2">
                      <a:moveTo>
                        <a:pt x="0" y="0"/>
                      </a:moveTo>
                      <a:lnTo>
                        <a:pt x="0" y="0"/>
                      </a:lnTo>
                      <a:lnTo>
                        <a:pt x="0" y="1"/>
                      </a:lnTo>
                      <a:lnTo>
                        <a:pt x="1" y="1"/>
                      </a:lnTo>
                      <a:lnTo>
                        <a:pt x="2" y="2"/>
                      </a:lnTo>
                      <a:lnTo>
                        <a:pt x="3" y="2"/>
                      </a:lnTo>
                      <a:lnTo>
                        <a:pt x="4" y="2"/>
                      </a:lnTo>
                      <a:lnTo>
                        <a:pt x="5" y="2"/>
                      </a:lnTo>
                      <a:lnTo>
                        <a:pt x="7" y="2"/>
                      </a:lnTo>
                      <a:lnTo>
                        <a:pt x="8" y="2"/>
                      </a:lnTo>
                      <a:lnTo>
                        <a:pt x="8" y="2"/>
                      </a:lnTo>
                      <a:lnTo>
                        <a:pt x="8" y="2"/>
                      </a:lnTo>
                      <a:lnTo>
                        <a:pt x="8" y="2"/>
                      </a:lnTo>
                      <a:lnTo>
                        <a:pt x="8" y="2"/>
                      </a:lnTo>
                      <a:lnTo>
                        <a:pt x="5" y="2"/>
                      </a:lnTo>
                      <a:lnTo>
                        <a:pt x="4" y="2"/>
                      </a:lnTo>
                      <a:lnTo>
                        <a:pt x="3" y="2"/>
                      </a:lnTo>
                      <a:lnTo>
                        <a:pt x="2" y="2"/>
                      </a:lnTo>
                      <a:lnTo>
                        <a:pt x="1" y="1"/>
                      </a:lnTo>
                      <a:lnTo>
                        <a:pt x="0"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91" name="Freeform 999">
                  <a:extLst>
                    <a:ext uri="{FF2B5EF4-FFF2-40B4-BE49-F238E27FC236}">
                      <a16:creationId xmlns:a16="http://schemas.microsoft.com/office/drawing/2014/main" id="{3ED20BBC-494B-4B77-AC48-04CBAF2862CD}"/>
                    </a:ext>
                  </a:extLst>
                </p:cNvPr>
                <p:cNvSpPr>
                  <a:spLocks/>
                </p:cNvSpPr>
                <p:nvPr/>
              </p:nvSpPr>
              <p:spPr bwMode="auto">
                <a:xfrm>
                  <a:off x="3237" y="1415"/>
                  <a:ext cx="4" cy="7"/>
                </a:xfrm>
                <a:custGeom>
                  <a:avLst/>
                  <a:gdLst>
                    <a:gd name="T0" fmla="*/ 0 w 4"/>
                    <a:gd name="T1" fmla="*/ 7 h 7"/>
                    <a:gd name="T2" fmla="*/ 0 w 4"/>
                    <a:gd name="T3" fmla="*/ 7 h 7"/>
                    <a:gd name="T4" fmla="*/ 0 w 4"/>
                    <a:gd name="T5" fmla="*/ 7 h 7"/>
                    <a:gd name="T6" fmla="*/ 1 w 4"/>
                    <a:gd name="T7" fmla="*/ 6 h 7"/>
                    <a:gd name="T8" fmla="*/ 1 w 4"/>
                    <a:gd name="T9" fmla="*/ 5 h 7"/>
                    <a:gd name="T10" fmla="*/ 1 w 4"/>
                    <a:gd name="T11" fmla="*/ 5 h 7"/>
                    <a:gd name="T12" fmla="*/ 1 w 4"/>
                    <a:gd name="T13" fmla="*/ 5 h 7"/>
                    <a:gd name="T14" fmla="*/ 1 w 4"/>
                    <a:gd name="T15" fmla="*/ 4 h 7"/>
                    <a:gd name="T16" fmla="*/ 1 w 4"/>
                    <a:gd name="T17" fmla="*/ 3 h 7"/>
                    <a:gd name="T18" fmla="*/ 1 w 4"/>
                    <a:gd name="T19" fmla="*/ 3 h 7"/>
                    <a:gd name="T20" fmla="*/ 1 w 4"/>
                    <a:gd name="T21" fmla="*/ 2 h 7"/>
                    <a:gd name="T22" fmla="*/ 1 w 4"/>
                    <a:gd name="T23" fmla="*/ 1 h 7"/>
                    <a:gd name="T24" fmla="*/ 1 w 4"/>
                    <a:gd name="T25" fmla="*/ 1 h 7"/>
                    <a:gd name="T26" fmla="*/ 2 w 4"/>
                    <a:gd name="T27" fmla="*/ 1 h 7"/>
                    <a:gd name="T28" fmla="*/ 2 w 4"/>
                    <a:gd name="T29" fmla="*/ 1 h 7"/>
                    <a:gd name="T30" fmla="*/ 3 w 4"/>
                    <a:gd name="T31" fmla="*/ 1 h 7"/>
                    <a:gd name="T32" fmla="*/ 3 w 4"/>
                    <a:gd name="T33" fmla="*/ 1 h 7"/>
                    <a:gd name="T34" fmla="*/ 4 w 4"/>
                    <a:gd name="T35" fmla="*/ 1 h 7"/>
                    <a:gd name="T36" fmla="*/ 4 w 4"/>
                    <a:gd name="T37" fmla="*/ 2 h 7"/>
                    <a:gd name="T38" fmla="*/ 4 w 4"/>
                    <a:gd name="T39" fmla="*/ 2 h 7"/>
                    <a:gd name="T40" fmla="*/ 4 w 4"/>
                    <a:gd name="T41" fmla="*/ 2 h 7"/>
                    <a:gd name="T42" fmla="*/ 4 w 4"/>
                    <a:gd name="T43" fmla="*/ 2 h 7"/>
                    <a:gd name="T44" fmla="*/ 4 w 4"/>
                    <a:gd name="T45" fmla="*/ 2 h 7"/>
                    <a:gd name="T46" fmla="*/ 4 w 4"/>
                    <a:gd name="T47" fmla="*/ 1 h 7"/>
                    <a:gd name="T48" fmla="*/ 4 w 4"/>
                    <a:gd name="T49" fmla="*/ 1 h 7"/>
                    <a:gd name="T50" fmla="*/ 4 w 4"/>
                    <a:gd name="T51" fmla="*/ 1 h 7"/>
                    <a:gd name="T52" fmla="*/ 3 w 4"/>
                    <a:gd name="T53" fmla="*/ 0 h 7"/>
                    <a:gd name="T54" fmla="*/ 3 w 4"/>
                    <a:gd name="T55" fmla="*/ 0 h 7"/>
                    <a:gd name="T56" fmla="*/ 2 w 4"/>
                    <a:gd name="T57" fmla="*/ 0 h 7"/>
                    <a:gd name="T58" fmla="*/ 1 w 4"/>
                    <a:gd name="T59" fmla="*/ 1 h 7"/>
                    <a:gd name="T60" fmla="*/ 1 w 4"/>
                    <a:gd name="T61" fmla="*/ 1 h 7"/>
                    <a:gd name="T62" fmla="*/ 1 w 4"/>
                    <a:gd name="T63" fmla="*/ 1 h 7"/>
                    <a:gd name="T64" fmla="*/ 0 w 4"/>
                    <a:gd name="T65" fmla="*/ 1 h 7"/>
                    <a:gd name="T66" fmla="*/ 0 w 4"/>
                    <a:gd name="T67" fmla="*/ 2 h 7"/>
                    <a:gd name="T68" fmla="*/ 0 w 4"/>
                    <a:gd name="T69" fmla="*/ 2 h 7"/>
                    <a:gd name="T70" fmla="*/ 1 w 4"/>
                    <a:gd name="T71" fmla="*/ 3 h 7"/>
                    <a:gd name="T72" fmla="*/ 1 w 4"/>
                    <a:gd name="T73" fmla="*/ 4 h 7"/>
                    <a:gd name="T74" fmla="*/ 1 w 4"/>
                    <a:gd name="T75" fmla="*/ 5 h 7"/>
                    <a:gd name="T76" fmla="*/ 1 w 4"/>
                    <a:gd name="T77" fmla="*/ 6 h 7"/>
                    <a:gd name="T78" fmla="*/ 0 w 4"/>
                    <a:gd name="T79" fmla="*/ 6 h 7"/>
                    <a:gd name="T80" fmla="*/ 0 w 4"/>
                    <a:gd name="T81" fmla="*/ 7 h 7"/>
                    <a:gd name="T82" fmla="*/ 0 w 4"/>
                    <a:gd name="T83" fmla="*/ 7 h 7"/>
                    <a:gd name="T84" fmla="*/ 0 w 4"/>
                    <a:gd name="T8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7">
                      <a:moveTo>
                        <a:pt x="0" y="7"/>
                      </a:moveTo>
                      <a:lnTo>
                        <a:pt x="0" y="7"/>
                      </a:lnTo>
                      <a:lnTo>
                        <a:pt x="0" y="7"/>
                      </a:lnTo>
                      <a:lnTo>
                        <a:pt x="1" y="6"/>
                      </a:lnTo>
                      <a:lnTo>
                        <a:pt x="1" y="5"/>
                      </a:lnTo>
                      <a:lnTo>
                        <a:pt x="1" y="5"/>
                      </a:lnTo>
                      <a:lnTo>
                        <a:pt x="1" y="5"/>
                      </a:lnTo>
                      <a:lnTo>
                        <a:pt x="1" y="4"/>
                      </a:lnTo>
                      <a:lnTo>
                        <a:pt x="1" y="3"/>
                      </a:lnTo>
                      <a:lnTo>
                        <a:pt x="1" y="3"/>
                      </a:lnTo>
                      <a:lnTo>
                        <a:pt x="1" y="2"/>
                      </a:lnTo>
                      <a:lnTo>
                        <a:pt x="1" y="1"/>
                      </a:lnTo>
                      <a:lnTo>
                        <a:pt x="1" y="1"/>
                      </a:lnTo>
                      <a:lnTo>
                        <a:pt x="2" y="1"/>
                      </a:lnTo>
                      <a:lnTo>
                        <a:pt x="2" y="1"/>
                      </a:lnTo>
                      <a:lnTo>
                        <a:pt x="3" y="1"/>
                      </a:lnTo>
                      <a:lnTo>
                        <a:pt x="3" y="1"/>
                      </a:lnTo>
                      <a:lnTo>
                        <a:pt x="4" y="1"/>
                      </a:lnTo>
                      <a:lnTo>
                        <a:pt x="4" y="2"/>
                      </a:lnTo>
                      <a:lnTo>
                        <a:pt x="4" y="2"/>
                      </a:lnTo>
                      <a:lnTo>
                        <a:pt x="4" y="2"/>
                      </a:lnTo>
                      <a:lnTo>
                        <a:pt x="4" y="2"/>
                      </a:lnTo>
                      <a:lnTo>
                        <a:pt x="4" y="2"/>
                      </a:lnTo>
                      <a:lnTo>
                        <a:pt x="4" y="1"/>
                      </a:lnTo>
                      <a:lnTo>
                        <a:pt x="4" y="1"/>
                      </a:lnTo>
                      <a:lnTo>
                        <a:pt x="4" y="1"/>
                      </a:lnTo>
                      <a:lnTo>
                        <a:pt x="3" y="0"/>
                      </a:lnTo>
                      <a:lnTo>
                        <a:pt x="3" y="0"/>
                      </a:lnTo>
                      <a:lnTo>
                        <a:pt x="2" y="0"/>
                      </a:lnTo>
                      <a:lnTo>
                        <a:pt x="1" y="1"/>
                      </a:lnTo>
                      <a:lnTo>
                        <a:pt x="1" y="1"/>
                      </a:lnTo>
                      <a:lnTo>
                        <a:pt x="1" y="1"/>
                      </a:lnTo>
                      <a:lnTo>
                        <a:pt x="0" y="1"/>
                      </a:lnTo>
                      <a:lnTo>
                        <a:pt x="0" y="2"/>
                      </a:lnTo>
                      <a:lnTo>
                        <a:pt x="0" y="2"/>
                      </a:lnTo>
                      <a:lnTo>
                        <a:pt x="1" y="3"/>
                      </a:lnTo>
                      <a:lnTo>
                        <a:pt x="1" y="4"/>
                      </a:lnTo>
                      <a:lnTo>
                        <a:pt x="1" y="5"/>
                      </a:lnTo>
                      <a:lnTo>
                        <a:pt x="1" y="6"/>
                      </a:lnTo>
                      <a:lnTo>
                        <a:pt x="0" y="6"/>
                      </a:lnTo>
                      <a:lnTo>
                        <a:pt x="0" y="7"/>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92" name="Freeform 1000">
                  <a:extLst>
                    <a:ext uri="{FF2B5EF4-FFF2-40B4-BE49-F238E27FC236}">
                      <a16:creationId xmlns:a16="http://schemas.microsoft.com/office/drawing/2014/main" id="{C3F2D46C-C37A-4C09-8B2B-A2FC488E3FB8}"/>
                    </a:ext>
                  </a:extLst>
                </p:cNvPr>
                <p:cNvSpPr>
                  <a:spLocks/>
                </p:cNvSpPr>
                <p:nvPr/>
              </p:nvSpPr>
              <p:spPr bwMode="auto">
                <a:xfrm>
                  <a:off x="3237" y="1415"/>
                  <a:ext cx="4" cy="7"/>
                </a:xfrm>
                <a:custGeom>
                  <a:avLst/>
                  <a:gdLst>
                    <a:gd name="T0" fmla="*/ 0 w 4"/>
                    <a:gd name="T1" fmla="*/ 7 h 7"/>
                    <a:gd name="T2" fmla="*/ 0 w 4"/>
                    <a:gd name="T3" fmla="*/ 7 h 7"/>
                    <a:gd name="T4" fmla="*/ 0 w 4"/>
                    <a:gd name="T5" fmla="*/ 7 h 7"/>
                    <a:gd name="T6" fmla="*/ 1 w 4"/>
                    <a:gd name="T7" fmla="*/ 6 h 7"/>
                    <a:gd name="T8" fmla="*/ 1 w 4"/>
                    <a:gd name="T9" fmla="*/ 5 h 7"/>
                    <a:gd name="T10" fmla="*/ 1 w 4"/>
                    <a:gd name="T11" fmla="*/ 5 h 7"/>
                    <a:gd name="T12" fmla="*/ 1 w 4"/>
                    <a:gd name="T13" fmla="*/ 5 h 7"/>
                    <a:gd name="T14" fmla="*/ 1 w 4"/>
                    <a:gd name="T15" fmla="*/ 4 h 7"/>
                    <a:gd name="T16" fmla="*/ 1 w 4"/>
                    <a:gd name="T17" fmla="*/ 3 h 7"/>
                    <a:gd name="T18" fmla="*/ 1 w 4"/>
                    <a:gd name="T19" fmla="*/ 3 h 7"/>
                    <a:gd name="T20" fmla="*/ 1 w 4"/>
                    <a:gd name="T21" fmla="*/ 2 h 7"/>
                    <a:gd name="T22" fmla="*/ 1 w 4"/>
                    <a:gd name="T23" fmla="*/ 1 h 7"/>
                    <a:gd name="T24" fmla="*/ 1 w 4"/>
                    <a:gd name="T25" fmla="*/ 1 h 7"/>
                    <a:gd name="T26" fmla="*/ 2 w 4"/>
                    <a:gd name="T27" fmla="*/ 1 h 7"/>
                    <a:gd name="T28" fmla="*/ 2 w 4"/>
                    <a:gd name="T29" fmla="*/ 1 h 7"/>
                    <a:gd name="T30" fmla="*/ 3 w 4"/>
                    <a:gd name="T31" fmla="*/ 1 h 7"/>
                    <a:gd name="T32" fmla="*/ 3 w 4"/>
                    <a:gd name="T33" fmla="*/ 1 h 7"/>
                    <a:gd name="T34" fmla="*/ 4 w 4"/>
                    <a:gd name="T35" fmla="*/ 1 h 7"/>
                    <a:gd name="T36" fmla="*/ 4 w 4"/>
                    <a:gd name="T37" fmla="*/ 2 h 7"/>
                    <a:gd name="T38" fmla="*/ 4 w 4"/>
                    <a:gd name="T39" fmla="*/ 2 h 7"/>
                    <a:gd name="T40" fmla="*/ 4 w 4"/>
                    <a:gd name="T41" fmla="*/ 2 h 7"/>
                    <a:gd name="T42" fmla="*/ 4 w 4"/>
                    <a:gd name="T43" fmla="*/ 2 h 7"/>
                    <a:gd name="T44" fmla="*/ 4 w 4"/>
                    <a:gd name="T45" fmla="*/ 2 h 7"/>
                    <a:gd name="T46" fmla="*/ 4 w 4"/>
                    <a:gd name="T47" fmla="*/ 1 h 7"/>
                    <a:gd name="T48" fmla="*/ 4 w 4"/>
                    <a:gd name="T49" fmla="*/ 1 h 7"/>
                    <a:gd name="T50" fmla="*/ 4 w 4"/>
                    <a:gd name="T51" fmla="*/ 1 h 7"/>
                    <a:gd name="T52" fmla="*/ 3 w 4"/>
                    <a:gd name="T53" fmla="*/ 0 h 7"/>
                    <a:gd name="T54" fmla="*/ 3 w 4"/>
                    <a:gd name="T55" fmla="*/ 0 h 7"/>
                    <a:gd name="T56" fmla="*/ 2 w 4"/>
                    <a:gd name="T57" fmla="*/ 0 h 7"/>
                    <a:gd name="T58" fmla="*/ 1 w 4"/>
                    <a:gd name="T59" fmla="*/ 1 h 7"/>
                    <a:gd name="T60" fmla="*/ 1 w 4"/>
                    <a:gd name="T61" fmla="*/ 1 h 7"/>
                    <a:gd name="T62" fmla="*/ 1 w 4"/>
                    <a:gd name="T63" fmla="*/ 1 h 7"/>
                    <a:gd name="T64" fmla="*/ 0 w 4"/>
                    <a:gd name="T65" fmla="*/ 1 h 7"/>
                    <a:gd name="T66" fmla="*/ 0 w 4"/>
                    <a:gd name="T67" fmla="*/ 2 h 7"/>
                    <a:gd name="T68" fmla="*/ 0 w 4"/>
                    <a:gd name="T69" fmla="*/ 2 h 7"/>
                    <a:gd name="T70" fmla="*/ 1 w 4"/>
                    <a:gd name="T71" fmla="*/ 3 h 7"/>
                    <a:gd name="T72" fmla="*/ 1 w 4"/>
                    <a:gd name="T73" fmla="*/ 4 h 7"/>
                    <a:gd name="T74" fmla="*/ 1 w 4"/>
                    <a:gd name="T75" fmla="*/ 5 h 7"/>
                    <a:gd name="T76" fmla="*/ 1 w 4"/>
                    <a:gd name="T77" fmla="*/ 6 h 7"/>
                    <a:gd name="T78" fmla="*/ 0 w 4"/>
                    <a:gd name="T79" fmla="*/ 6 h 7"/>
                    <a:gd name="T80" fmla="*/ 0 w 4"/>
                    <a:gd name="T81" fmla="*/ 7 h 7"/>
                    <a:gd name="T82" fmla="*/ 0 w 4"/>
                    <a:gd name="T83" fmla="*/ 7 h 7"/>
                    <a:gd name="T84" fmla="*/ 0 w 4"/>
                    <a:gd name="T8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7">
                      <a:moveTo>
                        <a:pt x="0" y="7"/>
                      </a:moveTo>
                      <a:lnTo>
                        <a:pt x="0" y="7"/>
                      </a:lnTo>
                      <a:lnTo>
                        <a:pt x="0" y="7"/>
                      </a:lnTo>
                      <a:lnTo>
                        <a:pt x="1" y="6"/>
                      </a:lnTo>
                      <a:lnTo>
                        <a:pt x="1" y="5"/>
                      </a:lnTo>
                      <a:lnTo>
                        <a:pt x="1" y="5"/>
                      </a:lnTo>
                      <a:lnTo>
                        <a:pt x="1" y="5"/>
                      </a:lnTo>
                      <a:lnTo>
                        <a:pt x="1" y="4"/>
                      </a:lnTo>
                      <a:lnTo>
                        <a:pt x="1" y="3"/>
                      </a:lnTo>
                      <a:lnTo>
                        <a:pt x="1" y="3"/>
                      </a:lnTo>
                      <a:lnTo>
                        <a:pt x="1" y="2"/>
                      </a:lnTo>
                      <a:lnTo>
                        <a:pt x="1" y="1"/>
                      </a:lnTo>
                      <a:lnTo>
                        <a:pt x="1" y="1"/>
                      </a:lnTo>
                      <a:lnTo>
                        <a:pt x="2" y="1"/>
                      </a:lnTo>
                      <a:lnTo>
                        <a:pt x="2" y="1"/>
                      </a:lnTo>
                      <a:lnTo>
                        <a:pt x="3" y="1"/>
                      </a:lnTo>
                      <a:lnTo>
                        <a:pt x="3" y="1"/>
                      </a:lnTo>
                      <a:lnTo>
                        <a:pt x="4" y="1"/>
                      </a:lnTo>
                      <a:lnTo>
                        <a:pt x="4" y="2"/>
                      </a:lnTo>
                      <a:lnTo>
                        <a:pt x="4" y="2"/>
                      </a:lnTo>
                      <a:lnTo>
                        <a:pt x="4" y="2"/>
                      </a:lnTo>
                      <a:lnTo>
                        <a:pt x="4" y="2"/>
                      </a:lnTo>
                      <a:lnTo>
                        <a:pt x="4" y="2"/>
                      </a:lnTo>
                      <a:lnTo>
                        <a:pt x="4" y="1"/>
                      </a:lnTo>
                      <a:lnTo>
                        <a:pt x="4" y="1"/>
                      </a:lnTo>
                      <a:lnTo>
                        <a:pt x="4" y="1"/>
                      </a:lnTo>
                      <a:lnTo>
                        <a:pt x="3" y="0"/>
                      </a:lnTo>
                      <a:lnTo>
                        <a:pt x="3" y="0"/>
                      </a:lnTo>
                      <a:lnTo>
                        <a:pt x="2" y="0"/>
                      </a:lnTo>
                      <a:lnTo>
                        <a:pt x="1" y="1"/>
                      </a:lnTo>
                      <a:lnTo>
                        <a:pt x="1" y="1"/>
                      </a:lnTo>
                      <a:lnTo>
                        <a:pt x="1" y="1"/>
                      </a:lnTo>
                      <a:lnTo>
                        <a:pt x="0" y="1"/>
                      </a:lnTo>
                      <a:lnTo>
                        <a:pt x="0" y="2"/>
                      </a:lnTo>
                      <a:lnTo>
                        <a:pt x="0" y="2"/>
                      </a:lnTo>
                      <a:lnTo>
                        <a:pt x="1" y="3"/>
                      </a:lnTo>
                      <a:lnTo>
                        <a:pt x="1" y="4"/>
                      </a:lnTo>
                      <a:lnTo>
                        <a:pt x="1" y="5"/>
                      </a:lnTo>
                      <a:lnTo>
                        <a:pt x="1" y="6"/>
                      </a:lnTo>
                      <a:lnTo>
                        <a:pt x="0" y="6"/>
                      </a:lnTo>
                      <a:lnTo>
                        <a:pt x="0" y="7"/>
                      </a:lnTo>
                      <a:lnTo>
                        <a:pt x="0" y="7"/>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93" name="Freeform 1001">
                  <a:extLst>
                    <a:ext uri="{FF2B5EF4-FFF2-40B4-BE49-F238E27FC236}">
                      <a16:creationId xmlns:a16="http://schemas.microsoft.com/office/drawing/2014/main" id="{33CB57EC-1D46-482A-B76A-5E4D6D0C63CD}"/>
                    </a:ext>
                  </a:extLst>
                </p:cNvPr>
                <p:cNvSpPr>
                  <a:spLocks/>
                </p:cNvSpPr>
                <p:nvPr/>
              </p:nvSpPr>
              <p:spPr bwMode="auto">
                <a:xfrm>
                  <a:off x="3238" y="1417"/>
                  <a:ext cx="2" cy="1"/>
                </a:xfrm>
                <a:custGeom>
                  <a:avLst/>
                  <a:gdLst>
                    <a:gd name="T0" fmla="*/ 0 w 2"/>
                    <a:gd name="T1" fmla="*/ 1 h 1"/>
                    <a:gd name="T2" fmla="*/ 0 w 2"/>
                    <a:gd name="T3" fmla="*/ 1 h 1"/>
                    <a:gd name="T4" fmla="*/ 0 w 2"/>
                    <a:gd name="T5" fmla="*/ 1 h 1"/>
                    <a:gd name="T6" fmla="*/ 0 w 2"/>
                    <a:gd name="T7" fmla="*/ 0 h 1"/>
                    <a:gd name="T8" fmla="*/ 0 w 2"/>
                    <a:gd name="T9" fmla="*/ 0 h 1"/>
                    <a:gd name="T10" fmla="*/ 0 w 2"/>
                    <a:gd name="T11" fmla="*/ 0 h 1"/>
                    <a:gd name="T12" fmla="*/ 1 w 2"/>
                    <a:gd name="T13" fmla="*/ 0 h 1"/>
                    <a:gd name="T14" fmla="*/ 1 w 2"/>
                    <a:gd name="T15" fmla="*/ 0 h 1"/>
                    <a:gd name="T16" fmla="*/ 2 w 2"/>
                    <a:gd name="T17" fmla="*/ 0 h 1"/>
                    <a:gd name="T18" fmla="*/ 2 w 2"/>
                    <a:gd name="T19" fmla="*/ 1 h 1"/>
                    <a:gd name="T20" fmla="*/ 2 w 2"/>
                    <a:gd name="T21" fmla="*/ 1 h 1"/>
                    <a:gd name="T22" fmla="*/ 2 w 2"/>
                    <a:gd name="T23" fmla="*/ 0 h 1"/>
                    <a:gd name="T24" fmla="*/ 2 w 2"/>
                    <a:gd name="T25" fmla="*/ 0 h 1"/>
                    <a:gd name="T26" fmla="*/ 2 w 2"/>
                    <a:gd name="T27" fmla="*/ 0 h 1"/>
                    <a:gd name="T28" fmla="*/ 2 w 2"/>
                    <a:gd name="T29" fmla="*/ 0 h 1"/>
                    <a:gd name="T30" fmla="*/ 1 w 2"/>
                    <a:gd name="T31" fmla="*/ 0 h 1"/>
                    <a:gd name="T32" fmla="*/ 0 w 2"/>
                    <a:gd name="T33" fmla="*/ 0 h 1"/>
                    <a:gd name="T34" fmla="*/ 0 w 2"/>
                    <a:gd name="T35" fmla="*/ 0 h 1"/>
                    <a:gd name="T36" fmla="*/ 0 w 2"/>
                    <a:gd name="T37" fmla="*/ 0 h 1"/>
                    <a:gd name="T38" fmla="*/ 0 w 2"/>
                    <a:gd name="T39" fmla="*/ 1 h 1"/>
                    <a:gd name="T40" fmla="*/ 0 w 2"/>
                    <a:gd name="T41" fmla="*/ 1 h 1"/>
                    <a:gd name="T42" fmla="*/ 0 w 2"/>
                    <a:gd name="T43" fmla="*/ 1 h 1"/>
                    <a:gd name="T44" fmla="*/ 0 w 2"/>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 h="1">
                      <a:moveTo>
                        <a:pt x="0" y="1"/>
                      </a:moveTo>
                      <a:lnTo>
                        <a:pt x="0" y="1"/>
                      </a:lnTo>
                      <a:lnTo>
                        <a:pt x="0" y="1"/>
                      </a:lnTo>
                      <a:lnTo>
                        <a:pt x="0" y="0"/>
                      </a:lnTo>
                      <a:lnTo>
                        <a:pt x="0" y="0"/>
                      </a:lnTo>
                      <a:lnTo>
                        <a:pt x="0" y="0"/>
                      </a:lnTo>
                      <a:lnTo>
                        <a:pt x="1" y="0"/>
                      </a:lnTo>
                      <a:lnTo>
                        <a:pt x="1" y="0"/>
                      </a:lnTo>
                      <a:lnTo>
                        <a:pt x="2" y="0"/>
                      </a:lnTo>
                      <a:lnTo>
                        <a:pt x="2" y="1"/>
                      </a:lnTo>
                      <a:lnTo>
                        <a:pt x="2" y="1"/>
                      </a:lnTo>
                      <a:lnTo>
                        <a:pt x="2" y="0"/>
                      </a:lnTo>
                      <a:lnTo>
                        <a:pt x="2" y="0"/>
                      </a:lnTo>
                      <a:lnTo>
                        <a:pt x="2" y="0"/>
                      </a:lnTo>
                      <a:lnTo>
                        <a:pt x="2" y="0"/>
                      </a:lnTo>
                      <a:lnTo>
                        <a:pt x="1" y="0"/>
                      </a:lnTo>
                      <a:lnTo>
                        <a:pt x="0" y="0"/>
                      </a:lnTo>
                      <a:lnTo>
                        <a:pt x="0" y="0"/>
                      </a:lnTo>
                      <a:lnTo>
                        <a:pt x="0" y="0"/>
                      </a:lnTo>
                      <a:lnTo>
                        <a:pt x="0" y="1"/>
                      </a:lnTo>
                      <a:lnTo>
                        <a:pt x="0" y="1"/>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94" name="Freeform 1002">
                  <a:extLst>
                    <a:ext uri="{FF2B5EF4-FFF2-40B4-BE49-F238E27FC236}">
                      <a16:creationId xmlns:a16="http://schemas.microsoft.com/office/drawing/2014/main" id="{A839E2C5-D4CF-4BB1-A492-3D5A73A3BFDF}"/>
                    </a:ext>
                  </a:extLst>
                </p:cNvPr>
                <p:cNvSpPr>
                  <a:spLocks/>
                </p:cNvSpPr>
                <p:nvPr/>
              </p:nvSpPr>
              <p:spPr bwMode="auto">
                <a:xfrm>
                  <a:off x="3238" y="1417"/>
                  <a:ext cx="2" cy="1"/>
                </a:xfrm>
                <a:custGeom>
                  <a:avLst/>
                  <a:gdLst>
                    <a:gd name="T0" fmla="*/ 0 w 2"/>
                    <a:gd name="T1" fmla="*/ 1 h 1"/>
                    <a:gd name="T2" fmla="*/ 0 w 2"/>
                    <a:gd name="T3" fmla="*/ 1 h 1"/>
                    <a:gd name="T4" fmla="*/ 0 w 2"/>
                    <a:gd name="T5" fmla="*/ 1 h 1"/>
                    <a:gd name="T6" fmla="*/ 0 w 2"/>
                    <a:gd name="T7" fmla="*/ 0 h 1"/>
                    <a:gd name="T8" fmla="*/ 0 w 2"/>
                    <a:gd name="T9" fmla="*/ 0 h 1"/>
                    <a:gd name="T10" fmla="*/ 0 w 2"/>
                    <a:gd name="T11" fmla="*/ 0 h 1"/>
                    <a:gd name="T12" fmla="*/ 1 w 2"/>
                    <a:gd name="T13" fmla="*/ 0 h 1"/>
                    <a:gd name="T14" fmla="*/ 1 w 2"/>
                    <a:gd name="T15" fmla="*/ 0 h 1"/>
                    <a:gd name="T16" fmla="*/ 2 w 2"/>
                    <a:gd name="T17" fmla="*/ 0 h 1"/>
                    <a:gd name="T18" fmla="*/ 2 w 2"/>
                    <a:gd name="T19" fmla="*/ 1 h 1"/>
                    <a:gd name="T20" fmla="*/ 2 w 2"/>
                    <a:gd name="T21" fmla="*/ 1 h 1"/>
                    <a:gd name="T22" fmla="*/ 2 w 2"/>
                    <a:gd name="T23" fmla="*/ 0 h 1"/>
                    <a:gd name="T24" fmla="*/ 2 w 2"/>
                    <a:gd name="T25" fmla="*/ 0 h 1"/>
                    <a:gd name="T26" fmla="*/ 2 w 2"/>
                    <a:gd name="T27" fmla="*/ 0 h 1"/>
                    <a:gd name="T28" fmla="*/ 2 w 2"/>
                    <a:gd name="T29" fmla="*/ 0 h 1"/>
                    <a:gd name="T30" fmla="*/ 1 w 2"/>
                    <a:gd name="T31" fmla="*/ 0 h 1"/>
                    <a:gd name="T32" fmla="*/ 0 w 2"/>
                    <a:gd name="T33" fmla="*/ 0 h 1"/>
                    <a:gd name="T34" fmla="*/ 0 w 2"/>
                    <a:gd name="T35" fmla="*/ 0 h 1"/>
                    <a:gd name="T36" fmla="*/ 0 w 2"/>
                    <a:gd name="T37" fmla="*/ 0 h 1"/>
                    <a:gd name="T38" fmla="*/ 0 w 2"/>
                    <a:gd name="T39" fmla="*/ 1 h 1"/>
                    <a:gd name="T40" fmla="*/ 0 w 2"/>
                    <a:gd name="T41" fmla="*/ 1 h 1"/>
                    <a:gd name="T42" fmla="*/ 0 w 2"/>
                    <a:gd name="T43" fmla="*/ 1 h 1"/>
                    <a:gd name="T44" fmla="*/ 0 w 2"/>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 h="1">
                      <a:moveTo>
                        <a:pt x="0" y="1"/>
                      </a:moveTo>
                      <a:lnTo>
                        <a:pt x="0" y="1"/>
                      </a:lnTo>
                      <a:lnTo>
                        <a:pt x="0" y="1"/>
                      </a:lnTo>
                      <a:lnTo>
                        <a:pt x="0" y="0"/>
                      </a:lnTo>
                      <a:lnTo>
                        <a:pt x="0" y="0"/>
                      </a:lnTo>
                      <a:lnTo>
                        <a:pt x="0" y="0"/>
                      </a:lnTo>
                      <a:lnTo>
                        <a:pt x="1" y="0"/>
                      </a:lnTo>
                      <a:lnTo>
                        <a:pt x="1" y="0"/>
                      </a:lnTo>
                      <a:lnTo>
                        <a:pt x="2" y="0"/>
                      </a:lnTo>
                      <a:lnTo>
                        <a:pt x="2" y="1"/>
                      </a:lnTo>
                      <a:lnTo>
                        <a:pt x="2" y="1"/>
                      </a:lnTo>
                      <a:lnTo>
                        <a:pt x="2" y="0"/>
                      </a:lnTo>
                      <a:lnTo>
                        <a:pt x="2" y="0"/>
                      </a:lnTo>
                      <a:lnTo>
                        <a:pt x="2" y="0"/>
                      </a:lnTo>
                      <a:lnTo>
                        <a:pt x="2" y="0"/>
                      </a:lnTo>
                      <a:lnTo>
                        <a:pt x="1" y="0"/>
                      </a:lnTo>
                      <a:lnTo>
                        <a:pt x="0" y="0"/>
                      </a:lnTo>
                      <a:lnTo>
                        <a:pt x="0" y="0"/>
                      </a:lnTo>
                      <a:lnTo>
                        <a:pt x="0" y="0"/>
                      </a:lnTo>
                      <a:lnTo>
                        <a:pt x="0" y="1"/>
                      </a:lnTo>
                      <a:lnTo>
                        <a:pt x="0" y="1"/>
                      </a:lnTo>
                      <a:lnTo>
                        <a:pt x="0" y="1"/>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95" name="Freeform 1003">
                  <a:extLst>
                    <a:ext uri="{FF2B5EF4-FFF2-40B4-BE49-F238E27FC236}">
                      <a16:creationId xmlns:a16="http://schemas.microsoft.com/office/drawing/2014/main" id="{0B66FEBF-F1E5-4A4C-ACCD-872894146A8F}"/>
                    </a:ext>
                  </a:extLst>
                </p:cNvPr>
                <p:cNvSpPr>
                  <a:spLocks/>
                </p:cNvSpPr>
                <p:nvPr/>
              </p:nvSpPr>
              <p:spPr bwMode="auto">
                <a:xfrm>
                  <a:off x="3236" y="1419"/>
                  <a:ext cx="19" cy="6"/>
                </a:xfrm>
                <a:custGeom>
                  <a:avLst/>
                  <a:gdLst>
                    <a:gd name="T0" fmla="*/ 0 w 19"/>
                    <a:gd name="T1" fmla="*/ 3 h 6"/>
                    <a:gd name="T2" fmla="*/ 1 w 19"/>
                    <a:gd name="T3" fmla="*/ 4 h 6"/>
                    <a:gd name="T4" fmla="*/ 2 w 19"/>
                    <a:gd name="T5" fmla="*/ 5 h 6"/>
                    <a:gd name="T6" fmla="*/ 2 w 19"/>
                    <a:gd name="T7" fmla="*/ 5 h 6"/>
                    <a:gd name="T8" fmla="*/ 3 w 19"/>
                    <a:gd name="T9" fmla="*/ 4 h 6"/>
                    <a:gd name="T10" fmla="*/ 4 w 19"/>
                    <a:gd name="T11" fmla="*/ 3 h 6"/>
                    <a:gd name="T12" fmla="*/ 7 w 19"/>
                    <a:gd name="T13" fmla="*/ 1 h 6"/>
                    <a:gd name="T14" fmla="*/ 7 w 19"/>
                    <a:gd name="T15" fmla="*/ 1 h 6"/>
                    <a:gd name="T16" fmla="*/ 10 w 19"/>
                    <a:gd name="T17" fmla="*/ 1 h 6"/>
                    <a:gd name="T18" fmla="*/ 10 w 19"/>
                    <a:gd name="T19" fmla="*/ 1 h 6"/>
                    <a:gd name="T20" fmla="*/ 10 w 19"/>
                    <a:gd name="T21" fmla="*/ 2 h 6"/>
                    <a:gd name="T22" fmla="*/ 11 w 19"/>
                    <a:gd name="T23" fmla="*/ 3 h 6"/>
                    <a:gd name="T24" fmla="*/ 12 w 19"/>
                    <a:gd name="T25" fmla="*/ 5 h 6"/>
                    <a:gd name="T26" fmla="*/ 12 w 19"/>
                    <a:gd name="T27" fmla="*/ 5 h 6"/>
                    <a:gd name="T28" fmla="*/ 14 w 19"/>
                    <a:gd name="T29" fmla="*/ 6 h 6"/>
                    <a:gd name="T30" fmla="*/ 16 w 19"/>
                    <a:gd name="T31" fmla="*/ 6 h 6"/>
                    <a:gd name="T32" fmla="*/ 18 w 19"/>
                    <a:gd name="T33" fmla="*/ 5 h 6"/>
                    <a:gd name="T34" fmla="*/ 19 w 19"/>
                    <a:gd name="T35" fmla="*/ 4 h 6"/>
                    <a:gd name="T36" fmla="*/ 19 w 19"/>
                    <a:gd name="T37" fmla="*/ 3 h 6"/>
                    <a:gd name="T38" fmla="*/ 19 w 19"/>
                    <a:gd name="T39" fmla="*/ 2 h 6"/>
                    <a:gd name="T40" fmla="*/ 18 w 19"/>
                    <a:gd name="T41" fmla="*/ 1 h 6"/>
                    <a:gd name="T42" fmla="*/ 17 w 19"/>
                    <a:gd name="T43" fmla="*/ 1 h 6"/>
                    <a:gd name="T44" fmla="*/ 16 w 19"/>
                    <a:gd name="T45" fmla="*/ 1 h 6"/>
                    <a:gd name="T46" fmla="*/ 17 w 19"/>
                    <a:gd name="T47" fmla="*/ 1 h 6"/>
                    <a:gd name="T48" fmla="*/ 17 w 19"/>
                    <a:gd name="T49" fmla="*/ 1 h 6"/>
                    <a:gd name="T50" fmla="*/ 17 w 19"/>
                    <a:gd name="T51" fmla="*/ 1 h 6"/>
                    <a:gd name="T52" fmla="*/ 18 w 19"/>
                    <a:gd name="T53" fmla="*/ 1 h 6"/>
                    <a:gd name="T54" fmla="*/ 18 w 19"/>
                    <a:gd name="T55" fmla="*/ 2 h 6"/>
                    <a:gd name="T56" fmla="*/ 19 w 19"/>
                    <a:gd name="T57" fmla="*/ 3 h 6"/>
                    <a:gd name="T58" fmla="*/ 19 w 19"/>
                    <a:gd name="T59" fmla="*/ 4 h 6"/>
                    <a:gd name="T60" fmla="*/ 18 w 19"/>
                    <a:gd name="T61" fmla="*/ 5 h 6"/>
                    <a:gd name="T62" fmla="*/ 17 w 19"/>
                    <a:gd name="T63" fmla="*/ 5 h 6"/>
                    <a:gd name="T64" fmla="*/ 16 w 19"/>
                    <a:gd name="T65" fmla="*/ 6 h 6"/>
                    <a:gd name="T66" fmla="*/ 13 w 19"/>
                    <a:gd name="T67" fmla="*/ 5 h 6"/>
                    <a:gd name="T68" fmla="*/ 12 w 19"/>
                    <a:gd name="T69" fmla="*/ 5 h 6"/>
                    <a:gd name="T70" fmla="*/ 11 w 19"/>
                    <a:gd name="T71" fmla="*/ 4 h 6"/>
                    <a:gd name="T72" fmla="*/ 11 w 19"/>
                    <a:gd name="T73" fmla="*/ 2 h 6"/>
                    <a:gd name="T74" fmla="*/ 11 w 19"/>
                    <a:gd name="T75" fmla="*/ 1 h 6"/>
                    <a:gd name="T76" fmla="*/ 10 w 19"/>
                    <a:gd name="T77" fmla="*/ 0 h 6"/>
                    <a:gd name="T78" fmla="*/ 9 w 19"/>
                    <a:gd name="T79" fmla="*/ 0 h 6"/>
                    <a:gd name="T80" fmla="*/ 7 w 19"/>
                    <a:gd name="T81" fmla="*/ 0 h 6"/>
                    <a:gd name="T82" fmla="*/ 6 w 19"/>
                    <a:gd name="T83" fmla="*/ 1 h 6"/>
                    <a:gd name="T84" fmla="*/ 5 w 19"/>
                    <a:gd name="T85" fmla="*/ 1 h 6"/>
                    <a:gd name="T86" fmla="*/ 4 w 19"/>
                    <a:gd name="T87" fmla="*/ 2 h 6"/>
                    <a:gd name="T88" fmla="*/ 3 w 19"/>
                    <a:gd name="T89" fmla="*/ 4 h 6"/>
                    <a:gd name="T90" fmla="*/ 3 w 19"/>
                    <a:gd name="T91" fmla="*/ 4 h 6"/>
                    <a:gd name="T92" fmla="*/ 2 w 19"/>
                    <a:gd name="T93" fmla="*/ 4 h 6"/>
                    <a:gd name="T94" fmla="*/ 1 w 19"/>
                    <a:gd name="T95" fmla="*/ 4 h 6"/>
                    <a:gd name="T96" fmla="*/ 0 w 19"/>
                    <a:gd name="T9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 h="6">
                      <a:moveTo>
                        <a:pt x="0" y="3"/>
                      </a:moveTo>
                      <a:lnTo>
                        <a:pt x="0" y="3"/>
                      </a:lnTo>
                      <a:lnTo>
                        <a:pt x="1" y="4"/>
                      </a:lnTo>
                      <a:lnTo>
                        <a:pt x="1" y="4"/>
                      </a:lnTo>
                      <a:lnTo>
                        <a:pt x="1" y="4"/>
                      </a:lnTo>
                      <a:lnTo>
                        <a:pt x="2" y="5"/>
                      </a:lnTo>
                      <a:lnTo>
                        <a:pt x="2" y="5"/>
                      </a:lnTo>
                      <a:lnTo>
                        <a:pt x="2" y="5"/>
                      </a:lnTo>
                      <a:lnTo>
                        <a:pt x="2" y="5"/>
                      </a:lnTo>
                      <a:lnTo>
                        <a:pt x="3" y="4"/>
                      </a:lnTo>
                      <a:lnTo>
                        <a:pt x="4" y="3"/>
                      </a:lnTo>
                      <a:lnTo>
                        <a:pt x="4" y="3"/>
                      </a:lnTo>
                      <a:lnTo>
                        <a:pt x="6" y="2"/>
                      </a:lnTo>
                      <a:lnTo>
                        <a:pt x="7" y="1"/>
                      </a:lnTo>
                      <a:lnTo>
                        <a:pt x="7" y="1"/>
                      </a:lnTo>
                      <a:lnTo>
                        <a:pt x="7" y="1"/>
                      </a:lnTo>
                      <a:lnTo>
                        <a:pt x="9" y="1"/>
                      </a:lnTo>
                      <a:lnTo>
                        <a:pt x="10" y="1"/>
                      </a:lnTo>
                      <a:lnTo>
                        <a:pt x="10" y="1"/>
                      </a:lnTo>
                      <a:lnTo>
                        <a:pt x="10" y="1"/>
                      </a:lnTo>
                      <a:lnTo>
                        <a:pt x="10" y="2"/>
                      </a:lnTo>
                      <a:lnTo>
                        <a:pt x="10" y="2"/>
                      </a:lnTo>
                      <a:lnTo>
                        <a:pt x="10" y="2"/>
                      </a:lnTo>
                      <a:lnTo>
                        <a:pt x="11" y="3"/>
                      </a:lnTo>
                      <a:lnTo>
                        <a:pt x="11" y="4"/>
                      </a:lnTo>
                      <a:lnTo>
                        <a:pt x="12" y="5"/>
                      </a:lnTo>
                      <a:lnTo>
                        <a:pt x="12" y="5"/>
                      </a:lnTo>
                      <a:lnTo>
                        <a:pt x="12" y="5"/>
                      </a:lnTo>
                      <a:lnTo>
                        <a:pt x="13" y="5"/>
                      </a:lnTo>
                      <a:lnTo>
                        <a:pt x="14" y="6"/>
                      </a:lnTo>
                      <a:lnTo>
                        <a:pt x="15" y="6"/>
                      </a:lnTo>
                      <a:lnTo>
                        <a:pt x="16" y="6"/>
                      </a:lnTo>
                      <a:lnTo>
                        <a:pt x="17" y="6"/>
                      </a:lnTo>
                      <a:lnTo>
                        <a:pt x="18" y="5"/>
                      </a:lnTo>
                      <a:lnTo>
                        <a:pt x="18" y="5"/>
                      </a:lnTo>
                      <a:lnTo>
                        <a:pt x="19" y="4"/>
                      </a:lnTo>
                      <a:lnTo>
                        <a:pt x="19" y="4"/>
                      </a:lnTo>
                      <a:lnTo>
                        <a:pt x="19" y="3"/>
                      </a:lnTo>
                      <a:lnTo>
                        <a:pt x="19" y="3"/>
                      </a:lnTo>
                      <a:lnTo>
                        <a:pt x="19" y="2"/>
                      </a:lnTo>
                      <a:lnTo>
                        <a:pt x="18" y="1"/>
                      </a:lnTo>
                      <a:lnTo>
                        <a:pt x="18" y="1"/>
                      </a:lnTo>
                      <a:lnTo>
                        <a:pt x="17" y="1"/>
                      </a:lnTo>
                      <a:lnTo>
                        <a:pt x="17" y="1"/>
                      </a:lnTo>
                      <a:lnTo>
                        <a:pt x="16" y="1"/>
                      </a:lnTo>
                      <a:lnTo>
                        <a:pt x="16" y="1"/>
                      </a:lnTo>
                      <a:lnTo>
                        <a:pt x="16" y="1"/>
                      </a:lnTo>
                      <a:lnTo>
                        <a:pt x="17" y="1"/>
                      </a:lnTo>
                      <a:lnTo>
                        <a:pt x="17" y="1"/>
                      </a:lnTo>
                      <a:lnTo>
                        <a:pt x="17" y="1"/>
                      </a:lnTo>
                      <a:lnTo>
                        <a:pt x="17" y="1"/>
                      </a:lnTo>
                      <a:lnTo>
                        <a:pt x="17" y="1"/>
                      </a:lnTo>
                      <a:lnTo>
                        <a:pt x="18" y="1"/>
                      </a:lnTo>
                      <a:lnTo>
                        <a:pt x="18" y="1"/>
                      </a:lnTo>
                      <a:lnTo>
                        <a:pt x="18" y="2"/>
                      </a:lnTo>
                      <a:lnTo>
                        <a:pt x="18" y="2"/>
                      </a:lnTo>
                      <a:lnTo>
                        <a:pt x="19" y="2"/>
                      </a:lnTo>
                      <a:lnTo>
                        <a:pt x="19" y="3"/>
                      </a:lnTo>
                      <a:lnTo>
                        <a:pt x="19" y="3"/>
                      </a:lnTo>
                      <a:lnTo>
                        <a:pt x="19" y="4"/>
                      </a:lnTo>
                      <a:lnTo>
                        <a:pt x="18" y="4"/>
                      </a:lnTo>
                      <a:lnTo>
                        <a:pt x="18" y="5"/>
                      </a:lnTo>
                      <a:lnTo>
                        <a:pt x="17" y="5"/>
                      </a:lnTo>
                      <a:lnTo>
                        <a:pt x="17" y="5"/>
                      </a:lnTo>
                      <a:lnTo>
                        <a:pt x="17" y="6"/>
                      </a:lnTo>
                      <a:lnTo>
                        <a:pt x="16" y="6"/>
                      </a:lnTo>
                      <a:lnTo>
                        <a:pt x="15" y="6"/>
                      </a:lnTo>
                      <a:lnTo>
                        <a:pt x="13" y="5"/>
                      </a:lnTo>
                      <a:lnTo>
                        <a:pt x="12" y="5"/>
                      </a:lnTo>
                      <a:lnTo>
                        <a:pt x="12" y="5"/>
                      </a:lnTo>
                      <a:lnTo>
                        <a:pt x="12" y="4"/>
                      </a:lnTo>
                      <a:lnTo>
                        <a:pt x="11" y="4"/>
                      </a:lnTo>
                      <a:lnTo>
                        <a:pt x="11" y="3"/>
                      </a:lnTo>
                      <a:lnTo>
                        <a:pt x="11" y="2"/>
                      </a:lnTo>
                      <a:lnTo>
                        <a:pt x="11" y="1"/>
                      </a:lnTo>
                      <a:lnTo>
                        <a:pt x="11" y="1"/>
                      </a:lnTo>
                      <a:lnTo>
                        <a:pt x="11" y="1"/>
                      </a:lnTo>
                      <a:lnTo>
                        <a:pt x="10" y="0"/>
                      </a:lnTo>
                      <a:lnTo>
                        <a:pt x="10" y="0"/>
                      </a:lnTo>
                      <a:lnTo>
                        <a:pt x="9" y="0"/>
                      </a:lnTo>
                      <a:lnTo>
                        <a:pt x="8" y="0"/>
                      </a:lnTo>
                      <a:lnTo>
                        <a:pt x="7" y="0"/>
                      </a:lnTo>
                      <a:lnTo>
                        <a:pt x="6" y="1"/>
                      </a:lnTo>
                      <a:lnTo>
                        <a:pt x="6" y="1"/>
                      </a:lnTo>
                      <a:lnTo>
                        <a:pt x="6" y="1"/>
                      </a:lnTo>
                      <a:lnTo>
                        <a:pt x="5" y="1"/>
                      </a:lnTo>
                      <a:lnTo>
                        <a:pt x="4" y="2"/>
                      </a:lnTo>
                      <a:lnTo>
                        <a:pt x="4" y="2"/>
                      </a:lnTo>
                      <a:lnTo>
                        <a:pt x="4" y="3"/>
                      </a:lnTo>
                      <a:lnTo>
                        <a:pt x="3" y="4"/>
                      </a:lnTo>
                      <a:lnTo>
                        <a:pt x="3" y="4"/>
                      </a:lnTo>
                      <a:lnTo>
                        <a:pt x="3" y="4"/>
                      </a:lnTo>
                      <a:lnTo>
                        <a:pt x="2" y="4"/>
                      </a:lnTo>
                      <a:lnTo>
                        <a:pt x="2" y="4"/>
                      </a:lnTo>
                      <a:lnTo>
                        <a:pt x="2" y="4"/>
                      </a:lnTo>
                      <a:lnTo>
                        <a:pt x="1" y="4"/>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96" name="Freeform 1004">
                  <a:extLst>
                    <a:ext uri="{FF2B5EF4-FFF2-40B4-BE49-F238E27FC236}">
                      <a16:creationId xmlns:a16="http://schemas.microsoft.com/office/drawing/2014/main" id="{BDBD75EC-CCF4-48E5-83EA-C548969901F2}"/>
                    </a:ext>
                  </a:extLst>
                </p:cNvPr>
                <p:cNvSpPr>
                  <a:spLocks/>
                </p:cNvSpPr>
                <p:nvPr/>
              </p:nvSpPr>
              <p:spPr bwMode="auto">
                <a:xfrm>
                  <a:off x="3236" y="1419"/>
                  <a:ext cx="19" cy="6"/>
                </a:xfrm>
                <a:custGeom>
                  <a:avLst/>
                  <a:gdLst>
                    <a:gd name="T0" fmla="*/ 0 w 19"/>
                    <a:gd name="T1" fmla="*/ 3 h 6"/>
                    <a:gd name="T2" fmla="*/ 1 w 19"/>
                    <a:gd name="T3" fmla="*/ 4 h 6"/>
                    <a:gd name="T4" fmla="*/ 2 w 19"/>
                    <a:gd name="T5" fmla="*/ 5 h 6"/>
                    <a:gd name="T6" fmla="*/ 2 w 19"/>
                    <a:gd name="T7" fmla="*/ 5 h 6"/>
                    <a:gd name="T8" fmla="*/ 3 w 19"/>
                    <a:gd name="T9" fmla="*/ 4 h 6"/>
                    <a:gd name="T10" fmla="*/ 4 w 19"/>
                    <a:gd name="T11" fmla="*/ 3 h 6"/>
                    <a:gd name="T12" fmla="*/ 7 w 19"/>
                    <a:gd name="T13" fmla="*/ 1 h 6"/>
                    <a:gd name="T14" fmla="*/ 7 w 19"/>
                    <a:gd name="T15" fmla="*/ 1 h 6"/>
                    <a:gd name="T16" fmla="*/ 10 w 19"/>
                    <a:gd name="T17" fmla="*/ 1 h 6"/>
                    <a:gd name="T18" fmla="*/ 10 w 19"/>
                    <a:gd name="T19" fmla="*/ 1 h 6"/>
                    <a:gd name="T20" fmla="*/ 10 w 19"/>
                    <a:gd name="T21" fmla="*/ 2 h 6"/>
                    <a:gd name="T22" fmla="*/ 11 w 19"/>
                    <a:gd name="T23" fmla="*/ 3 h 6"/>
                    <a:gd name="T24" fmla="*/ 12 w 19"/>
                    <a:gd name="T25" fmla="*/ 5 h 6"/>
                    <a:gd name="T26" fmla="*/ 12 w 19"/>
                    <a:gd name="T27" fmla="*/ 5 h 6"/>
                    <a:gd name="T28" fmla="*/ 14 w 19"/>
                    <a:gd name="T29" fmla="*/ 6 h 6"/>
                    <a:gd name="T30" fmla="*/ 16 w 19"/>
                    <a:gd name="T31" fmla="*/ 6 h 6"/>
                    <a:gd name="T32" fmla="*/ 18 w 19"/>
                    <a:gd name="T33" fmla="*/ 5 h 6"/>
                    <a:gd name="T34" fmla="*/ 19 w 19"/>
                    <a:gd name="T35" fmla="*/ 4 h 6"/>
                    <a:gd name="T36" fmla="*/ 19 w 19"/>
                    <a:gd name="T37" fmla="*/ 3 h 6"/>
                    <a:gd name="T38" fmla="*/ 19 w 19"/>
                    <a:gd name="T39" fmla="*/ 2 h 6"/>
                    <a:gd name="T40" fmla="*/ 18 w 19"/>
                    <a:gd name="T41" fmla="*/ 1 h 6"/>
                    <a:gd name="T42" fmla="*/ 17 w 19"/>
                    <a:gd name="T43" fmla="*/ 1 h 6"/>
                    <a:gd name="T44" fmla="*/ 16 w 19"/>
                    <a:gd name="T45" fmla="*/ 1 h 6"/>
                    <a:gd name="T46" fmla="*/ 17 w 19"/>
                    <a:gd name="T47" fmla="*/ 1 h 6"/>
                    <a:gd name="T48" fmla="*/ 17 w 19"/>
                    <a:gd name="T49" fmla="*/ 1 h 6"/>
                    <a:gd name="T50" fmla="*/ 17 w 19"/>
                    <a:gd name="T51" fmla="*/ 1 h 6"/>
                    <a:gd name="T52" fmla="*/ 18 w 19"/>
                    <a:gd name="T53" fmla="*/ 1 h 6"/>
                    <a:gd name="T54" fmla="*/ 18 w 19"/>
                    <a:gd name="T55" fmla="*/ 2 h 6"/>
                    <a:gd name="T56" fmla="*/ 19 w 19"/>
                    <a:gd name="T57" fmla="*/ 3 h 6"/>
                    <a:gd name="T58" fmla="*/ 19 w 19"/>
                    <a:gd name="T59" fmla="*/ 4 h 6"/>
                    <a:gd name="T60" fmla="*/ 18 w 19"/>
                    <a:gd name="T61" fmla="*/ 5 h 6"/>
                    <a:gd name="T62" fmla="*/ 17 w 19"/>
                    <a:gd name="T63" fmla="*/ 5 h 6"/>
                    <a:gd name="T64" fmla="*/ 16 w 19"/>
                    <a:gd name="T65" fmla="*/ 6 h 6"/>
                    <a:gd name="T66" fmla="*/ 13 w 19"/>
                    <a:gd name="T67" fmla="*/ 5 h 6"/>
                    <a:gd name="T68" fmla="*/ 12 w 19"/>
                    <a:gd name="T69" fmla="*/ 5 h 6"/>
                    <a:gd name="T70" fmla="*/ 11 w 19"/>
                    <a:gd name="T71" fmla="*/ 4 h 6"/>
                    <a:gd name="T72" fmla="*/ 11 w 19"/>
                    <a:gd name="T73" fmla="*/ 2 h 6"/>
                    <a:gd name="T74" fmla="*/ 11 w 19"/>
                    <a:gd name="T75" fmla="*/ 1 h 6"/>
                    <a:gd name="T76" fmla="*/ 10 w 19"/>
                    <a:gd name="T77" fmla="*/ 0 h 6"/>
                    <a:gd name="T78" fmla="*/ 9 w 19"/>
                    <a:gd name="T79" fmla="*/ 0 h 6"/>
                    <a:gd name="T80" fmla="*/ 7 w 19"/>
                    <a:gd name="T81" fmla="*/ 0 h 6"/>
                    <a:gd name="T82" fmla="*/ 6 w 19"/>
                    <a:gd name="T83" fmla="*/ 1 h 6"/>
                    <a:gd name="T84" fmla="*/ 5 w 19"/>
                    <a:gd name="T85" fmla="*/ 1 h 6"/>
                    <a:gd name="T86" fmla="*/ 4 w 19"/>
                    <a:gd name="T87" fmla="*/ 2 h 6"/>
                    <a:gd name="T88" fmla="*/ 3 w 19"/>
                    <a:gd name="T89" fmla="*/ 4 h 6"/>
                    <a:gd name="T90" fmla="*/ 3 w 19"/>
                    <a:gd name="T91" fmla="*/ 4 h 6"/>
                    <a:gd name="T92" fmla="*/ 2 w 19"/>
                    <a:gd name="T93" fmla="*/ 4 h 6"/>
                    <a:gd name="T94" fmla="*/ 1 w 19"/>
                    <a:gd name="T95" fmla="*/ 4 h 6"/>
                    <a:gd name="T96" fmla="*/ 0 w 19"/>
                    <a:gd name="T9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 h="6">
                      <a:moveTo>
                        <a:pt x="0" y="3"/>
                      </a:moveTo>
                      <a:lnTo>
                        <a:pt x="0" y="3"/>
                      </a:lnTo>
                      <a:lnTo>
                        <a:pt x="1" y="4"/>
                      </a:lnTo>
                      <a:lnTo>
                        <a:pt x="1" y="4"/>
                      </a:lnTo>
                      <a:lnTo>
                        <a:pt x="1" y="4"/>
                      </a:lnTo>
                      <a:lnTo>
                        <a:pt x="2" y="5"/>
                      </a:lnTo>
                      <a:lnTo>
                        <a:pt x="2" y="5"/>
                      </a:lnTo>
                      <a:lnTo>
                        <a:pt x="2" y="5"/>
                      </a:lnTo>
                      <a:lnTo>
                        <a:pt x="2" y="5"/>
                      </a:lnTo>
                      <a:lnTo>
                        <a:pt x="3" y="4"/>
                      </a:lnTo>
                      <a:lnTo>
                        <a:pt x="4" y="3"/>
                      </a:lnTo>
                      <a:lnTo>
                        <a:pt x="4" y="3"/>
                      </a:lnTo>
                      <a:lnTo>
                        <a:pt x="6" y="2"/>
                      </a:lnTo>
                      <a:lnTo>
                        <a:pt x="7" y="1"/>
                      </a:lnTo>
                      <a:lnTo>
                        <a:pt x="7" y="1"/>
                      </a:lnTo>
                      <a:lnTo>
                        <a:pt x="7" y="1"/>
                      </a:lnTo>
                      <a:lnTo>
                        <a:pt x="9" y="1"/>
                      </a:lnTo>
                      <a:lnTo>
                        <a:pt x="10" y="1"/>
                      </a:lnTo>
                      <a:lnTo>
                        <a:pt x="10" y="1"/>
                      </a:lnTo>
                      <a:lnTo>
                        <a:pt x="10" y="1"/>
                      </a:lnTo>
                      <a:lnTo>
                        <a:pt x="10" y="2"/>
                      </a:lnTo>
                      <a:lnTo>
                        <a:pt x="10" y="2"/>
                      </a:lnTo>
                      <a:lnTo>
                        <a:pt x="10" y="2"/>
                      </a:lnTo>
                      <a:lnTo>
                        <a:pt x="11" y="3"/>
                      </a:lnTo>
                      <a:lnTo>
                        <a:pt x="11" y="4"/>
                      </a:lnTo>
                      <a:lnTo>
                        <a:pt x="12" y="5"/>
                      </a:lnTo>
                      <a:lnTo>
                        <a:pt x="12" y="5"/>
                      </a:lnTo>
                      <a:lnTo>
                        <a:pt x="12" y="5"/>
                      </a:lnTo>
                      <a:lnTo>
                        <a:pt x="13" y="5"/>
                      </a:lnTo>
                      <a:lnTo>
                        <a:pt x="14" y="6"/>
                      </a:lnTo>
                      <a:lnTo>
                        <a:pt x="15" y="6"/>
                      </a:lnTo>
                      <a:lnTo>
                        <a:pt x="16" y="6"/>
                      </a:lnTo>
                      <a:lnTo>
                        <a:pt x="17" y="6"/>
                      </a:lnTo>
                      <a:lnTo>
                        <a:pt x="18" y="5"/>
                      </a:lnTo>
                      <a:lnTo>
                        <a:pt x="18" y="5"/>
                      </a:lnTo>
                      <a:lnTo>
                        <a:pt x="19" y="4"/>
                      </a:lnTo>
                      <a:lnTo>
                        <a:pt x="19" y="4"/>
                      </a:lnTo>
                      <a:lnTo>
                        <a:pt x="19" y="3"/>
                      </a:lnTo>
                      <a:lnTo>
                        <a:pt x="19" y="3"/>
                      </a:lnTo>
                      <a:lnTo>
                        <a:pt x="19" y="2"/>
                      </a:lnTo>
                      <a:lnTo>
                        <a:pt x="18" y="1"/>
                      </a:lnTo>
                      <a:lnTo>
                        <a:pt x="18" y="1"/>
                      </a:lnTo>
                      <a:lnTo>
                        <a:pt x="17" y="1"/>
                      </a:lnTo>
                      <a:lnTo>
                        <a:pt x="17" y="1"/>
                      </a:lnTo>
                      <a:lnTo>
                        <a:pt x="16" y="1"/>
                      </a:lnTo>
                      <a:lnTo>
                        <a:pt x="16" y="1"/>
                      </a:lnTo>
                      <a:lnTo>
                        <a:pt x="16" y="1"/>
                      </a:lnTo>
                      <a:lnTo>
                        <a:pt x="17" y="1"/>
                      </a:lnTo>
                      <a:lnTo>
                        <a:pt x="17" y="1"/>
                      </a:lnTo>
                      <a:lnTo>
                        <a:pt x="17" y="1"/>
                      </a:lnTo>
                      <a:lnTo>
                        <a:pt x="17" y="1"/>
                      </a:lnTo>
                      <a:lnTo>
                        <a:pt x="17" y="1"/>
                      </a:lnTo>
                      <a:lnTo>
                        <a:pt x="18" y="1"/>
                      </a:lnTo>
                      <a:lnTo>
                        <a:pt x="18" y="1"/>
                      </a:lnTo>
                      <a:lnTo>
                        <a:pt x="18" y="2"/>
                      </a:lnTo>
                      <a:lnTo>
                        <a:pt x="18" y="2"/>
                      </a:lnTo>
                      <a:lnTo>
                        <a:pt x="19" y="2"/>
                      </a:lnTo>
                      <a:lnTo>
                        <a:pt x="19" y="3"/>
                      </a:lnTo>
                      <a:lnTo>
                        <a:pt x="19" y="3"/>
                      </a:lnTo>
                      <a:lnTo>
                        <a:pt x="19" y="4"/>
                      </a:lnTo>
                      <a:lnTo>
                        <a:pt x="18" y="4"/>
                      </a:lnTo>
                      <a:lnTo>
                        <a:pt x="18" y="5"/>
                      </a:lnTo>
                      <a:lnTo>
                        <a:pt x="17" y="5"/>
                      </a:lnTo>
                      <a:lnTo>
                        <a:pt x="17" y="5"/>
                      </a:lnTo>
                      <a:lnTo>
                        <a:pt x="17" y="6"/>
                      </a:lnTo>
                      <a:lnTo>
                        <a:pt x="16" y="6"/>
                      </a:lnTo>
                      <a:lnTo>
                        <a:pt x="15" y="6"/>
                      </a:lnTo>
                      <a:lnTo>
                        <a:pt x="13" y="5"/>
                      </a:lnTo>
                      <a:lnTo>
                        <a:pt x="12" y="5"/>
                      </a:lnTo>
                      <a:lnTo>
                        <a:pt x="12" y="5"/>
                      </a:lnTo>
                      <a:lnTo>
                        <a:pt x="12" y="4"/>
                      </a:lnTo>
                      <a:lnTo>
                        <a:pt x="11" y="4"/>
                      </a:lnTo>
                      <a:lnTo>
                        <a:pt x="11" y="3"/>
                      </a:lnTo>
                      <a:lnTo>
                        <a:pt x="11" y="2"/>
                      </a:lnTo>
                      <a:lnTo>
                        <a:pt x="11" y="1"/>
                      </a:lnTo>
                      <a:lnTo>
                        <a:pt x="11" y="1"/>
                      </a:lnTo>
                      <a:lnTo>
                        <a:pt x="11" y="1"/>
                      </a:lnTo>
                      <a:lnTo>
                        <a:pt x="10" y="0"/>
                      </a:lnTo>
                      <a:lnTo>
                        <a:pt x="10" y="0"/>
                      </a:lnTo>
                      <a:lnTo>
                        <a:pt x="9" y="0"/>
                      </a:lnTo>
                      <a:lnTo>
                        <a:pt x="8" y="0"/>
                      </a:lnTo>
                      <a:lnTo>
                        <a:pt x="7" y="0"/>
                      </a:lnTo>
                      <a:lnTo>
                        <a:pt x="6" y="1"/>
                      </a:lnTo>
                      <a:lnTo>
                        <a:pt x="6" y="1"/>
                      </a:lnTo>
                      <a:lnTo>
                        <a:pt x="6" y="1"/>
                      </a:lnTo>
                      <a:lnTo>
                        <a:pt x="5" y="1"/>
                      </a:lnTo>
                      <a:lnTo>
                        <a:pt x="4" y="2"/>
                      </a:lnTo>
                      <a:lnTo>
                        <a:pt x="4" y="2"/>
                      </a:lnTo>
                      <a:lnTo>
                        <a:pt x="4" y="3"/>
                      </a:lnTo>
                      <a:lnTo>
                        <a:pt x="3" y="4"/>
                      </a:lnTo>
                      <a:lnTo>
                        <a:pt x="3" y="4"/>
                      </a:lnTo>
                      <a:lnTo>
                        <a:pt x="3" y="4"/>
                      </a:lnTo>
                      <a:lnTo>
                        <a:pt x="2" y="4"/>
                      </a:lnTo>
                      <a:lnTo>
                        <a:pt x="2" y="4"/>
                      </a:lnTo>
                      <a:lnTo>
                        <a:pt x="2" y="4"/>
                      </a:lnTo>
                      <a:lnTo>
                        <a:pt x="1" y="4"/>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97" name="Freeform 1005">
                  <a:extLst>
                    <a:ext uri="{FF2B5EF4-FFF2-40B4-BE49-F238E27FC236}">
                      <a16:creationId xmlns:a16="http://schemas.microsoft.com/office/drawing/2014/main" id="{A05A52B3-D6ED-4700-B47C-022D8F909761}"/>
                    </a:ext>
                  </a:extLst>
                </p:cNvPr>
                <p:cNvSpPr>
                  <a:spLocks/>
                </p:cNvSpPr>
                <p:nvPr/>
              </p:nvSpPr>
              <p:spPr bwMode="auto">
                <a:xfrm>
                  <a:off x="3237" y="1421"/>
                  <a:ext cx="10" cy="4"/>
                </a:xfrm>
                <a:custGeom>
                  <a:avLst/>
                  <a:gdLst>
                    <a:gd name="T0" fmla="*/ 0 w 10"/>
                    <a:gd name="T1" fmla="*/ 4 h 4"/>
                    <a:gd name="T2" fmla="*/ 0 w 10"/>
                    <a:gd name="T3" fmla="*/ 4 h 4"/>
                    <a:gd name="T4" fmla="*/ 0 w 10"/>
                    <a:gd name="T5" fmla="*/ 4 h 4"/>
                    <a:gd name="T6" fmla="*/ 1 w 10"/>
                    <a:gd name="T7" fmla="*/ 4 h 4"/>
                    <a:gd name="T8" fmla="*/ 1 w 10"/>
                    <a:gd name="T9" fmla="*/ 4 h 4"/>
                    <a:gd name="T10" fmla="*/ 3 w 10"/>
                    <a:gd name="T11" fmla="*/ 3 h 4"/>
                    <a:gd name="T12" fmla="*/ 3 w 10"/>
                    <a:gd name="T13" fmla="*/ 3 h 4"/>
                    <a:gd name="T14" fmla="*/ 4 w 10"/>
                    <a:gd name="T15" fmla="*/ 2 h 4"/>
                    <a:gd name="T16" fmla="*/ 5 w 10"/>
                    <a:gd name="T17" fmla="*/ 1 h 4"/>
                    <a:gd name="T18" fmla="*/ 5 w 10"/>
                    <a:gd name="T19" fmla="*/ 1 h 4"/>
                    <a:gd name="T20" fmla="*/ 6 w 10"/>
                    <a:gd name="T21" fmla="*/ 1 h 4"/>
                    <a:gd name="T22" fmla="*/ 7 w 10"/>
                    <a:gd name="T23" fmla="*/ 0 h 4"/>
                    <a:gd name="T24" fmla="*/ 8 w 10"/>
                    <a:gd name="T25" fmla="*/ 0 h 4"/>
                    <a:gd name="T26" fmla="*/ 9 w 10"/>
                    <a:gd name="T27" fmla="*/ 0 h 4"/>
                    <a:gd name="T28" fmla="*/ 9 w 10"/>
                    <a:gd name="T29" fmla="*/ 1 h 4"/>
                    <a:gd name="T30" fmla="*/ 10 w 10"/>
                    <a:gd name="T31" fmla="*/ 1 h 4"/>
                    <a:gd name="T32" fmla="*/ 10 w 10"/>
                    <a:gd name="T33" fmla="*/ 1 h 4"/>
                    <a:gd name="T34" fmla="*/ 10 w 10"/>
                    <a:gd name="T35" fmla="*/ 1 h 4"/>
                    <a:gd name="T36" fmla="*/ 10 w 10"/>
                    <a:gd name="T37" fmla="*/ 1 h 4"/>
                    <a:gd name="T38" fmla="*/ 10 w 10"/>
                    <a:gd name="T39" fmla="*/ 1 h 4"/>
                    <a:gd name="T40" fmla="*/ 10 w 10"/>
                    <a:gd name="T41" fmla="*/ 1 h 4"/>
                    <a:gd name="T42" fmla="*/ 9 w 10"/>
                    <a:gd name="T43" fmla="*/ 0 h 4"/>
                    <a:gd name="T44" fmla="*/ 9 w 10"/>
                    <a:gd name="T45" fmla="*/ 0 h 4"/>
                    <a:gd name="T46" fmla="*/ 9 w 10"/>
                    <a:gd name="T47" fmla="*/ 0 h 4"/>
                    <a:gd name="T48" fmla="*/ 8 w 10"/>
                    <a:gd name="T49" fmla="*/ 0 h 4"/>
                    <a:gd name="T50" fmla="*/ 7 w 10"/>
                    <a:gd name="T51" fmla="*/ 0 h 4"/>
                    <a:gd name="T52" fmla="*/ 7 w 10"/>
                    <a:gd name="T53" fmla="*/ 0 h 4"/>
                    <a:gd name="T54" fmla="*/ 6 w 10"/>
                    <a:gd name="T55" fmla="*/ 1 h 4"/>
                    <a:gd name="T56" fmla="*/ 5 w 10"/>
                    <a:gd name="T57" fmla="*/ 1 h 4"/>
                    <a:gd name="T58" fmla="*/ 4 w 10"/>
                    <a:gd name="T59" fmla="*/ 2 h 4"/>
                    <a:gd name="T60" fmla="*/ 4 w 10"/>
                    <a:gd name="T61" fmla="*/ 2 h 4"/>
                    <a:gd name="T62" fmla="*/ 2 w 10"/>
                    <a:gd name="T63" fmla="*/ 3 h 4"/>
                    <a:gd name="T64" fmla="*/ 2 w 10"/>
                    <a:gd name="T65" fmla="*/ 4 h 4"/>
                    <a:gd name="T66" fmla="*/ 1 w 10"/>
                    <a:gd name="T67" fmla="*/ 4 h 4"/>
                    <a:gd name="T68" fmla="*/ 1 w 10"/>
                    <a:gd name="T69" fmla="*/ 4 h 4"/>
                    <a:gd name="T70" fmla="*/ 0 w 10"/>
                    <a:gd name="T71" fmla="*/ 4 h 4"/>
                    <a:gd name="T72" fmla="*/ 0 w 10"/>
                    <a:gd name="T73" fmla="*/ 4 h 4"/>
                    <a:gd name="T74" fmla="*/ 0 w 10"/>
                    <a:gd name="T7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4">
                      <a:moveTo>
                        <a:pt x="0" y="4"/>
                      </a:moveTo>
                      <a:lnTo>
                        <a:pt x="0" y="4"/>
                      </a:lnTo>
                      <a:lnTo>
                        <a:pt x="0" y="4"/>
                      </a:lnTo>
                      <a:lnTo>
                        <a:pt x="1" y="4"/>
                      </a:lnTo>
                      <a:lnTo>
                        <a:pt x="1" y="4"/>
                      </a:lnTo>
                      <a:lnTo>
                        <a:pt x="3" y="3"/>
                      </a:lnTo>
                      <a:lnTo>
                        <a:pt x="3" y="3"/>
                      </a:lnTo>
                      <a:lnTo>
                        <a:pt x="4" y="2"/>
                      </a:lnTo>
                      <a:lnTo>
                        <a:pt x="5" y="1"/>
                      </a:lnTo>
                      <a:lnTo>
                        <a:pt x="5" y="1"/>
                      </a:lnTo>
                      <a:lnTo>
                        <a:pt x="6" y="1"/>
                      </a:lnTo>
                      <a:lnTo>
                        <a:pt x="7" y="0"/>
                      </a:lnTo>
                      <a:lnTo>
                        <a:pt x="8" y="0"/>
                      </a:lnTo>
                      <a:lnTo>
                        <a:pt x="9" y="0"/>
                      </a:lnTo>
                      <a:lnTo>
                        <a:pt x="9" y="1"/>
                      </a:lnTo>
                      <a:lnTo>
                        <a:pt x="10" y="1"/>
                      </a:lnTo>
                      <a:lnTo>
                        <a:pt x="10" y="1"/>
                      </a:lnTo>
                      <a:lnTo>
                        <a:pt x="10" y="1"/>
                      </a:lnTo>
                      <a:lnTo>
                        <a:pt x="10" y="1"/>
                      </a:lnTo>
                      <a:lnTo>
                        <a:pt x="10" y="1"/>
                      </a:lnTo>
                      <a:lnTo>
                        <a:pt x="10" y="1"/>
                      </a:lnTo>
                      <a:lnTo>
                        <a:pt x="9" y="0"/>
                      </a:lnTo>
                      <a:lnTo>
                        <a:pt x="9" y="0"/>
                      </a:lnTo>
                      <a:lnTo>
                        <a:pt x="9" y="0"/>
                      </a:lnTo>
                      <a:lnTo>
                        <a:pt x="8" y="0"/>
                      </a:lnTo>
                      <a:lnTo>
                        <a:pt x="7" y="0"/>
                      </a:lnTo>
                      <a:lnTo>
                        <a:pt x="7" y="0"/>
                      </a:lnTo>
                      <a:lnTo>
                        <a:pt x="6" y="1"/>
                      </a:lnTo>
                      <a:lnTo>
                        <a:pt x="5" y="1"/>
                      </a:lnTo>
                      <a:lnTo>
                        <a:pt x="4" y="2"/>
                      </a:lnTo>
                      <a:lnTo>
                        <a:pt x="4" y="2"/>
                      </a:lnTo>
                      <a:lnTo>
                        <a:pt x="2" y="3"/>
                      </a:lnTo>
                      <a:lnTo>
                        <a:pt x="2" y="4"/>
                      </a:lnTo>
                      <a:lnTo>
                        <a:pt x="1" y="4"/>
                      </a:lnTo>
                      <a:lnTo>
                        <a:pt x="1" y="4"/>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98" name="Freeform 1006">
                  <a:extLst>
                    <a:ext uri="{FF2B5EF4-FFF2-40B4-BE49-F238E27FC236}">
                      <a16:creationId xmlns:a16="http://schemas.microsoft.com/office/drawing/2014/main" id="{FE506458-AC88-45D4-AF5E-EA3FC6FDDBCD}"/>
                    </a:ext>
                  </a:extLst>
                </p:cNvPr>
                <p:cNvSpPr>
                  <a:spLocks/>
                </p:cNvSpPr>
                <p:nvPr/>
              </p:nvSpPr>
              <p:spPr bwMode="auto">
                <a:xfrm>
                  <a:off x="3237" y="1421"/>
                  <a:ext cx="10" cy="4"/>
                </a:xfrm>
                <a:custGeom>
                  <a:avLst/>
                  <a:gdLst>
                    <a:gd name="T0" fmla="*/ 0 w 10"/>
                    <a:gd name="T1" fmla="*/ 4 h 4"/>
                    <a:gd name="T2" fmla="*/ 0 w 10"/>
                    <a:gd name="T3" fmla="*/ 4 h 4"/>
                    <a:gd name="T4" fmla="*/ 0 w 10"/>
                    <a:gd name="T5" fmla="*/ 4 h 4"/>
                    <a:gd name="T6" fmla="*/ 1 w 10"/>
                    <a:gd name="T7" fmla="*/ 4 h 4"/>
                    <a:gd name="T8" fmla="*/ 1 w 10"/>
                    <a:gd name="T9" fmla="*/ 4 h 4"/>
                    <a:gd name="T10" fmla="*/ 3 w 10"/>
                    <a:gd name="T11" fmla="*/ 3 h 4"/>
                    <a:gd name="T12" fmla="*/ 3 w 10"/>
                    <a:gd name="T13" fmla="*/ 3 h 4"/>
                    <a:gd name="T14" fmla="*/ 4 w 10"/>
                    <a:gd name="T15" fmla="*/ 2 h 4"/>
                    <a:gd name="T16" fmla="*/ 5 w 10"/>
                    <a:gd name="T17" fmla="*/ 1 h 4"/>
                    <a:gd name="T18" fmla="*/ 5 w 10"/>
                    <a:gd name="T19" fmla="*/ 1 h 4"/>
                    <a:gd name="T20" fmla="*/ 6 w 10"/>
                    <a:gd name="T21" fmla="*/ 1 h 4"/>
                    <a:gd name="T22" fmla="*/ 7 w 10"/>
                    <a:gd name="T23" fmla="*/ 0 h 4"/>
                    <a:gd name="T24" fmla="*/ 8 w 10"/>
                    <a:gd name="T25" fmla="*/ 0 h 4"/>
                    <a:gd name="T26" fmla="*/ 9 w 10"/>
                    <a:gd name="T27" fmla="*/ 0 h 4"/>
                    <a:gd name="T28" fmla="*/ 9 w 10"/>
                    <a:gd name="T29" fmla="*/ 1 h 4"/>
                    <a:gd name="T30" fmla="*/ 10 w 10"/>
                    <a:gd name="T31" fmla="*/ 1 h 4"/>
                    <a:gd name="T32" fmla="*/ 10 w 10"/>
                    <a:gd name="T33" fmla="*/ 1 h 4"/>
                    <a:gd name="T34" fmla="*/ 10 w 10"/>
                    <a:gd name="T35" fmla="*/ 1 h 4"/>
                    <a:gd name="T36" fmla="*/ 10 w 10"/>
                    <a:gd name="T37" fmla="*/ 1 h 4"/>
                    <a:gd name="T38" fmla="*/ 10 w 10"/>
                    <a:gd name="T39" fmla="*/ 1 h 4"/>
                    <a:gd name="T40" fmla="*/ 10 w 10"/>
                    <a:gd name="T41" fmla="*/ 1 h 4"/>
                    <a:gd name="T42" fmla="*/ 9 w 10"/>
                    <a:gd name="T43" fmla="*/ 0 h 4"/>
                    <a:gd name="T44" fmla="*/ 9 w 10"/>
                    <a:gd name="T45" fmla="*/ 0 h 4"/>
                    <a:gd name="T46" fmla="*/ 9 w 10"/>
                    <a:gd name="T47" fmla="*/ 0 h 4"/>
                    <a:gd name="T48" fmla="*/ 8 w 10"/>
                    <a:gd name="T49" fmla="*/ 0 h 4"/>
                    <a:gd name="T50" fmla="*/ 7 w 10"/>
                    <a:gd name="T51" fmla="*/ 0 h 4"/>
                    <a:gd name="T52" fmla="*/ 7 w 10"/>
                    <a:gd name="T53" fmla="*/ 0 h 4"/>
                    <a:gd name="T54" fmla="*/ 6 w 10"/>
                    <a:gd name="T55" fmla="*/ 1 h 4"/>
                    <a:gd name="T56" fmla="*/ 5 w 10"/>
                    <a:gd name="T57" fmla="*/ 1 h 4"/>
                    <a:gd name="T58" fmla="*/ 4 w 10"/>
                    <a:gd name="T59" fmla="*/ 2 h 4"/>
                    <a:gd name="T60" fmla="*/ 4 w 10"/>
                    <a:gd name="T61" fmla="*/ 2 h 4"/>
                    <a:gd name="T62" fmla="*/ 2 w 10"/>
                    <a:gd name="T63" fmla="*/ 3 h 4"/>
                    <a:gd name="T64" fmla="*/ 2 w 10"/>
                    <a:gd name="T65" fmla="*/ 4 h 4"/>
                    <a:gd name="T66" fmla="*/ 1 w 10"/>
                    <a:gd name="T67" fmla="*/ 4 h 4"/>
                    <a:gd name="T68" fmla="*/ 1 w 10"/>
                    <a:gd name="T69" fmla="*/ 4 h 4"/>
                    <a:gd name="T70" fmla="*/ 0 w 10"/>
                    <a:gd name="T71" fmla="*/ 4 h 4"/>
                    <a:gd name="T72" fmla="*/ 0 w 10"/>
                    <a:gd name="T73" fmla="*/ 4 h 4"/>
                    <a:gd name="T74" fmla="*/ 0 w 10"/>
                    <a:gd name="T7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4">
                      <a:moveTo>
                        <a:pt x="0" y="4"/>
                      </a:moveTo>
                      <a:lnTo>
                        <a:pt x="0" y="4"/>
                      </a:lnTo>
                      <a:lnTo>
                        <a:pt x="0" y="4"/>
                      </a:lnTo>
                      <a:lnTo>
                        <a:pt x="1" y="4"/>
                      </a:lnTo>
                      <a:lnTo>
                        <a:pt x="1" y="4"/>
                      </a:lnTo>
                      <a:lnTo>
                        <a:pt x="3" y="3"/>
                      </a:lnTo>
                      <a:lnTo>
                        <a:pt x="3" y="3"/>
                      </a:lnTo>
                      <a:lnTo>
                        <a:pt x="4" y="2"/>
                      </a:lnTo>
                      <a:lnTo>
                        <a:pt x="5" y="1"/>
                      </a:lnTo>
                      <a:lnTo>
                        <a:pt x="5" y="1"/>
                      </a:lnTo>
                      <a:lnTo>
                        <a:pt x="6" y="1"/>
                      </a:lnTo>
                      <a:lnTo>
                        <a:pt x="7" y="0"/>
                      </a:lnTo>
                      <a:lnTo>
                        <a:pt x="8" y="0"/>
                      </a:lnTo>
                      <a:lnTo>
                        <a:pt x="9" y="0"/>
                      </a:lnTo>
                      <a:lnTo>
                        <a:pt x="9" y="1"/>
                      </a:lnTo>
                      <a:lnTo>
                        <a:pt x="10" y="1"/>
                      </a:lnTo>
                      <a:lnTo>
                        <a:pt x="10" y="1"/>
                      </a:lnTo>
                      <a:lnTo>
                        <a:pt x="10" y="1"/>
                      </a:lnTo>
                      <a:lnTo>
                        <a:pt x="10" y="1"/>
                      </a:lnTo>
                      <a:lnTo>
                        <a:pt x="10" y="1"/>
                      </a:lnTo>
                      <a:lnTo>
                        <a:pt x="10" y="1"/>
                      </a:lnTo>
                      <a:lnTo>
                        <a:pt x="9" y="0"/>
                      </a:lnTo>
                      <a:lnTo>
                        <a:pt x="9" y="0"/>
                      </a:lnTo>
                      <a:lnTo>
                        <a:pt x="9" y="0"/>
                      </a:lnTo>
                      <a:lnTo>
                        <a:pt x="8" y="0"/>
                      </a:lnTo>
                      <a:lnTo>
                        <a:pt x="7" y="0"/>
                      </a:lnTo>
                      <a:lnTo>
                        <a:pt x="7" y="0"/>
                      </a:lnTo>
                      <a:lnTo>
                        <a:pt x="6" y="1"/>
                      </a:lnTo>
                      <a:lnTo>
                        <a:pt x="5" y="1"/>
                      </a:lnTo>
                      <a:lnTo>
                        <a:pt x="4" y="2"/>
                      </a:lnTo>
                      <a:lnTo>
                        <a:pt x="4" y="2"/>
                      </a:lnTo>
                      <a:lnTo>
                        <a:pt x="2" y="3"/>
                      </a:lnTo>
                      <a:lnTo>
                        <a:pt x="2" y="4"/>
                      </a:lnTo>
                      <a:lnTo>
                        <a:pt x="1" y="4"/>
                      </a:lnTo>
                      <a:lnTo>
                        <a:pt x="1" y="4"/>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999" name="Freeform 1007">
                  <a:extLst>
                    <a:ext uri="{FF2B5EF4-FFF2-40B4-BE49-F238E27FC236}">
                      <a16:creationId xmlns:a16="http://schemas.microsoft.com/office/drawing/2014/main" id="{16ACEC38-202B-4051-AF40-A7E4B601D062}"/>
                    </a:ext>
                  </a:extLst>
                </p:cNvPr>
                <p:cNvSpPr>
                  <a:spLocks/>
                </p:cNvSpPr>
                <p:nvPr/>
              </p:nvSpPr>
              <p:spPr bwMode="auto">
                <a:xfrm>
                  <a:off x="3246" y="1422"/>
                  <a:ext cx="8" cy="5"/>
                </a:xfrm>
                <a:custGeom>
                  <a:avLst/>
                  <a:gdLst>
                    <a:gd name="T0" fmla="*/ 0 w 8"/>
                    <a:gd name="T1" fmla="*/ 0 h 5"/>
                    <a:gd name="T2" fmla="*/ 0 w 8"/>
                    <a:gd name="T3" fmla="*/ 0 h 5"/>
                    <a:gd name="T4" fmla="*/ 1 w 8"/>
                    <a:gd name="T5" fmla="*/ 1 h 5"/>
                    <a:gd name="T6" fmla="*/ 2 w 8"/>
                    <a:gd name="T7" fmla="*/ 3 h 5"/>
                    <a:gd name="T8" fmla="*/ 2 w 8"/>
                    <a:gd name="T9" fmla="*/ 3 h 5"/>
                    <a:gd name="T10" fmla="*/ 3 w 8"/>
                    <a:gd name="T11" fmla="*/ 4 h 5"/>
                    <a:gd name="T12" fmla="*/ 3 w 8"/>
                    <a:gd name="T13" fmla="*/ 4 h 5"/>
                    <a:gd name="T14" fmla="*/ 4 w 8"/>
                    <a:gd name="T15" fmla="*/ 5 h 5"/>
                    <a:gd name="T16" fmla="*/ 4 w 8"/>
                    <a:gd name="T17" fmla="*/ 5 h 5"/>
                    <a:gd name="T18" fmla="*/ 5 w 8"/>
                    <a:gd name="T19" fmla="*/ 5 h 5"/>
                    <a:gd name="T20" fmla="*/ 6 w 8"/>
                    <a:gd name="T21" fmla="*/ 5 h 5"/>
                    <a:gd name="T22" fmla="*/ 6 w 8"/>
                    <a:gd name="T23" fmla="*/ 4 h 5"/>
                    <a:gd name="T24" fmla="*/ 7 w 8"/>
                    <a:gd name="T25" fmla="*/ 4 h 5"/>
                    <a:gd name="T26" fmla="*/ 7 w 8"/>
                    <a:gd name="T27" fmla="*/ 3 h 5"/>
                    <a:gd name="T28" fmla="*/ 8 w 8"/>
                    <a:gd name="T29" fmla="*/ 3 h 5"/>
                    <a:gd name="T30" fmla="*/ 8 w 8"/>
                    <a:gd name="T31" fmla="*/ 2 h 5"/>
                    <a:gd name="T32" fmla="*/ 8 w 8"/>
                    <a:gd name="T33" fmla="*/ 2 h 5"/>
                    <a:gd name="T34" fmla="*/ 8 w 8"/>
                    <a:gd name="T35" fmla="*/ 2 h 5"/>
                    <a:gd name="T36" fmla="*/ 8 w 8"/>
                    <a:gd name="T37" fmla="*/ 2 h 5"/>
                    <a:gd name="T38" fmla="*/ 8 w 8"/>
                    <a:gd name="T39" fmla="*/ 2 h 5"/>
                    <a:gd name="T40" fmla="*/ 8 w 8"/>
                    <a:gd name="T41" fmla="*/ 2 h 5"/>
                    <a:gd name="T42" fmla="*/ 8 w 8"/>
                    <a:gd name="T43" fmla="*/ 2 h 5"/>
                    <a:gd name="T44" fmla="*/ 7 w 8"/>
                    <a:gd name="T45" fmla="*/ 3 h 5"/>
                    <a:gd name="T46" fmla="*/ 7 w 8"/>
                    <a:gd name="T47" fmla="*/ 4 h 5"/>
                    <a:gd name="T48" fmla="*/ 6 w 8"/>
                    <a:gd name="T49" fmla="*/ 4 h 5"/>
                    <a:gd name="T50" fmla="*/ 5 w 8"/>
                    <a:gd name="T51" fmla="*/ 4 h 5"/>
                    <a:gd name="T52" fmla="*/ 5 w 8"/>
                    <a:gd name="T53" fmla="*/ 4 h 5"/>
                    <a:gd name="T54" fmla="*/ 4 w 8"/>
                    <a:gd name="T55" fmla="*/ 4 h 5"/>
                    <a:gd name="T56" fmla="*/ 3 w 8"/>
                    <a:gd name="T57" fmla="*/ 4 h 5"/>
                    <a:gd name="T58" fmla="*/ 3 w 8"/>
                    <a:gd name="T59" fmla="*/ 4 h 5"/>
                    <a:gd name="T60" fmla="*/ 2 w 8"/>
                    <a:gd name="T61" fmla="*/ 3 h 5"/>
                    <a:gd name="T62" fmla="*/ 2 w 8"/>
                    <a:gd name="T63" fmla="*/ 3 h 5"/>
                    <a:gd name="T64" fmla="*/ 1 w 8"/>
                    <a:gd name="T65" fmla="*/ 2 h 5"/>
                    <a:gd name="T66" fmla="*/ 1 w 8"/>
                    <a:gd name="T67" fmla="*/ 0 h 5"/>
                    <a:gd name="T68" fmla="*/ 1 w 8"/>
                    <a:gd name="T69" fmla="*/ 0 h 5"/>
                    <a:gd name="T70" fmla="*/ 0 w 8"/>
                    <a:gd name="T7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5">
                      <a:moveTo>
                        <a:pt x="0" y="0"/>
                      </a:moveTo>
                      <a:lnTo>
                        <a:pt x="0" y="0"/>
                      </a:lnTo>
                      <a:lnTo>
                        <a:pt x="1" y="1"/>
                      </a:lnTo>
                      <a:lnTo>
                        <a:pt x="2" y="3"/>
                      </a:lnTo>
                      <a:lnTo>
                        <a:pt x="2" y="3"/>
                      </a:lnTo>
                      <a:lnTo>
                        <a:pt x="3" y="4"/>
                      </a:lnTo>
                      <a:lnTo>
                        <a:pt x="3" y="4"/>
                      </a:lnTo>
                      <a:lnTo>
                        <a:pt x="4" y="5"/>
                      </a:lnTo>
                      <a:lnTo>
                        <a:pt x="4" y="5"/>
                      </a:lnTo>
                      <a:lnTo>
                        <a:pt x="5" y="5"/>
                      </a:lnTo>
                      <a:lnTo>
                        <a:pt x="6" y="5"/>
                      </a:lnTo>
                      <a:lnTo>
                        <a:pt x="6" y="4"/>
                      </a:lnTo>
                      <a:lnTo>
                        <a:pt x="7" y="4"/>
                      </a:lnTo>
                      <a:lnTo>
                        <a:pt x="7" y="3"/>
                      </a:lnTo>
                      <a:lnTo>
                        <a:pt x="8" y="3"/>
                      </a:lnTo>
                      <a:lnTo>
                        <a:pt x="8" y="2"/>
                      </a:lnTo>
                      <a:lnTo>
                        <a:pt x="8" y="2"/>
                      </a:lnTo>
                      <a:lnTo>
                        <a:pt x="8" y="2"/>
                      </a:lnTo>
                      <a:lnTo>
                        <a:pt x="8" y="2"/>
                      </a:lnTo>
                      <a:lnTo>
                        <a:pt x="8" y="2"/>
                      </a:lnTo>
                      <a:lnTo>
                        <a:pt x="8" y="2"/>
                      </a:lnTo>
                      <a:lnTo>
                        <a:pt x="8" y="2"/>
                      </a:lnTo>
                      <a:lnTo>
                        <a:pt x="7" y="3"/>
                      </a:lnTo>
                      <a:lnTo>
                        <a:pt x="7" y="4"/>
                      </a:lnTo>
                      <a:lnTo>
                        <a:pt x="6" y="4"/>
                      </a:lnTo>
                      <a:lnTo>
                        <a:pt x="5" y="4"/>
                      </a:lnTo>
                      <a:lnTo>
                        <a:pt x="5" y="4"/>
                      </a:lnTo>
                      <a:lnTo>
                        <a:pt x="4" y="4"/>
                      </a:lnTo>
                      <a:lnTo>
                        <a:pt x="3" y="4"/>
                      </a:lnTo>
                      <a:lnTo>
                        <a:pt x="3" y="4"/>
                      </a:lnTo>
                      <a:lnTo>
                        <a:pt x="2" y="3"/>
                      </a:lnTo>
                      <a:lnTo>
                        <a:pt x="2" y="3"/>
                      </a:lnTo>
                      <a:lnTo>
                        <a:pt x="1" y="2"/>
                      </a:lnTo>
                      <a:lnTo>
                        <a:pt x="1" y="0"/>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00" name="Freeform 1008">
                  <a:extLst>
                    <a:ext uri="{FF2B5EF4-FFF2-40B4-BE49-F238E27FC236}">
                      <a16:creationId xmlns:a16="http://schemas.microsoft.com/office/drawing/2014/main" id="{28BCC09A-7F4E-49B4-B52D-D51E0216BBEC}"/>
                    </a:ext>
                  </a:extLst>
                </p:cNvPr>
                <p:cNvSpPr>
                  <a:spLocks/>
                </p:cNvSpPr>
                <p:nvPr/>
              </p:nvSpPr>
              <p:spPr bwMode="auto">
                <a:xfrm>
                  <a:off x="3246" y="1422"/>
                  <a:ext cx="8" cy="5"/>
                </a:xfrm>
                <a:custGeom>
                  <a:avLst/>
                  <a:gdLst>
                    <a:gd name="T0" fmla="*/ 0 w 8"/>
                    <a:gd name="T1" fmla="*/ 0 h 5"/>
                    <a:gd name="T2" fmla="*/ 0 w 8"/>
                    <a:gd name="T3" fmla="*/ 0 h 5"/>
                    <a:gd name="T4" fmla="*/ 1 w 8"/>
                    <a:gd name="T5" fmla="*/ 1 h 5"/>
                    <a:gd name="T6" fmla="*/ 2 w 8"/>
                    <a:gd name="T7" fmla="*/ 3 h 5"/>
                    <a:gd name="T8" fmla="*/ 2 w 8"/>
                    <a:gd name="T9" fmla="*/ 3 h 5"/>
                    <a:gd name="T10" fmla="*/ 3 w 8"/>
                    <a:gd name="T11" fmla="*/ 4 h 5"/>
                    <a:gd name="T12" fmla="*/ 3 w 8"/>
                    <a:gd name="T13" fmla="*/ 4 h 5"/>
                    <a:gd name="T14" fmla="*/ 4 w 8"/>
                    <a:gd name="T15" fmla="*/ 5 h 5"/>
                    <a:gd name="T16" fmla="*/ 4 w 8"/>
                    <a:gd name="T17" fmla="*/ 5 h 5"/>
                    <a:gd name="T18" fmla="*/ 5 w 8"/>
                    <a:gd name="T19" fmla="*/ 5 h 5"/>
                    <a:gd name="T20" fmla="*/ 6 w 8"/>
                    <a:gd name="T21" fmla="*/ 5 h 5"/>
                    <a:gd name="T22" fmla="*/ 6 w 8"/>
                    <a:gd name="T23" fmla="*/ 4 h 5"/>
                    <a:gd name="T24" fmla="*/ 7 w 8"/>
                    <a:gd name="T25" fmla="*/ 4 h 5"/>
                    <a:gd name="T26" fmla="*/ 7 w 8"/>
                    <a:gd name="T27" fmla="*/ 3 h 5"/>
                    <a:gd name="T28" fmla="*/ 8 w 8"/>
                    <a:gd name="T29" fmla="*/ 3 h 5"/>
                    <a:gd name="T30" fmla="*/ 8 w 8"/>
                    <a:gd name="T31" fmla="*/ 2 h 5"/>
                    <a:gd name="T32" fmla="*/ 8 w 8"/>
                    <a:gd name="T33" fmla="*/ 2 h 5"/>
                    <a:gd name="T34" fmla="*/ 8 w 8"/>
                    <a:gd name="T35" fmla="*/ 2 h 5"/>
                    <a:gd name="T36" fmla="*/ 8 w 8"/>
                    <a:gd name="T37" fmla="*/ 2 h 5"/>
                    <a:gd name="T38" fmla="*/ 8 w 8"/>
                    <a:gd name="T39" fmla="*/ 2 h 5"/>
                    <a:gd name="T40" fmla="*/ 8 w 8"/>
                    <a:gd name="T41" fmla="*/ 2 h 5"/>
                    <a:gd name="T42" fmla="*/ 8 w 8"/>
                    <a:gd name="T43" fmla="*/ 2 h 5"/>
                    <a:gd name="T44" fmla="*/ 7 w 8"/>
                    <a:gd name="T45" fmla="*/ 3 h 5"/>
                    <a:gd name="T46" fmla="*/ 7 w 8"/>
                    <a:gd name="T47" fmla="*/ 4 h 5"/>
                    <a:gd name="T48" fmla="*/ 6 w 8"/>
                    <a:gd name="T49" fmla="*/ 4 h 5"/>
                    <a:gd name="T50" fmla="*/ 5 w 8"/>
                    <a:gd name="T51" fmla="*/ 4 h 5"/>
                    <a:gd name="T52" fmla="*/ 5 w 8"/>
                    <a:gd name="T53" fmla="*/ 4 h 5"/>
                    <a:gd name="T54" fmla="*/ 4 w 8"/>
                    <a:gd name="T55" fmla="*/ 4 h 5"/>
                    <a:gd name="T56" fmla="*/ 3 w 8"/>
                    <a:gd name="T57" fmla="*/ 4 h 5"/>
                    <a:gd name="T58" fmla="*/ 3 w 8"/>
                    <a:gd name="T59" fmla="*/ 4 h 5"/>
                    <a:gd name="T60" fmla="*/ 2 w 8"/>
                    <a:gd name="T61" fmla="*/ 3 h 5"/>
                    <a:gd name="T62" fmla="*/ 2 w 8"/>
                    <a:gd name="T63" fmla="*/ 3 h 5"/>
                    <a:gd name="T64" fmla="*/ 1 w 8"/>
                    <a:gd name="T65" fmla="*/ 2 h 5"/>
                    <a:gd name="T66" fmla="*/ 1 w 8"/>
                    <a:gd name="T67" fmla="*/ 0 h 5"/>
                    <a:gd name="T68" fmla="*/ 1 w 8"/>
                    <a:gd name="T69" fmla="*/ 0 h 5"/>
                    <a:gd name="T70" fmla="*/ 0 w 8"/>
                    <a:gd name="T7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5">
                      <a:moveTo>
                        <a:pt x="0" y="0"/>
                      </a:moveTo>
                      <a:lnTo>
                        <a:pt x="0" y="0"/>
                      </a:lnTo>
                      <a:lnTo>
                        <a:pt x="1" y="1"/>
                      </a:lnTo>
                      <a:lnTo>
                        <a:pt x="2" y="3"/>
                      </a:lnTo>
                      <a:lnTo>
                        <a:pt x="2" y="3"/>
                      </a:lnTo>
                      <a:lnTo>
                        <a:pt x="3" y="4"/>
                      </a:lnTo>
                      <a:lnTo>
                        <a:pt x="3" y="4"/>
                      </a:lnTo>
                      <a:lnTo>
                        <a:pt x="4" y="5"/>
                      </a:lnTo>
                      <a:lnTo>
                        <a:pt x="4" y="5"/>
                      </a:lnTo>
                      <a:lnTo>
                        <a:pt x="5" y="5"/>
                      </a:lnTo>
                      <a:lnTo>
                        <a:pt x="6" y="5"/>
                      </a:lnTo>
                      <a:lnTo>
                        <a:pt x="6" y="4"/>
                      </a:lnTo>
                      <a:lnTo>
                        <a:pt x="7" y="4"/>
                      </a:lnTo>
                      <a:lnTo>
                        <a:pt x="7" y="3"/>
                      </a:lnTo>
                      <a:lnTo>
                        <a:pt x="8" y="3"/>
                      </a:lnTo>
                      <a:lnTo>
                        <a:pt x="8" y="2"/>
                      </a:lnTo>
                      <a:lnTo>
                        <a:pt x="8" y="2"/>
                      </a:lnTo>
                      <a:lnTo>
                        <a:pt x="8" y="2"/>
                      </a:lnTo>
                      <a:lnTo>
                        <a:pt x="8" y="2"/>
                      </a:lnTo>
                      <a:lnTo>
                        <a:pt x="8" y="2"/>
                      </a:lnTo>
                      <a:lnTo>
                        <a:pt x="8" y="2"/>
                      </a:lnTo>
                      <a:lnTo>
                        <a:pt x="8" y="2"/>
                      </a:lnTo>
                      <a:lnTo>
                        <a:pt x="7" y="3"/>
                      </a:lnTo>
                      <a:lnTo>
                        <a:pt x="7" y="4"/>
                      </a:lnTo>
                      <a:lnTo>
                        <a:pt x="6" y="4"/>
                      </a:lnTo>
                      <a:lnTo>
                        <a:pt x="5" y="4"/>
                      </a:lnTo>
                      <a:lnTo>
                        <a:pt x="5" y="4"/>
                      </a:lnTo>
                      <a:lnTo>
                        <a:pt x="4" y="4"/>
                      </a:lnTo>
                      <a:lnTo>
                        <a:pt x="3" y="4"/>
                      </a:lnTo>
                      <a:lnTo>
                        <a:pt x="3" y="4"/>
                      </a:lnTo>
                      <a:lnTo>
                        <a:pt x="2" y="3"/>
                      </a:lnTo>
                      <a:lnTo>
                        <a:pt x="2" y="3"/>
                      </a:lnTo>
                      <a:lnTo>
                        <a:pt x="1" y="2"/>
                      </a:lnTo>
                      <a:lnTo>
                        <a:pt x="1"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01" name="Freeform 1009">
                  <a:extLst>
                    <a:ext uri="{FF2B5EF4-FFF2-40B4-BE49-F238E27FC236}">
                      <a16:creationId xmlns:a16="http://schemas.microsoft.com/office/drawing/2014/main" id="{930626D1-108B-4B74-B3F4-85C90EE7F92C}"/>
                    </a:ext>
                  </a:extLst>
                </p:cNvPr>
                <p:cNvSpPr>
                  <a:spLocks/>
                </p:cNvSpPr>
                <p:nvPr/>
              </p:nvSpPr>
              <p:spPr bwMode="auto">
                <a:xfrm>
                  <a:off x="3236" y="1420"/>
                  <a:ext cx="1" cy="2"/>
                </a:xfrm>
                <a:custGeom>
                  <a:avLst/>
                  <a:gdLst>
                    <a:gd name="T0" fmla="*/ 0 w 1"/>
                    <a:gd name="T1" fmla="*/ 0 h 2"/>
                    <a:gd name="T2" fmla="*/ 0 w 1"/>
                    <a:gd name="T3" fmla="*/ 0 h 2"/>
                    <a:gd name="T4" fmla="*/ 0 w 1"/>
                    <a:gd name="T5" fmla="*/ 0 h 2"/>
                    <a:gd name="T6" fmla="*/ 0 w 1"/>
                    <a:gd name="T7" fmla="*/ 0 h 2"/>
                    <a:gd name="T8" fmla="*/ 0 w 1"/>
                    <a:gd name="T9" fmla="*/ 1 h 2"/>
                    <a:gd name="T10" fmla="*/ 0 w 1"/>
                    <a:gd name="T11" fmla="*/ 1 h 2"/>
                    <a:gd name="T12" fmla="*/ 0 w 1"/>
                    <a:gd name="T13" fmla="*/ 1 h 2"/>
                    <a:gd name="T14" fmla="*/ 0 w 1"/>
                    <a:gd name="T15" fmla="*/ 2 h 2"/>
                    <a:gd name="T16" fmla="*/ 0 w 1"/>
                    <a:gd name="T17" fmla="*/ 2 h 2"/>
                    <a:gd name="T18" fmla="*/ 1 w 1"/>
                    <a:gd name="T19" fmla="*/ 2 h 2"/>
                    <a:gd name="T20" fmla="*/ 1 w 1"/>
                    <a:gd name="T21" fmla="*/ 2 h 2"/>
                    <a:gd name="T22" fmla="*/ 1 w 1"/>
                    <a:gd name="T23" fmla="*/ 2 h 2"/>
                    <a:gd name="T24" fmla="*/ 0 w 1"/>
                    <a:gd name="T25" fmla="*/ 1 h 2"/>
                    <a:gd name="T26" fmla="*/ 0 w 1"/>
                    <a:gd name="T27" fmla="*/ 1 h 2"/>
                    <a:gd name="T28" fmla="*/ 1 w 1"/>
                    <a:gd name="T29" fmla="*/ 0 h 2"/>
                    <a:gd name="T30" fmla="*/ 1 w 1"/>
                    <a:gd name="T31" fmla="*/ 0 h 2"/>
                    <a:gd name="T32" fmla="*/ 0 w 1"/>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2">
                      <a:moveTo>
                        <a:pt x="0" y="0"/>
                      </a:moveTo>
                      <a:lnTo>
                        <a:pt x="0" y="0"/>
                      </a:lnTo>
                      <a:lnTo>
                        <a:pt x="0" y="0"/>
                      </a:lnTo>
                      <a:lnTo>
                        <a:pt x="0" y="0"/>
                      </a:lnTo>
                      <a:lnTo>
                        <a:pt x="0" y="1"/>
                      </a:lnTo>
                      <a:lnTo>
                        <a:pt x="0" y="1"/>
                      </a:lnTo>
                      <a:lnTo>
                        <a:pt x="0" y="1"/>
                      </a:lnTo>
                      <a:lnTo>
                        <a:pt x="0" y="2"/>
                      </a:lnTo>
                      <a:lnTo>
                        <a:pt x="0" y="2"/>
                      </a:lnTo>
                      <a:lnTo>
                        <a:pt x="1" y="2"/>
                      </a:lnTo>
                      <a:lnTo>
                        <a:pt x="1" y="2"/>
                      </a:lnTo>
                      <a:lnTo>
                        <a:pt x="1" y="2"/>
                      </a:lnTo>
                      <a:lnTo>
                        <a:pt x="0" y="1"/>
                      </a:lnTo>
                      <a:lnTo>
                        <a:pt x="0" y="1"/>
                      </a:lnTo>
                      <a:lnTo>
                        <a:pt x="1" y="0"/>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02" name="Freeform 1010">
                  <a:extLst>
                    <a:ext uri="{FF2B5EF4-FFF2-40B4-BE49-F238E27FC236}">
                      <a16:creationId xmlns:a16="http://schemas.microsoft.com/office/drawing/2014/main" id="{18429866-6EE8-497E-B2BD-DA2E1DCFD500}"/>
                    </a:ext>
                  </a:extLst>
                </p:cNvPr>
                <p:cNvSpPr>
                  <a:spLocks/>
                </p:cNvSpPr>
                <p:nvPr/>
              </p:nvSpPr>
              <p:spPr bwMode="auto">
                <a:xfrm>
                  <a:off x="3236" y="1420"/>
                  <a:ext cx="1" cy="2"/>
                </a:xfrm>
                <a:custGeom>
                  <a:avLst/>
                  <a:gdLst>
                    <a:gd name="T0" fmla="*/ 0 w 1"/>
                    <a:gd name="T1" fmla="*/ 0 h 2"/>
                    <a:gd name="T2" fmla="*/ 0 w 1"/>
                    <a:gd name="T3" fmla="*/ 0 h 2"/>
                    <a:gd name="T4" fmla="*/ 0 w 1"/>
                    <a:gd name="T5" fmla="*/ 0 h 2"/>
                    <a:gd name="T6" fmla="*/ 0 w 1"/>
                    <a:gd name="T7" fmla="*/ 0 h 2"/>
                    <a:gd name="T8" fmla="*/ 0 w 1"/>
                    <a:gd name="T9" fmla="*/ 1 h 2"/>
                    <a:gd name="T10" fmla="*/ 0 w 1"/>
                    <a:gd name="T11" fmla="*/ 1 h 2"/>
                    <a:gd name="T12" fmla="*/ 0 w 1"/>
                    <a:gd name="T13" fmla="*/ 1 h 2"/>
                    <a:gd name="T14" fmla="*/ 0 w 1"/>
                    <a:gd name="T15" fmla="*/ 2 h 2"/>
                    <a:gd name="T16" fmla="*/ 0 w 1"/>
                    <a:gd name="T17" fmla="*/ 2 h 2"/>
                    <a:gd name="T18" fmla="*/ 1 w 1"/>
                    <a:gd name="T19" fmla="*/ 2 h 2"/>
                    <a:gd name="T20" fmla="*/ 1 w 1"/>
                    <a:gd name="T21" fmla="*/ 2 h 2"/>
                    <a:gd name="T22" fmla="*/ 1 w 1"/>
                    <a:gd name="T23" fmla="*/ 2 h 2"/>
                    <a:gd name="T24" fmla="*/ 0 w 1"/>
                    <a:gd name="T25" fmla="*/ 1 h 2"/>
                    <a:gd name="T26" fmla="*/ 0 w 1"/>
                    <a:gd name="T27" fmla="*/ 1 h 2"/>
                    <a:gd name="T28" fmla="*/ 1 w 1"/>
                    <a:gd name="T29" fmla="*/ 0 h 2"/>
                    <a:gd name="T30" fmla="*/ 1 w 1"/>
                    <a:gd name="T31" fmla="*/ 0 h 2"/>
                    <a:gd name="T32" fmla="*/ 0 w 1"/>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2">
                      <a:moveTo>
                        <a:pt x="0" y="0"/>
                      </a:moveTo>
                      <a:lnTo>
                        <a:pt x="0" y="0"/>
                      </a:lnTo>
                      <a:lnTo>
                        <a:pt x="0" y="0"/>
                      </a:lnTo>
                      <a:lnTo>
                        <a:pt x="0" y="0"/>
                      </a:lnTo>
                      <a:lnTo>
                        <a:pt x="0" y="1"/>
                      </a:lnTo>
                      <a:lnTo>
                        <a:pt x="0" y="1"/>
                      </a:lnTo>
                      <a:lnTo>
                        <a:pt x="0" y="1"/>
                      </a:lnTo>
                      <a:lnTo>
                        <a:pt x="0" y="2"/>
                      </a:lnTo>
                      <a:lnTo>
                        <a:pt x="0" y="2"/>
                      </a:lnTo>
                      <a:lnTo>
                        <a:pt x="1" y="2"/>
                      </a:lnTo>
                      <a:lnTo>
                        <a:pt x="1" y="2"/>
                      </a:lnTo>
                      <a:lnTo>
                        <a:pt x="1" y="2"/>
                      </a:lnTo>
                      <a:lnTo>
                        <a:pt x="0" y="1"/>
                      </a:lnTo>
                      <a:lnTo>
                        <a:pt x="0" y="1"/>
                      </a:lnTo>
                      <a:lnTo>
                        <a:pt x="1"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7185" name="Group 1121">
                <a:extLst>
                  <a:ext uri="{FF2B5EF4-FFF2-40B4-BE49-F238E27FC236}">
                    <a16:creationId xmlns:a16="http://schemas.microsoft.com/office/drawing/2014/main" id="{BE0FBB90-523B-4F87-BF7C-804F202D6AAB}"/>
                  </a:ext>
                </a:extLst>
              </p:cNvPr>
              <p:cNvGrpSpPr>
                <a:grpSpLocks/>
              </p:cNvGrpSpPr>
              <p:nvPr/>
            </p:nvGrpSpPr>
            <p:grpSpPr bwMode="auto">
              <a:xfrm>
                <a:off x="3245" y="1350"/>
                <a:ext cx="108" cy="112"/>
                <a:chOff x="3245" y="1350"/>
                <a:chExt cx="108" cy="112"/>
              </a:xfrm>
            </p:grpSpPr>
            <p:sp>
              <p:nvSpPr>
                <p:cNvPr id="214004" name="Freeform 1012">
                  <a:extLst>
                    <a:ext uri="{FF2B5EF4-FFF2-40B4-BE49-F238E27FC236}">
                      <a16:creationId xmlns:a16="http://schemas.microsoft.com/office/drawing/2014/main" id="{F574E0AD-D258-494E-9EA5-62286D951C87}"/>
                    </a:ext>
                  </a:extLst>
                </p:cNvPr>
                <p:cNvSpPr>
                  <a:spLocks/>
                </p:cNvSpPr>
                <p:nvPr/>
              </p:nvSpPr>
              <p:spPr bwMode="auto">
                <a:xfrm>
                  <a:off x="3245" y="1350"/>
                  <a:ext cx="108" cy="71"/>
                </a:xfrm>
                <a:custGeom>
                  <a:avLst/>
                  <a:gdLst>
                    <a:gd name="T0" fmla="*/ 104 w 108"/>
                    <a:gd name="T1" fmla="*/ 48 h 71"/>
                    <a:gd name="T2" fmla="*/ 101 w 108"/>
                    <a:gd name="T3" fmla="*/ 41 h 71"/>
                    <a:gd name="T4" fmla="*/ 98 w 108"/>
                    <a:gd name="T5" fmla="*/ 40 h 71"/>
                    <a:gd name="T6" fmla="*/ 100 w 108"/>
                    <a:gd name="T7" fmla="*/ 36 h 71"/>
                    <a:gd name="T8" fmla="*/ 106 w 108"/>
                    <a:gd name="T9" fmla="*/ 31 h 71"/>
                    <a:gd name="T10" fmla="*/ 105 w 108"/>
                    <a:gd name="T11" fmla="*/ 28 h 71"/>
                    <a:gd name="T12" fmla="*/ 105 w 108"/>
                    <a:gd name="T13" fmla="*/ 22 h 71"/>
                    <a:gd name="T14" fmla="*/ 99 w 108"/>
                    <a:gd name="T15" fmla="*/ 18 h 71"/>
                    <a:gd name="T16" fmla="*/ 91 w 108"/>
                    <a:gd name="T17" fmla="*/ 17 h 71"/>
                    <a:gd name="T18" fmla="*/ 86 w 108"/>
                    <a:gd name="T19" fmla="*/ 17 h 71"/>
                    <a:gd name="T20" fmla="*/ 83 w 108"/>
                    <a:gd name="T21" fmla="*/ 18 h 71"/>
                    <a:gd name="T22" fmla="*/ 81 w 108"/>
                    <a:gd name="T23" fmla="*/ 15 h 71"/>
                    <a:gd name="T24" fmla="*/ 76 w 108"/>
                    <a:gd name="T25" fmla="*/ 14 h 71"/>
                    <a:gd name="T26" fmla="*/ 73 w 108"/>
                    <a:gd name="T27" fmla="*/ 12 h 71"/>
                    <a:gd name="T28" fmla="*/ 70 w 108"/>
                    <a:gd name="T29" fmla="*/ 9 h 71"/>
                    <a:gd name="T30" fmla="*/ 67 w 108"/>
                    <a:gd name="T31" fmla="*/ 5 h 71"/>
                    <a:gd name="T32" fmla="*/ 61 w 108"/>
                    <a:gd name="T33" fmla="*/ 0 h 71"/>
                    <a:gd name="T34" fmla="*/ 54 w 108"/>
                    <a:gd name="T35" fmla="*/ 3 h 71"/>
                    <a:gd name="T36" fmla="*/ 51 w 108"/>
                    <a:gd name="T37" fmla="*/ 9 h 71"/>
                    <a:gd name="T38" fmla="*/ 46 w 108"/>
                    <a:gd name="T39" fmla="*/ 8 h 71"/>
                    <a:gd name="T40" fmla="*/ 40 w 108"/>
                    <a:gd name="T41" fmla="*/ 7 h 71"/>
                    <a:gd name="T42" fmla="*/ 33 w 108"/>
                    <a:gd name="T43" fmla="*/ 8 h 71"/>
                    <a:gd name="T44" fmla="*/ 28 w 108"/>
                    <a:gd name="T45" fmla="*/ 13 h 71"/>
                    <a:gd name="T46" fmla="*/ 17 w 108"/>
                    <a:gd name="T47" fmla="*/ 13 h 71"/>
                    <a:gd name="T48" fmla="*/ 14 w 108"/>
                    <a:gd name="T49" fmla="*/ 19 h 71"/>
                    <a:gd name="T50" fmla="*/ 14 w 108"/>
                    <a:gd name="T51" fmla="*/ 23 h 71"/>
                    <a:gd name="T52" fmla="*/ 9 w 108"/>
                    <a:gd name="T53" fmla="*/ 25 h 71"/>
                    <a:gd name="T54" fmla="*/ 8 w 108"/>
                    <a:gd name="T55" fmla="*/ 28 h 71"/>
                    <a:gd name="T56" fmla="*/ 8 w 108"/>
                    <a:gd name="T57" fmla="*/ 31 h 71"/>
                    <a:gd name="T58" fmla="*/ 2 w 108"/>
                    <a:gd name="T59" fmla="*/ 34 h 71"/>
                    <a:gd name="T60" fmla="*/ 0 w 108"/>
                    <a:gd name="T61" fmla="*/ 41 h 71"/>
                    <a:gd name="T62" fmla="*/ 8 w 108"/>
                    <a:gd name="T63" fmla="*/ 45 h 71"/>
                    <a:gd name="T64" fmla="*/ 13 w 108"/>
                    <a:gd name="T65" fmla="*/ 49 h 71"/>
                    <a:gd name="T66" fmla="*/ 15 w 108"/>
                    <a:gd name="T67" fmla="*/ 53 h 71"/>
                    <a:gd name="T68" fmla="*/ 18 w 108"/>
                    <a:gd name="T69" fmla="*/ 53 h 71"/>
                    <a:gd name="T70" fmla="*/ 14 w 108"/>
                    <a:gd name="T71" fmla="*/ 55 h 71"/>
                    <a:gd name="T72" fmla="*/ 13 w 108"/>
                    <a:gd name="T73" fmla="*/ 60 h 71"/>
                    <a:gd name="T74" fmla="*/ 21 w 108"/>
                    <a:gd name="T75" fmla="*/ 63 h 71"/>
                    <a:gd name="T76" fmla="*/ 24 w 108"/>
                    <a:gd name="T77" fmla="*/ 65 h 71"/>
                    <a:gd name="T78" fmla="*/ 27 w 108"/>
                    <a:gd name="T79" fmla="*/ 67 h 71"/>
                    <a:gd name="T80" fmla="*/ 30 w 108"/>
                    <a:gd name="T81" fmla="*/ 71 h 71"/>
                    <a:gd name="T82" fmla="*/ 36 w 108"/>
                    <a:gd name="T83" fmla="*/ 69 h 71"/>
                    <a:gd name="T84" fmla="*/ 40 w 108"/>
                    <a:gd name="T85" fmla="*/ 68 h 71"/>
                    <a:gd name="T86" fmla="*/ 41 w 108"/>
                    <a:gd name="T87" fmla="*/ 63 h 71"/>
                    <a:gd name="T88" fmla="*/ 46 w 108"/>
                    <a:gd name="T89" fmla="*/ 64 h 71"/>
                    <a:gd name="T90" fmla="*/ 41 w 108"/>
                    <a:gd name="T91" fmla="*/ 56 h 71"/>
                    <a:gd name="T92" fmla="*/ 44 w 108"/>
                    <a:gd name="T93" fmla="*/ 52 h 71"/>
                    <a:gd name="T94" fmla="*/ 46 w 108"/>
                    <a:gd name="T95" fmla="*/ 48 h 71"/>
                    <a:gd name="T96" fmla="*/ 48 w 108"/>
                    <a:gd name="T97" fmla="*/ 46 h 71"/>
                    <a:gd name="T98" fmla="*/ 49 w 108"/>
                    <a:gd name="T99" fmla="*/ 44 h 71"/>
                    <a:gd name="T100" fmla="*/ 55 w 108"/>
                    <a:gd name="T101" fmla="*/ 47 h 71"/>
                    <a:gd name="T102" fmla="*/ 61 w 108"/>
                    <a:gd name="T103" fmla="*/ 50 h 71"/>
                    <a:gd name="T104" fmla="*/ 69 w 108"/>
                    <a:gd name="T105" fmla="*/ 50 h 71"/>
                    <a:gd name="T106" fmla="*/ 65 w 108"/>
                    <a:gd name="T107" fmla="*/ 58 h 71"/>
                    <a:gd name="T108" fmla="*/ 67 w 108"/>
                    <a:gd name="T109" fmla="*/ 60 h 71"/>
                    <a:gd name="T110" fmla="*/ 71 w 108"/>
                    <a:gd name="T111" fmla="*/ 64 h 71"/>
                    <a:gd name="T112" fmla="*/ 78 w 108"/>
                    <a:gd name="T113" fmla="*/ 67 h 71"/>
                    <a:gd name="T114" fmla="*/ 83 w 108"/>
                    <a:gd name="T115" fmla="*/ 67 h 71"/>
                    <a:gd name="T116" fmla="*/ 91 w 108"/>
                    <a:gd name="T117" fmla="*/ 62 h 71"/>
                    <a:gd name="T118" fmla="*/ 95 w 108"/>
                    <a:gd name="T119" fmla="*/ 59 h 71"/>
                    <a:gd name="T120" fmla="*/ 98 w 108"/>
                    <a:gd name="T121" fmla="*/ 58 h 71"/>
                    <a:gd name="T122" fmla="*/ 105 w 108"/>
                    <a:gd name="T123" fmla="*/ 55 h 71"/>
                    <a:gd name="T124" fmla="*/ 108 w 108"/>
                    <a:gd name="T125"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 h="71">
                      <a:moveTo>
                        <a:pt x="108" y="50"/>
                      </a:moveTo>
                      <a:lnTo>
                        <a:pt x="108" y="50"/>
                      </a:lnTo>
                      <a:lnTo>
                        <a:pt x="108" y="49"/>
                      </a:lnTo>
                      <a:lnTo>
                        <a:pt x="107" y="48"/>
                      </a:lnTo>
                      <a:lnTo>
                        <a:pt x="107" y="48"/>
                      </a:lnTo>
                      <a:lnTo>
                        <a:pt x="106" y="48"/>
                      </a:lnTo>
                      <a:lnTo>
                        <a:pt x="104" y="48"/>
                      </a:lnTo>
                      <a:lnTo>
                        <a:pt x="104" y="48"/>
                      </a:lnTo>
                      <a:lnTo>
                        <a:pt x="104" y="46"/>
                      </a:lnTo>
                      <a:lnTo>
                        <a:pt x="104" y="45"/>
                      </a:lnTo>
                      <a:lnTo>
                        <a:pt x="102" y="43"/>
                      </a:lnTo>
                      <a:lnTo>
                        <a:pt x="102" y="43"/>
                      </a:lnTo>
                      <a:lnTo>
                        <a:pt x="102" y="42"/>
                      </a:lnTo>
                      <a:lnTo>
                        <a:pt x="101" y="41"/>
                      </a:lnTo>
                      <a:lnTo>
                        <a:pt x="100" y="41"/>
                      </a:lnTo>
                      <a:lnTo>
                        <a:pt x="100" y="41"/>
                      </a:lnTo>
                      <a:lnTo>
                        <a:pt x="99" y="41"/>
                      </a:lnTo>
                      <a:lnTo>
                        <a:pt x="98" y="41"/>
                      </a:lnTo>
                      <a:lnTo>
                        <a:pt x="98" y="41"/>
                      </a:lnTo>
                      <a:lnTo>
                        <a:pt x="98" y="40"/>
                      </a:lnTo>
                      <a:lnTo>
                        <a:pt x="98" y="40"/>
                      </a:lnTo>
                      <a:lnTo>
                        <a:pt x="99" y="39"/>
                      </a:lnTo>
                      <a:lnTo>
                        <a:pt x="99" y="38"/>
                      </a:lnTo>
                      <a:lnTo>
                        <a:pt x="99" y="38"/>
                      </a:lnTo>
                      <a:lnTo>
                        <a:pt x="99" y="37"/>
                      </a:lnTo>
                      <a:lnTo>
                        <a:pt x="100" y="37"/>
                      </a:lnTo>
                      <a:lnTo>
                        <a:pt x="100" y="36"/>
                      </a:lnTo>
                      <a:lnTo>
                        <a:pt x="100" y="36"/>
                      </a:lnTo>
                      <a:lnTo>
                        <a:pt x="102" y="35"/>
                      </a:lnTo>
                      <a:lnTo>
                        <a:pt x="105" y="33"/>
                      </a:lnTo>
                      <a:lnTo>
                        <a:pt x="105" y="33"/>
                      </a:lnTo>
                      <a:lnTo>
                        <a:pt x="106" y="32"/>
                      </a:lnTo>
                      <a:lnTo>
                        <a:pt x="106" y="32"/>
                      </a:lnTo>
                      <a:lnTo>
                        <a:pt x="106" y="31"/>
                      </a:lnTo>
                      <a:lnTo>
                        <a:pt x="106" y="31"/>
                      </a:lnTo>
                      <a:lnTo>
                        <a:pt x="105" y="31"/>
                      </a:lnTo>
                      <a:lnTo>
                        <a:pt x="104" y="30"/>
                      </a:lnTo>
                      <a:lnTo>
                        <a:pt x="104" y="30"/>
                      </a:lnTo>
                      <a:lnTo>
                        <a:pt x="103" y="29"/>
                      </a:lnTo>
                      <a:lnTo>
                        <a:pt x="103" y="29"/>
                      </a:lnTo>
                      <a:lnTo>
                        <a:pt x="104" y="29"/>
                      </a:lnTo>
                      <a:lnTo>
                        <a:pt x="105" y="28"/>
                      </a:lnTo>
                      <a:lnTo>
                        <a:pt x="105" y="28"/>
                      </a:lnTo>
                      <a:lnTo>
                        <a:pt x="106" y="27"/>
                      </a:lnTo>
                      <a:lnTo>
                        <a:pt x="106" y="27"/>
                      </a:lnTo>
                      <a:lnTo>
                        <a:pt x="106" y="26"/>
                      </a:lnTo>
                      <a:lnTo>
                        <a:pt x="106" y="25"/>
                      </a:lnTo>
                      <a:lnTo>
                        <a:pt x="106" y="23"/>
                      </a:lnTo>
                      <a:lnTo>
                        <a:pt x="105" y="22"/>
                      </a:lnTo>
                      <a:lnTo>
                        <a:pt x="104" y="21"/>
                      </a:lnTo>
                      <a:lnTo>
                        <a:pt x="103" y="20"/>
                      </a:lnTo>
                      <a:lnTo>
                        <a:pt x="103" y="20"/>
                      </a:lnTo>
                      <a:lnTo>
                        <a:pt x="102" y="19"/>
                      </a:lnTo>
                      <a:lnTo>
                        <a:pt x="100" y="19"/>
                      </a:lnTo>
                      <a:lnTo>
                        <a:pt x="100" y="19"/>
                      </a:lnTo>
                      <a:lnTo>
                        <a:pt x="99" y="18"/>
                      </a:lnTo>
                      <a:lnTo>
                        <a:pt x="97" y="18"/>
                      </a:lnTo>
                      <a:lnTo>
                        <a:pt x="96" y="18"/>
                      </a:lnTo>
                      <a:lnTo>
                        <a:pt x="94" y="18"/>
                      </a:lnTo>
                      <a:lnTo>
                        <a:pt x="94" y="18"/>
                      </a:lnTo>
                      <a:lnTo>
                        <a:pt x="93" y="18"/>
                      </a:lnTo>
                      <a:lnTo>
                        <a:pt x="92" y="18"/>
                      </a:lnTo>
                      <a:lnTo>
                        <a:pt x="91" y="17"/>
                      </a:lnTo>
                      <a:lnTo>
                        <a:pt x="91" y="17"/>
                      </a:lnTo>
                      <a:lnTo>
                        <a:pt x="90" y="18"/>
                      </a:lnTo>
                      <a:lnTo>
                        <a:pt x="89" y="18"/>
                      </a:lnTo>
                      <a:lnTo>
                        <a:pt x="88" y="18"/>
                      </a:lnTo>
                      <a:lnTo>
                        <a:pt x="87" y="18"/>
                      </a:lnTo>
                      <a:lnTo>
                        <a:pt x="87" y="18"/>
                      </a:lnTo>
                      <a:lnTo>
                        <a:pt x="86" y="17"/>
                      </a:lnTo>
                      <a:lnTo>
                        <a:pt x="86" y="17"/>
                      </a:lnTo>
                      <a:lnTo>
                        <a:pt x="86" y="17"/>
                      </a:lnTo>
                      <a:lnTo>
                        <a:pt x="85" y="16"/>
                      </a:lnTo>
                      <a:lnTo>
                        <a:pt x="85" y="16"/>
                      </a:lnTo>
                      <a:lnTo>
                        <a:pt x="85" y="17"/>
                      </a:lnTo>
                      <a:lnTo>
                        <a:pt x="84" y="17"/>
                      </a:lnTo>
                      <a:lnTo>
                        <a:pt x="83" y="18"/>
                      </a:lnTo>
                      <a:lnTo>
                        <a:pt x="81" y="19"/>
                      </a:lnTo>
                      <a:lnTo>
                        <a:pt x="81" y="19"/>
                      </a:lnTo>
                      <a:lnTo>
                        <a:pt x="82" y="19"/>
                      </a:lnTo>
                      <a:lnTo>
                        <a:pt x="82" y="18"/>
                      </a:lnTo>
                      <a:lnTo>
                        <a:pt x="82" y="16"/>
                      </a:lnTo>
                      <a:lnTo>
                        <a:pt x="82" y="16"/>
                      </a:lnTo>
                      <a:lnTo>
                        <a:pt x="81" y="15"/>
                      </a:lnTo>
                      <a:lnTo>
                        <a:pt x="81" y="15"/>
                      </a:lnTo>
                      <a:lnTo>
                        <a:pt x="80" y="15"/>
                      </a:lnTo>
                      <a:lnTo>
                        <a:pt x="80" y="14"/>
                      </a:lnTo>
                      <a:lnTo>
                        <a:pt x="78" y="14"/>
                      </a:lnTo>
                      <a:lnTo>
                        <a:pt x="77" y="14"/>
                      </a:lnTo>
                      <a:lnTo>
                        <a:pt x="76" y="14"/>
                      </a:lnTo>
                      <a:lnTo>
                        <a:pt x="76" y="14"/>
                      </a:lnTo>
                      <a:lnTo>
                        <a:pt x="76" y="13"/>
                      </a:lnTo>
                      <a:lnTo>
                        <a:pt x="75" y="13"/>
                      </a:lnTo>
                      <a:lnTo>
                        <a:pt x="75" y="12"/>
                      </a:lnTo>
                      <a:lnTo>
                        <a:pt x="74" y="12"/>
                      </a:lnTo>
                      <a:lnTo>
                        <a:pt x="74" y="12"/>
                      </a:lnTo>
                      <a:lnTo>
                        <a:pt x="74" y="12"/>
                      </a:lnTo>
                      <a:lnTo>
                        <a:pt x="73" y="12"/>
                      </a:lnTo>
                      <a:lnTo>
                        <a:pt x="73" y="12"/>
                      </a:lnTo>
                      <a:lnTo>
                        <a:pt x="73" y="12"/>
                      </a:lnTo>
                      <a:lnTo>
                        <a:pt x="73" y="12"/>
                      </a:lnTo>
                      <a:lnTo>
                        <a:pt x="72" y="11"/>
                      </a:lnTo>
                      <a:lnTo>
                        <a:pt x="72" y="10"/>
                      </a:lnTo>
                      <a:lnTo>
                        <a:pt x="71" y="10"/>
                      </a:lnTo>
                      <a:lnTo>
                        <a:pt x="70" y="9"/>
                      </a:lnTo>
                      <a:lnTo>
                        <a:pt x="69" y="9"/>
                      </a:lnTo>
                      <a:lnTo>
                        <a:pt x="68" y="8"/>
                      </a:lnTo>
                      <a:lnTo>
                        <a:pt x="67" y="8"/>
                      </a:lnTo>
                      <a:lnTo>
                        <a:pt x="66" y="8"/>
                      </a:lnTo>
                      <a:lnTo>
                        <a:pt x="66" y="8"/>
                      </a:lnTo>
                      <a:lnTo>
                        <a:pt x="66" y="7"/>
                      </a:lnTo>
                      <a:lnTo>
                        <a:pt x="67" y="5"/>
                      </a:lnTo>
                      <a:lnTo>
                        <a:pt x="66" y="4"/>
                      </a:lnTo>
                      <a:lnTo>
                        <a:pt x="66" y="3"/>
                      </a:lnTo>
                      <a:lnTo>
                        <a:pt x="65" y="2"/>
                      </a:lnTo>
                      <a:lnTo>
                        <a:pt x="64" y="1"/>
                      </a:lnTo>
                      <a:lnTo>
                        <a:pt x="63" y="0"/>
                      </a:lnTo>
                      <a:lnTo>
                        <a:pt x="61" y="0"/>
                      </a:lnTo>
                      <a:lnTo>
                        <a:pt x="61" y="0"/>
                      </a:lnTo>
                      <a:lnTo>
                        <a:pt x="59" y="0"/>
                      </a:lnTo>
                      <a:lnTo>
                        <a:pt x="58" y="0"/>
                      </a:lnTo>
                      <a:lnTo>
                        <a:pt x="57" y="0"/>
                      </a:lnTo>
                      <a:lnTo>
                        <a:pt x="57" y="0"/>
                      </a:lnTo>
                      <a:lnTo>
                        <a:pt x="55" y="2"/>
                      </a:lnTo>
                      <a:lnTo>
                        <a:pt x="54" y="2"/>
                      </a:lnTo>
                      <a:lnTo>
                        <a:pt x="54" y="3"/>
                      </a:lnTo>
                      <a:lnTo>
                        <a:pt x="54" y="3"/>
                      </a:lnTo>
                      <a:lnTo>
                        <a:pt x="52" y="5"/>
                      </a:lnTo>
                      <a:lnTo>
                        <a:pt x="52" y="6"/>
                      </a:lnTo>
                      <a:lnTo>
                        <a:pt x="52" y="7"/>
                      </a:lnTo>
                      <a:lnTo>
                        <a:pt x="52" y="9"/>
                      </a:lnTo>
                      <a:lnTo>
                        <a:pt x="52" y="9"/>
                      </a:lnTo>
                      <a:lnTo>
                        <a:pt x="51" y="9"/>
                      </a:lnTo>
                      <a:lnTo>
                        <a:pt x="50" y="8"/>
                      </a:lnTo>
                      <a:lnTo>
                        <a:pt x="50" y="8"/>
                      </a:lnTo>
                      <a:lnTo>
                        <a:pt x="49" y="8"/>
                      </a:lnTo>
                      <a:lnTo>
                        <a:pt x="48" y="8"/>
                      </a:lnTo>
                      <a:lnTo>
                        <a:pt x="47" y="8"/>
                      </a:lnTo>
                      <a:lnTo>
                        <a:pt x="46" y="8"/>
                      </a:lnTo>
                      <a:lnTo>
                        <a:pt x="46" y="8"/>
                      </a:lnTo>
                      <a:lnTo>
                        <a:pt x="46" y="8"/>
                      </a:lnTo>
                      <a:lnTo>
                        <a:pt x="45" y="8"/>
                      </a:lnTo>
                      <a:lnTo>
                        <a:pt x="44" y="8"/>
                      </a:lnTo>
                      <a:lnTo>
                        <a:pt x="43" y="8"/>
                      </a:lnTo>
                      <a:lnTo>
                        <a:pt x="43" y="8"/>
                      </a:lnTo>
                      <a:lnTo>
                        <a:pt x="42" y="8"/>
                      </a:lnTo>
                      <a:lnTo>
                        <a:pt x="40" y="7"/>
                      </a:lnTo>
                      <a:lnTo>
                        <a:pt x="40" y="7"/>
                      </a:lnTo>
                      <a:lnTo>
                        <a:pt x="38" y="7"/>
                      </a:lnTo>
                      <a:lnTo>
                        <a:pt x="37" y="7"/>
                      </a:lnTo>
                      <a:lnTo>
                        <a:pt x="36" y="7"/>
                      </a:lnTo>
                      <a:lnTo>
                        <a:pt x="35" y="7"/>
                      </a:lnTo>
                      <a:lnTo>
                        <a:pt x="34" y="7"/>
                      </a:lnTo>
                      <a:lnTo>
                        <a:pt x="33" y="8"/>
                      </a:lnTo>
                      <a:lnTo>
                        <a:pt x="33" y="9"/>
                      </a:lnTo>
                      <a:lnTo>
                        <a:pt x="33" y="9"/>
                      </a:lnTo>
                      <a:lnTo>
                        <a:pt x="30" y="11"/>
                      </a:lnTo>
                      <a:lnTo>
                        <a:pt x="30" y="12"/>
                      </a:lnTo>
                      <a:lnTo>
                        <a:pt x="29" y="14"/>
                      </a:lnTo>
                      <a:lnTo>
                        <a:pt x="29" y="14"/>
                      </a:lnTo>
                      <a:lnTo>
                        <a:pt x="28" y="13"/>
                      </a:lnTo>
                      <a:lnTo>
                        <a:pt x="26" y="13"/>
                      </a:lnTo>
                      <a:lnTo>
                        <a:pt x="25" y="12"/>
                      </a:lnTo>
                      <a:lnTo>
                        <a:pt x="24" y="12"/>
                      </a:lnTo>
                      <a:lnTo>
                        <a:pt x="24" y="12"/>
                      </a:lnTo>
                      <a:lnTo>
                        <a:pt x="22" y="12"/>
                      </a:lnTo>
                      <a:lnTo>
                        <a:pt x="20" y="12"/>
                      </a:lnTo>
                      <a:lnTo>
                        <a:pt x="17" y="13"/>
                      </a:lnTo>
                      <a:lnTo>
                        <a:pt x="17" y="13"/>
                      </a:lnTo>
                      <a:lnTo>
                        <a:pt x="15" y="14"/>
                      </a:lnTo>
                      <a:lnTo>
                        <a:pt x="15" y="15"/>
                      </a:lnTo>
                      <a:lnTo>
                        <a:pt x="14" y="15"/>
                      </a:lnTo>
                      <a:lnTo>
                        <a:pt x="14" y="16"/>
                      </a:lnTo>
                      <a:lnTo>
                        <a:pt x="14" y="17"/>
                      </a:lnTo>
                      <a:lnTo>
                        <a:pt x="14" y="19"/>
                      </a:lnTo>
                      <a:lnTo>
                        <a:pt x="14" y="20"/>
                      </a:lnTo>
                      <a:lnTo>
                        <a:pt x="15" y="21"/>
                      </a:lnTo>
                      <a:lnTo>
                        <a:pt x="16" y="22"/>
                      </a:lnTo>
                      <a:lnTo>
                        <a:pt x="16" y="22"/>
                      </a:lnTo>
                      <a:lnTo>
                        <a:pt x="15" y="22"/>
                      </a:lnTo>
                      <a:lnTo>
                        <a:pt x="15" y="22"/>
                      </a:lnTo>
                      <a:lnTo>
                        <a:pt x="14" y="23"/>
                      </a:lnTo>
                      <a:lnTo>
                        <a:pt x="14" y="24"/>
                      </a:lnTo>
                      <a:lnTo>
                        <a:pt x="13" y="24"/>
                      </a:lnTo>
                      <a:lnTo>
                        <a:pt x="13" y="24"/>
                      </a:lnTo>
                      <a:lnTo>
                        <a:pt x="12" y="24"/>
                      </a:lnTo>
                      <a:lnTo>
                        <a:pt x="11" y="24"/>
                      </a:lnTo>
                      <a:lnTo>
                        <a:pt x="10" y="24"/>
                      </a:lnTo>
                      <a:lnTo>
                        <a:pt x="9" y="25"/>
                      </a:lnTo>
                      <a:lnTo>
                        <a:pt x="9" y="25"/>
                      </a:lnTo>
                      <a:lnTo>
                        <a:pt x="8" y="26"/>
                      </a:lnTo>
                      <a:lnTo>
                        <a:pt x="8" y="26"/>
                      </a:lnTo>
                      <a:lnTo>
                        <a:pt x="8" y="26"/>
                      </a:lnTo>
                      <a:lnTo>
                        <a:pt x="8" y="27"/>
                      </a:lnTo>
                      <a:lnTo>
                        <a:pt x="8" y="28"/>
                      </a:lnTo>
                      <a:lnTo>
                        <a:pt x="8" y="28"/>
                      </a:lnTo>
                      <a:lnTo>
                        <a:pt x="8" y="29"/>
                      </a:lnTo>
                      <a:lnTo>
                        <a:pt x="9" y="29"/>
                      </a:lnTo>
                      <a:lnTo>
                        <a:pt x="10" y="30"/>
                      </a:lnTo>
                      <a:lnTo>
                        <a:pt x="10" y="31"/>
                      </a:lnTo>
                      <a:lnTo>
                        <a:pt x="10" y="31"/>
                      </a:lnTo>
                      <a:lnTo>
                        <a:pt x="9" y="31"/>
                      </a:lnTo>
                      <a:lnTo>
                        <a:pt x="8" y="31"/>
                      </a:lnTo>
                      <a:lnTo>
                        <a:pt x="7" y="31"/>
                      </a:lnTo>
                      <a:lnTo>
                        <a:pt x="5" y="32"/>
                      </a:lnTo>
                      <a:lnTo>
                        <a:pt x="5" y="32"/>
                      </a:lnTo>
                      <a:lnTo>
                        <a:pt x="4" y="32"/>
                      </a:lnTo>
                      <a:lnTo>
                        <a:pt x="3" y="33"/>
                      </a:lnTo>
                      <a:lnTo>
                        <a:pt x="3" y="34"/>
                      </a:lnTo>
                      <a:lnTo>
                        <a:pt x="2" y="34"/>
                      </a:lnTo>
                      <a:lnTo>
                        <a:pt x="1" y="36"/>
                      </a:lnTo>
                      <a:lnTo>
                        <a:pt x="0" y="38"/>
                      </a:lnTo>
                      <a:lnTo>
                        <a:pt x="0" y="38"/>
                      </a:lnTo>
                      <a:lnTo>
                        <a:pt x="0" y="39"/>
                      </a:lnTo>
                      <a:lnTo>
                        <a:pt x="0" y="40"/>
                      </a:lnTo>
                      <a:lnTo>
                        <a:pt x="0" y="41"/>
                      </a:lnTo>
                      <a:lnTo>
                        <a:pt x="0" y="41"/>
                      </a:lnTo>
                      <a:lnTo>
                        <a:pt x="1" y="42"/>
                      </a:lnTo>
                      <a:lnTo>
                        <a:pt x="2" y="43"/>
                      </a:lnTo>
                      <a:lnTo>
                        <a:pt x="4" y="43"/>
                      </a:lnTo>
                      <a:lnTo>
                        <a:pt x="5" y="44"/>
                      </a:lnTo>
                      <a:lnTo>
                        <a:pt x="8" y="44"/>
                      </a:lnTo>
                      <a:lnTo>
                        <a:pt x="8" y="44"/>
                      </a:lnTo>
                      <a:lnTo>
                        <a:pt x="8" y="45"/>
                      </a:lnTo>
                      <a:lnTo>
                        <a:pt x="8" y="46"/>
                      </a:lnTo>
                      <a:lnTo>
                        <a:pt x="8" y="47"/>
                      </a:lnTo>
                      <a:lnTo>
                        <a:pt x="9" y="48"/>
                      </a:lnTo>
                      <a:lnTo>
                        <a:pt x="9" y="48"/>
                      </a:lnTo>
                      <a:lnTo>
                        <a:pt x="10" y="48"/>
                      </a:lnTo>
                      <a:lnTo>
                        <a:pt x="12" y="48"/>
                      </a:lnTo>
                      <a:lnTo>
                        <a:pt x="13" y="49"/>
                      </a:lnTo>
                      <a:lnTo>
                        <a:pt x="14" y="49"/>
                      </a:lnTo>
                      <a:lnTo>
                        <a:pt x="14" y="49"/>
                      </a:lnTo>
                      <a:lnTo>
                        <a:pt x="14" y="50"/>
                      </a:lnTo>
                      <a:lnTo>
                        <a:pt x="14" y="52"/>
                      </a:lnTo>
                      <a:lnTo>
                        <a:pt x="14" y="52"/>
                      </a:lnTo>
                      <a:lnTo>
                        <a:pt x="15" y="53"/>
                      </a:lnTo>
                      <a:lnTo>
                        <a:pt x="15" y="53"/>
                      </a:lnTo>
                      <a:lnTo>
                        <a:pt x="16" y="53"/>
                      </a:lnTo>
                      <a:lnTo>
                        <a:pt x="16" y="53"/>
                      </a:lnTo>
                      <a:lnTo>
                        <a:pt x="16" y="53"/>
                      </a:lnTo>
                      <a:lnTo>
                        <a:pt x="17" y="53"/>
                      </a:lnTo>
                      <a:lnTo>
                        <a:pt x="18" y="53"/>
                      </a:lnTo>
                      <a:lnTo>
                        <a:pt x="18" y="53"/>
                      </a:lnTo>
                      <a:lnTo>
                        <a:pt x="18" y="53"/>
                      </a:lnTo>
                      <a:lnTo>
                        <a:pt x="19" y="54"/>
                      </a:lnTo>
                      <a:lnTo>
                        <a:pt x="19" y="54"/>
                      </a:lnTo>
                      <a:lnTo>
                        <a:pt x="17" y="54"/>
                      </a:lnTo>
                      <a:lnTo>
                        <a:pt x="16" y="54"/>
                      </a:lnTo>
                      <a:lnTo>
                        <a:pt x="15" y="55"/>
                      </a:lnTo>
                      <a:lnTo>
                        <a:pt x="15" y="55"/>
                      </a:lnTo>
                      <a:lnTo>
                        <a:pt x="14" y="55"/>
                      </a:lnTo>
                      <a:lnTo>
                        <a:pt x="13" y="56"/>
                      </a:lnTo>
                      <a:lnTo>
                        <a:pt x="12" y="57"/>
                      </a:lnTo>
                      <a:lnTo>
                        <a:pt x="12" y="58"/>
                      </a:lnTo>
                      <a:lnTo>
                        <a:pt x="12" y="58"/>
                      </a:lnTo>
                      <a:lnTo>
                        <a:pt x="12" y="59"/>
                      </a:lnTo>
                      <a:lnTo>
                        <a:pt x="12" y="59"/>
                      </a:lnTo>
                      <a:lnTo>
                        <a:pt x="13" y="60"/>
                      </a:lnTo>
                      <a:lnTo>
                        <a:pt x="14" y="61"/>
                      </a:lnTo>
                      <a:lnTo>
                        <a:pt x="15" y="62"/>
                      </a:lnTo>
                      <a:lnTo>
                        <a:pt x="17" y="63"/>
                      </a:lnTo>
                      <a:lnTo>
                        <a:pt x="18" y="63"/>
                      </a:lnTo>
                      <a:lnTo>
                        <a:pt x="20" y="63"/>
                      </a:lnTo>
                      <a:lnTo>
                        <a:pt x="21" y="63"/>
                      </a:lnTo>
                      <a:lnTo>
                        <a:pt x="21" y="63"/>
                      </a:lnTo>
                      <a:lnTo>
                        <a:pt x="21" y="63"/>
                      </a:lnTo>
                      <a:lnTo>
                        <a:pt x="21" y="64"/>
                      </a:lnTo>
                      <a:lnTo>
                        <a:pt x="22" y="64"/>
                      </a:lnTo>
                      <a:lnTo>
                        <a:pt x="23" y="64"/>
                      </a:lnTo>
                      <a:lnTo>
                        <a:pt x="24" y="64"/>
                      </a:lnTo>
                      <a:lnTo>
                        <a:pt x="24" y="64"/>
                      </a:lnTo>
                      <a:lnTo>
                        <a:pt x="24" y="65"/>
                      </a:lnTo>
                      <a:lnTo>
                        <a:pt x="24" y="65"/>
                      </a:lnTo>
                      <a:lnTo>
                        <a:pt x="24" y="66"/>
                      </a:lnTo>
                      <a:lnTo>
                        <a:pt x="24" y="66"/>
                      </a:lnTo>
                      <a:lnTo>
                        <a:pt x="25" y="66"/>
                      </a:lnTo>
                      <a:lnTo>
                        <a:pt x="25" y="66"/>
                      </a:lnTo>
                      <a:lnTo>
                        <a:pt x="27" y="67"/>
                      </a:lnTo>
                      <a:lnTo>
                        <a:pt x="27" y="67"/>
                      </a:lnTo>
                      <a:lnTo>
                        <a:pt x="27" y="67"/>
                      </a:lnTo>
                      <a:lnTo>
                        <a:pt x="27" y="68"/>
                      </a:lnTo>
                      <a:lnTo>
                        <a:pt x="28" y="69"/>
                      </a:lnTo>
                      <a:lnTo>
                        <a:pt x="29" y="69"/>
                      </a:lnTo>
                      <a:lnTo>
                        <a:pt x="30" y="70"/>
                      </a:lnTo>
                      <a:lnTo>
                        <a:pt x="30" y="70"/>
                      </a:lnTo>
                      <a:lnTo>
                        <a:pt x="30" y="71"/>
                      </a:lnTo>
                      <a:lnTo>
                        <a:pt x="30" y="71"/>
                      </a:lnTo>
                      <a:lnTo>
                        <a:pt x="32" y="71"/>
                      </a:lnTo>
                      <a:lnTo>
                        <a:pt x="32" y="71"/>
                      </a:lnTo>
                      <a:lnTo>
                        <a:pt x="33" y="71"/>
                      </a:lnTo>
                      <a:lnTo>
                        <a:pt x="34" y="70"/>
                      </a:lnTo>
                      <a:lnTo>
                        <a:pt x="35" y="70"/>
                      </a:lnTo>
                      <a:lnTo>
                        <a:pt x="36" y="69"/>
                      </a:lnTo>
                      <a:lnTo>
                        <a:pt x="36" y="68"/>
                      </a:lnTo>
                      <a:lnTo>
                        <a:pt x="36" y="67"/>
                      </a:lnTo>
                      <a:lnTo>
                        <a:pt x="36" y="67"/>
                      </a:lnTo>
                      <a:lnTo>
                        <a:pt x="37" y="68"/>
                      </a:lnTo>
                      <a:lnTo>
                        <a:pt x="37" y="68"/>
                      </a:lnTo>
                      <a:lnTo>
                        <a:pt x="38" y="68"/>
                      </a:lnTo>
                      <a:lnTo>
                        <a:pt x="40" y="68"/>
                      </a:lnTo>
                      <a:lnTo>
                        <a:pt x="40" y="67"/>
                      </a:lnTo>
                      <a:lnTo>
                        <a:pt x="41" y="67"/>
                      </a:lnTo>
                      <a:lnTo>
                        <a:pt x="41" y="67"/>
                      </a:lnTo>
                      <a:lnTo>
                        <a:pt x="41" y="66"/>
                      </a:lnTo>
                      <a:lnTo>
                        <a:pt x="41" y="65"/>
                      </a:lnTo>
                      <a:lnTo>
                        <a:pt x="41" y="63"/>
                      </a:lnTo>
                      <a:lnTo>
                        <a:pt x="41" y="63"/>
                      </a:lnTo>
                      <a:lnTo>
                        <a:pt x="42" y="63"/>
                      </a:lnTo>
                      <a:lnTo>
                        <a:pt x="43" y="64"/>
                      </a:lnTo>
                      <a:lnTo>
                        <a:pt x="44" y="64"/>
                      </a:lnTo>
                      <a:lnTo>
                        <a:pt x="44" y="64"/>
                      </a:lnTo>
                      <a:lnTo>
                        <a:pt x="44" y="64"/>
                      </a:lnTo>
                      <a:lnTo>
                        <a:pt x="45" y="64"/>
                      </a:lnTo>
                      <a:lnTo>
                        <a:pt x="46" y="64"/>
                      </a:lnTo>
                      <a:lnTo>
                        <a:pt x="46" y="64"/>
                      </a:lnTo>
                      <a:lnTo>
                        <a:pt x="45" y="63"/>
                      </a:lnTo>
                      <a:lnTo>
                        <a:pt x="44" y="61"/>
                      </a:lnTo>
                      <a:lnTo>
                        <a:pt x="43" y="59"/>
                      </a:lnTo>
                      <a:lnTo>
                        <a:pt x="42" y="58"/>
                      </a:lnTo>
                      <a:lnTo>
                        <a:pt x="42" y="57"/>
                      </a:lnTo>
                      <a:lnTo>
                        <a:pt x="41" y="56"/>
                      </a:lnTo>
                      <a:lnTo>
                        <a:pt x="41" y="54"/>
                      </a:lnTo>
                      <a:lnTo>
                        <a:pt x="41" y="54"/>
                      </a:lnTo>
                      <a:lnTo>
                        <a:pt x="41" y="52"/>
                      </a:lnTo>
                      <a:lnTo>
                        <a:pt x="41" y="52"/>
                      </a:lnTo>
                      <a:lnTo>
                        <a:pt x="42" y="52"/>
                      </a:lnTo>
                      <a:lnTo>
                        <a:pt x="43" y="52"/>
                      </a:lnTo>
                      <a:lnTo>
                        <a:pt x="44" y="52"/>
                      </a:lnTo>
                      <a:lnTo>
                        <a:pt x="44" y="52"/>
                      </a:lnTo>
                      <a:lnTo>
                        <a:pt x="45" y="52"/>
                      </a:lnTo>
                      <a:lnTo>
                        <a:pt x="45" y="51"/>
                      </a:lnTo>
                      <a:lnTo>
                        <a:pt x="45" y="51"/>
                      </a:lnTo>
                      <a:lnTo>
                        <a:pt x="46" y="50"/>
                      </a:lnTo>
                      <a:lnTo>
                        <a:pt x="46" y="49"/>
                      </a:lnTo>
                      <a:lnTo>
                        <a:pt x="46" y="48"/>
                      </a:lnTo>
                      <a:lnTo>
                        <a:pt x="46" y="48"/>
                      </a:lnTo>
                      <a:lnTo>
                        <a:pt x="46" y="48"/>
                      </a:lnTo>
                      <a:lnTo>
                        <a:pt x="47" y="48"/>
                      </a:lnTo>
                      <a:lnTo>
                        <a:pt x="47" y="47"/>
                      </a:lnTo>
                      <a:lnTo>
                        <a:pt x="47" y="47"/>
                      </a:lnTo>
                      <a:lnTo>
                        <a:pt x="47" y="47"/>
                      </a:lnTo>
                      <a:lnTo>
                        <a:pt x="48" y="46"/>
                      </a:lnTo>
                      <a:lnTo>
                        <a:pt x="48" y="46"/>
                      </a:lnTo>
                      <a:lnTo>
                        <a:pt x="49" y="46"/>
                      </a:lnTo>
                      <a:lnTo>
                        <a:pt x="49" y="46"/>
                      </a:lnTo>
                      <a:lnTo>
                        <a:pt x="49" y="45"/>
                      </a:lnTo>
                      <a:lnTo>
                        <a:pt x="49" y="45"/>
                      </a:lnTo>
                      <a:lnTo>
                        <a:pt x="49" y="44"/>
                      </a:lnTo>
                      <a:lnTo>
                        <a:pt x="49" y="44"/>
                      </a:lnTo>
                      <a:lnTo>
                        <a:pt x="50" y="44"/>
                      </a:lnTo>
                      <a:lnTo>
                        <a:pt x="50" y="44"/>
                      </a:lnTo>
                      <a:lnTo>
                        <a:pt x="52" y="44"/>
                      </a:lnTo>
                      <a:lnTo>
                        <a:pt x="54" y="44"/>
                      </a:lnTo>
                      <a:lnTo>
                        <a:pt x="54" y="44"/>
                      </a:lnTo>
                      <a:lnTo>
                        <a:pt x="55" y="46"/>
                      </a:lnTo>
                      <a:lnTo>
                        <a:pt x="55" y="47"/>
                      </a:lnTo>
                      <a:lnTo>
                        <a:pt x="56" y="48"/>
                      </a:lnTo>
                      <a:lnTo>
                        <a:pt x="57" y="49"/>
                      </a:lnTo>
                      <a:lnTo>
                        <a:pt x="57" y="49"/>
                      </a:lnTo>
                      <a:lnTo>
                        <a:pt x="59" y="50"/>
                      </a:lnTo>
                      <a:lnTo>
                        <a:pt x="60" y="50"/>
                      </a:lnTo>
                      <a:lnTo>
                        <a:pt x="60" y="50"/>
                      </a:lnTo>
                      <a:lnTo>
                        <a:pt x="61" y="50"/>
                      </a:lnTo>
                      <a:lnTo>
                        <a:pt x="62" y="49"/>
                      </a:lnTo>
                      <a:lnTo>
                        <a:pt x="62" y="49"/>
                      </a:lnTo>
                      <a:lnTo>
                        <a:pt x="63" y="49"/>
                      </a:lnTo>
                      <a:lnTo>
                        <a:pt x="64" y="49"/>
                      </a:lnTo>
                      <a:lnTo>
                        <a:pt x="65" y="50"/>
                      </a:lnTo>
                      <a:lnTo>
                        <a:pt x="69" y="50"/>
                      </a:lnTo>
                      <a:lnTo>
                        <a:pt x="69" y="50"/>
                      </a:lnTo>
                      <a:lnTo>
                        <a:pt x="67" y="52"/>
                      </a:lnTo>
                      <a:lnTo>
                        <a:pt x="66" y="54"/>
                      </a:lnTo>
                      <a:lnTo>
                        <a:pt x="66" y="55"/>
                      </a:lnTo>
                      <a:lnTo>
                        <a:pt x="65" y="56"/>
                      </a:lnTo>
                      <a:lnTo>
                        <a:pt x="65" y="57"/>
                      </a:lnTo>
                      <a:lnTo>
                        <a:pt x="65" y="58"/>
                      </a:lnTo>
                      <a:lnTo>
                        <a:pt x="65" y="58"/>
                      </a:lnTo>
                      <a:lnTo>
                        <a:pt x="66" y="58"/>
                      </a:lnTo>
                      <a:lnTo>
                        <a:pt x="66" y="58"/>
                      </a:lnTo>
                      <a:lnTo>
                        <a:pt x="66" y="58"/>
                      </a:lnTo>
                      <a:lnTo>
                        <a:pt x="67" y="59"/>
                      </a:lnTo>
                      <a:lnTo>
                        <a:pt x="67" y="60"/>
                      </a:lnTo>
                      <a:lnTo>
                        <a:pt x="67" y="60"/>
                      </a:lnTo>
                      <a:lnTo>
                        <a:pt x="67" y="60"/>
                      </a:lnTo>
                      <a:lnTo>
                        <a:pt x="68" y="60"/>
                      </a:lnTo>
                      <a:lnTo>
                        <a:pt x="68" y="61"/>
                      </a:lnTo>
                      <a:lnTo>
                        <a:pt x="69" y="62"/>
                      </a:lnTo>
                      <a:lnTo>
                        <a:pt x="70" y="63"/>
                      </a:lnTo>
                      <a:lnTo>
                        <a:pt x="70" y="63"/>
                      </a:lnTo>
                      <a:lnTo>
                        <a:pt x="70" y="63"/>
                      </a:lnTo>
                      <a:lnTo>
                        <a:pt x="71" y="64"/>
                      </a:lnTo>
                      <a:lnTo>
                        <a:pt x="72" y="64"/>
                      </a:lnTo>
                      <a:lnTo>
                        <a:pt x="73" y="64"/>
                      </a:lnTo>
                      <a:lnTo>
                        <a:pt x="74" y="64"/>
                      </a:lnTo>
                      <a:lnTo>
                        <a:pt x="74" y="64"/>
                      </a:lnTo>
                      <a:lnTo>
                        <a:pt x="75" y="65"/>
                      </a:lnTo>
                      <a:lnTo>
                        <a:pt x="76" y="66"/>
                      </a:lnTo>
                      <a:lnTo>
                        <a:pt x="78" y="67"/>
                      </a:lnTo>
                      <a:lnTo>
                        <a:pt x="78" y="67"/>
                      </a:lnTo>
                      <a:lnTo>
                        <a:pt x="79" y="68"/>
                      </a:lnTo>
                      <a:lnTo>
                        <a:pt x="79" y="68"/>
                      </a:lnTo>
                      <a:lnTo>
                        <a:pt x="80" y="68"/>
                      </a:lnTo>
                      <a:lnTo>
                        <a:pt x="81" y="68"/>
                      </a:lnTo>
                      <a:lnTo>
                        <a:pt x="82" y="67"/>
                      </a:lnTo>
                      <a:lnTo>
                        <a:pt x="83" y="67"/>
                      </a:lnTo>
                      <a:lnTo>
                        <a:pt x="83" y="67"/>
                      </a:lnTo>
                      <a:lnTo>
                        <a:pt x="84" y="66"/>
                      </a:lnTo>
                      <a:lnTo>
                        <a:pt x="86" y="65"/>
                      </a:lnTo>
                      <a:lnTo>
                        <a:pt x="88" y="64"/>
                      </a:lnTo>
                      <a:lnTo>
                        <a:pt x="90" y="64"/>
                      </a:lnTo>
                      <a:lnTo>
                        <a:pt x="90" y="63"/>
                      </a:lnTo>
                      <a:lnTo>
                        <a:pt x="91" y="62"/>
                      </a:lnTo>
                      <a:lnTo>
                        <a:pt x="91" y="60"/>
                      </a:lnTo>
                      <a:lnTo>
                        <a:pt x="91" y="60"/>
                      </a:lnTo>
                      <a:lnTo>
                        <a:pt x="93" y="60"/>
                      </a:lnTo>
                      <a:lnTo>
                        <a:pt x="94" y="60"/>
                      </a:lnTo>
                      <a:lnTo>
                        <a:pt x="94" y="60"/>
                      </a:lnTo>
                      <a:lnTo>
                        <a:pt x="94" y="60"/>
                      </a:lnTo>
                      <a:lnTo>
                        <a:pt x="95" y="59"/>
                      </a:lnTo>
                      <a:lnTo>
                        <a:pt x="95" y="59"/>
                      </a:lnTo>
                      <a:lnTo>
                        <a:pt x="95" y="59"/>
                      </a:lnTo>
                      <a:lnTo>
                        <a:pt x="96" y="59"/>
                      </a:lnTo>
                      <a:lnTo>
                        <a:pt x="96" y="59"/>
                      </a:lnTo>
                      <a:lnTo>
                        <a:pt x="97" y="59"/>
                      </a:lnTo>
                      <a:lnTo>
                        <a:pt x="97" y="59"/>
                      </a:lnTo>
                      <a:lnTo>
                        <a:pt x="98" y="58"/>
                      </a:lnTo>
                      <a:lnTo>
                        <a:pt x="98" y="58"/>
                      </a:lnTo>
                      <a:lnTo>
                        <a:pt x="98" y="56"/>
                      </a:lnTo>
                      <a:lnTo>
                        <a:pt x="98" y="56"/>
                      </a:lnTo>
                      <a:lnTo>
                        <a:pt x="100" y="56"/>
                      </a:lnTo>
                      <a:lnTo>
                        <a:pt x="103" y="56"/>
                      </a:lnTo>
                      <a:lnTo>
                        <a:pt x="104" y="56"/>
                      </a:lnTo>
                      <a:lnTo>
                        <a:pt x="105" y="55"/>
                      </a:lnTo>
                      <a:lnTo>
                        <a:pt x="106" y="54"/>
                      </a:lnTo>
                      <a:lnTo>
                        <a:pt x="107" y="54"/>
                      </a:lnTo>
                      <a:lnTo>
                        <a:pt x="107" y="54"/>
                      </a:lnTo>
                      <a:lnTo>
                        <a:pt x="107" y="53"/>
                      </a:lnTo>
                      <a:lnTo>
                        <a:pt x="108" y="52"/>
                      </a:lnTo>
                      <a:lnTo>
                        <a:pt x="108" y="51"/>
                      </a:lnTo>
                      <a:lnTo>
                        <a:pt x="108" y="50"/>
                      </a:lnTo>
                      <a:lnTo>
                        <a:pt x="108" y="50"/>
                      </a:lnTo>
                      <a:close/>
                    </a:path>
                  </a:pathLst>
                </a:custGeom>
                <a:solidFill>
                  <a:srgbClr val="AFD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05" name="Freeform 1013">
                  <a:extLst>
                    <a:ext uri="{FF2B5EF4-FFF2-40B4-BE49-F238E27FC236}">
                      <a16:creationId xmlns:a16="http://schemas.microsoft.com/office/drawing/2014/main" id="{F7C8B293-85FB-4823-8204-87F4BC0434D0}"/>
                    </a:ext>
                  </a:extLst>
                </p:cNvPr>
                <p:cNvSpPr>
                  <a:spLocks/>
                </p:cNvSpPr>
                <p:nvPr/>
              </p:nvSpPr>
              <p:spPr bwMode="auto">
                <a:xfrm>
                  <a:off x="3272" y="1398"/>
                  <a:ext cx="41" cy="26"/>
                </a:xfrm>
                <a:custGeom>
                  <a:avLst/>
                  <a:gdLst>
                    <a:gd name="T0" fmla="*/ 0 w 41"/>
                    <a:gd name="T1" fmla="*/ 6 h 26"/>
                    <a:gd name="T2" fmla="*/ 0 w 41"/>
                    <a:gd name="T3" fmla="*/ 9 h 26"/>
                    <a:gd name="T4" fmla="*/ 0 w 41"/>
                    <a:gd name="T5" fmla="*/ 10 h 26"/>
                    <a:gd name="T6" fmla="*/ 2 w 41"/>
                    <a:gd name="T7" fmla="*/ 12 h 26"/>
                    <a:gd name="T8" fmla="*/ 5 w 41"/>
                    <a:gd name="T9" fmla="*/ 14 h 26"/>
                    <a:gd name="T10" fmla="*/ 7 w 41"/>
                    <a:gd name="T11" fmla="*/ 15 h 26"/>
                    <a:gd name="T12" fmla="*/ 7 w 41"/>
                    <a:gd name="T13" fmla="*/ 16 h 26"/>
                    <a:gd name="T14" fmla="*/ 5 w 41"/>
                    <a:gd name="T15" fmla="*/ 17 h 26"/>
                    <a:gd name="T16" fmla="*/ 5 w 41"/>
                    <a:gd name="T17" fmla="*/ 18 h 26"/>
                    <a:gd name="T18" fmla="*/ 5 w 41"/>
                    <a:gd name="T19" fmla="*/ 19 h 26"/>
                    <a:gd name="T20" fmla="*/ 6 w 41"/>
                    <a:gd name="T21" fmla="*/ 21 h 26"/>
                    <a:gd name="T22" fmla="*/ 9 w 41"/>
                    <a:gd name="T23" fmla="*/ 23 h 26"/>
                    <a:gd name="T24" fmla="*/ 11 w 41"/>
                    <a:gd name="T25" fmla="*/ 23 h 26"/>
                    <a:gd name="T26" fmla="*/ 13 w 41"/>
                    <a:gd name="T27" fmla="*/ 23 h 26"/>
                    <a:gd name="T28" fmla="*/ 15 w 41"/>
                    <a:gd name="T29" fmla="*/ 22 h 26"/>
                    <a:gd name="T30" fmla="*/ 17 w 41"/>
                    <a:gd name="T31" fmla="*/ 21 h 26"/>
                    <a:gd name="T32" fmla="*/ 19 w 41"/>
                    <a:gd name="T33" fmla="*/ 23 h 26"/>
                    <a:gd name="T34" fmla="*/ 22 w 41"/>
                    <a:gd name="T35" fmla="*/ 25 h 26"/>
                    <a:gd name="T36" fmla="*/ 25 w 41"/>
                    <a:gd name="T37" fmla="*/ 26 h 26"/>
                    <a:gd name="T38" fmla="*/ 26 w 41"/>
                    <a:gd name="T39" fmla="*/ 25 h 26"/>
                    <a:gd name="T40" fmla="*/ 28 w 41"/>
                    <a:gd name="T41" fmla="*/ 25 h 26"/>
                    <a:gd name="T42" fmla="*/ 29 w 41"/>
                    <a:gd name="T43" fmla="*/ 24 h 26"/>
                    <a:gd name="T44" fmla="*/ 30 w 41"/>
                    <a:gd name="T45" fmla="*/ 22 h 26"/>
                    <a:gd name="T46" fmla="*/ 30 w 41"/>
                    <a:gd name="T47" fmla="*/ 21 h 26"/>
                    <a:gd name="T48" fmla="*/ 32 w 41"/>
                    <a:gd name="T49" fmla="*/ 20 h 26"/>
                    <a:gd name="T50" fmla="*/ 36 w 41"/>
                    <a:gd name="T51" fmla="*/ 20 h 26"/>
                    <a:gd name="T52" fmla="*/ 38 w 41"/>
                    <a:gd name="T53" fmla="*/ 19 h 26"/>
                    <a:gd name="T54" fmla="*/ 40 w 41"/>
                    <a:gd name="T55" fmla="*/ 18 h 26"/>
                    <a:gd name="T56" fmla="*/ 41 w 41"/>
                    <a:gd name="T57" fmla="*/ 16 h 26"/>
                    <a:gd name="T58" fmla="*/ 41 w 41"/>
                    <a:gd name="T59" fmla="*/ 15 h 26"/>
                    <a:gd name="T60" fmla="*/ 40 w 41"/>
                    <a:gd name="T61" fmla="*/ 12 h 26"/>
                    <a:gd name="T62" fmla="*/ 39 w 41"/>
                    <a:gd name="T63" fmla="*/ 11 h 26"/>
                    <a:gd name="T64" fmla="*/ 37 w 41"/>
                    <a:gd name="T65" fmla="*/ 9 h 26"/>
                    <a:gd name="T66" fmla="*/ 34 w 41"/>
                    <a:gd name="T67" fmla="*/ 6 h 26"/>
                    <a:gd name="T68" fmla="*/ 33 w 41"/>
                    <a:gd name="T69" fmla="*/ 5 h 26"/>
                    <a:gd name="T70" fmla="*/ 33 w 41"/>
                    <a:gd name="T71" fmla="*/ 4 h 26"/>
                    <a:gd name="T72" fmla="*/ 29 w 41"/>
                    <a:gd name="T73" fmla="*/ 3 h 26"/>
                    <a:gd name="T74" fmla="*/ 25 w 41"/>
                    <a:gd name="T75" fmla="*/ 1 h 26"/>
                    <a:gd name="T76" fmla="*/ 21 w 41"/>
                    <a:gd name="T77" fmla="*/ 0 h 26"/>
                    <a:gd name="T78" fmla="*/ 0 w 41"/>
                    <a:gd name="T79"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26">
                      <a:moveTo>
                        <a:pt x="0" y="6"/>
                      </a:moveTo>
                      <a:lnTo>
                        <a:pt x="0" y="6"/>
                      </a:lnTo>
                      <a:lnTo>
                        <a:pt x="0" y="7"/>
                      </a:lnTo>
                      <a:lnTo>
                        <a:pt x="0" y="9"/>
                      </a:lnTo>
                      <a:lnTo>
                        <a:pt x="0" y="9"/>
                      </a:lnTo>
                      <a:lnTo>
                        <a:pt x="0" y="10"/>
                      </a:lnTo>
                      <a:lnTo>
                        <a:pt x="1" y="11"/>
                      </a:lnTo>
                      <a:lnTo>
                        <a:pt x="2" y="12"/>
                      </a:lnTo>
                      <a:lnTo>
                        <a:pt x="3" y="12"/>
                      </a:lnTo>
                      <a:lnTo>
                        <a:pt x="5" y="14"/>
                      </a:lnTo>
                      <a:lnTo>
                        <a:pt x="7" y="15"/>
                      </a:lnTo>
                      <a:lnTo>
                        <a:pt x="7" y="15"/>
                      </a:lnTo>
                      <a:lnTo>
                        <a:pt x="7" y="15"/>
                      </a:lnTo>
                      <a:lnTo>
                        <a:pt x="7" y="16"/>
                      </a:lnTo>
                      <a:lnTo>
                        <a:pt x="6" y="17"/>
                      </a:lnTo>
                      <a:lnTo>
                        <a:pt x="5" y="17"/>
                      </a:lnTo>
                      <a:lnTo>
                        <a:pt x="5" y="18"/>
                      </a:lnTo>
                      <a:lnTo>
                        <a:pt x="5" y="18"/>
                      </a:lnTo>
                      <a:lnTo>
                        <a:pt x="5" y="19"/>
                      </a:lnTo>
                      <a:lnTo>
                        <a:pt x="5" y="19"/>
                      </a:lnTo>
                      <a:lnTo>
                        <a:pt x="5" y="20"/>
                      </a:lnTo>
                      <a:lnTo>
                        <a:pt x="6" y="21"/>
                      </a:lnTo>
                      <a:lnTo>
                        <a:pt x="7" y="22"/>
                      </a:lnTo>
                      <a:lnTo>
                        <a:pt x="9" y="23"/>
                      </a:lnTo>
                      <a:lnTo>
                        <a:pt x="10" y="23"/>
                      </a:lnTo>
                      <a:lnTo>
                        <a:pt x="11" y="23"/>
                      </a:lnTo>
                      <a:lnTo>
                        <a:pt x="12" y="23"/>
                      </a:lnTo>
                      <a:lnTo>
                        <a:pt x="13" y="23"/>
                      </a:lnTo>
                      <a:lnTo>
                        <a:pt x="14" y="23"/>
                      </a:lnTo>
                      <a:lnTo>
                        <a:pt x="15" y="22"/>
                      </a:lnTo>
                      <a:lnTo>
                        <a:pt x="17" y="21"/>
                      </a:lnTo>
                      <a:lnTo>
                        <a:pt x="17" y="21"/>
                      </a:lnTo>
                      <a:lnTo>
                        <a:pt x="18" y="22"/>
                      </a:lnTo>
                      <a:lnTo>
                        <a:pt x="19" y="23"/>
                      </a:lnTo>
                      <a:lnTo>
                        <a:pt x="21" y="24"/>
                      </a:lnTo>
                      <a:lnTo>
                        <a:pt x="22" y="25"/>
                      </a:lnTo>
                      <a:lnTo>
                        <a:pt x="23" y="25"/>
                      </a:lnTo>
                      <a:lnTo>
                        <a:pt x="25" y="26"/>
                      </a:lnTo>
                      <a:lnTo>
                        <a:pt x="26" y="25"/>
                      </a:lnTo>
                      <a:lnTo>
                        <a:pt x="26" y="25"/>
                      </a:lnTo>
                      <a:lnTo>
                        <a:pt x="27" y="25"/>
                      </a:lnTo>
                      <a:lnTo>
                        <a:pt x="28" y="25"/>
                      </a:lnTo>
                      <a:lnTo>
                        <a:pt x="28" y="24"/>
                      </a:lnTo>
                      <a:lnTo>
                        <a:pt x="29" y="24"/>
                      </a:lnTo>
                      <a:lnTo>
                        <a:pt x="29" y="22"/>
                      </a:lnTo>
                      <a:lnTo>
                        <a:pt x="30" y="22"/>
                      </a:lnTo>
                      <a:lnTo>
                        <a:pt x="30" y="21"/>
                      </a:lnTo>
                      <a:lnTo>
                        <a:pt x="30" y="21"/>
                      </a:lnTo>
                      <a:lnTo>
                        <a:pt x="31" y="21"/>
                      </a:lnTo>
                      <a:lnTo>
                        <a:pt x="32" y="20"/>
                      </a:lnTo>
                      <a:lnTo>
                        <a:pt x="34" y="20"/>
                      </a:lnTo>
                      <a:lnTo>
                        <a:pt x="36" y="20"/>
                      </a:lnTo>
                      <a:lnTo>
                        <a:pt x="38" y="19"/>
                      </a:lnTo>
                      <a:lnTo>
                        <a:pt x="38" y="19"/>
                      </a:lnTo>
                      <a:lnTo>
                        <a:pt x="39" y="19"/>
                      </a:lnTo>
                      <a:lnTo>
                        <a:pt x="40" y="18"/>
                      </a:lnTo>
                      <a:lnTo>
                        <a:pt x="40" y="17"/>
                      </a:lnTo>
                      <a:lnTo>
                        <a:pt x="41" y="16"/>
                      </a:lnTo>
                      <a:lnTo>
                        <a:pt x="41" y="16"/>
                      </a:lnTo>
                      <a:lnTo>
                        <a:pt x="41" y="15"/>
                      </a:lnTo>
                      <a:lnTo>
                        <a:pt x="41" y="14"/>
                      </a:lnTo>
                      <a:lnTo>
                        <a:pt x="40" y="12"/>
                      </a:lnTo>
                      <a:lnTo>
                        <a:pt x="40" y="12"/>
                      </a:lnTo>
                      <a:lnTo>
                        <a:pt x="39" y="11"/>
                      </a:lnTo>
                      <a:lnTo>
                        <a:pt x="39" y="11"/>
                      </a:lnTo>
                      <a:lnTo>
                        <a:pt x="37" y="9"/>
                      </a:lnTo>
                      <a:lnTo>
                        <a:pt x="35" y="7"/>
                      </a:lnTo>
                      <a:lnTo>
                        <a:pt x="34" y="6"/>
                      </a:lnTo>
                      <a:lnTo>
                        <a:pt x="34" y="6"/>
                      </a:lnTo>
                      <a:lnTo>
                        <a:pt x="33" y="5"/>
                      </a:lnTo>
                      <a:lnTo>
                        <a:pt x="33" y="4"/>
                      </a:lnTo>
                      <a:lnTo>
                        <a:pt x="33" y="4"/>
                      </a:lnTo>
                      <a:lnTo>
                        <a:pt x="33" y="4"/>
                      </a:lnTo>
                      <a:lnTo>
                        <a:pt x="29" y="3"/>
                      </a:lnTo>
                      <a:lnTo>
                        <a:pt x="29" y="3"/>
                      </a:lnTo>
                      <a:lnTo>
                        <a:pt x="25" y="1"/>
                      </a:lnTo>
                      <a:lnTo>
                        <a:pt x="22" y="0"/>
                      </a:lnTo>
                      <a:lnTo>
                        <a:pt x="21" y="0"/>
                      </a:lnTo>
                      <a:lnTo>
                        <a:pt x="20" y="0"/>
                      </a:lnTo>
                      <a:lnTo>
                        <a:pt x="0" y="6"/>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06" name="Freeform 1014">
                  <a:extLst>
                    <a:ext uri="{FF2B5EF4-FFF2-40B4-BE49-F238E27FC236}">
                      <a16:creationId xmlns:a16="http://schemas.microsoft.com/office/drawing/2014/main" id="{22871231-5F7D-49EF-9444-98F99A9A2850}"/>
                    </a:ext>
                  </a:extLst>
                </p:cNvPr>
                <p:cNvSpPr>
                  <a:spLocks/>
                </p:cNvSpPr>
                <p:nvPr/>
              </p:nvSpPr>
              <p:spPr bwMode="auto">
                <a:xfrm>
                  <a:off x="3294" y="1384"/>
                  <a:ext cx="38" cy="41"/>
                </a:xfrm>
                <a:custGeom>
                  <a:avLst/>
                  <a:gdLst>
                    <a:gd name="T0" fmla="*/ 9 w 38"/>
                    <a:gd name="T1" fmla="*/ 10 h 41"/>
                    <a:gd name="T2" fmla="*/ 3 w 38"/>
                    <a:gd name="T3" fmla="*/ 15 h 41"/>
                    <a:gd name="T4" fmla="*/ 1 w 38"/>
                    <a:gd name="T5" fmla="*/ 17 h 41"/>
                    <a:gd name="T6" fmla="*/ 0 w 38"/>
                    <a:gd name="T7" fmla="*/ 19 h 41"/>
                    <a:gd name="T8" fmla="*/ 0 w 38"/>
                    <a:gd name="T9" fmla="*/ 21 h 41"/>
                    <a:gd name="T10" fmla="*/ 0 w 38"/>
                    <a:gd name="T11" fmla="*/ 23 h 41"/>
                    <a:gd name="T12" fmla="*/ 2 w 38"/>
                    <a:gd name="T13" fmla="*/ 25 h 41"/>
                    <a:gd name="T14" fmla="*/ 5 w 38"/>
                    <a:gd name="T15" fmla="*/ 27 h 41"/>
                    <a:gd name="T16" fmla="*/ 7 w 38"/>
                    <a:gd name="T17" fmla="*/ 28 h 41"/>
                    <a:gd name="T18" fmla="*/ 6 w 38"/>
                    <a:gd name="T19" fmla="*/ 29 h 41"/>
                    <a:gd name="T20" fmla="*/ 5 w 38"/>
                    <a:gd name="T21" fmla="*/ 30 h 41"/>
                    <a:gd name="T22" fmla="*/ 3 w 38"/>
                    <a:gd name="T23" fmla="*/ 32 h 41"/>
                    <a:gd name="T24" fmla="*/ 3 w 38"/>
                    <a:gd name="T25" fmla="*/ 32 h 41"/>
                    <a:gd name="T26" fmla="*/ 3 w 38"/>
                    <a:gd name="T27" fmla="*/ 35 h 41"/>
                    <a:gd name="T28" fmla="*/ 3 w 38"/>
                    <a:gd name="T29" fmla="*/ 38 h 41"/>
                    <a:gd name="T30" fmla="*/ 4 w 38"/>
                    <a:gd name="T31" fmla="*/ 39 h 41"/>
                    <a:gd name="T32" fmla="*/ 5 w 38"/>
                    <a:gd name="T33" fmla="*/ 40 h 41"/>
                    <a:gd name="T34" fmla="*/ 7 w 38"/>
                    <a:gd name="T35" fmla="*/ 41 h 41"/>
                    <a:gd name="T36" fmla="*/ 9 w 38"/>
                    <a:gd name="T37" fmla="*/ 41 h 41"/>
                    <a:gd name="T38" fmla="*/ 11 w 38"/>
                    <a:gd name="T39" fmla="*/ 40 h 41"/>
                    <a:gd name="T40" fmla="*/ 13 w 38"/>
                    <a:gd name="T41" fmla="*/ 39 h 41"/>
                    <a:gd name="T42" fmla="*/ 14 w 38"/>
                    <a:gd name="T43" fmla="*/ 36 h 41"/>
                    <a:gd name="T44" fmla="*/ 15 w 38"/>
                    <a:gd name="T45" fmla="*/ 37 h 41"/>
                    <a:gd name="T46" fmla="*/ 18 w 38"/>
                    <a:gd name="T47" fmla="*/ 38 h 41"/>
                    <a:gd name="T48" fmla="*/ 21 w 38"/>
                    <a:gd name="T49" fmla="*/ 38 h 41"/>
                    <a:gd name="T50" fmla="*/ 24 w 38"/>
                    <a:gd name="T51" fmla="*/ 37 h 41"/>
                    <a:gd name="T52" fmla="*/ 24 w 38"/>
                    <a:gd name="T53" fmla="*/ 36 h 41"/>
                    <a:gd name="T54" fmla="*/ 25 w 38"/>
                    <a:gd name="T55" fmla="*/ 36 h 41"/>
                    <a:gd name="T56" fmla="*/ 24 w 38"/>
                    <a:gd name="T57" fmla="*/ 35 h 41"/>
                    <a:gd name="T58" fmla="*/ 25 w 38"/>
                    <a:gd name="T59" fmla="*/ 34 h 41"/>
                    <a:gd name="T60" fmla="*/ 25 w 38"/>
                    <a:gd name="T61" fmla="*/ 34 h 41"/>
                    <a:gd name="T62" fmla="*/ 28 w 38"/>
                    <a:gd name="T63" fmla="*/ 33 h 41"/>
                    <a:gd name="T64" fmla="*/ 31 w 38"/>
                    <a:gd name="T65" fmla="*/ 33 h 41"/>
                    <a:gd name="T66" fmla="*/ 33 w 38"/>
                    <a:gd name="T67" fmla="*/ 33 h 41"/>
                    <a:gd name="T68" fmla="*/ 33 w 38"/>
                    <a:gd name="T69" fmla="*/ 32 h 41"/>
                    <a:gd name="T70" fmla="*/ 34 w 38"/>
                    <a:gd name="T71" fmla="*/ 31 h 41"/>
                    <a:gd name="T72" fmla="*/ 33 w 38"/>
                    <a:gd name="T73" fmla="*/ 29 h 41"/>
                    <a:gd name="T74" fmla="*/ 32 w 38"/>
                    <a:gd name="T75" fmla="*/ 27 h 41"/>
                    <a:gd name="T76" fmla="*/ 30 w 38"/>
                    <a:gd name="T77" fmla="*/ 24 h 41"/>
                    <a:gd name="T78" fmla="*/ 30 w 38"/>
                    <a:gd name="T79" fmla="*/ 24 h 41"/>
                    <a:gd name="T80" fmla="*/ 31 w 38"/>
                    <a:gd name="T81" fmla="*/ 22 h 41"/>
                    <a:gd name="T82" fmla="*/ 32 w 38"/>
                    <a:gd name="T83" fmla="*/ 21 h 41"/>
                    <a:gd name="T84" fmla="*/ 35 w 38"/>
                    <a:gd name="T85" fmla="*/ 19 h 41"/>
                    <a:gd name="T86" fmla="*/ 36 w 38"/>
                    <a:gd name="T87" fmla="*/ 19 h 41"/>
                    <a:gd name="T88" fmla="*/ 38 w 38"/>
                    <a:gd name="T89" fmla="*/ 16 h 41"/>
                    <a:gd name="T90" fmla="*/ 38 w 38"/>
                    <a:gd name="T91" fmla="*/ 15 h 41"/>
                    <a:gd name="T92" fmla="*/ 38 w 38"/>
                    <a:gd name="T93" fmla="*/ 13 h 41"/>
                    <a:gd name="T94" fmla="*/ 36 w 38"/>
                    <a:gd name="T95" fmla="*/ 10 h 41"/>
                    <a:gd name="T96" fmla="*/ 32 w 38"/>
                    <a:gd name="T97" fmla="*/ 7 h 41"/>
                    <a:gd name="T98" fmla="*/ 25 w 38"/>
                    <a:gd name="T99" fmla="*/ 3 h 41"/>
                    <a:gd name="T100" fmla="*/ 9 w 38"/>
                    <a:gd name="T101"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41">
                      <a:moveTo>
                        <a:pt x="9" y="10"/>
                      </a:moveTo>
                      <a:lnTo>
                        <a:pt x="9" y="10"/>
                      </a:lnTo>
                      <a:lnTo>
                        <a:pt x="5" y="13"/>
                      </a:lnTo>
                      <a:lnTo>
                        <a:pt x="3" y="15"/>
                      </a:lnTo>
                      <a:lnTo>
                        <a:pt x="1" y="17"/>
                      </a:lnTo>
                      <a:lnTo>
                        <a:pt x="1" y="17"/>
                      </a:lnTo>
                      <a:lnTo>
                        <a:pt x="0" y="18"/>
                      </a:lnTo>
                      <a:lnTo>
                        <a:pt x="0" y="19"/>
                      </a:lnTo>
                      <a:lnTo>
                        <a:pt x="0" y="20"/>
                      </a:lnTo>
                      <a:lnTo>
                        <a:pt x="0" y="21"/>
                      </a:lnTo>
                      <a:lnTo>
                        <a:pt x="0" y="21"/>
                      </a:lnTo>
                      <a:lnTo>
                        <a:pt x="0" y="23"/>
                      </a:lnTo>
                      <a:lnTo>
                        <a:pt x="1" y="24"/>
                      </a:lnTo>
                      <a:lnTo>
                        <a:pt x="2" y="25"/>
                      </a:lnTo>
                      <a:lnTo>
                        <a:pt x="3" y="25"/>
                      </a:lnTo>
                      <a:lnTo>
                        <a:pt x="5" y="27"/>
                      </a:lnTo>
                      <a:lnTo>
                        <a:pt x="6" y="27"/>
                      </a:lnTo>
                      <a:lnTo>
                        <a:pt x="7" y="28"/>
                      </a:lnTo>
                      <a:lnTo>
                        <a:pt x="7" y="28"/>
                      </a:lnTo>
                      <a:lnTo>
                        <a:pt x="6" y="29"/>
                      </a:lnTo>
                      <a:lnTo>
                        <a:pt x="6" y="29"/>
                      </a:lnTo>
                      <a:lnTo>
                        <a:pt x="5" y="30"/>
                      </a:lnTo>
                      <a:lnTo>
                        <a:pt x="4" y="31"/>
                      </a:lnTo>
                      <a:lnTo>
                        <a:pt x="3" y="32"/>
                      </a:lnTo>
                      <a:lnTo>
                        <a:pt x="3" y="32"/>
                      </a:lnTo>
                      <a:lnTo>
                        <a:pt x="3" y="32"/>
                      </a:lnTo>
                      <a:lnTo>
                        <a:pt x="3" y="34"/>
                      </a:lnTo>
                      <a:lnTo>
                        <a:pt x="3" y="35"/>
                      </a:lnTo>
                      <a:lnTo>
                        <a:pt x="3" y="37"/>
                      </a:lnTo>
                      <a:lnTo>
                        <a:pt x="3" y="38"/>
                      </a:lnTo>
                      <a:lnTo>
                        <a:pt x="3" y="38"/>
                      </a:lnTo>
                      <a:lnTo>
                        <a:pt x="4" y="39"/>
                      </a:lnTo>
                      <a:lnTo>
                        <a:pt x="5" y="40"/>
                      </a:lnTo>
                      <a:lnTo>
                        <a:pt x="5" y="40"/>
                      </a:lnTo>
                      <a:lnTo>
                        <a:pt x="7" y="41"/>
                      </a:lnTo>
                      <a:lnTo>
                        <a:pt x="7" y="41"/>
                      </a:lnTo>
                      <a:lnTo>
                        <a:pt x="8" y="41"/>
                      </a:lnTo>
                      <a:lnTo>
                        <a:pt x="9" y="41"/>
                      </a:lnTo>
                      <a:lnTo>
                        <a:pt x="10" y="41"/>
                      </a:lnTo>
                      <a:lnTo>
                        <a:pt x="11" y="40"/>
                      </a:lnTo>
                      <a:lnTo>
                        <a:pt x="12" y="40"/>
                      </a:lnTo>
                      <a:lnTo>
                        <a:pt x="13" y="39"/>
                      </a:lnTo>
                      <a:lnTo>
                        <a:pt x="13" y="38"/>
                      </a:lnTo>
                      <a:lnTo>
                        <a:pt x="14" y="36"/>
                      </a:lnTo>
                      <a:lnTo>
                        <a:pt x="14" y="36"/>
                      </a:lnTo>
                      <a:lnTo>
                        <a:pt x="15" y="37"/>
                      </a:lnTo>
                      <a:lnTo>
                        <a:pt x="16" y="38"/>
                      </a:lnTo>
                      <a:lnTo>
                        <a:pt x="18" y="38"/>
                      </a:lnTo>
                      <a:lnTo>
                        <a:pt x="19" y="38"/>
                      </a:lnTo>
                      <a:lnTo>
                        <a:pt x="21" y="38"/>
                      </a:lnTo>
                      <a:lnTo>
                        <a:pt x="23" y="38"/>
                      </a:lnTo>
                      <a:lnTo>
                        <a:pt x="24" y="37"/>
                      </a:lnTo>
                      <a:lnTo>
                        <a:pt x="24" y="37"/>
                      </a:lnTo>
                      <a:lnTo>
                        <a:pt x="24" y="36"/>
                      </a:lnTo>
                      <a:lnTo>
                        <a:pt x="24" y="36"/>
                      </a:lnTo>
                      <a:lnTo>
                        <a:pt x="25" y="36"/>
                      </a:lnTo>
                      <a:lnTo>
                        <a:pt x="24" y="35"/>
                      </a:lnTo>
                      <a:lnTo>
                        <a:pt x="24" y="35"/>
                      </a:lnTo>
                      <a:lnTo>
                        <a:pt x="25" y="34"/>
                      </a:lnTo>
                      <a:lnTo>
                        <a:pt x="25" y="34"/>
                      </a:lnTo>
                      <a:lnTo>
                        <a:pt x="25" y="34"/>
                      </a:lnTo>
                      <a:lnTo>
                        <a:pt x="25" y="34"/>
                      </a:lnTo>
                      <a:lnTo>
                        <a:pt x="27" y="33"/>
                      </a:lnTo>
                      <a:lnTo>
                        <a:pt x="28" y="33"/>
                      </a:lnTo>
                      <a:lnTo>
                        <a:pt x="29" y="33"/>
                      </a:lnTo>
                      <a:lnTo>
                        <a:pt x="31" y="33"/>
                      </a:lnTo>
                      <a:lnTo>
                        <a:pt x="32" y="33"/>
                      </a:lnTo>
                      <a:lnTo>
                        <a:pt x="33" y="33"/>
                      </a:lnTo>
                      <a:lnTo>
                        <a:pt x="33" y="32"/>
                      </a:lnTo>
                      <a:lnTo>
                        <a:pt x="33" y="32"/>
                      </a:lnTo>
                      <a:lnTo>
                        <a:pt x="34" y="31"/>
                      </a:lnTo>
                      <a:lnTo>
                        <a:pt x="34" y="31"/>
                      </a:lnTo>
                      <a:lnTo>
                        <a:pt x="34" y="30"/>
                      </a:lnTo>
                      <a:lnTo>
                        <a:pt x="33" y="29"/>
                      </a:lnTo>
                      <a:lnTo>
                        <a:pt x="33" y="28"/>
                      </a:lnTo>
                      <a:lnTo>
                        <a:pt x="32" y="27"/>
                      </a:lnTo>
                      <a:lnTo>
                        <a:pt x="31" y="25"/>
                      </a:lnTo>
                      <a:lnTo>
                        <a:pt x="30" y="24"/>
                      </a:lnTo>
                      <a:lnTo>
                        <a:pt x="30" y="24"/>
                      </a:lnTo>
                      <a:lnTo>
                        <a:pt x="30" y="24"/>
                      </a:lnTo>
                      <a:lnTo>
                        <a:pt x="30" y="23"/>
                      </a:lnTo>
                      <a:lnTo>
                        <a:pt x="31" y="22"/>
                      </a:lnTo>
                      <a:lnTo>
                        <a:pt x="31" y="21"/>
                      </a:lnTo>
                      <a:lnTo>
                        <a:pt x="32" y="21"/>
                      </a:lnTo>
                      <a:lnTo>
                        <a:pt x="35" y="20"/>
                      </a:lnTo>
                      <a:lnTo>
                        <a:pt x="35" y="19"/>
                      </a:lnTo>
                      <a:lnTo>
                        <a:pt x="36" y="19"/>
                      </a:lnTo>
                      <a:lnTo>
                        <a:pt x="36" y="19"/>
                      </a:lnTo>
                      <a:lnTo>
                        <a:pt x="37" y="17"/>
                      </a:lnTo>
                      <a:lnTo>
                        <a:pt x="38" y="16"/>
                      </a:lnTo>
                      <a:lnTo>
                        <a:pt x="38" y="16"/>
                      </a:lnTo>
                      <a:lnTo>
                        <a:pt x="38" y="15"/>
                      </a:lnTo>
                      <a:lnTo>
                        <a:pt x="38" y="14"/>
                      </a:lnTo>
                      <a:lnTo>
                        <a:pt x="38" y="13"/>
                      </a:lnTo>
                      <a:lnTo>
                        <a:pt x="37" y="11"/>
                      </a:lnTo>
                      <a:lnTo>
                        <a:pt x="36" y="10"/>
                      </a:lnTo>
                      <a:lnTo>
                        <a:pt x="34" y="9"/>
                      </a:lnTo>
                      <a:lnTo>
                        <a:pt x="32" y="7"/>
                      </a:lnTo>
                      <a:lnTo>
                        <a:pt x="29" y="5"/>
                      </a:lnTo>
                      <a:lnTo>
                        <a:pt x="25" y="3"/>
                      </a:lnTo>
                      <a:lnTo>
                        <a:pt x="18" y="0"/>
                      </a:lnTo>
                      <a:lnTo>
                        <a:pt x="9" y="1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07" name="Freeform 1015">
                  <a:extLst>
                    <a:ext uri="{FF2B5EF4-FFF2-40B4-BE49-F238E27FC236}">
                      <a16:creationId xmlns:a16="http://schemas.microsoft.com/office/drawing/2014/main" id="{D5410BB9-6413-4063-827B-280DD242F210}"/>
                    </a:ext>
                  </a:extLst>
                </p:cNvPr>
                <p:cNvSpPr>
                  <a:spLocks/>
                </p:cNvSpPr>
                <p:nvPr/>
              </p:nvSpPr>
              <p:spPr bwMode="auto">
                <a:xfrm>
                  <a:off x="3255" y="1374"/>
                  <a:ext cx="85" cy="52"/>
                </a:xfrm>
                <a:custGeom>
                  <a:avLst/>
                  <a:gdLst>
                    <a:gd name="T0" fmla="*/ 5 w 85"/>
                    <a:gd name="T1" fmla="*/ 5 h 52"/>
                    <a:gd name="T2" fmla="*/ 4 w 85"/>
                    <a:gd name="T3" fmla="*/ 7 h 52"/>
                    <a:gd name="T4" fmla="*/ 1 w 85"/>
                    <a:gd name="T5" fmla="*/ 9 h 52"/>
                    <a:gd name="T6" fmla="*/ 0 w 85"/>
                    <a:gd name="T7" fmla="*/ 13 h 52"/>
                    <a:gd name="T8" fmla="*/ 0 w 85"/>
                    <a:gd name="T9" fmla="*/ 16 h 52"/>
                    <a:gd name="T10" fmla="*/ 0 w 85"/>
                    <a:gd name="T11" fmla="*/ 17 h 52"/>
                    <a:gd name="T12" fmla="*/ 2 w 85"/>
                    <a:gd name="T13" fmla="*/ 18 h 52"/>
                    <a:gd name="T14" fmla="*/ 3 w 85"/>
                    <a:gd name="T15" fmla="*/ 19 h 52"/>
                    <a:gd name="T16" fmla="*/ 2 w 85"/>
                    <a:gd name="T17" fmla="*/ 22 h 52"/>
                    <a:gd name="T18" fmla="*/ 2 w 85"/>
                    <a:gd name="T19" fmla="*/ 24 h 52"/>
                    <a:gd name="T20" fmla="*/ 4 w 85"/>
                    <a:gd name="T21" fmla="*/ 25 h 52"/>
                    <a:gd name="T22" fmla="*/ 6 w 85"/>
                    <a:gd name="T23" fmla="*/ 27 h 52"/>
                    <a:gd name="T24" fmla="*/ 7 w 85"/>
                    <a:gd name="T25" fmla="*/ 30 h 52"/>
                    <a:gd name="T26" fmla="*/ 8 w 85"/>
                    <a:gd name="T27" fmla="*/ 31 h 52"/>
                    <a:gd name="T28" fmla="*/ 8 w 85"/>
                    <a:gd name="T29" fmla="*/ 33 h 52"/>
                    <a:gd name="T30" fmla="*/ 6 w 85"/>
                    <a:gd name="T31" fmla="*/ 35 h 52"/>
                    <a:gd name="T32" fmla="*/ 5 w 85"/>
                    <a:gd name="T33" fmla="*/ 36 h 52"/>
                    <a:gd name="T34" fmla="*/ 6 w 85"/>
                    <a:gd name="T35" fmla="*/ 39 h 52"/>
                    <a:gd name="T36" fmla="*/ 8 w 85"/>
                    <a:gd name="T37" fmla="*/ 40 h 52"/>
                    <a:gd name="T38" fmla="*/ 14 w 85"/>
                    <a:gd name="T39" fmla="*/ 40 h 52"/>
                    <a:gd name="T40" fmla="*/ 15 w 85"/>
                    <a:gd name="T41" fmla="*/ 42 h 52"/>
                    <a:gd name="T42" fmla="*/ 17 w 85"/>
                    <a:gd name="T43" fmla="*/ 44 h 52"/>
                    <a:gd name="T44" fmla="*/ 24 w 85"/>
                    <a:gd name="T45" fmla="*/ 47 h 52"/>
                    <a:gd name="T46" fmla="*/ 30 w 85"/>
                    <a:gd name="T47" fmla="*/ 47 h 52"/>
                    <a:gd name="T48" fmla="*/ 31 w 85"/>
                    <a:gd name="T49" fmla="*/ 46 h 52"/>
                    <a:gd name="T50" fmla="*/ 32 w 85"/>
                    <a:gd name="T51" fmla="*/ 49 h 52"/>
                    <a:gd name="T52" fmla="*/ 35 w 85"/>
                    <a:gd name="T53" fmla="*/ 50 h 52"/>
                    <a:gd name="T54" fmla="*/ 42 w 85"/>
                    <a:gd name="T55" fmla="*/ 50 h 52"/>
                    <a:gd name="T56" fmla="*/ 44 w 85"/>
                    <a:gd name="T57" fmla="*/ 51 h 52"/>
                    <a:gd name="T58" fmla="*/ 46 w 85"/>
                    <a:gd name="T59" fmla="*/ 52 h 52"/>
                    <a:gd name="T60" fmla="*/ 48 w 85"/>
                    <a:gd name="T61" fmla="*/ 52 h 52"/>
                    <a:gd name="T62" fmla="*/ 51 w 85"/>
                    <a:gd name="T63" fmla="*/ 49 h 52"/>
                    <a:gd name="T64" fmla="*/ 54 w 85"/>
                    <a:gd name="T65" fmla="*/ 45 h 52"/>
                    <a:gd name="T66" fmla="*/ 56 w 85"/>
                    <a:gd name="T67" fmla="*/ 46 h 52"/>
                    <a:gd name="T68" fmla="*/ 58 w 85"/>
                    <a:gd name="T69" fmla="*/ 45 h 52"/>
                    <a:gd name="T70" fmla="*/ 61 w 85"/>
                    <a:gd name="T71" fmla="*/ 44 h 52"/>
                    <a:gd name="T72" fmla="*/ 63 w 85"/>
                    <a:gd name="T73" fmla="*/ 44 h 52"/>
                    <a:gd name="T74" fmla="*/ 70 w 85"/>
                    <a:gd name="T75" fmla="*/ 46 h 52"/>
                    <a:gd name="T76" fmla="*/ 72 w 85"/>
                    <a:gd name="T77" fmla="*/ 46 h 52"/>
                    <a:gd name="T78" fmla="*/ 74 w 85"/>
                    <a:gd name="T79" fmla="*/ 44 h 52"/>
                    <a:gd name="T80" fmla="*/ 74 w 85"/>
                    <a:gd name="T81" fmla="*/ 42 h 52"/>
                    <a:gd name="T82" fmla="*/ 74 w 85"/>
                    <a:gd name="T83" fmla="*/ 37 h 52"/>
                    <a:gd name="T84" fmla="*/ 75 w 85"/>
                    <a:gd name="T85" fmla="*/ 35 h 52"/>
                    <a:gd name="T86" fmla="*/ 78 w 85"/>
                    <a:gd name="T87" fmla="*/ 34 h 52"/>
                    <a:gd name="T88" fmla="*/ 82 w 85"/>
                    <a:gd name="T89" fmla="*/ 33 h 52"/>
                    <a:gd name="T90" fmla="*/ 84 w 85"/>
                    <a:gd name="T91" fmla="*/ 31 h 52"/>
                    <a:gd name="T92" fmla="*/ 85 w 85"/>
                    <a:gd name="T93" fmla="*/ 28 h 52"/>
                    <a:gd name="T94" fmla="*/ 83 w 85"/>
                    <a:gd name="T95" fmla="*/ 21 h 52"/>
                    <a:gd name="T96" fmla="*/ 81 w 85"/>
                    <a:gd name="T97" fmla="*/ 15 h 52"/>
                    <a:gd name="T98" fmla="*/ 81 w 85"/>
                    <a:gd name="T99" fmla="*/ 13 h 52"/>
                    <a:gd name="T100" fmla="*/ 81 w 85"/>
                    <a:gd name="T101" fmla="*/ 8 h 52"/>
                    <a:gd name="T102" fmla="*/ 78 w 85"/>
                    <a:gd name="T103" fmla="*/ 6 h 52"/>
                    <a:gd name="T104" fmla="*/ 73 w 85"/>
                    <a:gd name="T105" fmla="*/ 3 h 52"/>
                    <a:gd name="T106" fmla="*/ 66 w 85"/>
                    <a:gd name="T107" fmla="*/ 1 h 52"/>
                    <a:gd name="T108" fmla="*/ 4 w 85"/>
                    <a:gd name="T109"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52">
                      <a:moveTo>
                        <a:pt x="4" y="4"/>
                      </a:moveTo>
                      <a:lnTo>
                        <a:pt x="4" y="4"/>
                      </a:lnTo>
                      <a:lnTo>
                        <a:pt x="5" y="5"/>
                      </a:lnTo>
                      <a:lnTo>
                        <a:pt x="5" y="6"/>
                      </a:lnTo>
                      <a:lnTo>
                        <a:pt x="5" y="6"/>
                      </a:lnTo>
                      <a:lnTo>
                        <a:pt x="4" y="7"/>
                      </a:lnTo>
                      <a:lnTo>
                        <a:pt x="2" y="8"/>
                      </a:lnTo>
                      <a:lnTo>
                        <a:pt x="1" y="9"/>
                      </a:lnTo>
                      <a:lnTo>
                        <a:pt x="1" y="9"/>
                      </a:lnTo>
                      <a:lnTo>
                        <a:pt x="0" y="10"/>
                      </a:lnTo>
                      <a:lnTo>
                        <a:pt x="0" y="12"/>
                      </a:lnTo>
                      <a:lnTo>
                        <a:pt x="0" y="13"/>
                      </a:lnTo>
                      <a:lnTo>
                        <a:pt x="0" y="14"/>
                      </a:lnTo>
                      <a:lnTo>
                        <a:pt x="0" y="14"/>
                      </a:lnTo>
                      <a:lnTo>
                        <a:pt x="0" y="16"/>
                      </a:lnTo>
                      <a:lnTo>
                        <a:pt x="0" y="16"/>
                      </a:lnTo>
                      <a:lnTo>
                        <a:pt x="0" y="17"/>
                      </a:lnTo>
                      <a:lnTo>
                        <a:pt x="0" y="17"/>
                      </a:lnTo>
                      <a:lnTo>
                        <a:pt x="0" y="17"/>
                      </a:lnTo>
                      <a:lnTo>
                        <a:pt x="1" y="18"/>
                      </a:lnTo>
                      <a:lnTo>
                        <a:pt x="2" y="18"/>
                      </a:lnTo>
                      <a:lnTo>
                        <a:pt x="3" y="19"/>
                      </a:lnTo>
                      <a:lnTo>
                        <a:pt x="3" y="19"/>
                      </a:lnTo>
                      <a:lnTo>
                        <a:pt x="3" y="19"/>
                      </a:lnTo>
                      <a:lnTo>
                        <a:pt x="3" y="20"/>
                      </a:lnTo>
                      <a:lnTo>
                        <a:pt x="2" y="21"/>
                      </a:lnTo>
                      <a:lnTo>
                        <a:pt x="2" y="22"/>
                      </a:lnTo>
                      <a:lnTo>
                        <a:pt x="2" y="23"/>
                      </a:lnTo>
                      <a:lnTo>
                        <a:pt x="2" y="24"/>
                      </a:lnTo>
                      <a:lnTo>
                        <a:pt x="2" y="24"/>
                      </a:lnTo>
                      <a:lnTo>
                        <a:pt x="2" y="24"/>
                      </a:lnTo>
                      <a:lnTo>
                        <a:pt x="3" y="25"/>
                      </a:lnTo>
                      <a:lnTo>
                        <a:pt x="4" y="25"/>
                      </a:lnTo>
                      <a:lnTo>
                        <a:pt x="5" y="26"/>
                      </a:lnTo>
                      <a:lnTo>
                        <a:pt x="6" y="27"/>
                      </a:lnTo>
                      <a:lnTo>
                        <a:pt x="6" y="27"/>
                      </a:lnTo>
                      <a:lnTo>
                        <a:pt x="6" y="28"/>
                      </a:lnTo>
                      <a:lnTo>
                        <a:pt x="7" y="29"/>
                      </a:lnTo>
                      <a:lnTo>
                        <a:pt x="7" y="30"/>
                      </a:lnTo>
                      <a:lnTo>
                        <a:pt x="8" y="30"/>
                      </a:lnTo>
                      <a:lnTo>
                        <a:pt x="8" y="31"/>
                      </a:lnTo>
                      <a:lnTo>
                        <a:pt x="8" y="31"/>
                      </a:lnTo>
                      <a:lnTo>
                        <a:pt x="8" y="32"/>
                      </a:lnTo>
                      <a:lnTo>
                        <a:pt x="8" y="32"/>
                      </a:lnTo>
                      <a:lnTo>
                        <a:pt x="8" y="33"/>
                      </a:lnTo>
                      <a:lnTo>
                        <a:pt x="7" y="33"/>
                      </a:lnTo>
                      <a:lnTo>
                        <a:pt x="6" y="34"/>
                      </a:lnTo>
                      <a:lnTo>
                        <a:pt x="6" y="35"/>
                      </a:lnTo>
                      <a:lnTo>
                        <a:pt x="5" y="36"/>
                      </a:lnTo>
                      <a:lnTo>
                        <a:pt x="5" y="36"/>
                      </a:lnTo>
                      <a:lnTo>
                        <a:pt x="5" y="36"/>
                      </a:lnTo>
                      <a:lnTo>
                        <a:pt x="5" y="37"/>
                      </a:lnTo>
                      <a:lnTo>
                        <a:pt x="6" y="38"/>
                      </a:lnTo>
                      <a:lnTo>
                        <a:pt x="6" y="39"/>
                      </a:lnTo>
                      <a:lnTo>
                        <a:pt x="6" y="39"/>
                      </a:lnTo>
                      <a:lnTo>
                        <a:pt x="7" y="40"/>
                      </a:lnTo>
                      <a:lnTo>
                        <a:pt x="8" y="40"/>
                      </a:lnTo>
                      <a:lnTo>
                        <a:pt x="10" y="40"/>
                      </a:lnTo>
                      <a:lnTo>
                        <a:pt x="12" y="40"/>
                      </a:lnTo>
                      <a:lnTo>
                        <a:pt x="14" y="40"/>
                      </a:lnTo>
                      <a:lnTo>
                        <a:pt x="14" y="40"/>
                      </a:lnTo>
                      <a:lnTo>
                        <a:pt x="14" y="41"/>
                      </a:lnTo>
                      <a:lnTo>
                        <a:pt x="15" y="42"/>
                      </a:lnTo>
                      <a:lnTo>
                        <a:pt x="16" y="43"/>
                      </a:lnTo>
                      <a:lnTo>
                        <a:pt x="16" y="44"/>
                      </a:lnTo>
                      <a:lnTo>
                        <a:pt x="17" y="44"/>
                      </a:lnTo>
                      <a:lnTo>
                        <a:pt x="19" y="45"/>
                      </a:lnTo>
                      <a:lnTo>
                        <a:pt x="21" y="46"/>
                      </a:lnTo>
                      <a:lnTo>
                        <a:pt x="24" y="47"/>
                      </a:lnTo>
                      <a:lnTo>
                        <a:pt x="27" y="47"/>
                      </a:lnTo>
                      <a:lnTo>
                        <a:pt x="28" y="47"/>
                      </a:lnTo>
                      <a:lnTo>
                        <a:pt x="30" y="47"/>
                      </a:lnTo>
                      <a:lnTo>
                        <a:pt x="30" y="46"/>
                      </a:lnTo>
                      <a:lnTo>
                        <a:pt x="31" y="46"/>
                      </a:lnTo>
                      <a:lnTo>
                        <a:pt x="31" y="46"/>
                      </a:lnTo>
                      <a:lnTo>
                        <a:pt x="31" y="47"/>
                      </a:lnTo>
                      <a:lnTo>
                        <a:pt x="32" y="48"/>
                      </a:lnTo>
                      <a:lnTo>
                        <a:pt x="32" y="49"/>
                      </a:lnTo>
                      <a:lnTo>
                        <a:pt x="33" y="49"/>
                      </a:lnTo>
                      <a:lnTo>
                        <a:pt x="34" y="50"/>
                      </a:lnTo>
                      <a:lnTo>
                        <a:pt x="35" y="50"/>
                      </a:lnTo>
                      <a:lnTo>
                        <a:pt x="38" y="50"/>
                      </a:lnTo>
                      <a:lnTo>
                        <a:pt x="40" y="50"/>
                      </a:lnTo>
                      <a:lnTo>
                        <a:pt x="42" y="50"/>
                      </a:lnTo>
                      <a:lnTo>
                        <a:pt x="43" y="50"/>
                      </a:lnTo>
                      <a:lnTo>
                        <a:pt x="44" y="51"/>
                      </a:lnTo>
                      <a:lnTo>
                        <a:pt x="44" y="51"/>
                      </a:lnTo>
                      <a:lnTo>
                        <a:pt x="45" y="52"/>
                      </a:lnTo>
                      <a:lnTo>
                        <a:pt x="45" y="52"/>
                      </a:lnTo>
                      <a:lnTo>
                        <a:pt x="46" y="52"/>
                      </a:lnTo>
                      <a:lnTo>
                        <a:pt x="47" y="52"/>
                      </a:lnTo>
                      <a:lnTo>
                        <a:pt x="48" y="52"/>
                      </a:lnTo>
                      <a:lnTo>
                        <a:pt x="48" y="52"/>
                      </a:lnTo>
                      <a:lnTo>
                        <a:pt x="50" y="51"/>
                      </a:lnTo>
                      <a:lnTo>
                        <a:pt x="50" y="50"/>
                      </a:lnTo>
                      <a:lnTo>
                        <a:pt x="51" y="49"/>
                      </a:lnTo>
                      <a:lnTo>
                        <a:pt x="52" y="48"/>
                      </a:lnTo>
                      <a:lnTo>
                        <a:pt x="53" y="46"/>
                      </a:lnTo>
                      <a:lnTo>
                        <a:pt x="54" y="45"/>
                      </a:lnTo>
                      <a:lnTo>
                        <a:pt x="54" y="45"/>
                      </a:lnTo>
                      <a:lnTo>
                        <a:pt x="55" y="45"/>
                      </a:lnTo>
                      <a:lnTo>
                        <a:pt x="56" y="46"/>
                      </a:lnTo>
                      <a:lnTo>
                        <a:pt x="57" y="45"/>
                      </a:lnTo>
                      <a:lnTo>
                        <a:pt x="58" y="45"/>
                      </a:lnTo>
                      <a:lnTo>
                        <a:pt x="58" y="45"/>
                      </a:lnTo>
                      <a:lnTo>
                        <a:pt x="59" y="45"/>
                      </a:lnTo>
                      <a:lnTo>
                        <a:pt x="60" y="44"/>
                      </a:lnTo>
                      <a:lnTo>
                        <a:pt x="61" y="44"/>
                      </a:lnTo>
                      <a:lnTo>
                        <a:pt x="61" y="44"/>
                      </a:lnTo>
                      <a:lnTo>
                        <a:pt x="62" y="44"/>
                      </a:lnTo>
                      <a:lnTo>
                        <a:pt x="63" y="44"/>
                      </a:lnTo>
                      <a:lnTo>
                        <a:pt x="66" y="45"/>
                      </a:lnTo>
                      <a:lnTo>
                        <a:pt x="69" y="46"/>
                      </a:lnTo>
                      <a:lnTo>
                        <a:pt x="70" y="46"/>
                      </a:lnTo>
                      <a:lnTo>
                        <a:pt x="71" y="46"/>
                      </a:lnTo>
                      <a:lnTo>
                        <a:pt x="71" y="46"/>
                      </a:lnTo>
                      <a:lnTo>
                        <a:pt x="72" y="46"/>
                      </a:lnTo>
                      <a:lnTo>
                        <a:pt x="73" y="45"/>
                      </a:lnTo>
                      <a:lnTo>
                        <a:pt x="73" y="45"/>
                      </a:lnTo>
                      <a:lnTo>
                        <a:pt x="74" y="44"/>
                      </a:lnTo>
                      <a:lnTo>
                        <a:pt x="74" y="44"/>
                      </a:lnTo>
                      <a:lnTo>
                        <a:pt x="74" y="43"/>
                      </a:lnTo>
                      <a:lnTo>
                        <a:pt x="74" y="42"/>
                      </a:lnTo>
                      <a:lnTo>
                        <a:pt x="73" y="39"/>
                      </a:lnTo>
                      <a:lnTo>
                        <a:pt x="73" y="37"/>
                      </a:lnTo>
                      <a:lnTo>
                        <a:pt x="74" y="37"/>
                      </a:lnTo>
                      <a:lnTo>
                        <a:pt x="74" y="36"/>
                      </a:lnTo>
                      <a:lnTo>
                        <a:pt x="74" y="36"/>
                      </a:lnTo>
                      <a:lnTo>
                        <a:pt x="75" y="35"/>
                      </a:lnTo>
                      <a:lnTo>
                        <a:pt x="76" y="35"/>
                      </a:lnTo>
                      <a:lnTo>
                        <a:pt x="77" y="34"/>
                      </a:lnTo>
                      <a:lnTo>
                        <a:pt x="78" y="34"/>
                      </a:lnTo>
                      <a:lnTo>
                        <a:pt x="80" y="34"/>
                      </a:lnTo>
                      <a:lnTo>
                        <a:pt x="81" y="34"/>
                      </a:lnTo>
                      <a:lnTo>
                        <a:pt x="82" y="33"/>
                      </a:lnTo>
                      <a:lnTo>
                        <a:pt x="82" y="33"/>
                      </a:lnTo>
                      <a:lnTo>
                        <a:pt x="84" y="32"/>
                      </a:lnTo>
                      <a:lnTo>
                        <a:pt x="84" y="31"/>
                      </a:lnTo>
                      <a:lnTo>
                        <a:pt x="85" y="30"/>
                      </a:lnTo>
                      <a:lnTo>
                        <a:pt x="85" y="29"/>
                      </a:lnTo>
                      <a:lnTo>
                        <a:pt x="85" y="28"/>
                      </a:lnTo>
                      <a:lnTo>
                        <a:pt x="85" y="27"/>
                      </a:lnTo>
                      <a:lnTo>
                        <a:pt x="84" y="24"/>
                      </a:lnTo>
                      <a:lnTo>
                        <a:pt x="83" y="21"/>
                      </a:lnTo>
                      <a:lnTo>
                        <a:pt x="82" y="18"/>
                      </a:lnTo>
                      <a:lnTo>
                        <a:pt x="81" y="16"/>
                      </a:lnTo>
                      <a:lnTo>
                        <a:pt x="81" y="15"/>
                      </a:lnTo>
                      <a:lnTo>
                        <a:pt x="81" y="14"/>
                      </a:lnTo>
                      <a:lnTo>
                        <a:pt x="81" y="14"/>
                      </a:lnTo>
                      <a:lnTo>
                        <a:pt x="81" y="13"/>
                      </a:lnTo>
                      <a:lnTo>
                        <a:pt x="81" y="11"/>
                      </a:lnTo>
                      <a:lnTo>
                        <a:pt x="81" y="9"/>
                      </a:lnTo>
                      <a:lnTo>
                        <a:pt x="81" y="8"/>
                      </a:lnTo>
                      <a:lnTo>
                        <a:pt x="81" y="7"/>
                      </a:lnTo>
                      <a:lnTo>
                        <a:pt x="80" y="7"/>
                      </a:lnTo>
                      <a:lnTo>
                        <a:pt x="78" y="6"/>
                      </a:lnTo>
                      <a:lnTo>
                        <a:pt x="78" y="6"/>
                      </a:lnTo>
                      <a:lnTo>
                        <a:pt x="75" y="4"/>
                      </a:lnTo>
                      <a:lnTo>
                        <a:pt x="73" y="3"/>
                      </a:lnTo>
                      <a:lnTo>
                        <a:pt x="70" y="2"/>
                      </a:lnTo>
                      <a:lnTo>
                        <a:pt x="68" y="1"/>
                      </a:lnTo>
                      <a:lnTo>
                        <a:pt x="66" y="1"/>
                      </a:lnTo>
                      <a:lnTo>
                        <a:pt x="64" y="0"/>
                      </a:lnTo>
                      <a:lnTo>
                        <a:pt x="62" y="0"/>
                      </a:lnTo>
                      <a:lnTo>
                        <a:pt x="4" y="4"/>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08" name="Freeform 1016">
                  <a:extLst>
                    <a:ext uri="{FF2B5EF4-FFF2-40B4-BE49-F238E27FC236}">
                      <a16:creationId xmlns:a16="http://schemas.microsoft.com/office/drawing/2014/main" id="{18695F29-92BB-44EC-8E6F-3C36C2904A83}"/>
                    </a:ext>
                  </a:extLst>
                </p:cNvPr>
                <p:cNvSpPr>
                  <a:spLocks/>
                </p:cNvSpPr>
                <p:nvPr/>
              </p:nvSpPr>
              <p:spPr bwMode="auto">
                <a:xfrm>
                  <a:off x="3266" y="1445"/>
                  <a:ext cx="67" cy="17"/>
                </a:xfrm>
                <a:custGeom>
                  <a:avLst/>
                  <a:gdLst>
                    <a:gd name="T0" fmla="*/ 28 w 67"/>
                    <a:gd name="T1" fmla="*/ 0 h 17"/>
                    <a:gd name="T2" fmla="*/ 20 w 67"/>
                    <a:gd name="T3" fmla="*/ 1 h 17"/>
                    <a:gd name="T4" fmla="*/ 15 w 67"/>
                    <a:gd name="T5" fmla="*/ 2 h 17"/>
                    <a:gd name="T6" fmla="*/ 10 w 67"/>
                    <a:gd name="T7" fmla="*/ 3 h 17"/>
                    <a:gd name="T8" fmla="*/ 8 w 67"/>
                    <a:gd name="T9" fmla="*/ 4 h 17"/>
                    <a:gd name="T10" fmla="*/ 5 w 67"/>
                    <a:gd name="T11" fmla="*/ 6 h 17"/>
                    <a:gd name="T12" fmla="*/ 3 w 67"/>
                    <a:gd name="T13" fmla="*/ 8 h 17"/>
                    <a:gd name="T14" fmla="*/ 1 w 67"/>
                    <a:gd name="T15" fmla="*/ 9 h 17"/>
                    <a:gd name="T16" fmla="*/ 0 w 67"/>
                    <a:gd name="T17" fmla="*/ 10 h 17"/>
                    <a:gd name="T18" fmla="*/ 0 w 67"/>
                    <a:gd name="T19" fmla="*/ 11 h 17"/>
                    <a:gd name="T20" fmla="*/ 0 w 67"/>
                    <a:gd name="T21" fmla="*/ 12 h 17"/>
                    <a:gd name="T22" fmla="*/ 2 w 67"/>
                    <a:gd name="T23" fmla="*/ 12 h 17"/>
                    <a:gd name="T24" fmla="*/ 5 w 67"/>
                    <a:gd name="T25" fmla="*/ 12 h 17"/>
                    <a:gd name="T26" fmla="*/ 12 w 67"/>
                    <a:gd name="T27" fmla="*/ 11 h 17"/>
                    <a:gd name="T28" fmla="*/ 16 w 67"/>
                    <a:gd name="T29" fmla="*/ 10 h 17"/>
                    <a:gd name="T30" fmla="*/ 21 w 67"/>
                    <a:gd name="T31" fmla="*/ 8 h 17"/>
                    <a:gd name="T32" fmla="*/ 24 w 67"/>
                    <a:gd name="T33" fmla="*/ 9 h 17"/>
                    <a:gd name="T34" fmla="*/ 25 w 67"/>
                    <a:gd name="T35" fmla="*/ 9 h 17"/>
                    <a:gd name="T36" fmla="*/ 27 w 67"/>
                    <a:gd name="T37" fmla="*/ 11 h 17"/>
                    <a:gd name="T38" fmla="*/ 28 w 67"/>
                    <a:gd name="T39" fmla="*/ 12 h 17"/>
                    <a:gd name="T40" fmla="*/ 31 w 67"/>
                    <a:gd name="T41" fmla="*/ 14 h 17"/>
                    <a:gd name="T42" fmla="*/ 34 w 67"/>
                    <a:gd name="T43" fmla="*/ 15 h 17"/>
                    <a:gd name="T44" fmla="*/ 40 w 67"/>
                    <a:gd name="T45" fmla="*/ 16 h 17"/>
                    <a:gd name="T46" fmla="*/ 43 w 67"/>
                    <a:gd name="T47" fmla="*/ 17 h 17"/>
                    <a:gd name="T48" fmla="*/ 46 w 67"/>
                    <a:gd name="T49" fmla="*/ 17 h 17"/>
                    <a:gd name="T50" fmla="*/ 48 w 67"/>
                    <a:gd name="T51" fmla="*/ 16 h 17"/>
                    <a:gd name="T52" fmla="*/ 49 w 67"/>
                    <a:gd name="T53" fmla="*/ 16 h 17"/>
                    <a:gd name="T54" fmla="*/ 50 w 67"/>
                    <a:gd name="T55" fmla="*/ 15 h 17"/>
                    <a:gd name="T56" fmla="*/ 51 w 67"/>
                    <a:gd name="T57" fmla="*/ 13 h 17"/>
                    <a:gd name="T58" fmla="*/ 52 w 67"/>
                    <a:gd name="T59" fmla="*/ 12 h 17"/>
                    <a:gd name="T60" fmla="*/ 55 w 67"/>
                    <a:gd name="T61" fmla="*/ 11 h 17"/>
                    <a:gd name="T62" fmla="*/ 59 w 67"/>
                    <a:gd name="T63" fmla="*/ 11 h 17"/>
                    <a:gd name="T64" fmla="*/ 63 w 67"/>
                    <a:gd name="T65" fmla="*/ 11 h 17"/>
                    <a:gd name="T66" fmla="*/ 65 w 67"/>
                    <a:gd name="T67" fmla="*/ 11 h 17"/>
                    <a:gd name="T68" fmla="*/ 67 w 67"/>
                    <a:gd name="T69" fmla="*/ 11 h 17"/>
                    <a:gd name="T70" fmla="*/ 67 w 67"/>
                    <a:gd name="T71" fmla="*/ 10 h 17"/>
                    <a:gd name="T72" fmla="*/ 67 w 67"/>
                    <a:gd name="T73" fmla="*/ 8 h 17"/>
                    <a:gd name="T74" fmla="*/ 66 w 67"/>
                    <a:gd name="T75" fmla="*/ 7 h 17"/>
                    <a:gd name="T76" fmla="*/ 64 w 67"/>
                    <a:gd name="T77" fmla="*/ 6 h 17"/>
                    <a:gd name="T78" fmla="*/ 61 w 67"/>
                    <a:gd name="T79" fmla="*/ 5 h 17"/>
                    <a:gd name="T80" fmla="*/ 58 w 67"/>
                    <a:gd name="T81" fmla="*/ 4 h 17"/>
                    <a:gd name="T82" fmla="*/ 44 w 67"/>
                    <a:gd name="T83" fmla="*/ 2 h 17"/>
                    <a:gd name="T84" fmla="*/ 28 w 67"/>
                    <a:gd name="T8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7">
                      <a:moveTo>
                        <a:pt x="28" y="0"/>
                      </a:moveTo>
                      <a:lnTo>
                        <a:pt x="28" y="0"/>
                      </a:lnTo>
                      <a:lnTo>
                        <a:pt x="23" y="0"/>
                      </a:lnTo>
                      <a:lnTo>
                        <a:pt x="20" y="1"/>
                      </a:lnTo>
                      <a:lnTo>
                        <a:pt x="17" y="1"/>
                      </a:lnTo>
                      <a:lnTo>
                        <a:pt x="15" y="2"/>
                      </a:lnTo>
                      <a:lnTo>
                        <a:pt x="12" y="2"/>
                      </a:lnTo>
                      <a:lnTo>
                        <a:pt x="10" y="3"/>
                      </a:lnTo>
                      <a:lnTo>
                        <a:pt x="8" y="4"/>
                      </a:lnTo>
                      <a:lnTo>
                        <a:pt x="8" y="4"/>
                      </a:lnTo>
                      <a:lnTo>
                        <a:pt x="6" y="5"/>
                      </a:lnTo>
                      <a:lnTo>
                        <a:pt x="5" y="6"/>
                      </a:lnTo>
                      <a:lnTo>
                        <a:pt x="3" y="8"/>
                      </a:lnTo>
                      <a:lnTo>
                        <a:pt x="3" y="8"/>
                      </a:lnTo>
                      <a:lnTo>
                        <a:pt x="2" y="8"/>
                      </a:lnTo>
                      <a:lnTo>
                        <a:pt x="1" y="9"/>
                      </a:lnTo>
                      <a:lnTo>
                        <a:pt x="0" y="10"/>
                      </a:lnTo>
                      <a:lnTo>
                        <a:pt x="0" y="10"/>
                      </a:lnTo>
                      <a:lnTo>
                        <a:pt x="0" y="11"/>
                      </a:lnTo>
                      <a:lnTo>
                        <a:pt x="0" y="11"/>
                      </a:lnTo>
                      <a:lnTo>
                        <a:pt x="0" y="11"/>
                      </a:lnTo>
                      <a:lnTo>
                        <a:pt x="0" y="12"/>
                      </a:lnTo>
                      <a:lnTo>
                        <a:pt x="0" y="12"/>
                      </a:lnTo>
                      <a:lnTo>
                        <a:pt x="2" y="12"/>
                      </a:lnTo>
                      <a:lnTo>
                        <a:pt x="3" y="12"/>
                      </a:lnTo>
                      <a:lnTo>
                        <a:pt x="5" y="12"/>
                      </a:lnTo>
                      <a:lnTo>
                        <a:pt x="9" y="11"/>
                      </a:lnTo>
                      <a:lnTo>
                        <a:pt x="12" y="11"/>
                      </a:lnTo>
                      <a:lnTo>
                        <a:pt x="12" y="11"/>
                      </a:lnTo>
                      <a:lnTo>
                        <a:pt x="16" y="10"/>
                      </a:lnTo>
                      <a:lnTo>
                        <a:pt x="19" y="9"/>
                      </a:lnTo>
                      <a:lnTo>
                        <a:pt x="21" y="8"/>
                      </a:lnTo>
                      <a:lnTo>
                        <a:pt x="23" y="8"/>
                      </a:lnTo>
                      <a:lnTo>
                        <a:pt x="24" y="9"/>
                      </a:lnTo>
                      <a:lnTo>
                        <a:pt x="25" y="9"/>
                      </a:lnTo>
                      <a:lnTo>
                        <a:pt x="25" y="9"/>
                      </a:lnTo>
                      <a:lnTo>
                        <a:pt x="26" y="10"/>
                      </a:lnTo>
                      <a:lnTo>
                        <a:pt x="27" y="11"/>
                      </a:lnTo>
                      <a:lnTo>
                        <a:pt x="28" y="12"/>
                      </a:lnTo>
                      <a:lnTo>
                        <a:pt x="28" y="12"/>
                      </a:lnTo>
                      <a:lnTo>
                        <a:pt x="29" y="13"/>
                      </a:lnTo>
                      <a:lnTo>
                        <a:pt x="31" y="14"/>
                      </a:lnTo>
                      <a:lnTo>
                        <a:pt x="32" y="14"/>
                      </a:lnTo>
                      <a:lnTo>
                        <a:pt x="34" y="15"/>
                      </a:lnTo>
                      <a:lnTo>
                        <a:pt x="37" y="16"/>
                      </a:lnTo>
                      <a:lnTo>
                        <a:pt x="40" y="16"/>
                      </a:lnTo>
                      <a:lnTo>
                        <a:pt x="40" y="16"/>
                      </a:lnTo>
                      <a:lnTo>
                        <a:pt x="43" y="17"/>
                      </a:lnTo>
                      <a:lnTo>
                        <a:pt x="45" y="17"/>
                      </a:lnTo>
                      <a:lnTo>
                        <a:pt x="46" y="17"/>
                      </a:lnTo>
                      <a:lnTo>
                        <a:pt x="47" y="17"/>
                      </a:lnTo>
                      <a:lnTo>
                        <a:pt x="48" y="16"/>
                      </a:lnTo>
                      <a:lnTo>
                        <a:pt x="49" y="16"/>
                      </a:lnTo>
                      <a:lnTo>
                        <a:pt x="49" y="16"/>
                      </a:lnTo>
                      <a:lnTo>
                        <a:pt x="50" y="15"/>
                      </a:lnTo>
                      <a:lnTo>
                        <a:pt x="50" y="15"/>
                      </a:lnTo>
                      <a:lnTo>
                        <a:pt x="51" y="14"/>
                      </a:lnTo>
                      <a:lnTo>
                        <a:pt x="51" y="13"/>
                      </a:lnTo>
                      <a:lnTo>
                        <a:pt x="51" y="13"/>
                      </a:lnTo>
                      <a:lnTo>
                        <a:pt x="52" y="12"/>
                      </a:lnTo>
                      <a:lnTo>
                        <a:pt x="54" y="12"/>
                      </a:lnTo>
                      <a:lnTo>
                        <a:pt x="55" y="11"/>
                      </a:lnTo>
                      <a:lnTo>
                        <a:pt x="57" y="11"/>
                      </a:lnTo>
                      <a:lnTo>
                        <a:pt x="59" y="11"/>
                      </a:lnTo>
                      <a:lnTo>
                        <a:pt x="60" y="11"/>
                      </a:lnTo>
                      <a:lnTo>
                        <a:pt x="63" y="11"/>
                      </a:lnTo>
                      <a:lnTo>
                        <a:pt x="63" y="11"/>
                      </a:lnTo>
                      <a:lnTo>
                        <a:pt x="65" y="11"/>
                      </a:lnTo>
                      <a:lnTo>
                        <a:pt x="66" y="11"/>
                      </a:lnTo>
                      <a:lnTo>
                        <a:pt x="67" y="11"/>
                      </a:lnTo>
                      <a:lnTo>
                        <a:pt x="67" y="10"/>
                      </a:lnTo>
                      <a:lnTo>
                        <a:pt x="67" y="10"/>
                      </a:lnTo>
                      <a:lnTo>
                        <a:pt x="67" y="9"/>
                      </a:lnTo>
                      <a:lnTo>
                        <a:pt x="67" y="8"/>
                      </a:lnTo>
                      <a:lnTo>
                        <a:pt x="67" y="8"/>
                      </a:lnTo>
                      <a:lnTo>
                        <a:pt x="66" y="7"/>
                      </a:lnTo>
                      <a:lnTo>
                        <a:pt x="65" y="6"/>
                      </a:lnTo>
                      <a:lnTo>
                        <a:pt x="64" y="6"/>
                      </a:lnTo>
                      <a:lnTo>
                        <a:pt x="63" y="5"/>
                      </a:lnTo>
                      <a:lnTo>
                        <a:pt x="61" y="5"/>
                      </a:lnTo>
                      <a:lnTo>
                        <a:pt x="58" y="4"/>
                      </a:lnTo>
                      <a:lnTo>
                        <a:pt x="58" y="4"/>
                      </a:lnTo>
                      <a:lnTo>
                        <a:pt x="49" y="3"/>
                      </a:lnTo>
                      <a:lnTo>
                        <a:pt x="44" y="2"/>
                      </a:lnTo>
                      <a:lnTo>
                        <a:pt x="40" y="2"/>
                      </a:lnTo>
                      <a:lnTo>
                        <a:pt x="28" y="0"/>
                      </a:lnTo>
                      <a:close/>
                    </a:path>
                  </a:pathLst>
                </a:custGeom>
                <a:solidFill>
                  <a:srgbClr val="B2DC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09" name="Freeform 1017">
                  <a:extLst>
                    <a:ext uri="{FF2B5EF4-FFF2-40B4-BE49-F238E27FC236}">
                      <a16:creationId xmlns:a16="http://schemas.microsoft.com/office/drawing/2014/main" id="{36305B5E-3E1C-43C1-8A01-A031849383E8}"/>
                    </a:ext>
                  </a:extLst>
                </p:cNvPr>
                <p:cNvSpPr>
                  <a:spLocks/>
                </p:cNvSpPr>
                <p:nvPr/>
              </p:nvSpPr>
              <p:spPr bwMode="auto">
                <a:xfrm>
                  <a:off x="3289" y="1385"/>
                  <a:ext cx="28" cy="47"/>
                </a:xfrm>
                <a:custGeom>
                  <a:avLst/>
                  <a:gdLst>
                    <a:gd name="T0" fmla="*/ 25 w 28"/>
                    <a:gd name="T1" fmla="*/ 17 h 47"/>
                    <a:gd name="T2" fmla="*/ 23 w 28"/>
                    <a:gd name="T3" fmla="*/ 18 h 47"/>
                    <a:gd name="T4" fmla="*/ 22 w 28"/>
                    <a:gd name="T5" fmla="*/ 18 h 47"/>
                    <a:gd name="T6" fmla="*/ 19 w 28"/>
                    <a:gd name="T7" fmla="*/ 23 h 47"/>
                    <a:gd name="T8" fmla="*/ 15 w 28"/>
                    <a:gd name="T9" fmla="*/ 29 h 47"/>
                    <a:gd name="T10" fmla="*/ 14 w 28"/>
                    <a:gd name="T11" fmla="*/ 31 h 47"/>
                    <a:gd name="T12" fmla="*/ 12 w 28"/>
                    <a:gd name="T13" fmla="*/ 32 h 47"/>
                    <a:gd name="T14" fmla="*/ 12 w 28"/>
                    <a:gd name="T15" fmla="*/ 30 h 47"/>
                    <a:gd name="T16" fmla="*/ 13 w 28"/>
                    <a:gd name="T17" fmla="*/ 27 h 47"/>
                    <a:gd name="T18" fmla="*/ 14 w 28"/>
                    <a:gd name="T19" fmla="*/ 23 h 47"/>
                    <a:gd name="T20" fmla="*/ 17 w 28"/>
                    <a:gd name="T21" fmla="*/ 13 h 47"/>
                    <a:gd name="T22" fmla="*/ 20 w 28"/>
                    <a:gd name="T23" fmla="*/ 2 h 47"/>
                    <a:gd name="T24" fmla="*/ 19 w 28"/>
                    <a:gd name="T25" fmla="*/ 4 h 47"/>
                    <a:gd name="T26" fmla="*/ 16 w 28"/>
                    <a:gd name="T27" fmla="*/ 14 h 47"/>
                    <a:gd name="T28" fmla="*/ 16 w 28"/>
                    <a:gd name="T29" fmla="*/ 12 h 47"/>
                    <a:gd name="T30" fmla="*/ 16 w 28"/>
                    <a:gd name="T31" fmla="*/ 11 h 47"/>
                    <a:gd name="T32" fmla="*/ 16 w 28"/>
                    <a:gd name="T33" fmla="*/ 8 h 47"/>
                    <a:gd name="T34" fmla="*/ 16 w 28"/>
                    <a:gd name="T35" fmla="*/ 14 h 47"/>
                    <a:gd name="T36" fmla="*/ 15 w 28"/>
                    <a:gd name="T37" fmla="*/ 15 h 47"/>
                    <a:gd name="T38" fmla="*/ 13 w 28"/>
                    <a:gd name="T39" fmla="*/ 22 h 47"/>
                    <a:gd name="T40" fmla="*/ 11 w 28"/>
                    <a:gd name="T41" fmla="*/ 27 h 47"/>
                    <a:gd name="T42" fmla="*/ 10 w 28"/>
                    <a:gd name="T43" fmla="*/ 27 h 47"/>
                    <a:gd name="T44" fmla="*/ 8 w 28"/>
                    <a:gd name="T45" fmla="*/ 24 h 47"/>
                    <a:gd name="T46" fmla="*/ 7 w 28"/>
                    <a:gd name="T47" fmla="*/ 21 h 47"/>
                    <a:gd name="T48" fmla="*/ 3 w 28"/>
                    <a:gd name="T49" fmla="*/ 8 h 47"/>
                    <a:gd name="T50" fmla="*/ 3 w 28"/>
                    <a:gd name="T51" fmla="*/ 5 h 47"/>
                    <a:gd name="T52" fmla="*/ 0 w 28"/>
                    <a:gd name="T53" fmla="*/ 0 h 47"/>
                    <a:gd name="T54" fmla="*/ 0 w 28"/>
                    <a:gd name="T55" fmla="*/ 2 h 47"/>
                    <a:gd name="T56" fmla="*/ 4 w 28"/>
                    <a:gd name="T57" fmla="*/ 20 h 47"/>
                    <a:gd name="T58" fmla="*/ 5 w 28"/>
                    <a:gd name="T59" fmla="*/ 22 h 47"/>
                    <a:gd name="T60" fmla="*/ 8 w 28"/>
                    <a:gd name="T61" fmla="*/ 33 h 47"/>
                    <a:gd name="T62" fmla="*/ 7 w 28"/>
                    <a:gd name="T63" fmla="*/ 34 h 47"/>
                    <a:gd name="T64" fmla="*/ 6 w 28"/>
                    <a:gd name="T65" fmla="*/ 34 h 47"/>
                    <a:gd name="T66" fmla="*/ 4 w 28"/>
                    <a:gd name="T67" fmla="*/ 28 h 47"/>
                    <a:gd name="T68" fmla="*/ 2 w 28"/>
                    <a:gd name="T69" fmla="*/ 17 h 47"/>
                    <a:gd name="T70" fmla="*/ 2 w 28"/>
                    <a:gd name="T71" fmla="*/ 22 h 47"/>
                    <a:gd name="T72" fmla="*/ 2 w 28"/>
                    <a:gd name="T73" fmla="*/ 26 h 47"/>
                    <a:gd name="T74" fmla="*/ 1 w 28"/>
                    <a:gd name="T75" fmla="*/ 26 h 47"/>
                    <a:gd name="T76" fmla="*/ 0 w 28"/>
                    <a:gd name="T77" fmla="*/ 26 h 47"/>
                    <a:gd name="T78" fmla="*/ 3 w 28"/>
                    <a:gd name="T79" fmla="*/ 34 h 47"/>
                    <a:gd name="T80" fmla="*/ 6 w 28"/>
                    <a:gd name="T81" fmla="*/ 45 h 47"/>
                    <a:gd name="T82" fmla="*/ 8 w 28"/>
                    <a:gd name="T83" fmla="*/ 47 h 47"/>
                    <a:gd name="T84" fmla="*/ 12 w 28"/>
                    <a:gd name="T85" fmla="*/ 47 h 47"/>
                    <a:gd name="T86" fmla="*/ 14 w 28"/>
                    <a:gd name="T87" fmla="*/ 47 h 47"/>
                    <a:gd name="T88" fmla="*/ 16 w 28"/>
                    <a:gd name="T89" fmla="*/ 38 h 47"/>
                    <a:gd name="T90" fmla="*/ 18 w 28"/>
                    <a:gd name="T91" fmla="*/ 31 h 47"/>
                    <a:gd name="T92" fmla="*/ 23 w 28"/>
                    <a:gd name="T93" fmla="*/ 25 h 47"/>
                    <a:gd name="T94" fmla="*/ 28 w 28"/>
                    <a:gd name="T95" fmla="*/ 17 h 47"/>
                    <a:gd name="T96" fmla="*/ 26 w 28"/>
                    <a:gd name="T97" fmla="*/ 1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 h="47">
                      <a:moveTo>
                        <a:pt x="26" y="17"/>
                      </a:moveTo>
                      <a:lnTo>
                        <a:pt x="26" y="17"/>
                      </a:lnTo>
                      <a:lnTo>
                        <a:pt x="25" y="17"/>
                      </a:lnTo>
                      <a:lnTo>
                        <a:pt x="24" y="18"/>
                      </a:lnTo>
                      <a:lnTo>
                        <a:pt x="24" y="18"/>
                      </a:lnTo>
                      <a:lnTo>
                        <a:pt x="23" y="18"/>
                      </a:lnTo>
                      <a:lnTo>
                        <a:pt x="23" y="18"/>
                      </a:lnTo>
                      <a:lnTo>
                        <a:pt x="23" y="18"/>
                      </a:lnTo>
                      <a:lnTo>
                        <a:pt x="22" y="18"/>
                      </a:lnTo>
                      <a:lnTo>
                        <a:pt x="22" y="19"/>
                      </a:lnTo>
                      <a:lnTo>
                        <a:pt x="22" y="19"/>
                      </a:lnTo>
                      <a:lnTo>
                        <a:pt x="19" y="23"/>
                      </a:lnTo>
                      <a:lnTo>
                        <a:pt x="17" y="27"/>
                      </a:lnTo>
                      <a:lnTo>
                        <a:pt x="17" y="27"/>
                      </a:lnTo>
                      <a:lnTo>
                        <a:pt x="15" y="29"/>
                      </a:lnTo>
                      <a:lnTo>
                        <a:pt x="15" y="29"/>
                      </a:lnTo>
                      <a:lnTo>
                        <a:pt x="14" y="30"/>
                      </a:lnTo>
                      <a:lnTo>
                        <a:pt x="14" y="31"/>
                      </a:lnTo>
                      <a:lnTo>
                        <a:pt x="14" y="31"/>
                      </a:lnTo>
                      <a:lnTo>
                        <a:pt x="13" y="32"/>
                      </a:lnTo>
                      <a:lnTo>
                        <a:pt x="12" y="32"/>
                      </a:lnTo>
                      <a:lnTo>
                        <a:pt x="12" y="32"/>
                      </a:lnTo>
                      <a:lnTo>
                        <a:pt x="12" y="31"/>
                      </a:lnTo>
                      <a:lnTo>
                        <a:pt x="12" y="30"/>
                      </a:lnTo>
                      <a:lnTo>
                        <a:pt x="12" y="30"/>
                      </a:lnTo>
                      <a:lnTo>
                        <a:pt x="13" y="28"/>
                      </a:lnTo>
                      <a:lnTo>
                        <a:pt x="13" y="27"/>
                      </a:lnTo>
                      <a:lnTo>
                        <a:pt x="14" y="25"/>
                      </a:lnTo>
                      <a:lnTo>
                        <a:pt x="14" y="23"/>
                      </a:lnTo>
                      <a:lnTo>
                        <a:pt x="14" y="23"/>
                      </a:lnTo>
                      <a:lnTo>
                        <a:pt x="15" y="22"/>
                      </a:lnTo>
                      <a:lnTo>
                        <a:pt x="16" y="20"/>
                      </a:lnTo>
                      <a:lnTo>
                        <a:pt x="17" y="13"/>
                      </a:lnTo>
                      <a:lnTo>
                        <a:pt x="19" y="6"/>
                      </a:lnTo>
                      <a:lnTo>
                        <a:pt x="19" y="4"/>
                      </a:lnTo>
                      <a:lnTo>
                        <a:pt x="20" y="2"/>
                      </a:lnTo>
                      <a:lnTo>
                        <a:pt x="20" y="2"/>
                      </a:lnTo>
                      <a:lnTo>
                        <a:pt x="19" y="2"/>
                      </a:lnTo>
                      <a:lnTo>
                        <a:pt x="19" y="4"/>
                      </a:lnTo>
                      <a:lnTo>
                        <a:pt x="18" y="8"/>
                      </a:lnTo>
                      <a:lnTo>
                        <a:pt x="16" y="14"/>
                      </a:lnTo>
                      <a:lnTo>
                        <a:pt x="16" y="14"/>
                      </a:lnTo>
                      <a:lnTo>
                        <a:pt x="16" y="13"/>
                      </a:lnTo>
                      <a:lnTo>
                        <a:pt x="16" y="13"/>
                      </a:lnTo>
                      <a:lnTo>
                        <a:pt x="16" y="12"/>
                      </a:lnTo>
                      <a:lnTo>
                        <a:pt x="16" y="11"/>
                      </a:lnTo>
                      <a:lnTo>
                        <a:pt x="16" y="11"/>
                      </a:lnTo>
                      <a:lnTo>
                        <a:pt x="16" y="11"/>
                      </a:lnTo>
                      <a:lnTo>
                        <a:pt x="16" y="11"/>
                      </a:lnTo>
                      <a:lnTo>
                        <a:pt x="16" y="10"/>
                      </a:lnTo>
                      <a:lnTo>
                        <a:pt x="16" y="8"/>
                      </a:lnTo>
                      <a:lnTo>
                        <a:pt x="16" y="8"/>
                      </a:lnTo>
                      <a:lnTo>
                        <a:pt x="16" y="11"/>
                      </a:lnTo>
                      <a:lnTo>
                        <a:pt x="16" y="14"/>
                      </a:lnTo>
                      <a:lnTo>
                        <a:pt x="16" y="14"/>
                      </a:lnTo>
                      <a:lnTo>
                        <a:pt x="15" y="15"/>
                      </a:lnTo>
                      <a:lnTo>
                        <a:pt x="15" y="15"/>
                      </a:lnTo>
                      <a:lnTo>
                        <a:pt x="15" y="15"/>
                      </a:lnTo>
                      <a:lnTo>
                        <a:pt x="14" y="18"/>
                      </a:lnTo>
                      <a:lnTo>
                        <a:pt x="13" y="22"/>
                      </a:lnTo>
                      <a:lnTo>
                        <a:pt x="12" y="24"/>
                      </a:lnTo>
                      <a:lnTo>
                        <a:pt x="12" y="26"/>
                      </a:lnTo>
                      <a:lnTo>
                        <a:pt x="11" y="27"/>
                      </a:lnTo>
                      <a:lnTo>
                        <a:pt x="11" y="27"/>
                      </a:lnTo>
                      <a:lnTo>
                        <a:pt x="10" y="27"/>
                      </a:lnTo>
                      <a:lnTo>
                        <a:pt x="10" y="27"/>
                      </a:lnTo>
                      <a:lnTo>
                        <a:pt x="10" y="26"/>
                      </a:lnTo>
                      <a:lnTo>
                        <a:pt x="9" y="26"/>
                      </a:lnTo>
                      <a:lnTo>
                        <a:pt x="8" y="24"/>
                      </a:lnTo>
                      <a:lnTo>
                        <a:pt x="7" y="22"/>
                      </a:lnTo>
                      <a:lnTo>
                        <a:pt x="7" y="21"/>
                      </a:lnTo>
                      <a:lnTo>
                        <a:pt x="7" y="21"/>
                      </a:lnTo>
                      <a:lnTo>
                        <a:pt x="6" y="18"/>
                      </a:lnTo>
                      <a:lnTo>
                        <a:pt x="5" y="13"/>
                      </a:lnTo>
                      <a:lnTo>
                        <a:pt x="3" y="8"/>
                      </a:lnTo>
                      <a:lnTo>
                        <a:pt x="3" y="6"/>
                      </a:lnTo>
                      <a:lnTo>
                        <a:pt x="3" y="5"/>
                      </a:lnTo>
                      <a:lnTo>
                        <a:pt x="3" y="5"/>
                      </a:lnTo>
                      <a:lnTo>
                        <a:pt x="1" y="1"/>
                      </a:lnTo>
                      <a:lnTo>
                        <a:pt x="0" y="0"/>
                      </a:lnTo>
                      <a:lnTo>
                        <a:pt x="0" y="0"/>
                      </a:lnTo>
                      <a:lnTo>
                        <a:pt x="0" y="0"/>
                      </a:lnTo>
                      <a:lnTo>
                        <a:pt x="0" y="1"/>
                      </a:lnTo>
                      <a:lnTo>
                        <a:pt x="0" y="2"/>
                      </a:lnTo>
                      <a:lnTo>
                        <a:pt x="1" y="6"/>
                      </a:lnTo>
                      <a:lnTo>
                        <a:pt x="3" y="15"/>
                      </a:lnTo>
                      <a:lnTo>
                        <a:pt x="4" y="20"/>
                      </a:lnTo>
                      <a:lnTo>
                        <a:pt x="4" y="20"/>
                      </a:lnTo>
                      <a:lnTo>
                        <a:pt x="5" y="21"/>
                      </a:lnTo>
                      <a:lnTo>
                        <a:pt x="5" y="22"/>
                      </a:lnTo>
                      <a:lnTo>
                        <a:pt x="6" y="27"/>
                      </a:lnTo>
                      <a:lnTo>
                        <a:pt x="8" y="33"/>
                      </a:lnTo>
                      <a:lnTo>
                        <a:pt x="8" y="33"/>
                      </a:lnTo>
                      <a:lnTo>
                        <a:pt x="7" y="34"/>
                      </a:lnTo>
                      <a:lnTo>
                        <a:pt x="7" y="34"/>
                      </a:lnTo>
                      <a:lnTo>
                        <a:pt x="7" y="34"/>
                      </a:lnTo>
                      <a:lnTo>
                        <a:pt x="6" y="34"/>
                      </a:lnTo>
                      <a:lnTo>
                        <a:pt x="6" y="34"/>
                      </a:lnTo>
                      <a:lnTo>
                        <a:pt x="6" y="34"/>
                      </a:lnTo>
                      <a:lnTo>
                        <a:pt x="5" y="33"/>
                      </a:lnTo>
                      <a:lnTo>
                        <a:pt x="4" y="31"/>
                      </a:lnTo>
                      <a:lnTo>
                        <a:pt x="4" y="28"/>
                      </a:lnTo>
                      <a:lnTo>
                        <a:pt x="3" y="25"/>
                      </a:lnTo>
                      <a:lnTo>
                        <a:pt x="2" y="19"/>
                      </a:lnTo>
                      <a:lnTo>
                        <a:pt x="2" y="17"/>
                      </a:lnTo>
                      <a:lnTo>
                        <a:pt x="1" y="18"/>
                      </a:lnTo>
                      <a:lnTo>
                        <a:pt x="1" y="18"/>
                      </a:lnTo>
                      <a:lnTo>
                        <a:pt x="2" y="22"/>
                      </a:lnTo>
                      <a:lnTo>
                        <a:pt x="2" y="24"/>
                      </a:lnTo>
                      <a:lnTo>
                        <a:pt x="2" y="26"/>
                      </a:lnTo>
                      <a:lnTo>
                        <a:pt x="2" y="26"/>
                      </a:lnTo>
                      <a:lnTo>
                        <a:pt x="2" y="27"/>
                      </a:lnTo>
                      <a:lnTo>
                        <a:pt x="2" y="27"/>
                      </a:lnTo>
                      <a:lnTo>
                        <a:pt x="1" y="26"/>
                      </a:lnTo>
                      <a:lnTo>
                        <a:pt x="1" y="26"/>
                      </a:lnTo>
                      <a:lnTo>
                        <a:pt x="0" y="26"/>
                      </a:lnTo>
                      <a:lnTo>
                        <a:pt x="0" y="26"/>
                      </a:lnTo>
                      <a:lnTo>
                        <a:pt x="1" y="28"/>
                      </a:lnTo>
                      <a:lnTo>
                        <a:pt x="2" y="30"/>
                      </a:lnTo>
                      <a:lnTo>
                        <a:pt x="3" y="34"/>
                      </a:lnTo>
                      <a:lnTo>
                        <a:pt x="4" y="37"/>
                      </a:lnTo>
                      <a:lnTo>
                        <a:pt x="6" y="43"/>
                      </a:lnTo>
                      <a:lnTo>
                        <a:pt x="6" y="45"/>
                      </a:lnTo>
                      <a:lnTo>
                        <a:pt x="6" y="45"/>
                      </a:lnTo>
                      <a:lnTo>
                        <a:pt x="7" y="46"/>
                      </a:lnTo>
                      <a:lnTo>
                        <a:pt x="8" y="47"/>
                      </a:lnTo>
                      <a:lnTo>
                        <a:pt x="10" y="47"/>
                      </a:lnTo>
                      <a:lnTo>
                        <a:pt x="11" y="47"/>
                      </a:lnTo>
                      <a:lnTo>
                        <a:pt x="12" y="47"/>
                      </a:lnTo>
                      <a:lnTo>
                        <a:pt x="13" y="47"/>
                      </a:lnTo>
                      <a:lnTo>
                        <a:pt x="14" y="47"/>
                      </a:lnTo>
                      <a:lnTo>
                        <a:pt x="14" y="47"/>
                      </a:lnTo>
                      <a:lnTo>
                        <a:pt x="14" y="43"/>
                      </a:lnTo>
                      <a:lnTo>
                        <a:pt x="15" y="40"/>
                      </a:lnTo>
                      <a:lnTo>
                        <a:pt x="16" y="38"/>
                      </a:lnTo>
                      <a:lnTo>
                        <a:pt x="16" y="35"/>
                      </a:lnTo>
                      <a:lnTo>
                        <a:pt x="17" y="33"/>
                      </a:lnTo>
                      <a:lnTo>
                        <a:pt x="18" y="31"/>
                      </a:lnTo>
                      <a:lnTo>
                        <a:pt x="20" y="28"/>
                      </a:lnTo>
                      <a:lnTo>
                        <a:pt x="21" y="26"/>
                      </a:lnTo>
                      <a:lnTo>
                        <a:pt x="23" y="25"/>
                      </a:lnTo>
                      <a:lnTo>
                        <a:pt x="24" y="25"/>
                      </a:lnTo>
                      <a:lnTo>
                        <a:pt x="24" y="24"/>
                      </a:lnTo>
                      <a:lnTo>
                        <a:pt x="28" y="17"/>
                      </a:lnTo>
                      <a:lnTo>
                        <a:pt x="28" y="17"/>
                      </a:lnTo>
                      <a:lnTo>
                        <a:pt x="26" y="17"/>
                      </a:lnTo>
                      <a:lnTo>
                        <a:pt x="26" y="17"/>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10" name="Freeform 1018">
                  <a:extLst>
                    <a:ext uri="{FF2B5EF4-FFF2-40B4-BE49-F238E27FC236}">
                      <a16:creationId xmlns:a16="http://schemas.microsoft.com/office/drawing/2014/main" id="{E9FAC5FD-4E15-4891-91F0-49560E45403D}"/>
                    </a:ext>
                  </a:extLst>
                </p:cNvPr>
                <p:cNvSpPr>
                  <a:spLocks/>
                </p:cNvSpPr>
                <p:nvPr/>
              </p:nvSpPr>
              <p:spPr bwMode="auto">
                <a:xfrm>
                  <a:off x="3247" y="1350"/>
                  <a:ext cx="104" cy="71"/>
                </a:xfrm>
                <a:custGeom>
                  <a:avLst/>
                  <a:gdLst>
                    <a:gd name="T0" fmla="*/ 100 w 104"/>
                    <a:gd name="T1" fmla="*/ 48 h 71"/>
                    <a:gd name="T2" fmla="*/ 97 w 104"/>
                    <a:gd name="T3" fmla="*/ 41 h 71"/>
                    <a:gd name="T4" fmla="*/ 94 w 104"/>
                    <a:gd name="T5" fmla="*/ 40 h 71"/>
                    <a:gd name="T6" fmla="*/ 96 w 104"/>
                    <a:gd name="T7" fmla="*/ 36 h 71"/>
                    <a:gd name="T8" fmla="*/ 102 w 104"/>
                    <a:gd name="T9" fmla="*/ 31 h 71"/>
                    <a:gd name="T10" fmla="*/ 100 w 104"/>
                    <a:gd name="T11" fmla="*/ 28 h 71"/>
                    <a:gd name="T12" fmla="*/ 101 w 104"/>
                    <a:gd name="T13" fmla="*/ 22 h 71"/>
                    <a:gd name="T14" fmla="*/ 95 w 104"/>
                    <a:gd name="T15" fmla="*/ 18 h 71"/>
                    <a:gd name="T16" fmla="*/ 88 w 104"/>
                    <a:gd name="T17" fmla="*/ 17 h 71"/>
                    <a:gd name="T18" fmla="*/ 83 w 104"/>
                    <a:gd name="T19" fmla="*/ 17 h 71"/>
                    <a:gd name="T20" fmla="*/ 80 w 104"/>
                    <a:gd name="T21" fmla="*/ 18 h 71"/>
                    <a:gd name="T22" fmla="*/ 78 w 104"/>
                    <a:gd name="T23" fmla="*/ 15 h 71"/>
                    <a:gd name="T24" fmla="*/ 73 w 104"/>
                    <a:gd name="T25" fmla="*/ 14 h 71"/>
                    <a:gd name="T26" fmla="*/ 70 w 104"/>
                    <a:gd name="T27" fmla="*/ 12 h 71"/>
                    <a:gd name="T28" fmla="*/ 66 w 104"/>
                    <a:gd name="T29" fmla="*/ 9 h 71"/>
                    <a:gd name="T30" fmla="*/ 64 w 104"/>
                    <a:gd name="T31" fmla="*/ 4 h 71"/>
                    <a:gd name="T32" fmla="*/ 57 w 104"/>
                    <a:gd name="T33" fmla="*/ 0 h 71"/>
                    <a:gd name="T34" fmla="*/ 52 w 104"/>
                    <a:gd name="T35" fmla="*/ 3 h 71"/>
                    <a:gd name="T36" fmla="*/ 48 w 104"/>
                    <a:gd name="T37" fmla="*/ 8 h 71"/>
                    <a:gd name="T38" fmla="*/ 44 w 104"/>
                    <a:gd name="T39" fmla="*/ 8 h 71"/>
                    <a:gd name="T40" fmla="*/ 39 w 104"/>
                    <a:gd name="T41" fmla="*/ 7 h 71"/>
                    <a:gd name="T42" fmla="*/ 32 w 104"/>
                    <a:gd name="T43" fmla="*/ 9 h 71"/>
                    <a:gd name="T44" fmla="*/ 26 w 104"/>
                    <a:gd name="T45" fmla="*/ 14 h 71"/>
                    <a:gd name="T46" fmla="*/ 18 w 104"/>
                    <a:gd name="T47" fmla="*/ 13 h 71"/>
                    <a:gd name="T48" fmla="*/ 14 w 104"/>
                    <a:gd name="T49" fmla="*/ 19 h 71"/>
                    <a:gd name="T50" fmla="*/ 14 w 104"/>
                    <a:gd name="T51" fmla="*/ 23 h 71"/>
                    <a:gd name="T52" fmla="*/ 9 w 104"/>
                    <a:gd name="T53" fmla="*/ 25 h 71"/>
                    <a:gd name="T54" fmla="*/ 8 w 104"/>
                    <a:gd name="T55" fmla="*/ 28 h 71"/>
                    <a:gd name="T56" fmla="*/ 8 w 104"/>
                    <a:gd name="T57" fmla="*/ 31 h 71"/>
                    <a:gd name="T58" fmla="*/ 2 w 104"/>
                    <a:gd name="T59" fmla="*/ 34 h 71"/>
                    <a:gd name="T60" fmla="*/ 1 w 104"/>
                    <a:gd name="T61" fmla="*/ 41 h 71"/>
                    <a:gd name="T62" fmla="*/ 8 w 104"/>
                    <a:gd name="T63" fmla="*/ 45 h 71"/>
                    <a:gd name="T64" fmla="*/ 13 w 104"/>
                    <a:gd name="T65" fmla="*/ 49 h 71"/>
                    <a:gd name="T66" fmla="*/ 15 w 104"/>
                    <a:gd name="T67" fmla="*/ 53 h 71"/>
                    <a:gd name="T68" fmla="*/ 19 w 104"/>
                    <a:gd name="T69" fmla="*/ 54 h 71"/>
                    <a:gd name="T70" fmla="*/ 13 w 104"/>
                    <a:gd name="T71" fmla="*/ 56 h 71"/>
                    <a:gd name="T72" fmla="*/ 14 w 104"/>
                    <a:gd name="T73" fmla="*/ 61 h 71"/>
                    <a:gd name="T74" fmla="*/ 20 w 104"/>
                    <a:gd name="T75" fmla="*/ 63 h 71"/>
                    <a:gd name="T76" fmla="*/ 24 w 104"/>
                    <a:gd name="T77" fmla="*/ 65 h 71"/>
                    <a:gd name="T78" fmla="*/ 26 w 104"/>
                    <a:gd name="T79" fmla="*/ 67 h 71"/>
                    <a:gd name="T80" fmla="*/ 30 w 104"/>
                    <a:gd name="T81" fmla="*/ 71 h 71"/>
                    <a:gd name="T82" fmla="*/ 35 w 104"/>
                    <a:gd name="T83" fmla="*/ 68 h 71"/>
                    <a:gd name="T84" fmla="*/ 39 w 104"/>
                    <a:gd name="T85" fmla="*/ 67 h 71"/>
                    <a:gd name="T86" fmla="*/ 40 w 104"/>
                    <a:gd name="T87" fmla="*/ 63 h 71"/>
                    <a:gd name="T88" fmla="*/ 44 w 104"/>
                    <a:gd name="T89" fmla="*/ 64 h 71"/>
                    <a:gd name="T90" fmla="*/ 39 w 104"/>
                    <a:gd name="T91" fmla="*/ 54 h 71"/>
                    <a:gd name="T92" fmla="*/ 43 w 104"/>
                    <a:gd name="T93" fmla="*/ 52 h 71"/>
                    <a:gd name="T94" fmla="*/ 45 w 104"/>
                    <a:gd name="T95" fmla="*/ 48 h 71"/>
                    <a:gd name="T96" fmla="*/ 47 w 104"/>
                    <a:gd name="T97" fmla="*/ 46 h 71"/>
                    <a:gd name="T98" fmla="*/ 50 w 104"/>
                    <a:gd name="T99" fmla="*/ 44 h 71"/>
                    <a:gd name="T100" fmla="*/ 55 w 104"/>
                    <a:gd name="T101" fmla="*/ 49 h 71"/>
                    <a:gd name="T102" fmla="*/ 61 w 104"/>
                    <a:gd name="T103" fmla="*/ 49 h 71"/>
                    <a:gd name="T104" fmla="*/ 63 w 104"/>
                    <a:gd name="T105" fmla="*/ 56 h 71"/>
                    <a:gd name="T106" fmla="*/ 64 w 104"/>
                    <a:gd name="T107" fmla="*/ 59 h 71"/>
                    <a:gd name="T108" fmla="*/ 67 w 104"/>
                    <a:gd name="T109" fmla="*/ 63 h 71"/>
                    <a:gd name="T110" fmla="*/ 71 w 104"/>
                    <a:gd name="T111" fmla="*/ 64 h 71"/>
                    <a:gd name="T112" fmla="*/ 77 w 104"/>
                    <a:gd name="T113" fmla="*/ 68 h 71"/>
                    <a:gd name="T114" fmla="*/ 85 w 104"/>
                    <a:gd name="T115" fmla="*/ 64 h 71"/>
                    <a:gd name="T116" fmla="*/ 90 w 104"/>
                    <a:gd name="T117" fmla="*/ 60 h 71"/>
                    <a:gd name="T118" fmla="*/ 93 w 104"/>
                    <a:gd name="T119" fmla="*/ 59 h 71"/>
                    <a:gd name="T120" fmla="*/ 96 w 104"/>
                    <a:gd name="T121" fmla="*/ 56 h 71"/>
                    <a:gd name="T122" fmla="*/ 103 w 104"/>
                    <a:gd name="T123" fmla="*/ 5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 h="71">
                      <a:moveTo>
                        <a:pt x="104" y="50"/>
                      </a:moveTo>
                      <a:lnTo>
                        <a:pt x="104" y="50"/>
                      </a:lnTo>
                      <a:lnTo>
                        <a:pt x="103" y="49"/>
                      </a:lnTo>
                      <a:lnTo>
                        <a:pt x="103" y="48"/>
                      </a:lnTo>
                      <a:lnTo>
                        <a:pt x="103" y="48"/>
                      </a:lnTo>
                      <a:lnTo>
                        <a:pt x="102" y="48"/>
                      </a:lnTo>
                      <a:lnTo>
                        <a:pt x="100" y="48"/>
                      </a:lnTo>
                      <a:lnTo>
                        <a:pt x="100" y="48"/>
                      </a:lnTo>
                      <a:lnTo>
                        <a:pt x="100" y="46"/>
                      </a:lnTo>
                      <a:lnTo>
                        <a:pt x="100" y="45"/>
                      </a:lnTo>
                      <a:lnTo>
                        <a:pt x="98" y="43"/>
                      </a:lnTo>
                      <a:lnTo>
                        <a:pt x="98" y="43"/>
                      </a:lnTo>
                      <a:lnTo>
                        <a:pt x="98" y="42"/>
                      </a:lnTo>
                      <a:lnTo>
                        <a:pt x="97" y="41"/>
                      </a:lnTo>
                      <a:lnTo>
                        <a:pt x="96" y="41"/>
                      </a:lnTo>
                      <a:lnTo>
                        <a:pt x="96" y="41"/>
                      </a:lnTo>
                      <a:lnTo>
                        <a:pt x="95" y="41"/>
                      </a:lnTo>
                      <a:lnTo>
                        <a:pt x="94" y="41"/>
                      </a:lnTo>
                      <a:lnTo>
                        <a:pt x="94" y="41"/>
                      </a:lnTo>
                      <a:lnTo>
                        <a:pt x="94" y="40"/>
                      </a:lnTo>
                      <a:lnTo>
                        <a:pt x="94" y="40"/>
                      </a:lnTo>
                      <a:lnTo>
                        <a:pt x="95" y="39"/>
                      </a:lnTo>
                      <a:lnTo>
                        <a:pt x="95" y="38"/>
                      </a:lnTo>
                      <a:lnTo>
                        <a:pt x="95" y="38"/>
                      </a:lnTo>
                      <a:lnTo>
                        <a:pt x="95" y="37"/>
                      </a:lnTo>
                      <a:lnTo>
                        <a:pt x="95" y="37"/>
                      </a:lnTo>
                      <a:lnTo>
                        <a:pt x="96" y="36"/>
                      </a:lnTo>
                      <a:lnTo>
                        <a:pt x="96" y="36"/>
                      </a:lnTo>
                      <a:lnTo>
                        <a:pt x="98" y="35"/>
                      </a:lnTo>
                      <a:lnTo>
                        <a:pt x="100" y="33"/>
                      </a:lnTo>
                      <a:lnTo>
                        <a:pt x="100" y="33"/>
                      </a:lnTo>
                      <a:lnTo>
                        <a:pt x="101" y="32"/>
                      </a:lnTo>
                      <a:lnTo>
                        <a:pt x="102" y="32"/>
                      </a:lnTo>
                      <a:lnTo>
                        <a:pt x="102" y="31"/>
                      </a:lnTo>
                      <a:lnTo>
                        <a:pt x="102" y="31"/>
                      </a:lnTo>
                      <a:lnTo>
                        <a:pt x="101" y="31"/>
                      </a:lnTo>
                      <a:lnTo>
                        <a:pt x="100" y="30"/>
                      </a:lnTo>
                      <a:lnTo>
                        <a:pt x="99" y="30"/>
                      </a:lnTo>
                      <a:lnTo>
                        <a:pt x="99" y="29"/>
                      </a:lnTo>
                      <a:lnTo>
                        <a:pt x="99" y="29"/>
                      </a:lnTo>
                      <a:lnTo>
                        <a:pt x="100" y="29"/>
                      </a:lnTo>
                      <a:lnTo>
                        <a:pt x="100" y="28"/>
                      </a:lnTo>
                      <a:lnTo>
                        <a:pt x="101" y="28"/>
                      </a:lnTo>
                      <a:lnTo>
                        <a:pt x="101" y="27"/>
                      </a:lnTo>
                      <a:lnTo>
                        <a:pt x="102" y="27"/>
                      </a:lnTo>
                      <a:lnTo>
                        <a:pt x="102" y="26"/>
                      </a:lnTo>
                      <a:lnTo>
                        <a:pt x="102" y="25"/>
                      </a:lnTo>
                      <a:lnTo>
                        <a:pt x="102" y="23"/>
                      </a:lnTo>
                      <a:lnTo>
                        <a:pt x="101" y="22"/>
                      </a:lnTo>
                      <a:lnTo>
                        <a:pt x="100" y="21"/>
                      </a:lnTo>
                      <a:lnTo>
                        <a:pt x="99" y="20"/>
                      </a:lnTo>
                      <a:lnTo>
                        <a:pt x="99" y="20"/>
                      </a:lnTo>
                      <a:lnTo>
                        <a:pt x="98" y="19"/>
                      </a:lnTo>
                      <a:lnTo>
                        <a:pt x="96" y="19"/>
                      </a:lnTo>
                      <a:lnTo>
                        <a:pt x="96" y="19"/>
                      </a:lnTo>
                      <a:lnTo>
                        <a:pt x="95" y="18"/>
                      </a:lnTo>
                      <a:lnTo>
                        <a:pt x="93" y="18"/>
                      </a:lnTo>
                      <a:lnTo>
                        <a:pt x="92" y="18"/>
                      </a:lnTo>
                      <a:lnTo>
                        <a:pt x="91" y="18"/>
                      </a:lnTo>
                      <a:lnTo>
                        <a:pt x="91" y="18"/>
                      </a:lnTo>
                      <a:lnTo>
                        <a:pt x="89" y="18"/>
                      </a:lnTo>
                      <a:lnTo>
                        <a:pt x="88" y="18"/>
                      </a:lnTo>
                      <a:lnTo>
                        <a:pt x="88" y="17"/>
                      </a:lnTo>
                      <a:lnTo>
                        <a:pt x="88" y="17"/>
                      </a:lnTo>
                      <a:lnTo>
                        <a:pt x="86" y="18"/>
                      </a:lnTo>
                      <a:lnTo>
                        <a:pt x="85" y="18"/>
                      </a:lnTo>
                      <a:lnTo>
                        <a:pt x="84" y="18"/>
                      </a:lnTo>
                      <a:lnTo>
                        <a:pt x="83" y="18"/>
                      </a:lnTo>
                      <a:lnTo>
                        <a:pt x="83" y="18"/>
                      </a:lnTo>
                      <a:lnTo>
                        <a:pt x="83" y="17"/>
                      </a:lnTo>
                      <a:lnTo>
                        <a:pt x="83" y="17"/>
                      </a:lnTo>
                      <a:lnTo>
                        <a:pt x="82" y="17"/>
                      </a:lnTo>
                      <a:lnTo>
                        <a:pt x="82" y="16"/>
                      </a:lnTo>
                      <a:lnTo>
                        <a:pt x="82" y="16"/>
                      </a:lnTo>
                      <a:lnTo>
                        <a:pt x="81" y="17"/>
                      </a:lnTo>
                      <a:lnTo>
                        <a:pt x="81" y="17"/>
                      </a:lnTo>
                      <a:lnTo>
                        <a:pt x="80" y="18"/>
                      </a:lnTo>
                      <a:lnTo>
                        <a:pt x="78" y="19"/>
                      </a:lnTo>
                      <a:lnTo>
                        <a:pt x="78" y="19"/>
                      </a:lnTo>
                      <a:lnTo>
                        <a:pt x="78" y="19"/>
                      </a:lnTo>
                      <a:lnTo>
                        <a:pt x="78" y="18"/>
                      </a:lnTo>
                      <a:lnTo>
                        <a:pt x="78" y="16"/>
                      </a:lnTo>
                      <a:lnTo>
                        <a:pt x="78" y="16"/>
                      </a:lnTo>
                      <a:lnTo>
                        <a:pt x="78" y="15"/>
                      </a:lnTo>
                      <a:lnTo>
                        <a:pt x="78" y="15"/>
                      </a:lnTo>
                      <a:lnTo>
                        <a:pt x="77" y="15"/>
                      </a:lnTo>
                      <a:lnTo>
                        <a:pt x="76" y="14"/>
                      </a:lnTo>
                      <a:lnTo>
                        <a:pt x="75" y="14"/>
                      </a:lnTo>
                      <a:lnTo>
                        <a:pt x="74" y="14"/>
                      </a:lnTo>
                      <a:lnTo>
                        <a:pt x="73" y="14"/>
                      </a:lnTo>
                      <a:lnTo>
                        <a:pt x="73" y="14"/>
                      </a:lnTo>
                      <a:lnTo>
                        <a:pt x="72" y="13"/>
                      </a:lnTo>
                      <a:lnTo>
                        <a:pt x="72" y="12"/>
                      </a:lnTo>
                      <a:lnTo>
                        <a:pt x="72" y="12"/>
                      </a:lnTo>
                      <a:lnTo>
                        <a:pt x="71" y="12"/>
                      </a:lnTo>
                      <a:lnTo>
                        <a:pt x="71" y="12"/>
                      </a:lnTo>
                      <a:lnTo>
                        <a:pt x="70" y="12"/>
                      </a:lnTo>
                      <a:lnTo>
                        <a:pt x="70" y="12"/>
                      </a:lnTo>
                      <a:lnTo>
                        <a:pt x="70" y="12"/>
                      </a:lnTo>
                      <a:lnTo>
                        <a:pt x="70" y="12"/>
                      </a:lnTo>
                      <a:lnTo>
                        <a:pt x="69" y="11"/>
                      </a:lnTo>
                      <a:lnTo>
                        <a:pt x="69" y="10"/>
                      </a:lnTo>
                      <a:lnTo>
                        <a:pt x="68" y="10"/>
                      </a:lnTo>
                      <a:lnTo>
                        <a:pt x="67" y="9"/>
                      </a:lnTo>
                      <a:lnTo>
                        <a:pt x="66" y="9"/>
                      </a:lnTo>
                      <a:lnTo>
                        <a:pt x="65" y="8"/>
                      </a:lnTo>
                      <a:lnTo>
                        <a:pt x="64" y="8"/>
                      </a:lnTo>
                      <a:lnTo>
                        <a:pt x="63" y="8"/>
                      </a:lnTo>
                      <a:lnTo>
                        <a:pt x="63" y="8"/>
                      </a:lnTo>
                      <a:lnTo>
                        <a:pt x="64" y="7"/>
                      </a:lnTo>
                      <a:lnTo>
                        <a:pt x="64" y="5"/>
                      </a:lnTo>
                      <a:lnTo>
                        <a:pt x="64" y="4"/>
                      </a:lnTo>
                      <a:lnTo>
                        <a:pt x="63" y="3"/>
                      </a:lnTo>
                      <a:lnTo>
                        <a:pt x="63" y="2"/>
                      </a:lnTo>
                      <a:lnTo>
                        <a:pt x="62" y="1"/>
                      </a:lnTo>
                      <a:lnTo>
                        <a:pt x="60" y="0"/>
                      </a:lnTo>
                      <a:lnTo>
                        <a:pt x="59" y="0"/>
                      </a:lnTo>
                      <a:lnTo>
                        <a:pt x="59" y="0"/>
                      </a:lnTo>
                      <a:lnTo>
                        <a:pt x="57" y="0"/>
                      </a:lnTo>
                      <a:lnTo>
                        <a:pt x="56" y="0"/>
                      </a:lnTo>
                      <a:lnTo>
                        <a:pt x="55" y="0"/>
                      </a:lnTo>
                      <a:lnTo>
                        <a:pt x="55" y="0"/>
                      </a:lnTo>
                      <a:lnTo>
                        <a:pt x="53" y="2"/>
                      </a:lnTo>
                      <a:lnTo>
                        <a:pt x="52" y="2"/>
                      </a:lnTo>
                      <a:lnTo>
                        <a:pt x="52" y="3"/>
                      </a:lnTo>
                      <a:lnTo>
                        <a:pt x="52" y="3"/>
                      </a:lnTo>
                      <a:lnTo>
                        <a:pt x="51" y="5"/>
                      </a:lnTo>
                      <a:lnTo>
                        <a:pt x="50" y="6"/>
                      </a:lnTo>
                      <a:lnTo>
                        <a:pt x="50" y="7"/>
                      </a:lnTo>
                      <a:lnTo>
                        <a:pt x="51" y="9"/>
                      </a:lnTo>
                      <a:lnTo>
                        <a:pt x="51" y="9"/>
                      </a:lnTo>
                      <a:lnTo>
                        <a:pt x="49" y="9"/>
                      </a:lnTo>
                      <a:lnTo>
                        <a:pt x="48" y="8"/>
                      </a:lnTo>
                      <a:lnTo>
                        <a:pt x="48" y="8"/>
                      </a:lnTo>
                      <a:lnTo>
                        <a:pt x="47" y="8"/>
                      </a:lnTo>
                      <a:lnTo>
                        <a:pt x="46" y="8"/>
                      </a:lnTo>
                      <a:lnTo>
                        <a:pt x="46" y="8"/>
                      </a:lnTo>
                      <a:lnTo>
                        <a:pt x="45" y="8"/>
                      </a:lnTo>
                      <a:lnTo>
                        <a:pt x="45" y="8"/>
                      </a:lnTo>
                      <a:lnTo>
                        <a:pt x="44" y="8"/>
                      </a:lnTo>
                      <a:lnTo>
                        <a:pt x="43" y="8"/>
                      </a:lnTo>
                      <a:lnTo>
                        <a:pt x="42" y="8"/>
                      </a:lnTo>
                      <a:lnTo>
                        <a:pt x="42" y="8"/>
                      </a:lnTo>
                      <a:lnTo>
                        <a:pt x="42" y="8"/>
                      </a:lnTo>
                      <a:lnTo>
                        <a:pt x="40" y="8"/>
                      </a:lnTo>
                      <a:lnTo>
                        <a:pt x="39" y="7"/>
                      </a:lnTo>
                      <a:lnTo>
                        <a:pt x="39" y="7"/>
                      </a:lnTo>
                      <a:lnTo>
                        <a:pt x="37" y="7"/>
                      </a:lnTo>
                      <a:lnTo>
                        <a:pt x="36" y="7"/>
                      </a:lnTo>
                      <a:lnTo>
                        <a:pt x="35" y="7"/>
                      </a:lnTo>
                      <a:lnTo>
                        <a:pt x="34" y="7"/>
                      </a:lnTo>
                      <a:lnTo>
                        <a:pt x="33" y="7"/>
                      </a:lnTo>
                      <a:lnTo>
                        <a:pt x="32" y="8"/>
                      </a:lnTo>
                      <a:lnTo>
                        <a:pt x="32" y="9"/>
                      </a:lnTo>
                      <a:lnTo>
                        <a:pt x="32" y="9"/>
                      </a:lnTo>
                      <a:lnTo>
                        <a:pt x="30" y="10"/>
                      </a:lnTo>
                      <a:lnTo>
                        <a:pt x="29" y="11"/>
                      </a:lnTo>
                      <a:lnTo>
                        <a:pt x="28" y="13"/>
                      </a:lnTo>
                      <a:lnTo>
                        <a:pt x="27" y="14"/>
                      </a:lnTo>
                      <a:lnTo>
                        <a:pt x="27" y="14"/>
                      </a:lnTo>
                      <a:lnTo>
                        <a:pt x="26" y="14"/>
                      </a:lnTo>
                      <a:lnTo>
                        <a:pt x="25" y="13"/>
                      </a:lnTo>
                      <a:lnTo>
                        <a:pt x="24" y="13"/>
                      </a:lnTo>
                      <a:lnTo>
                        <a:pt x="23" y="13"/>
                      </a:lnTo>
                      <a:lnTo>
                        <a:pt x="23" y="13"/>
                      </a:lnTo>
                      <a:lnTo>
                        <a:pt x="21" y="13"/>
                      </a:lnTo>
                      <a:lnTo>
                        <a:pt x="20" y="13"/>
                      </a:lnTo>
                      <a:lnTo>
                        <a:pt x="18" y="13"/>
                      </a:lnTo>
                      <a:lnTo>
                        <a:pt x="17" y="13"/>
                      </a:lnTo>
                      <a:lnTo>
                        <a:pt x="17" y="13"/>
                      </a:lnTo>
                      <a:lnTo>
                        <a:pt x="15" y="14"/>
                      </a:lnTo>
                      <a:lnTo>
                        <a:pt x="14" y="15"/>
                      </a:lnTo>
                      <a:lnTo>
                        <a:pt x="14" y="16"/>
                      </a:lnTo>
                      <a:lnTo>
                        <a:pt x="13" y="17"/>
                      </a:lnTo>
                      <a:lnTo>
                        <a:pt x="14" y="19"/>
                      </a:lnTo>
                      <a:lnTo>
                        <a:pt x="14" y="20"/>
                      </a:lnTo>
                      <a:lnTo>
                        <a:pt x="15" y="21"/>
                      </a:lnTo>
                      <a:lnTo>
                        <a:pt x="16" y="22"/>
                      </a:lnTo>
                      <a:lnTo>
                        <a:pt x="16" y="22"/>
                      </a:lnTo>
                      <a:lnTo>
                        <a:pt x="15" y="22"/>
                      </a:lnTo>
                      <a:lnTo>
                        <a:pt x="15" y="22"/>
                      </a:lnTo>
                      <a:lnTo>
                        <a:pt x="14" y="23"/>
                      </a:lnTo>
                      <a:lnTo>
                        <a:pt x="14" y="24"/>
                      </a:lnTo>
                      <a:lnTo>
                        <a:pt x="13" y="24"/>
                      </a:lnTo>
                      <a:lnTo>
                        <a:pt x="13" y="24"/>
                      </a:lnTo>
                      <a:lnTo>
                        <a:pt x="12" y="24"/>
                      </a:lnTo>
                      <a:lnTo>
                        <a:pt x="11" y="24"/>
                      </a:lnTo>
                      <a:lnTo>
                        <a:pt x="10" y="24"/>
                      </a:lnTo>
                      <a:lnTo>
                        <a:pt x="9" y="25"/>
                      </a:lnTo>
                      <a:lnTo>
                        <a:pt x="9" y="25"/>
                      </a:lnTo>
                      <a:lnTo>
                        <a:pt x="8" y="26"/>
                      </a:lnTo>
                      <a:lnTo>
                        <a:pt x="8" y="26"/>
                      </a:lnTo>
                      <a:lnTo>
                        <a:pt x="8" y="26"/>
                      </a:lnTo>
                      <a:lnTo>
                        <a:pt x="8" y="27"/>
                      </a:lnTo>
                      <a:lnTo>
                        <a:pt x="8" y="28"/>
                      </a:lnTo>
                      <a:lnTo>
                        <a:pt x="8" y="28"/>
                      </a:lnTo>
                      <a:lnTo>
                        <a:pt x="8" y="29"/>
                      </a:lnTo>
                      <a:lnTo>
                        <a:pt x="9" y="29"/>
                      </a:lnTo>
                      <a:lnTo>
                        <a:pt x="10" y="30"/>
                      </a:lnTo>
                      <a:lnTo>
                        <a:pt x="10" y="31"/>
                      </a:lnTo>
                      <a:lnTo>
                        <a:pt x="10" y="31"/>
                      </a:lnTo>
                      <a:lnTo>
                        <a:pt x="9" y="31"/>
                      </a:lnTo>
                      <a:lnTo>
                        <a:pt x="8" y="31"/>
                      </a:lnTo>
                      <a:lnTo>
                        <a:pt x="7" y="31"/>
                      </a:lnTo>
                      <a:lnTo>
                        <a:pt x="6" y="32"/>
                      </a:lnTo>
                      <a:lnTo>
                        <a:pt x="6" y="32"/>
                      </a:lnTo>
                      <a:lnTo>
                        <a:pt x="5" y="32"/>
                      </a:lnTo>
                      <a:lnTo>
                        <a:pt x="4" y="33"/>
                      </a:lnTo>
                      <a:lnTo>
                        <a:pt x="3" y="34"/>
                      </a:lnTo>
                      <a:lnTo>
                        <a:pt x="2" y="34"/>
                      </a:lnTo>
                      <a:lnTo>
                        <a:pt x="1" y="36"/>
                      </a:lnTo>
                      <a:lnTo>
                        <a:pt x="0" y="38"/>
                      </a:lnTo>
                      <a:lnTo>
                        <a:pt x="0" y="38"/>
                      </a:lnTo>
                      <a:lnTo>
                        <a:pt x="0" y="39"/>
                      </a:lnTo>
                      <a:lnTo>
                        <a:pt x="0" y="40"/>
                      </a:lnTo>
                      <a:lnTo>
                        <a:pt x="0" y="41"/>
                      </a:lnTo>
                      <a:lnTo>
                        <a:pt x="1" y="41"/>
                      </a:lnTo>
                      <a:lnTo>
                        <a:pt x="2" y="42"/>
                      </a:lnTo>
                      <a:lnTo>
                        <a:pt x="3" y="43"/>
                      </a:lnTo>
                      <a:lnTo>
                        <a:pt x="4" y="43"/>
                      </a:lnTo>
                      <a:lnTo>
                        <a:pt x="6" y="44"/>
                      </a:lnTo>
                      <a:lnTo>
                        <a:pt x="8" y="44"/>
                      </a:lnTo>
                      <a:lnTo>
                        <a:pt x="8" y="44"/>
                      </a:lnTo>
                      <a:lnTo>
                        <a:pt x="8" y="45"/>
                      </a:lnTo>
                      <a:lnTo>
                        <a:pt x="8" y="46"/>
                      </a:lnTo>
                      <a:lnTo>
                        <a:pt x="8" y="47"/>
                      </a:lnTo>
                      <a:lnTo>
                        <a:pt x="9" y="48"/>
                      </a:lnTo>
                      <a:lnTo>
                        <a:pt x="9" y="48"/>
                      </a:lnTo>
                      <a:lnTo>
                        <a:pt x="10" y="48"/>
                      </a:lnTo>
                      <a:lnTo>
                        <a:pt x="12" y="48"/>
                      </a:lnTo>
                      <a:lnTo>
                        <a:pt x="13" y="49"/>
                      </a:lnTo>
                      <a:lnTo>
                        <a:pt x="14" y="49"/>
                      </a:lnTo>
                      <a:lnTo>
                        <a:pt x="14" y="49"/>
                      </a:lnTo>
                      <a:lnTo>
                        <a:pt x="14" y="50"/>
                      </a:lnTo>
                      <a:lnTo>
                        <a:pt x="14" y="52"/>
                      </a:lnTo>
                      <a:lnTo>
                        <a:pt x="14" y="53"/>
                      </a:lnTo>
                      <a:lnTo>
                        <a:pt x="15" y="53"/>
                      </a:lnTo>
                      <a:lnTo>
                        <a:pt x="15" y="53"/>
                      </a:lnTo>
                      <a:lnTo>
                        <a:pt x="15" y="53"/>
                      </a:lnTo>
                      <a:lnTo>
                        <a:pt x="16" y="53"/>
                      </a:lnTo>
                      <a:lnTo>
                        <a:pt x="17" y="53"/>
                      </a:lnTo>
                      <a:lnTo>
                        <a:pt x="17" y="53"/>
                      </a:lnTo>
                      <a:lnTo>
                        <a:pt x="18" y="53"/>
                      </a:lnTo>
                      <a:lnTo>
                        <a:pt x="18" y="53"/>
                      </a:lnTo>
                      <a:lnTo>
                        <a:pt x="19" y="54"/>
                      </a:lnTo>
                      <a:lnTo>
                        <a:pt x="19" y="54"/>
                      </a:lnTo>
                      <a:lnTo>
                        <a:pt x="16" y="54"/>
                      </a:lnTo>
                      <a:lnTo>
                        <a:pt x="15" y="54"/>
                      </a:lnTo>
                      <a:lnTo>
                        <a:pt x="14" y="55"/>
                      </a:lnTo>
                      <a:lnTo>
                        <a:pt x="14" y="55"/>
                      </a:lnTo>
                      <a:lnTo>
                        <a:pt x="14" y="55"/>
                      </a:lnTo>
                      <a:lnTo>
                        <a:pt x="13" y="56"/>
                      </a:lnTo>
                      <a:lnTo>
                        <a:pt x="12" y="57"/>
                      </a:lnTo>
                      <a:lnTo>
                        <a:pt x="12" y="58"/>
                      </a:lnTo>
                      <a:lnTo>
                        <a:pt x="12" y="58"/>
                      </a:lnTo>
                      <a:lnTo>
                        <a:pt x="12" y="59"/>
                      </a:lnTo>
                      <a:lnTo>
                        <a:pt x="12" y="59"/>
                      </a:lnTo>
                      <a:lnTo>
                        <a:pt x="13" y="60"/>
                      </a:lnTo>
                      <a:lnTo>
                        <a:pt x="14" y="61"/>
                      </a:lnTo>
                      <a:lnTo>
                        <a:pt x="15" y="62"/>
                      </a:lnTo>
                      <a:lnTo>
                        <a:pt x="16" y="63"/>
                      </a:lnTo>
                      <a:lnTo>
                        <a:pt x="18" y="63"/>
                      </a:lnTo>
                      <a:lnTo>
                        <a:pt x="19" y="63"/>
                      </a:lnTo>
                      <a:lnTo>
                        <a:pt x="20" y="63"/>
                      </a:lnTo>
                      <a:lnTo>
                        <a:pt x="20" y="63"/>
                      </a:lnTo>
                      <a:lnTo>
                        <a:pt x="20" y="63"/>
                      </a:lnTo>
                      <a:lnTo>
                        <a:pt x="21" y="64"/>
                      </a:lnTo>
                      <a:lnTo>
                        <a:pt x="22" y="64"/>
                      </a:lnTo>
                      <a:lnTo>
                        <a:pt x="23" y="64"/>
                      </a:lnTo>
                      <a:lnTo>
                        <a:pt x="24" y="64"/>
                      </a:lnTo>
                      <a:lnTo>
                        <a:pt x="24" y="64"/>
                      </a:lnTo>
                      <a:lnTo>
                        <a:pt x="24" y="65"/>
                      </a:lnTo>
                      <a:lnTo>
                        <a:pt x="24" y="65"/>
                      </a:lnTo>
                      <a:lnTo>
                        <a:pt x="23" y="66"/>
                      </a:lnTo>
                      <a:lnTo>
                        <a:pt x="23" y="66"/>
                      </a:lnTo>
                      <a:lnTo>
                        <a:pt x="24" y="66"/>
                      </a:lnTo>
                      <a:lnTo>
                        <a:pt x="25" y="66"/>
                      </a:lnTo>
                      <a:lnTo>
                        <a:pt x="26" y="67"/>
                      </a:lnTo>
                      <a:lnTo>
                        <a:pt x="26" y="67"/>
                      </a:lnTo>
                      <a:lnTo>
                        <a:pt x="26" y="67"/>
                      </a:lnTo>
                      <a:lnTo>
                        <a:pt x="27" y="68"/>
                      </a:lnTo>
                      <a:lnTo>
                        <a:pt x="27" y="69"/>
                      </a:lnTo>
                      <a:lnTo>
                        <a:pt x="28" y="69"/>
                      </a:lnTo>
                      <a:lnTo>
                        <a:pt x="29" y="70"/>
                      </a:lnTo>
                      <a:lnTo>
                        <a:pt x="29" y="70"/>
                      </a:lnTo>
                      <a:lnTo>
                        <a:pt x="30" y="71"/>
                      </a:lnTo>
                      <a:lnTo>
                        <a:pt x="30" y="71"/>
                      </a:lnTo>
                      <a:lnTo>
                        <a:pt x="30" y="71"/>
                      </a:lnTo>
                      <a:lnTo>
                        <a:pt x="32" y="71"/>
                      </a:lnTo>
                      <a:lnTo>
                        <a:pt x="32" y="71"/>
                      </a:lnTo>
                      <a:lnTo>
                        <a:pt x="33" y="70"/>
                      </a:lnTo>
                      <a:lnTo>
                        <a:pt x="34" y="70"/>
                      </a:lnTo>
                      <a:lnTo>
                        <a:pt x="34" y="69"/>
                      </a:lnTo>
                      <a:lnTo>
                        <a:pt x="35" y="68"/>
                      </a:lnTo>
                      <a:lnTo>
                        <a:pt x="35" y="67"/>
                      </a:lnTo>
                      <a:lnTo>
                        <a:pt x="35" y="67"/>
                      </a:lnTo>
                      <a:lnTo>
                        <a:pt x="36" y="68"/>
                      </a:lnTo>
                      <a:lnTo>
                        <a:pt x="36" y="68"/>
                      </a:lnTo>
                      <a:lnTo>
                        <a:pt x="37" y="68"/>
                      </a:lnTo>
                      <a:lnTo>
                        <a:pt x="38" y="68"/>
                      </a:lnTo>
                      <a:lnTo>
                        <a:pt x="39" y="67"/>
                      </a:lnTo>
                      <a:lnTo>
                        <a:pt x="39" y="67"/>
                      </a:lnTo>
                      <a:lnTo>
                        <a:pt x="39" y="67"/>
                      </a:lnTo>
                      <a:lnTo>
                        <a:pt x="40" y="66"/>
                      </a:lnTo>
                      <a:lnTo>
                        <a:pt x="40" y="65"/>
                      </a:lnTo>
                      <a:lnTo>
                        <a:pt x="40" y="63"/>
                      </a:lnTo>
                      <a:lnTo>
                        <a:pt x="40" y="63"/>
                      </a:lnTo>
                      <a:lnTo>
                        <a:pt x="40" y="63"/>
                      </a:lnTo>
                      <a:lnTo>
                        <a:pt x="41" y="64"/>
                      </a:lnTo>
                      <a:lnTo>
                        <a:pt x="42" y="64"/>
                      </a:lnTo>
                      <a:lnTo>
                        <a:pt x="42" y="64"/>
                      </a:lnTo>
                      <a:lnTo>
                        <a:pt x="43" y="64"/>
                      </a:lnTo>
                      <a:lnTo>
                        <a:pt x="43" y="64"/>
                      </a:lnTo>
                      <a:lnTo>
                        <a:pt x="44" y="64"/>
                      </a:lnTo>
                      <a:lnTo>
                        <a:pt x="44" y="64"/>
                      </a:lnTo>
                      <a:lnTo>
                        <a:pt x="43" y="63"/>
                      </a:lnTo>
                      <a:lnTo>
                        <a:pt x="43" y="61"/>
                      </a:lnTo>
                      <a:lnTo>
                        <a:pt x="41" y="59"/>
                      </a:lnTo>
                      <a:lnTo>
                        <a:pt x="40" y="57"/>
                      </a:lnTo>
                      <a:lnTo>
                        <a:pt x="40" y="56"/>
                      </a:lnTo>
                      <a:lnTo>
                        <a:pt x="39" y="54"/>
                      </a:lnTo>
                      <a:lnTo>
                        <a:pt x="39" y="54"/>
                      </a:lnTo>
                      <a:lnTo>
                        <a:pt x="39" y="52"/>
                      </a:lnTo>
                      <a:lnTo>
                        <a:pt x="39" y="52"/>
                      </a:lnTo>
                      <a:lnTo>
                        <a:pt x="41" y="52"/>
                      </a:lnTo>
                      <a:lnTo>
                        <a:pt x="42" y="52"/>
                      </a:lnTo>
                      <a:lnTo>
                        <a:pt x="42" y="52"/>
                      </a:lnTo>
                      <a:lnTo>
                        <a:pt x="42" y="52"/>
                      </a:lnTo>
                      <a:lnTo>
                        <a:pt x="43" y="52"/>
                      </a:lnTo>
                      <a:lnTo>
                        <a:pt x="44" y="51"/>
                      </a:lnTo>
                      <a:lnTo>
                        <a:pt x="44" y="50"/>
                      </a:lnTo>
                      <a:lnTo>
                        <a:pt x="44" y="49"/>
                      </a:lnTo>
                      <a:lnTo>
                        <a:pt x="44" y="48"/>
                      </a:lnTo>
                      <a:lnTo>
                        <a:pt x="44" y="48"/>
                      </a:lnTo>
                      <a:lnTo>
                        <a:pt x="45" y="48"/>
                      </a:lnTo>
                      <a:lnTo>
                        <a:pt x="45" y="48"/>
                      </a:lnTo>
                      <a:lnTo>
                        <a:pt x="45" y="47"/>
                      </a:lnTo>
                      <a:lnTo>
                        <a:pt x="46" y="47"/>
                      </a:lnTo>
                      <a:lnTo>
                        <a:pt x="46" y="47"/>
                      </a:lnTo>
                      <a:lnTo>
                        <a:pt x="46" y="46"/>
                      </a:lnTo>
                      <a:lnTo>
                        <a:pt x="47" y="46"/>
                      </a:lnTo>
                      <a:lnTo>
                        <a:pt x="47" y="46"/>
                      </a:lnTo>
                      <a:lnTo>
                        <a:pt x="47" y="46"/>
                      </a:lnTo>
                      <a:lnTo>
                        <a:pt x="47" y="45"/>
                      </a:lnTo>
                      <a:lnTo>
                        <a:pt x="47" y="45"/>
                      </a:lnTo>
                      <a:lnTo>
                        <a:pt x="47" y="44"/>
                      </a:lnTo>
                      <a:lnTo>
                        <a:pt x="47" y="44"/>
                      </a:lnTo>
                      <a:lnTo>
                        <a:pt x="48" y="44"/>
                      </a:lnTo>
                      <a:lnTo>
                        <a:pt x="48" y="44"/>
                      </a:lnTo>
                      <a:lnTo>
                        <a:pt x="50" y="44"/>
                      </a:lnTo>
                      <a:lnTo>
                        <a:pt x="52" y="44"/>
                      </a:lnTo>
                      <a:lnTo>
                        <a:pt x="52" y="44"/>
                      </a:lnTo>
                      <a:lnTo>
                        <a:pt x="53" y="46"/>
                      </a:lnTo>
                      <a:lnTo>
                        <a:pt x="53" y="47"/>
                      </a:lnTo>
                      <a:lnTo>
                        <a:pt x="54" y="48"/>
                      </a:lnTo>
                      <a:lnTo>
                        <a:pt x="55" y="49"/>
                      </a:lnTo>
                      <a:lnTo>
                        <a:pt x="55" y="49"/>
                      </a:lnTo>
                      <a:lnTo>
                        <a:pt x="57" y="50"/>
                      </a:lnTo>
                      <a:lnTo>
                        <a:pt x="57" y="50"/>
                      </a:lnTo>
                      <a:lnTo>
                        <a:pt x="58" y="50"/>
                      </a:lnTo>
                      <a:lnTo>
                        <a:pt x="59" y="50"/>
                      </a:lnTo>
                      <a:lnTo>
                        <a:pt x="60" y="49"/>
                      </a:lnTo>
                      <a:lnTo>
                        <a:pt x="60" y="49"/>
                      </a:lnTo>
                      <a:lnTo>
                        <a:pt x="61" y="49"/>
                      </a:lnTo>
                      <a:lnTo>
                        <a:pt x="61" y="49"/>
                      </a:lnTo>
                      <a:lnTo>
                        <a:pt x="63" y="50"/>
                      </a:lnTo>
                      <a:lnTo>
                        <a:pt x="66" y="50"/>
                      </a:lnTo>
                      <a:lnTo>
                        <a:pt x="66" y="50"/>
                      </a:lnTo>
                      <a:lnTo>
                        <a:pt x="65" y="52"/>
                      </a:lnTo>
                      <a:lnTo>
                        <a:pt x="64" y="54"/>
                      </a:lnTo>
                      <a:lnTo>
                        <a:pt x="63" y="56"/>
                      </a:lnTo>
                      <a:lnTo>
                        <a:pt x="63" y="57"/>
                      </a:lnTo>
                      <a:lnTo>
                        <a:pt x="63" y="58"/>
                      </a:lnTo>
                      <a:lnTo>
                        <a:pt x="63" y="58"/>
                      </a:lnTo>
                      <a:lnTo>
                        <a:pt x="63" y="58"/>
                      </a:lnTo>
                      <a:lnTo>
                        <a:pt x="64" y="58"/>
                      </a:lnTo>
                      <a:lnTo>
                        <a:pt x="64" y="58"/>
                      </a:lnTo>
                      <a:lnTo>
                        <a:pt x="64" y="59"/>
                      </a:lnTo>
                      <a:lnTo>
                        <a:pt x="64" y="60"/>
                      </a:lnTo>
                      <a:lnTo>
                        <a:pt x="64" y="60"/>
                      </a:lnTo>
                      <a:lnTo>
                        <a:pt x="65" y="60"/>
                      </a:lnTo>
                      <a:lnTo>
                        <a:pt x="65" y="60"/>
                      </a:lnTo>
                      <a:lnTo>
                        <a:pt x="66" y="61"/>
                      </a:lnTo>
                      <a:lnTo>
                        <a:pt x="66" y="62"/>
                      </a:lnTo>
                      <a:lnTo>
                        <a:pt x="67" y="63"/>
                      </a:lnTo>
                      <a:lnTo>
                        <a:pt x="67" y="63"/>
                      </a:lnTo>
                      <a:lnTo>
                        <a:pt x="67" y="63"/>
                      </a:lnTo>
                      <a:lnTo>
                        <a:pt x="68" y="64"/>
                      </a:lnTo>
                      <a:lnTo>
                        <a:pt x="69" y="64"/>
                      </a:lnTo>
                      <a:lnTo>
                        <a:pt x="70" y="64"/>
                      </a:lnTo>
                      <a:lnTo>
                        <a:pt x="71" y="64"/>
                      </a:lnTo>
                      <a:lnTo>
                        <a:pt x="71" y="64"/>
                      </a:lnTo>
                      <a:lnTo>
                        <a:pt x="72" y="65"/>
                      </a:lnTo>
                      <a:lnTo>
                        <a:pt x="73" y="66"/>
                      </a:lnTo>
                      <a:lnTo>
                        <a:pt x="74" y="67"/>
                      </a:lnTo>
                      <a:lnTo>
                        <a:pt x="75" y="67"/>
                      </a:lnTo>
                      <a:lnTo>
                        <a:pt x="76" y="68"/>
                      </a:lnTo>
                      <a:lnTo>
                        <a:pt x="76" y="68"/>
                      </a:lnTo>
                      <a:lnTo>
                        <a:pt x="77" y="68"/>
                      </a:lnTo>
                      <a:lnTo>
                        <a:pt x="78" y="68"/>
                      </a:lnTo>
                      <a:lnTo>
                        <a:pt x="79" y="67"/>
                      </a:lnTo>
                      <a:lnTo>
                        <a:pt x="80" y="67"/>
                      </a:lnTo>
                      <a:lnTo>
                        <a:pt x="80" y="67"/>
                      </a:lnTo>
                      <a:lnTo>
                        <a:pt x="81" y="66"/>
                      </a:lnTo>
                      <a:lnTo>
                        <a:pt x="82" y="65"/>
                      </a:lnTo>
                      <a:lnTo>
                        <a:pt x="85" y="64"/>
                      </a:lnTo>
                      <a:lnTo>
                        <a:pt x="86" y="64"/>
                      </a:lnTo>
                      <a:lnTo>
                        <a:pt x="87" y="63"/>
                      </a:lnTo>
                      <a:lnTo>
                        <a:pt x="88" y="62"/>
                      </a:lnTo>
                      <a:lnTo>
                        <a:pt x="88" y="60"/>
                      </a:lnTo>
                      <a:lnTo>
                        <a:pt x="88" y="60"/>
                      </a:lnTo>
                      <a:lnTo>
                        <a:pt x="89" y="60"/>
                      </a:lnTo>
                      <a:lnTo>
                        <a:pt x="90" y="60"/>
                      </a:lnTo>
                      <a:lnTo>
                        <a:pt x="90" y="60"/>
                      </a:lnTo>
                      <a:lnTo>
                        <a:pt x="91" y="60"/>
                      </a:lnTo>
                      <a:lnTo>
                        <a:pt x="91" y="59"/>
                      </a:lnTo>
                      <a:lnTo>
                        <a:pt x="91" y="59"/>
                      </a:lnTo>
                      <a:lnTo>
                        <a:pt x="92" y="59"/>
                      </a:lnTo>
                      <a:lnTo>
                        <a:pt x="92" y="59"/>
                      </a:lnTo>
                      <a:lnTo>
                        <a:pt x="93" y="59"/>
                      </a:lnTo>
                      <a:lnTo>
                        <a:pt x="93" y="59"/>
                      </a:lnTo>
                      <a:lnTo>
                        <a:pt x="93" y="59"/>
                      </a:lnTo>
                      <a:lnTo>
                        <a:pt x="94" y="58"/>
                      </a:lnTo>
                      <a:lnTo>
                        <a:pt x="94" y="58"/>
                      </a:lnTo>
                      <a:lnTo>
                        <a:pt x="94" y="56"/>
                      </a:lnTo>
                      <a:lnTo>
                        <a:pt x="94" y="56"/>
                      </a:lnTo>
                      <a:lnTo>
                        <a:pt x="96" y="56"/>
                      </a:lnTo>
                      <a:lnTo>
                        <a:pt x="98" y="56"/>
                      </a:lnTo>
                      <a:lnTo>
                        <a:pt x="100" y="56"/>
                      </a:lnTo>
                      <a:lnTo>
                        <a:pt x="101" y="55"/>
                      </a:lnTo>
                      <a:lnTo>
                        <a:pt x="102" y="54"/>
                      </a:lnTo>
                      <a:lnTo>
                        <a:pt x="102" y="54"/>
                      </a:lnTo>
                      <a:lnTo>
                        <a:pt x="102" y="54"/>
                      </a:lnTo>
                      <a:lnTo>
                        <a:pt x="103" y="53"/>
                      </a:lnTo>
                      <a:lnTo>
                        <a:pt x="103" y="52"/>
                      </a:lnTo>
                      <a:lnTo>
                        <a:pt x="104" y="51"/>
                      </a:lnTo>
                      <a:lnTo>
                        <a:pt x="104" y="50"/>
                      </a:lnTo>
                      <a:lnTo>
                        <a:pt x="104" y="50"/>
                      </a:lnTo>
                      <a:close/>
                    </a:path>
                  </a:pathLst>
                </a:custGeom>
                <a:solidFill>
                  <a:srgbClr val="85C6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11" name="Freeform 1019">
                  <a:extLst>
                    <a:ext uri="{FF2B5EF4-FFF2-40B4-BE49-F238E27FC236}">
                      <a16:creationId xmlns:a16="http://schemas.microsoft.com/office/drawing/2014/main" id="{7128ABF1-2269-4E15-883F-3FF20E6B394D}"/>
                    </a:ext>
                  </a:extLst>
                </p:cNvPr>
                <p:cNvSpPr>
                  <a:spLocks/>
                </p:cNvSpPr>
                <p:nvPr/>
              </p:nvSpPr>
              <p:spPr bwMode="auto">
                <a:xfrm>
                  <a:off x="3267" y="1367"/>
                  <a:ext cx="57" cy="26"/>
                </a:xfrm>
                <a:custGeom>
                  <a:avLst/>
                  <a:gdLst>
                    <a:gd name="T0" fmla="*/ 4 w 57"/>
                    <a:gd name="T1" fmla="*/ 19 h 26"/>
                    <a:gd name="T2" fmla="*/ 1 w 57"/>
                    <a:gd name="T3" fmla="*/ 17 h 26"/>
                    <a:gd name="T4" fmla="*/ 0 w 57"/>
                    <a:gd name="T5" fmla="*/ 15 h 26"/>
                    <a:gd name="T6" fmla="*/ 0 w 57"/>
                    <a:gd name="T7" fmla="*/ 13 h 26"/>
                    <a:gd name="T8" fmla="*/ 4 w 57"/>
                    <a:gd name="T9" fmla="*/ 13 h 26"/>
                    <a:gd name="T10" fmla="*/ 7 w 57"/>
                    <a:gd name="T11" fmla="*/ 12 h 26"/>
                    <a:gd name="T12" fmla="*/ 8 w 57"/>
                    <a:gd name="T13" fmla="*/ 11 h 26"/>
                    <a:gd name="T14" fmla="*/ 7 w 57"/>
                    <a:gd name="T15" fmla="*/ 10 h 26"/>
                    <a:gd name="T16" fmla="*/ 5 w 57"/>
                    <a:gd name="T17" fmla="*/ 6 h 26"/>
                    <a:gd name="T18" fmla="*/ 5 w 57"/>
                    <a:gd name="T19" fmla="*/ 5 h 26"/>
                    <a:gd name="T20" fmla="*/ 6 w 57"/>
                    <a:gd name="T21" fmla="*/ 3 h 26"/>
                    <a:gd name="T22" fmla="*/ 8 w 57"/>
                    <a:gd name="T23" fmla="*/ 1 h 26"/>
                    <a:gd name="T24" fmla="*/ 12 w 57"/>
                    <a:gd name="T25" fmla="*/ 0 h 26"/>
                    <a:gd name="T26" fmla="*/ 15 w 57"/>
                    <a:gd name="T27" fmla="*/ 0 h 26"/>
                    <a:gd name="T28" fmla="*/ 17 w 57"/>
                    <a:gd name="T29" fmla="*/ 1 h 26"/>
                    <a:gd name="T30" fmla="*/ 20 w 57"/>
                    <a:gd name="T31" fmla="*/ 3 h 26"/>
                    <a:gd name="T32" fmla="*/ 24 w 57"/>
                    <a:gd name="T33" fmla="*/ 4 h 26"/>
                    <a:gd name="T34" fmla="*/ 27 w 57"/>
                    <a:gd name="T35" fmla="*/ 5 h 26"/>
                    <a:gd name="T36" fmla="*/ 28 w 57"/>
                    <a:gd name="T37" fmla="*/ 6 h 26"/>
                    <a:gd name="T38" fmla="*/ 30 w 57"/>
                    <a:gd name="T39" fmla="*/ 9 h 26"/>
                    <a:gd name="T40" fmla="*/ 32 w 57"/>
                    <a:gd name="T41" fmla="*/ 11 h 26"/>
                    <a:gd name="T42" fmla="*/ 34 w 57"/>
                    <a:gd name="T43" fmla="*/ 11 h 26"/>
                    <a:gd name="T44" fmla="*/ 39 w 57"/>
                    <a:gd name="T45" fmla="*/ 10 h 26"/>
                    <a:gd name="T46" fmla="*/ 44 w 57"/>
                    <a:gd name="T47" fmla="*/ 10 h 26"/>
                    <a:gd name="T48" fmla="*/ 48 w 57"/>
                    <a:gd name="T49" fmla="*/ 11 h 26"/>
                    <a:gd name="T50" fmla="*/ 50 w 57"/>
                    <a:gd name="T51" fmla="*/ 13 h 26"/>
                    <a:gd name="T52" fmla="*/ 51 w 57"/>
                    <a:gd name="T53" fmla="*/ 15 h 26"/>
                    <a:gd name="T54" fmla="*/ 52 w 57"/>
                    <a:gd name="T55" fmla="*/ 16 h 26"/>
                    <a:gd name="T56" fmla="*/ 54 w 57"/>
                    <a:gd name="T57" fmla="*/ 17 h 26"/>
                    <a:gd name="T58" fmla="*/ 56 w 57"/>
                    <a:gd name="T59" fmla="*/ 19 h 26"/>
                    <a:gd name="T60" fmla="*/ 57 w 57"/>
                    <a:gd name="T61" fmla="*/ 21 h 26"/>
                    <a:gd name="T62" fmla="*/ 56 w 57"/>
                    <a:gd name="T63" fmla="*/ 23 h 26"/>
                    <a:gd name="T64" fmla="*/ 53 w 57"/>
                    <a:gd name="T65" fmla="*/ 24 h 26"/>
                    <a:gd name="T66" fmla="*/ 49 w 57"/>
                    <a:gd name="T67" fmla="*/ 26 h 26"/>
                    <a:gd name="T68" fmla="*/ 48 w 57"/>
                    <a:gd name="T69" fmla="*/ 26 h 26"/>
                    <a:gd name="T70" fmla="*/ 46 w 57"/>
                    <a:gd name="T71" fmla="*/ 23 h 26"/>
                    <a:gd name="T72" fmla="*/ 45 w 57"/>
                    <a:gd name="T73" fmla="*/ 22 h 26"/>
                    <a:gd name="T74" fmla="*/ 41 w 57"/>
                    <a:gd name="T75" fmla="*/ 22 h 26"/>
                    <a:gd name="T76" fmla="*/ 37 w 57"/>
                    <a:gd name="T77" fmla="*/ 22 h 26"/>
                    <a:gd name="T78" fmla="*/ 33 w 57"/>
                    <a:gd name="T79" fmla="*/ 24 h 26"/>
                    <a:gd name="T80" fmla="*/ 30 w 57"/>
                    <a:gd name="T81" fmla="*/ 26 h 26"/>
                    <a:gd name="T82" fmla="*/ 28 w 57"/>
                    <a:gd name="T83" fmla="*/ 26 h 26"/>
                    <a:gd name="T84" fmla="*/ 24 w 57"/>
                    <a:gd name="T85" fmla="*/ 25 h 26"/>
                    <a:gd name="T86" fmla="*/ 20 w 57"/>
                    <a:gd name="T87" fmla="*/ 24 h 26"/>
                    <a:gd name="T88" fmla="*/ 18 w 57"/>
                    <a:gd name="T89" fmla="*/ 23 h 26"/>
                    <a:gd name="T90" fmla="*/ 16 w 57"/>
                    <a:gd name="T91" fmla="*/ 24 h 26"/>
                    <a:gd name="T92" fmla="*/ 13 w 57"/>
                    <a:gd name="T93" fmla="*/ 25 h 26"/>
                    <a:gd name="T94" fmla="*/ 11 w 57"/>
                    <a:gd name="T95" fmla="*/ 25 h 26"/>
                    <a:gd name="T96" fmla="*/ 9 w 57"/>
                    <a:gd name="T97" fmla="*/ 25 h 26"/>
                    <a:gd name="T98" fmla="*/ 7 w 57"/>
                    <a:gd name="T99" fmla="*/ 23 h 26"/>
                    <a:gd name="T100" fmla="*/ 6 w 57"/>
                    <a:gd name="T101"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26">
                      <a:moveTo>
                        <a:pt x="5" y="19"/>
                      </a:moveTo>
                      <a:lnTo>
                        <a:pt x="5" y="19"/>
                      </a:lnTo>
                      <a:lnTo>
                        <a:pt x="4" y="19"/>
                      </a:lnTo>
                      <a:lnTo>
                        <a:pt x="3" y="19"/>
                      </a:lnTo>
                      <a:lnTo>
                        <a:pt x="2" y="18"/>
                      </a:lnTo>
                      <a:lnTo>
                        <a:pt x="1" y="17"/>
                      </a:lnTo>
                      <a:lnTo>
                        <a:pt x="0" y="16"/>
                      </a:lnTo>
                      <a:lnTo>
                        <a:pt x="0" y="16"/>
                      </a:lnTo>
                      <a:lnTo>
                        <a:pt x="0" y="15"/>
                      </a:lnTo>
                      <a:lnTo>
                        <a:pt x="0" y="14"/>
                      </a:lnTo>
                      <a:lnTo>
                        <a:pt x="0" y="14"/>
                      </a:lnTo>
                      <a:lnTo>
                        <a:pt x="0" y="13"/>
                      </a:lnTo>
                      <a:lnTo>
                        <a:pt x="1" y="13"/>
                      </a:lnTo>
                      <a:lnTo>
                        <a:pt x="2" y="13"/>
                      </a:lnTo>
                      <a:lnTo>
                        <a:pt x="4" y="13"/>
                      </a:lnTo>
                      <a:lnTo>
                        <a:pt x="6" y="12"/>
                      </a:lnTo>
                      <a:lnTo>
                        <a:pt x="7" y="12"/>
                      </a:lnTo>
                      <a:lnTo>
                        <a:pt x="7" y="12"/>
                      </a:lnTo>
                      <a:lnTo>
                        <a:pt x="7" y="12"/>
                      </a:lnTo>
                      <a:lnTo>
                        <a:pt x="8" y="11"/>
                      </a:lnTo>
                      <a:lnTo>
                        <a:pt x="8" y="11"/>
                      </a:lnTo>
                      <a:lnTo>
                        <a:pt x="8" y="11"/>
                      </a:lnTo>
                      <a:lnTo>
                        <a:pt x="8" y="10"/>
                      </a:lnTo>
                      <a:lnTo>
                        <a:pt x="7" y="10"/>
                      </a:lnTo>
                      <a:lnTo>
                        <a:pt x="7" y="9"/>
                      </a:lnTo>
                      <a:lnTo>
                        <a:pt x="6" y="7"/>
                      </a:lnTo>
                      <a:lnTo>
                        <a:pt x="5" y="6"/>
                      </a:lnTo>
                      <a:lnTo>
                        <a:pt x="5" y="6"/>
                      </a:lnTo>
                      <a:lnTo>
                        <a:pt x="5" y="6"/>
                      </a:lnTo>
                      <a:lnTo>
                        <a:pt x="5" y="5"/>
                      </a:lnTo>
                      <a:lnTo>
                        <a:pt x="5" y="4"/>
                      </a:lnTo>
                      <a:lnTo>
                        <a:pt x="5" y="4"/>
                      </a:lnTo>
                      <a:lnTo>
                        <a:pt x="6" y="3"/>
                      </a:lnTo>
                      <a:lnTo>
                        <a:pt x="7" y="2"/>
                      </a:lnTo>
                      <a:lnTo>
                        <a:pt x="7" y="2"/>
                      </a:lnTo>
                      <a:lnTo>
                        <a:pt x="8" y="1"/>
                      </a:lnTo>
                      <a:lnTo>
                        <a:pt x="10" y="0"/>
                      </a:lnTo>
                      <a:lnTo>
                        <a:pt x="11" y="0"/>
                      </a:lnTo>
                      <a:lnTo>
                        <a:pt x="12" y="0"/>
                      </a:lnTo>
                      <a:lnTo>
                        <a:pt x="12" y="0"/>
                      </a:lnTo>
                      <a:lnTo>
                        <a:pt x="14" y="0"/>
                      </a:lnTo>
                      <a:lnTo>
                        <a:pt x="15" y="0"/>
                      </a:lnTo>
                      <a:lnTo>
                        <a:pt x="16" y="1"/>
                      </a:lnTo>
                      <a:lnTo>
                        <a:pt x="17" y="1"/>
                      </a:lnTo>
                      <a:lnTo>
                        <a:pt x="17" y="1"/>
                      </a:lnTo>
                      <a:lnTo>
                        <a:pt x="18" y="3"/>
                      </a:lnTo>
                      <a:lnTo>
                        <a:pt x="19" y="3"/>
                      </a:lnTo>
                      <a:lnTo>
                        <a:pt x="20" y="3"/>
                      </a:lnTo>
                      <a:lnTo>
                        <a:pt x="20" y="3"/>
                      </a:lnTo>
                      <a:lnTo>
                        <a:pt x="22" y="4"/>
                      </a:lnTo>
                      <a:lnTo>
                        <a:pt x="24" y="4"/>
                      </a:lnTo>
                      <a:lnTo>
                        <a:pt x="25" y="4"/>
                      </a:lnTo>
                      <a:lnTo>
                        <a:pt x="26" y="5"/>
                      </a:lnTo>
                      <a:lnTo>
                        <a:pt x="27" y="5"/>
                      </a:lnTo>
                      <a:lnTo>
                        <a:pt x="27" y="5"/>
                      </a:lnTo>
                      <a:lnTo>
                        <a:pt x="28" y="6"/>
                      </a:lnTo>
                      <a:lnTo>
                        <a:pt x="28" y="6"/>
                      </a:lnTo>
                      <a:lnTo>
                        <a:pt x="29" y="8"/>
                      </a:lnTo>
                      <a:lnTo>
                        <a:pt x="29" y="8"/>
                      </a:lnTo>
                      <a:lnTo>
                        <a:pt x="30" y="9"/>
                      </a:lnTo>
                      <a:lnTo>
                        <a:pt x="30" y="9"/>
                      </a:lnTo>
                      <a:lnTo>
                        <a:pt x="31" y="10"/>
                      </a:lnTo>
                      <a:lnTo>
                        <a:pt x="32" y="11"/>
                      </a:lnTo>
                      <a:lnTo>
                        <a:pt x="32" y="11"/>
                      </a:lnTo>
                      <a:lnTo>
                        <a:pt x="33" y="11"/>
                      </a:lnTo>
                      <a:lnTo>
                        <a:pt x="34" y="11"/>
                      </a:lnTo>
                      <a:lnTo>
                        <a:pt x="36" y="11"/>
                      </a:lnTo>
                      <a:lnTo>
                        <a:pt x="37" y="11"/>
                      </a:lnTo>
                      <a:lnTo>
                        <a:pt x="39" y="10"/>
                      </a:lnTo>
                      <a:lnTo>
                        <a:pt x="41" y="10"/>
                      </a:lnTo>
                      <a:lnTo>
                        <a:pt x="41" y="10"/>
                      </a:lnTo>
                      <a:lnTo>
                        <a:pt x="44" y="10"/>
                      </a:lnTo>
                      <a:lnTo>
                        <a:pt x="45" y="10"/>
                      </a:lnTo>
                      <a:lnTo>
                        <a:pt x="46" y="11"/>
                      </a:lnTo>
                      <a:lnTo>
                        <a:pt x="48" y="11"/>
                      </a:lnTo>
                      <a:lnTo>
                        <a:pt x="48" y="12"/>
                      </a:lnTo>
                      <a:lnTo>
                        <a:pt x="49" y="12"/>
                      </a:lnTo>
                      <a:lnTo>
                        <a:pt x="50" y="13"/>
                      </a:lnTo>
                      <a:lnTo>
                        <a:pt x="50" y="13"/>
                      </a:lnTo>
                      <a:lnTo>
                        <a:pt x="50" y="15"/>
                      </a:lnTo>
                      <a:lnTo>
                        <a:pt x="51" y="15"/>
                      </a:lnTo>
                      <a:lnTo>
                        <a:pt x="51" y="16"/>
                      </a:lnTo>
                      <a:lnTo>
                        <a:pt x="51" y="16"/>
                      </a:lnTo>
                      <a:lnTo>
                        <a:pt x="52" y="16"/>
                      </a:lnTo>
                      <a:lnTo>
                        <a:pt x="52" y="17"/>
                      </a:lnTo>
                      <a:lnTo>
                        <a:pt x="54" y="17"/>
                      </a:lnTo>
                      <a:lnTo>
                        <a:pt x="54" y="17"/>
                      </a:lnTo>
                      <a:lnTo>
                        <a:pt x="55" y="18"/>
                      </a:lnTo>
                      <a:lnTo>
                        <a:pt x="56" y="19"/>
                      </a:lnTo>
                      <a:lnTo>
                        <a:pt x="56" y="19"/>
                      </a:lnTo>
                      <a:lnTo>
                        <a:pt x="56" y="19"/>
                      </a:lnTo>
                      <a:lnTo>
                        <a:pt x="57" y="20"/>
                      </a:lnTo>
                      <a:lnTo>
                        <a:pt x="57" y="21"/>
                      </a:lnTo>
                      <a:lnTo>
                        <a:pt x="57" y="21"/>
                      </a:lnTo>
                      <a:lnTo>
                        <a:pt x="56" y="22"/>
                      </a:lnTo>
                      <a:lnTo>
                        <a:pt x="56" y="23"/>
                      </a:lnTo>
                      <a:lnTo>
                        <a:pt x="54" y="24"/>
                      </a:lnTo>
                      <a:lnTo>
                        <a:pt x="54" y="24"/>
                      </a:lnTo>
                      <a:lnTo>
                        <a:pt x="53" y="24"/>
                      </a:lnTo>
                      <a:lnTo>
                        <a:pt x="52" y="25"/>
                      </a:lnTo>
                      <a:lnTo>
                        <a:pt x="50" y="26"/>
                      </a:lnTo>
                      <a:lnTo>
                        <a:pt x="49" y="26"/>
                      </a:lnTo>
                      <a:lnTo>
                        <a:pt x="49" y="26"/>
                      </a:lnTo>
                      <a:lnTo>
                        <a:pt x="48" y="26"/>
                      </a:lnTo>
                      <a:lnTo>
                        <a:pt x="48" y="26"/>
                      </a:lnTo>
                      <a:lnTo>
                        <a:pt x="47" y="25"/>
                      </a:lnTo>
                      <a:lnTo>
                        <a:pt x="47" y="24"/>
                      </a:lnTo>
                      <a:lnTo>
                        <a:pt x="46" y="23"/>
                      </a:lnTo>
                      <a:lnTo>
                        <a:pt x="46" y="22"/>
                      </a:lnTo>
                      <a:lnTo>
                        <a:pt x="45" y="22"/>
                      </a:lnTo>
                      <a:lnTo>
                        <a:pt x="45" y="22"/>
                      </a:lnTo>
                      <a:lnTo>
                        <a:pt x="44" y="21"/>
                      </a:lnTo>
                      <a:lnTo>
                        <a:pt x="43" y="21"/>
                      </a:lnTo>
                      <a:lnTo>
                        <a:pt x="41" y="22"/>
                      </a:lnTo>
                      <a:lnTo>
                        <a:pt x="39" y="22"/>
                      </a:lnTo>
                      <a:lnTo>
                        <a:pt x="37" y="22"/>
                      </a:lnTo>
                      <a:lnTo>
                        <a:pt x="37" y="22"/>
                      </a:lnTo>
                      <a:lnTo>
                        <a:pt x="36" y="23"/>
                      </a:lnTo>
                      <a:lnTo>
                        <a:pt x="35" y="23"/>
                      </a:lnTo>
                      <a:lnTo>
                        <a:pt x="33" y="24"/>
                      </a:lnTo>
                      <a:lnTo>
                        <a:pt x="33" y="24"/>
                      </a:lnTo>
                      <a:lnTo>
                        <a:pt x="31" y="25"/>
                      </a:lnTo>
                      <a:lnTo>
                        <a:pt x="30" y="26"/>
                      </a:lnTo>
                      <a:lnTo>
                        <a:pt x="30" y="26"/>
                      </a:lnTo>
                      <a:lnTo>
                        <a:pt x="30" y="26"/>
                      </a:lnTo>
                      <a:lnTo>
                        <a:pt x="28" y="26"/>
                      </a:lnTo>
                      <a:lnTo>
                        <a:pt x="26" y="26"/>
                      </a:lnTo>
                      <a:lnTo>
                        <a:pt x="25" y="26"/>
                      </a:lnTo>
                      <a:lnTo>
                        <a:pt x="24" y="25"/>
                      </a:lnTo>
                      <a:lnTo>
                        <a:pt x="24" y="25"/>
                      </a:lnTo>
                      <a:lnTo>
                        <a:pt x="22" y="24"/>
                      </a:lnTo>
                      <a:lnTo>
                        <a:pt x="20" y="24"/>
                      </a:lnTo>
                      <a:lnTo>
                        <a:pt x="20" y="24"/>
                      </a:lnTo>
                      <a:lnTo>
                        <a:pt x="18" y="23"/>
                      </a:lnTo>
                      <a:lnTo>
                        <a:pt x="18" y="23"/>
                      </a:lnTo>
                      <a:lnTo>
                        <a:pt x="17" y="24"/>
                      </a:lnTo>
                      <a:lnTo>
                        <a:pt x="16" y="24"/>
                      </a:lnTo>
                      <a:lnTo>
                        <a:pt x="16" y="24"/>
                      </a:lnTo>
                      <a:lnTo>
                        <a:pt x="15" y="25"/>
                      </a:lnTo>
                      <a:lnTo>
                        <a:pt x="15" y="25"/>
                      </a:lnTo>
                      <a:lnTo>
                        <a:pt x="13" y="25"/>
                      </a:lnTo>
                      <a:lnTo>
                        <a:pt x="13" y="25"/>
                      </a:lnTo>
                      <a:lnTo>
                        <a:pt x="12" y="25"/>
                      </a:lnTo>
                      <a:lnTo>
                        <a:pt x="11" y="25"/>
                      </a:lnTo>
                      <a:lnTo>
                        <a:pt x="10" y="25"/>
                      </a:lnTo>
                      <a:lnTo>
                        <a:pt x="10" y="25"/>
                      </a:lnTo>
                      <a:lnTo>
                        <a:pt x="9" y="25"/>
                      </a:lnTo>
                      <a:lnTo>
                        <a:pt x="8" y="24"/>
                      </a:lnTo>
                      <a:lnTo>
                        <a:pt x="7" y="23"/>
                      </a:lnTo>
                      <a:lnTo>
                        <a:pt x="7" y="23"/>
                      </a:lnTo>
                      <a:lnTo>
                        <a:pt x="7" y="22"/>
                      </a:lnTo>
                      <a:lnTo>
                        <a:pt x="7" y="22"/>
                      </a:lnTo>
                      <a:lnTo>
                        <a:pt x="6" y="22"/>
                      </a:lnTo>
                      <a:lnTo>
                        <a:pt x="5" y="19"/>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12" name="Freeform 1020">
                  <a:extLst>
                    <a:ext uri="{FF2B5EF4-FFF2-40B4-BE49-F238E27FC236}">
                      <a16:creationId xmlns:a16="http://schemas.microsoft.com/office/drawing/2014/main" id="{CD42632B-1A5B-49B9-AC60-DB0B12E08D75}"/>
                    </a:ext>
                  </a:extLst>
                </p:cNvPr>
                <p:cNvSpPr>
                  <a:spLocks/>
                </p:cNvSpPr>
                <p:nvPr/>
              </p:nvSpPr>
              <p:spPr bwMode="auto">
                <a:xfrm>
                  <a:off x="3293" y="1428"/>
                  <a:ext cx="10" cy="6"/>
                </a:xfrm>
                <a:custGeom>
                  <a:avLst/>
                  <a:gdLst>
                    <a:gd name="T0" fmla="*/ 0 w 10"/>
                    <a:gd name="T1" fmla="*/ 1 h 6"/>
                    <a:gd name="T2" fmla="*/ 0 w 10"/>
                    <a:gd name="T3" fmla="*/ 1 h 6"/>
                    <a:gd name="T4" fmla="*/ 1 w 10"/>
                    <a:gd name="T5" fmla="*/ 2 h 6"/>
                    <a:gd name="T6" fmla="*/ 1 w 10"/>
                    <a:gd name="T7" fmla="*/ 4 h 6"/>
                    <a:gd name="T8" fmla="*/ 2 w 10"/>
                    <a:gd name="T9" fmla="*/ 5 h 6"/>
                    <a:gd name="T10" fmla="*/ 3 w 10"/>
                    <a:gd name="T11" fmla="*/ 5 h 6"/>
                    <a:gd name="T12" fmla="*/ 3 w 10"/>
                    <a:gd name="T13" fmla="*/ 5 h 6"/>
                    <a:gd name="T14" fmla="*/ 4 w 10"/>
                    <a:gd name="T15" fmla="*/ 6 h 6"/>
                    <a:gd name="T16" fmla="*/ 5 w 10"/>
                    <a:gd name="T17" fmla="*/ 6 h 6"/>
                    <a:gd name="T18" fmla="*/ 6 w 10"/>
                    <a:gd name="T19" fmla="*/ 6 h 6"/>
                    <a:gd name="T20" fmla="*/ 8 w 10"/>
                    <a:gd name="T21" fmla="*/ 6 h 6"/>
                    <a:gd name="T22" fmla="*/ 10 w 10"/>
                    <a:gd name="T23" fmla="*/ 6 h 6"/>
                    <a:gd name="T24" fmla="*/ 10 w 10"/>
                    <a:gd name="T25" fmla="*/ 6 h 6"/>
                    <a:gd name="T26" fmla="*/ 10 w 10"/>
                    <a:gd name="T27" fmla="*/ 6 h 6"/>
                    <a:gd name="T28" fmla="*/ 10 w 10"/>
                    <a:gd name="T29" fmla="*/ 5 h 6"/>
                    <a:gd name="T30" fmla="*/ 10 w 10"/>
                    <a:gd name="T31" fmla="*/ 5 h 6"/>
                    <a:gd name="T32" fmla="*/ 10 w 10"/>
                    <a:gd name="T33" fmla="*/ 4 h 6"/>
                    <a:gd name="T34" fmla="*/ 10 w 10"/>
                    <a:gd name="T35" fmla="*/ 3 h 6"/>
                    <a:gd name="T36" fmla="*/ 10 w 10"/>
                    <a:gd name="T37" fmla="*/ 3 h 6"/>
                    <a:gd name="T38" fmla="*/ 10 w 10"/>
                    <a:gd name="T39" fmla="*/ 3 h 6"/>
                    <a:gd name="T40" fmla="*/ 10 w 10"/>
                    <a:gd name="T41" fmla="*/ 3 h 6"/>
                    <a:gd name="T42" fmla="*/ 10 w 10"/>
                    <a:gd name="T43" fmla="*/ 4 h 6"/>
                    <a:gd name="T44" fmla="*/ 10 w 10"/>
                    <a:gd name="T45" fmla="*/ 4 h 6"/>
                    <a:gd name="T46" fmla="*/ 10 w 10"/>
                    <a:gd name="T47" fmla="*/ 5 h 6"/>
                    <a:gd name="T48" fmla="*/ 10 w 10"/>
                    <a:gd name="T49" fmla="*/ 6 h 6"/>
                    <a:gd name="T50" fmla="*/ 10 w 10"/>
                    <a:gd name="T51" fmla="*/ 6 h 6"/>
                    <a:gd name="T52" fmla="*/ 10 w 10"/>
                    <a:gd name="T53" fmla="*/ 6 h 6"/>
                    <a:gd name="T54" fmla="*/ 10 w 10"/>
                    <a:gd name="T55" fmla="*/ 6 h 6"/>
                    <a:gd name="T56" fmla="*/ 10 w 10"/>
                    <a:gd name="T57" fmla="*/ 3 h 6"/>
                    <a:gd name="T58" fmla="*/ 10 w 10"/>
                    <a:gd name="T59" fmla="*/ 3 h 6"/>
                    <a:gd name="T60" fmla="*/ 7 w 10"/>
                    <a:gd name="T61" fmla="*/ 3 h 6"/>
                    <a:gd name="T62" fmla="*/ 6 w 10"/>
                    <a:gd name="T63" fmla="*/ 3 h 6"/>
                    <a:gd name="T64" fmla="*/ 4 w 10"/>
                    <a:gd name="T65" fmla="*/ 3 h 6"/>
                    <a:gd name="T66" fmla="*/ 3 w 10"/>
                    <a:gd name="T67" fmla="*/ 3 h 6"/>
                    <a:gd name="T68" fmla="*/ 2 w 10"/>
                    <a:gd name="T69" fmla="*/ 2 h 6"/>
                    <a:gd name="T70" fmla="*/ 1 w 10"/>
                    <a:gd name="T71" fmla="*/ 1 h 6"/>
                    <a:gd name="T72" fmla="*/ 1 w 10"/>
                    <a:gd name="T73" fmla="*/ 0 h 6"/>
                    <a:gd name="T74" fmla="*/ 1 w 10"/>
                    <a:gd name="T75" fmla="*/ 0 h 6"/>
                    <a:gd name="T76" fmla="*/ 1 w 10"/>
                    <a:gd name="T77" fmla="*/ 0 h 6"/>
                    <a:gd name="T78" fmla="*/ 0 w 10"/>
                    <a:gd name="T7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6">
                      <a:moveTo>
                        <a:pt x="0" y="1"/>
                      </a:moveTo>
                      <a:lnTo>
                        <a:pt x="0" y="1"/>
                      </a:lnTo>
                      <a:lnTo>
                        <a:pt x="1" y="2"/>
                      </a:lnTo>
                      <a:lnTo>
                        <a:pt x="1" y="4"/>
                      </a:lnTo>
                      <a:lnTo>
                        <a:pt x="2" y="5"/>
                      </a:lnTo>
                      <a:lnTo>
                        <a:pt x="3" y="5"/>
                      </a:lnTo>
                      <a:lnTo>
                        <a:pt x="3" y="5"/>
                      </a:lnTo>
                      <a:lnTo>
                        <a:pt x="4" y="6"/>
                      </a:lnTo>
                      <a:lnTo>
                        <a:pt x="5" y="6"/>
                      </a:lnTo>
                      <a:lnTo>
                        <a:pt x="6" y="6"/>
                      </a:lnTo>
                      <a:lnTo>
                        <a:pt x="8" y="6"/>
                      </a:lnTo>
                      <a:lnTo>
                        <a:pt x="10" y="6"/>
                      </a:lnTo>
                      <a:lnTo>
                        <a:pt x="10" y="6"/>
                      </a:lnTo>
                      <a:lnTo>
                        <a:pt x="10" y="6"/>
                      </a:lnTo>
                      <a:lnTo>
                        <a:pt x="10" y="5"/>
                      </a:lnTo>
                      <a:lnTo>
                        <a:pt x="10" y="5"/>
                      </a:lnTo>
                      <a:lnTo>
                        <a:pt x="10" y="4"/>
                      </a:lnTo>
                      <a:lnTo>
                        <a:pt x="10" y="3"/>
                      </a:lnTo>
                      <a:lnTo>
                        <a:pt x="10" y="3"/>
                      </a:lnTo>
                      <a:lnTo>
                        <a:pt x="10" y="3"/>
                      </a:lnTo>
                      <a:lnTo>
                        <a:pt x="10" y="3"/>
                      </a:lnTo>
                      <a:lnTo>
                        <a:pt x="10" y="4"/>
                      </a:lnTo>
                      <a:lnTo>
                        <a:pt x="10" y="4"/>
                      </a:lnTo>
                      <a:lnTo>
                        <a:pt x="10" y="5"/>
                      </a:lnTo>
                      <a:lnTo>
                        <a:pt x="10" y="6"/>
                      </a:lnTo>
                      <a:lnTo>
                        <a:pt x="10" y="6"/>
                      </a:lnTo>
                      <a:lnTo>
                        <a:pt x="10" y="6"/>
                      </a:lnTo>
                      <a:lnTo>
                        <a:pt x="10" y="6"/>
                      </a:lnTo>
                      <a:lnTo>
                        <a:pt x="10" y="3"/>
                      </a:lnTo>
                      <a:lnTo>
                        <a:pt x="10" y="3"/>
                      </a:lnTo>
                      <a:lnTo>
                        <a:pt x="7" y="3"/>
                      </a:lnTo>
                      <a:lnTo>
                        <a:pt x="6" y="3"/>
                      </a:lnTo>
                      <a:lnTo>
                        <a:pt x="4" y="3"/>
                      </a:lnTo>
                      <a:lnTo>
                        <a:pt x="3" y="3"/>
                      </a:lnTo>
                      <a:lnTo>
                        <a:pt x="2" y="2"/>
                      </a:lnTo>
                      <a:lnTo>
                        <a:pt x="1" y="1"/>
                      </a:lnTo>
                      <a:lnTo>
                        <a:pt x="1" y="0"/>
                      </a:lnTo>
                      <a:lnTo>
                        <a:pt x="1" y="0"/>
                      </a:lnTo>
                      <a:lnTo>
                        <a:pt x="1" y="0"/>
                      </a:lnTo>
                      <a:lnTo>
                        <a:pt x="0" y="1"/>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13" name="Freeform 1021">
                  <a:extLst>
                    <a:ext uri="{FF2B5EF4-FFF2-40B4-BE49-F238E27FC236}">
                      <a16:creationId xmlns:a16="http://schemas.microsoft.com/office/drawing/2014/main" id="{614F76B4-2A84-4BF9-9A6D-B6CA83710A75}"/>
                    </a:ext>
                  </a:extLst>
                </p:cNvPr>
                <p:cNvSpPr>
                  <a:spLocks/>
                </p:cNvSpPr>
                <p:nvPr/>
              </p:nvSpPr>
              <p:spPr bwMode="auto">
                <a:xfrm>
                  <a:off x="3293" y="1428"/>
                  <a:ext cx="10" cy="6"/>
                </a:xfrm>
                <a:custGeom>
                  <a:avLst/>
                  <a:gdLst>
                    <a:gd name="T0" fmla="*/ 0 w 10"/>
                    <a:gd name="T1" fmla="*/ 1 h 6"/>
                    <a:gd name="T2" fmla="*/ 0 w 10"/>
                    <a:gd name="T3" fmla="*/ 1 h 6"/>
                    <a:gd name="T4" fmla="*/ 1 w 10"/>
                    <a:gd name="T5" fmla="*/ 2 h 6"/>
                    <a:gd name="T6" fmla="*/ 1 w 10"/>
                    <a:gd name="T7" fmla="*/ 4 h 6"/>
                    <a:gd name="T8" fmla="*/ 2 w 10"/>
                    <a:gd name="T9" fmla="*/ 5 h 6"/>
                    <a:gd name="T10" fmla="*/ 3 w 10"/>
                    <a:gd name="T11" fmla="*/ 5 h 6"/>
                    <a:gd name="T12" fmla="*/ 3 w 10"/>
                    <a:gd name="T13" fmla="*/ 5 h 6"/>
                    <a:gd name="T14" fmla="*/ 4 w 10"/>
                    <a:gd name="T15" fmla="*/ 6 h 6"/>
                    <a:gd name="T16" fmla="*/ 5 w 10"/>
                    <a:gd name="T17" fmla="*/ 6 h 6"/>
                    <a:gd name="T18" fmla="*/ 6 w 10"/>
                    <a:gd name="T19" fmla="*/ 6 h 6"/>
                    <a:gd name="T20" fmla="*/ 8 w 10"/>
                    <a:gd name="T21" fmla="*/ 6 h 6"/>
                    <a:gd name="T22" fmla="*/ 10 w 10"/>
                    <a:gd name="T23" fmla="*/ 6 h 6"/>
                    <a:gd name="T24" fmla="*/ 10 w 10"/>
                    <a:gd name="T25" fmla="*/ 6 h 6"/>
                    <a:gd name="T26" fmla="*/ 10 w 10"/>
                    <a:gd name="T27" fmla="*/ 6 h 6"/>
                    <a:gd name="T28" fmla="*/ 10 w 10"/>
                    <a:gd name="T29" fmla="*/ 5 h 6"/>
                    <a:gd name="T30" fmla="*/ 10 w 10"/>
                    <a:gd name="T31" fmla="*/ 5 h 6"/>
                    <a:gd name="T32" fmla="*/ 10 w 10"/>
                    <a:gd name="T33" fmla="*/ 4 h 6"/>
                    <a:gd name="T34" fmla="*/ 10 w 10"/>
                    <a:gd name="T35" fmla="*/ 3 h 6"/>
                    <a:gd name="T36" fmla="*/ 10 w 10"/>
                    <a:gd name="T37" fmla="*/ 3 h 6"/>
                    <a:gd name="T38" fmla="*/ 10 w 10"/>
                    <a:gd name="T39" fmla="*/ 3 h 6"/>
                    <a:gd name="T40" fmla="*/ 10 w 10"/>
                    <a:gd name="T41" fmla="*/ 3 h 6"/>
                    <a:gd name="T42" fmla="*/ 10 w 10"/>
                    <a:gd name="T43" fmla="*/ 4 h 6"/>
                    <a:gd name="T44" fmla="*/ 10 w 10"/>
                    <a:gd name="T45" fmla="*/ 4 h 6"/>
                    <a:gd name="T46" fmla="*/ 10 w 10"/>
                    <a:gd name="T47" fmla="*/ 5 h 6"/>
                    <a:gd name="T48" fmla="*/ 10 w 10"/>
                    <a:gd name="T49" fmla="*/ 6 h 6"/>
                    <a:gd name="T50" fmla="*/ 10 w 10"/>
                    <a:gd name="T51" fmla="*/ 6 h 6"/>
                    <a:gd name="T52" fmla="*/ 10 w 10"/>
                    <a:gd name="T53" fmla="*/ 6 h 6"/>
                    <a:gd name="T54" fmla="*/ 10 w 10"/>
                    <a:gd name="T55" fmla="*/ 6 h 6"/>
                    <a:gd name="T56" fmla="*/ 10 w 10"/>
                    <a:gd name="T57" fmla="*/ 3 h 6"/>
                    <a:gd name="T58" fmla="*/ 10 w 10"/>
                    <a:gd name="T59" fmla="*/ 3 h 6"/>
                    <a:gd name="T60" fmla="*/ 7 w 10"/>
                    <a:gd name="T61" fmla="*/ 3 h 6"/>
                    <a:gd name="T62" fmla="*/ 6 w 10"/>
                    <a:gd name="T63" fmla="*/ 3 h 6"/>
                    <a:gd name="T64" fmla="*/ 4 w 10"/>
                    <a:gd name="T65" fmla="*/ 3 h 6"/>
                    <a:gd name="T66" fmla="*/ 3 w 10"/>
                    <a:gd name="T67" fmla="*/ 3 h 6"/>
                    <a:gd name="T68" fmla="*/ 2 w 10"/>
                    <a:gd name="T69" fmla="*/ 2 h 6"/>
                    <a:gd name="T70" fmla="*/ 1 w 10"/>
                    <a:gd name="T71" fmla="*/ 1 h 6"/>
                    <a:gd name="T72" fmla="*/ 1 w 10"/>
                    <a:gd name="T73" fmla="*/ 0 h 6"/>
                    <a:gd name="T74" fmla="*/ 1 w 10"/>
                    <a:gd name="T75" fmla="*/ 0 h 6"/>
                    <a:gd name="T76" fmla="*/ 1 w 10"/>
                    <a:gd name="T77" fmla="*/ 0 h 6"/>
                    <a:gd name="T78" fmla="*/ 0 w 10"/>
                    <a:gd name="T7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6">
                      <a:moveTo>
                        <a:pt x="0" y="1"/>
                      </a:moveTo>
                      <a:lnTo>
                        <a:pt x="0" y="1"/>
                      </a:lnTo>
                      <a:lnTo>
                        <a:pt x="1" y="2"/>
                      </a:lnTo>
                      <a:lnTo>
                        <a:pt x="1" y="4"/>
                      </a:lnTo>
                      <a:lnTo>
                        <a:pt x="2" y="5"/>
                      </a:lnTo>
                      <a:lnTo>
                        <a:pt x="3" y="5"/>
                      </a:lnTo>
                      <a:lnTo>
                        <a:pt x="3" y="5"/>
                      </a:lnTo>
                      <a:lnTo>
                        <a:pt x="4" y="6"/>
                      </a:lnTo>
                      <a:lnTo>
                        <a:pt x="5" y="6"/>
                      </a:lnTo>
                      <a:lnTo>
                        <a:pt x="6" y="6"/>
                      </a:lnTo>
                      <a:lnTo>
                        <a:pt x="8" y="6"/>
                      </a:lnTo>
                      <a:lnTo>
                        <a:pt x="10" y="6"/>
                      </a:lnTo>
                      <a:lnTo>
                        <a:pt x="10" y="6"/>
                      </a:lnTo>
                      <a:lnTo>
                        <a:pt x="10" y="6"/>
                      </a:lnTo>
                      <a:lnTo>
                        <a:pt x="10" y="5"/>
                      </a:lnTo>
                      <a:lnTo>
                        <a:pt x="10" y="5"/>
                      </a:lnTo>
                      <a:lnTo>
                        <a:pt x="10" y="4"/>
                      </a:lnTo>
                      <a:lnTo>
                        <a:pt x="10" y="3"/>
                      </a:lnTo>
                      <a:lnTo>
                        <a:pt x="10" y="3"/>
                      </a:lnTo>
                      <a:lnTo>
                        <a:pt x="10" y="3"/>
                      </a:lnTo>
                      <a:lnTo>
                        <a:pt x="10" y="3"/>
                      </a:lnTo>
                      <a:lnTo>
                        <a:pt x="10" y="4"/>
                      </a:lnTo>
                      <a:lnTo>
                        <a:pt x="10" y="4"/>
                      </a:lnTo>
                      <a:lnTo>
                        <a:pt x="10" y="5"/>
                      </a:lnTo>
                      <a:lnTo>
                        <a:pt x="10" y="6"/>
                      </a:lnTo>
                      <a:lnTo>
                        <a:pt x="10" y="6"/>
                      </a:lnTo>
                      <a:lnTo>
                        <a:pt x="10" y="6"/>
                      </a:lnTo>
                      <a:lnTo>
                        <a:pt x="10" y="6"/>
                      </a:lnTo>
                      <a:lnTo>
                        <a:pt x="10" y="3"/>
                      </a:lnTo>
                      <a:lnTo>
                        <a:pt x="10" y="3"/>
                      </a:lnTo>
                      <a:lnTo>
                        <a:pt x="7" y="3"/>
                      </a:lnTo>
                      <a:lnTo>
                        <a:pt x="6" y="3"/>
                      </a:lnTo>
                      <a:lnTo>
                        <a:pt x="4" y="3"/>
                      </a:lnTo>
                      <a:lnTo>
                        <a:pt x="3" y="3"/>
                      </a:lnTo>
                      <a:lnTo>
                        <a:pt x="2" y="2"/>
                      </a:lnTo>
                      <a:lnTo>
                        <a:pt x="1" y="1"/>
                      </a:lnTo>
                      <a:lnTo>
                        <a:pt x="1" y="0"/>
                      </a:lnTo>
                      <a:lnTo>
                        <a:pt x="1" y="0"/>
                      </a:lnTo>
                      <a:lnTo>
                        <a:pt x="1" y="0"/>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14" name="Freeform 1022">
                  <a:extLst>
                    <a:ext uri="{FF2B5EF4-FFF2-40B4-BE49-F238E27FC236}">
                      <a16:creationId xmlns:a16="http://schemas.microsoft.com/office/drawing/2014/main" id="{8D954476-80C5-482A-B984-E4F59E2CF914}"/>
                    </a:ext>
                  </a:extLst>
                </p:cNvPr>
                <p:cNvSpPr>
                  <a:spLocks/>
                </p:cNvSpPr>
                <p:nvPr/>
              </p:nvSpPr>
              <p:spPr bwMode="auto">
                <a:xfrm>
                  <a:off x="3302" y="1430"/>
                  <a:ext cx="23" cy="9"/>
                </a:xfrm>
                <a:custGeom>
                  <a:avLst/>
                  <a:gdLst>
                    <a:gd name="T0" fmla="*/ 0 w 23"/>
                    <a:gd name="T1" fmla="*/ 3 h 9"/>
                    <a:gd name="T2" fmla="*/ 1 w 23"/>
                    <a:gd name="T3" fmla="*/ 4 h 9"/>
                    <a:gd name="T4" fmla="*/ 1 w 23"/>
                    <a:gd name="T5" fmla="*/ 6 h 9"/>
                    <a:gd name="T6" fmla="*/ 2 w 23"/>
                    <a:gd name="T7" fmla="*/ 7 h 9"/>
                    <a:gd name="T8" fmla="*/ 3 w 23"/>
                    <a:gd name="T9" fmla="*/ 8 h 9"/>
                    <a:gd name="T10" fmla="*/ 3 w 23"/>
                    <a:gd name="T11" fmla="*/ 7 h 9"/>
                    <a:gd name="T12" fmla="*/ 5 w 23"/>
                    <a:gd name="T13" fmla="*/ 6 h 9"/>
                    <a:gd name="T14" fmla="*/ 6 w 23"/>
                    <a:gd name="T15" fmla="*/ 5 h 9"/>
                    <a:gd name="T16" fmla="*/ 9 w 23"/>
                    <a:gd name="T17" fmla="*/ 3 h 9"/>
                    <a:gd name="T18" fmla="*/ 10 w 23"/>
                    <a:gd name="T19" fmla="*/ 3 h 9"/>
                    <a:gd name="T20" fmla="*/ 12 w 23"/>
                    <a:gd name="T21" fmla="*/ 3 h 9"/>
                    <a:gd name="T22" fmla="*/ 12 w 23"/>
                    <a:gd name="T23" fmla="*/ 3 h 9"/>
                    <a:gd name="T24" fmla="*/ 12 w 23"/>
                    <a:gd name="T25" fmla="*/ 4 h 9"/>
                    <a:gd name="T26" fmla="*/ 13 w 23"/>
                    <a:gd name="T27" fmla="*/ 6 h 9"/>
                    <a:gd name="T28" fmla="*/ 14 w 23"/>
                    <a:gd name="T29" fmla="*/ 7 h 9"/>
                    <a:gd name="T30" fmla="*/ 16 w 23"/>
                    <a:gd name="T31" fmla="*/ 9 h 9"/>
                    <a:gd name="T32" fmla="*/ 17 w 23"/>
                    <a:gd name="T33" fmla="*/ 9 h 9"/>
                    <a:gd name="T34" fmla="*/ 20 w 23"/>
                    <a:gd name="T35" fmla="*/ 9 h 9"/>
                    <a:gd name="T36" fmla="*/ 22 w 23"/>
                    <a:gd name="T37" fmla="*/ 7 h 9"/>
                    <a:gd name="T38" fmla="*/ 23 w 23"/>
                    <a:gd name="T39" fmla="*/ 6 h 9"/>
                    <a:gd name="T40" fmla="*/ 23 w 23"/>
                    <a:gd name="T41" fmla="*/ 4 h 9"/>
                    <a:gd name="T42" fmla="*/ 22 w 23"/>
                    <a:gd name="T43" fmla="*/ 3 h 9"/>
                    <a:gd name="T44" fmla="*/ 21 w 23"/>
                    <a:gd name="T45" fmla="*/ 1 h 9"/>
                    <a:gd name="T46" fmla="*/ 20 w 23"/>
                    <a:gd name="T47" fmla="*/ 1 h 9"/>
                    <a:gd name="T48" fmla="*/ 20 w 23"/>
                    <a:gd name="T49" fmla="*/ 1 h 9"/>
                    <a:gd name="T50" fmla="*/ 20 w 23"/>
                    <a:gd name="T51" fmla="*/ 2 h 9"/>
                    <a:gd name="T52" fmla="*/ 20 w 23"/>
                    <a:gd name="T53" fmla="*/ 3 h 9"/>
                    <a:gd name="T54" fmla="*/ 21 w 23"/>
                    <a:gd name="T55" fmla="*/ 3 h 9"/>
                    <a:gd name="T56" fmla="*/ 22 w 23"/>
                    <a:gd name="T57" fmla="*/ 4 h 9"/>
                    <a:gd name="T58" fmla="*/ 22 w 23"/>
                    <a:gd name="T59" fmla="*/ 5 h 9"/>
                    <a:gd name="T60" fmla="*/ 22 w 23"/>
                    <a:gd name="T61" fmla="*/ 6 h 9"/>
                    <a:gd name="T62" fmla="*/ 21 w 23"/>
                    <a:gd name="T63" fmla="*/ 7 h 9"/>
                    <a:gd name="T64" fmla="*/ 19 w 23"/>
                    <a:gd name="T65" fmla="*/ 7 h 9"/>
                    <a:gd name="T66" fmla="*/ 18 w 23"/>
                    <a:gd name="T67" fmla="*/ 7 h 9"/>
                    <a:gd name="T68" fmla="*/ 16 w 23"/>
                    <a:gd name="T69" fmla="*/ 6 h 9"/>
                    <a:gd name="T70" fmla="*/ 14 w 23"/>
                    <a:gd name="T71" fmla="*/ 5 h 9"/>
                    <a:gd name="T72" fmla="*/ 13 w 23"/>
                    <a:gd name="T73" fmla="*/ 4 h 9"/>
                    <a:gd name="T74" fmla="*/ 13 w 23"/>
                    <a:gd name="T75" fmla="*/ 2 h 9"/>
                    <a:gd name="T76" fmla="*/ 13 w 23"/>
                    <a:gd name="T77" fmla="*/ 1 h 9"/>
                    <a:gd name="T78" fmla="*/ 12 w 23"/>
                    <a:gd name="T79" fmla="*/ 1 h 9"/>
                    <a:gd name="T80" fmla="*/ 12 w 23"/>
                    <a:gd name="T81" fmla="*/ 0 h 9"/>
                    <a:gd name="T82" fmla="*/ 10 w 23"/>
                    <a:gd name="T83" fmla="*/ 1 h 9"/>
                    <a:gd name="T84" fmla="*/ 9 w 23"/>
                    <a:gd name="T85" fmla="*/ 1 h 9"/>
                    <a:gd name="T86" fmla="*/ 7 w 23"/>
                    <a:gd name="T87" fmla="*/ 2 h 9"/>
                    <a:gd name="T88" fmla="*/ 5 w 23"/>
                    <a:gd name="T89" fmla="*/ 3 h 9"/>
                    <a:gd name="T90" fmla="*/ 5 w 23"/>
                    <a:gd name="T91" fmla="*/ 4 h 9"/>
                    <a:gd name="T92" fmla="*/ 3 w 23"/>
                    <a:gd name="T93" fmla="*/ 5 h 9"/>
                    <a:gd name="T94" fmla="*/ 2 w 23"/>
                    <a:gd name="T95" fmla="*/ 5 h 9"/>
                    <a:gd name="T96" fmla="*/ 2 w 23"/>
                    <a:gd name="T97" fmla="*/ 5 h 9"/>
                    <a:gd name="T98" fmla="*/ 1 w 23"/>
                    <a:gd name="T99" fmla="*/ 4 h 9"/>
                    <a:gd name="T100" fmla="*/ 1 w 23"/>
                    <a:gd name="T101" fmla="*/ 1 h 9"/>
                    <a:gd name="T102" fmla="*/ 1 w 23"/>
                    <a:gd name="T103" fmla="*/ 1 h 9"/>
                    <a:gd name="T104" fmla="*/ 0 w 23"/>
                    <a:gd name="T105" fmla="*/ 1 h 9"/>
                    <a:gd name="T106" fmla="*/ 0 w 23"/>
                    <a:gd name="T10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 h="9">
                      <a:moveTo>
                        <a:pt x="0" y="3"/>
                      </a:moveTo>
                      <a:lnTo>
                        <a:pt x="0" y="3"/>
                      </a:lnTo>
                      <a:lnTo>
                        <a:pt x="1" y="3"/>
                      </a:lnTo>
                      <a:lnTo>
                        <a:pt x="1" y="4"/>
                      </a:lnTo>
                      <a:lnTo>
                        <a:pt x="1" y="5"/>
                      </a:lnTo>
                      <a:lnTo>
                        <a:pt x="1" y="6"/>
                      </a:lnTo>
                      <a:lnTo>
                        <a:pt x="2" y="7"/>
                      </a:lnTo>
                      <a:lnTo>
                        <a:pt x="2" y="7"/>
                      </a:lnTo>
                      <a:lnTo>
                        <a:pt x="2" y="8"/>
                      </a:lnTo>
                      <a:lnTo>
                        <a:pt x="3" y="8"/>
                      </a:lnTo>
                      <a:lnTo>
                        <a:pt x="3" y="8"/>
                      </a:lnTo>
                      <a:lnTo>
                        <a:pt x="3" y="7"/>
                      </a:lnTo>
                      <a:lnTo>
                        <a:pt x="5" y="7"/>
                      </a:lnTo>
                      <a:lnTo>
                        <a:pt x="5" y="6"/>
                      </a:lnTo>
                      <a:lnTo>
                        <a:pt x="5" y="6"/>
                      </a:lnTo>
                      <a:lnTo>
                        <a:pt x="6" y="5"/>
                      </a:lnTo>
                      <a:lnTo>
                        <a:pt x="7" y="4"/>
                      </a:lnTo>
                      <a:lnTo>
                        <a:pt x="9" y="3"/>
                      </a:lnTo>
                      <a:lnTo>
                        <a:pt x="10" y="3"/>
                      </a:lnTo>
                      <a:lnTo>
                        <a:pt x="10" y="3"/>
                      </a:lnTo>
                      <a:lnTo>
                        <a:pt x="11" y="3"/>
                      </a:lnTo>
                      <a:lnTo>
                        <a:pt x="12" y="3"/>
                      </a:lnTo>
                      <a:lnTo>
                        <a:pt x="12" y="3"/>
                      </a:lnTo>
                      <a:lnTo>
                        <a:pt x="12" y="3"/>
                      </a:lnTo>
                      <a:lnTo>
                        <a:pt x="12" y="4"/>
                      </a:lnTo>
                      <a:lnTo>
                        <a:pt x="12" y="4"/>
                      </a:lnTo>
                      <a:lnTo>
                        <a:pt x="13" y="5"/>
                      </a:lnTo>
                      <a:lnTo>
                        <a:pt x="13" y="6"/>
                      </a:lnTo>
                      <a:lnTo>
                        <a:pt x="13" y="6"/>
                      </a:lnTo>
                      <a:lnTo>
                        <a:pt x="14" y="7"/>
                      </a:lnTo>
                      <a:lnTo>
                        <a:pt x="15" y="8"/>
                      </a:lnTo>
                      <a:lnTo>
                        <a:pt x="16" y="9"/>
                      </a:lnTo>
                      <a:lnTo>
                        <a:pt x="17" y="9"/>
                      </a:lnTo>
                      <a:lnTo>
                        <a:pt x="17" y="9"/>
                      </a:lnTo>
                      <a:lnTo>
                        <a:pt x="19" y="9"/>
                      </a:lnTo>
                      <a:lnTo>
                        <a:pt x="20" y="9"/>
                      </a:lnTo>
                      <a:lnTo>
                        <a:pt x="21" y="8"/>
                      </a:lnTo>
                      <a:lnTo>
                        <a:pt x="22" y="7"/>
                      </a:lnTo>
                      <a:lnTo>
                        <a:pt x="22" y="7"/>
                      </a:lnTo>
                      <a:lnTo>
                        <a:pt x="23" y="6"/>
                      </a:lnTo>
                      <a:lnTo>
                        <a:pt x="23" y="6"/>
                      </a:lnTo>
                      <a:lnTo>
                        <a:pt x="23" y="4"/>
                      </a:lnTo>
                      <a:lnTo>
                        <a:pt x="23" y="4"/>
                      </a:lnTo>
                      <a:lnTo>
                        <a:pt x="22" y="3"/>
                      </a:lnTo>
                      <a:lnTo>
                        <a:pt x="22" y="2"/>
                      </a:lnTo>
                      <a:lnTo>
                        <a:pt x="21" y="1"/>
                      </a:lnTo>
                      <a:lnTo>
                        <a:pt x="21" y="1"/>
                      </a:lnTo>
                      <a:lnTo>
                        <a:pt x="20" y="1"/>
                      </a:lnTo>
                      <a:lnTo>
                        <a:pt x="20" y="1"/>
                      </a:lnTo>
                      <a:lnTo>
                        <a:pt x="20" y="1"/>
                      </a:lnTo>
                      <a:lnTo>
                        <a:pt x="20" y="1"/>
                      </a:lnTo>
                      <a:lnTo>
                        <a:pt x="20" y="2"/>
                      </a:lnTo>
                      <a:lnTo>
                        <a:pt x="20" y="3"/>
                      </a:lnTo>
                      <a:lnTo>
                        <a:pt x="20" y="3"/>
                      </a:lnTo>
                      <a:lnTo>
                        <a:pt x="20" y="3"/>
                      </a:lnTo>
                      <a:lnTo>
                        <a:pt x="21" y="3"/>
                      </a:lnTo>
                      <a:lnTo>
                        <a:pt x="21" y="3"/>
                      </a:lnTo>
                      <a:lnTo>
                        <a:pt x="22" y="4"/>
                      </a:lnTo>
                      <a:lnTo>
                        <a:pt x="22" y="5"/>
                      </a:lnTo>
                      <a:lnTo>
                        <a:pt x="22" y="5"/>
                      </a:lnTo>
                      <a:lnTo>
                        <a:pt x="22" y="6"/>
                      </a:lnTo>
                      <a:lnTo>
                        <a:pt x="22" y="6"/>
                      </a:lnTo>
                      <a:lnTo>
                        <a:pt x="22" y="6"/>
                      </a:lnTo>
                      <a:lnTo>
                        <a:pt x="21" y="7"/>
                      </a:lnTo>
                      <a:lnTo>
                        <a:pt x="20" y="7"/>
                      </a:lnTo>
                      <a:lnTo>
                        <a:pt x="19" y="7"/>
                      </a:lnTo>
                      <a:lnTo>
                        <a:pt x="18" y="7"/>
                      </a:lnTo>
                      <a:lnTo>
                        <a:pt x="18" y="7"/>
                      </a:lnTo>
                      <a:lnTo>
                        <a:pt x="17" y="7"/>
                      </a:lnTo>
                      <a:lnTo>
                        <a:pt x="16" y="6"/>
                      </a:lnTo>
                      <a:lnTo>
                        <a:pt x="15" y="6"/>
                      </a:lnTo>
                      <a:lnTo>
                        <a:pt x="14" y="5"/>
                      </a:lnTo>
                      <a:lnTo>
                        <a:pt x="14" y="5"/>
                      </a:lnTo>
                      <a:lnTo>
                        <a:pt x="13" y="4"/>
                      </a:lnTo>
                      <a:lnTo>
                        <a:pt x="13" y="3"/>
                      </a:lnTo>
                      <a:lnTo>
                        <a:pt x="13" y="2"/>
                      </a:lnTo>
                      <a:lnTo>
                        <a:pt x="13" y="2"/>
                      </a:lnTo>
                      <a:lnTo>
                        <a:pt x="13" y="1"/>
                      </a:lnTo>
                      <a:lnTo>
                        <a:pt x="13" y="1"/>
                      </a:lnTo>
                      <a:lnTo>
                        <a:pt x="12" y="1"/>
                      </a:lnTo>
                      <a:lnTo>
                        <a:pt x="12" y="0"/>
                      </a:lnTo>
                      <a:lnTo>
                        <a:pt x="12" y="0"/>
                      </a:lnTo>
                      <a:lnTo>
                        <a:pt x="11" y="0"/>
                      </a:lnTo>
                      <a:lnTo>
                        <a:pt x="10" y="1"/>
                      </a:lnTo>
                      <a:lnTo>
                        <a:pt x="9" y="1"/>
                      </a:lnTo>
                      <a:lnTo>
                        <a:pt x="9" y="1"/>
                      </a:lnTo>
                      <a:lnTo>
                        <a:pt x="8" y="1"/>
                      </a:lnTo>
                      <a:lnTo>
                        <a:pt x="7" y="2"/>
                      </a:lnTo>
                      <a:lnTo>
                        <a:pt x="6" y="2"/>
                      </a:lnTo>
                      <a:lnTo>
                        <a:pt x="5" y="3"/>
                      </a:lnTo>
                      <a:lnTo>
                        <a:pt x="5" y="3"/>
                      </a:lnTo>
                      <a:lnTo>
                        <a:pt x="5" y="4"/>
                      </a:lnTo>
                      <a:lnTo>
                        <a:pt x="4" y="5"/>
                      </a:lnTo>
                      <a:lnTo>
                        <a:pt x="3" y="5"/>
                      </a:lnTo>
                      <a:lnTo>
                        <a:pt x="3" y="5"/>
                      </a:lnTo>
                      <a:lnTo>
                        <a:pt x="2" y="5"/>
                      </a:lnTo>
                      <a:lnTo>
                        <a:pt x="2" y="5"/>
                      </a:lnTo>
                      <a:lnTo>
                        <a:pt x="2" y="5"/>
                      </a:lnTo>
                      <a:lnTo>
                        <a:pt x="2" y="5"/>
                      </a:lnTo>
                      <a:lnTo>
                        <a:pt x="1" y="4"/>
                      </a:lnTo>
                      <a:lnTo>
                        <a:pt x="1" y="1"/>
                      </a:lnTo>
                      <a:lnTo>
                        <a:pt x="1" y="1"/>
                      </a:lnTo>
                      <a:lnTo>
                        <a:pt x="1" y="1"/>
                      </a:lnTo>
                      <a:lnTo>
                        <a:pt x="1" y="1"/>
                      </a:lnTo>
                      <a:lnTo>
                        <a:pt x="0" y="1"/>
                      </a:lnTo>
                      <a:lnTo>
                        <a:pt x="0" y="1"/>
                      </a:lnTo>
                      <a:lnTo>
                        <a:pt x="0" y="2"/>
                      </a:lnTo>
                      <a:lnTo>
                        <a:pt x="0" y="2"/>
                      </a:lnTo>
                      <a:lnTo>
                        <a:pt x="0" y="3"/>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15" name="Freeform 1023">
                  <a:extLst>
                    <a:ext uri="{FF2B5EF4-FFF2-40B4-BE49-F238E27FC236}">
                      <a16:creationId xmlns:a16="http://schemas.microsoft.com/office/drawing/2014/main" id="{2234C5C3-D26C-48E7-9115-E08B4F29149D}"/>
                    </a:ext>
                  </a:extLst>
                </p:cNvPr>
                <p:cNvSpPr>
                  <a:spLocks/>
                </p:cNvSpPr>
                <p:nvPr/>
              </p:nvSpPr>
              <p:spPr bwMode="auto">
                <a:xfrm>
                  <a:off x="3302" y="1430"/>
                  <a:ext cx="23" cy="9"/>
                </a:xfrm>
                <a:custGeom>
                  <a:avLst/>
                  <a:gdLst>
                    <a:gd name="T0" fmla="*/ 0 w 23"/>
                    <a:gd name="T1" fmla="*/ 3 h 9"/>
                    <a:gd name="T2" fmla="*/ 1 w 23"/>
                    <a:gd name="T3" fmla="*/ 4 h 9"/>
                    <a:gd name="T4" fmla="*/ 1 w 23"/>
                    <a:gd name="T5" fmla="*/ 6 h 9"/>
                    <a:gd name="T6" fmla="*/ 2 w 23"/>
                    <a:gd name="T7" fmla="*/ 7 h 9"/>
                    <a:gd name="T8" fmla="*/ 3 w 23"/>
                    <a:gd name="T9" fmla="*/ 8 h 9"/>
                    <a:gd name="T10" fmla="*/ 3 w 23"/>
                    <a:gd name="T11" fmla="*/ 7 h 9"/>
                    <a:gd name="T12" fmla="*/ 5 w 23"/>
                    <a:gd name="T13" fmla="*/ 6 h 9"/>
                    <a:gd name="T14" fmla="*/ 6 w 23"/>
                    <a:gd name="T15" fmla="*/ 5 h 9"/>
                    <a:gd name="T16" fmla="*/ 9 w 23"/>
                    <a:gd name="T17" fmla="*/ 3 h 9"/>
                    <a:gd name="T18" fmla="*/ 10 w 23"/>
                    <a:gd name="T19" fmla="*/ 3 h 9"/>
                    <a:gd name="T20" fmla="*/ 12 w 23"/>
                    <a:gd name="T21" fmla="*/ 3 h 9"/>
                    <a:gd name="T22" fmla="*/ 12 w 23"/>
                    <a:gd name="T23" fmla="*/ 3 h 9"/>
                    <a:gd name="T24" fmla="*/ 12 w 23"/>
                    <a:gd name="T25" fmla="*/ 4 h 9"/>
                    <a:gd name="T26" fmla="*/ 13 w 23"/>
                    <a:gd name="T27" fmla="*/ 6 h 9"/>
                    <a:gd name="T28" fmla="*/ 14 w 23"/>
                    <a:gd name="T29" fmla="*/ 7 h 9"/>
                    <a:gd name="T30" fmla="*/ 16 w 23"/>
                    <a:gd name="T31" fmla="*/ 9 h 9"/>
                    <a:gd name="T32" fmla="*/ 17 w 23"/>
                    <a:gd name="T33" fmla="*/ 9 h 9"/>
                    <a:gd name="T34" fmla="*/ 20 w 23"/>
                    <a:gd name="T35" fmla="*/ 9 h 9"/>
                    <a:gd name="T36" fmla="*/ 22 w 23"/>
                    <a:gd name="T37" fmla="*/ 7 h 9"/>
                    <a:gd name="T38" fmla="*/ 23 w 23"/>
                    <a:gd name="T39" fmla="*/ 6 h 9"/>
                    <a:gd name="T40" fmla="*/ 23 w 23"/>
                    <a:gd name="T41" fmla="*/ 4 h 9"/>
                    <a:gd name="T42" fmla="*/ 22 w 23"/>
                    <a:gd name="T43" fmla="*/ 3 h 9"/>
                    <a:gd name="T44" fmla="*/ 21 w 23"/>
                    <a:gd name="T45" fmla="*/ 1 h 9"/>
                    <a:gd name="T46" fmla="*/ 20 w 23"/>
                    <a:gd name="T47" fmla="*/ 1 h 9"/>
                    <a:gd name="T48" fmla="*/ 20 w 23"/>
                    <a:gd name="T49" fmla="*/ 1 h 9"/>
                    <a:gd name="T50" fmla="*/ 20 w 23"/>
                    <a:gd name="T51" fmla="*/ 2 h 9"/>
                    <a:gd name="T52" fmla="*/ 20 w 23"/>
                    <a:gd name="T53" fmla="*/ 3 h 9"/>
                    <a:gd name="T54" fmla="*/ 21 w 23"/>
                    <a:gd name="T55" fmla="*/ 3 h 9"/>
                    <a:gd name="T56" fmla="*/ 22 w 23"/>
                    <a:gd name="T57" fmla="*/ 4 h 9"/>
                    <a:gd name="T58" fmla="*/ 22 w 23"/>
                    <a:gd name="T59" fmla="*/ 5 h 9"/>
                    <a:gd name="T60" fmla="*/ 22 w 23"/>
                    <a:gd name="T61" fmla="*/ 6 h 9"/>
                    <a:gd name="T62" fmla="*/ 21 w 23"/>
                    <a:gd name="T63" fmla="*/ 7 h 9"/>
                    <a:gd name="T64" fmla="*/ 19 w 23"/>
                    <a:gd name="T65" fmla="*/ 7 h 9"/>
                    <a:gd name="T66" fmla="*/ 18 w 23"/>
                    <a:gd name="T67" fmla="*/ 7 h 9"/>
                    <a:gd name="T68" fmla="*/ 16 w 23"/>
                    <a:gd name="T69" fmla="*/ 6 h 9"/>
                    <a:gd name="T70" fmla="*/ 14 w 23"/>
                    <a:gd name="T71" fmla="*/ 5 h 9"/>
                    <a:gd name="T72" fmla="*/ 13 w 23"/>
                    <a:gd name="T73" fmla="*/ 4 h 9"/>
                    <a:gd name="T74" fmla="*/ 13 w 23"/>
                    <a:gd name="T75" fmla="*/ 2 h 9"/>
                    <a:gd name="T76" fmla="*/ 13 w 23"/>
                    <a:gd name="T77" fmla="*/ 1 h 9"/>
                    <a:gd name="T78" fmla="*/ 12 w 23"/>
                    <a:gd name="T79" fmla="*/ 1 h 9"/>
                    <a:gd name="T80" fmla="*/ 12 w 23"/>
                    <a:gd name="T81" fmla="*/ 0 h 9"/>
                    <a:gd name="T82" fmla="*/ 10 w 23"/>
                    <a:gd name="T83" fmla="*/ 1 h 9"/>
                    <a:gd name="T84" fmla="*/ 9 w 23"/>
                    <a:gd name="T85" fmla="*/ 1 h 9"/>
                    <a:gd name="T86" fmla="*/ 7 w 23"/>
                    <a:gd name="T87" fmla="*/ 2 h 9"/>
                    <a:gd name="T88" fmla="*/ 5 w 23"/>
                    <a:gd name="T89" fmla="*/ 3 h 9"/>
                    <a:gd name="T90" fmla="*/ 5 w 23"/>
                    <a:gd name="T91" fmla="*/ 4 h 9"/>
                    <a:gd name="T92" fmla="*/ 3 w 23"/>
                    <a:gd name="T93" fmla="*/ 5 h 9"/>
                    <a:gd name="T94" fmla="*/ 2 w 23"/>
                    <a:gd name="T95" fmla="*/ 5 h 9"/>
                    <a:gd name="T96" fmla="*/ 2 w 23"/>
                    <a:gd name="T97" fmla="*/ 5 h 9"/>
                    <a:gd name="T98" fmla="*/ 1 w 23"/>
                    <a:gd name="T99" fmla="*/ 4 h 9"/>
                    <a:gd name="T100" fmla="*/ 1 w 23"/>
                    <a:gd name="T101" fmla="*/ 1 h 9"/>
                    <a:gd name="T102" fmla="*/ 1 w 23"/>
                    <a:gd name="T103" fmla="*/ 1 h 9"/>
                    <a:gd name="T104" fmla="*/ 0 w 23"/>
                    <a:gd name="T105" fmla="*/ 1 h 9"/>
                    <a:gd name="T106" fmla="*/ 0 w 23"/>
                    <a:gd name="T10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 h="9">
                      <a:moveTo>
                        <a:pt x="0" y="3"/>
                      </a:moveTo>
                      <a:lnTo>
                        <a:pt x="0" y="3"/>
                      </a:lnTo>
                      <a:lnTo>
                        <a:pt x="1" y="3"/>
                      </a:lnTo>
                      <a:lnTo>
                        <a:pt x="1" y="4"/>
                      </a:lnTo>
                      <a:lnTo>
                        <a:pt x="1" y="5"/>
                      </a:lnTo>
                      <a:lnTo>
                        <a:pt x="1" y="6"/>
                      </a:lnTo>
                      <a:lnTo>
                        <a:pt x="2" y="7"/>
                      </a:lnTo>
                      <a:lnTo>
                        <a:pt x="2" y="7"/>
                      </a:lnTo>
                      <a:lnTo>
                        <a:pt x="2" y="8"/>
                      </a:lnTo>
                      <a:lnTo>
                        <a:pt x="3" y="8"/>
                      </a:lnTo>
                      <a:lnTo>
                        <a:pt x="3" y="8"/>
                      </a:lnTo>
                      <a:lnTo>
                        <a:pt x="3" y="7"/>
                      </a:lnTo>
                      <a:lnTo>
                        <a:pt x="5" y="7"/>
                      </a:lnTo>
                      <a:lnTo>
                        <a:pt x="5" y="6"/>
                      </a:lnTo>
                      <a:lnTo>
                        <a:pt x="5" y="6"/>
                      </a:lnTo>
                      <a:lnTo>
                        <a:pt x="6" y="5"/>
                      </a:lnTo>
                      <a:lnTo>
                        <a:pt x="7" y="4"/>
                      </a:lnTo>
                      <a:lnTo>
                        <a:pt x="9" y="3"/>
                      </a:lnTo>
                      <a:lnTo>
                        <a:pt x="10" y="3"/>
                      </a:lnTo>
                      <a:lnTo>
                        <a:pt x="10" y="3"/>
                      </a:lnTo>
                      <a:lnTo>
                        <a:pt x="11" y="3"/>
                      </a:lnTo>
                      <a:lnTo>
                        <a:pt x="12" y="3"/>
                      </a:lnTo>
                      <a:lnTo>
                        <a:pt x="12" y="3"/>
                      </a:lnTo>
                      <a:lnTo>
                        <a:pt x="12" y="3"/>
                      </a:lnTo>
                      <a:lnTo>
                        <a:pt x="12" y="4"/>
                      </a:lnTo>
                      <a:lnTo>
                        <a:pt x="12" y="4"/>
                      </a:lnTo>
                      <a:lnTo>
                        <a:pt x="13" y="5"/>
                      </a:lnTo>
                      <a:lnTo>
                        <a:pt x="13" y="6"/>
                      </a:lnTo>
                      <a:lnTo>
                        <a:pt x="13" y="6"/>
                      </a:lnTo>
                      <a:lnTo>
                        <a:pt x="14" y="7"/>
                      </a:lnTo>
                      <a:lnTo>
                        <a:pt x="15" y="8"/>
                      </a:lnTo>
                      <a:lnTo>
                        <a:pt x="16" y="9"/>
                      </a:lnTo>
                      <a:lnTo>
                        <a:pt x="17" y="9"/>
                      </a:lnTo>
                      <a:lnTo>
                        <a:pt x="17" y="9"/>
                      </a:lnTo>
                      <a:lnTo>
                        <a:pt x="19" y="9"/>
                      </a:lnTo>
                      <a:lnTo>
                        <a:pt x="20" y="9"/>
                      </a:lnTo>
                      <a:lnTo>
                        <a:pt x="21" y="8"/>
                      </a:lnTo>
                      <a:lnTo>
                        <a:pt x="22" y="7"/>
                      </a:lnTo>
                      <a:lnTo>
                        <a:pt x="22" y="7"/>
                      </a:lnTo>
                      <a:lnTo>
                        <a:pt x="23" y="6"/>
                      </a:lnTo>
                      <a:lnTo>
                        <a:pt x="23" y="6"/>
                      </a:lnTo>
                      <a:lnTo>
                        <a:pt x="23" y="4"/>
                      </a:lnTo>
                      <a:lnTo>
                        <a:pt x="23" y="4"/>
                      </a:lnTo>
                      <a:lnTo>
                        <a:pt x="22" y="3"/>
                      </a:lnTo>
                      <a:lnTo>
                        <a:pt x="22" y="2"/>
                      </a:lnTo>
                      <a:lnTo>
                        <a:pt x="21" y="1"/>
                      </a:lnTo>
                      <a:lnTo>
                        <a:pt x="21" y="1"/>
                      </a:lnTo>
                      <a:lnTo>
                        <a:pt x="20" y="1"/>
                      </a:lnTo>
                      <a:lnTo>
                        <a:pt x="20" y="1"/>
                      </a:lnTo>
                      <a:lnTo>
                        <a:pt x="20" y="1"/>
                      </a:lnTo>
                      <a:lnTo>
                        <a:pt x="20" y="1"/>
                      </a:lnTo>
                      <a:lnTo>
                        <a:pt x="20" y="2"/>
                      </a:lnTo>
                      <a:lnTo>
                        <a:pt x="20" y="3"/>
                      </a:lnTo>
                      <a:lnTo>
                        <a:pt x="20" y="3"/>
                      </a:lnTo>
                      <a:lnTo>
                        <a:pt x="20" y="3"/>
                      </a:lnTo>
                      <a:lnTo>
                        <a:pt x="21" y="3"/>
                      </a:lnTo>
                      <a:lnTo>
                        <a:pt x="21" y="3"/>
                      </a:lnTo>
                      <a:lnTo>
                        <a:pt x="22" y="4"/>
                      </a:lnTo>
                      <a:lnTo>
                        <a:pt x="22" y="5"/>
                      </a:lnTo>
                      <a:lnTo>
                        <a:pt x="22" y="5"/>
                      </a:lnTo>
                      <a:lnTo>
                        <a:pt x="22" y="6"/>
                      </a:lnTo>
                      <a:lnTo>
                        <a:pt x="22" y="6"/>
                      </a:lnTo>
                      <a:lnTo>
                        <a:pt x="22" y="6"/>
                      </a:lnTo>
                      <a:lnTo>
                        <a:pt x="21" y="7"/>
                      </a:lnTo>
                      <a:lnTo>
                        <a:pt x="20" y="7"/>
                      </a:lnTo>
                      <a:lnTo>
                        <a:pt x="19" y="7"/>
                      </a:lnTo>
                      <a:lnTo>
                        <a:pt x="18" y="7"/>
                      </a:lnTo>
                      <a:lnTo>
                        <a:pt x="18" y="7"/>
                      </a:lnTo>
                      <a:lnTo>
                        <a:pt x="17" y="7"/>
                      </a:lnTo>
                      <a:lnTo>
                        <a:pt x="16" y="6"/>
                      </a:lnTo>
                      <a:lnTo>
                        <a:pt x="15" y="6"/>
                      </a:lnTo>
                      <a:lnTo>
                        <a:pt x="14" y="5"/>
                      </a:lnTo>
                      <a:lnTo>
                        <a:pt x="14" y="5"/>
                      </a:lnTo>
                      <a:lnTo>
                        <a:pt x="13" y="4"/>
                      </a:lnTo>
                      <a:lnTo>
                        <a:pt x="13" y="3"/>
                      </a:lnTo>
                      <a:lnTo>
                        <a:pt x="13" y="2"/>
                      </a:lnTo>
                      <a:lnTo>
                        <a:pt x="13" y="2"/>
                      </a:lnTo>
                      <a:lnTo>
                        <a:pt x="13" y="1"/>
                      </a:lnTo>
                      <a:lnTo>
                        <a:pt x="13" y="1"/>
                      </a:lnTo>
                      <a:lnTo>
                        <a:pt x="12" y="1"/>
                      </a:lnTo>
                      <a:lnTo>
                        <a:pt x="12" y="0"/>
                      </a:lnTo>
                      <a:lnTo>
                        <a:pt x="12" y="0"/>
                      </a:lnTo>
                      <a:lnTo>
                        <a:pt x="11" y="0"/>
                      </a:lnTo>
                      <a:lnTo>
                        <a:pt x="10" y="1"/>
                      </a:lnTo>
                      <a:lnTo>
                        <a:pt x="9" y="1"/>
                      </a:lnTo>
                      <a:lnTo>
                        <a:pt x="9" y="1"/>
                      </a:lnTo>
                      <a:lnTo>
                        <a:pt x="8" y="1"/>
                      </a:lnTo>
                      <a:lnTo>
                        <a:pt x="7" y="2"/>
                      </a:lnTo>
                      <a:lnTo>
                        <a:pt x="6" y="2"/>
                      </a:lnTo>
                      <a:lnTo>
                        <a:pt x="5" y="3"/>
                      </a:lnTo>
                      <a:lnTo>
                        <a:pt x="5" y="3"/>
                      </a:lnTo>
                      <a:lnTo>
                        <a:pt x="5" y="4"/>
                      </a:lnTo>
                      <a:lnTo>
                        <a:pt x="4" y="5"/>
                      </a:lnTo>
                      <a:lnTo>
                        <a:pt x="3" y="5"/>
                      </a:lnTo>
                      <a:lnTo>
                        <a:pt x="3" y="5"/>
                      </a:lnTo>
                      <a:lnTo>
                        <a:pt x="2" y="5"/>
                      </a:lnTo>
                      <a:lnTo>
                        <a:pt x="2" y="5"/>
                      </a:lnTo>
                      <a:lnTo>
                        <a:pt x="2" y="5"/>
                      </a:lnTo>
                      <a:lnTo>
                        <a:pt x="2" y="5"/>
                      </a:lnTo>
                      <a:lnTo>
                        <a:pt x="1" y="4"/>
                      </a:lnTo>
                      <a:lnTo>
                        <a:pt x="1" y="1"/>
                      </a:lnTo>
                      <a:lnTo>
                        <a:pt x="1" y="1"/>
                      </a:lnTo>
                      <a:lnTo>
                        <a:pt x="1" y="1"/>
                      </a:lnTo>
                      <a:lnTo>
                        <a:pt x="1" y="1"/>
                      </a:lnTo>
                      <a:lnTo>
                        <a:pt x="0" y="1"/>
                      </a:lnTo>
                      <a:lnTo>
                        <a:pt x="0" y="1"/>
                      </a:lnTo>
                      <a:lnTo>
                        <a:pt x="0" y="2"/>
                      </a:lnTo>
                      <a:lnTo>
                        <a:pt x="0" y="2"/>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088" name="Freeform 1024">
                  <a:extLst>
                    <a:ext uri="{FF2B5EF4-FFF2-40B4-BE49-F238E27FC236}">
                      <a16:creationId xmlns:a16="http://schemas.microsoft.com/office/drawing/2014/main" id="{BD062528-20B7-4CDF-8B20-7CBE32B8891F}"/>
                    </a:ext>
                  </a:extLst>
                </p:cNvPr>
                <p:cNvSpPr>
                  <a:spLocks/>
                </p:cNvSpPr>
                <p:nvPr/>
              </p:nvSpPr>
              <p:spPr bwMode="auto">
                <a:xfrm>
                  <a:off x="3302" y="1426"/>
                  <a:ext cx="6" cy="8"/>
                </a:xfrm>
                <a:custGeom>
                  <a:avLst/>
                  <a:gdLst>
                    <a:gd name="T0" fmla="*/ 0 w 6"/>
                    <a:gd name="T1" fmla="*/ 8 h 8"/>
                    <a:gd name="T2" fmla="*/ 0 w 6"/>
                    <a:gd name="T3" fmla="*/ 8 h 8"/>
                    <a:gd name="T4" fmla="*/ 1 w 6"/>
                    <a:gd name="T5" fmla="*/ 8 h 8"/>
                    <a:gd name="T6" fmla="*/ 2 w 6"/>
                    <a:gd name="T7" fmla="*/ 8 h 8"/>
                    <a:gd name="T8" fmla="*/ 2 w 6"/>
                    <a:gd name="T9" fmla="*/ 8 h 8"/>
                    <a:gd name="T10" fmla="*/ 3 w 6"/>
                    <a:gd name="T11" fmla="*/ 7 h 8"/>
                    <a:gd name="T12" fmla="*/ 3 w 6"/>
                    <a:gd name="T13" fmla="*/ 7 h 8"/>
                    <a:gd name="T14" fmla="*/ 3 w 6"/>
                    <a:gd name="T15" fmla="*/ 6 h 8"/>
                    <a:gd name="T16" fmla="*/ 3 w 6"/>
                    <a:gd name="T17" fmla="*/ 6 h 8"/>
                    <a:gd name="T18" fmla="*/ 3 w 6"/>
                    <a:gd name="T19" fmla="*/ 4 h 8"/>
                    <a:gd name="T20" fmla="*/ 3 w 6"/>
                    <a:gd name="T21" fmla="*/ 4 h 8"/>
                    <a:gd name="T22" fmla="*/ 3 w 6"/>
                    <a:gd name="T23" fmla="*/ 4 h 8"/>
                    <a:gd name="T24" fmla="*/ 3 w 6"/>
                    <a:gd name="T25" fmla="*/ 3 h 8"/>
                    <a:gd name="T26" fmla="*/ 3 w 6"/>
                    <a:gd name="T27" fmla="*/ 3 h 8"/>
                    <a:gd name="T28" fmla="*/ 3 w 6"/>
                    <a:gd name="T29" fmla="*/ 2 h 8"/>
                    <a:gd name="T30" fmla="*/ 3 w 6"/>
                    <a:gd name="T31" fmla="*/ 2 h 8"/>
                    <a:gd name="T32" fmla="*/ 3 w 6"/>
                    <a:gd name="T33" fmla="*/ 2 h 8"/>
                    <a:gd name="T34" fmla="*/ 3 w 6"/>
                    <a:gd name="T35" fmla="*/ 2 h 8"/>
                    <a:gd name="T36" fmla="*/ 3 w 6"/>
                    <a:gd name="T37" fmla="*/ 3 h 8"/>
                    <a:gd name="T38" fmla="*/ 3 w 6"/>
                    <a:gd name="T39" fmla="*/ 2 h 8"/>
                    <a:gd name="T40" fmla="*/ 3 w 6"/>
                    <a:gd name="T41" fmla="*/ 2 h 8"/>
                    <a:gd name="T42" fmla="*/ 3 w 6"/>
                    <a:gd name="T43" fmla="*/ 2 h 8"/>
                    <a:gd name="T44" fmla="*/ 3 w 6"/>
                    <a:gd name="T45" fmla="*/ 2 h 8"/>
                    <a:gd name="T46" fmla="*/ 5 w 6"/>
                    <a:gd name="T47" fmla="*/ 1 h 8"/>
                    <a:gd name="T48" fmla="*/ 5 w 6"/>
                    <a:gd name="T49" fmla="*/ 1 h 8"/>
                    <a:gd name="T50" fmla="*/ 5 w 6"/>
                    <a:gd name="T51" fmla="*/ 2 h 8"/>
                    <a:gd name="T52" fmla="*/ 5 w 6"/>
                    <a:gd name="T53" fmla="*/ 2 h 8"/>
                    <a:gd name="T54" fmla="*/ 6 w 6"/>
                    <a:gd name="T55" fmla="*/ 3 h 8"/>
                    <a:gd name="T56" fmla="*/ 6 w 6"/>
                    <a:gd name="T57" fmla="*/ 3 h 8"/>
                    <a:gd name="T58" fmla="*/ 6 w 6"/>
                    <a:gd name="T59" fmla="*/ 2 h 8"/>
                    <a:gd name="T60" fmla="*/ 6 w 6"/>
                    <a:gd name="T61" fmla="*/ 1 h 8"/>
                    <a:gd name="T62" fmla="*/ 6 w 6"/>
                    <a:gd name="T63" fmla="*/ 1 h 8"/>
                    <a:gd name="T64" fmla="*/ 6 w 6"/>
                    <a:gd name="T65" fmla="*/ 1 h 8"/>
                    <a:gd name="T66" fmla="*/ 6 w 6"/>
                    <a:gd name="T67" fmla="*/ 0 h 8"/>
                    <a:gd name="T68" fmla="*/ 5 w 6"/>
                    <a:gd name="T69" fmla="*/ 0 h 8"/>
                    <a:gd name="T70" fmla="*/ 5 w 6"/>
                    <a:gd name="T71" fmla="*/ 0 h 8"/>
                    <a:gd name="T72" fmla="*/ 4 w 6"/>
                    <a:gd name="T73" fmla="*/ 0 h 8"/>
                    <a:gd name="T74" fmla="*/ 4 w 6"/>
                    <a:gd name="T75" fmla="*/ 0 h 8"/>
                    <a:gd name="T76" fmla="*/ 3 w 6"/>
                    <a:gd name="T77" fmla="*/ 0 h 8"/>
                    <a:gd name="T78" fmla="*/ 3 w 6"/>
                    <a:gd name="T79" fmla="*/ 1 h 8"/>
                    <a:gd name="T80" fmla="*/ 3 w 6"/>
                    <a:gd name="T81" fmla="*/ 2 h 8"/>
                    <a:gd name="T82" fmla="*/ 2 w 6"/>
                    <a:gd name="T83" fmla="*/ 2 h 8"/>
                    <a:gd name="T84" fmla="*/ 2 w 6"/>
                    <a:gd name="T85" fmla="*/ 2 h 8"/>
                    <a:gd name="T86" fmla="*/ 3 w 6"/>
                    <a:gd name="T87" fmla="*/ 4 h 8"/>
                    <a:gd name="T88" fmla="*/ 3 w 6"/>
                    <a:gd name="T89" fmla="*/ 5 h 8"/>
                    <a:gd name="T90" fmla="*/ 3 w 6"/>
                    <a:gd name="T91" fmla="*/ 5 h 8"/>
                    <a:gd name="T92" fmla="*/ 3 w 6"/>
                    <a:gd name="T93" fmla="*/ 5 h 8"/>
                    <a:gd name="T94" fmla="*/ 3 w 6"/>
                    <a:gd name="T95" fmla="*/ 5 h 8"/>
                    <a:gd name="T96" fmla="*/ 3 w 6"/>
                    <a:gd name="T97" fmla="*/ 5 h 8"/>
                    <a:gd name="T98" fmla="*/ 3 w 6"/>
                    <a:gd name="T99" fmla="*/ 5 h 8"/>
                    <a:gd name="T100" fmla="*/ 3 w 6"/>
                    <a:gd name="T101" fmla="*/ 6 h 8"/>
                    <a:gd name="T102" fmla="*/ 2 w 6"/>
                    <a:gd name="T103" fmla="*/ 6 h 8"/>
                    <a:gd name="T104" fmla="*/ 2 w 6"/>
                    <a:gd name="T105" fmla="*/ 6 h 8"/>
                    <a:gd name="T106" fmla="*/ 2 w 6"/>
                    <a:gd name="T107" fmla="*/ 6 h 8"/>
                    <a:gd name="T108" fmla="*/ 1 w 6"/>
                    <a:gd name="T109" fmla="*/ 6 h 8"/>
                    <a:gd name="T110" fmla="*/ 0 w 6"/>
                    <a:gd name="T111" fmla="*/ 6 h 8"/>
                    <a:gd name="T112" fmla="*/ 0 w 6"/>
                    <a:gd name="T113" fmla="*/ 6 h 8"/>
                    <a:gd name="T114" fmla="*/ 0 w 6"/>
                    <a:gd name="T115" fmla="*/ 7 h 8"/>
                    <a:gd name="T116" fmla="*/ 0 w 6"/>
                    <a:gd name="T1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 h="8">
                      <a:moveTo>
                        <a:pt x="0" y="8"/>
                      </a:moveTo>
                      <a:lnTo>
                        <a:pt x="0" y="8"/>
                      </a:lnTo>
                      <a:lnTo>
                        <a:pt x="1" y="8"/>
                      </a:lnTo>
                      <a:lnTo>
                        <a:pt x="2" y="8"/>
                      </a:lnTo>
                      <a:lnTo>
                        <a:pt x="2" y="8"/>
                      </a:lnTo>
                      <a:lnTo>
                        <a:pt x="3" y="7"/>
                      </a:lnTo>
                      <a:lnTo>
                        <a:pt x="3" y="7"/>
                      </a:lnTo>
                      <a:lnTo>
                        <a:pt x="3" y="6"/>
                      </a:lnTo>
                      <a:lnTo>
                        <a:pt x="3" y="6"/>
                      </a:lnTo>
                      <a:lnTo>
                        <a:pt x="3" y="4"/>
                      </a:lnTo>
                      <a:lnTo>
                        <a:pt x="3" y="4"/>
                      </a:lnTo>
                      <a:lnTo>
                        <a:pt x="3" y="4"/>
                      </a:lnTo>
                      <a:lnTo>
                        <a:pt x="3" y="3"/>
                      </a:lnTo>
                      <a:lnTo>
                        <a:pt x="3" y="3"/>
                      </a:lnTo>
                      <a:lnTo>
                        <a:pt x="3" y="2"/>
                      </a:lnTo>
                      <a:lnTo>
                        <a:pt x="3" y="2"/>
                      </a:lnTo>
                      <a:lnTo>
                        <a:pt x="3" y="2"/>
                      </a:lnTo>
                      <a:lnTo>
                        <a:pt x="3" y="2"/>
                      </a:lnTo>
                      <a:lnTo>
                        <a:pt x="3" y="3"/>
                      </a:lnTo>
                      <a:lnTo>
                        <a:pt x="3" y="2"/>
                      </a:lnTo>
                      <a:lnTo>
                        <a:pt x="3" y="2"/>
                      </a:lnTo>
                      <a:lnTo>
                        <a:pt x="3" y="2"/>
                      </a:lnTo>
                      <a:lnTo>
                        <a:pt x="3" y="2"/>
                      </a:lnTo>
                      <a:lnTo>
                        <a:pt x="5" y="1"/>
                      </a:lnTo>
                      <a:lnTo>
                        <a:pt x="5" y="1"/>
                      </a:lnTo>
                      <a:lnTo>
                        <a:pt x="5" y="2"/>
                      </a:lnTo>
                      <a:lnTo>
                        <a:pt x="5" y="2"/>
                      </a:lnTo>
                      <a:lnTo>
                        <a:pt x="6" y="3"/>
                      </a:lnTo>
                      <a:lnTo>
                        <a:pt x="6" y="3"/>
                      </a:lnTo>
                      <a:lnTo>
                        <a:pt x="6" y="2"/>
                      </a:lnTo>
                      <a:lnTo>
                        <a:pt x="6" y="1"/>
                      </a:lnTo>
                      <a:lnTo>
                        <a:pt x="6" y="1"/>
                      </a:lnTo>
                      <a:lnTo>
                        <a:pt x="6" y="1"/>
                      </a:lnTo>
                      <a:lnTo>
                        <a:pt x="6" y="0"/>
                      </a:lnTo>
                      <a:lnTo>
                        <a:pt x="5" y="0"/>
                      </a:lnTo>
                      <a:lnTo>
                        <a:pt x="5" y="0"/>
                      </a:lnTo>
                      <a:lnTo>
                        <a:pt x="4" y="0"/>
                      </a:lnTo>
                      <a:lnTo>
                        <a:pt x="4" y="0"/>
                      </a:lnTo>
                      <a:lnTo>
                        <a:pt x="3" y="0"/>
                      </a:lnTo>
                      <a:lnTo>
                        <a:pt x="3" y="1"/>
                      </a:lnTo>
                      <a:lnTo>
                        <a:pt x="3" y="2"/>
                      </a:lnTo>
                      <a:lnTo>
                        <a:pt x="2" y="2"/>
                      </a:lnTo>
                      <a:lnTo>
                        <a:pt x="2" y="2"/>
                      </a:lnTo>
                      <a:lnTo>
                        <a:pt x="3" y="4"/>
                      </a:lnTo>
                      <a:lnTo>
                        <a:pt x="3" y="5"/>
                      </a:lnTo>
                      <a:lnTo>
                        <a:pt x="3" y="5"/>
                      </a:lnTo>
                      <a:lnTo>
                        <a:pt x="3" y="5"/>
                      </a:lnTo>
                      <a:lnTo>
                        <a:pt x="3" y="5"/>
                      </a:lnTo>
                      <a:lnTo>
                        <a:pt x="3" y="5"/>
                      </a:lnTo>
                      <a:lnTo>
                        <a:pt x="3" y="5"/>
                      </a:lnTo>
                      <a:lnTo>
                        <a:pt x="3" y="6"/>
                      </a:lnTo>
                      <a:lnTo>
                        <a:pt x="2" y="6"/>
                      </a:lnTo>
                      <a:lnTo>
                        <a:pt x="2" y="6"/>
                      </a:lnTo>
                      <a:lnTo>
                        <a:pt x="2" y="6"/>
                      </a:lnTo>
                      <a:lnTo>
                        <a:pt x="1" y="6"/>
                      </a:lnTo>
                      <a:lnTo>
                        <a:pt x="0" y="6"/>
                      </a:lnTo>
                      <a:lnTo>
                        <a:pt x="0" y="6"/>
                      </a:lnTo>
                      <a:lnTo>
                        <a:pt x="0" y="7"/>
                      </a:lnTo>
                      <a:lnTo>
                        <a:pt x="0" y="8"/>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089" name="Freeform 1025">
                  <a:extLst>
                    <a:ext uri="{FF2B5EF4-FFF2-40B4-BE49-F238E27FC236}">
                      <a16:creationId xmlns:a16="http://schemas.microsoft.com/office/drawing/2014/main" id="{E0DF67E2-1E09-4F2F-A82F-2CF96C181DE9}"/>
                    </a:ext>
                  </a:extLst>
                </p:cNvPr>
                <p:cNvSpPr>
                  <a:spLocks/>
                </p:cNvSpPr>
                <p:nvPr/>
              </p:nvSpPr>
              <p:spPr bwMode="auto">
                <a:xfrm>
                  <a:off x="3302" y="1426"/>
                  <a:ext cx="6" cy="8"/>
                </a:xfrm>
                <a:custGeom>
                  <a:avLst/>
                  <a:gdLst>
                    <a:gd name="T0" fmla="*/ 0 w 6"/>
                    <a:gd name="T1" fmla="*/ 8 h 8"/>
                    <a:gd name="T2" fmla="*/ 0 w 6"/>
                    <a:gd name="T3" fmla="*/ 8 h 8"/>
                    <a:gd name="T4" fmla="*/ 1 w 6"/>
                    <a:gd name="T5" fmla="*/ 8 h 8"/>
                    <a:gd name="T6" fmla="*/ 2 w 6"/>
                    <a:gd name="T7" fmla="*/ 8 h 8"/>
                    <a:gd name="T8" fmla="*/ 2 w 6"/>
                    <a:gd name="T9" fmla="*/ 8 h 8"/>
                    <a:gd name="T10" fmla="*/ 3 w 6"/>
                    <a:gd name="T11" fmla="*/ 7 h 8"/>
                    <a:gd name="T12" fmla="*/ 3 w 6"/>
                    <a:gd name="T13" fmla="*/ 7 h 8"/>
                    <a:gd name="T14" fmla="*/ 3 w 6"/>
                    <a:gd name="T15" fmla="*/ 6 h 8"/>
                    <a:gd name="T16" fmla="*/ 3 w 6"/>
                    <a:gd name="T17" fmla="*/ 6 h 8"/>
                    <a:gd name="T18" fmla="*/ 3 w 6"/>
                    <a:gd name="T19" fmla="*/ 4 h 8"/>
                    <a:gd name="T20" fmla="*/ 3 w 6"/>
                    <a:gd name="T21" fmla="*/ 4 h 8"/>
                    <a:gd name="T22" fmla="*/ 3 w 6"/>
                    <a:gd name="T23" fmla="*/ 4 h 8"/>
                    <a:gd name="T24" fmla="*/ 3 w 6"/>
                    <a:gd name="T25" fmla="*/ 3 h 8"/>
                    <a:gd name="T26" fmla="*/ 3 w 6"/>
                    <a:gd name="T27" fmla="*/ 3 h 8"/>
                    <a:gd name="T28" fmla="*/ 3 w 6"/>
                    <a:gd name="T29" fmla="*/ 2 h 8"/>
                    <a:gd name="T30" fmla="*/ 3 w 6"/>
                    <a:gd name="T31" fmla="*/ 2 h 8"/>
                    <a:gd name="T32" fmla="*/ 3 w 6"/>
                    <a:gd name="T33" fmla="*/ 2 h 8"/>
                    <a:gd name="T34" fmla="*/ 3 w 6"/>
                    <a:gd name="T35" fmla="*/ 2 h 8"/>
                    <a:gd name="T36" fmla="*/ 3 w 6"/>
                    <a:gd name="T37" fmla="*/ 3 h 8"/>
                    <a:gd name="T38" fmla="*/ 3 w 6"/>
                    <a:gd name="T39" fmla="*/ 2 h 8"/>
                    <a:gd name="T40" fmla="*/ 3 w 6"/>
                    <a:gd name="T41" fmla="*/ 2 h 8"/>
                    <a:gd name="T42" fmla="*/ 3 w 6"/>
                    <a:gd name="T43" fmla="*/ 2 h 8"/>
                    <a:gd name="T44" fmla="*/ 3 w 6"/>
                    <a:gd name="T45" fmla="*/ 2 h 8"/>
                    <a:gd name="T46" fmla="*/ 5 w 6"/>
                    <a:gd name="T47" fmla="*/ 1 h 8"/>
                    <a:gd name="T48" fmla="*/ 5 w 6"/>
                    <a:gd name="T49" fmla="*/ 1 h 8"/>
                    <a:gd name="T50" fmla="*/ 5 w 6"/>
                    <a:gd name="T51" fmla="*/ 2 h 8"/>
                    <a:gd name="T52" fmla="*/ 5 w 6"/>
                    <a:gd name="T53" fmla="*/ 2 h 8"/>
                    <a:gd name="T54" fmla="*/ 6 w 6"/>
                    <a:gd name="T55" fmla="*/ 3 h 8"/>
                    <a:gd name="T56" fmla="*/ 6 w 6"/>
                    <a:gd name="T57" fmla="*/ 3 h 8"/>
                    <a:gd name="T58" fmla="*/ 6 w 6"/>
                    <a:gd name="T59" fmla="*/ 2 h 8"/>
                    <a:gd name="T60" fmla="*/ 6 w 6"/>
                    <a:gd name="T61" fmla="*/ 1 h 8"/>
                    <a:gd name="T62" fmla="*/ 6 w 6"/>
                    <a:gd name="T63" fmla="*/ 1 h 8"/>
                    <a:gd name="T64" fmla="*/ 6 w 6"/>
                    <a:gd name="T65" fmla="*/ 1 h 8"/>
                    <a:gd name="T66" fmla="*/ 6 w 6"/>
                    <a:gd name="T67" fmla="*/ 0 h 8"/>
                    <a:gd name="T68" fmla="*/ 5 w 6"/>
                    <a:gd name="T69" fmla="*/ 0 h 8"/>
                    <a:gd name="T70" fmla="*/ 5 w 6"/>
                    <a:gd name="T71" fmla="*/ 0 h 8"/>
                    <a:gd name="T72" fmla="*/ 4 w 6"/>
                    <a:gd name="T73" fmla="*/ 0 h 8"/>
                    <a:gd name="T74" fmla="*/ 4 w 6"/>
                    <a:gd name="T75" fmla="*/ 0 h 8"/>
                    <a:gd name="T76" fmla="*/ 3 w 6"/>
                    <a:gd name="T77" fmla="*/ 0 h 8"/>
                    <a:gd name="T78" fmla="*/ 3 w 6"/>
                    <a:gd name="T79" fmla="*/ 1 h 8"/>
                    <a:gd name="T80" fmla="*/ 3 w 6"/>
                    <a:gd name="T81" fmla="*/ 2 h 8"/>
                    <a:gd name="T82" fmla="*/ 2 w 6"/>
                    <a:gd name="T83" fmla="*/ 2 h 8"/>
                    <a:gd name="T84" fmla="*/ 2 w 6"/>
                    <a:gd name="T85" fmla="*/ 2 h 8"/>
                    <a:gd name="T86" fmla="*/ 3 w 6"/>
                    <a:gd name="T87" fmla="*/ 4 h 8"/>
                    <a:gd name="T88" fmla="*/ 3 w 6"/>
                    <a:gd name="T89" fmla="*/ 5 h 8"/>
                    <a:gd name="T90" fmla="*/ 3 w 6"/>
                    <a:gd name="T91" fmla="*/ 5 h 8"/>
                    <a:gd name="T92" fmla="*/ 3 w 6"/>
                    <a:gd name="T93" fmla="*/ 5 h 8"/>
                    <a:gd name="T94" fmla="*/ 3 w 6"/>
                    <a:gd name="T95" fmla="*/ 5 h 8"/>
                    <a:gd name="T96" fmla="*/ 3 w 6"/>
                    <a:gd name="T97" fmla="*/ 5 h 8"/>
                    <a:gd name="T98" fmla="*/ 3 w 6"/>
                    <a:gd name="T99" fmla="*/ 5 h 8"/>
                    <a:gd name="T100" fmla="*/ 3 w 6"/>
                    <a:gd name="T101" fmla="*/ 6 h 8"/>
                    <a:gd name="T102" fmla="*/ 2 w 6"/>
                    <a:gd name="T103" fmla="*/ 6 h 8"/>
                    <a:gd name="T104" fmla="*/ 2 w 6"/>
                    <a:gd name="T105" fmla="*/ 6 h 8"/>
                    <a:gd name="T106" fmla="*/ 2 w 6"/>
                    <a:gd name="T107" fmla="*/ 6 h 8"/>
                    <a:gd name="T108" fmla="*/ 1 w 6"/>
                    <a:gd name="T109" fmla="*/ 6 h 8"/>
                    <a:gd name="T110" fmla="*/ 0 w 6"/>
                    <a:gd name="T111" fmla="*/ 6 h 8"/>
                    <a:gd name="T112" fmla="*/ 0 w 6"/>
                    <a:gd name="T113" fmla="*/ 6 h 8"/>
                    <a:gd name="T114" fmla="*/ 0 w 6"/>
                    <a:gd name="T115" fmla="*/ 7 h 8"/>
                    <a:gd name="T116" fmla="*/ 0 w 6"/>
                    <a:gd name="T1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 h="8">
                      <a:moveTo>
                        <a:pt x="0" y="8"/>
                      </a:moveTo>
                      <a:lnTo>
                        <a:pt x="0" y="8"/>
                      </a:lnTo>
                      <a:lnTo>
                        <a:pt x="1" y="8"/>
                      </a:lnTo>
                      <a:lnTo>
                        <a:pt x="2" y="8"/>
                      </a:lnTo>
                      <a:lnTo>
                        <a:pt x="2" y="8"/>
                      </a:lnTo>
                      <a:lnTo>
                        <a:pt x="3" y="7"/>
                      </a:lnTo>
                      <a:lnTo>
                        <a:pt x="3" y="7"/>
                      </a:lnTo>
                      <a:lnTo>
                        <a:pt x="3" y="6"/>
                      </a:lnTo>
                      <a:lnTo>
                        <a:pt x="3" y="6"/>
                      </a:lnTo>
                      <a:lnTo>
                        <a:pt x="3" y="4"/>
                      </a:lnTo>
                      <a:lnTo>
                        <a:pt x="3" y="4"/>
                      </a:lnTo>
                      <a:lnTo>
                        <a:pt x="3" y="4"/>
                      </a:lnTo>
                      <a:lnTo>
                        <a:pt x="3" y="3"/>
                      </a:lnTo>
                      <a:lnTo>
                        <a:pt x="3" y="3"/>
                      </a:lnTo>
                      <a:lnTo>
                        <a:pt x="3" y="2"/>
                      </a:lnTo>
                      <a:lnTo>
                        <a:pt x="3" y="2"/>
                      </a:lnTo>
                      <a:lnTo>
                        <a:pt x="3" y="2"/>
                      </a:lnTo>
                      <a:lnTo>
                        <a:pt x="3" y="2"/>
                      </a:lnTo>
                      <a:lnTo>
                        <a:pt x="3" y="3"/>
                      </a:lnTo>
                      <a:lnTo>
                        <a:pt x="3" y="2"/>
                      </a:lnTo>
                      <a:lnTo>
                        <a:pt x="3" y="2"/>
                      </a:lnTo>
                      <a:lnTo>
                        <a:pt x="3" y="2"/>
                      </a:lnTo>
                      <a:lnTo>
                        <a:pt x="3" y="2"/>
                      </a:lnTo>
                      <a:lnTo>
                        <a:pt x="5" y="1"/>
                      </a:lnTo>
                      <a:lnTo>
                        <a:pt x="5" y="1"/>
                      </a:lnTo>
                      <a:lnTo>
                        <a:pt x="5" y="2"/>
                      </a:lnTo>
                      <a:lnTo>
                        <a:pt x="5" y="2"/>
                      </a:lnTo>
                      <a:lnTo>
                        <a:pt x="6" y="3"/>
                      </a:lnTo>
                      <a:lnTo>
                        <a:pt x="6" y="3"/>
                      </a:lnTo>
                      <a:lnTo>
                        <a:pt x="6" y="2"/>
                      </a:lnTo>
                      <a:lnTo>
                        <a:pt x="6" y="1"/>
                      </a:lnTo>
                      <a:lnTo>
                        <a:pt x="6" y="1"/>
                      </a:lnTo>
                      <a:lnTo>
                        <a:pt x="6" y="1"/>
                      </a:lnTo>
                      <a:lnTo>
                        <a:pt x="6" y="0"/>
                      </a:lnTo>
                      <a:lnTo>
                        <a:pt x="5" y="0"/>
                      </a:lnTo>
                      <a:lnTo>
                        <a:pt x="5" y="0"/>
                      </a:lnTo>
                      <a:lnTo>
                        <a:pt x="4" y="0"/>
                      </a:lnTo>
                      <a:lnTo>
                        <a:pt x="4" y="0"/>
                      </a:lnTo>
                      <a:lnTo>
                        <a:pt x="3" y="0"/>
                      </a:lnTo>
                      <a:lnTo>
                        <a:pt x="3" y="1"/>
                      </a:lnTo>
                      <a:lnTo>
                        <a:pt x="3" y="2"/>
                      </a:lnTo>
                      <a:lnTo>
                        <a:pt x="2" y="2"/>
                      </a:lnTo>
                      <a:lnTo>
                        <a:pt x="2" y="2"/>
                      </a:lnTo>
                      <a:lnTo>
                        <a:pt x="3" y="4"/>
                      </a:lnTo>
                      <a:lnTo>
                        <a:pt x="3" y="5"/>
                      </a:lnTo>
                      <a:lnTo>
                        <a:pt x="3" y="5"/>
                      </a:lnTo>
                      <a:lnTo>
                        <a:pt x="3" y="5"/>
                      </a:lnTo>
                      <a:lnTo>
                        <a:pt x="3" y="5"/>
                      </a:lnTo>
                      <a:lnTo>
                        <a:pt x="3" y="5"/>
                      </a:lnTo>
                      <a:lnTo>
                        <a:pt x="3" y="5"/>
                      </a:lnTo>
                      <a:lnTo>
                        <a:pt x="3" y="6"/>
                      </a:lnTo>
                      <a:lnTo>
                        <a:pt x="2" y="6"/>
                      </a:lnTo>
                      <a:lnTo>
                        <a:pt x="2" y="6"/>
                      </a:lnTo>
                      <a:lnTo>
                        <a:pt x="2" y="6"/>
                      </a:lnTo>
                      <a:lnTo>
                        <a:pt x="1" y="6"/>
                      </a:lnTo>
                      <a:lnTo>
                        <a:pt x="0" y="6"/>
                      </a:lnTo>
                      <a:lnTo>
                        <a:pt x="0" y="6"/>
                      </a:lnTo>
                      <a:lnTo>
                        <a:pt x="0" y="7"/>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090" name="Freeform 1026">
                  <a:extLst>
                    <a:ext uri="{FF2B5EF4-FFF2-40B4-BE49-F238E27FC236}">
                      <a16:creationId xmlns:a16="http://schemas.microsoft.com/office/drawing/2014/main" id="{8B567D25-2069-4404-8A6C-D47042980C95}"/>
                    </a:ext>
                  </a:extLst>
                </p:cNvPr>
                <p:cNvSpPr>
                  <a:spLocks/>
                </p:cNvSpPr>
                <p:nvPr/>
              </p:nvSpPr>
              <p:spPr bwMode="auto">
                <a:xfrm>
                  <a:off x="3282" y="1433"/>
                  <a:ext cx="31" cy="20"/>
                </a:xfrm>
                <a:custGeom>
                  <a:avLst/>
                  <a:gdLst>
                    <a:gd name="T0" fmla="*/ 1 w 31"/>
                    <a:gd name="T1" fmla="*/ 15 h 20"/>
                    <a:gd name="T2" fmla="*/ 2 w 31"/>
                    <a:gd name="T3" fmla="*/ 15 h 20"/>
                    <a:gd name="T4" fmla="*/ 6 w 31"/>
                    <a:gd name="T5" fmla="*/ 15 h 20"/>
                    <a:gd name="T6" fmla="*/ 4 w 31"/>
                    <a:gd name="T7" fmla="*/ 17 h 20"/>
                    <a:gd name="T8" fmla="*/ 3 w 31"/>
                    <a:gd name="T9" fmla="*/ 18 h 20"/>
                    <a:gd name="T10" fmla="*/ 3 w 31"/>
                    <a:gd name="T11" fmla="*/ 18 h 20"/>
                    <a:gd name="T12" fmla="*/ 5 w 31"/>
                    <a:gd name="T13" fmla="*/ 18 h 20"/>
                    <a:gd name="T14" fmla="*/ 6 w 31"/>
                    <a:gd name="T15" fmla="*/ 17 h 20"/>
                    <a:gd name="T16" fmla="*/ 7 w 31"/>
                    <a:gd name="T17" fmla="*/ 16 h 20"/>
                    <a:gd name="T18" fmla="*/ 9 w 31"/>
                    <a:gd name="T19" fmla="*/ 16 h 20"/>
                    <a:gd name="T20" fmla="*/ 11 w 31"/>
                    <a:gd name="T21" fmla="*/ 15 h 20"/>
                    <a:gd name="T22" fmla="*/ 13 w 31"/>
                    <a:gd name="T23" fmla="*/ 16 h 20"/>
                    <a:gd name="T24" fmla="*/ 15 w 31"/>
                    <a:gd name="T25" fmla="*/ 17 h 20"/>
                    <a:gd name="T26" fmla="*/ 16 w 31"/>
                    <a:gd name="T27" fmla="*/ 18 h 20"/>
                    <a:gd name="T28" fmla="*/ 17 w 31"/>
                    <a:gd name="T29" fmla="*/ 20 h 20"/>
                    <a:gd name="T30" fmla="*/ 16 w 31"/>
                    <a:gd name="T31" fmla="*/ 18 h 20"/>
                    <a:gd name="T32" fmla="*/ 16 w 31"/>
                    <a:gd name="T33" fmla="*/ 16 h 20"/>
                    <a:gd name="T34" fmla="*/ 20 w 31"/>
                    <a:gd name="T35" fmla="*/ 17 h 20"/>
                    <a:gd name="T36" fmla="*/ 23 w 31"/>
                    <a:gd name="T37" fmla="*/ 18 h 20"/>
                    <a:gd name="T38" fmla="*/ 25 w 31"/>
                    <a:gd name="T39" fmla="*/ 19 h 20"/>
                    <a:gd name="T40" fmla="*/ 26 w 31"/>
                    <a:gd name="T41" fmla="*/ 19 h 20"/>
                    <a:gd name="T42" fmla="*/ 25 w 31"/>
                    <a:gd name="T43" fmla="*/ 18 h 20"/>
                    <a:gd name="T44" fmla="*/ 24 w 31"/>
                    <a:gd name="T45" fmla="*/ 17 h 20"/>
                    <a:gd name="T46" fmla="*/ 25 w 31"/>
                    <a:gd name="T47" fmla="*/ 17 h 20"/>
                    <a:gd name="T48" fmla="*/ 29 w 31"/>
                    <a:gd name="T49" fmla="*/ 18 h 20"/>
                    <a:gd name="T50" fmla="*/ 31 w 31"/>
                    <a:gd name="T51" fmla="*/ 19 h 20"/>
                    <a:gd name="T52" fmla="*/ 30 w 31"/>
                    <a:gd name="T53" fmla="*/ 18 h 20"/>
                    <a:gd name="T54" fmla="*/ 27 w 31"/>
                    <a:gd name="T55" fmla="*/ 17 h 20"/>
                    <a:gd name="T56" fmla="*/ 26 w 31"/>
                    <a:gd name="T57" fmla="*/ 16 h 20"/>
                    <a:gd name="T58" fmla="*/ 27 w 31"/>
                    <a:gd name="T59" fmla="*/ 15 h 20"/>
                    <a:gd name="T60" fmla="*/ 29 w 31"/>
                    <a:gd name="T61" fmla="*/ 15 h 20"/>
                    <a:gd name="T62" fmla="*/ 31 w 31"/>
                    <a:gd name="T63" fmla="*/ 15 h 20"/>
                    <a:gd name="T64" fmla="*/ 30 w 31"/>
                    <a:gd name="T65" fmla="*/ 14 h 20"/>
                    <a:gd name="T66" fmla="*/ 26 w 31"/>
                    <a:gd name="T67" fmla="*/ 14 h 20"/>
                    <a:gd name="T68" fmla="*/ 24 w 31"/>
                    <a:gd name="T69" fmla="*/ 14 h 20"/>
                    <a:gd name="T70" fmla="*/ 22 w 31"/>
                    <a:gd name="T71" fmla="*/ 10 h 20"/>
                    <a:gd name="T72" fmla="*/ 21 w 31"/>
                    <a:gd name="T73" fmla="*/ 8 h 20"/>
                    <a:gd name="T74" fmla="*/ 20 w 31"/>
                    <a:gd name="T75" fmla="*/ 5 h 20"/>
                    <a:gd name="T76" fmla="*/ 20 w 31"/>
                    <a:gd name="T77" fmla="*/ 1 h 20"/>
                    <a:gd name="T78" fmla="*/ 19 w 31"/>
                    <a:gd name="T79" fmla="*/ 1 h 20"/>
                    <a:gd name="T80" fmla="*/ 18 w 31"/>
                    <a:gd name="T81" fmla="*/ 1 h 20"/>
                    <a:gd name="T82" fmla="*/ 16 w 31"/>
                    <a:gd name="T83" fmla="*/ 1 h 20"/>
                    <a:gd name="T84" fmla="*/ 14 w 31"/>
                    <a:gd name="T85" fmla="*/ 0 h 20"/>
                    <a:gd name="T86" fmla="*/ 13 w 31"/>
                    <a:gd name="T87" fmla="*/ 0 h 20"/>
                    <a:gd name="T88" fmla="*/ 13 w 31"/>
                    <a:gd name="T89" fmla="*/ 6 h 20"/>
                    <a:gd name="T90" fmla="*/ 11 w 31"/>
                    <a:gd name="T91" fmla="*/ 10 h 20"/>
                    <a:gd name="T92" fmla="*/ 9 w 31"/>
                    <a:gd name="T93" fmla="*/ 12 h 20"/>
                    <a:gd name="T94" fmla="*/ 7 w 31"/>
                    <a:gd name="T95" fmla="*/ 13 h 20"/>
                    <a:gd name="T96" fmla="*/ 0 w 31"/>
                    <a:gd name="T9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20">
                      <a:moveTo>
                        <a:pt x="0" y="16"/>
                      </a:moveTo>
                      <a:lnTo>
                        <a:pt x="0" y="16"/>
                      </a:lnTo>
                      <a:lnTo>
                        <a:pt x="1" y="15"/>
                      </a:lnTo>
                      <a:lnTo>
                        <a:pt x="1" y="15"/>
                      </a:lnTo>
                      <a:lnTo>
                        <a:pt x="2" y="15"/>
                      </a:lnTo>
                      <a:lnTo>
                        <a:pt x="2" y="15"/>
                      </a:lnTo>
                      <a:lnTo>
                        <a:pt x="4" y="15"/>
                      </a:lnTo>
                      <a:lnTo>
                        <a:pt x="6" y="15"/>
                      </a:lnTo>
                      <a:lnTo>
                        <a:pt x="6" y="15"/>
                      </a:lnTo>
                      <a:lnTo>
                        <a:pt x="5" y="16"/>
                      </a:lnTo>
                      <a:lnTo>
                        <a:pt x="5" y="16"/>
                      </a:lnTo>
                      <a:lnTo>
                        <a:pt x="4" y="17"/>
                      </a:lnTo>
                      <a:lnTo>
                        <a:pt x="3" y="17"/>
                      </a:lnTo>
                      <a:lnTo>
                        <a:pt x="3" y="17"/>
                      </a:lnTo>
                      <a:lnTo>
                        <a:pt x="3" y="18"/>
                      </a:lnTo>
                      <a:lnTo>
                        <a:pt x="3" y="18"/>
                      </a:lnTo>
                      <a:lnTo>
                        <a:pt x="3" y="18"/>
                      </a:lnTo>
                      <a:lnTo>
                        <a:pt x="3" y="18"/>
                      </a:lnTo>
                      <a:lnTo>
                        <a:pt x="3" y="18"/>
                      </a:lnTo>
                      <a:lnTo>
                        <a:pt x="4" y="18"/>
                      </a:lnTo>
                      <a:lnTo>
                        <a:pt x="5" y="18"/>
                      </a:lnTo>
                      <a:lnTo>
                        <a:pt x="6" y="18"/>
                      </a:lnTo>
                      <a:lnTo>
                        <a:pt x="6" y="18"/>
                      </a:lnTo>
                      <a:lnTo>
                        <a:pt x="6" y="17"/>
                      </a:lnTo>
                      <a:lnTo>
                        <a:pt x="7" y="17"/>
                      </a:lnTo>
                      <a:lnTo>
                        <a:pt x="7" y="17"/>
                      </a:lnTo>
                      <a:lnTo>
                        <a:pt x="7" y="16"/>
                      </a:lnTo>
                      <a:lnTo>
                        <a:pt x="8" y="16"/>
                      </a:lnTo>
                      <a:lnTo>
                        <a:pt x="8" y="16"/>
                      </a:lnTo>
                      <a:lnTo>
                        <a:pt x="9" y="16"/>
                      </a:lnTo>
                      <a:lnTo>
                        <a:pt x="9" y="16"/>
                      </a:lnTo>
                      <a:lnTo>
                        <a:pt x="9" y="16"/>
                      </a:lnTo>
                      <a:lnTo>
                        <a:pt x="11" y="15"/>
                      </a:lnTo>
                      <a:lnTo>
                        <a:pt x="13" y="16"/>
                      </a:lnTo>
                      <a:lnTo>
                        <a:pt x="13" y="16"/>
                      </a:lnTo>
                      <a:lnTo>
                        <a:pt x="13" y="16"/>
                      </a:lnTo>
                      <a:lnTo>
                        <a:pt x="14" y="16"/>
                      </a:lnTo>
                      <a:lnTo>
                        <a:pt x="14" y="16"/>
                      </a:lnTo>
                      <a:lnTo>
                        <a:pt x="15" y="17"/>
                      </a:lnTo>
                      <a:lnTo>
                        <a:pt x="15" y="17"/>
                      </a:lnTo>
                      <a:lnTo>
                        <a:pt x="15" y="17"/>
                      </a:lnTo>
                      <a:lnTo>
                        <a:pt x="16" y="18"/>
                      </a:lnTo>
                      <a:lnTo>
                        <a:pt x="16" y="18"/>
                      </a:lnTo>
                      <a:lnTo>
                        <a:pt x="16" y="19"/>
                      </a:lnTo>
                      <a:lnTo>
                        <a:pt x="17" y="20"/>
                      </a:lnTo>
                      <a:lnTo>
                        <a:pt x="17" y="20"/>
                      </a:lnTo>
                      <a:lnTo>
                        <a:pt x="17" y="19"/>
                      </a:lnTo>
                      <a:lnTo>
                        <a:pt x="16" y="18"/>
                      </a:lnTo>
                      <a:lnTo>
                        <a:pt x="16" y="17"/>
                      </a:lnTo>
                      <a:lnTo>
                        <a:pt x="16" y="16"/>
                      </a:lnTo>
                      <a:lnTo>
                        <a:pt x="16" y="16"/>
                      </a:lnTo>
                      <a:lnTo>
                        <a:pt x="17" y="16"/>
                      </a:lnTo>
                      <a:lnTo>
                        <a:pt x="19" y="17"/>
                      </a:lnTo>
                      <a:lnTo>
                        <a:pt x="20" y="17"/>
                      </a:lnTo>
                      <a:lnTo>
                        <a:pt x="22" y="17"/>
                      </a:lnTo>
                      <a:lnTo>
                        <a:pt x="22" y="17"/>
                      </a:lnTo>
                      <a:lnTo>
                        <a:pt x="23" y="18"/>
                      </a:lnTo>
                      <a:lnTo>
                        <a:pt x="25" y="19"/>
                      </a:lnTo>
                      <a:lnTo>
                        <a:pt x="25" y="19"/>
                      </a:lnTo>
                      <a:lnTo>
                        <a:pt x="25" y="19"/>
                      </a:lnTo>
                      <a:lnTo>
                        <a:pt x="26" y="19"/>
                      </a:lnTo>
                      <a:lnTo>
                        <a:pt x="26" y="19"/>
                      </a:lnTo>
                      <a:lnTo>
                        <a:pt x="26" y="19"/>
                      </a:lnTo>
                      <a:lnTo>
                        <a:pt x="26" y="19"/>
                      </a:lnTo>
                      <a:lnTo>
                        <a:pt x="25" y="18"/>
                      </a:lnTo>
                      <a:lnTo>
                        <a:pt x="25" y="18"/>
                      </a:lnTo>
                      <a:lnTo>
                        <a:pt x="25" y="18"/>
                      </a:lnTo>
                      <a:lnTo>
                        <a:pt x="24" y="17"/>
                      </a:lnTo>
                      <a:lnTo>
                        <a:pt x="24" y="17"/>
                      </a:lnTo>
                      <a:lnTo>
                        <a:pt x="24" y="17"/>
                      </a:lnTo>
                      <a:lnTo>
                        <a:pt x="24" y="17"/>
                      </a:lnTo>
                      <a:lnTo>
                        <a:pt x="25" y="17"/>
                      </a:lnTo>
                      <a:lnTo>
                        <a:pt x="26" y="17"/>
                      </a:lnTo>
                      <a:lnTo>
                        <a:pt x="29" y="18"/>
                      </a:lnTo>
                      <a:lnTo>
                        <a:pt x="29" y="18"/>
                      </a:lnTo>
                      <a:lnTo>
                        <a:pt x="30" y="18"/>
                      </a:lnTo>
                      <a:lnTo>
                        <a:pt x="30" y="18"/>
                      </a:lnTo>
                      <a:lnTo>
                        <a:pt x="31" y="19"/>
                      </a:lnTo>
                      <a:lnTo>
                        <a:pt x="31" y="19"/>
                      </a:lnTo>
                      <a:lnTo>
                        <a:pt x="31" y="18"/>
                      </a:lnTo>
                      <a:lnTo>
                        <a:pt x="30" y="18"/>
                      </a:lnTo>
                      <a:lnTo>
                        <a:pt x="28" y="17"/>
                      </a:lnTo>
                      <a:lnTo>
                        <a:pt x="28" y="17"/>
                      </a:lnTo>
                      <a:lnTo>
                        <a:pt x="27" y="17"/>
                      </a:lnTo>
                      <a:lnTo>
                        <a:pt x="26" y="16"/>
                      </a:lnTo>
                      <a:lnTo>
                        <a:pt x="26" y="16"/>
                      </a:lnTo>
                      <a:lnTo>
                        <a:pt x="26" y="16"/>
                      </a:lnTo>
                      <a:lnTo>
                        <a:pt x="26" y="16"/>
                      </a:lnTo>
                      <a:lnTo>
                        <a:pt x="27" y="16"/>
                      </a:lnTo>
                      <a:lnTo>
                        <a:pt x="27" y="15"/>
                      </a:lnTo>
                      <a:lnTo>
                        <a:pt x="27" y="15"/>
                      </a:lnTo>
                      <a:lnTo>
                        <a:pt x="28" y="15"/>
                      </a:lnTo>
                      <a:lnTo>
                        <a:pt x="29" y="15"/>
                      </a:lnTo>
                      <a:lnTo>
                        <a:pt x="29" y="15"/>
                      </a:lnTo>
                      <a:lnTo>
                        <a:pt x="30" y="15"/>
                      </a:lnTo>
                      <a:lnTo>
                        <a:pt x="31" y="15"/>
                      </a:lnTo>
                      <a:lnTo>
                        <a:pt x="31" y="15"/>
                      </a:lnTo>
                      <a:lnTo>
                        <a:pt x="31" y="15"/>
                      </a:lnTo>
                      <a:lnTo>
                        <a:pt x="30" y="14"/>
                      </a:lnTo>
                      <a:lnTo>
                        <a:pt x="28" y="14"/>
                      </a:lnTo>
                      <a:lnTo>
                        <a:pt x="27" y="14"/>
                      </a:lnTo>
                      <a:lnTo>
                        <a:pt x="26" y="14"/>
                      </a:lnTo>
                      <a:lnTo>
                        <a:pt x="25" y="14"/>
                      </a:lnTo>
                      <a:lnTo>
                        <a:pt x="25" y="14"/>
                      </a:lnTo>
                      <a:lnTo>
                        <a:pt x="24" y="14"/>
                      </a:lnTo>
                      <a:lnTo>
                        <a:pt x="24" y="13"/>
                      </a:lnTo>
                      <a:lnTo>
                        <a:pt x="23" y="12"/>
                      </a:lnTo>
                      <a:lnTo>
                        <a:pt x="22" y="10"/>
                      </a:lnTo>
                      <a:lnTo>
                        <a:pt x="21" y="9"/>
                      </a:lnTo>
                      <a:lnTo>
                        <a:pt x="21" y="9"/>
                      </a:lnTo>
                      <a:lnTo>
                        <a:pt x="21" y="8"/>
                      </a:lnTo>
                      <a:lnTo>
                        <a:pt x="20" y="7"/>
                      </a:lnTo>
                      <a:lnTo>
                        <a:pt x="20" y="5"/>
                      </a:lnTo>
                      <a:lnTo>
                        <a:pt x="20" y="5"/>
                      </a:lnTo>
                      <a:lnTo>
                        <a:pt x="20" y="3"/>
                      </a:lnTo>
                      <a:lnTo>
                        <a:pt x="20" y="2"/>
                      </a:lnTo>
                      <a:lnTo>
                        <a:pt x="20" y="1"/>
                      </a:lnTo>
                      <a:lnTo>
                        <a:pt x="20" y="1"/>
                      </a:lnTo>
                      <a:lnTo>
                        <a:pt x="20" y="1"/>
                      </a:lnTo>
                      <a:lnTo>
                        <a:pt x="19" y="1"/>
                      </a:lnTo>
                      <a:lnTo>
                        <a:pt x="19" y="1"/>
                      </a:lnTo>
                      <a:lnTo>
                        <a:pt x="19" y="1"/>
                      </a:lnTo>
                      <a:lnTo>
                        <a:pt x="18" y="1"/>
                      </a:lnTo>
                      <a:lnTo>
                        <a:pt x="17" y="1"/>
                      </a:lnTo>
                      <a:lnTo>
                        <a:pt x="16" y="1"/>
                      </a:lnTo>
                      <a:lnTo>
                        <a:pt x="16" y="1"/>
                      </a:lnTo>
                      <a:lnTo>
                        <a:pt x="15" y="0"/>
                      </a:lnTo>
                      <a:lnTo>
                        <a:pt x="14" y="0"/>
                      </a:lnTo>
                      <a:lnTo>
                        <a:pt x="14" y="0"/>
                      </a:lnTo>
                      <a:lnTo>
                        <a:pt x="13" y="0"/>
                      </a:lnTo>
                      <a:lnTo>
                        <a:pt x="13" y="0"/>
                      </a:lnTo>
                      <a:lnTo>
                        <a:pt x="13" y="0"/>
                      </a:lnTo>
                      <a:lnTo>
                        <a:pt x="13" y="0"/>
                      </a:lnTo>
                      <a:lnTo>
                        <a:pt x="13" y="3"/>
                      </a:lnTo>
                      <a:lnTo>
                        <a:pt x="13" y="6"/>
                      </a:lnTo>
                      <a:lnTo>
                        <a:pt x="12" y="8"/>
                      </a:lnTo>
                      <a:lnTo>
                        <a:pt x="12" y="9"/>
                      </a:lnTo>
                      <a:lnTo>
                        <a:pt x="11" y="10"/>
                      </a:lnTo>
                      <a:lnTo>
                        <a:pt x="10" y="12"/>
                      </a:lnTo>
                      <a:lnTo>
                        <a:pt x="10" y="12"/>
                      </a:lnTo>
                      <a:lnTo>
                        <a:pt x="9" y="12"/>
                      </a:lnTo>
                      <a:lnTo>
                        <a:pt x="8" y="13"/>
                      </a:lnTo>
                      <a:lnTo>
                        <a:pt x="7" y="13"/>
                      </a:lnTo>
                      <a:lnTo>
                        <a:pt x="7" y="13"/>
                      </a:lnTo>
                      <a:lnTo>
                        <a:pt x="5" y="14"/>
                      </a:lnTo>
                      <a:lnTo>
                        <a:pt x="3" y="14"/>
                      </a:lnTo>
                      <a:lnTo>
                        <a:pt x="0" y="16"/>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091" name="Freeform 1027">
                  <a:extLst>
                    <a:ext uri="{FF2B5EF4-FFF2-40B4-BE49-F238E27FC236}">
                      <a16:creationId xmlns:a16="http://schemas.microsoft.com/office/drawing/2014/main" id="{FDE8E4FD-91FD-4745-8B0D-FE83D7D0011E}"/>
                    </a:ext>
                  </a:extLst>
                </p:cNvPr>
                <p:cNvSpPr>
                  <a:spLocks/>
                </p:cNvSpPr>
                <p:nvPr/>
              </p:nvSpPr>
              <p:spPr bwMode="auto">
                <a:xfrm>
                  <a:off x="3302" y="1366"/>
                  <a:ext cx="6" cy="6"/>
                </a:xfrm>
                <a:custGeom>
                  <a:avLst/>
                  <a:gdLst>
                    <a:gd name="T0" fmla="*/ 4 w 6"/>
                    <a:gd name="T1" fmla="*/ 1 h 6"/>
                    <a:gd name="T2" fmla="*/ 4 w 6"/>
                    <a:gd name="T3" fmla="*/ 1 h 6"/>
                    <a:gd name="T4" fmla="*/ 4 w 6"/>
                    <a:gd name="T5" fmla="*/ 0 h 6"/>
                    <a:gd name="T6" fmla="*/ 4 w 6"/>
                    <a:gd name="T7" fmla="*/ 0 h 6"/>
                    <a:gd name="T8" fmla="*/ 3 w 6"/>
                    <a:gd name="T9" fmla="*/ 0 h 6"/>
                    <a:gd name="T10" fmla="*/ 2 w 6"/>
                    <a:gd name="T11" fmla="*/ 0 h 6"/>
                    <a:gd name="T12" fmla="*/ 1 w 6"/>
                    <a:gd name="T13" fmla="*/ 1 h 6"/>
                    <a:gd name="T14" fmla="*/ 1 w 6"/>
                    <a:gd name="T15" fmla="*/ 2 h 6"/>
                    <a:gd name="T16" fmla="*/ 0 w 6"/>
                    <a:gd name="T17" fmla="*/ 3 h 6"/>
                    <a:gd name="T18" fmla="*/ 0 w 6"/>
                    <a:gd name="T19" fmla="*/ 4 h 6"/>
                    <a:gd name="T20" fmla="*/ 1 w 6"/>
                    <a:gd name="T21" fmla="*/ 4 h 6"/>
                    <a:gd name="T22" fmla="*/ 1 w 6"/>
                    <a:gd name="T23" fmla="*/ 4 h 6"/>
                    <a:gd name="T24" fmla="*/ 2 w 6"/>
                    <a:gd name="T25" fmla="*/ 5 h 6"/>
                    <a:gd name="T26" fmla="*/ 2 w 6"/>
                    <a:gd name="T27" fmla="*/ 5 h 6"/>
                    <a:gd name="T28" fmla="*/ 3 w 6"/>
                    <a:gd name="T29" fmla="*/ 5 h 6"/>
                    <a:gd name="T30" fmla="*/ 4 w 6"/>
                    <a:gd name="T31" fmla="*/ 6 h 6"/>
                    <a:gd name="T32" fmla="*/ 5 w 6"/>
                    <a:gd name="T33" fmla="*/ 6 h 6"/>
                    <a:gd name="T34" fmla="*/ 5 w 6"/>
                    <a:gd name="T35" fmla="*/ 5 h 6"/>
                    <a:gd name="T36" fmla="*/ 6 w 6"/>
                    <a:gd name="T37" fmla="*/ 5 h 6"/>
                    <a:gd name="T38" fmla="*/ 6 w 6"/>
                    <a:gd name="T39" fmla="*/ 4 h 6"/>
                    <a:gd name="T40" fmla="*/ 6 w 6"/>
                    <a:gd name="T41" fmla="*/ 4 h 6"/>
                    <a:gd name="T42" fmla="*/ 5 w 6"/>
                    <a:gd name="T43" fmla="*/ 3 h 6"/>
                    <a:gd name="T44" fmla="*/ 4 w 6"/>
                    <a:gd name="T4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6">
                      <a:moveTo>
                        <a:pt x="4" y="1"/>
                      </a:moveTo>
                      <a:lnTo>
                        <a:pt x="4" y="1"/>
                      </a:lnTo>
                      <a:lnTo>
                        <a:pt x="4" y="0"/>
                      </a:lnTo>
                      <a:lnTo>
                        <a:pt x="4" y="0"/>
                      </a:lnTo>
                      <a:lnTo>
                        <a:pt x="3" y="0"/>
                      </a:lnTo>
                      <a:lnTo>
                        <a:pt x="2" y="0"/>
                      </a:lnTo>
                      <a:lnTo>
                        <a:pt x="1" y="1"/>
                      </a:lnTo>
                      <a:lnTo>
                        <a:pt x="1" y="2"/>
                      </a:lnTo>
                      <a:lnTo>
                        <a:pt x="0" y="3"/>
                      </a:lnTo>
                      <a:lnTo>
                        <a:pt x="0" y="4"/>
                      </a:lnTo>
                      <a:lnTo>
                        <a:pt x="1" y="4"/>
                      </a:lnTo>
                      <a:lnTo>
                        <a:pt x="1" y="4"/>
                      </a:lnTo>
                      <a:lnTo>
                        <a:pt x="2" y="5"/>
                      </a:lnTo>
                      <a:lnTo>
                        <a:pt x="2" y="5"/>
                      </a:lnTo>
                      <a:lnTo>
                        <a:pt x="3" y="5"/>
                      </a:lnTo>
                      <a:lnTo>
                        <a:pt x="4" y="6"/>
                      </a:lnTo>
                      <a:lnTo>
                        <a:pt x="5" y="6"/>
                      </a:lnTo>
                      <a:lnTo>
                        <a:pt x="5" y="5"/>
                      </a:lnTo>
                      <a:lnTo>
                        <a:pt x="6" y="5"/>
                      </a:lnTo>
                      <a:lnTo>
                        <a:pt x="6" y="4"/>
                      </a:lnTo>
                      <a:lnTo>
                        <a:pt x="6" y="4"/>
                      </a:lnTo>
                      <a:lnTo>
                        <a:pt x="5" y="3"/>
                      </a:lnTo>
                      <a:lnTo>
                        <a:pt x="4"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092" name="Freeform 1028">
                  <a:extLst>
                    <a:ext uri="{FF2B5EF4-FFF2-40B4-BE49-F238E27FC236}">
                      <a16:creationId xmlns:a16="http://schemas.microsoft.com/office/drawing/2014/main" id="{A0CAC2BB-A0F4-47FD-A52E-03EF92A46309}"/>
                    </a:ext>
                  </a:extLst>
                </p:cNvPr>
                <p:cNvSpPr>
                  <a:spLocks/>
                </p:cNvSpPr>
                <p:nvPr/>
              </p:nvSpPr>
              <p:spPr bwMode="auto">
                <a:xfrm>
                  <a:off x="3315" y="1372"/>
                  <a:ext cx="3" cy="2"/>
                </a:xfrm>
                <a:custGeom>
                  <a:avLst/>
                  <a:gdLst>
                    <a:gd name="T0" fmla="*/ 3 w 3"/>
                    <a:gd name="T1" fmla="*/ 0 h 2"/>
                    <a:gd name="T2" fmla="*/ 3 w 3"/>
                    <a:gd name="T3" fmla="*/ 0 h 2"/>
                    <a:gd name="T4" fmla="*/ 2 w 3"/>
                    <a:gd name="T5" fmla="*/ 0 h 2"/>
                    <a:gd name="T6" fmla="*/ 1 w 3"/>
                    <a:gd name="T7" fmla="*/ 0 h 2"/>
                    <a:gd name="T8" fmla="*/ 0 w 3"/>
                    <a:gd name="T9" fmla="*/ 0 h 2"/>
                    <a:gd name="T10" fmla="*/ 0 w 3"/>
                    <a:gd name="T11" fmla="*/ 0 h 2"/>
                    <a:gd name="T12" fmla="*/ 0 w 3"/>
                    <a:gd name="T13" fmla="*/ 1 h 2"/>
                    <a:gd name="T14" fmla="*/ 1 w 3"/>
                    <a:gd name="T15" fmla="*/ 1 h 2"/>
                    <a:gd name="T16" fmla="*/ 1 w 3"/>
                    <a:gd name="T17" fmla="*/ 2 h 2"/>
                    <a:gd name="T18" fmla="*/ 2 w 3"/>
                    <a:gd name="T19" fmla="*/ 2 h 2"/>
                    <a:gd name="T20" fmla="*/ 2 w 3"/>
                    <a:gd name="T21" fmla="*/ 2 h 2"/>
                    <a:gd name="T22" fmla="*/ 3 w 3"/>
                    <a:gd name="T23" fmla="*/ 2 h 2"/>
                    <a:gd name="T24" fmla="*/ 3 w 3"/>
                    <a:gd name="T25" fmla="*/ 2 h 2"/>
                    <a:gd name="T26" fmla="*/ 3 w 3"/>
                    <a:gd name="T27" fmla="*/ 1 h 2"/>
                    <a:gd name="T28" fmla="*/ 3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3" y="0"/>
                      </a:moveTo>
                      <a:lnTo>
                        <a:pt x="3" y="0"/>
                      </a:lnTo>
                      <a:lnTo>
                        <a:pt x="2" y="0"/>
                      </a:lnTo>
                      <a:lnTo>
                        <a:pt x="1" y="0"/>
                      </a:lnTo>
                      <a:lnTo>
                        <a:pt x="0" y="0"/>
                      </a:lnTo>
                      <a:lnTo>
                        <a:pt x="0" y="0"/>
                      </a:lnTo>
                      <a:lnTo>
                        <a:pt x="0" y="1"/>
                      </a:lnTo>
                      <a:lnTo>
                        <a:pt x="1" y="1"/>
                      </a:lnTo>
                      <a:lnTo>
                        <a:pt x="1" y="2"/>
                      </a:lnTo>
                      <a:lnTo>
                        <a:pt x="2" y="2"/>
                      </a:lnTo>
                      <a:lnTo>
                        <a:pt x="2" y="2"/>
                      </a:lnTo>
                      <a:lnTo>
                        <a:pt x="3" y="2"/>
                      </a:lnTo>
                      <a:lnTo>
                        <a:pt x="3" y="2"/>
                      </a:lnTo>
                      <a:lnTo>
                        <a:pt x="3" y="1"/>
                      </a:lnTo>
                      <a:lnTo>
                        <a:pt x="3"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093" name="Freeform 1029">
                  <a:extLst>
                    <a:ext uri="{FF2B5EF4-FFF2-40B4-BE49-F238E27FC236}">
                      <a16:creationId xmlns:a16="http://schemas.microsoft.com/office/drawing/2014/main" id="{3D3616AB-175D-4DC7-A26D-A44C176937E1}"/>
                    </a:ext>
                  </a:extLst>
                </p:cNvPr>
                <p:cNvSpPr>
                  <a:spLocks/>
                </p:cNvSpPr>
                <p:nvPr/>
              </p:nvSpPr>
              <p:spPr bwMode="auto">
                <a:xfrm>
                  <a:off x="3312" y="1367"/>
                  <a:ext cx="3" cy="3"/>
                </a:xfrm>
                <a:custGeom>
                  <a:avLst/>
                  <a:gdLst>
                    <a:gd name="T0" fmla="*/ 1 w 3"/>
                    <a:gd name="T1" fmla="*/ 0 h 3"/>
                    <a:gd name="T2" fmla="*/ 1 w 3"/>
                    <a:gd name="T3" fmla="*/ 0 h 3"/>
                    <a:gd name="T4" fmla="*/ 1 w 3"/>
                    <a:gd name="T5" fmla="*/ 0 h 3"/>
                    <a:gd name="T6" fmla="*/ 1 w 3"/>
                    <a:gd name="T7" fmla="*/ 0 h 3"/>
                    <a:gd name="T8" fmla="*/ 1 w 3"/>
                    <a:gd name="T9" fmla="*/ 0 h 3"/>
                    <a:gd name="T10" fmla="*/ 0 w 3"/>
                    <a:gd name="T11" fmla="*/ 0 h 3"/>
                    <a:gd name="T12" fmla="*/ 0 w 3"/>
                    <a:gd name="T13" fmla="*/ 1 h 3"/>
                    <a:gd name="T14" fmla="*/ 0 w 3"/>
                    <a:gd name="T15" fmla="*/ 1 h 3"/>
                    <a:gd name="T16" fmla="*/ 0 w 3"/>
                    <a:gd name="T17" fmla="*/ 2 h 3"/>
                    <a:gd name="T18" fmla="*/ 0 w 3"/>
                    <a:gd name="T19" fmla="*/ 2 h 3"/>
                    <a:gd name="T20" fmla="*/ 1 w 3"/>
                    <a:gd name="T21" fmla="*/ 3 h 3"/>
                    <a:gd name="T22" fmla="*/ 2 w 3"/>
                    <a:gd name="T23" fmla="*/ 3 h 3"/>
                    <a:gd name="T24" fmla="*/ 3 w 3"/>
                    <a:gd name="T25" fmla="*/ 3 h 3"/>
                    <a:gd name="T26" fmla="*/ 3 w 3"/>
                    <a:gd name="T27" fmla="*/ 3 h 3"/>
                    <a:gd name="T28" fmla="*/ 3 w 3"/>
                    <a:gd name="T29" fmla="*/ 2 h 3"/>
                    <a:gd name="T30" fmla="*/ 3 w 3"/>
                    <a:gd name="T31" fmla="*/ 1 h 3"/>
                    <a:gd name="T32" fmla="*/ 1 w 3"/>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3">
                      <a:moveTo>
                        <a:pt x="1" y="0"/>
                      </a:moveTo>
                      <a:lnTo>
                        <a:pt x="1" y="0"/>
                      </a:lnTo>
                      <a:lnTo>
                        <a:pt x="1" y="0"/>
                      </a:lnTo>
                      <a:lnTo>
                        <a:pt x="1" y="0"/>
                      </a:lnTo>
                      <a:lnTo>
                        <a:pt x="1" y="0"/>
                      </a:lnTo>
                      <a:lnTo>
                        <a:pt x="0" y="0"/>
                      </a:lnTo>
                      <a:lnTo>
                        <a:pt x="0" y="1"/>
                      </a:lnTo>
                      <a:lnTo>
                        <a:pt x="0" y="1"/>
                      </a:lnTo>
                      <a:lnTo>
                        <a:pt x="0" y="2"/>
                      </a:lnTo>
                      <a:lnTo>
                        <a:pt x="0" y="2"/>
                      </a:lnTo>
                      <a:lnTo>
                        <a:pt x="1" y="3"/>
                      </a:lnTo>
                      <a:lnTo>
                        <a:pt x="2" y="3"/>
                      </a:lnTo>
                      <a:lnTo>
                        <a:pt x="3" y="3"/>
                      </a:lnTo>
                      <a:lnTo>
                        <a:pt x="3" y="3"/>
                      </a:lnTo>
                      <a:lnTo>
                        <a:pt x="3" y="2"/>
                      </a:lnTo>
                      <a:lnTo>
                        <a:pt x="3" y="1"/>
                      </a:lnTo>
                      <a:lnTo>
                        <a:pt x="1"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094" name="Freeform 1030">
                  <a:extLst>
                    <a:ext uri="{FF2B5EF4-FFF2-40B4-BE49-F238E27FC236}">
                      <a16:creationId xmlns:a16="http://schemas.microsoft.com/office/drawing/2014/main" id="{2C925BA0-7762-465B-8287-8EE641A929E4}"/>
                    </a:ext>
                  </a:extLst>
                </p:cNvPr>
                <p:cNvSpPr>
                  <a:spLocks/>
                </p:cNvSpPr>
                <p:nvPr/>
              </p:nvSpPr>
              <p:spPr bwMode="auto">
                <a:xfrm>
                  <a:off x="3266" y="1390"/>
                  <a:ext cx="6" cy="5"/>
                </a:xfrm>
                <a:custGeom>
                  <a:avLst/>
                  <a:gdLst>
                    <a:gd name="T0" fmla="*/ 4 w 6"/>
                    <a:gd name="T1" fmla="*/ 0 h 5"/>
                    <a:gd name="T2" fmla="*/ 4 w 6"/>
                    <a:gd name="T3" fmla="*/ 0 h 5"/>
                    <a:gd name="T4" fmla="*/ 4 w 6"/>
                    <a:gd name="T5" fmla="*/ 0 h 5"/>
                    <a:gd name="T6" fmla="*/ 4 w 6"/>
                    <a:gd name="T7" fmla="*/ 0 h 5"/>
                    <a:gd name="T8" fmla="*/ 3 w 6"/>
                    <a:gd name="T9" fmla="*/ 0 h 5"/>
                    <a:gd name="T10" fmla="*/ 2 w 6"/>
                    <a:gd name="T11" fmla="*/ 0 h 5"/>
                    <a:gd name="T12" fmla="*/ 1 w 6"/>
                    <a:gd name="T13" fmla="*/ 1 h 5"/>
                    <a:gd name="T14" fmla="*/ 1 w 6"/>
                    <a:gd name="T15" fmla="*/ 2 h 5"/>
                    <a:gd name="T16" fmla="*/ 0 w 6"/>
                    <a:gd name="T17" fmla="*/ 3 h 5"/>
                    <a:gd name="T18" fmla="*/ 1 w 6"/>
                    <a:gd name="T19" fmla="*/ 3 h 5"/>
                    <a:gd name="T20" fmla="*/ 1 w 6"/>
                    <a:gd name="T21" fmla="*/ 4 h 5"/>
                    <a:gd name="T22" fmla="*/ 1 w 6"/>
                    <a:gd name="T23" fmla="*/ 4 h 5"/>
                    <a:gd name="T24" fmla="*/ 2 w 6"/>
                    <a:gd name="T25" fmla="*/ 4 h 5"/>
                    <a:gd name="T26" fmla="*/ 2 w 6"/>
                    <a:gd name="T27" fmla="*/ 4 h 5"/>
                    <a:gd name="T28" fmla="*/ 3 w 6"/>
                    <a:gd name="T29" fmla="*/ 5 h 5"/>
                    <a:gd name="T30" fmla="*/ 4 w 6"/>
                    <a:gd name="T31" fmla="*/ 5 h 5"/>
                    <a:gd name="T32" fmla="*/ 5 w 6"/>
                    <a:gd name="T33" fmla="*/ 5 h 5"/>
                    <a:gd name="T34" fmla="*/ 5 w 6"/>
                    <a:gd name="T35" fmla="*/ 5 h 5"/>
                    <a:gd name="T36" fmla="*/ 6 w 6"/>
                    <a:gd name="T37" fmla="*/ 5 h 5"/>
                    <a:gd name="T38" fmla="*/ 6 w 6"/>
                    <a:gd name="T39" fmla="*/ 4 h 5"/>
                    <a:gd name="T40" fmla="*/ 6 w 6"/>
                    <a:gd name="T41" fmla="*/ 3 h 5"/>
                    <a:gd name="T42" fmla="*/ 5 w 6"/>
                    <a:gd name="T43" fmla="*/ 2 h 5"/>
                    <a:gd name="T44" fmla="*/ 4 w 6"/>
                    <a:gd name="T4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5">
                      <a:moveTo>
                        <a:pt x="4" y="0"/>
                      </a:moveTo>
                      <a:lnTo>
                        <a:pt x="4" y="0"/>
                      </a:lnTo>
                      <a:lnTo>
                        <a:pt x="4" y="0"/>
                      </a:lnTo>
                      <a:lnTo>
                        <a:pt x="4" y="0"/>
                      </a:lnTo>
                      <a:lnTo>
                        <a:pt x="3" y="0"/>
                      </a:lnTo>
                      <a:lnTo>
                        <a:pt x="2" y="0"/>
                      </a:lnTo>
                      <a:lnTo>
                        <a:pt x="1" y="1"/>
                      </a:lnTo>
                      <a:lnTo>
                        <a:pt x="1" y="2"/>
                      </a:lnTo>
                      <a:lnTo>
                        <a:pt x="0" y="3"/>
                      </a:lnTo>
                      <a:lnTo>
                        <a:pt x="1" y="3"/>
                      </a:lnTo>
                      <a:lnTo>
                        <a:pt x="1" y="4"/>
                      </a:lnTo>
                      <a:lnTo>
                        <a:pt x="1" y="4"/>
                      </a:lnTo>
                      <a:lnTo>
                        <a:pt x="2" y="4"/>
                      </a:lnTo>
                      <a:lnTo>
                        <a:pt x="2" y="4"/>
                      </a:lnTo>
                      <a:lnTo>
                        <a:pt x="3" y="5"/>
                      </a:lnTo>
                      <a:lnTo>
                        <a:pt x="4" y="5"/>
                      </a:lnTo>
                      <a:lnTo>
                        <a:pt x="5" y="5"/>
                      </a:lnTo>
                      <a:lnTo>
                        <a:pt x="5" y="5"/>
                      </a:lnTo>
                      <a:lnTo>
                        <a:pt x="6" y="5"/>
                      </a:lnTo>
                      <a:lnTo>
                        <a:pt x="6" y="4"/>
                      </a:lnTo>
                      <a:lnTo>
                        <a:pt x="6" y="3"/>
                      </a:lnTo>
                      <a:lnTo>
                        <a:pt x="5" y="2"/>
                      </a:lnTo>
                      <a:lnTo>
                        <a:pt x="4"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095" name="Freeform 1031">
                  <a:extLst>
                    <a:ext uri="{FF2B5EF4-FFF2-40B4-BE49-F238E27FC236}">
                      <a16:creationId xmlns:a16="http://schemas.microsoft.com/office/drawing/2014/main" id="{9F493F9A-5641-422B-9CC4-928E87C1403E}"/>
                    </a:ext>
                  </a:extLst>
                </p:cNvPr>
                <p:cNvSpPr>
                  <a:spLocks/>
                </p:cNvSpPr>
                <p:nvPr/>
              </p:nvSpPr>
              <p:spPr bwMode="auto">
                <a:xfrm>
                  <a:off x="3329" y="1384"/>
                  <a:ext cx="3" cy="3"/>
                </a:xfrm>
                <a:custGeom>
                  <a:avLst/>
                  <a:gdLst>
                    <a:gd name="T0" fmla="*/ 2 w 3"/>
                    <a:gd name="T1" fmla="*/ 0 h 3"/>
                    <a:gd name="T2" fmla="*/ 2 w 3"/>
                    <a:gd name="T3" fmla="*/ 0 h 3"/>
                    <a:gd name="T4" fmla="*/ 1 w 3"/>
                    <a:gd name="T5" fmla="*/ 0 h 3"/>
                    <a:gd name="T6" fmla="*/ 0 w 3"/>
                    <a:gd name="T7" fmla="*/ 0 h 3"/>
                    <a:gd name="T8" fmla="*/ 0 w 3"/>
                    <a:gd name="T9" fmla="*/ 0 h 3"/>
                    <a:gd name="T10" fmla="*/ 0 w 3"/>
                    <a:gd name="T11" fmla="*/ 0 h 3"/>
                    <a:gd name="T12" fmla="*/ 0 w 3"/>
                    <a:gd name="T13" fmla="*/ 1 h 3"/>
                    <a:gd name="T14" fmla="*/ 0 w 3"/>
                    <a:gd name="T15" fmla="*/ 2 h 3"/>
                    <a:gd name="T16" fmla="*/ 1 w 3"/>
                    <a:gd name="T17" fmla="*/ 2 h 3"/>
                    <a:gd name="T18" fmla="*/ 2 w 3"/>
                    <a:gd name="T19" fmla="*/ 3 h 3"/>
                    <a:gd name="T20" fmla="*/ 2 w 3"/>
                    <a:gd name="T21" fmla="*/ 3 h 3"/>
                    <a:gd name="T22" fmla="*/ 3 w 3"/>
                    <a:gd name="T23" fmla="*/ 2 h 3"/>
                    <a:gd name="T24" fmla="*/ 3 w 3"/>
                    <a:gd name="T25" fmla="*/ 2 h 3"/>
                    <a:gd name="T26" fmla="*/ 3 w 3"/>
                    <a:gd name="T27" fmla="*/ 2 h 3"/>
                    <a:gd name="T28" fmla="*/ 2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2" y="0"/>
                      </a:moveTo>
                      <a:lnTo>
                        <a:pt x="2" y="0"/>
                      </a:lnTo>
                      <a:lnTo>
                        <a:pt x="1" y="0"/>
                      </a:lnTo>
                      <a:lnTo>
                        <a:pt x="0" y="0"/>
                      </a:lnTo>
                      <a:lnTo>
                        <a:pt x="0" y="0"/>
                      </a:lnTo>
                      <a:lnTo>
                        <a:pt x="0" y="0"/>
                      </a:lnTo>
                      <a:lnTo>
                        <a:pt x="0" y="1"/>
                      </a:lnTo>
                      <a:lnTo>
                        <a:pt x="0" y="2"/>
                      </a:lnTo>
                      <a:lnTo>
                        <a:pt x="1" y="2"/>
                      </a:lnTo>
                      <a:lnTo>
                        <a:pt x="2" y="3"/>
                      </a:lnTo>
                      <a:lnTo>
                        <a:pt x="2" y="3"/>
                      </a:lnTo>
                      <a:lnTo>
                        <a:pt x="3" y="2"/>
                      </a:lnTo>
                      <a:lnTo>
                        <a:pt x="3" y="2"/>
                      </a:lnTo>
                      <a:lnTo>
                        <a:pt x="3" y="2"/>
                      </a:lnTo>
                      <a:lnTo>
                        <a:pt x="2"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096" name="Freeform 1032">
                  <a:extLst>
                    <a:ext uri="{FF2B5EF4-FFF2-40B4-BE49-F238E27FC236}">
                      <a16:creationId xmlns:a16="http://schemas.microsoft.com/office/drawing/2014/main" id="{A59BD99F-FB36-4DC9-88CF-D892EBD5FF31}"/>
                    </a:ext>
                  </a:extLst>
                </p:cNvPr>
                <p:cNvSpPr>
                  <a:spLocks/>
                </p:cNvSpPr>
                <p:nvPr/>
              </p:nvSpPr>
              <p:spPr bwMode="auto">
                <a:xfrm>
                  <a:off x="3325" y="1379"/>
                  <a:ext cx="3" cy="4"/>
                </a:xfrm>
                <a:custGeom>
                  <a:avLst/>
                  <a:gdLst>
                    <a:gd name="T0" fmla="*/ 2 w 3"/>
                    <a:gd name="T1" fmla="*/ 1 h 4"/>
                    <a:gd name="T2" fmla="*/ 2 w 3"/>
                    <a:gd name="T3" fmla="*/ 1 h 4"/>
                    <a:gd name="T4" fmla="*/ 2 w 3"/>
                    <a:gd name="T5" fmla="*/ 0 h 4"/>
                    <a:gd name="T6" fmla="*/ 2 w 3"/>
                    <a:gd name="T7" fmla="*/ 0 h 4"/>
                    <a:gd name="T8" fmla="*/ 2 w 3"/>
                    <a:gd name="T9" fmla="*/ 0 h 4"/>
                    <a:gd name="T10" fmla="*/ 1 w 3"/>
                    <a:gd name="T11" fmla="*/ 1 h 4"/>
                    <a:gd name="T12" fmla="*/ 0 w 3"/>
                    <a:gd name="T13" fmla="*/ 1 h 4"/>
                    <a:gd name="T14" fmla="*/ 0 w 3"/>
                    <a:gd name="T15" fmla="*/ 2 h 4"/>
                    <a:gd name="T16" fmla="*/ 0 w 3"/>
                    <a:gd name="T17" fmla="*/ 2 h 4"/>
                    <a:gd name="T18" fmla="*/ 1 w 3"/>
                    <a:gd name="T19" fmla="*/ 3 h 4"/>
                    <a:gd name="T20" fmla="*/ 1 w 3"/>
                    <a:gd name="T21" fmla="*/ 3 h 4"/>
                    <a:gd name="T22" fmla="*/ 2 w 3"/>
                    <a:gd name="T23" fmla="*/ 4 h 4"/>
                    <a:gd name="T24" fmla="*/ 3 w 3"/>
                    <a:gd name="T25" fmla="*/ 4 h 4"/>
                    <a:gd name="T26" fmla="*/ 3 w 3"/>
                    <a:gd name="T27" fmla="*/ 4 h 4"/>
                    <a:gd name="T28" fmla="*/ 3 w 3"/>
                    <a:gd name="T29" fmla="*/ 3 h 4"/>
                    <a:gd name="T30" fmla="*/ 3 w 3"/>
                    <a:gd name="T31" fmla="*/ 2 h 4"/>
                    <a:gd name="T32" fmla="*/ 2 w 3"/>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2" y="1"/>
                      </a:moveTo>
                      <a:lnTo>
                        <a:pt x="2" y="1"/>
                      </a:lnTo>
                      <a:lnTo>
                        <a:pt x="2" y="0"/>
                      </a:lnTo>
                      <a:lnTo>
                        <a:pt x="2" y="0"/>
                      </a:lnTo>
                      <a:lnTo>
                        <a:pt x="2" y="0"/>
                      </a:lnTo>
                      <a:lnTo>
                        <a:pt x="1" y="1"/>
                      </a:lnTo>
                      <a:lnTo>
                        <a:pt x="0" y="1"/>
                      </a:lnTo>
                      <a:lnTo>
                        <a:pt x="0" y="2"/>
                      </a:lnTo>
                      <a:lnTo>
                        <a:pt x="0" y="2"/>
                      </a:lnTo>
                      <a:lnTo>
                        <a:pt x="1" y="3"/>
                      </a:lnTo>
                      <a:lnTo>
                        <a:pt x="1" y="3"/>
                      </a:lnTo>
                      <a:lnTo>
                        <a:pt x="2" y="4"/>
                      </a:lnTo>
                      <a:lnTo>
                        <a:pt x="3" y="4"/>
                      </a:lnTo>
                      <a:lnTo>
                        <a:pt x="3" y="4"/>
                      </a:lnTo>
                      <a:lnTo>
                        <a:pt x="3" y="3"/>
                      </a:lnTo>
                      <a:lnTo>
                        <a:pt x="3" y="2"/>
                      </a:lnTo>
                      <a:lnTo>
                        <a:pt x="2"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097" name="Freeform 1033">
                  <a:extLst>
                    <a:ext uri="{FF2B5EF4-FFF2-40B4-BE49-F238E27FC236}">
                      <a16:creationId xmlns:a16="http://schemas.microsoft.com/office/drawing/2014/main" id="{D8F3616A-DC48-4049-AB8C-B9044FCD9FAC}"/>
                    </a:ext>
                  </a:extLst>
                </p:cNvPr>
                <p:cNvSpPr>
                  <a:spLocks/>
                </p:cNvSpPr>
                <p:nvPr/>
              </p:nvSpPr>
              <p:spPr bwMode="auto">
                <a:xfrm>
                  <a:off x="3246" y="1350"/>
                  <a:ext cx="70" cy="71"/>
                </a:xfrm>
                <a:custGeom>
                  <a:avLst/>
                  <a:gdLst>
                    <a:gd name="T0" fmla="*/ 67 w 70"/>
                    <a:gd name="T1" fmla="*/ 8 h 71"/>
                    <a:gd name="T2" fmla="*/ 65 w 70"/>
                    <a:gd name="T3" fmla="*/ 2 h 71"/>
                    <a:gd name="T4" fmla="*/ 52 w 70"/>
                    <a:gd name="T5" fmla="*/ 3 h 71"/>
                    <a:gd name="T6" fmla="*/ 52 w 70"/>
                    <a:gd name="T7" fmla="*/ 9 h 71"/>
                    <a:gd name="T8" fmla="*/ 45 w 70"/>
                    <a:gd name="T9" fmla="*/ 9 h 71"/>
                    <a:gd name="T10" fmla="*/ 42 w 70"/>
                    <a:gd name="T11" fmla="*/ 8 h 71"/>
                    <a:gd name="T12" fmla="*/ 34 w 70"/>
                    <a:gd name="T13" fmla="*/ 7 h 71"/>
                    <a:gd name="T14" fmla="*/ 28 w 70"/>
                    <a:gd name="T15" fmla="*/ 13 h 71"/>
                    <a:gd name="T16" fmla="*/ 23 w 70"/>
                    <a:gd name="T17" fmla="*/ 12 h 71"/>
                    <a:gd name="T18" fmla="*/ 14 w 70"/>
                    <a:gd name="T19" fmla="*/ 17 h 71"/>
                    <a:gd name="T20" fmla="*/ 13 w 70"/>
                    <a:gd name="T21" fmla="*/ 22 h 71"/>
                    <a:gd name="T22" fmla="*/ 10 w 70"/>
                    <a:gd name="T23" fmla="*/ 25 h 71"/>
                    <a:gd name="T24" fmla="*/ 8 w 70"/>
                    <a:gd name="T25" fmla="*/ 30 h 71"/>
                    <a:gd name="T26" fmla="*/ 5 w 70"/>
                    <a:gd name="T27" fmla="*/ 32 h 71"/>
                    <a:gd name="T28" fmla="*/ 0 w 70"/>
                    <a:gd name="T29" fmla="*/ 39 h 71"/>
                    <a:gd name="T30" fmla="*/ 9 w 70"/>
                    <a:gd name="T31" fmla="*/ 44 h 71"/>
                    <a:gd name="T32" fmla="*/ 9 w 70"/>
                    <a:gd name="T33" fmla="*/ 47 h 71"/>
                    <a:gd name="T34" fmla="*/ 15 w 70"/>
                    <a:gd name="T35" fmla="*/ 50 h 71"/>
                    <a:gd name="T36" fmla="*/ 17 w 70"/>
                    <a:gd name="T37" fmla="*/ 53 h 71"/>
                    <a:gd name="T38" fmla="*/ 13 w 70"/>
                    <a:gd name="T39" fmla="*/ 56 h 71"/>
                    <a:gd name="T40" fmla="*/ 12 w 70"/>
                    <a:gd name="T41" fmla="*/ 62 h 71"/>
                    <a:gd name="T42" fmla="*/ 20 w 70"/>
                    <a:gd name="T43" fmla="*/ 64 h 71"/>
                    <a:gd name="T44" fmla="*/ 22 w 70"/>
                    <a:gd name="T45" fmla="*/ 64 h 71"/>
                    <a:gd name="T46" fmla="*/ 25 w 70"/>
                    <a:gd name="T47" fmla="*/ 66 h 71"/>
                    <a:gd name="T48" fmla="*/ 28 w 70"/>
                    <a:gd name="T49" fmla="*/ 69 h 71"/>
                    <a:gd name="T50" fmla="*/ 36 w 70"/>
                    <a:gd name="T51" fmla="*/ 71 h 71"/>
                    <a:gd name="T52" fmla="*/ 39 w 70"/>
                    <a:gd name="T53" fmla="*/ 66 h 71"/>
                    <a:gd name="T54" fmla="*/ 39 w 70"/>
                    <a:gd name="T55" fmla="*/ 70 h 71"/>
                    <a:gd name="T56" fmla="*/ 30 w 70"/>
                    <a:gd name="T57" fmla="*/ 71 h 71"/>
                    <a:gd name="T58" fmla="*/ 29 w 70"/>
                    <a:gd name="T59" fmla="*/ 67 h 71"/>
                    <a:gd name="T60" fmla="*/ 25 w 70"/>
                    <a:gd name="T61" fmla="*/ 66 h 71"/>
                    <a:gd name="T62" fmla="*/ 25 w 70"/>
                    <a:gd name="T63" fmla="*/ 65 h 71"/>
                    <a:gd name="T64" fmla="*/ 22 w 70"/>
                    <a:gd name="T65" fmla="*/ 63 h 71"/>
                    <a:gd name="T66" fmla="*/ 17 w 70"/>
                    <a:gd name="T67" fmla="*/ 63 h 71"/>
                    <a:gd name="T68" fmla="*/ 12 w 70"/>
                    <a:gd name="T69" fmla="*/ 57 h 71"/>
                    <a:gd name="T70" fmla="*/ 19 w 70"/>
                    <a:gd name="T71" fmla="*/ 54 h 71"/>
                    <a:gd name="T72" fmla="*/ 19 w 70"/>
                    <a:gd name="T73" fmla="*/ 54 h 71"/>
                    <a:gd name="T74" fmla="*/ 15 w 70"/>
                    <a:gd name="T75" fmla="*/ 51 h 71"/>
                    <a:gd name="T76" fmla="*/ 15 w 70"/>
                    <a:gd name="T77" fmla="*/ 49 h 71"/>
                    <a:gd name="T78" fmla="*/ 9 w 70"/>
                    <a:gd name="T79" fmla="*/ 46 h 71"/>
                    <a:gd name="T80" fmla="*/ 4 w 70"/>
                    <a:gd name="T81" fmla="*/ 43 h 71"/>
                    <a:gd name="T82" fmla="*/ 1 w 70"/>
                    <a:gd name="T83" fmla="*/ 36 h 71"/>
                    <a:gd name="T84" fmla="*/ 9 w 70"/>
                    <a:gd name="T85" fmla="*/ 31 h 71"/>
                    <a:gd name="T86" fmla="*/ 12 w 70"/>
                    <a:gd name="T87" fmla="*/ 31 h 71"/>
                    <a:gd name="T88" fmla="*/ 8 w 70"/>
                    <a:gd name="T89" fmla="*/ 27 h 71"/>
                    <a:gd name="T90" fmla="*/ 13 w 70"/>
                    <a:gd name="T91" fmla="*/ 25 h 71"/>
                    <a:gd name="T92" fmla="*/ 17 w 70"/>
                    <a:gd name="T93" fmla="*/ 23 h 71"/>
                    <a:gd name="T94" fmla="*/ 15 w 70"/>
                    <a:gd name="T95" fmla="*/ 18 h 71"/>
                    <a:gd name="T96" fmla="*/ 23 w 70"/>
                    <a:gd name="T97" fmla="*/ 12 h 71"/>
                    <a:gd name="T98" fmla="*/ 29 w 70"/>
                    <a:gd name="T99" fmla="*/ 14 h 71"/>
                    <a:gd name="T100" fmla="*/ 32 w 70"/>
                    <a:gd name="T101" fmla="*/ 9 h 71"/>
                    <a:gd name="T102" fmla="*/ 41 w 70"/>
                    <a:gd name="T103" fmla="*/ 8 h 71"/>
                    <a:gd name="T104" fmla="*/ 42 w 70"/>
                    <a:gd name="T105" fmla="*/ 9 h 71"/>
                    <a:gd name="T106" fmla="*/ 44 w 70"/>
                    <a:gd name="T107" fmla="*/ 8 h 71"/>
                    <a:gd name="T108" fmla="*/ 48 w 70"/>
                    <a:gd name="T109" fmla="*/ 8 h 71"/>
                    <a:gd name="T110" fmla="*/ 53 w 70"/>
                    <a:gd name="T111" fmla="*/ 10 h 71"/>
                    <a:gd name="T112" fmla="*/ 52 w 70"/>
                    <a:gd name="T113" fmla="*/ 4 h 71"/>
                    <a:gd name="T114" fmla="*/ 62 w 70"/>
                    <a:gd name="T115" fmla="*/ 1 h 71"/>
                    <a:gd name="T116" fmla="*/ 66 w 70"/>
                    <a:gd name="T117" fmla="*/ 7 h 71"/>
                    <a:gd name="T118" fmla="*/ 66 w 70"/>
                    <a:gd name="T119" fmla="*/ 9 h 71"/>
                    <a:gd name="T120" fmla="*/ 70 w 70"/>
                    <a:gd name="T121" fmla="*/ 1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 h="71">
                      <a:moveTo>
                        <a:pt x="70" y="13"/>
                      </a:moveTo>
                      <a:lnTo>
                        <a:pt x="70" y="13"/>
                      </a:lnTo>
                      <a:lnTo>
                        <a:pt x="70" y="12"/>
                      </a:lnTo>
                      <a:lnTo>
                        <a:pt x="70" y="11"/>
                      </a:lnTo>
                      <a:lnTo>
                        <a:pt x="70" y="11"/>
                      </a:lnTo>
                      <a:lnTo>
                        <a:pt x="69" y="10"/>
                      </a:lnTo>
                      <a:lnTo>
                        <a:pt x="69" y="9"/>
                      </a:lnTo>
                      <a:lnTo>
                        <a:pt x="69" y="9"/>
                      </a:lnTo>
                      <a:lnTo>
                        <a:pt x="67" y="8"/>
                      </a:lnTo>
                      <a:lnTo>
                        <a:pt x="67" y="8"/>
                      </a:lnTo>
                      <a:lnTo>
                        <a:pt x="66" y="8"/>
                      </a:lnTo>
                      <a:lnTo>
                        <a:pt x="66" y="8"/>
                      </a:lnTo>
                      <a:lnTo>
                        <a:pt x="66" y="7"/>
                      </a:lnTo>
                      <a:lnTo>
                        <a:pt x="67" y="6"/>
                      </a:lnTo>
                      <a:lnTo>
                        <a:pt x="66" y="5"/>
                      </a:lnTo>
                      <a:lnTo>
                        <a:pt x="66" y="3"/>
                      </a:lnTo>
                      <a:lnTo>
                        <a:pt x="66" y="3"/>
                      </a:lnTo>
                      <a:lnTo>
                        <a:pt x="65" y="2"/>
                      </a:lnTo>
                      <a:lnTo>
                        <a:pt x="63" y="1"/>
                      </a:lnTo>
                      <a:lnTo>
                        <a:pt x="61" y="1"/>
                      </a:lnTo>
                      <a:lnTo>
                        <a:pt x="60" y="0"/>
                      </a:lnTo>
                      <a:lnTo>
                        <a:pt x="60" y="0"/>
                      </a:lnTo>
                      <a:lnTo>
                        <a:pt x="59" y="0"/>
                      </a:lnTo>
                      <a:lnTo>
                        <a:pt x="57" y="0"/>
                      </a:lnTo>
                      <a:lnTo>
                        <a:pt x="55" y="1"/>
                      </a:lnTo>
                      <a:lnTo>
                        <a:pt x="54" y="2"/>
                      </a:lnTo>
                      <a:lnTo>
                        <a:pt x="52" y="3"/>
                      </a:lnTo>
                      <a:lnTo>
                        <a:pt x="52" y="3"/>
                      </a:lnTo>
                      <a:lnTo>
                        <a:pt x="51" y="4"/>
                      </a:lnTo>
                      <a:lnTo>
                        <a:pt x="51" y="5"/>
                      </a:lnTo>
                      <a:lnTo>
                        <a:pt x="51" y="6"/>
                      </a:lnTo>
                      <a:lnTo>
                        <a:pt x="51" y="7"/>
                      </a:lnTo>
                      <a:lnTo>
                        <a:pt x="51" y="7"/>
                      </a:lnTo>
                      <a:lnTo>
                        <a:pt x="51" y="8"/>
                      </a:lnTo>
                      <a:lnTo>
                        <a:pt x="52" y="9"/>
                      </a:lnTo>
                      <a:lnTo>
                        <a:pt x="52" y="9"/>
                      </a:lnTo>
                      <a:lnTo>
                        <a:pt x="51" y="9"/>
                      </a:lnTo>
                      <a:lnTo>
                        <a:pt x="51" y="9"/>
                      </a:lnTo>
                      <a:lnTo>
                        <a:pt x="50" y="8"/>
                      </a:lnTo>
                      <a:lnTo>
                        <a:pt x="49" y="8"/>
                      </a:lnTo>
                      <a:lnTo>
                        <a:pt x="49" y="8"/>
                      </a:lnTo>
                      <a:lnTo>
                        <a:pt x="48" y="8"/>
                      </a:lnTo>
                      <a:lnTo>
                        <a:pt x="47" y="8"/>
                      </a:lnTo>
                      <a:lnTo>
                        <a:pt x="45" y="9"/>
                      </a:lnTo>
                      <a:lnTo>
                        <a:pt x="45" y="9"/>
                      </a:lnTo>
                      <a:lnTo>
                        <a:pt x="45" y="9"/>
                      </a:lnTo>
                      <a:lnTo>
                        <a:pt x="45" y="8"/>
                      </a:lnTo>
                      <a:lnTo>
                        <a:pt x="45" y="8"/>
                      </a:lnTo>
                      <a:lnTo>
                        <a:pt x="44" y="8"/>
                      </a:lnTo>
                      <a:lnTo>
                        <a:pt x="43" y="7"/>
                      </a:lnTo>
                      <a:lnTo>
                        <a:pt x="43" y="7"/>
                      </a:lnTo>
                      <a:lnTo>
                        <a:pt x="43" y="7"/>
                      </a:lnTo>
                      <a:lnTo>
                        <a:pt x="42" y="7"/>
                      </a:lnTo>
                      <a:lnTo>
                        <a:pt x="42" y="8"/>
                      </a:lnTo>
                      <a:lnTo>
                        <a:pt x="42" y="8"/>
                      </a:lnTo>
                      <a:lnTo>
                        <a:pt x="42" y="8"/>
                      </a:lnTo>
                      <a:lnTo>
                        <a:pt x="41" y="7"/>
                      </a:lnTo>
                      <a:lnTo>
                        <a:pt x="40" y="7"/>
                      </a:lnTo>
                      <a:lnTo>
                        <a:pt x="40" y="7"/>
                      </a:lnTo>
                      <a:lnTo>
                        <a:pt x="38" y="7"/>
                      </a:lnTo>
                      <a:lnTo>
                        <a:pt x="37" y="7"/>
                      </a:lnTo>
                      <a:lnTo>
                        <a:pt x="35" y="7"/>
                      </a:lnTo>
                      <a:lnTo>
                        <a:pt x="34" y="7"/>
                      </a:lnTo>
                      <a:lnTo>
                        <a:pt x="34" y="7"/>
                      </a:lnTo>
                      <a:lnTo>
                        <a:pt x="33" y="8"/>
                      </a:lnTo>
                      <a:lnTo>
                        <a:pt x="31" y="8"/>
                      </a:lnTo>
                      <a:lnTo>
                        <a:pt x="31" y="9"/>
                      </a:lnTo>
                      <a:lnTo>
                        <a:pt x="30" y="10"/>
                      </a:lnTo>
                      <a:lnTo>
                        <a:pt x="30" y="10"/>
                      </a:lnTo>
                      <a:lnTo>
                        <a:pt x="29" y="11"/>
                      </a:lnTo>
                      <a:lnTo>
                        <a:pt x="28" y="12"/>
                      </a:lnTo>
                      <a:lnTo>
                        <a:pt x="28" y="13"/>
                      </a:lnTo>
                      <a:lnTo>
                        <a:pt x="28" y="14"/>
                      </a:lnTo>
                      <a:lnTo>
                        <a:pt x="28" y="14"/>
                      </a:lnTo>
                      <a:lnTo>
                        <a:pt x="28" y="14"/>
                      </a:lnTo>
                      <a:lnTo>
                        <a:pt x="28" y="14"/>
                      </a:lnTo>
                      <a:lnTo>
                        <a:pt x="27" y="13"/>
                      </a:lnTo>
                      <a:lnTo>
                        <a:pt x="27" y="13"/>
                      </a:lnTo>
                      <a:lnTo>
                        <a:pt x="25" y="12"/>
                      </a:lnTo>
                      <a:lnTo>
                        <a:pt x="23" y="12"/>
                      </a:lnTo>
                      <a:lnTo>
                        <a:pt x="23" y="12"/>
                      </a:lnTo>
                      <a:lnTo>
                        <a:pt x="22" y="12"/>
                      </a:lnTo>
                      <a:lnTo>
                        <a:pt x="20" y="12"/>
                      </a:lnTo>
                      <a:lnTo>
                        <a:pt x="19" y="12"/>
                      </a:lnTo>
                      <a:lnTo>
                        <a:pt x="17" y="13"/>
                      </a:lnTo>
                      <a:lnTo>
                        <a:pt x="17" y="13"/>
                      </a:lnTo>
                      <a:lnTo>
                        <a:pt x="16" y="14"/>
                      </a:lnTo>
                      <a:lnTo>
                        <a:pt x="15" y="15"/>
                      </a:lnTo>
                      <a:lnTo>
                        <a:pt x="14" y="16"/>
                      </a:lnTo>
                      <a:lnTo>
                        <a:pt x="14" y="17"/>
                      </a:lnTo>
                      <a:lnTo>
                        <a:pt x="14" y="17"/>
                      </a:lnTo>
                      <a:lnTo>
                        <a:pt x="14" y="18"/>
                      </a:lnTo>
                      <a:lnTo>
                        <a:pt x="15" y="20"/>
                      </a:lnTo>
                      <a:lnTo>
                        <a:pt x="15" y="21"/>
                      </a:lnTo>
                      <a:lnTo>
                        <a:pt x="16" y="22"/>
                      </a:lnTo>
                      <a:lnTo>
                        <a:pt x="16" y="22"/>
                      </a:lnTo>
                      <a:lnTo>
                        <a:pt x="15" y="22"/>
                      </a:lnTo>
                      <a:lnTo>
                        <a:pt x="13" y="22"/>
                      </a:lnTo>
                      <a:lnTo>
                        <a:pt x="13" y="22"/>
                      </a:lnTo>
                      <a:lnTo>
                        <a:pt x="13" y="23"/>
                      </a:lnTo>
                      <a:lnTo>
                        <a:pt x="13" y="23"/>
                      </a:lnTo>
                      <a:lnTo>
                        <a:pt x="13" y="23"/>
                      </a:lnTo>
                      <a:lnTo>
                        <a:pt x="13" y="23"/>
                      </a:lnTo>
                      <a:lnTo>
                        <a:pt x="13" y="24"/>
                      </a:lnTo>
                      <a:lnTo>
                        <a:pt x="13" y="24"/>
                      </a:lnTo>
                      <a:lnTo>
                        <a:pt x="13" y="24"/>
                      </a:lnTo>
                      <a:lnTo>
                        <a:pt x="11" y="24"/>
                      </a:lnTo>
                      <a:lnTo>
                        <a:pt x="10" y="25"/>
                      </a:lnTo>
                      <a:lnTo>
                        <a:pt x="9" y="25"/>
                      </a:lnTo>
                      <a:lnTo>
                        <a:pt x="8" y="26"/>
                      </a:lnTo>
                      <a:lnTo>
                        <a:pt x="8" y="26"/>
                      </a:lnTo>
                      <a:lnTo>
                        <a:pt x="7" y="27"/>
                      </a:lnTo>
                      <a:lnTo>
                        <a:pt x="7" y="27"/>
                      </a:lnTo>
                      <a:lnTo>
                        <a:pt x="7" y="28"/>
                      </a:lnTo>
                      <a:lnTo>
                        <a:pt x="7" y="28"/>
                      </a:lnTo>
                      <a:lnTo>
                        <a:pt x="8" y="29"/>
                      </a:lnTo>
                      <a:lnTo>
                        <a:pt x="8" y="30"/>
                      </a:lnTo>
                      <a:lnTo>
                        <a:pt x="8" y="30"/>
                      </a:lnTo>
                      <a:lnTo>
                        <a:pt x="9" y="30"/>
                      </a:lnTo>
                      <a:lnTo>
                        <a:pt x="10" y="31"/>
                      </a:lnTo>
                      <a:lnTo>
                        <a:pt x="10" y="31"/>
                      </a:lnTo>
                      <a:lnTo>
                        <a:pt x="9" y="31"/>
                      </a:lnTo>
                      <a:lnTo>
                        <a:pt x="9" y="31"/>
                      </a:lnTo>
                      <a:lnTo>
                        <a:pt x="8" y="31"/>
                      </a:lnTo>
                      <a:lnTo>
                        <a:pt x="7" y="31"/>
                      </a:lnTo>
                      <a:lnTo>
                        <a:pt x="5" y="32"/>
                      </a:lnTo>
                      <a:lnTo>
                        <a:pt x="5" y="32"/>
                      </a:lnTo>
                      <a:lnTo>
                        <a:pt x="4" y="33"/>
                      </a:lnTo>
                      <a:lnTo>
                        <a:pt x="3" y="33"/>
                      </a:lnTo>
                      <a:lnTo>
                        <a:pt x="2" y="34"/>
                      </a:lnTo>
                      <a:lnTo>
                        <a:pt x="1" y="35"/>
                      </a:lnTo>
                      <a:lnTo>
                        <a:pt x="1" y="35"/>
                      </a:lnTo>
                      <a:lnTo>
                        <a:pt x="0" y="37"/>
                      </a:lnTo>
                      <a:lnTo>
                        <a:pt x="0" y="38"/>
                      </a:lnTo>
                      <a:lnTo>
                        <a:pt x="0" y="39"/>
                      </a:lnTo>
                      <a:lnTo>
                        <a:pt x="0" y="40"/>
                      </a:lnTo>
                      <a:lnTo>
                        <a:pt x="0" y="40"/>
                      </a:lnTo>
                      <a:lnTo>
                        <a:pt x="1" y="41"/>
                      </a:lnTo>
                      <a:lnTo>
                        <a:pt x="2" y="42"/>
                      </a:lnTo>
                      <a:lnTo>
                        <a:pt x="4" y="43"/>
                      </a:lnTo>
                      <a:lnTo>
                        <a:pt x="5" y="44"/>
                      </a:lnTo>
                      <a:lnTo>
                        <a:pt x="5" y="44"/>
                      </a:lnTo>
                      <a:lnTo>
                        <a:pt x="7" y="44"/>
                      </a:lnTo>
                      <a:lnTo>
                        <a:pt x="9" y="44"/>
                      </a:lnTo>
                      <a:lnTo>
                        <a:pt x="9" y="44"/>
                      </a:lnTo>
                      <a:lnTo>
                        <a:pt x="9" y="45"/>
                      </a:lnTo>
                      <a:lnTo>
                        <a:pt x="9" y="45"/>
                      </a:lnTo>
                      <a:lnTo>
                        <a:pt x="9" y="45"/>
                      </a:lnTo>
                      <a:lnTo>
                        <a:pt x="9" y="45"/>
                      </a:lnTo>
                      <a:lnTo>
                        <a:pt x="9" y="46"/>
                      </a:lnTo>
                      <a:lnTo>
                        <a:pt x="9" y="46"/>
                      </a:lnTo>
                      <a:lnTo>
                        <a:pt x="9" y="46"/>
                      </a:lnTo>
                      <a:lnTo>
                        <a:pt x="9" y="47"/>
                      </a:lnTo>
                      <a:lnTo>
                        <a:pt x="10" y="47"/>
                      </a:lnTo>
                      <a:lnTo>
                        <a:pt x="11" y="48"/>
                      </a:lnTo>
                      <a:lnTo>
                        <a:pt x="11" y="48"/>
                      </a:lnTo>
                      <a:lnTo>
                        <a:pt x="13" y="49"/>
                      </a:lnTo>
                      <a:lnTo>
                        <a:pt x="14" y="49"/>
                      </a:lnTo>
                      <a:lnTo>
                        <a:pt x="14" y="49"/>
                      </a:lnTo>
                      <a:lnTo>
                        <a:pt x="15" y="50"/>
                      </a:lnTo>
                      <a:lnTo>
                        <a:pt x="15" y="50"/>
                      </a:lnTo>
                      <a:lnTo>
                        <a:pt x="15" y="50"/>
                      </a:lnTo>
                      <a:lnTo>
                        <a:pt x="15" y="50"/>
                      </a:lnTo>
                      <a:lnTo>
                        <a:pt x="15" y="50"/>
                      </a:lnTo>
                      <a:lnTo>
                        <a:pt x="14" y="51"/>
                      </a:lnTo>
                      <a:lnTo>
                        <a:pt x="14" y="51"/>
                      </a:lnTo>
                      <a:lnTo>
                        <a:pt x="14" y="51"/>
                      </a:lnTo>
                      <a:lnTo>
                        <a:pt x="14" y="51"/>
                      </a:lnTo>
                      <a:lnTo>
                        <a:pt x="15" y="52"/>
                      </a:lnTo>
                      <a:lnTo>
                        <a:pt x="15" y="52"/>
                      </a:lnTo>
                      <a:lnTo>
                        <a:pt x="17" y="53"/>
                      </a:lnTo>
                      <a:lnTo>
                        <a:pt x="17" y="53"/>
                      </a:lnTo>
                      <a:lnTo>
                        <a:pt x="18" y="54"/>
                      </a:lnTo>
                      <a:lnTo>
                        <a:pt x="18" y="54"/>
                      </a:lnTo>
                      <a:lnTo>
                        <a:pt x="17" y="54"/>
                      </a:lnTo>
                      <a:lnTo>
                        <a:pt x="16" y="54"/>
                      </a:lnTo>
                      <a:lnTo>
                        <a:pt x="15" y="55"/>
                      </a:lnTo>
                      <a:lnTo>
                        <a:pt x="15" y="55"/>
                      </a:lnTo>
                      <a:lnTo>
                        <a:pt x="14" y="55"/>
                      </a:lnTo>
                      <a:lnTo>
                        <a:pt x="13" y="56"/>
                      </a:lnTo>
                      <a:lnTo>
                        <a:pt x="12" y="57"/>
                      </a:lnTo>
                      <a:lnTo>
                        <a:pt x="12" y="57"/>
                      </a:lnTo>
                      <a:lnTo>
                        <a:pt x="12" y="57"/>
                      </a:lnTo>
                      <a:lnTo>
                        <a:pt x="11" y="58"/>
                      </a:lnTo>
                      <a:lnTo>
                        <a:pt x="11" y="59"/>
                      </a:lnTo>
                      <a:lnTo>
                        <a:pt x="12" y="60"/>
                      </a:lnTo>
                      <a:lnTo>
                        <a:pt x="12" y="61"/>
                      </a:lnTo>
                      <a:lnTo>
                        <a:pt x="12" y="61"/>
                      </a:lnTo>
                      <a:lnTo>
                        <a:pt x="12" y="62"/>
                      </a:lnTo>
                      <a:lnTo>
                        <a:pt x="13" y="62"/>
                      </a:lnTo>
                      <a:lnTo>
                        <a:pt x="14" y="63"/>
                      </a:lnTo>
                      <a:lnTo>
                        <a:pt x="15" y="63"/>
                      </a:lnTo>
                      <a:lnTo>
                        <a:pt x="15" y="63"/>
                      </a:lnTo>
                      <a:lnTo>
                        <a:pt x="16" y="64"/>
                      </a:lnTo>
                      <a:lnTo>
                        <a:pt x="17" y="64"/>
                      </a:lnTo>
                      <a:lnTo>
                        <a:pt x="19" y="64"/>
                      </a:lnTo>
                      <a:lnTo>
                        <a:pt x="20" y="64"/>
                      </a:lnTo>
                      <a:lnTo>
                        <a:pt x="20" y="64"/>
                      </a:lnTo>
                      <a:lnTo>
                        <a:pt x="21" y="63"/>
                      </a:lnTo>
                      <a:lnTo>
                        <a:pt x="21" y="63"/>
                      </a:lnTo>
                      <a:lnTo>
                        <a:pt x="22" y="63"/>
                      </a:lnTo>
                      <a:lnTo>
                        <a:pt x="22" y="63"/>
                      </a:lnTo>
                      <a:lnTo>
                        <a:pt x="22" y="63"/>
                      </a:lnTo>
                      <a:lnTo>
                        <a:pt x="22" y="63"/>
                      </a:lnTo>
                      <a:lnTo>
                        <a:pt x="22" y="63"/>
                      </a:lnTo>
                      <a:lnTo>
                        <a:pt x="22" y="64"/>
                      </a:lnTo>
                      <a:lnTo>
                        <a:pt x="22" y="64"/>
                      </a:lnTo>
                      <a:lnTo>
                        <a:pt x="23" y="64"/>
                      </a:lnTo>
                      <a:lnTo>
                        <a:pt x="23" y="64"/>
                      </a:lnTo>
                      <a:lnTo>
                        <a:pt x="24" y="65"/>
                      </a:lnTo>
                      <a:lnTo>
                        <a:pt x="24" y="65"/>
                      </a:lnTo>
                      <a:lnTo>
                        <a:pt x="25" y="65"/>
                      </a:lnTo>
                      <a:lnTo>
                        <a:pt x="25" y="65"/>
                      </a:lnTo>
                      <a:lnTo>
                        <a:pt x="25" y="66"/>
                      </a:lnTo>
                      <a:lnTo>
                        <a:pt x="25" y="66"/>
                      </a:lnTo>
                      <a:lnTo>
                        <a:pt x="25" y="66"/>
                      </a:lnTo>
                      <a:lnTo>
                        <a:pt x="25" y="66"/>
                      </a:lnTo>
                      <a:lnTo>
                        <a:pt x="26" y="67"/>
                      </a:lnTo>
                      <a:lnTo>
                        <a:pt x="26" y="67"/>
                      </a:lnTo>
                      <a:lnTo>
                        <a:pt x="27" y="67"/>
                      </a:lnTo>
                      <a:lnTo>
                        <a:pt x="28" y="67"/>
                      </a:lnTo>
                      <a:lnTo>
                        <a:pt x="28" y="67"/>
                      </a:lnTo>
                      <a:lnTo>
                        <a:pt x="28" y="68"/>
                      </a:lnTo>
                      <a:lnTo>
                        <a:pt x="28" y="68"/>
                      </a:lnTo>
                      <a:lnTo>
                        <a:pt x="28" y="69"/>
                      </a:lnTo>
                      <a:lnTo>
                        <a:pt x="28" y="70"/>
                      </a:lnTo>
                      <a:lnTo>
                        <a:pt x="28" y="70"/>
                      </a:lnTo>
                      <a:lnTo>
                        <a:pt x="29" y="71"/>
                      </a:lnTo>
                      <a:lnTo>
                        <a:pt x="31" y="71"/>
                      </a:lnTo>
                      <a:lnTo>
                        <a:pt x="32" y="71"/>
                      </a:lnTo>
                      <a:lnTo>
                        <a:pt x="33" y="71"/>
                      </a:lnTo>
                      <a:lnTo>
                        <a:pt x="33" y="71"/>
                      </a:lnTo>
                      <a:lnTo>
                        <a:pt x="35" y="71"/>
                      </a:lnTo>
                      <a:lnTo>
                        <a:pt x="36" y="71"/>
                      </a:lnTo>
                      <a:lnTo>
                        <a:pt x="37" y="70"/>
                      </a:lnTo>
                      <a:lnTo>
                        <a:pt x="39" y="70"/>
                      </a:lnTo>
                      <a:lnTo>
                        <a:pt x="39" y="70"/>
                      </a:lnTo>
                      <a:lnTo>
                        <a:pt x="40" y="69"/>
                      </a:lnTo>
                      <a:lnTo>
                        <a:pt x="40" y="67"/>
                      </a:lnTo>
                      <a:lnTo>
                        <a:pt x="40" y="67"/>
                      </a:lnTo>
                      <a:lnTo>
                        <a:pt x="40" y="67"/>
                      </a:lnTo>
                      <a:lnTo>
                        <a:pt x="40" y="67"/>
                      </a:lnTo>
                      <a:lnTo>
                        <a:pt x="39" y="66"/>
                      </a:lnTo>
                      <a:lnTo>
                        <a:pt x="39" y="66"/>
                      </a:lnTo>
                      <a:lnTo>
                        <a:pt x="39" y="66"/>
                      </a:lnTo>
                      <a:lnTo>
                        <a:pt x="39" y="66"/>
                      </a:lnTo>
                      <a:lnTo>
                        <a:pt x="40" y="67"/>
                      </a:lnTo>
                      <a:lnTo>
                        <a:pt x="40" y="67"/>
                      </a:lnTo>
                      <a:lnTo>
                        <a:pt x="40" y="68"/>
                      </a:lnTo>
                      <a:lnTo>
                        <a:pt x="39" y="69"/>
                      </a:lnTo>
                      <a:lnTo>
                        <a:pt x="39" y="69"/>
                      </a:lnTo>
                      <a:lnTo>
                        <a:pt x="39" y="70"/>
                      </a:lnTo>
                      <a:lnTo>
                        <a:pt x="37" y="70"/>
                      </a:lnTo>
                      <a:lnTo>
                        <a:pt x="37" y="70"/>
                      </a:lnTo>
                      <a:lnTo>
                        <a:pt x="37" y="71"/>
                      </a:lnTo>
                      <a:lnTo>
                        <a:pt x="36" y="71"/>
                      </a:lnTo>
                      <a:lnTo>
                        <a:pt x="33" y="71"/>
                      </a:lnTo>
                      <a:lnTo>
                        <a:pt x="33" y="71"/>
                      </a:lnTo>
                      <a:lnTo>
                        <a:pt x="32" y="71"/>
                      </a:lnTo>
                      <a:lnTo>
                        <a:pt x="31" y="71"/>
                      </a:lnTo>
                      <a:lnTo>
                        <a:pt x="30" y="71"/>
                      </a:lnTo>
                      <a:lnTo>
                        <a:pt x="29" y="70"/>
                      </a:lnTo>
                      <a:lnTo>
                        <a:pt x="29" y="70"/>
                      </a:lnTo>
                      <a:lnTo>
                        <a:pt x="28" y="69"/>
                      </a:lnTo>
                      <a:lnTo>
                        <a:pt x="28" y="68"/>
                      </a:lnTo>
                      <a:lnTo>
                        <a:pt x="28" y="68"/>
                      </a:lnTo>
                      <a:lnTo>
                        <a:pt x="28" y="68"/>
                      </a:lnTo>
                      <a:lnTo>
                        <a:pt x="28" y="67"/>
                      </a:lnTo>
                      <a:lnTo>
                        <a:pt x="29" y="67"/>
                      </a:lnTo>
                      <a:lnTo>
                        <a:pt x="29" y="67"/>
                      </a:lnTo>
                      <a:lnTo>
                        <a:pt x="29" y="66"/>
                      </a:lnTo>
                      <a:lnTo>
                        <a:pt x="29" y="66"/>
                      </a:lnTo>
                      <a:lnTo>
                        <a:pt x="29" y="66"/>
                      </a:lnTo>
                      <a:lnTo>
                        <a:pt x="28" y="66"/>
                      </a:lnTo>
                      <a:lnTo>
                        <a:pt x="28" y="66"/>
                      </a:lnTo>
                      <a:lnTo>
                        <a:pt x="28" y="66"/>
                      </a:lnTo>
                      <a:lnTo>
                        <a:pt x="27" y="66"/>
                      </a:lnTo>
                      <a:lnTo>
                        <a:pt x="26" y="66"/>
                      </a:lnTo>
                      <a:lnTo>
                        <a:pt x="25" y="66"/>
                      </a:lnTo>
                      <a:lnTo>
                        <a:pt x="25" y="66"/>
                      </a:lnTo>
                      <a:lnTo>
                        <a:pt x="25" y="66"/>
                      </a:lnTo>
                      <a:lnTo>
                        <a:pt x="25" y="65"/>
                      </a:lnTo>
                      <a:lnTo>
                        <a:pt x="26" y="65"/>
                      </a:lnTo>
                      <a:lnTo>
                        <a:pt x="26" y="65"/>
                      </a:lnTo>
                      <a:lnTo>
                        <a:pt x="26" y="65"/>
                      </a:lnTo>
                      <a:lnTo>
                        <a:pt x="25" y="65"/>
                      </a:lnTo>
                      <a:lnTo>
                        <a:pt x="25" y="65"/>
                      </a:lnTo>
                      <a:lnTo>
                        <a:pt x="25" y="65"/>
                      </a:lnTo>
                      <a:lnTo>
                        <a:pt x="25" y="65"/>
                      </a:lnTo>
                      <a:lnTo>
                        <a:pt x="24" y="65"/>
                      </a:lnTo>
                      <a:lnTo>
                        <a:pt x="23" y="64"/>
                      </a:lnTo>
                      <a:lnTo>
                        <a:pt x="23" y="64"/>
                      </a:lnTo>
                      <a:lnTo>
                        <a:pt x="23" y="64"/>
                      </a:lnTo>
                      <a:lnTo>
                        <a:pt x="23" y="63"/>
                      </a:lnTo>
                      <a:lnTo>
                        <a:pt x="23" y="63"/>
                      </a:lnTo>
                      <a:lnTo>
                        <a:pt x="23" y="63"/>
                      </a:lnTo>
                      <a:lnTo>
                        <a:pt x="22" y="63"/>
                      </a:lnTo>
                      <a:lnTo>
                        <a:pt x="22" y="63"/>
                      </a:lnTo>
                      <a:lnTo>
                        <a:pt x="22" y="63"/>
                      </a:lnTo>
                      <a:lnTo>
                        <a:pt x="21" y="63"/>
                      </a:lnTo>
                      <a:lnTo>
                        <a:pt x="21" y="63"/>
                      </a:lnTo>
                      <a:lnTo>
                        <a:pt x="20" y="63"/>
                      </a:lnTo>
                      <a:lnTo>
                        <a:pt x="19" y="64"/>
                      </a:lnTo>
                      <a:lnTo>
                        <a:pt x="19" y="64"/>
                      </a:lnTo>
                      <a:lnTo>
                        <a:pt x="18" y="63"/>
                      </a:lnTo>
                      <a:lnTo>
                        <a:pt x="17" y="63"/>
                      </a:lnTo>
                      <a:lnTo>
                        <a:pt x="14" y="62"/>
                      </a:lnTo>
                      <a:lnTo>
                        <a:pt x="14" y="62"/>
                      </a:lnTo>
                      <a:lnTo>
                        <a:pt x="13" y="62"/>
                      </a:lnTo>
                      <a:lnTo>
                        <a:pt x="13" y="61"/>
                      </a:lnTo>
                      <a:lnTo>
                        <a:pt x="12" y="60"/>
                      </a:lnTo>
                      <a:lnTo>
                        <a:pt x="12" y="59"/>
                      </a:lnTo>
                      <a:lnTo>
                        <a:pt x="12" y="59"/>
                      </a:lnTo>
                      <a:lnTo>
                        <a:pt x="12" y="58"/>
                      </a:lnTo>
                      <a:lnTo>
                        <a:pt x="12" y="57"/>
                      </a:lnTo>
                      <a:lnTo>
                        <a:pt x="13" y="56"/>
                      </a:lnTo>
                      <a:lnTo>
                        <a:pt x="14" y="56"/>
                      </a:lnTo>
                      <a:lnTo>
                        <a:pt x="14" y="56"/>
                      </a:lnTo>
                      <a:lnTo>
                        <a:pt x="15" y="55"/>
                      </a:lnTo>
                      <a:lnTo>
                        <a:pt x="15" y="55"/>
                      </a:lnTo>
                      <a:lnTo>
                        <a:pt x="17" y="54"/>
                      </a:lnTo>
                      <a:lnTo>
                        <a:pt x="17" y="54"/>
                      </a:lnTo>
                      <a:lnTo>
                        <a:pt x="18" y="54"/>
                      </a:lnTo>
                      <a:lnTo>
                        <a:pt x="19" y="54"/>
                      </a:lnTo>
                      <a:lnTo>
                        <a:pt x="19" y="54"/>
                      </a:lnTo>
                      <a:lnTo>
                        <a:pt x="20" y="54"/>
                      </a:lnTo>
                      <a:lnTo>
                        <a:pt x="20" y="54"/>
                      </a:lnTo>
                      <a:lnTo>
                        <a:pt x="20" y="54"/>
                      </a:lnTo>
                      <a:lnTo>
                        <a:pt x="20" y="54"/>
                      </a:lnTo>
                      <a:lnTo>
                        <a:pt x="20" y="54"/>
                      </a:lnTo>
                      <a:lnTo>
                        <a:pt x="20" y="54"/>
                      </a:lnTo>
                      <a:lnTo>
                        <a:pt x="19" y="54"/>
                      </a:lnTo>
                      <a:lnTo>
                        <a:pt x="19" y="54"/>
                      </a:lnTo>
                      <a:lnTo>
                        <a:pt x="18" y="53"/>
                      </a:lnTo>
                      <a:lnTo>
                        <a:pt x="18" y="53"/>
                      </a:lnTo>
                      <a:lnTo>
                        <a:pt x="17" y="53"/>
                      </a:lnTo>
                      <a:lnTo>
                        <a:pt x="16" y="52"/>
                      </a:lnTo>
                      <a:lnTo>
                        <a:pt x="16" y="52"/>
                      </a:lnTo>
                      <a:lnTo>
                        <a:pt x="15" y="52"/>
                      </a:lnTo>
                      <a:lnTo>
                        <a:pt x="15" y="51"/>
                      </a:lnTo>
                      <a:lnTo>
                        <a:pt x="15" y="51"/>
                      </a:lnTo>
                      <a:lnTo>
                        <a:pt x="15" y="51"/>
                      </a:lnTo>
                      <a:lnTo>
                        <a:pt x="15" y="51"/>
                      </a:lnTo>
                      <a:lnTo>
                        <a:pt x="15" y="50"/>
                      </a:lnTo>
                      <a:lnTo>
                        <a:pt x="15" y="50"/>
                      </a:lnTo>
                      <a:lnTo>
                        <a:pt x="16" y="50"/>
                      </a:lnTo>
                      <a:lnTo>
                        <a:pt x="16" y="50"/>
                      </a:lnTo>
                      <a:lnTo>
                        <a:pt x="16" y="50"/>
                      </a:lnTo>
                      <a:lnTo>
                        <a:pt x="16" y="50"/>
                      </a:lnTo>
                      <a:lnTo>
                        <a:pt x="15" y="49"/>
                      </a:lnTo>
                      <a:lnTo>
                        <a:pt x="15" y="49"/>
                      </a:lnTo>
                      <a:lnTo>
                        <a:pt x="15" y="49"/>
                      </a:lnTo>
                      <a:lnTo>
                        <a:pt x="12" y="48"/>
                      </a:lnTo>
                      <a:lnTo>
                        <a:pt x="12" y="48"/>
                      </a:lnTo>
                      <a:lnTo>
                        <a:pt x="10" y="47"/>
                      </a:lnTo>
                      <a:lnTo>
                        <a:pt x="10" y="47"/>
                      </a:lnTo>
                      <a:lnTo>
                        <a:pt x="9" y="46"/>
                      </a:lnTo>
                      <a:lnTo>
                        <a:pt x="9" y="46"/>
                      </a:lnTo>
                      <a:lnTo>
                        <a:pt x="9" y="46"/>
                      </a:lnTo>
                      <a:lnTo>
                        <a:pt x="9" y="46"/>
                      </a:lnTo>
                      <a:lnTo>
                        <a:pt x="10" y="45"/>
                      </a:lnTo>
                      <a:lnTo>
                        <a:pt x="10" y="45"/>
                      </a:lnTo>
                      <a:lnTo>
                        <a:pt x="10" y="45"/>
                      </a:lnTo>
                      <a:lnTo>
                        <a:pt x="9" y="44"/>
                      </a:lnTo>
                      <a:lnTo>
                        <a:pt x="9" y="44"/>
                      </a:lnTo>
                      <a:lnTo>
                        <a:pt x="8" y="44"/>
                      </a:lnTo>
                      <a:lnTo>
                        <a:pt x="8" y="44"/>
                      </a:lnTo>
                      <a:lnTo>
                        <a:pt x="5" y="43"/>
                      </a:lnTo>
                      <a:lnTo>
                        <a:pt x="4" y="43"/>
                      </a:lnTo>
                      <a:lnTo>
                        <a:pt x="3" y="43"/>
                      </a:lnTo>
                      <a:lnTo>
                        <a:pt x="3" y="43"/>
                      </a:lnTo>
                      <a:lnTo>
                        <a:pt x="2" y="42"/>
                      </a:lnTo>
                      <a:lnTo>
                        <a:pt x="1" y="41"/>
                      </a:lnTo>
                      <a:lnTo>
                        <a:pt x="0" y="40"/>
                      </a:lnTo>
                      <a:lnTo>
                        <a:pt x="0" y="38"/>
                      </a:lnTo>
                      <a:lnTo>
                        <a:pt x="0" y="38"/>
                      </a:lnTo>
                      <a:lnTo>
                        <a:pt x="0" y="37"/>
                      </a:lnTo>
                      <a:lnTo>
                        <a:pt x="1" y="36"/>
                      </a:lnTo>
                      <a:lnTo>
                        <a:pt x="1" y="35"/>
                      </a:lnTo>
                      <a:lnTo>
                        <a:pt x="2" y="34"/>
                      </a:lnTo>
                      <a:lnTo>
                        <a:pt x="2" y="34"/>
                      </a:lnTo>
                      <a:lnTo>
                        <a:pt x="3" y="34"/>
                      </a:lnTo>
                      <a:lnTo>
                        <a:pt x="4" y="33"/>
                      </a:lnTo>
                      <a:lnTo>
                        <a:pt x="6" y="32"/>
                      </a:lnTo>
                      <a:lnTo>
                        <a:pt x="6" y="32"/>
                      </a:lnTo>
                      <a:lnTo>
                        <a:pt x="7" y="31"/>
                      </a:lnTo>
                      <a:lnTo>
                        <a:pt x="9" y="31"/>
                      </a:lnTo>
                      <a:lnTo>
                        <a:pt x="9" y="31"/>
                      </a:lnTo>
                      <a:lnTo>
                        <a:pt x="10" y="31"/>
                      </a:lnTo>
                      <a:lnTo>
                        <a:pt x="10" y="31"/>
                      </a:lnTo>
                      <a:lnTo>
                        <a:pt x="12" y="32"/>
                      </a:lnTo>
                      <a:lnTo>
                        <a:pt x="12" y="32"/>
                      </a:lnTo>
                      <a:lnTo>
                        <a:pt x="12" y="32"/>
                      </a:lnTo>
                      <a:lnTo>
                        <a:pt x="12" y="32"/>
                      </a:lnTo>
                      <a:lnTo>
                        <a:pt x="12" y="31"/>
                      </a:lnTo>
                      <a:lnTo>
                        <a:pt x="12" y="31"/>
                      </a:lnTo>
                      <a:lnTo>
                        <a:pt x="12" y="31"/>
                      </a:lnTo>
                      <a:lnTo>
                        <a:pt x="11" y="31"/>
                      </a:lnTo>
                      <a:lnTo>
                        <a:pt x="9" y="30"/>
                      </a:lnTo>
                      <a:lnTo>
                        <a:pt x="9" y="29"/>
                      </a:lnTo>
                      <a:lnTo>
                        <a:pt x="8" y="29"/>
                      </a:lnTo>
                      <a:lnTo>
                        <a:pt x="8" y="28"/>
                      </a:lnTo>
                      <a:lnTo>
                        <a:pt x="8" y="28"/>
                      </a:lnTo>
                      <a:lnTo>
                        <a:pt x="8" y="28"/>
                      </a:lnTo>
                      <a:lnTo>
                        <a:pt x="8" y="27"/>
                      </a:lnTo>
                      <a:lnTo>
                        <a:pt x="9" y="26"/>
                      </a:lnTo>
                      <a:lnTo>
                        <a:pt x="9" y="26"/>
                      </a:lnTo>
                      <a:lnTo>
                        <a:pt x="10" y="25"/>
                      </a:lnTo>
                      <a:lnTo>
                        <a:pt x="11" y="25"/>
                      </a:lnTo>
                      <a:lnTo>
                        <a:pt x="13" y="25"/>
                      </a:lnTo>
                      <a:lnTo>
                        <a:pt x="13" y="25"/>
                      </a:lnTo>
                      <a:lnTo>
                        <a:pt x="13" y="25"/>
                      </a:lnTo>
                      <a:lnTo>
                        <a:pt x="13" y="25"/>
                      </a:lnTo>
                      <a:lnTo>
                        <a:pt x="13" y="25"/>
                      </a:lnTo>
                      <a:lnTo>
                        <a:pt x="13" y="24"/>
                      </a:lnTo>
                      <a:lnTo>
                        <a:pt x="13" y="24"/>
                      </a:lnTo>
                      <a:lnTo>
                        <a:pt x="13" y="23"/>
                      </a:lnTo>
                      <a:lnTo>
                        <a:pt x="14" y="23"/>
                      </a:lnTo>
                      <a:lnTo>
                        <a:pt x="14" y="23"/>
                      </a:lnTo>
                      <a:lnTo>
                        <a:pt x="15" y="23"/>
                      </a:lnTo>
                      <a:lnTo>
                        <a:pt x="15" y="23"/>
                      </a:lnTo>
                      <a:lnTo>
                        <a:pt x="16" y="23"/>
                      </a:lnTo>
                      <a:lnTo>
                        <a:pt x="17" y="23"/>
                      </a:lnTo>
                      <a:lnTo>
                        <a:pt x="17" y="23"/>
                      </a:lnTo>
                      <a:lnTo>
                        <a:pt x="17" y="23"/>
                      </a:lnTo>
                      <a:lnTo>
                        <a:pt x="17" y="23"/>
                      </a:lnTo>
                      <a:lnTo>
                        <a:pt x="17" y="22"/>
                      </a:lnTo>
                      <a:lnTo>
                        <a:pt x="17" y="22"/>
                      </a:lnTo>
                      <a:lnTo>
                        <a:pt x="15" y="20"/>
                      </a:lnTo>
                      <a:lnTo>
                        <a:pt x="15" y="19"/>
                      </a:lnTo>
                      <a:lnTo>
                        <a:pt x="15" y="18"/>
                      </a:lnTo>
                      <a:lnTo>
                        <a:pt x="15" y="18"/>
                      </a:lnTo>
                      <a:lnTo>
                        <a:pt x="15" y="16"/>
                      </a:lnTo>
                      <a:lnTo>
                        <a:pt x="15" y="15"/>
                      </a:lnTo>
                      <a:lnTo>
                        <a:pt x="16" y="14"/>
                      </a:lnTo>
                      <a:lnTo>
                        <a:pt x="17" y="13"/>
                      </a:lnTo>
                      <a:lnTo>
                        <a:pt x="17" y="13"/>
                      </a:lnTo>
                      <a:lnTo>
                        <a:pt x="19" y="13"/>
                      </a:lnTo>
                      <a:lnTo>
                        <a:pt x="20" y="12"/>
                      </a:lnTo>
                      <a:lnTo>
                        <a:pt x="22" y="12"/>
                      </a:lnTo>
                      <a:lnTo>
                        <a:pt x="23" y="12"/>
                      </a:lnTo>
                      <a:lnTo>
                        <a:pt x="23" y="12"/>
                      </a:lnTo>
                      <a:lnTo>
                        <a:pt x="25" y="13"/>
                      </a:lnTo>
                      <a:lnTo>
                        <a:pt x="26" y="13"/>
                      </a:lnTo>
                      <a:lnTo>
                        <a:pt x="26" y="13"/>
                      </a:lnTo>
                      <a:lnTo>
                        <a:pt x="28" y="14"/>
                      </a:lnTo>
                      <a:lnTo>
                        <a:pt x="28" y="14"/>
                      </a:lnTo>
                      <a:lnTo>
                        <a:pt x="28" y="14"/>
                      </a:lnTo>
                      <a:lnTo>
                        <a:pt x="28" y="14"/>
                      </a:lnTo>
                      <a:lnTo>
                        <a:pt x="29" y="14"/>
                      </a:lnTo>
                      <a:lnTo>
                        <a:pt x="29" y="14"/>
                      </a:lnTo>
                      <a:lnTo>
                        <a:pt x="29" y="14"/>
                      </a:lnTo>
                      <a:lnTo>
                        <a:pt x="28" y="14"/>
                      </a:lnTo>
                      <a:lnTo>
                        <a:pt x="28" y="13"/>
                      </a:lnTo>
                      <a:lnTo>
                        <a:pt x="29" y="12"/>
                      </a:lnTo>
                      <a:lnTo>
                        <a:pt x="30" y="11"/>
                      </a:lnTo>
                      <a:lnTo>
                        <a:pt x="31" y="10"/>
                      </a:lnTo>
                      <a:lnTo>
                        <a:pt x="31" y="10"/>
                      </a:lnTo>
                      <a:lnTo>
                        <a:pt x="32" y="9"/>
                      </a:lnTo>
                      <a:lnTo>
                        <a:pt x="33" y="8"/>
                      </a:lnTo>
                      <a:lnTo>
                        <a:pt x="34" y="8"/>
                      </a:lnTo>
                      <a:lnTo>
                        <a:pt x="36" y="7"/>
                      </a:lnTo>
                      <a:lnTo>
                        <a:pt x="36" y="7"/>
                      </a:lnTo>
                      <a:lnTo>
                        <a:pt x="37" y="7"/>
                      </a:lnTo>
                      <a:lnTo>
                        <a:pt x="38" y="7"/>
                      </a:lnTo>
                      <a:lnTo>
                        <a:pt x="40" y="7"/>
                      </a:lnTo>
                      <a:lnTo>
                        <a:pt x="41" y="8"/>
                      </a:lnTo>
                      <a:lnTo>
                        <a:pt x="41" y="8"/>
                      </a:lnTo>
                      <a:lnTo>
                        <a:pt x="41" y="8"/>
                      </a:lnTo>
                      <a:lnTo>
                        <a:pt x="41" y="8"/>
                      </a:lnTo>
                      <a:lnTo>
                        <a:pt x="42" y="8"/>
                      </a:lnTo>
                      <a:lnTo>
                        <a:pt x="42" y="8"/>
                      </a:lnTo>
                      <a:lnTo>
                        <a:pt x="42" y="8"/>
                      </a:lnTo>
                      <a:lnTo>
                        <a:pt x="42" y="8"/>
                      </a:lnTo>
                      <a:lnTo>
                        <a:pt x="42" y="9"/>
                      </a:lnTo>
                      <a:lnTo>
                        <a:pt x="42" y="9"/>
                      </a:lnTo>
                      <a:lnTo>
                        <a:pt x="42" y="9"/>
                      </a:lnTo>
                      <a:lnTo>
                        <a:pt x="42" y="9"/>
                      </a:lnTo>
                      <a:lnTo>
                        <a:pt x="42" y="9"/>
                      </a:lnTo>
                      <a:lnTo>
                        <a:pt x="42" y="9"/>
                      </a:lnTo>
                      <a:lnTo>
                        <a:pt x="42" y="8"/>
                      </a:lnTo>
                      <a:lnTo>
                        <a:pt x="42" y="8"/>
                      </a:lnTo>
                      <a:lnTo>
                        <a:pt x="43" y="8"/>
                      </a:lnTo>
                      <a:lnTo>
                        <a:pt x="43" y="8"/>
                      </a:lnTo>
                      <a:lnTo>
                        <a:pt x="43" y="8"/>
                      </a:lnTo>
                      <a:lnTo>
                        <a:pt x="44" y="8"/>
                      </a:lnTo>
                      <a:lnTo>
                        <a:pt x="45" y="9"/>
                      </a:lnTo>
                      <a:lnTo>
                        <a:pt x="45" y="9"/>
                      </a:lnTo>
                      <a:lnTo>
                        <a:pt x="45" y="9"/>
                      </a:lnTo>
                      <a:lnTo>
                        <a:pt x="45" y="9"/>
                      </a:lnTo>
                      <a:lnTo>
                        <a:pt x="45" y="9"/>
                      </a:lnTo>
                      <a:lnTo>
                        <a:pt x="45" y="9"/>
                      </a:lnTo>
                      <a:lnTo>
                        <a:pt x="45" y="9"/>
                      </a:lnTo>
                      <a:lnTo>
                        <a:pt x="47" y="9"/>
                      </a:lnTo>
                      <a:lnTo>
                        <a:pt x="48" y="8"/>
                      </a:lnTo>
                      <a:lnTo>
                        <a:pt x="49" y="8"/>
                      </a:lnTo>
                      <a:lnTo>
                        <a:pt x="49" y="8"/>
                      </a:lnTo>
                      <a:lnTo>
                        <a:pt x="50" y="9"/>
                      </a:lnTo>
                      <a:lnTo>
                        <a:pt x="51" y="9"/>
                      </a:lnTo>
                      <a:lnTo>
                        <a:pt x="51" y="9"/>
                      </a:lnTo>
                      <a:lnTo>
                        <a:pt x="52" y="9"/>
                      </a:lnTo>
                      <a:lnTo>
                        <a:pt x="53" y="10"/>
                      </a:lnTo>
                      <a:lnTo>
                        <a:pt x="53" y="10"/>
                      </a:lnTo>
                      <a:lnTo>
                        <a:pt x="53" y="10"/>
                      </a:lnTo>
                      <a:lnTo>
                        <a:pt x="53" y="10"/>
                      </a:lnTo>
                      <a:lnTo>
                        <a:pt x="53" y="10"/>
                      </a:lnTo>
                      <a:lnTo>
                        <a:pt x="53" y="10"/>
                      </a:lnTo>
                      <a:lnTo>
                        <a:pt x="52" y="8"/>
                      </a:lnTo>
                      <a:lnTo>
                        <a:pt x="52" y="7"/>
                      </a:lnTo>
                      <a:lnTo>
                        <a:pt x="52" y="7"/>
                      </a:lnTo>
                      <a:lnTo>
                        <a:pt x="51" y="6"/>
                      </a:lnTo>
                      <a:lnTo>
                        <a:pt x="52" y="5"/>
                      </a:lnTo>
                      <a:lnTo>
                        <a:pt x="52" y="4"/>
                      </a:lnTo>
                      <a:lnTo>
                        <a:pt x="52" y="4"/>
                      </a:lnTo>
                      <a:lnTo>
                        <a:pt x="52" y="4"/>
                      </a:lnTo>
                      <a:lnTo>
                        <a:pt x="54" y="3"/>
                      </a:lnTo>
                      <a:lnTo>
                        <a:pt x="55" y="2"/>
                      </a:lnTo>
                      <a:lnTo>
                        <a:pt x="57" y="1"/>
                      </a:lnTo>
                      <a:lnTo>
                        <a:pt x="59" y="1"/>
                      </a:lnTo>
                      <a:lnTo>
                        <a:pt x="59" y="1"/>
                      </a:lnTo>
                      <a:lnTo>
                        <a:pt x="60" y="1"/>
                      </a:lnTo>
                      <a:lnTo>
                        <a:pt x="62" y="1"/>
                      </a:lnTo>
                      <a:lnTo>
                        <a:pt x="63" y="2"/>
                      </a:lnTo>
                      <a:lnTo>
                        <a:pt x="65" y="3"/>
                      </a:lnTo>
                      <a:lnTo>
                        <a:pt x="65" y="3"/>
                      </a:lnTo>
                      <a:lnTo>
                        <a:pt x="65" y="3"/>
                      </a:lnTo>
                      <a:lnTo>
                        <a:pt x="66" y="4"/>
                      </a:lnTo>
                      <a:lnTo>
                        <a:pt x="66" y="5"/>
                      </a:lnTo>
                      <a:lnTo>
                        <a:pt x="66" y="6"/>
                      </a:lnTo>
                      <a:lnTo>
                        <a:pt x="66" y="6"/>
                      </a:lnTo>
                      <a:lnTo>
                        <a:pt x="66" y="7"/>
                      </a:lnTo>
                      <a:lnTo>
                        <a:pt x="65" y="8"/>
                      </a:lnTo>
                      <a:lnTo>
                        <a:pt x="65" y="9"/>
                      </a:lnTo>
                      <a:lnTo>
                        <a:pt x="65" y="9"/>
                      </a:lnTo>
                      <a:lnTo>
                        <a:pt x="65" y="9"/>
                      </a:lnTo>
                      <a:lnTo>
                        <a:pt x="65" y="9"/>
                      </a:lnTo>
                      <a:lnTo>
                        <a:pt x="65" y="9"/>
                      </a:lnTo>
                      <a:lnTo>
                        <a:pt x="65" y="9"/>
                      </a:lnTo>
                      <a:lnTo>
                        <a:pt x="65" y="9"/>
                      </a:lnTo>
                      <a:lnTo>
                        <a:pt x="66" y="9"/>
                      </a:lnTo>
                      <a:lnTo>
                        <a:pt x="66" y="9"/>
                      </a:lnTo>
                      <a:lnTo>
                        <a:pt x="67" y="9"/>
                      </a:lnTo>
                      <a:lnTo>
                        <a:pt x="68" y="9"/>
                      </a:lnTo>
                      <a:lnTo>
                        <a:pt x="69" y="10"/>
                      </a:lnTo>
                      <a:lnTo>
                        <a:pt x="69" y="10"/>
                      </a:lnTo>
                      <a:lnTo>
                        <a:pt x="69" y="10"/>
                      </a:lnTo>
                      <a:lnTo>
                        <a:pt x="69" y="11"/>
                      </a:lnTo>
                      <a:lnTo>
                        <a:pt x="70" y="13"/>
                      </a:lnTo>
                      <a:lnTo>
                        <a:pt x="70" y="13"/>
                      </a:lnTo>
                      <a:lnTo>
                        <a:pt x="70" y="13"/>
                      </a:lnTo>
                      <a:lnTo>
                        <a:pt x="70" y="13"/>
                      </a:lnTo>
                      <a:lnTo>
                        <a:pt x="70" y="13"/>
                      </a:lnTo>
                      <a:lnTo>
                        <a:pt x="7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098" name="Freeform 1034">
                  <a:extLst>
                    <a:ext uri="{FF2B5EF4-FFF2-40B4-BE49-F238E27FC236}">
                      <a16:creationId xmlns:a16="http://schemas.microsoft.com/office/drawing/2014/main" id="{842F84C9-9FBE-42C4-A37E-F6145EABDA47}"/>
                    </a:ext>
                  </a:extLst>
                </p:cNvPr>
                <p:cNvSpPr>
                  <a:spLocks/>
                </p:cNvSpPr>
                <p:nvPr/>
              </p:nvSpPr>
              <p:spPr bwMode="auto">
                <a:xfrm>
                  <a:off x="3246" y="1350"/>
                  <a:ext cx="70" cy="71"/>
                </a:xfrm>
                <a:custGeom>
                  <a:avLst/>
                  <a:gdLst>
                    <a:gd name="T0" fmla="*/ 67 w 70"/>
                    <a:gd name="T1" fmla="*/ 8 h 71"/>
                    <a:gd name="T2" fmla="*/ 65 w 70"/>
                    <a:gd name="T3" fmla="*/ 2 h 71"/>
                    <a:gd name="T4" fmla="*/ 52 w 70"/>
                    <a:gd name="T5" fmla="*/ 3 h 71"/>
                    <a:gd name="T6" fmla="*/ 52 w 70"/>
                    <a:gd name="T7" fmla="*/ 9 h 71"/>
                    <a:gd name="T8" fmla="*/ 45 w 70"/>
                    <a:gd name="T9" fmla="*/ 9 h 71"/>
                    <a:gd name="T10" fmla="*/ 42 w 70"/>
                    <a:gd name="T11" fmla="*/ 8 h 71"/>
                    <a:gd name="T12" fmla="*/ 34 w 70"/>
                    <a:gd name="T13" fmla="*/ 7 h 71"/>
                    <a:gd name="T14" fmla="*/ 28 w 70"/>
                    <a:gd name="T15" fmla="*/ 13 h 71"/>
                    <a:gd name="T16" fmla="*/ 23 w 70"/>
                    <a:gd name="T17" fmla="*/ 12 h 71"/>
                    <a:gd name="T18" fmla="*/ 14 w 70"/>
                    <a:gd name="T19" fmla="*/ 17 h 71"/>
                    <a:gd name="T20" fmla="*/ 13 w 70"/>
                    <a:gd name="T21" fmla="*/ 22 h 71"/>
                    <a:gd name="T22" fmla="*/ 10 w 70"/>
                    <a:gd name="T23" fmla="*/ 25 h 71"/>
                    <a:gd name="T24" fmla="*/ 8 w 70"/>
                    <a:gd name="T25" fmla="*/ 30 h 71"/>
                    <a:gd name="T26" fmla="*/ 5 w 70"/>
                    <a:gd name="T27" fmla="*/ 32 h 71"/>
                    <a:gd name="T28" fmla="*/ 0 w 70"/>
                    <a:gd name="T29" fmla="*/ 39 h 71"/>
                    <a:gd name="T30" fmla="*/ 9 w 70"/>
                    <a:gd name="T31" fmla="*/ 44 h 71"/>
                    <a:gd name="T32" fmla="*/ 9 w 70"/>
                    <a:gd name="T33" fmla="*/ 47 h 71"/>
                    <a:gd name="T34" fmla="*/ 15 w 70"/>
                    <a:gd name="T35" fmla="*/ 50 h 71"/>
                    <a:gd name="T36" fmla="*/ 17 w 70"/>
                    <a:gd name="T37" fmla="*/ 53 h 71"/>
                    <a:gd name="T38" fmla="*/ 13 w 70"/>
                    <a:gd name="T39" fmla="*/ 56 h 71"/>
                    <a:gd name="T40" fmla="*/ 12 w 70"/>
                    <a:gd name="T41" fmla="*/ 62 h 71"/>
                    <a:gd name="T42" fmla="*/ 20 w 70"/>
                    <a:gd name="T43" fmla="*/ 64 h 71"/>
                    <a:gd name="T44" fmla="*/ 22 w 70"/>
                    <a:gd name="T45" fmla="*/ 64 h 71"/>
                    <a:gd name="T46" fmla="*/ 25 w 70"/>
                    <a:gd name="T47" fmla="*/ 66 h 71"/>
                    <a:gd name="T48" fmla="*/ 28 w 70"/>
                    <a:gd name="T49" fmla="*/ 69 h 71"/>
                    <a:gd name="T50" fmla="*/ 36 w 70"/>
                    <a:gd name="T51" fmla="*/ 71 h 71"/>
                    <a:gd name="T52" fmla="*/ 39 w 70"/>
                    <a:gd name="T53" fmla="*/ 66 h 71"/>
                    <a:gd name="T54" fmla="*/ 39 w 70"/>
                    <a:gd name="T55" fmla="*/ 70 h 71"/>
                    <a:gd name="T56" fmla="*/ 30 w 70"/>
                    <a:gd name="T57" fmla="*/ 71 h 71"/>
                    <a:gd name="T58" fmla="*/ 29 w 70"/>
                    <a:gd name="T59" fmla="*/ 67 h 71"/>
                    <a:gd name="T60" fmla="*/ 25 w 70"/>
                    <a:gd name="T61" fmla="*/ 66 h 71"/>
                    <a:gd name="T62" fmla="*/ 25 w 70"/>
                    <a:gd name="T63" fmla="*/ 65 h 71"/>
                    <a:gd name="T64" fmla="*/ 22 w 70"/>
                    <a:gd name="T65" fmla="*/ 63 h 71"/>
                    <a:gd name="T66" fmla="*/ 17 w 70"/>
                    <a:gd name="T67" fmla="*/ 63 h 71"/>
                    <a:gd name="T68" fmla="*/ 12 w 70"/>
                    <a:gd name="T69" fmla="*/ 57 h 71"/>
                    <a:gd name="T70" fmla="*/ 19 w 70"/>
                    <a:gd name="T71" fmla="*/ 54 h 71"/>
                    <a:gd name="T72" fmla="*/ 19 w 70"/>
                    <a:gd name="T73" fmla="*/ 54 h 71"/>
                    <a:gd name="T74" fmla="*/ 15 w 70"/>
                    <a:gd name="T75" fmla="*/ 51 h 71"/>
                    <a:gd name="T76" fmla="*/ 15 w 70"/>
                    <a:gd name="T77" fmla="*/ 49 h 71"/>
                    <a:gd name="T78" fmla="*/ 9 w 70"/>
                    <a:gd name="T79" fmla="*/ 46 h 71"/>
                    <a:gd name="T80" fmla="*/ 4 w 70"/>
                    <a:gd name="T81" fmla="*/ 43 h 71"/>
                    <a:gd name="T82" fmla="*/ 1 w 70"/>
                    <a:gd name="T83" fmla="*/ 36 h 71"/>
                    <a:gd name="T84" fmla="*/ 9 w 70"/>
                    <a:gd name="T85" fmla="*/ 31 h 71"/>
                    <a:gd name="T86" fmla="*/ 12 w 70"/>
                    <a:gd name="T87" fmla="*/ 31 h 71"/>
                    <a:gd name="T88" fmla="*/ 8 w 70"/>
                    <a:gd name="T89" fmla="*/ 27 h 71"/>
                    <a:gd name="T90" fmla="*/ 13 w 70"/>
                    <a:gd name="T91" fmla="*/ 25 h 71"/>
                    <a:gd name="T92" fmla="*/ 17 w 70"/>
                    <a:gd name="T93" fmla="*/ 23 h 71"/>
                    <a:gd name="T94" fmla="*/ 15 w 70"/>
                    <a:gd name="T95" fmla="*/ 18 h 71"/>
                    <a:gd name="T96" fmla="*/ 23 w 70"/>
                    <a:gd name="T97" fmla="*/ 12 h 71"/>
                    <a:gd name="T98" fmla="*/ 29 w 70"/>
                    <a:gd name="T99" fmla="*/ 14 h 71"/>
                    <a:gd name="T100" fmla="*/ 32 w 70"/>
                    <a:gd name="T101" fmla="*/ 9 h 71"/>
                    <a:gd name="T102" fmla="*/ 41 w 70"/>
                    <a:gd name="T103" fmla="*/ 8 h 71"/>
                    <a:gd name="T104" fmla="*/ 42 w 70"/>
                    <a:gd name="T105" fmla="*/ 9 h 71"/>
                    <a:gd name="T106" fmla="*/ 44 w 70"/>
                    <a:gd name="T107" fmla="*/ 8 h 71"/>
                    <a:gd name="T108" fmla="*/ 48 w 70"/>
                    <a:gd name="T109" fmla="*/ 8 h 71"/>
                    <a:gd name="T110" fmla="*/ 53 w 70"/>
                    <a:gd name="T111" fmla="*/ 10 h 71"/>
                    <a:gd name="T112" fmla="*/ 52 w 70"/>
                    <a:gd name="T113" fmla="*/ 4 h 71"/>
                    <a:gd name="T114" fmla="*/ 62 w 70"/>
                    <a:gd name="T115" fmla="*/ 1 h 71"/>
                    <a:gd name="T116" fmla="*/ 66 w 70"/>
                    <a:gd name="T117" fmla="*/ 7 h 71"/>
                    <a:gd name="T118" fmla="*/ 66 w 70"/>
                    <a:gd name="T119" fmla="*/ 9 h 71"/>
                    <a:gd name="T120" fmla="*/ 70 w 70"/>
                    <a:gd name="T121" fmla="*/ 1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 h="71">
                      <a:moveTo>
                        <a:pt x="70" y="13"/>
                      </a:moveTo>
                      <a:lnTo>
                        <a:pt x="70" y="13"/>
                      </a:lnTo>
                      <a:lnTo>
                        <a:pt x="70" y="12"/>
                      </a:lnTo>
                      <a:lnTo>
                        <a:pt x="70" y="11"/>
                      </a:lnTo>
                      <a:lnTo>
                        <a:pt x="70" y="11"/>
                      </a:lnTo>
                      <a:lnTo>
                        <a:pt x="69" y="10"/>
                      </a:lnTo>
                      <a:lnTo>
                        <a:pt x="69" y="9"/>
                      </a:lnTo>
                      <a:lnTo>
                        <a:pt x="69" y="9"/>
                      </a:lnTo>
                      <a:lnTo>
                        <a:pt x="67" y="8"/>
                      </a:lnTo>
                      <a:lnTo>
                        <a:pt x="67" y="8"/>
                      </a:lnTo>
                      <a:lnTo>
                        <a:pt x="66" y="8"/>
                      </a:lnTo>
                      <a:lnTo>
                        <a:pt x="66" y="8"/>
                      </a:lnTo>
                      <a:lnTo>
                        <a:pt x="66" y="7"/>
                      </a:lnTo>
                      <a:lnTo>
                        <a:pt x="67" y="6"/>
                      </a:lnTo>
                      <a:lnTo>
                        <a:pt x="66" y="5"/>
                      </a:lnTo>
                      <a:lnTo>
                        <a:pt x="66" y="3"/>
                      </a:lnTo>
                      <a:lnTo>
                        <a:pt x="66" y="3"/>
                      </a:lnTo>
                      <a:lnTo>
                        <a:pt x="65" y="2"/>
                      </a:lnTo>
                      <a:lnTo>
                        <a:pt x="63" y="1"/>
                      </a:lnTo>
                      <a:lnTo>
                        <a:pt x="61" y="1"/>
                      </a:lnTo>
                      <a:lnTo>
                        <a:pt x="60" y="0"/>
                      </a:lnTo>
                      <a:lnTo>
                        <a:pt x="60" y="0"/>
                      </a:lnTo>
                      <a:lnTo>
                        <a:pt x="59" y="0"/>
                      </a:lnTo>
                      <a:lnTo>
                        <a:pt x="57" y="0"/>
                      </a:lnTo>
                      <a:lnTo>
                        <a:pt x="55" y="1"/>
                      </a:lnTo>
                      <a:lnTo>
                        <a:pt x="54" y="2"/>
                      </a:lnTo>
                      <a:lnTo>
                        <a:pt x="52" y="3"/>
                      </a:lnTo>
                      <a:lnTo>
                        <a:pt x="52" y="3"/>
                      </a:lnTo>
                      <a:lnTo>
                        <a:pt x="51" y="4"/>
                      </a:lnTo>
                      <a:lnTo>
                        <a:pt x="51" y="5"/>
                      </a:lnTo>
                      <a:lnTo>
                        <a:pt x="51" y="6"/>
                      </a:lnTo>
                      <a:lnTo>
                        <a:pt x="51" y="7"/>
                      </a:lnTo>
                      <a:lnTo>
                        <a:pt x="51" y="7"/>
                      </a:lnTo>
                      <a:lnTo>
                        <a:pt x="51" y="8"/>
                      </a:lnTo>
                      <a:lnTo>
                        <a:pt x="52" y="9"/>
                      </a:lnTo>
                      <a:lnTo>
                        <a:pt x="52" y="9"/>
                      </a:lnTo>
                      <a:lnTo>
                        <a:pt x="51" y="9"/>
                      </a:lnTo>
                      <a:lnTo>
                        <a:pt x="51" y="9"/>
                      </a:lnTo>
                      <a:lnTo>
                        <a:pt x="50" y="8"/>
                      </a:lnTo>
                      <a:lnTo>
                        <a:pt x="49" y="8"/>
                      </a:lnTo>
                      <a:lnTo>
                        <a:pt x="49" y="8"/>
                      </a:lnTo>
                      <a:lnTo>
                        <a:pt x="48" y="8"/>
                      </a:lnTo>
                      <a:lnTo>
                        <a:pt x="47" y="8"/>
                      </a:lnTo>
                      <a:lnTo>
                        <a:pt x="45" y="9"/>
                      </a:lnTo>
                      <a:lnTo>
                        <a:pt x="45" y="9"/>
                      </a:lnTo>
                      <a:lnTo>
                        <a:pt x="45" y="9"/>
                      </a:lnTo>
                      <a:lnTo>
                        <a:pt x="45" y="8"/>
                      </a:lnTo>
                      <a:lnTo>
                        <a:pt x="45" y="8"/>
                      </a:lnTo>
                      <a:lnTo>
                        <a:pt x="44" y="8"/>
                      </a:lnTo>
                      <a:lnTo>
                        <a:pt x="43" y="7"/>
                      </a:lnTo>
                      <a:lnTo>
                        <a:pt x="43" y="7"/>
                      </a:lnTo>
                      <a:lnTo>
                        <a:pt x="43" y="7"/>
                      </a:lnTo>
                      <a:lnTo>
                        <a:pt x="42" y="7"/>
                      </a:lnTo>
                      <a:lnTo>
                        <a:pt x="42" y="8"/>
                      </a:lnTo>
                      <a:lnTo>
                        <a:pt x="42" y="8"/>
                      </a:lnTo>
                      <a:lnTo>
                        <a:pt x="42" y="8"/>
                      </a:lnTo>
                      <a:lnTo>
                        <a:pt x="41" y="7"/>
                      </a:lnTo>
                      <a:lnTo>
                        <a:pt x="40" y="7"/>
                      </a:lnTo>
                      <a:lnTo>
                        <a:pt x="40" y="7"/>
                      </a:lnTo>
                      <a:lnTo>
                        <a:pt x="38" y="7"/>
                      </a:lnTo>
                      <a:lnTo>
                        <a:pt x="37" y="7"/>
                      </a:lnTo>
                      <a:lnTo>
                        <a:pt x="35" y="7"/>
                      </a:lnTo>
                      <a:lnTo>
                        <a:pt x="34" y="7"/>
                      </a:lnTo>
                      <a:lnTo>
                        <a:pt x="34" y="7"/>
                      </a:lnTo>
                      <a:lnTo>
                        <a:pt x="33" y="8"/>
                      </a:lnTo>
                      <a:lnTo>
                        <a:pt x="31" y="8"/>
                      </a:lnTo>
                      <a:lnTo>
                        <a:pt x="31" y="9"/>
                      </a:lnTo>
                      <a:lnTo>
                        <a:pt x="30" y="10"/>
                      </a:lnTo>
                      <a:lnTo>
                        <a:pt x="30" y="10"/>
                      </a:lnTo>
                      <a:lnTo>
                        <a:pt x="29" y="11"/>
                      </a:lnTo>
                      <a:lnTo>
                        <a:pt x="28" y="12"/>
                      </a:lnTo>
                      <a:lnTo>
                        <a:pt x="28" y="13"/>
                      </a:lnTo>
                      <a:lnTo>
                        <a:pt x="28" y="14"/>
                      </a:lnTo>
                      <a:lnTo>
                        <a:pt x="28" y="14"/>
                      </a:lnTo>
                      <a:lnTo>
                        <a:pt x="28" y="14"/>
                      </a:lnTo>
                      <a:lnTo>
                        <a:pt x="28" y="14"/>
                      </a:lnTo>
                      <a:lnTo>
                        <a:pt x="27" y="13"/>
                      </a:lnTo>
                      <a:lnTo>
                        <a:pt x="27" y="13"/>
                      </a:lnTo>
                      <a:lnTo>
                        <a:pt x="25" y="12"/>
                      </a:lnTo>
                      <a:lnTo>
                        <a:pt x="23" y="12"/>
                      </a:lnTo>
                      <a:lnTo>
                        <a:pt x="23" y="12"/>
                      </a:lnTo>
                      <a:lnTo>
                        <a:pt x="22" y="12"/>
                      </a:lnTo>
                      <a:lnTo>
                        <a:pt x="20" y="12"/>
                      </a:lnTo>
                      <a:lnTo>
                        <a:pt x="19" y="12"/>
                      </a:lnTo>
                      <a:lnTo>
                        <a:pt x="17" y="13"/>
                      </a:lnTo>
                      <a:lnTo>
                        <a:pt x="17" y="13"/>
                      </a:lnTo>
                      <a:lnTo>
                        <a:pt x="16" y="14"/>
                      </a:lnTo>
                      <a:lnTo>
                        <a:pt x="15" y="15"/>
                      </a:lnTo>
                      <a:lnTo>
                        <a:pt x="14" y="16"/>
                      </a:lnTo>
                      <a:lnTo>
                        <a:pt x="14" y="17"/>
                      </a:lnTo>
                      <a:lnTo>
                        <a:pt x="14" y="17"/>
                      </a:lnTo>
                      <a:lnTo>
                        <a:pt x="14" y="18"/>
                      </a:lnTo>
                      <a:lnTo>
                        <a:pt x="15" y="20"/>
                      </a:lnTo>
                      <a:lnTo>
                        <a:pt x="15" y="21"/>
                      </a:lnTo>
                      <a:lnTo>
                        <a:pt x="16" y="22"/>
                      </a:lnTo>
                      <a:lnTo>
                        <a:pt x="16" y="22"/>
                      </a:lnTo>
                      <a:lnTo>
                        <a:pt x="15" y="22"/>
                      </a:lnTo>
                      <a:lnTo>
                        <a:pt x="13" y="22"/>
                      </a:lnTo>
                      <a:lnTo>
                        <a:pt x="13" y="22"/>
                      </a:lnTo>
                      <a:lnTo>
                        <a:pt x="13" y="23"/>
                      </a:lnTo>
                      <a:lnTo>
                        <a:pt x="13" y="23"/>
                      </a:lnTo>
                      <a:lnTo>
                        <a:pt x="13" y="23"/>
                      </a:lnTo>
                      <a:lnTo>
                        <a:pt x="13" y="23"/>
                      </a:lnTo>
                      <a:lnTo>
                        <a:pt x="13" y="24"/>
                      </a:lnTo>
                      <a:lnTo>
                        <a:pt x="13" y="24"/>
                      </a:lnTo>
                      <a:lnTo>
                        <a:pt x="13" y="24"/>
                      </a:lnTo>
                      <a:lnTo>
                        <a:pt x="11" y="24"/>
                      </a:lnTo>
                      <a:lnTo>
                        <a:pt x="10" y="25"/>
                      </a:lnTo>
                      <a:lnTo>
                        <a:pt x="9" y="25"/>
                      </a:lnTo>
                      <a:lnTo>
                        <a:pt x="8" y="26"/>
                      </a:lnTo>
                      <a:lnTo>
                        <a:pt x="8" y="26"/>
                      </a:lnTo>
                      <a:lnTo>
                        <a:pt x="7" y="27"/>
                      </a:lnTo>
                      <a:lnTo>
                        <a:pt x="7" y="27"/>
                      </a:lnTo>
                      <a:lnTo>
                        <a:pt x="7" y="28"/>
                      </a:lnTo>
                      <a:lnTo>
                        <a:pt x="7" y="28"/>
                      </a:lnTo>
                      <a:lnTo>
                        <a:pt x="8" y="29"/>
                      </a:lnTo>
                      <a:lnTo>
                        <a:pt x="8" y="30"/>
                      </a:lnTo>
                      <a:lnTo>
                        <a:pt x="8" y="30"/>
                      </a:lnTo>
                      <a:lnTo>
                        <a:pt x="9" y="30"/>
                      </a:lnTo>
                      <a:lnTo>
                        <a:pt x="10" y="31"/>
                      </a:lnTo>
                      <a:lnTo>
                        <a:pt x="10" y="31"/>
                      </a:lnTo>
                      <a:lnTo>
                        <a:pt x="9" y="31"/>
                      </a:lnTo>
                      <a:lnTo>
                        <a:pt x="9" y="31"/>
                      </a:lnTo>
                      <a:lnTo>
                        <a:pt x="8" y="31"/>
                      </a:lnTo>
                      <a:lnTo>
                        <a:pt x="7" y="31"/>
                      </a:lnTo>
                      <a:lnTo>
                        <a:pt x="5" y="32"/>
                      </a:lnTo>
                      <a:lnTo>
                        <a:pt x="5" y="32"/>
                      </a:lnTo>
                      <a:lnTo>
                        <a:pt x="4" y="33"/>
                      </a:lnTo>
                      <a:lnTo>
                        <a:pt x="3" y="33"/>
                      </a:lnTo>
                      <a:lnTo>
                        <a:pt x="2" y="34"/>
                      </a:lnTo>
                      <a:lnTo>
                        <a:pt x="1" y="35"/>
                      </a:lnTo>
                      <a:lnTo>
                        <a:pt x="1" y="35"/>
                      </a:lnTo>
                      <a:lnTo>
                        <a:pt x="0" y="37"/>
                      </a:lnTo>
                      <a:lnTo>
                        <a:pt x="0" y="38"/>
                      </a:lnTo>
                      <a:lnTo>
                        <a:pt x="0" y="39"/>
                      </a:lnTo>
                      <a:lnTo>
                        <a:pt x="0" y="40"/>
                      </a:lnTo>
                      <a:lnTo>
                        <a:pt x="0" y="40"/>
                      </a:lnTo>
                      <a:lnTo>
                        <a:pt x="1" y="41"/>
                      </a:lnTo>
                      <a:lnTo>
                        <a:pt x="2" y="42"/>
                      </a:lnTo>
                      <a:lnTo>
                        <a:pt x="4" y="43"/>
                      </a:lnTo>
                      <a:lnTo>
                        <a:pt x="5" y="44"/>
                      </a:lnTo>
                      <a:lnTo>
                        <a:pt x="5" y="44"/>
                      </a:lnTo>
                      <a:lnTo>
                        <a:pt x="7" y="44"/>
                      </a:lnTo>
                      <a:lnTo>
                        <a:pt x="9" y="44"/>
                      </a:lnTo>
                      <a:lnTo>
                        <a:pt x="9" y="44"/>
                      </a:lnTo>
                      <a:lnTo>
                        <a:pt x="9" y="45"/>
                      </a:lnTo>
                      <a:lnTo>
                        <a:pt x="9" y="45"/>
                      </a:lnTo>
                      <a:lnTo>
                        <a:pt x="9" y="45"/>
                      </a:lnTo>
                      <a:lnTo>
                        <a:pt x="9" y="45"/>
                      </a:lnTo>
                      <a:lnTo>
                        <a:pt x="9" y="46"/>
                      </a:lnTo>
                      <a:lnTo>
                        <a:pt x="9" y="46"/>
                      </a:lnTo>
                      <a:lnTo>
                        <a:pt x="9" y="46"/>
                      </a:lnTo>
                      <a:lnTo>
                        <a:pt x="9" y="47"/>
                      </a:lnTo>
                      <a:lnTo>
                        <a:pt x="10" y="47"/>
                      </a:lnTo>
                      <a:lnTo>
                        <a:pt x="11" y="48"/>
                      </a:lnTo>
                      <a:lnTo>
                        <a:pt x="11" y="48"/>
                      </a:lnTo>
                      <a:lnTo>
                        <a:pt x="13" y="49"/>
                      </a:lnTo>
                      <a:lnTo>
                        <a:pt x="14" y="49"/>
                      </a:lnTo>
                      <a:lnTo>
                        <a:pt x="14" y="49"/>
                      </a:lnTo>
                      <a:lnTo>
                        <a:pt x="15" y="50"/>
                      </a:lnTo>
                      <a:lnTo>
                        <a:pt x="15" y="50"/>
                      </a:lnTo>
                      <a:lnTo>
                        <a:pt x="15" y="50"/>
                      </a:lnTo>
                      <a:lnTo>
                        <a:pt x="15" y="50"/>
                      </a:lnTo>
                      <a:lnTo>
                        <a:pt x="15" y="50"/>
                      </a:lnTo>
                      <a:lnTo>
                        <a:pt x="14" y="51"/>
                      </a:lnTo>
                      <a:lnTo>
                        <a:pt x="14" y="51"/>
                      </a:lnTo>
                      <a:lnTo>
                        <a:pt x="14" y="51"/>
                      </a:lnTo>
                      <a:lnTo>
                        <a:pt x="14" y="51"/>
                      </a:lnTo>
                      <a:lnTo>
                        <a:pt x="15" y="52"/>
                      </a:lnTo>
                      <a:lnTo>
                        <a:pt x="15" y="52"/>
                      </a:lnTo>
                      <a:lnTo>
                        <a:pt x="17" y="53"/>
                      </a:lnTo>
                      <a:lnTo>
                        <a:pt x="17" y="53"/>
                      </a:lnTo>
                      <a:lnTo>
                        <a:pt x="18" y="54"/>
                      </a:lnTo>
                      <a:lnTo>
                        <a:pt x="18" y="54"/>
                      </a:lnTo>
                      <a:lnTo>
                        <a:pt x="17" y="54"/>
                      </a:lnTo>
                      <a:lnTo>
                        <a:pt x="16" y="54"/>
                      </a:lnTo>
                      <a:lnTo>
                        <a:pt x="15" y="55"/>
                      </a:lnTo>
                      <a:lnTo>
                        <a:pt x="15" y="55"/>
                      </a:lnTo>
                      <a:lnTo>
                        <a:pt x="14" y="55"/>
                      </a:lnTo>
                      <a:lnTo>
                        <a:pt x="13" y="56"/>
                      </a:lnTo>
                      <a:lnTo>
                        <a:pt x="12" y="57"/>
                      </a:lnTo>
                      <a:lnTo>
                        <a:pt x="12" y="57"/>
                      </a:lnTo>
                      <a:lnTo>
                        <a:pt x="12" y="57"/>
                      </a:lnTo>
                      <a:lnTo>
                        <a:pt x="11" y="58"/>
                      </a:lnTo>
                      <a:lnTo>
                        <a:pt x="11" y="59"/>
                      </a:lnTo>
                      <a:lnTo>
                        <a:pt x="12" y="60"/>
                      </a:lnTo>
                      <a:lnTo>
                        <a:pt x="12" y="61"/>
                      </a:lnTo>
                      <a:lnTo>
                        <a:pt x="12" y="61"/>
                      </a:lnTo>
                      <a:lnTo>
                        <a:pt x="12" y="62"/>
                      </a:lnTo>
                      <a:lnTo>
                        <a:pt x="13" y="62"/>
                      </a:lnTo>
                      <a:lnTo>
                        <a:pt x="14" y="63"/>
                      </a:lnTo>
                      <a:lnTo>
                        <a:pt x="15" y="63"/>
                      </a:lnTo>
                      <a:lnTo>
                        <a:pt x="15" y="63"/>
                      </a:lnTo>
                      <a:lnTo>
                        <a:pt x="16" y="64"/>
                      </a:lnTo>
                      <a:lnTo>
                        <a:pt x="17" y="64"/>
                      </a:lnTo>
                      <a:lnTo>
                        <a:pt x="19" y="64"/>
                      </a:lnTo>
                      <a:lnTo>
                        <a:pt x="20" y="64"/>
                      </a:lnTo>
                      <a:lnTo>
                        <a:pt x="20" y="64"/>
                      </a:lnTo>
                      <a:lnTo>
                        <a:pt x="21" y="63"/>
                      </a:lnTo>
                      <a:lnTo>
                        <a:pt x="21" y="63"/>
                      </a:lnTo>
                      <a:lnTo>
                        <a:pt x="22" y="63"/>
                      </a:lnTo>
                      <a:lnTo>
                        <a:pt x="22" y="63"/>
                      </a:lnTo>
                      <a:lnTo>
                        <a:pt x="22" y="63"/>
                      </a:lnTo>
                      <a:lnTo>
                        <a:pt x="22" y="63"/>
                      </a:lnTo>
                      <a:lnTo>
                        <a:pt x="22" y="63"/>
                      </a:lnTo>
                      <a:lnTo>
                        <a:pt x="22" y="64"/>
                      </a:lnTo>
                      <a:lnTo>
                        <a:pt x="22" y="64"/>
                      </a:lnTo>
                      <a:lnTo>
                        <a:pt x="23" y="64"/>
                      </a:lnTo>
                      <a:lnTo>
                        <a:pt x="23" y="64"/>
                      </a:lnTo>
                      <a:lnTo>
                        <a:pt x="24" y="65"/>
                      </a:lnTo>
                      <a:lnTo>
                        <a:pt x="24" y="65"/>
                      </a:lnTo>
                      <a:lnTo>
                        <a:pt x="25" y="65"/>
                      </a:lnTo>
                      <a:lnTo>
                        <a:pt x="25" y="65"/>
                      </a:lnTo>
                      <a:lnTo>
                        <a:pt x="25" y="66"/>
                      </a:lnTo>
                      <a:lnTo>
                        <a:pt x="25" y="66"/>
                      </a:lnTo>
                      <a:lnTo>
                        <a:pt x="25" y="66"/>
                      </a:lnTo>
                      <a:lnTo>
                        <a:pt x="25" y="66"/>
                      </a:lnTo>
                      <a:lnTo>
                        <a:pt x="26" y="67"/>
                      </a:lnTo>
                      <a:lnTo>
                        <a:pt x="26" y="67"/>
                      </a:lnTo>
                      <a:lnTo>
                        <a:pt x="27" y="67"/>
                      </a:lnTo>
                      <a:lnTo>
                        <a:pt x="28" y="67"/>
                      </a:lnTo>
                      <a:lnTo>
                        <a:pt x="28" y="67"/>
                      </a:lnTo>
                      <a:lnTo>
                        <a:pt x="28" y="68"/>
                      </a:lnTo>
                      <a:lnTo>
                        <a:pt x="28" y="68"/>
                      </a:lnTo>
                      <a:lnTo>
                        <a:pt x="28" y="69"/>
                      </a:lnTo>
                      <a:lnTo>
                        <a:pt x="28" y="70"/>
                      </a:lnTo>
                      <a:lnTo>
                        <a:pt x="28" y="70"/>
                      </a:lnTo>
                      <a:lnTo>
                        <a:pt x="29" y="71"/>
                      </a:lnTo>
                      <a:lnTo>
                        <a:pt x="31" y="71"/>
                      </a:lnTo>
                      <a:lnTo>
                        <a:pt x="32" y="71"/>
                      </a:lnTo>
                      <a:lnTo>
                        <a:pt x="33" y="71"/>
                      </a:lnTo>
                      <a:lnTo>
                        <a:pt x="33" y="71"/>
                      </a:lnTo>
                      <a:lnTo>
                        <a:pt x="35" y="71"/>
                      </a:lnTo>
                      <a:lnTo>
                        <a:pt x="36" y="71"/>
                      </a:lnTo>
                      <a:lnTo>
                        <a:pt x="37" y="70"/>
                      </a:lnTo>
                      <a:lnTo>
                        <a:pt x="39" y="70"/>
                      </a:lnTo>
                      <a:lnTo>
                        <a:pt x="39" y="70"/>
                      </a:lnTo>
                      <a:lnTo>
                        <a:pt x="40" y="69"/>
                      </a:lnTo>
                      <a:lnTo>
                        <a:pt x="40" y="67"/>
                      </a:lnTo>
                      <a:lnTo>
                        <a:pt x="40" y="67"/>
                      </a:lnTo>
                      <a:lnTo>
                        <a:pt x="40" y="67"/>
                      </a:lnTo>
                      <a:lnTo>
                        <a:pt x="40" y="67"/>
                      </a:lnTo>
                      <a:lnTo>
                        <a:pt x="39" y="66"/>
                      </a:lnTo>
                      <a:lnTo>
                        <a:pt x="39" y="66"/>
                      </a:lnTo>
                      <a:lnTo>
                        <a:pt x="39" y="66"/>
                      </a:lnTo>
                      <a:lnTo>
                        <a:pt x="39" y="66"/>
                      </a:lnTo>
                      <a:lnTo>
                        <a:pt x="40" y="67"/>
                      </a:lnTo>
                      <a:lnTo>
                        <a:pt x="40" y="67"/>
                      </a:lnTo>
                      <a:lnTo>
                        <a:pt x="40" y="68"/>
                      </a:lnTo>
                      <a:lnTo>
                        <a:pt x="39" y="69"/>
                      </a:lnTo>
                      <a:lnTo>
                        <a:pt x="39" y="69"/>
                      </a:lnTo>
                      <a:lnTo>
                        <a:pt x="39" y="70"/>
                      </a:lnTo>
                      <a:lnTo>
                        <a:pt x="37" y="70"/>
                      </a:lnTo>
                      <a:lnTo>
                        <a:pt x="37" y="70"/>
                      </a:lnTo>
                      <a:lnTo>
                        <a:pt x="37" y="71"/>
                      </a:lnTo>
                      <a:lnTo>
                        <a:pt x="36" y="71"/>
                      </a:lnTo>
                      <a:lnTo>
                        <a:pt x="33" y="71"/>
                      </a:lnTo>
                      <a:lnTo>
                        <a:pt x="33" y="71"/>
                      </a:lnTo>
                      <a:lnTo>
                        <a:pt x="32" y="71"/>
                      </a:lnTo>
                      <a:lnTo>
                        <a:pt x="31" y="71"/>
                      </a:lnTo>
                      <a:lnTo>
                        <a:pt x="30" y="71"/>
                      </a:lnTo>
                      <a:lnTo>
                        <a:pt x="29" y="70"/>
                      </a:lnTo>
                      <a:lnTo>
                        <a:pt x="29" y="70"/>
                      </a:lnTo>
                      <a:lnTo>
                        <a:pt x="28" y="69"/>
                      </a:lnTo>
                      <a:lnTo>
                        <a:pt x="28" y="68"/>
                      </a:lnTo>
                      <a:lnTo>
                        <a:pt x="28" y="68"/>
                      </a:lnTo>
                      <a:lnTo>
                        <a:pt x="28" y="68"/>
                      </a:lnTo>
                      <a:lnTo>
                        <a:pt x="28" y="67"/>
                      </a:lnTo>
                      <a:lnTo>
                        <a:pt x="29" y="67"/>
                      </a:lnTo>
                      <a:lnTo>
                        <a:pt x="29" y="67"/>
                      </a:lnTo>
                      <a:lnTo>
                        <a:pt x="29" y="66"/>
                      </a:lnTo>
                      <a:lnTo>
                        <a:pt x="29" y="66"/>
                      </a:lnTo>
                      <a:lnTo>
                        <a:pt x="29" y="66"/>
                      </a:lnTo>
                      <a:lnTo>
                        <a:pt x="28" y="66"/>
                      </a:lnTo>
                      <a:lnTo>
                        <a:pt x="28" y="66"/>
                      </a:lnTo>
                      <a:lnTo>
                        <a:pt x="28" y="66"/>
                      </a:lnTo>
                      <a:lnTo>
                        <a:pt x="27" y="66"/>
                      </a:lnTo>
                      <a:lnTo>
                        <a:pt x="26" y="66"/>
                      </a:lnTo>
                      <a:lnTo>
                        <a:pt x="25" y="66"/>
                      </a:lnTo>
                      <a:lnTo>
                        <a:pt x="25" y="66"/>
                      </a:lnTo>
                      <a:lnTo>
                        <a:pt x="25" y="66"/>
                      </a:lnTo>
                      <a:lnTo>
                        <a:pt x="25" y="65"/>
                      </a:lnTo>
                      <a:lnTo>
                        <a:pt x="26" y="65"/>
                      </a:lnTo>
                      <a:lnTo>
                        <a:pt x="26" y="65"/>
                      </a:lnTo>
                      <a:lnTo>
                        <a:pt x="26" y="65"/>
                      </a:lnTo>
                      <a:lnTo>
                        <a:pt x="25" y="65"/>
                      </a:lnTo>
                      <a:lnTo>
                        <a:pt x="25" y="65"/>
                      </a:lnTo>
                      <a:lnTo>
                        <a:pt x="25" y="65"/>
                      </a:lnTo>
                      <a:lnTo>
                        <a:pt x="25" y="65"/>
                      </a:lnTo>
                      <a:lnTo>
                        <a:pt x="24" y="65"/>
                      </a:lnTo>
                      <a:lnTo>
                        <a:pt x="23" y="64"/>
                      </a:lnTo>
                      <a:lnTo>
                        <a:pt x="23" y="64"/>
                      </a:lnTo>
                      <a:lnTo>
                        <a:pt x="23" y="64"/>
                      </a:lnTo>
                      <a:lnTo>
                        <a:pt x="23" y="63"/>
                      </a:lnTo>
                      <a:lnTo>
                        <a:pt x="23" y="63"/>
                      </a:lnTo>
                      <a:lnTo>
                        <a:pt x="23" y="63"/>
                      </a:lnTo>
                      <a:lnTo>
                        <a:pt x="22" y="63"/>
                      </a:lnTo>
                      <a:lnTo>
                        <a:pt x="22" y="63"/>
                      </a:lnTo>
                      <a:lnTo>
                        <a:pt x="22" y="63"/>
                      </a:lnTo>
                      <a:lnTo>
                        <a:pt x="21" y="63"/>
                      </a:lnTo>
                      <a:lnTo>
                        <a:pt x="21" y="63"/>
                      </a:lnTo>
                      <a:lnTo>
                        <a:pt x="20" y="63"/>
                      </a:lnTo>
                      <a:lnTo>
                        <a:pt x="19" y="64"/>
                      </a:lnTo>
                      <a:lnTo>
                        <a:pt x="19" y="64"/>
                      </a:lnTo>
                      <a:lnTo>
                        <a:pt x="18" y="63"/>
                      </a:lnTo>
                      <a:lnTo>
                        <a:pt x="17" y="63"/>
                      </a:lnTo>
                      <a:lnTo>
                        <a:pt x="14" y="62"/>
                      </a:lnTo>
                      <a:lnTo>
                        <a:pt x="14" y="62"/>
                      </a:lnTo>
                      <a:lnTo>
                        <a:pt x="13" y="62"/>
                      </a:lnTo>
                      <a:lnTo>
                        <a:pt x="13" y="61"/>
                      </a:lnTo>
                      <a:lnTo>
                        <a:pt x="12" y="60"/>
                      </a:lnTo>
                      <a:lnTo>
                        <a:pt x="12" y="59"/>
                      </a:lnTo>
                      <a:lnTo>
                        <a:pt x="12" y="59"/>
                      </a:lnTo>
                      <a:lnTo>
                        <a:pt x="12" y="58"/>
                      </a:lnTo>
                      <a:lnTo>
                        <a:pt x="12" y="57"/>
                      </a:lnTo>
                      <a:lnTo>
                        <a:pt x="13" y="56"/>
                      </a:lnTo>
                      <a:lnTo>
                        <a:pt x="14" y="56"/>
                      </a:lnTo>
                      <a:lnTo>
                        <a:pt x="14" y="56"/>
                      </a:lnTo>
                      <a:lnTo>
                        <a:pt x="15" y="55"/>
                      </a:lnTo>
                      <a:lnTo>
                        <a:pt x="15" y="55"/>
                      </a:lnTo>
                      <a:lnTo>
                        <a:pt x="17" y="54"/>
                      </a:lnTo>
                      <a:lnTo>
                        <a:pt x="17" y="54"/>
                      </a:lnTo>
                      <a:lnTo>
                        <a:pt x="18" y="54"/>
                      </a:lnTo>
                      <a:lnTo>
                        <a:pt x="19" y="54"/>
                      </a:lnTo>
                      <a:lnTo>
                        <a:pt x="19" y="54"/>
                      </a:lnTo>
                      <a:lnTo>
                        <a:pt x="20" y="54"/>
                      </a:lnTo>
                      <a:lnTo>
                        <a:pt x="20" y="54"/>
                      </a:lnTo>
                      <a:lnTo>
                        <a:pt x="20" y="54"/>
                      </a:lnTo>
                      <a:lnTo>
                        <a:pt x="20" y="54"/>
                      </a:lnTo>
                      <a:lnTo>
                        <a:pt x="20" y="54"/>
                      </a:lnTo>
                      <a:lnTo>
                        <a:pt x="20" y="54"/>
                      </a:lnTo>
                      <a:lnTo>
                        <a:pt x="19" y="54"/>
                      </a:lnTo>
                      <a:lnTo>
                        <a:pt x="19" y="54"/>
                      </a:lnTo>
                      <a:lnTo>
                        <a:pt x="18" y="53"/>
                      </a:lnTo>
                      <a:lnTo>
                        <a:pt x="18" y="53"/>
                      </a:lnTo>
                      <a:lnTo>
                        <a:pt x="17" y="53"/>
                      </a:lnTo>
                      <a:lnTo>
                        <a:pt x="16" y="52"/>
                      </a:lnTo>
                      <a:lnTo>
                        <a:pt x="16" y="52"/>
                      </a:lnTo>
                      <a:lnTo>
                        <a:pt x="15" y="52"/>
                      </a:lnTo>
                      <a:lnTo>
                        <a:pt x="15" y="51"/>
                      </a:lnTo>
                      <a:lnTo>
                        <a:pt x="15" y="51"/>
                      </a:lnTo>
                      <a:lnTo>
                        <a:pt x="15" y="51"/>
                      </a:lnTo>
                      <a:lnTo>
                        <a:pt x="15" y="51"/>
                      </a:lnTo>
                      <a:lnTo>
                        <a:pt x="15" y="50"/>
                      </a:lnTo>
                      <a:lnTo>
                        <a:pt x="15" y="50"/>
                      </a:lnTo>
                      <a:lnTo>
                        <a:pt x="16" y="50"/>
                      </a:lnTo>
                      <a:lnTo>
                        <a:pt x="16" y="50"/>
                      </a:lnTo>
                      <a:lnTo>
                        <a:pt x="16" y="50"/>
                      </a:lnTo>
                      <a:lnTo>
                        <a:pt x="16" y="50"/>
                      </a:lnTo>
                      <a:lnTo>
                        <a:pt x="15" y="49"/>
                      </a:lnTo>
                      <a:lnTo>
                        <a:pt x="15" y="49"/>
                      </a:lnTo>
                      <a:lnTo>
                        <a:pt x="15" y="49"/>
                      </a:lnTo>
                      <a:lnTo>
                        <a:pt x="12" y="48"/>
                      </a:lnTo>
                      <a:lnTo>
                        <a:pt x="12" y="48"/>
                      </a:lnTo>
                      <a:lnTo>
                        <a:pt x="10" y="47"/>
                      </a:lnTo>
                      <a:lnTo>
                        <a:pt x="10" y="47"/>
                      </a:lnTo>
                      <a:lnTo>
                        <a:pt x="9" y="46"/>
                      </a:lnTo>
                      <a:lnTo>
                        <a:pt x="9" y="46"/>
                      </a:lnTo>
                      <a:lnTo>
                        <a:pt x="9" y="46"/>
                      </a:lnTo>
                      <a:lnTo>
                        <a:pt x="9" y="46"/>
                      </a:lnTo>
                      <a:lnTo>
                        <a:pt x="10" y="45"/>
                      </a:lnTo>
                      <a:lnTo>
                        <a:pt x="10" y="45"/>
                      </a:lnTo>
                      <a:lnTo>
                        <a:pt x="10" y="45"/>
                      </a:lnTo>
                      <a:lnTo>
                        <a:pt x="9" y="44"/>
                      </a:lnTo>
                      <a:lnTo>
                        <a:pt x="9" y="44"/>
                      </a:lnTo>
                      <a:lnTo>
                        <a:pt x="8" y="44"/>
                      </a:lnTo>
                      <a:lnTo>
                        <a:pt x="8" y="44"/>
                      </a:lnTo>
                      <a:lnTo>
                        <a:pt x="5" y="43"/>
                      </a:lnTo>
                      <a:lnTo>
                        <a:pt x="4" y="43"/>
                      </a:lnTo>
                      <a:lnTo>
                        <a:pt x="3" y="43"/>
                      </a:lnTo>
                      <a:lnTo>
                        <a:pt x="3" y="43"/>
                      </a:lnTo>
                      <a:lnTo>
                        <a:pt x="2" y="42"/>
                      </a:lnTo>
                      <a:lnTo>
                        <a:pt x="1" y="41"/>
                      </a:lnTo>
                      <a:lnTo>
                        <a:pt x="0" y="40"/>
                      </a:lnTo>
                      <a:lnTo>
                        <a:pt x="0" y="38"/>
                      </a:lnTo>
                      <a:lnTo>
                        <a:pt x="0" y="38"/>
                      </a:lnTo>
                      <a:lnTo>
                        <a:pt x="0" y="37"/>
                      </a:lnTo>
                      <a:lnTo>
                        <a:pt x="1" y="36"/>
                      </a:lnTo>
                      <a:lnTo>
                        <a:pt x="1" y="35"/>
                      </a:lnTo>
                      <a:lnTo>
                        <a:pt x="2" y="34"/>
                      </a:lnTo>
                      <a:lnTo>
                        <a:pt x="2" y="34"/>
                      </a:lnTo>
                      <a:lnTo>
                        <a:pt x="3" y="34"/>
                      </a:lnTo>
                      <a:lnTo>
                        <a:pt x="4" y="33"/>
                      </a:lnTo>
                      <a:lnTo>
                        <a:pt x="6" y="32"/>
                      </a:lnTo>
                      <a:lnTo>
                        <a:pt x="6" y="32"/>
                      </a:lnTo>
                      <a:lnTo>
                        <a:pt x="7" y="31"/>
                      </a:lnTo>
                      <a:lnTo>
                        <a:pt x="9" y="31"/>
                      </a:lnTo>
                      <a:lnTo>
                        <a:pt x="9" y="31"/>
                      </a:lnTo>
                      <a:lnTo>
                        <a:pt x="10" y="31"/>
                      </a:lnTo>
                      <a:lnTo>
                        <a:pt x="10" y="31"/>
                      </a:lnTo>
                      <a:lnTo>
                        <a:pt x="12" y="32"/>
                      </a:lnTo>
                      <a:lnTo>
                        <a:pt x="12" y="32"/>
                      </a:lnTo>
                      <a:lnTo>
                        <a:pt x="12" y="32"/>
                      </a:lnTo>
                      <a:lnTo>
                        <a:pt x="12" y="32"/>
                      </a:lnTo>
                      <a:lnTo>
                        <a:pt x="12" y="31"/>
                      </a:lnTo>
                      <a:lnTo>
                        <a:pt x="12" y="31"/>
                      </a:lnTo>
                      <a:lnTo>
                        <a:pt x="12" y="31"/>
                      </a:lnTo>
                      <a:lnTo>
                        <a:pt x="11" y="31"/>
                      </a:lnTo>
                      <a:lnTo>
                        <a:pt x="9" y="30"/>
                      </a:lnTo>
                      <a:lnTo>
                        <a:pt x="9" y="29"/>
                      </a:lnTo>
                      <a:lnTo>
                        <a:pt x="8" y="29"/>
                      </a:lnTo>
                      <a:lnTo>
                        <a:pt x="8" y="28"/>
                      </a:lnTo>
                      <a:lnTo>
                        <a:pt x="8" y="28"/>
                      </a:lnTo>
                      <a:lnTo>
                        <a:pt x="8" y="28"/>
                      </a:lnTo>
                      <a:lnTo>
                        <a:pt x="8" y="27"/>
                      </a:lnTo>
                      <a:lnTo>
                        <a:pt x="9" y="26"/>
                      </a:lnTo>
                      <a:lnTo>
                        <a:pt x="9" y="26"/>
                      </a:lnTo>
                      <a:lnTo>
                        <a:pt x="10" y="25"/>
                      </a:lnTo>
                      <a:lnTo>
                        <a:pt x="11" y="25"/>
                      </a:lnTo>
                      <a:lnTo>
                        <a:pt x="13" y="25"/>
                      </a:lnTo>
                      <a:lnTo>
                        <a:pt x="13" y="25"/>
                      </a:lnTo>
                      <a:lnTo>
                        <a:pt x="13" y="25"/>
                      </a:lnTo>
                      <a:lnTo>
                        <a:pt x="13" y="25"/>
                      </a:lnTo>
                      <a:lnTo>
                        <a:pt x="13" y="25"/>
                      </a:lnTo>
                      <a:lnTo>
                        <a:pt x="13" y="24"/>
                      </a:lnTo>
                      <a:lnTo>
                        <a:pt x="13" y="24"/>
                      </a:lnTo>
                      <a:lnTo>
                        <a:pt x="13" y="23"/>
                      </a:lnTo>
                      <a:lnTo>
                        <a:pt x="14" y="23"/>
                      </a:lnTo>
                      <a:lnTo>
                        <a:pt x="14" y="23"/>
                      </a:lnTo>
                      <a:lnTo>
                        <a:pt x="15" y="23"/>
                      </a:lnTo>
                      <a:lnTo>
                        <a:pt x="15" y="23"/>
                      </a:lnTo>
                      <a:lnTo>
                        <a:pt x="16" y="23"/>
                      </a:lnTo>
                      <a:lnTo>
                        <a:pt x="17" y="23"/>
                      </a:lnTo>
                      <a:lnTo>
                        <a:pt x="17" y="23"/>
                      </a:lnTo>
                      <a:lnTo>
                        <a:pt x="17" y="23"/>
                      </a:lnTo>
                      <a:lnTo>
                        <a:pt x="17" y="23"/>
                      </a:lnTo>
                      <a:lnTo>
                        <a:pt x="17" y="22"/>
                      </a:lnTo>
                      <a:lnTo>
                        <a:pt x="17" y="22"/>
                      </a:lnTo>
                      <a:lnTo>
                        <a:pt x="15" y="20"/>
                      </a:lnTo>
                      <a:lnTo>
                        <a:pt x="15" y="19"/>
                      </a:lnTo>
                      <a:lnTo>
                        <a:pt x="15" y="18"/>
                      </a:lnTo>
                      <a:lnTo>
                        <a:pt x="15" y="18"/>
                      </a:lnTo>
                      <a:lnTo>
                        <a:pt x="15" y="16"/>
                      </a:lnTo>
                      <a:lnTo>
                        <a:pt x="15" y="15"/>
                      </a:lnTo>
                      <a:lnTo>
                        <a:pt x="16" y="14"/>
                      </a:lnTo>
                      <a:lnTo>
                        <a:pt x="17" y="13"/>
                      </a:lnTo>
                      <a:lnTo>
                        <a:pt x="17" y="13"/>
                      </a:lnTo>
                      <a:lnTo>
                        <a:pt x="19" y="13"/>
                      </a:lnTo>
                      <a:lnTo>
                        <a:pt x="20" y="12"/>
                      </a:lnTo>
                      <a:lnTo>
                        <a:pt x="22" y="12"/>
                      </a:lnTo>
                      <a:lnTo>
                        <a:pt x="23" y="12"/>
                      </a:lnTo>
                      <a:lnTo>
                        <a:pt x="23" y="12"/>
                      </a:lnTo>
                      <a:lnTo>
                        <a:pt x="25" y="13"/>
                      </a:lnTo>
                      <a:lnTo>
                        <a:pt x="26" y="13"/>
                      </a:lnTo>
                      <a:lnTo>
                        <a:pt x="26" y="13"/>
                      </a:lnTo>
                      <a:lnTo>
                        <a:pt x="28" y="14"/>
                      </a:lnTo>
                      <a:lnTo>
                        <a:pt x="28" y="14"/>
                      </a:lnTo>
                      <a:lnTo>
                        <a:pt x="28" y="14"/>
                      </a:lnTo>
                      <a:lnTo>
                        <a:pt x="28" y="14"/>
                      </a:lnTo>
                      <a:lnTo>
                        <a:pt x="29" y="14"/>
                      </a:lnTo>
                      <a:lnTo>
                        <a:pt x="29" y="14"/>
                      </a:lnTo>
                      <a:lnTo>
                        <a:pt x="29" y="14"/>
                      </a:lnTo>
                      <a:lnTo>
                        <a:pt x="28" y="14"/>
                      </a:lnTo>
                      <a:lnTo>
                        <a:pt x="28" y="13"/>
                      </a:lnTo>
                      <a:lnTo>
                        <a:pt x="29" y="12"/>
                      </a:lnTo>
                      <a:lnTo>
                        <a:pt x="30" y="11"/>
                      </a:lnTo>
                      <a:lnTo>
                        <a:pt x="31" y="10"/>
                      </a:lnTo>
                      <a:lnTo>
                        <a:pt x="31" y="10"/>
                      </a:lnTo>
                      <a:lnTo>
                        <a:pt x="32" y="9"/>
                      </a:lnTo>
                      <a:lnTo>
                        <a:pt x="33" y="8"/>
                      </a:lnTo>
                      <a:lnTo>
                        <a:pt x="34" y="8"/>
                      </a:lnTo>
                      <a:lnTo>
                        <a:pt x="36" y="7"/>
                      </a:lnTo>
                      <a:lnTo>
                        <a:pt x="36" y="7"/>
                      </a:lnTo>
                      <a:lnTo>
                        <a:pt x="37" y="7"/>
                      </a:lnTo>
                      <a:lnTo>
                        <a:pt x="38" y="7"/>
                      </a:lnTo>
                      <a:lnTo>
                        <a:pt x="40" y="7"/>
                      </a:lnTo>
                      <a:lnTo>
                        <a:pt x="41" y="8"/>
                      </a:lnTo>
                      <a:lnTo>
                        <a:pt x="41" y="8"/>
                      </a:lnTo>
                      <a:lnTo>
                        <a:pt x="41" y="8"/>
                      </a:lnTo>
                      <a:lnTo>
                        <a:pt x="41" y="8"/>
                      </a:lnTo>
                      <a:lnTo>
                        <a:pt x="42" y="8"/>
                      </a:lnTo>
                      <a:lnTo>
                        <a:pt x="42" y="8"/>
                      </a:lnTo>
                      <a:lnTo>
                        <a:pt x="42" y="8"/>
                      </a:lnTo>
                      <a:lnTo>
                        <a:pt x="42" y="8"/>
                      </a:lnTo>
                      <a:lnTo>
                        <a:pt x="42" y="9"/>
                      </a:lnTo>
                      <a:lnTo>
                        <a:pt x="42" y="9"/>
                      </a:lnTo>
                      <a:lnTo>
                        <a:pt x="42" y="9"/>
                      </a:lnTo>
                      <a:lnTo>
                        <a:pt x="42" y="9"/>
                      </a:lnTo>
                      <a:lnTo>
                        <a:pt x="42" y="9"/>
                      </a:lnTo>
                      <a:lnTo>
                        <a:pt x="42" y="9"/>
                      </a:lnTo>
                      <a:lnTo>
                        <a:pt x="42" y="8"/>
                      </a:lnTo>
                      <a:lnTo>
                        <a:pt x="42" y="8"/>
                      </a:lnTo>
                      <a:lnTo>
                        <a:pt x="43" y="8"/>
                      </a:lnTo>
                      <a:lnTo>
                        <a:pt x="43" y="8"/>
                      </a:lnTo>
                      <a:lnTo>
                        <a:pt x="43" y="8"/>
                      </a:lnTo>
                      <a:lnTo>
                        <a:pt x="44" y="8"/>
                      </a:lnTo>
                      <a:lnTo>
                        <a:pt x="45" y="9"/>
                      </a:lnTo>
                      <a:lnTo>
                        <a:pt x="45" y="9"/>
                      </a:lnTo>
                      <a:lnTo>
                        <a:pt x="45" y="9"/>
                      </a:lnTo>
                      <a:lnTo>
                        <a:pt x="45" y="9"/>
                      </a:lnTo>
                      <a:lnTo>
                        <a:pt x="45" y="9"/>
                      </a:lnTo>
                      <a:lnTo>
                        <a:pt x="45" y="9"/>
                      </a:lnTo>
                      <a:lnTo>
                        <a:pt x="45" y="9"/>
                      </a:lnTo>
                      <a:lnTo>
                        <a:pt x="47" y="9"/>
                      </a:lnTo>
                      <a:lnTo>
                        <a:pt x="48" y="8"/>
                      </a:lnTo>
                      <a:lnTo>
                        <a:pt x="49" y="8"/>
                      </a:lnTo>
                      <a:lnTo>
                        <a:pt x="49" y="8"/>
                      </a:lnTo>
                      <a:lnTo>
                        <a:pt x="50" y="9"/>
                      </a:lnTo>
                      <a:lnTo>
                        <a:pt x="51" y="9"/>
                      </a:lnTo>
                      <a:lnTo>
                        <a:pt x="51" y="9"/>
                      </a:lnTo>
                      <a:lnTo>
                        <a:pt x="52" y="9"/>
                      </a:lnTo>
                      <a:lnTo>
                        <a:pt x="53" y="10"/>
                      </a:lnTo>
                      <a:lnTo>
                        <a:pt x="53" y="10"/>
                      </a:lnTo>
                      <a:lnTo>
                        <a:pt x="53" y="10"/>
                      </a:lnTo>
                      <a:lnTo>
                        <a:pt x="53" y="10"/>
                      </a:lnTo>
                      <a:lnTo>
                        <a:pt x="53" y="10"/>
                      </a:lnTo>
                      <a:lnTo>
                        <a:pt x="53" y="10"/>
                      </a:lnTo>
                      <a:lnTo>
                        <a:pt x="52" y="8"/>
                      </a:lnTo>
                      <a:lnTo>
                        <a:pt x="52" y="7"/>
                      </a:lnTo>
                      <a:lnTo>
                        <a:pt x="52" y="7"/>
                      </a:lnTo>
                      <a:lnTo>
                        <a:pt x="51" y="6"/>
                      </a:lnTo>
                      <a:lnTo>
                        <a:pt x="52" y="5"/>
                      </a:lnTo>
                      <a:lnTo>
                        <a:pt x="52" y="4"/>
                      </a:lnTo>
                      <a:lnTo>
                        <a:pt x="52" y="4"/>
                      </a:lnTo>
                      <a:lnTo>
                        <a:pt x="52" y="4"/>
                      </a:lnTo>
                      <a:lnTo>
                        <a:pt x="54" y="3"/>
                      </a:lnTo>
                      <a:lnTo>
                        <a:pt x="55" y="2"/>
                      </a:lnTo>
                      <a:lnTo>
                        <a:pt x="57" y="1"/>
                      </a:lnTo>
                      <a:lnTo>
                        <a:pt x="59" y="1"/>
                      </a:lnTo>
                      <a:lnTo>
                        <a:pt x="59" y="1"/>
                      </a:lnTo>
                      <a:lnTo>
                        <a:pt x="60" y="1"/>
                      </a:lnTo>
                      <a:lnTo>
                        <a:pt x="62" y="1"/>
                      </a:lnTo>
                      <a:lnTo>
                        <a:pt x="63" y="2"/>
                      </a:lnTo>
                      <a:lnTo>
                        <a:pt x="65" y="3"/>
                      </a:lnTo>
                      <a:lnTo>
                        <a:pt x="65" y="3"/>
                      </a:lnTo>
                      <a:lnTo>
                        <a:pt x="65" y="3"/>
                      </a:lnTo>
                      <a:lnTo>
                        <a:pt x="66" y="4"/>
                      </a:lnTo>
                      <a:lnTo>
                        <a:pt x="66" y="5"/>
                      </a:lnTo>
                      <a:lnTo>
                        <a:pt x="66" y="6"/>
                      </a:lnTo>
                      <a:lnTo>
                        <a:pt x="66" y="6"/>
                      </a:lnTo>
                      <a:lnTo>
                        <a:pt x="66" y="7"/>
                      </a:lnTo>
                      <a:lnTo>
                        <a:pt x="65" y="8"/>
                      </a:lnTo>
                      <a:lnTo>
                        <a:pt x="65" y="9"/>
                      </a:lnTo>
                      <a:lnTo>
                        <a:pt x="65" y="9"/>
                      </a:lnTo>
                      <a:lnTo>
                        <a:pt x="65" y="9"/>
                      </a:lnTo>
                      <a:lnTo>
                        <a:pt x="65" y="9"/>
                      </a:lnTo>
                      <a:lnTo>
                        <a:pt x="65" y="9"/>
                      </a:lnTo>
                      <a:lnTo>
                        <a:pt x="65" y="9"/>
                      </a:lnTo>
                      <a:lnTo>
                        <a:pt x="65" y="9"/>
                      </a:lnTo>
                      <a:lnTo>
                        <a:pt x="66" y="9"/>
                      </a:lnTo>
                      <a:lnTo>
                        <a:pt x="66" y="9"/>
                      </a:lnTo>
                      <a:lnTo>
                        <a:pt x="67" y="9"/>
                      </a:lnTo>
                      <a:lnTo>
                        <a:pt x="68" y="9"/>
                      </a:lnTo>
                      <a:lnTo>
                        <a:pt x="69" y="10"/>
                      </a:lnTo>
                      <a:lnTo>
                        <a:pt x="69" y="10"/>
                      </a:lnTo>
                      <a:lnTo>
                        <a:pt x="69" y="10"/>
                      </a:lnTo>
                      <a:lnTo>
                        <a:pt x="69" y="11"/>
                      </a:lnTo>
                      <a:lnTo>
                        <a:pt x="70" y="13"/>
                      </a:lnTo>
                      <a:lnTo>
                        <a:pt x="70" y="13"/>
                      </a:lnTo>
                      <a:lnTo>
                        <a:pt x="70" y="13"/>
                      </a:lnTo>
                      <a:lnTo>
                        <a:pt x="70" y="13"/>
                      </a:lnTo>
                      <a:lnTo>
                        <a:pt x="70" y="13"/>
                      </a:lnTo>
                      <a:lnTo>
                        <a:pt x="7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099" name="Freeform 1035">
                  <a:extLst>
                    <a:ext uri="{FF2B5EF4-FFF2-40B4-BE49-F238E27FC236}">
                      <a16:creationId xmlns:a16="http://schemas.microsoft.com/office/drawing/2014/main" id="{8F3F23DC-8BF4-44C2-951B-CF81F3F622FE}"/>
                    </a:ext>
                  </a:extLst>
                </p:cNvPr>
                <p:cNvSpPr>
                  <a:spLocks/>
                </p:cNvSpPr>
                <p:nvPr/>
              </p:nvSpPr>
              <p:spPr bwMode="auto">
                <a:xfrm>
                  <a:off x="3282" y="1414"/>
                  <a:ext cx="13" cy="35"/>
                </a:xfrm>
                <a:custGeom>
                  <a:avLst/>
                  <a:gdLst>
                    <a:gd name="T0" fmla="*/ 9 w 13"/>
                    <a:gd name="T1" fmla="*/ 0 h 35"/>
                    <a:gd name="T2" fmla="*/ 9 w 13"/>
                    <a:gd name="T3" fmla="*/ 0 h 35"/>
                    <a:gd name="T4" fmla="*/ 10 w 13"/>
                    <a:gd name="T5" fmla="*/ 3 h 35"/>
                    <a:gd name="T6" fmla="*/ 11 w 13"/>
                    <a:gd name="T7" fmla="*/ 6 h 35"/>
                    <a:gd name="T8" fmla="*/ 11 w 13"/>
                    <a:gd name="T9" fmla="*/ 9 h 35"/>
                    <a:gd name="T10" fmla="*/ 12 w 13"/>
                    <a:gd name="T11" fmla="*/ 12 h 35"/>
                    <a:gd name="T12" fmla="*/ 12 w 13"/>
                    <a:gd name="T13" fmla="*/ 14 h 35"/>
                    <a:gd name="T14" fmla="*/ 13 w 13"/>
                    <a:gd name="T15" fmla="*/ 17 h 35"/>
                    <a:gd name="T16" fmla="*/ 13 w 13"/>
                    <a:gd name="T17" fmla="*/ 20 h 35"/>
                    <a:gd name="T18" fmla="*/ 12 w 13"/>
                    <a:gd name="T19" fmla="*/ 23 h 35"/>
                    <a:gd name="T20" fmla="*/ 12 w 13"/>
                    <a:gd name="T21" fmla="*/ 23 h 35"/>
                    <a:gd name="T22" fmla="*/ 12 w 13"/>
                    <a:gd name="T23" fmla="*/ 26 h 35"/>
                    <a:gd name="T24" fmla="*/ 11 w 13"/>
                    <a:gd name="T25" fmla="*/ 27 h 35"/>
                    <a:gd name="T26" fmla="*/ 11 w 13"/>
                    <a:gd name="T27" fmla="*/ 29 h 35"/>
                    <a:gd name="T28" fmla="*/ 10 w 13"/>
                    <a:gd name="T29" fmla="*/ 30 h 35"/>
                    <a:gd name="T30" fmla="*/ 10 w 13"/>
                    <a:gd name="T31" fmla="*/ 31 h 35"/>
                    <a:gd name="T32" fmla="*/ 8 w 13"/>
                    <a:gd name="T33" fmla="*/ 32 h 35"/>
                    <a:gd name="T34" fmla="*/ 7 w 13"/>
                    <a:gd name="T35" fmla="*/ 32 h 35"/>
                    <a:gd name="T36" fmla="*/ 7 w 13"/>
                    <a:gd name="T37" fmla="*/ 32 h 35"/>
                    <a:gd name="T38" fmla="*/ 5 w 13"/>
                    <a:gd name="T39" fmla="*/ 33 h 35"/>
                    <a:gd name="T40" fmla="*/ 3 w 13"/>
                    <a:gd name="T41" fmla="*/ 33 h 35"/>
                    <a:gd name="T42" fmla="*/ 2 w 13"/>
                    <a:gd name="T43" fmla="*/ 33 h 35"/>
                    <a:gd name="T44" fmla="*/ 1 w 13"/>
                    <a:gd name="T45" fmla="*/ 33 h 35"/>
                    <a:gd name="T46" fmla="*/ 0 w 13"/>
                    <a:gd name="T47" fmla="*/ 34 h 35"/>
                    <a:gd name="T48" fmla="*/ 0 w 13"/>
                    <a:gd name="T49" fmla="*/ 35 h 35"/>
                    <a:gd name="T50" fmla="*/ 0 w 13"/>
                    <a:gd name="T51" fmla="*/ 35 h 35"/>
                    <a:gd name="T52" fmla="*/ 0 w 13"/>
                    <a:gd name="T53" fmla="*/ 35 h 35"/>
                    <a:gd name="T54" fmla="*/ 0 w 13"/>
                    <a:gd name="T55" fmla="*/ 35 h 35"/>
                    <a:gd name="T56" fmla="*/ 0 w 13"/>
                    <a:gd name="T57" fmla="*/ 35 h 35"/>
                    <a:gd name="T58" fmla="*/ 0 w 13"/>
                    <a:gd name="T59" fmla="*/ 34 h 35"/>
                    <a:gd name="T60" fmla="*/ 1 w 13"/>
                    <a:gd name="T61" fmla="*/ 34 h 35"/>
                    <a:gd name="T62" fmla="*/ 1 w 13"/>
                    <a:gd name="T63" fmla="*/ 33 h 35"/>
                    <a:gd name="T64" fmla="*/ 2 w 13"/>
                    <a:gd name="T65" fmla="*/ 33 h 35"/>
                    <a:gd name="T66" fmla="*/ 4 w 13"/>
                    <a:gd name="T67" fmla="*/ 33 h 35"/>
                    <a:gd name="T68" fmla="*/ 5 w 13"/>
                    <a:gd name="T69" fmla="*/ 33 h 35"/>
                    <a:gd name="T70" fmla="*/ 5 w 13"/>
                    <a:gd name="T71" fmla="*/ 33 h 35"/>
                    <a:gd name="T72" fmla="*/ 7 w 13"/>
                    <a:gd name="T73" fmla="*/ 33 h 35"/>
                    <a:gd name="T74" fmla="*/ 8 w 13"/>
                    <a:gd name="T75" fmla="*/ 32 h 35"/>
                    <a:gd name="T76" fmla="*/ 9 w 13"/>
                    <a:gd name="T77" fmla="*/ 32 h 35"/>
                    <a:gd name="T78" fmla="*/ 10 w 13"/>
                    <a:gd name="T79" fmla="*/ 31 h 35"/>
                    <a:gd name="T80" fmla="*/ 10 w 13"/>
                    <a:gd name="T81" fmla="*/ 31 h 35"/>
                    <a:gd name="T82" fmla="*/ 11 w 13"/>
                    <a:gd name="T83" fmla="*/ 31 h 35"/>
                    <a:gd name="T84" fmla="*/ 11 w 13"/>
                    <a:gd name="T85" fmla="*/ 30 h 35"/>
                    <a:gd name="T86" fmla="*/ 12 w 13"/>
                    <a:gd name="T87" fmla="*/ 29 h 35"/>
                    <a:gd name="T88" fmla="*/ 12 w 13"/>
                    <a:gd name="T89" fmla="*/ 28 h 35"/>
                    <a:gd name="T90" fmla="*/ 12 w 13"/>
                    <a:gd name="T91" fmla="*/ 28 h 35"/>
                    <a:gd name="T92" fmla="*/ 13 w 13"/>
                    <a:gd name="T93" fmla="*/ 25 h 35"/>
                    <a:gd name="T94" fmla="*/ 13 w 13"/>
                    <a:gd name="T95" fmla="*/ 23 h 35"/>
                    <a:gd name="T96" fmla="*/ 13 w 13"/>
                    <a:gd name="T97" fmla="*/ 23 h 35"/>
                    <a:gd name="T98" fmla="*/ 13 w 13"/>
                    <a:gd name="T99" fmla="*/ 20 h 35"/>
                    <a:gd name="T100" fmla="*/ 13 w 13"/>
                    <a:gd name="T101" fmla="*/ 17 h 35"/>
                    <a:gd name="T102" fmla="*/ 13 w 13"/>
                    <a:gd name="T103" fmla="*/ 14 h 35"/>
                    <a:gd name="T104" fmla="*/ 13 w 13"/>
                    <a:gd name="T105" fmla="*/ 11 h 35"/>
                    <a:gd name="T106" fmla="*/ 13 w 13"/>
                    <a:gd name="T107" fmla="*/ 11 h 35"/>
                    <a:gd name="T108" fmla="*/ 12 w 13"/>
                    <a:gd name="T109" fmla="*/ 8 h 35"/>
                    <a:gd name="T110" fmla="*/ 11 w 13"/>
                    <a:gd name="T111" fmla="*/ 6 h 35"/>
                    <a:gd name="T112" fmla="*/ 9 w 13"/>
                    <a:gd name="T113" fmla="*/ 0 h 35"/>
                    <a:gd name="T114" fmla="*/ 9 w 13"/>
                    <a:gd name="T115" fmla="*/ 0 h 35"/>
                    <a:gd name="T116" fmla="*/ 9 w 13"/>
                    <a:gd name="T1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 h="35">
                      <a:moveTo>
                        <a:pt x="9" y="0"/>
                      </a:moveTo>
                      <a:lnTo>
                        <a:pt x="9" y="0"/>
                      </a:lnTo>
                      <a:lnTo>
                        <a:pt x="10" y="3"/>
                      </a:lnTo>
                      <a:lnTo>
                        <a:pt x="11" y="6"/>
                      </a:lnTo>
                      <a:lnTo>
                        <a:pt x="11" y="9"/>
                      </a:lnTo>
                      <a:lnTo>
                        <a:pt x="12" y="12"/>
                      </a:lnTo>
                      <a:lnTo>
                        <a:pt x="12" y="14"/>
                      </a:lnTo>
                      <a:lnTo>
                        <a:pt x="13" y="17"/>
                      </a:lnTo>
                      <a:lnTo>
                        <a:pt x="13" y="20"/>
                      </a:lnTo>
                      <a:lnTo>
                        <a:pt x="12" y="23"/>
                      </a:lnTo>
                      <a:lnTo>
                        <a:pt x="12" y="23"/>
                      </a:lnTo>
                      <a:lnTo>
                        <a:pt x="12" y="26"/>
                      </a:lnTo>
                      <a:lnTo>
                        <a:pt x="11" y="27"/>
                      </a:lnTo>
                      <a:lnTo>
                        <a:pt x="11" y="29"/>
                      </a:lnTo>
                      <a:lnTo>
                        <a:pt x="10" y="30"/>
                      </a:lnTo>
                      <a:lnTo>
                        <a:pt x="10" y="31"/>
                      </a:lnTo>
                      <a:lnTo>
                        <a:pt x="8" y="32"/>
                      </a:lnTo>
                      <a:lnTo>
                        <a:pt x="7" y="32"/>
                      </a:lnTo>
                      <a:lnTo>
                        <a:pt x="7" y="32"/>
                      </a:lnTo>
                      <a:lnTo>
                        <a:pt x="5" y="33"/>
                      </a:lnTo>
                      <a:lnTo>
                        <a:pt x="3" y="33"/>
                      </a:lnTo>
                      <a:lnTo>
                        <a:pt x="2" y="33"/>
                      </a:lnTo>
                      <a:lnTo>
                        <a:pt x="1" y="33"/>
                      </a:lnTo>
                      <a:lnTo>
                        <a:pt x="0" y="34"/>
                      </a:lnTo>
                      <a:lnTo>
                        <a:pt x="0" y="35"/>
                      </a:lnTo>
                      <a:lnTo>
                        <a:pt x="0" y="35"/>
                      </a:lnTo>
                      <a:lnTo>
                        <a:pt x="0" y="35"/>
                      </a:lnTo>
                      <a:lnTo>
                        <a:pt x="0" y="35"/>
                      </a:lnTo>
                      <a:lnTo>
                        <a:pt x="0" y="35"/>
                      </a:lnTo>
                      <a:lnTo>
                        <a:pt x="0" y="34"/>
                      </a:lnTo>
                      <a:lnTo>
                        <a:pt x="1" y="34"/>
                      </a:lnTo>
                      <a:lnTo>
                        <a:pt x="1" y="33"/>
                      </a:lnTo>
                      <a:lnTo>
                        <a:pt x="2" y="33"/>
                      </a:lnTo>
                      <a:lnTo>
                        <a:pt x="4" y="33"/>
                      </a:lnTo>
                      <a:lnTo>
                        <a:pt x="5" y="33"/>
                      </a:lnTo>
                      <a:lnTo>
                        <a:pt x="5" y="33"/>
                      </a:lnTo>
                      <a:lnTo>
                        <a:pt x="7" y="33"/>
                      </a:lnTo>
                      <a:lnTo>
                        <a:pt x="8" y="32"/>
                      </a:lnTo>
                      <a:lnTo>
                        <a:pt x="9" y="32"/>
                      </a:lnTo>
                      <a:lnTo>
                        <a:pt x="10" y="31"/>
                      </a:lnTo>
                      <a:lnTo>
                        <a:pt x="10" y="31"/>
                      </a:lnTo>
                      <a:lnTo>
                        <a:pt x="11" y="31"/>
                      </a:lnTo>
                      <a:lnTo>
                        <a:pt x="11" y="30"/>
                      </a:lnTo>
                      <a:lnTo>
                        <a:pt x="12" y="29"/>
                      </a:lnTo>
                      <a:lnTo>
                        <a:pt x="12" y="28"/>
                      </a:lnTo>
                      <a:lnTo>
                        <a:pt x="12" y="28"/>
                      </a:lnTo>
                      <a:lnTo>
                        <a:pt x="13" y="25"/>
                      </a:lnTo>
                      <a:lnTo>
                        <a:pt x="13" y="23"/>
                      </a:lnTo>
                      <a:lnTo>
                        <a:pt x="13" y="23"/>
                      </a:lnTo>
                      <a:lnTo>
                        <a:pt x="13" y="20"/>
                      </a:lnTo>
                      <a:lnTo>
                        <a:pt x="13" y="17"/>
                      </a:lnTo>
                      <a:lnTo>
                        <a:pt x="13" y="14"/>
                      </a:lnTo>
                      <a:lnTo>
                        <a:pt x="13" y="11"/>
                      </a:lnTo>
                      <a:lnTo>
                        <a:pt x="13" y="11"/>
                      </a:lnTo>
                      <a:lnTo>
                        <a:pt x="12" y="8"/>
                      </a:lnTo>
                      <a:lnTo>
                        <a:pt x="11" y="6"/>
                      </a:lnTo>
                      <a:lnTo>
                        <a:pt x="9" y="0"/>
                      </a:lnTo>
                      <a:lnTo>
                        <a:pt x="9"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00" name="Freeform 1036">
                  <a:extLst>
                    <a:ext uri="{FF2B5EF4-FFF2-40B4-BE49-F238E27FC236}">
                      <a16:creationId xmlns:a16="http://schemas.microsoft.com/office/drawing/2014/main" id="{97D24CFF-CC08-49A8-B400-BC6B847E74D0}"/>
                    </a:ext>
                  </a:extLst>
                </p:cNvPr>
                <p:cNvSpPr>
                  <a:spLocks/>
                </p:cNvSpPr>
                <p:nvPr/>
              </p:nvSpPr>
              <p:spPr bwMode="auto">
                <a:xfrm>
                  <a:off x="3282" y="1414"/>
                  <a:ext cx="13" cy="35"/>
                </a:xfrm>
                <a:custGeom>
                  <a:avLst/>
                  <a:gdLst>
                    <a:gd name="T0" fmla="*/ 9 w 13"/>
                    <a:gd name="T1" fmla="*/ 0 h 35"/>
                    <a:gd name="T2" fmla="*/ 9 w 13"/>
                    <a:gd name="T3" fmla="*/ 0 h 35"/>
                    <a:gd name="T4" fmla="*/ 10 w 13"/>
                    <a:gd name="T5" fmla="*/ 3 h 35"/>
                    <a:gd name="T6" fmla="*/ 11 w 13"/>
                    <a:gd name="T7" fmla="*/ 6 h 35"/>
                    <a:gd name="T8" fmla="*/ 11 w 13"/>
                    <a:gd name="T9" fmla="*/ 9 h 35"/>
                    <a:gd name="T10" fmla="*/ 12 w 13"/>
                    <a:gd name="T11" fmla="*/ 12 h 35"/>
                    <a:gd name="T12" fmla="*/ 12 w 13"/>
                    <a:gd name="T13" fmla="*/ 14 h 35"/>
                    <a:gd name="T14" fmla="*/ 13 w 13"/>
                    <a:gd name="T15" fmla="*/ 17 h 35"/>
                    <a:gd name="T16" fmla="*/ 13 w 13"/>
                    <a:gd name="T17" fmla="*/ 20 h 35"/>
                    <a:gd name="T18" fmla="*/ 12 w 13"/>
                    <a:gd name="T19" fmla="*/ 23 h 35"/>
                    <a:gd name="T20" fmla="*/ 12 w 13"/>
                    <a:gd name="T21" fmla="*/ 23 h 35"/>
                    <a:gd name="T22" fmla="*/ 12 w 13"/>
                    <a:gd name="T23" fmla="*/ 26 h 35"/>
                    <a:gd name="T24" fmla="*/ 11 w 13"/>
                    <a:gd name="T25" fmla="*/ 27 h 35"/>
                    <a:gd name="T26" fmla="*/ 11 w 13"/>
                    <a:gd name="T27" fmla="*/ 29 h 35"/>
                    <a:gd name="T28" fmla="*/ 10 w 13"/>
                    <a:gd name="T29" fmla="*/ 30 h 35"/>
                    <a:gd name="T30" fmla="*/ 10 w 13"/>
                    <a:gd name="T31" fmla="*/ 31 h 35"/>
                    <a:gd name="T32" fmla="*/ 8 w 13"/>
                    <a:gd name="T33" fmla="*/ 32 h 35"/>
                    <a:gd name="T34" fmla="*/ 7 w 13"/>
                    <a:gd name="T35" fmla="*/ 32 h 35"/>
                    <a:gd name="T36" fmla="*/ 7 w 13"/>
                    <a:gd name="T37" fmla="*/ 32 h 35"/>
                    <a:gd name="T38" fmla="*/ 5 w 13"/>
                    <a:gd name="T39" fmla="*/ 33 h 35"/>
                    <a:gd name="T40" fmla="*/ 3 w 13"/>
                    <a:gd name="T41" fmla="*/ 33 h 35"/>
                    <a:gd name="T42" fmla="*/ 2 w 13"/>
                    <a:gd name="T43" fmla="*/ 33 h 35"/>
                    <a:gd name="T44" fmla="*/ 1 w 13"/>
                    <a:gd name="T45" fmla="*/ 33 h 35"/>
                    <a:gd name="T46" fmla="*/ 0 w 13"/>
                    <a:gd name="T47" fmla="*/ 34 h 35"/>
                    <a:gd name="T48" fmla="*/ 0 w 13"/>
                    <a:gd name="T49" fmla="*/ 35 h 35"/>
                    <a:gd name="T50" fmla="*/ 0 w 13"/>
                    <a:gd name="T51" fmla="*/ 35 h 35"/>
                    <a:gd name="T52" fmla="*/ 0 w 13"/>
                    <a:gd name="T53" fmla="*/ 35 h 35"/>
                    <a:gd name="T54" fmla="*/ 0 w 13"/>
                    <a:gd name="T55" fmla="*/ 35 h 35"/>
                    <a:gd name="T56" fmla="*/ 0 w 13"/>
                    <a:gd name="T57" fmla="*/ 35 h 35"/>
                    <a:gd name="T58" fmla="*/ 0 w 13"/>
                    <a:gd name="T59" fmla="*/ 34 h 35"/>
                    <a:gd name="T60" fmla="*/ 1 w 13"/>
                    <a:gd name="T61" fmla="*/ 34 h 35"/>
                    <a:gd name="T62" fmla="*/ 1 w 13"/>
                    <a:gd name="T63" fmla="*/ 33 h 35"/>
                    <a:gd name="T64" fmla="*/ 2 w 13"/>
                    <a:gd name="T65" fmla="*/ 33 h 35"/>
                    <a:gd name="T66" fmla="*/ 4 w 13"/>
                    <a:gd name="T67" fmla="*/ 33 h 35"/>
                    <a:gd name="T68" fmla="*/ 5 w 13"/>
                    <a:gd name="T69" fmla="*/ 33 h 35"/>
                    <a:gd name="T70" fmla="*/ 5 w 13"/>
                    <a:gd name="T71" fmla="*/ 33 h 35"/>
                    <a:gd name="T72" fmla="*/ 7 w 13"/>
                    <a:gd name="T73" fmla="*/ 33 h 35"/>
                    <a:gd name="T74" fmla="*/ 8 w 13"/>
                    <a:gd name="T75" fmla="*/ 32 h 35"/>
                    <a:gd name="T76" fmla="*/ 9 w 13"/>
                    <a:gd name="T77" fmla="*/ 32 h 35"/>
                    <a:gd name="T78" fmla="*/ 10 w 13"/>
                    <a:gd name="T79" fmla="*/ 31 h 35"/>
                    <a:gd name="T80" fmla="*/ 10 w 13"/>
                    <a:gd name="T81" fmla="*/ 31 h 35"/>
                    <a:gd name="T82" fmla="*/ 11 w 13"/>
                    <a:gd name="T83" fmla="*/ 31 h 35"/>
                    <a:gd name="T84" fmla="*/ 11 w 13"/>
                    <a:gd name="T85" fmla="*/ 30 h 35"/>
                    <a:gd name="T86" fmla="*/ 12 w 13"/>
                    <a:gd name="T87" fmla="*/ 29 h 35"/>
                    <a:gd name="T88" fmla="*/ 12 w 13"/>
                    <a:gd name="T89" fmla="*/ 28 h 35"/>
                    <a:gd name="T90" fmla="*/ 12 w 13"/>
                    <a:gd name="T91" fmla="*/ 28 h 35"/>
                    <a:gd name="T92" fmla="*/ 13 w 13"/>
                    <a:gd name="T93" fmla="*/ 25 h 35"/>
                    <a:gd name="T94" fmla="*/ 13 w 13"/>
                    <a:gd name="T95" fmla="*/ 23 h 35"/>
                    <a:gd name="T96" fmla="*/ 13 w 13"/>
                    <a:gd name="T97" fmla="*/ 23 h 35"/>
                    <a:gd name="T98" fmla="*/ 13 w 13"/>
                    <a:gd name="T99" fmla="*/ 20 h 35"/>
                    <a:gd name="T100" fmla="*/ 13 w 13"/>
                    <a:gd name="T101" fmla="*/ 17 h 35"/>
                    <a:gd name="T102" fmla="*/ 13 w 13"/>
                    <a:gd name="T103" fmla="*/ 14 h 35"/>
                    <a:gd name="T104" fmla="*/ 13 w 13"/>
                    <a:gd name="T105" fmla="*/ 11 h 35"/>
                    <a:gd name="T106" fmla="*/ 13 w 13"/>
                    <a:gd name="T107" fmla="*/ 11 h 35"/>
                    <a:gd name="T108" fmla="*/ 12 w 13"/>
                    <a:gd name="T109" fmla="*/ 8 h 35"/>
                    <a:gd name="T110" fmla="*/ 11 w 13"/>
                    <a:gd name="T111" fmla="*/ 6 h 35"/>
                    <a:gd name="T112" fmla="*/ 9 w 13"/>
                    <a:gd name="T113" fmla="*/ 0 h 35"/>
                    <a:gd name="T114" fmla="*/ 9 w 13"/>
                    <a:gd name="T115" fmla="*/ 0 h 35"/>
                    <a:gd name="T116" fmla="*/ 9 w 13"/>
                    <a:gd name="T1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 h="35">
                      <a:moveTo>
                        <a:pt x="9" y="0"/>
                      </a:moveTo>
                      <a:lnTo>
                        <a:pt x="9" y="0"/>
                      </a:lnTo>
                      <a:lnTo>
                        <a:pt x="10" y="3"/>
                      </a:lnTo>
                      <a:lnTo>
                        <a:pt x="11" y="6"/>
                      </a:lnTo>
                      <a:lnTo>
                        <a:pt x="11" y="9"/>
                      </a:lnTo>
                      <a:lnTo>
                        <a:pt x="12" y="12"/>
                      </a:lnTo>
                      <a:lnTo>
                        <a:pt x="12" y="14"/>
                      </a:lnTo>
                      <a:lnTo>
                        <a:pt x="13" y="17"/>
                      </a:lnTo>
                      <a:lnTo>
                        <a:pt x="13" y="20"/>
                      </a:lnTo>
                      <a:lnTo>
                        <a:pt x="12" y="23"/>
                      </a:lnTo>
                      <a:lnTo>
                        <a:pt x="12" y="23"/>
                      </a:lnTo>
                      <a:lnTo>
                        <a:pt x="12" y="26"/>
                      </a:lnTo>
                      <a:lnTo>
                        <a:pt x="11" y="27"/>
                      </a:lnTo>
                      <a:lnTo>
                        <a:pt x="11" y="29"/>
                      </a:lnTo>
                      <a:lnTo>
                        <a:pt x="10" y="30"/>
                      </a:lnTo>
                      <a:lnTo>
                        <a:pt x="10" y="31"/>
                      </a:lnTo>
                      <a:lnTo>
                        <a:pt x="8" y="32"/>
                      </a:lnTo>
                      <a:lnTo>
                        <a:pt x="7" y="32"/>
                      </a:lnTo>
                      <a:lnTo>
                        <a:pt x="7" y="32"/>
                      </a:lnTo>
                      <a:lnTo>
                        <a:pt x="5" y="33"/>
                      </a:lnTo>
                      <a:lnTo>
                        <a:pt x="3" y="33"/>
                      </a:lnTo>
                      <a:lnTo>
                        <a:pt x="2" y="33"/>
                      </a:lnTo>
                      <a:lnTo>
                        <a:pt x="1" y="33"/>
                      </a:lnTo>
                      <a:lnTo>
                        <a:pt x="0" y="34"/>
                      </a:lnTo>
                      <a:lnTo>
                        <a:pt x="0" y="35"/>
                      </a:lnTo>
                      <a:lnTo>
                        <a:pt x="0" y="35"/>
                      </a:lnTo>
                      <a:lnTo>
                        <a:pt x="0" y="35"/>
                      </a:lnTo>
                      <a:lnTo>
                        <a:pt x="0" y="35"/>
                      </a:lnTo>
                      <a:lnTo>
                        <a:pt x="0" y="35"/>
                      </a:lnTo>
                      <a:lnTo>
                        <a:pt x="0" y="34"/>
                      </a:lnTo>
                      <a:lnTo>
                        <a:pt x="1" y="34"/>
                      </a:lnTo>
                      <a:lnTo>
                        <a:pt x="1" y="33"/>
                      </a:lnTo>
                      <a:lnTo>
                        <a:pt x="2" y="33"/>
                      </a:lnTo>
                      <a:lnTo>
                        <a:pt x="4" y="33"/>
                      </a:lnTo>
                      <a:lnTo>
                        <a:pt x="5" y="33"/>
                      </a:lnTo>
                      <a:lnTo>
                        <a:pt x="5" y="33"/>
                      </a:lnTo>
                      <a:lnTo>
                        <a:pt x="7" y="33"/>
                      </a:lnTo>
                      <a:lnTo>
                        <a:pt x="8" y="32"/>
                      </a:lnTo>
                      <a:lnTo>
                        <a:pt x="9" y="32"/>
                      </a:lnTo>
                      <a:lnTo>
                        <a:pt x="10" y="31"/>
                      </a:lnTo>
                      <a:lnTo>
                        <a:pt x="10" y="31"/>
                      </a:lnTo>
                      <a:lnTo>
                        <a:pt x="11" y="31"/>
                      </a:lnTo>
                      <a:lnTo>
                        <a:pt x="11" y="30"/>
                      </a:lnTo>
                      <a:lnTo>
                        <a:pt x="12" y="29"/>
                      </a:lnTo>
                      <a:lnTo>
                        <a:pt x="12" y="28"/>
                      </a:lnTo>
                      <a:lnTo>
                        <a:pt x="12" y="28"/>
                      </a:lnTo>
                      <a:lnTo>
                        <a:pt x="13" y="25"/>
                      </a:lnTo>
                      <a:lnTo>
                        <a:pt x="13" y="23"/>
                      </a:lnTo>
                      <a:lnTo>
                        <a:pt x="13" y="23"/>
                      </a:lnTo>
                      <a:lnTo>
                        <a:pt x="13" y="20"/>
                      </a:lnTo>
                      <a:lnTo>
                        <a:pt x="13" y="17"/>
                      </a:lnTo>
                      <a:lnTo>
                        <a:pt x="13" y="14"/>
                      </a:lnTo>
                      <a:lnTo>
                        <a:pt x="13" y="11"/>
                      </a:lnTo>
                      <a:lnTo>
                        <a:pt x="13" y="11"/>
                      </a:lnTo>
                      <a:lnTo>
                        <a:pt x="12" y="8"/>
                      </a:lnTo>
                      <a:lnTo>
                        <a:pt x="11" y="6"/>
                      </a:lnTo>
                      <a:lnTo>
                        <a:pt x="9" y="0"/>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01" name="Freeform 1037">
                  <a:extLst>
                    <a:ext uri="{FF2B5EF4-FFF2-40B4-BE49-F238E27FC236}">
                      <a16:creationId xmlns:a16="http://schemas.microsoft.com/office/drawing/2014/main" id="{46C7FD23-9789-40E3-9D72-2938DA52DC2C}"/>
                    </a:ext>
                  </a:extLst>
                </p:cNvPr>
                <p:cNvSpPr>
                  <a:spLocks/>
                </p:cNvSpPr>
                <p:nvPr/>
              </p:nvSpPr>
              <p:spPr bwMode="auto">
                <a:xfrm>
                  <a:off x="3279" y="1447"/>
                  <a:ext cx="10" cy="3"/>
                </a:xfrm>
                <a:custGeom>
                  <a:avLst/>
                  <a:gdLst>
                    <a:gd name="T0" fmla="*/ 0 w 10"/>
                    <a:gd name="T1" fmla="*/ 3 h 3"/>
                    <a:gd name="T2" fmla="*/ 0 w 10"/>
                    <a:gd name="T3" fmla="*/ 3 h 3"/>
                    <a:gd name="T4" fmla="*/ 2 w 10"/>
                    <a:gd name="T5" fmla="*/ 3 h 3"/>
                    <a:gd name="T6" fmla="*/ 2 w 10"/>
                    <a:gd name="T7" fmla="*/ 3 h 3"/>
                    <a:gd name="T8" fmla="*/ 2 w 10"/>
                    <a:gd name="T9" fmla="*/ 2 h 3"/>
                    <a:gd name="T10" fmla="*/ 2 w 10"/>
                    <a:gd name="T11" fmla="*/ 2 h 3"/>
                    <a:gd name="T12" fmla="*/ 3 w 10"/>
                    <a:gd name="T13" fmla="*/ 2 h 3"/>
                    <a:gd name="T14" fmla="*/ 4 w 10"/>
                    <a:gd name="T15" fmla="*/ 2 h 3"/>
                    <a:gd name="T16" fmla="*/ 4 w 10"/>
                    <a:gd name="T17" fmla="*/ 2 h 3"/>
                    <a:gd name="T18" fmla="*/ 4 w 10"/>
                    <a:gd name="T19" fmla="*/ 1 h 3"/>
                    <a:gd name="T20" fmla="*/ 5 w 10"/>
                    <a:gd name="T21" fmla="*/ 1 h 3"/>
                    <a:gd name="T22" fmla="*/ 7 w 10"/>
                    <a:gd name="T23" fmla="*/ 1 h 3"/>
                    <a:gd name="T24" fmla="*/ 7 w 10"/>
                    <a:gd name="T25" fmla="*/ 1 h 3"/>
                    <a:gd name="T26" fmla="*/ 10 w 10"/>
                    <a:gd name="T27" fmla="*/ 1 h 3"/>
                    <a:gd name="T28" fmla="*/ 10 w 10"/>
                    <a:gd name="T29" fmla="*/ 1 h 3"/>
                    <a:gd name="T30" fmla="*/ 10 w 10"/>
                    <a:gd name="T31" fmla="*/ 1 h 3"/>
                    <a:gd name="T32" fmla="*/ 10 w 10"/>
                    <a:gd name="T33" fmla="*/ 1 h 3"/>
                    <a:gd name="T34" fmla="*/ 7 w 10"/>
                    <a:gd name="T35" fmla="*/ 1 h 3"/>
                    <a:gd name="T36" fmla="*/ 7 w 10"/>
                    <a:gd name="T37" fmla="*/ 1 h 3"/>
                    <a:gd name="T38" fmla="*/ 6 w 10"/>
                    <a:gd name="T39" fmla="*/ 0 h 3"/>
                    <a:gd name="T40" fmla="*/ 5 w 10"/>
                    <a:gd name="T41" fmla="*/ 1 h 3"/>
                    <a:gd name="T42" fmla="*/ 5 w 10"/>
                    <a:gd name="T43" fmla="*/ 1 h 3"/>
                    <a:gd name="T44" fmla="*/ 4 w 10"/>
                    <a:gd name="T45" fmla="*/ 1 h 3"/>
                    <a:gd name="T46" fmla="*/ 3 w 10"/>
                    <a:gd name="T47" fmla="*/ 2 h 3"/>
                    <a:gd name="T48" fmla="*/ 3 w 10"/>
                    <a:gd name="T49" fmla="*/ 2 h 3"/>
                    <a:gd name="T50" fmla="*/ 3 w 10"/>
                    <a:gd name="T51" fmla="*/ 2 h 3"/>
                    <a:gd name="T52" fmla="*/ 2 w 10"/>
                    <a:gd name="T53" fmla="*/ 2 h 3"/>
                    <a:gd name="T54" fmla="*/ 0 w 10"/>
                    <a:gd name="T55" fmla="*/ 3 h 3"/>
                    <a:gd name="T56" fmla="*/ 0 w 10"/>
                    <a:gd name="T57" fmla="*/ 3 h 3"/>
                    <a:gd name="T58" fmla="*/ 0 w 10"/>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3">
                      <a:moveTo>
                        <a:pt x="0" y="3"/>
                      </a:moveTo>
                      <a:lnTo>
                        <a:pt x="0" y="3"/>
                      </a:lnTo>
                      <a:lnTo>
                        <a:pt x="2" y="3"/>
                      </a:lnTo>
                      <a:lnTo>
                        <a:pt x="2" y="3"/>
                      </a:lnTo>
                      <a:lnTo>
                        <a:pt x="2" y="2"/>
                      </a:lnTo>
                      <a:lnTo>
                        <a:pt x="2" y="2"/>
                      </a:lnTo>
                      <a:lnTo>
                        <a:pt x="3" y="2"/>
                      </a:lnTo>
                      <a:lnTo>
                        <a:pt x="4" y="2"/>
                      </a:lnTo>
                      <a:lnTo>
                        <a:pt x="4" y="2"/>
                      </a:lnTo>
                      <a:lnTo>
                        <a:pt x="4" y="1"/>
                      </a:lnTo>
                      <a:lnTo>
                        <a:pt x="5" y="1"/>
                      </a:lnTo>
                      <a:lnTo>
                        <a:pt x="7" y="1"/>
                      </a:lnTo>
                      <a:lnTo>
                        <a:pt x="7" y="1"/>
                      </a:lnTo>
                      <a:lnTo>
                        <a:pt x="10" y="1"/>
                      </a:lnTo>
                      <a:lnTo>
                        <a:pt x="10" y="1"/>
                      </a:lnTo>
                      <a:lnTo>
                        <a:pt x="10" y="1"/>
                      </a:lnTo>
                      <a:lnTo>
                        <a:pt x="10" y="1"/>
                      </a:lnTo>
                      <a:lnTo>
                        <a:pt x="7" y="1"/>
                      </a:lnTo>
                      <a:lnTo>
                        <a:pt x="7" y="1"/>
                      </a:lnTo>
                      <a:lnTo>
                        <a:pt x="6" y="0"/>
                      </a:lnTo>
                      <a:lnTo>
                        <a:pt x="5" y="1"/>
                      </a:lnTo>
                      <a:lnTo>
                        <a:pt x="5" y="1"/>
                      </a:lnTo>
                      <a:lnTo>
                        <a:pt x="4" y="1"/>
                      </a:lnTo>
                      <a:lnTo>
                        <a:pt x="3" y="2"/>
                      </a:lnTo>
                      <a:lnTo>
                        <a:pt x="3" y="2"/>
                      </a:lnTo>
                      <a:lnTo>
                        <a:pt x="3" y="2"/>
                      </a:lnTo>
                      <a:lnTo>
                        <a:pt x="2" y="2"/>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02" name="Freeform 1038">
                  <a:extLst>
                    <a:ext uri="{FF2B5EF4-FFF2-40B4-BE49-F238E27FC236}">
                      <a16:creationId xmlns:a16="http://schemas.microsoft.com/office/drawing/2014/main" id="{ADE3572E-4105-422B-ACB2-4F5AE9161944}"/>
                    </a:ext>
                  </a:extLst>
                </p:cNvPr>
                <p:cNvSpPr>
                  <a:spLocks/>
                </p:cNvSpPr>
                <p:nvPr/>
              </p:nvSpPr>
              <p:spPr bwMode="auto">
                <a:xfrm>
                  <a:off x="3279" y="1447"/>
                  <a:ext cx="10" cy="3"/>
                </a:xfrm>
                <a:custGeom>
                  <a:avLst/>
                  <a:gdLst>
                    <a:gd name="T0" fmla="*/ 0 w 10"/>
                    <a:gd name="T1" fmla="*/ 3 h 3"/>
                    <a:gd name="T2" fmla="*/ 0 w 10"/>
                    <a:gd name="T3" fmla="*/ 3 h 3"/>
                    <a:gd name="T4" fmla="*/ 2 w 10"/>
                    <a:gd name="T5" fmla="*/ 3 h 3"/>
                    <a:gd name="T6" fmla="*/ 2 w 10"/>
                    <a:gd name="T7" fmla="*/ 3 h 3"/>
                    <a:gd name="T8" fmla="*/ 2 w 10"/>
                    <a:gd name="T9" fmla="*/ 2 h 3"/>
                    <a:gd name="T10" fmla="*/ 2 w 10"/>
                    <a:gd name="T11" fmla="*/ 2 h 3"/>
                    <a:gd name="T12" fmla="*/ 3 w 10"/>
                    <a:gd name="T13" fmla="*/ 2 h 3"/>
                    <a:gd name="T14" fmla="*/ 4 w 10"/>
                    <a:gd name="T15" fmla="*/ 2 h 3"/>
                    <a:gd name="T16" fmla="*/ 4 w 10"/>
                    <a:gd name="T17" fmla="*/ 2 h 3"/>
                    <a:gd name="T18" fmla="*/ 4 w 10"/>
                    <a:gd name="T19" fmla="*/ 1 h 3"/>
                    <a:gd name="T20" fmla="*/ 5 w 10"/>
                    <a:gd name="T21" fmla="*/ 1 h 3"/>
                    <a:gd name="T22" fmla="*/ 7 w 10"/>
                    <a:gd name="T23" fmla="*/ 1 h 3"/>
                    <a:gd name="T24" fmla="*/ 7 w 10"/>
                    <a:gd name="T25" fmla="*/ 1 h 3"/>
                    <a:gd name="T26" fmla="*/ 10 w 10"/>
                    <a:gd name="T27" fmla="*/ 1 h 3"/>
                    <a:gd name="T28" fmla="*/ 10 w 10"/>
                    <a:gd name="T29" fmla="*/ 1 h 3"/>
                    <a:gd name="T30" fmla="*/ 10 w 10"/>
                    <a:gd name="T31" fmla="*/ 1 h 3"/>
                    <a:gd name="T32" fmla="*/ 10 w 10"/>
                    <a:gd name="T33" fmla="*/ 1 h 3"/>
                    <a:gd name="T34" fmla="*/ 7 w 10"/>
                    <a:gd name="T35" fmla="*/ 1 h 3"/>
                    <a:gd name="T36" fmla="*/ 7 w 10"/>
                    <a:gd name="T37" fmla="*/ 1 h 3"/>
                    <a:gd name="T38" fmla="*/ 6 w 10"/>
                    <a:gd name="T39" fmla="*/ 0 h 3"/>
                    <a:gd name="T40" fmla="*/ 5 w 10"/>
                    <a:gd name="T41" fmla="*/ 1 h 3"/>
                    <a:gd name="T42" fmla="*/ 5 w 10"/>
                    <a:gd name="T43" fmla="*/ 1 h 3"/>
                    <a:gd name="T44" fmla="*/ 4 w 10"/>
                    <a:gd name="T45" fmla="*/ 1 h 3"/>
                    <a:gd name="T46" fmla="*/ 3 w 10"/>
                    <a:gd name="T47" fmla="*/ 2 h 3"/>
                    <a:gd name="T48" fmla="*/ 3 w 10"/>
                    <a:gd name="T49" fmla="*/ 2 h 3"/>
                    <a:gd name="T50" fmla="*/ 3 w 10"/>
                    <a:gd name="T51" fmla="*/ 2 h 3"/>
                    <a:gd name="T52" fmla="*/ 2 w 10"/>
                    <a:gd name="T53" fmla="*/ 2 h 3"/>
                    <a:gd name="T54" fmla="*/ 0 w 10"/>
                    <a:gd name="T55" fmla="*/ 3 h 3"/>
                    <a:gd name="T56" fmla="*/ 0 w 10"/>
                    <a:gd name="T57" fmla="*/ 3 h 3"/>
                    <a:gd name="T58" fmla="*/ 0 w 10"/>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3">
                      <a:moveTo>
                        <a:pt x="0" y="3"/>
                      </a:moveTo>
                      <a:lnTo>
                        <a:pt x="0" y="3"/>
                      </a:lnTo>
                      <a:lnTo>
                        <a:pt x="2" y="3"/>
                      </a:lnTo>
                      <a:lnTo>
                        <a:pt x="2" y="3"/>
                      </a:lnTo>
                      <a:lnTo>
                        <a:pt x="2" y="2"/>
                      </a:lnTo>
                      <a:lnTo>
                        <a:pt x="2" y="2"/>
                      </a:lnTo>
                      <a:lnTo>
                        <a:pt x="3" y="2"/>
                      </a:lnTo>
                      <a:lnTo>
                        <a:pt x="4" y="2"/>
                      </a:lnTo>
                      <a:lnTo>
                        <a:pt x="4" y="2"/>
                      </a:lnTo>
                      <a:lnTo>
                        <a:pt x="4" y="1"/>
                      </a:lnTo>
                      <a:lnTo>
                        <a:pt x="5" y="1"/>
                      </a:lnTo>
                      <a:lnTo>
                        <a:pt x="7" y="1"/>
                      </a:lnTo>
                      <a:lnTo>
                        <a:pt x="7" y="1"/>
                      </a:lnTo>
                      <a:lnTo>
                        <a:pt x="10" y="1"/>
                      </a:lnTo>
                      <a:lnTo>
                        <a:pt x="10" y="1"/>
                      </a:lnTo>
                      <a:lnTo>
                        <a:pt x="10" y="1"/>
                      </a:lnTo>
                      <a:lnTo>
                        <a:pt x="10" y="1"/>
                      </a:lnTo>
                      <a:lnTo>
                        <a:pt x="7" y="1"/>
                      </a:lnTo>
                      <a:lnTo>
                        <a:pt x="7" y="1"/>
                      </a:lnTo>
                      <a:lnTo>
                        <a:pt x="6" y="0"/>
                      </a:lnTo>
                      <a:lnTo>
                        <a:pt x="5" y="1"/>
                      </a:lnTo>
                      <a:lnTo>
                        <a:pt x="5" y="1"/>
                      </a:lnTo>
                      <a:lnTo>
                        <a:pt x="4" y="1"/>
                      </a:lnTo>
                      <a:lnTo>
                        <a:pt x="3" y="2"/>
                      </a:lnTo>
                      <a:lnTo>
                        <a:pt x="3" y="2"/>
                      </a:lnTo>
                      <a:lnTo>
                        <a:pt x="3" y="2"/>
                      </a:lnTo>
                      <a:lnTo>
                        <a:pt x="2" y="2"/>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03" name="Freeform 1039">
                  <a:extLst>
                    <a:ext uri="{FF2B5EF4-FFF2-40B4-BE49-F238E27FC236}">
                      <a16:creationId xmlns:a16="http://schemas.microsoft.com/office/drawing/2014/main" id="{82C2EA1C-62FD-41F8-B5BB-6791AB05C22F}"/>
                    </a:ext>
                  </a:extLst>
                </p:cNvPr>
                <p:cNvSpPr>
                  <a:spLocks/>
                </p:cNvSpPr>
                <p:nvPr/>
              </p:nvSpPr>
              <p:spPr bwMode="auto">
                <a:xfrm>
                  <a:off x="3281" y="1448"/>
                  <a:ext cx="9" cy="5"/>
                </a:xfrm>
                <a:custGeom>
                  <a:avLst/>
                  <a:gdLst>
                    <a:gd name="T0" fmla="*/ 9 w 9"/>
                    <a:gd name="T1" fmla="*/ 0 h 5"/>
                    <a:gd name="T2" fmla="*/ 9 w 9"/>
                    <a:gd name="T3" fmla="*/ 0 h 5"/>
                    <a:gd name="T4" fmla="*/ 8 w 9"/>
                    <a:gd name="T5" fmla="*/ 0 h 5"/>
                    <a:gd name="T6" fmla="*/ 7 w 9"/>
                    <a:gd name="T7" fmla="*/ 0 h 5"/>
                    <a:gd name="T8" fmla="*/ 7 w 9"/>
                    <a:gd name="T9" fmla="*/ 0 h 5"/>
                    <a:gd name="T10" fmla="*/ 6 w 9"/>
                    <a:gd name="T11" fmla="*/ 1 h 5"/>
                    <a:gd name="T12" fmla="*/ 5 w 9"/>
                    <a:gd name="T13" fmla="*/ 2 h 5"/>
                    <a:gd name="T14" fmla="*/ 5 w 9"/>
                    <a:gd name="T15" fmla="*/ 2 h 5"/>
                    <a:gd name="T16" fmla="*/ 5 w 9"/>
                    <a:gd name="T17" fmla="*/ 3 h 5"/>
                    <a:gd name="T18" fmla="*/ 4 w 9"/>
                    <a:gd name="T19" fmla="*/ 3 h 5"/>
                    <a:gd name="T20" fmla="*/ 3 w 9"/>
                    <a:gd name="T21" fmla="*/ 4 h 5"/>
                    <a:gd name="T22" fmla="*/ 0 w 9"/>
                    <a:gd name="T23" fmla="*/ 5 h 5"/>
                    <a:gd name="T24" fmla="*/ 0 w 9"/>
                    <a:gd name="T25" fmla="*/ 5 h 5"/>
                    <a:gd name="T26" fmla="*/ 0 w 9"/>
                    <a:gd name="T27" fmla="*/ 5 h 5"/>
                    <a:gd name="T28" fmla="*/ 0 w 9"/>
                    <a:gd name="T29" fmla="*/ 5 h 5"/>
                    <a:gd name="T30" fmla="*/ 1 w 9"/>
                    <a:gd name="T31" fmla="*/ 5 h 5"/>
                    <a:gd name="T32" fmla="*/ 2 w 9"/>
                    <a:gd name="T33" fmla="*/ 5 h 5"/>
                    <a:gd name="T34" fmla="*/ 2 w 9"/>
                    <a:gd name="T35" fmla="*/ 5 h 5"/>
                    <a:gd name="T36" fmla="*/ 3 w 9"/>
                    <a:gd name="T37" fmla="*/ 4 h 5"/>
                    <a:gd name="T38" fmla="*/ 4 w 9"/>
                    <a:gd name="T39" fmla="*/ 3 h 5"/>
                    <a:gd name="T40" fmla="*/ 4 w 9"/>
                    <a:gd name="T41" fmla="*/ 3 h 5"/>
                    <a:gd name="T42" fmla="*/ 5 w 9"/>
                    <a:gd name="T43" fmla="*/ 3 h 5"/>
                    <a:gd name="T44" fmla="*/ 6 w 9"/>
                    <a:gd name="T45" fmla="*/ 2 h 5"/>
                    <a:gd name="T46" fmla="*/ 6 w 9"/>
                    <a:gd name="T47" fmla="*/ 2 h 5"/>
                    <a:gd name="T48" fmla="*/ 7 w 9"/>
                    <a:gd name="T49" fmla="*/ 1 h 5"/>
                    <a:gd name="T50" fmla="*/ 7 w 9"/>
                    <a:gd name="T51" fmla="*/ 0 h 5"/>
                    <a:gd name="T52" fmla="*/ 8 w 9"/>
                    <a:gd name="T53" fmla="*/ 0 h 5"/>
                    <a:gd name="T54" fmla="*/ 8 w 9"/>
                    <a:gd name="T55" fmla="*/ 0 h 5"/>
                    <a:gd name="T56" fmla="*/ 8 w 9"/>
                    <a:gd name="T57" fmla="*/ 0 h 5"/>
                    <a:gd name="T58" fmla="*/ 9 w 9"/>
                    <a:gd name="T59" fmla="*/ 0 h 5"/>
                    <a:gd name="T60" fmla="*/ 9 w 9"/>
                    <a:gd name="T61" fmla="*/ 0 h 5"/>
                    <a:gd name="T62" fmla="*/ 9 w 9"/>
                    <a:gd name="T6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5">
                      <a:moveTo>
                        <a:pt x="9" y="0"/>
                      </a:moveTo>
                      <a:lnTo>
                        <a:pt x="9" y="0"/>
                      </a:lnTo>
                      <a:lnTo>
                        <a:pt x="8" y="0"/>
                      </a:lnTo>
                      <a:lnTo>
                        <a:pt x="7" y="0"/>
                      </a:lnTo>
                      <a:lnTo>
                        <a:pt x="7" y="0"/>
                      </a:lnTo>
                      <a:lnTo>
                        <a:pt x="6" y="1"/>
                      </a:lnTo>
                      <a:lnTo>
                        <a:pt x="5" y="2"/>
                      </a:lnTo>
                      <a:lnTo>
                        <a:pt x="5" y="2"/>
                      </a:lnTo>
                      <a:lnTo>
                        <a:pt x="5" y="3"/>
                      </a:lnTo>
                      <a:lnTo>
                        <a:pt x="4" y="3"/>
                      </a:lnTo>
                      <a:lnTo>
                        <a:pt x="3" y="4"/>
                      </a:lnTo>
                      <a:lnTo>
                        <a:pt x="0" y="5"/>
                      </a:lnTo>
                      <a:lnTo>
                        <a:pt x="0" y="5"/>
                      </a:lnTo>
                      <a:lnTo>
                        <a:pt x="0" y="5"/>
                      </a:lnTo>
                      <a:lnTo>
                        <a:pt x="0" y="5"/>
                      </a:lnTo>
                      <a:lnTo>
                        <a:pt x="1" y="5"/>
                      </a:lnTo>
                      <a:lnTo>
                        <a:pt x="2" y="5"/>
                      </a:lnTo>
                      <a:lnTo>
                        <a:pt x="2" y="5"/>
                      </a:lnTo>
                      <a:lnTo>
                        <a:pt x="3" y="4"/>
                      </a:lnTo>
                      <a:lnTo>
                        <a:pt x="4" y="3"/>
                      </a:lnTo>
                      <a:lnTo>
                        <a:pt x="4" y="3"/>
                      </a:lnTo>
                      <a:lnTo>
                        <a:pt x="5" y="3"/>
                      </a:lnTo>
                      <a:lnTo>
                        <a:pt x="6" y="2"/>
                      </a:lnTo>
                      <a:lnTo>
                        <a:pt x="6" y="2"/>
                      </a:lnTo>
                      <a:lnTo>
                        <a:pt x="7" y="1"/>
                      </a:lnTo>
                      <a:lnTo>
                        <a:pt x="7" y="0"/>
                      </a:lnTo>
                      <a:lnTo>
                        <a:pt x="8" y="0"/>
                      </a:lnTo>
                      <a:lnTo>
                        <a:pt x="8" y="0"/>
                      </a:lnTo>
                      <a:lnTo>
                        <a:pt x="8" y="0"/>
                      </a:lnTo>
                      <a:lnTo>
                        <a:pt x="9" y="0"/>
                      </a:lnTo>
                      <a:lnTo>
                        <a:pt x="9"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04" name="Freeform 1040">
                  <a:extLst>
                    <a:ext uri="{FF2B5EF4-FFF2-40B4-BE49-F238E27FC236}">
                      <a16:creationId xmlns:a16="http://schemas.microsoft.com/office/drawing/2014/main" id="{3D048D9B-4839-432D-95A7-7D04C45BBBAA}"/>
                    </a:ext>
                  </a:extLst>
                </p:cNvPr>
                <p:cNvSpPr>
                  <a:spLocks/>
                </p:cNvSpPr>
                <p:nvPr/>
              </p:nvSpPr>
              <p:spPr bwMode="auto">
                <a:xfrm>
                  <a:off x="3281" y="1448"/>
                  <a:ext cx="9" cy="5"/>
                </a:xfrm>
                <a:custGeom>
                  <a:avLst/>
                  <a:gdLst>
                    <a:gd name="T0" fmla="*/ 9 w 9"/>
                    <a:gd name="T1" fmla="*/ 0 h 5"/>
                    <a:gd name="T2" fmla="*/ 9 w 9"/>
                    <a:gd name="T3" fmla="*/ 0 h 5"/>
                    <a:gd name="T4" fmla="*/ 8 w 9"/>
                    <a:gd name="T5" fmla="*/ 0 h 5"/>
                    <a:gd name="T6" fmla="*/ 7 w 9"/>
                    <a:gd name="T7" fmla="*/ 0 h 5"/>
                    <a:gd name="T8" fmla="*/ 7 w 9"/>
                    <a:gd name="T9" fmla="*/ 0 h 5"/>
                    <a:gd name="T10" fmla="*/ 6 w 9"/>
                    <a:gd name="T11" fmla="*/ 1 h 5"/>
                    <a:gd name="T12" fmla="*/ 5 w 9"/>
                    <a:gd name="T13" fmla="*/ 2 h 5"/>
                    <a:gd name="T14" fmla="*/ 5 w 9"/>
                    <a:gd name="T15" fmla="*/ 2 h 5"/>
                    <a:gd name="T16" fmla="*/ 5 w 9"/>
                    <a:gd name="T17" fmla="*/ 3 h 5"/>
                    <a:gd name="T18" fmla="*/ 4 w 9"/>
                    <a:gd name="T19" fmla="*/ 3 h 5"/>
                    <a:gd name="T20" fmla="*/ 3 w 9"/>
                    <a:gd name="T21" fmla="*/ 4 h 5"/>
                    <a:gd name="T22" fmla="*/ 0 w 9"/>
                    <a:gd name="T23" fmla="*/ 5 h 5"/>
                    <a:gd name="T24" fmla="*/ 0 w 9"/>
                    <a:gd name="T25" fmla="*/ 5 h 5"/>
                    <a:gd name="T26" fmla="*/ 0 w 9"/>
                    <a:gd name="T27" fmla="*/ 5 h 5"/>
                    <a:gd name="T28" fmla="*/ 0 w 9"/>
                    <a:gd name="T29" fmla="*/ 5 h 5"/>
                    <a:gd name="T30" fmla="*/ 1 w 9"/>
                    <a:gd name="T31" fmla="*/ 5 h 5"/>
                    <a:gd name="T32" fmla="*/ 2 w 9"/>
                    <a:gd name="T33" fmla="*/ 5 h 5"/>
                    <a:gd name="T34" fmla="*/ 2 w 9"/>
                    <a:gd name="T35" fmla="*/ 5 h 5"/>
                    <a:gd name="T36" fmla="*/ 3 w 9"/>
                    <a:gd name="T37" fmla="*/ 4 h 5"/>
                    <a:gd name="T38" fmla="*/ 4 w 9"/>
                    <a:gd name="T39" fmla="*/ 3 h 5"/>
                    <a:gd name="T40" fmla="*/ 4 w 9"/>
                    <a:gd name="T41" fmla="*/ 3 h 5"/>
                    <a:gd name="T42" fmla="*/ 5 w 9"/>
                    <a:gd name="T43" fmla="*/ 3 h 5"/>
                    <a:gd name="T44" fmla="*/ 6 w 9"/>
                    <a:gd name="T45" fmla="*/ 2 h 5"/>
                    <a:gd name="T46" fmla="*/ 6 w 9"/>
                    <a:gd name="T47" fmla="*/ 2 h 5"/>
                    <a:gd name="T48" fmla="*/ 7 w 9"/>
                    <a:gd name="T49" fmla="*/ 1 h 5"/>
                    <a:gd name="T50" fmla="*/ 7 w 9"/>
                    <a:gd name="T51" fmla="*/ 0 h 5"/>
                    <a:gd name="T52" fmla="*/ 8 w 9"/>
                    <a:gd name="T53" fmla="*/ 0 h 5"/>
                    <a:gd name="T54" fmla="*/ 8 w 9"/>
                    <a:gd name="T55" fmla="*/ 0 h 5"/>
                    <a:gd name="T56" fmla="*/ 8 w 9"/>
                    <a:gd name="T57" fmla="*/ 0 h 5"/>
                    <a:gd name="T58" fmla="*/ 9 w 9"/>
                    <a:gd name="T59" fmla="*/ 0 h 5"/>
                    <a:gd name="T60" fmla="*/ 9 w 9"/>
                    <a:gd name="T61" fmla="*/ 0 h 5"/>
                    <a:gd name="T62" fmla="*/ 9 w 9"/>
                    <a:gd name="T6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5">
                      <a:moveTo>
                        <a:pt x="9" y="0"/>
                      </a:moveTo>
                      <a:lnTo>
                        <a:pt x="9" y="0"/>
                      </a:lnTo>
                      <a:lnTo>
                        <a:pt x="8" y="0"/>
                      </a:lnTo>
                      <a:lnTo>
                        <a:pt x="7" y="0"/>
                      </a:lnTo>
                      <a:lnTo>
                        <a:pt x="7" y="0"/>
                      </a:lnTo>
                      <a:lnTo>
                        <a:pt x="6" y="1"/>
                      </a:lnTo>
                      <a:lnTo>
                        <a:pt x="5" y="2"/>
                      </a:lnTo>
                      <a:lnTo>
                        <a:pt x="5" y="2"/>
                      </a:lnTo>
                      <a:lnTo>
                        <a:pt x="5" y="3"/>
                      </a:lnTo>
                      <a:lnTo>
                        <a:pt x="4" y="3"/>
                      </a:lnTo>
                      <a:lnTo>
                        <a:pt x="3" y="4"/>
                      </a:lnTo>
                      <a:lnTo>
                        <a:pt x="0" y="5"/>
                      </a:lnTo>
                      <a:lnTo>
                        <a:pt x="0" y="5"/>
                      </a:lnTo>
                      <a:lnTo>
                        <a:pt x="0" y="5"/>
                      </a:lnTo>
                      <a:lnTo>
                        <a:pt x="0" y="5"/>
                      </a:lnTo>
                      <a:lnTo>
                        <a:pt x="1" y="5"/>
                      </a:lnTo>
                      <a:lnTo>
                        <a:pt x="2" y="5"/>
                      </a:lnTo>
                      <a:lnTo>
                        <a:pt x="2" y="5"/>
                      </a:lnTo>
                      <a:lnTo>
                        <a:pt x="3" y="4"/>
                      </a:lnTo>
                      <a:lnTo>
                        <a:pt x="4" y="3"/>
                      </a:lnTo>
                      <a:lnTo>
                        <a:pt x="4" y="3"/>
                      </a:lnTo>
                      <a:lnTo>
                        <a:pt x="5" y="3"/>
                      </a:lnTo>
                      <a:lnTo>
                        <a:pt x="6" y="2"/>
                      </a:lnTo>
                      <a:lnTo>
                        <a:pt x="6" y="2"/>
                      </a:lnTo>
                      <a:lnTo>
                        <a:pt x="7" y="1"/>
                      </a:lnTo>
                      <a:lnTo>
                        <a:pt x="7" y="0"/>
                      </a:lnTo>
                      <a:lnTo>
                        <a:pt x="8" y="0"/>
                      </a:lnTo>
                      <a:lnTo>
                        <a:pt x="8" y="0"/>
                      </a:lnTo>
                      <a:lnTo>
                        <a:pt x="8" y="0"/>
                      </a:lnTo>
                      <a:lnTo>
                        <a:pt x="9" y="0"/>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05" name="Freeform 1041">
                  <a:extLst>
                    <a:ext uri="{FF2B5EF4-FFF2-40B4-BE49-F238E27FC236}">
                      <a16:creationId xmlns:a16="http://schemas.microsoft.com/office/drawing/2014/main" id="{0EC7DF01-2F84-4312-A5B2-CD1F14339D74}"/>
                    </a:ext>
                  </a:extLst>
                </p:cNvPr>
                <p:cNvSpPr>
                  <a:spLocks/>
                </p:cNvSpPr>
                <p:nvPr/>
              </p:nvSpPr>
              <p:spPr bwMode="auto">
                <a:xfrm>
                  <a:off x="3285" y="1448"/>
                  <a:ext cx="7" cy="4"/>
                </a:xfrm>
                <a:custGeom>
                  <a:avLst/>
                  <a:gdLst>
                    <a:gd name="T0" fmla="*/ 0 w 7"/>
                    <a:gd name="T1" fmla="*/ 4 h 4"/>
                    <a:gd name="T2" fmla="*/ 0 w 7"/>
                    <a:gd name="T3" fmla="*/ 4 h 4"/>
                    <a:gd name="T4" fmla="*/ 1 w 7"/>
                    <a:gd name="T5" fmla="*/ 3 h 4"/>
                    <a:gd name="T6" fmla="*/ 2 w 7"/>
                    <a:gd name="T7" fmla="*/ 3 h 4"/>
                    <a:gd name="T8" fmla="*/ 2 w 7"/>
                    <a:gd name="T9" fmla="*/ 3 h 4"/>
                    <a:gd name="T10" fmla="*/ 3 w 7"/>
                    <a:gd name="T11" fmla="*/ 2 h 4"/>
                    <a:gd name="T12" fmla="*/ 3 w 7"/>
                    <a:gd name="T13" fmla="*/ 2 h 4"/>
                    <a:gd name="T14" fmla="*/ 4 w 7"/>
                    <a:gd name="T15" fmla="*/ 1 h 4"/>
                    <a:gd name="T16" fmla="*/ 5 w 7"/>
                    <a:gd name="T17" fmla="*/ 1 h 4"/>
                    <a:gd name="T18" fmla="*/ 6 w 7"/>
                    <a:gd name="T19" fmla="*/ 1 h 4"/>
                    <a:gd name="T20" fmla="*/ 7 w 7"/>
                    <a:gd name="T21" fmla="*/ 1 h 4"/>
                    <a:gd name="T22" fmla="*/ 7 w 7"/>
                    <a:gd name="T23" fmla="*/ 1 h 4"/>
                    <a:gd name="T24" fmla="*/ 7 w 7"/>
                    <a:gd name="T25" fmla="*/ 1 h 4"/>
                    <a:gd name="T26" fmla="*/ 7 w 7"/>
                    <a:gd name="T27" fmla="*/ 0 h 4"/>
                    <a:gd name="T28" fmla="*/ 7 w 7"/>
                    <a:gd name="T29" fmla="*/ 0 h 4"/>
                    <a:gd name="T30" fmla="*/ 6 w 7"/>
                    <a:gd name="T31" fmla="*/ 0 h 4"/>
                    <a:gd name="T32" fmla="*/ 6 w 7"/>
                    <a:gd name="T33" fmla="*/ 0 h 4"/>
                    <a:gd name="T34" fmla="*/ 4 w 7"/>
                    <a:gd name="T35" fmla="*/ 1 h 4"/>
                    <a:gd name="T36" fmla="*/ 4 w 7"/>
                    <a:gd name="T37" fmla="*/ 1 h 4"/>
                    <a:gd name="T38" fmla="*/ 3 w 7"/>
                    <a:gd name="T39" fmla="*/ 2 h 4"/>
                    <a:gd name="T40" fmla="*/ 2 w 7"/>
                    <a:gd name="T41" fmla="*/ 2 h 4"/>
                    <a:gd name="T42" fmla="*/ 1 w 7"/>
                    <a:gd name="T43" fmla="*/ 3 h 4"/>
                    <a:gd name="T44" fmla="*/ 1 w 7"/>
                    <a:gd name="T45" fmla="*/ 3 h 4"/>
                    <a:gd name="T46" fmla="*/ 0 w 7"/>
                    <a:gd name="T47" fmla="*/ 3 h 4"/>
                    <a:gd name="T48" fmla="*/ 0 w 7"/>
                    <a:gd name="T49" fmla="*/ 3 h 4"/>
                    <a:gd name="T50" fmla="*/ 0 w 7"/>
                    <a:gd name="T51" fmla="*/ 3 h 4"/>
                    <a:gd name="T52" fmla="*/ 0 w 7"/>
                    <a:gd name="T53" fmla="*/ 4 h 4"/>
                    <a:gd name="T54" fmla="*/ 0 w 7"/>
                    <a:gd name="T55" fmla="*/ 4 h 4"/>
                    <a:gd name="T56" fmla="*/ 0 w 7"/>
                    <a:gd name="T5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4">
                      <a:moveTo>
                        <a:pt x="0" y="4"/>
                      </a:moveTo>
                      <a:lnTo>
                        <a:pt x="0" y="4"/>
                      </a:lnTo>
                      <a:lnTo>
                        <a:pt x="1" y="3"/>
                      </a:lnTo>
                      <a:lnTo>
                        <a:pt x="2" y="3"/>
                      </a:lnTo>
                      <a:lnTo>
                        <a:pt x="2" y="3"/>
                      </a:lnTo>
                      <a:lnTo>
                        <a:pt x="3" y="2"/>
                      </a:lnTo>
                      <a:lnTo>
                        <a:pt x="3" y="2"/>
                      </a:lnTo>
                      <a:lnTo>
                        <a:pt x="4" y="1"/>
                      </a:lnTo>
                      <a:lnTo>
                        <a:pt x="5" y="1"/>
                      </a:lnTo>
                      <a:lnTo>
                        <a:pt x="6" y="1"/>
                      </a:lnTo>
                      <a:lnTo>
                        <a:pt x="7" y="1"/>
                      </a:lnTo>
                      <a:lnTo>
                        <a:pt x="7" y="1"/>
                      </a:lnTo>
                      <a:lnTo>
                        <a:pt x="7" y="1"/>
                      </a:lnTo>
                      <a:lnTo>
                        <a:pt x="7" y="0"/>
                      </a:lnTo>
                      <a:lnTo>
                        <a:pt x="7" y="0"/>
                      </a:lnTo>
                      <a:lnTo>
                        <a:pt x="6" y="0"/>
                      </a:lnTo>
                      <a:lnTo>
                        <a:pt x="6" y="0"/>
                      </a:lnTo>
                      <a:lnTo>
                        <a:pt x="4" y="1"/>
                      </a:lnTo>
                      <a:lnTo>
                        <a:pt x="4" y="1"/>
                      </a:lnTo>
                      <a:lnTo>
                        <a:pt x="3" y="2"/>
                      </a:lnTo>
                      <a:lnTo>
                        <a:pt x="2" y="2"/>
                      </a:lnTo>
                      <a:lnTo>
                        <a:pt x="1" y="3"/>
                      </a:lnTo>
                      <a:lnTo>
                        <a:pt x="1" y="3"/>
                      </a:lnTo>
                      <a:lnTo>
                        <a:pt x="0" y="3"/>
                      </a:lnTo>
                      <a:lnTo>
                        <a:pt x="0" y="3"/>
                      </a:lnTo>
                      <a:lnTo>
                        <a:pt x="0" y="3"/>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06" name="Freeform 1042">
                  <a:extLst>
                    <a:ext uri="{FF2B5EF4-FFF2-40B4-BE49-F238E27FC236}">
                      <a16:creationId xmlns:a16="http://schemas.microsoft.com/office/drawing/2014/main" id="{69451841-2DAD-4CEB-B8EE-9B4065C16287}"/>
                    </a:ext>
                  </a:extLst>
                </p:cNvPr>
                <p:cNvSpPr>
                  <a:spLocks/>
                </p:cNvSpPr>
                <p:nvPr/>
              </p:nvSpPr>
              <p:spPr bwMode="auto">
                <a:xfrm>
                  <a:off x="3285" y="1448"/>
                  <a:ext cx="7" cy="4"/>
                </a:xfrm>
                <a:custGeom>
                  <a:avLst/>
                  <a:gdLst>
                    <a:gd name="T0" fmla="*/ 0 w 7"/>
                    <a:gd name="T1" fmla="*/ 4 h 4"/>
                    <a:gd name="T2" fmla="*/ 0 w 7"/>
                    <a:gd name="T3" fmla="*/ 4 h 4"/>
                    <a:gd name="T4" fmla="*/ 1 w 7"/>
                    <a:gd name="T5" fmla="*/ 3 h 4"/>
                    <a:gd name="T6" fmla="*/ 2 w 7"/>
                    <a:gd name="T7" fmla="*/ 3 h 4"/>
                    <a:gd name="T8" fmla="*/ 2 w 7"/>
                    <a:gd name="T9" fmla="*/ 3 h 4"/>
                    <a:gd name="T10" fmla="*/ 3 w 7"/>
                    <a:gd name="T11" fmla="*/ 2 h 4"/>
                    <a:gd name="T12" fmla="*/ 3 w 7"/>
                    <a:gd name="T13" fmla="*/ 2 h 4"/>
                    <a:gd name="T14" fmla="*/ 4 w 7"/>
                    <a:gd name="T15" fmla="*/ 1 h 4"/>
                    <a:gd name="T16" fmla="*/ 5 w 7"/>
                    <a:gd name="T17" fmla="*/ 1 h 4"/>
                    <a:gd name="T18" fmla="*/ 6 w 7"/>
                    <a:gd name="T19" fmla="*/ 1 h 4"/>
                    <a:gd name="T20" fmla="*/ 7 w 7"/>
                    <a:gd name="T21" fmla="*/ 1 h 4"/>
                    <a:gd name="T22" fmla="*/ 7 w 7"/>
                    <a:gd name="T23" fmla="*/ 1 h 4"/>
                    <a:gd name="T24" fmla="*/ 7 w 7"/>
                    <a:gd name="T25" fmla="*/ 1 h 4"/>
                    <a:gd name="T26" fmla="*/ 7 w 7"/>
                    <a:gd name="T27" fmla="*/ 0 h 4"/>
                    <a:gd name="T28" fmla="*/ 7 w 7"/>
                    <a:gd name="T29" fmla="*/ 0 h 4"/>
                    <a:gd name="T30" fmla="*/ 6 w 7"/>
                    <a:gd name="T31" fmla="*/ 0 h 4"/>
                    <a:gd name="T32" fmla="*/ 6 w 7"/>
                    <a:gd name="T33" fmla="*/ 0 h 4"/>
                    <a:gd name="T34" fmla="*/ 4 w 7"/>
                    <a:gd name="T35" fmla="*/ 1 h 4"/>
                    <a:gd name="T36" fmla="*/ 4 w 7"/>
                    <a:gd name="T37" fmla="*/ 1 h 4"/>
                    <a:gd name="T38" fmla="*/ 3 w 7"/>
                    <a:gd name="T39" fmla="*/ 2 h 4"/>
                    <a:gd name="T40" fmla="*/ 2 w 7"/>
                    <a:gd name="T41" fmla="*/ 2 h 4"/>
                    <a:gd name="T42" fmla="*/ 1 w 7"/>
                    <a:gd name="T43" fmla="*/ 3 h 4"/>
                    <a:gd name="T44" fmla="*/ 1 w 7"/>
                    <a:gd name="T45" fmla="*/ 3 h 4"/>
                    <a:gd name="T46" fmla="*/ 0 w 7"/>
                    <a:gd name="T47" fmla="*/ 3 h 4"/>
                    <a:gd name="T48" fmla="*/ 0 w 7"/>
                    <a:gd name="T49" fmla="*/ 3 h 4"/>
                    <a:gd name="T50" fmla="*/ 0 w 7"/>
                    <a:gd name="T51" fmla="*/ 3 h 4"/>
                    <a:gd name="T52" fmla="*/ 0 w 7"/>
                    <a:gd name="T53" fmla="*/ 4 h 4"/>
                    <a:gd name="T54" fmla="*/ 0 w 7"/>
                    <a:gd name="T55" fmla="*/ 4 h 4"/>
                    <a:gd name="T56" fmla="*/ 0 w 7"/>
                    <a:gd name="T5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4">
                      <a:moveTo>
                        <a:pt x="0" y="4"/>
                      </a:moveTo>
                      <a:lnTo>
                        <a:pt x="0" y="4"/>
                      </a:lnTo>
                      <a:lnTo>
                        <a:pt x="1" y="3"/>
                      </a:lnTo>
                      <a:lnTo>
                        <a:pt x="2" y="3"/>
                      </a:lnTo>
                      <a:lnTo>
                        <a:pt x="2" y="3"/>
                      </a:lnTo>
                      <a:lnTo>
                        <a:pt x="3" y="2"/>
                      </a:lnTo>
                      <a:lnTo>
                        <a:pt x="3" y="2"/>
                      </a:lnTo>
                      <a:lnTo>
                        <a:pt x="4" y="1"/>
                      </a:lnTo>
                      <a:lnTo>
                        <a:pt x="5" y="1"/>
                      </a:lnTo>
                      <a:lnTo>
                        <a:pt x="6" y="1"/>
                      </a:lnTo>
                      <a:lnTo>
                        <a:pt x="7" y="1"/>
                      </a:lnTo>
                      <a:lnTo>
                        <a:pt x="7" y="1"/>
                      </a:lnTo>
                      <a:lnTo>
                        <a:pt x="7" y="1"/>
                      </a:lnTo>
                      <a:lnTo>
                        <a:pt x="7" y="0"/>
                      </a:lnTo>
                      <a:lnTo>
                        <a:pt x="7" y="0"/>
                      </a:lnTo>
                      <a:lnTo>
                        <a:pt x="6" y="0"/>
                      </a:lnTo>
                      <a:lnTo>
                        <a:pt x="6" y="0"/>
                      </a:lnTo>
                      <a:lnTo>
                        <a:pt x="4" y="1"/>
                      </a:lnTo>
                      <a:lnTo>
                        <a:pt x="4" y="1"/>
                      </a:lnTo>
                      <a:lnTo>
                        <a:pt x="3" y="2"/>
                      </a:lnTo>
                      <a:lnTo>
                        <a:pt x="2" y="2"/>
                      </a:lnTo>
                      <a:lnTo>
                        <a:pt x="1" y="3"/>
                      </a:lnTo>
                      <a:lnTo>
                        <a:pt x="1" y="3"/>
                      </a:lnTo>
                      <a:lnTo>
                        <a:pt x="0" y="3"/>
                      </a:lnTo>
                      <a:lnTo>
                        <a:pt x="0" y="3"/>
                      </a:lnTo>
                      <a:lnTo>
                        <a:pt x="0" y="3"/>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07" name="Freeform 1043">
                  <a:extLst>
                    <a:ext uri="{FF2B5EF4-FFF2-40B4-BE49-F238E27FC236}">
                      <a16:creationId xmlns:a16="http://schemas.microsoft.com/office/drawing/2014/main" id="{DDAA23EC-3E0D-4B51-B0C7-71F22E1FD5A3}"/>
                    </a:ext>
                  </a:extLst>
                </p:cNvPr>
                <p:cNvSpPr>
                  <a:spLocks/>
                </p:cNvSpPr>
                <p:nvPr/>
              </p:nvSpPr>
              <p:spPr bwMode="auto">
                <a:xfrm>
                  <a:off x="3277" y="1445"/>
                  <a:ext cx="5" cy="3"/>
                </a:xfrm>
                <a:custGeom>
                  <a:avLst/>
                  <a:gdLst>
                    <a:gd name="T0" fmla="*/ 5 w 5"/>
                    <a:gd name="T1" fmla="*/ 3 h 3"/>
                    <a:gd name="T2" fmla="*/ 5 w 5"/>
                    <a:gd name="T3" fmla="*/ 3 h 3"/>
                    <a:gd name="T4" fmla="*/ 4 w 5"/>
                    <a:gd name="T5" fmla="*/ 2 h 3"/>
                    <a:gd name="T6" fmla="*/ 4 w 5"/>
                    <a:gd name="T7" fmla="*/ 1 h 3"/>
                    <a:gd name="T8" fmla="*/ 2 w 5"/>
                    <a:gd name="T9" fmla="*/ 0 h 3"/>
                    <a:gd name="T10" fmla="*/ 1 w 5"/>
                    <a:gd name="T11" fmla="*/ 0 h 3"/>
                    <a:gd name="T12" fmla="*/ 1 w 5"/>
                    <a:gd name="T13" fmla="*/ 0 h 3"/>
                    <a:gd name="T14" fmla="*/ 1 w 5"/>
                    <a:gd name="T15" fmla="*/ 0 h 3"/>
                    <a:gd name="T16" fmla="*/ 0 w 5"/>
                    <a:gd name="T17" fmla="*/ 0 h 3"/>
                    <a:gd name="T18" fmla="*/ 0 w 5"/>
                    <a:gd name="T19" fmla="*/ 1 h 3"/>
                    <a:gd name="T20" fmla="*/ 0 w 5"/>
                    <a:gd name="T21" fmla="*/ 1 h 3"/>
                    <a:gd name="T22" fmla="*/ 0 w 5"/>
                    <a:gd name="T23" fmla="*/ 1 h 3"/>
                    <a:gd name="T24" fmla="*/ 0 w 5"/>
                    <a:gd name="T25" fmla="*/ 1 h 3"/>
                    <a:gd name="T26" fmla="*/ 0 w 5"/>
                    <a:gd name="T27" fmla="*/ 1 h 3"/>
                    <a:gd name="T28" fmla="*/ 0 w 5"/>
                    <a:gd name="T29" fmla="*/ 1 h 3"/>
                    <a:gd name="T30" fmla="*/ 0 w 5"/>
                    <a:gd name="T31" fmla="*/ 1 h 3"/>
                    <a:gd name="T32" fmla="*/ 0 w 5"/>
                    <a:gd name="T33" fmla="*/ 0 h 3"/>
                    <a:gd name="T34" fmla="*/ 0 w 5"/>
                    <a:gd name="T35" fmla="*/ 0 h 3"/>
                    <a:gd name="T36" fmla="*/ 1 w 5"/>
                    <a:gd name="T37" fmla="*/ 0 h 3"/>
                    <a:gd name="T38" fmla="*/ 2 w 5"/>
                    <a:gd name="T39" fmla="*/ 0 h 3"/>
                    <a:gd name="T40" fmla="*/ 2 w 5"/>
                    <a:gd name="T41" fmla="*/ 0 h 3"/>
                    <a:gd name="T42" fmla="*/ 3 w 5"/>
                    <a:gd name="T43" fmla="*/ 1 h 3"/>
                    <a:gd name="T44" fmla="*/ 3 w 5"/>
                    <a:gd name="T45" fmla="*/ 1 h 3"/>
                    <a:gd name="T46" fmla="*/ 3 w 5"/>
                    <a:gd name="T47" fmla="*/ 1 h 3"/>
                    <a:gd name="T48" fmla="*/ 4 w 5"/>
                    <a:gd name="T49" fmla="*/ 2 h 3"/>
                    <a:gd name="T50" fmla="*/ 5 w 5"/>
                    <a:gd name="T51" fmla="*/ 3 h 3"/>
                    <a:gd name="T52" fmla="*/ 5 w 5"/>
                    <a:gd name="T53" fmla="*/ 3 h 3"/>
                    <a:gd name="T54" fmla="*/ 5 w 5"/>
                    <a:gd name="T5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 h="3">
                      <a:moveTo>
                        <a:pt x="5" y="3"/>
                      </a:moveTo>
                      <a:lnTo>
                        <a:pt x="5" y="3"/>
                      </a:lnTo>
                      <a:lnTo>
                        <a:pt x="4" y="2"/>
                      </a:lnTo>
                      <a:lnTo>
                        <a:pt x="4" y="1"/>
                      </a:lnTo>
                      <a:lnTo>
                        <a:pt x="2" y="0"/>
                      </a:lnTo>
                      <a:lnTo>
                        <a:pt x="1" y="0"/>
                      </a:lnTo>
                      <a:lnTo>
                        <a:pt x="1" y="0"/>
                      </a:lnTo>
                      <a:lnTo>
                        <a:pt x="1" y="0"/>
                      </a:lnTo>
                      <a:lnTo>
                        <a:pt x="0" y="0"/>
                      </a:lnTo>
                      <a:lnTo>
                        <a:pt x="0" y="1"/>
                      </a:lnTo>
                      <a:lnTo>
                        <a:pt x="0" y="1"/>
                      </a:lnTo>
                      <a:lnTo>
                        <a:pt x="0" y="1"/>
                      </a:lnTo>
                      <a:lnTo>
                        <a:pt x="0" y="1"/>
                      </a:lnTo>
                      <a:lnTo>
                        <a:pt x="0" y="1"/>
                      </a:lnTo>
                      <a:lnTo>
                        <a:pt x="0" y="1"/>
                      </a:lnTo>
                      <a:lnTo>
                        <a:pt x="0" y="1"/>
                      </a:lnTo>
                      <a:lnTo>
                        <a:pt x="0" y="0"/>
                      </a:lnTo>
                      <a:lnTo>
                        <a:pt x="0" y="0"/>
                      </a:lnTo>
                      <a:lnTo>
                        <a:pt x="1" y="0"/>
                      </a:lnTo>
                      <a:lnTo>
                        <a:pt x="2" y="0"/>
                      </a:lnTo>
                      <a:lnTo>
                        <a:pt x="2" y="0"/>
                      </a:lnTo>
                      <a:lnTo>
                        <a:pt x="3" y="1"/>
                      </a:lnTo>
                      <a:lnTo>
                        <a:pt x="3" y="1"/>
                      </a:lnTo>
                      <a:lnTo>
                        <a:pt x="3" y="1"/>
                      </a:lnTo>
                      <a:lnTo>
                        <a:pt x="4" y="2"/>
                      </a:lnTo>
                      <a:lnTo>
                        <a:pt x="5" y="3"/>
                      </a:lnTo>
                      <a:lnTo>
                        <a:pt x="5" y="3"/>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08" name="Freeform 1044">
                  <a:extLst>
                    <a:ext uri="{FF2B5EF4-FFF2-40B4-BE49-F238E27FC236}">
                      <a16:creationId xmlns:a16="http://schemas.microsoft.com/office/drawing/2014/main" id="{1A912112-77CE-43E0-9043-183933BCCDC4}"/>
                    </a:ext>
                  </a:extLst>
                </p:cNvPr>
                <p:cNvSpPr>
                  <a:spLocks/>
                </p:cNvSpPr>
                <p:nvPr/>
              </p:nvSpPr>
              <p:spPr bwMode="auto">
                <a:xfrm>
                  <a:off x="3277" y="1445"/>
                  <a:ext cx="5" cy="3"/>
                </a:xfrm>
                <a:custGeom>
                  <a:avLst/>
                  <a:gdLst>
                    <a:gd name="T0" fmla="*/ 5 w 5"/>
                    <a:gd name="T1" fmla="*/ 3 h 3"/>
                    <a:gd name="T2" fmla="*/ 5 w 5"/>
                    <a:gd name="T3" fmla="*/ 3 h 3"/>
                    <a:gd name="T4" fmla="*/ 4 w 5"/>
                    <a:gd name="T5" fmla="*/ 2 h 3"/>
                    <a:gd name="T6" fmla="*/ 4 w 5"/>
                    <a:gd name="T7" fmla="*/ 1 h 3"/>
                    <a:gd name="T8" fmla="*/ 2 w 5"/>
                    <a:gd name="T9" fmla="*/ 0 h 3"/>
                    <a:gd name="T10" fmla="*/ 1 w 5"/>
                    <a:gd name="T11" fmla="*/ 0 h 3"/>
                    <a:gd name="T12" fmla="*/ 1 w 5"/>
                    <a:gd name="T13" fmla="*/ 0 h 3"/>
                    <a:gd name="T14" fmla="*/ 1 w 5"/>
                    <a:gd name="T15" fmla="*/ 0 h 3"/>
                    <a:gd name="T16" fmla="*/ 0 w 5"/>
                    <a:gd name="T17" fmla="*/ 0 h 3"/>
                    <a:gd name="T18" fmla="*/ 0 w 5"/>
                    <a:gd name="T19" fmla="*/ 1 h 3"/>
                    <a:gd name="T20" fmla="*/ 0 w 5"/>
                    <a:gd name="T21" fmla="*/ 1 h 3"/>
                    <a:gd name="T22" fmla="*/ 0 w 5"/>
                    <a:gd name="T23" fmla="*/ 1 h 3"/>
                    <a:gd name="T24" fmla="*/ 0 w 5"/>
                    <a:gd name="T25" fmla="*/ 1 h 3"/>
                    <a:gd name="T26" fmla="*/ 0 w 5"/>
                    <a:gd name="T27" fmla="*/ 1 h 3"/>
                    <a:gd name="T28" fmla="*/ 0 w 5"/>
                    <a:gd name="T29" fmla="*/ 1 h 3"/>
                    <a:gd name="T30" fmla="*/ 0 w 5"/>
                    <a:gd name="T31" fmla="*/ 1 h 3"/>
                    <a:gd name="T32" fmla="*/ 0 w 5"/>
                    <a:gd name="T33" fmla="*/ 0 h 3"/>
                    <a:gd name="T34" fmla="*/ 0 w 5"/>
                    <a:gd name="T35" fmla="*/ 0 h 3"/>
                    <a:gd name="T36" fmla="*/ 1 w 5"/>
                    <a:gd name="T37" fmla="*/ 0 h 3"/>
                    <a:gd name="T38" fmla="*/ 2 w 5"/>
                    <a:gd name="T39" fmla="*/ 0 h 3"/>
                    <a:gd name="T40" fmla="*/ 2 w 5"/>
                    <a:gd name="T41" fmla="*/ 0 h 3"/>
                    <a:gd name="T42" fmla="*/ 3 w 5"/>
                    <a:gd name="T43" fmla="*/ 1 h 3"/>
                    <a:gd name="T44" fmla="*/ 3 w 5"/>
                    <a:gd name="T45" fmla="*/ 1 h 3"/>
                    <a:gd name="T46" fmla="*/ 3 w 5"/>
                    <a:gd name="T47" fmla="*/ 1 h 3"/>
                    <a:gd name="T48" fmla="*/ 4 w 5"/>
                    <a:gd name="T49" fmla="*/ 2 h 3"/>
                    <a:gd name="T50" fmla="*/ 5 w 5"/>
                    <a:gd name="T51" fmla="*/ 3 h 3"/>
                    <a:gd name="T52" fmla="*/ 5 w 5"/>
                    <a:gd name="T53" fmla="*/ 3 h 3"/>
                    <a:gd name="T54" fmla="*/ 5 w 5"/>
                    <a:gd name="T5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 h="3">
                      <a:moveTo>
                        <a:pt x="5" y="3"/>
                      </a:moveTo>
                      <a:lnTo>
                        <a:pt x="5" y="3"/>
                      </a:lnTo>
                      <a:lnTo>
                        <a:pt x="4" y="2"/>
                      </a:lnTo>
                      <a:lnTo>
                        <a:pt x="4" y="1"/>
                      </a:lnTo>
                      <a:lnTo>
                        <a:pt x="2" y="0"/>
                      </a:lnTo>
                      <a:lnTo>
                        <a:pt x="1" y="0"/>
                      </a:lnTo>
                      <a:lnTo>
                        <a:pt x="1" y="0"/>
                      </a:lnTo>
                      <a:lnTo>
                        <a:pt x="1" y="0"/>
                      </a:lnTo>
                      <a:lnTo>
                        <a:pt x="0" y="0"/>
                      </a:lnTo>
                      <a:lnTo>
                        <a:pt x="0" y="1"/>
                      </a:lnTo>
                      <a:lnTo>
                        <a:pt x="0" y="1"/>
                      </a:lnTo>
                      <a:lnTo>
                        <a:pt x="0" y="1"/>
                      </a:lnTo>
                      <a:lnTo>
                        <a:pt x="0" y="1"/>
                      </a:lnTo>
                      <a:lnTo>
                        <a:pt x="0" y="1"/>
                      </a:lnTo>
                      <a:lnTo>
                        <a:pt x="0" y="1"/>
                      </a:lnTo>
                      <a:lnTo>
                        <a:pt x="0" y="1"/>
                      </a:lnTo>
                      <a:lnTo>
                        <a:pt x="0" y="0"/>
                      </a:lnTo>
                      <a:lnTo>
                        <a:pt x="0" y="0"/>
                      </a:lnTo>
                      <a:lnTo>
                        <a:pt x="1" y="0"/>
                      </a:lnTo>
                      <a:lnTo>
                        <a:pt x="2" y="0"/>
                      </a:lnTo>
                      <a:lnTo>
                        <a:pt x="2" y="0"/>
                      </a:lnTo>
                      <a:lnTo>
                        <a:pt x="3" y="1"/>
                      </a:lnTo>
                      <a:lnTo>
                        <a:pt x="3" y="1"/>
                      </a:lnTo>
                      <a:lnTo>
                        <a:pt x="3" y="1"/>
                      </a:lnTo>
                      <a:lnTo>
                        <a:pt x="4" y="2"/>
                      </a:lnTo>
                      <a:lnTo>
                        <a:pt x="5" y="3"/>
                      </a:lnTo>
                      <a:lnTo>
                        <a:pt x="5" y="3"/>
                      </a:lnTo>
                      <a:lnTo>
                        <a:pt x="5"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09" name="Freeform 1045">
                  <a:extLst>
                    <a:ext uri="{FF2B5EF4-FFF2-40B4-BE49-F238E27FC236}">
                      <a16:creationId xmlns:a16="http://schemas.microsoft.com/office/drawing/2014/main" id="{C7B09C40-0E66-452B-B53C-3F58A584BA2D}"/>
                    </a:ext>
                  </a:extLst>
                </p:cNvPr>
                <p:cNvSpPr>
                  <a:spLocks/>
                </p:cNvSpPr>
                <p:nvPr/>
              </p:nvSpPr>
              <p:spPr bwMode="auto">
                <a:xfrm>
                  <a:off x="3279" y="1447"/>
                  <a:ext cx="3" cy="1"/>
                </a:xfrm>
                <a:custGeom>
                  <a:avLst/>
                  <a:gdLst>
                    <a:gd name="T0" fmla="*/ 3 w 3"/>
                    <a:gd name="T1" fmla="*/ 1 h 1"/>
                    <a:gd name="T2" fmla="*/ 3 w 3"/>
                    <a:gd name="T3" fmla="*/ 1 h 1"/>
                    <a:gd name="T4" fmla="*/ 2 w 3"/>
                    <a:gd name="T5" fmla="*/ 1 h 1"/>
                    <a:gd name="T6" fmla="*/ 1 w 3"/>
                    <a:gd name="T7" fmla="*/ 0 h 1"/>
                    <a:gd name="T8" fmla="*/ 1 w 3"/>
                    <a:gd name="T9" fmla="*/ 0 h 1"/>
                    <a:gd name="T10" fmla="*/ 0 w 3"/>
                    <a:gd name="T11" fmla="*/ 0 h 1"/>
                    <a:gd name="T12" fmla="*/ 0 w 3"/>
                    <a:gd name="T13" fmla="*/ 0 h 1"/>
                    <a:gd name="T14" fmla="*/ 0 w 3"/>
                    <a:gd name="T15" fmla="*/ 0 h 1"/>
                    <a:gd name="T16" fmla="*/ 0 w 3"/>
                    <a:gd name="T17" fmla="*/ 0 h 1"/>
                    <a:gd name="T18" fmla="*/ 0 w 3"/>
                    <a:gd name="T19" fmla="*/ 0 h 1"/>
                    <a:gd name="T20" fmla="*/ 0 w 3"/>
                    <a:gd name="T21" fmla="*/ 0 h 1"/>
                    <a:gd name="T22" fmla="*/ 0 w 3"/>
                    <a:gd name="T23" fmla="*/ 0 h 1"/>
                    <a:gd name="T24" fmla="*/ 1 w 3"/>
                    <a:gd name="T25" fmla="*/ 0 h 1"/>
                    <a:gd name="T26" fmla="*/ 1 w 3"/>
                    <a:gd name="T27" fmla="*/ 0 h 1"/>
                    <a:gd name="T28" fmla="*/ 2 w 3"/>
                    <a:gd name="T29" fmla="*/ 0 h 1"/>
                    <a:gd name="T30" fmla="*/ 2 w 3"/>
                    <a:gd name="T31" fmla="*/ 0 h 1"/>
                    <a:gd name="T32" fmla="*/ 2 w 3"/>
                    <a:gd name="T33" fmla="*/ 1 h 1"/>
                    <a:gd name="T34" fmla="*/ 3 w 3"/>
                    <a:gd name="T35" fmla="*/ 1 h 1"/>
                    <a:gd name="T36" fmla="*/ 3 w 3"/>
                    <a:gd name="T37" fmla="*/ 1 h 1"/>
                    <a:gd name="T38" fmla="*/ 3 w 3"/>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
                      <a:moveTo>
                        <a:pt x="3" y="1"/>
                      </a:moveTo>
                      <a:lnTo>
                        <a:pt x="3" y="1"/>
                      </a:lnTo>
                      <a:lnTo>
                        <a:pt x="2" y="1"/>
                      </a:lnTo>
                      <a:lnTo>
                        <a:pt x="1" y="0"/>
                      </a:lnTo>
                      <a:lnTo>
                        <a:pt x="1" y="0"/>
                      </a:lnTo>
                      <a:lnTo>
                        <a:pt x="0" y="0"/>
                      </a:lnTo>
                      <a:lnTo>
                        <a:pt x="0" y="0"/>
                      </a:lnTo>
                      <a:lnTo>
                        <a:pt x="0" y="0"/>
                      </a:lnTo>
                      <a:lnTo>
                        <a:pt x="0" y="0"/>
                      </a:lnTo>
                      <a:lnTo>
                        <a:pt x="0" y="0"/>
                      </a:lnTo>
                      <a:lnTo>
                        <a:pt x="0" y="0"/>
                      </a:lnTo>
                      <a:lnTo>
                        <a:pt x="0" y="0"/>
                      </a:lnTo>
                      <a:lnTo>
                        <a:pt x="1" y="0"/>
                      </a:lnTo>
                      <a:lnTo>
                        <a:pt x="1" y="0"/>
                      </a:lnTo>
                      <a:lnTo>
                        <a:pt x="2" y="0"/>
                      </a:lnTo>
                      <a:lnTo>
                        <a:pt x="2" y="0"/>
                      </a:lnTo>
                      <a:lnTo>
                        <a:pt x="2" y="1"/>
                      </a:lnTo>
                      <a:lnTo>
                        <a:pt x="3" y="1"/>
                      </a:lnTo>
                      <a:lnTo>
                        <a:pt x="3" y="1"/>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10" name="Freeform 1046">
                  <a:extLst>
                    <a:ext uri="{FF2B5EF4-FFF2-40B4-BE49-F238E27FC236}">
                      <a16:creationId xmlns:a16="http://schemas.microsoft.com/office/drawing/2014/main" id="{01F241C2-12F4-4F7C-9D11-B0E9493F492A}"/>
                    </a:ext>
                  </a:extLst>
                </p:cNvPr>
                <p:cNvSpPr>
                  <a:spLocks/>
                </p:cNvSpPr>
                <p:nvPr/>
              </p:nvSpPr>
              <p:spPr bwMode="auto">
                <a:xfrm>
                  <a:off x="3279" y="1447"/>
                  <a:ext cx="3" cy="1"/>
                </a:xfrm>
                <a:custGeom>
                  <a:avLst/>
                  <a:gdLst>
                    <a:gd name="T0" fmla="*/ 3 w 3"/>
                    <a:gd name="T1" fmla="*/ 1 h 1"/>
                    <a:gd name="T2" fmla="*/ 3 w 3"/>
                    <a:gd name="T3" fmla="*/ 1 h 1"/>
                    <a:gd name="T4" fmla="*/ 2 w 3"/>
                    <a:gd name="T5" fmla="*/ 1 h 1"/>
                    <a:gd name="T6" fmla="*/ 1 w 3"/>
                    <a:gd name="T7" fmla="*/ 0 h 1"/>
                    <a:gd name="T8" fmla="*/ 1 w 3"/>
                    <a:gd name="T9" fmla="*/ 0 h 1"/>
                    <a:gd name="T10" fmla="*/ 0 w 3"/>
                    <a:gd name="T11" fmla="*/ 0 h 1"/>
                    <a:gd name="T12" fmla="*/ 0 w 3"/>
                    <a:gd name="T13" fmla="*/ 0 h 1"/>
                    <a:gd name="T14" fmla="*/ 0 w 3"/>
                    <a:gd name="T15" fmla="*/ 0 h 1"/>
                    <a:gd name="T16" fmla="*/ 0 w 3"/>
                    <a:gd name="T17" fmla="*/ 0 h 1"/>
                    <a:gd name="T18" fmla="*/ 0 w 3"/>
                    <a:gd name="T19" fmla="*/ 0 h 1"/>
                    <a:gd name="T20" fmla="*/ 0 w 3"/>
                    <a:gd name="T21" fmla="*/ 0 h 1"/>
                    <a:gd name="T22" fmla="*/ 0 w 3"/>
                    <a:gd name="T23" fmla="*/ 0 h 1"/>
                    <a:gd name="T24" fmla="*/ 1 w 3"/>
                    <a:gd name="T25" fmla="*/ 0 h 1"/>
                    <a:gd name="T26" fmla="*/ 1 w 3"/>
                    <a:gd name="T27" fmla="*/ 0 h 1"/>
                    <a:gd name="T28" fmla="*/ 2 w 3"/>
                    <a:gd name="T29" fmla="*/ 0 h 1"/>
                    <a:gd name="T30" fmla="*/ 2 w 3"/>
                    <a:gd name="T31" fmla="*/ 0 h 1"/>
                    <a:gd name="T32" fmla="*/ 2 w 3"/>
                    <a:gd name="T33" fmla="*/ 1 h 1"/>
                    <a:gd name="T34" fmla="*/ 3 w 3"/>
                    <a:gd name="T35" fmla="*/ 1 h 1"/>
                    <a:gd name="T36" fmla="*/ 3 w 3"/>
                    <a:gd name="T37" fmla="*/ 1 h 1"/>
                    <a:gd name="T38" fmla="*/ 3 w 3"/>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
                      <a:moveTo>
                        <a:pt x="3" y="1"/>
                      </a:moveTo>
                      <a:lnTo>
                        <a:pt x="3" y="1"/>
                      </a:lnTo>
                      <a:lnTo>
                        <a:pt x="2" y="1"/>
                      </a:lnTo>
                      <a:lnTo>
                        <a:pt x="1" y="0"/>
                      </a:lnTo>
                      <a:lnTo>
                        <a:pt x="1" y="0"/>
                      </a:lnTo>
                      <a:lnTo>
                        <a:pt x="0" y="0"/>
                      </a:lnTo>
                      <a:lnTo>
                        <a:pt x="0" y="0"/>
                      </a:lnTo>
                      <a:lnTo>
                        <a:pt x="0" y="0"/>
                      </a:lnTo>
                      <a:lnTo>
                        <a:pt x="0" y="0"/>
                      </a:lnTo>
                      <a:lnTo>
                        <a:pt x="0" y="0"/>
                      </a:lnTo>
                      <a:lnTo>
                        <a:pt x="0" y="0"/>
                      </a:lnTo>
                      <a:lnTo>
                        <a:pt x="0" y="0"/>
                      </a:lnTo>
                      <a:lnTo>
                        <a:pt x="1" y="0"/>
                      </a:lnTo>
                      <a:lnTo>
                        <a:pt x="1" y="0"/>
                      </a:lnTo>
                      <a:lnTo>
                        <a:pt x="2" y="0"/>
                      </a:lnTo>
                      <a:lnTo>
                        <a:pt x="2" y="0"/>
                      </a:lnTo>
                      <a:lnTo>
                        <a:pt x="2" y="1"/>
                      </a:lnTo>
                      <a:lnTo>
                        <a:pt x="3" y="1"/>
                      </a:lnTo>
                      <a:lnTo>
                        <a:pt x="3" y="1"/>
                      </a:lnTo>
                      <a:lnTo>
                        <a:pt x="3"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11" name="Freeform 1047">
                  <a:extLst>
                    <a:ext uri="{FF2B5EF4-FFF2-40B4-BE49-F238E27FC236}">
                      <a16:creationId xmlns:a16="http://schemas.microsoft.com/office/drawing/2014/main" id="{9E59DF52-EAC7-4824-956A-9ACBFC49541D}"/>
                    </a:ext>
                  </a:extLst>
                </p:cNvPr>
                <p:cNvSpPr>
                  <a:spLocks/>
                </p:cNvSpPr>
                <p:nvPr/>
              </p:nvSpPr>
              <p:spPr bwMode="auto">
                <a:xfrm>
                  <a:off x="3292" y="1405"/>
                  <a:ext cx="5" cy="15"/>
                </a:xfrm>
                <a:custGeom>
                  <a:avLst/>
                  <a:gdLst>
                    <a:gd name="T0" fmla="*/ 0 w 5"/>
                    <a:gd name="T1" fmla="*/ 8 h 15"/>
                    <a:gd name="T2" fmla="*/ 0 w 5"/>
                    <a:gd name="T3" fmla="*/ 8 h 15"/>
                    <a:gd name="T4" fmla="*/ 1 w 5"/>
                    <a:gd name="T5" fmla="*/ 11 h 15"/>
                    <a:gd name="T6" fmla="*/ 1 w 5"/>
                    <a:gd name="T7" fmla="*/ 12 h 15"/>
                    <a:gd name="T8" fmla="*/ 2 w 5"/>
                    <a:gd name="T9" fmla="*/ 14 h 15"/>
                    <a:gd name="T10" fmla="*/ 2 w 5"/>
                    <a:gd name="T11" fmla="*/ 14 h 15"/>
                    <a:gd name="T12" fmla="*/ 3 w 5"/>
                    <a:gd name="T13" fmla="*/ 14 h 15"/>
                    <a:gd name="T14" fmla="*/ 3 w 5"/>
                    <a:gd name="T15" fmla="*/ 15 h 15"/>
                    <a:gd name="T16" fmla="*/ 4 w 5"/>
                    <a:gd name="T17" fmla="*/ 15 h 15"/>
                    <a:gd name="T18" fmla="*/ 4 w 5"/>
                    <a:gd name="T19" fmla="*/ 15 h 15"/>
                    <a:gd name="T20" fmla="*/ 4 w 5"/>
                    <a:gd name="T21" fmla="*/ 15 h 15"/>
                    <a:gd name="T22" fmla="*/ 5 w 5"/>
                    <a:gd name="T23" fmla="*/ 14 h 15"/>
                    <a:gd name="T24" fmla="*/ 5 w 5"/>
                    <a:gd name="T25" fmla="*/ 14 h 15"/>
                    <a:gd name="T26" fmla="*/ 5 w 5"/>
                    <a:gd name="T27" fmla="*/ 14 h 15"/>
                    <a:gd name="T28" fmla="*/ 5 w 5"/>
                    <a:gd name="T29" fmla="*/ 12 h 15"/>
                    <a:gd name="T30" fmla="*/ 4 w 5"/>
                    <a:gd name="T31" fmla="*/ 10 h 15"/>
                    <a:gd name="T32" fmla="*/ 4 w 5"/>
                    <a:gd name="T33" fmla="*/ 10 h 15"/>
                    <a:gd name="T34" fmla="*/ 4 w 5"/>
                    <a:gd name="T35" fmla="*/ 6 h 15"/>
                    <a:gd name="T36" fmla="*/ 4 w 5"/>
                    <a:gd name="T37" fmla="*/ 6 h 15"/>
                    <a:gd name="T38" fmla="*/ 3 w 5"/>
                    <a:gd name="T39" fmla="*/ 5 h 15"/>
                    <a:gd name="T40" fmla="*/ 3 w 5"/>
                    <a:gd name="T41" fmla="*/ 3 h 15"/>
                    <a:gd name="T42" fmla="*/ 3 w 5"/>
                    <a:gd name="T43" fmla="*/ 1 h 15"/>
                    <a:gd name="T44" fmla="*/ 1 w 5"/>
                    <a:gd name="T45" fmla="*/ 0 h 15"/>
                    <a:gd name="T46" fmla="*/ 1 w 5"/>
                    <a:gd name="T47" fmla="*/ 0 h 15"/>
                    <a:gd name="T48" fmla="*/ 1 w 5"/>
                    <a:gd name="T49" fmla="*/ 0 h 15"/>
                    <a:gd name="T50" fmla="*/ 1 w 5"/>
                    <a:gd name="T51" fmla="*/ 0 h 15"/>
                    <a:gd name="T52" fmla="*/ 1 w 5"/>
                    <a:gd name="T53" fmla="*/ 0 h 15"/>
                    <a:gd name="T54" fmla="*/ 3 w 5"/>
                    <a:gd name="T55" fmla="*/ 2 h 15"/>
                    <a:gd name="T56" fmla="*/ 3 w 5"/>
                    <a:gd name="T57" fmla="*/ 5 h 15"/>
                    <a:gd name="T58" fmla="*/ 4 w 5"/>
                    <a:gd name="T59" fmla="*/ 8 h 15"/>
                    <a:gd name="T60" fmla="*/ 4 w 5"/>
                    <a:gd name="T61" fmla="*/ 11 h 15"/>
                    <a:gd name="T62" fmla="*/ 4 w 5"/>
                    <a:gd name="T63" fmla="*/ 11 h 15"/>
                    <a:gd name="T64" fmla="*/ 4 w 5"/>
                    <a:gd name="T65" fmla="*/ 14 h 15"/>
                    <a:gd name="T66" fmla="*/ 4 w 5"/>
                    <a:gd name="T67" fmla="*/ 14 h 15"/>
                    <a:gd name="T68" fmla="*/ 4 w 5"/>
                    <a:gd name="T69" fmla="*/ 14 h 15"/>
                    <a:gd name="T70" fmla="*/ 4 w 5"/>
                    <a:gd name="T71" fmla="*/ 14 h 15"/>
                    <a:gd name="T72" fmla="*/ 3 w 5"/>
                    <a:gd name="T73" fmla="*/ 14 h 15"/>
                    <a:gd name="T74" fmla="*/ 3 w 5"/>
                    <a:gd name="T75" fmla="*/ 14 h 15"/>
                    <a:gd name="T76" fmla="*/ 3 w 5"/>
                    <a:gd name="T77" fmla="*/ 14 h 15"/>
                    <a:gd name="T78" fmla="*/ 3 w 5"/>
                    <a:gd name="T79" fmla="*/ 14 h 15"/>
                    <a:gd name="T80" fmla="*/ 2 w 5"/>
                    <a:gd name="T81" fmla="*/ 13 h 15"/>
                    <a:gd name="T82" fmla="*/ 2 w 5"/>
                    <a:gd name="T83" fmla="*/ 13 h 15"/>
                    <a:gd name="T84" fmla="*/ 1 w 5"/>
                    <a:gd name="T85" fmla="*/ 12 h 15"/>
                    <a:gd name="T86" fmla="*/ 1 w 5"/>
                    <a:gd name="T87" fmla="*/ 10 h 15"/>
                    <a:gd name="T88" fmla="*/ 0 w 5"/>
                    <a:gd name="T89" fmla="*/ 8 h 15"/>
                    <a:gd name="T90" fmla="*/ 0 w 5"/>
                    <a:gd name="T91" fmla="*/ 8 h 15"/>
                    <a:gd name="T92" fmla="*/ 0 w 5"/>
                    <a:gd name="T9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 h="15">
                      <a:moveTo>
                        <a:pt x="0" y="8"/>
                      </a:moveTo>
                      <a:lnTo>
                        <a:pt x="0" y="8"/>
                      </a:lnTo>
                      <a:lnTo>
                        <a:pt x="1" y="11"/>
                      </a:lnTo>
                      <a:lnTo>
                        <a:pt x="1" y="12"/>
                      </a:lnTo>
                      <a:lnTo>
                        <a:pt x="2" y="14"/>
                      </a:lnTo>
                      <a:lnTo>
                        <a:pt x="2" y="14"/>
                      </a:lnTo>
                      <a:lnTo>
                        <a:pt x="3" y="14"/>
                      </a:lnTo>
                      <a:lnTo>
                        <a:pt x="3" y="15"/>
                      </a:lnTo>
                      <a:lnTo>
                        <a:pt x="4" y="15"/>
                      </a:lnTo>
                      <a:lnTo>
                        <a:pt x="4" y="15"/>
                      </a:lnTo>
                      <a:lnTo>
                        <a:pt x="4" y="15"/>
                      </a:lnTo>
                      <a:lnTo>
                        <a:pt x="5" y="14"/>
                      </a:lnTo>
                      <a:lnTo>
                        <a:pt x="5" y="14"/>
                      </a:lnTo>
                      <a:lnTo>
                        <a:pt x="5" y="14"/>
                      </a:lnTo>
                      <a:lnTo>
                        <a:pt x="5" y="12"/>
                      </a:lnTo>
                      <a:lnTo>
                        <a:pt x="4" y="10"/>
                      </a:lnTo>
                      <a:lnTo>
                        <a:pt x="4" y="10"/>
                      </a:lnTo>
                      <a:lnTo>
                        <a:pt x="4" y="6"/>
                      </a:lnTo>
                      <a:lnTo>
                        <a:pt x="4" y="6"/>
                      </a:lnTo>
                      <a:lnTo>
                        <a:pt x="3" y="5"/>
                      </a:lnTo>
                      <a:lnTo>
                        <a:pt x="3" y="3"/>
                      </a:lnTo>
                      <a:lnTo>
                        <a:pt x="3" y="1"/>
                      </a:lnTo>
                      <a:lnTo>
                        <a:pt x="1" y="0"/>
                      </a:lnTo>
                      <a:lnTo>
                        <a:pt x="1" y="0"/>
                      </a:lnTo>
                      <a:lnTo>
                        <a:pt x="1" y="0"/>
                      </a:lnTo>
                      <a:lnTo>
                        <a:pt x="1" y="0"/>
                      </a:lnTo>
                      <a:lnTo>
                        <a:pt x="1" y="0"/>
                      </a:lnTo>
                      <a:lnTo>
                        <a:pt x="3" y="2"/>
                      </a:lnTo>
                      <a:lnTo>
                        <a:pt x="3" y="5"/>
                      </a:lnTo>
                      <a:lnTo>
                        <a:pt x="4" y="8"/>
                      </a:lnTo>
                      <a:lnTo>
                        <a:pt x="4" y="11"/>
                      </a:lnTo>
                      <a:lnTo>
                        <a:pt x="4" y="11"/>
                      </a:lnTo>
                      <a:lnTo>
                        <a:pt x="4" y="14"/>
                      </a:lnTo>
                      <a:lnTo>
                        <a:pt x="4" y="14"/>
                      </a:lnTo>
                      <a:lnTo>
                        <a:pt x="4" y="14"/>
                      </a:lnTo>
                      <a:lnTo>
                        <a:pt x="4" y="14"/>
                      </a:lnTo>
                      <a:lnTo>
                        <a:pt x="3" y="14"/>
                      </a:lnTo>
                      <a:lnTo>
                        <a:pt x="3" y="14"/>
                      </a:lnTo>
                      <a:lnTo>
                        <a:pt x="3" y="14"/>
                      </a:lnTo>
                      <a:lnTo>
                        <a:pt x="3" y="14"/>
                      </a:lnTo>
                      <a:lnTo>
                        <a:pt x="2" y="13"/>
                      </a:lnTo>
                      <a:lnTo>
                        <a:pt x="2" y="13"/>
                      </a:lnTo>
                      <a:lnTo>
                        <a:pt x="1" y="12"/>
                      </a:lnTo>
                      <a:lnTo>
                        <a:pt x="1" y="10"/>
                      </a:lnTo>
                      <a:lnTo>
                        <a:pt x="0" y="8"/>
                      </a:lnTo>
                      <a:lnTo>
                        <a:pt x="0"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12" name="Freeform 1048">
                  <a:extLst>
                    <a:ext uri="{FF2B5EF4-FFF2-40B4-BE49-F238E27FC236}">
                      <a16:creationId xmlns:a16="http://schemas.microsoft.com/office/drawing/2014/main" id="{28747252-9D4D-423A-AAF9-6583E79619BB}"/>
                    </a:ext>
                  </a:extLst>
                </p:cNvPr>
                <p:cNvSpPr>
                  <a:spLocks/>
                </p:cNvSpPr>
                <p:nvPr/>
              </p:nvSpPr>
              <p:spPr bwMode="auto">
                <a:xfrm>
                  <a:off x="3292" y="1405"/>
                  <a:ext cx="5" cy="15"/>
                </a:xfrm>
                <a:custGeom>
                  <a:avLst/>
                  <a:gdLst>
                    <a:gd name="T0" fmla="*/ 0 w 5"/>
                    <a:gd name="T1" fmla="*/ 8 h 15"/>
                    <a:gd name="T2" fmla="*/ 0 w 5"/>
                    <a:gd name="T3" fmla="*/ 8 h 15"/>
                    <a:gd name="T4" fmla="*/ 1 w 5"/>
                    <a:gd name="T5" fmla="*/ 11 h 15"/>
                    <a:gd name="T6" fmla="*/ 1 w 5"/>
                    <a:gd name="T7" fmla="*/ 12 h 15"/>
                    <a:gd name="T8" fmla="*/ 2 w 5"/>
                    <a:gd name="T9" fmla="*/ 14 h 15"/>
                    <a:gd name="T10" fmla="*/ 2 w 5"/>
                    <a:gd name="T11" fmla="*/ 14 h 15"/>
                    <a:gd name="T12" fmla="*/ 3 w 5"/>
                    <a:gd name="T13" fmla="*/ 14 h 15"/>
                    <a:gd name="T14" fmla="*/ 3 w 5"/>
                    <a:gd name="T15" fmla="*/ 15 h 15"/>
                    <a:gd name="T16" fmla="*/ 4 w 5"/>
                    <a:gd name="T17" fmla="*/ 15 h 15"/>
                    <a:gd name="T18" fmla="*/ 4 w 5"/>
                    <a:gd name="T19" fmla="*/ 15 h 15"/>
                    <a:gd name="T20" fmla="*/ 4 w 5"/>
                    <a:gd name="T21" fmla="*/ 15 h 15"/>
                    <a:gd name="T22" fmla="*/ 5 w 5"/>
                    <a:gd name="T23" fmla="*/ 14 h 15"/>
                    <a:gd name="T24" fmla="*/ 5 w 5"/>
                    <a:gd name="T25" fmla="*/ 14 h 15"/>
                    <a:gd name="T26" fmla="*/ 5 w 5"/>
                    <a:gd name="T27" fmla="*/ 14 h 15"/>
                    <a:gd name="T28" fmla="*/ 5 w 5"/>
                    <a:gd name="T29" fmla="*/ 12 h 15"/>
                    <a:gd name="T30" fmla="*/ 4 w 5"/>
                    <a:gd name="T31" fmla="*/ 10 h 15"/>
                    <a:gd name="T32" fmla="*/ 4 w 5"/>
                    <a:gd name="T33" fmla="*/ 10 h 15"/>
                    <a:gd name="T34" fmla="*/ 4 w 5"/>
                    <a:gd name="T35" fmla="*/ 6 h 15"/>
                    <a:gd name="T36" fmla="*/ 4 w 5"/>
                    <a:gd name="T37" fmla="*/ 6 h 15"/>
                    <a:gd name="T38" fmla="*/ 3 w 5"/>
                    <a:gd name="T39" fmla="*/ 5 h 15"/>
                    <a:gd name="T40" fmla="*/ 3 w 5"/>
                    <a:gd name="T41" fmla="*/ 3 h 15"/>
                    <a:gd name="T42" fmla="*/ 3 w 5"/>
                    <a:gd name="T43" fmla="*/ 1 h 15"/>
                    <a:gd name="T44" fmla="*/ 1 w 5"/>
                    <a:gd name="T45" fmla="*/ 0 h 15"/>
                    <a:gd name="T46" fmla="*/ 1 w 5"/>
                    <a:gd name="T47" fmla="*/ 0 h 15"/>
                    <a:gd name="T48" fmla="*/ 1 w 5"/>
                    <a:gd name="T49" fmla="*/ 0 h 15"/>
                    <a:gd name="T50" fmla="*/ 1 w 5"/>
                    <a:gd name="T51" fmla="*/ 0 h 15"/>
                    <a:gd name="T52" fmla="*/ 1 w 5"/>
                    <a:gd name="T53" fmla="*/ 0 h 15"/>
                    <a:gd name="T54" fmla="*/ 3 w 5"/>
                    <a:gd name="T55" fmla="*/ 2 h 15"/>
                    <a:gd name="T56" fmla="*/ 3 w 5"/>
                    <a:gd name="T57" fmla="*/ 5 h 15"/>
                    <a:gd name="T58" fmla="*/ 4 w 5"/>
                    <a:gd name="T59" fmla="*/ 8 h 15"/>
                    <a:gd name="T60" fmla="*/ 4 w 5"/>
                    <a:gd name="T61" fmla="*/ 11 h 15"/>
                    <a:gd name="T62" fmla="*/ 4 w 5"/>
                    <a:gd name="T63" fmla="*/ 11 h 15"/>
                    <a:gd name="T64" fmla="*/ 4 w 5"/>
                    <a:gd name="T65" fmla="*/ 14 h 15"/>
                    <a:gd name="T66" fmla="*/ 4 w 5"/>
                    <a:gd name="T67" fmla="*/ 14 h 15"/>
                    <a:gd name="T68" fmla="*/ 4 w 5"/>
                    <a:gd name="T69" fmla="*/ 14 h 15"/>
                    <a:gd name="T70" fmla="*/ 4 w 5"/>
                    <a:gd name="T71" fmla="*/ 14 h 15"/>
                    <a:gd name="T72" fmla="*/ 3 w 5"/>
                    <a:gd name="T73" fmla="*/ 14 h 15"/>
                    <a:gd name="T74" fmla="*/ 3 w 5"/>
                    <a:gd name="T75" fmla="*/ 14 h 15"/>
                    <a:gd name="T76" fmla="*/ 3 w 5"/>
                    <a:gd name="T77" fmla="*/ 14 h 15"/>
                    <a:gd name="T78" fmla="*/ 3 w 5"/>
                    <a:gd name="T79" fmla="*/ 14 h 15"/>
                    <a:gd name="T80" fmla="*/ 2 w 5"/>
                    <a:gd name="T81" fmla="*/ 13 h 15"/>
                    <a:gd name="T82" fmla="*/ 2 w 5"/>
                    <a:gd name="T83" fmla="*/ 13 h 15"/>
                    <a:gd name="T84" fmla="*/ 1 w 5"/>
                    <a:gd name="T85" fmla="*/ 12 h 15"/>
                    <a:gd name="T86" fmla="*/ 1 w 5"/>
                    <a:gd name="T87" fmla="*/ 10 h 15"/>
                    <a:gd name="T88" fmla="*/ 0 w 5"/>
                    <a:gd name="T89" fmla="*/ 8 h 15"/>
                    <a:gd name="T90" fmla="*/ 0 w 5"/>
                    <a:gd name="T91" fmla="*/ 8 h 15"/>
                    <a:gd name="T92" fmla="*/ 0 w 5"/>
                    <a:gd name="T9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 h="15">
                      <a:moveTo>
                        <a:pt x="0" y="8"/>
                      </a:moveTo>
                      <a:lnTo>
                        <a:pt x="0" y="8"/>
                      </a:lnTo>
                      <a:lnTo>
                        <a:pt x="1" y="11"/>
                      </a:lnTo>
                      <a:lnTo>
                        <a:pt x="1" y="12"/>
                      </a:lnTo>
                      <a:lnTo>
                        <a:pt x="2" y="14"/>
                      </a:lnTo>
                      <a:lnTo>
                        <a:pt x="2" y="14"/>
                      </a:lnTo>
                      <a:lnTo>
                        <a:pt x="3" y="14"/>
                      </a:lnTo>
                      <a:lnTo>
                        <a:pt x="3" y="15"/>
                      </a:lnTo>
                      <a:lnTo>
                        <a:pt x="4" y="15"/>
                      </a:lnTo>
                      <a:lnTo>
                        <a:pt x="4" y="15"/>
                      </a:lnTo>
                      <a:lnTo>
                        <a:pt x="4" y="15"/>
                      </a:lnTo>
                      <a:lnTo>
                        <a:pt x="5" y="14"/>
                      </a:lnTo>
                      <a:lnTo>
                        <a:pt x="5" y="14"/>
                      </a:lnTo>
                      <a:lnTo>
                        <a:pt x="5" y="14"/>
                      </a:lnTo>
                      <a:lnTo>
                        <a:pt x="5" y="12"/>
                      </a:lnTo>
                      <a:lnTo>
                        <a:pt x="4" y="10"/>
                      </a:lnTo>
                      <a:lnTo>
                        <a:pt x="4" y="10"/>
                      </a:lnTo>
                      <a:lnTo>
                        <a:pt x="4" y="6"/>
                      </a:lnTo>
                      <a:lnTo>
                        <a:pt x="4" y="6"/>
                      </a:lnTo>
                      <a:lnTo>
                        <a:pt x="3" y="5"/>
                      </a:lnTo>
                      <a:lnTo>
                        <a:pt x="3" y="3"/>
                      </a:lnTo>
                      <a:lnTo>
                        <a:pt x="3" y="1"/>
                      </a:lnTo>
                      <a:lnTo>
                        <a:pt x="1" y="0"/>
                      </a:lnTo>
                      <a:lnTo>
                        <a:pt x="1" y="0"/>
                      </a:lnTo>
                      <a:lnTo>
                        <a:pt x="1" y="0"/>
                      </a:lnTo>
                      <a:lnTo>
                        <a:pt x="1" y="0"/>
                      </a:lnTo>
                      <a:lnTo>
                        <a:pt x="1" y="0"/>
                      </a:lnTo>
                      <a:lnTo>
                        <a:pt x="3" y="2"/>
                      </a:lnTo>
                      <a:lnTo>
                        <a:pt x="3" y="5"/>
                      </a:lnTo>
                      <a:lnTo>
                        <a:pt x="4" y="8"/>
                      </a:lnTo>
                      <a:lnTo>
                        <a:pt x="4" y="11"/>
                      </a:lnTo>
                      <a:lnTo>
                        <a:pt x="4" y="11"/>
                      </a:lnTo>
                      <a:lnTo>
                        <a:pt x="4" y="14"/>
                      </a:lnTo>
                      <a:lnTo>
                        <a:pt x="4" y="14"/>
                      </a:lnTo>
                      <a:lnTo>
                        <a:pt x="4" y="14"/>
                      </a:lnTo>
                      <a:lnTo>
                        <a:pt x="4" y="14"/>
                      </a:lnTo>
                      <a:lnTo>
                        <a:pt x="3" y="14"/>
                      </a:lnTo>
                      <a:lnTo>
                        <a:pt x="3" y="14"/>
                      </a:lnTo>
                      <a:lnTo>
                        <a:pt x="3" y="14"/>
                      </a:lnTo>
                      <a:lnTo>
                        <a:pt x="3" y="14"/>
                      </a:lnTo>
                      <a:lnTo>
                        <a:pt x="2" y="13"/>
                      </a:lnTo>
                      <a:lnTo>
                        <a:pt x="2" y="13"/>
                      </a:lnTo>
                      <a:lnTo>
                        <a:pt x="1" y="12"/>
                      </a:lnTo>
                      <a:lnTo>
                        <a:pt x="1" y="10"/>
                      </a:lnTo>
                      <a:lnTo>
                        <a:pt x="0" y="8"/>
                      </a:lnTo>
                      <a:lnTo>
                        <a:pt x="0" y="8"/>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13" name="Freeform 1049">
                  <a:extLst>
                    <a:ext uri="{FF2B5EF4-FFF2-40B4-BE49-F238E27FC236}">
                      <a16:creationId xmlns:a16="http://schemas.microsoft.com/office/drawing/2014/main" id="{F99E0D07-B554-4FAA-8950-BB8410FC11BB}"/>
                    </a:ext>
                  </a:extLst>
                </p:cNvPr>
                <p:cNvSpPr>
                  <a:spLocks/>
                </p:cNvSpPr>
                <p:nvPr/>
              </p:nvSpPr>
              <p:spPr bwMode="auto">
                <a:xfrm>
                  <a:off x="3296" y="1407"/>
                  <a:ext cx="6" cy="7"/>
                </a:xfrm>
                <a:custGeom>
                  <a:avLst/>
                  <a:gdLst>
                    <a:gd name="T0" fmla="*/ 0 w 6"/>
                    <a:gd name="T1" fmla="*/ 0 h 7"/>
                    <a:gd name="T2" fmla="*/ 0 w 6"/>
                    <a:gd name="T3" fmla="*/ 0 h 7"/>
                    <a:gd name="T4" fmla="*/ 0 w 6"/>
                    <a:gd name="T5" fmla="*/ 2 h 7"/>
                    <a:gd name="T6" fmla="*/ 1 w 6"/>
                    <a:gd name="T7" fmla="*/ 4 h 7"/>
                    <a:gd name="T8" fmla="*/ 1 w 6"/>
                    <a:gd name="T9" fmla="*/ 4 h 7"/>
                    <a:gd name="T10" fmla="*/ 1 w 6"/>
                    <a:gd name="T11" fmla="*/ 5 h 7"/>
                    <a:gd name="T12" fmla="*/ 2 w 6"/>
                    <a:gd name="T13" fmla="*/ 6 h 7"/>
                    <a:gd name="T14" fmla="*/ 2 w 6"/>
                    <a:gd name="T15" fmla="*/ 6 h 7"/>
                    <a:gd name="T16" fmla="*/ 3 w 6"/>
                    <a:gd name="T17" fmla="*/ 7 h 7"/>
                    <a:gd name="T18" fmla="*/ 3 w 6"/>
                    <a:gd name="T19" fmla="*/ 7 h 7"/>
                    <a:gd name="T20" fmla="*/ 3 w 6"/>
                    <a:gd name="T21" fmla="*/ 7 h 7"/>
                    <a:gd name="T22" fmla="*/ 4 w 6"/>
                    <a:gd name="T23" fmla="*/ 6 h 7"/>
                    <a:gd name="T24" fmla="*/ 4 w 6"/>
                    <a:gd name="T25" fmla="*/ 6 h 7"/>
                    <a:gd name="T26" fmla="*/ 5 w 6"/>
                    <a:gd name="T27" fmla="*/ 5 h 7"/>
                    <a:gd name="T28" fmla="*/ 5 w 6"/>
                    <a:gd name="T29" fmla="*/ 5 h 7"/>
                    <a:gd name="T30" fmla="*/ 5 w 6"/>
                    <a:gd name="T31" fmla="*/ 4 h 7"/>
                    <a:gd name="T32" fmla="*/ 6 w 6"/>
                    <a:gd name="T33" fmla="*/ 3 h 7"/>
                    <a:gd name="T34" fmla="*/ 6 w 6"/>
                    <a:gd name="T35" fmla="*/ 2 h 7"/>
                    <a:gd name="T36" fmla="*/ 6 w 6"/>
                    <a:gd name="T37" fmla="*/ 1 h 7"/>
                    <a:gd name="T38" fmla="*/ 6 w 6"/>
                    <a:gd name="T39" fmla="*/ 1 h 7"/>
                    <a:gd name="T40" fmla="*/ 6 w 6"/>
                    <a:gd name="T41" fmla="*/ 1 h 7"/>
                    <a:gd name="T42" fmla="*/ 6 w 6"/>
                    <a:gd name="T43" fmla="*/ 1 h 7"/>
                    <a:gd name="T44" fmla="*/ 6 w 6"/>
                    <a:gd name="T45" fmla="*/ 2 h 7"/>
                    <a:gd name="T46" fmla="*/ 5 w 6"/>
                    <a:gd name="T47" fmla="*/ 4 h 7"/>
                    <a:gd name="T48" fmla="*/ 5 w 6"/>
                    <a:gd name="T49" fmla="*/ 5 h 7"/>
                    <a:gd name="T50" fmla="*/ 3 w 6"/>
                    <a:gd name="T51" fmla="*/ 6 h 7"/>
                    <a:gd name="T52" fmla="*/ 3 w 6"/>
                    <a:gd name="T53" fmla="*/ 6 h 7"/>
                    <a:gd name="T54" fmla="*/ 3 w 6"/>
                    <a:gd name="T55" fmla="*/ 7 h 7"/>
                    <a:gd name="T56" fmla="*/ 3 w 6"/>
                    <a:gd name="T57" fmla="*/ 7 h 7"/>
                    <a:gd name="T58" fmla="*/ 2 w 6"/>
                    <a:gd name="T59" fmla="*/ 6 h 7"/>
                    <a:gd name="T60" fmla="*/ 2 w 6"/>
                    <a:gd name="T61" fmla="*/ 6 h 7"/>
                    <a:gd name="T62" fmla="*/ 1 w 6"/>
                    <a:gd name="T63" fmla="*/ 5 h 7"/>
                    <a:gd name="T64" fmla="*/ 1 w 6"/>
                    <a:gd name="T65" fmla="*/ 4 h 7"/>
                    <a:gd name="T66" fmla="*/ 1 w 6"/>
                    <a:gd name="T67" fmla="*/ 4 h 7"/>
                    <a:gd name="T68" fmla="*/ 0 w 6"/>
                    <a:gd name="T69" fmla="*/ 2 h 7"/>
                    <a:gd name="T70" fmla="*/ 0 w 6"/>
                    <a:gd name="T71" fmla="*/ 0 h 7"/>
                    <a:gd name="T72" fmla="*/ 0 w 6"/>
                    <a:gd name="T73" fmla="*/ 0 h 7"/>
                    <a:gd name="T74" fmla="*/ 0 w 6"/>
                    <a:gd name="T7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 h="7">
                      <a:moveTo>
                        <a:pt x="0" y="0"/>
                      </a:moveTo>
                      <a:lnTo>
                        <a:pt x="0" y="0"/>
                      </a:lnTo>
                      <a:lnTo>
                        <a:pt x="0" y="2"/>
                      </a:lnTo>
                      <a:lnTo>
                        <a:pt x="1" y="4"/>
                      </a:lnTo>
                      <a:lnTo>
                        <a:pt x="1" y="4"/>
                      </a:lnTo>
                      <a:lnTo>
                        <a:pt x="1" y="5"/>
                      </a:lnTo>
                      <a:lnTo>
                        <a:pt x="2" y="6"/>
                      </a:lnTo>
                      <a:lnTo>
                        <a:pt x="2" y="6"/>
                      </a:lnTo>
                      <a:lnTo>
                        <a:pt x="3" y="7"/>
                      </a:lnTo>
                      <a:lnTo>
                        <a:pt x="3" y="7"/>
                      </a:lnTo>
                      <a:lnTo>
                        <a:pt x="3" y="7"/>
                      </a:lnTo>
                      <a:lnTo>
                        <a:pt x="4" y="6"/>
                      </a:lnTo>
                      <a:lnTo>
                        <a:pt x="4" y="6"/>
                      </a:lnTo>
                      <a:lnTo>
                        <a:pt x="5" y="5"/>
                      </a:lnTo>
                      <a:lnTo>
                        <a:pt x="5" y="5"/>
                      </a:lnTo>
                      <a:lnTo>
                        <a:pt x="5" y="4"/>
                      </a:lnTo>
                      <a:lnTo>
                        <a:pt x="6" y="3"/>
                      </a:lnTo>
                      <a:lnTo>
                        <a:pt x="6" y="2"/>
                      </a:lnTo>
                      <a:lnTo>
                        <a:pt x="6" y="1"/>
                      </a:lnTo>
                      <a:lnTo>
                        <a:pt x="6" y="1"/>
                      </a:lnTo>
                      <a:lnTo>
                        <a:pt x="6" y="1"/>
                      </a:lnTo>
                      <a:lnTo>
                        <a:pt x="6" y="1"/>
                      </a:lnTo>
                      <a:lnTo>
                        <a:pt x="6" y="2"/>
                      </a:lnTo>
                      <a:lnTo>
                        <a:pt x="5" y="4"/>
                      </a:lnTo>
                      <a:lnTo>
                        <a:pt x="5" y="5"/>
                      </a:lnTo>
                      <a:lnTo>
                        <a:pt x="3" y="6"/>
                      </a:lnTo>
                      <a:lnTo>
                        <a:pt x="3" y="6"/>
                      </a:lnTo>
                      <a:lnTo>
                        <a:pt x="3" y="7"/>
                      </a:lnTo>
                      <a:lnTo>
                        <a:pt x="3" y="7"/>
                      </a:lnTo>
                      <a:lnTo>
                        <a:pt x="2" y="6"/>
                      </a:lnTo>
                      <a:lnTo>
                        <a:pt x="2" y="6"/>
                      </a:lnTo>
                      <a:lnTo>
                        <a:pt x="1" y="5"/>
                      </a:lnTo>
                      <a:lnTo>
                        <a:pt x="1" y="4"/>
                      </a:lnTo>
                      <a:lnTo>
                        <a:pt x="1" y="4"/>
                      </a:lnTo>
                      <a:lnTo>
                        <a:pt x="0" y="2"/>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14" name="Freeform 1050">
                  <a:extLst>
                    <a:ext uri="{FF2B5EF4-FFF2-40B4-BE49-F238E27FC236}">
                      <a16:creationId xmlns:a16="http://schemas.microsoft.com/office/drawing/2014/main" id="{3B6E6C38-EDF4-4942-8F90-CE0B69479DC6}"/>
                    </a:ext>
                  </a:extLst>
                </p:cNvPr>
                <p:cNvSpPr>
                  <a:spLocks/>
                </p:cNvSpPr>
                <p:nvPr/>
              </p:nvSpPr>
              <p:spPr bwMode="auto">
                <a:xfrm>
                  <a:off x="3296" y="1407"/>
                  <a:ext cx="6" cy="7"/>
                </a:xfrm>
                <a:custGeom>
                  <a:avLst/>
                  <a:gdLst>
                    <a:gd name="T0" fmla="*/ 0 w 6"/>
                    <a:gd name="T1" fmla="*/ 0 h 7"/>
                    <a:gd name="T2" fmla="*/ 0 w 6"/>
                    <a:gd name="T3" fmla="*/ 0 h 7"/>
                    <a:gd name="T4" fmla="*/ 0 w 6"/>
                    <a:gd name="T5" fmla="*/ 2 h 7"/>
                    <a:gd name="T6" fmla="*/ 1 w 6"/>
                    <a:gd name="T7" fmla="*/ 4 h 7"/>
                    <a:gd name="T8" fmla="*/ 1 w 6"/>
                    <a:gd name="T9" fmla="*/ 4 h 7"/>
                    <a:gd name="T10" fmla="*/ 1 w 6"/>
                    <a:gd name="T11" fmla="*/ 5 h 7"/>
                    <a:gd name="T12" fmla="*/ 2 w 6"/>
                    <a:gd name="T13" fmla="*/ 6 h 7"/>
                    <a:gd name="T14" fmla="*/ 2 w 6"/>
                    <a:gd name="T15" fmla="*/ 6 h 7"/>
                    <a:gd name="T16" fmla="*/ 3 w 6"/>
                    <a:gd name="T17" fmla="*/ 7 h 7"/>
                    <a:gd name="T18" fmla="*/ 3 w 6"/>
                    <a:gd name="T19" fmla="*/ 7 h 7"/>
                    <a:gd name="T20" fmla="*/ 3 w 6"/>
                    <a:gd name="T21" fmla="*/ 7 h 7"/>
                    <a:gd name="T22" fmla="*/ 4 w 6"/>
                    <a:gd name="T23" fmla="*/ 6 h 7"/>
                    <a:gd name="T24" fmla="*/ 4 w 6"/>
                    <a:gd name="T25" fmla="*/ 6 h 7"/>
                    <a:gd name="T26" fmla="*/ 5 w 6"/>
                    <a:gd name="T27" fmla="*/ 5 h 7"/>
                    <a:gd name="T28" fmla="*/ 5 w 6"/>
                    <a:gd name="T29" fmla="*/ 5 h 7"/>
                    <a:gd name="T30" fmla="*/ 5 w 6"/>
                    <a:gd name="T31" fmla="*/ 4 h 7"/>
                    <a:gd name="T32" fmla="*/ 6 w 6"/>
                    <a:gd name="T33" fmla="*/ 3 h 7"/>
                    <a:gd name="T34" fmla="*/ 6 w 6"/>
                    <a:gd name="T35" fmla="*/ 2 h 7"/>
                    <a:gd name="T36" fmla="*/ 6 w 6"/>
                    <a:gd name="T37" fmla="*/ 1 h 7"/>
                    <a:gd name="T38" fmla="*/ 6 w 6"/>
                    <a:gd name="T39" fmla="*/ 1 h 7"/>
                    <a:gd name="T40" fmla="*/ 6 w 6"/>
                    <a:gd name="T41" fmla="*/ 1 h 7"/>
                    <a:gd name="T42" fmla="*/ 6 w 6"/>
                    <a:gd name="T43" fmla="*/ 1 h 7"/>
                    <a:gd name="T44" fmla="*/ 6 w 6"/>
                    <a:gd name="T45" fmla="*/ 2 h 7"/>
                    <a:gd name="T46" fmla="*/ 5 w 6"/>
                    <a:gd name="T47" fmla="*/ 4 h 7"/>
                    <a:gd name="T48" fmla="*/ 5 w 6"/>
                    <a:gd name="T49" fmla="*/ 5 h 7"/>
                    <a:gd name="T50" fmla="*/ 3 w 6"/>
                    <a:gd name="T51" fmla="*/ 6 h 7"/>
                    <a:gd name="T52" fmla="*/ 3 w 6"/>
                    <a:gd name="T53" fmla="*/ 6 h 7"/>
                    <a:gd name="T54" fmla="*/ 3 w 6"/>
                    <a:gd name="T55" fmla="*/ 7 h 7"/>
                    <a:gd name="T56" fmla="*/ 3 w 6"/>
                    <a:gd name="T57" fmla="*/ 7 h 7"/>
                    <a:gd name="T58" fmla="*/ 2 w 6"/>
                    <a:gd name="T59" fmla="*/ 6 h 7"/>
                    <a:gd name="T60" fmla="*/ 2 w 6"/>
                    <a:gd name="T61" fmla="*/ 6 h 7"/>
                    <a:gd name="T62" fmla="*/ 1 w 6"/>
                    <a:gd name="T63" fmla="*/ 5 h 7"/>
                    <a:gd name="T64" fmla="*/ 1 w 6"/>
                    <a:gd name="T65" fmla="*/ 4 h 7"/>
                    <a:gd name="T66" fmla="*/ 1 w 6"/>
                    <a:gd name="T67" fmla="*/ 4 h 7"/>
                    <a:gd name="T68" fmla="*/ 0 w 6"/>
                    <a:gd name="T69" fmla="*/ 2 h 7"/>
                    <a:gd name="T70" fmla="*/ 0 w 6"/>
                    <a:gd name="T71" fmla="*/ 0 h 7"/>
                    <a:gd name="T72" fmla="*/ 0 w 6"/>
                    <a:gd name="T73" fmla="*/ 0 h 7"/>
                    <a:gd name="T74" fmla="*/ 0 w 6"/>
                    <a:gd name="T7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 h="7">
                      <a:moveTo>
                        <a:pt x="0" y="0"/>
                      </a:moveTo>
                      <a:lnTo>
                        <a:pt x="0" y="0"/>
                      </a:lnTo>
                      <a:lnTo>
                        <a:pt x="0" y="2"/>
                      </a:lnTo>
                      <a:lnTo>
                        <a:pt x="1" y="4"/>
                      </a:lnTo>
                      <a:lnTo>
                        <a:pt x="1" y="4"/>
                      </a:lnTo>
                      <a:lnTo>
                        <a:pt x="1" y="5"/>
                      </a:lnTo>
                      <a:lnTo>
                        <a:pt x="2" y="6"/>
                      </a:lnTo>
                      <a:lnTo>
                        <a:pt x="2" y="6"/>
                      </a:lnTo>
                      <a:lnTo>
                        <a:pt x="3" y="7"/>
                      </a:lnTo>
                      <a:lnTo>
                        <a:pt x="3" y="7"/>
                      </a:lnTo>
                      <a:lnTo>
                        <a:pt x="3" y="7"/>
                      </a:lnTo>
                      <a:lnTo>
                        <a:pt x="4" y="6"/>
                      </a:lnTo>
                      <a:lnTo>
                        <a:pt x="4" y="6"/>
                      </a:lnTo>
                      <a:lnTo>
                        <a:pt x="5" y="5"/>
                      </a:lnTo>
                      <a:lnTo>
                        <a:pt x="5" y="5"/>
                      </a:lnTo>
                      <a:lnTo>
                        <a:pt x="5" y="4"/>
                      </a:lnTo>
                      <a:lnTo>
                        <a:pt x="6" y="3"/>
                      </a:lnTo>
                      <a:lnTo>
                        <a:pt x="6" y="2"/>
                      </a:lnTo>
                      <a:lnTo>
                        <a:pt x="6" y="1"/>
                      </a:lnTo>
                      <a:lnTo>
                        <a:pt x="6" y="1"/>
                      </a:lnTo>
                      <a:lnTo>
                        <a:pt x="6" y="1"/>
                      </a:lnTo>
                      <a:lnTo>
                        <a:pt x="6" y="1"/>
                      </a:lnTo>
                      <a:lnTo>
                        <a:pt x="6" y="2"/>
                      </a:lnTo>
                      <a:lnTo>
                        <a:pt x="5" y="4"/>
                      </a:lnTo>
                      <a:lnTo>
                        <a:pt x="5" y="5"/>
                      </a:lnTo>
                      <a:lnTo>
                        <a:pt x="3" y="6"/>
                      </a:lnTo>
                      <a:lnTo>
                        <a:pt x="3" y="6"/>
                      </a:lnTo>
                      <a:lnTo>
                        <a:pt x="3" y="7"/>
                      </a:lnTo>
                      <a:lnTo>
                        <a:pt x="3" y="7"/>
                      </a:lnTo>
                      <a:lnTo>
                        <a:pt x="2" y="6"/>
                      </a:lnTo>
                      <a:lnTo>
                        <a:pt x="2" y="6"/>
                      </a:lnTo>
                      <a:lnTo>
                        <a:pt x="1" y="5"/>
                      </a:lnTo>
                      <a:lnTo>
                        <a:pt x="1" y="4"/>
                      </a:lnTo>
                      <a:lnTo>
                        <a:pt x="1" y="4"/>
                      </a:lnTo>
                      <a:lnTo>
                        <a:pt x="0" y="2"/>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15" name="Freeform 1051">
                  <a:extLst>
                    <a:ext uri="{FF2B5EF4-FFF2-40B4-BE49-F238E27FC236}">
                      <a16:creationId xmlns:a16="http://schemas.microsoft.com/office/drawing/2014/main" id="{CD12D862-42A4-48C6-883D-6D9815CD33FD}"/>
                    </a:ext>
                  </a:extLst>
                </p:cNvPr>
                <p:cNvSpPr>
                  <a:spLocks/>
                </p:cNvSpPr>
                <p:nvPr/>
              </p:nvSpPr>
              <p:spPr bwMode="auto">
                <a:xfrm>
                  <a:off x="3301" y="1408"/>
                  <a:ext cx="6" cy="10"/>
                </a:xfrm>
                <a:custGeom>
                  <a:avLst/>
                  <a:gdLst>
                    <a:gd name="T0" fmla="*/ 2 w 6"/>
                    <a:gd name="T1" fmla="*/ 1 h 10"/>
                    <a:gd name="T2" fmla="*/ 2 w 6"/>
                    <a:gd name="T3" fmla="*/ 1 h 10"/>
                    <a:gd name="T4" fmla="*/ 2 w 6"/>
                    <a:gd name="T5" fmla="*/ 1 h 10"/>
                    <a:gd name="T6" fmla="*/ 1 w 6"/>
                    <a:gd name="T7" fmla="*/ 2 h 10"/>
                    <a:gd name="T8" fmla="*/ 1 w 6"/>
                    <a:gd name="T9" fmla="*/ 4 h 10"/>
                    <a:gd name="T10" fmla="*/ 1 w 6"/>
                    <a:gd name="T11" fmla="*/ 4 h 10"/>
                    <a:gd name="T12" fmla="*/ 0 w 6"/>
                    <a:gd name="T13" fmla="*/ 7 h 10"/>
                    <a:gd name="T14" fmla="*/ 0 w 6"/>
                    <a:gd name="T15" fmla="*/ 7 h 10"/>
                    <a:gd name="T16" fmla="*/ 0 w 6"/>
                    <a:gd name="T17" fmla="*/ 9 h 10"/>
                    <a:gd name="T18" fmla="*/ 0 w 6"/>
                    <a:gd name="T19" fmla="*/ 9 h 10"/>
                    <a:gd name="T20" fmla="*/ 0 w 6"/>
                    <a:gd name="T21" fmla="*/ 10 h 10"/>
                    <a:gd name="T22" fmla="*/ 0 w 6"/>
                    <a:gd name="T23" fmla="*/ 10 h 10"/>
                    <a:gd name="T24" fmla="*/ 0 w 6"/>
                    <a:gd name="T25" fmla="*/ 10 h 10"/>
                    <a:gd name="T26" fmla="*/ 0 w 6"/>
                    <a:gd name="T27" fmla="*/ 10 h 10"/>
                    <a:gd name="T28" fmla="*/ 1 w 6"/>
                    <a:gd name="T29" fmla="*/ 10 h 10"/>
                    <a:gd name="T30" fmla="*/ 1 w 6"/>
                    <a:gd name="T31" fmla="*/ 10 h 10"/>
                    <a:gd name="T32" fmla="*/ 2 w 6"/>
                    <a:gd name="T33" fmla="*/ 9 h 10"/>
                    <a:gd name="T34" fmla="*/ 3 w 6"/>
                    <a:gd name="T35" fmla="*/ 7 h 10"/>
                    <a:gd name="T36" fmla="*/ 3 w 6"/>
                    <a:gd name="T37" fmla="*/ 7 h 10"/>
                    <a:gd name="T38" fmla="*/ 5 w 6"/>
                    <a:gd name="T39" fmla="*/ 5 h 10"/>
                    <a:gd name="T40" fmla="*/ 6 w 6"/>
                    <a:gd name="T41" fmla="*/ 2 h 10"/>
                    <a:gd name="T42" fmla="*/ 6 w 6"/>
                    <a:gd name="T43" fmla="*/ 2 h 10"/>
                    <a:gd name="T44" fmla="*/ 6 w 6"/>
                    <a:gd name="T45" fmla="*/ 2 h 10"/>
                    <a:gd name="T46" fmla="*/ 6 w 6"/>
                    <a:gd name="T47" fmla="*/ 2 h 10"/>
                    <a:gd name="T48" fmla="*/ 6 w 6"/>
                    <a:gd name="T49" fmla="*/ 2 h 10"/>
                    <a:gd name="T50" fmla="*/ 5 w 6"/>
                    <a:gd name="T51" fmla="*/ 4 h 10"/>
                    <a:gd name="T52" fmla="*/ 4 w 6"/>
                    <a:gd name="T53" fmla="*/ 6 h 10"/>
                    <a:gd name="T54" fmla="*/ 2 w 6"/>
                    <a:gd name="T55" fmla="*/ 7 h 10"/>
                    <a:gd name="T56" fmla="*/ 1 w 6"/>
                    <a:gd name="T57" fmla="*/ 9 h 10"/>
                    <a:gd name="T58" fmla="*/ 1 w 6"/>
                    <a:gd name="T59" fmla="*/ 9 h 10"/>
                    <a:gd name="T60" fmla="*/ 1 w 6"/>
                    <a:gd name="T61" fmla="*/ 9 h 10"/>
                    <a:gd name="T62" fmla="*/ 0 w 6"/>
                    <a:gd name="T63" fmla="*/ 9 h 10"/>
                    <a:gd name="T64" fmla="*/ 0 w 6"/>
                    <a:gd name="T65" fmla="*/ 9 h 10"/>
                    <a:gd name="T66" fmla="*/ 0 w 6"/>
                    <a:gd name="T67" fmla="*/ 9 h 10"/>
                    <a:gd name="T68" fmla="*/ 0 w 6"/>
                    <a:gd name="T69" fmla="*/ 8 h 10"/>
                    <a:gd name="T70" fmla="*/ 0 w 6"/>
                    <a:gd name="T71" fmla="*/ 8 h 10"/>
                    <a:gd name="T72" fmla="*/ 0 w 6"/>
                    <a:gd name="T73" fmla="*/ 6 h 10"/>
                    <a:gd name="T74" fmla="*/ 0 w 6"/>
                    <a:gd name="T75" fmla="*/ 6 h 10"/>
                    <a:gd name="T76" fmla="*/ 1 w 6"/>
                    <a:gd name="T77" fmla="*/ 3 h 10"/>
                    <a:gd name="T78" fmla="*/ 2 w 6"/>
                    <a:gd name="T79" fmla="*/ 1 h 10"/>
                    <a:gd name="T80" fmla="*/ 2 w 6"/>
                    <a:gd name="T81" fmla="*/ 1 h 10"/>
                    <a:gd name="T82" fmla="*/ 2 w 6"/>
                    <a:gd name="T83" fmla="*/ 1 h 10"/>
                    <a:gd name="T84" fmla="*/ 2 w 6"/>
                    <a:gd name="T85" fmla="*/ 0 h 10"/>
                    <a:gd name="T86" fmla="*/ 2 w 6"/>
                    <a:gd name="T87" fmla="*/ 0 h 10"/>
                    <a:gd name="T88" fmla="*/ 2 w 6"/>
                    <a:gd name="T8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 h="10">
                      <a:moveTo>
                        <a:pt x="2" y="1"/>
                      </a:moveTo>
                      <a:lnTo>
                        <a:pt x="2" y="1"/>
                      </a:lnTo>
                      <a:lnTo>
                        <a:pt x="2" y="1"/>
                      </a:lnTo>
                      <a:lnTo>
                        <a:pt x="1" y="2"/>
                      </a:lnTo>
                      <a:lnTo>
                        <a:pt x="1" y="4"/>
                      </a:lnTo>
                      <a:lnTo>
                        <a:pt x="1" y="4"/>
                      </a:lnTo>
                      <a:lnTo>
                        <a:pt x="0" y="7"/>
                      </a:lnTo>
                      <a:lnTo>
                        <a:pt x="0" y="7"/>
                      </a:lnTo>
                      <a:lnTo>
                        <a:pt x="0" y="9"/>
                      </a:lnTo>
                      <a:lnTo>
                        <a:pt x="0" y="9"/>
                      </a:lnTo>
                      <a:lnTo>
                        <a:pt x="0" y="10"/>
                      </a:lnTo>
                      <a:lnTo>
                        <a:pt x="0" y="10"/>
                      </a:lnTo>
                      <a:lnTo>
                        <a:pt x="0" y="10"/>
                      </a:lnTo>
                      <a:lnTo>
                        <a:pt x="0" y="10"/>
                      </a:lnTo>
                      <a:lnTo>
                        <a:pt x="1" y="10"/>
                      </a:lnTo>
                      <a:lnTo>
                        <a:pt x="1" y="10"/>
                      </a:lnTo>
                      <a:lnTo>
                        <a:pt x="2" y="9"/>
                      </a:lnTo>
                      <a:lnTo>
                        <a:pt x="3" y="7"/>
                      </a:lnTo>
                      <a:lnTo>
                        <a:pt x="3" y="7"/>
                      </a:lnTo>
                      <a:lnTo>
                        <a:pt x="5" y="5"/>
                      </a:lnTo>
                      <a:lnTo>
                        <a:pt x="6" y="2"/>
                      </a:lnTo>
                      <a:lnTo>
                        <a:pt x="6" y="2"/>
                      </a:lnTo>
                      <a:lnTo>
                        <a:pt x="6" y="2"/>
                      </a:lnTo>
                      <a:lnTo>
                        <a:pt x="6" y="2"/>
                      </a:lnTo>
                      <a:lnTo>
                        <a:pt x="6" y="2"/>
                      </a:lnTo>
                      <a:lnTo>
                        <a:pt x="5" y="4"/>
                      </a:lnTo>
                      <a:lnTo>
                        <a:pt x="4" y="6"/>
                      </a:lnTo>
                      <a:lnTo>
                        <a:pt x="2" y="7"/>
                      </a:lnTo>
                      <a:lnTo>
                        <a:pt x="1" y="9"/>
                      </a:lnTo>
                      <a:lnTo>
                        <a:pt x="1" y="9"/>
                      </a:lnTo>
                      <a:lnTo>
                        <a:pt x="1" y="9"/>
                      </a:lnTo>
                      <a:lnTo>
                        <a:pt x="0" y="9"/>
                      </a:lnTo>
                      <a:lnTo>
                        <a:pt x="0" y="9"/>
                      </a:lnTo>
                      <a:lnTo>
                        <a:pt x="0" y="9"/>
                      </a:lnTo>
                      <a:lnTo>
                        <a:pt x="0" y="8"/>
                      </a:lnTo>
                      <a:lnTo>
                        <a:pt x="0" y="8"/>
                      </a:lnTo>
                      <a:lnTo>
                        <a:pt x="0" y="6"/>
                      </a:lnTo>
                      <a:lnTo>
                        <a:pt x="0" y="6"/>
                      </a:lnTo>
                      <a:lnTo>
                        <a:pt x="1" y="3"/>
                      </a:lnTo>
                      <a:lnTo>
                        <a:pt x="2" y="1"/>
                      </a:lnTo>
                      <a:lnTo>
                        <a:pt x="2" y="1"/>
                      </a:lnTo>
                      <a:lnTo>
                        <a:pt x="2" y="1"/>
                      </a:lnTo>
                      <a:lnTo>
                        <a:pt x="2" y="0"/>
                      </a:lnTo>
                      <a:lnTo>
                        <a:pt x="2" y="0"/>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16" name="Freeform 1052">
                  <a:extLst>
                    <a:ext uri="{FF2B5EF4-FFF2-40B4-BE49-F238E27FC236}">
                      <a16:creationId xmlns:a16="http://schemas.microsoft.com/office/drawing/2014/main" id="{27836D6E-5E02-4C99-A576-ADB26A917A7D}"/>
                    </a:ext>
                  </a:extLst>
                </p:cNvPr>
                <p:cNvSpPr>
                  <a:spLocks/>
                </p:cNvSpPr>
                <p:nvPr/>
              </p:nvSpPr>
              <p:spPr bwMode="auto">
                <a:xfrm>
                  <a:off x="3301" y="1408"/>
                  <a:ext cx="6" cy="10"/>
                </a:xfrm>
                <a:custGeom>
                  <a:avLst/>
                  <a:gdLst>
                    <a:gd name="T0" fmla="*/ 2 w 6"/>
                    <a:gd name="T1" fmla="*/ 1 h 10"/>
                    <a:gd name="T2" fmla="*/ 2 w 6"/>
                    <a:gd name="T3" fmla="*/ 1 h 10"/>
                    <a:gd name="T4" fmla="*/ 2 w 6"/>
                    <a:gd name="T5" fmla="*/ 1 h 10"/>
                    <a:gd name="T6" fmla="*/ 1 w 6"/>
                    <a:gd name="T7" fmla="*/ 2 h 10"/>
                    <a:gd name="T8" fmla="*/ 1 w 6"/>
                    <a:gd name="T9" fmla="*/ 4 h 10"/>
                    <a:gd name="T10" fmla="*/ 1 w 6"/>
                    <a:gd name="T11" fmla="*/ 4 h 10"/>
                    <a:gd name="T12" fmla="*/ 0 w 6"/>
                    <a:gd name="T13" fmla="*/ 7 h 10"/>
                    <a:gd name="T14" fmla="*/ 0 w 6"/>
                    <a:gd name="T15" fmla="*/ 7 h 10"/>
                    <a:gd name="T16" fmla="*/ 0 w 6"/>
                    <a:gd name="T17" fmla="*/ 9 h 10"/>
                    <a:gd name="T18" fmla="*/ 0 w 6"/>
                    <a:gd name="T19" fmla="*/ 9 h 10"/>
                    <a:gd name="T20" fmla="*/ 0 w 6"/>
                    <a:gd name="T21" fmla="*/ 10 h 10"/>
                    <a:gd name="T22" fmla="*/ 0 w 6"/>
                    <a:gd name="T23" fmla="*/ 10 h 10"/>
                    <a:gd name="T24" fmla="*/ 0 w 6"/>
                    <a:gd name="T25" fmla="*/ 10 h 10"/>
                    <a:gd name="T26" fmla="*/ 0 w 6"/>
                    <a:gd name="T27" fmla="*/ 10 h 10"/>
                    <a:gd name="T28" fmla="*/ 1 w 6"/>
                    <a:gd name="T29" fmla="*/ 10 h 10"/>
                    <a:gd name="T30" fmla="*/ 1 w 6"/>
                    <a:gd name="T31" fmla="*/ 10 h 10"/>
                    <a:gd name="T32" fmla="*/ 2 w 6"/>
                    <a:gd name="T33" fmla="*/ 9 h 10"/>
                    <a:gd name="T34" fmla="*/ 3 w 6"/>
                    <a:gd name="T35" fmla="*/ 7 h 10"/>
                    <a:gd name="T36" fmla="*/ 3 w 6"/>
                    <a:gd name="T37" fmla="*/ 7 h 10"/>
                    <a:gd name="T38" fmla="*/ 5 w 6"/>
                    <a:gd name="T39" fmla="*/ 5 h 10"/>
                    <a:gd name="T40" fmla="*/ 6 w 6"/>
                    <a:gd name="T41" fmla="*/ 2 h 10"/>
                    <a:gd name="T42" fmla="*/ 6 w 6"/>
                    <a:gd name="T43" fmla="*/ 2 h 10"/>
                    <a:gd name="T44" fmla="*/ 6 w 6"/>
                    <a:gd name="T45" fmla="*/ 2 h 10"/>
                    <a:gd name="T46" fmla="*/ 6 w 6"/>
                    <a:gd name="T47" fmla="*/ 2 h 10"/>
                    <a:gd name="T48" fmla="*/ 6 w 6"/>
                    <a:gd name="T49" fmla="*/ 2 h 10"/>
                    <a:gd name="T50" fmla="*/ 5 w 6"/>
                    <a:gd name="T51" fmla="*/ 4 h 10"/>
                    <a:gd name="T52" fmla="*/ 4 w 6"/>
                    <a:gd name="T53" fmla="*/ 6 h 10"/>
                    <a:gd name="T54" fmla="*/ 2 w 6"/>
                    <a:gd name="T55" fmla="*/ 7 h 10"/>
                    <a:gd name="T56" fmla="*/ 1 w 6"/>
                    <a:gd name="T57" fmla="*/ 9 h 10"/>
                    <a:gd name="T58" fmla="*/ 1 w 6"/>
                    <a:gd name="T59" fmla="*/ 9 h 10"/>
                    <a:gd name="T60" fmla="*/ 1 w 6"/>
                    <a:gd name="T61" fmla="*/ 9 h 10"/>
                    <a:gd name="T62" fmla="*/ 0 w 6"/>
                    <a:gd name="T63" fmla="*/ 9 h 10"/>
                    <a:gd name="T64" fmla="*/ 0 w 6"/>
                    <a:gd name="T65" fmla="*/ 9 h 10"/>
                    <a:gd name="T66" fmla="*/ 0 w 6"/>
                    <a:gd name="T67" fmla="*/ 9 h 10"/>
                    <a:gd name="T68" fmla="*/ 0 w 6"/>
                    <a:gd name="T69" fmla="*/ 8 h 10"/>
                    <a:gd name="T70" fmla="*/ 0 w 6"/>
                    <a:gd name="T71" fmla="*/ 8 h 10"/>
                    <a:gd name="T72" fmla="*/ 0 w 6"/>
                    <a:gd name="T73" fmla="*/ 6 h 10"/>
                    <a:gd name="T74" fmla="*/ 0 w 6"/>
                    <a:gd name="T75" fmla="*/ 6 h 10"/>
                    <a:gd name="T76" fmla="*/ 1 w 6"/>
                    <a:gd name="T77" fmla="*/ 3 h 10"/>
                    <a:gd name="T78" fmla="*/ 2 w 6"/>
                    <a:gd name="T79" fmla="*/ 1 h 10"/>
                    <a:gd name="T80" fmla="*/ 2 w 6"/>
                    <a:gd name="T81" fmla="*/ 1 h 10"/>
                    <a:gd name="T82" fmla="*/ 2 w 6"/>
                    <a:gd name="T83" fmla="*/ 1 h 10"/>
                    <a:gd name="T84" fmla="*/ 2 w 6"/>
                    <a:gd name="T85" fmla="*/ 0 h 10"/>
                    <a:gd name="T86" fmla="*/ 2 w 6"/>
                    <a:gd name="T87" fmla="*/ 0 h 10"/>
                    <a:gd name="T88" fmla="*/ 2 w 6"/>
                    <a:gd name="T8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 h="10">
                      <a:moveTo>
                        <a:pt x="2" y="1"/>
                      </a:moveTo>
                      <a:lnTo>
                        <a:pt x="2" y="1"/>
                      </a:lnTo>
                      <a:lnTo>
                        <a:pt x="2" y="1"/>
                      </a:lnTo>
                      <a:lnTo>
                        <a:pt x="1" y="2"/>
                      </a:lnTo>
                      <a:lnTo>
                        <a:pt x="1" y="4"/>
                      </a:lnTo>
                      <a:lnTo>
                        <a:pt x="1" y="4"/>
                      </a:lnTo>
                      <a:lnTo>
                        <a:pt x="0" y="7"/>
                      </a:lnTo>
                      <a:lnTo>
                        <a:pt x="0" y="7"/>
                      </a:lnTo>
                      <a:lnTo>
                        <a:pt x="0" y="9"/>
                      </a:lnTo>
                      <a:lnTo>
                        <a:pt x="0" y="9"/>
                      </a:lnTo>
                      <a:lnTo>
                        <a:pt x="0" y="10"/>
                      </a:lnTo>
                      <a:lnTo>
                        <a:pt x="0" y="10"/>
                      </a:lnTo>
                      <a:lnTo>
                        <a:pt x="0" y="10"/>
                      </a:lnTo>
                      <a:lnTo>
                        <a:pt x="0" y="10"/>
                      </a:lnTo>
                      <a:lnTo>
                        <a:pt x="1" y="10"/>
                      </a:lnTo>
                      <a:lnTo>
                        <a:pt x="1" y="10"/>
                      </a:lnTo>
                      <a:lnTo>
                        <a:pt x="2" y="9"/>
                      </a:lnTo>
                      <a:lnTo>
                        <a:pt x="3" y="7"/>
                      </a:lnTo>
                      <a:lnTo>
                        <a:pt x="3" y="7"/>
                      </a:lnTo>
                      <a:lnTo>
                        <a:pt x="5" y="5"/>
                      </a:lnTo>
                      <a:lnTo>
                        <a:pt x="6" y="2"/>
                      </a:lnTo>
                      <a:lnTo>
                        <a:pt x="6" y="2"/>
                      </a:lnTo>
                      <a:lnTo>
                        <a:pt x="6" y="2"/>
                      </a:lnTo>
                      <a:lnTo>
                        <a:pt x="6" y="2"/>
                      </a:lnTo>
                      <a:lnTo>
                        <a:pt x="6" y="2"/>
                      </a:lnTo>
                      <a:lnTo>
                        <a:pt x="5" y="4"/>
                      </a:lnTo>
                      <a:lnTo>
                        <a:pt x="4" y="6"/>
                      </a:lnTo>
                      <a:lnTo>
                        <a:pt x="2" y="7"/>
                      </a:lnTo>
                      <a:lnTo>
                        <a:pt x="1" y="9"/>
                      </a:lnTo>
                      <a:lnTo>
                        <a:pt x="1" y="9"/>
                      </a:lnTo>
                      <a:lnTo>
                        <a:pt x="1" y="9"/>
                      </a:lnTo>
                      <a:lnTo>
                        <a:pt x="0" y="9"/>
                      </a:lnTo>
                      <a:lnTo>
                        <a:pt x="0" y="9"/>
                      </a:lnTo>
                      <a:lnTo>
                        <a:pt x="0" y="9"/>
                      </a:lnTo>
                      <a:lnTo>
                        <a:pt x="0" y="8"/>
                      </a:lnTo>
                      <a:lnTo>
                        <a:pt x="0" y="8"/>
                      </a:lnTo>
                      <a:lnTo>
                        <a:pt x="0" y="6"/>
                      </a:lnTo>
                      <a:lnTo>
                        <a:pt x="0" y="6"/>
                      </a:lnTo>
                      <a:lnTo>
                        <a:pt x="1" y="3"/>
                      </a:lnTo>
                      <a:lnTo>
                        <a:pt x="2" y="1"/>
                      </a:lnTo>
                      <a:lnTo>
                        <a:pt x="2" y="1"/>
                      </a:lnTo>
                      <a:lnTo>
                        <a:pt x="2" y="1"/>
                      </a:lnTo>
                      <a:lnTo>
                        <a:pt x="2" y="0"/>
                      </a:lnTo>
                      <a:lnTo>
                        <a:pt x="2" y="0"/>
                      </a:lnTo>
                      <a:lnTo>
                        <a:pt x="2"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17" name="Freeform 1053">
                  <a:extLst>
                    <a:ext uri="{FF2B5EF4-FFF2-40B4-BE49-F238E27FC236}">
                      <a16:creationId xmlns:a16="http://schemas.microsoft.com/office/drawing/2014/main" id="{C0782213-9926-4042-B22E-94B3E215317E}"/>
                    </a:ext>
                  </a:extLst>
                </p:cNvPr>
                <p:cNvSpPr>
                  <a:spLocks/>
                </p:cNvSpPr>
                <p:nvPr/>
              </p:nvSpPr>
              <p:spPr bwMode="auto">
                <a:xfrm>
                  <a:off x="3302" y="1412"/>
                  <a:ext cx="18" cy="37"/>
                </a:xfrm>
                <a:custGeom>
                  <a:avLst/>
                  <a:gdLst>
                    <a:gd name="T0" fmla="*/ 8 w 18"/>
                    <a:gd name="T1" fmla="*/ 0 h 37"/>
                    <a:gd name="T2" fmla="*/ 6 w 18"/>
                    <a:gd name="T3" fmla="*/ 2 h 37"/>
                    <a:gd name="T4" fmla="*/ 5 w 18"/>
                    <a:gd name="T5" fmla="*/ 4 h 37"/>
                    <a:gd name="T6" fmla="*/ 2 w 18"/>
                    <a:gd name="T7" fmla="*/ 10 h 37"/>
                    <a:gd name="T8" fmla="*/ 1 w 18"/>
                    <a:gd name="T9" fmla="*/ 14 h 37"/>
                    <a:gd name="T10" fmla="*/ 0 w 18"/>
                    <a:gd name="T11" fmla="*/ 18 h 37"/>
                    <a:gd name="T12" fmla="*/ 0 w 18"/>
                    <a:gd name="T13" fmla="*/ 23 h 37"/>
                    <a:gd name="T14" fmla="*/ 0 w 18"/>
                    <a:gd name="T15" fmla="*/ 25 h 37"/>
                    <a:gd name="T16" fmla="*/ 1 w 18"/>
                    <a:gd name="T17" fmla="*/ 30 h 37"/>
                    <a:gd name="T18" fmla="*/ 1 w 18"/>
                    <a:gd name="T19" fmla="*/ 31 h 37"/>
                    <a:gd name="T20" fmla="*/ 3 w 18"/>
                    <a:gd name="T21" fmla="*/ 34 h 37"/>
                    <a:gd name="T22" fmla="*/ 5 w 18"/>
                    <a:gd name="T23" fmla="*/ 35 h 37"/>
                    <a:gd name="T24" fmla="*/ 6 w 18"/>
                    <a:gd name="T25" fmla="*/ 35 h 37"/>
                    <a:gd name="T26" fmla="*/ 8 w 18"/>
                    <a:gd name="T27" fmla="*/ 35 h 37"/>
                    <a:gd name="T28" fmla="*/ 10 w 18"/>
                    <a:gd name="T29" fmla="*/ 35 h 37"/>
                    <a:gd name="T30" fmla="*/ 12 w 18"/>
                    <a:gd name="T31" fmla="*/ 36 h 37"/>
                    <a:gd name="T32" fmla="*/ 13 w 18"/>
                    <a:gd name="T33" fmla="*/ 37 h 37"/>
                    <a:gd name="T34" fmla="*/ 14 w 18"/>
                    <a:gd name="T35" fmla="*/ 37 h 37"/>
                    <a:gd name="T36" fmla="*/ 16 w 18"/>
                    <a:gd name="T37" fmla="*/ 37 h 37"/>
                    <a:gd name="T38" fmla="*/ 17 w 18"/>
                    <a:gd name="T39" fmla="*/ 37 h 37"/>
                    <a:gd name="T40" fmla="*/ 17 w 18"/>
                    <a:gd name="T41" fmla="*/ 37 h 37"/>
                    <a:gd name="T42" fmla="*/ 17 w 18"/>
                    <a:gd name="T43" fmla="*/ 36 h 37"/>
                    <a:gd name="T44" fmla="*/ 17 w 18"/>
                    <a:gd name="T45" fmla="*/ 37 h 37"/>
                    <a:gd name="T46" fmla="*/ 15 w 18"/>
                    <a:gd name="T47" fmla="*/ 37 h 37"/>
                    <a:gd name="T48" fmla="*/ 13 w 18"/>
                    <a:gd name="T49" fmla="*/ 37 h 37"/>
                    <a:gd name="T50" fmla="*/ 11 w 18"/>
                    <a:gd name="T51" fmla="*/ 36 h 37"/>
                    <a:gd name="T52" fmla="*/ 10 w 18"/>
                    <a:gd name="T53" fmla="*/ 35 h 37"/>
                    <a:gd name="T54" fmla="*/ 9 w 18"/>
                    <a:gd name="T55" fmla="*/ 35 h 37"/>
                    <a:gd name="T56" fmla="*/ 8 w 18"/>
                    <a:gd name="T57" fmla="*/ 35 h 37"/>
                    <a:gd name="T58" fmla="*/ 6 w 18"/>
                    <a:gd name="T59" fmla="*/ 35 h 37"/>
                    <a:gd name="T60" fmla="*/ 5 w 18"/>
                    <a:gd name="T61" fmla="*/ 35 h 37"/>
                    <a:gd name="T62" fmla="*/ 3 w 18"/>
                    <a:gd name="T63" fmla="*/ 33 h 37"/>
                    <a:gd name="T64" fmla="*/ 2 w 18"/>
                    <a:gd name="T65" fmla="*/ 32 h 37"/>
                    <a:gd name="T66" fmla="*/ 1 w 18"/>
                    <a:gd name="T67" fmla="*/ 30 h 37"/>
                    <a:gd name="T68" fmla="*/ 1 w 18"/>
                    <a:gd name="T69" fmla="*/ 27 h 37"/>
                    <a:gd name="T70" fmla="*/ 1 w 18"/>
                    <a:gd name="T71" fmla="*/ 23 h 37"/>
                    <a:gd name="T72" fmla="*/ 1 w 18"/>
                    <a:gd name="T73" fmla="*/ 20 h 37"/>
                    <a:gd name="T74" fmla="*/ 1 w 18"/>
                    <a:gd name="T75" fmla="*/ 17 h 37"/>
                    <a:gd name="T76" fmla="*/ 2 w 18"/>
                    <a:gd name="T77" fmla="*/ 11 h 37"/>
                    <a:gd name="T78" fmla="*/ 3 w 18"/>
                    <a:gd name="T79" fmla="*/ 8 h 37"/>
                    <a:gd name="T80" fmla="*/ 5 w 18"/>
                    <a:gd name="T81" fmla="*/ 5 h 37"/>
                    <a:gd name="T82" fmla="*/ 7 w 18"/>
                    <a:gd name="T83" fmla="*/ 1 h 37"/>
                    <a:gd name="T84" fmla="*/ 8 w 18"/>
                    <a:gd name="T8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37">
                      <a:moveTo>
                        <a:pt x="8" y="0"/>
                      </a:moveTo>
                      <a:lnTo>
                        <a:pt x="8" y="0"/>
                      </a:lnTo>
                      <a:lnTo>
                        <a:pt x="7" y="1"/>
                      </a:lnTo>
                      <a:lnTo>
                        <a:pt x="6" y="2"/>
                      </a:lnTo>
                      <a:lnTo>
                        <a:pt x="5" y="4"/>
                      </a:lnTo>
                      <a:lnTo>
                        <a:pt x="5" y="4"/>
                      </a:lnTo>
                      <a:lnTo>
                        <a:pt x="3" y="7"/>
                      </a:lnTo>
                      <a:lnTo>
                        <a:pt x="2" y="10"/>
                      </a:lnTo>
                      <a:lnTo>
                        <a:pt x="2" y="10"/>
                      </a:lnTo>
                      <a:lnTo>
                        <a:pt x="1" y="14"/>
                      </a:lnTo>
                      <a:lnTo>
                        <a:pt x="0" y="18"/>
                      </a:lnTo>
                      <a:lnTo>
                        <a:pt x="0" y="18"/>
                      </a:lnTo>
                      <a:lnTo>
                        <a:pt x="0" y="21"/>
                      </a:lnTo>
                      <a:lnTo>
                        <a:pt x="0" y="23"/>
                      </a:lnTo>
                      <a:lnTo>
                        <a:pt x="0" y="25"/>
                      </a:lnTo>
                      <a:lnTo>
                        <a:pt x="0" y="25"/>
                      </a:lnTo>
                      <a:lnTo>
                        <a:pt x="0" y="28"/>
                      </a:lnTo>
                      <a:lnTo>
                        <a:pt x="1" y="30"/>
                      </a:lnTo>
                      <a:lnTo>
                        <a:pt x="1" y="31"/>
                      </a:lnTo>
                      <a:lnTo>
                        <a:pt x="1" y="31"/>
                      </a:lnTo>
                      <a:lnTo>
                        <a:pt x="2" y="32"/>
                      </a:lnTo>
                      <a:lnTo>
                        <a:pt x="3" y="34"/>
                      </a:lnTo>
                      <a:lnTo>
                        <a:pt x="4" y="34"/>
                      </a:lnTo>
                      <a:lnTo>
                        <a:pt x="5" y="35"/>
                      </a:lnTo>
                      <a:lnTo>
                        <a:pt x="5" y="35"/>
                      </a:lnTo>
                      <a:lnTo>
                        <a:pt x="6" y="35"/>
                      </a:lnTo>
                      <a:lnTo>
                        <a:pt x="8" y="35"/>
                      </a:lnTo>
                      <a:lnTo>
                        <a:pt x="8" y="35"/>
                      </a:lnTo>
                      <a:lnTo>
                        <a:pt x="9" y="35"/>
                      </a:lnTo>
                      <a:lnTo>
                        <a:pt x="10" y="35"/>
                      </a:lnTo>
                      <a:lnTo>
                        <a:pt x="11" y="36"/>
                      </a:lnTo>
                      <a:lnTo>
                        <a:pt x="12" y="36"/>
                      </a:lnTo>
                      <a:lnTo>
                        <a:pt x="12" y="36"/>
                      </a:lnTo>
                      <a:lnTo>
                        <a:pt x="13" y="37"/>
                      </a:lnTo>
                      <a:lnTo>
                        <a:pt x="14" y="37"/>
                      </a:lnTo>
                      <a:lnTo>
                        <a:pt x="14" y="37"/>
                      </a:lnTo>
                      <a:lnTo>
                        <a:pt x="14" y="37"/>
                      </a:lnTo>
                      <a:lnTo>
                        <a:pt x="16" y="37"/>
                      </a:lnTo>
                      <a:lnTo>
                        <a:pt x="16" y="37"/>
                      </a:lnTo>
                      <a:lnTo>
                        <a:pt x="17" y="37"/>
                      </a:lnTo>
                      <a:lnTo>
                        <a:pt x="17" y="37"/>
                      </a:lnTo>
                      <a:lnTo>
                        <a:pt x="17" y="37"/>
                      </a:lnTo>
                      <a:lnTo>
                        <a:pt x="18" y="36"/>
                      </a:lnTo>
                      <a:lnTo>
                        <a:pt x="17" y="36"/>
                      </a:lnTo>
                      <a:lnTo>
                        <a:pt x="17" y="36"/>
                      </a:lnTo>
                      <a:lnTo>
                        <a:pt x="17" y="37"/>
                      </a:lnTo>
                      <a:lnTo>
                        <a:pt x="15" y="37"/>
                      </a:lnTo>
                      <a:lnTo>
                        <a:pt x="15" y="37"/>
                      </a:lnTo>
                      <a:lnTo>
                        <a:pt x="14" y="37"/>
                      </a:lnTo>
                      <a:lnTo>
                        <a:pt x="13" y="37"/>
                      </a:lnTo>
                      <a:lnTo>
                        <a:pt x="12" y="36"/>
                      </a:lnTo>
                      <a:lnTo>
                        <a:pt x="11" y="36"/>
                      </a:lnTo>
                      <a:lnTo>
                        <a:pt x="11" y="36"/>
                      </a:lnTo>
                      <a:lnTo>
                        <a:pt x="10" y="35"/>
                      </a:lnTo>
                      <a:lnTo>
                        <a:pt x="9" y="35"/>
                      </a:lnTo>
                      <a:lnTo>
                        <a:pt x="9" y="35"/>
                      </a:lnTo>
                      <a:lnTo>
                        <a:pt x="9" y="35"/>
                      </a:lnTo>
                      <a:lnTo>
                        <a:pt x="8" y="35"/>
                      </a:lnTo>
                      <a:lnTo>
                        <a:pt x="7" y="35"/>
                      </a:lnTo>
                      <a:lnTo>
                        <a:pt x="6" y="35"/>
                      </a:lnTo>
                      <a:lnTo>
                        <a:pt x="6" y="35"/>
                      </a:lnTo>
                      <a:lnTo>
                        <a:pt x="5" y="35"/>
                      </a:lnTo>
                      <a:lnTo>
                        <a:pt x="4" y="34"/>
                      </a:lnTo>
                      <a:lnTo>
                        <a:pt x="3" y="33"/>
                      </a:lnTo>
                      <a:lnTo>
                        <a:pt x="3" y="33"/>
                      </a:lnTo>
                      <a:lnTo>
                        <a:pt x="2" y="32"/>
                      </a:lnTo>
                      <a:lnTo>
                        <a:pt x="2" y="32"/>
                      </a:lnTo>
                      <a:lnTo>
                        <a:pt x="1" y="30"/>
                      </a:lnTo>
                      <a:lnTo>
                        <a:pt x="1" y="30"/>
                      </a:lnTo>
                      <a:lnTo>
                        <a:pt x="1" y="27"/>
                      </a:lnTo>
                      <a:lnTo>
                        <a:pt x="1" y="23"/>
                      </a:lnTo>
                      <a:lnTo>
                        <a:pt x="1" y="23"/>
                      </a:lnTo>
                      <a:lnTo>
                        <a:pt x="1" y="22"/>
                      </a:lnTo>
                      <a:lnTo>
                        <a:pt x="1" y="20"/>
                      </a:lnTo>
                      <a:lnTo>
                        <a:pt x="1" y="17"/>
                      </a:lnTo>
                      <a:lnTo>
                        <a:pt x="1" y="17"/>
                      </a:lnTo>
                      <a:lnTo>
                        <a:pt x="2" y="14"/>
                      </a:lnTo>
                      <a:lnTo>
                        <a:pt x="2" y="11"/>
                      </a:lnTo>
                      <a:lnTo>
                        <a:pt x="2" y="11"/>
                      </a:lnTo>
                      <a:lnTo>
                        <a:pt x="3" y="8"/>
                      </a:lnTo>
                      <a:lnTo>
                        <a:pt x="5" y="5"/>
                      </a:lnTo>
                      <a:lnTo>
                        <a:pt x="5" y="5"/>
                      </a:lnTo>
                      <a:lnTo>
                        <a:pt x="6" y="2"/>
                      </a:lnTo>
                      <a:lnTo>
                        <a:pt x="7" y="1"/>
                      </a:lnTo>
                      <a:lnTo>
                        <a:pt x="8" y="0"/>
                      </a:lnTo>
                      <a:lnTo>
                        <a:pt x="8"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18" name="Freeform 1054">
                  <a:extLst>
                    <a:ext uri="{FF2B5EF4-FFF2-40B4-BE49-F238E27FC236}">
                      <a16:creationId xmlns:a16="http://schemas.microsoft.com/office/drawing/2014/main" id="{80EDE80C-9FF5-4EA1-9D84-68E50E40F17E}"/>
                    </a:ext>
                  </a:extLst>
                </p:cNvPr>
                <p:cNvSpPr>
                  <a:spLocks/>
                </p:cNvSpPr>
                <p:nvPr/>
              </p:nvSpPr>
              <p:spPr bwMode="auto">
                <a:xfrm>
                  <a:off x="3302" y="1412"/>
                  <a:ext cx="18" cy="37"/>
                </a:xfrm>
                <a:custGeom>
                  <a:avLst/>
                  <a:gdLst>
                    <a:gd name="T0" fmla="*/ 8 w 18"/>
                    <a:gd name="T1" fmla="*/ 0 h 37"/>
                    <a:gd name="T2" fmla="*/ 6 w 18"/>
                    <a:gd name="T3" fmla="*/ 2 h 37"/>
                    <a:gd name="T4" fmla="*/ 5 w 18"/>
                    <a:gd name="T5" fmla="*/ 4 h 37"/>
                    <a:gd name="T6" fmla="*/ 2 w 18"/>
                    <a:gd name="T7" fmla="*/ 10 h 37"/>
                    <a:gd name="T8" fmla="*/ 1 w 18"/>
                    <a:gd name="T9" fmla="*/ 14 h 37"/>
                    <a:gd name="T10" fmla="*/ 0 w 18"/>
                    <a:gd name="T11" fmla="*/ 18 h 37"/>
                    <a:gd name="T12" fmla="*/ 0 w 18"/>
                    <a:gd name="T13" fmla="*/ 23 h 37"/>
                    <a:gd name="T14" fmla="*/ 0 w 18"/>
                    <a:gd name="T15" fmla="*/ 25 h 37"/>
                    <a:gd name="T16" fmla="*/ 1 w 18"/>
                    <a:gd name="T17" fmla="*/ 30 h 37"/>
                    <a:gd name="T18" fmla="*/ 1 w 18"/>
                    <a:gd name="T19" fmla="*/ 31 h 37"/>
                    <a:gd name="T20" fmla="*/ 3 w 18"/>
                    <a:gd name="T21" fmla="*/ 34 h 37"/>
                    <a:gd name="T22" fmla="*/ 5 w 18"/>
                    <a:gd name="T23" fmla="*/ 35 h 37"/>
                    <a:gd name="T24" fmla="*/ 6 w 18"/>
                    <a:gd name="T25" fmla="*/ 35 h 37"/>
                    <a:gd name="T26" fmla="*/ 8 w 18"/>
                    <a:gd name="T27" fmla="*/ 35 h 37"/>
                    <a:gd name="T28" fmla="*/ 10 w 18"/>
                    <a:gd name="T29" fmla="*/ 35 h 37"/>
                    <a:gd name="T30" fmla="*/ 12 w 18"/>
                    <a:gd name="T31" fmla="*/ 36 h 37"/>
                    <a:gd name="T32" fmla="*/ 13 w 18"/>
                    <a:gd name="T33" fmla="*/ 37 h 37"/>
                    <a:gd name="T34" fmla="*/ 14 w 18"/>
                    <a:gd name="T35" fmla="*/ 37 h 37"/>
                    <a:gd name="T36" fmla="*/ 16 w 18"/>
                    <a:gd name="T37" fmla="*/ 37 h 37"/>
                    <a:gd name="T38" fmla="*/ 17 w 18"/>
                    <a:gd name="T39" fmla="*/ 37 h 37"/>
                    <a:gd name="T40" fmla="*/ 17 w 18"/>
                    <a:gd name="T41" fmla="*/ 37 h 37"/>
                    <a:gd name="T42" fmla="*/ 17 w 18"/>
                    <a:gd name="T43" fmla="*/ 36 h 37"/>
                    <a:gd name="T44" fmla="*/ 17 w 18"/>
                    <a:gd name="T45" fmla="*/ 37 h 37"/>
                    <a:gd name="T46" fmla="*/ 15 w 18"/>
                    <a:gd name="T47" fmla="*/ 37 h 37"/>
                    <a:gd name="T48" fmla="*/ 13 w 18"/>
                    <a:gd name="T49" fmla="*/ 37 h 37"/>
                    <a:gd name="T50" fmla="*/ 11 w 18"/>
                    <a:gd name="T51" fmla="*/ 36 h 37"/>
                    <a:gd name="T52" fmla="*/ 10 w 18"/>
                    <a:gd name="T53" fmla="*/ 35 h 37"/>
                    <a:gd name="T54" fmla="*/ 9 w 18"/>
                    <a:gd name="T55" fmla="*/ 35 h 37"/>
                    <a:gd name="T56" fmla="*/ 8 w 18"/>
                    <a:gd name="T57" fmla="*/ 35 h 37"/>
                    <a:gd name="T58" fmla="*/ 6 w 18"/>
                    <a:gd name="T59" fmla="*/ 35 h 37"/>
                    <a:gd name="T60" fmla="*/ 5 w 18"/>
                    <a:gd name="T61" fmla="*/ 35 h 37"/>
                    <a:gd name="T62" fmla="*/ 3 w 18"/>
                    <a:gd name="T63" fmla="*/ 33 h 37"/>
                    <a:gd name="T64" fmla="*/ 2 w 18"/>
                    <a:gd name="T65" fmla="*/ 32 h 37"/>
                    <a:gd name="T66" fmla="*/ 1 w 18"/>
                    <a:gd name="T67" fmla="*/ 30 h 37"/>
                    <a:gd name="T68" fmla="*/ 1 w 18"/>
                    <a:gd name="T69" fmla="*/ 27 h 37"/>
                    <a:gd name="T70" fmla="*/ 1 w 18"/>
                    <a:gd name="T71" fmla="*/ 23 h 37"/>
                    <a:gd name="T72" fmla="*/ 1 w 18"/>
                    <a:gd name="T73" fmla="*/ 20 h 37"/>
                    <a:gd name="T74" fmla="*/ 1 w 18"/>
                    <a:gd name="T75" fmla="*/ 17 h 37"/>
                    <a:gd name="T76" fmla="*/ 2 w 18"/>
                    <a:gd name="T77" fmla="*/ 11 h 37"/>
                    <a:gd name="T78" fmla="*/ 3 w 18"/>
                    <a:gd name="T79" fmla="*/ 8 h 37"/>
                    <a:gd name="T80" fmla="*/ 5 w 18"/>
                    <a:gd name="T81" fmla="*/ 5 h 37"/>
                    <a:gd name="T82" fmla="*/ 7 w 18"/>
                    <a:gd name="T83" fmla="*/ 1 h 37"/>
                    <a:gd name="T84" fmla="*/ 8 w 18"/>
                    <a:gd name="T8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37">
                      <a:moveTo>
                        <a:pt x="8" y="0"/>
                      </a:moveTo>
                      <a:lnTo>
                        <a:pt x="8" y="0"/>
                      </a:lnTo>
                      <a:lnTo>
                        <a:pt x="7" y="1"/>
                      </a:lnTo>
                      <a:lnTo>
                        <a:pt x="6" y="2"/>
                      </a:lnTo>
                      <a:lnTo>
                        <a:pt x="5" y="4"/>
                      </a:lnTo>
                      <a:lnTo>
                        <a:pt x="5" y="4"/>
                      </a:lnTo>
                      <a:lnTo>
                        <a:pt x="3" y="7"/>
                      </a:lnTo>
                      <a:lnTo>
                        <a:pt x="2" y="10"/>
                      </a:lnTo>
                      <a:lnTo>
                        <a:pt x="2" y="10"/>
                      </a:lnTo>
                      <a:lnTo>
                        <a:pt x="1" y="14"/>
                      </a:lnTo>
                      <a:lnTo>
                        <a:pt x="0" y="18"/>
                      </a:lnTo>
                      <a:lnTo>
                        <a:pt x="0" y="18"/>
                      </a:lnTo>
                      <a:lnTo>
                        <a:pt x="0" y="21"/>
                      </a:lnTo>
                      <a:lnTo>
                        <a:pt x="0" y="23"/>
                      </a:lnTo>
                      <a:lnTo>
                        <a:pt x="0" y="25"/>
                      </a:lnTo>
                      <a:lnTo>
                        <a:pt x="0" y="25"/>
                      </a:lnTo>
                      <a:lnTo>
                        <a:pt x="0" y="28"/>
                      </a:lnTo>
                      <a:lnTo>
                        <a:pt x="1" y="30"/>
                      </a:lnTo>
                      <a:lnTo>
                        <a:pt x="1" y="31"/>
                      </a:lnTo>
                      <a:lnTo>
                        <a:pt x="1" y="31"/>
                      </a:lnTo>
                      <a:lnTo>
                        <a:pt x="2" y="32"/>
                      </a:lnTo>
                      <a:lnTo>
                        <a:pt x="3" y="34"/>
                      </a:lnTo>
                      <a:lnTo>
                        <a:pt x="4" y="34"/>
                      </a:lnTo>
                      <a:lnTo>
                        <a:pt x="5" y="35"/>
                      </a:lnTo>
                      <a:lnTo>
                        <a:pt x="5" y="35"/>
                      </a:lnTo>
                      <a:lnTo>
                        <a:pt x="6" y="35"/>
                      </a:lnTo>
                      <a:lnTo>
                        <a:pt x="8" y="35"/>
                      </a:lnTo>
                      <a:lnTo>
                        <a:pt x="8" y="35"/>
                      </a:lnTo>
                      <a:lnTo>
                        <a:pt x="9" y="35"/>
                      </a:lnTo>
                      <a:lnTo>
                        <a:pt x="10" y="35"/>
                      </a:lnTo>
                      <a:lnTo>
                        <a:pt x="11" y="36"/>
                      </a:lnTo>
                      <a:lnTo>
                        <a:pt x="12" y="36"/>
                      </a:lnTo>
                      <a:lnTo>
                        <a:pt x="12" y="36"/>
                      </a:lnTo>
                      <a:lnTo>
                        <a:pt x="13" y="37"/>
                      </a:lnTo>
                      <a:lnTo>
                        <a:pt x="14" y="37"/>
                      </a:lnTo>
                      <a:lnTo>
                        <a:pt x="14" y="37"/>
                      </a:lnTo>
                      <a:lnTo>
                        <a:pt x="14" y="37"/>
                      </a:lnTo>
                      <a:lnTo>
                        <a:pt x="16" y="37"/>
                      </a:lnTo>
                      <a:lnTo>
                        <a:pt x="16" y="37"/>
                      </a:lnTo>
                      <a:lnTo>
                        <a:pt x="17" y="37"/>
                      </a:lnTo>
                      <a:lnTo>
                        <a:pt x="17" y="37"/>
                      </a:lnTo>
                      <a:lnTo>
                        <a:pt x="17" y="37"/>
                      </a:lnTo>
                      <a:lnTo>
                        <a:pt x="18" y="36"/>
                      </a:lnTo>
                      <a:lnTo>
                        <a:pt x="17" y="36"/>
                      </a:lnTo>
                      <a:lnTo>
                        <a:pt x="17" y="36"/>
                      </a:lnTo>
                      <a:lnTo>
                        <a:pt x="17" y="37"/>
                      </a:lnTo>
                      <a:lnTo>
                        <a:pt x="15" y="37"/>
                      </a:lnTo>
                      <a:lnTo>
                        <a:pt x="15" y="37"/>
                      </a:lnTo>
                      <a:lnTo>
                        <a:pt x="14" y="37"/>
                      </a:lnTo>
                      <a:lnTo>
                        <a:pt x="13" y="37"/>
                      </a:lnTo>
                      <a:lnTo>
                        <a:pt x="12" y="36"/>
                      </a:lnTo>
                      <a:lnTo>
                        <a:pt x="11" y="36"/>
                      </a:lnTo>
                      <a:lnTo>
                        <a:pt x="11" y="36"/>
                      </a:lnTo>
                      <a:lnTo>
                        <a:pt x="10" y="35"/>
                      </a:lnTo>
                      <a:lnTo>
                        <a:pt x="9" y="35"/>
                      </a:lnTo>
                      <a:lnTo>
                        <a:pt x="9" y="35"/>
                      </a:lnTo>
                      <a:lnTo>
                        <a:pt x="9" y="35"/>
                      </a:lnTo>
                      <a:lnTo>
                        <a:pt x="8" y="35"/>
                      </a:lnTo>
                      <a:lnTo>
                        <a:pt x="7" y="35"/>
                      </a:lnTo>
                      <a:lnTo>
                        <a:pt x="6" y="35"/>
                      </a:lnTo>
                      <a:lnTo>
                        <a:pt x="6" y="35"/>
                      </a:lnTo>
                      <a:lnTo>
                        <a:pt x="5" y="35"/>
                      </a:lnTo>
                      <a:lnTo>
                        <a:pt x="4" y="34"/>
                      </a:lnTo>
                      <a:lnTo>
                        <a:pt x="3" y="33"/>
                      </a:lnTo>
                      <a:lnTo>
                        <a:pt x="3" y="33"/>
                      </a:lnTo>
                      <a:lnTo>
                        <a:pt x="2" y="32"/>
                      </a:lnTo>
                      <a:lnTo>
                        <a:pt x="2" y="32"/>
                      </a:lnTo>
                      <a:lnTo>
                        <a:pt x="1" y="30"/>
                      </a:lnTo>
                      <a:lnTo>
                        <a:pt x="1" y="30"/>
                      </a:lnTo>
                      <a:lnTo>
                        <a:pt x="1" y="27"/>
                      </a:lnTo>
                      <a:lnTo>
                        <a:pt x="1" y="23"/>
                      </a:lnTo>
                      <a:lnTo>
                        <a:pt x="1" y="23"/>
                      </a:lnTo>
                      <a:lnTo>
                        <a:pt x="1" y="22"/>
                      </a:lnTo>
                      <a:lnTo>
                        <a:pt x="1" y="20"/>
                      </a:lnTo>
                      <a:lnTo>
                        <a:pt x="1" y="17"/>
                      </a:lnTo>
                      <a:lnTo>
                        <a:pt x="1" y="17"/>
                      </a:lnTo>
                      <a:lnTo>
                        <a:pt x="2" y="14"/>
                      </a:lnTo>
                      <a:lnTo>
                        <a:pt x="2" y="11"/>
                      </a:lnTo>
                      <a:lnTo>
                        <a:pt x="2" y="11"/>
                      </a:lnTo>
                      <a:lnTo>
                        <a:pt x="3" y="8"/>
                      </a:lnTo>
                      <a:lnTo>
                        <a:pt x="5" y="5"/>
                      </a:lnTo>
                      <a:lnTo>
                        <a:pt x="5" y="5"/>
                      </a:lnTo>
                      <a:lnTo>
                        <a:pt x="6" y="2"/>
                      </a:lnTo>
                      <a:lnTo>
                        <a:pt x="7" y="1"/>
                      </a:lnTo>
                      <a:lnTo>
                        <a:pt x="8" y="0"/>
                      </a:lnTo>
                      <a:lnTo>
                        <a:pt x="8"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19" name="Freeform 1055">
                  <a:extLst>
                    <a:ext uri="{FF2B5EF4-FFF2-40B4-BE49-F238E27FC236}">
                      <a16:creationId xmlns:a16="http://schemas.microsoft.com/office/drawing/2014/main" id="{A49E7540-F776-41C6-814F-F5420A466E5F}"/>
                    </a:ext>
                  </a:extLst>
                </p:cNvPr>
                <p:cNvSpPr>
                  <a:spLocks/>
                </p:cNvSpPr>
                <p:nvPr/>
              </p:nvSpPr>
              <p:spPr bwMode="auto">
                <a:xfrm>
                  <a:off x="3292" y="1448"/>
                  <a:ext cx="7" cy="5"/>
                </a:xfrm>
                <a:custGeom>
                  <a:avLst/>
                  <a:gdLst>
                    <a:gd name="T0" fmla="*/ 0 w 7"/>
                    <a:gd name="T1" fmla="*/ 0 h 5"/>
                    <a:gd name="T2" fmla="*/ 0 w 7"/>
                    <a:gd name="T3" fmla="*/ 0 h 5"/>
                    <a:gd name="T4" fmla="*/ 0 w 7"/>
                    <a:gd name="T5" fmla="*/ 1 h 5"/>
                    <a:gd name="T6" fmla="*/ 0 w 7"/>
                    <a:gd name="T7" fmla="*/ 1 h 5"/>
                    <a:gd name="T8" fmla="*/ 0 w 7"/>
                    <a:gd name="T9" fmla="*/ 1 h 5"/>
                    <a:gd name="T10" fmla="*/ 1 w 7"/>
                    <a:gd name="T11" fmla="*/ 1 h 5"/>
                    <a:gd name="T12" fmla="*/ 2 w 7"/>
                    <a:gd name="T13" fmla="*/ 1 h 5"/>
                    <a:gd name="T14" fmla="*/ 2 w 7"/>
                    <a:gd name="T15" fmla="*/ 1 h 5"/>
                    <a:gd name="T16" fmla="*/ 4 w 7"/>
                    <a:gd name="T17" fmla="*/ 2 h 5"/>
                    <a:gd name="T18" fmla="*/ 5 w 7"/>
                    <a:gd name="T19" fmla="*/ 2 h 5"/>
                    <a:gd name="T20" fmla="*/ 5 w 7"/>
                    <a:gd name="T21" fmla="*/ 2 h 5"/>
                    <a:gd name="T22" fmla="*/ 5 w 7"/>
                    <a:gd name="T23" fmla="*/ 2 h 5"/>
                    <a:gd name="T24" fmla="*/ 6 w 7"/>
                    <a:gd name="T25" fmla="*/ 3 h 5"/>
                    <a:gd name="T26" fmla="*/ 6 w 7"/>
                    <a:gd name="T27" fmla="*/ 4 h 5"/>
                    <a:gd name="T28" fmla="*/ 7 w 7"/>
                    <a:gd name="T29" fmla="*/ 5 h 5"/>
                    <a:gd name="T30" fmla="*/ 7 w 7"/>
                    <a:gd name="T31" fmla="*/ 5 h 5"/>
                    <a:gd name="T32" fmla="*/ 7 w 7"/>
                    <a:gd name="T33" fmla="*/ 5 h 5"/>
                    <a:gd name="T34" fmla="*/ 7 w 7"/>
                    <a:gd name="T35" fmla="*/ 5 h 5"/>
                    <a:gd name="T36" fmla="*/ 7 w 7"/>
                    <a:gd name="T37" fmla="*/ 5 h 5"/>
                    <a:gd name="T38" fmla="*/ 7 w 7"/>
                    <a:gd name="T39" fmla="*/ 4 h 5"/>
                    <a:gd name="T40" fmla="*/ 6 w 7"/>
                    <a:gd name="T41" fmla="*/ 3 h 5"/>
                    <a:gd name="T42" fmla="*/ 5 w 7"/>
                    <a:gd name="T43" fmla="*/ 2 h 5"/>
                    <a:gd name="T44" fmla="*/ 5 w 7"/>
                    <a:gd name="T45" fmla="*/ 2 h 5"/>
                    <a:gd name="T46" fmla="*/ 5 w 7"/>
                    <a:gd name="T47" fmla="*/ 2 h 5"/>
                    <a:gd name="T48" fmla="*/ 3 w 7"/>
                    <a:gd name="T49" fmla="*/ 1 h 5"/>
                    <a:gd name="T50" fmla="*/ 3 w 7"/>
                    <a:gd name="T51" fmla="*/ 1 h 5"/>
                    <a:gd name="T52" fmla="*/ 3 w 7"/>
                    <a:gd name="T53" fmla="*/ 1 h 5"/>
                    <a:gd name="T54" fmla="*/ 2 w 7"/>
                    <a:gd name="T55" fmla="*/ 1 h 5"/>
                    <a:gd name="T56" fmla="*/ 1 w 7"/>
                    <a:gd name="T57" fmla="*/ 1 h 5"/>
                    <a:gd name="T58" fmla="*/ 1 w 7"/>
                    <a:gd name="T59" fmla="*/ 1 h 5"/>
                    <a:gd name="T60" fmla="*/ 1 w 7"/>
                    <a:gd name="T61" fmla="*/ 1 h 5"/>
                    <a:gd name="T62" fmla="*/ 0 w 7"/>
                    <a:gd name="T63" fmla="*/ 0 h 5"/>
                    <a:gd name="T64" fmla="*/ 0 w 7"/>
                    <a:gd name="T65" fmla="*/ 0 h 5"/>
                    <a:gd name="T66" fmla="*/ 0 w 7"/>
                    <a:gd name="T6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5">
                      <a:moveTo>
                        <a:pt x="0" y="0"/>
                      </a:moveTo>
                      <a:lnTo>
                        <a:pt x="0" y="0"/>
                      </a:lnTo>
                      <a:lnTo>
                        <a:pt x="0" y="1"/>
                      </a:lnTo>
                      <a:lnTo>
                        <a:pt x="0" y="1"/>
                      </a:lnTo>
                      <a:lnTo>
                        <a:pt x="0" y="1"/>
                      </a:lnTo>
                      <a:lnTo>
                        <a:pt x="1" y="1"/>
                      </a:lnTo>
                      <a:lnTo>
                        <a:pt x="2" y="1"/>
                      </a:lnTo>
                      <a:lnTo>
                        <a:pt x="2" y="1"/>
                      </a:lnTo>
                      <a:lnTo>
                        <a:pt x="4" y="2"/>
                      </a:lnTo>
                      <a:lnTo>
                        <a:pt x="5" y="2"/>
                      </a:lnTo>
                      <a:lnTo>
                        <a:pt x="5" y="2"/>
                      </a:lnTo>
                      <a:lnTo>
                        <a:pt x="5" y="2"/>
                      </a:lnTo>
                      <a:lnTo>
                        <a:pt x="6" y="3"/>
                      </a:lnTo>
                      <a:lnTo>
                        <a:pt x="6" y="4"/>
                      </a:lnTo>
                      <a:lnTo>
                        <a:pt x="7" y="5"/>
                      </a:lnTo>
                      <a:lnTo>
                        <a:pt x="7" y="5"/>
                      </a:lnTo>
                      <a:lnTo>
                        <a:pt x="7" y="5"/>
                      </a:lnTo>
                      <a:lnTo>
                        <a:pt x="7" y="5"/>
                      </a:lnTo>
                      <a:lnTo>
                        <a:pt x="7" y="5"/>
                      </a:lnTo>
                      <a:lnTo>
                        <a:pt x="7" y="4"/>
                      </a:lnTo>
                      <a:lnTo>
                        <a:pt x="6" y="3"/>
                      </a:lnTo>
                      <a:lnTo>
                        <a:pt x="5" y="2"/>
                      </a:lnTo>
                      <a:lnTo>
                        <a:pt x="5" y="2"/>
                      </a:lnTo>
                      <a:lnTo>
                        <a:pt x="5" y="2"/>
                      </a:lnTo>
                      <a:lnTo>
                        <a:pt x="3" y="1"/>
                      </a:lnTo>
                      <a:lnTo>
                        <a:pt x="3" y="1"/>
                      </a:lnTo>
                      <a:lnTo>
                        <a:pt x="3" y="1"/>
                      </a:lnTo>
                      <a:lnTo>
                        <a:pt x="2" y="1"/>
                      </a:lnTo>
                      <a:lnTo>
                        <a:pt x="1" y="1"/>
                      </a:lnTo>
                      <a:lnTo>
                        <a:pt x="1" y="1"/>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20" name="Freeform 1056">
                  <a:extLst>
                    <a:ext uri="{FF2B5EF4-FFF2-40B4-BE49-F238E27FC236}">
                      <a16:creationId xmlns:a16="http://schemas.microsoft.com/office/drawing/2014/main" id="{018BCF71-DFBF-4695-B0AA-8C39C209B6D6}"/>
                    </a:ext>
                  </a:extLst>
                </p:cNvPr>
                <p:cNvSpPr>
                  <a:spLocks/>
                </p:cNvSpPr>
                <p:nvPr/>
              </p:nvSpPr>
              <p:spPr bwMode="auto">
                <a:xfrm>
                  <a:off x="3292" y="1448"/>
                  <a:ext cx="7" cy="5"/>
                </a:xfrm>
                <a:custGeom>
                  <a:avLst/>
                  <a:gdLst>
                    <a:gd name="T0" fmla="*/ 0 w 7"/>
                    <a:gd name="T1" fmla="*/ 0 h 5"/>
                    <a:gd name="T2" fmla="*/ 0 w 7"/>
                    <a:gd name="T3" fmla="*/ 0 h 5"/>
                    <a:gd name="T4" fmla="*/ 0 w 7"/>
                    <a:gd name="T5" fmla="*/ 1 h 5"/>
                    <a:gd name="T6" fmla="*/ 0 w 7"/>
                    <a:gd name="T7" fmla="*/ 1 h 5"/>
                    <a:gd name="T8" fmla="*/ 0 w 7"/>
                    <a:gd name="T9" fmla="*/ 1 h 5"/>
                    <a:gd name="T10" fmla="*/ 1 w 7"/>
                    <a:gd name="T11" fmla="*/ 1 h 5"/>
                    <a:gd name="T12" fmla="*/ 2 w 7"/>
                    <a:gd name="T13" fmla="*/ 1 h 5"/>
                    <a:gd name="T14" fmla="*/ 2 w 7"/>
                    <a:gd name="T15" fmla="*/ 1 h 5"/>
                    <a:gd name="T16" fmla="*/ 4 w 7"/>
                    <a:gd name="T17" fmla="*/ 2 h 5"/>
                    <a:gd name="T18" fmla="*/ 5 w 7"/>
                    <a:gd name="T19" fmla="*/ 2 h 5"/>
                    <a:gd name="T20" fmla="*/ 5 w 7"/>
                    <a:gd name="T21" fmla="*/ 2 h 5"/>
                    <a:gd name="T22" fmla="*/ 5 w 7"/>
                    <a:gd name="T23" fmla="*/ 2 h 5"/>
                    <a:gd name="T24" fmla="*/ 6 w 7"/>
                    <a:gd name="T25" fmla="*/ 3 h 5"/>
                    <a:gd name="T26" fmla="*/ 6 w 7"/>
                    <a:gd name="T27" fmla="*/ 4 h 5"/>
                    <a:gd name="T28" fmla="*/ 7 w 7"/>
                    <a:gd name="T29" fmla="*/ 5 h 5"/>
                    <a:gd name="T30" fmla="*/ 7 w 7"/>
                    <a:gd name="T31" fmla="*/ 5 h 5"/>
                    <a:gd name="T32" fmla="*/ 7 w 7"/>
                    <a:gd name="T33" fmla="*/ 5 h 5"/>
                    <a:gd name="T34" fmla="*/ 7 w 7"/>
                    <a:gd name="T35" fmla="*/ 5 h 5"/>
                    <a:gd name="T36" fmla="*/ 7 w 7"/>
                    <a:gd name="T37" fmla="*/ 5 h 5"/>
                    <a:gd name="T38" fmla="*/ 7 w 7"/>
                    <a:gd name="T39" fmla="*/ 4 h 5"/>
                    <a:gd name="T40" fmla="*/ 6 w 7"/>
                    <a:gd name="T41" fmla="*/ 3 h 5"/>
                    <a:gd name="T42" fmla="*/ 5 w 7"/>
                    <a:gd name="T43" fmla="*/ 2 h 5"/>
                    <a:gd name="T44" fmla="*/ 5 w 7"/>
                    <a:gd name="T45" fmla="*/ 2 h 5"/>
                    <a:gd name="T46" fmla="*/ 5 w 7"/>
                    <a:gd name="T47" fmla="*/ 2 h 5"/>
                    <a:gd name="T48" fmla="*/ 3 w 7"/>
                    <a:gd name="T49" fmla="*/ 1 h 5"/>
                    <a:gd name="T50" fmla="*/ 3 w 7"/>
                    <a:gd name="T51" fmla="*/ 1 h 5"/>
                    <a:gd name="T52" fmla="*/ 3 w 7"/>
                    <a:gd name="T53" fmla="*/ 1 h 5"/>
                    <a:gd name="T54" fmla="*/ 2 w 7"/>
                    <a:gd name="T55" fmla="*/ 1 h 5"/>
                    <a:gd name="T56" fmla="*/ 1 w 7"/>
                    <a:gd name="T57" fmla="*/ 1 h 5"/>
                    <a:gd name="T58" fmla="*/ 1 w 7"/>
                    <a:gd name="T59" fmla="*/ 1 h 5"/>
                    <a:gd name="T60" fmla="*/ 1 w 7"/>
                    <a:gd name="T61" fmla="*/ 1 h 5"/>
                    <a:gd name="T62" fmla="*/ 0 w 7"/>
                    <a:gd name="T63" fmla="*/ 0 h 5"/>
                    <a:gd name="T64" fmla="*/ 0 w 7"/>
                    <a:gd name="T65" fmla="*/ 0 h 5"/>
                    <a:gd name="T66" fmla="*/ 0 w 7"/>
                    <a:gd name="T6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5">
                      <a:moveTo>
                        <a:pt x="0" y="0"/>
                      </a:moveTo>
                      <a:lnTo>
                        <a:pt x="0" y="0"/>
                      </a:lnTo>
                      <a:lnTo>
                        <a:pt x="0" y="1"/>
                      </a:lnTo>
                      <a:lnTo>
                        <a:pt x="0" y="1"/>
                      </a:lnTo>
                      <a:lnTo>
                        <a:pt x="0" y="1"/>
                      </a:lnTo>
                      <a:lnTo>
                        <a:pt x="1" y="1"/>
                      </a:lnTo>
                      <a:lnTo>
                        <a:pt x="2" y="1"/>
                      </a:lnTo>
                      <a:lnTo>
                        <a:pt x="2" y="1"/>
                      </a:lnTo>
                      <a:lnTo>
                        <a:pt x="4" y="2"/>
                      </a:lnTo>
                      <a:lnTo>
                        <a:pt x="5" y="2"/>
                      </a:lnTo>
                      <a:lnTo>
                        <a:pt x="5" y="2"/>
                      </a:lnTo>
                      <a:lnTo>
                        <a:pt x="5" y="2"/>
                      </a:lnTo>
                      <a:lnTo>
                        <a:pt x="6" y="3"/>
                      </a:lnTo>
                      <a:lnTo>
                        <a:pt x="6" y="4"/>
                      </a:lnTo>
                      <a:lnTo>
                        <a:pt x="7" y="5"/>
                      </a:lnTo>
                      <a:lnTo>
                        <a:pt x="7" y="5"/>
                      </a:lnTo>
                      <a:lnTo>
                        <a:pt x="7" y="5"/>
                      </a:lnTo>
                      <a:lnTo>
                        <a:pt x="7" y="5"/>
                      </a:lnTo>
                      <a:lnTo>
                        <a:pt x="7" y="5"/>
                      </a:lnTo>
                      <a:lnTo>
                        <a:pt x="7" y="4"/>
                      </a:lnTo>
                      <a:lnTo>
                        <a:pt x="6" y="3"/>
                      </a:lnTo>
                      <a:lnTo>
                        <a:pt x="5" y="2"/>
                      </a:lnTo>
                      <a:lnTo>
                        <a:pt x="5" y="2"/>
                      </a:lnTo>
                      <a:lnTo>
                        <a:pt x="5" y="2"/>
                      </a:lnTo>
                      <a:lnTo>
                        <a:pt x="3" y="1"/>
                      </a:lnTo>
                      <a:lnTo>
                        <a:pt x="3" y="1"/>
                      </a:lnTo>
                      <a:lnTo>
                        <a:pt x="3" y="1"/>
                      </a:lnTo>
                      <a:lnTo>
                        <a:pt x="2" y="1"/>
                      </a:lnTo>
                      <a:lnTo>
                        <a:pt x="1" y="1"/>
                      </a:lnTo>
                      <a:lnTo>
                        <a:pt x="1" y="1"/>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21" name="Freeform 1057">
                  <a:extLst>
                    <a:ext uri="{FF2B5EF4-FFF2-40B4-BE49-F238E27FC236}">
                      <a16:creationId xmlns:a16="http://schemas.microsoft.com/office/drawing/2014/main" id="{2F98DCED-35C3-460A-A58E-594E3906EC90}"/>
                    </a:ext>
                  </a:extLst>
                </p:cNvPr>
                <p:cNvSpPr>
                  <a:spLocks/>
                </p:cNvSpPr>
                <p:nvPr/>
              </p:nvSpPr>
              <p:spPr bwMode="auto">
                <a:xfrm>
                  <a:off x="3298" y="1449"/>
                  <a:ext cx="6" cy="7"/>
                </a:xfrm>
                <a:custGeom>
                  <a:avLst/>
                  <a:gdLst>
                    <a:gd name="T0" fmla="*/ 0 w 6"/>
                    <a:gd name="T1" fmla="*/ 0 h 7"/>
                    <a:gd name="T2" fmla="*/ 0 w 6"/>
                    <a:gd name="T3" fmla="*/ 0 h 7"/>
                    <a:gd name="T4" fmla="*/ 0 w 6"/>
                    <a:gd name="T5" fmla="*/ 1 h 7"/>
                    <a:gd name="T6" fmla="*/ 1 w 6"/>
                    <a:gd name="T7" fmla="*/ 1 h 7"/>
                    <a:gd name="T8" fmla="*/ 1 w 6"/>
                    <a:gd name="T9" fmla="*/ 3 h 7"/>
                    <a:gd name="T10" fmla="*/ 1 w 6"/>
                    <a:gd name="T11" fmla="*/ 4 h 7"/>
                    <a:gd name="T12" fmla="*/ 1 w 6"/>
                    <a:gd name="T13" fmla="*/ 5 h 7"/>
                    <a:gd name="T14" fmla="*/ 2 w 6"/>
                    <a:gd name="T15" fmla="*/ 6 h 7"/>
                    <a:gd name="T16" fmla="*/ 2 w 6"/>
                    <a:gd name="T17" fmla="*/ 6 h 7"/>
                    <a:gd name="T18" fmla="*/ 3 w 6"/>
                    <a:gd name="T19" fmla="*/ 6 h 7"/>
                    <a:gd name="T20" fmla="*/ 3 w 6"/>
                    <a:gd name="T21" fmla="*/ 7 h 7"/>
                    <a:gd name="T22" fmla="*/ 5 w 6"/>
                    <a:gd name="T23" fmla="*/ 7 h 7"/>
                    <a:gd name="T24" fmla="*/ 6 w 6"/>
                    <a:gd name="T25" fmla="*/ 7 h 7"/>
                    <a:gd name="T26" fmla="*/ 6 w 6"/>
                    <a:gd name="T27" fmla="*/ 7 h 7"/>
                    <a:gd name="T28" fmla="*/ 6 w 6"/>
                    <a:gd name="T29" fmla="*/ 7 h 7"/>
                    <a:gd name="T30" fmla="*/ 6 w 6"/>
                    <a:gd name="T31" fmla="*/ 7 h 7"/>
                    <a:gd name="T32" fmla="*/ 6 w 6"/>
                    <a:gd name="T33" fmla="*/ 7 h 7"/>
                    <a:gd name="T34" fmla="*/ 4 w 6"/>
                    <a:gd name="T35" fmla="*/ 7 h 7"/>
                    <a:gd name="T36" fmla="*/ 3 w 6"/>
                    <a:gd name="T37" fmla="*/ 6 h 7"/>
                    <a:gd name="T38" fmla="*/ 2 w 6"/>
                    <a:gd name="T39" fmla="*/ 6 h 7"/>
                    <a:gd name="T40" fmla="*/ 1 w 6"/>
                    <a:gd name="T41" fmla="*/ 4 h 7"/>
                    <a:gd name="T42" fmla="*/ 1 w 6"/>
                    <a:gd name="T43" fmla="*/ 4 h 7"/>
                    <a:gd name="T44" fmla="*/ 1 w 6"/>
                    <a:gd name="T45" fmla="*/ 2 h 7"/>
                    <a:gd name="T46" fmla="*/ 1 w 6"/>
                    <a:gd name="T47" fmla="*/ 1 h 7"/>
                    <a:gd name="T48" fmla="*/ 0 w 6"/>
                    <a:gd name="T49" fmla="*/ 0 h 7"/>
                    <a:gd name="T50" fmla="*/ 0 w 6"/>
                    <a:gd name="T51" fmla="*/ 0 h 7"/>
                    <a:gd name="T52" fmla="*/ 0 w 6"/>
                    <a:gd name="T5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7">
                      <a:moveTo>
                        <a:pt x="0" y="0"/>
                      </a:moveTo>
                      <a:lnTo>
                        <a:pt x="0" y="0"/>
                      </a:lnTo>
                      <a:lnTo>
                        <a:pt x="0" y="1"/>
                      </a:lnTo>
                      <a:lnTo>
                        <a:pt x="1" y="1"/>
                      </a:lnTo>
                      <a:lnTo>
                        <a:pt x="1" y="3"/>
                      </a:lnTo>
                      <a:lnTo>
                        <a:pt x="1" y="4"/>
                      </a:lnTo>
                      <a:lnTo>
                        <a:pt x="1" y="5"/>
                      </a:lnTo>
                      <a:lnTo>
                        <a:pt x="2" y="6"/>
                      </a:lnTo>
                      <a:lnTo>
                        <a:pt x="2" y="6"/>
                      </a:lnTo>
                      <a:lnTo>
                        <a:pt x="3" y="6"/>
                      </a:lnTo>
                      <a:lnTo>
                        <a:pt x="3" y="7"/>
                      </a:lnTo>
                      <a:lnTo>
                        <a:pt x="5" y="7"/>
                      </a:lnTo>
                      <a:lnTo>
                        <a:pt x="6" y="7"/>
                      </a:lnTo>
                      <a:lnTo>
                        <a:pt x="6" y="7"/>
                      </a:lnTo>
                      <a:lnTo>
                        <a:pt x="6" y="7"/>
                      </a:lnTo>
                      <a:lnTo>
                        <a:pt x="6" y="7"/>
                      </a:lnTo>
                      <a:lnTo>
                        <a:pt x="6" y="7"/>
                      </a:lnTo>
                      <a:lnTo>
                        <a:pt x="4" y="7"/>
                      </a:lnTo>
                      <a:lnTo>
                        <a:pt x="3" y="6"/>
                      </a:lnTo>
                      <a:lnTo>
                        <a:pt x="2" y="6"/>
                      </a:lnTo>
                      <a:lnTo>
                        <a:pt x="1" y="4"/>
                      </a:lnTo>
                      <a:lnTo>
                        <a:pt x="1" y="4"/>
                      </a:lnTo>
                      <a:lnTo>
                        <a:pt x="1" y="2"/>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22" name="Freeform 1058">
                  <a:extLst>
                    <a:ext uri="{FF2B5EF4-FFF2-40B4-BE49-F238E27FC236}">
                      <a16:creationId xmlns:a16="http://schemas.microsoft.com/office/drawing/2014/main" id="{A44FD794-C729-419E-9AF5-1D713E8EA3E0}"/>
                    </a:ext>
                  </a:extLst>
                </p:cNvPr>
                <p:cNvSpPr>
                  <a:spLocks/>
                </p:cNvSpPr>
                <p:nvPr/>
              </p:nvSpPr>
              <p:spPr bwMode="auto">
                <a:xfrm>
                  <a:off x="3298" y="1449"/>
                  <a:ext cx="6" cy="7"/>
                </a:xfrm>
                <a:custGeom>
                  <a:avLst/>
                  <a:gdLst>
                    <a:gd name="T0" fmla="*/ 0 w 6"/>
                    <a:gd name="T1" fmla="*/ 0 h 7"/>
                    <a:gd name="T2" fmla="*/ 0 w 6"/>
                    <a:gd name="T3" fmla="*/ 0 h 7"/>
                    <a:gd name="T4" fmla="*/ 0 w 6"/>
                    <a:gd name="T5" fmla="*/ 1 h 7"/>
                    <a:gd name="T6" fmla="*/ 1 w 6"/>
                    <a:gd name="T7" fmla="*/ 1 h 7"/>
                    <a:gd name="T8" fmla="*/ 1 w 6"/>
                    <a:gd name="T9" fmla="*/ 3 h 7"/>
                    <a:gd name="T10" fmla="*/ 1 w 6"/>
                    <a:gd name="T11" fmla="*/ 4 h 7"/>
                    <a:gd name="T12" fmla="*/ 1 w 6"/>
                    <a:gd name="T13" fmla="*/ 5 h 7"/>
                    <a:gd name="T14" fmla="*/ 2 w 6"/>
                    <a:gd name="T15" fmla="*/ 6 h 7"/>
                    <a:gd name="T16" fmla="*/ 2 w 6"/>
                    <a:gd name="T17" fmla="*/ 6 h 7"/>
                    <a:gd name="T18" fmla="*/ 3 w 6"/>
                    <a:gd name="T19" fmla="*/ 6 h 7"/>
                    <a:gd name="T20" fmla="*/ 3 w 6"/>
                    <a:gd name="T21" fmla="*/ 7 h 7"/>
                    <a:gd name="T22" fmla="*/ 5 w 6"/>
                    <a:gd name="T23" fmla="*/ 7 h 7"/>
                    <a:gd name="T24" fmla="*/ 6 w 6"/>
                    <a:gd name="T25" fmla="*/ 7 h 7"/>
                    <a:gd name="T26" fmla="*/ 6 w 6"/>
                    <a:gd name="T27" fmla="*/ 7 h 7"/>
                    <a:gd name="T28" fmla="*/ 6 w 6"/>
                    <a:gd name="T29" fmla="*/ 7 h 7"/>
                    <a:gd name="T30" fmla="*/ 6 w 6"/>
                    <a:gd name="T31" fmla="*/ 7 h 7"/>
                    <a:gd name="T32" fmla="*/ 6 w 6"/>
                    <a:gd name="T33" fmla="*/ 7 h 7"/>
                    <a:gd name="T34" fmla="*/ 4 w 6"/>
                    <a:gd name="T35" fmla="*/ 7 h 7"/>
                    <a:gd name="T36" fmla="*/ 3 w 6"/>
                    <a:gd name="T37" fmla="*/ 6 h 7"/>
                    <a:gd name="T38" fmla="*/ 2 w 6"/>
                    <a:gd name="T39" fmla="*/ 6 h 7"/>
                    <a:gd name="T40" fmla="*/ 1 w 6"/>
                    <a:gd name="T41" fmla="*/ 4 h 7"/>
                    <a:gd name="T42" fmla="*/ 1 w 6"/>
                    <a:gd name="T43" fmla="*/ 4 h 7"/>
                    <a:gd name="T44" fmla="*/ 1 w 6"/>
                    <a:gd name="T45" fmla="*/ 2 h 7"/>
                    <a:gd name="T46" fmla="*/ 1 w 6"/>
                    <a:gd name="T47" fmla="*/ 1 h 7"/>
                    <a:gd name="T48" fmla="*/ 0 w 6"/>
                    <a:gd name="T49" fmla="*/ 0 h 7"/>
                    <a:gd name="T50" fmla="*/ 0 w 6"/>
                    <a:gd name="T51" fmla="*/ 0 h 7"/>
                    <a:gd name="T52" fmla="*/ 0 w 6"/>
                    <a:gd name="T5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7">
                      <a:moveTo>
                        <a:pt x="0" y="0"/>
                      </a:moveTo>
                      <a:lnTo>
                        <a:pt x="0" y="0"/>
                      </a:lnTo>
                      <a:lnTo>
                        <a:pt x="0" y="1"/>
                      </a:lnTo>
                      <a:lnTo>
                        <a:pt x="1" y="1"/>
                      </a:lnTo>
                      <a:lnTo>
                        <a:pt x="1" y="3"/>
                      </a:lnTo>
                      <a:lnTo>
                        <a:pt x="1" y="4"/>
                      </a:lnTo>
                      <a:lnTo>
                        <a:pt x="1" y="5"/>
                      </a:lnTo>
                      <a:lnTo>
                        <a:pt x="2" y="6"/>
                      </a:lnTo>
                      <a:lnTo>
                        <a:pt x="2" y="6"/>
                      </a:lnTo>
                      <a:lnTo>
                        <a:pt x="3" y="6"/>
                      </a:lnTo>
                      <a:lnTo>
                        <a:pt x="3" y="7"/>
                      </a:lnTo>
                      <a:lnTo>
                        <a:pt x="5" y="7"/>
                      </a:lnTo>
                      <a:lnTo>
                        <a:pt x="6" y="7"/>
                      </a:lnTo>
                      <a:lnTo>
                        <a:pt x="6" y="7"/>
                      </a:lnTo>
                      <a:lnTo>
                        <a:pt x="6" y="7"/>
                      </a:lnTo>
                      <a:lnTo>
                        <a:pt x="6" y="7"/>
                      </a:lnTo>
                      <a:lnTo>
                        <a:pt x="6" y="7"/>
                      </a:lnTo>
                      <a:lnTo>
                        <a:pt x="4" y="7"/>
                      </a:lnTo>
                      <a:lnTo>
                        <a:pt x="3" y="6"/>
                      </a:lnTo>
                      <a:lnTo>
                        <a:pt x="2" y="6"/>
                      </a:lnTo>
                      <a:lnTo>
                        <a:pt x="1" y="4"/>
                      </a:lnTo>
                      <a:lnTo>
                        <a:pt x="1" y="4"/>
                      </a:lnTo>
                      <a:lnTo>
                        <a:pt x="1" y="2"/>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23" name="Freeform 1059">
                  <a:extLst>
                    <a:ext uri="{FF2B5EF4-FFF2-40B4-BE49-F238E27FC236}">
                      <a16:creationId xmlns:a16="http://schemas.microsoft.com/office/drawing/2014/main" id="{27E74EE5-7A2B-44A5-A6A5-BFA5EEBA0BE1}"/>
                    </a:ext>
                  </a:extLst>
                </p:cNvPr>
                <p:cNvSpPr>
                  <a:spLocks/>
                </p:cNvSpPr>
                <p:nvPr/>
              </p:nvSpPr>
              <p:spPr bwMode="auto">
                <a:xfrm>
                  <a:off x="3298" y="1449"/>
                  <a:ext cx="10" cy="5"/>
                </a:xfrm>
                <a:custGeom>
                  <a:avLst/>
                  <a:gdLst>
                    <a:gd name="T0" fmla="*/ 1 w 10"/>
                    <a:gd name="T1" fmla="*/ 0 h 5"/>
                    <a:gd name="T2" fmla="*/ 1 w 10"/>
                    <a:gd name="T3" fmla="*/ 0 h 5"/>
                    <a:gd name="T4" fmla="*/ 1 w 10"/>
                    <a:gd name="T5" fmla="*/ 0 h 5"/>
                    <a:gd name="T6" fmla="*/ 1 w 10"/>
                    <a:gd name="T7" fmla="*/ 0 h 5"/>
                    <a:gd name="T8" fmla="*/ 1 w 10"/>
                    <a:gd name="T9" fmla="*/ 0 h 5"/>
                    <a:gd name="T10" fmla="*/ 1 w 10"/>
                    <a:gd name="T11" fmla="*/ 0 h 5"/>
                    <a:gd name="T12" fmla="*/ 2 w 10"/>
                    <a:gd name="T13" fmla="*/ 0 h 5"/>
                    <a:gd name="T14" fmla="*/ 3 w 10"/>
                    <a:gd name="T15" fmla="*/ 1 h 5"/>
                    <a:gd name="T16" fmla="*/ 3 w 10"/>
                    <a:gd name="T17" fmla="*/ 1 h 5"/>
                    <a:gd name="T18" fmla="*/ 4 w 10"/>
                    <a:gd name="T19" fmla="*/ 1 h 5"/>
                    <a:gd name="T20" fmla="*/ 5 w 10"/>
                    <a:gd name="T21" fmla="*/ 2 h 5"/>
                    <a:gd name="T22" fmla="*/ 5 w 10"/>
                    <a:gd name="T23" fmla="*/ 2 h 5"/>
                    <a:gd name="T24" fmla="*/ 7 w 10"/>
                    <a:gd name="T25" fmla="*/ 2 h 5"/>
                    <a:gd name="T26" fmla="*/ 8 w 10"/>
                    <a:gd name="T27" fmla="*/ 3 h 5"/>
                    <a:gd name="T28" fmla="*/ 9 w 10"/>
                    <a:gd name="T29" fmla="*/ 4 h 5"/>
                    <a:gd name="T30" fmla="*/ 10 w 10"/>
                    <a:gd name="T31" fmla="*/ 5 h 5"/>
                    <a:gd name="T32" fmla="*/ 10 w 10"/>
                    <a:gd name="T33" fmla="*/ 5 h 5"/>
                    <a:gd name="T34" fmla="*/ 10 w 10"/>
                    <a:gd name="T35" fmla="*/ 5 h 5"/>
                    <a:gd name="T36" fmla="*/ 10 w 10"/>
                    <a:gd name="T37" fmla="*/ 5 h 5"/>
                    <a:gd name="T38" fmla="*/ 9 w 10"/>
                    <a:gd name="T39" fmla="*/ 3 h 5"/>
                    <a:gd name="T40" fmla="*/ 8 w 10"/>
                    <a:gd name="T41" fmla="*/ 2 h 5"/>
                    <a:gd name="T42" fmla="*/ 6 w 10"/>
                    <a:gd name="T43" fmla="*/ 2 h 5"/>
                    <a:gd name="T44" fmla="*/ 5 w 10"/>
                    <a:gd name="T45" fmla="*/ 1 h 5"/>
                    <a:gd name="T46" fmla="*/ 5 w 10"/>
                    <a:gd name="T47" fmla="*/ 1 h 5"/>
                    <a:gd name="T48" fmla="*/ 2 w 10"/>
                    <a:gd name="T49" fmla="*/ 0 h 5"/>
                    <a:gd name="T50" fmla="*/ 2 w 10"/>
                    <a:gd name="T51" fmla="*/ 0 h 5"/>
                    <a:gd name="T52" fmla="*/ 1 w 10"/>
                    <a:gd name="T53" fmla="*/ 0 h 5"/>
                    <a:gd name="T54" fmla="*/ 1 w 10"/>
                    <a:gd name="T55" fmla="*/ 0 h 5"/>
                    <a:gd name="T56" fmla="*/ 0 w 10"/>
                    <a:gd name="T57" fmla="*/ 0 h 5"/>
                    <a:gd name="T58" fmla="*/ 0 w 10"/>
                    <a:gd name="T59" fmla="*/ 0 h 5"/>
                    <a:gd name="T60" fmla="*/ 0 w 10"/>
                    <a:gd name="T61" fmla="*/ 0 h 5"/>
                    <a:gd name="T62" fmla="*/ 0 w 10"/>
                    <a:gd name="T63" fmla="*/ 0 h 5"/>
                    <a:gd name="T64" fmla="*/ 1 w 10"/>
                    <a:gd name="T65" fmla="*/ 1 h 5"/>
                    <a:gd name="T66" fmla="*/ 1 w 10"/>
                    <a:gd name="T67" fmla="*/ 0 h 5"/>
                    <a:gd name="T68" fmla="*/ 1 w 10"/>
                    <a:gd name="T69" fmla="*/ 0 h 5"/>
                    <a:gd name="T70" fmla="*/ 1 w 10"/>
                    <a:gd name="T7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5">
                      <a:moveTo>
                        <a:pt x="1" y="0"/>
                      </a:moveTo>
                      <a:lnTo>
                        <a:pt x="1" y="0"/>
                      </a:lnTo>
                      <a:lnTo>
                        <a:pt x="1" y="0"/>
                      </a:lnTo>
                      <a:lnTo>
                        <a:pt x="1" y="0"/>
                      </a:lnTo>
                      <a:lnTo>
                        <a:pt x="1" y="0"/>
                      </a:lnTo>
                      <a:lnTo>
                        <a:pt x="1" y="0"/>
                      </a:lnTo>
                      <a:lnTo>
                        <a:pt x="2" y="0"/>
                      </a:lnTo>
                      <a:lnTo>
                        <a:pt x="3" y="1"/>
                      </a:lnTo>
                      <a:lnTo>
                        <a:pt x="3" y="1"/>
                      </a:lnTo>
                      <a:lnTo>
                        <a:pt x="4" y="1"/>
                      </a:lnTo>
                      <a:lnTo>
                        <a:pt x="5" y="2"/>
                      </a:lnTo>
                      <a:lnTo>
                        <a:pt x="5" y="2"/>
                      </a:lnTo>
                      <a:lnTo>
                        <a:pt x="7" y="2"/>
                      </a:lnTo>
                      <a:lnTo>
                        <a:pt x="8" y="3"/>
                      </a:lnTo>
                      <a:lnTo>
                        <a:pt x="9" y="4"/>
                      </a:lnTo>
                      <a:lnTo>
                        <a:pt x="10" y="5"/>
                      </a:lnTo>
                      <a:lnTo>
                        <a:pt x="10" y="5"/>
                      </a:lnTo>
                      <a:lnTo>
                        <a:pt x="10" y="5"/>
                      </a:lnTo>
                      <a:lnTo>
                        <a:pt x="10" y="5"/>
                      </a:lnTo>
                      <a:lnTo>
                        <a:pt x="9" y="3"/>
                      </a:lnTo>
                      <a:lnTo>
                        <a:pt x="8" y="2"/>
                      </a:lnTo>
                      <a:lnTo>
                        <a:pt x="6" y="2"/>
                      </a:lnTo>
                      <a:lnTo>
                        <a:pt x="5" y="1"/>
                      </a:lnTo>
                      <a:lnTo>
                        <a:pt x="5" y="1"/>
                      </a:lnTo>
                      <a:lnTo>
                        <a:pt x="2" y="0"/>
                      </a:lnTo>
                      <a:lnTo>
                        <a:pt x="2" y="0"/>
                      </a:lnTo>
                      <a:lnTo>
                        <a:pt x="1" y="0"/>
                      </a:lnTo>
                      <a:lnTo>
                        <a:pt x="1" y="0"/>
                      </a:lnTo>
                      <a:lnTo>
                        <a:pt x="0" y="0"/>
                      </a:lnTo>
                      <a:lnTo>
                        <a:pt x="0" y="0"/>
                      </a:lnTo>
                      <a:lnTo>
                        <a:pt x="0" y="0"/>
                      </a:lnTo>
                      <a:lnTo>
                        <a:pt x="0" y="0"/>
                      </a:lnTo>
                      <a:lnTo>
                        <a:pt x="1" y="1"/>
                      </a:lnTo>
                      <a:lnTo>
                        <a:pt x="1" y="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24" name="Freeform 1060">
                  <a:extLst>
                    <a:ext uri="{FF2B5EF4-FFF2-40B4-BE49-F238E27FC236}">
                      <a16:creationId xmlns:a16="http://schemas.microsoft.com/office/drawing/2014/main" id="{9053D524-3E51-4D00-A8EF-0725AEF66587}"/>
                    </a:ext>
                  </a:extLst>
                </p:cNvPr>
                <p:cNvSpPr>
                  <a:spLocks/>
                </p:cNvSpPr>
                <p:nvPr/>
              </p:nvSpPr>
              <p:spPr bwMode="auto">
                <a:xfrm>
                  <a:off x="3298" y="1449"/>
                  <a:ext cx="10" cy="5"/>
                </a:xfrm>
                <a:custGeom>
                  <a:avLst/>
                  <a:gdLst>
                    <a:gd name="T0" fmla="*/ 1 w 10"/>
                    <a:gd name="T1" fmla="*/ 0 h 5"/>
                    <a:gd name="T2" fmla="*/ 1 w 10"/>
                    <a:gd name="T3" fmla="*/ 0 h 5"/>
                    <a:gd name="T4" fmla="*/ 1 w 10"/>
                    <a:gd name="T5" fmla="*/ 0 h 5"/>
                    <a:gd name="T6" fmla="*/ 1 w 10"/>
                    <a:gd name="T7" fmla="*/ 0 h 5"/>
                    <a:gd name="T8" fmla="*/ 1 w 10"/>
                    <a:gd name="T9" fmla="*/ 0 h 5"/>
                    <a:gd name="T10" fmla="*/ 1 w 10"/>
                    <a:gd name="T11" fmla="*/ 0 h 5"/>
                    <a:gd name="T12" fmla="*/ 2 w 10"/>
                    <a:gd name="T13" fmla="*/ 0 h 5"/>
                    <a:gd name="T14" fmla="*/ 3 w 10"/>
                    <a:gd name="T15" fmla="*/ 1 h 5"/>
                    <a:gd name="T16" fmla="*/ 3 w 10"/>
                    <a:gd name="T17" fmla="*/ 1 h 5"/>
                    <a:gd name="T18" fmla="*/ 4 w 10"/>
                    <a:gd name="T19" fmla="*/ 1 h 5"/>
                    <a:gd name="T20" fmla="*/ 5 w 10"/>
                    <a:gd name="T21" fmla="*/ 2 h 5"/>
                    <a:gd name="T22" fmla="*/ 5 w 10"/>
                    <a:gd name="T23" fmla="*/ 2 h 5"/>
                    <a:gd name="T24" fmla="*/ 7 w 10"/>
                    <a:gd name="T25" fmla="*/ 2 h 5"/>
                    <a:gd name="T26" fmla="*/ 8 w 10"/>
                    <a:gd name="T27" fmla="*/ 3 h 5"/>
                    <a:gd name="T28" fmla="*/ 9 w 10"/>
                    <a:gd name="T29" fmla="*/ 4 h 5"/>
                    <a:gd name="T30" fmla="*/ 10 w 10"/>
                    <a:gd name="T31" fmla="*/ 5 h 5"/>
                    <a:gd name="T32" fmla="*/ 10 w 10"/>
                    <a:gd name="T33" fmla="*/ 5 h 5"/>
                    <a:gd name="T34" fmla="*/ 10 w 10"/>
                    <a:gd name="T35" fmla="*/ 5 h 5"/>
                    <a:gd name="T36" fmla="*/ 10 w 10"/>
                    <a:gd name="T37" fmla="*/ 5 h 5"/>
                    <a:gd name="T38" fmla="*/ 9 w 10"/>
                    <a:gd name="T39" fmla="*/ 3 h 5"/>
                    <a:gd name="T40" fmla="*/ 8 w 10"/>
                    <a:gd name="T41" fmla="*/ 2 h 5"/>
                    <a:gd name="T42" fmla="*/ 6 w 10"/>
                    <a:gd name="T43" fmla="*/ 2 h 5"/>
                    <a:gd name="T44" fmla="*/ 5 w 10"/>
                    <a:gd name="T45" fmla="*/ 1 h 5"/>
                    <a:gd name="T46" fmla="*/ 5 w 10"/>
                    <a:gd name="T47" fmla="*/ 1 h 5"/>
                    <a:gd name="T48" fmla="*/ 2 w 10"/>
                    <a:gd name="T49" fmla="*/ 0 h 5"/>
                    <a:gd name="T50" fmla="*/ 2 w 10"/>
                    <a:gd name="T51" fmla="*/ 0 h 5"/>
                    <a:gd name="T52" fmla="*/ 1 w 10"/>
                    <a:gd name="T53" fmla="*/ 0 h 5"/>
                    <a:gd name="T54" fmla="*/ 1 w 10"/>
                    <a:gd name="T55" fmla="*/ 0 h 5"/>
                    <a:gd name="T56" fmla="*/ 0 w 10"/>
                    <a:gd name="T57" fmla="*/ 0 h 5"/>
                    <a:gd name="T58" fmla="*/ 0 w 10"/>
                    <a:gd name="T59" fmla="*/ 0 h 5"/>
                    <a:gd name="T60" fmla="*/ 0 w 10"/>
                    <a:gd name="T61" fmla="*/ 0 h 5"/>
                    <a:gd name="T62" fmla="*/ 0 w 10"/>
                    <a:gd name="T63" fmla="*/ 0 h 5"/>
                    <a:gd name="T64" fmla="*/ 1 w 10"/>
                    <a:gd name="T65" fmla="*/ 1 h 5"/>
                    <a:gd name="T66" fmla="*/ 1 w 10"/>
                    <a:gd name="T67" fmla="*/ 0 h 5"/>
                    <a:gd name="T68" fmla="*/ 1 w 10"/>
                    <a:gd name="T69" fmla="*/ 0 h 5"/>
                    <a:gd name="T70" fmla="*/ 1 w 10"/>
                    <a:gd name="T7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5">
                      <a:moveTo>
                        <a:pt x="1" y="0"/>
                      </a:moveTo>
                      <a:lnTo>
                        <a:pt x="1" y="0"/>
                      </a:lnTo>
                      <a:lnTo>
                        <a:pt x="1" y="0"/>
                      </a:lnTo>
                      <a:lnTo>
                        <a:pt x="1" y="0"/>
                      </a:lnTo>
                      <a:lnTo>
                        <a:pt x="1" y="0"/>
                      </a:lnTo>
                      <a:lnTo>
                        <a:pt x="1" y="0"/>
                      </a:lnTo>
                      <a:lnTo>
                        <a:pt x="2" y="0"/>
                      </a:lnTo>
                      <a:lnTo>
                        <a:pt x="3" y="1"/>
                      </a:lnTo>
                      <a:lnTo>
                        <a:pt x="3" y="1"/>
                      </a:lnTo>
                      <a:lnTo>
                        <a:pt x="4" y="1"/>
                      </a:lnTo>
                      <a:lnTo>
                        <a:pt x="5" y="2"/>
                      </a:lnTo>
                      <a:lnTo>
                        <a:pt x="5" y="2"/>
                      </a:lnTo>
                      <a:lnTo>
                        <a:pt x="7" y="2"/>
                      </a:lnTo>
                      <a:lnTo>
                        <a:pt x="8" y="3"/>
                      </a:lnTo>
                      <a:lnTo>
                        <a:pt x="9" y="4"/>
                      </a:lnTo>
                      <a:lnTo>
                        <a:pt x="10" y="5"/>
                      </a:lnTo>
                      <a:lnTo>
                        <a:pt x="10" y="5"/>
                      </a:lnTo>
                      <a:lnTo>
                        <a:pt x="10" y="5"/>
                      </a:lnTo>
                      <a:lnTo>
                        <a:pt x="10" y="5"/>
                      </a:lnTo>
                      <a:lnTo>
                        <a:pt x="9" y="3"/>
                      </a:lnTo>
                      <a:lnTo>
                        <a:pt x="8" y="2"/>
                      </a:lnTo>
                      <a:lnTo>
                        <a:pt x="6" y="2"/>
                      </a:lnTo>
                      <a:lnTo>
                        <a:pt x="5" y="1"/>
                      </a:lnTo>
                      <a:lnTo>
                        <a:pt x="5" y="1"/>
                      </a:lnTo>
                      <a:lnTo>
                        <a:pt x="2" y="0"/>
                      </a:lnTo>
                      <a:lnTo>
                        <a:pt x="2" y="0"/>
                      </a:lnTo>
                      <a:lnTo>
                        <a:pt x="1" y="0"/>
                      </a:lnTo>
                      <a:lnTo>
                        <a:pt x="1" y="0"/>
                      </a:lnTo>
                      <a:lnTo>
                        <a:pt x="0" y="0"/>
                      </a:lnTo>
                      <a:lnTo>
                        <a:pt x="0" y="0"/>
                      </a:lnTo>
                      <a:lnTo>
                        <a:pt x="0" y="0"/>
                      </a:lnTo>
                      <a:lnTo>
                        <a:pt x="0" y="0"/>
                      </a:lnTo>
                      <a:lnTo>
                        <a:pt x="1" y="1"/>
                      </a:lnTo>
                      <a:lnTo>
                        <a:pt x="1" y="0"/>
                      </a:lnTo>
                      <a:lnTo>
                        <a:pt x="1"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25" name="Freeform 1061">
                  <a:extLst>
                    <a:ext uri="{FF2B5EF4-FFF2-40B4-BE49-F238E27FC236}">
                      <a16:creationId xmlns:a16="http://schemas.microsoft.com/office/drawing/2014/main" id="{8188E1AD-2EE2-48E3-8B0D-FE02EE29456E}"/>
                    </a:ext>
                  </a:extLst>
                </p:cNvPr>
                <p:cNvSpPr>
                  <a:spLocks/>
                </p:cNvSpPr>
                <p:nvPr/>
              </p:nvSpPr>
              <p:spPr bwMode="auto">
                <a:xfrm>
                  <a:off x="3305" y="1450"/>
                  <a:ext cx="9" cy="3"/>
                </a:xfrm>
                <a:custGeom>
                  <a:avLst/>
                  <a:gdLst>
                    <a:gd name="T0" fmla="*/ 3 w 9"/>
                    <a:gd name="T1" fmla="*/ 3 h 3"/>
                    <a:gd name="T2" fmla="*/ 3 w 9"/>
                    <a:gd name="T3" fmla="*/ 3 h 3"/>
                    <a:gd name="T4" fmla="*/ 1 w 9"/>
                    <a:gd name="T5" fmla="*/ 1 h 3"/>
                    <a:gd name="T6" fmla="*/ 1 w 9"/>
                    <a:gd name="T7" fmla="*/ 1 h 3"/>
                    <a:gd name="T8" fmla="*/ 0 w 9"/>
                    <a:gd name="T9" fmla="*/ 0 h 3"/>
                    <a:gd name="T10" fmla="*/ 0 w 9"/>
                    <a:gd name="T11" fmla="*/ 0 h 3"/>
                    <a:gd name="T12" fmla="*/ 1 w 9"/>
                    <a:gd name="T13" fmla="*/ 0 h 3"/>
                    <a:gd name="T14" fmla="*/ 1 w 9"/>
                    <a:gd name="T15" fmla="*/ 0 h 3"/>
                    <a:gd name="T16" fmla="*/ 2 w 9"/>
                    <a:gd name="T17" fmla="*/ 0 h 3"/>
                    <a:gd name="T18" fmla="*/ 2 w 9"/>
                    <a:gd name="T19" fmla="*/ 0 h 3"/>
                    <a:gd name="T20" fmla="*/ 4 w 9"/>
                    <a:gd name="T21" fmla="*/ 1 h 3"/>
                    <a:gd name="T22" fmla="*/ 5 w 9"/>
                    <a:gd name="T23" fmla="*/ 2 h 3"/>
                    <a:gd name="T24" fmla="*/ 7 w 9"/>
                    <a:gd name="T25" fmla="*/ 2 h 3"/>
                    <a:gd name="T26" fmla="*/ 8 w 9"/>
                    <a:gd name="T27" fmla="*/ 3 h 3"/>
                    <a:gd name="T28" fmla="*/ 8 w 9"/>
                    <a:gd name="T29" fmla="*/ 3 h 3"/>
                    <a:gd name="T30" fmla="*/ 9 w 9"/>
                    <a:gd name="T31" fmla="*/ 3 h 3"/>
                    <a:gd name="T32" fmla="*/ 9 w 9"/>
                    <a:gd name="T33" fmla="*/ 3 h 3"/>
                    <a:gd name="T34" fmla="*/ 9 w 9"/>
                    <a:gd name="T35" fmla="*/ 3 h 3"/>
                    <a:gd name="T36" fmla="*/ 8 w 9"/>
                    <a:gd name="T37" fmla="*/ 2 h 3"/>
                    <a:gd name="T38" fmla="*/ 7 w 9"/>
                    <a:gd name="T39" fmla="*/ 2 h 3"/>
                    <a:gd name="T40" fmla="*/ 5 w 9"/>
                    <a:gd name="T41" fmla="*/ 1 h 3"/>
                    <a:gd name="T42" fmla="*/ 3 w 9"/>
                    <a:gd name="T43" fmla="*/ 0 h 3"/>
                    <a:gd name="T44" fmla="*/ 1 w 9"/>
                    <a:gd name="T45" fmla="*/ 0 h 3"/>
                    <a:gd name="T46" fmla="*/ 1 w 9"/>
                    <a:gd name="T47" fmla="*/ 0 h 3"/>
                    <a:gd name="T48" fmla="*/ 0 w 9"/>
                    <a:gd name="T49" fmla="*/ 0 h 3"/>
                    <a:gd name="T50" fmla="*/ 0 w 9"/>
                    <a:gd name="T51" fmla="*/ 0 h 3"/>
                    <a:gd name="T52" fmla="*/ 0 w 9"/>
                    <a:gd name="T53" fmla="*/ 0 h 3"/>
                    <a:gd name="T54" fmla="*/ 0 w 9"/>
                    <a:gd name="T55" fmla="*/ 0 h 3"/>
                    <a:gd name="T56" fmla="*/ 1 w 9"/>
                    <a:gd name="T57" fmla="*/ 1 h 3"/>
                    <a:gd name="T58" fmla="*/ 1 w 9"/>
                    <a:gd name="T59" fmla="*/ 1 h 3"/>
                    <a:gd name="T60" fmla="*/ 3 w 9"/>
                    <a:gd name="T61" fmla="*/ 3 h 3"/>
                    <a:gd name="T62" fmla="*/ 3 w 9"/>
                    <a:gd name="T63" fmla="*/ 3 h 3"/>
                    <a:gd name="T64" fmla="*/ 3 w 9"/>
                    <a:gd name="T6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3">
                      <a:moveTo>
                        <a:pt x="3" y="3"/>
                      </a:moveTo>
                      <a:lnTo>
                        <a:pt x="3" y="3"/>
                      </a:lnTo>
                      <a:lnTo>
                        <a:pt x="1" y="1"/>
                      </a:lnTo>
                      <a:lnTo>
                        <a:pt x="1" y="1"/>
                      </a:lnTo>
                      <a:lnTo>
                        <a:pt x="0" y="0"/>
                      </a:lnTo>
                      <a:lnTo>
                        <a:pt x="0" y="0"/>
                      </a:lnTo>
                      <a:lnTo>
                        <a:pt x="1" y="0"/>
                      </a:lnTo>
                      <a:lnTo>
                        <a:pt x="1" y="0"/>
                      </a:lnTo>
                      <a:lnTo>
                        <a:pt x="2" y="0"/>
                      </a:lnTo>
                      <a:lnTo>
                        <a:pt x="2" y="0"/>
                      </a:lnTo>
                      <a:lnTo>
                        <a:pt x="4" y="1"/>
                      </a:lnTo>
                      <a:lnTo>
                        <a:pt x="5" y="2"/>
                      </a:lnTo>
                      <a:lnTo>
                        <a:pt x="7" y="2"/>
                      </a:lnTo>
                      <a:lnTo>
                        <a:pt x="8" y="3"/>
                      </a:lnTo>
                      <a:lnTo>
                        <a:pt x="8" y="3"/>
                      </a:lnTo>
                      <a:lnTo>
                        <a:pt x="9" y="3"/>
                      </a:lnTo>
                      <a:lnTo>
                        <a:pt x="9" y="3"/>
                      </a:lnTo>
                      <a:lnTo>
                        <a:pt x="9" y="3"/>
                      </a:lnTo>
                      <a:lnTo>
                        <a:pt x="8" y="2"/>
                      </a:lnTo>
                      <a:lnTo>
                        <a:pt x="7" y="2"/>
                      </a:lnTo>
                      <a:lnTo>
                        <a:pt x="5" y="1"/>
                      </a:lnTo>
                      <a:lnTo>
                        <a:pt x="3" y="0"/>
                      </a:lnTo>
                      <a:lnTo>
                        <a:pt x="1" y="0"/>
                      </a:lnTo>
                      <a:lnTo>
                        <a:pt x="1" y="0"/>
                      </a:lnTo>
                      <a:lnTo>
                        <a:pt x="0" y="0"/>
                      </a:lnTo>
                      <a:lnTo>
                        <a:pt x="0" y="0"/>
                      </a:lnTo>
                      <a:lnTo>
                        <a:pt x="0" y="0"/>
                      </a:lnTo>
                      <a:lnTo>
                        <a:pt x="0" y="0"/>
                      </a:lnTo>
                      <a:lnTo>
                        <a:pt x="1" y="1"/>
                      </a:lnTo>
                      <a:lnTo>
                        <a:pt x="1" y="1"/>
                      </a:lnTo>
                      <a:lnTo>
                        <a:pt x="3" y="3"/>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26" name="Freeform 1062">
                  <a:extLst>
                    <a:ext uri="{FF2B5EF4-FFF2-40B4-BE49-F238E27FC236}">
                      <a16:creationId xmlns:a16="http://schemas.microsoft.com/office/drawing/2014/main" id="{98C16C10-EC92-46AF-B20B-C9E4A5612356}"/>
                    </a:ext>
                  </a:extLst>
                </p:cNvPr>
                <p:cNvSpPr>
                  <a:spLocks/>
                </p:cNvSpPr>
                <p:nvPr/>
              </p:nvSpPr>
              <p:spPr bwMode="auto">
                <a:xfrm>
                  <a:off x="3305" y="1450"/>
                  <a:ext cx="9" cy="3"/>
                </a:xfrm>
                <a:custGeom>
                  <a:avLst/>
                  <a:gdLst>
                    <a:gd name="T0" fmla="*/ 3 w 9"/>
                    <a:gd name="T1" fmla="*/ 3 h 3"/>
                    <a:gd name="T2" fmla="*/ 3 w 9"/>
                    <a:gd name="T3" fmla="*/ 3 h 3"/>
                    <a:gd name="T4" fmla="*/ 1 w 9"/>
                    <a:gd name="T5" fmla="*/ 1 h 3"/>
                    <a:gd name="T6" fmla="*/ 1 w 9"/>
                    <a:gd name="T7" fmla="*/ 1 h 3"/>
                    <a:gd name="T8" fmla="*/ 0 w 9"/>
                    <a:gd name="T9" fmla="*/ 0 h 3"/>
                    <a:gd name="T10" fmla="*/ 0 w 9"/>
                    <a:gd name="T11" fmla="*/ 0 h 3"/>
                    <a:gd name="T12" fmla="*/ 1 w 9"/>
                    <a:gd name="T13" fmla="*/ 0 h 3"/>
                    <a:gd name="T14" fmla="*/ 1 w 9"/>
                    <a:gd name="T15" fmla="*/ 0 h 3"/>
                    <a:gd name="T16" fmla="*/ 2 w 9"/>
                    <a:gd name="T17" fmla="*/ 0 h 3"/>
                    <a:gd name="T18" fmla="*/ 2 w 9"/>
                    <a:gd name="T19" fmla="*/ 0 h 3"/>
                    <a:gd name="T20" fmla="*/ 4 w 9"/>
                    <a:gd name="T21" fmla="*/ 1 h 3"/>
                    <a:gd name="T22" fmla="*/ 5 w 9"/>
                    <a:gd name="T23" fmla="*/ 2 h 3"/>
                    <a:gd name="T24" fmla="*/ 7 w 9"/>
                    <a:gd name="T25" fmla="*/ 2 h 3"/>
                    <a:gd name="T26" fmla="*/ 8 w 9"/>
                    <a:gd name="T27" fmla="*/ 3 h 3"/>
                    <a:gd name="T28" fmla="*/ 8 w 9"/>
                    <a:gd name="T29" fmla="*/ 3 h 3"/>
                    <a:gd name="T30" fmla="*/ 9 w 9"/>
                    <a:gd name="T31" fmla="*/ 3 h 3"/>
                    <a:gd name="T32" fmla="*/ 9 w 9"/>
                    <a:gd name="T33" fmla="*/ 3 h 3"/>
                    <a:gd name="T34" fmla="*/ 9 w 9"/>
                    <a:gd name="T35" fmla="*/ 3 h 3"/>
                    <a:gd name="T36" fmla="*/ 8 w 9"/>
                    <a:gd name="T37" fmla="*/ 2 h 3"/>
                    <a:gd name="T38" fmla="*/ 7 w 9"/>
                    <a:gd name="T39" fmla="*/ 2 h 3"/>
                    <a:gd name="T40" fmla="*/ 5 w 9"/>
                    <a:gd name="T41" fmla="*/ 1 h 3"/>
                    <a:gd name="T42" fmla="*/ 3 w 9"/>
                    <a:gd name="T43" fmla="*/ 0 h 3"/>
                    <a:gd name="T44" fmla="*/ 1 w 9"/>
                    <a:gd name="T45" fmla="*/ 0 h 3"/>
                    <a:gd name="T46" fmla="*/ 1 w 9"/>
                    <a:gd name="T47" fmla="*/ 0 h 3"/>
                    <a:gd name="T48" fmla="*/ 0 w 9"/>
                    <a:gd name="T49" fmla="*/ 0 h 3"/>
                    <a:gd name="T50" fmla="*/ 0 w 9"/>
                    <a:gd name="T51" fmla="*/ 0 h 3"/>
                    <a:gd name="T52" fmla="*/ 0 w 9"/>
                    <a:gd name="T53" fmla="*/ 0 h 3"/>
                    <a:gd name="T54" fmla="*/ 0 w 9"/>
                    <a:gd name="T55" fmla="*/ 0 h 3"/>
                    <a:gd name="T56" fmla="*/ 1 w 9"/>
                    <a:gd name="T57" fmla="*/ 1 h 3"/>
                    <a:gd name="T58" fmla="*/ 1 w 9"/>
                    <a:gd name="T59" fmla="*/ 1 h 3"/>
                    <a:gd name="T60" fmla="*/ 3 w 9"/>
                    <a:gd name="T61" fmla="*/ 3 h 3"/>
                    <a:gd name="T62" fmla="*/ 3 w 9"/>
                    <a:gd name="T63" fmla="*/ 3 h 3"/>
                    <a:gd name="T64" fmla="*/ 3 w 9"/>
                    <a:gd name="T6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3">
                      <a:moveTo>
                        <a:pt x="3" y="3"/>
                      </a:moveTo>
                      <a:lnTo>
                        <a:pt x="3" y="3"/>
                      </a:lnTo>
                      <a:lnTo>
                        <a:pt x="1" y="1"/>
                      </a:lnTo>
                      <a:lnTo>
                        <a:pt x="1" y="1"/>
                      </a:lnTo>
                      <a:lnTo>
                        <a:pt x="0" y="0"/>
                      </a:lnTo>
                      <a:lnTo>
                        <a:pt x="0" y="0"/>
                      </a:lnTo>
                      <a:lnTo>
                        <a:pt x="1" y="0"/>
                      </a:lnTo>
                      <a:lnTo>
                        <a:pt x="1" y="0"/>
                      </a:lnTo>
                      <a:lnTo>
                        <a:pt x="2" y="0"/>
                      </a:lnTo>
                      <a:lnTo>
                        <a:pt x="2" y="0"/>
                      </a:lnTo>
                      <a:lnTo>
                        <a:pt x="4" y="1"/>
                      </a:lnTo>
                      <a:lnTo>
                        <a:pt x="5" y="2"/>
                      </a:lnTo>
                      <a:lnTo>
                        <a:pt x="7" y="2"/>
                      </a:lnTo>
                      <a:lnTo>
                        <a:pt x="8" y="3"/>
                      </a:lnTo>
                      <a:lnTo>
                        <a:pt x="8" y="3"/>
                      </a:lnTo>
                      <a:lnTo>
                        <a:pt x="9" y="3"/>
                      </a:lnTo>
                      <a:lnTo>
                        <a:pt x="9" y="3"/>
                      </a:lnTo>
                      <a:lnTo>
                        <a:pt x="9" y="3"/>
                      </a:lnTo>
                      <a:lnTo>
                        <a:pt x="8" y="2"/>
                      </a:lnTo>
                      <a:lnTo>
                        <a:pt x="7" y="2"/>
                      </a:lnTo>
                      <a:lnTo>
                        <a:pt x="5" y="1"/>
                      </a:lnTo>
                      <a:lnTo>
                        <a:pt x="3" y="0"/>
                      </a:lnTo>
                      <a:lnTo>
                        <a:pt x="1" y="0"/>
                      </a:lnTo>
                      <a:lnTo>
                        <a:pt x="1" y="0"/>
                      </a:lnTo>
                      <a:lnTo>
                        <a:pt x="0" y="0"/>
                      </a:lnTo>
                      <a:lnTo>
                        <a:pt x="0" y="0"/>
                      </a:lnTo>
                      <a:lnTo>
                        <a:pt x="0" y="0"/>
                      </a:lnTo>
                      <a:lnTo>
                        <a:pt x="0" y="0"/>
                      </a:lnTo>
                      <a:lnTo>
                        <a:pt x="1" y="1"/>
                      </a:lnTo>
                      <a:lnTo>
                        <a:pt x="1" y="1"/>
                      </a:lnTo>
                      <a:lnTo>
                        <a:pt x="3" y="3"/>
                      </a:lnTo>
                      <a:lnTo>
                        <a:pt x="3" y="3"/>
                      </a:lnTo>
                      <a:lnTo>
                        <a:pt x="3"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27" name="Freeform 1063">
                  <a:extLst>
                    <a:ext uri="{FF2B5EF4-FFF2-40B4-BE49-F238E27FC236}">
                      <a16:creationId xmlns:a16="http://schemas.microsoft.com/office/drawing/2014/main" id="{0F2FB2A2-8248-4BB6-BD2E-719B2CB0A488}"/>
                    </a:ext>
                  </a:extLst>
                </p:cNvPr>
                <p:cNvSpPr>
                  <a:spLocks/>
                </p:cNvSpPr>
                <p:nvPr/>
              </p:nvSpPr>
              <p:spPr bwMode="auto">
                <a:xfrm>
                  <a:off x="3302" y="1448"/>
                  <a:ext cx="14" cy="8"/>
                </a:xfrm>
                <a:custGeom>
                  <a:avLst/>
                  <a:gdLst>
                    <a:gd name="T0" fmla="*/ 0 w 14"/>
                    <a:gd name="T1" fmla="*/ 0 h 8"/>
                    <a:gd name="T2" fmla="*/ 0 w 14"/>
                    <a:gd name="T3" fmla="*/ 0 h 8"/>
                    <a:gd name="T4" fmla="*/ 2 w 14"/>
                    <a:gd name="T5" fmla="*/ 0 h 8"/>
                    <a:gd name="T6" fmla="*/ 4 w 14"/>
                    <a:gd name="T7" fmla="*/ 1 h 8"/>
                    <a:gd name="T8" fmla="*/ 4 w 14"/>
                    <a:gd name="T9" fmla="*/ 1 h 8"/>
                    <a:gd name="T10" fmla="*/ 6 w 14"/>
                    <a:gd name="T11" fmla="*/ 1 h 8"/>
                    <a:gd name="T12" fmla="*/ 8 w 14"/>
                    <a:gd name="T13" fmla="*/ 2 h 8"/>
                    <a:gd name="T14" fmla="*/ 8 w 14"/>
                    <a:gd name="T15" fmla="*/ 2 h 8"/>
                    <a:gd name="T16" fmla="*/ 9 w 14"/>
                    <a:gd name="T17" fmla="*/ 2 h 8"/>
                    <a:gd name="T18" fmla="*/ 10 w 14"/>
                    <a:gd name="T19" fmla="*/ 3 h 8"/>
                    <a:gd name="T20" fmla="*/ 12 w 14"/>
                    <a:gd name="T21" fmla="*/ 4 h 8"/>
                    <a:gd name="T22" fmla="*/ 13 w 14"/>
                    <a:gd name="T23" fmla="*/ 6 h 8"/>
                    <a:gd name="T24" fmla="*/ 14 w 14"/>
                    <a:gd name="T25" fmla="*/ 8 h 8"/>
                    <a:gd name="T26" fmla="*/ 14 w 14"/>
                    <a:gd name="T27" fmla="*/ 8 h 8"/>
                    <a:gd name="T28" fmla="*/ 14 w 14"/>
                    <a:gd name="T29" fmla="*/ 8 h 8"/>
                    <a:gd name="T30" fmla="*/ 14 w 14"/>
                    <a:gd name="T31" fmla="*/ 8 h 8"/>
                    <a:gd name="T32" fmla="*/ 13 w 14"/>
                    <a:gd name="T33" fmla="*/ 6 h 8"/>
                    <a:gd name="T34" fmla="*/ 12 w 14"/>
                    <a:gd name="T35" fmla="*/ 4 h 8"/>
                    <a:gd name="T36" fmla="*/ 12 w 14"/>
                    <a:gd name="T37" fmla="*/ 4 h 8"/>
                    <a:gd name="T38" fmla="*/ 12 w 14"/>
                    <a:gd name="T39" fmla="*/ 4 h 8"/>
                    <a:gd name="T40" fmla="*/ 11 w 14"/>
                    <a:gd name="T41" fmla="*/ 3 h 8"/>
                    <a:gd name="T42" fmla="*/ 9 w 14"/>
                    <a:gd name="T43" fmla="*/ 2 h 8"/>
                    <a:gd name="T44" fmla="*/ 9 w 14"/>
                    <a:gd name="T45" fmla="*/ 2 h 8"/>
                    <a:gd name="T46" fmla="*/ 8 w 14"/>
                    <a:gd name="T47" fmla="*/ 2 h 8"/>
                    <a:gd name="T48" fmla="*/ 7 w 14"/>
                    <a:gd name="T49" fmla="*/ 1 h 8"/>
                    <a:gd name="T50" fmla="*/ 5 w 14"/>
                    <a:gd name="T51" fmla="*/ 1 h 8"/>
                    <a:gd name="T52" fmla="*/ 3 w 14"/>
                    <a:gd name="T53" fmla="*/ 0 h 8"/>
                    <a:gd name="T54" fmla="*/ 0 w 14"/>
                    <a:gd name="T55" fmla="*/ 0 h 8"/>
                    <a:gd name="T56" fmla="*/ 0 w 14"/>
                    <a:gd name="T57" fmla="*/ 0 h 8"/>
                    <a:gd name="T58" fmla="*/ 0 w 14"/>
                    <a:gd name="T5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 h="8">
                      <a:moveTo>
                        <a:pt x="0" y="0"/>
                      </a:moveTo>
                      <a:lnTo>
                        <a:pt x="0" y="0"/>
                      </a:lnTo>
                      <a:lnTo>
                        <a:pt x="2" y="0"/>
                      </a:lnTo>
                      <a:lnTo>
                        <a:pt x="4" y="1"/>
                      </a:lnTo>
                      <a:lnTo>
                        <a:pt x="4" y="1"/>
                      </a:lnTo>
                      <a:lnTo>
                        <a:pt x="6" y="1"/>
                      </a:lnTo>
                      <a:lnTo>
                        <a:pt x="8" y="2"/>
                      </a:lnTo>
                      <a:lnTo>
                        <a:pt x="8" y="2"/>
                      </a:lnTo>
                      <a:lnTo>
                        <a:pt x="9" y="2"/>
                      </a:lnTo>
                      <a:lnTo>
                        <a:pt x="10" y="3"/>
                      </a:lnTo>
                      <a:lnTo>
                        <a:pt x="12" y="4"/>
                      </a:lnTo>
                      <a:lnTo>
                        <a:pt x="13" y="6"/>
                      </a:lnTo>
                      <a:lnTo>
                        <a:pt x="14" y="8"/>
                      </a:lnTo>
                      <a:lnTo>
                        <a:pt x="14" y="8"/>
                      </a:lnTo>
                      <a:lnTo>
                        <a:pt x="14" y="8"/>
                      </a:lnTo>
                      <a:lnTo>
                        <a:pt x="14" y="8"/>
                      </a:lnTo>
                      <a:lnTo>
                        <a:pt x="13" y="6"/>
                      </a:lnTo>
                      <a:lnTo>
                        <a:pt x="12" y="4"/>
                      </a:lnTo>
                      <a:lnTo>
                        <a:pt x="12" y="4"/>
                      </a:lnTo>
                      <a:lnTo>
                        <a:pt x="12" y="4"/>
                      </a:lnTo>
                      <a:lnTo>
                        <a:pt x="11" y="3"/>
                      </a:lnTo>
                      <a:lnTo>
                        <a:pt x="9" y="2"/>
                      </a:lnTo>
                      <a:lnTo>
                        <a:pt x="9" y="2"/>
                      </a:lnTo>
                      <a:lnTo>
                        <a:pt x="8" y="2"/>
                      </a:lnTo>
                      <a:lnTo>
                        <a:pt x="7" y="1"/>
                      </a:lnTo>
                      <a:lnTo>
                        <a:pt x="5" y="1"/>
                      </a:lnTo>
                      <a:lnTo>
                        <a:pt x="3"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28" name="Freeform 1064">
                  <a:extLst>
                    <a:ext uri="{FF2B5EF4-FFF2-40B4-BE49-F238E27FC236}">
                      <a16:creationId xmlns:a16="http://schemas.microsoft.com/office/drawing/2014/main" id="{A236842D-F420-4215-AB46-EC5976133715}"/>
                    </a:ext>
                  </a:extLst>
                </p:cNvPr>
                <p:cNvSpPr>
                  <a:spLocks/>
                </p:cNvSpPr>
                <p:nvPr/>
              </p:nvSpPr>
              <p:spPr bwMode="auto">
                <a:xfrm>
                  <a:off x="3302" y="1448"/>
                  <a:ext cx="14" cy="8"/>
                </a:xfrm>
                <a:custGeom>
                  <a:avLst/>
                  <a:gdLst>
                    <a:gd name="T0" fmla="*/ 0 w 14"/>
                    <a:gd name="T1" fmla="*/ 0 h 8"/>
                    <a:gd name="T2" fmla="*/ 0 w 14"/>
                    <a:gd name="T3" fmla="*/ 0 h 8"/>
                    <a:gd name="T4" fmla="*/ 2 w 14"/>
                    <a:gd name="T5" fmla="*/ 0 h 8"/>
                    <a:gd name="T6" fmla="*/ 4 w 14"/>
                    <a:gd name="T7" fmla="*/ 1 h 8"/>
                    <a:gd name="T8" fmla="*/ 4 w 14"/>
                    <a:gd name="T9" fmla="*/ 1 h 8"/>
                    <a:gd name="T10" fmla="*/ 6 w 14"/>
                    <a:gd name="T11" fmla="*/ 1 h 8"/>
                    <a:gd name="T12" fmla="*/ 8 w 14"/>
                    <a:gd name="T13" fmla="*/ 2 h 8"/>
                    <a:gd name="T14" fmla="*/ 8 w 14"/>
                    <a:gd name="T15" fmla="*/ 2 h 8"/>
                    <a:gd name="T16" fmla="*/ 9 w 14"/>
                    <a:gd name="T17" fmla="*/ 2 h 8"/>
                    <a:gd name="T18" fmla="*/ 10 w 14"/>
                    <a:gd name="T19" fmla="*/ 3 h 8"/>
                    <a:gd name="T20" fmla="*/ 12 w 14"/>
                    <a:gd name="T21" fmla="*/ 4 h 8"/>
                    <a:gd name="T22" fmla="*/ 13 w 14"/>
                    <a:gd name="T23" fmla="*/ 6 h 8"/>
                    <a:gd name="T24" fmla="*/ 14 w 14"/>
                    <a:gd name="T25" fmla="*/ 8 h 8"/>
                    <a:gd name="T26" fmla="*/ 14 w 14"/>
                    <a:gd name="T27" fmla="*/ 8 h 8"/>
                    <a:gd name="T28" fmla="*/ 14 w 14"/>
                    <a:gd name="T29" fmla="*/ 8 h 8"/>
                    <a:gd name="T30" fmla="*/ 14 w 14"/>
                    <a:gd name="T31" fmla="*/ 8 h 8"/>
                    <a:gd name="T32" fmla="*/ 13 w 14"/>
                    <a:gd name="T33" fmla="*/ 6 h 8"/>
                    <a:gd name="T34" fmla="*/ 12 w 14"/>
                    <a:gd name="T35" fmla="*/ 4 h 8"/>
                    <a:gd name="T36" fmla="*/ 12 w 14"/>
                    <a:gd name="T37" fmla="*/ 4 h 8"/>
                    <a:gd name="T38" fmla="*/ 12 w 14"/>
                    <a:gd name="T39" fmla="*/ 4 h 8"/>
                    <a:gd name="T40" fmla="*/ 11 w 14"/>
                    <a:gd name="T41" fmla="*/ 3 h 8"/>
                    <a:gd name="T42" fmla="*/ 9 w 14"/>
                    <a:gd name="T43" fmla="*/ 2 h 8"/>
                    <a:gd name="T44" fmla="*/ 9 w 14"/>
                    <a:gd name="T45" fmla="*/ 2 h 8"/>
                    <a:gd name="T46" fmla="*/ 8 w 14"/>
                    <a:gd name="T47" fmla="*/ 2 h 8"/>
                    <a:gd name="T48" fmla="*/ 7 w 14"/>
                    <a:gd name="T49" fmla="*/ 1 h 8"/>
                    <a:gd name="T50" fmla="*/ 5 w 14"/>
                    <a:gd name="T51" fmla="*/ 1 h 8"/>
                    <a:gd name="T52" fmla="*/ 3 w 14"/>
                    <a:gd name="T53" fmla="*/ 0 h 8"/>
                    <a:gd name="T54" fmla="*/ 0 w 14"/>
                    <a:gd name="T55" fmla="*/ 0 h 8"/>
                    <a:gd name="T56" fmla="*/ 0 w 14"/>
                    <a:gd name="T57" fmla="*/ 0 h 8"/>
                    <a:gd name="T58" fmla="*/ 0 w 14"/>
                    <a:gd name="T5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 h="8">
                      <a:moveTo>
                        <a:pt x="0" y="0"/>
                      </a:moveTo>
                      <a:lnTo>
                        <a:pt x="0" y="0"/>
                      </a:lnTo>
                      <a:lnTo>
                        <a:pt x="2" y="0"/>
                      </a:lnTo>
                      <a:lnTo>
                        <a:pt x="4" y="1"/>
                      </a:lnTo>
                      <a:lnTo>
                        <a:pt x="4" y="1"/>
                      </a:lnTo>
                      <a:lnTo>
                        <a:pt x="6" y="1"/>
                      </a:lnTo>
                      <a:lnTo>
                        <a:pt x="8" y="2"/>
                      </a:lnTo>
                      <a:lnTo>
                        <a:pt x="8" y="2"/>
                      </a:lnTo>
                      <a:lnTo>
                        <a:pt x="9" y="2"/>
                      </a:lnTo>
                      <a:lnTo>
                        <a:pt x="10" y="3"/>
                      </a:lnTo>
                      <a:lnTo>
                        <a:pt x="12" y="4"/>
                      </a:lnTo>
                      <a:lnTo>
                        <a:pt x="13" y="6"/>
                      </a:lnTo>
                      <a:lnTo>
                        <a:pt x="14" y="8"/>
                      </a:lnTo>
                      <a:lnTo>
                        <a:pt x="14" y="8"/>
                      </a:lnTo>
                      <a:lnTo>
                        <a:pt x="14" y="8"/>
                      </a:lnTo>
                      <a:lnTo>
                        <a:pt x="14" y="8"/>
                      </a:lnTo>
                      <a:lnTo>
                        <a:pt x="13" y="6"/>
                      </a:lnTo>
                      <a:lnTo>
                        <a:pt x="12" y="4"/>
                      </a:lnTo>
                      <a:lnTo>
                        <a:pt x="12" y="4"/>
                      </a:lnTo>
                      <a:lnTo>
                        <a:pt x="12" y="4"/>
                      </a:lnTo>
                      <a:lnTo>
                        <a:pt x="11" y="3"/>
                      </a:lnTo>
                      <a:lnTo>
                        <a:pt x="9" y="2"/>
                      </a:lnTo>
                      <a:lnTo>
                        <a:pt x="9" y="2"/>
                      </a:lnTo>
                      <a:lnTo>
                        <a:pt x="8" y="2"/>
                      </a:lnTo>
                      <a:lnTo>
                        <a:pt x="7" y="1"/>
                      </a:lnTo>
                      <a:lnTo>
                        <a:pt x="5" y="1"/>
                      </a:lnTo>
                      <a:lnTo>
                        <a:pt x="3"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29" name="Freeform 1065">
                  <a:extLst>
                    <a:ext uri="{FF2B5EF4-FFF2-40B4-BE49-F238E27FC236}">
                      <a16:creationId xmlns:a16="http://schemas.microsoft.com/office/drawing/2014/main" id="{ED4C2942-A149-486F-9E46-C768D069DD8B}"/>
                    </a:ext>
                  </a:extLst>
                </p:cNvPr>
                <p:cNvSpPr>
                  <a:spLocks/>
                </p:cNvSpPr>
                <p:nvPr/>
              </p:nvSpPr>
              <p:spPr bwMode="auto">
                <a:xfrm>
                  <a:off x="3308" y="1448"/>
                  <a:ext cx="8" cy="1"/>
                </a:xfrm>
                <a:custGeom>
                  <a:avLst/>
                  <a:gdLst>
                    <a:gd name="T0" fmla="*/ 0 w 8"/>
                    <a:gd name="T1" fmla="*/ 1 h 1"/>
                    <a:gd name="T2" fmla="*/ 0 w 8"/>
                    <a:gd name="T3" fmla="*/ 1 h 1"/>
                    <a:gd name="T4" fmla="*/ 1 w 8"/>
                    <a:gd name="T5" fmla="*/ 1 h 1"/>
                    <a:gd name="T6" fmla="*/ 2 w 8"/>
                    <a:gd name="T7" fmla="*/ 0 h 1"/>
                    <a:gd name="T8" fmla="*/ 2 w 8"/>
                    <a:gd name="T9" fmla="*/ 0 h 1"/>
                    <a:gd name="T10" fmla="*/ 2 w 8"/>
                    <a:gd name="T11" fmla="*/ 0 h 1"/>
                    <a:gd name="T12" fmla="*/ 3 w 8"/>
                    <a:gd name="T13" fmla="*/ 0 h 1"/>
                    <a:gd name="T14" fmla="*/ 4 w 8"/>
                    <a:gd name="T15" fmla="*/ 0 h 1"/>
                    <a:gd name="T16" fmla="*/ 4 w 8"/>
                    <a:gd name="T17" fmla="*/ 0 h 1"/>
                    <a:gd name="T18" fmla="*/ 6 w 8"/>
                    <a:gd name="T19" fmla="*/ 1 h 1"/>
                    <a:gd name="T20" fmla="*/ 8 w 8"/>
                    <a:gd name="T21" fmla="*/ 1 h 1"/>
                    <a:gd name="T22" fmla="*/ 8 w 8"/>
                    <a:gd name="T23" fmla="*/ 1 h 1"/>
                    <a:gd name="T24" fmla="*/ 8 w 8"/>
                    <a:gd name="T25" fmla="*/ 1 h 1"/>
                    <a:gd name="T26" fmla="*/ 8 w 8"/>
                    <a:gd name="T27" fmla="*/ 1 h 1"/>
                    <a:gd name="T28" fmla="*/ 8 w 8"/>
                    <a:gd name="T29" fmla="*/ 1 h 1"/>
                    <a:gd name="T30" fmla="*/ 7 w 8"/>
                    <a:gd name="T31" fmla="*/ 1 h 1"/>
                    <a:gd name="T32" fmla="*/ 6 w 8"/>
                    <a:gd name="T33" fmla="*/ 0 h 1"/>
                    <a:gd name="T34" fmla="*/ 3 w 8"/>
                    <a:gd name="T35" fmla="*/ 0 h 1"/>
                    <a:gd name="T36" fmla="*/ 3 w 8"/>
                    <a:gd name="T37" fmla="*/ 0 h 1"/>
                    <a:gd name="T38" fmla="*/ 3 w 8"/>
                    <a:gd name="T39" fmla="*/ 0 h 1"/>
                    <a:gd name="T40" fmla="*/ 1 w 8"/>
                    <a:gd name="T41" fmla="*/ 0 h 1"/>
                    <a:gd name="T42" fmla="*/ 1 w 8"/>
                    <a:gd name="T43" fmla="*/ 0 h 1"/>
                    <a:gd name="T44" fmla="*/ 0 w 8"/>
                    <a:gd name="T45" fmla="*/ 1 h 1"/>
                    <a:gd name="T46" fmla="*/ 0 w 8"/>
                    <a:gd name="T47" fmla="*/ 1 h 1"/>
                    <a:gd name="T48" fmla="*/ 0 w 8"/>
                    <a:gd name="T49" fmla="*/ 1 h 1"/>
                    <a:gd name="T50" fmla="*/ 0 w 8"/>
                    <a:gd name="T5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1">
                      <a:moveTo>
                        <a:pt x="0" y="1"/>
                      </a:moveTo>
                      <a:lnTo>
                        <a:pt x="0" y="1"/>
                      </a:lnTo>
                      <a:lnTo>
                        <a:pt x="1" y="1"/>
                      </a:lnTo>
                      <a:lnTo>
                        <a:pt x="2" y="0"/>
                      </a:lnTo>
                      <a:lnTo>
                        <a:pt x="2" y="0"/>
                      </a:lnTo>
                      <a:lnTo>
                        <a:pt x="2" y="0"/>
                      </a:lnTo>
                      <a:lnTo>
                        <a:pt x="3" y="0"/>
                      </a:lnTo>
                      <a:lnTo>
                        <a:pt x="4" y="0"/>
                      </a:lnTo>
                      <a:lnTo>
                        <a:pt x="4" y="0"/>
                      </a:lnTo>
                      <a:lnTo>
                        <a:pt x="6" y="1"/>
                      </a:lnTo>
                      <a:lnTo>
                        <a:pt x="8" y="1"/>
                      </a:lnTo>
                      <a:lnTo>
                        <a:pt x="8" y="1"/>
                      </a:lnTo>
                      <a:lnTo>
                        <a:pt x="8" y="1"/>
                      </a:lnTo>
                      <a:lnTo>
                        <a:pt x="8" y="1"/>
                      </a:lnTo>
                      <a:lnTo>
                        <a:pt x="8" y="1"/>
                      </a:lnTo>
                      <a:lnTo>
                        <a:pt x="7" y="1"/>
                      </a:lnTo>
                      <a:lnTo>
                        <a:pt x="6" y="0"/>
                      </a:lnTo>
                      <a:lnTo>
                        <a:pt x="3" y="0"/>
                      </a:lnTo>
                      <a:lnTo>
                        <a:pt x="3" y="0"/>
                      </a:lnTo>
                      <a:lnTo>
                        <a:pt x="3" y="0"/>
                      </a:lnTo>
                      <a:lnTo>
                        <a:pt x="1" y="0"/>
                      </a:lnTo>
                      <a:lnTo>
                        <a:pt x="1" y="0"/>
                      </a:lnTo>
                      <a:lnTo>
                        <a:pt x="0" y="1"/>
                      </a:lnTo>
                      <a:lnTo>
                        <a:pt x="0" y="1"/>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30" name="Freeform 1066">
                  <a:extLst>
                    <a:ext uri="{FF2B5EF4-FFF2-40B4-BE49-F238E27FC236}">
                      <a16:creationId xmlns:a16="http://schemas.microsoft.com/office/drawing/2014/main" id="{567412C9-2488-41AC-939A-73DDE5CEEC97}"/>
                    </a:ext>
                  </a:extLst>
                </p:cNvPr>
                <p:cNvSpPr>
                  <a:spLocks/>
                </p:cNvSpPr>
                <p:nvPr/>
              </p:nvSpPr>
              <p:spPr bwMode="auto">
                <a:xfrm>
                  <a:off x="3308" y="1448"/>
                  <a:ext cx="8" cy="1"/>
                </a:xfrm>
                <a:custGeom>
                  <a:avLst/>
                  <a:gdLst>
                    <a:gd name="T0" fmla="*/ 0 w 8"/>
                    <a:gd name="T1" fmla="*/ 1 h 1"/>
                    <a:gd name="T2" fmla="*/ 0 w 8"/>
                    <a:gd name="T3" fmla="*/ 1 h 1"/>
                    <a:gd name="T4" fmla="*/ 1 w 8"/>
                    <a:gd name="T5" fmla="*/ 1 h 1"/>
                    <a:gd name="T6" fmla="*/ 2 w 8"/>
                    <a:gd name="T7" fmla="*/ 0 h 1"/>
                    <a:gd name="T8" fmla="*/ 2 w 8"/>
                    <a:gd name="T9" fmla="*/ 0 h 1"/>
                    <a:gd name="T10" fmla="*/ 2 w 8"/>
                    <a:gd name="T11" fmla="*/ 0 h 1"/>
                    <a:gd name="T12" fmla="*/ 3 w 8"/>
                    <a:gd name="T13" fmla="*/ 0 h 1"/>
                    <a:gd name="T14" fmla="*/ 4 w 8"/>
                    <a:gd name="T15" fmla="*/ 0 h 1"/>
                    <a:gd name="T16" fmla="*/ 4 w 8"/>
                    <a:gd name="T17" fmla="*/ 0 h 1"/>
                    <a:gd name="T18" fmla="*/ 6 w 8"/>
                    <a:gd name="T19" fmla="*/ 1 h 1"/>
                    <a:gd name="T20" fmla="*/ 8 w 8"/>
                    <a:gd name="T21" fmla="*/ 1 h 1"/>
                    <a:gd name="T22" fmla="*/ 8 w 8"/>
                    <a:gd name="T23" fmla="*/ 1 h 1"/>
                    <a:gd name="T24" fmla="*/ 8 w 8"/>
                    <a:gd name="T25" fmla="*/ 1 h 1"/>
                    <a:gd name="T26" fmla="*/ 8 w 8"/>
                    <a:gd name="T27" fmla="*/ 1 h 1"/>
                    <a:gd name="T28" fmla="*/ 8 w 8"/>
                    <a:gd name="T29" fmla="*/ 1 h 1"/>
                    <a:gd name="T30" fmla="*/ 7 w 8"/>
                    <a:gd name="T31" fmla="*/ 1 h 1"/>
                    <a:gd name="T32" fmla="*/ 6 w 8"/>
                    <a:gd name="T33" fmla="*/ 0 h 1"/>
                    <a:gd name="T34" fmla="*/ 3 w 8"/>
                    <a:gd name="T35" fmla="*/ 0 h 1"/>
                    <a:gd name="T36" fmla="*/ 3 w 8"/>
                    <a:gd name="T37" fmla="*/ 0 h 1"/>
                    <a:gd name="T38" fmla="*/ 3 w 8"/>
                    <a:gd name="T39" fmla="*/ 0 h 1"/>
                    <a:gd name="T40" fmla="*/ 1 w 8"/>
                    <a:gd name="T41" fmla="*/ 0 h 1"/>
                    <a:gd name="T42" fmla="*/ 1 w 8"/>
                    <a:gd name="T43" fmla="*/ 0 h 1"/>
                    <a:gd name="T44" fmla="*/ 0 w 8"/>
                    <a:gd name="T45" fmla="*/ 1 h 1"/>
                    <a:gd name="T46" fmla="*/ 0 w 8"/>
                    <a:gd name="T47" fmla="*/ 1 h 1"/>
                    <a:gd name="T48" fmla="*/ 0 w 8"/>
                    <a:gd name="T49" fmla="*/ 1 h 1"/>
                    <a:gd name="T50" fmla="*/ 0 w 8"/>
                    <a:gd name="T5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1">
                      <a:moveTo>
                        <a:pt x="0" y="1"/>
                      </a:moveTo>
                      <a:lnTo>
                        <a:pt x="0" y="1"/>
                      </a:lnTo>
                      <a:lnTo>
                        <a:pt x="1" y="1"/>
                      </a:lnTo>
                      <a:lnTo>
                        <a:pt x="2" y="0"/>
                      </a:lnTo>
                      <a:lnTo>
                        <a:pt x="2" y="0"/>
                      </a:lnTo>
                      <a:lnTo>
                        <a:pt x="2" y="0"/>
                      </a:lnTo>
                      <a:lnTo>
                        <a:pt x="3" y="0"/>
                      </a:lnTo>
                      <a:lnTo>
                        <a:pt x="4" y="0"/>
                      </a:lnTo>
                      <a:lnTo>
                        <a:pt x="4" y="0"/>
                      </a:lnTo>
                      <a:lnTo>
                        <a:pt x="6" y="1"/>
                      </a:lnTo>
                      <a:lnTo>
                        <a:pt x="8" y="1"/>
                      </a:lnTo>
                      <a:lnTo>
                        <a:pt x="8" y="1"/>
                      </a:lnTo>
                      <a:lnTo>
                        <a:pt x="8" y="1"/>
                      </a:lnTo>
                      <a:lnTo>
                        <a:pt x="8" y="1"/>
                      </a:lnTo>
                      <a:lnTo>
                        <a:pt x="8" y="1"/>
                      </a:lnTo>
                      <a:lnTo>
                        <a:pt x="7" y="1"/>
                      </a:lnTo>
                      <a:lnTo>
                        <a:pt x="6" y="0"/>
                      </a:lnTo>
                      <a:lnTo>
                        <a:pt x="3" y="0"/>
                      </a:lnTo>
                      <a:lnTo>
                        <a:pt x="3" y="0"/>
                      </a:lnTo>
                      <a:lnTo>
                        <a:pt x="3" y="0"/>
                      </a:lnTo>
                      <a:lnTo>
                        <a:pt x="1" y="0"/>
                      </a:lnTo>
                      <a:lnTo>
                        <a:pt x="1" y="0"/>
                      </a:lnTo>
                      <a:lnTo>
                        <a:pt x="0" y="1"/>
                      </a:lnTo>
                      <a:lnTo>
                        <a:pt x="0" y="1"/>
                      </a:lnTo>
                      <a:lnTo>
                        <a:pt x="0" y="1"/>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31" name="Freeform 1067">
                  <a:extLst>
                    <a:ext uri="{FF2B5EF4-FFF2-40B4-BE49-F238E27FC236}">
                      <a16:creationId xmlns:a16="http://schemas.microsoft.com/office/drawing/2014/main" id="{79497414-9312-4282-8CCF-8B5515EB6553}"/>
                    </a:ext>
                  </a:extLst>
                </p:cNvPr>
                <p:cNvSpPr>
                  <a:spLocks/>
                </p:cNvSpPr>
                <p:nvPr/>
              </p:nvSpPr>
              <p:spPr bwMode="auto">
                <a:xfrm>
                  <a:off x="3312" y="1442"/>
                  <a:ext cx="4" cy="9"/>
                </a:xfrm>
                <a:custGeom>
                  <a:avLst/>
                  <a:gdLst>
                    <a:gd name="T0" fmla="*/ 4 w 4"/>
                    <a:gd name="T1" fmla="*/ 9 h 9"/>
                    <a:gd name="T2" fmla="*/ 4 w 4"/>
                    <a:gd name="T3" fmla="*/ 9 h 9"/>
                    <a:gd name="T4" fmla="*/ 4 w 4"/>
                    <a:gd name="T5" fmla="*/ 7 h 9"/>
                    <a:gd name="T6" fmla="*/ 4 w 4"/>
                    <a:gd name="T7" fmla="*/ 5 h 9"/>
                    <a:gd name="T8" fmla="*/ 4 w 4"/>
                    <a:gd name="T9" fmla="*/ 3 h 9"/>
                    <a:gd name="T10" fmla="*/ 3 w 4"/>
                    <a:gd name="T11" fmla="*/ 3 h 9"/>
                    <a:gd name="T12" fmla="*/ 3 w 4"/>
                    <a:gd name="T13" fmla="*/ 2 h 9"/>
                    <a:gd name="T14" fmla="*/ 3 w 4"/>
                    <a:gd name="T15" fmla="*/ 2 h 9"/>
                    <a:gd name="T16" fmla="*/ 2 w 4"/>
                    <a:gd name="T17" fmla="*/ 1 h 9"/>
                    <a:gd name="T18" fmla="*/ 1 w 4"/>
                    <a:gd name="T19" fmla="*/ 0 h 9"/>
                    <a:gd name="T20" fmla="*/ 1 w 4"/>
                    <a:gd name="T21" fmla="*/ 0 h 9"/>
                    <a:gd name="T22" fmla="*/ 1 w 4"/>
                    <a:gd name="T23" fmla="*/ 0 h 9"/>
                    <a:gd name="T24" fmla="*/ 0 w 4"/>
                    <a:gd name="T25" fmla="*/ 0 h 9"/>
                    <a:gd name="T26" fmla="*/ 0 w 4"/>
                    <a:gd name="T27" fmla="*/ 0 h 9"/>
                    <a:gd name="T28" fmla="*/ 0 w 4"/>
                    <a:gd name="T29" fmla="*/ 1 h 9"/>
                    <a:gd name="T30" fmla="*/ 0 w 4"/>
                    <a:gd name="T31" fmla="*/ 1 h 9"/>
                    <a:gd name="T32" fmla="*/ 0 w 4"/>
                    <a:gd name="T33" fmla="*/ 1 h 9"/>
                    <a:gd name="T34" fmla="*/ 0 w 4"/>
                    <a:gd name="T35" fmla="*/ 1 h 9"/>
                    <a:gd name="T36" fmla="*/ 0 w 4"/>
                    <a:gd name="T37" fmla="*/ 1 h 9"/>
                    <a:gd name="T38" fmla="*/ 0 w 4"/>
                    <a:gd name="T39" fmla="*/ 1 h 9"/>
                    <a:gd name="T40" fmla="*/ 1 w 4"/>
                    <a:gd name="T41" fmla="*/ 1 h 9"/>
                    <a:gd name="T42" fmla="*/ 1 w 4"/>
                    <a:gd name="T43" fmla="*/ 1 h 9"/>
                    <a:gd name="T44" fmla="*/ 1 w 4"/>
                    <a:gd name="T45" fmla="*/ 1 h 9"/>
                    <a:gd name="T46" fmla="*/ 1 w 4"/>
                    <a:gd name="T47" fmla="*/ 1 h 9"/>
                    <a:gd name="T48" fmla="*/ 2 w 4"/>
                    <a:gd name="T49" fmla="*/ 1 h 9"/>
                    <a:gd name="T50" fmla="*/ 2 w 4"/>
                    <a:gd name="T51" fmla="*/ 1 h 9"/>
                    <a:gd name="T52" fmla="*/ 3 w 4"/>
                    <a:gd name="T53" fmla="*/ 3 h 9"/>
                    <a:gd name="T54" fmla="*/ 3 w 4"/>
                    <a:gd name="T55" fmla="*/ 4 h 9"/>
                    <a:gd name="T56" fmla="*/ 3 w 4"/>
                    <a:gd name="T57" fmla="*/ 4 h 9"/>
                    <a:gd name="T58" fmla="*/ 4 w 4"/>
                    <a:gd name="T59" fmla="*/ 5 h 9"/>
                    <a:gd name="T60" fmla="*/ 4 w 4"/>
                    <a:gd name="T61" fmla="*/ 6 h 9"/>
                    <a:gd name="T62" fmla="*/ 4 w 4"/>
                    <a:gd name="T63" fmla="*/ 9 h 9"/>
                    <a:gd name="T64" fmla="*/ 4 w 4"/>
                    <a:gd name="T65" fmla="*/ 9 h 9"/>
                    <a:gd name="T66" fmla="*/ 4 w 4"/>
                    <a:gd name="T6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9">
                      <a:moveTo>
                        <a:pt x="4" y="9"/>
                      </a:moveTo>
                      <a:lnTo>
                        <a:pt x="4" y="9"/>
                      </a:lnTo>
                      <a:lnTo>
                        <a:pt x="4" y="7"/>
                      </a:lnTo>
                      <a:lnTo>
                        <a:pt x="4" y="5"/>
                      </a:lnTo>
                      <a:lnTo>
                        <a:pt x="4" y="3"/>
                      </a:lnTo>
                      <a:lnTo>
                        <a:pt x="3" y="3"/>
                      </a:lnTo>
                      <a:lnTo>
                        <a:pt x="3" y="2"/>
                      </a:lnTo>
                      <a:lnTo>
                        <a:pt x="3" y="2"/>
                      </a:lnTo>
                      <a:lnTo>
                        <a:pt x="2" y="1"/>
                      </a:lnTo>
                      <a:lnTo>
                        <a:pt x="1" y="0"/>
                      </a:lnTo>
                      <a:lnTo>
                        <a:pt x="1" y="0"/>
                      </a:lnTo>
                      <a:lnTo>
                        <a:pt x="1" y="0"/>
                      </a:lnTo>
                      <a:lnTo>
                        <a:pt x="0" y="0"/>
                      </a:lnTo>
                      <a:lnTo>
                        <a:pt x="0" y="0"/>
                      </a:lnTo>
                      <a:lnTo>
                        <a:pt x="0" y="1"/>
                      </a:lnTo>
                      <a:lnTo>
                        <a:pt x="0" y="1"/>
                      </a:lnTo>
                      <a:lnTo>
                        <a:pt x="0" y="1"/>
                      </a:lnTo>
                      <a:lnTo>
                        <a:pt x="0" y="1"/>
                      </a:lnTo>
                      <a:lnTo>
                        <a:pt x="0" y="1"/>
                      </a:lnTo>
                      <a:lnTo>
                        <a:pt x="0" y="1"/>
                      </a:lnTo>
                      <a:lnTo>
                        <a:pt x="1" y="1"/>
                      </a:lnTo>
                      <a:lnTo>
                        <a:pt x="1" y="1"/>
                      </a:lnTo>
                      <a:lnTo>
                        <a:pt x="1" y="1"/>
                      </a:lnTo>
                      <a:lnTo>
                        <a:pt x="1" y="1"/>
                      </a:lnTo>
                      <a:lnTo>
                        <a:pt x="2" y="1"/>
                      </a:lnTo>
                      <a:lnTo>
                        <a:pt x="2" y="1"/>
                      </a:lnTo>
                      <a:lnTo>
                        <a:pt x="3" y="3"/>
                      </a:lnTo>
                      <a:lnTo>
                        <a:pt x="3" y="4"/>
                      </a:lnTo>
                      <a:lnTo>
                        <a:pt x="3" y="4"/>
                      </a:lnTo>
                      <a:lnTo>
                        <a:pt x="4" y="5"/>
                      </a:lnTo>
                      <a:lnTo>
                        <a:pt x="4" y="6"/>
                      </a:lnTo>
                      <a:lnTo>
                        <a:pt x="4" y="9"/>
                      </a:lnTo>
                      <a:lnTo>
                        <a:pt x="4" y="9"/>
                      </a:lnTo>
                      <a:lnTo>
                        <a:pt x="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32" name="Freeform 1068">
                  <a:extLst>
                    <a:ext uri="{FF2B5EF4-FFF2-40B4-BE49-F238E27FC236}">
                      <a16:creationId xmlns:a16="http://schemas.microsoft.com/office/drawing/2014/main" id="{94D656EA-DD4F-498B-A8CD-340B2EEF3C2E}"/>
                    </a:ext>
                  </a:extLst>
                </p:cNvPr>
                <p:cNvSpPr>
                  <a:spLocks/>
                </p:cNvSpPr>
                <p:nvPr/>
              </p:nvSpPr>
              <p:spPr bwMode="auto">
                <a:xfrm>
                  <a:off x="3312" y="1442"/>
                  <a:ext cx="4" cy="9"/>
                </a:xfrm>
                <a:custGeom>
                  <a:avLst/>
                  <a:gdLst>
                    <a:gd name="T0" fmla="*/ 4 w 4"/>
                    <a:gd name="T1" fmla="*/ 9 h 9"/>
                    <a:gd name="T2" fmla="*/ 4 w 4"/>
                    <a:gd name="T3" fmla="*/ 9 h 9"/>
                    <a:gd name="T4" fmla="*/ 4 w 4"/>
                    <a:gd name="T5" fmla="*/ 7 h 9"/>
                    <a:gd name="T6" fmla="*/ 4 w 4"/>
                    <a:gd name="T7" fmla="*/ 5 h 9"/>
                    <a:gd name="T8" fmla="*/ 4 w 4"/>
                    <a:gd name="T9" fmla="*/ 3 h 9"/>
                    <a:gd name="T10" fmla="*/ 3 w 4"/>
                    <a:gd name="T11" fmla="*/ 3 h 9"/>
                    <a:gd name="T12" fmla="*/ 3 w 4"/>
                    <a:gd name="T13" fmla="*/ 2 h 9"/>
                    <a:gd name="T14" fmla="*/ 3 w 4"/>
                    <a:gd name="T15" fmla="*/ 2 h 9"/>
                    <a:gd name="T16" fmla="*/ 2 w 4"/>
                    <a:gd name="T17" fmla="*/ 1 h 9"/>
                    <a:gd name="T18" fmla="*/ 1 w 4"/>
                    <a:gd name="T19" fmla="*/ 0 h 9"/>
                    <a:gd name="T20" fmla="*/ 1 w 4"/>
                    <a:gd name="T21" fmla="*/ 0 h 9"/>
                    <a:gd name="T22" fmla="*/ 1 w 4"/>
                    <a:gd name="T23" fmla="*/ 0 h 9"/>
                    <a:gd name="T24" fmla="*/ 0 w 4"/>
                    <a:gd name="T25" fmla="*/ 0 h 9"/>
                    <a:gd name="T26" fmla="*/ 0 w 4"/>
                    <a:gd name="T27" fmla="*/ 0 h 9"/>
                    <a:gd name="T28" fmla="*/ 0 w 4"/>
                    <a:gd name="T29" fmla="*/ 1 h 9"/>
                    <a:gd name="T30" fmla="*/ 0 w 4"/>
                    <a:gd name="T31" fmla="*/ 1 h 9"/>
                    <a:gd name="T32" fmla="*/ 0 w 4"/>
                    <a:gd name="T33" fmla="*/ 1 h 9"/>
                    <a:gd name="T34" fmla="*/ 0 w 4"/>
                    <a:gd name="T35" fmla="*/ 1 h 9"/>
                    <a:gd name="T36" fmla="*/ 0 w 4"/>
                    <a:gd name="T37" fmla="*/ 1 h 9"/>
                    <a:gd name="T38" fmla="*/ 0 w 4"/>
                    <a:gd name="T39" fmla="*/ 1 h 9"/>
                    <a:gd name="T40" fmla="*/ 1 w 4"/>
                    <a:gd name="T41" fmla="*/ 1 h 9"/>
                    <a:gd name="T42" fmla="*/ 1 w 4"/>
                    <a:gd name="T43" fmla="*/ 1 h 9"/>
                    <a:gd name="T44" fmla="*/ 1 w 4"/>
                    <a:gd name="T45" fmla="*/ 1 h 9"/>
                    <a:gd name="T46" fmla="*/ 1 w 4"/>
                    <a:gd name="T47" fmla="*/ 1 h 9"/>
                    <a:gd name="T48" fmla="*/ 2 w 4"/>
                    <a:gd name="T49" fmla="*/ 1 h 9"/>
                    <a:gd name="T50" fmla="*/ 2 w 4"/>
                    <a:gd name="T51" fmla="*/ 1 h 9"/>
                    <a:gd name="T52" fmla="*/ 3 w 4"/>
                    <a:gd name="T53" fmla="*/ 3 h 9"/>
                    <a:gd name="T54" fmla="*/ 3 w 4"/>
                    <a:gd name="T55" fmla="*/ 4 h 9"/>
                    <a:gd name="T56" fmla="*/ 3 w 4"/>
                    <a:gd name="T57" fmla="*/ 4 h 9"/>
                    <a:gd name="T58" fmla="*/ 4 w 4"/>
                    <a:gd name="T59" fmla="*/ 5 h 9"/>
                    <a:gd name="T60" fmla="*/ 4 w 4"/>
                    <a:gd name="T61" fmla="*/ 6 h 9"/>
                    <a:gd name="T62" fmla="*/ 4 w 4"/>
                    <a:gd name="T63" fmla="*/ 9 h 9"/>
                    <a:gd name="T64" fmla="*/ 4 w 4"/>
                    <a:gd name="T65" fmla="*/ 9 h 9"/>
                    <a:gd name="T66" fmla="*/ 4 w 4"/>
                    <a:gd name="T6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9">
                      <a:moveTo>
                        <a:pt x="4" y="9"/>
                      </a:moveTo>
                      <a:lnTo>
                        <a:pt x="4" y="9"/>
                      </a:lnTo>
                      <a:lnTo>
                        <a:pt x="4" y="7"/>
                      </a:lnTo>
                      <a:lnTo>
                        <a:pt x="4" y="5"/>
                      </a:lnTo>
                      <a:lnTo>
                        <a:pt x="4" y="3"/>
                      </a:lnTo>
                      <a:lnTo>
                        <a:pt x="3" y="3"/>
                      </a:lnTo>
                      <a:lnTo>
                        <a:pt x="3" y="2"/>
                      </a:lnTo>
                      <a:lnTo>
                        <a:pt x="3" y="2"/>
                      </a:lnTo>
                      <a:lnTo>
                        <a:pt x="2" y="1"/>
                      </a:lnTo>
                      <a:lnTo>
                        <a:pt x="1" y="0"/>
                      </a:lnTo>
                      <a:lnTo>
                        <a:pt x="1" y="0"/>
                      </a:lnTo>
                      <a:lnTo>
                        <a:pt x="1" y="0"/>
                      </a:lnTo>
                      <a:lnTo>
                        <a:pt x="0" y="0"/>
                      </a:lnTo>
                      <a:lnTo>
                        <a:pt x="0" y="0"/>
                      </a:lnTo>
                      <a:lnTo>
                        <a:pt x="0" y="1"/>
                      </a:lnTo>
                      <a:lnTo>
                        <a:pt x="0" y="1"/>
                      </a:lnTo>
                      <a:lnTo>
                        <a:pt x="0" y="1"/>
                      </a:lnTo>
                      <a:lnTo>
                        <a:pt x="0" y="1"/>
                      </a:lnTo>
                      <a:lnTo>
                        <a:pt x="0" y="1"/>
                      </a:lnTo>
                      <a:lnTo>
                        <a:pt x="0" y="1"/>
                      </a:lnTo>
                      <a:lnTo>
                        <a:pt x="1" y="1"/>
                      </a:lnTo>
                      <a:lnTo>
                        <a:pt x="1" y="1"/>
                      </a:lnTo>
                      <a:lnTo>
                        <a:pt x="1" y="1"/>
                      </a:lnTo>
                      <a:lnTo>
                        <a:pt x="1" y="1"/>
                      </a:lnTo>
                      <a:lnTo>
                        <a:pt x="2" y="1"/>
                      </a:lnTo>
                      <a:lnTo>
                        <a:pt x="2" y="1"/>
                      </a:lnTo>
                      <a:lnTo>
                        <a:pt x="3" y="3"/>
                      </a:lnTo>
                      <a:lnTo>
                        <a:pt x="3" y="4"/>
                      </a:lnTo>
                      <a:lnTo>
                        <a:pt x="3" y="4"/>
                      </a:lnTo>
                      <a:lnTo>
                        <a:pt x="4" y="5"/>
                      </a:lnTo>
                      <a:lnTo>
                        <a:pt x="4" y="6"/>
                      </a:lnTo>
                      <a:lnTo>
                        <a:pt x="4" y="9"/>
                      </a:lnTo>
                      <a:lnTo>
                        <a:pt x="4" y="9"/>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33" name="Freeform 1069">
                  <a:extLst>
                    <a:ext uri="{FF2B5EF4-FFF2-40B4-BE49-F238E27FC236}">
                      <a16:creationId xmlns:a16="http://schemas.microsoft.com/office/drawing/2014/main" id="{EBAA85B3-E457-4EC5-B18E-E5EA65AEC83D}"/>
                    </a:ext>
                  </a:extLst>
                </p:cNvPr>
                <p:cNvSpPr>
                  <a:spLocks/>
                </p:cNvSpPr>
                <p:nvPr/>
              </p:nvSpPr>
              <p:spPr bwMode="auto">
                <a:xfrm>
                  <a:off x="3316" y="1443"/>
                  <a:ext cx="2" cy="6"/>
                </a:xfrm>
                <a:custGeom>
                  <a:avLst/>
                  <a:gdLst>
                    <a:gd name="T0" fmla="*/ 0 w 2"/>
                    <a:gd name="T1" fmla="*/ 6 h 6"/>
                    <a:gd name="T2" fmla="*/ 0 w 2"/>
                    <a:gd name="T3" fmla="*/ 6 h 6"/>
                    <a:gd name="T4" fmla="*/ 0 w 2"/>
                    <a:gd name="T5" fmla="*/ 4 h 6"/>
                    <a:gd name="T6" fmla="*/ 0 w 2"/>
                    <a:gd name="T7" fmla="*/ 3 h 6"/>
                    <a:gd name="T8" fmla="*/ 0 w 2"/>
                    <a:gd name="T9" fmla="*/ 3 h 6"/>
                    <a:gd name="T10" fmla="*/ 1 w 2"/>
                    <a:gd name="T11" fmla="*/ 1 h 6"/>
                    <a:gd name="T12" fmla="*/ 1 w 2"/>
                    <a:gd name="T13" fmla="*/ 1 h 6"/>
                    <a:gd name="T14" fmla="*/ 1 w 2"/>
                    <a:gd name="T15" fmla="*/ 1 h 6"/>
                    <a:gd name="T16" fmla="*/ 1 w 2"/>
                    <a:gd name="T17" fmla="*/ 1 h 6"/>
                    <a:gd name="T18" fmla="*/ 2 w 2"/>
                    <a:gd name="T19" fmla="*/ 1 h 6"/>
                    <a:gd name="T20" fmla="*/ 2 w 2"/>
                    <a:gd name="T21" fmla="*/ 1 h 6"/>
                    <a:gd name="T22" fmla="*/ 2 w 2"/>
                    <a:gd name="T23" fmla="*/ 1 h 6"/>
                    <a:gd name="T24" fmla="*/ 2 w 2"/>
                    <a:gd name="T25" fmla="*/ 1 h 6"/>
                    <a:gd name="T26" fmla="*/ 2 w 2"/>
                    <a:gd name="T27" fmla="*/ 1 h 6"/>
                    <a:gd name="T28" fmla="*/ 2 w 2"/>
                    <a:gd name="T29" fmla="*/ 1 h 6"/>
                    <a:gd name="T30" fmla="*/ 2 w 2"/>
                    <a:gd name="T31" fmla="*/ 1 h 6"/>
                    <a:gd name="T32" fmla="*/ 2 w 2"/>
                    <a:gd name="T33" fmla="*/ 1 h 6"/>
                    <a:gd name="T34" fmla="*/ 2 w 2"/>
                    <a:gd name="T35" fmla="*/ 1 h 6"/>
                    <a:gd name="T36" fmla="*/ 2 w 2"/>
                    <a:gd name="T37" fmla="*/ 1 h 6"/>
                    <a:gd name="T38" fmla="*/ 2 w 2"/>
                    <a:gd name="T39" fmla="*/ 0 h 6"/>
                    <a:gd name="T40" fmla="*/ 2 w 2"/>
                    <a:gd name="T41" fmla="*/ 0 h 6"/>
                    <a:gd name="T42" fmla="*/ 1 w 2"/>
                    <a:gd name="T43" fmla="*/ 0 h 6"/>
                    <a:gd name="T44" fmla="*/ 1 w 2"/>
                    <a:gd name="T45" fmla="*/ 1 h 6"/>
                    <a:gd name="T46" fmla="*/ 1 w 2"/>
                    <a:gd name="T47" fmla="*/ 1 h 6"/>
                    <a:gd name="T48" fmla="*/ 1 w 2"/>
                    <a:gd name="T49" fmla="*/ 2 h 6"/>
                    <a:gd name="T50" fmla="*/ 0 w 2"/>
                    <a:gd name="T51" fmla="*/ 3 h 6"/>
                    <a:gd name="T52" fmla="*/ 0 w 2"/>
                    <a:gd name="T53" fmla="*/ 6 h 6"/>
                    <a:gd name="T54" fmla="*/ 0 w 2"/>
                    <a:gd name="T55" fmla="*/ 6 h 6"/>
                    <a:gd name="T56" fmla="*/ 0 w 2"/>
                    <a:gd name="T5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6">
                      <a:moveTo>
                        <a:pt x="0" y="6"/>
                      </a:moveTo>
                      <a:lnTo>
                        <a:pt x="0" y="6"/>
                      </a:lnTo>
                      <a:lnTo>
                        <a:pt x="0" y="4"/>
                      </a:lnTo>
                      <a:lnTo>
                        <a:pt x="0" y="3"/>
                      </a:lnTo>
                      <a:lnTo>
                        <a:pt x="0" y="3"/>
                      </a:lnTo>
                      <a:lnTo>
                        <a:pt x="1" y="1"/>
                      </a:lnTo>
                      <a:lnTo>
                        <a:pt x="1" y="1"/>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0"/>
                      </a:lnTo>
                      <a:lnTo>
                        <a:pt x="2" y="0"/>
                      </a:lnTo>
                      <a:lnTo>
                        <a:pt x="1" y="0"/>
                      </a:lnTo>
                      <a:lnTo>
                        <a:pt x="1" y="1"/>
                      </a:lnTo>
                      <a:lnTo>
                        <a:pt x="1" y="1"/>
                      </a:lnTo>
                      <a:lnTo>
                        <a:pt x="1" y="2"/>
                      </a:lnTo>
                      <a:lnTo>
                        <a:pt x="0" y="3"/>
                      </a:lnTo>
                      <a:lnTo>
                        <a:pt x="0" y="6"/>
                      </a:lnTo>
                      <a:lnTo>
                        <a:pt x="0"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34" name="Freeform 1070">
                  <a:extLst>
                    <a:ext uri="{FF2B5EF4-FFF2-40B4-BE49-F238E27FC236}">
                      <a16:creationId xmlns:a16="http://schemas.microsoft.com/office/drawing/2014/main" id="{11DC694B-A2CF-4226-AF72-A289ADBD7EF6}"/>
                    </a:ext>
                  </a:extLst>
                </p:cNvPr>
                <p:cNvSpPr>
                  <a:spLocks/>
                </p:cNvSpPr>
                <p:nvPr/>
              </p:nvSpPr>
              <p:spPr bwMode="auto">
                <a:xfrm>
                  <a:off x="3316" y="1443"/>
                  <a:ext cx="2" cy="6"/>
                </a:xfrm>
                <a:custGeom>
                  <a:avLst/>
                  <a:gdLst>
                    <a:gd name="T0" fmla="*/ 0 w 2"/>
                    <a:gd name="T1" fmla="*/ 6 h 6"/>
                    <a:gd name="T2" fmla="*/ 0 w 2"/>
                    <a:gd name="T3" fmla="*/ 6 h 6"/>
                    <a:gd name="T4" fmla="*/ 0 w 2"/>
                    <a:gd name="T5" fmla="*/ 4 h 6"/>
                    <a:gd name="T6" fmla="*/ 0 w 2"/>
                    <a:gd name="T7" fmla="*/ 3 h 6"/>
                    <a:gd name="T8" fmla="*/ 0 w 2"/>
                    <a:gd name="T9" fmla="*/ 3 h 6"/>
                    <a:gd name="T10" fmla="*/ 1 w 2"/>
                    <a:gd name="T11" fmla="*/ 1 h 6"/>
                    <a:gd name="T12" fmla="*/ 1 w 2"/>
                    <a:gd name="T13" fmla="*/ 1 h 6"/>
                    <a:gd name="T14" fmla="*/ 1 w 2"/>
                    <a:gd name="T15" fmla="*/ 1 h 6"/>
                    <a:gd name="T16" fmla="*/ 1 w 2"/>
                    <a:gd name="T17" fmla="*/ 1 h 6"/>
                    <a:gd name="T18" fmla="*/ 2 w 2"/>
                    <a:gd name="T19" fmla="*/ 1 h 6"/>
                    <a:gd name="T20" fmla="*/ 2 w 2"/>
                    <a:gd name="T21" fmla="*/ 1 h 6"/>
                    <a:gd name="T22" fmla="*/ 2 w 2"/>
                    <a:gd name="T23" fmla="*/ 1 h 6"/>
                    <a:gd name="T24" fmla="*/ 2 w 2"/>
                    <a:gd name="T25" fmla="*/ 1 h 6"/>
                    <a:gd name="T26" fmla="*/ 2 w 2"/>
                    <a:gd name="T27" fmla="*/ 1 h 6"/>
                    <a:gd name="T28" fmla="*/ 2 w 2"/>
                    <a:gd name="T29" fmla="*/ 1 h 6"/>
                    <a:gd name="T30" fmla="*/ 2 w 2"/>
                    <a:gd name="T31" fmla="*/ 1 h 6"/>
                    <a:gd name="T32" fmla="*/ 2 w 2"/>
                    <a:gd name="T33" fmla="*/ 1 h 6"/>
                    <a:gd name="T34" fmla="*/ 2 w 2"/>
                    <a:gd name="T35" fmla="*/ 1 h 6"/>
                    <a:gd name="T36" fmla="*/ 2 w 2"/>
                    <a:gd name="T37" fmla="*/ 1 h 6"/>
                    <a:gd name="T38" fmla="*/ 2 w 2"/>
                    <a:gd name="T39" fmla="*/ 0 h 6"/>
                    <a:gd name="T40" fmla="*/ 2 w 2"/>
                    <a:gd name="T41" fmla="*/ 0 h 6"/>
                    <a:gd name="T42" fmla="*/ 1 w 2"/>
                    <a:gd name="T43" fmla="*/ 0 h 6"/>
                    <a:gd name="T44" fmla="*/ 1 w 2"/>
                    <a:gd name="T45" fmla="*/ 1 h 6"/>
                    <a:gd name="T46" fmla="*/ 1 w 2"/>
                    <a:gd name="T47" fmla="*/ 1 h 6"/>
                    <a:gd name="T48" fmla="*/ 1 w 2"/>
                    <a:gd name="T49" fmla="*/ 2 h 6"/>
                    <a:gd name="T50" fmla="*/ 0 w 2"/>
                    <a:gd name="T51" fmla="*/ 3 h 6"/>
                    <a:gd name="T52" fmla="*/ 0 w 2"/>
                    <a:gd name="T53" fmla="*/ 6 h 6"/>
                    <a:gd name="T54" fmla="*/ 0 w 2"/>
                    <a:gd name="T55" fmla="*/ 6 h 6"/>
                    <a:gd name="T56" fmla="*/ 0 w 2"/>
                    <a:gd name="T5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6">
                      <a:moveTo>
                        <a:pt x="0" y="6"/>
                      </a:moveTo>
                      <a:lnTo>
                        <a:pt x="0" y="6"/>
                      </a:lnTo>
                      <a:lnTo>
                        <a:pt x="0" y="4"/>
                      </a:lnTo>
                      <a:lnTo>
                        <a:pt x="0" y="3"/>
                      </a:lnTo>
                      <a:lnTo>
                        <a:pt x="0" y="3"/>
                      </a:lnTo>
                      <a:lnTo>
                        <a:pt x="1" y="1"/>
                      </a:lnTo>
                      <a:lnTo>
                        <a:pt x="1" y="1"/>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0"/>
                      </a:lnTo>
                      <a:lnTo>
                        <a:pt x="2" y="0"/>
                      </a:lnTo>
                      <a:lnTo>
                        <a:pt x="1" y="0"/>
                      </a:lnTo>
                      <a:lnTo>
                        <a:pt x="1" y="1"/>
                      </a:lnTo>
                      <a:lnTo>
                        <a:pt x="1" y="1"/>
                      </a:lnTo>
                      <a:lnTo>
                        <a:pt x="1" y="2"/>
                      </a:lnTo>
                      <a:lnTo>
                        <a:pt x="0" y="3"/>
                      </a:lnTo>
                      <a:lnTo>
                        <a:pt x="0" y="6"/>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35" name="Freeform 1071">
                  <a:extLst>
                    <a:ext uri="{FF2B5EF4-FFF2-40B4-BE49-F238E27FC236}">
                      <a16:creationId xmlns:a16="http://schemas.microsoft.com/office/drawing/2014/main" id="{D4C82838-4705-4987-947D-998E370D7505}"/>
                    </a:ext>
                  </a:extLst>
                </p:cNvPr>
                <p:cNvSpPr>
                  <a:spLocks/>
                </p:cNvSpPr>
                <p:nvPr/>
              </p:nvSpPr>
              <p:spPr bwMode="auto">
                <a:xfrm>
                  <a:off x="3313" y="1446"/>
                  <a:ext cx="3" cy="4"/>
                </a:xfrm>
                <a:custGeom>
                  <a:avLst/>
                  <a:gdLst>
                    <a:gd name="T0" fmla="*/ 3 w 3"/>
                    <a:gd name="T1" fmla="*/ 4 h 4"/>
                    <a:gd name="T2" fmla="*/ 3 w 3"/>
                    <a:gd name="T3" fmla="*/ 4 h 4"/>
                    <a:gd name="T4" fmla="*/ 3 w 3"/>
                    <a:gd name="T5" fmla="*/ 3 h 4"/>
                    <a:gd name="T6" fmla="*/ 2 w 3"/>
                    <a:gd name="T7" fmla="*/ 2 h 4"/>
                    <a:gd name="T8" fmla="*/ 2 w 3"/>
                    <a:gd name="T9" fmla="*/ 1 h 4"/>
                    <a:gd name="T10" fmla="*/ 1 w 3"/>
                    <a:gd name="T11" fmla="*/ 0 h 4"/>
                    <a:gd name="T12" fmla="*/ 1 w 3"/>
                    <a:gd name="T13" fmla="*/ 0 h 4"/>
                    <a:gd name="T14" fmla="*/ 1 w 3"/>
                    <a:gd name="T15" fmla="*/ 0 h 4"/>
                    <a:gd name="T16" fmla="*/ 0 w 3"/>
                    <a:gd name="T17" fmla="*/ 0 h 4"/>
                    <a:gd name="T18" fmla="*/ 0 w 3"/>
                    <a:gd name="T19" fmla="*/ 0 h 4"/>
                    <a:gd name="T20" fmla="*/ 0 w 3"/>
                    <a:gd name="T21" fmla="*/ 0 h 4"/>
                    <a:gd name="T22" fmla="*/ 0 w 3"/>
                    <a:gd name="T23" fmla="*/ 0 h 4"/>
                    <a:gd name="T24" fmla="*/ 0 w 3"/>
                    <a:gd name="T25" fmla="*/ 0 h 4"/>
                    <a:gd name="T26" fmla="*/ 0 w 3"/>
                    <a:gd name="T27" fmla="*/ 0 h 4"/>
                    <a:gd name="T28" fmla="*/ 0 w 3"/>
                    <a:gd name="T29" fmla="*/ 0 h 4"/>
                    <a:gd name="T30" fmla="*/ 0 w 3"/>
                    <a:gd name="T31" fmla="*/ 0 h 4"/>
                    <a:gd name="T32" fmla="*/ 0 w 3"/>
                    <a:gd name="T33" fmla="*/ 0 h 4"/>
                    <a:gd name="T34" fmla="*/ 0 w 3"/>
                    <a:gd name="T35" fmla="*/ 0 h 4"/>
                    <a:gd name="T36" fmla="*/ 1 w 3"/>
                    <a:gd name="T37" fmla="*/ 0 h 4"/>
                    <a:gd name="T38" fmla="*/ 1 w 3"/>
                    <a:gd name="T39" fmla="*/ 0 h 4"/>
                    <a:gd name="T40" fmla="*/ 1 w 3"/>
                    <a:gd name="T41" fmla="*/ 0 h 4"/>
                    <a:gd name="T42" fmla="*/ 1 w 3"/>
                    <a:gd name="T43" fmla="*/ 0 h 4"/>
                    <a:gd name="T44" fmla="*/ 2 w 3"/>
                    <a:gd name="T45" fmla="*/ 1 h 4"/>
                    <a:gd name="T46" fmla="*/ 2 w 3"/>
                    <a:gd name="T47" fmla="*/ 2 h 4"/>
                    <a:gd name="T48" fmla="*/ 2 w 3"/>
                    <a:gd name="T49" fmla="*/ 2 h 4"/>
                    <a:gd name="T50" fmla="*/ 2 w 3"/>
                    <a:gd name="T51" fmla="*/ 3 h 4"/>
                    <a:gd name="T52" fmla="*/ 2 w 3"/>
                    <a:gd name="T53" fmla="*/ 4 h 4"/>
                    <a:gd name="T54" fmla="*/ 2 w 3"/>
                    <a:gd name="T55" fmla="*/ 4 h 4"/>
                    <a:gd name="T56" fmla="*/ 3 w 3"/>
                    <a:gd name="T5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4">
                      <a:moveTo>
                        <a:pt x="3" y="4"/>
                      </a:moveTo>
                      <a:lnTo>
                        <a:pt x="3" y="4"/>
                      </a:lnTo>
                      <a:lnTo>
                        <a:pt x="3" y="3"/>
                      </a:lnTo>
                      <a:lnTo>
                        <a:pt x="2" y="2"/>
                      </a:lnTo>
                      <a:lnTo>
                        <a:pt x="2" y="1"/>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2" y="1"/>
                      </a:lnTo>
                      <a:lnTo>
                        <a:pt x="2" y="2"/>
                      </a:lnTo>
                      <a:lnTo>
                        <a:pt x="2" y="2"/>
                      </a:lnTo>
                      <a:lnTo>
                        <a:pt x="2" y="3"/>
                      </a:lnTo>
                      <a:lnTo>
                        <a:pt x="2" y="4"/>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36" name="Freeform 1072">
                  <a:extLst>
                    <a:ext uri="{FF2B5EF4-FFF2-40B4-BE49-F238E27FC236}">
                      <a16:creationId xmlns:a16="http://schemas.microsoft.com/office/drawing/2014/main" id="{C2A0B9B0-5953-4C34-9463-56BFF4B84E24}"/>
                    </a:ext>
                  </a:extLst>
                </p:cNvPr>
                <p:cNvSpPr>
                  <a:spLocks/>
                </p:cNvSpPr>
                <p:nvPr/>
              </p:nvSpPr>
              <p:spPr bwMode="auto">
                <a:xfrm>
                  <a:off x="3313" y="1446"/>
                  <a:ext cx="3" cy="4"/>
                </a:xfrm>
                <a:custGeom>
                  <a:avLst/>
                  <a:gdLst>
                    <a:gd name="T0" fmla="*/ 3 w 3"/>
                    <a:gd name="T1" fmla="*/ 4 h 4"/>
                    <a:gd name="T2" fmla="*/ 3 w 3"/>
                    <a:gd name="T3" fmla="*/ 4 h 4"/>
                    <a:gd name="T4" fmla="*/ 3 w 3"/>
                    <a:gd name="T5" fmla="*/ 3 h 4"/>
                    <a:gd name="T6" fmla="*/ 2 w 3"/>
                    <a:gd name="T7" fmla="*/ 2 h 4"/>
                    <a:gd name="T8" fmla="*/ 2 w 3"/>
                    <a:gd name="T9" fmla="*/ 1 h 4"/>
                    <a:gd name="T10" fmla="*/ 1 w 3"/>
                    <a:gd name="T11" fmla="*/ 0 h 4"/>
                    <a:gd name="T12" fmla="*/ 1 w 3"/>
                    <a:gd name="T13" fmla="*/ 0 h 4"/>
                    <a:gd name="T14" fmla="*/ 1 w 3"/>
                    <a:gd name="T15" fmla="*/ 0 h 4"/>
                    <a:gd name="T16" fmla="*/ 0 w 3"/>
                    <a:gd name="T17" fmla="*/ 0 h 4"/>
                    <a:gd name="T18" fmla="*/ 0 w 3"/>
                    <a:gd name="T19" fmla="*/ 0 h 4"/>
                    <a:gd name="T20" fmla="*/ 0 w 3"/>
                    <a:gd name="T21" fmla="*/ 0 h 4"/>
                    <a:gd name="T22" fmla="*/ 0 w 3"/>
                    <a:gd name="T23" fmla="*/ 0 h 4"/>
                    <a:gd name="T24" fmla="*/ 0 w 3"/>
                    <a:gd name="T25" fmla="*/ 0 h 4"/>
                    <a:gd name="T26" fmla="*/ 0 w 3"/>
                    <a:gd name="T27" fmla="*/ 0 h 4"/>
                    <a:gd name="T28" fmla="*/ 0 w 3"/>
                    <a:gd name="T29" fmla="*/ 0 h 4"/>
                    <a:gd name="T30" fmla="*/ 0 w 3"/>
                    <a:gd name="T31" fmla="*/ 0 h 4"/>
                    <a:gd name="T32" fmla="*/ 0 w 3"/>
                    <a:gd name="T33" fmla="*/ 0 h 4"/>
                    <a:gd name="T34" fmla="*/ 0 w 3"/>
                    <a:gd name="T35" fmla="*/ 0 h 4"/>
                    <a:gd name="T36" fmla="*/ 1 w 3"/>
                    <a:gd name="T37" fmla="*/ 0 h 4"/>
                    <a:gd name="T38" fmla="*/ 1 w 3"/>
                    <a:gd name="T39" fmla="*/ 0 h 4"/>
                    <a:gd name="T40" fmla="*/ 1 w 3"/>
                    <a:gd name="T41" fmla="*/ 0 h 4"/>
                    <a:gd name="T42" fmla="*/ 1 w 3"/>
                    <a:gd name="T43" fmla="*/ 0 h 4"/>
                    <a:gd name="T44" fmla="*/ 2 w 3"/>
                    <a:gd name="T45" fmla="*/ 1 h 4"/>
                    <a:gd name="T46" fmla="*/ 2 w 3"/>
                    <a:gd name="T47" fmla="*/ 2 h 4"/>
                    <a:gd name="T48" fmla="*/ 2 w 3"/>
                    <a:gd name="T49" fmla="*/ 2 h 4"/>
                    <a:gd name="T50" fmla="*/ 2 w 3"/>
                    <a:gd name="T51" fmla="*/ 3 h 4"/>
                    <a:gd name="T52" fmla="*/ 2 w 3"/>
                    <a:gd name="T53" fmla="*/ 4 h 4"/>
                    <a:gd name="T54" fmla="*/ 2 w 3"/>
                    <a:gd name="T55" fmla="*/ 4 h 4"/>
                    <a:gd name="T56" fmla="*/ 3 w 3"/>
                    <a:gd name="T5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4">
                      <a:moveTo>
                        <a:pt x="3" y="4"/>
                      </a:moveTo>
                      <a:lnTo>
                        <a:pt x="3" y="4"/>
                      </a:lnTo>
                      <a:lnTo>
                        <a:pt x="3" y="3"/>
                      </a:lnTo>
                      <a:lnTo>
                        <a:pt x="2" y="2"/>
                      </a:lnTo>
                      <a:lnTo>
                        <a:pt x="2" y="1"/>
                      </a:lnTo>
                      <a:lnTo>
                        <a:pt x="1" y="0"/>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0"/>
                      </a:lnTo>
                      <a:lnTo>
                        <a:pt x="1" y="0"/>
                      </a:lnTo>
                      <a:lnTo>
                        <a:pt x="2" y="1"/>
                      </a:lnTo>
                      <a:lnTo>
                        <a:pt x="2" y="2"/>
                      </a:lnTo>
                      <a:lnTo>
                        <a:pt x="2" y="2"/>
                      </a:lnTo>
                      <a:lnTo>
                        <a:pt x="2" y="3"/>
                      </a:lnTo>
                      <a:lnTo>
                        <a:pt x="2" y="4"/>
                      </a:lnTo>
                      <a:lnTo>
                        <a:pt x="2" y="4"/>
                      </a:lnTo>
                      <a:lnTo>
                        <a:pt x="3"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37" name="Freeform 1073">
                  <a:extLst>
                    <a:ext uri="{FF2B5EF4-FFF2-40B4-BE49-F238E27FC236}">
                      <a16:creationId xmlns:a16="http://schemas.microsoft.com/office/drawing/2014/main" id="{D1924322-E06A-484E-9536-936EA6472390}"/>
                    </a:ext>
                  </a:extLst>
                </p:cNvPr>
                <p:cNvSpPr>
                  <a:spLocks/>
                </p:cNvSpPr>
                <p:nvPr/>
              </p:nvSpPr>
              <p:spPr bwMode="auto">
                <a:xfrm>
                  <a:off x="3319" y="1447"/>
                  <a:ext cx="5" cy="4"/>
                </a:xfrm>
                <a:custGeom>
                  <a:avLst/>
                  <a:gdLst>
                    <a:gd name="T0" fmla="*/ 0 w 5"/>
                    <a:gd name="T1" fmla="*/ 4 h 4"/>
                    <a:gd name="T2" fmla="*/ 0 w 5"/>
                    <a:gd name="T3" fmla="*/ 4 h 4"/>
                    <a:gd name="T4" fmla="*/ 0 w 5"/>
                    <a:gd name="T5" fmla="*/ 4 h 4"/>
                    <a:gd name="T6" fmla="*/ 0 w 5"/>
                    <a:gd name="T7" fmla="*/ 4 h 4"/>
                    <a:gd name="T8" fmla="*/ 0 w 5"/>
                    <a:gd name="T9" fmla="*/ 4 h 4"/>
                    <a:gd name="T10" fmla="*/ 1 w 5"/>
                    <a:gd name="T11" fmla="*/ 2 h 4"/>
                    <a:gd name="T12" fmla="*/ 1 w 5"/>
                    <a:gd name="T13" fmla="*/ 2 h 4"/>
                    <a:gd name="T14" fmla="*/ 2 w 5"/>
                    <a:gd name="T15" fmla="*/ 1 h 4"/>
                    <a:gd name="T16" fmla="*/ 3 w 5"/>
                    <a:gd name="T17" fmla="*/ 1 h 4"/>
                    <a:gd name="T18" fmla="*/ 3 w 5"/>
                    <a:gd name="T19" fmla="*/ 1 h 4"/>
                    <a:gd name="T20" fmla="*/ 3 w 5"/>
                    <a:gd name="T21" fmla="*/ 0 h 4"/>
                    <a:gd name="T22" fmla="*/ 4 w 5"/>
                    <a:gd name="T23" fmla="*/ 0 h 4"/>
                    <a:gd name="T24" fmla="*/ 4 w 5"/>
                    <a:gd name="T25" fmla="*/ 0 h 4"/>
                    <a:gd name="T26" fmla="*/ 5 w 5"/>
                    <a:gd name="T27" fmla="*/ 1 h 4"/>
                    <a:gd name="T28" fmla="*/ 5 w 5"/>
                    <a:gd name="T29" fmla="*/ 1 h 4"/>
                    <a:gd name="T30" fmla="*/ 5 w 5"/>
                    <a:gd name="T31" fmla="*/ 1 h 4"/>
                    <a:gd name="T32" fmla="*/ 5 w 5"/>
                    <a:gd name="T33" fmla="*/ 1 h 4"/>
                    <a:gd name="T34" fmla="*/ 5 w 5"/>
                    <a:gd name="T35" fmla="*/ 1 h 4"/>
                    <a:gd name="T36" fmla="*/ 5 w 5"/>
                    <a:gd name="T37" fmla="*/ 1 h 4"/>
                    <a:gd name="T38" fmla="*/ 5 w 5"/>
                    <a:gd name="T39" fmla="*/ 0 h 4"/>
                    <a:gd name="T40" fmla="*/ 4 w 5"/>
                    <a:gd name="T41" fmla="*/ 0 h 4"/>
                    <a:gd name="T42" fmla="*/ 4 w 5"/>
                    <a:gd name="T43" fmla="*/ 0 h 4"/>
                    <a:gd name="T44" fmla="*/ 3 w 5"/>
                    <a:gd name="T45" fmla="*/ 0 h 4"/>
                    <a:gd name="T46" fmla="*/ 3 w 5"/>
                    <a:gd name="T47" fmla="*/ 0 h 4"/>
                    <a:gd name="T48" fmla="*/ 3 w 5"/>
                    <a:gd name="T49" fmla="*/ 0 h 4"/>
                    <a:gd name="T50" fmla="*/ 2 w 5"/>
                    <a:gd name="T51" fmla="*/ 1 h 4"/>
                    <a:gd name="T52" fmla="*/ 1 w 5"/>
                    <a:gd name="T53" fmla="*/ 2 h 4"/>
                    <a:gd name="T54" fmla="*/ 1 w 5"/>
                    <a:gd name="T55" fmla="*/ 2 h 4"/>
                    <a:gd name="T56" fmla="*/ 0 w 5"/>
                    <a:gd name="T57" fmla="*/ 3 h 4"/>
                    <a:gd name="T58" fmla="*/ 0 w 5"/>
                    <a:gd name="T59" fmla="*/ 3 h 4"/>
                    <a:gd name="T60" fmla="*/ 0 w 5"/>
                    <a:gd name="T61" fmla="*/ 3 h 4"/>
                    <a:gd name="T62" fmla="*/ 0 w 5"/>
                    <a:gd name="T63" fmla="*/ 4 h 4"/>
                    <a:gd name="T64" fmla="*/ 0 w 5"/>
                    <a:gd name="T65" fmla="*/ 4 h 4"/>
                    <a:gd name="T66" fmla="*/ 0 w 5"/>
                    <a:gd name="T6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4">
                      <a:moveTo>
                        <a:pt x="0" y="4"/>
                      </a:moveTo>
                      <a:lnTo>
                        <a:pt x="0" y="4"/>
                      </a:lnTo>
                      <a:lnTo>
                        <a:pt x="0" y="4"/>
                      </a:lnTo>
                      <a:lnTo>
                        <a:pt x="0" y="4"/>
                      </a:lnTo>
                      <a:lnTo>
                        <a:pt x="0" y="4"/>
                      </a:lnTo>
                      <a:lnTo>
                        <a:pt x="1" y="2"/>
                      </a:lnTo>
                      <a:lnTo>
                        <a:pt x="1" y="2"/>
                      </a:lnTo>
                      <a:lnTo>
                        <a:pt x="2" y="1"/>
                      </a:lnTo>
                      <a:lnTo>
                        <a:pt x="3" y="1"/>
                      </a:lnTo>
                      <a:lnTo>
                        <a:pt x="3" y="1"/>
                      </a:lnTo>
                      <a:lnTo>
                        <a:pt x="3" y="0"/>
                      </a:lnTo>
                      <a:lnTo>
                        <a:pt x="4" y="0"/>
                      </a:lnTo>
                      <a:lnTo>
                        <a:pt x="4" y="0"/>
                      </a:lnTo>
                      <a:lnTo>
                        <a:pt x="5" y="1"/>
                      </a:lnTo>
                      <a:lnTo>
                        <a:pt x="5" y="1"/>
                      </a:lnTo>
                      <a:lnTo>
                        <a:pt x="5" y="1"/>
                      </a:lnTo>
                      <a:lnTo>
                        <a:pt x="5" y="1"/>
                      </a:lnTo>
                      <a:lnTo>
                        <a:pt x="5" y="1"/>
                      </a:lnTo>
                      <a:lnTo>
                        <a:pt x="5" y="1"/>
                      </a:lnTo>
                      <a:lnTo>
                        <a:pt x="5" y="0"/>
                      </a:lnTo>
                      <a:lnTo>
                        <a:pt x="4" y="0"/>
                      </a:lnTo>
                      <a:lnTo>
                        <a:pt x="4" y="0"/>
                      </a:lnTo>
                      <a:lnTo>
                        <a:pt x="3" y="0"/>
                      </a:lnTo>
                      <a:lnTo>
                        <a:pt x="3" y="0"/>
                      </a:lnTo>
                      <a:lnTo>
                        <a:pt x="3" y="0"/>
                      </a:lnTo>
                      <a:lnTo>
                        <a:pt x="2" y="1"/>
                      </a:lnTo>
                      <a:lnTo>
                        <a:pt x="1" y="2"/>
                      </a:lnTo>
                      <a:lnTo>
                        <a:pt x="1" y="2"/>
                      </a:lnTo>
                      <a:lnTo>
                        <a:pt x="0" y="3"/>
                      </a:lnTo>
                      <a:lnTo>
                        <a:pt x="0" y="3"/>
                      </a:lnTo>
                      <a:lnTo>
                        <a:pt x="0" y="3"/>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38" name="Freeform 1074">
                  <a:extLst>
                    <a:ext uri="{FF2B5EF4-FFF2-40B4-BE49-F238E27FC236}">
                      <a16:creationId xmlns:a16="http://schemas.microsoft.com/office/drawing/2014/main" id="{859CD3B3-93D4-405B-A4CC-8FD82991F218}"/>
                    </a:ext>
                  </a:extLst>
                </p:cNvPr>
                <p:cNvSpPr>
                  <a:spLocks/>
                </p:cNvSpPr>
                <p:nvPr/>
              </p:nvSpPr>
              <p:spPr bwMode="auto">
                <a:xfrm>
                  <a:off x="3319" y="1447"/>
                  <a:ext cx="5" cy="4"/>
                </a:xfrm>
                <a:custGeom>
                  <a:avLst/>
                  <a:gdLst>
                    <a:gd name="T0" fmla="*/ 0 w 5"/>
                    <a:gd name="T1" fmla="*/ 4 h 4"/>
                    <a:gd name="T2" fmla="*/ 0 w 5"/>
                    <a:gd name="T3" fmla="*/ 4 h 4"/>
                    <a:gd name="T4" fmla="*/ 0 w 5"/>
                    <a:gd name="T5" fmla="*/ 4 h 4"/>
                    <a:gd name="T6" fmla="*/ 0 w 5"/>
                    <a:gd name="T7" fmla="*/ 4 h 4"/>
                    <a:gd name="T8" fmla="*/ 0 w 5"/>
                    <a:gd name="T9" fmla="*/ 4 h 4"/>
                    <a:gd name="T10" fmla="*/ 1 w 5"/>
                    <a:gd name="T11" fmla="*/ 2 h 4"/>
                    <a:gd name="T12" fmla="*/ 1 w 5"/>
                    <a:gd name="T13" fmla="*/ 2 h 4"/>
                    <a:gd name="T14" fmla="*/ 2 w 5"/>
                    <a:gd name="T15" fmla="*/ 1 h 4"/>
                    <a:gd name="T16" fmla="*/ 3 w 5"/>
                    <a:gd name="T17" fmla="*/ 1 h 4"/>
                    <a:gd name="T18" fmla="*/ 3 w 5"/>
                    <a:gd name="T19" fmla="*/ 1 h 4"/>
                    <a:gd name="T20" fmla="*/ 3 w 5"/>
                    <a:gd name="T21" fmla="*/ 0 h 4"/>
                    <a:gd name="T22" fmla="*/ 4 w 5"/>
                    <a:gd name="T23" fmla="*/ 0 h 4"/>
                    <a:gd name="T24" fmla="*/ 4 w 5"/>
                    <a:gd name="T25" fmla="*/ 0 h 4"/>
                    <a:gd name="T26" fmla="*/ 5 w 5"/>
                    <a:gd name="T27" fmla="*/ 1 h 4"/>
                    <a:gd name="T28" fmla="*/ 5 w 5"/>
                    <a:gd name="T29" fmla="*/ 1 h 4"/>
                    <a:gd name="T30" fmla="*/ 5 w 5"/>
                    <a:gd name="T31" fmla="*/ 1 h 4"/>
                    <a:gd name="T32" fmla="*/ 5 w 5"/>
                    <a:gd name="T33" fmla="*/ 1 h 4"/>
                    <a:gd name="T34" fmla="*/ 5 w 5"/>
                    <a:gd name="T35" fmla="*/ 1 h 4"/>
                    <a:gd name="T36" fmla="*/ 5 w 5"/>
                    <a:gd name="T37" fmla="*/ 1 h 4"/>
                    <a:gd name="T38" fmla="*/ 5 w 5"/>
                    <a:gd name="T39" fmla="*/ 0 h 4"/>
                    <a:gd name="T40" fmla="*/ 4 w 5"/>
                    <a:gd name="T41" fmla="*/ 0 h 4"/>
                    <a:gd name="T42" fmla="*/ 4 w 5"/>
                    <a:gd name="T43" fmla="*/ 0 h 4"/>
                    <a:gd name="T44" fmla="*/ 3 w 5"/>
                    <a:gd name="T45" fmla="*/ 0 h 4"/>
                    <a:gd name="T46" fmla="*/ 3 w 5"/>
                    <a:gd name="T47" fmla="*/ 0 h 4"/>
                    <a:gd name="T48" fmla="*/ 3 w 5"/>
                    <a:gd name="T49" fmla="*/ 0 h 4"/>
                    <a:gd name="T50" fmla="*/ 2 w 5"/>
                    <a:gd name="T51" fmla="*/ 1 h 4"/>
                    <a:gd name="T52" fmla="*/ 1 w 5"/>
                    <a:gd name="T53" fmla="*/ 2 h 4"/>
                    <a:gd name="T54" fmla="*/ 1 w 5"/>
                    <a:gd name="T55" fmla="*/ 2 h 4"/>
                    <a:gd name="T56" fmla="*/ 0 w 5"/>
                    <a:gd name="T57" fmla="*/ 3 h 4"/>
                    <a:gd name="T58" fmla="*/ 0 w 5"/>
                    <a:gd name="T59" fmla="*/ 3 h 4"/>
                    <a:gd name="T60" fmla="*/ 0 w 5"/>
                    <a:gd name="T61" fmla="*/ 3 h 4"/>
                    <a:gd name="T62" fmla="*/ 0 w 5"/>
                    <a:gd name="T63" fmla="*/ 4 h 4"/>
                    <a:gd name="T64" fmla="*/ 0 w 5"/>
                    <a:gd name="T65" fmla="*/ 4 h 4"/>
                    <a:gd name="T66" fmla="*/ 0 w 5"/>
                    <a:gd name="T6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4">
                      <a:moveTo>
                        <a:pt x="0" y="4"/>
                      </a:moveTo>
                      <a:lnTo>
                        <a:pt x="0" y="4"/>
                      </a:lnTo>
                      <a:lnTo>
                        <a:pt x="0" y="4"/>
                      </a:lnTo>
                      <a:lnTo>
                        <a:pt x="0" y="4"/>
                      </a:lnTo>
                      <a:lnTo>
                        <a:pt x="0" y="4"/>
                      </a:lnTo>
                      <a:lnTo>
                        <a:pt x="1" y="2"/>
                      </a:lnTo>
                      <a:lnTo>
                        <a:pt x="1" y="2"/>
                      </a:lnTo>
                      <a:lnTo>
                        <a:pt x="2" y="1"/>
                      </a:lnTo>
                      <a:lnTo>
                        <a:pt x="3" y="1"/>
                      </a:lnTo>
                      <a:lnTo>
                        <a:pt x="3" y="1"/>
                      </a:lnTo>
                      <a:lnTo>
                        <a:pt x="3" y="0"/>
                      </a:lnTo>
                      <a:lnTo>
                        <a:pt x="4" y="0"/>
                      </a:lnTo>
                      <a:lnTo>
                        <a:pt x="4" y="0"/>
                      </a:lnTo>
                      <a:lnTo>
                        <a:pt x="5" y="1"/>
                      </a:lnTo>
                      <a:lnTo>
                        <a:pt x="5" y="1"/>
                      </a:lnTo>
                      <a:lnTo>
                        <a:pt x="5" y="1"/>
                      </a:lnTo>
                      <a:lnTo>
                        <a:pt x="5" y="1"/>
                      </a:lnTo>
                      <a:lnTo>
                        <a:pt x="5" y="1"/>
                      </a:lnTo>
                      <a:lnTo>
                        <a:pt x="5" y="1"/>
                      </a:lnTo>
                      <a:lnTo>
                        <a:pt x="5" y="0"/>
                      </a:lnTo>
                      <a:lnTo>
                        <a:pt x="4" y="0"/>
                      </a:lnTo>
                      <a:lnTo>
                        <a:pt x="4" y="0"/>
                      </a:lnTo>
                      <a:lnTo>
                        <a:pt x="3" y="0"/>
                      </a:lnTo>
                      <a:lnTo>
                        <a:pt x="3" y="0"/>
                      </a:lnTo>
                      <a:lnTo>
                        <a:pt x="3" y="0"/>
                      </a:lnTo>
                      <a:lnTo>
                        <a:pt x="2" y="1"/>
                      </a:lnTo>
                      <a:lnTo>
                        <a:pt x="1" y="2"/>
                      </a:lnTo>
                      <a:lnTo>
                        <a:pt x="1" y="2"/>
                      </a:lnTo>
                      <a:lnTo>
                        <a:pt x="0" y="3"/>
                      </a:lnTo>
                      <a:lnTo>
                        <a:pt x="0" y="3"/>
                      </a:lnTo>
                      <a:lnTo>
                        <a:pt x="0" y="3"/>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39" name="Freeform 1075">
                  <a:extLst>
                    <a:ext uri="{FF2B5EF4-FFF2-40B4-BE49-F238E27FC236}">
                      <a16:creationId xmlns:a16="http://schemas.microsoft.com/office/drawing/2014/main" id="{494A4251-7C8C-4AFA-8FFF-E02FFC295E37}"/>
                    </a:ext>
                  </a:extLst>
                </p:cNvPr>
                <p:cNvSpPr>
                  <a:spLocks/>
                </p:cNvSpPr>
                <p:nvPr/>
              </p:nvSpPr>
              <p:spPr bwMode="auto">
                <a:xfrm>
                  <a:off x="3320" y="1450"/>
                  <a:ext cx="4" cy="1"/>
                </a:xfrm>
                <a:custGeom>
                  <a:avLst/>
                  <a:gdLst>
                    <a:gd name="T0" fmla="*/ 0 w 4"/>
                    <a:gd name="T1" fmla="*/ 1 h 1"/>
                    <a:gd name="T2" fmla="*/ 0 w 4"/>
                    <a:gd name="T3" fmla="*/ 1 h 1"/>
                    <a:gd name="T4" fmla="*/ 1 w 4"/>
                    <a:gd name="T5" fmla="*/ 0 h 1"/>
                    <a:gd name="T6" fmla="*/ 2 w 4"/>
                    <a:gd name="T7" fmla="*/ 0 h 1"/>
                    <a:gd name="T8" fmla="*/ 2 w 4"/>
                    <a:gd name="T9" fmla="*/ 0 h 1"/>
                    <a:gd name="T10" fmla="*/ 3 w 4"/>
                    <a:gd name="T11" fmla="*/ 0 h 1"/>
                    <a:gd name="T12" fmla="*/ 3 w 4"/>
                    <a:gd name="T13" fmla="*/ 0 h 1"/>
                    <a:gd name="T14" fmla="*/ 3 w 4"/>
                    <a:gd name="T15" fmla="*/ 1 h 1"/>
                    <a:gd name="T16" fmla="*/ 3 w 4"/>
                    <a:gd name="T17" fmla="*/ 1 h 1"/>
                    <a:gd name="T18" fmla="*/ 4 w 4"/>
                    <a:gd name="T19" fmla="*/ 0 h 1"/>
                    <a:gd name="T20" fmla="*/ 4 w 4"/>
                    <a:gd name="T21" fmla="*/ 0 h 1"/>
                    <a:gd name="T22" fmla="*/ 3 w 4"/>
                    <a:gd name="T23" fmla="*/ 0 h 1"/>
                    <a:gd name="T24" fmla="*/ 3 w 4"/>
                    <a:gd name="T25" fmla="*/ 0 h 1"/>
                    <a:gd name="T26" fmla="*/ 2 w 4"/>
                    <a:gd name="T27" fmla="*/ 0 h 1"/>
                    <a:gd name="T28" fmla="*/ 2 w 4"/>
                    <a:gd name="T29" fmla="*/ 0 h 1"/>
                    <a:gd name="T30" fmla="*/ 2 w 4"/>
                    <a:gd name="T31" fmla="*/ 0 h 1"/>
                    <a:gd name="T32" fmla="*/ 1 w 4"/>
                    <a:gd name="T33" fmla="*/ 0 h 1"/>
                    <a:gd name="T34" fmla="*/ 1 w 4"/>
                    <a:gd name="T35" fmla="*/ 0 h 1"/>
                    <a:gd name="T36" fmla="*/ 0 w 4"/>
                    <a:gd name="T37" fmla="*/ 1 h 1"/>
                    <a:gd name="T38" fmla="*/ 0 w 4"/>
                    <a:gd name="T39" fmla="*/ 1 h 1"/>
                    <a:gd name="T40" fmla="*/ 0 w 4"/>
                    <a:gd name="T41" fmla="*/ 1 h 1"/>
                    <a:gd name="T42" fmla="*/ 0 w 4"/>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
                      <a:moveTo>
                        <a:pt x="0" y="1"/>
                      </a:moveTo>
                      <a:lnTo>
                        <a:pt x="0" y="1"/>
                      </a:lnTo>
                      <a:lnTo>
                        <a:pt x="1" y="0"/>
                      </a:lnTo>
                      <a:lnTo>
                        <a:pt x="2" y="0"/>
                      </a:lnTo>
                      <a:lnTo>
                        <a:pt x="2" y="0"/>
                      </a:lnTo>
                      <a:lnTo>
                        <a:pt x="3" y="0"/>
                      </a:lnTo>
                      <a:lnTo>
                        <a:pt x="3" y="0"/>
                      </a:lnTo>
                      <a:lnTo>
                        <a:pt x="3" y="1"/>
                      </a:lnTo>
                      <a:lnTo>
                        <a:pt x="3" y="1"/>
                      </a:lnTo>
                      <a:lnTo>
                        <a:pt x="4" y="0"/>
                      </a:lnTo>
                      <a:lnTo>
                        <a:pt x="4" y="0"/>
                      </a:lnTo>
                      <a:lnTo>
                        <a:pt x="3" y="0"/>
                      </a:lnTo>
                      <a:lnTo>
                        <a:pt x="3" y="0"/>
                      </a:lnTo>
                      <a:lnTo>
                        <a:pt x="2" y="0"/>
                      </a:lnTo>
                      <a:lnTo>
                        <a:pt x="2" y="0"/>
                      </a:lnTo>
                      <a:lnTo>
                        <a:pt x="2" y="0"/>
                      </a:lnTo>
                      <a:lnTo>
                        <a:pt x="1" y="0"/>
                      </a:lnTo>
                      <a:lnTo>
                        <a:pt x="1" y="0"/>
                      </a:lnTo>
                      <a:lnTo>
                        <a:pt x="0" y="1"/>
                      </a:lnTo>
                      <a:lnTo>
                        <a:pt x="0" y="1"/>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40" name="Freeform 1076">
                  <a:extLst>
                    <a:ext uri="{FF2B5EF4-FFF2-40B4-BE49-F238E27FC236}">
                      <a16:creationId xmlns:a16="http://schemas.microsoft.com/office/drawing/2014/main" id="{23E37538-96C6-4485-8CC3-8DF797D699FA}"/>
                    </a:ext>
                  </a:extLst>
                </p:cNvPr>
                <p:cNvSpPr>
                  <a:spLocks/>
                </p:cNvSpPr>
                <p:nvPr/>
              </p:nvSpPr>
              <p:spPr bwMode="auto">
                <a:xfrm>
                  <a:off x="3320" y="1450"/>
                  <a:ext cx="4" cy="1"/>
                </a:xfrm>
                <a:custGeom>
                  <a:avLst/>
                  <a:gdLst>
                    <a:gd name="T0" fmla="*/ 0 w 4"/>
                    <a:gd name="T1" fmla="*/ 1 h 1"/>
                    <a:gd name="T2" fmla="*/ 0 w 4"/>
                    <a:gd name="T3" fmla="*/ 1 h 1"/>
                    <a:gd name="T4" fmla="*/ 1 w 4"/>
                    <a:gd name="T5" fmla="*/ 0 h 1"/>
                    <a:gd name="T6" fmla="*/ 2 w 4"/>
                    <a:gd name="T7" fmla="*/ 0 h 1"/>
                    <a:gd name="T8" fmla="*/ 2 w 4"/>
                    <a:gd name="T9" fmla="*/ 0 h 1"/>
                    <a:gd name="T10" fmla="*/ 3 w 4"/>
                    <a:gd name="T11" fmla="*/ 0 h 1"/>
                    <a:gd name="T12" fmla="*/ 3 w 4"/>
                    <a:gd name="T13" fmla="*/ 0 h 1"/>
                    <a:gd name="T14" fmla="*/ 3 w 4"/>
                    <a:gd name="T15" fmla="*/ 1 h 1"/>
                    <a:gd name="T16" fmla="*/ 3 w 4"/>
                    <a:gd name="T17" fmla="*/ 1 h 1"/>
                    <a:gd name="T18" fmla="*/ 4 w 4"/>
                    <a:gd name="T19" fmla="*/ 0 h 1"/>
                    <a:gd name="T20" fmla="*/ 4 w 4"/>
                    <a:gd name="T21" fmla="*/ 0 h 1"/>
                    <a:gd name="T22" fmla="*/ 3 w 4"/>
                    <a:gd name="T23" fmla="*/ 0 h 1"/>
                    <a:gd name="T24" fmla="*/ 3 w 4"/>
                    <a:gd name="T25" fmla="*/ 0 h 1"/>
                    <a:gd name="T26" fmla="*/ 2 w 4"/>
                    <a:gd name="T27" fmla="*/ 0 h 1"/>
                    <a:gd name="T28" fmla="*/ 2 w 4"/>
                    <a:gd name="T29" fmla="*/ 0 h 1"/>
                    <a:gd name="T30" fmla="*/ 2 w 4"/>
                    <a:gd name="T31" fmla="*/ 0 h 1"/>
                    <a:gd name="T32" fmla="*/ 1 w 4"/>
                    <a:gd name="T33" fmla="*/ 0 h 1"/>
                    <a:gd name="T34" fmla="*/ 1 w 4"/>
                    <a:gd name="T35" fmla="*/ 0 h 1"/>
                    <a:gd name="T36" fmla="*/ 0 w 4"/>
                    <a:gd name="T37" fmla="*/ 1 h 1"/>
                    <a:gd name="T38" fmla="*/ 0 w 4"/>
                    <a:gd name="T39" fmla="*/ 1 h 1"/>
                    <a:gd name="T40" fmla="*/ 0 w 4"/>
                    <a:gd name="T41" fmla="*/ 1 h 1"/>
                    <a:gd name="T42" fmla="*/ 0 w 4"/>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
                      <a:moveTo>
                        <a:pt x="0" y="1"/>
                      </a:moveTo>
                      <a:lnTo>
                        <a:pt x="0" y="1"/>
                      </a:lnTo>
                      <a:lnTo>
                        <a:pt x="1" y="0"/>
                      </a:lnTo>
                      <a:lnTo>
                        <a:pt x="2" y="0"/>
                      </a:lnTo>
                      <a:lnTo>
                        <a:pt x="2" y="0"/>
                      </a:lnTo>
                      <a:lnTo>
                        <a:pt x="3" y="0"/>
                      </a:lnTo>
                      <a:lnTo>
                        <a:pt x="3" y="0"/>
                      </a:lnTo>
                      <a:lnTo>
                        <a:pt x="3" y="1"/>
                      </a:lnTo>
                      <a:lnTo>
                        <a:pt x="3" y="1"/>
                      </a:lnTo>
                      <a:lnTo>
                        <a:pt x="4" y="0"/>
                      </a:lnTo>
                      <a:lnTo>
                        <a:pt x="4" y="0"/>
                      </a:lnTo>
                      <a:lnTo>
                        <a:pt x="3" y="0"/>
                      </a:lnTo>
                      <a:lnTo>
                        <a:pt x="3" y="0"/>
                      </a:lnTo>
                      <a:lnTo>
                        <a:pt x="2" y="0"/>
                      </a:lnTo>
                      <a:lnTo>
                        <a:pt x="2" y="0"/>
                      </a:lnTo>
                      <a:lnTo>
                        <a:pt x="2" y="0"/>
                      </a:lnTo>
                      <a:lnTo>
                        <a:pt x="1" y="0"/>
                      </a:lnTo>
                      <a:lnTo>
                        <a:pt x="1" y="0"/>
                      </a:lnTo>
                      <a:lnTo>
                        <a:pt x="0" y="1"/>
                      </a:lnTo>
                      <a:lnTo>
                        <a:pt x="0" y="1"/>
                      </a:lnTo>
                      <a:lnTo>
                        <a:pt x="0" y="1"/>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41" name="Freeform 1077">
                  <a:extLst>
                    <a:ext uri="{FF2B5EF4-FFF2-40B4-BE49-F238E27FC236}">
                      <a16:creationId xmlns:a16="http://schemas.microsoft.com/office/drawing/2014/main" id="{349EBA91-253E-45FF-A9F4-F6E09D462A8E}"/>
                    </a:ext>
                  </a:extLst>
                </p:cNvPr>
                <p:cNvSpPr>
                  <a:spLocks/>
                </p:cNvSpPr>
                <p:nvPr/>
              </p:nvSpPr>
              <p:spPr bwMode="auto">
                <a:xfrm>
                  <a:off x="3275" y="1448"/>
                  <a:ext cx="5" cy="3"/>
                </a:xfrm>
                <a:custGeom>
                  <a:avLst/>
                  <a:gdLst>
                    <a:gd name="T0" fmla="*/ 5 w 5"/>
                    <a:gd name="T1" fmla="*/ 3 h 3"/>
                    <a:gd name="T2" fmla="*/ 5 w 5"/>
                    <a:gd name="T3" fmla="*/ 3 h 3"/>
                    <a:gd name="T4" fmla="*/ 5 w 5"/>
                    <a:gd name="T5" fmla="*/ 2 h 3"/>
                    <a:gd name="T6" fmla="*/ 4 w 5"/>
                    <a:gd name="T7" fmla="*/ 1 h 3"/>
                    <a:gd name="T8" fmla="*/ 3 w 5"/>
                    <a:gd name="T9" fmla="*/ 0 h 3"/>
                    <a:gd name="T10" fmla="*/ 2 w 5"/>
                    <a:gd name="T11" fmla="*/ 0 h 3"/>
                    <a:gd name="T12" fmla="*/ 2 w 5"/>
                    <a:gd name="T13" fmla="*/ 0 h 3"/>
                    <a:gd name="T14" fmla="*/ 1 w 5"/>
                    <a:gd name="T15" fmla="*/ 0 h 3"/>
                    <a:gd name="T16" fmla="*/ 0 w 5"/>
                    <a:gd name="T17" fmla="*/ 0 h 3"/>
                    <a:gd name="T18" fmla="*/ 0 w 5"/>
                    <a:gd name="T19" fmla="*/ 0 h 3"/>
                    <a:gd name="T20" fmla="*/ 0 w 5"/>
                    <a:gd name="T21" fmla="*/ 0 h 3"/>
                    <a:gd name="T22" fmla="*/ 0 w 5"/>
                    <a:gd name="T23" fmla="*/ 0 h 3"/>
                    <a:gd name="T24" fmla="*/ 0 w 5"/>
                    <a:gd name="T25" fmla="*/ 0 h 3"/>
                    <a:gd name="T26" fmla="*/ 1 w 5"/>
                    <a:gd name="T27" fmla="*/ 1 h 3"/>
                    <a:gd name="T28" fmla="*/ 1 w 5"/>
                    <a:gd name="T29" fmla="*/ 1 h 3"/>
                    <a:gd name="T30" fmla="*/ 1 w 5"/>
                    <a:gd name="T31" fmla="*/ 1 h 3"/>
                    <a:gd name="T32" fmla="*/ 1 w 5"/>
                    <a:gd name="T33" fmla="*/ 1 h 3"/>
                    <a:gd name="T34" fmla="*/ 1 w 5"/>
                    <a:gd name="T35" fmla="*/ 0 h 3"/>
                    <a:gd name="T36" fmla="*/ 1 w 5"/>
                    <a:gd name="T37" fmla="*/ 0 h 3"/>
                    <a:gd name="T38" fmla="*/ 1 w 5"/>
                    <a:gd name="T39" fmla="*/ 0 h 3"/>
                    <a:gd name="T40" fmla="*/ 1 w 5"/>
                    <a:gd name="T41" fmla="*/ 0 h 3"/>
                    <a:gd name="T42" fmla="*/ 1 w 5"/>
                    <a:gd name="T43" fmla="*/ 0 h 3"/>
                    <a:gd name="T44" fmla="*/ 2 w 5"/>
                    <a:gd name="T45" fmla="*/ 0 h 3"/>
                    <a:gd name="T46" fmla="*/ 2 w 5"/>
                    <a:gd name="T47" fmla="*/ 0 h 3"/>
                    <a:gd name="T48" fmla="*/ 3 w 5"/>
                    <a:gd name="T49" fmla="*/ 1 h 3"/>
                    <a:gd name="T50" fmla="*/ 3 w 5"/>
                    <a:gd name="T51" fmla="*/ 1 h 3"/>
                    <a:gd name="T52" fmla="*/ 4 w 5"/>
                    <a:gd name="T53" fmla="*/ 2 h 3"/>
                    <a:gd name="T54" fmla="*/ 5 w 5"/>
                    <a:gd name="T55" fmla="*/ 3 h 3"/>
                    <a:gd name="T56" fmla="*/ 5 w 5"/>
                    <a:gd name="T57" fmla="*/ 3 h 3"/>
                    <a:gd name="T58" fmla="*/ 5 w 5"/>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3">
                      <a:moveTo>
                        <a:pt x="5" y="3"/>
                      </a:moveTo>
                      <a:lnTo>
                        <a:pt x="5" y="3"/>
                      </a:lnTo>
                      <a:lnTo>
                        <a:pt x="5" y="2"/>
                      </a:lnTo>
                      <a:lnTo>
                        <a:pt x="4" y="1"/>
                      </a:lnTo>
                      <a:lnTo>
                        <a:pt x="3" y="0"/>
                      </a:lnTo>
                      <a:lnTo>
                        <a:pt x="2" y="0"/>
                      </a:lnTo>
                      <a:lnTo>
                        <a:pt x="2" y="0"/>
                      </a:lnTo>
                      <a:lnTo>
                        <a:pt x="1" y="0"/>
                      </a:lnTo>
                      <a:lnTo>
                        <a:pt x="0" y="0"/>
                      </a:lnTo>
                      <a:lnTo>
                        <a:pt x="0" y="0"/>
                      </a:lnTo>
                      <a:lnTo>
                        <a:pt x="0" y="0"/>
                      </a:lnTo>
                      <a:lnTo>
                        <a:pt x="0" y="0"/>
                      </a:lnTo>
                      <a:lnTo>
                        <a:pt x="0" y="0"/>
                      </a:lnTo>
                      <a:lnTo>
                        <a:pt x="1" y="1"/>
                      </a:lnTo>
                      <a:lnTo>
                        <a:pt x="1" y="1"/>
                      </a:lnTo>
                      <a:lnTo>
                        <a:pt x="1" y="1"/>
                      </a:lnTo>
                      <a:lnTo>
                        <a:pt x="1" y="1"/>
                      </a:lnTo>
                      <a:lnTo>
                        <a:pt x="1" y="0"/>
                      </a:lnTo>
                      <a:lnTo>
                        <a:pt x="1" y="0"/>
                      </a:lnTo>
                      <a:lnTo>
                        <a:pt x="1" y="0"/>
                      </a:lnTo>
                      <a:lnTo>
                        <a:pt x="1" y="0"/>
                      </a:lnTo>
                      <a:lnTo>
                        <a:pt x="1" y="0"/>
                      </a:lnTo>
                      <a:lnTo>
                        <a:pt x="2" y="0"/>
                      </a:lnTo>
                      <a:lnTo>
                        <a:pt x="2" y="0"/>
                      </a:lnTo>
                      <a:lnTo>
                        <a:pt x="3" y="1"/>
                      </a:lnTo>
                      <a:lnTo>
                        <a:pt x="3" y="1"/>
                      </a:lnTo>
                      <a:lnTo>
                        <a:pt x="4" y="2"/>
                      </a:lnTo>
                      <a:lnTo>
                        <a:pt x="5" y="3"/>
                      </a:lnTo>
                      <a:lnTo>
                        <a:pt x="5" y="3"/>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42" name="Freeform 1078">
                  <a:extLst>
                    <a:ext uri="{FF2B5EF4-FFF2-40B4-BE49-F238E27FC236}">
                      <a16:creationId xmlns:a16="http://schemas.microsoft.com/office/drawing/2014/main" id="{B17B08A9-1CA4-40CE-94E1-8B51607A4B57}"/>
                    </a:ext>
                  </a:extLst>
                </p:cNvPr>
                <p:cNvSpPr>
                  <a:spLocks/>
                </p:cNvSpPr>
                <p:nvPr/>
              </p:nvSpPr>
              <p:spPr bwMode="auto">
                <a:xfrm>
                  <a:off x="3275" y="1448"/>
                  <a:ext cx="5" cy="3"/>
                </a:xfrm>
                <a:custGeom>
                  <a:avLst/>
                  <a:gdLst>
                    <a:gd name="T0" fmla="*/ 5 w 5"/>
                    <a:gd name="T1" fmla="*/ 3 h 3"/>
                    <a:gd name="T2" fmla="*/ 5 w 5"/>
                    <a:gd name="T3" fmla="*/ 3 h 3"/>
                    <a:gd name="T4" fmla="*/ 5 w 5"/>
                    <a:gd name="T5" fmla="*/ 2 h 3"/>
                    <a:gd name="T6" fmla="*/ 4 w 5"/>
                    <a:gd name="T7" fmla="*/ 1 h 3"/>
                    <a:gd name="T8" fmla="*/ 3 w 5"/>
                    <a:gd name="T9" fmla="*/ 0 h 3"/>
                    <a:gd name="T10" fmla="*/ 2 w 5"/>
                    <a:gd name="T11" fmla="*/ 0 h 3"/>
                    <a:gd name="T12" fmla="*/ 2 w 5"/>
                    <a:gd name="T13" fmla="*/ 0 h 3"/>
                    <a:gd name="T14" fmla="*/ 1 w 5"/>
                    <a:gd name="T15" fmla="*/ 0 h 3"/>
                    <a:gd name="T16" fmla="*/ 0 w 5"/>
                    <a:gd name="T17" fmla="*/ 0 h 3"/>
                    <a:gd name="T18" fmla="*/ 0 w 5"/>
                    <a:gd name="T19" fmla="*/ 0 h 3"/>
                    <a:gd name="T20" fmla="*/ 0 w 5"/>
                    <a:gd name="T21" fmla="*/ 0 h 3"/>
                    <a:gd name="T22" fmla="*/ 0 w 5"/>
                    <a:gd name="T23" fmla="*/ 0 h 3"/>
                    <a:gd name="T24" fmla="*/ 0 w 5"/>
                    <a:gd name="T25" fmla="*/ 0 h 3"/>
                    <a:gd name="T26" fmla="*/ 1 w 5"/>
                    <a:gd name="T27" fmla="*/ 1 h 3"/>
                    <a:gd name="T28" fmla="*/ 1 w 5"/>
                    <a:gd name="T29" fmla="*/ 1 h 3"/>
                    <a:gd name="T30" fmla="*/ 1 w 5"/>
                    <a:gd name="T31" fmla="*/ 1 h 3"/>
                    <a:gd name="T32" fmla="*/ 1 w 5"/>
                    <a:gd name="T33" fmla="*/ 1 h 3"/>
                    <a:gd name="T34" fmla="*/ 1 w 5"/>
                    <a:gd name="T35" fmla="*/ 0 h 3"/>
                    <a:gd name="T36" fmla="*/ 1 w 5"/>
                    <a:gd name="T37" fmla="*/ 0 h 3"/>
                    <a:gd name="T38" fmla="*/ 1 w 5"/>
                    <a:gd name="T39" fmla="*/ 0 h 3"/>
                    <a:gd name="T40" fmla="*/ 1 w 5"/>
                    <a:gd name="T41" fmla="*/ 0 h 3"/>
                    <a:gd name="T42" fmla="*/ 1 w 5"/>
                    <a:gd name="T43" fmla="*/ 0 h 3"/>
                    <a:gd name="T44" fmla="*/ 2 w 5"/>
                    <a:gd name="T45" fmla="*/ 0 h 3"/>
                    <a:gd name="T46" fmla="*/ 2 w 5"/>
                    <a:gd name="T47" fmla="*/ 0 h 3"/>
                    <a:gd name="T48" fmla="*/ 3 w 5"/>
                    <a:gd name="T49" fmla="*/ 1 h 3"/>
                    <a:gd name="T50" fmla="*/ 3 w 5"/>
                    <a:gd name="T51" fmla="*/ 1 h 3"/>
                    <a:gd name="T52" fmla="*/ 4 w 5"/>
                    <a:gd name="T53" fmla="*/ 2 h 3"/>
                    <a:gd name="T54" fmla="*/ 5 w 5"/>
                    <a:gd name="T55" fmla="*/ 3 h 3"/>
                    <a:gd name="T56" fmla="*/ 5 w 5"/>
                    <a:gd name="T57" fmla="*/ 3 h 3"/>
                    <a:gd name="T58" fmla="*/ 5 w 5"/>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3">
                      <a:moveTo>
                        <a:pt x="5" y="3"/>
                      </a:moveTo>
                      <a:lnTo>
                        <a:pt x="5" y="3"/>
                      </a:lnTo>
                      <a:lnTo>
                        <a:pt x="5" y="2"/>
                      </a:lnTo>
                      <a:lnTo>
                        <a:pt x="4" y="1"/>
                      </a:lnTo>
                      <a:lnTo>
                        <a:pt x="3" y="0"/>
                      </a:lnTo>
                      <a:lnTo>
                        <a:pt x="2" y="0"/>
                      </a:lnTo>
                      <a:lnTo>
                        <a:pt x="2" y="0"/>
                      </a:lnTo>
                      <a:lnTo>
                        <a:pt x="1" y="0"/>
                      </a:lnTo>
                      <a:lnTo>
                        <a:pt x="0" y="0"/>
                      </a:lnTo>
                      <a:lnTo>
                        <a:pt x="0" y="0"/>
                      </a:lnTo>
                      <a:lnTo>
                        <a:pt x="0" y="0"/>
                      </a:lnTo>
                      <a:lnTo>
                        <a:pt x="0" y="0"/>
                      </a:lnTo>
                      <a:lnTo>
                        <a:pt x="0" y="0"/>
                      </a:lnTo>
                      <a:lnTo>
                        <a:pt x="1" y="1"/>
                      </a:lnTo>
                      <a:lnTo>
                        <a:pt x="1" y="1"/>
                      </a:lnTo>
                      <a:lnTo>
                        <a:pt x="1" y="1"/>
                      </a:lnTo>
                      <a:lnTo>
                        <a:pt x="1" y="1"/>
                      </a:lnTo>
                      <a:lnTo>
                        <a:pt x="1" y="0"/>
                      </a:lnTo>
                      <a:lnTo>
                        <a:pt x="1" y="0"/>
                      </a:lnTo>
                      <a:lnTo>
                        <a:pt x="1" y="0"/>
                      </a:lnTo>
                      <a:lnTo>
                        <a:pt x="1" y="0"/>
                      </a:lnTo>
                      <a:lnTo>
                        <a:pt x="1" y="0"/>
                      </a:lnTo>
                      <a:lnTo>
                        <a:pt x="2" y="0"/>
                      </a:lnTo>
                      <a:lnTo>
                        <a:pt x="2" y="0"/>
                      </a:lnTo>
                      <a:lnTo>
                        <a:pt x="3" y="1"/>
                      </a:lnTo>
                      <a:lnTo>
                        <a:pt x="3" y="1"/>
                      </a:lnTo>
                      <a:lnTo>
                        <a:pt x="4" y="2"/>
                      </a:lnTo>
                      <a:lnTo>
                        <a:pt x="5" y="3"/>
                      </a:lnTo>
                      <a:lnTo>
                        <a:pt x="5" y="3"/>
                      </a:lnTo>
                      <a:lnTo>
                        <a:pt x="5"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43" name="Freeform 1079">
                  <a:extLst>
                    <a:ext uri="{FF2B5EF4-FFF2-40B4-BE49-F238E27FC236}">
                      <a16:creationId xmlns:a16="http://schemas.microsoft.com/office/drawing/2014/main" id="{DF848F12-CFC6-4382-9B83-63D6C18B51A3}"/>
                    </a:ext>
                  </a:extLst>
                </p:cNvPr>
                <p:cNvSpPr>
                  <a:spLocks/>
                </p:cNvSpPr>
                <p:nvPr/>
              </p:nvSpPr>
              <p:spPr bwMode="auto">
                <a:xfrm>
                  <a:off x="3296" y="1404"/>
                  <a:ext cx="1" cy="6"/>
                </a:xfrm>
                <a:custGeom>
                  <a:avLst/>
                  <a:gdLst>
                    <a:gd name="T0" fmla="*/ 0 w 1"/>
                    <a:gd name="T1" fmla="*/ 6 h 6"/>
                    <a:gd name="T2" fmla="*/ 0 w 1"/>
                    <a:gd name="T3" fmla="*/ 6 h 6"/>
                    <a:gd name="T4" fmla="*/ 1 w 1"/>
                    <a:gd name="T5" fmla="*/ 4 h 6"/>
                    <a:gd name="T6" fmla="*/ 1 w 1"/>
                    <a:gd name="T7" fmla="*/ 3 h 6"/>
                    <a:gd name="T8" fmla="*/ 1 w 1"/>
                    <a:gd name="T9" fmla="*/ 3 h 6"/>
                    <a:gd name="T10" fmla="*/ 1 w 1"/>
                    <a:gd name="T11" fmla="*/ 1 h 6"/>
                    <a:gd name="T12" fmla="*/ 1 w 1"/>
                    <a:gd name="T13" fmla="*/ 0 h 6"/>
                    <a:gd name="T14" fmla="*/ 1 w 1"/>
                    <a:gd name="T15" fmla="*/ 0 h 6"/>
                    <a:gd name="T16" fmla="*/ 1 w 1"/>
                    <a:gd name="T17" fmla="*/ 0 h 6"/>
                    <a:gd name="T18" fmla="*/ 0 w 1"/>
                    <a:gd name="T19" fmla="*/ 0 h 6"/>
                    <a:gd name="T20" fmla="*/ 0 w 1"/>
                    <a:gd name="T21" fmla="*/ 0 h 6"/>
                    <a:gd name="T22" fmla="*/ 1 w 1"/>
                    <a:gd name="T23" fmla="*/ 1 h 6"/>
                    <a:gd name="T24" fmla="*/ 1 w 1"/>
                    <a:gd name="T25" fmla="*/ 3 h 6"/>
                    <a:gd name="T26" fmla="*/ 1 w 1"/>
                    <a:gd name="T27" fmla="*/ 4 h 6"/>
                    <a:gd name="T28" fmla="*/ 0 w 1"/>
                    <a:gd name="T29" fmla="*/ 6 h 6"/>
                    <a:gd name="T30" fmla="*/ 0 w 1"/>
                    <a:gd name="T31" fmla="*/ 6 h 6"/>
                    <a:gd name="T32" fmla="*/ 0 w 1"/>
                    <a:gd name="T33" fmla="*/ 6 h 6"/>
                    <a:gd name="T34" fmla="*/ 0 w 1"/>
                    <a:gd name="T3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6">
                      <a:moveTo>
                        <a:pt x="0" y="6"/>
                      </a:moveTo>
                      <a:lnTo>
                        <a:pt x="0" y="6"/>
                      </a:lnTo>
                      <a:lnTo>
                        <a:pt x="1" y="4"/>
                      </a:lnTo>
                      <a:lnTo>
                        <a:pt x="1" y="3"/>
                      </a:lnTo>
                      <a:lnTo>
                        <a:pt x="1" y="3"/>
                      </a:lnTo>
                      <a:lnTo>
                        <a:pt x="1" y="1"/>
                      </a:lnTo>
                      <a:lnTo>
                        <a:pt x="1" y="0"/>
                      </a:lnTo>
                      <a:lnTo>
                        <a:pt x="1" y="0"/>
                      </a:lnTo>
                      <a:lnTo>
                        <a:pt x="1" y="0"/>
                      </a:lnTo>
                      <a:lnTo>
                        <a:pt x="0" y="0"/>
                      </a:lnTo>
                      <a:lnTo>
                        <a:pt x="0" y="0"/>
                      </a:lnTo>
                      <a:lnTo>
                        <a:pt x="1" y="1"/>
                      </a:lnTo>
                      <a:lnTo>
                        <a:pt x="1" y="3"/>
                      </a:lnTo>
                      <a:lnTo>
                        <a:pt x="1" y="4"/>
                      </a:lnTo>
                      <a:lnTo>
                        <a:pt x="0" y="6"/>
                      </a:lnTo>
                      <a:lnTo>
                        <a:pt x="0" y="6"/>
                      </a:lnTo>
                      <a:lnTo>
                        <a:pt x="0"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44" name="Freeform 1080">
                  <a:extLst>
                    <a:ext uri="{FF2B5EF4-FFF2-40B4-BE49-F238E27FC236}">
                      <a16:creationId xmlns:a16="http://schemas.microsoft.com/office/drawing/2014/main" id="{15309730-4691-4243-AB91-20D2BAC65A30}"/>
                    </a:ext>
                  </a:extLst>
                </p:cNvPr>
                <p:cNvSpPr>
                  <a:spLocks/>
                </p:cNvSpPr>
                <p:nvPr/>
              </p:nvSpPr>
              <p:spPr bwMode="auto">
                <a:xfrm>
                  <a:off x="3296" y="1404"/>
                  <a:ext cx="1" cy="6"/>
                </a:xfrm>
                <a:custGeom>
                  <a:avLst/>
                  <a:gdLst>
                    <a:gd name="T0" fmla="*/ 0 w 1"/>
                    <a:gd name="T1" fmla="*/ 6 h 6"/>
                    <a:gd name="T2" fmla="*/ 0 w 1"/>
                    <a:gd name="T3" fmla="*/ 6 h 6"/>
                    <a:gd name="T4" fmla="*/ 1 w 1"/>
                    <a:gd name="T5" fmla="*/ 4 h 6"/>
                    <a:gd name="T6" fmla="*/ 1 w 1"/>
                    <a:gd name="T7" fmla="*/ 3 h 6"/>
                    <a:gd name="T8" fmla="*/ 1 w 1"/>
                    <a:gd name="T9" fmla="*/ 3 h 6"/>
                    <a:gd name="T10" fmla="*/ 1 w 1"/>
                    <a:gd name="T11" fmla="*/ 1 h 6"/>
                    <a:gd name="T12" fmla="*/ 1 w 1"/>
                    <a:gd name="T13" fmla="*/ 0 h 6"/>
                    <a:gd name="T14" fmla="*/ 1 w 1"/>
                    <a:gd name="T15" fmla="*/ 0 h 6"/>
                    <a:gd name="T16" fmla="*/ 1 w 1"/>
                    <a:gd name="T17" fmla="*/ 0 h 6"/>
                    <a:gd name="T18" fmla="*/ 0 w 1"/>
                    <a:gd name="T19" fmla="*/ 0 h 6"/>
                    <a:gd name="T20" fmla="*/ 0 w 1"/>
                    <a:gd name="T21" fmla="*/ 0 h 6"/>
                    <a:gd name="T22" fmla="*/ 1 w 1"/>
                    <a:gd name="T23" fmla="*/ 1 h 6"/>
                    <a:gd name="T24" fmla="*/ 1 w 1"/>
                    <a:gd name="T25" fmla="*/ 3 h 6"/>
                    <a:gd name="T26" fmla="*/ 1 w 1"/>
                    <a:gd name="T27" fmla="*/ 4 h 6"/>
                    <a:gd name="T28" fmla="*/ 0 w 1"/>
                    <a:gd name="T29" fmla="*/ 6 h 6"/>
                    <a:gd name="T30" fmla="*/ 0 w 1"/>
                    <a:gd name="T31" fmla="*/ 6 h 6"/>
                    <a:gd name="T32" fmla="*/ 0 w 1"/>
                    <a:gd name="T33" fmla="*/ 6 h 6"/>
                    <a:gd name="T34" fmla="*/ 0 w 1"/>
                    <a:gd name="T3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6">
                      <a:moveTo>
                        <a:pt x="0" y="6"/>
                      </a:moveTo>
                      <a:lnTo>
                        <a:pt x="0" y="6"/>
                      </a:lnTo>
                      <a:lnTo>
                        <a:pt x="1" y="4"/>
                      </a:lnTo>
                      <a:lnTo>
                        <a:pt x="1" y="3"/>
                      </a:lnTo>
                      <a:lnTo>
                        <a:pt x="1" y="3"/>
                      </a:lnTo>
                      <a:lnTo>
                        <a:pt x="1" y="1"/>
                      </a:lnTo>
                      <a:lnTo>
                        <a:pt x="1" y="0"/>
                      </a:lnTo>
                      <a:lnTo>
                        <a:pt x="1" y="0"/>
                      </a:lnTo>
                      <a:lnTo>
                        <a:pt x="1" y="0"/>
                      </a:lnTo>
                      <a:lnTo>
                        <a:pt x="0" y="0"/>
                      </a:lnTo>
                      <a:lnTo>
                        <a:pt x="0" y="0"/>
                      </a:lnTo>
                      <a:lnTo>
                        <a:pt x="1" y="1"/>
                      </a:lnTo>
                      <a:lnTo>
                        <a:pt x="1" y="3"/>
                      </a:lnTo>
                      <a:lnTo>
                        <a:pt x="1" y="4"/>
                      </a:lnTo>
                      <a:lnTo>
                        <a:pt x="0" y="6"/>
                      </a:lnTo>
                      <a:lnTo>
                        <a:pt x="0" y="6"/>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45" name="Freeform 1081">
                  <a:extLst>
                    <a:ext uri="{FF2B5EF4-FFF2-40B4-BE49-F238E27FC236}">
                      <a16:creationId xmlns:a16="http://schemas.microsoft.com/office/drawing/2014/main" id="{9BB775DF-8B46-40FC-A574-06B356A3FBF7}"/>
                    </a:ext>
                  </a:extLst>
                </p:cNvPr>
                <p:cNvSpPr>
                  <a:spLocks/>
                </p:cNvSpPr>
                <p:nvPr/>
              </p:nvSpPr>
              <p:spPr bwMode="auto">
                <a:xfrm>
                  <a:off x="3305" y="1397"/>
                  <a:ext cx="1" cy="15"/>
                </a:xfrm>
                <a:custGeom>
                  <a:avLst/>
                  <a:gdLst>
                    <a:gd name="T0" fmla="*/ 1 w 1"/>
                    <a:gd name="T1" fmla="*/ 15 h 15"/>
                    <a:gd name="T2" fmla="*/ 1 w 1"/>
                    <a:gd name="T3" fmla="*/ 15 h 15"/>
                    <a:gd name="T4" fmla="*/ 1 w 1"/>
                    <a:gd name="T5" fmla="*/ 14 h 15"/>
                    <a:gd name="T6" fmla="*/ 1 w 1"/>
                    <a:gd name="T7" fmla="*/ 14 h 15"/>
                    <a:gd name="T8" fmla="*/ 1 w 1"/>
                    <a:gd name="T9" fmla="*/ 14 h 15"/>
                    <a:gd name="T10" fmla="*/ 0 w 1"/>
                    <a:gd name="T11" fmla="*/ 12 h 15"/>
                    <a:gd name="T12" fmla="*/ 0 w 1"/>
                    <a:gd name="T13" fmla="*/ 12 h 15"/>
                    <a:gd name="T14" fmla="*/ 0 w 1"/>
                    <a:gd name="T15" fmla="*/ 10 h 15"/>
                    <a:gd name="T16" fmla="*/ 0 w 1"/>
                    <a:gd name="T17" fmla="*/ 8 h 15"/>
                    <a:gd name="T18" fmla="*/ 0 w 1"/>
                    <a:gd name="T19" fmla="*/ 8 h 15"/>
                    <a:gd name="T20" fmla="*/ 0 w 1"/>
                    <a:gd name="T21" fmla="*/ 6 h 15"/>
                    <a:gd name="T22" fmla="*/ 0 w 1"/>
                    <a:gd name="T23" fmla="*/ 4 h 15"/>
                    <a:gd name="T24" fmla="*/ 1 w 1"/>
                    <a:gd name="T25" fmla="*/ 2 h 15"/>
                    <a:gd name="T26" fmla="*/ 1 w 1"/>
                    <a:gd name="T27" fmla="*/ 0 h 15"/>
                    <a:gd name="T28" fmla="*/ 1 w 1"/>
                    <a:gd name="T29" fmla="*/ 0 h 15"/>
                    <a:gd name="T30" fmla="*/ 1 w 1"/>
                    <a:gd name="T31" fmla="*/ 0 h 15"/>
                    <a:gd name="T32" fmla="*/ 1 w 1"/>
                    <a:gd name="T33" fmla="*/ 0 h 15"/>
                    <a:gd name="T34" fmla="*/ 0 w 1"/>
                    <a:gd name="T35" fmla="*/ 2 h 15"/>
                    <a:gd name="T36" fmla="*/ 0 w 1"/>
                    <a:gd name="T37" fmla="*/ 4 h 15"/>
                    <a:gd name="T38" fmla="*/ 0 w 1"/>
                    <a:gd name="T39" fmla="*/ 8 h 15"/>
                    <a:gd name="T40" fmla="*/ 0 w 1"/>
                    <a:gd name="T41" fmla="*/ 8 h 15"/>
                    <a:gd name="T42" fmla="*/ 0 w 1"/>
                    <a:gd name="T43" fmla="*/ 10 h 15"/>
                    <a:gd name="T44" fmla="*/ 0 w 1"/>
                    <a:gd name="T45" fmla="*/ 12 h 15"/>
                    <a:gd name="T46" fmla="*/ 0 w 1"/>
                    <a:gd name="T47" fmla="*/ 12 h 15"/>
                    <a:gd name="T48" fmla="*/ 0 w 1"/>
                    <a:gd name="T49" fmla="*/ 13 h 15"/>
                    <a:gd name="T50" fmla="*/ 0 w 1"/>
                    <a:gd name="T51" fmla="*/ 14 h 15"/>
                    <a:gd name="T52" fmla="*/ 0 w 1"/>
                    <a:gd name="T53" fmla="*/ 14 h 15"/>
                    <a:gd name="T54" fmla="*/ 0 w 1"/>
                    <a:gd name="T55" fmla="*/ 15 h 15"/>
                    <a:gd name="T56" fmla="*/ 1 w 1"/>
                    <a:gd name="T57" fmla="*/ 15 h 15"/>
                    <a:gd name="T58" fmla="*/ 1 w 1"/>
                    <a:gd name="T59" fmla="*/ 15 h 15"/>
                    <a:gd name="T60" fmla="*/ 1 w 1"/>
                    <a:gd name="T61" fmla="*/ 15 h 15"/>
                    <a:gd name="T62" fmla="*/ 1 w 1"/>
                    <a:gd name="T6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 h="15">
                      <a:moveTo>
                        <a:pt x="1" y="15"/>
                      </a:moveTo>
                      <a:lnTo>
                        <a:pt x="1" y="15"/>
                      </a:lnTo>
                      <a:lnTo>
                        <a:pt x="1" y="14"/>
                      </a:lnTo>
                      <a:lnTo>
                        <a:pt x="1" y="14"/>
                      </a:lnTo>
                      <a:lnTo>
                        <a:pt x="1" y="14"/>
                      </a:lnTo>
                      <a:lnTo>
                        <a:pt x="0" y="12"/>
                      </a:lnTo>
                      <a:lnTo>
                        <a:pt x="0" y="12"/>
                      </a:lnTo>
                      <a:lnTo>
                        <a:pt x="0" y="10"/>
                      </a:lnTo>
                      <a:lnTo>
                        <a:pt x="0" y="8"/>
                      </a:lnTo>
                      <a:lnTo>
                        <a:pt x="0" y="8"/>
                      </a:lnTo>
                      <a:lnTo>
                        <a:pt x="0" y="6"/>
                      </a:lnTo>
                      <a:lnTo>
                        <a:pt x="0" y="4"/>
                      </a:lnTo>
                      <a:lnTo>
                        <a:pt x="1" y="2"/>
                      </a:lnTo>
                      <a:lnTo>
                        <a:pt x="1" y="0"/>
                      </a:lnTo>
                      <a:lnTo>
                        <a:pt x="1" y="0"/>
                      </a:lnTo>
                      <a:lnTo>
                        <a:pt x="1" y="0"/>
                      </a:lnTo>
                      <a:lnTo>
                        <a:pt x="1" y="0"/>
                      </a:lnTo>
                      <a:lnTo>
                        <a:pt x="0" y="2"/>
                      </a:lnTo>
                      <a:lnTo>
                        <a:pt x="0" y="4"/>
                      </a:lnTo>
                      <a:lnTo>
                        <a:pt x="0" y="8"/>
                      </a:lnTo>
                      <a:lnTo>
                        <a:pt x="0" y="8"/>
                      </a:lnTo>
                      <a:lnTo>
                        <a:pt x="0" y="10"/>
                      </a:lnTo>
                      <a:lnTo>
                        <a:pt x="0" y="12"/>
                      </a:lnTo>
                      <a:lnTo>
                        <a:pt x="0" y="12"/>
                      </a:lnTo>
                      <a:lnTo>
                        <a:pt x="0" y="13"/>
                      </a:lnTo>
                      <a:lnTo>
                        <a:pt x="0" y="14"/>
                      </a:lnTo>
                      <a:lnTo>
                        <a:pt x="0" y="14"/>
                      </a:lnTo>
                      <a:lnTo>
                        <a:pt x="0" y="15"/>
                      </a:lnTo>
                      <a:lnTo>
                        <a:pt x="1" y="15"/>
                      </a:lnTo>
                      <a:lnTo>
                        <a:pt x="1" y="15"/>
                      </a:lnTo>
                      <a:lnTo>
                        <a:pt x="1" y="15"/>
                      </a:lnTo>
                      <a:lnTo>
                        <a:pt x="1"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46" name="Freeform 1082">
                  <a:extLst>
                    <a:ext uri="{FF2B5EF4-FFF2-40B4-BE49-F238E27FC236}">
                      <a16:creationId xmlns:a16="http://schemas.microsoft.com/office/drawing/2014/main" id="{4115E59A-92EC-4A70-8ACB-882E07E63850}"/>
                    </a:ext>
                  </a:extLst>
                </p:cNvPr>
                <p:cNvSpPr>
                  <a:spLocks/>
                </p:cNvSpPr>
                <p:nvPr/>
              </p:nvSpPr>
              <p:spPr bwMode="auto">
                <a:xfrm>
                  <a:off x="3305" y="1397"/>
                  <a:ext cx="1" cy="15"/>
                </a:xfrm>
                <a:custGeom>
                  <a:avLst/>
                  <a:gdLst>
                    <a:gd name="T0" fmla="*/ 1 w 1"/>
                    <a:gd name="T1" fmla="*/ 15 h 15"/>
                    <a:gd name="T2" fmla="*/ 1 w 1"/>
                    <a:gd name="T3" fmla="*/ 15 h 15"/>
                    <a:gd name="T4" fmla="*/ 1 w 1"/>
                    <a:gd name="T5" fmla="*/ 14 h 15"/>
                    <a:gd name="T6" fmla="*/ 1 w 1"/>
                    <a:gd name="T7" fmla="*/ 14 h 15"/>
                    <a:gd name="T8" fmla="*/ 1 w 1"/>
                    <a:gd name="T9" fmla="*/ 14 h 15"/>
                    <a:gd name="T10" fmla="*/ 0 w 1"/>
                    <a:gd name="T11" fmla="*/ 12 h 15"/>
                    <a:gd name="T12" fmla="*/ 0 w 1"/>
                    <a:gd name="T13" fmla="*/ 12 h 15"/>
                    <a:gd name="T14" fmla="*/ 0 w 1"/>
                    <a:gd name="T15" fmla="*/ 10 h 15"/>
                    <a:gd name="T16" fmla="*/ 0 w 1"/>
                    <a:gd name="T17" fmla="*/ 8 h 15"/>
                    <a:gd name="T18" fmla="*/ 0 w 1"/>
                    <a:gd name="T19" fmla="*/ 8 h 15"/>
                    <a:gd name="T20" fmla="*/ 0 w 1"/>
                    <a:gd name="T21" fmla="*/ 6 h 15"/>
                    <a:gd name="T22" fmla="*/ 0 w 1"/>
                    <a:gd name="T23" fmla="*/ 4 h 15"/>
                    <a:gd name="T24" fmla="*/ 1 w 1"/>
                    <a:gd name="T25" fmla="*/ 2 h 15"/>
                    <a:gd name="T26" fmla="*/ 1 w 1"/>
                    <a:gd name="T27" fmla="*/ 0 h 15"/>
                    <a:gd name="T28" fmla="*/ 1 w 1"/>
                    <a:gd name="T29" fmla="*/ 0 h 15"/>
                    <a:gd name="T30" fmla="*/ 1 w 1"/>
                    <a:gd name="T31" fmla="*/ 0 h 15"/>
                    <a:gd name="T32" fmla="*/ 1 w 1"/>
                    <a:gd name="T33" fmla="*/ 0 h 15"/>
                    <a:gd name="T34" fmla="*/ 0 w 1"/>
                    <a:gd name="T35" fmla="*/ 2 h 15"/>
                    <a:gd name="T36" fmla="*/ 0 w 1"/>
                    <a:gd name="T37" fmla="*/ 4 h 15"/>
                    <a:gd name="T38" fmla="*/ 0 w 1"/>
                    <a:gd name="T39" fmla="*/ 8 h 15"/>
                    <a:gd name="T40" fmla="*/ 0 w 1"/>
                    <a:gd name="T41" fmla="*/ 8 h 15"/>
                    <a:gd name="T42" fmla="*/ 0 w 1"/>
                    <a:gd name="T43" fmla="*/ 10 h 15"/>
                    <a:gd name="T44" fmla="*/ 0 w 1"/>
                    <a:gd name="T45" fmla="*/ 12 h 15"/>
                    <a:gd name="T46" fmla="*/ 0 w 1"/>
                    <a:gd name="T47" fmla="*/ 12 h 15"/>
                    <a:gd name="T48" fmla="*/ 0 w 1"/>
                    <a:gd name="T49" fmla="*/ 13 h 15"/>
                    <a:gd name="T50" fmla="*/ 0 w 1"/>
                    <a:gd name="T51" fmla="*/ 14 h 15"/>
                    <a:gd name="T52" fmla="*/ 0 w 1"/>
                    <a:gd name="T53" fmla="*/ 14 h 15"/>
                    <a:gd name="T54" fmla="*/ 0 w 1"/>
                    <a:gd name="T55" fmla="*/ 15 h 15"/>
                    <a:gd name="T56" fmla="*/ 1 w 1"/>
                    <a:gd name="T57" fmla="*/ 15 h 15"/>
                    <a:gd name="T58" fmla="*/ 1 w 1"/>
                    <a:gd name="T59" fmla="*/ 15 h 15"/>
                    <a:gd name="T60" fmla="*/ 1 w 1"/>
                    <a:gd name="T61" fmla="*/ 15 h 15"/>
                    <a:gd name="T62" fmla="*/ 1 w 1"/>
                    <a:gd name="T6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 h="15">
                      <a:moveTo>
                        <a:pt x="1" y="15"/>
                      </a:moveTo>
                      <a:lnTo>
                        <a:pt x="1" y="15"/>
                      </a:lnTo>
                      <a:lnTo>
                        <a:pt x="1" y="14"/>
                      </a:lnTo>
                      <a:lnTo>
                        <a:pt x="1" y="14"/>
                      </a:lnTo>
                      <a:lnTo>
                        <a:pt x="1" y="14"/>
                      </a:lnTo>
                      <a:lnTo>
                        <a:pt x="0" y="12"/>
                      </a:lnTo>
                      <a:lnTo>
                        <a:pt x="0" y="12"/>
                      </a:lnTo>
                      <a:lnTo>
                        <a:pt x="0" y="10"/>
                      </a:lnTo>
                      <a:lnTo>
                        <a:pt x="0" y="8"/>
                      </a:lnTo>
                      <a:lnTo>
                        <a:pt x="0" y="8"/>
                      </a:lnTo>
                      <a:lnTo>
                        <a:pt x="0" y="6"/>
                      </a:lnTo>
                      <a:lnTo>
                        <a:pt x="0" y="4"/>
                      </a:lnTo>
                      <a:lnTo>
                        <a:pt x="1" y="2"/>
                      </a:lnTo>
                      <a:lnTo>
                        <a:pt x="1" y="0"/>
                      </a:lnTo>
                      <a:lnTo>
                        <a:pt x="1" y="0"/>
                      </a:lnTo>
                      <a:lnTo>
                        <a:pt x="1" y="0"/>
                      </a:lnTo>
                      <a:lnTo>
                        <a:pt x="1" y="0"/>
                      </a:lnTo>
                      <a:lnTo>
                        <a:pt x="0" y="2"/>
                      </a:lnTo>
                      <a:lnTo>
                        <a:pt x="0" y="4"/>
                      </a:lnTo>
                      <a:lnTo>
                        <a:pt x="0" y="8"/>
                      </a:lnTo>
                      <a:lnTo>
                        <a:pt x="0" y="8"/>
                      </a:lnTo>
                      <a:lnTo>
                        <a:pt x="0" y="10"/>
                      </a:lnTo>
                      <a:lnTo>
                        <a:pt x="0" y="12"/>
                      </a:lnTo>
                      <a:lnTo>
                        <a:pt x="0" y="12"/>
                      </a:lnTo>
                      <a:lnTo>
                        <a:pt x="0" y="13"/>
                      </a:lnTo>
                      <a:lnTo>
                        <a:pt x="0" y="14"/>
                      </a:lnTo>
                      <a:lnTo>
                        <a:pt x="0" y="14"/>
                      </a:lnTo>
                      <a:lnTo>
                        <a:pt x="0" y="15"/>
                      </a:lnTo>
                      <a:lnTo>
                        <a:pt x="1" y="15"/>
                      </a:lnTo>
                      <a:lnTo>
                        <a:pt x="1" y="15"/>
                      </a:lnTo>
                      <a:lnTo>
                        <a:pt x="1" y="15"/>
                      </a:lnTo>
                      <a:lnTo>
                        <a:pt x="1"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47" name="Freeform 1083">
                  <a:extLst>
                    <a:ext uri="{FF2B5EF4-FFF2-40B4-BE49-F238E27FC236}">
                      <a16:creationId xmlns:a16="http://schemas.microsoft.com/office/drawing/2014/main" id="{5AD9E95D-A2FB-4F34-9882-7C8CE2B2B6EB}"/>
                    </a:ext>
                  </a:extLst>
                </p:cNvPr>
                <p:cNvSpPr>
                  <a:spLocks/>
                </p:cNvSpPr>
                <p:nvPr/>
              </p:nvSpPr>
              <p:spPr bwMode="auto">
                <a:xfrm>
                  <a:off x="3305" y="1400"/>
                  <a:ext cx="2" cy="6"/>
                </a:xfrm>
                <a:custGeom>
                  <a:avLst/>
                  <a:gdLst>
                    <a:gd name="T0" fmla="*/ 0 w 2"/>
                    <a:gd name="T1" fmla="*/ 6 h 6"/>
                    <a:gd name="T2" fmla="*/ 0 w 2"/>
                    <a:gd name="T3" fmla="*/ 6 h 6"/>
                    <a:gd name="T4" fmla="*/ 1 w 2"/>
                    <a:gd name="T5" fmla="*/ 5 h 6"/>
                    <a:gd name="T6" fmla="*/ 2 w 2"/>
                    <a:gd name="T7" fmla="*/ 4 h 6"/>
                    <a:gd name="T8" fmla="*/ 2 w 2"/>
                    <a:gd name="T9" fmla="*/ 4 h 6"/>
                    <a:gd name="T10" fmla="*/ 2 w 2"/>
                    <a:gd name="T11" fmla="*/ 2 h 6"/>
                    <a:gd name="T12" fmla="*/ 2 w 2"/>
                    <a:gd name="T13" fmla="*/ 0 h 6"/>
                    <a:gd name="T14" fmla="*/ 2 w 2"/>
                    <a:gd name="T15" fmla="*/ 0 h 6"/>
                    <a:gd name="T16" fmla="*/ 2 w 2"/>
                    <a:gd name="T17" fmla="*/ 0 h 6"/>
                    <a:gd name="T18" fmla="*/ 2 w 2"/>
                    <a:gd name="T19" fmla="*/ 0 h 6"/>
                    <a:gd name="T20" fmla="*/ 2 w 2"/>
                    <a:gd name="T21" fmla="*/ 0 h 6"/>
                    <a:gd name="T22" fmla="*/ 2 w 2"/>
                    <a:gd name="T23" fmla="*/ 2 h 6"/>
                    <a:gd name="T24" fmla="*/ 1 w 2"/>
                    <a:gd name="T25" fmla="*/ 4 h 6"/>
                    <a:gd name="T26" fmla="*/ 1 w 2"/>
                    <a:gd name="T27" fmla="*/ 4 h 6"/>
                    <a:gd name="T28" fmla="*/ 1 w 2"/>
                    <a:gd name="T29" fmla="*/ 4 h 6"/>
                    <a:gd name="T30" fmla="*/ 0 w 2"/>
                    <a:gd name="T31" fmla="*/ 5 h 6"/>
                    <a:gd name="T32" fmla="*/ 0 w 2"/>
                    <a:gd name="T33" fmla="*/ 5 h 6"/>
                    <a:gd name="T34" fmla="*/ 0 w 2"/>
                    <a:gd name="T35" fmla="*/ 6 h 6"/>
                    <a:gd name="T36" fmla="*/ 0 w 2"/>
                    <a:gd name="T37" fmla="*/ 6 h 6"/>
                    <a:gd name="T38" fmla="*/ 0 w 2"/>
                    <a:gd name="T39" fmla="*/ 6 h 6"/>
                    <a:gd name="T40" fmla="*/ 0 w 2"/>
                    <a:gd name="T41" fmla="*/ 6 h 6"/>
                    <a:gd name="T42" fmla="*/ 0 w 2"/>
                    <a:gd name="T4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6">
                      <a:moveTo>
                        <a:pt x="0" y="6"/>
                      </a:moveTo>
                      <a:lnTo>
                        <a:pt x="0" y="6"/>
                      </a:lnTo>
                      <a:lnTo>
                        <a:pt x="1" y="5"/>
                      </a:lnTo>
                      <a:lnTo>
                        <a:pt x="2" y="4"/>
                      </a:lnTo>
                      <a:lnTo>
                        <a:pt x="2" y="4"/>
                      </a:lnTo>
                      <a:lnTo>
                        <a:pt x="2" y="2"/>
                      </a:lnTo>
                      <a:lnTo>
                        <a:pt x="2" y="0"/>
                      </a:lnTo>
                      <a:lnTo>
                        <a:pt x="2" y="0"/>
                      </a:lnTo>
                      <a:lnTo>
                        <a:pt x="2" y="0"/>
                      </a:lnTo>
                      <a:lnTo>
                        <a:pt x="2" y="0"/>
                      </a:lnTo>
                      <a:lnTo>
                        <a:pt x="2" y="0"/>
                      </a:lnTo>
                      <a:lnTo>
                        <a:pt x="2" y="2"/>
                      </a:lnTo>
                      <a:lnTo>
                        <a:pt x="1" y="4"/>
                      </a:lnTo>
                      <a:lnTo>
                        <a:pt x="1" y="4"/>
                      </a:lnTo>
                      <a:lnTo>
                        <a:pt x="1" y="4"/>
                      </a:lnTo>
                      <a:lnTo>
                        <a:pt x="0" y="5"/>
                      </a:lnTo>
                      <a:lnTo>
                        <a:pt x="0" y="5"/>
                      </a:lnTo>
                      <a:lnTo>
                        <a:pt x="0" y="6"/>
                      </a:lnTo>
                      <a:lnTo>
                        <a:pt x="0" y="6"/>
                      </a:lnTo>
                      <a:lnTo>
                        <a:pt x="0" y="6"/>
                      </a:lnTo>
                      <a:lnTo>
                        <a:pt x="0"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48" name="Freeform 1084">
                  <a:extLst>
                    <a:ext uri="{FF2B5EF4-FFF2-40B4-BE49-F238E27FC236}">
                      <a16:creationId xmlns:a16="http://schemas.microsoft.com/office/drawing/2014/main" id="{8BDC1594-1F62-4C6D-8B31-EA5B84B7FCCE}"/>
                    </a:ext>
                  </a:extLst>
                </p:cNvPr>
                <p:cNvSpPr>
                  <a:spLocks/>
                </p:cNvSpPr>
                <p:nvPr/>
              </p:nvSpPr>
              <p:spPr bwMode="auto">
                <a:xfrm>
                  <a:off x="3305" y="1400"/>
                  <a:ext cx="2" cy="6"/>
                </a:xfrm>
                <a:custGeom>
                  <a:avLst/>
                  <a:gdLst>
                    <a:gd name="T0" fmla="*/ 0 w 2"/>
                    <a:gd name="T1" fmla="*/ 6 h 6"/>
                    <a:gd name="T2" fmla="*/ 0 w 2"/>
                    <a:gd name="T3" fmla="*/ 6 h 6"/>
                    <a:gd name="T4" fmla="*/ 1 w 2"/>
                    <a:gd name="T5" fmla="*/ 5 h 6"/>
                    <a:gd name="T6" fmla="*/ 2 w 2"/>
                    <a:gd name="T7" fmla="*/ 4 h 6"/>
                    <a:gd name="T8" fmla="*/ 2 w 2"/>
                    <a:gd name="T9" fmla="*/ 4 h 6"/>
                    <a:gd name="T10" fmla="*/ 2 w 2"/>
                    <a:gd name="T11" fmla="*/ 2 h 6"/>
                    <a:gd name="T12" fmla="*/ 2 w 2"/>
                    <a:gd name="T13" fmla="*/ 0 h 6"/>
                    <a:gd name="T14" fmla="*/ 2 w 2"/>
                    <a:gd name="T15" fmla="*/ 0 h 6"/>
                    <a:gd name="T16" fmla="*/ 2 w 2"/>
                    <a:gd name="T17" fmla="*/ 0 h 6"/>
                    <a:gd name="T18" fmla="*/ 2 w 2"/>
                    <a:gd name="T19" fmla="*/ 0 h 6"/>
                    <a:gd name="T20" fmla="*/ 2 w 2"/>
                    <a:gd name="T21" fmla="*/ 0 h 6"/>
                    <a:gd name="T22" fmla="*/ 2 w 2"/>
                    <a:gd name="T23" fmla="*/ 2 h 6"/>
                    <a:gd name="T24" fmla="*/ 1 w 2"/>
                    <a:gd name="T25" fmla="*/ 4 h 6"/>
                    <a:gd name="T26" fmla="*/ 1 w 2"/>
                    <a:gd name="T27" fmla="*/ 4 h 6"/>
                    <a:gd name="T28" fmla="*/ 1 w 2"/>
                    <a:gd name="T29" fmla="*/ 4 h 6"/>
                    <a:gd name="T30" fmla="*/ 0 w 2"/>
                    <a:gd name="T31" fmla="*/ 5 h 6"/>
                    <a:gd name="T32" fmla="*/ 0 w 2"/>
                    <a:gd name="T33" fmla="*/ 5 h 6"/>
                    <a:gd name="T34" fmla="*/ 0 w 2"/>
                    <a:gd name="T35" fmla="*/ 6 h 6"/>
                    <a:gd name="T36" fmla="*/ 0 w 2"/>
                    <a:gd name="T37" fmla="*/ 6 h 6"/>
                    <a:gd name="T38" fmla="*/ 0 w 2"/>
                    <a:gd name="T39" fmla="*/ 6 h 6"/>
                    <a:gd name="T40" fmla="*/ 0 w 2"/>
                    <a:gd name="T41" fmla="*/ 6 h 6"/>
                    <a:gd name="T42" fmla="*/ 0 w 2"/>
                    <a:gd name="T4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6">
                      <a:moveTo>
                        <a:pt x="0" y="6"/>
                      </a:moveTo>
                      <a:lnTo>
                        <a:pt x="0" y="6"/>
                      </a:lnTo>
                      <a:lnTo>
                        <a:pt x="1" y="5"/>
                      </a:lnTo>
                      <a:lnTo>
                        <a:pt x="2" y="4"/>
                      </a:lnTo>
                      <a:lnTo>
                        <a:pt x="2" y="4"/>
                      </a:lnTo>
                      <a:lnTo>
                        <a:pt x="2" y="2"/>
                      </a:lnTo>
                      <a:lnTo>
                        <a:pt x="2" y="0"/>
                      </a:lnTo>
                      <a:lnTo>
                        <a:pt x="2" y="0"/>
                      </a:lnTo>
                      <a:lnTo>
                        <a:pt x="2" y="0"/>
                      </a:lnTo>
                      <a:lnTo>
                        <a:pt x="2" y="0"/>
                      </a:lnTo>
                      <a:lnTo>
                        <a:pt x="2" y="0"/>
                      </a:lnTo>
                      <a:lnTo>
                        <a:pt x="2" y="2"/>
                      </a:lnTo>
                      <a:lnTo>
                        <a:pt x="1" y="4"/>
                      </a:lnTo>
                      <a:lnTo>
                        <a:pt x="1" y="4"/>
                      </a:lnTo>
                      <a:lnTo>
                        <a:pt x="1" y="4"/>
                      </a:lnTo>
                      <a:lnTo>
                        <a:pt x="0" y="5"/>
                      </a:lnTo>
                      <a:lnTo>
                        <a:pt x="0" y="5"/>
                      </a:lnTo>
                      <a:lnTo>
                        <a:pt x="0" y="6"/>
                      </a:lnTo>
                      <a:lnTo>
                        <a:pt x="0" y="6"/>
                      </a:lnTo>
                      <a:lnTo>
                        <a:pt x="0" y="6"/>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49" name="Freeform 1085">
                  <a:extLst>
                    <a:ext uri="{FF2B5EF4-FFF2-40B4-BE49-F238E27FC236}">
                      <a16:creationId xmlns:a16="http://schemas.microsoft.com/office/drawing/2014/main" id="{D8BF3351-3369-40D3-9217-AC6A7D038E04}"/>
                    </a:ext>
                  </a:extLst>
                </p:cNvPr>
                <p:cNvSpPr>
                  <a:spLocks/>
                </p:cNvSpPr>
                <p:nvPr/>
              </p:nvSpPr>
              <p:spPr bwMode="auto">
                <a:xfrm>
                  <a:off x="3297" y="1397"/>
                  <a:ext cx="1" cy="9"/>
                </a:xfrm>
                <a:custGeom>
                  <a:avLst/>
                  <a:gdLst>
                    <a:gd name="T0" fmla="*/ 0 w 1"/>
                    <a:gd name="T1" fmla="*/ 9 h 9"/>
                    <a:gd name="T2" fmla="*/ 0 w 1"/>
                    <a:gd name="T3" fmla="*/ 9 h 9"/>
                    <a:gd name="T4" fmla="*/ 0 w 1"/>
                    <a:gd name="T5" fmla="*/ 8 h 9"/>
                    <a:gd name="T6" fmla="*/ 1 w 1"/>
                    <a:gd name="T7" fmla="*/ 7 h 9"/>
                    <a:gd name="T8" fmla="*/ 1 w 1"/>
                    <a:gd name="T9" fmla="*/ 5 h 9"/>
                    <a:gd name="T10" fmla="*/ 1 w 1"/>
                    <a:gd name="T11" fmla="*/ 5 h 9"/>
                    <a:gd name="T12" fmla="*/ 1 w 1"/>
                    <a:gd name="T13" fmla="*/ 3 h 9"/>
                    <a:gd name="T14" fmla="*/ 1 w 1"/>
                    <a:gd name="T15" fmla="*/ 0 h 9"/>
                    <a:gd name="T16" fmla="*/ 1 w 1"/>
                    <a:gd name="T17" fmla="*/ 0 h 9"/>
                    <a:gd name="T18" fmla="*/ 1 w 1"/>
                    <a:gd name="T19" fmla="*/ 0 h 9"/>
                    <a:gd name="T20" fmla="*/ 1 w 1"/>
                    <a:gd name="T21" fmla="*/ 0 h 9"/>
                    <a:gd name="T22" fmla="*/ 1 w 1"/>
                    <a:gd name="T23" fmla="*/ 4 h 9"/>
                    <a:gd name="T24" fmla="*/ 0 w 1"/>
                    <a:gd name="T25" fmla="*/ 6 h 9"/>
                    <a:gd name="T26" fmla="*/ 0 w 1"/>
                    <a:gd name="T27" fmla="*/ 9 h 9"/>
                    <a:gd name="T28" fmla="*/ 0 w 1"/>
                    <a:gd name="T29" fmla="*/ 9 h 9"/>
                    <a:gd name="T30" fmla="*/ 0 w 1"/>
                    <a:gd name="T3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9">
                      <a:moveTo>
                        <a:pt x="0" y="9"/>
                      </a:moveTo>
                      <a:lnTo>
                        <a:pt x="0" y="9"/>
                      </a:lnTo>
                      <a:lnTo>
                        <a:pt x="0" y="8"/>
                      </a:lnTo>
                      <a:lnTo>
                        <a:pt x="1" y="7"/>
                      </a:lnTo>
                      <a:lnTo>
                        <a:pt x="1" y="5"/>
                      </a:lnTo>
                      <a:lnTo>
                        <a:pt x="1" y="5"/>
                      </a:lnTo>
                      <a:lnTo>
                        <a:pt x="1" y="3"/>
                      </a:lnTo>
                      <a:lnTo>
                        <a:pt x="1" y="0"/>
                      </a:lnTo>
                      <a:lnTo>
                        <a:pt x="1" y="0"/>
                      </a:lnTo>
                      <a:lnTo>
                        <a:pt x="1" y="0"/>
                      </a:lnTo>
                      <a:lnTo>
                        <a:pt x="1" y="0"/>
                      </a:lnTo>
                      <a:lnTo>
                        <a:pt x="1" y="4"/>
                      </a:lnTo>
                      <a:lnTo>
                        <a:pt x="0" y="6"/>
                      </a:lnTo>
                      <a:lnTo>
                        <a:pt x="0" y="9"/>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50" name="Freeform 1086">
                  <a:extLst>
                    <a:ext uri="{FF2B5EF4-FFF2-40B4-BE49-F238E27FC236}">
                      <a16:creationId xmlns:a16="http://schemas.microsoft.com/office/drawing/2014/main" id="{308547D8-1002-4095-AFA8-CFDA1D30D921}"/>
                    </a:ext>
                  </a:extLst>
                </p:cNvPr>
                <p:cNvSpPr>
                  <a:spLocks/>
                </p:cNvSpPr>
                <p:nvPr/>
              </p:nvSpPr>
              <p:spPr bwMode="auto">
                <a:xfrm>
                  <a:off x="3297" y="1397"/>
                  <a:ext cx="1" cy="9"/>
                </a:xfrm>
                <a:custGeom>
                  <a:avLst/>
                  <a:gdLst>
                    <a:gd name="T0" fmla="*/ 0 w 1"/>
                    <a:gd name="T1" fmla="*/ 9 h 9"/>
                    <a:gd name="T2" fmla="*/ 0 w 1"/>
                    <a:gd name="T3" fmla="*/ 9 h 9"/>
                    <a:gd name="T4" fmla="*/ 0 w 1"/>
                    <a:gd name="T5" fmla="*/ 8 h 9"/>
                    <a:gd name="T6" fmla="*/ 1 w 1"/>
                    <a:gd name="T7" fmla="*/ 7 h 9"/>
                    <a:gd name="T8" fmla="*/ 1 w 1"/>
                    <a:gd name="T9" fmla="*/ 5 h 9"/>
                    <a:gd name="T10" fmla="*/ 1 w 1"/>
                    <a:gd name="T11" fmla="*/ 5 h 9"/>
                    <a:gd name="T12" fmla="*/ 1 w 1"/>
                    <a:gd name="T13" fmla="*/ 3 h 9"/>
                    <a:gd name="T14" fmla="*/ 1 w 1"/>
                    <a:gd name="T15" fmla="*/ 0 h 9"/>
                    <a:gd name="T16" fmla="*/ 1 w 1"/>
                    <a:gd name="T17" fmla="*/ 0 h 9"/>
                    <a:gd name="T18" fmla="*/ 1 w 1"/>
                    <a:gd name="T19" fmla="*/ 0 h 9"/>
                    <a:gd name="T20" fmla="*/ 1 w 1"/>
                    <a:gd name="T21" fmla="*/ 0 h 9"/>
                    <a:gd name="T22" fmla="*/ 1 w 1"/>
                    <a:gd name="T23" fmla="*/ 4 h 9"/>
                    <a:gd name="T24" fmla="*/ 0 w 1"/>
                    <a:gd name="T25" fmla="*/ 6 h 9"/>
                    <a:gd name="T26" fmla="*/ 0 w 1"/>
                    <a:gd name="T27" fmla="*/ 9 h 9"/>
                    <a:gd name="T28" fmla="*/ 0 w 1"/>
                    <a:gd name="T29" fmla="*/ 9 h 9"/>
                    <a:gd name="T30" fmla="*/ 0 w 1"/>
                    <a:gd name="T3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9">
                      <a:moveTo>
                        <a:pt x="0" y="9"/>
                      </a:moveTo>
                      <a:lnTo>
                        <a:pt x="0" y="9"/>
                      </a:lnTo>
                      <a:lnTo>
                        <a:pt x="0" y="8"/>
                      </a:lnTo>
                      <a:lnTo>
                        <a:pt x="1" y="7"/>
                      </a:lnTo>
                      <a:lnTo>
                        <a:pt x="1" y="5"/>
                      </a:lnTo>
                      <a:lnTo>
                        <a:pt x="1" y="5"/>
                      </a:lnTo>
                      <a:lnTo>
                        <a:pt x="1" y="3"/>
                      </a:lnTo>
                      <a:lnTo>
                        <a:pt x="1" y="0"/>
                      </a:lnTo>
                      <a:lnTo>
                        <a:pt x="1" y="0"/>
                      </a:lnTo>
                      <a:lnTo>
                        <a:pt x="1" y="0"/>
                      </a:lnTo>
                      <a:lnTo>
                        <a:pt x="1" y="0"/>
                      </a:lnTo>
                      <a:lnTo>
                        <a:pt x="1" y="4"/>
                      </a:lnTo>
                      <a:lnTo>
                        <a:pt x="0" y="6"/>
                      </a:lnTo>
                      <a:lnTo>
                        <a:pt x="0" y="9"/>
                      </a:lnTo>
                      <a:lnTo>
                        <a:pt x="0" y="9"/>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51" name="Freeform 1087">
                  <a:extLst>
                    <a:ext uri="{FF2B5EF4-FFF2-40B4-BE49-F238E27FC236}">
                      <a16:creationId xmlns:a16="http://schemas.microsoft.com/office/drawing/2014/main" id="{4C87C5D4-1671-4A0C-BE36-00B9D084C2BB}"/>
                    </a:ext>
                  </a:extLst>
                </p:cNvPr>
                <p:cNvSpPr>
                  <a:spLocks/>
                </p:cNvSpPr>
                <p:nvPr/>
              </p:nvSpPr>
              <p:spPr bwMode="auto">
                <a:xfrm>
                  <a:off x="3286" y="1401"/>
                  <a:ext cx="5" cy="11"/>
                </a:xfrm>
                <a:custGeom>
                  <a:avLst/>
                  <a:gdLst>
                    <a:gd name="T0" fmla="*/ 5 w 5"/>
                    <a:gd name="T1" fmla="*/ 11 h 11"/>
                    <a:gd name="T2" fmla="*/ 5 w 5"/>
                    <a:gd name="T3" fmla="*/ 11 h 11"/>
                    <a:gd name="T4" fmla="*/ 4 w 5"/>
                    <a:gd name="T5" fmla="*/ 10 h 11"/>
                    <a:gd name="T6" fmla="*/ 4 w 5"/>
                    <a:gd name="T7" fmla="*/ 10 h 11"/>
                    <a:gd name="T8" fmla="*/ 3 w 5"/>
                    <a:gd name="T9" fmla="*/ 9 h 11"/>
                    <a:gd name="T10" fmla="*/ 3 w 5"/>
                    <a:gd name="T11" fmla="*/ 9 h 11"/>
                    <a:gd name="T12" fmla="*/ 3 w 5"/>
                    <a:gd name="T13" fmla="*/ 8 h 11"/>
                    <a:gd name="T14" fmla="*/ 2 w 5"/>
                    <a:gd name="T15" fmla="*/ 6 h 11"/>
                    <a:gd name="T16" fmla="*/ 2 w 5"/>
                    <a:gd name="T17" fmla="*/ 6 h 11"/>
                    <a:gd name="T18" fmla="*/ 1 w 5"/>
                    <a:gd name="T19" fmla="*/ 5 h 11"/>
                    <a:gd name="T20" fmla="*/ 1 w 5"/>
                    <a:gd name="T21" fmla="*/ 3 h 11"/>
                    <a:gd name="T22" fmla="*/ 0 w 5"/>
                    <a:gd name="T23" fmla="*/ 0 h 11"/>
                    <a:gd name="T24" fmla="*/ 0 w 5"/>
                    <a:gd name="T25" fmla="*/ 0 h 11"/>
                    <a:gd name="T26" fmla="*/ 0 w 5"/>
                    <a:gd name="T27" fmla="*/ 0 h 11"/>
                    <a:gd name="T28" fmla="*/ 0 w 5"/>
                    <a:gd name="T29" fmla="*/ 0 h 11"/>
                    <a:gd name="T30" fmla="*/ 1 w 5"/>
                    <a:gd name="T31" fmla="*/ 4 h 11"/>
                    <a:gd name="T32" fmla="*/ 1 w 5"/>
                    <a:gd name="T33" fmla="*/ 5 h 11"/>
                    <a:gd name="T34" fmla="*/ 2 w 5"/>
                    <a:gd name="T35" fmla="*/ 7 h 11"/>
                    <a:gd name="T36" fmla="*/ 2 w 5"/>
                    <a:gd name="T37" fmla="*/ 7 h 11"/>
                    <a:gd name="T38" fmla="*/ 3 w 5"/>
                    <a:gd name="T39" fmla="*/ 8 h 11"/>
                    <a:gd name="T40" fmla="*/ 3 w 5"/>
                    <a:gd name="T41" fmla="*/ 10 h 11"/>
                    <a:gd name="T42" fmla="*/ 3 w 5"/>
                    <a:gd name="T43" fmla="*/ 10 h 11"/>
                    <a:gd name="T44" fmla="*/ 4 w 5"/>
                    <a:gd name="T45" fmla="*/ 11 h 11"/>
                    <a:gd name="T46" fmla="*/ 4 w 5"/>
                    <a:gd name="T47" fmla="*/ 11 h 11"/>
                    <a:gd name="T48" fmla="*/ 5 w 5"/>
                    <a:gd name="T49" fmla="*/ 11 h 11"/>
                    <a:gd name="T50" fmla="*/ 5 w 5"/>
                    <a:gd name="T51" fmla="*/ 11 h 11"/>
                    <a:gd name="T52" fmla="*/ 5 w 5"/>
                    <a:gd name="T53" fmla="*/ 11 h 11"/>
                    <a:gd name="T54" fmla="*/ 5 w 5"/>
                    <a:gd name="T55" fmla="*/ 11 h 11"/>
                    <a:gd name="T56" fmla="*/ 5 w 5"/>
                    <a:gd name="T57" fmla="*/ 11 h 11"/>
                    <a:gd name="T58" fmla="*/ 5 w 5"/>
                    <a:gd name="T59" fmla="*/ 11 h 11"/>
                    <a:gd name="T60" fmla="*/ 5 w 5"/>
                    <a:gd name="T61" fmla="*/ 11 h 11"/>
                    <a:gd name="T62" fmla="*/ 5 w 5"/>
                    <a:gd name="T6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 h="11">
                      <a:moveTo>
                        <a:pt x="5" y="11"/>
                      </a:moveTo>
                      <a:lnTo>
                        <a:pt x="5" y="11"/>
                      </a:lnTo>
                      <a:lnTo>
                        <a:pt x="4" y="10"/>
                      </a:lnTo>
                      <a:lnTo>
                        <a:pt x="4" y="10"/>
                      </a:lnTo>
                      <a:lnTo>
                        <a:pt x="3" y="9"/>
                      </a:lnTo>
                      <a:lnTo>
                        <a:pt x="3" y="9"/>
                      </a:lnTo>
                      <a:lnTo>
                        <a:pt x="3" y="8"/>
                      </a:lnTo>
                      <a:lnTo>
                        <a:pt x="2" y="6"/>
                      </a:lnTo>
                      <a:lnTo>
                        <a:pt x="2" y="6"/>
                      </a:lnTo>
                      <a:lnTo>
                        <a:pt x="1" y="5"/>
                      </a:lnTo>
                      <a:lnTo>
                        <a:pt x="1" y="3"/>
                      </a:lnTo>
                      <a:lnTo>
                        <a:pt x="0" y="0"/>
                      </a:lnTo>
                      <a:lnTo>
                        <a:pt x="0" y="0"/>
                      </a:lnTo>
                      <a:lnTo>
                        <a:pt x="0" y="0"/>
                      </a:lnTo>
                      <a:lnTo>
                        <a:pt x="0" y="0"/>
                      </a:lnTo>
                      <a:lnTo>
                        <a:pt x="1" y="4"/>
                      </a:lnTo>
                      <a:lnTo>
                        <a:pt x="1" y="5"/>
                      </a:lnTo>
                      <a:lnTo>
                        <a:pt x="2" y="7"/>
                      </a:lnTo>
                      <a:lnTo>
                        <a:pt x="2" y="7"/>
                      </a:lnTo>
                      <a:lnTo>
                        <a:pt x="3" y="8"/>
                      </a:lnTo>
                      <a:lnTo>
                        <a:pt x="3" y="10"/>
                      </a:lnTo>
                      <a:lnTo>
                        <a:pt x="3" y="10"/>
                      </a:lnTo>
                      <a:lnTo>
                        <a:pt x="4" y="11"/>
                      </a:lnTo>
                      <a:lnTo>
                        <a:pt x="4" y="11"/>
                      </a:lnTo>
                      <a:lnTo>
                        <a:pt x="5" y="11"/>
                      </a:lnTo>
                      <a:lnTo>
                        <a:pt x="5" y="11"/>
                      </a:lnTo>
                      <a:lnTo>
                        <a:pt x="5" y="11"/>
                      </a:lnTo>
                      <a:lnTo>
                        <a:pt x="5" y="11"/>
                      </a:lnTo>
                      <a:lnTo>
                        <a:pt x="5" y="11"/>
                      </a:lnTo>
                      <a:lnTo>
                        <a:pt x="5" y="11"/>
                      </a:lnTo>
                      <a:lnTo>
                        <a:pt x="5" y="11"/>
                      </a:lnTo>
                      <a:lnTo>
                        <a:pt x="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52" name="Freeform 1088">
                  <a:extLst>
                    <a:ext uri="{FF2B5EF4-FFF2-40B4-BE49-F238E27FC236}">
                      <a16:creationId xmlns:a16="http://schemas.microsoft.com/office/drawing/2014/main" id="{5DB457AA-3A77-4617-A065-AD3013FD633E}"/>
                    </a:ext>
                  </a:extLst>
                </p:cNvPr>
                <p:cNvSpPr>
                  <a:spLocks/>
                </p:cNvSpPr>
                <p:nvPr/>
              </p:nvSpPr>
              <p:spPr bwMode="auto">
                <a:xfrm>
                  <a:off x="3286" y="1401"/>
                  <a:ext cx="5" cy="11"/>
                </a:xfrm>
                <a:custGeom>
                  <a:avLst/>
                  <a:gdLst>
                    <a:gd name="T0" fmla="*/ 5 w 5"/>
                    <a:gd name="T1" fmla="*/ 11 h 11"/>
                    <a:gd name="T2" fmla="*/ 5 w 5"/>
                    <a:gd name="T3" fmla="*/ 11 h 11"/>
                    <a:gd name="T4" fmla="*/ 4 w 5"/>
                    <a:gd name="T5" fmla="*/ 10 h 11"/>
                    <a:gd name="T6" fmla="*/ 4 w 5"/>
                    <a:gd name="T7" fmla="*/ 10 h 11"/>
                    <a:gd name="T8" fmla="*/ 3 w 5"/>
                    <a:gd name="T9" fmla="*/ 9 h 11"/>
                    <a:gd name="T10" fmla="*/ 3 w 5"/>
                    <a:gd name="T11" fmla="*/ 9 h 11"/>
                    <a:gd name="T12" fmla="*/ 3 w 5"/>
                    <a:gd name="T13" fmla="*/ 8 h 11"/>
                    <a:gd name="T14" fmla="*/ 2 w 5"/>
                    <a:gd name="T15" fmla="*/ 6 h 11"/>
                    <a:gd name="T16" fmla="*/ 2 w 5"/>
                    <a:gd name="T17" fmla="*/ 6 h 11"/>
                    <a:gd name="T18" fmla="*/ 1 w 5"/>
                    <a:gd name="T19" fmla="*/ 5 h 11"/>
                    <a:gd name="T20" fmla="*/ 1 w 5"/>
                    <a:gd name="T21" fmla="*/ 3 h 11"/>
                    <a:gd name="T22" fmla="*/ 0 w 5"/>
                    <a:gd name="T23" fmla="*/ 0 h 11"/>
                    <a:gd name="T24" fmla="*/ 0 w 5"/>
                    <a:gd name="T25" fmla="*/ 0 h 11"/>
                    <a:gd name="T26" fmla="*/ 0 w 5"/>
                    <a:gd name="T27" fmla="*/ 0 h 11"/>
                    <a:gd name="T28" fmla="*/ 0 w 5"/>
                    <a:gd name="T29" fmla="*/ 0 h 11"/>
                    <a:gd name="T30" fmla="*/ 1 w 5"/>
                    <a:gd name="T31" fmla="*/ 4 h 11"/>
                    <a:gd name="T32" fmla="*/ 1 w 5"/>
                    <a:gd name="T33" fmla="*/ 5 h 11"/>
                    <a:gd name="T34" fmla="*/ 2 w 5"/>
                    <a:gd name="T35" fmla="*/ 7 h 11"/>
                    <a:gd name="T36" fmla="*/ 2 w 5"/>
                    <a:gd name="T37" fmla="*/ 7 h 11"/>
                    <a:gd name="T38" fmla="*/ 3 w 5"/>
                    <a:gd name="T39" fmla="*/ 8 h 11"/>
                    <a:gd name="T40" fmla="*/ 3 w 5"/>
                    <a:gd name="T41" fmla="*/ 10 h 11"/>
                    <a:gd name="T42" fmla="*/ 3 w 5"/>
                    <a:gd name="T43" fmla="*/ 10 h 11"/>
                    <a:gd name="T44" fmla="*/ 4 w 5"/>
                    <a:gd name="T45" fmla="*/ 11 h 11"/>
                    <a:gd name="T46" fmla="*/ 4 w 5"/>
                    <a:gd name="T47" fmla="*/ 11 h 11"/>
                    <a:gd name="T48" fmla="*/ 5 w 5"/>
                    <a:gd name="T49" fmla="*/ 11 h 11"/>
                    <a:gd name="T50" fmla="*/ 5 w 5"/>
                    <a:gd name="T51" fmla="*/ 11 h 11"/>
                    <a:gd name="T52" fmla="*/ 5 w 5"/>
                    <a:gd name="T53" fmla="*/ 11 h 11"/>
                    <a:gd name="T54" fmla="*/ 5 w 5"/>
                    <a:gd name="T55" fmla="*/ 11 h 11"/>
                    <a:gd name="T56" fmla="*/ 5 w 5"/>
                    <a:gd name="T57" fmla="*/ 11 h 11"/>
                    <a:gd name="T58" fmla="*/ 5 w 5"/>
                    <a:gd name="T59" fmla="*/ 11 h 11"/>
                    <a:gd name="T60" fmla="*/ 5 w 5"/>
                    <a:gd name="T61" fmla="*/ 11 h 11"/>
                    <a:gd name="T62" fmla="*/ 5 w 5"/>
                    <a:gd name="T6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 h="11">
                      <a:moveTo>
                        <a:pt x="5" y="11"/>
                      </a:moveTo>
                      <a:lnTo>
                        <a:pt x="5" y="11"/>
                      </a:lnTo>
                      <a:lnTo>
                        <a:pt x="4" y="10"/>
                      </a:lnTo>
                      <a:lnTo>
                        <a:pt x="4" y="10"/>
                      </a:lnTo>
                      <a:lnTo>
                        <a:pt x="3" y="9"/>
                      </a:lnTo>
                      <a:lnTo>
                        <a:pt x="3" y="9"/>
                      </a:lnTo>
                      <a:lnTo>
                        <a:pt x="3" y="8"/>
                      </a:lnTo>
                      <a:lnTo>
                        <a:pt x="2" y="6"/>
                      </a:lnTo>
                      <a:lnTo>
                        <a:pt x="2" y="6"/>
                      </a:lnTo>
                      <a:lnTo>
                        <a:pt x="1" y="5"/>
                      </a:lnTo>
                      <a:lnTo>
                        <a:pt x="1" y="3"/>
                      </a:lnTo>
                      <a:lnTo>
                        <a:pt x="0" y="0"/>
                      </a:lnTo>
                      <a:lnTo>
                        <a:pt x="0" y="0"/>
                      </a:lnTo>
                      <a:lnTo>
                        <a:pt x="0" y="0"/>
                      </a:lnTo>
                      <a:lnTo>
                        <a:pt x="0" y="0"/>
                      </a:lnTo>
                      <a:lnTo>
                        <a:pt x="1" y="4"/>
                      </a:lnTo>
                      <a:lnTo>
                        <a:pt x="1" y="5"/>
                      </a:lnTo>
                      <a:lnTo>
                        <a:pt x="2" y="7"/>
                      </a:lnTo>
                      <a:lnTo>
                        <a:pt x="2" y="7"/>
                      </a:lnTo>
                      <a:lnTo>
                        <a:pt x="3" y="8"/>
                      </a:lnTo>
                      <a:lnTo>
                        <a:pt x="3" y="10"/>
                      </a:lnTo>
                      <a:lnTo>
                        <a:pt x="3" y="10"/>
                      </a:lnTo>
                      <a:lnTo>
                        <a:pt x="4" y="11"/>
                      </a:lnTo>
                      <a:lnTo>
                        <a:pt x="4" y="11"/>
                      </a:lnTo>
                      <a:lnTo>
                        <a:pt x="5" y="11"/>
                      </a:lnTo>
                      <a:lnTo>
                        <a:pt x="5" y="11"/>
                      </a:lnTo>
                      <a:lnTo>
                        <a:pt x="5" y="11"/>
                      </a:lnTo>
                      <a:lnTo>
                        <a:pt x="5" y="11"/>
                      </a:lnTo>
                      <a:lnTo>
                        <a:pt x="5" y="11"/>
                      </a:lnTo>
                      <a:lnTo>
                        <a:pt x="5" y="11"/>
                      </a:lnTo>
                      <a:lnTo>
                        <a:pt x="5" y="11"/>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53" name="Freeform 1089">
                  <a:extLst>
                    <a:ext uri="{FF2B5EF4-FFF2-40B4-BE49-F238E27FC236}">
                      <a16:creationId xmlns:a16="http://schemas.microsoft.com/office/drawing/2014/main" id="{AB7D5581-A30B-44C4-AE06-93E9E42264A6}"/>
                    </a:ext>
                  </a:extLst>
                </p:cNvPr>
                <p:cNvSpPr>
                  <a:spLocks/>
                </p:cNvSpPr>
                <p:nvPr/>
              </p:nvSpPr>
              <p:spPr bwMode="auto">
                <a:xfrm>
                  <a:off x="3284" y="1403"/>
                  <a:ext cx="3" cy="4"/>
                </a:xfrm>
                <a:custGeom>
                  <a:avLst/>
                  <a:gdLst>
                    <a:gd name="T0" fmla="*/ 3 w 3"/>
                    <a:gd name="T1" fmla="*/ 4 h 4"/>
                    <a:gd name="T2" fmla="*/ 3 w 3"/>
                    <a:gd name="T3" fmla="*/ 4 h 4"/>
                    <a:gd name="T4" fmla="*/ 2 w 3"/>
                    <a:gd name="T5" fmla="*/ 2 h 4"/>
                    <a:gd name="T6" fmla="*/ 2 w 3"/>
                    <a:gd name="T7" fmla="*/ 2 h 4"/>
                    <a:gd name="T8" fmla="*/ 1 w 3"/>
                    <a:gd name="T9" fmla="*/ 1 h 4"/>
                    <a:gd name="T10" fmla="*/ 0 w 3"/>
                    <a:gd name="T11" fmla="*/ 0 h 4"/>
                    <a:gd name="T12" fmla="*/ 0 w 3"/>
                    <a:gd name="T13" fmla="*/ 0 h 4"/>
                    <a:gd name="T14" fmla="*/ 0 w 3"/>
                    <a:gd name="T15" fmla="*/ 0 h 4"/>
                    <a:gd name="T16" fmla="*/ 0 w 3"/>
                    <a:gd name="T17" fmla="*/ 0 h 4"/>
                    <a:gd name="T18" fmla="*/ 0 w 3"/>
                    <a:gd name="T19" fmla="*/ 0 h 4"/>
                    <a:gd name="T20" fmla="*/ 0 w 3"/>
                    <a:gd name="T21" fmla="*/ 0 h 4"/>
                    <a:gd name="T22" fmla="*/ 0 w 3"/>
                    <a:gd name="T23" fmla="*/ 0 h 4"/>
                    <a:gd name="T24" fmla="*/ 0 w 3"/>
                    <a:gd name="T25" fmla="*/ 0 h 4"/>
                    <a:gd name="T26" fmla="*/ 0 w 3"/>
                    <a:gd name="T27" fmla="*/ 0 h 4"/>
                    <a:gd name="T28" fmla="*/ 0 w 3"/>
                    <a:gd name="T29" fmla="*/ 0 h 4"/>
                    <a:gd name="T30" fmla="*/ 0 w 3"/>
                    <a:gd name="T31" fmla="*/ 0 h 4"/>
                    <a:gd name="T32" fmla="*/ 0 w 3"/>
                    <a:gd name="T33" fmla="*/ 0 h 4"/>
                    <a:gd name="T34" fmla="*/ 0 w 3"/>
                    <a:gd name="T35" fmla="*/ 0 h 4"/>
                    <a:gd name="T36" fmla="*/ 0 w 3"/>
                    <a:gd name="T37" fmla="*/ 0 h 4"/>
                    <a:gd name="T38" fmla="*/ 0 w 3"/>
                    <a:gd name="T39" fmla="*/ 0 h 4"/>
                    <a:gd name="T40" fmla="*/ 0 w 3"/>
                    <a:gd name="T41" fmla="*/ 1 h 4"/>
                    <a:gd name="T42" fmla="*/ 1 w 3"/>
                    <a:gd name="T43" fmla="*/ 2 h 4"/>
                    <a:gd name="T44" fmla="*/ 1 w 3"/>
                    <a:gd name="T45" fmla="*/ 2 h 4"/>
                    <a:gd name="T46" fmla="*/ 2 w 3"/>
                    <a:gd name="T47" fmla="*/ 3 h 4"/>
                    <a:gd name="T48" fmla="*/ 3 w 3"/>
                    <a:gd name="T49" fmla="*/ 4 h 4"/>
                    <a:gd name="T50" fmla="*/ 3 w 3"/>
                    <a:gd name="T51" fmla="*/ 4 h 4"/>
                    <a:gd name="T52" fmla="*/ 3 w 3"/>
                    <a:gd name="T5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4">
                      <a:moveTo>
                        <a:pt x="3" y="4"/>
                      </a:moveTo>
                      <a:lnTo>
                        <a:pt x="3" y="4"/>
                      </a:lnTo>
                      <a:lnTo>
                        <a:pt x="2" y="2"/>
                      </a:lnTo>
                      <a:lnTo>
                        <a:pt x="2" y="2"/>
                      </a:lnTo>
                      <a:lnTo>
                        <a:pt x="1"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1" y="2"/>
                      </a:lnTo>
                      <a:lnTo>
                        <a:pt x="1" y="2"/>
                      </a:lnTo>
                      <a:lnTo>
                        <a:pt x="2" y="3"/>
                      </a:lnTo>
                      <a:lnTo>
                        <a:pt x="3" y="4"/>
                      </a:lnTo>
                      <a:lnTo>
                        <a:pt x="3"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54" name="Freeform 1090">
                  <a:extLst>
                    <a:ext uri="{FF2B5EF4-FFF2-40B4-BE49-F238E27FC236}">
                      <a16:creationId xmlns:a16="http://schemas.microsoft.com/office/drawing/2014/main" id="{78F28B64-7D37-4AC5-A9D6-19E450FEDC58}"/>
                    </a:ext>
                  </a:extLst>
                </p:cNvPr>
                <p:cNvSpPr>
                  <a:spLocks/>
                </p:cNvSpPr>
                <p:nvPr/>
              </p:nvSpPr>
              <p:spPr bwMode="auto">
                <a:xfrm>
                  <a:off x="3284" y="1403"/>
                  <a:ext cx="3" cy="4"/>
                </a:xfrm>
                <a:custGeom>
                  <a:avLst/>
                  <a:gdLst>
                    <a:gd name="T0" fmla="*/ 3 w 3"/>
                    <a:gd name="T1" fmla="*/ 4 h 4"/>
                    <a:gd name="T2" fmla="*/ 3 w 3"/>
                    <a:gd name="T3" fmla="*/ 4 h 4"/>
                    <a:gd name="T4" fmla="*/ 2 w 3"/>
                    <a:gd name="T5" fmla="*/ 2 h 4"/>
                    <a:gd name="T6" fmla="*/ 2 w 3"/>
                    <a:gd name="T7" fmla="*/ 2 h 4"/>
                    <a:gd name="T8" fmla="*/ 1 w 3"/>
                    <a:gd name="T9" fmla="*/ 1 h 4"/>
                    <a:gd name="T10" fmla="*/ 0 w 3"/>
                    <a:gd name="T11" fmla="*/ 0 h 4"/>
                    <a:gd name="T12" fmla="*/ 0 w 3"/>
                    <a:gd name="T13" fmla="*/ 0 h 4"/>
                    <a:gd name="T14" fmla="*/ 0 w 3"/>
                    <a:gd name="T15" fmla="*/ 0 h 4"/>
                    <a:gd name="T16" fmla="*/ 0 w 3"/>
                    <a:gd name="T17" fmla="*/ 0 h 4"/>
                    <a:gd name="T18" fmla="*/ 0 w 3"/>
                    <a:gd name="T19" fmla="*/ 0 h 4"/>
                    <a:gd name="T20" fmla="*/ 0 w 3"/>
                    <a:gd name="T21" fmla="*/ 0 h 4"/>
                    <a:gd name="T22" fmla="*/ 0 w 3"/>
                    <a:gd name="T23" fmla="*/ 0 h 4"/>
                    <a:gd name="T24" fmla="*/ 0 w 3"/>
                    <a:gd name="T25" fmla="*/ 0 h 4"/>
                    <a:gd name="T26" fmla="*/ 0 w 3"/>
                    <a:gd name="T27" fmla="*/ 0 h 4"/>
                    <a:gd name="T28" fmla="*/ 0 w 3"/>
                    <a:gd name="T29" fmla="*/ 0 h 4"/>
                    <a:gd name="T30" fmla="*/ 0 w 3"/>
                    <a:gd name="T31" fmla="*/ 0 h 4"/>
                    <a:gd name="T32" fmla="*/ 0 w 3"/>
                    <a:gd name="T33" fmla="*/ 0 h 4"/>
                    <a:gd name="T34" fmla="*/ 0 w 3"/>
                    <a:gd name="T35" fmla="*/ 0 h 4"/>
                    <a:gd name="T36" fmla="*/ 0 w 3"/>
                    <a:gd name="T37" fmla="*/ 0 h 4"/>
                    <a:gd name="T38" fmla="*/ 0 w 3"/>
                    <a:gd name="T39" fmla="*/ 0 h 4"/>
                    <a:gd name="T40" fmla="*/ 0 w 3"/>
                    <a:gd name="T41" fmla="*/ 1 h 4"/>
                    <a:gd name="T42" fmla="*/ 1 w 3"/>
                    <a:gd name="T43" fmla="*/ 2 h 4"/>
                    <a:gd name="T44" fmla="*/ 1 w 3"/>
                    <a:gd name="T45" fmla="*/ 2 h 4"/>
                    <a:gd name="T46" fmla="*/ 2 w 3"/>
                    <a:gd name="T47" fmla="*/ 3 h 4"/>
                    <a:gd name="T48" fmla="*/ 3 w 3"/>
                    <a:gd name="T49" fmla="*/ 4 h 4"/>
                    <a:gd name="T50" fmla="*/ 3 w 3"/>
                    <a:gd name="T51" fmla="*/ 4 h 4"/>
                    <a:gd name="T52" fmla="*/ 3 w 3"/>
                    <a:gd name="T5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4">
                      <a:moveTo>
                        <a:pt x="3" y="4"/>
                      </a:moveTo>
                      <a:lnTo>
                        <a:pt x="3" y="4"/>
                      </a:lnTo>
                      <a:lnTo>
                        <a:pt x="2" y="2"/>
                      </a:lnTo>
                      <a:lnTo>
                        <a:pt x="2" y="2"/>
                      </a:lnTo>
                      <a:lnTo>
                        <a:pt x="1"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1" y="2"/>
                      </a:lnTo>
                      <a:lnTo>
                        <a:pt x="1" y="2"/>
                      </a:lnTo>
                      <a:lnTo>
                        <a:pt x="2" y="3"/>
                      </a:lnTo>
                      <a:lnTo>
                        <a:pt x="3" y="4"/>
                      </a:lnTo>
                      <a:lnTo>
                        <a:pt x="3" y="4"/>
                      </a:lnTo>
                      <a:lnTo>
                        <a:pt x="3"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55" name="Freeform 1091">
                  <a:extLst>
                    <a:ext uri="{FF2B5EF4-FFF2-40B4-BE49-F238E27FC236}">
                      <a16:creationId xmlns:a16="http://schemas.microsoft.com/office/drawing/2014/main" id="{EC0D023C-762E-482D-8BCE-AFC8F0E0F80E}"/>
                    </a:ext>
                  </a:extLst>
                </p:cNvPr>
                <p:cNvSpPr>
                  <a:spLocks/>
                </p:cNvSpPr>
                <p:nvPr/>
              </p:nvSpPr>
              <p:spPr bwMode="auto">
                <a:xfrm>
                  <a:off x="3291" y="1406"/>
                  <a:ext cx="0" cy="6"/>
                </a:xfrm>
                <a:custGeom>
                  <a:avLst/>
                  <a:gdLst>
                    <a:gd name="T0" fmla="*/ 6 h 6"/>
                    <a:gd name="T1" fmla="*/ 6 h 6"/>
                    <a:gd name="T2" fmla="*/ 6 h 6"/>
                    <a:gd name="T3" fmla="*/ 6 h 6"/>
                    <a:gd name="T4" fmla="*/ 6 h 6"/>
                    <a:gd name="T5" fmla="*/ 6 h 6"/>
                    <a:gd name="T6" fmla="*/ 6 h 6"/>
                    <a:gd name="T7" fmla="*/ 6 h 6"/>
                    <a:gd name="T8" fmla="*/ 5 h 6"/>
                    <a:gd name="T9" fmla="*/ 4 h 6"/>
                    <a:gd name="T10" fmla="*/ 4 h 6"/>
                    <a:gd name="T11" fmla="*/ 2 h 6"/>
                    <a:gd name="T12" fmla="*/ 0 h 6"/>
                    <a:gd name="T13" fmla="*/ 0 h 6"/>
                    <a:gd name="T14" fmla="*/ 0 h 6"/>
                    <a:gd name="T15" fmla="*/ 0 h 6"/>
                    <a:gd name="T16" fmla="*/ 0 h 6"/>
                    <a:gd name="T17" fmla="*/ 4 h 6"/>
                    <a:gd name="T18" fmla="*/ 4 h 6"/>
                    <a:gd name="T19" fmla="*/ 5 h 6"/>
                    <a:gd name="T20" fmla="*/ 6 h 6"/>
                    <a:gd name="T21" fmla="*/ 6 h 6"/>
                    <a:gd name="T22" fmla="*/ 6 h 6"/>
                    <a:gd name="T23" fmla="*/ 6 h 6"/>
                    <a:gd name="T24" fmla="*/ 6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Lst>
                  <a:rect l="0" t="0" r="r" b="b"/>
                  <a:pathLst>
                    <a:path h="6">
                      <a:moveTo>
                        <a:pt x="0" y="6"/>
                      </a:moveTo>
                      <a:lnTo>
                        <a:pt x="0" y="6"/>
                      </a:lnTo>
                      <a:lnTo>
                        <a:pt x="0" y="6"/>
                      </a:lnTo>
                      <a:lnTo>
                        <a:pt x="0" y="6"/>
                      </a:lnTo>
                      <a:lnTo>
                        <a:pt x="0" y="6"/>
                      </a:lnTo>
                      <a:lnTo>
                        <a:pt x="0" y="6"/>
                      </a:lnTo>
                      <a:lnTo>
                        <a:pt x="0" y="6"/>
                      </a:lnTo>
                      <a:lnTo>
                        <a:pt x="0" y="6"/>
                      </a:lnTo>
                      <a:lnTo>
                        <a:pt x="0" y="5"/>
                      </a:lnTo>
                      <a:lnTo>
                        <a:pt x="0" y="4"/>
                      </a:lnTo>
                      <a:lnTo>
                        <a:pt x="0" y="4"/>
                      </a:lnTo>
                      <a:lnTo>
                        <a:pt x="0" y="2"/>
                      </a:lnTo>
                      <a:lnTo>
                        <a:pt x="0" y="0"/>
                      </a:lnTo>
                      <a:lnTo>
                        <a:pt x="0" y="0"/>
                      </a:lnTo>
                      <a:lnTo>
                        <a:pt x="0" y="0"/>
                      </a:lnTo>
                      <a:lnTo>
                        <a:pt x="0" y="0"/>
                      </a:lnTo>
                      <a:lnTo>
                        <a:pt x="0" y="0"/>
                      </a:lnTo>
                      <a:lnTo>
                        <a:pt x="0" y="4"/>
                      </a:lnTo>
                      <a:lnTo>
                        <a:pt x="0" y="4"/>
                      </a:lnTo>
                      <a:lnTo>
                        <a:pt x="0" y="5"/>
                      </a:lnTo>
                      <a:lnTo>
                        <a:pt x="0" y="6"/>
                      </a:lnTo>
                      <a:lnTo>
                        <a:pt x="0" y="6"/>
                      </a:lnTo>
                      <a:lnTo>
                        <a:pt x="0" y="6"/>
                      </a:lnTo>
                      <a:lnTo>
                        <a:pt x="0"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56" name="Freeform 1092">
                  <a:extLst>
                    <a:ext uri="{FF2B5EF4-FFF2-40B4-BE49-F238E27FC236}">
                      <a16:creationId xmlns:a16="http://schemas.microsoft.com/office/drawing/2014/main" id="{C64CCE93-D435-45FE-9289-9D33A31CA9BE}"/>
                    </a:ext>
                  </a:extLst>
                </p:cNvPr>
                <p:cNvSpPr>
                  <a:spLocks/>
                </p:cNvSpPr>
                <p:nvPr/>
              </p:nvSpPr>
              <p:spPr bwMode="auto">
                <a:xfrm>
                  <a:off x="3291" y="1406"/>
                  <a:ext cx="0" cy="6"/>
                </a:xfrm>
                <a:custGeom>
                  <a:avLst/>
                  <a:gdLst>
                    <a:gd name="T0" fmla="*/ 6 h 6"/>
                    <a:gd name="T1" fmla="*/ 6 h 6"/>
                    <a:gd name="T2" fmla="*/ 6 h 6"/>
                    <a:gd name="T3" fmla="*/ 6 h 6"/>
                    <a:gd name="T4" fmla="*/ 6 h 6"/>
                    <a:gd name="T5" fmla="*/ 6 h 6"/>
                    <a:gd name="T6" fmla="*/ 6 h 6"/>
                    <a:gd name="T7" fmla="*/ 6 h 6"/>
                    <a:gd name="T8" fmla="*/ 5 h 6"/>
                    <a:gd name="T9" fmla="*/ 4 h 6"/>
                    <a:gd name="T10" fmla="*/ 4 h 6"/>
                    <a:gd name="T11" fmla="*/ 2 h 6"/>
                    <a:gd name="T12" fmla="*/ 0 h 6"/>
                    <a:gd name="T13" fmla="*/ 0 h 6"/>
                    <a:gd name="T14" fmla="*/ 0 h 6"/>
                    <a:gd name="T15" fmla="*/ 0 h 6"/>
                    <a:gd name="T16" fmla="*/ 0 h 6"/>
                    <a:gd name="T17" fmla="*/ 4 h 6"/>
                    <a:gd name="T18" fmla="*/ 4 h 6"/>
                    <a:gd name="T19" fmla="*/ 5 h 6"/>
                    <a:gd name="T20" fmla="*/ 6 h 6"/>
                    <a:gd name="T21" fmla="*/ 6 h 6"/>
                    <a:gd name="T22" fmla="*/ 6 h 6"/>
                    <a:gd name="T23" fmla="*/ 6 h 6"/>
                    <a:gd name="T24" fmla="*/ 6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Lst>
                  <a:rect l="0" t="0" r="r" b="b"/>
                  <a:pathLst>
                    <a:path h="6">
                      <a:moveTo>
                        <a:pt x="0" y="6"/>
                      </a:moveTo>
                      <a:lnTo>
                        <a:pt x="0" y="6"/>
                      </a:lnTo>
                      <a:lnTo>
                        <a:pt x="0" y="6"/>
                      </a:lnTo>
                      <a:lnTo>
                        <a:pt x="0" y="6"/>
                      </a:lnTo>
                      <a:lnTo>
                        <a:pt x="0" y="6"/>
                      </a:lnTo>
                      <a:lnTo>
                        <a:pt x="0" y="6"/>
                      </a:lnTo>
                      <a:lnTo>
                        <a:pt x="0" y="6"/>
                      </a:lnTo>
                      <a:lnTo>
                        <a:pt x="0" y="6"/>
                      </a:lnTo>
                      <a:lnTo>
                        <a:pt x="0" y="5"/>
                      </a:lnTo>
                      <a:lnTo>
                        <a:pt x="0" y="4"/>
                      </a:lnTo>
                      <a:lnTo>
                        <a:pt x="0" y="4"/>
                      </a:lnTo>
                      <a:lnTo>
                        <a:pt x="0" y="2"/>
                      </a:lnTo>
                      <a:lnTo>
                        <a:pt x="0" y="0"/>
                      </a:lnTo>
                      <a:lnTo>
                        <a:pt x="0" y="0"/>
                      </a:lnTo>
                      <a:lnTo>
                        <a:pt x="0" y="0"/>
                      </a:lnTo>
                      <a:lnTo>
                        <a:pt x="0" y="0"/>
                      </a:lnTo>
                      <a:lnTo>
                        <a:pt x="0" y="0"/>
                      </a:lnTo>
                      <a:lnTo>
                        <a:pt x="0" y="4"/>
                      </a:lnTo>
                      <a:lnTo>
                        <a:pt x="0" y="4"/>
                      </a:lnTo>
                      <a:lnTo>
                        <a:pt x="0" y="5"/>
                      </a:lnTo>
                      <a:lnTo>
                        <a:pt x="0" y="6"/>
                      </a:lnTo>
                      <a:lnTo>
                        <a:pt x="0" y="6"/>
                      </a:lnTo>
                      <a:lnTo>
                        <a:pt x="0" y="6"/>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57" name="Freeform 1093">
                  <a:extLst>
                    <a:ext uri="{FF2B5EF4-FFF2-40B4-BE49-F238E27FC236}">
                      <a16:creationId xmlns:a16="http://schemas.microsoft.com/office/drawing/2014/main" id="{6064A135-AA4E-4031-B22C-D43BDCBAFB18}"/>
                    </a:ext>
                  </a:extLst>
                </p:cNvPr>
                <p:cNvSpPr>
                  <a:spLocks/>
                </p:cNvSpPr>
                <p:nvPr/>
              </p:nvSpPr>
              <p:spPr bwMode="auto">
                <a:xfrm>
                  <a:off x="3291" y="1412"/>
                  <a:ext cx="2" cy="3"/>
                </a:xfrm>
                <a:custGeom>
                  <a:avLst/>
                  <a:gdLst>
                    <a:gd name="T0" fmla="*/ 0 w 2"/>
                    <a:gd name="T1" fmla="*/ 0 h 3"/>
                    <a:gd name="T2" fmla="*/ 0 w 2"/>
                    <a:gd name="T3" fmla="*/ 0 h 3"/>
                    <a:gd name="T4" fmla="*/ 0 w 2"/>
                    <a:gd name="T5" fmla="*/ 1 h 3"/>
                    <a:gd name="T6" fmla="*/ 1 w 2"/>
                    <a:gd name="T7" fmla="*/ 1 h 3"/>
                    <a:gd name="T8" fmla="*/ 2 w 2"/>
                    <a:gd name="T9" fmla="*/ 3 h 3"/>
                    <a:gd name="T10" fmla="*/ 2 w 2"/>
                    <a:gd name="T11" fmla="*/ 3 h 3"/>
                    <a:gd name="T12" fmla="*/ 2 w 2"/>
                    <a:gd name="T13" fmla="*/ 3 h 3"/>
                    <a:gd name="T14" fmla="*/ 2 w 2"/>
                    <a:gd name="T15" fmla="*/ 3 h 3"/>
                    <a:gd name="T16" fmla="*/ 1 w 2"/>
                    <a:gd name="T17" fmla="*/ 1 h 3"/>
                    <a:gd name="T18" fmla="*/ 0 w 2"/>
                    <a:gd name="T19" fmla="*/ 1 h 3"/>
                    <a:gd name="T20" fmla="*/ 0 w 2"/>
                    <a:gd name="T21" fmla="*/ 0 h 3"/>
                    <a:gd name="T22" fmla="*/ 0 w 2"/>
                    <a:gd name="T23" fmla="*/ 0 h 3"/>
                    <a:gd name="T24" fmla="*/ 0 w 2"/>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
                      <a:moveTo>
                        <a:pt x="0" y="0"/>
                      </a:moveTo>
                      <a:lnTo>
                        <a:pt x="0" y="0"/>
                      </a:lnTo>
                      <a:lnTo>
                        <a:pt x="0" y="1"/>
                      </a:lnTo>
                      <a:lnTo>
                        <a:pt x="1" y="1"/>
                      </a:lnTo>
                      <a:lnTo>
                        <a:pt x="2" y="3"/>
                      </a:lnTo>
                      <a:lnTo>
                        <a:pt x="2" y="3"/>
                      </a:lnTo>
                      <a:lnTo>
                        <a:pt x="2" y="3"/>
                      </a:lnTo>
                      <a:lnTo>
                        <a:pt x="2" y="3"/>
                      </a:lnTo>
                      <a:lnTo>
                        <a:pt x="1" y="1"/>
                      </a:lnTo>
                      <a:lnTo>
                        <a:pt x="0"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58" name="Freeform 1094">
                  <a:extLst>
                    <a:ext uri="{FF2B5EF4-FFF2-40B4-BE49-F238E27FC236}">
                      <a16:creationId xmlns:a16="http://schemas.microsoft.com/office/drawing/2014/main" id="{4D8E7647-8BFB-4F6D-A721-9C2981A588A3}"/>
                    </a:ext>
                  </a:extLst>
                </p:cNvPr>
                <p:cNvSpPr>
                  <a:spLocks/>
                </p:cNvSpPr>
                <p:nvPr/>
              </p:nvSpPr>
              <p:spPr bwMode="auto">
                <a:xfrm>
                  <a:off x="3291" y="1412"/>
                  <a:ext cx="2" cy="3"/>
                </a:xfrm>
                <a:custGeom>
                  <a:avLst/>
                  <a:gdLst>
                    <a:gd name="T0" fmla="*/ 0 w 2"/>
                    <a:gd name="T1" fmla="*/ 0 h 3"/>
                    <a:gd name="T2" fmla="*/ 0 w 2"/>
                    <a:gd name="T3" fmla="*/ 0 h 3"/>
                    <a:gd name="T4" fmla="*/ 0 w 2"/>
                    <a:gd name="T5" fmla="*/ 1 h 3"/>
                    <a:gd name="T6" fmla="*/ 1 w 2"/>
                    <a:gd name="T7" fmla="*/ 1 h 3"/>
                    <a:gd name="T8" fmla="*/ 2 w 2"/>
                    <a:gd name="T9" fmla="*/ 3 h 3"/>
                    <a:gd name="T10" fmla="*/ 2 w 2"/>
                    <a:gd name="T11" fmla="*/ 3 h 3"/>
                    <a:gd name="T12" fmla="*/ 2 w 2"/>
                    <a:gd name="T13" fmla="*/ 3 h 3"/>
                    <a:gd name="T14" fmla="*/ 2 w 2"/>
                    <a:gd name="T15" fmla="*/ 3 h 3"/>
                    <a:gd name="T16" fmla="*/ 1 w 2"/>
                    <a:gd name="T17" fmla="*/ 1 h 3"/>
                    <a:gd name="T18" fmla="*/ 0 w 2"/>
                    <a:gd name="T19" fmla="*/ 1 h 3"/>
                    <a:gd name="T20" fmla="*/ 0 w 2"/>
                    <a:gd name="T21" fmla="*/ 0 h 3"/>
                    <a:gd name="T22" fmla="*/ 0 w 2"/>
                    <a:gd name="T23" fmla="*/ 0 h 3"/>
                    <a:gd name="T24" fmla="*/ 0 w 2"/>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
                      <a:moveTo>
                        <a:pt x="0" y="0"/>
                      </a:moveTo>
                      <a:lnTo>
                        <a:pt x="0" y="0"/>
                      </a:lnTo>
                      <a:lnTo>
                        <a:pt x="0" y="1"/>
                      </a:lnTo>
                      <a:lnTo>
                        <a:pt x="1" y="1"/>
                      </a:lnTo>
                      <a:lnTo>
                        <a:pt x="2" y="3"/>
                      </a:lnTo>
                      <a:lnTo>
                        <a:pt x="2" y="3"/>
                      </a:lnTo>
                      <a:lnTo>
                        <a:pt x="2" y="3"/>
                      </a:lnTo>
                      <a:lnTo>
                        <a:pt x="2" y="3"/>
                      </a:lnTo>
                      <a:lnTo>
                        <a:pt x="1" y="1"/>
                      </a:lnTo>
                      <a:lnTo>
                        <a:pt x="0"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59" name="Freeform 1095">
                  <a:extLst>
                    <a:ext uri="{FF2B5EF4-FFF2-40B4-BE49-F238E27FC236}">
                      <a16:creationId xmlns:a16="http://schemas.microsoft.com/office/drawing/2014/main" id="{CB06F093-B3DF-494A-A606-9912406D9394}"/>
                    </a:ext>
                  </a:extLst>
                </p:cNvPr>
                <p:cNvSpPr>
                  <a:spLocks/>
                </p:cNvSpPr>
                <p:nvPr/>
              </p:nvSpPr>
              <p:spPr bwMode="auto">
                <a:xfrm>
                  <a:off x="3311" y="1361"/>
                  <a:ext cx="40" cy="58"/>
                </a:xfrm>
                <a:custGeom>
                  <a:avLst/>
                  <a:gdLst>
                    <a:gd name="T0" fmla="*/ 37 w 40"/>
                    <a:gd name="T1" fmla="*/ 35 h 58"/>
                    <a:gd name="T2" fmla="*/ 34 w 40"/>
                    <a:gd name="T3" fmla="*/ 30 h 58"/>
                    <a:gd name="T4" fmla="*/ 32 w 40"/>
                    <a:gd name="T5" fmla="*/ 28 h 58"/>
                    <a:gd name="T6" fmla="*/ 32 w 40"/>
                    <a:gd name="T7" fmla="*/ 25 h 58"/>
                    <a:gd name="T8" fmla="*/ 37 w 40"/>
                    <a:gd name="T9" fmla="*/ 22 h 58"/>
                    <a:gd name="T10" fmla="*/ 36 w 40"/>
                    <a:gd name="T11" fmla="*/ 17 h 58"/>
                    <a:gd name="T12" fmla="*/ 38 w 40"/>
                    <a:gd name="T13" fmla="*/ 11 h 58"/>
                    <a:gd name="T14" fmla="*/ 30 w 40"/>
                    <a:gd name="T15" fmla="*/ 8 h 58"/>
                    <a:gd name="T16" fmla="*/ 26 w 40"/>
                    <a:gd name="T17" fmla="*/ 6 h 58"/>
                    <a:gd name="T18" fmla="*/ 20 w 40"/>
                    <a:gd name="T19" fmla="*/ 6 h 58"/>
                    <a:gd name="T20" fmla="*/ 14 w 40"/>
                    <a:gd name="T21" fmla="*/ 6 h 58"/>
                    <a:gd name="T22" fmla="*/ 12 w 40"/>
                    <a:gd name="T23" fmla="*/ 4 h 58"/>
                    <a:gd name="T24" fmla="*/ 10 w 40"/>
                    <a:gd name="T25" fmla="*/ 1 h 58"/>
                    <a:gd name="T26" fmla="*/ 6 w 40"/>
                    <a:gd name="T27" fmla="*/ 0 h 58"/>
                    <a:gd name="T28" fmla="*/ 4 w 40"/>
                    <a:gd name="T29" fmla="*/ 2 h 58"/>
                    <a:gd name="T30" fmla="*/ 5 w 40"/>
                    <a:gd name="T31" fmla="*/ 1 h 58"/>
                    <a:gd name="T32" fmla="*/ 8 w 40"/>
                    <a:gd name="T33" fmla="*/ 0 h 58"/>
                    <a:gd name="T34" fmla="*/ 10 w 40"/>
                    <a:gd name="T35" fmla="*/ 4 h 58"/>
                    <a:gd name="T36" fmla="*/ 13 w 40"/>
                    <a:gd name="T37" fmla="*/ 6 h 58"/>
                    <a:gd name="T38" fmla="*/ 15 w 40"/>
                    <a:gd name="T39" fmla="*/ 7 h 58"/>
                    <a:gd name="T40" fmla="*/ 19 w 40"/>
                    <a:gd name="T41" fmla="*/ 6 h 58"/>
                    <a:gd name="T42" fmla="*/ 20 w 40"/>
                    <a:gd name="T43" fmla="*/ 8 h 58"/>
                    <a:gd name="T44" fmla="*/ 27 w 40"/>
                    <a:gd name="T45" fmla="*/ 7 h 58"/>
                    <a:gd name="T46" fmla="*/ 32 w 40"/>
                    <a:gd name="T47" fmla="*/ 8 h 58"/>
                    <a:gd name="T48" fmla="*/ 37 w 40"/>
                    <a:gd name="T49" fmla="*/ 11 h 58"/>
                    <a:gd name="T50" fmla="*/ 36 w 40"/>
                    <a:gd name="T51" fmla="*/ 16 h 58"/>
                    <a:gd name="T52" fmla="*/ 36 w 40"/>
                    <a:gd name="T53" fmla="*/ 18 h 58"/>
                    <a:gd name="T54" fmla="*/ 36 w 40"/>
                    <a:gd name="T55" fmla="*/ 22 h 58"/>
                    <a:gd name="T56" fmla="*/ 30 w 40"/>
                    <a:gd name="T57" fmla="*/ 26 h 58"/>
                    <a:gd name="T58" fmla="*/ 30 w 40"/>
                    <a:gd name="T59" fmla="*/ 28 h 58"/>
                    <a:gd name="T60" fmla="*/ 30 w 40"/>
                    <a:gd name="T61" fmla="*/ 30 h 58"/>
                    <a:gd name="T62" fmla="*/ 35 w 40"/>
                    <a:gd name="T63" fmla="*/ 31 h 58"/>
                    <a:gd name="T64" fmla="*/ 36 w 40"/>
                    <a:gd name="T65" fmla="*/ 36 h 58"/>
                    <a:gd name="T66" fmla="*/ 40 w 40"/>
                    <a:gd name="T67" fmla="*/ 40 h 58"/>
                    <a:gd name="T68" fmla="*/ 35 w 40"/>
                    <a:gd name="T69" fmla="*/ 44 h 58"/>
                    <a:gd name="T70" fmla="*/ 29 w 40"/>
                    <a:gd name="T71" fmla="*/ 45 h 58"/>
                    <a:gd name="T72" fmla="*/ 28 w 40"/>
                    <a:gd name="T73" fmla="*/ 47 h 58"/>
                    <a:gd name="T74" fmla="*/ 23 w 40"/>
                    <a:gd name="T75" fmla="*/ 48 h 58"/>
                    <a:gd name="T76" fmla="*/ 22 w 40"/>
                    <a:gd name="T77" fmla="*/ 52 h 58"/>
                    <a:gd name="T78" fmla="*/ 19 w 40"/>
                    <a:gd name="T79" fmla="*/ 53 h 58"/>
                    <a:gd name="T80" fmla="*/ 15 w 40"/>
                    <a:gd name="T81" fmla="*/ 56 h 58"/>
                    <a:gd name="T82" fmla="*/ 10 w 40"/>
                    <a:gd name="T83" fmla="*/ 55 h 58"/>
                    <a:gd name="T84" fmla="*/ 8 w 40"/>
                    <a:gd name="T85" fmla="*/ 52 h 58"/>
                    <a:gd name="T86" fmla="*/ 3 w 40"/>
                    <a:gd name="T87" fmla="*/ 52 h 58"/>
                    <a:gd name="T88" fmla="*/ 2 w 40"/>
                    <a:gd name="T89" fmla="*/ 49 h 58"/>
                    <a:gd name="T90" fmla="*/ 0 w 40"/>
                    <a:gd name="T91" fmla="*/ 47 h 58"/>
                    <a:gd name="T92" fmla="*/ 2 w 40"/>
                    <a:gd name="T93" fmla="*/ 49 h 58"/>
                    <a:gd name="T94" fmla="*/ 4 w 40"/>
                    <a:gd name="T95" fmla="*/ 53 h 58"/>
                    <a:gd name="T96" fmla="*/ 10 w 40"/>
                    <a:gd name="T97" fmla="*/ 56 h 58"/>
                    <a:gd name="T98" fmla="*/ 15 w 40"/>
                    <a:gd name="T99" fmla="*/ 57 h 58"/>
                    <a:gd name="T100" fmla="*/ 18 w 40"/>
                    <a:gd name="T101" fmla="*/ 54 h 58"/>
                    <a:gd name="T102" fmla="*/ 23 w 40"/>
                    <a:gd name="T103" fmla="*/ 52 h 58"/>
                    <a:gd name="T104" fmla="*/ 24 w 40"/>
                    <a:gd name="T105" fmla="*/ 49 h 58"/>
                    <a:gd name="T106" fmla="*/ 29 w 40"/>
                    <a:gd name="T107" fmla="*/ 48 h 58"/>
                    <a:gd name="T108" fmla="*/ 30 w 40"/>
                    <a:gd name="T109" fmla="*/ 45 h 58"/>
                    <a:gd name="T110" fmla="*/ 38 w 40"/>
                    <a:gd name="T111" fmla="*/ 44 h 58"/>
                    <a:gd name="T112" fmla="*/ 40 w 40"/>
                    <a:gd name="T113"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 h="58">
                      <a:moveTo>
                        <a:pt x="40" y="39"/>
                      </a:moveTo>
                      <a:lnTo>
                        <a:pt x="40" y="39"/>
                      </a:lnTo>
                      <a:lnTo>
                        <a:pt x="40" y="38"/>
                      </a:lnTo>
                      <a:lnTo>
                        <a:pt x="39" y="37"/>
                      </a:lnTo>
                      <a:lnTo>
                        <a:pt x="38" y="36"/>
                      </a:lnTo>
                      <a:lnTo>
                        <a:pt x="37" y="35"/>
                      </a:lnTo>
                      <a:lnTo>
                        <a:pt x="37" y="35"/>
                      </a:lnTo>
                      <a:lnTo>
                        <a:pt x="37" y="34"/>
                      </a:lnTo>
                      <a:lnTo>
                        <a:pt x="37" y="33"/>
                      </a:lnTo>
                      <a:lnTo>
                        <a:pt x="37" y="32"/>
                      </a:lnTo>
                      <a:lnTo>
                        <a:pt x="36" y="31"/>
                      </a:lnTo>
                      <a:lnTo>
                        <a:pt x="36" y="31"/>
                      </a:lnTo>
                      <a:lnTo>
                        <a:pt x="35" y="30"/>
                      </a:lnTo>
                      <a:lnTo>
                        <a:pt x="34" y="30"/>
                      </a:lnTo>
                      <a:lnTo>
                        <a:pt x="34" y="30"/>
                      </a:lnTo>
                      <a:lnTo>
                        <a:pt x="33" y="29"/>
                      </a:lnTo>
                      <a:lnTo>
                        <a:pt x="33" y="29"/>
                      </a:lnTo>
                      <a:lnTo>
                        <a:pt x="33" y="29"/>
                      </a:lnTo>
                      <a:lnTo>
                        <a:pt x="31" y="29"/>
                      </a:lnTo>
                      <a:lnTo>
                        <a:pt x="31" y="29"/>
                      </a:lnTo>
                      <a:lnTo>
                        <a:pt x="32" y="28"/>
                      </a:lnTo>
                      <a:lnTo>
                        <a:pt x="32" y="28"/>
                      </a:lnTo>
                      <a:lnTo>
                        <a:pt x="32" y="28"/>
                      </a:lnTo>
                      <a:lnTo>
                        <a:pt x="32" y="27"/>
                      </a:lnTo>
                      <a:lnTo>
                        <a:pt x="31" y="26"/>
                      </a:lnTo>
                      <a:lnTo>
                        <a:pt x="31" y="26"/>
                      </a:lnTo>
                      <a:lnTo>
                        <a:pt x="31" y="26"/>
                      </a:lnTo>
                      <a:lnTo>
                        <a:pt x="32" y="25"/>
                      </a:lnTo>
                      <a:lnTo>
                        <a:pt x="32" y="25"/>
                      </a:lnTo>
                      <a:lnTo>
                        <a:pt x="33" y="25"/>
                      </a:lnTo>
                      <a:lnTo>
                        <a:pt x="34" y="24"/>
                      </a:lnTo>
                      <a:lnTo>
                        <a:pt x="35" y="24"/>
                      </a:lnTo>
                      <a:lnTo>
                        <a:pt x="35" y="24"/>
                      </a:lnTo>
                      <a:lnTo>
                        <a:pt x="36" y="23"/>
                      </a:lnTo>
                      <a:lnTo>
                        <a:pt x="37" y="22"/>
                      </a:lnTo>
                      <a:lnTo>
                        <a:pt x="37" y="21"/>
                      </a:lnTo>
                      <a:lnTo>
                        <a:pt x="37" y="20"/>
                      </a:lnTo>
                      <a:lnTo>
                        <a:pt x="37" y="20"/>
                      </a:lnTo>
                      <a:lnTo>
                        <a:pt x="37" y="19"/>
                      </a:lnTo>
                      <a:lnTo>
                        <a:pt x="37" y="18"/>
                      </a:lnTo>
                      <a:lnTo>
                        <a:pt x="36" y="17"/>
                      </a:lnTo>
                      <a:lnTo>
                        <a:pt x="36" y="17"/>
                      </a:lnTo>
                      <a:lnTo>
                        <a:pt x="36" y="17"/>
                      </a:lnTo>
                      <a:lnTo>
                        <a:pt x="37" y="16"/>
                      </a:lnTo>
                      <a:lnTo>
                        <a:pt x="38" y="14"/>
                      </a:lnTo>
                      <a:lnTo>
                        <a:pt x="38" y="13"/>
                      </a:lnTo>
                      <a:lnTo>
                        <a:pt x="38" y="12"/>
                      </a:lnTo>
                      <a:lnTo>
                        <a:pt x="38" y="11"/>
                      </a:lnTo>
                      <a:lnTo>
                        <a:pt x="38" y="11"/>
                      </a:lnTo>
                      <a:lnTo>
                        <a:pt x="37" y="10"/>
                      </a:lnTo>
                      <a:lnTo>
                        <a:pt x="36" y="9"/>
                      </a:lnTo>
                      <a:lnTo>
                        <a:pt x="34" y="8"/>
                      </a:lnTo>
                      <a:lnTo>
                        <a:pt x="33" y="8"/>
                      </a:lnTo>
                      <a:lnTo>
                        <a:pt x="33" y="8"/>
                      </a:lnTo>
                      <a:lnTo>
                        <a:pt x="31" y="8"/>
                      </a:lnTo>
                      <a:lnTo>
                        <a:pt x="30" y="8"/>
                      </a:lnTo>
                      <a:lnTo>
                        <a:pt x="30" y="8"/>
                      </a:lnTo>
                      <a:lnTo>
                        <a:pt x="29" y="8"/>
                      </a:lnTo>
                      <a:lnTo>
                        <a:pt x="28" y="7"/>
                      </a:lnTo>
                      <a:lnTo>
                        <a:pt x="28" y="7"/>
                      </a:lnTo>
                      <a:lnTo>
                        <a:pt x="27" y="6"/>
                      </a:lnTo>
                      <a:lnTo>
                        <a:pt x="27" y="6"/>
                      </a:lnTo>
                      <a:lnTo>
                        <a:pt x="26" y="6"/>
                      </a:lnTo>
                      <a:lnTo>
                        <a:pt x="25" y="6"/>
                      </a:lnTo>
                      <a:lnTo>
                        <a:pt x="24" y="6"/>
                      </a:lnTo>
                      <a:lnTo>
                        <a:pt x="24" y="6"/>
                      </a:lnTo>
                      <a:lnTo>
                        <a:pt x="22" y="7"/>
                      </a:lnTo>
                      <a:lnTo>
                        <a:pt x="20" y="7"/>
                      </a:lnTo>
                      <a:lnTo>
                        <a:pt x="20" y="7"/>
                      </a:lnTo>
                      <a:lnTo>
                        <a:pt x="20" y="6"/>
                      </a:lnTo>
                      <a:lnTo>
                        <a:pt x="19" y="6"/>
                      </a:lnTo>
                      <a:lnTo>
                        <a:pt x="18" y="5"/>
                      </a:lnTo>
                      <a:lnTo>
                        <a:pt x="17" y="5"/>
                      </a:lnTo>
                      <a:lnTo>
                        <a:pt x="17" y="5"/>
                      </a:lnTo>
                      <a:lnTo>
                        <a:pt x="16" y="5"/>
                      </a:lnTo>
                      <a:lnTo>
                        <a:pt x="15" y="6"/>
                      </a:lnTo>
                      <a:lnTo>
                        <a:pt x="14" y="6"/>
                      </a:lnTo>
                      <a:lnTo>
                        <a:pt x="14" y="7"/>
                      </a:lnTo>
                      <a:lnTo>
                        <a:pt x="14" y="7"/>
                      </a:lnTo>
                      <a:lnTo>
                        <a:pt x="14" y="6"/>
                      </a:lnTo>
                      <a:lnTo>
                        <a:pt x="14" y="6"/>
                      </a:lnTo>
                      <a:lnTo>
                        <a:pt x="13" y="5"/>
                      </a:lnTo>
                      <a:lnTo>
                        <a:pt x="12" y="4"/>
                      </a:lnTo>
                      <a:lnTo>
                        <a:pt x="12" y="4"/>
                      </a:lnTo>
                      <a:lnTo>
                        <a:pt x="11" y="4"/>
                      </a:lnTo>
                      <a:lnTo>
                        <a:pt x="10" y="3"/>
                      </a:lnTo>
                      <a:lnTo>
                        <a:pt x="10" y="3"/>
                      </a:lnTo>
                      <a:lnTo>
                        <a:pt x="10" y="3"/>
                      </a:lnTo>
                      <a:lnTo>
                        <a:pt x="10" y="3"/>
                      </a:lnTo>
                      <a:lnTo>
                        <a:pt x="10" y="2"/>
                      </a:lnTo>
                      <a:lnTo>
                        <a:pt x="10" y="1"/>
                      </a:lnTo>
                      <a:lnTo>
                        <a:pt x="10" y="1"/>
                      </a:lnTo>
                      <a:lnTo>
                        <a:pt x="9" y="1"/>
                      </a:lnTo>
                      <a:lnTo>
                        <a:pt x="9" y="0"/>
                      </a:lnTo>
                      <a:lnTo>
                        <a:pt x="8" y="0"/>
                      </a:lnTo>
                      <a:lnTo>
                        <a:pt x="7" y="0"/>
                      </a:lnTo>
                      <a:lnTo>
                        <a:pt x="7" y="0"/>
                      </a:lnTo>
                      <a:lnTo>
                        <a:pt x="6" y="0"/>
                      </a:lnTo>
                      <a:lnTo>
                        <a:pt x="5" y="1"/>
                      </a:lnTo>
                      <a:lnTo>
                        <a:pt x="5" y="1"/>
                      </a:lnTo>
                      <a:lnTo>
                        <a:pt x="4" y="1"/>
                      </a:lnTo>
                      <a:lnTo>
                        <a:pt x="4" y="2"/>
                      </a:lnTo>
                      <a:lnTo>
                        <a:pt x="4" y="2"/>
                      </a:lnTo>
                      <a:lnTo>
                        <a:pt x="4" y="2"/>
                      </a:lnTo>
                      <a:lnTo>
                        <a:pt x="4" y="2"/>
                      </a:lnTo>
                      <a:lnTo>
                        <a:pt x="5" y="2"/>
                      </a:lnTo>
                      <a:lnTo>
                        <a:pt x="5" y="2"/>
                      </a:lnTo>
                      <a:lnTo>
                        <a:pt x="5" y="2"/>
                      </a:lnTo>
                      <a:lnTo>
                        <a:pt x="5" y="2"/>
                      </a:lnTo>
                      <a:lnTo>
                        <a:pt x="5" y="2"/>
                      </a:lnTo>
                      <a:lnTo>
                        <a:pt x="5" y="2"/>
                      </a:lnTo>
                      <a:lnTo>
                        <a:pt x="5" y="1"/>
                      </a:lnTo>
                      <a:lnTo>
                        <a:pt x="5" y="1"/>
                      </a:lnTo>
                      <a:lnTo>
                        <a:pt x="6" y="1"/>
                      </a:lnTo>
                      <a:lnTo>
                        <a:pt x="6" y="1"/>
                      </a:lnTo>
                      <a:lnTo>
                        <a:pt x="8" y="0"/>
                      </a:lnTo>
                      <a:lnTo>
                        <a:pt x="8" y="0"/>
                      </a:lnTo>
                      <a:lnTo>
                        <a:pt x="8" y="0"/>
                      </a:lnTo>
                      <a:lnTo>
                        <a:pt x="8" y="0"/>
                      </a:lnTo>
                      <a:lnTo>
                        <a:pt x="9" y="1"/>
                      </a:lnTo>
                      <a:lnTo>
                        <a:pt x="9" y="1"/>
                      </a:lnTo>
                      <a:lnTo>
                        <a:pt x="10" y="2"/>
                      </a:lnTo>
                      <a:lnTo>
                        <a:pt x="10" y="2"/>
                      </a:lnTo>
                      <a:lnTo>
                        <a:pt x="10" y="3"/>
                      </a:lnTo>
                      <a:lnTo>
                        <a:pt x="10" y="3"/>
                      </a:lnTo>
                      <a:lnTo>
                        <a:pt x="10" y="4"/>
                      </a:lnTo>
                      <a:lnTo>
                        <a:pt x="10" y="4"/>
                      </a:lnTo>
                      <a:lnTo>
                        <a:pt x="11" y="4"/>
                      </a:lnTo>
                      <a:lnTo>
                        <a:pt x="11" y="4"/>
                      </a:lnTo>
                      <a:lnTo>
                        <a:pt x="12" y="5"/>
                      </a:lnTo>
                      <a:lnTo>
                        <a:pt x="13" y="5"/>
                      </a:lnTo>
                      <a:lnTo>
                        <a:pt x="13" y="5"/>
                      </a:lnTo>
                      <a:lnTo>
                        <a:pt x="13" y="6"/>
                      </a:lnTo>
                      <a:lnTo>
                        <a:pt x="13" y="7"/>
                      </a:lnTo>
                      <a:lnTo>
                        <a:pt x="13" y="8"/>
                      </a:lnTo>
                      <a:lnTo>
                        <a:pt x="13" y="8"/>
                      </a:lnTo>
                      <a:lnTo>
                        <a:pt x="13" y="8"/>
                      </a:lnTo>
                      <a:lnTo>
                        <a:pt x="13" y="8"/>
                      </a:lnTo>
                      <a:lnTo>
                        <a:pt x="13" y="8"/>
                      </a:lnTo>
                      <a:lnTo>
                        <a:pt x="15" y="7"/>
                      </a:lnTo>
                      <a:lnTo>
                        <a:pt x="15" y="6"/>
                      </a:lnTo>
                      <a:lnTo>
                        <a:pt x="16" y="5"/>
                      </a:lnTo>
                      <a:lnTo>
                        <a:pt x="16" y="5"/>
                      </a:lnTo>
                      <a:lnTo>
                        <a:pt x="17" y="5"/>
                      </a:lnTo>
                      <a:lnTo>
                        <a:pt x="17" y="5"/>
                      </a:lnTo>
                      <a:lnTo>
                        <a:pt x="19" y="6"/>
                      </a:lnTo>
                      <a:lnTo>
                        <a:pt x="19" y="6"/>
                      </a:lnTo>
                      <a:lnTo>
                        <a:pt x="20" y="7"/>
                      </a:lnTo>
                      <a:lnTo>
                        <a:pt x="20" y="7"/>
                      </a:lnTo>
                      <a:lnTo>
                        <a:pt x="20" y="8"/>
                      </a:lnTo>
                      <a:lnTo>
                        <a:pt x="20" y="8"/>
                      </a:lnTo>
                      <a:lnTo>
                        <a:pt x="20" y="8"/>
                      </a:lnTo>
                      <a:lnTo>
                        <a:pt x="20" y="8"/>
                      </a:lnTo>
                      <a:lnTo>
                        <a:pt x="20" y="8"/>
                      </a:lnTo>
                      <a:lnTo>
                        <a:pt x="21" y="7"/>
                      </a:lnTo>
                      <a:lnTo>
                        <a:pt x="22" y="7"/>
                      </a:lnTo>
                      <a:lnTo>
                        <a:pt x="23" y="7"/>
                      </a:lnTo>
                      <a:lnTo>
                        <a:pt x="24" y="6"/>
                      </a:lnTo>
                      <a:lnTo>
                        <a:pt x="25" y="6"/>
                      </a:lnTo>
                      <a:lnTo>
                        <a:pt x="26" y="6"/>
                      </a:lnTo>
                      <a:lnTo>
                        <a:pt x="27" y="7"/>
                      </a:lnTo>
                      <a:lnTo>
                        <a:pt x="27" y="7"/>
                      </a:lnTo>
                      <a:lnTo>
                        <a:pt x="27" y="7"/>
                      </a:lnTo>
                      <a:lnTo>
                        <a:pt x="28" y="8"/>
                      </a:lnTo>
                      <a:lnTo>
                        <a:pt x="28" y="8"/>
                      </a:lnTo>
                      <a:lnTo>
                        <a:pt x="29" y="8"/>
                      </a:lnTo>
                      <a:lnTo>
                        <a:pt x="29" y="8"/>
                      </a:lnTo>
                      <a:lnTo>
                        <a:pt x="32" y="8"/>
                      </a:lnTo>
                      <a:lnTo>
                        <a:pt x="32" y="8"/>
                      </a:lnTo>
                      <a:lnTo>
                        <a:pt x="33" y="9"/>
                      </a:lnTo>
                      <a:lnTo>
                        <a:pt x="35" y="9"/>
                      </a:lnTo>
                      <a:lnTo>
                        <a:pt x="36" y="10"/>
                      </a:lnTo>
                      <a:lnTo>
                        <a:pt x="36" y="10"/>
                      </a:lnTo>
                      <a:lnTo>
                        <a:pt x="37" y="11"/>
                      </a:lnTo>
                      <a:lnTo>
                        <a:pt x="37" y="11"/>
                      </a:lnTo>
                      <a:lnTo>
                        <a:pt x="37" y="11"/>
                      </a:lnTo>
                      <a:lnTo>
                        <a:pt x="37" y="12"/>
                      </a:lnTo>
                      <a:lnTo>
                        <a:pt x="37" y="13"/>
                      </a:lnTo>
                      <a:lnTo>
                        <a:pt x="37" y="14"/>
                      </a:lnTo>
                      <a:lnTo>
                        <a:pt x="37" y="15"/>
                      </a:lnTo>
                      <a:lnTo>
                        <a:pt x="36" y="15"/>
                      </a:lnTo>
                      <a:lnTo>
                        <a:pt x="36" y="16"/>
                      </a:lnTo>
                      <a:lnTo>
                        <a:pt x="35" y="17"/>
                      </a:lnTo>
                      <a:lnTo>
                        <a:pt x="35" y="17"/>
                      </a:lnTo>
                      <a:lnTo>
                        <a:pt x="35" y="17"/>
                      </a:lnTo>
                      <a:lnTo>
                        <a:pt x="35" y="17"/>
                      </a:lnTo>
                      <a:lnTo>
                        <a:pt x="35" y="17"/>
                      </a:lnTo>
                      <a:lnTo>
                        <a:pt x="36" y="18"/>
                      </a:lnTo>
                      <a:lnTo>
                        <a:pt x="36" y="18"/>
                      </a:lnTo>
                      <a:lnTo>
                        <a:pt x="36" y="19"/>
                      </a:lnTo>
                      <a:lnTo>
                        <a:pt x="36" y="19"/>
                      </a:lnTo>
                      <a:lnTo>
                        <a:pt x="37" y="19"/>
                      </a:lnTo>
                      <a:lnTo>
                        <a:pt x="37" y="20"/>
                      </a:lnTo>
                      <a:lnTo>
                        <a:pt x="36" y="21"/>
                      </a:lnTo>
                      <a:lnTo>
                        <a:pt x="36" y="21"/>
                      </a:lnTo>
                      <a:lnTo>
                        <a:pt x="36" y="22"/>
                      </a:lnTo>
                      <a:lnTo>
                        <a:pt x="35" y="23"/>
                      </a:lnTo>
                      <a:lnTo>
                        <a:pt x="34" y="23"/>
                      </a:lnTo>
                      <a:lnTo>
                        <a:pt x="33" y="24"/>
                      </a:lnTo>
                      <a:lnTo>
                        <a:pt x="33" y="24"/>
                      </a:lnTo>
                      <a:lnTo>
                        <a:pt x="32" y="25"/>
                      </a:lnTo>
                      <a:lnTo>
                        <a:pt x="31" y="25"/>
                      </a:lnTo>
                      <a:lnTo>
                        <a:pt x="30" y="26"/>
                      </a:lnTo>
                      <a:lnTo>
                        <a:pt x="30" y="26"/>
                      </a:lnTo>
                      <a:lnTo>
                        <a:pt x="30" y="26"/>
                      </a:lnTo>
                      <a:lnTo>
                        <a:pt x="30" y="26"/>
                      </a:lnTo>
                      <a:lnTo>
                        <a:pt x="31" y="27"/>
                      </a:lnTo>
                      <a:lnTo>
                        <a:pt x="31" y="27"/>
                      </a:lnTo>
                      <a:lnTo>
                        <a:pt x="31" y="28"/>
                      </a:lnTo>
                      <a:lnTo>
                        <a:pt x="30" y="28"/>
                      </a:lnTo>
                      <a:lnTo>
                        <a:pt x="30" y="29"/>
                      </a:lnTo>
                      <a:lnTo>
                        <a:pt x="30" y="29"/>
                      </a:lnTo>
                      <a:lnTo>
                        <a:pt x="30" y="29"/>
                      </a:lnTo>
                      <a:lnTo>
                        <a:pt x="30" y="30"/>
                      </a:lnTo>
                      <a:lnTo>
                        <a:pt x="30" y="30"/>
                      </a:lnTo>
                      <a:lnTo>
                        <a:pt x="30" y="30"/>
                      </a:lnTo>
                      <a:lnTo>
                        <a:pt x="30" y="30"/>
                      </a:lnTo>
                      <a:lnTo>
                        <a:pt x="32" y="30"/>
                      </a:lnTo>
                      <a:lnTo>
                        <a:pt x="32" y="30"/>
                      </a:lnTo>
                      <a:lnTo>
                        <a:pt x="33" y="30"/>
                      </a:lnTo>
                      <a:lnTo>
                        <a:pt x="33" y="30"/>
                      </a:lnTo>
                      <a:lnTo>
                        <a:pt x="34" y="31"/>
                      </a:lnTo>
                      <a:lnTo>
                        <a:pt x="35" y="31"/>
                      </a:lnTo>
                      <a:lnTo>
                        <a:pt x="35" y="31"/>
                      </a:lnTo>
                      <a:lnTo>
                        <a:pt x="36" y="32"/>
                      </a:lnTo>
                      <a:lnTo>
                        <a:pt x="36" y="33"/>
                      </a:lnTo>
                      <a:lnTo>
                        <a:pt x="36" y="34"/>
                      </a:lnTo>
                      <a:lnTo>
                        <a:pt x="36" y="36"/>
                      </a:lnTo>
                      <a:lnTo>
                        <a:pt x="36" y="36"/>
                      </a:lnTo>
                      <a:lnTo>
                        <a:pt x="36" y="36"/>
                      </a:lnTo>
                      <a:lnTo>
                        <a:pt x="36" y="36"/>
                      </a:lnTo>
                      <a:lnTo>
                        <a:pt x="36" y="36"/>
                      </a:lnTo>
                      <a:lnTo>
                        <a:pt x="37" y="37"/>
                      </a:lnTo>
                      <a:lnTo>
                        <a:pt x="38" y="37"/>
                      </a:lnTo>
                      <a:lnTo>
                        <a:pt x="39" y="38"/>
                      </a:lnTo>
                      <a:lnTo>
                        <a:pt x="39" y="39"/>
                      </a:lnTo>
                      <a:lnTo>
                        <a:pt x="39" y="39"/>
                      </a:lnTo>
                      <a:lnTo>
                        <a:pt x="40" y="40"/>
                      </a:lnTo>
                      <a:lnTo>
                        <a:pt x="39" y="41"/>
                      </a:lnTo>
                      <a:lnTo>
                        <a:pt x="39" y="42"/>
                      </a:lnTo>
                      <a:lnTo>
                        <a:pt x="38" y="42"/>
                      </a:lnTo>
                      <a:lnTo>
                        <a:pt x="38" y="42"/>
                      </a:lnTo>
                      <a:lnTo>
                        <a:pt x="37" y="43"/>
                      </a:lnTo>
                      <a:lnTo>
                        <a:pt x="36" y="43"/>
                      </a:lnTo>
                      <a:lnTo>
                        <a:pt x="35" y="44"/>
                      </a:lnTo>
                      <a:lnTo>
                        <a:pt x="34" y="44"/>
                      </a:lnTo>
                      <a:lnTo>
                        <a:pt x="31" y="44"/>
                      </a:lnTo>
                      <a:lnTo>
                        <a:pt x="29" y="44"/>
                      </a:lnTo>
                      <a:lnTo>
                        <a:pt x="29" y="44"/>
                      </a:lnTo>
                      <a:lnTo>
                        <a:pt x="29" y="44"/>
                      </a:lnTo>
                      <a:lnTo>
                        <a:pt x="29" y="45"/>
                      </a:lnTo>
                      <a:lnTo>
                        <a:pt x="29" y="45"/>
                      </a:lnTo>
                      <a:lnTo>
                        <a:pt x="29" y="45"/>
                      </a:lnTo>
                      <a:lnTo>
                        <a:pt x="29" y="46"/>
                      </a:lnTo>
                      <a:lnTo>
                        <a:pt x="29" y="46"/>
                      </a:lnTo>
                      <a:lnTo>
                        <a:pt x="30" y="46"/>
                      </a:lnTo>
                      <a:lnTo>
                        <a:pt x="29" y="47"/>
                      </a:lnTo>
                      <a:lnTo>
                        <a:pt x="28" y="47"/>
                      </a:lnTo>
                      <a:lnTo>
                        <a:pt x="28" y="47"/>
                      </a:lnTo>
                      <a:lnTo>
                        <a:pt x="28" y="48"/>
                      </a:lnTo>
                      <a:lnTo>
                        <a:pt x="27" y="48"/>
                      </a:lnTo>
                      <a:lnTo>
                        <a:pt x="25" y="48"/>
                      </a:lnTo>
                      <a:lnTo>
                        <a:pt x="25" y="48"/>
                      </a:lnTo>
                      <a:lnTo>
                        <a:pt x="24" y="48"/>
                      </a:lnTo>
                      <a:lnTo>
                        <a:pt x="24" y="48"/>
                      </a:lnTo>
                      <a:lnTo>
                        <a:pt x="23" y="48"/>
                      </a:lnTo>
                      <a:lnTo>
                        <a:pt x="23" y="48"/>
                      </a:lnTo>
                      <a:lnTo>
                        <a:pt x="23" y="48"/>
                      </a:lnTo>
                      <a:lnTo>
                        <a:pt x="23" y="49"/>
                      </a:lnTo>
                      <a:lnTo>
                        <a:pt x="22" y="50"/>
                      </a:lnTo>
                      <a:lnTo>
                        <a:pt x="22" y="50"/>
                      </a:lnTo>
                      <a:lnTo>
                        <a:pt x="23" y="51"/>
                      </a:lnTo>
                      <a:lnTo>
                        <a:pt x="22" y="52"/>
                      </a:lnTo>
                      <a:lnTo>
                        <a:pt x="22" y="53"/>
                      </a:lnTo>
                      <a:lnTo>
                        <a:pt x="22" y="53"/>
                      </a:lnTo>
                      <a:lnTo>
                        <a:pt x="22" y="53"/>
                      </a:lnTo>
                      <a:lnTo>
                        <a:pt x="21" y="53"/>
                      </a:lnTo>
                      <a:lnTo>
                        <a:pt x="20" y="53"/>
                      </a:lnTo>
                      <a:lnTo>
                        <a:pt x="20" y="53"/>
                      </a:lnTo>
                      <a:lnTo>
                        <a:pt x="19" y="53"/>
                      </a:lnTo>
                      <a:lnTo>
                        <a:pt x="18" y="53"/>
                      </a:lnTo>
                      <a:lnTo>
                        <a:pt x="17" y="54"/>
                      </a:lnTo>
                      <a:lnTo>
                        <a:pt x="17" y="54"/>
                      </a:lnTo>
                      <a:lnTo>
                        <a:pt x="17" y="54"/>
                      </a:lnTo>
                      <a:lnTo>
                        <a:pt x="16" y="55"/>
                      </a:lnTo>
                      <a:lnTo>
                        <a:pt x="16" y="56"/>
                      </a:lnTo>
                      <a:lnTo>
                        <a:pt x="15" y="56"/>
                      </a:lnTo>
                      <a:lnTo>
                        <a:pt x="15" y="56"/>
                      </a:lnTo>
                      <a:lnTo>
                        <a:pt x="14" y="57"/>
                      </a:lnTo>
                      <a:lnTo>
                        <a:pt x="13" y="57"/>
                      </a:lnTo>
                      <a:lnTo>
                        <a:pt x="11" y="57"/>
                      </a:lnTo>
                      <a:lnTo>
                        <a:pt x="10" y="56"/>
                      </a:lnTo>
                      <a:lnTo>
                        <a:pt x="10" y="56"/>
                      </a:lnTo>
                      <a:lnTo>
                        <a:pt x="10" y="55"/>
                      </a:lnTo>
                      <a:lnTo>
                        <a:pt x="9" y="54"/>
                      </a:lnTo>
                      <a:lnTo>
                        <a:pt x="9" y="53"/>
                      </a:lnTo>
                      <a:lnTo>
                        <a:pt x="8" y="52"/>
                      </a:lnTo>
                      <a:lnTo>
                        <a:pt x="8" y="52"/>
                      </a:lnTo>
                      <a:lnTo>
                        <a:pt x="8" y="52"/>
                      </a:lnTo>
                      <a:lnTo>
                        <a:pt x="8" y="52"/>
                      </a:lnTo>
                      <a:lnTo>
                        <a:pt x="8" y="52"/>
                      </a:lnTo>
                      <a:lnTo>
                        <a:pt x="7" y="53"/>
                      </a:lnTo>
                      <a:lnTo>
                        <a:pt x="7" y="53"/>
                      </a:lnTo>
                      <a:lnTo>
                        <a:pt x="6" y="53"/>
                      </a:lnTo>
                      <a:lnTo>
                        <a:pt x="5" y="53"/>
                      </a:lnTo>
                      <a:lnTo>
                        <a:pt x="4" y="52"/>
                      </a:lnTo>
                      <a:lnTo>
                        <a:pt x="3" y="52"/>
                      </a:lnTo>
                      <a:lnTo>
                        <a:pt x="3" y="52"/>
                      </a:lnTo>
                      <a:lnTo>
                        <a:pt x="3" y="51"/>
                      </a:lnTo>
                      <a:lnTo>
                        <a:pt x="2" y="50"/>
                      </a:lnTo>
                      <a:lnTo>
                        <a:pt x="2" y="49"/>
                      </a:lnTo>
                      <a:lnTo>
                        <a:pt x="2" y="49"/>
                      </a:lnTo>
                      <a:lnTo>
                        <a:pt x="2" y="49"/>
                      </a:lnTo>
                      <a:lnTo>
                        <a:pt x="2" y="49"/>
                      </a:lnTo>
                      <a:lnTo>
                        <a:pt x="2" y="49"/>
                      </a:lnTo>
                      <a:lnTo>
                        <a:pt x="1" y="49"/>
                      </a:lnTo>
                      <a:lnTo>
                        <a:pt x="1" y="49"/>
                      </a:lnTo>
                      <a:lnTo>
                        <a:pt x="1" y="48"/>
                      </a:lnTo>
                      <a:lnTo>
                        <a:pt x="1" y="47"/>
                      </a:lnTo>
                      <a:lnTo>
                        <a:pt x="1" y="47"/>
                      </a:lnTo>
                      <a:lnTo>
                        <a:pt x="1" y="47"/>
                      </a:lnTo>
                      <a:lnTo>
                        <a:pt x="0" y="47"/>
                      </a:lnTo>
                      <a:lnTo>
                        <a:pt x="0" y="47"/>
                      </a:lnTo>
                      <a:lnTo>
                        <a:pt x="0" y="48"/>
                      </a:lnTo>
                      <a:lnTo>
                        <a:pt x="1" y="49"/>
                      </a:lnTo>
                      <a:lnTo>
                        <a:pt x="1" y="49"/>
                      </a:lnTo>
                      <a:lnTo>
                        <a:pt x="1" y="50"/>
                      </a:lnTo>
                      <a:lnTo>
                        <a:pt x="2" y="49"/>
                      </a:lnTo>
                      <a:lnTo>
                        <a:pt x="2" y="49"/>
                      </a:lnTo>
                      <a:lnTo>
                        <a:pt x="2" y="51"/>
                      </a:lnTo>
                      <a:lnTo>
                        <a:pt x="2" y="51"/>
                      </a:lnTo>
                      <a:lnTo>
                        <a:pt x="2" y="52"/>
                      </a:lnTo>
                      <a:lnTo>
                        <a:pt x="2" y="52"/>
                      </a:lnTo>
                      <a:lnTo>
                        <a:pt x="3" y="53"/>
                      </a:lnTo>
                      <a:lnTo>
                        <a:pt x="3" y="53"/>
                      </a:lnTo>
                      <a:lnTo>
                        <a:pt x="4" y="53"/>
                      </a:lnTo>
                      <a:lnTo>
                        <a:pt x="6" y="53"/>
                      </a:lnTo>
                      <a:lnTo>
                        <a:pt x="7" y="53"/>
                      </a:lnTo>
                      <a:lnTo>
                        <a:pt x="8" y="53"/>
                      </a:lnTo>
                      <a:lnTo>
                        <a:pt x="8" y="53"/>
                      </a:lnTo>
                      <a:lnTo>
                        <a:pt x="8" y="55"/>
                      </a:lnTo>
                      <a:lnTo>
                        <a:pt x="9" y="55"/>
                      </a:lnTo>
                      <a:lnTo>
                        <a:pt x="10" y="56"/>
                      </a:lnTo>
                      <a:lnTo>
                        <a:pt x="10" y="57"/>
                      </a:lnTo>
                      <a:lnTo>
                        <a:pt x="11" y="57"/>
                      </a:lnTo>
                      <a:lnTo>
                        <a:pt x="12" y="58"/>
                      </a:lnTo>
                      <a:lnTo>
                        <a:pt x="13" y="58"/>
                      </a:lnTo>
                      <a:lnTo>
                        <a:pt x="13" y="58"/>
                      </a:lnTo>
                      <a:lnTo>
                        <a:pt x="14" y="57"/>
                      </a:lnTo>
                      <a:lnTo>
                        <a:pt x="15" y="57"/>
                      </a:lnTo>
                      <a:lnTo>
                        <a:pt x="16" y="57"/>
                      </a:lnTo>
                      <a:lnTo>
                        <a:pt x="17" y="56"/>
                      </a:lnTo>
                      <a:lnTo>
                        <a:pt x="17" y="56"/>
                      </a:lnTo>
                      <a:lnTo>
                        <a:pt x="17" y="55"/>
                      </a:lnTo>
                      <a:lnTo>
                        <a:pt x="18" y="55"/>
                      </a:lnTo>
                      <a:lnTo>
                        <a:pt x="18" y="55"/>
                      </a:lnTo>
                      <a:lnTo>
                        <a:pt x="18" y="54"/>
                      </a:lnTo>
                      <a:lnTo>
                        <a:pt x="19" y="54"/>
                      </a:lnTo>
                      <a:lnTo>
                        <a:pt x="20" y="54"/>
                      </a:lnTo>
                      <a:lnTo>
                        <a:pt x="20" y="54"/>
                      </a:lnTo>
                      <a:lnTo>
                        <a:pt x="21" y="54"/>
                      </a:lnTo>
                      <a:lnTo>
                        <a:pt x="22" y="54"/>
                      </a:lnTo>
                      <a:lnTo>
                        <a:pt x="23" y="53"/>
                      </a:lnTo>
                      <a:lnTo>
                        <a:pt x="23" y="52"/>
                      </a:lnTo>
                      <a:lnTo>
                        <a:pt x="23" y="52"/>
                      </a:lnTo>
                      <a:lnTo>
                        <a:pt x="24" y="52"/>
                      </a:lnTo>
                      <a:lnTo>
                        <a:pt x="24" y="51"/>
                      </a:lnTo>
                      <a:lnTo>
                        <a:pt x="23" y="50"/>
                      </a:lnTo>
                      <a:lnTo>
                        <a:pt x="23" y="50"/>
                      </a:lnTo>
                      <a:lnTo>
                        <a:pt x="23" y="49"/>
                      </a:lnTo>
                      <a:lnTo>
                        <a:pt x="24" y="49"/>
                      </a:lnTo>
                      <a:lnTo>
                        <a:pt x="24" y="49"/>
                      </a:lnTo>
                      <a:lnTo>
                        <a:pt x="24" y="49"/>
                      </a:lnTo>
                      <a:lnTo>
                        <a:pt x="25" y="49"/>
                      </a:lnTo>
                      <a:lnTo>
                        <a:pt x="25" y="49"/>
                      </a:lnTo>
                      <a:lnTo>
                        <a:pt x="27" y="49"/>
                      </a:lnTo>
                      <a:lnTo>
                        <a:pt x="28" y="49"/>
                      </a:lnTo>
                      <a:lnTo>
                        <a:pt x="29" y="48"/>
                      </a:lnTo>
                      <a:lnTo>
                        <a:pt x="30" y="47"/>
                      </a:lnTo>
                      <a:lnTo>
                        <a:pt x="30" y="47"/>
                      </a:lnTo>
                      <a:lnTo>
                        <a:pt x="30" y="47"/>
                      </a:lnTo>
                      <a:lnTo>
                        <a:pt x="30" y="46"/>
                      </a:lnTo>
                      <a:lnTo>
                        <a:pt x="30" y="46"/>
                      </a:lnTo>
                      <a:lnTo>
                        <a:pt x="30" y="45"/>
                      </a:lnTo>
                      <a:lnTo>
                        <a:pt x="30" y="45"/>
                      </a:lnTo>
                      <a:lnTo>
                        <a:pt x="30" y="45"/>
                      </a:lnTo>
                      <a:lnTo>
                        <a:pt x="33" y="45"/>
                      </a:lnTo>
                      <a:lnTo>
                        <a:pt x="34" y="45"/>
                      </a:lnTo>
                      <a:lnTo>
                        <a:pt x="36" y="44"/>
                      </a:lnTo>
                      <a:lnTo>
                        <a:pt x="36" y="44"/>
                      </a:lnTo>
                      <a:lnTo>
                        <a:pt x="37" y="44"/>
                      </a:lnTo>
                      <a:lnTo>
                        <a:pt x="38" y="44"/>
                      </a:lnTo>
                      <a:lnTo>
                        <a:pt x="38" y="43"/>
                      </a:lnTo>
                      <a:lnTo>
                        <a:pt x="39" y="42"/>
                      </a:lnTo>
                      <a:lnTo>
                        <a:pt x="39" y="42"/>
                      </a:lnTo>
                      <a:lnTo>
                        <a:pt x="40" y="42"/>
                      </a:lnTo>
                      <a:lnTo>
                        <a:pt x="40" y="41"/>
                      </a:lnTo>
                      <a:lnTo>
                        <a:pt x="40" y="40"/>
                      </a:lnTo>
                      <a:lnTo>
                        <a:pt x="4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60" name="Freeform 1096">
                  <a:extLst>
                    <a:ext uri="{FF2B5EF4-FFF2-40B4-BE49-F238E27FC236}">
                      <a16:creationId xmlns:a16="http://schemas.microsoft.com/office/drawing/2014/main" id="{993EA52B-F8CF-4CE2-AE56-7914B70FBC0B}"/>
                    </a:ext>
                  </a:extLst>
                </p:cNvPr>
                <p:cNvSpPr>
                  <a:spLocks/>
                </p:cNvSpPr>
                <p:nvPr/>
              </p:nvSpPr>
              <p:spPr bwMode="auto">
                <a:xfrm>
                  <a:off x="3311" y="1361"/>
                  <a:ext cx="40" cy="58"/>
                </a:xfrm>
                <a:custGeom>
                  <a:avLst/>
                  <a:gdLst>
                    <a:gd name="T0" fmla="*/ 37 w 40"/>
                    <a:gd name="T1" fmla="*/ 35 h 58"/>
                    <a:gd name="T2" fmla="*/ 34 w 40"/>
                    <a:gd name="T3" fmla="*/ 30 h 58"/>
                    <a:gd name="T4" fmla="*/ 32 w 40"/>
                    <a:gd name="T5" fmla="*/ 28 h 58"/>
                    <a:gd name="T6" fmla="*/ 32 w 40"/>
                    <a:gd name="T7" fmla="*/ 25 h 58"/>
                    <a:gd name="T8" fmla="*/ 37 w 40"/>
                    <a:gd name="T9" fmla="*/ 22 h 58"/>
                    <a:gd name="T10" fmla="*/ 36 w 40"/>
                    <a:gd name="T11" fmla="*/ 17 h 58"/>
                    <a:gd name="T12" fmla="*/ 38 w 40"/>
                    <a:gd name="T13" fmla="*/ 11 h 58"/>
                    <a:gd name="T14" fmla="*/ 30 w 40"/>
                    <a:gd name="T15" fmla="*/ 8 h 58"/>
                    <a:gd name="T16" fmla="*/ 26 w 40"/>
                    <a:gd name="T17" fmla="*/ 6 h 58"/>
                    <a:gd name="T18" fmla="*/ 20 w 40"/>
                    <a:gd name="T19" fmla="*/ 6 h 58"/>
                    <a:gd name="T20" fmla="*/ 14 w 40"/>
                    <a:gd name="T21" fmla="*/ 6 h 58"/>
                    <a:gd name="T22" fmla="*/ 12 w 40"/>
                    <a:gd name="T23" fmla="*/ 4 h 58"/>
                    <a:gd name="T24" fmla="*/ 10 w 40"/>
                    <a:gd name="T25" fmla="*/ 1 h 58"/>
                    <a:gd name="T26" fmla="*/ 6 w 40"/>
                    <a:gd name="T27" fmla="*/ 0 h 58"/>
                    <a:gd name="T28" fmla="*/ 4 w 40"/>
                    <a:gd name="T29" fmla="*/ 2 h 58"/>
                    <a:gd name="T30" fmla="*/ 5 w 40"/>
                    <a:gd name="T31" fmla="*/ 1 h 58"/>
                    <a:gd name="T32" fmla="*/ 8 w 40"/>
                    <a:gd name="T33" fmla="*/ 0 h 58"/>
                    <a:gd name="T34" fmla="*/ 10 w 40"/>
                    <a:gd name="T35" fmla="*/ 4 h 58"/>
                    <a:gd name="T36" fmla="*/ 13 w 40"/>
                    <a:gd name="T37" fmla="*/ 6 h 58"/>
                    <a:gd name="T38" fmla="*/ 15 w 40"/>
                    <a:gd name="T39" fmla="*/ 7 h 58"/>
                    <a:gd name="T40" fmla="*/ 19 w 40"/>
                    <a:gd name="T41" fmla="*/ 6 h 58"/>
                    <a:gd name="T42" fmla="*/ 20 w 40"/>
                    <a:gd name="T43" fmla="*/ 8 h 58"/>
                    <a:gd name="T44" fmla="*/ 27 w 40"/>
                    <a:gd name="T45" fmla="*/ 7 h 58"/>
                    <a:gd name="T46" fmla="*/ 32 w 40"/>
                    <a:gd name="T47" fmla="*/ 8 h 58"/>
                    <a:gd name="T48" fmla="*/ 37 w 40"/>
                    <a:gd name="T49" fmla="*/ 11 h 58"/>
                    <a:gd name="T50" fmla="*/ 36 w 40"/>
                    <a:gd name="T51" fmla="*/ 16 h 58"/>
                    <a:gd name="T52" fmla="*/ 36 w 40"/>
                    <a:gd name="T53" fmla="*/ 18 h 58"/>
                    <a:gd name="T54" fmla="*/ 36 w 40"/>
                    <a:gd name="T55" fmla="*/ 22 h 58"/>
                    <a:gd name="T56" fmla="*/ 30 w 40"/>
                    <a:gd name="T57" fmla="*/ 26 h 58"/>
                    <a:gd name="T58" fmla="*/ 30 w 40"/>
                    <a:gd name="T59" fmla="*/ 28 h 58"/>
                    <a:gd name="T60" fmla="*/ 30 w 40"/>
                    <a:gd name="T61" fmla="*/ 30 h 58"/>
                    <a:gd name="T62" fmla="*/ 35 w 40"/>
                    <a:gd name="T63" fmla="*/ 31 h 58"/>
                    <a:gd name="T64" fmla="*/ 36 w 40"/>
                    <a:gd name="T65" fmla="*/ 36 h 58"/>
                    <a:gd name="T66" fmla="*/ 40 w 40"/>
                    <a:gd name="T67" fmla="*/ 40 h 58"/>
                    <a:gd name="T68" fmla="*/ 35 w 40"/>
                    <a:gd name="T69" fmla="*/ 44 h 58"/>
                    <a:gd name="T70" fmla="*/ 29 w 40"/>
                    <a:gd name="T71" fmla="*/ 45 h 58"/>
                    <a:gd name="T72" fmla="*/ 28 w 40"/>
                    <a:gd name="T73" fmla="*/ 47 h 58"/>
                    <a:gd name="T74" fmla="*/ 23 w 40"/>
                    <a:gd name="T75" fmla="*/ 48 h 58"/>
                    <a:gd name="T76" fmla="*/ 22 w 40"/>
                    <a:gd name="T77" fmla="*/ 52 h 58"/>
                    <a:gd name="T78" fmla="*/ 19 w 40"/>
                    <a:gd name="T79" fmla="*/ 53 h 58"/>
                    <a:gd name="T80" fmla="*/ 15 w 40"/>
                    <a:gd name="T81" fmla="*/ 56 h 58"/>
                    <a:gd name="T82" fmla="*/ 10 w 40"/>
                    <a:gd name="T83" fmla="*/ 55 h 58"/>
                    <a:gd name="T84" fmla="*/ 8 w 40"/>
                    <a:gd name="T85" fmla="*/ 52 h 58"/>
                    <a:gd name="T86" fmla="*/ 3 w 40"/>
                    <a:gd name="T87" fmla="*/ 52 h 58"/>
                    <a:gd name="T88" fmla="*/ 2 w 40"/>
                    <a:gd name="T89" fmla="*/ 49 h 58"/>
                    <a:gd name="T90" fmla="*/ 0 w 40"/>
                    <a:gd name="T91" fmla="*/ 47 h 58"/>
                    <a:gd name="T92" fmla="*/ 2 w 40"/>
                    <a:gd name="T93" fmla="*/ 49 h 58"/>
                    <a:gd name="T94" fmla="*/ 4 w 40"/>
                    <a:gd name="T95" fmla="*/ 53 h 58"/>
                    <a:gd name="T96" fmla="*/ 10 w 40"/>
                    <a:gd name="T97" fmla="*/ 56 h 58"/>
                    <a:gd name="T98" fmla="*/ 15 w 40"/>
                    <a:gd name="T99" fmla="*/ 57 h 58"/>
                    <a:gd name="T100" fmla="*/ 18 w 40"/>
                    <a:gd name="T101" fmla="*/ 54 h 58"/>
                    <a:gd name="T102" fmla="*/ 23 w 40"/>
                    <a:gd name="T103" fmla="*/ 52 h 58"/>
                    <a:gd name="T104" fmla="*/ 24 w 40"/>
                    <a:gd name="T105" fmla="*/ 49 h 58"/>
                    <a:gd name="T106" fmla="*/ 29 w 40"/>
                    <a:gd name="T107" fmla="*/ 48 h 58"/>
                    <a:gd name="T108" fmla="*/ 30 w 40"/>
                    <a:gd name="T109" fmla="*/ 45 h 58"/>
                    <a:gd name="T110" fmla="*/ 38 w 40"/>
                    <a:gd name="T111" fmla="*/ 44 h 58"/>
                    <a:gd name="T112" fmla="*/ 40 w 40"/>
                    <a:gd name="T113" fmla="*/ 3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 h="58">
                      <a:moveTo>
                        <a:pt x="40" y="39"/>
                      </a:moveTo>
                      <a:lnTo>
                        <a:pt x="40" y="39"/>
                      </a:lnTo>
                      <a:lnTo>
                        <a:pt x="40" y="38"/>
                      </a:lnTo>
                      <a:lnTo>
                        <a:pt x="39" y="37"/>
                      </a:lnTo>
                      <a:lnTo>
                        <a:pt x="38" y="36"/>
                      </a:lnTo>
                      <a:lnTo>
                        <a:pt x="37" y="35"/>
                      </a:lnTo>
                      <a:lnTo>
                        <a:pt x="37" y="35"/>
                      </a:lnTo>
                      <a:lnTo>
                        <a:pt x="37" y="34"/>
                      </a:lnTo>
                      <a:lnTo>
                        <a:pt x="37" y="33"/>
                      </a:lnTo>
                      <a:lnTo>
                        <a:pt x="37" y="32"/>
                      </a:lnTo>
                      <a:lnTo>
                        <a:pt x="36" y="31"/>
                      </a:lnTo>
                      <a:lnTo>
                        <a:pt x="36" y="31"/>
                      </a:lnTo>
                      <a:lnTo>
                        <a:pt x="35" y="30"/>
                      </a:lnTo>
                      <a:lnTo>
                        <a:pt x="34" y="30"/>
                      </a:lnTo>
                      <a:lnTo>
                        <a:pt x="34" y="30"/>
                      </a:lnTo>
                      <a:lnTo>
                        <a:pt x="33" y="29"/>
                      </a:lnTo>
                      <a:lnTo>
                        <a:pt x="33" y="29"/>
                      </a:lnTo>
                      <a:lnTo>
                        <a:pt x="33" y="29"/>
                      </a:lnTo>
                      <a:lnTo>
                        <a:pt x="31" y="29"/>
                      </a:lnTo>
                      <a:lnTo>
                        <a:pt x="31" y="29"/>
                      </a:lnTo>
                      <a:lnTo>
                        <a:pt x="32" y="28"/>
                      </a:lnTo>
                      <a:lnTo>
                        <a:pt x="32" y="28"/>
                      </a:lnTo>
                      <a:lnTo>
                        <a:pt x="32" y="28"/>
                      </a:lnTo>
                      <a:lnTo>
                        <a:pt x="32" y="27"/>
                      </a:lnTo>
                      <a:lnTo>
                        <a:pt x="31" y="26"/>
                      </a:lnTo>
                      <a:lnTo>
                        <a:pt x="31" y="26"/>
                      </a:lnTo>
                      <a:lnTo>
                        <a:pt x="31" y="26"/>
                      </a:lnTo>
                      <a:lnTo>
                        <a:pt x="32" y="25"/>
                      </a:lnTo>
                      <a:lnTo>
                        <a:pt x="32" y="25"/>
                      </a:lnTo>
                      <a:lnTo>
                        <a:pt x="33" y="25"/>
                      </a:lnTo>
                      <a:lnTo>
                        <a:pt x="34" y="24"/>
                      </a:lnTo>
                      <a:lnTo>
                        <a:pt x="35" y="24"/>
                      </a:lnTo>
                      <a:lnTo>
                        <a:pt x="35" y="24"/>
                      </a:lnTo>
                      <a:lnTo>
                        <a:pt x="36" y="23"/>
                      </a:lnTo>
                      <a:lnTo>
                        <a:pt x="37" y="22"/>
                      </a:lnTo>
                      <a:lnTo>
                        <a:pt x="37" y="21"/>
                      </a:lnTo>
                      <a:lnTo>
                        <a:pt x="37" y="20"/>
                      </a:lnTo>
                      <a:lnTo>
                        <a:pt x="37" y="20"/>
                      </a:lnTo>
                      <a:lnTo>
                        <a:pt x="37" y="19"/>
                      </a:lnTo>
                      <a:lnTo>
                        <a:pt x="37" y="18"/>
                      </a:lnTo>
                      <a:lnTo>
                        <a:pt x="36" y="17"/>
                      </a:lnTo>
                      <a:lnTo>
                        <a:pt x="36" y="17"/>
                      </a:lnTo>
                      <a:lnTo>
                        <a:pt x="36" y="17"/>
                      </a:lnTo>
                      <a:lnTo>
                        <a:pt x="37" y="16"/>
                      </a:lnTo>
                      <a:lnTo>
                        <a:pt x="38" y="14"/>
                      </a:lnTo>
                      <a:lnTo>
                        <a:pt x="38" y="13"/>
                      </a:lnTo>
                      <a:lnTo>
                        <a:pt x="38" y="12"/>
                      </a:lnTo>
                      <a:lnTo>
                        <a:pt x="38" y="11"/>
                      </a:lnTo>
                      <a:lnTo>
                        <a:pt x="38" y="11"/>
                      </a:lnTo>
                      <a:lnTo>
                        <a:pt x="37" y="10"/>
                      </a:lnTo>
                      <a:lnTo>
                        <a:pt x="36" y="9"/>
                      </a:lnTo>
                      <a:lnTo>
                        <a:pt x="34" y="8"/>
                      </a:lnTo>
                      <a:lnTo>
                        <a:pt x="33" y="8"/>
                      </a:lnTo>
                      <a:lnTo>
                        <a:pt x="33" y="8"/>
                      </a:lnTo>
                      <a:lnTo>
                        <a:pt x="31" y="8"/>
                      </a:lnTo>
                      <a:lnTo>
                        <a:pt x="30" y="8"/>
                      </a:lnTo>
                      <a:lnTo>
                        <a:pt x="30" y="8"/>
                      </a:lnTo>
                      <a:lnTo>
                        <a:pt x="29" y="8"/>
                      </a:lnTo>
                      <a:lnTo>
                        <a:pt x="28" y="7"/>
                      </a:lnTo>
                      <a:lnTo>
                        <a:pt x="28" y="7"/>
                      </a:lnTo>
                      <a:lnTo>
                        <a:pt x="27" y="6"/>
                      </a:lnTo>
                      <a:lnTo>
                        <a:pt x="27" y="6"/>
                      </a:lnTo>
                      <a:lnTo>
                        <a:pt x="26" y="6"/>
                      </a:lnTo>
                      <a:lnTo>
                        <a:pt x="25" y="6"/>
                      </a:lnTo>
                      <a:lnTo>
                        <a:pt x="24" y="6"/>
                      </a:lnTo>
                      <a:lnTo>
                        <a:pt x="24" y="6"/>
                      </a:lnTo>
                      <a:lnTo>
                        <a:pt x="22" y="7"/>
                      </a:lnTo>
                      <a:lnTo>
                        <a:pt x="20" y="7"/>
                      </a:lnTo>
                      <a:lnTo>
                        <a:pt x="20" y="7"/>
                      </a:lnTo>
                      <a:lnTo>
                        <a:pt x="20" y="6"/>
                      </a:lnTo>
                      <a:lnTo>
                        <a:pt x="19" y="6"/>
                      </a:lnTo>
                      <a:lnTo>
                        <a:pt x="18" y="5"/>
                      </a:lnTo>
                      <a:lnTo>
                        <a:pt x="17" y="5"/>
                      </a:lnTo>
                      <a:lnTo>
                        <a:pt x="17" y="5"/>
                      </a:lnTo>
                      <a:lnTo>
                        <a:pt x="16" y="5"/>
                      </a:lnTo>
                      <a:lnTo>
                        <a:pt x="15" y="6"/>
                      </a:lnTo>
                      <a:lnTo>
                        <a:pt x="14" y="6"/>
                      </a:lnTo>
                      <a:lnTo>
                        <a:pt x="14" y="7"/>
                      </a:lnTo>
                      <a:lnTo>
                        <a:pt x="14" y="7"/>
                      </a:lnTo>
                      <a:lnTo>
                        <a:pt x="14" y="6"/>
                      </a:lnTo>
                      <a:lnTo>
                        <a:pt x="14" y="6"/>
                      </a:lnTo>
                      <a:lnTo>
                        <a:pt x="13" y="5"/>
                      </a:lnTo>
                      <a:lnTo>
                        <a:pt x="12" y="4"/>
                      </a:lnTo>
                      <a:lnTo>
                        <a:pt x="12" y="4"/>
                      </a:lnTo>
                      <a:lnTo>
                        <a:pt x="11" y="4"/>
                      </a:lnTo>
                      <a:lnTo>
                        <a:pt x="10" y="3"/>
                      </a:lnTo>
                      <a:lnTo>
                        <a:pt x="10" y="3"/>
                      </a:lnTo>
                      <a:lnTo>
                        <a:pt x="10" y="3"/>
                      </a:lnTo>
                      <a:lnTo>
                        <a:pt x="10" y="3"/>
                      </a:lnTo>
                      <a:lnTo>
                        <a:pt x="10" y="2"/>
                      </a:lnTo>
                      <a:lnTo>
                        <a:pt x="10" y="1"/>
                      </a:lnTo>
                      <a:lnTo>
                        <a:pt x="10" y="1"/>
                      </a:lnTo>
                      <a:lnTo>
                        <a:pt x="9" y="1"/>
                      </a:lnTo>
                      <a:lnTo>
                        <a:pt x="9" y="0"/>
                      </a:lnTo>
                      <a:lnTo>
                        <a:pt x="8" y="0"/>
                      </a:lnTo>
                      <a:lnTo>
                        <a:pt x="7" y="0"/>
                      </a:lnTo>
                      <a:lnTo>
                        <a:pt x="7" y="0"/>
                      </a:lnTo>
                      <a:lnTo>
                        <a:pt x="6" y="0"/>
                      </a:lnTo>
                      <a:lnTo>
                        <a:pt x="5" y="1"/>
                      </a:lnTo>
                      <a:lnTo>
                        <a:pt x="5" y="1"/>
                      </a:lnTo>
                      <a:lnTo>
                        <a:pt x="4" y="1"/>
                      </a:lnTo>
                      <a:lnTo>
                        <a:pt x="4" y="2"/>
                      </a:lnTo>
                      <a:lnTo>
                        <a:pt x="4" y="2"/>
                      </a:lnTo>
                      <a:lnTo>
                        <a:pt x="4" y="2"/>
                      </a:lnTo>
                      <a:lnTo>
                        <a:pt x="4" y="2"/>
                      </a:lnTo>
                      <a:lnTo>
                        <a:pt x="5" y="2"/>
                      </a:lnTo>
                      <a:lnTo>
                        <a:pt x="5" y="2"/>
                      </a:lnTo>
                      <a:lnTo>
                        <a:pt x="5" y="2"/>
                      </a:lnTo>
                      <a:lnTo>
                        <a:pt x="5" y="2"/>
                      </a:lnTo>
                      <a:lnTo>
                        <a:pt x="5" y="2"/>
                      </a:lnTo>
                      <a:lnTo>
                        <a:pt x="5" y="2"/>
                      </a:lnTo>
                      <a:lnTo>
                        <a:pt x="5" y="1"/>
                      </a:lnTo>
                      <a:lnTo>
                        <a:pt x="5" y="1"/>
                      </a:lnTo>
                      <a:lnTo>
                        <a:pt x="6" y="1"/>
                      </a:lnTo>
                      <a:lnTo>
                        <a:pt x="6" y="1"/>
                      </a:lnTo>
                      <a:lnTo>
                        <a:pt x="8" y="0"/>
                      </a:lnTo>
                      <a:lnTo>
                        <a:pt x="8" y="0"/>
                      </a:lnTo>
                      <a:lnTo>
                        <a:pt x="8" y="0"/>
                      </a:lnTo>
                      <a:lnTo>
                        <a:pt x="8" y="0"/>
                      </a:lnTo>
                      <a:lnTo>
                        <a:pt x="9" y="1"/>
                      </a:lnTo>
                      <a:lnTo>
                        <a:pt x="9" y="1"/>
                      </a:lnTo>
                      <a:lnTo>
                        <a:pt x="10" y="2"/>
                      </a:lnTo>
                      <a:lnTo>
                        <a:pt x="10" y="2"/>
                      </a:lnTo>
                      <a:lnTo>
                        <a:pt x="10" y="3"/>
                      </a:lnTo>
                      <a:lnTo>
                        <a:pt x="10" y="3"/>
                      </a:lnTo>
                      <a:lnTo>
                        <a:pt x="10" y="4"/>
                      </a:lnTo>
                      <a:lnTo>
                        <a:pt x="10" y="4"/>
                      </a:lnTo>
                      <a:lnTo>
                        <a:pt x="11" y="4"/>
                      </a:lnTo>
                      <a:lnTo>
                        <a:pt x="11" y="4"/>
                      </a:lnTo>
                      <a:lnTo>
                        <a:pt x="12" y="5"/>
                      </a:lnTo>
                      <a:lnTo>
                        <a:pt x="13" y="5"/>
                      </a:lnTo>
                      <a:lnTo>
                        <a:pt x="13" y="5"/>
                      </a:lnTo>
                      <a:lnTo>
                        <a:pt x="13" y="6"/>
                      </a:lnTo>
                      <a:lnTo>
                        <a:pt x="13" y="7"/>
                      </a:lnTo>
                      <a:lnTo>
                        <a:pt x="13" y="8"/>
                      </a:lnTo>
                      <a:lnTo>
                        <a:pt x="13" y="8"/>
                      </a:lnTo>
                      <a:lnTo>
                        <a:pt x="13" y="8"/>
                      </a:lnTo>
                      <a:lnTo>
                        <a:pt x="13" y="8"/>
                      </a:lnTo>
                      <a:lnTo>
                        <a:pt x="13" y="8"/>
                      </a:lnTo>
                      <a:lnTo>
                        <a:pt x="15" y="7"/>
                      </a:lnTo>
                      <a:lnTo>
                        <a:pt x="15" y="6"/>
                      </a:lnTo>
                      <a:lnTo>
                        <a:pt x="16" y="5"/>
                      </a:lnTo>
                      <a:lnTo>
                        <a:pt x="16" y="5"/>
                      </a:lnTo>
                      <a:lnTo>
                        <a:pt x="17" y="5"/>
                      </a:lnTo>
                      <a:lnTo>
                        <a:pt x="17" y="5"/>
                      </a:lnTo>
                      <a:lnTo>
                        <a:pt x="19" y="6"/>
                      </a:lnTo>
                      <a:lnTo>
                        <a:pt x="19" y="6"/>
                      </a:lnTo>
                      <a:lnTo>
                        <a:pt x="20" y="7"/>
                      </a:lnTo>
                      <a:lnTo>
                        <a:pt x="20" y="7"/>
                      </a:lnTo>
                      <a:lnTo>
                        <a:pt x="20" y="8"/>
                      </a:lnTo>
                      <a:lnTo>
                        <a:pt x="20" y="8"/>
                      </a:lnTo>
                      <a:lnTo>
                        <a:pt x="20" y="8"/>
                      </a:lnTo>
                      <a:lnTo>
                        <a:pt x="20" y="8"/>
                      </a:lnTo>
                      <a:lnTo>
                        <a:pt x="20" y="8"/>
                      </a:lnTo>
                      <a:lnTo>
                        <a:pt x="21" y="7"/>
                      </a:lnTo>
                      <a:lnTo>
                        <a:pt x="22" y="7"/>
                      </a:lnTo>
                      <a:lnTo>
                        <a:pt x="23" y="7"/>
                      </a:lnTo>
                      <a:lnTo>
                        <a:pt x="24" y="6"/>
                      </a:lnTo>
                      <a:lnTo>
                        <a:pt x="25" y="6"/>
                      </a:lnTo>
                      <a:lnTo>
                        <a:pt x="26" y="6"/>
                      </a:lnTo>
                      <a:lnTo>
                        <a:pt x="27" y="7"/>
                      </a:lnTo>
                      <a:lnTo>
                        <a:pt x="27" y="7"/>
                      </a:lnTo>
                      <a:lnTo>
                        <a:pt x="27" y="7"/>
                      </a:lnTo>
                      <a:lnTo>
                        <a:pt x="28" y="8"/>
                      </a:lnTo>
                      <a:lnTo>
                        <a:pt x="28" y="8"/>
                      </a:lnTo>
                      <a:lnTo>
                        <a:pt x="29" y="8"/>
                      </a:lnTo>
                      <a:lnTo>
                        <a:pt x="29" y="8"/>
                      </a:lnTo>
                      <a:lnTo>
                        <a:pt x="32" y="8"/>
                      </a:lnTo>
                      <a:lnTo>
                        <a:pt x="32" y="8"/>
                      </a:lnTo>
                      <a:lnTo>
                        <a:pt x="33" y="9"/>
                      </a:lnTo>
                      <a:lnTo>
                        <a:pt x="35" y="9"/>
                      </a:lnTo>
                      <a:lnTo>
                        <a:pt x="36" y="10"/>
                      </a:lnTo>
                      <a:lnTo>
                        <a:pt x="36" y="10"/>
                      </a:lnTo>
                      <a:lnTo>
                        <a:pt x="37" y="11"/>
                      </a:lnTo>
                      <a:lnTo>
                        <a:pt x="37" y="11"/>
                      </a:lnTo>
                      <a:lnTo>
                        <a:pt x="37" y="11"/>
                      </a:lnTo>
                      <a:lnTo>
                        <a:pt x="37" y="12"/>
                      </a:lnTo>
                      <a:lnTo>
                        <a:pt x="37" y="13"/>
                      </a:lnTo>
                      <a:lnTo>
                        <a:pt x="37" y="14"/>
                      </a:lnTo>
                      <a:lnTo>
                        <a:pt x="37" y="15"/>
                      </a:lnTo>
                      <a:lnTo>
                        <a:pt x="36" y="15"/>
                      </a:lnTo>
                      <a:lnTo>
                        <a:pt x="36" y="16"/>
                      </a:lnTo>
                      <a:lnTo>
                        <a:pt x="35" y="17"/>
                      </a:lnTo>
                      <a:lnTo>
                        <a:pt x="35" y="17"/>
                      </a:lnTo>
                      <a:lnTo>
                        <a:pt x="35" y="17"/>
                      </a:lnTo>
                      <a:lnTo>
                        <a:pt x="35" y="17"/>
                      </a:lnTo>
                      <a:lnTo>
                        <a:pt x="35" y="17"/>
                      </a:lnTo>
                      <a:lnTo>
                        <a:pt x="36" y="18"/>
                      </a:lnTo>
                      <a:lnTo>
                        <a:pt x="36" y="18"/>
                      </a:lnTo>
                      <a:lnTo>
                        <a:pt x="36" y="19"/>
                      </a:lnTo>
                      <a:lnTo>
                        <a:pt x="36" y="19"/>
                      </a:lnTo>
                      <a:lnTo>
                        <a:pt x="37" y="19"/>
                      </a:lnTo>
                      <a:lnTo>
                        <a:pt x="37" y="20"/>
                      </a:lnTo>
                      <a:lnTo>
                        <a:pt x="36" y="21"/>
                      </a:lnTo>
                      <a:lnTo>
                        <a:pt x="36" y="21"/>
                      </a:lnTo>
                      <a:lnTo>
                        <a:pt x="36" y="22"/>
                      </a:lnTo>
                      <a:lnTo>
                        <a:pt x="35" y="23"/>
                      </a:lnTo>
                      <a:lnTo>
                        <a:pt x="34" y="23"/>
                      </a:lnTo>
                      <a:lnTo>
                        <a:pt x="33" y="24"/>
                      </a:lnTo>
                      <a:lnTo>
                        <a:pt x="33" y="24"/>
                      </a:lnTo>
                      <a:lnTo>
                        <a:pt x="32" y="25"/>
                      </a:lnTo>
                      <a:lnTo>
                        <a:pt x="31" y="25"/>
                      </a:lnTo>
                      <a:lnTo>
                        <a:pt x="30" y="26"/>
                      </a:lnTo>
                      <a:lnTo>
                        <a:pt x="30" y="26"/>
                      </a:lnTo>
                      <a:lnTo>
                        <a:pt x="30" y="26"/>
                      </a:lnTo>
                      <a:lnTo>
                        <a:pt x="30" y="26"/>
                      </a:lnTo>
                      <a:lnTo>
                        <a:pt x="31" y="27"/>
                      </a:lnTo>
                      <a:lnTo>
                        <a:pt x="31" y="27"/>
                      </a:lnTo>
                      <a:lnTo>
                        <a:pt x="31" y="28"/>
                      </a:lnTo>
                      <a:lnTo>
                        <a:pt x="30" y="28"/>
                      </a:lnTo>
                      <a:lnTo>
                        <a:pt x="30" y="29"/>
                      </a:lnTo>
                      <a:lnTo>
                        <a:pt x="30" y="29"/>
                      </a:lnTo>
                      <a:lnTo>
                        <a:pt x="30" y="29"/>
                      </a:lnTo>
                      <a:lnTo>
                        <a:pt x="30" y="30"/>
                      </a:lnTo>
                      <a:lnTo>
                        <a:pt x="30" y="30"/>
                      </a:lnTo>
                      <a:lnTo>
                        <a:pt x="30" y="30"/>
                      </a:lnTo>
                      <a:lnTo>
                        <a:pt x="30" y="30"/>
                      </a:lnTo>
                      <a:lnTo>
                        <a:pt x="32" y="30"/>
                      </a:lnTo>
                      <a:lnTo>
                        <a:pt x="32" y="30"/>
                      </a:lnTo>
                      <a:lnTo>
                        <a:pt x="33" y="30"/>
                      </a:lnTo>
                      <a:lnTo>
                        <a:pt x="33" y="30"/>
                      </a:lnTo>
                      <a:lnTo>
                        <a:pt x="34" y="31"/>
                      </a:lnTo>
                      <a:lnTo>
                        <a:pt x="35" y="31"/>
                      </a:lnTo>
                      <a:lnTo>
                        <a:pt x="35" y="31"/>
                      </a:lnTo>
                      <a:lnTo>
                        <a:pt x="36" y="32"/>
                      </a:lnTo>
                      <a:lnTo>
                        <a:pt x="36" y="33"/>
                      </a:lnTo>
                      <a:lnTo>
                        <a:pt x="36" y="34"/>
                      </a:lnTo>
                      <a:lnTo>
                        <a:pt x="36" y="36"/>
                      </a:lnTo>
                      <a:lnTo>
                        <a:pt x="36" y="36"/>
                      </a:lnTo>
                      <a:lnTo>
                        <a:pt x="36" y="36"/>
                      </a:lnTo>
                      <a:lnTo>
                        <a:pt x="36" y="36"/>
                      </a:lnTo>
                      <a:lnTo>
                        <a:pt x="36" y="36"/>
                      </a:lnTo>
                      <a:lnTo>
                        <a:pt x="37" y="37"/>
                      </a:lnTo>
                      <a:lnTo>
                        <a:pt x="38" y="37"/>
                      </a:lnTo>
                      <a:lnTo>
                        <a:pt x="39" y="38"/>
                      </a:lnTo>
                      <a:lnTo>
                        <a:pt x="39" y="39"/>
                      </a:lnTo>
                      <a:lnTo>
                        <a:pt x="39" y="39"/>
                      </a:lnTo>
                      <a:lnTo>
                        <a:pt x="40" y="40"/>
                      </a:lnTo>
                      <a:lnTo>
                        <a:pt x="39" y="41"/>
                      </a:lnTo>
                      <a:lnTo>
                        <a:pt x="39" y="42"/>
                      </a:lnTo>
                      <a:lnTo>
                        <a:pt x="38" y="42"/>
                      </a:lnTo>
                      <a:lnTo>
                        <a:pt x="38" y="42"/>
                      </a:lnTo>
                      <a:lnTo>
                        <a:pt x="37" y="43"/>
                      </a:lnTo>
                      <a:lnTo>
                        <a:pt x="36" y="43"/>
                      </a:lnTo>
                      <a:lnTo>
                        <a:pt x="35" y="44"/>
                      </a:lnTo>
                      <a:lnTo>
                        <a:pt x="34" y="44"/>
                      </a:lnTo>
                      <a:lnTo>
                        <a:pt x="31" y="44"/>
                      </a:lnTo>
                      <a:lnTo>
                        <a:pt x="29" y="44"/>
                      </a:lnTo>
                      <a:lnTo>
                        <a:pt x="29" y="44"/>
                      </a:lnTo>
                      <a:lnTo>
                        <a:pt x="29" y="44"/>
                      </a:lnTo>
                      <a:lnTo>
                        <a:pt x="29" y="45"/>
                      </a:lnTo>
                      <a:lnTo>
                        <a:pt x="29" y="45"/>
                      </a:lnTo>
                      <a:lnTo>
                        <a:pt x="29" y="45"/>
                      </a:lnTo>
                      <a:lnTo>
                        <a:pt x="29" y="46"/>
                      </a:lnTo>
                      <a:lnTo>
                        <a:pt x="29" y="46"/>
                      </a:lnTo>
                      <a:lnTo>
                        <a:pt x="30" y="46"/>
                      </a:lnTo>
                      <a:lnTo>
                        <a:pt x="29" y="47"/>
                      </a:lnTo>
                      <a:lnTo>
                        <a:pt x="28" y="47"/>
                      </a:lnTo>
                      <a:lnTo>
                        <a:pt x="28" y="47"/>
                      </a:lnTo>
                      <a:lnTo>
                        <a:pt x="28" y="48"/>
                      </a:lnTo>
                      <a:lnTo>
                        <a:pt x="27" y="48"/>
                      </a:lnTo>
                      <a:lnTo>
                        <a:pt x="25" y="48"/>
                      </a:lnTo>
                      <a:lnTo>
                        <a:pt x="25" y="48"/>
                      </a:lnTo>
                      <a:lnTo>
                        <a:pt x="24" y="48"/>
                      </a:lnTo>
                      <a:lnTo>
                        <a:pt x="24" y="48"/>
                      </a:lnTo>
                      <a:lnTo>
                        <a:pt x="23" y="48"/>
                      </a:lnTo>
                      <a:lnTo>
                        <a:pt x="23" y="48"/>
                      </a:lnTo>
                      <a:lnTo>
                        <a:pt x="23" y="48"/>
                      </a:lnTo>
                      <a:lnTo>
                        <a:pt x="23" y="49"/>
                      </a:lnTo>
                      <a:lnTo>
                        <a:pt x="22" y="50"/>
                      </a:lnTo>
                      <a:lnTo>
                        <a:pt x="22" y="50"/>
                      </a:lnTo>
                      <a:lnTo>
                        <a:pt x="23" y="51"/>
                      </a:lnTo>
                      <a:lnTo>
                        <a:pt x="22" y="52"/>
                      </a:lnTo>
                      <a:lnTo>
                        <a:pt x="22" y="53"/>
                      </a:lnTo>
                      <a:lnTo>
                        <a:pt x="22" y="53"/>
                      </a:lnTo>
                      <a:lnTo>
                        <a:pt x="22" y="53"/>
                      </a:lnTo>
                      <a:lnTo>
                        <a:pt x="21" y="53"/>
                      </a:lnTo>
                      <a:lnTo>
                        <a:pt x="20" y="53"/>
                      </a:lnTo>
                      <a:lnTo>
                        <a:pt x="20" y="53"/>
                      </a:lnTo>
                      <a:lnTo>
                        <a:pt x="19" y="53"/>
                      </a:lnTo>
                      <a:lnTo>
                        <a:pt x="18" y="53"/>
                      </a:lnTo>
                      <a:lnTo>
                        <a:pt x="17" y="54"/>
                      </a:lnTo>
                      <a:lnTo>
                        <a:pt x="17" y="54"/>
                      </a:lnTo>
                      <a:lnTo>
                        <a:pt x="17" y="54"/>
                      </a:lnTo>
                      <a:lnTo>
                        <a:pt x="16" y="55"/>
                      </a:lnTo>
                      <a:lnTo>
                        <a:pt x="16" y="56"/>
                      </a:lnTo>
                      <a:lnTo>
                        <a:pt x="15" y="56"/>
                      </a:lnTo>
                      <a:lnTo>
                        <a:pt x="15" y="56"/>
                      </a:lnTo>
                      <a:lnTo>
                        <a:pt x="14" y="57"/>
                      </a:lnTo>
                      <a:lnTo>
                        <a:pt x="13" y="57"/>
                      </a:lnTo>
                      <a:lnTo>
                        <a:pt x="11" y="57"/>
                      </a:lnTo>
                      <a:lnTo>
                        <a:pt x="10" y="56"/>
                      </a:lnTo>
                      <a:lnTo>
                        <a:pt x="10" y="56"/>
                      </a:lnTo>
                      <a:lnTo>
                        <a:pt x="10" y="55"/>
                      </a:lnTo>
                      <a:lnTo>
                        <a:pt x="9" y="54"/>
                      </a:lnTo>
                      <a:lnTo>
                        <a:pt x="9" y="53"/>
                      </a:lnTo>
                      <a:lnTo>
                        <a:pt x="8" y="52"/>
                      </a:lnTo>
                      <a:lnTo>
                        <a:pt x="8" y="52"/>
                      </a:lnTo>
                      <a:lnTo>
                        <a:pt x="8" y="52"/>
                      </a:lnTo>
                      <a:lnTo>
                        <a:pt x="8" y="52"/>
                      </a:lnTo>
                      <a:lnTo>
                        <a:pt x="8" y="52"/>
                      </a:lnTo>
                      <a:lnTo>
                        <a:pt x="7" y="53"/>
                      </a:lnTo>
                      <a:lnTo>
                        <a:pt x="7" y="53"/>
                      </a:lnTo>
                      <a:lnTo>
                        <a:pt x="6" y="53"/>
                      </a:lnTo>
                      <a:lnTo>
                        <a:pt x="5" y="53"/>
                      </a:lnTo>
                      <a:lnTo>
                        <a:pt x="4" y="52"/>
                      </a:lnTo>
                      <a:lnTo>
                        <a:pt x="3" y="52"/>
                      </a:lnTo>
                      <a:lnTo>
                        <a:pt x="3" y="52"/>
                      </a:lnTo>
                      <a:lnTo>
                        <a:pt x="3" y="51"/>
                      </a:lnTo>
                      <a:lnTo>
                        <a:pt x="2" y="50"/>
                      </a:lnTo>
                      <a:lnTo>
                        <a:pt x="2" y="49"/>
                      </a:lnTo>
                      <a:lnTo>
                        <a:pt x="2" y="49"/>
                      </a:lnTo>
                      <a:lnTo>
                        <a:pt x="2" y="49"/>
                      </a:lnTo>
                      <a:lnTo>
                        <a:pt x="2" y="49"/>
                      </a:lnTo>
                      <a:lnTo>
                        <a:pt x="2" y="49"/>
                      </a:lnTo>
                      <a:lnTo>
                        <a:pt x="1" y="49"/>
                      </a:lnTo>
                      <a:lnTo>
                        <a:pt x="1" y="49"/>
                      </a:lnTo>
                      <a:lnTo>
                        <a:pt x="1" y="48"/>
                      </a:lnTo>
                      <a:lnTo>
                        <a:pt x="1" y="47"/>
                      </a:lnTo>
                      <a:lnTo>
                        <a:pt x="1" y="47"/>
                      </a:lnTo>
                      <a:lnTo>
                        <a:pt x="1" y="47"/>
                      </a:lnTo>
                      <a:lnTo>
                        <a:pt x="0" y="47"/>
                      </a:lnTo>
                      <a:lnTo>
                        <a:pt x="0" y="47"/>
                      </a:lnTo>
                      <a:lnTo>
                        <a:pt x="0" y="48"/>
                      </a:lnTo>
                      <a:lnTo>
                        <a:pt x="1" y="49"/>
                      </a:lnTo>
                      <a:lnTo>
                        <a:pt x="1" y="49"/>
                      </a:lnTo>
                      <a:lnTo>
                        <a:pt x="1" y="50"/>
                      </a:lnTo>
                      <a:lnTo>
                        <a:pt x="2" y="49"/>
                      </a:lnTo>
                      <a:lnTo>
                        <a:pt x="2" y="49"/>
                      </a:lnTo>
                      <a:lnTo>
                        <a:pt x="2" y="51"/>
                      </a:lnTo>
                      <a:lnTo>
                        <a:pt x="2" y="51"/>
                      </a:lnTo>
                      <a:lnTo>
                        <a:pt x="2" y="52"/>
                      </a:lnTo>
                      <a:lnTo>
                        <a:pt x="2" y="52"/>
                      </a:lnTo>
                      <a:lnTo>
                        <a:pt x="3" y="53"/>
                      </a:lnTo>
                      <a:lnTo>
                        <a:pt x="3" y="53"/>
                      </a:lnTo>
                      <a:lnTo>
                        <a:pt x="4" y="53"/>
                      </a:lnTo>
                      <a:lnTo>
                        <a:pt x="6" y="53"/>
                      </a:lnTo>
                      <a:lnTo>
                        <a:pt x="7" y="53"/>
                      </a:lnTo>
                      <a:lnTo>
                        <a:pt x="8" y="53"/>
                      </a:lnTo>
                      <a:lnTo>
                        <a:pt x="8" y="53"/>
                      </a:lnTo>
                      <a:lnTo>
                        <a:pt x="8" y="55"/>
                      </a:lnTo>
                      <a:lnTo>
                        <a:pt x="9" y="55"/>
                      </a:lnTo>
                      <a:lnTo>
                        <a:pt x="10" y="56"/>
                      </a:lnTo>
                      <a:lnTo>
                        <a:pt x="10" y="57"/>
                      </a:lnTo>
                      <a:lnTo>
                        <a:pt x="11" y="57"/>
                      </a:lnTo>
                      <a:lnTo>
                        <a:pt x="12" y="58"/>
                      </a:lnTo>
                      <a:lnTo>
                        <a:pt x="13" y="58"/>
                      </a:lnTo>
                      <a:lnTo>
                        <a:pt x="13" y="58"/>
                      </a:lnTo>
                      <a:lnTo>
                        <a:pt x="14" y="57"/>
                      </a:lnTo>
                      <a:lnTo>
                        <a:pt x="15" y="57"/>
                      </a:lnTo>
                      <a:lnTo>
                        <a:pt x="16" y="57"/>
                      </a:lnTo>
                      <a:lnTo>
                        <a:pt x="17" y="56"/>
                      </a:lnTo>
                      <a:lnTo>
                        <a:pt x="17" y="56"/>
                      </a:lnTo>
                      <a:lnTo>
                        <a:pt x="17" y="55"/>
                      </a:lnTo>
                      <a:lnTo>
                        <a:pt x="18" y="55"/>
                      </a:lnTo>
                      <a:lnTo>
                        <a:pt x="18" y="55"/>
                      </a:lnTo>
                      <a:lnTo>
                        <a:pt x="18" y="54"/>
                      </a:lnTo>
                      <a:lnTo>
                        <a:pt x="19" y="54"/>
                      </a:lnTo>
                      <a:lnTo>
                        <a:pt x="20" y="54"/>
                      </a:lnTo>
                      <a:lnTo>
                        <a:pt x="20" y="54"/>
                      </a:lnTo>
                      <a:lnTo>
                        <a:pt x="21" y="54"/>
                      </a:lnTo>
                      <a:lnTo>
                        <a:pt x="22" y="54"/>
                      </a:lnTo>
                      <a:lnTo>
                        <a:pt x="23" y="53"/>
                      </a:lnTo>
                      <a:lnTo>
                        <a:pt x="23" y="52"/>
                      </a:lnTo>
                      <a:lnTo>
                        <a:pt x="23" y="52"/>
                      </a:lnTo>
                      <a:lnTo>
                        <a:pt x="24" y="52"/>
                      </a:lnTo>
                      <a:lnTo>
                        <a:pt x="24" y="51"/>
                      </a:lnTo>
                      <a:lnTo>
                        <a:pt x="23" y="50"/>
                      </a:lnTo>
                      <a:lnTo>
                        <a:pt x="23" y="50"/>
                      </a:lnTo>
                      <a:lnTo>
                        <a:pt x="23" y="49"/>
                      </a:lnTo>
                      <a:lnTo>
                        <a:pt x="24" y="49"/>
                      </a:lnTo>
                      <a:lnTo>
                        <a:pt x="24" y="49"/>
                      </a:lnTo>
                      <a:lnTo>
                        <a:pt x="24" y="49"/>
                      </a:lnTo>
                      <a:lnTo>
                        <a:pt x="25" y="49"/>
                      </a:lnTo>
                      <a:lnTo>
                        <a:pt x="25" y="49"/>
                      </a:lnTo>
                      <a:lnTo>
                        <a:pt x="27" y="49"/>
                      </a:lnTo>
                      <a:lnTo>
                        <a:pt x="28" y="49"/>
                      </a:lnTo>
                      <a:lnTo>
                        <a:pt x="29" y="48"/>
                      </a:lnTo>
                      <a:lnTo>
                        <a:pt x="30" y="47"/>
                      </a:lnTo>
                      <a:lnTo>
                        <a:pt x="30" y="47"/>
                      </a:lnTo>
                      <a:lnTo>
                        <a:pt x="30" y="47"/>
                      </a:lnTo>
                      <a:lnTo>
                        <a:pt x="30" y="46"/>
                      </a:lnTo>
                      <a:lnTo>
                        <a:pt x="30" y="46"/>
                      </a:lnTo>
                      <a:lnTo>
                        <a:pt x="30" y="45"/>
                      </a:lnTo>
                      <a:lnTo>
                        <a:pt x="30" y="45"/>
                      </a:lnTo>
                      <a:lnTo>
                        <a:pt x="30" y="45"/>
                      </a:lnTo>
                      <a:lnTo>
                        <a:pt x="33" y="45"/>
                      </a:lnTo>
                      <a:lnTo>
                        <a:pt x="34" y="45"/>
                      </a:lnTo>
                      <a:lnTo>
                        <a:pt x="36" y="44"/>
                      </a:lnTo>
                      <a:lnTo>
                        <a:pt x="36" y="44"/>
                      </a:lnTo>
                      <a:lnTo>
                        <a:pt x="37" y="44"/>
                      </a:lnTo>
                      <a:lnTo>
                        <a:pt x="38" y="44"/>
                      </a:lnTo>
                      <a:lnTo>
                        <a:pt x="38" y="43"/>
                      </a:lnTo>
                      <a:lnTo>
                        <a:pt x="39" y="42"/>
                      </a:lnTo>
                      <a:lnTo>
                        <a:pt x="39" y="42"/>
                      </a:lnTo>
                      <a:lnTo>
                        <a:pt x="40" y="42"/>
                      </a:lnTo>
                      <a:lnTo>
                        <a:pt x="40" y="41"/>
                      </a:lnTo>
                      <a:lnTo>
                        <a:pt x="40" y="40"/>
                      </a:lnTo>
                      <a:lnTo>
                        <a:pt x="40" y="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61" name="Freeform 1097">
                  <a:extLst>
                    <a:ext uri="{FF2B5EF4-FFF2-40B4-BE49-F238E27FC236}">
                      <a16:creationId xmlns:a16="http://schemas.microsoft.com/office/drawing/2014/main" id="{B9736775-8BFC-4016-8D2D-C1BB5272B647}"/>
                    </a:ext>
                  </a:extLst>
                </p:cNvPr>
                <p:cNvSpPr>
                  <a:spLocks/>
                </p:cNvSpPr>
                <p:nvPr/>
              </p:nvSpPr>
              <p:spPr bwMode="auto">
                <a:xfrm>
                  <a:off x="3277" y="1392"/>
                  <a:ext cx="35" cy="12"/>
                </a:xfrm>
                <a:custGeom>
                  <a:avLst/>
                  <a:gdLst>
                    <a:gd name="T0" fmla="*/ 1 w 35"/>
                    <a:gd name="T1" fmla="*/ 10 h 12"/>
                    <a:gd name="T2" fmla="*/ 3 w 35"/>
                    <a:gd name="T3" fmla="*/ 11 h 12"/>
                    <a:gd name="T4" fmla="*/ 8 w 35"/>
                    <a:gd name="T5" fmla="*/ 12 h 12"/>
                    <a:gd name="T6" fmla="*/ 10 w 35"/>
                    <a:gd name="T7" fmla="*/ 10 h 12"/>
                    <a:gd name="T8" fmla="*/ 10 w 35"/>
                    <a:gd name="T9" fmla="*/ 11 h 12"/>
                    <a:gd name="T10" fmla="*/ 12 w 35"/>
                    <a:gd name="T11" fmla="*/ 11 h 12"/>
                    <a:gd name="T12" fmla="*/ 14 w 35"/>
                    <a:gd name="T13" fmla="*/ 10 h 12"/>
                    <a:gd name="T14" fmla="*/ 15 w 35"/>
                    <a:gd name="T15" fmla="*/ 8 h 12"/>
                    <a:gd name="T16" fmla="*/ 15 w 35"/>
                    <a:gd name="T17" fmla="*/ 6 h 12"/>
                    <a:gd name="T18" fmla="*/ 14 w 35"/>
                    <a:gd name="T19" fmla="*/ 5 h 12"/>
                    <a:gd name="T20" fmla="*/ 14 w 35"/>
                    <a:gd name="T21" fmla="*/ 6 h 12"/>
                    <a:gd name="T22" fmla="*/ 16 w 35"/>
                    <a:gd name="T23" fmla="*/ 6 h 12"/>
                    <a:gd name="T24" fmla="*/ 19 w 35"/>
                    <a:gd name="T25" fmla="*/ 5 h 12"/>
                    <a:gd name="T26" fmla="*/ 18 w 35"/>
                    <a:gd name="T27" fmla="*/ 0 h 12"/>
                    <a:gd name="T28" fmla="*/ 18 w 35"/>
                    <a:gd name="T29" fmla="*/ 1 h 12"/>
                    <a:gd name="T30" fmla="*/ 20 w 35"/>
                    <a:gd name="T31" fmla="*/ 2 h 12"/>
                    <a:gd name="T32" fmla="*/ 22 w 35"/>
                    <a:gd name="T33" fmla="*/ 2 h 12"/>
                    <a:gd name="T34" fmla="*/ 23 w 35"/>
                    <a:gd name="T35" fmla="*/ 3 h 12"/>
                    <a:gd name="T36" fmla="*/ 22 w 35"/>
                    <a:gd name="T37" fmla="*/ 4 h 12"/>
                    <a:gd name="T38" fmla="*/ 23 w 35"/>
                    <a:gd name="T39" fmla="*/ 7 h 12"/>
                    <a:gd name="T40" fmla="*/ 28 w 35"/>
                    <a:gd name="T41" fmla="*/ 9 h 12"/>
                    <a:gd name="T42" fmla="*/ 30 w 35"/>
                    <a:gd name="T43" fmla="*/ 8 h 12"/>
                    <a:gd name="T44" fmla="*/ 30 w 35"/>
                    <a:gd name="T45" fmla="*/ 8 h 12"/>
                    <a:gd name="T46" fmla="*/ 34 w 35"/>
                    <a:gd name="T47" fmla="*/ 8 h 12"/>
                    <a:gd name="T48" fmla="*/ 35 w 35"/>
                    <a:gd name="T49" fmla="*/ 6 h 12"/>
                    <a:gd name="T50" fmla="*/ 35 w 35"/>
                    <a:gd name="T51" fmla="*/ 4 h 12"/>
                    <a:gd name="T52" fmla="*/ 34 w 35"/>
                    <a:gd name="T53" fmla="*/ 4 h 12"/>
                    <a:gd name="T54" fmla="*/ 33 w 35"/>
                    <a:gd name="T55" fmla="*/ 7 h 12"/>
                    <a:gd name="T56" fmla="*/ 30 w 35"/>
                    <a:gd name="T57" fmla="*/ 7 h 12"/>
                    <a:gd name="T58" fmla="*/ 29 w 35"/>
                    <a:gd name="T59" fmla="*/ 8 h 12"/>
                    <a:gd name="T60" fmla="*/ 26 w 35"/>
                    <a:gd name="T61" fmla="*/ 8 h 12"/>
                    <a:gd name="T62" fmla="*/ 24 w 35"/>
                    <a:gd name="T63" fmla="*/ 6 h 12"/>
                    <a:gd name="T64" fmla="*/ 23 w 35"/>
                    <a:gd name="T65" fmla="*/ 5 h 12"/>
                    <a:gd name="T66" fmla="*/ 24 w 35"/>
                    <a:gd name="T67" fmla="*/ 3 h 12"/>
                    <a:gd name="T68" fmla="*/ 24 w 35"/>
                    <a:gd name="T69" fmla="*/ 2 h 12"/>
                    <a:gd name="T70" fmla="*/ 21 w 35"/>
                    <a:gd name="T71" fmla="*/ 1 h 12"/>
                    <a:gd name="T72" fmla="*/ 18 w 35"/>
                    <a:gd name="T73" fmla="*/ 0 h 12"/>
                    <a:gd name="T74" fmla="*/ 18 w 35"/>
                    <a:gd name="T75" fmla="*/ 0 h 12"/>
                    <a:gd name="T76" fmla="*/ 18 w 35"/>
                    <a:gd name="T77" fmla="*/ 2 h 12"/>
                    <a:gd name="T78" fmla="*/ 18 w 35"/>
                    <a:gd name="T79" fmla="*/ 4 h 12"/>
                    <a:gd name="T80" fmla="*/ 16 w 35"/>
                    <a:gd name="T81" fmla="*/ 6 h 12"/>
                    <a:gd name="T82" fmla="*/ 14 w 35"/>
                    <a:gd name="T83" fmla="*/ 5 h 12"/>
                    <a:gd name="T84" fmla="*/ 14 w 35"/>
                    <a:gd name="T85" fmla="*/ 6 h 12"/>
                    <a:gd name="T86" fmla="*/ 14 w 35"/>
                    <a:gd name="T87" fmla="*/ 8 h 12"/>
                    <a:gd name="T88" fmla="*/ 14 w 35"/>
                    <a:gd name="T89" fmla="*/ 10 h 12"/>
                    <a:gd name="T90" fmla="*/ 12 w 35"/>
                    <a:gd name="T91" fmla="*/ 11 h 12"/>
                    <a:gd name="T92" fmla="*/ 10 w 35"/>
                    <a:gd name="T93" fmla="*/ 10 h 12"/>
                    <a:gd name="T94" fmla="*/ 9 w 35"/>
                    <a:gd name="T95" fmla="*/ 11 h 12"/>
                    <a:gd name="T96" fmla="*/ 5 w 35"/>
                    <a:gd name="T97" fmla="*/ 11 h 12"/>
                    <a:gd name="T98" fmla="*/ 2 w 35"/>
                    <a:gd name="T99" fmla="*/ 10 h 12"/>
                    <a:gd name="T100" fmla="*/ 1 w 35"/>
                    <a:gd name="T101" fmla="*/ 7 h 12"/>
                    <a:gd name="T102" fmla="*/ 0 w 35"/>
                    <a:gd name="T10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 h="12">
                      <a:moveTo>
                        <a:pt x="0" y="7"/>
                      </a:moveTo>
                      <a:lnTo>
                        <a:pt x="0" y="7"/>
                      </a:lnTo>
                      <a:lnTo>
                        <a:pt x="0" y="9"/>
                      </a:lnTo>
                      <a:lnTo>
                        <a:pt x="1" y="10"/>
                      </a:lnTo>
                      <a:lnTo>
                        <a:pt x="1" y="10"/>
                      </a:lnTo>
                      <a:lnTo>
                        <a:pt x="1" y="10"/>
                      </a:lnTo>
                      <a:lnTo>
                        <a:pt x="2" y="11"/>
                      </a:lnTo>
                      <a:lnTo>
                        <a:pt x="3" y="11"/>
                      </a:lnTo>
                      <a:lnTo>
                        <a:pt x="5" y="12"/>
                      </a:lnTo>
                      <a:lnTo>
                        <a:pt x="5" y="12"/>
                      </a:lnTo>
                      <a:lnTo>
                        <a:pt x="6" y="12"/>
                      </a:lnTo>
                      <a:lnTo>
                        <a:pt x="8" y="12"/>
                      </a:lnTo>
                      <a:lnTo>
                        <a:pt x="8" y="11"/>
                      </a:lnTo>
                      <a:lnTo>
                        <a:pt x="9" y="11"/>
                      </a:lnTo>
                      <a:lnTo>
                        <a:pt x="10" y="10"/>
                      </a:lnTo>
                      <a:lnTo>
                        <a:pt x="10" y="10"/>
                      </a:lnTo>
                      <a:lnTo>
                        <a:pt x="10" y="10"/>
                      </a:lnTo>
                      <a:lnTo>
                        <a:pt x="9" y="10"/>
                      </a:lnTo>
                      <a:lnTo>
                        <a:pt x="9" y="10"/>
                      </a:lnTo>
                      <a:lnTo>
                        <a:pt x="10" y="11"/>
                      </a:lnTo>
                      <a:lnTo>
                        <a:pt x="11" y="11"/>
                      </a:lnTo>
                      <a:lnTo>
                        <a:pt x="12" y="11"/>
                      </a:lnTo>
                      <a:lnTo>
                        <a:pt x="12" y="11"/>
                      </a:lnTo>
                      <a:lnTo>
                        <a:pt x="12" y="11"/>
                      </a:lnTo>
                      <a:lnTo>
                        <a:pt x="13" y="11"/>
                      </a:lnTo>
                      <a:lnTo>
                        <a:pt x="14" y="11"/>
                      </a:lnTo>
                      <a:lnTo>
                        <a:pt x="14" y="10"/>
                      </a:lnTo>
                      <a:lnTo>
                        <a:pt x="14" y="10"/>
                      </a:lnTo>
                      <a:lnTo>
                        <a:pt x="15" y="10"/>
                      </a:lnTo>
                      <a:lnTo>
                        <a:pt x="15" y="9"/>
                      </a:lnTo>
                      <a:lnTo>
                        <a:pt x="15" y="8"/>
                      </a:lnTo>
                      <a:lnTo>
                        <a:pt x="15" y="8"/>
                      </a:lnTo>
                      <a:lnTo>
                        <a:pt x="15" y="7"/>
                      </a:lnTo>
                      <a:lnTo>
                        <a:pt x="15" y="7"/>
                      </a:lnTo>
                      <a:lnTo>
                        <a:pt x="15" y="6"/>
                      </a:lnTo>
                      <a:lnTo>
                        <a:pt x="15" y="6"/>
                      </a:lnTo>
                      <a:lnTo>
                        <a:pt x="14" y="5"/>
                      </a:lnTo>
                      <a:lnTo>
                        <a:pt x="14" y="5"/>
                      </a:lnTo>
                      <a:lnTo>
                        <a:pt x="14" y="5"/>
                      </a:lnTo>
                      <a:lnTo>
                        <a:pt x="14" y="5"/>
                      </a:lnTo>
                      <a:lnTo>
                        <a:pt x="14" y="5"/>
                      </a:lnTo>
                      <a:lnTo>
                        <a:pt x="14" y="5"/>
                      </a:lnTo>
                      <a:lnTo>
                        <a:pt x="14" y="5"/>
                      </a:lnTo>
                      <a:lnTo>
                        <a:pt x="14" y="6"/>
                      </a:lnTo>
                      <a:lnTo>
                        <a:pt x="14" y="6"/>
                      </a:lnTo>
                      <a:lnTo>
                        <a:pt x="14" y="6"/>
                      </a:lnTo>
                      <a:lnTo>
                        <a:pt x="15" y="6"/>
                      </a:lnTo>
                      <a:lnTo>
                        <a:pt x="16" y="6"/>
                      </a:lnTo>
                      <a:lnTo>
                        <a:pt x="17" y="6"/>
                      </a:lnTo>
                      <a:lnTo>
                        <a:pt x="17" y="6"/>
                      </a:lnTo>
                      <a:lnTo>
                        <a:pt x="18" y="5"/>
                      </a:lnTo>
                      <a:lnTo>
                        <a:pt x="19" y="5"/>
                      </a:lnTo>
                      <a:lnTo>
                        <a:pt x="19" y="4"/>
                      </a:lnTo>
                      <a:lnTo>
                        <a:pt x="19" y="3"/>
                      </a:lnTo>
                      <a:lnTo>
                        <a:pt x="19" y="1"/>
                      </a:lnTo>
                      <a:lnTo>
                        <a:pt x="18" y="0"/>
                      </a:lnTo>
                      <a:lnTo>
                        <a:pt x="18" y="0"/>
                      </a:lnTo>
                      <a:lnTo>
                        <a:pt x="18" y="0"/>
                      </a:lnTo>
                      <a:lnTo>
                        <a:pt x="18" y="0"/>
                      </a:lnTo>
                      <a:lnTo>
                        <a:pt x="18" y="1"/>
                      </a:lnTo>
                      <a:lnTo>
                        <a:pt x="18" y="1"/>
                      </a:lnTo>
                      <a:lnTo>
                        <a:pt x="18" y="1"/>
                      </a:lnTo>
                      <a:lnTo>
                        <a:pt x="19" y="2"/>
                      </a:lnTo>
                      <a:lnTo>
                        <a:pt x="20" y="2"/>
                      </a:lnTo>
                      <a:lnTo>
                        <a:pt x="21" y="2"/>
                      </a:lnTo>
                      <a:lnTo>
                        <a:pt x="21" y="2"/>
                      </a:lnTo>
                      <a:lnTo>
                        <a:pt x="22" y="2"/>
                      </a:lnTo>
                      <a:lnTo>
                        <a:pt x="22" y="2"/>
                      </a:lnTo>
                      <a:lnTo>
                        <a:pt x="23" y="2"/>
                      </a:lnTo>
                      <a:lnTo>
                        <a:pt x="23" y="2"/>
                      </a:lnTo>
                      <a:lnTo>
                        <a:pt x="23" y="2"/>
                      </a:lnTo>
                      <a:lnTo>
                        <a:pt x="23" y="3"/>
                      </a:lnTo>
                      <a:lnTo>
                        <a:pt x="23" y="3"/>
                      </a:lnTo>
                      <a:lnTo>
                        <a:pt x="23" y="3"/>
                      </a:lnTo>
                      <a:lnTo>
                        <a:pt x="22" y="4"/>
                      </a:lnTo>
                      <a:lnTo>
                        <a:pt x="22" y="4"/>
                      </a:lnTo>
                      <a:lnTo>
                        <a:pt x="22" y="5"/>
                      </a:lnTo>
                      <a:lnTo>
                        <a:pt x="22" y="6"/>
                      </a:lnTo>
                      <a:lnTo>
                        <a:pt x="22" y="6"/>
                      </a:lnTo>
                      <a:lnTo>
                        <a:pt x="23" y="7"/>
                      </a:lnTo>
                      <a:lnTo>
                        <a:pt x="24" y="7"/>
                      </a:lnTo>
                      <a:lnTo>
                        <a:pt x="25" y="8"/>
                      </a:lnTo>
                      <a:lnTo>
                        <a:pt x="26" y="9"/>
                      </a:lnTo>
                      <a:lnTo>
                        <a:pt x="28" y="9"/>
                      </a:lnTo>
                      <a:lnTo>
                        <a:pt x="29" y="9"/>
                      </a:lnTo>
                      <a:lnTo>
                        <a:pt x="30" y="9"/>
                      </a:lnTo>
                      <a:lnTo>
                        <a:pt x="30" y="8"/>
                      </a:lnTo>
                      <a:lnTo>
                        <a:pt x="30" y="8"/>
                      </a:lnTo>
                      <a:lnTo>
                        <a:pt x="30" y="7"/>
                      </a:lnTo>
                      <a:lnTo>
                        <a:pt x="30" y="7"/>
                      </a:lnTo>
                      <a:lnTo>
                        <a:pt x="30" y="8"/>
                      </a:lnTo>
                      <a:lnTo>
                        <a:pt x="30" y="8"/>
                      </a:lnTo>
                      <a:lnTo>
                        <a:pt x="31" y="8"/>
                      </a:lnTo>
                      <a:lnTo>
                        <a:pt x="32" y="8"/>
                      </a:lnTo>
                      <a:lnTo>
                        <a:pt x="33" y="8"/>
                      </a:lnTo>
                      <a:lnTo>
                        <a:pt x="34" y="8"/>
                      </a:lnTo>
                      <a:lnTo>
                        <a:pt x="34" y="8"/>
                      </a:lnTo>
                      <a:lnTo>
                        <a:pt x="34" y="7"/>
                      </a:lnTo>
                      <a:lnTo>
                        <a:pt x="34" y="7"/>
                      </a:lnTo>
                      <a:lnTo>
                        <a:pt x="35" y="6"/>
                      </a:lnTo>
                      <a:lnTo>
                        <a:pt x="35" y="5"/>
                      </a:lnTo>
                      <a:lnTo>
                        <a:pt x="35" y="4"/>
                      </a:lnTo>
                      <a:lnTo>
                        <a:pt x="35" y="4"/>
                      </a:lnTo>
                      <a:lnTo>
                        <a:pt x="35" y="4"/>
                      </a:lnTo>
                      <a:lnTo>
                        <a:pt x="35" y="4"/>
                      </a:lnTo>
                      <a:lnTo>
                        <a:pt x="34" y="4"/>
                      </a:lnTo>
                      <a:lnTo>
                        <a:pt x="34" y="4"/>
                      </a:lnTo>
                      <a:lnTo>
                        <a:pt x="34" y="4"/>
                      </a:lnTo>
                      <a:lnTo>
                        <a:pt x="34" y="6"/>
                      </a:lnTo>
                      <a:lnTo>
                        <a:pt x="34" y="7"/>
                      </a:lnTo>
                      <a:lnTo>
                        <a:pt x="33" y="7"/>
                      </a:lnTo>
                      <a:lnTo>
                        <a:pt x="33" y="7"/>
                      </a:lnTo>
                      <a:lnTo>
                        <a:pt x="32" y="7"/>
                      </a:lnTo>
                      <a:lnTo>
                        <a:pt x="32" y="7"/>
                      </a:lnTo>
                      <a:lnTo>
                        <a:pt x="30" y="7"/>
                      </a:lnTo>
                      <a:lnTo>
                        <a:pt x="30" y="7"/>
                      </a:lnTo>
                      <a:lnTo>
                        <a:pt x="30" y="7"/>
                      </a:lnTo>
                      <a:lnTo>
                        <a:pt x="29" y="7"/>
                      </a:lnTo>
                      <a:lnTo>
                        <a:pt x="29" y="7"/>
                      </a:lnTo>
                      <a:lnTo>
                        <a:pt x="29" y="8"/>
                      </a:lnTo>
                      <a:lnTo>
                        <a:pt x="29" y="8"/>
                      </a:lnTo>
                      <a:lnTo>
                        <a:pt x="28" y="8"/>
                      </a:lnTo>
                      <a:lnTo>
                        <a:pt x="28" y="8"/>
                      </a:lnTo>
                      <a:lnTo>
                        <a:pt x="26" y="8"/>
                      </a:lnTo>
                      <a:lnTo>
                        <a:pt x="25" y="7"/>
                      </a:lnTo>
                      <a:lnTo>
                        <a:pt x="25" y="7"/>
                      </a:lnTo>
                      <a:lnTo>
                        <a:pt x="24" y="6"/>
                      </a:lnTo>
                      <a:lnTo>
                        <a:pt x="24" y="6"/>
                      </a:lnTo>
                      <a:lnTo>
                        <a:pt x="24" y="6"/>
                      </a:lnTo>
                      <a:lnTo>
                        <a:pt x="23" y="6"/>
                      </a:lnTo>
                      <a:lnTo>
                        <a:pt x="23" y="5"/>
                      </a:lnTo>
                      <a:lnTo>
                        <a:pt x="23" y="5"/>
                      </a:lnTo>
                      <a:lnTo>
                        <a:pt x="23" y="4"/>
                      </a:lnTo>
                      <a:lnTo>
                        <a:pt x="23" y="4"/>
                      </a:lnTo>
                      <a:lnTo>
                        <a:pt x="24" y="3"/>
                      </a:lnTo>
                      <a:lnTo>
                        <a:pt x="24" y="3"/>
                      </a:lnTo>
                      <a:lnTo>
                        <a:pt x="24" y="2"/>
                      </a:lnTo>
                      <a:lnTo>
                        <a:pt x="24" y="2"/>
                      </a:lnTo>
                      <a:lnTo>
                        <a:pt x="24" y="2"/>
                      </a:lnTo>
                      <a:lnTo>
                        <a:pt x="24" y="2"/>
                      </a:lnTo>
                      <a:lnTo>
                        <a:pt x="23" y="1"/>
                      </a:lnTo>
                      <a:lnTo>
                        <a:pt x="22" y="1"/>
                      </a:lnTo>
                      <a:lnTo>
                        <a:pt x="22" y="1"/>
                      </a:lnTo>
                      <a:lnTo>
                        <a:pt x="21" y="1"/>
                      </a:lnTo>
                      <a:lnTo>
                        <a:pt x="20" y="1"/>
                      </a:lnTo>
                      <a:lnTo>
                        <a:pt x="19" y="1"/>
                      </a:lnTo>
                      <a:lnTo>
                        <a:pt x="18" y="0"/>
                      </a:lnTo>
                      <a:lnTo>
                        <a:pt x="18" y="0"/>
                      </a:lnTo>
                      <a:lnTo>
                        <a:pt x="18" y="0"/>
                      </a:lnTo>
                      <a:lnTo>
                        <a:pt x="18" y="0"/>
                      </a:lnTo>
                      <a:lnTo>
                        <a:pt x="18" y="0"/>
                      </a:lnTo>
                      <a:lnTo>
                        <a:pt x="18" y="0"/>
                      </a:lnTo>
                      <a:lnTo>
                        <a:pt x="18" y="0"/>
                      </a:lnTo>
                      <a:lnTo>
                        <a:pt x="18" y="0"/>
                      </a:lnTo>
                      <a:lnTo>
                        <a:pt x="18" y="1"/>
                      </a:lnTo>
                      <a:lnTo>
                        <a:pt x="18" y="2"/>
                      </a:lnTo>
                      <a:lnTo>
                        <a:pt x="18" y="2"/>
                      </a:lnTo>
                      <a:lnTo>
                        <a:pt x="18" y="3"/>
                      </a:lnTo>
                      <a:lnTo>
                        <a:pt x="18" y="3"/>
                      </a:lnTo>
                      <a:lnTo>
                        <a:pt x="18" y="4"/>
                      </a:lnTo>
                      <a:lnTo>
                        <a:pt x="18" y="5"/>
                      </a:lnTo>
                      <a:lnTo>
                        <a:pt x="17" y="5"/>
                      </a:lnTo>
                      <a:lnTo>
                        <a:pt x="17" y="5"/>
                      </a:lnTo>
                      <a:lnTo>
                        <a:pt x="16" y="6"/>
                      </a:lnTo>
                      <a:lnTo>
                        <a:pt x="15" y="6"/>
                      </a:lnTo>
                      <a:lnTo>
                        <a:pt x="14" y="6"/>
                      </a:lnTo>
                      <a:lnTo>
                        <a:pt x="14" y="5"/>
                      </a:lnTo>
                      <a:lnTo>
                        <a:pt x="14" y="5"/>
                      </a:lnTo>
                      <a:lnTo>
                        <a:pt x="14" y="5"/>
                      </a:lnTo>
                      <a:lnTo>
                        <a:pt x="14" y="5"/>
                      </a:lnTo>
                      <a:lnTo>
                        <a:pt x="14" y="6"/>
                      </a:lnTo>
                      <a:lnTo>
                        <a:pt x="14" y="6"/>
                      </a:lnTo>
                      <a:lnTo>
                        <a:pt x="14" y="6"/>
                      </a:lnTo>
                      <a:lnTo>
                        <a:pt x="14" y="7"/>
                      </a:lnTo>
                      <a:lnTo>
                        <a:pt x="14" y="8"/>
                      </a:lnTo>
                      <a:lnTo>
                        <a:pt x="14" y="8"/>
                      </a:lnTo>
                      <a:lnTo>
                        <a:pt x="14" y="9"/>
                      </a:lnTo>
                      <a:lnTo>
                        <a:pt x="14" y="9"/>
                      </a:lnTo>
                      <a:lnTo>
                        <a:pt x="14" y="10"/>
                      </a:lnTo>
                      <a:lnTo>
                        <a:pt x="14" y="10"/>
                      </a:lnTo>
                      <a:lnTo>
                        <a:pt x="13" y="10"/>
                      </a:lnTo>
                      <a:lnTo>
                        <a:pt x="12" y="11"/>
                      </a:lnTo>
                      <a:lnTo>
                        <a:pt x="12" y="11"/>
                      </a:lnTo>
                      <a:lnTo>
                        <a:pt x="12" y="11"/>
                      </a:lnTo>
                      <a:lnTo>
                        <a:pt x="11" y="10"/>
                      </a:lnTo>
                      <a:lnTo>
                        <a:pt x="10" y="9"/>
                      </a:lnTo>
                      <a:lnTo>
                        <a:pt x="10" y="9"/>
                      </a:lnTo>
                      <a:lnTo>
                        <a:pt x="10" y="10"/>
                      </a:lnTo>
                      <a:lnTo>
                        <a:pt x="9" y="10"/>
                      </a:lnTo>
                      <a:lnTo>
                        <a:pt x="9" y="10"/>
                      </a:lnTo>
                      <a:lnTo>
                        <a:pt x="9" y="10"/>
                      </a:lnTo>
                      <a:lnTo>
                        <a:pt x="9" y="11"/>
                      </a:lnTo>
                      <a:lnTo>
                        <a:pt x="8" y="11"/>
                      </a:lnTo>
                      <a:lnTo>
                        <a:pt x="8" y="11"/>
                      </a:lnTo>
                      <a:lnTo>
                        <a:pt x="6" y="11"/>
                      </a:lnTo>
                      <a:lnTo>
                        <a:pt x="5" y="11"/>
                      </a:lnTo>
                      <a:lnTo>
                        <a:pt x="5" y="11"/>
                      </a:lnTo>
                      <a:lnTo>
                        <a:pt x="3" y="11"/>
                      </a:lnTo>
                      <a:lnTo>
                        <a:pt x="2" y="10"/>
                      </a:lnTo>
                      <a:lnTo>
                        <a:pt x="2" y="10"/>
                      </a:lnTo>
                      <a:lnTo>
                        <a:pt x="1" y="10"/>
                      </a:lnTo>
                      <a:lnTo>
                        <a:pt x="1" y="9"/>
                      </a:lnTo>
                      <a:lnTo>
                        <a:pt x="1" y="8"/>
                      </a:lnTo>
                      <a:lnTo>
                        <a:pt x="1" y="7"/>
                      </a:lnTo>
                      <a:lnTo>
                        <a:pt x="1" y="7"/>
                      </a:lnTo>
                      <a:lnTo>
                        <a:pt x="1" y="7"/>
                      </a:lnTo>
                      <a:lnTo>
                        <a:pt x="0" y="7"/>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62" name="Freeform 1098">
                  <a:extLst>
                    <a:ext uri="{FF2B5EF4-FFF2-40B4-BE49-F238E27FC236}">
                      <a16:creationId xmlns:a16="http://schemas.microsoft.com/office/drawing/2014/main" id="{7A8DB6BC-1A71-4E63-849F-70240059CD33}"/>
                    </a:ext>
                  </a:extLst>
                </p:cNvPr>
                <p:cNvSpPr>
                  <a:spLocks/>
                </p:cNvSpPr>
                <p:nvPr/>
              </p:nvSpPr>
              <p:spPr bwMode="auto">
                <a:xfrm>
                  <a:off x="3277" y="1392"/>
                  <a:ext cx="35" cy="12"/>
                </a:xfrm>
                <a:custGeom>
                  <a:avLst/>
                  <a:gdLst>
                    <a:gd name="T0" fmla="*/ 1 w 35"/>
                    <a:gd name="T1" fmla="*/ 10 h 12"/>
                    <a:gd name="T2" fmla="*/ 3 w 35"/>
                    <a:gd name="T3" fmla="*/ 11 h 12"/>
                    <a:gd name="T4" fmla="*/ 8 w 35"/>
                    <a:gd name="T5" fmla="*/ 12 h 12"/>
                    <a:gd name="T6" fmla="*/ 10 w 35"/>
                    <a:gd name="T7" fmla="*/ 10 h 12"/>
                    <a:gd name="T8" fmla="*/ 10 w 35"/>
                    <a:gd name="T9" fmla="*/ 11 h 12"/>
                    <a:gd name="T10" fmla="*/ 12 w 35"/>
                    <a:gd name="T11" fmla="*/ 11 h 12"/>
                    <a:gd name="T12" fmla="*/ 14 w 35"/>
                    <a:gd name="T13" fmla="*/ 10 h 12"/>
                    <a:gd name="T14" fmla="*/ 15 w 35"/>
                    <a:gd name="T15" fmla="*/ 8 h 12"/>
                    <a:gd name="T16" fmla="*/ 15 w 35"/>
                    <a:gd name="T17" fmla="*/ 6 h 12"/>
                    <a:gd name="T18" fmla="*/ 14 w 35"/>
                    <a:gd name="T19" fmla="*/ 5 h 12"/>
                    <a:gd name="T20" fmla="*/ 14 w 35"/>
                    <a:gd name="T21" fmla="*/ 6 h 12"/>
                    <a:gd name="T22" fmla="*/ 16 w 35"/>
                    <a:gd name="T23" fmla="*/ 6 h 12"/>
                    <a:gd name="T24" fmla="*/ 19 w 35"/>
                    <a:gd name="T25" fmla="*/ 5 h 12"/>
                    <a:gd name="T26" fmla="*/ 18 w 35"/>
                    <a:gd name="T27" fmla="*/ 0 h 12"/>
                    <a:gd name="T28" fmla="*/ 18 w 35"/>
                    <a:gd name="T29" fmla="*/ 1 h 12"/>
                    <a:gd name="T30" fmla="*/ 20 w 35"/>
                    <a:gd name="T31" fmla="*/ 2 h 12"/>
                    <a:gd name="T32" fmla="*/ 22 w 35"/>
                    <a:gd name="T33" fmla="*/ 2 h 12"/>
                    <a:gd name="T34" fmla="*/ 23 w 35"/>
                    <a:gd name="T35" fmla="*/ 3 h 12"/>
                    <a:gd name="T36" fmla="*/ 22 w 35"/>
                    <a:gd name="T37" fmla="*/ 4 h 12"/>
                    <a:gd name="T38" fmla="*/ 23 w 35"/>
                    <a:gd name="T39" fmla="*/ 7 h 12"/>
                    <a:gd name="T40" fmla="*/ 28 w 35"/>
                    <a:gd name="T41" fmla="*/ 9 h 12"/>
                    <a:gd name="T42" fmla="*/ 30 w 35"/>
                    <a:gd name="T43" fmla="*/ 8 h 12"/>
                    <a:gd name="T44" fmla="*/ 30 w 35"/>
                    <a:gd name="T45" fmla="*/ 8 h 12"/>
                    <a:gd name="T46" fmla="*/ 34 w 35"/>
                    <a:gd name="T47" fmla="*/ 8 h 12"/>
                    <a:gd name="T48" fmla="*/ 35 w 35"/>
                    <a:gd name="T49" fmla="*/ 6 h 12"/>
                    <a:gd name="T50" fmla="*/ 35 w 35"/>
                    <a:gd name="T51" fmla="*/ 4 h 12"/>
                    <a:gd name="T52" fmla="*/ 34 w 35"/>
                    <a:gd name="T53" fmla="*/ 4 h 12"/>
                    <a:gd name="T54" fmla="*/ 33 w 35"/>
                    <a:gd name="T55" fmla="*/ 7 h 12"/>
                    <a:gd name="T56" fmla="*/ 30 w 35"/>
                    <a:gd name="T57" fmla="*/ 7 h 12"/>
                    <a:gd name="T58" fmla="*/ 29 w 35"/>
                    <a:gd name="T59" fmla="*/ 8 h 12"/>
                    <a:gd name="T60" fmla="*/ 26 w 35"/>
                    <a:gd name="T61" fmla="*/ 8 h 12"/>
                    <a:gd name="T62" fmla="*/ 24 w 35"/>
                    <a:gd name="T63" fmla="*/ 6 h 12"/>
                    <a:gd name="T64" fmla="*/ 23 w 35"/>
                    <a:gd name="T65" fmla="*/ 5 h 12"/>
                    <a:gd name="T66" fmla="*/ 24 w 35"/>
                    <a:gd name="T67" fmla="*/ 3 h 12"/>
                    <a:gd name="T68" fmla="*/ 24 w 35"/>
                    <a:gd name="T69" fmla="*/ 2 h 12"/>
                    <a:gd name="T70" fmla="*/ 21 w 35"/>
                    <a:gd name="T71" fmla="*/ 1 h 12"/>
                    <a:gd name="T72" fmla="*/ 18 w 35"/>
                    <a:gd name="T73" fmla="*/ 0 h 12"/>
                    <a:gd name="T74" fmla="*/ 18 w 35"/>
                    <a:gd name="T75" fmla="*/ 0 h 12"/>
                    <a:gd name="T76" fmla="*/ 18 w 35"/>
                    <a:gd name="T77" fmla="*/ 2 h 12"/>
                    <a:gd name="T78" fmla="*/ 18 w 35"/>
                    <a:gd name="T79" fmla="*/ 4 h 12"/>
                    <a:gd name="T80" fmla="*/ 16 w 35"/>
                    <a:gd name="T81" fmla="*/ 6 h 12"/>
                    <a:gd name="T82" fmla="*/ 14 w 35"/>
                    <a:gd name="T83" fmla="*/ 5 h 12"/>
                    <a:gd name="T84" fmla="*/ 14 w 35"/>
                    <a:gd name="T85" fmla="*/ 6 h 12"/>
                    <a:gd name="T86" fmla="*/ 14 w 35"/>
                    <a:gd name="T87" fmla="*/ 8 h 12"/>
                    <a:gd name="T88" fmla="*/ 14 w 35"/>
                    <a:gd name="T89" fmla="*/ 10 h 12"/>
                    <a:gd name="T90" fmla="*/ 12 w 35"/>
                    <a:gd name="T91" fmla="*/ 11 h 12"/>
                    <a:gd name="T92" fmla="*/ 10 w 35"/>
                    <a:gd name="T93" fmla="*/ 10 h 12"/>
                    <a:gd name="T94" fmla="*/ 9 w 35"/>
                    <a:gd name="T95" fmla="*/ 11 h 12"/>
                    <a:gd name="T96" fmla="*/ 5 w 35"/>
                    <a:gd name="T97" fmla="*/ 11 h 12"/>
                    <a:gd name="T98" fmla="*/ 2 w 35"/>
                    <a:gd name="T99" fmla="*/ 10 h 12"/>
                    <a:gd name="T100" fmla="*/ 1 w 35"/>
                    <a:gd name="T101" fmla="*/ 7 h 12"/>
                    <a:gd name="T102" fmla="*/ 0 w 35"/>
                    <a:gd name="T10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 h="12">
                      <a:moveTo>
                        <a:pt x="0" y="7"/>
                      </a:moveTo>
                      <a:lnTo>
                        <a:pt x="0" y="7"/>
                      </a:lnTo>
                      <a:lnTo>
                        <a:pt x="0" y="9"/>
                      </a:lnTo>
                      <a:lnTo>
                        <a:pt x="1" y="10"/>
                      </a:lnTo>
                      <a:lnTo>
                        <a:pt x="1" y="10"/>
                      </a:lnTo>
                      <a:lnTo>
                        <a:pt x="1" y="10"/>
                      </a:lnTo>
                      <a:lnTo>
                        <a:pt x="2" y="11"/>
                      </a:lnTo>
                      <a:lnTo>
                        <a:pt x="3" y="11"/>
                      </a:lnTo>
                      <a:lnTo>
                        <a:pt x="5" y="12"/>
                      </a:lnTo>
                      <a:lnTo>
                        <a:pt x="5" y="12"/>
                      </a:lnTo>
                      <a:lnTo>
                        <a:pt x="6" y="12"/>
                      </a:lnTo>
                      <a:lnTo>
                        <a:pt x="8" y="12"/>
                      </a:lnTo>
                      <a:lnTo>
                        <a:pt x="8" y="11"/>
                      </a:lnTo>
                      <a:lnTo>
                        <a:pt x="9" y="11"/>
                      </a:lnTo>
                      <a:lnTo>
                        <a:pt x="10" y="10"/>
                      </a:lnTo>
                      <a:lnTo>
                        <a:pt x="10" y="10"/>
                      </a:lnTo>
                      <a:lnTo>
                        <a:pt x="10" y="10"/>
                      </a:lnTo>
                      <a:lnTo>
                        <a:pt x="9" y="10"/>
                      </a:lnTo>
                      <a:lnTo>
                        <a:pt x="9" y="10"/>
                      </a:lnTo>
                      <a:lnTo>
                        <a:pt x="10" y="11"/>
                      </a:lnTo>
                      <a:lnTo>
                        <a:pt x="11" y="11"/>
                      </a:lnTo>
                      <a:lnTo>
                        <a:pt x="12" y="11"/>
                      </a:lnTo>
                      <a:lnTo>
                        <a:pt x="12" y="11"/>
                      </a:lnTo>
                      <a:lnTo>
                        <a:pt x="12" y="11"/>
                      </a:lnTo>
                      <a:lnTo>
                        <a:pt x="13" y="11"/>
                      </a:lnTo>
                      <a:lnTo>
                        <a:pt x="14" y="11"/>
                      </a:lnTo>
                      <a:lnTo>
                        <a:pt x="14" y="10"/>
                      </a:lnTo>
                      <a:lnTo>
                        <a:pt x="14" y="10"/>
                      </a:lnTo>
                      <a:lnTo>
                        <a:pt x="15" y="10"/>
                      </a:lnTo>
                      <a:lnTo>
                        <a:pt x="15" y="9"/>
                      </a:lnTo>
                      <a:lnTo>
                        <a:pt x="15" y="8"/>
                      </a:lnTo>
                      <a:lnTo>
                        <a:pt x="15" y="8"/>
                      </a:lnTo>
                      <a:lnTo>
                        <a:pt x="15" y="7"/>
                      </a:lnTo>
                      <a:lnTo>
                        <a:pt x="15" y="7"/>
                      </a:lnTo>
                      <a:lnTo>
                        <a:pt x="15" y="6"/>
                      </a:lnTo>
                      <a:lnTo>
                        <a:pt x="15" y="6"/>
                      </a:lnTo>
                      <a:lnTo>
                        <a:pt x="14" y="5"/>
                      </a:lnTo>
                      <a:lnTo>
                        <a:pt x="14" y="5"/>
                      </a:lnTo>
                      <a:lnTo>
                        <a:pt x="14" y="5"/>
                      </a:lnTo>
                      <a:lnTo>
                        <a:pt x="14" y="5"/>
                      </a:lnTo>
                      <a:lnTo>
                        <a:pt x="14" y="5"/>
                      </a:lnTo>
                      <a:lnTo>
                        <a:pt x="14" y="5"/>
                      </a:lnTo>
                      <a:lnTo>
                        <a:pt x="14" y="5"/>
                      </a:lnTo>
                      <a:lnTo>
                        <a:pt x="14" y="6"/>
                      </a:lnTo>
                      <a:lnTo>
                        <a:pt x="14" y="6"/>
                      </a:lnTo>
                      <a:lnTo>
                        <a:pt x="14" y="6"/>
                      </a:lnTo>
                      <a:lnTo>
                        <a:pt x="15" y="6"/>
                      </a:lnTo>
                      <a:lnTo>
                        <a:pt x="16" y="6"/>
                      </a:lnTo>
                      <a:lnTo>
                        <a:pt x="17" y="6"/>
                      </a:lnTo>
                      <a:lnTo>
                        <a:pt x="17" y="6"/>
                      </a:lnTo>
                      <a:lnTo>
                        <a:pt x="18" y="5"/>
                      </a:lnTo>
                      <a:lnTo>
                        <a:pt x="19" y="5"/>
                      </a:lnTo>
                      <a:lnTo>
                        <a:pt x="19" y="4"/>
                      </a:lnTo>
                      <a:lnTo>
                        <a:pt x="19" y="3"/>
                      </a:lnTo>
                      <a:lnTo>
                        <a:pt x="19" y="1"/>
                      </a:lnTo>
                      <a:lnTo>
                        <a:pt x="18" y="0"/>
                      </a:lnTo>
                      <a:lnTo>
                        <a:pt x="18" y="0"/>
                      </a:lnTo>
                      <a:lnTo>
                        <a:pt x="18" y="0"/>
                      </a:lnTo>
                      <a:lnTo>
                        <a:pt x="18" y="0"/>
                      </a:lnTo>
                      <a:lnTo>
                        <a:pt x="18" y="1"/>
                      </a:lnTo>
                      <a:lnTo>
                        <a:pt x="18" y="1"/>
                      </a:lnTo>
                      <a:lnTo>
                        <a:pt x="18" y="1"/>
                      </a:lnTo>
                      <a:lnTo>
                        <a:pt x="19" y="2"/>
                      </a:lnTo>
                      <a:lnTo>
                        <a:pt x="20" y="2"/>
                      </a:lnTo>
                      <a:lnTo>
                        <a:pt x="21" y="2"/>
                      </a:lnTo>
                      <a:lnTo>
                        <a:pt x="21" y="2"/>
                      </a:lnTo>
                      <a:lnTo>
                        <a:pt x="22" y="2"/>
                      </a:lnTo>
                      <a:lnTo>
                        <a:pt x="22" y="2"/>
                      </a:lnTo>
                      <a:lnTo>
                        <a:pt x="23" y="2"/>
                      </a:lnTo>
                      <a:lnTo>
                        <a:pt x="23" y="2"/>
                      </a:lnTo>
                      <a:lnTo>
                        <a:pt x="23" y="2"/>
                      </a:lnTo>
                      <a:lnTo>
                        <a:pt x="23" y="3"/>
                      </a:lnTo>
                      <a:lnTo>
                        <a:pt x="23" y="3"/>
                      </a:lnTo>
                      <a:lnTo>
                        <a:pt x="23" y="3"/>
                      </a:lnTo>
                      <a:lnTo>
                        <a:pt x="22" y="4"/>
                      </a:lnTo>
                      <a:lnTo>
                        <a:pt x="22" y="4"/>
                      </a:lnTo>
                      <a:lnTo>
                        <a:pt x="22" y="5"/>
                      </a:lnTo>
                      <a:lnTo>
                        <a:pt x="22" y="6"/>
                      </a:lnTo>
                      <a:lnTo>
                        <a:pt x="22" y="6"/>
                      </a:lnTo>
                      <a:lnTo>
                        <a:pt x="23" y="7"/>
                      </a:lnTo>
                      <a:lnTo>
                        <a:pt x="24" y="7"/>
                      </a:lnTo>
                      <a:lnTo>
                        <a:pt x="25" y="8"/>
                      </a:lnTo>
                      <a:lnTo>
                        <a:pt x="26" y="9"/>
                      </a:lnTo>
                      <a:lnTo>
                        <a:pt x="28" y="9"/>
                      </a:lnTo>
                      <a:lnTo>
                        <a:pt x="29" y="9"/>
                      </a:lnTo>
                      <a:lnTo>
                        <a:pt x="30" y="9"/>
                      </a:lnTo>
                      <a:lnTo>
                        <a:pt x="30" y="8"/>
                      </a:lnTo>
                      <a:lnTo>
                        <a:pt x="30" y="8"/>
                      </a:lnTo>
                      <a:lnTo>
                        <a:pt x="30" y="7"/>
                      </a:lnTo>
                      <a:lnTo>
                        <a:pt x="30" y="7"/>
                      </a:lnTo>
                      <a:lnTo>
                        <a:pt x="30" y="8"/>
                      </a:lnTo>
                      <a:lnTo>
                        <a:pt x="30" y="8"/>
                      </a:lnTo>
                      <a:lnTo>
                        <a:pt x="31" y="8"/>
                      </a:lnTo>
                      <a:lnTo>
                        <a:pt x="32" y="8"/>
                      </a:lnTo>
                      <a:lnTo>
                        <a:pt x="33" y="8"/>
                      </a:lnTo>
                      <a:lnTo>
                        <a:pt x="34" y="8"/>
                      </a:lnTo>
                      <a:lnTo>
                        <a:pt x="34" y="8"/>
                      </a:lnTo>
                      <a:lnTo>
                        <a:pt x="34" y="7"/>
                      </a:lnTo>
                      <a:lnTo>
                        <a:pt x="34" y="7"/>
                      </a:lnTo>
                      <a:lnTo>
                        <a:pt x="35" y="6"/>
                      </a:lnTo>
                      <a:lnTo>
                        <a:pt x="35" y="5"/>
                      </a:lnTo>
                      <a:lnTo>
                        <a:pt x="35" y="4"/>
                      </a:lnTo>
                      <a:lnTo>
                        <a:pt x="35" y="4"/>
                      </a:lnTo>
                      <a:lnTo>
                        <a:pt x="35" y="4"/>
                      </a:lnTo>
                      <a:lnTo>
                        <a:pt x="35" y="4"/>
                      </a:lnTo>
                      <a:lnTo>
                        <a:pt x="34" y="4"/>
                      </a:lnTo>
                      <a:lnTo>
                        <a:pt x="34" y="4"/>
                      </a:lnTo>
                      <a:lnTo>
                        <a:pt x="34" y="4"/>
                      </a:lnTo>
                      <a:lnTo>
                        <a:pt x="34" y="6"/>
                      </a:lnTo>
                      <a:lnTo>
                        <a:pt x="34" y="7"/>
                      </a:lnTo>
                      <a:lnTo>
                        <a:pt x="33" y="7"/>
                      </a:lnTo>
                      <a:lnTo>
                        <a:pt x="33" y="7"/>
                      </a:lnTo>
                      <a:lnTo>
                        <a:pt x="32" y="7"/>
                      </a:lnTo>
                      <a:lnTo>
                        <a:pt x="32" y="7"/>
                      </a:lnTo>
                      <a:lnTo>
                        <a:pt x="30" y="7"/>
                      </a:lnTo>
                      <a:lnTo>
                        <a:pt x="30" y="7"/>
                      </a:lnTo>
                      <a:lnTo>
                        <a:pt x="30" y="7"/>
                      </a:lnTo>
                      <a:lnTo>
                        <a:pt x="29" y="7"/>
                      </a:lnTo>
                      <a:lnTo>
                        <a:pt x="29" y="7"/>
                      </a:lnTo>
                      <a:lnTo>
                        <a:pt x="29" y="8"/>
                      </a:lnTo>
                      <a:lnTo>
                        <a:pt x="29" y="8"/>
                      </a:lnTo>
                      <a:lnTo>
                        <a:pt x="28" y="8"/>
                      </a:lnTo>
                      <a:lnTo>
                        <a:pt x="28" y="8"/>
                      </a:lnTo>
                      <a:lnTo>
                        <a:pt x="26" y="8"/>
                      </a:lnTo>
                      <a:lnTo>
                        <a:pt x="25" y="7"/>
                      </a:lnTo>
                      <a:lnTo>
                        <a:pt x="25" y="7"/>
                      </a:lnTo>
                      <a:lnTo>
                        <a:pt x="24" y="6"/>
                      </a:lnTo>
                      <a:lnTo>
                        <a:pt x="24" y="6"/>
                      </a:lnTo>
                      <a:lnTo>
                        <a:pt x="24" y="6"/>
                      </a:lnTo>
                      <a:lnTo>
                        <a:pt x="23" y="6"/>
                      </a:lnTo>
                      <a:lnTo>
                        <a:pt x="23" y="5"/>
                      </a:lnTo>
                      <a:lnTo>
                        <a:pt x="23" y="5"/>
                      </a:lnTo>
                      <a:lnTo>
                        <a:pt x="23" y="4"/>
                      </a:lnTo>
                      <a:lnTo>
                        <a:pt x="23" y="4"/>
                      </a:lnTo>
                      <a:lnTo>
                        <a:pt x="24" y="3"/>
                      </a:lnTo>
                      <a:lnTo>
                        <a:pt x="24" y="3"/>
                      </a:lnTo>
                      <a:lnTo>
                        <a:pt x="24" y="2"/>
                      </a:lnTo>
                      <a:lnTo>
                        <a:pt x="24" y="2"/>
                      </a:lnTo>
                      <a:lnTo>
                        <a:pt x="24" y="2"/>
                      </a:lnTo>
                      <a:lnTo>
                        <a:pt x="24" y="2"/>
                      </a:lnTo>
                      <a:lnTo>
                        <a:pt x="23" y="1"/>
                      </a:lnTo>
                      <a:lnTo>
                        <a:pt x="22" y="1"/>
                      </a:lnTo>
                      <a:lnTo>
                        <a:pt x="22" y="1"/>
                      </a:lnTo>
                      <a:lnTo>
                        <a:pt x="21" y="1"/>
                      </a:lnTo>
                      <a:lnTo>
                        <a:pt x="20" y="1"/>
                      </a:lnTo>
                      <a:lnTo>
                        <a:pt x="19" y="1"/>
                      </a:lnTo>
                      <a:lnTo>
                        <a:pt x="18" y="0"/>
                      </a:lnTo>
                      <a:lnTo>
                        <a:pt x="18" y="0"/>
                      </a:lnTo>
                      <a:lnTo>
                        <a:pt x="18" y="0"/>
                      </a:lnTo>
                      <a:lnTo>
                        <a:pt x="18" y="0"/>
                      </a:lnTo>
                      <a:lnTo>
                        <a:pt x="18" y="0"/>
                      </a:lnTo>
                      <a:lnTo>
                        <a:pt x="18" y="0"/>
                      </a:lnTo>
                      <a:lnTo>
                        <a:pt x="18" y="0"/>
                      </a:lnTo>
                      <a:lnTo>
                        <a:pt x="18" y="0"/>
                      </a:lnTo>
                      <a:lnTo>
                        <a:pt x="18" y="1"/>
                      </a:lnTo>
                      <a:lnTo>
                        <a:pt x="18" y="2"/>
                      </a:lnTo>
                      <a:lnTo>
                        <a:pt x="18" y="2"/>
                      </a:lnTo>
                      <a:lnTo>
                        <a:pt x="18" y="3"/>
                      </a:lnTo>
                      <a:lnTo>
                        <a:pt x="18" y="3"/>
                      </a:lnTo>
                      <a:lnTo>
                        <a:pt x="18" y="4"/>
                      </a:lnTo>
                      <a:lnTo>
                        <a:pt x="18" y="5"/>
                      </a:lnTo>
                      <a:lnTo>
                        <a:pt x="17" y="5"/>
                      </a:lnTo>
                      <a:lnTo>
                        <a:pt x="17" y="5"/>
                      </a:lnTo>
                      <a:lnTo>
                        <a:pt x="16" y="6"/>
                      </a:lnTo>
                      <a:lnTo>
                        <a:pt x="15" y="6"/>
                      </a:lnTo>
                      <a:lnTo>
                        <a:pt x="14" y="6"/>
                      </a:lnTo>
                      <a:lnTo>
                        <a:pt x="14" y="5"/>
                      </a:lnTo>
                      <a:lnTo>
                        <a:pt x="14" y="5"/>
                      </a:lnTo>
                      <a:lnTo>
                        <a:pt x="14" y="5"/>
                      </a:lnTo>
                      <a:lnTo>
                        <a:pt x="14" y="5"/>
                      </a:lnTo>
                      <a:lnTo>
                        <a:pt x="14" y="6"/>
                      </a:lnTo>
                      <a:lnTo>
                        <a:pt x="14" y="6"/>
                      </a:lnTo>
                      <a:lnTo>
                        <a:pt x="14" y="6"/>
                      </a:lnTo>
                      <a:lnTo>
                        <a:pt x="14" y="7"/>
                      </a:lnTo>
                      <a:lnTo>
                        <a:pt x="14" y="8"/>
                      </a:lnTo>
                      <a:lnTo>
                        <a:pt x="14" y="8"/>
                      </a:lnTo>
                      <a:lnTo>
                        <a:pt x="14" y="9"/>
                      </a:lnTo>
                      <a:lnTo>
                        <a:pt x="14" y="9"/>
                      </a:lnTo>
                      <a:lnTo>
                        <a:pt x="14" y="10"/>
                      </a:lnTo>
                      <a:lnTo>
                        <a:pt x="14" y="10"/>
                      </a:lnTo>
                      <a:lnTo>
                        <a:pt x="13" y="10"/>
                      </a:lnTo>
                      <a:lnTo>
                        <a:pt x="12" y="11"/>
                      </a:lnTo>
                      <a:lnTo>
                        <a:pt x="12" y="11"/>
                      </a:lnTo>
                      <a:lnTo>
                        <a:pt x="12" y="11"/>
                      </a:lnTo>
                      <a:lnTo>
                        <a:pt x="11" y="10"/>
                      </a:lnTo>
                      <a:lnTo>
                        <a:pt x="10" y="9"/>
                      </a:lnTo>
                      <a:lnTo>
                        <a:pt x="10" y="9"/>
                      </a:lnTo>
                      <a:lnTo>
                        <a:pt x="10" y="10"/>
                      </a:lnTo>
                      <a:lnTo>
                        <a:pt x="9" y="10"/>
                      </a:lnTo>
                      <a:lnTo>
                        <a:pt x="9" y="10"/>
                      </a:lnTo>
                      <a:lnTo>
                        <a:pt x="9" y="10"/>
                      </a:lnTo>
                      <a:lnTo>
                        <a:pt x="9" y="11"/>
                      </a:lnTo>
                      <a:lnTo>
                        <a:pt x="8" y="11"/>
                      </a:lnTo>
                      <a:lnTo>
                        <a:pt x="8" y="11"/>
                      </a:lnTo>
                      <a:lnTo>
                        <a:pt x="6" y="11"/>
                      </a:lnTo>
                      <a:lnTo>
                        <a:pt x="5" y="11"/>
                      </a:lnTo>
                      <a:lnTo>
                        <a:pt x="5" y="11"/>
                      </a:lnTo>
                      <a:lnTo>
                        <a:pt x="3" y="11"/>
                      </a:lnTo>
                      <a:lnTo>
                        <a:pt x="2" y="10"/>
                      </a:lnTo>
                      <a:lnTo>
                        <a:pt x="2" y="10"/>
                      </a:lnTo>
                      <a:lnTo>
                        <a:pt x="1" y="10"/>
                      </a:lnTo>
                      <a:lnTo>
                        <a:pt x="1" y="9"/>
                      </a:lnTo>
                      <a:lnTo>
                        <a:pt x="1" y="8"/>
                      </a:lnTo>
                      <a:lnTo>
                        <a:pt x="1" y="7"/>
                      </a:lnTo>
                      <a:lnTo>
                        <a:pt x="1" y="7"/>
                      </a:lnTo>
                      <a:lnTo>
                        <a:pt x="1" y="7"/>
                      </a:lnTo>
                      <a:lnTo>
                        <a:pt x="0" y="7"/>
                      </a:lnTo>
                      <a:lnTo>
                        <a:pt x="0" y="7"/>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63" name="Freeform 1099">
                  <a:extLst>
                    <a:ext uri="{FF2B5EF4-FFF2-40B4-BE49-F238E27FC236}">
                      <a16:creationId xmlns:a16="http://schemas.microsoft.com/office/drawing/2014/main" id="{5B590BD9-625B-42AA-B96E-4E007EE9B275}"/>
                    </a:ext>
                  </a:extLst>
                </p:cNvPr>
                <p:cNvSpPr>
                  <a:spLocks/>
                </p:cNvSpPr>
                <p:nvPr/>
              </p:nvSpPr>
              <p:spPr bwMode="auto">
                <a:xfrm>
                  <a:off x="3311" y="1391"/>
                  <a:ext cx="18" cy="15"/>
                </a:xfrm>
                <a:custGeom>
                  <a:avLst/>
                  <a:gdLst>
                    <a:gd name="T0" fmla="*/ 17 w 18"/>
                    <a:gd name="T1" fmla="*/ 11 h 15"/>
                    <a:gd name="T2" fmla="*/ 18 w 18"/>
                    <a:gd name="T3" fmla="*/ 12 h 15"/>
                    <a:gd name="T4" fmla="*/ 17 w 18"/>
                    <a:gd name="T5" fmla="*/ 14 h 15"/>
                    <a:gd name="T6" fmla="*/ 16 w 18"/>
                    <a:gd name="T7" fmla="*/ 15 h 15"/>
                    <a:gd name="T8" fmla="*/ 13 w 18"/>
                    <a:gd name="T9" fmla="*/ 14 h 15"/>
                    <a:gd name="T10" fmla="*/ 12 w 18"/>
                    <a:gd name="T11" fmla="*/ 13 h 15"/>
                    <a:gd name="T12" fmla="*/ 11 w 18"/>
                    <a:gd name="T13" fmla="*/ 13 h 15"/>
                    <a:gd name="T14" fmla="*/ 10 w 18"/>
                    <a:gd name="T15" fmla="*/ 12 h 15"/>
                    <a:gd name="T16" fmla="*/ 9 w 18"/>
                    <a:gd name="T17" fmla="*/ 12 h 15"/>
                    <a:gd name="T18" fmla="*/ 8 w 18"/>
                    <a:gd name="T19" fmla="*/ 13 h 15"/>
                    <a:gd name="T20" fmla="*/ 7 w 18"/>
                    <a:gd name="T21" fmla="*/ 13 h 15"/>
                    <a:gd name="T22" fmla="*/ 5 w 18"/>
                    <a:gd name="T23" fmla="*/ 13 h 15"/>
                    <a:gd name="T24" fmla="*/ 3 w 18"/>
                    <a:gd name="T25" fmla="*/ 11 h 15"/>
                    <a:gd name="T26" fmla="*/ 2 w 18"/>
                    <a:gd name="T27" fmla="*/ 8 h 15"/>
                    <a:gd name="T28" fmla="*/ 3 w 18"/>
                    <a:gd name="T29" fmla="*/ 7 h 15"/>
                    <a:gd name="T30" fmla="*/ 3 w 18"/>
                    <a:gd name="T31" fmla="*/ 7 h 15"/>
                    <a:gd name="T32" fmla="*/ 2 w 18"/>
                    <a:gd name="T33" fmla="*/ 6 h 15"/>
                    <a:gd name="T34" fmla="*/ 2 w 18"/>
                    <a:gd name="T35" fmla="*/ 3 h 15"/>
                    <a:gd name="T36" fmla="*/ 2 w 18"/>
                    <a:gd name="T37" fmla="*/ 3 h 15"/>
                    <a:gd name="T38" fmla="*/ 1 w 18"/>
                    <a:gd name="T39" fmla="*/ 2 h 15"/>
                    <a:gd name="T40" fmla="*/ 0 w 18"/>
                    <a:gd name="T41" fmla="*/ 0 h 15"/>
                    <a:gd name="T42" fmla="*/ 0 w 18"/>
                    <a:gd name="T43" fmla="*/ 0 h 15"/>
                    <a:gd name="T44" fmla="*/ 0 w 18"/>
                    <a:gd name="T45" fmla="*/ 2 h 15"/>
                    <a:gd name="T46" fmla="*/ 1 w 18"/>
                    <a:gd name="T47" fmla="*/ 3 h 15"/>
                    <a:gd name="T48" fmla="*/ 1 w 18"/>
                    <a:gd name="T49" fmla="*/ 3 h 15"/>
                    <a:gd name="T50" fmla="*/ 2 w 18"/>
                    <a:gd name="T51" fmla="*/ 4 h 15"/>
                    <a:gd name="T52" fmla="*/ 2 w 18"/>
                    <a:gd name="T53" fmla="*/ 6 h 15"/>
                    <a:gd name="T54" fmla="*/ 3 w 18"/>
                    <a:gd name="T55" fmla="*/ 7 h 15"/>
                    <a:gd name="T56" fmla="*/ 3 w 18"/>
                    <a:gd name="T57" fmla="*/ 7 h 15"/>
                    <a:gd name="T58" fmla="*/ 2 w 18"/>
                    <a:gd name="T59" fmla="*/ 8 h 15"/>
                    <a:gd name="T60" fmla="*/ 2 w 18"/>
                    <a:gd name="T61" fmla="*/ 10 h 15"/>
                    <a:gd name="T62" fmla="*/ 4 w 18"/>
                    <a:gd name="T63" fmla="*/ 12 h 15"/>
                    <a:gd name="T64" fmla="*/ 5 w 18"/>
                    <a:gd name="T65" fmla="*/ 13 h 15"/>
                    <a:gd name="T66" fmla="*/ 8 w 18"/>
                    <a:gd name="T67" fmla="*/ 13 h 15"/>
                    <a:gd name="T68" fmla="*/ 9 w 18"/>
                    <a:gd name="T69" fmla="*/ 12 h 15"/>
                    <a:gd name="T70" fmla="*/ 10 w 18"/>
                    <a:gd name="T71" fmla="*/ 12 h 15"/>
                    <a:gd name="T72" fmla="*/ 10 w 18"/>
                    <a:gd name="T73" fmla="*/ 13 h 15"/>
                    <a:gd name="T74" fmla="*/ 12 w 18"/>
                    <a:gd name="T75" fmla="*/ 14 h 15"/>
                    <a:gd name="T76" fmla="*/ 13 w 18"/>
                    <a:gd name="T77" fmla="*/ 15 h 15"/>
                    <a:gd name="T78" fmla="*/ 16 w 18"/>
                    <a:gd name="T79" fmla="*/ 15 h 15"/>
                    <a:gd name="T80" fmla="*/ 18 w 18"/>
                    <a:gd name="T81" fmla="*/ 14 h 15"/>
                    <a:gd name="T82" fmla="*/ 18 w 18"/>
                    <a:gd name="T83" fmla="*/ 12 h 15"/>
                    <a:gd name="T84" fmla="*/ 17 w 18"/>
                    <a:gd name="T85" fmla="*/ 10 h 15"/>
                    <a:gd name="T86" fmla="*/ 16 w 18"/>
                    <a:gd name="T8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 h="15">
                      <a:moveTo>
                        <a:pt x="17" y="11"/>
                      </a:moveTo>
                      <a:lnTo>
                        <a:pt x="17" y="11"/>
                      </a:lnTo>
                      <a:lnTo>
                        <a:pt x="17" y="11"/>
                      </a:lnTo>
                      <a:lnTo>
                        <a:pt x="18" y="11"/>
                      </a:lnTo>
                      <a:lnTo>
                        <a:pt x="18" y="12"/>
                      </a:lnTo>
                      <a:lnTo>
                        <a:pt x="18" y="12"/>
                      </a:lnTo>
                      <a:lnTo>
                        <a:pt x="18" y="13"/>
                      </a:lnTo>
                      <a:lnTo>
                        <a:pt x="18" y="13"/>
                      </a:lnTo>
                      <a:lnTo>
                        <a:pt x="17" y="14"/>
                      </a:lnTo>
                      <a:lnTo>
                        <a:pt x="16" y="15"/>
                      </a:lnTo>
                      <a:lnTo>
                        <a:pt x="16" y="15"/>
                      </a:lnTo>
                      <a:lnTo>
                        <a:pt x="16" y="15"/>
                      </a:lnTo>
                      <a:lnTo>
                        <a:pt x="15" y="15"/>
                      </a:lnTo>
                      <a:lnTo>
                        <a:pt x="14" y="15"/>
                      </a:lnTo>
                      <a:lnTo>
                        <a:pt x="13" y="14"/>
                      </a:lnTo>
                      <a:lnTo>
                        <a:pt x="12" y="14"/>
                      </a:lnTo>
                      <a:lnTo>
                        <a:pt x="12" y="14"/>
                      </a:lnTo>
                      <a:lnTo>
                        <a:pt x="12" y="13"/>
                      </a:lnTo>
                      <a:lnTo>
                        <a:pt x="11" y="13"/>
                      </a:lnTo>
                      <a:lnTo>
                        <a:pt x="11" y="13"/>
                      </a:lnTo>
                      <a:lnTo>
                        <a:pt x="11" y="13"/>
                      </a:lnTo>
                      <a:lnTo>
                        <a:pt x="10" y="12"/>
                      </a:lnTo>
                      <a:lnTo>
                        <a:pt x="10" y="12"/>
                      </a:lnTo>
                      <a:lnTo>
                        <a:pt x="10" y="12"/>
                      </a:lnTo>
                      <a:lnTo>
                        <a:pt x="10" y="12"/>
                      </a:lnTo>
                      <a:lnTo>
                        <a:pt x="10" y="12"/>
                      </a:lnTo>
                      <a:lnTo>
                        <a:pt x="9" y="12"/>
                      </a:lnTo>
                      <a:lnTo>
                        <a:pt x="9" y="12"/>
                      </a:lnTo>
                      <a:lnTo>
                        <a:pt x="8" y="13"/>
                      </a:lnTo>
                      <a:lnTo>
                        <a:pt x="8" y="13"/>
                      </a:lnTo>
                      <a:lnTo>
                        <a:pt x="7" y="13"/>
                      </a:lnTo>
                      <a:lnTo>
                        <a:pt x="7" y="13"/>
                      </a:lnTo>
                      <a:lnTo>
                        <a:pt x="7" y="13"/>
                      </a:lnTo>
                      <a:lnTo>
                        <a:pt x="6" y="13"/>
                      </a:lnTo>
                      <a:lnTo>
                        <a:pt x="5" y="13"/>
                      </a:lnTo>
                      <a:lnTo>
                        <a:pt x="5" y="13"/>
                      </a:lnTo>
                      <a:lnTo>
                        <a:pt x="4" y="12"/>
                      </a:lnTo>
                      <a:lnTo>
                        <a:pt x="3" y="12"/>
                      </a:lnTo>
                      <a:lnTo>
                        <a:pt x="3" y="11"/>
                      </a:lnTo>
                      <a:lnTo>
                        <a:pt x="2" y="10"/>
                      </a:lnTo>
                      <a:lnTo>
                        <a:pt x="2" y="9"/>
                      </a:lnTo>
                      <a:lnTo>
                        <a:pt x="2" y="8"/>
                      </a:lnTo>
                      <a:lnTo>
                        <a:pt x="3" y="8"/>
                      </a:lnTo>
                      <a:lnTo>
                        <a:pt x="3" y="7"/>
                      </a:lnTo>
                      <a:lnTo>
                        <a:pt x="3" y="7"/>
                      </a:lnTo>
                      <a:lnTo>
                        <a:pt x="3" y="7"/>
                      </a:lnTo>
                      <a:lnTo>
                        <a:pt x="3" y="7"/>
                      </a:lnTo>
                      <a:lnTo>
                        <a:pt x="3" y="7"/>
                      </a:lnTo>
                      <a:lnTo>
                        <a:pt x="3" y="6"/>
                      </a:lnTo>
                      <a:lnTo>
                        <a:pt x="2" y="6"/>
                      </a:lnTo>
                      <a:lnTo>
                        <a:pt x="2" y="6"/>
                      </a:lnTo>
                      <a:lnTo>
                        <a:pt x="2" y="5"/>
                      </a:lnTo>
                      <a:lnTo>
                        <a:pt x="2" y="4"/>
                      </a:lnTo>
                      <a:lnTo>
                        <a:pt x="2" y="3"/>
                      </a:lnTo>
                      <a:lnTo>
                        <a:pt x="2" y="3"/>
                      </a:lnTo>
                      <a:lnTo>
                        <a:pt x="2" y="3"/>
                      </a:lnTo>
                      <a:lnTo>
                        <a:pt x="2" y="3"/>
                      </a:lnTo>
                      <a:lnTo>
                        <a:pt x="1" y="3"/>
                      </a:lnTo>
                      <a:lnTo>
                        <a:pt x="1" y="2"/>
                      </a:lnTo>
                      <a:lnTo>
                        <a:pt x="1" y="2"/>
                      </a:lnTo>
                      <a:lnTo>
                        <a:pt x="0" y="1"/>
                      </a:lnTo>
                      <a:lnTo>
                        <a:pt x="0" y="0"/>
                      </a:lnTo>
                      <a:lnTo>
                        <a:pt x="0" y="0"/>
                      </a:lnTo>
                      <a:lnTo>
                        <a:pt x="0" y="0"/>
                      </a:lnTo>
                      <a:lnTo>
                        <a:pt x="0" y="0"/>
                      </a:lnTo>
                      <a:lnTo>
                        <a:pt x="0" y="0"/>
                      </a:lnTo>
                      <a:lnTo>
                        <a:pt x="0" y="0"/>
                      </a:lnTo>
                      <a:lnTo>
                        <a:pt x="0" y="1"/>
                      </a:lnTo>
                      <a:lnTo>
                        <a:pt x="0" y="2"/>
                      </a:lnTo>
                      <a:lnTo>
                        <a:pt x="0" y="2"/>
                      </a:lnTo>
                      <a:lnTo>
                        <a:pt x="0" y="2"/>
                      </a:lnTo>
                      <a:lnTo>
                        <a:pt x="1" y="3"/>
                      </a:lnTo>
                      <a:lnTo>
                        <a:pt x="1" y="3"/>
                      </a:lnTo>
                      <a:lnTo>
                        <a:pt x="1" y="3"/>
                      </a:lnTo>
                      <a:lnTo>
                        <a:pt x="1" y="3"/>
                      </a:lnTo>
                      <a:lnTo>
                        <a:pt x="2" y="3"/>
                      </a:lnTo>
                      <a:lnTo>
                        <a:pt x="2" y="3"/>
                      </a:lnTo>
                      <a:lnTo>
                        <a:pt x="2" y="4"/>
                      </a:lnTo>
                      <a:lnTo>
                        <a:pt x="2" y="4"/>
                      </a:lnTo>
                      <a:lnTo>
                        <a:pt x="2" y="5"/>
                      </a:lnTo>
                      <a:lnTo>
                        <a:pt x="2" y="6"/>
                      </a:lnTo>
                      <a:lnTo>
                        <a:pt x="2" y="6"/>
                      </a:lnTo>
                      <a:lnTo>
                        <a:pt x="2" y="7"/>
                      </a:lnTo>
                      <a:lnTo>
                        <a:pt x="3" y="7"/>
                      </a:lnTo>
                      <a:lnTo>
                        <a:pt x="3" y="7"/>
                      </a:lnTo>
                      <a:lnTo>
                        <a:pt x="3" y="7"/>
                      </a:lnTo>
                      <a:lnTo>
                        <a:pt x="3" y="7"/>
                      </a:lnTo>
                      <a:lnTo>
                        <a:pt x="3" y="7"/>
                      </a:lnTo>
                      <a:lnTo>
                        <a:pt x="2" y="7"/>
                      </a:lnTo>
                      <a:lnTo>
                        <a:pt x="2" y="8"/>
                      </a:lnTo>
                      <a:lnTo>
                        <a:pt x="2" y="9"/>
                      </a:lnTo>
                      <a:lnTo>
                        <a:pt x="2" y="10"/>
                      </a:lnTo>
                      <a:lnTo>
                        <a:pt x="2" y="10"/>
                      </a:lnTo>
                      <a:lnTo>
                        <a:pt x="2" y="11"/>
                      </a:lnTo>
                      <a:lnTo>
                        <a:pt x="3" y="12"/>
                      </a:lnTo>
                      <a:lnTo>
                        <a:pt x="4" y="12"/>
                      </a:lnTo>
                      <a:lnTo>
                        <a:pt x="4" y="13"/>
                      </a:lnTo>
                      <a:lnTo>
                        <a:pt x="4" y="13"/>
                      </a:lnTo>
                      <a:lnTo>
                        <a:pt x="5" y="13"/>
                      </a:lnTo>
                      <a:lnTo>
                        <a:pt x="6" y="13"/>
                      </a:lnTo>
                      <a:lnTo>
                        <a:pt x="7" y="13"/>
                      </a:lnTo>
                      <a:lnTo>
                        <a:pt x="8" y="13"/>
                      </a:lnTo>
                      <a:lnTo>
                        <a:pt x="8" y="13"/>
                      </a:lnTo>
                      <a:lnTo>
                        <a:pt x="9" y="12"/>
                      </a:lnTo>
                      <a:lnTo>
                        <a:pt x="9" y="12"/>
                      </a:lnTo>
                      <a:lnTo>
                        <a:pt x="10" y="12"/>
                      </a:lnTo>
                      <a:lnTo>
                        <a:pt x="10" y="12"/>
                      </a:lnTo>
                      <a:lnTo>
                        <a:pt x="10" y="12"/>
                      </a:lnTo>
                      <a:lnTo>
                        <a:pt x="10" y="12"/>
                      </a:lnTo>
                      <a:lnTo>
                        <a:pt x="10" y="13"/>
                      </a:lnTo>
                      <a:lnTo>
                        <a:pt x="10" y="13"/>
                      </a:lnTo>
                      <a:lnTo>
                        <a:pt x="11" y="14"/>
                      </a:lnTo>
                      <a:lnTo>
                        <a:pt x="12" y="14"/>
                      </a:lnTo>
                      <a:lnTo>
                        <a:pt x="12" y="14"/>
                      </a:lnTo>
                      <a:lnTo>
                        <a:pt x="12" y="14"/>
                      </a:lnTo>
                      <a:lnTo>
                        <a:pt x="13" y="15"/>
                      </a:lnTo>
                      <a:lnTo>
                        <a:pt x="13" y="15"/>
                      </a:lnTo>
                      <a:lnTo>
                        <a:pt x="14" y="15"/>
                      </a:lnTo>
                      <a:lnTo>
                        <a:pt x="15" y="15"/>
                      </a:lnTo>
                      <a:lnTo>
                        <a:pt x="16" y="15"/>
                      </a:lnTo>
                      <a:lnTo>
                        <a:pt x="17" y="15"/>
                      </a:lnTo>
                      <a:lnTo>
                        <a:pt x="17" y="15"/>
                      </a:lnTo>
                      <a:lnTo>
                        <a:pt x="18" y="14"/>
                      </a:lnTo>
                      <a:lnTo>
                        <a:pt x="18" y="12"/>
                      </a:lnTo>
                      <a:lnTo>
                        <a:pt x="18" y="12"/>
                      </a:lnTo>
                      <a:lnTo>
                        <a:pt x="18" y="12"/>
                      </a:lnTo>
                      <a:lnTo>
                        <a:pt x="18" y="11"/>
                      </a:lnTo>
                      <a:lnTo>
                        <a:pt x="18" y="11"/>
                      </a:lnTo>
                      <a:lnTo>
                        <a:pt x="17" y="10"/>
                      </a:lnTo>
                      <a:lnTo>
                        <a:pt x="17" y="10"/>
                      </a:lnTo>
                      <a:lnTo>
                        <a:pt x="17" y="10"/>
                      </a:lnTo>
                      <a:lnTo>
                        <a:pt x="16" y="11"/>
                      </a:lnTo>
                      <a:lnTo>
                        <a:pt x="16" y="11"/>
                      </a:lnTo>
                      <a:lnTo>
                        <a:pt x="17"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64" name="Freeform 1100">
                  <a:extLst>
                    <a:ext uri="{FF2B5EF4-FFF2-40B4-BE49-F238E27FC236}">
                      <a16:creationId xmlns:a16="http://schemas.microsoft.com/office/drawing/2014/main" id="{D09B7CE4-7C66-4AFE-821B-A2D71A29DBFC}"/>
                    </a:ext>
                  </a:extLst>
                </p:cNvPr>
                <p:cNvSpPr>
                  <a:spLocks/>
                </p:cNvSpPr>
                <p:nvPr/>
              </p:nvSpPr>
              <p:spPr bwMode="auto">
                <a:xfrm>
                  <a:off x="3311" y="1391"/>
                  <a:ext cx="18" cy="15"/>
                </a:xfrm>
                <a:custGeom>
                  <a:avLst/>
                  <a:gdLst>
                    <a:gd name="T0" fmla="*/ 17 w 18"/>
                    <a:gd name="T1" fmla="*/ 11 h 15"/>
                    <a:gd name="T2" fmla="*/ 18 w 18"/>
                    <a:gd name="T3" fmla="*/ 12 h 15"/>
                    <a:gd name="T4" fmla="*/ 17 w 18"/>
                    <a:gd name="T5" fmla="*/ 14 h 15"/>
                    <a:gd name="T6" fmla="*/ 16 w 18"/>
                    <a:gd name="T7" fmla="*/ 15 h 15"/>
                    <a:gd name="T8" fmla="*/ 13 w 18"/>
                    <a:gd name="T9" fmla="*/ 14 h 15"/>
                    <a:gd name="T10" fmla="*/ 12 w 18"/>
                    <a:gd name="T11" fmla="*/ 13 h 15"/>
                    <a:gd name="T12" fmla="*/ 11 w 18"/>
                    <a:gd name="T13" fmla="*/ 13 h 15"/>
                    <a:gd name="T14" fmla="*/ 10 w 18"/>
                    <a:gd name="T15" fmla="*/ 12 h 15"/>
                    <a:gd name="T16" fmla="*/ 9 w 18"/>
                    <a:gd name="T17" fmla="*/ 12 h 15"/>
                    <a:gd name="T18" fmla="*/ 8 w 18"/>
                    <a:gd name="T19" fmla="*/ 13 h 15"/>
                    <a:gd name="T20" fmla="*/ 7 w 18"/>
                    <a:gd name="T21" fmla="*/ 13 h 15"/>
                    <a:gd name="T22" fmla="*/ 5 w 18"/>
                    <a:gd name="T23" fmla="*/ 13 h 15"/>
                    <a:gd name="T24" fmla="*/ 3 w 18"/>
                    <a:gd name="T25" fmla="*/ 11 h 15"/>
                    <a:gd name="T26" fmla="*/ 2 w 18"/>
                    <a:gd name="T27" fmla="*/ 8 h 15"/>
                    <a:gd name="T28" fmla="*/ 3 w 18"/>
                    <a:gd name="T29" fmla="*/ 7 h 15"/>
                    <a:gd name="T30" fmla="*/ 3 w 18"/>
                    <a:gd name="T31" fmla="*/ 7 h 15"/>
                    <a:gd name="T32" fmla="*/ 2 w 18"/>
                    <a:gd name="T33" fmla="*/ 6 h 15"/>
                    <a:gd name="T34" fmla="*/ 2 w 18"/>
                    <a:gd name="T35" fmla="*/ 3 h 15"/>
                    <a:gd name="T36" fmla="*/ 2 w 18"/>
                    <a:gd name="T37" fmla="*/ 3 h 15"/>
                    <a:gd name="T38" fmla="*/ 1 w 18"/>
                    <a:gd name="T39" fmla="*/ 2 h 15"/>
                    <a:gd name="T40" fmla="*/ 0 w 18"/>
                    <a:gd name="T41" fmla="*/ 0 h 15"/>
                    <a:gd name="T42" fmla="*/ 0 w 18"/>
                    <a:gd name="T43" fmla="*/ 0 h 15"/>
                    <a:gd name="T44" fmla="*/ 0 w 18"/>
                    <a:gd name="T45" fmla="*/ 2 h 15"/>
                    <a:gd name="T46" fmla="*/ 1 w 18"/>
                    <a:gd name="T47" fmla="*/ 3 h 15"/>
                    <a:gd name="T48" fmla="*/ 1 w 18"/>
                    <a:gd name="T49" fmla="*/ 3 h 15"/>
                    <a:gd name="T50" fmla="*/ 2 w 18"/>
                    <a:gd name="T51" fmla="*/ 4 h 15"/>
                    <a:gd name="T52" fmla="*/ 2 w 18"/>
                    <a:gd name="T53" fmla="*/ 6 h 15"/>
                    <a:gd name="T54" fmla="*/ 3 w 18"/>
                    <a:gd name="T55" fmla="*/ 7 h 15"/>
                    <a:gd name="T56" fmla="*/ 3 w 18"/>
                    <a:gd name="T57" fmla="*/ 7 h 15"/>
                    <a:gd name="T58" fmla="*/ 2 w 18"/>
                    <a:gd name="T59" fmla="*/ 8 h 15"/>
                    <a:gd name="T60" fmla="*/ 2 w 18"/>
                    <a:gd name="T61" fmla="*/ 10 h 15"/>
                    <a:gd name="T62" fmla="*/ 4 w 18"/>
                    <a:gd name="T63" fmla="*/ 12 h 15"/>
                    <a:gd name="T64" fmla="*/ 5 w 18"/>
                    <a:gd name="T65" fmla="*/ 13 h 15"/>
                    <a:gd name="T66" fmla="*/ 8 w 18"/>
                    <a:gd name="T67" fmla="*/ 13 h 15"/>
                    <a:gd name="T68" fmla="*/ 9 w 18"/>
                    <a:gd name="T69" fmla="*/ 12 h 15"/>
                    <a:gd name="T70" fmla="*/ 10 w 18"/>
                    <a:gd name="T71" fmla="*/ 12 h 15"/>
                    <a:gd name="T72" fmla="*/ 10 w 18"/>
                    <a:gd name="T73" fmla="*/ 13 h 15"/>
                    <a:gd name="T74" fmla="*/ 12 w 18"/>
                    <a:gd name="T75" fmla="*/ 14 h 15"/>
                    <a:gd name="T76" fmla="*/ 13 w 18"/>
                    <a:gd name="T77" fmla="*/ 15 h 15"/>
                    <a:gd name="T78" fmla="*/ 16 w 18"/>
                    <a:gd name="T79" fmla="*/ 15 h 15"/>
                    <a:gd name="T80" fmla="*/ 18 w 18"/>
                    <a:gd name="T81" fmla="*/ 14 h 15"/>
                    <a:gd name="T82" fmla="*/ 18 w 18"/>
                    <a:gd name="T83" fmla="*/ 12 h 15"/>
                    <a:gd name="T84" fmla="*/ 17 w 18"/>
                    <a:gd name="T85" fmla="*/ 10 h 15"/>
                    <a:gd name="T86" fmla="*/ 16 w 18"/>
                    <a:gd name="T8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 h="15">
                      <a:moveTo>
                        <a:pt x="17" y="11"/>
                      </a:moveTo>
                      <a:lnTo>
                        <a:pt x="17" y="11"/>
                      </a:lnTo>
                      <a:lnTo>
                        <a:pt x="17" y="11"/>
                      </a:lnTo>
                      <a:lnTo>
                        <a:pt x="18" y="11"/>
                      </a:lnTo>
                      <a:lnTo>
                        <a:pt x="18" y="12"/>
                      </a:lnTo>
                      <a:lnTo>
                        <a:pt x="18" y="12"/>
                      </a:lnTo>
                      <a:lnTo>
                        <a:pt x="18" y="13"/>
                      </a:lnTo>
                      <a:lnTo>
                        <a:pt x="18" y="13"/>
                      </a:lnTo>
                      <a:lnTo>
                        <a:pt x="17" y="14"/>
                      </a:lnTo>
                      <a:lnTo>
                        <a:pt x="16" y="15"/>
                      </a:lnTo>
                      <a:lnTo>
                        <a:pt x="16" y="15"/>
                      </a:lnTo>
                      <a:lnTo>
                        <a:pt x="16" y="15"/>
                      </a:lnTo>
                      <a:lnTo>
                        <a:pt x="15" y="15"/>
                      </a:lnTo>
                      <a:lnTo>
                        <a:pt x="14" y="15"/>
                      </a:lnTo>
                      <a:lnTo>
                        <a:pt x="13" y="14"/>
                      </a:lnTo>
                      <a:lnTo>
                        <a:pt x="12" y="14"/>
                      </a:lnTo>
                      <a:lnTo>
                        <a:pt x="12" y="14"/>
                      </a:lnTo>
                      <a:lnTo>
                        <a:pt x="12" y="13"/>
                      </a:lnTo>
                      <a:lnTo>
                        <a:pt x="11" y="13"/>
                      </a:lnTo>
                      <a:lnTo>
                        <a:pt x="11" y="13"/>
                      </a:lnTo>
                      <a:lnTo>
                        <a:pt x="11" y="13"/>
                      </a:lnTo>
                      <a:lnTo>
                        <a:pt x="10" y="12"/>
                      </a:lnTo>
                      <a:lnTo>
                        <a:pt x="10" y="12"/>
                      </a:lnTo>
                      <a:lnTo>
                        <a:pt x="10" y="12"/>
                      </a:lnTo>
                      <a:lnTo>
                        <a:pt x="10" y="12"/>
                      </a:lnTo>
                      <a:lnTo>
                        <a:pt x="10" y="12"/>
                      </a:lnTo>
                      <a:lnTo>
                        <a:pt x="9" y="12"/>
                      </a:lnTo>
                      <a:lnTo>
                        <a:pt x="9" y="12"/>
                      </a:lnTo>
                      <a:lnTo>
                        <a:pt x="8" y="13"/>
                      </a:lnTo>
                      <a:lnTo>
                        <a:pt x="8" y="13"/>
                      </a:lnTo>
                      <a:lnTo>
                        <a:pt x="7" y="13"/>
                      </a:lnTo>
                      <a:lnTo>
                        <a:pt x="7" y="13"/>
                      </a:lnTo>
                      <a:lnTo>
                        <a:pt x="7" y="13"/>
                      </a:lnTo>
                      <a:lnTo>
                        <a:pt x="6" y="13"/>
                      </a:lnTo>
                      <a:lnTo>
                        <a:pt x="5" y="13"/>
                      </a:lnTo>
                      <a:lnTo>
                        <a:pt x="5" y="13"/>
                      </a:lnTo>
                      <a:lnTo>
                        <a:pt x="4" y="12"/>
                      </a:lnTo>
                      <a:lnTo>
                        <a:pt x="3" y="12"/>
                      </a:lnTo>
                      <a:lnTo>
                        <a:pt x="3" y="11"/>
                      </a:lnTo>
                      <a:lnTo>
                        <a:pt x="2" y="10"/>
                      </a:lnTo>
                      <a:lnTo>
                        <a:pt x="2" y="9"/>
                      </a:lnTo>
                      <a:lnTo>
                        <a:pt x="2" y="8"/>
                      </a:lnTo>
                      <a:lnTo>
                        <a:pt x="3" y="8"/>
                      </a:lnTo>
                      <a:lnTo>
                        <a:pt x="3" y="7"/>
                      </a:lnTo>
                      <a:lnTo>
                        <a:pt x="3" y="7"/>
                      </a:lnTo>
                      <a:lnTo>
                        <a:pt x="3" y="7"/>
                      </a:lnTo>
                      <a:lnTo>
                        <a:pt x="3" y="7"/>
                      </a:lnTo>
                      <a:lnTo>
                        <a:pt x="3" y="7"/>
                      </a:lnTo>
                      <a:lnTo>
                        <a:pt x="3" y="6"/>
                      </a:lnTo>
                      <a:lnTo>
                        <a:pt x="2" y="6"/>
                      </a:lnTo>
                      <a:lnTo>
                        <a:pt x="2" y="6"/>
                      </a:lnTo>
                      <a:lnTo>
                        <a:pt x="2" y="5"/>
                      </a:lnTo>
                      <a:lnTo>
                        <a:pt x="2" y="4"/>
                      </a:lnTo>
                      <a:lnTo>
                        <a:pt x="2" y="3"/>
                      </a:lnTo>
                      <a:lnTo>
                        <a:pt x="2" y="3"/>
                      </a:lnTo>
                      <a:lnTo>
                        <a:pt x="2" y="3"/>
                      </a:lnTo>
                      <a:lnTo>
                        <a:pt x="2" y="3"/>
                      </a:lnTo>
                      <a:lnTo>
                        <a:pt x="1" y="3"/>
                      </a:lnTo>
                      <a:lnTo>
                        <a:pt x="1" y="2"/>
                      </a:lnTo>
                      <a:lnTo>
                        <a:pt x="1" y="2"/>
                      </a:lnTo>
                      <a:lnTo>
                        <a:pt x="0" y="1"/>
                      </a:lnTo>
                      <a:lnTo>
                        <a:pt x="0" y="0"/>
                      </a:lnTo>
                      <a:lnTo>
                        <a:pt x="0" y="0"/>
                      </a:lnTo>
                      <a:lnTo>
                        <a:pt x="0" y="0"/>
                      </a:lnTo>
                      <a:lnTo>
                        <a:pt x="0" y="0"/>
                      </a:lnTo>
                      <a:lnTo>
                        <a:pt x="0" y="0"/>
                      </a:lnTo>
                      <a:lnTo>
                        <a:pt x="0" y="0"/>
                      </a:lnTo>
                      <a:lnTo>
                        <a:pt x="0" y="1"/>
                      </a:lnTo>
                      <a:lnTo>
                        <a:pt x="0" y="2"/>
                      </a:lnTo>
                      <a:lnTo>
                        <a:pt x="0" y="2"/>
                      </a:lnTo>
                      <a:lnTo>
                        <a:pt x="0" y="2"/>
                      </a:lnTo>
                      <a:lnTo>
                        <a:pt x="1" y="3"/>
                      </a:lnTo>
                      <a:lnTo>
                        <a:pt x="1" y="3"/>
                      </a:lnTo>
                      <a:lnTo>
                        <a:pt x="1" y="3"/>
                      </a:lnTo>
                      <a:lnTo>
                        <a:pt x="1" y="3"/>
                      </a:lnTo>
                      <a:lnTo>
                        <a:pt x="2" y="3"/>
                      </a:lnTo>
                      <a:lnTo>
                        <a:pt x="2" y="3"/>
                      </a:lnTo>
                      <a:lnTo>
                        <a:pt x="2" y="4"/>
                      </a:lnTo>
                      <a:lnTo>
                        <a:pt x="2" y="4"/>
                      </a:lnTo>
                      <a:lnTo>
                        <a:pt x="2" y="5"/>
                      </a:lnTo>
                      <a:lnTo>
                        <a:pt x="2" y="6"/>
                      </a:lnTo>
                      <a:lnTo>
                        <a:pt x="2" y="6"/>
                      </a:lnTo>
                      <a:lnTo>
                        <a:pt x="2" y="7"/>
                      </a:lnTo>
                      <a:lnTo>
                        <a:pt x="3" y="7"/>
                      </a:lnTo>
                      <a:lnTo>
                        <a:pt x="3" y="7"/>
                      </a:lnTo>
                      <a:lnTo>
                        <a:pt x="3" y="7"/>
                      </a:lnTo>
                      <a:lnTo>
                        <a:pt x="3" y="7"/>
                      </a:lnTo>
                      <a:lnTo>
                        <a:pt x="3" y="7"/>
                      </a:lnTo>
                      <a:lnTo>
                        <a:pt x="2" y="7"/>
                      </a:lnTo>
                      <a:lnTo>
                        <a:pt x="2" y="8"/>
                      </a:lnTo>
                      <a:lnTo>
                        <a:pt x="2" y="9"/>
                      </a:lnTo>
                      <a:lnTo>
                        <a:pt x="2" y="10"/>
                      </a:lnTo>
                      <a:lnTo>
                        <a:pt x="2" y="10"/>
                      </a:lnTo>
                      <a:lnTo>
                        <a:pt x="2" y="11"/>
                      </a:lnTo>
                      <a:lnTo>
                        <a:pt x="3" y="12"/>
                      </a:lnTo>
                      <a:lnTo>
                        <a:pt x="4" y="12"/>
                      </a:lnTo>
                      <a:lnTo>
                        <a:pt x="4" y="13"/>
                      </a:lnTo>
                      <a:lnTo>
                        <a:pt x="4" y="13"/>
                      </a:lnTo>
                      <a:lnTo>
                        <a:pt x="5" y="13"/>
                      </a:lnTo>
                      <a:lnTo>
                        <a:pt x="6" y="13"/>
                      </a:lnTo>
                      <a:lnTo>
                        <a:pt x="7" y="13"/>
                      </a:lnTo>
                      <a:lnTo>
                        <a:pt x="8" y="13"/>
                      </a:lnTo>
                      <a:lnTo>
                        <a:pt x="8" y="13"/>
                      </a:lnTo>
                      <a:lnTo>
                        <a:pt x="9" y="12"/>
                      </a:lnTo>
                      <a:lnTo>
                        <a:pt x="9" y="12"/>
                      </a:lnTo>
                      <a:lnTo>
                        <a:pt x="10" y="12"/>
                      </a:lnTo>
                      <a:lnTo>
                        <a:pt x="10" y="12"/>
                      </a:lnTo>
                      <a:lnTo>
                        <a:pt x="10" y="12"/>
                      </a:lnTo>
                      <a:lnTo>
                        <a:pt x="10" y="12"/>
                      </a:lnTo>
                      <a:lnTo>
                        <a:pt x="10" y="13"/>
                      </a:lnTo>
                      <a:lnTo>
                        <a:pt x="10" y="13"/>
                      </a:lnTo>
                      <a:lnTo>
                        <a:pt x="11" y="14"/>
                      </a:lnTo>
                      <a:lnTo>
                        <a:pt x="12" y="14"/>
                      </a:lnTo>
                      <a:lnTo>
                        <a:pt x="12" y="14"/>
                      </a:lnTo>
                      <a:lnTo>
                        <a:pt x="12" y="14"/>
                      </a:lnTo>
                      <a:lnTo>
                        <a:pt x="13" y="15"/>
                      </a:lnTo>
                      <a:lnTo>
                        <a:pt x="13" y="15"/>
                      </a:lnTo>
                      <a:lnTo>
                        <a:pt x="14" y="15"/>
                      </a:lnTo>
                      <a:lnTo>
                        <a:pt x="15" y="15"/>
                      </a:lnTo>
                      <a:lnTo>
                        <a:pt x="16" y="15"/>
                      </a:lnTo>
                      <a:lnTo>
                        <a:pt x="17" y="15"/>
                      </a:lnTo>
                      <a:lnTo>
                        <a:pt x="17" y="15"/>
                      </a:lnTo>
                      <a:lnTo>
                        <a:pt x="18" y="14"/>
                      </a:lnTo>
                      <a:lnTo>
                        <a:pt x="18" y="12"/>
                      </a:lnTo>
                      <a:lnTo>
                        <a:pt x="18" y="12"/>
                      </a:lnTo>
                      <a:lnTo>
                        <a:pt x="18" y="12"/>
                      </a:lnTo>
                      <a:lnTo>
                        <a:pt x="18" y="11"/>
                      </a:lnTo>
                      <a:lnTo>
                        <a:pt x="18" y="11"/>
                      </a:lnTo>
                      <a:lnTo>
                        <a:pt x="17" y="10"/>
                      </a:lnTo>
                      <a:lnTo>
                        <a:pt x="17" y="10"/>
                      </a:lnTo>
                      <a:lnTo>
                        <a:pt x="17" y="10"/>
                      </a:lnTo>
                      <a:lnTo>
                        <a:pt x="16" y="11"/>
                      </a:lnTo>
                      <a:lnTo>
                        <a:pt x="16" y="11"/>
                      </a:lnTo>
                      <a:lnTo>
                        <a:pt x="1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65" name="Freeform 1101">
                  <a:extLst>
                    <a:ext uri="{FF2B5EF4-FFF2-40B4-BE49-F238E27FC236}">
                      <a16:creationId xmlns:a16="http://schemas.microsoft.com/office/drawing/2014/main" id="{79DB7378-3662-4F96-A094-CDD381BA6D6A}"/>
                    </a:ext>
                  </a:extLst>
                </p:cNvPr>
                <p:cNvSpPr>
                  <a:spLocks/>
                </p:cNvSpPr>
                <p:nvPr/>
              </p:nvSpPr>
              <p:spPr bwMode="auto">
                <a:xfrm>
                  <a:off x="3255" y="1448"/>
                  <a:ext cx="25" cy="12"/>
                </a:xfrm>
                <a:custGeom>
                  <a:avLst/>
                  <a:gdLst>
                    <a:gd name="T0" fmla="*/ 0 w 25"/>
                    <a:gd name="T1" fmla="*/ 11 h 12"/>
                    <a:gd name="T2" fmla="*/ 0 w 25"/>
                    <a:gd name="T3" fmla="*/ 11 h 12"/>
                    <a:gd name="T4" fmla="*/ 1 w 25"/>
                    <a:gd name="T5" fmla="*/ 11 h 12"/>
                    <a:gd name="T6" fmla="*/ 3 w 25"/>
                    <a:gd name="T7" fmla="*/ 12 h 12"/>
                    <a:gd name="T8" fmla="*/ 5 w 25"/>
                    <a:gd name="T9" fmla="*/ 12 h 12"/>
                    <a:gd name="T10" fmla="*/ 6 w 25"/>
                    <a:gd name="T11" fmla="*/ 12 h 12"/>
                    <a:gd name="T12" fmla="*/ 7 w 25"/>
                    <a:gd name="T13" fmla="*/ 12 h 12"/>
                    <a:gd name="T14" fmla="*/ 7 w 25"/>
                    <a:gd name="T15" fmla="*/ 12 h 12"/>
                    <a:gd name="T16" fmla="*/ 7 w 25"/>
                    <a:gd name="T17" fmla="*/ 12 h 12"/>
                    <a:gd name="T18" fmla="*/ 8 w 25"/>
                    <a:gd name="T19" fmla="*/ 12 h 12"/>
                    <a:gd name="T20" fmla="*/ 9 w 25"/>
                    <a:gd name="T21" fmla="*/ 11 h 12"/>
                    <a:gd name="T22" fmla="*/ 10 w 25"/>
                    <a:gd name="T23" fmla="*/ 10 h 12"/>
                    <a:gd name="T24" fmla="*/ 10 w 25"/>
                    <a:gd name="T25" fmla="*/ 9 h 12"/>
                    <a:gd name="T26" fmla="*/ 10 w 25"/>
                    <a:gd name="T27" fmla="*/ 9 h 12"/>
                    <a:gd name="T28" fmla="*/ 11 w 25"/>
                    <a:gd name="T29" fmla="*/ 8 h 12"/>
                    <a:gd name="T30" fmla="*/ 11 w 25"/>
                    <a:gd name="T31" fmla="*/ 7 h 12"/>
                    <a:gd name="T32" fmla="*/ 13 w 25"/>
                    <a:gd name="T33" fmla="*/ 6 h 12"/>
                    <a:gd name="T34" fmla="*/ 13 w 25"/>
                    <a:gd name="T35" fmla="*/ 6 h 12"/>
                    <a:gd name="T36" fmla="*/ 15 w 25"/>
                    <a:gd name="T37" fmla="*/ 4 h 12"/>
                    <a:gd name="T38" fmla="*/ 16 w 25"/>
                    <a:gd name="T39" fmla="*/ 3 h 12"/>
                    <a:gd name="T40" fmla="*/ 16 w 25"/>
                    <a:gd name="T41" fmla="*/ 3 h 12"/>
                    <a:gd name="T42" fmla="*/ 18 w 25"/>
                    <a:gd name="T43" fmla="*/ 2 h 12"/>
                    <a:gd name="T44" fmla="*/ 20 w 25"/>
                    <a:gd name="T45" fmla="*/ 1 h 12"/>
                    <a:gd name="T46" fmla="*/ 25 w 25"/>
                    <a:gd name="T47" fmla="*/ 0 h 12"/>
                    <a:gd name="T48" fmla="*/ 25 w 25"/>
                    <a:gd name="T49" fmla="*/ 0 h 12"/>
                    <a:gd name="T50" fmla="*/ 25 w 25"/>
                    <a:gd name="T51" fmla="*/ 0 h 12"/>
                    <a:gd name="T52" fmla="*/ 25 w 25"/>
                    <a:gd name="T53" fmla="*/ 0 h 12"/>
                    <a:gd name="T54" fmla="*/ 25 w 25"/>
                    <a:gd name="T55" fmla="*/ 0 h 12"/>
                    <a:gd name="T56" fmla="*/ 23 w 25"/>
                    <a:gd name="T57" fmla="*/ 0 h 12"/>
                    <a:gd name="T58" fmla="*/ 21 w 25"/>
                    <a:gd name="T59" fmla="*/ 1 h 12"/>
                    <a:gd name="T60" fmla="*/ 18 w 25"/>
                    <a:gd name="T61" fmla="*/ 2 h 12"/>
                    <a:gd name="T62" fmla="*/ 18 w 25"/>
                    <a:gd name="T63" fmla="*/ 2 h 12"/>
                    <a:gd name="T64" fmla="*/ 16 w 25"/>
                    <a:gd name="T65" fmla="*/ 3 h 12"/>
                    <a:gd name="T66" fmla="*/ 14 w 25"/>
                    <a:gd name="T67" fmla="*/ 4 h 12"/>
                    <a:gd name="T68" fmla="*/ 12 w 25"/>
                    <a:gd name="T69" fmla="*/ 7 h 12"/>
                    <a:gd name="T70" fmla="*/ 12 w 25"/>
                    <a:gd name="T71" fmla="*/ 7 h 12"/>
                    <a:gd name="T72" fmla="*/ 11 w 25"/>
                    <a:gd name="T73" fmla="*/ 7 h 12"/>
                    <a:gd name="T74" fmla="*/ 10 w 25"/>
                    <a:gd name="T75" fmla="*/ 8 h 12"/>
                    <a:gd name="T76" fmla="*/ 10 w 25"/>
                    <a:gd name="T77" fmla="*/ 9 h 12"/>
                    <a:gd name="T78" fmla="*/ 9 w 25"/>
                    <a:gd name="T79" fmla="*/ 10 h 12"/>
                    <a:gd name="T80" fmla="*/ 9 w 25"/>
                    <a:gd name="T81" fmla="*/ 11 h 12"/>
                    <a:gd name="T82" fmla="*/ 8 w 25"/>
                    <a:gd name="T83" fmla="*/ 11 h 12"/>
                    <a:gd name="T84" fmla="*/ 8 w 25"/>
                    <a:gd name="T85" fmla="*/ 11 h 12"/>
                    <a:gd name="T86" fmla="*/ 7 w 25"/>
                    <a:gd name="T87" fmla="*/ 12 h 12"/>
                    <a:gd name="T88" fmla="*/ 6 w 25"/>
                    <a:gd name="T89" fmla="*/ 12 h 12"/>
                    <a:gd name="T90" fmla="*/ 5 w 25"/>
                    <a:gd name="T91" fmla="*/ 12 h 12"/>
                    <a:gd name="T92" fmla="*/ 4 w 25"/>
                    <a:gd name="T93" fmla="*/ 12 h 12"/>
                    <a:gd name="T94" fmla="*/ 4 w 25"/>
                    <a:gd name="T95" fmla="*/ 12 h 12"/>
                    <a:gd name="T96" fmla="*/ 2 w 25"/>
                    <a:gd name="T97" fmla="*/ 11 h 12"/>
                    <a:gd name="T98" fmla="*/ 0 w 25"/>
                    <a:gd name="T99" fmla="*/ 10 h 12"/>
                    <a:gd name="T100" fmla="*/ 0 w 25"/>
                    <a:gd name="T101" fmla="*/ 10 h 12"/>
                    <a:gd name="T102" fmla="*/ 0 w 25"/>
                    <a:gd name="T10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12">
                      <a:moveTo>
                        <a:pt x="0" y="11"/>
                      </a:moveTo>
                      <a:lnTo>
                        <a:pt x="0" y="11"/>
                      </a:lnTo>
                      <a:lnTo>
                        <a:pt x="1" y="11"/>
                      </a:lnTo>
                      <a:lnTo>
                        <a:pt x="3" y="12"/>
                      </a:lnTo>
                      <a:lnTo>
                        <a:pt x="5" y="12"/>
                      </a:lnTo>
                      <a:lnTo>
                        <a:pt x="6" y="12"/>
                      </a:lnTo>
                      <a:lnTo>
                        <a:pt x="7" y="12"/>
                      </a:lnTo>
                      <a:lnTo>
                        <a:pt x="7" y="12"/>
                      </a:lnTo>
                      <a:lnTo>
                        <a:pt x="7" y="12"/>
                      </a:lnTo>
                      <a:lnTo>
                        <a:pt x="8" y="12"/>
                      </a:lnTo>
                      <a:lnTo>
                        <a:pt x="9" y="11"/>
                      </a:lnTo>
                      <a:lnTo>
                        <a:pt x="10" y="10"/>
                      </a:lnTo>
                      <a:lnTo>
                        <a:pt x="10" y="9"/>
                      </a:lnTo>
                      <a:lnTo>
                        <a:pt x="10" y="9"/>
                      </a:lnTo>
                      <a:lnTo>
                        <a:pt x="11" y="8"/>
                      </a:lnTo>
                      <a:lnTo>
                        <a:pt x="11" y="7"/>
                      </a:lnTo>
                      <a:lnTo>
                        <a:pt x="13" y="6"/>
                      </a:lnTo>
                      <a:lnTo>
                        <a:pt x="13" y="6"/>
                      </a:lnTo>
                      <a:lnTo>
                        <a:pt x="15" y="4"/>
                      </a:lnTo>
                      <a:lnTo>
                        <a:pt x="16" y="3"/>
                      </a:lnTo>
                      <a:lnTo>
                        <a:pt x="16" y="3"/>
                      </a:lnTo>
                      <a:lnTo>
                        <a:pt x="18" y="2"/>
                      </a:lnTo>
                      <a:lnTo>
                        <a:pt x="20" y="1"/>
                      </a:lnTo>
                      <a:lnTo>
                        <a:pt x="25" y="0"/>
                      </a:lnTo>
                      <a:lnTo>
                        <a:pt x="25" y="0"/>
                      </a:lnTo>
                      <a:lnTo>
                        <a:pt x="25" y="0"/>
                      </a:lnTo>
                      <a:lnTo>
                        <a:pt x="25" y="0"/>
                      </a:lnTo>
                      <a:lnTo>
                        <a:pt x="25" y="0"/>
                      </a:lnTo>
                      <a:lnTo>
                        <a:pt x="23" y="0"/>
                      </a:lnTo>
                      <a:lnTo>
                        <a:pt x="21" y="1"/>
                      </a:lnTo>
                      <a:lnTo>
                        <a:pt x="18" y="2"/>
                      </a:lnTo>
                      <a:lnTo>
                        <a:pt x="18" y="2"/>
                      </a:lnTo>
                      <a:lnTo>
                        <a:pt x="16" y="3"/>
                      </a:lnTo>
                      <a:lnTo>
                        <a:pt x="14" y="4"/>
                      </a:lnTo>
                      <a:lnTo>
                        <a:pt x="12" y="7"/>
                      </a:lnTo>
                      <a:lnTo>
                        <a:pt x="12" y="7"/>
                      </a:lnTo>
                      <a:lnTo>
                        <a:pt x="11" y="7"/>
                      </a:lnTo>
                      <a:lnTo>
                        <a:pt x="10" y="8"/>
                      </a:lnTo>
                      <a:lnTo>
                        <a:pt x="10" y="9"/>
                      </a:lnTo>
                      <a:lnTo>
                        <a:pt x="9" y="10"/>
                      </a:lnTo>
                      <a:lnTo>
                        <a:pt x="9" y="11"/>
                      </a:lnTo>
                      <a:lnTo>
                        <a:pt x="8" y="11"/>
                      </a:lnTo>
                      <a:lnTo>
                        <a:pt x="8" y="11"/>
                      </a:lnTo>
                      <a:lnTo>
                        <a:pt x="7" y="12"/>
                      </a:lnTo>
                      <a:lnTo>
                        <a:pt x="6" y="12"/>
                      </a:lnTo>
                      <a:lnTo>
                        <a:pt x="5" y="12"/>
                      </a:lnTo>
                      <a:lnTo>
                        <a:pt x="4" y="12"/>
                      </a:lnTo>
                      <a:lnTo>
                        <a:pt x="4" y="12"/>
                      </a:lnTo>
                      <a:lnTo>
                        <a:pt x="2" y="11"/>
                      </a:lnTo>
                      <a:lnTo>
                        <a:pt x="0" y="10"/>
                      </a:lnTo>
                      <a:lnTo>
                        <a:pt x="0" y="1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66" name="Freeform 1102">
                  <a:extLst>
                    <a:ext uri="{FF2B5EF4-FFF2-40B4-BE49-F238E27FC236}">
                      <a16:creationId xmlns:a16="http://schemas.microsoft.com/office/drawing/2014/main" id="{8C90BC96-3907-4693-97A0-2C53173C8594}"/>
                    </a:ext>
                  </a:extLst>
                </p:cNvPr>
                <p:cNvSpPr>
                  <a:spLocks/>
                </p:cNvSpPr>
                <p:nvPr/>
              </p:nvSpPr>
              <p:spPr bwMode="auto">
                <a:xfrm>
                  <a:off x="3255" y="1448"/>
                  <a:ext cx="25" cy="12"/>
                </a:xfrm>
                <a:custGeom>
                  <a:avLst/>
                  <a:gdLst>
                    <a:gd name="T0" fmla="*/ 0 w 25"/>
                    <a:gd name="T1" fmla="*/ 11 h 12"/>
                    <a:gd name="T2" fmla="*/ 0 w 25"/>
                    <a:gd name="T3" fmla="*/ 11 h 12"/>
                    <a:gd name="T4" fmla="*/ 1 w 25"/>
                    <a:gd name="T5" fmla="*/ 11 h 12"/>
                    <a:gd name="T6" fmla="*/ 3 w 25"/>
                    <a:gd name="T7" fmla="*/ 12 h 12"/>
                    <a:gd name="T8" fmla="*/ 5 w 25"/>
                    <a:gd name="T9" fmla="*/ 12 h 12"/>
                    <a:gd name="T10" fmla="*/ 6 w 25"/>
                    <a:gd name="T11" fmla="*/ 12 h 12"/>
                    <a:gd name="T12" fmla="*/ 7 w 25"/>
                    <a:gd name="T13" fmla="*/ 12 h 12"/>
                    <a:gd name="T14" fmla="*/ 7 w 25"/>
                    <a:gd name="T15" fmla="*/ 12 h 12"/>
                    <a:gd name="T16" fmla="*/ 7 w 25"/>
                    <a:gd name="T17" fmla="*/ 12 h 12"/>
                    <a:gd name="T18" fmla="*/ 8 w 25"/>
                    <a:gd name="T19" fmla="*/ 12 h 12"/>
                    <a:gd name="T20" fmla="*/ 9 w 25"/>
                    <a:gd name="T21" fmla="*/ 11 h 12"/>
                    <a:gd name="T22" fmla="*/ 10 w 25"/>
                    <a:gd name="T23" fmla="*/ 10 h 12"/>
                    <a:gd name="T24" fmla="*/ 10 w 25"/>
                    <a:gd name="T25" fmla="*/ 9 h 12"/>
                    <a:gd name="T26" fmla="*/ 10 w 25"/>
                    <a:gd name="T27" fmla="*/ 9 h 12"/>
                    <a:gd name="T28" fmla="*/ 11 w 25"/>
                    <a:gd name="T29" fmla="*/ 8 h 12"/>
                    <a:gd name="T30" fmla="*/ 11 w 25"/>
                    <a:gd name="T31" fmla="*/ 7 h 12"/>
                    <a:gd name="T32" fmla="*/ 13 w 25"/>
                    <a:gd name="T33" fmla="*/ 6 h 12"/>
                    <a:gd name="T34" fmla="*/ 13 w 25"/>
                    <a:gd name="T35" fmla="*/ 6 h 12"/>
                    <a:gd name="T36" fmla="*/ 15 w 25"/>
                    <a:gd name="T37" fmla="*/ 4 h 12"/>
                    <a:gd name="T38" fmla="*/ 16 w 25"/>
                    <a:gd name="T39" fmla="*/ 3 h 12"/>
                    <a:gd name="T40" fmla="*/ 16 w 25"/>
                    <a:gd name="T41" fmla="*/ 3 h 12"/>
                    <a:gd name="T42" fmla="*/ 18 w 25"/>
                    <a:gd name="T43" fmla="*/ 2 h 12"/>
                    <a:gd name="T44" fmla="*/ 20 w 25"/>
                    <a:gd name="T45" fmla="*/ 1 h 12"/>
                    <a:gd name="T46" fmla="*/ 25 w 25"/>
                    <a:gd name="T47" fmla="*/ 0 h 12"/>
                    <a:gd name="T48" fmla="*/ 25 w 25"/>
                    <a:gd name="T49" fmla="*/ 0 h 12"/>
                    <a:gd name="T50" fmla="*/ 25 w 25"/>
                    <a:gd name="T51" fmla="*/ 0 h 12"/>
                    <a:gd name="T52" fmla="*/ 25 w 25"/>
                    <a:gd name="T53" fmla="*/ 0 h 12"/>
                    <a:gd name="T54" fmla="*/ 25 w 25"/>
                    <a:gd name="T55" fmla="*/ 0 h 12"/>
                    <a:gd name="T56" fmla="*/ 23 w 25"/>
                    <a:gd name="T57" fmla="*/ 0 h 12"/>
                    <a:gd name="T58" fmla="*/ 21 w 25"/>
                    <a:gd name="T59" fmla="*/ 1 h 12"/>
                    <a:gd name="T60" fmla="*/ 18 w 25"/>
                    <a:gd name="T61" fmla="*/ 2 h 12"/>
                    <a:gd name="T62" fmla="*/ 18 w 25"/>
                    <a:gd name="T63" fmla="*/ 2 h 12"/>
                    <a:gd name="T64" fmla="*/ 16 w 25"/>
                    <a:gd name="T65" fmla="*/ 3 h 12"/>
                    <a:gd name="T66" fmla="*/ 14 w 25"/>
                    <a:gd name="T67" fmla="*/ 4 h 12"/>
                    <a:gd name="T68" fmla="*/ 12 w 25"/>
                    <a:gd name="T69" fmla="*/ 7 h 12"/>
                    <a:gd name="T70" fmla="*/ 12 w 25"/>
                    <a:gd name="T71" fmla="*/ 7 h 12"/>
                    <a:gd name="T72" fmla="*/ 11 w 25"/>
                    <a:gd name="T73" fmla="*/ 7 h 12"/>
                    <a:gd name="T74" fmla="*/ 10 w 25"/>
                    <a:gd name="T75" fmla="*/ 8 h 12"/>
                    <a:gd name="T76" fmla="*/ 10 w 25"/>
                    <a:gd name="T77" fmla="*/ 9 h 12"/>
                    <a:gd name="T78" fmla="*/ 9 w 25"/>
                    <a:gd name="T79" fmla="*/ 10 h 12"/>
                    <a:gd name="T80" fmla="*/ 9 w 25"/>
                    <a:gd name="T81" fmla="*/ 11 h 12"/>
                    <a:gd name="T82" fmla="*/ 8 w 25"/>
                    <a:gd name="T83" fmla="*/ 11 h 12"/>
                    <a:gd name="T84" fmla="*/ 8 w 25"/>
                    <a:gd name="T85" fmla="*/ 11 h 12"/>
                    <a:gd name="T86" fmla="*/ 7 w 25"/>
                    <a:gd name="T87" fmla="*/ 12 h 12"/>
                    <a:gd name="T88" fmla="*/ 6 w 25"/>
                    <a:gd name="T89" fmla="*/ 12 h 12"/>
                    <a:gd name="T90" fmla="*/ 5 w 25"/>
                    <a:gd name="T91" fmla="*/ 12 h 12"/>
                    <a:gd name="T92" fmla="*/ 4 w 25"/>
                    <a:gd name="T93" fmla="*/ 12 h 12"/>
                    <a:gd name="T94" fmla="*/ 4 w 25"/>
                    <a:gd name="T95" fmla="*/ 12 h 12"/>
                    <a:gd name="T96" fmla="*/ 2 w 25"/>
                    <a:gd name="T97" fmla="*/ 11 h 12"/>
                    <a:gd name="T98" fmla="*/ 0 w 25"/>
                    <a:gd name="T99" fmla="*/ 10 h 12"/>
                    <a:gd name="T100" fmla="*/ 0 w 25"/>
                    <a:gd name="T101" fmla="*/ 10 h 12"/>
                    <a:gd name="T102" fmla="*/ 0 w 25"/>
                    <a:gd name="T10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12">
                      <a:moveTo>
                        <a:pt x="0" y="11"/>
                      </a:moveTo>
                      <a:lnTo>
                        <a:pt x="0" y="11"/>
                      </a:lnTo>
                      <a:lnTo>
                        <a:pt x="1" y="11"/>
                      </a:lnTo>
                      <a:lnTo>
                        <a:pt x="3" y="12"/>
                      </a:lnTo>
                      <a:lnTo>
                        <a:pt x="5" y="12"/>
                      </a:lnTo>
                      <a:lnTo>
                        <a:pt x="6" y="12"/>
                      </a:lnTo>
                      <a:lnTo>
                        <a:pt x="7" y="12"/>
                      </a:lnTo>
                      <a:lnTo>
                        <a:pt x="7" y="12"/>
                      </a:lnTo>
                      <a:lnTo>
                        <a:pt x="7" y="12"/>
                      </a:lnTo>
                      <a:lnTo>
                        <a:pt x="8" y="12"/>
                      </a:lnTo>
                      <a:lnTo>
                        <a:pt x="9" y="11"/>
                      </a:lnTo>
                      <a:lnTo>
                        <a:pt x="10" y="10"/>
                      </a:lnTo>
                      <a:lnTo>
                        <a:pt x="10" y="9"/>
                      </a:lnTo>
                      <a:lnTo>
                        <a:pt x="10" y="9"/>
                      </a:lnTo>
                      <a:lnTo>
                        <a:pt x="11" y="8"/>
                      </a:lnTo>
                      <a:lnTo>
                        <a:pt x="11" y="7"/>
                      </a:lnTo>
                      <a:lnTo>
                        <a:pt x="13" y="6"/>
                      </a:lnTo>
                      <a:lnTo>
                        <a:pt x="13" y="6"/>
                      </a:lnTo>
                      <a:lnTo>
                        <a:pt x="15" y="4"/>
                      </a:lnTo>
                      <a:lnTo>
                        <a:pt x="16" y="3"/>
                      </a:lnTo>
                      <a:lnTo>
                        <a:pt x="16" y="3"/>
                      </a:lnTo>
                      <a:lnTo>
                        <a:pt x="18" y="2"/>
                      </a:lnTo>
                      <a:lnTo>
                        <a:pt x="20" y="1"/>
                      </a:lnTo>
                      <a:lnTo>
                        <a:pt x="25" y="0"/>
                      </a:lnTo>
                      <a:lnTo>
                        <a:pt x="25" y="0"/>
                      </a:lnTo>
                      <a:lnTo>
                        <a:pt x="25" y="0"/>
                      </a:lnTo>
                      <a:lnTo>
                        <a:pt x="25" y="0"/>
                      </a:lnTo>
                      <a:lnTo>
                        <a:pt x="25" y="0"/>
                      </a:lnTo>
                      <a:lnTo>
                        <a:pt x="23" y="0"/>
                      </a:lnTo>
                      <a:lnTo>
                        <a:pt x="21" y="1"/>
                      </a:lnTo>
                      <a:lnTo>
                        <a:pt x="18" y="2"/>
                      </a:lnTo>
                      <a:lnTo>
                        <a:pt x="18" y="2"/>
                      </a:lnTo>
                      <a:lnTo>
                        <a:pt x="16" y="3"/>
                      </a:lnTo>
                      <a:lnTo>
                        <a:pt x="14" y="4"/>
                      </a:lnTo>
                      <a:lnTo>
                        <a:pt x="12" y="7"/>
                      </a:lnTo>
                      <a:lnTo>
                        <a:pt x="12" y="7"/>
                      </a:lnTo>
                      <a:lnTo>
                        <a:pt x="11" y="7"/>
                      </a:lnTo>
                      <a:lnTo>
                        <a:pt x="10" y="8"/>
                      </a:lnTo>
                      <a:lnTo>
                        <a:pt x="10" y="9"/>
                      </a:lnTo>
                      <a:lnTo>
                        <a:pt x="9" y="10"/>
                      </a:lnTo>
                      <a:lnTo>
                        <a:pt x="9" y="11"/>
                      </a:lnTo>
                      <a:lnTo>
                        <a:pt x="8" y="11"/>
                      </a:lnTo>
                      <a:lnTo>
                        <a:pt x="8" y="11"/>
                      </a:lnTo>
                      <a:lnTo>
                        <a:pt x="7" y="12"/>
                      </a:lnTo>
                      <a:lnTo>
                        <a:pt x="6" y="12"/>
                      </a:lnTo>
                      <a:lnTo>
                        <a:pt x="5" y="12"/>
                      </a:lnTo>
                      <a:lnTo>
                        <a:pt x="4" y="12"/>
                      </a:lnTo>
                      <a:lnTo>
                        <a:pt x="4" y="12"/>
                      </a:lnTo>
                      <a:lnTo>
                        <a:pt x="2" y="11"/>
                      </a:lnTo>
                      <a:lnTo>
                        <a:pt x="0" y="10"/>
                      </a:lnTo>
                      <a:lnTo>
                        <a:pt x="0" y="10"/>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67" name="Freeform 1103">
                  <a:extLst>
                    <a:ext uri="{FF2B5EF4-FFF2-40B4-BE49-F238E27FC236}">
                      <a16:creationId xmlns:a16="http://schemas.microsoft.com/office/drawing/2014/main" id="{4833C8EA-5BF9-40BF-B3A9-64EE50627F62}"/>
                    </a:ext>
                  </a:extLst>
                </p:cNvPr>
                <p:cNvSpPr>
                  <a:spLocks/>
                </p:cNvSpPr>
                <p:nvPr/>
              </p:nvSpPr>
              <p:spPr bwMode="auto">
                <a:xfrm>
                  <a:off x="3322" y="1451"/>
                  <a:ext cx="14" cy="8"/>
                </a:xfrm>
                <a:custGeom>
                  <a:avLst/>
                  <a:gdLst>
                    <a:gd name="T0" fmla="*/ 0 w 14"/>
                    <a:gd name="T1" fmla="*/ 0 h 8"/>
                    <a:gd name="T2" fmla="*/ 0 w 14"/>
                    <a:gd name="T3" fmla="*/ 0 h 8"/>
                    <a:gd name="T4" fmla="*/ 1 w 14"/>
                    <a:gd name="T5" fmla="*/ 0 h 8"/>
                    <a:gd name="T6" fmla="*/ 2 w 14"/>
                    <a:gd name="T7" fmla="*/ 0 h 8"/>
                    <a:gd name="T8" fmla="*/ 3 w 14"/>
                    <a:gd name="T9" fmla="*/ 1 h 8"/>
                    <a:gd name="T10" fmla="*/ 4 w 14"/>
                    <a:gd name="T11" fmla="*/ 1 h 8"/>
                    <a:gd name="T12" fmla="*/ 5 w 14"/>
                    <a:gd name="T13" fmla="*/ 2 h 8"/>
                    <a:gd name="T14" fmla="*/ 7 w 14"/>
                    <a:gd name="T15" fmla="*/ 4 h 8"/>
                    <a:gd name="T16" fmla="*/ 7 w 14"/>
                    <a:gd name="T17" fmla="*/ 4 h 8"/>
                    <a:gd name="T18" fmla="*/ 11 w 14"/>
                    <a:gd name="T19" fmla="*/ 6 h 8"/>
                    <a:gd name="T20" fmla="*/ 11 w 14"/>
                    <a:gd name="T21" fmla="*/ 6 h 8"/>
                    <a:gd name="T22" fmla="*/ 12 w 14"/>
                    <a:gd name="T23" fmla="*/ 7 h 8"/>
                    <a:gd name="T24" fmla="*/ 13 w 14"/>
                    <a:gd name="T25" fmla="*/ 8 h 8"/>
                    <a:gd name="T26" fmla="*/ 14 w 14"/>
                    <a:gd name="T27" fmla="*/ 8 h 8"/>
                    <a:gd name="T28" fmla="*/ 14 w 14"/>
                    <a:gd name="T29" fmla="*/ 8 h 8"/>
                    <a:gd name="T30" fmla="*/ 14 w 14"/>
                    <a:gd name="T31" fmla="*/ 8 h 8"/>
                    <a:gd name="T32" fmla="*/ 14 w 14"/>
                    <a:gd name="T33" fmla="*/ 8 h 8"/>
                    <a:gd name="T34" fmla="*/ 14 w 14"/>
                    <a:gd name="T35" fmla="*/ 8 h 8"/>
                    <a:gd name="T36" fmla="*/ 12 w 14"/>
                    <a:gd name="T37" fmla="*/ 7 h 8"/>
                    <a:gd name="T38" fmla="*/ 10 w 14"/>
                    <a:gd name="T39" fmla="*/ 6 h 8"/>
                    <a:gd name="T40" fmla="*/ 10 w 14"/>
                    <a:gd name="T41" fmla="*/ 6 h 8"/>
                    <a:gd name="T42" fmla="*/ 6 w 14"/>
                    <a:gd name="T43" fmla="*/ 3 h 8"/>
                    <a:gd name="T44" fmla="*/ 6 w 14"/>
                    <a:gd name="T45" fmla="*/ 3 h 8"/>
                    <a:gd name="T46" fmla="*/ 5 w 14"/>
                    <a:gd name="T47" fmla="*/ 2 h 8"/>
                    <a:gd name="T48" fmla="*/ 3 w 14"/>
                    <a:gd name="T49" fmla="*/ 1 h 8"/>
                    <a:gd name="T50" fmla="*/ 2 w 14"/>
                    <a:gd name="T51" fmla="*/ 0 h 8"/>
                    <a:gd name="T52" fmla="*/ 1 w 14"/>
                    <a:gd name="T53" fmla="*/ 0 h 8"/>
                    <a:gd name="T54" fmla="*/ 1 w 14"/>
                    <a:gd name="T55" fmla="*/ 0 h 8"/>
                    <a:gd name="T56" fmla="*/ 0 w 14"/>
                    <a:gd name="T57" fmla="*/ 0 h 8"/>
                    <a:gd name="T58" fmla="*/ 0 w 14"/>
                    <a:gd name="T59" fmla="*/ 0 h 8"/>
                    <a:gd name="T60" fmla="*/ 0 w 14"/>
                    <a:gd name="T6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 h="8">
                      <a:moveTo>
                        <a:pt x="0" y="0"/>
                      </a:moveTo>
                      <a:lnTo>
                        <a:pt x="0" y="0"/>
                      </a:lnTo>
                      <a:lnTo>
                        <a:pt x="1" y="0"/>
                      </a:lnTo>
                      <a:lnTo>
                        <a:pt x="2" y="0"/>
                      </a:lnTo>
                      <a:lnTo>
                        <a:pt x="3" y="1"/>
                      </a:lnTo>
                      <a:lnTo>
                        <a:pt x="4" y="1"/>
                      </a:lnTo>
                      <a:lnTo>
                        <a:pt x="5" y="2"/>
                      </a:lnTo>
                      <a:lnTo>
                        <a:pt x="7" y="4"/>
                      </a:lnTo>
                      <a:lnTo>
                        <a:pt x="7" y="4"/>
                      </a:lnTo>
                      <a:lnTo>
                        <a:pt x="11" y="6"/>
                      </a:lnTo>
                      <a:lnTo>
                        <a:pt x="11" y="6"/>
                      </a:lnTo>
                      <a:lnTo>
                        <a:pt x="12" y="7"/>
                      </a:lnTo>
                      <a:lnTo>
                        <a:pt x="13" y="8"/>
                      </a:lnTo>
                      <a:lnTo>
                        <a:pt x="14" y="8"/>
                      </a:lnTo>
                      <a:lnTo>
                        <a:pt x="14" y="8"/>
                      </a:lnTo>
                      <a:lnTo>
                        <a:pt x="14" y="8"/>
                      </a:lnTo>
                      <a:lnTo>
                        <a:pt x="14" y="8"/>
                      </a:lnTo>
                      <a:lnTo>
                        <a:pt x="14" y="8"/>
                      </a:lnTo>
                      <a:lnTo>
                        <a:pt x="12" y="7"/>
                      </a:lnTo>
                      <a:lnTo>
                        <a:pt x="10" y="6"/>
                      </a:lnTo>
                      <a:lnTo>
                        <a:pt x="10" y="6"/>
                      </a:lnTo>
                      <a:lnTo>
                        <a:pt x="6" y="3"/>
                      </a:lnTo>
                      <a:lnTo>
                        <a:pt x="6" y="3"/>
                      </a:lnTo>
                      <a:lnTo>
                        <a:pt x="5" y="2"/>
                      </a:lnTo>
                      <a:lnTo>
                        <a:pt x="3" y="1"/>
                      </a:lnTo>
                      <a:lnTo>
                        <a:pt x="2" y="0"/>
                      </a:lnTo>
                      <a:lnTo>
                        <a:pt x="1" y="0"/>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68" name="Freeform 1104">
                  <a:extLst>
                    <a:ext uri="{FF2B5EF4-FFF2-40B4-BE49-F238E27FC236}">
                      <a16:creationId xmlns:a16="http://schemas.microsoft.com/office/drawing/2014/main" id="{4B32E74A-63DD-47D3-8C86-F032D8C31CF1}"/>
                    </a:ext>
                  </a:extLst>
                </p:cNvPr>
                <p:cNvSpPr>
                  <a:spLocks/>
                </p:cNvSpPr>
                <p:nvPr/>
              </p:nvSpPr>
              <p:spPr bwMode="auto">
                <a:xfrm>
                  <a:off x="3322" y="1451"/>
                  <a:ext cx="14" cy="8"/>
                </a:xfrm>
                <a:custGeom>
                  <a:avLst/>
                  <a:gdLst>
                    <a:gd name="T0" fmla="*/ 0 w 14"/>
                    <a:gd name="T1" fmla="*/ 0 h 8"/>
                    <a:gd name="T2" fmla="*/ 0 w 14"/>
                    <a:gd name="T3" fmla="*/ 0 h 8"/>
                    <a:gd name="T4" fmla="*/ 1 w 14"/>
                    <a:gd name="T5" fmla="*/ 0 h 8"/>
                    <a:gd name="T6" fmla="*/ 2 w 14"/>
                    <a:gd name="T7" fmla="*/ 0 h 8"/>
                    <a:gd name="T8" fmla="*/ 3 w 14"/>
                    <a:gd name="T9" fmla="*/ 1 h 8"/>
                    <a:gd name="T10" fmla="*/ 4 w 14"/>
                    <a:gd name="T11" fmla="*/ 1 h 8"/>
                    <a:gd name="T12" fmla="*/ 5 w 14"/>
                    <a:gd name="T13" fmla="*/ 2 h 8"/>
                    <a:gd name="T14" fmla="*/ 7 w 14"/>
                    <a:gd name="T15" fmla="*/ 4 h 8"/>
                    <a:gd name="T16" fmla="*/ 7 w 14"/>
                    <a:gd name="T17" fmla="*/ 4 h 8"/>
                    <a:gd name="T18" fmla="*/ 11 w 14"/>
                    <a:gd name="T19" fmla="*/ 6 h 8"/>
                    <a:gd name="T20" fmla="*/ 11 w 14"/>
                    <a:gd name="T21" fmla="*/ 6 h 8"/>
                    <a:gd name="T22" fmla="*/ 12 w 14"/>
                    <a:gd name="T23" fmla="*/ 7 h 8"/>
                    <a:gd name="T24" fmla="*/ 13 w 14"/>
                    <a:gd name="T25" fmla="*/ 8 h 8"/>
                    <a:gd name="T26" fmla="*/ 14 w 14"/>
                    <a:gd name="T27" fmla="*/ 8 h 8"/>
                    <a:gd name="T28" fmla="*/ 14 w 14"/>
                    <a:gd name="T29" fmla="*/ 8 h 8"/>
                    <a:gd name="T30" fmla="*/ 14 w 14"/>
                    <a:gd name="T31" fmla="*/ 8 h 8"/>
                    <a:gd name="T32" fmla="*/ 14 w 14"/>
                    <a:gd name="T33" fmla="*/ 8 h 8"/>
                    <a:gd name="T34" fmla="*/ 14 w 14"/>
                    <a:gd name="T35" fmla="*/ 8 h 8"/>
                    <a:gd name="T36" fmla="*/ 12 w 14"/>
                    <a:gd name="T37" fmla="*/ 7 h 8"/>
                    <a:gd name="T38" fmla="*/ 10 w 14"/>
                    <a:gd name="T39" fmla="*/ 6 h 8"/>
                    <a:gd name="T40" fmla="*/ 10 w 14"/>
                    <a:gd name="T41" fmla="*/ 6 h 8"/>
                    <a:gd name="T42" fmla="*/ 6 w 14"/>
                    <a:gd name="T43" fmla="*/ 3 h 8"/>
                    <a:gd name="T44" fmla="*/ 6 w 14"/>
                    <a:gd name="T45" fmla="*/ 3 h 8"/>
                    <a:gd name="T46" fmla="*/ 5 w 14"/>
                    <a:gd name="T47" fmla="*/ 2 h 8"/>
                    <a:gd name="T48" fmla="*/ 3 w 14"/>
                    <a:gd name="T49" fmla="*/ 1 h 8"/>
                    <a:gd name="T50" fmla="*/ 2 w 14"/>
                    <a:gd name="T51" fmla="*/ 0 h 8"/>
                    <a:gd name="T52" fmla="*/ 1 w 14"/>
                    <a:gd name="T53" fmla="*/ 0 h 8"/>
                    <a:gd name="T54" fmla="*/ 1 w 14"/>
                    <a:gd name="T55" fmla="*/ 0 h 8"/>
                    <a:gd name="T56" fmla="*/ 0 w 14"/>
                    <a:gd name="T57" fmla="*/ 0 h 8"/>
                    <a:gd name="T58" fmla="*/ 0 w 14"/>
                    <a:gd name="T59" fmla="*/ 0 h 8"/>
                    <a:gd name="T60" fmla="*/ 0 w 14"/>
                    <a:gd name="T6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 h="8">
                      <a:moveTo>
                        <a:pt x="0" y="0"/>
                      </a:moveTo>
                      <a:lnTo>
                        <a:pt x="0" y="0"/>
                      </a:lnTo>
                      <a:lnTo>
                        <a:pt x="1" y="0"/>
                      </a:lnTo>
                      <a:lnTo>
                        <a:pt x="2" y="0"/>
                      </a:lnTo>
                      <a:lnTo>
                        <a:pt x="3" y="1"/>
                      </a:lnTo>
                      <a:lnTo>
                        <a:pt x="4" y="1"/>
                      </a:lnTo>
                      <a:lnTo>
                        <a:pt x="5" y="2"/>
                      </a:lnTo>
                      <a:lnTo>
                        <a:pt x="7" y="4"/>
                      </a:lnTo>
                      <a:lnTo>
                        <a:pt x="7" y="4"/>
                      </a:lnTo>
                      <a:lnTo>
                        <a:pt x="11" y="6"/>
                      </a:lnTo>
                      <a:lnTo>
                        <a:pt x="11" y="6"/>
                      </a:lnTo>
                      <a:lnTo>
                        <a:pt x="12" y="7"/>
                      </a:lnTo>
                      <a:lnTo>
                        <a:pt x="13" y="8"/>
                      </a:lnTo>
                      <a:lnTo>
                        <a:pt x="14" y="8"/>
                      </a:lnTo>
                      <a:lnTo>
                        <a:pt x="14" y="8"/>
                      </a:lnTo>
                      <a:lnTo>
                        <a:pt x="14" y="8"/>
                      </a:lnTo>
                      <a:lnTo>
                        <a:pt x="14" y="8"/>
                      </a:lnTo>
                      <a:lnTo>
                        <a:pt x="14" y="8"/>
                      </a:lnTo>
                      <a:lnTo>
                        <a:pt x="12" y="7"/>
                      </a:lnTo>
                      <a:lnTo>
                        <a:pt x="10" y="6"/>
                      </a:lnTo>
                      <a:lnTo>
                        <a:pt x="10" y="6"/>
                      </a:lnTo>
                      <a:lnTo>
                        <a:pt x="6" y="3"/>
                      </a:lnTo>
                      <a:lnTo>
                        <a:pt x="6" y="3"/>
                      </a:lnTo>
                      <a:lnTo>
                        <a:pt x="5" y="2"/>
                      </a:lnTo>
                      <a:lnTo>
                        <a:pt x="3" y="1"/>
                      </a:lnTo>
                      <a:lnTo>
                        <a:pt x="2" y="0"/>
                      </a:lnTo>
                      <a:lnTo>
                        <a:pt x="1" y="0"/>
                      </a:lnTo>
                      <a:lnTo>
                        <a:pt x="1"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69" name="Freeform 1105">
                  <a:extLst>
                    <a:ext uri="{FF2B5EF4-FFF2-40B4-BE49-F238E27FC236}">
                      <a16:creationId xmlns:a16="http://schemas.microsoft.com/office/drawing/2014/main" id="{D65C65A7-1DE4-463F-BC40-9F05F1850C3B}"/>
                    </a:ext>
                  </a:extLst>
                </p:cNvPr>
                <p:cNvSpPr>
                  <a:spLocks/>
                </p:cNvSpPr>
                <p:nvPr/>
              </p:nvSpPr>
              <p:spPr bwMode="auto">
                <a:xfrm>
                  <a:off x="3293" y="1430"/>
                  <a:ext cx="11" cy="4"/>
                </a:xfrm>
                <a:custGeom>
                  <a:avLst/>
                  <a:gdLst>
                    <a:gd name="T0" fmla="*/ 0 w 11"/>
                    <a:gd name="T1" fmla="*/ 0 h 4"/>
                    <a:gd name="T2" fmla="*/ 0 w 11"/>
                    <a:gd name="T3" fmla="*/ 0 h 4"/>
                    <a:gd name="T4" fmla="*/ 1 w 11"/>
                    <a:gd name="T5" fmla="*/ 1 h 4"/>
                    <a:gd name="T6" fmla="*/ 2 w 11"/>
                    <a:gd name="T7" fmla="*/ 2 h 4"/>
                    <a:gd name="T8" fmla="*/ 3 w 11"/>
                    <a:gd name="T9" fmla="*/ 3 h 4"/>
                    <a:gd name="T10" fmla="*/ 4 w 11"/>
                    <a:gd name="T11" fmla="*/ 4 h 4"/>
                    <a:gd name="T12" fmla="*/ 4 w 11"/>
                    <a:gd name="T13" fmla="*/ 4 h 4"/>
                    <a:gd name="T14" fmla="*/ 6 w 11"/>
                    <a:gd name="T15" fmla="*/ 4 h 4"/>
                    <a:gd name="T16" fmla="*/ 8 w 11"/>
                    <a:gd name="T17" fmla="*/ 4 h 4"/>
                    <a:gd name="T18" fmla="*/ 9 w 11"/>
                    <a:gd name="T19" fmla="*/ 4 h 4"/>
                    <a:gd name="T20" fmla="*/ 10 w 11"/>
                    <a:gd name="T21" fmla="*/ 4 h 4"/>
                    <a:gd name="T22" fmla="*/ 10 w 11"/>
                    <a:gd name="T23" fmla="*/ 4 h 4"/>
                    <a:gd name="T24" fmla="*/ 11 w 11"/>
                    <a:gd name="T25" fmla="*/ 4 h 4"/>
                    <a:gd name="T26" fmla="*/ 10 w 11"/>
                    <a:gd name="T27" fmla="*/ 3 h 4"/>
                    <a:gd name="T28" fmla="*/ 10 w 11"/>
                    <a:gd name="T29" fmla="*/ 3 h 4"/>
                    <a:gd name="T30" fmla="*/ 8 w 11"/>
                    <a:gd name="T31" fmla="*/ 4 h 4"/>
                    <a:gd name="T32" fmla="*/ 6 w 11"/>
                    <a:gd name="T33" fmla="*/ 4 h 4"/>
                    <a:gd name="T34" fmla="*/ 6 w 11"/>
                    <a:gd name="T35" fmla="*/ 4 h 4"/>
                    <a:gd name="T36" fmla="*/ 5 w 11"/>
                    <a:gd name="T37" fmla="*/ 4 h 4"/>
                    <a:gd name="T38" fmla="*/ 4 w 11"/>
                    <a:gd name="T39" fmla="*/ 4 h 4"/>
                    <a:gd name="T40" fmla="*/ 3 w 11"/>
                    <a:gd name="T41" fmla="*/ 3 h 4"/>
                    <a:gd name="T42" fmla="*/ 2 w 11"/>
                    <a:gd name="T43" fmla="*/ 3 h 4"/>
                    <a:gd name="T44" fmla="*/ 2 w 11"/>
                    <a:gd name="T45" fmla="*/ 2 h 4"/>
                    <a:gd name="T46" fmla="*/ 1 w 11"/>
                    <a:gd name="T47" fmla="*/ 1 h 4"/>
                    <a:gd name="T48" fmla="*/ 1 w 11"/>
                    <a:gd name="T49" fmla="*/ 0 h 4"/>
                    <a:gd name="T50" fmla="*/ 1 w 11"/>
                    <a:gd name="T51" fmla="*/ 0 h 4"/>
                    <a:gd name="T52" fmla="*/ 1 w 11"/>
                    <a:gd name="T53" fmla="*/ 0 h 4"/>
                    <a:gd name="T54" fmla="*/ 0 w 11"/>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4">
                      <a:moveTo>
                        <a:pt x="0" y="0"/>
                      </a:moveTo>
                      <a:lnTo>
                        <a:pt x="0" y="0"/>
                      </a:lnTo>
                      <a:lnTo>
                        <a:pt x="1" y="1"/>
                      </a:lnTo>
                      <a:lnTo>
                        <a:pt x="2" y="2"/>
                      </a:lnTo>
                      <a:lnTo>
                        <a:pt x="3" y="3"/>
                      </a:lnTo>
                      <a:lnTo>
                        <a:pt x="4" y="4"/>
                      </a:lnTo>
                      <a:lnTo>
                        <a:pt x="4" y="4"/>
                      </a:lnTo>
                      <a:lnTo>
                        <a:pt x="6" y="4"/>
                      </a:lnTo>
                      <a:lnTo>
                        <a:pt x="8" y="4"/>
                      </a:lnTo>
                      <a:lnTo>
                        <a:pt x="9" y="4"/>
                      </a:lnTo>
                      <a:lnTo>
                        <a:pt x="10" y="4"/>
                      </a:lnTo>
                      <a:lnTo>
                        <a:pt x="10" y="4"/>
                      </a:lnTo>
                      <a:lnTo>
                        <a:pt x="11" y="4"/>
                      </a:lnTo>
                      <a:lnTo>
                        <a:pt x="10" y="3"/>
                      </a:lnTo>
                      <a:lnTo>
                        <a:pt x="10" y="3"/>
                      </a:lnTo>
                      <a:lnTo>
                        <a:pt x="8" y="4"/>
                      </a:lnTo>
                      <a:lnTo>
                        <a:pt x="6" y="4"/>
                      </a:lnTo>
                      <a:lnTo>
                        <a:pt x="6" y="4"/>
                      </a:lnTo>
                      <a:lnTo>
                        <a:pt x="5" y="4"/>
                      </a:lnTo>
                      <a:lnTo>
                        <a:pt x="4" y="4"/>
                      </a:lnTo>
                      <a:lnTo>
                        <a:pt x="3" y="3"/>
                      </a:lnTo>
                      <a:lnTo>
                        <a:pt x="2" y="3"/>
                      </a:lnTo>
                      <a:lnTo>
                        <a:pt x="2" y="2"/>
                      </a:lnTo>
                      <a:lnTo>
                        <a:pt x="1" y="1"/>
                      </a:lnTo>
                      <a:lnTo>
                        <a:pt x="1" y="0"/>
                      </a:lnTo>
                      <a:lnTo>
                        <a:pt x="1" y="0"/>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70" name="Freeform 1106">
                  <a:extLst>
                    <a:ext uri="{FF2B5EF4-FFF2-40B4-BE49-F238E27FC236}">
                      <a16:creationId xmlns:a16="http://schemas.microsoft.com/office/drawing/2014/main" id="{977C0563-C030-4134-A462-CA971099AE59}"/>
                    </a:ext>
                  </a:extLst>
                </p:cNvPr>
                <p:cNvSpPr>
                  <a:spLocks/>
                </p:cNvSpPr>
                <p:nvPr/>
              </p:nvSpPr>
              <p:spPr bwMode="auto">
                <a:xfrm>
                  <a:off x="3293" y="1430"/>
                  <a:ext cx="11" cy="4"/>
                </a:xfrm>
                <a:custGeom>
                  <a:avLst/>
                  <a:gdLst>
                    <a:gd name="T0" fmla="*/ 0 w 11"/>
                    <a:gd name="T1" fmla="*/ 0 h 4"/>
                    <a:gd name="T2" fmla="*/ 0 w 11"/>
                    <a:gd name="T3" fmla="*/ 0 h 4"/>
                    <a:gd name="T4" fmla="*/ 1 w 11"/>
                    <a:gd name="T5" fmla="*/ 1 h 4"/>
                    <a:gd name="T6" fmla="*/ 2 w 11"/>
                    <a:gd name="T7" fmla="*/ 2 h 4"/>
                    <a:gd name="T8" fmla="*/ 3 w 11"/>
                    <a:gd name="T9" fmla="*/ 3 h 4"/>
                    <a:gd name="T10" fmla="*/ 4 w 11"/>
                    <a:gd name="T11" fmla="*/ 4 h 4"/>
                    <a:gd name="T12" fmla="*/ 4 w 11"/>
                    <a:gd name="T13" fmla="*/ 4 h 4"/>
                    <a:gd name="T14" fmla="*/ 6 w 11"/>
                    <a:gd name="T15" fmla="*/ 4 h 4"/>
                    <a:gd name="T16" fmla="*/ 8 w 11"/>
                    <a:gd name="T17" fmla="*/ 4 h 4"/>
                    <a:gd name="T18" fmla="*/ 9 w 11"/>
                    <a:gd name="T19" fmla="*/ 4 h 4"/>
                    <a:gd name="T20" fmla="*/ 10 w 11"/>
                    <a:gd name="T21" fmla="*/ 4 h 4"/>
                    <a:gd name="T22" fmla="*/ 10 w 11"/>
                    <a:gd name="T23" fmla="*/ 4 h 4"/>
                    <a:gd name="T24" fmla="*/ 11 w 11"/>
                    <a:gd name="T25" fmla="*/ 4 h 4"/>
                    <a:gd name="T26" fmla="*/ 10 w 11"/>
                    <a:gd name="T27" fmla="*/ 3 h 4"/>
                    <a:gd name="T28" fmla="*/ 10 w 11"/>
                    <a:gd name="T29" fmla="*/ 3 h 4"/>
                    <a:gd name="T30" fmla="*/ 8 w 11"/>
                    <a:gd name="T31" fmla="*/ 4 h 4"/>
                    <a:gd name="T32" fmla="*/ 6 w 11"/>
                    <a:gd name="T33" fmla="*/ 4 h 4"/>
                    <a:gd name="T34" fmla="*/ 6 w 11"/>
                    <a:gd name="T35" fmla="*/ 4 h 4"/>
                    <a:gd name="T36" fmla="*/ 5 w 11"/>
                    <a:gd name="T37" fmla="*/ 4 h 4"/>
                    <a:gd name="T38" fmla="*/ 4 w 11"/>
                    <a:gd name="T39" fmla="*/ 4 h 4"/>
                    <a:gd name="T40" fmla="*/ 3 w 11"/>
                    <a:gd name="T41" fmla="*/ 3 h 4"/>
                    <a:gd name="T42" fmla="*/ 2 w 11"/>
                    <a:gd name="T43" fmla="*/ 3 h 4"/>
                    <a:gd name="T44" fmla="*/ 2 w 11"/>
                    <a:gd name="T45" fmla="*/ 2 h 4"/>
                    <a:gd name="T46" fmla="*/ 1 w 11"/>
                    <a:gd name="T47" fmla="*/ 1 h 4"/>
                    <a:gd name="T48" fmla="*/ 1 w 11"/>
                    <a:gd name="T49" fmla="*/ 0 h 4"/>
                    <a:gd name="T50" fmla="*/ 1 w 11"/>
                    <a:gd name="T51" fmla="*/ 0 h 4"/>
                    <a:gd name="T52" fmla="*/ 1 w 11"/>
                    <a:gd name="T53" fmla="*/ 0 h 4"/>
                    <a:gd name="T54" fmla="*/ 0 w 11"/>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4">
                      <a:moveTo>
                        <a:pt x="0" y="0"/>
                      </a:moveTo>
                      <a:lnTo>
                        <a:pt x="0" y="0"/>
                      </a:lnTo>
                      <a:lnTo>
                        <a:pt x="1" y="1"/>
                      </a:lnTo>
                      <a:lnTo>
                        <a:pt x="2" y="2"/>
                      </a:lnTo>
                      <a:lnTo>
                        <a:pt x="3" y="3"/>
                      </a:lnTo>
                      <a:lnTo>
                        <a:pt x="4" y="4"/>
                      </a:lnTo>
                      <a:lnTo>
                        <a:pt x="4" y="4"/>
                      </a:lnTo>
                      <a:lnTo>
                        <a:pt x="6" y="4"/>
                      </a:lnTo>
                      <a:lnTo>
                        <a:pt x="8" y="4"/>
                      </a:lnTo>
                      <a:lnTo>
                        <a:pt x="9" y="4"/>
                      </a:lnTo>
                      <a:lnTo>
                        <a:pt x="10" y="4"/>
                      </a:lnTo>
                      <a:lnTo>
                        <a:pt x="10" y="4"/>
                      </a:lnTo>
                      <a:lnTo>
                        <a:pt x="11" y="4"/>
                      </a:lnTo>
                      <a:lnTo>
                        <a:pt x="10" y="3"/>
                      </a:lnTo>
                      <a:lnTo>
                        <a:pt x="10" y="3"/>
                      </a:lnTo>
                      <a:lnTo>
                        <a:pt x="8" y="4"/>
                      </a:lnTo>
                      <a:lnTo>
                        <a:pt x="6" y="4"/>
                      </a:lnTo>
                      <a:lnTo>
                        <a:pt x="6" y="4"/>
                      </a:lnTo>
                      <a:lnTo>
                        <a:pt x="5" y="4"/>
                      </a:lnTo>
                      <a:lnTo>
                        <a:pt x="4" y="4"/>
                      </a:lnTo>
                      <a:lnTo>
                        <a:pt x="3" y="3"/>
                      </a:lnTo>
                      <a:lnTo>
                        <a:pt x="2" y="3"/>
                      </a:lnTo>
                      <a:lnTo>
                        <a:pt x="2" y="2"/>
                      </a:lnTo>
                      <a:lnTo>
                        <a:pt x="1" y="1"/>
                      </a:lnTo>
                      <a:lnTo>
                        <a:pt x="1" y="0"/>
                      </a:lnTo>
                      <a:lnTo>
                        <a:pt x="1"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71" name="Freeform 1107">
                  <a:extLst>
                    <a:ext uri="{FF2B5EF4-FFF2-40B4-BE49-F238E27FC236}">
                      <a16:creationId xmlns:a16="http://schemas.microsoft.com/office/drawing/2014/main" id="{FE207C68-F14D-4274-9C53-007239A8BAAB}"/>
                    </a:ext>
                  </a:extLst>
                </p:cNvPr>
                <p:cNvSpPr>
                  <a:spLocks/>
                </p:cNvSpPr>
                <p:nvPr/>
              </p:nvSpPr>
              <p:spPr bwMode="auto">
                <a:xfrm>
                  <a:off x="3294" y="1429"/>
                  <a:ext cx="9" cy="3"/>
                </a:xfrm>
                <a:custGeom>
                  <a:avLst/>
                  <a:gdLst>
                    <a:gd name="T0" fmla="*/ 0 w 9"/>
                    <a:gd name="T1" fmla="*/ 0 h 3"/>
                    <a:gd name="T2" fmla="*/ 0 w 9"/>
                    <a:gd name="T3" fmla="*/ 0 h 3"/>
                    <a:gd name="T4" fmla="*/ 1 w 9"/>
                    <a:gd name="T5" fmla="*/ 1 h 3"/>
                    <a:gd name="T6" fmla="*/ 2 w 9"/>
                    <a:gd name="T7" fmla="*/ 2 h 3"/>
                    <a:gd name="T8" fmla="*/ 3 w 9"/>
                    <a:gd name="T9" fmla="*/ 2 h 3"/>
                    <a:gd name="T10" fmla="*/ 4 w 9"/>
                    <a:gd name="T11" fmla="*/ 2 h 3"/>
                    <a:gd name="T12" fmla="*/ 6 w 9"/>
                    <a:gd name="T13" fmla="*/ 3 h 3"/>
                    <a:gd name="T14" fmla="*/ 7 w 9"/>
                    <a:gd name="T15" fmla="*/ 3 h 3"/>
                    <a:gd name="T16" fmla="*/ 8 w 9"/>
                    <a:gd name="T17" fmla="*/ 2 h 3"/>
                    <a:gd name="T18" fmla="*/ 9 w 9"/>
                    <a:gd name="T19" fmla="*/ 2 h 3"/>
                    <a:gd name="T20" fmla="*/ 9 w 9"/>
                    <a:gd name="T21" fmla="*/ 2 h 3"/>
                    <a:gd name="T22" fmla="*/ 9 w 9"/>
                    <a:gd name="T23" fmla="*/ 2 h 3"/>
                    <a:gd name="T24" fmla="*/ 9 w 9"/>
                    <a:gd name="T25" fmla="*/ 2 h 3"/>
                    <a:gd name="T26" fmla="*/ 9 w 9"/>
                    <a:gd name="T27" fmla="*/ 2 h 3"/>
                    <a:gd name="T28" fmla="*/ 7 w 9"/>
                    <a:gd name="T29" fmla="*/ 2 h 3"/>
                    <a:gd name="T30" fmla="*/ 6 w 9"/>
                    <a:gd name="T31" fmla="*/ 2 h 3"/>
                    <a:gd name="T32" fmla="*/ 4 w 9"/>
                    <a:gd name="T33" fmla="*/ 2 h 3"/>
                    <a:gd name="T34" fmla="*/ 3 w 9"/>
                    <a:gd name="T35" fmla="*/ 2 h 3"/>
                    <a:gd name="T36" fmla="*/ 2 w 9"/>
                    <a:gd name="T37" fmla="*/ 2 h 3"/>
                    <a:gd name="T38" fmla="*/ 1 w 9"/>
                    <a:gd name="T39" fmla="*/ 1 h 3"/>
                    <a:gd name="T40" fmla="*/ 0 w 9"/>
                    <a:gd name="T41" fmla="*/ 0 h 3"/>
                    <a:gd name="T42" fmla="*/ 0 w 9"/>
                    <a:gd name="T43" fmla="*/ 0 h 3"/>
                    <a:gd name="T44" fmla="*/ 0 w 9"/>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
                      <a:moveTo>
                        <a:pt x="0" y="0"/>
                      </a:moveTo>
                      <a:lnTo>
                        <a:pt x="0" y="0"/>
                      </a:lnTo>
                      <a:lnTo>
                        <a:pt x="1" y="1"/>
                      </a:lnTo>
                      <a:lnTo>
                        <a:pt x="2" y="2"/>
                      </a:lnTo>
                      <a:lnTo>
                        <a:pt x="3" y="2"/>
                      </a:lnTo>
                      <a:lnTo>
                        <a:pt x="4" y="2"/>
                      </a:lnTo>
                      <a:lnTo>
                        <a:pt x="6" y="3"/>
                      </a:lnTo>
                      <a:lnTo>
                        <a:pt x="7" y="3"/>
                      </a:lnTo>
                      <a:lnTo>
                        <a:pt x="8" y="2"/>
                      </a:lnTo>
                      <a:lnTo>
                        <a:pt x="9" y="2"/>
                      </a:lnTo>
                      <a:lnTo>
                        <a:pt x="9" y="2"/>
                      </a:lnTo>
                      <a:lnTo>
                        <a:pt x="9" y="2"/>
                      </a:lnTo>
                      <a:lnTo>
                        <a:pt x="9" y="2"/>
                      </a:lnTo>
                      <a:lnTo>
                        <a:pt x="9" y="2"/>
                      </a:lnTo>
                      <a:lnTo>
                        <a:pt x="7" y="2"/>
                      </a:lnTo>
                      <a:lnTo>
                        <a:pt x="6" y="2"/>
                      </a:lnTo>
                      <a:lnTo>
                        <a:pt x="4" y="2"/>
                      </a:lnTo>
                      <a:lnTo>
                        <a:pt x="3" y="2"/>
                      </a:lnTo>
                      <a:lnTo>
                        <a:pt x="2" y="2"/>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72" name="Freeform 1108">
                  <a:extLst>
                    <a:ext uri="{FF2B5EF4-FFF2-40B4-BE49-F238E27FC236}">
                      <a16:creationId xmlns:a16="http://schemas.microsoft.com/office/drawing/2014/main" id="{ECB96CDB-B5BA-42CD-93EF-4349EC4D9B8F}"/>
                    </a:ext>
                  </a:extLst>
                </p:cNvPr>
                <p:cNvSpPr>
                  <a:spLocks/>
                </p:cNvSpPr>
                <p:nvPr/>
              </p:nvSpPr>
              <p:spPr bwMode="auto">
                <a:xfrm>
                  <a:off x="3294" y="1429"/>
                  <a:ext cx="9" cy="3"/>
                </a:xfrm>
                <a:custGeom>
                  <a:avLst/>
                  <a:gdLst>
                    <a:gd name="T0" fmla="*/ 0 w 9"/>
                    <a:gd name="T1" fmla="*/ 0 h 3"/>
                    <a:gd name="T2" fmla="*/ 0 w 9"/>
                    <a:gd name="T3" fmla="*/ 0 h 3"/>
                    <a:gd name="T4" fmla="*/ 1 w 9"/>
                    <a:gd name="T5" fmla="*/ 1 h 3"/>
                    <a:gd name="T6" fmla="*/ 2 w 9"/>
                    <a:gd name="T7" fmla="*/ 2 h 3"/>
                    <a:gd name="T8" fmla="*/ 3 w 9"/>
                    <a:gd name="T9" fmla="*/ 2 h 3"/>
                    <a:gd name="T10" fmla="*/ 4 w 9"/>
                    <a:gd name="T11" fmla="*/ 2 h 3"/>
                    <a:gd name="T12" fmla="*/ 6 w 9"/>
                    <a:gd name="T13" fmla="*/ 3 h 3"/>
                    <a:gd name="T14" fmla="*/ 7 w 9"/>
                    <a:gd name="T15" fmla="*/ 3 h 3"/>
                    <a:gd name="T16" fmla="*/ 8 w 9"/>
                    <a:gd name="T17" fmla="*/ 2 h 3"/>
                    <a:gd name="T18" fmla="*/ 9 w 9"/>
                    <a:gd name="T19" fmla="*/ 2 h 3"/>
                    <a:gd name="T20" fmla="*/ 9 w 9"/>
                    <a:gd name="T21" fmla="*/ 2 h 3"/>
                    <a:gd name="T22" fmla="*/ 9 w 9"/>
                    <a:gd name="T23" fmla="*/ 2 h 3"/>
                    <a:gd name="T24" fmla="*/ 9 w 9"/>
                    <a:gd name="T25" fmla="*/ 2 h 3"/>
                    <a:gd name="T26" fmla="*/ 9 w 9"/>
                    <a:gd name="T27" fmla="*/ 2 h 3"/>
                    <a:gd name="T28" fmla="*/ 7 w 9"/>
                    <a:gd name="T29" fmla="*/ 2 h 3"/>
                    <a:gd name="T30" fmla="*/ 6 w 9"/>
                    <a:gd name="T31" fmla="*/ 2 h 3"/>
                    <a:gd name="T32" fmla="*/ 4 w 9"/>
                    <a:gd name="T33" fmla="*/ 2 h 3"/>
                    <a:gd name="T34" fmla="*/ 3 w 9"/>
                    <a:gd name="T35" fmla="*/ 2 h 3"/>
                    <a:gd name="T36" fmla="*/ 2 w 9"/>
                    <a:gd name="T37" fmla="*/ 2 h 3"/>
                    <a:gd name="T38" fmla="*/ 1 w 9"/>
                    <a:gd name="T39" fmla="*/ 1 h 3"/>
                    <a:gd name="T40" fmla="*/ 0 w 9"/>
                    <a:gd name="T41" fmla="*/ 0 h 3"/>
                    <a:gd name="T42" fmla="*/ 0 w 9"/>
                    <a:gd name="T43" fmla="*/ 0 h 3"/>
                    <a:gd name="T44" fmla="*/ 0 w 9"/>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
                      <a:moveTo>
                        <a:pt x="0" y="0"/>
                      </a:moveTo>
                      <a:lnTo>
                        <a:pt x="0" y="0"/>
                      </a:lnTo>
                      <a:lnTo>
                        <a:pt x="1" y="1"/>
                      </a:lnTo>
                      <a:lnTo>
                        <a:pt x="2" y="2"/>
                      </a:lnTo>
                      <a:lnTo>
                        <a:pt x="3" y="2"/>
                      </a:lnTo>
                      <a:lnTo>
                        <a:pt x="4" y="2"/>
                      </a:lnTo>
                      <a:lnTo>
                        <a:pt x="6" y="3"/>
                      </a:lnTo>
                      <a:lnTo>
                        <a:pt x="7" y="3"/>
                      </a:lnTo>
                      <a:lnTo>
                        <a:pt x="8" y="2"/>
                      </a:lnTo>
                      <a:lnTo>
                        <a:pt x="9" y="2"/>
                      </a:lnTo>
                      <a:lnTo>
                        <a:pt x="9" y="2"/>
                      </a:lnTo>
                      <a:lnTo>
                        <a:pt x="9" y="2"/>
                      </a:lnTo>
                      <a:lnTo>
                        <a:pt x="9" y="2"/>
                      </a:lnTo>
                      <a:lnTo>
                        <a:pt x="9" y="2"/>
                      </a:lnTo>
                      <a:lnTo>
                        <a:pt x="7" y="2"/>
                      </a:lnTo>
                      <a:lnTo>
                        <a:pt x="6" y="2"/>
                      </a:lnTo>
                      <a:lnTo>
                        <a:pt x="4" y="2"/>
                      </a:lnTo>
                      <a:lnTo>
                        <a:pt x="3" y="2"/>
                      </a:lnTo>
                      <a:lnTo>
                        <a:pt x="2" y="2"/>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73" name="Freeform 1109">
                  <a:extLst>
                    <a:ext uri="{FF2B5EF4-FFF2-40B4-BE49-F238E27FC236}">
                      <a16:creationId xmlns:a16="http://schemas.microsoft.com/office/drawing/2014/main" id="{884A603A-AB60-4E5D-9C68-A15EBAFA0AD5}"/>
                    </a:ext>
                  </a:extLst>
                </p:cNvPr>
                <p:cNvSpPr>
                  <a:spLocks/>
                </p:cNvSpPr>
                <p:nvPr/>
              </p:nvSpPr>
              <p:spPr bwMode="auto">
                <a:xfrm>
                  <a:off x="3304" y="1426"/>
                  <a:ext cx="5" cy="7"/>
                </a:xfrm>
                <a:custGeom>
                  <a:avLst/>
                  <a:gdLst>
                    <a:gd name="T0" fmla="*/ 0 w 5"/>
                    <a:gd name="T1" fmla="*/ 7 h 7"/>
                    <a:gd name="T2" fmla="*/ 0 w 5"/>
                    <a:gd name="T3" fmla="*/ 7 h 7"/>
                    <a:gd name="T4" fmla="*/ 0 w 5"/>
                    <a:gd name="T5" fmla="*/ 7 h 7"/>
                    <a:gd name="T6" fmla="*/ 1 w 5"/>
                    <a:gd name="T7" fmla="*/ 6 h 7"/>
                    <a:gd name="T8" fmla="*/ 1 w 5"/>
                    <a:gd name="T9" fmla="*/ 6 h 7"/>
                    <a:gd name="T10" fmla="*/ 1 w 5"/>
                    <a:gd name="T11" fmla="*/ 5 h 7"/>
                    <a:gd name="T12" fmla="*/ 1 w 5"/>
                    <a:gd name="T13" fmla="*/ 5 h 7"/>
                    <a:gd name="T14" fmla="*/ 1 w 5"/>
                    <a:gd name="T15" fmla="*/ 4 h 7"/>
                    <a:gd name="T16" fmla="*/ 1 w 5"/>
                    <a:gd name="T17" fmla="*/ 3 h 7"/>
                    <a:gd name="T18" fmla="*/ 1 w 5"/>
                    <a:gd name="T19" fmla="*/ 3 h 7"/>
                    <a:gd name="T20" fmla="*/ 1 w 5"/>
                    <a:gd name="T21" fmla="*/ 2 h 7"/>
                    <a:gd name="T22" fmla="*/ 1 w 5"/>
                    <a:gd name="T23" fmla="*/ 1 h 7"/>
                    <a:gd name="T24" fmla="*/ 1 w 5"/>
                    <a:gd name="T25" fmla="*/ 1 h 7"/>
                    <a:gd name="T26" fmla="*/ 2 w 5"/>
                    <a:gd name="T27" fmla="*/ 0 h 7"/>
                    <a:gd name="T28" fmla="*/ 2 w 5"/>
                    <a:gd name="T29" fmla="*/ 0 h 7"/>
                    <a:gd name="T30" fmla="*/ 3 w 5"/>
                    <a:gd name="T31" fmla="*/ 0 h 7"/>
                    <a:gd name="T32" fmla="*/ 4 w 5"/>
                    <a:gd name="T33" fmla="*/ 1 h 7"/>
                    <a:gd name="T34" fmla="*/ 4 w 5"/>
                    <a:gd name="T35" fmla="*/ 1 h 7"/>
                    <a:gd name="T36" fmla="*/ 4 w 5"/>
                    <a:gd name="T37" fmla="*/ 2 h 7"/>
                    <a:gd name="T38" fmla="*/ 4 w 5"/>
                    <a:gd name="T39" fmla="*/ 2 h 7"/>
                    <a:gd name="T40" fmla="*/ 4 w 5"/>
                    <a:gd name="T41" fmla="*/ 2 h 7"/>
                    <a:gd name="T42" fmla="*/ 5 w 5"/>
                    <a:gd name="T43" fmla="*/ 2 h 7"/>
                    <a:gd name="T44" fmla="*/ 5 w 5"/>
                    <a:gd name="T45" fmla="*/ 2 h 7"/>
                    <a:gd name="T46" fmla="*/ 5 w 5"/>
                    <a:gd name="T47" fmla="*/ 1 h 7"/>
                    <a:gd name="T48" fmla="*/ 5 w 5"/>
                    <a:gd name="T49" fmla="*/ 1 h 7"/>
                    <a:gd name="T50" fmla="*/ 4 w 5"/>
                    <a:gd name="T51" fmla="*/ 0 h 7"/>
                    <a:gd name="T52" fmla="*/ 4 w 5"/>
                    <a:gd name="T53" fmla="*/ 0 h 7"/>
                    <a:gd name="T54" fmla="*/ 3 w 5"/>
                    <a:gd name="T55" fmla="*/ 0 h 7"/>
                    <a:gd name="T56" fmla="*/ 2 w 5"/>
                    <a:gd name="T57" fmla="*/ 0 h 7"/>
                    <a:gd name="T58" fmla="*/ 1 w 5"/>
                    <a:gd name="T59" fmla="*/ 0 h 7"/>
                    <a:gd name="T60" fmla="*/ 1 w 5"/>
                    <a:gd name="T61" fmla="*/ 0 h 7"/>
                    <a:gd name="T62" fmla="*/ 1 w 5"/>
                    <a:gd name="T63" fmla="*/ 1 h 7"/>
                    <a:gd name="T64" fmla="*/ 0 w 5"/>
                    <a:gd name="T65" fmla="*/ 1 h 7"/>
                    <a:gd name="T66" fmla="*/ 0 w 5"/>
                    <a:gd name="T67" fmla="*/ 2 h 7"/>
                    <a:gd name="T68" fmla="*/ 0 w 5"/>
                    <a:gd name="T69" fmla="*/ 2 h 7"/>
                    <a:gd name="T70" fmla="*/ 1 w 5"/>
                    <a:gd name="T71" fmla="*/ 3 h 7"/>
                    <a:gd name="T72" fmla="*/ 1 w 5"/>
                    <a:gd name="T73" fmla="*/ 5 h 7"/>
                    <a:gd name="T74" fmla="*/ 1 w 5"/>
                    <a:gd name="T75" fmla="*/ 5 h 7"/>
                    <a:gd name="T76" fmla="*/ 1 w 5"/>
                    <a:gd name="T77" fmla="*/ 6 h 7"/>
                    <a:gd name="T78" fmla="*/ 0 w 5"/>
                    <a:gd name="T79" fmla="*/ 7 h 7"/>
                    <a:gd name="T80" fmla="*/ 0 w 5"/>
                    <a:gd name="T81" fmla="*/ 7 h 7"/>
                    <a:gd name="T82" fmla="*/ 0 w 5"/>
                    <a:gd name="T83" fmla="*/ 7 h 7"/>
                    <a:gd name="T84" fmla="*/ 0 w 5"/>
                    <a:gd name="T8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0" y="7"/>
                      </a:moveTo>
                      <a:lnTo>
                        <a:pt x="0" y="7"/>
                      </a:lnTo>
                      <a:lnTo>
                        <a:pt x="0" y="7"/>
                      </a:lnTo>
                      <a:lnTo>
                        <a:pt x="1" y="6"/>
                      </a:lnTo>
                      <a:lnTo>
                        <a:pt x="1" y="6"/>
                      </a:lnTo>
                      <a:lnTo>
                        <a:pt x="1" y="5"/>
                      </a:lnTo>
                      <a:lnTo>
                        <a:pt x="1" y="5"/>
                      </a:lnTo>
                      <a:lnTo>
                        <a:pt x="1" y="4"/>
                      </a:lnTo>
                      <a:lnTo>
                        <a:pt x="1" y="3"/>
                      </a:lnTo>
                      <a:lnTo>
                        <a:pt x="1" y="3"/>
                      </a:lnTo>
                      <a:lnTo>
                        <a:pt x="1" y="2"/>
                      </a:lnTo>
                      <a:lnTo>
                        <a:pt x="1" y="1"/>
                      </a:lnTo>
                      <a:lnTo>
                        <a:pt x="1" y="1"/>
                      </a:lnTo>
                      <a:lnTo>
                        <a:pt x="2" y="0"/>
                      </a:lnTo>
                      <a:lnTo>
                        <a:pt x="2" y="0"/>
                      </a:lnTo>
                      <a:lnTo>
                        <a:pt x="3" y="0"/>
                      </a:lnTo>
                      <a:lnTo>
                        <a:pt x="4" y="1"/>
                      </a:lnTo>
                      <a:lnTo>
                        <a:pt x="4" y="1"/>
                      </a:lnTo>
                      <a:lnTo>
                        <a:pt x="4" y="2"/>
                      </a:lnTo>
                      <a:lnTo>
                        <a:pt x="4" y="2"/>
                      </a:lnTo>
                      <a:lnTo>
                        <a:pt x="4" y="2"/>
                      </a:lnTo>
                      <a:lnTo>
                        <a:pt x="5" y="2"/>
                      </a:lnTo>
                      <a:lnTo>
                        <a:pt x="5" y="2"/>
                      </a:lnTo>
                      <a:lnTo>
                        <a:pt x="5" y="1"/>
                      </a:lnTo>
                      <a:lnTo>
                        <a:pt x="5" y="1"/>
                      </a:lnTo>
                      <a:lnTo>
                        <a:pt x="4" y="0"/>
                      </a:lnTo>
                      <a:lnTo>
                        <a:pt x="4" y="0"/>
                      </a:lnTo>
                      <a:lnTo>
                        <a:pt x="3" y="0"/>
                      </a:lnTo>
                      <a:lnTo>
                        <a:pt x="2" y="0"/>
                      </a:lnTo>
                      <a:lnTo>
                        <a:pt x="1" y="0"/>
                      </a:lnTo>
                      <a:lnTo>
                        <a:pt x="1" y="0"/>
                      </a:lnTo>
                      <a:lnTo>
                        <a:pt x="1" y="1"/>
                      </a:lnTo>
                      <a:lnTo>
                        <a:pt x="0" y="1"/>
                      </a:lnTo>
                      <a:lnTo>
                        <a:pt x="0" y="2"/>
                      </a:lnTo>
                      <a:lnTo>
                        <a:pt x="0" y="2"/>
                      </a:lnTo>
                      <a:lnTo>
                        <a:pt x="1" y="3"/>
                      </a:lnTo>
                      <a:lnTo>
                        <a:pt x="1" y="5"/>
                      </a:lnTo>
                      <a:lnTo>
                        <a:pt x="1" y="5"/>
                      </a:lnTo>
                      <a:lnTo>
                        <a:pt x="1" y="6"/>
                      </a:lnTo>
                      <a:lnTo>
                        <a:pt x="0" y="7"/>
                      </a:lnTo>
                      <a:lnTo>
                        <a:pt x="0" y="7"/>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74" name="Freeform 1110">
                  <a:extLst>
                    <a:ext uri="{FF2B5EF4-FFF2-40B4-BE49-F238E27FC236}">
                      <a16:creationId xmlns:a16="http://schemas.microsoft.com/office/drawing/2014/main" id="{66B50CF8-5CC3-49A2-AA50-D865A9912288}"/>
                    </a:ext>
                  </a:extLst>
                </p:cNvPr>
                <p:cNvSpPr>
                  <a:spLocks/>
                </p:cNvSpPr>
                <p:nvPr/>
              </p:nvSpPr>
              <p:spPr bwMode="auto">
                <a:xfrm>
                  <a:off x="3304" y="1426"/>
                  <a:ext cx="5" cy="7"/>
                </a:xfrm>
                <a:custGeom>
                  <a:avLst/>
                  <a:gdLst>
                    <a:gd name="T0" fmla="*/ 0 w 5"/>
                    <a:gd name="T1" fmla="*/ 7 h 7"/>
                    <a:gd name="T2" fmla="*/ 0 w 5"/>
                    <a:gd name="T3" fmla="*/ 7 h 7"/>
                    <a:gd name="T4" fmla="*/ 0 w 5"/>
                    <a:gd name="T5" fmla="*/ 7 h 7"/>
                    <a:gd name="T6" fmla="*/ 1 w 5"/>
                    <a:gd name="T7" fmla="*/ 6 h 7"/>
                    <a:gd name="T8" fmla="*/ 1 w 5"/>
                    <a:gd name="T9" fmla="*/ 6 h 7"/>
                    <a:gd name="T10" fmla="*/ 1 w 5"/>
                    <a:gd name="T11" fmla="*/ 5 h 7"/>
                    <a:gd name="T12" fmla="*/ 1 w 5"/>
                    <a:gd name="T13" fmla="*/ 5 h 7"/>
                    <a:gd name="T14" fmla="*/ 1 w 5"/>
                    <a:gd name="T15" fmla="*/ 4 h 7"/>
                    <a:gd name="T16" fmla="*/ 1 w 5"/>
                    <a:gd name="T17" fmla="*/ 3 h 7"/>
                    <a:gd name="T18" fmla="*/ 1 w 5"/>
                    <a:gd name="T19" fmla="*/ 3 h 7"/>
                    <a:gd name="T20" fmla="*/ 1 w 5"/>
                    <a:gd name="T21" fmla="*/ 2 h 7"/>
                    <a:gd name="T22" fmla="*/ 1 w 5"/>
                    <a:gd name="T23" fmla="*/ 1 h 7"/>
                    <a:gd name="T24" fmla="*/ 1 w 5"/>
                    <a:gd name="T25" fmla="*/ 1 h 7"/>
                    <a:gd name="T26" fmla="*/ 2 w 5"/>
                    <a:gd name="T27" fmla="*/ 0 h 7"/>
                    <a:gd name="T28" fmla="*/ 2 w 5"/>
                    <a:gd name="T29" fmla="*/ 0 h 7"/>
                    <a:gd name="T30" fmla="*/ 3 w 5"/>
                    <a:gd name="T31" fmla="*/ 0 h 7"/>
                    <a:gd name="T32" fmla="*/ 4 w 5"/>
                    <a:gd name="T33" fmla="*/ 1 h 7"/>
                    <a:gd name="T34" fmla="*/ 4 w 5"/>
                    <a:gd name="T35" fmla="*/ 1 h 7"/>
                    <a:gd name="T36" fmla="*/ 4 w 5"/>
                    <a:gd name="T37" fmla="*/ 2 h 7"/>
                    <a:gd name="T38" fmla="*/ 4 w 5"/>
                    <a:gd name="T39" fmla="*/ 2 h 7"/>
                    <a:gd name="T40" fmla="*/ 4 w 5"/>
                    <a:gd name="T41" fmla="*/ 2 h 7"/>
                    <a:gd name="T42" fmla="*/ 5 w 5"/>
                    <a:gd name="T43" fmla="*/ 2 h 7"/>
                    <a:gd name="T44" fmla="*/ 5 w 5"/>
                    <a:gd name="T45" fmla="*/ 2 h 7"/>
                    <a:gd name="T46" fmla="*/ 5 w 5"/>
                    <a:gd name="T47" fmla="*/ 1 h 7"/>
                    <a:gd name="T48" fmla="*/ 5 w 5"/>
                    <a:gd name="T49" fmla="*/ 1 h 7"/>
                    <a:gd name="T50" fmla="*/ 4 w 5"/>
                    <a:gd name="T51" fmla="*/ 0 h 7"/>
                    <a:gd name="T52" fmla="*/ 4 w 5"/>
                    <a:gd name="T53" fmla="*/ 0 h 7"/>
                    <a:gd name="T54" fmla="*/ 3 w 5"/>
                    <a:gd name="T55" fmla="*/ 0 h 7"/>
                    <a:gd name="T56" fmla="*/ 2 w 5"/>
                    <a:gd name="T57" fmla="*/ 0 h 7"/>
                    <a:gd name="T58" fmla="*/ 1 w 5"/>
                    <a:gd name="T59" fmla="*/ 0 h 7"/>
                    <a:gd name="T60" fmla="*/ 1 w 5"/>
                    <a:gd name="T61" fmla="*/ 0 h 7"/>
                    <a:gd name="T62" fmla="*/ 1 w 5"/>
                    <a:gd name="T63" fmla="*/ 1 h 7"/>
                    <a:gd name="T64" fmla="*/ 0 w 5"/>
                    <a:gd name="T65" fmla="*/ 1 h 7"/>
                    <a:gd name="T66" fmla="*/ 0 w 5"/>
                    <a:gd name="T67" fmla="*/ 2 h 7"/>
                    <a:gd name="T68" fmla="*/ 0 w 5"/>
                    <a:gd name="T69" fmla="*/ 2 h 7"/>
                    <a:gd name="T70" fmla="*/ 1 w 5"/>
                    <a:gd name="T71" fmla="*/ 3 h 7"/>
                    <a:gd name="T72" fmla="*/ 1 w 5"/>
                    <a:gd name="T73" fmla="*/ 5 h 7"/>
                    <a:gd name="T74" fmla="*/ 1 w 5"/>
                    <a:gd name="T75" fmla="*/ 5 h 7"/>
                    <a:gd name="T76" fmla="*/ 1 w 5"/>
                    <a:gd name="T77" fmla="*/ 6 h 7"/>
                    <a:gd name="T78" fmla="*/ 0 w 5"/>
                    <a:gd name="T79" fmla="*/ 7 h 7"/>
                    <a:gd name="T80" fmla="*/ 0 w 5"/>
                    <a:gd name="T81" fmla="*/ 7 h 7"/>
                    <a:gd name="T82" fmla="*/ 0 w 5"/>
                    <a:gd name="T83" fmla="*/ 7 h 7"/>
                    <a:gd name="T84" fmla="*/ 0 w 5"/>
                    <a:gd name="T8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0" y="7"/>
                      </a:moveTo>
                      <a:lnTo>
                        <a:pt x="0" y="7"/>
                      </a:lnTo>
                      <a:lnTo>
                        <a:pt x="0" y="7"/>
                      </a:lnTo>
                      <a:lnTo>
                        <a:pt x="1" y="6"/>
                      </a:lnTo>
                      <a:lnTo>
                        <a:pt x="1" y="6"/>
                      </a:lnTo>
                      <a:lnTo>
                        <a:pt x="1" y="5"/>
                      </a:lnTo>
                      <a:lnTo>
                        <a:pt x="1" y="5"/>
                      </a:lnTo>
                      <a:lnTo>
                        <a:pt x="1" y="4"/>
                      </a:lnTo>
                      <a:lnTo>
                        <a:pt x="1" y="3"/>
                      </a:lnTo>
                      <a:lnTo>
                        <a:pt x="1" y="3"/>
                      </a:lnTo>
                      <a:lnTo>
                        <a:pt x="1" y="2"/>
                      </a:lnTo>
                      <a:lnTo>
                        <a:pt x="1" y="1"/>
                      </a:lnTo>
                      <a:lnTo>
                        <a:pt x="1" y="1"/>
                      </a:lnTo>
                      <a:lnTo>
                        <a:pt x="2" y="0"/>
                      </a:lnTo>
                      <a:lnTo>
                        <a:pt x="2" y="0"/>
                      </a:lnTo>
                      <a:lnTo>
                        <a:pt x="3" y="0"/>
                      </a:lnTo>
                      <a:lnTo>
                        <a:pt x="4" y="1"/>
                      </a:lnTo>
                      <a:lnTo>
                        <a:pt x="4" y="1"/>
                      </a:lnTo>
                      <a:lnTo>
                        <a:pt x="4" y="2"/>
                      </a:lnTo>
                      <a:lnTo>
                        <a:pt x="4" y="2"/>
                      </a:lnTo>
                      <a:lnTo>
                        <a:pt x="4" y="2"/>
                      </a:lnTo>
                      <a:lnTo>
                        <a:pt x="5" y="2"/>
                      </a:lnTo>
                      <a:lnTo>
                        <a:pt x="5" y="2"/>
                      </a:lnTo>
                      <a:lnTo>
                        <a:pt x="5" y="1"/>
                      </a:lnTo>
                      <a:lnTo>
                        <a:pt x="5" y="1"/>
                      </a:lnTo>
                      <a:lnTo>
                        <a:pt x="4" y="0"/>
                      </a:lnTo>
                      <a:lnTo>
                        <a:pt x="4" y="0"/>
                      </a:lnTo>
                      <a:lnTo>
                        <a:pt x="3" y="0"/>
                      </a:lnTo>
                      <a:lnTo>
                        <a:pt x="2" y="0"/>
                      </a:lnTo>
                      <a:lnTo>
                        <a:pt x="1" y="0"/>
                      </a:lnTo>
                      <a:lnTo>
                        <a:pt x="1" y="0"/>
                      </a:lnTo>
                      <a:lnTo>
                        <a:pt x="1" y="1"/>
                      </a:lnTo>
                      <a:lnTo>
                        <a:pt x="0" y="1"/>
                      </a:lnTo>
                      <a:lnTo>
                        <a:pt x="0" y="2"/>
                      </a:lnTo>
                      <a:lnTo>
                        <a:pt x="0" y="2"/>
                      </a:lnTo>
                      <a:lnTo>
                        <a:pt x="1" y="3"/>
                      </a:lnTo>
                      <a:lnTo>
                        <a:pt x="1" y="5"/>
                      </a:lnTo>
                      <a:lnTo>
                        <a:pt x="1" y="5"/>
                      </a:lnTo>
                      <a:lnTo>
                        <a:pt x="1" y="6"/>
                      </a:lnTo>
                      <a:lnTo>
                        <a:pt x="0" y="7"/>
                      </a:lnTo>
                      <a:lnTo>
                        <a:pt x="0" y="7"/>
                      </a:lnTo>
                      <a:lnTo>
                        <a:pt x="0" y="7"/>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75" name="Freeform 1111">
                  <a:extLst>
                    <a:ext uri="{FF2B5EF4-FFF2-40B4-BE49-F238E27FC236}">
                      <a16:creationId xmlns:a16="http://schemas.microsoft.com/office/drawing/2014/main" id="{6F33DAD8-7E4F-41C0-B204-C5287F98A777}"/>
                    </a:ext>
                  </a:extLst>
                </p:cNvPr>
                <p:cNvSpPr>
                  <a:spLocks/>
                </p:cNvSpPr>
                <p:nvPr/>
              </p:nvSpPr>
              <p:spPr bwMode="auto">
                <a:xfrm>
                  <a:off x="3305" y="1427"/>
                  <a:ext cx="3" cy="2"/>
                </a:xfrm>
                <a:custGeom>
                  <a:avLst/>
                  <a:gdLst>
                    <a:gd name="T0" fmla="*/ 0 w 3"/>
                    <a:gd name="T1" fmla="*/ 2 h 2"/>
                    <a:gd name="T2" fmla="*/ 0 w 3"/>
                    <a:gd name="T3" fmla="*/ 2 h 2"/>
                    <a:gd name="T4" fmla="*/ 0 w 3"/>
                    <a:gd name="T5" fmla="*/ 2 h 2"/>
                    <a:gd name="T6" fmla="*/ 0 w 3"/>
                    <a:gd name="T7" fmla="*/ 1 h 2"/>
                    <a:gd name="T8" fmla="*/ 1 w 3"/>
                    <a:gd name="T9" fmla="*/ 1 h 2"/>
                    <a:gd name="T10" fmla="*/ 1 w 3"/>
                    <a:gd name="T11" fmla="*/ 1 h 2"/>
                    <a:gd name="T12" fmla="*/ 1 w 3"/>
                    <a:gd name="T13" fmla="*/ 1 h 2"/>
                    <a:gd name="T14" fmla="*/ 2 w 3"/>
                    <a:gd name="T15" fmla="*/ 1 h 2"/>
                    <a:gd name="T16" fmla="*/ 2 w 3"/>
                    <a:gd name="T17" fmla="*/ 1 h 2"/>
                    <a:gd name="T18" fmla="*/ 3 w 3"/>
                    <a:gd name="T19" fmla="*/ 1 h 2"/>
                    <a:gd name="T20" fmla="*/ 3 w 3"/>
                    <a:gd name="T21" fmla="*/ 1 h 2"/>
                    <a:gd name="T22" fmla="*/ 3 w 3"/>
                    <a:gd name="T23" fmla="*/ 1 h 2"/>
                    <a:gd name="T24" fmla="*/ 3 w 3"/>
                    <a:gd name="T25" fmla="*/ 1 h 2"/>
                    <a:gd name="T26" fmla="*/ 2 w 3"/>
                    <a:gd name="T27" fmla="*/ 1 h 2"/>
                    <a:gd name="T28" fmla="*/ 2 w 3"/>
                    <a:gd name="T29" fmla="*/ 1 h 2"/>
                    <a:gd name="T30" fmla="*/ 1 w 3"/>
                    <a:gd name="T31" fmla="*/ 0 h 2"/>
                    <a:gd name="T32" fmla="*/ 1 w 3"/>
                    <a:gd name="T33" fmla="*/ 1 h 2"/>
                    <a:gd name="T34" fmla="*/ 1 w 3"/>
                    <a:gd name="T35" fmla="*/ 1 h 2"/>
                    <a:gd name="T36" fmla="*/ 0 w 3"/>
                    <a:gd name="T37" fmla="*/ 1 h 2"/>
                    <a:gd name="T38" fmla="*/ 0 w 3"/>
                    <a:gd name="T39" fmla="*/ 1 h 2"/>
                    <a:gd name="T40" fmla="*/ 0 w 3"/>
                    <a:gd name="T41" fmla="*/ 2 h 2"/>
                    <a:gd name="T42" fmla="*/ 0 w 3"/>
                    <a:gd name="T43" fmla="*/ 2 h 2"/>
                    <a:gd name="T44" fmla="*/ 0 w 3"/>
                    <a:gd name="T4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2">
                      <a:moveTo>
                        <a:pt x="0" y="2"/>
                      </a:moveTo>
                      <a:lnTo>
                        <a:pt x="0" y="2"/>
                      </a:lnTo>
                      <a:lnTo>
                        <a:pt x="0" y="2"/>
                      </a:lnTo>
                      <a:lnTo>
                        <a:pt x="0" y="1"/>
                      </a:lnTo>
                      <a:lnTo>
                        <a:pt x="1" y="1"/>
                      </a:lnTo>
                      <a:lnTo>
                        <a:pt x="1" y="1"/>
                      </a:lnTo>
                      <a:lnTo>
                        <a:pt x="1" y="1"/>
                      </a:lnTo>
                      <a:lnTo>
                        <a:pt x="2" y="1"/>
                      </a:lnTo>
                      <a:lnTo>
                        <a:pt x="2" y="1"/>
                      </a:lnTo>
                      <a:lnTo>
                        <a:pt x="3" y="1"/>
                      </a:lnTo>
                      <a:lnTo>
                        <a:pt x="3" y="1"/>
                      </a:lnTo>
                      <a:lnTo>
                        <a:pt x="3" y="1"/>
                      </a:lnTo>
                      <a:lnTo>
                        <a:pt x="3" y="1"/>
                      </a:lnTo>
                      <a:lnTo>
                        <a:pt x="2" y="1"/>
                      </a:lnTo>
                      <a:lnTo>
                        <a:pt x="2" y="1"/>
                      </a:lnTo>
                      <a:lnTo>
                        <a:pt x="1" y="0"/>
                      </a:lnTo>
                      <a:lnTo>
                        <a:pt x="1" y="1"/>
                      </a:lnTo>
                      <a:lnTo>
                        <a:pt x="1" y="1"/>
                      </a:lnTo>
                      <a:lnTo>
                        <a:pt x="0" y="1"/>
                      </a:lnTo>
                      <a:lnTo>
                        <a:pt x="0" y="1"/>
                      </a:lnTo>
                      <a:lnTo>
                        <a:pt x="0" y="2"/>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76" name="Freeform 1112">
                  <a:extLst>
                    <a:ext uri="{FF2B5EF4-FFF2-40B4-BE49-F238E27FC236}">
                      <a16:creationId xmlns:a16="http://schemas.microsoft.com/office/drawing/2014/main" id="{D71972E7-5D0A-419B-ABD3-7A5ADA233F3F}"/>
                    </a:ext>
                  </a:extLst>
                </p:cNvPr>
                <p:cNvSpPr>
                  <a:spLocks/>
                </p:cNvSpPr>
                <p:nvPr/>
              </p:nvSpPr>
              <p:spPr bwMode="auto">
                <a:xfrm>
                  <a:off x="3305" y="1427"/>
                  <a:ext cx="3" cy="2"/>
                </a:xfrm>
                <a:custGeom>
                  <a:avLst/>
                  <a:gdLst>
                    <a:gd name="T0" fmla="*/ 0 w 3"/>
                    <a:gd name="T1" fmla="*/ 2 h 2"/>
                    <a:gd name="T2" fmla="*/ 0 w 3"/>
                    <a:gd name="T3" fmla="*/ 2 h 2"/>
                    <a:gd name="T4" fmla="*/ 0 w 3"/>
                    <a:gd name="T5" fmla="*/ 2 h 2"/>
                    <a:gd name="T6" fmla="*/ 0 w 3"/>
                    <a:gd name="T7" fmla="*/ 1 h 2"/>
                    <a:gd name="T8" fmla="*/ 1 w 3"/>
                    <a:gd name="T9" fmla="*/ 1 h 2"/>
                    <a:gd name="T10" fmla="*/ 1 w 3"/>
                    <a:gd name="T11" fmla="*/ 1 h 2"/>
                    <a:gd name="T12" fmla="*/ 1 w 3"/>
                    <a:gd name="T13" fmla="*/ 1 h 2"/>
                    <a:gd name="T14" fmla="*/ 2 w 3"/>
                    <a:gd name="T15" fmla="*/ 1 h 2"/>
                    <a:gd name="T16" fmla="*/ 2 w 3"/>
                    <a:gd name="T17" fmla="*/ 1 h 2"/>
                    <a:gd name="T18" fmla="*/ 3 w 3"/>
                    <a:gd name="T19" fmla="*/ 1 h 2"/>
                    <a:gd name="T20" fmla="*/ 3 w 3"/>
                    <a:gd name="T21" fmla="*/ 1 h 2"/>
                    <a:gd name="T22" fmla="*/ 3 w 3"/>
                    <a:gd name="T23" fmla="*/ 1 h 2"/>
                    <a:gd name="T24" fmla="*/ 3 w 3"/>
                    <a:gd name="T25" fmla="*/ 1 h 2"/>
                    <a:gd name="T26" fmla="*/ 2 w 3"/>
                    <a:gd name="T27" fmla="*/ 1 h 2"/>
                    <a:gd name="T28" fmla="*/ 2 w 3"/>
                    <a:gd name="T29" fmla="*/ 1 h 2"/>
                    <a:gd name="T30" fmla="*/ 1 w 3"/>
                    <a:gd name="T31" fmla="*/ 0 h 2"/>
                    <a:gd name="T32" fmla="*/ 1 w 3"/>
                    <a:gd name="T33" fmla="*/ 1 h 2"/>
                    <a:gd name="T34" fmla="*/ 1 w 3"/>
                    <a:gd name="T35" fmla="*/ 1 h 2"/>
                    <a:gd name="T36" fmla="*/ 0 w 3"/>
                    <a:gd name="T37" fmla="*/ 1 h 2"/>
                    <a:gd name="T38" fmla="*/ 0 w 3"/>
                    <a:gd name="T39" fmla="*/ 1 h 2"/>
                    <a:gd name="T40" fmla="*/ 0 w 3"/>
                    <a:gd name="T41" fmla="*/ 2 h 2"/>
                    <a:gd name="T42" fmla="*/ 0 w 3"/>
                    <a:gd name="T43" fmla="*/ 2 h 2"/>
                    <a:gd name="T44" fmla="*/ 0 w 3"/>
                    <a:gd name="T4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2">
                      <a:moveTo>
                        <a:pt x="0" y="2"/>
                      </a:moveTo>
                      <a:lnTo>
                        <a:pt x="0" y="2"/>
                      </a:lnTo>
                      <a:lnTo>
                        <a:pt x="0" y="2"/>
                      </a:lnTo>
                      <a:lnTo>
                        <a:pt x="0" y="1"/>
                      </a:lnTo>
                      <a:lnTo>
                        <a:pt x="1" y="1"/>
                      </a:lnTo>
                      <a:lnTo>
                        <a:pt x="1" y="1"/>
                      </a:lnTo>
                      <a:lnTo>
                        <a:pt x="1" y="1"/>
                      </a:lnTo>
                      <a:lnTo>
                        <a:pt x="2" y="1"/>
                      </a:lnTo>
                      <a:lnTo>
                        <a:pt x="2" y="1"/>
                      </a:lnTo>
                      <a:lnTo>
                        <a:pt x="3" y="1"/>
                      </a:lnTo>
                      <a:lnTo>
                        <a:pt x="3" y="1"/>
                      </a:lnTo>
                      <a:lnTo>
                        <a:pt x="3" y="1"/>
                      </a:lnTo>
                      <a:lnTo>
                        <a:pt x="3" y="1"/>
                      </a:lnTo>
                      <a:lnTo>
                        <a:pt x="2" y="1"/>
                      </a:lnTo>
                      <a:lnTo>
                        <a:pt x="2" y="1"/>
                      </a:lnTo>
                      <a:lnTo>
                        <a:pt x="1" y="0"/>
                      </a:lnTo>
                      <a:lnTo>
                        <a:pt x="1" y="1"/>
                      </a:lnTo>
                      <a:lnTo>
                        <a:pt x="1" y="1"/>
                      </a:lnTo>
                      <a:lnTo>
                        <a:pt x="0" y="1"/>
                      </a:lnTo>
                      <a:lnTo>
                        <a:pt x="0" y="1"/>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77" name="Freeform 1113">
                  <a:extLst>
                    <a:ext uri="{FF2B5EF4-FFF2-40B4-BE49-F238E27FC236}">
                      <a16:creationId xmlns:a16="http://schemas.microsoft.com/office/drawing/2014/main" id="{C00DADA3-0A26-45E1-9CDD-7B11B3E87695}"/>
                    </a:ext>
                  </a:extLst>
                </p:cNvPr>
                <p:cNvSpPr>
                  <a:spLocks/>
                </p:cNvSpPr>
                <p:nvPr/>
              </p:nvSpPr>
              <p:spPr bwMode="auto">
                <a:xfrm>
                  <a:off x="3303" y="1430"/>
                  <a:ext cx="22" cy="7"/>
                </a:xfrm>
                <a:custGeom>
                  <a:avLst/>
                  <a:gdLst>
                    <a:gd name="T0" fmla="*/ 0 w 22"/>
                    <a:gd name="T1" fmla="*/ 4 h 7"/>
                    <a:gd name="T2" fmla="*/ 1 w 22"/>
                    <a:gd name="T3" fmla="*/ 5 h 7"/>
                    <a:gd name="T4" fmla="*/ 2 w 22"/>
                    <a:gd name="T5" fmla="*/ 6 h 7"/>
                    <a:gd name="T6" fmla="*/ 2 w 22"/>
                    <a:gd name="T7" fmla="*/ 5 h 7"/>
                    <a:gd name="T8" fmla="*/ 4 w 22"/>
                    <a:gd name="T9" fmla="*/ 5 h 7"/>
                    <a:gd name="T10" fmla="*/ 5 w 22"/>
                    <a:gd name="T11" fmla="*/ 3 h 7"/>
                    <a:gd name="T12" fmla="*/ 8 w 22"/>
                    <a:gd name="T13" fmla="*/ 2 h 7"/>
                    <a:gd name="T14" fmla="*/ 8 w 22"/>
                    <a:gd name="T15" fmla="*/ 1 h 7"/>
                    <a:gd name="T16" fmla="*/ 11 w 22"/>
                    <a:gd name="T17" fmla="*/ 1 h 7"/>
                    <a:gd name="T18" fmla="*/ 12 w 22"/>
                    <a:gd name="T19" fmla="*/ 2 h 7"/>
                    <a:gd name="T20" fmla="*/ 12 w 22"/>
                    <a:gd name="T21" fmla="*/ 3 h 7"/>
                    <a:gd name="T22" fmla="*/ 12 w 22"/>
                    <a:gd name="T23" fmla="*/ 4 h 7"/>
                    <a:gd name="T24" fmla="*/ 14 w 22"/>
                    <a:gd name="T25" fmla="*/ 5 h 7"/>
                    <a:gd name="T26" fmla="*/ 14 w 22"/>
                    <a:gd name="T27" fmla="*/ 6 h 7"/>
                    <a:gd name="T28" fmla="*/ 16 w 22"/>
                    <a:gd name="T29" fmla="*/ 7 h 7"/>
                    <a:gd name="T30" fmla="*/ 19 w 22"/>
                    <a:gd name="T31" fmla="*/ 7 h 7"/>
                    <a:gd name="T32" fmla="*/ 21 w 22"/>
                    <a:gd name="T33" fmla="*/ 6 h 7"/>
                    <a:gd name="T34" fmla="*/ 22 w 22"/>
                    <a:gd name="T35" fmla="*/ 5 h 7"/>
                    <a:gd name="T36" fmla="*/ 22 w 22"/>
                    <a:gd name="T37" fmla="*/ 4 h 7"/>
                    <a:gd name="T38" fmla="*/ 22 w 22"/>
                    <a:gd name="T39" fmla="*/ 3 h 7"/>
                    <a:gd name="T40" fmla="*/ 21 w 22"/>
                    <a:gd name="T41" fmla="*/ 1 h 7"/>
                    <a:gd name="T42" fmla="*/ 19 w 22"/>
                    <a:gd name="T43" fmla="*/ 1 h 7"/>
                    <a:gd name="T44" fmla="*/ 19 w 22"/>
                    <a:gd name="T45" fmla="*/ 1 h 7"/>
                    <a:gd name="T46" fmla="*/ 19 w 22"/>
                    <a:gd name="T47" fmla="*/ 2 h 7"/>
                    <a:gd name="T48" fmla="*/ 19 w 22"/>
                    <a:gd name="T49" fmla="*/ 2 h 7"/>
                    <a:gd name="T50" fmla="*/ 20 w 22"/>
                    <a:gd name="T51" fmla="*/ 2 h 7"/>
                    <a:gd name="T52" fmla="*/ 21 w 22"/>
                    <a:gd name="T53" fmla="*/ 2 h 7"/>
                    <a:gd name="T54" fmla="*/ 21 w 22"/>
                    <a:gd name="T55" fmla="*/ 2 h 7"/>
                    <a:gd name="T56" fmla="*/ 22 w 22"/>
                    <a:gd name="T57" fmla="*/ 3 h 7"/>
                    <a:gd name="T58" fmla="*/ 22 w 22"/>
                    <a:gd name="T59" fmla="*/ 4 h 7"/>
                    <a:gd name="T60" fmla="*/ 21 w 22"/>
                    <a:gd name="T61" fmla="*/ 5 h 7"/>
                    <a:gd name="T62" fmla="*/ 20 w 22"/>
                    <a:gd name="T63" fmla="*/ 6 h 7"/>
                    <a:gd name="T64" fmla="*/ 18 w 22"/>
                    <a:gd name="T65" fmla="*/ 7 h 7"/>
                    <a:gd name="T66" fmla="*/ 15 w 22"/>
                    <a:gd name="T67" fmla="*/ 6 h 7"/>
                    <a:gd name="T68" fmla="*/ 14 w 22"/>
                    <a:gd name="T69" fmla="*/ 5 h 7"/>
                    <a:gd name="T70" fmla="*/ 13 w 22"/>
                    <a:gd name="T71" fmla="*/ 5 h 7"/>
                    <a:gd name="T72" fmla="*/ 12 w 22"/>
                    <a:gd name="T73" fmla="*/ 3 h 7"/>
                    <a:gd name="T74" fmla="*/ 12 w 22"/>
                    <a:gd name="T75" fmla="*/ 1 h 7"/>
                    <a:gd name="T76" fmla="*/ 12 w 22"/>
                    <a:gd name="T77" fmla="*/ 1 h 7"/>
                    <a:gd name="T78" fmla="*/ 11 w 22"/>
                    <a:gd name="T79" fmla="*/ 0 h 7"/>
                    <a:gd name="T80" fmla="*/ 8 w 22"/>
                    <a:gd name="T81" fmla="*/ 0 h 7"/>
                    <a:gd name="T82" fmla="*/ 7 w 22"/>
                    <a:gd name="T83" fmla="*/ 1 h 7"/>
                    <a:gd name="T84" fmla="*/ 6 w 22"/>
                    <a:gd name="T85" fmla="*/ 2 h 7"/>
                    <a:gd name="T86" fmla="*/ 5 w 22"/>
                    <a:gd name="T87" fmla="*/ 3 h 7"/>
                    <a:gd name="T88" fmla="*/ 4 w 22"/>
                    <a:gd name="T89" fmla="*/ 4 h 7"/>
                    <a:gd name="T90" fmla="*/ 3 w 22"/>
                    <a:gd name="T91" fmla="*/ 5 h 7"/>
                    <a:gd name="T92" fmla="*/ 2 w 22"/>
                    <a:gd name="T93" fmla="*/ 5 h 7"/>
                    <a:gd name="T94" fmla="*/ 1 w 22"/>
                    <a:gd name="T95" fmla="*/ 4 h 7"/>
                    <a:gd name="T96" fmla="*/ 0 w 22"/>
                    <a:gd name="T9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 h="7">
                      <a:moveTo>
                        <a:pt x="0" y="4"/>
                      </a:moveTo>
                      <a:lnTo>
                        <a:pt x="0" y="4"/>
                      </a:lnTo>
                      <a:lnTo>
                        <a:pt x="0" y="4"/>
                      </a:lnTo>
                      <a:lnTo>
                        <a:pt x="1" y="5"/>
                      </a:lnTo>
                      <a:lnTo>
                        <a:pt x="1" y="5"/>
                      </a:lnTo>
                      <a:lnTo>
                        <a:pt x="2" y="6"/>
                      </a:lnTo>
                      <a:lnTo>
                        <a:pt x="2" y="6"/>
                      </a:lnTo>
                      <a:lnTo>
                        <a:pt x="2" y="5"/>
                      </a:lnTo>
                      <a:lnTo>
                        <a:pt x="3" y="5"/>
                      </a:lnTo>
                      <a:lnTo>
                        <a:pt x="4" y="5"/>
                      </a:lnTo>
                      <a:lnTo>
                        <a:pt x="5" y="3"/>
                      </a:lnTo>
                      <a:lnTo>
                        <a:pt x="5" y="3"/>
                      </a:lnTo>
                      <a:lnTo>
                        <a:pt x="6" y="2"/>
                      </a:lnTo>
                      <a:lnTo>
                        <a:pt x="8" y="2"/>
                      </a:lnTo>
                      <a:lnTo>
                        <a:pt x="8" y="1"/>
                      </a:lnTo>
                      <a:lnTo>
                        <a:pt x="8" y="1"/>
                      </a:lnTo>
                      <a:lnTo>
                        <a:pt x="10" y="1"/>
                      </a:lnTo>
                      <a:lnTo>
                        <a:pt x="11" y="1"/>
                      </a:lnTo>
                      <a:lnTo>
                        <a:pt x="12" y="1"/>
                      </a:lnTo>
                      <a:lnTo>
                        <a:pt x="12" y="2"/>
                      </a:lnTo>
                      <a:lnTo>
                        <a:pt x="12" y="2"/>
                      </a:lnTo>
                      <a:lnTo>
                        <a:pt x="12" y="3"/>
                      </a:lnTo>
                      <a:lnTo>
                        <a:pt x="12" y="3"/>
                      </a:lnTo>
                      <a:lnTo>
                        <a:pt x="12" y="4"/>
                      </a:lnTo>
                      <a:lnTo>
                        <a:pt x="13" y="5"/>
                      </a:lnTo>
                      <a:lnTo>
                        <a:pt x="14" y="5"/>
                      </a:lnTo>
                      <a:lnTo>
                        <a:pt x="14" y="6"/>
                      </a:lnTo>
                      <a:lnTo>
                        <a:pt x="14" y="6"/>
                      </a:lnTo>
                      <a:lnTo>
                        <a:pt x="15" y="6"/>
                      </a:lnTo>
                      <a:lnTo>
                        <a:pt x="16" y="7"/>
                      </a:lnTo>
                      <a:lnTo>
                        <a:pt x="18" y="7"/>
                      </a:lnTo>
                      <a:lnTo>
                        <a:pt x="19" y="7"/>
                      </a:lnTo>
                      <a:lnTo>
                        <a:pt x="20" y="7"/>
                      </a:lnTo>
                      <a:lnTo>
                        <a:pt x="21" y="6"/>
                      </a:lnTo>
                      <a:lnTo>
                        <a:pt x="21" y="5"/>
                      </a:lnTo>
                      <a:lnTo>
                        <a:pt x="22" y="5"/>
                      </a:lnTo>
                      <a:lnTo>
                        <a:pt x="22" y="5"/>
                      </a:lnTo>
                      <a:lnTo>
                        <a:pt x="22" y="4"/>
                      </a:lnTo>
                      <a:lnTo>
                        <a:pt x="22" y="3"/>
                      </a:lnTo>
                      <a:lnTo>
                        <a:pt x="22" y="3"/>
                      </a:lnTo>
                      <a:lnTo>
                        <a:pt x="21" y="2"/>
                      </a:lnTo>
                      <a:lnTo>
                        <a:pt x="21" y="1"/>
                      </a:lnTo>
                      <a:lnTo>
                        <a:pt x="20" y="1"/>
                      </a:lnTo>
                      <a:lnTo>
                        <a:pt x="19" y="1"/>
                      </a:lnTo>
                      <a:lnTo>
                        <a:pt x="19" y="1"/>
                      </a:lnTo>
                      <a:lnTo>
                        <a:pt x="19" y="1"/>
                      </a:lnTo>
                      <a:lnTo>
                        <a:pt x="19" y="2"/>
                      </a:lnTo>
                      <a:lnTo>
                        <a:pt x="19" y="2"/>
                      </a:lnTo>
                      <a:lnTo>
                        <a:pt x="19" y="2"/>
                      </a:lnTo>
                      <a:lnTo>
                        <a:pt x="19" y="2"/>
                      </a:lnTo>
                      <a:lnTo>
                        <a:pt x="19" y="2"/>
                      </a:lnTo>
                      <a:lnTo>
                        <a:pt x="20" y="2"/>
                      </a:lnTo>
                      <a:lnTo>
                        <a:pt x="20" y="2"/>
                      </a:lnTo>
                      <a:lnTo>
                        <a:pt x="21" y="2"/>
                      </a:lnTo>
                      <a:lnTo>
                        <a:pt x="21" y="2"/>
                      </a:lnTo>
                      <a:lnTo>
                        <a:pt x="21" y="2"/>
                      </a:lnTo>
                      <a:lnTo>
                        <a:pt x="22" y="3"/>
                      </a:lnTo>
                      <a:lnTo>
                        <a:pt x="22" y="3"/>
                      </a:lnTo>
                      <a:lnTo>
                        <a:pt x="22" y="4"/>
                      </a:lnTo>
                      <a:lnTo>
                        <a:pt x="22" y="4"/>
                      </a:lnTo>
                      <a:lnTo>
                        <a:pt x="21" y="5"/>
                      </a:lnTo>
                      <a:lnTo>
                        <a:pt x="21" y="5"/>
                      </a:lnTo>
                      <a:lnTo>
                        <a:pt x="20" y="6"/>
                      </a:lnTo>
                      <a:lnTo>
                        <a:pt x="20" y="6"/>
                      </a:lnTo>
                      <a:lnTo>
                        <a:pt x="19" y="7"/>
                      </a:lnTo>
                      <a:lnTo>
                        <a:pt x="18" y="7"/>
                      </a:lnTo>
                      <a:lnTo>
                        <a:pt x="17" y="7"/>
                      </a:lnTo>
                      <a:lnTo>
                        <a:pt x="15" y="6"/>
                      </a:lnTo>
                      <a:lnTo>
                        <a:pt x="14" y="5"/>
                      </a:lnTo>
                      <a:lnTo>
                        <a:pt x="14" y="5"/>
                      </a:lnTo>
                      <a:lnTo>
                        <a:pt x="13" y="5"/>
                      </a:lnTo>
                      <a:lnTo>
                        <a:pt x="13" y="5"/>
                      </a:lnTo>
                      <a:lnTo>
                        <a:pt x="13" y="4"/>
                      </a:lnTo>
                      <a:lnTo>
                        <a:pt x="12" y="3"/>
                      </a:lnTo>
                      <a:lnTo>
                        <a:pt x="12" y="1"/>
                      </a:lnTo>
                      <a:lnTo>
                        <a:pt x="12" y="1"/>
                      </a:lnTo>
                      <a:lnTo>
                        <a:pt x="12" y="1"/>
                      </a:lnTo>
                      <a:lnTo>
                        <a:pt x="12" y="1"/>
                      </a:lnTo>
                      <a:lnTo>
                        <a:pt x="12" y="1"/>
                      </a:lnTo>
                      <a:lnTo>
                        <a:pt x="11" y="0"/>
                      </a:lnTo>
                      <a:lnTo>
                        <a:pt x="10" y="0"/>
                      </a:lnTo>
                      <a:lnTo>
                        <a:pt x="8" y="0"/>
                      </a:lnTo>
                      <a:lnTo>
                        <a:pt x="7" y="1"/>
                      </a:lnTo>
                      <a:lnTo>
                        <a:pt x="7" y="1"/>
                      </a:lnTo>
                      <a:lnTo>
                        <a:pt x="6" y="1"/>
                      </a:lnTo>
                      <a:lnTo>
                        <a:pt x="6" y="2"/>
                      </a:lnTo>
                      <a:lnTo>
                        <a:pt x="5" y="3"/>
                      </a:lnTo>
                      <a:lnTo>
                        <a:pt x="5" y="3"/>
                      </a:lnTo>
                      <a:lnTo>
                        <a:pt x="4" y="4"/>
                      </a:lnTo>
                      <a:lnTo>
                        <a:pt x="4" y="4"/>
                      </a:lnTo>
                      <a:lnTo>
                        <a:pt x="4" y="4"/>
                      </a:lnTo>
                      <a:lnTo>
                        <a:pt x="3" y="5"/>
                      </a:lnTo>
                      <a:lnTo>
                        <a:pt x="2" y="5"/>
                      </a:lnTo>
                      <a:lnTo>
                        <a:pt x="2" y="5"/>
                      </a:lnTo>
                      <a:lnTo>
                        <a:pt x="2" y="5"/>
                      </a:lnTo>
                      <a:lnTo>
                        <a:pt x="1" y="4"/>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78" name="Freeform 1114">
                  <a:extLst>
                    <a:ext uri="{FF2B5EF4-FFF2-40B4-BE49-F238E27FC236}">
                      <a16:creationId xmlns:a16="http://schemas.microsoft.com/office/drawing/2014/main" id="{EE34F260-4E25-4DEF-9545-DB3A979B24D8}"/>
                    </a:ext>
                  </a:extLst>
                </p:cNvPr>
                <p:cNvSpPr>
                  <a:spLocks/>
                </p:cNvSpPr>
                <p:nvPr/>
              </p:nvSpPr>
              <p:spPr bwMode="auto">
                <a:xfrm>
                  <a:off x="3303" y="1430"/>
                  <a:ext cx="22" cy="7"/>
                </a:xfrm>
                <a:custGeom>
                  <a:avLst/>
                  <a:gdLst>
                    <a:gd name="T0" fmla="*/ 0 w 22"/>
                    <a:gd name="T1" fmla="*/ 4 h 7"/>
                    <a:gd name="T2" fmla="*/ 1 w 22"/>
                    <a:gd name="T3" fmla="*/ 5 h 7"/>
                    <a:gd name="T4" fmla="*/ 2 w 22"/>
                    <a:gd name="T5" fmla="*/ 6 h 7"/>
                    <a:gd name="T6" fmla="*/ 2 w 22"/>
                    <a:gd name="T7" fmla="*/ 5 h 7"/>
                    <a:gd name="T8" fmla="*/ 4 w 22"/>
                    <a:gd name="T9" fmla="*/ 5 h 7"/>
                    <a:gd name="T10" fmla="*/ 5 w 22"/>
                    <a:gd name="T11" fmla="*/ 3 h 7"/>
                    <a:gd name="T12" fmla="*/ 8 w 22"/>
                    <a:gd name="T13" fmla="*/ 2 h 7"/>
                    <a:gd name="T14" fmla="*/ 8 w 22"/>
                    <a:gd name="T15" fmla="*/ 1 h 7"/>
                    <a:gd name="T16" fmla="*/ 11 w 22"/>
                    <a:gd name="T17" fmla="*/ 1 h 7"/>
                    <a:gd name="T18" fmla="*/ 12 w 22"/>
                    <a:gd name="T19" fmla="*/ 2 h 7"/>
                    <a:gd name="T20" fmla="*/ 12 w 22"/>
                    <a:gd name="T21" fmla="*/ 3 h 7"/>
                    <a:gd name="T22" fmla="*/ 12 w 22"/>
                    <a:gd name="T23" fmla="*/ 4 h 7"/>
                    <a:gd name="T24" fmla="*/ 14 w 22"/>
                    <a:gd name="T25" fmla="*/ 5 h 7"/>
                    <a:gd name="T26" fmla="*/ 14 w 22"/>
                    <a:gd name="T27" fmla="*/ 6 h 7"/>
                    <a:gd name="T28" fmla="*/ 16 w 22"/>
                    <a:gd name="T29" fmla="*/ 7 h 7"/>
                    <a:gd name="T30" fmla="*/ 19 w 22"/>
                    <a:gd name="T31" fmla="*/ 7 h 7"/>
                    <a:gd name="T32" fmla="*/ 21 w 22"/>
                    <a:gd name="T33" fmla="*/ 6 h 7"/>
                    <a:gd name="T34" fmla="*/ 22 w 22"/>
                    <a:gd name="T35" fmla="*/ 5 h 7"/>
                    <a:gd name="T36" fmla="*/ 22 w 22"/>
                    <a:gd name="T37" fmla="*/ 4 h 7"/>
                    <a:gd name="T38" fmla="*/ 22 w 22"/>
                    <a:gd name="T39" fmla="*/ 3 h 7"/>
                    <a:gd name="T40" fmla="*/ 21 w 22"/>
                    <a:gd name="T41" fmla="*/ 1 h 7"/>
                    <a:gd name="T42" fmla="*/ 19 w 22"/>
                    <a:gd name="T43" fmla="*/ 1 h 7"/>
                    <a:gd name="T44" fmla="*/ 19 w 22"/>
                    <a:gd name="T45" fmla="*/ 1 h 7"/>
                    <a:gd name="T46" fmla="*/ 19 w 22"/>
                    <a:gd name="T47" fmla="*/ 2 h 7"/>
                    <a:gd name="T48" fmla="*/ 19 w 22"/>
                    <a:gd name="T49" fmla="*/ 2 h 7"/>
                    <a:gd name="T50" fmla="*/ 20 w 22"/>
                    <a:gd name="T51" fmla="*/ 2 h 7"/>
                    <a:gd name="T52" fmla="*/ 21 w 22"/>
                    <a:gd name="T53" fmla="*/ 2 h 7"/>
                    <a:gd name="T54" fmla="*/ 21 w 22"/>
                    <a:gd name="T55" fmla="*/ 2 h 7"/>
                    <a:gd name="T56" fmla="*/ 22 w 22"/>
                    <a:gd name="T57" fmla="*/ 3 h 7"/>
                    <a:gd name="T58" fmla="*/ 22 w 22"/>
                    <a:gd name="T59" fmla="*/ 4 h 7"/>
                    <a:gd name="T60" fmla="*/ 21 w 22"/>
                    <a:gd name="T61" fmla="*/ 5 h 7"/>
                    <a:gd name="T62" fmla="*/ 20 w 22"/>
                    <a:gd name="T63" fmla="*/ 6 h 7"/>
                    <a:gd name="T64" fmla="*/ 18 w 22"/>
                    <a:gd name="T65" fmla="*/ 7 h 7"/>
                    <a:gd name="T66" fmla="*/ 15 w 22"/>
                    <a:gd name="T67" fmla="*/ 6 h 7"/>
                    <a:gd name="T68" fmla="*/ 14 w 22"/>
                    <a:gd name="T69" fmla="*/ 5 h 7"/>
                    <a:gd name="T70" fmla="*/ 13 w 22"/>
                    <a:gd name="T71" fmla="*/ 5 h 7"/>
                    <a:gd name="T72" fmla="*/ 12 w 22"/>
                    <a:gd name="T73" fmla="*/ 3 h 7"/>
                    <a:gd name="T74" fmla="*/ 12 w 22"/>
                    <a:gd name="T75" fmla="*/ 1 h 7"/>
                    <a:gd name="T76" fmla="*/ 12 w 22"/>
                    <a:gd name="T77" fmla="*/ 1 h 7"/>
                    <a:gd name="T78" fmla="*/ 11 w 22"/>
                    <a:gd name="T79" fmla="*/ 0 h 7"/>
                    <a:gd name="T80" fmla="*/ 8 w 22"/>
                    <a:gd name="T81" fmla="*/ 0 h 7"/>
                    <a:gd name="T82" fmla="*/ 7 w 22"/>
                    <a:gd name="T83" fmla="*/ 1 h 7"/>
                    <a:gd name="T84" fmla="*/ 6 w 22"/>
                    <a:gd name="T85" fmla="*/ 2 h 7"/>
                    <a:gd name="T86" fmla="*/ 5 w 22"/>
                    <a:gd name="T87" fmla="*/ 3 h 7"/>
                    <a:gd name="T88" fmla="*/ 4 w 22"/>
                    <a:gd name="T89" fmla="*/ 4 h 7"/>
                    <a:gd name="T90" fmla="*/ 3 w 22"/>
                    <a:gd name="T91" fmla="*/ 5 h 7"/>
                    <a:gd name="T92" fmla="*/ 2 w 22"/>
                    <a:gd name="T93" fmla="*/ 5 h 7"/>
                    <a:gd name="T94" fmla="*/ 1 w 22"/>
                    <a:gd name="T95" fmla="*/ 4 h 7"/>
                    <a:gd name="T96" fmla="*/ 0 w 22"/>
                    <a:gd name="T9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 h="7">
                      <a:moveTo>
                        <a:pt x="0" y="4"/>
                      </a:moveTo>
                      <a:lnTo>
                        <a:pt x="0" y="4"/>
                      </a:lnTo>
                      <a:lnTo>
                        <a:pt x="0" y="4"/>
                      </a:lnTo>
                      <a:lnTo>
                        <a:pt x="1" y="5"/>
                      </a:lnTo>
                      <a:lnTo>
                        <a:pt x="1" y="5"/>
                      </a:lnTo>
                      <a:lnTo>
                        <a:pt x="2" y="6"/>
                      </a:lnTo>
                      <a:lnTo>
                        <a:pt x="2" y="6"/>
                      </a:lnTo>
                      <a:lnTo>
                        <a:pt x="2" y="5"/>
                      </a:lnTo>
                      <a:lnTo>
                        <a:pt x="3" y="5"/>
                      </a:lnTo>
                      <a:lnTo>
                        <a:pt x="4" y="5"/>
                      </a:lnTo>
                      <a:lnTo>
                        <a:pt x="5" y="3"/>
                      </a:lnTo>
                      <a:lnTo>
                        <a:pt x="5" y="3"/>
                      </a:lnTo>
                      <a:lnTo>
                        <a:pt x="6" y="2"/>
                      </a:lnTo>
                      <a:lnTo>
                        <a:pt x="8" y="2"/>
                      </a:lnTo>
                      <a:lnTo>
                        <a:pt x="8" y="1"/>
                      </a:lnTo>
                      <a:lnTo>
                        <a:pt x="8" y="1"/>
                      </a:lnTo>
                      <a:lnTo>
                        <a:pt x="10" y="1"/>
                      </a:lnTo>
                      <a:lnTo>
                        <a:pt x="11" y="1"/>
                      </a:lnTo>
                      <a:lnTo>
                        <a:pt x="12" y="1"/>
                      </a:lnTo>
                      <a:lnTo>
                        <a:pt x="12" y="2"/>
                      </a:lnTo>
                      <a:lnTo>
                        <a:pt x="12" y="2"/>
                      </a:lnTo>
                      <a:lnTo>
                        <a:pt x="12" y="3"/>
                      </a:lnTo>
                      <a:lnTo>
                        <a:pt x="12" y="3"/>
                      </a:lnTo>
                      <a:lnTo>
                        <a:pt x="12" y="4"/>
                      </a:lnTo>
                      <a:lnTo>
                        <a:pt x="13" y="5"/>
                      </a:lnTo>
                      <a:lnTo>
                        <a:pt x="14" y="5"/>
                      </a:lnTo>
                      <a:lnTo>
                        <a:pt x="14" y="6"/>
                      </a:lnTo>
                      <a:lnTo>
                        <a:pt x="14" y="6"/>
                      </a:lnTo>
                      <a:lnTo>
                        <a:pt x="15" y="6"/>
                      </a:lnTo>
                      <a:lnTo>
                        <a:pt x="16" y="7"/>
                      </a:lnTo>
                      <a:lnTo>
                        <a:pt x="18" y="7"/>
                      </a:lnTo>
                      <a:lnTo>
                        <a:pt x="19" y="7"/>
                      </a:lnTo>
                      <a:lnTo>
                        <a:pt x="20" y="7"/>
                      </a:lnTo>
                      <a:lnTo>
                        <a:pt x="21" y="6"/>
                      </a:lnTo>
                      <a:lnTo>
                        <a:pt x="21" y="5"/>
                      </a:lnTo>
                      <a:lnTo>
                        <a:pt x="22" y="5"/>
                      </a:lnTo>
                      <a:lnTo>
                        <a:pt x="22" y="5"/>
                      </a:lnTo>
                      <a:lnTo>
                        <a:pt x="22" y="4"/>
                      </a:lnTo>
                      <a:lnTo>
                        <a:pt x="22" y="3"/>
                      </a:lnTo>
                      <a:lnTo>
                        <a:pt x="22" y="3"/>
                      </a:lnTo>
                      <a:lnTo>
                        <a:pt x="21" y="2"/>
                      </a:lnTo>
                      <a:lnTo>
                        <a:pt x="21" y="1"/>
                      </a:lnTo>
                      <a:lnTo>
                        <a:pt x="20" y="1"/>
                      </a:lnTo>
                      <a:lnTo>
                        <a:pt x="19" y="1"/>
                      </a:lnTo>
                      <a:lnTo>
                        <a:pt x="19" y="1"/>
                      </a:lnTo>
                      <a:lnTo>
                        <a:pt x="19" y="1"/>
                      </a:lnTo>
                      <a:lnTo>
                        <a:pt x="19" y="2"/>
                      </a:lnTo>
                      <a:lnTo>
                        <a:pt x="19" y="2"/>
                      </a:lnTo>
                      <a:lnTo>
                        <a:pt x="19" y="2"/>
                      </a:lnTo>
                      <a:lnTo>
                        <a:pt x="19" y="2"/>
                      </a:lnTo>
                      <a:lnTo>
                        <a:pt x="19" y="2"/>
                      </a:lnTo>
                      <a:lnTo>
                        <a:pt x="20" y="2"/>
                      </a:lnTo>
                      <a:lnTo>
                        <a:pt x="20" y="2"/>
                      </a:lnTo>
                      <a:lnTo>
                        <a:pt x="21" y="2"/>
                      </a:lnTo>
                      <a:lnTo>
                        <a:pt x="21" y="2"/>
                      </a:lnTo>
                      <a:lnTo>
                        <a:pt x="21" y="2"/>
                      </a:lnTo>
                      <a:lnTo>
                        <a:pt x="22" y="3"/>
                      </a:lnTo>
                      <a:lnTo>
                        <a:pt x="22" y="3"/>
                      </a:lnTo>
                      <a:lnTo>
                        <a:pt x="22" y="4"/>
                      </a:lnTo>
                      <a:lnTo>
                        <a:pt x="22" y="4"/>
                      </a:lnTo>
                      <a:lnTo>
                        <a:pt x="21" y="5"/>
                      </a:lnTo>
                      <a:lnTo>
                        <a:pt x="21" y="5"/>
                      </a:lnTo>
                      <a:lnTo>
                        <a:pt x="20" y="6"/>
                      </a:lnTo>
                      <a:lnTo>
                        <a:pt x="20" y="6"/>
                      </a:lnTo>
                      <a:lnTo>
                        <a:pt x="19" y="7"/>
                      </a:lnTo>
                      <a:lnTo>
                        <a:pt x="18" y="7"/>
                      </a:lnTo>
                      <a:lnTo>
                        <a:pt x="17" y="7"/>
                      </a:lnTo>
                      <a:lnTo>
                        <a:pt x="15" y="6"/>
                      </a:lnTo>
                      <a:lnTo>
                        <a:pt x="14" y="5"/>
                      </a:lnTo>
                      <a:lnTo>
                        <a:pt x="14" y="5"/>
                      </a:lnTo>
                      <a:lnTo>
                        <a:pt x="13" y="5"/>
                      </a:lnTo>
                      <a:lnTo>
                        <a:pt x="13" y="5"/>
                      </a:lnTo>
                      <a:lnTo>
                        <a:pt x="13" y="4"/>
                      </a:lnTo>
                      <a:lnTo>
                        <a:pt x="12" y="3"/>
                      </a:lnTo>
                      <a:lnTo>
                        <a:pt x="12" y="1"/>
                      </a:lnTo>
                      <a:lnTo>
                        <a:pt x="12" y="1"/>
                      </a:lnTo>
                      <a:lnTo>
                        <a:pt x="12" y="1"/>
                      </a:lnTo>
                      <a:lnTo>
                        <a:pt x="12" y="1"/>
                      </a:lnTo>
                      <a:lnTo>
                        <a:pt x="12" y="1"/>
                      </a:lnTo>
                      <a:lnTo>
                        <a:pt x="11" y="0"/>
                      </a:lnTo>
                      <a:lnTo>
                        <a:pt x="10" y="0"/>
                      </a:lnTo>
                      <a:lnTo>
                        <a:pt x="8" y="0"/>
                      </a:lnTo>
                      <a:lnTo>
                        <a:pt x="7" y="1"/>
                      </a:lnTo>
                      <a:lnTo>
                        <a:pt x="7" y="1"/>
                      </a:lnTo>
                      <a:lnTo>
                        <a:pt x="6" y="1"/>
                      </a:lnTo>
                      <a:lnTo>
                        <a:pt x="6" y="2"/>
                      </a:lnTo>
                      <a:lnTo>
                        <a:pt x="5" y="3"/>
                      </a:lnTo>
                      <a:lnTo>
                        <a:pt x="5" y="3"/>
                      </a:lnTo>
                      <a:lnTo>
                        <a:pt x="4" y="4"/>
                      </a:lnTo>
                      <a:lnTo>
                        <a:pt x="4" y="4"/>
                      </a:lnTo>
                      <a:lnTo>
                        <a:pt x="4" y="4"/>
                      </a:lnTo>
                      <a:lnTo>
                        <a:pt x="3" y="5"/>
                      </a:lnTo>
                      <a:lnTo>
                        <a:pt x="2" y="5"/>
                      </a:lnTo>
                      <a:lnTo>
                        <a:pt x="2" y="5"/>
                      </a:lnTo>
                      <a:lnTo>
                        <a:pt x="2" y="5"/>
                      </a:lnTo>
                      <a:lnTo>
                        <a:pt x="1" y="4"/>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79" name="Freeform 1115">
                  <a:extLst>
                    <a:ext uri="{FF2B5EF4-FFF2-40B4-BE49-F238E27FC236}">
                      <a16:creationId xmlns:a16="http://schemas.microsoft.com/office/drawing/2014/main" id="{34DA8C1A-53E0-4A07-9FBA-6819D9051EAF}"/>
                    </a:ext>
                  </a:extLst>
                </p:cNvPr>
                <p:cNvSpPr>
                  <a:spLocks/>
                </p:cNvSpPr>
                <p:nvPr/>
              </p:nvSpPr>
              <p:spPr bwMode="auto">
                <a:xfrm>
                  <a:off x="3304" y="1433"/>
                  <a:ext cx="11" cy="5"/>
                </a:xfrm>
                <a:custGeom>
                  <a:avLst/>
                  <a:gdLst>
                    <a:gd name="T0" fmla="*/ 0 w 11"/>
                    <a:gd name="T1" fmla="*/ 4 h 5"/>
                    <a:gd name="T2" fmla="*/ 0 w 11"/>
                    <a:gd name="T3" fmla="*/ 4 h 5"/>
                    <a:gd name="T4" fmla="*/ 0 w 11"/>
                    <a:gd name="T5" fmla="*/ 5 h 5"/>
                    <a:gd name="T6" fmla="*/ 1 w 11"/>
                    <a:gd name="T7" fmla="*/ 5 h 5"/>
                    <a:gd name="T8" fmla="*/ 1 w 11"/>
                    <a:gd name="T9" fmla="*/ 4 h 5"/>
                    <a:gd name="T10" fmla="*/ 3 w 11"/>
                    <a:gd name="T11" fmla="*/ 3 h 5"/>
                    <a:gd name="T12" fmla="*/ 3 w 11"/>
                    <a:gd name="T13" fmla="*/ 3 h 5"/>
                    <a:gd name="T14" fmla="*/ 4 w 11"/>
                    <a:gd name="T15" fmla="*/ 2 h 5"/>
                    <a:gd name="T16" fmla="*/ 5 w 11"/>
                    <a:gd name="T17" fmla="*/ 1 h 5"/>
                    <a:gd name="T18" fmla="*/ 5 w 11"/>
                    <a:gd name="T19" fmla="*/ 1 h 5"/>
                    <a:gd name="T20" fmla="*/ 7 w 11"/>
                    <a:gd name="T21" fmla="*/ 0 h 5"/>
                    <a:gd name="T22" fmla="*/ 9 w 11"/>
                    <a:gd name="T23" fmla="*/ 0 h 5"/>
                    <a:gd name="T24" fmla="*/ 9 w 11"/>
                    <a:gd name="T25" fmla="*/ 0 h 5"/>
                    <a:gd name="T26" fmla="*/ 10 w 11"/>
                    <a:gd name="T27" fmla="*/ 0 h 5"/>
                    <a:gd name="T28" fmla="*/ 11 w 11"/>
                    <a:gd name="T29" fmla="*/ 0 h 5"/>
                    <a:gd name="T30" fmla="*/ 11 w 11"/>
                    <a:gd name="T31" fmla="*/ 1 h 5"/>
                    <a:gd name="T32" fmla="*/ 11 w 11"/>
                    <a:gd name="T33" fmla="*/ 1 h 5"/>
                    <a:gd name="T34" fmla="*/ 11 w 11"/>
                    <a:gd name="T35" fmla="*/ 1 h 5"/>
                    <a:gd name="T36" fmla="*/ 11 w 11"/>
                    <a:gd name="T37" fmla="*/ 1 h 5"/>
                    <a:gd name="T38" fmla="*/ 11 w 11"/>
                    <a:gd name="T39" fmla="*/ 1 h 5"/>
                    <a:gd name="T40" fmla="*/ 11 w 11"/>
                    <a:gd name="T41" fmla="*/ 0 h 5"/>
                    <a:gd name="T42" fmla="*/ 11 w 11"/>
                    <a:gd name="T43" fmla="*/ 0 h 5"/>
                    <a:gd name="T44" fmla="*/ 10 w 11"/>
                    <a:gd name="T45" fmla="*/ 0 h 5"/>
                    <a:gd name="T46" fmla="*/ 10 w 11"/>
                    <a:gd name="T47" fmla="*/ 0 h 5"/>
                    <a:gd name="T48" fmla="*/ 9 w 11"/>
                    <a:gd name="T49" fmla="*/ 0 h 5"/>
                    <a:gd name="T50" fmla="*/ 8 w 11"/>
                    <a:gd name="T51" fmla="*/ 0 h 5"/>
                    <a:gd name="T52" fmla="*/ 8 w 11"/>
                    <a:gd name="T53" fmla="*/ 0 h 5"/>
                    <a:gd name="T54" fmla="*/ 7 w 11"/>
                    <a:gd name="T55" fmla="*/ 0 h 5"/>
                    <a:gd name="T56" fmla="*/ 6 w 11"/>
                    <a:gd name="T57" fmla="*/ 0 h 5"/>
                    <a:gd name="T58" fmla="*/ 5 w 11"/>
                    <a:gd name="T59" fmla="*/ 1 h 5"/>
                    <a:gd name="T60" fmla="*/ 5 w 11"/>
                    <a:gd name="T61" fmla="*/ 1 h 5"/>
                    <a:gd name="T62" fmla="*/ 3 w 11"/>
                    <a:gd name="T63" fmla="*/ 3 h 5"/>
                    <a:gd name="T64" fmla="*/ 2 w 11"/>
                    <a:gd name="T65" fmla="*/ 4 h 5"/>
                    <a:gd name="T66" fmla="*/ 1 w 11"/>
                    <a:gd name="T67" fmla="*/ 4 h 5"/>
                    <a:gd name="T68" fmla="*/ 1 w 11"/>
                    <a:gd name="T69" fmla="*/ 4 h 5"/>
                    <a:gd name="T70" fmla="*/ 0 w 11"/>
                    <a:gd name="T71" fmla="*/ 4 h 5"/>
                    <a:gd name="T72" fmla="*/ 0 w 11"/>
                    <a:gd name="T73" fmla="*/ 4 h 5"/>
                    <a:gd name="T74" fmla="*/ 0 w 11"/>
                    <a:gd name="T7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5">
                      <a:moveTo>
                        <a:pt x="0" y="4"/>
                      </a:moveTo>
                      <a:lnTo>
                        <a:pt x="0" y="4"/>
                      </a:lnTo>
                      <a:lnTo>
                        <a:pt x="0" y="5"/>
                      </a:lnTo>
                      <a:lnTo>
                        <a:pt x="1" y="5"/>
                      </a:lnTo>
                      <a:lnTo>
                        <a:pt x="1" y="4"/>
                      </a:lnTo>
                      <a:lnTo>
                        <a:pt x="3" y="3"/>
                      </a:lnTo>
                      <a:lnTo>
                        <a:pt x="3" y="3"/>
                      </a:lnTo>
                      <a:lnTo>
                        <a:pt x="4" y="2"/>
                      </a:lnTo>
                      <a:lnTo>
                        <a:pt x="5" y="1"/>
                      </a:lnTo>
                      <a:lnTo>
                        <a:pt x="5" y="1"/>
                      </a:lnTo>
                      <a:lnTo>
                        <a:pt x="7" y="0"/>
                      </a:lnTo>
                      <a:lnTo>
                        <a:pt x="9" y="0"/>
                      </a:lnTo>
                      <a:lnTo>
                        <a:pt x="9" y="0"/>
                      </a:lnTo>
                      <a:lnTo>
                        <a:pt x="10" y="0"/>
                      </a:lnTo>
                      <a:lnTo>
                        <a:pt x="11" y="0"/>
                      </a:lnTo>
                      <a:lnTo>
                        <a:pt x="11" y="1"/>
                      </a:lnTo>
                      <a:lnTo>
                        <a:pt x="11" y="1"/>
                      </a:lnTo>
                      <a:lnTo>
                        <a:pt x="11" y="1"/>
                      </a:lnTo>
                      <a:lnTo>
                        <a:pt x="11" y="1"/>
                      </a:lnTo>
                      <a:lnTo>
                        <a:pt x="11" y="1"/>
                      </a:lnTo>
                      <a:lnTo>
                        <a:pt x="11" y="0"/>
                      </a:lnTo>
                      <a:lnTo>
                        <a:pt x="11" y="0"/>
                      </a:lnTo>
                      <a:lnTo>
                        <a:pt x="10" y="0"/>
                      </a:lnTo>
                      <a:lnTo>
                        <a:pt x="10" y="0"/>
                      </a:lnTo>
                      <a:lnTo>
                        <a:pt x="9" y="0"/>
                      </a:lnTo>
                      <a:lnTo>
                        <a:pt x="8" y="0"/>
                      </a:lnTo>
                      <a:lnTo>
                        <a:pt x="8" y="0"/>
                      </a:lnTo>
                      <a:lnTo>
                        <a:pt x="7" y="0"/>
                      </a:lnTo>
                      <a:lnTo>
                        <a:pt x="6" y="0"/>
                      </a:lnTo>
                      <a:lnTo>
                        <a:pt x="5" y="1"/>
                      </a:lnTo>
                      <a:lnTo>
                        <a:pt x="5" y="1"/>
                      </a:lnTo>
                      <a:lnTo>
                        <a:pt x="3" y="3"/>
                      </a:lnTo>
                      <a:lnTo>
                        <a:pt x="2" y="4"/>
                      </a:lnTo>
                      <a:lnTo>
                        <a:pt x="1" y="4"/>
                      </a:lnTo>
                      <a:lnTo>
                        <a:pt x="1" y="4"/>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80" name="Freeform 1116">
                  <a:extLst>
                    <a:ext uri="{FF2B5EF4-FFF2-40B4-BE49-F238E27FC236}">
                      <a16:creationId xmlns:a16="http://schemas.microsoft.com/office/drawing/2014/main" id="{6EE3F5BB-20CB-4A3A-A22E-4DF84776FA31}"/>
                    </a:ext>
                  </a:extLst>
                </p:cNvPr>
                <p:cNvSpPr>
                  <a:spLocks/>
                </p:cNvSpPr>
                <p:nvPr/>
              </p:nvSpPr>
              <p:spPr bwMode="auto">
                <a:xfrm>
                  <a:off x="3304" y="1433"/>
                  <a:ext cx="11" cy="5"/>
                </a:xfrm>
                <a:custGeom>
                  <a:avLst/>
                  <a:gdLst>
                    <a:gd name="T0" fmla="*/ 0 w 11"/>
                    <a:gd name="T1" fmla="*/ 4 h 5"/>
                    <a:gd name="T2" fmla="*/ 0 w 11"/>
                    <a:gd name="T3" fmla="*/ 4 h 5"/>
                    <a:gd name="T4" fmla="*/ 0 w 11"/>
                    <a:gd name="T5" fmla="*/ 5 h 5"/>
                    <a:gd name="T6" fmla="*/ 1 w 11"/>
                    <a:gd name="T7" fmla="*/ 5 h 5"/>
                    <a:gd name="T8" fmla="*/ 1 w 11"/>
                    <a:gd name="T9" fmla="*/ 4 h 5"/>
                    <a:gd name="T10" fmla="*/ 3 w 11"/>
                    <a:gd name="T11" fmla="*/ 3 h 5"/>
                    <a:gd name="T12" fmla="*/ 3 w 11"/>
                    <a:gd name="T13" fmla="*/ 3 h 5"/>
                    <a:gd name="T14" fmla="*/ 4 w 11"/>
                    <a:gd name="T15" fmla="*/ 2 h 5"/>
                    <a:gd name="T16" fmla="*/ 5 w 11"/>
                    <a:gd name="T17" fmla="*/ 1 h 5"/>
                    <a:gd name="T18" fmla="*/ 5 w 11"/>
                    <a:gd name="T19" fmla="*/ 1 h 5"/>
                    <a:gd name="T20" fmla="*/ 7 w 11"/>
                    <a:gd name="T21" fmla="*/ 0 h 5"/>
                    <a:gd name="T22" fmla="*/ 9 w 11"/>
                    <a:gd name="T23" fmla="*/ 0 h 5"/>
                    <a:gd name="T24" fmla="*/ 9 w 11"/>
                    <a:gd name="T25" fmla="*/ 0 h 5"/>
                    <a:gd name="T26" fmla="*/ 10 w 11"/>
                    <a:gd name="T27" fmla="*/ 0 h 5"/>
                    <a:gd name="T28" fmla="*/ 11 w 11"/>
                    <a:gd name="T29" fmla="*/ 0 h 5"/>
                    <a:gd name="T30" fmla="*/ 11 w 11"/>
                    <a:gd name="T31" fmla="*/ 1 h 5"/>
                    <a:gd name="T32" fmla="*/ 11 w 11"/>
                    <a:gd name="T33" fmla="*/ 1 h 5"/>
                    <a:gd name="T34" fmla="*/ 11 w 11"/>
                    <a:gd name="T35" fmla="*/ 1 h 5"/>
                    <a:gd name="T36" fmla="*/ 11 w 11"/>
                    <a:gd name="T37" fmla="*/ 1 h 5"/>
                    <a:gd name="T38" fmla="*/ 11 w 11"/>
                    <a:gd name="T39" fmla="*/ 1 h 5"/>
                    <a:gd name="T40" fmla="*/ 11 w 11"/>
                    <a:gd name="T41" fmla="*/ 0 h 5"/>
                    <a:gd name="T42" fmla="*/ 11 w 11"/>
                    <a:gd name="T43" fmla="*/ 0 h 5"/>
                    <a:gd name="T44" fmla="*/ 10 w 11"/>
                    <a:gd name="T45" fmla="*/ 0 h 5"/>
                    <a:gd name="T46" fmla="*/ 10 w 11"/>
                    <a:gd name="T47" fmla="*/ 0 h 5"/>
                    <a:gd name="T48" fmla="*/ 9 w 11"/>
                    <a:gd name="T49" fmla="*/ 0 h 5"/>
                    <a:gd name="T50" fmla="*/ 8 w 11"/>
                    <a:gd name="T51" fmla="*/ 0 h 5"/>
                    <a:gd name="T52" fmla="*/ 8 w 11"/>
                    <a:gd name="T53" fmla="*/ 0 h 5"/>
                    <a:gd name="T54" fmla="*/ 7 w 11"/>
                    <a:gd name="T55" fmla="*/ 0 h 5"/>
                    <a:gd name="T56" fmla="*/ 6 w 11"/>
                    <a:gd name="T57" fmla="*/ 0 h 5"/>
                    <a:gd name="T58" fmla="*/ 5 w 11"/>
                    <a:gd name="T59" fmla="*/ 1 h 5"/>
                    <a:gd name="T60" fmla="*/ 5 w 11"/>
                    <a:gd name="T61" fmla="*/ 1 h 5"/>
                    <a:gd name="T62" fmla="*/ 3 w 11"/>
                    <a:gd name="T63" fmla="*/ 3 h 5"/>
                    <a:gd name="T64" fmla="*/ 2 w 11"/>
                    <a:gd name="T65" fmla="*/ 4 h 5"/>
                    <a:gd name="T66" fmla="*/ 1 w 11"/>
                    <a:gd name="T67" fmla="*/ 4 h 5"/>
                    <a:gd name="T68" fmla="*/ 1 w 11"/>
                    <a:gd name="T69" fmla="*/ 4 h 5"/>
                    <a:gd name="T70" fmla="*/ 0 w 11"/>
                    <a:gd name="T71" fmla="*/ 4 h 5"/>
                    <a:gd name="T72" fmla="*/ 0 w 11"/>
                    <a:gd name="T73" fmla="*/ 4 h 5"/>
                    <a:gd name="T74" fmla="*/ 0 w 11"/>
                    <a:gd name="T7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5">
                      <a:moveTo>
                        <a:pt x="0" y="4"/>
                      </a:moveTo>
                      <a:lnTo>
                        <a:pt x="0" y="4"/>
                      </a:lnTo>
                      <a:lnTo>
                        <a:pt x="0" y="5"/>
                      </a:lnTo>
                      <a:lnTo>
                        <a:pt x="1" y="5"/>
                      </a:lnTo>
                      <a:lnTo>
                        <a:pt x="1" y="4"/>
                      </a:lnTo>
                      <a:lnTo>
                        <a:pt x="3" y="3"/>
                      </a:lnTo>
                      <a:lnTo>
                        <a:pt x="3" y="3"/>
                      </a:lnTo>
                      <a:lnTo>
                        <a:pt x="4" y="2"/>
                      </a:lnTo>
                      <a:lnTo>
                        <a:pt x="5" y="1"/>
                      </a:lnTo>
                      <a:lnTo>
                        <a:pt x="5" y="1"/>
                      </a:lnTo>
                      <a:lnTo>
                        <a:pt x="7" y="0"/>
                      </a:lnTo>
                      <a:lnTo>
                        <a:pt x="9" y="0"/>
                      </a:lnTo>
                      <a:lnTo>
                        <a:pt x="9" y="0"/>
                      </a:lnTo>
                      <a:lnTo>
                        <a:pt x="10" y="0"/>
                      </a:lnTo>
                      <a:lnTo>
                        <a:pt x="11" y="0"/>
                      </a:lnTo>
                      <a:lnTo>
                        <a:pt x="11" y="1"/>
                      </a:lnTo>
                      <a:lnTo>
                        <a:pt x="11" y="1"/>
                      </a:lnTo>
                      <a:lnTo>
                        <a:pt x="11" y="1"/>
                      </a:lnTo>
                      <a:lnTo>
                        <a:pt x="11" y="1"/>
                      </a:lnTo>
                      <a:lnTo>
                        <a:pt x="11" y="1"/>
                      </a:lnTo>
                      <a:lnTo>
                        <a:pt x="11" y="0"/>
                      </a:lnTo>
                      <a:lnTo>
                        <a:pt x="11" y="0"/>
                      </a:lnTo>
                      <a:lnTo>
                        <a:pt x="10" y="0"/>
                      </a:lnTo>
                      <a:lnTo>
                        <a:pt x="10" y="0"/>
                      </a:lnTo>
                      <a:lnTo>
                        <a:pt x="9" y="0"/>
                      </a:lnTo>
                      <a:lnTo>
                        <a:pt x="8" y="0"/>
                      </a:lnTo>
                      <a:lnTo>
                        <a:pt x="8" y="0"/>
                      </a:lnTo>
                      <a:lnTo>
                        <a:pt x="7" y="0"/>
                      </a:lnTo>
                      <a:lnTo>
                        <a:pt x="6" y="0"/>
                      </a:lnTo>
                      <a:lnTo>
                        <a:pt x="5" y="1"/>
                      </a:lnTo>
                      <a:lnTo>
                        <a:pt x="5" y="1"/>
                      </a:lnTo>
                      <a:lnTo>
                        <a:pt x="3" y="3"/>
                      </a:lnTo>
                      <a:lnTo>
                        <a:pt x="2" y="4"/>
                      </a:lnTo>
                      <a:lnTo>
                        <a:pt x="1" y="4"/>
                      </a:lnTo>
                      <a:lnTo>
                        <a:pt x="1" y="4"/>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81" name="Freeform 1117">
                  <a:extLst>
                    <a:ext uri="{FF2B5EF4-FFF2-40B4-BE49-F238E27FC236}">
                      <a16:creationId xmlns:a16="http://schemas.microsoft.com/office/drawing/2014/main" id="{E4D90134-BDEB-402F-B682-F1A5E060889B}"/>
                    </a:ext>
                  </a:extLst>
                </p:cNvPr>
                <p:cNvSpPr>
                  <a:spLocks/>
                </p:cNvSpPr>
                <p:nvPr/>
              </p:nvSpPr>
              <p:spPr bwMode="auto">
                <a:xfrm>
                  <a:off x="3315" y="1433"/>
                  <a:ext cx="9" cy="6"/>
                </a:xfrm>
                <a:custGeom>
                  <a:avLst/>
                  <a:gdLst>
                    <a:gd name="T0" fmla="*/ 0 w 9"/>
                    <a:gd name="T1" fmla="*/ 0 h 6"/>
                    <a:gd name="T2" fmla="*/ 0 w 9"/>
                    <a:gd name="T3" fmla="*/ 0 h 6"/>
                    <a:gd name="T4" fmla="*/ 1 w 9"/>
                    <a:gd name="T5" fmla="*/ 2 h 6"/>
                    <a:gd name="T6" fmla="*/ 1 w 9"/>
                    <a:gd name="T7" fmla="*/ 4 h 6"/>
                    <a:gd name="T8" fmla="*/ 2 w 9"/>
                    <a:gd name="T9" fmla="*/ 4 h 6"/>
                    <a:gd name="T10" fmla="*/ 2 w 9"/>
                    <a:gd name="T11" fmla="*/ 5 h 6"/>
                    <a:gd name="T12" fmla="*/ 3 w 9"/>
                    <a:gd name="T13" fmla="*/ 5 h 6"/>
                    <a:gd name="T14" fmla="*/ 4 w 9"/>
                    <a:gd name="T15" fmla="*/ 6 h 6"/>
                    <a:gd name="T16" fmla="*/ 4 w 9"/>
                    <a:gd name="T17" fmla="*/ 6 h 6"/>
                    <a:gd name="T18" fmla="*/ 5 w 9"/>
                    <a:gd name="T19" fmla="*/ 6 h 6"/>
                    <a:gd name="T20" fmla="*/ 6 w 9"/>
                    <a:gd name="T21" fmla="*/ 6 h 6"/>
                    <a:gd name="T22" fmla="*/ 7 w 9"/>
                    <a:gd name="T23" fmla="*/ 6 h 6"/>
                    <a:gd name="T24" fmla="*/ 7 w 9"/>
                    <a:gd name="T25" fmla="*/ 5 h 6"/>
                    <a:gd name="T26" fmla="*/ 8 w 9"/>
                    <a:gd name="T27" fmla="*/ 5 h 6"/>
                    <a:gd name="T28" fmla="*/ 9 w 9"/>
                    <a:gd name="T29" fmla="*/ 4 h 6"/>
                    <a:gd name="T30" fmla="*/ 9 w 9"/>
                    <a:gd name="T31" fmla="*/ 3 h 6"/>
                    <a:gd name="T32" fmla="*/ 9 w 9"/>
                    <a:gd name="T33" fmla="*/ 3 h 6"/>
                    <a:gd name="T34" fmla="*/ 9 w 9"/>
                    <a:gd name="T35" fmla="*/ 3 h 6"/>
                    <a:gd name="T36" fmla="*/ 9 w 9"/>
                    <a:gd name="T37" fmla="*/ 2 h 6"/>
                    <a:gd name="T38" fmla="*/ 9 w 9"/>
                    <a:gd name="T39" fmla="*/ 3 h 6"/>
                    <a:gd name="T40" fmla="*/ 9 w 9"/>
                    <a:gd name="T41" fmla="*/ 3 h 6"/>
                    <a:gd name="T42" fmla="*/ 8 w 9"/>
                    <a:gd name="T43" fmla="*/ 3 h 6"/>
                    <a:gd name="T44" fmla="*/ 8 w 9"/>
                    <a:gd name="T45" fmla="*/ 4 h 6"/>
                    <a:gd name="T46" fmla="*/ 7 w 9"/>
                    <a:gd name="T47" fmla="*/ 5 h 6"/>
                    <a:gd name="T48" fmla="*/ 7 w 9"/>
                    <a:gd name="T49" fmla="*/ 5 h 6"/>
                    <a:gd name="T50" fmla="*/ 6 w 9"/>
                    <a:gd name="T51" fmla="*/ 6 h 6"/>
                    <a:gd name="T52" fmla="*/ 5 w 9"/>
                    <a:gd name="T53" fmla="*/ 6 h 6"/>
                    <a:gd name="T54" fmla="*/ 4 w 9"/>
                    <a:gd name="T55" fmla="*/ 5 h 6"/>
                    <a:gd name="T56" fmla="*/ 3 w 9"/>
                    <a:gd name="T57" fmla="*/ 5 h 6"/>
                    <a:gd name="T58" fmla="*/ 3 w 9"/>
                    <a:gd name="T59" fmla="*/ 5 h 6"/>
                    <a:gd name="T60" fmla="*/ 2 w 9"/>
                    <a:gd name="T61" fmla="*/ 5 h 6"/>
                    <a:gd name="T62" fmla="*/ 2 w 9"/>
                    <a:gd name="T63" fmla="*/ 4 h 6"/>
                    <a:gd name="T64" fmla="*/ 1 w 9"/>
                    <a:gd name="T65" fmla="*/ 3 h 6"/>
                    <a:gd name="T66" fmla="*/ 0 w 9"/>
                    <a:gd name="T67" fmla="*/ 0 h 6"/>
                    <a:gd name="T68" fmla="*/ 0 w 9"/>
                    <a:gd name="T69" fmla="*/ 0 h 6"/>
                    <a:gd name="T70" fmla="*/ 0 w 9"/>
                    <a:gd name="T7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6">
                      <a:moveTo>
                        <a:pt x="0" y="0"/>
                      </a:moveTo>
                      <a:lnTo>
                        <a:pt x="0" y="0"/>
                      </a:lnTo>
                      <a:lnTo>
                        <a:pt x="1" y="2"/>
                      </a:lnTo>
                      <a:lnTo>
                        <a:pt x="1" y="4"/>
                      </a:lnTo>
                      <a:lnTo>
                        <a:pt x="2" y="4"/>
                      </a:lnTo>
                      <a:lnTo>
                        <a:pt x="2" y="5"/>
                      </a:lnTo>
                      <a:lnTo>
                        <a:pt x="3" y="5"/>
                      </a:lnTo>
                      <a:lnTo>
                        <a:pt x="4" y="6"/>
                      </a:lnTo>
                      <a:lnTo>
                        <a:pt x="4" y="6"/>
                      </a:lnTo>
                      <a:lnTo>
                        <a:pt x="5" y="6"/>
                      </a:lnTo>
                      <a:lnTo>
                        <a:pt x="6" y="6"/>
                      </a:lnTo>
                      <a:lnTo>
                        <a:pt x="7" y="6"/>
                      </a:lnTo>
                      <a:lnTo>
                        <a:pt x="7" y="5"/>
                      </a:lnTo>
                      <a:lnTo>
                        <a:pt x="8" y="5"/>
                      </a:lnTo>
                      <a:lnTo>
                        <a:pt x="9" y="4"/>
                      </a:lnTo>
                      <a:lnTo>
                        <a:pt x="9" y="3"/>
                      </a:lnTo>
                      <a:lnTo>
                        <a:pt x="9" y="3"/>
                      </a:lnTo>
                      <a:lnTo>
                        <a:pt x="9" y="3"/>
                      </a:lnTo>
                      <a:lnTo>
                        <a:pt x="9" y="2"/>
                      </a:lnTo>
                      <a:lnTo>
                        <a:pt x="9" y="3"/>
                      </a:lnTo>
                      <a:lnTo>
                        <a:pt x="9" y="3"/>
                      </a:lnTo>
                      <a:lnTo>
                        <a:pt x="8" y="3"/>
                      </a:lnTo>
                      <a:lnTo>
                        <a:pt x="8" y="4"/>
                      </a:lnTo>
                      <a:lnTo>
                        <a:pt x="7" y="5"/>
                      </a:lnTo>
                      <a:lnTo>
                        <a:pt x="7" y="5"/>
                      </a:lnTo>
                      <a:lnTo>
                        <a:pt x="6" y="6"/>
                      </a:lnTo>
                      <a:lnTo>
                        <a:pt x="5" y="6"/>
                      </a:lnTo>
                      <a:lnTo>
                        <a:pt x="4" y="5"/>
                      </a:lnTo>
                      <a:lnTo>
                        <a:pt x="3" y="5"/>
                      </a:lnTo>
                      <a:lnTo>
                        <a:pt x="3" y="5"/>
                      </a:lnTo>
                      <a:lnTo>
                        <a:pt x="2" y="5"/>
                      </a:lnTo>
                      <a:lnTo>
                        <a:pt x="2" y="4"/>
                      </a:lnTo>
                      <a:lnTo>
                        <a:pt x="1" y="3"/>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82" name="Freeform 1118">
                  <a:extLst>
                    <a:ext uri="{FF2B5EF4-FFF2-40B4-BE49-F238E27FC236}">
                      <a16:creationId xmlns:a16="http://schemas.microsoft.com/office/drawing/2014/main" id="{A7BD7DD3-CB58-4316-BFA0-D7A564B0F18F}"/>
                    </a:ext>
                  </a:extLst>
                </p:cNvPr>
                <p:cNvSpPr>
                  <a:spLocks/>
                </p:cNvSpPr>
                <p:nvPr/>
              </p:nvSpPr>
              <p:spPr bwMode="auto">
                <a:xfrm>
                  <a:off x="3315" y="1433"/>
                  <a:ext cx="9" cy="6"/>
                </a:xfrm>
                <a:custGeom>
                  <a:avLst/>
                  <a:gdLst>
                    <a:gd name="T0" fmla="*/ 0 w 9"/>
                    <a:gd name="T1" fmla="*/ 0 h 6"/>
                    <a:gd name="T2" fmla="*/ 0 w 9"/>
                    <a:gd name="T3" fmla="*/ 0 h 6"/>
                    <a:gd name="T4" fmla="*/ 1 w 9"/>
                    <a:gd name="T5" fmla="*/ 2 h 6"/>
                    <a:gd name="T6" fmla="*/ 1 w 9"/>
                    <a:gd name="T7" fmla="*/ 4 h 6"/>
                    <a:gd name="T8" fmla="*/ 2 w 9"/>
                    <a:gd name="T9" fmla="*/ 4 h 6"/>
                    <a:gd name="T10" fmla="*/ 2 w 9"/>
                    <a:gd name="T11" fmla="*/ 5 h 6"/>
                    <a:gd name="T12" fmla="*/ 3 w 9"/>
                    <a:gd name="T13" fmla="*/ 5 h 6"/>
                    <a:gd name="T14" fmla="*/ 4 w 9"/>
                    <a:gd name="T15" fmla="*/ 6 h 6"/>
                    <a:gd name="T16" fmla="*/ 4 w 9"/>
                    <a:gd name="T17" fmla="*/ 6 h 6"/>
                    <a:gd name="T18" fmla="*/ 5 w 9"/>
                    <a:gd name="T19" fmla="*/ 6 h 6"/>
                    <a:gd name="T20" fmla="*/ 6 w 9"/>
                    <a:gd name="T21" fmla="*/ 6 h 6"/>
                    <a:gd name="T22" fmla="*/ 7 w 9"/>
                    <a:gd name="T23" fmla="*/ 6 h 6"/>
                    <a:gd name="T24" fmla="*/ 7 w 9"/>
                    <a:gd name="T25" fmla="*/ 5 h 6"/>
                    <a:gd name="T26" fmla="*/ 8 w 9"/>
                    <a:gd name="T27" fmla="*/ 5 h 6"/>
                    <a:gd name="T28" fmla="*/ 9 w 9"/>
                    <a:gd name="T29" fmla="*/ 4 h 6"/>
                    <a:gd name="T30" fmla="*/ 9 w 9"/>
                    <a:gd name="T31" fmla="*/ 3 h 6"/>
                    <a:gd name="T32" fmla="*/ 9 w 9"/>
                    <a:gd name="T33" fmla="*/ 3 h 6"/>
                    <a:gd name="T34" fmla="*/ 9 w 9"/>
                    <a:gd name="T35" fmla="*/ 3 h 6"/>
                    <a:gd name="T36" fmla="*/ 9 w 9"/>
                    <a:gd name="T37" fmla="*/ 2 h 6"/>
                    <a:gd name="T38" fmla="*/ 9 w 9"/>
                    <a:gd name="T39" fmla="*/ 3 h 6"/>
                    <a:gd name="T40" fmla="*/ 9 w 9"/>
                    <a:gd name="T41" fmla="*/ 3 h 6"/>
                    <a:gd name="T42" fmla="*/ 8 w 9"/>
                    <a:gd name="T43" fmla="*/ 3 h 6"/>
                    <a:gd name="T44" fmla="*/ 8 w 9"/>
                    <a:gd name="T45" fmla="*/ 4 h 6"/>
                    <a:gd name="T46" fmla="*/ 7 w 9"/>
                    <a:gd name="T47" fmla="*/ 5 h 6"/>
                    <a:gd name="T48" fmla="*/ 7 w 9"/>
                    <a:gd name="T49" fmla="*/ 5 h 6"/>
                    <a:gd name="T50" fmla="*/ 6 w 9"/>
                    <a:gd name="T51" fmla="*/ 6 h 6"/>
                    <a:gd name="T52" fmla="*/ 5 w 9"/>
                    <a:gd name="T53" fmla="*/ 6 h 6"/>
                    <a:gd name="T54" fmla="*/ 4 w 9"/>
                    <a:gd name="T55" fmla="*/ 5 h 6"/>
                    <a:gd name="T56" fmla="*/ 3 w 9"/>
                    <a:gd name="T57" fmla="*/ 5 h 6"/>
                    <a:gd name="T58" fmla="*/ 3 w 9"/>
                    <a:gd name="T59" fmla="*/ 5 h 6"/>
                    <a:gd name="T60" fmla="*/ 2 w 9"/>
                    <a:gd name="T61" fmla="*/ 5 h 6"/>
                    <a:gd name="T62" fmla="*/ 2 w 9"/>
                    <a:gd name="T63" fmla="*/ 4 h 6"/>
                    <a:gd name="T64" fmla="*/ 1 w 9"/>
                    <a:gd name="T65" fmla="*/ 3 h 6"/>
                    <a:gd name="T66" fmla="*/ 0 w 9"/>
                    <a:gd name="T67" fmla="*/ 0 h 6"/>
                    <a:gd name="T68" fmla="*/ 0 w 9"/>
                    <a:gd name="T69" fmla="*/ 0 h 6"/>
                    <a:gd name="T70" fmla="*/ 0 w 9"/>
                    <a:gd name="T7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6">
                      <a:moveTo>
                        <a:pt x="0" y="0"/>
                      </a:moveTo>
                      <a:lnTo>
                        <a:pt x="0" y="0"/>
                      </a:lnTo>
                      <a:lnTo>
                        <a:pt x="1" y="2"/>
                      </a:lnTo>
                      <a:lnTo>
                        <a:pt x="1" y="4"/>
                      </a:lnTo>
                      <a:lnTo>
                        <a:pt x="2" y="4"/>
                      </a:lnTo>
                      <a:lnTo>
                        <a:pt x="2" y="5"/>
                      </a:lnTo>
                      <a:lnTo>
                        <a:pt x="3" y="5"/>
                      </a:lnTo>
                      <a:lnTo>
                        <a:pt x="4" y="6"/>
                      </a:lnTo>
                      <a:lnTo>
                        <a:pt x="4" y="6"/>
                      </a:lnTo>
                      <a:lnTo>
                        <a:pt x="5" y="6"/>
                      </a:lnTo>
                      <a:lnTo>
                        <a:pt x="6" y="6"/>
                      </a:lnTo>
                      <a:lnTo>
                        <a:pt x="7" y="6"/>
                      </a:lnTo>
                      <a:lnTo>
                        <a:pt x="7" y="5"/>
                      </a:lnTo>
                      <a:lnTo>
                        <a:pt x="8" y="5"/>
                      </a:lnTo>
                      <a:lnTo>
                        <a:pt x="9" y="4"/>
                      </a:lnTo>
                      <a:lnTo>
                        <a:pt x="9" y="3"/>
                      </a:lnTo>
                      <a:lnTo>
                        <a:pt x="9" y="3"/>
                      </a:lnTo>
                      <a:lnTo>
                        <a:pt x="9" y="3"/>
                      </a:lnTo>
                      <a:lnTo>
                        <a:pt x="9" y="2"/>
                      </a:lnTo>
                      <a:lnTo>
                        <a:pt x="9" y="3"/>
                      </a:lnTo>
                      <a:lnTo>
                        <a:pt x="9" y="3"/>
                      </a:lnTo>
                      <a:lnTo>
                        <a:pt x="8" y="3"/>
                      </a:lnTo>
                      <a:lnTo>
                        <a:pt x="8" y="4"/>
                      </a:lnTo>
                      <a:lnTo>
                        <a:pt x="7" y="5"/>
                      </a:lnTo>
                      <a:lnTo>
                        <a:pt x="7" y="5"/>
                      </a:lnTo>
                      <a:lnTo>
                        <a:pt x="6" y="6"/>
                      </a:lnTo>
                      <a:lnTo>
                        <a:pt x="5" y="6"/>
                      </a:lnTo>
                      <a:lnTo>
                        <a:pt x="4" y="5"/>
                      </a:lnTo>
                      <a:lnTo>
                        <a:pt x="3" y="5"/>
                      </a:lnTo>
                      <a:lnTo>
                        <a:pt x="3" y="5"/>
                      </a:lnTo>
                      <a:lnTo>
                        <a:pt x="2" y="5"/>
                      </a:lnTo>
                      <a:lnTo>
                        <a:pt x="2" y="4"/>
                      </a:lnTo>
                      <a:lnTo>
                        <a:pt x="1" y="3"/>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83" name="Freeform 1119">
                  <a:extLst>
                    <a:ext uri="{FF2B5EF4-FFF2-40B4-BE49-F238E27FC236}">
                      <a16:creationId xmlns:a16="http://schemas.microsoft.com/office/drawing/2014/main" id="{D4D751F0-6DE7-42A4-AD3A-E3C6344CA5D1}"/>
                    </a:ext>
                  </a:extLst>
                </p:cNvPr>
                <p:cNvSpPr>
                  <a:spLocks/>
                </p:cNvSpPr>
                <p:nvPr/>
              </p:nvSpPr>
              <p:spPr bwMode="auto">
                <a:xfrm>
                  <a:off x="3303" y="1431"/>
                  <a:ext cx="1" cy="2"/>
                </a:xfrm>
                <a:custGeom>
                  <a:avLst/>
                  <a:gdLst>
                    <a:gd name="T0" fmla="*/ 0 w 1"/>
                    <a:gd name="T1" fmla="*/ 0 h 2"/>
                    <a:gd name="T2" fmla="*/ 0 w 1"/>
                    <a:gd name="T3" fmla="*/ 0 h 2"/>
                    <a:gd name="T4" fmla="*/ 0 w 1"/>
                    <a:gd name="T5" fmla="*/ 0 h 2"/>
                    <a:gd name="T6" fmla="*/ 0 w 1"/>
                    <a:gd name="T7" fmla="*/ 0 h 2"/>
                    <a:gd name="T8" fmla="*/ 0 w 1"/>
                    <a:gd name="T9" fmla="*/ 1 h 2"/>
                    <a:gd name="T10" fmla="*/ 0 w 1"/>
                    <a:gd name="T11" fmla="*/ 1 h 2"/>
                    <a:gd name="T12" fmla="*/ 0 w 1"/>
                    <a:gd name="T13" fmla="*/ 2 h 2"/>
                    <a:gd name="T14" fmla="*/ 0 w 1"/>
                    <a:gd name="T15" fmla="*/ 2 h 2"/>
                    <a:gd name="T16" fmla="*/ 0 w 1"/>
                    <a:gd name="T17" fmla="*/ 2 h 2"/>
                    <a:gd name="T18" fmla="*/ 0 w 1"/>
                    <a:gd name="T19" fmla="*/ 2 h 2"/>
                    <a:gd name="T20" fmla="*/ 1 w 1"/>
                    <a:gd name="T21" fmla="*/ 2 h 2"/>
                    <a:gd name="T22" fmla="*/ 1 w 1"/>
                    <a:gd name="T23" fmla="*/ 2 h 2"/>
                    <a:gd name="T24" fmla="*/ 0 w 1"/>
                    <a:gd name="T25" fmla="*/ 1 h 2"/>
                    <a:gd name="T26" fmla="*/ 0 w 1"/>
                    <a:gd name="T27" fmla="*/ 1 h 2"/>
                    <a:gd name="T28" fmla="*/ 0 w 1"/>
                    <a:gd name="T29" fmla="*/ 0 h 2"/>
                    <a:gd name="T30" fmla="*/ 0 w 1"/>
                    <a:gd name="T31" fmla="*/ 0 h 2"/>
                    <a:gd name="T32" fmla="*/ 0 w 1"/>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2">
                      <a:moveTo>
                        <a:pt x="0" y="0"/>
                      </a:moveTo>
                      <a:lnTo>
                        <a:pt x="0" y="0"/>
                      </a:lnTo>
                      <a:lnTo>
                        <a:pt x="0" y="0"/>
                      </a:lnTo>
                      <a:lnTo>
                        <a:pt x="0" y="0"/>
                      </a:lnTo>
                      <a:lnTo>
                        <a:pt x="0" y="1"/>
                      </a:lnTo>
                      <a:lnTo>
                        <a:pt x="0" y="1"/>
                      </a:lnTo>
                      <a:lnTo>
                        <a:pt x="0" y="2"/>
                      </a:lnTo>
                      <a:lnTo>
                        <a:pt x="0" y="2"/>
                      </a:lnTo>
                      <a:lnTo>
                        <a:pt x="0" y="2"/>
                      </a:lnTo>
                      <a:lnTo>
                        <a:pt x="0" y="2"/>
                      </a:lnTo>
                      <a:lnTo>
                        <a:pt x="1" y="2"/>
                      </a:lnTo>
                      <a:lnTo>
                        <a:pt x="1" y="2"/>
                      </a:lnTo>
                      <a:lnTo>
                        <a:pt x="0" y="1"/>
                      </a:lnTo>
                      <a:lnTo>
                        <a:pt x="0"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84" name="Freeform 1120">
                  <a:extLst>
                    <a:ext uri="{FF2B5EF4-FFF2-40B4-BE49-F238E27FC236}">
                      <a16:creationId xmlns:a16="http://schemas.microsoft.com/office/drawing/2014/main" id="{E1246BCE-DEC6-4BE5-94DB-04EDB24FD755}"/>
                    </a:ext>
                  </a:extLst>
                </p:cNvPr>
                <p:cNvSpPr>
                  <a:spLocks/>
                </p:cNvSpPr>
                <p:nvPr/>
              </p:nvSpPr>
              <p:spPr bwMode="auto">
                <a:xfrm>
                  <a:off x="3303" y="1431"/>
                  <a:ext cx="1" cy="2"/>
                </a:xfrm>
                <a:custGeom>
                  <a:avLst/>
                  <a:gdLst>
                    <a:gd name="T0" fmla="*/ 0 w 1"/>
                    <a:gd name="T1" fmla="*/ 0 h 2"/>
                    <a:gd name="T2" fmla="*/ 0 w 1"/>
                    <a:gd name="T3" fmla="*/ 0 h 2"/>
                    <a:gd name="T4" fmla="*/ 0 w 1"/>
                    <a:gd name="T5" fmla="*/ 0 h 2"/>
                    <a:gd name="T6" fmla="*/ 0 w 1"/>
                    <a:gd name="T7" fmla="*/ 0 h 2"/>
                    <a:gd name="T8" fmla="*/ 0 w 1"/>
                    <a:gd name="T9" fmla="*/ 1 h 2"/>
                    <a:gd name="T10" fmla="*/ 0 w 1"/>
                    <a:gd name="T11" fmla="*/ 1 h 2"/>
                    <a:gd name="T12" fmla="*/ 0 w 1"/>
                    <a:gd name="T13" fmla="*/ 2 h 2"/>
                    <a:gd name="T14" fmla="*/ 0 w 1"/>
                    <a:gd name="T15" fmla="*/ 2 h 2"/>
                    <a:gd name="T16" fmla="*/ 0 w 1"/>
                    <a:gd name="T17" fmla="*/ 2 h 2"/>
                    <a:gd name="T18" fmla="*/ 0 w 1"/>
                    <a:gd name="T19" fmla="*/ 2 h 2"/>
                    <a:gd name="T20" fmla="*/ 1 w 1"/>
                    <a:gd name="T21" fmla="*/ 2 h 2"/>
                    <a:gd name="T22" fmla="*/ 1 w 1"/>
                    <a:gd name="T23" fmla="*/ 2 h 2"/>
                    <a:gd name="T24" fmla="*/ 0 w 1"/>
                    <a:gd name="T25" fmla="*/ 1 h 2"/>
                    <a:gd name="T26" fmla="*/ 0 w 1"/>
                    <a:gd name="T27" fmla="*/ 1 h 2"/>
                    <a:gd name="T28" fmla="*/ 0 w 1"/>
                    <a:gd name="T29" fmla="*/ 0 h 2"/>
                    <a:gd name="T30" fmla="*/ 0 w 1"/>
                    <a:gd name="T31" fmla="*/ 0 h 2"/>
                    <a:gd name="T32" fmla="*/ 0 w 1"/>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2">
                      <a:moveTo>
                        <a:pt x="0" y="0"/>
                      </a:moveTo>
                      <a:lnTo>
                        <a:pt x="0" y="0"/>
                      </a:lnTo>
                      <a:lnTo>
                        <a:pt x="0" y="0"/>
                      </a:lnTo>
                      <a:lnTo>
                        <a:pt x="0" y="0"/>
                      </a:lnTo>
                      <a:lnTo>
                        <a:pt x="0" y="1"/>
                      </a:lnTo>
                      <a:lnTo>
                        <a:pt x="0" y="1"/>
                      </a:lnTo>
                      <a:lnTo>
                        <a:pt x="0" y="2"/>
                      </a:lnTo>
                      <a:lnTo>
                        <a:pt x="0" y="2"/>
                      </a:lnTo>
                      <a:lnTo>
                        <a:pt x="0" y="2"/>
                      </a:lnTo>
                      <a:lnTo>
                        <a:pt x="0" y="2"/>
                      </a:lnTo>
                      <a:lnTo>
                        <a:pt x="1" y="2"/>
                      </a:lnTo>
                      <a:lnTo>
                        <a:pt x="1" y="2"/>
                      </a:lnTo>
                      <a:lnTo>
                        <a:pt x="0" y="1"/>
                      </a:lnTo>
                      <a:lnTo>
                        <a:pt x="0"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7295" name="Group 1231">
                <a:extLst>
                  <a:ext uri="{FF2B5EF4-FFF2-40B4-BE49-F238E27FC236}">
                    <a16:creationId xmlns:a16="http://schemas.microsoft.com/office/drawing/2014/main" id="{FED1FFAE-3BAC-4B22-BD0E-4DDF16011E2F}"/>
                  </a:ext>
                </a:extLst>
              </p:cNvPr>
              <p:cNvGrpSpPr>
                <a:grpSpLocks/>
              </p:cNvGrpSpPr>
              <p:nvPr/>
            </p:nvGrpSpPr>
            <p:grpSpPr bwMode="auto">
              <a:xfrm>
                <a:off x="3054" y="1360"/>
                <a:ext cx="110" cy="114"/>
                <a:chOff x="3054" y="1360"/>
                <a:chExt cx="110" cy="114"/>
              </a:xfrm>
            </p:grpSpPr>
            <p:sp>
              <p:nvSpPr>
                <p:cNvPr id="217186" name="Freeform 1122">
                  <a:extLst>
                    <a:ext uri="{FF2B5EF4-FFF2-40B4-BE49-F238E27FC236}">
                      <a16:creationId xmlns:a16="http://schemas.microsoft.com/office/drawing/2014/main" id="{12AE1CF3-FBBE-4A2C-8E13-48D06B38FB05}"/>
                    </a:ext>
                  </a:extLst>
                </p:cNvPr>
                <p:cNvSpPr>
                  <a:spLocks/>
                </p:cNvSpPr>
                <p:nvPr/>
              </p:nvSpPr>
              <p:spPr bwMode="auto">
                <a:xfrm>
                  <a:off x="3054" y="1360"/>
                  <a:ext cx="110" cy="72"/>
                </a:xfrm>
                <a:custGeom>
                  <a:avLst/>
                  <a:gdLst>
                    <a:gd name="T0" fmla="*/ 106 w 110"/>
                    <a:gd name="T1" fmla="*/ 48 h 72"/>
                    <a:gd name="T2" fmla="*/ 103 w 110"/>
                    <a:gd name="T3" fmla="*/ 42 h 72"/>
                    <a:gd name="T4" fmla="*/ 100 w 110"/>
                    <a:gd name="T5" fmla="*/ 40 h 72"/>
                    <a:gd name="T6" fmla="*/ 102 w 110"/>
                    <a:gd name="T7" fmla="*/ 37 h 72"/>
                    <a:gd name="T8" fmla="*/ 108 w 110"/>
                    <a:gd name="T9" fmla="*/ 32 h 72"/>
                    <a:gd name="T10" fmla="*/ 107 w 110"/>
                    <a:gd name="T11" fmla="*/ 29 h 72"/>
                    <a:gd name="T12" fmla="*/ 107 w 110"/>
                    <a:gd name="T13" fmla="*/ 22 h 72"/>
                    <a:gd name="T14" fmla="*/ 101 w 110"/>
                    <a:gd name="T15" fmla="*/ 19 h 72"/>
                    <a:gd name="T16" fmla="*/ 93 w 110"/>
                    <a:gd name="T17" fmla="*/ 17 h 72"/>
                    <a:gd name="T18" fmla="*/ 88 w 110"/>
                    <a:gd name="T19" fmla="*/ 17 h 72"/>
                    <a:gd name="T20" fmla="*/ 85 w 110"/>
                    <a:gd name="T21" fmla="*/ 18 h 72"/>
                    <a:gd name="T22" fmla="*/ 83 w 110"/>
                    <a:gd name="T23" fmla="*/ 15 h 72"/>
                    <a:gd name="T24" fmla="*/ 78 w 110"/>
                    <a:gd name="T25" fmla="*/ 14 h 72"/>
                    <a:gd name="T26" fmla="*/ 74 w 110"/>
                    <a:gd name="T27" fmla="*/ 12 h 72"/>
                    <a:gd name="T28" fmla="*/ 71 w 110"/>
                    <a:gd name="T29" fmla="*/ 9 h 72"/>
                    <a:gd name="T30" fmla="*/ 68 w 110"/>
                    <a:gd name="T31" fmla="*/ 5 h 72"/>
                    <a:gd name="T32" fmla="*/ 62 w 110"/>
                    <a:gd name="T33" fmla="*/ 0 h 72"/>
                    <a:gd name="T34" fmla="*/ 55 w 110"/>
                    <a:gd name="T35" fmla="*/ 3 h 72"/>
                    <a:gd name="T36" fmla="*/ 52 w 110"/>
                    <a:gd name="T37" fmla="*/ 9 h 72"/>
                    <a:gd name="T38" fmla="*/ 47 w 110"/>
                    <a:gd name="T39" fmla="*/ 8 h 72"/>
                    <a:gd name="T40" fmla="*/ 41 w 110"/>
                    <a:gd name="T41" fmla="*/ 7 h 72"/>
                    <a:gd name="T42" fmla="*/ 34 w 110"/>
                    <a:gd name="T43" fmla="*/ 8 h 72"/>
                    <a:gd name="T44" fmla="*/ 28 w 110"/>
                    <a:gd name="T45" fmla="*/ 13 h 72"/>
                    <a:gd name="T46" fmla="*/ 17 w 110"/>
                    <a:gd name="T47" fmla="*/ 13 h 72"/>
                    <a:gd name="T48" fmla="*/ 14 w 110"/>
                    <a:gd name="T49" fmla="*/ 19 h 72"/>
                    <a:gd name="T50" fmla="*/ 15 w 110"/>
                    <a:gd name="T51" fmla="*/ 23 h 72"/>
                    <a:gd name="T52" fmla="*/ 9 w 110"/>
                    <a:gd name="T53" fmla="*/ 25 h 72"/>
                    <a:gd name="T54" fmla="*/ 8 w 110"/>
                    <a:gd name="T55" fmla="*/ 28 h 72"/>
                    <a:gd name="T56" fmla="*/ 8 w 110"/>
                    <a:gd name="T57" fmla="*/ 32 h 72"/>
                    <a:gd name="T58" fmla="*/ 2 w 110"/>
                    <a:gd name="T59" fmla="*/ 35 h 72"/>
                    <a:gd name="T60" fmla="*/ 0 w 110"/>
                    <a:gd name="T61" fmla="*/ 42 h 72"/>
                    <a:gd name="T62" fmla="*/ 8 w 110"/>
                    <a:gd name="T63" fmla="*/ 46 h 72"/>
                    <a:gd name="T64" fmla="*/ 13 w 110"/>
                    <a:gd name="T65" fmla="*/ 49 h 72"/>
                    <a:gd name="T66" fmla="*/ 15 w 110"/>
                    <a:gd name="T67" fmla="*/ 54 h 72"/>
                    <a:gd name="T68" fmla="*/ 19 w 110"/>
                    <a:gd name="T69" fmla="*/ 54 h 72"/>
                    <a:gd name="T70" fmla="*/ 14 w 110"/>
                    <a:gd name="T71" fmla="*/ 56 h 72"/>
                    <a:gd name="T72" fmla="*/ 13 w 110"/>
                    <a:gd name="T73" fmla="*/ 61 h 72"/>
                    <a:gd name="T74" fmla="*/ 21 w 110"/>
                    <a:gd name="T75" fmla="*/ 64 h 72"/>
                    <a:gd name="T76" fmla="*/ 25 w 110"/>
                    <a:gd name="T77" fmla="*/ 65 h 72"/>
                    <a:gd name="T78" fmla="*/ 27 w 110"/>
                    <a:gd name="T79" fmla="*/ 67 h 72"/>
                    <a:gd name="T80" fmla="*/ 31 w 110"/>
                    <a:gd name="T81" fmla="*/ 72 h 72"/>
                    <a:gd name="T82" fmla="*/ 36 w 110"/>
                    <a:gd name="T83" fmla="*/ 70 h 72"/>
                    <a:gd name="T84" fmla="*/ 41 w 110"/>
                    <a:gd name="T85" fmla="*/ 69 h 72"/>
                    <a:gd name="T86" fmla="*/ 42 w 110"/>
                    <a:gd name="T87" fmla="*/ 64 h 72"/>
                    <a:gd name="T88" fmla="*/ 46 w 110"/>
                    <a:gd name="T89" fmla="*/ 65 h 72"/>
                    <a:gd name="T90" fmla="*/ 42 w 110"/>
                    <a:gd name="T91" fmla="*/ 56 h 72"/>
                    <a:gd name="T92" fmla="*/ 45 w 110"/>
                    <a:gd name="T93" fmla="*/ 53 h 72"/>
                    <a:gd name="T94" fmla="*/ 47 w 110"/>
                    <a:gd name="T95" fmla="*/ 48 h 72"/>
                    <a:gd name="T96" fmla="*/ 49 w 110"/>
                    <a:gd name="T97" fmla="*/ 47 h 72"/>
                    <a:gd name="T98" fmla="*/ 50 w 110"/>
                    <a:gd name="T99" fmla="*/ 45 h 72"/>
                    <a:gd name="T100" fmla="*/ 56 w 110"/>
                    <a:gd name="T101" fmla="*/ 48 h 72"/>
                    <a:gd name="T102" fmla="*/ 62 w 110"/>
                    <a:gd name="T103" fmla="*/ 50 h 72"/>
                    <a:gd name="T104" fmla="*/ 70 w 110"/>
                    <a:gd name="T105" fmla="*/ 51 h 72"/>
                    <a:gd name="T106" fmla="*/ 66 w 110"/>
                    <a:gd name="T107" fmla="*/ 59 h 72"/>
                    <a:gd name="T108" fmla="*/ 69 w 110"/>
                    <a:gd name="T109" fmla="*/ 61 h 72"/>
                    <a:gd name="T110" fmla="*/ 72 w 110"/>
                    <a:gd name="T111" fmla="*/ 64 h 72"/>
                    <a:gd name="T112" fmla="*/ 79 w 110"/>
                    <a:gd name="T113" fmla="*/ 68 h 72"/>
                    <a:gd name="T114" fmla="*/ 84 w 110"/>
                    <a:gd name="T115" fmla="*/ 68 h 72"/>
                    <a:gd name="T116" fmla="*/ 93 w 110"/>
                    <a:gd name="T117" fmla="*/ 63 h 72"/>
                    <a:gd name="T118" fmla="*/ 96 w 110"/>
                    <a:gd name="T119" fmla="*/ 60 h 72"/>
                    <a:gd name="T120" fmla="*/ 99 w 110"/>
                    <a:gd name="T121" fmla="*/ 59 h 72"/>
                    <a:gd name="T122" fmla="*/ 107 w 110"/>
                    <a:gd name="T123" fmla="*/ 56 h 72"/>
                    <a:gd name="T124" fmla="*/ 110 w 110"/>
                    <a:gd name="T125" fmla="*/ 5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0" h="72">
                      <a:moveTo>
                        <a:pt x="110" y="50"/>
                      </a:moveTo>
                      <a:lnTo>
                        <a:pt x="110" y="50"/>
                      </a:lnTo>
                      <a:lnTo>
                        <a:pt x="110" y="49"/>
                      </a:lnTo>
                      <a:lnTo>
                        <a:pt x="109" y="49"/>
                      </a:lnTo>
                      <a:lnTo>
                        <a:pt x="109" y="49"/>
                      </a:lnTo>
                      <a:lnTo>
                        <a:pt x="108" y="48"/>
                      </a:lnTo>
                      <a:lnTo>
                        <a:pt x="106" y="48"/>
                      </a:lnTo>
                      <a:lnTo>
                        <a:pt x="106" y="48"/>
                      </a:lnTo>
                      <a:lnTo>
                        <a:pt x="106" y="47"/>
                      </a:lnTo>
                      <a:lnTo>
                        <a:pt x="106" y="46"/>
                      </a:lnTo>
                      <a:lnTo>
                        <a:pt x="104" y="44"/>
                      </a:lnTo>
                      <a:lnTo>
                        <a:pt x="104" y="44"/>
                      </a:lnTo>
                      <a:lnTo>
                        <a:pt x="103" y="42"/>
                      </a:lnTo>
                      <a:lnTo>
                        <a:pt x="103" y="42"/>
                      </a:lnTo>
                      <a:lnTo>
                        <a:pt x="102" y="41"/>
                      </a:lnTo>
                      <a:lnTo>
                        <a:pt x="102" y="41"/>
                      </a:lnTo>
                      <a:lnTo>
                        <a:pt x="101" y="41"/>
                      </a:lnTo>
                      <a:lnTo>
                        <a:pt x="100" y="41"/>
                      </a:lnTo>
                      <a:lnTo>
                        <a:pt x="100" y="41"/>
                      </a:lnTo>
                      <a:lnTo>
                        <a:pt x="100" y="41"/>
                      </a:lnTo>
                      <a:lnTo>
                        <a:pt x="100" y="40"/>
                      </a:lnTo>
                      <a:lnTo>
                        <a:pt x="101" y="40"/>
                      </a:lnTo>
                      <a:lnTo>
                        <a:pt x="101" y="39"/>
                      </a:lnTo>
                      <a:lnTo>
                        <a:pt x="101" y="39"/>
                      </a:lnTo>
                      <a:lnTo>
                        <a:pt x="101" y="37"/>
                      </a:lnTo>
                      <a:lnTo>
                        <a:pt x="101" y="37"/>
                      </a:lnTo>
                      <a:lnTo>
                        <a:pt x="102" y="37"/>
                      </a:lnTo>
                      <a:lnTo>
                        <a:pt x="102" y="37"/>
                      </a:lnTo>
                      <a:lnTo>
                        <a:pt x="104" y="35"/>
                      </a:lnTo>
                      <a:lnTo>
                        <a:pt x="107" y="33"/>
                      </a:lnTo>
                      <a:lnTo>
                        <a:pt x="107" y="33"/>
                      </a:lnTo>
                      <a:lnTo>
                        <a:pt x="107" y="33"/>
                      </a:lnTo>
                      <a:lnTo>
                        <a:pt x="108" y="32"/>
                      </a:lnTo>
                      <a:lnTo>
                        <a:pt x="108" y="32"/>
                      </a:lnTo>
                      <a:lnTo>
                        <a:pt x="108" y="32"/>
                      </a:lnTo>
                      <a:lnTo>
                        <a:pt x="107" y="31"/>
                      </a:lnTo>
                      <a:lnTo>
                        <a:pt x="106" y="31"/>
                      </a:lnTo>
                      <a:lnTo>
                        <a:pt x="105" y="30"/>
                      </a:lnTo>
                      <a:lnTo>
                        <a:pt x="105" y="29"/>
                      </a:lnTo>
                      <a:lnTo>
                        <a:pt x="105" y="29"/>
                      </a:lnTo>
                      <a:lnTo>
                        <a:pt x="106" y="29"/>
                      </a:lnTo>
                      <a:lnTo>
                        <a:pt x="107" y="29"/>
                      </a:lnTo>
                      <a:lnTo>
                        <a:pt x="107" y="28"/>
                      </a:lnTo>
                      <a:lnTo>
                        <a:pt x="107" y="28"/>
                      </a:lnTo>
                      <a:lnTo>
                        <a:pt x="108" y="27"/>
                      </a:lnTo>
                      <a:lnTo>
                        <a:pt x="108" y="26"/>
                      </a:lnTo>
                      <a:lnTo>
                        <a:pt x="108" y="25"/>
                      </a:lnTo>
                      <a:lnTo>
                        <a:pt x="108" y="24"/>
                      </a:lnTo>
                      <a:lnTo>
                        <a:pt x="107" y="22"/>
                      </a:lnTo>
                      <a:lnTo>
                        <a:pt x="106" y="21"/>
                      </a:lnTo>
                      <a:lnTo>
                        <a:pt x="105" y="20"/>
                      </a:lnTo>
                      <a:lnTo>
                        <a:pt x="105" y="20"/>
                      </a:lnTo>
                      <a:lnTo>
                        <a:pt x="104" y="19"/>
                      </a:lnTo>
                      <a:lnTo>
                        <a:pt x="102" y="19"/>
                      </a:lnTo>
                      <a:lnTo>
                        <a:pt x="102" y="19"/>
                      </a:lnTo>
                      <a:lnTo>
                        <a:pt x="101" y="19"/>
                      </a:lnTo>
                      <a:lnTo>
                        <a:pt x="99" y="19"/>
                      </a:lnTo>
                      <a:lnTo>
                        <a:pt x="98" y="19"/>
                      </a:lnTo>
                      <a:lnTo>
                        <a:pt x="96" y="18"/>
                      </a:lnTo>
                      <a:lnTo>
                        <a:pt x="96" y="18"/>
                      </a:lnTo>
                      <a:lnTo>
                        <a:pt x="95" y="18"/>
                      </a:lnTo>
                      <a:lnTo>
                        <a:pt x="94" y="18"/>
                      </a:lnTo>
                      <a:lnTo>
                        <a:pt x="93" y="17"/>
                      </a:lnTo>
                      <a:lnTo>
                        <a:pt x="93" y="17"/>
                      </a:lnTo>
                      <a:lnTo>
                        <a:pt x="92" y="18"/>
                      </a:lnTo>
                      <a:lnTo>
                        <a:pt x="91" y="18"/>
                      </a:lnTo>
                      <a:lnTo>
                        <a:pt x="89" y="18"/>
                      </a:lnTo>
                      <a:lnTo>
                        <a:pt x="88" y="18"/>
                      </a:lnTo>
                      <a:lnTo>
                        <a:pt x="88" y="18"/>
                      </a:lnTo>
                      <a:lnTo>
                        <a:pt x="88" y="17"/>
                      </a:lnTo>
                      <a:lnTo>
                        <a:pt x="88" y="17"/>
                      </a:lnTo>
                      <a:lnTo>
                        <a:pt x="88" y="17"/>
                      </a:lnTo>
                      <a:lnTo>
                        <a:pt x="87" y="16"/>
                      </a:lnTo>
                      <a:lnTo>
                        <a:pt x="87" y="16"/>
                      </a:lnTo>
                      <a:lnTo>
                        <a:pt x="86" y="17"/>
                      </a:lnTo>
                      <a:lnTo>
                        <a:pt x="86" y="17"/>
                      </a:lnTo>
                      <a:lnTo>
                        <a:pt x="85" y="18"/>
                      </a:lnTo>
                      <a:lnTo>
                        <a:pt x="83" y="19"/>
                      </a:lnTo>
                      <a:lnTo>
                        <a:pt x="83" y="19"/>
                      </a:lnTo>
                      <a:lnTo>
                        <a:pt x="83" y="19"/>
                      </a:lnTo>
                      <a:lnTo>
                        <a:pt x="83" y="18"/>
                      </a:lnTo>
                      <a:lnTo>
                        <a:pt x="83" y="16"/>
                      </a:lnTo>
                      <a:lnTo>
                        <a:pt x="83" y="16"/>
                      </a:lnTo>
                      <a:lnTo>
                        <a:pt x="83" y="15"/>
                      </a:lnTo>
                      <a:lnTo>
                        <a:pt x="82" y="15"/>
                      </a:lnTo>
                      <a:lnTo>
                        <a:pt x="82" y="15"/>
                      </a:lnTo>
                      <a:lnTo>
                        <a:pt x="81" y="14"/>
                      </a:lnTo>
                      <a:lnTo>
                        <a:pt x="79" y="14"/>
                      </a:lnTo>
                      <a:lnTo>
                        <a:pt x="78" y="14"/>
                      </a:lnTo>
                      <a:lnTo>
                        <a:pt x="78" y="14"/>
                      </a:lnTo>
                      <a:lnTo>
                        <a:pt x="78" y="14"/>
                      </a:lnTo>
                      <a:lnTo>
                        <a:pt x="77" y="13"/>
                      </a:lnTo>
                      <a:lnTo>
                        <a:pt x="77" y="13"/>
                      </a:lnTo>
                      <a:lnTo>
                        <a:pt x="76" y="12"/>
                      </a:lnTo>
                      <a:lnTo>
                        <a:pt x="76" y="12"/>
                      </a:lnTo>
                      <a:lnTo>
                        <a:pt x="75" y="12"/>
                      </a:lnTo>
                      <a:lnTo>
                        <a:pt x="75" y="12"/>
                      </a:lnTo>
                      <a:lnTo>
                        <a:pt x="74" y="12"/>
                      </a:lnTo>
                      <a:lnTo>
                        <a:pt x="74" y="12"/>
                      </a:lnTo>
                      <a:lnTo>
                        <a:pt x="74" y="12"/>
                      </a:lnTo>
                      <a:lnTo>
                        <a:pt x="74" y="12"/>
                      </a:lnTo>
                      <a:lnTo>
                        <a:pt x="74" y="11"/>
                      </a:lnTo>
                      <a:lnTo>
                        <a:pt x="73" y="10"/>
                      </a:lnTo>
                      <a:lnTo>
                        <a:pt x="72" y="10"/>
                      </a:lnTo>
                      <a:lnTo>
                        <a:pt x="71" y="9"/>
                      </a:lnTo>
                      <a:lnTo>
                        <a:pt x="70" y="9"/>
                      </a:lnTo>
                      <a:lnTo>
                        <a:pt x="69" y="8"/>
                      </a:lnTo>
                      <a:lnTo>
                        <a:pt x="68" y="8"/>
                      </a:lnTo>
                      <a:lnTo>
                        <a:pt x="67" y="8"/>
                      </a:lnTo>
                      <a:lnTo>
                        <a:pt x="67" y="8"/>
                      </a:lnTo>
                      <a:lnTo>
                        <a:pt x="68" y="7"/>
                      </a:lnTo>
                      <a:lnTo>
                        <a:pt x="68" y="5"/>
                      </a:lnTo>
                      <a:lnTo>
                        <a:pt x="68" y="4"/>
                      </a:lnTo>
                      <a:lnTo>
                        <a:pt x="67" y="3"/>
                      </a:lnTo>
                      <a:lnTo>
                        <a:pt x="66" y="1"/>
                      </a:lnTo>
                      <a:lnTo>
                        <a:pt x="65" y="1"/>
                      </a:lnTo>
                      <a:lnTo>
                        <a:pt x="64" y="0"/>
                      </a:lnTo>
                      <a:lnTo>
                        <a:pt x="62" y="0"/>
                      </a:lnTo>
                      <a:lnTo>
                        <a:pt x="62" y="0"/>
                      </a:lnTo>
                      <a:lnTo>
                        <a:pt x="60" y="0"/>
                      </a:lnTo>
                      <a:lnTo>
                        <a:pt x="59" y="0"/>
                      </a:lnTo>
                      <a:lnTo>
                        <a:pt x="58" y="0"/>
                      </a:lnTo>
                      <a:lnTo>
                        <a:pt x="58" y="0"/>
                      </a:lnTo>
                      <a:lnTo>
                        <a:pt x="56" y="1"/>
                      </a:lnTo>
                      <a:lnTo>
                        <a:pt x="55" y="2"/>
                      </a:lnTo>
                      <a:lnTo>
                        <a:pt x="55" y="3"/>
                      </a:lnTo>
                      <a:lnTo>
                        <a:pt x="55" y="3"/>
                      </a:lnTo>
                      <a:lnTo>
                        <a:pt x="53" y="4"/>
                      </a:lnTo>
                      <a:lnTo>
                        <a:pt x="53" y="6"/>
                      </a:lnTo>
                      <a:lnTo>
                        <a:pt x="53" y="7"/>
                      </a:lnTo>
                      <a:lnTo>
                        <a:pt x="53" y="9"/>
                      </a:lnTo>
                      <a:lnTo>
                        <a:pt x="53" y="9"/>
                      </a:lnTo>
                      <a:lnTo>
                        <a:pt x="52" y="9"/>
                      </a:lnTo>
                      <a:lnTo>
                        <a:pt x="51" y="8"/>
                      </a:lnTo>
                      <a:lnTo>
                        <a:pt x="51" y="8"/>
                      </a:lnTo>
                      <a:lnTo>
                        <a:pt x="50" y="8"/>
                      </a:lnTo>
                      <a:lnTo>
                        <a:pt x="49" y="8"/>
                      </a:lnTo>
                      <a:lnTo>
                        <a:pt x="48" y="8"/>
                      </a:lnTo>
                      <a:lnTo>
                        <a:pt x="47" y="8"/>
                      </a:lnTo>
                      <a:lnTo>
                        <a:pt x="47" y="8"/>
                      </a:lnTo>
                      <a:lnTo>
                        <a:pt x="46" y="8"/>
                      </a:lnTo>
                      <a:lnTo>
                        <a:pt x="46" y="8"/>
                      </a:lnTo>
                      <a:lnTo>
                        <a:pt x="45" y="8"/>
                      </a:lnTo>
                      <a:lnTo>
                        <a:pt x="44" y="7"/>
                      </a:lnTo>
                      <a:lnTo>
                        <a:pt x="44" y="7"/>
                      </a:lnTo>
                      <a:lnTo>
                        <a:pt x="43" y="7"/>
                      </a:lnTo>
                      <a:lnTo>
                        <a:pt x="41" y="7"/>
                      </a:lnTo>
                      <a:lnTo>
                        <a:pt x="41" y="7"/>
                      </a:lnTo>
                      <a:lnTo>
                        <a:pt x="39" y="7"/>
                      </a:lnTo>
                      <a:lnTo>
                        <a:pt x="38" y="7"/>
                      </a:lnTo>
                      <a:lnTo>
                        <a:pt x="37" y="7"/>
                      </a:lnTo>
                      <a:lnTo>
                        <a:pt x="36" y="7"/>
                      </a:lnTo>
                      <a:lnTo>
                        <a:pt x="35" y="7"/>
                      </a:lnTo>
                      <a:lnTo>
                        <a:pt x="34" y="8"/>
                      </a:lnTo>
                      <a:lnTo>
                        <a:pt x="33" y="9"/>
                      </a:lnTo>
                      <a:lnTo>
                        <a:pt x="33" y="9"/>
                      </a:lnTo>
                      <a:lnTo>
                        <a:pt x="31" y="11"/>
                      </a:lnTo>
                      <a:lnTo>
                        <a:pt x="30" y="12"/>
                      </a:lnTo>
                      <a:lnTo>
                        <a:pt x="29" y="14"/>
                      </a:lnTo>
                      <a:lnTo>
                        <a:pt x="29" y="14"/>
                      </a:lnTo>
                      <a:lnTo>
                        <a:pt x="28" y="13"/>
                      </a:lnTo>
                      <a:lnTo>
                        <a:pt x="27" y="13"/>
                      </a:lnTo>
                      <a:lnTo>
                        <a:pt x="25" y="12"/>
                      </a:lnTo>
                      <a:lnTo>
                        <a:pt x="24" y="12"/>
                      </a:lnTo>
                      <a:lnTo>
                        <a:pt x="24" y="12"/>
                      </a:lnTo>
                      <a:lnTo>
                        <a:pt x="22" y="12"/>
                      </a:lnTo>
                      <a:lnTo>
                        <a:pt x="21" y="12"/>
                      </a:lnTo>
                      <a:lnTo>
                        <a:pt x="17" y="13"/>
                      </a:lnTo>
                      <a:lnTo>
                        <a:pt x="17" y="13"/>
                      </a:lnTo>
                      <a:lnTo>
                        <a:pt x="16" y="14"/>
                      </a:lnTo>
                      <a:lnTo>
                        <a:pt x="15" y="15"/>
                      </a:lnTo>
                      <a:lnTo>
                        <a:pt x="15" y="15"/>
                      </a:lnTo>
                      <a:lnTo>
                        <a:pt x="14" y="16"/>
                      </a:lnTo>
                      <a:lnTo>
                        <a:pt x="14" y="17"/>
                      </a:lnTo>
                      <a:lnTo>
                        <a:pt x="14" y="19"/>
                      </a:lnTo>
                      <a:lnTo>
                        <a:pt x="15" y="20"/>
                      </a:lnTo>
                      <a:lnTo>
                        <a:pt x="15" y="21"/>
                      </a:lnTo>
                      <a:lnTo>
                        <a:pt x="16" y="23"/>
                      </a:lnTo>
                      <a:lnTo>
                        <a:pt x="16" y="23"/>
                      </a:lnTo>
                      <a:lnTo>
                        <a:pt x="16" y="22"/>
                      </a:lnTo>
                      <a:lnTo>
                        <a:pt x="15" y="23"/>
                      </a:lnTo>
                      <a:lnTo>
                        <a:pt x="15" y="23"/>
                      </a:lnTo>
                      <a:lnTo>
                        <a:pt x="14" y="24"/>
                      </a:lnTo>
                      <a:lnTo>
                        <a:pt x="13" y="24"/>
                      </a:lnTo>
                      <a:lnTo>
                        <a:pt x="13" y="24"/>
                      </a:lnTo>
                      <a:lnTo>
                        <a:pt x="12" y="25"/>
                      </a:lnTo>
                      <a:lnTo>
                        <a:pt x="11" y="25"/>
                      </a:lnTo>
                      <a:lnTo>
                        <a:pt x="10" y="25"/>
                      </a:lnTo>
                      <a:lnTo>
                        <a:pt x="9" y="25"/>
                      </a:lnTo>
                      <a:lnTo>
                        <a:pt x="9" y="25"/>
                      </a:lnTo>
                      <a:lnTo>
                        <a:pt x="9" y="26"/>
                      </a:lnTo>
                      <a:lnTo>
                        <a:pt x="8" y="27"/>
                      </a:lnTo>
                      <a:lnTo>
                        <a:pt x="8" y="27"/>
                      </a:lnTo>
                      <a:lnTo>
                        <a:pt x="8" y="27"/>
                      </a:lnTo>
                      <a:lnTo>
                        <a:pt x="8" y="28"/>
                      </a:lnTo>
                      <a:lnTo>
                        <a:pt x="8" y="28"/>
                      </a:lnTo>
                      <a:lnTo>
                        <a:pt x="9" y="29"/>
                      </a:lnTo>
                      <a:lnTo>
                        <a:pt x="10" y="30"/>
                      </a:lnTo>
                      <a:lnTo>
                        <a:pt x="10" y="30"/>
                      </a:lnTo>
                      <a:lnTo>
                        <a:pt x="11" y="31"/>
                      </a:lnTo>
                      <a:lnTo>
                        <a:pt x="11" y="31"/>
                      </a:lnTo>
                      <a:lnTo>
                        <a:pt x="10" y="31"/>
                      </a:lnTo>
                      <a:lnTo>
                        <a:pt x="8" y="32"/>
                      </a:lnTo>
                      <a:lnTo>
                        <a:pt x="7" y="32"/>
                      </a:lnTo>
                      <a:lnTo>
                        <a:pt x="5" y="32"/>
                      </a:lnTo>
                      <a:lnTo>
                        <a:pt x="5" y="32"/>
                      </a:lnTo>
                      <a:lnTo>
                        <a:pt x="5" y="33"/>
                      </a:lnTo>
                      <a:lnTo>
                        <a:pt x="3" y="33"/>
                      </a:lnTo>
                      <a:lnTo>
                        <a:pt x="3" y="34"/>
                      </a:lnTo>
                      <a:lnTo>
                        <a:pt x="2" y="35"/>
                      </a:lnTo>
                      <a:lnTo>
                        <a:pt x="1" y="37"/>
                      </a:lnTo>
                      <a:lnTo>
                        <a:pt x="0" y="39"/>
                      </a:lnTo>
                      <a:lnTo>
                        <a:pt x="0" y="39"/>
                      </a:lnTo>
                      <a:lnTo>
                        <a:pt x="0" y="40"/>
                      </a:lnTo>
                      <a:lnTo>
                        <a:pt x="0" y="40"/>
                      </a:lnTo>
                      <a:lnTo>
                        <a:pt x="0" y="41"/>
                      </a:lnTo>
                      <a:lnTo>
                        <a:pt x="0" y="42"/>
                      </a:lnTo>
                      <a:lnTo>
                        <a:pt x="1" y="43"/>
                      </a:lnTo>
                      <a:lnTo>
                        <a:pt x="3" y="43"/>
                      </a:lnTo>
                      <a:lnTo>
                        <a:pt x="4" y="44"/>
                      </a:lnTo>
                      <a:lnTo>
                        <a:pt x="5" y="44"/>
                      </a:lnTo>
                      <a:lnTo>
                        <a:pt x="9" y="45"/>
                      </a:lnTo>
                      <a:lnTo>
                        <a:pt x="9" y="45"/>
                      </a:lnTo>
                      <a:lnTo>
                        <a:pt x="8" y="46"/>
                      </a:lnTo>
                      <a:lnTo>
                        <a:pt x="8" y="47"/>
                      </a:lnTo>
                      <a:lnTo>
                        <a:pt x="9" y="47"/>
                      </a:lnTo>
                      <a:lnTo>
                        <a:pt x="10" y="48"/>
                      </a:lnTo>
                      <a:lnTo>
                        <a:pt x="10" y="48"/>
                      </a:lnTo>
                      <a:lnTo>
                        <a:pt x="11" y="49"/>
                      </a:lnTo>
                      <a:lnTo>
                        <a:pt x="12" y="49"/>
                      </a:lnTo>
                      <a:lnTo>
                        <a:pt x="13" y="49"/>
                      </a:lnTo>
                      <a:lnTo>
                        <a:pt x="15" y="50"/>
                      </a:lnTo>
                      <a:lnTo>
                        <a:pt x="15" y="50"/>
                      </a:lnTo>
                      <a:lnTo>
                        <a:pt x="15" y="51"/>
                      </a:lnTo>
                      <a:lnTo>
                        <a:pt x="15" y="52"/>
                      </a:lnTo>
                      <a:lnTo>
                        <a:pt x="15" y="53"/>
                      </a:lnTo>
                      <a:lnTo>
                        <a:pt x="15" y="53"/>
                      </a:lnTo>
                      <a:lnTo>
                        <a:pt x="15" y="54"/>
                      </a:lnTo>
                      <a:lnTo>
                        <a:pt x="16" y="54"/>
                      </a:lnTo>
                      <a:lnTo>
                        <a:pt x="16" y="54"/>
                      </a:lnTo>
                      <a:lnTo>
                        <a:pt x="17" y="54"/>
                      </a:lnTo>
                      <a:lnTo>
                        <a:pt x="17" y="54"/>
                      </a:lnTo>
                      <a:lnTo>
                        <a:pt x="18" y="54"/>
                      </a:lnTo>
                      <a:lnTo>
                        <a:pt x="19" y="54"/>
                      </a:lnTo>
                      <a:lnTo>
                        <a:pt x="19" y="54"/>
                      </a:lnTo>
                      <a:lnTo>
                        <a:pt x="20" y="54"/>
                      </a:lnTo>
                      <a:lnTo>
                        <a:pt x="20" y="54"/>
                      </a:lnTo>
                      <a:lnTo>
                        <a:pt x="17" y="54"/>
                      </a:lnTo>
                      <a:lnTo>
                        <a:pt x="16" y="55"/>
                      </a:lnTo>
                      <a:lnTo>
                        <a:pt x="15" y="55"/>
                      </a:lnTo>
                      <a:lnTo>
                        <a:pt x="15" y="55"/>
                      </a:lnTo>
                      <a:lnTo>
                        <a:pt x="14" y="56"/>
                      </a:lnTo>
                      <a:lnTo>
                        <a:pt x="13" y="57"/>
                      </a:lnTo>
                      <a:lnTo>
                        <a:pt x="13" y="58"/>
                      </a:lnTo>
                      <a:lnTo>
                        <a:pt x="12" y="59"/>
                      </a:lnTo>
                      <a:lnTo>
                        <a:pt x="12" y="59"/>
                      </a:lnTo>
                      <a:lnTo>
                        <a:pt x="12" y="60"/>
                      </a:lnTo>
                      <a:lnTo>
                        <a:pt x="12" y="60"/>
                      </a:lnTo>
                      <a:lnTo>
                        <a:pt x="13" y="61"/>
                      </a:lnTo>
                      <a:lnTo>
                        <a:pt x="14" y="62"/>
                      </a:lnTo>
                      <a:lnTo>
                        <a:pt x="15" y="63"/>
                      </a:lnTo>
                      <a:lnTo>
                        <a:pt x="17" y="64"/>
                      </a:lnTo>
                      <a:lnTo>
                        <a:pt x="19" y="64"/>
                      </a:lnTo>
                      <a:lnTo>
                        <a:pt x="20" y="64"/>
                      </a:lnTo>
                      <a:lnTo>
                        <a:pt x="21" y="64"/>
                      </a:lnTo>
                      <a:lnTo>
                        <a:pt x="21" y="64"/>
                      </a:lnTo>
                      <a:lnTo>
                        <a:pt x="22" y="64"/>
                      </a:lnTo>
                      <a:lnTo>
                        <a:pt x="22" y="64"/>
                      </a:lnTo>
                      <a:lnTo>
                        <a:pt x="23" y="65"/>
                      </a:lnTo>
                      <a:lnTo>
                        <a:pt x="24" y="65"/>
                      </a:lnTo>
                      <a:lnTo>
                        <a:pt x="25" y="65"/>
                      </a:lnTo>
                      <a:lnTo>
                        <a:pt x="25" y="65"/>
                      </a:lnTo>
                      <a:lnTo>
                        <a:pt x="25" y="65"/>
                      </a:lnTo>
                      <a:lnTo>
                        <a:pt x="25" y="66"/>
                      </a:lnTo>
                      <a:lnTo>
                        <a:pt x="24" y="67"/>
                      </a:lnTo>
                      <a:lnTo>
                        <a:pt x="24" y="67"/>
                      </a:lnTo>
                      <a:lnTo>
                        <a:pt x="25" y="67"/>
                      </a:lnTo>
                      <a:lnTo>
                        <a:pt x="26" y="67"/>
                      </a:lnTo>
                      <a:lnTo>
                        <a:pt x="27" y="67"/>
                      </a:lnTo>
                      <a:lnTo>
                        <a:pt x="27" y="67"/>
                      </a:lnTo>
                      <a:lnTo>
                        <a:pt x="28" y="68"/>
                      </a:lnTo>
                      <a:lnTo>
                        <a:pt x="28" y="69"/>
                      </a:lnTo>
                      <a:lnTo>
                        <a:pt x="29" y="70"/>
                      </a:lnTo>
                      <a:lnTo>
                        <a:pt x="29" y="70"/>
                      </a:lnTo>
                      <a:lnTo>
                        <a:pt x="30" y="71"/>
                      </a:lnTo>
                      <a:lnTo>
                        <a:pt x="31" y="71"/>
                      </a:lnTo>
                      <a:lnTo>
                        <a:pt x="31" y="72"/>
                      </a:lnTo>
                      <a:lnTo>
                        <a:pt x="31" y="72"/>
                      </a:lnTo>
                      <a:lnTo>
                        <a:pt x="32" y="72"/>
                      </a:lnTo>
                      <a:lnTo>
                        <a:pt x="33" y="72"/>
                      </a:lnTo>
                      <a:lnTo>
                        <a:pt x="34" y="72"/>
                      </a:lnTo>
                      <a:lnTo>
                        <a:pt x="35" y="71"/>
                      </a:lnTo>
                      <a:lnTo>
                        <a:pt x="36" y="71"/>
                      </a:lnTo>
                      <a:lnTo>
                        <a:pt x="36" y="70"/>
                      </a:lnTo>
                      <a:lnTo>
                        <a:pt x="37" y="69"/>
                      </a:lnTo>
                      <a:lnTo>
                        <a:pt x="37" y="68"/>
                      </a:lnTo>
                      <a:lnTo>
                        <a:pt x="37" y="68"/>
                      </a:lnTo>
                      <a:lnTo>
                        <a:pt x="37" y="69"/>
                      </a:lnTo>
                      <a:lnTo>
                        <a:pt x="38" y="69"/>
                      </a:lnTo>
                      <a:lnTo>
                        <a:pt x="39" y="69"/>
                      </a:lnTo>
                      <a:lnTo>
                        <a:pt x="41" y="69"/>
                      </a:lnTo>
                      <a:lnTo>
                        <a:pt x="41" y="68"/>
                      </a:lnTo>
                      <a:lnTo>
                        <a:pt x="41" y="68"/>
                      </a:lnTo>
                      <a:lnTo>
                        <a:pt x="41" y="68"/>
                      </a:lnTo>
                      <a:lnTo>
                        <a:pt x="42" y="67"/>
                      </a:lnTo>
                      <a:lnTo>
                        <a:pt x="42" y="66"/>
                      </a:lnTo>
                      <a:lnTo>
                        <a:pt x="42" y="64"/>
                      </a:lnTo>
                      <a:lnTo>
                        <a:pt x="42" y="64"/>
                      </a:lnTo>
                      <a:lnTo>
                        <a:pt x="43" y="64"/>
                      </a:lnTo>
                      <a:lnTo>
                        <a:pt x="43" y="64"/>
                      </a:lnTo>
                      <a:lnTo>
                        <a:pt x="44" y="65"/>
                      </a:lnTo>
                      <a:lnTo>
                        <a:pt x="45" y="65"/>
                      </a:lnTo>
                      <a:lnTo>
                        <a:pt x="45" y="65"/>
                      </a:lnTo>
                      <a:lnTo>
                        <a:pt x="46" y="65"/>
                      </a:lnTo>
                      <a:lnTo>
                        <a:pt x="46" y="65"/>
                      </a:lnTo>
                      <a:lnTo>
                        <a:pt x="46" y="65"/>
                      </a:lnTo>
                      <a:lnTo>
                        <a:pt x="46" y="63"/>
                      </a:lnTo>
                      <a:lnTo>
                        <a:pt x="45" y="62"/>
                      </a:lnTo>
                      <a:lnTo>
                        <a:pt x="44" y="60"/>
                      </a:lnTo>
                      <a:lnTo>
                        <a:pt x="43" y="59"/>
                      </a:lnTo>
                      <a:lnTo>
                        <a:pt x="42" y="57"/>
                      </a:lnTo>
                      <a:lnTo>
                        <a:pt x="42" y="56"/>
                      </a:lnTo>
                      <a:lnTo>
                        <a:pt x="42" y="55"/>
                      </a:lnTo>
                      <a:lnTo>
                        <a:pt x="42" y="55"/>
                      </a:lnTo>
                      <a:lnTo>
                        <a:pt x="42" y="53"/>
                      </a:lnTo>
                      <a:lnTo>
                        <a:pt x="42" y="53"/>
                      </a:lnTo>
                      <a:lnTo>
                        <a:pt x="43" y="53"/>
                      </a:lnTo>
                      <a:lnTo>
                        <a:pt x="44" y="53"/>
                      </a:lnTo>
                      <a:lnTo>
                        <a:pt x="45" y="53"/>
                      </a:lnTo>
                      <a:lnTo>
                        <a:pt x="45" y="53"/>
                      </a:lnTo>
                      <a:lnTo>
                        <a:pt x="46" y="52"/>
                      </a:lnTo>
                      <a:lnTo>
                        <a:pt x="46" y="52"/>
                      </a:lnTo>
                      <a:lnTo>
                        <a:pt x="46" y="51"/>
                      </a:lnTo>
                      <a:lnTo>
                        <a:pt x="46" y="51"/>
                      </a:lnTo>
                      <a:lnTo>
                        <a:pt x="47" y="50"/>
                      </a:lnTo>
                      <a:lnTo>
                        <a:pt x="47" y="48"/>
                      </a:lnTo>
                      <a:lnTo>
                        <a:pt x="47" y="48"/>
                      </a:lnTo>
                      <a:lnTo>
                        <a:pt x="47" y="48"/>
                      </a:lnTo>
                      <a:lnTo>
                        <a:pt x="48" y="48"/>
                      </a:lnTo>
                      <a:lnTo>
                        <a:pt x="48" y="48"/>
                      </a:lnTo>
                      <a:lnTo>
                        <a:pt x="48" y="47"/>
                      </a:lnTo>
                      <a:lnTo>
                        <a:pt x="48" y="47"/>
                      </a:lnTo>
                      <a:lnTo>
                        <a:pt x="49" y="47"/>
                      </a:lnTo>
                      <a:lnTo>
                        <a:pt x="49" y="47"/>
                      </a:lnTo>
                      <a:lnTo>
                        <a:pt x="50" y="46"/>
                      </a:lnTo>
                      <a:lnTo>
                        <a:pt x="50" y="46"/>
                      </a:lnTo>
                      <a:lnTo>
                        <a:pt x="50" y="45"/>
                      </a:lnTo>
                      <a:lnTo>
                        <a:pt x="50" y="45"/>
                      </a:lnTo>
                      <a:lnTo>
                        <a:pt x="50" y="45"/>
                      </a:lnTo>
                      <a:lnTo>
                        <a:pt x="50" y="45"/>
                      </a:lnTo>
                      <a:lnTo>
                        <a:pt x="50" y="45"/>
                      </a:lnTo>
                      <a:lnTo>
                        <a:pt x="51" y="45"/>
                      </a:lnTo>
                      <a:lnTo>
                        <a:pt x="53" y="44"/>
                      </a:lnTo>
                      <a:lnTo>
                        <a:pt x="55" y="45"/>
                      </a:lnTo>
                      <a:lnTo>
                        <a:pt x="55" y="45"/>
                      </a:lnTo>
                      <a:lnTo>
                        <a:pt x="56" y="46"/>
                      </a:lnTo>
                      <a:lnTo>
                        <a:pt x="56" y="48"/>
                      </a:lnTo>
                      <a:lnTo>
                        <a:pt x="57" y="49"/>
                      </a:lnTo>
                      <a:lnTo>
                        <a:pt x="58" y="50"/>
                      </a:lnTo>
                      <a:lnTo>
                        <a:pt x="58" y="50"/>
                      </a:lnTo>
                      <a:lnTo>
                        <a:pt x="60" y="51"/>
                      </a:lnTo>
                      <a:lnTo>
                        <a:pt x="61" y="51"/>
                      </a:lnTo>
                      <a:lnTo>
                        <a:pt x="61" y="51"/>
                      </a:lnTo>
                      <a:lnTo>
                        <a:pt x="62" y="50"/>
                      </a:lnTo>
                      <a:lnTo>
                        <a:pt x="64" y="49"/>
                      </a:lnTo>
                      <a:lnTo>
                        <a:pt x="64" y="49"/>
                      </a:lnTo>
                      <a:lnTo>
                        <a:pt x="64" y="50"/>
                      </a:lnTo>
                      <a:lnTo>
                        <a:pt x="65" y="50"/>
                      </a:lnTo>
                      <a:lnTo>
                        <a:pt x="67" y="50"/>
                      </a:lnTo>
                      <a:lnTo>
                        <a:pt x="70" y="51"/>
                      </a:lnTo>
                      <a:lnTo>
                        <a:pt x="70" y="51"/>
                      </a:lnTo>
                      <a:lnTo>
                        <a:pt x="69" y="53"/>
                      </a:lnTo>
                      <a:lnTo>
                        <a:pt x="67" y="54"/>
                      </a:lnTo>
                      <a:lnTo>
                        <a:pt x="67" y="55"/>
                      </a:lnTo>
                      <a:lnTo>
                        <a:pt x="67" y="56"/>
                      </a:lnTo>
                      <a:lnTo>
                        <a:pt x="66" y="57"/>
                      </a:lnTo>
                      <a:lnTo>
                        <a:pt x="66" y="59"/>
                      </a:lnTo>
                      <a:lnTo>
                        <a:pt x="66" y="59"/>
                      </a:lnTo>
                      <a:lnTo>
                        <a:pt x="67" y="59"/>
                      </a:lnTo>
                      <a:lnTo>
                        <a:pt x="68" y="59"/>
                      </a:lnTo>
                      <a:lnTo>
                        <a:pt x="68" y="59"/>
                      </a:lnTo>
                      <a:lnTo>
                        <a:pt x="68" y="60"/>
                      </a:lnTo>
                      <a:lnTo>
                        <a:pt x="68" y="60"/>
                      </a:lnTo>
                      <a:lnTo>
                        <a:pt x="68" y="60"/>
                      </a:lnTo>
                      <a:lnTo>
                        <a:pt x="69" y="61"/>
                      </a:lnTo>
                      <a:lnTo>
                        <a:pt x="69" y="61"/>
                      </a:lnTo>
                      <a:lnTo>
                        <a:pt x="70" y="62"/>
                      </a:lnTo>
                      <a:lnTo>
                        <a:pt x="70" y="63"/>
                      </a:lnTo>
                      <a:lnTo>
                        <a:pt x="71" y="64"/>
                      </a:lnTo>
                      <a:lnTo>
                        <a:pt x="71" y="64"/>
                      </a:lnTo>
                      <a:lnTo>
                        <a:pt x="71" y="64"/>
                      </a:lnTo>
                      <a:lnTo>
                        <a:pt x="72" y="64"/>
                      </a:lnTo>
                      <a:lnTo>
                        <a:pt x="73" y="65"/>
                      </a:lnTo>
                      <a:lnTo>
                        <a:pt x="74" y="65"/>
                      </a:lnTo>
                      <a:lnTo>
                        <a:pt x="76" y="64"/>
                      </a:lnTo>
                      <a:lnTo>
                        <a:pt x="76" y="64"/>
                      </a:lnTo>
                      <a:lnTo>
                        <a:pt x="77" y="66"/>
                      </a:lnTo>
                      <a:lnTo>
                        <a:pt x="78" y="67"/>
                      </a:lnTo>
                      <a:lnTo>
                        <a:pt x="79" y="68"/>
                      </a:lnTo>
                      <a:lnTo>
                        <a:pt x="80" y="68"/>
                      </a:lnTo>
                      <a:lnTo>
                        <a:pt x="81" y="69"/>
                      </a:lnTo>
                      <a:lnTo>
                        <a:pt x="81" y="69"/>
                      </a:lnTo>
                      <a:lnTo>
                        <a:pt x="82" y="69"/>
                      </a:lnTo>
                      <a:lnTo>
                        <a:pt x="83" y="69"/>
                      </a:lnTo>
                      <a:lnTo>
                        <a:pt x="84" y="68"/>
                      </a:lnTo>
                      <a:lnTo>
                        <a:pt x="84" y="68"/>
                      </a:lnTo>
                      <a:lnTo>
                        <a:pt x="84" y="68"/>
                      </a:lnTo>
                      <a:lnTo>
                        <a:pt x="86" y="67"/>
                      </a:lnTo>
                      <a:lnTo>
                        <a:pt x="87" y="66"/>
                      </a:lnTo>
                      <a:lnTo>
                        <a:pt x="90" y="65"/>
                      </a:lnTo>
                      <a:lnTo>
                        <a:pt x="91" y="64"/>
                      </a:lnTo>
                      <a:lnTo>
                        <a:pt x="92" y="64"/>
                      </a:lnTo>
                      <a:lnTo>
                        <a:pt x="93" y="63"/>
                      </a:lnTo>
                      <a:lnTo>
                        <a:pt x="93" y="61"/>
                      </a:lnTo>
                      <a:lnTo>
                        <a:pt x="93" y="61"/>
                      </a:lnTo>
                      <a:lnTo>
                        <a:pt x="94" y="61"/>
                      </a:lnTo>
                      <a:lnTo>
                        <a:pt x="96" y="61"/>
                      </a:lnTo>
                      <a:lnTo>
                        <a:pt x="96" y="61"/>
                      </a:lnTo>
                      <a:lnTo>
                        <a:pt x="96" y="60"/>
                      </a:lnTo>
                      <a:lnTo>
                        <a:pt x="96" y="60"/>
                      </a:lnTo>
                      <a:lnTo>
                        <a:pt x="96" y="60"/>
                      </a:lnTo>
                      <a:lnTo>
                        <a:pt x="97" y="60"/>
                      </a:lnTo>
                      <a:lnTo>
                        <a:pt x="98" y="60"/>
                      </a:lnTo>
                      <a:lnTo>
                        <a:pt x="98" y="60"/>
                      </a:lnTo>
                      <a:lnTo>
                        <a:pt x="99" y="59"/>
                      </a:lnTo>
                      <a:lnTo>
                        <a:pt x="99" y="59"/>
                      </a:lnTo>
                      <a:lnTo>
                        <a:pt x="99" y="59"/>
                      </a:lnTo>
                      <a:lnTo>
                        <a:pt x="100" y="58"/>
                      </a:lnTo>
                      <a:lnTo>
                        <a:pt x="100" y="57"/>
                      </a:lnTo>
                      <a:lnTo>
                        <a:pt x="100" y="57"/>
                      </a:lnTo>
                      <a:lnTo>
                        <a:pt x="102" y="57"/>
                      </a:lnTo>
                      <a:lnTo>
                        <a:pt x="105" y="56"/>
                      </a:lnTo>
                      <a:lnTo>
                        <a:pt x="106" y="56"/>
                      </a:lnTo>
                      <a:lnTo>
                        <a:pt x="107" y="56"/>
                      </a:lnTo>
                      <a:lnTo>
                        <a:pt x="108" y="55"/>
                      </a:lnTo>
                      <a:lnTo>
                        <a:pt x="109" y="54"/>
                      </a:lnTo>
                      <a:lnTo>
                        <a:pt x="109" y="54"/>
                      </a:lnTo>
                      <a:lnTo>
                        <a:pt x="109" y="53"/>
                      </a:lnTo>
                      <a:lnTo>
                        <a:pt x="110" y="52"/>
                      </a:lnTo>
                      <a:lnTo>
                        <a:pt x="110" y="51"/>
                      </a:lnTo>
                      <a:lnTo>
                        <a:pt x="110" y="50"/>
                      </a:lnTo>
                      <a:lnTo>
                        <a:pt x="110" y="50"/>
                      </a:lnTo>
                      <a:close/>
                    </a:path>
                  </a:pathLst>
                </a:custGeom>
                <a:solidFill>
                  <a:srgbClr val="AFD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87" name="Freeform 1123">
                  <a:extLst>
                    <a:ext uri="{FF2B5EF4-FFF2-40B4-BE49-F238E27FC236}">
                      <a16:creationId xmlns:a16="http://schemas.microsoft.com/office/drawing/2014/main" id="{68DA36E5-2017-4B27-B2AF-A3B090762C82}"/>
                    </a:ext>
                  </a:extLst>
                </p:cNvPr>
                <p:cNvSpPr>
                  <a:spLocks/>
                </p:cNvSpPr>
                <p:nvPr/>
              </p:nvSpPr>
              <p:spPr bwMode="auto">
                <a:xfrm>
                  <a:off x="3081" y="1408"/>
                  <a:ext cx="42" cy="27"/>
                </a:xfrm>
                <a:custGeom>
                  <a:avLst/>
                  <a:gdLst>
                    <a:gd name="T0" fmla="*/ 0 w 42"/>
                    <a:gd name="T1" fmla="*/ 6 h 27"/>
                    <a:gd name="T2" fmla="*/ 0 w 42"/>
                    <a:gd name="T3" fmla="*/ 9 h 27"/>
                    <a:gd name="T4" fmla="*/ 1 w 42"/>
                    <a:gd name="T5" fmla="*/ 11 h 27"/>
                    <a:gd name="T6" fmla="*/ 2 w 42"/>
                    <a:gd name="T7" fmla="*/ 13 h 27"/>
                    <a:gd name="T8" fmla="*/ 6 w 42"/>
                    <a:gd name="T9" fmla="*/ 14 h 27"/>
                    <a:gd name="T10" fmla="*/ 8 w 42"/>
                    <a:gd name="T11" fmla="*/ 15 h 27"/>
                    <a:gd name="T12" fmla="*/ 7 w 42"/>
                    <a:gd name="T13" fmla="*/ 17 h 27"/>
                    <a:gd name="T14" fmla="*/ 6 w 42"/>
                    <a:gd name="T15" fmla="*/ 18 h 27"/>
                    <a:gd name="T16" fmla="*/ 5 w 42"/>
                    <a:gd name="T17" fmla="*/ 19 h 27"/>
                    <a:gd name="T18" fmla="*/ 5 w 42"/>
                    <a:gd name="T19" fmla="*/ 20 h 27"/>
                    <a:gd name="T20" fmla="*/ 7 w 42"/>
                    <a:gd name="T21" fmla="*/ 22 h 27"/>
                    <a:gd name="T22" fmla="*/ 9 w 42"/>
                    <a:gd name="T23" fmla="*/ 24 h 27"/>
                    <a:gd name="T24" fmla="*/ 12 w 42"/>
                    <a:gd name="T25" fmla="*/ 24 h 27"/>
                    <a:gd name="T26" fmla="*/ 14 w 42"/>
                    <a:gd name="T27" fmla="*/ 24 h 27"/>
                    <a:gd name="T28" fmla="*/ 16 w 42"/>
                    <a:gd name="T29" fmla="*/ 23 h 27"/>
                    <a:gd name="T30" fmla="*/ 17 w 42"/>
                    <a:gd name="T31" fmla="*/ 22 h 27"/>
                    <a:gd name="T32" fmla="*/ 20 w 42"/>
                    <a:gd name="T33" fmla="*/ 24 h 27"/>
                    <a:gd name="T34" fmla="*/ 23 w 42"/>
                    <a:gd name="T35" fmla="*/ 26 h 27"/>
                    <a:gd name="T36" fmla="*/ 26 w 42"/>
                    <a:gd name="T37" fmla="*/ 27 h 27"/>
                    <a:gd name="T38" fmla="*/ 27 w 42"/>
                    <a:gd name="T39" fmla="*/ 26 h 27"/>
                    <a:gd name="T40" fmla="*/ 29 w 42"/>
                    <a:gd name="T41" fmla="*/ 26 h 27"/>
                    <a:gd name="T42" fmla="*/ 30 w 42"/>
                    <a:gd name="T43" fmla="*/ 25 h 27"/>
                    <a:gd name="T44" fmla="*/ 31 w 42"/>
                    <a:gd name="T45" fmla="*/ 23 h 27"/>
                    <a:gd name="T46" fmla="*/ 31 w 42"/>
                    <a:gd name="T47" fmla="*/ 22 h 27"/>
                    <a:gd name="T48" fmla="*/ 33 w 42"/>
                    <a:gd name="T49" fmla="*/ 21 h 27"/>
                    <a:gd name="T50" fmla="*/ 37 w 42"/>
                    <a:gd name="T51" fmla="*/ 21 h 27"/>
                    <a:gd name="T52" fmla="*/ 39 w 42"/>
                    <a:gd name="T53" fmla="*/ 20 h 27"/>
                    <a:gd name="T54" fmla="*/ 41 w 42"/>
                    <a:gd name="T55" fmla="*/ 19 h 27"/>
                    <a:gd name="T56" fmla="*/ 42 w 42"/>
                    <a:gd name="T57" fmla="*/ 17 h 27"/>
                    <a:gd name="T58" fmla="*/ 42 w 42"/>
                    <a:gd name="T59" fmla="*/ 15 h 27"/>
                    <a:gd name="T60" fmla="*/ 41 w 42"/>
                    <a:gd name="T61" fmla="*/ 13 h 27"/>
                    <a:gd name="T62" fmla="*/ 40 w 42"/>
                    <a:gd name="T63" fmla="*/ 12 h 27"/>
                    <a:gd name="T64" fmla="*/ 38 w 42"/>
                    <a:gd name="T65" fmla="*/ 9 h 27"/>
                    <a:gd name="T66" fmla="*/ 35 w 42"/>
                    <a:gd name="T67" fmla="*/ 6 h 27"/>
                    <a:gd name="T68" fmla="*/ 34 w 42"/>
                    <a:gd name="T69" fmla="*/ 5 h 27"/>
                    <a:gd name="T70" fmla="*/ 34 w 42"/>
                    <a:gd name="T71" fmla="*/ 4 h 27"/>
                    <a:gd name="T72" fmla="*/ 30 w 42"/>
                    <a:gd name="T73" fmla="*/ 3 h 27"/>
                    <a:gd name="T74" fmla="*/ 26 w 42"/>
                    <a:gd name="T75" fmla="*/ 1 h 27"/>
                    <a:gd name="T76" fmla="*/ 22 w 42"/>
                    <a:gd name="T77" fmla="*/ 0 h 27"/>
                    <a:gd name="T78" fmla="*/ 0 w 42"/>
                    <a:gd name="T7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27">
                      <a:moveTo>
                        <a:pt x="0" y="6"/>
                      </a:moveTo>
                      <a:lnTo>
                        <a:pt x="0" y="6"/>
                      </a:lnTo>
                      <a:lnTo>
                        <a:pt x="0" y="8"/>
                      </a:lnTo>
                      <a:lnTo>
                        <a:pt x="0" y="9"/>
                      </a:lnTo>
                      <a:lnTo>
                        <a:pt x="0" y="9"/>
                      </a:lnTo>
                      <a:lnTo>
                        <a:pt x="1" y="11"/>
                      </a:lnTo>
                      <a:lnTo>
                        <a:pt x="1" y="12"/>
                      </a:lnTo>
                      <a:lnTo>
                        <a:pt x="2" y="13"/>
                      </a:lnTo>
                      <a:lnTo>
                        <a:pt x="3" y="13"/>
                      </a:lnTo>
                      <a:lnTo>
                        <a:pt x="6" y="14"/>
                      </a:lnTo>
                      <a:lnTo>
                        <a:pt x="8" y="15"/>
                      </a:lnTo>
                      <a:lnTo>
                        <a:pt x="8" y="15"/>
                      </a:lnTo>
                      <a:lnTo>
                        <a:pt x="8" y="16"/>
                      </a:lnTo>
                      <a:lnTo>
                        <a:pt x="7" y="17"/>
                      </a:lnTo>
                      <a:lnTo>
                        <a:pt x="6" y="18"/>
                      </a:lnTo>
                      <a:lnTo>
                        <a:pt x="6" y="18"/>
                      </a:lnTo>
                      <a:lnTo>
                        <a:pt x="5" y="19"/>
                      </a:lnTo>
                      <a:lnTo>
                        <a:pt x="5" y="19"/>
                      </a:lnTo>
                      <a:lnTo>
                        <a:pt x="5" y="20"/>
                      </a:lnTo>
                      <a:lnTo>
                        <a:pt x="5" y="20"/>
                      </a:lnTo>
                      <a:lnTo>
                        <a:pt x="6" y="21"/>
                      </a:lnTo>
                      <a:lnTo>
                        <a:pt x="7" y="22"/>
                      </a:lnTo>
                      <a:lnTo>
                        <a:pt x="8" y="23"/>
                      </a:lnTo>
                      <a:lnTo>
                        <a:pt x="9" y="24"/>
                      </a:lnTo>
                      <a:lnTo>
                        <a:pt x="11" y="24"/>
                      </a:lnTo>
                      <a:lnTo>
                        <a:pt x="12" y="24"/>
                      </a:lnTo>
                      <a:lnTo>
                        <a:pt x="13" y="24"/>
                      </a:lnTo>
                      <a:lnTo>
                        <a:pt x="14" y="24"/>
                      </a:lnTo>
                      <a:lnTo>
                        <a:pt x="15" y="24"/>
                      </a:lnTo>
                      <a:lnTo>
                        <a:pt x="16" y="23"/>
                      </a:lnTo>
                      <a:lnTo>
                        <a:pt x="17" y="22"/>
                      </a:lnTo>
                      <a:lnTo>
                        <a:pt x="17" y="22"/>
                      </a:lnTo>
                      <a:lnTo>
                        <a:pt x="19" y="23"/>
                      </a:lnTo>
                      <a:lnTo>
                        <a:pt x="20" y="24"/>
                      </a:lnTo>
                      <a:lnTo>
                        <a:pt x="22" y="25"/>
                      </a:lnTo>
                      <a:lnTo>
                        <a:pt x="23" y="26"/>
                      </a:lnTo>
                      <a:lnTo>
                        <a:pt x="24" y="26"/>
                      </a:lnTo>
                      <a:lnTo>
                        <a:pt x="26" y="27"/>
                      </a:lnTo>
                      <a:lnTo>
                        <a:pt x="27" y="26"/>
                      </a:lnTo>
                      <a:lnTo>
                        <a:pt x="27" y="26"/>
                      </a:lnTo>
                      <a:lnTo>
                        <a:pt x="28" y="26"/>
                      </a:lnTo>
                      <a:lnTo>
                        <a:pt x="29" y="26"/>
                      </a:lnTo>
                      <a:lnTo>
                        <a:pt x="29" y="25"/>
                      </a:lnTo>
                      <a:lnTo>
                        <a:pt x="30" y="25"/>
                      </a:lnTo>
                      <a:lnTo>
                        <a:pt x="30" y="23"/>
                      </a:lnTo>
                      <a:lnTo>
                        <a:pt x="31" y="23"/>
                      </a:lnTo>
                      <a:lnTo>
                        <a:pt x="31" y="22"/>
                      </a:lnTo>
                      <a:lnTo>
                        <a:pt x="31" y="22"/>
                      </a:lnTo>
                      <a:lnTo>
                        <a:pt x="32" y="22"/>
                      </a:lnTo>
                      <a:lnTo>
                        <a:pt x="33" y="21"/>
                      </a:lnTo>
                      <a:lnTo>
                        <a:pt x="35" y="21"/>
                      </a:lnTo>
                      <a:lnTo>
                        <a:pt x="37" y="21"/>
                      </a:lnTo>
                      <a:lnTo>
                        <a:pt x="39" y="20"/>
                      </a:lnTo>
                      <a:lnTo>
                        <a:pt x="39" y="20"/>
                      </a:lnTo>
                      <a:lnTo>
                        <a:pt x="40" y="19"/>
                      </a:lnTo>
                      <a:lnTo>
                        <a:pt x="41" y="19"/>
                      </a:lnTo>
                      <a:lnTo>
                        <a:pt x="42" y="18"/>
                      </a:lnTo>
                      <a:lnTo>
                        <a:pt x="42" y="17"/>
                      </a:lnTo>
                      <a:lnTo>
                        <a:pt x="42" y="16"/>
                      </a:lnTo>
                      <a:lnTo>
                        <a:pt x="42" y="15"/>
                      </a:lnTo>
                      <a:lnTo>
                        <a:pt x="42" y="14"/>
                      </a:lnTo>
                      <a:lnTo>
                        <a:pt x="41" y="13"/>
                      </a:lnTo>
                      <a:lnTo>
                        <a:pt x="41" y="13"/>
                      </a:lnTo>
                      <a:lnTo>
                        <a:pt x="40" y="12"/>
                      </a:lnTo>
                      <a:lnTo>
                        <a:pt x="40" y="11"/>
                      </a:lnTo>
                      <a:lnTo>
                        <a:pt x="38" y="9"/>
                      </a:lnTo>
                      <a:lnTo>
                        <a:pt x="36" y="8"/>
                      </a:lnTo>
                      <a:lnTo>
                        <a:pt x="35" y="6"/>
                      </a:lnTo>
                      <a:lnTo>
                        <a:pt x="35" y="6"/>
                      </a:lnTo>
                      <a:lnTo>
                        <a:pt x="34" y="5"/>
                      </a:lnTo>
                      <a:lnTo>
                        <a:pt x="34" y="5"/>
                      </a:lnTo>
                      <a:lnTo>
                        <a:pt x="34" y="4"/>
                      </a:lnTo>
                      <a:lnTo>
                        <a:pt x="34" y="4"/>
                      </a:lnTo>
                      <a:lnTo>
                        <a:pt x="30" y="3"/>
                      </a:lnTo>
                      <a:lnTo>
                        <a:pt x="30" y="3"/>
                      </a:lnTo>
                      <a:lnTo>
                        <a:pt x="26" y="1"/>
                      </a:lnTo>
                      <a:lnTo>
                        <a:pt x="23" y="1"/>
                      </a:lnTo>
                      <a:lnTo>
                        <a:pt x="22" y="0"/>
                      </a:lnTo>
                      <a:lnTo>
                        <a:pt x="21" y="0"/>
                      </a:lnTo>
                      <a:lnTo>
                        <a:pt x="0" y="6"/>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88" name="Freeform 1124">
                  <a:extLst>
                    <a:ext uri="{FF2B5EF4-FFF2-40B4-BE49-F238E27FC236}">
                      <a16:creationId xmlns:a16="http://schemas.microsoft.com/office/drawing/2014/main" id="{787A1865-2405-4B12-8C2C-B1AB55315807}"/>
                    </a:ext>
                  </a:extLst>
                </p:cNvPr>
                <p:cNvSpPr>
                  <a:spLocks/>
                </p:cNvSpPr>
                <p:nvPr/>
              </p:nvSpPr>
              <p:spPr bwMode="auto">
                <a:xfrm>
                  <a:off x="3104" y="1395"/>
                  <a:ext cx="39" cy="41"/>
                </a:xfrm>
                <a:custGeom>
                  <a:avLst/>
                  <a:gdLst>
                    <a:gd name="T0" fmla="*/ 9 w 39"/>
                    <a:gd name="T1" fmla="*/ 10 h 41"/>
                    <a:gd name="T2" fmla="*/ 3 w 39"/>
                    <a:gd name="T3" fmla="*/ 14 h 41"/>
                    <a:gd name="T4" fmla="*/ 1 w 39"/>
                    <a:gd name="T5" fmla="*/ 16 h 41"/>
                    <a:gd name="T6" fmla="*/ 0 w 39"/>
                    <a:gd name="T7" fmla="*/ 18 h 41"/>
                    <a:gd name="T8" fmla="*/ 0 w 39"/>
                    <a:gd name="T9" fmla="*/ 21 h 41"/>
                    <a:gd name="T10" fmla="*/ 0 w 39"/>
                    <a:gd name="T11" fmla="*/ 22 h 41"/>
                    <a:gd name="T12" fmla="*/ 2 w 39"/>
                    <a:gd name="T13" fmla="*/ 24 h 41"/>
                    <a:gd name="T14" fmla="*/ 5 w 39"/>
                    <a:gd name="T15" fmla="*/ 27 h 41"/>
                    <a:gd name="T16" fmla="*/ 7 w 39"/>
                    <a:gd name="T17" fmla="*/ 28 h 41"/>
                    <a:gd name="T18" fmla="*/ 6 w 39"/>
                    <a:gd name="T19" fmla="*/ 29 h 41"/>
                    <a:gd name="T20" fmla="*/ 5 w 39"/>
                    <a:gd name="T21" fmla="*/ 30 h 41"/>
                    <a:gd name="T22" fmla="*/ 3 w 39"/>
                    <a:gd name="T23" fmla="*/ 31 h 41"/>
                    <a:gd name="T24" fmla="*/ 3 w 39"/>
                    <a:gd name="T25" fmla="*/ 32 h 41"/>
                    <a:gd name="T26" fmla="*/ 3 w 39"/>
                    <a:gd name="T27" fmla="*/ 35 h 41"/>
                    <a:gd name="T28" fmla="*/ 3 w 39"/>
                    <a:gd name="T29" fmla="*/ 38 h 41"/>
                    <a:gd name="T30" fmla="*/ 4 w 39"/>
                    <a:gd name="T31" fmla="*/ 39 h 41"/>
                    <a:gd name="T32" fmla="*/ 5 w 39"/>
                    <a:gd name="T33" fmla="*/ 40 h 41"/>
                    <a:gd name="T34" fmla="*/ 7 w 39"/>
                    <a:gd name="T35" fmla="*/ 41 h 41"/>
                    <a:gd name="T36" fmla="*/ 10 w 39"/>
                    <a:gd name="T37" fmla="*/ 41 h 41"/>
                    <a:gd name="T38" fmla="*/ 12 w 39"/>
                    <a:gd name="T39" fmla="*/ 40 h 41"/>
                    <a:gd name="T40" fmla="*/ 13 w 39"/>
                    <a:gd name="T41" fmla="*/ 39 h 41"/>
                    <a:gd name="T42" fmla="*/ 14 w 39"/>
                    <a:gd name="T43" fmla="*/ 36 h 41"/>
                    <a:gd name="T44" fmla="*/ 15 w 39"/>
                    <a:gd name="T45" fmla="*/ 37 h 41"/>
                    <a:gd name="T46" fmla="*/ 18 w 39"/>
                    <a:gd name="T47" fmla="*/ 38 h 41"/>
                    <a:gd name="T48" fmla="*/ 21 w 39"/>
                    <a:gd name="T49" fmla="*/ 38 h 41"/>
                    <a:gd name="T50" fmla="*/ 24 w 39"/>
                    <a:gd name="T51" fmla="*/ 37 h 41"/>
                    <a:gd name="T52" fmla="*/ 25 w 39"/>
                    <a:gd name="T53" fmla="*/ 36 h 41"/>
                    <a:gd name="T54" fmla="*/ 25 w 39"/>
                    <a:gd name="T55" fmla="*/ 36 h 41"/>
                    <a:gd name="T56" fmla="*/ 25 w 39"/>
                    <a:gd name="T57" fmla="*/ 35 h 41"/>
                    <a:gd name="T58" fmla="*/ 25 w 39"/>
                    <a:gd name="T59" fmla="*/ 34 h 41"/>
                    <a:gd name="T60" fmla="*/ 26 w 39"/>
                    <a:gd name="T61" fmla="*/ 34 h 41"/>
                    <a:gd name="T62" fmla="*/ 28 w 39"/>
                    <a:gd name="T63" fmla="*/ 33 h 41"/>
                    <a:gd name="T64" fmla="*/ 31 w 39"/>
                    <a:gd name="T65" fmla="*/ 33 h 41"/>
                    <a:gd name="T66" fmla="*/ 33 w 39"/>
                    <a:gd name="T67" fmla="*/ 32 h 41"/>
                    <a:gd name="T68" fmla="*/ 34 w 39"/>
                    <a:gd name="T69" fmla="*/ 32 h 41"/>
                    <a:gd name="T70" fmla="*/ 34 w 39"/>
                    <a:gd name="T71" fmla="*/ 31 h 41"/>
                    <a:gd name="T72" fmla="*/ 34 w 39"/>
                    <a:gd name="T73" fmla="*/ 29 h 41"/>
                    <a:gd name="T74" fmla="*/ 33 w 39"/>
                    <a:gd name="T75" fmla="*/ 27 h 41"/>
                    <a:gd name="T76" fmla="*/ 30 w 39"/>
                    <a:gd name="T77" fmla="*/ 24 h 41"/>
                    <a:gd name="T78" fmla="*/ 30 w 39"/>
                    <a:gd name="T79" fmla="*/ 23 h 41"/>
                    <a:gd name="T80" fmla="*/ 31 w 39"/>
                    <a:gd name="T81" fmla="*/ 22 h 41"/>
                    <a:gd name="T82" fmla="*/ 33 w 39"/>
                    <a:gd name="T83" fmla="*/ 20 h 41"/>
                    <a:gd name="T84" fmla="*/ 36 w 39"/>
                    <a:gd name="T85" fmla="*/ 19 h 41"/>
                    <a:gd name="T86" fmla="*/ 37 w 39"/>
                    <a:gd name="T87" fmla="*/ 18 h 41"/>
                    <a:gd name="T88" fmla="*/ 38 w 39"/>
                    <a:gd name="T89" fmla="*/ 16 h 41"/>
                    <a:gd name="T90" fmla="*/ 39 w 39"/>
                    <a:gd name="T91" fmla="*/ 15 h 41"/>
                    <a:gd name="T92" fmla="*/ 38 w 39"/>
                    <a:gd name="T93" fmla="*/ 12 h 41"/>
                    <a:gd name="T94" fmla="*/ 36 w 39"/>
                    <a:gd name="T95" fmla="*/ 9 h 41"/>
                    <a:gd name="T96" fmla="*/ 33 w 39"/>
                    <a:gd name="T97" fmla="*/ 7 h 41"/>
                    <a:gd name="T98" fmla="*/ 25 w 39"/>
                    <a:gd name="T99" fmla="*/ 2 h 41"/>
                    <a:gd name="T100" fmla="*/ 9 w 39"/>
                    <a:gd name="T101"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41">
                      <a:moveTo>
                        <a:pt x="9" y="10"/>
                      </a:moveTo>
                      <a:lnTo>
                        <a:pt x="9" y="10"/>
                      </a:lnTo>
                      <a:lnTo>
                        <a:pt x="5" y="13"/>
                      </a:lnTo>
                      <a:lnTo>
                        <a:pt x="3" y="14"/>
                      </a:lnTo>
                      <a:lnTo>
                        <a:pt x="1" y="16"/>
                      </a:lnTo>
                      <a:lnTo>
                        <a:pt x="1" y="16"/>
                      </a:lnTo>
                      <a:lnTo>
                        <a:pt x="0" y="17"/>
                      </a:lnTo>
                      <a:lnTo>
                        <a:pt x="0" y="18"/>
                      </a:lnTo>
                      <a:lnTo>
                        <a:pt x="0" y="20"/>
                      </a:lnTo>
                      <a:lnTo>
                        <a:pt x="0" y="21"/>
                      </a:lnTo>
                      <a:lnTo>
                        <a:pt x="0" y="21"/>
                      </a:lnTo>
                      <a:lnTo>
                        <a:pt x="0" y="22"/>
                      </a:lnTo>
                      <a:lnTo>
                        <a:pt x="1" y="24"/>
                      </a:lnTo>
                      <a:lnTo>
                        <a:pt x="2" y="24"/>
                      </a:lnTo>
                      <a:lnTo>
                        <a:pt x="3" y="25"/>
                      </a:lnTo>
                      <a:lnTo>
                        <a:pt x="5" y="27"/>
                      </a:lnTo>
                      <a:lnTo>
                        <a:pt x="6" y="27"/>
                      </a:lnTo>
                      <a:lnTo>
                        <a:pt x="7" y="28"/>
                      </a:lnTo>
                      <a:lnTo>
                        <a:pt x="7" y="28"/>
                      </a:lnTo>
                      <a:lnTo>
                        <a:pt x="6" y="29"/>
                      </a:lnTo>
                      <a:lnTo>
                        <a:pt x="6" y="29"/>
                      </a:lnTo>
                      <a:lnTo>
                        <a:pt x="5" y="30"/>
                      </a:lnTo>
                      <a:lnTo>
                        <a:pt x="4" y="31"/>
                      </a:lnTo>
                      <a:lnTo>
                        <a:pt x="3" y="31"/>
                      </a:lnTo>
                      <a:lnTo>
                        <a:pt x="3" y="32"/>
                      </a:lnTo>
                      <a:lnTo>
                        <a:pt x="3" y="32"/>
                      </a:lnTo>
                      <a:lnTo>
                        <a:pt x="3" y="34"/>
                      </a:lnTo>
                      <a:lnTo>
                        <a:pt x="3" y="35"/>
                      </a:lnTo>
                      <a:lnTo>
                        <a:pt x="3" y="37"/>
                      </a:lnTo>
                      <a:lnTo>
                        <a:pt x="3" y="38"/>
                      </a:lnTo>
                      <a:lnTo>
                        <a:pt x="3" y="38"/>
                      </a:lnTo>
                      <a:lnTo>
                        <a:pt x="4" y="39"/>
                      </a:lnTo>
                      <a:lnTo>
                        <a:pt x="5" y="40"/>
                      </a:lnTo>
                      <a:lnTo>
                        <a:pt x="5" y="40"/>
                      </a:lnTo>
                      <a:lnTo>
                        <a:pt x="7" y="41"/>
                      </a:lnTo>
                      <a:lnTo>
                        <a:pt x="7" y="41"/>
                      </a:lnTo>
                      <a:lnTo>
                        <a:pt x="8" y="41"/>
                      </a:lnTo>
                      <a:lnTo>
                        <a:pt x="10" y="41"/>
                      </a:lnTo>
                      <a:lnTo>
                        <a:pt x="10" y="41"/>
                      </a:lnTo>
                      <a:lnTo>
                        <a:pt x="12" y="40"/>
                      </a:lnTo>
                      <a:lnTo>
                        <a:pt x="12" y="40"/>
                      </a:lnTo>
                      <a:lnTo>
                        <a:pt x="13" y="39"/>
                      </a:lnTo>
                      <a:lnTo>
                        <a:pt x="14" y="38"/>
                      </a:lnTo>
                      <a:lnTo>
                        <a:pt x="14" y="36"/>
                      </a:lnTo>
                      <a:lnTo>
                        <a:pt x="14" y="36"/>
                      </a:lnTo>
                      <a:lnTo>
                        <a:pt x="15" y="37"/>
                      </a:lnTo>
                      <a:lnTo>
                        <a:pt x="17" y="38"/>
                      </a:lnTo>
                      <a:lnTo>
                        <a:pt x="18" y="38"/>
                      </a:lnTo>
                      <a:lnTo>
                        <a:pt x="20" y="38"/>
                      </a:lnTo>
                      <a:lnTo>
                        <a:pt x="21" y="38"/>
                      </a:lnTo>
                      <a:lnTo>
                        <a:pt x="23" y="38"/>
                      </a:lnTo>
                      <a:lnTo>
                        <a:pt x="24" y="37"/>
                      </a:lnTo>
                      <a:lnTo>
                        <a:pt x="24" y="37"/>
                      </a:lnTo>
                      <a:lnTo>
                        <a:pt x="25" y="36"/>
                      </a:lnTo>
                      <a:lnTo>
                        <a:pt x="25" y="36"/>
                      </a:lnTo>
                      <a:lnTo>
                        <a:pt x="25" y="36"/>
                      </a:lnTo>
                      <a:lnTo>
                        <a:pt x="25" y="35"/>
                      </a:lnTo>
                      <a:lnTo>
                        <a:pt x="25" y="35"/>
                      </a:lnTo>
                      <a:lnTo>
                        <a:pt x="25" y="34"/>
                      </a:lnTo>
                      <a:lnTo>
                        <a:pt x="25" y="34"/>
                      </a:lnTo>
                      <a:lnTo>
                        <a:pt x="25" y="34"/>
                      </a:lnTo>
                      <a:lnTo>
                        <a:pt x="26" y="34"/>
                      </a:lnTo>
                      <a:lnTo>
                        <a:pt x="27" y="33"/>
                      </a:lnTo>
                      <a:lnTo>
                        <a:pt x="28" y="33"/>
                      </a:lnTo>
                      <a:lnTo>
                        <a:pt x="30" y="33"/>
                      </a:lnTo>
                      <a:lnTo>
                        <a:pt x="31" y="33"/>
                      </a:lnTo>
                      <a:lnTo>
                        <a:pt x="33" y="33"/>
                      </a:lnTo>
                      <a:lnTo>
                        <a:pt x="33" y="32"/>
                      </a:lnTo>
                      <a:lnTo>
                        <a:pt x="34" y="32"/>
                      </a:lnTo>
                      <a:lnTo>
                        <a:pt x="34" y="32"/>
                      </a:lnTo>
                      <a:lnTo>
                        <a:pt x="34" y="31"/>
                      </a:lnTo>
                      <a:lnTo>
                        <a:pt x="34" y="31"/>
                      </a:lnTo>
                      <a:lnTo>
                        <a:pt x="34" y="30"/>
                      </a:lnTo>
                      <a:lnTo>
                        <a:pt x="34" y="29"/>
                      </a:lnTo>
                      <a:lnTo>
                        <a:pt x="33" y="28"/>
                      </a:lnTo>
                      <a:lnTo>
                        <a:pt x="33" y="27"/>
                      </a:lnTo>
                      <a:lnTo>
                        <a:pt x="31" y="25"/>
                      </a:lnTo>
                      <a:lnTo>
                        <a:pt x="30" y="24"/>
                      </a:lnTo>
                      <a:lnTo>
                        <a:pt x="30" y="23"/>
                      </a:lnTo>
                      <a:lnTo>
                        <a:pt x="30" y="23"/>
                      </a:lnTo>
                      <a:lnTo>
                        <a:pt x="30" y="22"/>
                      </a:lnTo>
                      <a:lnTo>
                        <a:pt x="31" y="22"/>
                      </a:lnTo>
                      <a:lnTo>
                        <a:pt x="32" y="21"/>
                      </a:lnTo>
                      <a:lnTo>
                        <a:pt x="33" y="20"/>
                      </a:lnTo>
                      <a:lnTo>
                        <a:pt x="35" y="19"/>
                      </a:lnTo>
                      <a:lnTo>
                        <a:pt x="36" y="19"/>
                      </a:lnTo>
                      <a:lnTo>
                        <a:pt x="37" y="18"/>
                      </a:lnTo>
                      <a:lnTo>
                        <a:pt x="37" y="18"/>
                      </a:lnTo>
                      <a:lnTo>
                        <a:pt x="38" y="17"/>
                      </a:lnTo>
                      <a:lnTo>
                        <a:pt x="38" y="16"/>
                      </a:lnTo>
                      <a:lnTo>
                        <a:pt x="39" y="15"/>
                      </a:lnTo>
                      <a:lnTo>
                        <a:pt x="39" y="15"/>
                      </a:lnTo>
                      <a:lnTo>
                        <a:pt x="39" y="14"/>
                      </a:lnTo>
                      <a:lnTo>
                        <a:pt x="38" y="12"/>
                      </a:lnTo>
                      <a:lnTo>
                        <a:pt x="37" y="11"/>
                      </a:lnTo>
                      <a:lnTo>
                        <a:pt x="36" y="9"/>
                      </a:lnTo>
                      <a:lnTo>
                        <a:pt x="35" y="8"/>
                      </a:lnTo>
                      <a:lnTo>
                        <a:pt x="33" y="7"/>
                      </a:lnTo>
                      <a:lnTo>
                        <a:pt x="29" y="5"/>
                      </a:lnTo>
                      <a:lnTo>
                        <a:pt x="25" y="2"/>
                      </a:lnTo>
                      <a:lnTo>
                        <a:pt x="19" y="0"/>
                      </a:lnTo>
                      <a:lnTo>
                        <a:pt x="9" y="1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89" name="Freeform 1125">
                  <a:extLst>
                    <a:ext uri="{FF2B5EF4-FFF2-40B4-BE49-F238E27FC236}">
                      <a16:creationId xmlns:a16="http://schemas.microsoft.com/office/drawing/2014/main" id="{E9058BA6-E6FC-4AC1-AD92-D5CF8BF17D2B}"/>
                    </a:ext>
                  </a:extLst>
                </p:cNvPr>
                <p:cNvSpPr>
                  <a:spLocks/>
                </p:cNvSpPr>
                <p:nvPr/>
              </p:nvSpPr>
              <p:spPr bwMode="auto">
                <a:xfrm>
                  <a:off x="3064" y="1384"/>
                  <a:ext cx="87" cy="53"/>
                </a:xfrm>
                <a:custGeom>
                  <a:avLst/>
                  <a:gdLst>
                    <a:gd name="T0" fmla="*/ 5 w 87"/>
                    <a:gd name="T1" fmla="*/ 6 h 53"/>
                    <a:gd name="T2" fmla="*/ 4 w 87"/>
                    <a:gd name="T3" fmla="*/ 8 h 53"/>
                    <a:gd name="T4" fmla="*/ 1 w 87"/>
                    <a:gd name="T5" fmla="*/ 10 h 53"/>
                    <a:gd name="T6" fmla="*/ 0 w 87"/>
                    <a:gd name="T7" fmla="*/ 14 h 53"/>
                    <a:gd name="T8" fmla="*/ 0 w 87"/>
                    <a:gd name="T9" fmla="*/ 16 h 53"/>
                    <a:gd name="T10" fmla="*/ 0 w 87"/>
                    <a:gd name="T11" fmla="*/ 17 h 53"/>
                    <a:gd name="T12" fmla="*/ 2 w 87"/>
                    <a:gd name="T13" fmla="*/ 19 h 53"/>
                    <a:gd name="T14" fmla="*/ 3 w 87"/>
                    <a:gd name="T15" fmla="*/ 20 h 53"/>
                    <a:gd name="T16" fmla="*/ 2 w 87"/>
                    <a:gd name="T17" fmla="*/ 23 h 53"/>
                    <a:gd name="T18" fmla="*/ 2 w 87"/>
                    <a:gd name="T19" fmla="*/ 24 h 53"/>
                    <a:gd name="T20" fmla="*/ 4 w 87"/>
                    <a:gd name="T21" fmla="*/ 26 h 53"/>
                    <a:gd name="T22" fmla="*/ 6 w 87"/>
                    <a:gd name="T23" fmla="*/ 27 h 53"/>
                    <a:gd name="T24" fmla="*/ 8 w 87"/>
                    <a:gd name="T25" fmla="*/ 31 h 53"/>
                    <a:gd name="T26" fmla="*/ 9 w 87"/>
                    <a:gd name="T27" fmla="*/ 31 h 53"/>
                    <a:gd name="T28" fmla="*/ 8 w 87"/>
                    <a:gd name="T29" fmla="*/ 33 h 53"/>
                    <a:gd name="T30" fmla="*/ 6 w 87"/>
                    <a:gd name="T31" fmla="*/ 36 h 53"/>
                    <a:gd name="T32" fmla="*/ 5 w 87"/>
                    <a:gd name="T33" fmla="*/ 37 h 53"/>
                    <a:gd name="T34" fmla="*/ 6 w 87"/>
                    <a:gd name="T35" fmla="*/ 39 h 53"/>
                    <a:gd name="T36" fmla="*/ 9 w 87"/>
                    <a:gd name="T37" fmla="*/ 41 h 53"/>
                    <a:gd name="T38" fmla="*/ 15 w 87"/>
                    <a:gd name="T39" fmla="*/ 41 h 53"/>
                    <a:gd name="T40" fmla="*/ 15 w 87"/>
                    <a:gd name="T41" fmla="*/ 43 h 53"/>
                    <a:gd name="T42" fmla="*/ 18 w 87"/>
                    <a:gd name="T43" fmla="*/ 45 h 53"/>
                    <a:gd name="T44" fmla="*/ 25 w 87"/>
                    <a:gd name="T45" fmla="*/ 48 h 53"/>
                    <a:gd name="T46" fmla="*/ 30 w 87"/>
                    <a:gd name="T47" fmla="*/ 48 h 53"/>
                    <a:gd name="T48" fmla="*/ 32 w 87"/>
                    <a:gd name="T49" fmla="*/ 47 h 53"/>
                    <a:gd name="T50" fmla="*/ 33 w 87"/>
                    <a:gd name="T51" fmla="*/ 50 h 53"/>
                    <a:gd name="T52" fmla="*/ 36 w 87"/>
                    <a:gd name="T53" fmla="*/ 51 h 53"/>
                    <a:gd name="T54" fmla="*/ 43 w 87"/>
                    <a:gd name="T55" fmla="*/ 51 h 53"/>
                    <a:gd name="T56" fmla="*/ 45 w 87"/>
                    <a:gd name="T57" fmla="*/ 52 h 53"/>
                    <a:gd name="T58" fmla="*/ 47 w 87"/>
                    <a:gd name="T59" fmla="*/ 53 h 53"/>
                    <a:gd name="T60" fmla="*/ 50 w 87"/>
                    <a:gd name="T61" fmla="*/ 53 h 53"/>
                    <a:gd name="T62" fmla="*/ 52 w 87"/>
                    <a:gd name="T63" fmla="*/ 50 h 53"/>
                    <a:gd name="T64" fmla="*/ 55 w 87"/>
                    <a:gd name="T65" fmla="*/ 46 h 53"/>
                    <a:gd name="T66" fmla="*/ 57 w 87"/>
                    <a:gd name="T67" fmla="*/ 47 h 53"/>
                    <a:gd name="T68" fmla="*/ 59 w 87"/>
                    <a:gd name="T69" fmla="*/ 46 h 53"/>
                    <a:gd name="T70" fmla="*/ 62 w 87"/>
                    <a:gd name="T71" fmla="*/ 45 h 53"/>
                    <a:gd name="T72" fmla="*/ 65 w 87"/>
                    <a:gd name="T73" fmla="*/ 45 h 53"/>
                    <a:gd name="T74" fmla="*/ 71 w 87"/>
                    <a:gd name="T75" fmla="*/ 47 h 53"/>
                    <a:gd name="T76" fmla="*/ 74 w 87"/>
                    <a:gd name="T77" fmla="*/ 47 h 53"/>
                    <a:gd name="T78" fmla="*/ 75 w 87"/>
                    <a:gd name="T79" fmla="*/ 45 h 53"/>
                    <a:gd name="T80" fmla="*/ 75 w 87"/>
                    <a:gd name="T81" fmla="*/ 42 h 53"/>
                    <a:gd name="T82" fmla="*/ 75 w 87"/>
                    <a:gd name="T83" fmla="*/ 37 h 53"/>
                    <a:gd name="T84" fmla="*/ 76 w 87"/>
                    <a:gd name="T85" fmla="*/ 36 h 53"/>
                    <a:gd name="T86" fmla="*/ 80 w 87"/>
                    <a:gd name="T87" fmla="*/ 35 h 53"/>
                    <a:gd name="T88" fmla="*/ 84 w 87"/>
                    <a:gd name="T89" fmla="*/ 34 h 53"/>
                    <a:gd name="T90" fmla="*/ 86 w 87"/>
                    <a:gd name="T91" fmla="*/ 32 h 53"/>
                    <a:gd name="T92" fmla="*/ 87 w 87"/>
                    <a:gd name="T93" fmla="*/ 29 h 53"/>
                    <a:gd name="T94" fmla="*/ 85 w 87"/>
                    <a:gd name="T95" fmla="*/ 22 h 53"/>
                    <a:gd name="T96" fmla="*/ 82 w 87"/>
                    <a:gd name="T97" fmla="*/ 16 h 53"/>
                    <a:gd name="T98" fmla="*/ 82 w 87"/>
                    <a:gd name="T99" fmla="*/ 13 h 53"/>
                    <a:gd name="T100" fmla="*/ 83 w 87"/>
                    <a:gd name="T101" fmla="*/ 9 h 53"/>
                    <a:gd name="T102" fmla="*/ 80 w 87"/>
                    <a:gd name="T103" fmla="*/ 6 h 53"/>
                    <a:gd name="T104" fmla="*/ 74 w 87"/>
                    <a:gd name="T105" fmla="*/ 3 h 53"/>
                    <a:gd name="T106" fmla="*/ 67 w 87"/>
                    <a:gd name="T107" fmla="*/ 1 h 53"/>
                    <a:gd name="T108" fmla="*/ 5 w 87"/>
                    <a:gd name="T109" fmla="*/ 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7" h="53">
                      <a:moveTo>
                        <a:pt x="5" y="5"/>
                      </a:moveTo>
                      <a:lnTo>
                        <a:pt x="5" y="5"/>
                      </a:lnTo>
                      <a:lnTo>
                        <a:pt x="5" y="6"/>
                      </a:lnTo>
                      <a:lnTo>
                        <a:pt x="5" y="6"/>
                      </a:lnTo>
                      <a:lnTo>
                        <a:pt x="5" y="7"/>
                      </a:lnTo>
                      <a:lnTo>
                        <a:pt x="4" y="8"/>
                      </a:lnTo>
                      <a:lnTo>
                        <a:pt x="3" y="9"/>
                      </a:lnTo>
                      <a:lnTo>
                        <a:pt x="1" y="10"/>
                      </a:lnTo>
                      <a:lnTo>
                        <a:pt x="1" y="10"/>
                      </a:lnTo>
                      <a:lnTo>
                        <a:pt x="1" y="11"/>
                      </a:lnTo>
                      <a:lnTo>
                        <a:pt x="0" y="12"/>
                      </a:lnTo>
                      <a:lnTo>
                        <a:pt x="0" y="14"/>
                      </a:lnTo>
                      <a:lnTo>
                        <a:pt x="0" y="15"/>
                      </a:lnTo>
                      <a:lnTo>
                        <a:pt x="0" y="15"/>
                      </a:lnTo>
                      <a:lnTo>
                        <a:pt x="0" y="16"/>
                      </a:lnTo>
                      <a:lnTo>
                        <a:pt x="0" y="17"/>
                      </a:lnTo>
                      <a:lnTo>
                        <a:pt x="0" y="17"/>
                      </a:lnTo>
                      <a:lnTo>
                        <a:pt x="0" y="17"/>
                      </a:lnTo>
                      <a:lnTo>
                        <a:pt x="1" y="18"/>
                      </a:lnTo>
                      <a:lnTo>
                        <a:pt x="2" y="18"/>
                      </a:lnTo>
                      <a:lnTo>
                        <a:pt x="2" y="19"/>
                      </a:lnTo>
                      <a:lnTo>
                        <a:pt x="3" y="19"/>
                      </a:lnTo>
                      <a:lnTo>
                        <a:pt x="3" y="19"/>
                      </a:lnTo>
                      <a:lnTo>
                        <a:pt x="3" y="20"/>
                      </a:lnTo>
                      <a:lnTo>
                        <a:pt x="3" y="21"/>
                      </a:lnTo>
                      <a:lnTo>
                        <a:pt x="3" y="22"/>
                      </a:lnTo>
                      <a:lnTo>
                        <a:pt x="2" y="23"/>
                      </a:lnTo>
                      <a:lnTo>
                        <a:pt x="2" y="23"/>
                      </a:lnTo>
                      <a:lnTo>
                        <a:pt x="2" y="24"/>
                      </a:lnTo>
                      <a:lnTo>
                        <a:pt x="2" y="24"/>
                      </a:lnTo>
                      <a:lnTo>
                        <a:pt x="2" y="25"/>
                      </a:lnTo>
                      <a:lnTo>
                        <a:pt x="3" y="25"/>
                      </a:lnTo>
                      <a:lnTo>
                        <a:pt x="4" y="26"/>
                      </a:lnTo>
                      <a:lnTo>
                        <a:pt x="5" y="27"/>
                      </a:lnTo>
                      <a:lnTo>
                        <a:pt x="6" y="27"/>
                      </a:lnTo>
                      <a:lnTo>
                        <a:pt x="6" y="27"/>
                      </a:lnTo>
                      <a:lnTo>
                        <a:pt x="7" y="28"/>
                      </a:lnTo>
                      <a:lnTo>
                        <a:pt x="7" y="30"/>
                      </a:lnTo>
                      <a:lnTo>
                        <a:pt x="8" y="31"/>
                      </a:lnTo>
                      <a:lnTo>
                        <a:pt x="8" y="31"/>
                      </a:lnTo>
                      <a:lnTo>
                        <a:pt x="9" y="31"/>
                      </a:lnTo>
                      <a:lnTo>
                        <a:pt x="9" y="31"/>
                      </a:lnTo>
                      <a:lnTo>
                        <a:pt x="9" y="32"/>
                      </a:lnTo>
                      <a:lnTo>
                        <a:pt x="9" y="33"/>
                      </a:lnTo>
                      <a:lnTo>
                        <a:pt x="8" y="33"/>
                      </a:lnTo>
                      <a:lnTo>
                        <a:pt x="7" y="34"/>
                      </a:lnTo>
                      <a:lnTo>
                        <a:pt x="7" y="35"/>
                      </a:lnTo>
                      <a:lnTo>
                        <a:pt x="6" y="36"/>
                      </a:lnTo>
                      <a:lnTo>
                        <a:pt x="6" y="36"/>
                      </a:lnTo>
                      <a:lnTo>
                        <a:pt x="5" y="37"/>
                      </a:lnTo>
                      <a:lnTo>
                        <a:pt x="5" y="37"/>
                      </a:lnTo>
                      <a:lnTo>
                        <a:pt x="6" y="38"/>
                      </a:lnTo>
                      <a:lnTo>
                        <a:pt x="6" y="39"/>
                      </a:lnTo>
                      <a:lnTo>
                        <a:pt x="6" y="39"/>
                      </a:lnTo>
                      <a:lnTo>
                        <a:pt x="7" y="40"/>
                      </a:lnTo>
                      <a:lnTo>
                        <a:pt x="8" y="41"/>
                      </a:lnTo>
                      <a:lnTo>
                        <a:pt x="9" y="41"/>
                      </a:lnTo>
                      <a:lnTo>
                        <a:pt x="10" y="41"/>
                      </a:lnTo>
                      <a:lnTo>
                        <a:pt x="12" y="41"/>
                      </a:lnTo>
                      <a:lnTo>
                        <a:pt x="15" y="41"/>
                      </a:lnTo>
                      <a:lnTo>
                        <a:pt x="15" y="41"/>
                      </a:lnTo>
                      <a:lnTo>
                        <a:pt x="15" y="42"/>
                      </a:lnTo>
                      <a:lnTo>
                        <a:pt x="15" y="43"/>
                      </a:lnTo>
                      <a:lnTo>
                        <a:pt x="16" y="44"/>
                      </a:lnTo>
                      <a:lnTo>
                        <a:pt x="17" y="45"/>
                      </a:lnTo>
                      <a:lnTo>
                        <a:pt x="18" y="45"/>
                      </a:lnTo>
                      <a:lnTo>
                        <a:pt x="19" y="46"/>
                      </a:lnTo>
                      <a:lnTo>
                        <a:pt x="22" y="47"/>
                      </a:lnTo>
                      <a:lnTo>
                        <a:pt x="25" y="48"/>
                      </a:lnTo>
                      <a:lnTo>
                        <a:pt x="28" y="48"/>
                      </a:lnTo>
                      <a:lnTo>
                        <a:pt x="29" y="48"/>
                      </a:lnTo>
                      <a:lnTo>
                        <a:pt x="30" y="48"/>
                      </a:lnTo>
                      <a:lnTo>
                        <a:pt x="31" y="47"/>
                      </a:lnTo>
                      <a:lnTo>
                        <a:pt x="32" y="47"/>
                      </a:lnTo>
                      <a:lnTo>
                        <a:pt x="32" y="47"/>
                      </a:lnTo>
                      <a:lnTo>
                        <a:pt x="32" y="48"/>
                      </a:lnTo>
                      <a:lnTo>
                        <a:pt x="33" y="49"/>
                      </a:lnTo>
                      <a:lnTo>
                        <a:pt x="33" y="50"/>
                      </a:lnTo>
                      <a:lnTo>
                        <a:pt x="34" y="50"/>
                      </a:lnTo>
                      <a:lnTo>
                        <a:pt x="35" y="51"/>
                      </a:lnTo>
                      <a:lnTo>
                        <a:pt x="36" y="51"/>
                      </a:lnTo>
                      <a:lnTo>
                        <a:pt x="38" y="51"/>
                      </a:lnTo>
                      <a:lnTo>
                        <a:pt x="41" y="51"/>
                      </a:lnTo>
                      <a:lnTo>
                        <a:pt x="43" y="51"/>
                      </a:lnTo>
                      <a:lnTo>
                        <a:pt x="44" y="51"/>
                      </a:lnTo>
                      <a:lnTo>
                        <a:pt x="45" y="52"/>
                      </a:lnTo>
                      <a:lnTo>
                        <a:pt x="45" y="52"/>
                      </a:lnTo>
                      <a:lnTo>
                        <a:pt x="46" y="53"/>
                      </a:lnTo>
                      <a:lnTo>
                        <a:pt x="46" y="53"/>
                      </a:lnTo>
                      <a:lnTo>
                        <a:pt x="47" y="53"/>
                      </a:lnTo>
                      <a:lnTo>
                        <a:pt x="48" y="53"/>
                      </a:lnTo>
                      <a:lnTo>
                        <a:pt x="49" y="53"/>
                      </a:lnTo>
                      <a:lnTo>
                        <a:pt x="50" y="53"/>
                      </a:lnTo>
                      <a:lnTo>
                        <a:pt x="51" y="52"/>
                      </a:lnTo>
                      <a:lnTo>
                        <a:pt x="52" y="51"/>
                      </a:lnTo>
                      <a:lnTo>
                        <a:pt x="52" y="50"/>
                      </a:lnTo>
                      <a:lnTo>
                        <a:pt x="53" y="49"/>
                      </a:lnTo>
                      <a:lnTo>
                        <a:pt x="54" y="47"/>
                      </a:lnTo>
                      <a:lnTo>
                        <a:pt x="55" y="46"/>
                      </a:lnTo>
                      <a:lnTo>
                        <a:pt x="55" y="46"/>
                      </a:lnTo>
                      <a:lnTo>
                        <a:pt x="56" y="46"/>
                      </a:lnTo>
                      <a:lnTo>
                        <a:pt x="57" y="47"/>
                      </a:lnTo>
                      <a:lnTo>
                        <a:pt x="58" y="46"/>
                      </a:lnTo>
                      <a:lnTo>
                        <a:pt x="59" y="46"/>
                      </a:lnTo>
                      <a:lnTo>
                        <a:pt x="59" y="46"/>
                      </a:lnTo>
                      <a:lnTo>
                        <a:pt x="61" y="46"/>
                      </a:lnTo>
                      <a:lnTo>
                        <a:pt x="62" y="45"/>
                      </a:lnTo>
                      <a:lnTo>
                        <a:pt x="62" y="45"/>
                      </a:lnTo>
                      <a:lnTo>
                        <a:pt x="62" y="45"/>
                      </a:lnTo>
                      <a:lnTo>
                        <a:pt x="64" y="45"/>
                      </a:lnTo>
                      <a:lnTo>
                        <a:pt x="65" y="45"/>
                      </a:lnTo>
                      <a:lnTo>
                        <a:pt x="67" y="46"/>
                      </a:lnTo>
                      <a:lnTo>
                        <a:pt x="70" y="47"/>
                      </a:lnTo>
                      <a:lnTo>
                        <a:pt x="71" y="47"/>
                      </a:lnTo>
                      <a:lnTo>
                        <a:pt x="73" y="47"/>
                      </a:lnTo>
                      <a:lnTo>
                        <a:pt x="73" y="47"/>
                      </a:lnTo>
                      <a:lnTo>
                        <a:pt x="74" y="47"/>
                      </a:lnTo>
                      <a:lnTo>
                        <a:pt x="74" y="46"/>
                      </a:lnTo>
                      <a:lnTo>
                        <a:pt x="75" y="46"/>
                      </a:lnTo>
                      <a:lnTo>
                        <a:pt x="75" y="45"/>
                      </a:lnTo>
                      <a:lnTo>
                        <a:pt x="75" y="45"/>
                      </a:lnTo>
                      <a:lnTo>
                        <a:pt x="76" y="44"/>
                      </a:lnTo>
                      <a:lnTo>
                        <a:pt x="75" y="42"/>
                      </a:lnTo>
                      <a:lnTo>
                        <a:pt x="75" y="39"/>
                      </a:lnTo>
                      <a:lnTo>
                        <a:pt x="75" y="38"/>
                      </a:lnTo>
                      <a:lnTo>
                        <a:pt x="75" y="37"/>
                      </a:lnTo>
                      <a:lnTo>
                        <a:pt x="75" y="37"/>
                      </a:lnTo>
                      <a:lnTo>
                        <a:pt x="75" y="37"/>
                      </a:lnTo>
                      <a:lnTo>
                        <a:pt x="76" y="36"/>
                      </a:lnTo>
                      <a:lnTo>
                        <a:pt x="77" y="35"/>
                      </a:lnTo>
                      <a:lnTo>
                        <a:pt x="78" y="35"/>
                      </a:lnTo>
                      <a:lnTo>
                        <a:pt x="80" y="35"/>
                      </a:lnTo>
                      <a:lnTo>
                        <a:pt x="82" y="35"/>
                      </a:lnTo>
                      <a:lnTo>
                        <a:pt x="83" y="34"/>
                      </a:lnTo>
                      <a:lnTo>
                        <a:pt x="84" y="34"/>
                      </a:lnTo>
                      <a:lnTo>
                        <a:pt x="84" y="34"/>
                      </a:lnTo>
                      <a:lnTo>
                        <a:pt x="85" y="33"/>
                      </a:lnTo>
                      <a:lnTo>
                        <a:pt x="86" y="32"/>
                      </a:lnTo>
                      <a:lnTo>
                        <a:pt x="86" y="31"/>
                      </a:lnTo>
                      <a:lnTo>
                        <a:pt x="87" y="30"/>
                      </a:lnTo>
                      <a:lnTo>
                        <a:pt x="87" y="29"/>
                      </a:lnTo>
                      <a:lnTo>
                        <a:pt x="87" y="27"/>
                      </a:lnTo>
                      <a:lnTo>
                        <a:pt x="86" y="25"/>
                      </a:lnTo>
                      <a:lnTo>
                        <a:pt x="85" y="22"/>
                      </a:lnTo>
                      <a:lnTo>
                        <a:pt x="83" y="19"/>
                      </a:lnTo>
                      <a:lnTo>
                        <a:pt x="83" y="17"/>
                      </a:lnTo>
                      <a:lnTo>
                        <a:pt x="82" y="16"/>
                      </a:lnTo>
                      <a:lnTo>
                        <a:pt x="82" y="15"/>
                      </a:lnTo>
                      <a:lnTo>
                        <a:pt x="82" y="15"/>
                      </a:lnTo>
                      <a:lnTo>
                        <a:pt x="82" y="13"/>
                      </a:lnTo>
                      <a:lnTo>
                        <a:pt x="83" y="12"/>
                      </a:lnTo>
                      <a:lnTo>
                        <a:pt x="83" y="10"/>
                      </a:lnTo>
                      <a:lnTo>
                        <a:pt x="83" y="9"/>
                      </a:lnTo>
                      <a:lnTo>
                        <a:pt x="82" y="8"/>
                      </a:lnTo>
                      <a:lnTo>
                        <a:pt x="81" y="7"/>
                      </a:lnTo>
                      <a:lnTo>
                        <a:pt x="80" y="6"/>
                      </a:lnTo>
                      <a:lnTo>
                        <a:pt x="80" y="6"/>
                      </a:lnTo>
                      <a:lnTo>
                        <a:pt x="76" y="4"/>
                      </a:lnTo>
                      <a:lnTo>
                        <a:pt x="74" y="3"/>
                      </a:lnTo>
                      <a:lnTo>
                        <a:pt x="72" y="2"/>
                      </a:lnTo>
                      <a:lnTo>
                        <a:pt x="70" y="1"/>
                      </a:lnTo>
                      <a:lnTo>
                        <a:pt x="67" y="1"/>
                      </a:lnTo>
                      <a:lnTo>
                        <a:pt x="65" y="0"/>
                      </a:lnTo>
                      <a:lnTo>
                        <a:pt x="63" y="0"/>
                      </a:lnTo>
                      <a:lnTo>
                        <a:pt x="5" y="5"/>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90" name="Freeform 1126">
                  <a:extLst>
                    <a:ext uri="{FF2B5EF4-FFF2-40B4-BE49-F238E27FC236}">
                      <a16:creationId xmlns:a16="http://schemas.microsoft.com/office/drawing/2014/main" id="{A0896E10-6A7A-40F9-B7D1-D9F6DB017382}"/>
                    </a:ext>
                  </a:extLst>
                </p:cNvPr>
                <p:cNvSpPr>
                  <a:spLocks/>
                </p:cNvSpPr>
                <p:nvPr/>
              </p:nvSpPr>
              <p:spPr bwMode="auto">
                <a:xfrm>
                  <a:off x="3075" y="1457"/>
                  <a:ext cx="69" cy="17"/>
                </a:xfrm>
                <a:custGeom>
                  <a:avLst/>
                  <a:gdLst>
                    <a:gd name="T0" fmla="*/ 29 w 69"/>
                    <a:gd name="T1" fmla="*/ 0 h 17"/>
                    <a:gd name="T2" fmla="*/ 21 w 69"/>
                    <a:gd name="T3" fmla="*/ 0 h 17"/>
                    <a:gd name="T4" fmla="*/ 15 w 69"/>
                    <a:gd name="T5" fmla="*/ 1 h 17"/>
                    <a:gd name="T6" fmla="*/ 10 w 69"/>
                    <a:gd name="T7" fmla="*/ 3 h 17"/>
                    <a:gd name="T8" fmla="*/ 8 w 69"/>
                    <a:gd name="T9" fmla="*/ 4 h 17"/>
                    <a:gd name="T10" fmla="*/ 6 w 69"/>
                    <a:gd name="T11" fmla="*/ 5 h 17"/>
                    <a:gd name="T12" fmla="*/ 3 w 69"/>
                    <a:gd name="T13" fmla="*/ 7 h 17"/>
                    <a:gd name="T14" fmla="*/ 1 w 69"/>
                    <a:gd name="T15" fmla="*/ 9 h 17"/>
                    <a:gd name="T16" fmla="*/ 0 w 69"/>
                    <a:gd name="T17" fmla="*/ 10 h 17"/>
                    <a:gd name="T18" fmla="*/ 0 w 69"/>
                    <a:gd name="T19" fmla="*/ 11 h 17"/>
                    <a:gd name="T20" fmla="*/ 0 w 69"/>
                    <a:gd name="T21" fmla="*/ 11 h 17"/>
                    <a:gd name="T22" fmla="*/ 2 w 69"/>
                    <a:gd name="T23" fmla="*/ 12 h 17"/>
                    <a:gd name="T24" fmla="*/ 6 w 69"/>
                    <a:gd name="T25" fmla="*/ 12 h 17"/>
                    <a:gd name="T26" fmla="*/ 13 w 69"/>
                    <a:gd name="T27" fmla="*/ 10 h 17"/>
                    <a:gd name="T28" fmla="*/ 16 w 69"/>
                    <a:gd name="T29" fmla="*/ 9 h 17"/>
                    <a:gd name="T30" fmla="*/ 22 w 69"/>
                    <a:gd name="T31" fmla="*/ 8 h 17"/>
                    <a:gd name="T32" fmla="*/ 25 w 69"/>
                    <a:gd name="T33" fmla="*/ 8 h 17"/>
                    <a:gd name="T34" fmla="*/ 26 w 69"/>
                    <a:gd name="T35" fmla="*/ 9 h 17"/>
                    <a:gd name="T36" fmla="*/ 28 w 69"/>
                    <a:gd name="T37" fmla="*/ 10 h 17"/>
                    <a:gd name="T38" fmla="*/ 29 w 69"/>
                    <a:gd name="T39" fmla="*/ 12 h 17"/>
                    <a:gd name="T40" fmla="*/ 32 w 69"/>
                    <a:gd name="T41" fmla="*/ 13 h 17"/>
                    <a:gd name="T42" fmla="*/ 35 w 69"/>
                    <a:gd name="T43" fmla="*/ 15 h 17"/>
                    <a:gd name="T44" fmla="*/ 41 w 69"/>
                    <a:gd name="T45" fmla="*/ 16 h 17"/>
                    <a:gd name="T46" fmla="*/ 44 w 69"/>
                    <a:gd name="T47" fmla="*/ 17 h 17"/>
                    <a:gd name="T48" fmla="*/ 47 w 69"/>
                    <a:gd name="T49" fmla="*/ 17 h 17"/>
                    <a:gd name="T50" fmla="*/ 50 w 69"/>
                    <a:gd name="T51" fmla="*/ 16 h 17"/>
                    <a:gd name="T52" fmla="*/ 51 w 69"/>
                    <a:gd name="T53" fmla="*/ 15 h 17"/>
                    <a:gd name="T54" fmla="*/ 52 w 69"/>
                    <a:gd name="T55" fmla="*/ 14 h 17"/>
                    <a:gd name="T56" fmla="*/ 52 w 69"/>
                    <a:gd name="T57" fmla="*/ 13 h 17"/>
                    <a:gd name="T58" fmla="*/ 54 w 69"/>
                    <a:gd name="T59" fmla="*/ 12 h 17"/>
                    <a:gd name="T60" fmla="*/ 57 w 69"/>
                    <a:gd name="T61" fmla="*/ 11 h 17"/>
                    <a:gd name="T62" fmla="*/ 60 w 69"/>
                    <a:gd name="T63" fmla="*/ 11 h 17"/>
                    <a:gd name="T64" fmla="*/ 65 w 69"/>
                    <a:gd name="T65" fmla="*/ 11 h 17"/>
                    <a:gd name="T66" fmla="*/ 67 w 69"/>
                    <a:gd name="T67" fmla="*/ 11 h 17"/>
                    <a:gd name="T68" fmla="*/ 68 w 69"/>
                    <a:gd name="T69" fmla="*/ 10 h 17"/>
                    <a:gd name="T70" fmla="*/ 69 w 69"/>
                    <a:gd name="T71" fmla="*/ 10 h 17"/>
                    <a:gd name="T72" fmla="*/ 68 w 69"/>
                    <a:gd name="T73" fmla="*/ 8 h 17"/>
                    <a:gd name="T74" fmla="*/ 68 w 69"/>
                    <a:gd name="T75" fmla="*/ 7 h 17"/>
                    <a:gd name="T76" fmla="*/ 66 w 69"/>
                    <a:gd name="T77" fmla="*/ 5 h 17"/>
                    <a:gd name="T78" fmla="*/ 62 w 69"/>
                    <a:gd name="T79" fmla="*/ 4 h 17"/>
                    <a:gd name="T80" fmla="*/ 60 w 69"/>
                    <a:gd name="T81" fmla="*/ 4 h 17"/>
                    <a:gd name="T82" fmla="*/ 46 w 69"/>
                    <a:gd name="T83" fmla="*/ 2 h 17"/>
                    <a:gd name="T84" fmla="*/ 29 w 69"/>
                    <a:gd name="T8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 h="17">
                      <a:moveTo>
                        <a:pt x="29" y="0"/>
                      </a:moveTo>
                      <a:lnTo>
                        <a:pt x="29" y="0"/>
                      </a:lnTo>
                      <a:lnTo>
                        <a:pt x="23" y="0"/>
                      </a:lnTo>
                      <a:lnTo>
                        <a:pt x="21" y="0"/>
                      </a:lnTo>
                      <a:lnTo>
                        <a:pt x="18" y="1"/>
                      </a:lnTo>
                      <a:lnTo>
                        <a:pt x="15" y="1"/>
                      </a:lnTo>
                      <a:lnTo>
                        <a:pt x="13" y="2"/>
                      </a:lnTo>
                      <a:lnTo>
                        <a:pt x="10" y="3"/>
                      </a:lnTo>
                      <a:lnTo>
                        <a:pt x="8" y="4"/>
                      </a:lnTo>
                      <a:lnTo>
                        <a:pt x="8" y="4"/>
                      </a:lnTo>
                      <a:lnTo>
                        <a:pt x="7" y="5"/>
                      </a:lnTo>
                      <a:lnTo>
                        <a:pt x="6" y="5"/>
                      </a:lnTo>
                      <a:lnTo>
                        <a:pt x="3" y="7"/>
                      </a:lnTo>
                      <a:lnTo>
                        <a:pt x="3" y="7"/>
                      </a:lnTo>
                      <a:lnTo>
                        <a:pt x="2" y="8"/>
                      </a:lnTo>
                      <a:lnTo>
                        <a:pt x="1" y="9"/>
                      </a:lnTo>
                      <a:lnTo>
                        <a:pt x="1" y="9"/>
                      </a:lnTo>
                      <a:lnTo>
                        <a:pt x="0" y="10"/>
                      </a:lnTo>
                      <a:lnTo>
                        <a:pt x="0" y="10"/>
                      </a:lnTo>
                      <a:lnTo>
                        <a:pt x="0" y="11"/>
                      </a:lnTo>
                      <a:lnTo>
                        <a:pt x="0" y="11"/>
                      </a:lnTo>
                      <a:lnTo>
                        <a:pt x="0" y="11"/>
                      </a:lnTo>
                      <a:lnTo>
                        <a:pt x="1" y="12"/>
                      </a:lnTo>
                      <a:lnTo>
                        <a:pt x="2" y="12"/>
                      </a:lnTo>
                      <a:lnTo>
                        <a:pt x="4" y="12"/>
                      </a:lnTo>
                      <a:lnTo>
                        <a:pt x="6" y="12"/>
                      </a:lnTo>
                      <a:lnTo>
                        <a:pt x="10" y="11"/>
                      </a:lnTo>
                      <a:lnTo>
                        <a:pt x="13" y="10"/>
                      </a:lnTo>
                      <a:lnTo>
                        <a:pt x="13" y="10"/>
                      </a:lnTo>
                      <a:lnTo>
                        <a:pt x="16" y="9"/>
                      </a:lnTo>
                      <a:lnTo>
                        <a:pt x="20" y="8"/>
                      </a:lnTo>
                      <a:lnTo>
                        <a:pt x="22" y="8"/>
                      </a:lnTo>
                      <a:lnTo>
                        <a:pt x="23" y="8"/>
                      </a:lnTo>
                      <a:lnTo>
                        <a:pt x="25" y="8"/>
                      </a:lnTo>
                      <a:lnTo>
                        <a:pt x="26" y="9"/>
                      </a:lnTo>
                      <a:lnTo>
                        <a:pt x="26" y="9"/>
                      </a:lnTo>
                      <a:lnTo>
                        <a:pt x="27" y="9"/>
                      </a:lnTo>
                      <a:lnTo>
                        <a:pt x="28" y="10"/>
                      </a:lnTo>
                      <a:lnTo>
                        <a:pt x="29" y="12"/>
                      </a:lnTo>
                      <a:lnTo>
                        <a:pt x="29" y="12"/>
                      </a:lnTo>
                      <a:lnTo>
                        <a:pt x="30" y="13"/>
                      </a:lnTo>
                      <a:lnTo>
                        <a:pt x="32" y="13"/>
                      </a:lnTo>
                      <a:lnTo>
                        <a:pt x="33" y="14"/>
                      </a:lnTo>
                      <a:lnTo>
                        <a:pt x="35" y="15"/>
                      </a:lnTo>
                      <a:lnTo>
                        <a:pt x="38" y="16"/>
                      </a:lnTo>
                      <a:lnTo>
                        <a:pt x="41" y="16"/>
                      </a:lnTo>
                      <a:lnTo>
                        <a:pt x="41" y="16"/>
                      </a:lnTo>
                      <a:lnTo>
                        <a:pt x="44" y="17"/>
                      </a:lnTo>
                      <a:lnTo>
                        <a:pt x="46" y="17"/>
                      </a:lnTo>
                      <a:lnTo>
                        <a:pt x="47" y="17"/>
                      </a:lnTo>
                      <a:lnTo>
                        <a:pt x="49" y="16"/>
                      </a:lnTo>
                      <a:lnTo>
                        <a:pt x="50" y="16"/>
                      </a:lnTo>
                      <a:lnTo>
                        <a:pt x="51" y="15"/>
                      </a:lnTo>
                      <a:lnTo>
                        <a:pt x="51" y="15"/>
                      </a:lnTo>
                      <a:lnTo>
                        <a:pt x="51" y="15"/>
                      </a:lnTo>
                      <a:lnTo>
                        <a:pt x="52" y="14"/>
                      </a:lnTo>
                      <a:lnTo>
                        <a:pt x="52" y="14"/>
                      </a:lnTo>
                      <a:lnTo>
                        <a:pt x="52" y="13"/>
                      </a:lnTo>
                      <a:lnTo>
                        <a:pt x="52" y="13"/>
                      </a:lnTo>
                      <a:lnTo>
                        <a:pt x="54" y="12"/>
                      </a:lnTo>
                      <a:lnTo>
                        <a:pt x="55" y="12"/>
                      </a:lnTo>
                      <a:lnTo>
                        <a:pt x="57" y="11"/>
                      </a:lnTo>
                      <a:lnTo>
                        <a:pt x="58" y="11"/>
                      </a:lnTo>
                      <a:lnTo>
                        <a:pt x="60" y="11"/>
                      </a:lnTo>
                      <a:lnTo>
                        <a:pt x="62" y="10"/>
                      </a:lnTo>
                      <a:lnTo>
                        <a:pt x="65" y="11"/>
                      </a:lnTo>
                      <a:lnTo>
                        <a:pt x="65" y="11"/>
                      </a:lnTo>
                      <a:lnTo>
                        <a:pt x="67" y="11"/>
                      </a:lnTo>
                      <a:lnTo>
                        <a:pt x="68" y="11"/>
                      </a:lnTo>
                      <a:lnTo>
                        <a:pt x="68" y="10"/>
                      </a:lnTo>
                      <a:lnTo>
                        <a:pt x="69" y="10"/>
                      </a:lnTo>
                      <a:lnTo>
                        <a:pt x="69" y="10"/>
                      </a:lnTo>
                      <a:lnTo>
                        <a:pt x="69" y="9"/>
                      </a:lnTo>
                      <a:lnTo>
                        <a:pt x="68" y="8"/>
                      </a:lnTo>
                      <a:lnTo>
                        <a:pt x="68" y="8"/>
                      </a:lnTo>
                      <a:lnTo>
                        <a:pt x="68" y="7"/>
                      </a:lnTo>
                      <a:lnTo>
                        <a:pt x="67" y="6"/>
                      </a:lnTo>
                      <a:lnTo>
                        <a:pt x="66" y="5"/>
                      </a:lnTo>
                      <a:lnTo>
                        <a:pt x="65" y="5"/>
                      </a:lnTo>
                      <a:lnTo>
                        <a:pt x="62" y="4"/>
                      </a:lnTo>
                      <a:lnTo>
                        <a:pt x="60" y="4"/>
                      </a:lnTo>
                      <a:lnTo>
                        <a:pt x="60" y="4"/>
                      </a:lnTo>
                      <a:lnTo>
                        <a:pt x="50" y="2"/>
                      </a:lnTo>
                      <a:lnTo>
                        <a:pt x="46" y="2"/>
                      </a:lnTo>
                      <a:lnTo>
                        <a:pt x="41" y="1"/>
                      </a:lnTo>
                      <a:lnTo>
                        <a:pt x="29" y="0"/>
                      </a:lnTo>
                      <a:close/>
                    </a:path>
                  </a:pathLst>
                </a:custGeom>
                <a:solidFill>
                  <a:srgbClr val="B2DC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91" name="Freeform 1127">
                  <a:extLst>
                    <a:ext uri="{FF2B5EF4-FFF2-40B4-BE49-F238E27FC236}">
                      <a16:creationId xmlns:a16="http://schemas.microsoft.com/office/drawing/2014/main" id="{B1D45D2E-2C3D-462E-A806-5DC386A1EFB3}"/>
                    </a:ext>
                  </a:extLst>
                </p:cNvPr>
                <p:cNvSpPr>
                  <a:spLocks/>
                </p:cNvSpPr>
                <p:nvPr/>
              </p:nvSpPr>
              <p:spPr bwMode="auto">
                <a:xfrm>
                  <a:off x="3099" y="1395"/>
                  <a:ext cx="28" cy="48"/>
                </a:xfrm>
                <a:custGeom>
                  <a:avLst/>
                  <a:gdLst>
                    <a:gd name="T0" fmla="*/ 25 w 28"/>
                    <a:gd name="T1" fmla="*/ 18 h 48"/>
                    <a:gd name="T2" fmla="*/ 24 w 28"/>
                    <a:gd name="T3" fmla="*/ 18 h 48"/>
                    <a:gd name="T4" fmla="*/ 23 w 28"/>
                    <a:gd name="T5" fmla="*/ 19 h 48"/>
                    <a:gd name="T6" fmla="*/ 19 w 28"/>
                    <a:gd name="T7" fmla="*/ 24 h 48"/>
                    <a:gd name="T8" fmla="*/ 15 w 28"/>
                    <a:gd name="T9" fmla="*/ 30 h 48"/>
                    <a:gd name="T10" fmla="*/ 14 w 28"/>
                    <a:gd name="T11" fmla="*/ 32 h 48"/>
                    <a:gd name="T12" fmla="*/ 12 w 28"/>
                    <a:gd name="T13" fmla="*/ 33 h 48"/>
                    <a:gd name="T14" fmla="*/ 12 w 28"/>
                    <a:gd name="T15" fmla="*/ 31 h 48"/>
                    <a:gd name="T16" fmla="*/ 13 w 28"/>
                    <a:gd name="T17" fmla="*/ 27 h 48"/>
                    <a:gd name="T18" fmla="*/ 14 w 28"/>
                    <a:gd name="T19" fmla="*/ 24 h 48"/>
                    <a:gd name="T20" fmla="*/ 17 w 28"/>
                    <a:gd name="T21" fmla="*/ 13 h 48"/>
                    <a:gd name="T22" fmla="*/ 20 w 28"/>
                    <a:gd name="T23" fmla="*/ 3 h 48"/>
                    <a:gd name="T24" fmla="*/ 19 w 28"/>
                    <a:gd name="T25" fmla="*/ 4 h 48"/>
                    <a:gd name="T26" fmla="*/ 16 w 28"/>
                    <a:gd name="T27" fmla="*/ 14 h 48"/>
                    <a:gd name="T28" fmla="*/ 16 w 28"/>
                    <a:gd name="T29" fmla="*/ 13 h 48"/>
                    <a:gd name="T30" fmla="*/ 16 w 28"/>
                    <a:gd name="T31" fmla="*/ 12 h 48"/>
                    <a:gd name="T32" fmla="*/ 16 w 28"/>
                    <a:gd name="T33" fmla="*/ 9 h 48"/>
                    <a:gd name="T34" fmla="*/ 16 w 28"/>
                    <a:gd name="T35" fmla="*/ 14 h 48"/>
                    <a:gd name="T36" fmla="*/ 15 w 28"/>
                    <a:gd name="T37" fmla="*/ 16 h 48"/>
                    <a:gd name="T38" fmla="*/ 13 w 28"/>
                    <a:gd name="T39" fmla="*/ 23 h 48"/>
                    <a:gd name="T40" fmla="*/ 11 w 28"/>
                    <a:gd name="T41" fmla="*/ 28 h 48"/>
                    <a:gd name="T42" fmla="*/ 10 w 28"/>
                    <a:gd name="T43" fmla="*/ 28 h 48"/>
                    <a:gd name="T44" fmla="*/ 8 w 28"/>
                    <a:gd name="T45" fmla="*/ 25 h 48"/>
                    <a:gd name="T46" fmla="*/ 7 w 28"/>
                    <a:gd name="T47" fmla="*/ 21 h 48"/>
                    <a:gd name="T48" fmla="*/ 3 w 28"/>
                    <a:gd name="T49" fmla="*/ 9 h 48"/>
                    <a:gd name="T50" fmla="*/ 3 w 28"/>
                    <a:gd name="T51" fmla="*/ 6 h 48"/>
                    <a:gd name="T52" fmla="*/ 0 w 28"/>
                    <a:gd name="T53" fmla="*/ 0 h 48"/>
                    <a:gd name="T54" fmla="*/ 0 w 28"/>
                    <a:gd name="T55" fmla="*/ 3 h 48"/>
                    <a:gd name="T56" fmla="*/ 4 w 28"/>
                    <a:gd name="T57" fmla="*/ 20 h 48"/>
                    <a:gd name="T58" fmla="*/ 5 w 28"/>
                    <a:gd name="T59" fmla="*/ 23 h 48"/>
                    <a:gd name="T60" fmla="*/ 8 w 28"/>
                    <a:gd name="T61" fmla="*/ 34 h 48"/>
                    <a:gd name="T62" fmla="*/ 7 w 28"/>
                    <a:gd name="T63" fmla="*/ 35 h 48"/>
                    <a:gd name="T64" fmla="*/ 6 w 28"/>
                    <a:gd name="T65" fmla="*/ 35 h 48"/>
                    <a:gd name="T66" fmla="*/ 4 w 28"/>
                    <a:gd name="T67" fmla="*/ 29 h 48"/>
                    <a:gd name="T68" fmla="*/ 2 w 28"/>
                    <a:gd name="T69" fmla="*/ 18 h 48"/>
                    <a:gd name="T70" fmla="*/ 2 w 28"/>
                    <a:gd name="T71" fmla="*/ 22 h 48"/>
                    <a:gd name="T72" fmla="*/ 2 w 28"/>
                    <a:gd name="T73" fmla="*/ 27 h 48"/>
                    <a:gd name="T74" fmla="*/ 1 w 28"/>
                    <a:gd name="T75" fmla="*/ 27 h 48"/>
                    <a:gd name="T76" fmla="*/ 0 w 28"/>
                    <a:gd name="T77" fmla="*/ 27 h 48"/>
                    <a:gd name="T78" fmla="*/ 3 w 28"/>
                    <a:gd name="T79" fmla="*/ 35 h 48"/>
                    <a:gd name="T80" fmla="*/ 6 w 28"/>
                    <a:gd name="T81" fmla="*/ 46 h 48"/>
                    <a:gd name="T82" fmla="*/ 8 w 28"/>
                    <a:gd name="T83" fmla="*/ 48 h 48"/>
                    <a:gd name="T84" fmla="*/ 12 w 28"/>
                    <a:gd name="T85" fmla="*/ 48 h 48"/>
                    <a:gd name="T86" fmla="*/ 14 w 28"/>
                    <a:gd name="T87" fmla="*/ 48 h 48"/>
                    <a:gd name="T88" fmla="*/ 16 w 28"/>
                    <a:gd name="T89" fmla="*/ 39 h 48"/>
                    <a:gd name="T90" fmla="*/ 18 w 28"/>
                    <a:gd name="T91" fmla="*/ 32 h 48"/>
                    <a:gd name="T92" fmla="*/ 23 w 28"/>
                    <a:gd name="T93" fmla="*/ 26 h 48"/>
                    <a:gd name="T94" fmla="*/ 28 w 28"/>
                    <a:gd name="T95" fmla="*/ 17 h 48"/>
                    <a:gd name="T96" fmla="*/ 27 w 28"/>
                    <a:gd name="T97" fmla="*/ 1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 h="48">
                      <a:moveTo>
                        <a:pt x="27" y="18"/>
                      </a:moveTo>
                      <a:lnTo>
                        <a:pt x="27" y="18"/>
                      </a:lnTo>
                      <a:lnTo>
                        <a:pt x="25" y="18"/>
                      </a:lnTo>
                      <a:lnTo>
                        <a:pt x="24" y="18"/>
                      </a:lnTo>
                      <a:lnTo>
                        <a:pt x="24" y="18"/>
                      </a:lnTo>
                      <a:lnTo>
                        <a:pt x="24" y="18"/>
                      </a:lnTo>
                      <a:lnTo>
                        <a:pt x="23" y="18"/>
                      </a:lnTo>
                      <a:lnTo>
                        <a:pt x="23" y="18"/>
                      </a:lnTo>
                      <a:lnTo>
                        <a:pt x="23" y="19"/>
                      </a:lnTo>
                      <a:lnTo>
                        <a:pt x="22" y="20"/>
                      </a:lnTo>
                      <a:lnTo>
                        <a:pt x="22" y="20"/>
                      </a:lnTo>
                      <a:lnTo>
                        <a:pt x="19" y="24"/>
                      </a:lnTo>
                      <a:lnTo>
                        <a:pt x="17" y="28"/>
                      </a:lnTo>
                      <a:lnTo>
                        <a:pt x="17" y="28"/>
                      </a:lnTo>
                      <a:lnTo>
                        <a:pt x="15" y="30"/>
                      </a:lnTo>
                      <a:lnTo>
                        <a:pt x="15" y="30"/>
                      </a:lnTo>
                      <a:lnTo>
                        <a:pt x="15" y="31"/>
                      </a:lnTo>
                      <a:lnTo>
                        <a:pt x="14" y="32"/>
                      </a:lnTo>
                      <a:lnTo>
                        <a:pt x="14" y="32"/>
                      </a:lnTo>
                      <a:lnTo>
                        <a:pt x="13" y="33"/>
                      </a:lnTo>
                      <a:lnTo>
                        <a:pt x="12" y="33"/>
                      </a:lnTo>
                      <a:lnTo>
                        <a:pt x="12" y="33"/>
                      </a:lnTo>
                      <a:lnTo>
                        <a:pt x="12" y="32"/>
                      </a:lnTo>
                      <a:lnTo>
                        <a:pt x="12" y="31"/>
                      </a:lnTo>
                      <a:lnTo>
                        <a:pt x="12" y="31"/>
                      </a:lnTo>
                      <a:lnTo>
                        <a:pt x="13" y="29"/>
                      </a:lnTo>
                      <a:lnTo>
                        <a:pt x="13" y="27"/>
                      </a:lnTo>
                      <a:lnTo>
                        <a:pt x="14" y="26"/>
                      </a:lnTo>
                      <a:lnTo>
                        <a:pt x="14" y="24"/>
                      </a:lnTo>
                      <a:lnTo>
                        <a:pt x="14" y="24"/>
                      </a:lnTo>
                      <a:lnTo>
                        <a:pt x="15" y="23"/>
                      </a:lnTo>
                      <a:lnTo>
                        <a:pt x="16" y="20"/>
                      </a:lnTo>
                      <a:lnTo>
                        <a:pt x="17" y="13"/>
                      </a:lnTo>
                      <a:lnTo>
                        <a:pt x="19" y="7"/>
                      </a:lnTo>
                      <a:lnTo>
                        <a:pt x="20" y="4"/>
                      </a:lnTo>
                      <a:lnTo>
                        <a:pt x="20" y="3"/>
                      </a:lnTo>
                      <a:lnTo>
                        <a:pt x="20" y="3"/>
                      </a:lnTo>
                      <a:lnTo>
                        <a:pt x="20" y="3"/>
                      </a:lnTo>
                      <a:lnTo>
                        <a:pt x="19" y="4"/>
                      </a:lnTo>
                      <a:lnTo>
                        <a:pt x="18" y="8"/>
                      </a:lnTo>
                      <a:lnTo>
                        <a:pt x="16" y="14"/>
                      </a:lnTo>
                      <a:lnTo>
                        <a:pt x="16" y="14"/>
                      </a:lnTo>
                      <a:lnTo>
                        <a:pt x="16" y="13"/>
                      </a:lnTo>
                      <a:lnTo>
                        <a:pt x="16" y="13"/>
                      </a:lnTo>
                      <a:lnTo>
                        <a:pt x="16" y="13"/>
                      </a:lnTo>
                      <a:lnTo>
                        <a:pt x="16" y="12"/>
                      </a:lnTo>
                      <a:lnTo>
                        <a:pt x="16" y="12"/>
                      </a:lnTo>
                      <a:lnTo>
                        <a:pt x="16" y="12"/>
                      </a:lnTo>
                      <a:lnTo>
                        <a:pt x="16" y="12"/>
                      </a:lnTo>
                      <a:lnTo>
                        <a:pt x="16" y="10"/>
                      </a:lnTo>
                      <a:lnTo>
                        <a:pt x="16" y="9"/>
                      </a:lnTo>
                      <a:lnTo>
                        <a:pt x="16" y="9"/>
                      </a:lnTo>
                      <a:lnTo>
                        <a:pt x="16" y="12"/>
                      </a:lnTo>
                      <a:lnTo>
                        <a:pt x="16" y="14"/>
                      </a:lnTo>
                      <a:lnTo>
                        <a:pt x="16" y="14"/>
                      </a:lnTo>
                      <a:lnTo>
                        <a:pt x="15" y="15"/>
                      </a:lnTo>
                      <a:lnTo>
                        <a:pt x="15" y="16"/>
                      </a:lnTo>
                      <a:lnTo>
                        <a:pt x="15" y="16"/>
                      </a:lnTo>
                      <a:lnTo>
                        <a:pt x="15" y="18"/>
                      </a:lnTo>
                      <a:lnTo>
                        <a:pt x="13" y="23"/>
                      </a:lnTo>
                      <a:lnTo>
                        <a:pt x="12" y="25"/>
                      </a:lnTo>
                      <a:lnTo>
                        <a:pt x="12" y="27"/>
                      </a:lnTo>
                      <a:lnTo>
                        <a:pt x="11" y="28"/>
                      </a:lnTo>
                      <a:lnTo>
                        <a:pt x="11" y="28"/>
                      </a:lnTo>
                      <a:lnTo>
                        <a:pt x="10" y="28"/>
                      </a:lnTo>
                      <a:lnTo>
                        <a:pt x="10" y="28"/>
                      </a:lnTo>
                      <a:lnTo>
                        <a:pt x="10" y="27"/>
                      </a:lnTo>
                      <a:lnTo>
                        <a:pt x="9" y="27"/>
                      </a:lnTo>
                      <a:lnTo>
                        <a:pt x="8" y="25"/>
                      </a:lnTo>
                      <a:lnTo>
                        <a:pt x="7" y="23"/>
                      </a:lnTo>
                      <a:lnTo>
                        <a:pt x="7" y="21"/>
                      </a:lnTo>
                      <a:lnTo>
                        <a:pt x="7" y="21"/>
                      </a:lnTo>
                      <a:lnTo>
                        <a:pt x="6" y="18"/>
                      </a:lnTo>
                      <a:lnTo>
                        <a:pt x="5" y="14"/>
                      </a:lnTo>
                      <a:lnTo>
                        <a:pt x="3" y="9"/>
                      </a:lnTo>
                      <a:lnTo>
                        <a:pt x="3" y="7"/>
                      </a:lnTo>
                      <a:lnTo>
                        <a:pt x="3" y="6"/>
                      </a:lnTo>
                      <a:lnTo>
                        <a:pt x="3" y="6"/>
                      </a:lnTo>
                      <a:lnTo>
                        <a:pt x="1" y="1"/>
                      </a:lnTo>
                      <a:lnTo>
                        <a:pt x="0" y="1"/>
                      </a:lnTo>
                      <a:lnTo>
                        <a:pt x="0" y="0"/>
                      </a:lnTo>
                      <a:lnTo>
                        <a:pt x="0" y="1"/>
                      </a:lnTo>
                      <a:lnTo>
                        <a:pt x="0" y="1"/>
                      </a:lnTo>
                      <a:lnTo>
                        <a:pt x="0" y="3"/>
                      </a:lnTo>
                      <a:lnTo>
                        <a:pt x="1" y="6"/>
                      </a:lnTo>
                      <a:lnTo>
                        <a:pt x="3" y="16"/>
                      </a:lnTo>
                      <a:lnTo>
                        <a:pt x="4" y="20"/>
                      </a:lnTo>
                      <a:lnTo>
                        <a:pt x="4" y="20"/>
                      </a:lnTo>
                      <a:lnTo>
                        <a:pt x="5" y="21"/>
                      </a:lnTo>
                      <a:lnTo>
                        <a:pt x="5" y="23"/>
                      </a:lnTo>
                      <a:lnTo>
                        <a:pt x="6" y="28"/>
                      </a:lnTo>
                      <a:lnTo>
                        <a:pt x="8" y="34"/>
                      </a:lnTo>
                      <a:lnTo>
                        <a:pt x="8" y="34"/>
                      </a:lnTo>
                      <a:lnTo>
                        <a:pt x="7" y="35"/>
                      </a:lnTo>
                      <a:lnTo>
                        <a:pt x="7" y="35"/>
                      </a:lnTo>
                      <a:lnTo>
                        <a:pt x="7" y="35"/>
                      </a:lnTo>
                      <a:lnTo>
                        <a:pt x="6" y="35"/>
                      </a:lnTo>
                      <a:lnTo>
                        <a:pt x="6" y="35"/>
                      </a:lnTo>
                      <a:lnTo>
                        <a:pt x="6" y="35"/>
                      </a:lnTo>
                      <a:lnTo>
                        <a:pt x="5" y="34"/>
                      </a:lnTo>
                      <a:lnTo>
                        <a:pt x="4" y="31"/>
                      </a:lnTo>
                      <a:lnTo>
                        <a:pt x="4" y="29"/>
                      </a:lnTo>
                      <a:lnTo>
                        <a:pt x="3" y="26"/>
                      </a:lnTo>
                      <a:lnTo>
                        <a:pt x="2" y="20"/>
                      </a:lnTo>
                      <a:lnTo>
                        <a:pt x="2" y="18"/>
                      </a:lnTo>
                      <a:lnTo>
                        <a:pt x="1" y="19"/>
                      </a:lnTo>
                      <a:lnTo>
                        <a:pt x="1" y="19"/>
                      </a:lnTo>
                      <a:lnTo>
                        <a:pt x="2" y="22"/>
                      </a:lnTo>
                      <a:lnTo>
                        <a:pt x="2" y="25"/>
                      </a:lnTo>
                      <a:lnTo>
                        <a:pt x="2" y="27"/>
                      </a:lnTo>
                      <a:lnTo>
                        <a:pt x="2" y="27"/>
                      </a:lnTo>
                      <a:lnTo>
                        <a:pt x="2" y="27"/>
                      </a:lnTo>
                      <a:lnTo>
                        <a:pt x="1" y="27"/>
                      </a:lnTo>
                      <a:lnTo>
                        <a:pt x="1" y="27"/>
                      </a:lnTo>
                      <a:lnTo>
                        <a:pt x="1" y="27"/>
                      </a:lnTo>
                      <a:lnTo>
                        <a:pt x="0" y="27"/>
                      </a:lnTo>
                      <a:lnTo>
                        <a:pt x="0" y="27"/>
                      </a:lnTo>
                      <a:lnTo>
                        <a:pt x="1" y="29"/>
                      </a:lnTo>
                      <a:lnTo>
                        <a:pt x="2" y="31"/>
                      </a:lnTo>
                      <a:lnTo>
                        <a:pt x="3" y="35"/>
                      </a:lnTo>
                      <a:lnTo>
                        <a:pt x="4" y="38"/>
                      </a:lnTo>
                      <a:lnTo>
                        <a:pt x="5" y="44"/>
                      </a:lnTo>
                      <a:lnTo>
                        <a:pt x="6" y="46"/>
                      </a:lnTo>
                      <a:lnTo>
                        <a:pt x="6" y="46"/>
                      </a:lnTo>
                      <a:lnTo>
                        <a:pt x="7" y="47"/>
                      </a:lnTo>
                      <a:lnTo>
                        <a:pt x="8" y="48"/>
                      </a:lnTo>
                      <a:lnTo>
                        <a:pt x="10" y="48"/>
                      </a:lnTo>
                      <a:lnTo>
                        <a:pt x="11" y="48"/>
                      </a:lnTo>
                      <a:lnTo>
                        <a:pt x="12" y="48"/>
                      </a:lnTo>
                      <a:lnTo>
                        <a:pt x="13" y="48"/>
                      </a:lnTo>
                      <a:lnTo>
                        <a:pt x="14" y="48"/>
                      </a:lnTo>
                      <a:lnTo>
                        <a:pt x="14" y="48"/>
                      </a:lnTo>
                      <a:lnTo>
                        <a:pt x="14" y="44"/>
                      </a:lnTo>
                      <a:lnTo>
                        <a:pt x="15" y="41"/>
                      </a:lnTo>
                      <a:lnTo>
                        <a:pt x="16" y="39"/>
                      </a:lnTo>
                      <a:lnTo>
                        <a:pt x="16" y="36"/>
                      </a:lnTo>
                      <a:lnTo>
                        <a:pt x="17" y="34"/>
                      </a:lnTo>
                      <a:lnTo>
                        <a:pt x="18" y="32"/>
                      </a:lnTo>
                      <a:lnTo>
                        <a:pt x="20" y="29"/>
                      </a:lnTo>
                      <a:lnTo>
                        <a:pt x="22" y="27"/>
                      </a:lnTo>
                      <a:lnTo>
                        <a:pt x="23" y="26"/>
                      </a:lnTo>
                      <a:lnTo>
                        <a:pt x="24" y="25"/>
                      </a:lnTo>
                      <a:lnTo>
                        <a:pt x="24" y="25"/>
                      </a:lnTo>
                      <a:lnTo>
                        <a:pt x="28" y="17"/>
                      </a:lnTo>
                      <a:lnTo>
                        <a:pt x="28" y="17"/>
                      </a:lnTo>
                      <a:lnTo>
                        <a:pt x="27" y="18"/>
                      </a:lnTo>
                      <a:lnTo>
                        <a:pt x="27" y="18"/>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92" name="Freeform 1128">
                  <a:extLst>
                    <a:ext uri="{FF2B5EF4-FFF2-40B4-BE49-F238E27FC236}">
                      <a16:creationId xmlns:a16="http://schemas.microsoft.com/office/drawing/2014/main" id="{5533BE3F-6B78-443F-99C7-3490B27F487A}"/>
                    </a:ext>
                  </a:extLst>
                </p:cNvPr>
                <p:cNvSpPr>
                  <a:spLocks/>
                </p:cNvSpPr>
                <p:nvPr/>
              </p:nvSpPr>
              <p:spPr bwMode="auto">
                <a:xfrm>
                  <a:off x="3056" y="1360"/>
                  <a:ext cx="105" cy="72"/>
                </a:xfrm>
                <a:custGeom>
                  <a:avLst/>
                  <a:gdLst>
                    <a:gd name="T0" fmla="*/ 102 w 105"/>
                    <a:gd name="T1" fmla="*/ 48 h 72"/>
                    <a:gd name="T2" fmla="*/ 99 w 105"/>
                    <a:gd name="T3" fmla="*/ 42 h 72"/>
                    <a:gd name="T4" fmla="*/ 96 w 105"/>
                    <a:gd name="T5" fmla="*/ 40 h 72"/>
                    <a:gd name="T6" fmla="*/ 98 w 105"/>
                    <a:gd name="T7" fmla="*/ 37 h 72"/>
                    <a:gd name="T8" fmla="*/ 103 w 105"/>
                    <a:gd name="T9" fmla="*/ 32 h 72"/>
                    <a:gd name="T10" fmla="*/ 102 w 105"/>
                    <a:gd name="T11" fmla="*/ 29 h 72"/>
                    <a:gd name="T12" fmla="*/ 103 w 105"/>
                    <a:gd name="T13" fmla="*/ 22 h 72"/>
                    <a:gd name="T14" fmla="*/ 97 w 105"/>
                    <a:gd name="T15" fmla="*/ 19 h 72"/>
                    <a:gd name="T16" fmla="*/ 89 w 105"/>
                    <a:gd name="T17" fmla="*/ 17 h 72"/>
                    <a:gd name="T18" fmla="*/ 84 w 105"/>
                    <a:gd name="T19" fmla="*/ 17 h 72"/>
                    <a:gd name="T20" fmla="*/ 81 w 105"/>
                    <a:gd name="T21" fmla="*/ 18 h 72"/>
                    <a:gd name="T22" fmla="*/ 79 w 105"/>
                    <a:gd name="T23" fmla="*/ 15 h 72"/>
                    <a:gd name="T24" fmla="*/ 74 w 105"/>
                    <a:gd name="T25" fmla="*/ 14 h 72"/>
                    <a:gd name="T26" fmla="*/ 71 w 105"/>
                    <a:gd name="T27" fmla="*/ 12 h 72"/>
                    <a:gd name="T28" fmla="*/ 68 w 105"/>
                    <a:gd name="T29" fmla="*/ 9 h 72"/>
                    <a:gd name="T30" fmla="*/ 65 w 105"/>
                    <a:gd name="T31" fmla="*/ 4 h 72"/>
                    <a:gd name="T32" fmla="*/ 58 w 105"/>
                    <a:gd name="T33" fmla="*/ 0 h 72"/>
                    <a:gd name="T34" fmla="*/ 53 w 105"/>
                    <a:gd name="T35" fmla="*/ 3 h 72"/>
                    <a:gd name="T36" fmla="*/ 49 w 105"/>
                    <a:gd name="T37" fmla="*/ 8 h 72"/>
                    <a:gd name="T38" fmla="*/ 45 w 105"/>
                    <a:gd name="T39" fmla="*/ 8 h 72"/>
                    <a:gd name="T40" fmla="*/ 40 w 105"/>
                    <a:gd name="T41" fmla="*/ 7 h 72"/>
                    <a:gd name="T42" fmla="*/ 32 w 105"/>
                    <a:gd name="T43" fmla="*/ 9 h 72"/>
                    <a:gd name="T44" fmla="*/ 27 w 105"/>
                    <a:gd name="T45" fmla="*/ 14 h 72"/>
                    <a:gd name="T46" fmla="*/ 19 w 105"/>
                    <a:gd name="T47" fmla="*/ 13 h 72"/>
                    <a:gd name="T48" fmla="*/ 14 w 105"/>
                    <a:gd name="T49" fmla="*/ 19 h 72"/>
                    <a:gd name="T50" fmla="*/ 14 w 105"/>
                    <a:gd name="T51" fmla="*/ 23 h 72"/>
                    <a:gd name="T52" fmla="*/ 9 w 105"/>
                    <a:gd name="T53" fmla="*/ 25 h 72"/>
                    <a:gd name="T54" fmla="*/ 8 w 105"/>
                    <a:gd name="T55" fmla="*/ 28 h 72"/>
                    <a:gd name="T56" fmla="*/ 8 w 105"/>
                    <a:gd name="T57" fmla="*/ 32 h 72"/>
                    <a:gd name="T58" fmla="*/ 2 w 105"/>
                    <a:gd name="T59" fmla="*/ 35 h 72"/>
                    <a:gd name="T60" fmla="*/ 1 w 105"/>
                    <a:gd name="T61" fmla="*/ 42 h 72"/>
                    <a:gd name="T62" fmla="*/ 8 w 105"/>
                    <a:gd name="T63" fmla="*/ 46 h 72"/>
                    <a:gd name="T64" fmla="*/ 13 w 105"/>
                    <a:gd name="T65" fmla="*/ 49 h 72"/>
                    <a:gd name="T66" fmla="*/ 16 w 105"/>
                    <a:gd name="T67" fmla="*/ 54 h 72"/>
                    <a:gd name="T68" fmla="*/ 19 w 105"/>
                    <a:gd name="T69" fmla="*/ 54 h 72"/>
                    <a:gd name="T70" fmla="*/ 13 w 105"/>
                    <a:gd name="T71" fmla="*/ 57 h 72"/>
                    <a:gd name="T72" fmla="*/ 14 w 105"/>
                    <a:gd name="T73" fmla="*/ 62 h 72"/>
                    <a:gd name="T74" fmla="*/ 21 w 105"/>
                    <a:gd name="T75" fmla="*/ 64 h 72"/>
                    <a:gd name="T76" fmla="*/ 24 w 105"/>
                    <a:gd name="T77" fmla="*/ 66 h 72"/>
                    <a:gd name="T78" fmla="*/ 27 w 105"/>
                    <a:gd name="T79" fmla="*/ 68 h 72"/>
                    <a:gd name="T80" fmla="*/ 30 w 105"/>
                    <a:gd name="T81" fmla="*/ 72 h 72"/>
                    <a:gd name="T82" fmla="*/ 36 w 105"/>
                    <a:gd name="T83" fmla="*/ 69 h 72"/>
                    <a:gd name="T84" fmla="*/ 40 w 105"/>
                    <a:gd name="T85" fmla="*/ 68 h 72"/>
                    <a:gd name="T86" fmla="*/ 41 w 105"/>
                    <a:gd name="T87" fmla="*/ 64 h 72"/>
                    <a:gd name="T88" fmla="*/ 45 w 105"/>
                    <a:gd name="T89" fmla="*/ 65 h 72"/>
                    <a:gd name="T90" fmla="*/ 40 w 105"/>
                    <a:gd name="T91" fmla="*/ 55 h 72"/>
                    <a:gd name="T92" fmla="*/ 44 w 105"/>
                    <a:gd name="T93" fmla="*/ 52 h 72"/>
                    <a:gd name="T94" fmla="*/ 46 w 105"/>
                    <a:gd name="T95" fmla="*/ 48 h 72"/>
                    <a:gd name="T96" fmla="*/ 48 w 105"/>
                    <a:gd name="T97" fmla="*/ 46 h 72"/>
                    <a:gd name="T98" fmla="*/ 51 w 105"/>
                    <a:gd name="T99" fmla="*/ 44 h 72"/>
                    <a:gd name="T100" fmla="*/ 56 w 105"/>
                    <a:gd name="T101" fmla="*/ 50 h 72"/>
                    <a:gd name="T102" fmla="*/ 62 w 105"/>
                    <a:gd name="T103" fmla="*/ 50 h 72"/>
                    <a:gd name="T104" fmla="*/ 64 w 105"/>
                    <a:gd name="T105" fmla="*/ 56 h 72"/>
                    <a:gd name="T106" fmla="*/ 65 w 105"/>
                    <a:gd name="T107" fmla="*/ 60 h 72"/>
                    <a:gd name="T108" fmla="*/ 68 w 105"/>
                    <a:gd name="T109" fmla="*/ 64 h 72"/>
                    <a:gd name="T110" fmla="*/ 73 w 105"/>
                    <a:gd name="T111" fmla="*/ 64 h 72"/>
                    <a:gd name="T112" fmla="*/ 79 w 105"/>
                    <a:gd name="T113" fmla="*/ 69 h 72"/>
                    <a:gd name="T114" fmla="*/ 86 w 105"/>
                    <a:gd name="T115" fmla="*/ 65 h 72"/>
                    <a:gd name="T116" fmla="*/ 92 w 105"/>
                    <a:gd name="T117" fmla="*/ 61 h 72"/>
                    <a:gd name="T118" fmla="*/ 94 w 105"/>
                    <a:gd name="T119" fmla="*/ 60 h 72"/>
                    <a:gd name="T120" fmla="*/ 98 w 105"/>
                    <a:gd name="T121" fmla="*/ 57 h 72"/>
                    <a:gd name="T122" fmla="*/ 105 w 105"/>
                    <a:gd name="T123" fmla="*/ 5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 h="72">
                      <a:moveTo>
                        <a:pt x="105" y="50"/>
                      </a:moveTo>
                      <a:lnTo>
                        <a:pt x="105" y="50"/>
                      </a:lnTo>
                      <a:lnTo>
                        <a:pt x="105" y="49"/>
                      </a:lnTo>
                      <a:lnTo>
                        <a:pt x="105" y="49"/>
                      </a:lnTo>
                      <a:lnTo>
                        <a:pt x="105" y="49"/>
                      </a:lnTo>
                      <a:lnTo>
                        <a:pt x="103" y="48"/>
                      </a:lnTo>
                      <a:lnTo>
                        <a:pt x="102" y="48"/>
                      </a:lnTo>
                      <a:lnTo>
                        <a:pt x="102" y="48"/>
                      </a:lnTo>
                      <a:lnTo>
                        <a:pt x="102" y="47"/>
                      </a:lnTo>
                      <a:lnTo>
                        <a:pt x="101" y="46"/>
                      </a:lnTo>
                      <a:lnTo>
                        <a:pt x="100" y="44"/>
                      </a:lnTo>
                      <a:lnTo>
                        <a:pt x="100" y="44"/>
                      </a:lnTo>
                      <a:lnTo>
                        <a:pt x="99" y="42"/>
                      </a:lnTo>
                      <a:lnTo>
                        <a:pt x="99" y="42"/>
                      </a:lnTo>
                      <a:lnTo>
                        <a:pt x="98" y="41"/>
                      </a:lnTo>
                      <a:lnTo>
                        <a:pt x="98" y="41"/>
                      </a:lnTo>
                      <a:lnTo>
                        <a:pt x="97" y="41"/>
                      </a:lnTo>
                      <a:lnTo>
                        <a:pt x="96" y="41"/>
                      </a:lnTo>
                      <a:lnTo>
                        <a:pt x="96" y="41"/>
                      </a:lnTo>
                      <a:lnTo>
                        <a:pt x="96" y="41"/>
                      </a:lnTo>
                      <a:lnTo>
                        <a:pt x="96" y="40"/>
                      </a:lnTo>
                      <a:lnTo>
                        <a:pt x="97" y="40"/>
                      </a:lnTo>
                      <a:lnTo>
                        <a:pt x="97" y="39"/>
                      </a:lnTo>
                      <a:lnTo>
                        <a:pt x="97" y="39"/>
                      </a:lnTo>
                      <a:lnTo>
                        <a:pt x="97" y="37"/>
                      </a:lnTo>
                      <a:lnTo>
                        <a:pt x="97" y="37"/>
                      </a:lnTo>
                      <a:lnTo>
                        <a:pt x="98" y="37"/>
                      </a:lnTo>
                      <a:lnTo>
                        <a:pt x="98" y="37"/>
                      </a:lnTo>
                      <a:lnTo>
                        <a:pt x="100" y="35"/>
                      </a:lnTo>
                      <a:lnTo>
                        <a:pt x="102" y="33"/>
                      </a:lnTo>
                      <a:lnTo>
                        <a:pt x="102" y="33"/>
                      </a:lnTo>
                      <a:lnTo>
                        <a:pt x="103" y="33"/>
                      </a:lnTo>
                      <a:lnTo>
                        <a:pt x="103" y="32"/>
                      </a:lnTo>
                      <a:lnTo>
                        <a:pt x="103" y="32"/>
                      </a:lnTo>
                      <a:lnTo>
                        <a:pt x="103" y="32"/>
                      </a:lnTo>
                      <a:lnTo>
                        <a:pt x="103" y="31"/>
                      </a:lnTo>
                      <a:lnTo>
                        <a:pt x="102" y="31"/>
                      </a:lnTo>
                      <a:lnTo>
                        <a:pt x="101" y="30"/>
                      </a:lnTo>
                      <a:lnTo>
                        <a:pt x="101" y="29"/>
                      </a:lnTo>
                      <a:lnTo>
                        <a:pt x="101" y="29"/>
                      </a:lnTo>
                      <a:lnTo>
                        <a:pt x="101" y="29"/>
                      </a:lnTo>
                      <a:lnTo>
                        <a:pt x="102" y="29"/>
                      </a:lnTo>
                      <a:lnTo>
                        <a:pt x="103" y="28"/>
                      </a:lnTo>
                      <a:lnTo>
                        <a:pt x="103" y="28"/>
                      </a:lnTo>
                      <a:lnTo>
                        <a:pt x="104" y="27"/>
                      </a:lnTo>
                      <a:lnTo>
                        <a:pt x="104" y="26"/>
                      </a:lnTo>
                      <a:lnTo>
                        <a:pt x="104" y="25"/>
                      </a:lnTo>
                      <a:lnTo>
                        <a:pt x="103" y="24"/>
                      </a:lnTo>
                      <a:lnTo>
                        <a:pt x="103" y="22"/>
                      </a:lnTo>
                      <a:lnTo>
                        <a:pt x="102" y="21"/>
                      </a:lnTo>
                      <a:lnTo>
                        <a:pt x="101" y="20"/>
                      </a:lnTo>
                      <a:lnTo>
                        <a:pt x="101" y="20"/>
                      </a:lnTo>
                      <a:lnTo>
                        <a:pt x="100" y="19"/>
                      </a:lnTo>
                      <a:lnTo>
                        <a:pt x="98" y="19"/>
                      </a:lnTo>
                      <a:lnTo>
                        <a:pt x="98" y="19"/>
                      </a:lnTo>
                      <a:lnTo>
                        <a:pt x="97" y="19"/>
                      </a:lnTo>
                      <a:lnTo>
                        <a:pt x="95" y="19"/>
                      </a:lnTo>
                      <a:lnTo>
                        <a:pt x="94" y="19"/>
                      </a:lnTo>
                      <a:lnTo>
                        <a:pt x="92" y="18"/>
                      </a:lnTo>
                      <a:lnTo>
                        <a:pt x="92" y="18"/>
                      </a:lnTo>
                      <a:lnTo>
                        <a:pt x="91" y="18"/>
                      </a:lnTo>
                      <a:lnTo>
                        <a:pt x="90" y="18"/>
                      </a:lnTo>
                      <a:lnTo>
                        <a:pt x="89" y="17"/>
                      </a:lnTo>
                      <a:lnTo>
                        <a:pt x="89" y="17"/>
                      </a:lnTo>
                      <a:lnTo>
                        <a:pt x="88" y="18"/>
                      </a:lnTo>
                      <a:lnTo>
                        <a:pt x="87" y="18"/>
                      </a:lnTo>
                      <a:lnTo>
                        <a:pt x="86" y="18"/>
                      </a:lnTo>
                      <a:lnTo>
                        <a:pt x="85" y="18"/>
                      </a:lnTo>
                      <a:lnTo>
                        <a:pt x="85" y="18"/>
                      </a:lnTo>
                      <a:lnTo>
                        <a:pt x="84" y="17"/>
                      </a:lnTo>
                      <a:lnTo>
                        <a:pt x="84" y="17"/>
                      </a:lnTo>
                      <a:lnTo>
                        <a:pt x="84" y="17"/>
                      </a:lnTo>
                      <a:lnTo>
                        <a:pt x="83" y="16"/>
                      </a:lnTo>
                      <a:lnTo>
                        <a:pt x="83" y="16"/>
                      </a:lnTo>
                      <a:lnTo>
                        <a:pt x="83" y="17"/>
                      </a:lnTo>
                      <a:lnTo>
                        <a:pt x="82" y="17"/>
                      </a:lnTo>
                      <a:lnTo>
                        <a:pt x="81" y="18"/>
                      </a:lnTo>
                      <a:lnTo>
                        <a:pt x="80" y="19"/>
                      </a:lnTo>
                      <a:lnTo>
                        <a:pt x="80" y="19"/>
                      </a:lnTo>
                      <a:lnTo>
                        <a:pt x="80" y="19"/>
                      </a:lnTo>
                      <a:lnTo>
                        <a:pt x="80" y="18"/>
                      </a:lnTo>
                      <a:lnTo>
                        <a:pt x="80" y="16"/>
                      </a:lnTo>
                      <a:lnTo>
                        <a:pt x="80" y="16"/>
                      </a:lnTo>
                      <a:lnTo>
                        <a:pt x="79" y="15"/>
                      </a:lnTo>
                      <a:lnTo>
                        <a:pt x="79" y="15"/>
                      </a:lnTo>
                      <a:lnTo>
                        <a:pt x="79" y="15"/>
                      </a:lnTo>
                      <a:lnTo>
                        <a:pt x="78" y="14"/>
                      </a:lnTo>
                      <a:lnTo>
                        <a:pt x="76" y="14"/>
                      </a:lnTo>
                      <a:lnTo>
                        <a:pt x="75" y="14"/>
                      </a:lnTo>
                      <a:lnTo>
                        <a:pt x="74" y="14"/>
                      </a:lnTo>
                      <a:lnTo>
                        <a:pt x="74" y="14"/>
                      </a:lnTo>
                      <a:lnTo>
                        <a:pt x="74" y="13"/>
                      </a:lnTo>
                      <a:lnTo>
                        <a:pt x="73" y="12"/>
                      </a:lnTo>
                      <a:lnTo>
                        <a:pt x="73" y="12"/>
                      </a:lnTo>
                      <a:lnTo>
                        <a:pt x="72" y="12"/>
                      </a:lnTo>
                      <a:lnTo>
                        <a:pt x="72" y="12"/>
                      </a:lnTo>
                      <a:lnTo>
                        <a:pt x="71" y="12"/>
                      </a:lnTo>
                      <a:lnTo>
                        <a:pt x="71" y="12"/>
                      </a:lnTo>
                      <a:lnTo>
                        <a:pt x="71" y="12"/>
                      </a:lnTo>
                      <a:lnTo>
                        <a:pt x="71" y="12"/>
                      </a:lnTo>
                      <a:lnTo>
                        <a:pt x="71" y="11"/>
                      </a:lnTo>
                      <a:lnTo>
                        <a:pt x="70" y="10"/>
                      </a:lnTo>
                      <a:lnTo>
                        <a:pt x="70" y="10"/>
                      </a:lnTo>
                      <a:lnTo>
                        <a:pt x="69" y="9"/>
                      </a:lnTo>
                      <a:lnTo>
                        <a:pt x="68" y="9"/>
                      </a:lnTo>
                      <a:lnTo>
                        <a:pt x="67" y="8"/>
                      </a:lnTo>
                      <a:lnTo>
                        <a:pt x="65" y="8"/>
                      </a:lnTo>
                      <a:lnTo>
                        <a:pt x="64" y="8"/>
                      </a:lnTo>
                      <a:lnTo>
                        <a:pt x="64" y="8"/>
                      </a:lnTo>
                      <a:lnTo>
                        <a:pt x="65" y="7"/>
                      </a:lnTo>
                      <a:lnTo>
                        <a:pt x="65" y="5"/>
                      </a:lnTo>
                      <a:lnTo>
                        <a:pt x="65" y="4"/>
                      </a:lnTo>
                      <a:lnTo>
                        <a:pt x="65" y="3"/>
                      </a:lnTo>
                      <a:lnTo>
                        <a:pt x="64" y="1"/>
                      </a:lnTo>
                      <a:lnTo>
                        <a:pt x="63" y="1"/>
                      </a:lnTo>
                      <a:lnTo>
                        <a:pt x="61" y="0"/>
                      </a:lnTo>
                      <a:lnTo>
                        <a:pt x="60" y="0"/>
                      </a:lnTo>
                      <a:lnTo>
                        <a:pt x="60" y="0"/>
                      </a:lnTo>
                      <a:lnTo>
                        <a:pt x="58" y="0"/>
                      </a:lnTo>
                      <a:lnTo>
                        <a:pt x="57" y="0"/>
                      </a:lnTo>
                      <a:lnTo>
                        <a:pt x="56" y="0"/>
                      </a:lnTo>
                      <a:lnTo>
                        <a:pt x="56" y="0"/>
                      </a:lnTo>
                      <a:lnTo>
                        <a:pt x="54" y="1"/>
                      </a:lnTo>
                      <a:lnTo>
                        <a:pt x="53" y="2"/>
                      </a:lnTo>
                      <a:lnTo>
                        <a:pt x="53" y="3"/>
                      </a:lnTo>
                      <a:lnTo>
                        <a:pt x="53" y="3"/>
                      </a:lnTo>
                      <a:lnTo>
                        <a:pt x="52" y="4"/>
                      </a:lnTo>
                      <a:lnTo>
                        <a:pt x="51" y="6"/>
                      </a:lnTo>
                      <a:lnTo>
                        <a:pt x="51" y="7"/>
                      </a:lnTo>
                      <a:lnTo>
                        <a:pt x="52" y="9"/>
                      </a:lnTo>
                      <a:lnTo>
                        <a:pt x="52" y="9"/>
                      </a:lnTo>
                      <a:lnTo>
                        <a:pt x="50" y="9"/>
                      </a:lnTo>
                      <a:lnTo>
                        <a:pt x="49" y="8"/>
                      </a:lnTo>
                      <a:lnTo>
                        <a:pt x="49" y="8"/>
                      </a:lnTo>
                      <a:lnTo>
                        <a:pt x="48" y="8"/>
                      </a:lnTo>
                      <a:lnTo>
                        <a:pt x="47" y="8"/>
                      </a:lnTo>
                      <a:lnTo>
                        <a:pt x="46" y="8"/>
                      </a:lnTo>
                      <a:lnTo>
                        <a:pt x="46" y="8"/>
                      </a:lnTo>
                      <a:lnTo>
                        <a:pt x="46" y="8"/>
                      </a:lnTo>
                      <a:lnTo>
                        <a:pt x="45" y="8"/>
                      </a:lnTo>
                      <a:lnTo>
                        <a:pt x="44" y="8"/>
                      </a:lnTo>
                      <a:lnTo>
                        <a:pt x="43" y="8"/>
                      </a:lnTo>
                      <a:lnTo>
                        <a:pt x="43" y="7"/>
                      </a:lnTo>
                      <a:lnTo>
                        <a:pt x="43" y="7"/>
                      </a:lnTo>
                      <a:lnTo>
                        <a:pt x="41" y="7"/>
                      </a:lnTo>
                      <a:lnTo>
                        <a:pt x="40" y="7"/>
                      </a:lnTo>
                      <a:lnTo>
                        <a:pt x="40" y="7"/>
                      </a:lnTo>
                      <a:lnTo>
                        <a:pt x="38" y="7"/>
                      </a:lnTo>
                      <a:lnTo>
                        <a:pt x="37" y="7"/>
                      </a:lnTo>
                      <a:lnTo>
                        <a:pt x="36" y="7"/>
                      </a:lnTo>
                      <a:lnTo>
                        <a:pt x="35" y="7"/>
                      </a:lnTo>
                      <a:lnTo>
                        <a:pt x="34" y="7"/>
                      </a:lnTo>
                      <a:lnTo>
                        <a:pt x="33" y="8"/>
                      </a:lnTo>
                      <a:lnTo>
                        <a:pt x="32" y="9"/>
                      </a:lnTo>
                      <a:lnTo>
                        <a:pt x="32" y="9"/>
                      </a:lnTo>
                      <a:lnTo>
                        <a:pt x="31" y="10"/>
                      </a:lnTo>
                      <a:lnTo>
                        <a:pt x="30" y="11"/>
                      </a:lnTo>
                      <a:lnTo>
                        <a:pt x="28" y="13"/>
                      </a:lnTo>
                      <a:lnTo>
                        <a:pt x="27" y="14"/>
                      </a:lnTo>
                      <a:lnTo>
                        <a:pt x="27" y="14"/>
                      </a:lnTo>
                      <a:lnTo>
                        <a:pt x="27" y="14"/>
                      </a:lnTo>
                      <a:lnTo>
                        <a:pt x="25" y="13"/>
                      </a:lnTo>
                      <a:lnTo>
                        <a:pt x="24" y="13"/>
                      </a:lnTo>
                      <a:lnTo>
                        <a:pt x="23" y="13"/>
                      </a:lnTo>
                      <a:lnTo>
                        <a:pt x="23" y="13"/>
                      </a:lnTo>
                      <a:lnTo>
                        <a:pt x="22" y="13"/>
                      </a:lnTo>
                      <a:lnTo>
                        <a:pt x="20" y="13"/>
                      </a:lnTo>
                      <a:lnTo>
                        <a:pt x="19" y="13"/>
                      </a:lnTo>
                      <a:lnTo>
                        <a:pt x="17" y="13"/>
                      </a:lnTo>
                      <a:lnTo>
                        <a:pt x="17" y="13"/>
                      </a:lnTo>
                      <a:lnTo>
                        <a:pt x="15" y="14"/>
                      </a:lnTo>
                      <a:lnTo>
                        <a:pt x="14" y="15"/>
                      </a:lnTo>
                      <a:lnTo>
                        <a:pt x="14" y="16"/>
                      </a:lnTo>
                      <a:lnTo>
                        <a:pt x="14" y="17"/>
                      </a:lnTo>
                      <a:lnTo>
                        <a:pt x="14" y="19"/>
                      </a:lnTo>
                      <a:lnTo>
                        <a:pt x="15" y="20"/>
                      </a:lnTo>
                      <a:lnTo>
                        <a:pt x="15" y="21"/>
                      </a:lnTo>
                      <a:lnTo>
                        <a:pt x="16" y="23"/>
                      </a:lnTo>
                      <a:lnTo>
                        <a:pt x="16" y="23"/>
                      </a:lnTo>
                      <a:lnTo>
                        <a:pt x="15" y="22"/>
                      </a:lnTo>
                      <a:lnTo>
                        <a:pt x="15" y="23"/>
                      </a:lnTo>
                      <a:lnTo>
                        <a:pt x="14" y="23"/>
                      </a:lnTo>
                      <a:lnTo>
                        <a:pt x="14" y="24"/>
                      </a:lnTo>
                      <a:lnTo>
                        <a:pt x="13" y="24"/>
                      </a:lnTo>
                      <a:lnTo>
                        <a:pt x="13" y="24"/>
                      </a:lnTo>
                      <a:lnTo>
                        <a:pt x="12" y="25"/>
                      </a:lnTo>
                      <a:lnTo>
                        <a:pt x="11" y="25"/>
                      </a:lnTo>
                      <a:lnTo>
                        <a:pt x="10" y="25"/>
                      </a:lnTo>
                      <a:lnTo>
                        <a:pt x="9" y="25"/>
                      </a:lnTo>
                      <a:lnTo>
                        <a:pt x="9" y="25"/>
                      </a:lnTo>
                      <a:lnTo>
                        <a:pt x="9" y="26"/>
                      </a:lnTo>
                      <a:lnTo>
                        <a:pt x="8" y="27"/>
                      </a:lnTo>
                      <a:lnTo>
                        <a:pt x="8" y="27"/>
                      </a:lnTo>
                      <a:lnTo>
                        <a:pt x="8" y="27"/>
                      </a:lnTo>
                      <a:lnTo>
                        <a:pt x="8" y="28"/>
                      </a:lnTo>
                      <a:lnTo>
                        <a:pt x="8" y="28"/>
                      </a:lnTo>
                      <a:lnTo>
                        <a:pt x="9" y="29"/>
                      </a:lnTo>
                      <a:lnTo>
                        <a:pt x="9" y="30"/>
                      </a:lnTo>
                      <a:lnTo>
                        <a:pt x="10" y="30"/>
                      </a:lnTo>
                      <a:lnTo>
                        <a:pt x="11" y="31"/>
                      </a:lnTo>
                      <a:lnTo>
                        <a:pt x="11" y="31"/>
                      </a:lnTo>
                      <a:lnTo>
                        <a:pt x="10" y="31"/>
                      </a:lnTo>
                      <a:lnTo>
                        <a:pt x="8" y="32"/>
                      </a:lnTo>
                      <a:lnTo>
                        <a:pt x="7" y="32"/>
                      </a:lnTo>
                      <a:lnTo>
                        <a:pt x="6" y="32"/>
                      </a:lnTo>
                      <a:lnTo>
                        <a:pt x="6" y="32"/>
                      </a:lnTo>
                      <a:lnTo>
                        <a:pt x="5" y="33"/>
                      </a:lnTo>
                      <a:lnTo>
                        <a:pt x="4" y="33"/>
                      </a:lnTo>
                      <a:lnTo>
                        <a:pt x="3" y="34"/>
                      </a:lnTo>
                      <a:lnTo>
                        <a:pt x="2" y="35"/>
                      </a:lnTo>
                      <a:lnTo>
                        <a:pt x="1" y="37"/>
                      </a:lnTo>
                      <a:lnTo>
                        <a:pt x="1" y="39"/>
                      </a:lnTo>
                      <a:lnTo>
                        <a:pt x="1" y="39"/>
                      </a:lnTo>
                      <a:lnTo>
                        <a:pt x="0" y="40"/>
                      </a:lnTo>
                      <a:lnTo>
                        <a:pt x="0" y="40"/>
                      </a:lnTo>
                      <a:lnTo>
                        <a:pt x="1" y="41"/>
                      </a:lnTo>
                      <a:lnTo>
                        <a:pt x="1" y="42"/>
                      </a:lnTo>
                      <a:lnTo>
                        <a:pt x="2" y="43"/>
                      </a:lnTo>
                      <a:lnTo>
                        <a:pt x="3" y="43"/>
                      </a:lnTo>
                      <a:lnTo>
                        <a:pt x="4" y="44"/>
                      </a:lnTo>
                      <a:lnTo>
                        <a:pt x="6" y="44"/>
                      </a:lnTo>
                      <a:lnTo>
                        <a:pt x="9" y="45"/>
                      </a:lnTo>
                      <a:lnTo>
                        <a:pt x="9" y="45"/>
                      </a:lnTo>
                      <a:lnTo>
                        <a:pt x="8" y="46"/>
                      </a:lnTo>
                      <a:lnTo>
                        <a:pt x="8" y="47"/>
                      </a:lnTo>
                      <a:lnTo>
                        <a:pt x="9" y="47"/>
                      </a:lnTo>
                      <a:lnTo>
                        <a:pt x="10" y="48"/>
                      </a:lnTo>
                      <a:lnTo>
                        <a:pt x="10" y="48"/>
                      </a:lnTo>
                      <a:lnTo>
                        <a:pt x="11" y="49"/>
                      </a:lnTo>
                      <a:lnTo>
                        <a:pt x="12" y="49"/>
                      </a:lnTo>
                      <a:lnTo>
                        <a:pt x="13" y="49"/>
                      </a:lnTo>
                      <a:lnTo>
                        <a:pt x="14" y="50"/>
                      </a:lnTo>
                      <a:lnTo>
                        <a:pt x="14" y="50"/>
                      </a:lnTo>
                      <a:lnTo>
                        <a:pt x="14" y="51"/>
                      </a:lnTo>
                      <a:lnTo>
                        <a:pt x="14" y="52"/>
                      </a:lnTo>
                      <a:lnTo>
                        <a:pt x="15" y="53"/>
                      </a:lnTo>
                      <a:lnTo>
                        <a:pt x="15" y="54"/>
                      </a:lnTo>
                      <a:lnTo>
                        <a:pt x="16" y="54"/>
                      </a:lnTo>
                      <a:lnTo>
                        <a:pt x="16" y="54"/>
                      </a:lnTo>
                      <a:lnTo>
                        <a:pt x="16" y="54"/>
                      </a:lnTo>
                      <a:lnTo>
                        <a:pt x="17" y="54"/>
                      </a:lnTo>
                      <a:lnTo>
                        <a:pt x="18" y="54"/>
                      </a:lnTo>
                      <a:lnTo>
                        <a:pt x="18" y="54"/>
                      </a:lnTo>
                      <a:lnTo>
                        <a:pt x="18" y="54"/>
                      </a:lnTo>
                      <a:lnTo>
                        <a:pt x="19" y="54"/>
                      </a:lnTo>
                      <a:lnTo>
                        <a:pt x="19" y="54"/>
                      </a:lnTo>
                      <a:lnTo>
                        <a:pt x="17" y="54"/>
                      </a:lnTo>
                      <a:lnTo>
                        <a:pt x="16" y="55"/>
                      </a:lnTo>
                      <a:lnTo>
                        <a:pt x="15" y="55"/>
                      </a:lnTo>
                      <a:lnTo>
                        <a:pt x="15" y="55"/>
                      </a:lnTo>
                      <a:lnTo>
                        <a:pt x="14" y="56"/>
                      </a:lnTo>
                      <a:lnTo>
                        <a:pt x="13" y="57"/>
                      </a:lnTo>
                      <a:lnTo>
                        <a:pt x="13" y="58"/>
                      </a:lnTo>
                      <a:lnTo>
                        <a:pt x="12" y="59"/>
                      </a:lnTo>
                      <a:lnTo>
                        <a:pt x="12" y="59"/>
                      </a:lnTo>
                      <a:lnTo>
                        <a:pt x="12" y="60"/>
                      </a:lnTo>
                      <a:lnTo>
                        <a:pt x="12" y="60"/>
                      </a:lnTo>
                      <a:lnTo>
                        <a:pt x="13" y="61"/>
                      </a:lnTo>
                      <a:lnTo>
                        <a:pt x="14" y="62"/>
                      </a:lnTo>
                      <a:lnTo>
                        <a:pt x="15" y="63"/>
                      </a:lnTo>
                      <a:lnTo>
                        <a:pt x="17" y="64"/>
                      </a:lnTo>
                      <a:lnTo>
                        <a:pt x="18" y="64"/>
                      </a:lnTo>
                      <a:lnTo>
                        <a:pt x="20" y="64"/>
                      </a:lnTo>
                      <a:lnTo>
                        <a:pt x="21" y="64"/>
                      </a:lnTo>
                      <a:lnTo>
                        <a:pt x="21" y="64"/>
                      </a:lnTo>
                      <a:lnTo>
                        <a:pt x="21" y="64"/>
                      </a:lnTo>
                      <a:lnTo>
                        <a:pt x="21" y="64"/>
                      </a:lnTo>
                      <a:lnTo>
                        <a:pt x="22" y="65"/>
                      </a:lnTo>
                      <a:lnTo>
                        <a:pt x="23" y="65"/>
                      </a:lnTo>
                      <a:lnTo>
                        <a:pt x="24" y="65"/>
                      </a:lnTo>
                      <a:lnTo>
                        <a:pt x="24" y="65"/>
                      </a:lnTo>
                      <a:lnTo>
                        <a:pt x="24" y="65"/>
                      </a:lnTo>
                      <a:lnTo>
                        <a:pt x="24" y="66"/>
                      </a:lnTo>
                      <a:lnTo>
                        <a:pt x="24" y="67"/>
                      </a:lnTo>
                      <a:lnTo>
                        <a:pt x="24" y="67"/>
                      </a:lnTo>
                      <a:lnTo>
                        <a:pt x="25" y="67"/>
                      </a:lnTo>
                      <a:lnTo>
                        <a:pt x="25" y="67"/>
                      </a:lnTo>
                      <a:lnTo>
                        <a:pt x="27" y="67"/>
                      </a:lnTo>
                      <a:lnTo>
                        <a:pt x="27" y="67"/>
                      </a:lnTo>
                      <a:lnTo>
                        <a:pt x="27" y="68"/>
                      </a:lnTo>
                      <a:lnTo>
                        <a:pt x="27" y="69"/>
                      </a:lnTo>
                      <a:lnTo>
                        <a:pt x="28" y="70"/>
                      </a:lnTo>
                      <a:lnTo>
                        <a:pt x="28" y="70"/>
                      </a:lnTo>
                      <a:lnTo>
                        <a:pt x="29" y="71"/>
                      </a:lnTo>
                      <a:lnTo>
                        <a:pt x="30" y="71"/>
                      </a:lnTo>
                      <a:lnTo>
                        <a:pt x="30" y="72"/>
                      </a:lnTo>
                      <a:lnTo>
                        <a:pt x="30" y="72"/>
                      </a:lnTo>
                      <a:lnTo>
                        <a:pt x="31" y="72"/>
                      </a:lnTo>
                      <a:lnTo>
                        <a:pt x="32" y="72"/>
                      </a:lnTo>
                      <a:lnTo>
                        <a:pt x="33" y="72"/>
                      </a:lnTo>
                      <a:lnTo>
                        <a:pt x="34" y="71"/>
                      </a:lnTo>
                      <a:lnTo>
                        <a:pt x="34" y="71"/>
                      </a:lnTo>
                      <a:lnTo>
                        <a:pt x="35" y="70"/>
                      </a:lnTo>
                      <a:lnTo>
                        <a:pt x="36" y="69"/>
                      </a:lnTo>
                      <a:lnTo>
                        <a:pt x="36" y="68"/>
                      </a:lnTo>
                      <a:lnTo>
                        <a:pt x="36" y="68"/>
                      </a:lnTo>
                      <a:lnTo>
                        <a:pt x="36" y="69"/>
                      </a:lnTo>
                      <a:lnTo>
                        <a:pt x="37" y="69"/>
                      </a:lnTo>
                      <a:lnTo>
                        <a:pt x="38" y="69"/>
                      </a:lnTo>
                      <a:lnTo>
                        <a:pt x="39" y="69"/>
                      </a:lnTo>
                      <a:lnTo>
                        <a:pt x="40" y="68"/>
                      </a:lnTo>
                      <a:lnTo>
                        <a:pt x="40" y="68"/>
                      </a:lnTo>
                      <a:lnTo>
                        <a:pt x="40" y="68"/>
                      </a:lnTo>
                      <a:lnTo>
                        <a:pt x="40" y="67"/>
                      </a:lnTo>
                      <a:lnTo>
                        <a:pt x="41" y="66"/>
                      </a:lnTo>
                      <a:lnTo>
                        <a:pt x="41" y="64"/>
                      </a:lnTo>
                      <a:lnTo>
                        <a:pt x="41" y="64"/>
                      </a:lnTo>
                      <a:lnTo>
                        <a:pt x="41" y="64"/>
                      </a:lnTo>
                      <a:lnTo>
                        <a:pt x="42" y="64"/>
                      </a:lnTo>
                      <a:lnTo>
                        <a:pt x="43" y="65"/>
                      </a:lnTo>
                      <a:lnTo>
                        <a:pt x="43" y="65"/>
                      </a:lnTo>
                      <a:lnTo>
                        <a:pt x="44" y="65"/>
                      </a:lnTo>
                      <a:lnTo>
                        <a:pt x="44" y="65"/>
                      </a:lnTo>
                      <a:lnTo>
                        <a:pt x="45" y="65"/>
                      </a:lnTo>
                      <a:lnTo>
                        <a:pt x="45" y="65"/>
                      </a:lnTo>
                      <a:lnTo>
                        <a:pt x="44" y="63"/>
                      </a:lnTo>
                      <a:lnTo>
                        <a:pt x="44" y="62"/>
                      </a:lnTo>
                      <a:lnTo>
                        <a:pt x="42" y="60"/>
                      </a:lnTo>
                      <a:lnTo>
                        <a:pt x="41" y="57"/>
                      </a:lnTo>
                      <a:lnTo>
                        <a:pt x="40" y="56"/>
                      </a:lnTo>
                      <a:lnTo>
                        <a:pt x="40" y="55"/>
                      </a:lnTo>
                      <a:lnTo>
                        <a:pt x="40" y="55"/>
                      </a:lnTo>
                      <a:lnTo>
                        <a:pt x="40" y="53"/>
                      </a:lnTo>
                      <a:lnTo>
                        <a:pt x="40" y="53"/>
                      </a:lnTo>
                      <a:lnTo>
                        <a:pt x="42" y="53"/>
                      </a:lnTo>
                      <a:lnTo>
                        <a:pt x="43" y="53"/>
                      </a:lnTo>
                      <a:lnTo>
                        <a:pt x="43" y="53"/>
                      </a:lnTo>
                      <a:lnTo>
                        <a:pt x="43" y="53"/>
                      </a:lnTo>
                      <a:lnTo>
                        <a:pt x="44" y="52"/>
                      </a:lnTo>
                      <a:lnTo>
                        <a:pt x="44" y="52"/>
                      </a:lnTo>
                      <a:lnTo>
                        <a:pt x="45" y="51"/>
                      </a:lnTo>
                      <a:lnTo>
                        <a:pt x="45" y="50"/>
                      </a:lnTo>
                      <a:lnTo>
                        <a:pt x="45" y="48"/>
                      </a:lnTo>
                      <a:lnTo>
                        <a:pt x="45" y="48"/>
                      </a:lnTo>
                      <a:lnTo>
                        <a:pt x="46" y="48"/>
                      </a:lnTo>
                      <a:lnTo>
                        <a:pt x="46" y="48"/>
                      </a:lnTo>
                      <a:lnTo>
                        <a:pt x="46" y="48"/>
                      </a:lnTo>
                      <a:lnTo>
                        <a:pt x="46" y="47"/>
                      </a:lnTo>
                      <a:lnTo>
                        <a:pt x="46" y="47"/>
                      </a:lnTo>
                      <a:lnTo>
                        <a:pt x="47" y="47"/>
                      </a:lnTo>
                      <a:lnTo>
                        <a:pt x="48" y="47"/>
                      </a:lnTo>
                      <a:lnTo>
                        <a:pt x="48" y="46"/>
                      </a:lnTo>
                      <a:lnTo>
                        <a:pt x="48" y="46"/>
                      </a:lnTo>
                      <a:lnTo>
                        <a:pt x="48" y="45"/>
                      </a:lnTo>
                      <a:lnTo>
                        <a:pt x="48" y="45"/>
                      </a:lnTo>
                      <a:lnTo>
                        <a:pt x="48" y="45"/>
                      </a:lnTo>
                      <a:lnTo>
                        <a:pt x="48" y="45"/>
                      </a:lnTo>
                      <a:lnTo>
                        <a:pt x="49" y="45"/>
                      </a:lnTo>
                      <a:lnTo>
                        <a:pt x="49" y="45"/>
                      </a:lnTo>
                      <a:lnTo>
                        <a:pt x="51" y="44"/>
                      </a:lnTo>
                      <a:lnTo>
                        <a:pt x="53" y="45"/>
                      </a:lnTo>
                      <a:lnTo>
                        <a:pt x="53" y="45"/>
                      </a:lnTo>
                      <a:lnTo>
                        <a:pt x="54" y="46"/>
                      </a:lnTo>
                      <a:lnTo>
                        <a:pt x="54" y="48"/>
                      </a:lnTo>
                      <a:lnTo>
                        <a:pt x="55" y="49"/>
                      </a:lnTo>
                      <a:lnTo>
                        <a:pt x="56" y="50"/>
                      </a:lnTo>
                      <a:lnTo>
                        <a:pt x="56" y="50"/>
                      </a:lnTo>
                      <a:lnTo>
                        <a:pt x="58" y="51"/>
                      </a:lnTo>
                      <a:lnTo>
                        <a:pt x="58" y="51"/>
                      </a:lnTo>
                      <a:lnTo>
                        <a:pt x="59" y="51"/>
                      </a:lnTo>
                      <a:lnTo>
                        <a:pt x="60" y="50"/>
                      </a:lnTo>
                      <a:lnTo>
                        <a:pt x="61" y="49"/>
                      </a:lnTo>
                      <a:lnTo>
                        <a:pt x="61" y="49"/>
                      </a:lnTo>
                      <a:lnTo>
                        <a:pt x="62" y="50"/>
                      </a:lnTo>
                      <a:lnTo>
                        <a:pt x="63" y="50"/>
                      </a:lnTo>
                      <a:lnTo>
                        <a:pt x="64" y="50"/>
                      </a:lnTo>
                      <a:lnTo>
                        <a:pt x="67" y="51"/>
                      </a:lnTo>
                      <a:lnTo>
                        <a:pt x="67" y="51"/>
                      </a:lnTo>
                      <a:lnTo>
                        <a:pt x="66" y="53"/>
                      </a:lnTo>
                      <a:lnTo>
                        <a:pt x="65" y="54"/>
                      </a:lnTo>
                      <a:lnTo>
                        <a:pt x="64" y="56"/>
                      </a:lnTo>
                      <a:lnTo>
                        <a:pt x="64" y="57"/>
                      </a:lnTo>
                      <a:lnTo>
                        <a:pt x="64" y="59"/>
                      </a:lnTo>
                      <a:lnTo>
                        <a:pt x="64" y="59"/>
                      </a:lnTo>
                      <a:lnTo>
                        <a:pt x="65" y="59"/>
                      </a:lnTo>
                      <a:lnTo>
                        <a:pt x="65" y="59"/>
                      </a:lnTo>
                      <a:lnTo>
                        <a:pt x="65" y="59"/>
                      </a:lnTo>
                      <a:lnTo>
                        <a:pt x="65" y="60"/>
                      </a:lnTo>
                      <a:lnTo>
                        <a:pt x="65" y="60"/>
                      </a:lnTo>
                      <a:lnTo>
                        <a:pt x="65" y="60"/>
                      </a:lnTo>
                      <a:lnTo>
                        <a:pt x="66" y="61"/>
                      </a:lnTo>
                      <a:lnTo>
                        <a:pt x="66" y="61"/>
                      </a:lnTo>
                      <a:lnTo>
                        <a:pt x="67" y="62"/>
                      </a:lnTo>
                      <a:lnTo>
                        <a:pt x="68" y="63"/>
                      </a:lnTo>
                      <a:lnTo>
                        <a:pt x="68" y="64"/>
                      </a:lnTo>
                      <a:lnTo>
                        <a:pt x="69" y="64"/>
                      </a:lnTo>
                      <a:lnTo>
                        <a:pt x="69" y="64"/>
                      </a:lnTo>
                      <a:lnTo>
                        <a:pt x="70" y="64"/>
                      </a:lnTo>
                      <a:lnTo>
                        <a:pt x="71" y="65"/>
                      </a:lnTo>
                      <a:lnTo>
                        <a:pt x="72" y="65"/>
                      </a:lnTo>
                      <a:lnTo>
                        <a:pt x="73" y="64"/>
                      </a:lnTo>
                      <a:lnTo>
                        <a:pt x="73" y="64"/>
                      </a:lnTo>
                      <a:lnTo>
                        <a:pt x="74" y="66"/>
                      </a:lnTo>
                      <a:lnTo>
                        <a:pt x="75" y="67"/>
                      </a:lnTo>
                      <a:lnTo>
                        <a:pt x="76" y="68"/>
                      </a:lnTo>
                      <a:lnTo>
                        <a:pt x="77" y="68"/>
                      </a:lnTo>
                      <a:lnTo>
                        <a:pt x="77" y="69"/>
                      </a:lnTo>
                      <a:lnTo>
                        <a:pt x="77" y="69"/>
                      </a:lnTo>
                      <a:lnTo>
                        <a:pt x="79" y="69"/>
                      </a:lnTo>
                      <a:lnTo>
                        <a:pt x="79" y="69"/>
                      </a:lnTo>
                      <a:lnTo>
                        <a:pt x="80" y="68"/>
                      </a:lnTo>
                      <a:lnTo>
                        <a:pt x="81" y="68"/>
                      </a:lnTo>
                      <a:lnTo>
                        <a:pt x="81" y="68"/>
                      </a:lnTo>
                      <a:lnTo>
                        <a:pt x="82" y="67"/>
                      </a:lnTo>
                      <a:lnTo>
                        <a:pt x="84" y="66"/>
                      </a:lnTo>
                      <a:lnTo>
                        <a:pt x="86" y="65"/>
                      </a:lnTo>
                      <a:lnTo>
                        <a:pt x="88" y="64"/>
                      </a:lnTo>
                      <a:lnTo>
                        <a:pt x="89" y="64"/>
                      </a:lnTo>
                      <a:lnTo>
                        <a:pt x="89" y="63"/>
                      </a:lnTo>
                      <a:lnTo>
                        <a:pt x="89" y="61"/>
                      </a:lnTo>
                      <a:lnTo>
                        <a:pt x="89" y="61"/>
                      </a:lnTo>
                      <a:lnTo>
                        <a:pt x="91" y="61"/>
                      </a:lnTo>
                      <a:lnTo>
                        <a:pt x="92" y="61"/>
                      </a:lnTo>
                      <a:lnTo>
                        <a:pt x="92" y="61"/>
                      </a:lnTo>
                      <a:lnTo>
                        <a:pt x="92" y="60"/>
                      </a:lnTo>
                      <a:lnTo>
                        <a:pt x="93" y="60"/>
                      </a:lnTo>
                      <a:lnTo>
                        <a:pt x="93" y="60"/>
                      </a:lnTo>
                      <a:lnTo>
                        <a:pt x="93" y="60"/>
                      </a:lnTo>
                      <a:lnTo>
                        <a:pt x="94" y="60"/>
                      </a:lnTo>
                      <a:lnTo>
                        <a:pt x="94" y="60"/>
                      </a:lnTo>
                      <a:lnTo>
                        <a:pt x="95" y="59"/>
                      </a:lnTo>
                      <a:lnTo>
                        <a:pt x="95" y="59"/>
                      </a:lnTo>
                      <a:lnTo>
                        <a:pt x="95" y="59"/>
                      </a:lnTo>
                      <a:lnTo>
                        <a:pt x="96" y="58"/>
                      </a:lnTo>
                      <a:lnTo>
                        <a:pt x="96" y="57"/>
                      </a:lnTo>
                      <a:lnTo>
                        <a:pt x="96" y="57"/>
                      </a:lnTo>
                      <a:lnTo>
                        <a:pt x="98" y="57"/>
                      </a:lnTo>
                      <a:lnTo>
                        <a:pt x="100" y="56"/>
                      </a:lnTo>
                      <a:lnTo>
                        <a:pt x="101" y="56"/>
                      </a:lnTo>
                      <a:lnTo>
                        <a:pt x="103" y="56"/>
                      </a:lnTo>
                      <a:lnTo>
                        <a:pt x="103" y="55"/>
                      </a:lnTo>
                      <a:lnTo>
                        <a:pt x="104" y="54"/>
                      </a:lnTo>
                      <a:lnTo>
                        <a:pt x="104" y="54"/>
                      </a:lnTo>
                      <a:lnTo>
                        <a:pt x="105" y="53"/>
                      </a:lnTo>
                      <a:lnTo>
                        <a:pt x="105" y="52"/>
                      </a:lnTo>
                      <a:lnTo>
                        <a:pt x="105" y="51"/>
                      </a:lnTo>
                      <a:lnTo>
                        <a:pt x="105" y="50"/>
                      </a:lnTo>
                      <a:lnTo>
                        <a:pt x="105" y="50"/>
                      </a:lnTo>
                      <a:close/>
                    </a:path>
                  </a:pathLst>
                </a:custGeom>
                <a:solidFill>
                  <a:srgbClr val="85C6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93" name="Freeform 1129">
                  <a:extLst>
                    <a:ext uri="{FF2B5EF4-FFF2-40B4-BE49-F238E27FC236}">
                      <a16:creationId xmlns:a16="http://schemas.microsoft.com/office/drawing/2014/main" id="{9BAE6411-0CE6-4534-88E2-6EFFC7806B4B}"/>
                    </a:ext>
                  </a:extLst>
                </p:cNvPr>
                <p:cNvSpPr>
                  <a:spLocks/>
                </p:cNvSpPr>
                <p:nvPr/>
              </p:nvSpPr>
              <p:spPr bwMode="auto">
                <a:xfrm>
                  <a:off x="3076" y="1377"/>
                  <a:ext cx="58" cy="27"/>
                </a:xfrm>
                <a:custGeom>
                  <a:avLst/>
                  <a:gdLst>
                    <a:gd name="T0" fmla="*/ 4 w 58"/>
                    <a:gd name="T1" fmla="*/ 19 h 27"/>
                    <a:gd name="T2" fmla="*/ 1 w 58"/>
                    <a:gd name="T3" fmla="*/ 18 h 27"/>
                    <a:gd name="T4" fmla="*/ 0 w 58"/>
                    <a:gd name="T5" fmla="*/ 15 h 27"/>
                    <a:gd name="T6" fmla="*/ 1 w 58"/>
                    <a:gd name="T7" fmla="*/ 14 h 27"/>
                    <a:gd name="T8" fmla="*/ 5 w 58"/>
                    <a:gd name="T9" fmla="*/ 13 h 27"/>
                    <a:gd name="T10" fmla="*/ 8 w 58"/>
                    <a:gd name="T11" fmla="*/ 12 h 27"/>
                    <a:gd name="T12" fmla="*/ 8 w 58"/>
                    <a:gd name="T13" fmla="*/ 11 h 27"/>
                    <a:gd name="T14" fmla="*/ 8 w 58"/>
                    <a:gd name="T15" fmla="*/ 10 h 27"/>
                    <a:gd name="T16" fmla="*/ 6 w 58"/>
                    <a:gd name="T17" fmla="*/ 7 h 27"/>
                    <a:gd name="T18" fmla="*/ 5 w 58"/>
                    <a:gd name="T19" fmla="*/ 5 h 27"/>
                    <a:gd name="T20" fmla="*/ 6 w 58"/>
                    <a:gd name="T21" fmla="*/ 3 h 27"/>
                    <a:gd name="T22" fmla="*/ 9 w 58"/>
                    <a:gd name="T23" fmla="*/ 1 h 27"/>
                    <a:gd name="T24" fmla="*/ 13 w 58"/>
                    <a:gd name="T25" fmla="*/ 0 h 27"/>
                    <a:gd name="T26" fmla="*/ 16 w 58"/>
                    <a:gd name="T27" fmla="*/ 0 h 27"/>
                    <a:gd name="T28" fmla="*/ 18 w 58"/>
                    <a:gd name="T29" fmla="*/ 2 h 27"/>
                    <a:gd name="T30" fmla="*/ 21 w 58"/>
                    <a:gd name="T31" fmla="*/ 4 h 27"/>
                    <a:gd name="T32" fmla="*/ 25 w 58"/>
                    <a:gd name="T33" fmla="*/ 4 h 27"/>
                    <a:gd name="T34" fmla="*/ 28 w 58"/>
                    <a:gd name="T35" fmla="*/ 5 h 27"/>
                    <a:gd name="T36" fmla="*/ 29 w 58"/>
                    <a:gd name="T37" fmla="*/ 6 h 27"/>
                    <a:gd name="T38" fmla="*/ 31 w 58"/>
                    <a:gd name="T39" fmla="*/ 9 h 27"/>
                    <a:gd name="T40" fmla="*/ 33 w 58"/>
                    <a:gd name="T41" fmla="*/ 11 h 27"/>
                    <a:gd name="T42" fmla="*/ 35 w 58"/>
                    <a:gd name="T43" fmla="*/ 12 h 27"/>
                    <a:gd name="T44" fmla="*/ 40 w 58"/>
                    <a:gd name="T45" fmla="*/ 11 h 27"/>
                    <a:gd name="T46" fmla="*/ 45 w 58"/>
                    <a:gd name="T47" fmla="*/ 10 h 27"/>
                    <a:gd name="T48" fmla="*/ 49 w 58"/>
                    <a:gd name="T49" fmla="*/ 11 h 27"/>
                    <a:gd name="T50" fmla="*/ 51 w 58"/>
                    <a:gd name="T51" fmla="*/ 14 h 27"/>
                    <a:gd name="T52" fmla="*/ 52 w 58"/>
                    <a:gd name="T53" fmla="*/ 16 h 27"/>
                    <a:gd name="T54" fmla="*/ 53 w 58"/>
                    <a:gd name="T55" fmla="*/ 17 h 27"/>
                    <a:gd name="T56" fmla="*/ 55 w 58"/>
                    <a:gd name="T57" fmla="*/ 18 h 27"/>
                    <a:gd name="T58" fmla="*/ 58 w 58"/>
                    <a:gd name="T59" fmla="*/ 20 h 27"/>
                    <a:gd name="T60" fmla="*/ 58 w 58"/>
                    <a:gd name="T61" fmla="*/ 21 h 27"/>
                    <a:gd name="T62" fmla="*/ 57 w 58"/>
                    <a:gd name="T63" fmla="*/ 23 h 27"/>
                    <a:gd name="T64" fmla="*/ 55 w 58"/>
                    <a:gd name="T65" fmla="*/ 25 h 27"/>
                    <a:gd name="T66" fmla="*/ 50 w 58"/>
                    <a:gd name="T67" fmla="*/ 26 h 27"/>
                    <a:gd name="T68" fmla="*/ 49 w 58"/>
                    <a:gd name="T69" fmla="*/ 26 h 27"/>
                    <a:gd name="T70" fmla="*/ 47 w 58"/>
                    <a:gd name="T71" fmla="*/ 23 h 27"/>
                    <a:gd name="T72" fmla="*/ 46 w 58"/>
                    <a:gd name="T73" fmla="*/ 22 h 27"/>
                    <a:gd name="T74" fmla="*/ 42 w 58"/>
                    <a:gd name="T75" fmla="*/ 22 h 27"/>
                    <a:gd name="T76" fmla="*/ 38 w 58"/>
                    <a:gd name="T77" fmla="*/ 23 h 27"/>
                    <a:gd name="T78" fmla="*/ 34 w 58"/>
                    <a:gd name="T79" fmla="*/ 25 h 27"/>
                    <a:gd name="T80" fmla="*/ 31 w 58"/>
                    <a:gd name="T81" fmla="*/ 26 h 27"/>
                    <a:gd name="T82" fmla="*/ 29 w 58"/>
                    <a:gd name="T83" fmla="*/ 27 h 27"/>
                    <a:gd name="T84" fmla="*/ 25 w 58"/>
                    <a:gd name="T85" fmla="*/ 26 h 27"/>
                    <a:gd name="T86" fmla="*/ 20 w 58"/>
                    <a:gd name="T87" fmla="*/ 24 h 27"/>
                    <a:gd name="T88" fmla="*/ 18 w 58"/>
                    <a:gd name="T89" fmla="*/ 24 h 27"/>
                    <a:gd name="T90" fmla="*/ 16 w 58"/>
                    <a:gd name="T91" fmla="*/ 25 h 27"/>
                    <a:gd name="T92" fmla="*/ 14 w 58"/>
                    <a:gd name="T93" fmla="*/ 25 h 27"/>
                    <a:gd name="T94" fmla="*/ 11 w 58"/>
                    <a:gd name="T95" fmla="*/ 26 h 27"/>
                    <a:gd name="T96" fmla="*/ 9 w 58"/>
                    <a:gd name="T97" fmla="*/ 25 h 27"/>
                    <a:gd name="T98" fmla="*/ 7 w 58"/>
                    <a:gd name="T99" fmla="*/ 24 h 27"/>
                    <a:gd name="T100" fmla="*/ 7 w 58"/>
                    <a:gd name="T101"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 h="27">
                      <a:moveTo>
                        <a:pt x="5" y="20"/>
                      </a:moveTo>
                      <a:lnTo>
                        <a:pt x="5" y="20"/>
                      </a:lnTo>
                      <a:lnTo>
                        <a:pt x="4" y="19"/>
                      </a:lnTo>
                      <a:lnTo>
                        <a:pt x="3" y="19"/>
                      </a:lnTo>
                      <a:lnTo>
                        <a:pt x="2" y="18"/>
                      </a:lnTo>
                      <a:lnTo>
                        <a:pt x="1" y="18"/>
                      </a:lnTo>
                      <a:lnTo>
                        <a:pt x="1" y="17"/>
                      </a:lnTo>
                      <a:lnTo>
                        <a:pt x="0" y="16"/>
                      </a:lnTo>
                      <a:lnTo>
                        <a:pt x="0" y="15"/>
                      </a:lnTo>
                      <a:lnTo>
                        <a:pt x="0" y="14"/>
                      </a:lnTo>
                      <a:lnTo>
                        <a:pt x="0" y="14"/>
                      </a:lnTo>
                      <a:lnTo>
                        <a:pt x="1" y="14"/>
                      </a:lnTo>
                      <a:lnTo>
                        <a:pt x="1" y="14"/>
                      </a:lnTo>
                      <a:lnTo>
                        <a:pt x="2" y="13"/>
                      </a:lnTo>
                      <a:lnTo>
                        <a:pt x="5" y="13"/>
                      </a:lnTo>
                      <a:lnTo>
                        <a:pt x="6" y="13"/>
                      </a:lnTo>
                      <a:lnTo>
                        <a:pt x="7" y="13"/>
                      </a:lnTo>
                      <a:lnTo>
                        <a:pt x="8" y="12"/>
                      </a:lnTo>
                      <a:lnTo>
                        <a:pt x="8" y="12"/>
                      </a:lnTo>
                      <a:lnTo>
                        <a:pt x="8" y="12"/>
                      </a:lnTo>
                      <a:lnTo>
                        <a:pt x="8" y="11"/>
                      </a:lnTo>
                      <a:lnTo>
                        <a:pt x="8" y="11"/>
                      </a:lnTo>
                      <a:lnTo>
                        <a:pt x="8" y="10"/>
                      </a:lnTo>
                      <a:lnTo>
                        <a:pt x="8" y="10"/>
                      </a:lnTo>
                      <a:lnTo>
                        <a:pt x="7" y="9"/>
                      </a:lnTo>
                      <a:lnTo>
                        <a:pt x="6" y="8"/>
                      </a:lnTo>
                      <a:lnTo>
                        <a:pt x="6" y="7"/>
                      </a:lnTo>
                      <a:lnTo>
                        <a:pt x="6" y="7"/>
                      </a:lnTo>
                      <a:lnTo>
                        <a:pt x="5" y="6"/>
                      </a:lnTo>
                      <a:lnTo>
                        <a:pt x="5" y="5"/>
                      </a:lnTo>
                      <a:lnTo>
                        <a:pt x="5" y="5"/>
                      </a:lnTo>
                      <a:lnTo>
                        <a:pt x="6" y="4"/>
                      </a:lnTo>
                      <a:lnTo>
                        <a:pt x="6" y="3"/>
                      </a:lnTo>
                      <a:lnTo>
                        <a:pt x="7" y="2"/>
                      </a:lnTo>
                      <a:lnTo>
                        <a:pt x="7" y="2"/>
                      </a:lnTo>
                      <a:lnTo>
                        <a:pt x="9" y="1"/>
                      </a:lnTo>
                      <a:lnTo>
                        <a:pt x="10" y="0"/>
                      </a:lnTo>
                      <a:lnTo>
                        <a:pt x="12" y="0"/>
                      </a:lnTo>
                      <a:lnTo>
                        <a:pt x="13" y="0"/>
                      </a:lnTo>
                      <a:lnTo>
                        <a:pt x="13" y="0"/>
                      </a:lnTo>
                      <a:lnTo>
                        <a:pt x="14" y="0"/>
                      </a:lnTo>
                      <a:lnTo>
                        <a:pt x="16" y="0"/>
                      </a:lnTo>
                      <a:lnTo>
                        <a:pt x="17" y="1"/>
                      </a:lnTo>
                      <a:lnTo>
                        <a:pt x="18" y="2"/>
                      </a:lnTo>
                      <a:lnTo>
                        <a:pt x="18" y="2"/>
                      </a:lnTo>
                      <a:lnTo>
                        <a:pt x="19" y="3"/>
                      </a:lnTo>
                      <a:lnTo>
                        <a:pt x="20" y="3"/>
                      </a:lnTo>
                      <a:lnTo>
                        <a:pt x="21" y="4"/>
                      </a:lnTo>
                      <a:lnTo>
                        <a:pt x="21" y="4"/>
                      </a:lnTo>
                      <a:lnTo>
                        <a:pt x="23" y="4"/>
                      </a:lnTo>
                      <a:lnTo>
                        <a:pt x="25" y="4"/>
                      </a:lnTo>
                      <a:lnTo>
                        <a:pt x="26" y="4"/>
                      </a:lnTo>
                      <a:lnTo>
                        <a:pt x="27" y="5"/>
                      </a:lnTo>
                      <a:lnTo>
                        <a:pt x="28" y="5"/>
                      </a:lnTo>
                      <a:lnTo>
                        <a:pt x="28" y="5"/>
                      </a:lnTo>
                      <a:lnTo>
                        <a:pt x="28" y="6"/>
                      </a:lnTo>
                      <a:lnTo>
                        <a:pt x="29" y="6"/>
                      </a:lnTo>
                      <a:lnTo>
                        <a:pt x="30" y="8"/>
                      </a:lnTo>
                      <a:lnTo>
                        <a:pt x="30" y="8"/>
                      </a:lnTo>
                      <a:lnTo>
                        <a:pt x="31" y="9"/>
                      </a:lnTo>
                      <a:lnTo>
                        <a:pt x="31" y="10"/>
                      </a:lnTo>
                      <a:lnTo>
                        <a:pt x="32" y="10"/>
                      </a:lnTo>
                      <a:lnTo>
                        <a:pt x="33" y="11"/>
                      </a:lnTo>
                      <a:lnTo>
                        <a:pt x="33" y="11"/>
                      </a:lnTo>
                      <a:lnTo>
                        <a:pt x="34" y="11"/>
                      </a:lnTo>
                      <a:lnTo>
                        <a:pt x="35" y="12"/>
                      </a:lnTo>
                      <a:lnTo>
                        <a:pt x="37" y="11"/>
                      </a:lnTo>
                      <a:lnTo>
                        <a:pt x="38" y="11"/>
                      </a:lnTo>
                      <a:lnTo>
                        <a:pt x="40" y="11"/>
                      </a:lnTo>
                      <a:lnTo>
                        <a:pt x="43" y="10"/>
                      </a:lnTo>
                      <a:lnTo>
                        <a:pt x="43" y="10"/>
                      </a:lnTo>
                      <a:lnTo>
                        <a:pt x="45" y="10"/>
                      </a:lnTo>
                      <a:lnTo>
                        <a:pt x="46" y="11"/>
                      </a:lnTo>
                      <a:lnTo>
                        <a:pt x="47" y="11"/>
                      </a:lnTo>
                      <a:lnTo>
                        <a:pt x="49" y="11"/>
                      </a:lnTo>
                      <a:lnTo>
                        <a:pt x="50" y="12"/>
                      </a:lnTo>
                      <a:lnTo>
                        <a:pt x="51" y="13"/>
                      </a:lnTo>
                      <a:lnTo>
                        <a:pt x="51" y="14"/>
                      </a:lnTo>
                      <a:lnTo>
                        <a:pt x="51" y="14"/>
                      </a:lnTo>
                      <a:lnTo>
                        <a:pt x="52" y="15"/>
                      </a:lnTo>
                      <a:lnTo>
                        <a:pt x="52" y="16"/>
                      </a:lnTo>
                      <a:lnTo>
                        <a:pt x="52" y="16"/>
                      </a:lnTo>
                      <a:lnTo>
                        <a:pt x="52" y="16"/>
                      </a:lnTo>
                      <a:lnTo>
                        <a:pt x="53" y="17"/>
                      </a:lnTo>
                      <a:lnTo>
                        <a:pt x="54" y="17"/>
                      </a:lnTo>
                      <a:lnTo>
                        <a:pt x="55" y="18"/>
                      </a:lnTo>
                      <a:lnTo>
                        <a:pt x="55" y="18"/>
                      </a:lnTo>
                      <a:lnTo>
                        <a:pt x="57" y="19"/>
                      </a:lnTo>
                      <a:lnTo>
                        <a:pt x="57" y="19"/>
                      </a:lnTo>
                      <a:lnTo>
                        <a:pt x="58" y="20"/>
                      </a:lnTo>
                      <a:lnTo>
                        <a:pt x="58" y="20"/>
                      </a:lnTo>
                      <a:lnTo>
                        <a:pt x="58" y="21"/>
                      </a:lnTo>
                      <a:lnTo>
                        <a:pt x="58" y="21"/>
                      </a:lnTo>
                      <a:lnTo>
                        <a:pt x="58" y="22"/>
                      </a:lnTo>
                      <a:lnTo>
                        <a:pt x="58" y="22"/>
                      </a:lnTo>
                      <a:lnTo>
                        <a:pt x="57" y="23"/>
                      </a:lnTo>
                      <a:lnTo>
                        <a:pt x="56" y="24"/>
                      </a:lnTo>
                      <a:lnTo>
                        <a:pt x="56" y="24"/>
                      </a:lnTo>
                      <a:lnTo>
                        <a:pt x="55" y="25"/>
                      </a:lnTo>
                      <a:lnTo>
                        <a:pt x="53" y="26"/>
                      </a:lnTo>
                      <a:lnTo>
                        <a:pt x="52" y="26"/>
                      </a:lnTo>
                      <a:lnTo>
                        <a:pt x="50" y="26"/>
                      </a:lnTo>
                      <a:lnTo>
                        <a:pt x="50" y="26"/>
                      </a:lnTo>
                      <a:lnTo>
                        <a:pt x="49" y="26"/>
                      </a:lnTo>
                      <a:lnTo>
                        <a:pt x="49" y="26"/>
                      </a:lnTo>
                      <a:lnTo>
                        <a:pt x="48" y="26"/>
                      </a:lnTo>
                      <a:lnTo>
                        <a:pt x="48" y="25"/>
                      </a:lnTo>
                      <a:lnTo>
                        <a:pt x="47" y="23"/>
                      </a:lnTo>
                      <a:lnTo>
                        <a:pt x="47" y="23"/>
                      </a:lnTo>
                      <a:lnTo>
                        <a:pt x="46" y="22"/>
                      </a:lnTo>
                      <a:lnTo>
                        <a:pt x="46" y="22"/>
                      </a:lnTo>
                      <a:lnTo>
                        <a:pt x="45" y="22"/>
                      </a:lnTo>
                      <a:lnTo>
                        <a:pt x="44" y="22"/>
                      </a:lnTo>
                      <a:lnTo>
                        <a:pt x="42" y="22"/>
                      </a:lnTo>
                      <a:lnTo>
                        <a:pt x="40" y="23"/>
                      </a:lnTo>
                      <a:lnTo>
                        <a:pt x="38" y="23"/>
                      </a:lnTo>
                      <a:lnTo>
                        <a:pt x="38" y="23"/>
                      </a:lnTo>
                      <a:lnTo>
                        <a:pt x="37" y="23"/>
                      </a:lnTo>
                      <a:lnTo>
                        <a:pt x="36" y="24"/>
                      </a:lnTo>
                      <a:lnTo>
                        <a:pt x="34" y="25"/>
                      </a:lnTo>
                      <a:lnTo>
                        <a:pt x="34" y="25"/>
                      </a:lnTo>
                      <a:lnTo>
                        <a:pt x="32" y="26"/>
                      </a:lnTo>
                      <a:lnTo>
                        <a:pt x="31" y="26"/>
                      </a:lnTo>
                      <a:lnTo>
                        <a:pt x="31" y="27"/>
                      </a:lnTo>
                      <a:lnTo>
                        <a:pt x="31" y="27"/>
                      </a:lnTo>
                      <a:lnTo>
                        <a:pt x="29" y="27"/>
                      </a:lnTo>
                      <a:lnTo>
                        <a:pt x="27" y="27"/>
                      </a:lnTo>
                      <a:lnTo>
                        <a:pt x="26" y="26"/>
                      </a:lnTo>
                      <a:lnTo>
                        <a:pt x="25" y="26"/>
                      </a:lnTo>
                      <a:lnTo>
                        <a:pt x="25" y="26"/>
                      </a:lnTo>
                      <a:lnTo>
                        <a:pt x="22" y="25"/>
                      </a:lnTo>
                      <a:lnTo>
                        <a:pt x="20" y="24"/>
                      </a:lnTo>
                      <a:lnTo>
                        <a:pt x="20" y="24"/>
                      </a:lnTo>
                      <a:lnTo>
                        <a:pt x="19" y="24"/>
                      </a:lnTo>
                      <a:lnTo>
                        <a:pt x="18" y="24"/>
                      </a:lnTo>
                      <a:lnTo>
                        <a:pt x="17" y="24"/>
                      </a:lnTo>
                      <a:lnTo>
                        <a:pt x="16" y="25"/>
                      </a:lnTo>
                      <a:lnTo>
                        <a:pt x="16" y="25"/>
                      </a:lnTo>
                      <a:lnTo>
                        <a:pt x="16" y="25"/>
                      </a:lnTo>
                      <a:lnTo>
                        <a:pt x="15" y="25"/>
                      </a:lnTo>
                      <a:lnTo>
                        <a:pt x="14" y="25"/>
                      </a:lnTo>
                      <a:lnTo>
                        <a:pt x="14" y="25"/>
                      </a:lnTo>
                      <a:lnTo>
                        <a:pt x="12" y="26"/>
                      </a:lnTo>
                      <a:lnTo>
                        <a:pt x="11" y="26"/>
                      </a:lnTo>
                      <a:lnTo>
                        <a:pt x="10" y="26"/>
                      </a:lnTo>
                      <a:lnTo>
                        <a:pt x="10" y="26"/>
                      </a:lnTo>
                      <a:lnTo>
                        <a:pt x="9" y="25"/>
                      </a:lnTo>
                      <a:lnTo>
                        <a:pt x="9" y="25"/>
                      </a:lnTo>
                      <a:lnTo>
                        <a:pt x="8" y="24"/>
                      </a:lnTo>
                      <a:lnTo>
                        <a:pt x="7" y="24"/>
                      </a:lnTo>
                      <a:lnTo>
                        <a:pt x="7" y="23"/>
                      </a:lnTo>
                      <a:lnTo>
                        <a:pt x="7" y="23"/>
                      </a:lnTo>
                      <a:lnTo>
                        <a:pt x="7" y="23"/>
                      </a:lnTo>
                      <a:lnTo>
                        <a:pt x="5" y="2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94" name="Freeform 1130">
                  <a:extLst>
                    <a:ext uri="{FF2B5EF4-FFF2-40B4-BE49-F238E27FC236}">
                      <a16:creationId xmlns:a16="http://schemas.microsoft.com/office/drawing/2014/main" id="{9D2E6624-0EDB-4B12-BF01-62B92BBB978A}"/>
                    </a:ext>
                  </a:extLst>
                </p:cNvPr>
                <p:cNvSpPr>
                  <a:spLocks/>
                </p:cNvSpPr>
                <p:nvPr/>
              </p:nvSpPr>
              <p:spPr bwMode="auto">
                <a:xfrm>
                  <a:off x="3103" y="1439"/>
                  <a:ext cx="10" cy="6"/>
                </a:xfrm>
                <a:custGeom>
                  <a:avLst/>
                  <a:gdLst>
                    <a:gd name="T0" fmla="*/ 0 w 10"/>
                    <a:gd name="T1" fmla="*/ 1 h 6"/>
                    <a:gd name="T2" fmla="*/ 0 w 10"/>
                    <a:gd name="T3" fmla="*/ 1 h 6"/>
                    <a:gd name="T4" fmla="*/ 1 w 10"/>
                    <a:gd name="T5" fmla="*/ 3 h 6"/>
                    <a:gd name="T6" fmla="*/ 1 w 10"/>
                    <a:gd name="T7" fmla="*/ 4 h 6"/>
                    <a:gd name="T8" fmla="*/ 2 w 10"/>
                    <a:gd name="T9" fmla="*/ 5 h 6"/>
                    <a:gd name="T10" fmla="*/ 3 w 10"/>
                    <a:gd name="T11" fmla="*/ 6 h 6"/>
                    <a:gd name="T12" fmla="*/ 3 w 10"/>
                    <a:gd name="T13" fmla="*/ 6 h 6"/>
                    <a:gd name="T14" fmla="*/ 4 w 10"/>
                    <a:gd name="T15" fmla="*/ 6 h 6"/>
                    <a:gd name="T16" fmla="*/ 5 w 10"/>
                    <a:gd name="T17" fmla="*/ 6 h 6"/>
                    <a:gd name="T18" fmla="*/ 6 w 10"/>
                    <a:gd name="T19" fmla="*/ 6 h 6"/>
                    <a:gd name="T20" fmla="*/ 8 w 10"/>
                    <a:gd name="T21" fmla="*/ 6 h 6"/>
                    <a:gd name="T22" fmla="*/ 10 w 10"/>
                    <a:gd name="T23" fmla="*/ 6 h 6"/>
                    <a:gd name="T24" fmla="*/ 10 w 10"/>
                    <a:gd name="T25" fmla="*/ 6 h 6"/>
                    <a:gd name="T26" fmla="*/ 10 w 10"/>
                    <a:gd name="T27" fmla="*/ 6 h 6"/>
                    <a:gd name="T28" fmla="*/ 10 w 10"/>
                    <a:gd name="T29" fmla="*/ 6 h 6"/>
                    <a:gd name="T30" fmla="*/ 10 w 10"/>
                    <a:gd name="T31" fmla="*/ 5 h 6"/>
                    <a:gd name="T32" fmla="*/ 10 w 10"/>
                    <a:gd name="T33" fmla="*/ 4 h 6"/>
                    <a:gd name="T34" fmla="*/ 10 w 10"/>
                    <a:gd name="T35" fmla="*/ 3 h 6"/>
                    <a:gd name="T36" fmla="*/ 10 w 10"/>
                    <a:gd name="T37" fmla="*/ 3 h 6"/>
                    <a:gd name="T38" fmla="*/ 10 w 10"/>
                    <a:gd name="T39" fmla="*/ 4 h 6"/>
                    <a:gd name="T40" fmla="*/ 10 w 10"/>
                    <a:gd name="T41" fmla="*/ 4 h 6"/>
                    <a:gd name="T42" fmla="*/ 10 w 10"/>
                    <a:gd name="T43" fmla="*/ 4 h 6"/>
                    <a:gd name="T44" fmla="*/ 10 w 10"/>
                    <a:gd name="T45" fmla="*/ 5 h 6"/>
                    <a:gd name="T46" fmla="*/ 10 w 10"/>
                    <a:gd name="T47" fmla="*/ 5 h 6"/>
                    <a:gd name="T48" fmla="*/ 10 w 10"/>
                    <a:gd name="T49" fmla="*/ 6 h 6"/>
                    <a:gd name="T50" fmla="*/ 10 w 10"/>
                    <a:gd name="T51" fmla="*/ 6 h 6"/>
                    <a:gd name="T52" fmla="*/ 10 w 10"/>
                    <a:gd name="T53" fmla="*/ 6 h 6"/>
                    <a:gd name="T54" fmla="*/ 10 w 10"/>
                    <a:gd name="T55" fmla="*/ 6 h 6"/>
                    <a:gd name="T56" fmla="*/ 10 w 10"/>
                    <a:gd name="T57" fmla="*/ 3 h 6"/>
                    <a:gd name="T58" fmla="*/ 10 w 10"/>
                    <a:gd name="T59" fmla="*/ 3 h 6"/>
                    <a:gd name="T60" fmla="*/ 7 w 10"/>
                    <a:gd name="T61" fmla="*/ 4 h 6"/>
                    <a:gd name="T62" fmla="*/ 6 w 10"/>
                    <a:gd name="T63" fmla="*/ 4 h 6"/>
                    <a:gd name="T64" fmla="*/ 4 w 10"/>
                    <a:gd name="T65" fmla="*/ 3 h 6"/>
                    <a:gd name="T66" fmla="*/ 3 w 10"/>
                    <a:gd name="T67" fmla="*/ 3 h 6"/>
                    <a:gd name="T68" fmla="*/ 2 w 10"/>
                    <a:gd name="T69" fmla="*/ 2 h 6"/>
                    <a:gd name="T70" fmla="*/ 1 w 10"/>
                    <a:gd name="T71" fmla="*/ 1 h 6"/>
                    <a:gd name="T72" fmla="*/ 1 w 10"/>
                    <a:gd name="T73" fmla="*/ 0 h 6"/>
                    <a:gd name="T74" fmla="*/ 1 w 10"/>
                    <a:gd name="T75" fmla="*/ 0 h 6"/>
                    <a:gd name="T76" fmla="*/ 1 w 10"/>
                    <a:gd name="T77" fmla="*/ 1 h 6"/>
                    <a:gd name="T78" fmla="*/ 0 w 10"/>
                    <a:gd name="T7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6">
                      <a:moveTo>
                        <a:pt x="0" y="1"/>
                      </a:moveTo>
                      <a:lnTo>
                        <a:pt x="0" y="1"/>
                      </a:lnTo>
                      <a:lnTo>
                        <a:pt x="1" y="3"/>
                      </a:lnTo>
                      <a:lnTo>
                        <a:pt x="1" y="4"/>
                      </a:lnTo>
                      <a:lnTo>
                        <a:pt x="2" y="5"/>
                      </a:lnTo>
                      <a:lnTo>
                        <a:pt x="3" y="6"/>
                      </a:lnTo>
                      <a:lnTo>
                        <a:pt x="3" y="6"/>
                      </a:lnTo>
                      <a:lnTo>
                        <a:pt x="4" y="6"/>
                      </a:lnTo>
                      <a:lnTo>
                        <a:pt x="5" y="6"/>
                      </a:lnTo>
                      <a:lnTo>
                        <a:pt x="6" y="6"/>
                      </a:lnTo>
                      <a:lnTo>
                        <a:pt x="8" y="6"/>
                      </a:lnTo>
                      <a:lnTo>
                        <a:pt x="10" y="6"/>
                      </a:lnTo>
                      <a:lnTo>
                        <a:pt x="10" y="6"/>
                      </a:lnTo>
                      <a:lnTo>
                        <a:pt x="10" y="6"/>
                      </a:lnTo>
                      <a:lnTo>
                        <a:pt x="10" y="6"/>
                      </a:lnTo>
                      <a:lnTo>
                        <a:pt x="10" y="5"/>
                      </a:lnTo>
                      <a:lnTo>
                        <a:pt x="10" y="4"/>
                      </a:lnTo>
                      <a:lnTo>
                        <a:pt x="10" y="3"/>
                      </a:lnTo>
                      <a:lnTo>
                        <a:pt x="10" y="3"/>
                      </a:lnTo>
                      <a:lnTo>
                        <a:pt x="10" y="4"/>
                      </a:lnTo>
                      <a:lnTo>
                        <a:pt x="10" y="4"/>
                      </a:lnTo>
                      <a:lnTo>
                        <a:pt x="10" y="4"/>
                      </a:lnTo>
                      <a:lnTo>
                        <a:pt x="10" y="5"/>
                      </a:lnTo>
                      <a:lnTo>
                        <a:pt x="10" y="5"/>
                      </a:lnTo>
                      <a:lnTo>
                        <a:pt x="10" y="6"/>
                      </a:lnTo>
                      <a:lnTo>
                        <a:pt x="10" y="6"/>
                      </a:lnTo>
                      <a:lnTo>
                        <a:pt x="10" y="6"/>
                      </a:lnTo>
                      <a:lnTo>
                        <a:pt x="10" y="6"/>
                      </a:lnTo>
                      <a:lnTo>
                        <a:pt x="10" y="3"/>
                      </a:lnTo>
                      <a:lnTo>
                        <a:pt x="10" y="3"/>
                      </a:lnTo>
                      <a:lnTo>
                        <a:pt x="7" y="4"/>
                      </a:lnTo>
                      <a:lnTo>
                        <a:pt x="6" y="4"/>
                      </a:lnTo>
                      <a:lnTo>
                        <a:pt x="4" y="3"/>
                      </a:lnTo>
                      <a:lnTo>
                        <a:pt x="3" y="3"/>
                      </a:lnTo>
                      <a:lnTo>
                        <a:pt x="2" y="2"/>
                      </a:lnTo>
                      <a:lnTo>
                        <a:pt x="1" y="1"/>
                      </a:lnTo>
                      <a:lnTo>
                        <a:pt x="1" y="0"/>
                      </a:lnTo>
                      <a:lnTo>
                        <a:pt x="1" y="0"/>
                      </a:lnTo>
                      <a:lnTo>
                        <a:pt x="1" y="1"/>
                      </a:lnTo>
                      <a:lnTo>
                        <a:pt x="0" y="1"/>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95" name="Freeform 1131">
                  <a:extLst>
                    <a:ext uri="{FF2B5EF4-FFF2-40B4-BE49-F238E27FC236}">
                      <a16:creationId xmlns:a16="http://schemas.microsoft.com/office/drawing/2014/main" id="{44202084-8F4A-455C-A6DF-35F18AEEA53A}"/>
                    </a:ext>
                  </a:extLst>
                </p:cNvPr>
                <p:cNvSpPr>
                  <a:spLocks/>
                </p:cNvSpPr>
                <p:nvPr/>
              </p:nvSpPr>
              <p:spPr bwMode="auto">
                <a:xfrm>
                  <a:off x="3103" y="1439"/>
                  <a:ext cx="10" cy="6"/>
                </a:xfrm>
                <a:custGeom>
                  <a:avLst/>
                  <a:gdLst>
                    <a:gd name="T0" fmla="*/ 0 w 10"/>
                    <a:gd name="T1" fmla="*/ 1 h 6"/>
                    <a:gd name="T2" fmla="*/ 0 w 10"/>
                    <a:gd name="T3" fmla="*/ 1 h 6"/>
                    <a:gd name="T4" fmla="*/ 1 w 10"/>
                    <a:gd name="T5" fmla="*/ 3 h 6"/>
                    <a:gd name="T6" fmla="*/ 1 w 10"/>
                    <a:gd name="T7" fmla="*/ 4 h 6"/>
                    <a:gd name="T8" fmla="*/ 2 w 10"/>
                    <a:gd name="T9" fmla="*/ 5 h 6"/>
                    <a:gd name="T10" fmla="*/ 3 w 10"/>
                    <a:gd name="T11" fmla="*/ 6 h 6"/>
                    <a:gd name="T12" fmla="*/ 3 w 10"/>
                    <a:gd name="T13" fmla="*/ 6 h 6"/>
                    <a:gd name="T14" fmla="*/ 4 w 10"/>
                    <a:gd name="T15" fmla="*/ 6 h 6"/>
                    <a:gd name="T16" fmla="*/ 5 w 10"/>
                    <a:gd name="T17" fmla="*/ 6 h 6"/>
                    <a:gd name="T18" fmla="*/ 6 w 10"/>
                    <a:gd name="T19" fmla="*/ 6 h 6"/>
                    <a:gd name="T20" fmla="*/ 8 w 10"/>
                    <a:gd name="T21" fmla="*/ 6 h 6"/>
                    <a:gd name="T22" fmla="*/ 10 w 10"/>
                    <a:gd name="T23" fmla="*/ 6 h 6"/>
                    <a:gd name="T24" fmla="*/ 10 w 10"/>
                    <a:gd name="T25" fmla="*/ 6 h 6"/>
                    <a:gd name="T26" fmla="*/ 10 w 10"/>
                    <a:gd name="T27" fmla="*/ 6 h 6"/>
                    <a:gd name="T28" fmla="*/ 10 w 10"/>
                    <a:gd name="T29" fmla="*/ 6 h 6"/>
                    <a:gd name="T30" fmla="*/ 10 w 10"/>
                    <a:gd name="T31" fmla="*/ 5 h 6"/>
                    <a:gd name="T32" fmla="*/ 10 w 10"/>
                    <a:gd name="T33" fmla="*/ 4 h 6"/>
                    <a:gd name="T34" fmla="*/ 10 w 10"/>
                    <a:gd name="T35" fmla="*/ 3 h 6"/>
                    <a:gd name="T36" fmla="*/ 10 w 10"/>
                    <a:gd name="T37" fmla="*/ 3 h 6"/>
                    <a:gd name="T38" fmla="*/ 10 w 10"/>
                    <a:gd name="T39" fmla="*/ 4 h 6"/>
                    <a:gd name="T40" fmla="*/ 10 w 10"/>
                    <a:gd name="T41" fmla="*/ 4 h 6"/>
                    <a:gd name="T42" fmla="*/ 10 w 10"/>
                    <a:gd name="T43" fmla="*/ 4 h 6"/>
                    <a:gd name="T44" fmla="*/ 10 w 10"/>
                    <a:gd name="T45" fmla="*/ 5 h 6"/>
                    <a:gd name="T46" fmla="*/ 10 w 10"/>
                    <a:gd name="T47" fmla="*/ 5 h 6"/>
                    <a:gd name="T48" fmla="*/ 10 w 10"/>
                    <a:gd name="T49" fmla="*/ 6 h 6"/>
                    <a:gd name="T50" fmla="*/ 10 w 10"/>
                    <a:gd name="T51" fmla="*/ 6 h 6"/>
                    <a:gd name="T52" fmla="*/ 10 w 10"/>
                    <a:gd name="T53" fmla="*/ 6 h 6"/>
                    <a:gd name="T54" fmla="*/ 10 w 10"/>
                    <a:gd name="T55" fmla="*/ 6 h 6"/>
                    <a:gd name="T56" fmla="*/ 10 w 10"/>
                    <a:gd name="T57" fmla="*/ 3 h 6"/>
                    <a:gd name="T58" fmla="*/ 10 w 10"/>
                    <a:gd name="T59" fmla="*/ 3 h 6"/>
                    <a:gd name="T60" fmla="*/ 7 w 10"/>
                    <a:gd name="T61" fmla="*/ 4 h 6"/>
                    <a:gd name="T62" fmla="*/ 6 w 10"/>
                    <a:gd name="T63" fmla="*/ 4 h 6"/>
                    <a:gd name="T64" fmla="*/ 4 w 10"/>
                    <a:gd name="T65" fmla="*/ 3 h 6"/>
                    <a:gd name="T66" fmla="*/ 3 w 10"/>
                    <a:gd name="T67" fmla="*/ 3 h 6"/>
                    <a:gd name="T68" fmla="*/ 2 w 10"/>
                    <a:gd name="T69" fmla="*/ 2 h 6"/>
                    <a:gd name="T70" fmla="*/ 1 w 10"/>
                    <a:gd name="T71" fmla="*/ 1 h 6"/>
                    <a:gd name="T72" fmla="*/ 1 w 10"/>
                    <a:gd name="T73" fmla="*/ 0 h 6"/>
                    <a:gd name="T74" fmla="*/ 1 w 10"/>
                    <a:gd name="T75" fmla="*/ 0 h 6"/>
                    <a:gd name="T76" fmla="*/ 1 w 10"/>
                    <a:gd name="T77" fmla="*/ 1 h 6"/>
                    <a:gd name="T78" fmla="*/ 0 w 10"/>
                    <a:gd name="T7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6">
                      <a:moveTo>
                        <a:pt x="0" y="1"/>
                      </a:moveTo>
                      <a:lnTo>
                        <a:pt x="0" y="1"/>
                      </a:lnTo>
                      <a:lnTo>
                        <a:pt x="1" y="3"/>
                      </a:lnTo>
                      <a:lnTo>
                        <a:pt x="1" y="4"/>
                      </a:lnTo>
                      <a:lnTo>
                        <a:pt x="2" y="5"/>
                      </a:lnTo>
                      <a:lnTo>
                        <a:pt x="3" y="6"/>
                      </a:lnTo>
                      <a:lnTo>
                        <a:pt x="3" y="6"/>
                      </a:lnTo>
                      <a:lnTo>
                        <a:pt x="4" y="6"/>
                      </a:lnTo>
                      <a:lnTo>
                        <a:pt x="5" y="6"/>
                      </a:lnTo>
                      <a:lnTo>
                        <a:pt x="6" y="6"/>
                      </a:lnTo>
                      <a:lnTo>
                        <a:pt x="8" y="6"/>
                      </a:lnTo>
                      <a:lnTo>
                        <a:pt x="10" y="6"/>
                      </a:lnTo>
                      <a:lnTo>
                        <a:pt x="10" y="6"/>
                      </a:lnTo>
                      <a:lnTo>
                        <a:pt x="10" y="6"/>
                      </a:lnTo>
                      <a:lnTo>
                        <a:pt x="10" y="6"/>
                      </a:lnTo>
                      <a:lnTo>
                        <a:pt x="10" y="5"/>
                      </a:lnTo>
                      <a:lnTo>
                        <a:pt x="10" y="4"/>
                      </a:lnTo>
                      <a:lnTo>
                        <a:pt x="10" y="3"/>
                      </a:lnTo>
                      <a:lnTo>
                        <a:pt x="10" y="3"/>
                      </a:lnTo>
                      <a:lnTo>
                        <a:pt x="10" y="4"/>
                      </a:lnTo>
                      <a:lnTo>
                        <a:pt x="10" y="4"/>
                      </a:lnTo>
                      <a:lnTo>
                        <a:pt x="10" y="4"/>
                      </a:lnTo>
                      <a:lnTo>
                        <a:pt x="10" y="5"/>
                      </a:lnTo>
                      <a:lnTo>
                        <a:pt x="10" y="5"/>
                      </a:lnTo>
                      <a:lnTo>
                        <a:pt x="10" y="6"/>
                      </a:lnTo>
                      <a:lnTo>
                        <a:pt x="10" y="6"/>
                      </a:lnTo>
                      <a:lnTo>
                        <a:pt x="10" y="6"/>
                      </a:lnTo>
                      <a:lnTo>
                        <a:pt x="10" y="6"/>
                      </a:lnTo>
                      <a:lnTo>
                        <a:pt x="10" y="3"/>
                      </a:lnTo>
                      <a:lnTo>
                        <a:pt x="10" y="3"/>
                      </a:lnTo>
                      <a:lnTo>
                        <a:pt x="7" y="4"/>
                      </a:lnTo>
                      <a:lnTo>
                        <a:pt x="6" y="4"/>
                      </a:lnTo>
                      <a:lnTo>
                        <a:pt x="4" y="3"/>
                      </a:lnTo>
                      <a:lnTo>
                        <a:pt x="3" y="3"/>
                      </a:lnTo>
                      <a:lnTo>
                        <a:pt x="2" y="2"/>
                      </a:lnTo>
                      <a:lnTo>
                        <a:pt x="1" y="1"/>
                      </a:lnTo>
                      <a:lnTo>
                        <a:pt x="1" y="0"/>
                      </a:lnTo>
                      <a:lnTo>
                        <a:pt x="1" y="0"/>
                      </a:lnTo>
                      <a:lnTo>
                        <a:pt x="1" y="1"/>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96" name="Freeform 1132">
                  <a:extLst>
                    <a:ext uri="{FF2B5EF4-FFF2-40B4-BE49-F238E27FC236}">
                      <a16:creationId xmlns:a16="http://schemas.microsoft.com/office/drawing/2014/main" id="{2C4188D0-3EFA-49A2-A8B3-E64DFC95C2BB}"/>
                    </a:ext>
                  </a:extLst>
                </p:cNvPr>
                <p:cNvSpPr>
                  <a:spLocks/>
                </p:cNvSpPr>
                <p:nvPr/>
              </p:nvSpPr>
              <p:spPr bwMode="auto">
                <a:xfrm>
                  <a:off x="3112" y="1441"/>
                  <a:ext cx="23" cy="10"/>
                </a:xfrm>
                <a:custGeom>
                  <a:avLst/>
                  <a:gdLst>
                    <a:gd name="T0" fmla="*/ 0 w 23"/>
                    <a:gd name="T1" fmla="*/ 3 h 10"/>
                    <a:gd name="T2" fmla="*/ 1 w 23"/>
                    <a:gd name="T3" fmla="*/ 4 h 10"/>
                    <a:gd name="T4" fmla="*/ 2 w 23"/>
                    <a:gd name="T5" fmla="*/ 7 h 10"/>
                    <a:gd name="T6" fmla="*/ 2 w 23"/>
                    <a:gd name="T7" fmla="*/ 8 h 10"/>
                    <a:gd name="T8" fmla="*/ 3 w 23"/>
                    <a:gd name="T9" fmla="*/ 8 h 10"/>
                    <a:gd name="T10" fmla="*/ 4 w 23"/>
                    <a:gd name="T11" fmla="*/ 8 h 10"/>
                    <a:gd name="T12" fmla="*/ 5 w 23"/>
                    <a:gd name="T13" fmla="*/ 6 h 10"/>
                    <a:gd name="T14" fmla="*/ 6 w 23"/>
                    <a:gd name="T15" fmla="*/ 5 h 10"/>
                    <a:gd name="T16" fmla="*/ 9 w 23"/>
                    <a:gd name="T17" fmla="*/ 3 h 10"/>
                    <a:gd name="T18" fmla="*/ 11 w 23"/>
                    <a:gd name="T19" fmla="*/ 3 h 10"/>
                    <a:gd name="T20" fmla="*/ 12 w 23"/>
                    <a:gd name="T21" fmla="*/ 3 h 10"/>
                    <a:gd name="T22" fmla="*/ 13 w 23"/>
                    <a:gd name="T23" fmla="*/ 3 h 10"/>
                    <a:gd name="T24" fmla="*/ 13 w 23"/>
                    <a:gd name="T25" fmla="*/ 4 h 10"/>
                    <a:gd name="T26" fmla="*/ 13 w 23"/>
                    <a:gd name="T27" fmla="*/ 6 h 10"/>
                    <a:gd name="T28" fmla="*/ 14 w 23"/>
                    <a:gd name="T29" fmla="*/ 7 h 10"/>
                    <a:gd name="T30" fmla="*/ 16 w 23"/>
                    <a:gd name="T31" fmla="*/ 9 h 10"/>
                    <a:gd name="T32" fmla="*/ 18 w 23"/>
                    <a:gd name="T33" fmla="*/ 9 h 10"/>
                    <a:gd name="T34" fmla="*/ 21 w 23"/>
                    <a:gd name="T35" fmla="*/ 9 h 10"/>
                    <a:gd name="T36" fmla="*/ 23 w 23"/>
                    <a:gd name="T37" fmla="*/ 7 h 10"/>
                    <a:gd name="T38" fmla="*/ 23 w 23"/>
                    <a:gd name="T39" fmla="*/ 7 h 10"/>
                    <a:gd name="T40" fmla="*/ 23 w 23"/>
                    <a:gd name="T41" fmla="*/ 4 h 10"/>
                    <a:gd name="T42" fmla="*/ 23 w 23"/>
                    <a:gd name="T43" fmla="*/ 3 h 10"/>
                    <a:gd name="T44" fmla="*/ 22 w 23"/>
                    <a:gd name="T45" fmla="*/ 2 h 10"/>
                    <a:gd name="T46" fmla="*/ 21 w 23"/>
                    <a:gd name="T47" fmla="*/ 1 h 10"/>
                    <a:gd name="T48" fmla="*/ 20 w 23"/>
                    <a:gd name="T49" fmla="*/ 1 h 10"/>
                    <a:gd name="T50" fmla="*/ 20 w 23"/>
                    <a:gd name="T51" fmla="*/ 2 h 10"/>
                    <a:gd name="T52" fmla="*/ 20 w 23"/>
                    <a:gd name="T53" fmla="*/ 3 h 10"/>
                    <a:gd name="T54" fmla="*/ 21 w 23"/>
                    <a:gd name="T55" fmla="*/ 3 h 10"/>
                    <a:gd name="T56" fmla="*/ 22 w 23"/>
                    <a:gd name="T57" fmla="*/ 4 h 10"/>
                    <a:gd name="T58" fmla="*/ 23 w 23"/>
                    <a:gd name="T59" fmla="*/ 5 h 10"/>
                    <a:gd name="T60" fmla="*/ 23 w 23"/>
                    <a:gd name="T61" fmla="*/ 6 h 10"/>
                    <a:gd name="T62" fmla="*/ 22 w 23"/>
                    <a:gd name="T63" fmla="*/ 7 h 10"/>
                    <a:gd name="T64" fmla="*/ 19 w 23"/>
                    <a:gd name="T65" fmla="*/ 8 h 10"/>
                    <a:gd name="T66" fmla="*/ 18 w 23"/>
                    <a:gd name="T67" fmla="*/ 7 h 10"/>
                    <a:gd name="T68" fmla="*/ 16 w 23"/>
                    <a:gd name="T69" fmla="*/ 7 h 10"/>
                    <a:gd name="T70" fmla="*/ 14 w 23"/>
                    <a:gd name="T71" fmla="*/ 5 h 10"/>
                    <a:gd name="T72" fmla="*/ 14 w 23"/>
                    <a:gd name="T73" fmla="*/ 4 h 10"/>
                    <a:gd name="T74" fmla="*/ 13 w 23"/>
                    <a:gd name="T75" fmla="*/ 3 h 10"/>
                    <a:gd name="T76" fmla="*/ 13 w 23"/>
                    <a:gd name="T77" fmla="*/ 1 h 10"/>
                    <a:gd name="T78" fmla="*/ 13 w 23"/>
                    <a:gd name="T79" fmla="*/ 1 h 10"/>
                    <a:gd name="T80" fmla="*/ 12 w 23"/>
                    <a:gd name="T81" fmla="*/ 0 h 10"/>
                    <a:gd name="T82" fmla="*/ 10 w 23"/>
                    <a:gd name="T83" fmla="*/ 1 h 10"/>
                    <a:gd name="T84" fmla="*/ 9 w 23"/>
                    <a:gd name="T85" fmla="*/ 1 h 10"/>
                    <a:gd name="T86" fmla="*/ 7 w 23"/>
                    <a:gd name="T87" fmla="*/ 2 h 10"/>
                    <a:gd name="T88" fmla="*/ 6 w 23"/>
                    <a:gd name="T89" fmla="*/ 3 h 10"/>
                    <a:gd name="T90" fmla="*/ 5 w 23"/>
                    <a:gd name="T91" fmla="*/ 4 h 10"/>
                    <a:gd name="T92" fmla="*/ 4 w 23"/>
                    <a:gd name="T93" fmla="*/ 5 h 10"/>
                    <a:gd name="T94" fmla="*/ 2 w 23"/>
                    <a:gd name="T95" fmla="*/ 5 h 10"/>
                    <a:gd name="T96" fmla="*/ 2 w 23"/>
                    <a:gd name="T97" fmla="*/ 5 h 10"/>
                    <a:gd name="T98" fmla="*/ 2 w 23"/>
                    <a:gd name="T99" fmla="*/ 4 h 10"/>
                    <a:gd name="T100" fmla="*/ 1 w 23"/>
                    <a:gd name="T101" fmla="*/ 2 h 10"/>
                    <a:gd name="T102" fmla="*/ 1 w 23"/>
                    <a:gd name="T103" fmla="*/ 2 h 10"/>
                    <a:gd name="T104" fmla="*/ 0 w 23"/>
                    <a:gd name="T105" fmla="*/ 2 h 10"/>
                    <a:gd name="T106" fmla="*/ 0 w 23"/>
                    <a:gd name="T10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 h="10">
                      <a:moveTo>
                        <a:pt x="0" y="3"/>
                      </a:moveTo>
                      <a:lnTo>
                        <a:pt x="0" y="3"/>
                      </a:lnTo>
                      <a:lnTo>
                        <a:pt x="1" y="3"/>
                      </a:lnTo>
                      <a:lnTo>
                        <a:pt x="1" y="4"/>
                      </a:lnTo>
                      <a:lnTo>
                        <a:pt x="1" y="5"/>
                      </a:lnTo>
                      <a:lnTo>
                        <a:pt x="2" y="7"/>
                      </a:lnTo>
                      <a:lnTo>
                        <a:pt x="2" y="8"/>
                      </a:lnTo>
                      <a:lnTo>
                        <a:pt x="2" y="8"/>
                      </a:lnTo>
                      <a:lnTo>
                        <a:pt x="2" y="8"/>
                      </a:lnTo>
                      <a:lnTo>
                        <a:pt x="3" y="8"/>
                      </a:lnTo>
                      <a:lnTo>
                        <a:pt x="3" y="8"/>
                      </a:lnTo>
                      <a:lnTo>
                        <a:pt x="4" y="8"/>
                      </a:lnTo>
                      <a:lnTo>
                        <a:pt x="5" y="7"/>
                      </a:lnTo>
                      <a:lnTo>
                        <a:pt x="5" y="6"/>
                      </a:lnTo>
                      <a:lnTo>
                        <a:pt x="5" y="6"/>
                      </a:lnTo>
                      <a:lnTo>
                        <a:pt x="6" y="5"/>
                      </a:lnTo>
                      <a:lnTo>
                        <a:pt x="7" y="4"/>
                      </a:lnTo>
                      <a:lnTo>
                        <a:pt x="9" y="3"/>
                      </a:lnTo>
                      <a:lnTo>
                        <a:pt x="11" y="3"/>
                      </a:lnTo>
                      <a:lnTo>
                        <a:pt x="11" y="3"/>
                      </a:lnTo>
                      <a:lnTo>
                        <a:pt x="11" y="3"/>
                      </a:lnTo>
                      <a:lnTo>
                        <a:pt x="12" y="3"/>
                      </a:lnTo>
                      <a:lnTo>
                        <a:pt x="12" y="3"/>
                      </a:lnTo>
                      <a:lnTo>
                        <a:pt x="13" y="3"/>
                      </a:lnTo>
                      <a:lnTo>
                        <a:pt x="13" y="4"/>
                      </a:lnTo>
                      <a:lnTo>
                        <a:pt x="13" y="4"/>
                      </a:lnTo>
                      <a:lnTo>
                        <a:pt x="13" y="5"/>
                      </a:lnTo>
                      <a:lnTo>
                        <a:pt x="13" y="6"/>
                      </a:lnTo>
                      <a:lnTo>
                        <a:pt x="13" y="6"/>
                      </a:lnTo>
                      <a:lnTo>
                        <a:pt x="14" y="7"/>
                      </a:lnTo>
                      <a:lnTo>
                        <a:pt x="15" y="8"/>
                      </a:lnTo>
                      <a:lnTo>
                        <a:pt x="16" y="9"/>
                      </a:lnTo>
                      <a:lnTo>
                        <a:pt x="18" y="9"/>
                      </a:lnTo>
                      <a:lnTo>
                        <a:pt x="18" y="9"/>
                      </a:lnTo>
                      <a:lnTo>
                        <a:pt x="19" y="10"/>
                      </a:lnTo>
                      <a:lnTo>
                        <a:pt x="21" y="9"/>
                      </a:lnTo>
                      <a:lnTo>
                        <a:pt x="22" y="9"/>
                      </a:lnTo>
                      <a:lnTo>
                        <a:pt x="23" y="7"/>
                      </a:lnTo>
                      <a:lnTo>
                        <a:pt x="23" y="7"/>
                      </a:lnTo>
                      <a:lnTo>
                        <a:pt x="23" y="7"/>
                      </a:lnTo>
                      <a:lnTo>
                        <a:pt x="23" y="6"/>
                      </a:lnTo>
                      <a:lnTo>
                        <a:pt x="23" y="4"/>
                      </a:lnTo>
                      <a:lnTo>
                        <a:pt x="23" y="4"/>
                      </a:lnTo>
                      <a:lnTo>
                        <a:pt x="23" y="3"/>
                      </a:lnTo>
                      <a:lnTo>
                        <a:pt x="22" y="2"/>
                      </a:lnTo>
                      <a:lnTo>
                        <a:pt x="22" y="2"/>
                      </a:lnTo>
                      <a:lnTo>
                        <a:pt x="21" y="1"/>
                      </a:lnTo>
                      <a:lnTo>
                        <a:pt x="21" y="1"/>
                      </a:lnTo>
                      <a:lnTo>
                        <a:pt x="20" y="1"/>
                      </a:lnTo>
                      <a:lnTo>
                        <a:pt x="20" y="1"/>
                      </a:lnTo>
                      <a:lnTo>
                        <a:pt x="20" y="2"/>
                      </a:lnTo>
                      <a:lnTo>
                        <a:pt x="20" y="2"/>
                      </a:lnTo>
                      <a:lnTo>
                        <a:pt x="20" y="3"/>
                      </a:lnTo>
                      <a:lnTo>
                        <a:pt x="20" y="3"/>
                      </a:lnTo>
                      <a:lnTo>
                        <a:pt x="21" y="3"/>
                      </a:lnTo>
                      <a:lnTo>
                        <a:pt x="21" y="3"/>
                      </a:lnTo>
                      <a:lnTo>
                        <a:pt x="22" y="3"/>
                      </a:lnTo>
                      <a:lnTo>
                        <a:pt x="22" y="4"/>
                      </a:lnTo>
                      <a:lnTo>
                        <a:pt x="23" y="5"/>
                      </a:lnTo>
                      <a:lnTo>
                        <a:pt x="23" y="5"/>
                      </a:lnTo>
                      <a:lnTo>
                        <a:pt x="23" y="6"/>
                      </a:lnTo>
                      <a:lnTo>
                        <a:pt x="23" y="6"/>
                      </a:lnTo>
                      <a:lnTo>
                        <a:pt x="22" y="6"/>
                      </a:lnTo>
                      <a:lnTo>
                        <a:pt x="22" y="7"/>
                      </a:lnTo>
                      <a:lnTo>
                        <a:pt x="21" y="7"/>
                      </a:lnTo>
                      <a:lnTo>
                        <a:pt x="19" y="8"/>
                      </a:lnTo>
                      <a:lnTo>
                        <a:pt x="18" y="7"/>
                      </a:lnTo>
                      <a:lnTo>
                        <a:pt x="18" y="7"/>
                      </a:lnTo>
                      <a:lnTo>
                        <a:pt x="17" y="7"/>
                      </a:lnTo>
                      <a:lnTo>
                        <a:pt x="16" y="7"/>
                      </a:lnTo>
                      <a:lnTo>
                        <a:pt x="15" y="6"/>
                      </a:lnTo>
                      <a:lnTo>
                        <a:pt x="14" y="5"/>
                      </a:lnTo>
                      <a:lnTo>
                        <a:pt x="14" y="5"/>
                      </a:lnTo>
                      <a:lnTo>
                        <a:pt x="14" y="4"/>
                      </a:lnTo>
                      <a:lnTo>
                        <a:pt x="13" y="3"/>
                      </a:lnTo>
                      <a:lnTo>
                        <a:pt x="13" y="3"/>
                      </a:lnTo>
                      <a:lnTo>
                        <a:pt x="13" y="3"/>
                      </a:lnTo>
                      <a:lnTo>
                        <a:pt x="13" y="1"/>
                      </a:lnTo>
                      <a:lnTo>
                        <a:pt x="13" y="1"/>
                      </a:lnTo>
                      <a:lnTo>
                        <a:pt x="13" y="1"/>
                      </a:lnTo>
                      <a:lnTo>
                        <a:pt x="12" y="1"/>
                      </a:lnTo>
                      <a:lnTo>
                        <a:pt x="12" y="0"/>
                      </a:lnTo>
                      <a:lnTo>
                        <a:pt x="11" y="0"/>
                      </a:lnTo>
                      <a:lnTo>
                        <a:pt x="10" y="1"/>
                      </a:lnTo>
                      <a:lnTo>
                        <a:pt x="9" y="1"/>
                      </a:lnTo>
                      <a:lnTo>
                        <a:pt x="9" y="1"/>
                      </a:lnTo>
                      <a:lnTo>
                        <a:pt x="8" y="1"/>
                      </a:lnTo>
                      <a:lnTo>
                        <a:pt x="7" y="2"/>
                      </a:lnTo>
                      <a:lnTo>
                        <a:pt x="7" y="2"/>
                      </a:lnTo>
                      <a:lnTo>
                        <a:pt x="6" y="3"/>
                      </a:lnTo>
                      <a:lnTo>
                        <a:pt x="6" y="3"/>
                      </a:lnTo>
                      <a:lnTo>
                        <a:pt x="5" y="4"/>
                      </a:lnTo>
                      <a:lnTo>
                        <a:pt x="4" y="5"/>
                      </a:lnTo>
                      <a:lnTo>
                        <a:pt x="4" y="5"/>
                      </a:lnTo>
                      <a:lnTo>
                        <a:pt x="3" y="5"/>
                      </a:lnTo>
                      <a:lnTo>
                        <a:pt x="2" y="5"/>
                      </a:lnTo>
                      <a:lnTo>
                        <a:pt x="2" y="5"/>
                      </a:lnTo>
                      <a:lnTo>
                        <a:pt x="2" y="5"/>
                      </a:lnTo>
                      <a:lnTo>
                        <a:pt x="2" y="5"/>
                      </a:lnTo>
                      <a:lnTo>
                        <a:pt x="2" y="4"/>
                      </a:lnTo>
                      <a:lnTo>
                        <a:pt x="1" y="2"/>
                      </a:lnTo>
                      <a:lnTo>
                        <a:pt x="1" y="2"/>
                      </a:lnTo>
                      <a:lnTo>
                        <a:pt x="1" y="2"/>
                      </a:lnTo>
                      <a:lnTo>
                        <a:pt x="1" y="2"/>
                      </a:lnTo>
                      <a:lnTo>
                        <a:pt x="0" y="2"/>
                      </a:lnTo>
                      <a:lnTo>
                        <a:pt x="0" y="2"/>
                      </a:lnTo>
                      <a:lnTo>
                        <a:pt x="0" y="2"/>
                      </a:lnTo>
                      <a:lnTo>
                        <a:pt x="0" y="2"/>
                      </a:lnTo>
                      <a:lnTo>
                        <a:pt x="0" y="3"/>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97" name="Freeform 1133">
                  <a:extLst>
                    <a:ext uri="{FF2B5EF4-FFF2-40B4-BE49-F238E27FC236}">
                      <a16:creationId xmlns:a16="http://schemas.microsoft.com/office/drawing/2014/main" id="{74074ED6-C620-4060-A01A-EA409CF8DB07}"/>
                    </a:ext>
                  </a:extLst>
                </p:cNvPr>
                <p:cNvSpPr>
                  <a:spLocks/>
                </p:cNvSpPr>
                <p:nvPr/>
              </p:nvSpPr>
              <p:spPr bwMode="auto">
                <a:xfrm>
                  <a:off x="3112" y="1441"/>
                  <a:ext cx="23" cy="10"/>
                </a:xfrm>
                <a:custGeom>
                  <a:avLst/>
                  <a:gdLst>
                    <a:gd name="T0" fmla="*/ 0 w 23"/>
                    <a:gd name="T1" fmla="*/ 3 h 10"/>
                    <a:gd name="T2" fmla="*/ 1 w 23"/>
                    <a:gd name="T3" fmla="*/ 4 h 10"/>
                    <a:gd name="T4" fmla="*/ 2 w 23"/>
                    <a:gd name="T5" fmla="*/ 7 h 10"/>
                    <a:gd name="T6" fmla="*/ 2 w 23"/>
                    <a:gd name="T7" fmla="*/ 8 h 10"/>
                    <a:gd name="T8" fmla="*/ 3 w 23"/>
                    <a:gd name="T9" fmla="*/ 8 h 10"/>
                    <a:gd name="T10" fmla="*/ 4 w 23"/>
                    <a:gd name="T11" fmla="*/ 8 h 10"/>
                    <a:gd name="T12" fmla="*/ 5 w 23"/>
                    <a:gd name="T13" fmla="*/ 6 h 10"/>
                    <a:gd name="T14" fmla="*/ 6 w 23"/>
                    <a:gd name="T15" fmla="*/ 5 h 10"/>
                    <a:gd name="T16" fmla="*/ 9 w 23"/>
                    <a:gd name="T17" fmla="*/ 3 h 10"/>
                    <a:gd name="T18" fmla="*/ 11 w 23"/>
                    <a:gd name="T19" fmla="*/ 3 h 10"/>
                    <a:gd name="T20" fmla="*/ 12 w 23"/>
                    <a:gd name="T21" fmla="*/ 3 h 10"/>
                    <a:gd name="T22" fmla="*/ 13 w 23"/>
                    <a:gd name="T23" fmla="*/ 3 h 10"/>
                    <a:gd name="T24" fmla="*/ 13 w 23"/>
                    <a:gd name="T25" fmla="*/ 4 h 10"/>
                    <a:gd name="T26" fmla="*/ 13 w 23"/>
                    <a:gd name="T27" fmla="*/ 6 h 10"/>
                    <a:gd name="T28" fmla="*/ 14 w 23"/>
                    <a:gd name="T29" fmla="*/ 7 h 10"/>
                    <a:gd name="T30" fmla="*/ 16 w 23"/>
                    <a:gd name="T31" fmla="*/ 9 h 10"/>
                    <a:gd name="T32" fmla="*/ 18 w 23"/>
                    <a:gd name="T33" fmla="*/ 9 h 10"/>
                    <a:gd name="T34" fmla="*/ 21 w 23"/>
                    <a:gd name="T35" fmla="*/ 9 h 10"/>
                    <a:gd name="T36" fmla="*/ 23 w 23"/>
                    <a:gd name="T37" fmla="*/ 7 h 10"/>
                    <a:gd name="T38" fmla="*/ 23 w 23"/>
                    <a:gd name="T39" fmla="*/ 7 h 10"/>
                    <a:gd name="T40" fmla="*/ 23 w 23"/>
                    <a:gd name="T41" fmla="*/ 4 h 10"/>
                    <a:gd name="T42" fmla="*/ 23 w 23"/>
                    <a:gd name="T43" fmla="*/ 3 h 10"/>
                    <a:gd name="T44" fmla="*/ 22 w 23"/>
                    <a:gd name="T45" fmla="*/ 2 h 10"/>
                    <a:gd name="T46" fmla="*/ 21 w 23"/>
                    <a:gd name="T47" fmla="*/ 1 h 10"/>
                    <a:gd name="T48" fmla="*/ 20 w 23"/>
                    <a:gd name="T49" fmla="*/ 1 h 10"/>
                    <a:gd name="T50" fmla="*/ 20 w 23"/>
                    <a:gd name="T51" fmla="*/ 2 h 10"/>
                    <a:gd name="T52" fmla="*/ 20 w 23"/>
                    <a:gd name="T53" fmla="*/ 3 h 10"/>
                    <a:gd name="T54" fmla="*/ 21 w 23"/>
                    <a:gd name="T55" fmla="*/ 3 h 10"/>
                    <a:gd name="T56" fmla="*/ 22 w 23"/>
                    <a:gd name="T57" fmla="*/ 4 h 10"/>
                    <a:gd name="T58" fmla="*/ 23 w 23"/>
                    <a:gd name="T59" fmla="*/ 5 h 10"/>
                    <a:gd name="T60" fmla="*/ 23 w 23"/>
                    <a:gd name="T61" fmla="*/ 6 h 10"/>
                    <a:gd name="T62" fmla="*/ 22 w 23"/>
                    <a:gd name="T63" fmla="*/ 7 h 10"/>
                    <a:gd name="T64" fmla="*/ 19 w 23"/>
                    <a:gd name="T65" fmla="*/ 8 h 10"/>
                    <a:gd name="T66" fmla="*/ 18 w 23"/>
                    <a:gd name="T67" fmla="*/ 7 h 10"/>
                    <a:gd name="T68" fmla="*/ 16 w 23"/>
                    <a:gd name="T69" fmla="*/ 7 h 10"/>
                    <a:gd name="T70" fmla="*/ 14 w 23"/>
                    <a:gd name="T71" fmla="*/ 5 h 10"/>
                    <a:gd name="T72" fmla="*/ 14 w 23"/>
                    <a:gd name="T73" fmla="*/ 4 h 10"/>
                    <a:gd name="T74" fmla="*/ 13 w 23"/>
                    <a:gd name="T75" fmla="*/ 3 h 10"/>
                    <a:gd name="T76" fmla="*/ 13 w 23"/>
                    <a:gd name="T77" fmla="*/ 1 h 10"/>
                    <a:gd name="T78" fmla="*/ 13 w 23"/>
                    <a:gd name="T79" fmla="*/ 1 h 10"/>
                    <a:gd name="T80" fmla="*/ 12 w 23"/>
                    <a:gd name="T81" fmla="*/ 0 h 10"/>
                    <a:gd name="T82" fmla="*/ 10 w 23"/>
                    <a:gd name="T83" fmla="*/ 1 h 10"/>
                    <a:gd name="T84" fmla="*/ 9 w 23"/>
                    <a:gd name="T85" fmla="*/ 1 h 10"/>
                    <a:gd name="T86" fmla="*/ 7 w 23"/>
                    <a:gd name="T87" fmla="*/ 2 h 10"/>
                    <a:gd name="T88" fmla="*/ 6 w 23"/>
                    <a:gd name="T89" fmla="*/ 3 h 10"/>
                    <a:gd name="T90" fmla="*/ 5 w 23"/>
                    <a:gd name="T91" fmla="*/ 4 h 10"/>
                    <a:gd name="T92" fmla="*/ 4 w 23"/>
                    <a:gd name="T93" fmla="*/ 5 h 10"/>
                    <a:gd name="T94" fmla="*/ 2 w 23"/>
                    <a:gd name="T95" fmla="*/ 5 h 10"/>
                    <a:gd name="T96" fmla="*/ 2 w 23"/>
                    <a:gd name="T97" fmla="*/ 5 h 10"/>
                    <a:gd name="T98" fmla="*/ 2 w 23"/>
                    <a:gd name="T99" fmla="*/ 4 h 10"/>
                    <a:gd name="T100" fmla="*/ 1 w 23"/>
                    <a:gd name="T101" fmla="*/ 2 h 10"/>
                    <a:gd name="T102" fmla="*/ 1 w 23"/>
                    <a:gd name="T103" fmla="*/ 2 h 10"/>
                    <a:gd name="T104" fmla="*/ 0 w 23"/>
                    <a:gd name="T105" fmla="*/ 2 h 10"/>
                    <a:gd name="T106" fmla="*/ 0 w 23"/>
                    <a:gd name="T10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 h="10">
                      <a:moveTo>
                        <a:pt x="0" y="3"/>
                      </a:moveTo>
                      <a:lnTo>
                        <a:pt x="0" y="3"/>
                      </a:lnTo>
                      <a:lnTo>
                        <a:pt x="1" y="3"/>
                      </a:lnTo>
                      <a:lnTo>
                        <a:pt x="1" y="4"/>
                      </a:lnTo>
                      <a:lnTo>
                        <a:pt x="1" y="5"/>
                      </a:lnTo>
                      <a:lnTo>
                        <a:pt x="2" y="7"/>
                      </a:lnTo>
                      <a:lnTo>
                        <a:pt x="2" y="8"/>
                      </a:lnTo>
                      <a:lnTo>
                        <a:pt x="2" y="8"/>
                      </a:lnTo>
                      <a:lnTo>
                        <a:pt x="2" y="8"/>
                      </a:lnTo>
                      <a:lnTo>
                        <a:pt x="3" y="8"/>
                      </a:lnTo>
                      <a:lnTo>
                        <a:pt x="3" y="8"/>
                      </a:lnTo>
                      <a:lnTo>
                        <a:pt x="4" y="8"/>
                      </a:lnTo>
                      <a:lnTo>
                        <a:pt x="5" y="7"/>
                      </a:lnTo>
                      <a:lnTo>
                        <a:pt x="5" y="6"/>
                      </a:lnTo>
                      <a:lnTo>
                        <a:pt x="5" y="6"/>
                      </a:lnTo>
                      <a:lnTo>
                        <a:pt x="6" y="5"/>
                      </a:lnTo>
                      <a:lnTo>
                        <a:pt x="7" y="4"/>
                      </a:lnTo>
                      <a:lnTo>
                        <a:pt x="9" y="3"/>
                      </a:lnTo>
                      <a:lnTo>
                        <a:pt x="11" y="3"/>
                      </a:lnTo>
                      <a:lnTo>
                        <a:pt x="11" y="3"/>
                      </a:lnTo>
                      <a:lnTo>
                        <a:pt x="11" y="3"/>
                      </a:lnTo>
                      <a:lnTo>
                        <a:pt x="12" y="3"/>
                      </a:lnTo>
                      <a:lnTo>
                        <a:pt x="12" y="3"/>
                      </a:lnTo>
                      <a:lnTo>
                        <a:pt x="13" y="3"/>
                      </a:lnTo>
                      <a:lnTo>
                        <a:pt x="13" y="4"/>
                      </a:lnTo>
                      <a:lnTo>
                        <a:pt x="13" y="4"/>
                      </a:lnTo>
                      <a:lnTo>
                        <a:pt x="13" y="5"/>
                      </a:lnTo>
                      <a:lnTo>
                        <a:pt x="13" y="6"/>
                      </a:lnTo>
                      <a:lnTo>
                        <a:pt x="13" y="6"/>
                      </a:lnTo>
                      <a:lnTo>
                        <a:pt x="14" y="7"/>
                      </a:lnTo>
                      <a:lnTo>
                        <a:pt x="15" y="8"/>
                      </a:lnTo>
                      <a:lnTo>
                        <a:pt x="16" y="9"/>
                      </a:lnTo>
                      <a:lnTo>
                        <a:pt x="18" y="9"/>
                      </a:lnTo>
                      <a:lnTo>
                        <a:pt x="18" y="9"/>
                      </a:lnTo>
                      <a:lnTo>
                        <a:pt x="19" y="10"/>
                      </a:lnTo>
                      <a:lnTo>
                        <a:pt x="21" y="9"/>
                      </a:lnTo>
                      <a:lnTo>
                        <a:pt x="22" y="9"/>
                      </a:lnTo>
                      <a:lnTo>
                        <a:pt x="23" y="7"/>
                      </a:lnTo>
                      <a:lnTo>
                        <a:pt x="23" y="7"/>
                      </a:lnTo>
                      <a:lnTo>
                        <a:pt x="23" y="7"/>
                      </a:lnTo>
                      <a:lnTo>
                        <a:pt x="23" y="6"/>
                      </a:lnTo>
                      <a:lnTo>
                        <a:pt x="23" y="4"/>
                      </a:lnTo>
                      <a:lnTo>
                        <a:pt x="23" y="4"/>
                      </a:lnTo>
                      <a:lnTo>
                        <a:pt x="23" y="3"/>
                      </a:lnTo>
                      <a:lnTo>
                        <a:pt x="22" y="2"/>
                      </a:lnTo>
                      <a:lnTo>
                        <a:pt x="22" y="2"/>
                      </a:lnTo>
                      <a:lnTo>
                        <a:pt x="21" y="1"/>
                      </a:lnTo>
                      <a:lnTo>
                        <a:pt x="21" y="1"/>
                      </a:lnTo>
                      <a:lnTo>
                        <a:pt x="20" y="1"/>
                      </a:lnTo>
                      <a:lnTo>
                        <a:pt x="20" y="1"/>
                      </a:lnTo>
                      <a:lnTo>
                        <a:pt x="20" y="2"/>
                      </a:lnTo>
                      <a:lnTo>
                        <a:pt x="20" y="2"/>
                      </a:lnTo>
                      <a:lnTo>
                        <a:pt x="20" y="3"/>
                      </a:lnTo>
                      <a:lnTo>
                        <a:pt x="20" y="3"/>
                      </a:lnTo>
                      <a:lnTo>
                        <a:pt x="21" y="3"/>
                      </a:lnTo>
                      <a:lnTo>
                        <a:pt x="21" y="3"/>
                      </a:lnTo>
                      <a:lnTo>
                        <a:pt x="22" y="3"/>
                      </a:lnTo>
                      <a:lnTo>
                        <a:pt x="22" y="4"/>
                      </a:lnTo>
                      <a:lnTo>
                        <a:pt x="23" y="5"/>
                      </a:lnTo>
                      <a:lnTo>
                        <a:pt x="23" y="5"/>
                      </a:lnTo>
                      <a:lnTo>
                        <a:pt x="23" y="6"/>
                      </a:lnTo>
                      <a:lnTo>
                        <a:pt x="23" y="6"/>
                      </a:lnTo>
                      <a:lnTo>
                        <a:pt x="22" y="6"/>
                      </a:lnTo>
                      <a:lnTo>
                        <a:pt x="22" y="7"/>
                      </a:lnTo>
                      <a:lnTo>
                        <a:pt x="21" y="7"/>
                      </a:lnTo>
                      <a:lnTo>
                        <a:pt x="19" y="8"/>
                      </a:lnTo>
                      <a:lnTo>
                        <a:pt x="18" y="7"/>
                      </a:lnTo>
                      <a:lnTo>
                        <a:pt x="18" y="7"/>
                      </a:lnTo>
                      <a:lnTo>
                        <a:pt x="17" y="7"/>
                      </a:lnTo>
                      <a:lnTo>
                        <a:pt x="16" y="7"/>
                      </a:lnTo>
                      <a:lnTo>
                        <a:pt x="15" y="6"/>
                      </a:lnTo>
                      <a:lnTo>
                        <a:pt x="14" y="5"/>
                      </a:lnTo>
                      <a:lnTo>
                        <a:pt x="14" y="5"/>
                      </a:lnTo>
                      <a:lnTo>
                        <a:pt x="14" y="4"/>
                      </a:lnTo>
                      <a:lnTo>
                        <a:pt x="13" y="3"/>
                      </a:lnTo>
                      <a:lnTo>
                        <a:pt x="13" y="3"/>
                      </a:lnTo>
                      <a:lnTo>
                        <a:pt x="13" y="3"/>
                      </a:lnTo>
                      <a:lnTo>
                        <a:pt x="13" y="1"/>
                      </a:lnTo>
                      <a:lnTo>
                        <a:pt x="13" y="1"/>
                      </a:lnTo>
                      <a:lnTo>
                        <a:pt x="13" y="1"/>
                      </a:lnTo>
                      <a:lnTo>
                        <a:pt x="12" y="1"/>
                      </a:lnTo>
                      <a:lnTo>
                        <a:pt x="12" y="0"/>
                      </a:lnTo>
                      <a:lnTo>
                        <a:pt x="11" y="0"/>
                      </a:lnTo>
                      <a:lnTo>
                        <a:pt x="10" y="1"/>
                      </a:lnTo>
                      <a:lnTo>
                        <a:pt x="9" y="1"/>
                      </a:lnTo>
                      <a:lnTo>
                        <a:pt x="9" y="1"/>
                      </a:lnTo>
                      <a:lnTo>
                        <a:pt x="8" y="1"/>
                      </a:lnTo>
                      <a:lnTo>
                        <a:pt x="7" y="2"/>
                      </a:lnTo>
                      <a:lnTo>
                        <a:pt x="7" y="2"/>
                      </a:lnTo>
                      <a:lnTo>
                        <a:pt x="6" y="3"/>
                      </a:lnTo>
                      <a:lnTo>
                        <a:pt x="6" y="3"/>
                      </a:lnTo>
                      <a:lnTo>
                        <a:pt x="5" y="4"/>
                      </a:lnTo>
                      <a:lnTo>
                        <a:pt x="4" y="5"/>
                      </a:lnTo>
                      <a:lnTo>
                        <a:pt x="4" y="5"/>
                      </a:lnTo>
                      <a:lnTo>
                        <a:pt x="3" y="5"/>
                      </a:lnTo>
                      <a:lnTo>
                        <a:pt x="2" y="5"/>
                      </a:lnTo>
                      <a:lnTo>
                        <a:pt x="2" y="5"/>
                      </a:lnTo>
                      <a:lnTo>
                        <a:pt x="2" y="5"/>
                      </a:lnTo>
                      <a:lnTo>
                        <a:pt x="2" y="5"/>
                      </a:lnTo>
                      <a:lnTo>
                        <a:pt x="2" y="4"/>
                      </a:lnTo>
                      <a:lnTo>
                        <a:pt x="1" y="2"/>
                      </a:lnTo>
                      <a:lnTo>
                        <a:pt x="1" y="2"/>
                      </a:lnTo>
                      <a:lnTo>
                        <a:pt x="1" y="2"/>
                      </a:lnTo>
                      <a:lnTo>
                        <a:pt x="1" y="2"/>
                      </a:lnTo>
                      <a:lnTo>
                        <a:pt x="0" y="2"/>
                      </a:lnTo>
                      <a:lnTo>
                        <a:pt x="0" y="2"/>
                      </a:lnTo>
                      <a:lnTo>
                        <a:pt x="0" y="2"/>
                      </a:lnTo>
                      <a:lnTo>
                        <a:pt x="0" y="2"/>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98" name="Freeform 1134">
                  <a:extLst>
                    <a:ext uri="{FF2B5EF4-FFF2-40B4-BE49-F238E27FC236}">
                      <a16:creationId xmlns:a16="http://schemas.microsoft.com/office/drawing/2014/main" id="{1E829979-E982-45EC-AD6E-6469A346B1D8}"/>
                    </a:ext>
                  </a:extLst>
                </p:cNvPr>
                <p:cNvSpPr>
                  <a:spLocks/>
                </p:cNvSpPr>
                <p:nvPr/>
              </p:nvSpPr>
              <p:spPr bwMode="auto">
                <a:xfrm>
                  <a:off x="3112" y="1437"/>
                  <a:ext cx="7" cy="8"/>
                </a:xfrm>
                <a:custGeom>
                  <a:avLst/>
                  <a:gdLst>
                    <a:gd name="T0" fmla="*/ 0 w 7"/>
                    <a:gd name="T1" fmla="*/ 8 h 8"/>
                    <a:gd name="T2" fmla="*/ 0 w 7"/>
                    <a:gd name="T3" fmla="*/ 8 h 8"/>
                    <a:gd name="T4" fmla="*/ 1 w 7"/>
                    <a:gd name="T5" fmla="*/ 8 h 8"/>
                    <a:gd name="T6" fmla="*/ 2 w 7"/>
                    <a:gd name="T7" fmla="*/ 8 h 8"/>
                    <a:gd name="T8" fmla="*/ 2 w 7"/>
                    <a:gd name="T9" fmla="*/ 8 h 8"/>
                    <a:gd name="T10" fmla="*/ 3 w 7"/>
                    <a:gd name="T11" fmla="*/ 7 h 8"/>
                    <a:gd name="T12" fmla="*/ 3 w 7"/>
                    <a:gd name="T13" fmla="*/ 7 h 8"/>
                    <a:gd name="T14" fmla="*/ 3 w 7"/>
                    <a:gd name="T15" fmla="*/ 7 h 8"/>
                    <a:gd name="T16" fmla="*/ 3 w 7"/>
                    <a:gd name="T17" fmla="*/ 6 h 8"/>
                    <a:gd name="T18" fmla="*/ 4 w 7"/>
                    <a:gd name="T19" fmla="*/ 5 h 8"/>
                    <a:gd name="T20" fmla="*/ 4 w 7"/>
                    <a:gd name="T21" fmla="*/ 5 h 8"/>
                    <a:gd name="T22" fmla="*/ 3 w 7"/>
                    <a:gd name="T23" fmla="*/ 4 h 8"/>
                    <a:gd name="T24" fmla="*/ 3 w 7"/>
                    <a:gd name="T25" fmla="*/ 4 h 8"/>
                    <a:gd name="T26" fmla="*/ 3 w 7"/>
                    <a:gd name="T27" fmla="*/ 4 h 8"/>
                    <a:gd name="T28" fmla="*/ 3 w 7"/>
                    <a:gd name="T29" fmla="*/ 3 h 8"/>
                    <a:gd name="T30" fmla="*/ 3 w 7"/>
                    <a:gd name="T31" fmla="*/ 3 h 8"/>
                    <a:gd name="T32" fmla="*/ 3 w 7"/>
                    <a:gd name="T33" fmla="*/ 2 h 8"/>
                    <a:gd name="T34" fmla="*/ 3 w 7"/>
                    <a:gd name="T35" fmla="*/ 3 h 8"/>
                    <a:gd name="T36" fmla="*/ 3 w 7"/>
                    <a:gd name="T37" fmla="*/ 3 h 8"/>
                    <a:gd name="T38" fmla="*/ 3 w 7"/>
                    <a:gd name="T39" fmla="*/ 3 h 8"/>
                    <a:gd name="T40" fmla="*/ 3 w 7"/>
                    <a:gd name="T41" fmla="*/ 3 h 8"/>
                    <a:gd name="T42" fmla="*/ 3 w 7"/>
                    <a:gd name="T43" fmla="*/ 2 h 8"/>
                    <a:gd name="T44" fmla="*/ 4 w 7"/>
                    <a:gd name="T45" fmla="*/ 2 h 8"/>
                    <a:gd name="T46" fmla="*/ 5 w 7"/>
                    <a:gd name="T47" fmla="*/ 2 h 8"/>
                    <a:gd name="T48" fmla="*/ 5 w 7"/>
                    <a:gd name="T49" fmla="*/ 2 h 8"/>
                    <a:gd name="T50" fmla="*/ 5 w 7"/>
                    <a:gd name="T51" fmla="*/ 2 h 8"/>
                    <a:gd name="T52" fmla="*/ 6 w 7"/>
                    <a:gd name="T53" fmla="*/ 2 h 8"/>
                    <a:gd name="T54" fmla="*/ 6 w 7"/>
                    <a:gd name="T55" fmla="*/ 3 h 8"/>
                    <a:gd name="T56" fmla="*/ 6 w 7"/>
                    <a:gd name="T57" fmla="*/ 3 h 8"/>
                    <a:gd name="T58" fmla="*/ 6 w 7"/>
                    <a:gd name="T59" fmla="*/ 2 h 8"/>
                    <a:gd name="T60" fmla="*/ 7 w 7"/>
                    <a:gd name="T61" fmla="*/ 2 h 8"/>
                    <a:gd name="T62" fmla="*/ 6 w 7"/>
                    <a:gd name="T63" fmla="*/ 1 h 8"/>
                    <a:gd name="T64" fmla="*/ 6 w 7"/>
                    <a:gd name="T65" fmla="*/ 1 h 8"/>
                    <a:gd name="T66" fmla="*/ 6 w 7"/>
                    <a:gd name="T67" fmla="*/ 0 h 8"/>
                    <a:gd name="T68" fmla="*/ 5 w 7"/>
                    <a:gd name="T69" fmla="*/ 0 h 8"/>
                    <a:gd name="T70" fmla="*/ 5 w 7"/>
                    <a:gd name="T71" fmla="*/ 0 h 8"/>
                    <a:gd name="T72" fmla="*/ 4 w 7"/>
                    <a:gd name="T73" fmla="*/ 0 h 8"/>
                    <a:gd name="T74" fmla="*/ 4 w 7"/>
                    <a:gd name="T75" fmla="*/ 0 h 8"/>
                    <a:gd name="T76" fmla="*/ 3 w 7"/>
                    <a:gd name="T77" fmla="*/ 0 h 8"/>
                    <a:gd name="T78" fmla="*/ 3 w 7"/>
                    <a:gd name="T79" fmla="*/ 1 h 8"/>
                    <a:gd name="T80" fmla="*/ 3 w 7"/>
                    <a:gd name="T81" fmla="*/ 2 h 8"/>
                    <a:gd name="T82" fmla="*/ 2 w 7"/>
                    <a:gd name="T83" fmla="*/ 2 h 8"/>
                    <a:gd name="T84" fmla="*/ 2 w 7"/>
                    <a:gd name="T85" fmla="*/ 2 h 8"/>
                    <a:gd name="T86" fmla="*/ 3 w 7"/>
                    <a:gd name="T87" fmla="*/ 4 h 8"/>
                    <a:gd name="T88" fmla="*/ 3 w 7"/>
                    <a:gd name="T89" fmla="*/ 5 h 8"/>
                    <a:gd name="T90" fmla="*/ 3 w 7"/>
                    <a:gd name="T91" fmla="*/ 5 h 8"/>
                    <a:gd name="T92" fmla="*/ 3 w 7"/>
                    <a:gd name="T93" fmla="*/ 5 h 8"/>
                    <a:gd name="T94" fmla="*/ 3 w 7"/>
                    <a:gd name="T95" fmla="*/ 5 h 8"/>
                    <a:gd name="T96" fmla="*/ 3 w 7"/>
                    <a:gd name="T97" fmla="*/ 6 h 8"/>
                    <a:gd name="T98" fmla="*/ 3 w 7"/>
                    <a:gd name="T99" fmla="*/ 6 h 8"/>
                    <a:gd name="T100" fmla="*/ 3 w 7"/>
                    <a:gd name="T101" fmla="*/ 6 h 8"/>
                    <a:gd name="T102" fmla="*/ 2 w 7"/>
                    <a:gd name="T103" fmla="*/ 6 h 8"/>
                    <a:gd name="T104" fmla="*/ 2 w 7"/>
                    <a:gd name="T105" fmla="*/ 6 h 8"/>
                    <a:gd name="T106" fmla="*/ 2 w 7"/>
                    <a:gd name="T107" fmla="*/ 6 h 8"/>
                    <a:gd name="T108" fmla="*/ 1 w 7"/>
                    <a:gd name="T109" fmla="*/ 6 h 8"/>
                    <a:gd name="T110" fmla="*/ 0 w 7"/>
                    <a:gd name="T111" fmla="*/ 6 h 8"/>
                    <a:gd name="T112" fmla="*/ 0 w 7"/>
                    <a:gd name="T113" fmla="*/ 6 h 8"/>
                    <a:gd name="T114" fmla="*/ 0 w 7"/>
                    <a:gd name="T115" fmla="*/ 7 h 8"/>
                    <a:gd name="T116" fmla="*/ 0 w 7"/>
                    <a:gd name="T1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 h="8">
                      <a:moveTo>
                        <a:pt x="0" y="8"/>
                      </a:moveTo>
                      <a:lnTo>
                        <a:pt x="0" y="8"/>
                      </a:lnTo>
                      <a:lnTo>
                        <a:pt x="1" y="8"/>
                      </a:lnTo>
                      <a:lnTo>
                        <a:pt x="2" y="8"/>
                      </a:lnTo>
                      <a:lnTo>
                        <a:pt x="2" y="8"/>
                      </a:lnTo>
                      <a:lnTo>
                        <a:pt x="3" y="7"/>
                      </a:lnTo>
                      <a:lnTo>
                        <a:pt x="3" y="7"/>
                      </a:lnTo>
                      <a:lnTo>
                        <a:pt x="3" y="7"/>
                      </a:lnTo>
                      <a:lnTo>
                        <a:pt x="3" y="6"/>
                      </a:lnTo>
                      <a:lnTo>
                        <a:pt x="4" y="5"/>
                      </a:lnTo>
                      <a:lnTo>
                        <a:pt x="4" y="5"/>
                      </a:lnTo>
                      <a:lnTo>
                        <a:pt x="3" y="4"/>
                      </a:lnTo>
                      <a:lnTo>
                        <a:pt x="3" y="4"/>
                      </a:lnTo>
                      <a:lnTo>
                        <a:pt x="3" y="4"/>
                      </a:lnTo>
                      <a:lnTo>
                        <a:pt x="3" y="3"/>
                      </a:lnTo>
                      <a:lnTo>
                        <a:pt x="3" y="3"/>
                      </a:lnTo>
                      <a:lnTo>
                        <a:pt x="3" y="2"/>
                      </a:lnTo>
                      <a:lnTo>
                        <a:pt x="3" y="3"/>
                      </a:lnTo>
                      <a:lnTo>
                        <a:pt x="3" y="3"/>
                      </a:lnTo>
                      <a:lnTo>
                        <a:pt x="3" y="3"/>
                      </a:lnTo>
                      <a:lnTo>
                        <a:pt x="3" y="3"/>
                      </a:lnTo>
                      <a:lnTo>
                        <a:pt x="3" y="2"/>
                      </a:lnTo>
                      <a:lnTo>
                        <a:pt x="4" y="2"/>
                      </a:lnTo>
                      <a:lnTo>
                        <a:pt x="5" y="2"/>
                      </a:lnTo>
                      <a:lnTo>
                        <a:pt x="5" y="2"/>
                      </a:lnTo>
                      <a:lnTo>
                        <a:pt x="5" y="2"/>
                      </a:lnTo>
                      <a:lnTo>
                        <a:pt x="6" y="2"/>
                      </a:lnTo>
                      <a:lnTo>
                        <a:pt x="6" y="3"/>
                      </a:lnTo>
                      <a:lnTo>
                        <a:pt x="6" y="3"/>
                      </a:lnTo>
                      <a:lnTo>
                        <a:pt x="6" y="2"/>
                      </a:lnTo>
                      <a:lnTo>
                        <a:pt x="7" y="2"/>
                      </a:lnTo>
                      <a:lnTo>
                        <a:pt x="6" y="1"/>
                      </a:lnTo>
                      <a:lnTo>
                        <a:pt x="6" y="1"/>
                      </a:lnTo>
                      <a:lnTo>
                        <a:pt x="6" y="0"/>
                      </a:lnTo>
                      <a:lnTo>
                        <a:pt x="5" y="0"/>
                      </a:lnTo>
                      <a:lnTo>
                        <a:pt x="5" y="0"/>
                      </a:lnTo>
                      <a:lnTo>
                        <a:pt x="4" y="0"/>
                      </a:lnTo>
                      <a:lnTo>
                        <a:pt x="4" y="0"/>
                      </a:lnTo>
                      <a:lnTo>
                        <a:pt x="3" y="0"/>
                      </a:lnTo>
                      <a:lnTo>
                        <a:pt x="3" y="1"/>
                      </a:lnTo>
                      <a:lnTo>
                        <a:pt x="3" y="2"/>
                      </a:lnTo>
                      <a:lnTo>
                        <a:pt x="2" y="2"/>
                      </a:lnTo>
                      <a:lnTo>
                        <a:pt x="2" y="2"/>
                      </a:lnTo>
                      <a:lnTo>
                        <a:pt x="3" y="4"/>
                      </a:lnTo>
                      <a:lnTo>
                        <a:pt x="3" y="5"/>
                      </a:lnTo>
                      <a:lnTo>
                        <a:pt x="3" y="5"/>
                      </a:lnTo>
                      <a:lnTo>
                        <a:pt x="3" y="5"/>
                      </a:lnTo>
                      <a:lnTo>
                        <a:pt x="3" y="5"/>
                      </a:lnTo>
                      <a:lnTo>
                        <a:pt x="3" y="6"/>
                      </a:lnTo>
                      <a:lnTo>
                        <a:pt x="3" y="6"/>
                      </a:lnTo>
                      <a:lnTo>
                        <a:pt x="3" y="6"/>
                      </a:lnTo>
                      <a:lnTo>
                        <a:pt x="2" y="6"/>
                      </a:lnTo>
                      <a:lnTo>
                        <a:pt x="2" y="6"/>
                      </a:lnTo>
                      <a:lnTo>
                        <a:pt x="2" y="6"/>
                      </a:lnTo>
                      <a:lnTo>
                        <a:pt x="1" y="6"/>
                      </a:lnTo>
                      <a:lnTo>
                        <a:pt x="0" y="6"/>
                      </a:lnTo>
                      <a:lnTo>
                        <a:pt x="0" y="6"/>
                      </a:lnTo>
                      <a:lnTo>
                        <a:pt x="0" y="7"/>
                      </a:lnTo>
                      <a:lnTo>
                        <a:pt x="0" y="8"/>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199" name="Freeform 1135">
                  <a:extLst>
                    <a:ext uri="{FF2B5EF4-FFF2-40B4-BE49-F238E27FC236}">
                      <a16:creationId xmlns:a16="http://schemas.microsoft.com/office/drawing/2014/main" id="{CDD35B45-A6DB-49B7-9D37-F23B858D155B}"/>
                    </a:ext>
                  </a:extLst>
                </p:cNvPr>
                <p:cNvSpPr>
                  <a:spLocks/>
                </p:cNvSpPr>
                <p:nvPr/>
              </p:nvSpPr>
              <p:spPr bwMode="auto">
                <a:xfrm>
                  <a:off x="3112" y="1437"/>
                  <a:ext cx="7" cy="8"/>
                </a:xfrm>
                <a:custGeom>
                  <a:avLst/>
                  <a:gdLst>
                    <a:gd name="T0" fmla="*/ 0 w 7"/>
                    <a:gd name="T1" fmla="*/ 8 h 8"/>
                    <a:gd name="T2" fmla="*/ 0 w 7"/>
                    <a:gd name="T3" fmla="*/ 8 h 8"/>
                    <a:gd name="T4" fmla="*/ 1 w 7"/>
                    <a:gd name="T5" fmla="*/ 8 h 8"/>
                    <a:gd name="T6" fmla="*/ 2 w 7"/>
                    <a:gd name="T7" fmla="*/ 8 h 8"/>
                    <a:gd name="T8" fmla="*/ 2 w 7"/>
                    <a:gd name="T9" fmla="*/ 8 h 8"/>
                    <a:gd name="T10" fmla="*/ 3 w 7"/>
                    <a:gd name="T11" fmla="*/ 7 h 8"/>
                    <a:gd name="T12" fmla="*/ 3 w 7"/>
                    <a:gd name="T13" fmla="*/ 7 h 8"/>
                    <a:gd name="T14" fmla="*/ 3 w 7"/>
                    <a:gd name="T15" fmla="*/ 7 h 8"/>
                    <a:gd name="T16" fmla="*/ 3 w 7"/>
                    <a:gd name="T17" fmla="*/ 6 h 8"/>
                    <a:gd name="T18" fmla="*/ 4 w 7"/>
                    <a:gd name="T19" fmla="*/ 5 h 8"/>
                    <a:gd name="T20" fmla="*/ 4 w 7"/>
                    <a:gd name="T21" fmla="*/ 5 h 8"/>
                    <a:gd name="T22" fmla="*/ 3 w 7"/>
                    <a:gd name="T23" fmla="*/ 4 h 8"/>
                    <a:gd name="T24" fmla="*/ 3 w 7"/>
                    <a:gd name="T25" fmla="*/ 4 h 8"/>
                    <a:gd name="T26" fmla="*/ 3 w 7"/>
                    <a:gd name="T27" fmla="*/ 4 h 8"/>
                    <a:gd name="T28" fmla="*/ 3 w 7"/>
                    <a:gd name="T29" fmla="*/ 3 h 8"/>
                    <a:gd name="T30" fmla="*/ 3 w 7"/>
                    <a:gd name="T31" fmla="*/ 3 h 8"/>
                    <a:gd name="T32" fmla="*/ 3 w 7"/>
                    <a:gd name="T33" fmla="*/ 2 h 8"/>
                    <a:gd name="T34" fmla="*/ 3 w 7"/>
                    <a:gd name="T35" fmla="*/ 3 h 8"/>
                    <a:gd name="T36" fmla="*/ 3 w 7"/>
                    <a:gd name="T37" fmla="*/ 3 h 8"/>
                    <a:gd name="T38" fmla="*/ 3 w 7"/>
                    <a:gd name="T39" fmla="*/ 3 h 8"/>
                    <a:gd name="T40" fmla="*/ 3 w 7"/>
                    <a:gd name="T41" fmla="*/ 3 h 8"/>
                    <a:gd name="T42" fmla="*/ 3 w 7"/>
                    <a:gd name="T43" fmla="*/ 2 h 8"/>
                    <a:gd name="T44" fmla="*/ 4 w 7"/>
                    <a:gd name="T45" fmla="*/ 2 h 8"/>
                    <a:gd name="T46" fmla="*/ 5 w 7"/>
                    <a:gd name="T47" fmla="*/ 2 h 8"/>
                    <a:gd name="T48" fmla="*/ 5 w 7"/>
                    <a:gd name="T49" fmla="*/ 2 h 8"/>
                    <a:gd name="T50" fmla="*/ 5 w 7"/>
                    <a:gd name="T51" fmla="*/ 2 h 8"/>
                    <a:gd name="T52" fmla="*/ 6 w 7"/>
                    <a:gd name="T53" fmla="*/ 2 h 8"/>
                    <a:gd name="T54" fmla="*/ 6 w 7"/>
                    <a:gd name="T55" fmla="*/ 3 h 8"/>
                    <a:gd name="T56" fmla="*/ 6 w 7"/>
                    <a:gd name="T57" fmla="*/ 3 h 8"/>
                    <a:gd name="T58" fmla="*/ 6 w 7"/>
                    <a:gd name="T59" fmla="*/ 2 h 8"/>
                    <a:gd name="T60" fmla="*/ 7 w 7"/>
                    <a:gd name="T61" fmla="*/ 2 h 8"/>
                    <a:gd name="T62" fmla="*/ 6 w 7"/>
                    <a:gd name="T63" fmla="*/ 1 h 8"/>
                    <a:gd name="T64" fmla="*/ 6 w 7"/>
                    <a:gd name="T65" fmla="*/ 1 h 8"/>
                    <a:gd name="T66" fmla="*/ 6 w 7"/>
                    <a:gd name="T67" fmla="*/ 0 h 8"/>
                    <a:gd name="T68" fmla="*/ 5 w 7"/>
                    <a:gd name="T69" fmla="*/ 0 h 8"/>
                    <a:gd name="T70" fmla="*/ 5 w 7"/>
                    <a:gd name="T71" fmla="*/ 0 h 8"/>
                    <a:gd name="T72" fmla="*/ 4 w 7"/>
                    <a:gd name="T73" fmla="*/ 0 h 8"/>
                    <a:gd name="T74" fmla="*/ 4 w 7"/>
                    <a:gd name="T75" fmla="*/ 0 h 8"/>
                    <a:gd name="T76" fmla="*/ 3 w 7"/>
                    <a:gd name="T77" fmla="*/ 0 h 8"/>
                    <a:gd name="T78" fmla="*/ 3 w 7"/>
                    <a:gd name="T79" fmla="*/ 1 h 8"/>
                    <a:gd name="T80" fmla="*/ 3 w 7"/>
                    <a:gd name="T81" fmla="*/ 2 h 8"/>
                    <a:gd name="T82" fmla="*/ 2 w 7"/>
                    <a:gd name="T83" fmla="*/ 2 h 8"/>
                    <a:gd name="T84" fmla="*/ 2 w 7"/>
                    <a:gd name="T85" fmla="*/ 2 h 8"/>
                    <a:gd name="T86" fmla="*/ 3 w 7"/>
                    <a:gd name="T87" fmla="*/ 4 h 8"/>
                    <a:gd name="T88" fmla="*/ 3 w 7"/>
                    <a:gd name="T89" fmla="*/ 5 h 8"/>
                    <a:gd name="T90" fmla="*/ 3 w 7"/>
                    <a:gd name="T91" fmla="*/ 5 h 8"/>
                    <a:gd name="T92" fmla="*/ 3 w 7"/>
                    <a:gd name="T93" fmla="*/ 5 h 8"/>
                    <a:gd name="T94" fmla="*/ 3 w 7"/>
                    <a:gd name="T95" fmla="*/ 5 h 8"/>
                    <a:gd name="T96" fmla="*/ 3 w 7"/>
                    <a:gd name="T97" fmla="*/ 6 h 8"/>
                    <a:gd name="T98" fmla="*/ 3 w 7"/>
                    <a:gd name="T99" fmla="*/ 6 h 8"/>
                    <a:gd name="T100" fmla="*/ 3 w 7"/>
                    <a:gd name="T101" fmla="*/ 6 h 8"/>
                    <a:gd name="T102" fmla="*/ 2 w 7"/>
                    <a:gd name="T103" fmla="*/ 6 h 8"/>
                    <a:gd name="T104" fmla="*/ 2 w 7"/>
                    <a:gd name="T105" fmla="*/ 6 h 8"/>
                    <a:gd name="T106" fmla="*/ 2 w 7"/>
                    <a:gd name="T107" fmla="*/ 6 h 8"/>
                    <a:gd name="T108" fmla="*/ 1 w 7"/>
                    <a:gd name="T109" fmla="*/ 6 h 8"/>
                    <a:gd name="T110" fmla="*/ 0 w 7"/>
                    <a:gd name="T111" fmla="*/ 6 h 8"/>
                    <a:gd name="T112" fmla="*/ 0 w 7"/>
                    <a:gd name="T113" fmla="*/ 6 h 8"/>
                    <a:gd name="T114" fmla="*/ 0 w 7"/>
                    <a:gd name="T115" fmla="*/ 7 h 8"/>
                    <a:gd name="T116" fmla="*/ 0 w 7"/>
                    <a:gd name="T1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 h="8">
                      <a:moveTo>
                        <a:pt x="0" y="8"/>
                      </a:moveTo>
                      <a:lnTo>
                        <a:pt x="0" y="8"/>
                      </a:lnTo>
                      <a:lnTo>
                        <a:pt x="1" y="8"/>
                      </a:lnTo>
                      <a:lnTo>
                        <a:pt x="2" y="8"/>
                      </a:lnTo>
                      <a:lnTo>
                        <a:pt x="2" y="8"/>
                      </a:lnTo>
                      <a:lnTo>
                        <a:pt x="3" y="7"/>
                      </a:lnTo>
                      <a:lnTo>
                        <a:pt x="3" y="7"/>
                      </a:lnTo>
                      <a:lnTo>
                        <a:pt x="3" y="7"/>
                      </a:lnTo>
                      <a:lnTo>
                        <a:pt x="3" y="6"/>
                      </a:lnTo>
                      <a:lnTo>
                        <a:pt x="4" y="5"/>
                      </a:lnTo>
                      <a:lnTo>
                        <a:pt x="4" y="5"/>
                      </a:lnTo>
                      <a:lnTo>
                        <a:pt x="3" y="4"/>
                      </a:lnTo>
                      <a:lnTo>
                        <a:pt x="3" y="4"/>
                      </a:lnTo>
                      <a:lnTo>
                        <a:pt x="3" y="4"/>
                      </a:lnTo>
                      <a:lnTo>
                        <a:pt x="3" y="3"/>
                      </a:lnTo>
                      <a:lnTo>
                        <a:pt x="3" y="3"/>
                      </a:lnTo>
                      <a:lnTo>
                        <a:pt x="3" y="2"/>
                      </a:lnTo>
                      <a:lnTo>
                        <a:pt x="3" y="3"/>
                      </a:lnTo>
                      <a:lnTo>
                        <a:pt x="3" y="3"/>
                      </a:lnTo>
                      <a:lnTo>
                        <a:pt x="3" y="3"/>
                      </a:lnTo>
                      <a:lnTo>
                        <a:pt x="3" y="3"/>
                      </a:lnTo>
                      <a:lnTo>
                        <a:pt x="3" y="2"/>
                      </a:lnTo>
                      <a:lnTo>
                        <a:pt x="4" y="2"/>
                      </a:lnTo>
                      <a:lnTo>
                        <a:pt x="5" y="2"/>
                      </a:lnTo>
                      <a:lnTo>
                        <a:pt x="5" y="2"/>
                      </a:lnTo>
                      <a:lnTo>
                        <a:pt x="5" y="2"/>
                      </a:lnTo>
                      <a:lnTo>
                        <a:pt x="6" y="2"/>
                      </a:lnTo>
                      <a:lnTo>
                        <a:pt x="6" y="3"/>
                      </a:lnTo>
                      <a:lnTo>
                        <a:pt x="6" y="3"/>
                      </a:lnTo>
                      <a:lnTo>
                        <a:pt x="6" y="2"/>
                      </a:lnTo>
                      <a:lnTo>
                        <a:pt x="7" y="2"/>
                      </a:lnTo>
                      <a:lnTo>
                        <a:pt x="6" y="1"/>
                      </a:lnTo>
                      <a:lnTo>
                        <a:pt x="6" y="1"/>
                      </a:lnTo>
                      <a:lnTo>
                        <a:pt x="6" y="0"/>
                      </a:lnTo>
                      <a:lnTo>
                        <a:pt x="5" y="0"/>
                      </a:lnTo>
                      <a:lnTo>
                        <a:pt x="5" y="0"/>
                      </a:lnTo>
                      <a:lnTo>
                        <a:pt x="4" y="0"/>
                      </a:lnTo>
                      <a:lnTo>
                        <a:pt x="4" y="0"/>
                      </a:lnTo>
                      <a:lnTo>
                        <a:pt x="3" y="0"/>
                      </a:lnTo>
                      <a:lnTo>
                        <a:pt x="3" y="1"/>
                      </a:lnTo>
                      <a:lnTo>
                        <a:pt x="3" y="2"/>
                      </a:lnTo>
                      <a:lnTo>
                        <a:pt x="2" y="2"/>
                      </a:lnTo>
                      <a:lnTo>
                        <a:pt x="2" y="2"/>
                      </a:lnTo>
                      <a:lnTo>
                        <a:pt x="3" y="4"/>
                      </a:lnTo>
                      <a:lnTo>
                        <a:pt x="3" y="5"/>
                      </a:lnTo>
                      <a:lnTo>
                        <a:pt x="3" y="5"/>
                      </a:lnTo>
                      <a:lnTo>
                        <a:pt x="3" y="5"/>
                      </a:lnTo>
                      <a:lnTo>
                        <a:pt x="3" y="5"/>
                      </a:lnTo>
                      <a:lnTo>
                        <a:pt x="3" y="6"/>
                      </a:lnTo>
                      <a:lnTo>
                        <a:pt x="3" y="6"/>
                      </a:lnTo>
                      <a:lnTo>
                        <a:pt x="3" y="6"/>
                      </a:lnTo>
                      <a:lnTo>
                        <a:pt x="2" y="6"/>
                      </a:lnTo>
                      <a:lnTo>
                        <a:pt x="2" y="6"/>
                      </a:lnTo>
                      <a:lnTo>
                        <a:pt x="2" y="6"/>
                      </a:lnTo>
                      <a:lnTo>
                        <a:pt x="1" y="6"/>
                      </a:lnTo>
                      <a:lnTo>
                        <a:pt x="0" y="6"/>
                      </a:lnTo>
                      <a:lnTo>
                        <a:pt x="0" y="6"/>
                      </a:lnTo>
                      <a:lnTo>
                        <a:pt x="0" y="7"/>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00" name="Freeform 1136">
                  <a:extLst>
                    <a:ext uri="{FF2B5EF4-FFF2-40B4-BE49-F238E27FC236}">
                      <a16:creationId xmlns:a16="http://schemas.microsoft.com/office/drawing/2014/main" id="{A74F09D1-1E09-432F-9940-69FC078AD3F0}"/>
                    </a:ext>
                  </a:extLst>
                </p:cNvPr>
                <p:cNvSpPr>
                  <a:spLocks/>
                </p:cNvSpPr>
                <p:nvPr/>
              </p:nvSpPr>
              <p:spPr bwMode="auto">
                <a:xfrm>
                  <a:off x="3091" y="1444"/>
                  <a:ext cx="33" cy="20"/>
                </a:xfrm>
                <a:custGeom>
                  <a:avLst/>
                  <a:gdLst>
                    <a:gd name="T0" fmla="*/ 1 w 33"/>
                    <a:gd name="T1" fmla="*/ 16 h 20"/>
                    <a:gd name="T2" fmla="*/ 3 w 33"/>
                    <a:gd name="T3" fmla="*/ 15 h 20"/>
                    <a:gd name="T4" fmla="*/ 7 w 33"/>
                    <a:gd name="T5" fmla="*/ 15 h 20"/>
                    <a:gd name="T6" fmla="*/ 5 w 33"/>
                    <a:gd name="T7" fmla="*/ 17 h 20"/>
                    <a:gd name="T8" fmla="*/ 4 w 33"/>
                    <a:gd name="T9" fmla="*/ 18 h 20"/>
                    <a:gd name="T10" fmla="*/ 4 w 33"/>
                    <a:gd name="T11" fmla="*/ 19 h 20"/>
                    <a:gd name="T12" fmla="*/ 6 w 33"/>
                    <a:gd name="T13" fmla="*/ 18 h 20"/>
                    <a:gd name="T14" fmla="*/ 7 w 33"/>
                    <a:gd name="T15" fmla="*/ 18 h 20"/>
                    <a:gd name="T16" fmla="*/ 8 w 33"/>
                    <a:gd name="T17" fmla="*/ 17 h 20"/>
                    <a:gd name="T18" fmla="*/ 9 w 33"/>
                    <a:gd name="T19" fmla="*/ 16 h 20"/>
                    <a:gd name="T20" fmla="*/ 12 w 33"/>
                    <a:gd name="T21" fmla="*/ 16 h 20"/>
                    <a:gd name="T22" fmla="*/ 14 w 33"/>
                    <a:gd name="T23" fmla="*/ 17 h 20"/>
                    <a:gd name="T24" fmla="*/ 16 w 33"/>
                    <a:gd name="T25" fmla="*/ 17 h 20"/>
                    <a:gd name="T26" fmla="*/ 17 w 33"/>
                    <a:gd name="T27" fmla="*/ 18 h 20"/>
                    <a:gd name="T28" fmla="*/ 18 w 33"/>
                    <a:gd name="T29" fmla="*/ 20 h 20"/>
                    <a:gd name="T30" fmla="*/ 17 w 33"/>
                    <a:gd name="T31" fmla="*/ 19 h 20"/>
                    <a:gd name="T32" fmla="*/ 17 w 33"/>
                    <a:gd name="T33" fmla="*/ 17 h 20"/>
                    <a:gd name="T34" fmla="*/ 21 w 33"/>
                    <a:gd name="T35" fmla="*/ 17 h 20"/>
                    <a:gd name="T36" fmla="*/ 24 w 33"/>
                    <a:gd name="T37" fmla="*/ 19 h 20"/>
                    <a:gd name="T38" fmla="*/ 26 w 33"/>
                    <a:gd name="T39" fmla="*/ 20 h 20"/>
                    <a:gd name="T40" fmla="*/ 27 w 33"/>
                    <a:gd name="T41" fmla="*/ 20 h 20"/>
                    <a:gd name="T42" fmla="*/ 26 w 33"/>
                    <a:gd name="T43" fmla="*/ 19 h 20"/>
                    <a:gd name="T44" fmla="*/ 25 w 33"/>
                    <a:gd name="T45" fmla="*/ 18 h 20"/>
                    <a:gd name="T46" fmla="*/ 26 w 33"/>
                    <a:gd name="T47" fmla="*/ 17 h 20"/>
                    <a:gd name="T48" fmla="*/ 30 w 33"/>
                    <a:gd name="T49" fmla="*/ 18 h 20"/>
                    <a:gd name="T50" fmla="*/ 33 w 33"/>
                    <a:gd name="T51" fmla="*/ 20 h 20"/>
                    <a:gd name="T52" fmla="*/ 31 w 33"/>
                    <a:gd name="T53" fmla="*/ 19 h 20"/>
                    <a:gd name="T54" fmla="*/ 28 w 33"/>
                    <a:gd name="T55" fmla="*/ 17 h 20"/>
                    <a:gd name="T56" fmla="*/ 27 w 33"/>
                    <a:gd name="T57" fmla="*/ 16 h 20"/>
                    <a:gd name="T58" fmla="*/ 29 w 33"/>
                    <a:gd name="T59" fmla="*/ 16 h 20"/>
                    <a:gd name="T60" fmla="*/ 30 w 33"/>
                    <a:gd name="T61" fmla="*/ 16 h 20"/>
                    <a:gd name="T62" fmla="*/ 32 w 33"/>
                    <a:gd name="T63" fmla="*/ 16 h 20"/>
                    <a:gd name="T64" fmla="*/ 31 w 33"/>
                    <a:gd name="T65" fmla="*/ 15 h 20"/>
                    <a:gd name="T66" fmla="*/ 27 w 33"/>
                    <a:gd name="T67" fmla="*/ 15 h 20"/>
                    <a:gd name="T68" fmla="*/ 25 w 33"/>
                    <a:gd name="T69" fmla="*/ 14 h 20"/>
                    <a:gd name="T70" fmla="*/ 23 w 33"/>
                    <a:gd name="T71" fmla="*/ 11 h 20"/>
                    <a:gd name="T72" fmla="*/ 22 w 33"/>
                    <a:gd name="T73" fmla="*/ 9 h 20"/>
                    <a:gd name="T74" fmla="*/ 21 w 33"/>
                    <a:gd name="T75" fmla="*/ 5 h 20"/>
                    <a:gd name="T76" fmla="*/ 21 w 33"/>
                    <a:gd name="T77" fmla="*/ 1 h 20"/>
                    <a:gd name="T78" fmla="*/ 20 w 33"/>
                    <a:gd name="T79" fmla="*/ 1 h 20"/>
                    <a:gd name="T80" fmla="*/ 19 w 33"/>
                    <a:gd name="T81" fmla="*/ 1 h 20"/>
                    <a:gd name="T82" fmla="*/ 17 w 33"/>
                    <a:gd name="T83" fmla="*/ 1 h 20"/>
                    <a:gd name="T84" fmla="*/ 15 w 33"/>
                    <a:gd name="T85" fmla="*/ 0 h 20"/>
                    <a:gd name="T86" fmla="*/ 14 w 33"/>
                    <a:gd name="T87" fmla="*/ 0 h 20"/>
                    <a:gd name="T88" fmla="*/ 13 w 33"/>
                    <a:gd name="T89" fmla="*/ 6 h 20"/>
                    <a:gd name="T90" fmla="*/ 12 w 33"/>
                    <a:gd name="T91" fmla="*/ 11 h 20"/>
                    <a:gd name="T92" fmla="*/ 10 w 33"/>
                    <a:gd name="T93" fmla="*/ 13 h 20"/>
                    <a:gd name="T94" fmla="*/ 7 w 33"/>
                    <a:gd name="T95" fmla="*/ 14 h 20"/>
                    <a:gd name="T96" fmla="*/ 0 w 33"/>
                    <a:gd name="T9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20">
                      <a:moveTo>
                        <a:pt x="0" y="17"/>
                      </a:moveTo>
                      <a:lnTo>
                        <a:pt x="0" y="17"/>
                      </a:lnTo>
                      <a:lnTo>
                        <a:pt x="1" y="16"/>
                      </a:lnTo>
                      <a:lnTo>
                        <a:pt x="2" y="15"/>
                      </a:lnTo>
                      <a:lnTo>
                        <a:pt x="3" y="15"/>
                      </a:lnTo>
                      <a:lnTo>
                        <a:pt x="3" y="15"/>
                      </a:lnTo>
                      <a:lnTo>
                        <a:pt x="5" y="15"/>
                      </a:lnTo>
                      <a:lnTo>
                        <a:pt x="7" y="15"/>
                      </a:lnTo>
                      <a:lnTo>
                        <a:pt x="7" y="15"/>
                      </a:lnTo>
                      <a:lnTo>
                        <a:pt x="5" y="17"/>
                      </a:lnTo>
                      <a:lnTo>
                        <a:pt x="5" y="17"/>
                      </a:lnTo>
                      <a:lnTo>
                        <a:pt x="5" y="17"/>
                      </a:lnTo>
                      <a:lnTo>
                        <a:pt x="4" y="18"/>
                      </a:lnTo>
                      <a:lnTo>
                        <a:pt x="4" y="18"/>
                      </a:lnTo>
                      <a:lnTo>
                        <a:pt x="4" y="18"/>
                      </a:lnTo>
                      <a:lnTo>
                        <a:pt x="4" y="19"/>
                      </a:lnTo>
                      <a:lnTo>
                        <a:pt x="4" y="19"/>
                      </a:lnTo>
                      <a:lnTo>
                        <a:pt x="4" y="19"/>
                      </a:lnTo>
                      <a:lnTo>
                        <a:pt x="4" y="19"/>
                      </a:lnTo>
                      <a:lnTo>
                        <a:pt x="5" y="19"/>
                      </a:lnTo>
                      <a:lnTo>
                        <a:pt x="6" y="18"/>
                      </a:lnTo>
                      <a:lnTo>
                        <a:pt x="7" y="18"/>
                      </a:lnTo>
                      <a:lnTo>
                        <a:pt x="7" y="18"/>
                      </a:lnTo>
                      <a:lnTo>
                        <a:pt x="7" y="18"/>
                      </a:lnTo>
                      <a:lnTo>
                        <a:pt x="7" y="17"/>
                      </a:lnTo>
                      <a:lnTo>
                        <a:pt x="7" y="17"/>
                      </a:lnTo>
                      <a:lnTo>
                        <a:pt x="8" y="17"/>
                      </a:lnTo>
                      <a:lnTo>
                        <a:pt x="9" y="17"/>
                      </a:lnTo>
                      <a:lnTo>
                        <a:pt x="9" y="17"/>
                      </a:lnTo>
                      <a:lnTo>
                        <a:pt x="9" y="16"/>
                      </a:lnTo>
                      <a:lnTo>
                        <a:pt x="10" y="16"/>
                      </a:lnTo>
                      <a:lnTo>
                        <a:pt x="10" y="16"/>
                      </a:lnTo>
                      <a:lnTo>
                        <a:pt x="12" y="16"/>
                      </a:lnTo>
                      <a:lnTo>
                        <a:pt x="13" y="16"/>
                      </a:lnTo>
                      <a:lnTo>
                        <a:pt x="13" y="16"/>
                      </a:lnTo>
                      <a:lnTo>
                        <a:pt x="14" y="17"/>
                      </a:lnTo>
                      <a:lnTo>
                        <a:pt x="15" y="17"/>
                      </a:lnTo>
                      <a:lnTo>
                        <a:pt x="15" y="17"/>
                      </a:lnTo>
                      <a:lnTo>
                        <a:pt x="16" y="17"/>
                      </a:lnTo>
                      <a:lnTo>
                        <a:pt x="16" y="17"/>
                      </a:lnTo>
                      <a:lnTo>
                        <a:pt x="16" y="18"/>
                      </a:lnTo>
                      <a:lnTo>
                        <a:pt x="17" y="18"/>
                      </a:lnTo>
                      <a:lnTo>
                        <a:pt x="17" y="18"/>
                      </a:lnTo>
                      <a:lnTo>
                        <a:pt x="17" y="19"/>
                      </a:lnTo>
                      <a:lnTo>
                        <a:pt x="18" y="20"/>
                      </a:lnTo>
                      <a:lnTo>
                        <a:pt x="18" y="20"/>
                      </a:lnTo>
                      <a:lnTo>
                        <a:pt x="18" y="19"/>
                      </a:lnTo>
                      <a:lnTo>
                        <a:pt x="17" y="19"/>
                      </a:lnTo>
                      <a:lnTo>
                        <a:pt x="17" y="18"/>
                      </a:lnTo>
                      <a:lnTo>
                        <a:pt x="17" y="17"/>
                      </a:lnTo>
                      <a:lnTo>
                        <a:pt x="17" y="17"/>
                      </a:lnTo>
                      <a:lnTo>
                        <a:pt x="18" y="17"/>
                      </a:lnTo>
                      <a:lnTo>
                        <a:pt x="20" y="17"/>
                      </a:lnTo>
                      <a:lnTo>
                        <a:pt x="21" y="17"/>
                      </a:lnTo>
                      <a:lnTo>
                        <a:pt x="23" y="18"/>
                      </a:lnTo>
                      <a:lnTo>
                        <a:pt x="23" y="18"/>
                      </a:lnTo>
                      <a:lnTo>
                        <a:pt x="24" y="19"/>
                      </a:lnTo>
                      <a:lnTo>
                        <a:pt x="26" y="19"/>
                      </a:lnTo>
                      <a:lnTo>
                        <a:pt x="26" y="19"/>
                      </a:lnTo>
                      <a:lnTo>
                        <a:pt x="26" y="20"/>
                      </a:lnTo>
                      <a:lnTo>
                        <a:pt x="27" y="20"/>
                      </a:lnTo>
                      <a:lnTo>
                        <a:pt x="27" y="20"/>
                      </a:lnTo>
                      <a:lnTo>
                        <a:pt x="27" y="20"/>
                      </a:lnTo>
                      <a:lnTo>
                        <a:pt x="27" y="19"/>
                      </a:lnTo>
                      <a:lnTo>
                        <a:pt x="26" y="19"/>
                      </a:lnTo>
                      <a:lnTo>
                        <a:pt x="26" y="19"/>
                      </a:lnTo>
                      <a:lnTo>
                        <a:pt x="26" y="18"/>
                      </a:lnTo>
                      <a:lnTo>
                        <a:pt x="25" y="18"/>
                      </a:lnTo>
                      <a:lnTo>
                        <a:pt x="25" y="18"/>
                      </a:lnTo>
                      <a:lnTo>
                        <a:pt x="25" y="18"/>
                      </a:lnTo>
                      <a:lnTo>
                        <a:pt x="25" y="17"/>
                      </a:lnTo>
                      <a:lnTo>
                        <a:pt x="26" y="17"/>
                      </a:lnTo>
                      <a:lnTo>
                        <a:pt x="27" y="18"/>
                      </a:lnTo>
                      <a:lnTo>
                        <a:pt x="30" y="18"/>
                      </a:lnTo>
                      <a:lnTo>
                        <a:pt x="30" y="18"/>
                      </a:lnTo>
                      <a:lnTo>
                        <a:pt x="32" y="19"/>
                      </a:lnTo>
                      <a:lnTo>
                        <a:pt x="32" y="19"/>
                      </a:lnTo>
                      <a:lnTo>
                        <a:pt x="33" y="20"/>
                      </a:lnTo>
                      <a:lnTo>
                        <a:pt x="33" y="20"/>
                      </a:lnTo>
                      <a:lnTo>
                        <a:pt x="32" y="19"/>
                      </a:lnTo>
                      <a:lnTo>
                        <a:pt x="31" y="19"/>
                      </a:lnTo>
                      <a:lnTo>
                        <a:pt x="29" y="18"/>
                      </a:lnTo>
                      <a:lnTo>
                        <a:pt x="29" y="18"/>
                      </a:lnTo>
                      <a:lnTo>
                        <a:pt x="28" y="17"/>
                      </a:lnTo>
                      <a:lnTo>
                        <a:pt x="27" y="17"/>
                      </a:lnTo>
                      <a:lnTo>
                        <a:pt x="27" y="17"/>
                      </a:lnTo>
                      <a:lnTo>
                        <a:pt x="27" y="16"/>
                      </a:lnTo>
                      <a:lnTo>
                        <a:pt x="27" y="16"/>
                      </a:lnTo>
                      <a:lnTo>
                        <a:pt x="28" y="16"/>
                      </a:lnTo>
                      <a:lnTo>
                        <a:pt x="29" y="16"/>
                      </a:lnTo>
                      <a:lnTo>
                        <a:pt x="29" y="16"/>
                      </a:lnTo>
                      <a:lnTo>
                        <a:pt x="29" y="16"/>
                      </a:lnTo>
                      <a:lnTo>
                        <a:pt x="30" y="16"/>
                      </a:lnTo>
                      <a:lnTo>
                        <a:pt x="30" y="16"/>
                      </a:lnTo>
                      <a:lnTo>
                        <a:pt x="31" y="16"/>
                      </a:lnTo>
                      <a:lnTo>
                        <a:pt x="32" y="16"/>
                      </a:lnTo>
                      <a:lnTo>
                        <a:pt x="32" y="16"/>
                      </a:lnTo>
                      <a:lnTo>
                        <a:pt x="32" y="15"/>
                      </a:lnTo>
                      <a:lnTo>
                        <a:pt x="31" y="15"/>
                      </a:lnTo>
                      <a:lnTo>
                        <a:pt x="30" y="15"/>
                      </a:lnTo>
                      <a:lnTo>
                        <a:pt x="28" y="15"/>
                      </a:lnTo>
                      <a:lnTo>
                        <a:pt x="27" y="15"/>
                      </a:lnTo>
                      <a:lnTo>
                        <a:pt x="26" y="14"/>
                      </a:lnTo>
                      <a:lnTo>
                        <a:pt x="26" y="14"/>
                      </a:lnTo>
                      <a:lnTo>
                        <a:pt x="25" y="14"/>
                      </a:lnTo>
                      <a:lnTo>
                        <a:pt x="25" y="14"/>
                      </a:lnTo>
                      <a:lnTo>
                        <a:pt x="24" y="12"/>
                      </a:lnTo>
                      <a:lnTo>
                        <a:pt x="23" y="11"/>
                      </a:lnTo>
                      <a:lnTo>
                        <a:pt x="22" y="10"/>
                      </a:lnTo>
                      <a:lnTo>
                        <a:pt x="22" y="10"/>
                      </a:lnTo>
                      <a:lnTo>
                        <a:pt x="22" y="9"/>
                      </a:lnTo>
                      <a:lnTo>
                        <a:pt x="21" y="7"/>
                      </a:lnTo>
                      <a:lnTo>
                        <a:pt x="21" y="5"/>
                      </a:lnTo>
                      <a:lnTo>
                        <a:pt x="21" y="5"/>
                      </a:lnTo>
                      <a:lnTo>
                        <a:pt x="21" y="3"/>
                      </a:lnTo>
                      <a:lnTo>
                        <a:pt x="21" y="2"/>
                      </a:lnTo>
                      <a:lnTo>
                        <a:pt x="21" y="1"/>
                      </a:lnTo>
                      <a:lnTo>
                        <a:pt x="21" y="1"/>
                      </a:lnTo>
                      <a:lnTo>
                        <a:pt x="21" y="1"/>
                      </a:lnTo>
                      <a:lnTo>
                        <a:pt x="20" y="1"/>
                      </a:lnTo>
                      <a:lnTo>
                        <a:pt x="20" y="1"/>
                      </a:lnTo>
                      <a:lnTo>
                        <a:pt x="20" y="1"/>
                      </a:lnTo>
                      <a:lnTo>
                        <a:pt x="19" y="1"/>
                      </a:lnTo>
                      <a:lnTo>
                        <a:pt x="18" y="1"/>
                      </a:lnTo>
                      <a:lnTo>
                        <a:pt x="17" y="1"/>
                      </a:lnTo>
                      <a:lnTo>
                        <a:pt x="17" y="1"/>
                      </a:lnTo>
                      <a:lnTo>
                        <a:pt x="16" y="1"/>
                      </a:lnTo>
                      <a:lnTo>
                        <a:pt x="15" y="0"/>
                      </a:lnTo>
                      <a:lnTo>
                        <a:pt x="15" y="0"/>
                      </a:lnTo>
                      <a:lnTo>
                        <a:pt x="14" y="0"/>
                      </a:lnTo>
                      <a:lnTo>
                        <a:pt x="14" y="0"/>
                      </a:lnTo>
                      <a:lnTo>
                        <a:pt x="14" y="0"/>
                      </a:lnTo>
                      <a:lnTo>
                        <a:pt x="14" y="0"/>
                      </a:lnTo>
                      <a:lnTo>
                        <a:pt x="14" y="3"/>
                      </a:lnTo>
                      <a:lnTo>
                        <a:pt x="13" y="6"/>
                      </a:lnTo>
                      <a:lnTo>
                        <a:pt x="13" y="8"/>
                      </a:lnTo>
                      <a:lnTo>
                        <a:pt x="13" y="9"/>
                      </a:lnTo>
                      <a:lnTo>
                        <a:pt x="12" y="11"/>
                      </a:lnTo>
                      <a:lnTo>
                        <a:pt x="11" y="12"/>
                      </a:lnTo>
                      <a:lnTo>
                        <a:pt x="11" y="12"/>
                      </a:lnTo>
                      <a:lnTo>
                        <a:pt x="10" y="13"/>
                      </a:lnTo>
                      <a:lnTo>
                        <a:pt x="9" y="13"/>
                      </a:lnTo>
                      <a:lnTo>
                        <a:pt x="8" y="14"/>
                      </a:lnTo>
                      <a:lnTo>
                        <a:pt x="7" y="14"/>
                      </a:lnTo>
                      <a:lnTo>
                        <a:pt x="5" y="14"/>
                      </a:lnTo>
                      <a:lnTo>
                        <a:pt x="3" y="14"/>
                      </a:lnTo>
                      <a:lnTo>
                        <a:pt x="0" y="17"/>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01" name="Freeform 1137">
                  <a:extLst>
                    <a:ext uri="{FF2B5EF4-FFF2-40B4-BE49-F238E27FC236}">
                      <a16:creationId xmlns:a16="http://schemas.microsoft.com/office/drawing/2014/main" id="{626842A6-56BC-4E46-A2AB-59E79418A1F2}"/>
                    </a:ext>
                  </a:extLst>
                </p:cNvPr>
                <p:cNvSpPr>
                  <a:spLocks/>
                </p:cNvSpPr>
                <p:nvPr/>
              </p:nvSpPr>
              <p:spPr bwMode="auto">
                <a:xfrm>
                  <a:off x="3112" y="1376"/>
                  <a:ext cx="7" cy="6"/>
                </a:xfrm>
                <a:custGeom>
                  <a:avLst/>
                  <a:gdLst>
                    <a:gd name="T0" fmla="*/ 4 w 7"/>
                    <a:gd name="T1" fmla="*/ 1 h 6"/>
                    <a:gd name="T2" fmla="*/ 4 w 7"/>
                    <a:gd name="T3" fmla="*/ 1 h 6"/>
                    <a:gd name="T4" fmla="*/ 4 w 7"/>
                    <a:gd name="T5" fmla="*/ 0 h 6"/>
                    <a:gd name="T6" fmla="*/ 4 w 7"/>
                    <a:gd name="T7" fmla="*/ 0 h 6"/>
                    <a:gd name="T8" fmla="*/ 3 w 7"/>
                    <a:gd name="T9" fmla="*/ 0 h 6"/>
                    <a:gd name="T10" fmla="*/ 2 w 7"/>
                    <a:gd name="T11" fmla="*/ 0 h 6"/>
                    <a:gd name="T12" fmla="*/ 1 w 7"/>
                    <a:gd name="T13" fmla="*/ 1 h 6"/>
                    <a:gd name="T14" fmla="*/ 1 w 7"/>
                    <a:gd name="T15" fmla="*/ 2 h 6"/>
                    <a:gd name="T16" fmla="*/ 0 w 7"/>
                    <a:gd name="T17" fmla="*/ 3 h 6"/>
                    <a:gd name="T18" fmla="*/ 0 w 7"/>
                    <a:gd name="T19" fmla="*/ 4 h 6"/>
                    <a:gd name="T20" fmla="*/ 1 w 7"/>
                    <a:gd name="T21" fmla="*/ 4 h 6"/>
                    <a:gd name="T22" fmla="*/ 1 w 7"/>
                    <a:gd name="T23" fmla="*/ 5 h 6"/>
                    <a:gd name="T24" fmla="*/ 2 w 7"/>
                    <a:gd name="T25" fmla="*/ 5 h 6"/>
                    <a:gd name="T26" fmla="*/ 2 w 7"/>
                    <a:gd name="T27" fmla="*/ 5 h 6"/>
                    <a:gd name="T28" fmla="*/ 3 w 7"/>
                    <a:gd name="T29" fmla="*/ 6 h 6"/>
                    <a:gd name="T30" fmla="*/ 4 w 7"/>
                    <a:gd name="T31" fmla="*/ 6 h 6"/>
                    <a:gd name="T32" fmla="*/ 5 w 7"/>
                    <a:gd name="T33" fmla="*/ 6 h 6"/>
                    <a:gd name="T34" fmla="*/ 6 w 7"/>
                    <a:gd name="T35" fmla="*/ 6 h 6"/>
                    <a:gd name="T36" fmla="*/ 6 w 7"/>
                    <a:gd name="T37" fmla="*/ 5 h 6"/>
                    <a:gd name="T38" fmla="*/ 7 w 7"/>
                    <a:gd name="T39" fmla="*/ 5 h 6"/>
                    <a:gd name="T40" fmla="*/ 6 w 7"/>
                    <a:gd name="T41" fmla="*/ 4 h 6"/>
                    <a:gd name="T42" fmla="*/ 6 w 7"/>
                    <a:gd name="T43" fmla="*/ 3 h 6"/>
                    <a:gd name="T44" fmla="*/ 4 w 7"/>
                    <a:gd name="T4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6">
                      <a:moveTo>
                        <a:pt x="4" y="1"/>
                      </a:moveTo>
                      <a:lnTo>
                        <a:pt x="4" y="1"/>
                      </a:lnTo>
                      <a:lnTo>
                        <a:pt x="4" y="0"/>
                      </a:lnTo>
                      <a:lnTo>
                        <a:pt x="4" y="0"/>
                      </a:lnTo>
                      <a:lnTo>
                        <a:pt x="3" y="0"/>
                      </a:lnTo>
                      <a:lnTo>
                        <a:pt x="2" y="0"/>
                      </a:lnTo>
                      <a:lnTo>
                        <a:pt x="1" y="1"/>
                      </a:lnTo>
                      <a:lnTo>
                        <a:pt x="1" y="2"/>
                      </a:lnTo>
                      <a:lnTo>
                        <a:pt x="0" y="3"/>
                      </a:lnTo>
                      <a:lnTo>
                        <a:pt x="0" y="4"/>
                      </a:lnTo>
                      <a:lnTo>
                        <a:pt x="1" y="4"/>
                      </a:lnTo>
                      <a:lnTo>
                        <a:pt x="1" y="5"/>
                      </a:lnTo>
                      <a:lnTo>
                        <a:pt x="2" y="5"/>
                      </a:lnTo>
                      <a:lnTo>
                        <a:pt x="2" y="5"/>
                      </a:lnTo>
                      <a:lnTo>
                        <a:pt x="3" y="6"/>
                      </a:lnTo>
                      <a:lnTo>
                        <a:pt x="4" y="6"/>
                      </a:lnTo>
                      <a:lnTo>
                        <a:pt x="5" y="6"/>
                      </a:lnTo>
                      <a:lnTo>
                        <a:pt x="6" y="6"/>
                      </a:lnTo>
                      <a:lnTo>
                        <a:pt x="6" y="5"/>
                      </a:lnTo>
                      <a:lnTo>
                        <a:pt x="7" y="5"/>
                      </a:lnTo>
                      <a:lnTo>
                        <a:pt x="6" y="4"/>
                      </a:lnTo>
                      <a:lnTo>
                        <a:pt x="6" y="3"/>
                      </a:lnTo>
                      <a:lnTo>
                        <a:pt x="4"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02" name="Freeform 1138">
                  <a:extLst>
                    <a:ext uri="{FF2B5EF4-FFF2-40B4-BE49-F238E27FC236}">
                      <a16:creationId xmlns:a16="http://schemas.microsoft.com/office/drawing/2014/main" id="{2FCC24FB-B03B-4D81-9572-2193B6BA806D}"/>
                    </a:ext>
                  </a:extLst>
                </p:cNvPr>
                <p:cNvSpPr>
                  <a:spLocks/>
                </p:cNvSpPr>
                <p:nvPr/>
              </p:nvSpPr>
              <p:spPr bwMode="auto">
                <a:xfrm>
                  <a:off x="3126" y="1382"/>
                  <a:ext cx="3" cy="2"/>
                </a:xfrm>
                <a:custGeom>
                  <a:avLst/>
                  <a:gdLst>
                    <a:gd name="T0" fmla="*/ 2 w 3"/>
                    <a:gd name="T1" fmla="*/ 0 h 2"/>
                    <a:gd name="T2" fmla="*/ 2 w 3"/>
                    <a:gd name="T3" fmla="*/ 0 h 2"/>
                    <a:gd name="T4" fmla="*/ 1 w 3"/>
                    <a:gd name="T5" fmla="*/ 0 h 2"/>
                    <a:gd name="T6" fmla="*/ 0 w 3"/>
                    <a:gd name="T7" fmla="*/ 0 h 2"/>
                    <a:gd name="T8" fmla="*/ 0 w 3"/>
                    <a:gd name="T9" fmla="*/ 0 h 2"/>
                    <a:gd name="T10" fmla="*/ 0 w 3"/>
                    <a:gd name="T11" fmla="*/ 0 h 2"/>
                    <a:gd name="T12" fmla="*/ 0 w 3"/>
                    <a:gd name="T13" fmla="*/ 1 h 2"/>
                    <a:gd name="T14" fmla="*/ 0 w 3"/>
                    <a:gd name="T15" fmla="*/ 1 h 2"/>
                    <a:gd name="T16" fmla="*/ 1 w 3"/>
                    <a:gd name="T17" fmla="*/ 2 h 2"/>
                    <a:gd name="T18" fmla="*/ 1 w 3"/>
                    <a:gd name="T19" fmla="*/ 2 h 2"/>
                    <a:gd name="T20" fmla="*/ 2 w 3"/>
                    <a:gd name="T21" fmla="*/ 2 h 2"/>
                    <a:gd name="T22" fmla="*/ 2 w 3"/>
                    <a:gd name="T23" fmla="*/ 2 h 2"/>
                    <a:gd name="T24" fmla="*/ 3 w 3"/>
                    <a:gd name="T25" fmla="*/ 2 h 2"/>
                    <a:gd name="T26" fmla="*/ 3 w 3"/>
                    <a:gd name="T27" fmla="*/ 1 h 2"/>
                    <a:gd name="T28" fmla="*/ 2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2" y="0"/>
                      </a:moveTo>
                      <a:lnTo>
                        <a:pt x="2" y="0"/>
                      </a:lnTo>
                      <a:lnTo>
                        <a:pt x="1" y="0"/>
                      </a:lnTo>
                      <a:lnTo>
                        <a:pt x="0" y="0"/>
                      </a:lnTo>
                      <a:lnTo>
                        <a:pt x="0" y="0"/>
                      </a:lnTo>
                      <a:lnTo>
                        <a:pt x="0" y="0"/>
                      </a:lnTo>
                      <a:lnTo>
                        <a:pt x="0" y="1"/>
                      </a:lnTo>
                      <a:lnTo>
                        <a:pt x="0" y="1"/>
                      </a:lnTo>
                      <a:lnTo>
                        <a:pt x="1" y="2"/>
                      </a:lnTo>
                      <a:lnTo>
                        <a:pt x="1" y="2"/>
                      </a:lnTo>
                      <a:lnTo>
                        <a:pt x="2" y="2"/>
                      </a:lnTo>
                      <a:lnTo>
                        <a:pt x="2" y="2"/>
                      </a:lnTo>
                      <a:lnTo>
                        <a:pt x="3" y="2"/>
                      </a:lnTo>
                      <a:lnTo>
                        <a:pt x="3" y="1"/>
                      </a:lnTo>
                      <a:lnTo>
                        <a:pt x="2"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03" name="Freeform 1139">
                  <a:extLst>
                    <a:ext uri="{FF2B5EF4-FFF2-40B4-BE49-F238E27FC236}">
                      <a16:creationId xmlns:a16="http://schemas.microsoft.com/office/drawing/2014/main" id="{98E94515-652D-44BB-B967-A34BAFCAA167}"/>
                    </a:ext>
                  </a:extLst>
                </p:cNvPr>
                <p:cNvSpPr>
                  <a:spLocks/>
                </p:cNvSpPr>
                <p:nvPr/>
              </p:nvSpPr>
              <p:spPr bwMode="auto">
                <a:xfrm>
                  <a:off x="3122" y="1377"/>
                  <a:ext cx="3" cy="3"/>
                </a:xfrm>
                <a:custGeom>
                  <a:avLst/>
                  <a:gdLst>
                    <a:gd name="T0" fmla="*/ 1 w 3"/>
                    <a:gd name="T1" fmla="*/ 0 h 3"/>
                    <a:gd name="T2" fmla="*/ 1 w 3"/>
                    <a:gd name="T3" fmla="*/ 0 h 3"/>
                    <a:gd name="T4" fmla="*/ 1 w 3"/>
                    <a:gd name="T5" fmla="*/ 0 h 3"/>
                    <a:gd name="T6" fmla="*/ 1 w 3"/>
                    <a:gd name="T7" fmla="*/ 0 h 3"/>
                    <a:gd name="T8" fmla="*/ 1 w 3"/>
                    <a:gd name="T9" fmla="*/ 0 h 3"/>
                    <a:gd name="T10" fmla="*/ 0 w 3"/>
                    <a:gd name="T11" fmla="*/ 0 h 3"/>
                    <a:gd name="T12" fmla="*/ 0 w 3"/>
                    <a:gd name="T13" fmla="*/ 1 h 3"/>
                    <a:gd name="T14" fmla="*/ 0 w 3"/>
                    <a:gd name="T15" fmla="*/ 2 h 3"/>
                    <a:gd name="T16" fmla="*/ 0 w 3"/>
                    <a:gd name="T17" fmla="*/ 2 h 3"/>
                    <a:gd name="T18" fmla="*/ 1 w 3"/>
                    <a:gd name="T19" fmla="*/ 3 h 3"/>
                    <a:gd name="T20" fmla="*/ 1 w 3"/>
                    <a:gd name="T21" fmla="*/ 3 h 3"/>
                    <a:gd name="T22" fmla="*/ 2 w 3"/>
                    <a:gd name="T23" fmla="*/ 3 h 3"/>
                    <a:gd name="T24" fmla="*/ 3 w 3"/>
                    <a:gd name="T25" fmla="*/ 3 h 3"/>
                    <a:gd name="T26" fmla="*/ 3 w 3"/>
                    <a:gd name="T27" fmla="*/ 3 h 3"/>
                    <a:gd name="T28" fmla="*/ 3 w 3"/>
                    <a:gd name="T29" fmla="*/ 2 h 3"/>
                    <a:gd name="T30" fmla="*/ 3 w 3"/>
                    <a:gd name="T31" fmla="*/ 1 h 3"/>
                    <a:gd name="T32" fmla="*/ 1 w 3"/>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3">
                      <a:moveTo>
                        <a:pt x="1" y="0"/>
                      </a:moveTo>
                      <a:lnTo>
                        <a:pt x="1" y="0"/>
                      </a:lnTo>
                      <a:lnTo>
                        <a:pt x="1" y="0"/>
                      </a:lnTo>
                      <a:lnTo>
                        <a:pt x="1" y="0"/>
                      </a:lnTo>
                      <a:lnTo>
                        <a:pt x="1" y="0"/>
                      </a:lnTo>
                      <a:lnTo>
                        <a:pt x="0" y="0"/>
                      </a:lnTo>
                      <a:lnTo>
                        <a:pt x="0" y="1"/>
                      </a:lnTo>
                      <a:lnTo>
                        <a:pt x="0" y="2"/>
                      </a:lnTo>
                      <a:lnTo>
                        <a:pt x="0" y="2"/>
                      </a:lnTo>
                      <a:lnTo>
                        <a:pt x="1" y="3"/>
                      </a:lnTo>
                      <a:lnTo>
                        <a:pt x="1" y="3"/>
                      </a:lnTo>
                      <a:lnTo>
                        <a:pt x="2" y="3"/>
                      </a:lnTo>
                      <a:lnTo>
                        <a:pt x="3" y="3"/>
                      </a:lnTo>
                      <a:lnTo>
                        <a:pt x="3" y="3"/>
                      </a:lnTo>
                      <a:lnTo>
                        <a:pt x="3" y="2"/>
                      </a:lnTo>
                      <a:lnTo>
                        <a:pt x="3" y="1"/>
                      </a:lnTo>
                      <a:lnTo>
                        <a:pt x="1"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04" name="Freeform 1140">
                  <a:extLst>
                    <a:ext uri="{FF2B5EF4-FFF2-40B4-BE49-F238E27FC236}">
                      <a16:creationId xmlns:a16="http://schemas.microsoft.com/office/drawing/2014/main" id="{6EDE64AB-A691-4AB2-8653-83C81783B421}"/>
                    </a:ext>
                  </a:extLst>
                </p:cNvPr>
                <p:cNvSpPr>
                  <a:spLocks/>
                </p:cNvSpPr>
                <p:nvPr/>
              </p:nvSpPr>
              <p:spPr bwMode="auto">
                <a:xfrm>
                  <a:off x="3076" y="1400"/>
                  <a:ext cx="6" cy="6"/>
                </a:xfrm>
                <a:custGeom>
                  <a:avLst/>
                  <a:gdLst>
                    <a:gd name="T0" fmla="*/ 4 w 6"/>
                    <a:gd name="T1" fmla="*/ 1 h 6"/>
                    <a:gd name="T2" fmla="*/ 4 w 6"/>
                    <a:gd name="T3" fmla="*/ 1 h 6"/>
                    <a:gd name="T4" fmla="*/ 4 w 6"/>
                    <a:gd name="T5" fmla="*/ 0 h 6"/>
                    <a:gd name="T6" fmla="*/ 3 w 6"/>
                    <a:gd name="T7" fmla="*/ 0 h 6"/>
                    <a:gd name="T8" fmla="*/ 2 w 6"/>
                    <a:gd name="T9" fmla="*/ 0 h 6"/>
                    <a:gd name="T10" fmla="*/ 2 w 6"/>
                    <a:gd name="T11" fmla="*/ 1 h 6"/>
                    <a:gd name="T12" fmla="*/ 1 w 6"/>
                    <a:gd name="T13" fmla="*/ 1 h 6"/>
                    <a:gd name="T14" fmla="*/ 0 w 6"/>
                    <a:gd name="T15" fmla="*/ 2 h 6"/>
                    <a:gd name="T16" fmla="*/ 0 w 6"/>
                    <a:gd name="T17" fmla="*/ 3 h 6"/>
                    <a:gd name="T18" fmla="*/ 0 w 6"/>
                    <a:gd name="T19" fmla="*/ 4 h 6"/>
                    <a:gd name="T20" fmla="*/ 0 w 6"/>
                    <a:gd name="T21" fmla="*/ 4 h 6"/>
                    <a:gd name="T22" fmla="*/ 0 w 6"/>
                    <a:gd name="T23" fmla="*/ 5 h 6"/>
                    <a:gd name="T24" fmla="*/ 1 w 6"/>
                    <a:gd name="T25" fmla="*/ 5 h 6"/>
                    <a:gd name="T26" fmla="*/ 1 w 6"/>
                    <a:gd name="T27" fmla="*/ 5 h 6"/>
                    <a:gd name="T28" fmla="*/ 2 w 6"/>
                    <a:gd name="T29" fmla="*/ 6 h 6"/>
                    <a:gd name="T30" fmla="*/ 3 w 6"/>
                    <a:gd name="T31" fmla="*/ 6 h 6"/>
                    <a:gd name="T32" fmla="*/ 4 w 6"/>
                    <a:gd name="T33" fmla="*/ 6 h 6"/>
                    <a:gd name="T34" fmla="*/ 5 w 6"/>
                    <a:gd name="T35" fmla="*/ 6 h 6"/>
                    <a:gd name="T36" fmla="*/ 6 w 6"/>
                    <a:gd name="T37" fmla="*/ 5 h 6"/>
                    <a:gd name="T38" fmla="*/ 6 w 6"/>
                    <a:gd name="T39" fmla="*/ 5 h 6"/>
                    <a:gd name="T40" fmla="*/ 6 w 6"/>
                    <a:gd name="T41" fmla="*/ 4 h 6"/>
                    <a:gd name="T42" fmla="*/ 5 w 6"/>
                    <a:gd name="T43" fmla="*/ 3 h 6"/>
                    <a:gd name="T44" fmla="*/ 4 w 6"/>
                    <a:gd name="T4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6">
                      <a:moveTo>
                        <a:pt x="4" y="1"/>
                      </a:moveTo>
                      <a:lnTo>
                        <a:pt x="4" y="1"/>
                      </a:lnTo>
                      <a:lnTo>
                        <a:pt x="4" y="0"/>
                      </a:lnTo>
                      <a:lnTo>
                        <a:pt x="3" y="0"/>
                      </a:lnTo>
                      <a:lnTo>
                        <a:pt x="2" y="0"/>
                      </a:lnTo>
                      <a:lnTo>
                        <a:pt x="2" y="1"/>
                      </a:lnTo>
                      <a:lnTo>
                        <a:pt x="1" y="1"/>
                      </a:lnTo>
                      <a:lnTo>
                        <a:pt x="0" y="2"/>
                      </a:lnTo>
                      <a:lnTo>
                        <a:pt x="0" y="3"/>
                      </a:lnTo>
                      <a:lnTo>
                        <a:pt x="0" y="4"/>
                      </a:lnTo>
                      <a:lnTo>
                        <a:pt x="0" y="4"/>
                      </a:lnTo>
                      <a:lnTo>
                        <a:pt x="0" y="5"/>
                      </a:lnTo>
                      <a:lnTo>
                        <a:pt x="1" y="5"/>
                      </a:lnTo>
                      <a:lnTo>
                        <a:pt x="1" y="5"/>
                      </a:lnTo>
                      <a:lnTo>
                        <a:pt x="2" y="6"/>
                      </a:lnTo>
                      <a:lnTo>
                        <a:pt x="3" y="6"/>
                      </a:lnTo>
                      <a:lnTo>
                        <a:pt x="4" y="6"/>
                      </a:lnTo>
                      <a:lnTo>
                        <a:pt x="5" y="6"/>
                      </a:lnTo>
                      <a:lnTo>
                        <a:pt x="6" y="5"/>
                      </a:lnTo>
                      <a:lnTo>
                        <a:pt x="6" y="5"/>
                      </a:lnTo>
                      <a:lnTo>
                        <a:pt x="6" y="4"/>
                      </a:lnTo>
                      <a:lnTo>
                        <a:pt x="5" y="3"/>
                      </a:lnTo>
                      <a:lnTo>
                        <a:pt x="4"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05" name="Freeform 1141">
                  <a:extLst>
                    <a:ext uri="{FF2B5EF4-FFF2-40B4-BE49-F238E27FC236}">
                      <a16:creationId xmlns:a16="http://schemas.microsoft.com/office/drawing/2014/main" id="{7F27A6AC-3425-4F74-B349-7A37D6D03BB7}"/>
                    </a:ext>
                  </a:extLst>
                </p:cNvPr>
                <p:cNvSpPr>
                  <a:spLocks/>
                </p:cNvSpPr>
                <p:nvPr/>
              </p:nvSpPr>
              <p:spPr bwMode="auto">
                <a:xfrm>
                  <a:off x="3140" y="1395"/>
                  <a:ext cx="2" cy="2"/>
                </a:xfrm>
                <a:custGeom>
                  <a:avLst/>
                  <a:gdLst>
                    <a:gd name="T0" fmla="*/ 2 w 2"/>
                    <a:gd name="T1" fmla="*/ 0 h 2"/>
                    <a:gd name="T2" fmla="*/ 2 w 2"/>
                    <a:gd name="T3" fmla="*/ 0 h 2"/>
                    <a:gd name="T4" fmla="*/ 1 w 2"/>
                    <a:gd name="T5" fmla="*/ 0 h 2"/>
                    <a:gd name="T6" fmla="*/ 0 w 2"/>
                    <a:gd name="T7" fmla="*/ 0 h 2"/>
                    <a:gd name="T8" fmla="*/ 0 w 2"/>
                    <a:gd name="T9" fmla="*/ 0 h 2"/>
                    <a:gd name="T10" fmla="*/ 0 w 2"/>
                    <a:gd name="T11" fmla="*/ 0 h 2"/>
                    <a:gd name="T12" fmla="*/ 0 w 2"/>
                    <a:gd name="T13" fmla="*/ 1 h 2"/>
                    <a:gd name="T14" fmla="*/ 0 w 2"/>
                    <a:gd name="T15" fmla="*/ 1 h 2"/>
                    <a:gd name="T16" fmla="*/ 0 w 2"/>
                    <a:gd name="T17" fmla="*/ 2 h 2"/>
                    <a:gd name="T18" fmla="*/ 1 w 2"/>
                    <a:gd name="T19" fmla="*/ 2 h 2"/>
                    <a:gd name="T20" fmla="*/ 2 w 2"/>
                    <a:gd name="T21" fmla="*/ 2 h 2"/>
                    <a:gd name="T22" fmla="*/ 2 w 2"/>
                    <a:gd name="T23" fmla="*/ 2 h 2"/>
                    <a:gd name="T24" fmla="*/ 2 w 2"/>
                    <a:gd name="T25" fmla="*/ 2 h 2"/>
                    <a:gd name="T26" fmla="*/ 2 w 2"/>
                    <a:gd name="T27" fmla="*/ 1 h 2"/>
                    <a:gd name="T28" fmla="*/ 2 w 2"/>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2" y="0"/>
                      </a:moveTo>
                      <a:lnTo>
                        <a:pt x="2" y="0"/>
                      </a:lnTo>
                      <a:lnTo>
                        <a:pt x="1" y="0"/>
                      </a:lnTo>
                      <a:lnTo>
                        <a:pt x="0" y="0"/>
                      </a:lnTo>
                      <a:lnTo>
                        <a:pt x="0" y="0"/>
                      </a:lnTo>
                      <a:lnTo>
                        <a:pt x="0" y="0"/>
                      </a:lnTo>
                      <a:lnTo>
                        <a:pt x="0" y="1"/>
                      </a:lnTo>
                      <a:lnTo>
                        <a:pt x="0" y="1"/>
                      </a:lnTo>
                      <a:lnTo>
                        <a:pt x="0" y="2"/>
                      </a:lnTo>
                      <a:lnTo>
                        <a:pt x="1" y="2"/>
                      </a:lnTo>
                      <a:lnTo>
                        <a:pt x="2" y="2"/>
                      </a:lnTo>
                      <a:lnTo>
                        <a:pt x="2" y="2"/>
                      </a:lnTo>
                      <a:lnTo>
                        <a:pt x="2" y="2"/>
                      </a:lnTo>
                      <a:lnTo>
                        <a:pt x="2" y="1"/>
                      </a:lnTo>
                      <a:lnTo>
                        <a:pt x="2"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06" name="Freeform 1142">
                  <a:extLst>
                    <a:ext uri="{FF2B5EF4-FFF2-40B4-BE49-F238E27FC236}">
                      <a16:creationId xmlns:a16="http://schemas.microsoft.com/office/drawing/2014/main" id="{9C8553F8-18B2-40B2-9009-9E8FBC1DEF00}"/>
                    </a:ext>
                  </a:extLst>
                </p:cNvPr>
                <p:cNvSpPr>
                  <a:spLocks/>
                </p:cNvSpPr>
                <p:nvPr/>
              </p:nvSpPr>
              <p:spPr bwMode="auto">
                <a:xfrm>
                  <a:off x="3136" y="1390"/>
                  <a:ext cx="3" cy="3"/>
                </a:xfrm>
                <a:custGeom>
                  <a:avLst/>
                  <a:gdLst>
                    <a:gd name="T0" fmla="*/ 1 w 3"/>
                    <a:gd name="T1" fmla="*/ 0 h 3"/>
                    <a:gd name="T2" fmla="*/ 1 w 3"/>
                    <a:gd name="T3" fmla="*/ 0 h 3"/>
                    <a:gd name="T4" fmla="*/ 1 w 3"/>
                    <a:gd name="T5" fmla="*/ 0 h 3"/>
                    <a:gd name="T6" fmla="*/ 1 w 3"/>
                    <a:gd name="T7" fmla="*/ 0 h 3"/>
                    <a:gd name="T8" fmla="*/ 1 w 3"/>
                    <a:gd name="T9" fmla="*/ 0 h 3"/>
                    <a:gd name="T10" fmla="*/ 0 w 3"/>
                    <a:gd name="T11" fmla="*/ 0 h 3"/>
                    <a:gd name="T12" fmla="*/ 0 w 3"/>
                    <a:gd name="T13" fmla="*/ 1 h 3"/>
                    <a:gd name="T14" fmla="*/ 0 w 3"/>
                    <a:gd name="T15" fmla="*/ 1 h 3"/>
                    <a:gd name="T16" fmla="*/ 0 w 3"/>
                    <a:gd name="T17" fmla="*/ 2 h 3"/>
                    <a:gd name="T18" fmla="*/ 0 w 3"/>
                    <a:gd name="T19" fmla="*/ 2 h 3"/>
                    <a:gd name="T20" fmla="*/ 1 w 3"/>
                    <a:gd name="T21" fmla="*/ 3 h 3"/>
                    <a:gd name="T22" fmla="*/ 2 w 3"/>
                    <a:gd name="T23" fmla="*/ 3 h 3"/>
                    <a:gd name="T24" fmla="*/ 3 w 3"/>
                    <a:gd name="T25" fmla="*/ 3 h 3"/>
                    <a:gd name="T26" fmla="*/ 3 w 3"/>
                    <a:gd name="T27" fmla="*/ 3 h 3"/>
                    <a:gd name="T28" fmla="*/ 3 w 3"/>
                    <a:gd name="T29" fmla="*/ 2 h 3"/>
                    <a:gd name="T30" fmla="*/ 3 w 3"/>
                    <a:gd name="T31" fmla="*/ 1 h 3"/>
                    <a:gd name="T32" fmla="*/ 1 w 3"/>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3">
                      <a:moveTo>
                        <a:pt x="1" y="0"/>
                      </a:moveTo>
                      <a:lnTo>
                        <a:pt x="1" y="0"/>
                      </a:lnTo>
                      <a:lnTo>
                        <a:pt x="1" y="0"/>
                      </a:lnTo>
                      <a:lnTo>
                        <a:pt x="1" y="0"/>
                      </a:lnTo>
                      <a:lnTo>
                        <a:pt x="1" y="0"/>
                      </a:lnTo>
                      <a:lnTo>
                        <a:pt x="0" y="0"/>
                      </a:lnTo>
                      <a:lnTo>
                        <a:pt x="0" y="1"/>
                      </a:lnTo>
                      <a:lnTo>
                        <a:pt x="0" y="1"/>
                      </a:lnTo>
                      <a:lnTo>
                        <a:pt x="0" y="2"/>
                      </a:lnTo>
                      <a:lnTo>
                        <a:pt x="0" y="2"/>
                      </a:lnTo>
                      <a:lnTo>
                        <a:pt x="1" y="3"/>
                      </a:lnTo>
                      <a:lnTo>
                        <a:pt x="2" y="3"/>
                      </a:lnTo>
                      <a:lnTo>
                        <a:pt x="3" y="3"/>
                      </a:lnTo>
                      <a:lnTo>
                        <a:pt x="3" y="3"/>
                      </a:lnTo>
                      <a:lnTo>
                        <a:pt x="3" y="2"/>
                      </a:lnTo>
                      <a:lnTo>
                        <a:pt x="3" y="1"/>
                      </a:lnTo>
                      <a:lnTo>
                        <a:pt x="1"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07" name="Freeform 1143">
                  <a:extLst>
                    <a:ext uri="{FF2B5EF4-FFF2-40B4-BE49-F238E27FC236}">
                      <a16:creationId xmlns:a16="http://schemas.microsoft.com/office/drawing/2014/main" id="{716BA4E5-6348-4CF9-A2EC-F1BC7206B21A}"/>
                    </a:ext>
                  </a:extLst>
                </p:cNvPr>
                <p:cNvSpPr>
                  <a:spLocks/>
                </p:cNvSpPr>
                <p:nvPr/>
              </p:nvSpPr>
              <p:spPr bwMode="auto">
                <a:xfrm>
                  <a:off x="3055" y="1360"/>
                  <a:ext cx="72" cy="72"/>
                </a:xfrm>
                <a:custGeom>
                  <a:avLst/>
                  <a:gdLst>
                    <a:gd name="T0" fmla="*/ 68 w 72"/>
                    <a:gd name="T1" fmla="*/ 8 h 72"/>
                    <a:gd name="T2" fmla="*/ 66 w 72"/>
                    <a:gd name="T3" fmla="*/ 2 h 72"/>
                    <a:gd name="T4" fmla="*/ 53 w 72"/>
                    <a:gd name="T5" fmla="*/ 3 h 72"/>
                    <a:gd name="T6" fmla="*/ 53 w 72"/>
                    <a:gd name="T7" fmla="*/ 9 h 72"/>
                    <a:gd name="T8" fmla="*/ 46 w 72"/>
                    <a:gd name="T9" fmla="*/ 9 h 72"/>
                    <a:gd name="T10" fmla="*/ 43 w 72"/>
                    <a:gd name="T11" fmla="*/ 7 h 72"/>
                    <a:gd name="T12" fmla="*/ 34 w 72"/>
                    <a:gd name="T13" fmla="*/ 7 h 72"/>
                    <a:gd name="T14" fmla="*/ 29 w 72"/>
                    <a:gd name="T15" fmla="*/ 13 h 72"/>
                    <a:gd name="T16" fmla="*/ 24 w 72"/>
                    <a:gd name="T17" fmla="*/ 12 h 72"/>
                    <a:gd name="T18" fmla="*/ 14 w 72"/>
                    <a:gd name="T19" fmla="*/ 17 h 72"/>
                    <a:gd name="T20" fmla="*/ 14 w 72"/>
                    <a:gd name="T21" fmla="*/ 23 h 72"/>
                    <a:gd name="T22" fmla="*/ 10 w 72"/>
                    <a:gd name="T23" fmla="*/ 25 h 72"/>
                    <a:gd name="T24" fmla="*/ 8 w 72"/>
                    <a:gd name="T25" fmla="*/ 30 h 72"/>
                    <a:gd name="T26" fmla="*/ 5 w 72"/>
                    <a:gd name="T27" fmla="*/ 32 h 72"/>
                    <a:gd name="T28" fmla="*/ 0 w 72"/>
                    <a:gd name="T29" fmla="*/ 40 h 72"/>
                    <a:gd name="T30" fmla="*/ 9 w 72"/>
                    <a:gd name="T31" fmla="*/ 45 h 72"/>
                    <a:gd name="T32" fmla="*/ 10 w 72"/>
                    <a:gd name="T33" fmla="*/ 47 h 72"/>
                    <a:gd name="T34" fmla="*/ 16 w 72"/>
                    <a:gd name="T35" fmla="*/ 50 h 72"/>
                    <a:gd name="T36" fmla="*/ 17 w 72"/>
                    <a:gd name="T37" fmla="*/ 54 h 72"/>
                    <a:gd name="T38" fmla="*/ 13 w 72"/>
                    <a:gd name="T39" fmla="*/ 56 h 72"/>
                    <a:gd name="T40" fmla="*/ 13 w 72"/>
                    <a:gd name="T41" fmla="*/ 62 h 72"/>
                    <a:gd name="T42" fmla="*/ 20 w 72"/>
                    <a:gd name="T43" fmla="*/ 65 h 72"/>
                    <a:gd name="T44" fmla="*/ 23 w 72"/>
                    <a:gd name="T45" fmla="*/ 65 h 72"/>
                    <a:gd name="T46" fmla="*/ 26 w 72"/>
                    <a:gd name="T47" fmla="*/ 67 h 72"/>
                    <a:gd name="T48" fmla="*/ 29 w 72"/>
                    <a:gd name="T49" fmla="*/ 70 h 72"/>
                    <a:gd name="T50" fmla="*/ 37 w 72"/>
                    <a:gd name="T51" fmla="*/ 72 h 72"/>
                    <a:gd name="T52" fmla="*/ 40 w 72"/>
                    <a:gd name="T53" fmla="*/ 67 h 72"/>
                    <a:gd name="T54" fmla="*/ 39 w 72"/>
                    <a:gd name="T55" fmla="*/ 71 h 72"/>
                    <a:gd name="T56" fmla="*/ 31 w 72"/>
                    <a:gd name="T57" fmla="*/ 72 h 72"/>
                    <a:gd name="T58" fmla="*/ 29 w 72"/>
                    <a:gd name="T59" fmla="*/ 67 h 72"/>
                    <a:gd name="T60" fmla="*/ 26 w 72"/>
                    <a:gd name="T61" fmla="*/ 67 h 72"/>
                    <a:gd name="T62" fmla="*/ 26 w 72"/>
                    <a:gd name="T63" fmla="*/ 65 h 72"/>
                    <a:gd name="T64" fmla="*/ 23 w 72"/>
                    <a:gd name="T65" fmla="*/ 64 h 72"/>
                    <a:gd name="T66" fmla="*/ 17 w 72"/>
                    <a:gd name="T67" fmla="*/ 64 h 72"/>
                    <a:gd name="T68" fmla="*/ 13 w 72"/>
                    <a:gd name="T69" fmla="*/ 58 h 72"/>
                    <a:gd name="T70" fmla="*/ 19 w 72"/>
                    <a:gd name="T71" fmla="*/ 55 h 72"/>
                    <a:gd name="T72" fmla="*/ 19 w 72"/>
                    <a:gd name="T73" fmla="*/ 54 h 72"/>
                    <a:gd name="T74" fmla="*/ 15 w 72"/>
                    <a:gd name="T75" fmla="*/ 52 h 72"/>
                    <a:gd name="T76" fmla="*/ 15 w 72"/>
                    <a:gd name="T77" fmla="*/ 50 h 72"/>
                    <a:gd name="T78" fmla="*/ 9 w 72"/>
                    <a:gd name="T79" fmla="*/ 46 h 72"/>
                    <a:gd name="T80" fmla="*/ 4 w 72"/>
                    <a:gd name="T81" fmla="*/ 44 h 72"/>
                    <a:gd name="T82" fmla="*/ 1 w 72"/>
                    <a:gd name="T83" fmla="*/ 37 h 72"/>
                    <a:gd name="T84" fmla="*/ 9 w 72"/>
                    <a:gd name="T85" fmla="*/ 32 h 72"/>
                    <a:gd name="T86" fmla="*/ 12 w 72"/>
                    <a:gd name="T87" fmla="*/ 32 h 72"/>
                    <a:gd name="T88" fmla="*/ 8 w 72"/>
                    <a:gd name="T89" fmla="*/ 27 h 72"/>
                    <a:gd name="T90" fmla="*/ 14 w 72"/>
                    <a:gd name="T91" fmla="*/ 25 h 72"/>
                    <a:gd name="T92" fmla="*/ 17 w 72"/>
                    <a:gd name="T93" fmla="*/ 23 h 72"/>
                    <a:gd name="T94" fmla="*/ 15 w 72"/>
                    <a:gd name="T95" fmla="*/ 18 h 72"/>
                    <a:gd name="T96" fmla="*/ 24 w 72"/>
                    <a:gd name="T97" fmla="*/ 12 h 72"/>
                    <a:gd name="T98" fmla="*/ 29 w 72"/>
                    <a:gd name="T99" fmla="*/ 14 h 72"/>
                    <a:gd name="T100" fmla="*/ 32 w 72"/>
                    <a:gd name="T101" fmla="*/ 9 h 72"/>
                    <a:gd name="T102" fmla="*/ 42 w 72"/>
                    <a:gd name="T103" fmla="*/ 8 h 72"/>
                    <a:gd name="T104" fmla="*/ 43 w 72"/>
                    <a:gd name="T105" fmla="*/ 9 h 72"/>
                    <a:gd name="T106" fmla="*/ 45 w 72"/>
                    <a:gd name="T107" fmla="*/ 8 h 72"/>
                    <a:gd name="T108" fmla="*/ 49 w 72"/>
                    <a:gd name="T109" fmla="*/ 8 h 72"/>
                    <a:gd name="T110" fmla="*/ 54 w 72"/>
                    <a:gd name="T111" fmla="*/ 10 h 72"/>
                    <a:gd name="T112" fmla="*/ 53 w 72"/>
                    <a:gd name="T113" fmla="*/ 4 h 72"/>
                    <a:gd name="T114" fmla="*/ 63 w 72"/>
                    <a:gd name="T115" fmla="*/ 1 h 72"/>
                    <a:gd name="T116" fmla="*/ 67 w 72"/>
                    <a:gd name="T117" fmla="*/ 7 h 72"/>
                    <a:gd name="T118" fmla="*/ 67 w 72"/>
                    <a:gd name="T119" fmla="*/ 9 h 72"/>
                    <a:gd name="T120" fmla="*/ 71 w 72"/>
                    <a:gd name="T121" fmla="*/ 1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 h="72">
                      <a:moveTo>
                        <a:pt x="72" y="13"/>
                      </a:moveTo>
                      <a:lnTo>
                        <a:pt x="72" y="13"/>
                      </a:lnTo>
                      <a:lnTo>
                        <a:pt x="72" y="12"/>
                      </a:lnTo>
                      <a:lnTo>
                        <a:pt x="71" y="11"/>
                      </a:lnTo>
                      <a:lnTo>
                        <a:pt x="71" y="11"/>
                      </a:lnTo>
                      <a:lnTo>
                        <a:pt x="71" y="10"/>
                      </a:lnTo>
                      <a:lnTo>
                        <a:pt x="70" y="9"/>
                      </a:lnTo>
                      <a:lnTo>
                        <a:pt x="70" y="9"/>
                      </a:lnTo>
                      <a:lnTo>
                        <a:pt x="68" y="8"/>
                      </a:lnTo>
                      <a:lnTo>
                        <a:pt x="68" y="8"/>
                      </a:lnTo>
                      <a:lnTo>
                        <a:pt x="67" y="8"/>
                      </a:lnTo>
                      <a:lnTo>
                        <a:pt x="67" y="8"/>
                      </a:lnTo>
                      <a:lnTo>
                        <a:pt x="68" y="7"/>
                      </a:lnTo>
                      <a:lnTo>
                        <a:pt x="68" y="6"/>
                      </a:lnTo>
                      <a:lnTo>
                        <a:pt x="68" y="4"/>
                      </a:lnTo>
                      <a:lnTo>
                        <a:pt x="67" y="3"/>
                      </a:lnTo>
                      <a:lnTo>
                        <a:pt x="67" y="3"/>
                      </a:lnTo>
                      <a:lnTo>
                        <a:pt x="66" y="2"/>
                      </a:lnTo>
                      <a:lnTo>
                        <a:pt x="64" y="1"/>
                      </a:lnTo>
                      <a:lnTo>
                        <a:pt x="63" y="0"/>
                      </a:lnTo>
                      <a:lnTo>
                        <a:pt x="61" y="0"/>
                      </a:lnTo>
                      <a:lnTo>
                        <a:pt x="61" y="0"/>
                      </a:lnTo>
                      <a:lnTo>
                        <a:pt x="60" y="0"/>
                      </a:lnTo>
                      <a:lnTo>
                        <a:pt x="59" y="0"/>
                      </a:lnTo>
                      <a:lnTo>
                        <a:pt x="56" y="1"/>
                      </a:lnTo>
                      <a:lnTo>
                        <a:pt x="55" y="2"/>
                      </a:lnTo>
                      <a:lnTo>
                        <a:pt x="53" y="3"/>
                      </a:lnTo>
                      <a:lnTo>
                        <a:pt x="53" y="3"/>
                      </a:lnTo>
                      <a:lnTo>
                        <a:pt x="52" y="4"/>
                      </a:lnTo>
                      <a:lnTo>
                        <a:pt x="52" y="5"/>
                      </a:lnTo>
                      <a:lnTo>
                        <a:pt x="52" y="6"/>
                      </a:lnTo>
                      <a:lnTo>
                        <a:pt x="52" y="6"/>
                      </a:lnTo>
                      <a:lnTo>
                        <a:pt x="52" y="6"/>
                      </a:lnTo>
                      <a:lnTo>
                        <a:pt x="52" y="8"/>
                      </a:lnTo>
                      <a:lnTo>
                        <a:pt x="53" y="9"/>
                      </a:lnTo>
                      <a:lnTo>
                        <a:pt x="53" y="9"/>
                      </a:lnTo>
                      <a:lnTo>
                        <a:pt x="52" y="9"/>
                      </a:lnTo>
                      <a:lnTo>
                        <a:pt x="52" y="9"/>
                      </a:lnTo>
                      <a:lnTo>
                        <a:pt x="51" y="8"/>
                      </a:lnTo>
                      <a:lnTo>
                        <a:pt x="50" y="8"/>
                      </a:lnTo>
                      <a:lnTo>
                        <a:pt x="50" y="8"/>
                      </a:lnTo>
                      <a:lnTo>
                        <a:pt x="49" y="8"/>
                      </a:lnTo>
                      <a:lnTo>
                        <a:pt x="48" y="8"/>
                      </a:lnTo>
                      <a:lnTo>
                        <a:pt x="46" y="9"/>
                      </a:lnTo>
                      <a:lnTo>
                        <a:pt x="46" y="9"/>
                      </a:lnTo>
                      <a:lnTo>
                        <a:pt x="46" y="9"/>
                      </a:lnTo>
                      <a:lnTo>
                        <a:pt x="46" y="8"/>
                      </a:lnTo>
                      <a:lnTo>
                        <a:pt x="46" y="8"/>
                      </a:lnTo>
                      <a:lnTo>
                        <a:pt x="45" y="8"/>
                      </a:lnTo>
                      <a:lnTo>
                        <a:pt x="44" y="7"/>
                      </a:lnTo>
                      <a:lnTo>
                        <a:pt x="44" y="7"/>
                      </a:lnTo>
                      <a:lnTo>
                        <a:pt x="43" y="7"/>
                      </a:lnTo>
                      <a:lnTo>
                        <a:pt x="43" y="7"/>
                      </a:lnTo>
                      <a:lnTo>
                        <a:pt x="43" y="7"/>
                      </a:lnTo>
                      <a:lnTo>
                        <a:pt x="42" y="8"/>
                      </a:lnTo>
                      <a:lnTo>
                        <a:pt x="42" y="8"/>
                      </a:lnTo>
                      <a:lnTo>
                        <a:pt x="42" y="7"/>
                      </a:lnTo>
                      <a:lnTo>
                        <a:pt x="41" y="7"/>
                      </a:lnTo>
                      <a:lnTo>
                        <a:pt x="41" y="7"/>
                      </a:lnTo>
                      <a:lnTo>
                        <a:pt x="39" y="7"/>
                      </a:lnTo>
                      <a:lnTo>
                        <a:pt x="37" y="7"/>
                      </a:lnTo>
                      <a:lnTo>
                        <a:pt x="36" y="7"/>
                      </a:lnTo>
                      <a:lnTo>
                        <a:pt x="34" y="7"/>
                      </a:lnTo>
                      <a:lnTo>
                        <a:pt x="34" y="7"/>
                      </a:lnTo>
                      <a:lnTo>
                        <a:pt x="33" y="8"/>
                      </a:lnTo>
                      <a:lnTo>
                        <a:pt x="32" y="8"/>
                      </a:lnTo>
                      <a:lnTo>
                        <a:pt x="31" y="9"/>
                      </a:lnTo>
                      <a:lnTo>
                        <a:pt x="30" y="10"/>
                      </a:lnTo>
                      <a:lnTo>
                        <a:pt x="30" y="10"/>
                      </a:lnTo>
                      <a:lnTo>
                        <a:pt x="30" y="11"/>
                      </a:lnTo>
                      <a:lnTo>
                        <a:pt x="29" y="12"/>
                      </a:lnTo>
                      <a:lnTo>
                        <a:pt x="29" y="13"/>
                      </a:lnTo>
                      <a:lnTo>
                        <a:pt x="28" y="14"/>
                      </a:lnTo>
                      <a:lnTo>
                        <a:pt x="28" y="14"/>
                      </a:lnTo>
                      <a:lnTo>
                        <a:pt x="28" y="14"/>
                      </a:lnTo>
                      <a:lnTo>
                        <a:pt x="28" y="14"/>
                      </a:lnTo>
                      <a:lnTo>
                        <a:pt x="27" y="13"/>
                      </a:lnTo>
                      <a:lnTo>
                        <a:pt x="27" y="13"/>
                      </a:lnTo>
                      <a:lnTo>
                        <a:pt x="26" y="12"/>
                      </a:lnTo>
                      <a:lnTo>
                        <a:pt x="24" y="12"/>
                      </a:lnTo>
                      <a:lnTo>
                        <a:pt x="24" y="12"/>
                      </a:lnTo>
                      <a:lnTo>
                        <a:pt x="22" y="12"/>
                      </a:lnTo>
                      <a:lnTo>
                        <a:pt x="21" y="12"/>
                      </a:lnTo>
                      <a:lnTo>
                        <a:pt x="19" y="12"/>
                      </a:lnTo>
                      <a:lnTo>
                        <a:pt x="17" y="13"/>
                      </a:lnTo>
                      <a:lnTo>
                        <a:pt x="17" y="13"/>
                      </a:lnTo>
                      <a:lnTo>
                        <a:pt x="16" y="14"/>
                      </a:lnTo>
                      <a:lnTo>
                        <a:pt x="15" y="15"/>
                      </a:lnTo>
                      <a:lnTo>
                        <a:pt x="15" y="16"/>
                      </a:lnTo>
                      <a:lnTo>
                        <a:pt x="14" y="17"/>
                      </a:lnTo>
                      <a:lnTo>
                        <a:pt x="14" y="17"/>
                      </a:lnTo>
                      <a:lnTo>
                        <a:pt x="14" y="19"/>
                      </a:lnTo>
                      <a:lnTo>
                        <a:pt x="15" y="20"/>
                      </a:lnTo>
                      <a:lnTo>
                        <a:pt x="16" y="21"/>
                      </a:lnTo>
                      <a:lnTo>
                        <a:pt x="16" y="22"/>
                      </a:lnTo>
                      <a:lnTo>
                        <a:pt x="16" y="22"/>
                      </a:lnTo>
                      <a:lnTo>
                        <a:pt x="15" y="22"/>
                      </a:lnTo>
                      <a:lnTo>
                        <a:pt x="14" y="23"/>
                      </a:lnTo>
                      <a:lnTo>
                        <a:pt x="14" y="23"/>
                      </a:lnTo>
                      <a:lnTo>
                        <a:pt x="13" y="23"/>
                      </a:lnTo>
                      <a:lnTo>
                        <a:pt x="13" y="23"/>
                      </a:lnTo>
                      <a:lnTo>
                        <a:pt x="13" y="23"/>
                      </a:lnTo>
                      <a:lnTo>
                        <a:pt x="13" y="24"/>
                      </a:lnTo>
                      <a:lnTo>
                        <a:pt x="13" y="24"/>
                      </a:lnTo>
                      <a:lnTo>
                        <a:pt x="13" y="24"/>
                      </a:lnTo>
                      <a:lnTo>
                        <a:pt x="13" y="24"/>
                      </a:lnTo>
                      <a:lnTo>
                        <a:pt x="11" y="25"/>
                      </a:lnTo>
                      <a:lnTo>
                        <a:pt x="10" y="25"/>
                      </a:lnTo>
                      <a:lnTo>
                        <a:pt x="9" y="25"/>
                      </a:lnTo>
                      <a:lnTo>
                        <a:pt x="9" y="26"/>
                      </a:lnTo>
                      <a:lnTo>
                        <a:pt x="8" y="26"/>
                      </a:lnTo>
                      <a:lnTo>
                        <a:pt x="8" y="27"/>
                      </a:lnTo>
                      <a:lnTo>
                        <a:pt x="8" y="27"/>
                      </a:lnTo>
                      <a:lnTo>
                        <a:pt x="7" y="28"/>
                      </a:lnTo>
                      <a:lnTo>
                        <a:pt x="8" y="29"/>
                      </a:lnTo>
                      <a:lnTo>
                        <a:pt x="8" y="29"/>
                      </a:lnTo>
                      <a:lnTo>
                        <a:pt x="8" y="30"/>
                      </a:lnTo>
                      <a:lnTo>
                        <a:pt x="8" y="30"/>
                      </a:lnTo>
                      <a:lnTo>
                        <a:pt x="9" y="31"/>
                      </a:lnTo>
                      <a:lnTo>
                        <a:pt x="10" y="31"/>
                      </a:lnTo>
                      <a:lnTo>
                        <a:pt x="10" y="31"/>
                      </a:lnTo>
                      <a:lnTo>
                        <a:pt x="9" y="31"/>
                      </a:lnTo>
                      <a:lnTo>
                        <a:pt x="9" y="31"/>
                      </a:lnTo>
                      <a:lnTo>
                        <a:pt x="8" y="31"/>
                      </a:lnTo>
                      <a:lnTo>
                        <a:pt x="7" y="32"/>
                      </a:lnTo>
                      <a:lnTo>
                        <a:pt x="5" y="32"/>
                      </a:lnTo>
                      <a:lnTo>
                        <a:pt x="5" y="32"/>
                      </a:lnTo>
                      <a:lnTo>
                        <a:pt x="4" y="33"/>
                      </a:lnTo>
                      <a:lnTo>
                        <a:pt x="3" y="34"/>
                      </a:lnTo>
                      <a:lnTo>
                        <a:pt x="2" y="35"/>
                      </a:lnTo>
                      <a:lnTo>
                        <a:pt x="1" y="36"/>
                      </a:lnTo>
                      <a:lnTo>
                        <a:pt x="1" y="36"/>
                      </a:lnTo>
                      <a:lnTo>
                        <a:pt x="0" y="37"/>
                      </a:lnTo>
                      <a:lnTo>
                        <a:pt x="0" y="38"/>
                      </a:lnTo>
                      <a:lnTo>
                        <a:pt x="0" y="40"/>
                      </a:lnTo>
                      <a:lnTo>
                        <a:pt x="0" y="41"/>
                      </a:lnTo>
                      <a:lnTo>
                        <a:pt x="0" y="41"/>
                      </a:lnTo>
                      <a:lnTo>
                        <a:pt x="1" y="42"/>
                      </a:lnTo>
                      <a:lnTo>
                        <a:pt x="2" y="43"/>
                      </a:lnTo>
                      <a:lnTo>
                        <a:pt x="4" y="44"/>
                      </a:lnTo>
                      <a:lnTo>
                        <a:pt x="5" y="44"/>
                      </a:lnTo>
                      <a:lnTo>
                        <a:pt x="5" y="44"/>
                      </a:lnTo>
                      <a:lnTo>
                        <a:pt x="7" y="45"/>
                      </a:lnTo>
                      <a:lnTo>
                        <a:pt x="9" y="45"/>
                      </a:lnTo>
                      <a:lnTo>
                        <a:pt x="9" y="45"/>
                      </a:lnTo>
                      <a:lnTo>
                        <a:pt x="9" y="45"/>
                      </a:lnTo>
                      <a:lnTo>
                        <a:pt x="9" y="45"/>
                      </a:lnTo>
                      <a:lnTo>
                        <a:pt x="9" y="46"/>
                      </a:lnTo>
                      <a:lnTo>
                        <a:pt x="9" y="46"/>
                      </a:lnTo>
                      <a:lnTo>
                        <a:pt x="9" y="46"/>
                      </a:lnTo>
                      <a:lnTo>
                        <a:pt x="9" y="47"/>
                      </a:lnTo>
                      <a:lnTo>
                        <a:pt x="9" y="47"/>
                      </a:lnTo>
                      <a:lnTo>
                        <a:pt x="10" y="47"/>
                      </a:lnTo>
                      <a:lnTo>
                        <a:pt x="10" y="48"/>
                      </a:lnTo>
                      <a:lnTo>
                        <a:pt x="11" y="49"/>
                      </a:lnTo>
                      <a:lnTo>
                        <a:pt x="11" y="49"/>
                      </a:lnTo>
                      <a:lnTo>
                        <a:pt x="13" y="49"/>
                      </a:lnTo>
                      <a:lnTo>
                        <a:pt x="14" y="50"/>
                      </a:lnTo>
                      <a:lnTo>
                        <a:pt x="14" y="50"/>
                      </a:lnTo>
                      <a:lnTo>
                        <a:pt x="15" y="50"/>
                      </a:lnTo>
                      <a:lnTo>
                        <a:pt x="16" y="50"/>
                      </a:lnTo>
                      <a:lnTo>
                        <a:pt x="16" y="50"/>
                      </a:lnTo>
                      <a:lnTo>
                        <a:pt x="15" y="51"/>
                      </a:lnTo>
                      <a:lnTo>
                        <a:pt x="15" y="51"/>
                      </a:lnTo>
                      <a:lnTo>
                        <a:pt x="15" y="51"/>
                      </a:lnTo>
                      <a:lnTo>
                        <a:pt x="15" y="52"/>
                      </a:lnTo>
                      <a:lnTo>
                        <a:pt x="15" y="52"/>
                      </a:lnTo>
                      <a:lnTo>
                        <a:pt x="15" y="52"/>
                      </a:lnTo>
                      <a:lnTo>
                        <a:pt x="15" y="53"/>
                      </a:lnTo>
                      <a:lnTo>
                        <a:pt x="16" y="53"/>
                      </a:lnTo>
                      <a:lnTo>
                        <a:pt x="17" y="54"/>
                      </a:lnTo>
                      <a:lnTo>
                        <a:pt x="17" y="54"/>
                      </a:lnTo>
                      <a:lnTo>
                        <a:pt x="19" y="54"/>
                      </a:lnTo>
                      <a:lnTo>
                        <a:pt x="19" y="54"/>
                      </a:lnTo>
                      <a:lnTo>
                        <a:pt x="18" y="54"/>
                      </a:lnTo>
                      <a:lnTo>
                        <a:pt x="16" y="55"/>
                      </a:lnTo>
                      <a:lnTo>
                        <a:pt x="15" y="55"/>
                      </a:lnTo>
                      <a:lnTo>
                        <a:pt x="15" y="55"/>
                      </a:lnTo>
                      <a:lnTo>
                        <a:pt x="14" y="56"/>
                      </a:lnTo>
                      <a:lnTo>
                        <a:pt x="13" y="56"/>
                      </a:lnTo>
                      <a:lnTo>
                        <a:pt x="12" y="57"/>
                      </a:lnTo>
                      <a:lnTo>
                        <a:pt x="12" y="58"/>
                      </a:lnTo>
                      <a:lnTo>
                        <a:pt x="12" y="58"/>
                      </a:lnTo>
                      <a:lnTo>
                        <a:pt x="12" y="59"/>
                      </a:lnTo>
                      <a:lnTo>
                        <a:pt x="12" y="60"/>
                      </a:lnTo>
                      <a:lnTo>
                        <a:pt x="12" y="61"/>
                      </a:lnTo>
                      <a:lnTo>
                        <a:pt x="12" y="62"/>
                      </a:lnTo>
                      <a:lnTo>
                        <a:pt x="12" y="62"/>
                      </a:lnTo>
                      <a:lnTo>
                        <a:pt x="13" y="62"/>
                      </a:lnTo>
                      <a:lnTo>
                        <a:pt x="14" y="63"/>
                      </a:lnTo>
                      <a:lnTo>
                        <a:pt x="14" y="64"/>
                      </a:lnTo>
                      <a:lnTo>
                        <a:pt x="16" y="64"/>
                      </a:lnTo>
                      <a:lnTo>
                        <a:pt x="16" y="64"/>
                      </a:lnTo>
                      <a:lnTo>
                        <a:pt x="17" y="64"/>
                      </a:lnTo>
                      <a:lnTo>
                        <a:pt x="18" y="65"/>
                      </a:lnTo>
                      <a:lnTo>
                        <a:pt x="19" y="65"/>
                      </a:lnTo>
                      <a:lnTo>
                        <a:pt x="20" y="65"/>
                      </a:lnTo>
                      <a:lnTo>
                        <a:pt x="20" y="65"/>
                      </a:lnTo>
                      <a:lnTo>
                        <a:pt x="21" y="64"/>
                      </a:lnTo>
                      <a:lnTo>
                        <a:pt x="21" y="64"/>
                      </a:lnTo>
                      <a:lnTo>
                        <a:pt x="22" y="64"/>
                      </a:lnTo>
                      <a:lnTo>
                        <a:pt x="23" y="64"/>
                      </a:lnTo>
                      <a:lnTo>
                        <a:pt x="23" y="64"/>
                      </a:lnTo>
                      <a:lnTo>
                        <a:pt x="23" y="64"/>
                      </a:lnTo>
                      <a:lnTo>
                        <a:pt x="23" y="64"/>
                      </a:lnTo>
                      <a:lnTo>
                        <a:pt x="23" y="64"/>
                      </a:lnTo>
                      <a:lnTo>
                        <a:pt x="23" y="65"/>
                      </a:lnTo>
                      <a:lnTo>
                        <a:pt x="23" y="65"/>
                      </a:lnTo>
                      <a:lnTo>
                        <a:pt x="23" y="65"/>
                      </a:lnTo>
                      <a:lnTo>
                        <a:pt x="24" y="66"/>
                      </a:lnTo>
                      <a:lnTo>
                        <a:pt x="25" y="66"/>
                      </a:lnTo>
                      <a:lnTo>
                        <a:pt x="25" y="66"/>
                      </a:lnTo>
                      <a:lnTo>
                        <a:pt x="25" y="66"/>
                      </a:lnTo>
                      <a:lnTo>
                        <a:pt x="25" y="67"/>
                      </a:lnTo>
                      <a:lnTo>
                        <a:pt x="25" y="67"/>
                      </a:lnTo>
                      <a:lnTo>
                        <a:pt x="26" y="67"/>
                      </a:lnTo>
                      <a:lnTo>
                        <a:pt x="26" y="67"/>
                      </a:lnTo>
                      <a:lnTo>
                        <a:pt x="26" y="68"/>
                      </a:lnTo>
                      <a:lnTo>
                        <a:pt x="27" y="68"/>
                      </a:lnTo>
                      <a:lnTo>
                        <a:pt x="28" y="68"/>
                      </a:lnTo>
                      <a:lnTo>
                        <a:pt x="28" y="68"/>
                      </a:lnTo>
                      <a:lnTo>
                        <a:pt x="28" y="68"/>
                      </a:lnTo>
                      <a:lnTo>
                        <a:pt x="28" y="69"/>
                      </a:lnTo>
                      <a:lnTo>
                        <a:pt x="28" y="69"/>
                      </a:lnTo>
                      <a:lnTo>
                        <a:pt x="29" y="70"/>
                      </a:lnTo>
                      <a:lnTo>
                        <a:pt x="29" y="71"/>
                      </a:lnTo>
                      <a:lnTo>
                        <a:pt x="29" y="71"/>
                      </a:lnTo>
                      <a:lnTo>
                        <a:pt x="30" y="72"/>
                      </a:lnTo>
                      <a:lnTo>
                        <a:pt x="31" y="72"/>
                      </a:lnTo>
                      <a:lnTo>
                        <a:pt x="33" y="72"/>
                      </a:lnTo>
                      <a:lnTo>
                        <a:pt x="34" y="72"/>
                      </a:lnTo>
                      <a:lnTo>
                        <a:pt x="34" y="72"/>
                      </a:lnTo>
                      <a:lnTo>
                        <a:pt x="35" y="72"/>
                      </a:lnTo>
                      <a:lnTo>
                        <a:pt x="37" y="72"/>
                      </a:lnTo>
                      <a:lnTo>
                        <a:pt x="38" y="71"/>
                      </a:lnTo>
                      <a:lnTo>
                        <a:pt x="39" y="71"/>
                      </a:lnTo>
                      <a:lnTo>
                        <a:pt x="39" y="71"/>
                      </a:lnTo>
                      <a:lnTo>
                        <a:pt x="40" y="70"/>
                      </a:lnTo>
                      <a:lnTo>
                        <a:pt x="41" y="68"/>
                      </a:lnTo>
                      <a:lnTo>
                        <a:pt x="41" y="68"/>
                      </a:lnTo>
                      <a:lnTo>
                        <a:pt x="41" y="68"/>
                      </a:lnTo>
                      <a:lnTo>
                        <a:pt x="41" y="67"/>
                      </a:lnTo>
                      <a:lnTo>
                        <a:pt x="40" y="67"/>
                      </a:lnTo>
                      <a:lnTo>
                        <a:pt x="40" y="67"/>
                      </a:lnTo>
                      <a:lnTo>
                        <a:pt x="40" y="67"/>
                      </a:lnTo>
                      <a:lnTo>
                        <a:pt x="40" y="67"/>
                      </a:lnTo>
                      <a:lnTo>
                        <a:pt x="41" y="67"/>
                      </a:lnTo>
                      <a:lnTo>
                        <a:pt x="41" y="68"/>
                      </a:lnTo>
                      <a:lnTo>
                        <a:pt x="41" y="69"/>
                      </a:lnTo>
                      <a:lnTo>
                        <a:pt x="40" y="70"/>
                      </a:lnTo>
                      <a:lnTo>
                        <a:pt x="40" y="70"/>
                      </a:lnTo>
                      <a:lnTo>
                        <a:pt x="39" y="71"/>
                      </a:lnTo>
                      <a:lnTo>
                        <a:pt x="38" y="71"/>
                      </a:lnTo>
                      <a:lnTo>
                        <a:pt x="38" y="71"/>
                      </a:lnTo>
                      <a:lnTo>
                        <a:pt x="37" y="72"/>
                      </a:lnTo>
                      <a:lnTo>
                        <a:pt x="36" y="72"/>
                      </a:lnTo>
                      <a:lnTo>
                        <a:pt x="34" y="72"/>
                      </a:lnTo>
                      <a:lnTo>
                        <a:pt x="34" y="72"/>
                      </a:lnTo>
                      <a:lnTo>
                        <a:pt x="33" y="72"/>
                      </a:lnTo>
                      <a:lnTo>
                        <a:pt x="32" y="72"/>
                      </a:lnTo>
                      <a:lnTo>
                        <a:pt x="31" y="72"/>
                      </a:lnTo>
                      <a:lnTo>
                        <a:pt x="30" y="71"/>
                      </a:lnTo>
                      <a:lnTo>
                        <a:pt x="30" y="71"/>
                      </a:lnTo>
                      <a:lnTo>
                        <a:pt x="29" y="70"/>
                      </a:lnTo>
                      <a:lnTo>
                        <a:pt x="29" y="69"/>
                      </a:lnTo>
                      <a:lnTo>
                        <a:pt x="29" y="69"/>
                      </a:lnTo>
                      <a:lnTo>
                        <a:pt x="29" y="69"/>
                      </a:lnTo>
                      <a:lnTo>
                        <a:pt x="29" y="68"/>
                      </a:lnTo>
                      <a:lnTo>
                        <a:pt x="29" y="67"/>
                      </a:lnTo>
                      <a:lnTo>
                        <a:pt x="29" y="67"/>
                      </a:lnTo>
                      <a:lnTo>
                        <a:pt x="30" y="67"/>
                      </a:lnTo>
                      <a:lnTo>
                        <a:pt x="29" y="67"/>
                      </a:lnTo>
                      <a:lnTo>
                        <a:pt x="29" y="67"/>
                      </a:lnTo>
                      <a:lnTo>
                        <a:pt x="29" y="67"/>
                      </a:lnTo>
                      <a:lnTo>
                        <a:pt x="29" y="67"/>
                      </a:lnTo>
                      <a:lnTo>
                        <a:pt x="28" y="67"/>
                      </a:lnTo>
                      <a:lnTo>
                        <a:pt x="28" y="67"/>
                      </a:lnTo>
                      <a:lnTo>
                        <a:pt x="27" y="67"/>
                      </a:lnTo>
                      <a:lnTo>
                        <a:pt x="26" y="67"/>
                      </a:lnTo>
                      <a:lnTo>
                        <a:pt x="26" y="67"/>
                      </a:lnTo>
                      <a:lnTo>
                        <a:pt x="26" y="67"/>
                      </a:lnTo>
                      <a:lnTo>
                        <a:pt x="26" y="66"/>
                      </a:lnTo>
                      <a:lnTo>
                        <a:pt x="26" y="66"/>
                      </a:lnTo>
                      <a:lnTo>
                        <a:pt x="26" y="66"/>
                      </a:lnTo>
                      <a:lnTo>
                        <a:pt x="26" y="65"/>
                      </a:lnTo>
                      <a:lnTo>
                        <a:pt x="26" y="65"/>
                      </a:lnTo>
                      <a:lnTo>
                        <a:pt x="26" y="65"/>
                      </a:lnTo>
                      <a:lnTo>
                        <a:pt x="26" y="65"/>
                      </a:lnTo>
                      <a:lnTo>
                        <a:pt x="25" y="66"/>
                      </a:lnTo>
                      <a:lnTo>
                        <a:pt x="25" y="66"/>
                      </a:lnTo>
                      <a:lnTo>
                        <a:pt x="24" y="65"/>
                      </a:lnTo>
                      <a:lnTo>
                        <a:pt x="23" y="65"/>
                      </a:lnTo>
                      <a:lnTo>
                        <a:pt x="23" y="64"/>
                      </a:lnTo>
                      <a:lnTo>
                        <a:pt x="23" y="64"/>
                      </a:lnTo>
                      <a:lnTo>
                        <a:pt x="23" y="64"/>
                      </a:lnTo>
                      <a:lnTo>
                        <a:pt x="23" y="64"/>
                      </a:lnTo>
                      <a:lnTo>
                        <a:pt x="23" y="64"/>
                      </a:lnTo>
                      <a:lnTo>
                        <a:pt x="22" y="63"/>
                      </a:lnTo>
                      <a:lnTo>
                        <a:pt x="22" y="63"/>
                      </a:lnTo>
                      <a:lnTo>
                        <a:pt x="21" y="64"/>
                      </a:lnTo>
                      <a:lnTo>
                        <a:pt x="21" y="64"/>
                      </a:lnTo>
                      <a:lnTo>
                        <a:pt x="20" y="64"/>
                      </a:lnTo>
                      <a:lnTo>
                        <a:pt x="19" y="64"/>
                      </a:lnTo>
                      <a:lnTo>
                        <a:pt x="19" y="64"/>
                      </a:lnTo>
                      <a:lnTo>
                        <a:pt x="18" y="64"/>
                      </a:lnTo>
                      <a:lnTo>
                        <a:pt x="17" y="64"/>
                      </a:lnTo>
                      <a:lnTo>
                        <a:pt x="15" y="63"/>
                      </a:lnTo>
                      <a:lnTo>
                        <a:pt x="15" y="63"/>
                      </a:lnTo>
                      <a:lnTo>
                        <a:pt x="14" y="63"/>
                      </a:lnTo>
                      <a:lnTo>
                        <a:pt x="13" y="62"/>
                      </a:lnTo>
                      <a:lnTo>
                        <a:pt x="12" y="61"/>
                      </a:lnTo>
                      <a:lnTo>
                        <a:pt x="12" y="60"/>
                      </a:lnTo>
                      <a:lnTo>
                        <a:pt x="12" y="60"/>
                      </a:lnTo>
                      <a:lnTo>
                        <a:pt x="12" y="59"/>
                      </a:lnTo>
                      <a:lnTo>
                        <a:pt x="13" y="58"/>
                      </a:lnTo>
                      <a:lnTo>
                        <a:pt x="13" y="57"/>
                      </a:lnTo>
                      <a:lnTo>
                        <a:pt x="14" y="56"/>
                      </a:lnTo>
                      <a:lnTo>
                        <a:pt x="14" y="56"/>
                      </a:lnTo>
                      <a:lnTo>
                        <a:pt x="15" y="56"/>
                      </a:lnTo>
                      <a:lnTo>
                        <a:pt x="16" y="55"/>
                      </a:lnTo>
                      <a:lnTo>
                        <a:pt x="18" y="55"/>
                      </a:lnTo>
                      <a:lnTo>
                        <a:pt x="18" y="55"/>
                      </a:lnTo>
                      <a:lnTo>
                        <a:pt x="19" y="55"/>
                      </a:lnTo>
                      <a:lnTo>
                        <a:pt x="19" y="55"/>
                      </a:lnTo>
                      <a:lnTo>
                        <a:pt x="19" y="55"/>
                      </a:lnTo>
                      <a:lnTo>
                        <a:pt x="21" y="55"/>
                      </a:lnTo>
                      <a:lnTo>
                        <a:pt x="21" y="55"/>
                      </a:lnTo>
                      <a:lnTo>
                        <a:pt x="21" y="55"/>
                      </a:lnTo>
                      <a:lnTo>
                        <a:pt x="21" y="55"/>
                      </a:lnTo>
                      <a:lnTo>
                        <a:pt x="21" y="55"/>
                      </a:lnTo>
                      <a:lnTo>
                        <a:pt x="20" y="54"/>
                      </a:lnTo>
                      <a:lnTo>
                        <a:pt x="19" y="54"/>
                      </a:lnTo>
                      <a:lnTo>
                        <a:pt x="19" y="54"/>
                      </a:lnTo>
                      <a:lnTo>
                        <a:pt x="19" y="54"/>
                      </a:lnTo>
                      <a:lnTo>
                        <a:pt x="19" y="54"/>
                      </a:lnTo>
                      <a:lnTo>
                        <a:pt x="17" y="53"/>
                      </a:lnTo>
                      <a:lnTo>
                        <a:pt x="16" y="53"/>
                      </a:lnTo>
                      <a:lnTo>
                        <a:pt x="16" y="53"/>
                      </a:lnTo>
                      <a:lnTo>
                        <a:pt x="15" y="53"/>
                      </a:lnTo>
                      <a:lnTo>
                        <a:pt x="15" y="52"/>
                      </a:lnTo>
                      <a:lnTo>
                        <a:pt x="15" y="52"/>
                      </a:lnTo>
                      <a:lnTo>
                        <a:pt x="15" y="52"/>
                      </a:lnTo>
                      <a:lnTo>
                        <a:pt x="15" y="51"/>
                      </a:lnTo>
                      <a:lnTo>
                        <a:pt x="16" y="51"/>
                      </a:lnTo>
                      <a:lnTo>
                        <a:pt x="16" y="51"/>
                      </a:lnTo>
                      <a:lnTo>
                        <a:pt x="16" y="50"/>
                      </a:lnTo>
                      <a:lnTo>
                        <a:pt x="16" y="50"/>
                      </a:lnTo>
                      <a:lnTo>
                        <a:pt x="16" y="50"/>
                      </a:lnTo>
                      <a:lnTo>
                        <a:pt x="16" y="50"/>
                      </a:lnTo>
                      <a:lnTo>
                        <a:pt x="16" y="50"/>
                      </a:lnTo>
                      <a:lnTo>
                        <a:pt x="15" y="50"/>
                      </a:lnTo>
                      <a:lnTo>
                        <a:pt x="15" y="50"/>
                      </a:lnTo>
                      <a:lnTo>
                        <a:pt x="13" y="49"/>
                      </a:lnTo>
                      <a:lnTo>
                        <a:pt x="13" y="49"/>
                      </a:lnTo>
                      <a:lnTo>
                        <a:pt x="11" y="48"/>
                      </a:lnTo>
                      <a:lnTo>
                        <a:pt x="11" y="48"/>
                      </a:lnTo>
                      <a:lnTo>
                        <a:pt x="10" y="47"/>
                      </a:lnTo>
                      <a:lnTo>
                        <a:pt x="9" y="47"/>
                      </a:lnTo>
                      <a:lnTo>
                        <a:pt x="9" y="46"/>
                      </a:lnTo>
                      <a:lnTo>
                        <a:pt x="9" y="46"/>
                      </a:lnTo>
                      <a:lnTo>
                        <a:pt x="10" y="45"/>
                      </a:lnTo>
                      <a:lnTo>
                        <a:pt x="10" y="45"/>
                      </a:lnTo>
                      <a:lnTo>
                        <a:pt x="10" y="45"/>
                      </a:lnTo>
                      <a:lnTo>
                        <a:pt x="10" y="45"/>
                      </a:lnTo>
                      <a:lnTo>
                        <a:pt x="9" y="45"/>
                      </a:lnTo>
                      <a:lnTo>
                        <a:pt x="8" y="45"/>
                      </a:lnTo>
                      <a:lnTo>
                        <a:pt x="8" y="45"/>
                      </a:lnTo>
                      <a:lnTo>
                        <a:pt x="6" y="44"/>
                      </a:lnTo>
                      <a:lnTo>
                        <a:pt x="4" y="44"/>
                      </a:lnTo>
                      <a:lnTo>
                        <a:pt x="3" y="43"/>
                      </a:lnTo>
                      <a:lnTo>
                        <a:pt x="3" y="43"/>
                      </a:lnTo>
                      <a:lnTo>
                        <a:pt x="2" y="42"/>
                      </a:lnTo>
                      <a:lnTo>
                        <a:pt x="1" y="41"/>
                      </a:lnTo>
                      <a:lnTo>
                        <a:pt x="0" y="40"/>
                      </a:lnTo>
                      <a:lnTo>
                        <a:pt x="0" y="39"/>
                      </a:lnTo>
                      <a:lnTo>
                        <a:pt x="0" y="39"/>
                      </a:lnTo>
                      <a:lnTo>
                        <a:pt x="0" y="38"/>
                      </a:lnTo>
                      <a:lnTo>
                        <a:pt x="1" y="37"/>
                      </a:lnTo>
                      <a:lnTo>
                        <a:pt x="1" y="36"/>
                      </a:lnTo>
                      <a:lnTo>
                        <a:pt x="2" y="35"/>
                      </a:lnTo>
                      <a:lnTo>
                        <a:pt x="2" y="35"/>
                      </a:lnTo>
                      <a:lnTo>
                        <a:pt x="3" y="34"/>
                      </a:lnTo>
                      <a:lnTo>
                        <a:pt x="4" y="33"/>
                      </a:lnTo>
                      <a:lnTo>
                        <a:pt x="6" y="32"/>
                      </a:lnTo>
                      <a:lnTo>
                        <a:pt x="6" y="32"/>
                      </a:lnTo>
                      <a:lnTo>
                        <a:pt x="8" y="32"/>
                      </a:lnTo>
                      <a:lnTo>
                        <a:pt x="9" y="32"/>
                      </a:lnTo>
                      <a:lnTo>
                        <a:pt x="9" y="32"/>
                      </a:lnTo>
                      <a:lnTo>
                        <a:pt x="10" y="32"/>
                      </a:lnTo>
                      <a:lnTo>
                        <a:pt x="11" y="32"/>
                      </a:lnTo>
                      <a:lnTo>
                        <a:pt x="12" y="32"/>
                      </a:lnTo>
                      <a:lnTo>
                        <a:pt x="12" y="32"/>
                      </a:lnTo>
                      <a:lnTo>
                        <a:pt x="12" y="32"/>
                      </a:lnTo>
                      <a:lnTo>
                        <a:pt x="12" y="32"/>
                      </a:lnTo>
                      <a:lnTo>
                        <a:pt x="12" y="32"/>
                      </a:lnTo>
                      <a:lnTo>
                        <a:pt x="12" y="32"/>
                      </a:lnTo>
                      <a:lnTo>
                        <a:pt x="12" y="32"/>
                      </a:lnTo>
                      <a:lnTo>
                        <a:pt x="11" y="31"/>
                      </a:lnTo>
                      <a:lnTo>
                        <a:pt x="9" y="30"/>
                      </a:lnTo>
                      <a:lnTo>
                        <a:pt x="9" y="30"/>
                      </a:lnTo>
                      <a:lnTo>
                        <a:pt x="9" y="29"/>
                      </a:lnTo>
                      <a:lnTo>
                        <a:pt x="8" y="29"/>
                      </a:lnTo>
                      <a:lnTo>
                        <a:pt x="8" y="28"/>
                      </a:lnTo>
                      <a:lnTo>
                        <a:pt x="8" y="28"/>
                      </a:lnTo>
                      <a:lnTo>
                        <a:pt x="8" y="27"/>
                      </a:lnTo>
                      <a:lnTo>
                        <a:pt x="9" y="26"/>
                      </a:lnTo>
                      <a:lnTo>
                        <a:pt x="9" y="26"/>
                      </a:lnTo>
                      <a:lnTo>
                        <a:pt x="10" y="26"/>
                      </a:lnTo>
                      <a:lnTo>
                        <a:pt x="12" y="25"/>
                      </a:lnTo>
                      <a:lnTo>
                        <a:pt x="14" y="25"/>
                      </a:lnTo>
                      <a:lnTo>
                        <a:pt x="14" y="25"/>
                      </a:lnTo>
                      <a:lnTo>
                        <a:pt x="14" y="25"/>
                      </a:lnTo>
                      <a:lnTo>
                        <a:pt x="14" y="25"/>
                      </a:lnTo>
                      <a:lnTo>
                        <a:pt x="14" y="25"/>
                      </a:lnTo>
                      <a:lnTo>
                        <a:pt x="14" y="24"/>
                      </a:lnTo>
                      <a:lnTo>
                        <a:pt x="14" y="24"/>
                      </a:lnTo>
                      <a:lnTo>
                        <a:pt x="14" y="23"/>
                      </a:lnTo>
                      <a:lnTo>
                        <a:pt x="14" y="23"/>
                      </a:lnTo>
                      <a:lnTo>
                        <a:pt x="14" y="23"/>
                      </a:lnTo>
                      <a:lnTo>
                        <a:pt x="15" y="23"/>
                      </a:lnTo>
                      <a:lnTo>
                        <a:pt x="16" y="23"/>
                      </a:lnTo>
                      <a:lnTo>
                        <a:pt x="16" y="23"/>
                      </a:lnTo>
                      <a:lnTo>
                        <a:pt x="17" y="23"/>
                      </a:lnTo>
                      <a:lnTo>
                        <a:pt x="17" y="23"/>
                      </a:lnTo>
                      <a:lnTo>
                        <a:pt x="17" y="23"/>
                      </a:lnTo>
                      <a:lnTo>
                        <a:pt x="18" y="23"/>
                      </a:lnTo>
                      <a:lnTo>
                        <a:pt x="18" y="23"/>
                      </a:lnTo>
                      <a:lnTo>
                        <a:pt x="18" y="23"/>
                      </a:lnTo>
                      <a:lnTo>
                        <a:pt x="16" y="20"/>
                      </a:lnTo>
                      <a:lnTo>
                        <a:pt x="15" y="19"/>
                      </a:lnTo>
                      <a:lnTo>
                        <a:pt x="15" y="18"/>
                      </a:lnTo>
                      <a:lnTo>
                        <a:pt x="15" y="18"/>
                      </a:lnTo>
                      <a:lnTo>
                        <a:pt x="15" y="16"/>
                      </a:lnTo>
                      <a:lnTo>
                        <a:pt x="16" y="15"/>
                      </a:lnTo>
                      <a:lnTo>
                        <a:pt x="16" y="14"/>
                      </a:lnTo>
                      <a:lnTo>
                        <a:pt x="18" y="13"/>
                      </a:lnTo>
                      <a:lnTo>
                        <a:pt x="18" y="13"/>
                      </a:lnTo>
                      <a:lnTo>
                        <a:pt x="19" y="13"/>
                      </a:lnTo>
                      <a:lnTo>
                        <a:pt x="21" y="12"/>
                      </a:lnTo>
                      <a:lnTo>
                        <a:pt x="22" y="12"/>
                      </a:lnTo>
                      <a:lnTo>
                        <a:pt x="24" y="12"/>
                      </a:lnTo>
                      <a:lnTo>
                        <a:pt x="24" y="12"/>
                      </a:lnTo>
                      <a:lnTo>
                        <a:pt x="25" y="13"/>
                      </a:lnTo>
                      <a:lnTo>
                        <a:pt x="27" y="13"/>
                      </a:lnTo>
                      <a:lnTo>
                        <a:pt x="27" y="13"/>
                      </a:lnTo>
                      <a:lnTo>
                        <a:pt x="28" y="14"/>
                      </a:lnTo>
                      <a:lnTo>
                        <a:pt x="28" y="14"/>
                      </a:lnTo>
                      <a:lnTo>
                        <a:pt x="29" y="14"/>
                      </a:lnTo>
                      <a:lnTo>
                        <a:pt x="29" y="14"/>
                      </a:lnTo>
                      <a:lnTo>
                        <a:pt x="29" y="14"/>
                      </a:lnTo>
                      <a:lnTo>
                        <a:pt x="29" y="14"/>
                      </a:lnTo>
                      <a:lnTo>
                        <a:pt x="29" y="14"/>
                      </a:lnTo>
                      <a:lnTo>
                        <a:pt x="29" y="14"/>
                      </a:lnTo>
                      <a:lnTo>
                        <a:pt x="29" y="13"/>
                      </a:lnTo>
                      <a:lnTo>
                        <a:pt x="29" y="12"/>
                      </a:lnTo>
                      <a:lnTo>
                        <a:pt x="30" y="11"/>
                      </a:lnTo>
                      <a:lnTo>
                        <a:pt x="31" y="10"/>
                      </a:lnTo>
                      <a:lnTo>
                        <a:pt x="31" y="10"/>
                      </a:lnTo>
                      <a:lnTo>
                        <a:pt x="32" y="9"/>
                      </a:lnTo>
                      <a:lnTo>
                        <a:pt x="34" y="8"/>
                      </a:lnTo>
                      <a:lnTo>
                        <a:pt x="35" y="7"/>
                      </a:lnTo>
                      <a:lnTo>
                        <a:pt x="37" y="7"/>
                      </a:lnTo>
                      <a:lnTo>
                        <a:pt x="37" y="7"/>
                      </a:lnTo>
                      <a:lnTo>
                        <a:pt x="38" y="7"/>
                      </a:lnTo>
                      <a:lnTo>
                        <a:pt x="39" y="7"/>
                      </a:lnTo>
                      <a:lnTo>
                        <a:pt x="40" y="7"/>
                      </a:lnTo>
                      <a:lnTo>
                        <a:pt x="42" y="8"/>
                      </a:lnTo>
                      <a:lnTo>
                        <a:pt x="42" y="8"/>
                      </a:lnTo>
                      <a:lnTo>
                        <a:pt x="42" y="8"/>
                      </a:lnTo>
                      <a:lnTo>
                        <a:pt x="42" y="8"/>
                      </a:lnTo>
                      <a:lnTo>
                        <a:pt x="42" y="8"/>
                      </a:lnTo>
                      <a:lnTo>
                        <a:pt x="42" y="8"/>
                      </a:lnTo>
                      <a:lnTo>
                        <a:pt x="42" y="8"/>
                      </a:lnTo>
                      <a:lnTo>
                        <a:pt x="42" y="8"/>
                      </a:lnTo>
                      <a:lnTo>
                        <a:pt x="43" y="9"/>
                      </a:lnTo>
                      <a:lnTo>
                        <a:pt x="43" y="9"/>
                      </a:lnTo>
                      <a:lnTo>
                        <a:pt x="43" y="9"/>
                      </a:lnTo>
                      <a:lnTo>
                        <a:pt x="43" y="9"/>
                      </a:lnTo>
                      <a:lnTo>
                        <a:pt x="43" y="9"/>
                      </a:lnTo>
                      <a:lnTo>
                        <a:pt x="43" y="9"/>
                      </a:lnTo>
                      <a:lnTo>
                        <a:pt x="43" y="8"/>
                      </a:lnTo>
                      <a:lnTo>
                        <a:pt x="43" y="8"/>
                      </a:lnTo>
                      <a:lnTo>
                        <a:pt x="43" y="8"/>
                      </a:lnTo>
                      <a:lnTo>
                        <a:pt x="43" y="8"/>
                      </a:lnTo>
                      <a:lnTo>
                        <a:pt x="44" y="8"/>
                      </a:lnTo>
                      <a:lnTo>
                        <a:pt x="45" y="8"/>
                      </a:lnTo>
                      <a:lnTo>
                        <a:pt x="46" y="9"/>
                      </a:lnTo>
                      <a:lnTo>
                        <a:pt x="46" y="9"/>
                      </a:lnTo>
                      <a:lnTo>
                        <a:pt x="46" y="9"/>
                      </a:lnTo>
                      <a:lnTo>
                        <a:pt x="46" y="9"/>
                      </a:lnTo>
                      <a:lnTo>
                        <a:pt x="46" y="9"/>
                      </a:lnTo>
                      <a:lnTo>
                        <a:pt x="46" y="9"/>
                      </a:lnTo>
                      <a:lnTo>
                        <a:pt x="46" y="9"/>
                      </a:lnTo>
                      <a:lnTo>
                        <a:pt x="48" y="9"/>
                      </a:lnTo>
                      <a:lnTo>
                        <a:pt x="49" y="8"/>
                      </a:lnTo>
                      <a:lnTo>
                        <a:pt x="50" y="8"/>
                      </a:lnTo>
                      <a:lnTo>
                        <a:pt x="50" y="8"/>
                      </a:lnTo>
                      <a:lnTo>
                        <a:pt x="51" y="9"/>
                      </a:lnTo>
                      <a:lnTo>
                        <a:pt x="52" y="9"/>
                      </a:lnTo>
                      <a:lnTo>
                        <a:pt x="52" y="9"/>
                      </a:lnTo>
                      <a:lnTo>
                        <a:pt x="53" y="9"/>
                      </a:lnTo>
                      <a:lnTo>
                        <a:pt x="54" y="10"/>
                      </a:lnTo>
                      <a:lnTo>
                        <a:pt x="54" y="10"/>
                      </a:lnTo>
                      <a:lnTo>
                        <a:pt x="54" y="10"/>
                      </a:lnTo>
                      <a:lnTo>
                        <a:pt x="54" y="10"/>
                      </a:lnTo>
                      <a:lnTo>
                        <a:pt x="54" y="10"/>
                      </a:lnTo>
                      <a:lnTo>
                        <a:pt x="54" y="10"/>
                      </a:lnTo>
                      <a:lnTo>
                        <a:pt x="53" y="8"/>
                      </a:lnTo>
                      <a:lnTo>
                        <a:pt x="53" y="7"/>
                      </a:lnTo>
                      <a:lnTo>
                        <a:pt x="53" y="7"/>
                      </a:lnTo>
                      <a:lnTo>
                        <a:pt x="52" y="6"/>
                      </a:lnTo>
                      <a:lnTo>
                        <a:pt x="53" y="5"/>
                      </a:lnTo>
                      <a:lnTo>
                        <a:pt x="53" y="4"/>
                      </a:lnTo>
                      <a:lnTo>
                        <a:pt x="53" y="4"/>
                      </a:lnTo>
                      <a:lnTo>
                        <a:pt x="53" y="4"/>
                      </a:lnTo>
                      <a:lnTo>
                        <a:pt x="55" y="2"/>
                      </a:lnTo>
                      <a:lnTo>
                        <a:pt x="56" y="2"/>
                      </a:lnTo>
                      <a:lnTo>
                        <a:pt x="58" y="1"/>
                      </a:lnTo>
                      <a:lnTo>
                        <a:pt x="60" y="1"/>
                      </a:lnTo>
                      <a:lnTo>
                        <a:pt x="60" y="1"/>
                      </a:lnTo>
                      <a:lnTo>
                        <a:pt x="61" y="1"/>
                      </a:lnTo>
                      <a:lnTo>
                        <a:pt x="63" y="1"/>
                      </a:lnTo>
                      <a:lnTo>
                        <a:pt x="64" y="2"/>
                      </a:lnTo>
                      <a:lnTo>
                        <a:pt x="66" y="2"/>
                      </a:lnTo>
                      <a:lnTo>
                        <a:pt x="66" y="2"/>
                      </a:lnTo>
                      <a:lnTo>
                        <a:pt x="66" y="3"/>
                      </a:lnTo>
                      <a:lnTo>
                        <a:pt x="67" y="4"/>
                      </a:lnTo>
                      <a:lnTo>
                        <a:pt x="67" y="5"/>
                      </a:lnTo>
                      <a:lnTo>
                        <a:pt x="67" y="6"/>
                      </a:lnTo>
                      <a:lnTo>
                        <a:pt x="67" y="6"/>
                      </a:lnTo>
                      <a:lnTo>
                        <a:pt x="67" y="7"/>
                      </a:lnTo>
                      <a:lnTo>
                        <a:pt x="67" y="8"/>
                      </a:lnTo>
                      <a:lnTo>
                        <a:pt x="66" y="9"/>
                      </a:lnTo>
                      <a:lnTo>
                        <a:pt x="66" y="9"/>
                      </a:lnTo>
                      <a:lnTo>
                        <a:pt x="66" y="9"/>
                      </a:lnTo>
                      <a:lnTo>
                        <a:pt x="66" y="9"/>
                      </a:lnTo>
                      <a:lnTo>
                        <a:pt x="66" y="9"/>
                      </a:lnTo>
                      <a:lnTo>
                        <a:pt x="66" y="9"/>
                      </a:lnTo>
                      <a:lnTo>
                        <a:pt x="66" y="9"/>
                      </a:lnTo>
                      <a:lnTo>
                        <a:pt x="67" y="9"/>
                      </a:lnTo>
                      <a:lnTo>
                        <a:pt x="67" y="9"/>
                      </a:lnTo>
                      <a:lnTo>
                        <a:pt x="68" y="9"/>
                      </a:lnTo>
                      <a:lnTo>
                        <a:pt x="69" y="9"/>
                      </a:lnTo>
                      <a:lnTo>
                        <a:pt x="70" y="10"/>
                      </a:lnTo>
                      <a:lnTo>
                        <a:pt x="70" y="10"/>
                      </a:lnTo>
                      <a:lnTo>
                        <a:pt x="71" y="10"/>
                      </a:lnTo>
                      <a:lnTo>
                        <a:pt x="71" y="11"/>
                      </a:lnTo>
                      <a:lnTo>
                        <a:pt x="71" y="13"/>
                      </a:lnTo>
                      <a:lnTo>
                        <a:pt x="71" y="13"/>
                      </a:lnTo>
                      <a:lnTo>
                        <a:pt x="71" y="13"/>
                      </a:lnTo>
                      <a:lnTo>
                        <a:pt x="71" y="13"/>
                      </a:lnTo>
                      <a:lnTo>
                        <a:pt x="72" y="13"/>
                      </a:lnTo>
                      <a:lnTo>
                        <a:pt x="72"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08" name="Freeform 1144">
                  <a:extLst>
                    <a:ext uri="{FF2B5EF4-FFF2-40B4-BE49-F238E27FC236}">
                      <a16:creationId xmlns:a16="http://schemas.microsoft.com/office/drawing/2014/main" id="{0824DC1F-F0CE-46D8-AF7C-8AD6F6268EFC}"/>
                    </a:ext>
                  </a:extLst>
                </p:cNvPr>
                <p:cNvSpPr>
                  <a:spLocks/>
                </p:cNvSpPr>
                <p:nvPr/>
              </p:nvSpPr>
              <p:spPr bwMode="auto">
                <a:xfrm>
                  <a:off x="3055" y="1360"/>
                  <a:ext cx="72" cy="72"/>
                </a:xfrm>
                <a:custGeom>
                  <a:avLst/>
                  <a:gdLst>
                    <a:gd name="T0" fmla="*/ 68 w 72"/>
                    <a:gd name="T1" fmla="*/ 8 h 72"/>
                    <a:gd name="T2" fmla="*/ 66 w 72"/>
                    <a:gd name="T3" fmla="*/ 2 h 72"/>
                    <a:gd name="T4" fmla="*/ 53 w 72"/>
                    <a:gd name="T5" fmla="*/ 3 h 72"/>
                    <a:gd name="T6" fmla="*/ 53 w 72"/>
                    <a:gd name="T7" fmla="*/ 9 h 72"/>
                    <a:gd name="T8" fmla="*/ 46 w 72"/>
                    <a:gd name="T9" fmla="*/ 9 h 72"/>
                    <a:gd name="T10" fmla="*/ 43 w 72"/>
                    <a:gd name="T11" fmla="*/ 7 h 72"/>
                    <a:gd name="T12" fmla="*/ 34 w 72"/>
                    <a:gd name="T13" fmla="*/ 7 h 72"/>
                    <a:gd name="T14" fmla="*/ 29 w 72"/>
                    <a:gd name="T15" fmla="*/ 13 h 72"/>
                    <a:gd name="T16" fmla="*/ 24 w 72"/>
                    <a:gd name="T17" fmla="*/ 12 h 72"/>
                    <a:gd name="T18" fmla="*/ 14 w 72"/>
                    <a:gd name="T19" fmla="*/ 17 h 72"/>
                    <a:gd name="T20" fmla="*/ 14 w 72"/>
                    <a:gd name="T21" fmla="*/ 23 h 72"/>
                    <a:gd name="T22" fmla="*/ 10 w 72"/>
                    <a:gd name="T23" fmla="*/ 25 h 72"/>
                    <a:gd name="T24" fmla="*/ 8 w 72"/>
                    <a:gd name="T25" fmla="*/ 30 h 72"/>
                    <a:gd name="T26" fmla="*/ 5 w 72"/>
                    <a:gd name="T27" fmla="*/ 32 h 72"/>
                    <a:gd name="T28" fmla="*/ 0 w 72"/>
                    <a:gd name="T29" fmla="*/ 40 h 72"/>
                    <a:gd name="T30" fmla="*/ 9 w 72"/>
                    <a:gd name="T31" fmla="*/ 45 h 72"/>
                    <a:gd name="T32" fmla="*/ 10 w 72"/>
                    <a:gd name="T33" fmla="*/ 47 h 72"/>
                    <a:gd name="T34" fmla="*/ 16 w 72"/>
                    <a:gd name="T35" fmla="*/ 50 h 72"/>
                    <a:gd name="T36" fmla="*/ 17 w 72"/>
                    <a:gd name="T37" fmla="*/ 54 h 72"/>
                    <a:gd name="T38" fmla="*/ 13 w 72"/>
                    <a:gd name="T39" fmla="*/ 56 h 72"/>
                    <a:gd name="T40" fmla="*/ 13 w 72"/>
                    <a:gd name="T41" fmla="*/ 62 h 72"/>
                    <a:gd name="T42" fmla="*/ 20 w 72"/>
                    <a:gd name="T43" fmla="*/ 65 h 72"/>
                    <a:gd name="T44" fmla="*/ 23 w 72"/>
                    <a:gd name="T45" fmla="*/ 65 h 72"/>
                    <a:gd name="T46" fmla="*/ 26 w 72"/>
                    <a:gd name="T47" fmla="*/ 67 h 72"/>
                    <a:gd name="T48" fmla="*/ 29 w 72"/>
                    <a:gd name="T49" fmla="*/ 70 h 72"/>
                    <a:gd name="T50" fmla="*/ 37 w 72"/>
                    <a:gd name="T51" fmla="*/ 72 h 72"/>
                    <a:gd name="T52" fmla="*/ 40 w 72"/>
                    <a:gd name="T53" fmla="*/ 67 h 72"/>
                    <a:gd name="T54" fmla="*/ 39 w 72"/>
                    <a:gd name="T55" fmla="*/ 71 h 72"/>
                    <a:gd name="T56" fmla="*/ 31 w 72"/>
                    <a:gd name="T57" fmla="*/ 72 h 72"/>
                    <a:gd name="T58" fmla="*/ 29 w 72"/>
                    <a:gd name="T59" fmla="*/ 67 h 72"/>
                    <a:gd name="T60" fmla="*/ 26 w 72"/>
                    <a:gd name="T61" fmla="*/ 67 h 72"/>
                    <a:gd name="T62" fmla="*/ 26 w 72"/>
                    <a:gd name="T63" fmla="*/ 65 h 72"/>
                    <a:gd name="T64" fmla="*/ 23 w 72"/>
                    <a:gd name="T65" fmla="*/ 64 h 72"/>
                    <a:gd name="T66" fmla="*/ 17 w 72"/>
                    <a:gd name="T67" fmla="*/ 64 h 72"/>
                    <a:gd name="T68" fmla="*/ 13 w 72"/>
                    <a:gd name="T69" fmla="*/ 58 h 72"/>
                    <a:gd name="T70" fmla="*/ 19 w 72"/>
                    <a:gd name="T71" fmla="*/ 55 h 72"/>
                    <a:gd name="T72" fmla="*/ 19 w 72"/>
                    <a:gd name="T73" fmla="*/ 54 h 72"/>
                    <a:gd name="T74" fmla="*/ 15 w 72"/>
                    <a:gd name="T75" fmla="*/ 52 h 72"/>
                    <a:gd name="T76" fmla="*/ 15 w 72"/>
                    <a:gd name="T77" fmla="*/ 50 h 72"/>
                    <a:gd name="T78" fmla="*/ 9 w 72"/>
                    <a:gd name="T79" fmla="*/ 46 h 72"/>
                    <a:gd name="T80" fmla="*/ 4 w 72"/>
                    <a:gd name="T81" fmla="*/ 44 h 72"/>
                    <a:gd name="T82" fmla="*/ 1 w 72"/>
                    <a:gd name="T83" fmla="*/ 37 h 72"/>
                    <a:gd name="T84" fmla="*/ 9 w 72"/>
                    <a:gd name="T85" fmla="*/ 32 h 72"/>
                    <a:gd name="T86" fmla="*/ 12 w 72"/>
                    <a:gd name="T87" fmla="*/ 32 h 72"/>
                    <a:gd name="T88" fmla="*/ 8 w 72"/>
                    <a:gd name="T89" fmla="*/ 27 h 72"/>
                    <a:gd name="T90" fmla="*/ 14 w 72"/>
                    <a:gd name="T91" fmla="*/ 25 h 72"/>
                    <a:gd name="T92" fmla="*/ 17 w 72"/>
                    <a:gd name="T93" fmla="*/ 23 h 72"/>
                    <a:gd name="T94" fmla="*/ 15 w 72"/>
                    <a:gd name="T95" fmla="*/ 18 h 72"/>
                    <a:gd name="T96" fmla="*/ 24 w 72"/>
                    <a:gd name="T97" fmla="*/ 12 h 72"/>
                    <a:gd name="T98" fmla="*/ 29 w 72"/>
                    <a:gd name="T99" fmla="*/ 14 h 72"/>
                    <a:gd name="T100" fmla="*/ 32 w 72"/>
                    <a:gd name="T101" fmla="*/ 9 h 72"/>
                    <a:gd name="T102" fmla="*/ 42 w 72"/>
                    <a:gd name="T103" fmla="*/ 8 h 72"/>
                    <a:gd name="T104" fmla="*/ 43 w 72"/>
                    <a:gd name="T105" fmla="*/ 9 h 72"/>
                    <a:gd name="T106" fmla="*/ 45 w 72"/>
                    <a:gd name="T107" fmla="*/ 8 h 72"/>
                    <a:gd name="T108" fmla="*/ 49 w 72"/>
                    <a:gd name="T109" fmla="*/ 8 h 72"/>
                    <a:gd name="T110" fmla="*/ 54 w 72"/>
                    <a:gd name="T111" fmla="*/ 10 h 72"/>
                    <a:gd name="T112" fmla="*/ 53 w 72"/>
                    <a:gd name="T113" fmla="*/ 4 h 72"/>
                    <a:gd name="T114" fmla="*/ 63 w 72"/>
                    <a:gd name="T115" fmla="*/ 1 h 72"/>
                    <a:gd name="T116" fmla="*/ 67 w 72"/>
                    <a:gd name="T117" fmla="*/ 7 h 72"/>
                    <a:gd name="T118" fmla="*/ 67 w 72"/>
                    <a:gd name="T119" fmla="*/ 9 h 72"/>
                    <a:gd name="T120" fmla="*/ 71 w 72"/>
                    <a:gd name="T121" fmla="*/ 1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 h="72">
                      <a:moveTo>
                        <a:pt x="72" y="13"/>
                      </a:moveTo>
                      <a:lnTo>
                        <a:pt x="72" y="13"/>
                      </a:lnTo>
                      <a:lnTo>
                        <a:pt x="72" y="12"/>
                      </a:lnTo>
                      <a:lnTo>
                        <a:pt x="71" y="11"/>
                      </a:lnTo>
                      <a:lnTo>
                        <a:pt x="71" y="11"/>
                      </a:lnTo>
                      <a:lnTo>
                        <a:pt x="71" y="10"/>
                      </a:lnTo>
                      <a:lnTo>
                        <a:pt x="70" y="9"/>
                      </a:lnTo>
                      <a:lnTo>
                        <a:pt x="70" y="9"/>
                      </a:lnTo>
                      <a:lnTo>
                        <a:pt x="68" y="8"/>
                      </a:lnTo>
                      <a:lnTo>
                        <a:pt x="68" y="8"/>
                      </a:lnTo>
                      <a:lnTo>
                        <a:pt x="67" y="8"/>
                      </a:lnTo>
                      <a:lnTo>
                        <a:pt x="67" y="8"/>
                      </a:lnTo>
                      <a:lnTo>
                        <a:pt x="68" y="7"/>
                      </a:lnTo>
                      <a:lnTo>
                        <a:pt x="68" y="6"/>
                      </a:lnTo>
                      <a:lnTo>
                        <a:pt x="68" y="4"/>
                      </a:lnTo>
                      <a:lnTo>
                        <a:pt x="67" y="3"/>
                      </a:lnTo>
                      <a:lnTo>
                        <a:pt x="67" y="3"/>
                      </a:lnTo>
                      <a:lnTo>
                        <a:pt x="66" y="2"/>
                      </a:lnTo>
                      <a:lnTo>
                        <a:pt x="64" y="1"/>
                      </a:lnTo>
                      <a:lnTo>
                        <a:pt x="63" y="0"/>
                      </a:lnTo>
                      <a:lnTo>
                        <a:pt x="61" y="0"/>
                      </a:lnTo>
                      <a:lnTo>
                        <a:pt x="61" y="0"/>
                      </a:lnTo>
                      <a:lnTo>
                        <a:pt x="60" y="0"/>
                      </a:lnTo>
                      <a:lnTo>
                        <a:pt x="59" y="0"/>
                      </a:lnTo>
                      <a:lnTo>
                        <a:pt x="56" y="1"/>
                      </a:lnTo>
                      <a:lnTo>
                        <a:pt x="55" y="2"/>
                      </a:lnTo>
                      <a:lnTo>
                        <a:pt x="53" y="3"/>
                      </a:lnTo>
                      <a:lnTo>
                        <a:pt x="53" y="3"/>
                      </a:lnTo>
                      <a:lnTo>
                        <a:pt x="52" y="4"/>
                      </a:lnTo>
                      <a:lnTo>
                        <a:pt x="52" y="5"/>
                      </a:lnTo>
                      <a:lnTo>
                        <a:pt x="52" y="6"/>
                      </a:lnTo>
                      <a:lnTo>
                        <a:pt x="52" y="6"/>
                      </a:lnTo>
                      <a:lnTo>
                        <a:pt x="52" y="6"/>
                      </a:lnTo>
                      <a:lnTo>
                        <a:pt x="52" y="8"/>
                      </a:lnTo>
                      <a:lnTo>
                        <a:pt x="53" y="9"/>
                      </a:lnTo>
                      <a:lnTo>
                        <a:pt x="53" y="9"/>
                      </a:lnTo>
                      <a:lnTo>
                        <a:pt x="52" y="9"/>
                      </a:lnTo>
                      <a:lnTo>
                        <a:pt x="52" y="9"/>
                      </a:lnTo>
                      <a:lnTo>
                        <a:pt x="51" y="8"/>
                      </a:lnTo>
                      <a:lnTo>
                        <a:pt x="50" y="8"/>
                      </a:lnTo>
                      <a:lnTo>
                        <a:pt x="50" y="8"/>
                      </a:lnTo>
                      <a:lnTo>
                        <a:pt x="49" y="8"/>
                      </a:lnTo>
                      <a:lnTo>
                        <a:pt x="48" y="8"/>
                      </a:lnTo>
                      <a:lnTo>
                        <a:pt x="46" y="9"/>
                      </a:lnTo>
                      <a:lnTo>
                        <a:pt x="46" y="9"/>
                      </a:lnTo>
                      <a:lnTo>
                        <a:pt x="46" y="9"/>
                      </a:lnTo>
                      <a:lnTo>
                        <a:pt x="46" y="8"/>
                      </a:lnTo>
                      <a:lnTo>
                        <a:pt x="46" y="8"/>
                      </a:lnTo>
                      <a:lnTo>
                        <a:pt x="45" y="8"/>
                      </a:lnTo>
                      <a:lnTo>
                        <a:pt x="44" y="7"/>
                      </a:lnTo>
                      <a:lnTo>
                        <a:pt x="44" y="7"/>
                      </a:lnTo>
                      <a:lnTo>
                        <a:pt x="43" y="7"/>
                      </a:lnTo>
                      <a:lnTo>
                        <a:pt x="43" y="7"/>
                      </a:lnTo>
                      <a:lnTo>
                        <a:pt x="43" y="7"/>
                      </a:lnTo>
                      <a:lnTo>
                        <a:pt x="42" y="8"/>
                      </a:lnTo>
                      <a:lnTo>
                        <a:pt x="42" y="8"/>
                      </a:lnTo>
                      <a:lnTo>
                        <a:pt x="42" y="7"/>
                      </a:lnTo>
                      <a:lnTo>
                        <a:pt x="41" y="7"/>
                      </a:lnTo>
                      <a:lnTo>
                        <a:pt x="41" y="7"/>
                      </a:lnTo>
                      <a:lnTo>
                        <a:pt x="39" y="7"/>
                      </a:lnTo>
                      <a:lnTo>
                        <a:pt x="37" y="7"/>
                      </a:lnTo>
                      <a:lnTo>
                        <a:pt x="36" y="7"/>
                      </a:lnTo>
                      <a:lnTo>
                        <a:pt x="34" y="7"/>
                      </a:lnTo>
                      <a:lnTo>
                        <a:pt x="34" y="7"/>
                      </a:lnTo>
                      <a:lnTo>
                        <a:pt x="33" y="8"/>
                      </a:lnTo>
                      <a:lnTo>
                        <a:pt x="32" y="8"/>
                      </a:lnTo>
                      <a:lnTo>
                        <a:pt x="31" y="9"/>
                      </a:lnTo>
                      <a:lnTo>
                        <a:pt x="30" y="10"/>
                      </a:lnTo>
                      <a:lnTo>
                        <a:pt x="30" y="10"/>
                      </a:lnTo>
                      <a:lnTo>
                        <a:pt x="30" y="11"/>
                      </a:lnTo>
                      <a:lnTo>
                        <a:pt x="29" y="12"/>
                      </a:lnTo>
                      <a:lnTo>
                        <a:pt x="29" y="13"/>
                      </a:lnTo>
                      <a:lnTo>
                        <a:pt x="28" y="14"/>
                      </a:lnTo>
                      <a:lnTo>
                        <a:pt x="28" y="14"/>
                      </a:lnTo>
                      <a:lnTo>
                        <a:pt x="28" y="14"/>
                      </a:lnTo>
                      <a:lnTo>
                        <a:pt x="28" y="14"/>
                      </a:lnTo>
                      <a:lnTo>
                        <a:pt x="27" y="13"/>
                      </a:lnTo>
                      <a:lnTo>
                        <a:pt x="27" y="13"/>
                      </a:lnTo>
                      <a:lnTo>
                        <a:pt x="26" y="12"/>
                      </a:lnTo>
                      <a:lnTo>
                        <a:pt x="24" y="12"/>
                      </a:lnTo>
                      <a:lnTo>
                        <a:pt x="24" y="12"/>
                      </a:lnTo>
                      <a:lnTo>
                        <a:pt x="22" y="12"/>
                      </a:lnTo>
                      <a:lnTo>
                        <a:pt x="21" y="12"/>
                      </a:lnTo>
                      <a:lnTo>
                        <a:pt x="19" y="12"/>
                      </a:lnTo>
                      <a:lnTo>
                        <a:pt x="17" y="13"/>
                      </a:lnTo>
                      <a:lnTo>
                        <a:pt x="17" y="13"/>
                      </a:lnTo>
                      <a:lnTo>
                        <a:pt x="16" y="14"/>
                      </a:lnTo>
                      <a:lnTo>
                        <a:pt x="15" y="15"/>
                      </a:lnTo>
                      <a:lnTo>
                        <a:pt x="15" y="16"/>
                      </a:lnTo>
                      <a:lnTo>
                        <a:pt x="14" y="17"/>
                      </a:lnTo>
                      <a:lnTo>
                        <a:pt x="14" y="17"/>
                      </a:lnTo>
                      <a:lnTo>
                        <a:pt x="14" y="19"/>
                      </a:lnTo>
                      <a:lnTo>
                        <a:pt x="15" y="20"/>
                      </a:lnTo>
                      <a:lnTo>
                        <a:pt x="16" y="21"/>
                      </a:lnTo>
                      <a:lnTo>
                        <a:pt x="16" y="22"/>
                      </a:lnTo>
                      <a:lnTo>
                        <a:pt x="16" y="22"/>
                      </a:lnTo>
                      <a:lnTo>
                        <a:pt x="15" y="22"/>
                      </a:lnTo>
                      <a:lnTo>
                        <a:pt x="14" y="23"/>
                      </a:lnTo>
                      <a:lnTo>
                        <a:pt x="14" y="23"/>
                      </a:lnTo>
                      <a:lnTo>
                        <a:pt x="13" y="23"/>
                      </a:lnTo>
                      <a:lnTo>
                        <a:pt x="13" y="23"/>
                      </a:lnTo>
                      <a:lnTo>
                        <a:pt x="13" y="23"/>
                      </a:lnTo>
                      <a:lnTo>
                        <a:pt x="13" y="24"/>
                      </a:lnTo>
                      <a:lnTo>
                        <a:pt x="13" y="24"/>
                      </a:lnTo>
                      <a:lnTo>
                        <a:pt x="13" y="24"/>
                      </a:lnTo>
                      <a:lnTo>
                        <a:pt x="13" y="24"/>
                      </a:lnTo>
                      <a:lnTo>
                        <a:pt x="11" y="25"/>
                      </a:lnTo>
                      <a:lnTo>
                        <a:pt x="10" y="25"/>
                      </a:lnTo>
                      <a:lnTo>
                        <a:pt x="9" y="25"/>
                      </a:lnTo>
                      <a:lnTo>
                        <a:pt x="9" y="26"/>
                      </a:lnTo>
                      <a:lnTo>
                        <a:pt x="8" y="26"/>
                      </a:lnTo>
                      <a:lnTo>
                        <a:pt x="8" y="27"/>
                      </a:lnTo>
                      <a:lnTo>
                        <a:pt x="8" y="27"/>
                      </a:lnTo>
                      <a:lnTo>
                        <a:pt x="7" y="28"/>
                      </a:lnTo>
                      <a:lnTo>
                        <a:pt x="8" y="29"/>
                      </a:lnTo>
                      <a:lnTo>
                        <a:pt x="8" y="29"/>
                      </a:lnTo>
                      <a:lnTo>
                        <a:pt x="8" y="30"/>
                      </a:lnTo>
                      <a:lnTo>
                        <a:pt x="8" y="30"/>
                      </a:lnTo>
                      <a:lnTo>
                        <a:pt x="9" y="31"/>
                      </a:lnTo>
                      <a:lnTo>
                        <a:pt x="10" y="31"/>
                      </a:lnTo>
                      <a:lnTo>
                        <a:pt x="10" y="31"/>
                      </a:lnTo>
                      <a:lnTo>
                        <a:pt x="9" y="31"/>
                      </a:lnTo>
                      <a:lnTo>
                        <a:pt x="9" y="31"/>
                      </a:lnTo>
                      <a:lnTo>
                        <a:pt x="8" y="31"/>
                      </a:lnTo>
                      <a:lnTo>
                        <a:pt x="7" y="32"/>
                      </a:lnTo>
                      <a:lnTo>
                        <a:pt x="5" y="32"/>
                      </a:lnTo>
                      <a:lnTo>
                        <a:pt x="5" y="32"/>
                      </a:lnTo>
                      <a:lnTo>
                        <a:pt x="4" y="33"/>
                      </a:lnTo>
                      <a:lnTo>
                        <a:pt x="3" y="34"/>
                      </a:lnTo>
                      <a:lnTo>
                        <a:pt x="2" y="35"/>
                      </a:lnTo>
                      <a:lnTo>
                        <a:pt x="1" y="36"/>
                      </a:lnTo>
                      <a:lnTo>
                        <a:pt x="1" y="36"/>
                      </a:lnTo>
                      <a:lnTo>
                        <a:pt x="0" y="37"/>
                      </a:lnTo>
                      <a:lnTo>
                        <a:pt x="0" y="38"/>
                      </a:lnTo>
                      <a:lnTo>
                        <a:pt x="0" y="40"/>
                      </a:lnTo>
                      <a:lnTo>
                        <a:pt x="0" y="41"/>
                      </a:lnTo>
                      <a:lnTo>
                        <a:pt x="0" y="41"/>
                      </a:lnTo>
                      <a:lnTo>
                        <a:pt x="1" y="42"/>
                      </a:lnTo>
                      <a:lnTo>
                        <a:pt x="2" y="43"/>
                      </a:lnTo>
                      <a:lnTo>
                        <a:pt x="4" y="44"/>
                      </a:lnTo>
                      <a:lnTo>
                        <a:pt x="5" y="44"/>
                      </a:lnTo>
                      <a:lnTo>
                        <a:pt x="5" y="44"/>
                      </a:lnTo>
                      <a:lnTo>
                        <a:pt x="7" y="45"/>
                      </a:lnTo>
                      <a:lnTo>
                        <a:pt x="9" y="45"/>
                      </a:lnTo>
                      <a:lnTo>
                        <a:pt x="9" y="45"/>
                      </a:lnTo>
                      <a:lnTo>
                        <a:pt x="9" y="45"/>
                      </a:lnTo>
                      <a:lnTo>
                        <a:pt x="9" y="45"/>
                      </a:lnTo>
                      <a:lnTo>
                        <a:pt x="9" y="46"/>
                      </a:lnTo>
                      <a:lnTo>
                        <a:pt x="9" y="46"/>
                      </a:lnTo>
                      <a:lnTo>
                        <a:pt x="9" y="46"/>
                      </a:lnTo>
                      <a:lnTo>
                        <a:pt x="9" y="47"/>
                      </a:lnTo>
                      <a:lnTo>
                        <a:pt x="9" y="47"/>
                      </a:lnTo>
                      <a:lnTo>
                        <a:pt x="10" y="47"/>
                      </a:lnTo>
                      <a:lnTo>
                        <a:pt x="10" y="48"/>
                      </a:lnTo>
                      <a:lnTo>
                        <a:pt x="11" y="49"/>
                      </a:lnTo>
                      <a:lnTo>
                        <a:pt x="11" y="49"/>
                      </a:lnTo>
                      <a:lnTo>
                        <a:pt x="13" y="49"/>
                      </a:lnTo>
                      <a:lnTo>
                        <a:pt x="14" y="50"/>
                      </a:lnTo>
                      <a:lnTo>
                        <a:pt x="14" y="50"/>
                      </a:lnTo>
                      <a:lnTo>
                        <a:pt x="15" y="50"/>
                      </a:lnTo>
                      <a:lnTo>
                        <a:pt x="16" y="50"/>
                      </a:lnTo>
                      <a:lnTo>
                        <a:pt x="16" y="50"/>
                      </a:lnTo>
                      <a:lnTo>
                        <a:pt x="15" y="51"/>
                      </a:lnTo>
                      <a:lnTo>
                        <a:pt x="15" y="51"/>
                      </a:lnTo>
                      <a:lnTo>
                        <a:pt x="15" y="51"/>
                      </a:lnTo>
                      <a:lnTo>
                        <a:pt x="15" y="52"/>
                      </a:lnTo>
                      <a:lnTo>
                        <a:pt x="15" y="52"/>
                      </a:lnTo>
                      <a:lnTo>
                        <a:pt x="15" y="52"/>
                      </a:lnTo>
                      <a:lnTo>
                        <a:pt x="15" y="53"/>
                      </a:lnTo>
                      <a:lnTo>
                        <a:pt x="16" y="53"/>
                      </a:lnTo>
                      <a:lnTo>
                        <a:pt x="17" y="54"/>
                      </a:lnTo>
                      <a:lnTo>
                        <a:pt x="17" y="54"/>
                      </a:lnTo>
                      <a:lnTo>
                        <a:pt x="19" y="54"/>
                      </a:lnTo>
                      <a:lnTo>
                        <a:pt x="19" y="54"/>
                      </a:lnTo>
                      <a:lnTo>
                        <a:pt x="18" y="54"/>
                      </a:lnTo>
                      <a:lnTo>
                        <a:pt x="16" y="55"/>
                      </a:lnTo>
                      <a:lnTo>
                        <a:pt x="15" y="55"/>
                      </a:lnTo>
                      <a:lnTo>
                        <a:pt x="15" y="55"/>
                      </a:lnTo>
                      <a:lnTo>
                        <a:pt x="14" y="56"/>
                      </a:lnTo>
                      <a:lnTo>
                        <a:pt x="13" y="56"/>
                      </a:lnTo>
                      <a:lnTo>
                        <a:pt x="12" y="57"/>
                      </a:lnTo>
                      <a:lnTo>
                        <a:pt x="12" y="58"/>
                      </a:lnTo>
                      <a:lnTo>
                        <a:pt x="12" y="58"/>
                      </a:lnTo>
                      <a:lnTo>
                        <a:pt x="12" y="59"/>
                      </a:lnTo>
                      <a:lnTo>
                        <a:pt x="12" y="60"/>
                      </a:lnTo>
                      <a:lnTo>
                        <a:pt x="12" y="61"/>
                      </a:lnTo>
                      <a:lnTo>
                        <a:pt x="12" y="62"/>
                      </a:lnTo>
                      <a:lnTo>
                        <a:pt x="12" y="62"/>
                      </a:lnTo>
                      <a:lnTo>
                        <a:pt x="13" y="62"/>
                      </a:lnTo>
                      <a:lnTo>
                        <a:pt x="14" y="63"/>
                      </a:lnTo>
                      <a:lnTo>
                        <a:pt x="14" y="64"/>
                      </a:lnTo>
                      <a:lnTo>
                        <a:pt x="16" y="64"/>
                      </a:lnTo>
                      <a:lnTo>
                        <a:pt x="16" y="64"/>
                      </a:lnTo>
                      <a:lnTo>
                        <a:pt x="17" y="64"/>
                      </a:lnTo>
                      <a:lnTo>
                        <a:pt x="18" y="65"/>
                      </a:lnTo>
                      <a:lnTo>
                        <a:pt x="19" y="65"/>
                      </a:lnTo>
                      <a:lnTo>
                        <a:pt x="20" y="65"/>
                      </a:lnTo>
                      <a:lnTo>
                        <a:pt x="20" y="65"/>
                      </a:lnTo>
                      <a:lnTo>
                        <a:pt x="21" y="64"/>
                      </a:lnTo>
                      <a:lnTo>
                        <a:pt x="21" y="64"/>
                      </a:lnTo>
                      <a:lnTo>
                        <a:pt x="22" y="64"/>
                      </a:lnTo>
                      <a:lnTo>
                        <a:pt x="23" y="64"/>
                      </a:lnTo>
                      <a:lnTo>
                        <a:pt x="23" y="64"/>
                      </a:lnTo>
                      <a:lnTo>
                        <a:pt x="23" y="64"/>
                      </a:lnTo>
                      <a:lnTo>
                        <a:pt x="23" y="64"/>
                      </a:lnTo>
                      <a:lnTo>
                        <a:pt x="23" y="64"/>
                      </a:lnTo>
                      <a:lnTo>
                        <a:pt x="23" y="65"/>
                      </a:lnTo>
                      <a:lnTo>
                        <a:pt x="23" y="65"/>
                      </a:lnTo>
                      <a:lnTo>
                        <a:pt x="23" y="65"/>
                      </a:lnTo>
                      <a:lnTo>
                        <a:pt x="24" y="66"/>
                      </a:lnTo>
                      <a:lnTo>
                        <a:pt x="25" y="66"/>
                      </a:lnTo>
                      <a:lnTo>
                        <a:pt x="25" y="66"/>
                      </a:lnTo>
                      <a:lnTo>
                        <a:pt x="25" y="66"/>
                      </a:lnTo>
                      <a:lnTo>
                        <a:pt x="25" y="67"/>
                      </a:lnTo>
                      <a:lnTo>
                        <a:pt x="25" y="67"/>
                      </a:lnTo>
                      <a:lnTo>
                        <a:pt x="26" y="67"/>
                      </a:lnTo>
                      <a:lnTo>
                        <a:pt x="26" y="67"/>
                      </a:lnTo>
                      <a:lnTo>
                        <a:pt x="26" y="68"/>
                      </a:lnTo>
                      <a:lnTo>
                        <a:pt x="27" y="68"/>
                      </a:lnTo>
                      <a:lnTo>
                        <a:pt x="28" y="68"/>
                      </a:lnTo>
                      <a:lnTo>
                        <a:pt x="28" y="68"/>
                      </a:lnTo>
                      <a:lnTo>
                        <a:pt x="28" y="68"/>
                      </a:lnTo>
                      <a:lnTo>
                        <a:pt x="28" y="69"/>
                      </a:lnTo>
                      <a:lnTo>
                        <a:pt x="28" y="69"/>
                      </a:lnTo>
                      <a:lnTo>
                        <a:pt x="29" y="70"/>
                      </a:lnTo>
                      <a:lnTo>
                        <a:pt x="29" y="71"/>
                      </a:lnTo>
                      <a:lnTo>
                        <a:pt x="29" y="71"/>
                      </a:lnTo>
                      <a:lnTo>
                        <a:pt x="30" y="72"/>
                      </a:lnTo>
                      <a:lnTo>
                        <a:pt x="31" y="72"/>
                      </a:lnTo>
                      <a:lnTo>
                        <a:pt x="33" y="72"/>
                      </a:lnTo>
                      <a:lnTo>
                        <a:pt x="34" y="72"/>
                      </a:lnTo>
                      <a:lnTo>
                        <a:pt x="34" y="72"/>
                      </a:lnTo>
                      <a:lnTo>
                        <a:pt x="35" y="72"/>
                      </a:lnTo>
                      <a:lnTo>
                        <a:pt x="37" y="72"/>
                      </a:lnTo>
                      <a:lnTo>
                        <a:pt x="38" y="71"/>
                      </a:lnTo>
                      <a:lnTo>
                        <a:pt x="39" y="71"/>
                      </a:lnTo>
                      <a:lnTo>
                        <a:pt x="39" y="71"/>
                      </a:lnTo>
                      <a:lnTo>
                        <a:pt x="40" y="70"/>
                      </a:lnTo>
                      <a:lnTo>
                        <a:pt x="41" y="68"/>
                      </a:lnTo>
                      <a:lnTo>
                        <a:pt x="41" y="68"/>
                      </a:lnTo>
                      <a:lnTo>
                        <a:pt x="41" y="68"/>
                      </a:lnTo>
                      <a:lnTo>
                        <a:pt x="41" y="67"/>
                      </a:lnTo>
                      <a:lnTo>
                        <a:pt x="40" y="67"/>
                      </a:lnTo>
                      <a:lnTo>
                        <a:pt x="40" y="67"/>
                      </a:lnTo>
                      <a:lnTo>
                        <a:pt x="40" y="67"/>
                      </a:lnTo>
                      <a:lnTo>
                        <a:pt x="40" y="67"/>
                      </a:lnTo>
                      <a:lnTo>
                        <a:pt x="41" y="67"/>
                      </a:lnTo>
                      <a:lnTo>
                        <a:pt x="41" y="68"/>
                      </a:lnTo>
                      <a:lnTo>
                        <a:pt x="41" y="69"/>
                      </a:lnTo>
                      <a:lnTo>
                        <a:pt x="40" y="70"/>
                      </a:lnTo>
                      <a:lnTo>
                        <a:pt x="40" y="70"/>
                      </a:lnTo>
                      <a:lnTo>
                        <a:pt x="39" y="71"/>
                      </a:lnTo>
                      <a:lnTo>
                        <a:pt x="38" y="71"/>
                      </a:lnTo>
                      <a:lnTo>
                        <a:pt x="38" y="71"/>
                      </a:lnTo>
                      <a:lnTo>
                        <a:pt x="37" y="72"/>
                      </a:lnTo>
                      <a:lnTo>
                        <a:pt x="36" y="72"/>
                      </a:lnTo>
                      <a:lnTo>
                        <a:pt x="34" y="72"/>
                      </a:lnTo>
                      <a:lnTo>
                        <a:pt x="34" y="72"/>
                      </a:lnTo>
                      <a:lnTo>
                        <a:pt x="33" y="72"/>
                      </a:lnTo>
                      <a:lnTo>
                        <a:pt x="32" y="72"/>
                      </a:lnTo>
                      <a:lnTo>
                        <a:pt x="31" y="72"/>
                      </a:lnTo>
                      <a:lnTo>
                        <a:pt x="30" y="71"/>
                      </a:lnTo>
                      <a:lnTo>
                        <a:pt x="30" y="71"/>
                      </a:lnTo>
                      <a:lnTo>
                        <a:pt x="29" y="70"/>
                      </a:lnTo>
                      <a:lnTo>
                        <a:pt x="29" y="69"/>
                      </a:lnTo>
                      <a:lnTo>
                        <a:pt x="29" y="69"/>
                      </a:lnTo>
                      <a:lnTo>
                        <a:pt x="29" y="69"/>
                      </a:lnTo>
                      <a:lnTo>
                        <a:pt x="29" y="68"/>
                      </a:lnTo>
                      <a:lnTo>
                        <a:pt x="29" y="67"/>
                      </a:lnTo>
                      <a:lnTo>
                        <a:pt x="29" y="67"/>
                      </a:lnTo>
                      <a:lnTo>
                        <a:pt x="30" y="67"/>
                      </a:lnTo>
                      <a:lnTo>
                        <a:pt x="29" y="67"/>
                      </a:lnTo>
                      <a:lnTo>
                        <a:pt x="29" y="67"/>
                      </a:lnTo>
                      <a:lnTo>
                        <a:pt x="29" y="67"/>
                      </a:lnTo>
                      <a:lnTo>
                        <a:pt x="29" y="67"/>
                      </a:lnTo>
                      <a:lnTo>
                        <a:pt x="28" y="67"/>
                      </a:lnTo>
                      <a:lnTo>
                        <a:pt x="28" y="67"/>
                      </a:lnTo>
                      <a:lnTo>
                        <a:pt x="27" y="67"/>
                      </a:lnTo>
                      <a:lnTo>
                        <a:pt x="26" y="67"/>
                      </a:lnTo>
                      <a:lnTo>
                        <a:pt x="26" y="67"/>
                      </a:lnTo>
                      <a:lnTo>
                        <a:pt x="26" y="67"/>
                      </a:lnTo>
                      <a:lnTo>
                        <a:pt x="26" y="66"/>
                      </a:lnTo>
                      <a:lnTo>
                        <a:pt x="26" y="66"/>
                      </a:lnTo>
                      <a:lnTo>
                        <a:pt x="26" y="66"/>
                      </a:lnTo>
                      <a:lnTo>
                        <a:pt x="26" y="65"/>
                      </a:lnTo>
                      <a:lnTo>
                        <a:pt x="26" y="65"/>
                      </a:lnTo>
                      <a:lnTo>
                        <a:pt x="26" y="65"/>
                      </a:lnTo>
                      <a:lnTo>
                        <a:pt x="26" y="65"/>
                      </a:lnTo>
                      <a:lnTo>
                        <a:pt x="25" y="66"/>
                      </a:lnTo>
                      <a:lnTo>
                        <a:pt x="25" y="66"/>
                      </a:lnTo>
                      <a:lnTo>
                        <a:pt x="24" y="65"/>
                      </a:lnTo>
                      <a:lnTo>
                        <a:pt x="23" y="65"/>
                      </a:lnTo>
                      <a:lnTo>
                        <a:pt x="23" y="64"/>
                      </a:lnTo>
                      <a:lnTo>
                        <a:pt x="23" y="64"/>
                      </a:lnTo>
                      <a:lnTo>
                        <a:pt x="23" y="64"/>
                      </a:lnTo>
                      <a:lnTo>
                        <a:pt x="23" y="64"/>
                      </a:lnTo>
                      <a:lnTo>
                        <a:pt x="23" y="64"/>
                      </a:lnTo>
                      <a:lnTo>
                        <a:pt x="22" y="63"/>
                      </a:lnTo>
                      <a:lnTo>
                        <a:pt x="22" y="63"/>
                      </a:lnTo>
                      <a:lnTo>
                        <a:pt x="21" y="64"/>
                      </a:lnTo>
                      <a:lnTo>
                        <a:pt x="21" y="64"/>
                      </a:lnTo>
                      <a:lnTo>
                        <a:pt x="20" y="64"/>
                      </a:lnTo>
                      <a:lnTo>
                        <a:pt x="19" y="64"/>
                      </a:lnTo>
                      <a:lnTo>
                        <a:pt x="19" y="64"/>
                      </a:lnTo>
                      <a:lnTo>
                        <a:pt x="18" y="64"/>
                      </a:lnTo>
                      <a:lnTo>
                        <a:pt x="17" y="64"/>
                      </a:lnTo>
                      <a:lnTo>
                        <a:pt x="15" y="63"/>
                      </a:lnTo>
                      <a:lnTo>
                        <a:pt x="15" y="63"/>
                      </a:lnTo>
                      <a:lnTo>
                        <a:pt x="14" y="63"/>
                      </a:lnTo>
                      <a:lnTo>
                        <a:pt x="13" y="62"/>
                      </a:lnTo>
                      <a:lnTo>
                        <a:pt x="12" y="61"/>
                      </a:lnTo>
                      <a:lnTo>
                        <a:pt x="12" y="60"/>
                      </a:lnTo>
                      <a:lnTo>
                        <a:pt x="12" y="60"/>
                      </a:lnTo>
                      <a:lnTo>
                        <a:pt x="12" y="59"/>
                      </a:lnTo>
                      <a:lnTo>
                        <a:pt x="13" y="58"/>
                      </a:lnTo>
                      <a:lnTo>
                        <a:pt x="13" y="57"/>
                      </a:lnTo>
                      <a:lnTo>
                        <a:pt x="14" y="56"/>
                      </a:lnTo>
                      <a:lnTo>
                        <a:pt x="14" y="56"/>
                      </a:lnTo>
                      <a:lnTo>
                        <a:pt x="15" y="56"/>
                      </a:lnTo>
                      <a:lnTo>
                        <a:pt x="16" y="55"/>
                      </a:lnTo>
                      <a:lnTo>
                        <a:pt x="18" y="55"/>
                      </a:lnTo>
                      <a:lnTo>
                        <a:pt x="18" y="55"/>
                      </a:lnTo>
                      <a:lnTo>
                        <a:pt x="19" y="55"/>
                      </a:lnTo>
                      <a:lnTo>
                        <a:pt x="19" y="55"/>
                      </a:lnTo>
                      <a:lnTo>
                        <a:pt x="19" y="55"/>
                      </a:lnTo>
                      <a:lnTo>
                        <a:pt x="21" y="55"/>
                      </a:lnTo>
                      <a:lnTo>
                        <a:pt x="21" y="55"/>
                      </a:lnTo>
                      <a:lnTo>
                        <a:pt x="21" y="55"/>
                      </a:lnTo>
                      <a:lnTo>
                        <a:pt x="21" y="55"/>
                      </a:lnTo>
                      <a:lnTo>
                        <a:pt x="21" y="55"/>
                      </a:lnTo>
                      <a:lnTo>
                        <a:pt x="20" y="54"/>
                      </a:lnTo>
                      <a:lnTo>
                        <a:pt x="19" y="54"/>
                      </a:lnTo>
                      <a:lnTo>
                        <a:pt x="19" y="54"/>
                      </a:lnTo>
                      <a:lnTo>
                        <a:pt x="19" y="54"/>
                      </a:lnTo>
                      <a:lnTo>
                        <a:pt x="19" y="54"/>
                      </a:lnTo>
                      <a:lnTo>
                        <a:pt x="17" y="53"/>
                      </a:lnTo>
                      <a:lnTo>
                        <a:pt x="16" y="53"/>
                      </a:lnTo>
                      <a:lnTo>
                        <a:pt x="16" y="53"/>
                      </a:lnTo>
                      <a:lnTo>
                        <a:pt x="15" y="53"/>
                      </a:lnTo>
                      <a:lnTo>
                        <a:pt x="15" y="52"/>
                      </a:lnTo>
                      <a:lnTo>
                        <a:pt x="15" y="52"/>
                      </a:lnTo>
                      <a:lnTo>
                        <a:pt x="15" y="52"/>
                      </a:lnTo>
                      <a:lnTo>
                        <a:pt x="15" y="51"/>
                      </a:lnTo>
                      <a:lnTo>
                        <a:pt x="16" y="51"/>
                      </a:lnTo>
                      <a:lnTo>
                        <a:pt x="16" y="51"/>
                      </a:lnTo>
                      <a:lnTo>
                        <a:pt x="16" y="50"/>
                      </a:lnTo>
                      <a:lnTo>
                        <a:pt x="16" y="50"/>
                      </a:lnTo>
                      <a:lnTo>
                        <a:pt x="16" y="50"/>
                      </a:lnTo>
                      <a:lnTo>
                        <a:pt x="16" y="50"/>
                      </a:lnTo>
                      <a:lnTo>
                        <a:pt x="16" y="50"/>
                      </a:lnTo>
                      <a:lnTo>
                        <a:pt x="15" y="50"/>
                      </a:lnTo>
                      <a:lnTo>
                        <a:pt x="15" y="50"/>
                      </a:lnTo>
                      <a:lnTo>
                        <a:pt x="13" y="49"/>
                      </a:lnTo>
                      <a:lnTo>
                        <a:pt x="13" y="49"/>
                      </a:lnTo>
                      <a:lnTo>
                        <a:pt x="11" y="48"/>
                      </a:lnTo>
                      <a:lnTo>
                        <a:pt x="11" y="48"/>
                      </a:lnTo>
                      <a:lnTo>
                        <a:pt x="10" y="47"/>
                      </a:lnTo>
                      <a:lnTo>
                        <a:pt x="9" y="47"/>
                      </a:lnTo>
                      <a:lnTo>
                        <a:pt x="9" y="46"/>
                      </a:lnTo>
                      <a:lnTo>
                        <a:pt x="9" y="46"/>
                      </a:lnTo>
                      <a:lnTo>
                        <a:pt x="10" y="45"/>
                      </a:lnTo>
                      <a:lnTo>
                        <a:pt x="10" y="45"/>
                      </a:lnTo>
                      <a:lnTo>
                        <a:pt x="10" y="45"/>
                      </a:lnTo>
                      <a:lnTo>
                        <a:pt x="10" y="45"/>
                      </a:lnTo>
                      <a:lnTo>
                        <a:pt x="9" y="45"/>
                      </a:lnTo>
                      <a:lnTo>
                        <a:pt x="8" y="45"/>
                      </a:lnTo>
                      <a:lnTo>
                        <a:pt x="8" y="45"/>
                      </a:lnTo>
                      <a:lnTo>
                        <a:pt x="6" y="44"/>
                      </a:lnTo>
                      <a:lnTo>
                        <a:pt x="4" y="44"/>
                      </a:lnTo>
                      <a:lnTo>
                        <a:pt x="3" y="43"/>
                      </a:lnTo>
                      <a:lnTo>
                        <a:pt x="3" y="43"/>
                      </a:lnTo>
                      <a:lnTo>
                        <a:pt x="2" y="42"/>
                      </a:lnTo>
                      <a:lnTo>
                        <a:pt x="1" y="41"/>
                      </a:lnTo>
                      <a:lnTo>
                        <a:pt x="0" y="40"/>
                      </a:lnTo>
                      <a:lnTo>
                        <a:pt x="0" y="39"/>
                      </a:lnTo>
                      <a:lnTo>
                        <a:pt x="0" y="39"/>
                      </a:lnTo>
                      <a:lnTo>
                        <a:pt x="0" y="38"/>
                      </a:lnTo>
                      <a:lnTo>
                        <a:pt x="1" y="37"/>
                      </a:lnTo>
                      <a:lnTo>
                        <a:pt x="1" y="36"/>
                      </a:lnTo>
                      <a:lnTo>
                        <a:pt x="2" y="35"/>
                      </a:lnTo>
                      <a:lnTo>
                        <a:pt x="2" y="35"/>
                      </a:lnTo>
                      <a:lnTo>
                        <a:pt x="3" y="34"/>
                      </a:lnTo>
                      <a:lnTo>
                        <a:pt x="4" y="33"/>
                      </a:lnTo>
                      <a:lnTo>
                        <a:pt x="6" y="32"/>
                      </a:lnTo>
                      <a:lnTo>
                        <a:pt x="6" y="32"/>
                      </a:lnTo>
                      <a:lnTo>
                        <a:pt x="8" y="32"/>
                      </a:lnTo>
                      <a:lnTo>
                        <a:pt x="9" y="32"/>
                      </a:lnTo>
                      <a:lnTo>
                        <a:pt x="9" y="32"/>
                      </a:lnTo>
                      <a:lnTo>
                        <a:pt x="10" y="32"/>
                      </a:lnTo>
                      <a:lnTo>
                        <a:pt x="11" y="32"/>
                      </a:lnTo>
                      <a:lnTo>
                        <a:pt x="12" y="32"/>
                      </a:lnTo>
                      <a:lnTo>
                        <a:pt x="12" y="32"/>
                      </a:lnTo>
                      <a:lnTo>
                        <a:pt x="12" y="32"/>
                      </a:lnTo>
                      <a:lnTo>
                        <a:pt x="12" y="32"/>
                      </a:lnTo>
                      <a:lnTo>
                        <a:pt x="12" y="32"/>
                      </a:lnTo>
                      <a:lnTo>
                        <a:pt x="12" y="32"/>
                      </a:lnTo>
                      <a:lnTo>
                        <a:pt x="12" y="32"/>
                      </a:lnTo>
                      <a:lnTo>
                        <a:pt x="11" y="31"/>
                      </a:lnTo>
                      <a:lnTo>
                        <a:pt x="9" y="30"/>
                      </a:lnTo>
                      <a:lnTo>
                        <a:pt x="9" y="30"/>
                      </a:lnTo>
                      <a:lnTo>
                        <a:pt x="9" y="29"/>
                      </a:lnTo>
                      <a:lnTo>
                        <a:pt x="8" y="29"/>
                      </a:lnTo>
                      <a:lnTo>
                        <a:pt x="8" y="28"/>
                      </a:lnTo>
                      <a:lnTo>
                        <a:pt x="8" y="28"/>
                      </a:lnTo>
                      <a:lnTo>
                        <a:pt x="8" y="27"/>
                      </a:lnTo>
                      <a:lnTo>
                        <a:pt x="9" y="26"/>
                      </a:lnTo>
                      <a:lnTo>
                        <a:pt x="9" y="26"/>
                      </a:lnTo>
                      <a:lnTo>
                        <a:pt x="10" y="26"/>
                      </a:lnTo>
                      <a:lnTo>
                        <a:pt x="12" y="25"/>
                      </a:lnTo>
                      <a:lnTo>
                        <a:pt x="14" y="25"/>
                      </a:lnTo>
                      <a:lnTo>
                        <a:pt x="14" y="25"/>
                      </a:lnTo>
                      <a:lnTo>
                        <a:pt x="14" y="25"/>
                      </a:lnTo>
                      <a:lnTo>
                        <a:pt x="14" y="25"/>
                      </a:lnTo>
                      <a:lnTo>
                        <a:pt x="14" y="25"/>
                      </a:lnTo>
                      <a:lnTo>
                        <a:pt x="14" y="24"/>
                      </a:lnTo>
                      <a:lnTo>
                        <a:pt x="14" y="24"/>
                      </a:lnTo>
                      <a:lnTo>
                        <a:pt x="14" y="23"/>
                      </a:lnTo>
                      <a:lnTo>
                        <a:pt x="14" y="23"/>
                      </a:lnTo>
                      <a:lnTo>
                        <a:pt x="14" y="23"/>
                      </a:lnTo>
                      <a:lnTo>
                        <a:pt x="15" y="23"/>
                      </a:lnTo>
                      <a:lnTo>
                        <a:pt x="16" y="23"/>
                      </a:lnTo>
                      <a:lnTo>
                        <a:pt x="16" y="23"/>
                      </a:lnTo>
                      <a:lnTo>
                        <a:pt x="17" y="23"/>
                      </a:lnTo>
                      <a:lnTo>
                        <a:pt x="17" y="23"/>
                      </a:lnTo>
                      <a:lnTo>
                        <a:pt x="17" y="23"/>
                      </a:lnTo>
                      <a:lnTo>
                        <a:pt x="18" y="23"/>
                      </a:lnTo>
                      <a:lnTo>
                        <a:pt x="18" y="23"/>
                      </a:lnTo>
                      <a:lnTo>
                        <a:pt x="18" y="23"/>
                      </a:lnTo>
                      <a:lnTo>
                        <a:pt x="16" y="20"/>
                      </a:lnTo>
                      <a:lnTo>
                        <a:pt x="15" y="19"/>
                      </a:lnTo>
                      <a:lnTo>
                        <a:pt x="15" y="18"/>
                      </a:lnTo>
                      <a:lnTo>
                        <a:pt x="15" y="18"/>
                      </a:lnTo>
                      <a:lnTo>
                        <a:pt x="15" y="16"/>
                      </a:lnTo>
                      <a:lnTo>
                        <a:pt x="16" y="15"/>
                      </a:lnTo>
                      <a:lnTo>
                        <a:pt x="16" y="14"/>
                      </a:lnTo>
                      <a:lnTo>
                        <a:pt x="18" y="13"/>
                      </a:lnTo>
                      <a:lnTo>
                        <a:pt x="18" y="13"/>
                      </a:lnTo>
                      <a:lnTo>
                        <a:pt x="19" y="13"/>
                      </a:lnTo>
                      <a:lnTo>
                        <a:pt x="21" y="12"/>
                      </a:lnTo>
                      <a:lnTo>
                        <a:pt x="22" y="12"/>
                      </a:lnTo>
                      <a:lnTo>
                        <a:pt x="24" y="12"/>
                      </a:lnTo>
                      <a:lnTo>
                        <a:pt x="24" y="12"/>
                      </a:lnTo>
                      <a:lnTo>
                        <a:pt x="25" y="13"/>
                      </a:lnTo>
                      <a:lnTo>
                        <a:pt x="27" y="13"/>
                      </a:lnTo>
                      <a:lnTo>
                        <a:pt x="27" y="13"/>
                      </a:lnTo>
                      <a:lnTo>
                        <a:pt x="28" y="14"/>
                      </a:lnTo>
                      <a:lnTo>
                        <a:pt x="28" y="14"/>
                      </a:lnTo>
                      <a:lnTo>
                        <a:pt x="29" y="14"/>
                      </a:lnTo>
                      <a:lnTo>
                        <a:pt x="29" y="14"/>
                      </a:lnTo>
                      <a:lnTo>
                        <a:pt x="29" y="14"/>
                      </a:lnTo>
                      <a:lnTo>
                        <a:pt x="29" y="14"/>
                      </a:lnTo>
                      <a:lnTo>
                        <a:pt x="29" y="14"/>
                      </a:lnTo>
                      <a:lnTo>
                        <a:pt x="29" y="14"/>
                      </a:lnTo>
                      <a:lnTo>
                        <a:pt x="29" y="13"/>
                      </a:lnTo>
                      <a:lnTo>
                        <a:pt x="29" y="12"/>
                      </a:lnTo>
                      <a:lnTo>
                        <a:pt x="30" y="11"/>
                      </a:lnTo>
                      <a:lnTo>
                        <a:pt x="31" y="10"/>
                      </a:lnTo>
                      <a:lnTo>
                        <a:pt x="31" y="10"/>
                      </a:lnTo>
                      <a:lnTo>
                        <a:pt x="32" y="9"/>
                      </a:lnTo>
                      <a:lnTo>
                        <a:pt x="34" y="8"/>
                      </a:lnTo>
                      <a:lnTo>
                        <a:pt x="35" y="7"/>
                      </a:lnTo>
                      <a:lnTo>
                        <a:pt x="37" y="7"/>
                      </a:lnTo>
                      <a:lnTo>
                        <a:pt x="37" y="7"/>
                      </a:lnTo>
                      <a:lnTo>
                        <a:pt x="38" y="7"/>
                      </a:lnTo>
                      <a:lnTo>
                        <a:pt x="39" y="7"/>
                      </a:lnTo>
                      <a:lnTo>
                        <a:pt x="40" y="7"/>
                      </a:lnTo>
                      <a:lnTo>
                        <a:pt x="42" y="8"/>
                      </a:lnTo>
                      <a:lnTo>
                        <a:pt x="42" y="8"/>
                      </a:lnTo>
                      <a:lnTo>
                        <a:pt x="42" y="8"/>
                      </a:lnTo>
                      <a:lnTo>
                        <a:pt x="42" y="8"/>
                      </a:lnTo>
                      <a:lnTo>
                        <a:pt x="42" y="8"/>
                      </a:lnTo>
                      <a:lnTo>
                        <a:pt x="42" y="8"/>
                      </a:lnTo>
                      <a:lnTo>
                        <a:pt x="42" y="8"/>
                      </a:lnTo>
                      <a:lnTo>
                        <a:pt x="42" y="8"/>
                      </a:lnTo>
                      <a:lnTo>
                        <a:pt x="43" y="9"/>
                      </a:lnTo>
                      <a:lnTo>
                        <a:pt x="43" y="9"/>
                      </a:lnTo>
                      <a:lnTo>
                        <a:pt x="43" y="9"/>
                      </a:lnTo>
                      <a:lnTo>
                        <a:pt x="43" y="9"/>
                      </a:lnTo>
                      <a:lnTo>
                        <a:pt x="43" y="9"/>
                      </a:lnTo>
                      <a:lnTo>
                        <a:pt x="43" y="9"/>
                      </a:lnTo>
                      <a:lnTo>
                        <a:pt x="43" y="8"/>
                      </a:lnTo>
                      <a:lnTo>
                        <a:pt x="43" y="8"/>
                      </a:lnTo>
                      <a:lnTo>
                        <a:pt x="43" y="8"/>
                      </a:lnTo>
                      <a:lnTo>
                        <a:pt x="43" y="8"/>
                      </a:lnTo>
                      <a:lnTo>
                        <a:pt x="44" y="8"/>
                      </a:lnTo>
                      <a:lnTo>
                        <a:pt x="45" y="8"/>
                      </a:lnTo>
                      <a:lnTo>
                        <a:pt x="46" y="9"/>
                      </a:lnTo>
                      <a:lnTo>
                        <a:pt x="46" y="9"/>
                      </a:lnTo>
                      <a:lnTo>
                        <a:pt x="46" y="9"/>
                      </a:lnTo>
                      <a:lnTo>
                        <a:pt x="46" y="9"/>
                      </a:lnTo>
                      <a:lnTo>
                        <a:pt x="46" y="9"/>
                      </a:lnTo>
                      <a:lnTo>
                        <a:pt x="46" y="9"/>
                      </a:lnTo>
                      <a:lnTo>
                        <a:pt x="46" y="9"/>
                      </a:lnTo>
                      <a:lnTo>
                        <a:pt x="48" y="9"/>
                      </a:lnTo>
                      <a:lnTo>
                        <a:pt x="49" y="8"/>
                      </a:lnTo>
                      <a:lnTo>
                        <a:pt x="50" y="8"/>
                      </a:lnTo>
                      <a:lnTo>
                        <a:pt x="50" y="8"/>
                      </a:lnTo>
                      <a:lnTo>
                        <a:pt x="51" y="9"/>
                      </a:lnTo>
                      <a:lnTo>
                        <a:pt x="52" y="9"/>
                      </a:lnTo>
                      <a:lnTo>
                        <a:pt x="52" y="9"/>
                      </a:lnTo>
                      <a:lnTo>
                        <a:pt x="53" y="9"/>
                      </a:lnTo>
                      <a:lnTo>
                        <a:pt x="54" y="10"/>
                      </a:lnTo>
                      <a:lnTo>
                        <a:pt x="54" y="10"/>
                      </a:lnTo>
                      <a:lnTo>
                        <a:pt x="54" y="10"/>
                      </a:lnTo>
                      <a:lnTo>
                        <a:pt x="54" y="10"/>
                      </a:lnTo>
                      <a:lnTo>
                        <a:pt x="54" y="10"/>
                      </a:lnTo>
                      <a:lnTo>
                        <a:pt x="54" y="10"/>
                      </a:lnTo>
                      <a:lnTo>
                        <a:pt x="53" y="8"/>
                      </a:lnTo>
                      <a:lnTo>
                        <a:pt x="53" y="7"/>
                      </a:lnTo>
                      <a:lnTo>
                        <a:pt x="53" y="7"/>
                      </a:lnTo>
                      <a:lnTo>
                        <a:pt x="52" y="6"/>
                      </a:lnTo>
                      <a:lnTo>
                        <a:pt x="53" y="5"/>
                      </a:lnTo>
                      <a:lnTo>
                        <a:pt x="53" y="4"/>
                      </a:lnTo>
                      <a:lnTo>
                        <a:pt x="53" y="4"/>
                      </a:lnTo>
                      <a:lnTo>
                        <a:pt x="53" y="4"/>
                      </a:lnTo>
                      <a:lnTo>
                        <a:pt x="55" y="2"/>
                      </a:lnTo>
                      <a:lnTo>
                        <a:pt x="56" y="2"/>
                      </a:lnTo>
                      <a:lnTo>
                        <a:pt x="58" y="1"/>
                      </a:lnTo>
                      <a:lnTo>
                        <a:pt x="60" y="1"/>
                      </a:lnTo>
                      <a:lnTo>
                        <a:pt x="60" y="1"/>
                      </a:lnTo>
                      <a:lnTo>
                        <a:pt x="61" y="1"/>
                      </a:lnTo>
                      <a:lnTo>
                        <a:pt x="63" y="1"/>
                      </a:lnTo>
                      <a:lnTo>
                        <a:pt x="64" y="2"/>
                      </a:lnTo>
                      <a:lnTo>
                        <a:pt x="66" y="2"/>
                      </a:lnTo>
                      <a:lnTo>
                        <a:pt x="66" y="2"/>
                      </a:lnTo>
                      <a:lnTo>
                        <a:pt x="66" y="3"/>
                      </a:lnTo>
                      <a:lnTo>
                        <a:pt x="67" y="4"/>
                      </a:lnTo>
                      <a:lnTo>
                        <a:pt x="67" y="5"/>
                      </a:lnTo>
                      <a:lnTo>
                        <a:pt x="67" y="6"/>
                      </a:lnTo>
                      <a:lnTo>
                        <a:pt x="67" y="6"/>
                      </a:lnTo>
                      <a:lnTo>
                        <a:pt x="67" y="7"/>
                      </a:lnTo>
                      <a:lnTo>
                        <a:pt x="67" y="8"/>
                      </a:lnTo>
                      <a:lnTo>
                        <a:pt x="66" y="9"/>
                      </a:lnTo>
                      <a:lnTo>
                        <a:pt x="66" y="9"/>
                      </a:lnTo>
                      <a:lnTo>
                        <a:pt x="66" y="9"/>
                      </a:lnTo>
                      <a:lnTo>
                        <a:pt x="66" y="9"/>
                      </a:lnTo>
                      <a:lnTo>
                        <a:pt x="66" y="9"/>
                      </a:lnTo>
                      <a:lnTo>
                        <a:pt x="66" y="9"/>
                      </a:lnTo>
                      <a:lnTo>
                        <a:pt x="66" y="9"/>
                      </a:lnTo>
                      <a:lnTo>
                        <a:pt x="67" y="9"/>
                      </a:lnTo>
                      <a:lnTo>
                        <a:pt x="67" y="9"/>
                      </a:lnTo>
                      <a:lnTo>
                        <a:pt x="68" y="9"/>
                      </a:lnTo>
                      <a:lnTo>
                        <a:pt x="69" y="9"/>
                      </a:lnTo>
                      <a:lnTo>
                        <a:pt x="70" y="10"/>
                      </a:lnTo>
                      <a:lnTo>
                        <a:pt x="70" y="10"/>
                      </a:lnTo>
                      <a:lnTo>
                        <a:pt x="71" y="10"/>
                      </a:lnTo>
                      <a:lnTo>
                        <a:pt x="71" y="11"/>
                      </a:lnTo>
                      <a:lnTo>
                        <a:pt x="71" y="13"/>
                      </a:lnTo>
                      <a:lnTo>
                        <a:pt x="71" y="13"/>
                      </a:lnTo>
                      <a:lnTo>
                        <a:pt x="71" y="13"/>
                      </a:lnTo>
                      <a:lnTo>
                        <a:pt x="71" y="13"/>
                      </a:lnTo>
                      <a:lnTo>
                        <a:pt x="72" y="13"/>
                      </a:lnTo>
                      <a:lnTo>
                        <a:pt x="72"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09" name="Freeform 1145">
                  <a:extLst>
                    <a:ext uri="{FF2B5EF4-FFF2-40B4-BE49-F238E27FC236}">
                      <a16:creationId xmlns:a16="http://schemas.microsoft.com/office/drawing/2014/main" id="{C2C6B280-0ADF-4874-B9C7-8E25B85B2D64}"/>
                    </a:ext>
                  </a:extLst>
                </p:cNvPr>
                <p:cNvSpPr>
                  <a:spLocks/>
                </p:cNvSpPr>
                <p:nvPr/>
              </p:nvSpPr>
              <p:spPr bwMode="auto">
                <a:xfrm>
                  <a:off x="3092" y="1425"/>
                  <a:ext cx="13" cy="36"/>
                </a:xfrm>
                <a:custGeom>
                  <a:avLst/>
                  <a:gdLst>
                    <a:gd name="T0" fmla="*/ 9 w 13"/>
                    <a:gd name="T1" fmla="*/ 0 h 36"/>
                    <a:gd name="T2" fmla="*/ 9 w 13"/>
                    <a:gd name="T3" fmla="*/ 0 h 36"/>
                    <a:gd name="T4" fmla="*/ 10 w 13"/>
                    <a:gd name="T5" fmla="*/ 3 h 36"/>
                    <a:gd name="T6" fmla="*/ 11 w 13"/>
                    <a:gd name="T7" fmla="*/ 6 h 36"/>
                    <a:gd name="T8" fmla="*/ 11 w 13"/>
                    <a:gd name="T9" fmla="*/ 9 h 36"/>
                    <a:gd name="T10" fmla="*/ 12 w 13"/>
                    <a:gd name="T11" fmla="*/ 12 h 36"/>
                    <a:gd name="T12" fmla="*/ 12 w 13"/>
                    <a:gd name="T13" fmla="*/ 15 h 36"/>
                    <a:gd name="T14" fmla="*/ 12 w 13"/>
                    <a:gd name="T15" fmla="*/ 18 h 36"/>
                    <a:gd name="T16" fmla="*/ 12 w 13"/>
                    <a:gd name="T17" fmla="*/ 21 h 36"/>
                    <a:gd name="T18" fmla="*/ 12 w 13"/>
                    <a:gd name="T19" fmla="*/ 24 h 36"/>
                    <a:gd name="T20" fmla="*/ 12 w 13"/>
                    <a:gd name="T21" fmla="*/ 24 h 36"/>
                    <a:gd name="T22" fmla="*/ 12 w 13"/>
                    <a:gd name="T23" fmla="*/ 26 h 36"/>
                    <a:gd name="T24" fmla="*/ 11 w 13"/>
                    <a:gd name="T25" fmla="*/ 28 h 36"/>
                    <a:gd name="T26" fmla="*/ 11 w 13"/>
                    <a:gd name="T27" fmla="*/ 29 h 36"/>
                    <a:gd name="T28" fmla="*/ 10 w 13"/>
                    <a:gd name="T29" fmla="*/ 30 h 36"/>
                    <a:gd name="T30" fmla="*/ 10 w 13"/>
                    <a:gd name="T31" fmla="*/ 31 h 36"/>
                    <a:gd name="T32" fmla="*/ 8 w 13"/>
                    <a:gd name="T33" fmla="*/ 32 h 36"/>
                    <a:gd name="T34" fmla="*/ 7 w 13"/>
                    <a:gd name="T35" fmla="*/ 33 h 36"/>
                    <a:gd name="T36" fmla="*/ 7 w 13"/>
                    <a:gd name="T37" fmla="*/ 33 h 36"/>
                    <a:gd name="T38" fmla="*/ 5 w 13"/>
                    <a:gd name="T39" fmla="*/ 33 h 36"/>
                    <a:gd name="T40" fmla="*/ 2 w 13"/>
                    <a:gd name="T41" fmla="*/ 33 h 36"/>
                    <a:gd name="T42" fmla="*/ 1 w 13"/>
                    <a:gd name="T43" fmla="*/ 34 h 36"/>
                    <a:gd name="T44" fmla="*/ 0 w 13"/>
                    <a:gd name="T45" fmla="*/ 34 h 36"/>
                    <a:gd name="T46" fmla="*/ 0 w 13"/>
                    <a:gd name="T47" fmla="*/ 35 h 36"/>
                    <a:gd name="T48" fmla="*/ 0 w 13"/>
                    <a:gd name="T49" fmla="*/ 36 h 36"/>
                    <a:gd name="T50" fmla="*/ 0 w 13"/>
                    <a:gd name="T51" fmla="*/ 36 h 36"/>
                    <a:gd name="T52" fmla="*/ 0 w 13"/>
                    <a:gd name="T53" fmla="*/ 36 h 36"/>
                    <a:gd name="T54" fmla="*/ 0 w 13"/>
                    <a:gd name="T55" fmla="*/ 36 h 36"/>
                    <a:gd name="T56" fmla="*/ 0 w 13"/>
                    <a:gd name="T57" fmla="*/ 36 h 36"/>
                    <a:gd name="T58" fmla="*/ 0 w 13"/>
                    <a:gd name="T59" fmla="*/ 35 h 36"/>
                    <a:gd name="T60" fmla="*/ 0 w 13"/>
                    <a:gd name="T61" fmla="*/ 34 h 36"/>
                    <a:gd name="T62" fmla="*/ 1 w 13"/>
                    <a:gd name="T63" fmla="*/ 34 h 36"/>
                    <a:gd name="T64" fmla="*/ 2 w 13"/>
                    <a:gd name="T65" fmla="*/ 34 h 36"/>
                    <a:gd name="T66" fmla="*/ 4 w 13"/>
                    <a:gd name="T67" fmla="*/ 33 h 36"/>
                    <a:gd name="T68" fmla="*/ 5 w 13"/>
                    <a:gd name="T69" fmla="*/ 33 h 36"/>
                    <a:gd name="T70" fmla="*/ 5 w 13"/>
                    <a:gd name="T71" fmla="*/ 33 h 36"/>
                    <a:gd name="T72" fmla="*/ 6 w 13"/>
                    <a:gd name="T73" fmla="*/ 33 h 36"/>
                    <a:gd name="T74" fmla="*/ 8 w 13"/>
                    <a:gd name="T75" fmla="*/ 33 h 36"/>
                    <a:gd name="T76" fmla="*/ 9 w 13"/>
                    <a:gd name="T77" fmla="*/ 32 h 36"/>
                    <a:gd name="T78" fmla="*/ 10 w 13"/>
                    <a:gd name="T79" fmla="*/ 32 h 36"/>
                    <a:gd name="T80" fmla="*/ 10 w 13"/>
                    <a:gd name="T81" fmla="*/ 32 h 36"/>
                    <a:gd name="T82" fmla="*/ 10 w 13"/>
                    <a:gd name="T83" fmla="*/ 31 h 36"/>
                    <a:gd name="T84" fmla="*/ 11 w 13"/>
                    <a:gd name="T85" fmla="*/ 30 h 36"/>
                    <a:gd name="T86" fmla="*/ 12 w 13"/>
                    <a:gd name="T87" fmla="*/ 29 h 36"/>
                    <a:gd name="T88" fmla="*/ 12 w 13"/>
                    <a:gd name="T89" fmla="*/ 28 h 36"/>
                    <a:gd name="T90" fmla="*/ 12 w 13"/>
                    <a:gd name="T91" fmla="*/ 28 h 36"/>
                    <a:gd name="T92" fmla="*/ 12 w 13"/>
                    <a:gd name="T93" fmla="*/ 26 h 36"/>
                    <a:gd name="T94" fmla="*/ 13 w 13"/>
                    <a:gd name="T95" fmla="*/ 23 h 36"/>
                    <a:gd name="T96" fmla="*/ 13 w 13"/>
                    <a:gd name="T97" fmla="*/ 23 h 36"/>
                    <a:gd name="T98" fmla="*/ 13 w 13"/>
                    <a:gd name="T99" fmla="*/ 20 h 36"/>
                    <a:gd name="T100" fmla="*/ 13 w 13"/>
                    <a:gd name="T101" fmla="*/ 17 h 36"/>
                    <a:gd name="T102" fmla="*/ 13 w 13"/>
                    <a:gd name="T103" fmla="*/ 14 h 36"/>
                    <a:gd name="T104" fmla="*/ 12 w 13"/>
                    <a:gd name="T105" fmla="*/ 11 h 36"/>
                    <a:gd name="T106" fmla="*/ 12 w 13"/>
                    <a:gd name="T107" fmla="*/ 11 h 36"/>
                    <a:gd name="T108" fmla="*/ 12 w 13"/>
                    <a:gd name="T109" fmla="*/ 8 h 36"/>
                    <a:gd name="T110" fmla="*/ 11 w 13"/>
                    <a:gd name="T111" fmla="*/ 6 h 36"/>
                    <a:gd name="T112" fmla="*/ 9 w 13"/>
                    <a:gd name="T113" fmla="*/ 0 h 36"/>
                    <a:gd name="T114" fmla="*/ 9 w 13"/>
                    <a:gd name="T115" fmla="*/ 0 h 36"/>
                    <a:gd name="T116" fmla="*/ 9 w 13"/>
                    <a:gd name="T1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 h="36">
                      <a:moveTo>
                        <a:pt x="9" y="0"/>
                      </a:moveTo>
                      <a:lnTo>
                        <a:pt x="9" y="0"/>
                      </a:lnTo>
                      <a:lnTo>
                        <a:pt x="10" y="3"/>
                      </a:lnTo>
                      <a:lnTo>
                        <a:pt x="11" y="6"/>
                      </a:lnTo>
                      <a:lnTo>
                        <a:pt x="11" y="9"/>
                      </a:lnTo>
                      <a:lnTo>
                        <a:pt x="12" y="12"/>
                      </a:lnTo>
                      <a:lnTo>
                        <a:pt x="12" y="15"/>
                      </a:lnTo>
                      <a:lnTo>
                        <a:pt x="12" y="18"/>
                      </a:lnTo>
                      <a:lnTo>
                        <a:pt x="12" y="21"/>
                      </a:lnTo>
                      <a:lnTo>
                        <a:pt x="12" y="24"/>
                      </a:lnTo>
                      <a:lnTo>
                        <a:pt x="12" y="24"/>
                      </a:lnTo>
                      <a:lnTo>
                        <a:pt x="12" y="26"/>
                      </a:lnTo>
                      <a:lnTo>
                        <a:pt x="11" y="28"/>
                      </a:lnTo>
                      <a:lnTo>
                        <a:pt x="11" y="29"/>
                      </a:lnTo>
                      <a:lnTo>
                        <a:pt x="10" y="30"/>
                      </a:lnTo>
                      <a:lnTo>
                        <a:pt x="10" y="31"/>
                      </a:lnTo>
                      <a:lnTo>
                        <a:pt x="8" y="32"/>
                      </a:lnTo>
                      <a:lnTo>
                        <a:pt x="7" y="33"/>
                      </a:lnTo>
                      <a:lnTo>
                        <a:pt x="7" y="33"/>
                      </a:lnTo>
                      <a:lnTo>
                        <a:pt x="5" y="33"/>
                      </a:lnTo>
                      <a:lnTo>
                        <a:pt x="2" y="33"/>
                      </a:lnTo>
                      <a:lnTo>
                        <a:pt x="1" y="34"/>
                      </a:lnTo>
                      <a:lnTo>
                        <a:pt x="0" y="34"/>
                      </a:lnTo>
                      <a:lnTo>
                        <a:pt x="0" y="35"/>
                      </a:lnTo>
                      <a:lnTo>
                        <a:pt x="0" y="36"/>
                      </a:lnTo>
                      <a:lnTo>
                        <a:pt x="0" y="36"/>
                      </a:lnTo>
                      <a:lnTo>
                        <a:pt x="0" y="36"/>
                      </a:lnTo>
                      <a:lnTo>
                        <a:pt x="0" y="36"/>
                      </a:lnTo>
                      <a:lnTo>
                        <a:pt x="0" y="36"/>
                      </a:lnTo>
                      <a:lnTo>
                        <a:pt x="0" y="35"/>
                      </a:lnTo>
                      <a:lnTo>
                        <a:pt x="0" y="34"/>
                      </a:lnTo>
                      <a:lnTo>
                        <a:pt x="1" y="34"/>
                      </a:lnTo>
                      <a:lnTo>
                        <a:pt x="2" y="34"/>
                      </a:lnTo>
                      <a:lnTo>
                        <a:pt x="4" y="33"/>
                      </a:lnTo>
                      <a:lnTo>
                        <a:pt x="5" y="33"/>
                      </a:lnTo>
                      <a:lnTo>
                        <a:pt x="5" y="33"/>
                      </a:lnTo>
                      <a:lnTo>
                        <a:pt x="6" y="33"/>
                      </a:lnTo>
                      <a:lnTo>
                        <a:pt x="8" y="33"/>
                      </a:lnTo>
                      <a:lnTo>
                        <a:pt x="9" y="32"/>
                      </a:lnTo>
                      <a:lnTo>
                        <a:pt x="10" y="32"/>
                      </a:lnTo>
                      <a:lnTo>
                        <a:pt x="10" y="32"/>
                      </a:lnTo>
                      <a:lnTo>
                        <a:pt x="10" y="31"/>
                      </a:lnTo>
                      <a:lnTo>
                        <a:pt x="11" y="30"/>
                      </a:lnTo>
                      <a:lnTo>
                        <a:pt x="12" y="29"/>
                      </a:lnTo>
                      <a:lnTo>
                        <a:pt x="12" y="28"/>
                      </a:lnTo>
                      <a:lnTo>
                        <a:pt x="12" y="28"/>
                      </a:lnTo>
                      <a:lnTo>
                        <a:pt x="12" y="26"/>
                      </a:lnTo>
                      <a:lnTo>
                        <a:pt x="13" y="23"/>
                      </a:lnTo>
                      <a:lnTo>
                        <a:pt x="13" y="23"/>
                      </a:lnTo>
                      <a:lnTo>
                        <a:pt x="13" y="20"/>
                      </a:lnTo>
                      <a:lnTo>
                        <a:pt x="13" y="17"/>
                      </a:lnTo>
                      <a:lnTo>
                        <a:pt x="13" y="14"/>
                      </a:lnTo>
                      <a:lnTo>
                        <a:pt x="12" y="11"/>
                      </a:lnTo>
                      <a:lnTo>
                        <a:pt x="12" y="11"/>
                      </a:lnTo>
                      <a:lnTo>
                        <a:pt x="12" y="8"/>
                      </a:lnTo>
                      <a:lnTo>
                        <a:pt x="11" y="6"/>
                      </a:lnTo>
                      <a:lnTo>
                        <a:pt x="9" y="0"/>
                      </a:lnTo>
                      <a:lnTo>
                        <a:pt x="9"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10" name="Freeform 1146">
                  <a:extLst>
                    <a:ext uri="{FF2B5EF4-FFF2-40B4-BE49-F238E27FC236}">
                      <a16:creationId xmlns:a16="http://schemas.microsoft.com/office/drawing/2014/main" id="{C3DC1776-E77B-43FE-B5D1-EDBE2FF23812}"/>
                    </a:ext>
                  </a:extLst>
                </p:cNvPr>
                <p:cNvSpPr>
                  <a:spLocks/>
                </p:cNvSpPr>
                <p:nvPr/>
              </p:nvSpPr>
              <p:spPr bwMode="auto">
                <a:xfrm>
                  <a:off x="3092" y="1425"/>
                  <a:ext cx="13" cy="36"/>
                </a:xfrm>
                <a:custGeom>
                  <a:avLst/>
                  <a:gdLst>
                    <a:gd name="T0" fmla="*/ 9 w 13"/>
                    <a:gd name="T1" fmla="*/ 0 h 36"/>
                    <a:gd name="T2" fmla="*/ 9 w 13"/>
                    <a:gd name="T3" fmla="*/ 0 h 36"/>
                    <a:gd name="T4" fmla="*/ 10 w 13"/>
                    <a:gd name="T5" fmla="*/ 3 h 36"/>
                    <a:gd name="T6" fmla="*/ 11 w 13"/>
                    <a:gd name="T7" fmla="*/ 6 h 36"/>
                    <a:gd name="T8" fmla="*/ 11 w 13"/>
                    <a:gd name="T9" fmla="*/ 9 h 36"/>
                    <a:gd name="T10" fmla="*/ 12 w 13"/>
                    <a:gd name="T11" fmla="*/ 12 h 36"/>
                    <a:gd name="T12" fmla="*/ 12 w 13"/>
                    <a:gd name="T13" fmla="*/ 15 h 36"/>
                    <a:gd name="T14" fmla="*/ 12 w 13"/>
                    <a:gd name="T15" fmla="*/ 18 h 36"/>
                    <a:gd name="T16" fmla="*/ 12 w 13"/>
                    <a:gd name="T17" fmla="*/ 21 h 36"/>
                    <a:gd name="T18" fmla="*/ 12 w 13"/>
                    <a:gd name="T19" fmla="*/ 24 h 36"/>
                    <a:gd name="T20" fmla="*/ 12 w 13"/>
                    <a:gd name="T21" fmla="*/ 24 h 36"/>
                    <a:gd name="T22" fmla="*/ 12 w 13"/>
                    <a:gd name="T23" fmla="*/ 26 h 36"/>
                    <a:gd name="T24" fmla="*/ 11 w 13"/>
                    <a:gd name="T25" fmla="*/ 28 h 36"/>
                    <a:gd name="T26" fmla="*/ 11 w 13"/>
                    <a:gd name="T27" fmla="*/ 29 h 36"/>
                    <a:gd name="T28" fmla="*/ 10 w 13"/>
                    <a:gd name="T29" fmla="*/ 30 h 36"/>
                    <a:gd name="T30" fmla="*/ 10 w 13"/>
                    <a:gd name="T31" fmla="*/ 31 h 36"/>
                    <a:gd name="T32" fmla="*/ 8 w 13"/>
                    <a:gd name="T33" fmla="*/ 32 h 36"/>
                    <a:gd name="T34" fmla="*/ 7 w 13"/>
                    <a:gd name="T35" fmla="*/ 33 h 36"/>
                    <a:gd name="T36" fmla="*/ 7 w 13"/>
                    <a:gd name="T37" fmla="*/ 33 h 36"/>
                    <a:gd name="T38" fmla="*/ 5 w 13"/>
                    <a:gd name="T39" fmla="*/ 33 h 36"/>
                    <a:gd name="T40" fmla="*/ 2 w 13"/>
                    <a:gd name="T41" fmla="*/ 33 h 36"/>
                    <a:gd name="T42" fmla="*/ 1 w 13"/>
                    <a:gd name="T43" fmla="*/ 34 h 36"/>
                    <a:gd name="T44" fmla="*/ 0 w 13"/>
                    <a:gd name="T45" fmla="*/ 34 h 36"/>
                    <a:gd name="T46" fmla="*/ 0 w 13"/>
                    <a:gd name="T47" fmla="*/ 35 h 36"/>
                    <a:gd name="T48" fmla="*/ 0 w 13"/>
                    <a:gd name="T49" fmla="*/ 36 h 36"/>
                    <a:gd name="T50" fmla="*/ 0 w 13"/>
                    <a:gd name="T51" fmla="*/ 36 h 36"/>
                    <a:gd name="T52" fmla="*/ 0 w 13"/>
                    <a:gd name="T53" fmla="*/ 36 h 36"/>
                    <a:gd name="T54" fmla="*/ 0 w 13"/>
                    <a:gd name="T55" fmla="*/ 36 h 36"/>
                    <a:gd name="T56" fmla="*/ 0 w 13"/>
                    <a:gd name="T57" fmla="*/ 36 h 36"/>
                    <a:gd name="T58" fmla="*/ 0 w 13"/>
                    <a:gd name="T59" fmla="*/ 35 h 36"/>
                    <a:gd name="T60" fmla="*/ 0 w 13"/>
                    <a:gd name="T61" fmla="*/ 34 h 36"/>
                    <a:gd name="T62" fmla="*/ 1 w 13"/>
                    <a:gd name="T63" fmla="*/ 34 h 36"/>
                    <a:gd name="T64" fmla="*/ 2 w 13"/>
                    <a:gd name="T65" fmla="*/ 34 h 36"/>
                    <a:gd name="T66" fmla="*/ 4 w 13"/>
                    <a:gd name="T67" fmla="*/ 33 h 36"/>
                    <a:gd name="T68" fmla="*/ 5 w 13"/>
                    <a:gd name="T69" fmla="*/ 33 h 36"/>
                    <a:gd name="T70" fmla="*/ 5 w 13"/>
                    <a:gd name="T71" fmla="*/ 33 h 36"/>
                    <a:gd name="T72" fmla="*/ 6 w 13"/>
                    <a:gd name="T73" fmla="*/ 33 h 36"/>
                    <a:gd name="T74" fmla="*/ 8 w 13"/>
                    <a:gd name="T75" fmla="*/ 33 h 36"/>
                    <a:gd name="T76" fmla="*/ 9 w 13"/>
                    <a:gd name="T77" fmla="*/ 32 h 36"/>
                    <a:gd name="T78" fmla="*/ 10 w 13"/>
                    <a:gd name="T79" fmla="*/ 32 h 36"/>
                    <a:gd name="T80" fmla="*/ 10 w 13"/>
                    <a:gd name="T81" fmla="*/ 32 h 36"/>
                    <a:gd name="T82" fmla="*/ 10 w 13"/>
                    <a:gd name="T83" fmla="*/ 31 h 36"/>
                    <a:gd name="T84" fmla="*/ 11 w 13"/>
                    <a:gd name="T85" fmla="*/ 30 h 36"/>
                    <a:gd name="T86" fmla="*/ 12 w 13"/>
                    <a:gd name="T87" fmla="*/ 29 h 36"/>
                    <a:gd name="T88" fmla="*/ 12 w 13"/>
                    <a:gd name="T89" fmla="*/ 28 h 36"/>
                    <a:gd name="T90" fmla="*/ 12 w 13"/>
                    <a:gd name="T91" fmla="*/ 28 h 36"/>
                    <a:gd name="T92" fmla="*/ 12 w 13"/>
                    <a:gd name="T93" fmla="*/ 26 h 36"/>
                    <a:gd name="T94" fmla="*/ 13 w 13"/>
                    <a:gd name="T95" fmla="*/ 23 h 36"/>
                    <a:gd name="T96" fmla="*/ 13 w 13"/>
                    <a:gd name="T97" fmla="*/ 23 h 36"/>
                    <a:gd name="T98" fmla="*/ 13 w 13"/>
                    <a:gd name="T99" fmla="*/ 20 h 36"/>
                    <a:gd name="T100" fmla="*/ 13 w 13"/>
                    <a:gd name="T101" fmla="*/ 17 h 36"/>
                    <a:gd name="T102" fmla="*/ 13 w 13"/>
                    <a:gd name="T103" fmla="*/ 14 h 36"/>
                    <a:gd name="T104" fmla="*/ 12 w 13"/>
                    <a:gd name="T105" fmla="*/ 11 h 36"/>
                    <a:gd name="T106" fmla="*/ 12 w 13"/>
                    <a:gd name="T107" fmla="*/ 11 h 36"/>
                    <a:gd name="T108" fmla="*/ 12 w 13"/>
                    <a:gd name="T109" fmla="*/ 8 h 36"/>
                    <a:gd name="T110" fmla="*/ 11 w 13"/>
                    <a:gd name="T111" fmla="*/ 6 h 36"/>
                    <a:gd name="T112" fmla="*/ 9 w 13"/>
                    <a:gd name="T113" fmla="*/ 0 h 36"/>
                    <a:gd name="T114" fmla="*/ 9 w 13"/>
                    <a:gd name="T115" fmla="*/ 0 h 36"/>
                    <a:gd name="T116" fmla="*/ 9 w 13"/>
                    <a:gd name="T1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 h="36">
                      <a:moveTo>
                        <a:pt x="9" y="0"/>
                      </a:moveTo>
                      <a:lnTo>
                        <a:pt x="9" y="0"/>
                      </a:lnTo>
                      <a:lnTo>
                        <a:pt x="10" y="3"/>
                      </a:lnTo>
                      <a:lnTo>
                        <a:pt x="11" y="6"/>
                      </a:lnTo>
                      <a:lnTo>
                        <a:pt x="11" y="9"/>
                      </a:lnTo>
                      <a:lnTo>
                        <a:pt x="12" y="12"/>
                      </a:lnTo>
                      <a:lnTo>
                        <a:pt x="12" y="15"/>
                      </a:lnTo>
                      <a:lnTo>
                        <a:pt x="12" y="18"/>
                      </a:lnTo>
                      <a:lnTo>
                        <a:pt x="12" y="21"/>
                      </a:lnTo>
                      <a:lnTo>
                        <a:pt x="12" y="24"/>
                      </a:lnTo>
                      <a:lnTo>
                        <a:pt x="12" y="24"/>
                      </a:lnTo>
                      <a:lnTo>
                        <a:pt x="12" y="26"/>
                      </a:lnTo>
                      <a:lnTo>
                        <a:pt x="11" y="28"/>
                      </a:lnTo>
                      <a:lnTo>
                        <a:pt x="11" y="29"/>
                      </a:lnTo>
                      <a:lnTo>
                        <a:pt x="10" y="30"/>
                      </a:lnTo>
                      <a:lnTo>
                        <a:pt x="10" y="31"/>
                      </a:lnTo>
                      <a:lnTo>
                        <a:pt x="8" y="32"/>
                      </a:lnTo>
                      <a:lnTo>
                        <a:pt x="7" y="33"/>
                      </a:lnTo>
                      <a:lnTo>
                        <a:pt x="7" y="33"/>
                      </a:lnTo>
                      <a:lnTo>
                        <a:pt x="5" y="33"/>
                      </a:lnTo>
                      <a:lnTo>
                        <a:pt x="2" y="33"/>
                      </a:lnTo>
                      <a:lnTo>
                        <a:pt x="1" y="34"/>
                      </a:lnTo>
                      <a:lnTo>
                        <a:pt x="0" y="34"/>
                      </a:lnTo>
                      <a:lnTo>
                        <a:pt x="0" y="35"/>
                      </a:lnTo>
                      <a:lnTo>
                        <a:pt x="0" y="36"/>
                      </a:lnTo>
                      <a:lnTo>
                        <a:pt x="0" y="36"/>
                      </a:lnTo>
                      <a:lnTo>
                        <a:pt x="0" y="36"/>
                      </a:lnTo>
                      <a:lnTo>
                        <a:pt x="0" y="36"/>
                      </a:lnTo>
                      <a:lnTo>
                        <a:pt x="0" y="36"/>
                      </a:lnTo>
                      <a:lnTo>
                        <a:pt x="0" y="35"/>
                      </a:lnTo>
                      <a:lnTo>
                        <a:pt x="0" y="34"/>
                      </a:lnTo>
                      <a:lnTo>
                        <a:pt x="1" y="34"/>
                      </a:lnTo>
                      <a:lnTo>
                        <a:pt x="2" y="34"/>
                      </a:lnTo>
                      <a:lnTo>
                        <a:pt x="4" y="33"/>
                      </a:lnTo>
                      <a:lnTo>
                        <a:pt x="5" y="33"/>
                      </a:lnTo>
                      <a:lnTo>
                        <a:pt x="5" y="33"/>
                      </a:lnTo>
                      <a:lnTo>
                        <a:pt x="6" y="33"/>
                      </a:lnTo>
                      <a:lnTo>
                        <a:pt x="8" y="33"/>
                      </a:lnTo>
                      <a:lnTo>
                        <a:pt x="9" y="32"/>
                      </a:lnTo>
                      <a:lnTo>
                        <a:pt x="10" y="32"/>
                      </a:lnTo>
                      <a:lnTo>
                        <a:pt x="10" y="32"/>
                      </a:lnTo>
                      <a:lnTo>
                        <a:pt x="10" y="31"/>
                      </a:lnTo>
                      <a:lnTo>
                        <a:pt x="11" y="30"/>
                      </a:lnTo>
                      <a:lnTo>
                        <a:pt x="12" y="29"/>
                      </a:lnTo>
                      <a:lnTo>
                        <a:pt x="12" y="28"/>
                      </a:lnTo>
                      <a:lnTo>
                        <a:pt x="12" y="28"/>
                      </a:lnTo>
                      <a:lnTo>
                        <a:pt x="12" y="26"/>
                      </a:lnTo>
                      <a:lnTo>
                        <a:pt x="13" y="23"/>
                      </a:lnTo>
                      <a:lnTo>
                        <a:pt x="13" y="23"/>
                      </a:lnTo>
                      <a:lnTo>
                        <a:pt x="13" y="20"/>
                      </a:lnTo>
                      <a:lnTo>
                        <a:pt x="13" y="17"/>
                      </a:lnTo>
                      <a:lnTo>
                        <a:pt x="13" y="14"/>
                      </a:lnTo>
                      <a:lnTo>
                        <a:pt x="12" y="11"/>
                      </a:lnTo>
                      <a:lnTo>
                        <a:pt x="12" y="11"/>
                      </a:lnTo>
                      <a:lnTo>
                        <a:pt x="12" y="8"/>
                      </a:lnTo>
                      <a:lnTo>
                        <a:pt x="11" y="6"/>
                      </a:lnTo>
                      <a:lnTo>
                        <a:pt x="9" y="0"/>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11" name="Freeform 1147">
                  <a:extLst>
                    <a:ext uri="{FF2B5EF4-FFF2-40B4-BE49-F238E27FC236}">
                      <a16:creationId xmlns:a16="http://schemas.microsoft.com/office/drawing/2014/main" id="{35BD9F42-F797-4833-A302-5F173EF58D99}"/>
                    </a:ext>
                  </a:extLst>
                </p:cNvPr>
                <p:cNvSpPr>
                  <a:spLocks/>
                </p:cNvSpPr>
                <p:nvPr/>
              </p:nvSpPr>
              <p:spPr bwMode="auto">
                <a:xfrm>
                  <a:off x="3089" y="1459"/>
                  <a:ext cx="10" cy="2"/>
                </a:xfrm>
                <a:custGeom>
                  <a:avLst/>
                  <a:gdLst>
                    <a:gd name="T0" fmla="*/ 0 w 10"/>
                    <a:gd name="T1" fmla="*/ 2 h 2"/>
                    <a:gd name="T2" fmla="*/ 0 w 10"/>
                    <a:gd name="T3" fmla="*/ 2 h 2"/>
                    <a:gd name="T4" fmla="*/ 1 w 10"/>
                    <a:gd name="T5" fmla="*/ 2 h 2"/>
                    <a:gd name="T6" fmla="*/ 1 w 10"/>
                    <a:gd name="T7" fmla="*/ 2 h 2"/>
                    <a:gd name="T8" fmla="*/ 2 w 10"/>
                    <a:gd name="T9" fmla="*/ 2 h 2"/>
                    <a:gd name="T10" fmla="*/ 2 w 10"/>
                    <a:gd name="T11" fmla="*/ 2 h 2"/>
                    <a:gd name="T12" fmla="*/ 3 w 10"/>
                    <a:gd name="T13" fmla="*/ 2 h 2"/>
                    <a:gd name="T14" fmla="*/ 3 w 10"/>
                    <a:gd name="T15" fmla="*/ 1 h 2"/>
                    <a:gd name="T16" fmla="*/ 3 w 10"/>
                    <a:gd name="T17" fmla="*/ 1 h 2"/>
                    <a:gd name="T18" fmla="*/ 4 w 10"/>
                    <a:gd name="T19" fmla="*/ 1 h 2"/>
                    <a:gd name="T20" fmla="*/ 5 w 10"/>
                    <a:gd name="T21" fmla="*/ 1 h 2"/>
                    <a:gd name="T22" fmla="*/ 7 w 10"/>
                    <a:gd name="T23" fmla="*/ 0 h 2"/>
                    <a:gd name="T24" fmla="*/ 7 w 10"/>
                    <a:gd name="T25" fmla="*/ 0 h 2"/>
                    <a:gd name="T26" fmla="*/ 10 w 10"/>
                    <a:gd name="T27" fmla="*/ 1 h 2"/>
                    <a:gd name="T28" fmla="*/ 10 w 10"/>
                    <a:gd name="T29" fmla="*/ 1 h 2"/>
                    <a:gd name="T30" fmla="*/ 10 w 10"/>
                    <a:gd name="T31" fmla="*/ 1 h 2"/>
                    <a:gd name="T32" fmla="*/ 10 w 10"/>
                    <a:gd name="T33" fmla="*/ 1 h 2"/>
                    <a:gd name="T34" fmla="*/ 7 w 10"/>
                    <a:gd name="T35" fmla="*/ 0 h 2"/>
                    <a:gd name="T36" fmla="*/ 7 w 10"/>
                    <a:gd name="T37" fmla="*/ 0 h 2"/>
                    <a:gd name="T38" fmla="*/ 6 w 10"/>
                    <a:gd name="T39" fmla="*/ 0 h 2"/>
                    <a:gd name="T40" fmla="*/ 4 w 10"/>
                    <a:gd name="T41" fmla="*/ 0 h 2"/>
                    <a:gd name="T42" fmla="*/ 4 w 10"/>
                    <a:gd name="T43" fmla="*/ 0 h 2"/>
                    <a:gd name="T44" fmla="*/ 4 w 10"/>
                    <a:gd name="T45" fmla="*/ 1 h 2"/>
                    <a:gd name="T46" fmla="*/ 3 w 10"/>
                    <a:gd name="T47" fmla="*/ 1 h 2"/>
                    <a:gd name="T48" fmla="*/ 3 w 10"/>
                    <a:gd name="T49" fmla="*/ 1 h 2"/>
                    <a:gd name="T50" fmla="*/ 2 w 10"/>
                    <a:gd name="T51" fmla="*/ 2 h 2"/>
                    <a:gd name="T52" fmla="*/ 2 w 10"/>
                    <a:gd name="T53" fmla="*/ 2 h 2"/>
                    <a:gd name="T54" fmla="*/ 0 w 10"/>
                    <a:gd name="T55" fmla="*/ 2 h 2"/>
                    <a:gd name="T56" fmla="*/ 0 w 10"/>
                    <a:gd name="T57" fmla="*/ 2 h 2"/>
                    <a:gd name="T58" fmla="*/ 0 w 10"/>
                    <a:gd name="T5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2">
                      <a:moveTo>
                        <a:pt x="0" y="2"/>
                      </a:moveTo>
                      <a:lnTo>
                        <a:pt x="0" y="2"/>
                      </a:lnTo>
                      <a:lnTo>
                        <a:pt x="1" y="2"/>
                      </a:lnTo>
                      <a:lnTo>
                        <a:pt x="1" y="2"/>
                      </a:lnTo>
                      <a:lnTo>
                        <a:pt x="2" y="2"/>
                      </a:lnTo>
                      <a:lnTo>
                        <a:pt x="2" y="2"/>
                      </a:lnTo>
                      <a:lnTo>
                        <a:pt x="3" y="2"/>
                      </a:lnTo>
                      <a:lnTo>
                        <a:pt x="3" y="1"/>
                      </a:lnTo>
                      <a:lnTo>
                        <a:pt x="3" y="1"/>
                      </a:lnTo>
                      <a:lnTo>
                        <a:pt x="4" y="1"/>
                      </a:lnTo>
                      <a:lnTo>
                        <a:pt x="5" y="1"/>
                      </a:lnTo>
                      <a:lnTo>
                        <a:pt x="7" y="0"/>
                      </a:lnTo>
                      <a:lnTo>
                        <a:pt x="7" y="0"/>
                      </a:lnTo>
                      <a:lnTo>
                        <a:pt x="10" y="1"/>
                      </a:lnTo>
                      <a:lnTo>
                        <a:pt x="10" y="1"/>
                      </a:lnTo>
                      <a:lnTo>
                        <a:pt x="10" y="1"/>
                      </a:lnTo>
                      <a:lnTo>
                        <a:pt x="10" y="1"/>
                      </a:lnTo>
                      <a:lnTo>
                        <a:pt x="7" y="0"/>
                      </a:lnTo>
                      <a:lnTo>
                        <a:pt x="7" y="0"/>
                      </a:lnTo>
                      <a:lnTo>
                        <a:pt x="6" y="0"/>
                      </a:lnTo>
                      <a:lnTo>
                        <a:pt x="4" y="0"/>
                      </a:lnTo>
                      <a:lnTo>
                        <a:pt x="4" y="0"/>
                      </a:lnTo>
                      <a:lnTo>
                        <a:pt x="4" y="1"/>
                      </a:lnTo>
                      <a:lnTo>
                        <a:pt x="3" y="1"/>
                      </a:lnTo>
                      <a:lnTo>
                        <a:pt x="3" y="1"/>
                      </a:lnTo>
                      <a:lnTo>
                        <a:pt x="2" y="2"/>
                      </a:lnTo>
                      <a:lnTo>
                        <a:pt x="2" y="2"/>
                      </a:lnTo>
                      <a:lnTo>
                        <a:pt x="0" y="2"/>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12" name="Freeform 1148">
                  <a:extLst>
                    <a:ext uri="{FF2B5EF4-FFF2-40B4-BE49-F238E27FC236}">
                      <a16:creationId xmlns:a16="http://schemas.microsoft.com/office/drawing/2014/main" id="{7EB4C200-2078-4BD9-BE0A-5ED152A3FF2C}"/>
                    </a:ext>
                  </a:extLst>
                </p:cNvPr>
                <p:cNvSpPr>
                  <a:spLocks/>
                </p:cNvSpPr>
                <p:nvPr/>
              </p:nvSpPr>
              <p:spPr bwMode="auto">
                <a:xfrm>
                  <a:off x="3089" y="1459"/>
                  <a:ext cx="10" cy="2"/>
                </a:xfrm>
                <a:custGeom>
                  <a:avLst/>
                  <a:gdLst>
                    <a:gd name="T0" fmla="*/ 0 w 10"/>
                    <a:gd name="T1" fmla="*/ 2 h 2"/>
                    <a:gd name="T2" fmla="*/ 0 w 10"/>
                    <a:gd name="T3" fmla="*/ 2 h 2"/>
                    <a:gd name="T4" fmla="*/ 1 w 10"/>
                    <a:gd name="T5" fmla="*/ 2 h 2"/>
                    <a:gd name="T6" fmla="*/ 1 w 10"/>
                    <a:gd name="T7" fmla="*/ 2 h 2"/>
                    <a:gd name="T8" fmla="*/ 2 w 10"/>
                    <a:gd name="T9" fmla="*/ 2 h 2"/>
                    <a:gd name="T10" fmla="*/ 2 w 10"/>
                    <a:gd name="T11" fmla="*/ 2 h 2"/>
                    <a:gd name="T12" fmla="*/ 3 w 10"/>
                    <a:gd name="T13" fmla="*/ 2 h 2"/>
                    <a:gd name="T14" fmla="*/ 3 w 10"/>
                    <a:gd name="T15" fmla="*/ 1 h 2"/>
                    <a:gd name="T16" fmla="*/ 3 w 10"/>
                    <a:gd name="T17" fmla="*/ 1 h 2"/>
                    <a:gd name="T18" fmla="*/ 4 w 10"/>
                    <a:gd name="T19" fmla="*/ 1 h 2"/>
                    <a:gd name="T20" fmla="*/ 5 w 10"/>
                    <a:gd name="T21" fmla="*/ 1 h 2"/>
                    <a:gd name="T22" fmla="*/ 7 w 10"/>
                    <a:gd name="T23" fmla="*/ 0 h 2"/>
                    <a:gd name="T24" fmla="*/ 7 w 10"/>
                    <a:gd name="T25" fmla="*/ 0 h 2"/>
                    <a:gd name="T26" fmla="*/ 10 w 10"/>
                    <a:gd name="T27" fmla="*/ 1 h 2"/>
                    <a:gd name="T28" fmla="*/ 10 w 10"/>
                    <a:gd name="T29" fmla="*/ 1 h 2"/>
                    <a:gd name="T30" fmla="*/ 10 w 10"/>
                    <a:gd name="T31" fmla="*/ 1 h 2"/>
                    <a:gd name="T32" fmla="*/ 10 w 10"/>
                    <a:gd name="T33" fmla="*/ 1 h 2"/>
                    <a:gd name="T34" fmla="*/ 7 w 10"/>
                    <a:gd name="T35" fmla="*/ 0 h 2"/>
                    <a:gd name="T36" fmla="*/ 7 w 10"/>
                    <a:gd name="T37" fmla="*/ 0 h 2"/>
                    <a:gd name="T38" fmla="*/ 6 w 10"/>
                    <a:gd name="T39" fmla="*/ 0 h 2"/>
                    <a:gd name="T40" fmla="*/ 4 w 10"/>
                    <a:gd name="T41" fmla="*/ 0 h 2"/>
                    <a:gd name="T42" fmla="*/ 4 w 10"/>
                    <a:gd name="T43" fmla="*/ 0 h 2"/>
                    <a:gd name="T44" fmla="*/ 4 w 10"/>
                    <a:gd name="T45" fmla="*/ 1 h 2"/>
                    <a:gd name="T46" fmla="*/ 3 w 10"/>
                    <a:gd name="T47" fmla="*/ 1 h 2"/>
                    <a:gd name="T48" fmla="*/ 3 w 10"/>
                    <a:gd name="T49" fmla="*/ 1 h 2"/>
                    <a:gd name="T50" fmla="*/ 2 w 10"/>
                    <a:gd name="T51" fmla="*/ 2 h 2"/>
                    <a:gd name="T52" fmla="*/ 2 w 10"/>
                    <a:gd name="T53" fmla="*/ 2 h 2"/>
                    <a:gd name="T54" fmla="*/ 0 w 10"/>
                    <a:gd name="T55" fmla="*/ 2 h 2"/>
                    <a:gd name="T56" fmla="*/ 0 w 10"/>
                    <a:gd name="T57" fmla="*/ 2 h 2"/>
                    <a:gd name="T58" fmla="*/ 0 w 10"/>
                    <a:gd name="T5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2">
                      <a:moveTo>
                        <a:pt x="0" y="2"/>
                      </a:moveTo>
                      <a:lnTo>
                        <a:pt x="0" y="2"/>
                      </a:lnTo>
                      <a:lnTo>
                        <a:pt x="1" y="2"/>
                      </a:lnTo>
                      <a:lnTo>
                        <a:pt x="1" y="2"/>
                      </a:lnTo>
                      <a:lnTo>
                        <a:pt x="2" y="2"/>
                      </a:lnTo>
                      <a:lnTo>
                        <a:pt x="2" y="2"/>
                      </a:lnTo>
                      <a:lnTo>
                        <a:pt x="3" y="2"/>
                      </a:lnTo>
                      <a:lnTo>
                        <a:pt x="3" y="1"/>
                      </a:lnTo>
                      <a:lnTo>
                        <a:pt x="3" y="1"/>
                      </a:lnTo>
                      <a:lnTo>
                        <a:pt x="4" y="1"/>
                      </a:lnTo>
                      <a:lnTo>
                        <a:pt x="5" y="1"/>
                      </a:lnTo>
                      <a:lnTo>
                        <a:pt x="7" y="0"/>
                      </a:lnTo>
                      <a:lnTo>
                        <a:pt x="7" y="0"/>
                      </a:lnTo>
                      <a:lnTo>
                        <a:pt x="10" y="1"/>
                      </a:lnTo>
                      <a:lnTo>
                        <a:pt x="10" y="1"/>
                      </a:lnTo>
                      <a:lnTo>
                        <a:pt x="10" y="1"/>
                      </a:lnTo>
                      <a:lnTo>
                        <a:pt x="10" y="1"/>
                      </a:lnTo>
                      <a:lnTo>
                        <a:pt x="7" y="0"/>
                      </a:lnTo>
                      <a:lnTo>
                        <a:pt x="7" y="0"/>
                      </a:lnTo>
                      <a:lnTo>
                        <a:pt x="6" y="0"/>
                      </a:lnTo>
                      <a:lnTo>
                        <a:pt x="4" y="0"/>
                      </a:lnTo>
                      <a:lnTo>
                        <a:pt x="4" y="0"/>
                      </a:lnTo>
                      <a:lnTo>
                        <a:pt x="4" y="1"/>
                      </a:lnTo>
                      <a:lnTo>
                        <a:pt x="3" y="1"/>
                      </a:lnTo>
                      <a:lnTo>
                        <a:pt x="3" y="1"/>
                      </a:lnTo>
                      <a:lnTo>
                        <a:pt x="2" y="2"/>
                      </a:lnTo>
                      <a:lnTo>
                        <a:pt x="2" y="2"/>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13" name="Freeform 1149">
                  <a:extLst>
                    <a:ext uri="{FF2B5EF4-FFF2-40B4-BE49-F238E27FC236}">
                      <a16:creationId xmlns:a16="http://schemas.microsoft.com/office/drawing/2014/main" id="{DFF0D12D-FB61-47F8-A013-77B50FAD0ACB}"/>
                    </a:ext>
                  </a:extLst>
                </p:cNvPr>
                <p:cNvSpPr>
                  <a:spLocks/>
                </p:cNvSpPr>
                <p:nvPr/>
              </p:nvSpPr>
              <p:spPr bwMode="auto">
                <a:xfrm>
                  <a:off x="3090" y="1459"/>
                  <a:ext cx="10" cy="6"/>
                </a:xfrm>
                <a:custGeom>
                  <a:avLst/>
                  <a:gdLst>
                    <a:gd name="T0" fmla="*/ 10 w 10"/>
                    <a:gd name="T1" fmla="*/ 0 h 6"/>
                    <a:gd name="T2" fmla="*/ 10 w 10"/>
                    <a:gd name="T3" fmla="*/ 0 h 6"/>
                    <a:gd name="T4" fmla="*/ 9 w 10"/>
                    <a:gd name="T5" fmla="*/ 1 h 6"/>
                    <a:gd name="T6" fmla="*/ 8 w 10"/>
                    <a:gd name="T7" fmla="*/ 1 h 6"/>
                    <a:gd name="T8" fmla="*/ 8 w 10"/>
                    <a:gd name="T9" fmla="*/ 1 h 6"/>
                    <a:gd name="T10" fmla="*/ 7 w 10"/>
                    <a:gd name="T11" fmla="*/ 2 h 6"/>
                    <a:gd name="T12" fmla="*/ 6 w 10"/>
                    <a:gd name="T13" fmla="*/ 3 h 6"/>
                    <a:gd name="T14" fmla="*/ 6 w 10"/>
                    <a:gd name="T15" fmla="*/ 3 h 6"/>
                    <a:gd name="T16" fmla="*/ 6 w 10"/>
                    <a:gd name="T17" fmla="*/ 3 h 6"/>
                    <a:gd name="T18" fmla="*/ 5 w 10"/>
                    <a:gd name="T19" fmla="*/ 4 h 6"/>
                    <a:gd name="T20" fmla="*/ 4 w 10"/>
                    <a:gd name="T21" fmla="*/ 5 h 6"/>
                    <a:gd name="T22" fmla="*/ 0 w 10"/>
                    <a:gd name="T23" fmla="*/ 6 h 6"/>
                    <a:gd name="T24" fmla="*/ 0 w 10"/>
                    <a:gd name="T25" fmla="*/ 6 h 6"/>
                    <a:gd name="T26" fmla="*/ 0 w 10"/>
                    <a:gd name="T27" fmla="*/ 6 h 6"/>
                    <a:gd name="T28" fmla="*/ 0 w 10"/>
                    <a:gd name="T29" fmla="*/ 6 h 6"/>
                    <a:gd name="T30" fmla="*/ 1 w 10"/>
                    <a:gd name="T31" fmla="*/ 6 h 6"/>
                    <a:gd name="T32" fmla="*/ 2 w 10"/>
                    <a:gd name="T33" fmla="*/ 5 h 6"/>
                    <a:gd name="T34" fmla="*/ 2 w 10"/>
                    <a:gd name="T35" fmla="*/ 5 h 6"/>
                    <a:gd name="T36" fmla="*/ 4 w 10"/>
                    <a:gd name="T37" fmla="*/ 5 h 6"/>
                    <a:gd name="T38" fmla="*/ 5 w 10"/>
                    <a:gd name="T39" fmla="*/ 4 h 6"/>
                    <a:gd name="T40" fmla="*/ 5 w 10"/>
                    <a:gd name="T41" fmla="*/ 4 h 6"/>
                    <a:gd name="T42" fmla="*/ 6 w 10"/>
                    <a:gd name="T43" fmla="*/ 3 h 6"/>
                    <a:gd name="T44" fmla="*/ 7 w 10"/>
                    <a:gd name="T45" fmla="*/ 2 h 6"/>
                    <a:gd name="T46" fmla="*/ 7 w 10"/>
                    <a:gd name="T47" fmla="*/ 2 h 6"/>
                    <a:gd name="T48" fmla="*/ 8 w 10"/>
                    <a:gd name="T49" fmla="*/ 1 h 6"/>
                    <a:gd name="T50" fmla="*/ 8 w 10"/>
                    <a:gd name="T51" fmla="*/ 1 h 6"/>
                    <a:gd name="T52" fmla="*/ 9 w 10"/>
                    <a:gd name="T53" fmla="*/ 1 h 6"/>
                    <a:gd name="T54" fmla="*/ 9 w 10"/>
                    <a:gd name="T55" fmla="*/ 1 h 6"/>
                    <a:gd name="T56" fmla="*/ 9 w 10"/>
                    <a:gd name="T57" fmla="*/ 1 h 6"/>
                    <a:gd name="T58" fmla="*/ 10 w 10"/>
                    <a:gd name="T59" fmla="*/ 0 h 6"/>
                    <a:gd name="T60" fmla="*/ 10 w 10"/>
                    <a:gd name="T61" fmla="*/ 0 h 6"/>
                    <a:gd name="T62" fmla="*/ 10 w 10"/>
                    <a:gd name="T6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6">
                      <a:moveTo>
                        <a:pt x="10" y="0"/>
                      </a:moveTo>
                      <a:lnTo>
                        <a:pt x="10" y="0"/>
                      </a:lnTo>
                      <a:lnTo>
                        <a:pt x="9" y="1"/>
                      </a:lnTo>
                      <a:lnTo>
                        <a:pt x="8" y="1"/>
                      </a:lnTo>
                      <a:lnTo>
                        <a:pt x="8" y="1"/>
                      </a:lnTo>
                      <a:lnTo>
                        <a:pt x="7" y="2"/>
                      </a:lnTo>
                      <a:lnTo>
                        <a:pt x="6" y="3"/>
                      </a:lnTo>
                      <a:lnTo>
                        <a:pt x="6" y="3"/>
                      </a:lnTo>
                      <a:lnTo>
                        <a:pt x="6" y="3"/>
                      </a:lnTo>
                      <a:lnTo>
                        <a:pt x="5" y="4"/>
                      </a:lnTo>
                      <a:lnTo>
                        <a:pt x="4" y="5"/>
                      </a:lnTo>
                      <a:lnTo>
                        <a:pt x="0" y="6"/>
                      </a:lnTo>
                      <a:lnTo>
                        <a:pt x="0" y="6"/>
                      </a:lnTo>
                      <a:lnTo>
                        <a:pt x="0" y="6"/>
                      </a:lnTo>
                      <a:lnTo>
                        <a:pt x="0" y="6"/>
                      </a:lnTo>
                      <a:lnTo>
                        <a:pt x="1" y="6"/>
                      </a:lnTo>
                      <a:lnTo>
                        <a:pt x="2" y="5"/>
                      </a:lnTo>
                      <a:lnTo>
                        <a:pt x="2" y="5"/>
                      </a:lnTo>
                      <a:lnTo>
                        <a:pt x="4" y="5"/>
                      </a:lnTo>
                      <a:lnTo>
                        <a:pt x="5" y="4"/>
                      </a:lnTo>
                      <a:lnTo>
                        <a:pt x="5" y="4"/>
                      </a:lnTo>
                      <a:lnTo>
                        <a:pt x="6" y="3"/>
                      </a:lnTo>
                      <a:lnTo>
                        <a:pt x="7" y="2"/>
                      </a:lnTo>
                      <a:lnTo>
                        <a:pt x="7" y="2"/>
                      </a:lnTo>
                      <a:lnTo>
                        <a:pt x="8" y="1"/>
                      </a:lnTo>
                      <a:lnTo>
                        <a:pt x="8" y="1"/>
                      </a:lnTo>
                      <a:lnTo>
                        <a:pt x="9" y="1"/>
                      </a:lnTo>
                      <a:lnTo>
                        <a:pt x="9" y="1"/>
                      </a:lnTo>
                      <a:lnTo>
                        <a:pt x="9" y="1"/>
                      </a:lnTo>
                      <a:lnTo>
                        <a:pt x="10" y="0"/>
                      </a:lnTo>
                      <a:lnTo>
                        <a:pt x="10"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14" name="Freeform 1150">
                  <a:extLst>
                    <a:ext uri="{FF2B5EF4-FFF2-40B4-BE49-F238E27FC236}">
                      <a16:creationId xmlns:a16="http://schemas.microsoft.com/office/drawing/2014/main" id="{2688C004-6744-4DE5-A0C5-5D9ED89D87C9}"/>
                    </a:ext>
                  </a:extLst>
                </p:cNvPr>
                <p:cNvSpPr>
                  <a:spLocks/>
                </p:cNvSpPr>
                <p:nvPr/>
              </p:nvSpPr>
              <p:spPr bwMode="auto">
                <a:xfrm>
                  <a:off x="3090" y="1459"/>
                  <a:ext cx="10" cy="6"/>
                </a:xfrm>
                <a:custGeom>
                  <a:avLst/>
                  <a:gdLst>
                    <a:gd name="T0" fmla="*/ 10 w 10"/>
                    <a:gd name="T1" fmla="*/ 0 h 6"/>
                    <a:gd name="T2" fmla="*/ 10 w 10"/>
                    <a:gd name="T3" fmla="*/ 0 h 6"/>
                    <a:gd name="T4" fmla="*/ 9 w 10"/>
                    <a:gd name="T5" fmla="*/ 1 h 6"/>
                    <a:gd name="T6" fmla="*/ 8 w 10"/>
                    <a:gd name="T7" fmla="*/ 1 h 6"/>
                    <a:gd name="T8" fmla="*/ 8 w 10"/>
                    <a:gd name="T9" fmla="*/ 1 h 6"/>
                    <a:gd name="T10" fmla="*/ 7 w 10"/>
                    <a:gd name="T11" fmla="*/ 2 h 6"/>
                    <a:gd name="T12" fmla="*/ 6 w 10"/>
                    <a:gd name="T13" fmla="*/ 3 h 6"/>
                    <a:gd name="T14" fmla="*/ 6 w 10"/>
                    <a:gd name="T15" fmla="*/ 3 h 6"/>
                    <a:gd name="T16" fmla="*/ 6 w 10"/>
                    <a:gd name="T17" fmla="*/ 3 h 6"/>
                    <a:gd name="T18" fmla="*/ 5 w 10"/>
                    <a:gd name="T19" fmla="*/ 4 h 6"/>
                    <a:gd name="T20" fmla="*/ 4 w 10"/>
                    <a:gd name="T21" fmla="*/ 5 h 6"/>
                    <a:gd name="T22" fmla="*/ 0 w 10"/>
                    <a:gd name="T23" fmla="*/ 6 h 6"/>
                    <a:gd name="T24" fmla="*/ 0 w 10"/>
                    <a:gd name="T25" fmla="*/ 6 h 6"/>
                    <a:gd name="T26" fmla="*/ 0 w 10"/>
                    <a:gd name="T27" fmla="*/ 6 h 6"/>
                    <a:gd name="T28" fmla="*/ 0 w 10"/>
                    <a:gd name="T29" fmla="*/ 6 h 6"/>
                    <a:gd name="T30" fmla="*/ 1 w 10"/>
                    <a:gd name="T31" fmla="*/ 6 h 6"/>
                    <a:gd name="T32" fmla="*/ 2 w 10"/>
                    <a:gd name="T33" fmla="*/ 5 h 6"/>
                    <a:gd name="T34" fmla="*/ 2 w 10"/>
                    <a:gd name="T35" fmla="*/ 5 h 6"/>
                    <a:gd name="T36" fmla="*/ 4 w 10"/>
                    <a:gd name="T37" fmla="*/ 5 h 6"/>
                    <a:gd name="T38" fmla="*/ 5 w 10"/>
                    <a:gd name="T39" fmla="*/ 4 h 6"/>
                    <a:gd name="T40" fmla="*/ 5 w 10"/>
                    <a:gd name="T41" fmla="*/ 4 h 6"/>
                    <a:gd name="T42" fmla="*/ 6 w 10"/>
                    <a:gd name="T43" fmla="*/ 3 h 6"/>
                    <a:gd name="T44" fmla="*/ 7 w 10"/>
                    <a:gd name="T45" fmla="*/ 2 h 6"/>
                    <a:gd name="T46" fmla="*/ 7 w 10"/>
                    <a:gd name="T47" fmla="*/ 2 h 6"/>
                    <a:gd name="T48" fmla="*/ 8 w 10"/>
                    <a:gd name="T49" fmla="*/ 1 h 6"/>
                    <a:gd name="T50" fmla="*/ 8 w 10"/>
                    <a:gd name="T51" fmla="*/ 1 h 6"/>
                    <a:gd name="T52" fmla="*/ 9 w 10"/>
                    <a:gd name="T53" fmla="*/ 1 h 6"/>
                    <a:gd name="T54" fmla="*/ 9 w 10"/>
                    <a:gd name="T55" fmla="*/ 1 h 6"/>
                    <a:gd name="T56" fmla="*/ 9 w 10"/>
                    <a:gd name="T57" fmla="*/ 1 h 6"/>
                    <a:gd name="T58" fmla="*/ 10 w 10"/>
                    <a:gd name="T59" fmla="*/ 0 h 6"/>
                    <a:gd name="T60" fmla="*/ 10 w 10"/>
                    <a:gd name="T61" fmla="*/ 0 h 6"/>
                    <a:gd name="T62" fmla="*/ 10 w 10"/>
                    <a:gd name="T6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6">
                      <a:moveTo>
                        <a:pt x="10" y="0"/>
                      </a:moveTo>
                      <a:lnTo>
                        <a:pt x="10" y="0"/>
                      </a:lnTo>
                      <a:lnTo>
                        <a:pt x="9" y="1"/>
                      </a:lnTo>
                      <a:lnTo>
                        <a:pt x="8" y="1"/>
                      </a:lnTo>
                      <a:lnTo>
                        <a:pt x="8" y="1"/>
                      </a:lnTo>
                      <a:lnTo>
                        <a:pt x="7" y="2"/>
                      </a:lnTo>
                      <a:lnTo>
                        <a:pt x="6" y="3"/>
                      </a:lnTo>
                      <a:lnTo>
                        <a:pt x="6" y="3"/>
                      </a:lnTo>
                      <a:lnTo>
                        <a:pt x="6" y="3"/>
                      </a:lnTo>
                      <a:lnTo>
                        <a:pt x="5" y="4"/>
                      </a:lnTo>
                      <a:lnTo>
                        <a:pt x="4" y="5"/>
                      </a:lnTo>
                      <a:lnTo>
                        <a:pt x="0" y="6"/>
                      </a:lnTo>
                      <a:lnTo>
                        <a:pt x="0" y="6"/>
                      </a:lnTo>
                      <a:lnTo>
                        <a:pt x="0" y="6"/>
                      </a:lnTo>
                      <a:lnTo>
                        <a:pt x="0" y="6"/>
                      </a:lnTo>
                      <a:lnTo>
                        <a:pt x="1" y="6"/>
                      </a:lnTo>
                      <a:lnTo>
                        <a:pt x="2" y="5"/>
                      </a:lnTo>
                      <a:lnTo>
                        <a:pt x="2" y="5"/>
                      </a:lnTo>
                      <a:lnTo>
                        <a:pt x="4" y="5"/>
                      </a:lnTo>
                      <a:lnTo>
                        <a:pt x="5" y="4"/>
                      </a:lnTo>
                      <a:lnTo>
                        <a:pt x="5" y="4"/>
                      </a:lnTo>
                      <a:lnTo>
                        <a:pt x="6" y="3"/>
                      </a:lnTo>
                      <a:lnTo>
                        <a:pt x="7" y="2"/>
                      </a:lnTo>
                      <a:lnTo>
                        <a:pt x="7" y="2"/>
                      </a:lnTo>
                      <a:lnTo>
                        <a:pt x="8" y="1"/>
                      </a:lnTo>
                      <a:lnTo>
                        <a:pt x="8" y="1"/>
                      </a:lnTo>
                      <a:lnTo>
                        <a:pt x="9" y="1"/>
                      </a:lnTo>
                      <a:lnTo>
                        <a:pt x="9" y="1"/>
                      </a:lnTo>
                      <a:lnTo>
                        <a:pt x="9" y="1"/>
                      </a:lnTo>
                      <a:lnTo>
                        <a:pt x="10" y="0"/>
                      </a:lnTo>
                      <a:lnTo>
                        <a:pt x="1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15" name="Freeform 1151">
                  <a:extLst>
                    <a:ext uri="{FF2B5EF4-FFF2-40B4-BE49-F238E27FC236}">
                      <a16:creationId xmlns:a16="http://schemas.microsoft.com/office/drawing/2014/main" id="{8FAB8FE3-124F-43C6-9138-0DF924E2B8C0}"/>
                    </a:ext>
                  </a:extLst>
                </p:cNvPr>
                <p:cNvSpPr>
                  <a:spLocks/>
                </p:cNvSpPr>
                <p:nvPr/>
              </p:nvSpPr>
              <p:spPr bwMode="auto">
                <a:xfrm>
                  <a:off x="3095" y="1460"/>
                  <a:ext cx="7" cy="3"/>
                </a:xfrm>
                <a:custGeom>
                  <a:avLst/>
                  <a:gdLst>
                    <a:gd name="T0" fmla="*/ 0 w 7"/>
                    <a:gd name="T1" fmla="*/ 3 h 3"/>
                    <a:gd name="T2" fmla="*/ 0 w 7"/>
                    <a:gd name="T3" fmla="*/ 3 h 3"/>
                    <a:gd name="T4" fmla="*/ 1 w 7"/>
                    <a:gd name="T5" fmla="*/ 3 h 3"/>
                    <a:gd name="T6" fmla="*/ 1 w 7"/>
                    <a:gd name="T7" fmla="*/ 3 h 3"/>
                    <a:gd name="T8" fmla="*/ 2 w 7"/>
                    <a:gd name="T9" fmla="*/ 2 h 3"/>
                    <a:gd name="T10" fmla="*/ 3 w 7"/>
                    <a:gd name="T11" fmla="*/ 2 h 3"/>
                    <a:gd name="T12" fmla="*/ 3 w 7"/>
                    <a:gd name="T13" fmla="*/ 2 h 3"/>
                    <a:gd name="T14" fmla="*/ 4 w 7"/>
                    <a:gd name="T15" fmla="*/ 1 h 3"/>
                    <a:gd name="T16" fmla="*/ 5 w 7"/>
                    <a:gd name="T17" fmla="*/ 1 h 3"/>
                    <a:gd name="T18" fmla="*/ 6 w 7"/>
                    <a:gd name="T19" fmla="*/ 0 h 3"/>
                    <a:gd name="T20" fmla="*/ 7 w 7"/>
                    <a:gd name="T21" fmla="*/ 0 h 3"/>
                    <a:gd name="T22" fmla="*/ 7 w 7"/>
                    <a:gd name="T23" fmla="*/ 0 h 3"/>
                    <a:gd name="T24" fmla="*/ 7 w 7"/>
                    <a:gd name="T25" fmla="*/ 0 h 3"/>
                    <a:gd name="T26" fmla="*/ 7 w 7"/>
                    <a:gd name="T27" fmla="*/ 0 h 3"/>
                    <a:gd name="T28" fmla="*/ 7 w 7"/>
                    <a:gd name="T29" fmla="*/ 0 h 3"/>
                    <a:gd name="T30" fmla="*/ 6 w 7"/>
                    <a:gd name="T31" fmla="*/ 0 h 3"/>
                    <a:gd name="T32" fmla="*/ 5 w 7"/>
                    <a:gd name="T33" fmla="*/ 0 h 3"/>
                    <a:gd name="T34" fmla="*/ 4 w 7"/>
                    <a:gd name="T35" fmla="*/ 1 h 3"/>
                    <a:gd name="T36" fmla="*/ 4 w 7"/>
                    <a:gd name="T37" fmla="*/ 1 h 3"/>
                    <a:gd name="T38" fmla="*/ 3 w 7"/>
                    <a:gd name="T39" fmla="*/ 1 h 3"/>
                    <a:gd name="T40" fmla="*/ 2 w 7"/>
                    <a:gd name="T41" fmla="*/ 2 h 3"/>
                    <a:gd name="T42" fmla="*/ 1 w 7"/>
                    <a:gd name="T43" fmla="*/ 3 h 3"/>
                    <a:gd name="T44" fmla="*/ 1 w 7"/>
                    <a:gd name="T45" fmla="*/ 3 h 3"/>
                    <a:gd name="T46" fmla="*/ 0 w 7"/>
                    <a:gd name="T47" fmla="*/ 3 h 3"/>
                    <a:gd name="T48" fmla="*/ 0 w 7"/>
                    <a:gd name="T49" fmla="*/ 3 h 3"/>
                    <a:gd name="T50" fmla="*/ 0 w 7"/>
                    <a:gd name="T51" fmla="*/ 3 h 3"/>
                    <a:gd name="T52" fmla="*/ 0 w 7"/>
                    <a:gd name="T53" fmla="*/ 3 h 3"/>
                    <a:gd name="T54" fmla="*/ 0 w 7"/>
                    <a:gd name="T55" fmla="*/ 3 h 3"/>
                    <a:gd name="T56" fmla="*/ 0 w 7"/>
                    <a:gd name="T5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3">
                      <a:moveTo>
                        <a:pt x="0" y="3"/>
                      </a:moveTo>
                      <a:lnTo>
                        <a:pt x="0" y="3"/>
                      </a:lnTo>
                      <a:lnTo>
                        <a:pt x="1" y="3"/>
                      </a:lnTo>
                      <a:lnTo>
                        <a:pt x="1" y="3"/>
                      </a:lnTo>
                      <a:lnTo>
                        <a:pt x="2" y="2"/>
                      </a:lnTo>
                      <a:lnTo>
                        <a:pt x="3" y="2"/>
                      </a:lnTo>
                      <a:lnTo>
                        <a:pt x="3" y="2"/>
                      </a:lnTo>
                      <a:lnTo>
                        <a:pt x="4" y="1"/>
                      </a:lnTo>
                      <a:lnTo>
                        <a:pt x="5" y="1"/>
                      </a:lnTo>
                      <a:lnTo>
                        <a:pt x="6" y="0"/>
                      </a:lnTo>
                      <a:lnTo>
                        <a:pt x="7" y="0"/>
                      </a:lnTo>
                      <a:lnTo>
                        <a:pt x="7" y="0"/>
                      </a:lnTo>
                      <a:lnTo>
                        <a:pt x="7" y="0"/>
                      </a:lnTo>
                      <a:lnTo>
                        <a:pt x="7" y="0"/>
                      </a:lnTo>
                      <a:lnTo>
                        <a:pt x="7" y="0"/>
                      </a:lnTo>
                      <a:lnTo>
                        <a:pt x="6" y="0"/>
                      </a:lnTo>
                      <a:lnTo>
                        <a:pt x="5" y="0"/>
                      </a:lnTo>
                      <a:lnTo>
                        <a:pt x="4" y="1"/>
                      </a:lnTo>
                      <a:lnTo>
                        <a:pt x="4" y="1"/>
                      </a:lnTo>
                      <a:lnTo>
                        <a:pt x="3" y="1"/>
                      </a:lnTo>
                      <a:lnTo>
                        <a:pt x="2" y="2"/>
                      </a:lnTo>
                      <a:lnTo>
                        <a:pt x="1" y="3"/>
                      </a:lnTo>
                      <a:lnTo>
                        <a:pt x="1" y="3"/>
                      </a:lnTo>
                      <a:lnTo>
                        <a:pt x="0" y="3"/>
                      </a:lnTo>
                      <a:lnTo>
                        <a:pt x="0" y="3"/>
                      </a:lnTo>
                      <a:lnTo>
                        <a:pt x="0" y="3"/>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16" name="Freeform 1152">
                  <a:extLst>
                    <a:ext uri="{FF2B5EF4-FFF2-40B4-BE49-F238E27FC236}">
                      <a16:creationId xmlns:a16="http://schemas.microsoft.com/office/drawing/2014/main" id="{970E002F-DC40-402A-952F-82EFA7738122}"/>
                    </a:ext>
                  </a:extLst>
                </p:cNvPr>
                <p:cNvSpPr>
                  <a:spLocks/>
                </p:cNvSpPr>
                <p:nvPr/>
              </p:nvSpPr>
              <p:spPr bwMode="auto">
                <a:xfrm>
                  <a:off x="3095" y="1460"/>
                  <a:ext cx="7" cy="3"/>
                </a:xfrm>
                <a:custGeom>
                  <a:avLst/>
                  <a:gdLst>
                    <a:gd name="T0" fmla="*/ 0 w 7"/>
                    <a:gd name="T1" fmla="*/ 3 h 3"/>
                    <a:gd name="T2" fmla="*/ 0 w 7"/>
                    <a:gd name="T3" fmla="*/ 3 h 3"/>
                    <a:gd name="T4" fmla="*/ 1 w 7"/>
                    <a:gd name="T5" fmla="*/ 3 h 3"/>
                    <a:gd name="T6" fmla="*/ 1 w 7"/>
                    <a:gd name="T7" fmla="*/ 3 h 3"/>
                    <a:gd name="T8" fmla="*/ 2 w 7"/>
                    <a:gd name="T9" fmla="*/ 2 h 3"/>
                    <a:gd name="T10" fmla="*/ 3 w 7"/>
                    <a:gd name="T11" fmla="*/ 2 h 3"/>
                    <a:gd name="T12" fmla="*/ 3 w 7"/>
                    <a:gd name="T13" fmla="*/ 2 h 3"/>
                    <a:gd name="T14" fmla="*/ 4 w 7"/>
                    <a:gd name="T15" fmla="*/ 1 h 3"/>
                    <a:gd name="T16" fmla="*/ 5 w 7"/>
                    <a:gd name="T17" fmla="*/ 1 h 3"/>
                    <a:gd name="T18" fmla="*/ 6 w 7"/>
                    <a:gd name="T19" fmla="*/ 0 h 3"/>
                    <a:gd name="T20" fmla="*/ 7 w 7"/>
                    <a:gd name="T21" fmla="*/ 0 h 3"/>
                    <a:gd name="T22" fmla="*/ 7 w 7"/>
                    <a:gd name="T23" fmla="*/ 0 h 3"/>
                    <a:gd name="T24" fmla="*/ 7 w 7"/>
                    <a:gd name="T25" fmla="*/ 0 h 3"/>
                    <a:gd name="T26" fmla="*/ 7 w 7"/>
                    <a:gd name="T27" fmla="*/ 0 h 3"/>
                    <a:gd name="T28" fmla="*/ 7 w 7"/>
                    <a:gd name="T29" fmla="*/ 0 h 3"/>
                    <a:gd name="T30" fmla="*/ 6 w 7"/>
                    <a:gd name="T31" fmla="*/ 0 h 3"/>
                    <a:gd name="T32" fmla="*/ 5 w 7"/>
                    <a:gd name="T33" fmla="*/ 0 h 3"/>
                    <a:gd name="T34" fmla="*/ 4 w 7"/>
                    <a:gd name="T35" fmla="*/ 1 h 3"/>
                    <a:gd name="T36" fmla="*/ 4 w 7"/>
                    <a:gd name="T37" fmla="*/ 1 h 3"/>
                    <a:gd name="T38" fmla="*/ 3 w 7"/>
                    <a:gd name="T39" fmla="*/ 1 h 3"/>
                    <a:gd name="T40" fmla="*/ 2 w 7"/>
                    <a:gd name="T41" fmla="*/ 2 h 3"/>
                    <a:gd name="T42" fmla="*/ 1 w 7"/>
                    <a:gd name="T43" fmla="*/ 3 h 3"/>
                    <a:gd name="T44" fmla="*/ 1 w 7"/>
                    <a:gd name="T45" fmla="*/ 3 h 3"/>
                    <a:gd name="T46" fmla="*/ 0 w 7"/>
                    <a:gd name="T47" fmla="*/ 3 h 3"/>
                    <a:gd name="T48" fmla="*/ 0 w 7"/>
                    <a:gd name="T49" fmla="*/ 3 h 3"/>
                    <a:gd name="T50" fmla="*/ 0 w 7"/>
                    <a:gd name="T51" fmla="*/ 3 h 3"/>
                    <a:gd name="T52" fmla="*/ 0 w 7"/>
                    <a:gd name="T53" fmla="*/ 3 h 3"/>
                    <a:gd name="T54" fmla="*/ 0 w 7"/>
                    <a:gd name="T55" fmla="*/ 3 h 3"/>
                    <a:gd name="T56" fmla="*/ 0 w 7"/>
                    <a:gd name="T5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3">
                      <a:moveTo>
                        <a:pt x="0" y="3"/>
                      </a:moveTo>
                      <a:lnTo>
                        <a:pt x="0" y="3"/>
                      </a:lnTo>
                      <a:lnTo>
                        <a:pt x="1" y="3"/>
                      </a:lnTo>
                      <a:lnTo>
                        <a:pt x="1" y="3"/>
                      </a:lnTo>
                      <a:lnTo>
                        <a:pt x="2" y="2"/>
                      </a:lnTo>
                      <a:lnTo>
                        <a:pt x="3" y="2"/>
                      </a:lnTo>
                      <a:lnTo>
                        <a:pt x="3" y="2"/>
                      </a:lnTo>
                      <a:lnTo>
                        <a:pt x="4" y="1"/>
                      </a:lnTo>
                      <a:lnTo>
                        <a:pt x="5" y="1"/>
                      </a:lnTo>
                      <a:lnTo>
                        <a:pt x="6" y="0"/>
                      </a:lnTo>
                      <a:lnTo>
                        <a:pt x="7" y="0"/>
                      </a:lnTo>
                      <a:lnTo>
                        <a:pt x="7" y="0"/>
                      </a:lnTo>
                      <a:lnTo>
                        <a:pt x="7" y="0"/>
                      </a:lnTo>
                      <a:lnTo>
                        <a:pt x="7" y="0"/>
                      </a:lnTo>
                      <a:lnTo>
                        <a:pt x="7" y="0"/>
                      </a:lnTo>
                      <a:lnTo>
                        <a:pt x="6" y="0"/>
                      </a:lnTo>
                      <a:lnTo>
                        <a:pt x="5" y="0"/>
                      </a:lnTo>
                      <a:lnTo>
                        <a:pt x="4" y="1"/>
                      </a:lnTo>
                      <a:lnTo>
                        <a:pt x="4" y="1"/>
                      </a:lnTo>
                      <a:lnTo>
                        <a:pt x="3" y="1"/>
                      </a:lnTo>
                      <a:lnTo>
                        <a:pt x="2" y="2"/>
                      </a:lnTo>
                      <a:lnTo>
                        <a:pt x="1" y="3"/>
                      </a:lnTo>
                      <a:lnTo>
                        <a:pt x="1" y="3"/>
                      </a:lnTo>
                      <a:lnTo>
                        <a:pt x="0" y="3"/>
                      </a:lnTo>
                      <a:lnTo>
                        <a:pt x="0" y="3"/>
                      </a:lnTo>
                      <a:lnTo>
                        <a:pt x="0" y="3"/>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17" name="Freeform 1153">
                  <a:extLst>
                    <a:ext uri="{FF2B5EF4-FFF2-40B4-BE49-F238E27FC236}">
                      <a16:creationId xmlns:a16="http://schemas.microsoft.com/office/drawing/2014/main" id="{4F36F91F-1930-4BF6-8160-34B7EE8FEED9}"/>
                    </a:ext>
                  </a:extLst>
                </p:cNvPr>
                <p:cNvSpPr>
                  <a:spLocks/>
                </p:cNvSpPr>
                <p:nvPr/>
              </p:nvSpPr>
              <p:spPr bwMode="auto">
                <a:xfrm>
                  <a:off x="3086" y="1457"/>
                  <a:ext cx="6" cy="2"/>
                </a:xfrm>
                <a:custGeom>
                  <a:avLst/>
                  <a:gdLst>
                    <a:gd name="T0" fmla="*/ 6 w 6"/>
                    <a:gd name="T1" fmla="*/ 2 h 2"/>
                    <a:gd name="T2" fmla="*/ 6 w 6"/>
                    <a:gd name="T3" fmla="*/ 2 h 2"/>
                    <a:gd name="T4" fmla="*/ 5 w 6"/>
                    <a:gd name="T5" fmla="*/ 1 h 2"/>
                    <a:gd name="T6" fmla="*/ 4 w 6"/>
                    <a:gd name="T7" fmla="*/ 0 h 2"/>
                    <a:gd name="T8" fmla="*/ 3 w 6"/>
                    <a:gd name="T9" fmla="*/ 0 h 2"/>
                    <a:gd name="T10" fmla="*/ 2 w 6"/>
                    <a:gd name="T11" fmla="*/ 0 h 2"/>
                    <a:gd name="T12" fmla="*/ 2 w 6"/>
                    <a:gd name="T13" fmla="*/ 0 h 2"/>
                    <a:gd name="T14" fmla="*/ 1 w 6"/>
                    <a:gd name="T15" fmla="*/ 0 h 2"/>
                    <a:gd name="T16" fmla="*/ 1 w 6"/>
                    <a:gd name="T17" fmla="*/ 0 h 2"/>
                    <a:gd name="T18" fmla="*/ 0 w 6"/>
                    <a:gd name="T19" fmla="*/ 0 h 2"/>
                    <a:gd name="T20" fmla="*/ 0 w 6"/>
                    <a:gd name="T21" fmla="*/ 0 h 2"/>
                    <a:gd name="T22" fmla="*/ 1 w 6"/>
                    <a:gd name="T23" fmla="*/ 1 h 2"/>
                    <a:gd name="T24" fmla="*/ 1 w 6"/>
                    <a:gd name="T25" fmla="*/ 1 h 2"/>
                    <a:gd name="T26" fmla="*/ 1 w 6"/>
                    <a:gd name="T27" fmla="*/ 1 h 2"/>
                    <a:gd name="T28" fmla="*/ 1 w 6"/>
                    <a:gd name="T29" fmla="*/ 0 h 2"/>
                    <a:gd name="T30" fmla="*/ 1 w 6"/>
                    <a:gd name="T31" fmla="*/ 0 h 2"/>
                    <a:gd name="T32" fmla="*/ 1 w 6"/>
                    <a:gd name="T33" fmla="*/ 0 h 2"/>
                    <a:gd name="T34" fmla="*/ 1 w 6"/>
                    <a:gd name="T35" fmla="*/ 0 h 2"/>
                    <a:gd name="T36" fmla="*/ 2 w 6"/>
                    <a:gd name="T37" fmla="*/ 0 h 2"/>
                    <a:gd name="T38" fmla="*/ 3 w 6"/>
                    <a:gd name="T39" fmla="*/ 0 h 2"/>
                    <a:gd name="T40" fmla="*/ 3 w 6"/>
                    <a:gd name="T41" fmla="*/ 0 h 2"/>
                    <a:gd name="T42" fmla="*/ 3 w 6"/>
                    <a:gd name="T43" fmla="*/ 0 h 2"/>
                    <a:gd name="T44" fmla="*/ 4 w 6"/>
                    <a:gd name="T45" fmla="*/ 0 h 2"/>
                    <a:gd name="T46" fmla="*/ 4 w 6"/>
                    <a:gd name="T47" fmla="*/ 0 h 2"/>
                    <a:gd name="T48" fmla="*/ 5 w 6"/>
                    <a:gd name="T49" fmla="*/ 2 h 2"/>
                    <a:gd name="T50" fmla="*/ 6 w 6"/>
                    <a:gd name="T51" fmla="*/ 2 h 2"/>
                    <a:gd name="T52" fmla="*/ 6 w 6"/>
                    <a:gd name="T53" fmla="*/ 2 h 2"/>
                    <a:gd name="T54" fmla="*/ 6 w 6"/>
                    <a:gd name="T5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2">
                      <a:moveTo>
                        <a:pt x="6" y="2"/>
                      </a:moveTo>
                      <a:lnTo>
                        <a:pt x="6" y="2"/>
                      </a:lnTo>
                      <a:lnTo>
                        <a:pt x="5" y="1"/>
                      </a:lnTo>
                      <a:lnTo>
                        <a:pt x="4" y="0"/>
                      </a:lnTo>
                      <a:lnTo>
                        <a:pt x="3" y="0"/>
                      </a:lnTo>
                      <a:lnTo>
                        <a:pt x="2" y="0"/>
                      </a:lnTo>
                      <a:lnTo>
                        <a:pt x="2" y="0"/>
                      </a:lnTo>
                      <a:lnTo>
                        <a:pt x="1" y="0"/>
                      </a:lnTo>
                      <a:lnTo>
                        <a:pt x="1" y="0"/>
                      </a:lnTo>
                      <a:lnTo>
                        <a:pt x="0" y="0"/>
                      </a:lnTo>
                      <a:lnTo>
                        <a:pt x="0" y="0"/>
                      </a:lnTo>
                      <a:lnTo>
                        <a:pt x="1" y="1"/>
                      </a:lnTo>
                      <a:lnTo>
                        <a:pt x="1" y="1"/>
                      </a:lnTo>
                      <a:lnTo>
                        <a:pt x="1" y="1"/>
                      </a:lnTo>
                      <a:lnTo>
                        <a:pt x="1" y="0"/>
                      </a:lnTo>
                      <a:lnTo>
                        <a:pt x="1" y="0"/>
                      </a:lnTo>
                      <a:lnTo>
                        <a:pt x="1" y="0"/>
                      </a:lnTo>
                      <a:lnTo>
                        <a:pt x="1" y="0"/>
                      </a:lnTo>
                      <a:lnTo>
                        <a:pt x="2" y="0"/>
                      </a:lnTo>
                      <a:lnTo>
                        <a:pt x="3" y="0"/>
                      </a:lnTo>
                      <a:lnTo>
                        <a:pt x="3" y="0"/>
                      </a:lnTo>
                      <a:lnTo>
                        <a:pt x="3" y="0"/>
                      </a:lnTo>
                      <a:lnTo>
                        <a:pt x="4" y="0"/>
                      </a:lnTo>
                      <a:lnTo>
                        <a:pt x="4" y="0"/>
                      </a:lnTo>
                      <a:lnTo>
                        <a:pt x="5" y="2"/>
                      </a:lnTo>
                      <a:lnTo>
                        <a:pt x="6" y="2"/>
                      </a:lnTo>
                      <a:lnTo>
                        <a:pt x="6"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18" name="Freeform 1154">
                  <a:extLst>
                    <a:ext uri="{FF2B5EF4-FFF2-40B4-BE49-F238E27FC236}">
                      <a16:creationId xmlns:a16="http://schemas.microsoft.com/office/drawing/2014/main" id="{2F93EF69-E726-4740-AFB6-486E6FB02741}"/>
                    </a:ext>
                  </a:extLst>
                </p:cNvPr>
                <p:cNvSpPr>
                  <a:spLocks/>
                </p:cNvSpPr>
                <p:nvPr/>
              </p:nvSpPr>
              <p:spPr bwMode="auto">
                <a:xfrm>
                  <a:off x="3086" y="1457"/>
                  <a:ext cx="6" cy="2"/>
                </a:xfrm>
                <a:custGeom>
                  <a:avLst/>
                  <a:gdLst>
                    <a:gd name="T0" fmla="*/ 6 w 6"/>
                    <a:gd name="T1" fmla="*/ 2 h 2"/>
                    <a:gd name="T2" fmla="*/ 6 w 6"/>
                    <a:gd name="T3" fmla="*/ 2 h 2"/>
                    <a:gd name="T4" fmla="*/ 5 w 6"/>
                    <a:gd name="T5" fmla="*/ 1 h 2"/>
                    <a:gd name="T6" fmla="*/ 4 w 6"/>
                    <a:gd name="T7" fmla="*/ 0 h 2"/>
                    <a:gd name="T8" fmla="*/ 3 w 6"/>
                    <a:gd name="T9" fmla="*/ 0 h 2"/>
                    <a:gd name="T10" fmla="*/ 2 w 6"/>
                    <a:gd name="T11" fmla="*/ 0 h 2"/>
                    <a:gd name="T12" fmla="*/ 2 w 6"/>
                    <a:gd name="T13" fmla="*/ 0 h 2"/>
                    <a:gd name="T14" fmla="*/ 1 w 6"/>
                    <a:gd name="T15" fmla="*/ 0 h 2"/>
                    <a:gd name="T16" fmla="*/ 1 w 6"/>
                    <a:gd name="T17" fmla="*/ 0 h 2"/>
                    <a:gd name="T18" fmla="*/ 0 w 6"/>
                    <a:gd name="T19" fmla="*/ 0 h 2"/>
                    <a:gd name="T20" fmla="*/ 0 w 6"/>
                    <a:gd name="T21" fmla="*/ 0 h 2"/>
                    <a:gd name="T22" fmla="*/ 1 w 6"/>
                    <a:gd name="T23" fmla="*/ 1 h 2"/>
                    <a:gd name="T24" fmla="*/ 1 w 6"/>
                    <a:gd name="T25" fmla="*/ 1 h 2"/>
                    <a:gd name="T26" fmla="*/ 1 w 6"/>
                    <a:gd name="T27" fmla="*/ 1 h 2"/>
                    <a:gd name="T28" fmla="*/ 1 w 6"/>
                    <a:gd name="T29" fmla="*/ 0 h 2"/>
                    <a:gd name="T30" fmla="*/ 1 w 6"/>
                    <a:gd name="T31" fmla="*/ 0 h 2"/>
                    <a:gd name="T32" fmla="*/ 1 w 6"/>
                    <a:gd name="T33" fmla="*/ 0 h 2"/>
                    <a:gd name="T34" fmla="*/ 1 w 6"/>
                    <a:gd name="T35" fmla="*/ 0 h 2"/>
                    <a:gd name="T36" fmla="*/ 2 w 6"/>
                    <a:gd name="T37" fmla="*/ 0 h 2"/>
                    <a:gd name="T38" fmla="*/ 3 w 6"/>
                    <a:gd name="T39" fmla="*/ 0 h 2"/>
                    <a:gd name="T40" fmla="*/ 3 w 6"/>
                    <a:gd name="T41" fmla="*/ 0 h 2"/>
                    <a:gd name="T42" fmla="*/ 3 w 6"/>
                    <a:gd name="T43" fmla="*/ 0 h 2"/>
                    <a:gd name="T44" fmla="*/ 4 w 6"/>
                    <a:gd name="T45" fmla="*/ 0 h 2"/>
                    <a:gd name="T46" fmla="*/ 4 w 6"/>
                    <a:gd name="T47" fmla="*/ 0 h 2"/>
                    <a:gd name="T48" fmla="*/ 5 w 6"/>
                    <a:gd name="T49" fmla="*/ 2 h 2"/>
                    <a:gd name="T50" fmla="*/ 6 w 6"/>
                    <a:gd name="T51" fmla="*/ 2 h 2"/>
                    <a:gd name="T52" fmla="*/ 6 w 6"/>
                    <a:gd name="T53" fmla="*/ 2 h 2"/>
                    <a:gd name="T54" fmla="*/ 6 w 6"/>
                    <a:gd name="T5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2">
                      <a:moveTo>
                        <a:pt x="6" y="2"/>
                      </a:moveTo>
                      <a:lnTo>
                        <a:pt x="6" y="2"/>
                      </a:lnTo>
                      <a:lnTo>
                        <a:pt x="5" y="1"/>
                      </a:lnTo>
                      <a:lnTo>
                        <a:pt x="4" y="0"/>
                      </a:lnTo>
                      <a:lnTo>
                        <a:pt x="3" y="0"/>
                      </a:lnTo>
                      <a:lnTo>
                        <a:pt x="2" y="0"/>
                      </a:lnTo>
                      <a:lnTo>
                        <a:pt x="2" y="0"/>
                      </a:lnTo>
                      <a:lnTo>
                        <a:pt x="1" y="0"/>
                      </a:lnTo>
                      <a:lnTo>
                        <a:pt x="1" y="0"/>
                      </a:lnTo>
                      <a:lnTo>
                        <a:pt x="0" y="0"/>
                      </a:lnTo>
                      <a:lnTo>
                        <a:pt x="0" y="0"/>
                      </a:lnTo>
                      <a:lnTo>
                        <a:pt x="1" y="1"/>
                      </a:lnTo>
                      <a:lnTo>
                        <a:pt x="1" y="1"/>
                      </a:lnTo>
                      <a:lnTo>
                        <a:pt x="1" y="1"/>
                      </a:lnTo>
                      <a:lnTo>
                        <a:pt x="1" y="0"/>
                      </a:lnTo>
                      <a:lnTo>
                        <a:pt x="1" y="0"/>
                      </a:lnTo>
                      <a:lnTo>
                        <a:pt x="1" y="0"/>
                      </a:lnTo>
                      <a:lnTo>
                        <a:pt x="1" y="0"/>
                      </a:lnTo>
                      <a:lnTo>
                        <a:pt x="2" y="0"/>
                      </a:lnTo>
                      <a:lnTo>
                        <a:pt x="3" y="0"/>
                      </a:lnTo>
                      <a:lnTo>
                        <a:pt x="3" y="0"/>
                      </a:lnTo>
                      <a:lnTo>
                        <a:pt x="3" y="0"/>
                      </a:lnTo>
                      <a:lnTo>
                        <a:pt x="4" y="0"/>
                      </a:lnTo>
                      <a:lnTo>
                        <a:pt x="4" y="0"/>
                      </a:lnTo>
                      <a:lnTo>
                        <a:pt x="5" y="2"/>
                      </a:lnTo>
                      <a:lnTo>
                        <a:pt x="6" y="2"/>
                      </a:lnTo>
                      <a:lnTo>
                        <a:pt x="6" y="2"/>
                      </a:lnTo>
                      <a:lnTo>
                        <a:pt x="6"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19" name="Freeform 1155">
                  <a:extLst>
                    <a:ext uri="{FF2B5EF4-FFF2-40B4-BE49-F238E27FC236}">
                      <a16:creationId xmlns:a16="http://schemas.microsoft.com/office/drawing/2014/main" id="{49523C55-7609-4858-9E91-A13A0F74D201}"/>
                    </a:ext>
                  </a:extLst>
                </p:cNvPr>
                <p:cNvSpPr>
                  <a:spLocks/>
                </p:cNvSpPr>
                <p:nvPr/>
              </p:nvSpPr>
              <p:spPr bwMode="auto">
                <a:xfrm>
                  <a:off x="3089" y="1459"/>
                  <a:ext cx="2" cy="1"/>
                </a:xfrm>
                <a:custGeom>
                  <a:avLst/>
                  <a:gdLst>
                    <a:gd name="T0" fmla="*/ 2 w 2"/>
                    <a:gd name="T1" fmla="*/ 1 h 1"/>
                    <a:gd name="T2" fmla="*/ 2 w 2"/>
                    <a:gd name="T3" fmla="*/ 1 h 1"/>
                    <a:gd name="T4" fmla="*/ 2 w 2"/>
                    <a:gd name="T5" fmla="*/ 0 h 1"/>
                    <a:gd name="T6" fmla="*/ 1 w 2"/>
                    <a:gd name="T7" fmla="*/ 0 h 1"/>
                    <a:gd name="T8" fmla="*/ 1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1 w 2"/>
                    <a:gd name="T27" fmla="*/ 0 h 1"/>
                    <a:gd name="T28" fmla="*/ 1 w 2"/>
                    <a:gd name="T29" fmla="*/ 0 h 1"/>
                    <a:gd name="T30" fmla="*/ 1 w 2"/>
                    <a:gd name="T31" fmla="*/ 0 h 1"/>
                    <a:gd name="T32" fmla="*/ 2 w 2"/>
                    <a:gd name="T33" fmla="*/ 0 h 1"/>
                    <a:gd name="T34" fmla="*/ 2 w 2"/>
                    <a:gd name="T35" fmla="*/ 1 h 1"/>
                    <a:gd name="T36" fmla="*/ 2 w 2"/>
                    <a:gd name="T37" fmla="*/ 1 h 1"/>
                    <a:gd name="T38" fmla="*/ 2 w 2"/>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2" y="1"/>
                      </a:moveTo>
                      <a:lnTo>
                        <a:pt x="2" y="1"/>
                      </a:lnTo>
                      <a:lnTo>
                        <a:pt x="2" y="0"/>
                      </a:lnTo>
                      <a:lnTo>
                        <a:pt x="1" y="0"/>
                      </a:lnTo>
                      <a:lnTo>
                        <a:pt x="1" y="0"/>
                      </a:lnTo>
                      <a:lnTo>
                        <a:pt x="0" y="0"/>
                      </a:lnTo>
                      <a:lnTo>
                        <a:pt x="0" y="0"/>
                      </a:lnTo>
                      <a:lnTo>
                        <a:pt x="0" y="0"/>
                      </a:lnTo>
                      <a:lnTo>
                        <a:pt x="0" y="0"/>
                      </a:lnTo>
                      <a:lnTo>
                        <a:pt x="0" y="0"/>
                      </a:lnTo>
                      <a:lnTo>
                        <a:pt x="0" y="0"/>
                      </a:lnTo>
                      <a:lnTo>
                        <a:pt x="0" y="0"/>
                      </a:lnTo>
                      <a:lnTo>
                        <a:pt x="0" y="0"/>
                      </a:lnTo>
                      <a:lnTo>
                        <a:pt x="1" y="0"/>
                      </a:lnTo>
                      <a:lnTo>
                        <a:pt x="1" y="0"/>
                      </a:lnTo>
                      <a:lnTo>
                        <a:pt x="1" y="0"/>
                      </a:lnTo>
                      <a:lnTo>
                        <a:pt x="2" y="0"/>
                      </a:lnTo>
                      <a:lnTo>
                        <a:pt x="2" y="1"/>
                      </a:lnTo>
                      <a:lnTo>
                        <a:pt x="2" y="1"/>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20" name="Freeform 1156">
                  <a:extLst>
                    <a:ext uri="{FF2B5EF4-FFF2-40B4-BE49-F238E27FC236}">
                      <a16:creationId xmlns:a16="http://schemas.microsoft.com/office/drawing/2014/main" id="{AE094B8E-A576-4FBA-ADE9-D87CDD57CB3B}"/>
                    </a:ext>
                  </a:extLst>
                </p:cNvPr>
                <p:cNvSpPr>
                  <a:spLocks/>
                </p:cNvSpPr>
                <p:nvPr/>
              </p:nvSpPr>
              <p:spPr bwMode="auto">
                <a:xfrm>
                  <a:off x="3089" y="1459"/>
                  <a:ext cx="2" cy="1"/>
                </a:xfrm>
                <a:custGeom>
                  <a:avLst/>
                  <a:gdLst>
                    <a:gd name="T0" fmla="*/ 2 w 2"/>
                    <a:gd name="T1" fmla="*/ 1 h 1"/>
                    <a:gd name="T2" fmla="*/ 2 w 2"/>
                    <a:gd name="T3" fmla="*/ 1 h 1"/>
                    <a:gd name="T4" fmla="*/ 2 w 2"/>
                    <a:gd name="T5" fmla="*/ 0 h 1"/>
                    <a:gd name="T6" fmla="*/ 1 w 2"/>
                    <a:gd name="T7" fmla="*/ 0 h 1"/>
                    <a:gd name="T8" fmla="*/ 1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1 w 2"/>
                    <a:gd name="T27" fmla="*/ 0 h 1"/>
                    <a:gd name="T28" fmla="*/ 1 w 2"/>
                    <a:gd name="T29" fmla="*/ 0 h 1"/>
                    <a:gd name="T30" fmla="*/ 1 w 2"/>
                    <a:gd name="T31" fmla="*/ 0 h 1"/>
                    <a:gd name="T32" fmla="*/ 2 w 2"/>
                    <a:gd name="T33" fmla="*/ 0 h 1"/>
                    <a:gd name="T34" fmla="*/ 2 w 2"/>
                    <a:gd name="T35" fmla="*/ 1 h 1"/>
                    <a:gd name="T36" fmla="*/ 2 w 2"/>
                    <a:gd name="T37" fmla="*/ 1 h 1"/>
                    <a:gd name="T38" fmla="*/ 2 w 2"/>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2" y="1"/>
                      </a:moveTo>
                      <a:lnTo>
                        <a:pt x="2" y="1"/>
                      </a:lnTo>
                      <a:lnTo>
                        <a:pt x="2" y="0"/>
                      </a:lnTo>
                      <a:lnTo>
                        <a:pt x="1" y="0"/>
                      </a:lnTo>
                      <a:lnTo>
                        <a:pt x="1" y="0"/>
                      </a:lnTo>
                      <a:lnTo>
                        <a:pt x="0" y="0"/>
                      </a:lnTo>
                      <a:lnTo>
                        <a:pt x="0" y="0"/>
                      </a:lnTo>
                      <a:lnTo>
                        <a:pt x="0" y="0"/>
                      </a:lnTo>
                      <a:lnTo>
                        <a:pt x="0" y="0"/>
                      </a:lnTo>
                      <a:lnTo>
                        <a:pt x="0" y="0"/>
                      </a:lnTo>
                      <a:lnTo>
                        <a:pt x="0" y="0"/>
                      </a:lnTo>
                      <a:lnTo>
                        <a:pt x="0" y="0"/>
                      </a:lnTo>
                      <a:lnTo>
                        <a:pt x="0" y="0"/>
                      </a:lnTo>
                      <a:lnTo>
                        <a:pt x="1" y="0"/>
                      </a:lnTo>
                      <a:lnTo>
                        <a:pt x="1" y="0"/>
                      </a:lnTo>
                      <a:lnTo>
                        <a:pt x="1" y="0"/>
                      </a:lnTo>
                      <a:lnTo>
                        <a:pt x="2" y="0"/>
                      </a:lnTo>
                      <a:lnTo>
                        <a:pt x="2" y="1"/>
                      </a:lnTo>
                      <a:lnTo>
                        <a:pt x="2" y="1"/>
                      </a:lnTo>
                      <a:lnTo>
                        <a:pt x="2"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21" name="Freeform 1157">
                  <a:extLst>
                    <a:ext uri="{FF2B5EF4-FFF2-40B4-BE49-F238E27FC236}">
                      <a16:creationId xmlns:a16="http://schemas.microsoft.com/office/drawing/2014/main" id="{64D20FDE-404D-46FE-95EA-4D75E1C25A4F}"/>
                    </a:ext>
                  </a:extLst>
                </p:cNvPr>
                <p:cNvSpPr>
                  <a:spLocks/>
                </p:cNvSpPr>
                <p:nvPr/>
              </p:nvSpPr>
              <p:spPr bwMode="auto">
                <a:xfrm>
                  <a:off x="3102" y="1415"/>
                  <a:ext cx="5" cy="16"/>
                </a:xfrm>
                <a:custGeom>
                  <a:avLst/>
                  <a:gdLst>
                    <a:gd name="T0" fmla="*/ 0 w 5"/>
                    <a:gd name="T1" fmla="*/ 8 h 16"/>
                    <a:gd name="T2" fmla="*/ 0 w 5"/>
                    <a:gd name="T3" fmla="*/ 8 h 16"/>
                    <a:gd name="T4" fmla="*/ 1 w 5"/>
                    <a:gd name="T5" fmla="*/ 11 h 16"/>
                    <a:gd name="T6" fmla="*/ 1 w 5"/>
                    <a:gd name="T7" fmla="*/ 13 h 16"/>
                    <a:gd name="T8" fmla="*/ 2 w 5"/>
                    <a:gd name="T9" fmla="*/ 15 h 16"/>
                    <a:gd name="T10" fmla="*/ 2 w 5"/>
                    <a:gd name="T11" fmla="*/ 15 h 16"/>
                    <a:gd name="T12" fmla="*/ 3 w 5"/>
                    <a:gd name="T13" fmla="*/ 15 h 16"/>
                    <a:gd name="T14" fmla="*/ 3 w 5"/>
                    <a:gd name="T15" fmla="*/ 16 h 16"/>
                    <a:gd name="T16" fmla="*/ 4 w 5"/>
                    <a:gd name="T17" fmla="*/ 16 h 16"/>
                    <a:gd name="T18" fmla="*/ 4 w 5"/>
                    <a:gd name="T19" fmla="*/ 16 h 16"/>
                    <a:gd name="T20" fmla="*/ 4 w 5"/>
                    <a:gd name="T21" fmla="*/ 16 h 16"/>
                    <a:gd name="T22" fmla="*/ 5 w 5"/>
                    <a:gd name="T23" fmla="*/ 15 h 16"/>
                    <a:gd name="T24" fmla="*/ 5 w 5"/>
                    <a:gd name="T25" fmla="*/ 15 h 16"/>
                    <a:gd name="T26" fmla="*/ 5 w 5"/>
                    <a:gd name="T27" fmla="*/ 15 h 16"/>
                    <a:gd name="T28" fmla="*/ 5 w 5"/>
                    <a:gd name="T29" fmla="*/ 13 h 16"/>
                    <a:gd name="T30" fmla="*/ 4 w 5"/>
                    <a:gd name="T31" fmla="*/ 11 h 16"/>
                    <a:gd name="T32" fmla="*/ 4 w 5"/>
                    <a:gd name="T33" fmla="*/ 11 h 16"/>
                    <a:gd name="T34" fmla="*/ 4 w 5"/>
                    <a:gd name="T35" fmla="*/ 7 h 16"/>
                    <a:gd name="T36" fmla="*/ 4 w 5"/>
                    <a:gd name="T37" fmla="*/ 7 h 16"/>
                    <a:gd name="T38" fmla="*/ 3 w 5"/>
                    <a:gd name="T39" fmla="*/ 5 h 16"/>
                    <a:gd name="T40" fmla="*/ 3 w 5"/>
                    <a:gd name="T41" fmla="*/ 4 h 16"/>
                    <a:gd name="T42" fmla="*/ 2 w 5"/>
                    <a:gd name="T43" fmla="*/ 2 h 16"/>
                    <a:gd name="T44" fmla="*/ 1 w 5"/>
                    <a:gd name="T45" fmla="*/ 0 h 16"/>
                    <a:gd name="T46" fmla="*/ 1 w 5"/>
                    <a:gd name="T47" fmla="*/ 0 h 16"/>
                    <a:gd name="T48" fmla="*/ 1 w 5"/>
                    <a:gd name="T49" fmla="*/ 0 h 16"/>
                    <a:gd name="T50" fmla="*/ 1 w 5"/>
                    <a:gd name="T51" fmla="*/ 0 h 16"/>
                    <a:gd name="T52" fmla="*/ 1 w 5"/>
                    <a:gd name="T53" fmla="*/ 0 h 16"/>
                    <a:gd name="T54" fmla="*/ 2 w 5"/>
                    <a:gd name="T55" fmla="*/ 3 h 16"/>
                    <a:gd name="T56" fmla="*/ 3 w 5"/>
                    <a:gd name="T57" fmla="*/ 6 h 16"/>
                    <a:gd name="T58" fmla="*/ 4 w 5"/>
                    <a:gd name="T59" fmla="*/ 9 h 16"/>
                    <a:gd name="T60" fmla="*/ 4 w 5"/>
                    <a:gd name="T61" fmla="*/ 12 h 16"/>
                    <a:gd name="T62" fmla="*/ 4 w 5"/>
                    <a:gd name="T63" fmla="*/ 12 h 16"/>
                    <a:gd name="T64" fmla="*/ 4 w 5"/>
                    <a:gd name="T65" fmla="*/ 15 h 16"/>
                    <a:gd name="T66" fmla="*/ 4 w 5"/>
                    <a:gd name="T67" fmla="*/ 15 h 16"/>
                    <a:gd name="T68" fmla="*/ 4 w 5"/>
                    <a:gd name="T69" fmla="*/ 15 h 16"/>
                    <a:gd name="T70" fmla="*/ 4 w 5"/>
                    <a:gd name="T71" fmla="*/ 15 h 16"/>
                    <a:gd name="T72" fmla="*/ 3 w 5"/>
                    <a:gd name="T73" fmla="*/ 15 h 16"/>
                    <a:gd name="T74" fmla="*/ 3 w 5"/>
                    <a:gd name="T75" fmla="*/ 15 h 16"/>
                    <a:gd name="T76" fmla="*/ 3 w 5"/>
                    <a:gd name="T77" fmla="*/ 15 h 16"/>
                    <a:gd name="T78" fmla="*/ 3 w 5"/>
                    <a:gd name="T79" fmla="*/ 15 h 16"/>
                    <a:gd name="T80" fmla="*/ 2 w 5"/>
                    <a:gd name="T81" fmla="*/ 14 h 16"/>
                    <a:gd name="T82" fmla="*/ 2 w 5"/>
                    <a:gd name="T83" fmla="*/ 14 h 16"/>
                    <a:gd name="T84" fmla="*/ 1 w 5"/>
                    <a:gd name="T85" fmla="*/ 12 h 16"/>
                    <a:gd name="T86" fmla="*/ 0 w 5"/>
                    <a:gd name="T87" fmla="*/ 11 h 16"/>
                    <a:gd name="T88" fmla="*/ 0 w 5"/>
                    <a:gd name="T89" fmla="*/ 8 h 16"/>
                    <a:gd name="T90" fmla="*/ 0 w 5"/>
                    <a:gd name="T91" fmla="*/ 8 h 16"/>
                    <a:gd name="T92" fmla="*/ 0 w 5"/>
                    <a:gd name="T9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 h="16">
                      <a:moveTo>
                        <a:pt x="0" y="8"/>
                      </a:moveTo>
                      <a:lnTo>
                        <a:pt x="0" y="8"/>
                      </a:lnTo>
                      <a:lnTo>
                        <a:pt x="1" y="11"/>
                      </a:lnTo>
                      <a:lnTo>
                        <a:pt x="1" y="13"/>
                      </a:lnTo>
                      <a:lnTo>
                        <a:pt x="2" y="15"/>
                      </a:lnTo>
                      <a:lnTo>
                        <a:pt x="2" y="15"/>
                      </a:lnTo>
                      <a:lnTo>
                        <a:pt x="3" y="15"/>
                      </a:lnTo>
                      <a:lnTo>
                        <a:pt x="3" y="16"/>
                      </a:lnTo>
                      <a:lnTo>
                        <a:pt x="4" y="16"/>
                      </a:lnTo>
                      <a:lnTo>
                        <a:pt x="4" y="16"/>
                      </a:lnTo>
                      <a:lnTo>
                        <a:pt x="4" y="16"/>
                      </a:lnTo>
                      <a:lnTo>
                        <a:pt x="5" y="15"/>
                      </a:lnTo>
                      <a:lnTo>
                        <a:pt x="5" y="15"/>
                      </a:lnTo>
                      <a:lnTo>
                        <a:pt x="5" y="15"/>
                      </a:lnTo>
                      <a:lnTo>
                        <a:pt x="5" y="13"/>
                      </a:lnTo>
                      <a:lnTo>
                        <a:pt x="4" y="11"/>
                      </a:lnTo>
                      <a:lnTo>
                        <a:pt x="4" y="11"/>
                      </a:lnTo>
                      <a:lnTo>
                        <a:pt x="4" y="7"/>
                      </a:lnTo>
                      <a:lnTo>
                        <a:pt x="4" y="7"/>
                      </a:lnTo>
                      <a:lnTo>
                        <a:pt x="3" y="5"/>
                      </a:lnTo>
                      <a:lnTo>
                        <a:pt x="3" y="4"/>
                      </a:lnTo>
                      <a:lnTo>
                        <a:pt x="2" y="2"/>
                      </a:lnTo>
                      <a:lnTo>
                        <a:pt x="1" y="0"/>
                      </a:lnTo>
                      <a:lnTo>
                        <a:pt x="1" y="0"/>
                      </a:lnTo>
                      <a:lnTo>
                        <a:pt x="1" y="0"/>
                      </a:lnTo>
                      <a:lnTo>
                        <a:pt x="1" y="0"/>
                      </a:lnTo>
                      <a:lnTo>
                        <a:pt x="1" y="0"/>
                      </a:lnTo>
                      <a:lnTo>
                        <a:pt x="2" y="3"/>
                      </a:lnTo>
                      <a:lnTo>
                        <a:pt x="3" y="6"/>
                      </a:lnTo>
                      <a:lnTo>
                        <a:pt x="4" y="9"/>
                      </a:lnTo>
                      <a:lnTo>
                        <a:pt x="4" y="12"/>
                      </a:lnTo>
                      <a:lnTo>
                        <a:pt x="4" y="12"/>
                      </a:lnTo>
                      <a:lnTo>
                        <a:pt x="4" y="15"/>
                      </a:lnTo>
                      <a:lnTo>
                        <a:pt x="4" y="15"/>
                      </a:lnTo>
                      <a:lnTo>
                        <a:pt x="4" y="15"/>
                      </a:lnTo>
                      <a:lnTo>
                        <a:pt x="4" y="15"/>
                      </a:lnTo>
                      <a:lnTo>
                        <a:pt x="3" y="15"/>
                      </a:lnTo>
                      <a:lnTo>
                        <a:pt x="3" y="15"/>
                      </a:lnTo>
                      <a:lnTo>
                        <a:pt x="3" y="15"/>
                      </a:lnTo>
                      <a:lnTo>
                        <a:pt x="3" y="15"/>
                      </a:lnTo>
                      <a:lnTo>
                        <a:pt x="2" y="14"/>
                      </a:lnTo>
                      <a:lnTo>
                        <a:pt x="2" y="14"/>
                      </a:lnTo>
                      <a:lnTo>
                        <a:pt x="1" y="12"/>
                      </a:lnTo>
                      <a:lnTo>
                        <a:pt x="0" y="11"/>
                      </a:lnTo>
                      <a:lnTo>
                        <a:pt x="0" y="8"/>
                      </a:lnTo>
                      <a:lnTo>
                        <a:pt x="0"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22" name="Freeform 1158">
                  <a:extLst>
                    <a:ext uri="{FF2B5EF4-FFF2-40B4-BE49-F238E27FC236}">
                      <a16:creationId xmlns:a16="http://schemas.microsoft.com/office/drawing/2014/main" id="{A8ECEBE5-D3B6-47B0-9398-553C64E76DE7}"/>
                    </a:ext>
                  </a:extLst>
                </p:cNvPr>
                <p:cNvSpPr>
                  <a:spLocks/>
                </p:cNvSpPr>
                <p:nvPr/>
              </p:nvSpPr>
              <p:spPr bwMode="auto">
                <a:xfrm>
                  <a:off x="3102" y="1415"/>
                  <a:ext cx="5" cy="16"/>
                </a:xfrm>
                <a:custGeom>
                  <a:avLst/>
                  <a:gdLst>
                    <a:gd name="T0" fmla="*/ 0 w 5"/>
                    <a:gd name="T1" fmla="*/ 8 h 16"/>
                    <a:gd name="T2" fmla="*/ 0 w 5"/>
                    <a:gd name="T3" fmla="*/ 8 h 16"/>
                    <a:gd name="T4" fmla="*/ 1 w 5"/>
                    <a:gd name="T5" fmla="*/ 11 h 16"/>
                    <a:gd name="T6" fmla="*/ 1 w 5"/>
                    <a:gd name="T7" fmla="*/ 13 h 16"/>
                    <a:gd name="T8" fmla="*/ 2 w 5"/>
                    <a:gd name="T9" fmla="*/ 15 h 16"/>
                    <a:gd name="T10" fmla="*/ 2 w 5"/>
                    <a:gd name="T11" fmla="*/ 15 h 16"/>
                    <a:gd name="T12" fmla="*/ 3 w 5"/>
                    <a:gd name="T13" fmla="*/ 15 h 16"/>
                    <a:gd name="T14" fmla="*/ 3 w 5"/>
                    <a:gd name="T15" fmla="*/ 16 h 16"/>
                    <a:gd name="T16" fmla="*/ 4 w 5"/>
                    <a:gd name="T17" fmla="*/ 16 h 16"/>
                    <a:gd name="T18" fmla="*/ 4 w 5"/>
                    <a:gd name="T19" fmla="*/ 16 h 16"/>
                    <a:gd name="T20" fmla="*/ 4 w 5"/>
                    <a:gd name="T21" fmla="*/ 16 h 16"/>
                    <a:gd name="T22" fmla="*/ 5 w 5"/>
                    <a:gd name="T23" fmla="*/ 15 h 16"/>
                    <a:gd name="T24" fmla="*/ 5 w 5"/>
                    <a:gd name="T25" fmla="*/ 15 h 16"/>
                    <a:gd name="T26" fmla="*/ 5 w 5"/>
                    <a:gd name="T27" fmla="*/ 15 h 16"/>
                    <a:gd name="T28" fmla="*/ 5 w 5"/>
                    <a:gd name="T29" fmla="*/ 13 h 16"/>
                    <a:gd name="T30" fmla="*/ 4 w 5"/>
                    <a:gd name="T31" fmla="*/ 11 h 16"/>
                    <a:gd name="T32" fmla="*/ 4 w 5"/>
                    <a:gd name="T33" fmla="*/ 11 h 16"/>
                    <a:gd name="T34" fmla="*/ 4 w 5"/>
                    <a:gd name="T35" fmla="*/ 7 h 16"/>
                    <a:gd name="T36" fmla="*/ 4 w 5"/>
                    <a:gd name="T37" fmla="*/ 7 h 16"/>
                    <a:gd name="T38" fmla="*/ 3 w 5"/>
                    <a:gd name="T39" fmla="*/ 5 h 16"/>
                    <a:gd name="T40" fmla="*/ 3 w 5"/>
                    <a:gd name="T41" fmla="*/ 4 h 16"/>
                    <a:gd name="T42" fmla="*/ 2 w 5"/>
                    <a:gd name="T43" fmla="*/ 2 h 16"/>
                    <a:gd name="T44" fmla="*/ 1 w 5"/>
                    <a:gd name="T45" fmla="*/ 0 h 16"/>
                    <a:gd name="T46" fmla="*/ 1 w 5"/>
                    <a:gd name="T47" fmla="*/ 0 h 16"/>
                    <a:gd name="T48" fmla="*/ 1 w 5"/>
                    <a:gd name="T49" fmla="*/ 0 h 16"/>
                    <a:gd name="T50" fmla="*/ 1 w 5"/>
                    <a:gd name="T51" fmla="*/ 0 h 16"/>
                    <a:gd name="T52" fmla="*/ 1 w 5"/>
                    <a:gd name="T53" fmla="*/ 0 h 16"/>
                    <a:gd name="T54" fmla="*/ 2 w 5"/>
                    <a:gd name="T55" fmla="*/ 3 h 16"/>
                    <a:gd name="T56" fmla="*/ 3 w 5"/>
                    <a:gd name="T57" fmla="*/ 6 h 16"/>
                    <a:gd name="T58" fmla="*/ 4 w 5"/>
                    <a:gd name="T59" fmla="*/ 9 h 16"/>
                    <a:gd name="T60" fmla="*/ 4 w 5"/>
                    <a:gd name="T61" fmla="*/ 12 h 16"/>
                    <a:gd name="T62" fmla="*/ 4 w 5"/>
                    <a:gd name="T63" fmla="*/ 12 h 16"/>
                    <a:gd name="T64" fmla="*/ 4 w 5"/>
                    <a:gd name="T65" fmla="*/ 15 h 16"/>
                    <a:gd name="T66" fmla="*/ 4 w 5"/>
                    <a:gd name="T67" fmla="*/ 15 h 16"/>
                    <a:gd name="T68" fmla="*/ 4 w 5"/>
                    <a:gd name="T69" fmla="*/ 15 h 16"/>
                    <a:gd name="T70" fmla="*/ 4 w 5"/>
                    <a:gd name="T71" fmla="*/ 15 h 16"/>
                    <a:gd name="T72" fmla="*/ 3 w 5"/>
                    <a:gd name="T73" fmla="*/ 15 h 16"/>
                    <a:gd name="T74" fmla="*/ 3 w 5"/>
                    <a:gd name="T75" fmla="*/ 15 h 16"/>
                    <a:gd name="T76" fmla="*/ 3 w 5"/>
                    <a:gd name="T77" fmla="*/ 15 h 16"/>
                    <a:gd name="T78" fmla="*/ 3 w 5"/>
                    <a:gd name="T79" fmla="*/ 15 h 16"/>
                    <a:gd name="T80" fmla="*/ 2 w 5"/>
                    <a:gd name="T81" fmla="*/ 14 h 16"/>
                    <a:gd name="T82" fmla="*/ 2 w 5"/>
                    <a:gd name="T83" fmla="*/ 14 h 16"/>
                    <a:gd name="T84" fmla="*/ 1 w 5"/>
                    <a:gd name="T85" fmla="*/ 12 h 16"/>
                    <a:gd name="T86" fmla="*/ 0 w 5"/>
                    <a:gd name="T87" fmla="*/ 11 h 16"/>
                    <a:gd name="T88" fmla="*/ 0 w 5"/>
                    <a:gd name="T89" fmla="*/ 8 h 16"/>
                    <a:gd name="T90" fmla="*/ 0 w 5"/>
                    <a:gd name="T91" fmla="*/ 8 h 16"/>
                    <a:gd name="T92" fmla="*/ 0 w 5"/>
                    <a:gd name="T9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 h="16">
                      <a:moveTo>
                        <a:pt x="0" y="8"/>
                      </a:moveTo>
                      <a:lnTo>
                        <a:pt x="0" y="8"/>
                      </a:lnTo>
                      <a:lnTo>
                        <a:pt x="1" y="11"/>
                      </a:lnTo>
                      <a:lnTo>
                        <a:pt x="1" y="13"/>
                      </a:lnTo>
                      <a:lnTo>
                        <a:pt x="2" y="15"/>
                      </a:lnTo>
                      <a:lnTo>
                        <a:pt x="2" y="15"/>
                      </a:lnTo>
                      <a:lnTo>
                        <a:pt x="3" y="15"/>
                      </a:lnTo>
                      <a:lnTo>
                        <a:pt x="3" y="16"/>
                      </a:lnTo>
                      <a:lnTo>
                        <a:pt x="4" y="16"/>
                      </a:lnTo>
                      <a:lnTo>
                        <a:pt x="4" y="16"/>
                      </a:lnTo>
                      <a:lnTo>
                        <a:pt x="4" y="16"/>
                      </a:lnTo>
                      <a:lnTo>
                        <a:pt x="5" y="15"/>
                      </a:lnTo>
                      <a:lnTo>
                        <a:pt x="5" y="15"/>
                      </a:lnTo>
                      <a:lnTo>
                        <a:pt x="5" y="15"/>
                      </a:lnTo>
                      <a:lnTo>
                        <a:pt x="5" y="13"/>
                      </a:lnTo>
                      <a:lnTo>
                        <a:pt x="4" y="11"/>
                      </a:lnTo>
                      <a:lnTo>
                        <a:pt x="4" y="11"/>
                      </a:lnTo>
                      <a:lnTo>
                        <a:pt x="4" y="7"/>
                      </a:lnTo>
                      <a:lnTo>
                        <a:pt x="4" y="7"/>
                      </a:lnTo>
                      <a:lnTo>
                        <a:pt x="3" y="5"/>
                      </a:lnTo>
                      <a:lnTo>
                        <a:pt x="3" y="4"/>
                      </a:lnTo>
                      <a:lnTo>
                        <a:pt x="2" y="2"/>
                      </a:lnTo>
                      <a:lnTo>
                        <a:pt x="1" y="0"/>
                      </a:lnTo>
                      <a:lnTo>
                        <a:pt x="1" y="0"/>
                      </a:lnTo>
                      <a:lnTo>
                        <a:pt x="1" y="0"/>
                      </a:lnTo>
                      <a:lnTo>
                        <a:pt x="1" y="0"/>
                      </a:lnTo>
                      <a:lnTo>
                        <a:pt x="1" y="0"/>
                      </a:lnTo>
                      <a:lnTo>
                        <a:pt x="2" y="3"/>
                      </a:lnTo>
                      <a:lnTo>
                        <a:pt x="3" y="6"/>
                      </a:lnTo>
                      <a:lnTo>
                        <a:pt x="4" y="9"/>
                      </a:lnTo>
                      <a:lnTo>
                        <a:pt x="4" y="12"/>
                      </a:lnTo>
                      <a:lnTo>
                        <a:pt x="4" y="12"/>
                      </a:lnTo>
                      <a:lnTo>
                        <a:pt x="4" y="15"/>
                      </a:lnTo>
                      <a:lnTo>
                        <a:pt x="4" y="15"/>
                      </a:lnTo>
                      <a:lnTo>
                        <a:pt x="4" y="15"/>
                      </a:lnTo>
                      <a:lnTo>
                        <a:pt x="4" y="15"/>
                      </a:lnTo>
                      <a:lnTo>
                        <a:pt x="3" y="15"/>
                      </a:lnTo>
                      <a:lnTo>
                        <a:pt x="3" y="15"/>
                      </a:lnTo>
                      <a:lnTo>
                        <a:pt x="3" y="15"/>
                      </a:lnTo>
                      <a:lnTo>
                        <a:pt x="3" y="15"/>
                      </a:lnTo>
                      <a:lnTo>
                        <a:pt x="2" y="14"/>
                      </a:lnTo>
                      <a:lnTo>
                        <a:pt x="2" y="14"/>
                      </a:lnTo>
                      <a:lnTo>
                        <a:pt x="1" y="12"/>
                      </a:lnTo>
                      <a:lnTo>
                        <a:pt x="0" y="11"/>
                      </a:lnTo>
                      <a:lnTo>
                        <a:pt x="0" y="8"/>
                      </a:lnTo>
                      <a:lnTo>
                        <a:pt x="0" y="8"/>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23" name="Freeform 1159">
                  <a:extLst>
                    <a:ext uri="{FF2B5EF4-FFF2-40B4-BE49-F238E27FC236}">
                      <a16:creationId xmlns:a16="http://schemas.microsoft.com/office/drawing/2014/main" id="{56D73035-F4C8-4023-8C21-F7857A399F70}"/>
                    </a:ext>
                  </a:extLst>
                </p:cNvPr>
                <p:cNvSpPr>
                  <a:spLocks/>
                </p:cNvSpPr>
                <p:nvPr/>
              </p:nvSpPr>
              <p:spPr bwMode="auto">
                <a:xfrm>
                  <a:off x="3106" y="1418"/>
                  <a:ext cx="6" cy="6"/>
                </a:xfrm>
                <a:custGeom>
                  <a:avLst/>
                  <a:gdLst>
                    <a:gd name="T0" fmla="*/ 0 w 6"/>
                    <a:gd name="T1" fmla="*/ 0 h 6"/>
                    <a:gd name="T2" fmla="*/ 0 w 6"/>
                    <a:gd name="T3" fmla="*/ 0 h 6"/>
                    <a:gd name="T4" fmla="*/ 0 w 6"/>
                    <a:gd name="T5" fmla="*/ 2 h 6"/>
                    <a:gd name="T6" fmla="*/ 1 w 6"/>
                    <a:gd name="T7" fmla="*/ 4 h 6"/>
                    <a:gd name="T8" fmla="*/ 1 w 6"/>
                    <a:gd name="T9" fmla="*/ 4 h 6"/>
                    <a:gd name="T10" fmla="*/ 1 w 6"/>
                    <a:gd name="T11" fmla="*/ 5 h 6"/>
                    <a:gd name="T12" fmla="*/ 2 w 6"/>
                    <a:gd name="T13" fmla="*/ 6 h 6"/>
                    <a:gd name="T14" fmla="*/ 2 w 6"/>
                    <a:gd name="T15" fmla="*/ 6 h 6"/>
                    <a:gd name="T16" fmla="*/ 3 w 6"/>
                    <a:gd name="T17" fmla="*/ 6 h 6"/>
                    <a:gd name="T18" fmla="*/ 3 w 6"/>
                    <a:gd name="T19" fmla="*/ 6 h 6"/>
                    <a:gd name="T20" fmla="*/ 3 w 6"/>
                    <a:gd name="T21" fmla="*/ 6 h 6"/>
                    <a:gd name="T22" fmla="*/ 4 w 6"/>
                    <a:gd name="T23" fmla="*/ 6 h 6"/>
                    <a:gd name="T24" fmla="*/ 4 w 6"/>
                    <a:gd name="T25" fmla="*/ 6 h 6"/>
                    <a:gd name="T26" fmla="*/ 5 w 6"/>
                    <a:gd name="T27" fmla="*/ 5 h 6"/>
                    <a:gd name="T28" fmla="*/ 5 w 6"/>
                    <a:gd name="T29" fmla="*/ 5 h 6"/>
                    <a:gd name="T30" fmla="*/ 5 w 6"/>
                    <a:gd name="T31" fmla="*/ 4 h 6"/>
                    <a:gd name="T32" fmla="*/ 6 w 6"/>
                    <a:gd name="T33" fmla="*/ 3 h 6"/>
                    <a:gd name="T34" fmla="*/ 6 w 6"/>
                    <a:gd name="T35" fmla="*/ 2 h 6"/>
                    <a:gd name="T36" fmla="*/ 6 w 6"/>
                    <a:gd name="T37" fmla="*/ 1 h 6"/>
                    <a:gd name="T38" fmla="*/ 6 w 6"/>
                    <a:gd name="T39" fmla="*/ 1 h 6"/>
                    <a:gd name="T40" fmla="*/ 6 w 6"/>
                    <a:gd name="T41" fmla="*/ 1 h 6"/>
                    <a:gd name="T42" fmla="*/ 6 w 6"/>
                    <a:gd name="T43" fmla="*/ 1 h 6"/>
                    <a:gd name="T44" fmla="*/ 6 w 6"/>
                    <a:gd name="T45" fmla="*/ 2 h 6"/>
                    <a:gd name="T46" fmla="*/ 5 w 6"/>
                    <a:gd name="T47" fmla="*/ 4 h 6"/>
                    <a:gd name="T48" fmla="*/ 5 w 6"/>
                    <a:gd name="T49" fmla="*/ 5 h 6"/>
                    <a:gd name="T50" fmla="*/ 3 w 6"/>
                    <a:gd name="T51" fmla="*/ 6 h 6"/>
                    <a:gd name="T52" fmla="*/ 3 w 6"/>
                    <a:gd name="T53" fmla="*/ 6 h 6"/>
                    <a:gd name="T54" fmla="*/ 3 w 6"/>
                    <a:gd name="T55" fmla="*/ 6 h 6"/>
                    <a:gd name="T56" fmla="*/ 3 w 6"/>
                    <a:gd name="T57" fmla="*/ 6 h 6"/>
                    <a:gd name="T58" fmla="*/ 2 w 6"/>
                    <a:gd name="T59" fmla="*/ 6 h 6"/>
                    <a:gd name="T60" fmla="*/ 2 w 6"/>
                    <a:gd name="T61" fmla="*/ 6 h 6"/>
                    <a:gd name="T62" fmla="*/ 1 w 6"/>
                    <a:gd name="T63" fmla="*/ 4 h 6"/>
                    <a:gd name="T64" fmla="*/ 1 w 6"/>
                    <a:gd name="T65" fmla="*/ 4 h 6"/>
                    <a:gd name="T66" fmla="*/ 1 w 6"/>
                    <a:gd name="T67" fmla="*/ 4 h 6"/>
                    <a:gd name="T68" fmla="*/ 0 w 6"/>
                    <a:gd name="T69" fmla="*/ 2 h 6"/>
                    <a:gd name="T70" fmla="*/ 0 w 6"/>
                    <a:gd name="T71" fmla="*/ 0 h 6"/>
                    <a:gd name="T72" fmla="*/ 0 w 6"/>
                    <a:gd name="T73" fmla="*/ 0 h 6"/>
                    <a:gd name="T74" fmla="*/ 0 w 6"/>
                    <a:gd name="T7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 h="6">
                      <a:moveTo>
                        <a:pt x="0" y="0"/>
                      </a:moveTo>
                      <a:lnTo>
                        <a:pt x="0" y="0"/>
                      </a:lnTo>
                      <a:lnTo>
                        <a:pt x="0" y="2"/>
                      </a:lnTo>
                      <a:lnTo>
                        <a:pt x="1" y="4"/>
                      </a:lnTo>
                      <a:lnTo>
                        <a:pt x="1" y="4"/>
                      </a:lnTo>
                      <a:lnTo>
                        <a:pt x="1" y="5"/>
                      </a:lnTo>
                      <a:lnTo>
                        <a:pt x="2" y="6"/>
                      </a:lnTo>
                      <a:lnTo>
                        <a:pt x="2" y="6"/>
                      </a:lnTo>
                      <a:lnTo>
                        <a:pt x="3" y="6"/>
                      </a:lnTo>
                      <a:lnTo>
                        <a:pt x="3" y="6"/>
                      </a:lnTo>
                      <a:lnTo>
                        <a:pt x="3" y="6"/>
                      </a:lnTo>
                      <a:lnTo>
                        <a:pt x="4" y="6"/>
                      </a:lnTo>
                      <a:lnTo>
                        <a:pt x="4" y="6"/>
                      </a:lnTo>
                      <a:lnTo>
                        <a:pt x="5" y="5"/>
                      </a:lnTo>
                      <a:lnTo>
                        <a:pt x="5" y="5"/>
                      </a:lnTo>
                      <a:lnTo>
                        <a:pt x="5" y="4"/>
                      </a:lnTo>
                      <a:lnTo>
                        <a:pt x="6" y="3"/>
                      </a:lnTo>
                      <a:lnTo>
                        <a:pt x="6" y="2"/>
                      </a:lnTo>
                      <a:lnTo>
                        <a:pt x="6" y="1"/>
                      </a:lnTo>
                      <a:lnTo>
                        <a:pt x="6" y="1"/>
                      </a:lnTo>
                      <a:lnTo>
                        <a:pt x="6" y="1"/>
                      </a:lnTo>
                      <a:lnTo>
                        <a:pt x="6" y="1"/>
                      </a:lnTo>
                      <a:lnTo>
                        <a:pt x="6" y="2"/>
                      </a:lnTo>
                      <a:lnTo>
                        <a:pt x="5" y="4"/>
                      </a:lnTo>
                      <a:lnTo>
                        <a:pt x="5" y="5"/>
                      </a:lnTo>
                      <a:lnTo>
                        <a:pt x="3" y="6"/>
                      </a:lnTo>
                      <a:lnTo>
                        <a:pt x="3" y="6"/>
                      </a:lnTo>
                      <a:lnTo>
                        <a:pt x="3" y="6"/>
                      </a:lnTo>
                      <a:lnTo>
                        <a:pt x="3" y="6"/>
                      </a:lnTo>
                      <a:lnTo>
                        <a:pt x="2" y="6"/>
                      </a:lnTo>
                      <a:lnTo>
                        <a:pt x="2" y="6"/>
                      </a:lnTo>
                      <a:lnTo>
                        <a:pt x="1" y="4"/>
                      </a:lnTo>
                      <a:lnTo>
                        <a:pt x="1" y="4"/>
                      </a:lnTo>
                      <a:lnTo>
                        <a:pt x="1" y="4"/>
                      </a:lnTo>
                      <a:lnTo>
                        <a:pt x="0" y="2"/>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24" name="Freeform 1160">
                  <a:extLst>
                    <a:ext uri="{FF2B5EF4-FFF2-40B4-BE49-F238E27FC236}">
                      <a16:creationId xmlns:a16="http://schemas.microsoft.com/office/drawing/2014/main" id="{22DBE150-8C9B-46B0-852B-B383BD4CA948}"/>
                    </a:ext>
                  </a:extLst>
                </p:cNvPr>
                <p:cNvSpPr>
                  <a:spLocks/>
                </p:cNvSpPr>
                <p:nvPr/>
              </p:nvSpPr>
              <p:spPr bwMode="auto">
                <a:xfrm>
                  <a:off x="3106" y="1418"/>
                  <a:ext cx="6" cy="6"/>
                </a:xfrm>
                <a:custGeom>
                  <a:avLst/>
                  <a:gdLst>
                    <a:gd name="T0" fmla="*/ 0 w 6"/>
                    <a:gd name="T1" fmla="*/ 0 h 6"/>
                    <a:gd name="T2" fmla="*/ 0 w 6"/>
                    <a:gd name="T3" fmla="*/ 0 h 6"/>
                    <a:gd name="T4" fmla="*/ 0 w 6"/>
                    <a:gd name="T5" fmla="*/ 2 h 6"/>
                    <a:gd name="T6" fmla="*/ 1 w 6"/>
                    <a:gd name="T7" fmla="*/ 4 h 6"/>
                    <a:gd name="T8" fmla="*/ 1 w 6"/>
                    <a:gd name="T9" fmla="*/ 4 h 6"/>
                    <a:gd name="T10" fmla="*/ 1 w 6"/>
                    <a:gd name="T11" fmla="*/ 5 h 6"/>
                    <a:gd name="T12" fmla="*/ 2 w 6"/>
                    <a:gd name="T13" fmla="*/ 6 h 6"/>
                    <a:gd name="T14" fmla="*/ 2 w 6"/>
                    <a:gd name="T15" fmla="*/ 6 h 6"/>
                    <a:gd name="T16" fmla="*/ 3 w 6"/>
                    <a:gd name="T17" fmla="*/ 6 h 6"/>
                    <a:gd name="T18" fmla="*/ 3 w 6"/>
                    <a:gd name="T19" fmla="*/ 6 h 6"/>
                    <a:gd name="T20" fmla="*/ 3 w 6"/>
                    <a:gd name="T21" fmla="*/ 6 h 6"/>
                    <a:gd name="T22" fmla="*/ 4 w 6"/>
                    <a:gd name="T23" fmla="*/ 6 h 6"/>
                    <a:gd name="T24" fmla="*/ 4 w 6"/>
                    <a:gd name="T25" fmla="*/ 6 h 6"/>
                    <a:gd name="T26" fmla="*/ 5 w 6"/>
                    <a:gd name="T27" fmla="*/ 5 h 6"/>
                    <a:gd name="T28" fmla="*/ 5 w 6"/>
                    <a:gd name="T29" fmla="*/ 5 h 6"/>
                    <a:gd name="T30" fmla="*/ 5 w 6"/>
                    <a:gd name="T31" fmla="*/ 4 h 6"/>
                    <a:gd name="T32" fmla="*/ 6 w 6"/>
                    <a:gd name="T33" fmla="*/ 3 h 6"/>
                    <a:gd name="T34" fmla="*/ 6 w 6"/>
                    <a:gd name="T35" fmla="*/ 2 h 6"/>
                    <a:gd name="T36" fmla="*/ 6 w 6"/>
                    <a:gd name="T37" fmla="*/ 1 h 6"/>
                    <a:gd name="T38" fmla="*/ 6 w 6"/>
                    <a:gd name="T39" fmla="*/ 1 h 6"/>
                    <a:gd name="T40" fmla="*/ 6 w 6"/>
                    <a:gd name="T41" fmla="*/ 1 h 6"/>
                    <a:gd name="T42" fmla="*/ 6 w 6"/>
                    <a:gd name="T43" fmla="*/ 1 h 6"/>
                    <a:gd name="T44" fmla="*/ 6 w 6"/>
                    <a:gd name="T45" fmla="*/ 2 h 6"/>
                    <a:gd name="T46" fmla="*/ 5 w 6"/>
                    <a:gd name="T47" fmla="*/ 4 h 6"/>
                    <a:gd name="T48" fmla="*/ 5 w 6"/>
                    <a:gd name="T49" fmla="*/ 5 h 6"/>
                    <a:gd name="T50" fmla="*/ 3 w 6"/>
                    <a:gd name="T51" fmla="*/ 6 h 6"/>
                    <a:gd name="T52" fmla="*/ 3 w 6"/>
                    <a:gd name="T53" fmla="*/ 6 h 6"/>
                    <a:gd name="T54" fmla="*/ 3 w 6"/>
                    <a:gd name="T55" fmla="*/ 6 h 6"/>
                    <a:gd name="T56" fmla="*/ 3 w 6"/>
                    <a:gd name="T57" fmla="*/ 6 h 6"/>
                    <a:gd name="T58" fmla="*/ 2 w 6"/>
                    <a:gd name="T59" fmla="*/ 6 h 6"/>
                    <a:gd name="T60" fmla="*/ 2 w 6"/>
                    <a:gd name="T61" fmla="*/ 6 h 6"/>
                    <a:gd name="T62" fmla="*/ 1 w 6"/>
                    <a:gd name="T63" fmla="*/ 4 h 6"/>
                    <a:gd name="T64" fmla="*/ 1 w 6"/>
                    <a:gd name="T65" fmla="*/ 4 h 6"/>
                    <a:gd name="T66" fmla="*/ 1 w 6"/>
                    <a:gd name="T67" fmla="*/ 4 h 6"/>
                    <a:gd name="T68" fmla="*/ 0 w 6"/>
                    <a:gd name="T69" fmla="*/ 2 h 6"/>
                    <a:gd name="T70" fmla="*/ 0 w 6"/>
                    <a:gd name="T71" fmla="*/ 0 h 6"/>
                    <a:gd name="T72" fmla="*/ 0 w 6"/>
                    <a:gd name="T73" fmla="*/ 0 h 6"/>
                    <a:gd name="T74" fmla="*/ 0 w 6"/>
                    <a:gd name="T7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 h="6">
                      <a:moveTo>
                        <a:pt x="0" y="0"/>
                      </a:moveTo>
                      <a:lnTo>
                        <a:pt x="0" y="0"/>
                      </a:lnTo>
                      <a:lnTo>
                        <a:pt x="0" y="2"/>
                      </a:lnTo>
                      <a:lnTo>
                        <a:pt x="1" y="4"/>
                      </a:lnTo>
                      <a:lnTo>
                        <a:pt x="1" y="4"/>
                      </a:lnTo>
                      <a:lnTo>
                        <a:pt x="1" y="5"/>
                      </a:lnTo>
                      <a:lnTo>
                        <a:pt x="2" y="6"/>
                      </a:lnTo>
                      <a:lnTo>
                        <a:pt x="2" y="6"/>
                      </a:lnTo>
                      <a:lnTo>
                        <a:pt x="3" y="6"/>
                      </a:lnTo>
                      <a:lnTo>
                        <a:pt x="3" y="6"/>
                      </a:lnTo>
                      <a:lnTo>
                        <a:pt x="3" y="6"/>
                      </a:lnTo>
                      <a:lnTo>
                        <a:pt x="4" y="6"/>
                      </a:lnTo>
                      <a:lnTo>
                        <a:pt x="4" y="6"/>
                      </a:lnTo>
                      <a:lnTo>
                        <a:pt x="5" y="5"/>
                      </a:lnTo>
                      <a:lnTo>
                        <a:pt x="5" y="5"/>
                      </a:lnTo>
                      <a:lnTo>
                        <a:pt x="5" y="4"/>
                      </a:lnTo>
                      <a:lnTo>
                        <a:pt x="6" y="3"/>
                      </a:lnTo>
                      <a:lnTo>
                        <a:pt x="6" y="2"/>
                      </a:lnTo>
                      <a:lnTo>
                        <a:pt x="6" y="1"/>
                      </a:lnTo>
                      <a:lnTo>
                        <a:pt x="6" y="1"/>
                      </a:lnTo>
                      <a:lnTo>
                        <a:pt x="6" y="1"/>
                      </a:lnTo>
                      <a:lnTo>
                        <a:pt x="6" y="1"/>
                      </a:lnTo>
                      <a:lnTo>
                        <a:pt x="6" y="2"/>
                      </a:lnTo>
                      <a:lnTo>
                        <a:pt x="5" y="4"/>
                      </a:lnTo>
                      <a:lnTo>
                        <a:pt x="5" y="5"/>
                      </a:lnTo>
                      <a:lnTo>
                        <a:pt x="3" y="6"/>
                      </a:lnTo>
                      <a:lnTo>
                        <a:pt x="3" y="6"/>
                      </a:lnTo>
                      <a:lnTo>
                        <a:pt x="3" y="6"/>
                      </a:lnTo>
                      <a:lnTo>
                        <a:pt x="3" y="6"/>
                      </a:lnTo>
                      <a:lnTo>
                        <a:pt x="2" y="6"/>
                      </a:lnTo>
                      <a:lnTo>
                        <a:pt x="2" y="6"/>
                      </a:lnTo>
                      <a:lnTo>
                        <a:pt x="1" y="4"/>
                      </a:lnTo>
                      <a:lnTo>
                        <a:pt x="1" y="4"/>
                      </a:lnTo>
                      <a:lnTo>
                        <a:pt x="1" y="4"/>
                      </a:lnTo>
                      <a:lnTo>
                        <a:pt x="0" y="2"/>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25" name="Freeform 1161">
                  <a:extLst>
                    <a:ext uri="{FF2B5EF4-FFF2-40B4-BE49-F238E27FC236}">
                      <a16:creationId xmlns:a16="http://schemas.microsoft.com/office/drawing/2014/main" id="{9DA78EE9-15FD-4D9F-AF91-ABE8396C6953}"/>
                    </a:ext>
                  </a:extLst>
                </p:cNvPr>
                <p:cNvSpPr>
                  <a:spLocks/>
                </p:cNvSpPr>
                <p:nvPr/>
              </p:nvSpPr>
              <p:spPr bwMode="auto">
                <a:xfrm>
                  <a:off x="3111" y="1419"/>
                  <a:ext cx="6" cy="10"/>
                </a:xfrm>
                <a:custGeom>
                  <a:avLst/>
                  <a:gdLst>
                    <a:gd name="T0" fmla="*/ 2 w 6"/>
                    <a:gd name="T1" fmla="*/ 0 h 10"/>
                    <a:gd name="T2" fmla="*/ 2 w 6"/>
                    <a:gd name="T3" fmla="*/ 0 h 10"/>
                    <a:gd name="T4" fmla="*/ 2 w 6"/>
                    <a:gd name="T5" fmla="*/ 1 h 10"/>
                    <a:gd name="T6" fmla="*/ 1 w 6"/>
                    <a:gd name="T7" fmla="*/ 2 h 10"/>
                    <a:gd name="T8" fmla="*/ 1 w 6"/>
                    <a:gd name="T9" fmla="*/ 4 h 10"/>
                    <a:gd name="T10" fmla="*/ 1 w 6"/>
                    <a:gd name="T11" fmla="*/ 4 h 10"/>
                    <a:gd name="T12" fmla="*/ 0 w 6"/>
                    <a:gd name="T13" fmla="*/ 6 h 10"/>
                    <a:gd name="T14" fmla="*/ 0 w 6"/>
                    <a:gd name="T15" fmla="*/ 6 h 10"/>
                    <a:gd name="T16" fmla="*/ 0 w 6"/>
                    <a:gd name="T17" fmla="*/ 9 h 10"/>
                    <a:gd name="T18" fmla="*/ 0 w 6"/>
                    <a:gd name="T19" fmla="*/ 9 h 10"/>
                    <a:gd name="T20" fmla="*/ 0 w 6"/>
                    <a:gd name="T21" fmla="*/ 10 h 10"/>
                    <a:gd name="T22" fmla="*/ 0 w 6"/>
                    <a:gd name="T23" fmla="*/ 10 h 10"/>
                    <a:gd name="T24" fmla="*/ 0 w 6"/>
                    <a:gd name="T25" fmla="*/ 10 h 10"/>
                    <a:gd name="T26" fmla="*/ 0 w 6"/>
                    <a:gd name="T27" fmla="*/ 10 h 10"/>
                    <a:gd name="T28" fmla="*/ 1 w 6"/>
                    <a:gd name="T29" fmla="*/ 10 h 10"/>
                    <a:gd name="T30" fmla="*/ 1 w 6"/>
                    <a:gd name="T31" fmla="*/ 10 h 10"/>
                    <a:gd name="T32" fmla="*/ 2 w 6"/>
                    <a:gd name="T33" fmla="*/ 9 h 10"/>
                    <a:gd name="T34" fmla="*/ 3 w 6"/>
                    <a:gd name="T35" fmla="*/ 7 h 10"/>
                    <a:gd name="T36" fmla="*/ 3 w 6"/>
                    <a:gd name="T37" fmla="*/ 7 h 10"/>
                    <a:gd name="T38" fmla="*/ 5 w 6"/>
                    <a:gd name="T39" fmla="*/ 4 h 10"/>
                    <a:gd name="T40" fmla="*/ 6 w 6"/>
                    <a:gd name="T41" fmla="*/ 2 h 10"/>
                    <a:gd name="T42" fmla="*/ 6 w 6"/>
                    <a:gd name="T43" fmla="*/ 2 h 10"/>
                    <a:gd name="T44" fmla="*/ 6 w 6"/>
                    <a:gd name="T45" fmla="*/ 2 h 10"/>
                    <a:gd name="T46" fmla="*/ 6 w 6"/>
                    <a:gd name="T47" fmla="*/ 2 h 10"/>
                    <a:gd name="T48" fmla="*/ 6 w 6"/>
                    <a:gd name="T49" fmla="*/ 2 h 10"/>
                    <a:gd name="T50" fmla="*/ 5 w 6"/>
                    <a:gd name="T51" fmla="*/ 3 h 10"/>
                    <a:gd name="T52" fmla="*/ 4 w 6"/>
                    <a:gd name="T53" fmla="*/ 5 h 10"/>
                    <a:gd name="T54" fmla="*/ 3 w 6"/>
                    <a:gd name="T55" fmla="*/ 7 h 10"/>
                    <a:gd name="T56" fmla="*/ 1 w 6"/>
                    <a:gd name="T57" fmla="*/ 9 h 10"/>
                    <a:gd name="T58" fmla="*/ 1 w 6"/>
                    <a:gd name="T59" fmla="*/ 9 h 10"/>
                    <a:gd name="T60" fmla="*/ 1 w 6"/>
                    <a:gd name="T61" fmla="*/ 9 h 10"/>
                    <a:gd name="T62" fmla="*/ 0 w 6"/>
                    <a:gd name="T63" fmla="*/ 9 h 10"/>
                    <a:gd name="T64" fmla="*/ 0 w 6"/>
                    <a:gd name="T65" fmla="*/ 9 h 10"/>
                    <a:gd name="T66" fmla="*/ 0 w 6"/>
                    <a:gd name="T67" fmla="*/ 9 h 10"/>
                    <a:gd name="T68" fmla="*/ 0 w 6"/>
                    <a:gd name="T69" fmla="*/ 8 h 10"/>
                    <a:gd name="T70" fmla="*/ 0 w 6"/>
                    <a:gd name="T71" fmla="*/ 8 h 10"/>
                    <a:gd name="T72" fmla="*/ 0 w 6"/>
                    <a:gd name="T73" fmla="*/ 5 h 10"/>
                    <a:gd name="T74" fmla="*/ 0 w 6"/>
                    <a:gd name="T75" fmla="*/ 5 h 10"/>
                    <a:gd name="T76" fmla="*/ 1 w 6"/>
                    <a:gd name="T77" fmla="*/ 3 h 10"/>
                    <a:gd name="T78" fmla="*/ 2 w 6"/>
                    <a:gd name="T79" fmla="*/ 1 h 10"/>
                    <a:gd name="T80" fmla="*/ 2 w 6"/>
                    <a:gd name="T81" fmla="*/ 1 h 10"/>
                    <a:gd name="T82" fmla="*/ 3 w 6"/>
                    <a:gd name="T83" fmla="*/ 0 h 10"/>
                    <a:gd name="T84" fmla="*/ 2 w 6"/>
                    <a:gd name="T85" fmla="*/ 0 h 10"/>
                    <a:gd name="T86" fmla="*/ 2 w 6"/>
                    <a:gd name="T87" fmla="*/ 0 h 10"/>
                    <a:gd name="T88" fmla="*/ 2 w 6"/>
                    <a:gd name="T8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 h="10">
                      <a:moveTo>
                        <a:pt x="2" y="0"/>
                      </a:moveTo>
                      <a:lnTo>
                        <a:pt x="2" y="0"/>
                      </a:lnTo>
                      <a:lnTo>
                        <a:pt x="2" y="1"/>
                      </a:lnTo>
                      <a:lnTo>
                        <a:pt x="1" y="2"/>
                      </a:lnTo>
                      <a:lnTo>
                        <a:pt x="1" y="4"/>
                      </a:lnTo>
                      <a:lnTo>
                        <a:pt x="1" y="4"/>
                      </a:lnTo>
                      <a:lnTo>
                        <a:pt x="0" y="6"/>
                      </a:lnTo>
                      <a:lnTo>
                        <a:pt x="0" y="6"/>
                      </a:lnTo>
                      <a:lnTo>
                        <a:pt x="0" y="9"/>
                      </a:lnTo>
                      <a:lnTo>
                        <a:pt x="0" y="9"/>
                      </a:lnTo>
                      <a:lnTo>
                        <a:pt x="0" y="10"/>
                      </a:lnTo>
                      <a:lnTo>
                        <a:pt x="0" y="10"/>
                      </a:lnTo>
                      <a:lnTo>
                        <a:pt x="0" y="10"/>
                      </a:lnTo>
                      <a:lnTo>
                        <a:pt x="0" y="10"/>
                      </a:lnTo>
                      <a:lnTo>
                        <a:pt x="1" y="10"/>
                      </a:lnTo>
                      <a:lnTo>
                        <a:pt x="1" y="10"/>
                      </a:lnTo>
                      <a:lnTo>
                        <a:pt x="2" y="9"/>
                      </a:lnTo>
                      <a:lnTo>
                        <a:pt x="3" y="7"/>
                      </a:lnTo>
                      <a:lnTo>
                        <a:pt x="3" y="7"/>
                      </a:lnTo>
                      <a:lnTo>
                        <a:pt x="5" y="4"/>
                      </a:lnTo>
                      <a:lnTo>
                        <a:pt x="6" y="2"/>
                      </a:lnTo>
                      <a:lnTo>
                        <a:pt x="6" y="2"/>
                      </a:lnTo>
                      <a:lnTo>
                        <a:pt x="6" y="2"/>
                      </a:lnTo>
                      <a:lnTo>
                        <a:pt x="6" y="2"/>
                      </a:lnTo>
                      <a:lnTo>
                        <a:pt x="6" y="2"/>
                      </a:lnTo>
                      <a:lnTo>
                        <a:pt x="5" y="3"/>
                      </a:lnTo>
                      <a:lnTo>
                        <a:pt x="4" y="5"/>
                      </a:lnTo>
                      <a:lnTo>
                        <a:pt x="3" y="7"/>
                      </a:lnTo>
                      <a:lnTo>
                        <a:pt x="1" y="9"/>
                      </a:lnTo>
                      <a:lnTo>
                        <a:pt x="1" y="9"/>
                      </a:lnTo>
                      <a:lnTo>
                        <a:pt x="1" y="9"/>
                      </a:lnTo>
                      <a:lnTo>
                        <a:pt x="0" y="9"/>
                      </a:lnTo>
                      <a:lnTo>
                        <a:pt x="0" y="9"/>
                      </a:lnTo>
                      <a:lnTo>
                        <a:pt x="0" y="9"/>
                      </a:lnTo>
                      <a:lnTo>
                        <a:pt x="0" y="8"/>
                      </a:lnTo>
                      <a:lnTo>
                        <a:pt x="0" y="8"/>
                      </a:lnTo>
                      <a:lnTo>
                        <a:pt x="0" y="5"/>
                      </a:lnTo>
                      <a:lnTo>
                        <a:pt x="0" y="5"/>
                      </a:lnTo>
                      <a:lnTo>
                        <a:pt x="1" y="3"/>
                      </a:lnTo>
                      <a:lnTo>
                        <a:pt x="2" y="1"/>
                      </a:lnTo>
                      <a:lnTo>
                        <a:pt x="2" y="1"/>
                      </a:lnTo>
                      <a:lnTo>
                        <a:pt x="3" y="0"/>
                      </a:lnTo>
                      <a:lnTo>
                        <a:pt x="2"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26" name="Freeform 1162">
                  <a:extLst>
                    <a:ext uri="{FF2B5EF4-FFF2-40B4-BE49-F238E27FC236}">
                      <a16:creationId xmlns:a16="http://schemas.microsoft.com/office/drawing/2014/main" id="{3097637F-FE26-4040-BDF8-905F5F9996A5}"/>
                    </a:ext>
                  </a:extLst>
                </p:cNvPr>
                <p:cNvSpPr>
                  <a:spLocks/>
                </p:cNvSpPr>
                <p:nvPr/>
              </p:nvSpPr>
              <p:spPr bwMode="auto">
                <a:xfrm>
                  <a:off x="3111" y="1419"/>
                  <a:ext cx="6" cy="10"/>
                </a:xfrm>
                <a:custGeom>
                  <a:avLst/>
                  <a:gdLst>
                    <a:gd name="T0" fmla="*/ 2 w 6"/>
                    <a:gd name="T1" fmla="*/ 0 h 10"/>
                    <a:gd name="T2" fmla="*/ 2 w 6"/>
                    <a:gd name="T3" fmla="*/ 0 h 10"/>
                    <a:gd name="T4" fmla="*/ 2 w 6"/>
                    <a:gd name="T5" fmla="*/ 1 h 10"/>
                    <a:gd name="T6" fmla="*/ 1 w 6"/>
                    <a:gd name="T7" fmla="*/ 2 h 10"/>
                    <a:gd name="T8" fmla="*/ 1 w 6"/>
                    <a:gd name="T9" fmla="*/ 4 h 10"/>
                    <a:gd name="T10" fmla="*/ 1 w 6"/>
                    <a:gd name="T11" fmla="*/ 4 h 10"/>
                    <a:gd name="T12" fmla="*/ 0 w 6"/>
                    <a:gd name="T13" fmla="*/ 6 h 10"/>
                    <a:gd name="T14" fmla="*/ 0 w 6"/>
                    <a:gd name="T15" fmla="*/ 6 h 10"/>
                    <a:gd name="T16" fmla="*/ 0 w 6"/>
                    <a:gd name="T17" fmla="*/ 9 h 10"/>
                    <a:gd name="T18" fmla="*/ 0 w 6"/>
                    <a:gd name="T19" fmla="*/ 9 h 10"/>
                    <a:gd name="T20" fmla="*/ 0 w 6"/>
                    <a:gd name="T21" fmla="*/ 10 h 10"/>
                    <a:gd name="T22" fmla="*/ 0 w 6"/>
                    <a:gd name="T23" fmla="*/ 10 h 10"/>
                    <a:gd name="T24" fmla="*/ 0 w 6"/>
                    <a:gd name="T25" fmla="*/ 10 h 10"/>
                    <a:gd name="T26" fmla="*/ 0 w 6"/>
                    <a:gd name="T27" fmla="*/ 10 h 10"/>
                    <a:gd name="T28" fmla="*/ 1 w 6"/>
                    <a:gd name="T29" fmla="*/ 10 h 10"/>
                    <a:gd name="T30" fmla="*/ 1 w 6"/>
                    <a:gd name="T31" fmla="*/ 10 h 10"/>
                    <a:gd name="T32" fmla="*/ 2 w 6"/>
                    <a:gd name="T33" fmla="*/ 9 h 10"/>
                    <a:gd name="T34" fmla="*/ 3 w 6"/>
                    <a:gd name="T35" fmla="*/ 7 h 10"/>
                    <a:gd name="T36" fmla="*/ 3 w 6"/>
                    <a:gd name="T37" fmla="*/ 7 h 10"/>
                    <a:gd name="T38" fmla="*/ 5 w 6"/>
                    <a:gd name="T39" fmla="*/ 4 h 10"/>
                    <a:gd name="T40" fmla="*/ 6 w 6"/>
                    <a:gd name="T41" fmla="*/ 2 h 10"/>
                    <a:gd name="T42" fmla="*/ 6 w 6"/>
                    <a:gd name="T43" fmla="*/ 2 h 10"/>
                    <a:gd name="T44" fmla="*/ 6 w 6"/>
                    <a:gd name="T45" fmla="*/ 2 h 10"/>
                    <a:gd name="T46" fmla="*/ 6 w 6"/>
                    <a:gd name="T47" fmla="*/ 2 h 10"/>
                    <a:gd name="T48" fmla="*/ 6 w 6"/>
                    <a:gd name="T49" fmla="*/ 2 h 10"/>
                    <a:gd name="T50" fmla="*/ 5 w 6"/>
                    <a:gd name="T51" fmla="*/ 3 h 10"/>
                    <a:gd name="T52" fmla="*/ 4 w 6"/>
                    <a:gd name="T53" fmla="*/ 5 h 10"/>
                    <a:gd name="T54" fmla="*/ 3 w 6"/>
                    <a:gd name="T55" fmla="*/ 7 h 10"/>
                    <a:gd name="T56" fmla="*/ 1 w 6"/>
                    <a:gd name="T57" fmla="*/ 9 h 10"/>
                    <a:gd name="T58" fmla="*/ 1 w 6"/>
                    <a:gd name="T59" fmla="*/ 9 h 10"/>
                    <a:gd name="T60" fmla="*/ 1 w 6"/>
                    <a:gd name="T61" fmla="*/ 9 h 10"/>
                    <a:gd name="T62" fmla="*/ 0 w 6"/>
                    <a:gd name="T63" fmla="*/ 9 h 10"/>
                    <a:gd name="T64" fmla="*/ 0 w 6"/>
                    <a:gd name="T65" fmla="*/ 9 h 10"/>
                    <a:gd name="T66" fmla="*/ 0 w 6"/>
                    <a:gd name="T67" fmla="*/ 9 h 10"/>
                    <a:gd name="T68" fmla="*/ 0 w 6"/>
                    <a:gd name="T69" fmla="*/ 8 h 10"/>
                    <a:gd name="T70" fmla="*/ 0 w 6"/>
                    <a:gd name="T71" fmla="*/ 8 h 10"/>
                    <a:gd name="T72" fmla="*/ 0 w 6"/>
                    <a:gd name="T73" fmla="*/ 5 h 10"/>
                    <a:gd name="T74" fmla="*/ 0 w 6"/>
                    <a:gd name="T75" fmla="*/ 5 h 10"/>
                    <a:gd name="T76" fmla="*/ 1 w 6"/>
                    <a:gd name="T77" fmla="*/ 3 h 10"/>
                    <a:gd name="T78" fmla="*/ 2 w 6"/>
                    <a:gd name="T79" fmla="*/ 1 h 10"/>
                    <a:gd name="T80" fmla="*/ 2 w 6"/>
                    <a:gd name="T81" fmla="*/ 1 h 10"/>
                    <a:gd name="T82" fmla="*/ 3 w 6"/>
                    <a:gd name="T83" fmla="*/ 0 h 10"/>
                    <a:gd name="T84" fmla="*/ 2 w 6"/>
                    <a:gd name="T85" fmla="*/ 0 h 10"/>
                    <a:gd name="T86" fmla="*/ 2 w 6"/>
                    <a:gd name="T87" fmla="*/ 0 h 10"/>
                    <a:gd name="T88" fmla="*/ 2 w 6"/>
                    <a:gd name="T8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 h="10">
                      <a:moveTo>
                        <a:pt x="2" y="0"/>
                      </a:moveTo>
                      <a:lnTo>
                        <a:pt x="2" y="0"/>
                      </a:lnTo>
                      <a:lnTo>
                        <a:pt x="2" y="1"/>
                      </a:lnTo>
                      <a:lnTo>
                        <a:pt x="1" y="2"/>
                      </a:lnTo>
                      <a:lnTo>
                        <a:pt x="1" y="4"/>
                      </a:lnTo>
                      <a:lnTo>
                        <a:pt x="1" y="4"/>
                      </a:lnTo>
                      <a:lnTo>
                        <a:pt x="0" y="6"/>
                      </a:lnTo>
                      <a:lnTo>
                        <a:pt x="0" y="6"/>
                      </a:lnTo>
                      <a:lnTo>
                        <a:pt x="0" y="9"/>
                      </a:lnTo>
                      <a:lnTo>
                        <a:pt x="0" y="9"/>
                      </a:lnTo>
                      <a:lnTo>
                        <a:pt x="0" y="10"/>
                      </a:lnTo>
                      <a:lnTo>
                        <a:pt x="0" y="10"/>
                      </a:lnTo>
                      <a:lnTo>
                        <a:pt x="0" y="10"/>
                      </a:lnTo>
                      <a:lnTo>
                        <a:pt x="0" y="10"/>
                      </a:lnTo>
                      <a:lnTo>
                        <a:pt x="1" y="10"/>
                      </a:lnTo>
                      <a:lnTo>
                        <a:pt x="1" y="10"/>
                      </a:lnTo>
                      <a:lnTo>
                        <a:pt x="2" y="9"/>
                      </a:lnTo>
                      <a:lnTo>
                        <a:pt x="3" y="7"/>
                      </a:lnTo>
                      <a:lnTo>
                        <a:pt x="3" y="7"/>
                      </a:lnTo>
                      <a:lnTo>
                        <a:pt x="5" y="4"/>
                      </a:lnTo>
                      <a:lnTo>
                        <a:pt x="6" y="2"/>
                      </a:lnTo>
                      <a:lnTo>
                        <a:pt x="6" y="2"/>
                      </a:lnTo>
                      <a:lnTo>
                        <a:pt x="6" y="2"/>
                      </a:lnTo>
                      <a:lnTo>
                        <a:pt x="6" y="2"/>
                      </a:lnTo>
                      <a:lnTo>
                        <a:pt x="6" y="2"/>
                      </a:lnTo>
                      <a:lnTo>
                        <a:pt x="5" y="3"/>
                      </a:lnTo>
                      <a:lnTo>
                        <a:pt x="4" y="5"/>
                      </a:lnTo>
                      <a:lnTo>
                        <a:pt x="3" y="7"/>
                      </a:lnTo>
                      <a:lnTo>
                        <a:pt x="1" y="9"/>
                      </a:lnTo>
                      <a:lnTo>
                        <a:pt x="1" y="9"/>
                      </a:lnTo>
                      <a:lnTo>
                        <a:pt x="1" y="9"/>
                      </a:lnTo>
                      <a:lnTo>
                        <a:pt x="0" y="9"/>
                      </a:lnTo>
                      <a:lnTo>
                        <a:pt x="0" y="9"/>
                      </a:lnTo>
                      <a:lnTo>
                        <a:pt x="0" y="9"/>
                      </a:lnTo>
                      <a:lnTo>
                        <a:pt x="0" y="8"/>
                      </a:lnTo>
                      <a:lnTo>
                        <a:pt x="0" y="8"/>
                      </a:lnTo>
                      <a:lnTo>
                        <a:pt x="0" y="5"/>
                      </a:lnTo>
                      <a:lnTo>
                        <a:pt x="0" y="5"/>
                      </a:lnTo>
                      <a:lnTo>
                        <a:pt x="1" y="3"/>
                      </a:lnTo>
                      <a:lnTo>
                        <a:pt x="2" y="1"/>
                      </a:lnTo>
                      <a:lnTo>
                        <a:pt x="2" y="1"/>
                      </a:lnTo>
                      <a:lnTo>
                        <a:pt x="3" y="0"/>
                      </a:lnTo>
                      <a:lnTo>
                        <a:pt x="2"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27" name="Freeform 1163">
                  <a:extLst>
                    <a:ext uri="{FF2B5EF4-FFF2-40B4-BE49-F238E27FC236}">
                      <a16:creationId xmlns:a16="http://schemas.microsoft.com/office/drawing/2014/main" id="{BC2194B8-A5A0-41ED-A604-3D3419657EFD}"/>
                    </a:ext>
                  </a:extLst>
                </p:cNvPr>
                <p:cNvSpPr>
                  <a:spLocks/>
                </p:cNvSpPr>
                <p:nvPr/>
              </p:nvSpPr>
              <p:spPr bwMode="auto">
                <a:xfrm>
                  <a:off x="3112" y="1422"/>
                  <a:ext cx="18" cy="39"/>
                </a:xfrm>
                <a:custGeom>
                  <a:avLst/>
                  <a:gdLst>
                    <a:gd name="T0" fmla="*/ 8 w 18"/>
                    <a:gd name="T1" fmla="*/ 0 h 39"/>
                    <a:gd name="T2" fmla="*/ 6 w 18"/>
                    <a:gd name="T3" fmla="*/ 3 h 39"/>
                    <a:gd name="T4" fmla="*/ 5 w 18"/>
                    <a:gd name="T5" fmla="*/ 5 h 39"/>
                    <a:gd name="T6" fmla="*/ 2 w 18"/>
                    <a:gd name="T7" fmla="*/ 11 h 39"/>
                    <a:gd name="T8" fmla="*/ 1 w 18"/>
                    <a:gd name="T9" fmla="*/ 15 h 39"/>
                    <a:gd name="T10" fmla="*/ 0 w 18"/>
                    <a:gd name="T11" fmla="*/ 19 h 39"/>
                    <a:gd name="T12" fmla="*/ 0 w 18"/>
                    <a:gd name="T13" fmla="*/ 24 h 39"/>
                    <a:gd name="T14" fmla="*/ 0 w 18"/>
                    <a:gd name="T15" fmla="*/ 26 h 39"/>
                    <a:gd name="T16" fmla="*/ 1 w 18"/>
                    <a:gd name="T17" fmla="*/ 31 h 39"/>
                    <a:gd name="T18" fmla="*/ 1 w 18"/>
                    <a:gd name="T19" fmla="*/ 33 h 39"/>
                    <a:gd name="T20" fmla="*/ 3 w 18"/>
                    <a:gd name="T21" fmla="*/ 35 h 39"/>
                    <a:gd name="T22" fmla="*/ 5 w 18"/>
                    <a:gd name="T23" fmla="*/ 37 h 39"/>
                    <a:gd name="T24" fmla="*/ 7 w 18"/>
                    <a:gd name="T25" fmla="*/ 37 h 39"/>
                    <a:gd name="T26" fmla="*/ 8 w 18"/>
                    <a:gd name="T27" fmla="*/ 37 h 39"/>
                    <a:gd name="T28" fmla="*/ 10 w 18"/>
                    <a:gd name="T29" fmla="*/ 37 h 39"/>
                    <a:gd name="T30" fmla="*/ 12 w 18"/>
                    <a:gd name="T31" fmla="*/ 38 h 39"/>
                    <a:gd name="T32" fmla="*/ 13 w 18"/>
                    <a:gd name="T33" fmla="*/ 39 h 39"/>
                    <a:gd name="T34" fmla="*/ 15 w 18"/>
                    <a:gd name="T35" fmla="*/ 39 h 39"/>
                    <a:gd name="T36" fmla="*/ 16 w 18"/>
                    <a:gd name="T37" fmla="*/ 39 h 39"/>
                    <a:gd name="T38" fmla="*/ 17 w 18"/>
                    <a:gd name="T39" fmla="*/ 38 h 39"/>
                    <a:gd name="T40" fmla="*/ 18 w 18"/>
                    <a:gd name="T41" fmla="*/ 38 h 39"/>
                    <a:gd name="T42" fmla="*/ 18 w 18"/>
                    <a:gd name="T43" fmla="*/ 38 h 39"/>
                    <a:gd name="T44" fmla="*/ 17 w 18"/>
                    <a:gd name="T45" fmla="*/ 38 h 39"/>
                    <a:gd name="T46" fmla="*/ 16 w 18"/>
                    <a:gd name="T47" fmla="*/ 38 h 39"/>
                    <a:gd name="T48" fmla="*/ 14 w 18"/>
                    <a:gd name="T49" fmla="*/ 38 h 39"/>
                    <a:gd name="T50" fmla="*/ 12 w 18"/>
                    <a:gd name="T51" fmla="*/ 37 h 39"/>
                    <a:gd name="T52" fmla="*/ 11 w 18"/>
                    <a:gd name="T53" fmla="*/ 37 h 39"/>
                    <a:gd name="T54" fmla="*/ 9 w 18"/>
                    <a:gd name="T55" fmla="*/ 36 h 39"/>
                    <a:gd name="T56" fmla="*/ 8 w 18"/>
                    <a:gd name="T57" fmla="*/ 36 h 39"/>
                    <a:gd name="T58" fmla="*/ 6 w 18"/>
                    <a:gd name="T59" fmla="*/ 37 h 39"/>
                    <a:gd name="T60" fmla="*/ 5 w 18"/>
                    <a:gd name="T61" fmla="*/ 36 h 39"/>
                    <a:gd name="T62" fmla="*/ 3 w 18"/>
                    <a:gd name="T63" fmla="*/ 34 h 39"/>
                    <a:gd name="T64" fmla="*/ 2 w 18"/>
                    <a:gd name="T65" fmla="*/ 34 h 39"/>
                    <a:gd name="T66" fmla="*/ 2 w 18"/>
                    <a:gd name="T67" fmla="*/ 31 h 39"/>
                    <a:gd name="T68" fmla="*/ 1 w 18"/>
                    <a:gd name="T69" fmla="*/ 28 h 39"/>
                    <a:gd name="T70" fmla="*/ 1 w 18"/>
                    <a:gd name="T71" fmla="*/ 25 h 39"/>
                    <a:gd name="T72" fmla="*/ 1 w 18"/>
                    <a:gd name="T73" fmla="*/ 22 h 39"/>
                    <a:gd name="T74" fmla="*/ 1 w 18"/>
                    <a:gd name="T75" fmla="*/ 19 h 39"/>
                    <a:gd name="T76" fmla="*/ 2 w 18"/>
                    <a:gd name="T77" fmla="*/ 12 h 39"/>
                    <a:gd name="T78" fmla="*/ 3 w 18"/>
                    <a:gd name="T79" fmla="*/ 9 h 39"/>
                    <a:gd name="T80" fmla="*/ 5 w 18"/>
                    <a:gd name="T81" fmla="*/ 6 h 39"/>
                    <a:gd name="T82" fmla="*/ 7 w 18"/>
                    <a:gd name="T83" fmla="*/ 2 h 39"/>
                    <a:gd name="T84" fmla="*/ 8 w 18"/>
                    <a:gd name="T8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39">
                      <a:moveTo>
                        <a:pt x="8" y="0"/>
                      </a:moveTo>
                      <a:lnTo>
                        <a:pt x="8" y="0"/>
                      </a:lnTo>
                      <a:lnTo>
                        <a:pt x="7" y="1"/>
                      </a:lnTo>
                      <a:lnTo>
                        <a:pt x="6" y="3"/>
                      </a:lnTo>
                      <a:lnTo>
                        <a:pt x="5" y="5"/>
                      </a:lnTo>
                      <a:lnTo>
                        <a:pt x="5" y="5"/>
                      </a:lnTo>
                      <a:lnTo>
                        <a:pt x="3" y="8"/>
                      </a:lnTo>
                      <a:lnTo>
                        <a:pt x="2" y="11"/>
                      </a:lnTo>
                      <a:lnTo>
                        <a:pt x="2" y="11"/>
                      </a:lnTo>
                      <a:lnTo>
                        <a:pt x="1" y="15"/>
                      </a:lnTo>
                      <a:lnTo>
                        <a:pt x="0" y="19"/>
                      </a:lnTo>
                      <a:lnTo>
                        <a:pt x="0" y="19"/>
                      </a:lnTo>
                      <a:lnTo>
                        <a:pt x="0" y="22"/>
                      </a:lnTo>
                      <a:lnTo>
                        <a:pt x="0" y="24"/>
                      </a:lnTo>
                      <a:lnTo>
                        <a:pt x="0" y="26"/>
                      </a:lnTo>
                      <a:lnTo>
                        <a:pt x="0" y="26"/>
                      </a:lnTo>
                      <a:lnTo>
                        <a:pt x="0" y="29"/>
                      </a:lnTo>
                      <a:lnTo>
                        <a:pt x="1" y="31"/>
                      </a:lnTo>
                      <a:lnTo>
                        <a:pt x="1" y="33"/>
                      </a:lnTo>
                      <a:lnTo>
                        <a:pt x="1" y="33"/>
                      </a:lnTo>
                      <a:lnTo>
                        <a:pt x="2" y="34"/>
                      </a:lnTo>
                      <a:lnTo>
                        <a:pt x="3" y="35"/>
                      </a:lnTo>
                      <a:lnTo>
                        <a:pt x="4" y="36"/>
                      </a:lnTo>
                      <a:lnTo>
                        <a:pt x="5" y="37"/>
                      </a:lnTo>
                      <a:lnTo>
                        <a:pt x="5" y="37"/>
                      </a:lnTo>
                      <a:lnTo>
                        <a:pt x="7" y="37"/>
                      </a:lnTo>
                      <a:lnTo>
                        <a:pt x="8" y="37"/>
                      </a:lnTo>
                      <a:lnTo>
                        <a:pt x="8" y="37"/>
                      </a:lnTo>
                      <a:lnTo>
                        <a:pt x="9" y="37"/>
                      </a:lnTo>
                      <a:lnTo>
                        <a:pt x="10" y="37"/>
                      </a:lnTo>
                      <a:lnTo>
                        <a:pt x="11" y="37"/>
                      </a:lnTo>
                      <a:lnTo>
                        <a:pt x="12" y="38"/>
                      </a:lnTo>
                      <a:lnTo>
                        <a:pt x="12" y="38"/>
                      </a:lnTo>
                      <a:lnTo>
                        <a:pt x="13" y="39"/>
                      </a:lnTo>
                      <a:lnTo>
                        <a:pt x="14" y="39"/>
                      </a:lnTo>
                      <a:lnTo>
                        <a:pt x="15" y="39"/>
                      </a:lnTo>
                      <a:lnTo>
                        <a:pt x="15" y="39"/>
                      </a:lnTo>
                      <a:lnTo>
                        <a:pt x="16" y="39"/>
                      </a:lnTo>
                      <a:lnTo>
                        <a:pt x="16" y="39"/>
                      </a:lnTo>
                      <a:lnTo>
                        <a:pt x="17" y="38"/>
                      </a:lnTo>
                      <a:lnTo>
                        <a:pt x="18" y="38"/>
                      </a:lnTo>
                      <a:lnTo>
                        <a:pt x="18" y="38"/>
                      </a:lnTo>
                      <a:lnTo>
                        <a:pt x="18" y="38"/>
                      </a:lnTo>
                      <a:lnTo>
                        <a:pt x="18" y="38"/>
                      </a:lnTo>
                      <a:lnTo>
                        <a:pt x="18" y="38"/>
                      </a:lnTo>
                      <a:lnTo>
                        <a:pt x="17" y="38"/>
                      </a:lnTo>
                      <a:lnTo>
                        <a:pt x="16" y="38"/>
                      </a:lnTo>
                      <a:lnTo>
                        <a:pt x="16" y="38"/>
                      </a:lnTo>
                      <a:lnTo>
                        <a:pt x="15" y="38"/>
                      </a:lnTo>
                      <a:lnTo>
                        <a:pt x="14" y="38"/>
                      </a:lnTo>
                      <a:lnTo>
                        <a:pt x="13" y="38"/>
                      </a:lnTo>
                      <a:lnTo>
                        <a:pt x="12" y="37"/>
                      </a:lnTo>
                      <a:lnTo>
                        <a:pt x="12" y="37"/>
                      </a:lnTo>
                      <a:lnTo>
                        <a:pt x="11" y="37"/>
                      </a:lnTo>
                      <a:lnTo>
                        <a:pt x="9" y="36"/>
                      </a:lnTo>
                      <a:lnTo>
                        <a:pt x="9" y="36"/>
                      </a:lnTo>
                      <a:lnTo>
                        <a:pt x="9" y="36"/>
                      </a:lnTo>
                      <a:lnTo>
                        <a:pt x="8" y="36"/>
                      </a:lnTo>
                      <a:lnTo>
                        <a:pt x="7" y="37"/>
                      </a:lnTo>
                      <a:lnTo>
                        <a:pt x="6" y="37"/>
                      </a:lnTo>
                      <a:lnTo>
                        <a:pt x="6" y="37"/>
                      </a:lnTo>
                      <a:lnTo>
                        <a:pt x="5" y="36"/>
                      </a:lnTo>
                      <a:lnTo>
                        <a:pt x="4" y="36"/>
                      </a:lnTo>
                      <a:lnTo>
                        <a:pt x="3" y="34"/>
                      </a:lnTo>
                      <a:lnTo>
                        <a:pt x="3" y="34"/>
                      </a:lnTo>
                      <a:lnTo>
                        <a:pt x="2" y="34"/>
                      </a:lnTo>
                      <a:lnTo>
                        <a:pt x="2" y="33"/>
                      </a:lnTo>
                      <a:lnTo>
                        <a:pt x="2" y="31"/>
                      </a:lnTo>
                      <a:lnTo>
                        <a:pt x="2" y="31"/>
                      </a:lnTo>
                      <a:lnTo>
                        <a:pt x="1" y="28"/>
                      </a:lnTo>
                      <a:lnTo>
                        <a:pt x="1" y="25"/>
                      </a:lnTo>
                      <a:lnTo>
                        <a:pt x="1" y="25"/>
                      </a:lnTo>
                      <a:lnTo>
                        <a:pt x="1" y="23"/>
                      </a:lnTo>
                      <a:lnTo>
                        <a:pt x="1" y="22"/>
                      </a:lnTo>
                      <a:lnTo>
                        <a:pt x="1" y="19"/>
                      </a:lnTo>
                      <a:lnTo>
                        <a:pt x="1" y="19"/>
                      </a:lnTo>
                      <a:lnTo>
                        <a:pt x="2" y="15"/>
                      </a:lnTo>
                      <a:lnTo>
                        <a:pt x="2" y="12"/>
                      </a:lnTo>
                      <a:lnTo>
                        <a:pt x="2" y="12"/>
                      </a:lnTo>
                      <a:lnTo>
                        <a:pt x="3" y="9"/>
                      </a:lnTo>
                      <a:lnTo>
                        <a:pt x="5" y="6"/>
                      </a:lnTo>
                      <a:lnTo>
                        <a:pt x="5" y="6"/>
                      </a:lnTo>
                      <a:lnTo>
                        <a:pt x="6" y="3"/>
                      </a:lnTo>
                      <a:lnTo>
                        <a:pt x="7" y="2"/>
                      </a:lnTo>
                      <a:lnTo>
                        <a:pt x="8" y="0"/>
                      </a:lnTo>
                      <a:lnTo>
                        <a:pt x="8"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28" name="Freeform 1164">
                  <a:extLst>
                    <a:ext uri="{FF2B5EF4-FFF2-40B4-BE49-F238E27FC236}">
                      <a16:creationId xmlns:a16="http://schemas.microsoft.com/office/drawing/2014/main" id="{CDA9B96D-64A9-4BDD-8406-41B6ED1CDC17}"/>
                    </a:ext>
                  </a:extLst>
                </p:cNvPr>
                <p:cNvSpPr>
                  <a:spLocks/>
                </p:cNvSpPr>
                <p:nvPr/>
              </p:nvSpPr>
              <p:spPr bwMode="auto">
                <a:xfrm>
                  <a:off x="3112" y="1422"/>
                  <a:ext cx="18" cy="39"/>
                </a:xfrm>
                <a:custGeom>
                  <a:avLst/>
                  <a:gdLst>
                    <a:gd name="T0" fmla="*/ 8 w 18"/>
                    <a:gd name="T1" fmla="*/ 0 h 39"/>
                    <a:gd name="T2" fmla="*/ 6 w 18"/>
                    <a:gd name="T3" fmla="*/ 3 h 39"/>
                    <a:gd name="T4" fmla="*/ 5 w 18"/>
                    <a:gd name="T5" fmla="*/ 5 h 39"/>
                    <a:gd name="T6" fmla="*/ 2 w 18"/>
                    <a:gd name="T7" fmla="*/ 11 h 39"/>
                    <a:gd name="T8" fmla="*/ 1 w 18"/>
                    <a:gd name="T9" fmla="*/ 15 h 39"/>
                    <a:gd name="T10" fmla="*/ 0 w 18"/>
                    <a:gd name="T11" fmla="*/ 19 h 39"/>
                    <a:gd name="T12" fmla="*/ 0 w 18"/>
                    <a:gd name="T13" fmla="*/ 24 h 39"/>
                    <a:gd name="T14" fmla="*/ 0 w 18"/>
                    <a:gd name="T15" fmla="*/ 26 h 39"/>
                    <a:gd name="T16" fmla="*/ 1 w 18"/>
                    <a:gd name="T17" fmla="*/ 31 h 39"/>
                    <a:gd name="T18" fmla="*/ 1 w 18"/>
                    <a:gd name="T19" fmla="*/ 33 h 39"/>
                    <a:gd name="T20" fmla="*/ 3 w 18"/>
                    <a:gd name="T21" fmla="*/ 35 h 39"/>
                    <a:gd name="T22" fmla="*/ 5 w 18"/>
                    <a:gd name="T23" fmla="*/ 37 h 39"/>
                    <a:gd name="T24" fmla="*/ 7 w 18"/>
                    <a:gd name="T25" fmla="*/ 37 h 39"/>
                    <a:gd name="T26" fmla="*/ 8 w 18"/>
                    <a:gd name="T27" fmla="*/ 37 h 39"/>
                    <a:gd name="T28" fmla="*/ 10 w 18"/>
                    <a:gd name="T29" fmla="*/ 37 h 39"/>
                    <a:gd name="T30" fmla="*/ 12 w 18"/>
                    <a:gd name="T31" fmla="*/ 38 h 39"/>
                    <a:gd name="T32" fmla="*/ 13 w 18"/>
                    <a:gd name="T33" fmla="*/ 39 h 39"/>
                    <a:gd name="T34" fmla="*/ 15 w 18"/>
                    <a:gd name="T35" fmla="*/ 39 h 39"/>
                    <a:gd name="T36" fmla="*/ 16 w 18"/>
                    <a:gd name="T37" fmla="*/ 39 h 39"/>
                    <a:gd name="T38" fmla="*/ 17 w 18"/>
                    <a:gd name="T39" fmla="*/ 38 h 39"/>
                    <a:gd name="T40" fmla="*/ 18 w 18"/>
                    <a:gd name="T41" fmla="*/ 38 h 39"/>
                    <a:gd name="T42" fmla="*/ 18 w 18"/>
                    <a:gd name="T43" fmla="*/ 38 h 39"/>
                    <a:gd name="T44" fmla="*/ 17 w 18"/>
                    <a:gd name="T45" fmla="*/ 38 h 39"/>
                    <a:gd name="T46" fmla="*/ 16 w 18"/>
                    <a:gd name="T47" fmla="*/ 38 h 39"/>
                    <a:gd name="T48" fmla="*/ 14 w 18"/>
                    <a:gd name="T49" fmla="*/ 38 h 39"/>
                    <a:gd name="T50" fmla="*/ 12 w 18"/>
                    <a:gd name="T51" fmla="*/ 37 h 39"/>
                    <a:gd name="T52" fmla="*/ 11 w 18"/>
                    <a:gd name="T53" fmla="*/ 37 h 39"/>
                    <a:gd name="T54" fmla="*/ 9 w 18"/>
                    <a:gd name="T55" fmla="*/ 36 h 39"/>
                    <a:gd name="T56" fmla="*/ 8 w 18"/>
                    <a:gd name="T57" fmla="*/ 36 h 39"/>
                    <a:gd name="T58" fmla="*/ 6 w 18"/>
                    <a:gd name="T59" fmla="*/ 37 h 39"/>
                    <a:gd name="T60" fmla="*/ 5 w 18"/>
                    <a:gd name="T61" fmla="*/ 36 h 39"/>
                    <a:gd name="T62" fmla="*/ 3 w 18"/>
                    <a:gd name="T63" fmla="*/ 34 h 39"/>
                    <a:gd name="T64" fmla="*/ 2 w 18"/>
                    <a:gd name="T65" fmla="*/ 34 h 39"/>
                    <a:gd name="T66" fmla="*/ 2 w 18"/>
                    <a:gd name="T67" fmla="*/ 31 h 39"/>
                    <a:gd name="T68" fmla="*/ 1 w 18"/>
                    <a:gd name="T69" fmla="*/ 28 h 39"/>
                    <a:gd name="T70" fmla="*/ 1 w 18"/>
                    <a:gd name="T71" fmla="*/ 25 h 39"/>
                    <a:gd name="T72" fmla="*/ 1 w 18"/>
                    <a:gd name="T73" fmla="*/ 22 h 39"/>
                    <a:gd name="T74" fmla="*/ 1 w 18"/>
                    <a:gd name="T75" fmla="*/ 19 h 39"/>
                    <a:gd name="T76" fmla="*/ 2 w 18"/>
                    <a:gd name="T77" fmla="*/ 12 h 39"/>
                    <a:gd name="T78" fmla="*/ 3 w 18"/>
                    <a:gd name="T79" fmla="*/ 9 h 39"/>
                    <a:gd name="T80" fmla="*/ 5 w 18"/>
                    <a:gd name="T81" fmla="*/ 6 h 39"/>
                    <a:gd name="T82" fmla="*/ 7 w 18"/>
                    <a:gd name="T83" fmla="*/ 2 h 39"/>
                    <a:gd name="T84" fmla="*/ 8 w 18"/>
                    <a:gd name="T8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39">
                      <a:moveTo>
                        <a:pt x="8" y="0"/>
                      </a:moveTo>
                      <a:lnTo>
                        <a:pt x="8" y="0"/>
                      </a:lnTo>
                      <a:lnTo>
                        <a:pt x="7" y="1"/>
                      </a:lnTo>
                      <a:lnTo>
                        <a:pt x="6" y="3"/>
                      </a:lnTo>
                      <a:lnTo>
                        <a:pt x="5" y="5"/>
                      </a:lnTo>
                      <a:lnTo>
                        <a:pt x="5" y="5"/>
                      </a:lnTo>
                      <a:lnTo>
                        <a:pt x="3" y="8"/>
                      </a:lnTo>
                      <a:lnTo>
                        <a:pt x="2" y="11"/>
                      </a:lnTo>
                      <a:lnTo>
                        <a:pt x="2" y="11"/>
                      </a:lnTo>
                      <a:lnTo>
                        <a:pt x="1" y="15"/>
                      </a:lnTo>
                      <a:lnTo>
                        <a:pt x="0" y="19"/>
                      </a:lnTo>
                      <a:lnTo>
                        <a:pt x="0" y="19"/>
                      </a:lnTo>
                      <a:lnTo>
                        <a:pt x="0" y="22"/>
                      </a:lnTo>
                      <a:lnTo>
                        <a:pt x="0" y="24"/>
                      </a:lnTo>
                      <a:lnTo>
                        <a:pt x="0" y="26"/>
                      </a:lnTo>
                      <a:lnTo>
                        <a:pt x="0" y="26"/>
                      </a:lnTo>
                      <a:lnTo>
                        <a:pt x="0" y="29"/>
                      </a:lnTo>
                      <a:lnTo>
                        <a:pt x="1" y="31"/>
                      </a:lnTo>
                      <a:lnTo>
                        <a:pt x="1" y="33"/>
                      </a:lnTo>
                      <a:lnTo>
                        <a:pt x="1" y="33"/>
                      </a:lnTo>
                      <a:lnTo>
                        <a:pt x="2" y="34"/>
                      </a:lnTo>
                      <a:lnTo>
                        <a:pt x="3" y="35"/>
                      </a:lnTo>
                      <a:lnTo>
                        <a:pt x="4" y="36"/>
                      </a:lnTo>
                      <a:lnTo>
                        <a:pt x="5" y="37"/>
                      </a:lnTo>
                      <a:lnTo>
                        <a:pt x="5" y="37"/>
                      </a:lnTo>
                      <a:lnTo>
                        <a:pt x="7" y="37"/>
                      </a:lnTo>
                      <a:lnTo>
                        <a:pt x="8" y="37"/>
                      </a:lnTo>
                      <a:lnTo>
                        <a:pt x="8" y="37"/>
                      </a:lnTo>
                      <a:lnTo>
                        <a:pt x="9" y="37"/>
                      </a:lnTo>
                      <a:lnTo>
                        <a:pt x="10" y="37"/>
                      </a:lnTo>
                      <a:lnTo>
                        <a:pt x="11" y="37"/>
                      </a:lnTo>
                      <a:lnTo>
                        <a:pt x="12" y="38"/>
                      </a:lnTo>
                      <a:lnTo>
                        <a:pt x="12" y="38"/>
                      </a:lnTo>
                      <a:lnTo>
                        <a:pt x="13" y="39"/>
                      </a:lnTo>
                      <a:lnTo>
                        <a:pt x="14" y="39"/>
                      </a:lnTo>
                      <a:lnTo>
                        <a:pt x="15" y="39"/>
                      </a:lnTo>
                      <a:lnTo>
                        <a:pt x="15" y="39"/>
                      </a:lnTo>
                      <a:lnTo>
                        <a:pt x="16" y="39"/>
                      </a:lnTo>
                      <a:lnTo>
                        <a:pt x="16" y="39"/>
                      </a:lnTo>
                      <a:lnTo>
                        <a:pt x="17" y="38"/>
                      </a:lnTo>
                      <a:lnTo>
                        <a:pt x="18" y="38"/>
                      </a:lnTo>
                      <a:lnTo>
                        <a:pt x="18" y="38"/>
                      </a:lnTo>
                      <a:lnTo>
                        <a:pt x="18" y="38"/>
                      </a:lnTo>
                      <a:lnTo>
                        <a:pt x="18" y="38"/>
                      </a:lnTo>
                      <a:lnTo>
                        <a:pt x="18" y="38"/>
                      </a:lnTo>
                      <a:lnTo>
                        <a:pt x="17" y="38"/>
                      </a:lnTo>
                      <a:lnTo>
                        <a:pt x="16" y="38"/>
                      </a:lnTo>
                      <a:lnTo>
                        <a:pt x="16" y="38"/>
                      </a:lnTo>
                      <a:lnTo>
                        <a:pt x="15" y="38"/>
                      </a:lnTo>
                      <a:lnTo>
                        <a:pt x="14" y="38"/>
                      </a:lnTo>
                      <a:lnTo>
                        <a:pt x="13" y="38"/>
                      </a:lnTo>
                      <a:lnTo>
                        <a:pt x="12" y="37"/>
                      </a:lnTo>
                      <a:lnTo>
                        <a:pt x="12" y="37"/>
                      </a:lnTo>
                      <a:lnTo>
                        <a:pt x="11" y="37"/>
                      </a:lnTo>
                      <a:lnTo>
                        <a:pt x="9" y="36"/>
                      </a:lnTo>
                      <a:lnTo>
                        <a:pt x="9" y="36"/>
                      </a:lnTo>
                      <a:lnTo>
                        <a:pt x="9" y="36"/>
                      </a:lnTo>
                      <a:lnTo>
                        <a:pt x="8" y="36"/>
                      </a:lnTo>
                      <a:lnTo>
                        <a:pt x="7" y="37"/>
                      </a:lnTo>
                      <a:lnTo>
                        <a:pt x="6" y="37"/>
                      </a:lnTo>
                      <a:lnTo>
                        <a:pt x="6" y="37"/>
                      </a:lnTo>
                      <a:lnTo>
                        <a:pt x="5" y="36"/>
                      </a:lnTo>
                      <a:lnTo>
                        <a:pt x="4" y="36"/>
                      </a:lnTo>
                      <a:lnTo>
                        <a:pt x="3" y="34"/>
                      </a:lnTo>
                      <a:lnTo>
                        <a:pt x="3" y="34"/>
                      </a:lnTo>
                      <a:lnTo>
                        <a:pt x="2" y="34"/>
                      </a:lnTo>
                      <a:lnTo>
                        <a:pt x="2" y="33"/>
                      </a:lnTo>
                      <a:lnTo>
                        <a:pt x="2" y="31"/>
                      </a:lnTo>
                      <a:lnTo>
                        <a:pt x="2" y="31"/>
                      </a:lnTo>
                      <a:lnTo>
                        <a:pt x="1" y="28"/>
                      </a:lnTo>
                      <a:lnTo>
                        <a:pt x="1" y="25"/>
                      </a:lnTo>
                      <a:lnTo>
                        <a:pt x="1" y="25"/>
                      </a:lnTo>
                      <a:lnTo>
                        <a:pt x="1" y="23"/>
                      </a:lnTo>
                      <a:lnTo>
                        <a:pt x="1" y="22"/>
                      </a:lnTo>
                      <a:lnTo>
                        <a:pt x="1" y="19"/>
                      </a:lnTo>
                      <a:lnTo>
                        <a:pt x="1" y="19"/>
                      </a:lnTo>
                      <a:lnTo>
                        <a:pt x="2" y="15"/>
                      </a:lnTo>
                      <a:lnTo>
                        <a:pt x="2" y="12"/>
                      </a:lnTo>
                      <a:lnTo>
                        <a:pt x="2" y="12"/>
                      </a:lnTo>
                      <a:lnTo>
                        <a:pt x="3" y="9"/>
                      </a:lnTo>
                      <a:lnTo>
                        <a:pt x="5" y="6"/>
                      </a:lnTo>
                      <a:lnTo>
                        <a:pt x="5" y="6"/>
                      </a:lnTo>
                      <a:lnTo>
                        <a:pt x="6" y="3"/>
                      </a:lnTo>
                      <a:lnTo>
                        <a:pt x="7" y="2"/>
                      </a:lnTo>
                      <a:lnTo>
                        <a:pt x="8" y="0"/>
                      </a:lnTo>
                      <a:lnTo>
                        <a:pt x="8"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29" name="Freeform 1165">
                  <a:extLst>
                    <a:ext uri="{FF2B5EF4-FFF2-40B4-BE49-F238E27FC236}">
                      <a16:creationId xmlns:a16="http://schemas.microsoft.com/office/drawing/2014/main" id="{CED20B91-7E7D-451F-8265-7459FE777E35}"/>
                    </a:ext>
                  </a:extLst>
                </p:cNvPr>
                <p:cNvSpPr>
                  <a:spLocks/>
                </p:cNvSpPr>
                <p:nvPr/>
              </p:nvSpPr>
              <p:spPr bwMode="auto">
                <a:xfrm>
                  <a:off x="3102" y="1460"/>
                  <a:ext cx="7" cy="5"/>
                </a:xfrm>
                <a:custGeom>
                  <a:avLst/>
                  <a:gdLst>
                    <a:gd name="T0" fmla="*/ 0 w 7"/>
                    <a:gd name="T1" fmla="*/ 0 h 5"/>
                    <a:gd name="T2" fmla="*/ 0 w 7"/>
                    <a:gd name="T3" fmla="*/ 0 h 5"/>
                    <a:gd name="T4" fmla="*/ 0 w 7"/>
                    <a:gd name="T5" fmla="*/ 0 h 5"/>
                    <a:gd name="T6" fmla="*/ 0 w 7"/>
                    <a:gd name="T7" fmla="*/ 0 h 5"/>
                    <a:gd name="T8" fmla="*/ 0 w 7"/>
                    <a:gd name="T9" fmla="*/ 0 h 5"/>
                    <a:gd name="T10" fmla="*/ 1 w 7"/>
                    <a:gd name="T11" fmla="*/ 1 h 5"/>
                    <a:gd name="T12" fmla="*/ 2 w 7"/>
                    <a:gd name="T13" fmla="*/ 1 h 5"/>
                    <a:gd name="T14" fmla="*/ 2 w 7"/>
                    <a:gd name="T15" fmla="*/ 1 h 5"/>
                    <a:gd name="T16" fmla="*/ 4 w 7"/>
                    <a:gd name="T17" fmla="*/ 1 h 5"/>
                    <a:gd name="T18" fmla="*/ 5 w 7"/>
                    <a:gd name="T19" fmla="*/ 2 h 5"/>
                    <a:gd name="T20" fmla="*/ 5 w 7"/>
                    <a:gd name="T21" fmla="*/ 2 h 5"/>
                    <a:gd name="T22" fmla="*/ 5 w 7"/>
                    <a:gd name="T23" fmla="*/ 2 h 5"/>
                    <a:gd name="T24" fmla="*/ 6 w 7"/>
                    <a:gd name="T25" fmla="*/ 3 h 5"/>
                    <a:gd name="T26" fmla="*/ 6 w 7"/>
                    <a:gd name="T27" fmla="*/ 3 h 5"/>
                    <a:gd name="T28" fmla="*/ 7 w 7"/>
                    <a:gd name="T29" fmla="*/ 4 h 5"/>
                    <a:gd name="T30" fmla="*/ 7 w 7"/>
                    <a:gd name="T31" fmla="*/ 4 h 5"/>
                    <a:gd name="T32" fmla="*/ 7 w 7"/>
                    <a:gd name="T33" fmla="*/ 5 h 5"/>
                    <a:gd name="T34" fmla="*/ 7 w 7"/>
                    <a:gd name="T35" fmla="*/ 4 h 5"/>
                    <a:gd name="T36" fmla="*/ 7 w 7"/>
                    <a:gd name="T37" fmla="*/ 4 h 5"/>
                    <a:gd name="T38" fmla="*/ 7 w 7"/>
                    <a:gd name="T39" fmla="*/ 3 h 5"/>
                    <a:gd name="T40" fmla="*/ 6 w 7"/>
                    <a:gd name="T41" fmla="*/ 3 h 5"/>
                    <a:gd name="T42" fmla="*/ 5 w 7"/>
                    <a:gd name="T43" fmla="*/ 2 h 5"/>
                    <a:gd name="T44" fmla="*/ 5 w 7"/>
                    <a:gd name="T45" fmla="*/ 1 h 5"/>
                    <a:gd name="T46" fmla="*/ 5 w 7"/>
                    <a:gd name="T47" fmla="*/ 1 h 5"/>
                    <a:gd name="T48" fmla="*/ 3 w 7"/>
                    <a:gd name="T49" fmla="*/ 1 h 5"/>
                    <a:gd name="T50" fmla="*/ 2 w 7"/>
                    <a:gd name="T51" fmla="*/ 1 h 5"/>
                    <a:gd name="T52" fmla="*/ 2 w 7"/>
                    <a:gd name="T53" fmla="*/ 1 h 5"/>
                    <a:gd name="T54" fmla="*/ 2 w 7"/>
                    <a:gd name="T55" fmla="*/ 1 h 5"/>
                    <a:gd name="T56" fmla="*/ 1 w 7"/>
                    <a:gd name="T57" fmla="*/ 1 h 5"/>
                    <a:gd name="T58" fmla="*/ 1 w 7"/>
                    <a:gd name="T59" fmla="*/ 1 h 5"/>
                    <a:gd name="T60" fmla="*/ 0 w 7"/>
                    <a:gd name="T61" fmla="*/ 0 h 5"/>
                    <a:gd name="T62" fmla="*/ 0 w 7"/>
                    <a:gd name="T63" fmla="*/ 0 h 5"/>
                    <a:gd name="T64" fmla="*/ 0 w 7"/>
                    <a:gd name="T65" fmla="*/ 0 h 5"/>
                    <a:gd name="T66" fmla="*/ 0 w 7"/>
                    <a:gd name="T6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5">
                      <a:moveTo>
                        <a:pt x="0" y="0"/>
                      </a:moveTo>
                      <a:lnTo>
                        <a:pt x="0" y="0"/>
                      </a:lnTo>
                      <a:lnTo>
                        <a:pt x="0" y="0"/>
                      </a:lnTo>
                      <a:lnTo>
                        <a:pt x="0" y="0"/>
                      </a:lnTo>
                      <a:lnTo>
                        <a:pt x="0" y="0"/>
                      </a:lnTo>
                      <a:lnTo>
                        <a:pt x="1" y="1"/>
                      </a:lnTo>
                      <a:lnTo>
                        <a:pt x="2" y="1"/>
                      </a:lnTo>
                      <a:lnTo>
                        <a:pt x="2" y="1"/>
                      </a:lnTo>
                      <a:lnTo>
                        <a:pt x="4" y="1"/>
                      </a:lnTo>
                      <a:lnTo>
                        <a:pt x="5" y="2"/>
                      </a:lnTo>
                      <a:lnTo>
                        <a:pt x="5" y="2"/>
                      </a:lnTo>
                      <a:lnTo>
                        <a:pt x="5" y="2"/>
                      </a:lnTo>
                      <a:lnTo>
                        <a:pt x="6" y="3"/>
                      </a:lnTo>
                      <a:lnTo>
                        <a:pt x="6" y="3"/>
                      </a:lnTo>
                      <a:lnTo>
                        <a:pt x="7" y="4"/>
                      </a:lnTo>
                      <a:lnTo>
                        <a:pt x="7" y="4"/>
                      </a:lnTo>
                      <a:lnTo>
                        <a:pt x="7" y="5"/>
                      </a:lnTo>
                      <a:lnTo>
                        <a:pt x="7" y="4"/>
                      </a:lnTo>
                      <a:lnTo>
                        <a:pt x="7" y="4"/>
                      </a:lnTo>
                      <a:lnTo>
                        <a:pt x="7" y="3"/>
                      </a:lnTo>
                      <a:lnTo>
                        <a:pt x="6" y="3"/>
                      </a:lnTo>
                      <a:lnTo>
                        <a:pt x="5" y="2"/>
                      </a:lnTo>
                      <a:lnTo>
                        <a:pt x="5" y="1"/>
                      </a:lnTo>
                      <a:lnTo>
                        <a:pt x="5" y="1"/>
                      </a:lnTo>
                      <a:lnTo>
                        <a:pt x="3" y="1"/>
                      </a:lnTo>
                      <a:lnTo>
                        <a:pt x="2" y="1"/>
                      </a:lnTo>
                      <a:lnTo>
                        <a:pt x="2" y="1"/>
                      </a:lnTo>
                      <a:lnTo>
                        <a:pt x="2" y="1"/>
                      </a:lnTo>
                      <a:lnTo>
                        <a:pt x="1" y="1"/>
                      </a:lnTo>
                      <a:lnTo>
                        <a:pt x="1" y="1"/>
                      </a:lnTo>
                      <a:lnTo>
                        <a:pt x="0"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30" name="Freeform 1166">
                  <a:extLst>
                    <a:ext uri="{FF2B5EF4-FFF2-40B4-BE49-F238E27FC236}">
                      <a16:creationId xmlns:a16="http://schemas.microsoft.com/office/drawing/2014/main" id="{FC1200F0-2E43-4082-9937-D49413226519}"/>
                    </a:ext>
                  </a:extLst>
                </p:cNvPr>
                <p:cNvSpPr>
                  <a:spLocks/>
                </p:cNvSpPr>
                <p:nvPr/>
              </p:nvSpPr>
              <p:spPr bwMode="auto">
                <a:xfrm>
                  <a:off x="3102" y="1460"/>
                  <a:ext cx="7" cy="5"/>
                </a:xfrm>
                <a:custGeom>
                  <a:avLst/>
                  <a:gdLst>
                    <a:gd name="T0" fmla="*/ 0 w 7"/>
                    <a:gd name="T1" fmla="*/ 0 h 5"/>
                    <a:gd name="T2" fmla="*/ 0 w 7"/>
                    <a:gd name="T3" fmla="*/ 0 h 5"/>
                    <a:gd name="T4" fmla="*/ 0 w 7"/>
                    <a:gd name="T5" fmla="*/ 0 h 5"/>
                    <a:gd name="T6" fmla="*/ 0 w 7"/>
                    <a:gd name="T7" fmla="*/ 0 h 5"/>
                    <a:gd name="T8" fmla="*/ 0 w 7"/>
                    <a:gd name="T9" fmla="*/ 0 h 5"/>
                    <a:gd name="T10" fmla="*/ 1 w 7"/>
                    <a:gd name="T11" fmla="*/ 1 h 5"/>
                    <a:gd name="T12" fmla="*/ 2 w 7"/>
                    <a:gd name="T13" fmla="*/ 1 h 5"/>
                    <a:gd name="T14" fmla="*/ 2 w 7"/>
                    <a:gd name="T15" fmla="*/ 1 h 5"/>
                    <a:gd name="T16" fmla="*/ 4 w 7"/>
                    <a:gd name="T17" fmla="*/ 1 h 5"/>
                    <a:gd name="T18" fmla="*/ 5 w 7"/>
                    <a:gd name="T19" fmla="*/ 2 h 5"/>
                    <a:gd name="T20" fmla="*/ 5 w 7"/>
                    <a:gd name="T21" fmla="*/ 2 h 5"/>
                    <a:gd name="T22" fmla="*/ 5 w 7"/>
                    <a:gd name="T23" fmla="*/ 2 h 5"/>
                    <a:gd name="T24" fmla="*/ 6 w 7"/>
                    <a:gd name="T25" fmla="*/ 3 h 5"/>
                    <a:gd name="T26" fmla="*/ 6 w 7"/>
                    <a:gd name="T27" fmla="*/ 3 h 5"/>
                    <a:gd name="T28" fmla="*/ 7 w 7"/>
                    <a:gd name="T29" fmla="*/ 4 h 5"/>
                    <a:gd name="T30" fmla="*/ 7 w 7"/>
                    <a:gd name="T31" fmla="*/ 4 h 5"/>
                    <a:gd name="T32" fmla="*/ 7 w 7"/>
                    <a:gd name="T33" fmla="*/ 5 h 5"/>
                    <a:gd name="T34" fmla="*/ 7 w 7"/>
                    <a:gd name="T35" fmla="*/ 4 h 5"/>
                    <a:gd name="T36" fmla="*/ 7 w 7"/>
                    <a:gd name="T37" fmla="*/ 4 h 5"/>
                    <a:gd name="T38" fmla="*/ 7 w 7"/>
                    <a:gd name="T39" fmla="*/ 3 h 5"/>
                    <a:gd name="T40" fmla="*/ 6 w 7"/>
                    <a:gd name="T41" fmla="*/ 3 h 5"/>
                    <a:gd name="T42" fmla="*/ 5 w 7"/>
                    <a:gd name="T43" fmla="*/ 2 h 5"/>
                    <a:gd name="T44" fmla="*/ 5 w 7"/>
                    <a:gd name="T45" fmla="*/ 1 h 5"/>
                    <a:gd name="T46" fmla="*/ 5 w 7"/>
                    <a:gd name="T47" fmla="*/ 1 h 5"/>
                    <a:gd name="T48" fmla="*/ 3 w 7"/>
                    <a:gd name="T49" fmla="*/ 1 h 5"/>
                    <a:gd name="T50" fmla="*/ 2 w 7"/>
                    <a:gd name="T51" fmla="*/ 1 h 5"/>
                    <a:gd name="T52" fmla="*/ 2 w 7"/>
                    <a:gd name="T53" fmla="*/ 1 h 5"/>
                    <a:gd name="T54" fmla="*/ 2 w 7"/>
                    <a:gd name="T55" fmla="*/ 1 h 5"/>
                    <a:gd name="T56" fmla="*/ 1 w 7"/>
                    <a:gd name="T57" fmla="*/ 1 h 5"/>
                    <a:gd name="T58" fmla="*/ 1 w 7"/>
                    <a:gd name="T59" fmla="*/ 1 h 5"/>
                    <a:gd name="T60" fmla="*/ 0 w 7"/>
                    <a:gd name="T61" fmla="*/ 0 h 5"/>
                    <a:gd name="T62" fmla="*/ 0 w 7"/>
                    <a:gd name="T63" fmla="*/ 0 h 5"/>
                    <a:gd name="T64" fmla="*/ 0 w 7"/>
                    <a:gd name="T65" fmla="*/ 0 h 5"/>
                    <a:gd name="T66" fmla="*/ 0 w 7"/>
                    <a:gd name="T6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5">
                      <a:moveTo>
                        <a:pt x="0" y="0"/>
                      </a:moveTo>
                      <a:lnTo>
                        <a:pt x="0" y="0"/>
                      </a:lnTo>
                      <a:lnTo>
                        <a:pt x="0" y="0"/>
                      </a:lnTo>
                      <a:lnTo>
                        <a:pt x="0" y="0"/>
                      </a:lnTo>
                      <a:lnTo>
                        <a:pt x="0" y="0"/>
                      </a:lnTo>
                      <a:lnTo>
                        <a:pt x="1" y="1"/>
                      </a:lnTo>
                      <a:lnTo>
                        <a:pt x="2" y="1"/>
                      </a:lnTo>
                      <a:lnTo>
                        <a:pt x="2" y="1"/>
                      </a:lnTo>
                      <a:lnTo>
                        <a:pt x="4" y="1"/>
                      </a:lnTo>
                      <a:lnTo>
                        <a:pt x="5" y="2"/>
                      </a:lnTo>
                      <a:lnTo>
                        <a:pt x="5" y="2"/>
                      </a:lnTo>
                      <a:lnTo>
                        <a:pt x="5" y="2"/>
                      </a:lnTo>
                      <a:lnTo>
                        <a:pt x="6" y="3"/>
                      </a:lnTo>
                      <a:lnTo>
                        <a:pt x="6" y="3"/>
                      </a:lnTo>
                      <a:lnTo>
                        <a:pt x="7" y="4"/>
                      </a:lnTo>
                      <a:lnTo>
                        <a:pt x="7" y="4"/>
                      </a:lnTo>
                      <a:lnTo>
                        <a:pt x="7" y="5"/>
                      </a:lnTo>
                      <a:lnTo>
                        <a:pt x="7" y="4"/>
                      </a:lnTo>
                      <a:lnTo>
                        <a:pt x="7" y="4"/>
                      </a:lnTo>
                      <a:lnTo>
                        <a:pt x="7" y="3"/>
                      </a:lnTo>
                      <a:lnTo>
                        <a:pt x="6" y="3"/>
                      </a:lnTo>
                      <a:lnTo>
                        <a:pt x="5" y="2"/>
                      </a:lnTo>
                      <a:lnTo>
                        <a:pt x="5" y="1"/>
                      </a:lnTo>
                      <a:lnTo>
                        <a:pt x="5" y="1"/>
                      </a:lnTo>
                      <a:lnTo>
                        <a:pt x="3" y="1"/>
                      </a:lnTo>
                      <a:lnTo>
                        <a:pt x="2" y="1"/>
                      </a:lnTo>
                      <a:lnTo>
                        <a:pt x="2" y="1"/>
                      </a:lnTo>
                      <a:lnTo>
                        <a:pt x="2" y="1"/>
                      </a:lnTo>
                      <a:lnTo>
                        <a:pt x="1" y="1"/>
                      </a:lnTo>
                      <a:lnTo>
                        <a:pt x="1" y="1"/>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31" name="Freeform 1167">
                  <a:extLst>
                    <a:ext uri="{FF2B5EF4-FFF2-40B4-BE49-F238E27FC236}">
                      <a16:creationId xmlns:a16="http://schemas.microsoft.com/office/drawing/2014/main" id="{CADBFAF4-A147-4056-ABE9-D882EA3B1295}"/>
                    </a:ext>
                  </a:extLst>
                </p:cNvPr>
                <p:cNvSpPr>
                  <a:spLocks/>
                </p:cNvSpPr>
                <p:nvPr/>
              </p:nvSpPr>
              <p:spPr bwMode="auto">
                <a:xfrm>
                  <a:off x="3108" y="1461"/>
                  <a:ext cx="6" cy="7"/>
                </a:xfrm>
                <a:custGeom>
                  <a:avLst/>
                  <a:gdLst>
                    <a:gd name="T0" fmla="*/ 0 w 6"/>
                    <a:gd name="T1" fmla="*/ 0 h 7"/>
                    <a:gd name="T2" fmla="*/ 0 w 6"/>
                    <a:gd name="T3" fmla="*/ 0 h 7"/>
                    <a:gd name="T4" fmla="*/ 0 w 6"/>
                    <a:gd name="T5" fmla="*/ 0 h 7"/>
                    <a:gd name="T6" fmla="*/ 1 w 6"/>
                    <a:gd name="T7" fmla="*/ 1 h 7"/>
                    <a:gd name="T8" fmla="*/ 1 w 6"/>
                    <a:gd name="T9" fmla="*/ 2 h 7"/>
                    <a:gd name="T10" fmla="*/ 1 w 6"/>
                    <a:gd name="T11" fmla="*/ 4 h 7"/>
                    <a:gd name="T12" fmla="*/ 1 w 6"/>
                    <a:gd name="T13" fmla="*/ 5 h 7"/>
                    <a:gd name="T14" fmla="*/ 2 w 6"/>
                    <a:gd name="T15" fmla="*/ 5 h 7"/>
                    <a:gd name="T16" fmla="*/ 2 w 6"/>
                    <a:gd name="T17" fmla="*/ 5 h 7"/>
                    <a:gd name="T18" fmla="*/ 3 w 6"/>
                    <a:gd name="T19" fmla="*/ 6 h 7"/>
                    <a:gd name="T20" fmla="*/ 3 w 6"/>
                    <a:gd name="T21" fmla="*/ 7 h 7"/>
                    <a:gd name="T22" fmla="*/ 5 w 6"/>
                    <a:gd name="T23" fmla="*/ 7 h 7"/>
                    <a:gd name="T24" fmla="*/ 6 w 6"/>
                    <a:gd name="T25" fmla="*/ 7 h 7"/>
                    <a:gd name="T26" fmla="*/ 6 w 6"/>
                    <a:gd name="T27" fmla="*/ 7 h 7"/>
                    <a:gd name="T28" fmla="*/ 6 w 6"/>
                    <a:gd name="T29" fmla="*/ 7 h 7"/>
                    <a:gd name="T30" fmla="*/ 6 w 6"/>
                    <a:gd name="T31" fmla="*/ 7 h 7"/>
                    <a:gd name="T32" fmla="*/ 6 w 6"/>
                    <a:gd name="T33" fmla="*/ 7 h 7"/>
                    <a:gd name="T34" fmla="*/ 4 w 6"/>
                    <a:gd name="T35" fmla="*/ 7 h 7"/>
                    <a:gd name="T36" fmla="*/ 3 w 6"/>
                    <a:gd name="T37" fmla="*/ 6 h 7"/>
                    <a:gd name="T38" fmla="*/ 2 w 6"/>
                    <a:gd name="T39" fmla="*/ 5 h 7"/>
                    <a:gd name="T40" fmla="*/ 1 w 6"/>
                    <a:gd name="T41" fmla="*/ 4 h 7"/>
                    <a:gd name="T42" fmla="*/ 1 w 6"/>
                    <a:gd name="T43" fmla="*/ 4 h 7"/>
                    <a:gd name="T44" fmla="*/ 1 w 6"/>
                    <a:gd name="T45" fmla="*/ 2 h 7"/>
                    <a:gd name="T46" fmla="*/ 1 w 6"/>
                    <a:gd name="T47" fmla="*/ 1 h 7"/>
                    <a:gd name="T48" fmla="*/ 0 w 6"/>
                    <a:gd name="T49" fmla="*/ 0 h 7"/>
                    <a:gd name="T50" fmla="*/ 0 w 6"/>
                    <a:gd name="T51" fmla="*/ 0 h 7"/>
                    <a:gd name="T52" fmla="*/ 0 w 6"/>
                    <a:gd name="T5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7">
                      <a:moveTo>
                        <a:pt x="0" y="0"/>
                      </a:moveTo>
                      <a:lnTo>
                        <a:pt x="0" y="0"/>
                      </a:lnTo>
                      <a:lnTo>
                        <a:pt x="0" y="0"/>
                      </a:lnTo>
                      <a:lnTo>
                        <a:pt x="1" y="1"/>
                      </a:lnTo>
                      <a:lnTo>
                        <a:pt x="1" y="2"/>
                      </a:lnTo>
                      <a:lnTo>
                        <a:pt x="1" y="4"/>
                      </a:lnTo>
                      <a:lnTo>
                        <a:pt x="1" y="5"/>
                      </a:lnTo>
                      <a:lnTo>
                        <a:pt x="2" y="5"/>
                      </a:lnTo>
                      <a:lnTo>
                        <a:pt x="2" y="5"/>
                      </a:lnTo>
                      <a:lnTo>
                        <a:pt x="3" y="6"/>
                      </a:lnTo>
                      <a:lnTo>
                        <a:pt x="3" y="7"/>
                      </a:lnTo>
                      <a:lnTo>
                        <a:pt x="5" y="7"/>
                      </a:lnTo>
                      <a:lnTo>
                        <a:pt x="6" y="7"/>
                      </a:lnTo>
                      <a:lnTo>
                        <a:pt x="6" y="7"/>
                      </a:lnTo>
                      <a:lnTo>
                        <a:pt x="6" y="7"/>
                      </a:lnTo>
                      <a:lnTo>
                        <a:pt x="6" y="7"/>
                      </a:lnTo>
                      <a:lnTo>
                        <a:pt x="6" y="7"/>
                      </a:lnTo>
                      <a:lnTo>
                        <a:pt x="4" y="7"/>
                      </a:lnTo>
                      <a:lnTo>
                        <a:pt x="3" y="6"/>
                      </a:lnTo>
                      <a:lnTo>
                        <a:pt x="2" y="5"/>
                      </a:lnTo>
                      <a:lnTo>
                        <a:pt x="1" y="4"/>
                      </a:lnTo>
                      <a:lnTo>
                        <a:pt x="1" y="4"/>
                      </a:lnTo>
                      <a:lnTo>
                        <a:pt x="1" y="2"/>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32" name="Freeform 1168">
                  <a:extLst>
                    <a:ext uri="{FF2B5EF4-FFF2-40B4-BE49-F238E27FC236}">
                      <a16:creationId xmlns:a16="http://schemas.microsoft.com/office/drawing/2014/main" id="{DE764C81-BB71-49C4-80BC-386374196F9D}"/>
                    </a:ext>
                  </a:extLst>
                </p:cNvPr>
                <p:cNvSpPr>
                  <a:spLocks/>
                </p:cNvSpPr>
                <p:nvPr/>
              </p:nvSpPr>
              <p:spPr bwMode="auto">
                <a:xfrm>
                  <a:off x="3108" y="1461"/>
                  <a:ext cx="6" cy="7"/>
                </a:xfrm>
                <a:custGeom>
                  <a:avLst/>
                  <a:gdLst>
                    <a:gd name="T0" fmla="*/ 0 w 6"/>
                    <a:gd name="T1" fmla="*/ 0 h 7"/>
                    <a:gd name="T2" fmla="*/ 0 w 6"/>
                    <a:gd name="T3" fmla="*/ 0 h 7"/>
                    <a:gd name="T4" fmla="*/ 0 w 6"/>
                    <a:gd name="T5" fmla="*/ 0 h 7"/>
                    <a:gd name="T6" fmla="*/ 1 w 6"/>
                    <a:gd name="T7" fmla="*/ 1 h 7"/>
                    <a:gd name="T8" fmla="*/ 1 w 6"/>
                    <a:gd name="T9" fmla="*/ 2 h 7"/>
                    <a:gd name="T10" fmla="*/ 1 w 6"/>
                    <a:gd name="T11" fmla="*/ 4 h 7"/>
                    <a:gd name="T12" fmla="*/ 1 w 6"/>
                    <a:gd name="T13" fmla="*/ 5 h 7"/>
                    <a:gd name="T14" fmla="*/ 2 w 6"/>
                    <a:gd name="T15" fmla="*/ 5 h 7"/>
                    <a:gd name="T16" fmla="*/ 2 w 6"/>
                    <a:gd name="T17" fmla="*/ 5 h 7"/>
                    <a:gd name="T18" fmla="*/ 3 w 6"/>
                    <a:gd name="T19" fmla="*/ 6 h 7"/>
                    <a:gd name="T20" fmla="*/ 3 w 6"/>
                    <a:gd name="T21" fmla="*/ 7 h 7"/>
                    <a:gd name="T22" fmla="*/ 5 w 6"/>
                    <a:gd name="T23" fmla="*/ 7 h 7"/>
                    <a:gd name="T24" fmla="*/ 6 w 6"/>
                    <a:gd name="T25" fmla="*/ 7 h 7"/>
                    <a:gd name="T26" fmla="*/ 6 w 6"/>
                    <a:gd name="T27" fmla="*/ 7 h 7"/>
                    <a:gd name="T28" fmla="*/ 6 w 6"/>
                    <a:gd name="T29" fmla="*/ 7 h 7"/>
                    <a:gd name="T30" fmla="*/ 6 w 6"/>
                    <a:gd name="T31" fmla="*/ 7 h 7"/>
                    <a:gd name="T32" fmla="*/ 6 w 6"/>
                    <a:gd name="T33" fmla="*/ 7 h 7"/>
                    <a:gd name="T34" fmla="*/ 4 w 6"/>
                    <a:gd name="T35" fmla="*/ 7 h 7"/>
                    <a:gd name="T36" fmla="*/ 3 w 6"/>
                    <a:gd name="T37" fmla="*/ 6 h 7"/>
                    <a:gd name="T38" fmla="*/ 2 w 6"/>
                    <a:gd name="T39" fmla="*/ 5 h 7"/>
                    <a:gd name="T40" fmla="*/ 1 w 6"/>
                    <a:gd name="T41" fmla="*/ 4 h 7"/>
                    <a:gd name="T42" fmla="*/ 1 w 6"/>
                    <a:gd name="T43" fmla="*/ 4 h 7"/>
                    <a:gd name="T44" fmla="*/ 1 w 6"/>
                    <a:gd name="T45" fmla="*/ 2 h 7"/>
                    <a:gd name="T46" fmla="*/ 1 w 6"/>
                    <a:gd name="T47" fmla="*/ 1 h 7"/>
                    <a:gd name="T48" fmla="*/ 0 w 6"/>
                    <a:gd name="T49" fmla="*/ 0 h 7"/>
                    <a:gd name="T50" fmla="*/ 0 w 6"/>
                    <a:gd name="T51" fmla="*/ 0 h 7"/>
                    <a:gd name="T52" fmla="*/ 0 w 6"/>
                    <a:gd name="T5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7">
                      <a:moveTo>
                        <a:pt x="0" y="0"/>
                      </a:moveTo>
                      <a:lnTo>
                        <a:pt x="0" y="0"/>
                      </a:lnTo>
                      <a:lnTo>
                        <a:pt x="0" y="0"/>
                      </a:lnTo>
                      <a:lnTo>
                        <a:pt x="1" y="1"/>
                      </a:lnTo>
                      <a:lnTo>
                        <a:pt x="1" y="2"/>
                      </a:lnTo>
                      <a:lnTo>
                        <a:pt x="1" y="4"/>
                      </a:lnTo>
                      <a:lnTo>
                        <a:pt x="1" y="5"/>
                      </a:lnTo>
                      <a:lnTo>
                        <a:pt x="2" y="5"/>
                      </a:lnTo>
                      <a:lnTo>
                        <a:pt x="2" y="5"/>
                      </a:lnTo>
                      <a:lnTo>
                        <a:pt x="3" y="6"/>
                      </a:lnTo>
                      <a:lnTo>
                        <a:pt x="3" y="7"/>
                      </a:lnTo>
                      <a:lnTo>
                        <a:pt x="5" y="7"/>
                      </a:lnTo>
                      <a:lnTo>
                        <a:pt x="6" y="7"/>
                      </a:lnTo>
                      <a:lnTo>
                        <a:pt x="6" y="7"/>
                      </a:lnTo>
                      <a:lnTo>
                        <a:pt x="6" y="7"/>
                      </a:lnTo>
                      <a:lnTo>
                        <a:pt x="6" y="7"/>
                      </a:lnTo>
                      <a:lnTo>
                        <a:pt x="6" y="7"/>
                      </a:lnTo>
                      <a:lnTo>
                        <a:pt x="4" y="7"/>
                      </a:lnTo>
                      <a:lnTo>
                        <a:pt x="3" y="6"/>
                      </a:lnTo>
                      <a:lnTo>
                        <a:pt x="2" y="5"/>
                      </a:lnTo>
                      <a:lnTo>
                        <a:pt x="1" y="4"/>
                      </a:lnTo>
                      <a:lnTo>
                        <a:pt x="1" y="4"/>
                      </a:lnTo>
                      <a:lnTo>
                        <a:pt x="1" y="2"/>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33" name="Freeform 1169">
                  <a:extLst>
                    <a:ext uri="{FF2B5EF4-FFF2-40B4-BE49-F238E27FC236}">
                      <a16:creationId xmlns:a16="http://schemas.microsoft.com/office/drawing/2014/main" id="{B75BE2D2-CF77-43D1-B398-D0B22BE780F5}"/>
                    </a:ext>
                  </a:extLst>
                </p:cNvPr>
                <p:cNvSpPr>
                  <a:spLocks/>
                </p:cNvSpPr>
                <p:nvPr/>
              </p:nvSpPr>
              <p:spPr bwMode="auto">
                <a:xfrm>
                  <a:off x="3108" y="1461"/>
                  <a:ext cx="10" cy="4"/>
                </a:xfrm>
                <a:custGeom>
                  <a:avLst/>
                  <a:gdLst>
                    <a:gd name="T0" fmla="*/ 1 w 10"/>
                    <a:gd name="T1" fmla="*/ 0 h 4"/>
                    <a:gd name="T2" fmla="*/ 1 w 10"/>
                    <a:gd name="T3" fmla="*/ 0 h 4"/>
                    <a:gd name="T4" fmla="*/ 1 w 10"/>
                    <a:gd name="T5" fmla="*/ 0 h 4"/>
                    <a:gd name="T6" fmla="*/ 1 w 10"/>
                    <a:gd name="T7" fmla="*/ 0 h 4"/>
                    <a:gd name="T8" fmla="*/ 1 w 10"/>
                    <a:gd name="T9" fmla="*/ 0 h 4"/>
                    <a:gd name="T10" fmla="*/ 1 w 10"/>
                    <a:gd name="T11" fmla="*/ 0 h 4"/>
                    <a:gd name="T12" fmla="*/ 2 w 10"/>
                    <a:gd name="T13" fmla="*/ 0 h 4"/>
                    <a:gd name="T14" fmla="*/ 3 w 10"/>
                    <a:gd name="T15" fmla="*/ 1 h 4"/>
                    <a:gd name="T16" fmla="*/ 3 w 10"/>
                    <a:gd name="T17" fmla="*/ 1 h 4"/>
                    <a:gd name="T18" fmla="*/ 4 w 10"/>
                    <a:gd name="T19" fmla="*/ 1 h 4"/>
                    <a:gd name="T20" fmla="*/ 5 w 10"/>
                    <a:gd name="T21" fmla="*/ 1 h 4"/>
                    <a:gd name="T22" fmla="*/ 5 w 10"/>
                    <a:gd name="T23" fmla="*/ 1 h 4"/>
                    <a:gd name="T24" fmla="*/ 7 w 10"/>
                    <a:gd name="T25" fmla="*/ 2 h 4"/>
                    <a:gd name="T26" fmla="*/ 8 w 10"/>
                    <a:gd name="T27" fmla="*/ 2 h 4"/>
                    <a:gd name="T28" fmla="*/ 9 w 10"/>
                    <a:gd name="T29" fmla="*/ 3 h 4"/>
                    <a:gd name="T30" fmla="*/ 10 w 10"/>
                    <a:gd name="T31" fmla="*/ 4 h 4"/>
                    <a:gd name="T32" fmla="*/ 10 w 10"/>
                    <a:gd name="T33" fmla="*/ 4 h 4"/>
                    <a:gd name="T34" fmla="*/ 10 w 10"/>
                    <a:gd name="T35" fmla="*/ 4 h 4"/>
                    <a:gd name="T36" fmla="*/ 10 w 10"/>
                    <a:gd name="T37" fmla="*/ 4 h 4"/>
                    <a:gd name="T38" fmla="*/ 9 w 10"/>
                    <a:gd name="T39" fmla="*/ 3 h 4"/>
                    <a:gd name="T40" fmla="*/ 8 w 10"/>
                    <a:gd name="T41" fmla="*/ 2 h 4"/>
                    <a:gd name="T42" fmla="*/ 6 w 10"/>
                    <a:gd name="T43" fmla="*/ 1 h 4"/>
                    <a:gd name="T44" fmla="*/ 5 w 10"/>
                    <a:gd name="T45" fmla="*/ 1 h 4"/>
                    <a:gd name="T46" fmla="*/ 5 w 10"/>
                    <a:gd name="T47" fmla="*/ 1 h 4"/>
                    <a:gd name="T48" fmla="*/ 2 w 10"/>
                    <a:gd name="T49" fmla="*/ 0 h 4"/>
                    <a:gd name="T50" fmla="*/ 2 w 10"/>
                    <a:gd name="T51" fmla="*/ 0 h 4"/>
                    <a:gd name="T52" fmla="*/ 1 w 10"/>
                    <a:gd name="T53" fmla="*/ 0 h 4"/>
                    <a:gd name="T54" fmla="*/ 1 w 10"/>
                    <a:gd name="T55" fmla="*/ 0 h 4"/>
                    <a:gd name="T56" fmla="*/ 0 w 10"/>
                    <a:gd name="T57" fmla="*/ 0 h 4"/>
                    <a:gd name="T58" fmla="*/ 0 w 10"/>
                    <a:gd name="T59" fmla="*/ 0 h 4"/>
                    <a:gd name="T60" fmla="*/ 0 w 10"/>
                    <a:gd name="T61" fmla="*/ 0 h 4"/>
                    <a:gd name="T62" fmla="*/ 0 w 10"/>
                    <a:gd name="T63" fmla="*/ 0 h 4"/>
                    <a:gd name="T64" fmla="*/ 1 w 10"/>
                    <a:gd name="T65" fmla="*/ 0 h 4"/>
                    <a:gd name="T66" fmla="*/ 1 w 10"/>
                    <a:gd name="T67" fmla="*/ 0 h 4"/>
                    <a:gd name="T68" fmla="*/ 1 w 10"/>
                    <a:gd name="T69" fmla="*/ 0 h 4"/>
                    <a:gd name="T70" fmla="*/ 1 w 10"/>
                    <a:gd name="T7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4">
                      <a:moveTo>
                        <a:pt x="1" y="0"/>
                      </a:moveTo>
                      <a:lnTo>
                        <a:pt x="1" y="0"/>
                      </a:lnTo>
                      <a:lnTo>
                        <a:pt x="1" y="0"/>
                      </a:lnTo>
                      <a:lnTo>
                        <a:pt x="1" y="0"/>
                      </a:lnTo>
                      <a:lnTo>
                        <a:pt x="1" y="0"/>
                      </a:lnTo>
                      <a:lnTo>
                        <a:pt x="1" y="0"/>
                      </a:lnTo>
                      <a:lnTo>
                        <a:pt x="2" y="0"/>
                      </a:lnTo>
                      <a:lnTo>
                        <a:pt x="3" y="1"/>
                      </a:lnTo>
                      <a:lnTo>
                        <a:pt x="3" y="1"/>
                      </a:lnTo>
                      <a:lnTo>
                        <a:pt x="4" y="1"/>
                      </a:lnTo>
                      <a:lnTo>
                        <a:pt x="5" y="1"/>
                      </a:lnTo>
                      <a:lnTo>
                        <a:pt x="5" y="1"/>
                      </a:lnTo>
                      <a:lnTo>
                        <a:pt x="7" y="2"/>
                      </a:lnTo>
                      <a:lnTo>
                        <a:pt x="8" y="2"/>
                      </a:lnTo>
                      <a:lnTo>
                        <a:pt x="9" y="3"/>
                      </a:lnTo>
                      <a:lnTo>
                        <a:pt x="10" y="4"/>
                      </a:lnTo>
                      <a:lnTo>
                        <a:pt x="10" y="4"/>
                      </a:lnTo>
                      <a:lnTo>
                        <a:pt x="10" y="4"/>
                      </a:lnTo>
                      <a:lnTo>
                        <a:pt x="10" y="4"/>
                      </a:lnTo>
                      <a:lnTo>
                        <a:pt x="9" y="3"/>
                      </a:lnTo>
                      <a:lnTo>
                        <a:pt x="8" y="2"/>
                      </a:lnTo>
                      <a:lnTo>
                        <a:pt x="6" y="1"/>
                      </a:lnTo>
                      <a:lnTo>
                        <a:pt x="5" y="1"/>
                      </a:lnTo>
                      <a:lnTo>
                        <a:pt x="5" y="1"/>
                      </a:lnTo>
                      <a:lnTo>
                        <a:pt x="2" y="0"/>
                      </a:lnTo>
                      <a:lnTo>
                        <a:pt x="2" y="0"/>
                      </a:lnTo>
                      <a:lnTo>
                        <a:pt x="1" y="0"/>
                      </a:lnTo>
                      <a:lnTo>
                        <a:pt x="1" y="0"/>
                      </a:lnTo>
                      <a:lnTo>
                        <a:pt x="0" y="0"/>
                      </a:lnTo>
                      <a:lnTo>
                        <a:pt x="0" y="0"/>
                      </a:lnTo>
                      <a:lnTo>
                        <a:pt x="0" y="0"/>
                      </a:lnTo>
                      <a:lnTo>
                        <a:pt x="0" y="0"/>
                      </a:lnTo>
                      <a:lnTo>
                        <a:pt x="1" y="0"/>
                      </a:lnTo>
                      <a:lnTo>
                        <a:pt x="1" y="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34" name="Freeform 1170">
                  <a:extLst>
                    <a:ext uri="{FF2B5EF4-FFF2-40B4-BE49-F238E27FC236}">
                      <a16:creationId xmlns:a16="http://schemas.microsoft.com/office/drawing/2014/main" id="{0932BA20-9DE0-4898-97A2-745D90C992C2}"/>
                    </a:ext>
                  </a:extLst>
                </p:cNvPr>
                <p:cNvSpPr>
                  <a:spLocks/>
                </p:cNvSpPr>
                <p:nvPr/>
              </p:nvSpPr>
              <p:spPr bwMode="auto">
                <a:xfrm>
                  <a:off x="3108" y="1461"/>
                  <a:ext cx="10" cy="4"/>
                </a:xfrm>
                <a:custGeom>
                  <a:avLst/>
                  <a:gdLst>
                    <a:gd name="T0" fmla="*/ 1 w 10"/>
                    <a:gd name="T1" fmla="*/ 0 h 4"/>
                    <a:gd name="T2" fmla="*/ 1 w 10"/>
                    <a:gd name="T3" fmla="*/ 0 h 4"/>
                    <a:gd name="T4" fmla="*/ 1 w 10"/>
                    <a:gd name="T5" fmla="*/ 0 h 4"/>
                    <a:gd name="T6" fmla="*/ 1 w 10"/>
                    <a:gd name="T7" fmla="*/ 0 h 4"/>
                    <a:gd name="T8" fmla="*/ 1 w 10"/>
                    <a:gd name="T9" fmla="*/ 0 h 4"/>
                    <a:gd name="T10" fmla="*/ 1 w 10"/>
                    <a:gd name="T11" fmla="*/ 0 h 4"/>
                    <a:gd name="T12" fmla="*/ 2 w 10"/>
                    <a:gd name="T13" fmla="*/ 0 h 4"/>
                    <a:gd name="T14" fmla="*/ 3 w 10"/>
                    <a:gd name="T15" fmla="*/ 1 h 4"/>
                    <a:gd name="T16" fmla="*/ 3 w 10"/>
                    <a:gd name="T17" fmla="*/ 1 h 4"/>
                    <a:gd name="T18" fmla="*/ 4 w 10"/>
                    <a:gd name="T19" fmla="*/ 1 h 4"/>
                    <a:gd name="T20" fmla="*/ 5 w 10"/>
                    <a:gd name="T21" fmla="*/ 1 h 4"/>
                    <a:gd name="T22" fmla="*/ 5 w 10"/>
                    <a:gd name="T23" fmla="*/ 1 h 4"/>
                    <a:gd name="T24" fmla="*/ 7 w 10"/>
                    <a:gd name="T25" fmla="*/ 2 h 4"/>
                    <a:gd name="T26" fmla="*/ 8 w 10"/>
                    <a:gd name="T27" fmla="*/ 2 h 4"/>
                    <a:gd name="T28" fmla="*/ 9 w 10"/>
                    <a:gd name="T29" fmla="*/ 3 h 4"/>
                    <a:gd name="T30" fmla="*/ 10 w 10"/>
                    <a:gd name="T31" fmla="*/ 4 h 4"/>
                    <a:gd name="T32" fmla="*/ 10 w 10"/>
                    <a:gd name="T33" fmla="*/ 4 h 4"/>
                    <a:gd name="T34" fmla="*/ 10 w 10"/>
                    <a:gd name="T35" fmla="*/ 4 h 4"/>
                    <a:gd name="T36" fmla="*/ 10 w 10"/>
                    <a:gd name="T37" fmla="*/ 4 h 4"/>
                    <a:gd name="T38" fmla="*/ 9 w 10"/>
                    <a:gd name="T39" fmla="*/ 3 h 4"/>
                    <a:gd name="T40" fmla="*/ 8 w 10"/>
                    <a:gd name="T41" fmla="*/ 2 h 4"/>
                    <a:gd name="T42" fmla="*/ 6 w 10"/>
                    <a:gd name="T43" fmla="*/ 1 h 4"/>
                    <a:gd name="T44" fmla="*/ 5 w 10"/>
                    <a:gd name="T45" fmla="*/ 1 h 4"/>
                    <a:gd name="T46" fmla="*/ 5 w 10"/>
                    <a:gd name="T47" fmla="*/ 1 h 4"/>
                    <a:gd name="T48" fmla="*/ 2 w 10"/>
                    <a:gd name="T49" fmla="*/ 0 h 4"/>
                    <a:gd name="T50" fmla="*/ 2 w 10"/>
                    <a:gd name="T51" fmla="*/ 0 h 4"/>
                    <a:gd name="T52" fmla="*/ 1 w 10"/>
                    <a:gd name="T53" fmla="*/ 0 h 4"/>
                    <a:gd name="T54" fmla="*/ 1 w 10"/>
                    <a:gd name="T55" fmla="*/ 0 h 4"/>
                    <a:gd name="T56" fmla="*/ 0 w 10"/>
                    <a:gd name="T57" fmla="*/ 0 h 4"/>
                    <a:gd name="T58" fmla="*/ 0 w 10"/>
                    <a:gd name="T59" fmla="*/ 0 h 4"/>
                    <a:gd name="T60" fmla="*/ 0 w 10"/>
                    <a:gd name="T61" fmla="*/ 0 h 4"/>
                    <a:gd name="T62" fmla="*/ 0 w 10"/>
                    <a:gd name="T63" fmla="*/ 0 h 4"/>
                    <a:gd name="T64" fmla="*/ 1 w 10"/>
                    <a:gd name="T65" fmla="*/ 0 h 4"/>
                    <a:gd name="T66" fmla="*/ 1 w 10"/>
                    <a:gd name="T67" fmla="*/ 0 h 4"/>
                    <a:gd name="T68" fmla="*/ 1 w 10"/>
                    <a:gd name="T69" fmla="*/ 0 h 4"/>
                    <a:gd name="T70" fmla="*/ 1 w 10"/>
                    <a:gd name="T7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4">
                      <a:moveTo>
                        <a:pt x="1" y="0"/>
                      </a:moveTo>
                      <a:lnTo>
                        <a:pt x="1" y="0"/>
                      </a:lnTo>
                      <a:lnTo>
                        <a:pt x="1" y="0"/>
                      </a:lnTo>
                      <a:lnTo>
                        <a:pt x="1" y="0"/>
                      </a:lnTo>
                      <a:lnTo>
                        <a:pt x="1" y="0"/>
                      </a:lnTo>
                      <a:lnTo>
                        <a:pt x="1" y="0"/>
                      </a:lnTo>
                      <a:lnTo>
                        <a:pt x="2" y="0"/>
                      </a:lnTo>
                      <a:lnTo>
                        <a:pt x="3" y="1"/>
                      </a:lnTo>
                      <a:lnTo>
                        <a:pt x="3" y="1"/>
                      </a:lnTo>
                      <a:lnTo>
                        <a:pt x="4" y="1"/>
                      </a:lnTo>
                      <a:lnTo>
                        <a:pt x="5" y="1"/>
                      </a:lnTo>
                      <a:lnTo>
                        <a:pt x="5" y="1"/>
                      </a:lnTo>
                      <a:lnTo>
                        <a:pt x="7" y="2"/>
                      </a:lnTo>
                      <a:lnTo>
                        <a:pt x="8" y="2"/>
                      </a:lnTo>
                      <a:lnTo>
                        <a:pt x="9" y="3"/>
                      </a:lnTo>
                      <a:lnTo>
                        <a:pt x="10" y="4"/>
                      </a:lnTo>
                      <a:lnTo>
                        <a:pt x="10" y="4"/>
                      </a:lnTo>
                      <a:lnTo>
                        <a:pt x="10" y="4"/>
                      </a:lnTo>
                      <a:lnTo>
                        <a:pt x="10" y="4"/>
                      </a:lnTo>
                      <a:lnTo>
                        <a:pt x="9" y="3"/>
                      </a:lnTo>
                      <a:lnTo>
                        <a:pt x="8" y="2"/>
                      </a:lnTo>
                      <a:lnTo>
                        <a:pt x="6" y="1"/>
                      </a:lnTo>
                      <a:lnTo>
                        <a:pt x="5" y="1"/>
                      </a:lnTo>
                      <a:lnTo>
                        <a:pt x="5" y="1"/>
                      </a:lnTo>
                      <a:lnTo>
                        <a:pt x="2" y="0"/>
                      </a:lnTo>
                      <a:lnTo>
                        <a:pt x="2" y="0"/>
                      </a:lnTo>
                      <a:lnTo>
                        <a:pt x="1" y="0"/>
                      </a:lnTo>
                      <a:lnTo>
                        <a:pt x="1" y="0"/>
                      </a:lnTo>
                      <a:lnTo>
                        <a:pt x="0" y="0"/>
                      </a:lnTo>
                      <a:lnTo>
                        <a:pt x="0" y="0"/>
                      </a:lnTo>
                      <a:lnTo>
                        <a:pt x="0" y="0"/>
                      </a:lnTo>
                      <a:lnTo>
                        <a:pt x="0" y="0"/>
                      </a:lnTo>
                      <a:lnTo>
                        <a:pt x="1" y="0"/>
                      </a:lnTo>
                      <a:lnTo>
                        <a:pt x="1" y="0"/>
                      </a:lnTo>
                      <a:lnTo>
                        <a:pt x="1"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35" name="Freeform 1171">
                  <a:extLst>
                    <a:ext uri="{FF2B5EF4-FFF2-40B4-BE49-F238E27FC236}">
                      <a16:creationId xmlns:a16="http://schemas.microsoft.com/office/drawing/2014/main" id="{311B58FF-3B0B-478D-9511-69718E241753}"/>
                    </a:ext>
                  </a:extLst>
                </p:cNvPr>
                <p:cNvSpPr>
                  <a:spLocks/>
                </p:cNvSpPr>
                <p:nvPr/>
              </p:nvSpPr>
              <p:spPr bwMode="auto">
                <a:xfrm>
                  <a:off x="3115" y="1461"/>
                  <a:ext cx="9" cy="4"/>
                </a:xfrm>
                <a:custGeom>
                  <a:avLst/>
                  <a:gdLst>
                    <a:gd name="T0" fmla="*/ 3 w 9"/>
                    <a:gd name="T1" fmla="*/ 3 h 4"/>
                    <a:gd name="T2" fmla="*/ 3 w 9"/>
                    <a:gd name="T3" fmla="*/ 3 h 4"/>
                    <a:gd name="T4" fmla="*/ 1 w 9"/>
                    <a:gd name="T5" fmla="*/ 1 h 4"/>
                    <a:gd name="T6" fmla="*/ 1 w 9"/>
                    <a:gd name="T7" fmla="*/ 1 h 4"/>
                    <a:gd name="T8" fmla="*/ 1 w 9"/>
                    <a:gd name="T9" fmla="*/ 1 h 4"/>
                    <a:gd name="T10" fmla="*/ 0 w 9"/>
                    <a:gd name="T11" fmla="*/ 1 h 4"/>
                    <a:gd name="T12" fmla="*/ 1 w 9"/>
                    <a:gd name="T13" fmla="*/ 1 h 4"/>
                    <a:gd name="T14" fmla="*/ 1 w 9"/>
                    <a:gd name="T15" fmla="*/ 1 h 4"/>
                    <a:gd name="T16" fmla="*/ 2 w 9"/>
                    <a:gd name="T17" fmla="*/ 1 h 4"/>
                    <a:gd name="T18" fmla="*/ 2 w 9"/>
                    <a:gd name="T19" fmla="*/ 1 h 4"/>
                    <a:gd name="T20" fmla="*/ 4 w 9"/>
                    <a:gd name="T21" fmla="*/ 2 h 4"/>
                    <a:gd name="T22" fmla="*/ 6 w 9"/>
                    <a:gd name="T23" fmla="*/ 2 h 4"/>
                    <a:gd name="T24" fmla="*/ 7 w 9"/>
                    <a:gd name="T25" fmla="*/ 3 h 4"/>
                    <a:gd name="T26" fmla="*/ 9 w 9"/>
                    <a:gd name="T27" fmla="*/ 4 h 4"/>
                    <a:gd name="T28" fmla="*/ 9 w 9"/>
                    <a:gd name="T29" fmla="*/ 4 h 4"/>
                    <a:gd name="T30" fmla="*/ 9 w 9"/>
                    <a:gd name="T31" fmla="*/ 4 h 4"/>
                    <a:gd name="T32" fmla="*/ 9 w 9"/>
                    <a:gd name="T33" fmla="*/ 4 h 4"/>
                    <a:gd name="T34" fmla="*/ 9 w 9"/>
                    <a:gd name="T35" fmla="*/ 4 h 4"/>
                    <a:gd name="T36" fmla="*/ 8 w 9"/>
                    <a:gd name="T37" fmla="*/ 3 h 4"/>
                    <a:gd name="T38" fmla="*/ 7 w 9"/>
                    <a:gd name="T39" fmla="*/ 2 h 4"/>
                    <a:gd name="T40" fmla="*/ 5 w 9"/>
                    <a:gd name="T41" fmla="*/ 2 h 4"/>
                    <a:gd name="T42" fmla="*/ 3 w 9"/>
                    <a:gd name="T43" fmla="*/ 1 h 4"/>
                    <a:gd name="T44" fmla="*/ 1 w 9"/>
                    <a:gd name="T45" fmla="*/ 1 h 4"/>
                    <a:gd name="T46" fmla="*/ 1 w 9"/>
                    <a:gd name="T47" fmla="*/ 1 h 4"/>
                    <a:gd name="T48" fmla="*/ 0 w 9"/>
                    <a:gd name="T49" fmla="*/ 0 h 4"/>
                    <a:gd name="T50" fmla="*/ 0 w 9"/>
                    <a:gd name="T51" fmla="*/ 1 h 4"/>
                    <a:gd name="T52" fmla="*/ 0 w 9"/>
                    <a:gd name="T53" fmla="*/ 1 h 4"/>
                    <a:gd name="T54" fmla="*/ 0 w 9"/>
                    <a:gd name="T55" fmla="*/ 1 h 4"/>
                    <a:gd name="T56" fmla="*/ 1 w 9"/>
                    <a:gd name="T57" fmla="*/ 2 h 4"/>
                    <a:gd name="T58" fmla="*/ 1 w 9"/>
                    <a:gd name="T59" fmla="*/ 2 h 4"/>
                    <a:gd name="T60" fmla="*/ 3 w 9"/>
                    <a:gd name="T61" fmla="*/ 4 h 4"/>
                    <a:gd name="T62" fmla="*/ 3 w 9"/>
                    <a:gd name="T63" fmla="*/ 4 h 4"/>
                    <a:gd name="T64" fmla="*/ 3 w 9"/>
                    <a:gd name="T6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4">
                      <a:moveTo>
                        <a:pt x="3" y="3"/>
                      </a:moveTo>
                      <a:lnTo>
                        <a:pt x="3" y="3"/>
                      </a:lnTo>
                      <a:lnTo>
                        <a:pt x="1" y="1"/>
                      </a:lnTo>
                      <a:lnTo>
                        <a:pt x="1" y="1"/>
                      </a:lnTo>
                      <a:lnTo>
                        <a:pt x="1" y="1"/>
                      </a:lnTo>
                      <a:lnTo>
                        <a:pt x="0" y="1"/>
                      </a:lnTo>
                      <a:lnTo>
                        <a:pt x="1" y="1"/>
                      </a:lnTo>
                      <a:lnTo>
                        <a:pt x="1" y="1"/>
                      </a:lnTo>
                      <a:lnTo>
                        <a:pt x="2" y="1"/>
                      </a:lnTo>
                      <a:lnTo>
                        <a:pt x="2" y="1"/>
                      </a:lnTo>
                      <a:lnTo>
                        <a:pt x="4" y="2"/>
                      </a:lnTo>
                      <a:lnTo>
                        <a:pt x="6" y="2"/>
                      </a:lnTo>
                      <a:lnTo>
                        <a:pt x="7" y="3"/>
                      </a:lnTo>
                      <a:lnTo>
                        <a:pt x="9" y="4"/>
                      </a:lnTo>
                      <a:lnTo>
                        <a:pt x="9" y="4"/>
                      </a:lnTo>
                      <a:lnTo>
                        <a:pt x="9" y="4"/>
                      </a:lnTo>
                      <a:lnTo>
                        <a:pt x="9" y="4"/>
                      </a:lnTo>
                      <a:lnTo>
                        <a:pt x="9" y="4"/>
                      </a:lnTo>
                      <a:lnTo>
                        <a:pt x="8" y="3"/>
                      </a:lnTo>
                      <a:lnTo>
                        <a:pt x="7" y="2"/>
                      </a:lnTo>
                      <a:lnTo>
                        <a:pt x="5" y="2"/>
                      </a:lnTo>
                      <a:lnTo>
                        <a:pt x="3" y="1"/>
                      </a:lnTo>
                      <a:lnTo>
                        <a:pt x="1" y="1"/>
                      </a:lnTo>
                      <a:lnTo>
                        <a:pt x="1" y="1"/>
                      </a:lnTo>
                      <a:lnTo>
                        <a:pt x="0" y="0"/>
                      </a:lnTo>
                      <a:lnTo>
                        <a:pt x="0" y="1"/>
                      </a:lnTo>
                      <a:lnTo>
                        <a:pt x="0" y="1"/>
                      </a:lnTo>
                      <a:lnTo>
                        <a:pt x="0" y="1"/>
                      </a:lnTo>
                      <a:lnTo>
                        <a:pt x="1" y="2"/>
                      </a:lnTo>
                      <a:lnTo>
                        <a:pt x="1" y="2"/>
                      </a:lnTo>
                      <a:lnTo>
                        <a:pt x="3" y="4"/>
                      </a:lnTo>
                      <a:lnTo>
                        <a:pt x="3" y="4"/>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36" name="Freeform 1172">
                  <a:extLst>
                    <a:ext uri="{FF2B5EF4-FFF2-40B4-BE49-F238E27FC236}">
                      <a16:creationId xmlns:a16="http://schemas.microsoft.com/office/drawing/2014/main" id="{75FB9754-3161-43F7-B036-FB0596956DB8}"/>
                    </a:ext>
                  </a:extLst>
                </p:cNvPr>
                <p:cNvSpPr>
                  <a:spLocks/>
                </p:cNvSpPr>
                <p:nvPr/>
              </p:nvSpPr>
              <p:spPr bwMode="auto">
                <a:xfrm>
                  <a:off x="3115" y="1461"/>
                  <a:ext cx="9" cy="4"/>
                </a:xfrm>
                <a:custGeom>
                  <a:avLst/>
                  <a:gdLst>
                    <a:gd name="T0" fmla="*/ 3 w 9"/>
                    <a:gd name="T1" fmla="*/ 3 h 4"/>
                    <a:gd name="T2" fmla="*/ 3 w 9"/>
                    <a:gd name="T3" fmla="*/ 3 h 4"/>
                    <a:gd name="T4" fmla="*/ 1 w 9"/>
                    <a:gd name="T5" fmla="*/ 1 h 4"/>
                    <a:gd name="T6" fmla="*/ 1 w 9"/>
                    <a:gd name="T7" fmla="*/ 1 h 4"/>
                    <a:gd name="T8" fmla="*/ 1 w 9"/>
                    <a:gd name="T9" fmla="*/ 1 h 4"/>
                    <a:gd name="T10" fmla="*/ 0 w 9"/>
                    <a:gd name="T11" fmla="*/ 1 h 4"/>
                    <a:gd name="T12" fmla="*/ 1 w 9"/>
                    <a:gd name="T13" fmla="*/ 1 h 4"/>
                    <a:gd name="T14" fmla="*/ 1 w 9"/>
                    <a:gd name="T15" fmla="*/ 1 h 4"/>
                    <a:gd name="T16" fmla="*/ 2 w 9"/>
                    <a:gd name="T17" fmla="*/ 1 h 4"/>
                    <a:gd name="T18" fmla="*/ 2 w 9"/>
                    <a:gd name="T19" fmla="*/ 1 h 4"/>
                    <a:gd name="T20" fmla="*/ 4 w 9"/>
                    <a:gd name="T21" fmla="*/ 2 h 4"/>
                    <a:gd name="T22" fmla="*/ 6 w 9"/>
                    <a:gd name="T23" fmla="*/ 2 h 4"/>
                    <a:gd name="T24" fmla="*/ 7 w 9"/>
                    <a:gd name="T25" fmla="*/ 3 h 4"/>
                    <a:gd name="T26" fmla="*/ 9 w 9"/>
                    <a:gd name="T27" fmla="*/ 4 h 4"/>
                    <a:gd name="T28" fmla="*/ 9 w 9"/>
                    <a:gd name="T29" fmla="*/ 4 h 4"/>
                    <a:gd name="T30" fmla="*/ 9 w 9"/>
                    <a:gd name="T31" fmla="*/ 4 h 4"/>
                    <a:gd name="T32" fmla="*/ 9 w 9"/>
                    <a:gd name="T33" fmla="*/ 4 h 4"/>
                    <a:gd name="T34" fmla="*/ 9 w 9"/>
                    <a:gd name="T35" fmla="*/ 4 h 4"/>
                    <a:gd name="T36" fmla="*/ 8 w 9"/>
                    <a:gd name="T37" fmla="*/ 3 h 4"/>
                    <a:gd name="T38" fmla="*/ 7 w 9"/>
                    <a:gd name="T39" fmla="*/ 2 h 4"/>
                    <a:gd name="T40" fmla="*/ 5 w 9"/>
                    <a:gd name="T41" fmla="*/ 2 h 4"/>
                    <a:gd name="T42" fmla="*/ 3 w 9"/>
                    <a:gd name="T43" fmla="*/ 1 h 4"/>
                    <a:gd name="T44" fmla="*/ 1 w 9"/>
                    <a:gd name="T45" fmla="*/ 1 h 4"/>
                    <a:gd name="T46" fmla="*/ 1 w 9"/>
                    <a:gd name="T47" fmla="*/ 1 h 4"/>
                    <a:gd name="T48" fmla="*/ 0 w 9"/>
                    <a:gd name="T49" fmla="*/ 0 h 4"/>
                    <a:gd name="T50" fmla="*/ 0 w 9"/>
                    <a:gd name="T51" fmla="*/ 1 h 4"/>
                    <a:gd name="T52" fmla="*/ 0 w 9"/>
                    <a:gd name="T53" fmla="*/ 1 h 4"/>
                    <a:gd name="T54" fmla="*/ 0 w 9"/>
                    <a:gd name="T55" fmla="*/ 1 h 4"/>
                    <a:gd name="T56" fmla="*/ 1 w 9"/>
                    <a:gd name="T57" fmla="*/ 2 h 4"/>
                    <a:gd name="T58" fmla="*/ 1 w 9"/>
                    <a:gd name="T59" fmla="*/ 2 h 4"/>
                    <a:gd name="T60" fmla="*/ 3 w 9"/>
                    <a:gd name="T61" fmla="*/ 4 h 4"/>
                    <a:gd name="T62" fmla="*/ 3 w 9"/>
                    <a:gd name="T63" fmla="*/ 4 h 4"/>
                    <a:gd name="T64" fmla="*/ 3 w 9"/>
                    <a:gd name="T6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4">
                      <a:moveTo>
                        <a:pt x="3" y="3"/>
                      </a:moveTo>
                      <a:lnTo>
                        <a:pt x="3" y="3"/>
                      </a:lnTo>
                      <a:lnTo>
                        <a:pt x="1" y="1"/>
                      </a:lnTo>
                      <a:lnTo>
                        <a:pt x="1" y="1"/>
                      </a:lnTo>
                      <a:lnTo>
                        <a:pt x="1" y="1"/>
                      </a:lnTo>
                      <a:lnTo>
                        <a:pt x="0" y="1"/>
                      </a:lnTo>
                      <a:lnTo>
                        <a:pt x="1" y="1"/>
                      </a:lnTo>
                      <a:lnTo>
                        <a:pt x="1" y="1"/>
                      </a:lnTo>
                      <a:lnTo>
                        <a:pt x="2" y="1"/>
                      </a:lnTo>
                      <a:lnTo>
                        <a:pt x="2" y="1"/>
                      </a:lnTo>
                      <a:lnTo>
                        <a:pt x="4" y="2"/>
                      </a:lnTo>
                      <a:lnTo>
                        <a:pt x="6" y="2"/>
                      </a:lnTo>
                      <a:lnTo>
                        <a:pt x="7" y="3"/>
                      </a:lnTo>
                      <a:lnTo>
                        <a:pt x="9" y="4"/>
                      </a:lnTo>
                      <a:lnTo>
                        <a:pt x="9" y="4"/>
                      </a:lnTo>
                      <a:lnTo>
                        <a:pt x="9" y="4"/>
                      </a:lnTo>
                      <a:lnTo>
                        <a:pt x="9" y="4"/>
                      </a:lnTo>
                      <a:lnTo>
                        <a:pt x="9" y="4"/>
                      </a:lnTo>
                      <a:lnTo>
                        <a:pt x="8" y="3"/>
                      </a:lnTo>
                      <a:lnTo>
                        <a:pt x="7" y="2"/>
                      </a:lnTo>
                      <a:lnTo>
                        <a:pt x="5" y="2"/>
                      </a:lnTo>
                      <a:lnTo>
                        <a:pt x="3" y="1"/>
                      </a:lnTo>
                      <a:lnTo>
                        <a:pt x="1" y="1"/>
                      </a:lnTo>
                      <a:lnTo>
                        <a:pt x="1" y="1"/>
                      </a:lnTo>
                      <a:lnTo>
                        <a:pt x="0" y="0"/>
                      </a:lnTo>
                      <a:lnTo>
                        <a:pt x="0" y="1"/>
                      </a:lnTo>
                      <a:lnTo>
                        <a:pt x="0" y="1"/>
                      </a:lnTo>
                      <a:lnTo>
                        <a:pt x="0" y="1"/>
                      </a:lnTo>
                      <a:lnTo>
                        <a:pt x="1" y="2"/>
                      </a:lnTo>
                      <a:lnTo>
                        <a:pt x="1" y="2"/>
                      </a:lnTo>
                      <a:lnTo>
                        <a:pt x="3" y="4"/>
                      </a:lnTo>
                      <a:lnTo>
                        <a:pt x="3" y="4"/>
                      </a:lnTo>
                      <a:lnTo>
                        <a:pt x="3"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37" name="Freeform 1173">
                  <a:extLst>
                    <a:ext uri="{FF2B5EF4-FFF2-40B4-BE49-F238E27FC236}">
                      <a16:creationId xmlns:a16="http://schemas.microsoft.com/office/drawing/2014/main" id="{292C44E4-A9A8-4A4D-8FBE-CFF9528CFF5A}"/>
                    </a:ext>
                  </a:extLst>
                </p:cNvPr>
                <p:cNvSpPr>
                  <a:spLocks/>
                </p:cNvSpPr>
                <p:nvPr/>
              </p:nvSpPr>
              <p:spPr bwMode="auto">
                <a:xfrm>
                  <a:off x="3112" y="1459"/>
                  <a:ext cx="14" cy="8"/>
                </a:xfrm>
                <a:custGeom>
                  <a:avLst/>
                  <a:gdLst>
                    <a:gd name="T0" fmla="*/ 0 w 14"/>
                    <a:gd name="T1" fmla="*/ 0 h 8"/>
                    <a:gd name="T2" fmla="*/ 0 w 14"/>
                    <a:gd name="T3" fmla="*/ 0 h 8"/>
                    <a:gd name="T4" fmla="*/ 2 w 14"/>
                    <a:gd name="T5" fmla="*/ 1 h 8"/>
                    <a:gd name="T6" fmla="*/ 4 w 14"/>
                    <a:gd name="T7" fmla="*/ 2 h 8"/>
                    <a:gd name="T8" fmla="*/ 4 w 14"/>
                    <a:gd name="T9" fmla="*/ 2 h 8"/>
                    <a:gd name="T10" fmla="*/ 6 w 14"/>
                    <a:gd name="T11" fmla="*/ 2 h 8"/>
                    <a:gd name="T12" fmla="*/ 8 w 14"/>
                    <a:gd name="T13" fmla="*/ 3 h 8"/>
                    <a:gd name="T14" fmla="*/ 8 w 14"/>
                    <a:gd name="T15" fmla="*/ 3 h 8"/>
                    <a:gd name="T16" fmla="*/ 9 w 14"/>
                    <a:gd name="T17" fmla="*/ 3 h 8"/>
                    <a:gd name="T18" fmla="*/ 10 w 14"/>
                    <a:gd name="T19" fmla="*/ 4 h 8"/>
                    <a:gd name="T20" fmla="*/ 12 w 14"/>
                    <a:gd name="T21" fmla="*/ 5 h 8"/>
                    <a:gd name="T22" fmla="*/ 13 w 14"/>
                    <a:gd name="T23" fmla="*/ 7 h 8"/>
                    <a:gd name="T24" fmla="*/ 14 w 14"/>
                    <a:gd name="T25" fmla="*/ 8 h 8"/>
                    <a:gd name="T26" fmla="*/ 14 w 14"/>
                    <a:gd name="T27" fmla="*/ 8 h 8"/>
                    <a:gd name="T28" fmla="*/ 14 w 14"/>
                    <a:gd name="T29" fmla="*/ 8 h 8"/>
                    <a:gd name="T30" fmla="*/ 14 w 14"/>
                    <a:gd name="T31" fmla="*/ 8 h 8"/>
                    <a:gd name="T32" fmla="*/ 14 w 14"/>
                    <a:gd name="T33" fmla="*/ 7 h 8"/>
                    <a:gd name="T34" fmla="*/ 12 w 14"/>
                    <a:gd name="T35" fmla="*/ 5 h 8"/>
                    <a:gd name="T36" fmla="*/ 12 w 14"/>
                    <a:gd name="T37" fmla="*/ 5 h 8"/>
                    <a:gd name="T38" fmla="*/ 12 w 14"/>
                    <a:gd name="T39" fmla="*/ 4 h 8"/>
                    <a:gd name="T40" fmla="*/ 11 w 14"/>
                    <a:gd name="T41" fmla="*/ 4 h 8"/>
                    <a:gd name="T42" fmla="*/ 9 w 14"/>
                    <a:gd name="T43" fmla="*/ 3 h 8"/>
                    <a:gd name="T44" fmla="*/ 9 w 14"/>
                    <a:gd name="T45" fmla="*/ 3 h 8"/>
                    <a:gd name="T46" fmla="*/ 8 w 14"/>
                    <a:gd name="T47" fmla="*/ 2 h 8"/>
                    <a:gd name="T48" fmla="*/ 7 w 14"/>
                    <a:gd name="T49" fmla="*/ 2 h 8"/>
                    <a:gd name="T50" fmla="*/ 5 w 14"/>
                    <a:gd name="T51" fmla="*/ 1 h 8"/>
                    <a:gd name="T52" fmla="*/ 3 w 14"/>
                    <a:gd name="T53" fmla="*/ 1 h 8"/>
                    <a:gd name="T54" fmla="*/ 0 w 14"/>
                    <a:gd name="T55" fmla="*/ 0 h 8"/>
                    <a:gd name="T56" fmla="*/ 0 w 14"/>
                    <a:gd name="T57" fmla="*/ 0 h 8"/>
                    <a:gd name="T58" fmla="*/ 0 w 14"/>
                    <a:gd name="T5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 h="8">
                      <a:moveTo>
                        <a:pt x="0" y="0"/>
                      </a:moveTo>
                      <a:lnTo>
                        <a:pt x="0" y="0"/>
                      </a:lnTo>
                      <a:lnTo>
                        <a:pt x="2" y="1"/>
                      </a:lnTo>
                      <a:lnTo>
                        <a:pt x="4" y="2"/>
                      </a:lnTo>
                      <a:lnTo>
                        <a:pt x="4" y="2"/>
                      </a:lnTo>
                      <a:lnTo>
                        <a:pt x="6" y="2"/>
                      </a:lnTo>
                      <a:lnTo>
                        <a:pt x="8" y="3"/>
                      </a:lnTo>
                      <a:lnTo>
                        <a:pt x="8" y="3"/>
                      </a:lnTo>
                      <a:lnTo>
                        <a:pt x="9" y="3"/>
                      </a:lnTo>
                      <a:lnTo>
                        <a:pt x="10" y="4"/>
                      </a:lnTo>
                      <a:lnTo>
                        <a:pt x="12" y="5"/>
                      </a:lnTo>
                      <a:lnTo>
                        <a:pt x="13" y="7"/>
                      </a:lnTo>
                      <a:lnTo>
                        <a:pt x="14" y="8"/>
                      </a:lnTo>
                      <a:lnTo>
                        <a:pt x="14" y="8"/>
                      </a:lnTo>
                      <a:lnTo>
                        <a:pt x="14" y="8"/>
                      </a:lnTo>
                      <a:lnTo>
                        <a:pt x="14" y="8"/>
                      </a:lnTo>
                      <a:lnTo>
                        <a:pt x="14" y="7"/>
                      </a:lnTo>
                      <a:lnTo>
                        <a:pt x="12" y="5"/>
                      </a:lnTo>
                      <a:lnTo>
                        <a:pt x="12" y="5"/>
                      </a:lnTo>
                      <a:lnTo>
                        <a:pt x="12" y="4"/>
                      </a:lnTo>
                      <a:lnTo>
                        <a:pt x="11" y="4"/>
                      </a:lnTo>
                      <a:lnTo>
                        <a:pt x="9" y="3"/>
                      </a:lnTo>
                      <a:lnTo>
                        <a:pt x="9" y="3"/>
                      </a:lnTo>
                      <a:lnTo>
                        <a:pt x="8" y="2"/>
                      </a:lnTo>
                      <a:lnTo>
                        <a:pt x="7" y="2"/>
                      </a:lnTo>
                      <a:lnTo>
                        <a:pt x="5" y="1"/>
                      </a:lnTo>
                      <a:lnTo>
                        <a:pt x="3"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38" name="Freeform 1174">
                  <a:extLst>
                    <a:ext uri="{FF2B5EF4-FFF2-40B4-BE49-F238E27FC236}">
                      <a16:creationId xmlns:a16="http://schemas.microsoft.com/office/drawing/2014/main" id="{59D94851-93DC-4570-9F5A-C4216FD12FD2}"/>
                    </a:ext>
                  </a:extLst>
                </p:cNvPr>
                <p:cNvSpPr>
                  <a:spLocks/>
                </p:cNvSpPr>
                <p:nvPr/>
              </p:nvSpPr>
              <p:spPr bwMode="auto">
                <a:xfrm>
                  <a:off x="3112" y="1459"/>
                  <a:ext cx="14" cy="8"/>
                </a:xfrm>
                <a:custGeom>
                  <a:avLst/>
                  <a:gdLst>
                    <a:gd name="T0" fmla="*/ 0 w 14"/>
                    <a:gd name="T1" fmla="*/ 0 h 8"/>
                    <a:gd name="T2" fmla="*/ 0 w 14"/>
                    <a:gd name="T3" fmla="*/ 0 h 8"/>
                    <a:gd name="T4" fmla="*/ 2 w 14"/>
                    <a:gd name="T5" fmla="*/ 1 h 8"/>
                    <a:gd name="T6" fmla="*/ 4 w 14"/>
                    <a:gd name="T7" fmla="*/ 2 h 8"/>
                    <a:gd name="T8" fmla="*/ 4 w 14"/>
                    <a:gd name="T9" fmla="*/ 2 h 8"/>
                    <a:gd name="T10" fmla="*/ 6 w 14"/>
                    <a:gd name="T11" fmla="*/ 2 h 8"/>
                    <a:gd name="T12" fmla="*/ 8 w 14"/>
                    <a:gd name="T13" fmla="*/ 3 h 8"/>
                    <a:gd name="T14" fmla="*/ 8 w 14"/>
                    <a:gd name="T15" fmla="*/ 3 h 8"/>
                    <a:gd name="T16" fmla="*/ 9 w 14"/>
                    <a:gd name="T17" fmla="*/ 3 h 8"/>
                    <a:gd name="T18" fmla="*/ 10 w 14"/>
                    <a:gd name="T19" fmla="*/ 4 h 8"/>
                    <a:gd name="T20" fmla="*/ 12 w 14"/>
                    <a:gd name="T21" fmla="*/ 5 h 8"/>
                    <a:gd name="T22" fmla="*/ 13 w 14"/>
                    <a:gd name="T23" fmla="*/ 7 h 8"/>
                    <a:gd name="T24" fmla="*/ 14 w 14"/>
                    <a:gd name="T25" fmla="*/ 8 h 8"/>
                    <a:gd name="T26" fmla="*/ 14 w 14"/>
                    <a:gd name="T27" fmla="*/ 8 h 8"/>
                    <a:gd name="T28" fmla="*/ 14 w 14"/>
                    <a:gd name="T29" fmla="*/ 8 h 8"/>
                    <a:gd name="T30" fmla="*/ 14 w 14"/>
                    <a:gd name="T31" fmla="*/ 8 h 8"/>
                    <a:gd name="T32" fmla="*/ 14 w 14"/>
                    <a:gd name="T33" fmla="*/ 7 h 8"/>
                    <a:gd name="T34" fmla="*/ 12 w 14"/>
                    <a:gd name="T35" fmla="*/ 5 h 8"/>
                    <a:gd name="T36" fmla="*/ 12 w 14"/>
                    <a:gd name="T37" fmla="*/ 5 h 8"/>
                    <a:gd name="T38" fmla="*/ 12 w 14"/>
                    <a:gd name="T39" fmla="*/ 4 h 8"/>
                    <a:gd name="T40" fmla="*/ 11 w 14"/>
                    <a:gd name="T41" fmla="*/ 4 h 8"/>
                    <a:gd name="T42" fmla="*/ 9 w 14"/>
                    <a:gd name="T43" fmla="*/ 3 h 8"/>
                    <a:gd name="T44" fmla="*/ 9 w 14"/>
                    <a:gd name="T45" fmla="*/ 3 h 8"/>
                    <a:gd name="T46" fmla="*/ 8 w 14"/>
                    <a:gd name="T47" fmla="*/ 2 h 8"/>
                    <a:gd name="T48" fmla="*/ 7 w 14"/>
                    <a:gd name="T49" fmla="*/ 2 h 8"/>
                    <a:gd name="T50" fmla="*/ 5 w 14"/>
                    <a:gd name="T51" fmla="*/ 1 h 8"/>
                    <a:gd name="T52" fmla="*/ 3 w 14"/>
                    <a:gd name="T53" fmla="*/ 1 h 8"/>
                    <a:gd name="T54" fmla="*/ 0 w 14"/>
                    <a:gd name="T55" fmla="*/ 0 h 8"/>
                    <a:gd name="T56" fmla="*/ 0 w 14"/>
                    <a:gd name="T57" fmla="*/ 0 h 8"/>
                    <a:gd name="T58" fmla="*/ 0 w 14"/>
                    <a:gd name="T5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 h="8">
                      <a:moveTo>
                        <a:pt x="0" y="0"/>
                      </a:moveTo>
                      <a:lnTo>
                        <a:pt x="0" y="0"/>
                      </a:lnTo>
                      <a:lnTo>
                        <a:pt x="2" y="1"/>
                      </a:lnTo>
                      <a:lnTo>
                        <a:pt x="4" y="2"/>
                      </a:lnTo>
                      <a:lnTo>
                        <a:pt x="4" y="2"/>
                      </a:lnTo>
                      <a:lnTo>
                        <a:pt x="6" y="2"/>
                      </a:lnTo>
                      <a:lnTo>
                        <a:pt x="8" y="3"/>
                      </a:lnTo>
                      <a:lnTo>
                        <a:pt x="8" y="3"/>
                      </a:lnTo>
                      <a:lnTo>
                        <a:pt x="9" y="3"/>
                      </a:lnTo>
                      <a:lnTo>
                        <a:pt x="10" y="4"/>
                      </a:lnTo>
                      <a:lnTo>
                        <a:pt x="12" y="5"/>
                      </a:lnTo>
                      <a:lnTo>
                        <a:pt x="13" y="7"/>
                      </a:lnTo>
                      <a:lnTo>
                        <a:pt x="14" y="8"/>
                      </a:lnTo>
                      <a:lnTo>
                        <a:pt x="14" y="8"/>
                      </a:lnTo>
                      <a:lnTo>
                        <a:pt x="14" y="8"/>
                      </a:lnTo>
                      <a:lnTo>
                        <a:pt x="14" y="8"/>
                      </a:lnTo>
                      <a:lnTo>
                        <a:pt x="14" y="7"/>
                      </a:lnTo>
                      <a:lnTo>
                        <a:pt x="12" y="5"/>
                      </a:lnTo>
                      <a:lnTo>
                        <a:pt x="12" y="5"/>
                      </a:lnTo>
                      <a:lnTo>
                        <a:pt x="12" y="4"/>
                      </a:lnTo>
                      <a:lnTo>
                        <a:pt x="11" y="4"/>
                      </a:lnTo>
                      <a:lnTo>
                        <a:pt x="9" y="3"/>
                      </a:lnTo>
                      <a:lnTo>
                        <a:pt x="9" y="3"/>
                      </a:lnTo>
                      <a:lnTo>
                        <a:pt x="8" y="2"/>
                      </a:lnTo>
                      <a:lnTo>
                        <a:pt x="7" y="2"/>
                      </a:lnTo>
                      <a:lnTo>
                        <a:pt x="5" y="1"/>
                      </a:lnTo>
                      <a:lnTo>
                        <a:pt x="3"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39" name="Freeform 1175">
                  <a:extLst>
                    <a:ext uri="{FF2B5EF4-FFF2-40B4-BE49-F238E27FC236}">
                      <a16:creationId xmlns:a16="http://schemas.microsoft.com/office/drawing/2014/main" id="{E1F2ED60-15E4-481D-8F1F-9947FB0EA6E9}"/>
                    </a:ext>
                  </a:extLst>
                </p:cNvPr>
                <p:cNvSpPr>
                  <a:spLocks/>
                </p:cNvSpPr>
                <p:nvPr/>
              </p:nvSpPr>
              <p:spPr bwMode="auto">
                <a:xfrm>
                  <a:off x="3118" y="1459"/>
                  <a:ext cx="8" cy="2"/>
                </a:xfrm>
                <a:custGeom>
                  <a:avLst/>
                  <a:gdLst>
                    <a:gd name="T0" fmla="*/ 0 w 8"/>
                    <a:gd name="T1" fmla="*/ 2 h 2"/>
                    <a:gd name="T2" fmla="*/ 0 w 8"/>
                    <a:gd name="T3" fmla="*/ 2 h 2"/>
                    <a:gd name="T4" fmla="*/ 1 w 8"/>
                    <a:gd name="T5" fmla="*/ 1 h 2"/>
                    <a:gd name="T6" fmla="*/ 2 w 8"/>
                    <a:gd name="T7" fmla="*/ 1 h 2"/>
                    <a:gd name="T8" fmla="*/ 2 w 8"/>
                    <a:gd name="T9" fmla="*/ 1 h 2"/>
                    <a:gd name="T10" fmla="*/ 2 w 8"/>
                    <a:gd name="T11" fmla="*/ 1 h 2"/>
                    <a:gd name="T12" fmla="*/ 3 w 8"/>
                    <a:gd name="T13" fmla="*/ 1 h 2"/>
                    <a:gd name="T14" fmla="*/ 4 w 8"/>
                    <a:gd name="T15" fmla="*/ 1 h 2"/>
                    <a:gd name="T16" fmla="*/ 4 w 8"/>
                    <a:gd name="T17" fmla="*/ 1 h 2"/>
                    <a:gd name="T18" fmla="*/ 6 w 8"/>
                    <a:gd name="T19" fmla="*/ 1 h 2"/>
                    <a:gd name="T20" fmla="*/ 8 w 8"/>
                    <a:gd name="T21" fmla="*/ 2 h 2"/>
                    <a:gd name="T22" fmla="*/ 8 w 8"/>
                    <a:gd name="T23" fmla="*/ 2 h 2"/>
                    <a:gd name="T24" fmla="*/ 8 w 8"/>
                    <a:gd name="T25" fmla="*/ 2 h 2"/>
                    <a:gd name="T26" fmla="*/ 8 w 8"/>
                    <a:gd name="T27" fmla="*/ 2 h 2"/>
                    <a:gd name="T28" fmla="*/ 8 w 8"/>
                    <a:gd name="T29" fmla="*/ 2 h 2"/>
                    <a:gd name="T30" fmla="*/ 7 w 8"/>
                    <a:gd name="T31" fmla="*/ 1 h 2"/>
                    <a:gd name="T32" fmla="*/ 6 w 8"/>
                    <a:gd name="T33" fmla="*/ 1 h 2"/>
                    <a:gd name="T34" fmla="*/ 4 w 8"/>
                    <a:gd name="T35" fmla="*/ 0 h 2"/>
                    <a:gd name="T36" fmla="*/ 4 w 8"/>
                    <a:gd name="T37" fmla="*/ 0 h 2"/>
                    <a:gd name="T38" fmla="*/ 3 w 8"/>
                    <a:gd name="T39" fmla="*/ 0 h 2"/>
                    <a:gd name="T40" fmla="*/ 2 w 8"/>
                    <a:gd name="T41" fmla="*/ 1 h 2"/>
                    <a:gd name="T42" fmla="*/ 1 w 8"/>
                    <a:gd name="T43" fmla="*/ 1 h 2"/>
                    <a:gd name="T44" fmla="*/ 0 w 8"/>
                    <a:gd name="T45" fmla="*/ 2 h 2"/>
                    <a:gd name="T46" fmla="*/ 0 w 8"/>
                    <a:gd name="T47" fmla="*/ 2 h 2"/>
                    <a:gd name="T48" fmla="*/ 0 w 8"/>
                    <a:gd name="T49" fmla="*/ 2 h 2"/>
                    <a:gd name="T50" fmla="*/ 0 w 8"/>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2">
                      <a:moveTo>
                        <a:pt x="0" y="2"/>
                      </a:moveTo>
                      <a:lnTo>
                        <a:pt x="0" y="2"/>
                      </a:lnTo>
                      <a:lnTo>
                        <a:pt x="1" y="1"/>
                      </a:lnTo>
                      <a:lnTo>
                        <a:pt x="2" y="1"/>
                      </a:lnTo>
                      <a:lnTo>
                        <a:pt x="2" y="1"/>
                      </a:lnTo>
                      <a:lnTo>
                        <a:pt x="2" y="1"/>
                      </a:lnTo>
                      <a:lnTo>
                        <a:pt x="3" y="1"/>
                      </a:lnTo>
                      <a:lnTo>
                        <a:pt x="4" y="1"/>
                      </a:lnTo>
                      <a:lnTo>
                        <a:pt x="4" y="1"/>
                      </a:lnTo>
                      <a:lnTo>
                        <a:pt x="6" y="1"/>
                      </a:lnTo>
                      <a:lnTo>
                        <a:pt x="8" y="2"/>
                      </a:lnTo>
                      <a:lnTo>
                        <a:pt x="8" y="2"/>
                      </a:lnTo>
                      <a:lnTo>
                        <a:pt x="8" y="2"/>
                      </a:lnTo>
                      <a:lnTo>
                        <a:pt x="8" y="2"/>
                      </a:lnTo>
                      <a:lnTo>
                        <a:pt x="8" y="2"/>
                      </a:lnTo>
                      <a:lnTo>
                        <a:pt x="7" y="1"/>
                      </a:lnTo>
                      <a:lnTo>
                        <a:pt x="6" y="1"/>
                      </a:lnTo>
                      <a:lnTo>
                        <a:pt x="4" y="0"/>
                      </a:lnTo>
                      <a:lnTo>
                        <a:pt x="4" y="0"/>
                      </a:lnTo>
                      <a:lnTo>
                        <a:pt x="3" y="0"/>
                      </a:lnTo>
                      <a:lnTo>
                        <a:pt x="2" y="1"/>
                      </a:lnTo>
                      <a:lnTo>
                        <a:pt x="1" y="1"/>
                      </a:lnTo>
                      <a:lnTo>
                        <a:pt x="0" y="2"/>
                      </a:lnTo>
                      <a:lnTo>
                        <a:pt x="0" y="2"/>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40" name="Freeform 1176">
                  <a:extLst>
                    <a:ext uri="{FF2B5EF4-FFF2-40B4-BE49-F238E27FC236}">
                      <a16:creationId xmlns:a16="http://schemas.microsoft.com/office/drawing/2014/main" id="{926227D2-7EA6-4FFD-A003-6CCE3AA263B1}"/>
                    </a:ext>
                  </a:extLst>
                </p:cNvPr>
                <p:cNvSpPr>
                  <a:spLocks/>
                </p:cNvSpPr>
                <p:nvPr/>
              </p:nvSpPr>
              <p:spPr bwMode="auto">
                <a:xfrm>
                  <a:off x="3118" y="1459"/>
                  <a:ext cx="8" cy="2"/>
                </a:xfrm>
                <a:custGeom>
                  <a:avLst/>
                  <a:gdLst>
                    <a:gd name="T0" fmla="*/ 0 w 8"/>
                    <a:gd name="T1" fmla="*/ 2 h 2"/>
                    <a:gd name="T2" fmla="*/ 0 w 8"/>
                    <a:gd name="T3" fmla="*/ 2 h 2"/>
                    <a:gd name="T4" fmla="*/ 1 w 8"/>
                    <a:gd name="T5" fmla="*/ 1 h 2"/>
                    <a:gd name="T6" fmla="*/ 2 w 8"/>
                    <a:gd name="T7" fmla="*/ 1 h 2"/>
                    <a:gd name="T8" fmla="*/ 2 w 8"/>
                    <a:gd name="T9" fmla="*/ 1 h 2"/>
                    <a:gd name="T10" fmla="*/ 2 w 8"/>
                    <a:gd name="T11" fmla="*/ 1 h 2"/>
                    <a:gd name="T12" fmla="*/ 3 w 8"/>
                    <a:gd name="T13" fmla="*/ 1 h 2"/>
                    <a:gd name="T14" fmla="*/ 4 w 8"/>
                    <a:gd name="T15" fmla="*/ 1 h 2"/>
                    <a:gd name="T16" fmla="*/ 4 w 8"/>
                    <a:gd name="T17" fmla="*/ 1 h 2"/>
                    <a:gd name="T18" fmla="*/ 6 w 8"/>
                    <a:gd name="T19" fmla="*/ 1 h 2"/>
                    <a:gd name="T20" fmla="*/ 8 w 8"/>
                    <a:gd name="T21" fmla="*/ 2 h 2"/>
                    <a:gd name="T22" fmla="*/ 8 w 8"/>
                    <a:gd name="T23" fmla="*/ 2 h 2"/>
                    <a:gd name="T24" fmla="*/ 8 w 8"/>
                    <a:gd name="T25" fmla="*/ 2 h 2"/>
                    <a:gd name="T26" fmla="*/ 8 w 8"/>
                    <a:gd name="T27" fmla="*/ 2 h 2"/>
                    <a:gd name="T28" fmla="*/ 8 w 8"/>
                    <a:gd name="T29" fmla="*/ 2 h 2"/>
                    <a:gd name="T30" fmla="*/ 7 w 8"/>
                    <a:gd name="T31" fmla="*/ 1 h 2"/>
                    <a:gd name="T32" fmla="*/ 6 w 8"/>
                    <a:gd name="T33" fmla="*/ 1 h 2"/>
                    <a:gd name="T34" fmla="*/ 4 w 8"/>
                    <a:gd name="T35" fmla="*/ 0 h 2"/>
                    <a:gd name="T36" fmla="*/ 4 w 8"/>
                    <a:gd name="T37" fmla="*/ 0 h 2"/>
                    <a:gd name="T38" fmla="*/ 3 w 8"/>
                    <a:gd name="T39" fmla="*/ 0 h 2"/>
                    <a:gd name="T40" fmla="*/ 2 w 8"/>
                    <a:gd name="T41" fmla="*/ 1 h 2"/>
                    <a:gd name="T42" fmla="*/ 1 w 8"/>
                    <a:gd name="T43" fmla="*/ 1 h 2"/>
                    <a:gd name="T44" fmla="*/ 0 w 8"/>
                    <a:gd name="T45" fmla="*/ 2 h 2"/>
                    <a:gd name="T46" fmla="*/ 0 w 8"/>
                    <a:gd name="T47" fmla="*/ 2 h 2"/>
                    <a:gd name="T48" fmla="*/ 0 w 8"/>
                    <a:gd name="T49" fmla="*/ 2 h 2"/>
                    <a:gd name="T50" fmla="*/ 0 w 8"/>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2">
                      <a:moveTo>
                        <a:pt x="0" y="2"/>
                      </a:moveTo>
                      <a:lnTo>
                        <a:pt x="0" y="2"/>
                      </a:lnTo>
                      <a:lnTo>
                        <a:pt x="1" y="1"/>
                      </a:lnTo>
                      <a:lnTo>
                        <a:pt x="2" y="1"/>
                      </a:lnTo>
                      <a:lnTo>
                        <a:pt x="2" y="1"/>
                      </a:lnTo>
                      <a:lnTo>
                        <a:pt x="2" y="1"/>
                      </a:lnTo>
                      <a:lnTo>
                        <a:pt x="3" y="1"/>
                      </a:lnTo>
                      <a:lnTo>
                        <a:pt x="4" y="1"/>
                      </a:lnTo>
                      <a:lnTo>
                        <a:pt x="4" y="1"/>
                      </a:lnTo>
                      <a:lnTo>
                        <a:pt x="6" y="1"/>
                      </a:lnTo>
                      <a:lnTo>
                        <a:pt x="8" y="2"/>
                      </a:lnTo>
                      <a:lnTo>
                        <a:pt x="8" y="2"/>
                      </a:lnTo>
                      <a:lnTo>
                        <a:pt x="8" y="2"/>
                      </a:lnTo>
                      <a:lnTo>
                        <a:pt x="8" y="2"/>
                      </a:lnTo>
                      <a:lnTo>
                        <a:pt x="8" y="2"/>
                      </a:lnTo>
                      <a:lnTo>
                        <a:pt x="7" y="1"/>
                      </a:lnTo>
                      <a:lnTo>
                        <a:pt x="6" y="1"/>
                      </a:lnTo>
                      <a:lnTo>
                        <a:pt x="4" y="0"/>
                      </a:lnTo>
                      <a:lnTo>
                        <a:pt x="4" y="0"/>
                      </a:lnTo>
                      <a:lnTo>
                        <a:pt x="3" y="0"/>
                      </a:lnTo>
                      <a:lnTo>
                        <a:pt x="2" y="1"/>
                      </a:lnTo>
                      <a:lnTo>
                        <a:pt x="1" y="1"/>
                      </a:lnTo>
                      <a:lnTo>
                        <a:pt x="0" y="2"/>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41" name="Freeform 1177">
                  <a:extLst>
                    <a:ext uri="{FF2B5EF4-FFF2-40B4-BE49-F238E27FC236}">
                      <a16:creationId xmlns:a16="http://schemas.microsoft.com/office/drawing/2014/main" id="{97B3B081-A134-4238-81C5-9125053748A6}"/>
                    </a:ext>
                  </a:extLst>
                </p:cNvPr>
                <p:cNvSpPr>
                  <a:spLocks/>
                </p:cNvSpPr>
                <p:nvPr/>
              </p:nvSpPr>
              <p:spPr bwMode="auto">
                <a:xfrm>
                  <a:off x="3122" y="1454"/>
                  <a:ext cx="4" cy="8"/>
                </a:xfrm>
                <a:custGeom>
                  <a:avLst/>
                  <a:gdLst>
                    <a:gd name="T0" fmla="*/ 4 w 4"/>
                    <a:gd name="T1" fmla="*/ 8 h 8"/>
                    <a:gd name="T2" fmla="*/ 4 w 4"/>
                    <a:gd name="T3" fmla="*/ 8 h 8"/>
                    <a:gd name="T4" fmla="*/ 4 w 4"/>
                    <a:gd name="T5" fmla="*/ 6 h 8"/>
                    <a:gd name="T6" fmla="*/ 4 w 4"/>
                    <a:gd name="T7" fmla="*/ 5 h 8"/>
                    <a:gd name="T8" fmla="*/ 4 w 4"/>
                    <a:gd name="T9" fmla="*/ 3 h 8"/>
                    <a:gd name="T10" fmla="*/ 4 w 4"/>
                    <a:gd name="T11" fmla="*/ 2 h 8"/>
                    <a:gd name="T12" fmla="*/ 3 w 4"/>
                    <a:gd name="T13" fmla="*/ 1 h 8"/>
                    <a:gd name="T14" fmla="*/ 3 w 4"/>
                    <a:gd name="T15" fmla="*/ 1 h 8"/>
                    <a:gd name="T16" fmla="*/ 2 w 4"/>
                    <a:gd name="T17" fmla="*/ 0 h 8"/>
                    <a:gd name="T18" fmla="*/ 1 w 4"/>
                    <a:gd name="T19" fmla="*/ 0 h 8"/>
                    <a:gd name="T20" fmla="*/ 1 w 4"/>
                    <a:gd name="T21" fmla="*/ 0 h 8"/>
                    <a:gd name="T22" fmla="*/ 1 w 4"/>
                    <a:gd name="T23" fmla="*/ 0 h 8"/>
                    <a:gd name="T24" fmla="*/ 1 w 4"/>
                    <a:gd name="T25" fmla="*/ 0 h 8"/>
                    <a:gd name="T26" fmla="*/ 0 w 4"/>
                    <a:gd name="T27" fmla="*/ 0 h 8"/>
                    <a:gd name="T28" fmla="*/ 0 w 4"/>
                    <a:gd name="T29" fmla="*/ 1 h 8"/>
                    <a:gd name="T30" fmla="*/ 0 w 4"/>
                    <a:gd name="T31" fmla="*/ 1 h 8"/>
                    <a:gd name="T32" fmla="*/ 1 w 4"/>
                    <a:gd name="T33" fmla="*/ 1 h 8"/>
                    <a:gd name="T34" fmla="*/ 1 w 4"/>
                    <a:gd name="T35" fmla="*/ 0 h 8"/>
                    <a:gd name="T36" fmla="*/ 1 w 4"/>
                    <a:gd name="T37" fmla="*/ 0 h 8"/>
                    <a:gd name="T38" fmla="*/ 1 w 4"/>
                    <a:gd name="T39" fmla="*/ 0 h 8"/>
                    <a:gd name="T40" fmla="*/ 1 w 4"/>
                    <a:gd name="T41" fmla="*/ 0 h 8"/>
                    <a:gd name="T42" fmla="*/ 1 w 4"/>
                    <a:gd name="T43" fmla="*/ 0 h 8"/>
                    <a:gd name="T44" fmla="*/ 1 w 4"/>
                    <a:gd name="T45" fmla="*/ 0 h 8"/>
                    <a:gd name="T46" fmla="*/ 1 w 4"/>
                    <a:gd name="T47" fmla="*/ 0 h 8"/>
                    <a:gd name="T48" fmla="*/ 2 w 4"/>
                    <a:gd name="T49" fmla="*/ 1 h 8"/>
                    <a:gd name="T50" fmla="*/ 2 w 4"/>
                    <a:gd name="T51" fmla="*/ 1 h 8"/>
                    <a:gd name="T52" fmla="*/ 3 w 4"/>
                    <a:gd name="T53" fmla="*/ 2 h 8"/>
                    <a:gd name="T54" fmla="*/ 4 w 4"/>
                    <a:gd name="T55" fmla="*/ 3 h 8"/>
                    <a:gd name="T56" fmla="*/ 4 w 4"/>
                    <a:gd name="T57" fmla="*/ 3 h 8"/>
                    <a:gd name="T58" fmla="*/ 4 w 4"/>
                    <a:gd name="T59" fmla="*/ 5 h 8"/>
                    <a:gd name="T60" fmla="*/ 4 w 4"/>
                    <a:gd name="T61" fmla="*/ 6 h 8"/>
                    <a:gd name="T62" fmla="*/ 4 w 4"/>
                    <a:gd name="T63" fmla="*/ 8 h 8"/>
                    <a:gd name="T64" fmla="*/ 4 w 4"/>
                    <a:gd name="T65" fmla="*/ 8 h 8"/>
                    <a:gd name="T66" fmla="*/ 4 w 4"/>
                    <a:gd name="T6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8">
                      <a:moveTo>
                        <a:pt x="4" y="8"/>
                      </a:moveTo>
                      <a:lnTo>
                        <a:pt x="4" y="8"/>
                      </a:lnTo>
                      <a:lnTo>
                        <a:pt x="4" y="6"/>
                      </a:lnTo>
                      <a:lnTo>
                        <a:pt x="4" y="5"/>
                      </a:lnTo>
                      <a:lnTo>
                        <a:pt x="4" y="3"/>
                      </a:lnTo>
                      <a:lnTo>
                        <a:pt x="4" y="2"/>
                      </a:lnTo>
                      <a:lnTo>
                        <a:pt x="3" y="1"/>
                      </a:lnTo>
                      <a:lnTo>
                        <a:pt x="3" y="1"/>
                      </a:lnTo>
                      <a:lnTo>
                        <a:pt x="2" y="0"/>
                      </a:lnTo>
                      <a:lnTo>
                        <a:pt x="1" y="0"/>
                      </a:lnTo>
                      <a:lnTo>
                        <a:pt x="1" y="0"/>
                      </a:lnTo>
                      <a:lnTo>
                        <a:pt x="1" y="0"/>
                      </a:lnTo>
                      <a:lnTo>
                        <a:pt x="1" y="0"/>
                      </a:lnTo>
                      <a:lnTo>
                        <a:pt x="0" y="0"/>
                      </a:lnTo>
                      <a:lnTo>
                        <a:pt x="0" y="1"/>
                      </a:lnTo>
                      <a:lnTo>
                        <a:pt x="0" y="1"/>
                      </a:lnTo>
                      <a:lnTo>
                        <a:pt x="1" y="1"/>
                      </a:lnTo>
                      <a:lnTo>
                        <a:pt x="1" y="0"/>
                      </a:lnTo>
                      <a:lnTo>
                        <a:pt x="1" y="0"/>
                      </a:lnTo>
                      <a:lnTo>
                        <a:pt x="1" y="0"/>
                      </a:lnTo>
                      <a:lnTo>
                        <a:pt x="1" y="0"/>
                      </a:lnTo>
                      <a:lnTo>
                        <a:pt x="1" y="0"/>
                      </a:lnTo>
                      <a:lnTo>
                        <a:pt x="1" y="0"/>
                      </a:lnTo>
                      <a:lnTo>
                        <a:pt x="1" y="0"/>
                      </a:lnTo>
                      <a:lnTo>
                        <a:pt x="2" y="1"/>
                      </a:lnTo>
                      <a:lnTo>
                        <a:pt x="2" y="1"/>
                      </a:lnTo>
                      <a:lnTo>
                        <a:pt x="3" y="2"/>
                      </a:lnTo>
                      <a:lnTo>
                        <a:pt x="4" y="3"/>
                      </a:lnTo>
                      <a:lnTo>
                        <a:pt x="4" y="3"/>
                      </a:lnTo>
                      <a:lnTo>
                        <a:pt x="4" y="5"/>
                      </a:lnTo>
                      <a:lnTo>
                        <a:pt x="4" y="6"/>
                      </a:lnTo>
                      <a:lnTo>
                        <a:pt x="4" y="8"/>
                      </a:lnTo>
                      <a:lnTo>
                        <a:pt x="4" y="8"/>
                      </a:lnTo>
                      <a:lnTo>
                        <a:pt x="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42" name="Freeform 1178">
                  <a:extLst>
                    <a:ext uri="{FF2B5EF4-FFF2-40B4-BE49-F238E27FC236}">
                      <a16:creationId xmlns:a16="http://schemas.microsoft.com/office/drawing/2014/main" id="{CA88B1D6-3171-4296-BA7F-2023FEF41FE0}"/>
                    </a:ext>
                  </a:extLst>
                </p:cNvPr>
                <p:cNvSpPr>
                  <a:spLocks/>
                </p:cNvSpPr>
                <p:nvPr/>
              </p:nvSpPr>
              <p:spPr bwMode="auto">
                <a:xfrm>
                  <a:off x="3122" y="1454"/>
                  <a:ext cx="4" cy="8"/>
                </a:xfrm>
                <a:custGeom>
                  <a:avLst/>
                  <a:gdLst>
                    <a:gd name="T0" fmla="*/ 4 w 4"/>
                    <a:gd name="T1" fmla="*/ 8 h 8"/>
                    <a:gd name="T2" fmla="*/ 4 w 4"/>
                    <a:gd name="T3" fmla="*/ 8 h 8"/>
                    <a:gd name="T4" fmla="*/ 4 w 4"/>
                    <a:gd name="T5" fmla="*/ 6 h 8"/>
                    <a:gd name="T6" fmla="*/ 4 w 4"/>
                    <a:gd name="T7" fmla="*/ 5 h 8"/>
                    <a:gd name="T8" fmla="*/ 4 w 4"/>
                    <a:gd name="T9" fmla="*/ 3 h 8"/>
                    <a:gd name="T10" fmla="*/ 4 w 4"/>
                    <a:gd name="T11" fmla="*/ 2 h 8"/>
                    <a:gd name="T12" fmla="*/ 3 w 4"/>
                    <a:gd name="T13" fmla="*/ 1 h 8"/>
                    <a:gd name="T14" fmla="*/ 3 w 4"/>
                    <a:gd name="T15" fmla="*/ 1 h 8"/>
                    <a:gd name="T16" fmla="*/ 2 w 4"/>
                    <a:gd name="T17" fmla="*/ 0 h 8"/>
                    <a:gd name="T18" fmla="*/ 1 w 4"/>
                    <a:gd name="T19" fmla="*/ 0 h 8"/>
                    <a:gd name="T20" fmla="*/ 1 w 4"/>
                    <a:gd name="T21" fmla="*/ 0 h 8"/>
                    <a:gd name="T22" fmla="*/ 1 w 4"/>
                    <a:gd name="T23" fmla="*/ 0 h 8"/>
                    <a:gd name="T24" fmla="*/ 1 w 4"/>
                    <a:gd name="T25" fmla="*/ 0 h 8"/>
                    <a:gd name="T26" fmla="*/ 0 w 4"/>
                    <a:gd name="T27" fmla="*/ 0 h 8"/>
                    <a:gd name="T28" fmla="*/ 0 w 4"/>
                    <a:gd name="T29" fmla="*/ 1 h 8"/>
                    <a:gd name="T30" fmla="*/ 0 w 4"/>
                    <a:gd name="T31" fmla="*/ 1 h 8"/>
                    <a:gd name="T32" fmla="*/ 1 w 4"/>
                    <a:gd name="T33" fmla="*/ 1 h 8"/>
                    <a:gd name="T34" fmla="*/ 1 w 4"/>
                    <a:gd name="T35" fmla="*/ 0 h 8"/>
                    <a:gd name="T36" fmla="*/ 1 w 4"/>
                    <a:gd name="T37" fmla="*/ 0 h 8"/>
                    <a:gd name="T38" fmla="*/ 1 w 4"/>
                    <a:gd name="T39" fmla="*/ 0 h 8"/>
                    <a:gd name="T40" fmla="*/ 1 w 4"/>
                    <a:gd name="T41" fmla="*/ 0 h 8"/>
                    <a:gd name="T42" fmla="*/ 1 w 4"/>
                    <a:gd name="T43" fmla="*/ 0 h 8"/>
                    <a:gd name="T44" fmla="*/ 1 w 4"/>
                    <a:gd name="T45" fmla="*/ 0 h 8"/>
                    <a:gd name="T46" fmla="*/ 1 w 4"/>
                    <a:gd name="T47" fmla="*/ 0 h 8"/>
                    <a:gd name="T48" fmla="*/ 2 w 4"/>
                    <a:gd name="T49" fmla="*/ 1 h 8"/>
                    <a:gd name="T50" fmla="*/ 2 w 4"/>
                    <a:gd name="T51" fmla="*/ 1 h 8"/>
                    <a:gd name="T52" fmla="*/ 3 w 4"/>
                    <a:gd name="T53" fmla="*/ 2 h 8"/>
                    <a:gd name="T54" fmla="*/ 4 w 4"/>
                    <a:gd name="T55" fmla="*/ 3 h 8"/>
                    <a:gd name="T56" fmla="*/ 4 w 4"/>
                    <a:gd name="T57" fmla="*/ 3 h 8"/>
                    <a:gd name="T58" fmla="*/ 4 w 4"/>
                    <a:gd name="T59" fmla="*/ 5 h 8"/>
                    <a:gd name="T60" fmla="*/ 4 w 4"/>
                    <a:gd name="T61" fmla="*/ 6 h 8"/>
                    <a:gd name="T62" fmla="*/ 4 w 4"/>
                    <a:gd name="T63" fmla="*/ 8 h 8"/>
                    <a:gd name="T64" fmla="*/ 4 w 4"/>
                    <a:gd name="T65" fmla="*/ 8 h 8"/>
                    <a:gd name="T66" fmla="*/ 4 w 4"/>
                    <a:gd name="T6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8">
                      <a:moveTo>
                        <a:pt x="4" y="8"/>
                      </a:moveTo>
                      <a:lnTo>
                        <a:pt x="4" y="8"/>
                      </a:lnTo>
                      <a:lnTo>
                        <a:pt x="4" y="6"/>
                      </a:lnTo>
                      <a:lnTo>
                        <a:pt x="4" y="5"/>
                      </a:lnTo>
                      <a:lnTo>
                        <a:pt x="4" y="3"/>
                      </a:lnTo>
                      <a:lnTo>
                        <a:pt x="4" y="2"/>
                      </a:lnTo>
                      <a:lnTo>
                        <a:pt x="3" y="1"/>
                      </a:lnTo>
                      <a:lnTo>
                        <a:pt x="3" y="1"/>
                      </a:lnTo>
                      <a:lnTo>
                        <a:pt x="2" y="0"/>
                      </a:lnTo>
                      <a:lnTo>
                        <a:pt x="1" y="0"/>
                      </a:lnTo>
                      <a:lnTo>
                        <a:pt x="1" y="0"/>
                      </a:lnTo>
                      <a:lnTo>
                        <a:pt x="1" y="0"/>
                      </a:lnTo>
                      <a:lnTo>
                        <a:pt x="1" y="0"/>
                      </a:lnTo>
                      <a:lnTo>
                        <a:pt x="0" y="0"/>
                      </a:lnTo>
                      <a:lnTo>
                        <a:pt x="0" y="1"/>
                      </a:lnTo>
                      <a:lnTo>
                        <a:pt x="0" y="1"/>
                      </a:lnTo>
                      <a:lnTo>
                        <a:pt x="1" y="1"/>
                      </a:lnTo>
                      <a:lnTo>
                        <a:pt x="1" y="0"/>
                      </a:lnTo>
                      <a:lnTo>
                        <a:pt x="1" y="0"/>
                      </a:lnTo>
                      <a:lnTo>
                        <a:pt x="1" y="0"/>
                      </a:lnTo>
                      <a:lnTo>
                        <a:pt x="1" y="0"/>
                      </a:lnTo>
                      <a:lnTo>
                        <a:pt x="1" y="0"/>
                      </a:lnTo>
                      <a:lnTo>
                        <a:pt x="1" y="0"/>
                      </a:lnTo>
                      <a:lnTo>
                        <a:pt x="1" y="0"/>
                      </a:lnTo>
                      <a:lnTo>
                        <a:pt x="2" y="1"/>
                      </a:lnTo>
                      <a:lnTo>
                        <a:pt x="2" y="1"/>
                      </a:lnTo>
                      <a:lnTo>
                        <a:pt x="3" y="2"/>
                      </a:lnTo>
                      <a:lnTo>
                        <a:pt x="4" y="3"/>
                      </a:lnTo>
                      <a:lnTo>
                        <a:pt x="4" y="3"/>
                      </a:lnTo>
                      <a:lnTo>
                        <a:pt x="4" y="5"/>
                      </a:lnTo>
                      <a:lnTo>
                        <a:pt x="4" y="6"/>
                      </a:lnTo>
                      <a:lnTo>
                        <a:pt x="4" y="8"/>
                      </a:lnTo>
                      <a:lnTo>
                        <a:pt x="4" y="8"/>
                      </a:lnTo>
                      <a:lnTo>
                        <a:pt x="4"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43" name="Freeform 1179">
                  <a:extLst>
                    <a:ext uri="{FF2B5EF4-FFF2-40B4-BE49-F238E27FC236}">
                      <a16:creationId xmlns:a16="http://schemas.microsoft.com/office/drawing/2014/main" id="{AA724E59-8708-4B66-A61D-1040A884AD69}"/>
                    </a:ext>
                  </a:extLst>
                </p:cNvPr>
                <p:cNvSpPr>
                  <a:spLocks/>
                </p:cNvSpPr>
                <p:nvPr/>
              </p:nvSpPr>
              <p:spPr bwMode="auto">
                <a:xfrm>
                  <a:off x="3126" y="1455"/>
                  <a:ext cx="3" cy="5"/>
                </a:xfrm>
                <a:custGeom>
                  <a:avLst/>
                  <a:gdLst>
                    <a:gd name="T0" fmla="*/ 0 w 3"/>
                    <a:gd name="T1" fmla="*/ 5 h 5"/>
                    <a:gd name="T2" fmla="*/ 0 w 3"/>
                    <a:gd name="T3" fmla="*/ 5 h 5"/>
                    <a:gd name="T4" fmla="*/ 1 w 3"/>
                    <a:gd name="T5" fmla="*/ 4 h 5"/>
                    <a:gd name="T6" fmla="*/ 1 w 3"/>
                    <a:gd name="T7" fmla="*/ 2 h 5"/>
                    <a:gd name="T8" fmla="*/ 1 w 3"/>
                    <a:gd name="T9" fmla="*/ 2 h 5"/>
                    <a:gd name="T10" fmla="*/ 1 w 3"/>
                    <a:gd name="T11" fmla="*/ 1 h 5"/>
                    <a:gd name="T12" fmla="*/ 1 w 3"/>
                    <a:gd name="T13" fmla="*/ 1 h 5"/>
                    <a:gd name="T14" fmla="*/ 1 w 3"/>
                    <a:gd name="T15" fmla="*/ 0 h 5"/>
                    <a:gd name="T16" fmla="*/ 1 w 3"/>
                    <a:gd name="T17" fmla="*/ 0 h 5"/>
                    <a:gd name="T18" fmla="*/ 3 w 3"/>
                    <a:gd name="T19" fmla="*/ 0 h 5"/>
                    <a:gd name="T20" fmla="*/ 3 w 3"/>
                    <a:gd name="T21" fmla="*/ 0 h 5"/>
                    <a:gd name="T22" fmla="*/ 3 w 3"/>
                    <a:gd name="T23" fmla="*/ 0 h 5"/>
                    <a:gd name="T24" fmla="*/ 3 w 3"/>
                    <a:gd name="T25" fmla="*/ 0 h 5"/>
                    <a:gd name="T26" fmla="*/ 3 w 3"/>
                    <a:gd name="T27" fmla="*/ 0 h 5"/>
                    <a:gd name="T28" fmla="*/ 3 w 3"/>
                    <a:gd name="T29" fmla="*/ 0 h 5"/>
                    <a:gd name="T30" fmla="*/ 3 w 3"/>
                    <a:gd name="T31" fmla="*/ 0 h 5"/>
                    <a:gd name="T32" fmla="*/ 3 w 3"/>
                    <a:gd name="T33" fmla="*/ 0 h 5"/>
                    <a:gd name="T34" fmla="*/ 3 w 3"/>
                    <a:gd name="T35" fmla="*/ 0 h 5"/>
                    <a:gd name="T36" fmla="*/ 3 w 3"/>
                    <a:gd name="T37" fmla="*/ 0 h 5"/>
                    <a:gd name="T38" fmla="*/ 3 w 3"/>
                    <a:gd name="T39" fmla="*/ 0 h 5"/>
                    <a:gd name="T40" fmla="*/ 2 w 3"/>
                    <a:gd name="T41" fmla="*/ 0 h 5"/>
                    <a:gd name="T42" fmla="*/ 2 w 3"/>
                    <a:gd name="T43" fmla="*/ 0 h 5"/>
                    <a:gd name="T44" fmla="*/ 1 w 3"/>
                    <a:gd name="T45" fmla="*/ 0 h 5"/>
                    <a:gd name="T46" fmla="*/ 1 w 3"/>
                    <a:gd name="T47" fmla="*/ 0 h 5"/>
                    <a:gd name="T48" fmla="*/ 1 w 3"/>
                    <a:gd name="T49" fmla="*/ 1 h 5"/>
                    <a:gd name="T50" fmla="*/ 0 w 3"/>
                    <a:gd name="T51" fmla="*/ 3 h 5"/>
                    <a:gd name="T52" fmla="*/ 0 w 3"/>
                    <a:gd name="T53" fmla="*/ 5 h 5"/>
                    <a:gd name="T54" fmla="*/ 0 w 3"/>
                    <a:gd name="T55" fmla="*/ 5 h 5"/>
                    <a:gd name="T56" fmla="*/ 0 w 3"/>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5">
                      <a:moveTo>
                        <a:pt x="0" y="5"/>
                      </a:moveTo>
                      <a:lnTo>
                        <a:pt x="0" y="5"/>
                      </a:lnTo>
                      <a:lnTo>
                        <a:pt x="1" y="4"/>
                      </a:lnTo>
                      <a:lnTo>
                        <a:pt x="1" y="2"/>
                      </a:lnTo>
                      <a:lnTo>
                        <a:pt x="1" y="2"/>
                      </a:lnTo>
                      <a:lnTo>
                        <a:pt x="1" y="1"/>
                      </a:lnTo>
                      <a:lnTo>
                        <a:pt x="1" y="1"/>
                      </a:lnTo>
                      <a:lnTo>
                        <a:pt x="1" y="0"/>
                      </a:lnTo>
                      <a:lnTo>
                        <a:pt x="1" y="0"/>
                      </a:lnTo>
                      <a:lnTo>
                        <a:pt x="3" y="0"/>
                      </a:lnTo>
                      <a:lnTo>
                        <a:pt x="3" y="0"/>
                      </a:lnTo>
                      <a:lnTo>
                        <a:pt x="3" y="0"/>
                      </a:lnTo>
                      <a:lnTo>
                        <a:pt x="3" y="0"/>
                      </a:lnTo>
                      <a:lnTo>
                        <a:pt x="3" y="0"/>
                      </a:lnTo>
                      <a:lnTo>
                        <a:pt x="3" y="0"/>
                      </a:lnTo>
                      <a:lnTo>
                        <a:pt x="3" y="0"/>
                      </a:lnTo>
                      <a:lnTo>
                        <a:pt x="3" y="0"/>
                      </a:lnTo>
                      <a:lnTo>
                        <a:pt x="3" y="0"/>
                      </a:lnTo>
                      <a:lnTo>
                        <a:pt x="3" y="0"/>
                      </a:lnTo>
                      <a:lnTo>
                        <a:pt x="3" y="0"/>
                      </a:lnTo>
                      <a:lnTo>
                        <a:pt x="2" y="0"/>
                      </a:lnTo>
                      <a:lnTo>
                        <a:pt x="2" y="0"/>
                      </a:lnTo>
                      <a:lnTo>
                        <a:pt x="1" y="0"/>
                      </a:lnTo>
                      <a:lnTo>
                        <a:pt x="1" y="0"/>
                      </a:lnTo>
                      <a:lnTo>
                        <a:pt x="1" y="1"/>
                      </a:lnTo>
                      <a:lnTo>
                        <a:pt x="0" y="3"/>
                      </a:lnTo>
                      <a:lnTo>
                        <a:pt x="0" y="5"/>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44" name="Freeform 1180">
                  <a:extLst>
                    <a:ext uri="{FF2B5EF4-FFF2-40B4-BE49-F238E27FC236}">
                      <a16:creationId xmlns:a16="http://schemas.microsoft.com/office/drawing/2014/main" id="{E92586DE-D844-4DC2-A1CA-53B453445DD0}"/>
                    </a:ext>
                  </a:extLst>
                </p:cNvPr>
                <p:cNvSpPr>
                  <a:spLocks/>
                </p:cNvSpPr>
                <p:nvPr/>
              </p:nvSpPr>
              <p:spPr bwMode="auto">
                <a:xfrm>
                  <a:off x="3126" y="1455"/>
                  <a:ext cx="3" cy="5"/>
                </a:xfrm>
                <a:custGeom>
                  <a:avLst/>
                  <a:gdLst>
                    <a:gd name="T0" fmla="*/ 0 w 3"/>
                    <a:gd name="T1" fmla="*/ 5 h 5"/>
                    <a:gd name="T2" fmla="*/ 0 w 3"/>
                    <a:gd name="T3" fmla="*/ 5 h 5"/>
                    <a:gd name="T4" fmla="*/ 1 w 3"/>
                    <a:gd name="T5" fmla="*/ 4 h 5"/>
                    <a:gd name="T6" fmla="*/ 1 w 3"/>
                    <a:gd name="T7" fmla="*/ 2 h 5"/>
                    <a:gd name="T8" fmla="*/ 1 w 3"/>
                    <a:gd name="T9" fmla="*/ 2 h 5"/>
                    <a:gd name="T10" fmla="*/ 1 w 3"/>
                    <a:gd name="T11" fmla="*/ 1 h 5"/>
                    <a:gd name="T12" fmla="*/ 1 w 3"/>
                    <a:gd name="T13" fmla="*/ 1 h 5"/>
                    <a:gd name="T14" fmla="*/ 1 w 3"/>
                    <a:gd name="T15" fmla="*/ 0 h 5"/>
                    <a:gd name="T16" fmla="*/ 1 w 3"/>
                    <a:gd name="T17" fmla="*/ 0 h 5"/>
                    <a:gd name="T18" fmla="*/ 3 w 3"/>
                    <a:gd name="T19" fmla="*/ 0 h 5"/>
                    <a:gd name="T20" fmla="*/ 3 w 3"/>
                    <a:gd name="T21" fmla="*/ 0 h 5"/>
                    <a:gd name="T22" fmla="*/ 3 w 3"/>
                    <a:gd name="T23" fmla="*/ 0 h 5"/>
                    <a:gd name="T24" fmla="*/ 3 w 3"/>
                    <a:gd name="T25" fmla="*/ 0 h 5"/>
                    <a:gd name="T26" fmla="*/ 3 w 3"/>
                    <a:gd name="T27" fmla="*/ 0 h 5"/>
                    <a:gd name="T28" fmla="*/ 3 w 3"/>
                    <a:gd name="T29" fmla="*/ 0 h 5"/>
                    <a:gd name="T30" fmla="*/ 3 w 3"/>
                    <a:gd name="T31" fmla="*/ 0 h 5"/>
                    <a:gd name="T32" fmla="*/ 3 w 3"/>
                    <a:gd name="T33" fmla="*/ 0 h 5"/>
                    <a:gd name="T34" fmla="*/ 3 w 3"/>
                    <a:gd name="T35" fmla="*/ 0 h 5"/>
                    <a:gd name="T36" fmla="*/ 3 w 3"/>
                    <a:gd name="T37" fmla="*/ 0 h 5"/>
                    <a:gd name="T38" fmla="*/ 3 w 3"/>
                    <a:gd name="T39" fmla="*/ 0 h 5"/>
                    <a:gd name="T40" fmla="*/ 2 w 3"/>
                    <a:gd name="T41" fmla="*/ 0 h 5"/>
                    <a:gd name="T42" fmla="*/ 2 w 3"/>
                    <a:gd name="T43" fmla="*/ 0 h 5"/>
                    <a:gd name="T44" fmla="*/ 1 w 3"/>
                    <a:gd name="T45" fmla="*/ 0 h 5"/>
                    <a:gd name="T46" fmla="*/ 1 w 3"/>
                    <a:gd name="T47" fmla="*/ 0 h 5"/>
                    <a:gd name="T48" fmla="*/ 1 w 3"/>
                    <a:gd name="T49" fmla="*/ 1 h 5"/>
                    <a:gd name="T50" fmla="*/ 0 w 3"/>
                    <a:gd name="T51" fmla="*/ 3 h 5"/>
                    <a:gd name="T52" fmla="*/ 0 w 3"/>
                    <a:gd name="T53" fmla="*/ 5 h 5"/>
                    <a:gd name="T54" fmla="*/ 0 w 3"/>
                    <a:gd name="T55" fmla="*/ 5 h 5"/>
                    <a:gd name="T56" fmla="*/ 0 w 3"/>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5">
                      <a:moveTo>
                        <a:pt x="0" y="5"/>
                      </a:moveTo>
                      <a:lnTo>
                        <a:pt x="0" y="5"/>
                      </a:lnTo>
                      <a:lnTo>
                        <a:pt x="1" y="4"/>
                      </a:lnTo>
                      <a:lnTo>
                        <a:pt x="1" y="2"/>
                      </a:lnTo>
                      <a:lnTo>
                        <a:pt x="1" y="2"/>
                      </a:lnTo>
                      <a:lnTo>
                        <a:pt x="1" y="1"/>
                      </a:lnTo>
                      <a:lnTo>
                        <a:pt x="1" y="1"/>
                      </a:lnTo>
                      <a:lnTo>
                        <a:pt x="1" y="0"/>
                      </a:lnTo>
                      <a:lnTo>
                        <a:pt x="1" y="0"/>
                      </a:lnTo>
                      <a:lnTo>
                        <a:pt x="3" y="0"/>
                      </a:lnTo>
                      <a:lnTo>
                        <a:pt x="3" y="0"/>
                      </a:lnTo>
                      <a:lnTo>
                        <a:pt x="3" y="0"/>
                      </a:lnTo>
                      <a:lnTo>
                        <a:pt x="3" y="0"/>
                      </a:lnTo>
                      <a:lnTo>
                        <a:pt x="3" y="0"/>
                      </a:lnTo>
                      <a:lnTo>
                        <a:pt x="3" y="0"/>
                      </a:lnTo>
                      <a:lnTo>
                        <a:pt x="3" y="0"/>
                      </a:lnTo>
                      <a:lnTo>
                        <a:pt x="3" y="0"/>
                      </a:lnTo>
                      <a:lnTo>
                        <a:pt x="3" y="0"/>
                      </a:lnTo>
                      <a:lnTo>
                        <a:pt x="3" y="0"/>
                      </a:lnTo>
                      <a:lnTo>
                        <a:pt x="3" y="0"/>
                      </a:lnTo>
                      <a:lnTo>
                        <a:pt x="2" y="0"/>
                      </a:lnTo>
                      <a:lnTo>
                        <a:pt x="2" y="0"/>
                      </a:lnTo>
                      <a:lnTo>
                        <a:pt x="1" y="0"/>
                      </a:lnTo>
                      <a:lnTo>
                        <a:pt x="1" y="0"/>
                      </a:lnTo>
                      <a:lnTo>
                        <a:pt x="1" y="1"/>
                      </a:lnTo>
                      <a:lnTo>
                        <a:pt x="0" y="3"/>
                      </a:lnTo>
                      <a:lnTo>
                        <a:pt x="0" y="5"/>
                      </a:lnTo>
                      <a:lnTo>
                        <a:pt x="0" y="5"/>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45" name="Freeform 1181">
                  <a:extLst>
                    <a:ext uri="{FF2B5EF4-FFF2-40B4-BE49-F238E27FC236}">
                      <a16:creationId xmlns:a16="http://schemas.microsoft.com/office/drawing/2014/main" id="{EEF7D230-9D0B-4A41-B172-4276149FAAB2}"/>
                    </a:ext>
                  </a:extLst>
                </p:cNvPr>
                <p:cNvSpPr>
                  <a:spLocks/>
                </p:cNvSpPr>
                <p:nvPr/>
              </p:nvSpPr>
              <p:spPr bwMode="auto">
                <a:xfrm>
                  <a:off x="3123" y="1457"/>
                  <a:ext cx="3" cy="5"/>
                </a:xfrm>
                <a:custGeom>
                  <a:avLst/>
                  <a:gdLst>
                    <a:gd name="T0" fmla="*/ 3 w 3"/>
                    <a:gd name="T1" fmla="*/ 5 h 5"/>
                    <a:gd name="T2" fmla="*/ 3 w 3"/>
                    <a:gd name="T3" fmla="*/ 5 h 5"/>
                    <a:gd name="T4" fmla="*/ 3 w 3"/>
                    <a:gd name="T5" fmla="*/ 4 h 5"/>
                    <a:gd name="T6" fmla="*/ 3 w 3"/>
                    <a:gd name="T7" fmla="*/ 3 h 5"/>
                    <a:gd name="T8" fmla="*/ 2 w 3"/>
                    <a:gd name="T9" fmla="*/ 2 h 5"/>
                    <a:gd name="T10" fmla="*/ 2 w 3"/>
                    <a:gd name="T11" fmla="*/ 1 h 5"/>
                    <a:gd name="T12" fmla="*/ 2 w 3"/>
                    <a:gd name="T13" fmla="*/ 1 h 5"/>
                    <a:gd name="T14" fmla="*/ 1 w 3"/>
                    <a:gd name="T15" fmla="*/ 0 h 5"/>
                    <a:gd name="T16" fmla="*/ 1 w 3"/>
                    <a:gd name="T17" fmla="*/ 0 h 5"/>
                    <a:gd name="T18" fmla="*/ 0 w 3"/>
                    <a:gd name="T19" fmla="*/ 0 h 5"/>
                    <a:gd name="T20" fmla="*/ 0 w 3"/>
                    <a:gd name="T21" fmla="*/ 0 h 5"/>
                    <a:gd name="T22" fmla="*/ 0 w 3"/>
                    <a:gd name="T23" fmla="*/ 0 h 5"/>
                    <a:gd name="T24" fmla="*/ 0 w 3"/>
                    <a:gd name="T25" fmla="*/ 0 h 5"/>
                    <a:gd name="T26" fmla="*/ 0 w 3"/>
                    <a:gd name="T27" fmla="*/ 1 h 5"/>
                    <a:gd name="T28" fmla="*/ 0 w 3"/>
                    <a:gd name="T29" fmla="*/ 1 h 5"/>
                    <a:gd name="T30" fmla="*/ 0 w 3"/>
                    <a:gd name="T31" fmla="*/ 1 h 5"/>
                    <a:gd name="T32" fmla="*/ 0 w 3"/>
                    <a:gd name="T33" fmla="*/ 1 h 5"/>
                    <a:gd name="T34" fmla="*/ 0 w 3"/>
                    <a:gd name="T35" fmla="*/ 1 h 5"/>
                    <a:gd name="T36" fmla="*/ 1 w 3"/>
                    <a:gd name="T37" fmla="*/ 0 h 5"/>
                    <a:gd name="T38" fmla="*/ 1 w 3"/>
                    <a:gd name="T39" fmla="*/ 0 h 5"/>
                    <a:gd name="T40" fmla="*/ 2 w 3"/>
                    <a:gd name="T41" fmla="*/ 1 h 5"/>
                    <a:gd name="T42" fmla="*/ 2 w 3"/>
                    <a:gd name="T43" fmla="*/ 1 h 5"/>
                    <a:gd name="T44" fmla="*/ 2 w 3"/>
                    <a:gd name="T45" fmla="*/ 2 h 5"/>
                    <a:gd name="T46" fmla="*/ 3 w 3"/>
                    <a:gd name="T47" fmla="*/ 3 h 5"/>
                    <a:gd name="T48" fmla="*/ 3 w 3"/>
                    <a:gd name="T49" fmla="*/ 3 h 5"/>
                    <a:gd name="T50" fmla="*/ 3 w 3"/>
                    <a:gd name="T51" fmla="*/ 4 h 5"/>
                    <a:gd name="T52" fmla="*/ 3 w 3"/>
                    <a:gd name="T53" fmla="*/ 5 h 5"/>
                    <a:gd name="T54" fmla="*/ 3 w 3"/>
                    <a:gd name="T55" fmla="*/ 5 h 5"/>
                    <a:gd name="T56" fmla="*/ 3 w 3"/>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5">
                      <a:moveTo>
                        <a:pt x="3" y="5"/>
                      </a:moveTo>
                      <a:lnTo>
                        <a:pt x="3" y="5"/>
                      </a:lnTo>
                      <a:lnTo>
                        <a:pt x="3" y="4"/>
                      </a:lnTo>
                      <a:lnTo>
                        <a:pt x="3" y="3"/>
                      </a:lnTo>
                      <a:lnTo>
                        <a:pt x="2" y="2"/>
                      </a:lnTo>
                      <a:lnTo>
                        <a:pt x="2" y="1"/>
                      </a:lnTo>
                      <a:lnTo>
                        <a:pt x="2" y="1"/>
                      </a:lnTo>
                      <a:lnTo>
                        <a:pt x="1" y="0"/>
                      </a:lnTo>
                      <a:lnTo>
                        <a:pt x="1" y="0"/>
                      </a:lnTo>
                      <a:lnTo>
                        <a:pt x="0" y="0"/>
                      </a:lnTo>
                      <a:lnTo>
                        <a:pt x="0" y="0"/>
                      </a:lnTo>
                      <a:lnTo>
                        <a:pt x="0" y="0"/>
                      </a:lnTo>
                      <a:lnTo>
                        <a:pt x="0" y="0"/>
                      </a:lnTo>
                      <a:lnTo>
                        <a:pt x="0" y="1"/>
                      </a:lnTo>
                      <a:lnTo>
                        <a:pt x="0" y="1"/>
                      </a:lnTo>
                      <a:lnTo>
                        <a:pt x="0" y="1"/>
                      </a:lnTo>
                      <a:lnTo>
                        <a:pt x="0" y="1"/>
                      </a:lnTo>
                      <a:lnTo>
                        <a:pt x="0" y="1"/>
                      </a:lnTo>
                      <a:lnTo>
                        <a:pt x="1" y="0"/>
                      </a:lnTo>
                      <a:lnTo>
                        <a:pt x="1" y="0"/>
                      </a:lnTo>
                      <a:lnTo>
                        <a:pt x="2" y="1"/>
                      </a:lnTo>
                      <a:lnTo>
                        <a:pt x="2" y="1"/>
                      </a:lnTo>
                      <a:lnTo>
                        <a:pt x="2" y="2"/>
                      </a:lnTo>
                      <a:lnTo>
                        <a:pt x="3" y="3"/>
                      </a:lnTo>
                      <a:lnTo>
                        <a:pt x="3" y="3"/>
                      </a:lnTo>
                      <a:lnTo>
                        <a:pt x="3" y="4"/>
                      </a:lnTo>
                      <a:lnTo>
                        <a:pt x="3" y="5"/>
                      </a:lnTo>
                      <a:lnTo>
                        <a:pt x="3" y="5"/>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46" name="Freeform 1182">
                  <a:extLst>
                    <a:ext uri="{FF2B5EF4-FFF2-40B4-BE49-F238E27FC236}">
                      <a16:creationId xmlns:a16="http://schemas.microsoft.com/office/drawing/2014/main" id="{EF332E87-1383-40DF-B834-CE80D2A51A52}"/>
                    </a:ext>
                  </a:extLst>
                </p:cNvPr>
                <p:cNvSpPr>
                  <a:spLocks/>
                </p:cNvSpPr>
                <p:nvPr/>
              </p:nvSpPr>
              <p:spPr bwMode="auto">
                <a:xfrm>
                  <a:off x="3123" y="1457"/>
                  <a:ext cx="3" cy="5"/>
                </a:xfrm>
                <a:custGeom>
                  <a:avLst/>
                  <a:gdLst>
                    <a:gd name="T0" fmla="*/ 3 w 3"/>
                    <a:gd name="T1" fmla="*/ 5 h 5"/>
                    <a:gd name="T2" fmla="*/ 3 w 3"/>
                    <a:gd name="T3" fmla="*/ 5 h 5"/>
                    <a:gd name="T4" fmla="*/ 3 w 3"/>
                    <a:gd name="T5" fmla="*/ 4 h 5"/>
                    <a:gd name="T6" fmla="*/ 3 w 3"/>
                    <a:gd name="T7" fmla="*/ 3 h 5"/>
                    <a:gd name="T8" fmla="*/ 2 w 3"/>
                    <a:gd name="T9" fmla="*/ 2 h 5"/>
                    <a:gd name="T10" fmla="*/ 2 w 3"/>
                    <a:gd name="T11" fmla="*/ 1 h 5"/>
                    <a:gd name="T12" fmla="*/ 2 w 3"/>
                    <a:gd name="T13" fmla="*/ 1 h 5"/>
                    <a:gd name="T14" fmla="*/ 1 w 3"/>
                    <a:gd name="T15" fmla="*/ 0 h 5"/>
                    <a:gd name="T16" fmla="*/ 1 w 3"/>
                    <a:gd name="T17" fmla="*/ 0 h 5"/>
                    <a:gd name="T18" fmla="*/ 0 w 3"/>
                    <a:gd name="T19" fmla="*/ 0 h 5"/>
                    <a:gd name="T20" fmla="*/ 0 w 3"/>
                    <a:gd name="T21" fmla="*/ 0 h 5"/>
                    <a:gd name="T22" fmla="*/ 0 w 3"/>
                    <a:gd name="T23" fmla="*/ 0 h 5"/>
                    <a:gd name="T24" fmla="*/ 0 w 3"/>
                    <a:gd name="T25" fmla="*/ 0 h 5"/>
                    <a:gd name="T26" fmla="*/ 0 w 3"/>
                    <a:gd name="T27" fmla="*/ 1 h 5"/>
                    <a:gd name="T28" fmla="*/ 0 w 3"/>
                    <a:gd name="T29" fmla="*/ 1 h 5"/>
                    <a:gd name="T30" fmla="*/ 0 w 3"/>
                    <a:gd name="T31" fmla="*/ 1 h 5"/>
                    <a:gd name="T32" fmla="*/ 0 w 3"/>
                    <a:gd name="T33" fmla="*/ 1 h 5"/>
                    <a:gd name="T34" fmla="*/ 0 w 3"/>
                    <a:gd name="T35" fmla="*/ 1 h 5"/>
                    <a:gd name="T36" fmla="*/ 1 w 3"/>
                    <a:gd name="T37" fmla="*/ 0 h 5"/>
                    <a:gd name="T38" fmla="*/ 1 w 3"/>
                    <a:gd name="T39" fmla="*/ 0 h 5"/>
                    <a:gd name="T40" fmla="*/ 2 w 3"/>
                    <a:gd name="T41" fmla="*/ 1 h 5"/>
                    <a:gd name="T42" fmla="*/ 2 w 3"/>
                    <a:gd name="T43" fmla="*/ 1 h 5"/>
                    <a:gd name="T44" fmla="*/ 2 w 3"/>
                    <a:gd name="T45" fmla="*/ 2 h 5"/>
                    <a:gd name="T46" fmla="*/ 3 w 3"/>
                    <a:gd name="T47" fmla="*/ 3 h 5"/>
                    <a:gd name="T48" fmla="*/ 3 w 3"/>
                    <a:gd name="T49" fmla="*/ 3 h 5"/>
                    <a:gd name="T50" fmla="*/ 3 w 3"/>
                    <a:gd name="T51" fmla="*/ 4 h 5"/>
                    <a:gd name="T52" fmla="*/ 3 w 3"/>
                    <a:gd name="T53" fmla="*/ 5 h 5"/>
                    <a:gd name="T54" fmla="*/ 3 w 3"/>
                    <a:gd name="T55" fmla="*/ 5 h 5"/>
                    <a:gd name="T56" fmla="*/ 3 w 3"/>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5">
                      <a:moveTo>
                        <a:pt x="3" y="5"/>
                      </a:moveTo>
                      <a:lnTo>
                        <a:pt x="3" y="5"/>
                      </a:lnTo>
                      <a:lnTo>
                        <a:pt x="3" y="4"/>
                      </a:lnTo>
                      <a:lnTo>
                        <a:pt x="3" y="3"/>
                      </a:lnTo>
                      <a:lnTo>
                        <a:pt x="2" y="2"/>
                      </a:lnTo>
                      <a:lnTo>
                        <a:pt x="2" y="1"/>
                      </a:lnTo>
                      <a:lnTo>
                        <a:pt x="2" y="1"/>
                      </a:lnTo>
                      <a:lnTo>
                        <a:pt x="1" y="0"/>
                      </a:lnTo>
                      <a:lnTo>
                        <a:pt x="1" y="0"/>
                      </a:lnTo>
                      <a:lnTo>
                        <a:pt x="0" y="0"/>
                      </a:lnTo>
                      <a:lnTo>
                        <a:pt x="0" y="0"/>
                      </a:lnTo>
                      <a:lnTo>
                        <a:pt x="0" y="0"/>
                      </a:lnTo>
                      <a:lnTo>
                        <a:pt x="0" y="0"/>
                      </a:lnTo>
                      <a:lnTo>
                        <a:pt x="0" y="1"/>
                      </a:lnTo>
                      <a:lnTo>
                        <a:pt x="0" y="1"/>
                      </a:lnTo>
                      <a:lnTo>
                        <a:pt x="0" y="1"/>
                      </a:lnTo>
                      <a:lnTo>
                        <a:pt x="0" y="1"/>
                      </a:lnTo>
                      <a:lnTo>
                        <a:pt x="0" y="1"/>
                      </a:lnTo>
                      <a:lnTo>
                        <a:pt x="1" y="0"/>
                      </a:lnTo>
                      <a:lnTo>
                        <a:pt x="1" y="0"/>
                      </a:lnTo>
                      <a:lnTo>
                        <a:pt x="2" y="1"/>
                      </a:lnTo>
                      <a:lnTo>
                        <a:pt x="2" y="1"/>
                      </a:lnTo>
                      <a:lnTo>
                        <a:pt x="2" y="2"/>
                      </a:lnTo>
                      <a:lnTo>
                        <a:pt x="3" y="3"/>
                      </a:lnTo>
                      <a:lnTo>
                        <a:pt x="3" y="3"/>
                      </a:lnTo>
                      <a:lnTo>
                        <a:pt x="3" y="4"/>
                      </a:lnTo>
                      <a:lnTo>
                        <a:pt x="3" y="5"/>
                      </a:lnTo>
                      <a:lnTo>
                        <a:pt x="3" y="5"/>
                      </a:lnTo>
                      <a:lnTo>
                        <a:pt x="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47" name="Freeform 1183">
                  <a:extLst>
                    <a:ext uri="{FF2B5EF4-FFF2-40B4-BE49-F238E27FC236}">
                      <a16:creationId xmlns:a16="http://schemas.microsoft.com/office/drawing/2014/main" id="{C4DA8A5A-352B-4FAD-A843-7578D7EF63AE}"/>
                    </a:ext>
                  </a:extLst>
                </p:cNvPr>
                <p:cNvSpPr>
                  <a:spLocks/>
                </p:cNvSpPr>
                <p:nvPr/>
              </p:nvSpPr>
              <p:spPr bwMode="auto">
                <a:xfrm>
                  <a:off x="3129" y="1459"/>
                  <a:ext cx="5" cy="4"/>
                </a:xfrm>
                <a:custGeom>
                  <a:avLst/>
                  <a:gdLst>
                    <a:gd name="T0" fmla="*/ 0 w 5"/>
                    <a:gd name="T1" fmla="*/ 4 h 4"/>
                    <a:gd name="T2" fmla="*/ 0 w 5"/>
                    <a:gd name="T3" fmla="*/ 4 h 4"/>
                    <a:gd name="T4" fmla="*/ 0 w 5"/>
                    <a:gd name="T5" fmla="*/ 3 h 4"/>
                    <a:gd name="T6" fmla="*/ 1 w 5"/>
                    <a:gd name="T7" fmla="*/ 3 h 4"/>
                    <a:gd name="T8" fmla="*/ 1 w 5"/>
                    <a:gd name="T9" fmla="*/ 3 h 4"/>
                    <a:gd name="T10" fmla="*/ 1 w 5"/>
                    <a:gd name="T11" fmla="*/ 2 h 4"/>
                    <a:gd name="T12" fmla="*/ 1 w 5"/>
                    <a:gd name="T13" fmla="*/ 2 h 4"/>
                    <a:gd name="T14" fmla="*/ 2 w 5"/>
                    <a:gd name="T15" fmla="*/ 1 h 4"/>
                    <a:gd name="T16" fmla="*/ 3 w 5"/>
                    <a:gd name="T17" fmla="*/ 0 h 4"/>
                    <a:gd name="T18" fmla="*/ 3 w 5"/>
                    <a:gd name="T19" fmla="*/ 0 h 4"/>
                    <a:gd name="T20" fmla="*/ 4 w 5"/>
                    <a:gd name="T21" fmla="*/ 0 h 4"/>
                    <a:gd name="T22" fmla="*/ 4 w 5"/>
                    <a:gd name="T23" fmla="*/ 0 h 4"/>
                    <a:gd name="T24" fmla="*/ 5 w 5"/>
                    <a:gd name="T25" fmla="*/ 0 h 4"/>
                    <a:gd name="T26" fmla="*/ 5 w 5"/>
                    <a:gd name="T27" fmla="*/ 0 h 4"/>
                    <a:gd name="T28" fmla="*/ 5 w 5"/>
                    <a:gd name="T29" fmla="*/ 0 h 4"/>
                    <a:gd name="T30" fmla="*/ 5 w 5"/>
                    <a:gd name="T31" fmla="*/ 0 h 4"/>
                    <a:gd name="T32" fmla="*/ 5 w 5"/>
                    <a:gd name="T33" fmla="*/ 0 h 4"/>
                    <a:gd name="T34" fmla="*/ 5 w 5"/>
                    <a:gd name="T35" fmla="*/ 0 h 4"/>
                    <a:gd name="T36" fmla="*/ 5 w 5"/>
                    <a:gd name="T37" fmla="*/ 0 h 4"/>
                    <a:gd name="T38" fmla="*/ 5 w 5"/>
                    <a:gd name="T39" fmla="*/ 0 h 4"/>
                    <a:gd name="T40" fmla="*/ 5 w 5"/>
                    <a:gd name="T41" fmla="*/ 0 h 4"/>
                    <a:gd name="T42" fmla="*/ 4 w 5"/>
                    <a:gd name="T43" fmla="*/ 0 h 4"/>
                    <a:gd name="T44" fmla="*/ 4 w 5"/>
                    <a:gd name="T45" fmla="*/ 0 h 4"/>
                    <a:gd name="T46" fmla="*/ 4 w 5"/>
                    <a:gd name="T47" fmla="*/ 0 h 4"/>
                    <a:gd name="T48" fmla="*/ 3 w 5"/>
                    <a:gd name="T49" fmla="*/ 0 h 4"/>
                    <a:gd name="T50" fmla="*/ 2 w 5"/>
                    <a:gd name="T51" fmla="*/ 0 h 4"/>
                    <a:gd name="T52" fmla="*/ 1 w 5"/>
                    <a:gd name="T53" fmla="*/ 1 h 4"/>
                    <a:gd name="T54" fmla="*/ 1 w 5"/>
                    <a:gd name="T55" fmla="*/ 1 h 4"/>
                    <a:gd name="T56" fmla="*/ 1 w 5"/>
                    <a:gd name="T57" fmla="*/ 3 h 4"/>
                    <a:gd name="T58" fmla="*/ 1 w 5"/>
                    <a:gd name="T59" fmla="*/ 3 h 4"/>
                    <a:gd name="T60" fmla="*/ 0 w 5"/>
                    <a:gd name="T61" fmla="*/ 3 h 4"/>
                    <a:gd name="T62" fmla="*/ 0 w 5"/>
                    <a:gd name="T63" fmla="*/ 4 h 4"/>
                    <a:gd name="T64" fmla="*/ 0 w 5"/>
                    <a:gd name="T65" fmla="*/ 4 h 4"/>
                    <a:gd name="T66" fmla="*/ 0 w 5"/>
                    <a:gd name="T6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4">
                      <a:moveTo>
                        <a:pt x="0" y="4"/>
                      </a:moveTo>
                      <a:lnTo>
                        <a:pt x="0" y="4"/>
                      </a:lnTo>
                      <a:lnTo>
                        <a:pt x="0" y="3"/>
                      </a:lnTo>
                      <a:lnTo>
                        <a:pt x="1" y="3"/>
                      </a:lnTo>
                      <a:lnTo>
                        <a:pt x="1" y="3"/>
                      </a:lnTo>
                      <a:lnTo>
                        <a:pt x="1" y="2"/>
                      </a:lnTo>
                      <a:lnTo>
                        <a:pt x="1" y="2"/>
                      </a:lnTo>
                      <a:lnTo>
                        <a:pt x="2" y="1"/>
                      </a:lnTo>
                      <a:lnTo>
                        <a:pt x="3" y="0"/>
                      </a:lnTo>
                      <a:lnTo>
                        <a:pt x="3" y="0"/>
                      </a:lnTo>
                      <a:lnTo>
                        <a:pt x="4" y="0"/>
                      </a:lnTo>
                      <a:lnTo>
                        <a:pt x="4" y="0"/>
                      </a:lnTo>
                      <a:lnTo>
                        <a:pt x="5" y="0"/>
                      </a:lnTo>
                      <a:lnTo>
                        <a:pt x="5" y="0"/>
                      </a:lnTo>
                      <a:lnTo>
                        <a:pt x="5" y="0"/>
                      </a:lnTo>
                      <a:lnTo>
                        <a:pt x="5" y="0"/>
                      </a:lnTo>
                      <a:lnTo>
                        <a:pt x="5" y="0"/>
                      </a:lnTo>
                      <a:lnTo>
                        <a:pt x="5" y="0"/>
                      </a:lnTo>
                      <a:lnTo>
                        <a:pt x="5" y="0"/>
                      </a:lnTo>
                      <a:lnTo>
                        <a:pt x="5" y="0"/>
                      </a:lnTo>
                      <a:lnTo>
                        <a:pt x="5" y="0"/>
                      </a:lnTo>
                      <a:lnTo>
                        <a:pt x="4" y="0"/>
                      </a:lnTo>
                      <a:lnTo>
                        <a:pt x="4" y="0"/>
                      </a:lnTo>
                      <a:lnTo>
                        <a:pt x="4" y="0"/>
                      </a:lnTo>
                      <a:lnTo>
                        <a:pt x="3" y="0"/>
                      </a:lnTo>
                      <a:lnTo>
                        <a:pt x="2" y="0"/>
                      </a:lnTo>
                      <a:lnTo>
                        <a:pt x="1" y="1"/>
                      </a:lnTo>
                      <a:lnTo>
                        <a:pt x="1" y="1"/>
                      </a:lnTo>
                      <a:lnTo>
                        <a:pt x="1" y="3"/>
                      </a:lnTo>
                      <a:lnTo>
                        <a:pt x="1" y="3"/>
                      </a:lnTo>
                      <a:lnTo>
                        <a:pt x="0" y="3"/>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48" name="Freeform 1184">
                  <a:extLst>
                    <a:ext uri="{FF2B5EF4-FFF2-40B4-BE49-F238E27FC236}">
                      <a16:creationId xmlns:a16="http://schemas.microsoft.com/office/drawing/2014/main" id="{D5C03D7C-F9C3-41B9-8484-E0A17353430C}"/>
                    </a:ext>
                  </a:extLst>
                </p:cNvPr>
                <p:cNvSpPr>
                  <a:spLocks/>
                </p:cNvSpPr>
                <p:nvPr/>
              </p:nvSpPr>
              <p:spPr bwMode="auto">
                <a:xfrm>
                  <a:off x="3129" y="1459"/>
                  <a:ext cx="5" cy="4"/>
                </a:xfrm>
                <a:custGeom>
                  <a:avLst/>
                  <a:gdLst>
                    <a:gd name="T0" fmla="*/ 0 w 5"/>
                    <a:gd name="T1" fmla="*/ 4 h 4"/>
                    <a:gd name="T2" fmla="*/ 0 w 5"/>
                    <a:gd name="T3" fmla="*/ 4 h 4"/>
                    <a:gd name="T4" fmla="*/ 0 w 5"/>
                    <a:gd name="T5" fmla="*/ 3 h 4"/>
                    <a:gd name="T6" fmla="*/ 1 w 5"/>
                    <a:gd name="T7" fmla="*/ 3 h 4"/>
                    <a:gd name="T8" fmla="*/ 1 w 5"/>
                    <a:gd name="T9" fmla="*/ 3 h 4"/>
                    <a:gd name="T10" fmla="*/ 1 w 5"/>
                    <a:gd name="T11" fmla="*/ 2 h 4"/>
                    <a:gd name="T12" fmla="*/ 1 w 5"/>
                    <a:gd name="T13" fmla="*/ 2 h 4"/>
                    <a:gd name="T14" fmla="*/ 2 w 5"/>
                    <a:gd name="T15" fmla="*/ 1 h 4"/>
                    <a:gd name="T16" fmla="*/ 3 w 5"/>
                    <a:gd name="T17" fmla="*/ 0 h 4"/>
                    <a:gd name="T18" fmla="*/ 3 w 5"/>
                    <a:gd name="T19" fmla="*/ 0 h 4"/>
                    <a:gd name="T20" fmla="*/ 4 w 5"/>
                    <a:gd name="T21" fmla="*/ 0 h 4"/>
                    <a:gd name="T22" fmla="*/ 4 w 5"/>
                    <a:gd name="T23" fmla="*/ 0 h 4"/>
                    <a:gd name="T24" fmla="*/ 5 w 5"/>
                    <a:gd name="T25" fmla="*/ 0 h 4"/>
                    <a:gd name="T26" fmla="*/ 5 w 5"/>
                    <a:gd name="T27" fmla="*/ 0 h 4"/>
                    <a:gd name="T28" fmla="*/ 5 w 5"/>
                    <a:gd name="T29" fmla="*/ 0 h 4"/>
                    <a:gd name="T30" fmla="*/ 5 w 5"/>
                    <a:gd name="T31" fmla="*/ 0 h 4"/>
                    <a:gd name="T32" fmla="*/ 5 w 5"/>
                    <a:gd name="T33" fmla="*/ 0 h 4"/>
                    <a:gd name="T34" fmla="*/ 5 w 5"/>
                    <a:gd name="T35" fmla="*/ 0 h 4"/>
                    <a:gd name="T36" fmla="*/ 5 w 5"/>
                    <a:gd name="T37" fmla="*/ 0 h 4"/>
                    <a:gd name="T38" fmla="*/ 5 w 5"/>
                    <a:gd name="T39" fmla="*/ 0 h 4"/>
                    <a:gd name="T40" fmla="*/ 5 w 5"/>
                    <a:gd name="T41" fmla="*/ 0 h 4"/>
                    <a:gd name="T42" fmla="*/ 4 w 5"/>
                    <a:gd name="T43" fmla="*/ 0 h 4"/>
                    <a:gd name="T44" fmla="*/ 4 w 5"/>
                    <a:gd name="T45" fmla="*/ 0 h 4"/>
                    <a:gd name="T46" fmla="*/ 4 w 5"/>
                    <a:gd name="T47" fmla="*/ 0 h 4"/>
                    <a:gd name="T48" fmla="*/ 3 w 5"/>
                    <a:gd name="T49" fmla="*/ 0 h 4"/>
                    <a:gd name="T50" fmla="*/ 2 w 5"/>
                    <a:gd name="T51" fmla="*/ 0 h 4"/>
                    <a:gd name="T52" fmla="*/ 1 w 5"/>
                    <a:gd name="T53" fmla="*/ 1 h 4"/>
                    <a:gd name="T54" fmla="*/ 1 w 5"/>
                    <a:gd name="T55" fmla="*/ 1 h 4"/>
                    <a:gd name="T56" fmla="*/ 1 w 5"/>
                    <a:gd name="T57" fmla="*/ 3 h 4"/>
                    <a:gd name="T58" fmla="*/ 1 w 5"/>
                    <a:gd name="T59" fmla="*/ 3 h 4"/>
                    <a:gd name="T60" fmla="*/ 0 w 5"/>
                    <a:gd name="T61" fmla="*/ 3 h 4"/>
                    <a:gd name="T62" fmla="*/ 0 w 5"/>
                    <a:gd name="T63" fmla="*/ 4 h 4"/>
                    <a:gd name="T64" fmla="*/ 0 w 5"/>
                    <a:gd name="T65" fmla="*/ 4 h 4"/>
                    <a:gd name="T66" fmla="*/ 0 w 5"/>
                    <a:gd name="T6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4">
                      <a:moveTo>
                        <a:pt x="0" y="4"/>
                      </a:moveTo>
                      <a:lnTo>
                        <a:pt x="0" y="4"/>
                      </a:lnTo>
                      <a:lnTo>
                        <a:pt x="0" y="3"/>
                      </a:lnTo>
                      <a:lnTo>
                        <a:pt x="1" y="3"/>
                      </a:lnTo>
                      <a:lnTo>
                        <a:pt x="1" y="3"/>
                      </a:lnTo>
                      <a:lnTo>
                        <a:pt x="1" y="2"/>
                      </a:lnTo>
                      <a:lnTo>
                        <a:pt x="1" y="2"/>
                      </a:lnTo>
                      <a:lnTo>
                        <a:pt x="2" y="1"/>
                      </a:lnTo>
                      <a:lnTo>
                        <a:pt x="3" y="0"/>
                      </a:lnTo>
                      <a:lnTo>
                        <a:pt x="3" y="0"/>
                      </a:lnTo>
                      <a:lnTo>
                        <a:pt x="4" y="0"/>
                      </a:lnTo>
                      <a:lnTo>
                        <a:pt x="4" y="0"/>
                      </a:lnTo>
                      <a:lnTo>
                        <a:pt x="5" y="0"/>
                      </a:lnTo>
                      <a:lnTo>
                        <a:pt x="5" y="0"/>
                      </a:lnTo>
                      <a:lnTo>
                        <a:pt x="5" y="0"/>
                      </a:lnTo>
                      <a:lnTo>
                        <a:pt x="5" y="0"/>
                      </a:lnTo>
                      <a:lnTo>
                        <a:pt x="5" y="0"/>
                      </a:lnTo>
                      <a:lnTo>
                        <a:pt x="5" y="0"/>
                      </a:lnTo>
                      <a:lnTo>
                        <a:pt x="5" y="0"/>
                      </a:lnTo>
                      <a:lnTo>
                        <a:pt x="5" y="0"/>
                      </a:lnTo>
                      <a:lnTo>
                        <a:pt x="5" y="0"/>
                      </a:lnTo>
                      <a:lnTo>
                        <a:pt x="4" y="0"/>
                      </a:lnTo>
                      <a:lnTo>
                        <a:pt x="4" y="0"/>
                      </a:lnTo>
                      <a:lnTo>
                        <a:pt x="4" y="0"/>
                      </a:lnTo>
                      <a:lnTo>
                        <a:pt x="3" y="0"/>
                      </a:lnTo>
                      <a:lnTo>
                        <a:pt x="2" y="0"/>
                      </a:lnTo>
                      <a:lnTo>
                        <a:pt x="1" y="1"/>
                      </a:lnTo>
                      <a:lnTo>
                        <a:pt x="1" y="1"/>
                      </a:lnTo>
                      <a:lnTo>
                        <a:pt x="1" y="3"/>
                      </a:lnTo>
                      <a:lnTo>
                        <a:pt x="1" y="3"/>
                      </a:lnTo>
                      <a:lnTo>
                        <a:pt x="0" y="3"/>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49" name="Freeform 1185">
                  <a:extLst>
                    <a:ext uri="{FF2B5EF4-FFF2-40B4-BE49-F238E27FC236}">
                      <a16:creationId xmlns:a16="http://schemas.microsoft.com/office/drawing/2014/main" id="{4D1D779B-9E0D-4688-98F9-FA5BD0CD688E}"/>
                    </a:ext>
                  </a:extLst>
                </p:cNvPr>
                <p:cNvSpPr>
                  <a:spLocks/>
                </p:cNvSpPr>
                <p:nvPr/>
              </p:nvSpPr>
              <p:spPr bwMode="auto">
                <a:xfrm>
                  <a:off x="3130" y="1461"/>
                  <a:ext cx="4" cy="2"/>
                </a:xfrm>
                <a:custGeom>
                  <a:avLst/>
                  <a:gdLst>
                    <a:gd name="T0" fmla="*/ 0 w 4"/>
                    <a:gd name="T1" fmla="*/ 2 h 2"/>
                    <a:gd name="T2" fmla="*/ 0 w 4"/>
                    <a:gd name="T3" fmla="*/ 2 h 2"/>
                    <a:gd name="T4" fmla="*/ 1 w 4"/>
                    <a:gd name="T5" fmla="*/ 1 h 2"/>
                    <a:gd name="T6" fmla="*/ 2 w 4"/>
                    <a:gd name="T7" fmla="*/ 1 h 2"/>
                    <a:gd name="T8" fmla="*/ 3 w 4"/>
                    <a:gd name="T9" fmla="*/ 0 h 2"/>
                    <a:gd name="T10" fmla="*/ 3 w 4"/>
                    <a:gd name="T11" fmla="*/ 1 h 2"/>
                    <a:gd name="T12" fmla="*/ 3 w 4"/>
                    <a:gd name="T13" fmla="*/ 1 h 2"/>
                    <a:gd name="T14" fmla="*/ 4 w 4"/>
                    <a:gd name="T15" fmla="*/ 1 h 2"/>
                    <a:gd name="T16" fmla="*/ 4 w 4"/>
                    <a:gd name="T17" fmla="*/ 1 h 2"/>
                    <a:gd name="T18" fmla="*/ 4 w 4"/>
                    <a:gd name="T19" fmla="*/ 1 h 2"/>
                    <a:gd name="T20" fmla="*/ 4 w 4"/>
                    <a:gd name="T21" fmla="*/ 1 h 2"/>
                    <a:gd name="T22" fmla="*/ 4 w 4"/>
                    <a:gd name="T23" fmla="*/ 1 h 2"/>
                    <a:gd name="T24" fmla="*/ 3 w 4"/>
                    <a:gd name="T25" fmla="*/ 0 h 2"/>
                    <a:gd name="T26" fmla="*/ 3 w 4"/>
                    <a:gd name="T27" fmla="*/ 0 h 2"/>
                    <a:gd name="T28" fmla="*/ 2 w 4"/>
                    <a:gd name="T29" fmla="*/ 0 h 2"/>
                    <a:gd name="T30" fmla="*/ 2 w 4"/>
                    <a:gd name="T31" fmla="*/ 0 h 2"/>
                    <a:gd name="T32" fmla="*/ 2 w 4"/>
                    <a:gd name="T33" fmla="*/ 0 h 2"/>
                    <a:gd name="T34" fmla="*/ 1 w 4"/>
                    <a:gd name="T35" fmla="*/ 1 h 2"/>
                    <a:gd name="T36" fmla="*/ 0 w 4"/>
                    <a:gd name="T37" fmla="*/ 2 h 2"/>
                    <a:gd name="T38" fmla="*/ 0 w 4"/>
                    <a:gd name="T39" fmla="*/ 2 h 2"/>
                    <a:gd name="T40" fmla="*/ 0 w 4"/>
                    <a:gd name="T41" fmla="*/ 2 h 2"/>
                    <a:gd name="T42" fmla="*/ 0 w 4"/>
                    <a:gd name="T4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2">
                      <a:moveTo>
                        <a:pt x="0" y="2"/>
                      </a:moveTo>
                      <a:lnTo>
                        <a:pt x="0" y="2"/>
                      </a:lnTo>
                      <a:lnTo>
                        <a:pt x="1" y="1"/>
                      </a:lnTo>
                      <a:lnTo>
                        <a:pt x="2" y="1"/>
                      </a:lnTo>
                      <a:lnTo>
                        <a:pt x="3" y="0"/>
                      </a:lnTo>
                      <a:lnTo>
                        <a:pt x="3" y="1"/>
                      </a:lnTo>
                      <a:lnTo>
                        <a:pt x="3" y="1"/>
                      </a:lnTo>
                      <a:lnTo>
                        <a:pt x="4" y="1"/>
                      </a:lnTo>
                      <a:lnTo>
                        <a:pt x="4" y="1"/>
                      </a:lnTo>
                      <a:lnTo>
                        <a:pt x="4" y="1"/>
                      </a:lnTo>
                      <a:lnTo>
                        <a:pt x="4" y="1"/>
                      </a:lnTo>
                      <a:lnTo>
                        <a:pt x="4" y="1"/>
                      </a:lnTo>
                      <a:lnTo>
                        <a:pt x="3" y="0"/>
                      </a:lnTo>
                      <a:lnTo>
                        <a:pt x="3" y="0"/>
                      </a:lnTo>
                      <a:lnTo>
                        <a:pt x="2" y="0"/>
                      </a:lnTo>
                      <a:lnTo>
                        <a:pt x="2" y="0"/>
                      </a:lnTo>
                      <a:lnTo>
                        <a:pt x="2" y="0"/>
                      </a:lnTo>
                      <a:lnTo>
                        <a:pt x="1" y="1"/>
                      </a:lnTo>
                      <a:lnTo>
                        <a:pt x="0" y="2"/>
                      </a:lnTo>
                      <a:lnTo>
                        <a:pt x="0" y="2"/>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50" name="Freeform 1186">
                  <a:extLst>
                    <a:ext uri="{FF2B5EF4-FFF2-40B4-BE49-F238E27FC236}">
                      <a16:creationId xmlns:a16="http://schemas.microsoft.com/office/drawing/2014/main" id="{7B84FE19-AA04-4F59-AC60-FCB02659CD22}"/>
                    </a:ext>
                  </a:extLst>
                </p:cNvPr>
                <p:cNvSpPr>
                  <a:spLocks/>
                </p:cNvSpPr>
                <p:nvPr/>
              </p:nvSpPr>
              <p:spPr bwMode="auto">
                <a:xfrm>
                  <a:off x="3130" y="1461"/>
                  <a:ext cx="4" cy="2"/>
                </a:xfrm>
                <a:custGeom>
                  <a:avLst/>
                  <a:gdLst>
                    <a:gd name="T0" fmla="*/ 0 w 4"/>
                    <a:gd name="T1" fmla="*/ 2 h 2"/>
                    <a:gd name="T2" fmla="*/ 0 w 4"/>
                    <a:gd name="T3" fmla="*/ 2 h 2"/>
                    <a:gd name="T4" fmla="*/ 1 w 4"/>
                    <a:gd name="T5" fmla="*/ 1 h 2"/>
                    <a:gd name="T6" fmla="*/ 2 w 4"/>
                    <a:gd name="T7" fmla="*/ 1 h 2"/>
                    <a:gd name="T8" fmla="*/ 3 w 4"/>
                    <a:gd name="T9" fmla="*/ 0 h 2"/>
                    <a:gd name="T10" fmla="*/ 3 w 4"/>
                    <a:gd name="T11" fmla="*/ 1 h 2"/>
                    <a:gd name="T12" fmla="*/ 3 w 4"/>
                    <a:gd name="T13" fmla="*/ 1 h 2"/>
                    <a:gd name="T14" fmla="*/ 4 w 4"/>
                    <a:gd name="T15" fmla="*/ 1 h 2"/>
                    <a:gd name="T16" fmla="*/ 4 w 4"/>
                    <a:gd name="T17" fmla="*/ 1 h 2"/>
                    <a:gd name="T18" fmla="*/ 4 w 4"/>
                    <a:gd name="T19" fmla="*/ 1 h 2"/>
                    <a:gd name="T20" fmla="*/ 4 w 4"/>
                    <a:gd name="T21" fmla="*/ 1 h 2"/>
                    <a:gd name="T22" fmla="*/ 4 w 4"/>
                    <a:gd name="T23" fmla="*/ 1 h 2"/>
                    <a:gd name="T24" fmla="*/ 3 w 4"/>
                    <a:gd name="T25" fmla="*/ 0 h 2"/>
                    <a:gd name="T26" fmla="*/ 3 w 4"/>
                    <a:gd name="T27" fmla="*/ 0 h 2"/>
                    <a:gd name="T28" fmla="*/ 2 w 4"/>
                    <a:gd name="T29" fmla="*/ 0 h 2"/>
                    <a:gd name="T30" fmla="*/ 2 w 4"/>
                    <a:gd name="T31" fmla="*/ 0 h 2"/>
                    <a:gd name="T32" fmla="*/ 2 w 4"/>
                    <a:gd name="T33" fmla="*/ 0 h 2"/>
                    <a:gd name="T34" fmla="*/ 1 w 4"/>
                    <a:gd name="T35" fmla="*/ 1 h 2"/>
                    <a:gd name="T36" fmla="*/ 0 w 4"/>
                    <a:gd name="T37" fmla="*/ 2 h 2"/>
                    <a:gd name="T38" fmla="*/ 0 w 4"/>
                    <a:gd name="T39" fmla="*/ 2 h 2"/>
                    <a:gd name="T40" fmla="*/ 0 w 4"/>
                    <a:gd name="T41" fmla="*/ 2 h 2"/>
                    <a:gd name="T42" fmla="*/ 0 w 4"/>
                    <a:gd name="T4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2">
                      <a:moveTo>
                        <a:pt x="0" y="2"/>
                      </a:moveTo>
                      <a:lnTo>
                        <a:pt x="0" y="2"/>
                      </a:lnTo>
                      <a:lnTo>
                        <a:pt x="1" y="1"/>
                      </a:lnTo>
                      <a:lnTo>
                        <a:pt x="2" y="1"/>
                      </a:lnTo>
                      <a:lnTo>
                        <a:pt x="3" y="0"/>
                      </a:lnTo>
                      <a:lnTo>
                        <a:pt x="3" y="1"/>
                      </a:lnTo>
                      <a:lnTo>
                        <a:pt x="3" y="1"/>
                      </a:lnTo>
                      <a:lnTo>
                        <a:pt x="4" y="1"/>
                      </a:lnTo>
                      <a:lnTo>
                        <a:pt x="4" y="1"/>
                      </a:lnTo>
                      <a:lnTo>
                        <a:pt x="4" y="1"/>
                      </a:lnTo>
                      <a:lnTo>
                        <a:pt x="4" y="1"/>
                      </a:lnTo>
                      <a:lnTo>
                        <a:pt x="4" y="1"/>
                      </a:lnTo>
                      <a:lnTo>
                        <a:pt x="3" y="0"/>
                      </a:lnTo>
                      <a:lnTo>
                        <a:pt x="3" y="0"/>
                      </a:lnTo>
                      <a:lnTo>
                        <a:pt x="2" y="0"/>
                      </a:lnTo>
                      <a:lnTo>
                        <a:pt x="2" y="0"/>
                      </a:lnTo>
                      <a:lnTo>
                        <a:pt x="2" y="0"/>
                      </a:lnTo>
                      <a:lnTo>
                        <a:pt x="1" y="1"/>
                      </a:lnTo>
                      <a:lnTo>
                        <a:pt x="0" y="2"/>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51" name="Freeform 1187">
                  <a:extLst>
                    <a:ext uri="{FF2B5EF4-FFF2-40B4-BE49-F238E27FC236}">
                      <a16:creationId xmlns:a16="http://schemas.microsoft.com/office/drawing/2014/main" id="{F8A7DAEB-1558-48A9-84A0-7DA6E94C9CFB}"/>
                    </a:ext>
                  </a:extLst>
                </p:cNvPr>
                <p:cNvSpPr>
                  <a:spLocks/>
                </p:cNvSpPr>
                <p:nvPr/>
              </p:nvSpPr>
              <p:spPr bwMode="auto">
                <a:xfrm>
                  <a:off x="3085" y="1459"/>
                  <a:ext cx="5" cy="3"/>
                </a:xfrm>
                <a:custGeom>
                  <a:avLst/>
                  <a:gdLst>
                    <a:gd name="T0" fmla="*/ 5 w 5"/>
                    <a:gd name="T1" fmla="*/ 3 h 3"/>
                    <a:gd name="T2" fmla="*/ 5 w 5"/>
                    <a:gd name="T3" fmla="*/ 3 h 3"/>
                    <a:gd name="T4" fmla="*/ 4 w 5"/>
                    <a:gd name="T5" fmla="*/ 2 h 3"/>
                    <a:gd name="T6" fmla="*/ 3 w 5"/>
                    <a:gd name="T7" fmla="*/ 2 h 3"/>
                    <a:gd name="T8" fmla="*/ 2 w 5"/>
                    <a:gd name="T9" fmla="*/ 1 h 3"/>
                    <a:gd name="T10" fmla="*/ 1 w 5"/>
                    <a:gd name="T11" fmla="*/ 0 h 3"/>
                    <a:gd name="T12" fmla="*/ 1 w 5"/>
                    <a:gd name="T13" fmla="*/ 0 h 3"/>
                    <a:gd name="T14" fmla="*/ 0 w 5"/>
                    <a:gd name="T15" fmla="*/ 0 h 3"/>
                    <a:gd name="T16" fmla="*/ 0 w 5"/>
                    <a:gd name="T17" fmla="*/ 0 h 3"/>
                    <a:gd name="T18" fmla="*/ 0 w 5"/>
                    <a:gd name="T19" fmla="*/ 1 h 3"/>
                    <a:gd name="T20" fmla="*/ 0 w 5"/>
                    <a:gd name="T21" fmla="*/ 1 h 3"/>
                    <a:gd name="T22" fmla="*/ 0 w 5"/>
                    <a:gd name="T23" fmla="*/ 1 h 3"/>
                    <a:gd name="T24" fmla="*/ 0 w 5"/>
                    <a:gd name="T25" fmla="*/ 1 h 3"/>
                    <a:gd name="T26" fmla="*/ 0 w 5"/>
                    <a:gd name="T27" fmla="*/ 1 h 3"/>
                    <a:gd name="T28" fmla="*/ 0 w 5"/>
                    <a:gd name="T29" fmla="*/ 1 h 3"/>
                    <a:gd name="T30" fmla="*/ 0 w 5"/>
                    <a:gd name="T31" fmla="*/ 1 h 3"/>
                    <a:gd name="T32" fmla="*/ 0 w 5"/>
                    <a:gd name="T33" fmla="*/ 1 h 3"/>
                    <a:gd name="T34" fmla="*/ 0 w 5"/>
                    <a:gd name="T35" fmla="*/ 1 h 3"/>
                    <a:gd name="T36" fmla="*/ 0 w 5"/>
                    <a:gd name="T37" fmla="*/ 1 h 3"/>
                    <a:gd name="T38" fmla="*/ 1 w 5"/>
                    <a:gd name="T39" fmla="*/ 1 h 3"/>
                    <a:gd name="T40" fmla="*/ 1 w 5"/>
                    <a:gd name="T41" fmla="*/ 1 h 3"/>
                    <a:gd name="T42" fmla="*/ 1 w 5"/>
                    <a:gd name="T43" fmla="*/ 1 h 3"/>
                    <a:gd name="T44" fmla="*/ 2 w 5"/>
                    <a:gd name="T45" fmla="*/ 1 h 3"/>
                    <a:gd name="T46" fmla="*/ 2 w 5"/>
                    <a:gd name="T47" fmla="*/ 1 h 3"/>
                    <a:gd name="T48" fmla="*/ 3 w 5"/>
                    <a:gd name="T49" fmla="*/ 1 h 3"/>
                    <a:gd name="T50" fmla="*/ 3 w 5"/>
                    <a:gd name="T51" fmla="*/ 1 h 3"/>
                    <a:gd name="T52" fmla="*/ 4 w 5"/>
                    <a:gd name="T53" fmla="*/ 2 h 3"/>
                    <a:gd name="T54" fmla="*/ 5 w 5"/>
                    <a:gd name="T55" fmla="*/ 3 h 3"/>
                    <a:gd name="T56" fmla="*/ 5 w 5"/>
                    <a:gd name="T57" fmla="*/ 3 h 3"/>
                    <a:gd name="T58" fmla="*/ 5 w 5"/>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3">
                      <a:moveTo>
                        <a:pt x="5" y="3"/>
                      </a:moveTo>
                      <a:lnTo>
                        <a:pt x="5" y="3"/>
                      </a:lnTo>
                      <a:lnTo>
                        <a:pt x="4" y="2"/>
                      </a:lnTo>
                      <a:lnTo>
                        <a:pt x="3" y="2"/>
                      </a:lnTo>
                      <a:lnTo>
                        <a:pt x="2" y="1"/>
                      </a:lnTo>
                      <a:lnTo>
                        <a:pt x="1" y="0"/>
                      </a:lnTo>
                      <a:lnTo>
                        <a:pt x="1"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2" y="1"/>
                      </a:lnTo>
                      <a:lnTo>
                        <a:pt x="2" y="1"/>
                      </a:lnTo>
                      <a:lnTo>
                        <a:pt x="3" y="1"/>
                      </a:lnTo>
                      <a:lnTo>
                        <a:pt x="3" y="1"/>
                      </a:lnTo>
                      <a:lnTo>
                        <a:pt x="4" y="2"/>
                      </a:lnTo>
                      <a:lnTo>
                        <a:pt x="5" y="3"/>
                      </a:lnTo>
                      <a:lnTo>
                        <a:pt x="5" y="3"/>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52" name="Freeform 1188">
                  <a:extLst>
                    <a:ext uri="{FF2B5EF4-FFF2-40B4-BE49-F238E27FC236}">
                      <a16:creationId xmlns:a16="http://schemas.microsoft.com/office/drawing/2014/main" id="{9578C885-21FE-4725-BB79-A353C1EDB82C}"/>
                    </a:ext>
                  </a:extLst>
                </p:cNvPr>
                <p:cNvSpPr>
                  <a:spLocks/>
                </p:cNvSpPr>
                <p:nvPr/>
              </p:nvSpPr>
              <p:spPr bwMode="auto">
                <a:xfrm>
                  <a:off x="3085" y="1459"/>
                  <a:ext cx="5" cy="3"/>
                </a:xfrm>
                <a:custGeom>
                  <a:avLst/>
                  <a:gdLst>
                    <a:gd name="T0" fmla="*/ 5 w 5"/>
                    <a:gd name="T1" fmla="*/ 3 h 3"/>
                    <a:gd name="T2" fmla="*/ 5 w 5"/>
                    <a:gd name="T3" fmla="*/ 3 h 3"/>
                    <a:gd name="T4" fmla="*/ 4 w 5"/>
                    <a:gd name="T5" fmla="*/ 2 h 3"/>
                    <a:gd name="T6" fmla="*/ 3 w 5"/>
                    <a:gd name="T7" fmla="*/ 2 h 3"/>
                    <a:gd name="T8" fmla="*/ 2 w 5"/>
                    <a:gd name="T9" fmla="*/ 1 h 3"/>
                    <a:gd name="T10" fmla="*/ 1 w 5"/>
                    <a:gd name="T11" fmla="*/ 0 h 3"/>
                    <a:gd name="T12" fmla="*/ 1 w 5"/>
                    <a:gd name="T13" fmla="*/ 0 h 3"/>
                    <a:gd name="T14" fmla="*/ 0 w 5"/>
                    <a:gd name="T15" fmla="*/ 0 h 3"/>
                    <a:gd name="T16" fmla="*/ 0 w 5"/>
                    <a:gd name="T17" fmla="*/ 0 h 3"/>
                    <a:gd name="T18" fmla="*/ 0 w 5"/>
                    <a:gd name="T19" fmla="*/ 1 h 3"/>
                    <a:gd name="T20" fmla="*/ 0 w 5"/>
                    <a:gd name="T21" fmla="*/ 1 h 3"/>
                    <a:gd name="T22" fmla="*/ 0 w 5"/>
                    <a:gd name="T23" fmla="*/ 1 h 3"/>
                    <a:gd name="T24" fmla="*/ 0 w 5"/>
                    <a:gd name="T25" fmla="*/ 1 h 3"/>
                    <a:gd name="T26" fmla="*/ 0 w 5"/>
                    <a:gd name="T27" fmla="*/ 1 h 3"/>
                    <a:gd name="T28" fmla="*/ 0 w 5"/>
                    <a:gd name="T29" fmla="*/ 1 h 3"/>
                    <a:gd name="T30" fmla="*/ 0 w 5"/>
                    <a:gd name="T31" fmla="*/ 1 h 3"/>
                    <a:gd name="T32" fmla="*/ 0 w 5"/>
                    <a:gd name="T33" fmla="*/ 1 h 3"/>
                    <a:gd name="T34" fmla="*/ 0 w 5"/>
                    <a:gd name="T35" fmla="*/ 1 h 3"/>
                    <a:gd name="T36" fmla="*/ 0 w 5"/>
                    <a:gd name="T37" fmla="*/ 1 h 3"/>
                    <a:gd name="T38" fmla="*/ 1 w 5"/>
                    <a:gd name="T39" fmla="*/ 1 h 3"/>
                    <a:gd name="T40" fmla="*/ 1 w 5"/>
                    <a:gd name="T41" fmla="*/ 1 h 3"/>
                    <a:gd name="T42" fmla="*/ 1 w 5"/>
                    <a:gd name="T43" fmla="*/ 1 h 3"/>
                    <a:gd name="T44" fmla="*/ 2 w 5"/>
                    <a:gd name="T45" fmla="*/ 1 h 3"/>
                    <a:gd name="T46" fmla="*/ 2 w 5"/>
                    <a:gd name="T47" fmla="*/ 1 h 3"/>
                    <a:gd name="T48" fmla="*/ 3 w 5"/>
                    <a:gd name="T49" fmla="*/ 1 h 3"/>
                    <a:gd name="T50" fmla="*/ 3 w 5"/>
                    <a:gd name="T51" fmla="*/ 1 h 3"/>
                    <a:gd name="T52" fmla="*/ 4 w 5"/>
                    <a:gd name="T53" fmla="*/ 2 h 3"/>
                    <a:gd name="T54" fmla="*/ 5 w 5"/>
                    <a:gd name="T55" fmla="*/ 3 h 3"/>
                    <a:gd name="T56" fmla="*/ 5 w 5"/>
                    <a:gd name="T57" fmla="*/ 3 h 3"/>
                    <a:gd name="T58" fmla="*/ 5 w 5"/>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3">
                      <a:moveTo>
                        <a:pt x="5" y="3"/>
                      </a:moveTo>
                      <a:lnTo>
                        <a:pt x="5" y="3"/>
                      </a:lnTo>
                      <a:lnTo>
                        <a:pt x="4" y="2"/>
                      </a:lnTo>
                      <a:lnTo>
                        <a:pt x="3" y="2"/>
                      </a:lnTo>
                      <a:lnTo>
                        <a:pt x="2" y="1"/>
                      </a:lnTo>
                      <a:lnTo>
                        <a:pt x="1" y="0"/>
                      </a:lnTo>
                      <a:lnTo>
                        <a:pt x="1" y="0"/>
                      </a:lnTo>
                      <a:lnTo>
                        <a:pt x="0" y="0"/>
                      </a:lnTo>
                      <a:lnTo>
                        <a:pt x="0" y="0"/>
                      </a:lnTo>
                      <a:lnTo>
                        <a:pt x="0" y="1"/>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2" y="1"/>
                      </a:lnTo>
                      <a:lnTo>
                        <a:pt x="2" y="1"/>
                      </a:lnTo>
                      <a:lnTo>
                        <a:pt x="3" y="1"/>
                      </a:lnTo>
                      <a:lnTo>
                        <a:pt x="3" y="1"/>
                      </a:lnTo>
                      <a:lnTo>
                        <a:pt x="4" y="2"/>
                      </a:lnTo>
                      <a:lnTo>
                        <a:pt x="5" y="3"/>
                      </a:lnTo>
                      <a:lnTo>
                        <a:pt x="5" y="3"/>
                      </a:lnTo>
                      <a:lnTo>
                        <a:pt x="5"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53" name="Freeform 1189">
                  <a:extLst>
                    <a:ext uri="{FF2B5EF4-FFF2-40B4-BE49-F238E27FC236}">
                      <a16:creationId xmlns:a16="http://schemas.microsoft.com/office/drawing/2014/main" id="{6434F396-59F3-4C9A-8704-DBDA9C73D767}"/>
                    </a:ext>
                  </a:extLst>
                </p:cNvPr>
                <p:cNvSpPr>
                  <a:spLocks/>
                </p:cNvSpPr>
                <p:nvPr/>
              </p:nvSpPr>
              <p:spPr bwMode="auto">
                <a:xfrm>
                  <a:off x="3106" y="1414"/>
                  <a:ext cx="1" cy="7"/>
                </a:xfrm>
                <a:custGeom>
                  <a:avLst/>
                  <a:gdLst>
                    <a:gd name="T0" fmla="*/ 0 w 1"/>
                    <a:gd name="T1" fmla="*/ 6 h 7"/>
                    <a:gd name="T2" fmla="*/ 0 w 1"/>
                    <a:gd name="T3" fmla="*/ 6 h 7"/>
                    <a:gd name="T4" fmla="*/ 1 w 1"/>
                    <a:gd name="T5" fmla="*/ 5 h 7"/>
                    <a:gd name="T6" fmla="*/ 1 w 1"/>
                    <a:gd name="T7" fmla="*/ 3 h 7"/>
                    <a:gd name="T8" fmla="*/ 1 w 1"/>
                    <a:gd name="T9" fmla="*/ 3 h 7"/>
                    <a:gd name="T10" fmla="*/ 1 w 1"/>
                    <a:gd name="T11" fmla="*/ 2 h 7"/>
                    <a:gd name="T12" fmla="*/ 1 w 1"/>
                    <a:gd name="T13" fmla="*/ 1 h 7"/>
                    <a:gd name="T14" fmla="*/ 1 w 1"/>
                    <a:gd name="T15" fmla="*/ 0 h 7"/>
                    <a:gd name="T16" fmla="*/ 1 w 1"/>
                    <a:gd name="T17" fmla="*/ 0 h 7"/>
                    <a:gd name="T18" fmla="*/ 0 w 1"/>
                    <a:gd name="T19" fmla="*/ 0 h 7"/>
                    <a:gd name="T20" fmla="*/ 0 w 1"/>
                    <a:gd name="T21" fmla="*/ 0 h 7"/>
                    <a:gd name="T22" fmla="*/ 1 w 1"/>
                    <a:gd name="T23" fmla="*/ 2 h 7"/>
                    <a:gd name="T24" fmla="*/ 1 w 1"/>
                    <a:gd name="T25" fmla="*/ 3 h 7"/>
                    <a:gd name="T26" fmla="*/ 1 w 1"/>
                    <a:gd name="T27" fmla="*/ 5 h 7"/>
                    <a:gd name="T28" fmla="*/ 0 w 1"/>
                    <a:gd name="T29" fmla="*/ 6 h 7"/>
                    <a:gd name="T30" fmla="*/ 0 w 1"/>
                    <a:gd name="T31" fmla="*/ 6 h 7"/>
                    <a:gd name="T32" fmla="*/ 0 w 1"/>
                    <a:gd name="T33" fmla="*/ 7 h 7"/>
                    <a:gd name="T34" fmla="*/ 0 w 1"/>
                    <a:gd name="T35"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7">
                      <a:moveTo>
                        <a:pt x="0" y="6"/>
                      </a:moveTo>
                      <a:lnTo>
                        <a:pt x="0" y="6"/>
                      </a:lnTo>
                      <a:lnTo>
                        <a:pt x="1" y="5"/>
                      </a:lnTo>
                      <a:lnTo>
                        <a:pt x="1" y="3"/>
                      </a:lnTo>
                      <a:lnTo>
                        <a:pt x="1" y="3"/>
                      </a:lnTo>
                      <a:lnTo>
                        <a:pt x="1" y="2"/>
                      </a:lnTo>
                      <a:lnTo>
                        <a:pt x="1" y="1"/>
                      </a:lnTo>
                      <a:lnTo>
                        <a:pt x="1" y="0"/>
                      </a:lnTo>
                      <a:lnTo>
                        <a:pt x="1" y="0"/>
                      </a:lnTo>
                      <a:lnTo>
                        <a:pt x="0" y="0"/>
                      </a:lnTo>
                      <a:lnTo>
                        <a:pt x="0" y="0"/>
                      </a:lnTo>
                      <a:lnTo>
                        <a:pt x="1" y="2"/>
                      </a:lnTo>
                      <a:lnTo>
                        <a:pt x="1" y="3"/>
                      </a:lnTo>
                      <a:lnTo>
                        <a:pt x="1" y="5"/>
                      </a:lnTo>
                      <a:lnTo>
                        <a:pt x="0" y="6"/>
                      </a:lnTo>
                      <a:lnTo>
                        <a:pt x="0" y="6"/>
                      </a:lnTo>
                      <a:lnTo>
                        <a:pt x="0" y="7"/>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54" name="Freeform 1190">
                  <a:extLst>
                    <a:ext uri="{FF2B5EF4-FFF2-40B4-BE49-F238E27FC236}">
                      <a16:creationId xmlns:a16="http://schemas.microsoft.com/office/drawing/2014/main" id="{0BC914B5-9F55-4E22-A11C-252494519A2D}"/>
                    </a:ext>
                  </a:extLst>
                </p:cNvPr>
                <p:cNvSpPr>
                  <a:spLocks/>
                </p:cNvSpPr>
                <p:nvPr/>
              </p:nvSpPr>
              <p:spPr bwMode="auto">
                <a:xfrm>
                  <a:off x="3106" y="1414"/>
                  <a:ext cx="1" cy="7"/>
                </a:xfrm>
                <a:custGeom>
                  <a:avLst/>
                  <a:gdLst>
                    <a:gd name="T0" fmla="*/ 0 w 1"/>
                    <a:gd name="T1" fmla="*/ 6 h 7"/>
                    <a:gd name="T2" fmla="*/ 0 w 1"/>
                    <a:gd name="T3" fmla="*/ 6 h 7"/>
                    <a:gd name="T4" fmla="*/ 1 w 1"/>
                    <a:gd name="T5" fmla="*/ 5 h 7"/>
                    <a:gd name="T6" fmla="*/ 1 w 1"/>
                    <a:gd name="T7" fmla="*/ 3 h 7"/>
                    <a:gd name="T8" fmla="*/ 1 w 1"/>
                    <a:gd name="T9" fmla="*/ 3 h 7"/>
                    <a:gd name="T10" fmla="*/ 1 w 1"/>
                    <a:gd name="T11" fmla="*/ 2 h 7"/>
                    <a:gd name="T12" fmla="*/ 1 w 1"/>
                    <a:gd name="T13" fmla="*/ 1 h 7"/>
                    <a:gd name="T14" fmla="*/ 1 w 1"/>
                    <a:gd name="T15" fmla="*/ 0 h 7"/>
                    <a:gd name="T16" fmla="*/ 1 w 1"/>
                    <a:gd name="T17" fmla="*/ 0 h 7"/>
                    <a:gd name="T18" fmla="*/ 0 w 1"/>
                    <a:gd name="T19" fmla="*/ 0 h 7"/>
                    <a:gd name="T20" fmla="*/ 0 w 1"/>
                    <a:gd name="T21" fmla="*/ 0 h 7"/>
                    <a:gd name="T22" fmla="*/ 1 w 1"/>
                    <a:gd name="T23" fmla="*/ 2 h 7"/>
                    <a:gd name="T24" fmla="*/ 1 w 1"/>
                    <a:gd name="T25" fmla="*/ 3 h 7"/>
                    <a:gd name="T26" fmla="*/ 1 w 1"/>
                    <a:gd name="T27" fmla="*/ 5 h 7"/>
                    <a:gd name="T28" fmla="*/ 0 w 1"/>
                    <a:gd name="T29" fmla="*/ 6 h 7"/>
                    <a:gd name="T30" fmla="*/ 0 w 1"/>
                    <a:gd name="T31" fmla="*/ 6 h 7"/>
                    <a:gd name="T32" fmla="*/ 0 w 1"/>
                    <a:gd name="T33" fmla="*/ 7 h 7"/>
                    <a:gd name="T34" fmla="*/ 0 w 1"/>
                    <a:gd name="T35"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7">
                      <a:moveTo>
                        <a:pt x="0" y="6"/>
                      </a:moveTo>
                      <a:lnTo>
                        <a:pt x="0" y="6"/>
                      </a:lnTo>
                      <a:lnTo>
                        <a:pt x="1" y="5"/>
                      </a:lnTo>
                      <a:lnTo>
                        <a:pt x="1" y="3"/>
                      </a:lnTo>
                      <a:lnTo>
                        <a:pt x="1" y="3"/>
                      </a:lnTo>
                      <a:lnTo>
                        <a:pt x="1" y="2"/>
                      </a:lnTo>
                      <a:lnTo>
                        <a:pt x="1" y="1"/>
                      </a:lnTo>
                      <a:lnTo>
                        <a:pt x="1" y="0"/>
                      </a:lnTo>
                      <a:lnTo>
                        <a:pt x="1" y="0"/>
                      </a:lnTo>
                      <a:lnTo>
                        <a:pt x="0" y="0"/>
                      </a:lnTo>
                      <a:lnTo>
                        <a:pt x="0" y="0"/>
                      </a:lnTo>
                      <a:lnTo>
                        <a:pt x="1" y="2"/>
                      </a:lnTo>
                      <a:lnTo>
                        <a:pt x="1" y="3"/>
                      </a:lnTo>
                      <a:lnTo>
                        <a:pt x="1" y="5"/>
                      </a:lnTo>
                      <a:lnTo>
                        <a:pt x="0" y="6"/>
                      </a:lnTo>
                      <a:lnTo>
                        <a:pt x="0" y="6"/>
                      </a:lnTo>
                      <a:lnTo>
                        <a:pt x="0" y="7"/>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55" name="Freeform 1191">
                  <a:extLst>
                    <a:ext uri="{FF2B5EF4-FFF2-40B4-BE49-F238E27FC236}">
                      <a16:creationId xmlns:a16="http://schemas.microsoft.com/office/drawing/2014/main" id="{CD0162E7-98DF-49C2-AEC2-AB34ED0CD9FE}"/>
                    </a:ext>
                  </a:extLst>
                </p:cNvPr>
                <p:cNvSpPr>
                  <a:spLocks/>
                </p:cNvSpPr>
                <p:nvPr/>
              </p:nvSpPr>
              <p:spPr bwMode="auto">
                <a:xfrm>
                  <a:off x="3115" y="1407"/>
                  <a:ext cx="1" cy="16"/>
                </a:xfrm>
                <a:custGeom>
                  <a:avLst/>
                  <a:gdLst>
                    <a:gd name="T0" fmla="*/ 1 w 1"/>
                    <a:gd name="T1" fmla="*/ 15 h 16"/>
                    <a:gd name="T2" fmla="*/ 1 w 1"/>
                    <a:gd name="T3" fmla="*/ 15 h 16"/>
                    <a:gd name="T4" fmla="*/ 1 w 1"/>
                    <a:gd name="T5" fmla="*/ 15 h 16"/>
                    <a:gd name="T6" fmla="*/ 1 w 1"/>
                    <a:gd name="T7" fmla="*/ 14 h 16"/>
                    <a:gd name="T8" fmla="*/ 1 w 1"/>
                    <a:gd name="T9" fmla="*/ 14 h 16"/>
                    <a:gd name="T10" fmla="*/ 0 w 1"/>
                    <a:gd name="T11" fmla="*/ 12 h 16"/>
                    <a:gd name="T12" fmla="*/ 0 w 1"/>
                    <a:gd name="T13" fmla="*/ 12 h 16"/>
                    <a:gd name="T14" fmla="*/ 0 w 1"/>
                    <a:gd name="T15" fmla="*/ 10 h 16"/>
                    <a:gd name="T16" fmla="*/ 0 w 1"/>
                    <a:gd name="T17" fmla="*/ 8 h 16"/>
                    <a:gd name="T18" fmla="*/ 0 w 1"/>
                    <a:gd name="T19" fmla="*/ 8 h 16"/>
                    <a:gd name="T20" fmla="*/ 0 w 1"/>
                    <a:gd name="T21" fmla="*/ 6 h 16"/>
                    <a:gd name="T22" fmla="*/ 0 w 1"/>
                    <a:gd name="T23" fmla="*/ 4 h 16"/>
                    <a:gd name="T24" fmla="*/ 1 w 1"/>
                    <a:gd name="T25" fmla="*/ 2 h 16"/>
                    <a:gd name="T26" fmla="*/ 1 w 1"/>
                    <a:gd name="T27" fmla="*/ 0 h 16"/>
                    <a:gd name="T28" fmla="*/ 1 w 1"/>
                    <a:gd name="T29" fmla="*/ 0 h 16"/>
                    <a:gd name="T30" fmla="*/ 1 w 1"/>
                    <a:gd name="T31" fmla="*/ 0 h 16"/>
                    <a:gd name="T32" fmla="*/ 1 w 1"/>
                    <a:gd name="T33" fmla="*/ 0 h 16"/>
                    <a:gd name="T34" fmla="*/ 1 w 1"/>
                    <a:gd name="T35" fmla="*/ 2 h 16"/>
                    <a:gd name="T36" fmla="*/ 0 w 1"/>
                    <a:gd name="T37" fmla="*/ 4 h 16"/>
                    <a:gd name="T38" fmla="*/ 0 w 1"/>
                    <a:gd name="T39" fmla="*/ 9 h 16"/>
                    <a:gd name="T40" fmla="*/ 0 w 1"/>
                    <a:gd name="T41" fmla="*/ 9 h 16"/>
                    <a:gd name="T42" fmla="*/ 0 w 1"/>
                    <a:gd name="T43" fmla="*/ 11 h 16"/>
                    <a:gd name="T44" fmla="*/ 0 w 1"/>
                    <a:gd name="T45" fmla="*/ 13 h 16"/>
                    <a:gd name="T46" fmla="*/ 0 w 1"/>
                    <a:gd name="T47" fmla="*/ 13 h 16"/>
                    <a:gd name="T48" fmla="*/ 0 w 1"/>
                    <a:gd name="T49" fmla="*/ 14 h 16"/>
                    <a:gd name="T50" fmla="*/ 1 w 1"/>
                    <a:gd name="T51" fmla="*/ 15 h 16"/>
                    <a:gd name="T52" fmla="*/ 1 w 1"/>
                    <a:gd name="T53" fmla="*/ 15 h 16"/>
                    <a:gd name="T54" fmla="*/ 1 w 1"/>
                    <a:gd name="T55" fmla="*/ 15 h 16"/>
                    <a:gd name="T56" fmla="*/ 1 w 1"/>
                    <a:gd name="T57" fmla="*/ 16 h 16"/>
                    <a:gd name="T58" fmla="*/ 1 w 1"/>
                    <a:gd name="T59" fmla="*/ 16 h 16"/>
                    <a:gd name="T60" fmla="*/ 1 w 1"/>
                    <a:gd name="T61" fmla="*/ 16 h 16"/>
                    <a:gd name="T62" fmla="*/ 1 w 1"/>
                    <a:gd name="T6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 h="16">
                      <a:moveTo>
                        <a:pt x="1" y="15"/>
                      </a:moveTo>
                      <a:lnTo>
                        <a:pt x="1" y="15"/>
                      </a:lnTo>
                      <a:lnTo>
                        <a:pt x="1" y="15"/>
                      </a:lnTo>
                      <a:lnTo>
                        <a:pt x="1" y="14"/>
                      </a:lnTo>
                      <a:lnTo>
                        <a:pt x="1" y="14"/>
                      </a:lnTo>
                      <a:lnTo>
                        <a:pt x="0" y="12"/>
                      </a:lnTo>
                      <a:lnTo>
                        <a:pt x="0" y="12"/>
                      </a:lnTo>
                      <a:lnTo>
                        <a:pt x="0" y="10"/>
                      </a:lnTo>
                      <a:lnTo>
                        <a:pt x="0" y="8"/>
                      </a:lnTo>
                      <a:lnTo>
                        <a:pt x="0" y="8"/>
                      </a:lnTo>
                      <a:lnTo>
                        <a:pt x="0" y="6"/>
                      </a:lnTo>
                      <a:lnTo>
                        <a:pt x="0" y="4"/>
                      </a:lnTo>
                      <a:lnTo>
                        <a:pt x="1" y="2"/>
                      </a:lnTo>
                      <a:lnTo>
                        <a:pt x="1" y="0"/>
                      </a:lnTo>
                      <a:lnTo>
                        <a:pt x="1" y="0"/>
                      </a:lnTo>
                      <a:lnTo>
                        <a:pt x="1" y="0"/>
                      </a:lnTo>
                      <a:lnTo>
                        <a:pt x="1" y="0"/>
                      </a:lnTo>
                      <a:lnTo>
                        <a:pt x="1" y="2"/>
                      </a:lnTo>
                      <a:lnTo>
                        <a:pt x="0" y="4"/>
                      </a:lnTo>
                      <a:lnTo>
                        <a:pt x="0" y="9"/>
                      </a:lnTo>
                      <a:lnTo>
                        <a:pt x="0" y="9"/>
                      </a:lnTo>
                      <a:lnTo>
                        <a:pt x="0" y="11"/>
                      </a:lnTo>
                      <a:lnTo>
                        <a:pt x="0" y="13"/>
                      </a:lnTo>
                      <a:lnTo>
                        <a:pt x="0" y="13"/>
                      </a:lnTo>
                      <a:lnTo>
                        <a:pt x="0" y="14"/>
                      </a:lnTo>
                      <a:lnTo>
                        <a:pt x="1" y="15"/>
                      </a:lnTo>
                      <a:lnTo>
                        <a:pt x="1" y="15"/>
                      </a:lnTo>
                      <a:lnTo>
                        <a:pt x="1" y="15"/>
                      </a:lnTo>
                      <a:lnTo>
                        <a:pt x="1" y="16"/>
                      </a:lnTo>
                      <a:lnTo>
                        <a:pt x="1" y="16"/>
                      </a:lnTo>
                      <a:lnTo>
                        <a:pt x="1" y="16"/>
                      </a:lnTo>
                      <a:lnTo>
                        <a:pt x="1"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56" name="Freeform 1192">
                  <a:extLst>
                    <a:ext uri="{FF2B5EF4-FFF2-40B4-BE49-F238E27FC236}">
                      <a16:creationId xmlns:a16="http://schemas.microsoft.com/office/drawing/2014/main" id="{BB97B960-6D62-40EF-B6A3-ADB2C5C5331A}"/>
                    </a:ext>
                  </a:extLst>
                </p:cNvPr>
                <p:cNvSpPr>
                  <a:spLocks/>
                </p:cNvSpPr>
                <p:nvPr/>
              </p:nvSpPr>
              <p:spPr bwMode="auto">
                <a:xfrm>
                  <a:off x="3115" y="1407"/>
                  <a:ext cx="1" cy="16"/>
                </a:xfrm>
                <a:custGeom>
                  <a:avLst/>
                  <a:gdLst>
                    <a:gd name="T0" fmla="*/ 1 w 1"/>
                    <a:gd name="T1" fmla="*/ 15 h 16"/>
                    <a:gd name="T2" fmla="*/ 1 w 1"/>
                    <a:gd name="T3" fmla="*/ 15 h 16"/>
                    <a:gd name="T4" fmla="*/ 1 w 1"/>
                    <a:gd name="T5" fmla="*/ 15 h 16"/>
                    <a:gd name="T6" fmla="*/ 1 w 1"/>
                    <a:gd name="T7" fmla="*/ 14 h 16"/>
                    <a:gd name="T8" fmla="*/ 1 w 1"/>
                    <a:gd name="T9" fmla="*/ 14 h 16"/>
                    <a:gd name="T10" fmla="*/ 0 w 1"/>
                    <a:gd name="T11" fmla="*/ 12 h 16"/>
                    <a:gd name="T12" fmla="*/ 0 w 1"/>
                    <a:gd name="T13" fmla="*/ 12 h 16"/>
                    <a:gd name="T14" fmla="*/ 0 w 1"/>
                    <a:gd name="T15" fmla="*/ 10 h 16"/>
                    <a:gd name="T16" fmla="*/ 0 w 1"/>
                    <a:gd name="T17" fmla="*/ 8 h 16"/>
                    <a:gd name="T18" fmla="*/ 0 w 1"/>
                    <a:gd name="T19" fmla="*/ 8 h 16"/>
                    <a:gd name="T20" fmla="*/ 0 w 1"/>
                    <a:gd name="T21" fmla="*/ 6 h 16"/>
                    <a:gd name="T22" fmla="*/ 0 w 1"/>
                    <a:gd name="T23" fmla="*/ 4 h 16"/>
                    <a:gd name="T24" fmla="*/ 1 w 1"/>
                    <a:gd name="T25" fmla="*/ 2 h 16"/>
                    <a:gd name="T26" fmla="*/ 1 w 1"/>
                    <a:gd name="T27" fmla="*/ 0 h 16"/>
                    <a:gd name="T28" fmla="*/ 1 w 1"/>
                    <a:gd name="T29" fmla="*/ 0 h 16"/>
                    <a:gd name="T30" fmla="*/ 1 w 1"/>
                    <a:gd name="T31" fmla="*/ 0 h 16"/>
                    <a:gd name="T32" fmla="*/ 1 w 1"/>
                    <a:gd name="T33" fmla="*/ 0 h 16"/>
                    <a:gd name="T34" fmla="*/ 1 w 1"/>
                    <a:gd name="T35" fmla="*/ 2 h 16"/>
                    <a:gd name="T36" fmla="*/ 0 w 1"/>
                    <a:gd name="T37" fmla="*/ 4 h 16"/>
                    <a:gd name="T38" fmla="*/ 0 w 1"/>
                    <a:gd name="T39" fmla="*/ 9 h 16"/>
                    <a:gd name="T40" fmla="*/ 0 w 1"/>
                    <a:gd name="T41" fmla="*/ 9 h 16"/>
                    <a:gd name="T42" fmla="*/ 0 w 1"/>
                    <a:gd name="T43" fmla="*/ 11 h 16"/>
                    <a:gd name="T44" fmla="*/ 0 w 1"/>
                    <a:gd name="T45" fmla="*/ 13 h 16"/>
                    <a:gd name="T46" fmla="*/ 0 w 1"/>
                    <a:gd name="T47" fmla="*/ 13 h 16"/>
                    <a:gd name="T48" fmla="*/ 0 w 1"/>
                    <a:gd name="T49" fmla="*/ 14 h 16"/>
                    <a:gd name="T50" fmla="*/ 1 w 1"/>
                    <a:gd name="T51" fmla="*/ 15 h 16"/>
                    <a:gd name="T52" fmla="*/ 1 w 1"/>
                    <a:gd name="T53" fmla="*/ 15 h 16"/>
                    <a:gd name="T54" fmla="*/ 1 w 1"/>
                    <a:gd name="T55" fmla="*/ 15 h 16"/>
                    <a:gd name="T56" fmla="*/ 1 w 1"/>
                    <a:gd name="T57" fmla="*/ 16 h 16"/>
                    <a:gd name="T58" fmla="*/ 1 w 1"/>
                    <a:gd name="T59" fmla="*/ 16 h 16"/>
                    <a:gd name="T60" fmla="*/ 1 w 1"/>
                    <a:gd name="T61" fmla="*/ 16 h 16"/>
                    <a:gd name="T62" fmla="*/ 1 w 1"/>
                    <a:gd name="T6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 h="16">
                      <a:moveTo>
                        <a:pt x="1" y="15"/>
                      </a:moveTo>
                      <a:lnTo>
                        <a:pt x="1" y="15"/>
                      </a:lnTo>
                      <a:lnTo>
                        <a:pt x="1" y="15"/>
                      </a:lnTo>
                      <a:lnTo>
                        <a:pt x="1" y="14"/>
                      </a:lnTo>
                      <a:lnTo>
                        <a:pt x="1" y="14"/>
                      </a:lnTo>
                      <a:lnTo>
                        <a:pt x="0" y="12"/>
                      </a:lnTo>
                      <a:lnTo>
                        <a:pt x="0" y="12"/>
                      </a:lnTo>
                      <a:lnTo>
                        <a:pt x="0" y="10"/>
                      </a:lnTo>
                      <a:lnTo>
                        <a:pt x="0" y="8"/>
                      </a:lnTo>
                      <a:lnTo>
                        <a:pt x="0" y="8"/>
                      </a:lnTo>
                      <a:lnTo>
                        <a:pt x="0" y="6"/>
                      </a:lnTo>
                      <a:lnTo>
                        <a:pt x="0" y="4"/>
                      </a:lnTo>
                      <a:lnTo>
                        <a:pt x="1" y="2"/>
                      </a:lnTo>
                      <a:lnTo>
                        <a:pt x="1" y="0"/>
                      </a:lnTo>
                      <a:lnTo>
                        <a:pt x="1" y="0"/>
                      </a:lnTo>
                      <a:lnTo>
                        <a:pt x="1" y="0"/>
                      </a:lnTo>
                      <a:lnTo>
                        <a:pt x="1" y="0"/>
                      </a:lnTo>
                      <a:lnTo>
                        <a:pt x="1" y="2"/>
                      </a:lnTo>
                      <a:lnTo>
                        <a:pt x="0" y="4"/>
                      </a:lnTo>
                      <a:lnTo>
                        <a:pt x="0" y="9"/>
                      </a:lnTo>
                      <a:lnTo>
                        <a:pt x="0" y="9"/>
                      </a:lnTo>
                      <a:lnTo>
                        <a:pt x="0" y="11"/>
                      </a:lnTo>
                      <a:lnTo>
                        <a:pt x="0" y="13"/>
                      </a:lnTo>
                      <a:lnTo>
                        <a:pt x="0" y="13"/>
                      </a:lnTo>
                      <a:lnTo>
                        <a:pt x="0" y="14"/>
                      </a:lnTo>
                      <a:lnTo>
                        <a:pt x="1" y="15"/>
                      </a:lnTo>
                      <a:lnTo>
                        <a:pt x="1" y="15"/>
                      </a:lnTo>
                      <a:lnTo>
                        <a:pt x="1" y="15"/>
                      </a:lnTo>
                      <a:lnTo>
                        <a:pt x="1" y="16"/>
                      </a:lnTo>
                      <a:lnTo>
                        <a:pt x="1" y="16"/>
                      </a:lnTo>
                      <a:lnTo>
                        <a:pt x="1" y="16"/>
                      </a:lnTo>
                      <a:lnTo>
                        <a:pt x="1"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57" name="Freeform 1193">
                  <a:extLst>
                    <a:ext uri="{FF2B5EF4-FFF2-40B4-BE49-F238E27FC236}">
                      <a16:creationId xmlns:a16="http://schemas.microsoft.com/office/drawing/2014/main" id="{BA3A1211-A4C8-4113-8068-8385EE5A8FC3}"/>
                    </a:ext>
                  </a:extLst>
                </p:cNvPr>
                <p:cNvSpPr>
                  <a:spLocks/>
                </p:cNvSpPr>
                <p:nvPr/>
              </p:nvSpPr>
              <p:spPr bwMode="auto">
                <a:xfrm>
                  <a:off x="3115" y="1410"/>
                  <a:ext cx="3" cy="7"/>
                </a:xfrm>
                <a:custGeom>
                  <a:avLst/>
                  <a:gdLst>
                    <a:gd name="T0" fmla="*/ 0 w 3"/>
                    <a:gd name="T1" fmla="*/ 7 h 7"/>
                    <a:gd name="T2" fmla="*/ 0 w 3"/>
                    <a:gd name="T3" fmla="*/ 7 h 7"/>
                    <a:gd name="T4" fmla="*/ 1 w 3"/>
                    <a:gd name="T5" fmla="*/ 6 h 7"/>
                    <a:gd name="T6" fmla="*/ 2 w 3"/>
                    <a:gd name="T7" fmla="*/ 4 h 7"/>
                    <a:gd name="T8" fmla="*/ 2 w 3"/>
                    <a:gd name="T9" fmla="*/ 4 h 7"/>
                    <a:gd name="T10" fmla="*/ 2 w 3"/>
                    <a:gd name="T11" fmla="*/ 2 h 7"/>
                    <a:gd name="T12" fmla="*/ 3 w 3"/>
                    <a:gd name="T13" fmla="*/ 0 h 7"/>
                    <a:gd name="T14" fmla="*/ 3 w 3"/>
                    <a:gd name="T15" fmla="*/ 0 h 7"/>
                    <a:gd name="T16" fmla="*/ 3 w 3"/>
                    <a:gd name="T17" fmla="*/ 0 h 7"/>
                    <a:gd name="T18" fmla="*/ 2 w 3"/>
                    <a:gd name="T19" fmla="*/ 0 h 7"/>
                    <a:gd name="T20" fmla="*/ 2 w 3"/>
                    <a:gd name="T21" fmla="*/ 0 h 7"/>
                    <a:gd name="T22" fmla="*/ 2 w 3"/>
                    <a:gd name="T23" fmla="*/ 2 h 7"/>
                    <a:gd name="T24" fmla="*/ 1 w 3"/>
                    <a:gd name="T25" fmla="*/ 4 h 7"/>
                    <a:gd name="T26" fmla="*/ 1 w 3"/>
                    <a:gd name="T27" fmla="*/ 4 h 7"/>
                    <a:gd name="T28" fmla="*/ 1 w 3"/>
                    <a:gd name="T29" fmla="*/ 5 h 7"/>
                    <a:gd name="T30" fmla="*/ 0 w 3"/>
                    <a:gd name="T31" fmla="*/ 6 h 7"/>
                    <a:gd name="T32" fmla="*/ 0 w 3"/>
                    <a:gd name="T33" fmla="*/ 6 h 7"/>
                    <a:gd name="T34" fmla="*/ 0 w 3"/>
                    <a:gd name="T35" fmla="*/ 6 h 7"/>
                    <a:gd name="T36" fmla="*/ 0 w 3"/>
                    <a:gd name="T37" fmla="*/ 7 h 7"/>
                    <a:gd name="T38" fmla="*/ 0 w 3"/>
                    <a:gd name="T39" fmla="*/ 7 h 7"/>
                    <a:gd name="T40" fmla="*/ 0 w 3"/>
                    <a:gd name="T41" fmla="*/ 7 h 7"/>
                    <a:gd name="T42" fmla="*/ 0 w 3"/>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7">
                      <a:moveTo>
                        <a:pt x="0" y="7"/>
                      </a:moveTo>
                      <a:lnTo>
                        <a:pt x="0" y="7"/>
                      </a:lnTo>
                      <a:lnTo>
                        <a:pt x="1" y="6"/>
                      </a:lnTo>
                      <a:lnTo>
                        <a:pt x="2" y="4"/>
                      </a:lnTo>
                      <a:lnTo>
                        <a:pt x="2" y="4"/>
                      </a:lnTo>
                      <a:lnTo>
                        <a:pt x="2" y="2"/>
                      </a:lnTo>
                      <a:lnTo>
                        <a:pt x="3" y="0"/>
                      </a:lnTo>
                      <a:lnTo>
                        <a:pt x="3" y="0"/>
                      </a:lnTo>
                      <a:lnTo>
                        <a:pt x="3" y="0"/>
                      </a:lnTo>
                      <a:lnTo>
                        <a:pt x="2" y="0"/>
                      </a:lnTo>
                      <a:lnTo>
                        <a:pt x="2" y="0"/>
                      </a:lnTo>
                      <a:lnTo>
                        <a:pt x="2" y="2"/>
                      </a:lnTo>
                      <a:lnTo>
                        <a:pt x="1" y="4"/>
                      </a:lnTo>
                      <a:lnTo>
                        <a:pt x="1" y="4"/>
                      </a:lnTo>
                      <a:lnTo>
                        <a:pt x="1" y="5"/>
                      </a:lnTo>
                      <a:lnTo>
                        <a:pt x="0" y="6"/>
                      </a:lnTo>
                      <a:lnTo>
                        <a:pt x="0" y="6"/>
                      </a:lnTo>
                      <a:lnTo>
                        <a:pt x="0" y="6"/>
                      </a:lnTo>
                      <a:lnTo>
                        <a:pt x="0" y="7"/>
                      </a:lnTo>
                      <a:lnTo>
                        <a:pt x="0" y="7"/>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58" name="Freeform 1194">
                  <a:extLst>
                    <a:ext uri="{FF2B5EF4-FFF2-40B4-BE49-F238E27FC236}">
                      <a16:creationId xmlns:a16="http://schemas.microsoft.com/office/drawing/2014/main" id="{4FB20F51-B056-45C7-A814-204E0A1C89F8}"/>
                    </a:ext>
                  </a:extLst>
                </p:cNvPr>
                <p:cNvSpPr>
                  <a:spLocks/>
                </p:cNvSpPr>
                <p:nvPr/>
              </p:nvSpPr>
              <p:spPr bwMode="auto">
                <a:xfrm>
                  <a:off x="3115" y="1410"/>
                  <a:ext cx="3" cy="7"/>
                </a:xfrm>
                <a:custGeom>
                  <a:avLst/>
                  <a:gdLst>
                    <a:gd name="T0" fmla="*/ 0 w 3"/>
                    <a:gd name="T1" fmla="*/ 7 h 7"/>
                    <a:gd name="T2" fmla="*/ 0 w 3"/>
                    <a:gd name="T3" fmla="*/ 7 h 7"/>
                    <a:gd name="T4" fmla="*/ 1 w 3"/>
                    <a:gd name="T5" fmla="*/ 6 h 7"/>
                    <a:gd name="T6" fmla="*/ 2 w 3"/>
                    <a:gd name="T7" fmla="*/ 4 h 7"/>
                    <a:gd name="T8" fmla="*/ 2 w 3"/>
                    <a:gd name="T9" fmla="*/ 4 h 7"/>
                    <a:gd name="T10" fmla="*/ 2 w 3"/>
                    <a:gd name="T11" fmla="*/ 2 h 7"/>
                    <a:gd name="T12" fmla="*/ 3 w 3"/>
                    <a:gd name="T13" fmla="*/ 0 h 7"/>
                    <a:gd name="T14" fmla="*/ 3 w 3"/>
                    <a:gd name="T15" fmla="*/ 0 h 7"/>
                    <a:gd name="T16" fmla="*/ 3 w 3"/>
                    <a:gd name="T17" fmla="*/ 0 h 7"/>
                    <a:gd name="T18" fmla="*/ 2 w 3"/>
                    <a:gd name="T19" fmla="*/ 0 h 7"/>
                    <a:gd name="T20" fmla="*/ 2 w 3"/>
                    <a:gd name="T21" fmla="*/ 0 h 7"/>
                    <a:gd name="T22" fmla="*/ 2 w 3"/>
                    <a:gd name="T23" fmla="*/ 2 h 7"/>
                    <a:gd name="T24" fmla="*/ 1 w 3"/>
                    <a:gd name="T25" fmla="*/ 4 h 7"/>
                    <a:gd name="T26" fmla="*/ 1 w 3"/>
                    <a:gd name="T27" fmla="*/ 4 h 7"/>
                    <a:gd name="T28" fmla="*/ 1 w 3"/>
                    <a:gd name="T29" fmla="*/ 5 h 7"/>
                    <a:gd name="T30" fmla="*/ 0 w 3"/>
                    <a:gd name="T31" fmla="*/ 6 h 7"/>
                    <a:gd name="T32" fmla="*/ 0 w 3"/>
                    <a:gd name="T33" fmla="*/ 6 h 7"/>
                    <a:gd name="T34" fmla="*/ 0 w 3"/>
                    <a:gd name="T35" fmla="*/ 6 h 7"/>
                    <a:gd name="T36" fmla="*/ 0 w 3"/>
                    <a:gd name="T37" fmla="*/ 7 h 7"/>
                    <a:gd name="T38" fmla="*/ 0 w 3"/>
                    <a:gd name="T39" fmla="*/ 7 h 7"/>
                    <a:gd name="T40" fmla="*/ 0 w 3"/>
                    <a:gd name="T41" fmla="*/ 7 h 7"/>
                    <a:gd name="T42" fmla="*/ 0 w 3"/>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7">
                      <a:moveTo>
                        <a:pt x="0" y="7"/>
                      </a:moveTo>
                      <a:lnTo>
                        <a:pt x="0" y="7"/>
                      </a:lnTo>
                      <a:lnTo>
                        <a:pt x="1" y="6"/>
                      </a:lnTo>
                      <a:lnTo>
                        <a:pt x="2" y="4"/>
                      </a:lnTo>
                      <a:lnTo>
                        <a:pt x="2" y="4"/>
                      </a:lnTo>
                      <a:lnTo>
                        <a:pt x="2" y="2"/>
                      </a:lnTo>
                      <a:lnTo>
                        <a:pt x="3" y="0"/>
                      </a:lnTo>
                      <a:lnTo>
                        <a:pt x="3" y="0"/>
                      </a:lnTo>
                      <a:lnTo>
                        <a:pt x="3" y="0"/>
                      </a:lnTo>
                      <a:lnTo>
                        <a:pt x="2" y="0"/>
                      </a:lnTo>
                      <a:lnTo>
                        <a:pt x="2" y="0"/>
                      </a:lnTo>
                      <a:lnTo>
                        <a:pt x="2" y="2"/>
                      </a:lnTo>
                      <a:lnTo>
                        <a:pt x="1" y="4"/>
                      </a:lnTo>
                      <a:lnTo>
                        <a:pt x="1" y="4"/>
                      </a:lnTo>
                      <a:lnTo>
                        <a:pt x="1" y="5"/>
                      </a:lnTo>
                      <a:lnTo>
                        <a:pt x="0" y="6"/>
                      </a:lnTo>
                      <a:lnTo>
                        <a:pt x="0" y="6"/>
                      </a:lnTo>
                      <a:lnTo>
                        <a:pt x="0" y="6"/>
                      </a:lnTo>
                      <a:lnTo>
                        <a:pt x="0" y="7"/>
                      </a:lnTo>
                      <a:lnTo>
                        <a:pt x="0" y="7"/>
                      </a:lnTo>
                      <a:lnTo>
                        <a:pt x="0" y="7"/>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59" name="Freeform 1195">
                  <a:extLst>
                    <a:ext uri="{FF2B5EF4-FFF2-40B4-BE49-F238E27FC236}">
                      <a16:creationId xmlns:a16="http://schemas.microsoft.com/office/drawing/2014/main" id="{5909E8B4-292F-4D5C-99E6-7EE53813FF51}"/>
                    </a:ext>
                  </a:extLst>
                </p:cNvPr>
                <p:cNvSpPr>
                  <a:spLocks/>
                </p:cNvSpPr>
                <p:nvPr/>
              </p:nvSpPr>
              <p:spPr bwMode="auto">
                <a:xfrm>
                  <a:off x="3107" y="1407"/>
                  <a:ext cx="1" cy="9"/>
                </a:xfrm>
                <a:custGeom>
                  <a:avLst/>
                  <a:gdLst>
                    <a:gd name="T0" fmla="*/ 0 w 1"/>
                    <a:gd name="T1" fmla="*/ 9 h 9"/>
                    <a:gd name="T2" fmla="*/ 0 w 1"/>
                    <a:gd name="T3" fmla="*/ 9 h 9"/>
                    <a:gd name="T4" fmla="*/ 0 w 1"/>
                    <a:gd name="T5" fmla="*/ 8 h 9"/>
                    <a:gd name="T6" fmla="*/ 1 w 1"/>
                    <a:gd name="T7" fmla="*/ 7 h 9"/>
                    <a:gd name="T8" fmla="*/ 1 w 1"/>
                    <a:gd name="T9" fmla="*/ 6 h 9"/>
                    <a:gd name="T10" fmla="*/ 1 w 1"/>
                    <a:gd name="T11" fmla="*/ 6 h 9"/>
                    <a:gd name="T12" fmla="*/ 1 w 1"/>
                    <a:gd name="T13" fmla="*/ 3 h 9"/>
                    <a:gd name="T14" fmla="*/ 1 w 1"/>
                    <a:gd name="T15" fmla="*/ 0 h 9"/>
                    <a:gd name="T16" fmla="*/ 1 w 1"/>
                    <a:gd name="T17" fmla="*/ 0 h 9"/>
                    <a:gd name="T18" fmla="*/ 1 w 1"/>
                    <a:gd name="T19" fmla="*/ 0 h 9"/>
                    <a:gd name="T20" fmla="*/ 1 w 1"/>
                    <a:gd name="T21" fmla="*/ 0 h 9"/>
                    <a:gd name="T22" fmla="*/ 1 w 1"/>
                    <a:gd name="T23" fmla="*/ 5 h 9"/>
                    <a:gd name="T24" fmla="*/ 0 w 1"/>
                    <a:gd name="T25" fmla="*/ 7 h 9"/>
                    <a:gd name="T26" fmla="*/ 0 w 1"/>
                    <a:gd name="T27" fmla="*/ 9 h 9"/>
                    <a:gd name="T28" fmla="*/ 0 w 1"/>
                    <a:gd name="T29" fmla="*/ 9 h 9"/>
                    <a:gd name="T30" fmla="*/ 0 w 1"/>
                    <a:gd name="T3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9">
                      <a:moveTo>
                        <a:pt x="0" y="9"/>
                      </a:moveTo>
                      <a:lnTo>
                        <a:pt x="0" y="9"/>
                      </a:lnTo>
                      <a:lnTo>
                        <a:pt x="0" y="8"/>
                      </a:lnTo>
                      <a:lnTo>
                        <a:pt x="1" y="7"/>
                      </a:lnTo>
                      <a:lnTo>
                        <a:pt x="1" y="6"/>
                      </a:lnTo>
                      <a:lnTo>
                        <a:pt x="1" y="6"/>
                      </a:lnTo>
                      <a:lnTo>
                        <a:pt x="1" y="3"/>
                      </a:lnTo>
                      <a:lnTo>
                        <a:pt x="1" y="0"/>
                      </a:lnTo>
                      <a:lnTo>
                        <a:pt x="1" y="0"/>
                      </a:lnTo>
                      <a:lnTo>
                        <a:pt x="1" y="0"/>
                      </a:lnTo>
                      <a:lnTo>
                        <a:pt x="1" y="0"/>
                      </a:lnTo>
                      <a:lnTo>
                        <a:pt x="1" y="5"/>
                      </a:lnTo>
                      <a:lnTo>
                        <a:pt x="0" y="7"/>
                      </a:lnTo>
                      <a:lnTo>
                        <a:pt x="0" y="9"/>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60" name="Freeform 1196">
                  <a:extLst>
                    <a:ext uri="{FF2B5EF4-FFF2-40B4-BE49-F238E27FC236}">
                      <a16:creationId xmlns:a16="http://schemas.microsoft.com/office/drawing/2014/main" id="{7795F489-D0BD-4898-8049-1C812B0228FD}"/>
                    </a:ext>
                  </a:extLst>
                </p:cNvPr>
                <p:cNvSpPr>
                  <a:spLocks/>
                </p:cNvSpPr>
                <p:nvPr/>
              </p:nvSpPr>
              <p:spPr bwMode="auto">
                <a:xfrm>
                  <a:off x="3107" y="1407"/>
                  <a:ext cx="1" cy="9"/>
                </a:xfrm>
                <a:custGeom>
                  <a:avLst/>
                  <a:gdLst>
                    <a:gd name="T0" fmla="*/ 0 w 1"/>
                    <a:gd name="T1" fmla="*/ 9 h 9"/>
                    <a:gd name="T2" fmla="*/ 0 w 1"/>
                    <a:gd name="T3" fmla="*/ 9 h 9"/>
                    <a:gd name="T4" fmla="*/ 0 w 1"/>
                    <a:gd name="T5" fmla="*/ 8 h 9"/>
                    <a:gd name="T6" fmla="*/ 1 w 1"/>
                    <a:gd name="T7" fmla="*/ 7 h 9"/>
                    <a:gd name="T8" fmla="*/ 1 w 1"/>
                    <a:gd name="T9" fmla="*/ 6 h 9"/>
                    <a:gd name="T10" fmla="*/ 1 w 1"/>
                    <a:gd name="T11" fmla="*/ 6 h 9"/>
                    <a:gd name="T12" fmla="*/ 1 w 1"/>
                    <a:gd name="T13" fmla="*/ 3 h 9"/>
                    <a:gd name="T14" fmla="*/ 1 w 1"/>
                    <a:gd name="T15" fmla="*/ 0 h 9"/>
                    <a:gd name="T16" fmla="*/ 1 w 1"/>
                    <a:gd name="T17" fmla="*/ 0 h 9"/>
                    <a:gd name="T18" fmla="*/ 1 w 1"/>
                    <a:gd name="T19" fmla="*/ 0 h 9"/>
                    <a:gd name="T20" fmla="*/ 1 w 1"/>
                    <a:gd name="T21" fmla="*/ 0 h 9"/>
                    <a:gd name="T22" fmla="*/ 1 w 1"/>
                    <a:gd name="T23" fmla="*/ 5 h 9"/>
                    <a:gd name="T24" fmla="*/ 0 w 1"/>
                    <a:gd name="T25" fmla="*/ 7 h 9"/>
                    <a:gd name="T26" fmla="*/ 0 w 1"/>
                    <a:gd name="T27" fmla="*/ 9 h 9"/>
                    <a:gd name="T28" fmla="*/ 0 w 1"/>
                    <a:gd name="T29" fmla="*/ 9 h 9"/>
                    <a:gd name="T30" fmla="*/ 0 w 1"/>
                    <a:gd name="T3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9">
                      <a:moveTo>
                        <a:pt x="0" y="9"/>
                      </a:moveTo>
                      <a:lnTo>
                        <a:pt x="0" y="9"/>
                      </a:lnTo>
                      <a:lnTo>
                        <a:pt x="0" y="8"/>
                      </a:lnTo>
                      <a:lnTo>
                        <a:pt x="1" y="7"/>
                      </a:lnTo>
                      <a:lnTo>
                        <a:pt x="1" y="6"/>
                      </a:lnTo>
                      <a:lnTo>
                        <a:pt x="1" y="6"/>
                      </a:lnTo>
                      <a:lnTo>
                        <a:pt x="1" y="3"/>
                      </a:lnTo>
                      <a:lnTo>
                        <a:pt x="1" y="0"/>
                      </a:lnTo>
                      <a:lnTo>
                        <a:pt x="1" y="0"/>
                      </a:lnTo>
                      <a:lnTo>
                        <a:pt x="1" y="0"/>
                      </a:lnTo>
                      <a:lnTo>
                        <a:pt x="1" y="0"/>
                      </a:lnTo>
                      <a:lnTo>
                        <a:pt x="1" y="5"/>
                      </a:lnTo>
                      <a:lnTo>
                        <a:pt x="0" y="7"/>
                      </a:lnTo>
                      <a:lnTo>
                        <a:pt x="0" y="9"/>
                      </a:lnTo>
                      <a:lnTo>
                        <a:pt x="0" y="9"/>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61" name="Freeform 1197">
                  <a:extLst>
                    <a:ext uri="{FF2B5EF4-FFF2-40B4-BE49-F238E27FC236}">
                      <a16:creationId xmlns:a16="http://schemas.microsoft.com/office/drawing/2014/main" id="{33F2C93B-A8FC-4F50-900A-753A3E4FF0DF}"/>
                    </a:ext>
                  </a:extLst>
                </p:cNvPr>
                <p:cNvSpPr>
                  <a:spLocks/>
                </p:cNvSpPr>
                <p:nvPr/>
              </p:nvSpPr>
              <p:spPr bwMode="auto">
                <a:xfrm>
                  <a:off x="3096" y="1412"/>
                  <a:ext cx="5" cy="11"/>
                </a:xfrm>
                <a:custGeom>
                  <a:avLst/>
                  <a:gdLst>
                    <a:gd name="T0" fmla="*/ 5 w 5"/>
                    <a:gd name="T1" fmla="*/ 11 h 11"/>
                    <a:gd name="T2" fmla="*/ 5 w 5"/>
                    <a:gd name="T3" fmla="*/ 11 h 11"/>
                    <a:gd name="T4" fmla="*/ 4 w 5"/>
                    <a:gd name="T5" fmla="*/ 10 h 11"/>
                    <a:gd name="T6" fmla="*/ 4 w 5"/>
                    <a:gd name="T7" fmla="*/ 10 h 11"/>
                    <a:gd name="T8" fmla="*/ 3 w 5"/>
                    <a:gd name="T9" fmla="*/ 9 h 11"/>
                    <a:gd name="T10" fmla="*/ 3 w 5"/>
                    <a:gd name="T11" fmla="*/ 9 h 11"/>
                    <a:gd name="T12" fmla="*/ 2 w 5"/>
                    <a:gd name="T13" fmla="*/ 8 h 11"/>
                    <a:gd name="T14" fmla="*/ 2 w 5"/>
                    <a:gd name="T15" fmla="*/ 6 h 11"/>
                    <a:gd name="T16" fmla="*/ 2 w 5"/>
                    <a:gd name="T17" fmla="*/ 6 h 11"/>
                    <a:gd name="T18" fmla="*/ 1 w 5"/>
                    <a:gd name="T19" fmla="*/ 4 h 11"/>
                    <a:gd name="T20" fmla="*/ 1 w 5"/>
                    <a:gd name="T21" fmla="*/ 3 h 11"/>
                    <a:gd name="T22" fmla="*/ 0 w 5"/>
                    <a:gd name="T23" fmla="*/ 0 h 11"/>
                    <a:gd name="T24" fmla="*/ 0 w 5"/>
                    <a:gd name="T25" fmla="*/ 0 h 11"/>
                    <a:gd name="T26" fmla="*/ 0 w 5"/>
                    <a:gd name="T27" fmla="*/ 0 h 11"/>
                    <a:gd name="T28" fmla="*/ 0 w 5"/>
                    <a:gd name="T29" fmla="*/ 0 h 11"/>
                    <a:gd name="T30" fmla="*/ 1 w 5"/>
                    <a:gd name="T31" fmla="*/ 3 h 11"/>
                    <a:gd name="T32" fmla="*/ 1 w 5"/>
                    <a:gd name="T33" fmla="*/ 5 h 11"/>
                    <a:gd name="T34" fmla="*/ 2 w 5"/>
                    <a:gd name="T35" fmla="*/ 7 h 11"/>
                    <a:gd name="T36" fmla="*/ 2 w 5"/>
                    <a:gd name="T37" fmla="*/ 7 h 11"/>
                    <a:gd name="T38" fmla="*/ 2 w 5"/>
                    <a:gd name="T39" fmla="*/ 8 h 11"/>
                    <a:gd name="T40" fmla="*/ 3 w 5"/>
                    <a:gd name="T41" fmla="*/ 10 h 11"/>
                    <a:gd name="T42" fmla="*/ 3 w 5"/>
                    <a:gd name="T43" fmla="*/ 10 h 11"/>
                    <a:gd name="T44" fmla="*/ 4 w 5"/>
                    <a:gd name="T45" fmla="*/ 10 h 11"/>
                    <a:gd name="T46" fmla="*/ 4 w 5"/>
                    <a:gd name="T47" fmla="*/ 11 h 11"/>
                    <a:gd name="T48" fmla="*/ 5 w 5"/>
                    <a:gd name="T49" fmla="*/ 11 h 11"/>
                    <a:gd name="T50" fmla="*/ 5 w 5"/>
                    <a:gd name="T51" fmla="*/ 11 h 11"/>
                    <a:gd name="T52" fmla="*/ 5 w 5"/>
                    <a:gd name="T53" fmla="*/ 11 h 11"/>
                    <a:gd name="T54" fmla="*/ 5 w 5"/>
                    <a:gd name="T55" fmla="*/ 11 h 11"/>
                    <a:gd name="T56" fmla="*/ 5 w 5"/>
                    <a:gd name="T57" fmla="*/ 11 h 11"/>
                    <a:gd name="T58" fmla="*/ 5 w 5"/>
                    <a:gd name="T59" fmla="*/ 11 h 11"/>
                    <a:gd name="T60" fmla="*/ 5 w 5"/>
                    <a:gd name="T61" fmla="*/ 11 h 11"/>
                    <a:gd name="T62" fmla="*/ 5 w 5"/>
                    <a:gd name="T6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 h="11">
                      <a:moveTo>
                        <a:pt x="5" y="11"/>
                      </a:moveTo>
                      <a:lnTo>
                        <a:pt x="5" y="11"/>
                      </a:lnTo>
                      <a:lnTo>
                        <a:pt x="4" y="10"/>
                      </a:lnTo>
                      <a:lnTo>
                        <a:pt x="4" y="10"/>
                      </a:lnTo>
                      <a:lnTo>
                        <a:pt x="3" y="9"/>
                      </a:lnTo>
                      <a:lnTo>
                        <a:pt x="3" y="9"/>
                      </a:lnTo>
                      <a:lnTo>
                        <a:pt x="2" y="8"/>
                      </a:lnTo>
                      <a:lnTo>
                        <a:pt x="2" y="6"/>
                      </a:lnTo>
                      <a:lnTo>
                        <a:pt x="2" y="6"/>
                      </a:lnTo>
                      <a:lnTo>
                        <a:pt x="1" y="4"/>
                      </a:lnTo>
                      <a:lnTo>
                        <a:pt x="1" y="3"/>
                      </a:lnTo>
                      <a:lnTo>
                        <a:pt x="0" y="0"/>
                      </a:lnTo>
                      <a:lnTo>
                        <a:pt x="0" y="0"/>
                      </a:lnTo>
                      <a:lnTo>
                        <a:pt x="0" y="0"/>
                      </a:lnTo>
                      <a:lnTo>
                        <a:pt x="0" y="0"/>
                      </a:lnTo>
                      <a:lnTo>
                        <a:pt x="1" y="3"/>
                      </a:lnTo>
                      <a:lnTo>
                        <a:pt x="1" y="5"/>
                      </a:lnTo>
                      <a:lnTo>
                        <a:pt x="2" y="7"/>
                      </a:lnTo>
                      <a:lnTo>
                        <a:pt x="2" y="7"/>
                      </a:lnTo>
                      <a:lnTo>
                        <a:pt x="2" y="8"/>
                      </a:lnTo>
                      <a:lnTo>
                        <a:pt x="3" y="10"/>
                      </a:lnTo>
                      <a:lnTo>
                        <a:pt x="3" y="10"/>
                      </a:lnTo>
                      <a:lnTo>
                        <a:pt x="4" y="10"/>
                      </a:lnTo>
                      <a:lnTo>
                        <a:pt x="4" y="11"/>
                      </a:lnTo>
                      <a:lnTo>
                        <a:pt x="5" y="11"/>
                      </a:lnTo>
                      <a:lnTo>
                        <a:pt x="5" y="11"/>
                      </a:lnTo>
                      <a:lnTo>
                        <a:pt x="5" y="11"/>
                      </a:lnTo>
                      <a:lnTo>
                        <a:pt x="5" y="11"/>
                      </a:lnTo>
                      <a:lnTo>
                        <a:pt x="5" y="11"/>
                      </a:lnTo>
                      <a:lnTo>
                        <a:pt x="5" y="11"/>
                      </a:lnTo>
                      <a:lnTo>
                        <a:pt x="5" y="11"/>
                      </a:lnTo>
                      <a:lnTo>
                        <a:pt x="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62" name="Freeform 1198">
                  <a:extLst>
                    <a:ext uri="{FF2B5EF4-FFF2-40B4-BE49-F238E27FC236}">
                      <a16:creationId xmlns:a16="http://schemas.microsoft.com/office/drawing/2014/main" id="{F03AB4F9-BC5F-4CCF-8D1D-9E541BF1BA3C}"/>
                    </a:ext>
                  </a:extLst>
                </p:cNvPr>
                <p:cNvSpPr>
                  <a:spLocks/>
                </p:cNvSpPr>
                <p:nvPr/>
              </p:nvSpPr>
              <p:spPr bwMode="auto">
                <a:xfrm>
                  <a:off x="3096" y="1412"/>
                  <a:ext cx="5" cy="11"/>
                </a:xfrm>
                <a:custGeom>
                  <a:avLst/>
                  <a:gdLst>
                    <a:gd name="T0" fmla="*/ 5 w 5"/>
                    <a:gd name="T1" fmla="*/ 11 h 11"/>
                    <a:gd name="T2" fmla="*/ 5 w 5"/>
                    <a:gd name="T3" fmla="*/ 11 h 11"/>
                    <a:gd name="T4" fmla="*/ 4 w 5"/>
                    <a:gd name="T5" fmla="*/ 10 h 11"/>
                    <a:gd name="T6" fmla="*/ 4 w 5"/>
                    <a:gd name="T7" fmla="*/ 10 h 11"/>
                    <a:gd name="T8" fmla="*/ 3 w 5"/>
                    <a:gd name="T9" fmla="*/ 9 h 11"/>
                    <a:gd name="T10" fmla="*/ 3 w 5"/>
                    <a:gd name="T11" fmla="*/ 9 h 11"/>
                    <a:gd name="T12" fmla="*/ 2 w 5"/>
                    <a:gd name="T13" fmla="*/ 8 h 11"/>
                    <a:gd name="T14" fmla="*/ 2 w 5"/>
                    <a:gd name="T15" fmla="*/ 6 h 11"/>
                    <a:gd name="T16" fmla="*/ 2 w 5"/>
                    <a:gd name="T17" fmla="*/ 6 h 11"/>
                    <a:gd name="T18" fmla="*/ 1 w 5"/>
                    <a:gd name="T19" fmla="*/ 4 h 11"/>
                    <a:gd name="T20" fmla="*/ 1 w 5"/>
                    <a:gd name="T21" fmla="*/ 3 h 11"/>
                    <a:gd name="T22" fmla="*/ 0 w 5"/>
                    <a:gd name="T23" fmla="*/ 0 h 11"/>
                    <a:gd name="T24" fmla="*/ 0 w 5"/>
                    <a:gd name="T25" fmla="*/ 0 h 11"/>
                    <a:gd name="T26" fmla="*/ 0 w 5"/>
                    <a:gd name="T27" fmla="*/ 0 h 11"/>
                    <a:gd name="T28" fmla="*/ 0 w 5"/>
                    <a:gd name="T29" fmla="*/ 0 h 11"/>
                    <a:gd name="T30" fmla="*/ 1 w 5"/>
                    <a:gd name="T31" fmla="*/ 3 h 11"/>
                    <a:gd name="T32" fmla="*/ 1 w 5"/>
                    <a:gd name="T33" fmla="*/ 5 h 11"/>
                    <a:gd name="T34" fmla="*/ 2 w 5"/>
                    <a:gd name="T35" fmla="*/ 7 h 11"/>
                    <a:gd name="T36" fmla="*/ 2 w 5"/>
                    <a:gd name="T37" fmla="*/ 7 h 11"/>
                    <a:gd name="T38" fmla="*/ 2 w 5"/>
                    <a:gd name="T39" fmla="*/ 8 h 11"/>
                    <a:gd name="T40" fmla="*/ 3 w 5"/>
                    <a:gd name="T41" fmla="*/ 10 h 11"/>
                    <a:gd name="T42" fmla="*/ 3 w 5"/>
                    <a:gd name="T43" fmla="*/ 10 h 11"/>
                    <a:gd name="T44" fmla="*/ 4 w 5"/>
                    <a:gd name="T45" fmla="*/ 10 h 11"/>
                    <a:gd name="T46" fmla="*/ 4 w 5"/>
                    <a:gd name="T47" fmla="*/ 11 h 11"/>
                    <a:gd name="T48" fmla="*/ 5 w 5"/>
                    <a:gd name="T49" fmla="*/ 11 h 11"/>
                    <a:gd name="T50" fmla="*/ 5 w 5"/>
                    <a:gd name="T51" fmla="*/ 11 h 11"/>
                    <a:gd name="T52" fmla="*/ 5 w 5"/>
                    <a:gd name="T53" fmla="*/ 11 h 11"/>
                    <a:gd name="T54" fmla="*/ 5 w 5"/>
                    <a:gd name="T55" fmla="*/ 11 h 11"/>
                    <a:gd name="T56" fmla="*/ 5 w 5"/>
                    <a:gd name="T57" fmla="*/ 11 h 11"/>
                    <a:gd name="T58" fmla="*/ 5 w 5"/>
                    <a:gd name="T59" fmla="*/ 11 h 11"/>
                    <a:gd name="T60" fmla="*/ 5 w 5"/>
                    <a:gd name="T61" fmla="*/ 11 h 11"/>
                    <a:gd name="T62" fmla="*/ 5 w 5"/>
                    <a:gd name="T6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 h="11">
                      <a:moveTo>
                        <a:pt x="5" y="11"/>
                      </a:moveTo>
                      <a:lnTo>
                        <a:pt x="5" y="11"/>
                      </a:lnTo>
                      <a:lnTo>
                        <a:pt x="4" y="10"/>
                      </a:lnTo>
                      <a:lnTo>
                        <a:pt x="4" y="10"/>
                      </a:lnTo>
                      <a:lnTo>
                        <a:pt x="3" y="9"/>
                      </a:lnTo>
                      <a:lnTo>
                        <a:pt x="3" y="9"/>
                      </a:lnTo>
                      <a:lnTo>
                        <a:pt x="2" y="8"/>
                      </a:lnTo>
                      <a:lnTo>
                        <a:pt x="2" y="6"/>
                      </a:lnTo>
                      <a:lnTo>
                        <a:pt x="2" y="6"/>
                      </a:lnTo>
                      <a:lnTo>
                        <a:pt x="1" y="4"/>
                      </a:lnTo>
                      <a:lnTo>
                        <a:pt x="1" y="3"/>
                      </a:lnTo>
                      <a:lnTo>
                        <a:pt x="0" y="0"/>
                      </a:lnTo>
                      <a:lnTo>
                        <a:pt x="0" y="0"/>
                      </a:lnTo>
                      <a:lnTo>
                        <a:pt x="0" y="0"/>
                      </a:lnTo>
                      <a:lnTo>
                        <a:pt x="0" y="0"/>
                      </a:lnTo>
                      <a:lnTo>
                        <a:pt x="1" y="3"/>
                      </a:lnTo>
                      <a:lnTo>
                        <a:pt x="1" y="5"/>
                      </a:lnTo>
                      <a:lnTo>
                        <a:pt x="2" y="7"/>
                      </a:lnTo>
                      <a:lnTo>
                        <a:pt x="2" y="7"/>
                      </a:lnTo>
                      <a:lnTo>
                        <a:pt x="2" y="8"/>
                      </a:lnTo>
                      <a:lnTo>
                        <a:pt x="3" y="10"/>
                      </a:lnTo>
                      <a:lnTo>
                        <a:pt x="3" y="10"/>
                      </a:lnTo>
                      <a:lnTo>
                        <a:pt x="4" y="10"/>
                      </a:lnTo>
                      <a:lnTo>
                        <a:pt x="4" y="11"/>
                      </a:lnTo>
                      <a:lnTo>
                        <a:pt x="5" y="11"/>
                      </a:lnTo>
                      <a:lnTo>
                        <a:pt x="5" y="11"/>
                      </a:lnTo>
                      <a:lnTo>
                        <a:pt x="5" y="11"/>
                      </a:lnTo>
                      <a:lnTo>
                        <a:pt x="5" y="11"/>
                      </a:lnTo>
                      <a:lnTo>
                        <a:pt x="5" y="11"/>
                      </a:lnTo>
                      <a:lnTo>
                        <a:pt x="5" y="11"/>
                      </a:lnTo>
                      <a:lnTo>
                        <a:pt x="5" y="11"/>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63" name="Freeform 1199">
                  <a:extLst>
                    <a:ext uri="{FF2B5EF4-FFF2-40B4-BE49-F238E27FC236}">
                      <a16:creationId xmlns:a16="http://schemas.microsoft.com/office/drawing/2014/main" id="{9AEDCE5E-32D8-4D7A-9B9B-DF7BCED8B96F}"/>
                    </a:ext>
                  </a:extLst>
                </p:cNvPr>
                <p:cNvSpPr>
                  <a:spLocks/>
                </p:cNvSpPr>
                <p:nvPr/>
              </p:nvSpPr>
              <p:spPr bwMode="auto">
                <a:xfrm>
                  <a:off x="3093" y="1413"/>
                  <a:ext cx="4" cy="5"/>
                </a:xfrm>
                <a:custGeom>
                  <a:avLst/>
                  <a:gdLst>
                    <a:gd name="T0" fmla="*/ 4 w 4"/>
                    <a:gd name="T1" fmla="*/ 4 h 5"/>
                    <a:gd name="T2" fmla="*/ 4 w 4"/>
                    <a:gd name="T3" fmla="*/ 4 h 5"/>
                    <a:gd name="T4" fmla="*/ 2 w 4"/>
                    <a:gd name="T5" fmla="*/ 3 h 5"/>
                    <a:gd name="T6" fmla="*/ 2 w 4"/>
                    <a:gd name="T7" fmla="*/ 3 h 5"/>
                    <a:gd name="T8" fmla="*/ 1 w 4"/>
                    <a:gd name="T9" fmla="*/ 2 h 5"/>
                    <a:gd name="T10" fmla="*/ 1 w 4"/>
                    <a:gd name="T11" fmla="*/ 0 h 5"/>
                    <a:gd name="T12" fmla="*/ 1 w 4"/>
                    <a:gd name="T13" fmla="*/ 0 h 5"/>
                    <a:gd name="T14" fmla="*/ 0 w 4"/>
                    <a:gd name="T15" fmla="*/ 0 h 5"/>
                    <a:gd name="T16" fmla="*/ 0 w 4"/>
                    <a:gd name="T17" fmla="*/ 0 h 5"/>
                    <a:gd name="T18" fmla="*/ 0 w 4"/>
                    <a:gd name="T19" fmla="*/ 0 h 5"/>
                    <a:gd name="T20" fmla="*/ 0 w 4"/>
                    <a:gd name="T21" fmla="*/ 0 h 5"/>
                    <a:gd name="T22" fmla="*/ 0 w 4"/>
                    <a:gd name="T23" fmla="*/ 0 h 5"/>
                    <a:gd name="T24" fmla="*/ 1 w 4"/>
                    <a:gd name="T25" fmla="*/ 0 h 5"/>
                    <a:gd name="T26" fmla="*/ 1 w 4"/>
                    <a:gd name="T27" fmla="*/ 0 h 5"/>
                    <a:gd name="T28" fmla="*/ 1 w 4"/>
                    <a:gd name="T29" fmla="*/ 0 h 5"/>
                    <a:gd name="T30" fmla="*/ 1 w 4"/>
                    <a:gd name="T31" fmla="*/ 0 h 5"/>
                    <a:gd name="T32" fmla="*/ 1 w 4"/>
                    <a:gd name="T33" fmla="*/ 0 h 5"/>
                    <a:gd name="T34" fmla="*/ 0 w 4"/>
                    <a:gd name="T35" fmla="*/ 0 h 5"/>
                    <a:gd name="T36" fmla="*/ 0 w 4"/>
                    <a:gd name="T37" fmla="*/ 0 h 5"/>
                    <a:gd name="T38" fmla="*/ 0 w 4"/>
                    <a:gd name="T39" fmla="*/ 1 h 5"/>
                    <a:gd name="T40" fmla="*/ 1 w 4"/>
                    <a:gd name="T41" fmla="*/ 1 h 5"/>
                    <a:gd name="T42" fmla="*/ 1 w 4"/>
                    <a:gd name="T43" fmla="*/ 2 h 5"/>
                    <a:gd name="T44" fmla="*/ 1 w 4"/>
                    <a:gd name="T45" fmla="*/ 2 h 5"/>
                    <a:gd name="T46" fmla="*/ 3 w 4"/>
                    <a:gd name="T47" fmla="*/ 4 h 5"/>
                    <a:gd name="T48" fmla="*/ 4 w 4"/>
                    <a:gd name="T49" fmla="*/ 5 h 5"/>
                    <a:gd name="T50" fmla="*/ 4 w 4"/>
                    <a:gd name="T51" fmla="*/ 5 h 5"/>
                    <a:gd name="T52" fmla="*/ 4 w 4"/>
                    <a:gd name="T5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5">
                      <a:moveTo>
                        <a:pt x="4" y="4"/>
                      </a:moveTo>
                      <a:lnTo>
                        <a:pt x="4" y="4"/>
                      </a:lnTo>
                      <a:lnTo>
                        <a:pt x="2" y="3"/>
                      </a:lnTo>
                      <a:lnTo>
                        <a:pt x="2" y="3"/>
                      </a:lnTo>
                      <a:lnTo>
                        <a:pt x="1" y="2"/>
                      </a:lnTo>
                      <a:lnTo>
                        <a:pt x="1" y="0"/>
                      </a:lnTo>
                      <a:lnTo>
                        <a:pt x="1" y="0"/>
                      </a:lnTo>
                      <a:lnTo>
                        <a:pt x="0" y="0"/>
                      </a:lnTo>
                      <a:lnTo>
                        <a:pt x="0" y="0"/>
                      </a:lnTo>
                      <a:lnTo>
                        <a:pt x="0" y="0"/>
                      </a:lnTo>
                      <a:lnTo>
                        <a:pt x="0" y="0"/>
                      </a:lnTo>
                      <a:lnTo>
                        <a:pt x="0" y="0"/>
                      </a:lnTo>
                      <a:lnTo>
                        <a:pt x="1" y="0"/>
                      </a:lnTo>
                      <a:lnTo>
                        <a:pt x="1" y="0"/>
                      </a:lnTo>
                      <a:lnTo>
                        <a:pt x="1" y="0"/>
                      </a:lnTo>
                      <a:lnTo>
                        <a:pt x="1" y="0"/>
                      </a:lnTo>
                      <a:lnTo>
                        <a:pt x="1" y="0"/>
                      </a:lnTo>
                      <a:lnTo>
                        <a:pt x="0" y="0"/>
                      </a:lnTo>
                      <a:lnTo>
                        <a:pt x="0" y="0"/>
                      </a:lnTo>
                      <a:lnTo>
                        <a:pt x="0" y="1"/>
                      </a:lnTo>
                      <a:lnTo>
                        <a:pt x="1" y="1"/>
                      </a:lnTo>
                      <a:lnTo>
                        <a:pt x="1" y="2"/>
                      </a:lnTo>
                      <a:lnTo>
                        <a:pt x="1" y="2"/>
                      </a:lnTo>
                      <a:lnTo>
                        <a:pt x="3" y="4"/>
                      </a:lnTo>
                      <a:lnTo>
                        <a:pt x="4" y="5"/>
                      </a:lnTo>
                      <a:lnTo>
                        <a:pt x="4" y="5"/>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64" name="Freeform 1200">
                  <a:extLst>
                    <a:ext uri="{FF2B5EF4-FFF2-40B4-BE49-F238E27FC236}">
                      <a16:creationId xmlns:a16="http://schemas.microsoft.com/office/drawing/2014/main" id="{F5381515-050E-4DA2-8AD7-1F9654B2572B}"/>
                    </a:ext>
                  </a:extLst>
                </p:cNvPr>
                <p:cNvSpPr>
                  <a:spLocks/>
                </p:cNvSpPr>
                <p:nvPr/>
              </p:nvSpPr>
              <p:spPr bwMode="auto">
                <a:xfrm>
                  <a:off x="3093" y="1413"/>
                  <a:ext cx="4" cy="5"/>
                </a:xfrm>
                <a:custGeom>
                  <a:avLst/>
                  <a:gdLst>
                    <a:gd name="T0" fmla="*/ 4 w 4"/>
                    <a:gd name="T1" fmla="*/ 4 h 5"/>
                    <a:gd name="T2" fmla="*/ 4 w 4"/>
                    <a:gd name="T3" fmla="*/ 4 h 5"/>
                    <a:gd name="T4" fmla="*/ 2 w 4"/>
                    <a:gd name="T5" fmla="*/ 3 h 5"/>
                    <a:gd name="T6" fmla="*/ 2 w 4"/>
                    <a:gd name="T7" fmla="*/ 3 h 5"/>
                    <a:gd name="T8" fmla="*/ 1 w 4"/>
                    <a:gd name="T9" fmla="*/ 2 h 5"/>
                    <a:gd name="T10" fmla="*/ 1 w 4"/>
                    <a:gd name="T11" fmla="*/ 0 h 5"/>
                    <a:gd name="T12" fmla="*/ 1 w 4"/>
                    <a:gd name="T13" fmla="*/ 0 h 5"/>
                    <a:gd name="T14" fmla="*/ 0 w 4"/>
                    <a:gd name="T15" fmla="*/ 0 h 5"/>
                    <a:gd name="T16" fmla="*/ 0 w 4"/>
                    <a:gd name="T17" fmla="*/ 0 h 5"/>
                    <a:gd name="T18" fmla="*/ 0 w 4"/>
                    <a:gd name="T19" fmla="*/ 0 h 5"/>
                    <a:gd name="T20" fmla="*/ 0 w 4"/>
                    <a:gd name="T21" fmla="*/ 0 h 5"/>
                    <a:gd name="T22" fmla="*/ 0 w 4"/>
                    <a:gd name="T23" fmla="*/ 0 h 5"/>
                    <a:gd name="T24" fmla="*/ 1 w 4"/>
                    <a:gd name="T25" fmla="*/ 0 h 5"/>
                    <a:gd name="T26" fmla="*/ 1 w 4"/>
                    <a:gd name="T27" fmla="*/ 0 h 5"/>
                    <a:gd name="T28" fmla="*/ 1 w 4"/>
                    <a:gd name="T29" fmla="*/ 0 h 5"/>
                    <a:gd name="T30" fmla="*/ 1 w 4"/>
                    <a:gd name="T31" fmla="*/ 0 h 5"/>
                    <a:gd name="T32" fmla="*/ 1 w 4"/>
                    <a:gd name="T33" fmla="*/ 0 h 5"/>
                    <a:gd name="T34" fmla="*/ 0 w 4"/>
                    <a:gd name="T35" fmla="*/ 0 h 5"/>
                    <a:gd name="T36" fmla="*/ 0 w 4"/>
                    <a:gd name="T37" fmla="*/ 0 h 5"/>
                    <a:gd name="T38" fmla="*/ 0 w 4"/>
                    <a:gd name="T39" fmla="*/ 1 h 5"/>
                    <a:gd name="T40" fmla="*/ 1 w 4"/>
                    <a:gd name="T41" fmla="*/ 1 h 5"/>
                    <a:gd name="T42" fmla="*/ 1 w 4"/>
                    <a:gd name="T43" fmla="*/ 2 h 5"/>
                    <a:gd name="T44" fmla="*/ 1 w 4"/>
                    <a:gd name="T45" fmla="*/ 2 h 5"/>
                    <a:gd name="T46" fmla="*/ 3 w 4"/>
                    <a:gd name="T47" fmla="*/ 4 h 5"/>
                    <a:gd name="T48" fmla="*/ 4 w 4"/>
                    <a:gd name="T49" fmla="*/ 5 h 5"/>
                    <a:gd name="T50" fmla="*/ 4 w 4"/>
                    <a:gd name="T51" fmla="*/ 5 h 5"/>
                    <a:gd name="T52" fmla="*/ 4 w 4"/>
                    <a:gd name="T5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5">
                      <a:moveTo>
                        <a:pt x="4" y="4"/>
                      </a:moveTo>
                      <a:lnTo>
                        <a:pt x="4" y="4"/>
                      </a:lnTo>
                      <a:lnTo>
                        <a:pt x="2" y="3"/>
                      </a:lnTo>
                      <a:lnTo>
                        <a:pt x="2" y="3"/>
                      </a:lnTo>
                      <a:lnTo>
                        <a:pt x="1" y="2"/>
                      </a:lnTo>
                      <a:lnTo>
                        <a:pt x="1" y="0"/>
                      </a:lnTo>
                      <a:lnTo>
                        <a:pt x="1" y="0"/>
                      </a:lnTo>
                      <a:lnTo>
                        <a:pt x="0" y="0"/>
                      </a:lnTo>
                      <a:lnTo>
                        <a:pt x="0" y="0"/>
                      </a:lnTo>
                      <a:lnTo>
                        <a:pt x="0" y="0"/>
                      </a:lnTo>
                      <a:lnTo>
                        <a:pt x="0" y="0"/>
                      </a:lnTo>
                      <a:lnTo>
                        <a:pt x="0" y="0"/>
                      </a:lnTo>
                      <a:lnTo>
                        <a:pt x="1" y="0"/>
                      </a:lnTo>
                      <a:lnTo>
                        <a:pt x="1" y="0"/>
                      </a:lnTo>
                      <a:lnTo>
                        <a:pt x="1" y="0"/>
                      </a:lnTo>
                      <a:lnTo>
                        <a:pt x="1" y="0"/>
                      </a:lnTo>
                      <a:lnTo>
                        <a:pt x="1" y="0"/>
                      </a:lnTo>
                      <a:lnTo>
                        <a:pt x="0" y="0"/>
                      </a:lnTo>
                      <a:lnTo>
                        <a:pt x="0" y="0"/>
                      </a:lnTo>
                      <a:lnTo>
                        <a:pt x="0" y="1"/>
                      </a:lnTo>
                      <a:lnTo>
                        <a:pt x="1" y="1"/>
                      </a:lnTo>
                      <a:lnTo>
                        <a:pt x="1" y="2"/>
                      </a:lnTo>
                      <a:lnTo>
                        <a:pt x="1" y="2"/>
                      </a:lnTo>
                      <a:lnTo>
                        <a:pt x="3" y="4"/>
                      </a:lnTo>
                      <a:lnTo>
                        <a:pt x="4" y="5"/>
                      </a:lnTo>
                      <a:lnTo>
                        <a:pt x="4" y="5"/>
                      </a:lnTo>
                      <a:lnTo>
                        <a:pt x="4"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65" name="Freeform 1201">
                  <a:extLst>
                    <a:ext uri="{FF2B5EF4-FFF2-40B4-BE49-F238E27FC236}">
                      <a16:creationId xmlns:a16="http://schemas.microsoft.com/office/drawing/2014/main" id="{E841DEFC-BED6-4127-8DCB-1625437F6AC8}"/>
                    </a:ext>
                  </a:extLst>
                </p:cNvPr>
                <p:cNvSpPr>
                  <a:spLocks/>
                </p:cNvSpPr>
                <p:nvPr/>
              </p:nvSpPr>
              <p:spPr bwMode="auto">
                <a:xfrm>
                  <a:off x="3100" y="1416"/>
                  <a:ext cx="1" cy="7"/>
                </a:xfrm>
                <a:custGeom>
                  <a:avLst/>
                  <a:gdLst>
                    <a:gd name="T0" fmla="*/ 0 w 1"/>
                    <a:gd name="T1" fmla="*/ 7 h 7"/>
                    <a:gd name="T2" fmla="*/ 0 w 1"/>
                    <a:gd name="T3" fmla="*/ 7 h 7"/>
                    <a:gd name="T4" fmla="*/ 1 w 1"/>
                    <a:gd name="T5" fmla="*/ 7 h 7"/>
                    <a:gd name="T6" fmla="*/ 1 w 1"/>
                    <a:gd name="T7" fmla="*/ 7 h 7"/>
                    <a:gd name="T8" fmla="*/ 1 w 1"/>
                    <a:gd name="T9" fmla="*/ 7 h 7"/>
                    <a:gd name="T10" fmla="*/ 1 w 1"/>
                    <a:gd name="T11" fmla="*/ 7 h 7"/>
                    <a:gd name="T12" fmla="*/ 1 w 1"/>
                    <a:gd name="T13" fmla="*/ 7 h 7"/>
                    <a:gd name="T14" fmla="*/ 1 w 1"/>
                    <a:gd name="T15" fmla="*/ 6 h 7"/>
                    <a:gd name="T16" fmla="*/ 1 w 1"/>
                    <a:gd name="T17" fmla="*/ 6 h 7"/>
                    <a:gd name="T18" fmla="*/ 1 w 1"/>
                    <a:gd name="T19" fmla="*/ 4 h 7"/>
                    <a:gd name="T20" fmla="*/ 1 w 1"/>
                    <a:gd name="T21" fmla="*/ 4 h 7"/>
                    <a:gd name="T22" fmla="*/ 1 w 1"/>
                    <a:gd name="T23" fmla="*/ 3 h 7"/>
                    <a:gd name="T24" fmla="*/ 1 w 1"/>
                    <a:gd name="T25" fmla="*/ 1 h 7"/>
                    <a:gd name="T26" fmla="*/ 1 w 1"/>
                    <a:gd name="T27" fmla="*/ 1 h 7"/>
                    <a:gd name="T28" fmla="*/ 0 w 1"/>
                    <a:gd name="T29" fmla="*/ 0 h 7"/>
                    <a:gd name="T30" fmla="*/ 0 w 1"/>
                    <a:gd name="T31" fmla="*/ 1 h 7"/>
                    <a:gd name="T32" fmla="*/ 0 w 1"/>
                    <a:gd name="T33" fmla="*/ 1 h 7"/>
                    <a:gd name="T34" fmla="*/ 1 w 1"/>
                    <a:gd name="T35" fmla="*/ 5 h 7"/>
                    <a:gd name="T36" fmla="*/ 1 w 1"/>
                    <a:gd name="T37" fmla="*/ 5 h 7"/>
                    <a:gd name="T38" fmla="*/ 1 w 1"/>
                    <a:gd name="T39" fmla="*/ 6 h 7"/>
                    <a:gd name="T40" fmla="*/ 1 w 1"/>
                    <a:gd name="T41" fmla="*/ 6 h 7"/>
                    <a:gd name="T42" fmla="*/ 1 w 1"/>
                    <a:gd name="T43" fmla="*/ 7 h 7"/>
                    <a:gd name="T44" fmla="*/ 0 w 1"/>
                    <a:gd name="T45" fmla="*/ 7 h 7"/>
                    <a:gd name="T46" fmla="*/ 0 w 1"/>
                    <a:gd name="T47" fmla="*/ 7 h 7"/>
                    <a:gd name="T48" fmla="*/ 0 w 1"/>
                    <a:gd name="T4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7">
                      <a:moveTo>
                        <a:pt x="0" y="7"/>
                      </a:moveTo>
                      <a:lnTo>
                        <a:pt x="0" y="7"/>
                      </a:lnTo>
                      <a:lnTo>
                        <a:pt x="1" y="7"/>
                      </a:lnTo>
                      <a:lnTo>
                        <a:pt x="1" y="7"/>
                      </a:lnTo>
                      <a:lnTo>
                        <a:pt x="1" y="7"/>
                      </a:lnTo>
                      <a:lnTo>
                        <a:pt x="1" y="7"/>
                      </a:lnTo>
                      <a:lnTo>
                        <a:pt x="1" y="7"/>
                      </a:lnTo>
                      <a:lnTo>
                        <a:pt x="1" y="6"/>
                      </a:lnTo>
                      <a:lnTo>
                        <a:pt x="1" y="6"/>
                      </a:lnTo>
                      <a:lnTo>
                        <a:pt x="1" y="4"/>
                      </a:lnTo>
                      <a:lnTo>
                        <a:pt x="1" y="4"/>
                      </a:lnTo>
                      <a:lnTo>
                        <a:pt x="1" y="3"/>
                      </a:lnTo>
                      <a:lnTo>
                        <a:pt x="1" y="1"/>
                      </a:lnTo>
                      <a:lnTo>
                        <a:pt x="1" y="1"/>
                      </a:lnTo>
                      <a:lnTo>
                        <a:pt x="0" y="0"/>
                      </a:lnTo>
                      <a:lnTo>
                        <a:pt x="0" y="1"/>
                      </a:lnTo>
                      <a:lnTo>
                        <a:pt x="0" y="1"/>
                      </a:lnTo>
                      <a:lnTo>
                        <a:pt x="1" y="5"/>
                      </a:lnTo>
                      <a:lnTo>
                        <a:pt x="1" y="5"/>
                      </a:lnTo>
                      <a:lnTo>
                        <a:pt x="1" y="6"/>
                      </a:lnTo>
                      <a:lnTo>
                        <a:pt x="1" y="6"/>
                      </a:lnTo>
                      <a:lnTo>
                        <a:pt x="1" y="7"/>
                      </a:lnTo>
                      <a:lnTo>
                        <a:pt x="0" y="7"/>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66" name="Freeform 1202">
                  <a:extLst>
                    <a:ext uri="{FF2B5EF4-FFF2-40B4-BE49-F238E27FC236}">
                      <a16:creationId xmlns:a16="http://schemas.microsoft.com/office/drawing/2014/main" id="{81C5F16C-DB96-4725-B331-CE16194E4407}"/>
                    </a:ext>
                  </a:extLst>
                </p:cNvPr>
                <p:cNvSpPr>
                  <a:spLocks/>
                </p:cNvSpPr>
                <p:nvPr/>
              </p:nvSpPr>
              <p:spPr bwMode="auto">
                <a:xfrm>
                  <a:off x="3100" y="1416"/>
                  <a:ext cx="1" cy="7"/>
                </a:xfrm>
                <a:custGeom>
                  <a:avLst/>
                  <a:gdLst>
                    <a:gd name="T0" fmla="*/ 0 w 1"/>
                    <a:gd name="T1" fmla="*/ 7 h 7"/>
                    <a:gd name="T2" fmla="*/ 0 w 1"/>
                    <a:gd name="T3" fmla="*/ 7 h 7"/>
                    <a:gd name="T4" fmla="*/ 1 w 1"/>
                    <a:gd name="T5" fmla="*/ 7 h 7"/>
                    <a:gd name="T6" fmla="*/ 1 w 1"/>
                    <a:gd name="T7" fmla="*/ 7 h 7"/>
                    <a:gd name="T8" fmla="*/ 1 w 1"/>
                    <a:gd name="T9" fmla="*/ 7 h 7"/>
                    <a:gd name="T10" fmla="*/ 1 w 1"/>
                    <a:gd name="T11" fmla="*/ 7 h 7"/>
                    <a:gd name="T12" fmla="*/ 1 w 1"/>
                    <a:gd name="T13" fmla="*/ 7 h 7"/>
                    <a:gd name="T14" fmla="*/ 1 w 1"/>
                    <a:gd name="T15" fmla="*/ 6 h 7"/>
                    <a:gd name="T16" fmla="*/ 1 w 1"/>
                    <a:gd name="T17" fmla="*/ 6 h 7"/>
                    <a:gd name="T18" fmla="*/ 1 w 1"/>
                    <a:gd name="T19" fmla="*/ 4 h 7"/>
                    <a:gd name="T20" fmla="*/ 1 w 1"/>
                    <a:gd name="T21" fmla="*/ 4 h 7"/>
                    <a:gd name="T22" fmla="*/ 1 w 1"/>
                    <a:gd name="T23" fmla="*/ 3 h 7"/>
                    <a:gd name="T24" fmla="*/ 1 w 1"/>
                    <a:gd name="T25" fmla="*/ 1 h 7"/>
                    <a:gd name="T26" fmla="*/ 1 w 1"/>
                    <a:gd name="T27" fmla="*/ 1 h 7"/>
                    <a:gd name="T28" fmla="*/ 0 w 1"/>
                    <a:gd name="T29" fmla="*/ 0 h 7"/>
                    <a:gd name="T30" fmla="*/ 0 w 1"/>
                    <a:gd name="T31" fmla="*/ 1 h 7"/>
                    <a:gd name="T32" fmla="*/ 0 w 1"/>
                    <a:gd name="T33" fmla="*/ 1 h 7"/>
                    <a:gd name="T34" fmla="*/ 1 w 1"/>
                    <a:gd name="T35" fmla="*/ 5 h 7"/>
                    <a:gd name="T36" fmla="*/ 1 w 1"/>
                    <a:gd name="T37" fmla="*/ 5 h 7"/>
                    <a:gd name="T38" fmla="*/ 1 w 1"/>
                    <a:gd name="T39" fmla="*/ 6 h 7"/>
                    <a:gd name="T40" fmla="*/ 1 w 1"/>
                    <a:gd name="T41" fmla="*/ 6 h 7"/>
                    <a:gd name="T42" fmla="*/ 1 w 1"/>
                    <a:gd name="T43" fmla="*/ 7 h 7"/>
                    <a:gd name="T44" fmla="*/ 0 w 1"/>
                    <a:gd name="T45" fmla="*/ 7 h 7"/>
                    <a:gd name="T46" fmla="*/ 0 w 1"/>
                    <a:gd name="T47" fmla="*/ 7 h 7"/>
                    <a:gd name="T48" fmla="*/ 0 w 1"/>
                    <a:gd name="T4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7">
                      <a:moveTo>
                        <a:pt x="0" y="7"/>
                      </a:moveTo>
                      <a:lnTo>
                        <a:pt x="0" y="7"/>
                      </a:lnTo>
                      <a:lnTo>
                        <a:pt x="1" y="7"/>
                      </a:lnTo>
                      <a:lnTo>
                        <a:pt x="1" y="7"/>
                      </a:lnTo>
                      <a:lnTo>
                        <a:pt x="1" y="7"/>
                      </a:lnTo>
                      <a:lnTo>
                        <a:pt x="1" y="7"/>
                      </a:lnTo>
                      <a:lnTo>
                        <a:pt x="1" y="7"/>
                      </a:lnTo>
                      <a:lnTo>
                        <a:pt x="1" y="6"/>
                      </a:lnTo>
                      <a:lnTo>
                        <a:pt x="1" y="6"/>
                      </a:lnTo>
                      <a:lnTo>
                        <a:pt x="1" y="4"/>
                      </a:lnTo>
                      <a:lnTo>
                        <a:pt x="1" y="4"/>
                      </a:lnTo>
                      <a:lnTo>
                        <a:pt x="1" y="3"/>
                      </a:lnTo>
                      <a:lnTo>
                        <a:pt x="1" y="1"/>
                      </a:lnTo>
                      <a:lnTo>
                        <a:pt x="1" y="1"/>
                      </a:lnTo>
                      <a:lnTo>
                        <a:pt x="0" y="0"/>
                      </a:lnTo>
                      <a:lnTo>
                        <a:pt x="0" y="1"/>
                      </a:lnTo>
                      <a:lnTo>
                        <a:pt x="0" y="1"/>
                      </a:lnTo>
                      <a:lnTo>
                        <a:pt x="1" y="5"/>
                      </a:lnTo>
                      <a:lnTo>
                        <a:pt x="1" y="5"/>
                      </a:lnTo>
                      <a:lnTo>
                        <a:pt x="1" y="6"/>
                      </a:lnTo>
                      <a:lnTo>
                        <a:pt x="1" y="6"/>
                      </a:lnTo>
                      <a:lnTo>
                        <a:pt x="1" y="7"/>
                      </a:lnTo>
                      <a:lnTo>
                        <a:pt x="0" y="7"/>
                      </a:lnTo>
                      <a:lnTo>
                        <a:pt x="0" y="7"/>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67" name="Freeform 1203">
                  <a:extLst>
                    <a:ext uri="{FF2B5EF4-FFF2-40B4-BE49-F238E27FC236}">
                      <a16:creationId xmlns:a16="http://schemas.microsoft.com/office/drawing/2014/main" id="{B63BEB5C-BC71-4D7C-81B9-FBBA18ECF18D}"/>
                    </a:ext>
                  </a:extLst>
                </p:cNvPr>
                <p:cNvSpPr>
                  <a:spLocks/>
                </p:cNvSpPr>
                <p:nvPr/>
              </p:nvSpPr>
              <p:spPr bwMode="auto">
                <a:xfrm>
                  <a:off x="3101" y="1423"/>
                  <a:ext cx="1" cy="3"/>
                </a:xfrm>
                <a:custGeom>
                  <a:avLst/>
                  <a:gdLst>
                    <a:gd name="T0" fmla="*/ 0 w 1"/>
                    <a:gd name="T1" fmla="*/ 0 h 3"/>
                    <a:gd name="T2" fmla="*/ 0 w 1"/>
                    <a:gd name="T3" fmla="*/ 0 h 3"/>
                    <a:gd name="T4" fmla="*/ 0 w 1"/>
                    <a:gd name="T5" fmla="*/ 0 h 3"/>
                    <a:gd name="T6" fmla="*/ 1 w 1"/>
                    <a:gd name="T7" fmla="*/ 1 h 3"/>
                    <a:gd name="T8" fmla="*/ 1 w 1"/>
                    <a:gd name="T9" fmla="*/ 3 h 3"/>
                    <a:gd name="T10" fmla="*/ 1 w 1"/>
                    <a:gd name="T11" fmla="*/ 3 h 3"/>
                    <a:gd name="T12" fmla="*/ 1 w 1"/>
                    <a:gd name="T13" fmla="*/ 3 h 3"/>
                    <a:gd name="T14" fmla="*/ 1 w 1"/>
                    <a:gd name="T15" fmla="*/ 3 h 3"/>
                    <a:gd name="T16" fmla="*/ 1 w 1"/>
                    <a:gd name="T17" fmla="*/ 1 h 3"/>
                    <a:gd name="T18" fmla="*/ 0 w 1"/>
                    <a:gd name="T19" fmla="*/ 0 h 3"/>
                    <a:gd name="T20" fmla="*/ 0 w 1"/>
                    <a:gd name="T21" fmla="*/ 0 h 3"/>
                    <a:gd name="T22" fmla="*/ 0 w 1"/>
                    <a:gd name="T23" fmla="*/ 0 h 3"/>
                    <a:gd name="T24" fmla="*/ 0 w 1"/>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3">
                      <a:moveTo>
                        <a:pt x="0" y="0"/>
                      </a:moveTo>
                      <a:lnTo>
                        <a:pt x="0" y="0"/>
                      </a:lnTo>
                      <a:lnTo>
                        <a:pt x="0" y="0"/>
                      </a:lnTo>
                      <a:lnTo>
                        <a:pt x="1" y="1"/>
                      </a:lnTo>
                      <a:lnTo>
                        <a:pt x="1" y="3"/>
                      </a:lnTo>
                      <a:lnTo>
                        <a:pt x="1" y="3"/>
                      </a:lnTo>
                      <a:lnTo>
                        <a:pt x="1" y="3"/>
                      </a:lnTo>
                      <a:lnTo>
                        <a:pt x="1" y="3"/>
                      </a:lnTo>
                      <a:lnTo>
                        <a:pt x="1" y="1"/>
                      </a:lnTo>
                      <a:lnTo>
                        <a:pt x="0"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68" name="Freeform 1204">
                  <a:extLst>
                    <a:ext uri="{FF2B5EF4-FFF2-40B4-BE49-F238E27FC236}">
                      <a16:creationId xmlns:a16="http://schemas.microsoft.com/office/drawing/2014/main" id="{C9AFF435-D3C0-4F90-93D0-BCC1747EA405}"/>
                    </a:ext>
                  </a:extLst>
                </p:cNvPr>
                <p:cNvSpPr>
                  <a:spLocks/>
                </p:cNvSpPr>
                <p:nvPr/>
              </p:nvSpPr>
              <p:spPr bwMode="auto">
                <a:xfrm>
                  <a:off x="3101" y="1423"/>
                  <a:ext cx="1" cy="3"/>
                </a:xfrm>
                <a:custGeom>
                  <a:avLst/>
                  <a:gdLst>
                    <a:gd name="T0" fmla="*/ 0 w 1"/>
                    <a:gd name="T1" fmla="*/ 0 h 3"/>
                    <a:gd name="T2" fmla="*/ 0 w 1"/>
                    <a:gd name="T3" fmla="*/ 0 h 3"/>
                    <a:gd name="T4" fmla="*/ 0 w 1"/>
                    <a:gd name="T5" fmla="*/ 0 h 3"/>
                    <a:gd name="T6" fmla="*/ 1 w 1"/>
                    <a:gd name="T7" fmla="*/ 1 h 3"/>
                    <a:gd name="T8" fmla="*/ 1 w 1"/>
                    <a:gd name="T9" fmla="*/ 3 h 3"/>
                    <a:gd name="T10" fmla="*/ 1 w 1"/>
                    <a:gd name="T11" fmla="*/ 3 h 3"/>
                    <a:gd name="T12" fmla="*/ 1 w 1"/>
                    <a:gd name="T13" fmla="*/ 3 h 3"/>
                    <a:gd name="T14" fmla="*/ 1 w 1"/>
                    <a:gd name="T15" fmla="*/ 3 h 3"/>
                    <a:gd name="T16" fmla="*/ 1 w 1"/>
                    <a:gd name="T17" fmla="*/ 1 h 3"/>
                    <a:gd name="T18" fmla="*/ 0 w 1"/>
                    <a:gd name="T19" fmla="*/ 0 h 3"/>
                    <a:gd name="T20" fmla="*/ 0 w 1"/>
                    <a:gd name="T21" fmla="*/ 0 h 3"/>
                    <a:gd name="T22" fmla="*/ 0 w 1"/>
                    <a:gd name="T23" fmla="*/ 0 h 3"/>
                    <a:gd name="T24" fmla="*/ 0 w 1"/>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3">
                      <a:moveTo>
                        <a:pt x="0" y="0"/>
                      </a:moveTo>
                      <a:lnTo>
                        <a:pt x="0" y="0"/>
                      </a:lnTo>
                      <a:lnTo>
                        <a:pt x="0" y="0"/>
                      </a:lnTo>
                      <a:lnTo>
                        <a:pt x="1" y="1"/>
                      </a:lnTo>
                      <a:lnTo>
                        <a:pt x="1" y="3"/>
                      </a:lnTo>
                      <a:lnTo>
                        <a:pt x="1" y="3"/>
                      </a:lnTo>
                      <a:lnTo>
                        <a:pt x="1" y="3"/>
                      </a:lnTo>
                      <a:lnTo>
                        <a:pt x="1" y="3"/>
                      </a:lnTo>
                      <a:lnTo>
                        <a:pt x="1" y="1"/>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69" name="Freeform 1205">
                  <a:extLst>
                    <a:ext uri="{FF2B5EF4-FFF2-40B4-BE49-F238E27FC236}">
                      <a16:creationId xmlns:a16="http://schemas.microsoft.com/office/drawing/2014/main" id="{6A189555-536B-4B04-99F9-5B7817AA9B3B}"/>
                    </a:ext>
                  </a:extLst>
                </p:cNvPr>
                <p:cNvSpPr>
                  <a:spLocks/>
                </p:cNvSpPr>
                <p:nvPr/>
              </p:nvSpPr>
              <p:spPr bwMode="auto">
                <a:xfrm>
                  <a:off x="3122" y="1371"/>
                  <a:ext cx="40" cy="59"/>
                </a:xfrm>
                <a:custGeom>
                  <a:avLst/>
                  <a:gdLst>
                    <a:gd name="T0" fmla="*/ 37 w 40"/>
                    <a:gd name="T1" fmla="*/ 36 h 59"/>
                    <a:gd name="T2" fmla="*/ 34 w 40"/>
                    <a:gd name="T3" fmla="*/ 30 h 59"/>
                    <a:gd name="T4" fmla="*/ 31 w 40"/>
                    <a:gd name="T5" fmla="*/ 29 h 59"/>
                    <a:gd name="T6" fmla="*/ 31 w 40"/>
                    <a:gd name="T7" fmla="*/ 26 h 59"/>
                    <a:gd name="T8" fmla="*/ 37 w 40"/>
                    <a:gd name="T9" fmla="*/ 22 h 59"/>
                    <a:gd name="T10" fmla="*/ 36 w 40"/>
                    <a:gd name="T11" fmla="*/ 17 h 59"/>
                    <a:gd name="T12" fmla="*/ 37 w 40"/>
                    <a:gd name="T13" fmla="*/ 11 h 59"/>
                    <a:gd name="T14" fmla="*/ 29 w 40"/>
                    <a:gd name="T15" fmla="*/ 8 h 59"/>
                    <a:gd name="T16" fmla="*/ 26 w 40"/>
                    <a:gd name="T17" fmla="*/ 6 h 59"/>
                    <a:gd name="T18" fmla="*/ 20 w 40"/>
                    <a:gd name="T19" fmla="*/ 6 h 59"/>
                    <a:gd name="T20" fmla="*/ 14 w 40"/>
                    <a:gd name="T21" fmla="*/ 6 h 59"/>
                    <a:gd name="T22" fmla="*/ 12 w 40"/>
                    <a:gd name="T23" fmla="*/ 4 h 59"/>
                    <a:gd name="T24" fmla="*/ 9 w 40"/>
                    <a:gd name="T25" fmla="*/ 1 h 59"/>
                    <a:gd name="T26" fmla="*/ 6 w 40"/>
                    <a:gd name="T27" fmla="*/ 0 h 59"/>
                    <a:gd name="T28" fmla="*/ 4 w 40"/>
                    <a:gd name="T29" fmla="*/ 2 h 59"/>
                    <a:gd name="T30" fmla="*/ 4 w 40"/>
                    <a:gd name="T31" fmla="*/ 1 h 59"/>
                    <a:gd name="T32" fmla="*/ 8 w 40"/>
                    <a:gd name="T33" fmla="*/ 0 h 59"/>
                    <a:gd name="T34" fmla="*/ 9 w 40"/>
                    <a:gd name="T35" fmla="*/ 4 h 59"/>
                    <a:gd name="T36" fmla="*/ 13 w 40"/>
                    <a:gd name="T37" fmla="*/ 6 h 59"/>
                    <a:gd name="T38" fmla="*/ 14 w 40"/>
                    <a:gd name="T39" fmla="*/ 7 h 59"/>
                    <a:gd name="T40" fmla="*/ 19 w 40"/>
                    <a:gd name="T41" fmla="*/ 6 h 59"/>
                    <a:gd name="T42" fmla="*/ 20 w 40"/>
                    <a:gd name="T43" fmla="*/ 8 h 59"/>
                    <a:gd name="T44" fmla="*/ 26 w 40"/>
                    <a:gd name="T45" fmla="*/ 7 h 59"/>
                    <a:gd name="T46" fmla="*/ 32 w 40"/>
                    <a:gd name="T47" fmla="*/ 9 h 59"/>
                    <a:gd name="T48" fmla="*/ 37 w 40"/>
                    <a:gd name="T49" fmla="*/ 11 h 59"/>
                    <a:gd name="T50" fmla="*/ 36 w 40"/>
                    <a:gd name="T51" fmla="*/ 16 h 59"/>
                    <a:gd name="T52" fmla="*/ 36 w 40"/>
                    <a:gd name="T53" fmla="*/ 19 h 59"/>
                    <a:gd name="T54" fmla="*/ 36 w 40"/>
                    <a:gd name="T55" fmla="*/ 22 h 59"/>
                    <a:gd name="T56" fmla="*/ 30 w 40"/>
                    <a:gd name="T57" fmla="*/ 26 h 59"/>
                    <a:gd name="T58" fmla="*/ 30 w 40"/>
                    <a:gd name="T59" fmla="*/ 29 h 59"/>
                    <a:gd name="T60" fmla="*/ 30 w 40"/>
                    <a:gd name="T61" fmla="*/ 30 h 59"/>
                    <a:gd name="T62" fmla="*/ 35 w 40"/>
                    <a:gd name="T63" fmla="*/ 32 h 59"/>
                    <a:gd name="T64" fmla="*/ 36 w 40"/>
                    <a:gd name="T65" fmla="*/ 37 h 59"/>
                    <a:gd name="T66" fmla="*/ 39 w 40"/>
                    <a:gd name="T67" fmla="*/ 41 h 59"/>
                    <a:gd name="T68" fmla="*/ 35 w 40"/>
                    <a:gd name="T69" fmla="*/ 44 h 59"/>
                    <a:gd name="T70" fmla="*/ 28 w 40"/>
                    <a:gd name="T71" fmla="*/ 45 h 59"/>
                    <a:gd name="T72" fmla="*/ 28 w 40"/>
                    <a:gd name="T73" fmla="*/ 48 h 59"/>
                    <a:gd name="T74" fmla="*/ 23 w 40"/>
                    <a:gd name="T75" fmla="*/ 49 h 59"/>
                    <a:gd name="T76" fmla="*/ 22 w 40"/>
                    <a:gd name="T77" fmla="*/ 53 h 59"/>
                    <a:gd name="T78" fmla="*/ 18 w 40"/>
                    <a:gd name="T79" fmla="*/ 54 h 59"/>
                    <a:gd name="T80" fmla="*/ 15 w 40"/>
                    <a:gd name="T81" fmla="*/ 57 h 59"/>
                    <a:gd name="T82" fmla="*/ 9 w 40"/>
                    <a:gd name="T83" fmla="*/ 56 h 59"/>
                    <a:gd name="T84" fmla="*/ 7 w 40"/>
                    <a:gd name="T85" fmla="*/ 53 h 59"/>
                    <a:gd name="T86" fmla="*/ 2 w 40"/>
                    <a:gd name="T87" fmla="*/ 52 h 59"/>
                    <a:gd name="T88" fmla="*/ 1 w 40"/>
                    <a:gd name="T89" fmla="*/ 50 h 59"/>
                    <a:gd name="T90" fmla="*/ 0 w 40"/>
                    <a:gd name="T91" fmla="*/ 48 h 59"/>
                    <a:gd name="T92" fmla="*/ 1 w 40"/>
                    <a:gd name="T93" fmla="*/ 50 h 59"/>
                    <a:gd name="T94" fmla="*/ 4 w 40"/>
                    <a:gd name="T95" fmla="*/ 54 h 59"/>
                    <a:gd name="T96" fmla="*/ 9 w 40"/>
                    <a:gd name="T97" fmla="*/ 57 h 59"/>
                    <a:gd name="T98" fmla="*/ 14 w 40"/>
                    <a:gd name="T99" fmla="*/ 58 h 59"/>
                    <a:gd name="T100" fmla="*/ 18 w 40"/>
                    <a:gd name="T101" fmla="*/ 55 h 59"/>
                    <a:gd name="T102" fmla="*/ 23 w 40"/>
                    <a:gd name="T103" fmla="*/ 53 h 59"/>
                    <a:gd name="T104" fmla="*/ 23 w 40"/>
                    <a:gd name="T105" fmla="*/ 50 h 59"/>
                    <a:gd name="T106" fmla="*/ 29 w 40"/>
                    <a:gd name="T107" fmla="*/ 49 h 59"/>
                    <a:gd name="T108" fmla="*/ 30 w 40"/>
                    <a:gd name="T109" fmla="*/ 46 h 59"/>
                    <a:gd name="T110" fmla="*/ 37 w 40"/>
                    <a:gd name="T111" fmla="*/ 44 h 59"/>
                    <a:gd name="T112" fmla="*/ 40 w 40"/>
                    <a:gd name="T113"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 h="59">
                      <a:moveTo>
                        <a:pt x="40" y="39"/>
                      </a:moveTo>
                      <a:lnTo>
                        <a:pt x="40" y="39"/>
                      </a:lnTo>
                      <a:lnTo>
                        <a:pt x="40" y="38"/>
                      </a:lnTo>
                      <a:lnTo>
                        <a:pt x="39" y="37"/>
                      </a:lnTo>
                      <a:lnTo>
                        <a:pt x="38" y="37"/>
                      </a:lnTo>
                      <a:lnTo>
                        <a:pt x="37" y="36"/>
                      </a:lnTo>
                      <a:lnTo>
                        <a:pt x="37" y="36"/>
                      </a:lnTo>
                      <a:lnTo>
                        <a:pt x="37" y="35"/>
                      </a:lnTo>
                      <a:lnTo>
                        <a:pt x="37" y="34"/>
                      </a:lnTo>
                      <a:lnTo>
                        <a:pt x="37" y="33"/>
                      </a:lnTo>
                      <a:lnTo>
                        <a:pt x="36" y="32"/>
                      </a:lnTo>
                      <a:lnTo>
                        <a:pt x="36" y="32"/>
                      </a:lnTo>
                      <a:lnTo>
                        <a:pt x="35" y="31"/>
                      </a:lnTo>
                      <a:lnTo>
                        <a:pt x="34" y="30"/>
                      </a:lnTo>
                      <a:lnTo>
                        <a:pt x="34" y="30"/>
                      </a:lnTo>
                      <a:lnTo>
                        <a:pt x="33" y="30"/>
                      </a:lnTo>
                      <a:lnTo>
                        <a:pt x="32" y="30"/>
                      </a:lnTo>
                      <a:lnTo>
                        <a:pt x="32" y="30"/>
                      </a:lnTo>
                      <a:lnTo>
                        <a:pt x="31" y="30"/>
                      </a:lnTo>
                      <a:lnTo>
                        <a:pt x="31" y="30"/>
                      </a:lnTo>
                      <a:lnTo>
                        <a:pt x="31" y="29"/>
                      </a:lnTo>
                      <a:lnTo>
                        <a:pt x="31" y="29"/>
                      </a:lnTo>
                      <a:lnTo>
                        <a:pt x="32" y="28"/>
                      </a:lnTo>
                      <a:lnTo>
                        <a:pt x="31" y="28"/>
                      </a:lnTo>
                      <a:lnTo>
                        <a:pt x="31" y="27"/>
                      </a:lnTo>
                      <a:lnTo>
                        <a:pt x="31" y="27"/>
                      </a:lnTo>
                      <a:lnTo>
                        <a:pt x="31" y="26"/>
                      </a:lnTo>
                      <a:lnTo>
                        <a:pt x="31" y="26"/>
                      </a:lnTo>
                      <a:lnTo>
                        <a:pt x="32" y="25"/>
                      </a:lnTo>
                      <a:lnTo>
                        <a:pt x="33" y="25"/>
                      </a:lnTo>
                      <a:lnTo>
                        <a:pt x="34" y="25"/>
                      </a:lnTo>
                      <a:lnTo>
                        <a:pt x="35" y="24"/>
                      </a:lnTo>
                      <a:lnTo>
                        <a:pt x="35" y="24"/>
                      </a:lnTo>
                      <a:lnTo>
                        <a:pt x="36" y="23"/>
                      </a:lnTo>
                      <a:lnTo>
                        <a:pt x="37" y="22"/>
                      </a:lnTo>
                      <a:lnTo>
                        <a:pt x="37" y="21"/>
                      </a:lnTo>
                      <a:lnTo>
                        <a:pt x="37" y="20"/>
                      </a:lnTo>
                      <a:lnTo>
                        <a:pt x="37" y="20"/>
                      </a:lnTo>
                      <a:lnTo>
                        <a:pt x="37" y="19"/>
                      </a:lnTo>
                      <a:lnTo>
                        <a:pt x="37" y="19"/>
                      </a:lnTo>
                      <a:lnTo>
                        <a:pt x="36" y="18"/>
                      </a:lnTo>
                      <a:lnTo>
                        <a:pt x="36" y="17"/>
                      </a:lnTo>
                      <a:lnTo>
                        <a:pt x="36" y="17"/>
                      </a:lnTo>
                      <a:lnTo>
                        <a:pt x="37" y="16"/>
                      </a:lnTo>
                      <a:lnTo>
                        <a:pt x="37" y="14"/>
                      </a:lnTo>
                      <a:lnTo>
                        <a:pt x="38" y="13"/>
                      </a:lnTo>
                      <a:lnTo>
                        <a:pt x="38" y="12"/>
                      </a:lnTo>
                      <a:lnTo>
                        <a:pt x="37" y="11"/>
                      </a:lnTo>
                      <a:lnTo>
                        <a:pt x="37" y="11"/>
                      </a:lnTo>
                      <a:lnTo>
                        <a:pt x="37" y="10"/>
                      </a:lnTo>
                      <a:lnTo>
                        <a:pt x="36" y="9"/>
                      </a:lnTo>
                      <a:lnTo>
                        <a:pt x="34" y="8"/>
                      </a:lnTo>
                      <a:lnTo>
                        <a:pt x="33" y="8"/>
                      </a:lnTo>
                      <a:lnTo>
                        <a:pt x="33" y="8"/>
                      </a:lnTo>
                      <a:lnTo>
                        <a:pt x="31" y="8"/>
                      </a:lnTo>
                      <a:lnTo>
                        <a:pt x="29" y="8"/>
                      </a:lnTo>
                      <a:lnTo>
                        <a:pt x="29" y="8"/>
                      </a:lnTo>
                      <a:lnTo>
                        <a:pt x="28" y="8"/>
                      </a:lnTo>
                      <a:lnTo>
                        <a:pt x="28" y="7"/>
                      </a:lnTo>
                      <a:lnTo>
                        <a:pt x="28" y="7"/>
                      </a:lnTo>
                      <a:lnTo>
                        <a:pt x="27" y="6"/>
                      </a:lnTo>
                      <a:lnTo>
                        <a:pt x="27" y="6"/>
                      </a:lnTo>
                      <a:lnTo>
                        <a:pt x="26" y="6"/>
                      </a:lnTo>
                      <a:lnTo>
                        <a:pt x="25" y="6"/>
                      </a:lnTo>
                      <a:lnTo>
                        <a:pt x="24" y="6"/>
                      </a:lnTo>
                      <a:lnTo>
                        <a:pt x="23" y="6"/>
                      </a:lnTo>
                      <a:lnTo>
                        <a:pt x="22" y="7"/>
                      </a:lnTo>
                      <a:lnTo>
                        <a:pt x="20" y="8"/>
                      </a:lnTo>
                      <a:lnTo>
                        <a:pt x="20" y="8"/>
                      </a:lnTo>
                      <a:lnTo>
                        <a:pt x="20" y="6"/>
                      </a:lnTo>
                      <a:lnTo>
                        <a:pt x="19" y="6"/>
                      </a:lnTo>
                      <a:lnTo>
                        <a:pt x="18" y="5"/>
                      </a:lnTo>
                      <a:lnTo>
                        <a:pt x="16" y="5"/>
                      </a:lnTo>
                      <a:lnTo>
                        <a:pt x="16" y="5"/>
                      </a:lnTo>
                      <a:lnTo>
                        <a:pt x="15" y="5"/>
                      </a:lnTo>
                      <a:lnTo>
                        <a:pt x="15" y="6"/>
                      </a:lnTo>
                      <a:lnTo>
                        <a:pt x="14" y="6"/>
                      </a:lnTo>
                      <a:lnTo>
                        <a:pt x="13" y="7"/>
                      </a:lnTo>
                      <a:lnTo>
                        <a:pt x="13" y="7"/>
                      </a:lnTo>
                      <a:lnTo>
                        <a:pt x="13" y="6"/>
                      </a:lnTo>
                      <a:lnTo>
                        <a:pt x="13" y="6"/>
                      </a:lnTo>
                      <a:lnTo>
                        <a:pt x="13" y="5"/>
                      </a:lnTo>
                      <a:lnTo>
                        <a:pt x="12" y="4"/>
                      </a:lnTo>
                      <a:lnTo>
                        <a:pt x="12" y="4"/>
                      </a:lnTo>
                      <a:lnTo>
                        <a:pt x="11" y="4"/>
                      </a:lnTo>
                      <a:lnTo>
                        <a:pt x="10" y="3"/>
                      </a:lnTo>
                      <a:lnTo>
                        <a:pt x="10" y="3"/>
                      </a:lnTo>
                      <a:lnTo>
                        <a:pt x="9" y="3"/>
                      </a:lnTo>
                      <a:lnTo>
                        <a:pt x="9" y="3"/>
                      </a:lnTo>
                      <a:lnTo>
                        <a:pt x="9" y="2"/>
                      </a:lnTo>
                      <a:lnTo>
                        <a:pt x="9" y="1"/>
                      </a:lnTo>
                      <a:lnTo>
                        <a:pt x="9" y="1"/>
                      </a:lnTo>
                      <a:lnTo>
                        <a:pt x="9" y="1"/>
                      </a:lnTo>
                      <a:lnTo>
                        <a:pt x="8" y="0"/>
                      </a:lnTo>
                      <a:lnTo>
                        <a:pt x="8" y="0"/>
                      </a:lnTo>
                      <a:lnTo>
                        <a:pt x="6" y="0"/>
                      </a:lnTo>
                      <a:lnTo>
                        <a:pt x="6" y="0"/>
                      </a:lnTo>
                      <a:lnTo>
                        <a:pt x="6" y="0"/>
                      </a:lnTo>
                      <a:lnTo>
                        <a:pt x="5" y="1"/>
                      </a:lnTo>
                      <a:lnTo>
                        <a:pt x="4" y="1"/>
                      </a:lnTo>
                      <a:lnTo>
                        <a:pt x="4" y="1"/>
                      </a:lnTo>
                      <a:lnTo>
                        <a:pt x="4" y="2"/>
                      </a:lnTo>
                      <a:lnTo>
                        <a:pt x="4" y="2"/>
                      </a:lnTo>
                      <a:lnTo>
                        <a:pt x="4" y="2"/>
                      </a:lnTo>
                      <a:lnTo>
                        <a:pt x="4" y="2"/>
                      </a:lnTo>
                      <a:lnTo>
                        <a:pt x="4" y="2"/>
                      </a:lnTo>
                      <a:lnTo>
                        <a:pt x="4" y="2"/>
                      </a:lnTo>
                      <a:lnTo>
                        <a:pt x="4" y="2"/>
                      </a:lnTo>
                      <a:lnTo>
                        <a:pt x="4" y="2"/>
                      </a:lnTo>
                      <a:lnTo>
                        <a:pt x="4" y="2"/>
                      </a:lnTo>
                      <a:lnTo>
                        <a:pt x="4" y="2"/>
                      </a:lnTo>
                      <a:lnTo>
                        <a:pt x="4" y="1"/>
                      </a:lnTo>
                      <a:lnTo>
                        <a:pt x="4" y="1"/>
                      </a:lnTo>
                      <a:lnTo>
                        <a:pt x="5" y="1"/>
                      </a:lnTo>
                      <a:lnTo>
                        <a:pt x="5" y="1"/>
                      </a:lnTo>
                      <a:lnTo>
                        <a:pt x="7" y="0"/>
                      </a:lnTo>
                      <a:lnTo>
                        <a:pt x="7" y="0"/>
                      </a:lnTo>
                      <a:lnTo>
                        <a:pt x="7" y="0"/>
                      </a:lnTo>
                      <a:lnTo>
                        <a:pt x="8" y="0"/>
                      </a:lnTo>
                      <a:lnTo>
                        <a:pt x="9" y="1"/>
                      </a:lnTo>
                      <a:lnTo>
                        <a:pt x="9" y="1"/>
                      </a:lnTo>
                      <a:lnTo>
                        <a:pt x="9" y="2"/>
                      </a:lnTo>
                      <a:lnTo>
                        <a:pt x="9" y="2"/>
                      </a:lnTo>
                      <a:lnTo>
                        <a:pt x="9" y="3"/>
                      </a:lnTo>
                      <a:lnTo>
                        <a:pt x="9" y="3"/>
                      </a:lnTo>
                      <a:lnTo>
                        <a:pt x="9" y="4"/>
                      </a:lnTo>
                      <a:lnTo>
                        <a:pt x="10" y="4"/>
                      </a:lnTo>
                      <a:lnTo>
                        <a:pt x="11" y="4"/>
                      </a:lnTo>
                      <a:lnTo>
                        <a:pt x="11" y="4"/>
                      </a:lnTo>
                      <a:lnTo>
                        <a:pt x="12" y="5"/>
                      </a:lnTo>
                      <a:lnTo>
                        <a:pt x="13" y="5"/>
                      </a:lnTo>
                      <a:lnTo>
                        <a:pt x="13" y="5"/>
                      </a:lnTo>
                      <a:lnTo>
                        <a:pt x="13" y="6"/>
                      </a:lnTo>
                      <a:lnTo>
                        <a:pt x="13" y="7"/>
                      </a:lnTo>
                      <a:lnTo>
                        <a:pt x="13" y="8"/>
                      </a:lnTo>
                      <a:lnTo>
                        <a:pt x="13" y="8"/>
                      </a:lnTo>
                      <a:lnTo>
                        <a:pt x="13" y="8"/>
                      </a:lnTo>
                      <a:lnTo>
                        <a:pt x="13" y="8"/>
                      </a:lnTo>
                      <a:lnTo>
                        <a:pt x="13" y="8"/>
                      </a:lnTo>
                      <a:lnTo>
                        <a:pt x="14" y="7"/>
                      </a:lnTo>
                      <a:lnTo>
                        <a:pt x="15" y="6"/>
                      </a:lnTo>
                      <a:lnTo>
                        <a:pt x="16" y="5"/>
                      </a:lnTo>
                      <a:lnTo>
                        <a:pt x="16" y="5"/>
                      </a:lnTo>
                      <a:lnTo>
                        <a:pt x="16" y="5"/>
                      </a:lnTo>
                      <a:lnTo>
                        <a:pt x="17" y="5"/>
                      </a:lnTo>
                      <a:lnTo>
                        <a:pt x="18" y="6"/>
                      </a:lnTo>
                      <a:lnTo>
                        <a:pt x="19" y="6"/>
                      </a:lnTo>
                      <a:lnTo>
                        <a:pt x="19" y="7"/>
                      </a:lnTo>
                      <a:lnTo>
                        <a:pt x="20" y="7"/>
                      </a:lnTo>
                      <a:lnTo>
                        <a:pt x="20" y="8"/>
                      </a:lnTo>
                      <a:lnTo>
                        <a:pt x="20" y="8"/>
                      </a:lnTo>
                      <a:lnTo>
                        <a:pt x="20" y="8"/>
                      </a:lnTo>
                      <a:lnTo>
                        <a:pt x="20" y="8"/>
                      </a:lnTo>
                      <a:lnTo>
                        <a:pt x="20" y="8"/>
                      </a:lnTo>
                      <a:lnTo>
                        <a:pt x="21" y="7"/>
                      </a:lnTo>
                      <a:lnTo>
                        <a:pt x="22" y="7"/>
                      </a:lnTo>
                      <a:lnTo>
                        <a:pt x="23" y="7"/>
                      </a:lnTo>
                      <a:lnTo>
                        <a:pt x="23" y="6"/>
                      </a:lnTo>
                      <a:lnTo>
                        <a:pt x="25" y="6"/>
                      </a:lnTo>
                      <a:lnTo>
                        <a:pt x="25" y="6"/>
                      </a:lnTo>
                      <a:lnTo>
                        <a:pt x="26" y="7"/>
                      </a:lnTo>
                      <a:lnTo>
                        <a:pt x="27" y="7"/>
                      </a:lnTo>
                      <a:lnTo>
                        <a:pt x="27" y="7"/>
                      </a:lnTo>
                      <a:lnTo>
                        <a:pt x="28" y="8"/>
                      </a:lnTo>
                      <a:lnTo>
                        <a:pt x="28" y="8"/>
                      </a:lnTo>
                      <a:lnTo>
                        <a:pt x="29" y="9"/>
                      </a:lnTo>
                      <a:lnTo>
                        <a:pt x="29" y="9"/>
                      </a:lnTo>
                      <a:lnTo>
                        <a:pt x="32" y="9"/>
                      </a:lnTo>
                      <a:lnTo>
                        <a:pt x="32" y="9"/>
                      </a:lnTo>
                      <a:lnTo>
                        <a:pt x="33" y="9"/>
                      </a:lnTo>
                      <a:lnTo>
                        <a:pt x="35" y="9"/>
                      </a:lnTo>
                      <a:lnTo>
                        <a:pt x="36" y="10"/>
                      </a:lnTo>
                      <a:lnTo>
                        <a:pt x="36" y="10"/>
                      </a:lnTo>
                      <a:lnTo>
                        <a:pt x="37" y="11"/>
                      </a:lnTo>
                      <a:lnTo>
                        <a:pt x="37" y="11"/>
                      </a:lnTo>
                      <a:lnTo>
                        <a:pt x="37" y="12"/>
                      </a:lnTo>
                      <a:lnTo>
                        <a:pt x="37" y="12"/>
                      </a:lnTo>
                      <a:lnTo>
                        <a:pt x="37" y="13"/>
                      </a:lnTo>
                      <a:lnTo>
                        <a:pt x="37" y="14"/>
                      </a:lnTo>
                      <a:lnTo>
                        <a:pt x="37" y="15"/>
                      </a:lnTo>
                      <a:lnTo>
                        <a:pt x="36" y="15"/>
                      </a:lnTo>
                      <a:lnTo>
                        <a:pt x="36" y="16"/>
                      </a:lnTo>
                      <a:lnTo>
                        <a:pt x="35" y="17"/>
                      </a:lnTo>
                      <a:lnTo>
                        <a:pt x="35" y="17"/>
                      </a:lnTo>
                      <a:lnTo>
                        <a:pt x="35" y="17"/>
                      </a:lnTo>
                      <a:lnTo>
                        <a:pt x="35" y="17"/>
                      </a:lnTo>
                      <a:lnTo>
                        <a:pt x="35" y="17"/>
                      </a:lnTo>
                      <a:lnTo>
                        <a:pt x="36" y="18"/>
                      </a:lnTo>
                      <a:lnTo>
                        <a:pt x="36" y="19"/>
                      </a:lnTo>
                      <a:lnTo>
                        <a:pt x="36" y="19"/>
                      </a:lnTo>
                      <a:lnTo>
                        <a:pt x="36" y="19"/>
                      </a:lnTo>
                      <a:lnTo>
                        <a:pt x="37" y="20"/>
                      </a:lnTo>
                      <a:lnTo>
                        <a:pt x="37" y="20"/>
                      </a:lnTo>
                      <a:lnTo>
                        <a:pt x="36" y="21"/>
                      </a:lnTo>
                      <a:lnTo>
                        <a:pt x="36" y="21"/>
                      </a:lnTo>
                      <a:lnTo>
                        <a:pt x="36" y="22"/>
                      </a:lnTo>
                      <a:lnTo>
                        <a:pt x="35" y="23"/>
                      </a:lnTo>
                      <a:lnTo>
                        <a:pt x="34" y="24"/>
                      </a:lnTo>
                      <a:lnTo>
                        <a:pt x="33" y="24"/>
                      </a:lnTo>
                      <a:lnTo>
                        <a:pt x="33" y="24"/>
                      </a:lnTo>
                      <a:lnTo>
                        <a:pt x="31" y="25"/>
                      </a:lnTo>
                      <a:lnTo>
                        <a:pt x="31" y="25"/>
                      </a:lnTo>
                      <a:lnTo>
                        <a:pt x="30" y="26"/>
                      </a:lnTo>
                      <a:lnTo>
                        <a:pt x="30" y="26"/>
                      </a:lnTo>
                      <a:lnTo>
                        <a:pt x="30" y="26"/>
                      </a:lnTo>
                      <a:lnTo>
                        <a:pt x="30" y="27"/>
                      </a:lnTo>
                      <a:lnTo>
                        <a:pt x="30" y="28"/>
                      </a:lnTo>
                      <a:lnTo>
                        <a:pt x="30" y="28"/>
                      </a:lnTo>
                      <a:lnTo>
                        <a:pt x="30" y="28"/>
                      </a:lnTo>
                      <a:lnTo>
                        <a:pt x="30" y="29"/>
                      </a:lnTo>
                      <a:lnTo>
                        <a:pt x="30" y="30"/>
                      </a:lnTo>
                      <a:lnTo>
                        <a:pt x="30" y="30"/>
                      </a:lnTo>
                      <a:lnTo>
                        <a:pt x="29" y="30"/>
                      </a:lnTo>
                      <a:lnTo>
                        <a:pt x="29" y="30"/>
                      </a:lnTo>
                      <a:lnTo>
                        <a:pt x="30" y="30"/>
                      </a:lnTo>
                      <a:lnTo>
                        <a:pt x="30" y="30"/>
                      </a:lnTo>
                      <a:lnTo>
                        <a:pt x="30" y="30"/>
                      </a:lnTo>
                      <a:lnTo>
                        <a:pt x="31" y="30"/>
                      </a:lnTo>
                      <a:lnTo>
                        <a:pt x="32" y="30"/>
                      </a:lnTo>
                      <a:lnTo>
                        <a:pt x="33" y="31"/>
                      </a:lnTo>
                      <a:lnTo>
                        <a:pt x="33" y="31"/>
                      </a:lnTo>
                      <a:lnTo>
                        <a:pt x="34" y="31"/>
                      </a:lnTo>
                      <a:lnTo>
                        <a:pt x="35" y="32"/>
                      </a:lnTo>
                      <a:lnTo>
                        <a:pt x="35" y="32"/>
                      </a:lnTo>
                      <a:lnTo>
                        <a:pt x="36" y="33"/>
                      </a:lnTo>
                      <a:lnTo>
                        <a:pt x="36" y="34"/>
                      </a:lnTo>
                      <a:lnTo>
                        <a:pt x="36" y="35"/>
                      </a:lnTo>
                      <a:lnTo>
                        <a:pt x="36" y="36"/>
                      </a:lnTo>
                      <a:lnTo>
                        <a:pt x="36" y="36"/>
                      </a:lnTo>
                      <a:lnTo>
                        <a:pt x="36" y="36"/>
                      </a:lnTo>
                      <a:lnTo>
                        <a:pt x="36" y="37"/>
                      </a:lnTo>
                      <a:lnTo>
                        <a:pt x="36" y="37"/>
                      </a:lnTo>
                      <a:lnTo>
                        <a:pt x="37" y="37"/>
                      </a:lnTo>
                      <a:lnTo>
                        <a:pt x="38" y="38"/>
                      </a:lnTo>
                      <a:lnTo>
                        <a:pt x="39" y="39"/>
                      </a:lnTo>
                      <a:lnTo>
                        <a:pt x="39" y="39"/>
                      </a:lnTo>
                      <a:lnTo>
                        <a:pt x="39" y="39"/>
                      </a:lnTo>
                      <a:lnTo>
                        <a:pt x="39" y="41"/>
                      </a:lnTo>
                      <a:lnTo>
                        <a:pt x="39" y="41"/>
                      </a:lnTo>
                      <a:lnTo>
                        <a:pt x="39" y="42"/>
                      </a:lnTo>
                      <a:lnTo>
                        <a:pt x="38" y="43"/>
                      </a:lnTo>
                      <a:lnTo>
                        <a:pt x="38" y="43"/>
                      </a:lnTo>
                      <a:lnTo>
                        <a:pt x="37" y="44"/>
                      </a:lnTo>
                      <a:lnTo>
                        <a:pt x="36" y="44"/>
                      </a:lnTo>
                      <a:lnTo>
                        <a:pt x="35" y="44"/>
                      </a:lnTo>
                      <a:lnTo>
                        <a:pt x="33" y="44"/>
                      </a:lnTo>
                      <a:lnTo>
                        <a:pt x="31" y="45"/>
                      </a:lnTo>
                      <a:lnTo>
                        <a:pt x="29" y="45"/>
                      </a:lnTo>
                      <a:lnTo>
                        <a:pt x="29" y="45"/>
                      </a:lnTo>
                      <a:lnTo>
                        <a:pt x="28" y="45"/>
                      </a:lnTo>
                      <a:lnTo>
                        <a:pt x="28" y="45"/>
                      </a:lnTo>
                      <a:lnTo>
                        <a:pt x="28" y="45"/>
                      </a:lnTo>
                      <a:lnTo>
                        <a:pt x="29" y="46"/>
                      </a:lnTo>
                      <a:lnTo>
                        <a:pt x="29" y="46"/>
                      </a:lnTo>
                      <a:lnTo>
                        <a:pt x="29" y="46"/>
                      </a:lnTo>
                      <a:lnTo>
                        <a:pt x="29" y="47"/>
                      </a:lnTo>
                      <a:lnTo>
                        <a:pt x="29" y="47"/>
                      </a:lnTo>
                      <a:lnTo>
                        <a:pt x="28" y="48"/>
                      </a:lnTo>
                      <a:lnTo>
                        <a:pt x="28" y="48"/>
                      </a:lnTo>
                      <a:lnTo>
                        <a:pt x="27" y="49"/>
                      </a:lnTo>
                      <a:lnTo>
                        <a:pt x="27" y="49"/>
                      </a:lnTo>
                      <a:lnTo>
                        <a:pt x="25" y="49"/>
                      </a:lnTo>
                      <a:lnTo>
                        <a:pt x="25" y="49"/>
                      </a:lnTo>
                      <a:lnTo>
                        <a:pt x="24" y="49"/>
                      </a:lnTo>
                      <a:lnTo>
                        <a:pt x="24" y="49"/>
                      </a:lnTo>
                      <a:lnTo>
                        <a:pt x="23" y="49"/>
                      </a:lnTo>
                      <a:lnTo>
                        <a:pt x="23" y="49"/>
                      </a:lnTo>
                      <a:lnTo>
                        <a:pt x="23" y="49"/>
                      </a:lnTo>
                      <a:lnTo>
                        <a:pt x="22" y="50"/>
                      </a:lnTo>
                      <a:lnTo>
                        <a:pt x="22" y="51"/>
                      </a:lnTo>
                      <a:lnTo>
                        <a:pt x="22" y="51"/>
                      </a:lnTo>
                      <a:lnTo>
                        <a:pt x="22" y="52"/>
                      </a:lnTo>
                      <a:lnTo>
                        <a:pt x="22" y="53"/>
                      </a:lnTo>
                      <a:lnTo>
                        <a:pt x="22" y="53"/>
                      </a:lnTo>
                      <a:lnTo>
                        <a:pt x="22" y="53"/>
                      </a:lnTo>
                      <a:lnTo>
                        <a:pt x="21" y="54"/>
                      </a:lnTo>
                      <a:lnTo>
                        <a:pt x="21" y="54"/>
                      </a:lnTo>
                      <a:lnTo>
                        <a:pt x="20" y="54"/>
                      </a:lnTo>
                      <a:lnTo>
                        <a:pt x="20" y="54"/>
                      </a:lnTo>
                      <a:lnTo>
                        <a:pt x="18" y="54"/>
                      </a:lnTo>
                      <a:lnTo>
                        <a:pt x="18" y="54"/>
                      </a:lnTo>
                      <a:lnTo>
                        <a:pt x="17" y="54"/>
                      </a:lnTo>
                      <a:lnTo>
                        <a:pt x="17" y="54"/>
                      </a:lnTo>
                      <a:lnTo>
                        <a:pt x="16" y="55"/>
                      </a:lnTo>
                      <a:lnTo>
                        <a:pt x="16" y="56"/>
                      </a:lnTo>
                      <a:lnTo>
                        <a:pt x="15" y="57"/>
                      </a:lnTo>
                      <a:lnTo>
                        <a:pt x="15" y="57"/>
                      </a:lnTo>
                      <a:lnTo>
                        <a:pt x="15" y="57"/>
                      </a:lnTo>
                      <a:lnTo>
                        <a:pt x="13" y="58"/>
                      </a:lnTo>
                      <a:lnTo>
                        <a:pt x="12" y="58"/>
                      </a:lnTo>
                      <a:lnTo>
                        <a:pt x="11" y="58"/>
                      </a:lnTo>
                      <a:lnTo>
                        <a:pt x="10" y="57"/>
                      </a:lnTo>
                      <a:lnTo>
                        <a:pt x="10" y="57"/>
                      </a:lnTo>
                      <a:lnTo>
                        <a:pt x="9" y="56"/>
                      </a:lnTo>
                      <a:lnTo>
                        <a:pt x="8" y="55"/>
                      </a:lnTo>
                      <a:lnTo>
                        <a:pt x="8" y="54"/>
                      </a:lnTo>
                      <a:lnTo>
                        <a:pt x="8" y="53"/>
                      </a:lnTo>
                      <a:lnTo>
                        <a:pt x="8" y="53"/>
                      </a:lnTo>
                      <a:lnTo>
                        <a:pt x="8" y="53"/>
                      </a:lnTo>
                      <a:lnTo>
                        <a:pt x="7" y="53"/>
                      </a:lnTo>
                      <a:lnTo>
                        <a:pt x="7" y="53"/>
                      </a:lnTo>
                      <a:lnTo>
                        <a:pt x="6" y="53"/>
                      </a:lnTo>
                      <a:lnTo>
                        <a:pt x="6" y="54"/>
                      </a:lnTo>
                      <a:lnTo>
                        <a:pt x="5" y="54"/>
                      </a:lnTo>
                      <a:lnTo>
                        <a:pt x="5" y="54"/>
                      </a:lnTo>
                      <a:lnTo>
                        <a:pt x="4" y="53"/>
                      </a:lnTo>
                      <a:lnTo>
                        <a:pt x="2" y="52"/>
                      </a:lnTo>
                      <a:lnTo>
                        <a:pt x="2" y="52"/>
                      </a:lnTo>
                      <a:lnTo>
                        <a:pt x="2" y="52"/>
                      </a:lnTo>
                      <a:lnTo>
                        <a:pt x="2" y="51"/>
                      </a:lnTo>
                      <a:lnTo>
                        <a:pt x="1" y="50"/>
                      </a:lnTo>
                      <a:lnTo>
                        <a:pt x="1" y="50"/>
                      </a:lnTo>
                      <a:lnTo>
                        <a:pt x="1" y="49"/>
                      </a:lnTo>
                      <a:lnTo>
                        <a:pt x="1" y="50"/>
                      </a:lnTo>
                      <a:lnTo>
                        <a:pt x="1" y="50"/>
                      </a:lnTo>
                      <a:lnTo>
                        <a:pt x="1" y="50"/>
                      </a:lnTo>
                      <a:lnTo>
                        <a:pt x="1" y="50"/>
                      </a:lnTo>
                      <a:lnTo>
                        <a:pt x="0" y="49"/>
                      </a:lnTo>
                      <a:lnTo>
                        <a:pt x="0" y="48"/>
                      </a:lnTo>
                      <a:lnTo>
                        <a:pt x="0" y="48"/>
                      </a:lnTo>
                      <a:lnTo>
                        <a:pt x="0" y="48"/>
                      </a:lnTo>
                      <a:lnTo>
                        <a:pt x="0" y="48"/>
                      </a:lnTo>
                      <a:lnTo>
                        <a:pt x="0" y="48"/>
                      </a:lnTo>
                      <a:lnTo>
                        <a:pt x="0" y="49"/>
                      </a:lnTo>
                      <a:lnTo>
                        <a:pt x="0" y="49"/>
                      </a:lnTo>
                      <a:lnTo>
                        <a:pt x="0" y="50"/>
                      </a:lnTo>
                      <a:lnTo>
                        <a:pt x="1" y="50"/>
                      </a:lnTo>
                      <a:lnTo>
                        <a:pt x="1" y="50"/>
                      </a:lnTo>
                      <a:lnTo>
                        <a:pt x="1" y="50"/>
                      </a:lnTo>
                      <a:lnTo>
                        <a:pt x="1" y="52"/>
                      </a:lnTo>
                      <a:lnTo>
                        <a:pt x="1" y="52"/>
                      </a:lnTo>
                      <a:lnTo>
                        <a:pt x="1" y="52"/>
                      </a:lnTo>
                      <a:lnTo>
                        <a:pt x="2" y="53"/>
                      </a:lnTo>
                      <a:lnTo>
                        <a:pt x="3" y="53"/>
                      </a:lnTo>
                      <a:lnTo>
                        <a:pt x="3" y="53"/>
                      </a:lnTo>
                      <a:lnTo>
                        <a:pt x="4" y="54"/>
                      </a:lnTo>
                      <a:lnTo>
                        <a:pt x="5" y="54"/>
                      </a:lnTo>
                      <a:lnTo>
                        <a:pt x="6" y="54"/>
                      </a:lnTo>
                      <a:lnTo>
                        <a:pt x="7" y="54"/>
                      </a:lnTo>
                      <a:lnTo>
                        <a:pt x="7" y="54"/>
                      </a:lnTo>
                      <a:lnTo>
                        <a:pt x="8" y="55"/>
                      </a:lnTo>
                      <a:lnTo>
                        <a:pt x="8" y="56"/>
                      </a:lnTo>
                      <a:lnTo>
                        <a:pt x="9" y="57"/>
                      </a:lnTo>
                      <a:lnTo>
                        <a:pt x="10" y="58"/>
                      </a:lnTo>
                      <a:lnTo>
                        <a:pt x="10" y="58"/>
                      </a:lnTo>
                      <a:lnTo>
                        <a:pt x="11" y="59"/>
                      </a:lnTo>
                      <a:lnTo>
                        <a:pt x="12" y="59"/>
                      </a:lnTo>
                      <a:lnTo>
                        <a:pt x="12" y="59"/>
                      </a:lnTo>
                      <a:lnTo>
                        <a:pt x="13" y="58"/>
                      </a:lnTo>
                      <a:lnTo>
                        <a:pt x="14" y="58"/>
                      </a:lnTo>
                      <a:lnTo>
                        <a:pt x="15" y="58"/>
                      </a:lnTo>
                      <a:lnTo>
                        <a:pt x="16" y="57"/>
                      </a:lnTo>
                      <a:lnTo>
                        <a:pt x="16" y="57"/>
                      </a:lnTo>
                      <a:lnTo>
                        <a:pt x="17" y="56"/>
                      </a:lnTo>
                      <a:lnTo>
                        <a:pt x="17" y="55"/>
                      </a:lnTo>
                      <a:lnTo>
                        <a:pt x="17" y="55"/>
                      </a:lnTo>
                      <a:lnTo>
                        <a:pt x="18" y="55"/>
                      </a:lnTo>
                      <a:lnTo>
                        <a:pt x="18" y="55"/>
                      </a:lnTo>
                      <a:lnTo>
                        <a:pt x="20" y="55"/>
                      </a:lnTo>
                      <a:lnTo>
                        <a:pt x="20" y="55"/>
                      </a:lnTo>
                      <a:lnTo>
                        <a:pt x="21" y="55"/>
                      </a:lnTo>
                      <a:lnTo>
                        <a:pt x="22" y="54"/>
                      </a:lnTo>
                      <a:lnTo>
                        <a:pt x="22" y="54"/>
                      </a:lnTo>
                      <a:lnTo>
                        <a:pt x="23" y="53"/>
                      </a:lnTo>
                      <a:lnTo>
                        <a:pt x="23" y="53"/>
                      </a:lnTo>
                      <a:lnTo>
                        <a:pt x="23" y="53"/>
                      </a:lnTo>
                      <a:lnTo>
                        <a:pt x="23" y="52"/>
                      </a:lnTo>
                      <a:lnTo>
                        <a:pt x="23" y="51"/>
                      </a:lnTo>
                      <a:lnTo>
                        <a:pt x="23" y="51"/>
                      </a:lnTo>
                      <a:lnTo>
                        <a:pt x="23" y="50"/>
                      </a:lnTo>
                      <a:lnTo>
                        <a:pt x="23" y="50"/>
                      </a:lnTo>
                      <a:lnTo>
                        <a:pt x="24" y="50"/>
                      </a:lnTo>
                      <a:lnTo>
                        <a:pt x="24" y="50"/>
                      </a:lnTo>
                      <a:lnTo>
                        <a:pt x="25" y="50"/>
                      </a:lnTo>
                      <a:lnTo>
                        <a:pt x="25" y="50"/>
                      </a:lnTo>
                      <a:lnTo>
                        <a:pt x="26" y="50"/>
                      </a:lnTo>
                      <a:lnTo>
                        <a:pt x="27" y="49"/>
                      </a:lnTo>
                      <a:lnTo>
                        <a:pt x="29" y="49"/>
                      </a:lnTo>
                      <a:lnTo>
                        <a:pt x="30" y="48"/>
                      </a:lnTo>
                      <a:lnTo>
                        <a:pt x="30" y="48"/>
                      </a:lnTo>
                      <a:lnTo>
                        <a:pt x="30" y="47"/>
                      </a:lnTo>
                      <a:lnTo>
                        <a:pt x="30" y="46"/>
                      </a:lnTo>
                      <a:lnTo>
                        <a:pt x="30" y="46"/>
                      </a:lnTo>
                      <a:lnTo>
                        <a:pt x="30" y="46"/>
                      </a:lnTo>
                      <a:lnTo>
                        <a:pt x="30" y="46"/>
                      </a:lnTo>
                      <a:lnTo>
                        <a:pt x="30" y="46"/>
                      </a:lnTo>
                      <a:lnTo>
                        <a:pt x="32" y="45"/>
                      </a:lnTo>
                      <a:lnTo>
                        <a:pt x="34" y="45"/>
                      </a:lnTo>
                      <a:lnTo>
                        <a:pt x="35" y="45"/>
                      </a:lnTo>
                      <a:lnTo>
                        <a:pt x="35" y="45"/>
                      </a:lnTo>
                      <a:lnTo>
                        <a:pt x="37" y="45"/>
                      </a:lnTo>
                      <a:lnTo>
                        <a:pt x="37" y="44"/>
                      </a:lnTo>
                      <a:lnTo>
                        <a:pt x="38" y="44"/>
                      </a:lnTo>
                      <a:lnTo>
                        <a:pt x="39" y="43"/>
                      </a:lnTo>
                      <a:lnTo>
                        <a:pt x="39" y="43"/>
                      </a:lnTo>
                      <a:lnTo>
                        <a:pt x="40" y="42"/>
                      </a:lnTo>
                      <a:lnTo>
                        <a:pt x="40" y="41"/>
                      </a:lnTo>
                      <a:lnTo>
                        <a:pt x="40" y="40"/>
                      </a:lnTo>
                      <a:lnTo>
                        <a:pt x="4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70" name="Freeform 1206">
                  <a:extLst>
                    <a:ext uri="{FF2B5EF4-FFF2-40B4-BE49-F238E27FC236}">
                      <a16:creationId xmlns:a16="http://schemas.microsoft.com/office/drawing/2014/main" id="{881F7C86-6D2F-4673-A913-5815A393BDFC}"/>
                    </a:ext>
                  </a:extLst>
                </p:cNvPr>
                <p:cNvSpPr>
                  <a:spLocks/>
                </p:cNvSpPr>
                <p:nvPr/>
              </p:nvSpPr>
              <p:spPr bwMode="auto">
                <a:xfrm>
                  <a:off x="3122" y="1371"/>
                  <a:ext cx="40" cy="59"/>
                </a:xfrm>
                <a:custGeom>
                  <a:avLst/>
                  <a:gdLst>
                    <a:gd name="T0" fmla="*/ 37 w 40"/>
                    <a:gd name="T1" fmla="*/ 36 h 59"/>
                    <a:gd name="T2" fmla="*/ 34 w 40"/>
                    <a:gd name="T3" fmla="*/ 30 h 59"/>
                    <a:gd name="T4" fmla="*/ 31 w 40"/>
                    <a:gd name="T5" fmla="*/ 29 h 59"/>
                    <a:gd name="T6" fmla="*/ 31 w 40"/>
                    <a:gd name="T7" fmla="*/ 26 h 59"/>
                    <a:gd name="T8" fmla="*/ 37 w 40"/>
                    <a:gd name="T9" fmla="*/ 22 h 59"/>
                    <a:gd name="T10" fmla="*/ 36 w 40"/>
                    <a:gd name="T11" fmla="*/ 17 h 59"/>
                    <a:gd name="T12" fmla="*/ 37 w 40"/>
                    <a:gd name="T13" fmla="*/ 11 h 59"/>
                    <a:gd name="T14" fmla="*/ 29 w 40"/>
                    <a:gd name="T15" fmla="*/ 8 h 59"/>
                    <a:gd name="T16" fmla="*/ 26 w 40"/>
                    <a:gd name="T17" fmla="*/ 6 h 59"/>
                    <a:gd name="T18" fmla="*/ 20 w 40"/>
                    <a:gd name="T19" fmla="*/ 6 h 59"/>
                    <a:gd name="T20" fmla="*/ 14 w 40"/>
                    <a:gd name="T21" fmla="*/ 6 h 59"/>
                    <a:gd name="T22" fmla="*/ 12 w 40"/>
                    <a:gd name="T23" fmla="*/ 4 h 59"/>
                    <a:gd name="T24" fmla="*/ 9 w 40"/>
                    <a:gd name="T25" fmla="*/ 1 h 59"/>
                    <a:gd name="T26" fmla="*/ 6 w 40"/>
                    <a:gd name="T27" fmla="*/ 0 h 59"/>
                    <a:gd name="T28" fmla="*/ 4 w 40"/>
                    <a:gd name="T29" fmla="*/ 2 h 59"/>
                    <a:gd name="T30" fmla="*/ 4 w 40"/>
                    <a:gd name="T31" fmla="*/ 1 h 59"/>
                    <a:gd name="T32" fmla="*/ 8 w 40"/>
                    <a:gd name="T33" fmla="*/ 0 h 59"/>
                    <a:gd name="T34" fmla="*/ 9 w 40"/>
                    <a:gd name="T35" fmla="*/ 4 h 59"/>
                    <a:gd name="T36" fmla="*/ 13 w 40"/>
                    <a:gd name="T37" fmla="*/ 6 h 59"/>
                    <a:gd name="T38" fmla="*/ 14 w 40"/>
                    <a:gd name="T39" fmla="*/ 7 h 59"/>
                    <a:gd name="T40" fmla="*/ 19 w 40"/>
                    <a:gd name="T41" fmla="*/ 6 h 59"/>
                    <a:gd name="T42" fmla="*/ 20 w 40"/>
                    <a:gd name="T43" fmla="*/ 8 h 59"/>
                    <a:gd name="T44" fmla="*/ 26 w 40"/>
                    <a:gd name="T45" fmla="*/ 7 h 59"/>
                    <a:gd name="T46" fmla="*/ 32 w 40"/>
                    <a:gd name="T47" fmla="*/ 9 h 59"/>
                    <a:gd name="T48" fmla="*/ 37 w 40"/>
                    <a:gd name="T49" fmla="*/ 11 h 59"/>
                    <a:gd name="T50" fmla="*/ 36 w 40"/>
                    <a:gd name="T51" fmla="*/ 16 h 59"/>
                    <a:gd name="T52" fmla="*/ 36 w 40"/>
                    <a:gd name="T53" fmla="*/ 19 h 59"/>
                    <a:gd name="T54" fmla="*/ 36 w 40"/>
                    <a:gd name="T55" fmla="*/ 22 h 59"/>
                    <a:gd name="T56" fmla="*/ 30 w 40"/>
                    <a:gd name="T57" fmla="*/ 26 h 59"/>
                    <a:gd name="T58" fmla="*/ 30 w 40"/>
                    <a:gd name="T59" fmla="*/ 29 h 59"/>
                    <a:gd name="T60" fmla="*/ 30 w 40"/>
                    <a:gd name="T61" fmla="*/ 30 h 59"/>
                    <a:gd name="T62" fmla="*/ 35 w 40"/>
                    <a:gd name="T63" fmla="*/ 32 h 59"/>
                    <a:gd name="T64" fmla="*/ 36 w 40"/>
                    <a:gd name="T65" fmla="*/ 37 h 59"/>
                    <a:gd name="T66" fmla="*/ 39 w 40"/>
                    <a:gd name="T67" fmla="*/ 41 h 59"/>
                    <a:gd name="T68" fmla="*/ 35 w 40"/>
                    <a:gd name="T69" fmla="*/ 44 h 59"/>
                    <a:gd name="T70" fmla="*/ 28 w 40"/>
                    <a:gd name="T71" fmla="*/ 45 h 59"/>
                    <a:gd name="T72" fmla="*/ 28 w 40"/>
                    <a:gd name="T73" fmla="*/ 48 h 59"/>
                    <a:gd name="T74" fmla="*/ 23 w 40"/>
                    <a:gd name="T75" fmla="*/ 49 h 59"/>
                    <a:gd name="T76" fmla="*/ 22 w 40"/>
                    <a:gd name="T77" fmla="*/ 53 h 59"/>
                    <a:gd name="T78" fmla="*/ 18 w 40"/>
                    <a:gd name="T79" fmla="*/ 54 h 59"/>
                    <a:gd name="T80" fmla="*/ 15 w 40"/>
                    <a:gd name="T81" fmla="*/ 57 h 59"/>
                    <a:gd name="T82" fmla="*/ 9 w 40"/>
                    <a:gd name="T83" fmla="*/ 56 h 59"/>
                    <a:gd name="T84" fmla="*/ 7 w 40"/>
                    <a:gd name="T85" fmla="*/ 53 h 59"/>
                    <a:gd name="T86" fmla="*/ 2 w 40"/>
                    <a:gd name="T87" fmla="*/ 52 h 59"/>
                    <a:gd name="T88" fmla="*/ 1 w 40"/>
                    <a:gd name="T89" fmla="*/ 50 h 59"/>
                    <a:gd name="T90" fmla="*/ 0 w 40"/>
                    <a:gd name="T91" fmla="*/ 48 h 59"/>
                    <a:gd name="T92" fmla="*/ 1 w 40"/>
                    <a:gd name="T93" fmla="*/ 50 h 59"/>
                    <a:gd name="T94" fmla="*/ 4 w 40"/>
                    <a:gd name="T95" fmla="*/ 54 h 59"/>
                    <a:gd name="T96" fmla="*/ 9 w 40"/>
                    <a:gd name="T97" fmla="*/ 57 h 59"/>
                    <a:gd name="T98" fmla="*/ 14 w 40"/>
                    <a:gd name="T99" fmla="*/ 58 h 59"/>
                    <a:gd name="T100" fmla="*/ 18 w 40"/>
                    <a:gd name="T101" fmla="*/ 55 h 59"/>
                    <a:gd name="T102" fmla="*/ 23 w 40"/>
                    <a:gd name="T103" fmla="*/ 53 h 59"/>
                    <a:gd name="T104" fmla="*/ 23 w 40"/>
                    <a:gd name="T105" fmla="*/ 50 h 59"/>
                    <a:gd name="T106" fmla="*/ 29 w 40"/>
                    <a:gd name="T107" fmla="*/ 49 h 59"/>
                    <a:gd name="T108" fmla="*/ 30 w 40"/>
                    <a:gd name="T109" fmla="*/ 46 h 59"/>
                    <a:gd name="T110" fmla="*/ 37 w 40"/>
                    <a:gd name="T111" fmla="*/ 44 h 59"/>
                    <a:gd name="T112" fmla="*/ 40 w 40"/>
                    <a:gd name="T113"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 h="59">
                      <a:moveTo>
                        <a:pt x="40" y="39"/>
                      </a:moveTo>
                      <a:lnTo>
                        <a:pt x="40" y="39"/>
                      </a:lnTo>
                      <a:lnTo>
                        <a:pt x="40" y="38"/>
                      </a:lnTo>
                      <a:lnTo>
                        <a:pt x="39" y="37"/>
                      </a:lnTo>
                      <a:lnTo>
                        <a:pt x="38" y="37"/>
                      </a:lnTo>
                      <a:lnTo>
                        <a:pt x="37" y="36"/>
                      </a:lnTo>
                      <a:lnTo>
                        <a:pt x="37" y="36"/>
                      </a:lnTo>
                      <a:lnTo>
                        <a:pt x="37" y="35"/>
                      </a:lnTo>
                      <a:lnTo>
                        <a:pt x="37" y="34"/>
                      </a:lnTo>
                      <a:lnTo>
                        <a:pt x="37" y="33"/>
                      </a:lnTo>
                      <a:lnTo>
                        <a:pt x="36" y="32"/>
                      </a:lnTo>
                      <a:lnTo>
                        <a:pt x="36" y="32"/>
                      </a:lnTo>
                      <a:lnTo>
                        <a:pt x="35" y="31"/>
                      </a:lnTo>
                      <a:lnTo>
                        <a:pt x="34" y="30"/>
                      </a:lnTo>
                      <a:lnTo>
                        <a:pt x="34" y="30"/>
                      </a:lnTo>
                      <a:lnTo>
                        <a:pt x="33" y="30"/>
                      </a:lnTo>
                      <a:lnTo>
                        <a:pt x="32" y="30"/>
                      </a:lnTo>
                      <a:lnTo>
                        <a:pt x="32" y="30"/>
                      </a:lnTo>
                      <a:lnTo>
                        <a:pt x="31" y="30"/>
                      </a:lnTo>
                      <a:lnTo>
                        <a:pt x="31" y="30"/>
                      </a:lnTo>
                      <a:lnTo>
                        <a:pt x="31" y="29"/>
                      </a:lnTo>
                      <a:lnTo>
                        <a:pt x="31" y="29"/>
                      </a:lnTo>
                      <a:lnTo>
                        <a:pt x="32" y="28"/>
                      </a:lnTo>
                      <a:lnTo>
                        <a:pt x="31" y="28"/>
                      </a:lnTo>
                      <a:lnTo>
                        <a:pt x="31" y="27"/>
                      </a:lnTo>
                      <a:lnTo>
                        <a:pt x="31" y="27"/>
                      </a:lnTo>
                      <a:lnTo>
                        <a:pt x="31" y="26"/>
                      </a:lnTo>
                      <a:lnTo>
                        <a:pt x="31" y="26"/>
                      </a:lnTo>
                      <a:lnTo>
                        <a:pt x="32" y="25"/>
                      </a:lnTo>
                      <a:lnTo>
                        <a:pt x="33" y="25"/>
                      </a:lnTo>
                      <a:lnTo>
                        <a:pt x="34" y="25"/>
                      </a:lnTo>
                      <a:lnTo>
                        <a:pt x="35" y="24"/>
                      </a:lnTo>
                      <a:lnTo>
                        <a:pt x="35" y="24"/>
                      </a:lnTo>
                      <a:lnTo>
                        <a:pt x="36" y="23"/>
                      </a:lnTo>
                      <a:lnTo>
                        <a:pt x="37" y="22"/>
                      </a:lnTo>
                      <a:lnTo>
                        <a:pt x="37" y="21"/>
                      </a:lnTo>
                      <a:lnTo>
                        <a:pt x="37" y="20"/>
                      </a:lnTo>
                      <a:lnTo>
                        <a:pt x="37" y="20"/>
                      </a:lnTo>
                      <a:lnTo>
                        <a:pt x="37" y="19"/>
                      </a:lnTo>
                      <a:lnTo>
                        <a:pt x="37" y="19"/>
                      </a:lnTo>
                      <a:lnTo>
                        <a:pt x="36" y="18"/>
                      </a:lnTo>
                      <a:lnTo>
                        <a:pt x="36" y="17"/>
                      </a:lnTo>
                      <a:lnTo>
                        <a:pt x="36" y="17"/>
                      </a:lnTo>
                      <a:lnTo>
                        <a:pt x="37" y="16"/>
                      </a:lnTo>
                      <a:lnTo>
                        <a:pt x="37" y="14"/>
                      </a:lnTo>
                      <a:lnTo>
                        <a:pt x="38" y="13"/>
                      </a:lnTo>
                      <a:lnTo>
                        <a:pt x="38" y="12"/>
                      </a:lnTo>
                      <a:lnTo>
                        <a:pt x="37" y="11"/>
                      </a:lnTo>
                      <a:lnTo>
                        <a:pt x="37" y="11"/>
                      </a:lnTo>
                      <a:lnTo>
                        <a:pt x="37" y="10"/>
                      </a:lnTo>
                      <a:lnTo>
                        <a:pt x="36" y="9"/>
                      </a:lnTo>
                      <a:lnTo>
                        <a:pt x="34" y="8"/>
                      </a:lnTo>
                      <a:lnTo>
                        <a:pt x="33" y="8"/>
                      </a:lnTo>
                      <a:lnTo>
                        <a:pt x="33" y="8"/>
                      </a:lnTo>
                      <a:lnTo>
                        <a:pt x="31" y="8"/>
                      </a:lnTo>
                      <a:lnTo>
                        <a:pt x="29" y="8"/>
                      </a:lnTo>
                      <a:lnTo>
                        <a:pt x="29" y="8"/>
                      </a:lnTo>
                      <a:lnTo>
                        <a:pt x="28" y="8"/>
                      </a:lnTo>
                      <a:lnTo>
                        <a:pt x="28" y="7"/>
                      </a:lnTo>
                      <a:lnTo>
                        <a:pt x="28" y="7"/>
                      </a:lnTo>
                      <a:lnTo>
                        <a:pt x="27" y="6"/>
                      </a:lnTo>
                      <a:lnTo>
                        <a:pt x="27" y="6"/>
                      </a:lnTo>
                      <a:lnTo>
                        <a:pt x="26" y="6"/>
                      </a:lnTo>
                      <a:lnTo>
                        <a:pt x="25" y="6"/>
                      </a:lnTo>
                      <a:lnTo>
                        <a:pt x="24" y="6"/>
                      </a:lnTo>
                      <a:lnTo>
                        <a:pt x="23" y="6"/>
                      </a:lnTo>
                      <a:lnTo>
                        <a:pt x="22" y="7"/>
                      </a:lnTo>
                      <a:lnTo>
                        <a:pt x="20" y="8"/>
                      </a:lnTo>
                      <a:lnTo>
                        <a:pt x="20" y="8"/>
                      </a:lnTo>
                      <a:lnTo>
                        <a:pt x="20" y="6"/>
                      </a:lnTo>
                      <a:lnTo>
                        <a:pt x="19" y="6"/>
                      </a:lnTo>
                      <a:lnTo>
                        <a:pt x="18" y="5"/>
                      </a:lnTo>
                      <a:lnTo>
                        <a:pt x="16" y="5"/>
                      </a:lnTo>
                      <a:lnTo>
                        <a:pt x="16" y="5"/>
                      </a:lnTo>
                      <a:lnTo>
                        <a:pt x="15" y="5"/>
                      </a:lnTo>
                      <a:lnTo>
                        <a:pt x="15" y="6"/>
                      </a:lnTo>
                      <a:lnTo>
                        <a:pt x="14" y="6"/>
                      </a:lnTo>
                      <a:lnTo>
                        <a:pt x="13" y="7"/>
                      </a:lnTo>
                      <a:lnTo>
                        <a:pt x="13" y="7"/>
                      </a:lnTo>
                      <a:lnTo>
                        <a:pt x="13" y="6"/>
                      </a:lnTo>
                      <a:lnTo>
                        <a:pt x="13" y="6"/>
                      </a:lnTo>
                      <a:lnTo>
                        <a:pt x="13" y="5"/>
                      </a:lnTo>
                      <a:lnTo>
                        <a:pt x="12" y="4"/>
                      </a:lnTo>
                      <a:lnTo>
                        <a:pt x="12" y="4"/>
                      </a:lnTo>
                      <a:lnTo>
                        <a:pt x="11" y="4"/>
                      </a:lnTo>
                      <a:lnTo>
                        <a:pt x="10" y="3"/>
                      </a:lnTo>
                      <a:lnTo>
                        <a:pt x="10" y="3"/>
                      </a:lnTo>
                      <a:lnTo>
                        <a:pt x="9" y="3"/>
                      </a:lnTo>
                      <a:lnTo>
                        <a:pt x="9" y="3"/>
                      </a:lnTo>
                      <a:lnTo>
                        <a:pt x="9" y="2"/>
                      </a:lnTo>
                      <a:lnTo>
                        <a:pt x="9" y="1"/>
                      </a:lnTo>
                      <a:lnTo>
                        <a:pt x="9" y="1"/>
                      </a:lnTo>
                      <a:lnTo>
                        <a:pt x="9" y="1"/>
                      </a:lnTo>
                      <a:lnTo>
                        <a:pt x="8" y="0"/>
                      </a:lnTo>
                      <a:lnTo>
                        <a:pt x="8" y="0"/>
                      </a:lnTo>
                      <a:lnTo>
                        <a:pt x="6" y="0"/>
                      </a:lnTo>
                      <a:lnTo>
                        <a:pt x="6" y="0"/>
                      </a:lnTo>
                      <a:lnTo>
                        <a:pt x="6" y="0"/>
                      </a:lnTo>
                      <a:lnTo>
                        <a:pt x="5" y="1"/>
                      </a:lnTo>
                      <a:lnTo>
                        <a:pt x="4" y="1"/>
                      </a:lnTo>
                      <a:lnTo>
                        <a:pt x="4" y="1"/>
                      </a:lnTo>
                      <a:lnTo>
                        <a:pt x="4" y="2"/>
                      </a:lnTo>
                      <a:lnTo>
                        <a:pt x="4" y="2"/>
                      </a:lnTo>
                      <a:lnTo>
                        <a:pt x="4" y="2"/>
                      </a:lnTo>
                      <a:lnTo>
                        <a:pt x="4" y="2"/>
                      </a:lnTo>
                      <a:lnTo>
                        <a:pt x="4" y="2"/>
                      </a:lnTo>
                      <a:lnTo>
                        <a:pt x="4" y="2"/>
                      </a:lnTo>
                      <a:lnTo>
                        <a:pt x="4" y="2"/>
                      </a:lnTo>
                      <a:lnTo>
                        <a:pt x="4" y="2"/>
                      </a:lnTo>
                      <a:lnTo>
                        <a:pt x="4" y="2"/>
                      </a:lnTo>
                      <a:lnTo>
                        <a:pt x="4" y="2"/>
                      </a:lnTo>
                      <a:lnTo>
                        <a:pt x="4" y="1"/>
                      </a:lnTo>
                      <a:lnTo>
                        <a:pt x="4" y="1"/>
                      </a:lnTo>
                      <a:lnTo>
                        <a:pt x="5" y="1"/>
                      </a:lnTo>
                      <a:lnTo>
                        <a:pt x="5" y="1"/>
                      </a:lnTo>
                      <a:lnTo>
                        <a:pt x="7" y="0"/>
                      </a:lnTo>
                      <a:lnTo>
                        <a:pt x="7" y="0"/>
                      </a:lnTo>
                      <a:lnTo>
                        <a:pt x="7" y="0"/>
                      </a:lnTo>
                      <a:lnTo>
                        <a:pt x="8" y="0"/>
                      </a:lnTo>
                      <a:lnTo>
                        <a:pt x="9" y="1"/>
                      </a:lnTo>
                      <a:lnTo>
                        <a:pt x="9" y="1"/>
                      </a:lnTo>
                      <a:lnTo>
                        <a:pt x="9" y="2"/>
                      </a:lnTo>
                      <a:lnTo>
                        <a:pt x="9" y="2"/>
                      </a:lnTo>
                      <a:lnTo>
                        <a:pt x="9" y="3"/>
                      </a:lnTo>
                      <a:lnTo>
                        <a:pt x="9" y="3"/>
                      </a:lnTo>
                      <a:lnTo>
                        <a:pt x="9" y="4"/>
                      </a:lnTo>
                      <a:lnTo>
                        <a:pt x="10" y="4"/>
                      </a:lnTo>
                      <a:lnTo>
                        <a:pt x="11" y="4"/>
                      </a:lnTo>
                      <a:lnTo>
                        <a:pt x="11" y="4"/>
                      </a:lnTo>
                      <a:lnTo>
                        <a:pt x="12" y="5"/>
                      </a:lnTo>
                      <a:lnTo>
                        <a:pt x="13" y="5"/>
                      </a:lnTo>
                      <a:lnTo>
                        <a:pt x="13" y="5"/>
                      </a:lnTo>
                      <a:lnTo>
                        <a:pt x="13" y="6"/>
                      </a:lnTo>
                      <a:lnTo>
                        <a:pt x="13" y="7"/>
                      </a:lnTo>
                      <a:lnTo>
                        <a:pt x="13" y="8"/>
                      </a:lnTo>
                      <a:lnTo>
                        <a:pt x="13" y="8"/>
                      </a:lnTo>
                      <a:lnTo>
                        <a:pt x="13" y="8"/>
                      </a:lnTo>
                      <a:lnTo>
                        <a:pt x="13" y="8"/>
                      </a:lnTo>
                      <a:lnTo>
                        <a:pt x="13" y="8"/>
                      </a:lnTo>
                      <a:lnTo>
                        <a:pt x="14" y="7"/>
                      </a:lnTo>
                      <a:lnTo>
                        <a:pt x="15" y="6"/>
                      </a:lnTo>
                      <a:lnTo>
                        <a:pt x="16" y="5"/>
                      </a:lnTo>
                      <a:lnTo>
                        <a:pt x="16" y="5"/>
                      </a:lnTo>
                      <a:lnTo>
                        <a:pt x="16" y="5"/>
                      </a:lnTo>
                      <a:lnTo>
                        <a:pt x="17" y="5"/>
                      </a:lnTo>
                      <a:lnTo>
                        <a:pt x="18" y="6"/>
                      </a:lnTo>
                      <a:lnTo>
                        <a:pt x="19" y="6"/>
                      </a:lnTo>
                      <a:lnTo>
                        <a:pt x="19" y="7"/>
                      </a:lnTo>
                      <a:lnTo>
                        <a:pt x="20" y="7"/>
                      </a:lnTo>
                      <a:lnTo>
                        <a:pt x="20" y="8"/>
                      </a:lnTo>
                      <a:lnTo>
                        <a:pt x="20" y="8"/>
                      </a:lnTo>
                      <a:lnTo>
                        <a:pt x="20" y="8"/>
                      </a:lnTo>
                      <a:lnTo>
                        <a:pt x="20" y="8"/>
                      </a:lnTo>
                      <a:lnTo>
                        <a:pt x="20" y="8"/>
                      </a:lnTo>
                      <a:lnTo>
                        <a:pt x="21" y="7"/>
                      </a:lnTo>
                      <a:lnTo>
                        <a:pt x="22" y="7"/>
                      </a:lnTo>
                      <a:lnTo>
                        <a:pt x="23" y="7"/>
                      </a:lnTo>
                      <a:lnTo>
                        <a:pt x="23" y="6"/>
                      </a:lnTo>
                      <a:lnTo>
                        <a:pt x="25" y="6"/>
                      </a:lnTo>
                      <a:lnTo>
                        <a:pt x="25" y="6"/>
                      </a:lnTo>
                      <a:lnTo>
                        <a:pt x="26" y="7"/>
                      </a:lnTo>
                      <a:lnTo>
                        <a:pt x="27" y="7"/>
                      </a:lnTo>
                      <a:lnTo>
                        <a:pt x="27" y="7"/>
                      </a:lnTo>
                      <a:lnTo>
                        <a:pt x="28" y="8"/>
                      </a:lnTo>
                      <a:lnTo>
                        <a:pt x="28" y="8"/>
                      </a:lnTo>
                      <a:lnTo>
                        <a:pt x="29" y="9"/>
                      </a:lnTo>
                      <a:lnTo>
                        <a:pt x="29" y="9"/>
                      </a:lnTo>
                      <a:lnTo>
                        <a:pt x="32" y="9"/>
                      </a:lnTo>
                      <a:lnTo>
                        <a:pt x="32" y="9"/>
                      </a:lnTo>
                      <a:lnTo>
                        <a:pt x="33" y="9"/>
                      </a:lnTo>
                      <a:lnTo>
                        <a:pt x="35" y="9"/>
                      </a:lnTo>
                      <a:lnTo>
                        <a:pt x="36" y="10"/>
                      </a:lnTo>
                      <a:lnTo>
                        <a:pt x="36" y="10"/>
                      </a:lnTo>
                      <a:lnTo>
                        <a:pt x="37" y="11"/>
                      </a:lnTo>
                      <a:lnTo>
                        <a:pt x="37" y="11"/>
                      </a:lnTo>
                      <a:lnTo>
                        <a:pt x="37" y="12"/>
                      </a:lnTo>
                      <a:lnTo>
                        <a:pt x="37" y="12"/>
                      </a:lnTo>
                      <a:lnTo>
                        <a:pt x="37" y="13"/>
                      </a:lnTo>
                      <a:lnTo>
                        <a:pt x="37" y="14"/>
                      </a:lnTo>
                      <a:lnTo>
                        <a:pt x="37" y="15"/>
                      </a:lnTo>
                      <a:lnTo>
                        <a:pt x="36" y="15"/>
                      </a:lnTo>
                      <a:lnTo>
                        <a:pt x="36" y="16"/>
                      </a:lnTo>
                      <a:lnTo>
                        <a:pt x="35" y="17"/>
                      </a:lnTo>
                      <a:lnTo>
                        <a:pt x="35" y="17"/>
                      </a:lnTo>
                      <a:lnTo>
                        <a:pt x="35" y="17"/>
                      </a:lnTo>
                      <a:lnTo>
                        <a:pt x="35" y="17"/>
                      </a:lnTo>
                      <a:lnTo>
                        <a:pt x="35" y="17"/>
                      </a:lnTo>
                      <a:lnTo>
                        <a:pt x="36" y="18"/>
                      </a:lnTo>
                      <a:lnTo>
                        <a:pt x="36" y="19"/>
                      </a:lnTo>
                      <a:lnTo>
                        <a:pt x="36" y="19"/>
                      </a:lnTo>
                      <a:lnTo>
                        <a:pt x="36" y="19"/>
                      </a:lnTo>
                      <a:lnTo>
                        <a:pt x="37" y="20"/>
                      </a:lnTo>
                      <a:lnTo>
                        <a:pt x="37" y="20"/>
                      </a:lnTo>
                      <a:lnTo>
                        <a:pt x="36" y="21"/>
                      </a:lnTo>
                      <a:lnTo>
                        <a:pt x="36" y="21"/>
                      </a:lnTo>
                      <a:lnTo>
                        <a:pt x="36" y="22"/>
                      </a:lnTo>
                      <a:lnTo>
                        <a:pt x="35" y="23"/>
                      </a:lnTo>
                      <a:lnTo>
                        <a:pt x="34" y="24"/>
                      </a:lnTo>
                      <a:lnTo>
                        <a:pt x="33" y="24"/>
                      </a:lnTo>
                      <a:lnTo>
                        <a:pt x="33" y="24"/>
                      </a:lnTo>
                      <a:lnTo>
                        <a:pt x="31" y="25"/>
                      </a:lnTo>
                      <a:lnTo>
                        <a:pt x="31" y="25"/>
                      </a:lnTo>
                      <a:lnTo>
                        <a:pt x="30" y="26"/>
                      </a:lnTo>
                      <a:lnTo>
                        <a:pt x="30" y="26"/>
                      </a:lnTo>
                      <a:lnTo>
                        <a:pt x="30" y="26"/>
                      </a:lnTo>
                      <a:lnTo>
                        <a:pt x="30" y="27"/>
                      </a:lnTo>
                      <a:lnTo>
                        <a:pt x="30" y="28"/>
                      </a:lnTo>
                      <a:lnTo>
                        <a:pt x="30" y="28"/>
                      </a:lnTo>
                      <a:lnTo>
                        <a:pt x="30" y="28"/>
                      </a:lnTo>
                      <a:lnTo>
                        <a:pt x="30" y="29"/>
                      </a:lnTo>
                      <a:lnTo>
                        <a:pt x="30" y="30"/>
                      </a:lnTo>
                      <a:lnTo>
                        <a:pt x="30" y="30"/>
                      </a:lnTo>
                      <a:lnTo>
                        <a:pt x="29" y="30"/>
                      </a:lnTo>
                      <a:lnTo>
                        <a:pt x="29" y="30"/>
                      </a:lnTo>
                      <a:lnTo>
                        <a:pt x="30" y="30"/>
                      </a:lnTo>
                      <a:lnTo>
                        <a:pt x="30" y="30"/>
                      </a:lnTo>
                      <a:lnTo>
                        <a:pt x="30" y="30"/>
                      </a:lnTo>
                      <a:lnTo>
                        <a:pt x="31" y="30"/>
                      </a:lnTo>
                      <a:lnTo>
                        <a:pt x="32" y="30"/>
                      </a:lnTo>
                      <a:lnTo>
                        <a:pt x="33" y="31"/>
                      </a:lnTo>
                      <a:lnTo>
                        <a:pt x="33" y="31"/>
                      </a:lnTo>
                      <a:lnTo>
                        <a:pt x="34" y="31"/>
                      </a:lnTo>
                      <a:lnTo>
                        <a:pt x="35" y="32"/>
                      </a:lnTo>
                      <a:lnTo>
                        <a:pt x="35" y="32"/>
                      </a:lnTo>
                      <a:lnTo>
                        <a:pt x="36" y="33"/>
                      </a:lnTo>
                      <a:lnTo>
                        <a:pt x="36" y="34"/>
                      </a:lnTo>
                      <a:lnTo>
                        <a:pt x="36" y="35"/>
                      </a:lnTo>
                      <a:lnTo>
                        <a:pt x="36" y="36"/>
                      </a:lnTo>
                      <a:lnTo>
                        <a:pt x="36" y="36"/>
                      </a:lnTo>
                      <a:lnTo>
                        <a:pt x="36" y="36"/>
                      </a:lnTo>
                      <a:lnTo>
                        <a:pt x="36" y="37"/>
                      </a:lnTo>
                      <a:lnTo>
                        <a:pt x="36" y="37"/>
                      </a:lnTo>
                      <a:lnTo>
                        <a:pt x="37" y="37"/>
                      </a:lnTo>
                      <a:lnTo>
                        <a:pt x="38" y="38"/>
                      </a:lnTo>
                      <a:lnTo>
                        <a:pt x="39" y="39"/>
                      </a:lnTo>
                      <a:lnTo>
                        <a:pt x="39" y="39"/>
                      </a:lnTo>
                      <a:lnTo>
                        <a:pt x="39" y="39"/>
                      </a:lnTo>
                      <a:lnTo>
                        <a:pt x="39" y="41"/>
                      </a:lnTo>
                      <a:lnTo>
                        <a:pt x="39" y="41"/>
                      </a:lnTo>
                      <a:lnTo>
                        <a:pt x="39" y="42"/>
                      </a:lnTo>
                      <a:lnTo>
                        <a:pt x="38" y="43"/>
                      </a:lnTo>
                      <a:lnTo>
                        <a:pt x="38" y="43"/>
                      </a:lnTo>
                      <a:lnTo>
                        <a:pt x="37" y="44"/>
                      </a:lnTo>
                      <a:lnTo>
                        <a:pt x="36" y="44"/>
                      </a:lnTo>
                      <a:lnTo>
                        <a:pt x="35" y="44"/>
                      </a:lnTo>
                      <a:lnTo>
                        <a:pt x="33" y="44"/>
                      </a:lnTo>
                      <a:lnTo>
                        <a:pt x="31" y="45"/>
                      </a:lnTo>
                      <a:lnTo>
                        <a:pt x="29" y="45"/>
                      </a:lnTo>
                      <a:lnTo>
                        <a:pt x="29" y="45"/>
                      </a:lnTo>
                      <a:lnTo>
                        <a:pt x="28" y="45"/>
                      </a:lnTo>
                      <a:lnTo>
                        <a:pt x="28" y="45"/>
                      </a:lnTo>
                      <a:lnTo>
                        <a:pt x="28" y="45"/>
                      </a:lnTo>
                      <a:lnTo>
                        <a:pt x="29" y="46"/>
                      </a:lnTo>
                      <a:lnTo>
                        <a:pt x="29" y="46"/>
                      </a:lnTo>
                      <a:lnTo>
                        <a:pt x="29" y="46"/>
                      </a:lnTo>
                      <a:lnTo>
                        <a:pt x="29" y="47"/>
                      </a:lnTo>
                      <a:lnTo>
                        <a:pt x="29" y="47"/>
                      </a:lnTo>
                      <a:lnTo>
                        <a:pt x="28" y="48"/>
                      </a:lnTo>
                      <a:lnTo>
                        <a:pt x="28" y="48"/>
                      </a:lnTo>
                      <a:lnTo>
                        <a:pt x="27" y="49"/>
                      </a:lnTo>
                      <a:lnTo>
                        <a:pt x="27" y="49"/>
                      </a:lnTo>
                      <a:lnTo>
                        <a:pt x="25" y="49"/>
                      </a:lnTo>
                      <a:lnTo>
                        <a:pt x="25" y="49"/>
                      </a:lnTo>
                      <a:lnTo>
                        <a:pt x="24" y="49"/>
                      </a:lnTo>
                      <a:lnTo>
                        <a:pt x="24" y="49"/>
                      </a:lnTo>
                      <a:lnTo>
                        <a:pt x="23" y="49"/>
                      </a:lnTo>
                      <a:lnTo>
                        <a:pt x="23" y="49"/>
                      </a:lnTo>
                      <a:lnTo>
                        <a:pt x="23" y="49"/>
                      </a:lnTo>
                      <a:lnTo>
                        <a:pt x="22" y="50"/>
                      </a:lnTo>
                      <a:lnTo>
                        <a:pt x="22" y="51"/>
                      </a:lnTo>
                      <a:lnTo>
                        <a:pt x="22" y="51"/>
                      </a:lnTo>
                      <a:lnTo>
                        <a:pt x="22" y="52"/>
                      </a:lnTo>
                      <a:lnTo>
                        <a:pt x="22" y="53"/>
                      </a:lnTo>
                      <a:lnTo>
                        <a:pt x="22" y="53"/>
                      </a:lnTo>
                      <a:lnTo>
                        <a:pt x="22" y="53"/>
                      </a:lnTo>
                      <a:lnTo>
                        <a:pt x="21" y="54"/>
                      </a:lnTo>
                      <a:lnTo>
                        <a:pt x="21" y="54"/>
                      </a:lnTo>
                      <a:lnTo>
                        <a:pt x="20" y="54"/>
                      </a:lnTo>
                      <a:lnTo>
                        <a:pt x="20" y="54"/>
                      </a:lnTo>
                      <a:lnTo>
                        <a:pt x="18" y="54"/>
                      </a:lnTo>
                      <a:lnTo>
                        <a:pt x="18" y="54"/>
                      </a:lnTo>
                      <a:lnTo>
                        <a:pt x="17" y="54"/>
                      </a:lnTo>
                      <a:lnTo>
                        <a:pt x="17" y="54"/>
                      </a:lnTo>
                      <a:lnTo>
                        <a:pt x="16" y="55"/>
                      </a:lnTo>
                      <a:lnTo>
                        <a:pt x="16" y="56"/>
                      </a:lnTo>
                      <a:lnTo>
                        <a:pt x="15" y="57"/>
                      </a:lnTo>
                      <a:lnTo>
                        <a:pt x="15" y="57"/>
                      </a:lnTo>
                      <a:lnTo>
                        <a:pt x="15" y="57"/>
                      </a:lnTo>
                      <a:lnTo>
                        <a:pt x="13" y="58"/>
                      </a:lnTo>
                      <a:lnTo>
                        <a:pt x="12" y="58"/>
                      </a:lnTo>
                      <a:lnTo>
                        <a:pt x="11" y="58"/>
                      </a:lnTo>
                      <a:lnTo>
                        <a:pt x="10" y="57"/>
                      </a:lnTo>
                      <a:lnTo>
                        <a:pt x="10" y="57"/>
                      </a:lnTo>
                      <a:lnTo>
                        <a:pt x="9" y="56"/>
                      </a:lnTo>
                      <a:lnTo>
                        <a:pt x="8" y="55"/>
                      </a:lnTo>
                      <a:lnTo>
                        <a:pt x="8" y="54"/>
                      </a:lnTo>
                      <a:lnTo>
                        <a:pt x="8" y="53"/>
                      </a:lnTo>
                      <a:lnTo>
                        <a:pt x="8" y="53"/>
                      </a:lnTo>
                      <a:lnTo>
                        <a:pt x="8" y="53"/>
                      </a:lnTo>
                      <a:lnTo>
                        <a:pt x="7" y="53"/>
                      </a:lnTo>
                      <a:lnTo>
                        <a:pt x="7" y="53"/>
                      </a:lnTo>
                      <a:lnTo>
                        <a:pt x="6" y="53"/>
                      </a:lnTo>
                      <a:lnTo>
                        <a:pt x="6" y="54"/>
                      </a:lnTo>
                      <a:lnTo>
                        <a:pt x="5" y="54"/>
                      </a:lnTo>
                      <a:lnTo>
                        <a:pt x="5" y="54"/>
                      </a:lnTo>
                      <a:lnTo>
                        <a:pt x="4" y="53"/>
                      </a:lnTo>
                      <a:lnTo>
                        <a:pt x="2" y="52"/>
                      </a:lnTo>
                      <a:lnTo>
                        <a:pt x="2" y="52"/>
                      </a:lnTo>
                      <a:lnTo>
                        <a:pt x="2" y="52"/>
                      </a:lnTo>
                      <a:lnTo>
                        <a:pt x="2" y="51"/>
                      </a:lnTo>
                      <a:lnTo>
                        <a:pt x="1" y="50"/>
                      </a:lnTo>
                      <a:lnTo>
                        <a:pt x="1" y="50"/>
                      </a:lnTo>
                      <a:lnTo>
                        <a:pt x="1" y="49"/>
                      </a:lnTo>
                      <a:lnTo>
                        <a:pt x="1" y="50"/>
                      </a:lnTo>
                      <a:lnTo>
                        <a:pt x="1" y="50"/>
                      </a:lnTo>
                      <a:lnTo>
                        <a:pt x="1" y="50"/>
                      </a:lnTo>
                      <a:lnTo>
                        <a:pt x="1" y="50"/>
                      </a:lnTo>
                      <a:lnTo>
                        <a:pt x="0" y="49"/>
                      </a:lnTo>
                      <a:lnTo>
                        <a:pt x="0" y="48"/>
                      </a:lnTo>
                      <a:lnTo>
                        <a:pt x="0" y="48"/>
                      </a:lnTo>
                      <a:lnTo>
                        <a:pt x="0" y="48"/>
                      </a:lnTo>
                      <a:lnTo>
                        <a:pt x="0" y="48"/>
                      </a:lnTo>
                      <a:lnTo>
                        <a:pt x="0" y="48"/>
                      </a:lnTo>
                      <a:lnTo>
                        <a:pt x="0" y="49"/>
                      </a:lnTo>
                      <a:lnTo>
                        <a:pt x="0" y="49"/>
                      </a:lnTo>
                      <a:lnTo>
                        <a:pt x="0" y="50"/>
                      </a:lnTo>
                      <a:lnTo>
                        <a:pt x="1" y="50"/>
                      </a:lnTo>
                      <a:lnTo>
                        <a:pt x="1" y="50"/>
                      </a:lnTo>
                      <a:lnTo>
                        <a:pt x="1" y="50"/>
                      </a:lnTo>
                      <a:lnTo>
                        <a:pt x="1" y="52"/>
                      </a:lnTo>
                      <a:lnTo>
                        <a:pt x="1" y="52"/>
                      </a:lnTo>
                      <a:lnTo>
                        <a:pt x="1" y="52"/>
                      </a:lnTo>
                      <a:lnTo>
                        <a:pt x="2" y="53"/>
                      </a:lnTo>
                      <a:lnTo>
                        <a:pt x="3" y="53"/>
                      </a:lnTo>
                      <a:lnTo>
                        <a:pt x="3" y="53"/>
                      </a:lnTo>
                      <a:lnTo>
                        <a:pt x="4" y="54"/>
                      </a:lnTo>
                      <a:lnTo>
                        <a:pt x="5" y="54"/>
                      </a:lnTo>
                      <a:lnTo>
                        <a:pt x="6" y="54"/>
                      </a:lnTo>
                      <a:lnTo>
                        <a:pt x="7" y="54"/>
                      </a:lnTo>
                      <a:lnTo>
                        <a:pt x="7" y="54"/>
                      </a:lnTo>
                      <a:lnTo>
                        <a:pt x="8" y="55"/>
                      </a:lnTo>
                      <a:lnTo>
                        <a:pt x="8" y="56"/>
                      </a:lnTo>
                      <a:lnTo>
                        <a:pt x="9" y="57"/>
                      </a:lnTo>
                      <a:lnTo>
                        <a:pt x="10" y="58"/>
                      </a:lnTo>
                      <a:lnTo>
                        <a:pt x="10" y="58"/>
                      </a:lnTo>
                      <a:lnTo>
                        <a:pt x="11" y="59"/>
                      </a:lnTo>
                      <a:lnTo>
                        <a:pt x="12" y="59"/>
                      </a:lnTo>
                      <a:lnTo>
                        <a:pt x="12" y="59"/>
                      </a:lnTo>
                      <a:lnTo>
                        <a:pt x="13" y="58"/>
                      </a:lnTo>
                      <a:lnTo>
                        <a:pt x="14" y="58"/>
                      </a:lnTo>
                      <a:lnTo>
                        <a:pt x="15" y="58"/>
                      </a:lnTo>
                      <a:lnTo>
                        <a:pt x="16" y="57"/>
                      </a:lnTo>
                      <a:lnTo>
                        <a:pt x="16" y="57"/>
                      </a:lnTo>
                      <a:lnTo>
                        <a:pt x="17" y="56"/>
                      </a:lnTo>
                      <a:lnTo>
                        <a:pt x="17" y="55"/>
                      </a:lnTo>
                      <a:lnTo>
                        <a:pt x="17" y="55"/>
                      </a:lnTo>
                      <a:lnTo>
                        <a:pt x="18" y="55"/>
                      </a:lnTo>
                      <a:lnTo>
                        <a:pt x="18" y="55"/>
                      </a:lnTo>
                      <a:lnTo>
                        <a:pt x="20" y="55"/>
                      </a:lnTo>
                      <a:lnTo>
                        <a:pt x="20" y="55"/>
                      </a:lnTo>
                      <a:lnTo>
                        <a:pt x="21" y="55"/>
                      </a:lnTo>
                      <a:lnTo>
                        <a:pt x="22" y="54"/>
                      </a:lnTo>
                      <a:lnTo>
                        <a:pt x="22" y="54"/>
                      </a:lnTo>
                      <a:lnTo>
                        <a:pt x="23" y="53"/>
                      </a:lnTo>
                      <a:lnTo>
                        <a:pt x="23" y="53"/>
                      </a:lnTo>
                      <a:lnTo>
                        <a:pt x="23" y="53"/>
                      </a:lnTo>
                      <a:lnTo>
                        <a:pt x="23" y="52"/>
                      </a:lnTo>
                      <a:lnTo>
                        <a:pt x="23" y="51"/>
                      </a:lnTo>
                      <a:lnTo>
                        <a:pt x="23" y="51"/>
                      </a:lnTo>
                      <a:lnTo>
                        <a:pt x="23" y="50"/>
                      </a:lnTo>
                      <a:lnTo>
                        <a:pt x="23" y="50"/>
                      </a:lnTo>
                      <a:lnTo>
                        <a:pt x="24" y="50"/>
                      </a:lnTo>
                      <a:lnTo>
                        <a:pt x="24" y="50"/>
                      </a:lnTo>
                      <a:lnTo>
                        <a:pt x="25" y="50"/>
                      </a:lnTo>
                      <a:lnTo>
                        <a:pt x="25" y="50"/>
                      </a:lnTo>
                      <a:lnTo>
                        <a:pt x="26" y="50"/>
                      </a:lnTo>
                      <a:lnTo>
                        <a:pt x="27" y="49"/>
                      </a:lnTo>
                      <a:lnTo>
                        <a:pt x="29" y="49"/>
                      </a:lnTo>
                      <a:lnTo>
                        <a:pt x="30" y="48"/>
                      </a:lnTo>
                      <a:lnTo>
                        <a:pt x="30" y="48"/>
                      </a:lnTo>
                      <a:lnTo>
                        <a:pt x="30" y="47"/>
                      </a:lnTo>
                      <a:lnTo>
                        <a:pt x="30" y="46"/>
                      </a:lnTo>
                      <a:lnTo>
                        <a:pt x="30" y="46"/>
                      </a:lnTo>
                      <a:lnTo>
                        <a:pt x="30" y="46"/>
                      </a:lnTo>
                      <a:lnTo>
                        <a:pt x="30" y="46"/>
                      </a:lnTo>
                      <a:lnTo>
                        <a:pt x="30" y="46"/>
                      </a:lnTo>
                      <a:lnTo>
                        <a:pt x="32" y="45"/>
                      </a:lnTo>
                      <a:lnTo>
                        <a:pt x="34" y="45"/>
                      </a:lnTo>
                      <a:lnTo>
                        <a:pt x="35" y="45"/>
                      </a:lnTo>
                      <a:lnTo>
                        <a:pt x="35" y="45"/>
                      </a:lnTo>
                      <a:lnTo>
                        <a:pt x="37" y="45"/>
                      </a:lnTo>
                      <a:lnTo>
                        <a:pt x="37" y="44"/>
                      </a:lnTo>
                      <a:lnTo>
                        <a:pt x="38" y="44"/>
                      </a:lnTo>
                      <a:lnTo>
                        <a:pt x="39" y="43"/>
                      </a:lnTo>
                      <a:lnTo>
                        <a:pt x="39" y="43"/>
                      </a:lnTo>
                      <a:lnTo>
                        <a:pt x="40" y="42"/>
                      </a:lnTo>
                      <a:lnTo>
                        <a:pt x="40" y="41"/>
                      </a:lnTo>
                      <a:lnTo>
                        <a:pt x="40" y="40"/>
                      </a:lnTo>
                      <a:lnTo>
                        <a:pt x="40" y="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71" name="Freeform 1207">
                  <a:extLst>
                    <a:ext uri="{FF2B5EF4-FFF2-40B4-BE49-F238E27FC236}">
                      <a16:creationId xmlns:a16="http://schemas.microsoft.com/office/drawing/2014/main" id="{EBE3235D-AD72-4DC4-A55B-FE30E91463CE}"/>
                    </a:ext>
                  </a:extLst>
                </p:cNvPr>
                <p:cNvSpPr>
                  <a:spLocks/>
                </p:cNvSpPr>
                <p:nvPr/>
              </p:nvSpPr>
              <p:spPr bwMode="auto">
                <a:xfrm>
                  <a:off x="3087" y="1402"/>
                  <a:ext cx="35" cy="12"/>
                </a:xfrm>
                <a:custGeom>
                  <a:avLst/>
                  <a:gdLst>
                    <a:gd name="T0" fmla="*/ 0 w 35"/>
                    <a:gd name="T1" fmla="*/ 10 h 12"/>
                    <a:gd name="T2" fmla="*/ 3 w 35"/>
                    <a:gd name="T3" fmla="*/ 12 h 12"/>
                    <a:gd name="T4" fmla="*/ 8 w 35"/>
                    <a:gd name="T5" fmla="*/ 12 h 12"/>
                    <a:gd name="T6" fmla="*/ 10 w 35"/>
                    <a:gd name="T7" fmla="*/ 10 h 12"/>
                    <a:gd name="T8" fmla="*/ 10 w 35"/>
                    <a:gd name="T9" fmla="*/ 11 h 12"/>
                    <a:gd name="T10" fmla="*/ 12 w 35"/>
                    <a:gd name="T11" fmla="*/ 12 h 12"/>
                    <a:gd name="T12" fmla="*/ 14 w 35"/>
                    <a:gd name="T13" fmla="*/ 11 h 12"/>
                    <a:gd name="T14" fmla="*/ 15 w 35"/>
                    <a:gd name="T15" fmla="*/ 8 h 12"/>
                    <a:gd name="T16" fmla="*/ 15 w 35"/>
                    <a:gd name="T17" fmla="*/ 6 h 12"/>
                    <a:gd name="T18" fmla="*/ 14 w 35"/>
                    <a:gd name="T19" fmla="*/ 5 h 12"/>
                    <a:gd name="T20" fmla="*/ 14 w 35"/>
                    <a:gd name="T21" fmla="*/ 6 h 12"/>
                    <a:gd name="T22" fmla="*/ 16 w 35"/>
                    <a:gd name="T23" fmla="*/ 7 h 12"/>
                    <a:gd name="T24" fmla="*/ 19 w 35"/>
                    <a:gd name="T25" fmla="*/ 5 h 12"/>
                    <a:gd name="T26" fmla="*/ 18 w 35"/>
                    <a:gd name="T27" fmla="*/ 1 h 12"/>
                    <a:gd name="T28" fmla="*/ 17 w 35"/>
                    <a:gd name="T29" fmla="*/ 1 h 12"/>
                    <a:gd name="T30" fmla="*/ 20 w 35"/>
                    <a:gd name="T31" fmla="*/ 2 h 12"/>
                    <a:gd name="T32" fmla="*/ 22 w 35"/>
                    <a:gd name="T33" fmla="*/ 3 h 12"/>
                    <a:gd name="T34" fmla="*/ 23 w 35"/>
                    <a:gd name="T35" fmla="*/ 3 h 12"/>
                    <a:gd name="T36" fmla="*/ 22 w 35"/>
                    <a:gd name="T37" fmla="*/ 5 h 12"/>
                    <a:gd name="T38" fmla="*/ 23 w 35"/>
                    <a:gd name="T39" fmla="*/ 7 h 12"/>
                    <a:gd name="T40" fmla="*/ 28 w 35"/>
                    <a:gd name="T41" fmla="*/ 9 h 12"/>
                    <a:gd name="T42" fmla="*/ 30 w 35"/>
                    <a:gd name="T43" fmla="*/ 8 h 12"/>
                    <a:gd name="T44" fmla="*/ 30 w 35"/>
                    <a:gd name="T45" fmla="*/ 8 h 12"/>
                    <a:gd name="T46" fmla="*/ 34 w 35"/>
                    <a:gd name="T47" fmla="*/ 8 h 12"/>
                    <a:gd name="T48" fmla="*/ 35 w 35"/>
                    <a:gd name="T49" fmla="*/ 7 h 12"/>
                    <a:gd name="T50" fmla="*/ 35 w 35"/>
                    <a:gd name="T51" fmla="*/ 4 h 12"/>
                    <a:gd name="T52" fmla="*/ 34 w 35"/>
                    <a:gd name="T53" fmla="*/ 4 h 12"/>
                    <a:gd name="T54" fmla="*/ 33 w 35"/>
                    <a:gd name="T55" fmla="*/ 8 h 12"/>
                    <a:gd name="T56" fmla="*/ 30 w 35"/>
                    <a:gd name="T57" fmla="*/ 7 h 12"/>
                    <a:gd name="T58" fmla="*/ 29 w 35"/>
                    <a:gd name="T59" fmla="*/ 8 h 12"/>
                    <a:gd name="T60" fmla="*/ 27 w 35"/>
                    <a:gd name="T61" fmla="*/ 8 h 12"/>
                    <a:gd name="T62" fmla="*/ 24 w 35"/>
                    <a:gd name="T63" fmla="*/ 7 h 12"/>
                    <a:gd name="T64" fmla="*/ 23 w 35"/>
                    <a:gd name="T65" fmla="*/ 5 h 12"/>
                    <a:gd name="T66" fmla="*/ 24 w 35"/>
                    <a:gd name="T67" fmla="*/ 4 h 12"/>
                    <a:gd name="T68" fmla="*/ 24 w 35"/>
                    <a:gd name="T69" fmla="*/ 2 h 12"/>
                    <a:gd name="T70" fmla="*/ 21 w 35"/>
                    <a:gd name="T71" fmla="*/ 2 h 12"/>
                    <a:gd name="T72" fmla="*/ 18 w 35"/>
                    <a:gd name="T73" fmla="*/ 1 h 12"/>
                    <a:gd name="T74" fmla="*/ 17 w 35"/>
                    <a:gd name="T75" fmla="*/ 0 h 12"/>
                    <a:gd name="T76" fmla="*/ 18 w 35"/>
                    <a:gd name="T77" fmla="*/ 3 h 12"/>
                    <a:gd name="T78" fmla="*/ 18 w 35"/>
                    <a:gd name="T79" fmla="*/ 5 h 12"/>
                    <a:gd name="T80" fmla="*/ 15 w 35"/>
                    <a:gd name="T81" fmla="*/ 6 h 12"/>
                    <a:gd name="T82" fmla="*/ 14 w 35"/>
                    <a:gd name="T83" fmla="*/ 6 h 12"/>
                    <a:gd name="T84" fmla="*/ 14 w 35"/>
                    <a:gd name="T85" fmla="*/ 7 h 12"/>
                    <a:gd name="T86" fmla="*/ 14 w 35"/>
                    <a:gd name="T87" fmla="*/ 9 h 12"/>
                    <a:gd name="T88" fmla="*/ 13 w 35"/>
                    <a:gd name="T89" fmla="*/ 11 h 12"/>
                    <a:gd name="T90" fmla="*/ 11 w 35"/>
                    <a:gd name="T91" fmla="*/ 11 h 12"/>
                    <a:gd name="T92" fmla="*/ 9 w 35"/>
                    <a:gd name="T93" fmla="*/ 10 h 12"/>
                    <a:gd name="T94" fmla="*/ 9 w 35"/>
                    <a:gd name="T95" fmla="*/ 11 h 12"/>
                    <a:gd name="T96" fmla="*/ 4 w 35"/>
                    <a:gd name="T97" fmla="*/ 12 h 12"/>
                    <a:gd name="T98" fmla="*/ 1 w 35"/>
                    <a:gd name="T99" fmla="*/ 11 h 12"/>
                    <a:gd name="T100" fmla="*/ 0 w 35"/>
                    <a:gd name="T101" fmla="*/ 8 h 12"/>
                    <a:gd name="T102" fmla="*/ 0 w 35"/>
                    <a:gd name="T10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 h="12">
                      <a:moveTo>
                        <a:pt x="0" y="8"/>
                      </a:moveTo>
                      <a:lnTo>
                        <a:pt x="0" y="8"/>
                      </a:lnTo>
                      <a:lnTo>
                        <a:pt x="0" y="10"/>
                      </a:lnTo>
                      <a:lnTo>
                        <a:pt x="0" y="10"/>
                      </a:lnTo>
                      <a:lnTo>
                        <a:pt x="1" y="11"/>
                      </a:lnTo>
                      <a:lnTo>
                        <a:pt x="1" y="11"/>
                      </a:lnTo>
                      <a:lnTo>
                        <a:pt x="2" y="11"/>
                      </a:lnTo>
                      <a:lnTo>
                        <a:pt x="3" y="12"/>
                      </a:lnTo>
                      <a:lnTo>
                        <a:pt x="4" y="12"/>
                      </a:lnTo>
                      <a:lnTo>
                        <a:pt x="4" y="12"/>
                      </a:lnTo>
                      <a:lnTo>
                        <a:pt x="6" y="12"/>
                      </a:lnTo>
                      <a:lnTo>
                        <a:pt x="8" y="12"/>
                      </a:lnTo>
                      <a:lnTo>
                        <a:pt x="8" y="12"/>
                      </a:lnTo>
                      <a:lnTo>
                        <a:pt x="9" y="12"/>
                      </a:lnTo>
                      <a:lnTo>
                        <a:pt x="9" y="11"/>
                      </a:lnTo>
                      <a:lnTo>
                        <a:pt x="10" y="10"/>
                      </a:lnTo>
                      <a:lnTo>
                        <a:pt x="10" y="10"/>
                      </a:lnTo>
                      <a:lnTo>
                        <a:pt x="9" y="10"/>
                      </a:lnTo>
                      <a:lnTo>
                        <a:pt x="9" y="10"/>
                      </a:lnTo>
                      <a:lnTo>
                        <a:pt x="10" y="11"/>
                      </a:lnTo>
                      <a:lnTo>
                        <a:pt x="11" y="12"/>
                      </a:lnTo>
                      <a:lnTo>
                        <a:pt x="12" y="12"/>
                      </a:lnTo>
                      <a:lnTo>
                        <a:pt x="12" y="12"/>
                      </a:lnTo>
                      <a:lnTo>
                        <a:pt x="12" y="12"/>
                      </a:lnTo>
                      <a:lnTo>
                        <a:pt x="13" y="12"/>
                      </a:lnTo>
                      <a:lnTo>
                        <a:pt x="13" y="11"/>
                      </a:lnTo>
                      <a:lnTo>
                        <a:pt x="14" y="11"/>
                      </a:lnTo>
                      <a:lnTo>
                        <a:pt x="14" y="11"/>
                      </a:lnTo>
                      <a:lnTo>
                        <a:pt x="15" y="10"/>
                      </a:lnTo>
                      <a:lnTo>
                        <a:pt x="15" y="10"/>
                      </a:lnTo>
                      <a:lnTo>
                        <a:pt x="15" y="8"/>
                      </a:lnTo>
                      <a:lnTo>
                        <a:pt x="15" y="8"/>
                      </a:lnTo>
                      <a:lnTo>
                        <a:pt x="15" y="7"/>
                      </a:lnTo>
                      <a:lnTo>
                        <a:pt x="15" y="7"/>
                      </a:lnTo>
                      <a:lnTo>
                        <a:pt x="15" y="6"/>
                      </a:lnTo>
                      <a:lnTo>
                        <a:pt x="15" y="6"/>
                      </a:lnTo>
                      <a:lnTo>
                        <a:pt x="14" y="6"/>
                      </a:lnTo>
                      <a:lnTo>
                        <a:pt x="14" y="6"/>
                      </a:lnTo>
                      <a:lnTo>
                        <a:pt x="14" y="5"/>
                      </a:lnTo>
                      <a:lnTo>
                        <a:pt x="14" y="5"/>
                      </a:lnTo>
                      <a:lnTo>
                        <a:pt x="14" y="5"/>
                      </a:lnTo>
                      <a:lnTo>
                        <a:pt x="13" y="6"/>
                      </a:lnTo>
                      <a:lnTo>
                        <a:pt x="13" y="6"/>
                      </a:lnTo>
                      <a:lnTo>
                        <a:pt x="14" y="6"/>
                      </a:lnTo>
                      <a:lnTo>
                        <a:pt x="14" y="7"/>
                      </a:lnTo>
                      <a:lnTo>
                        <a:pt x="14" y="7"/>
                      </a:lnTo>
                      <a:lnTo>
                        <a:pt x="15" y="7"/>
                      </a:lnTo>
                      <a:lnTo>
                        <a:pt x="16" y="7"/>
                      </a:lnTo>
                      <a:lnTo>
                        <a:pt x="17" y="6"/>
                      </a:lnTo>
                      <a:lnTo>
                        <a:pt x="17" y="6"/>
                      </a:lnTo>
                      <a:lnTo>
                        <a:pt x="18" y="6"/>
                      </a:lnTo>
                      <a:lnTo>
                        <a:pt x="19" y="5"/>
                      </a:lnTo>
                      <a:lnTo>
                        <a:pt x="19" y="4"/>
                      </a:lnTo>
                      <a:lnTo>
                        <a:pt x="19" y="4"/>
                      </a:lnTo>
                      <a:lnTo>
                        <a:pt x="19" y="2"/>
                      </a:lnTo>
                      <a:lnTo>
                        <a:pt x="18" y="1"/>
                      </a:lnTo>
                      <a:lnTo>
                        <a:pt x="18" y="1"/>
                      </a:lnTo>
                      <a:lnTo>
                        <a:pt x="17" y="1"/>
                      </a:lnTo>
                      <a:lnTo>
                        <a:pt x="17" y="1"/>
                      </a:lnTo>
                      <a:lnTo>
                        <a:pt x="17" y="1"/>
                      </a:lnTo>
                      <a:lnTo>
                        <a:pt x="18" y="2"/>
                      </a:lnTo>
                      <a:lnTo>
                        <a:pt x="18" y="2"/>
                      </a:lnTo>
                      <a:lnTo>
                        <a:pt x="19" y="2"/>
                      </a:lnTo>
                      <a:lnTo>
                        <a:pt x="20" y="2"/>
                      </a:lnTo>
                      <a:lnTo>
                        <a:pt x="21" y="3"/>
                      </a:lnTo>
                      <a:lnTo>
                        <a:pt x="21" y="3"/>
                      </a:lnTo>
                      <a:lnTo>
                        <a:pt x="22" y="3"/>
                      </a:lnTo>
                      <a:lnTo>
                        <a:pt x="22" y="3"/>
                      </a:lnTo>
                      <a:lnTo>
                        <a:pt x="23" y="3"/>
                      </a:lnTo>
                      <a:lnTo>
                        <a:pt x="23" y="3"/>
                      </a:lnTo>
                      <a:lnTo>
                        <a:pt x="23" y="3"/>
                      </a:lnTo>
                      <a:lnTo>
                        <a:pt x="23" y="3"/>
                      </a:lnTo>
                      <a:lnTo>
                        <a:pt x="23" y="3"/>
                      </a:lnTo>
                      <a:lnTo>
                        <a:pt x="23" y="4"/>
                      </a:lnTo>
                      <a:lnTo>
                        <a:pt x="22" y="5"/>
                      </a:lnTo>
                      <a:lnTo>
                        <a:pt x="22" y="5"/>
                      </a:lnTo>
                      <a:lnTo>
                        <a:pt x="22" y="5"/>
                      </a:lnTo>
                      <a:lnTo>
                        <a:pt x="22" y="6"/>
                      </a:lnTo>
                      <a:lnTo>
                        <a:pt x="22" y="6"/>
                      </a:lnTo>
                      <a:lnTo>
                        <a:pt x="23" y="7"/>
                      </a:lnTo>
                      <a:lnTo>
                        <a:pt x="24" y="8"/>
                      </a:lnTo>
                      <a:lnTo>
                        <a:pt x="25" y="9"/>
                      </a:lnTo>
                      <a:lnTo>
                        <a:pt x="27" y="9"/>
                      </a:lnTo>
                      <a:lnTo>
                        <a:pt x="28" y="9"/>
                      </a:lnTo>
                      <a:lnTo>
                        <a:pt x="29" y="9"/>
                      </a:lnTo>
                      <a:lnTo>
                        <a:pt x="30" y="9"/>
                      </a:lnTo>
                      <a:lnTo>
                        <a:pt x="30" y="9"/>
                      </a:lnTo>
                      <a:lnTo>
                        <a:pt x="30" y="8"/>
                      </a:lnTo>
                      <a:lnTo>
                        <a:pt x="30" y="8"/>
                      </a:lnTo>
                      <a:lnTo>
                        <a:pt x="30" y="8"/>
                      </a:lnTo>
                      <a:lnTo>
                        <a:pt x="30" y="8"/>
                      </a:lnTo>
                      <a:lnTo>
                        <a:pt x="30" y="8"/>
                      </a:lnTo>
                      <a:lnTo>
                        <a:pt x="31" y="9"/>
                      </a:lnTo>
                      <a:lnTo>
                        <a:pt x="32" y="9"/>
                      </a:lnTo>
                      <a:lnTo>
                        <a:pt x="33" y="9"/>
                      </a:lnTo>
                      <a:lnTo>
                        <a:pt x="34" y="8"/>
                      </a:lnTo>
                      <a:lnTo>
                        <a:pt x="34" y="8"/>
                      </a:lnTo>
                      <a:lnTo>
                        <a:pt x="34" y="8"/>
                      </a:lnTo>
                      <a:lnTo>
                        <a:pt x="35" y="8"/>
                      </a:lnTo>
                      <a:lnTo>
                        <a:pt x="35" y="7"/>
                      </a:lnTo>
                      <a:lnTo>
                        <a:pt x="35" y="6"/>
                      </a:lnTo>
                      <a:lnTo>
                        <a:pt x="35" y="4"/>
                      </a:lnTo>
                      <a:lnTo>
                        <a:pt x="35" y="4"/>
                      </a:lnTo>
                      <a:lnTo>
                        <a:pt x="35" y="4"/>
                      </a:lnTo>
                      <a:lnTo>
                        <a:pt x="35" y="4"/>
                      </a:lnTo>
                      <a:lnTo>
                        <a:pt x="35" y="4"/>
                      </a:lnTo>
                      <a:lnTo>
                        <a:pt x="34" y="4"/>
                      </a:lnTo>
                      <a:lnTo>
                        <a:pt x="34" y="4"/>
                      </a:lnTo>
                      <a:lnTo>
                        <a:pt x="34" y="6"/>
                      </a:lnTo>
                      <a:lnTo>
                        <a:pt x="34" y="7"/>
                      </a:lnTo>
                      <a:lnTo>
                        <a:pt x="33" y="8"/>
                      </a:lnTo>
                      <a:lnTo>
                        <a:pt x="33" y="8"/>
                      </a:lnTo>
                      <a:lnTo>
                        <a:pt x="33" y="8"/>
                      </a:lnTo>
                      <a:lnTo>
                        <a:pt x="32" y="8"/>
                      </a:lnTo>
                      <a:lnTo>
                        <a:pt x="30" y="7"/>
                      </a:lnTo>
                      <a:lnTo>
                        <a:pt x="30" y="7"/>
                      </a:lnTo>
                      <a:lnTo>
                        <a:pt x="30" y="8"/>
                      </a:lnTo>
                      <a:lnTo>
                        <a:pt x="29" y="8"/>
                      </a:lnTo>
                      <a:lnTo>
                        <a:pt x="29" y="8"/>
                      </a:lnTo>
                      <a:lnTo>
                        <a:pt x="29" y="8"/>
                      </a:lnTo>
                      <a:lnTo>
                        <a:pt x="29" y="9"/>
                      </a:lnTo>
                      <a:lnTo>
                        <a:pt x="28" y="9"/>
                      </a:lnTo>
                      <a:lnTo>
                        <a:pt x="28" y="9"/>
                      </a:lnTo>
                      <a:lnTo>
                        <a:pt x="27" y="8"/>
                      </a:lnTo>
                      <a:lnTo>
                        <a:pt x="25" y="8"/>
                      </a:lnTo>
                      <a:lnTo>
                        <a:pt x="25" y="8"/>
                      </a:lnTo>
                      <a:lnTo>
                        <a:pt x="24" y="7"/>
                      </a:lnTo>
                      <a:lnTo>
                        <a:pt x="24" y="7"/>
                      </a:lnTo>
                      <a:lnTo>
                        <a:pt x="24" y="7"/>
                      </a:lnTo>
                      <a:lnTo>
                        <a:pt x="23" y="6"/>
                      </a:lnTo>
                      <a:lnTo>
                        <a:pt x="23" y="5"/>
                      </a:lnTo>
                      <a:lnTo>
                        <a:pt x="23" y="5"/>
                      </a:lnTo>
                      <a:lnTo>
                        <a:pt x="23" y="5"/>
                      </a:lnTo>
                      <a:lnTo>
                        <a:pt x="23" y="4"/>
                      </a:lnTo>
                      <a:lnTo>
                        <a:pt x="24" y="4"/>
                      </a:lnTo>
                      <a:lnTo>
                        <a:pt x="24" y="4"/>
                      </a:lnTo>
                      <a:lnTo>
                        <a:pt x="24" y="3"/>
                      </a:lnTo>
                      <a:lnTo>
                        <a:pt x="24" y="2"/>
                      </a:lnTo>
                      <a:lnTo>
                        <a:pt x="24" y="2"/>
                      </a:lnTo>
                      <a:lnTo>
                        <a:pt x="24" y="2"/>
                      </a:lnTo>
                      <a:lnTo>
                        <a:pt x="23" y="2"/>
                      </a:lnTo>
                      <a:lnTo>
                        <a:pt x="22" y="2"/>
                      </a:lnTo>
                      <a:lnTo>
                        <a:pt x="22" y="2"/>
                      </a:lnTo>
                      <a:lnTo>
                        <a:pt x="21" y="2"/>
                      </a:lnTo>
                      <a:lnTo>
                        <a:pt x="20" y="2"/>
                      </a:lnTo>
                      <a:lnTo>
                        <a:pt x="19" y="1"/>
                      </a:lnTo>
                      <a:lnTo>
                        <a:pt x="18" y="1"/>
                      </a:lnTo>
                      <a:lnTo>
                        <a:pt x="18" y="1"/>
                      </a:lnTo>
                      <a:lnTo>
                        <a:pt x="18" y="1"/>
                      </a:lnTo>
                      <a:lnTo>
                        <a:pt x="18" y="0"/>
                      </a:lnTo>
                      <a:lnTo>
                        <a:pt x="18" y="0"/>
                      </a:lnTo>
                      <a:lnTo>
                        <a:pt x="17" y="0"/>
                      </a:lnTo>
                      <a:lnTo>
                        <a:pt x="17" y="1"/>
                      </a:lnTo>
                      <a:lnTo>
                        <a:pt x="17" y="1"/>
                      </a:lnTo>
                      <a:lnTo>
                        <a:pt x="18" y="2"/>
                      </a:lnTo>
                      <a:lnTo>
                        <a:pt x="18" y="3"/>
                      </a:lnTo>
                      <a:lnTo>
                        <a:pt x="18" y="3"/>
                      </a:lnTo>
                      <a:lnTo>
                        <a:pt x="18" y="4"/>
                      </a:lnTo>
                      <a:lnTo>
                        <a:pt x="18" y="4"/>
                      </a:lnTo>
                      <a:lnTo>
                        <a:pt x="18" y="5"/>
                      </a:lnTo>
                      <a:lnTo>
                        <a:pt x="17" y="5"/>
                      </a:lnTo>
                      <a:lnTo>
                        <a:pt x="17" y="5"/>
                      </a:lnTo>
                      <a:lnTo>
                        <a:pt x="17" y="5"/>
                      </a:lnTo>
                      <a:lnTo>
                        <a:pt x="15" y="6"/>
                      </a:lnTo>
                      <a:lnTo>
                        <a:pt x="15" y="6"/>
                      </a:lnTo>
                      <a:lnTo>
                        <a:pt x="14" y="6"/>
                      </a:lnTo>
                      <a:lnTo>
                        <a:pt x="14" y="6"/>
                      </a:lnTo>
                      <a:lnTo>
                        <a:pt x="14" y="6"/>
                      </a:lnTo>
                      <a:lnTo>
                        <a:pt x="13" y="6"/>
                      </a:lnTo>
                      <a:lnTo>
                        <a:pt x="13" y="6"/>
                      </a:lnTo>
                      <a:lnTo>
                        <a:pt x="14" y="6"/>
                      </a:lnTo>
                      <a:lnTo>
                        <a:pt x="14" y="7"/>
                      </a:lnTo>
                      <a:lnTo>
                        <a:pt x="14" y="7"/>
                      </a:lnTo>
                      <a:lnTo>
                        <a:pt x="14" y="7"/>
                      </a:lnTo>
                      <a:lnTo>
                        <a:pt x="14" y="8"/>
                      </a:lnTo>
                      <a:lnTo>
                        <a:pt x="14" y="9"/>
                      </a:lnTo>
                      <a:lnTo>
                        <a:pt x="14" y="10"/>
                      </a:lnTo>
                      <a:lnTo>
                        <a:pt x="14" y="10"/>
                      </a:lnTo>
                      <a:lnTo>
                        <a:pt x="14" y="10"/>
                      </a:lnTo>
                      <a:lnTo>
                        <a:pt x="13" y="11"/>
                      </a:lnTo>
                      <a:lnTo>
                        <a:pt x="13" y="11"/>
                      </a:lnTo>
                      <a:lnTo>
                        <a:pt x="12" y="11"/>
                      </a:lnTo>
                      <a:lnTo>
                        <a:pt x="12" y="11"/>
                      </a:lnTo>
                      <a:lnTo>
                        <a:pt x="11" y="11"/>
                      </a:lnTo>
                      <a:lnTo>
                        <a:pt x="11" y="11"/>
                      </a:lnTo>
                      <a:lnTo>
                        <a:pt x="9" y="10"/>
                      </a:lnTo>
                      <a:lnTo>
                        <a:pt x="9" y="10"/>
                      </a:lnTo>
                      <a:lnTo>
                        <a:pt x="9" y="10"/>
                      </a:lnTo>
                      <a:lnTo>
                        <a:pt x="9" y="10"/>
                      </a:lnTo>
                      <a:lnTo>
                        <a:pt x="9" y="10"/>
                      </a:lnTo>
                      <a:lnTo>
                        <a:pt x="9" y="11"/>
                      </a:lnTo>
                      <a:lnTo>
                        <a:pt x="9" y="11"/>
                      </a:lnTo>
                      <a:lnTo>
                        <a:pt x="8" y="12"/>
                      </a:lnTo>
                      <a:lnTo>
                        <a:pt x="7" y="12"/>
                      </a:lnTo>
                      <a:lnTo>
                        <a:pt x="6" y="12"/>
                      </a:lnTo>
                      <a:lnTo>
                        <a:pt x="4" y="12"/>
                      </a:lnTo>
                      <a:lnTo>
                        <a:pt x="4" y="12"/>
                      </a:lnTo>
                      <a:lnTo>
                        <a:pt x="3" y="11"/>
                      </a:lnTo>
                      <a:lnTo>
                        <a:pt x="2" y="11"/>
                      </a:lnTo>
                      <a:lnTo>
                        <a:pt x="1" y="11"/>
                      </a:lnTo>
                      <a:lnTo>
                        <a:pt x="1" y="10"/>
                      </a:lnTo>
                      <a:lnTo>
                        <a:pt x="1" y="9"/>
                      </a:lnTo>
                      <a:lnTo>
                        <a:pt x="0" y="9"/>
                      </a:lnTo>
                      <a:lnTo>
                        <a:pt x="0" y="8"/>
                      </a:lnTo>
                      <a:lnTo>
                        <a:pt x="0" y="8"/>
                      </a:lnTo>
                      <a:lnTo>
                        <a:pt x="0" y="8"/>
                      </a:lnTo>
                      <a:lnTo>
                        <a:pt x="0" y="8"/>
                      </a:lnTo>
                      <a:lnTo>
                        <a:pt x="0"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72" name="Freeform 1208">
                  <a:extLst>
                    <a:ext uri="{FF2B5EF4-FFF2-40B4-BE49-F238E27FC236}">
                      <a16:creationId xmlns:a16="http://schemas.microsoft.com/office/drawing/2014/main" id="{7C3F6C73-F80C-4728-9D93-BDE3A2B40C9F}"/>
                    </a:ext>
                  </a:extLst>
                </p:cNvPr>
                <p:cNvSpPr>
                  <a:spLocks/>
                </p:cNvSpPr>
                <p:nvPr/>
              </p:nvSpPr>
              <p:spPr bwMode="auto">
                <a:xfrm>
                  <a:off x="3087" y="1402"/>
                  <a:ext cx="35" cy="12"/>
                </a:xfrm>
                <a:custGeom>
                  <a:avLst/>
                  <a:gdLst>
                    <a:gd name="T0" fmla="*/ 0 w 35"/>
                    <a:gd name="T1" fmla="*/ 10 h 12"/>
                    <a:gd name="T2" fmla="*/ 3 w 35"/>
                    <a:gd name="T3" fmla="*/ 12 h 12"/>
                    <a:gd name="T4" fmla="*/ 8 w 35"/>
                    <a:gd name="T5" fmla="*/ 12 h 12"/>
                    <a:gd name="T6" fmla="*/ 10 w 35"/>
                    <a:gd name="T7" fmla="*/ 10 h 12"/>
                    <a:gd name="T8" fmla="*/ 10 w 35"/>
                    <a:gd name="T9" fmla="*/ 11 h 12"/>
                    <a:gd name="T10" fmla="*/ 12 w 35"/>
                    <a:gd name="T11" fmla="*/ 12 h 12"/>
                    <a:gd name="T12" fmla="*/ 14 w 35"/>
                    <a:gd name="T13" fmla="*/ 11 h 12"/>
                    <a:gd name="T14" fmla="*/ 15 w 35"/>
                    <a:gd name="T15" fmla="*/ 8 h 12"/>
                    <a:gd name="T16" fmla="*/ 15 w 35"/>
                    <a:gd name="T17" fmla="*/ 6 h 12"/>
                    <a:gd name="T18" fmla="*/ 14 w 35"/>
                    <a:gd name="T19" fmla="*/ 5 h 12"/>
                    <a:gd name="T20" fmla="*/ 14 w 35"/>
                    <a:gd name="T21" fmla="*/ 6 h 12"/>
                    <a:gd name="T22" fmla="*/ 16 w 35"/>
                    <a:gd name="T23" fmla="*/ 7 h 12"/>
                    <a:gd name="T24" fmla="*/ 19 w 35"/>
                    <a:gd name="T25" fmla="*/ 5 h 12"/>
                    <a:gd name="T26" fmla="*/ 18 w 35"/>
                    <a:gd name="T27" fmla="*/ 1 h 12"/>
                    <a:gd name="T28" fmla="*/ 17 w 35"/>
                    <a:gd name="T29" fmla="*/ 1 h 12"/>
                    <a:gd name="T30" fmla="*/ 20 w 35"/>
                    <a:gd name="T31" fmla="*/ 2 h 12"/>
                    <a:gd name="T32" fmla="*/ 22 w 35"/>
                    <a:gd name="T33" fmla="*/ 3 h 12"/>
                    <a:gd name="T34" fmla="*/ 23 w 35"/>
                    <a:gd name="T35" fmla="*/ 3 h 12"/>
                    <a:gd name="T36" fmla="*/ 22 w 35"/>
                    <a:gd name="T37" fmla="*/ 5 h 12"/>
                    <a:gd name="T38" fmla="*/ 23 w 35"/>
                    <a:gd name="T39" fmla="*/ 7 h 12"/>
                    <a:gd name="T40" fmla="*/ 28 w 35"/>
                    <a:gd name="T41" fmla="*/ 9 h 12"/>
                    <a:gd name="T42" fmla="*/ 30 w 35"/>
                    <a:gd name="T43" fmla="*/ 8 h 12"/>
                    <a:gd name="T44" fmla="*/ 30 w 35"/>
                    <a:gd name="T45" fmla="*/ 8 h 12"/>
                    <a:gd name="T46" fmla="*/ 34 w 35"/>
                    <a:gd name="T47" fmla="*/ 8 h 12"/>
                    <a:gd name="T48" fmla="*/ 35 w 35"/>
                    <a:gd name="T49" fmla="*/ 7 h 12"/>
                    <a:gd name="T50" fmla="*/ 35 w 35"/>
                    <a:gd name="T51" fmla="*/ 4 h 12"/>
                    <a:gd name="T52" fmla="*/ 34 w 35"/>
                    <a:gd name="T53" fmla="*/ 4 h 12"/>
                    <a:gd name="T54" fmla="*/ 33 w 35"/>
                    <a:gd name="T55" fmla="*/ 8 h 12"/>
                    <a:gd name="T56" fmla="*/ 30 w 35"/>
                    <a:gd name="T57" fmla="*/ 7 h 12"/>
                    <a:gd name="T58" fmla="*/ 29 w 35"/>
                    <a:gd name="T59" fmla="*/ 8 h 12"/>
                    <a:gd name="T60" fmla="*/ 27 w 35"/>
                    <a:gd name="T61" fmla="*/ 8 h 12"/>
                    <a:gd name="T62" fmla="*/ 24 w 35"/>
                    <a:gd name="T63" fmla="*/ 7 h 12"/>
                    <a:gd name="T64" fmla="*/ 23 w 35"/>
                    <a:gd name="T65" fmla="*/ 5 h 12"/>
                    <a:gd name="T66" fmla="*/ 24 w 35"/>
                    <a:gd name="T67" fmla="*/ 4 h 12"/>
                    <a:gd name="T68" fmla="*/ 24 w 35"/>
                    <a:gd name="T69" fmla="*/ 2 h 12"/>
                    <a:gd name="T70" fmla="*/ 21 w 35"/>
                    <a:gd name="T71" fmla="*/ 2 h 12"/>
                    <a:gd name="T72" fmla="*/ 18 w 35"/>
                    <a:gd name="T73" fmla="*/ 1 h 12"/>
                    <a:gd name="T74" fmla="*/ 17 w 35"/>
                    <a:gd name="T75" fmla="*/ 0 h 12"/>
                    <a:gd name="T76" fmla="*/ 18 w 35"/>
                    <a:gd name="T77" fmla="*/ 3 h 12"/>
                    <a:gd name="T78" fmla="*/ 18 w 35"/>
                    <a:gd name="T79" fmla="*/ 5 h 12"/>
                    <a:gd name="T80" fmla="*/ 15 w 35"/>
                    <a:gd name="T81" fmla="*/ 6 h 12"/>
                    <a:gd name="T82" fmla="*/ 14 w 35"/>
                    <a:gd name="T83" fmla="*/ 6 h 12"/>
                    <a:gd name="T84" fmla="*/ 14 w 35"/>
                    <a:gd name="T85" fmla="*/ 7 h 12"/>
                    <a:gd name="T86" fmla="*/ 14 w 35"/>
                    <a:gd name="T87" fmla="*/ 9 h 12"/>
                    <a:gd name="T88" fmla="*/ 13 w 35"/>
                    <a:gd name="T89" fmla="*/ 11 h 12"/>
                    <a:gd name="T90" fmla="*/ 11 w 35"/>
                    <a:gd name="T91" fmla="*/ 11 h 12"/>
                    <a:gd name="T92" fmla="*/ 9 w 35"/>
                    <a:gd name="T93" fmla="*/ 10 h 12"/>
                    <a:gd name="T94" fmla="*/ 9 w 35"/>
                    <a:gd name="T95" fmla="*/ 11 h 12"/>
                    <a:gd name="T96" fmla="*/ 4 w 35"/>
                    <a:gd name="T97" fmla="*/ 12 h 12"/>
                    <a:gd name="T98" fmla="*/ 1 w 35"/>
                    <a:gd name="T99" fmla="*/ 11 h 12"/>
                    <a:gd name="T100" fmla="*/ 0 w 35"/>
                    <a:gd name="T101" fmla="*/ 8 h 12"/>
                    <a:gd name="T102" fmla="*/ 0 w 35"/>
                    <a:gd name="T10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 h="12">
                      <a:moveTo>
                        <a:pt x="0" y="8"/>
                      </a:moveTo>
                      <a:lnTo>
                        <a:pt x="0" y="8"/>
                      </a:lnTo>
                      <a:lnTo>
                        <a:pt x="0" y="10"/>
                      </a:lnTo>
                      <a:lnTo>
                        <a:pt x="0" y="10"/>
                      </a:lnTo>
                      <a:lnTo>
                        <a:pt x="1" y="11"/>
                      </a:lnTo>
                      <a:lnTo>
                        <a:pt x="1" y="11"/>
                      </a:lnTo>
                      <a:lnTo>
                        <a:pt x="2" y="11"/>
                      </a:lnTo>
                      <a:lnTo>
                        <a:pt x="3" y="12"/>
                      </a:lnTo>
                      <a:lnTo>
                        <a:pt x="4" y="12"/>
                      </a:lnTo>
                      <a:lnTo>
                        <a:pt x="4" y="12"/>
                      </a:lnTo>
                      <a:lnTo>
                        <a:pt x="6" y="12"/>
                      </a:lnTo>
                      <a:lnTo>
                        <a:pt x="8" y="12"/>
                      </a:lnTo>
                      <a:lnTo>
                        <a:pt x="8" y="12"/>
                      </a:lnTo>
                      <a:lnTo>
                        <a:pt x="9" y="12"/>
                      </a:lnTo>
                      <a:lnTo>
                        <a:pt x="9" y="11"/>
                      </a:lnTo>
                      <a:lnTo>
                        <a:pt x="10" y="10"/>
                      </a:lnTo>
                      <a:lnTo>
                        <a:pt x="10" y="10"/>
                      </a:lnTo>
                      <a:lnTo>
                        <a:pt x="9" y="10"/>
                      </a:lnTo>
                      <a:lnTo>
                        <a:pt x="9" y="10"/>
                      </a:lnTo>
                      <a:lnTo>
                        <a:pt x="10" y="11"/>
                      </a:lnTo>
                      <a:lnTo>
                        <a:pt x="11" y="12"/>
                      </a:lnTo>
                      <a:lnTo>
                        <a:pt x="12" y="12"/>
                      </a:lnTo>
                      <a:lnTo>
                        <a:pt x="12" y="12"/>
                      </a:lnTo>
                      <a:lnTo>
                        <a:pt x="12" y="12"/>
                      </a:lnTo>
                      <a:lnTo>
                        <a:pt x="13" y="12"/>
                      </a:lnTo>
                      <a:lnTo>
                        <a:pt x="13" y="11"/>
                      </a:lnTo>
                      <a:lnTo>
                        <a:pt x="14" y="11"/>
                      </a:lnTo>
                      <a:lnTo>
                        <a:pt x="14" y="11"/>
                      </a:lnTo>
                      <a:lnTo>
                        <a:pt x="15" y="10"/>
                      </a:lnTo>
                      <a:lnTo>
                        <a:pt x="15" y="10"/>
                      </a:lnTo>
                      <a:lnTo>
                        <a:pt x="15" y="8"/>
                      </a:lnTo>
                      <a:lnTo>
                        <a:pt x="15" y="8"/>
                      </a:lnTo>
                      <a:lnTo>
                        <a:pt x="15" y="7"/>
                      </a:lnTo>
                      <a:lnTo>
                        <a:pt x="15" y="7"/>
                      </a:lnTo>
                      <a:lnTo>
                        <a:pt x="15" y="6"/>
                      </a:lnTo>
                      <a:lnTo>
                        <a:pt x="15" y="6"/>
                      </a:lnTo>
                      <a:lnTo>
                        <a:pt x="14" y="6"/>
                      </a:lnTo>
                      <a:lnTo>
                        <a:pt x="14" y="6"/>
                      </a:lnTo>
                      <a:lnTo>
                        <a:pt x="14" y="5"/>
                      </a:lnTo>
                      <a:lnTo>
                        <a:pt x="14" y="5"/>
                      </a:lnTo>
                      <a:lnTo>
                        <a:pt x="14" y="5"/>
                      </a:lnTo>
                      <a:lnTo>
                        <a:pt x="13" y="6"/>
                      </a:lnTo>
                      <a:lnTo>
                        <a:pt x="13" y="6"/>
                      </a:lnTo>
                      <a:lnTo>
                        <a:pt x="14" y="6"/>
                      </a:lnTo>
                      <a:lnTo>
                        <a:pt x="14" y="7"/>
                      </a:lnTo>
                      <a:lnTo>
                        <a:pt x="14" y="7"/>
                      </a:lnTo>
                      <a:lnTo>
                        <a:pt x="15" y="7"/>
                      </a:lnTo>
                      <a:lnTo>
                        <a:pt x="16" y="7"/>
                      </a:lnTo>
                      <a:lnTo>
                        <a:pt x="17" y="6"/>
                      </a:lnTo>
                      <a:lnTo>
                        <a:pt x="17" y="6"/>
                      </a:lnTo>
                      <a:lnTo>
                        <a:pt x="18" y="6"/>
                      </a:lnTo>
                      <a:lnTo>
                        <a:pt x="19" y="5"/>
                      </a:lnTo>
                      <a:lnTo>
                        <a:pt x="19" y="4"/>
                      </a:lnTo>
                      <a:lnTo>
                        <a:pt x="19" y="4"/>
                      </a:lnTo>
                      <a:lnTo>
                        <a:pt x="19" y="2"/>
                      </a:lnTo>
                      <a:lnTo>
                        <a:pt x="18" y="1"/>
                      </a:lnTo>
                      <a:lnTo>
                        <a:pt x="18" y="1"/>
                      </a:lnTo>
                      <a:lnTo>
                        <a:pt x="17" y="1"/>
                      </a:lnTo>
                      <a:lnTo>
                        <a:pt x="17" y="1"/>
                      </a:lnTo>
                      <a:lnTo>
                        <a:pt x="17" y="1"/>
                      </a:lnTo>
                      <a:lnTo>
                        <a:pt x="18" y="2"/>
                      </a:lnTo>
                      <a:lnTo>
                        <a:pt x="18" y="2"/>
                      </a:lnTo>
                      <a:lnTo>
                        <a:pt x="19" y="2"/>
                      </a:lnTo>
                      <a:lnTo>
                        <a:pt x="20" y="2"/>
                      </a:lnTo>
                      <a:lnTo>
                        <a:pt x="21" y="3"/>
                      </a:lnTo>
                      <a:lnTo>
                        <a:pt x="21" y="3"/>
                      </a:lnTo>
                      <a:lnTo>
                        <a:pt x="22" y="3"/>
                      </a:lnTo>
                      <a:lnTo>
                        <a:pt x="22" y="3"/>
                      </a:lnTo>
                      <a:lnTo>
                        <a:pt x="23" y="3"/>
                      </a:lnTo>
                      <a:lnTo>
                        <a:pt x="23" y="3"/>
                      </a:lnTo>
                      <a:lnTo>
                        <a:pt x="23" y="3"/>
                      </a:lnTo>
                      <a:lnTo>
                        <a:pt x="23" y="3"/>
                      </a:lnTo>
                      <a:lnTo>
                        <a:pt x="23" y="3"/>
                      </a:lnTo>
                      <a:lnTo>
                        <a:pt x="23" y="4"/>
                      </a:lnTo>
                      <a:lnTo>
                        <a:pt x="22" y="5"/>
                      </a:lnTo>
                      <a:lnTo>
                        <a:pt x="22" y="5"/>
                      </a:lnTo>
                      <a:lnTo>
                        <a:pt x="22" y="5"/>
                      </a:lnTo>
                      <a:lnTo>
                        <a:pt x="22" y="6"/>
                      </a:lnTo>
                      <a:lnTo>
                        <a:pt x="22" y="6"/>
                      </a:lnTo>
                      <a:lnTo>
                        <a:pt x="23" y="7"/>
                      </a:lnTo>
                      <a:lnTo>
                        <a:pt x="24" y="8"/>
                      </a:lnTo>
                      <a:lnTo>
                        <a:pt x="25" y="9"/>
                      </a:lnTo>
                      <a:lnTo>
                        <a:pt x="27" y="9"/>
                      </a:lnTo>
                      <a:lnTo>
                        <a:pt x="28" y="9"/>
                      </a:lnTo>
                      <a:lnTo>
                        <a:pt x="29" y="9"/>
                      </a:lnTo>
                      <a:lnTo>
                        <a:pt x="30" y="9"/>
                      </a:lnTo>
                      <a:lnTo>
                        <a:pt x="30" y="9"/>
                      </a:lnTo>
                      <a:lnTo>
                        <a:pt x="30" y="8"/>
                      </a:lnTo>
                      <a:lnTo>
                        <a:pt x="30" y="8"/>
                      </a:lnTo>
                      <a:lnTo>
                        <a:pt x="30" y="8"/>
                      </a:lnTo>
                      <a:lnTo>
                        <a:pt x="30" y="8"/>
                      </a:lnTo>
                      <a:lnTo>
                        <a:pt x="30" y="8"/>
                      </a:lnTo>
                      <a:lnTo>
                        <a:pt x="31" y="9"/>
                      </a:lnTo>
                      <a:lnTo>
                        <a:pt x="32" y="9"/>
                      </a:lnTo>
                      <a:lnTo>
                        <a:pt x="33" y="9"/>
                      </a:lnTo>
                      <a:lnTo>
                        <a:pt x="34" y="8"/>
                      </a:lnTo>
                      <a:lnTo>
                        <a:pt x="34" y="8"/>
                      </a:lnTo>
                      <a:lnTo>
                        <a:pt x="34" y="8"/>
                      </a:lnTo>
                      <a:lnTo>
                        <a:pt x="35" y="8"/>
                      </a:lnTo>
                      <a:lnTo>
                        <a:pt x="35" y="7"/>
                      </a:lnTo>
                      <a:lnTo>
                        <a:pt x="35" y="6"/>
                      </a:lnTo>
                      <a:lnTo>
                        <a:pt x="35" y="4"/>
                      </a:lnTo>
                      <a:lnTo>
                        <a:pt x="35" y="4"/>
                      </a:lnTo>
                      <a:lnTo>
                        <a:pt x="35" y="4"/>
                      </a:lnTo>
                      <a:lnTo>
                        <a:pt x="35" y="4"/>
                      </a:lnTo>
                      <a:lnTo>
                        <a:pt x="35" y="4"/>
                      </a:lnTo>
                      <a:lnTo>
                        <a:pt x="34" y="4"/>
                      </a:lnTo>
                      <a:lnTo>
                        <a:pt x="34" y="4"/>
                      </a:lnTo>
                      <a:lnTo>
                        <a:pt x="34" y="6"/>
                      </a:lnTo>
                      <a:lnTo>
                        <a:pt x="34" y="7"/>
                      </a:lnTo>
                      <a:lnTo>
                        <a:pt x="33" y="8"/>
                      </a:lnTo>
                      <a:lnTo>
                        <a:pt x="33" y="8"/>
                      </a:lnTo>
                      <a:lnTo>
                        <a:pt x="33" y="8"/>
                      </a:lnTo>
                      <a:lnTo>
                        <a:pt x="32" y="8"/>
                      </a:lnTo>
                      <a:lnTo>
                        <a:pt x="30" y="7"/>
                      </a:lnTo>
                      <a:lnTo>
                        <a:pt x="30" y="7"/>
                      </a:lnTo>
                      <a:lnTo>
                        <a:pt x="30" y="8"/>
                      </a:lnTo>
                      <a:lnTo>
                        <a:pt x="29" y="8"/>
                      </a:lnTo>
                      <a:lnTo>
                        <a:pt x="29" y="8"/>
                      </a:lnTo>
                      <a:lnTo>
                        <a:pt x="29" y="8"/>
                      </a:lnTo>
                      <a:lnTo>
                        <a:pt x="29" y="9"/>
                      </a:lnTo>
                      <a:lnTo>
                        <a:pt x="28" y="9"/>
                      </a:lnTo>
                      <a:lnTo>
                        <a:pt x="28" y="9"/>
                      </a:lnTo>
                      <a:lnTo>
                        <a:pt x="27" y="8"/>
                      </a:lnTo>
                      <a:lnTo>
                        <a:pt x="25" y="8"/>
                      </a:lnTo>
                      <a:lnTo>
                        <a:pt x="25" y="8"/>
                      </a:lnTo>
                      <a:lnTo>
                        <a:pt x="24" y="7"/>
                      </a:lnTo>
                      <a:lnTo>
                        <a:pt x="24" y="7"/>
                      </a:lnTo>
                      <a:lnTo>
                        <a:pt x="24" y="7"/>
                      </a:lnTo>
                      <a:lnTo>
                        <a:pt x="23" y="6"/>
                      </a:lnTo>
                      <a:lnTo>
                        <a:pt x="23" y="5"/>
                      </a:lnTo>
                      <a:lnTo>
                        <a:pt x="23" y="5"/>
                      </a:lnTo>
                      <a:lnTo>
                        <a:pt x="23" y="5"/>
                      </a:lnTo>
                      <a:lnTo>
                        <a:pt x="23" y="4"/>
                      </a:lnTo>
                      <a:lnTo>
                        <a:pt x="24" y="4"/>
                      </a:lnTo>
                      <a:lnTo>
                        <a:pt x="24" y="4"/>
                      </a:lnTo>
                      <a:lnTo>
                        <a:pt x="24" y="3"/>
                      </a:lnTo>
                      <a:lnTo>
                        <a:pt x="24" y="2"/>
                      </a:lnTo>
                      <a:lnTo>
                        <a:pt x="24" y="2"/>
                      </a:lnTo>
                      <a:lnTo>
                        <a:pt x="24" y="2"/>
                      </a:lnTo>
                      <a:lnTo>
                        <a:pt x="23" y="2"/>
                      </a:lnTo>
                      <a:lnTo>
                        <a:pt x="22" y="2"/>
                      </a:lnTo>
                      <a:lnTo>
                        <a:pt x="22" y="2"/>
                      </a:lnTo>
                      <a:lnTo>
                        <a:pt x="21" y="2"/>
                      </a:lnTo>
                      <a:lnTo>
                        <a:pt x="20" y="2"/>
                      </a:lnTo>
                      <a:lnTo>
                        <a:pt x="19" y="1"/>
                      </a:lnTo>
                      <a:lnTo>
                        <a:pt x="18" y="1"/>
                      </a:lnTo>
                      <a:lnTo>
                        <a:pt x="18" y="1"/>
                      </a:lnTo>
                      <a:lnTo>
                        <a:pt x="18" y="1"/>
                      </a:lnTo>
                      <a:lnTo>
                        <a:pt x="18" y="0"/>
                      </a:lnTo>
                      <a:lnTo>
                        <a:pt x="18" y="0"/>
                      </a:lnTo>
                      <a:lnTo>
                        <a:pt x="17" y="0"/>
                      </a:lnTo>
                      <a:lnTo>
                        <a:pt x="17" y="1"/>
                      </a:lnTo>
                      <a:lnTo>
                        <a:pt x="17" y="1"/>
                      </a:lnTo>
                      <a:lnTo>
                        <a:pt x="18" y="2"/>
                      </a:lnTo>
                      <a:lnTo>
                        <a:pt x="18" y="3"/>
                      </a:lnTo>
                      <a:lnTo>
                        <a:pt x="18" y="3"/>
                      </a:lnTo>
                      <a:lnTo>
                        <a:pt x="18" y="4"/>
                      </a:lnTo>
                      <a:lnTo>
                        <a:pt x="18" y="4"/>
                      </a:lnTo>
                      <a:lnTo>
                        <a:pt x="18" y="5"/>
                      </a:lnTo>
                      <a:lnTo>
                        <a:pt x="17" y="5"/>
                      </a:lnTo>
                      <a:lnTo>
                        <a:pt x="17" y="5"/>
                      </a:lnTo>
                      <a:lnTo>
                        <a:pt x="17" y="5"/>
                      </a:lnTo>
                      <a:lnTo>
                        <a:pt x="15" y="6"/>
                      </a:lnTo>
                      <a:lnTo>
                        <a:pt x="15" y="6"/>
                      </a:lnTo>
                      <a:lnTo>
                        <a:pt x="14" y="6"/>
                      </a:lnTo>
                      <a:lnTo>
                        <a:pt x="14" y="6"/>
                      </a:lnTo>
                      <a:lnTo>
                        <a:pt x="14" y="6"/>
                      </a:lnTo>
                      <a:lnTo>
                        <a:pt x="13" y="6"/>
                      </a:lnTo>
                      <a:lnTo>
                        <a:pt x="13" y="6"/>
                      </a:lnTo>
                      <a:lnTo>
                        <a:pt x="14" y="6"/>
                      </a:lnTo>
                      <a:lnTo>
                        <a:pt x="14" y="7"/>
                      </a:lnTo>
                      <a:lnTo>
                        <a:pt x="14" y="7"/>
                      </a:lnTo>
                      <a:lnTo>
                        <a:pt x="14" y="7"/>
                      </a:lnTo>
                      <a:lnTo>
                        <a:pt x="14" y="8"/>
                      </a:lnTo>
                      <a:lnTo>
                        <a:pt x="14" y="9"/>
                      </a:lnTo>
                      <a:lnTo>
                        <a:pt x="14" y="10"/>
                      </a:lnTo>
                      <a:lnTo>
                        <a:pt x="14" y="10"/>
                      </a:lnTo>
                      <a:lnTo>
                        <a:pt x="14" y="10"/>
                      </a:lnTo>
                      <a:lnTo>
                        <a:pt x="13" y="11"/>
                      </a:lnTo>
                      <a:lnTo>
                        <a:pt x="13" y="11"/>
                      </a:lnTo>
                      <a:lnTo>
                        <a:pt x="12" y="11"/>
                      </a:lnTo>
                      <a:lnTo>
                        <a:pt x="12" y="11"/>
                      </a:lnTo>
                      <a:lnTo>
                        <a:pt x="11" y="11"/>
                      </a:lnTo>
                      <a:lnTo>
                        <a:pt x="11" y="11"/>
                      </a:lnTo>
                      <a:lnTo>
                        <a:pt x="9" y="10"/>
                      </a:lnTo>
                      <a:lnTo>
                        <a:pt x="9" y="10"/>
                      </a:lnTo>
                      <a:lnTo>
                        <a:pt x="9" y="10"/>
                      </a:lnTo>
                      <a:lnTo>
                        <a:pt x="9" y="10"/>
                      </a:lnTo>
                      <a:lnTo>
                        <a:pt x="9" y="10"/>
                      </a:lnTo>
                      <a:lnTo>
                        <a:pt x="9" y="11"/>
                      </a:lnTo>
                      <a:lnTo>
                        <a:pt x="9" y="11"/>
                      </a:lnTo>
                      <a:lnTo>
                        <a:pt x="8" y="12"/>
                      </a:lnTo>
                      <a:lnTo>
                        <a:pt x="7" y="12"/>
                      </a:lnTo>
                      <a:lnTo>
                        <a:pt x="6" y="12"/>
                      </a:lnTo>
                      <a:lnTo>
                        <a:pt x="4" y="12"/>
                      </a:lnTo>
                      <a:lnTo>
                        <a:pt x="4" y="12"/>
                      </a:lnTo>
                      <a:lnTo>
                        <a:pt x="3" y="11"/>
                      </a:lnTo>
                      <a:lnTo>
                        <a:pt x="2" y="11"/>
                      </a:lnTo>
                      <a:lnTo>
                        <a:pt x="1" y="11"/>
                      </a:lnTo>
                      <a:lnTo>
                        <a:pt x="1" y="10"/>
                      </a:lnTo>
                      <a:lnTo>
                        <a:pt x="1" y="9"/>
                      </a:lnTo>
                      <a:lnTo>
                        <a:pt x="0" y="9"/>
                      </a:lnTo>
                      <a:lnTo>
                        <a:pt x="0" y="8"/>
                      </a:lnTo>
                      <a:lnTo>
                        <a:pt x="0" y="8"/>
                      </a:lnTo>
                      <a:lnTo>
                        <a:pt x="0" y="8"/>
                      </a:lnTo>
                      <a:lnTo>
                        <a:pt x="0" y="8"/>
                      </a:lnTo>
                      <a:lnTo>
                        <a:pt x="0" y="8"/>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73" name="Freeform 1209">
                  <a:extLst>
                    <a:ext uri="{FF2B5EF4-FFF2-40B4-BE49-F238E27FC236}">
                      <a16:creationId xmlns:a16="http://schemas.microsoft.com/office/drawing/2014/main" id="{60200DC2-1740-48AC-8691-9905794C0DF9}"/>
                    </a:ext>
                  </a:extLst>
                </p:cNvPr>
                <p:cNvSpPr>
                  <a:spLocks/>
                </p:cNvSpPr>
                <p:nvPr/>
              </p:nvSpPr>
              <p:spPr bwMode="auto">
                <a:xfrm>
                  <a:off x="3121" y="1401"/>
                  <a:ext cx="19" cy="16"/>
                </a:xfrm>
                <a:custGeom>
                  <a:avLst/>
                  <a:gdLst>
                    <a:gd name="T0" fmla="*/ 18 w 19"/>
                    <a:gd name="T1" fmla="*/ 12 h 16"/>
                    <a:gd name="T2" fmla="*/ 18 w 19"/>
                    <a:gd name="T3" fmla="*/ 13 h 16"/>
                    <a:gd name="T4" fmla="*/ 17 w 19"/>
                    <a:gd name="T5" fmla="*/ 15 h 16"/>
                    <a:gd name="T6" fmla="*/ 16 w 19"/>
                    <a:gd name="T7" fmla="*/ 15 h 16"/>
                    <a:gd name="T8" fmla="*/ 13 w 19"/>
                    <a:gd name="T9" fmla="*/ 15 h 16"/>
                    <a:gd name="T10" fmla="*/ 12 w 19"/>
                    <a:gd name="T11" fmla="*/ 14 h 16"/>
                    <a:gd name="T12" fmla="*/ 11 w 19"/>
                    <a:gd name="T13" fmla="*/ 13 h 16"/>
                    <a:gd name="T14" fmla="*/ 11 w 19"/>
                    <a:gd name="T15" fmla="*/ 12 h 16"/>
                    <a:gd name="T16" fmla="*/ 10 w 19"/>
                    <a:gd name="T17" fmla="*/ 13 h 16"/>
                    <a:gd name="T18" fmla="*/ 9 w 19"/>
                    <a:gd name="T19" fmla="*/ 13 h 16"/>
                    <a:gd name="T20" fmla="*/ 7 w 19"/>
                    <a:gd name="T21" fmla="*/ 14 h 16"/>
                    <a:gd name="T22" fmla="*/ 5 w 19"/>
                    <a:gd name="T23" fmla="*/ 13 h 16"/>
                    <a:gd name="T24" fmla="*/ 3 w 19"/>
                    <a:gd name="T25" fmla="*/ 11 h 16"/>
                    <a:gd name="T26" fmla="*/ 3 w 19"/>
                    <a:gd name="T27" fmla="*/ 9 h 16"/>
                    <a:gd name="T28" fmla="*/ 4 w 19"/>
                    <a:gd name="T29" fmla="*/ 7 h 16"/>
                    <a:gd name="T30" fmla="*/ 3 w 19"/>
                    <a:gd name="T31" fmla="*/ 7 h 16"/>
                    <a:gd name="T32" fmla="*/ 2 w 19"/>
                    <a:gd name="T33" fmla="*/ 6 h 16"/>
                    <a:gd name="T34" fmla="*/ 2 w 19"/>
                    <a:gd name="T35" fmla="*/ 4 h 16"/>
                    <a:gd name="T36" fmla="*/ 2 w 19"/>
                    <a:gd name="T37" fmla="*/ 3 h 16"/>
                    <a:gd name="T38" fmla="*/ 1 w 19"/>
                    <a:gd name="T39" fmla="*/ 2 h 16"/>
                    <a:gd name="T40" fmla="*/ 1 w 19"/>
                    <a:gd name="T41" fmla="*/ 0 h 16"/>
                    <a:gd name="T42" fmla="*/ 0 w 19"/>
                    <a:gd name="T43" fmla="*/ 0 h 16"/>
                    <a:gd name="T44" fmla="*/ 0 w 19"/>
                    <a:gd name="T45" fmla="*/ 2 h 16"/>
                    <a:gd name="T46" fmla="*/ 1 w 19"/>
                    <a:gd name="T47" fmla="*/ 3 h 16"/>
                    <a:gd name="T48" fmla="*/ 2 w 19"/>
                    <a:gd name="T49" fmla="*/ 4 h 16"/>
                    <a:gd name="T50" fmla="*/ 2 w 19"/>
                    <a:gd name="T51" fmla="*/ 4 h 16"/>
                    <a:gd name="T52" fmla="*/ 2 w 19"/>
                    <a:gd name="T53" fmla="*/ 6 h 16"/>
                    <a:gd name="T54" fmla="*/ 3 w 19"/>
                    <a:gd name="T55" fmla="*/ 7 h 16"/>
                    <a:gd name="T56" fmla="*/ 3 w 19"/>
                    <a:gd name="T57" fmla="*/ 7 h 16"/>
                    <a:gd name="T58" fmla="*/ 2 w 19"/>
                    <a:gd name="T59" fmla="*/ 9 h 16"/>
                    <a:gd name="T60" fmla="*/ 2 w 19"/>
                    <a:gd name="T61" fmla="*/ 11 h 16"/>
                    <a:gd name="T62" fmla="*/ 4 w 19"/>
                    <a:gd name="T63" fmla="*/ 13 h 16"/>
                    <a:gd name="T64" fmla="*/ 6 w 19"/>
                    <a:gd name="T65" fmla="*/ 14 h 16"/>
                    <a:gd name="T66" fmla="*/ 8 w 19"/>
                    <a:gd name="T67" fmla="*/ 14 h 16"/>
                    <a:gd name="T68" fmla="*/ 10 w 19"/>
                    <a:gd name="T69" fmla="*/ 13 h 16"/>
                    <a:gd name="T70" fmla="*/ 11 w 19"/>
                    <a:gd name="T71" fmla="*/ 13 h 16"/>
                    <a:gd name="T72" fmla="*/ 11 w 19"/>
                    <a:gd name="T73" fmla="*/ 14 h 16"/>
                    <a:gd name="T74" fmla="*/ 12 w 19"/>
                    <a:gd name="T75" fmla="*/ 14 h 16"/>
                    <a:gd name="T76" fmla="*/ 14 w 19"/>
                    <a:gd name="T77" fmla="*/ 15 h 16"/>
                    <a:gd name="T78" fmla="*/ 16 w 19"/>
                    <a:gd name="T79" fmla="*/ 16 h 16"/>
                    <a:gd name="T80" fmla="*/ 18 w 19"/>
                    <a:gd name="T81" fmla="*/ 14 h 16"/>
                    <a:gd name="T82" fmla="*/ 19 w 19"/>
                    <a:gd name="T83" fmla="*/ 12 h 16"/>
                    <a:gd name="T84" fmla="*/ 17 w 19"/>
                    <a:gd name="T85" fmla="*/ 11 h 16"/>
                    <a:gd name="T86" fmla="*/ 17 w 19"/>
                    <a:gd name="T8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16">
                      <a:moveTo>
                        <a:pt x="17" y="12"/>
                      </a:moveTo>
                      <a:lnTo>
                        <a:pt x="17" y="12"/>
                      </a:lnTo>
                      <a:lnTo>
                        <a:pt x="18" y="12"/>
                      </a:lnTo>
                      <a:lnTo>
                        <a:pt x="18" y="12"/>
                      </a:lnTo>
                      <a:lnTo>
                        <a:pt x="18" y="12"/>
                      </a:lnTo>
                      <a:lnTo>
                        <a:pt x="18" y="13"/>
                      </a:lnTo>
                      <a:lnTo>
                        <a:pt x="18" y="14"/>
                      </a:lnTo>
                      <a:lnTo>
                        <a:pt x="18" y="14"/>
                      </a:lnTo>
                      <a:lnTo>
                        <a:pt x="17" y="15"/>
                      </a:lnTo>
                      <a:lnTo>
                        <a:pt x="17" y="15"/>
                      </a:lnTo>
                      <a:lnTo>
                        <a:pt x="17" y="15"/>
                      </a:lnTo>
                      <a:lnTo>
                        <a:pt x="16" y="15"/>
                      </a:lnTo>
                      <a:lnTo>
                        <a:pt x="15" y="15"/>
                      </a:lnTo>
                      <a:lnTo>
                        <a:pt x="14" y="15"/>
                      </a:lnTo>
                      <a:lnTo>
                        <a:pt x="13" y="15"/>
                      </a:lnTo>
                      <a:lnTo>
                        <a:pt x="12" y="14"/>
                      </a:lnTo>
                      <a:lnTo>
                        <a:pt x="12" y="14"/>
                      </a:lnTo>
                      <a:lnTo>
                        <a:pt x="12" y="14"/>
                      </a:lnTo>
                      <a:lnTo>
                        <a:pt x="12" y="14"/>
                      </a:lnTo>
                      <a:lnTo>
                        <a:pt x="12" y="14"/>
                      </a:lnTo>
                      <a:lnTo>
                        <a:pt x="11" y="13"/>
                      </a:lnTo>
                      <a:lnTo>
                        <a:pt x="11" y="12"/>
                      </a:lnTo>
                      <a:lnTo>
                        <a:pt x="11" y="12"/>
                      </a:lnTo>
                      <a:lnTo>
                        <a:pt x="11" y="12"/>
                      </a:lnTo>
                      <a:lnTo>
                        <a:pt x="11" y="12"/>
                      </a:lnTo>
                      <a:lnTo>
                        <a:pt x="10" y="12"/>
                      </a:lnTo>
                      <a:lnTo>
                        <a:pt x="10" y="13"/>
                      </a:lnTo>
                      <a:lnTo>
                        <a:pt x="9" y="13"/>
                      </a:lnTo>
                      <a:lnTo>
                        <a:pt x="9" y="13"/>
                      </a:lnTo>
                      <a:lnTo>
                        <a:pt x="9" y="13"/>
                      </a:lnTo>
                      <a:lnTo>
                        <a:pt x="8" y="14"/>
                      </a:lnTo>
                      <a:lnTo>
                        <a:pt x="8" y="14"/>
                      </a:lnTo>
                      <a:lnTo>
                        <a:pt x="7" y="14"/>
                      </a:lnTo>
                      <a:lnTo>
                        <a:pt x="6" y="14"/>
                      </a:lnTo>
                      <a:lnTo>
                        <a:pt x="5" y="13"/>
                      </a:lnTo>
                      <a:lnTo>
                        <a:pt x="5" y="13"/>
                      </a:lnTo>
                      <a:lnTo>
                        <a:pt x="5" y="13"/>
                      </a:lnTo>
                      <a:lnTo>
                        <a:pt x="4" y="12"/>
                      </a:lnTo>
                      <a:lnTo>
                        <a:pt x="3" y="11"/>
                      </a:lnTo>
                      <a:lnTo>
                        <a:pt x="3" y="11"/>
                      </a:lnTo>
                      <a:lnTo>
                        <a:pt x="3" y="10"/>
                      </a:lnTo>
                      <a:lnTo>
                        <a:pt x="3" y="9"/>
                      </a:lnTo>
                      <a:lnTo>
                        <a:pt x="3" y="8"/>
                      </a:lnTo>
                      <a:lnTo>
                        <a:pt x="4" y="7"/>
                      </a:lnTo>
                      <a:lnTo>
                        <a:pt x="4" y="7"/>
                      </a:lnTo>
                      <a:lnTo>
                        <a:pt x="4" y="7"/>
                      </a:lnTo>
                      <a:lnTo>
                        <a:pt x="3" y="7"/>
                      </a:lnTo>
                      <a:lnTo>
                        <a:pt x="3" y="7"/>
                      </a:lnTo>
                      <a:lnTo>
                        <a:pt x="3" y="7"/>
                      </a:lnTo>
                      <a:lnTo>
                        <a:pt x="3" y="7"/>
                      </a:lnTo>
                      <a:lnTo>
                        <a:pt x="2" y="6"/>
                      </a:lnTo>
                      <a:lnTo>
                        <a:pt x="2" y="6"/>
                      </a:lnTo>
                      <a:lnTo>
                        <a:pt x="2" y="4"/>
                      </a:lnTo>
                      <a:lnTo>
                        <a:pt x="2" y="4"/>
                      </a:lnTo>
                      <a:lnTo>
                        <a:pt x="2" y="4"/>
                      </a:lnTo>
                      <a:lnTo>
                        <a:pt x="2" y="3"/>
                      </a:lnTo>
                      <a:lnTo>
                        <a:pt x="2" y="3"/>
                      </a:lnTo>
                      <a:lnTo>
                        <a:pt x="2" y="3"/>
                      </a:lnTo>
                      <a:lnTo>
                        <a:pt x="1" y="3"/>
                      </a:lnTo>
                      <a:lnTo>
                        <a:pt x="1" y="2"/>
                      </a:lnTo>
                      <a:lnTo>
                        <a:pt x="1" y="1"/>
                      </a:lnTo>
                      <a:lnTo>
                        <a:pt x="1" y="0"/>
                      </a:lnTo>
                      <a:lnTo>
                        <a:pt x="1" y="0"/>
                      </a:lnTo>
                      <a:lnTo>
                        <a:pt x="0" y="0"/>
                      </a:lnTo>
                      <a:lnTo>
                        <a:pt x="0" y="0"/>
                      </a:lnTo>
                      <a:lnTo>
                        <a:pt x="0" y="0"/>
                      </a:lnTo>
                      <a:lnTo>
                        <a:pt x="0" y="0"/>
                      </a:lnTo>
                      <a:lnTo>
                        <a:pt x="0" y="2"/>
                      </a:lnTo>
                      <a:lnTo>
                        <a:pt x="0" y="2"/>
                      </a:lnTo>
                      <a:lnTo>
                        <a:pt x="0" y="3"/>
                      </a:lnTo>
                      <a:lnTo>
                        <a:pt x="0" y="3"/>
                      </a:lnTo>
                      <a:lnTo>
                        <a:pt x="1" y="3"/>
                      </a:lnTo>
                      <a:lnTo>
                        <a:pt x="2" y="4"/>
                      </a:lnTo>
                      <a:lnTo>
                        <a:pt x="2" y="4"/>
                      </a:lnTo>
                      <a:lnTo>
                        <a:pt x="2" y="4"/>
                      </a:lnTo>
                      <a:lnTo>
                        <a:pt x="2" y="4"/>
                      </a:lnTo>
                      <a:lnTo>
                        <a:pt x="2" y="4"/>
                      </a:lnTo>
                      <a:lnTo>
                        <a:pt x="2" y="4"/>
                      </a:lnTo>
                      <a:lnTo>
                        <a:pt x="2" y="4"/>
                      </a:lnTo>
                      <a:lnTo>
                        <a:pt x="2" y="5"/>
                      </a:lnTo>
                      <a:lnTo>
                        <a:pt x="2" y="6"/>
                      </a:lnTo>
                      <a:lnTo>
                        <a:pt x="2" y="7"/>
                      </a:lnTo>
                      <a:lnTo>
                        <a:pt x="2" y="7"/>
                      </a:lnTo>
                      <a:lnTo>
                        <a:pt x="3" y="7"/>
                      </a:lnTo>
                      <a:lnTo>
                        <a:pt x="4" y="7"/>
                      </a:lnTo>
                      <a:lnTo>
                        <a:pt x="4" y="7"/>
                      </a:lnTo>
                      <a:lnTo>
                        <a:pt x="3" y="7"/>
                      </a:lnTo>
                      <a:lnTo>
                        <a:pt x="3" y="7"/>
                      </a:lnTo>
                      <a:lnTo>
                        <a:pt x="3" y="8"/>
                      </a:lnTo>
                      <a:lnTo>
                        <a:pt x="2" y="9"/>
                      </a:lnTo>
                      <a:lnTo>
                        <a:pt x="2" y="10"/>
                      </a:lnTo>
                      <a:lnTo>
                        <a:pt x="2" y="11"/>
                      </a:lnTo>
                      <a:lnTo>
                        <a:pt x="2" y="11"/>
                      </a:lnTo>
                      <a:lnTo>
                        <a:pt x="3" y="11"/>
                      </a:lnTo>
                      <a:lnTo>
                        <a:pt x="3" y="12"/>
                      </a:lnTo>
                      <a:lnTo>
                        <a:pt x="4" y="13"/>
                      </a:lnTo>
                      <a:lnTo>
                        <a:pt x="5" y="13"/>
                      </a:lnTo>
                      <a:lnTo>
                        <a:pt x="5" y="13"/>
                      </a:lnTo>
                      <a:lnTo>
                        <a:pt x="6" y="14"/>
                      </a:lnTo>
                      <a:lnTo>
                        <a:pt x="7" y="14"/>
                      </a:lnTo>
                      <a:lnTo>
                        <a:pt x="7" y="14"/>
                      </a:lnTo>
                      <a:lnTo>
                        <a:pt x="8" y="14"/>
                      </a:lnTo>
                      <a:lnTo>
                        <a:pt x="8" y="14"/>
                      </a:lnTo>
                      <a:lnTo>
                        <a:pt x="10" y="13"/>
                      </a:lnTo>
                      <a:lnTo>
                        <a:pt x="10" y="13"/>
                      </a:lnTo>
                      <a:lnTo>
                        <a:pt x="10" y="13"/>
                      </a:lnTo>
                      <a:lnTo>
                        <a:pt x="10" y="13"/>
                      </a:lnTo>
                      <a:lnTo>
                        <a:pt x="11" y="13"/>
                      </a:lnTo>
                      <a:lnTo>
                        <a:pt x="11" y="13"/>
                      </a:lnTo>
                      <a:lnTo>
                        <a:pt x="11" y="14"/>
                      </a:lnTo>
                      <a:lnTo>
                        <a:pt x="11" y="14"/>
                      </a:lnTo>
                      <a:lnTo>
                        <a:pt x="12" y="14"/>
                      </a:lnTo>
                      <a:lnTo>
                        <a:pt x="12" y="14"/>
                      </a:lnTo>
                      <a:lnTo>
                        <a:pt x="12" y="14"/>
                      </a:lnTo>
                      <a:lnTo>
                        <a:pt x="13" y="15"/>
                      </a:lnTo>
                      <a:lnTo>
                        <a:pt x="14" y="15"/>
                      </a:lnTo>
                      <a:lnTo>
                        <a:pt x="14" y="15"/>
                      </a:lnTo>
                      <a:lnTo>
                        <a:pt x="15" y="16"/>
                      </a:lnTo>
                      <a:lnTo>
                        <a:pt x="16" y="16"/>
                      </a:lnTo>
                      <a:lnTo>
                        <a:pt x="16" y="16"/>
                      </a:lnTo>
                      <a:lnTo>
                        <a:pt x="17" y="15"/>
                      </a:lnTo>
                      <a:lnTo>
                        <a:pt x="17" y="15"/>
                      </a:lnTo>
                      <a:lnTo>
                        <a:pt x="18" y="14"/>
                      </a:lnTo>
                      <a:lnTo>
                        <a:pt x="19" y="13"/>
                      </a:lnTo>
                      <a:lnTo>
                        <a:pt x="19" y="13"/>
                      </a:lnTo>
                      <a:lnTo>
                        <a:pt x="19" y="12"/>
                      </a:lnTo>
                      <a:lnTo>
                        <a:pt x="19" y="12"/>
                      </a:lnTo>
                      <a:lnTo>
                        <a:pt x="18" y="11"/>
                      </a:lnTo>
                      <a:lnTo>
                        <a:pt x="17" y="11"/>
                      </a:lnTo>
                      <a:lnTo>
                        <a:pt x="17" y="11"/>
                      </a:lnTo>
                      <a:lnTo>
                        <a:pt x="17" y="11"/>
                      </a:lnTo>
                      <a:lnTo>
                        <a:pt x="17" y="11"/>
                      </a:lnTo>
                      <a:lnTo>
                        <a:pt x="17" y="11"/>
                      </a:lnTo>
                      <a:lnTo>
                        <a:pt x="17"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74" name="Freeform 1210">
                  <a:extLst>
                    <a:ext uri="{FF2B5EF4-FFF2-40B4-BE49-F238E27FC236}">
                      <a16:creationId xmlns:a16="http://schemas.microsoft.com/office/drawing/2014/main" id="{E73443F7-6CDC-4ACE-8D7D-63FA0FF2986C}"/>
                    </a:ext>
                  </a:extLst>
                </p:cNvPr>
                <p:cNvSpPr>
                  <a:spLocks/>
                </p:cNvSpPr>
                <p:nvPr/>
              </p:nvSpPr>
              <p:spPr bwMode="auto">
                <a:xfrm>
                  <a:off x="3121" y="1401"/>
                  <a:ext cx="19" cy="16"/>
                </a:xfrm>
                <a:custGeom>
                  <a:avLst/>
                  <a:gdLst>
                    <a:gd name="T0" fmla="*/ 18 w 19"/>
                    <a:gd name="T1" fmla="*/ 12 h 16"/>
                    <a:gd name="T2" fmla="*/ 18 w 19"/>
                    <a:gd name="T3" fmla="*/ 13 h 16"/>
                    <a:gd name="T4" fmla="*/ 17 w 19"/>
                    <a:gd name="T5" fmla="*/ 15 h 16"/>
                    <a:gd name="T6" fmla="*/ 16 w 19"/>
                    <a:gd name="T7" fmla="*/ 15 h 16"/>
                    <a:gd name="T8" fmla="*/ 13 w 19"/>
                    <a:gd name="T9" fmla="*/ 15 h 16"/>
                    <a:gd name="T10" fmla="*/ 12 w 19"/>
                    <a:gd name="T11" fmla="*/ 14 h 16"/>
                    <a:gd name="T12" fmla="*/ 11 w 19"/>
                    <a:gd name="T13" fmla="*/ 13 h 16"/>
                    <a:gd name="T14" fmla="*/ 11 w 19"/>
                    <a:gd name="T15" fmla="*/ 12 h 16"/>
                    <a:gd name="T16" fmla="*/ 10 w 19"/>
                    <a:gd name="T17" fmla="*/ 13 h 16"/>
                    <a:gd name="T18" fmla="*/ 9 w 19"/>
                    <a:gd name="T19" fmla="*/ 13 h 16"/>
                    <a:gd name="T20" fmla="*/ 7 w 19"/>
                    <a:gd name="T21" fmla="*/ 14 h 16"/>
                    <a:gd name="T22" fmla="*/ 5 w 19"/>
                    <a:gd name="T23" fmla="*/ 13 h 16"/>
                    <a:gd name="T24" fmla="*/ 3 w 19"/>
                    <a:gd name="T25" fmla="*/ 11 h 16"/>
                    <a:gd name="T26" fmla="*/ 3 w 19"/>
                    <a:gd name="T27" fmla="*/ 9 h 16"/>
                    <a:gd name="T28" fmla="*/ 4 w 19"/>
                    <a:gd name="T29" fmla="*/ 7 h 16"/>
                    <a:gd name="T30" fmla="*/ 3 w 19"/>
                    <a:gd name="T31" fmla="*/ 7 h 16"/>
                    <a:gd name="T32" fmla="*/ 2 w 19"/>
                    <a:gd name="T33" fmla="*/ 6 h 16"/>
                    <a:gd name="T34" fmla="*/ 2 w 19"/>
                    <a:gd name="T35" fmla="*/ 4 h 16"/>
                    <a:gd name="T36" fmla="*/ 2 w 19"/>
                    <a:gd name="T37" fmla="*/ 3 h 16"/>
                    <a:gd name="T38" fmla="*/ 1 w 19"/>
                    <a:gd name="T39" fmla="*/ 2 h 16"/>
                    <a:gd name="T40" fmla="*/ 1 w 19"/>
                    <a:gd name="T41" fmla="*/ 0 h 16"/>
                    <a:gd name="T42" fmla="*/ 0 w 19"/>
                    <a:gd name="T43" fmla="*/ 0 h 16"/>
                    <a:gd name="T44" fmla="*/ 0 w 19"/>
                    <a:gd name="T45" fmla="*/ 2 h 16"/>
                    <a:gd name="T46" fmla="*/ 1 w 19"/>
                    <a:gd name="T47" fmla="*/ 3 h 16"/>
                    <a:gd name="T48" fmla="*/ 2 w 19"/>
                    <a:gd name="T49" fmla="*/ 4 h 16"/>
                    <a:gd name="T50" fmla="*/ 2 w 19"/>
                    <a:gd name="T51" fmla="*/ 4 h 16"/>
                    <a:gd name="T52" fmla="*/ 2 w 19"/>
                    <a:gd name="T53" fmla="*/ 6 h 16"/>
                    <a:gd name="T54" fmla="*/ 3 w 19"/>
                    <a:gd name="T55" fmla="*/ 7 h 16"/>
                    <a:gd name="T56" fmla="*/ 3 w 19"/>
                    <a:gd name="T57" fmla="*/ 7 h 16"/>
                    <a:gd name="T58" fmla="*/ 2 w 19"/>
                    <a:gd name="T59" fmla="*/ 9 h 16"/>
                    <a:gd name="T60" fmla="*/ 2 w 19"/>
                    <a:gd name="T61" fmla="*/ 11 h 16"/>
                    <a:gd name="T62" fmla="*/ 4 w 19"/>
                    <a:gd name="T63" fmla="*/ 13 h 16"/>
                    <a:gd name="T64" fmla="*/ 6 w 19"/>
                    <a:gd name="T65" fmla="*/ 14 h 16"/>
                    <a:gd name="T66" fmla="*/ 8 w 19"/>
                    <a:gd name="T67" fmla="*/ 14 h 16"/>
                    <a:gd name="T68" fmla="*/ 10 w 19"/>
                    <a:gd name="T69" fmla="*/ 13 h 16"/>
                    <a:gd name="T70" fmla="*/ 11 w 19"/>
                    <a:gd name="T71" fmla="*/ 13 h 16"/>
                    <a:gd name="T72" fmla="*/ 11 w 19"/>
                    <a:gd name="T73" fmla="*/ 14 h 16"/>
                    <a:gd name="T74" fmla="*/ 12 w 19"/>
                    <a:gd name="T75" fmla="*/ 14 h 16"/>
                    <a:gd name="T76" fmla="*/ 14 w 19"/>
                    <a:gd name="T77" fmla="*/ 15 h 16"/>
                    <a:gd name="T78" fmla="*/ 16 w 19"/>
                    <a:gd name="T79" fmla="*/ 16 h 16"/>
                    <a:gd name="T80" fmla="*/ 18 w 19"/>
                    <a:gd name="T81" fmla="*/ 14 h 16"/>
                    <a:gd name="T82" fmla="*/ 19 w 19"/>
                    <a:gd name="T83" fmla="*/ 12 h 16"/>
                    <a:gd name="T84" fmla="*/ 17 w 19"/>
                    <a:gd name="T85" fmla="*/ 11 h 16"/>
                    <a:gd name="T86" fmla="*/ 17 w 19"/>
                    <a:gd name="T8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16">
                      <a:moveTo>
                        <a:pt x="17" y="12"/>
                      </a:moveTo>
                      <a:lnTo>
                        <a:pt x="17" y="12"/>
                      </a:lnTo>
                      <a:lnTo>
                        <a:pt x="18" y="12"/>
                      </a:lnTo>
                      <a:lnTo>
                        <a:pt x="18" y="12"/>
                      </a:lnTo>
                      <a:lnTo>
                        <a:pt x="18" y="12"/>
                      </a:lnTo>
                      <a:lnTo>
                        <a:pt x="18" y="13"/>
                      </a:lnTo>
                      <a:lnTo>
                        <a:pt x="18" y="14"/>
                      </a:lnTo>
                      <a:lnTo>
                        <a:pt x="18" y="14"/>
                      </a:lnTo>
                      <a:lnTo>
                        <a:pt x="17" y="15"/>
                      </a:lnTo>
                      <a:lnTo>
                        <a:pt x="17" y="15"/>
                      </a:lnTo>
                      <a:lnTo>
                        <a:pt x="17" y="15"/>
                      </a:lnTo>
                      <a:lnTo>
                        <a:pt x="16" y="15"/>
                      </a:lnTo>
                      <a:lnTo>
                        <a:pt x="15" y="15"/>
                      </a:lnTo>
                      <a:lnTo>
                        <a:pt x="14" y="15"/>
                      </a:lnTo>
                      <a:lnTo>
                        <a:pt x="13" y="15"/>
                      </a:lnTo>
                      <a:lnTo>
                        <a:pt x="12" y="14"/>
                      </a:lnTo>
                      <a:lnTo>
                        <a:pt x="12" y="14"/>
                      </a:lnTo>
                      <a:lnTo>
                        <a:pt x="12" y="14"/>
                      </a:lnTo>
                      <a:lnTo>
                        <a:pt x="12" y="14"/>
                      </a:lnTo>
                      <a:lnTo>
                        <a:pt x="12" y="14"/>
                      </a:lnTo>
                      <a:lnTo>
                        <a:pt x="11" y="13"/>
                      </a:lnTo>
                      <a:lnTo>
                        <a:pt x="11" y="12"/>
                      </a:lnTo>
                      <a:lnTo>
                        <a:pt x="11" y="12"/>
                      </a:lnTo>
                      <a:lnTo>
                        <a:pt x="11" y="12"/>
                      </a:lnTo>
                      <a:lnTo>
                        <a:pt x="11" y="12"/>
                      </a:lnTo>
                      <a:lnTo>
                        <a:pt x="10" y="12"/>
                      </a:lnTo>
                      <a:lnTo>
                        <a:pt x="10" y="13"/>
                      </a:lnTo>
                      <a:lnTo>
                        <a:pt x="9" y="13"/>
                      </a:lnTo>
                      <a:lnTo>
                        <a:pt x="9" y="13"/>
                      </a:lnTo>
                      <a:lnTo>
                        <a:pt x="9" y="13"/>
                      </a:lnTo>
                      <a:lnTo>
                        <a:pt x="8" y="14"/>
                      </a:lnTo>
                      <a:lnTo>
                        <a:pt x="8" y="14"/>
                      </a:lnTo>
                      <a:lnTo>
                        <a:pt x="7" y="14"/>
                      </a:lnTo>
                      <a:lnTo>
                        <a:pt x="6" y="14"/>
                      </a:lnTo>
                      <a:lnTo>
                        <a:pt x="5" y="13"/>
                      </a:lnTo>
                      <a:lnTo>
                        <a:pt x="5" y="13"/>
                      </a:lnTo>
                      <a:lnTo>
                        <a:pt x="5" y="13"/>
                      </a:lnTo>
                      <a:lnTo>
                        <a:pt x="4" y="12"/>
                      </a:lnTo>
                      <a:lnTo>
                        <a:pt x="3" y="11"/>
                      </a:lnTo>
                      <a:lnTo>
                        <a:pt x="3" y="11"/>
                      </a:lnTo>
                      <a:lnTo>
                        <a:pt x="3" y="10"/>
                      </a:lnTo>
                      <a:lnTo>
                        <a:pt x="3" y="9"/>
                      </a:lnTo>
                      <a:lnTo>
                        <a:pt x="3" y="8"/>
                      </a:lnTo>
                      <a:lnTo>
                        <a:pt x="4" y="7"/>
                      </a:lnTo>
                      <a:lnTo>
                        <a:pt x="4" y="7"/>
                      </a:lnTo>
                      <a:lnTo>
                        <a:pt x="4" y="7"/>
                      </a:lnTo>
                      <a:lnTo>
                        <a:pt x="3" y="7"/>
                      </a:lnTo>
                      <a:lnTo>
                        <a:pt x="3" y="7"/>
                      </a:lnTo>
                      <a:lnTo>
                        <a:pt x="3" y="7"/>
                      </a:lnTo>
                      <a:lnTo>
                        <a:pt x="3" y="7"/>
                      </a:lnTo>
                      <a:lnTo>
                        <a:pt x="2" y="6"/>
                      </a:lnTo>
                      <a:lnTo>
                        <a:pt x="2" y="6"/>
                      </a:lnTo>
                      <a:lnTo>
                        <a:pt x="2" y="4"/>
                      </a:lnTo>
                      <a:lnTo>
                        <a:pt x="2" y="4"/>
                      </a:lnTo>
                      <a:lnTo>
                        <a:pt x="2" y="4"/>
                      </a:lnTo>
                      <a:lnTo>
                        <a:pt x="2" y="3"/>
                      </a:lnTo>
                      <a:lnTo>
                        <a:pt x="2" y="3"/>
                      </a:lnTo>
                      <a:lnTo>
                        <a:pt x="2" y="3"/>
                      </a:lnTo>
                      <a:lnTo>
                        <a:pt x="1" y="3"/>
                      </a:lnTo>
                      <a:lnTo>
                        <a:pt x="1" y="2"/>
                      </a:lnTo>
                      <a:lnTo>
                        <a:pt x="1" y="1"/>
                      </a:lnTo>
                      <a:lnTo>
                        <a:pt x="1" y="0"/>
                      </a:lnTo>
                      <a:lnTo>
                        <a:pt x="1" y="0"/>
                      </a:lnTo>
                      <a:lnTo>
                        <a:pt x="0" y="0"/>
                      </a:lnTo>
                      <a:lnTo>
                        <a:pt x="0" y="0"/>
                      </a:lnTo>
                      <a:lnTo>
                        <a:pt x="0" y="0"/>
                      </a:lnTo>
                      <a:lnTo>
                        <a:pt x="0" y="0"/>
                      </a:lnTo>
                      <a:lnTo>
                        <a:pt x="0" y="2"/>
                      </a:lnTo>
                      <a:lnTo>
                        <a:pt x="0" y="2"/>
                      </a:lnTo>
                      <a:lnTo>
                        <a:pt x="0" y="3"/>
                      </a:lnTo>
                      <a:lnTo>
                        <a:pt x="0" y="3"/>
                      </a:lnTo>
                      <a:lnTo>
                        <a:pt x="1" y="3"/>
                      </a:lnTo>
                      <a:lnTo>
                        <a:pt x="2" y="4"/>
                      </a:lnTo>
                      <a:lnTo>
                        <a:pt x="2" y="4"/>
                      </a:lnTo>
                      <a:lnTo>
                        <a:pt x="2" y="4"/>
                      </a:lnTo>
                      <a:lnTo>
                        <a:pt x="2" y="4"/>
                      </a:lnTo>
                      <a:lnTo>
                        <a:pt x="2" y="4"/>
                      </a:lnTo>
                      <a:lnTo>
                        <a:pt x="2" y="4"/>
                      </a:lnTo>
                      <a:lnTo>
                        <a:pt x="2" y="4"/>
                      </a:lnTo>
                      <a:lnTo>
                        <a:pt x="2" y="5"/>
                      </a:lnTo>
                      <a:lnTo>
                        <a:pt x="2" y="6"/>
                      </a:lnTo>
                      <a:lnTo>
                        <a:pt x="2" y="7"/>
                      </a:lnTo>
                      <a:lnTo>
                        <a:pt x="2" y="7"/>
                      </a:lnTo>
                      <a:lnTo>
                        <a:pt x="3" y="7"/>
                      </a:lnTo>
                      <a:lnTo>
                        <a:pt x="4" y="7"/>
                      </a:lnTo>
                      <a:lnTo>
                        <a:pt x="4" y="7"/>
                      </a:lnTo>
                      <a:lnTo>
                        <a:pt x="3" y="7"/>
                      </a:lnTo>
                      <a:lnTo>
                        <a:pt x="3" y="7"/>
                      </a:lnTo>
                      <a:lnTo>
                        <a:pt x="3" y="8"/>
                      </a:lnTo>
                      <a:lnTo>
                        <a:pt x="2" y="9"/>
                      </a:lnTo>
                      <a:lnTo>
                        <a:pt x="2" y="10"/>
                      </a:lnTo>
                      <a:lnTo>
                        <a:pt x="2" y="11"/>
                      </a:lnTo>
                      <a:lnTo>
                        <a:pt x="2" y="11"/>
                      </a:lnTo>
                      <a:lnTo>
                        <a:pt x="3" y="11"/>
                      </a:lnTo>
                      <a:lnTo>
                        <a:pt x="3" y="12"/>
                      </a:lnTo>
                      <a:lnTo>
                        <a:pt x="4" y="13"/>
                      </a:lnTo>
                      <a:lnTo>
                        <a:pt x="5" y="13"/>
                      </a:lnTo>
                      <a:lnTo>
                        <a:pt x="5" y="13"/>
                      </a:lnTo>
                      <a:lnTo>
                        <a:pt x="6" y="14"/>
                      </a:lnTo>
                      <a:lnTo>
                        <a:pt x="7" y="14"/>
                      </a:lnTo>
                      <a:lnTo>
                        <a:pt x="7" y="14"/>
                      </a:lnTo>
                      <a:lnTo>
                        <a:pt x="8" y="14"/>
                      </a:lnTo>
                      <a:lnTo>
                        <a:pt x="8" y="14"/>
                      </a:lnTo>
                      <a:lnTo>
                        <a:pt x="10" y="13"/>
                      </a:lnTo>
                      <a:lnTo>
                        <a:pt x="10" y="13"/>
                      </a:lnTo>
                      <a:lnTo>
                        <a:pt x="10" y="13"/>
                      </a:lnTo>
                      <a:lnTo>
                        <a:pt x="10" y="13"/>
                      </a:lnTo>
                      <a:lnTo>
                        <a:pt x="11" y="13"/>
                      </a:lnTo>
                      <a:lnTo>
                        <a:pt x="11" y="13"/>
                      </a:lnTo>
                      <a:lnTo>
                        <a:pt x="11" y="14"/>
                      </a:lnTo>
                      <a:lnTo>
                        <a:pt x="11" y="14"/>
                      </a:lnTo>
                      <a:lnTo>
                        <a:pt x="12" y="14"/>
                      </a:lnTo>
                      <a:lnTo>
                        <a:pt x="12" y="14"/>
                      </a:lnTo>
                      <a:lnTo>
                        <a:pt x="12" y="14"/>
                      </a:lnTo>
                      <a:lnTo>
                        <a:pt x="13" y="15"/>
                      </a:lnTo>
                      <a:lnTo>
                        <a:pt x="14" y="15"/>
                      </a:lnTo>
                      <a:lnTo>
                        <a:pt x="14" y="15"/>
                      </a:lnTo>
                      <a:lnTo>
                        <a:pt x="15" y="16"/>
                      </a:lnTo>
                      <a:lnTo>
                        <a:pt x="16" y="16"/>
                      </a:lnTo>
                      <a:lnTo>
                        <a:pt x="16" y="16"/>
                      </a:lnTo>
                      <a:lnTo>
                        <a:pt x="17" y="15"/>
                      </a:lnTo>
                      <a:lnTo>
                        <a:pt x="17" y="15"/>
                      </a:lnTo>
                      <a:lnTo>
                        <a:pt x="18" y="14"/>
                      </a:lnTo>
                      <a:lnTo>
                        <a:pt x="19" y="13"/>
                      </a:lnTo>
                      <a:lnTo>
                        <a:pt x="19" y="13"/>
                      </a:lnTo>
                      <a:lnTo>
                        <a:pt x="19" y="12"/>
                      </a:lnTo>
                      <a:lnTo>
                        <a:pt x="19" y="12"/>
                      </a:lnTo>
                      <a:lnTo>
                        <a:pt x="18" y="11"/>
                      </a:lnTo>
                      <a:lnTo>
                        <a:pt x="17" y="11"/>
                      </a:lnTo>
                      <a:lnTo>
                        <a:pt x="17" y="11"/>
                      </a:lnTo>
                      <a:lnTo>
                        <a:pt x="17" y="11"/>
                      </a:lnTo>
                      <a:lnTo>
                        <a:pt x="17" y="11"/>
                      </a:lnTo>
                      <a:lnTo>
                        <a:pt x="17" y="11"/>
                      </a:lnTo>
                      <a:lnTo>
                        <a:pt x="17"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75" name="Freeform 1211">
                  <a:extLst>
                    <a:ext uri="{FF2B5EF4-FFF2-40B4-BE49-F238E27FC236}">
                      <a16:creationId xmlns:a16="http://schemas.microsoft.com/office/drawing/2014/main" id="{F351FD5F-812B-4370-98D9-12F3F7C260DF}"/>
                    </a:ext>
                  </a:extLst>
                </p:cNvPr>
                <p:cNvSpPr>
                  <a:spLocks/>
                </p:cNvSpPr>
                <p:nvPr/>
              </p:nvSpPr>
              <p:spPr bwMode="auto">
                <a:xfrm>
                  <a:off x="3064" y="1459"/>
                  <a:ext cx="26" cy="13"/>
                </a:xfrm>
                <a:custGeom>
                  <a:avLst/>
                  <a:gdLst>
                    <a:gd name="T0" fmla="*/ 0 w 26"/>
                    <a:gd name="T1" fmla="*/ 11 h 13"/>
                    <a:gd name="T2" fmla="*/ 0 w 26"/>
                    <a:gd name="T3" fmla="*/ 11 h 13"/>
                    <a:gd name="T4" fmla="*/ 1 w 26"/>
                    <a:gd name="T5" fmla="*/ 12 h 13"/>
                    <a:gd name="T6" fmla="*/ 3 w 26"/>
                    <a:gd name="T7" fmla="*/ 13 h 13"/>
                    <a:gd name="T8" fmla="*/ 5 w 26"/>
                    <a:gd name="T9" fmla="*/ 13 h 13"/>
                    <a:gd name="T10" fmla="*/ 6 w 26"/>
                    <a:gd name="T11" fmla="*/ 13 h 13"/>
                    <a:gd name="T12" fmla="*/ 7 w 26"/>
                    <a:gd name="T13" fmla="*/ 13 h 13"/>
                    <a:gd name="T14" fmla="*/ 7 w 26"/>
                    <a:gd name="T15" fmla="*/ 13 h 13"/>
                    <a:gd name="T16" fmla="*/ 8 w 26"/>
                    <a:gd name="T17" fmla="*/ 13 h 13"/>
                    <a:gd name="T18" fmla="*/ 8 w 26"/>
                    <a:gd name="T19" fmla="*/ 12 h 13"/>
                    <a:gd name="T20" fmla="*/ 9 w 26"/>
                    <a:gd name="T21" fmla="*/ 12 h 13"/>
                    <a:gd name="T22" fmla="*/ 10 w 26"/>
                    <a:gd name="T23" fmla="*/ 11 h 13"/>
                    <a:gd name="T24" fmla="*/ 10 w 26"/>
                    <a:gd name="T25" fmla="*/ 9 h 13"/>
                    <a:gd name="T26" fmla="*/ 10 w 26"/>
                    <a:gd name="T27" fmla="*/ 9 h 13"/>
                    <a:gd name="T28" fmla="*/ 11 w 26"/>
                    <a:gd name="T29" fmla="*/ 8 h 13"/>
                    <a:gd name="T30" fmla="*/ 12 w 26"/>
                    <a:gd name="T31" fmla="*/ 8 h 13"/>
                    <a:gd name="T32" fmla="*/ 14 w 26"/>
                    <a:gd name="T33" fmla="*/ 6 h 13"/>
                    <a:gd name="T34" fmla="*/ 14 w 26"/>
                    <a:gd name="T35" fmla="*/ 6 h 13"/>
                    <a:gd name="T36" fmla="*/ 15 w 26"/>
                    <a:gd name="T37" fmla="*/ 5 h 13"/>
                    <a:gd name="T38" fmla="*/ 17 w 26"/>
                    <a:gd name="T39" fmla="*/ 4 h 13"/>
                    <a:gd name="T40" fmla="*/ 17 w 26"/>
                    <a:gd name="T41" fmla="*/ 4 h 13"/>
                    <a:gd name="T42" fmla="*/ 19 w 26"/>
                    <a:gd name="T43" fmla="*/ 3 h 13"/>
                    <a:gd name="T44" fmla="*/ 21 w 26"/>
                    <a:gd name="T45" fmla="*/ 2 h 13"/>
                    <a:gd name="T46" fmla="*/ 26 w 26"/>
                    <a:gd name="T47" fmla="*/ 1 h 13"/>
                    <a:gd name="T48" fmla="*/ 26 w 26"/>
                    <a:gd name="T49" fmla="*/ 1 h 13"/>
                    <a:gd name="T50" fmla="*/ 26 w 26"/>
                    <a:gd name="T51" fmla="*/ 0 h 13"/>
                    <a:gd name="T52" fmla="*/ 26 w 26"/>
                    <a:gd name="T53" fmla="*/ 0 h 13"/>
                    <a:gd name="T54" fmla="*/ 26 w 26"/>
                    <a:gd name="T55" fmla="*/ 0 h 13"/>
                    <a:gd name="T56" fmla="*/ 24 w 26"/>
                    <a:gd name="T57" fmla="*/ 1 h 13"/>
                    <a:gd name="T58" fmla="*/ 22 w 26"/>
                    <a:gd name="T59" fmla="*/ 1 h 13"/>
                    <a:gd name="T60" fmla="*/ 18 w 26"/>
                    <a:gd name="T61" fmla="*/ 3 h 13"/>
                    <a:gd name="T62" fmla="*/ 18 w 26"/>
                    <a:gd name="T63" fmla="*/ 3 h 13"/>
                    <a:gd name="T64" fmla="*/ 17 w 26"/>
                    <a:gd name="T65" fmla="*/ 4 h 13"/>
                    <a:gd name="T66" fmla="*/ 15 w 26"/>
                    <a:gd name="T67" fmla="*/ 5 h 13"/>
                    <a:gd name="T68" fmla="*/ 12 w 26"/>
                    <a:gd name="T69" fmla="*/ 7 h 13"/>
                    <a:gd name="T70" fmla="*/ 12 w 26"/>
                    <a:gd name="T71" fmla="*/ 7 h 13"/>
                    <a:gd name="T72" fmla="*/ 11 w 26"/>
                    <a:gd name="T73" fmla="*/ 8 h 13"/>
                    <a:gd name="T74" fmla="*/ 11 w 26"/>
                    <a:gd name="T75" fmla="*/ 8 h 13"/>
                    <a:gd name="T76" fmla="*/ 10 w 26"/>
                    <a:gd name="T77" fmla="*/ 10 h 13"/>
                    <a:gd name="T78" fmla="*/ 10 w 26"/>
                    <a:gd name="T79" fmla="*/ 11 h 13"/>
                    <a:gd name="T80" fmla="*/ 9 w 26"/>
                    <a:gd name="T81" fmla="*/ 12 h 13"/>
                    <a:gd name="T82" fmla="*/ 9 w 26"/>
                    <a:gd name="T83" fmla="*/ 12 h 13"/>
                    <a:gd name="T84" fmla="*/ 9 w 26"/>
                    <a:gd name="T85" fmla="*/ 12 h 13"/>
                    <a:gd name="T86" fmla="*/ 7 w 26"/>
                    <a:gd name="T87" fmla="*/ 13 h 13"/>
                    <a:gd name="T88" fmla="*/ 7 w 26"/>
                    <a:gd name="T89" fmla="*/ 13 h 13"/>
                    <a:gd name="T90" fmla="*/ 5 w 26"/>
                    <a:gd name="T91" fmla="*/ 13 h 13"/>
                    <a:gd name="T92" fmla="*/ 4 w 26"/>
                    <a:gd name="T93" fmla="*/ 13 h 13"/>
                    <a:gd name="T94" fmla="*/ 4 w 26"/>
                    <a:gd name="T95" fmla="*/ 13 h 13"/>
                    <a:gd name="T96" fmla="*/ 2 w 26"/>
                    <a:gd name="T97" fmla="*/ 12 h 13"/>
                    <a:gd name="T98" fmla="*/ 0 w 26"/>
                    <a:gd name="T99" fmla="*/ 11 h 13"/>
                    <a:gd name="T100" fmla="*/ 0 w 26"/>
                    <a:gd name="T101" fmla="*/ 11 h 13"/>
                    <a:gd name="T102" fmla="*/ 0 w 26"/>
                    <a:gd name="T10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13">
                      <a:moveTo>
                        <a:pt x="0" y="11"/>
                      </a:moveTo>
                      <a:lnTo>
                        <a:pt x="0" y="11"/>
                      </a:lnTo>
                      <a:lnTo>
                        <a:pt x="1" y="12"/>
                      </a:lnTo>
                      <a:lnTo>
                        <a:pt x="3" y="13"/>
                      </a:lnTo>
                      <a:lnTo>
                        <a:pt x="5" y="13"/>
                      </a:lnTo>
                      <a:lnTo>
                        <a:pt x="6" y="13"/>
                      </a:lnTo>
                      <a:lnTo>
                        <a:pt x="7" y="13"/>
                      </a:lnTo>
                      <a:lnTo>
                        <a:pt x="7" y="13"/>
                      </a:lnTo>
                      <a:lnTo>
                        <a:pt x="8" y="13"/>
                      </a:lnTo>
                      <a:lnTo>
                        <a:pt x="8" y="12"/>
                      </a:lnTo>
                      <a:lnTo>
                        <a:pt x="9" y="12"/>
                      </a:lnTo>
                      <a:lnTo>
                        <a:pt x="10" y="11"/>
                      </a:lnTo>
                      <a:lnTo>
                        <a:pt x="10" y="9"/>
                      </a:lnTo>
                      <a:lnTo>
                        <a:pt x="10" y="9"/>
                      </a:lnTo>
                      <a:lnTo>
                        <a:pt x="11" y="8"/>
                      </a:lnTo>
                      <a:lnTo>
                        <a:pt x="12" y="8"/>
                      </a:lnTo>
                      <a:lnTo>
                        <a:pt x="14" y="6"/>
                      </a:lnTo>
                      <a:lnTo>
                        <a:pt x="14" y="6"/>
                      </a:lnTo>
                      <a:lnTo>
                        <a:pt x="15" y="5"/>
                      </a:lnTo>
                      <a:lnTo>
                        <a:pt x="17" y="4"/>
                      </a:lnTo>
                      <a:lnTo>
                        <a:pt x="17" y="4"/>
                      </a:lnTo>
                      <a:lnTo>
                        <a:pt x="19" y="3"/>
                      </a:lnTo>
                      <a:lnTo>
                        <a:pt x="21" y="2"/>
                      </a:lnTo>
                      <a:lnTo>
                        <a:pt x="26" y="1"/>
                      </a:lnTo>
                      <a:lnTo>
                        <a:pt x="26" y="1"/>
                      </a:lnTo>
                      <a:lnTo>
                        <a:pt x="26" y="0"/>
                      </a:lnTo>
                      <a:lnTo>
                        <a:pt x="26" y="0"/>
                      </a:lnTo>
                      <a:lnTo>
                        <a:pt x="26" y="0"/>
                      </a:lnTo>
                      <a:lnTo>
                        <a:pt x="24" y="1"/>
                      </a:lnTo>
                      <a:lnTo>
                        <a:pt x="22" y="1"/>
                      </a:lnTo>
                      <a:lnTo>
                        <a:pt x="18" y="3"/>
                      </a:lnTo>
                      <a:lnTo>
                        <a:pt x="18" y="3"/>
                      </a:lnTo>
                      <a:lnTo>
                        <a:pt x="17" y="4"/>
                      </a:lnTo>
                      <a:lnTo>
                        <a:pt x="15" y="5"/>
                      </a:lnTo>
                      <a:lnTo>
                        <a:pt x="12" y="7"/>
                      </a:lnTo>
                      <a:lnTo>
                        <a:pt x="12" y="7"/>
                      </a:lnTo>
                      <a:lnTo>
                        <a:pt x="11" y="8"/>
                      </a:lnTo>
                      <a:lnTo>
                        <a:pt x="11" y="8"/>
                      </a:lnTo>
                      <a:lnTo>
                        <a:pt x="10" y="10"/>
                      </a:lnTo>
                      <a:lnTo>
                        <a:pt x="10" y="11"/>
                      </a:lnTo>
                      <a:lnTo>
                        <a:pt x="9" y="12"/>
                      </a:lnTo>
                      <a:lnTo>
                        <a:pt x="9" y="12"/>
                      </a:lnTo>
                      <a:lnTo>
                        <a:pt x="9" y="12"/>
                      </a:lnTo>
                      <a:lnTo>
                        <a:pt x="7" y="13"/>
                      </a:lnTo>
                      <a:lnTo>
                        <a:pt x="7" y="13"/>
                      </a:lnTo>
                      <a:lnTo>
                        <a:pt x="5" y="13"/>
                      </a:lnTo>
                      <a:lnTo>
                        <a:pt x="4" y="13"/>
                      </a:lnTo>
                      <a:lnTo>
                        <a:pt x="4" y="13"/>
                      </a:lnTo>
                      <a:lnTo>
                        <a:pt x="2" y="12"/>
                      </a:lnTo>
                      <a:lnTo>
                        <a:pt x="0" y="11"/>
                      </a:lnTo>
                      <a:lnTo>
                        <a:pt x="0" y="1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76" name="Freeform 1212">
                  <a:extLst>
                    <a:ext uri="{FF2B5EF4-FFF2-40B4-BE49-F238E27FC236}">
                      <a16:creationId xmlns:a16="http://schemas.microsoft.com/office/drawing/2014/main" id="{04BB9D48-CDBA-4580-817B-802EE212A8D4}"/>
                    </a:ext>
                  </a:extLst>
                </p:cNvPr>
                <p:cNvSpPr>
                  <a:spLocks/>
                </p:cNvSpPr>
                <p:nvPr/>
              </p:nvSpPr>
              <p:spPr bwMode="auto">
                <a:xfrm>
                  <a:off x="3064" y="1459"/>
                  <a:ext cx="26" cy="13"/>
                </a:xfrm>
                <a:custGeom>
                  <a:avLst/>
                  <a:gdLst>
                    <a:gd name="T0" fmla="*/ 0 w 26"/>
                    <a:gd name="T1" fmla="*/ 11 h 13"/>
                    <a:gd name="T2" fmla="*/ 0 w 26"/>
                    <a:gd name="T3" fmla="*/ 11 h 13"/>
                    <a:gd name="T4" fmla="*/ 1 w 26"/>
                    <a:gd name="T5" fmla="*/ 12 h 13"/>
                    <a:gd name="T6" fmla="*/ 3 w 26"/>
                    <a:gd name="T7" fmla="*/ 13 h 13"/>
                    <a:gd name="T8" fmla="*/ 5 w 26"/>
                    <a:gd name="T9" fmla="*/ 13 h 13"/>
                    <a:gd name="T10" fmla="*/ 6 w 26"/>
                    <a:gd name="T11" fmla="*/ 13 h 13"/>
                    <a:gd name="T12" fmla="*/ 7 w 26"/>
                    <a:gd name="T13" fmla="*/ 13 h 13"/>
                    <a:gd name="T14" fmla="*/ 7 w 26"/>
                    <a:gd name="T15" fmla="*/ 13 h 13"/>
                    <a:gd name="T16" fmla="*/ 8 w 26"/>
                    <a:gd name="T17" fmla="*/ 13 h 13"/>
                    <a:gd name="T18" fmla="*/ 8 w 26"/>
                    <a:gd name="T19" fmla="*/ 12 h 13"/>
                    <a:gd name="T20" fmla="*/ 9 w 26"/>
                    <a:gd name="T21" fmla="*/ 12 h 13"/>
                    <a:gd name="T22" fmla="*/ 10 w 26"/>
                    <a:gd name="T23" fmla="*/ 11 h 13"/>
                    <a:gd name="T24" fmla="*/ 10 w 26"/>
                    <a:gd name="T25" fmla="*/ 9 h 13"/>
                    <a:gd name="T26" fmla="*/ 10 w 26"/>
                    <a:gd name="T27" fmla="*/ 9 h 13"/>
                    <a:gd name="T28" fmla="*/ 11 w 26"/>
                    <a:gd name="T29" fmla="*/ 8 h 13"/>
                    <a:gd name="T30" fmla="*/ 12 w 26"/>
                    <a:gd name="T31" fmla="*/ 8 h 13"/>
                    <a:gd name="T32" fmla="*/ 14 w 26"/>
                    <a:gd name="T33" fmla="*/ 6 h 13"/>
                    <a:gd name="T34" fmla="*/ 14 w 26"/>
                    <a:gd name="T35" fmla="*/ 6 h 13"/>
                    <a:gd name="T36" fmla="*/ 15 w 26"/>
                    <a:gd name="T37" fmla="*/ 5 h 13"/>
                    <a:gd name="T38" fmla="*/ 17 w 26"/>
                    <a:gd name="T39" fmla="*/ 4 h 13"/>
                    <a:gd name="T40" fmla="*/ 17 w 26"/>
                    <a:gd name="T41" fmla="*/ 4 h 13"/>
                    <a:gd name="T42" fmla="*/ 19 w 26"/>
                    <a:gd name="T43" fmla="*/ 3 h 13"/>
                    <a:gd name="T44" fmla="*/ 21 w 26"/>
                    <a:gd name="T45" fmla="*/ 2 h 13"/>
                    <a:gd name="T46" fmla="*/ 26 w 26"/>
                    <a:gd name="T47" fmla="*/ 1 h 13"/>
                    <a:gd name="T48" fmla="*/ 26 w 26"/>
                    <a:gd name="T49" fmla="*/ 1 h 13"/>
                    <a:gd name="T50" fmla="*/ 26 w 26"/>
                    <a:gd name="T51" fmla="*/ 0 h 13"/>
                    <a:gd name="T52" fmla="*/ 26 w 26"/>
                    <a:gd name="T53" fmla="*/ 0 h 13"/>
                    <a:gd name="T54" fmla="*/ 26 w 26"/>
                    <a:gd name="T55" fmla="*/ 0 h 13"/>
                    <a:gd name="T56" fmla="*/ 24 w 26"/>
                    <a:gd name="T57" fmla="*/ 1 h 13"/>
                    <a:gd name="T58" fmla="*/ 22 w 26"/>
                    <a:gd name="T59" fmla="*/ 1 h 13"/>
                    <a:gd name="T60" fmla="*/ 18 w 26"/>
                    <a:gd name="T61" fmla="*/ 3 h 13"/>
                    <a:gd name="T62" fmla="*/ 18 w 26"/>
                    <a:gd name="T63" fmla="*/ 3 h 13"/>
                    <a:gd name="T64" fmla="*/ 17 w 26"/>
                    <a:gd name="T65" fmla="*/ 4 h 13"/>
                    <a:gd name="T66" fmla="*/ 15 w 26"/>
                    <a:gd name="T67" fmla="*/ 5 h 13"/>
                    <a:gd name="T68" fmla="*/ 12 w 26"/>
                    <a:gd name="T69" fmla="*/ 7 h 13"/>
                    <a:gd name="T70" fmla="*/ 12 w 26"/>
                    <a:gd name="T71" fmla="*/ 7 h 13"/>
                    <a:gd name="T72" fmla="*/ 11 w 26"/>
                    <a:gd name="T73" fmla="*/ 8 h 13"/>
                    <a:gd name="T74" fmla="*/ 11 w 26"/>
                    <a:gd name="T75" fmla="*/ 8 h 13"/>
                    <a:gd name="T76" fmla="*/ 10 w 26"/>
                    <a:gd name="T77" fmla="*/ 10 h 13"/>
                    <a:gd name="T78" fmla="*/ 10 w 26"/>
                    <a:gd name="T79" fmla="*/ 11 h 13"/>
                    <a:gd name="T80" fmla="*/ 9 w 26"/>
                    <a:gd name="T81" fmla="*/ 12 h 13"/>
                    <a:gd name="T82" fmla="*/ 9 w 26"/>
                    <a:gd name="T83" fmla="*/ 12 h 13"/>
                    <a:gd name="T84" fmla="*/ 9 w 26"/>
                    <a:gd name="T85" fmla="*/ 12 h 13"/>
                    <a:gd name="T86" fmla="*/ 7 w 26"/>
                    <a:gd name="T87" fmla="*/ 13 h 13"/>
                    <a:gd name="T88" fmla="*/ 7 w 26"/>
                    <a:gd name="T89" fmla="*/ 13 h 13"/>
                    <a:gd name="T90" fmla="*/ 5 w 26"/>
                    <a:gd name="T91" fmla="*/ 13 h 13"/>
                    <a:gd name="T92" fmla="*/ 4 w 26"/>
                    <a:gd name="T93" fmla="*/ 13 h 13"/>
                    <a:gd name="T94" fmla="*/ 4 w 26"/>
                    <a:gd name="T95" fmla="*/ 13 h 13"/>
                    <a:gd name="T96" fmla="*/ 2 w 26"/>
                    <a:gd name="T97" fmla="*/ 12 h 13"/>
                    <a:gd name="T98" fmla="*/ 0 w 26"/>
                    <a:gd name="T99" fmla="*/ 11 h 13"/>
                    <a:gd name="T100" fmla="*/ 0 w 26"/>
                    <a:gd name="T101" fmla="*/ 11 h 13"/>
                    <a:gd name="T102" fmla="*/ 0 w 26"/>
                    <a:gd name="T10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13">
                      <a:moveTo>
                        <a:pt x="0" y="11"/>
                      </a:moveTo>
                      <a:lnTo>
                        <a:pt x="0" y="11"/>
                      </a:lnTo>
                      <a:lnTo>
                        <a:pt x="1" y="12"/>
                      </a:lnTo>
                      <a:lnTo>
                        <a:pt x="3" y="13"/>
                      </a:lnTo>
                      <a:lnTo>
                        <a:pt x="5" y="13"/>
                      </a:lnTo>
                      <a:lnTo>
                        <a:pt x="6" y="13"/>
                      </a:lnTo>
                      <a:lnTo>
                        <a:pt x="7" y="13"/>
                      </a:lnTo>
                      <a:lnTo>
                        <a:pt x="7" y="13"/>
                      </a:lnTo>
                      <a:lnTo>
                        <a:pt x="8" y="13"/>
                      </a:lnTo>
                      <a:lnTo>
                        <a:pt x="8" y="12"/>
                      </a:lnTo>
                      <a:lnTo>
                        <a:pt x="9" y="12"/>
                      </a:lnTo>
                      <a:lnTo>
                        <a:pt x="10" y="11"/>
                      </a:lnTo>
                      <a:lnTo>
                        <a:pt x="10" y="9"/>
                      </a:lnTo>
                      <a:lnTo>
                        <a:pt x="10" y="9"/>
                      </a:lnTo>
                      <a:lnTo>
                        <a:pt x="11" y="8"/>
                      </a:lnTo>
                      <a:lnTo>
                        <a:pt x="12" y="8"/>
                      </a:lnTo>
                      <a:lnTo>
                        <a:pt x="14" y="6"/>
                      </a:lnTo>
                      <a:lnTo>
                        <a:pt x="14" y="6"/>
                      </a:lnTo>
                      <a:lnTo>
                        <a:pt x="15" y="5"/>
                      </a:lnTo>
                      <a:lnTo>
                        <a:pt x="17" y="4"/>
                      </a:lnTo>
                      <a:lnTo>
                        <a:pt x="17" y="4"/>
                      </a:lnTo>
                      <a:lnTo>
                        <a:pt x="19" y="3"/>
                      </a:lnTo>
                      <a:lnTo>
                        <a:pt x="21" y="2"/>
                      </a:lnTo>
                      <a:lnTo>
                        <a:pt x="26" y="1"/>
                      </a:lnTo>
                      <a:lnTo>
                        <a:pt x="26" y="1"/>
                      </a:lnTo>
                      <a:lnTo>
                        <a:pt x="26" y="0"/>
                      </a:lnTo>
                      <a:lnTo>
                        <a:pt x="26" y="0"/>
                      </a:lnTo>
                      <a:lnTo>
                        <a:pt x="26" y="0"/>
                      </a:lnTo>
                      <a:lnTo>
                        <a:pt x="24" y="1"/>
                      </a:lnTo>
                      <a:lnTo>
                        <a:pt x="22" y="1"/>
                      </a:lnTo>
                      <a:lnTo>
                        <a:pt x="18" y="3"/>
                      </a:lnTo>
                      <a:lnTo>
                        <a:pt x="18" y="3"/>
                      </a:lnTo>
                      <a:lnTo>
                        <a:pt x="17" y="4"/>
                      </a:lnTo>
                      <a:lnTo>
                        <a:pt x="15" y="5"/>
                      </a:lnTo>
                      <a:lnTo>
                        <a:pt x="12" y="7"/>
                      </a:lnTo>
                      <a:lnTo>
                        <a:pt x="12" y="7"/>
                      </a:lnTo>
                      <a:lnTo>
                        <a:pt x="11" y="8"/>
                      </a:lnTo>
                      <a:lnTo>
                        <a:pt x="11" y="8"/>
                      </a:lnTo>
                      <a:lnTo>
                        <a:pt x="10" y="10"/>
                      </a:lnTo>
                      <a:lnTo>
                        <a:pt x="10" y="11"/>
                      </a:lnTo>
                      <a:lnTo>
                        <a:pt x="9" y="12"/>
                      </a:lnTo>
                      <a:lnTo>
                        <a:pt x="9" y="12"/>
                      </a:lnTo>
                      <a:lnTo>
                        <a:pt x="9" y="12"/>
                      </a:lnTo>
                      <a:lnTo>
                        <a:pt x="7" y="13"/>
                      </a:lnTo>
                      <a:lnTo>
                        <a:pt x="7" y="13"/>
                      </a:lnTo>
                      <a:lnTo>
                        <a:pt x="5" y="13"/>
                      </a:lnTo>
                      <a:lnTo>
                        <a:pt x="4" y="13"/>
                      </a:lnTo>
                      <a:lnTo>
                        <a:pt x="4" y="13"/>
                      </a:lnTo>
                      <a:lnTo>
                        <a:pt x="2" y="12"/>
                      </a:lnTo>
                      <a:lnTo>
                        <a:pt x="0" y="11"/>
                      </a:lnTo>
                      <a:lnTo>
                        <a:pt x="0" y="11"/>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77" name="Freeform 1213">
                  <a:extLst>
                    <a:ext uri="{FF2B5EF4-FFF2-40B4-BE49-F238E27FC236}">
                      <a16:creationId xmlns:a16="http://schemas.microsoft.com/office/drawing/2014/main" id="{DE6C821D-EB7B-4802-B7E5-F3599E7E7562}"/>
                    </a:ext>
                  </a:extLst>
                </p:cNvPr>
                <p:cNvSpPr>
                  <a:spLocks/>
                </p:cNvSpPr>
                <p:nvPr/>
              </p:nvSpPr>
              <p:spPr bwMode="auto">
                <a:xfrm>
                  <a:off x="3132" y="1463"/>
                  <a:ext cx="15" cy="8"/>
                </a:xfrm>
                <a:custGeom>
                  <a:avLst/>
                  <a:gdLst>
                    <a:gd name="T0" fmla="*/ 0 w 15"/>
                    <a:gd name="T1" fmla="*/ 0 h 8"/>
                    <a:gd name="T2" fmla="*/ 0 w 15"/>
                    <a:gd name="T3" fmla="*/ 0 h 8"/>
                    <a:gd name="T4" fmla="*/ 1 w 15"/>
                    <a:gd name="T5" fmla="*/ 0 h 8"/>
                    <a:gd name="T6" fmla="*/ 2 w 15"/>
                    <a:gd name="T7" fmla="*/ 0 h 8"/>
                    <a:gd name="T8" fmla="*/ 3 w 15"/>
                    <a:gd name="T9" fmla="*/ 0 h 8"/>
                    <a:gd name="T10" fmla="*/ 4 w 15"/>
                    <a:gd name="T11" fmla="*/ 1 h 8"/>
                    <a:gd name="T12" fmla="*/ 6 w 15"/>
                    <a:gd name="T13" fmla="*/ 2 h 8"/>
                    <a:gd name="T14" fmla="*/ 8 w 15"/>
                    <a:gd name="T15" fmla="*/ 3 h 8"/>
                    <a:gd name="T16" fmla="*/ 8 w 15"/>
                    <a:gd name="T17" fmla="*/ 3 h 8"/>
                    <a:gd name="T18" fmla="*/ 11 w 15"/>
                    <a:gd name="T19" fmla="*/ 6 h 8"/>
                    <a:gd name="T20" fmla="*/ 11 w 15"/>
                    <a:gd name="T21" fmla="*/ 6 h 8"/>
                    <a:gd name="T22" fmla="*/ 13 w 15"/>
                    <a:gd name="T23" fmla="*/ 7 h 8"/>
                    <a:gd name="T24" fmla="*/ 13 w 15"/>
                    <a:gd name="T25" fmla="*/ 8 h 8"/>
                    <a:gd name="T26" fmla="*/ 14 w 15"/>
                    <a:gd name="T27" fmla="*/ 8 h 8"/>
                    <a:gd name="T28" fmla="*/ 14 w 15"/>
                    <a:gd name="T29" fmla="*/ 8 h 8"/>
                    <a:gd name="T30" fmla="*/ 15 w 15"/>
                    <a:gd name="T31" fmla="*/ 8 h 8"/>
                    <a:gd name="T32" fmla="*/ 14 w 15"/>
                    <a:gd name="T33" fmla="*/ 8 h 8"/>
                    <a:gd name="T34" fmla="*/ 14 w 15"/>
                    <a:gd name="T35" fmla="*/ 8 h 8"/>
                    <a:gd name="T36" fmla="*/ 13 w 15"/>
                    <a:gd name="T37" fmla="*/ 7 h 8"/>
                    <a:gd name="T38" fmla="*/ 11 w 15"/>
                    <a:gd name="T39" fmla="*/ 5 h 8"/>
                    <a:gd name="T40" fmla="*/ 11 w 15"/>
                    <a:gd name="T41" fmla="*/ 5 h 8"/>
                    <a:gd name="T42" fmla="*/ 7 w 15"/>
                    <a:gd name="T43" fmla="*/ 2 h 8"/>
                    <a:gd name="T44" fmla="*/ 7 w 15"/>
                    <a:gd name="T45" fmla="*/ 2 h 8"/>
                    <a:gd name="T46" fmla="*/ 5 w 15"/>
                    <a:gd name="T47" fmla="*/ 1 h 8"/>
                    <a:gd name="T48" fmla="*/ 4 w 15"/>
                    <a:gd name="T49" fmla="*/ 0 h 8"/>
                    <a:gd name="T50" fmla="*/ 3 w 15"/>
                    <a:gd name="T51" fmla="*/ 0 h 8"/>
                    <a:gd name="T52" fmla="*/ 2 w 15"/>
                    <a:gd name="T53" fmla="*/ 0 h 8"/>
                    <a:gd name="T54" fmla="*/ 1 w 15"/>
                    <a:gd name="T55" fmla="*/ 0 h 8"/>
                    <a:gd name="T56" fmla="*/ 0 w 15"/>
                    <a:gd name="T57" fmla="*/ 0 h 8"/>
                    <a:gd name="T58" fmla="*/ 0 w 15"/>
                    <a:gd name="T59" fmla="*/ 0 h 8"/>
                    <a:gd name="T60" fmla="*/ 0 w 15"/>
                    <a:gd name="T6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8">
                      <a:moveTo>
                        <a:pt x="0" y="0"/>
                      </a:moveTo>
                      <a:lnTo>
                        <a:pt x="0" y="0"/>
                      </a:lnTo>
                      <a:lnTo>
                        <a:pt x="1" y="0"/>
                      </a:lnTo>
                      <a:lnTo>
                        <a:pt x="2" y="0"/>
                      </a:lnTo>
                      <a:lnTo>
                        <a:pt x="3" y="0"/>
                      </a:lnTo>
                      <a:lnTo>
                        <a:pt x="4" y="1"/>
                      </a:lnTo>
                      <a:lnTo>
                        <a:pt x="6" y="2"/>
                      </a:lnTo>
                      <a:lnTo>
                        <a:pt x="8" y="3"/>
                      </a:lnTo>
                      <a:lnTo>
                        <a:pt x="8" y="3"/>
                      </a:lnTo>
                      <a:lnTo>
                        <a:pt x="11" y="6"/>
                      </a:lnTo>
                      <a:lnTo>
                        <a:pt x="11" y="6"/>
                      </a:lnTo>
                      <a:lnTo>
                        <a:pt x="13" y="7"/>
                      </a:lnTo>
                      <a:lnTo>
                        <a:pt x="13" y="8"/>
                      </a:lnTo>
                      <a:lnTo>
                        <a:pt x="14" y="8"/>
                      </a:lnTo>
                      <a:lnTo>
                        <a:pt x="14" y="8"/>
                      </a:lnTo>
                      <a:lnTo>
                        <a:pt x="15" y="8"/>
                      </a:lnTo>
                      <a:lnTo>
                        <a:pt x="14" y="8"/>
                      </a:lnTo>
                      <a:lnTo>
                        <a:pt x="14" y="8"/>
                      </a:lnTo>
                      <a:lnTo>
                        <a:pt x="13" y="7"/>
                      </a:lnTo>
                      <a:lnTo>
                        <a:pt x="11" y="5"/>
                      </a:lnTo>
                      <a:lnTo>
                        <a:pt x="11" y="5"/>
                      </a:lnTo>
                      <a:lnTo>
                        <a:pt x="7" y="2"/>
                      </a:lnTo>
                      <a:lnTo>
                        <a:pt x="7" y="2"/>
                      </a:lnTo>
                      <a:lnTo>
                        <a:pt x="5" y="1"/>
                      </a:lnTo>
                      <a:lnTo>
                        <a:pt x="4" y="0"/>
                      </a:lnTo>
                      <a:lnTo>
                        <a:pt x="3" y="0"/>
                      </a:lnTo>
                      <a:lnTo>
                        <a:pt x="2" y="0"/>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78" name="Freeform 1214">
                  <a:extLst>
                    <a:ext uri="{FF2B5EF4-FFF2-40B4-BE49-F238E27FC236}">
                      <a16:creationId xmlns:a16="http://schemas.microsoft.com/office/drawing/2014/main" id="{D9816869-1206-47D7-90C8-610702F142CD}"/>
                    </a:ext>
                  </a:extLst>
                </p:cNvPr>
                <p:cNvSpPr>
                  <a:spLocks/>
                </p:cNvSpPr>
                <p:nvPr/>
              </p:nvSpPr>
              <p:spPr bwMode="auto">
                <a:xfrm>
                  <a:off x="3132" y="1463"/>
                  <a:ext cx="15" cy="8"/>
                </a:xfrm>
                <a:custGeom>
                  <a:avLst/>
                  <a:gdLst>
                    <a:gd name="T0" fmla="*/ 0 w 15"/>
                    <a:gd name="T1" fmla="*/ 0 h 8"/>
                    <a:gd name="T2" fmla="*/ 0 w 15"/>
                    <a:gd name="T3" fmla="*/ 0 h 8"/>
                    <a:gd name="T4" fmla="*/ 1 w 15"/>
                    <a:gd name="T5" fmla="*/ 0 h 8"/>
                    <a:gd name="T6" fmla="*/ 2 w 15"/>
                    <a:gd name="T7" fmla="*/ 0 h 8"/>
                    <a:gd name="T8" fmla="*/ 3 w 15"/>
                    <a:gd name="T9" fmla="*/ 0 h 8"/>
                    <a:gd name="T10" fmla="*/ 4 w 15"/>
                    <a:gd name="T11" fmla="*/ 1 h 8"/>
                    <a:gd name="T12" fmla="*/ 6 w 15"/>
                    <a:gd name="T13" fmla="*/ 2 h 8"/>
                    <a:gd name="T14" fmla="*/ 8 w 15"/>
                    <a:gd name="T15" fmla="*/ 3 h 8"/>
                    <a:gd name="T16" fmla="*/ 8 w 15"/>
                    <a:gd name="T17" fmla="*/ 3 h 8"/>
                    <a:gd name="T18" fmla="*/ 11 w 15"/>
                    <a:gd name="T19" fmla="*/ 6 h 8"/>
                    <a:gd name="T20" fmla="*/ 11 w 15"/>
                    <a:gd name="T21" fmla="*/ 6 h 8"/>
                    <a:gd name="T22" fmla="*/ 13 w 15"/>
                    <a:gd name="T23" fmla="*/ 7 h 8"/>
                    <a:gd name="T24" fmla="*/ 13 w 15"/>
                    <a:gd name="T25" fmla="*/ 8 h 8"/>
                    <a:gd name="T26" fmla="*/ 14 w 15"/>
                    <a:gd name="T27" fmla="*/ 8 h 8"/>
                    <a:gd name="T28" fmla="*/ 14 w 15"/>
                    <a:gd name="T29" fmla="*/ 8 h 8"/>
                    <a:gd name="T30" fmla="*/ 15 w 15"/>
                    <a:gd name="T31" fmla="*/ 8 h 8"/>
                    <a:gd name="T32" fmla="*/ 14 w 15"/>
                    <a:gd name="T33" fmla="*/ 8 h 8"/>
                    <a:gd name="T34" fmla="*/ 14 w 15"/>
                    <a:gd name="T35" fmla="*/ 8 h 8"/>
                    <a:gd name="T36" fmla="*/ 13 w 15"/>
                    <a:gd name="T37" fmla="*/ 7 h 8"/>
                    <a:gd name="T38" fmla="*/ 11 w 15"/>
                    <a:gd name="T39" fmla="*/ 5 h 8"/>
                    <a:gd name="T40" fmla="*/ 11 w 15"/>
                    <a:gd name="T41" fmla="*/ 5 h 8"/>
                    <a:gd name="T42" fmla="*/ 7 w 15"/>
                    <a:gd name="T43" fmla="*/ 2 h 8"/>
                    <a:gd name="T44" fmla="*/ 7 w 15"/>
                    <a:gd name="T45" fmla="*/ 2 h 8"/>
                    <a:gd name="T46" fmla="*/ 5 w 15"/>
                    <a:gd name="T47" fmla="*/ 1 h 8"/>
                    <a:gd name="T48" fmla="*/ 4 w 15"/>
                    <a:gd name="T49" fmla="*/ 0 h 8"/>
                    <a:gd name="T50" fmla="*/ 3 w 15"/>
                    <a:gd name="T51" fmla="*/ 0 h 8"/>
                    <a:gd name="T52" fmla="*/ 2 w 15"/>
                    <a:gd name="T53" fmla="*/ 0 h 8"/>
                    <a:gd name="T54" fmla="*/ 1 w 15"/>
                    <a:gd name="T55" fmla="*/ 0 h 8"/>
                    <a:gd name="T56" fmla="*/ 0 w 15"/>
                    <a:gd name="T57" fmla="*/ 0 h 8"/>
                    <a:gd name="T58" fmla="*/ 0 w 15"/>
                    <a:gd name="T59" fmla="*/ 0 h 8"/>
                    <a:gd name="T60" fmla="*/ 0 w 15"/>
                    <a:gd name="T6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8">
                      <a:moveTo>
                        <a:pt x="0" y="0"/>
                      </a:moveTo>
                      <a:lnTo>
                        <a:pt x="0" y="0"/>
                      </a:lnTo>
                      <a:lnTo>
                        <a:pt x="1" y="0"/>
                      </a:lnTo>
                      <a:lnTo>
                        <a:pt x="2" y="0"/>
                      </a:lnTo>
                      <a:lnTo>
                        <a:pt x="3" y="0"/>
                      </a:lnTo>
                      <a:lnTo>
                        <a:pt x="4" y="1"/>
                      </a:lnTo>
                      <a:lnTo>
                        <a:pt x="6" y="2"/>
                      </a:lnTo>
                      <a:lnTo>
                        <a:pt x="8" y="3"/>
                      </a:lnTo>
                      <a:lnTo>
                        <a:pt x="8" y="3"/>
                      </a:lnTo>
                      <a:lnTo>
                        <a:pt x="11" y="6"/>
                      </a:lnTo>
                      <a:lnTo>
                        <a:pt x="11" y="6"/>
                      </a:lnTo>
                      <a:lnTo>
                        <a:pt x="13" y="7"/>
                      </a:lnTo>
                      <a:lnTo>
                        <a:pt x="13" y="8"/>
                      </a:lnTo>
                      <a:lnTo>
                        <a:pt x="14" y="8"/>
                      </a:lnTo>
                      <a:lnTo>
                        <a:pt x="14" y="8"/>
                      </a:lnTo>
                      <a:lnTo>
                        <a:pt x="15" y="8"/>
                      </a:lnTo>
                      <a:lnTo>
                        <a:pt x="14" y="8"/>
                      </a:lnTo>
                      <a:lnTo>
                        <a:pt x="14" y="8"/>
                      </a:lnTo>
                      <a:lnTo>
                        <a:pt x="13" y="7"/>
                      </a:lnTo>
                      <a:lnTo>
                        <a:pt x="11" y="5"/>
                      </a:lnTo>
                      <a:lnTo>
                        <a:pt x="11" y="5"/>
                      </a:lnTo>
                      <a:lnTo>
                        <a:pt x="7" y="2"/>
                      </a:lnTo>
                      <a:lnTo>
                        <a:pt x="7" y="2"/>
                      </a:lnTo>
                      <a:lnTo>
                        <a:pt x="5" y="1"/>
                      </a:lnTo>
                      <a:lnTo>
                        <a:pt x="4" y="0"/>
                      </a:lnTo>
                      <a:lnTo>
                        <a:pt x="3" y="0"/>
                      </a:lnTo>
                      <a:lnTo>
                        <a:pt x="2" y="0"/>
                      </a:lnTo>
                      <a:lnTo>
                        <a:pt x="1"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79" name="Freeform 1215">
                  <a:extLst>
                    <a:ext uri="{FF2B5EF4-FFF2-40B4-BE49-F238E27FC236}">
                      <a16:creationId xmlns:a16="http://schemas.microsoft.com/office/drawing/2014/main" id="{5ABF3BBA-B9E5-4A13-9A42-319DF3938C67}"/>
                    </a:ext>
                  </a:extLst>
                </p:cNvPr>
                <p:cNvSpPr>
                  <a:spLocks/>
                </p:cNvSpPr>
                <p:nvPr/>
              </p:nvSpPr>
              <p:spPr bwMode="auto">
                <a:xfrm>
                  <a:off x="3103" y="1441"/>
                  <a:ext cx="11" cy="4"/>
                </a:xfrm>
                <a:custGeom>
                  <a:avLst/>
                  <a:gdLst>
                    <a:gd name="T0" fmla="*/ 0 w 11"/>
                    <a:gd name="T1" fmla="*/ 0 h 4"/>
                    <a:gd name="T2" fmla="*/ 0 w 11"/>
                    <a:gd name="T3" fmla="*/ 0 h 4"/>
                    <a:gd name="T4" fmla="*/ 1 w 11"/>
                    <a:gd name="T5" fmla="*/ 1 h 4"/>
                    <a:gd name="T6" fmla="*/ 1 w 11"/>
                    <a:gd name="T7" fmla="*/ 3 h 4"/>
                    <a:gd name="T8" fmla="*/ 3 w 11"/>
                    <a:gd name="T9" fmla="*/ 3 h 4"/>
                    <a:gd name="T10" fmla="*/ 4 w 11"/>
                    <a:gd name="T11" fmla="*/ 4 h 4"/>
                    <a:gd name="T12" fmla="*/ 4 w 11"/>
                    <a:gd name="T13" fmla="*/ 4 h 4"/>
                    <a:gd name="T14" fmla="*/ 6 w 11"/>
                    <a:gd name="T15" fmla="*/ 4 h 4"/>
                    <a:gd name="T16" fmla="*/ 8 w 11"/>
                    <a:gd name="T17" fmla="*/ 4 h 4"/>
                    <a:gd name="T18" fmla="*/ 9 w 11"/>
                    <a:gd name="T19" fmla="*/ 4 h 4"/>
                    <a:gd name="T20" fmla="*/ 11 w 11"/>
                    <a:gd name="T21" fmla="*/ 4 h 4"/>
                    <a:gd name="T22" fmla="*/ 11 w 11"/>
                    <a:gd name="T23" fmla="*/ 4 h 4"/>
                    <a:gd name="T24" fmla="*/ 11 w 11"/>
                    <a:gd name="T25" fmla="*/ 4 h 4"/>
                    <a:gd name="T26" fmla="*/ 11 w 11"/>
                    <a:gd name="T27" fmla="*/ 4 h 4"/>
                    <a:gd name="T28" fmla="*/ 11 w 11"/>
                    <a:gd name="T29" fmla="*/ 4 h 4"/>
                    <a:gd name="T30" fmla="*/ 8 w 11"/>
                    <a:gd name="T31" fmla="*/ 4 h 4"/>
                    <a:gd name="T32" fmla="*/ 6 w 11"/>
                    <a:gd name="T33" fmla="*/ 4 h 4"/>
                    <a:gd name="T34" fmla="*/ 6 w 11"/>
                    <a:gd name="T35" fmla="*/ 4 h 4"/>
                    <a:gd name="T36" fmla="*/ 5 w 11"/>
                    <a:gd name="T37" fmla="*/ 4 h 4"/>
                    <a:gd name="T38" fmla="*/ 4 w 11"/>
                    <a:gd name="T39" fmla="*/ 4 h 4"/>
                    <a:gd name="T40" fmla="*/ 3 w 11"/>
                    <a:gd name="T41" fmla="*/ 3 h 4"/>
                    <a:gd name="T42" fmla="*/ 2 w 11"/>
                    <a:gd name="T43" fmla="*/ 3 h 4"/>
                    <a:gd name="T44" fmla="*/ 2 w 11"/>
                    <a:gd name="T45" fmla="*/ 2 h 4"/>
                    <a:gd name="T46" fmla="*/ 1 w 11"/>
                    <a:gd name="T47" fmla="*/ 1 h 4"/>
                    <a:gd name="T48" fmla="*/ 1 w 11"/>
                    <a:gd name="T49" fmla="*/ 1 h 4"/>
                    <a:gd name="T50" fmla="*/ 1 w 11"/>
                    <a:gd name="T51" fmla="*/ 0 h 4"/>
                    <a:gd name="T52" fmla="*/ 1 w 11"/>
                    <a:gd name="T53" fmla="*/ 0 h 4"/>
                    <a:gd name="T54" fmla="*/ 0 w 11"/>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4">
                      <a:moveTo>
                        <a:pt x="0" y="0"/>
                      </a:moveTo>
                      <a:lnTo>
                        <a:pt x="0" y="0"/>
                      </a:lnTo>
                      <a:lnTo>
                        <a:pt x="1" y="1"/>
                      </a:lnTo>
                      <a:lnTo>
                        <a:pt x="1" y="3"/>
                      </a:lnTo>
                      <a:lnTo>
                        <a:pt x="3" y="3"/>
                      </a:lnTo>
                      <a:lnTo>
                        <a:pt x="4" y="4"/>
                      </a:lnTo>
                      <a:lnTo>
                        <a:pt x="4" y="4"/>
                      </a:lnTo>
                      <a:lnTo>
                        <a:pt x="6" y="4"/>
                      </a:lnTo>
                      <a:lnTo>
                        <a:pt x="8" y="4"/>
                      </a:lnTo>
                      <a:lnTo>
                        <a:pt x="9" y="4"/>
                      </a:lnTo>
                      <a:lnTo>
                        <a:pt x="11" y="4"/>
                      </a:lnTo>
                      <a:lnTo>
                        <a:pt x="11" y="4"/>
                      </a:lnTo>
                      <a:lnTo>
                        <a:pt x="11" y="4"/>
                      </a:lnTo>
                      <a:lnTo>
                        <a:pt x="11" y="4"/>
                      </a:lnTo>
                      <a:lnTo>
                        <a:pt x="11" y="4"/>
                      </a:lnTo>
                      <a:lnTo>
                        <a:pt x="8" y="4"/>
                      </a:lnTo>
                      <a:lnTo>
                        <a:pt x="6" y="4"/>
                      </a:lnTo>
                      <a:lnTo>
                        <a:pt x="6" y="4"/>
                      </a:lnTo>
                      <a:lnTo>
                        <a:pt x="5" y="4"/>
                      </a:lnTo>
                      <a:lnTo>
                        <a:pt x="4" y="4"/>
                      </a:lnTo>
                      <a:lnTo>
                        <a:pt x="3" y="3"/>
                      </a:lnTo>
                      <a:lnTo>
                        <a:pt x="2" y="3"/>
                      </a:lnTo>
                      <a:lnTo>
                        <a:pt x="2" y="2"/>
                      </a:lnTo>
                      <a:lnTo>
                        <a:pt x="1" y="1"/>
                      </a:lnTo>
                      <a:lnTo>
                        <a:pt x="1" y="1"/>
                      </a:lnTo>
                      <a:lnTo>
                        <a:pt x="1" y="0"/>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80" name="Freeform 1216">
                  <a:extLst>
                    <a:ext uri="{FF2B5EF4-FFF2-40B4-BE49-F238E27FC236}">
                      <a16:creationId xmlns:a16="http://schemas.microsoft.com/office/drawing/2014/main" id="{CDE1B851-13C2-4793-BD72-63161CA1A4EC}"/>
                    </a:ext>
                  </a:extLst>
                </p:cNvPr>
                <p:cNvSpPr>
                  <a:spLocks/>
                </p:cNvSpPr>
                <p:nvPr/>
              </p:nvSpPr>
              <p:spPr bwMode="auto">
                <a:xfrm>
                  <a:off x="3103" y="1441"/>
                  <a:ext cx="11" cy="4"/>
                </a:xfrm>
                <a:custGeom>
                  <a:avLst/>
                  <a:gdLst>
                    <a:gd name="T0" fmla="*/ 0 w 11"/>
                    <a:gd name="T1" fmla="*/ 0 h 4"/>
                    <a:gd name="T2" fmla="*/ 0 w 11"/>
                    <a:gd name="T3" fmla="*/ 0 h 4"/>
                    <a:gd name="T4" fmla="*/ 1 w 11"/>
                    <a:gd name="T5" fmla="*/ 1 h 4"/>
                    <a:gd name="T6" fmla="*/ 1 w 11"/>
                    <a:gd name="T7" fmla="*/ 3 h 4"/>
                    <a:gd name="T8" fmla="*/ 3 w 11"/>
                    <a:gd name="T9" fmla="*/ 3 h 4"/>
                    <a:gd name="T10" fmla="*/ 4 w 11"/>
                    <a:gd name="T11" fmla="*/ 4 h 4"/>
                    <a:gd name="T12" fmla="*/ 4 w 11"/>
                    <a:gd name="T13" fmla="*/ 4 h 4"/>
                    <a:gd name="T14" fmla="*/ 6 w 11"/>
                    <a:gd name="T15" fmla="*/ 4 h 4"/>
                    <a:gd name="T16" fmla="*/ 8 w 11"/>
                    <a:gd name="T17" fmla="*/ 4 h 4"/>
                    <a:gd name="T18" fmla="*/ 9 w 11"/>
                    <a:gd name="T19" fmla="*/ 4 h 4"/>
                    <a:gd name="T20" fmla="*/ 11 w 11"/>
                    <a:gd name="T21" fmla="*/ 4 h 4"/>
                    <a:gd name="T22" fmla="*/ 11 w 11"/>
                    <a:gd name="T23" fmla="*/ 4 h 4"/>
                    <a:gd name="T24" fmla="*/ 11 w 11"/>
                    <a:gd name="T25" fmla="*/ 4 h 4"/>
                    <a:gd name="T26" fmla="*/ 11 w 11"/>
                    <a:gd name="T27" fmla="*/ 4 h 4"/>
                    <a:gd name="T28" fmla="*/ 11 w 11"/>
                    <a:gd name="T29" fmla="*/ 4 h 4"/>
                    <a:gd name="T30" fmla="*/ 8 w 11"/>
                    <a:gd name="T31" fmla="*/ 4 h 4"/>
                    <a:gd name="T32" fmla="*/ 6 w 11"/>
                    <a:gd name="T33" fmla="*/ 4 h 4"/>
                    <a:gd name="T34" fmla="*/ 6 w 11"/>
                    <a:gd name="T35" fmla="*/ 4 h 4"/>
                    <a:gd name="T36" fmla="*/ 5 w 11"/>
                    <a:gd name="T37" fmla="*/ 4 h 4"/>
                    <a:gd name="T38" fmla="*/ 4 w 11"/>
                    <a:gd name="T39" fmla="*/ 4 h 4"/>
                    <a:gd name="T40" fmla="*/ 3 w 11"/>
                    <a:gd name="T41" fmla="*/ 3 h 4"/>
                    <a:gd name="T42" fmla="*/ 2 w 11"/>
                    <a:gd name="T43" fmla="*/ 3 h 4"/>
                    <a:gd name="T44" fmla="*/ 2 w 11"/>
                    <a:gd name="T45" fmla="*/ 2 h 4"/>
                    <a:gd name="T46" fmla="*/ 1 w 11"/>
                    <a:gd name="T47" fmla="*/ 1 h 4"/>
                    <a:gd name="T48" fmla="*/ 1 w 11"/>
                    <a:gd name="T49" fmla="*/ 1 h 4"/>
                    <a:gd name="T50" fmla="*/ 1 w 11"/>
                    <a:gd name="T51" fmla="*/ 0 h 4"/>
                    <a:gd name="T52" fmla="*/ 1 w 11"/>
                    <a:gd name="T53" fmla="*/ 0 h 4"/>
                    <a:gd name="T54" fmla="*/ 0 w 11"/>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4">
                      <a:moveTo>
                        <a:pt x="0" y="0"/>
                      </a:moveTo>
                      <a:lnTo>
                        <a:pt x="0" y="0"/>
                      </a:lnTo>
                      <a:lnTo>
                        <a:pt x="1" y="1"/>
                      </a:lnTo>
                      <a:lnTo>
                        <a:pt x="1" y="3"/>
                      </a:lnTo>
                      <a:lnTo>
                        <a:pt x="3" y="3"/>
                      </a:lnTo>
                      <a:lnTo>
                        <a:pt x="4" y="4"/>
                      </a:lnTo>
                      <a:lnTo>
                        <a:pt x="4" y="4"/>
                      </a:lnTo>
                      <a:lnTo>
                        <a:pt x="6" y="4"/>
                      </a:lnTo>
                      <a:lnTo>
                        <a:pt x="8" y="4"/>
                      </a:lnTo>
                      <a:lnTo>
                        <a:pt x="9" y="4"/>
                      </a:lnTo>
                      <a:lnTo>
                        <a:pt x="11" y="4"/>
                      </a:lnTo>
                      <a:lnTo>
                        <a:pt x="11" y="4"/>
                      </a:lnTo>
                      <a:lnTo>
                        <a:pt x="11" y="4"/>
                      </a:lnTo>
                      <a:lnTo>
                        <a:pt x="11" y="4"/>
                      </a:lnTo>
                      <a:lnTo>
                        <a:pt x="11" y="4"/>
                      </a:lnTo>
                      <a:lnTo>
                        <a:pt x="8" y="4"/>
                      </a:lnTo>
                      <a:lnTo>
                        <a:pt x="6" y="4"/>
                      </a:lnTo>
                      <a:lnTo>
                        <a:pt x="6" y="4"/>
                      </a:lnTo>
                      <a:lnTo>
                        <a:pt x="5" y="4"/>
                      </a:lnTo>
                      <a:lnTo>
                        <a:pt x="4" y="4"/>
                      </a:lnTo>
                      <a:lnTo>
                        <a:pt x="3" y="3"/>
                      </a:lnTo>
                      <a:lnTo>
                        <a:pt x="2" y="3"/>
                      </a:lnTo>
                      <a:lnTo>
                        <a:pt x="2" y="2"/>
                      </a:lnTo>
                      <a:lnTo>
                        <a:pt x="1" y="1"/>
                      </a:lnTo>
                      <a:lnTo>
                        <a:pt x="1" y="1"/>
                      </a:lnTo>
                      <a:lnTo>
                        <a:pt x="1"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81" name="Freeform 1217">
                  <a:extLst>
                    <a:ext uri="{FF2B5EF4-FFF2-40B4-BE49-F238E27FC236}">
                      <a16:creationId xmlns:a16="http://schemas.microsoft.com/office/drawing/2014/main" id="{1253086B-ACBF-4AFF-98E6-728D240614FB}"/>
                    </a:ext>
                  </a:extLst>
                </p:cNvPr>
                <p:cNvSpPr>
                  <a:spLocks/>
                </p:cNvSpPr>
                <p:nvPr/>
              </p:nvSpPr>
              <p:spPr bwMode="auto">
                <a:xfrm>
                  <a:off x="3104" y="1440"/>
                  <a:ext cx="10" cy="3"/>
                </a:xfrm>
                <a:custGeom>
                  <a:avLst/>
                  <a:gdLst>
                    <a:gd name="T0" fmla="*/ 0 w 10"/>
                    <a:gd name="T1" fmla="*/ 0 h 3"/>
                    <a:gd name="T2" fmla="*/ 0 w 10"/>
                    <a:gd name="T3" fmla="*/ 0 h 3"/>
                    <a:gd name="T4" fmla="*/ 1 w 10"/>
                    <a:gd name="T5" fmla="*/ 1 h 3"/>
                    <a:gd name="T6" fmla="*/ 2 w 10"/>
                    <a:gd name="T7" fmla="*/ 2 h 3"/>
                    <a:gd name="T8" fmla="*/ 3 w 10"/>
                    <a:gd name="T9" fmla="*/ 2 h 3"/>
                    <a:gd name="T10" fmla="*/ 4 w 10"/>
                    <a:gd name="T11" fmla="*/ 3 h 3"/>
                    <a:gd name="T12" fmla="*/ 6 w 10"/>
                    <a:gd name="T13" fmla="*/ 3 h 3"/>
                    <a:gd name="T14" fmla="*/ 7 w 10"/>
                    <a:gd name="T15" fmla="*/ 3 h 3"/>
                    <a:gd name="T16" fmla="*/ 8 w 10"/>
                    <a:gd name="T17" fmla="*/ 3 h 3"/>
                    <a:gd name="T18" fmla="*/ 10 w 10"/>
                    <a:gd name="T19" fmla="*/ 2 h 3"/>
                    <a:gd name="T20" fmla="*/ 10 w 10"/>
                    <a:gd name="T21" fmla="*/ 2 h 3"/>
                    <a:gd name="T22" fmla="*/ 10 w 10"/>
                    <a:gd name="T23" fmla="*/ 2 h 3"/>
                    <a:gd name="T24" fmla="*/ 10 w 10"/>
                    <a:gd name="T25" fmla="*/ 2 h 3"/>
                    <a:gd name="T26" fmla="*/ 10 w 10"/>
                    <a:gd name="T27" fmla="*/ 2 h 3"/>
                    <a:gd name="T28" fmla="*/ 7 w 10"/>
                    <a:gd name="T29" fmla="*/ 3 h 3"/>
                    <a:gd name="T30" fmla="*/ 6 w 10"/>
                    <a:gd name="T31" fmla="*/ 3 h 3"/>
                    <a:gd name="T32" fmla="*/ 4 w 10"/>
                    <a:gd name="T33" fmla="*/ 2 h 3"/>
                    <a:gd name="T34" fmla="*/ 3 w 10"/>
                    <a:gd name="T35" fmla="*/ 2 h 3"/>
                    <a:gd name="T36" fmla="*/ 2 w 10"/>
                    <a:gd name="T37" fmla="*/ 2 h 3"/>
                    <a:gd name="T38" fmla="*/ 1 w 10"/>
                    <a:gd name="T39" fmla="*/ 1 h 3"/>
                    <a:gd name="T40" fmla="*/ 0 w 10"/>
                    <a:gd name="T41" fmla="*/ 0 h 3"/>
                    <a:gd name="T42" fmla="*/ 0 w 10"/>
                    <a:gd name="T43" fmla="*/ 0 h 3"/>
                    <a:gd name="T44" fmla="*/ 0 w 10"/>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3">
                      <a:moveTo>
                        <a:pt x="0" y="0"/>
                      </a:moveTo>
                      <a:lnTo>
                        <a:pt x="0" y="0"/>
                      </a:lnTo>
                      <a:lnTo>
                        <a:pt x="1" y="1"/>
                      </a:lnTo>
                      <a:lnTo>
                        <a:pt x="2" y="2"/>
                      </a:lnTo>
                      <a:lnTo>
                        <a:pt x="3" y="2"/>
                      </a:lnTo>
                      <a:lnTo>
                        <a:pt x="4" y="3"/>
                      </a:lnTo>
                      <a:lnTo>
                        <a:pt x="6" y="3"/>
                      </a:lnTo>
                      <a:lnTo>
                        <a:pt x="7" y="3"/>
                      </a:lnTo>
                      <a:lnTo>
                        <a:pt x="8" y="3"/>
                      </a:lnTo>
                      <a:lnTo>
                        <a:pt x="10" y="2"/>
                      </a:lnTo>
                      <a:lnTo>
                        <a:pt x="10" y="2"/>
                      </a:lnTo>
                      <a:lnTo>
                        <a:pt x="10" y="2"/>
                      </a:lnTo>
                      <a:lnTo>
                        <a:pt x="10" y="2"/>
                      </a:lnTo>
                      <a:lnTo>
                        <a:pt x="10" y="2"/>
                      </a:lnTo>
                      <a:lnTo>
                        <a:pt x="7" y="3"/>
                      </a:lnTo>
                      <a:lnTo>
                        <a:pt x="6" y="3"/>
                      </a:lnTo>
                      <a:lnTo>
                        <a:pt x="4" y="2"/>
                      </a:lnTo>
                      <a:lnTo>
                        <a:pt x="3" y="2"/>
                      </a:lnTo>
                      <a:lnTo>
                        <a:pt x="2" y="2"/>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82" name="Freeform 1218">
                  <a:extLst>
                    <a:ext uri="{FF2B5EF4-FFF2-40B4-BE49-F238E27FC236}">
                      <a16:creationId xmlns:a16="http://schemas.microsoft.com/office/drawing/2014/main" id="{D35AE13C-1AD5-47D7-A625-4C675CD6B299}"/>
                    </a:ext>
                  </a:extLst>
                </p:cNvPr>
                <p:cNvSpPr>
                  <a:spLocks/>
                </p:cNvSpPr>
                <p:nvPr/>
              </p:nvSpPr>
              <p:spPr bwMode="auto">
                <a:xfrm>
                  <a:off x="3104" y="1440"/>
                  <a:ext cx="10" cy="3"/>
                </a:xfrm>
                <a:custGeom>
                  <a:avLst/>
                  <a:gdLst>
                    <a:gd name="T0" fmla="*/ 0 w 10"/>
                    <a:gd name="T1" fmla="*/ 0 h 3"/>
                    <a:gd name="T2" fmla="*/ 0 w 10"/>
                    <a:gd name="T3" fmla="*/ 0 h 3"/>
                    <a:gd name="T4" fmla="*/ 1 w 10"/>
                    <a:gd name="T5" fmla="*/ 1 h 3"/>
                    <a:gd name="T6" fmla="*/ 2 w 10"/>
                    <a:gd name="T7" fmla="*/ 2 h 3"/>
                    <a:gd name="T8" fmla="*/ 3 w 10"/>
                    <a:gd name="T9" fmla="*/ 2 h 3"/>
                    <a:gd name="T10" fmla="*/ 4 w 10"/>
                    <a:gd name="T11" fmla="*/ 3 h 3"/>
                    <a:gd name="T12" fmla="*/ 6 w 10"/>
                    <a:gd name="T13" fmla="*/ 3 h 3"/>
                    <a:gd name="T14" fmla="*/ 7 w 10"/>
                    <a:gd name="T15" fmla="*/ 3 h 3"/>
                    <a:gd name="T16" fmla="*/ 8 w 10"/>
                    <a:gd name="T17" fmla="*/ 3 h 3"/>
                    <a:gd name="T18" fmla="*/ 10 w 10"/>
                    <a:gd name="T19" fmla="*/ 2 h 3"/>
                    <a:gd name="T20" fmla="*/ 10 w 10"/>
                    <a:gd name="T21" fmla="*/ 2 h 3"/>
                    <a:gd name="T22" fmla="*/ 10 w 10"/>
                    <a:gd name="T23" fmla="*/ 2 h 3"/>
                    <a:gd name="T24" fmla="*/ 10 w 10"/>
                    <a:gd name="T25" fmla="*/ 2 h 3"/>
                    <a:gd name="T26" fmla="*/ 10 w 10"/>
                    <a:gd name="T27" fmla="*/ 2 h 3"/>
                    <a:gd name="T28" fmla="*/ 7 w 10"/>
                    <a:gd name="T29" fmla="*/ 3 h 3"/>
                    <a:gd name="T30" fmla="*/ 6 w 10"/>
                    <a:gd name="T31" fmla="*/ 3 h 3"/>
                    <a:gd name="T32" fmla="*/ 4 w 10"/>
                    <a:gd name="T33" fmla="*/ 2 h 3"/>
                    <a:gd name="T34" fmla="*/ 3 w 10"/>
                    <a:gd name="T35" fmla="*/ 2 h 3"/>
                    <a:gd name="T36" fmla="*/ 2 w 10"/>
                    <a:gd name="T37" fmla="*/ 2 h 3"/>
                    <a:gd name="T38" fmla="*/ 1 w 10"/>
                    <a:gd name="T39" fmla="*/ 1 h 3"/>
                    <a:gd name="T40" fmla="*/ 0 w 10"/>
                    <a:gd name="T41" fmla="*/ 0 h 3"/>
                    <a:gd name="T42" fmla="*/ 0 w 10"/>
                    <a:gd name="T43" fmla="*/ 0 h 3"/>
                    <a:gd name="T44" fmla="*/ 0 w 10"/>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3">
                      <a:moveTo>
                        <a:pt x="0" y="0"/>
                      </a:moveTo>
                      <a:lnTo>
                        <a:pt x="0" y="0"/>
                      </a:lnTo>
                      <a:lnTo>
                        <a:pt x="1" y="1"/>
                      </a:lnTo>
                      <a:lnTo>
                        <a:pt x="2" y="2"/>
                      </a:lnTo>
                      <a:lnTo>
                        <a:pt x="3" y="2"/>
                      </a:lnTo>
                      <a:lnTo>
                        <a:pt x="4" y="3"/>
                      </a:lnTo>
                      <a:lnTo>
                        <a:pt x="6" y="3"/>
                      </a:lnTo>
                      <a:lnTo>
                        <a:pt x="7" y="3"/>
                      </a:lnTo>
                      <a:lnTo>
                        <a:pt x="8" y="3"/>
                      </a:lnTo>
                      <a:lnTo>
                        <a:pt x="10" y="2"/>
                      </a:lnTo>
                      <a:lnTo>
                        <a:pt x="10" y="2"/>
                      </a:lnTo>
                      <a:lnTo>
                        <a:pt x="10" y="2"/>
                      </a:lnTo>
                      <a:lnTo>
                        <a:pt x="10" y="2"/>
                      </a:lnTo>
                      <a:lnTo>
                        <a:pt x="10" y="2"/>
                      </a:lnTo>
                      <a:lnTo>
                        <a:pt x="7" y="3"/>
                      </a:lnTo>
                      <a:lnTo>
                        <a:pt x="6" y="3"/>
                      </a:lnTo>
                      <a:lnTo>
                        <a:pt x="4" y="2"/>
                      </a:lnTo>
                      <a:lnTo>
                        <a:pt x="3" y="2"/>
                      </a:lnTo>
                      <a:lnTo>
                        <a:pt x="2" y="2"/>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83" name="Freeform 1219">
                  <a:extLst>
                    <a:ext uri="{FF2B5EF4-FFF2-40B4-BE49-F238E27FC236}">
                      <a16:creationId xmlns:a16="http://schemas.microsoft.com/office/drawing/2014/main" id="{43E72605-68C5-4D53-BD55-450F4D4BB091}"/>
                    </a:ext>
                  </a:extLst>
                </p:cNvPr>
                <p:cNvSpPr>
                  <a:spLocks/>
                </p:cNvSpPr>
                <p:nvPr/>
              </p:nvSpPr>
              <p:spPr bwMode="auto">
                <a:xfrm>
                  <a:off x="3114" y="1437"/>
                  <a:ext cx="5" cy="8"/>
                </a:xfrm>
                <a:custGeom>
                  <a:avLst/>
                  <a:gdLst>
                    <a:gd name="T0" fmla="*/ 0 w 5"/>
                    <a:gd name="T1" fmla="*/ 8 h 8"/>
                    <a:gd name="T2" fmla="*/ 0 w 5"/>
                    <a:gd name="T3" fmla="*/ 8 h 8"/>
                    <a:gd name="T4" fmla="*/ 0 w 5"/>
                    <a:gd name="T5" fmla="*/ 7 h 8"/>
                    <a:gd name="T6" fmla="*/ 1 w 5"/>
                    <a:gd name="T7" fmla="*/ 7 h 8"/>
                    <a:gd name="T8" fmla="*/ 1 w 5"/>
                    <a:gd name="T9" fmla="*/ 6 h 8"/>
                    <a:gd name="T10" fmla="*/ 1 w 5"/>
                    <a:gd name="T11" fmla="*/ 5 h 8"/>
                    <a:gd name="T12" fmla="*/ 1 w 5"/>
                    <a:gd name="T13" fmla="*/ 5 h 8"/>
                    <a:gd name="T14" fmla="*/ 1 w 5"/>
                    <a:gd name="T15" fmla="*/ 4 h 8"/>
                    <a:gd name="T16" fmla="*/ 1 w 5"/>
                    <a:gd name="T17" fmla="*/ 3 h 8"/>
                    <a:gd name="T18" fmla="*/ 1 w 5"/>
                    <a:gd name="T19" fmla="*/ 3 h 8"/>
                    <a:gd name="T20" fmla="*/ 1 w 5"/>
                    <a:gd name="T21" fmla="*/ 2 h 8"/>
                    <a:gd name="T22" fmla="*/ 1 w 5"/>
                    <a:gd name="T23" fmla="*/ 1 h 8"/>
                    <a:gd name="T24" fmla="*/ 2 w 5"/>
                    <a:gd name="T25" fmla="*/ 1 h 8"/>
                    <a:gd name="T26" fmla="*/ 2 w 5"/>
                    <a:gd name="T27" fmla="*/ 0 h 8"/>
                    <a:gd name="T28" fmla="*/ 2 w 5"/>
                    <a:gd name="T29" fmla="*/ 0 h 8"/>
                    <a:gd name="T30" fmla="*/ 3 w 5"/>
                    <a:gd name="T31" fmla="*/ 0 h 8"/>
                    <a:gd name="T32" fmla="*/ 4 w 5"/>
                    <a:gd name="T33" fmla="*/ 1 h 8"/>
                    <a:gd name="T34" fmla="*/ 4 w 5"/>
                    <a:gd name="T35" fmla="*/ 1 h 8"/>
                    <a:gd name="T36" fmla="*/ 5 w 5"/>
                    <a:gd name="T37" fmla="*/ 2 h 8"/>
                    <a:gd name="T38" fmla="*/ 5 w 5"/>
                    <a:gd name="T39" fmla="*/ 2 h 8"/>
                    <a:gd name="T40" fmla="*/ 5 w 5"/>
                    <a:gd name="T41" fmla="*/ 2 h 8"/>
                    <a:gd name="T42" fmla="*/ 5 w 5"/>
                    <a:gd name="T43" fmla="*/ 2 h 8"/>
                    <a:gd name="T44" fmla="*/ 5 w 5"/>
                    <a:gd name="T45" fmla="*/ 2 h 8"/>
                    <a:gd name="T46" fmla="*/ 5 w 5"/>
                    <a:gd name="T47" fmla="*/ 1 h 8"/>
                    <a:gd name="T48" fmla="*/ 5 w 5"/>
                    <a:gd name="T49" fmla="*/ 1 h 8"/>
                    <a:gd name="T50" fmla="*/ 5 w 5"/>
                    <a:gd name="T51" fmla="*/ 0 h 8"/>
                    <a:gd name="T52" fmla="*/ 4 w 5"/>
                    <a:gd name="T53" fmla="*/ 0 h 8"/>
                    <a:gd name="T54" fmla="*/ 3 w 5"/>
                    <a:gd name="T55" fmla="*/ 0 h 8"/>
                    <a:gd name="T56" fmla="*/ 2 w 5"/>
                    <a:gd name="T57" fmla="*/ 0 h 8"/>
                    <a:gd name="T58" fmla="*/ 1 w 5"/>
                    <a:gd name="T59" fmla="*/ 0 h 8"/>
                    <a:gd name="T60" fmla="*/ 1 w 5"/>
                    <a:gd name="T61" fmla="*/ 0 h 8"/>
                    <a:gd name="T62" fmla="*/ 1 w 5"/>
                    <a:gd name="T63" fmla="*/ 1 h 8"/>
                    <a:gd name="T64" fmla="*/ 0 w 5"/>
                    <a:gd name="T65" fmla="*/ 1 h 8"/>
                    <a:gd name="T66" fmla="*/ 0 w 5"/>
                    <a:gd name="T67" fmla="*/ 2 h 8"/>
                    <a:gd name="T68" fmla="*/ 0 w 5"/>
                    <a:gd name="T69" fmla="*/ 2 h 8"/>
                    <a:gd name="T70" fmla="*/ 1 w 5"/>
                    <a:gd name="T71" fmla="*/ 3 h 8"/>
                    <a:gd name="T72" fmla="*/ 1 w 5"/>
                    <a:gd name="T73" fmla="*/ 5 h 8"/>
                    <a:gd name="T74" fmla="*/ 1 w 5"/>
                    <a:gd name="T75" fmla="*/ 6 h 8"/>
                    <a:gd name="T76" fmla="*/ 1 w 5"/>
                    <a:gd name="T77" fmla="*/ 6 h 8"/>
                    <a:gd name="T78" fmla="*/ 0 w 5"/>
                    <a:gd name="T79" fmla="*/ 7 h 8"/>
                    <a:gd name="T80" fmla="*/ 0 w 5"/>
                    <a:gd name="T81" fmla="*/ 7 h 8"/>
                    <a:gd name="T82" fmla="*/ 0 w 5"/>
                    <a:gd name="T83" fmla="*/ 7 h 8"/>
                    <a:gd name="T84" fmla="*/ 0 w 5"/>
                    <a:gd name="T8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8">
                      <a:moveTo>
                        <a:pt x="0" y="8"/>
                      </a:moveTo>
                      <a:lnTo>
                        <a:pt x="0" y="8"/>
                      </a:lnTo>
                      <a:lnTo>
                        <a:pt x="0" y="7"/>
                      </a:lnTo>
                      <a:lnTo>
                        <a:pt x="1" y="7"/>
                      </a:lnTo>
                      <a:lnTo>
                        <a:pt x="1" y="6"/>
                      </a:lnTo>
                      <a:lnTo>
                        <a:pt x="1" y="5"/>
                      </a:lnTo>
                      <a:lnTo>
                        <a:pt x="1" y="5"/>
                      </a:lnTo>
                      <a:lnTo>
                        <a:pt x="1" y="4"/>
                      </a:lnTo>
                      <a:lnTo>
                        <a:pt x="1" y="3"/>
                      </a:lnTo>
                      <a:lnTo>
                        <a:pt x="1" y="3"/>
                      </a:lnTo>
                      <a:lnTo>
                        <a:pt x="1" y="2"/>
                      </a:lnTo>
                      <a:lnTo>
                        <a:pt x="1" y="1"/>
                      </a:lnTo>
                      <a:lnTo>
                        <a:pt x="2" y="1"/>
                      </a:lnTo>
                      <a:lnTo>
                        <a:pt x="2" y="0"/>
                      </a:lnTo>
                      <a:lnTo>
                        <a:pt x="2" y="0"/>
                      </a:lnTo>
                      <a:lnTo>
                        <a:pt x="3" y="0"/>
                      </a:lnTo>
                      <a:lnTo>
                        <a:pt x="4" y="1"/>
                      </a:lnTo>
                      <a:lnTo>
                        <a:pt x="4" y="1"/>
                      </a:lnTo>
                      <a:lnTo>
                        <a:pt x="5" y="2"/>
                      </a:lnTo>
                      <a:lnTo>
                        <a:pt x="5" y="2"/>
                      </a:lnTo>
                      <a:lnTo>
                        <a:pt x="5" y="2"/>
                      </a:lnTo>
                      <a:lnTo>
                        <a:pt x="5" y="2"/>
                      </a:lnTo>
                      <a:lnTo>
                        <a:pt x="5" y="2"/>
                      </a:lnTo>
                      <a:lnTo>
                        <a:pt x="5" y="1"/>
                      </a:lnTo>
                      <a:lnTo>
                        <a:pt x="5" y="1"/>
                      </a:lnTo>
                      <a:lnTo>
                        <a:pt x="5" y="0"/>
                      </a:lnTo>
                      <a:lnTo>
                        <a:pt x="4" y="0"/>
                      </a:lnTo>
                      <a:lnTo>
                        <a:pt x="3" y="0"/>
                      </a:lnTo>
                      <a:lnTo>
                        <a:pt x="2" y="0"/>
                      </a:lnTo>
                      <a:lnTo>
                        <a:pt x="1" y="0"/>
                      </a:lnTo>
                      <a:lnTo>
                        <a:pt x="1" y="0"/>
                      </a:lnTo>
                      <a:lnTo>
                        <a:pt x="1" y="1"/>
                      </a:lnTo>
                      <a:lnTo>
                        <a:pt x="0" y="1"/>
                      </a:lnTo>
                      <a:lnTo>
                        <a:pt x="0" y="2"/>
                      </a:lnTo>
                      <a:lnTo>
                        <a:pt x="0" y="2"/>
                      </a:lnTo>
                      <a:lnTo>
                        <a:pt x="1" y="3"/>
                      </a:lnTo>
                      <a:lnTo>
                        <a:pt x="1" y="5"/>
                      </a:lnTo>
                      <a:lnTo>
                        <a:pt x="1" y="6"/>
                      </a:lnTo>
                      <a:lnTo>
                        <a:pt x="1" y="6"/>
                      </a:lnTo>
                      <a:lnTo>
                        <a:pt x="0" y="7"/>
                      </a:lnTo>
                      <a:lnTo>
                        <a:pt x="0" y="7"/>
                      </a:lnTo>
                      <a:lnTo>
                        <a:pt x="0" y="7"/>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84" name="Freeform 1220">
                  <a:extLst>
                    <a:ext uri="{FF2B5EF4-FFF2-40B4-BE49-F238E27FC236}">
                      <a16:creationId xmlns:a16="http://schemas.microsoft.com/office/drawing/2014/main" id="{A964C3AC-7B81-42C1-9571-119FE0F6C28F}"/>
                    </a:ext>
                  </a:extLst>
                </p:cNvPr>
                <p:cNvSpPr>
                  <a:spLocks/>
                </p:cNvSpPr>
                <p:nvPr/>
              </p:nvSpPr>
              <p:spPr bwMode="auto">
                <a:xfrm>
                  <a:off x="3114" y="1437"/>
                  <a:ext cx="5" cy="8"/>
                </a:xfrm>
                <a:custGeom>
                  <a:avLst/>
                  <a:gdLst>
                    <a:gd name="T0" fmla="*/ 0 w 5"/>
                    <a:gd name="T1" fmla="*/ 8 h 8"/>
                    <a:gd name="T2" fmla="*/ 0 w 5"/>
                    <a:gd name="T3" fmla="*/ 8 h 8"/>
                    <a:gd name="T4" fmla="*/ 0 w 5"/>
                    <a:gd name="T5" fmla="*/ 7 h 8"/>
                    <a:gd name="T6" fmla="*/ 1 w 5"/>
                    <a:gd name="T7" fmla="*/ 7 h 8"/>
                    <a:gd name="T8" fmla="*/ 1 w 5"/>
                    <a:gd name="T9" fmla="*/ 6 h 8"/>
                    <a:gd name="T10" fmla="*/ 1 w 5"/>
                    <a:gd name="T11" fmla="*/ 5 h 8"/>
                    <a:gd name="T12" fmla="*/ 1 w 5"/>
                    <a:gd name="T13" fmla="*/ 5 h 8"/>
                    <a:gd name="T14" fmla="*/ 1 w 5"/>
                    <a:gd name="T15" fmla="*/ 4 h 8"/>
                    <a:gd name="T16" fmla="*/ 1 w 5"/>
                    <a:gd name="T17" fmla="*/ 3 h 8"/>
                    <a:gd name="T18" fmla="*/ 1 w 5"/>
                    <a:gd name="T19" fmla="*/ 3 h 8"/>
                    <a:gd name="T20" fmla="*/ 1 w 5"/>
                    <a:gd name="T21" fmla="*/ 2 h 8"/>
                    <a:gd name="T22" fmla="*/ 1 w 5"/>
                    <a:gd name="T23" fmla="*/ 1 h 8"/>
                    <a:gd name="T24" fmla="*/ 2 w 5"/>
                    <a:gd name="T25" fmla="*/ 1 h 8"/>
                    <a:gd name="T26" fmla="*/ 2 w 5"/>
                    <a:gd name="T27" fmla="*/ 0 h 8"/>
                    <a:gd name="T28" fmla="*/ 2 w 5"/>
                    <a:gd name="T29" fmla="*/ 0 h 8"/>
                    <a:gd name="T30" fmla="*/ 3 w 5"/>
                    <a:gd name="T31" fmla="*/ 0 h 8"/>
                    <a:gd name="T32" fmla="*/ 4 w 5"/>
                    <a:gd name="T33" fmla="*/ 1 h 8"/>
                    <a:gd name="T34" fmla="*/ 4 w 5"/>
                    <a:gd name="T35" fmla="*/ 1 h 8"/>
                    <a:gd name="T36" fmla="*/ 5 w 5"/>
                    <a:gd name="T37" fmla="*/ 2 h 8"/>
                    <a:gd name="T38" fmla="*/ 5 w 5"/>
                    <a:gd name="T39" fmla="*/ 2 h 8"/>
                    <a:gd name="T40" fmla="*/ 5 w 5"/>
                    <a:gd name="T41" fmla="*/ 2 h 8"/>
                    <a:gd name="T42" fmla="*/ 5 w 5"/>
                    <a:gd name="T43" fmla="*/ 2 h 8"/>
                    <a:gd name="T44" fmla="*/ 5 w 5"/>
                    <a:gd name="T45" fmla="*/ 2 h 8"/>
                    <a:gd name="T46" fmla="*/ 5 w 5"/>
                    <a:gd name="T47" fmla="*/ 1 h 8"/>
                    <a:gd name="T48" fmla="*/ 5 w 5"/>
                    <a:gd name="T49" fmla="*/ 1 h 8"/>
                    <a:gd name="T50" fmla="*/ 5 w 5"/>
                    <a:gd name="T51" fmla="*/ 0 h 8"/>
                    <a:gd name="T52" fmla="*/ 4 w 5"/>
                    <a:gd name="T53" fmla="*/ 0 h 8"/>
                    <a:gd name="T54" fmla="*/ 3 w 5"/>
                    <a:gd name="T55" fmla="*/ 0 h 8"/>
                    <a:gd name="T56" fmla="*/ 2 w 5"/>
                    <a:gd name="T57" fmla="*/ 0 h 8"/>
                    <a:gd name="T58" fmla="*/ 1 w 5"/>
                    <a:gd name="T59" fmla="*/ 0 h 8"/>
                    <a:gd name="T60" fmla="*/ 1 w 5"/>
                    <a:gd name="T61" fmla="*/ 0 h 8"/>
                    <a:gd name="T62" fmla="*/ 1 w 5"/>
                    <a:gd name="T63" fmla="*/ 1 h 8"/>
                    <a:gd name="T64" fmla="*/ 0 w 5"/>
                    <a:gd name="T65" fmla="*/ 1 h 8"/>
                    <a:gd name="T66" fmla="*/ 0 w 5"/>
                    <a:gd name="T67" fmla="*/ 2 h 8"/>
                    <a:gd name="T68" fmla="*/ 0 w 5"/>
                    <a:gd name="T69" fmla="*/ 2 h 8"/>
                    <a:gd name="T70" fmla="*/ 1 w 5"/>
                    <a:gd name="T71" fmla="*/ 3 h 8"/>
                    <a:gd name="T72" fmla="*/ 1 w 5"/>
                    <a:gd name="T73" fmla="*/ 5 h 8"/>
                    <a:gd name="T74" fmla="*/ 1 w 5"/>
                    <a:gd name="T75" fmla="*/ 6 h 8"/>
                    <a:gd name="T76" fmla="*/ 1 w 5"/>
                    <a:gd name="T77" fmla="*/ 6 h 8"/>
                    <a:gd name="T78" fmla="*/ 0 w 5"/>
                    <a:gd name="T79" fmla="*/ 7 h 8"/>
                    <a:gd name="T80" fmla="*/ 0 w 5"/>
                    <a:gd name="T81" fmla="*/ 7 h 8"/>
                    <a:gd name="T82" fmla="*/ 0 w 5"/>
                    <a:gd name="T83" fmla="*/ 7 h 8"/>
                    <a:gd name="T84" fmla="*/ 0 w 5"/>
                    <a:gd name="T8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8">
                      <a:moveTo>
                        <a:pt x="0" y="8"/>
                      </a:moveTo>
                      <a:lnTo>
                        <a:pt x="0" y="8"/>
                      </a:lnTo>
                      <a:lnTo>
                        <a:pt x="0" y="7"/>
                      </a:lnTo>
                      <a:lnTo>
                        <a:pt x="1" y="7"/>
                      </a:lnTo>
                      <a:lnTo>
                        <a:pt x="1" y="6"/>
                      </a:lnTo>
                      <a:lnTo>
                        <a:pt x="1" y="5"/>
                      </a:lnTo>
                      <a:lnTo>
                        <a:pt x="1" y="5"/>
                      </a:lnTo>
                      <a:lnTo>
                        <a:pt x="1" y="4"/>
                      </a:lnTo>
                      <a:lnTo>
                        <a:pt x="1" y="3"/>
                      </a:lnTo>
                      <a:lnTo>
                        <a:pt x="1" y="3"/>
                      </a:lnTo>
                      <a:lnTo>
                        <a:pt x="1" y="2"/>
                      </a:lnTo>
                      <a:lnTo>
                        <a:pt x="1" y="1"/>
                      </a:lnTo>
                      <a:lnTo>
                        <a:pt x="2" y="1"/>
                      </a:lnTo>
                      <a:lnTo>
                        <a:pt x="2" y="0"/>
                      </a:lnTo>
                      <a:lnTo>
                        <a:pt x="2" y="0"/>
                      </a:lnTo>
                      <a:lnTo>
                        <a:pt x="3" y="0"/>
                      </a:lnTo>
                      <a:lnTo>
                        <a:pt x="4" y="1"/>
                      </a:lnTo>
                      <a:lnTo>
                        <a:pt x="4" y="1"/>
                      </a:lnTo>
                      <a:lnTo>
                        <a:pt x="5" y="2"/>
                      </a:lnTo>
                      <a:lnTo>
                        <a:pt x="5" y="2"/>
                      </a:lnTo>
                      <a:lnTo>
                        <a:pt x="5" y="2"/>
                      </a:lnTo>
                      <a:lnTo>
                        <a:pt x="5" y="2"/>
                      </a:lnTo>
                      <a:lnTo>
                        <a:pt x="5" y="2"/>
                      </a:lnTo>
                      <a:lnTo>
                        <a:pt x="5" y="1"/>
                      </a:lnTo>
                      <a:lnTo>
                        <a:pt x="5" y="1"/>
                      </a:lnTo>
                      <a:lnTo>
                        <a:pt x="5" y="0"/>
                      </a:lnTo>
                      <a:lnTo>
                        <a:pt x="4" y="0"/>
                      </a:lnTo>
                      <a:lnTo>
                        <a:pt x="3" y="0"/>
                      </a:lnTo>
                      <a:lnTo>
                        <a:pt x="2" y="0"/>
                      </a:lnTo>
                      <a:lnTo>
                        <a:pt x="1" y="0"/>
                      </a:lnTo>
                      <a:lnTo>
                        <a:pt x="1" y="0"/>
                      </a:lnTo>
                      <a:lnTo>
                        <a:pt x="1" y="1"/>
                      </a:lnTo>
                      <a:lnTo>
                        <a:pt x="0" y="1"/>
                      </a:lnTo>
                      <a:lnTo>
                        <a:pt x="0" y="2"/>
                      </a:lnTo>
                      <a:lnTo>
                        <a:pt x="0" y="2"/>
                      </a:lnTo>
                      <a:lnTo>
                        <a:pt x="1" y="3"/>
                      </a:lnTo>
                      <a:lnTo>
                        <a:pt x="1" y="5"/>
                      </a:lnTo>
                      <a:lnTo>
                        <a:pt x="1" y="6"/>
                      </a:lnTo>
                      <a:lnTo>
                        <a:pt x="1" y="6"/>
                      </a:lnTo>
                      <a:lnTo>
                        <a:pt x="0" y="7"/>
                      </a:lnTo>
                      <a:lnTo>
                        <a:pt x="0" y="7"/>
                      </a:lnTo>
                      <a:lnTo>
                        <a:pt x="0" y="7"/>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85" name="Freeform 1221">
                  <a:extLst>
                    <a:ext uri="{FF2B5EF4-FFF2-40B4-BE49-F238E27FC236}">
                      <a16:creationId xmlns:a16="http://schemas.microsoft.com/office/drawing/2014/main" id="{87B341DC-654F-4675-9015-EFCD879E26D0}"/>
                    </a:ext>
                  </a:extLst>
                </p:cNvPr>
                <p:cNvSpPr>
                  <a:spLocks/>
                </p:cNvSpPr>
                <p:nvPr/>
              </p:nvSpPr>
              <p:spPr bwMode="auto">
                <a:xfrm>
                  <a:off x="3115" y="1439"/>
                  <a:ext cx="3" cy="1"/>
                </a:xfrm>
                <a:custGeom>
                  <a:avLst/>
                  <a:gdLst>
                    <a:gd name="T0" fmla="*/ 0 w 3"/>
                    <a:gd name="T1" fmla="*/ 1 h 1"/>
                    <a:gd name="T2" fmla="*/ 0 w 3"/>
                    <a:gd name="T3" fmla="*/ 1 h 1"/>
                    <a:gd name="T4" fmla="*/ 0 w 3"/>
                    <a:gd name="T5" fmla="*/ 1 h 1"/>
                    <a:gd name="T6" fmla="*/ 1 w 3"/>
                    <a:gd name="T7" fmla="*/ 0 h 1"/>
                    <a:gd name="T8" fmla="*/ 1 w 3"/>
                    <a:gd name="T9" fmla="*/ 0 h 1"/>
                    <a:gd name="T10" fmla="*/ 1 w 3"/>
                    <a:gd name="T11" fmla="*/ 0 h 1"/>
                    <a:gd name="T12" fmla="*/ 1 w 3"/>
                    <a:gd name="T13" fmla="*/ 0 h 1"/>
                    <a:gd name="T14" fmla="*/ 2 w 3"/>
                    <a:gd name="T15" fmla="*/ 0 h 1"/>
                    <a:gd name="T16" fmla="*/ 3 w 3"/>
                    <a:gd name="T17" fmla="*/ 0 h 1"/>
                    <a:gd name="T18" fmla="*/ 3 w 3"/>
                    <a:gd name="T19" fmla="*/ 1 h 1"/>
                    <a:gd name="T20" fmla="*/ 3 w 3"/>
                    <a:gd name="T21" fmla="*/ 1 h 1"/>
                    <a:gd name="T22" fmla="*/ 3 w 3"/>
                    <a:gd name="T23" fmla="*/ 0 h 1"/>
                    <a:gd name="T24" fmla="*/ 3 w 3"/>
                    <a:gd name="T25" fmla="*/ 0 h 1"/>
                    <a:gd name="T26" fmla="*/ 3 w 3"/>
                    <a:gd name="T27" fmla="*/ 0 h 1"/>
                    <a:gd name="T28" fmla="*/ 2 w 3"/>
                    <a:gd name="T29" fmla="*/ 0 h 1"/>
                    <a:gd name="T30" fmla="*/ 1 w 3"/>
                    <a:gd name="T31" fmla="*/ 0 h 1"/>
                    <a:gd name="T32" fmla="*/ 1 w 3"/>
                    <a:gd name="T33" fmla="*/ 0 h 1"/>
                    <a:gd name="T34" fmla="*/ 1 w 3"/>
                    <a:gd name="T35" fmla="*/ 0 h 1"/>
                    <a:gd name="T36" fmla="*/ 0 w 3"/>
                    <a:gd name="T37" fmla="*/ 0 h 1"/>
                    <a:gd name="T38" fmla="*/ 0 w 3"/>
                    <a:gd name="T39" fmla="*/ 1 h 1"/>
                    <a:gd name="T40" fmla="*/ 0 w 3"/>
                    <a:gd name="T41" fmla="*/ 1 h 1"/>
                    <a:gd name="T42" fmla="*/ 0 w 3"/>
                    <a:gd name="T43" fmla="*/ 1 h 1"/>
                    <a:gd name="T44" fmla="*/ 0 w 3"/>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
                      <a:moveTo>
                        <a:pt x="0" y="1"/>
                      </a:moveTo>
                      <a:lnTo>
                        <a:pt x="0" y="1"/>
                      </a:lnTo>
                      <a:lnTo>
                        <a:pt x="0" y="1"/>
                      </a:lnTo>
                      <a:lnTo>
                        <a:pt x="1" y="0"/>
                      </a:lnTo>
                      <a:lnTo>
                        <a:pt x="1" y="0"/>
                      </a:lnTo>
                      <a:lnTo>
                        <a:pt x="1" y="0"/>
                      </a:lnTo>
                      <a:lnTo>
                        <a:pt x="1" y="0"/>
                      </a:lnTo>
                      <a:lnTo>
                        <a:pt x="2" y="0"/>
                      </a:lnTo>
                      <a:lnTo>
                        <a:pt x="3" y="0"/>
                      </a:lnTo>
                      <a:lnTo>
                        <a:pt x="3" y="1"/>
                      </a:lnTo>
                      <a:lnTo>
                        <a:pt x="3" y="1"/>
                      </a:lnTo>
                      <a:lnTo>
                        <a:pt x="3" y="0"/>
                      </a:lnTo>
                      <a:lnTo>
                        <a:pt x="3" y="0"/>
                      </a:lnTo>
                      <a:lnTo>
                        <a:pt x="3" y="0"/>
                      </a:lnTo>
                      <a:lnTo>
                        <a:pt x="2" y="0"/>
                      </a:lnTo>
                      <a:lnTo>
                        <a:pt x="1" y="0"/>
                      </a:lnTo>
                      <a:lnTo>
                        <a:pt x="1" y="0"/>
                      </a:lnTo>
                      <a:lnTo>
                        <a:pt x="1" y="0"/>
                      </a:lnTo>
                      <a:lnTo>
                        <a:pt x="0" y="0"/>
                      </a:lnTo>
                      <a:lnTo>
                        <a:pt x="0" y="1"/>
                      </a:lnTo>
                      <a:lnTo>
                        <a:pt x="0" y="1"/>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86" name="Freeform 1222">
                  <a:extLst>
                    <a:ext uri="{FF2B5EF4-FFF2-40B4-BE49-F238E27FC236}">
                      <a16:creationId xmlns:a16="http://schemas.microsoft.com/office/drawing/2014/main" id="{5EDD4637-D6B4-4C4F-8498-C84217F632F1}"/>
                    </a:ext>
                  </a:extLst>
                </p:cNvPr>
                <p:cNvSpPr>
                  <a:spLocks/>
                </p:cNvSpPr>
                <p:nvPr/>
              </p:nvSpPr>
              <p:spPr bwMode="auto">
                <a:xfrm>
                  <a:off x="3115" y="1439"/>
                  <a:ext cx="3" cy="1"/>
                </a:xfrm>
                <a:custGeom>
                  <a:avLst/>
                  <a:gdLst>
                    <a:gd name="T0" fmla="*/ 0 w 3"/>
                    <a:gd name="T1" fmla="*/ 1 h 1"/>
                    <a:gd name="T2" fmla="*/ 0 w 3"/>
                    <a:gd name="T3" fmla="*/ 1 h 1"/>
                    <a:gd name="T4" fmla="*/ 0 w 3"/>
                    <a:gd name="T5" fmla="*/ 1 h 1"/>
                    <a:gd name="T6" fmla="*/ 1 w 3"/>
                    <a:gd name="T7" fmla="*/ 0 h 1"/>
                    <a:gd name="T8" fmla="*/ 1 w 3"/>
                    <a:gd name="T9" fmla="*/ 0 h 1"/>
                    <a:gd name="T10" fmla="*/ 1 w 3"/>
                    <a:gd name="T11" fmla="*/ 0 h 1"/>
                    <a:gd name="T12" fmla="*/ 1 w 3"/>
                    <a:gd name="T13" fmla="*/ 0 h 1"/>
                    <a:gd name="T14" fmla="*/ 2 w 3"/>
                    <a:gd name="T15" fmla="*/ 0 h 1"/>
                    <a:gd name="T16" fmla="*/ 3 w 3"/>
                    <a:gd name="T17" fmla="*/ 0 h 1"/>
                    <a:gd name="T18" fmla="*/ 3 w 3"/>
                    <a:gd name="T19" fmla="*/ 1 h 1"/>
                    <a:gd name="T20" fmla="*/ 3 w 3"/>
                    <a:gd name="T21" fmla="*/ 1 h 1"/>
                    <a:gd name="T22" fmla="*/ 3 w 3"/>
                    <a:gd name="T23" fmla="*/ 0 h 1"/>
                    <a:gd name="T24" fmla="*/ 3 w 3"/>
                    <a:gd name="T25" fmla="*/ 0 h 1"/>
                    <a:gd name="T26" fmla="*/ 3 w 3"/>
                    <a:gd name="T27" fmla="*/ 0 h 1"/>
                    <a:gd name="T28" fmla="*/ 2 w 3"/>
                    <a:gd name="T29" fmla="*/ 0 h 1"/>
                    <a:gd name="T30" fmla="*/ 1 w 3"/>
                    <a:gd name="T31" fmla="*/ 0 h 1"/>
                    <a:gd name="T32" fmla="*/ 1 w 3"/>
                    <a:gd name="T33" fmla="*/ 0 h 1"/>
                    <a:gd name="T34" fmla="*/ 1 w 3"/>
                    <a:gd name="T35" fmla="*/ 0 h 1"/>
                    <a:gd name="T36" fmla="*/ 0 w 3"/>
                    <a:gd name="T37" fmla="*/ 0 h 1"/>
                    <a:gd name="T38" fmla="*/ 0 w 3"/>
                    <a:gd name="T39" fmla="*/ 1 h 1"/>
                    <a:gd name="T40" fmla="*/ 0 w 3"/>
                    <a:gd name="T41" fmla="*/ 1 h 1"/>
                    <a:gd name="T42" fmla="*/ 0 w 3"/>
                    <a:gd name="T43" fmla="*/ 1 h 1"/>
                    <a:gd name="T44" fmla="*/ 0 w 3"/>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
                      <a:moveTo>
                        <a:pt x="0" y="1"/>
                      </a:moveTo>
                      <a:lnTo>
                        <a:pt x="0" y="1"/>
                      </a:lnTo>
                      <a:lnTo>
                        <a:pt x="0" y="1"/>
                      </a:lnTo>
                      <a:lnTo>
                        <a:pt x="1" y="0"/>
                      </a:lnTo>
                      <a:lnTo>
                        <a:pt x="1" y="0"/>
                      </a:lnTo>
                      <a:lnTo>
                        <a:pt x="1" y="0"/>
                      </a:lnTo>
                      <a:lnTo>
                        <a:pt x="1" y="0"/>
                      </a:lnTo>
                      <a:lnTo>
                        <a:pt x="2" y="0"/>
                      </a:lnTo>
                      <a:lnTo>
                        <a:pt x="3" y="0"/>
                      </a:lnTo>
                      <a:lnTo>
                        <a:pt x="3" y="1"/>
                      </a:lnTo>
                      <a:lnTo>
                        <a:pt x="3" y="1"/>
                      </a:lnTo>
                      <a:lnTo>
                        <a:pt x="3" y="0"/>
                      </a:lnTo>
                      <a:lnTo>
                        <a:pt x="3" y="0"/>
                      </a:lnTo>
                      <a:lnTo>
                        <a:pt x="3" y="0"/>
                      </a:lnTo>
                      <a:lnTo>
                        <a:pt x="2" y="0"/>
                      </a:lnTo>
                      <a:lnTo>
                        <a:pt x="1" y="0"/>
                      </a:lnTo>
                      <a:lnTo>
                        <a:pt x="1" y="0"/>
                      </a:lnTo>
                      <a:lnTo>
                        <a:pt x="1" y="0"/>
                      </a:lnTo>
                      <a:lnTo>
                        <a:pt x="0" y="0"/>
                      </a:lnTo>
                      <a:lnTo>
                        <a:pt x="0" y="1"/>
                      </a:lnTo>
                      <a:lnTo>
                        <a:pt x="0" y="1"/>
                      </a:lnTo>
                      <a:lnTo>
                        <a:pt x="0" y="1"/>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87" name="Freeform 1223">
                  <a:extLst>
                    <a:ext uri="{FF2B5EF4-FFF2-40B4-BE49-F238E27FC236}">
                      <a16:creationId xmlns:a16="http://schemas.microsoft.com/office/drawing/2014/main" id="{4C8FCC03-A7DB-4EDD-A8E1-E42CAE573473}"/>
                    </a:ext>
                  </a:extLst>
                </p:cNvPr>
                <p:cNvSpPr>
                  <a:spLocks/>
                </p:cNvSpPr>
                <p:nvPr/>
              </p:nvSpPr>
              <p:spPr bwMode="auto">
                <a:xfrm>
                  <a:off x="3113" y="1441"/>
                  <a:ext cx="22" cy="7"/>
                </a:xfrm>
                <a:custGeom>
                  <a:avLst/>
                  <a:gdLst>
                    <a:gd name="T0" fmla="*/ 0 w 22"/>
                    <a:gd name="T1" fmla="*/ 4 h 7"/>
                    <a:gd name="T2" fmla="*/ 1 w 22"/>
                    <a:gd name="T3" fmla="*/ 5 h 7"/>
                    <a:gd name="T4" fmla="*/ 2 w 22"/>
                    <a:gd name="T5" fmla="*/ 6 h 7"/>
                    <a:gd name="T6" fmla="*/ 2 w 22"/>
                    <a:gd name="T7" fmla="*/ 6 h 7"/>
                    <a:gd name="T8" fmla="*/ 4 w 22"/>
                    <a:gd name="T9" fmla="*/ 5 h 7"/>
                    <a:gd name="T10" fmla="*/ 5 w 22"/>
                    <a:gd name="T11" fmla="*/ 4 h 7"/>
                    <a:gd name="T12" fmla="*/ 8 w 22"/>
                    <a:gd name="T13" fmla="*/ 2 h 7"/>
                    <a:gd name="T14" fmla="*/ 9 w 22"/>
                    <a:gd name="T15" fmla="*/ 1 h 7"/>
                    <a:gd name="T16" fmla="*/ 11 w 22"/>
                    <a:gd name="T17" fmla="*/ 1 h 7"/>
                    <a:gd name="T18" fmla="*/ 12 w 22"/>
                    <a:gd name="T19" fmla="*/ 2 h 7"/>
                    <a:gd name="T20" fmla="*/ 12 w 22"/>
                    <a:gd name="T21" fmla="*/ 3 h 7"/>
                    <a:gd name="T22" fmla="*/ 13 w 22"/>
                    <a:gd name="T23" fmla="*/ 4 h 7"/>
                    <a:gd name="T24" fmla="*/ 14 w 22"/>
                    <a:gd name="T25" fmla="*/ 6 h 7"/>
                    <a:gd name="T26" fmla="*/ 15 w 22"/>
                    <a:gd name="T27" fmla="*/ 6 h 7"/>
                    <a:gd name="T28" fmla="*/ 17 w 22"/>
                    <a:gd name="T29" fmla="*/ 7 h 7"/>
                    <a:gd name="T30" fmla="*/ 19 w 22"/>
                    <a:gd name="T31" fmla="*/ 7 h 7"/>
                    <a:gd name="T32" fmla="*/ 21 w 22"/>
                    <a:gd name="T33" fmla="*/ 6 h 7"/>
                    <a:gd name="T34" fmla="*/ 22 w 22"/>
                    <a:gd name="T35" fmla="*/ 5 h 7"/>
                    <a:gd name="T36" fmla="*/ 22 w 22"/>
                    <a:gd name="T37" fmla="*/ 4 h 7"/>
                    <a:gd name="T38" fmla="*/ 22 w 22"/>
                    <a:gd name="T39" fmla="*/ 3 h 7"/>
                    <a:gd name="T40" fmla="*/ 21 w 22"/>
                    <a:gd name="T41" fmla="*/ 1 h 7"/>
                    <a:gd name="T42" fmla="*/ 20 w 22"/>
                    <a:gd name="T43" fmla="*/ 1 h 7"/>
                    <a:gd name="T44" fmla="*/ 19 w 22"/>
                    <a:gd name="T45" fmla="*/ 2 h 7"/>
                    <a:gd name="T46" fmla="*/ 20 w 22"/>
                    <a:gd name="T47" fmla="*/ 2 h 7"/>
                    <a:gd name="T48" fmla="*/ 20 w 22"/>
                    <a:gd name="T49" fmla="*/ 2 h 7"/>
                    <a:gd name="T50" fmla="*/ 20 w 22"/>
                    <a:gd name="T51" fmla="*/ 2 h 7"/>
                    <a:gd name="T52" fmla="*/ 21 w 22"/>
                    <a:gd name="T53" fmla="*/ 2 h 7"/>
                    <a:gd name="T54" fmla="*/ 22 w 22"/>
                    <a:gd name="T55" fmla="*/ 2 h 7"/>
                    <a:gd name="T56" fmla="*/ 22 w 22"/>
                    <a:gd name="T57" fmla="*/ 3 h 7"/>
                    <a:gd name="T58" fmla="*/ 22 w 22"/>
                    <a:gd name="T59" fmla="*/ 5 h 7"/>
                    <a:gd name="T60" fmla="*/ 21 w 22"/>
                    <a:gd name="T61" fmla="*/ 6 h 7"/>
                    <a:gd name="T62" fmla="*/ 20 w 22"/>
                    <a:gd name="T63" fmla="*/ 6 h 7"/>
                    <a:gd name="T64" fmla="*/ 19 w 22"/>
                    <a:gd name="T65" fmla="*/ 7 h 7"/>
                    <a:gd name="T66" fmla="*/ 16 w 22"/>
                    <a:gd name="T67" fmla="*/ 6 h 7"/>
                    <a:gd name="T68" fmla="*/ 14 w 22"/>
                    <a:gd name="T69" fmla="*/ 6 h 7"/>
                    <a:gd name="T70" fmla="*/ 13 w 22"/>
                    <a:gd name="T71" fmla="*/ 5 h 7"/>
                    <a:gd name="T72" fmla="*/ 13 w 22"/>
                    <a:gd name="T73" fmla="*/ 3 h 7"/>
                    <a:gd name="T74" fmla="*/ 13 w 22"/>
                    <a:gd name="T75" fmla="*/ 2 h 7"/>
                    <a:gd name="T76" fmla="*/ 12 w 22"/>
                    <a:gd name="T77" fmla="*/ 1 h 7"/>
                    <a:gd name="T78" fmla="*/ 11 w 22"/>
                    <a:gd name="T79" fmla="*/ 0 h 7"/>
                    <a:gd name="T80" fmla="*/ 8 w 22"/>
                    <a:gd name="T81" fmla="*/ 1 h 7"/>
                    <a:gd name="T82" fmla="*/ 7 w 22"/>
                    <a:gd name="T83" fmla="*/ 1 h 7"/>
                    <a:gd name="T84" fmla="*/ 6 w 22"/>
                    <a:gd name="T85" fmla="*/ 2 h 7"/>
                    <a:gd name="T86" fmla="*/ 5 w 22"/>
                    <a:gd name="T87" fmla="*/ 3 h 7"/>
                    <a:gd name="T88" fmla="*/ 4 w 22"/>
                    <a:gd name="T89" fmla="*/ 5 h 7"/>
                    <a:gd name="T90" fmla="*/ 3 w 22"/>
                    <a:gd name="T91" fmla="*/ 5 h 7"/>
                    <a:gd name="T92" fmla="*/ 2 w 22"/>
                    <a:gd name="T93" fmla="*/ 5 h 7"/>
                    <a:gd name="T94" fmla="*/ 1 w 22"/>
                    <a:gd name="T95" fmla="*/ 5 h 7"/>
                    <a:gd name="T96" fmla="*/ 0 w 22"/>
                    <a:gd name="T9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 h="7">
                      <a:moveTo>
                        <a:pt x="0" y="4"/>
                      </a:moveTo>
                      <a:lnTo>
                        <a:pt x="0" y="4"/>
                      </a:lnTo>
                      <a:lnTo>
                        <a:pt x="1" y="4"/>
                      </a:lnTo>
                      <a:lnTo>
                        <a:pt x="1" y="5"/>
                      </a:lnTo>
                      <a:lnTo>
                        <a:pt x="1" y="5"/>
                      </a:lnTo>
                      <a:lnTo>
                        <a:pt x="2" y="6"/>
                      </a:lnTo>
                      <a:lnTo>
                        <a:pt x="2" y="6"/>
                      </a:lnTo>
                      <a:lnTo>
                        <a:pt x="2" y="6"/>
                      </a:lnTo>
                      <a:lnTo>
                        <a:pt x="3" y="6"/>
                      </a:lnTo>
                      <a:lnTo>
                        <a:pt x="4" y="5"/>
                      </a:lnTo>
                      <a:lnTo>
                        <a:pt x="5" y="4"/>
                      </a:lnTo>
                      <a:lnTo>
                        <a:pt x="5" y="4"/>
                      </a:lnTo>
                      <a:lnTo>
                        <a:pt x="7" y="2"/>
                      </a:lnTo>
                      <a:lnTo>
                        <a:pt x="8" y="2"/>
                      </a:lnTo>
                      <a:lnTo>
                        <a:pt x="9" y="1"/>
                      </a:lnTo>
                      <a:lnTo>
                        <a:pt x="9" y="1"/>
                      </a:lnTo>
                      <a:lnTo>
                        <a:pt x="10" y="1"/>
                      </a:lnTo>
                      <a:lnTo>
                        <a:pt x="11" y="1"/>
                      </a:lnTo>
                      <a:lnTo>
                        <a:pt x="12" y="1"/>
                      </a:lnTo>
                      <a:lnTo>
                        <a:pt x="12" y="2"/>
                      </a:lnTo>
                      <a:lnTo>
                        <a:pt x="12" y="2"/>
                      </a:lnTo>
                      <a:lnTo>
                        <a:pt x="12" y="3"/>
                      </a:lnTo>
                      <a:lnTo>
                        <a:pt x="12" y="3"/>
                      </a:lnTo>
                      <a:lnTo>
                        <a:pt x="13" y="4"/>
                      </a:lnTo>
                      <a:lnTo>
                        <a:pt x="13" y="5"/>
                      </a:lnTo>
                      <a:lnTo>
                        <a:pt x="14" y="6"/>
                      </a:lnTo>
                      <a:lnTo>
                        <a:pt x="15" y="6"/>
                      </a:lnTo>
                      <a:lnTo>
                        <a:pt x="15" y="6"/>
                      </a:lnTo>
                      <a:lnTo>
                        <a:pt x="16" y="7"/>
                      </a:lnTo>
                      <a:lnTo>
                        <a:pt x="17" y="7"/>
                      </a:lnTo>
                      <a:lnTo>
                        <a:pt x="18" y="7"/>
                      </a:lnTo>
                      <a:lnTo>
                        <a:pt x="19" y="7"/>
                      </a:lnTo>
                      <a:lnTo>
                        <a:pt x="20" y="7"/>
                      </a:lnTo>
                      <a:lnTo>
                        <a:pt x="21" y="6"/>
                      </a:lnTo>
                      <a:lnTo>
                        <a:pt x="22" y="6"/>
                      </a:lnTo>
                      <a:lnTo>
                        <a:pt x="22" y="5"/>
                      </a:lnTo>
                      <a:lnTo>
                        <a:pt x="22" y="5"/>
                      </a:lnTo>
                      <a:lnTo>
                        <a:pt x="22" y="4"/>
                      </a:lnTo>
                      <a:lnTo>
                        <a:pt x="22" y="3"/>
                      </a:lnTo>
                      <a:lnTo>
                        <a:pt x="22" y="3"/>
                      </a:lnTo>
                      <a:lnTo>
                        <a:pt x="22" y="2"/>
                      </a:lnTo>
                      <a:lnTo>
                        <a:pt x="21" y="1"/>
                      </a:lnTo>
                      <a:lnTo>
                        <a:pt x="20" y="1"/>
                      </a:lnTo>
                      <a:lnTo>
                        <a:pt x="20" y="1"/>
                      </a:lnTo>
                      <a:lnTo>
                        <a:pt x="19" y="2"/>
                      </a:lnTo>
                      <a:lnTo>
                        <a:pt x="19" y="2"/>
                      </a:lnTo>
                      <a:lnTo>
                        <a:pt x="19" y="2"/>
                      </a:lnTo>
                      <a:lnTo>
                        <a:pt x="20" y="2"/>
                      </a:lnTo>
                      <a:lnTo>
                        <a:pt x="20" y="2"/>
                      </a:lnTo>
                      <a:lnTo>
                        <a:pt x="20" y="2"/>
                      </a:lnTo>
                      <a:lnTo>
                        <a:pt x="20" y="2"/>
                      </a:lnTo>
                      <a:lnTo>
                        <a:pt x="20" y="2"/>
                      </a:lnTo>
                      <a:lnTo>
                        <a:pt x="21" y="2"/>
                      </a:lnTo>
                      <a:lnTo>
                        <a:pt x="21" y="2"/>
                      </a:lnTo>
                      <a:lnTo>
                        <a:pt x="22" y="2"/>
                      </a:lnTo>
                      <a:lnTo>
                        <a:pt x="22" y="2"/>
                      </a:lnTo>
                      <a:lnTo>
                        <a:pt x="22" y="3"/>
                      </a:lnTo>
                      <a:lnTo>
                        <a:pt x="22" y="3"/>
                      </a:lnTo>
                      <a:lnTo>
                        <a:pt x="22" y="4"/>
                      </a:lnTo>
                      <a:lnTo>
                        <a:pt x="22" y="5"/>
                      </a:lnTo>
                      <a:lnTo>
                        <a:pt x="22" y="5"/>
                      </a:lnTo>
                      <a:lnTo>
                        <a:pt x="21" y="6"/>
                      </a:lnTo>
                      <a:lnTo>
                        <a:pt x="20" y="6"/>
                      </a:lnTo>
                      <a:lnTo>
                        <a:pt x="20" y="6"/>
                      </a:lnTo>
                      <a:lnTo>
                        <a:pt x="20" y="7"/>
                      </a:lnTo>
                      <a:lnTo>
                        <a:pt x="19" y="7"/>
                      </a:lnTo>
                      <a:lnTo>
                        <a:pt x="17" y="7"/>
                      </a:lnTo>
                      <a:lnTo>
                        <a:pt x="16" y="6"/>
                      </a:lnTo>
                      <a:lnTo>
                        <a:pt x="14" y="6"/>
                      </a:lnTo>
                      <a:lnTo>
                        <a:pt x="14" y="6"/>
                      </a:lnTo>
                      <a:lnTo>
                        <a:pt x="14" y="5"/>
                      </a:lnTo>
                      <a:lnTo>
                        <a:pt x="13" y="5"/>
                      </a:lnTo>
                      <a:lnTo>
                        <a:pt x="13" y="4"/>
                      </a:lnTo>
                      <a:lnTo>
                        <a:pt x="13" y="3"/>
                      </a:lnTo>
                      <a:lnTo>
                        <a:pt x="13" y="2"/>
                      </a:lnTo>
                      <a:lnTo>
                        <a:pt x="13" y="2"/>
                      </a:lnTo>
                      <a:lnTo>
                        <a:pt x="13" y="1"/>
                      </a:lnTo>
                      <a:lnTo>
                        <a:pt x="12" y="1"/>
                      </a:lnTo>
                      <a:lnTo>
                        <a:pt x="12" y="1"/>
                      </a:lnTo>
                      <a:lnTo>
                        <a:pt x="11" y="0"/>
                      </a:lnTo>
                      <a:lnTo>
                        <a:pt x="10" y="0"/>
                      </a:lnTo>
                      <a:lnTo>
                        <a:pt x="8" y="1"/>
                      </a:lnTo>
                      <a:lnTo>
                        <a:pt x="7" y="1"/>
                      </a:lnTo>
                      <a:lnTo>
                        <a:pt x="7" y="1"/>
                      </a:lnTo>
                      <a:lnTo>
                        <a:pt x="7" y="1"/>
                      </a:lnTo>
                      <a:lnTo>
                        <a:pt x="6" y="2"/>
                      </a:lnTo>
                      <a:lnTo>
                        <a:pt x="5" y="3"/>
                      </a:lnTo>
                      <a:lnTo>
                        <a:pt x="5" y="3"/>
                      </a:lnTo>
                      <a:lnTo>
                        <a:pt x="4" y="4"/>
                      </a:lnTo>
                      <a:lnTo>
                        <a:pt x="4" y="5"/>
                      </a:lnTo>
                      <a:lnTo>
                        <a:pt x="4" y="5"/>
                      </a:lnTo>
                      <a:lnTo>
                        <a:pt x="3" y="5"/>
                      </a:lnTo>
                      <a:lnTo>
                        <a:pt x="3" y="5"/>
                      </a:lnTo>
                      <a:lnTo>
                        <a:pt x="2" y="5"/>
                      </a:lnTo>
                      <a:lnTo>
                        <a:pt x="2" y="5"/>
                      </a:lnTo>
                      <a:lnTo>
                        <a:pt x="1" y="5"/>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88" name="Freeform 1224">
                  <a:extLst>
                    <a:ext uri="{FF2B5EF4-FFF2-40B4-BE49-F238E27FC236}">
                      <a16:creationId xmlns:a16="http://schemas.microsoft.com/office/drawing/2014/main" id="{9AC80BEE-B54A-4CB6-AF26-555AACB3CF6F}"/>
                    </a:ext>
                  </a:extLst>
                </p:cNvPr>
                <p:cNvSpPr>
                  <a:spLocks/>
                </p:cNvSpPr>
                <p:nvPr/>
              </p:nvSpPr>
              <p:spPr bwMode="auto">
                <a:xfrm>
                  <a:off x="3113" y="1441"/>
                  <a:ext cx="22" cy="7"/>
                </a:xfrm>
                <a:custGeom>
                  <a:avLst/>
                  <a:gdLst>
                    <a:gd name="T0" fmla="*/ 0 w 22"/>
                    <a:gd name="T1" fmla="*/ 4 h 7"/>
                    <a:gd name="T2" fmla="*/ 1 w 22"/>
                    <a:gd name="T3" fmla="*/ 5 h 7"/>
                    <a:gd name="T4" fmla="*/ 2 w 22"/>
                    <a:gd name="T5" fmla="*/ 6 h 7"/>
                    <a:gd name="T6" fmla="*/ 2 w 22"/>
                    <a:gd name="T7" fmla="*/ 6 h 7"/>
                    <a:gd name="T8" fmla="*/ 4 w 22"/>
                    <a:gd name="T9" fmla="*/ 5 h 7"/>
                    <a:gd name="T10" fmla="*/ 5 w 22"/>
                    <a:gd name="T11" fmla="*/ 4 h 7"/>
                    <a:gd name="T12" fmla="*/ 8 w 22"/>
                    <a:gd name="T13" fmla="*/ 2 h 7"/>
                    <a:gd name="T14" fmla="*/ 9 w 22"/>
                    <a:gd name="T15" fmla="*/ 1 h 7"/>
                    <a:gd name="T16" fmla="*/ 11 w 22"/>
                    <a:gd name="T17" fmla="*/ 1 h 7"/>
                    <a:gd name="T18" fmla="*/ 12 w 22"/>
                    <a:gd name="T19" fmla="*/ 2 h 7"/>
                    <a:gd name="T20" fmla="*/ 12 w 22"/>
                    <a:gd name="T21" fmla="*/ 3 h 7"/>
                    <a:gd name="T22" fmla="*/ 13 w 22"/>
                    <a:gd name="T23" fmla="*/ 4 h 7"/>
                    <a:gd name="T24" fmla="*/ 14 w 22"/>
                    <a:gd name="T25" fmla="*/ 6 h 7"/>
                    <a:gd name="T26" fmla="*/ 15 w 22"/>
                    <a:gd name="T27" fmla="*/ 6 h 7"/>
                    <a:gd name="T28" fmla="*/ 17 w 22"/>
                    <a:gd name="T29" fmla="*/ 7 h 7"/>
                    <a:gd name="T30" fmla="*/ 19 w 22"/>
                    <a:gd name="T31" fmla="*/ 7 h 7"/>
                    <a:gd name="T32" fmla="*/ 21 w 22"/>
                    <a:gd name="T33" fmla="*/ 6 h 7"/>
                    <a:gd name="T34" fmla="*/ 22 w 22"/>
                    <a:gd name="T35" fmla="*/ 5 h 7"/>
                    <a:gd name="T36" fmla="*/ 22 w 22"/>
                    <a:gd name="T37" fmla="*/ 4 h 7"/>
                    <a:gd name="T38" fmla="*/ 22 w 22"/>
                    <a:gd name="T39" fmla="*/ 3 h 7"/>
                    <a:gd name="T40" fmla="*/ 21 w 22"/>
                    <a:gd name="T41" fmla="*/ 1 h 7"/>
                    <a:gd name="T42" fmla="*/ 20 w 22"/>
                    <a:gd name="T43" fmla="*/ 1 h 7"/>
                    <a:gd name="T44" fmla="*/ 19 w 22"/>
                    <a:gd name="T45" fmla="*/ 2 h 7"/>
                    <a:gd name="T46" fmla="*/ 20 w 22"/>
                    <a:gd name="T47" fmla="*/ 2 h 7"/>
                    <a:gd name="T48" fmla="*/ 20 w 22"/>
                    <a:gd name="T49" fmla="*/ 2 h 7"/>
                    <a:gd name="T50" fmla="*/ 20 w 22"/>
                    <a:gd name="T51" fmla="*/ 2 h 7"/>
                    <a:gd name="T52" fmla="*/ 21 w 22"/>
                    <a:gd name="T53" fmla="*/ 2 h 7"/>
                    <a:gd name="T54" fmla="*/ 22 w 22"/>
                    <a:gd name="T55" fmla="*/ 2 h 7"/>
                    <a:gd name="T56" fmla="*/ 22 w 22"/>
                    <a:gd name="T57" fmla="*/ 3 h 7"/>
                    <a:gd name="T58" fmla="*/ 22 w 22"/>
                    <a:gd name="T59" fmla="*/ 5 h 7"/>
                    <a:gd name="T60" fmla="*/ 21 w 22"/>
                    <a:gd name="T61" fmla="*/ 6 h 7"/>
                    <a:gd name="T62" fmla="*/ 20 w 22"/>
                    <a:gd name="T63" fmla="*/ 6 h 7"/>
                    <a:gd name="T64" fmla="*/ 19 w 22"/>
                    <a:gd name="T65" fmla="*/ 7 h 7"/>
                    <a:gd name="T66" fmla="*/ 16 w 22"/>
                    <a:gd name="T67" fmla="*/ 6 h 7"/>
                    <a:gd name="T68" fmla="*/ 14 w 22"/>
                    <a:gd name="T69" fmla="*/ 6 h 7"/>
                    <a:gd name="T70" fmla="*/ 13 w 22"/>
                    <a:gd name="T71" fmla="*/ 5 h 7"/>
                    <a:gd name="T72" fmla="*/ 13 w 22"/>
                    <a:gd name="T73" fmla="*/ 3 h 7"/>
                    <a:gd name="T74" fmla="*/ 13 w 22"/>
                    <a:gd name="T75" fmla="*/ 2 h 7"/>
                    <a:gd name="T76" fmla="*/ 12 w 22"/>
                    <a:gd name="T77" fmla="*/ 1 h 7"/>
                    <a:gd name="T78" fmla="*/ 11 w 22"/>
                    <a:gd name="T79" fmla="*/ 0 h 7"/>
                    <a:gd name="T80" fmla="*/ 8 w 22"/>
                    <a:gd name="T81" fmla="*/ 1 h 7"/>
                    <a:gd name="T82" fmla="*/ 7 w 22"/>
                    <a:gd name="T83" fmla="*/ 1 h 7"/>
                    <a:gd name="T84" fmla="*/ 6 w 22"/>
                    <a:gd name="T85" fmla="*/ 2 h 7"/>
                    <a:gd name="T86" fmla="*/ 5 w 22"/>
                    <a:gd name="T87" fmla="*/ 3 h 7"/>
                    <a:gd name="T88" fmla="*/ 4 w 22"/>
                    <a:gd name="T89" fmla="*/ 5 h 7"/>
                    <a:gd name="T90" fmla="*/ 3 w 22"/>
                    <a:gd name="T91" fmla="*/ 5 h 7"/>
                    <a:gd name="T92" fmla="*/ 2 w 22"/>
                    <a:gd name="T93" fmla="*/ 5 h 7"/>
                    <a:gd name="T94" fmla="*/ 1 w 22"/>
                    <a:gd name="T95" fmla="*/ 5 h 7"/>
                    <a:gd name="T96" fmla="*/ 0 w 22"/>
                    <a:gd name="T9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 h="7">
                      <a:moveTo>
                        <a:pt x="0" y="4"/>
                      </a:moveTo>
                      <a:lnTo>
                        <a:pt x="0" y="4"/>
                      </a:lnTo>
                      <a:lnTo>
                        <a:pt x="1" y="4"/>
                      </a:lnTo>
                      <a:lnTo>
                        <a:pt x="1" y="5"/>
                      </a:lnTo>
                      <a:lnTo>
                        <a:pt x="1" y="5"/>
                      </a:lnTo>
                      <a:lnTo>
                        <a:pt x="2" y="6"/>
                      </a:lnTo>
                      <a:lnTo>
                        <a:pt x="2" y="6"/>
                      </a:lnTo>
                      <a:lnTo>
                        <a:pt x="2" y="6"/>
                      </a:lnTo>
                      <a:lnTo>
                        <a:pt x="3" y="6"/>
                      </a:lnTo>
                      <a:lnTo>
                        <a:pt x="4" y="5"/>
                      </a:lnTo>
                      <a:lnTo>
                        <a:pt x="5" y="4"/>
                      </a:lnTo>
                      <a:lnTo>
                        <a:pt x="5" y="4"/>
                      </a:lnTo>
                      <a:lnTo>
                        <a:pt x="7" y="2"/>
                      </a:lnTo>
                      <a:lnTo>
                        <a:pt x="8" y="2"/>
                      </a:lnTo>
                      <a:lnTo>
                        <a:pt x="9" y="1"/>
                      </a:lnTo>
                      <a:lnTo>
                        <a:pt x="9" y="1"/>
                      </a:lnTo>
                      <a:lnTo>
                        <a:pt x="10" y="1"/>
                      </a:lnTo>
                      <a:lnTo>
                        <a:pt x="11" y="1"/>
                      </a:lnTo>
                      <a:lnTo>
                        <a:pt x="12" y="1"/>
                      </a:lnTo>
                      <a:lnTo>
                        <a:pt x="12" y="2"/>
                      </a:lnTo>
                      <a:lnTo>
                        <a:pt x="12" y="2"/>
                      </a:lnTo>
                      <a:lnTo>
                        <a:pt x="12" y="3"/>
                      </a:lnTo>
                      <a:lnTo>
                        <a:pt x="12" y="3"/>
                      </a:lnTo>
                      <a:lnTo>
                        <a:pt x="13" y="4"/>
                      </a:lnTo>
                      <a:lnTo>
                        <a:pt x="13" y="5"/>
                      </a:lnTo>
                      <a:lnTo>
                        <a:pt x="14" y="6"/>
                      </a:lnTo>
                      <a:lnTo>
                        <a:pt x="15" y="6"/>
                      </a:lnTo>
                      <a:lnTo>
                        <a:pt x="15" y="6"/>
                      </a:lnTo>
                      <a:lnTo>
                        <a:pt x="16" y="7"/>
                      </a:lnTo>
                      <a:lnTo>
                        <a:pt x="17" y="7"/>
                      </a:lnTo>
                      <a:lnTo>
                        <a:pt x="18" y="7"/>
                      </a:lnTo>
                      <a:lnTo>
                        <a:pt x="19" y="7"/>
                      </a:lnTo>
                      <a:lnTo>
                        <a:pt x="20" y="7"/>
                      </a:lnTo>
                      <a:lnTo>
                        <a:pt x="21" y="6"/>
                      </a:lnTo>
                      <a:lnTo>
                        <a:pt x="22" y="6"/>
                      </a:lnTo>
                      <a:lnTo>
                        <a:pt x="22" y="5"/>
                      </a:lnTo>
                      <a:lnTo>
                        <a:pt x="22" y="5"/>
                      </a:lnTo>
                      <a:lnTo>
                        <a:pt x="22" y="4"/>
                      </a:lnTo>
                      <a:lnTo>
                        <a:pt x="22" y="3"/>
                      </a:lnTo>
                      <a:lnTo>
                        <a:pt x="22" y="3"/>
                      </a:lnTo>
                      <a:lnTo>
                        <a:pt x="22" y="2"/>
                      </a:lnTo>
                      <a:lnTo>
                        <a:pt x="21" y="1"/>
                      </a:lnTo>
                      <a:lnTo>
                        <a:pt x="20" y="1"/>
                      </a:lnTo>
                      <a:lnTo>
                        <a:pt x="20" y="1"/>
                      </a:lnTo>
                      <a:lnTo>
                        <a:pt x="19" y="2"/>
                      </a:lnTo>
                      <a:lnTo>
                        <a:pt x="19" y="2"/>
                      </a:lnTo>
                      <a:lnTo>
                        <a:pt x="19" y="2"/>
                      </a:lnTo>
                      <a:lnTo>
                        <a:pt x="20" y="2"/>
                      </a:lnTo>
                      <a:lnTo>
                        <a:pt x="20" y="2"/>
                      </a:lnTo>
                      <a:lnTo>
                        <a:pt x="20" y="2"/>
                      </a:lnTo>
                      <a:lnTo>
                        <a:pt x="20" y="2"/>
                      </a:lnTo>
                      <a:lnTo>
                        <a:pt x="20" y="2"/>
                      </a:lnTo>
                      <a:lnTo>
                        <a:pt x="21" y="2"/>
                      </a:lnTo>
                      <a:lnTo>
                        <a:pt x="21" y="2"/>
                      </a:lnTo>
                      <a:lnTo>
                        <a:pt x="22" y="2"/>
                      </a:lnTo>
                      <a:lnTo>
                        <a:pt x="22" y="2"/>
                      </a:lnTo>
                      <a:lnTo>
                        <a:pt x="22" y="3"/>
                      </a:lnTo>
                      <a:lnTo>
                        <a:pt x="22" y="3"/>
                      </a:lnTo>
                      <a:lnTo>
                        <a:pt x="22" y="4"/>
                      </a:lnTo>
                      <a:lnTo>
                        <a:pt x="22" y="5"/>
                      </a:lnTo>
                      <a:lnTo>
                        <a:pt x="22" y="5"/>
                      </a:lnTo>
                      <a:lnTo>
                        <a:pt x="21" y="6"/>
                      </a:lnTo>
                      <a:lnTo>
                        <a:pt x="20" y="6"/>
                      </a:lnTo>
                      <a:lnTo>
                        <a:pt x="20" y="6"/>
                      </a:lnTo>
                      <a:lnTo>
                        <a:pt x="20" y="7"/>
                      </a:lnTo>
                      <a:lnTo>
                        <a:pt x="19" y="7"/>
                      </a:lnTo>
                      <a:lnTo>
                        <a:pt x="17" y="7"/>
                      </a:lnTo>
                      <a:lnTo>
                        <a:pt x="16" y="6"/>
                      </a:lnTo>
                      <a:lnTo>
                        <a:pt x="14" y="6"/>
                      </a:lnTo>
                      <a:lnTo>
                        <a:pt x="14" y="6"/>
                      </a:lnTo>
                      <a:lnTo>
                        <a:pt x="14" y="5"/>
                      </a:lnTo>
                      <a:lnTo>
                        <a:pt x="13" y="5"/>
                      </a:lnTo>
                      <a:lnTo>
                        <a:pt x="13" y="4"/>
                      </a:lnTo>
                      <a:lnTo>
                        <a:pt x="13" y="3"/>
                      </a:lnTo>
                      <a:lnTo>
                        <a:pt x="13" y="2"/>
                      </a:lnTo>
                      <a:lnTo>
                        <a:pt x="13" y="2"/>
                      </a:lnTo>
                      <a:lnTo>
                        <a:pt x="13" y="1"/>
                      </a:lnTo>
                      <a:lnTo>
                        <a:pt x="12" y="1"/>
                      </a:lnTo>
                      <a:lnTo>
                        <a:pt x="12" y="1"/>
                      </a:lnTo>
                      <a:lnTo>
                        <a:pt x="11" y="0"/>
                      </a:lnTo>
                      <a:lnTo>
                        <a:pt x="10" y="0"/>
                      </a:lnTo>
                      <a:lnTo>
                        <a:pt x="8" y="1"/>
                      </a:lnTo>
                      <a:lnTo>
                        <a:pt x="7" y="1"/>
                      </a:lnTo>
                      <a:lnTo>
                        <a:pt x="7" y="1"/>
                      </a:lnTo>
                      <a:lnTo>
                        <a:pt x="7" y="1"/>
                      </a:lnTo>
                      <a:lnTo>
                        <a:pt x="6" y="2"/>
                      </a:lnTo>
                      <a:lnTo>
                        <a:pt x="5" y="3"/>
                      </a:lnTo>
                      <a:lnTo>
                        <a:pt x="5" y="3"/>
                      </a:lnTo>
                      <a:lnTo>
                        <a:pt x="4" y="4"/>
                      </a:lnTo>
                      <a:lnTo>
                        <a:pt x="4" y="5"/>
                      </a:lnTo>
                      <a:lnTo>
                        <a:pt x="4" y="5"/>
                      </a:lnTo>
                      <a:lnTo>
                        <a:pt x="3" y="5"/>
                      </a:lnTo>
                      <a:lnTo>
                        <a:pt x="3" y="5"/>
                      </a:lnTo>
                      <a:lnTo>
                        <a:pt x="2" y="5"/>
                      </a:lnTo>
                      <a:lnTo>
                        <a:pt x="2" y="5"/>
                      </a:lnTo>
                      <a:lnTo>
                        <a:pt x="1" y="5"/>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89" name="Freeform 1225">
                  <a:extLst>
                    <a:ext uri="{FF2B5EF4-FFF2-40B4-BE49-F238E27FC236}">
                      <a16:creationId xmlns:a16="http://schemas.microsoft.com/office/drawing/2014/main" id="{497B25FE-133A-4A62-8159-55574DA32851}"/>
                    </a:ext>
                  </a:extLst>
                </p:cNvPr>
                <p:cNvSpPr>
                  <a:spLocks/>
                </p:cNvSpPr>
                <p:nvPr/>
              </p:nvSpPr>
              <p:spPr bwMode="auto">
                <a:xfrm>
                  <a:off x="3114" y="1444"/>
                  <a:ext cx="12" cy="5"/>
                </a:xfrm>
                <a:custGeom>
                  <a:avLst/>
                  <a:gdLst>
                    <a:gd name="T0" fmla="*/ 0 w 12"/>
                    <a:gd name="T1" fmla="*/ 5 h 5"/>
                    <a:gd name="T2" fmla="*/ 0 w 12"/>
                    <a:gd name="T3" fmla="*/ 5 h 5"/>
                    <a:gd name="T4" fmla="*/ 0 w 12"/>
                    <a:gd name="T5" fmla="*/ 5 h 5"/>
                    <a:gd name="T6" fmla="*/ 1 w 12"/>
                    <a:gd name="T7" fmla="*/ 5 h 5"/>
                    <a:gd name="T8" fmla="*/ 2 w 12"/>
                    <a:gd name="T9" fmla="*/ 5 h 5"/>
                    <a:gd name="T10" fmla="*/ 3 w 12"/>
                    <a:gd name="T11" fmla="*/ 3 h 5"/>
                    <a:gd name="T12" fmla="*/ 3 w 12"/>
                    <a:gd name="T13" fmla="*/ 3 h 5"/>
                    <a:gd name="T14" fmla="*/ 5 w 12"/>
                    <a:gd name="T15" fmla="*/ 2 h 5"/>
                    <a:gd name="T16" fmla="*/ 6 w 12"/>
                    <a:gd name="T17" fmla="*/ 1 h 5"/>
                    <a:gd name="T18" fmla="*/ 6 w 12"/>
                    <a:gd name="T19" fmla="*/ 1 h 5"/>
                    <a:gd name="T20" fmla="*/ 7 w 12"/>
                    <a:gd name="T21" fmla="*/ 0 h 5"/>
                    <a:gd name="T22" fmla="*/ 9 w 12"/>
                    <a:gd name="T23" fmla="*/ 0 h 5"/>
                    <a:gd name="T24" fmla="*/ 9 w 12"/>
                    <a:gd name="T25" fmla="*/ 0 h 5"/>
                    <a:gd name="T26" fmla="*/ 10 w 12"/>
                    <a:gd name="T27" fmla="*/ 0 h 5"/>
                    <a:gd name="T28" fmla="*/ 11 w 12"/>
                    <a:gd name="T29" fmla="*/ 0 h 5"/>
                    <a:gd name="T30" fmla="*/ 12 w 12"/>
                    <a:gd name="T31" fmla="*/ 1 h 5"/>
                    <a:gd name="T32" fmla="*/ 12 w 12"/>
                    <a:gd name="T33" fmla="*/ 1 h 5"/>
                    <a:gd name="T34" fmla="*/ 12 w 12"/>
                    <a:gd name="T35" fmla="*/ 1 h 5"/>
                    <a:gd name="T36" fmla="*/ 12 w 12"/>
                    <a:gd name="T37" fmla="*/ 1 h 5"/>
                    <a:gd name="T38" fmla="*/ 12 w 12"/>
                    <a:gd name="T39" fmla="*/ 1 h 5"/>
                    <a:gd name="T40" fmla="*/ 12 w 12"/>
                    <a:gd name="T41" fmla="*/ 0 h 5"/>
                    <a:gd name="T42" fmla="*/ 11 w 12"/>
                    <a:gd name="T43" fmla="*/ 0 h 5"/>
                    <a:gd name="T44" fmla="*/ 11 w 12"/>
                    <a:gd name="T45" fmla="*/ 0 h 5"/>
                    <a:gd name="T46" fmla="*/ 10 w 12"/>
                    <a:gd name="T47" fmla="*/ 0 h 5"/>
                    <a:gd name="T48" fmla="*/ 9 w 12"/>
                    <a:gd name="T49" fmla="*/ 0 h 5"/>
                    <a:gd name="T50" fmla="*/ 8 w 12"/>
                    <a:gd name="T51" fmla="*/ 0 h 5"/>
                    <a:gd name="T52" fmla="*/ 8 w 12"/>
                    <a:gd name="T53" fmla="*/ 0 h 5"/>
                    <a:gd name="T54" fmla="*/ 7 w 12"/>
                    <a:gd name="T55" fmla="*/ 0 h 5"/>
                    <a:gd name="T56" fmla="*/ 6 w 12"/>
                    <a:gd name="T57" fmla="*/ 0 h 5"/>
                    <a:gd name="T58" fmla="*/ 5 w 12"/>
                    <a:gd name="T59" fmla="*/ 1 h 5"/>
                    <a:gd name="T60" fmla="*/ 5 w 12"/>
                    <a:gd name="T61" fmla="*/ 1 h 5"/>
                    <a:gd name="T62" fmla="*/ 3 w 12"/>
                    <a:gd name="T63" fmla="*/ 4 h 5"/>
                    <a:gd name="T64" fmla="*/ 2 w 12"/>
                    <a:gd name="T65" fmla="*/ 4 h 5"/>
                    <a:gd name="T66" fmla="*/ 1 w 12"/>
                    <a:gd name="T67" fmla="*/ 5 h 5"/>
                    <a:gd name="T68" fmla="*/ 1 w 12"/>
                    <a:gd name="T69" fmla="*/ 5 h 5"/>
                    <a:gd name="T70" fmla="*/ 0 w 12"/>
                    <a:gd name="T71" fmla="*/ 5 h 5"/>
                    <a:gd name="T72" fmla="*/ 0 w 12"/>
                    <a:gd name="T73" fmla="*/ 5 h 5"/>
                    <a:gd name="T74" fmla="*/ 0 w 12"/>
                    <a:gd name="T7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5">
                      <a:moveTo>
                        <a:pt x="0" y="5"/>
                      </a:moveTo>
                      <a:lnTo>
                        <a:pt x="0" y="5"/>
                      </a:lnTo>
                      <a:lnTo>
                        <a:pt x="0" y="5"/>
                      </a:lnTo>
                      <a:lnTo>
                        <a:pt x="1" y="5"/>
                      </a:lnTo>
                      <a:lnTo>
                        <a:pt x="2" y="5"/>
                      </a:lnTo>
                      <a:lnTo>
                        <a:pt x="3" y="3"/>
                      </a:lnTo>
                      <a:lnTo>
                        <a:pt x="3" y="3"/>
                      </a:lnTo>
                      <a:lnTo>
                        <a:pt x="5" y="2"/>
                      </a:lnTo>
                      <a:lnTo>
                        <a:pt x="6" y="1"/>
                      </a:lnTo>
                      <a:lnTo>
                        <a:pt x="6" y="1"/>
                      </a:lnTo>
                      <a:lnTo>
                        <a:pt x="7" y="0"/>
                      </a:lnTo>
                      <a:lnTo>
                        <a:pt x="9" y="0"/>
                      </a:lnTo>
                      <a:lnTo>
                        <a:pt x="9" y="0"/>
                      </a:lnTo>
                      <a:lnTo>
                        <a:pt x="10" y="0"/>
                      </a:lnTo>
                      <a:lnTo>
                        <a:pt x="11" y="0"/>
                      </a:lnTo>
                      <a:lnTo>
                        <a:pt x="12" y="1"/>
                      </a:lnTo>
                      <a:lnTo>
                        <a:pt x="12" y="1"/>
                      </a:lnTo>
                      <a:lnTo>
                        <a:pt x="12" y="1"/>
                      </a:lnTo>
                      <a:lnTo>
                        <a:pt x="12" y="1"/>
                      </a:lnTo>
                      <a:lnTo>
                        <a:pt x="12" y="1"/>
                      </a:lnTo>
                      <a:lnTo>
                        <a:pt x="12" y="0"/>
                      </a:lnTo>
                      <a:lnTo>
                        <a:pt x="11" y="0"/>
                      </a:lnTo>
                      <a:lnTo>
                        <a:pt x="11" y="0"/>
                      </a:lnTo>
                      <a:lnTo>
                        <a:pt x="10" y="0"/>
                      </a:lnTo>
                      <a:lnTo>
                        <a:pt x="9" y="0"/>
                      </a:lnTo>
                      <a:lnTo>
                        <a:pt x="8" y="0"/>
                      </a:lnTo>
                      <a:lnTo>
                        <a:pt x="8" y="0"/>
                      </a:lnTo>
                      <a:lnTo>
                        <a:pt x="7" y="0"/>
                      </a:lnTo>
                      <a:lnTo>
                        <a:pt x="6" y="0"/>
                      </a:lnTo>
                      <a:lnTo>
                        <a:pt x="5" y="1"/>
                      </a:lnTo>
                      <a:lnTo>
                        <a:pt x="5" y="1"/>
                      </a:lnTo>
                      <a:lnTo>
                        <a:pt x="3" y="4"/>
                      </a:lnTo>
                      <a:lnTo>
                        <a:pt x="2" y="4"/>
                      </a:lnTo>
                      <a:lnTo>
                        <a:pt x="1" y="5"/>
                      </a:lnTo>
                      <a:lnTo>
                        <a:pt x="1" y="5"/>
                      </a:lnTo>
                      <a:lnTo>
                        <a:pt x="0" y="5"/>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90" name="Freeform 1226">
                  <a:extLst>
                    <a:ext uri="{FF2B5EF4-FFF2-40B4-BE49-F238E27FC236}">
                      <a16:creationId xmlns:a16="http://schemas.microsoft.com/office/drawing/2014/main" id="{A89DAE0A-AF33-4CF2-9C1D-14F781C97515}"/>
                    </a:ext>
                  </a:extLst>
                </p:cNvPr>
                <p:cNvSpPr>
                  <a:spLocks/>
                </p:cNvSpPr>
                <p:nvPr/>
              </p:nvSpPr>
              <p:spPr bwMode="auto">
                <a:xfrm>
                  <a:off x="3114" y="1444"/>
                  <a:ext cx="12" cy="5"/>
                </a:xfrm>
                <a:custGeom>
                  <a:avLst/>
                  <a:gdLst>
                    <a:gd name="T0" fmla="*/ 0 w 12"/>
                    <a:gd name="T1" fmla="*/ 5 h 5"/>
                    <a:gd name="T2" fmla="*/ 0 w 12"/>
                    <a:gd name="T3" fmla="*/ 5 h 5"/>
                    <a:gd name="T4" fmla="*/ 0 w 12"/>
                    <a:gd name="T5" fmla="*/ 5 h 5"/>
                    <a:gd name="T6" fmla="*/ 1 w 12"/>
                    <a:gd name="T7" fmla="*/ 5 h 5"/>
                    <a:gd name="T8" fmla="*/ 2 w 12"/>
                    <a:gd name="T9" fmla="*/ 5 h 5"/>
                    <a:gd name="T10" fmla="*/ 3 w 12"/>
                    <a:gd name="T11" fmla="*/ 3 h 5"/>
                    <a:gd name="T12" fmla="*/ 3 w 12"/>
                    <a:gd name="T13" fmla="*/ 3 h 5"/>
                    <a:gd name="T14" fmla="*/ 5 w 12"/>
                    <a:gd name="T15" fmla="*/ 2 h 5"/>
                    <a:gd name="T16" fmla="*/ 6 w 12"/>
                    <a:gd name="T17" fmla="*/ 1 h 5"/>
                    <a:gd name="T18" fmla="*/ 6 w 12"/>
                    <a:gd name="T19" fmla="*/ 1 h 5"/>
                    <a:gd name="T20" fmla="*/ 7 w 12"/>
                    <a:gd name="T21" fmla="*/ 0 h 5"/>
                    <a:gd name="T22" fmla="*/ 9 w 12"/>
                    <a:gd name="T23" fmla="*/ 0 h 5"/>
                    <a:gd name="T24" fmla="*/ 9 w 12"/>
                    <a:gd name="T25" fmla="*/ 0 h 5"/>
                    <a:gd name="T26" fmla="*/ 10 w 12"/>
                    <a:gd name="T27" fmla="*/ 0 h 5"/>
                    <a:gd name="T28" fmla="*/ 11 w 12"/>
                    <a:gd name="T29" fmla="*/ 0 h 5"/>
                    <a:gd name="T30" fmla="*/ 12 w 12"/>
                    <a:gd name="T31" fmla="*/ 1 h 5"/>
                    <a:gd name="T32" fmla="*/ 12 w 12"/>
                    <a:gd name="T33" fmla="*/ 1 h 5"/>
                    <a:gd name="T34" fmla="*/ 12 w 12"/>
                    <a:gd name="T35" fmla="*/ 1 h 5"/>
                    <a:gd name="T36" fmla="*/ 12 w 12"/>
                    <a:gd name="T37" fmla="*/ 1 h 5"/>
                    <a:gd name="T38" fmla="*/ 12 w 12"/>
                    <a:gd name="T39" fmla="*/ 1 h 5"/>
                    <a:gd name="T40" fmla="*/ 12 w 12"/>
                    <a:gd name="T41" fmla="*/ 0 h 5"/>
                    <a:gd name="T42" fmla="*/ 11 w 12"/>
                    <a:gd name="T43" fmla="*/ 0 h 5"/>
                    <a:gd name="T44" fmla="*/ 11 w 12"/>
                    <a:gd name="T45" fmla="*/ 0 h 5"/>
                    <a:gd name="T46" fmla="*/ 10 w 12"/>
                    <a:gd name="T47" fmla="*/ 0 h 5"/>
                    <a:gd name="T48" fmla="*/ 9 w 12"/>
                    <a:gd name="T49" fmla="*/ 0 h 5"/>
                    <a:gd name="T50" fmla="*/ 8 w 12"/>
                    <a:gd name="T51" fmla="*/ 0 h 5"/>
                    <a:gd name="T52" fmla="*/ 8 w 12"/>
                    <a:gd name="T53" fmla="*/ 0 h 5"/>
                    <a:gd name="T54" fmla="*/ 7 w 12"/>
                    <a:gd name="T55" fmla="*/ 0 h 5"/>
                    <a:gd name="T56" fmla="*/ 6 w 12"/>
                    <a:gd name="T57" fmla="*/ 0 h 5"/>
                    <a:gd name="T58" fmla="*/ 5 w 12"/>
                    <a:gd name="T59" fmla="*/ 1 h 5"/>
                    <a:gd name="T60" fmla="*/ 5 w 12"/>
                    <a:gd name="T61" fmla="*/ 1 h 5"/>
                    <a:gd name="T62" fmla="*/ 3 w 12"/>
                    <a:gd name="T63" fmla="*/ 4 h 5"/>
                    <a:gd name="T64" fmla="*/ 2 w 12"/>
                    <a:gd name="T65" fmla="*/ 4 h 5"/>
                    <a:gd name="T66" fmla="*/ 1 w 12"/>
                    <a:gd name="T67" fmla="*/ 5 h 5"/>
                    <a:gd name="T68" fmla="*/ 1 w 12"/>
                    <a:gd name="T69" fmla="*/ 5 h 5"/>
                    <a:gd name="T70" fmla="*/ 0 w 12"/>
                    <a:gd name="T71" fmla="*/ 5 h 5"/>
                    <a:gd name="T72" fmla="*/ 0 w 12"/>
                    <a:gd name="T73" fmla="*/ 5 h 5"/>
                    <a:gd name="T74" fmla="*/ 0 w 12"/>
                    <a:gd name="T7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5">
                      <a:moveTo>
                        <a:pt x="0" y="5"/>
                      </a:moveTo>
                      <a:lnTo>
                        <a:pt x="0" y="5"/>
                      </a:lnTo>
                      <a:lnTo>
                        <a:pt x="0" y="5"/>
                      </a:lnTo>
                      <a:lnTo>
                        <a:pt x="1" y="5"/>
                      </a:lnTo>
                      <a:lnTo>
                        <a:pt x="2" y="5"/>
                      </a:lnTo>
                      <a:lnTo>
                        <a:pt x="3" y="3"/>
                      </a:lnTo>
                      <a:lnTo>
                        <a:pt x="3" y="3"/>
                      </a:lnTo>
                      <a:lnTo>
                        <a:pt x="5" y="2"/>
                      </a:lnTo>
                      <a:lnTo>
                        <a:pt x="6" y="1"/>
                      </a:lnTo>
                      <a:lnTo>
                        <a:pt x="6" y="1"/>
                      </a:lnTo>
                      <a:lnTo>
                        <a:pt x="7" y="0"/>
                      </a:lnTo>
                      <a:lnTo>
                        <a:pt x="9" y="0"/>
                      </a:lnTo>
                      <a:lnTo>
                        <a:pt x="9" y="0"/>
                      </a:lnTo>
                      <a:lnTo>
                        <a:pt x="10" y="0"/>
                      </a:lnTo>
                      <a:lnTo>
                        <a:pt x="11" y="0"/>
                      </a:lnTo>
                      <a:lnTo>
                        <a:pt x="12" y="1"/>
                      </a:lnTo>
                      <a:lnTo>
                        <a:pt x="12" y="1"/>
                      </a:lnTo>
                      <a:lnTo>
                        <a:pt x="12" y="1"/>
                      </a:lnTo>
                      <a:lnTo>
                        <a:pt x="12" y="1"/>
                      </a:lnTo>
                      <a:lnTo>
                        <a:pt x="12" y="1"/>
                      </a:lnTo>
                      <a:lnTo>
                        <a:pt x="12" y="0"/>
                      </a:lnTo>
                      <a:lnTo>
                        <a:pt x="11" y="0"/>
                      </a:lnTo>
                      <a:lnTo>
                        <a:pt x="11" y="0"/>
                      </a:lnTo>
                      <a:lnTo>
                        <a:pt x="10" y="0"/>
                      </a:lnTo>
                      <a:lnTo>
                        <a:pt x="9" y="0"/>
                      </a:lnTo>
                      <a:lnTo>
                        <a:pt x="8" y="0"/>
                      </a:lnTo>
                      <a:lnTo>
                        <a:pt x="8" y="0"/>
                      </a:lnTo>
                      <a:lnTo>
                        <a:pt x="7" y="0"/>
                      </a:lnTo>
                      <a:lnTo>
                        <a:pt x="6" y="0"/>
                      </a:lnTo>
                      <a:lnTo>
                        <a:pt x="5" y="1"/>
                      </a:lnTo>
                      <a:lnTo>
                        <a:pt x="5" y="1"/>
                      </a:lnTo>
                      <a:lnTo>
                        <a:pt x="3" y="4"/>
                      </a:lnTo>
                      <a:lnTo>
                        <a:pt x="2" y="4"/>
                      </a:lnTo>
                      <a:lnTo>
                        <a:pt x="1" y="5"/>
                      </a:lnTo>
                      <a:lnTo>
                        <a:pt x="1" y="5"/>
                      </a:lnTo>
                      <a:lnTo>
                        <a:pt x="0" y="5"/>
                      </a:lnTo>
                      <a:lnTo>
                        <a:pt x="0" y="5"/>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91" name="Freeform 1227">
                  <a:extLst>
                    <a:ext uri="{FF2B5EF4-FFF2-40B4-BE49-F238E27FC236}">
                      <a16:creationId xmlns:a16="http://schemas.microsoft.com/office/drawing/2014/main" id="{53DA36F6-364B-4DE0-B683-12FC7089A8EF}"/>
                    </a:ext>
                  </a:extLst>
                </p:cNvPr>
                <p:cNvSpPr>
                  <a:spLocks/>
                </p:cNvSpPr>
                <p:nvPr/>
              </p:nvSpPr>
              <p:spPr bwMode="auto">
                <a:xfrm>
                  <a:off x="3125" y="1444"/>
                  <a:ext cx="10" cy="6"/>
                </a:xfrm>
                <a:custGeom>
                  <a:avLst/>
                  <a:gdLst>
                    <a:gd name="T0" fmla="*/ 0 w 10"/>
                    <a:gd name="T1" fmla="*/ 0 h 6"/>
                    <a:gd name="T2" fmla="*/ 0 w 10"/>
                    <a:gd name="T3" fmla="*/ 0 h 6"/>
                    <a:gd name="T4" fmla="*/ 1 w 10"/>
                    <a:gd name="T5" fmla="*/ 2 h 6"/>
                    <a:gd name="T6" fmla="*/ 2 w 10"/>
                    <a:gd name="T7" fmla="*/ 4 h 6"/>
                    <a:gd name="T8" fmla="*/ 2 w 10"/>
                    <a:gd name="T9" fmla="*/ 5 h 6"/>
                    <a:gd name="T10" fmla="*/ 3 w 10"/>
                    <a:gd name="T11" fmla="*/ 5 h 6"/>
                    <a:gd name="T12" fmla="*/ 3 w 10"/>
                    <a:gd name="T13" fmla="*/ 6 h 6"/>
                    <a:gd name="T14" fmla="*/ 5 w 10"/>
                    <a:gd name="T15" fmla="*/ 6 h 6"/>
                    <a:gd name="T16" fmla="*/ 5 w 10"/>
                    <a:gd name="T17" fmla="*/ 6 h 6"/>
                    <a:gd name="T18" fmla="*/ 5 w 10"/>
                    <a:gd name="T19" fmla="*/ 6 h 6"/>
                    <a:gd name="T20" fmla="*/ 6 w 10"/>
                    <a:gd name="T21" fmla="*/ 6 h 6"/>
                    <a:gd name="T22" fmla="*/ 7 w 10"/>
                    <a:gd name="T23" fmla="*/ 6 h 6"/>
                    <a:gd name="T24" fmla="*/ 8 w 10"/>
                    <a:gd name="T25" fmla="*/ 6 h 6"/>
                    <a:gd name="T26" fmla="*/ 8 w 10"/>
                    <a:gd name="T27" fmla="*/ 5 h 6"/>
                    <a:gd name="T28" fmla="*/ 9 w 10"/>
                    <a:gd name="T29" fmla="*/ 4 h 6"/>
                    <a:gd name="T30" fmla="*/ 9 w 10"/>
                    <a:gd name="T31" fmla="*/ 4 h 6"/>
                    <a:gd name="T32" fmla="*/ 10 w 10"/>
                    <a:gd name="T33" fmla="*/ 3 h 6"/>
                    <a:gd name="T34" fmla="*/ 10 w 10"/>
                    <a:gd name="T35" fmla="*/ 3 h 6"/>
                    <a:gd name="T36" fmla="*/ 9 w 10"/>
                    <a:gd name="T37" fmla="*/ 3 h 6"/>
                    <a:gd name="T38" fmla="*/ 9 w 10"/>
                    <a:gd name="T39" fmla="*/ 3 h 6"/>
                    <a:gd name="T40" fmla="*/ 9 w 10"/>
                    <a:gd name="T41" fmla="*/ 3 h 6"/>
                    <a:gd name="T42" fmla="*/ 9 w 10"/>
                    <a:gd name="T43" fmla="*/ 4 h 6"/>
                    <a:gd name="T44" fmla="*/ 8 w 10"/>
                    <a:gd name="T45" fmla="*/ 5 h 6"/>
                    <a:gd name="T46" fmla="*/ 8 w 10"/>
                    <a:gd name="T47" fmla="*/ 5 h 6"/>
                    <a:gd name="T48" fmla="*/ 7 w 10"/>
                    <a:gd name="T49" fmla="*/ 6 h 6"/>
                    <a:gd name="T50" fmla="*/ 6 w 10"/>
                    <a:gd name="T51" fmla="*/ 6 h 6"/>
                    <a:gd name="T52" fmla="*/ 5 w 10"/>
                    <a:gd name="T53" fmla="*/ 6 h 6"/>
                    <a:gd name="T54" fmla="*/ 4 w 10"/>
                    <a:gd name="T55" fmla="*/ 6 h 6"/>
                    <a:gd name="T56" fmla="*/ 3 w 10"/>
                    <a:gd name="T57" fmla="*/ 5 h 6"/>
                    <a:gd name="T58" fmla="*/ 3 w 10"/>
                    <a:gd name="T59" fmla="*/ 5 h 6"/>
                    <a:gd name="T60" fmla="*/ 3 w 10"/>
                    <a:gd name="T61" fmla="*/ 5 h 6"/>
                    <a:gd name="T62" fmla="*/ 2 w 10"/>
                    <a:gd name="T63" fmla="*/ 4 h 6"/>
                    <a:gd name="T64" fmla="*/ 1 w 10"/>
                    <a:gd name="T65" fmla="*/ 3 h 6"/>
                    <a:gd name="T66" fmla="*/ 1 w 10"/>
                    <a:gd name="T67" fmla="*/ 0 h 6"/>
                    <a:gd name="T68" fmla="*/ 1 w 10"/>
                    <a:gd name="T69" fmla="*/ 0 h 6"/>
                    <a:gd name="T70" fmla="*/ 0 w 10"/>
                    <a:gd name="T7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6">
                      <a:moveTo>
                        <a:pt x="0" y="0"/>
                      </a:moveTo>
                      <a:lnTo>
                        <a:pt x="0" y="0"/>
                      </a:lnTo>
                      <a:lnTo>
                        <a:pt x="1" y="2"/>
                      </a:lnTo>
                      <a:lnTo>
                        <a:pt x="2" y="4"/>
                      </a:lnTo>
                      <a:lnTo>
                        <a:pt x="2" y="5"/>
                      </a:lnTo>
                      <a:lnTo>
                        <a:pt x="3" y="5"/>
                      </a:lnTo>
                      <a:lnTo>
                        <a:pt x="3" y="6"/>
                      </a:lnTo>
                      <a:lnTo>
                        <a:pt x="5" y="6"/>
                      </a:lnTo>
                      <a:lnTo>
                        <a:pt x="5" y="6"/>
                      </a:lnTo>
                      <a:lnTo>
                        <a:pt x="5" y="6"/>
                      </a:lnTo>
                      <a:lnTo>
                        <a:pt x="6" y="6"/>
                      </a:lnTo>
                      <a:lnTo>
                        <a:pt x="7" y="6"/>
                      </a:lnTo>
                      <a:lnTo>
                        <a:pt x="8" y="6"/>
                      </a:lnTo>
                      <a:lnTo>
                        <a:pt x="8" y="5"/>
                      </a:lnTo>
                      <a:lnTo>
                        <a:pt x="9" y="4"/>
                      </a:lnTo>
                      <a:lnTo>
                        <a:pt x="9" y="4"/>
                      </a:lnTo>
                      <a:lnTo>
                        <a:pt x="10" y="3"/>
                      </a:lnTo>
                      <a:lnTo>
                        <a:pt x="10" y="3"/>
                      </a:lnTo>
                      <a:lnTo>
                        <a:pt x="9" y="3"/>
                      </a:lnTo>
                      <a:lnTo>
                        <a:pt x="9" y="3"/>
                      </a:lnTo>
                      <a:lnTo>
                        <a:pt x="9" y="3"/>
                      </a:lnTo>
                      <a:lnTo>
                        <a:pt x="9" y="4"/>
                      </a:lnTo>
                      <a:lnTo>
                        <a:pt x="8" y="5"/>
                      </a:lnTo>
                      <a:lnTo>
                        <a:pt x="8" y="5"/>
                      </a:lnTo>
                      <a:lnTo>
                        <a:pt x="7" y="6"/>
                      </a:lnTo>
                      <a:lnTo>
                        <a:pt x="6" y="6"/>
                      </a:lnTo>
                      <a:lnTo>
                        <a:pt x="5" y="6"/>
                      </a:lnTo>
                      <a:lnTo>
                        <a:pt x="4" y="6"/>
                      </a:lnTo>
                      <a:lnTo>
                        <a:pt x="3" y="5"/>
                      </a:lnTo>
                      <a:lnTo>
                        <a:pt x="3" y="5"/>
                      </a:lnTo>
                      <a:lnTo>
                        <a:pt x="3" y="5"/>
                      </a:lnTo>
                      <a:lnTo>
                        <a:pt x="2" y="4"/>
                      </a:lnTo>
                      <a:lnTo>
                        <a:pt x="1" y="3"/>
                      </a:lnTo>
                      <a:lnTo>
                        <a:pt x="1" y="0"/>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92" name="Freeform 1228">
                  <a:extLst>
                    <a:ext uri="{FF2B5EF4-FFF2-40B4-BE49-F238E27FC236}">
                      <a16:creationId xmlns:a16="http://schemas.microsoft.com/office/drawing/2014/main" id="{700AEC7F-25A9-43F0-B79F-C7C471981947}"/>
                    </a:ext>
                  </a:extLst>
                </p:cNvPr>
                <p:cNvSpPr>
                  <a:spLocks/>
                </p:cNvSpPr>
                <p:nvPr/>
              </p:nvSpPr>
              <p:spPr bwMode="auto">
                <a:xfrm>
                  <a:off x="3125" y="1444"/>
                  <a:ext cx="10" cy="6"/>
                </a:xfrm>
                <a:custGeom>
                  <a:avLst/>
                  <a:gdLst>
                    <a:gd name="T0" fmla="*/ 0 w 10"/>
                    <a:gd name="T1" fmla="*/ 0 h 6"/>
                    <a:gd name="T2" fmla="*/ 0 w 10"/>
                    <a:gd name="T3" fmla="*/ 0 h 6"/>
                    <a:gd name="T4" fmla="*/ 1 w 10"/>
                    <a:gd name="T5" fmla="*/ 2 h 6"/>
                    <a:gd name="T6" fmla="*/ 2 w 10"/>
                    <a:gd name="T7" fmla="*/ 4 h 6"/>
                    <a:gd name="T8" fmla="*/ 2 w 10"/>
                    <a:gd name="T9" fmla="*/ 5 h 6"/>
                    <a:gd name="T10" fmla="*/ 3 w 10"/>
                    <a:gd name="T11" fmla="*/ 5 h 6"/>
                    <a:gd name="T12" fmla="*/ 3 w 10"/>
                    <a:gd name="T13" fmla="*/ 6 h 6"/>
                    <a:gd name="T14" fmla="*/ 5 w 10"/>
                    <a:gd name="T15" fmla="*/ 6 h 6"/>
                    <a:gd name="T16" fmla="*/ 5 w 10"/>
                    <a:gd name="T17" fmla="*/ 6 h 6"/>
                    <a:gd name="T18" fmla="*/ 5 w 10"/>
                    <a:gd name="T19" fmla="*/ 6 h 6"/>
                    <a:gd name="T20" fmla="*/ 6 w 10"/>
                    <a:gd name="T21" fmla="*/ 6 h 6"/>
                    <a:gd name="T22" fmla="*/ 7 w 10"/>
                    <a:gd name="T23" fmla="*/ 6 h 6"/>
                    <a:gd name="T24" fmla="*/ 8 w 10"/>
                    <a:gd name="T25" fmla="*/ 6 h 6"/>
                    <a:gd name="T26" fmla="*/ 8 w 10"/>
                    <a:gd name="T27" fmla="*/ 5 h 6"/>
                    <a:gd name="T28" fmla="*/ 9 w 10"/>
                    <a:gd name="T29" fmla="*/ 4 h 6"/>
                    <a:gd name="T30" fmla="*/ 9 w 10"/>
                    <a:gd name="T31" fmla="*/ 4 h 6"/>
                    <a:gd name="T32" fmla="*/ 10 w 10"/>
                    <a:gd name="T33" fmla="*/ 3 h 6"/>
                    <a:gd name="T34" fmla="*/ 10 w 10"/>
                    <a:gd name="T35" fmla="*/ 3 h 6"/>
                    <a:gd name="T36" fmla="*/ 9 w 10"/>
                    <a:gd name="T37" fmla="*/ 3 h 6"/>
                    <a:gd name="T38" fmla="*/ 9 w 10"/>
                    <a:gd name="T39" fmla="*/ 3 h 6"/>
                    <a:gd name="T40" fmla="*/ 9 w 10"/>
                    <a:gd name="T41" fmla="*/ 3 h 6"/>
                    <a:gd name="T42" fmla="*/ 9 w 10"/>
                    <a:gd name="T43" fmla="*/ 4 h 6"/>
                    <a:gd name="T44" fmla="*/ 8 w 10"/>
                    <a:gd name="T45" fmla="*/ 5 h 6"/>
                    <a:gd name="T46" fmla="*/ 8 w 10"/>
                    <a:gd name="T47" fmla="*/ 5 h 6"/>
                    <a:gd name="T48" fmla="*/ 7 w 10"/>
                    <a:gd name="T49" fmla="*/ 6 h 6"/>
                    <a:gd name="T50" fmla="*/ 6 w 10"/>
                    <a:gd name="T51" fmla="*/ 6 h 6"/>
                    <a:gd name="T52" fmla="*/ 5 w 10"/>
                    <a:gd name="T53" fmla="*/ 6 h 6"/>
                    <a:gd name="T54" fmla="*/ 4 w 10"/>
                    <a:gd name="T55" fmla="*/ 6 h 6"/>
                    <a:gd name="T56" fmla="*/ 3 w 10"/>
                    <a:gd name="T57" fmla="*/ 5 h 6"/>
                    <a:gd name="T58" fmla="*/ 3 w 10"/>
                    <a:gd name="T59" fmla="*/ 5 h 6"/>
                    <a:gd name="T60" fmla="*/ 3 w 10"/>
                    <a:gd name="T61" fmla="*/ 5 h 6"/>
                    <a:gd name="T62" fmla="*/ 2 w 10"/>
                    <a:gd name="T63" fmla="*/ 4 h 6"/>
                    <a:gd name="T64" fmla="*/ 1 w 10"/>
                    <a:gd name="T65" fmla="*/ 3 h 6"/>
                    <a:gd name="T66" fmla="*/ 1 w 10"/>
                    <a:gd name="T67" fmla="*/ 0 h 6"/>
                    <a:gd name="T68" fmla="*/ 1 w 10"/>
                    <a:gd name="T69" fmla="*/ 0 h 6"/>
                    <a:gd name="T70" fmla="*/ 0 w 10"/>
                    <a:gd name="T7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6">
                      <a:moveTo>
                        <a:pt x="0" y="0"/>
                      </a:moveTo>
                      <a:lnTo>
                        <a:pt x="0" y="0"/>
                      </a:lnTo>
                      <a:lnTo>
                        <a:pt x="1" y="2"/>
                      </a:lnTo>
                      <a:lnTo>
                        <a:pt x="2" y="4"/>
                      </a:lnTo>
                      <a:lnTo>
                        <a:pt x="2" y="5"/>
                      </a:lnTo>
                      <a:lnTo>
                        <a:pt x="3" y="5"/>
                      </a:lnTo>
                      <a:lnTo>
                        <a:pt x="3" y="6"/>
                      </a:lnTo>
                      <a:lnTo>
                        <a:pt x="5" y="6"/>
                      </a:lnTo>
                      <a:lnTo>
                        <a:pt x="5" y="6"/>
                      </a:lnTo>
                      <a:lnTo>
                        <a:pt x="5" y="6"/>
                      </a:lnTo>
                      <a:lnTo>
                        <a:pt x="6" y="6"/>
                      </a:lnTo>
                      <a:lnTo>
                        <a:pt x="7" y="6"/>
                      </a:lnTo>
                      <a:lnTo>
                        <a:pt x="8" y="6"/>
                      </a:lnTo>
                      <a:lnTo>
                        <a:pt x="8" y="5"/>
                      </a:lnTo>
                      <a:lnTo>
                        <a:pt x="9" y="4"/>
                      </a:lnTo>
                      <a:lnTo>
                        <a:pt x="9" y="4"/>
                      </a:lnTo>
                      <a:lnTo>
                        <a:pt x="10" y="3"/>
                      </a:lnTo>
                      <a:lnTo>
                        <a:pt x="10" y="3"/>
                      </a:lnTo>
                      <a:lnTo>
                        <a:pt x="9" y="3"/>
                      </a:lnTo>
                      <a:lnTo>
                        <a:pt x="9" y="3"/>
                      </a:lnTo>
                      <a:lnTo>
                        <a:pt x="9" y="3"/>
                      </a:lnTo>
                      <a:lnTo>
                        <a:pt x="9" y="4"/>
                      </a:lnTo>
                      <a:lnTo>
                        <a:pt x="8" y="5"/>
                      </a:lnTo>
                      <a:lnTo>
                        <a:pt x="8" y="5"/>
                      </a:lnTo>
                      <a:lnTo>
                        <a:pt x="7" y="6"/>
                      </a:lnTo>
                      <a:lnTo>
                        <a:pt x="6" y="6"/>
                      </a:lnTo>
                      <a:lnTo>
                        <a:pt x="5" y="6"/>
                      </a:lnTo>
                      <a:lnTo>
                        <a:pt x="4" y="6"/>
                      </a:lnTo>
                      <a:lnTo>
                        <a:pt x="3" y="5"/>
                      </a:lnTo>
                      <a:lnTo>
                        <a:pt x="3" y="5"/>
                      </a:lnTo>
                      <a:lnTo>
                        <a:pt x="3" y="5"/>
                      </a:lnTo>
                      <a:lnTo>
                        <a:pt x="2" y="4"/>
                      </a:lnTo>
                      <a:lnTo>
                        <a:pt x="1" y="3"/>
                      </a:lnTo>
                      <a:lnTo>
                        <a:pt x="1"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93" name="Freeform 1229">
                  <a:extLst>
                    <a:ext uri="{FF2B5EF4-FFF2-40B4-BE49-F238E27FC236}">
                      <a16:creationId xmlns:a16="http://schemas.microsoft.com/office/drawing/2014/main" id="{084839D5-1AC3-4B7E-B9CB-D6B921220F76}"/>
                    </a:ext>
                  </a:extLst>
                </p:cNvPr>
                <p:cNvSpPr>
                  <a:spLocks/>
                </p:cNvSpPr>
                <p:nvPr/>
              </p:nvSpPr>
              <p:spPr bwMode="auto">
                <a:xfrm>
                  <a:off x="3113" y="1442"/>
                  <a:ext cx="1" cy="3"/>
                </a:xfrm>
                <a:custGeom>
                  <a:avLst/>
                  <a:gdLst>
                    <a:gd name="T0" fmla="*/ 0 w 1"/>
                    <a:gd name="T1" fmla="*/ 0 h 3"/>
                    <a:gd name="T2" fmla="*/ 0 w 1"/>
                    <a:gd name="T3" fmla="*/ 0 h 3"/>
                    <a:gd name="T4" fmla="*/ 0 w 1"/>
                    <a:gd name="T5" fmla="*/ 1 h 3"/>
                    <a:gd name="T6" fmla="*/ 0 w 1"/>
                    <a:gd name="T7" fmla="*/ 1 h 3"/>
                    <a:gd name="T8" fmla="*/ 0 w 1"/>
                    <a:gd name="T9" fmla="*/ 1 h 3"/>
                    <a:gd name="T10" fmla="*/ 0 w 1"/>
                    <a:gd name="T11" fmla="*/ 1 h 3"/>
                    <a:gd name="T12" fmla="*/ 0 w 1"/>
                    <a:gd name="T13" fmla="*/ 2 h 3"/>
                    <a:gd name="T14" fmla="*/ 0 w 1"/>
                    <a:gd name="T15" fmla="*/ 3 h 3"/>
                    <a:gd name="T16" fmla="*/ 0 w 1"/>
                    <a:gd name="T17" fmla="*/ 3 h 3"/>
                    <a:gd name="T18" fmla="*/ 1 w 1"/>
                    <a:gd name="T19" fmla="*/ 3 h 3"/>
                    <a:gd name="T20" fmla="*/ 1 w 1"/>
                    <a:gd name="T21" fmla="*/ 2 h 3"/>
                    <a:gd name="T22" fmla="*/ 1 w 1"/>
                    <a:gd name="T23" fmla="*/ 2 h 3"/>
                    <a:gd name="T24" fmla="*/ 0 w 1"/>
                    <a:gd name="T25" fmla="*/ 1 h 3"/>
                    <a:gd name="T26" fmla="*/ 0 w 1"/>
                    <a:gd name="T27" fmla="*/ 1 h 3"/>
                    <a:gd name="T28" fmla="*/ 1 w 1"/>
                    <a:gd name="T29" fmla="*/ 0 h 3"/>
                    <a:gd name="T30" fmla="*/ 1 w 1"/>
                    <a:gd name="T31" fmla="*/ 0 h 3"/>
                    <a:gd name="T32" fmla="*/ 0 w 1"/>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3">
                      <a:moveTo>
                        <a:pt x="0" y="0"/>
                      </a:moveTo>
                      <a:lnTo>
                        <a:pt x="0" y="0"/>
                      </a:lnTo>
                      <a:lnTo>
                        <a:pt x="0" y="1"/>
                      </a:lnTo>
                      <a:lnTo>
                        <a:pt x="0" y="1"/>
                      </a:lnTo>
                      <a:lnTo>
                        <a:pt x="0" y="1"/>
                      </a:lnTo>
                      <a:lnTo>
                        <a:pt x="0" y="1"/>
                      </a:lnTo>
                      <a:lnTo>
                        <a:pt x="0" y="2"/>
                      </a:lnTo>
                      <a:lnTo>
                        <a:pt x="0" y="3"/>
                      </a:lnTo>
                      <a:lnTo>
                        <a:pt x="0" y="3"/>
                      </a:lnTo>
                      <a:lnTo>
                        <a:pt x="1" y="3"/>
                      </a:lnTo>
                      <a:lnTo>
                        <a:pt x="1" y="2"/>
                      </a:lnTo>
                      <a:lnTo>
                        <a:pt x="1" y="2"/>
                      </a:lnTo>
                      <a:lnTo>
                        <a:pt x="0" y="1"/>
                      </a:lnTo>
                      <a:lnTo>
                        <a:pt x="0" y="1"/>
                      </a:lnTo>
                      <a:lnTo>
                        <a:pt x="1" y="0"/>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94" name="Freeform 1230">
                  <a:extLst>
                    <a:ext uri="{FF2B5EF4-FFF2-40B4-BE49-F238E27FC236}">
                      <a16:creationId xmlns:a16="http://schemas.microsoft.com/office/drawing/2014/main" id="{3D44F540-1015-4D1D-9299-3984B17616C2}"/>
                    </a:ext>
                  </a:extLst>
                </p:cNvPr>
                <p:cNvSpPr>
                  <a:spLocks/>
                </p:cNvSpPr>
                <p:nvPr/>
              </p:nvSpPr>
              <p:spPr bwMode="auto">
                <a:xfrm>
                  <a:off x="3113" y="1442"/>
                  <a:ext cx="1" cy="3"/>
                </a:xfrm>
                <a:custGeom>
                  <a:avLst/>
                  <a:gdLst>
                    <a:gd name="T0" fmla="*/ 0 w 1"/>
                    <a:gd name="T1" fmla="*/ 0 h 3"/>
                    <a:gd name="T2" fmla="*/ 0 w 1"/>
                    <a:gd name="T3" fmla="*/ 0 h 3"/>
                    <a:gd name="T4" fmla="*/ 0 w 1"/>
                    <a:gd name="T5" fmla="*/ 1 h 3"/>
                    <a:gd name="T6" fmla="*/ 0 w 1"/>
                    <a:gd name="T7" fmla="*/ 1 h 3"/>
                    <a:gd name="T8" fmla="*/ 0 w 1"/>
                    <a:gd name="T9" fmla="*/ 1 h 3"/>
                    <a:gd name="T10" fmla="*/ 0 w 1"/>
                    <a:gd name="T11" fmla="*/ 1 h 3"/>
                    <a:gd name="T12" fmla="*/ 0 w 1"/>
                    <a:gd name="T13" fmla="*/ 2 h 3"/>
                    <a:gd name="T14" fmla="*/ 0 w 1"/>
                    <a:gd name="T15" fmla="*/ 3 h 3"/>
                    <a:gd name="T16" fmla="*/ 0 w 1"/>
                    <a:gd name="T17" fmla="*/ 3 h 3"/>
                    <a:gd name="T18" fmla="*/ 1 w 1"/>
                    <a:gd name="T19" fmla="*/ 3 h 3"/>
                    <a:gd name="T20" fmla="*/ 1 w 1"/>
                    <a:gd name="T21" fmla="*/ 2 h 3"/>
                    <a:gd name="T22" fmla="*/ 1 w 1"/>
                    <a:gd name="T23" fmla="*/ 2 h 3"/>
                    <a:gd name="T24" fmla="*/ 0 w 1"/>
                    <a:gd name="T25" fmla="*/ 1 h 3"/>
                    <a:gd name="T26" fmla="*/ 0 w 1"/>
                    <a:gd name="T27" fmla="*/ 1 h 3"/>
                    <a:gd name="T28" fmla="*/ 1 w 1"/>
                    <a:gd name="T29" fmla="*/ 0 h 3"/>
                    <a:gd name="T30" fmla="*/ 1 w 1"/>
                    <a:gd name="T31" fmla="*/ 0 h 3"/>
                    <a:gd name="T32" fmla="*/ 0 w 1"/>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3">
                      <a:moveTo>
                        <a:pt x="0" y="0"/>
                      </a:moveTo>
                      <a:lnTo>
                        <a:pt x="0" y="0"/>
                      </a:lnTo>
                      <a:lnTo>
                        <a:pt x="0" y="1"/>
                      </a:lnTo>
                      <a:lnTo>
                        <a:pt x="0" y="1"/>
                      </a:lnTo>
                      <a:lnTo>
                        <a:pt x="0" y="1"/>
                      </a:lnTo>
                      <a:lnTo>
                        <a:pt x="0" y="1"/>
                      </a:lnTo>
                      <a:lnTo>
                        <a:pt x="0" y="2"/>
                      </a:lnTo>
                      <a:lnTo>
                        <a:pt x="0" y="3"/>
                      </a:lnTo>
                      <a:lnTo>
                        <a:pt x="0" y="3"/>
                      </a:lnTo>
                      <a:lnTo>
                        <a:pt x="1" y="3"/>
                      </a:lnTo>
                      <a:lnTo>
                        <a:pt x="1" y="2"/>
                      </a:lnTo>
                      <a:lnTo>
                        <a:pt x="1" y="2"/>
                      </a:lnTo>
                      <a:lnTo>
                        <a:pt x="0" y="1"/>
                      </a:lnTo>
                      <a:lnTo>
                        <a:pt x="0" y="1"/>
                      </a:lnTo>
                      <a:lnTo>
                        <a:pt x="1"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7405" name="Group 1341">
                <a:extLst>
                  <a:ext uri="{FF2B5EF4-FFF2-40B4-BE49-F238E27FC236}">
                    <a16:creationId xmlns:a16="http://schemas.microsoft.com/office/drawing/2014/main" id="{8C29AFF9-BE24-4F42-BD92-59BC08F0CAE0}"/>
                  </a:ext>
                </a:extLst>
              </p:cNvPr>
              <p:cNvGrpSpPr>
                <a:grpSpLocks/>
              </p:cNvGrpSpPr>
              <p:nvPr/>
            </p:nvGrpSpPr>
            <p:grpSpPr bwMode="auto">
              <a:xfrm>
                <a:off x="3210" y="1393"/>
                <a:ext cx="102" cy="104"/>
                <a:chOff x="3210" y="1393"/>
                <a:chExt cx="102" cy="104"/>
              </a:xfrm>
            </p:grpSpPr>
            <p:sp>
              <p:nvSpPr>
                <p:cNvPr id="217296" name="Freeform 1232">
                  <a:extLst>
                    <a:ext uri="{FF2B5EF4-FFF2-40B4-BE49-F238E27FC236}">
                      <a16:creationId xmlns:a16="http://schemas.microsoft.com/office/drawing/2014/main" id="{D81CFC3F-267D-4E46-83A1-F14B6A4376C1}"/>
                    </a:ext>
                  </a:extLst>
                </p:cNvPr>
                <p:cNvSpPr>
                  <a:spLocks/>
                </p:cNvSpPr>
                <p:nvPr/>
              </p:nvSpPr>
              <p:spPr bwMode="auto">
                <a:xfrm>
                  <a:off x="3210" y="1393"/>
                  <a:ext cx="102" cy="66"/>
                </a:xfrm>
                <a:custGeom>
                  <a:avLst/>
                  <a:gdLst>
                    <a:gd name="T0" fmla="*/ 99 w 102"/>
                    <a:gd name="T1" fmla="*/ 44 h 66"/>
                    <a:gd name="T2" fmla="*/ 96 w 102"/>
                    <a:gd name="T3" fmla="*/ 38 h 66"/>
                    <a:gd name="T4" fmla="*/ 93 w 102"/>
                    <a:gd name="T5" fmla="*/ 37 h 66"/>
                    <a:gd name="T6" fmla="*/ 95 w 102"/>
                    <a:gd name="T7" fmla="*/ 34 h 66"/>
                    <a:gd name="T8" fmla="*/ 100 w 102"/>
                    <a:gd name="T9" fmla="*/ 29 h 66"/>
                    <a:gd name="T10" fmla="*/ 99 w 102"/>
                    <a:gd name="T11" fmla="*/ 26 h 66"/>
                    <a:gd name="T12" fmla="*/ 100 w 102"/>
                    <a:gd name="T13" fmla="*/ 20 h 66"/>
                    <a:gd name="T14" fmla="*/ 93 w 102"/>
                    <a:gd name="T15" fmla="*/ 17 h 66"/>
                    <a:gd name="T16" fmla="*/ 86 w 102"/>
                    <a:gd name="T17" fmla="*/ 16 h 66"/>
                    <a:gd name="T18" fmla="*/ 81 w 102"/>
                    <a:gd name="T19" fmla="*/ 16 h 66"/>
                    <a:gd name="T20" fmla="*/ 79 w 102"/>
                    <a:gd name="T21" fmla="*/ 16 h 66"/>
                    <a:gd name="T22" fmla="*/ 77 w 102"/>
                    <a:gd name="T23" fmla="*/ 14 h 66"/>
                    <a:gd name="T24" fmla="*/ 72 w 102"/>
                    <a:gd name="T25" fmla="*/ 12 h 66"/>
                    <a:gd name="T26" fmla="*/ 69 w 102"/>
                    <a:gd name="T27" fmla="*/ 11 h 66"/>
                    <a:gd name="T28" fmla="*/ 66 w 102"/>
                    <a:gd name="T29" fmla="*/ 8 h 66"/>
                    <a:gd name="T30" fmla="*/ 63 w 102"/>
                    <a:gd name="T31" fmla="*/ 5 h 66"/>
                    <a:gd name="T32" fmla="*/ 58 w 102"/>
                    <a:gd name="T33" fmla="*/ 0 h 66"/>
                    <a:gd name="T34" fmla="*/ 51 w 102"/>
                    <a:gd name="T35" fmla="*/ 3 h 66"/>
                    <a:gd name="T36" fmla="*/ 48 w 102"/>
                    <a:gd name="T37" fmla="*/ 8 h 66"/>
                    <a:gd name="T38" fmla="*/ 44 w 102"/>
                    <a:gd name="T39" fmla="*/ 8 h 66"/>
                    <a:gd name="T40" fmla="*/ 38 w 102"/>
                    <a:gd name="T41" fmla="*/ 6 h 66"/>
                    <a:gd name="T42" fmla="*/ 31 w 102"/>
                    <a:gd name="T43" fmla="*/ 7 h 66"/>
                    <a:gd name="T44" fmla="*/ 26 w 102"/>
                    <a:gd name="T45" fmla="*/ 12 h 66"/>
                    <a:gd name="T46" fmla="*/ 16 w 102"/>
                    <a:gd name="T47" fmla="*/ 12 h 66"/>
                    <a:gd name="T48" fmla="*/ 13 w 102"/>
                    <a:gd name="T49" fmla="*/ 17 h 66"/>
                    <a:gd name="T50" fmla="*/ 13 w 102"/>
                    <a:gd name="T51" fmla="*/ 21 h 66"/>
                    <a:gd name="T52" fmla="*/ 9 w 102"/>
                    <a:gd name="T53" fmla="*/ 23 h 66"/>
                    <a:gd name="T54" fmla="*/ 7 w 102"/>
                    <a:gd name="T55" fmla="*/ 26 h 66"/>
                    <a:gd name="T56" fmla="*/ 7 w 102"/>
                    <a:gd name="T57" fmla="*/ 29 h 66"/>
                    <a:gd name="T58" fmla="*/ 2 w 102"/>
                    <a:gd name="T59" fmla="*/ 32 h 66"/>
                    <a:gd name="T60" fmla="*/ 0 w 102"/>
                    <a:gd name="T61" fmla="*/ 38 h 66"/>
                    <a:gd name="T62" fmla="*/ 8 w 102"/>
                    <a:gd name="T63" fmla="*/ 42 h 66"/>
                    <a:gd name="T64" fmla="*/ 12 w 102"/>
                    <a:gd name="T65" fmla="*/ 45 h 66"/>
                    <a:gd name="T66" fmla="*/ 14 w 102"/>
                    <a:gd name="T67" fmla="*/ 49 h 66"/>
                    <a:gd name="T68" fmla="*/ 17 w 102"/>
                    <a:gd name="T69" fmla="*/ 49 h 66"/>
                    <a:gd name="T70" fmla="*/ 13 w 102"/>
                    <a:gd name="T71" fmla="*/ 51 h 66"/>
                    <a:gd name="T72" fmla="*/ 12 w 102"/>
                    <a:gd name="T73" fmla="*/ 56 h 66"/>
                    <a:gd name="T74" fmla="*/ 20 w 102"/>
                    <a:gd name="T75" fmla="*/ 59 h 66"/>
                    <a:gd name="T76" fmla="*/ 23 w 102"/>
                    <a:gd name="T77" fmla="*/ 60 h 66"/>
                    <a:gd name="T78" fmla="*/ 25 w 102"/>
                    <a:gd name="T79" fmla="*/ 62 h 66"/>
                    <a:gd name="T80" fmla="*/ 29 w 102"/>
                    <a:gd name="T81" fmla="*/ 66 h 66"/>
                    <a:gd name="T82" fmla="*/ 34 w 102"/>
                    <a:gd name="T83" fmla="*/ 64 h 66"/>
                    <a:gd name="T84" fmla="*/ 38 w 102"/>
                    <a:gd name="T85" fmla="*/ 63 h 66"/>
                    <a:gd name="T86" fmla="*/ 39 w 102"/>
                    <a:gd name="T87" fmla="*/ 59 h 66"/>
                    <a:gd name="T88" fmla="*/ 43 w 102"/>
                    <a:gd name="T89" fmla="*/ 59 h 66"/>
                    <a:gd name="T90" fmla="*/ 39 w 102"/>
                    <a:gd name="T91" fmla="*/ 51 h 66"/>
                    <a:gd name="T92" fmla="*/ 42 w 102"/>
                    <a:gd name="T93" fmla="*/ 48 h 66"/>
                    <a:gd name="T94" fmla="*/ 43 w 102"/>
                    <a:gd name="T95" fmla="*/ 44 h 66"/>
                    <a:gd name="T96" fmla="*/ 45 w 102"/>
                    <a:gd name="T97" fmla="*/ 43 h 66"/>
                    <a:gd name="T98" fmla="*/ 46 w 102"/>
                    <a:gd name="T99" fmla="*/ 41 h 66"/>
                    <a:gd name="T100" fmla="*/ 52 w 102"/>
                    <a:gd name="T101" fmla="*/ 44 h 66"/>
                    <a:gd name="T102" fmla="*/ 58 w 102"/>
                    <a:gd name="T103" fmla="*/ 46 h 66"/>
                    <a:gd name="T104" fmla="*/ 65 w 102"/>
                    <a:gd name="T105" fmla="*/ 46 h 66"/>
                    <a:gd name="T106" fmla="*/ 62 w 102"/>
                    <a:gd name="T107" fmla="*/ 54 h 66"/>
                    <a:gd name="T108" fmla="*/ 64 w 102"/>
                    <a:gd name="T109" fmla="*/ 55 h 66"/>
                    <a:gd name="T110" fmla="*/ 67 w 102"/>
                    <a:gd name="T111" fmla="*/ 59 h 66"/>
                    <a:gd name="T112" fmla="*/ 73 w 102"/>
                    <a:gd name="T113" fmla="*/ 62 h 66"/>
                    <a:gd name="T114" fmla="*/ 78 w 102"/>
                    <a:gd name="T115" fmla="*/ 62 h 66"/>
                    <a:gd name="T116" fmla="*/ 86 w 102"/>
                    <a:gd name="T117" fmla="*/ 57 h 66"/>
                    <a:gd name="T118" fmla="*/ 89 w 102"/>
                    <a:gd name="T119" fmla="*/ 55 h 66"/>
                    <a:gd name="T120" fmla="*/ 92 w 102"/>
                    <a:gd name="T121" fmla="*/ 54 h 66"/>
                    <a:gd name="T122" fmla="*/ 99 w 102"/>
                    <a:gd name="T123" fmla="*/ 51 h 66"/>
                    <a:gd name="T124" fmla="*/ 102 w 102"/>
                    <a:gd name="T125" fmla="*/ 4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 h="66">
                      <a:moveTo>
                        <a:pt x="102" y="46"/>
                      </a:moveTo>
                      <a:lnTo>
                        <a:pt x="102" y="46"/>
                      </a:lnTo>
                      <a:lnTo>
                        <a:pt x="102" y="45"/>
                      </a:lnTo>
                      <a:lnTo>
                        <a:pt x="101" y="45"/>
                      </a:lnTo>
                      <a:lnTo>
                        <a:pt x="101" y="44"/>
                      </a:lnTo>
                      <a:lnTo>
                        <a:pt x="100" y="44"/>
                      </a:lnTo>
                      <a:lnTo>
                        <a:pt x="99" y="44"/>
                      </a:lnTo>
                      <a:lnTo>
                        <a:pt x="99" y="44"/>
                      </a:lnTo>
                      <a:lnTo>
                        <a:pt x="99" y="43"/>
                      </a:lnTo>
                      <a:lnTo>
                        <a:pt x="98" y="42"/>
                      </a:lnTo>
                      <a:lnTo>
                        <a:pt x="97" y="40"/>
                      </a:lnTo>
                      <a:lnTo>
                        <a:pt x="97" y="40"/>
                      </a:lnTo>
                      <a:lnTo>
                        <a:pt x="96" y="39"/>
                      </a:lnTo>
                      <a:lnTo>
                        <a:pt x="96" y="38"/>
                      </a:lnTo>
                      <a:lnTo>
                        <a:pt x="95" y="38"/>
                      </a:lnTo>
                      <a:lnTo>
                        <a:pt x="95" y="38"/>
                      </a:lnTo>
                      <a:lnTo>
                        <a:pt x="93" y="38"/>
                      </a:lnTo>
                      <a:lnTo>
                        <a:pt x="92" y="38"/>
                      </a:lnTo>
                      <a:lnTo>
                        <a:pt x="92" y="38"/>
                      </a:lnTo>
                      <a:lnTo>
                        <a:pt x="93" y="37"/>
                      </a:lnTo>
                      <a:lnTo>
                        <a:pt x="93" y="37"/>
                      </a:lnTo>
                      <a:lnTo>
                        <a:pt x="93" y="36"/>
                      </a:lnTo>
                      <a:lnTo>
                        <a:pt x="94" y="36"/>
                      </a:lnTo>
                      <a:lnTo>
                        <a:pt x="94" y="36"/>
                      </a:lnTo>
                      <a:lnTo>
                        <a:pt x="94" y="34"/>
                      </a:lnTo>
                      <a:lnTo>
                        <a:pt x="94" y="34"/>
                      </a:lnTo>
                      <a:lnTo>
                        <a:pt x="95" y="34"/>
                      </a:lnTo>
                      <a:lnTo>
                        <a:pt x="95" y="34"/>
                      </a:lnTo>
                      <a:lnTo>
                        <a:pt x="97" y="32"/>
                      </a:lnTo>
                      <a:lnTo>
                        <a:pt x="99" y="30"/>
                      </a:lnTo>
                      <a:lnTo>
                        <a:pt x="99" y="30"/>
                      </a:lnTo>
                      <a:lnTo>
                        <a:pt x="100" y="30"/>
                      </a:lnTo>
                      <a:lnTo>
                        <a:pt x="100" y="30"/>
                      </a:lnTo>
                      <a:lnTo>
                        <a:pt x="100" y="29"/>
                      </a:lnTo>
                      <a:lnTo>
                        <a:pt x="100" y="29"/>
                      </a:lnTo>
                      <a:lnTo>
                        <a:pt x="100" y="28"/>
                      </a:lnTo>
                      <a:lnTo>
                        <a:pt x="99" y="28"/>
                      </a:lnTo>
                      <a:lnTo>
                        <a:pt x="98" y="27"/>
                      </a:lnTo>
                      <a:lnTo>
                        <a:pt x="97" y="27"/>
                      </a:lnTo>
                      <a:lnTo>
                        <a:pt x="97" y="27"/>
                      </a:lnTo>
                      <a:lnTo>
                        <a:pt x="98" y="26"/>
                      </a:lnTo>
                      <a:lnTo>
                        <a:pt x="99" y="26"/>
                      </a:lnTo>
                      <a:lnTo>
                        <a:pt x="99" y="26"/>
                      </a:lnTo>
                      <a:lnTo>
                        <a:pt x="100" y="25"/>
                      </a:lnTo>
                      <a:lnTo>
                        <a:pt x="100" y="25"/>
                      </a:lnTo>
                      <a:lnTo>
                        <a:pt x="100" y="24"/>
                      </a:lnTo>
                      <a:lnTo>
                        <a:pt x="100" y="23"/>
                      </a:lnTo>
                      <a:lnTo>
                        <a:pt x="100" y="22"/>
                      </a:lnTo>
                      <a:lnTo>
                        <a:pt x="100" y="20"/>
                      </a:lnTo>
                      <a:lnTo>
                        <a:pt x="99" y="19"/>
                      </a:lnTo>
                      <a:lnTo>
                        <a:pt x="98" y="18"/>
                      </a:lnTo>
                      <a:lnTo>
                        <a:pt x="98" y="18"/>
                      </a:lnTo>
                      <a:lnTo>
                        <a:pt x="96" y="18"/>
                      </a:lnTo>
                      <a:lnTo>
                        <a:pt x="95" y="17"/>
                      </a:lnTo>
                      <a:lnTo>
                        <a:pt x="95" y="17"/>
                      </a:lnTo>
                      <a:lnTo>
                        <a:pt x="93" y="17"/>
                      </a:lnTo>
                      <a:lnTo>
                        <a:pt x="92" y="17"/>
                      </a:lnTo>
                      <a:lnTo>
                        <a:pt x="91" y="17"/>
                      </a:lnTo>
                      <a:lnTo>
                        <a:pt x="89" y="17"/>
                      </a:lnTo>
                      <a:lnTo>
                        <a:pt x="89" y="17"/>
                      </a:lnTo>
                      <a:lnTo>
                        <a:pt x="88" y="16"/>
                      </a:lnTo>
                      <a:lnTo>
                        <a:pt x="87" y="16"/>
                      </a:lnTo>
                      <a:lnTo>
                        <a:pt x="86" y="16"/>
                      </a:lnTo>
                      <a:lnTo>
                        <a:pt x="86" y="16"/>
                      </a:lnTo>
                      <a:lnTo>
                        <a:pt x="85" y="16"/>
                      </a:lnTo>
                      <a:lnTo>
                        <a:pt x="84" y="16"/>
                      </a:lnTo>
                      <a:lnTo>
                        <a:pt x="83" y="17"/>
                      </a:lnTo>
                      <a:lnTo>
                        <a:pt x="82" y="16"/>
                      </a:lnTo>
                      <a:lnTo>
                        <a:pt x="82" y="16"/>
                      </a:lnTo>
                      <a:lnTo>
                        <a:pt x="81" y="16"/>
                      </a:lnTo>
                      <a:lnTo>
                        <a:pt x="81" y="16"/>
                      </a:lnTo>
                      <a:lnTo>
                        <a:pt x="81" y="15"/>
                      </a:lnTo>
                      <a:lnTo>
                        <a:pt x="81" y="15"/>
                      </a:lnTo>
                      <a:lnTo>
                        <a:pt x="81" y="15"/>
                      </a:lnTo>
                      <a:lnTo>
                        <a:pt x="80" y="15"/>
                      </a:lnTo>
                      <a:lnTo>
                        <a:pt x="80" y="15"/>
                      </a:lnTo>
                      <a:lnTo>
                        <a:pt x="79" y="16"/>
                      </a:lnTo>
                      <a:lnTo>
                        <a:pt x="77" y="18"/>
                      </a:lnTo>
                      <a:lnTo>
                        <a:pt x="77" y="18"/>
                      </a:lnTo>
                      <a:lnTo>
                        <a:pt x="77" y="17"/>
                      </a:lnTo>
                      <a:lnTo>
                        <a:pt x="77" y="16"/>
                      </a:lnTo>
                      <a:lnTo>
                        <a:pt x="77" y="15"/>
                      </a:lnTo>
                      <a:lnTo>
                        <a:pt x="77" y="15"/>
                      </a:lnTo>
                      <a:lnTo>
                        <a:pt x="77" y="14"/>
                      </a:lnTo>
                      <a:lnTo>
                        <a:pt x="76" y="14"/>
                      </a:lnTo>
                      <a:lnTo>
                        <a:pt x="76" y="13"/>
                      </a:lnTo>
                      <a:lnTo>
                        <a:pt x="75" y="13"/>
                      </a:lnTo>
                      <a:lnTo>
                        <a:pt x="73" y="13"/>
                      </a:lnTo>
                      <a:lnTo>
                        <a:pt x="73" y="13"/>
                      </a:lnTo>
                      <a:lnTo>
                        <a:pt x="72" y="12"/>
                      </a:lnTo>
                      <a:lnTo>
                        <a:pt x="72" y="12"/>
                      </a:lnTo>
                      <a:lnTo>
                        <a:pt x="72" y="12"/>
                      </a:lnTo>
                      <a:lnTo>
                        <a:pt x="71" y="12"/>
                      </a:lnTo>
                      <a:lnTo>
                        <a:pt x="71" y="11"/>
                      </a:lnTo>
                      <a:lnTo>
                        <a:pt x="70" y="11"/>
                      </a:lnTo>
                      <a:lnTo>
                        <a:pt x="70" y="11"/>
                      </a:lnTo>
                      <a:lnTo>
                        <a:pt x="69" y="11"/>
                      </a:lnTo>
                      <a:lnTo>
                        <a:pt x="69" y="11"/>
                      </a:lnTo>
                      <a:lnTo>
                        <a:pt x="69" y="11"/>
                      </a:lnTo>
                      <a:lnTo>
                        <a:pt x="69" y="11"/>
                      </a:lnTo>
                      <a:lnTo>
                        <a:pt x="69" y="11"/>
                      </a:lnTo>
                      <a:lnTo>
                        <a:pt x="68" y="10"/>
                      </a:lnTo>
                      <a:lnTo>
                        <a:pt x="68" y="9"/>
                      </a:lnTo>
                      <a:lnTo>
                        <a:pt x="67" y="9"/>
                      </a:lnTo>
                      <a:lnTo>
                        <a:pt x="66" y="8"/>
                      </a:lnTo>
                      <a:lnTo>
                        <a:pt x="65" y="8"/>
                      </a:lnTo>
                      <a:lnTo>
                        <a:pt x="64" y="8"/>
                      </a:lnTo>
                      <a:lnTo>
                        <a:pt x="63" y="7"/>
                      </a:lnTo>
                      <a:lnTo>
                        <a:pt x="62" y="7"/>
                      </a:lnTo>
                      <a:lnTo>
                        <a:pt x="62" y="7"/>
                      </a:lnTo>
                      <a:lnTo>
                        <a:pt x="63" y="6"/>
                      </a:lnTo>
                      <a:lnTo>
                        <a:pt x="63" y="5"/>
                      </a:lnTo>
                      <a:lnTo>
                        <a:pt x="63" y="3"/>
                      </a:lnTo>
                      <a:lnTo>
                        <a:pt x="62" y="2"/>
                      </a:lnTo>
                      <a:lnTo>
                        <a:pt x="62" y="1"/>
                      </a:lnTo>
                      <a:lnTo>
                        <a:pt x="60" y="0"/>
                      </a:lnTo>
                      <a:lnTo>
                        <a:pt x="59" y="0"/>
                      </a:lnTo>
                      <a:lnTo>
                        <a:pt x="58" y="0"/>
                      </a:lnTo>
                      <a:lnTo>
                        <a:pt x="58" y="0"/>
                      </a:lnTo>
                      <a:lnTo>
                        <a:pt x="56" y="0"/>
                      </a:lnTo>
                      <a:lnTo>
                        <a:pt x="55" y="0"/>
                      </a:lnTo>
                      <a:lnTo>
                        <a:pt x="54" y="0"/>
                      </a:lnTo>
                      <a:lnTo>
                        <a:pt x="54" y="0"/>
                      </a:lnTo>
                      <a:lnTo>
                        <a:pt x="52" y="1"/>
                      </a:lnTo>
                      <a:lnTo>
                        <a:pt x="51" y="2"/>
                      </a:lnTo>
                      <a:lnTo>
                        <a:pt x="51" y="3"/>
                      </a:lnTo>
                      <a:lnTo>
                        <a:pt x="51" y="3"/>
                      </a:lnTo>
                      <a:lnTo>
                        <a:pt x="50" y="4"/>
                      </a:lnTo>
                      <a:lnTo>
                        <a:pt x="49" y="5"/>
                      </a:lnTo>
                      <a:lnTo>
                        <a:pt x="49" y="6"/>
                      </a:lnTo>
                      <a:lnTo>
                        <a:pt x="50" y="8"/>
                      </a:lnTo>
                      <a:lnTo>
                        <a:pt x="50" y="8"/>
                      </a:lnTo>
                      <a:lnTo>
                        <a:pt x="48" y="8"/>
                      </a:lnTo>
                      <a:lnTo>
                        <a:pt x="47" y="7"/>
                      </a:lnTo>
                      <a:lnTo>
                        <a:pt x="47" y="7"/>
                      </a:lnTo>
                      <a:lnTo>
                        <a:pt x="46" y="7"/>
                      </a:lnTo>
                      <a:lnTo>
                        <a:pt x="45" y="8"/>
                      </a:lnTo>
                      <a:lnTo>
                        <a:pt x="44" y="8"/>
                      </a:lnTo>
                      <a:lnTo>
                        <a:pt x="44" y="8"/>
                      </a:lnTo>
                      <a:lnTo>
                        <a:pt x="44" y="8"/>
                      </a:lnTo>
                      <a:lnTo>
                        <a:pt x="43" y="8"/>
                      </a:lnTo>
                      <a:lnTo>
                        <a:pt x="42" y="7"/>
                      </a:lnTo>
                      <a:lnTo>
                        <a:pt x="42" y="7"/>
                      </a:lnTo>
                      <a:lnTo>
                        <a:pt x="41" y="7"/>
                      </a:lnTo>
                      <a:lnTo>
                        <a:pt x="41" y="7"/>
                      </a:lnTo>
                      <a:lnTo>
                        <a:pt x="39" y="7"/>
                      </a:lnTo>
                      <a:lnTo>
                        <a:pt x="38" y="6"/>
                      </a:lnTo>
                      <a:lnTo>
                        <a:pt x="38" y="6"/>
                      </a:lnTo>
                      <a:lnTo>
                        <a:pt x="36" y="6"/>
                      </a:lnTo>
                      <a:lnTo>
                        <a:pt x="35" y="6"/>
                      </a:lnTo>
                      <a:lnTo>
                        <a:pt x="34" y="6"/>
                      </a:lnTo>
                      <a:lnTo>
                        <a:pt x="33" y="6"/>
                      </a:lnTo>
                      <a:lnTo>
                        <a:pt x="32" y="7"/>
                      </a:lnTo>
                      <a:lnTo>
                        <a:pt x="31" y="7"/>
                      </a:lnTo>
                      <a:lnTo>
                        <a:pt x="31" y="8"/>
                      </a:lnTo>
                      <a:lnTo>
                        <a:pt x="31" y="8"/>
                      </a:lnTo>
                      <a:lnTo>
                        <a:pt x="29" y="10"/>
                      </a:lnTo>
                      <a:lnTo>
                        <a:pt x="28" y="11"/>
                      </a:lnTo>
                      <a:lnTo>
                        <a:pt x="27" y="12"/>
                      </a:lnTo>
                      <a:lnTo>
                        <a:pt x="27" y="12"/>
                      </a:lnTo>
                      <a:lnTo>
                        <a:pt x="26" y="12"/>
                      </a:lnTo>
                      <a:lnTo>
                        <a:pt x="25" y="12"/>
                      </a:lnTo>
                      <a:lnTo>
                        <a:pt x="23" y="11"/>
                      </a:lnTo>
                      <a:lnTo>
                        <a:pt x="22" y="11"/>
                      </a:lnTo>
                      <a:lnTo>
                        <a:pt x="22" y="11"/>
                      </a:lnTo>
                      <a:lnTo>
                        <a:pt x="21" y="11"/>
                      </a:lnTo>
                      <a:lnTo>
                        <a:pt x="19" y="11"/>
                      </a:lnTo>
                      <a:lnTo>
                        <a:pt x="16" y="12"/>
                      </a:lnTo>
                      <a:lnTo>
                        <a:pt x="16" y="12"/>
                      </a:lnTo>
                      <a:lnTo>
                        <a:pt x="14" y="13"/>
                      </a:lnTo>
                      <a:lnTo>
                        <a:pt x="14" y="13"/>
                      </a:lnTo>
                      <a:lnTo>
                        <a:pt x="13" y="14"/>
                      </a:lnTo>
                      <a:lnTo>
                        <a:pt x="13" y="15"/>
                      </a:lnTo>
                      <a:lnTo>
                        <a:pt x="13" y="16"/>
                      </a:lnTo>
                      <a:lnTo>
                        <a:pt x="13" y="17"/>
                      </a:lnTo>
                      <a:lnTo>
                        <a:pt x="14" y="18"/>
                      </a:lnTo>
                      <a:lnTo>
                        <a:pt x="14" y="20"/>
                      </a:lnTo>
                      <a:lnTo>
                        <a:pt x="15" y="21"/>
                      </a:lnTo>
                      <a:lnTo>
                        <a:pt x="15" y="21"/>
                      </a:lnTo>
                      <a:lnTo>
                        <a:pt x="14" y="20"/>
                      </a:lnTo>
                      <a:lnTo>
                        <a:pt x="14" y="21"/>
                      </a:lnTo>
                      <a:lnTo>
                        <a:pt x="13" y="21"/>
                      </a:lnTo>
                      <a:lnTo>
                        <a:pt x="13" y="22"/>
                      </a:lnTo>
                      <a:lnTo>
                        <a:pt x="12" y="22"/>
                      </a:lnTo>
                      <a:lnTo>
                        <a:pt x="12" y="22"/>
                      </a:lnTo>
                      <a:lnTo>
                        <a:pt x="11" y="23"/>
                      </a:lnTo>
                      <a:lnTo>
                        <a:pt x="10" y="23"/>
                      </a:lnTo>
                      <a:lnTo>
                        <a:pt x="9" y="23"/>
                      </a:lnTo>
                      <a:lnTo>
                        <a:pt x="9" y="23"/>
                      </a:lnTo>
                      <a:lnTo>
                        <a:pt x="9" y="23"/>
                      </a:lnTo>
                      <a:lnTo>
                        <a:pt x="8" y="24"/>
                      </a:lnTo>
                      <a:lnTo>
                        <a:pt x="7" y="24"/>
                      </a:lnTo>
                      <a:lnTo>
                        <a:pt x="7" y="24"/>
                      </a:lnTo>
                      <a:lnTo>
                        <a:pt x="7" y="25"/>
                      </a:lnTo>
                      <a:lnTo>
                        <a:pt x="7" y="26"/>
                      </a:lnTo>
                      <a:lnTo>
                        <a:pt x="7" y="26"/>
                      </a:lnTo>
                      <a:lnTo>
                        <a:pt x="8" y="26"/>
                      </a:lnTo>
                      <a:lnTo>
                        <a:pt x="9" y="27"/>
                      </a:lnTo>
                      <a:lnTo>
                        <a:pt x="9" y="28"/>
                      </a:lnTo>
                      <a:lnTo>
                        <a:pt x="10" y="28"/>
                      </a:lnTo>
                      <a:lnTo>
                        <a:pt x="10" y="28"/>
                      </a:lnTo>
                      <a:lnTo>
                        <a:pt x="9" y="29"/>
                      </a:lnTo>
                      <a:lnTo>
                        <a:pt x="7" y="29"/>
                      </a:lnTo>
                      <a:lnTo>
                        <a:pt x="6" y="29"/>
                      </a:lnTo>
                      <a:lnTo>
                        <a:pt x="5" y="29"/>
                      </a:lnTo>
                      <a:lnTo>
                        <a:pt x="5" y="29"/>
                      </a:lnTo>
                      <a:lnTo>
                        <a:pt x="4" y="30"/>
                      </a:lnTo>
                      <a:lnTo>
                        <a:pt x="3" y="30"/>
                      </a:lnTo>
                      <a:lnTo>
                        <a:pt x="2" y="31"/>
                      </a:lnTo>
                      <a:lnTo>
                        <a:pt x="2" y="32"/>
                      </a:lnTo>
                      <a:lnTo>
                        <a:pt x="1" y="34"/>
                      </a:lnTo>
                      <a:lnTo>
                        <a:pt x="0" y="36"/>
                      </a:lnTo>
                      <a:lnTo>
                        <a:pt x="0" y="36"/>
                      </a:lnTo>
                      <a:lnTo>
                        <a:pt x="0" y="36"/>
                      </a:lnTo>
                      <a:lnTo>
                        <a:pt x="0" y="37"/>
                      </a:lnTo>
                      <a:lnTo>
                        <a:pt x="0" y="38"/>
                      </a:lnTo>
                      <a:lnTo>
                        <a:pt x="0" y="38"/>
                      </a:lnTo>
                      <a:lnTo>
                        <a:pt x="1" y="39"/>
                      </a:lnTo>
                      <a:lnTo>
                        <a:pt x="2" y="39"/>
                      </a:lnTo>
                      <a:lnTo>
                        <a:pt x="3" y="40"/>
                      </a:lnTo>
                      <a:lnTo>
                        <a:pt x="5" y="40"/>
                      </a:lnTo>
                      <a:lnTo>
                        <a:pt x="8" y="41"/>
                      </a:lnTo>
                      <a:lnTo>
                        <a:pt x="8" y="41"/>
                      </a:lnTo>
                      <a:lnTo>
                        <a:pt x="8" y="42"/>
                      </a:lnTo>
                      <a:lnTo>
                        <a:pt x="8" y="43"/>
                      </a:lnTo>
                      <a:lnTo>
                        <a:pt x="8" y="43"/>
                      </a:lnTo>
                      <a:lnTo>
                        <a:pt x="9" y="44"/>
                      </a:lnTo>
                      <a:lnTo>
                        <a:pt x="9" y="44"/>
                      </a:lnTo>
                      <a:lnTo>
                        <a:pt x="10" y="45"/>
                      </a:lnTo>
                      <a:lnTo>
                        <a:pt x="11" y="45"/>
                      </a:lnTo>
                      <a:lnTo>
                        <a:pt x="12" y="45"/>
                      </a:lnTo>
                      <a:lnTo>
                        <a:pt x="13" y="45"/>
                      </a:lnTo>
                      <a:lnTo>
                        <a:pt x="13" y="45"/>
                      </a:lnTo>
                      <a:lnTo>
                        <a:pt x="13" y="47"/>
                      </a:lnTo>
                      <a:lnTo>
                        <a:pt x="13" y="48"/>
                      </a:lnTo>
                      <a:lnTo>
                        <a:pt x="14" y="48"/>
                      </a:lnTo>
                      <a:lnTo>
                        <a:pt x="14" y="49"/>
                      </a:lnTo>
                      <a:lnTo>
                        <a:pt x="14" y="49"/>
                      </a:lnTo>
                      <a:lnTo>
                        <a:pt x="15" y="49"/>
                      </a:lnTo>
                      <a:lnTo>
                        <a:pt x="15" y="49"/>
                      </a:lnTo>
                      <a:lnTo>
                        <a:pt x="15" y="49"/>
                      </a:lnTo>
                      <a:lnTo>
                        <a:pt x="16" y="49"/>
                      </a:lnTo>
                      <a:lnTo>
                        <a:pt x="17" y="49"/>
                      </a:lnTo>
                      <a:lnTo>
                        <a:pt x="17" y="49"/>
                      </a:lnTo>
                      <a:lnTo>
                        <a:pt x="17" y="49"/>
                      </a:lnTo>
                      <a:lnTo>
                        <a:pt x="18" y="50"/>
                      </a:lnTo>
                      <a:lnTo>
                        <a:pt x="18" y="50"/>
                      </a:lnTo>
                      <a:lnTo>
                        <a:pt x="16" y="50"/>
                      </a:lnTo>
                      <a:lnTo>
                        <a:pt x="15" y="50"/>
                      </a:lnTo>
                      <a:lnTo>
                        <a:pt x="14" y="51"/>
                      </a:lnTo>
                      <a:lnTo>
                        <a:pt x="14" y="51"/>
                      </a:lnTo>
                      <a:lnTo>
                        <a:pt x="13" y="51"/>
                      </a:lnTo>
                      <a:lnTo>
                        <a:pt x="12" y="52"/>
                      </a:lnTo>
                      <a:lnTo>
                        <a:pt x="12" y="53"/>
                      </a:lnTo>
                      <a:lnTo>
                        <a:pt x="11" y="54"/>
                      </a:lnTo>
                      <a:lnTo>
                        <a:pt x="11" y="54"/>
                      </a:lnTo>
                      <a:lnTo>
                        <a:pt x="11" y="54"/>
                      </a:lnTo>
                      <a:lnTo>
                        <a:pt x="11" y="55"/>
                      </a:lnTo>
                      <a:lnTo>
                        <a:pt x="12" y="56"/>
                      </a:lnTo>
                      <a:lnTo>
                        <a:pt x="13" y="57"/>
                      </a:lnTo>
                      <a:lnTo>
                        <a:pt x="14" y="58"/>
                      </a:lnTo>
                      <a:lnTo>
                        <a:pt x="16" y="58"/>
                      </a:lnTo>
                      <a:lnTo>
                        <a:pt x="17" y="59"/>
                      </a:lnTo>
                      <a:lnTo>
                        <a:pt x="18" y="59"/>
                      </a:lnTo>
                      <a:lnTo>
                        <a:pt x="20" y="59"/>
                      </a:lnTo>
                      <a:lnTo>
                        <a:pt x="20" y="59"/>
                      </a:lnTo>
                      <a:lnTo>
                        <a:pt x="20" y="59"/>
                      </a:lnTo>
                      <a:lnTo>
                        <a:pt x="20" y="59"/>
                      </a:lnTo>
                      <a:lnTo>
                        <a:pt x="21" y="59"/>
                      </a:lnTo>
                      <a:lnTo>
                        <a:pt x="22" y="59"/>
                      </a:lnTo>
                      <a:lnTo>
                        <a:pt x="23" y="59"/>
                      </a:lnTo>
                      <a:lnTo>
                        <a:pt x="23" y="59"/>
                      </a:lnTo>
                      <a:lnTo>
                        <a:pt x="23" y="60"/>
                      </a:lnTo>
                      <a:lnTo>
                        <a:pt x="23" y="60"/>
                      </a:lnTo>
                      <a:lnTo>
                        <a:pt x="23" y="61"/>
                      </a:lnTo>
                      <a:lnTo>
                        <a:pt x="23" y="61"/>
                      </a:lnTo>
                      <a:lnTo>
                        <a:pt x="23" y="61"/>
                      </a:lnTo>
                      <a:lnTo>
                        <a:pt x="24" y="62"/>
                      </a:lnTo>
                      <a:lnTo>
                        <a:pt x="25" y="62"/>
                      </a:lnTo>
                      <a:lnTo>
                        <a:pt x="25" y="62"/>
                      </a:lnTo>
                      <a:lnTo>
                        <a:pt x="26" y="62"/>
                      </a:lnTo>
                      <a:lnTo>
                        <a:pt x="26" y="63"/>
                      </a:lnTo>
                      <a:lnTo>
                        <a:pt x="26" y="64"/>
                      </a:lnTo>
                      <a:lnTo>
                        <a:pt x="27" y="64"/>
                      </a:lnTo>
                      <a:lnTo>
                        <a:pt x="28" y="65"/>
                      </a:lnTo>
                      <a:lnTo>
                        <a:pt x="28" y="65"/>
                      </a:lnTo>
                      <a:lnTo>
                        <a:pt x="29" y="66"/>
                      </a:lnTo>
                      <a:lnTo>
                        <a:pt x="29" y="66"/>
                      </a:lnTo>
                      <a:lnTo>
                        <a:pt x="30" y="66"/>
                      </a:lnTo>
                      <a:lnTo>
                        <a:pt x="31" y="66"/>
                      </a:lnTo>
                      <a:lnTo>
                        <a:pt x="31" y="66"/>
                      </a:lnTo>
                      <a:lnTo>
                        <a:pt x="32" y="65"/>
                      </a:lnTo>
                      <a:lnTo>
                        <a:pt x="33" y="65"/>
                      </a:lnTo>
                      <a:lnTo>
                        <a:pt x="34" y="64"/>
                      </a:lnTo>
                      <a:lnTo>
                        <a:pt x="34" y="63"/>
                      </a:lnTo>
                      <a:lnTo>
                        <a:pt x="34" y="62"/>
                      </a:lnTo>
                      <a:lnTo>
                        <a:pt x="34" y="62"/>
                      </a:lnTo>
                      <a:lnTo>
                        <a:pt x="35" y="63"/>
                      </a:lnTo>
                      <a:lnTo>
                        <a:pt x="35" y="63"/>
                      </a:lnTo>
                      <a:lnTo>
                        <a:pt x="36" y="63"/>
                      </a:lnTo>
                      <a:lnTo>
                        <a:pt x="38" y="63"/>
                      </a:lnTo>
                      <a:lnTo>
                        <a:pt x="38" y="62"/>
                      </a:lnTo>
                      <a:lnTo>
                        <a:pt x="38" y="62"/>
                      </a:lnTo>
                      <a:lnTo>
                        <a:pt x="38" y="62"/>
                      </a:lnTo>
                      <a:lnTo>
                        <a:pt x="39" y="62"/>
                      </a:lnTo>
                      <a:lnTo>
                        <a:pt x="39" y="61"/>
                      </a:lnTo>
                      <a:lnTo>
                        <a:pt x="39" y="59"/>
                      </a:lnTo>
                      <a:lnTo>
                        <a:pt x="39" y="59"/>
                      </a:lnTo>
                      <a:lnTo>
                        <a:pt x="40" y="59"/>
                      </a:lnTo>
                      <a:lnTo>
                        <a:pt x="40" y="59"/>
                      </a:lnTo>
                      <a:lnTo>
                        <a:pt x="41" y="59"/>
                      </a:lnTo>
                      <a:lnTo>
                        <a:pt x="42" y="59"/>
                      </a:lnTo>
                      <a:lnTo>
                        <a:pt x="42" y="60"/>
                      </a:lnTo>
                      <a:lnTo>
                        <a:pt x="43" y="59"/>
                      </a:lnTo>
                      <a:lnTo>
                        <a:pt x="43" y="59"/>
                      </a:lnTo>
                      <a:lnTo>
                        <a:pt x="43" y="59"/>
                      </a:lnTo>
                      <a:lnTo>
                        <a:pt x="43" y="58"/>
                      </a:lnTo>
                      <a:lnTo>
                        <a:pt x="42" y="57"/>
                      </a:lnTo>
                      <a:lnTo>
                        <a:pt x="40" y="55"/>
                      </a:lnTo>
                      <a:lnTo>
                        <a:pt x="40" y="54"/>
                      </a:lnTo>
                      <a:lnTo>
                        <a:pt x="39" y="53"/>
                      </a:lnTo>
                      <a:lnTo>
                        <a:pt x="39" y="51"/>
                      </a:lnTo>
                      <a:lnTo>
                        <a:pt x="39" y="50"/>
                      </a:lnTo>
                      <a:lnTo>
                        <a:pt x="39" y="50"/>
                      </a:lnTo>
                      <a:lnTo>
                        <a:pt x="39" y="48"/>
                      </a:lnTo>
                      <a:lnTo>
                        <a:pt x="39" y="48"/>
                      </a:lnTo>
                      <a:lnTo>
                        <a:pt x="40" y="48"/>
                      </a:lnTo>
                      <a:lnTo>
                        <a:pt x="41" y="48"/>
                      </a:lnTo>
                      <a:lnTo>
                        <a:pt x="42" y="48"/>
                      </a:lnTo>
                      <a:lnTo>
                        <a:pt x="42" y="48"/>
                      </a:lnTo>
                      <a:lnTo>
                        <a:pt x="42" y="48"/>
                      </a:lnTo>
                      <a:lnTo>
                        <a:pt x="43" y="48"/>
                      </a:lnTo>
                      <a:lnTo>
                        <a:pt x="43" y="47"/>
                      </a:lnTo>
                      <a:lnTo>
                        <a:pt x="43" y="47"/>
                      </a:lnTo>
                      <a:lnTo>
                        <a:pt x="43" y="45"/>
                      </a:lnTo>
                      <a:lnTo>
                        <a:pt x="43" y="44"/>
                      </a:lnTo>
                      <a:lnTo>
                        <a:pt x="43" y="44"/>
                      </a:lnTo>
                      <a:lnTo>
                        <a:pt x="44" y="44"/>
                      </a:lnTo>
                      <a:lnTo>
                        <a:pt x="44" y="44"/>
                      </a:lnTo>
                      <a:lnTo>
                        <a:pt x="44" y="44"/>
                      </a:lnTo>
                      <a:lnTo>
                        <a:pt x="45" y="43"/>
                      </a:lnTo>
                      <a:lnTo>
                        <a:pt x="45" y="43"/>
                      </a:lnTo>
                      <a:lnTo>
                        <a:pt x="45" y="43"/>
                      </a:lnTo>
                      <a:lnTo>
                        <a:pt x="46" y="43"/>
                      </a:lnTo>
                      <a:lnTo>
                        <a:pt x="46" y="42"/>
                      </a:lnTo>
                      <a:lnTo>
                        <a:pt x="46" y="42"/>
                      </a:lnTo>
                      <a:lnTo>
                        <a:pt x="46" y="42"/>
                      </a:lnTo>
                      <a:lnTo>
                        <a:pt x="46" y="41"/>
                      </a:lnTo>
                      <a:lnTo>
                        <a:pt x="46" y="41"/>
                      </a:lnTo>
                      <a:lnTo>
                        <a:pt x="46" y="41"/>
                      </a:lnTo>
                      <a:lnTo>
                        <a:pt x="47" y="41"/>
                      </a:lnTo>
                      <a:lnTo>
                        <a:pt x="47" y="41"/>
                      </a:lnTo>
                      <a:lnTo>
                        <a:pt x="49" y="41"/>
                      </a:lnTo>
                      <a:lnTo>
                        <a:pt x="51" y="41"/>
                      </a:lnTo>
                      <a:lnTo>
                        <a:pt x="51" y="41"/>
                      </a:lnTo>
                      <a:lnTo>
                        <a:pt x="52" y="42"/>
                      </a:lnTo>
                      <a:lnTo>
                        <a:pt x="52" y="44"/>
                      </a:lnTo>
                      <a:lnTo>
                        <a:pt x="53" y="45"/>
                      </a:lnTo>
                      <a:lnTo>
                        <a:pt x="54" y="45"/>
                      </a:lnTo>
                      <a:lnTo>
                        <a:pt x="54" y="45"/>
                      </a:lnTo>
                      <a:lnTo>
                        <a:pt x="56" y="46"/>
                      </a:lnTo>
                      <a:lnTo>
                        <a:pt x="56" y="46"/>
                      </a:lnTo>
                      <a:lnTo>
                        <a:pt x="57" y="46"/>
                      </a:lnTo>
                      <a:lnTo>
                        <a:pt x="58" y="46"/>
                      </a:lnTo>
                      <a:lnTo>
                        <a:pt x="59" y="45"/>
                      </a:lnTo>
                      <a:lnTo>
                        <a:pt x="59" y="45"/>
                      </a:lnTo>
                      <a:lnTo>
                        <a:pt x="60" y="45"/>
                      </a:lnTo>
                      <a:lnTo>
                        <a:pt x="60" y="46"/>
                      </a:lnTo>
                      <a:lnTo>
                        <a:pt x="62" y="46"/>
                      </a:lnTo>
                      <a:lnTo>
                        <a:pt x="65" y="46"/>
                      </a:lnTo>
                      <a:lnTo>
                        <a:pt x="65" y="46"/>
                      </a:lnTo>
                      <a:lnTo>
                        <a:pt x="64" y="48"/>
                      </a:lnTo>
                      <a:lnTo>
                        <a:pt x="63" y="50"/>
                      </a:lnTo>
                      <a:lnTo>
                        <a:pt x="62" y="51"/>
                      </a:lnTo>
                      <a:lnTo>
                        <a:pt x="62" y="52"/>
                      </a:lnTo>
                      <a:lnTo>
                        <a:pt x="62" y="53"/>
                      </a:lnTo>
                      <a:lnTo>
                        <a:pt x="62" y="54"/>
                      </a:lnTo>
                      <a:lnTo>
                        <a:pt x="62" y="54"/>
                      </a:lnTo>
                      <a:lnTo>
                        <a:pt x="62" y="54"/>
                      </a:lnTo>
                      <a:lnTo>
                        <a:pt x="63" y="54"/>
                      </a:lnTo>
                      <a:lnTo>
                        <a:pt x="63" y="54"/>
                      </a:lnTo>
                      <a:lnTo>
                        <a:pt x="63" y="54"/>
                      </a:lnTo>
                      <a:lnTo>
                        <a:pt x="63" y="55"/>
                      </a:lnTo>
                      <a:lnTo>
                        <a:pt x="63" y="55"/>
                      </a:lnTo>
                      <a:lnTo>
                        <a:pt x="64" y="55"/>
                      </a:lnTo>
                      <a:lnTo>
                        <a:pt x="64" y="56"/>
                      </a:lnTo>
                      <a:lnTo>
                        <a:pt x="65" y="57"/>
                      </a:lnTo>
                      <a:lnTo>
                        <a:pt x="65" y="58"/>
                      </a:lnTo>
                      <a:lnTo>
                        <a:pt x="66" y="58"/>
                      </a:lnTo>
                      <a:lnTo>
                        <a:pt x="66" y="59"/>
                      </a:lnTo>
                      <a:lnTo>
                        <a:pt x="66" y="59"/>
                      </a:lnTo>
                      <a:lnTo>
                        <a:pt x="67" y="59"/>
                      </a:lnTo>
                      <a:lnTo>
                        <a:pt x="68" y="59"/>
                      </a:lnTo>
                      <a:lnTo>
                        <a:pt x="69" y="59"/>
                      </a:lnTo>
                      <a:lnTo>
                        <a:pt x="70" y="59"/>
                      </a:lnTo>
                      <a:lnTo>
                        <a:pt x="70" y="59"/>
                      </a:lnTo>
                      <a:lnTo>
                        <a:pt x="71" y="60"/>
                      </a:lnTo>
                      <a:lnTo>
                        <a:pt x="72" y="61"/>
                      </a:lnTo>
                      <a:lnTo>
                        <a:pt x="73" y="62"/>
                      </a:lnTo>
                      <a:lnTo>
                        <a:pt x="74" y="62"/>
                      </a:lnTo>
                      <a:lnTo>
                        <a:pt x="75" y="63"/>
                      </a:lnTo>
                      <a:lnTo>
                        <a:pt x="75" y="63"/>
                      </a:lnTo>
                      <a:lnTo>
                        <a:pt x="76" y="63"/>
                      </a:lnTo>
                      <a:lnTo>
                        <a:pt x="77" y="63"/>
                      </a:lnTo>
                      <a:lnTo>
                        <a:pt x="77" y="62"/>
                      </a:lnTo>
                      <a:lnTo>
                        <a:pt x="78" y="62"/>
                      </a:lnTo>
                      <a:lnTo>
                        <a:pt x="78" y="62"/>
                      </a:lnTo>
                      <a:lnTo>
                        <a:pt x="80" y="61"/>
                      </a:lnTo>
                      <a:lnTo>
                        <a:pt x="81" y="61"/>
                      </a:lnTo>
                      <a:lnTo>
                        <a:pt x="84" y="60"/>
                      </a:lnTo>
                      <a:lnTo>
                        <a:pt x="85" y="59"/>
                      </a:lnTo>
                      <a:lnTo>
                        <a:pt x="85" y="58"/>
                      </a:lnTo>
                      <a:lnTo>
                        <a:pt x="86" y="57"/>
                      </a:lnTo>
                      <a:lnTo>
                        <a:pt x="86" y="56"/>
                      </a:lnTo>
                      <a:lnTo>
                        <a:pt x="86" y="56"/>
                      </a:lnTo>
                      <a:lnTo>
                        <a:pt x="88" y="56"/>
                      </a:lnTo>
                      <a:lnTo>
                        <a:pt x="89" y="55"/>
                      </a:lnTo>
                      <a:lnTo>
                        <a:pt x="89" y="55"/>
                      </a:lnTo>
                      <a:lnTo>
                        <a:pt x="89" y="55"/>
                      </a:lnTo>
                      <a:lnTo>
                        <a:pt x="89" y="55"/>
                      </a:lnTo>
                      <a:lnTo>
                        <a:pt x="89" y="55"/>
                      </a:lnTo>
                      <a:lnTo>
                        <a:pt x="90" y="55"/>
                      </a:lnTo>
                      <a:lnTo>
                        <a:pt x="91" y="55"/>
                      </a:lnTo>
                      <a:lnTo>
                        <a:pt x="91" y="55"/>
                      </a:lnTo>
                      <a:lnTo>
                        <a:pt x="92" y="54"/>
                      </a:lnTo>
                      <a:lnTo>
                        <a:pt x="92" y="54"/>
                      </a:lnTo>
                      <a:lnTo>
                        <a:pt x="92" y="54"/>
                      </a:lnTo>
                      <a:lnTo>
                        <a:pt x="92" y="53"/>
                      </a:lnTo>
                      <a:lnTo>
                        <a:pt x="92" y="52"/>
                      </a:lnTo>
                      <a:lnTo>
                        <a:pt x="92" y="52"/>
                      </a:lnTo>
                      <a:lnTo>
                        <a:pt x="95" y="52"/>
                      </a:lnTo>
                      <a:lnTo>
                        <a:pt x="97" y="52"/>
                      </a:lnTo>
                      <a:lnTo>
                        <a:pt x="98" y="51"/>
                      </a:lnTo>
                      <a:lnTo>
                        <a:pt x="99" y="51"/>
                      </a:lnTo>
                      <a:lnTo>
                        <a:pt x="100" y="50"/>
                      </a:lnTo>
                      <a:lnTo>
                        <a:pt x="101" y="50"/>
                      </a:lnTo>
                      <a:lnTo>
                        <a:pt x="101" y="50"/>
                      </a:lnTo>
                      <a:lnTo>
                        <a:pt x="101" y="49"/>
                      </a:lnTo>
                      <a:lnTo>
                        <a:pt x="102" y="48"/>
                      </a:lnTo>
                      <a:lnTo>
                        <a:pt x="102" y="47"/>
                      </a:lnTo>
                      <a:lnTo>
                        <a:pt x="102" y="46"/>
                      </a:lnTo>
                      <a:lnTo>
                        <a:pt x="102" y="46"/>
                      </a:lnTo>
                      <a:close/>
                    </a:path>
                  </a:pathLst>
                </a:custGeom>
                <a:solidFill>
                  <a:srgbClr val="AFD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97" name="Freeform 1233">
                  <a:extLst>
                    <a:ext uri="{FF2B5EF4-FFF2-40B4-BE49-F238E27FC236}">
                      <a16:creationId xmlns:a16="http://schemas.microsoft.com/office/drawing/2014/main" id="{1A4C051C-56A5-4666-90AD-BF568C5BD395}"/>
                    </a:ext>
                  </a:extLst>
                </p:cNvPr>
                <p:cNvSpPr>
                  <a:spLocks/>
                </p:cNvSpPr>
                <p:nvPr/>
              </p:nvSpPr>
              <p:spPr bwMode="auto">
                <a:xfrm>
                  <a:off x="3235" y="1437"/>
                  <a:ext cx="39" cy="24"/>
                </a:xfrm>
                <a:custGeom>
                  <a:avLst/>
                  <a:gdLst>
                    <a:gd name="T0" fmla="*/ 0 w 39"/>
                    <a:gd name="T1" fmla="*/ 6 h 24"/>
                    <a:gd name="T2" fmla="*/ 0 w 39"/>
                    <a:gd name="T3" fmla="*/ 8 h 24"/>
                    <a:gd name="T4" fmla="*/ 1 w 39"/>
                    <a:gd name="T5" fmla="*/ 10 h 24"/>
                    <a:gd name="T6" fmla="*/ 2 w 39"/>
                    <a:gd name="T7" fmla="*/ 11 h 24"/>
                    <a:gd name="T8" fmla="*/ 5 w 39"/>
                    <a:gd name="T9" fmla="*/ 13 h 24"/>
                    <a:gd name="T10" fmla="*/ 7 w 39"/>
                    <a:gd name="T11" fmla="*/ 14 h 24"/>
                    <a:gd name="T12" fmla="*/ 7 w 39"/>
                    <a:gd name="T13" fmla="*/ 15 h 24"/>
                    <a:gd name="T14" fmla="*/ 5 w 39"/>
                    <a:gd name="T15" fmla="*/ 16 h 24"/>
                    <a:gd name="T16" fmla="*/ 5 w 39"/>
                    <a:gd name="T17" fmla="*/ 18 h 24"/>
                    <a:gd name="T18" fmla="*/ 5 w 39"/>
                    <a:gd name="T19" fmla="*/ 18 h 24"/>
                    <a:gd name="T20" fmla="*/ 6 w 39"/>
                    <a:gd name="T21" fmla="*/ 20 h 24"/>
                    <a:gd name="T22" fmla="*/ 9 w 39"/>
                    <a:gd name="T23" fmla="*/ 22 h 24"/>
                    <a:gd name="T24" fmla="*/ 11 w 39"/>
                    <a:gd name="T25" fmla="*/ 22 h 24"/>
                    <a:gd name="T26" fmla="*/ 13 w 39"/>
                    <a:gd name="T27" fmla="*/ 22 h 24"/>
                    <a:gd name="T28" fmla="*/ 15 w 39"/>
                    <a:gd name="T29" fmla="*/ 21 h 24"/>
                    <a:gd name="T30" fmla="*/ 16 w 39"/>
                    <a:gd name="T31" fmla="*/ 20 h 24"/>
                    <a:gd name="T32" fmla="*/ 18 w 39"/>
                    <a:gd name="T33" fmla="*/ 21 h 24"/>
                    <a:gd name="T34" fmla="*/ 22 w 39"/>
                    <a:gd name="T35" fmla="*/ 24 h 24"/>
                    <a:gd name="T36" fmla="*/ 24 w 39"/>
                    <a:gd name="T37" fmla="*/ 24 h 24"/>
                    <a:gd name="T38" fmla="*/ 25 w 39"/>
                    <a:gd name="T39" fmla="*/ 24 h 24"/>
                    <a:gd name="T40" fmla="*/ 27 w 39"/>
                    <a:gd name="T41" fmla="*/ 23 h 24"/>
                    <a:gd name="T42" fmla="*/ 28 w 39"/>
                    <a:gd name="T43" fmla="*/ 22 h 24"/>
                    <a:gd name="T44" fmla="*/ 29 w 39"/>
                    <a:gd name="T45" fmla="*/ 21 h 24"/>
                    <a:gd name="T46" fmla="*/ 29 w 39"/>
                    <a:gd name="T47" fmla="*/ 20 h 24"/>
                    <a:gd name="T48" fmla="*/ 31 w 39"/>
                    <a:gd name="T49" fmla="*/ 19 h 24"/>
                    <a:gd name="T50" fmla="*/ 34 w 39"/>
                    <a:gd name="T51" fmla="*/ 19 h 24"/>
                    <a:gd name="T52" fmla="*/ 36 w 39"/>
                    <a:gd name="T53" fmla="*/ 18 h 24"/>
                    <a:gd name="T54" fmla="*/ 38 w 39"/>
                    <a:gd name="T55" fmla="*/ 17 h 24"/>
                    <a:gd name="T56" fmla="*/ 39 w 39"/>
                    <a:gd name="T57" fmla="*/ 16 h 24"/>
                    <a:gd name="T58" fmla="*/ 39 w 39"/>
                    <a:gd name="T59" fmla="*/ 14 h 24"/>
                    <a:gd name="T60" fmla="*/ 38 w 39"/>
                    <a:gd name="T61" fmla="*/ 12 h 24"/>
                    <a:gd name="T62" fmla="*/ 38 w 39"/>
                    <a:gd name="T63" fmla="*/ 11 h 24"/>
                    <a:gd name="T64" fmla="*/ 35 w 39"/>
                    <a:gd name="T65" fmla="*/ 9 h 24"/>
                    <a:gd name="T66" fmla="*/ 32 w 39"/>
                    <a:gd name="T67" fmla="*/ 6 h 24"/>
                    <a:gd name="T68" fmla="*/ 32 w 39"/>
                    <a:gd name="T69" fmla="*/ 5 h 24"/>
                    <a:gd name="T70" fmla="*/ 31 w 39"/>
                    <a:gd name="T71" fmla="*/ 4 h 24"/>
                    <a:gd name="T72" fmla="*/ 28 w 39"/>
                    <a:gd name="T73" fmla="*/ 3 h 24"/>
                    <a:gd name="T74" fmla="*/ 24 w 39"/>
                    <a:gd name="T75" fmla="*/ 1 h 24"/>
                    <a:gd name="T76" fmla="*/ 20 w 39"/>
                    <a:gd name="T77" fmla="*/ 0 h 24"/>
                    <a:gd name="T78" fmla="*/ 0 w 39"/>
                    <a:gd name="T79"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24">
                      <a:moveTo>
                        <a:pt x="0" y="6"/>
                      </a:moveTo>
                      <a:lnTo>
                        <a:pt x="0" y="6"/>
                      </a:lnTo>
                      <a:lnTo>
                        <a:pt x="0" y="7"/>
                      </a:lnTo>
                      <a:lnTo>
                        <a:pt x="0" y="8"/>
                      </a:lnTo>
                      <a:lnTo>
                        <a:pt x="0" y="8"/>
                      </a:lnTo>
                      <a:lnTo>
                        <a:pt x="1" y="10"/>
                      </a:lnTo>
                      <a:lnTo>
                        <a:pt x="1" y="11"/>
                      </a:lnTo>
                      <a:lnTo>
                        <a:pt x="2" y="11"/>
                      </a:lnTo>
                      <a:lnTo>
                        <a:pt x="3" y="12"/>
                      </a:lnTo>
                      <a:lnTo>
                        <a:pt x="5" y="13"/>
                      </a:lnTo>
                      <a:lnTo>
                        <a:pt x="7" y="14"/>
                      </a:lnTo>
                      <a:lnTo>
                        <a:pt x="7" y="14"/>
                      </a:lnTo>
                      <a:lnTo>
                        <a:pt x="7" y="15"/>
                      </a:lnTo>
                      <a:lnTo>
                        <a:pt x="7" y="15"/>
                      </a:lnTo>
                      <a:lnTo>
                        <a:pt x="6" y="16"/>
                      </a:lnTo>
                      <a:lnTo>
                        <a:pt x="5" y="16"/>
                      </a:lnTo>
                      <a:lnTo>
                        <a:pt x="5" y="17"/>
                      </a:lnTo>
                      <a:lnTo>
                        <a:pt x="5" y="18"/>
                      </a:lnTo>
                      <a:lnTo>
                        <a:pt x="5" y="18"/>
                      </a:lnTo>
                      <a:lnTo>
                        <a:pt x="5" y="18"/>
                      </a:lnTo>
                      <a:lnTo>
                        <a:pt x="5" y="19"/>
                      </a:lnTo>
                      <a:lnTo>
                        <a:pt x="6" y="20"/>
                      </a:lnTo>
                      <a:lnTo>
                        <a:pt x="7" y="21"/>
                      </a:lnTo>
                      <a:lnTo>
                        <a:pt x="9" y="22"/>
                      </a:lnTo>
                      <a:lnTo>
                        <a:pt x="10" y="22"/>
                      </a:lnTo>
                      <a:lnTo>
                        <a:pt x="11" y="22"/>
                      </a:lnTo>
                      <a:lnTo>
                        <a:pt x="12" y="22"/>
                      </a:lnTo>
                      <a:lnTo>
                        <a:pt x="13" y="22"/>
                      </a:lnTo>
                      <a:lnTo>
                        <a:pt x="14" y="21"/>
                      </a:lnTo>
                      <a:lnTo>
                        <a:pt x="15" y="21"/>
                      </a:lnTo>
                      <a:lnTo>
                        <a:pt x="16" y="20"/>
                      </a:lnTo>
                      <a:lnTo>
                        <a:pt x="16" y="20"/>
                      </a:lnTo>
                      <a:lnTo>
                        <a:pt x="17" y="21"/>
                      </a:lnTo>
                      <a:lnTo>
                        <a:pt x="18" y="21"/>
                      </a:lnTo>
                      <a:lnTo>
                        <a:pt x="20" y="23"/>
                      </a:lnTo>
                      <a:lnTo>
                        <a:pt x="22" y="24"/>
                      </a:lnTo>
                      <a:lnTo>
                        <a:pt x="23" y="24"/>
                      </a:lnTo>
                      <a:lnTo>
                        <a:pt x="24" y="24"/>
                      </a:lnTo>
                      <a:lnTo>
                        <a:pt x="25" y="24"/>
                      </a:lnTo>
                      <a:lnTo>
                        <a:pt x="25" y="24"/>
                      </a:lnTo>
                      <a:lnTo>
                        <a:pt x="26" y="24"/>
                      </a:lnTo>
                      <a:lnTo>
                        <a:pt x="27" y="23"/>
                      </a:lnTo>
                      <a:lnTo>
                        <a:pt x="27" y="23"/>
                      </a:lnTo>
                      <a:lnTo>
                        <a:pt x="28" y="22"/>
                      </a:lnTo>
                      <a:lnTo>
                        <a:pt x="28" y="21"/>
                      </a:lnTo>
                      <a:lnTo>
                        <a:pt x="29" y="21"/>
                      </a:lnTo>
                      <a:lnTo>
                        <a:pt x="29" y="20"/>
                      </a:lnTo>
                      <a:lnTo>
                        <a:pt x="29" y="20"/>
                      </a:lnTo>
                      <a:lnTo>
                        <a:pt x="30" y="20"/>
                      </a:lnTo>
                      <a:lnTo>
                        <a:pt x="31" y="19"/>
                      </a:lnTo>
                      <a:lnTo>
                        <a:pt x="33" y="19"/>
                      </a:lnTo>
                      <a:lnTo>
                        <a:pt x="34" y="19"/>
                      </a:lnTo>
                      <a:lnTo>
                        <a:pt x="36" y="18"/>
                      </a:lnTo>
                      <a:lnTo>
                        <a:pt x="36" y="18"/>
                      </a:lnTo>
                      <a:lnTo>
                        <a:pt x="37" y="18"/>
                      </a:lnTo>
                      <a:lnTo>
                        <a:pt x="38" y="17"/>
                      </a:lnTo>
                      <a:lnTo>
                        <a:pt x="39" y="16"/>
                      </a:lnTo>
                      <a:lnTo>
                        <a:pt x="39" y="16"/>
                      </a:lnTo>
                      <a:lnTo>
                        <a:pt x="39" y="15"/>
                      </a:lnTo>
                      <a:lnTo>
                        <a:pt x="39" y="14"/>
                      </a:lnTo>
                      <a:lnTo>
                        <a:pt x="39" y="13"/>
                      </a:lnTo>
                      <a:lnTo>
                        <a:pt x="38" y="12"/>
                      </a:lnTo>
                      <a:lnTo>
                        <a:pt x="38" y="12"/>
                      </a:lnTo>
                      <a:lnTo>
                        <a:pt x="38" y="11"/>
                      </a:lnTo>
                      <a:lnTo>
                        <a:pt x="37" y="10"/>
                      </a:lnTo>
                      <a:lnTo>
                        <a:pt x="35" y="9"/>
                      </a:lnTo>
                      <a:lnTo>
                        <a:pt x="34" y="7"/>
                      </a:lnTo>
                      <a:lnTo>
                        <a:pt x="32" y="6"/>
                      </a:lnTo>
                      <a:lnTo>
                        <a:pt x="32" y="6"/>
                      </a:lnTo>
                      <a:lnTo>
                        <a:pt x="32" y="5"/>
                      </a:lnTo>
                      <a:lnTo>
                        <a:pt x="31" y="4"/>
                      </a:lnTo>
                      <a:lnTo>
                        <a:pt x="31" y="4"/>
                      </a:lnTo>
                      <a:lnTo>
                        <a:pt x="31" y="4"/>
                      </a:lnTo>
                      <a:lnTo>
                        <a:pt x="28" y="3"/>
                      </a:lnTo>
                      <a:lnTo>
                        <a:pt x="28" y="3"/>
                      </a:lnTo>
                      <a:lnTo>
                        <a:pt x="24" y="1"/>
                      </a:lnTo>
                      <a:lnTo>
                        <a:pt x="21" y="0"/>
                      </a:lnTo>
                      <a:lnTo>
                        <a:pt x="20" y="0"/>
                      </a:lnTo>
                      <a:lnTo>
                        <a:pt x="19" y="0"/>
                      </a:lnTo>
                      <a:lnTo>
                        <a:pt x="0" y="6"/>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98" name="Freeform 1234">
                  <a:extLst>
                    <a:ext uri="{FF2B5EF4-FFF2-40B4-BE49-F238E27FC236}">
                      <a16:creationId xmlns:a16="http://schemas.microsoft.com/office/drawing/2014/main" id="{8D25289D-8789-4169-8E10-8B287BE9B212}"/>
                    </a:ext>
                  </a:extLst>
                </p:cNvPr>
                <p:cNvSpPr>
                  <a:spLocks/>
                </p:cNvSpPr>
                <p:nvPr/>
              </p:nvSpPr>
              <p:spPr bwMode="auto">
                <a:xfrm>
                  <a:off x="3256" y="1425"/>
                  <a:ext cx="36" cy="38"/>
                </a:xfrm>
                <a:custGeom>
                  <a:avLst/>
                  <a:gdLst>
                    <a:gd name="T0" fmla="*/ 9 w 36"/>
                    <a:gd name="T1" fmla="*/ 9 h 38"/>
                    <a:gd name="T2" fmla="*/ 3 w 36"/>
                    <a:gd name="T3" fmla="*/ 13 h 38"/>
                    <a:gd name="T4" fmla="*/ 1 w 36"/>
                    <a:gd name="T5" fmla="*/ 15 h 38"/>
                    <a:gd name="T6" fmla="*/ 0 w 36"/>
                    <a:gd name="T7" fmla="*/ 17 h 38"/>
                    <a:gd name="T8" fmla="*/ 0 w 36"/>
                    <a:gd name="T9" fmla="*/ 19 h 38"/>
                    <a:gd name="T10" fmla="*/ 1 w 36"/>
                    <a:gd name="T11" fmla="*/ 20 h 38"/>
                    <a:gd name="T12" fmla="*/ 2 w 36"/>
                    <a:gd name="T13" fmla="*/ 22 h 38"/>
                    <a:gd name="T14" fmla="*/ 5 w 36"/>
                    <a:gd name="T15" fmla="*/ 24 h 38"/>
                    <a:gd name="T16" fmla="*/ 7 w 36"/>
                    <a:gd name="T17" fmla="*/ 26 h 38"/>
                    <a:gd name="T18" fmla="*/ 6 w 36"/>
                    <a:gd name="T19" fmla="*/ 26 h 38"/>
                    <a:gd name="T20" fmla="*/ 5 w 36"/>
                    <a:gd name="T21" fmla="*/ 27 h 38"/>
                    <a:gd name="T22" fmla="*/ 4 w 36"/>
                    <a:gd name="T23" fmla="*/ 29 h 38"/>
                    <a:gd name="T24" fmla="*/ 3 w 36"/>
                    <a:gd name="T25" fmla="*/ 29 h 38"/>
                    <a:gd name="T26" fmla="*/ 3 w 36"/>
                    <a:gd name="T27" fmla="*/ 32 h 38"/>
                    <a:gd name="T28" fmla="*/ 4 w 36"/>
                    <a:gd name="T29" fmla="*/ 35 h 38"/>
                    <a:gd name="T30" fmla="*/ 4 w 36"/>
                    <a:gd name="T31" fmla="*/ 36 h 38"/>
                    <a:gd name="T32" fmla="*/ 5 w 36"/>
                    <a:gd name="T33" fmla="*/ 37 h 38"/>
                    <a:gd name="T34" fmla="*/ 7 w 36"/>
                    <a:gd name="T35" fmla="*/ 37 h 38"/>
                    <a:gd name="T36" fmla="*/ 9 w 36"/>
                    <a:gd name="T37" fmla="*/ 37 h 38"/>
                    <a:gd name="T38" fmla="*/ 11 w 36"/>
                    <a:gd name="T39" fmla="*/ 37 h 38"/>
                    <a:gd name="T40" fmla="*/ 12 w 36"/>
                    <a:gd name="T41" fmla="*/ 36 h 38"/>
                    <a:gd name="T42" fmla="*/ 13 w 36"/>
                    <a:gd name="T43" fmla="*/ 33 h 38"/>
                    <a:gd name="T44" fmla="*/ 14 w 36"/>
                    <a:gd name="T45" fmla="*/ 34 h 38"/>
                    <a:gd name="T46" fmla="*/ 17 w 36"/>
                    <a:gd name="T47" fmla="*/ 35 h 38"/>
                    <a:gd name="T48" fmla="*/ 20 w 36"/>
                    <a:gd name="T49" fmla="*/ 35 h 38"/>
                    <a:gd name="T50" fmla="*/ 23 w 36"/>
                    <a:gd name="T51" fmla="*/ 34 h 38"/>
                    <a:gd name="T52" fmla="*/ 23 w 36"/>
                    <a:gd name="T53" fmla="*/ 33 h 38"/>
                    <a:gd name="T54" fmla="*/ 23 w 36"/>
                    <a:gd name="T55" fmla="*/ 33 h 38"/>
                    <a:gd name="T56" fmla="*/ 23 w 36"/>
                    <a:gd name="T57" fmla="*/ 32 h 38"/>
                    <a:gd name="T58" fmla="*/ 23 w 36"/>
                    <a:gd name="T59" fmla="*/ 31 h 38"/>
                    <a:gd name="T60" fmla="*/ 24 w 36"/>
                    <a:gd name="T61" fmla="*/ 31 h 38"/>
                    <a:gd name="T62" fmla="*/ 27 w 36"/>
                    <a:gd name="T63" fmla="*/ 30 h 38"/>
                    <a:gd name="T64" fmla="*/ 29 w 36"/>
                    <a:gd name="T65" fmla="*/ 30 h 38"/>
                    <a:gd name="T66" fmla="*/ 31 w 36"/>
                    <a:gd name="T67" fmla="*/ 30 h 38"/>
                    <a:gd name="T68" fmla="*/ 32 w 36"/>
                    <a:gd name="T69" fmla="*/ 29 h 38"/>
                    <a:gd name="T70" fmla="*/ 32 w 36"/>
                    <a:gd name="T71" fmla="*/ 28 h 38"/>
                    <a:gd name="T72" fmla="*/ 32 w 36"/>
                    <a:gd name="T73" fmla="*/ 27 h 38"/>
                    <a:gd name="T74" fmla="*/ 31 w 36"/>
                    <a:gd name="T75" fmla="*/ 25 h 38"/>
                    <a:gd name="T76" fmla="*/ 29 w 36"/>
                    <a:gd name="T77" fmla="*/ 22 h 38"/>
                    <a:gd name="T78" fmla="*/ 28 w 36"/>
                    <a:gd name="T79" fmla="*/ 21 h 38"/>
                    <a:gd name="T80" fmla="*/ 29 w 36"/>
                    <a:gd name="T81" fmla="*/ 20 h 38"/>
                    <a:gd name="T82" fmla="*/ 31 w 36"/>
                    <a:gd name="T83" fmla="*/ 19 h 38"/>
                    <a:gd name="T84" fmla="*/ 34 w 36"/>
                    <a:gd name="T85" fmla="*/ 17 h 38"/>
                    <a:gd name="T86" fmla="*/ 34 w 36"/>
                    <a:gd name="T87" fmla="*/ 17 h 38"/>
                    <a:gd name="T88" fmla="*/ 36 w 36"/>
                    <a:gd name="T89" fmla="*/ 15 h 38"/>
                    <a:gd name="T90" fmla="*/ 36 w 36"/>
                    <a:gd name="T91" fmla="*/ 13 h 38"/>
                    <a:gd name="T92" fmla="*/ 36 w 36"/>
                    <a:gd name="T93" fmla="*/ 11 h 38"/>
                    <a:gd name="T94" fmla="*/ 34 w 36"/>
                    <a:gd name="T95" fmla="*/ 9 h 38"/>
                    <a:gd name="T96" fmla="*/ 31 w 36"/>
                    <a:gd name="T97" fmla="*/ 6 h 38"/>
                    <a:gd name="T98" fmla="*/ 23 w 36"/>
                    <a:gd name="T99" fmla="*/ 2 h 38"/>
                    <a:gd name="T100" fmla="*/ 9 w 36"/>
                    <a:gd name="T101"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 h="38">
                      <a:moveTo>
                        <a:pt x="9" y="9"/>
                      </a:moveTo>
                      <a:lnTo>
                        <a:pt x="9" y="9"/>
                      </a:lnTo>
                      <a:lnTo>
                        <a:pt x="5" y="12"/>
                      </a:lnTo>
                      <a:lnTo>
                        <a:pt x="3" y="13"/>
                      </a:lnTo>
                      <a:lnTo>
                        <a:pt x="1" y="15"/>
                      </a:lnTo>
                      <a:lnTo>
                        <a:pt x="1" y="15"/>
                      </a:lnTo>
                      <a:lnTo>
                        <a:pt x="0" y="16"/>
                      </a:lnTo>
                      <a:lnTo>
                        <a:pt x="0" y="17"/>
                      </a:lnTo>
                      <a:lnTo>
                        <a:pt x="0" y="18"/>
                      </a:lnTo>
                      <a:lnTo>
                        <a:pt x="0" y="19"/>
                      </a:lnTo>
                      <a:lnTo>
                        <a:pt x="0" y="19"/>
                      </a:lnTo>
                      <a:lnTo>
                        <a:pt x="1" y="20"/>
                      </a:lnTo>
                      <a:lnTo>
                        <a:pt x="1" y="22"/>
                      </a:lnTo>
                      <a:lnTo>
                        <a:pt x="2" y="22"/>
                      </a:lnTo>
                      <a:lnTo>
                        <a:pt x="3" y="23"/>
                      </a:lnTo>
                      <a:lnTo>
                        <a:pt x="5" y="24"/>
                      </a:lnTo>
                      <a:lnTo>
                        <a:pt x="6" y="25"/>
                      </a:lnTo>
                      <a:lnTo>
                        <a:pt x="7" y="26"/>
                      </a:lnTo>
                      <a:lnTo>
                        <a:pt x="7" y="26"/>
                      </a:lnTo>
                      <a:lnTo>
                        <a:pt x="6" y="26"/>
                      </a:lnTo>
                      <a:lnTo>
                        <a:pt x="6" y="27"/>
                      </a:lnTo>
                      <a:lnTo>
                        <a:pt x="5" y="27"/>
                      </a:lnTo>
                      <a:lnTo>
                        <a:pt x="4" y="28"/>
                      </a:lnTo>
                      <a:lnTo>
                        <a:pt x="4" y="29"/>
                      </a:lnTo>
                      <a:lnTo>
                        <a:pt x="3" y="29"/>
                      </a:lnTo>
                      <a:lnTo>
                        <a:pt x="3" y="29"/>
                      </a:lnTo>
                      <a:lnTo>
                        <a:pt x="3" y="31"/>
                      </a:lnTo>
                      <a:lnTo>
                        <a:pt x="3" y="32"/>
                      </a:lnTo>
                      <a:lnTo>
                        <a:pt x="3" y="33"/>
                      </a:lnTo>
                      <a:lnTo>
                        <a:pt x="4" y="35"/>
                      </a:lnTo>
                      <a:lnTo>
                        <a:pt x="4" y="35"/>
                      </a:lnTo>
                      <a:lnTo>
                        <a:pt x="4" y="36"/>
                      </a:lnTo>
                      <a:lnTo>
                        <a:pt x="5" y="36"/>
                      </a:lnTo>
                      <a:lnTo>
                        <a:pt x="5" y="37"/>
                      </a:lnTo>
                      <a:lnTo>
                        <a:pt x="7" y="37"/>
                      </a:lnTo>
                      <a:lnTo>
                        <a:pt x="7" y="37"/>
                      </a:lnTo>
                      <a:lnTo>
                        <a:pt x="8" y="38"/>
                      </a:lnTo>
                      <a:lnTo>
                        <a:pt x="9" y="37"/>
                      </a:lnTo>
                      <a:lnTo>
                        <a:pt x="10" y="37"/>
                      </a:lnTo>
                      <a:lnTo>
                        <a:pt x="11" y="37"/>
                      </a:lnTo>
                      <a:lnTo>
                        <a:pt x="12" y="36"/>
                      </a:lnTo>
                      <a:lnTo>
                        <a:pt x="12" y="36"/>
                      </a:lnTo>
                      <a:lnTo>
                        <a:pt x="13" y="34"/>
                      </a:lnTo>
                      <a:lnTo>
                        <a:pt x="13" y="33"/>
                      </a:lnTo>
                      <a:lnTo>
                        <a:pt x="13" y="33"/>
                      </a:lnTo>
                      <a:lnTo>
                        <a:pt x="14" y="34"/>
                      </a:lnTo>
                      <a:lnTo>
                        <a:pt x="16" y="35"/>
                      </a:lnTo>
                      <a:lnTo>
                        <a:pt x="17" y="35"/>
                      </a:lnTo>
                      <a:lnTo>
                        <a:pt x="19" y="35"/>
                      </a:lnTo>
                      <a:lnTo>
                        <a:pt x="20" y="35"/>
                      </a:lnTo>
                      <a:lnTo>
                        <a:pt x="22" y="35"/>
                      </a:lnTo>
                      <a:lnTo>
                        <a:pt x="23" y="34"/>
                      </a:lnTo>
                      <a:lnTo>
                        <a:pt x="23" y="33"/>
                      </a:lnTo>
                      <a:lnTo>
                        <a:pt x="23" y="33"/>
                      </a:lnTo>
                      <a:lnTo>
                        <a:pt x="23" y="33"/>
                      </a:lnTo>
                      <a:lnTo>
                        <a:pt x="23" y="33"/>
                      </a:lnTo>
                      <a:lnTo>
                        <a:pt x="23" y="32"/>
                      </a:lnTo>
                      <a:lnTo>
                        <a:pt x="23" y="32"/>
                      </a:lnTo>
                      <a:lnTo>
                        <a:pt x="23" y="31"/>
                      </a:lnTo>
                      <a:lnTo>
                        <a:pt x="23" y="31"/>
                      </a:lnTo>
                      <a:lnTo>
                        <a:pt x="24" y="31"/>
                      </a:lnTo>
                      <a:lnTo>
                        <a:pt x="24" y="31"/>
                      </a:lnTo>
                      <a:lnTo>
                        <a:pt x="25" y="30"/>
                      </a:lnTo>
                      <a:lnTo>
                        <a:pt x="27" y="30"/>
                      </a:lnTo>
                      <a:lnTo>
                        <a:pt x="28" y="30"/>
                      </a:lnTo>
                      <a:lnTo>
                        <a:pt x="29" y="30"/>
                      </a:lnTo>
                      <a:lnTo>
                        <a:pt x="31" y="30"/>
                      </a:lnTo>
                      <a:lnTo>
                        <a:pt x="31" y="30"/>
                      </a:lnTo>
                      <a:lnTo>
                        <a:pt x="31" y="29"/>
                      </a:lnTo>
                      <a:lnTo>
                        <a:pt x="32" y="29"/>
                      </a:lnTo>
                      <a:lnTo>
                        <a:pt x="32" y="28"/>
                      </a:lnTo>
                      <a:lnTo>
                        <a:pt x="32" y="28"/>
                      </a:lnTo>
                      <a:lnTo>
                        <a:pt x="32" y="27"/>
                      </a:lnTo>
                      <a:lnTo>
                        <a:pt x="32" y="27"/>
                      </a:lnTo>
                      <a:lnTo>
                        <a:pt x="31" y="26"/>
                      </a:lnTo>
                      <a:lnTo>
                        <a:pt x="31" y="25"/>
                      </a:lnTo>
                      <a:lnTo>
                        <a:pt x="29" y="23"/>
                      </a:lnTo>
                      <a:lnTo>
                        <a:pt x="29" y="22"/>
                      </a:lnTo>
                      <a:lnTo>
                        <a:pt x="28" y="21"/>
                      </a:lnTo>
                      <a:lnTo>
                        <a:pt x="28" y="21"/>
                      </a:lnTo>
                      <a:lnTo>
                        <a:pt x="29" y="21"/>
                      </a:lnTo>
                      <a:lnTo>
                        <a:pt x="29" y="20"/>
                      </a:lnTo>
                      <a:lnTo>
                        <a:pt x="30" y="19"/>
                      </a:lnTo>
                      <a:lnTo>
                        <a:pt x="31" y="19"/>
                      </a:lnTo>
                      <a:lnTo>
                        <a:pt x="33" y="18"/>
                      </a:lnTo>
                      <a:lnTo>
                        <a:pt x="34" y="17"/>
                      </a:lnTo>
                      <a:lnTo>
                        <a:pt x="34" y="17"/>
                      </a:lnTo>
                      <a:lnTo>
                        <a:pt x="34" y="17"/>
                      </a:lnTo>
                      <a:lnTo>
                        <a:pt x="36" y="15"/>
                      </a:lnTo>
                      <a:lnTo>
                        <a:pt x="36" y="15"/>
                      </a:lnTo>
                      <a:lnTo>
                        <a:pt x="36" y="14"/>
                      </a:lnTo>
                      <a:lnTo>
                        <a:pt x="36" y="13"/>
                      </a:lnTo>
                      <a:lnTo>
                        <a:pt x="36" y="13"/>
                      </a:lnTo>
                      <a:lnTo>
                        <a:pt x="36" y="11"/>
                      </a:lnTo>
                      <a:lnTo>
                        <a:pt x="35" y="10"/>
                      </a:lnTo>
                      <a:lnTo>
                        <a:pt x="34" y="9"/>
                      </a:lnTo>
                      <a:lnTo>
                        <a:pt x="33" y="7"/>
                      </a:lnTo>
                      <a:lnTo>
                        <a:pt x="31" y="6"/>
                      </a:lnTo>
                      <a:lnTo>
                        <a:pt x="27" y="4"/>
                      </a:lnTo>
                      <a:lnTo>
                        <a:pt x="23" y="2"/>
                      </a:lnTo>
                      <a:lnTo>
                        <a:pt x="18" y="0"/>
                      </a:lnTo>
                      <a:lnTo>
                        <a:pt x="9" y="9"/>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299" name="Freeform 1235">
                  <a:extLst>
                    <a:ext uri="{FF2B5EF4-FFF2-40B4-BE49-F238E27FC236}">
                      <a16:creationId xmlns:a16="http://schemas.microsoft.com/office/drawing/2014/main" id="{0158D18A-F560-47EB-8019-B931CA9382CA}"/>
                    </a:ext>
                  </a:extLst>
                </p:cNvPr>
                <p:cNvSpPr>
                  <a:spLocks/>
                </p:cNvSpPr>
                <p:nvPr/>
              </p:nvSpPr>
              <p:spPr bwMode="auto">
                <a:xfrm>
                  <a:off x="3219" y="1415"/>
                  <a:ext cx="81" cy="49"/>
                </a:xfrm>
                <a:custGeom>
                  <a:avLst/>
                  <a:gdLst>
                    <a:gd name="T0" fmla="*/ 5 w 81"/>
                    <a:gd name="T1" fmla="*/ 5 h 49"/>
                    <a:gd name="T2" fmla="*/ 4 w 81"/>
                    <a:gd name="T3" fmla="*/ 7 h 49"/>
                    <a:gd name="T4" fmla="*/ 1 w 81"/>
                    <a:gd name="T5" fmla="*/ 9 h 49"/>
                    <a:gd name="T6" fmla="*/ 0 w 81"/>
                    <a:gd name="T7" fmla="*/ 12 h 49"/>
                    <a:gd name="T8" fmla="*/ 0 w 81"/>
                    <a:gd name="T9" fmla="*/ 15 h 49"/>
                    <a:gd name="T10" fmla="*/ 0 w 81"/>
                    <a:gd name="T11" fmla="*/ 16 h 49"/>
                    <a:gd name="T12" fmla="*/ 2 w 81"/>
                    <a:gd name="T13" fmla="*/ 17 h 49"/>
                    <a:gd name="T14" fmla="*/ 3 w 81"/>
                    <a:gd name="T15" fmla="*/ 18 h 49"/>
                    <a:gd name="T16" fmla="*/ 2 w 81"/>
                    <a:gd name="T17" fmla="*/ 21 h 49"/>
                    <a:gd name="T18" fmla="*/ 2 w 81"/>
                    <a:gd name="T19" fmla="*/ 22 h 49"/>
                    <a:gd name="T20" fmla="*/ 4 w 81"/>
                    <a:gd name="T21" fmla="*/ 23 h 49"/>
                    <a:gd name="T22" fmla="*/ 6 w 81"/>
                    <a:gd name="T23" fmla="*/ 25 h 49"/>
                    <a:gd name="T24" fmla="*/ 7 w 81"/>
                    <a:gd name="T25" fmla="*/ 28 h 49"/>
                    <a:gd name="T26" fmla="*/ 8 w 81"/>
                    <a:gd name="T27" fmla="*/ 29 h 49"/>
                    <a:gd name="T28" fmla="*/ 8 w 81"/>
                    <a:gd name="T29" fmla="*/ 31 h 49"/>
                    <a:gd name="T30" fmla="*/ 6 w 81"/>
                    <a:gd name="T31" fmla="*/ 32 h 49"/>
                    <a:gd name="T32" fmla="*/ 5 w 81"/>
                    <a:gd name="T33" fmla="*/ 34 h 49"/>
                    <a:gd name="T34" fmla="*/ 6 w 81"/>
                    <a:gd name="T35" fmla="*/ 36 h 49"/>
                    <a:gd name="T36" fmla="*/ 8 w 81"/>
                    <a:gd name="T37" fmla="*/ 37 h 49"/>
                    <a:gd name="T38" fmla="*/ 14 w 81"/>
                    <a:gd name="T39" fmla="*/ 38 h 49"/>
                    <a:gd name="T40" fmla="*/ 14 w 81"/>
                    <a:gd name="T41" fmla="*/ 39 h 49"/>
                    <a:gd name="T42" fmla="*/ 17 w 81"/>
                    <a:gd name="T43" fmla="*/ 41 h 49"/>
                    <a:gd name="T44" fmla="*/ 23 w 81"/>
                    <a:gd name="T45" fmla="*/ 43 h 49"/>
                    <a:gd name="T46" fmla="*/ 28 w 81"/>
                    <a:gd name="T47" fmla="*/ 44 h 49"/>
                    <a:gd name="T48" fmla="*/ 30 w 81"/>
                    <a:gd name="T49" fmla="*/ 43 h 49"/>
                    <a:gd name="T50" fmla="*/ 31 w 81"/>
                    <a:gd name="T51" fmla="*/ 46 h 49"/>
                    <a:gd name="T52" fmla="*/ 34 w 81"/>
                    <a:gd name="T53" fmla="*/ 46 h 49"/>
                    <a:gd name="T54" fmla="*/ 40 w 81"/>
                    <a:gd name="T55" fmla="*/ 47 h 49"/>
                    <a:gd name="T56" fmla="*/ 42 w 81"/>
                    <a:gd name="T57" fmla="*/ 48 h 49"/>
                    <a:gd name="T58" fmla="*/ 44 w 81"/>
                    <a:gd name="T59" fmla="*/ 49 h 49"/>
                    <a:gd name="T60" fmla="*/ 46 w 81"/>
                    <a:gd name="T61" fmla="*/ 49 h 49"/>
                    <a:gd name="T62" fmla="*/ 49 w 81"/>
                    <a:gd name="T63" fmla="*/ 46 h 49"/>
                    <a:gd name="T64" fmla="*/ 51 w 81"/>
                    <a:gd name="T65" fmla="*/ 42 h 49"/>
                    <a:gd name="T66" fmla="*/ 53 w 81"/>
                    <a:gd name="T67" fmla="*/ 43 h 49"/>
                    <a:gd name="T68" fmla="*/ 55 w 81"/>
                    <a:gd name="T69" fmla="*/ 42 h 49"/>
                    <a:gd name="T70" fmla="*/ 58 w 81"/>
                    <a:gd name="T71" fmla="*/ 41 h 49"/>
                    <a:gd name="T72" fmla="*/ 60 w 81"/>
                    <a:gd name="T73" fmla="*/ 41 h 49"/>
                    <a:gd name="T74" fmla="*/ 66 w 81"/>
                    <a:gd name="T75" fmla="*/ 43 h 49"/>
                    <a:gd name="T76" fmla="*/ 69 w 81"/>
                    <a:gd name="T77" fmla="*/ 43 h 49"/>
                    <a:gd name="T78" fmla="*/ 70 w 81"/>
                    <a:gd name="T79" fmla="*/ 41 h 49"/>
                    <a:gd name="T80" fmla="*/ 70 w 81"/>
                    <a:gd name="T81" fmla="*/ 39 h 49"/>
                    <a:gd name="T82" fmla="*/ 70 w 81"/>
                    <a:gd name="T83" fmla="*/ 34 h 49"/>
                    <a:gd name="T84" fmla="*/ 71 w 81"/>
                    <a:gd name="T85" fmla="*/ 33 h 49"/>
                    <a:gd name="T86" fmla="*/ 74 w 81"/>
                    <a:gd name="T87" fmla="*/ 32 h 49"/>
                    <a:gd name="T88" fmla="*/ 78 w 81"/>
                    <a:gd name="T89" fmla="*/ 31 h 49"/>
                    <a:gd name="T90" fmla="*/ 80 w 81"/>
                    <a:gd name="T91" fmla="*/ 29 h 49"/>
                    <a:gd name="T92" fmla="*/ 81 w 81"/>
                    <a:gd name="T93" fmla="*/ 26 h 49"/>
                    <a:gd name="T94" fmla="*/ 79 w 81"/>
                    <a:gd name="T95" fmla="*/ 20 h 49"/>
                    <a:gd name="T96" fmla="*/ 77 w 81"/>
                    <a:gd name="T97" fmla="*/ 14 h 49"/>
                    <a:gd name="T98" fmla="*/ 77 w 81"/>
                    <a:gd name="T99" fmla="*/ 12 h 49"/>
                    <a:gd name="T100" fmla="*/ 77 w 81"/>
                    <a:gd name="T101" fmla="*/ 8 h 49"/>
                    <a:gd name="T102" fmla="*/ 75 w 81"/>
                    <a:gd name="T103" fmla="*/ 5 h 49"/>
                    <a:gd name="T104" fmla="*/ 69 w 81"/>
                    <a:gd name="T105" fmla="*/ 3 h 49"/>
                    <a:gd name="T106" fmla="*/ 63 w 81"/>
                    <a:gd name="T107" fmla="*/ 1 h 49"/>
                    <a:gd name="T108" fmla="*/ 4 w 81"/>
                    <a:gd name="T109"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1" h="49">
                      <a:moveTo>
                        <a:pt x="4" y="4"/>
                      </a:moveTo>
                      <a:lnTo>
                        <a:pt x="4" y="4"/>
                      </a:lnTo>
                      <a:lnTo>
                        <a:pt x="5" y="5"/>
                      </a:lnTo>
                      <a:lnTo>
                        <a:pt x="5" y="6"/>
                      </a:lnTo>
                      <a:lnTo>
                        <a:pt x="5" y="6"/>
                      </a:lnTo>
                      <a:lnTo>
                        <a:pt x="4" y="7"/>
                      </a:lnTo>
                      <a:lnTo>
                        <a:pt x="3" y="8"/>
                      </a:lnTo>
                      <a:lnTo>
                        <a:pt x="1" y="9"/>
                      </a:lnTo>
                      <a:lnTo>
                        <a:pt x="1" y="9"/>
                      </a:lnTo>
                      <a:lnTo>
                        <a:pt x="1" y="10"/>
                      </a:lnTo>
                      <a:lnTo>
                        <a:pt x="0" y="11"/>
                      </a:lnTo>
                      <a:lnTo>
                        <a:pt x="0" y="12"/>
                      </a:lnTo>
                      <a:lnTo>
                        <a:pt x="0" y="14"/>
                      </a:lnTo>
                      <a:lnTo>
                        <a:pt x="0" y="14"/>
                      </a:lnTo>
                      <a:lnTo>
                        <a:pt x="0" y="15"/>
                      </a:lnTo>
                      <a:lnTo>
                        <a:pt x="0" y="15"/>
                      </a:lnTo>
                      <a:lnTo>
                        <a:pt x="0" y="16"/>
                      </a:lnTo>
                      <a:lnTo>
                        <a:pt x="0" y="16"/>
                      </a:lnTo>
                      <a:lnTo>
                        <a:pt x="1" y="16"/>
                      </a:lnTo>
                      <a:lnTo>
                        <a:pt x="2" y="17"/>
                      </a:lnTo>
                      <a:lnTo>
                        <a:pt x="2" y="17"/>
                      </a:lnTo>
                      <a:lnTo>
                        <a:pt x="3" y="18"/>
                      </a:lnTo>
                      <a:lnTo>
                        <a:pt x="3" y="18"/>
                      </a:lnTo>
                      <a:lnTo>
                        <a:pt x="3" y="18"/>
                      </a:lnTo>
                      <a:lnTo>
                        <a:pt x="3" y="19"/>
                      </a:lnTo>
                      <a:lnTo>
                        <a:pt x="3" y="20"/>
                      </a:lnTo>
                      <a:lnTo>
                        <a:pt x="2" y="21"/>
                      </a:lnTo>
                      <a:lnTo>
                        <a:pt x="2" y="21"/>
                      </a:lnTo>
                      <a:lnTo>
                        <a:pt x="2" y="22"/>
                      </a:lnTo>
                      <a:lnTo>
                        <a:pt x="2" y="22"/>
                      </a:lnTo>
                      <a:lnTo>
                        <a:pt x="2" y="23"/>
                      </a:lnTo>
                      <a:lnTo>
                        <a:pt x="3" y="23"/>
                      </a:lnTo>
                      <a:lnTo>
                        <a:pt x="4" y="23"/>
                      </a:lnTo>
                      <a:lnTo>
                        <a:pt x="5" y="24"/>
                      </a:lnTo>
                      <a:lnTo>
                        <a:pt x="6" y="25"/>
                      </a:lnTo>
                      <a:lnTo>
                        <a:pt x="6" y="25"/>
                      </a:lnTo>
                      <a:lnTo>
                        <a:pt x="6" y="26"/>
                      </a:lnTo>
                      <a:lnTo>
                        <a:pt x="7" y="27"/>
                      </a:lnTo>
                      <a:lnTo>
                        <a:pt x="7" y="28"/>
                      </a:lnTo>
                      <a:lnTo>
                        <a:pt x="8" y="28"/>
                      </a:lnTo>
                      <a:lnTo>
                        <a:pt x="8" y="29"/>
                      </a:lnTo>
                      <a:lnTo>
                        <a:pt x="8" y="29"/>
                      </a:lnTo>
                      <a:lnTo>
                        <a:pt x="8" y="29"/>
                      </a:lnTo>
                      <a:lnTo>
                        <a:pt x="8" y="30"/>
                      </a:lnTo>
                      <a:lnTo>
                        <a:pt x="8" y="31"/>
                      </a:lnTo>
                      <a:lnTo>
                        <a:pt x="7" y="31"/>
                      </a:lnTo>
                      <a:lnTo>
                        <a:pt x="6" y="32"/>
                      </a:lnTo>
                      <a:lnTo>
                        <a:pt x="6" y="32"/>
                      </a:lnTo>
                      <a:lnTo>
                        <a:pt x="5" y="33"/>
                      </a:lnTo>
                      <a:lnTo>
                        <a:pt x="5" y="34"/>
                      </a:lnTo>
                      <a:lnTo>
                        <a:pt x="5" y="34"/>
                      </a:lnTo>
                      <a:lnTo>
                        <a:pt x="5" y="35"/>
                      </a:lnTo>
                      <a:lnTo>
                        <a:pt x="6" y="35"/>
                      </a:lnTo>
                      <a:lnTo>
                        <a:pt x="6" y="36"/>
                      </a:lnTo>
                      <a:lnTo>
                        <a:pt x="6" y="37"/>
                      </a:lnTo>
                      <a:lnTo>
                        <a:pt x="7" y="37"/>
                      </a:lnTo>
                      <a:lnTo>
                        <a:pt x="8" y="37"/>
                      </a:lnTo>
                      <a:lnTo>
                        <a:pt x="10" y="38"/>
                      </a:lnTo>
                      <a:lnTo>
                        <a:pt x="11" y="38"/>
                      </a:lnTo>
                      <a:lnTo>
                        <a:pt x="14" y="38"/>
                      </a:lnTo>
                      <a:lnTo>
                        <a:pt x="14" y="38"/>
                      </a:lnTo>
                      <a:lnTo>
                        <a:pt x="14" y="39"/>
                      </a:lnTo>
                      <a:lnTo>
                        <a:pt x="14" y="39"/>
                      </a:lnTo>
                      <a:lnTo>
                        <a:pt x="15" y="40"/>
                      </a:lnTo>
                      <a:lnTo>
                        <a:pt x="16" y="41"/>
                      </a:lnTo>
                      <a:lnTo>
                        <a:pt x="17" y="41"/>
                      </a:lnTo>
                      <a:lnTo>
                        <a:pt x="18" y="42"/>
                      </a:lnTo>
                      <a:lnTo>
                        <a:pt x="21" y="43"/>
                      </a:lnTo>
                      <a:lnTo>
                        <a:pt x="23" y="43"/>
                      </a:lnTo>
                      <a:lnTo>
                        <a:pt x="26" y="44"/>
                      </a:lnTo>
                      <a:lnTo>
                        <a:pt x="27" y="44"/>
                      </a:lnTo>
                      <a:lnTo>
                        <a:pt x="28" y="44"/>
                      </a:lnTo>
                      <a:lnTo>
                        <a:pt x="29" y="43"/>
                      </a:lnTo>
                      <a:lnTo>
                        <a:pt x="30" y="43"/>
                      </a:lnTo>
                      <a:lnTo>
                        <a:pt x="30" y="43"/>
                      </a:lnTo>
                      <a:lnTo>
                        <a:pt x="30" y="44"/>
                      </a:lnTo>
                      <a:lnTo>
                        <a:pt x="30" y="45"/>
                      </a:lnTo>
                      <a:lnTo>
                        <a:pt x="31" y="46"/>
                      </a:lnTo>
                      <a:lnTo>
                        <a:pt x="32" y="46"/>
                      </a:lnTo>
                      <a:lnTo>
                        <a:pt x="33" y="46"/>
                      </a:lnTo>
                      <a:lnTo>
                        <a:pt x="34" y="46"/>
                      </a:lnTo>
                      <a:lnTo>
                        <a:pt x="36" y="46"/>
                      </a:lnTo>
                      <a:lnTo>
                        <a:pt x="38" y="46"/>
                      </a:lnTo>
                      <a:lnTo>
                        <a:pt x="40" y="47"/>
                      </a:lnTo>
                      <a:lnTo>
                        <a:pt x="41" y="47"/>
                      </a:lnTo>
                      <a:lnTo>
                        <a:pt x="42" y="47"/>
                      </a:lnTo>
                      <a:lnTo>
                        <a:pt x="42" y="48"/>
                      </a:lnTo>
                      <a:lnTo>
                        <a:pt x="43" y="49"/>
                      </a:lnTo>
                      <a:lnTo>
                        <a:pt x="43" y="49"/>
                      </a:lnTo>
                      <a:lnTo>
                        <a:pt x="44" y="49"/>
                      </a:lnTo>
                      <a:lnTo>
                        <a:pt x="45" y="49"/>
                      </a:lnTo>
                      <a:lnTo>
                        <a:pt x="45" y="49"/>
                      </a:lnTo>
                      <a:lnTo>
                        <a:pt x="46" y="49"/>
                      </a:lnTo>
                      <a:lnTo>
                        <a:pt x="47" y="48"/>
                      </a:lnTo>
                      <a:lnTo>
                        <a:pt x="48" y="47"/>
                      </a:lnTo>
                      <a:lnTo>
                        <a:pt x="49" y="46"/>
                      </a:lnTo>
                      <a:lnTo>
                        <a:pt x="50" y="44"/>
                      </a:lnTo>
                      <a:lnTo>
                        <a:pt x="50" y="43"/>
                      </a:lnTo>
                      <a:lnTo>
                        <a:pt x="51" y="42"/>
                      </a:lnTo>
                      <a:lnTo>
                        <a:pt x="51" y="42"/>
                      </a:lnTo>
                      <a:lnTo>
                        <a:pt x="52" y="42"/>
                      </a:lnTo>
                      <a:lnTo>
                        <a:pt x="53" y="43"/>
                      </a:lnTo>
                      <a:lnTo>
                        <a:pt x="54" y="42"/>
                      </a:lnTo>
                      <a:lnTo>
                        <a:pt x="55" y="42"/>
                      </a:lnTo>
                      <a:lnTo>
                        <a:pt x="55" y="42"/>
                      </a:lnTo>
                      <a:lnTo>
                        <a:pt x="57" y="42"/>
                      </a:lnTo>
                      <a:lnTo>
                        <a:pt x="57" y="41"/>
                      </a:lnTo>
                      <a:lnTo>
                        <a:pt x="58" y="41"/>
                      </a:lnTo>
                      <a:lnTo>
                        <a:pt x="58" y="41"/>
                      </a:lnTo>
                      <a:lnTo>
                        <a:pt x="59" y="41"/>
                      </a:lnTo>
                      <a:lnTo>
                        <a:pt x="60" y="41"/>
                      </a:lnTo>
                      <a:lnTo>
                        <a:pt x="63" y="42"/>
                      </a:lnTo>
                      <a:lnTo>
                        <a:pt x="65" y="43"/>
                      </a:lnTo>
                      <a:lnTo>
                        <a:pt x="66" y="43"/>
                      </a:lnTo>
                      <a:lnTo>
                        <a:pt x="68" y="43"/>
                      </a:lnTo>
                      <a:lnTo>
                        <a:pt x="68" y="43"/>
                      </a:lnTo>
                      <a:lnTo>
                        <a:pt x="69" y="43"/>
                      </a:lnTo>
                      <a:lnTo>
                        <a:pt x="69" y="42"/>
                      </a:lnTo>
                      <a:lnTo>
                        <a:pt x="70" y="42"/>
                      </a:lnTo>
                      <a:lnTo>
                        <a:pt x="70" y="41"/>
                      </a:lnTo>
                      <a:lnTo>
                        <a:pt x="70" y="41"/>
                      </a:lnTo>
                      <a:lnTo>
                        <a:pt x="70" y="40"/>
                      </a:lnTo>
                      <a:lnTo>
                        <a:pt x="70" y="39"/>
                      </a:lnTo>
                      <a:lnTo>
                        <a:pt x="70" y="36"/>
                      </a:lnTo>
                      <a:lnTo>
                        <a:pt x="70" y="35"/>
                      </a:lnTo>
                      <a:lnTo>
                        <a:pt x="70" y="34"/>
                      </a:lnTo>
                      <a:lnTo>
                        <a:pt x="70" y="34"/>
                      </a:lnTo>
                      <a:lnTo>
                        <a:pt x="70" y="34"/>
                      </a:lnTo>
                      <a:lnTo>
                        <a:pt x="71" y="33"/>
                      </a:lnTo>
                      <a:lnTo>
                        <a:pt x="72" y="32"/>
                      </a:lnTo>
                      <a:lnTo>
                        <a:pt x="73" y="32"/>
                      </a:lnTo>
                      <a:lnTo>
                        <a:pt x="74" y="32"/>
                      </a:lnTo>
                      <a:lnTo>
                        <a:pt x="76" y="32"/>
                      </a:lnTo>
                      <a:lnTo>
                        <a:pt x="77" y="31"/>
                      </a:lnTo>
                      <a:lnTo>
                        <a:pt x="78" y="31"/>
                      </a:lnTo>
                      <a:lnTo>
                        <a:pt x="78" y="31"/>
                      </a:lnTo>
                      <a:lnTo>
                        <a:pt x="79" y="30"/>
                      </a:lnTo>
                      <a:lnTo>
                        <a:pt x="80" y="29"/>
                      </a:lnTo>
                      <a:lnTo>
                        <a:pt x="80" y="28"/>
                      </a:lnTo>
                      <a:lnTo>
                        <a:pt x="81" y="27"/>
                      </a:lnTo>
                      <a:lnTo>
                        <a:pt x="81" y="26"/>
                      </a:lnTo>
                      <a:lnTo>
                        <a:pt x="81" y="25"/>
                      </a:lnTo>
                      <a:lnTo>
                        <a:pt x="80" y="22"/>
                      </a:lnTo>
                      <a:lnTo>
                        <a:pt x="79" y="20"/>
                      </a:lnTo>
                      <a:lnTo>
                        <a:pt x="78" y="17"/>
                      </a:lnTo>
                      <a:lnTo>
                        <a:pt x="77" y="15"/>
                      </a:lnTo>
                      <a:lnTo>
                        <a:pt x="77" y="14"/>
                      </a:lnTo>
                      <a:lnTo>
                        <a:pt x="77" y="13"/>
                      </a:lnTo>
                      <a:lnTo>
                        <a:pt x="77" y="13"/>
                      </a:lnTo>
                      <a:lnTo>
                        <a:pt x="77" y="12"/>
                      </a:lnTo>
                      <a:lnTo>
                        <a:pt x="77" y="11"/>
                      </a:lnTo>
                      <a:lnTo>
                        <a:pt x="77" y="9"/>
                      </a:lnTo>
                      <a:lnTo>
                        <a:pt x="77" y="8"/>
                      </a:lnTo>
                      <a:lnTo>
                        <a:pt x="77" y="7"/>
                      </a:lnTo>
                      <a:lnTo>
                        <a:pt x="76" y="6"/>
                      </a:lnTo>
                      <a:lnTo>
                        <a:pt x="75" y="5"/>
                      </a:lnTo>
                      <a:lnTo>
                        <a:pt x="75" y="5"/>
                      </a:lnTo>
                      <a:lnTo>
                        <a:pt x="71" y="3"/>
                      </a:lnTo>
                      <a:lnTo>
                        <a:pt x="69" y="3"/>
                      </a:lnTo>
                      <a:lnTo>
                        <a:pt x="67" y="2"/>
                      </a:lnTo>
                      <a:lnTo>
                        <a:pt x="65" y="1"/>
                      </a:lnTo>
                      <a:lnTo>
                        <a:pt x="63" y="1"/>
                      </a:lnTo>
                      <a:lnTo>
                        <a:pt x="61" y="0"/>
                      </a:lnTo>
                      <a:lnTo>
                        <a:pt x="59" y="0"/>
                      </a:lnTo>
                      <a:lnTo>
                        <a:pt x="4" y="4"/>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00" name="Freeform 1236">
                  <a:extLst>
                    <a:ext uri="{FF2B5EF4-FFF2-40B4-BE49-F238E27FC236}">
                      <a16:creationId xmlns:a16="http://schemas.microsoft.com/office/drawing/2014/main" id="{B4004B5C-0EF9-4DA1-9674-F93FDF5E2353}"/>
                    </a:ext>
                  </a:extLst>
                </p:cNvPr>
                <p:cNvSpPr>
                  <a:spLocks/>
                </p:cNvSpPr>
                <p:nvPr/>
              </p:nvSpPr>
              <p:spPr bwMode="auto">
                <a:xfrm>
                  <a:off x="3230" y="1481"/>
                  <a:ext cx="63" cy="16"/>
                </a:xfrm>
                <a:custGeom>
                  <a:avLst/>
                  <a:gdLst>
                    <a:gd name="T0" fmla="*/ 26 w 63"/>
                    <a:gd name="T1" fmla="*/ 0 h 16"/>
                    <a:gd name="T2" fmla="*/ 19 w 63"/>
                    <a:gd name="T3" fmla="*/ 1 h 16"/>
                    <a:gd name="T4" fmla="*/ 14 w 63"/>
                    <a:gd name="T5" fmla="*/ 2 h 16"/>
                    <a:gd name="T6" fmla="*/ 9 w 63"/>
                    <a:gd name="T7" fmla="*/ 3 h 16"/>
                    <a:gd name="T8" fmla="*/ 7 w 63"/>
                    <a:gd name="T9" fmla="*/ 4 h 16"/>
                    <a:gd name="T10" fmla="*/ 4 w 63"/>
                    <a:gd name="T11" fmla="*/ 6 h 16"/>
                    <a:gd name="T12" fmla="*/ 2 w 63"/>
                    <a:gd name="T13" fmla="*/ 7 h 16"/>
                    <a:gd name="T14" fmla="*/ 0 w 63"/>
                    <a:gd name="T15" fmla="*/ 9 h 16"/>
                    <a:gd name="T16" fmla="*/ 0 w 63"/>
                    <a:gd name="T17" fmla="*/ 10 h 16"/>
                    <a:gd name="T18" fmla="*/ 0 w 63"/>
                    <a:gd name="T19" fmla="*/ 11 h 16"/>
                    <a:gd name="T20" fmla="*/ 0 w 63"/>
                    <a:gd name="T21" fmla="*/ 11 h 16"/>
                    <a:gd name="T22" fmla="*/ 1 w 63"/>
                    <a:gd name="T23" fmla="*/ 11 h 16"/>
                    <a:gd name="T24" fmla="*/ 5 w 63"/>
                    <a:gd name="T25" fmla="*/ 11 h 16"/>
                    <a:gd name="T26" fmla="*/ 11 w 63"/>
                    <a:gd name="T27" fmla="*/ 10 h 16"/>
                    <a:gd name="T28" fmla="*/ 15 w 63"/>
                    <a:gd name="T29" fmla="*/ 9 h 16"/>
                    <a:gd name="T30" fmla="*/ 20 w 63"/>
                    <a:gd name="T31" fmla="*/ 8 h 16"/>
                    <a:gd name="T32" fmla="*/ 23 w 63"/>
                    <a:gd name="T33" fmla="*/ 8 h 16"/>
                    <a:gd name="T34" fmla="*/ 24 w 63"/>
                    <a:gd name="T35" fmla="*/ 9 h 16"/>
                    <a:gd name="T36" fmla="*/ 25 w 63"/>
                    <a:gd name="T37" fmla="*/ 10 h 16"/>
                    <a:gd name="T38" fmla="*/ 26 w 63"/>
                    <a:gd name="T39" fmla="*/ 11 h 16"/>
                    <a:gd name="T40" fmla="*/ 29 w 63"/>
                    <a:gd name="T41" fmla="*/ 13 h 16"/>
                    <a:gd name="T42" fmla="*/ 32 w 63"/>
                    <a:gd name="T43" fmla="*/ 14 h 16"/>
                    <a:gd name="T44" fmla="*/ 38 w 63"/>
                    <a:gd name="T45" fmla="*/ 16 h 16"/>
                    <a:gd name="T46" fmla="*/ 40 w 63"/>
                    <a:gd name="T47" fmla="*/ 16 h 16"/>
                    <a:gd name="T48" fmla="*/ 43 w 63"/>
                    <a:gd name="T49" fmla="*/ 16 h 16"/>
                    <a:gd name="T50" fmla="*/ 46 w 63"/>
                    <a:gd name="T51" fmla="*/ 15 h 16"/>
                    <a:gd name="T52" fmla="*/ 47 w 63"/>
                    <a:gd name="T53" fmla="*/ 15 h 16"/>
                    <a:gd name="T54" fmla="*/ 47 w 63"/>
                    <a:gd name="T55" fmla="*/ 14 h 16"/>
                    <a:gd name="T56" fmla="*/ 48 w 63"/>
                    <a:gd name="T57" fmla="*/ 13 h 16"/>
                    <a:gd name="T58" fmla="*/ 49 w 63"/>
                    <a:gd name="T59" fmla="*/ 12 h 16"/>
                    <a:gd name="T60" fmla="*/ 52 w 63"/>
                    <a:gd name="T61" fmla="*/ 11 h 16"/>
                    <a:gd name="T62" fmla="*/ 55 w 63"/>
                    <a:gd name="T63" fmla="*/ 11 h 16"/>
                    <a:gd name="T64" fmla="*/ 60 w 63"/>
                    <a:gd name="T65" fmla="*/ 11 h 16"/>
                    <a:gd name="T66" fmla="*/ 62 w 63"/>
                    <a:gd name="T67" fmla="*/ 11 h 16"/>
                    <a:gd name="T68" fmla="*/ 63 w 63"/>
                    <a:gd name="T69" fmla="*/ 10 h 16"/>
                    <a:gd name="T70" fmla="*/ 63 w 63"/>
                    <a:gd name="T71" fmla="*/ 10 h 16"/>
                    <a:gd name="T72" fmla="*/ 63 w 63"/>
                    <a:gd name="T73" fmla="*/ 8 h 16"/>
                    <a:gd name="T74" fmla="*/ 62 w 63"/>
                    <a:gd name="T75" fmla="*/ 7 h 16"/>
                    <a:gd name="T76" fmla="*/ 61 w 63"/>
                    <a:gd name="T77" fmla="*/ 6 h 16"/>
                    <a:gd name="T78" fmla="*/ 57 w 63"/>
                    <a:gd name="T79" fmla="*/ 5 h 16"/>
                    <a:gd name="T80" fmla="*/ 55 w 63"/>
                    <a:gd name="T81" fmla="*/ 4 h 16"/>
                    <a:gd name="T82" fmla="*/ 42 w 63"/>
                    <a:gd name="T83" fmla="*/ 2 h 16"/>
                    <a:gd name="T84" fmla="*/ 26 w 63"/>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 h="16">
                      <a:moveTo>
                        <a:pt x="26" y="0"/>
                      </a:moveTo>
                      <a:lnTo>
                        <a:pt x="26" y="0"/>
                      </a:lnTo>
                      <a:lnTo>
                        <a:pt x="21" y="1"/>
                      </a:lnTo>
                      <a:lnTo>
                        <a:pt x="19" y="1"/>
                      </a:lnTo>
                      <a:lnTo>
                        <a:pt x="16" y="1"/>
                      </a:lnTo>
                      <a:lnTo>
                        <a:pt x="14" y="2"/>
                      </a:lnTo>
                      <a:lnTo>
                        <a:pt x="11" y="2"/>
                      </a:lnTo>
                      <a:lnTo>
                        <a:pt x="9" y="3"/>
                      </a:lnTo>
                      <a:lnTo>
                        <a:pt x="7" y="4"/>
                      </a:lnTo>
                      <a:lnTo>
                        <a:pt x="7" y="4"/>
                      </a:lnTo>
                      <a:lnTo>
                        <a:pt x="6" y="5"/>
                      </a:lnTo>
                      <a:lnTo>
                        <a:pt x="4" y="6"/>
                      </a:lnTo>
                      <a:lnTo>
                        <a:pt x="2" y="7"/>
                      </a:lnTo>
                      <a:lnTo>
                        <a:pt x="2" y="7"/>
                      </a:lnTo>
                      <a:lnTo>
                        <a:pt x="1" y="8"/>
                      </a:lnTo>
                      <a:lnTo>
                        <a:pt x="0" y="9"/>
                      </a:lnTo>
                      <a:lnTo>
                        <a:pt x="0" y="9"/>
                      </a:lnTo>
                      <a:lnTo>
                        <a:pt x="0" y="10"/>
                      </a:lnTo>
                      <a:lnTo>
                        <a:pt x="0" y="10"/>
                      </a:lnTo>
                      <a:lnTo>
                        <a:pt x="0" y="11"/>
                      </a:lnTo>
                      <a:lnTo>
                        <a:pt x="0" y="11"/>
                      </a:lnTo>
                      <a:lnTo>
                        <a:pt x="0" y="11"/>
                      </a:lnTo>
                      <a:lnTo>
                        <a:pt x="0" y="11"/>
                      </a:lnTo>
                      <a:lnTo>
                        <a:pt x="1" y="11"/>
                      </a:lnTo>
                      <a:lnTo>
                        <a:pt x="3" y="11"/>
                      </a:lnTo>
                      <a:lnTo>
                        <a:pt x="5" y="11"/>
                      </a:lnTo>
                      <a:lnTo>
                        <a:pt x="9" y="11"/>
                      </a:lnTo>
                      <a:lnTo>
                        <a:pt x="11" y="10"/>
                      </a:lnTo>
                      <a:lnTo>
                        <a:pt x="11" y="10"/>
                      </a:lnTo>
                      <a:lnTo>
                        <a:pt x="15" y="9"/>
                      </a:lnTo>
                      <a:lnTo>
                        <a:pt x="18" y="8"/>
                      </a:lnTo>
                      <a:lnTo>
                        <a:pt x="20" y="8"/>
                      </a:lnTo>
                      <a:lnTo>
                        <a:pt x="21" y="8"/>
                      </a:lnTo>
                      <a:lnTo>
                        <a:pt x="23" y="8"/>
                      </a:lnTo>
                      <a:lnTo>
                        <a:pt x="24" y="9"/>
                      </a:lnTo>
                      <a:lnTo>
                        <a:pt x="24" y="9"/>
                      </a:lnTo>
                      <a:lnTo>
                        <a:pt x="24" y="9"/>
                      </a:lnTo>
                      <a:lnTo>
                        <a:pt x="25" y="10"/>
                      </a:lnTo>
                      <a:lnTo>
                        <a:pt x="26" y="11"/>
                      </a:lnTo>
                      <a:lnTo>
                        <a:pt x="26" y="11"/>
                      </a:lnTo>
                      <a:lnTo>
                        <a:pt x="28" y="12"/>
                      </a:lnTo>
                      <a:lnTo>
                        <a:pt x="29" y="13"/>
                      </a:lnTo>
                      <a:lnTo>
                        <a:pt x="30" y="14"/>
                      </a:lnTo>
                      <a:lnTo>
                        <a:pt x="32" y="14"/>
                      </a:lnTo>
                      <a:lnTo>
                        <a:pt x="35" y="15"/>
                      </a:lnTo>
                      <a:lnTo>
                        <a:pt x="38" y="16"/>
                      </a:lnTo>
                      <a:lnTo>
                        <a:pt x="38" y="16"/>
                      </a:lnTo>
                      <a:lnTo>
                        <a:pt x="40" y="16"/>
                      </a:lnTo>
                      <a:lnTo>
                        <a:pt x="42" y="16"/>
                      </a:lnTo>
                      <a:lnTo>
                        <a:pt x="43" y="16"/>
                      </a:lnTo>
                      <a:lnTo>
                        <a:pt x="45" y="16"/>
                      </a:lnTo>
                      <a:lnTo>
                        <a:pt x="46" y="15"/>
                      </a:lnTo>
                      <a:lnTo>
                        <a:pt x="47" y="15"/>
                      </a:lnTo>
                      <a:lnTo>
                        <a:pt x="47" y="15"/>
                      </a:lnTo>
                      <a:lnTo>
                        <a:pt x="47" y="14"/>
                      </a:lnTo>
                      <a:lnTo>
                        <a:pt x="47" y="14"/>
                      </a:lnTo>
                      <a:lnTo>
                        <a:pt x="48" y="13"/>
                      </a:lnTo>
                      <a:lnTo>
                        <a:pt x="48" y="13"/>
                      </a:lnTo>
                      <a:lnTo>
                        <a:pt x="48" y="13"/>
                      </a:lnTo>
                      <a:lnTo>
                        <a:pt x="49" y="12"/>
                      </a:lnTo>
                      <a:lnTo>
                        <a:pt x="51" y="11"/>
                      </a:lnTo>
                      <a:lnTo>
                        <a:pt x="52" y="11"/>
                      </a:lnTo>
                      <a:lnTo>
                        <a:pt x="54" y="11"/>
                      </a:lnTo>
                      <a:lnTo>
                        <a:pt x="55" y="11"/>
                      </a:lnTo>
                      <a:lnTo>
                        <a:pt x="57" y="10"/>
                      </a:lnTo>
                      <a:lnTo>
                        <a:pt x="60" y="11"/>
                      </a:lnTo>
                      <a:lnTo>
                        <a:pt x="60" y="11"/>
                      </a:lnTo>
                      <a:lnTo>
                        <a:pt x="62" y="11"/>
                      </a:lnTo>
                      <a:lnTo>
                        <a:pt x="62" y="11"/>
                      </a:lnTo>
                      <a:lnTo>
                        <a:pt x="63" y="10"/>
                      </a:lnTo>
                      <a:lnTo>
                        <a:pt x="63" y="10"/>
                      </a:lnTo>
                      <a:lnTo>
                        <a:pt x="63" y="10"/>
                      </a:lnTo>
                      <a:lnTo>
                        <a:pt x="63" y="9"/>
                      </a:lnTo>
                      <a:lnTo>
                        <a:pt x="63" y="8"/>
                      </a:lnTo>
                      <a:lnTo>
                        <a:pt x="63" y="8"/>
                      </a:lnTo>
                      <a:lnTo>
                        <a:pt x="62" y="7"/>
                      </a:lnTo>
                      <a:lnTo>
                        <a:pt x="61" y="6"/>
                      </a:lnTo>
                      <a:lnTo>
                        <a:pt x="61" y="6"/>
                      </a:lnTo>
                      <a:lnTo>
                        <a:pt x="60" y="5"/>
                      </a:lnTo>
                      <a:lnTo>
                        <a:pt x="57" y="5"/>
                      </a:lnTo>
                      <a:lnTo>
                        <a:pt x="55" y="4"/>
                      </a:lnTo>
                      <a:lnTo>
                        <a:pt x="55" y="4"/>
                      </a:lnTo>
                      <a:lnTo>
                        <a:pt x="46" y="3"/>
                      </a:lnTo>
                      <a:lnTo>
                        <a:pt x="42" y="2"/>
                      </a:lnTo>
                      <a:lnTo>
                        <a:pt x="38" y="2"/>
                      </a:lnTo>
                      <a:lnTo>
                        <a:pt x="26" y="0"/>
                      </a:lnTo>
                      <a:close/>
                    </a:path>
                  </a:pathLst>
                </a:custGeom>
                <a:solidFill>
                  <a:srgbClr val="B2DC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01" name="Freeform 1237">
                  <a:extLst>
                    <a:ext uri="{FF2B5EF4-FFF2-40B4-BE49-F238E27FC236}">
                      <a16:creationId xmlns:a16="http://schemas.microsoft.com/office/drawing/2014/main" id="{4398D702-FA8D-4309-8798-1F60ACFDF985}"/>
                    </a:ext>
                  </a:extLst>
                </p:cNvPr>
                <p:cNvSpPr>
                  <a:spLocks/>
                </p:cNvSpPr>
                <p:nvPr/>
              </p:nvSpPr>
              <p:spPr bwMode="auto">
                <a:xfrm>
                  <a:off x="3252" y="1425"/>
                  <a:ext cx="26" cy="44"/>
                </a:xfrm>
                <a:custGeom>
                  <a:avLst/>
                  <a:gdLst>
                    <a:gd name="T0" fmla="*/ 23 w 26"/>
                    <a:gd name="T1" fmla="*/ 16 h 44"/>
                    <a:gd name="T2" fmla="*/ 22 w 26"/>
                    <a:gd name="T3" fmla="*/ 17 h 44"/>
                    <a:gd name="T4" fmla="*/ 21 w 26"/>
                    <a:gd name="T5" fmla="*/ 17 h 44"/>
                    <a:gd name="T6" fmla="*/ 18 w 26"/>
                    <a:gd name="T7" fmla="*/ 22 h 44"/>
                    <a:gd name="T8" fmla="*/ 14 w 26"/>
                    <a:gd name="T9" fmla="*/ 27 h 44"/>
                    <a:gd name="T10" fmla="*/ 12 w 26"/>
                    <a:gd name="T11" fmla="*/ 30 h 44"/>
                    <a:gd name="T12" fmla="*/ 11 w 26"/>
                    <a:gd name="T13" fmla="*/ 30 h 44"/>
                    <a:gd name="T14" fmla="*/ 11 w 26"/>
                    <a:gd name="T15" fmla="*/ 28 h 44"/>
                    <a:gd name="T16" fmla="*/ 12 w 26"/>
                    <a:gd name="T17" fmla="*/ 25 h 44"/>
                    <a:gd name="T18" fmla="*/ 13 w 26"/>
                    <a:gd name="T19" fmla="*/ 22 h 44"/>
                    <a:gd name="T20" fmla="*/ 16 w 26"/>
                    <a:gd name="T21" fmla="*/ 12 h 44"/>
                    <a:gd name="T22" fmla="*/ 18 w 26"/>
                    <a:gd name="T23" fmla="*/ 2 h 44"/>
                    <a:gd name="T24" fmla="*/ 17 w 26"/>
                    <a:gd name="T25" fmla="*/ 4 h 44"/>
                    <a:gd name="T26" fmla="*/ 15 w 26"/>
                    <a:gd name="T27" fmla="*/ 13 h 44"/>
                    <a:gd name="T28" fmla="*/ 15 w 26"/>
                    <a:gd name="T29" fmla="*/ 12 h 44"/>
                    <a:gd name="T30" fmla="*/ 14 w 26"/>
                    <a:gd name="T31" fmla="*/ 11 h 44"/>
                    <a:gd name="T32" fmla="*/ 14 w 26"/>
                    <a:gd name="T33" fmla="*/ 8 h 44"/>
                    <a:gd name="T34" fmla="*/ 14 w 26"/>
                    <a:gd name="T35" fmla="*/ 13 h 44"/>
                    <a:gd name="T36" fmla="*/ 14 w 26"/>
                    <a:gd name="T37" fmla="*/ 15 h 44"/>
                    <a:gd name="T38" fmla="*/ 12 w 26"/>
                    <a:gd name="T39" fmla="*/ 21 h 44"/>
                    <a:gd name="T40" fmla="*/ 10 w 26"/>
                    <a:gd name="T41" fmla="*/ 25 h 44"/>
                    <a:gd name="T42" fmla="*/ 9 w 26"/>
                    <a:gd name="T43" fmla="*/ 25 h 44"/>
                    <a:gd name="T44" fmla="*/ 7 w 26"/>
                    <a:gd name="T45" fmla="*/ 23 h 44"/>
                    <a:gd name="T46" fmla="*/ 6 w 26"/>
                    <a:gd name="T47" fmla="*/ 19 h 44"/>
                    <a:gd name="T48" fmla="*/ 3 w 26"/>
                    <a:gd name="T49" fmla="*/ 8 h 44"/>
                    <a:gd name="T50" fmla="*/ 2 w 26"/>
                    <a:gd name="T51" fmla="*/ 5 h 44"/>
                    <a:gd name="T52" fmla="*/ 0 w 26"/>
                    <a:gd name="T53" fmla="*/ 0 h 44"/>
                    <a:gd name="T54" fmla="*/ 0 w 26"/>
                    <a:gd name="T55" fmla="*/ 2 h 44"/>
                    <a:gd name="T56" fmla="*/ 4 w 26"/>
                    <a:gd name="T57" fmla="*/ 19 h 44"/>
                    <a:gd name="T58" fmla="*/ 5 w 26"/>
                    <a:gd name="T59" fmla="*/ 21 h 44"/>
                    <a:gd name="T60" fmla="*/ 7 w 26"/>
                    <a:gd name="T61" fmla="*/ 31 h 44"/>
                    <a:gd name="T62" fmla="*/ 6 w 26"/>
                    <a:gd name="T63" fmla="*/ 32 h 44"/>
                    <a:gd name="T64" fmla="*/ 5 w 26"/>
                    <a:gd name="T65" fmla="*/ 32 h 44"/>
                    <a:gd name="T66" fmla="*/ 3 w 26"/>
                    <a:gd name="T67" fmla="*/ 26 h 44"/>
                    <a:gd name="T68" fmla="*/ 2 w 26"/>
                    <a:gd name="T69" fmla="*/ 16 h 44"/>
                    <a:gd name="T70" fmla="*/ 1 w 26"/>
                    <a:gd name="T71" fmla="*/ 21 h 44"/>
                    <a:gd name="T72" fmla="*/ 1 w 26"/>
                    <a:gd name="T73" fmla="*/ 25 h 44"/>
                    <a:gd name="T74" fmla="*/ 1 w 26"/>
                    <a:gd name="T75" fmla="*/ 25 h 44"/>
                    <a:gd name="T76" fmla="*/ 0 w 26"/>
                    <a:gd name="T77" fmla="*/ 25 h 44"/>
                    <a:gd name="T78" fmla="*/ 3 w 26"/>
                    <a:gd name="T79" fmla="*/ 32 h 44"/>
                    <a:gd name="T80" fmla="*/ 5 w 26"/>
                    <a:gd name="T81" fmla="*/ 42 h 44"/>
                    <a:gd name="T82" fmla="*/ 8 w 26"/>
                    <a:gd name="T83" fmla="*/ 44 h 44"/>
                    <a:gd name="T84" fmla="*/ 11 w 26"/>
                    <a:gd name="T85" fmla="*/ 44 h 44"/>
                    <a:gd name="T86" fmla="*/ 12 w 26"/>
                    <a:gd name="T87" fmla="*/ 44 h 44"/>
                    <a:gd name="T88" fmla="*/ 14 w 26"/>
                    <a:gd name="T89" fmla="*/ 35 h 44"/>
                    <a:gd name="T90" fmla="*/ 17 w 26"/>
                    <a:gd name="T91" fmla="*/ 30 h 44"/>
                    <a:gd name="T92" fmla="*/ 21 w 26"/>
                    <a:gd name="T93" fmla="*/ 24 h 44"/>
                    <a:gd name="T94" fmla="*/ 26 w 26"/>
                    <a:gd name="T95" fmla="*/ 16 h 44"/>
                    <a:gd name="T96" fmla="*/ 25 w 26"/>
                    <a:gd name="T97"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44">
                      <a:moveTo>
                        <a:pt x="25" y="16"/>
                      </a:moveTo>
                      <a:lnTo>
                        <a:pt x="25" y="16"/>
                      </a:lnTo>
                      <a:lnTo>
                        <a:pt x="23" y="16"/>
                      </a:lnTo>
                      <a:lnTo>
                        <a:pt x="22" y="17"/>
                      </a:lnTo>
                      <a:lnTo>
                        <a:pt x="22" y="17"/>
                      </a:lnTo>
                      <a:lnTo>
                        <a:pt x="22" y="17"/>
                      </a:lnTo>
                      <a:lnTo>
                        <a:pt x="21" y="17"/>
                      </a:lnTo>
                      <a:lnTo>
                        <a:pt x="21" y="17"/>
                      </a:lnTo>
                      <a:lnTo>
                        <a:pt x="21" y="17"/>
                      </a:lnTo>
                      <a:lnTo>
                        <a:pt x="20" y="18"/>
                      </a:lnTo>
                      <a:lnTo>
                        <a:pt x="20" y="18"/>
                      </a:lnTo>
                      <a:lnTo>
                        <a:pt x="18" y="22"/>
                      </a:lnTo>
                      <a:lnTo>
                        <a:pt x="15" y="25"/>
                      </a:lnTo>
                      <a:lnTo>
                        <a:pt x="15" y="25"/>
                      </a:lnTo>
                      <a:lnTo>
                        <a:pt x="14" y="27"/>
                      </a:lnTo>
                      <a:lnTo>
                        <a:pt x="14" y="27"/>
                      </a:lnTo>
                      <a:lnTo>
                        <a:pt x="13" y="29"/>
                      </a:lnTo>
                      <a:lnTo>
                        <a:pt x="12" y="30"/>
                      </a:lnTo>
                      <a:lnTo>
                        <a:pt x="12" y="30"/>
                      </a:lnTo>
                      <a:lnTo>
                        <a:pt x="12" y="30"/>
                      </a:lnTo>
                      <a:lnTo>
                        <a:pt x="11" y="30"/>
                      </a:lnTo>
                      <a:lnTo>
                        <a:pt x="11" y="30"/>
                      </a:lnTo>
                      <a:lnTo>
                        <a:pt x="11" y="29"/>
                      </a:lnTo>
                      <a:lnTo>
                        <a:pt x="11" y="28"/>
                      </a:lnTo>
                      <a:lnTo>
                        <a:pt x="11" y="28"/>
                      </a:lnTo>
                      <a:lnTo>
                        <a:pt x="12" y="27"/>
                      </a:lnTo>
                      <a:lnTo>
                        <a:pt x="12" y="25"/>
                      </a:lnTo>
                      <a:lnTo>
                        <a:pt x="13" y="23"/>
                      </a:lnTo>
                      <a:lnTo>
                        <a:pt x="13" y="22"/>
                      </a:lnTo>
                      <a:lnTo>
                        <a:pt x="13" y="22"/>
                      </a:lnTo>
                      <a:lnTo>
                        <a:pt x="14" y="21"/>
                      </a:lnTo>
                      <a:lnTo>
                        <a:pt x="14" y="19"/>
                      </a:lnTo>
                      <a:lnTo>
                        <a:pt x="16" y="12"/>
                      </a:lnTo>
                      <a:lnTo>
                        <a:pt x="17" y="6"/>
                      </a:lnTo>
                      <a:lnTo>
                        <a:pt x="18" y="4"/>
                      </a:lnTo>
                      <a:lnTo>
                        <a:pt x="18" y="2"/>
                      </a:lnTo>
                      <a:lnTo>
                        <a:pt x="18" y="2"/>
                      </a:lnTo>
                      <a:lnTo>
                        <a:pt x="18" y="3"/>
                      </a:lnTo>
                      <a:lnTo>
                        <a:pt x="17" y="4"/>
                      </a:lnTo>
                      <a:lnTo>
                        <a:pt x="16" y="8"/>
                      </a:lnTo>
                      <a:lnTo>
                        <a:pt x="15" y="13"/>
                      </a:lnTo>
                      <a:lnTo>
                        <a:pt x="15" y="13"/>
                      </a:lnTo>
                      <a:lnTo>
                        <a:pt x="15" y="12"/>
                      </a:lnTo>
                      <a:lnTo>
                        <a:pt x="15" y="12"/>
                      </a:lnTo>
                      <a:lnTo>
                        <a:pt x="15" y="12"/>
                      </a:lnTo>
                      <a:lnTo>
                        <a:pt x="14" y="11"/>
                      </a:lnTo>
                      <a:lnTo>
                        <a:pt x="14" y="11"/>
                      </a:lnTo>
                      <a:lnTo>
                        <a:pt x="14" y="11"/>
                      </a:lnTo>
                      <a:lnTo>
                        <a:pt x="14" y="11"/>
                      </a:lnTo>
                      <a:lnTo>
                        <a:pt x="14" y="9"/>
                      </a:lnTo>
                      <a:lnTo>
                        <a:pt x="14" y="8"/>
                      </a:lnTo>
                      <a:lnTo>
                        <a:pt x="14" y="8"/>
                      </a:lnTo>
                      <a:lnTo>
                        <a:pt x="14" y="11"/>
                      </a:lnTo>
                      <a:lnTo>
                        <a:pt x="14" y="13"/>
                      </a:lnTo>
                      <a:lnTo>
                        <a:pt x="14" y="13"/>
                      </a:lnTo>
                      <a:lnTo>
                        <a:pt x="14" y="14"/>
                      </a:lnTo>
                      <a:lnTo>
                        <a:pt x="14" y="15"/>
                      </a:lnTo>
                      <a:lnTo>
                        <a:pt x="14" y="15"/>
                      </a:lnTo>
                      <a:lnTo>
                        <a:pt x="13" y="17"/>
                      </a:lnTo>
                      <a:lnTo>
                        <a:pt x="12" y="21"/>
                      </a:lnTo>
                      <a:lnTo>
                        <a:pt x="11" y="23"/>
                      </a:lnTo>
                      <a:lnTo>
                        <a:pt x="11" y="24"/>
                      </a:lnTo>
                      <a:lnTo>
                        <a:pt x="10" y="25"/>
                      </a:lnTo>
                      <a:lnTo>
                        <a:pt x="10" y="25"/>
                      </a:lnTo>
                      <a:lnTo>
                        <a:pt x="9" y="25"/>
                      </a:lnTo>
                      <a:lnTo>
                        <a:pt x="9" y="25"/>
                      </a:lnTo>
                      <a:lnTo>
                        <a:pt x="9" y="25"/>
                      </a:lnTo>
                      <a:lnTo>
                        <a:pt x="8" y="24"/>
                      </a:lnTo>
                      <a:lnTo>
                        <a:pt x="7" y="23"/>
                      </a:lnTo>
                      <a:lnTo>
                        <a:pt x="6" y="21"/>
                      </a:lnTo>
                      <a:lnTo>
                        <a:pt x="6" y="19"/>
                      </a:lnTo>
                      <a:lnTo>
                        <a:pt x="6" y="19"/>
                      </a:lnTo>
                      <a:lnTo>
                        <a:pt x="5" y="17"/>
                      </a:lnTo>
                      <a:lnTo>
                        <a:pt x="4" y="12"/>
                      </a:lnTo>
                      <a:lnTo>
                        <a:pt x="3" y="8"/>
                      </a:lnTo>
                      <a:lnTo>
                        <a:pt x="2" y="6"/>
                      </a:lnTo>
                      <a:lnTo>
                        <a:pt x="2" y="5"/>
                      </a:lnTo>
                      <a:lnTo>
                        <a:pt x="2" y="5"/>
                      </a:lnTo>
                      <a:lnTo>
                        <a:pt x="0" y="1"/>
                      </a:lnTo>
                      <a:lnTo>
                        <a:pt x="0" y="1"/>
                      </a:lnTo>
                      <a:lnTo>
                        <a:pt x="0" y="0"/>
                      </a:lnTo>
                      <a:lnTo>
                        <a:pt x="0" y="1"/>
                      </a:lnTo>
                      <a:lnTo>
                        <a:pt x="0" y="1"/>
                      </a:lnTo>
                      <a:lnTo>
                        <a:pt x="0" y="2"/>
                      </a:lnTo>
                      <a:lnTo>
                        <a:pt x="1" y="6"/>
                      </a:lnTo>
                      <a:lnTo>
                        <a:pt x="3" y="14"/>
                      </a:lnTo>
                      <a:lnTo>
                        <a:pt x="4" y="19"/>
                      </a:lnTo>
                      <a:lnTo>
                        <a:pt x="4" y="19"/>
                      </a:lnTo>
                      <a:lnTo>
                        <a:pt x="4" y="19"/>
                      </a:lnTo>
                      <a:lnTo>
                        <a:pt x="5" y="21"/>
                      </a:lnTo>
                      <a:lnTo>
                        <a:pt x="6" y="25"/>
                      </a:lnTo>
                      <a:lnTo>
                        <a:pt x="7" y="31"/>
                      </a:lnTo>
                      <a:lnTo>
                        <a:pt x="7" y="31"/>
                      </a:lnTo>
                      <a:lnTo>
                        <a:pt x="6" y="32"/>
                      </a:lnTo>
                      <a:lnTo>
                        <a:pt x="6" y="32"/>
                      </a:lnTo>
                      <a:lnTo>
                        <a:pt x="6" y="32"/>
                      </a:lnTo>
                      <a:lnTo>
                        <a:pt x="6" y="32"/>
                      </a:lnTo>
                      <a:lnTo>
                        <a:pt x="6" y="32"/>
                      </a:lnTo>
                      <a:lnTo>
                        <a:pt x="5" y="32"/>
                      </a:lnTo>
                      <a:lnTo>
                        <a:pt x="5" y="31"/>
                      </a:lnTo>
                      <a:lnTo>
                        <a:pt x="4" y="29"/>
                      </a:lnTo>
                      <a:lnTo>
                        <a:pt x="3" y="26"/>
                      </a:lnTo>
                      <a:lnTo>
                        <a:pt x="2" y="23"/>
                      </a:lnTo>
                      <a:lnTo>
                        <a:pt x="2" y="18"/>
                      </a:lnTo>
                      <a:lnTo>
                        <a:pt x="2" y="16"/>
                      </a:lnTo>
                      <a:lnTo>
                        <a:pt x="1" y="17"/>
                      </a:lnTo>
                      <a:lnTo>
                        <a:pt x="1" y="17"/>
                      </a:lnTo>
                      <a:lnTo>
                        <a:pt x="1" y="21"/>
                      </a:lnTo>
                      <a:lnTo>
                        <a:pt x="2" y="23"/>
                      </a:lnTo>
                      <a:lnTo>
                        <a:pt x="2" y="24"/>
                      </a:lnTo>
                      <a:lnTo>
                        <a:pt x="1" y="25"/>
                      </a:lnTo>
                      <a:lnTo>
                        <a:pt x="1" y="25"/>
                      </a:lnTo>
                      <a:lnTo>
                        <a:pt x="1" y="25"/>
                      </a:lnTo>
                      <a:lnTo>
                        <a:pt x="1" y="25"/>
                      </a:lnTo>
                      <a:lnTo>
                        <a:pt x="0" y="24"/>
                      </a:lnTo>
                      <a:lnTo>
                        <a:pt x="0" y="25"/>
                      </a:lnTo>
                      <a:lnTo>
                        <a:pt x="0" y="25"/>
                      </a:lnTo>
                      <a:lnTo>
                        <a:pt x="1" y="26"/>
                      </a:lnTo>
                      <a:lnTo>
                        <a:pt x="2" y="29"/>
                      </a:lnTo>
                      <a:lnTo>
                        <a:pt x="3" y="32"/>
                      </a:lnTo>
                      <a:lnTo>
                        <a:pt x="4" y="35"/>
                      </a:lnTo>
                      <a:lnTo>
                        <a:pt x="5" y="40"/>
                      </a:lnTo>
                      <a:lnTo>
                        <a:pt x="5" y="42"/>
                      </a:lnTo>
                      <a:lnTo>
                        <a:pt x="5" y="42"/>
                      </a:lnTo>
                      <a:lnTo>
                        <a:pt x="6" y="43"/>
                      </a:lnTo>
                      <a:lnTo>
                        <a:pt x="8" y="44"/>
                      </a:lnTo>
                      <a:lnTo>
                        <a:pt x="9" y="44"/>
                      </a:lnTo>
                      <a:lnTo>
                        <a:pt x="10" y="44"/>
                      </a:lnTo>
                      <a:lnTo>
                        <a:pt x="11" y="44"/>
                      </a:lnTo>
                      <a:lnTo>
                        <a:pt x="12" y="44"/>
                      </a:lnTo>
                      <a:lnTo>
                        <a:pt x="12" y="44"/>
                      </a:lnTo>
                      <a:lnTo>
                        <a:pt x="12" y="44"/>
                      </a:lnTo>
                      <a:lnTo>
                        <a:pt x="13" y="41"/>
                      </a:lnTo>
                      <a:lnTo>
                        <a:pt x="14" y="38"/>
                      </a:lnTo>
                      <a:lnTo>
                        <a:pt x="14" y="35"/>
                      </a:lnTo>
                      <a:lnTo>
                        <a:pt x="15" y="33"/>
                      </a:lnTo>
                      <a:lnTo>
                        <a:pt x="16" y="31"/>
                      </a:lnTo>
                      <a:lnTo>
                        <a:pt x="17" y="30"/>
                      </a:lnTo>
                      <a:lnTo>
                        <a:pt x="18" y="27"/>
                      </a:lnTo>
                      <a:lnTo>
                        <a:pt x="20" y="25"/>
                      </a:lnTo>
                      <a:lnTo>
                        <a:pt x="21" y="24"/>
                      </a:lnTo>
                      <a:lnTo>
                        <a:pt x="22" y="23"/>
                      </a:lnTo>
                      <a:lnTo>
                        <a:pt x="22" y="23"/>
                      </a:lnTo>
                      <a:lnTo>
                        <a:pt x="26" y="16"/>
                      </a:lnTo>
                      <a:lnTo>
                        <a:pt x="26" y="16"/>
                      </a:lnTo>
                      <a:lnTo>
                        <a:pt x="25" y="16"/>
                      </a:lnTo>
                      <a:lnTo>
                        <a:pt x="25" y="16"/>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02" name="Freeform 1238">
                  <a:extLst>
                    <a:ext uri="{FF2B5EF4-FFF2-40B4-BE49-F238E27FC236}">
                      <a16:creationId xmlns:a16="http://schemas.microsoft.com/office/drawing/2014/main" id="{5F19714B-C6B9-4DAA-AFE4-59DCC5AB2D52}"/>
                    </a:ext>
                  </a:extLst>
                </p:cNvPr>
                <p:cNvSpPr>
                  <a:spLocks/>
                </p:cNvSpPr>
                <p:nvPr/>
              </p:nvSpPr>
              <p:spPr bwMode="auto">
                <a:xfrm>
                  <a:off x="3212" y="1393"/>
                  <a:ext cx="98" cy="66"/>
                </a:xfrm>
                <a:custGeom>
                  <a:avLst/>
                  <a:gdLst>
                    <a:gd name="T0" fmla="*/ 95 w 98"/>
                    <a:gd name="T1" fmla="*/ 44 h 66"/>
                    <a:gd name="T2" fmla="*/ 92 w 98"/>
                    <a:gd name="T3" fmla="*/ 38 h 66"/>
                    <a:gd name="T4" fmla="*/ 89 w 98"/>
                    <a:gd name="T5" fmla="*/ 37 h 66"/>
                    <a:gd name="T6" fmla="*/ 91 w 98"/>
                    <a:gd name="T7" fmla="*/ 34 h 66"/>
                    <a:gd name="T8" fmla="*/ 96 w 98"/>
                    <a:gd name="T9" fmla="*/ 29 h 66"/>
                    <a:gd name="T10" fmla="*/ 95 w 98"/>
                    <a:gd name="T11" fmla="*/ 26 h 66"/>
                    <a:gd name="T12" fmla="*/ 95 w 98"/>
                    <a:gd name="T13" fmla="*/ 20 h 66"/>
                    <a:gd name="T14" fmla="*/ 90 w 98"/>
                    <a:gd name="T15" fmla="*/ 17 h 66"/>
                    <a:gd name="T16" fmla="*/ 83 w 98"/>
                    <a:gd name="T17" fmla="*/ 16 h 66"/>
                    <a:gd name="T18" fmla="*/ 78 w 98"/>
                    <a:gd name="T19" fmla="*/ 16 h 66"/>
                    <a:gd name="T20" fmla="*/ 75 w 98"/>
                    <a:gd name="T21" fmla="*/ 16 h 66"/>
                    <a:gd name="T22" fmla="*/ 74 w 98"/>
                    <a:gd name="T23" fmla="*/ 14 h 66"/>
                    <a:gd name="T24" fmla="*/ 69 w 98"/>
                    <a:gd name="T25" fmla="*/ 12 h 66"/>
                    <a:gd name="T26" fmla="*/ 66 w 98"/>
                    <a:gd name="T27" fmla="*/ 11 h 66"/>
                    <a:gd name="T28" fmla="*/ 63 w 98"/>
                    <a:gd name="T29" fmla="*/ 8 h 66"/>
                    <a:gd name="T30" fmla="*/ 60 w 98"/>
                    <a:gd name="T31" fmla="*/ 3 h 66"/>
                    <a:gd name="T32" fmla="*/ 53 w 98"/>
                    <a:gd name="T33" fmla="*/ 0 h 66"/>
                    <a:gd name="T34" fmla="*/ 49 w 98"/>
                    <a:gd name="T35" fmla="*/ 3 h 66"/>
                    <a:gd name="T36" fmla="*/ 45 w 98"/>
                    <a:gd name="T37" fmla="*/ 7 h 66"/>
                    <a:gd name="T38" fmla="*/ 41 w 98"/>
                    <a:gd name="T39" fmla="*/ 8 h 66"/>
                    <a:gd name="T40" fmla="*/ 37 w 98"/>
                    <a:gd name="T41" fmla="*/ 6 h 66"/>
                    <a:gd name="T42" fmla="*/ 30 w 98"/>
                    <a:gd name="T43" fmla="*/ 8 h 66"/>
                    <a:gd name="T44" fmla="*/ 24 w 98"/>
                    <a:gd name="T45" fmla="*/ 13 h 66"/>
                    <a:gd name="T46" fmla="*/ 17 w 98"/>
                    <a:gd name="T47" fmla="*/ 12 h 66"/>
                    <a:gd name="T48" fmla="*/ 13 w 98"/>
                    <a:gd name="T49" fmla="*/ 17 h 66"/>
                    <a:gd name="T50" fmla="*/ 13 w 98"/>
                    <a:gd name="T51" fmla="*/ 21 h 66"/>
                    <a:gd name="T52" fmla="*/ 8 w 98"/>
                    <a:gd name="T53" fmla="*/ 23 h 66"/>
                    <a:gd name="T54" fmla="*/ 7 w 98"/>
                    <a:gd name="T55" fmla="*/ 26 h 66"/>
                    <a:gd name="T56" fmla="*/ 7 w 98"/>
                    <a:gd name="T57" fmla="*/ 29 h 66"/>
                    <a:gd name="T58" fmla="*/ 2 w 98"/>
                    <a:gd name="T59" fmla="*/ 32 h 66"/>
                    <a:gd name="T60" fmla="*/ 0 w 98"/>
                    <a:gd name="T61" fmla="*/ 38 h 66"/>
                    <a:gd name="T62" fmla="*/ 8 w 98"/>
                    <a:gd name="T63" fmla="*/ 42 h 66"/>
                    <a:gd name="T64" fmla="*/ 12 w 98"/>
                    <a:gd name="T65" fmla="*/ 45 h 66"/>
                    <a:gd name="T66" fmla="*/ 14 w 98"/>
                    <a:gd name="T67" fmla="*/ 49 h 66"/>
                    <a:gd name="T68" fmla="*/ 17 w 98"/>
                    <a:gd name="T69" fmla="*/ 50 h 66"/>
                    <a:gd name="T70" fmla="*/ 12 w 98"/>
                    <a:gd name="T71" fmla="*/ 52 h 66"/>
                    <a:gd name="T72" fmla="*/ 13 w 98"/>
                    <a:gd name="T73" fmla="*/ 57 h 66"/>
                    <a:gd name="T74" fmla="*/ 19 w 98"/>
                    <a:gd name="T75" fmla="*/ 59 h 66"/>
                    <a:gd name="T76" fmla="*/ 22 w 98"/>
                    <a:gd name="T77" fmla="*/ 60 h 66"/>
                    <a:gd name="T78" fmla="*/ 25 w 98"/>
                    <a:gd name="T79" fmla="*/ 62 h 66"/>
                    <a:gd name="T80" fmla="*/ 28 w 98"/>
                    <a:gd name="T81" fmla="*/ 66 h 66"/>
                    <a:gd name="T82" fmla="*/ 33 w 98"/>
                    <a:gd name="T83" fmla="*/ 63 h 66"/>
                    <a:gd name="T84" fmla="*/ 37 w 98"/>
                    <a:gd name="T85" fmla="*/ 62 h 66"/>
                    <a:gd name="T86" fmla="*/ 38 w 98"/>
                    <a:gd name="T87" fmla="*/ 59 h 66"/>
                    <a:gd name="T88" fmla="*/ 41 w 98"/>
                    <a:gd name="T89" fmla="*/ 59 h 66"/>
                    <a:gd name="T90" fmla="*/ 37 w 98"/>
                    <a:gd name="T91" fmla="*/ 50 h 66"/>
                    <a:gd name="T92" fmla="*/ 41 w 98"/>
                    <a:gd name="T93" fmla="*/ 48 h 66"/>
                    <a:gd name="T94" fmla="*/ 42 w 98"/>
                    <a:gd name="T95" fmla="*/ 44 h 66"/>
                    <a:gd name="T96" fmla="*/ 44 w 98"/>
                    <a:gd name="T97" fmla="*/ 42 h 66"/>
                    <a:gd name="T98" fmla="*/ 47 w 98"/>
                    <a:gd name="T99" fmla="*/ 41 h 66"/>
                    <a:gd name="T100" fmla="*/ 52 w 98"/>
                    <a:gd name="T101" fmla="*/ 45 h 66"/>
                    <a:gd name="T102" fmla="*/ 57 w 98"/>
                    <a:gd name="T103" fmla="*/ 45 h 66"/>
                    <a:gd name="T104" fmla="*/ 59 w 98"/>
                    <a:gd name="T105" fmla="*/ 52 h 66"/>
                    <a:gd name="T106" fmla="*/ 60 w 98"/>
                    <a:gd name="T107" fmla="*/ 54 h 66"/>
                    <a:gd name="T108" fmla="*/ 63 w 98"/>
                    <a:gd name="T109" fmla="*/ 58 h 66"/>
                    <a:gd name="T110" fmla="*/ 67 w 98"/>
                    <a:gd name="T111" fmla="*/ 59 h 66"/>
                    <a:gd name="T112" fmla="*/ 73 w 98"/>
                    <a:gd name="T113" fmla="*/ 63 h 66"/>
                    <a:gd name="T114" fmla="*/ 80 w 98"/>
                    <a:gd name="T115" fmla="*/ 60 h 66"/>
                    <a:gd name="T116" fmla="*/ 85 w 98"/>
                    <a:gd name="T117" fmla="*/ 55 h 66"/>
                    <a:gd name="T118" fmla="*/ 87 w 98"/>
                    <a:gd name="T119" fmla="*/ 55 h 66"/>
                    <a:gd name="T120" fmla="*/ 91 w 98"/>
                    <a:gd name="T121" fmla="*/ 52 h 66"/>
                    <a:gd name="T122" fmla="*/ 97 w 98"/>
                    <a:gd name="T123" fmla="*/ 4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 h="66">
                      <a:moveTo>
                        <a:pt x="98" y="46"/>
                      </a:moveTo>
                      <a:lnTo>
                        <a:pt x="98" y="46"/>
                      </a:lnTo>
                      <a:lnTo>
                        <a:pt x="98" y="45"/>
                      </a:lnTo>
                      <a:lnTo>
                        <a:pt x="97" y="45"/>
                      </a:lnTo>
                      <a:lnTo>
                        <a:pt x="97" y="44"/>
                      </a:lnTo>
                      <a:lnTo>
                        <a:pt x="96" y="44"/>
                      </a:lnTo>
                      <a:lnTo>
                        <a:pt x="95" y="44"/>
                      </a:lnTo>
                      <a:lnTo>
                        <a:pt x="95" y="44"/>
                      </a:lnTo>
                      <a:lnTo>
                        <a:pt x="94" y="43"/>
                      </a:lnTo>
                      <a:lnTo>
                        <a:pt x="94" y="42"/>
                      </a:lnTo>
                      <a:lnTo>
                        <a:pt x="93" y="40"/>
                      </a:lnTo>
                      <a:lnTo>
                        <a:pt x="93" y="40"/>
                      </a:lnTo>
                      <a:lnTo>
                        <a:pt x="92" y="39"/>
                      </a:lnTo>
                      <a:lnTo>
                        <a:pt x="92" y="38"/>
                      </a:lnTo>
                      <a:lnTo>
                        <a:pt x="91" y="38"/>
                      </a:lnTo>
                      <a:lnTo>
                        <a:pt x="91" y="38"/>
                      </a:lnTo>
                      <a:lnTo>
                        <a:pt x="90" y="38"/>
                      </a:lnTo>
                      <a:lnTo>
                        <a:pt x="89" y="38"/>
                      </a:lnTo>
                      <a:lnTo>
                        <a:pt x="89" y="38"/>
                      </a:lnTo>
                      <a:lnTo>
                        <a:pt x="89" y="37"/>
                      </a:lnTo>
                      <a:lnTo>
                        <a:pt x="89" y="37"/>
                      </a:lnTo>
                      <a:lnTo>
                        <a:pt x="90" y="36"/>
                      </a:lnTo>
                      <a:lnTo>
                        <a:pt x="90" y="36"/>
                      </a:lnTo>
                      <a:lnTo>
                        <a:pt x="90" y="36"/>
                      </a:lnTo>
                      <a:lnTo>
                        <a:pt x="90" y="34"/>
                      </a:lnTo>
                      <a:lnTo>
                        <a:pt x="90" y="34"/>
                      </a:lnTo>
                      <a:lnTo>
                        <a:pt x="91" y="34"/>
                      </a:lnTo>
                      <a:lnTo>
                        <a:pt x="91" y="34"/>
                      </a:lnTo>
                      <a:lnTo>
                        <a:pt x="93" y="32"/>
                      </a:lnTo>
                      <a:lnTo>
                        <a:pt x="95" y="30"/>
                      </a:lnTo>
                      <a:lnTo>
                        <a:pt x="95" y="30"/>
                      </a:lnTo>
                      <a:lnTo>
                        <a:pt x="96" y="30"/>
                      </a:lnTo>
                      <a:lnTo>
                        <a:pt x="96" y="30"/>
                      </a:lnTo>
                      <a:lnTo>
                        <a:pt x="96" y="29"/>
                      </a:lnTo>
                      <a:lnTo>
                        <a:pt x="96" y="29"/>
                      </a:lnTo>
                      <a:lnTo>
                        <a:pt x="95" y="28"/>
                      </a:lnTo>
                      <a:lnTo>
                        <a:pt x="95" y="28"/>
                      </a:lnTo>
                      <a:lnTo>
                        <a:pt x="94" y="27"/>
                      </a:lnTo>
                      <a:lnTo>
                        <a:pt x="93" y="27"/>
                      </a:lnTo>
                      <a:lnTo>
                        <a:pt x="93" y="27"/>
                      </a:lnTo>
                      <a:lnTo>
                        <a:pt x="94" y="26"/>
                      </a:lnTo>
                      <a:lnTo>
                        <a:pt x="95" y="26"/>
                      </a:lnTo>
                      <a:lnTo>
                        <a:pt x="95" y="26"/>
                      </a:lnTo>
                      <a:lnTo>
                        <a:pt x="96" y="25"/>
                      </a:lnTo>
                      <a:lnTo>
                        <a:pt x="96" y="25"/>
                      </a:lnTo>
                      <a:lnTo>
                        <a:pt x="96" y="24"/>
                      </a:lnTo>
                      <a:lnTo>
                        <a:pt x="96" y="23"/>
                      </a:lnTo>
                      <a:lnTo>
                        <a:pt x="96" y="22"/>
                      </a:lnTo>
                      <a:lnTo>
                        <a:pt x="95" y="20"/>
                      </a:lnTo>
                      <a:lnTo>
                        <a:pt x="95" y="19"/>
                      </a:lnTo>
                      <a:lnTo>
                        <a:pt x="94" y="18"/>
                      </a:lnTo>
                      <a:lnTo>
                        <a:pt x="94" y="18"/>
                      </a:lnTo>
                      <a:lnTo>
                        <a:pt x="92" y="18"/>
                      </a:lnTo>
                      <a:lnTo>
                        <a:pt x="91" y="17"/>
                      </a:lnTo>
                      <a:lnTo>
                        <a:pt x="91" y="17"/>
                      </a:lnTo>
                      <a:lnTo>
                        <a:pt x="90" y="17"/>
                      </a:lnTo>
                      <a:lnTo>
                        <a:pt x="88" y="17"/>
                      </a:lnTo>
                      <a:lnTo>
                        <a:pt x="87" y="17"/>
                      </a:lnTo>
                      <a:lnTo>
                        <a:pt x="86" y="17"/>
                      </a:lnTo>
                      <a:lnTo>
                        <a:pt x="86" y="17"/>
                      </a:lnTo>
                      <a:lnTo>
                        <a:pt x="84" y="16"/>
                      </a:lnTo>
                      <a:lnTo>
                        <a:pt x="83" y="16"/>
                      </a:lnTo>
                      <a:lnTo>
                        <a:pt x="83" y="16"/>
                      </a:lnTo>
                      <a:lnTo>
                        <a:pt x="83" y="16"/>
                      </a:lnTo>
                      <a:lnTo>
                        <a:pt x="82" y="16"/>
                      </a:lnTo>
                      <a:lnTo>
                        <a:pt x="81" y="16"/>
                      </a:lnTo>
                      <a:lnTo>
                        <a:pt x="79" y="17"/>
                      </a:lnTo>
                      <a:lnTo>
                        <a:pt x="79" y="16"/>
                      </a:lnTo>
                      <a:lnTo>
                        <a:pt x="79" y="16"/>
                      </a:lnTo>
                      <a:lnTo>
                        <a:pt x="78" y="16"/>
                      </a:lnTo>
                      <a:lnTo>
                        <a:pt x="78" y="16"/>
                      </a:lnTo>
                      <a:lnTo>
                        <a:pt x="78" y="15"/>
                      </a:lnTo>
                      <a:lnTo>
                        <a:pt x="77" y="15"/>
                      </a:lnTo>
                      <a:lnTo>
                        <a:pt x="77" y="15"/>
                      </a:lnTo>
                      <a:lnTo>
                        <a:pt x="77" y="15"/>
                      </a:lnTo>
                      <a:lnTo>
                        <a:pt x="76" y="15"/>
                      </a:lnTo>
                      <a:lnTo>
                        <a:pt x="75" y="16"/>
                      </a:lnTo>
                      <a:lnTo>
                        <a:pt x="74" y="18"/>
                      </a:lnTo>
                      <a:lnTo>
                        <a:pt x="74" y="18"/>
                      </a:lnTo>
                      <a:lnTo>
                        <a:pt x="74" y="17"/>
                      </a:lnTo>
                      <a:lnTo>
                        <a:pt x="74" y="16"/>
                      </a:lnTo>
                      <a:lnTo>
                        <a:pt x="74" y="15"/>
                      </a:lnTo>
                      <a:lnTo>
                        <a:pt x="74" y="15"/>
                      </a:lnTo>
                      <a:lnTo>
                        <a:pt x="74" y="14"/>
                      </a:lnTo>
                      <a:lnTo>
                        <a:pt x="73" y="14"/>
                      </a:lnTo>
                      <a:lnTo>
                        <a:pt x="73" y="13"/>
                      </a:lnTo>
                      <a:lnTo>
                        <a:pt x="72" y="13"/>
                      </a:lnTo>
                      <a:lnTo>
                        <a:pt x="71" y="13"/>
                      </a:lnTo>
                      <a:lnTo>
                        <a:pt x="70" y="13"/>
                      </a:lnTo>
                      <a:lnTo>
                        <a:pt x="69" y="12"/>
                      </a:lnTo>
                      <a:lnTo>
                        <a:pt x="69" y="12"/>
                      </a:lnTo>
                      <a:lnTo>
                        <a:pt x="68" y="12"/>
                      </a:lnTo>
                      <a:lnTo>
                        <a:pt x="68" y="11"/>
                      </a:lnTo>
                      <a:lnTo>
                        <a:pt x="67" y="11"/>
                      </a:lnTo>
                      <a:lnTo>
                        <a:pt x="67" y="11"/>
                      </a:lnTo>
                      <a:lnTo>
                        <a:pt x="67" y="11"/>
                      </a:lnTo>
                      <a:lnTo>
                        <a:pt x="66" y="11"/>
                      </a:lnTo>
                      <a:lnTo>
                        <a:pt x="66" y="11"/>
                      </a:lnTo>
                      <a:lnTo>
                        <a:pt x="66" y="11"/>
                      </a:lnTo>
                      <a:lnTo>
                        <a:pt x="66" y="11"/>
                      </a:lnTo>
                      <a:lnTo>
                        <a:pt x="65" y="10"/>
                      </a:lnTo>
                      <a:lnTo>
                        <a:pt x="65" y="9"/>
                      </a:lnTo>
                      <a:lnTo>
                        <a:pt x="64" y="9"/>
                      </a:lnTo>
                      <a:lnTo>
                        <a:pt x="64" y="8"/>
                      </a:lnTo>
                      <a:lnTo>
                        <a:pt x="63" y="8"/>
                      </a:lnTo>
                      <a:lnTo>
                        <a:pt x="62" y="8"/>
                      </a:lnTo>
                      <a:lnTo>
                        <a:pt x="61" y="7"/>
                      </a:lnTo>
                      <a:lnTo>
                        <a:pt x="60" y="7"/>
                      </a:lnTo>
                      <a:lnTo>
                        <a:pt x="60" y="7"/>
                      </a:lnTo>
                      <a:lnTo>
                        <a:pt x="60" y="6"/>
                      </a:lnTo>
                      <a:lnTo>
                        <a:pt x="60" y="5"/>
                      </a:lnTo>
                      <a:lnTo>
                        <a:pt x="60" y="3"/>
                      </a:lnTo>
                      <a:lnTo>
                        <a:pt x="60" y="2"/>
                      </a:lnTo>
                      <a:lnTo>
                        <a:pt x="59" y="1"/>
                      </a:lnTo>
                      <a:lnTo>
                        <a:pt x="58" y="0"/>
                      </a:lnTo>
                      <a:lnTo>
                        <a:pt x="57" y="0"/>
                      </a:lnTo>
                      <a:lnTo>
                        <a:pt x="56" y="0"/>
                      </a:lnTo>
                      <a:lnTo>
                        <a:pt x="56" y="0"/>
                      </a:lnTo>
                      <a:lnTo>
                        <a:pt x="53" y="0"/>
                      </a:lnTo>
                      <a:lnTo>
                        <a:pt x="53" y="0"/>
                      </a:lnTo>
                      <a:lnTo>
                        <a:pt x="52" y="0"/>
                      </a:lnTo>
                      <a:lnTo>
                        <a:pt x="52" y="0"/>
                      </a:lnTo>
                      <a:lnTo>
                        <a:pt x="50" y="1"/>
                      </a:lnTo>
                      <a:lnTo>
                        <a:pt x="49" y="2"/>
                      </a:lnTo>
                      <a:lnTo>
                        <a:pt x="49" y="3"/>
                      </a:lnTo>
                      <a:lnTo>
                        <a:pt x="49" y="3"/>
                      </a:lnTo>
                      <a:lnTo>
                        <a:pt x="48" y="4"/>
                      </a:lnTo>
                      <a:lnTo>
                        <a:pt x="47" y="5"/>
                      </a:lnTo>
                      <a:lnTo>
                        <a:pt x="47" y="6"/>
                      </a:lnTo>
                      <a:lnTo>
                        <a:pt x="48" y="8"/>
                      </a:lnTo>
                      <a:lnTo>
                        <a:pt x="48" y="8"/>
                      </a:lnTo>
                      <a:lnTo>
                        <a:pt x="46" y="8"/>
                      </a:lnTo>
                      <a:lnTo>
                        <a:pt x="45" y="7"/>
                      </a:lnTo>
                      <a:lnTo>
                        <a:pt x="45" y="7"/>
                      </a:lnTo>
                      <a:lnTo>
                        <a:pt x="45" y="7"/>
                      </a:lnTo>
                      <a:lnTo>
                        <a:pt x="44" y="8"/>
                      </a:lnTo>
                      <a:lnTo>
                        <a:pt x="43" y="8"/>
                      </a:lnTo>
                      <a:lnTo>
                        <a:pt x="42" y="8"/>
                      </a:lnTo>
                      <a:lnTo>
                        <a:pt x="42" y="8"/>
                      </a:lnTo>
                      <a:lnTo>
                        <a:pt x="41" y="8"/>
                      </a:lnTo>
                      <a:lnTo>
                        <a:pt x="41" y="7"/>
                      </a:lnTo>
                      <a:lnTo>
                        <a:pt x="40" y="7"/>
                      </a:lnTo>
                      <a:lnTo>
                        <a:pt x="39" y="7"/>
                      </a:lnTo>
                      <a:lnTo>
                        <a:pt x="39" y="7"/>
                      </a:lnTo>
                      <a:lnTo>
                        <a:pt x="38" y="7"/>
                      </a:lnTo>
                      <a:lnTo>
                        <a:pt x="37" y="6"/>
                      </a:lnTo>
                      <a:lnTo>
                        <a:pt x="37" y="6"/>
                      </a:lnTo>
                      <a:lnTo>
                        <a:pt x="35" y="6"/>
                      </a:lnTo>
                      <a:lnTo>
                        <a:pt x="34" y="6"/>
                      </a:lnTo>
                      <a:lnTo>
                        <a:pt x="33" y="6"/>
                      </a:lnTo>
                      <a:lnTo>
                        <a:pt x="32" y="6"/>
                      </a:lnTo>
                      <a:lnTo>
                        <a:pt x="31" y="7"/>
                      </a:lnTo>
                      <a:lnTo>
                        <a:pt x="30" y="7"/>
                      </a:lnTo>
                      <a:lnTo>
                        <a:pt x="30" y="8"/>
                      </a:lnTo>
                      <a:lnTo>
                        <a:pt x="30" y="8"/>
                      </a:lnTo>
                      <a:lnTo>
                        <a:pt x="28" y="9"/>
                      </a:lnTo>
                      <a:lnTo>
                        <a:pt x="27" y="10"/>
                      </a:lnTo>
                      <a:lnTo>
                        <a:pt x="26" y="11"/>
                      </a:lnTo>
                      <a:lnTo>
                        <a:pt x="25" y="13"/>
                      </a:lnTo>
                      <a:lnTo>
                        <a:pt x="25" y="13"/>
                      </a:lnTo>
                      <a:lnTo>
                        <a:pt x="24" y="13"/>
                      </a:lnTo>
                      <a:lnTo>
                        <a:pt x="23" y="12"/>
                      </a:lnTo>
                      <a:lnTo>
                        <a:pt x="22" y="12"/>
                      </a:lnTo>
                      <a:lnTo>
                        <a:pt x="21" y="12"/>
                      </a:lnTo>
                      <a:lnTo>
                        <a:pt x="21" y="12"/>
                      </a:lnTo>
                      <a:lnTo>
                        <a:pt x="20" y="12"/>
                      </a:lnTo>
                      <a:lnTo>
                        <a:pt x="18" y="12"/>
                      </a:lnTo>
                      <a:lnTo>
                        <a:pt x="17" y="12"/>
                      </a:lnTo>
                      <a:lnTo>
                        <a:pt x="16" y="12"/>
                      </a:lnTo>
                      <a:lnTo>
                        <a:pt x="16" y="12"/>
                      </a:lnTo>
                      <a:lnTo>
                        <a:pt x="14" y="13"/>
                      </a:lnTo>
                      <a:lnTo>
                        <a:pt x="13" y="14"/>
                      </a:lnTo>
                      <a:lnTo>
                        <a:pt x="13" y="15"/>
                      </a:lnTo>
                      <a:lnTo>
                        <a:pt x="12" y="16"/>
                      </a:lnTo>
                      <a:lnTo>
                        <a:pt x="13" y="17"/>
                      </a:lnTo>
                      <a:lnTo>
                        <a:pt x="13" y="18"/>
                      </a:lnTo>
                      <a:lnTo>
                        <a:pt x="14" y="20"/>
                      </a:lnTo>
                      <a:lnTo>
                        <a:pt x="15" y="21"/>
                      </a:lnTo>
                      <a:lnTo>
                        <a:pt x="15" y="21"/>
                      </a:lnTo>
                      <a:lnTo>
                        <a:pt x="14" y="20"/>
                      </a:lnTo>
                      <a:lnTo>
                        <a:pt x="14" y="21"/>
                      </a:lnTo>
                      <a:lnTo>
                        <a:pt x="13" y="21"/>
                      </a:lnTo>
                      <a:lnTo>
                        <a:pt x="13" y="22"/>
                      </a:lnTo>
                      <a:lnTo>
                        <a:pt x="12" y="22"/>
                      </a:lnTo>
                      <a:lnTo>
                        <a:pt x="12" y="22"/>
                      </a:lnTo>
                      <a:lnTo>
                        <a:pt x="11" y="23"/>
                      </a:lnTo>
                      <a:lnTo>
                        <a:pt x="10" y="23"/>
                      </a:lnTo>
                      <a:lnTo>
                        <a:pt x="9" y="23"/>
                      </a:lnTo>
                      <a:lnTo>
                        <a:pt x="8" y="23"/>
                      </a:lnTo>
                      <a:lnTo>
                        <a:pt x="8" y="23"/>
                      </a:lnTo>
                      <a:lnTo>
                        <a:pt x="8" y="24"/>
                      </a:lnTo>
                      <a:lnTo>
                        <a:pt x="7" y="24"/>
                      </a:lnTo>
                      <a:lnTo>
                        <a:pt x="7" y="24"/>
                      </a:lnTo>
                      <a:lnTo>
                        <a:pt x="7" y="25"/>
                      </a:lnTo>
                      <a:lnTo>
                        <a:pt x="7" y="26"/>
                      </a:lnTo>
                      <a:lnTo>
                        <a:pt x="7" y="26"/>
                      </a:lnTo>
                      <a:lnTo>
                        <a:pt x="8" y="26"/>
                      </a:lnTo>
                      <a:lnTo>
                        <a:pt x="8" y="27"/>
                      </a:lnTo>
                      <a:lnTo>
                        <a:pt x="9" y="28"/>
                      </a:lnTo>
                      <a:lnTo>
                        <a:pt x="10" y="28"/>
                      </a:lnTo>
                      <a:lnTo>
                        <a:pt x="10" y="28"/>
                      </a:lnTo>
                      <a:lnTo>
                        <a:pt x="9" y="29"/>
                      </a:lnTo>
                      <a:lnTo>
                        <a:pt x="7" y="29"/>
                      </a:lnTo>
                      <a:lnTo>
                        <a:pt x="6" y="29"/>
                      </a:lnTo>
                      <a:lnTo>
                        <a:pt x="5" y="29"/>
                      </a:lnTo>
                      <a:lnTo>
                        <a:pt x="5" y="29"/>
                      </a:lnTo>
                      <a:lnTo>
                        <a:pt x="4" y="30"/>
                      </a:lnTo>
                      <a:lnTo>
                        <a:pt x="3" y="30"/>
                      </a:lnTo>
                      <a:lnTo>
                        <a:pt x="3" y="31"/>
                      </a:lnTo>
                      <a:lnTo>
                        <a:pt x="2" y="32"/>
                      </a:lnTo>
                      <a:lnTo>
                        <a:pt x="1" y="34"/>
                      </a:lnTo>
                      <a:lnTo>
                        <a:pt x="0" y="36"/>
                      </a:lnTo>
                      <a:lnTo>
                        <a:pt x="0" y="36"/>
                      </a:lnTo>
                      <a:lnTo>
                        <a:pt x="0" y="36"/>
                      </a:lnTo>
                      <a:lnTo>
                        <a:pt x="0" y="37"/>
                      </a:lnTo>
                      <a:lnTo>
                        <a:pt x="0" y="38"/>
                      </a:lnTo>
                      <a:lnTo>
                        <a:pt x="0" y="38"/>
                      </a:lnTo>
                      <a:lnTo>
                        <a:pt x="1" y="39"/>
                      </a:lnTo>
                      <a:lnTo>
                        <a:pt x="2" y="39"/>
                      </a:lnTo>
                      <a:lnTo>
                        <a:pt x="4" y="40"/>
                      </a:lnTo>
                      <a:lnTo>
                        <a:pt x="5" y="40"/>
                      </a:lnTo>
                      <a:lnTo>
                        <a:pt x="8" y="41"/>
                      </a:lnTo>
                      <a:lnTo>
                        <a:pt x="8" y="41"/>
                      </a:lnTo>
                      <a:lnTo>
                        <a:pt x="8" y="42"/>
                      </a:lnTo>
                      <a:lnTo>
                        <a:pt x="8" y="43"/>
                      </a:lnTo>
                      <a:lnTo>
                        <a:pt x="8" y="43"/>
                      </a:lnTo>
                      <a:lnTo>
                        <a:pt x="9" y="44"/>
                      </a:lnTo>
                      <a:lnTo>
                        <a:pt x="9" y="44"/>
                      </a:lnTo>
                      <a:lnTo>
                        <a:pt x="10" y="45"/>
                      </a:lnTo>
                      <a:lnTo>
                        <a:pt x="11" y="45"/>
                      </a:lnTo>
                      <a:lnTo>
                        <a:pt x="12" y="45"/>
                      </a:lnTo>
                      <a:lnTo>
                        <a:pt x="13" y="45"/>
                      </a:lnTo>
                      <a:lnTo>
                        <a:pt x="13" y="45"/>
                      </a:lnTo>
                      <a:lnTo>
                        <a:pt x="13" y="47"/>
                      </a:lnTo>
                      <a:lnTo>
                        <a:pt x="13" y="48"/>
                      </a:lnTo>
                      <a:lnTo>
                        <a:pt x="13" y="49"/>
                      </a:lnTo>
                      <a:lnTo>
                        <a:pt x="14" y="49"/>
                      </a:lnTo>
                      <a:lnTo>
                        <a:pt x="14" y="49"/>
                      </a:lnTo>
                      <a:lnTo>
                        <a:pt x="14" y="49"/>
                      </a:lnTo>
                      <a:lnTo>
                        <a:pt x="15" y="49"/>
                      </a:lnTo>
                      <a:lnTo>
                        <a:pt x="16" y="49"/>
                      </a:lnTo>
                      <a:lnTo>
                        <a:pt x="16" y="49"/>
                      </a:lnTo>
                      <a:lnTo>
                        <a:pt x="17" y="49"/>
                      </a:lnTo>
                      <a:lnTo>
                        <a:pt x="17" y="49"/>
                      </a:lnTo>
                      <a:lnTo>
                        <a:pt x="17" y="50"/>
                      </a:lnTo>
                      <a:lnTo>
                        <a:pt x="17" y="50"/>
                      </a:lnTo>
                      <a:lnTo>
                        <a:pt x="15" y="50"/>
                      </a:lnTo>
                      <a:lnTo>
                        <a:pt x="14" y="50"/>
                      </a:lnTo>
                      <a:lnTo>
                        <a:pt x="13" y="51"/>
                      </a:lnTo>
                      <a:lnTo>
                        <a:pt x="13" y="51"/>
                      </a:lnTo>
                      <a:lnTo>
                        <a:pt x="13" y="51"/>
                      </a:lnTo>
                      <a:lnTo>
                        <a:pt x="12" y="52"/>
                      </a:lnTo>
                      <a:lnTo>
                        <a:pt x="11" y="53"/>
                      </a:lnTo>
                      <a:lnTo>
                        <a:pt x="11" y="54"/>
                      </a:lnTo>
                      <a:lnTo>
                        <a:pt x="11" y="54"/>
                      </a:lnTo>
                      <a:lnTo>
                        <a:pt x="11" y="54"/>
                      </a:lnTo>
                      <a:lnTo>
                        <a:pt x="11" y="55"/>
                      </a:lnTo>
                      <a:lnTo>
                        <a:pt x="12" y="56"/>
                      </a:lnTo>
                      <a:lnTo>
                        <a:pt x="13" y="57"/>
                      </a:lnTo>
                      <a:lnTo>
                        <a:pt x="14" y="58"/>
                      </a:lnTo>
                      <a:lnTo>
                        <a:pt x="15" y="58"/>
                      </a:lnTo>
                      <a:lnTo>
                        <a:pt x="17" y="59"/>
                      </a:lnTo>
                      <a:lnTo>
                        <a:pt x="18" y="59"/>
                      </a:lnTo>
                      <a:lnTo>
                        <a:pt x="19" y="59"/>
                      </a:lnTo>
                      <a:lnTo>
                        <a:pt x="19" y="59"/>
                      </a:lnTo>
                      <a:lnTo>
                        <a:pt x="19" y="59"/>
                      </a:lnTo>
                      <a:lnTo>
                        <a:pt x="20" y="59"/>
                      </a:lnTo>
                      <a:lnTo>
                        <a:pt x="20" y="59"/>
                      </a:lnTo>
                      <a:lnTo>
                        <a:pt x="21" y="59"/>
                      </a:lnTo>
                      <a:lnTo>
                        <a:pt x="22" y="59"/>
                      </a:lnTo>
                      <a:lnTo>
                        <a:pt x="22" y="59"/>
                      </a:lnTo>
                      <a:lnTo>
                        <a:pt x="22" y="60"/>
                      </a:lnTo>
                      <a:lnTo>
                        <a:pt x="22" y="60"/>
                      </a:lnTo>
                      <a:lnTo>
                        <a:pt x="22" y="61"/>
                      </a:lnTo>
                      <a:lnTo>
                        <a:pt x="22" y="61"/>
                      </a:lnTo>
                      <a:lnTo>
                        <a:pt x="22" y="61"/>
                      </a:lnTo>
                      <a:lnTo>
                        <a:pt x="23" y="62"/>
                      </a:lnTo>
                      <a:lnTo>
                        <a:pt x="25" y="62"/>
                      </a:lnTo>
                      <a:lnTo>
                        <a:pt x="25" y="62"/>
                      </a:lnTo>
                      <a:lnTo>
                        <a:pt x="25" y="62"/>
                      </a:lnTo>
                      <a:lnTo>
                        <a:pt x="25" y="63"/>
                      </a:lnTo>
                      <a:lnTo>
                        <a:pt x="25" y="64"/>
                      </a:lnTo>
                      <a:lnTo>
                        <a:pt x="26" y="64"/>
                      </a:lnTo>
                      <a:lnTo>
                        <a:pt x="27" y="65"/>
                      </a:lnTo>
                      <a:lnTo>
                        <a:pt x="28" y="65"/>
                      </a:lnTo>
                      <a:lnTo>
                        <a:pt x="28" y="66"/>
                      </a:lnTo>
                      <a:lnTo>
                        <a:pt x="28" y="66"/>
                      </a:lnTo>
                      <a:lnTo>
                        <a:pt x="29" y="66"/>
                      </a:lnTo>
                      <a:lnTo>
                        <a:pt x="30" y="66"/>
                      </a:lnTo>
                      <a:lnTo>
                        <a:pt x="30" y="66"/>
                      </a:lnTo>
                      <a:lnTo>
                        <a:pt x="31" y="65"/>
                      </a:lnTo>
                      <a:lnTo>
                        <a:pt x="32" y="65"/>
                      </a:lnTo>
                      <a:lnTo>
                        <a:pt x="32" y="64"/>
                      </a:lnTo>
                      <a:lnTo>
                        <a:pt x="33" y="63"/>
                      </a:lnTo>
                      <a:lnTo>
                        <a:pt x="33" y="62"/>
                      </a:lnTo>
                      <a:lnTo>
                        <a:pt x="33" y="62"/>
                      </a:lnTo>
                      <a:lnTo>
                        <a:pt x="33" y="63"/>
                      </a:lnTo>
                      <a:lnTo>
                        <a:pt x="34" y="63"/>
                      </a:lnTo>
                      <a:lnTo>
                        <a:pt x="35" y="63"/>
                      </a:lnTo>
                      <a:lnTo>
                        <a:pt x="36" y="63"/>
                      </a:lnTo>
                      <a:lnTo>
                        <a:pt x="37" y="62"/>
                      </a:lnTo>
                      <a:lnTo>
                        <a:pt x="37" y="62"/>
                      </a:lnTo>
                      <a:lnTo>
                        <a:pt x="37" y="62"/>
                      </a:lnTo>
                      <a:lnTo>
                        <a:pt x="37" y="62"/>
                      </a:lnTo>
                      <a:lnTo>
                        <a:pt x="37" y="61"/>
                      </a:lnTo>
                      <a:lnTo>
                        <a:pt x="37" y="59"/>
                      </a:lnTo>
                      <a:lnTo>
                        <a:pt x="37" y="59"/>
                      </a:lnTo>
                      <a:lnTo>
                        <a:pt x="38" y="59"/>
                      </a:lnTo>
                      <a:lnTo>
                        <a:pt x="39" y="59"/>
                      </a:lnTo>
                      <a:lnTo>
                        <a:pt x="40" y="59"/>
                      </a:lnTo>
                      <a:lnTo>
                        <a:pt x="40" y="59"/>
                      </a:lnTo>
                      <a:lnTo>
                        <a:pt x="40" y="60"/>
                      </a:lnTo>
                      <a:lnTo>
                        <a:pt x="41" y="59"/>
                      </a:lnTo>
                      <a:lnTo>
                        <a:pt x="41" y="59"/>
                      </a:lnTo>
                      <a:lnTo>
                        <a:pt x="41" y="59"/>
                      </a:lnTo>
                      <a:lnTo>
                        <a:pt x="41" y="58"/>
                      </a:lnTo>
                      <a:lnTo>
                        <a:pt x="40" y="57"/>
                      </a:lnTo>
                      <a:lnTo>
                        <a:pt x="39" y="55"/>
                      </a:lnTo>
                      <a:lnTo>
                        <a:pt x="38" y="53"/>
                      </a:lnTo>
                      <a:lnTo>
                        <a:pt x="37" y="51"/>
                      </a:lnTo>
                      <a:lnTo>
                        <a:pt x="37" y="50"/>
                      </a:lnTo>
                      <a:lnTo>
                        <a:pt x="37" y="50"/>
                      </a:lnTo>
                      <a:lnTo>
                        <a:pt x="37" y="48"/>
                      </a:lnTo>
                      <a:lnTo>
                        <a:pt x="37" y="48"/>
                      </a:lnTo>
                      <a:lnTo>
                        <a:pt x="39" y="48"/>
                      </a:lnTo>
                      <a:lnTo>
                        <a:pt x="39" y="48"/>
                      </a:lnTo>
                      <a:lnTo>
                        <a:pt x="40" y="48"/>
                      </a:lnTo>
                      <a:lnTo>
                        <a:pt x="40" y="48"/>
                      </a:lnTo>
                      <a:lnTo>
                        <a:pt x="41" y="48"/>
                      </a:lnTo>
                      <a:lnTo>
                        <a:pt x="41" y="48"/>
                      </a:lnTo>
                      <a:lnTo>
                        <a:pt x="41" y="47"/>
                      </a:lnTo>
                      <a:lnTo>
                        <a:pt x="41" y="45"/>
                      </a:lnTo>
                      <a:lnTo>
                        <a:pt x="41" y="44"/>
                      </a:lnTo>
                      <a:lnTo>
                        <a:pt x="41" y="44"/>
                      </a:lnTo>
                      <a:lnTo>
                        <a:pt x="42" y="44"/>
                      </a:lnTo>
                      <a:lnTo>
                        <a:pt x="42" y="44"/>
                      </a:lnTo>
                      <a:lnTo>
                        <a:pt x="43" y="44"/>
                      </a:lnTo>
                      <a:lnTo>
                        <a:pt x="43" y="43"/>
                      </a:lnTo>
                      <a:lnTo>
                        <a:pt x="43" y="43"/>
                      </a:lnTo>
                      <a:lnTo>
                        <a:pt x="44" y="43"/>
                      </a:lnTo>
                      <a:lnTo>
                        <a:pt x="44" y="43"/>
                      </a:lnTo>
                      <a:lnTo>
                        <a:pt x="44" y="42"/>
                      </a:lnTo>
                      <a:lnTo>
                        <a:pt x="44" y="42"/>
                      </a:lnTo>
                      <a:lnTo>
                        <a:pt x="44" y="42"/>
                      </a:lnTo>
                      <a:lnTo>
                        <a:pt x="44" y="41"/>
                      </a:lnTo>
                      <a:lnTo>
                        <a:pt x="45" y="41"/>
                      </a:lnTo>
                      <a:lnTo>
                        <a:pt x="45" y="41"/>
                      </a:lnTo>
                      <a:lnTo>
                        <a:pt x="45" y="41"/>
                      </a:lnTo>
                      <a:lnTo>
                        <a:pt x="46" y="41"/>
                      </a:lnTo>
                      <a:lnTo>
                        <a:pt x="47" y="41"/>
                      </a:lnTo>
                      <a:lnTo>
                        <a:pt x="49" y="41"/>
                      </a:lnTo>
                      <a:lnTo>
                        <a:pt x="49" y="41"/>
                      </a:lnTo>
                      <a:lnTo>
                        <a:pt x="50" y="42"/>
                      </a:lnTo>
                      <a:lnTo>
                        <a:pt x="50" y="44"/>
                      </a:lnTo>
                      <a:lnTo>
                        <a:pt x="51" y="45"/>
                      </a:lnTo>
                      <a:lnTo>
                        <a:pt x="52" y="45"/>
                      </a:lnTo>
                      <a:lnTo>
                        <a:pt x="52" y="45"/>
                      </a:lnTo>
                      <a:lnTo>
                        <a:pt x="53" y="46"/>
                      </a:lnTo>
                      <a:lnTo>
                        <a:pt x="54" y="46"/>
                      </a:lnTo>
                      <a:lnTo>
                        <a:pt x="54" y="46"/>
                      </a:lnTo>
                      <a:lnTo>
                        <a:pt x="55" y="46"/>
                      </a:lnTo>
                      <a:lnTo>
                        <a:pt x="57" y="45"/>
                      </a:lnTo>
                      <a:lnTo>
                        <a:pt x="57" y="45"/>
                      </a:lnTo>
                      <a:lnTo>
                        <a:pt x="57" y="45"/>
                      </a:lnTo>
                      <a:lnTo>
                        <a:pt x="58" y="46"/>
                      </a:lnTo>
                      <a:lnTo>
                        <a:pt x="59" y="46"/>
                      </a:lnTo>
                      <a:lnTo>
                        <a:pt x="62" y="46"/>
                      </a:lnTo>
                      <a:lnTo>
                        <a:pt x="62" y="46"/>
                      </a:lnTo>
                      <a:lnTo>
                        <a:pt x="61" y="48"/>
                      </a:lnTo>
                      <a:lnTo>
                        <a:pt x="60" y="50"/>
                      </a:lnTo>
                      <a:lnTo>
                        <a:pt x="59" y="52"/>
                      </a:lnTo>
                      <a:lnTo>
                        <a:pt x="59" y="53"/>
                      </a:lnTo>
                      <a:lnTo>
                        <a:pt x="59" y="54"/>
                      </a:lnTo>
                      <a:lnTo>
                        <a:pt x="59" y="54"/>
                      </a:lnTo>
                      <a:lnTo>
                        <a:pt x="60" y="54"/>
                      </a:lnTo>
                      <a:lnTo>
                        <a:pt x="60" y="54"/>
                      </a:lnTo>
                      <a:lnTo>
                        <a:pt x="60" y="54"/>
                      </a:lnTo>
                      <a:lnTo>
                        <a:pt x="60" y="54"/>
                      </a:lnTo>
                      <a:lnTo>
                        <a:pt x="61" y="55"/>
                      </a:lnTo>
                      <a:lnTo>
                        <a:pt x="61" y="55"/>
                      </a:lnTo>
                      <a:lnTo>
                        <a:pt x="61" y="55"/>
                      </a:lnTo>
                      <a:lnTo>
                        <a:pt x="61" y="56"/>
                      </a:lnTo>
                      <a:lnTo>
                        <a:pt x="62" y="57"/>
                      </a:lnTo>
                      <a:lnTo>
                        <a:pt x="63" y="58"/>
                      </a:lnTo>
                      <a:lnTo>
                        <a:pt x="63" y="58"/>
                      </a:lnTo>
                      <a:lnTo>
                        <a:pt x="64" y="59"/>
                      </a:lnTo>
                      <a:lnTo>
                        <a:pt x="64" y="59"/>
                      </a:lnTo>
                      <a:lnTo>
                        <a:pt x="64" y="59"/>
                      </a:lnTo>
                      <a:lnTo>
                        <a:pt x="65" y="59"/>
                      </a:lnTo>
                      <a:lnTo>
                        <a:pt x="66" y="59"/>
                      </a:lnTo>
                      <a:lnTo>
                        <a:pt x="67" y="59"/>
                      </a:lnTo>
                      <a:lnTo>
                        <a:pt x="67" y="59"/>
                      </a:lnTo>
                      <a:lnTo>
                        <a:pt x="68" y="60"/>
                      </a:lnTo>
                      <a:lnTo>
                        <a:pt x="69" y="61"/>
                      </a:lnTo>
                      <a:lnTo>
                        <a:pt x="70" y="62"/>
                      </a:lnTo>
                      <a:lnTo>
                        <a:pt x="71" y="62"/>
                      </a:lnTo>
                      <a:lnTo>
                        <a:pt x="72" y="63"/>
                      </a:lnTo>
                      <a:lnTo>
                        <a:pt x="72" y="63"/>
                      </a:lnTo>
                      <a:lnTo>
                        <a:pt x="73" y="63"/>
                      </a:lnTo>
                      <a:lnTo>
                        <a:pt x="74" y="63"/>
                      </a:lnTo>
                      <a:lnTo>
                        <a:pt x="74" y="62"/>
                      </a:lnTo>
                      <a:lnTo>
                        <a:pt x="75" y="62"/>
                      </a:lnTo>
                      <a:lnTo>
                        <a:pt x="75" y="62"/>
                      </a:lnTo>
                      <a:lnTo>
                        <a:pt x="76" y="61"/>
                      </a:lnTo>
                      <a:lnTo>
                        <a:pt x="78" y="61"/>
                      </a:lnTo>
                      <a:lnTo>
                        <a:pt x="80" y="60"/>
                      </a:lnTo>
                      <a:lnTo>
                        <a:pt x="81" y="59"/>
                      </a:lnTo>
                      <a:lnTo>
                        <a:pt x="82" y="58"/>
                      </a:lnTo>
                      <a:lnTo>
                        <a:pt x="83" y="57"/>
                      </a:lnTo>
                      <a:lnTo>
                        <a:pt x="83" y="56"/>
                      </a:lnTo>
                      <a:lnTo>
                        <a:pt x="83" y="56"/>
                      </a:lnTo>
                      <a:lnTo>
                        <a:pt x="84" y="56"/>
                      </a:lnTo>
                      <a:lnTo>
                        <a:pt x="85" y="55"/>
                      </a:lnTo>
                      <a:lnTo>
                        <a:pt x="85" y="55"/>
                      </a:lnTo>
                      <a:lnTo>
                        <a:pt x="86" y="55"/>
                      </a:lnTo>
                      <a:lnTo>
                        <a:pt x="86" y="55"/>
                      </a:lnTo>
                      <a:lnTo>
                        <a:pt x="86" y="55"/>
                      </a:lnTo>
                      <a:lnTo>
                        <a:pt x="86" y="55"/>
                      </a:lnTo>
                      <a:lnTo>
                        <a:pt x="87" y="55"/>
                      </a:lnTo>
                      <a:lnTo>
                        <a:pt x="87" y="55"/>
                      </a:lnTo>
                      <a:lnTo>
                        <a:pt x="88" y="54"/>
                      </a:lnTo>
                      <a:lnTo>
                        <a:pt x="88" y="54"/>
                      </a:lnTo>
                      <a:lnTo>
                        <a:pt x="88" y="54"/>
                      </a:lnTo>
                      <a:lnTo>
                        <a:pt x="89" y="53"/>
                      </a:lnTo>
                      <a:lnTo>
                        <a:pt x="89" y="52"/>
                      </a:lnTo>
                      <a:lnTo>
                        <a:pt x="89" y="52"/>
                      </a:lnTo>
                      <a:lnTo>
                        <a:pt x="91" y="52"/>
                      </a:lnTo>
                      <a:lnTo>
                        <a:pt x="93" y="52"/>
                      </a:lnTo>
                      <a:lnTo>
                        <a:pt x="94" y="51"/>
                      </a:lnTo>
                      <a:lnTo>
                        <a:pt x="95" y="51"/>
                      </a:lnTo>
                      <a:lnTo>
                        <a:pt x="96" y="50"/>
                      </a:lnTo>
                      <a:lnTo>
                        <a:pt x="97" y="50"/>
                      </a:lnTo>
                      <a:lnTo>
                        <a:pt x="97" y="50"/>
                      </a:lnTo>
                      <a:lnTo>
                        <a:pt x="97" y="49"/>
                      </a:lnTo>
                      <a:lnTo>
                        <a:pt x="98" y="48"/>
                      </a:lnTo>
                      <a:lnTo>
                        <a:pt x="98" y="47"/>
                      </a:lnTo>
                      <a:lnTo>
                        <a:pt x="98" y="46"/>
                      </a:lnTo>
                      <a:lnTo>
                        <a:pt x="98" y="46"/>
                      </a:lnTo>
                      <a:close/>
                    </a:path>
                  </a:pathLst>
                </a:custGeom>
                <a:solidFill>
                  <a:srgbClr val="85C6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03" name="Freeform 1239">
                  <a:extLst>
                    <a:ext uri="{FF2B5EF4-FFF2-40B4-BE49-F238E27FC236}">
                      <a16:creationId xmlns:a16="http://schemas.microsoft.com/office/drawing/2014/main" id="{93754714-A62B-490E-9261-3EC04D032FEC}"/>
                    </a:ext>
                  </a:extLst>
                </p:cNvPr>
                <p:cNvSpPr>
                  <a:spLocks/>
                </p:cNvSpPr>
                <p:nvPr/>
              </p:nvSpPr>
              <p:spPr bwMode="auto">
                <a:xfrm>
                  <a:off x="3230" y="1408"/>
                  <a:ext cx="54" cy="25"/>
                </a:xfrm>
                <a:custGeom>
                  <a:avLst/>
                  <a:gdLst>
                    <a:gd name="T0" fmla="*/ 4 w 54"/>
                    <a:gd name="T1" fmla="*/ 18 h 25"/>
                    <a:gd name="T2" fmla="*/ 2 w 54"/>
                    <a:gd name="T3" fmla="*/ 17 h 25"/>
                    <a:gd name="T4" fmla="*/ 0 w 54"/>
                    <a:gd name="T5" fmla="*/ 14 h 25"/>
                    <a:gd name="T6" fmla="*/ 1 w 54"/>
                    <a:gd name="T7" fmla="*/ 13 h 25"/>
                    <a:gd name="T8" fmla="*/ 5 w 54"/>
                    <a:gd name="T9" fmla="*/ 12 h 25"/>
                    <a:gd name="T10" fmla="*/ 7 w 54"/>
                    <a:gd name="T11" fmla="*/ 12 h 25"/>
                    <a:gd name="T12" fmla="*/ 8 w 54"/>
                    <a:gd name="T13" fmla="*/ 10 h 25"/>
                    <a:gd name="T14" fmla="*/ 8 w 54"/>
                    <a:gd name="T15" fmla="*/ 10 h 25"/>
                    <a:gd name="T16" fmla="*/ 6 w 54"/>
                    <a:gd name="T17" fmla="*/ 7 h 25"/>
                    <a:gd name="T18" fmla="*/ 5 w 54"/>
                    <a:gd name="T19" fmla="*/ 5 h 25"/>
                    <a:gd name="T20" fmla="*/ 6 w 54"/>
                    <a:gd name="T21" fmla="*/ 3 h 25"/>
                    <a:gd name="T22" fmla="*/ 8 w 54"/>
                    <a:gd name="T23" fmla="*/ 2 h 25"/>
                    <a:gd name="T24" fmla="*/ 12 w 54"/>
                    <a:gd name="T25" fmla="*/ 0 h 25"/>
                    <a:gd name="T26" fmla="*/ 15 w 54"/>
                    <a:gd name="T27" fmla="*/ 1 h 25"/>
                    <a:gd name="T28" fmla="*/ 17 w 54"/>
                    <a:gd name="T29" fmla="*/ 2 h 25"/>
                    <a:gd name="T30" fmla="*/ 20 w 54"/>
                    <a:gd name="T31" fmla="*/ 4 h 25"/>
                    <a:gd name="T32" fmla="*/ 23 w 54"/>
                    <a:gd name="T33" fmla="*/ 4 h 25"/>
                    <a:gd name="T34" fmla="*/ 26 w 54"/>
                    <a:gd name="T35" fmla="*/ 5 h 25"/>
                    <a:gd name="T36" fmla="*/ 27 w 54"/>
                    <a:gd name="T37" fmla="*/ 6 h 25"/>
                    <a:gd name="T38" fmla="*/ 29 w 54"/>
                    <a:gd name="T39" fmla="*/ 9 h 25"/>
                    <a:gd name="T40" fmla="*/ 31 w 54"/>
                    <a:gd name="T41" fmla="*/ 11 h 25"/>
                    <a:gd name="T42" fmla="*/ 33 w 54"/>
                    <a:gd name="T43" fmla="*/ 11 h 25"/>
                    <a:gd name="T44" fmla="*/ 38 w 54"/>
                    <a:gd name="T45" fmla="*/ 10 h 25"/>
                    <a:gd name="T46" fmla="*/ 42 w 54"/>
                    <a:gd name="T47" fmla="*/ 10 h 25"/>
                    <a:gd name="T48" fmla="*/ 46 w 54"/>
                    <a:gd name="T49" fmla="*/ 11 h 25"/>
                    <a:gd name="T50" fmla="*/ 48 w 54"/>
                    <a:gd name="T51" fmla="*/ 13 h 25"/>
                    <a:gd name="T52" fmla="*/ 49 w 54"/>
                    <a:gd name="T53" fmla="*/ 15 h 25"/>
                    <a:gd name="T54" fmla="*/ 49 w 54"/>
                    <a:gd name="T55" fmla="*/ 16 h 25"/>
                    <a:gd name="T56" fmla="*/ 51 w 54"/>
                    <a:gd name="T57" fmla="*/ 17 h 25"/>
                    <a:gd name="T58" fmla="*/ 54 w 54"/>
                    <a:gd name="T59" fmla="*/ 19 h 25"/>
                    <a:gd name="T60" fmla="*/ 54 w 54"/>
                    <a:gd name="T61" fmla="*/ 20 h 25"/>
                    <a:gd name="T62" fmla="*/ 53 w 54"/>
                    <a:gd name="T63" fmla="*/ 22 h 25"/>
                    <a:gd name="T64" fmla="*/ 51 w 54"/>
                    <a:gd name="T65" fmla="*/ 23 h 25"/>
                    <a:gd name="T66" fmla="*/ 47 w 54"/>
                    <a:gd name="T67" fmla="*/ 25 h 25"/>
                    <a:gd name="T68" fmla="*/ 46 w 54"/>
                    <a:gd name="T69" fmla="*/ 24 h 25"/>
                    <a:gd name="T70" fmla="*/ 44 w 54"/>
                    <a:gd name="T71" fmla="*/ 22 h 25"/>
                    <a:gd name="T72" fmla="*/ 43 w 54"/>
                    <a:gd name="T73" fmla="*/ 21 h 25"/>
                    <a:gd name="T74" fmla="*/ 40 w 54"/>
                    <a:gd name="T75" fmla="*/ 21 h 25"/>
                    <a:gd name="T76" fmla="*/ 36 w 54"/>
                    <a:gd name="T77" fmla="*/ 21 h 25"/>
                    <a:gd name="T78" fmla="*/ 32 w 54"/>
                    <a:gd name="T79" fmla="*/ 23 h 25"/>
                    <a:gd name="T80" fmla="*/ 30 w 54"/>
                    <a:gd name="T81" fmla="*/ 25 h 25"/>
                    <a:gd name="T82" fmla="*/ 27 w 54"/>
                    <a:gd name="T83" fmla="*/ 25 h 25"/>
                    <a:gd name="T84" fmla="*/ 23 w 54"/>
                    <a:gd name="T85" fmla="*/ 24 h 25"/>
                    <a:gd name="T86" fmla="*/ 19 w 54"/>
                    <a:gd name="T87" fmla="*/ 23 h 25"/>
                    <a:gd name="T88" fmla="*/ 17 w 54"/>
                    <a:gd name="T89" fmla="*/ 22 h 25"/>
                    <a:gd name="T90" fmla="*/ 16 w 54"/>
                    <a:gd name="T91" fmla="*/ 23 h 25"/>
                    <a:gd name="T92" fmla="*/ 13 w 54"/>
                    <a:gd name="T93" fmla="*/ 24 h 25"/>
                    <a:gd name="T94" fmla="*/ 11 w 54"/>
                    <a:gd name="T95" fmla="*/ 24 h 25"/>
                    <a:gd name="T96" fmla="*/ 9 w 54"/>
                    <a:gd name="T97" fmla="*/ 24 h 25"/>
                    <a:gd name="T98" fmla="*/ 7 w 54"/>
                    <a:gd name="T99" fmla="*/ 22 h 25"/>
                    <a:gd name="T100" fmla="*/ 7 w 54"/>
                    <a:gd name="T101"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 h="25">
                      <a:moveTo>
                        <a:pt x="5" y="19"/>
                      </a:moveTo>
                      <a:lnTo>
                        <a:pt x="5" y="19"/>
                      </a:lnTo>
                      <a:lnTo>
                        <a:pt x="4" y="18"/>
                      </a:lnTo>
                      <a:lnTo>
                        <a:pt x="3" y="18"/>
                      </a:lnTo>
                      <a:lnTo>
                        <a:pt x="2" y="17"/>
                      </a:lnTo>
                      <a:lnTo>
                        <a:pt x="2" y="17"/>
                      </a:lnTo>
                      <a:lnTo>
                        <a:pt x="1" y="16"/>
                      </a:lnTo>
                      <a:lnTo>
                        <a:pt x="0" y="15"/>
                      </a:lnTo>
                      <a:lnTo>
                        <a:pt x="0" y="14"/>
                      </a:lnTo>
                      <a:lnTo>
                        <a:pt x="0" y="13"/>
                      </a:lnTo>
                      <a:lnTo>
                        <a:pt x="0" y="13"/>
                      </a:lnTo>
                      <a:lnTo>
                        <a:pt x="1" y="13"/>
                      </a:lnTo>
                      <a:lnTo>
                        <a:pt x="1" y="13"/>
                      </a:lnTo>
                      <a:lnTo>
                        <a:pt x="2" y="13"/>
                      </a:lnTo>
                      <a:lnTo>
                        <a:pt x="5" y="12"/>
                      </a:lnTo>
                      <a:lnTo>
                        <a:pt x="6" y="12"/>
                      </a:lnTo>
                      <a:lnTo>
                        <a:pt x="7" y="12"/>
                      </a:lnTo>
                      <a:lnTo>
                        <a:pt x="7" y="12"/>
                      </a:lnTo>
                      <a:lnTo>
                        <a:pt x="8" y="11"/>
                      </a:lnTo>
                      <a:lnTo>
                        <a:pt x="8" y="11"/>
                      </a:lnTo>
                      <a:lnTo>
                        <a:pt x="8" y="10"/>
                      </a:lnTo>
                      <a:lnTo>
                        <a:pt x="8" y="10"/>
                      </a:lnTo>
                      <a:lnTo>
                        <a:pt x="8" y="10"/>
                      </a:lnTo>
                      <a:lnTo>
                        <a:pt x="8" y="10"/>
                      </a:lnTo>
                      <a:lnTo>
                        <a:pt x="7" y="9"/>
                      </a:lnTo>
                      <a:lnTo>
                        <a:pt x="6" y="8"/>
                      </a:lnTo>
                      <a:lnTo>
                        <a:pt x="6" y="7"/>
                      </a:lnTo>
                      <a:lnTo>
                        <a:pt x="6" y="7"/>
                      </a:lnTo>
                      <a:lnTo>
                        <a:pt x="5" y="6"/>
                      </a:lnTo>
                      <a:lnTo>
                        <a:pt x="5" y="5"/>
                      </a:lnTo>
                      <a:lnTo>
                        <a:pt x="5" y="5"/>
                      </a:lnTo>
                      <a:lnTo>
                        <a:pt x="6" y="4"/>
                      </a:lnTo>
                      <a:lnTo>
                        <a:pt x="6" y="3"/>
                      </a:lnTo>
                      <a:lnTo>
                        <a:pt x="7" y="2"/>
                      </a:lnTo>
                      <a:lnTo>
                        <a:pt x="7" y="2"/>
                      </a:lnTo>
                      <a:lnTo>
                        <a:pt x="8" y="2"/>
                      </a:lnTo>
                      <a:lnTo>
                        <a:pt x="10" y="1"/>
                      </a:lnTo>
                      <a:lnTo>
                        <a:pt x="11" y="0"/>
                      </a:lnTo>
                      <a:lnTo>
                        <a:pt x="12" y="0"/>
                      </a:lnTo>
                      <a:lnTo>
                        <a:pt x="12" y="0"/>
                      </a:lnTo>
                      <a:lnTo>
                        <a:pt x="14" y="0"/>
                      </a:lnTo>
                      <a:lnTo>
                        <a:pt x="15" y="1"/>
                      </a:lnTo>
                      <a:lnTo>
                        <a:pt x="16" y="1"/>
                      </a:lnTo>
                      <a:lnTo>
                        <a:pt x="17" y="2"/>
                      </a:lnTo>
                      <a:lnTo>
                        <a:pt x="17" y="2"/>
                      </a:lnTo>
                      <a:lnTo>
                        <a:pt x="18" y="3"/>
                      </a:lnTo>
                      <a:lnTo>
                        <a:pt x="19" y="3"/>
                      </a:lnTo>
                      <a:lnTo>
                        <a:pt x="20" y="4"/>
                      </a:lnTo>
                      <a:lnTo>
                        <a:pt x="20" y="4"/>
                      </a:lnTo>
                      <a:lnTo>
                        <a:pt x="22" y="4"/>
                      </a:lnTo>
                      <a:lnTo>
                        <a:pt x="23" y="4"/>
                      </a:lnTo>
                      <a:lnTo>
                        <a:pt x="25" y="5"/>
                      </a:lnTo>
                      <a:lnTo>
                        <a:pt x="26" y="5"/>
                      </a:lnTo>
                      <a:lnTo>
                        <a:pt x="26" y="5"/>
                      </a:lnTo>
                      <a:lnTo>
                        <a:pt x="26" y="5"/>
                      </a:lnTo>
                      <a:lnTo>
                        <a:pt x="27" y="6"/>
                      </a:lnTo>
                      <a:lnTo>
                        <a:pt x="27" y="6"/>
                      </a:lnTo>
                      <a:lnTo>
                        <a:pt x="28" y="8"/>
                      </a:lnTo>
                      <a:lnTo>
                        <a:pt x="28" y="8"/>
                      </a:lnTo>
                      <a:lnTo>
                        <a:pt x="29" y="9"/>
                      </a:lnTo>
                      <a:lnTo>
                        <a:pt x="29" y="9"/>
                      </a:lnTo>
                      <a:lnTo>
                        <a:pt x="30" y="10"/>
                      </a:lnTo>
                      <a:lnTo>
                        <a:pt x="31" y="11"/>
                      </a:lnTo>
                      <a:lnTo>
                        <a:pt x="31" y="11"/>
                      </a:lnTo>
                      <a:lnTo>
                        <a:pt x="32" y="11"/>
                      </a:lnTo>
                      <a:lnTo>
                        <a:pt x="33" y="11"/>
                      </a:lnTo>
                      <a:lnTo>
                        <a:pt x="35" y="11"/>
                      </a:lnTo>
                      <a:lnTo>
                        <a:pt x="36" y="11"/>
                      </a:lnTo>
                      <a:lnTo>
                        <a:pt x="38" y="10"/>
                      </a:lnTo>
                      <a:lnTo>
                        <a:pt x="40" y="10"/>
                      </a:lnTo>
                      <a:lnTo>
                        <a:pt x="40" y="10"/>
                      </a:lnTo>
                      <a:lnTo>
                        <a:pt x="42" y="10"/>
                      </a:lnTo>
                      <a:lnTo>
                        <a:pt x="43" y="10"/>
                      </a:lnTo>
                      <a:lnTo>
                        <a:pt x="44" y="10"/>
                      </a:lnTo>
                      <a:lnTo>
                        <a:pt x="46" y="11"/>
                      </a:lnTo>
                      <a:lnTo>
                        <a:pt x="47" y="11"/>
                      </a:lnTo>
                      <a:lnTo>
                        <a:pt x="47" y="12"/>
                      </a:lnTo>
                      <a:lnTo>
                        <a:pt x="48" y="13"/>
                      </a:lnTo>
                      <a:lnTo>
                        <a:pt x="48" y="13"/>
                      </a:lnTo>
                      <a:lnTo>
                        <a:pt x="48" y="14"/>
                      </a:lnTo>
                      <a:lnTo>
                        <a:pt x="49" y="15"/>
                      </a:lnTo>
                      <a:lnTo>
                        <a:pt x="49" y="15"/>
                      </a:lnTo>
                      <a:lnTo>
                        <a:pt x="49" y="15"/>
                      </a:lnTo>
                      <a:lnTo>
                        <a:pt x="49" y="16"/>
                      </a:lnTo>
                      <a:lnTo>
                        <a:pt x="50" y="16"/>
                      </a:lnTo>
                      <a:lnTo>
                        <a:pt x="51" y="17"/>
                      </a:lnTo>
                      <a:lnTo>
                        <a:pt x="51" y="17"/>
                      </a:lnTo>
                      <a:lnTo>
                        <a:pt x="53" y="18"/>
                      </a:lnTo>
                      <a:lnTo>
                        <a:pt x="53" y="18"/>
                      </a:lnTo>
                      <a:lnTo>
                        <a:pt x="54" y="19"/>
                      </a:lnTo>
                      <a:lnTo>
                        <a:pt x="54" y="19"/>
                      </a:lnTo>
                      <a:lnTo>
                        <a:pt x="54" y="19"/>
                      </a:lnTo>
                      <a:lnTo>
                        <a:pt x="54" y="20"/>
                      </a:lnTo>
                      <a:lnTo>
                        <a:pt x="54" y="21"/>
                      </a:lnTo>
                      <a:lnTo>
                        <a:pt x="54" y="21"/>
                      </a:lnTo>
                      <a:lnTo>
                        <a:pt x="53" y="22"/>
                      </a:lnTo>
                      <a:lnTo>
                        <a:pt x="52" y="23"/>
                      </a:lnTo>
                      <a:lnTo>
                        <a:pt x="52" y="23"/>
                      </a:lnTo>
                      <a:lnTo>
                        <a:pt x="51" y="23"/>
                      </a:lnTo>
                      <a:lnTo>
                        <a:pt x="50" y="24"/>
                      </a:lnTo>
                      <a:lnTo>
                        <a:pt x="48" y="24"/>
                      </a:lnTo>
                      <a:lnTo>
                        <a:pt x="47" y="25"/>
                      </a:lnTo>
                      <a:lnTo>
                        <a:pt x="47" y="25"/>
                      </a:lnTo>
                      <a:lnTo>
                        <a:pt x="46" y="25"/>
                      </a:lnTo>
                      <a:lnTo>
                        <a:pt x="46" y="24"/>
                      </a:lnTo>
                      <a:lnTo>
                        <a:pt x="45" y="24"/>
                      </a:lnTo>
                      <a:lnTo>
                        <a:pt x="45" y="23"/>
                      </a:lnTo>
                      <a:lnTo>
                        <a:pt x="44" y="22"/>
                      </a:lnTo>
                      <a:lnTo>
                        <a:pt x="44" y="21"/>
                      </a:lnTo>
                      <a:lnTo>
                        <a:pt x="43" y="21"/>
                      </a:lnTo>
                      <a:lnTo>
                        <a:pt x="43" y="21"/>
                      </a:lnTo>
                      <a:lnTo>
                        <a:pt x="43" y="21"/>
                      </a:lnTo>
                      <a:lnTo>
                        <a:pt x="42" y="21"/>
                      </a:lnTo>
                      <a:lnTo>
                        <a:pt x="40" y="21"/>
                      </a:lnTo>
                      <a:lnTo>
                        <a:pt x="37" y="21"/>
                      </a:lnTo>
                      <a:lnTo>
                        <a:pt x="36" y="21"/>
                      </a:lnTo>
                      <a:lnTo>
                        <a:pt x="36" y="21"/>
                      </a:lnTo>
                      <a:lnTo>
                        <a:pt x="35" y="22"/>
                      </a:lnTo>
                      <a:lnTo>
                        <a:pt x="34" y="22"/>
                      </a:lnTo>
                      <a:lnTo>
                        <a:pt x="32" y="23"/>
                      </a:lnTo>
                      <a:lnTo>
                        <a:pt x="32" y="23"/>
                      </a:lnTo>
                      <a:lnTo>
                        <a:pt x="30" y="24"/>
                      </a:lnTo>
                      <a:lnTo>
                        <a:pt x="30" y="25"/>
                      </a:lnTo>
                      <a:lnTo>
                        <a:pt x="29" y="25"/>
                      </a:lnTo>
                      <a:lnTo>
                        <a:pt x="29" y="25"/>
                      </a:lnTo>
                      <a:lnTo>
                        <a:pt x="27" y="25"/>
                      </a:lnTo>
                      <a:lnTo>
                        <a:pt x="26" y="25"/>
                      </a:lnTo>
                      <a:lnTo>
                        <a:pt x="24" y="25"/>
                      </a:lnTo>
                      <a:lnTo>
                        <a:pt x="23" y="24"/>
                      </a:lnTo>
                      <a:lnTo>
                        <a:pt x="23" y="24"/>
                      </a:lnTo>
                      <a:lnTo>
                        <a:pt x="21" y="23"/>
                      </a:lnTo>
                      <a:lnTo>
                        <a:pt x="19" y="23"/>
                      </a:lnTo>
                      <a:lnTo>
                        <a:pt x="19" y="23"/>
                      </a:lnTo>
                      <a:lnTo>
                        <a:pt x="18" y="22"/>
                      </a:lnTo>
                      <a:lnTo>
                        <a:pt x="17" y="22"/>
                      </a:lnTo>
                      <a:lnTo>
                        <a:pt x="16" y="23"/>
                      </a:lnTo>
                      <a:lnTo>
                        <a:pt x="16" y="23"/>
                      </a:lnTo>
                      <a:lnTo>
                        <a:pt x="16" y="23"/>
                      </a:lnTo>
                      <a:lnTo>
                        <a:pt x="15" y="24"/>
                      </a:lnTo>
                      <a:lnTo>
                        <a:pt x="15" y="24"/>
                      </a:lnTo>
                      <a:lnTo>
                        <a:pt x="13" y="24"/>
                      </a:lnTo>
                      <a:lnTo>
                        <a:pt x="13" y="24"/>
                      </a:lnTo>
                      <a:lnTo>
                        <a:pt x="12" y="24"/>
                      </a:lnTo>
                      <a:lnTo>
                        <a:pt x="11" y="24"/>
                      </a:lnTo>
                      <a:lnTo>
                        <a:pt x="10" y="24"/>
                      </a:lnTo>
                      <a:lnTo>
                        <a:pt x="10" y="24"/>
                      </a:lnTo>
                      <a:lnTo>
                        <a:pt x="9" y="24"/>
                      </a:lnTo>
                      <a:lnTo>
                        <a:pt x="8" y="23"/>
                      </a:lnTo>
                      <a:lnTo>
                        <a:pt x="7" y="22"/>
                      </a:lnTo>
                      <a:lnTo>
                        <a:pt x="7" y="22"/>
                      </a:lnTo>
                      <a:lnTo>
                        <a:pt x="7" y="22"/>
                      </a:lnTo>
                      <a:lnTo>
                        <a:pt x="7" y="22"/>
                      </a:lnTo>
                      <a:lnTo>
                        <a:pt x="7" y="22"/>
                      </a:lnTo>
                      <a:lnTo>
                        <a:pt x="5" y="19"/>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04" name="Freeform 1240">
                  <a:extLst>
                    <a:ext uri="{FF2B5EF4-FFF2-40B4-BE49-F238E27FC236}">
                      <a16:creationId xmlns:a16="http://schemas.microsoft.com/office/drawing/2014/main" id="{C0BAEFE6-6B24-4100-8660-821E99E6C2CF}"/>
                    </a:ext>
                  </a:extLst>
                </p:cNvPr>
                <p:cNvSpPr>
                  <a:spLocks/>
                </p:cNvSpPr>
                <p:nvPr/>
              </p:nvSpPr>
              <p:spPr bwMode="auto">
                <a:xfrm>
                  <a:off x="3256" y="1465"/>
                  <a:ext cx="9" cy="6"/>
                </a:xfrm>
                <a:custGeom>
                  <a:avLst/>
                  <a:gdLst>
                    <a:gd name="T0" fmla="*/ 0 w 9"/>
                    <a:gd name="T1" fmla="*/ 1 h 6"/>
                    <a:gd name="T2" fmla="*/ 0 w 9"/>
                    <a:gd name="T3" fmla="*/ 1 h 6"/>
                    <a:gd name="T4" fmla="*/ 0 w 9"/>
                    <a:gd name="T5" fmla="*/ 3 h 6"/>
                    <a:gd name="T6" fmla="*/ 1 w 9"/>
                    <a:gd name="T7" fmla="*/ 4 h 6"/>
                    <a:gd name="T8" fmla="*/ 1 w 9"/>
                    <a:gd name="T9" fmla="*/ 5 h 6"/>
                    <a:gd name="T10" fmla="*/ 2 w 9"/>
                    <a:gd name="T11" fmla="*/ 5 h 6"/>
                    <a:gd name="T12" fmla="*/ 2 w 9"/>
                    <a:gd name="T13" fmla="*/ 5 h 6"/>
                    <a:gd name="T14" fmla="*/ 3 w 9"/>
                    <a:gd name="T15" fmla="*/ 6 h 6"/>
                    <a:gd name="T16" fmla="*/ 4 w 9"/>
                    <a:gd name="T17" fmla="*/ 6 h 6"/>
                    <a:gd name="T18" fmla="*/ 5 w 9"/>
                    <a:gd name="T19" fmla="*/ 6 h 6"/>
                    <a:gd name="T20" fmla="*/ 7 w 9"/>
                    <a:gd name="T21" fmla="*/ 6 h 6"/>
                    <a:gd name="T22" fmla="*/ 9 w 9"/>
                    <a:gd name="T23" fmla="*/ 6 h 6"/>
                    <a:gd name="T24" fmla="*/ 9 w 9"/>
                    <a:gd name="T25" fmla="*/ 6 h 6"/>
                    <a:gd name="T26" fmla="*/ 9 w 9"/>
                    <a:gd name="T27" fmla="*/ 6 h 6"/>
                    <a:gd name="T28" fmla="*/ 9 w 9"/>
                    <a:gd name="T29" fmla="*/ 5 h 6"/>
                    <a:gd name="T30" fmla="*/ 9 w 9"/>
                    <a:gd name="T31" fmla="*/ 5 h 6"/>
                    <a:gd name="T32" fmla="*/ 9 w 9"/>
                    <a:gd name="T33" fmla="*/ 4 h 6"/>
                    <a:gd name="T34" fmla="*/ 9 w 9"/>
                    <a:gd name="T35" fmla="*/ 3 h 6"/>
                    <a:gd name="T36" fmla="*/ 9 w 9"/>
                    <a:gd name="T37" fmla="*/ 3 h 6"/>
                    <a:gd name="T38" fmla="*/ 9 w 9"/>
                    <a:gd name="T39" fmla="*/ 4 h 6"/>
                    <a:gd name="T40" fmla="*/ 9 w 9"/>
                    <a:gd name="T41" fmla="*/ 4 h 6"/>
                    <a:gd name="T42" fmla="*/ 9 w 9"/>
                    <a:gd name="T43" fmla="*/ 4 h 6"/>
                    <a:gd name="T44" fmla="*/ 8 w 9"/>
                    <a:gd name="T45" fmla="*/ 4 h 6"/>
                    <a:gd name="T46" fmla="*/ 8 w 9"/>
                    <a:gd name="T47" fmla="*/ 5 h 6"/>
                    <a:gd name="T48" fmla="*/ 9 w 9"/>
                    <a:gd name="T49" fmla="*/ 6 h 6"/>
                    <a:gd name="T50" fmla="*/ 9 w 9"/>
                    <a:gd name="T51" fmla="*/ 6 h 6"/>
                    <a:gd name="T52" fmla="*/ 9 w 9"/>
                    <a:gd name="T53" fmla="*/ 6 h 6"/>
                    <a:gd name="T54" fmla="*/ 9 w 9"/>
                    <a:gd name="T55" fmla="*/ 6 h 6"/>
                    <a:gd name="T56" fmla="*/ 9 w 9"/>
                    <a:gd name="T57" fmla="*/ 3 h 6"/>
                    <a:gd name="T58" fmla="*/ 9 w 9"/>
                    <a:gd name="T59" fmla="*/ 3 h 6"/>
                    <a:gd name="T60" fmla="*/ 6 w 9"/>
                    <a:gd name="T61" fmla="*/ 4 h 6"/>
                    <a:gd name="T62" fmla="*/ 5 w 9"/>
                    <a:gd name="T63" fmla="*/ 4 h 6"/>
                    <a:gd name="T64" fmla="*/ 4 w 9"/>
                    <a:gd name="T65" fmla="*/ 3 h 6"/>
                    <a:gd name="T66" fmla="*/ 2 w 9"/>
                    <a:gd name="T67" fmla="*/ 3 h 6"/>
                    <a:gd name="T68" fmla="*/ 1 w 9"/>
                    <a:gd name="T69" fmla="*/ 2 h 6"/>
                    <a:gd name="T70" fmla="*/ 1 w 9"/>
                    <a:gd name="T71" fmla="*/ 1 h 6"/>
                    <a:gd name="T72" fmla="*/ 0 w 9"/>
                    <a:gd name="T73" fmla="*/ 0 h 6"/>
                    <a:gd name="T74" fmla="*/ 0 w 9"/>
                    <a:gd name="T75" fmla="*/ 0 h 6"/>
                    <a:gd name="T76" fmla="*/ 0 w 9"/>
                    <a:gd name="T77" fmla="*/ 1 h 6"/>
                    <a:gd name="T78" fmla="*/ 0 w 9"/>
                    <a:gd name="T7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 h="6">
                      <a:moveTo>
                        <a:pt x="0" y="1"/>
                      </a:moveTo>
                      <a:lnTo>
                        <a:pt x="0" y="1"/>
                      </a:lnTo>
                      <a:lnTo>
                        <a:pt x="0" y="3"/>
                      </a:lnTo>
                      <a:lnTo>
                        <a:pt x="1" y="4"/>
                      </a:lnTo>
                      <a:lnTo>
                        <a:pt x="1" y="5"/>
                      </a:lnTo>
                      <a:lnTo>
                        <a:pt x="2" y="5"/>
                      </a:lnTo>
                      <a:lnTo>
                        <a:pt x="2" y="5"/>
                      </a:lnTo>
                      <a:lnTo>
                        <a:pt x="3" y="6"/>
                      </a:lnTo>
                      <a:lnTo>
                        <a:pt x="4" y="6"/>
                      </a:lnTo>
                      <a:lnTo>
                        <a:pt x="5" y="6"/>
                      </a:lnTo>
                      <a:lnTo>
                        <a:pt x="7" y="6"/>
                      </a:lnTo>
                      <a:lnTo>
                        <a:pt x="9" y="6"/>
                      </a:lnTo>
                      <a:lnTo>
                        <a:pt x="9" y="6"/>
                      </a:lnTo>
                      <a:lnTo>
                        <a:pt x="9" y="6"/>
                      </a:lnTo>
                      <a:lnTo>
                        <a:pt x="9" y="5"/>
                      </a:lnTo>
                      <a:lnTo>
                        <a:pt x="9" y="5"/>
                      </a:lnTo>
                      <a:lnTo>
                        <a:pt x="9" y="4"/>
                      </a:lnTo>
                      <a:lnTo>
                        <a:pt x="9" y="3"/>
                      </a:lnTo>
                      <a:lnTo>
                        <a:pt x="9" y="3"/>
                      </a:lnTo>
                      <a:lnTo>
                        <a:pt x="9" y="4"/>
                      </a:lnTo>
                      <a:lnTo>
                        <a:pt x="9" y="4"/>
                      </a:lnTo>
                      <a:lnTo>
                        <a:pt x="9" y="4"/>
                      </a:lnTo>
                      <a:lnTo>
                        <a:pt x="8" y="4"/>
                      </a:lnTo>
                      <a:lnTo>
                        <a:pt x="8" y="5"/>
                      </a:lnTo>
                      <a:lnTo>
                        <a:pt x="9" y="6"/>
                      </a:lnTo>
                      <a:lnTo>
                        <a:pt x="9" y="6"/>
                      </a:lnTo>
                      <a:lnTo>
                        <a:pt x="9" y="6"/>
                      </a:lnTo>
                      <a:lnTo>
                        <a:pt x="9" y="6"/>
                      </a:lnTo>
                      <a:lnTo>
                        <a:pt x="9" y="3"/>
                      </a:lnTo>
                      <a:lnTo>
                        <a:pt x="9" y="3"/>
                      </a:lnTo>
                      <a:lnTo>
                        <a:pt x="6" y="4"/>
                      </a:lnTo>
                      <a:lnTo>
                        <a:pt x="5" y="4"/>
                      </a:lnTo>
                      <a:lnTo>
                        <a:pt x="4" y="3"/>
                      </a:lnTo>
                      <a:lnTo>
                        <a:pt x="2" y="3"/>
                      </a:lnTo>
                      <a:lnTo>
                        <a:pt x="1" y="2"/>
                      </a:lnTo>
                      <a:lnTo>
                        <a:pt x="1" y="1"/>
                      </a:lnTo>
                      <a:lnTo>
                        <a:pt x="0" y="0"/>
                      </a:lnTo>
                      <a:lnTo>
                        <a:pt x="0" y="0"/>
                      </a:lnTo>
                      <a:lnTo>
                        <a:pt x="0" y="1"/>
                      </a:lnTo>
                      <a:lnTo>
                        <a:pt x="0" y="1"/>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05" name="Freeform 1241">
                  <a:extLst>
                    <a:ext uri="{FF2B5EF4-FFF2-40B4-BE49-F238E27FC236}">
                      <a16:creationId xmlns:a16="http://schemas.microsoft.com/office/drawing/2014/main" id="{F3101107-A13D-45C6-88D3-C308136B3D8B}"/>
                    </a:ext>
                  </a:extLst>
                </p:cNvPr>
                <p:cNvSpPr>
                  <a:spLocks/>
                </p:cNvSpPr>
                <p:nvPr/>
              </p:nvSpPr>
              <p:spPr bwMode="auto">
                <a:xfrm>
                  <a:off x="3256" y="1465"/>
                  <a:ext cx="9" cy="6"/>
                </a:xfrm>
                <a:custGeom>
                  <a:avLst/>
                  <a:gdLst>
                    <a:gd name="T0" fmla="*/ 0 w 9"/>
                    <a:gd name="T1" fmla="*/ 1 h 6"/>
                    <a:gd name="T2" fmla="*/ 0 w 9"/>
                    <a:gd name="T3" fmla="*/ 1 h 6"/>
                    <a:gd name="T4" fmla="*/ 0 w 9"/>
                    <a:gd name="T5" fmla="*/ 3 h 6"/>
                    <a:gd name="T6" fmla="*/ 1 w 9"/>
                    <a:gd name="T7" fmla="*/ 4 h 6"/>
                    <a:gd name="T8" fmla="*/ 1 w 9"/>
                    <a:gd name="T9" fmla="*/ 5 h 6"/>
                    <a:gd name="T10" fmla="*/ 2 w 9"/>
                    <a:gd name="T11" fmla="*/ 5 h 6"/>
                    <a:gd name="T12" fmla="*/ 2 w 9"/>
                    <a:gd name="T13" fmla="*/ 5 h 6"/>
                    <a:gd name="T14" fmla="*/ 3 w 9"/>
                    <a:gd name="T15" fmla="*/ 6 h 6"/>
                    <a:gd name="T16" fmla="*/ 4 w 9"/>
                    <a:gd name="T17" fmla="*/ 6 h 6"/>
                    <a:gd name="T18" fmla="*/ 5 w 9"/>
                    <a:gd name="T19" fmla="*/ 6 h 6"/>
                    <a:gd name="T20" fmla="*/ 7 w 9"/>
                    <a:gd name="T21" fmla="*/ 6 h 6"/>
                    <a:gd name="T22" fmla="*/ 9 w 9"/>
                    <a:gd name="T23" fmla="*/ 6 h 6"/>
                    <a:gd name="T24" fmla="*/ 9 w 9"/>
                    <a:gd name="T25" fmla="*/ 6 h 6"/>
                    <a:gd name="T26" fmla="*/ 9 w 9"/>
                    <a:gd name="T27" fmla="*/ 6 h 6"/>
                    <a:gd name="T28" fmla="*/ 9 w 9"/>
                    <a:gd name="T29" fmla="*/ 5 h 6"/>
                    <a:gd name="T30" fmla="*/ 9 w 9"/>
                    <a:gd name="T31" fmla="*/ 5 h 6"/>
                    <a:gd name="T32" fmla="*/ 9 w 9"/>
                    <a:gd name="T33" fmla="*/ 4 h 6"/>
                    <a:gd name="T34" fmla="*/ 9 w 9"/>
                    <a:gd name="T35" fmla="*/ 3 h 6"/>
                    <a:gd name="T36" fmla="*/ 9 w 9"/>
                    <a:gd name="T37" fmla="*/ 3 h 6"/>
                    <a:gd name="T38" fmla="*/ 9 w 9"/>
                    <a:gd name="T39" fmla="*/ 4 h 6"/>
                    <a:gd name="T40" fmla="*/ 9 w 9"/>
                    <a:gd name="T41" fmla="*/ 4 h 6"/>
                    <a:gd name="T42" fmla="*/ 9 w 9"/>
                    <a:gd name="T43" fmla="*/ 4 h 6"/>
                    <a:gd name="T44" fmla="*/ 8 w 9"/>
                    <a:gd name="T45" fmla="*/ 4 h 6"/>
                    <a:gd name="T46" fmla="*/ 8 w 9"/>
                    <a:gd name="T47" fmla="*/ 5 h 6"/>
                    <a:gd name="T48" fmla="*/ 9 w 9"/>
                    <a:gd name="T49" fmla="*/ 6 h 6"/>
                    <a:gd name="T50" fmla="*/ 9 w 9"/>
                    <a:gd name="T51" fmla="*/ 6 h 6"/>
                    <a:gd name="T52" fmla="*/ 9 w 9"/>
                    <a:gd name="T53" fmla="*/ 6 h 6"/>
                    <a:gd name="T54" fmla="*/ 9 w 9"/>
                    <a:gd name="T55" fmla="*/ 6 h 6"/>
                    <a:gd name="T56" fmla="*/ 9 w 9"/>
                    <a:gd name="T57" fmla="*/ 3 h 6"/>
                    <a:gd name="T58" fmla="*/ 9 w 9"/>
                    <a:gd name="T59" fmla="*/ 3 h 6"/>
                    <a:gd name="T60" fmla="*/ 6 w 9"/>
                    <a:gd name="T61" fmla="*/ 4 h 6"/>
                    <a:gd name="T62" fmla="*/ 5 w 9"/>
                    <a:gd name="T63" fmla="*/ 4 h 6"/>
                    <a:gd name="T64" fmla="*/ 4 w 9"/>
                    <a:gd name="T65" fmla="*/ 3 h 6"/>
                    <a:gd name="T66" fmla="*/ 2 w 9"/>
                    <a:gd name="T67" fmla="*/ 3 h 6"/>
                    <a:gd name="T68" fmla="*/ 1 w 9"/>
                    <a:gd name="T69" fmla="*/ 2 h 6"/>
                    <a:gd name="T70" fmla="*/ 1 w 9"/>
                    <a:gd name="T71" fmla="*/ 1 h 6"/>
                    <a:gd name="T72" fmla="*/ 0 w 9"/>
                    <a:gd name="T73" fmla="*/ 0 h 6"/>
                    <a:gd name="T74" fmla="*/ 0 w 9"/>
                    <a:gd name="T75" fmla="*/ 0 h 6"/>
                    <a:gd name="T76" fmla="*/ 0 w 9"/>
                    <a:gd name="T77" fmla="*/ 1 h 6"/>
                    <a:gd name="T78" fmla="*/ 0 w 9"/>
                    <a:gd name="T7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 h="6">
                      <a:moveTo>
                        <a:pt x="0" y="1"/>
                      </a:moveTo>
                      <a:lnTo>
                        <a:pt x="0" y="1"/>
                      </a:lnTo>
                      <a:lnTo>
                        <a:pt x="0" y="3"/>
                      </a:lnTo>
                      <a:lnTo>
                        <a:pt x="1" y="4"/>
                      </a:lnTo>
                      <a:lnTo>
                        <a:pt x="1" y="5"/>
                      </a:lnTo>
                      <a:lnTo>
                        <a:pt x="2" y="5"/>
                      </a:lnTo>
                      <a:lnTo>
                        <a:pt x="2" y="5"/>
                      </a:lnTo>
                      <a:lnTo>
                        <a:pt x="3" y="6"/>
                      </a:lnTo>
                      <a:lnTo>
                        <a:pt x="4" y="6"/>
                      </a:lnTo>
                      <a:lnTo>
                        <a:pt x="5" y="6"/>
                      </a:lnTo>
                      <a:lnTo>
                        <a:pt x="7" y="6"/>
                      </a:lnTo>
                      <a:lnTo>
                        <a:pt x="9" y="6"/>
                      </a:lnTo>
                      <a:lnTo>
                        <a:pt x="9" y="6"/>
                      </a:lnTo>
                      <a:lnTo>
                        <a:pt x="9" y="6"/>
                      </a:lnTo>
                      <a:lnTo>
                        <a:pt x="9" y="5"/>
                      </a:lnTo>
                      <a:lnTo>
                        <a:pt x="9" y="5"/>
                      </a:lnTo>
                      <a:lnTo>
                        <a:pt x="9" y="4"/>
                      </a:lnTo>
                      <a:lnTo>
                        <a:pt x="9" y="3"/>
                      </a:lnTo>
                      <a:lnTo>
                        <a:pt x="9" y="3"/>
                      </a:lnTo>
                      <a:lnTo>
                        <a:pt x="9" y="4"/>
                      </a:lnTo>
                      <a:lnTo>
                        <a:pt x="9" y="4"/>
                      </a:lnTo>
                      <a:lnTo>
                        <a:pt x="9" y="4"/>
                      </a:lnTo>
                      <a:lnTo>
                        <a:pt x="8" y="4"/>
                      </a:lnTo>
                      <a:lnTo>
                        <a:pt x="8" y="5"/>
                      </a:lnTo>
                      <a:lnTo>
                        <a:pt x="9" y="6"/>
                      </a:lnTo>
                      <a:lnTo>
                        <a:pt x="9" y="6"/>
                      </a:lnTo>
                      <a:lnTo>
                        <a:pt x="9" y="6"/>
                      </a:lnTo>
                      <a:lnTo>
                        <a:pt x="9" y="6"/>
                      </a:lnTo>
                      <a:lnTo>
                        <a:pt x="9" y="3"/>
                      </a:lnTo>
                      <a:lnTo>
                        <a:pt x="9" y="3"/>
                      </a:lnTo>
                      <a:lnTo>
                        <a:pt x="6" y="4"/>
                      </a:lnTo>
                      <a:lnTo>
                        <a:pt x="5" y="4"/>
                      </a:lnTo>
                      <a:lnTo>
                        <a:pt x="4" y="3"/>
                      </a:lnTo>
                      <a:lnTo>
                        <a:pt x="2" y="3"/>
                      </a:lnTo>
                      <a:lnTo>
                        <a:pt x="1" y="2"/>
                      </a:lnTo>
                      <a:lnTo>
                        <a:pt x="1" y="1"/>
                      </a:lnTo>
                      <a:lnTo>
                        <a:pt x="0" y="0"/>
                      </a:lnTo>
                      <a:lnTo>
                        <a:pt x="0" y="0"/>
                      </a:lnTo>
                      <a:lnTo>
                        <a:pt x="0" y="1"/>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06" name="Freeform 1242">
                  <a:extLst>
                    <a:ext uri="{FF2B5EF4-FFF2-40B4-BE49-F238E27FC236}">
                      <a16:creationId xmlns:a16="http://schemas.microsoft.com/office/drawing/2014/main" id="{F98DB9E0-28A2-484B-BED9-3FD15B9023BD}"/>
                    </a:ext>
                  </a:extLst>
                </p:cNvPr>
                <p:cNvSpPr>
                  <a:spLocks/>
                </p:cNvSpPr>
                <p:nvPr/>
              </p:nvSpPr>
              <p:spPr bwMode="auto">
                <a:xfrm>
                  <a:off x="3264" y="1467"/>
                  <a:ext cx="21" cy="9"/>
                </a:xfrm>
                <a:custGeom>
                  <a:avLst/>
                  <a:gdLst>
                    <a:gd name="T0" fmla="*/ 0 w 21"/>
                    <a:gd name="T1" fmla="*/ 3 h 9"/>
                    <a:gd name="T2" fmla="*/ 1 w 21"/>
                    <a:gd name="T3" fmla="*/ 4 h 9"/>
                    <a:gd name="T4" fmla="*/ 1 w 21"/>
                    <a:gd name="T5" fmla="*/ 6 h 9"/>
                    <a:gd name="T6" fmla="*/ 1 w 21"/>
                    <a:gd name="T7" fmla="*/ 7 h 9"/>
                    <a:gd name="T8" fmla="*/ 2 w 21"/>
                    <a:gd name="T9" fmla="*/ 8 h 9"/>
                    <a:gd name="T10" fmla="*/ 3 w 21"/>
                    <a:gd name="T11" fmla="*/ 7 h 9"/>
                    <a:gd name="T12" fmla="*/ 5 w 21"/>
                    <a:gd name="T13" fmla="*/ 6 h 9"/>
                    <a:gd name="T14" fmla="*/ 6 w 21"/>
                    <a:gd name="T15" fmla="*/ 5 h 9"/>
                    <a:gd name="T16" fmla="*/ 8 w 21"/>
                    <a:gd name="T17" fmla="*/ 3 h 9"/>
                    <a:gd name="T18" fmla="*/ 10 w 21"/>
                    <a:gd name="T19" fmla="*/ 3 h 9"/>
                    <a:gd name="T20" fmla="*/ 11 w 21"/>
                    <a:gd name="T21" fmla="*/ 3 h 9"/>
                    <a:gd name="T22" fmla="*/ 12 w 21"/>
                    <a:gd name="T23" fmla="*/ 3 h 9"/>
                    <a:gd name="T24" fmla="*/ 12 w 21"/>
                    <a:gd name="T25" fmla="*/ 4 h 9"/>
                    <a:gd name="T26" fmla="*/ 12 w 21"/>
                    <a:gd name="T27" fmla="*/ 6 h 9"/>
                    <a:gd name="T28" fmla="*/ 13 w 21"/>
                    <a:gd name="T29" fmla="*/ 7 h 9"/>
                    <a:gd name="T30" fmla="*/ 15 w 21"/>
                    <a:gd name="T31" fmla="*/ 8 h 9"/>
                    <a:gd name="T32" fmla="*/ 16 w 21"/>
                    <a:gd name="T33" fmla="*/ 9 h 9"/>
                    <a:gd name="T34" fmla="*/ 19 w 21"/>
                    <a:gd name="T35" fmla="*/ 8 h 9"/>
                    <a:gd name="T36" fmla="*/ 21 w 21"/>
                    <a:gd name="T37" fmla="*/ 7 h 9"/>
                    <a:gd name="T38" fmla="*/ 21 w 21"/>
                    <a:gd name="T39" fmla="*/ 6 h 9"/>
                    <a:gd name="T40" fmla="*/ 21 w 21"/>
                    <a:gd name="T41" fmla="*/ 4 h 9"/>
                    <a:gd name="T42" fmla="*/ 21 w 21"/>
                    <a:gd name="T43" fmla="*/ 3 h 9"/>
                    <a:gd name="T44" fmla="*/ 20 w 21"/>
                    <a:gd name="T45" fmla="*/ 2 h 9"/>
                    <a:gd name="T46" fmla="*/ 19 w 21"/>
                    <a:gd name="T47" fmla="*/ 1 h 9"/>
                    <a:gd name="T48" fmla="*/ 19 w 21"/>
                    <a:gd name="T49" fmla="*/ 1 h 9"/>
                    <a:gd name="T50" fmla="*/ 18 w 21"/>
                    <a:gd name="T51" fmla="*/ 2 h 9"/>
                    <a:gd name="T52" fmla="*/ 18 w 21"/>
                    <a:gd name="T53" fmla="*/ 3 h 9"/>
                    <a:gd name="T54" fmla="*/ 19 w 21"/>
                    <a:gd name="T55" fmla="*/ 3 h 9"/>
                    <a:gd name="T56" fmla="*/ 20 w 21"/>
                    <a:gd name="T57" fmla="*/ 4 h 9"/>
                    <a:gd name="T58" fmla="*/ 21 w 21"/>
                    <a:gd name="T59" fmla="*/ 5 h 9"/>
                    <a:gd name="T60" fmla="*/ 21 w 21"/>
                    <a:gd name="T61" fmla="*/ 5 h 9"/>
                    <a:gd name="T62" fmla="*/ 20 w 21"/>
                    <a:gd name="T63" fmla="*/ 6 h 9"/>
                    <a:gd name="T64" fmla="*/ 18 w 21"/>
                    <a:gd name="T65" fmla="*/ 7 h 9"/>
                    <a:gd name="T66" fmla="*/ 17 w 21"/>
                    <a:gd name="T67" fmla="*/ 7 h 9"/>
                    <a:gd name="T68" fmla="*/ 15 w 21"/>
                    <a:gd name="T69" fmla="*/ 6 h 9"/>
                    <a:gd name="T70" fmla="*/ 13 w 21"/>
                    <a:gd name="T71" fmla="*/ 5 h 9"/>
                    <a:gd name="T72" fmla="*/ 12 w 21"/>
                    <a:gd name="T73" fmla="*/ 4 h 9"/>
                    <a:gd name="T74" fmla="*/ 12 w 21"/>
                    <a:gd name="T75" fmla="*/ 2 h 9"/>
                    <a:gd name="T76" fmla="*/ 12 w 21"/>
                    <a:gd name="T77" fmla="*/ 1 h 9"/>
                    <a:gd name="T78" fmla="*/ 12 w 21"/>
                    <a:gd name="T79" fmla="*/ 1 h 9"/>
                    <a:gd name="T80" fmla="*/ 11 w 21"/>
                    <a:gd name="T81" fmla="*/ 0 h 9"/>
                    <a:gd name="T82" fmla="*/ 9 w 21"/>
                    <a:gd name="T83" fmla="*/ 1 h 9"/>
                    <a:gd name="T84" fmla="*/ 8 w 21"/>
                    <a:gd name="T85" fmla="*/ 1 h 9"/>
                    <a:gd name="T86" fmla="*/ 6 w 21"/>
                    <a:gd name="T87" fmla="*/ 2 h 9"/>
                    <a:gd name="T88" fmla="*/ 5 w 21"/>
                    <a:gd name="T89" fmla="*/ 3 h 9"/>
                    <a:gd name="T90" fmla="*/ 5 w 21"/>
                    <a:gd name="T91" fmla="*/ 4 h 9"/>
                    <a:gd name="T92" fmla="*/ 3 w 21"/>
                    <a:gd name="T93" fmla="*/ 5 h 9"/>
                    <a:gd name="T94" fmla="*/ 2 w 21"/>
                    <a:gd name="T95" fmla="*/ 5 h 9"/>
                    <a:gd name="T96" fmla="*/ 2 w 21"/>
                    <a:gd name="T97" fmla="*/ 5 h 9"/>
                    <a:gd name="T98" fmla="*/ 1 w 21"/>
                    <a:gd name="T99" fmla="*/ 4 h 9"/>
                    <a:gd name="T100" fmla="*/ 1 w 21"/>
                    <a:gd name="T101" fmla="*/ 2 h 9"/>
                    <a:gd name="T102" fmla="*/ 1 w 21"/>
                    <a:gd name="T103" fmla="*/ 2 h 9"/>
                    <a:gd name="T104" fmla="*/ 0 w 21"/>
                    <a:gd name="T105" fmla="*/ 2 h 9"/>
                    <a:gd name="T106" fmla="*/ 0 w 21"/>
                    <a:gd name="T10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 h="9">
                      <a:moveTo>
                        <a:pt x="0" y="3"/>
                      </a:moveTo>
                      <a:lnTo>
                        <a:pt x="0" y="3"/>
                      </a:lnTo>
                      <a:lnTo>
                        <a:pt x="0" y="3"/>
                      </a:lnTo>
                      <a:lnTo>
                        <a:pt x="1" y="4"/>
                      </a:lnTo>
                      <a:lnTo>
                        <a:pt x="1" y="5"/>
                      </a:lnTo>
                      <a:lnTo>
                        <a:pt x="1" y="6"/>
                      </a:lnTo>
                      <a:lnTo>
                        <a:pt x="1" y="7"/>
                      </a:lnTo>
                      <a:lnTo>
                        <a:pt x="1" y="7"/>
                      </a:lnTo>
                      <a:lnTo>
                        <a:pt x="2" y="8"/>
                      </a:lnTo>
                      <a:lnTo>
                        <a:pt x="2" y="8"/>
                      </a:lnTo>
                      <a:lnTo>
                        <a:pt x="3" y="7"/>
                      </a:lnTo>
                      <a:lnTo>
                        <a:pt x="3" y="7"/>
                      </a:lnTo>
                      <a:lnTo>
                        <a:pt x="4" y="6"/>
                      </a:lnTo>
                      <a:lnTo>
                        <a:pt x="5" y="6"/>
                      </a:lnTo>
                      <a:lnTo>
                        <a:pt x="5" y="6"/>
                      </a:lnTo>
                      <a:lnTo>
                        <a:pt x="6" y="5"/>
                      </a:lnTo>
                      <a:lnTo>
                        <a:pt x="7" y="4"/>
                      </a:lnTo>
                      <a:lnTo>
                        <a:pt x="8" y="3"/>
                      </a:lnTo>
                      <a:lnTo>
                        <a:pt x="10" y="3"/>
                      </a:lnTo>
                      <a:lnTo>
                        <a:pt x="10" y="3"/>
                      </a:lnTo>
                      <a:lnTo>
                        <a:pt x="10" y="3"/>
                      </a:lnTo>
                      <a:lnTo>
                        <a:pt x="11" y="3"/>
                      </a:lnTo>
                      <a:lnTo>
                        <a:pt x="11" y="3"/>
                      </a:lnTo>
                      <a:lnTo>
                        <a:pt x="12" y="3"/>
                      </a:lnTo>
                      <a:lnTo>
                        <a:pt x="12" y="4"/>
                      </a:lnTo>
                      <a:lnTo>
                        <a:pt x="12" y="4"/>
                      </a:lnTo>
                      <a:lnTo>
                        <a:pt x="12" y="5"/>
                      </a:lnTo>
                      <a:lnTo>
                        <a:pt x="12" y="6"/>
                      </a:lnTo>
                      <a:lnTo>
                        <a:pt x="12" y="6"/>
                      </a:lnTo>
                      <a:lnTo>
                        <a:pt x="13" y="7"/>
                      </a:lnTo>
                      <a:lnTo>
                        <a:pt x="14" y="8"/>
                      </a:lnTo>
                      <a:lnTo>
                        <a:pt x="15" y="8"/>
                      </a:lnTo>
                      <a:lnTo>
                        <a:pt x="16" y="9"/>
                      </a:lnTo>
                      <a:lnTo>
                        <a:pt x="16" y="9"/>
                      </a:lnTo>
                      <a:lnTo>
                        <a:pt x="18" y="9"/>
                      </a:lnTo>
                      <a:lnTo>
                        <a:pt x="19" y="8"/>
                      </a:lnTo>
                      <a:lnTo>
                        <a:pt x="20" y="8"/>
                      </a:lnTo>
                      <a:lnTo>
                        <a:pt x="21" y="7"/>
                      </a:lnTo>
                      <a:lnTo>
                        <a:pt x="21" y="7"/>
                      </a:lnTo>
                      <a:lnTo>
                        <a:pt x="21" y="6"/>
                      </a:lnTo>
                      <a:lnTo>
                        <a:pt x="21" y="5"/>
                      </a:lnTo>
                      <a:lnTo>
                        <a:pt x="21" y="4"/>
                      </a:lnTo>
                      <a:lnTo>
                        <a:pt x="21" y="4"/>
                      </a:lnTo>
                      <a:lnTo>
                        <a:pt x="21" y="3"/>
                      </a:lnTo>
                      <a:lnTo>
                        <a:pt x="21" y="2"/>
                      </a:lnTo>
                      <a:lnTo>
                        <a:pt x="20" y="2"/>
                      </a:lnTo>
                      <a:lnTo>
                        <a:pt x="20" y="1"/>
                      </a:lnTo>
                      <a:lnTo>
                        <a:pt x="19" y="1"/>
                      </a:lnTo>
                      <a:lnTo>
                        <a:pt x="19" y="1"/>
                      </a:lnTo>
                      <a:lnTo>
                        <a:pt x="19" y="1"/>
                      </a:lnTo>
                      <a:lnTo>
                        <a:pt x="18" y="2"/>
                      </a:lnTo>
                      <a:lnTo>
                        <a:pt x="18" y="2"/>
                      </a:lnTo>
                      <a:lnTo>
                        <a:pt x="18" y="3"/>
                      </a:lnTo>
                      <a:lnTo>
                        <a:pt x="18" y="3"/>
                      </a:lnTo>
                      <a:lnTo>
                        <a:pt x="19" y="3"/>
                      </a:lnTo>
                      <a:lnTo>
                        <a:pt x="19" y="3"/>
                      </a:lnTo>
                      <a:lnTo>
                        <a:pt x="20" y="3"/>
                      </a:lnTo>
                      <a:lnTo>
                        <a:pt x="20" y="4"/>
                      </a:lnTo>
                      <a:lnTo>
                        <a:pt x="21" y="5"/>
                      </a:lnTo>
                      <a:lnTo>
                        <a:pt x="21" y="5"/>
                      </a:lnTo>
                      <a:lnTo>
                        <a:pt x="21" y="5"/>
                      </a:lnTo>
                      <a:lnTo>
                        <a:pt x="21" y="5"/>
                      </a:lnTo>
                      <a:lnTo>
                        <a:pt x="21" y="6"/>
                      </a:lnTo>
                      <a:lnTo>
                        <a:pt x="20" y="6"/>
                      </a:lnTo>
                      <a:lnTo>
                        <a:pt x="19" y="7"/>
                      </a:lnTo>
                      <a:lnTo>
                        <a:pt x="18" y="7"/>
                      </a:lnTo>
                      <a:lnTo>
                        <a:pt x="17" y="7"/>
                      </a:lnTo>
                      <a:lnTo>
                        <a:pt x="17" y="7"/>
                      </a:lnTo>
                      <a:lnTo>
                        <a:pt x="15" y="7"/>
                      </a:lnTo>
                      <a:lnTo>
                        <a:pt x="15" y="6"/>
                      </a:lnTo>
                      <a:lnTo>
                        <a:pt x="14" y="6"/>
                      </a:lnTo>
                      <a:lnTo>
                        <a:pt x="13" y="5"/>
                      </a:lnTo>
                      <a:lnTo>
                        <a:pt x="13" y="5"/>
                      </a:lnTo>
                      <a:lnTo>
                        <a:pt x="12" y="4"/>
                      </a:lnTo>
                      <a:lnTo>
                        <a:pt x="12" y="3"/>
                      </a:lnTo>
                      <a:lnTo>
                        <a:pt x="12" y="2"/>
                      </a:lnTo>
                      <a:lnTo>
                        <a:pt x="12" y="2"/>
                      </a:lnTo>
                      <a:lnTo>
                        <a:pt x="12" y="1"/>
                      </a:lnTo>
                      <a:lnTo>
                        <a:pt x="12" y="1"/>
                      </a:lnTo>
                      <a:lnTo>
                        <a:pt x="12" y="1"/>
                      </a:lnTo>
                      <a:lnTo>
                        <a:pt x="11" y="1"/>
                      </a:lnTo>
                      <a:lnTo>
                        <a:pt x="11" y="0"/>
                      </a:lnTo>
                      <a:lnTo>
                        <a:pt x="10" y="0"/>
                      </a:lnTo>
                      <a:lnTo>
                        <a:pt x="9" y="1"/>
                      </a:lnTo>
                      <a:lnTo>
                        <a:pt x="8" y="1"/>
                      </a:lnTo>
                      <a:lnTo>
                        <a:pt x="8" y="1"/>
                      </a:lnTo>
                      <a:lnTo>
                        <a:pt x="7" y="1"/>
                      </a:lnTo>
                      <a:lnTo>
                        <a:pt x="6" y="2"/>
                      </a:lnTo>
                      <a:lnTo>
                        <a:pt x="6" y="2"/>
                      </a:lnTo>
                      <a:lnTo>
                        <a:pt x="5" y="3"/>
                      </a:lnTo>
                      <a:lnTo>
                        <a:pt x="5" y="3"/>
                      </a:lnTo>
                      <a:lnTo>
                        <a:pt x="5" y="4"/>
                      </a:lnTo>
                      <a:lnTo>
                        <a:pt x="4" y="5"/>
                      </a:lnTo>
                      <a:lnTo>
                        <a:pt x="3" y="5"/>
                      </a:lnTo>
                      <a:lnTo>
                        <a:pt x="2" y="5"/>
                      </a:lnTo>
                      <a:lnTo>
                        <a:pt x="2" y="5"/>
                      </a:lnTo>
                      <a:lnTo>
                        <a:pt x="2" y="5"/>
                      </a:lnTo>
                      <a:lnTo>
                        <a:pt x="2" y="5"/>
                      </a:lnTo>
                      <a:lnTo>
                        <a:pt x="2" y="5"/>
                      </a:lnTo>
                      <a:lnTo>
                        <a:pt x="1" y="4"/>
                      </a:lnTo>
                      <a:lnTo>
                        <a:pt x="1" y="2"/>
                      </a:lnTo>
                      <a:lnTo>
                        <a:pt x="1" y="2"/>
                      </a:lnTo>
                      <a:lnTo>
                        <a:pt x="1" y="2"/>
                      </a:lnTo>
                      <a:lnTo>
                        <a:pt x="1" y="2"/>
                      </a:lnTo>
                      <a:lnTo>
                        <a:pt x="0" y="2"/>
                      </a:lnTo>
                      <a:lnTo>
                        <a:pt x="0" y="2"/>
                      </a:lnTo>
                      <a:lnTo>
                        <a:pt x="0" y="2"/>
                      </a:lnTo>
                      <a:lnTo>
                        <a:pt x="0" y="2"/>
                      </a:lnTo>
                      <a:lnTo>
                        <a:pt x="0" y="3"/>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07" name="Freeform 1243">
                  <a:extLst>
                    <a:ext uri="{FF2B5EF4-FFF2-40B4-BE49-F238E27FC236}">
                      <a16:creationId xmlns:a16="http://schemas.microsoft.com/office/drawing/2014/main" id="{05B24992-F4C9-46FC-81AC-9AAA2F72638D}"/>
                    </a:ext>
                  </a:extLst>
                </p:cNvPr>
                <p:cNvSpPr>
                  <a:spLocks/>
                </p:cNvSpPr>
                <p:nvPr/>
              </p:nvSpPr>
              <p:spPr bwMode="auto">
                <a:xfrm>
                  <a:off x="3264" y="1467"/>
                  <a:ext cx="21" cy="9"/>
                </a:xfrm>
                <a:custGeom>
                  <a:avLst/>
                  <a:gdLst>
                    <a:gd name="T0" fmla="*/ 0 w 21"/>
                    <a:gd name="T1" fmla="*/ 3 h 9"/>
                    <a:gd name="T2" fmla="*/ 1 w 21"/>
                    <a:gd name="T3" fmla="*/ 4 h 9"/>
                    <a:gd name="T4" fmla="*/ 1 w 21"/>
                    <a:gd name="T5" fmla="*/ 6 h 9"/>
                    <a:gd name="T6" fmla="*/ 1 w 21"/>
                    <a:gd name="T7" fmla="*/ 7 h 9"/>
                    <a:gd name="T8" fmla="*/ 2 w 21"/>
                    <a:gd name="T9" fmla="*/ 8 h 9"/>
                    <a:gd name="T10" fmla="*/ 3 w 21"/>
                    <a:gd name="T11" fmla="*/ 7 h 9"/>
                    <a:gd name="T12" fmla="*/ 5 w 21"/>
                    <a:gd name="T13" fmla="*/ 6 h 9"/>
                    <a:gd name="T14" fmla="*/ 6 w 21"/>
                    <a:gd name="T15" fmla="*/ 5 h 9"/>
                    <a:gd name="T16" fmla="*/ 8 w 21"/>
                    <a:gd name="T17" fmla="*/ 3 h 9"/>
                    <a:gd name="T18" fmla="*/ 10 w 21"/>
                    <a:gd name="T19" fmla="*/ 3 h 9"/>
                    <a:gd name="T20" fmla="*/ 11 w 21"/>
                    <a:gd name="T21" fmla="*/ 3 h 9"/>
                    <a:gd name="T22" fmla="*/ 12 w 21"/>
                    <a:gd name="T23" fmla="*/ 3 h 9"/>
                    <a:gd name="T24" fmla="*/ 12 w 21"/>
                    <a:gd name="T25" fmla="*/ 4 h 9"/>
                    <a:gd name="T26" fmla="*/ 12 w 21"/>
                    <a:gd name="T27" fmla="*/ 6 h 9"/>
                    <a:gd name="T28" fmla="*/ 13 w 21"/>
                    <a:gd name="T29" fmla="*/ 7 h 9"/>
                    <a:gd name="T30" fmla="*/ 15 w 21"/>
                    <a:gd name="T31" fmla="*/ 8 h 9"/>
                    <a:gd name="T32" fmla="*/ 16 w 21"/>
                    <a:gd name="T33" fmla="*/ 9 h 9"/>
                    <a:gd name="T34" fmla="*/ 19 w 21"/>
                    <a:gd name="T35" fmla="*/ 8 h 9"/>
                    <a:gd name="T36" fmla="*/ 21 w 21"/>
                    <a:gd name="T37" fmla="*/ 7 h 9"/>
                    <a:gd name="T38" fmla="*/ 21 w 21"/>
                    <a:gd name="T39" fmla="*/ 6 h 9"/>
                    <a:gd name="T40" fmla="*/ 21 w 21"/>
                    <a:gd name="T41" fmla="*/ 4 h 9"/>
                    <a:gd name="T42" fmla="*/ 21 w 21"/>
                    <a:gd name="T43" fmla="*/ 3 h 9"/>
                    <a:gd name="T44" fmla="*/ 20 w 21"/>
                    <a:gd name="T45" fmla="*/ 2 h 9"/>
                    <a:gd name="T46" fmla="*/ 19 w 21"/>
                    <a:gd name="T47" fmla="*/ 1 h 9"/>
                    <a:gd name="T48" fmla="*/ 19 w 21"/>
                    <a:gd name="T49" fmla="*/ 1 h 9"/>
                    <a:gd name="T50" fmla="*/ 18 w 21"/>
                    <a:gd name="T51" fmla="*/ 2 h 9"/>
                    <a:gd name="T52" fmla="*/ 18 w 21"/>
                    <a:gd name="T53" fmla="*/ 3 h 9"/>
                    <a:gd name="T54" fmla="*/ 19 w 21"/>
                    <a:gd name="T55" fmla="*/ 3 h 9"/>
                    <a:gd name="T56" fmla="*/ 20 w 21"/>
                    <a:gd name="T57" fmla="*/ 4 h 9"/>
                    <a:gd name="T58" fmla="*/ 21 w 21"/>
                    <a:gd name="T59" fmla="*/ 5 h 9"/>
                    <a:gd name="T60" fmla="*/ 21 w 21"/>
                    <a:gd name="T61" fmla="*/ 5 h 9"/>
                    <a:gd name="T62" fmla="*/ 20 w 21"/>
                    <a:gd name="T63" fmla="*/ 6 h 9"/>
                    <a:gd name="T64" fmla="*/ 18 w 21"/>
                    <a:gd name="T65" fmla="*/ 7 h 9"/>
                    <a:gd name="T66" fmla="*/ 17 w 21"/>
                    <a:gd name="T67" fmla="*/ 7 h 9"/>
                    <a:gd name="T68" fmla="*/ 15 w 21"/>
                    <a:gd name="T69" fmla="*/ 6 h 9"/>
                    <a:gd name="T70" fmla="*/ 13 w 21"/>
                    <a:gd name="T71" fmla="*/ 5 h 9"/>
                    <a:gd name="T72" fmla="*/ 12 w 21"/>
                    <a:gd name="T73" fmla="*/ 4 h 9"/>
                    <a:gd name="T74" fmla="*/ 12 w 21"/>
                    <a:gd name="T75" fmla="*/ 2 h 9"/>
                    <a:gd name="T76" fmla="*/ 12 w 21"/>
                    <a:gd name="T77" fmla="*/ 1 h 9"/>
                    <a:gd name="T78" fmla="*/ 12 w 21"/>
                    <a:gd name="T79" fmla="*/ 1 h 9"/>
                    <a:gd name="T80" fmla="*/ 11 w 21"/>
                    <a:gd name="T81" fmla="*/ 0 h 9"/>
                    <a:gd name="T82" fmla="*/ 9 w 21"/>
                    <a:gd name="T83" fmla="*/ 1 h 9"/>
                    <a:gd name="T84" fmla="*/ 8 w 21"/>
                    <a:gd name="T85" fmla="*/ 1 h 9"/>
                    <a:gd name="T86" fmla="*/ 6 w 21"/>
                    <a:gd name="T87" fmla="*/ 2 h 9"/>
                    <a:gd name="T88" fmla="*/ 5 w 21"/>
                    <a:gd name="T89" fmla="*/ 3 h 9"/>
                    <a:gd name="T90" fmla="*/ 5 w 21"/>
                    <a:gd name="T91" fmla="*/ 4 h 9"/>
                    <a:gd name="T92" fmla="*/ 3 w 21"/>
                    <a:gd name="T93" fmla="*/ 5 h 9"/>
                    <a:gd name="T94" fmla="*/ 2 w 21"/>
                    <a:gd name="T95" fmla="*/ 5 h 9"/>
                    <a:gd name="T96" fmla="*/ 2 w 21"/>
                    <a:gd name="T97" fmla="*/ 5 h 9"/>
                    <a:gd name="T98" fmla="*/ 1 w 21"/>
                    <a:gd name="T99" fmla="*/ 4 h 9"/>
                    <a:gd name="T100" fmla="*/ 1 w 21"/>
                    <a:gd name="T101" fmla="*/ 2 h 9"/>
                    <a:gd name="T102" fmla="*/ 1 w 21"/>
                    <a:gd name="T103" fmla="*/ 2 h 9"/>
                    <a:gd name="T104" fmla="*/ 0 w 21"/>
                    <a:gd name="T105" fmla="*/ 2 h 9"/>
                    <a:gd name="T106" fmla="*/ 0 w 21"/>
                    <a:gd name="T10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 h="9">
                      <a:moveTo>
                        <a:pt x="0" y="3"/>
                      </a:moveTo>
                      <a:lnTo>
                        <a:pt x="0" y="3"/>
                      </a:lnTo>
                      <a:lnTo>
                        <a:pt x="0" y="3"/>
                      </a:lnTo>
                      <a:lnTo>
                        <a:pt x="1" y="4"/>
                      </a:lnTo>
                      <a:lnTo>
                        <a:pt x="1" y="5"/>
                      </a:lnTo>
                      <a:lnTo>
                        <a:pt x="1" y="6"/>
                      </a:lnTo>
                      <a:lnTo>
                        <a:pt x="1" y="7"/>
                      </a:lnTo>
                      <a:lnTo>
                        <a:pt x="1" y="7"/>
                      </a:lnTo>
                      <a:lnTo>
                        <a:pt x="2" y="8"/>
                      </a:lnTo>
                      <a:lnTo>
                        <a:pt x="2" y="8"/>
                      </a:lnTo>
                      <a:lnTo>
                        <a:pt x="3" y="7"/>
                      </a:lnTo>
                      <a:lnTo>
                        <a:pt x="3" y="7"/>
                      </a:lnTo>
                      <a:lnTo>
                        <a:pt x="4" y="6"/>
                      </a:lnTo>
                      <a:lnTo>
                        <a:pt x="5" y="6"/>
                      </a:lnTo>
                      <a:lnTo>
                        <a:pt x="5" y="6"/>
                      </a:lnTo>
                      <a:lnTo>
                        <a:pt x="6" y="5"/>
                      </a:lnTo>
                      <a:lnTo>
                        <a:pt x="7" y="4"/>
                      </a:lnTo>
                      <a:lnTo>
                        <a:pt x="8" y="3"/>
                      </a:lnTo>
                      <a:lnTo>
                        <a:pt x="10" y="3"/>
                      </a:lnTo>
                      <a:lnTo>
                        <a:pt x="10" y="3"/>
                      </a:lnTo>
                      <a:lnTo>
                        <a:pt x="10" y="3"/>
                      </a:lnTo>
                      <a:lnTo>
                        <a:pt x="11" y="3"/>
                      </a:lnTo>
                      <a:lnTo>
                        <a:pt x="11" y="3"/>
                      </a:lnTo>
                      <a:lnTo>
                        <a:pt x="12" y="3"/>
                      </a:lnTo>
                      <a:lnTo>
                        <a:pt x="12" y="4"/>
                      </a:lnTo>
                      <a:lnTo>
                        <a:pt x="12" y="4"/>
                      </a:lnTo>
                      <a:lnTo>
                        <a:pt x="12" y="5"/>
                      </a:lnTo>
                      <a:lnTo>
                        <a:pt x="12" y="6"/>
                      </a:lnTo>
                      <a:lnTo>
                        <a:pt x="12" y="6"/>
                      </a:lnTo>
                      <a:lnTo>
                        <a:pt x="13" y="7"/>
                      </a:lnTo>
                      <a:lnTo>
                        <a:pt x="14" y="8"/>
                      </a:lnTo>
                      <a:lnTo>
                        <a:pt x="15" y="8"/>
                      </a:lnTo>
                      <a:lnTo>
                        <a:pt x="16" y="9"/>
                      </a:lnTo>
                      <a:lnTo>
                        <a:pt x="16" y="9"/>
                      </a:lnTo>
                      <a:lnTo>
                        <a:pt x="18" y="9"/>
                      </a:lnTo>
                      <a:lnTo>
                        <a:pt x="19" y="8"/>
                      </a:lnTo>
                      <a:lnTo>
                        <a:pt x="20" y="8"/>
                      </a:lnTo>
                      <a:lnTo>
                        <a:pt x="21" y="7"/>
                      </a:lnTo>
                      <a:lnTo>
                        <a:pt x="21" y="7"/>
                      </a:lnTo>
                      <a:lnTo>
                        <a:pt x="21" y="6"/>
                      </a:lnTo>
                      <a:lnTo>
                        <a:pt x="21" y="5"/>
                      </a:lnTo>
                      <a:lnTo>
                        <a:pt x="21" y="4"/>
                      </a:lnTo>
                      <a:lnTo>
                        <a:pt x="21" y="4"/>
                      </a:lnTo>
                      <a:lnTo>
                        <a:pt x="21" y="3"/>
                      </a:lnTo>
                      <a:lnTo>
                        <a:pt x="21" y="2"/>
                      </a:lnTo>
                      <a:lnTo>
                        <a:pt x="20" y="2"/>
                      </a:lnTo>
                      <a:lnTo>
                        <a:pt x="20" y="1"/>
                      </a:lnTo>
                      <a:lnTo>
                        <a:pt x="19" y="1"/>
                      </a:lnTo>
                      <a:lnTo>
                        <a:pt x="19" y="1"/>
                      </a:lnTo>
                      <a:lnTo>
                        <a:pt x="19" y="1"/>
                      </a:lnTo>
                      <a:lnTo>
                        <a:pt x="18" y="2"/>
                      </a:lnTo>
                      <a:lnTo>
                        <a:pt x="18" y="2"/>
                      </a:lnTo>
                      <a:lnTo>
                        <a:pt x="18" y="3"/>
                      </a:lnTo>
                      <a:lnTo>
                        <a:pt x="18" y="3"/>
                      </a:lnTo>
                      <a:lnTo>
                        <a:pt x="19" y="3"/>
                      </a:lnTo>
                      <a:lnTo>
                        <a:pt x="19" y="3"/>
                      </a:lnTo>
                      <a:lnTo>
                        <a:pt x="20" y="3"/>
                      </a:lnTo>
                      <a:lnTo>
                        <a:pt x="20" y="4"/>
                      </a:lnTo>
                      <a:lnTo>
                        <a:pt x="21" y="5"/>
                      </a:lnTo>
                      <a:lnTo>
                        <a:pt x="21" y="5"/>
                      </a:lnTo>
                      <a:lnTo>
                        <a:pt x="21" y="5"/>
                      </a:lnTo>
                      <a:lnTo>
                        <a:pt x="21" y="5"/>
                      </a:lnTo>
                      <a:lnTo>
                        <a:pt x="21" y="6"/>
                      </a:lnTo>
                      <a:lnTo>
                        <a:pt x="20" y="6"/>
                      </a:lnTo>
                      <a:lnTo>
                        <a:pt x="19" y="7"/>
                      </a:lnTo>
                      <a:lnTo>
                        <a:pt x="18" y="7"/>
                      </a:lnTo>
                      <a:lnTo>
                        <a:pt x="17" y="7"/>
                      </a:lnTo>
                      <a:lnTo>
                        <a:pt x="17" y="7"/>
                      </a:lnTo>
                      <a:lnTo>
                        <a:pt x="15" y="7"/>
                      </a:lnTo>
                      <a:lnTo>
                        <a:pt x="15" y="6"/>
                      </a:lnTo>
                      <a:lnTo>
                        <a:pt x="14" y="6"/>
                      </a:lnTo>
                      <a:lnTo>
                        <a:pt x="13" y="5"/>
                      </a:lnTo>
                      <a:lnTo>
                        <a:pt x="13" y="5"/>
                      </a:lnTo>
                      <a:lnTo>
                        <a:pt x="12" y="4"/>
                      </a:lnTo>
                      <a:lnTo>
                        <a:pt x="12" y="3"/>
                      </a:lnTo>
                      <a:lnTo>
                        <a:pt x="12" y="2"/>
                      </a:lnTo>
                      <a:lnTo>
                        <a:pt x="12" y="2"/>
                      </a:lnTo>
                      <a:lnTo>
                        <a:pt x="12" y="1"/>
                      </a:lnTo>
                      <a:lnTo>
                        <a:pt x="12" y="1"/>
                      </a:lnTo>
                      <a:lnTo>
                        <a:pt x="12" y="1"/>
                      </a:lnTo>
                      <a:lnTo>
                        <a:pt x="11" y="1"/>
                      </a:lnTo>
                      <a:lnTo>
                        <a:pt x="11" y="0"/>
                      </a:lnTo>
                      <a:lnTo>
                        <a:pt x="10" y="0"/>
                      </a:lnTo>
                      <a:lnTo>
                        <a:pt x="9" y="1"/>
                      </a:lnTo>
                      <a:lnTo>
                        <a:pt x="8" y="1"/>
                      </a:lnTo>
                      <a:lnTo>
                        <a:pt x="8" y="1"/>
                      </a:lnTo>
                      <a:lnTo>
                        <a:pt x="7" y="1"/>
                      </a:lnTo>
                      <a:lnTo>
                        <a:pt x="6" y="2"/>
                      </a:lnTo>
                      <a:lnTo>
                        <a:pt x="6" y="2"/>
                      </a:lnTo>
                      <a:lnTo>
                        <a:pt x="5" y="3"/>
                      </a:lnTo>
                      <a:lnTo>
                        <a:pt x="5" y="3"/>
                      </a:lnTo>
                      <a:lnTo>
                        <a:pt x="5" y="4"/>
                      </a:lnTo>
                      <a:lnTo>
                        <a:pt x="4" y="5"/>
                      </a:lnTo>
                      <a:lnTo>
                        <a:pt x="3" y="5"/>
                      </a:lnTo>
                      <a:lnTo>
                        <a:pt x="2" y="5"/>
                      </a:lnTo>
                      <a:lnTo>
                        <a:pt x="2" y="5"/>
                      </a:lnTo>
                      <a:lnTo>
                        <a:pt x="2" y="5"/>
                      </a:lnTo>
                      <a:lnTo>
                        <a:pt x="2" y="5"/>
                      </a:lnTo>
                      <a:lnTo>
                        <a:pt x="2" y="5"/>
                      </a:lnTo>
                      <a:lnTo>
                        <a:pt x="1" y="4"/>
                      </a:lnTo>
                      <a:lnTo>
                        <a:pt x="1" y="2"/>
                      </a:lnTo>
                      <a:lnTo>
                        <a:pt x="1" y="2"/>
                      </a:lnTo>
                      <a:lnTo>
                        <a:pt x="1" y="2"/>
                      </a:lnTo>
                      <a:lnTo>
                        <a:pt x="1" y="2"/>
                      </a:lnTo>
                      <a:lnTo>
                        <a:pt x="0" y="2"/>
                      </a:lnTo>
                      <a:lnTo>
                        <a:pt x="0" y="2"/>
                      </a:lnTo>
                      <a:lnTo>
                        <a:pt x="0" y="2"/>
                      </a:lnTo>
                      <a:lnTo>
                        <a:pt x="0" y="2"/>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08" name="Freeform 1244">
                  <a:extLst>
                    <a:ext uri="{FF2B5EF4-FFF2-40B4-BE49-F238E27FC236}">
                      <a16:creationId xmlns:a16="http://schemas.microsoft.com/office/drawing/2014/main" id="{06499481-BADD-446C-B40D-FD97D74FAE17}"/>
                    </a:ext>
                  </a:extLst>
                </p:cNvPr>
                <p:cNvSpPr>
                  <a:spLocks/>
                </p:cNvSpPr>
                <p:nvPr/>
              </p:nvSpPr>
              <p:spPr bwMode="auto">
                <a:xfrm>
                  <a:off x="3264" y="1463"/>
                  <a:ext cx="6" cy="8"/>
                </a:xfrm>
                <a:custGeom>
                  <a:avLst/>
                  <a:gdLst>
                    <a:gd name="T0" fmla="*/ 0 w 6"/>
                    <a:gd name="T1" fmla="*/ 8 h 8"/>
                    <a:gd name="T2" fmla="*/ 0 w 6"/>
                    <a:gd name="T3" fmla="*/ 8 h 8"/>
                    <a:gd name="T4" fmla="*/ 1 w 6"/>
                    <a:gd name="T5" fmla="*/ 8 h 8"/>
                    <a:gd name="T6" fmla="*/ 1 w 6"/>
                    <a:gd name="T7" fmla="*/ 8 h 8"/>
                    <a:gd name="T8" fmla="*/ 2 w 6"/>
                    <a:gd name="T9" fmla="*/ 8 h 8"/>
                    <a:gd name="T10" fmla="*/ 3 w 6"/>
                    <a:gd name="T11" fmla="*/ 7 h 8"/>
                    <a:gd name="T12" fmla="*/ 3 w 6"/>
                    <a:gd name="T13" fmla="*/ 7 h 8"/>
                    <a:gd name="T14" fmla="*/ 3 w 6"/>
                    <a:gd name="T15" fmla="*/ 6 h 8"/>
                    <a:gd name="T16" fmla="*/ 3 w 6"/>
                    <a:gd name="T17" fmla="*/ 6 h 8"/>
                    <a:gd name="T18" fmla="*/ 3 w 6"/>
                    <a:gd name="T19" fmla="*/ 5 h 8"/>
                    <a:gd name="T20" fmla="*/ 3 w 6"/>
                    <a:gd name="T21" fmla="*/ 5 h 8"/>
                    <a:gd name="T22" fmla="*/ 3 w 6"/>
                    <a:gd name="T23" fmla="*/ 4 h 8"/>
                    <a:gd name="T24" fmla="*/ 3 w 6"/>
                    <a:gd name="T25" fmla="*/ 4 h 8"/>
                    <a:gd name="T26" fmla="*/ 3 w 6"/>
                    <a:gd name="T27" fmla="*/ 4 h 8"/>
                    <a:gd name="T28" fmla="*/ 2 w 6"/>
                    <a:gd name="T29" fmla="*/ 3 h 8"/>
                    <a:gd name="T30" fmla="*/ 2 w 6"/>
                    <a:gd name="T31" fmla="*/ 3 h 8"/>
                    <a:gd name="T32" fmla="*/ 2 w 6"/>
                    <a:gd name="T33" fmla="*/ 3 h 8"/>
                    <a:gd name="T34" fmla="*/ 2 w 6"/>
                    <a:gd name="T35" fmla="*/ 3 h 8"/>
                    <a:gd name="T36" fmla="*/ 2 w 6"/>
                    <a:gd name="T37" fmla="*/ 3 h 8"/>
                    <a:gd name="T38" fmla="*/ 2 w 6"/>
                    <a:gd name="T39" fmla="*/ 3 h 8"/>
                    <a:gd name="T40" fmla="*/ 2 w 6"/>
                    <a:gd name="T41" fmla="*/ 3 h 8"/>
                    <a:gd name="T42" fmla="*/ 3 w 6"/>
                    <a:gd name="T43" fmla="*/ 2 h 8"/>
                    <a:gd name="T44" fmla="*/ 3 w 6"/>
                    <a:gd name="T45" fmla="*/ 2 h 8"/>
                    <a:gd name="T46" fmla="*/ 4 w 6"/>
                    <a:gd name="T47" fmla="*/ 2 h 8"/>
                    <a:gd name="T48" fmla="*/ 4 w 6"/>
                    <a:gd name="T49" fmla="*/ 2 h 8"/>
                    <a:gd name="T50" fmla="*/ 5 w 6"/>
                    <a:gd name="T51" fmla="*/ 2 h 8"/>
                    <a:gd name="T52" fmla="*/ 5 w 6"/>
                    <a:gd name="T53" fmla="*/ 2 h 8"/>
                    <a:gd name="T54" fmla="*/ 5 w 6"/>
                    <a:gd name="T55" fmla="*/ 3 h 8"/>
                    <a:gd name="T56" fmla="*/ 5 w 6"/>
                    <a:gd name="T57" fmla="*/ 3 h 8"/>
                    <a:gd name="T58" fmla="*/ 6 w 6"/>
                    <a:gd name="T59" fmla="*/ 2 h 8"/>
                    <a:gd name="T60" fmla="*/ 6 w 6"/>
                    <a:gd name="T61" fmla="*/ 2 h 8"/>
                    <a:gd name="T62" fmla="*/ 6 w 6"/>
                    <a:gd name="T63" fmla="*/ 1 h 8"/>
                    <a:gd name="T64" fmla="*/ 6 w 6"/>
                    <a:gd name="T65" fmla="*/ 1 h 8"/>
                    <a:gd name="T66" fmla="*/ 5 w 6"/>
                    <a:gd name="T67" fmla="*/ 1 h 8"/>
                    <a:gd name="T68" fmla="*/ 5 w 6"/>
                    <a:gd name="T69" fmla="*/ 0 h 8"/>
                    <a:gd name="T70" fmla="*/ 4 w 6"/>
                    <a:gd name="T71" fmla="*/ 0 h 8"/>
                    <a:gd name="T72" fmla="*/ 3 w 6"/>
                    <a:gd name="T73" fmla="*/ 1 h 8"/>
                    <a:gd name="T74" fmla="*/ 3 w 6"/>
                    <a:gd name="T75" fmla="*/ 1 h 8"/>
                    <a:gd name="T76" fmla="*/ 3 w 6"/>
                    <a:gd name="T77" fmla="*/ 1 h 8"/>
                    <a:gd name="T78" fmla="*/ 2 w 6"/>
                    <a:gd name="T79" fmla="*/ 1 h 8"/>
                    <a:gd name="T80" fmla="*/ 2 w 6"/>
                    <a:gd name="T81" fmla="*/ 2 h 8"/>
                    <a:gd name="T82" fmla="*/ 2 w 6"/>
                    <a:gd name="T83" fmla="*/ 3 h 8"/>
                    <a:gd name="T84" fmla="*/ 2 w 6"/>
                    <a:gd name="T85" fmla="*/ 3 h 8"/>
                    <a:gd name="T86" fmla="*/ 2 w 6"/>
                    <a:gd name="T87" fmla="*/ 4 h 8"/>
                    <a:gd name="T88" fmla="*/ 3 w 6"/>
                    <a:gd name="T89" fmla="*/ 5 h 8"/>
                    <a:gd name="T90" fmla="*/ 3 w 6"/>
                    <a:gd name="T91" fmla="*/ 5 h 8"/>
                    <a:gd name="T92" fmla="*/ 3 w 6"/>
                    <a:gd name="T93" fmla="*/ 5 h 8"/>
                    <a:gd name="T94" fmla="*/ 3 w 6"/>
                    <a:gd name="T95" fmla="*/ 5 h 8"/>
                    <a:gd name="T96" fmla="*/ 3 w 6"/>
                    <a:gd name="T97" fmla="*/ 6 h 8"/>
                    <a:gd name="T98" fmla="*/ 3 w 6"/>
                    <a:gd name="T99" fmla="*/ 6 h 8"/>
                    <a:gd name="T100" fmla="*/ 2 w 6"/>
                    <a:gd name="T101" fmla="*/ 6 h 8"/>
                    <a:gd name="T102" fmla="*/ 2 w 6"/>
                    <a:gd name="T103" fmla="*/ 6 h 8"/>
                    <a:gd name="T104" fmla="*/ 2 w 6"/>
                    <a:gd name="T105" fmla="*/ 6 h 8"/>
                    <a:gd name="T106" fmla="*/ 1 w 6"/>
                    <a:gd name="T107" fmla="*/ 6 h 8"/>
                    <a:gd name="T108" fmla="*/ 1 w 6"/>
                    <a:gd name="T109" fmla="*/ 6 h 8"/>
                    <a:gd name="T110" fmla="*/ 0 w 6"/>
                    <a:gd name="T111" fmla="*/ 6 h 8"/>
                    <a:gd name="T112" fmla="*/ 0 w 6"/>
                    <a:gd name="T113" fmla="*/ 6 h 8"/>
                    <a:gd name="T114" fmla="*/ 0 w 6"/>
                    <a:gd name="T115" fmla="*/ 7 h 8"/>
                    <a:gd name="T116" fmla="*/ 0 w 6"/>
                    <a:gd name="T1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 h="8">
                      <a:moveTo>
                        <a:pt x="0" y="8"/>
                      </a:moveTo>
                      <a:lnTo>
                        <a:pt x="0" y="8"/>
                      </a:lnTo>
                      <a:lnTo>
                        <a:pt x="1" y="8"/>
                      </a:lnTo>
                      <a:lnTo>
                        <a:pt x="1" y="8"/>
                      </a:lnTo>
                      <a:lnTo>
                        <a:pt x="2" y="8"/>
                      </a:lnTo>
                      <a:lnTo>
                        <a:pt x="3" y="7"/>
                      </a:lnTo>
                      <a:lnTo>
                        <a:pt x="3" y="7"/>
                      </a:lnTo>
                      <a:lnTo>
                        <a:pt x="3" y="6"/>
                      </a:lnTo>
                      <a:lnTo>
                        <a:pt x="3" y="6"/>
                      </a:lnTo>
                      <a:lnTo>
                        <a:pt x="3" y="5"/>
                      </a:lnTo>
                      <a:lnTo>
                        <a:pt x="3" y="5"/>
                      </a:lnTo>
                      <a:lnTo>
                        <a:pt x="3" y="4"/>
                      </a:lnTo>
                      <a:lnTo>
                        <a:pt x="3" y="4"/>
                      </a:lnTo>
                      <a:lnTo>
                        <a:pt x="3" y="4"/>
                      </a:lnTo>
                      <a:lnTo>
                        <a:pt x="2" y="3"/>
                      </a:lnTo>
                      <a:lnTo>
                        <a:pt x="2" y="3"/>
                      </a:lnTo>
                      <a:lnTo>
                        <a:pt x="2" y="3"/>
                      </a:lnTo>
                      <a:lnTo>
                        <a:pt x="2" y="3"/>
                      </a:lnTo>
                      <a:lnTo>
                        <a:pt x="2" y="3"/>
                      </a:lnTo>
                      <a:lnTo>
                        <a:pt x="2" y="3"/>
                      </a:lnTo>
                      <a:lnTo>
                        <a:pt x="2" y="3"/>
                      </a:lnTo>
                      <a:lnTo>
                        <a:pt x="3" y="2"/>
                      </a:lnTo>
                      <a:lnTo>
                        <a:pt x="3" y="2"/>
                      </a:lnTo>
                      <a:lnTo>
                        <a:pt x="4" y="2"/>
                      </a:lnTo>
                      <a:lnTo>
                        <a:pt x="4" y="2"/>
                      </a:lnTo>
                      <a:lnTo>
                        <a:pt x="5" y="2"/>
                      </a:lnTo>
                      <a:lnTo>
                        <a:pt x="5" y="2"/>
                      </a:lnTo>
                      <a:lnTo>
                        <a:pt x="5" y="3"/>
                      </a:lnTo>
                      <a:lnTo>
                        <a:pt x="5" y="3"/>
                      </a:lnTo>
                      <a:lnTo>
                        <a:pt x="6" y="2"/>
                      </a:lnTo>
                      <a:lnTo>
                        <a:pt x="6" y="2"/>
                      </a:lnTo>
                      <a:lnTo>
                        <a:pt x="6" y="1"/>
                      </a:lnTo>
                      <a:lnTo>
                        <a:pt x="6" y="1"/>
                      </a:lnTo>
                      <a:lnTo>
                        <a:pt x="5" y="1"/>
                      </a:lnTo>
                      <a:lnTo>
                        <a:pt x="5" y="0"/>
                      </a:lnTo>
                      <a:lnTo>
                        <a:pt x="4" y="0"/>
                      </a:lnTo>
                      <a:lnTo>
                        <a:pt x="3" y="1"/>
                      </a:lnTo>
                      <a:lnTo>
                        <a:pt x="3" y="1"/>
                      </a:lnTo>
                      <a:lnTo>
                        <a:pt x="3" y="1"/>
                      </a:lnTo>
                      <a:lnTo>
                        <a:pt x="2" y="1"/>
                      </a:lnTo>
                      <a:lnTo>
                        <a:pt x="2" y="2"/>
                      </a:lnTo>
                      <a:lnTo>
                        <a:pt x="2" y="3"/>
                      </a:lnTo>
                      <a:lnTo>
                        <a:pt x="2" y="3"/>
                      </a:lnTo>
                      <a:lnTo>
                        <a:pt x="2" y="4"/>
                      </a:lnTo>
                      <a:lnTo>
                        <a:pt x="3" y="5"/>
                      </a:lnTo>
                      <a:lnTo>
                        <a:pt x="3" y="5"/>
                      </a:lnTo>
                      <a:lnTo>
                        <a:pt x="3" y="5"/>
                      </a:lnTo>
                      <a:lnTo>
                        <a:pt x="3" y="5"/>
                      </a:lnTo>
                      <a:lnTo>
                        <a:pt x="3" y="6"/>
                      </a:lnTo>
                      <a:lnTo>
                        <a:pt x="3" y="6"/>
                      </a:lnTo>
                      <a:lnTo>
                        <a:pt x="2" y="6"/>
                      </a:lnTo>
                      <a:lnTo>
                        <a:pt x="2" y="6"/>
                      </a:lnTo>
                      <a:lnTo>
                        <a:pt x="2" y="6"/>
                      </a:lnTo>
                      <a:lnTo>
                        <a:pt x="1" y="6"/>
                      </a:lnTo>
                      <a:lnTo>
                        <a:pt x="1" y="6"/>
                      </a:lnTo>
                      <a:lnTo>
                        <a:pt x="0" y="6"/>
                      </a:lnTo>
                      <a:lnTo>
                        <a:pt x="0" y="6"/>
                      </a:lnTo>
                      <a:lnTo>
                        <a:pt x="0" y="7"/>
                      </a:lnTo>
                      <a:lnTo>
                        <a:pt x="0" y="8"/>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09" name="Freeform 1245">
                  <a:extLst>
                    <a:ext uri="{FF2B5EF4-FFF2-40B4-BE49-F238E27FC236}">
                      <a16:creationId xmlns:a16="http://schemas.microsoft.com/office/drawing/2014/main" id="{58BD42CF-6C62-4E42-ADA6-B8B3EE2E2B3E}"/>
                    </a:ext>
                  </a:extLst>
                </p:cNvPr>
                <p:cNvSpPr>
                  <a:spLocks/>
                </p:cNvSpPr>
                <p:nvPr/>
              </p:nvSpPr>
              <p:spPr bwMode="auto">
                <a:xfrm>
                  <a:off x="3264" y="1463"/>
                  <a:ext cx="6" cy="8"/>
                </a:xfrm>
                <a:custGeom>
                  <a:avLst/>
                  <a:gdLst>
                    <a:gd name="T0" fmla="*/ 0 w 6"/>
                    <a:gd name="T1" fmla="*/ 8 h 8"/>
                    <a:gd name="T2" fmla="*/ 0 w 6"/>
                    <a:gd name="T3" fmla="*/ 8 h 8"/>
                    <a:gd name="T4" fmla="*/ 1 w 6"/>
                    <a:gd name="T5" fmla="*/ 8 h 8"/>
                    <a:gd name="T6" fmla="*/ 1 w 6"/>
                    <a:gd name="T7" fmla="*/ 8 h 8"/>
                    <a:gd name="T8" fmla="*/ 2 w 6"/>
                    <a:gd name="T9" fmla="*/ 8 h 8"/>
                    <a:gd name="T10" fmla="*/ 3 w 6"/>
                    <a:gd name="T11" fmla="*/ 7 h 8"/>
                    <a:gd name="T12" fmla="*/ 3 w 6"/>
                    <a:gd name="T13" fmla="*/ 7 h 8"/>
                    <a:gd name="T14" fmla="*/ 3 w 6"/>
                    <a:gd name="T15" fmla="*/ 6 h 8"/>
                    <a:gd name="T16" fmla="*/ 3 w 6"/>
                    <a:gd name="T17" fmla="*/ 6 h 8"/>
                    <a:gd name="T18" fmla="*/ 3 w 6"/>
                    <a:gd name="T19" fmla="*/ 5 h 8"/>
                    <a:gd name="T20" fmla="*/ 3 w 6"/>
                    <a:gd name="T21" fmla="*/ 5 h 8"/>
                    <a:gd name="T22" fmla="*/ 3 w 6"/>
                    <a:gd name="T23" fmla="*/ 4 h 8"/>
                    <a:gd name="T24" fmla="*/ 3 w 6"/>
                    <a:gd name="T25" fmla="*/ 4 h 8"/>
                    <a:gd name="T26" fmla="*/ 3 w 6"/>
                    <a:gd name="T27" fmla="*/ 4 h 8"/>
                    <a:gd name="T28" fmla="*/ 2 w 6"/>
                    <a:gd name="T29" fmla="*/ 3 h 8"/>
                    <a:gd name="T30" fmla="*/ 2 w 6"/>
                    <a:gd name="T31" fmla="*/ 3 h 8"/>
                    <a:gd name="T32" fmla="*/ 2 w 6"/>
                    <a:gd name="T33" fmla="*/ 3 h 8"/>
                    <a:gd name="T34" fmla="*/ 2 w 6"/>
                    <a:gd name="T35" fmla="*/ 3 h 8"/>
                    <a:gd name="T36" fmla="*/ 2 w 6"/>
                    <a:gd name="T37" fmla="*/ 3 h 8"/>
                    <a:gd name="T38" fmla="*/ 2 w 6"/>
                    <a:gd name="T39" fmla="*/ 3 h 8"/>
                    <a:gd name="T40" fmla="*/ 2 w 6"/>
                    <a:gd name="T41" fmla="*/ 3 h 8"/>
                    <a:gd name="T42" fmla="*/ 3 w 6"/>
                    <a:gd name="T43" fmla="*/ 2 h 8"/>
                    <a:gd name="T44" fmla="*/ 3 w 6"/>
                    <a:gd name="T45" fmla="*/ 2 h 8"/>
                    <a:gd name="T46" fmla="*/ 4 w 6"/>
                    <a:gd name="T47" fmla="*/ 2 h 8"/>
                    <a:gd name="T48" fmla="*/ 4 w 6"/>
                    <a:gd name="T49" fmla="*/ 2 h 8"/>
                    <a:gd name="T50" fmla="*/ 5 w 6"/>
                    <a:gd name="T51" fmla="*/ 2 h 8"/>
                    <a:gd name="T52" fmla="*/ 5 w 6"/>
                    <a:gd name="T53" fmla="*/ 2 h 8"/>
                    <a:gd name="T54" fmla="*/ 5 w 6"/>
                    <a:gd name="T55" fmla="*/ 3 h 8"/>
                    <a:gd name="T56" fmla="*/ 5 w 6"/>
                    <a:gd name="T57" fmla="*/ 3 h 8"/>
                    <a:gd name="T58" fmla="*/ 6 w 6"/>
                    <a:gd name="T59" fmla="*/ 2 h 8"/>
                    <a:gd name="T60" fmla="*/ 6 w 6"/>
                    <a:gd name="T61" fmla="*/ 2 h 8"/>
                    <a:gd name="T62" fmla="*/ 6 w 6"/>
                    <a:gd name="T63" fmla="*/ 1 h 8"/>
                    <a:gd name="T64" fmla="*/ 6 w 6"/>
                    <a:gd name="T65" fmla="*/ 1 h 8"/>
                    <a:gd name="T66" fmla="*/ 5 w 6"/>
                    <a:gd name="T67" fmla="*/ 1 h 8"/>
                    <a:gd name="T68" fmla="*/ 5 w 6"/>
                    <a:gd name="T69" fmla="*/ 0 h 8"/>
                    <a:gd name="T70" fmla="*/ 4 w 6"/>
                    <a:gd name="T71" fmla="*/ 0 h 8"/>
                    <a:gd name="T72" fmla="*/ 3 w 6"/>
                    <a:gd name="T73" fmla="*/ 1 h 8"/>
                    <a:gd name="T74" fmla="*/ 3 w 6"/>
                    <a:gd name="T75" fmla="*/ 1 h 8"/>
                    <a:gd name="T76" fmla="*/ 3 w 6"/>
                    <a:gd name="T77" fmla="*/ 1 h 8"/>
                    <a:gd name="T78" fmla="*/ 2 w 6"/>
                    <a:gd name="T79" fmla="*/ 1 h 8"/>
                    <a:gd name="T80" fmla="*/ 2 w 6"/>
                    <a:gd name="T81" fmla="*/ 2 h 8"/>
                    <a:gd name="T82" fmla="*/ 2 w 6"/>
                    <a:gd name="T83" fmla="*/ 3 h 8"/>
                    <a:gd name="T84" fmla="*/ 2 w 6"/>
                    <a:gd name="T85" fmla="*/ 3 h 8"/>
                    <a:gd name="T86" fmla="*/ 2 w 6"/>
                    <a:gd name="T87" fmla="*/ 4 h 8"/>
                    <a:gd name="T88" fmla="*/ 3 w 6"/>
                    <a:gd name="T89" fmla="*/ 5 h 8"/>
                    <a:gd name="T90" fmla="*/ 3 w 6"/>
                    <a:gd name="T91" fmla="*/ 5 h 8"/>
                    <a:gd name="T92" fmla="*/ 3 w 6"/>
                    <a:gd name="T93" fmla="*/ 5 h 8"/>
                    <a:gd name="T94" fmla="*/ 3 w 6"/>
                    <a:gd name="T95" fmla="*/ 5 h 8"/>
                    <a:gd name="T96" fmla="*/ 3 w 6"/>
                    <a:gd name="T97" fmla="*/ 6 h 8"/>
                    <a:gd name="T98" fmla="*/ 3 w 6"/>
                    <a:gd name="T99" fmla="*/ 6 h 8"/>
                    <a:gd name="T100" fmla="*/ 2 w 6"/>
                    <a:gd name="T101" fmla="*/ 6 h 8"/>
                    <a:gd name="T102" fmla="*/ 2 w 6"/>
                    <a:gd name="T103" fmla="*/ 6 h 8"/>
                    <a:gd name="T104" fmla="*/ 2 w 6"/>
                    <a:gd name="T105" fmla="*/ 6 h 8"/>
                    <a:gd name="T106" fmla="*/ 1 w 6"/>
                    <a:gd name="T107" fmla="*/ 6 h 8"/>
                    <a:gd name="T108" fmla="*/ 1 w 6"/>
                    <a:gd name="T109" fmla="*/ 6 h 8"/>
                    <a:gd name="T110" fmla="*/ 0 w 6"/>
                    <a:gd name="T111" fmla="*/ 6 h 8"/>
                    <a:gd name="T112" fmla="*/ 0 w 6"/>
                    <a:gd name="T113" fmla="*/ 6 h 8"/>
                    <a:gd name="T114" fmla="*/ 0 w 6"/>
                    <a:gd name="T115" fmla="*/ 7 h 8"/>
                    <a:gd name="T116" fmla="*/ 0 w 6"/>
                    <a:gd name="T1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 h="8">
                      <a:moveTo>
                        <a:pt x="0" y="8"/>
                      </a:moveTo>
                      <a:lnTo>
                        <a:pt x="0" y="8"/>
                      </a:lnTo>
                      <a:lnTo>
                        <a:pt x="1" y="8"/>
                      </a:lnTo>
                      <a:lnTo>
                        <a:pt x="1" y="8"/>
                      </a:lnTo>
                      <a:lnTo>
                        <a:pt x="2" y="8"/>
                      </a:lnTo>
                      <a:lnTo>
                        <a:pt x="3" y="7"/>
                      </a:lnTo>
                      <a:lnTo>
                        <a:pt x="3" y="7"/>
                      </a:lnTo>
                      <a:lnTo>
                        <a:pt x="3" y="6"/>
                      </a:lnTo>
                      <a:lnTo>
                        <a:pt x="3" y="6"/>
                      </a:lnTo>
                      <a:lnTo>
                        <a:pt x="3" y="5"/>
                      </a:lnTo>
                      <a:lnTo>
                        <a:pt x="3" y="5"/>
                      </a:lnTo>
                      <a:lnTo>
                        <a:pt x="3" y="4"/>
                      </a:lnTo>
                      <a:lnTo>
                        <a:pt x="3" y="4"/>
                      </a:lnTo>
                      <a:lnTo>
                        <a:pt x="3" y="4"/>
                      </a:lnTo>
                      <a:lnTo>
                        <a:pt x="2" y="3"/>
                      </a:lnTo>
                      <a:lnTo>
                        <a:pt x="2" y="3"/>
                      </a:lnTo>
                      <a:lnTo>
                        <a:pt x="2" y="3"/>
                      </a:lnTo>
                      <a:lnTo>
                        <a:pt x="2" y="3"/>
                      </a:lnTo>
                      <a:lnTo>
                        <a:pt x="2" y="3"/>
                      </a:lnTo>
                      <a:lnTo>
                        <a:pt x="2" y="3"/>
                      </a:lnTo>
                      <a:lnTo>
                        <a:pt x="2" y="3"/>
                      </a:lnTo>
                      <a:lnTo>
                        <a:pt x="3" y="2"/>
                      </a:lnTo>
                      <a:lnTo>
                        <a:pt x="3" y="2"/>
                      </a:lnTo>
                      <a:lnTo>
                        <a:pt x="4" y="2"/>
                      </a:lnTo>
                      <a:lnTo>
                        <a:pt x="4" y="2"/>
                      </a:lnTo>
                      <a:lnTo>
                        <a:pt x="5" y="2"/>
                      </a:lnTo>
                      <a:lnTo>
                        <a:pt x="5" y="2"/>
                      </a:lnTo>
                      <a:lnTo>
                        <a:pt x="5" y="3"/>
                      </a:lnTo>
                      <a:lnTo>
                        <a:pt x="5" y="3"/>
                      </a:lnTo>
                      <a:lnTo>
                        <a:pt x="6" y="2"/>
                      </a:lnTo>
                      <a:lnTo>
                        <a:pt x="6" y="2"/>
                      </a:lnTo>
                      <a:lnTo>
                        <a:pt x="6" y="1"/>
                      </a:lnTo>
                      <a:lnTo>
                        <a:pt x="6" y="1"/>
                      </a:lnTo>
                      <a:lnTo>
                        <a:pt x="5" y="1"/>
                      </a:lnTo>
                      <a:lnTo>
                        <a:pt x="5" y="0"/>
                      </a:lnTo>
                      <a:lnTo>
                        <a:pt x="4" y="0"/>
                      </a:lnTo>
                      <a:lnTo>
                        <a:pt x="3" y="1"/>
                      </a:lnTo>
                      <a:lnTo>
                        <a:pt x="3" y="1"/>
                      </a:lnTo>
                      <a:lnTo>
                        <a:pt x="3" y="1"/>
                      </a:lnTo>
                      <a:lnTo>
                        <a:pt x="2" y="1"/>
                      </a:lnTo>
                      <a:lnTo>
                        <a:pt x="2" y="2"/>
                      </a:lnTo>
                      <a:lnTo>
                        <a:pt x="2" y="3"/>
                      </a:lnTo>
                      <a:lnTo>
                        <a:pt x="2" y="3"/>
                      </a:lnTo>
                      <a:lnTo>
                        <a:pt x="2" y="4"/>
                      </a:lnTo>
                      <a:lnTo>
                        <a:pt x="3" y="5"/>
                      </a:lnTo>
                      <a:lnTo>
                        <a:pt x="3" y="5"/>
                      </a:lnTo>
                      <a:lnTo>
                        <a:pt x="3" y="5"/>
                      </a:lnTo>
                      <a:lnTo>
                        <a:pt x="3" y="5"/>
                      </a:lnTo>
                      <a:lnTo>
                        <a:pt x="3" y="6"/>
                      </a:lnTo>
                      <a:lnTo>
                        <a:pt x="3" y="6"/>
                      </a:lnTo>
                      <a:lnTo>
                        <a:pt x="2" y="6"/>
                      </a:lnTo>
                      <a:lnTo>
                        <a:pt x="2" y="6"/>
                      </a:lnTo>
                      <a:lnTo>
                        <a:pt x="2" y="6"/>
                      </a:lnTo>
                      <a:lnTo>
                        <a:pt x="1" y="6"/>
                      </a:lnTo>
                      <a:lnTo>
                        <a:pt x="1" y="6"/>
                      </a:lnTo>
                      <a:lnTo>
                        <a:pt x="0" y="6"/>
                      </a:lnTo>
                      <a:lnTo>
                        <a:pt x="0" y="6"/>
                      </a:lnTo>
                      <a:lnTo>
                        <a:pt x="0" y="7"/>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10" name="Freeform 1246">
                  <a:extLst>
                    <a:ext uri="{FF2B5EF4-FFF2-40B4-BE49-F238E27FC236}">
                      <a16:creationId xmlns:a16="http://schemas.microsoft.com/office/drawing/2014/main" id="{CBA50DDC-A99F-4DDE-BA29-9FD272D3E8D6}"/>
                    </a:ext>
                  </a:extLst>
                </p:cNvPr>
                <p:cNvSpPr>
                  <a:spLocks/>
                </p:cNvSpPr>
                <p:nvPr/>
              </p:nvSpPr>
              <p:spPr bwMode="auto">
                <a:xfrm>
                  <a:off x="3245" y="1470"/>
                  <a:ext cx="30" cy="19"/>
                </a:xfrm>
                <a:custGeom>
                  <a:avLst/>
                  <a:gdLst>
                    <a:gd name="T0" fmla="*/ 1 w 30"/>
                    <a:gd name="T1" fmla="*/ 14 h 19"/>
                    <a:gd name="T2" fmla="*/ 2 w 30"/>
                    <a:gd name="T3" fmla="*/ 14 h 19"/>
                    <a:gd name="T4" fmla="*/ 5 w 30"/>
                    <a:gd name="T5" fmla="*/ 14 h 19"/>
                    <a:gd name="T6" fmla="*/ 4 w 30"/>
                    <a:gd name="T7" fmla="*/ 16 h 19"/>
                    <a:gd name="T8" fmla="*/ 3 w 30"/>
                    <a:gd name="T9" fmla="*/ 17 h 19"/>
                    <a:gd name="T10" fmla="*/ 3 w 30"/>
                    <a:gd name="T11" fmla="*/ 17 h 19"/>
                    <a:gd name="T12" fmla="*/ 5 w 30"/>
                    <a:gd name="T13" fmla="*/ 17 h 19"/>
                    <a:gd name="T14" fmla="*/ 6 w 30"/>
                    <a:gd name="T15" fmla="*/ 16 h 19"/>
                    <a:gd name="T16" fmla="*/ 7 w 30"/>
                    <a:gd name="T17" fmla="*/ 15 h 19"/>
                    <a:gd name="T18" fmla="*/ 8 w 30"/>
                    <a:gd name="T19" fmla="*/ 15 h 19"/>
                    <a:gd name="T20" fmla="*/ 10 w 30"/>
                    <a:gd name="T21" fmla="*/ 14 h 19"/>
                    <a:gd name="T22" fmla="*/ 12 w 30"/>
                    <a:gd name="T23" fmla="*/ 15 h 19"/>
                    <a:gd name="T24" fmla="*/ 14 w 30"/>
                    <a:gd name="T25" fmla="*/ 16 h 19"/>
                    <a:gd name="T26" fmla="*/ 15 w 30"/>
                    <a:gd name="T27" fmla="*/ 16 h 19"/>
                    <a:gd name="T28" fmla="*/ 16 w 30"/>
                    <a:gd name="T29" fmla="*/ 19 h 19"/>
                    <a:gd name="T30" fmla="*/ 15 w 30"/>
                    <a:gd name="T31" fmla="*/ 17 h 19"/>
                    <a:gd name="T32" fmla="*/ 15 w 30"/>
                    <a:gd name="T33" fmla="*/ 15 h 19"/>
                    <a:gd name="T34" fmla="*/ 19 w 30"/>
                    <a:gd name="T35" fmla="*/ 16 h 19"/>
                    <a:gd name="T36" fmla="*/ 22 w 30"/>
                    <a:gd name="T37" fmla="*/ 17 h 19"/>
                    <a:gd name="T38" fmla="*/ 24 w 30"/>
                    <a:gd name="T39" fmla="*/ 18 h 19"/>
                    <a:gd name="T40" fmla="*/ 25 w 30"/>
                    <a:gd name="T41" fmla="*/ 18 h 19"/>
                    <a:gd name="T42" fmla="*/ 24 w 30"/>
                    <a:gd name="T43" fmla="*/ 17 h 19"/>
                    <a:gd name="T44" fmla="*/ 23 w 30"/>
                    <a:gd name="T45" fmla="*/ 16 h 19"/>
                    <a:gd name="T46" fmla="*/ 24 w 30"/>
                    <a:gd name="T47" fmla="*/ 16 h 19"/>
                    <a:gd name="T48" fmla="*/ 27 w 30"/>
                    <a:gd name="T49" fmla="*/ 16 h 19"/>
                    <a:gd name="T50" fmla="*/ 30 w 30"/>
                    <a:gd name="T51" fmla="*/ 18 h 19"/>
                    <a:gd name="T52" fmla="*/ 28 w 30"/>
                    <a:gd name="T53" fmla="*/ 17 h 19"/>
                    <a:gd name="T54" fmla="*/ 25 w 30"/>
                    <a:gd name="T55" fmla="*/ 16 h 19"/>
                    <a:gd name="T56" fmla="*/ 25 w 30"/>
                    <a:gd name="T57" fmla="*/ 15 h 19"/>
                    <a:gd name="T58" fmla="*/ 26 w 30"/>
                    <a:gd name="T59" fmla="*/ 14 h 19"/>
                    <a:gd name="T60" fmla="*/ 27 w 30"/>
                    <a:gd name="T61" fmla="*/ 14 h 19"/>
                    <a:gd name="T62" fmla="*/ 29 w 30"/>
                    <a:gd name="T63" fmla="*/ 14 h 19"/>
                    <a:gd name="T64" fmla="*/ 28 w 30"/>
                    <a:gd name="T65" fmla="*/ 13 h 19"/>
                    <a:gd name="T66" fmla="*/ 24 w 30"/>
                    <a:gd name="T67" fmla="*/ 13 h 19"/>
                    <a:gd name="T68" fmla="*/ 23 w 30"/>
                    <a:gd name="T69" fmla="*/ 13 h 19"/>
                    <a:gd name="T70" fmla="*/ 20 w 30"/>
                    <a:gd name="T71" fmla="*/ 10 h 19"/>
                    <a:gd name="T72" fmla="*/ 19 w 30"/>
                    <a:gd name="T73" fmla="*/ 8 h 19"/>
                    <a:gd name="T74" fmla="*/ 19 w 30"/>
                    <a:gd name="T75" fmla="*/ 5 h 19"/>
                    <a:gd name="T76" fmla="*/ 19 w 30"/>
                    <a:gd name="T77" fmla="*/ 1 h 19"/>
                    <a:gd name="T78" fmla="*/ 18 w 30"/>
                    <a:gd name="T79" fmla="*/ 1 h 19"/>
                    <a:gd name="T80" fmla="*/ 17 w 30"/>
                    <a:gd name="T81" fmla="*/ 1 h 19"/>
                    <a:gd name="T82" fmla="*/ 15 w 30"/>
                    <a:gd name="T83" fmla="*/ 1 h 19"/>
                    <a:gd name="T84" fmla="*/ 13 w 30"/>
                    <a:gd name="T85" fmla="*/ 0 h 19"/>
                    <a:gd name="T86" fmla="*/ 12 w 30"/>
                    <a:gd name="T87" fmla="*/ 0 h 19"/>
                    <a:gd name="T88" fmla="*/ 12 w 30"/>
                    <a:gd name="T89" fmla="*/ 6 h 19"/>
                    <a:gd name="T90" fmla="*/ 10 w 30"/>
                    <a:gd name="T91" fmla="*/ 10 h 19"/>
                    <a:gd name="T92" fmla="*/ 9 w 30"/>
                    <a:gd name="T93" fmla="*/ 12 h 19"/>
                    <a:gd name="T94" fmla="*/ 6 w 30"/>
                    <a:gd name="T95" fmla="*/ 13 h 19"/>
                    <a:gd name="T96" fmla="*/ 0 w 30"/>
                    <a:gd name="T97"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9">
                      <a:moveTo>
                        <a:pt x="0" y="15"/>
                      </a:moveTo>
                      <a:lnTo>
                        <a:pt x="0" y="15"/>
                      </a:lnTo>
                      <a:lnTo>
                        <a:pt x="1" y="14"/>
                      </a:lnTo>
                      <a:lnTo>
                        <a:pt x="1" y="14"/>
                      </a:lnTo>
                      <a:lnTo>
                        <a:pt x="2" y="14"/>
                      </a:lnTo>
                      <a:lnTo>
                        <a:pt x="2" y="14"/>
                      </a:lnTo>
                      <a:lnTo>
                        <a:pt x="4" y="14"/>
                      </a:lnTo>
                      <a:lnTo>
                        <a:pt x="5" y="14"/>
                      </a:lnTo>
                      <a:lnTo>
                        <a:pt x="5" y="14"/>
                      </a:lnTo>
                      <a:lnTo>
                        <a:pt x="4" y="15"/>
                      </a:lnTo>
                      <a:lnTo>
                        <a:pt x="4" y="15"/>
                      </a:lnTo>
                      <a:lnTo>
                        <a:pt x="4" y="16"/>
                      </a:lnTo>
                      <a:lnTo>
                        <a:pt x="3" y="16"/>
                      </a:lnTo>
                      <a:lnTo>
                        <a:pt x="3" y="16"/>
                      </a:lnTo>
                      <a:lnTo>
                        <a:pt x="3" y="17"/>
                      </a:lnTo>
                      <a:lnTo>
                        <a:pt x="3" y="17"/>
                      </a:lnTo>
                      <a:lnTo>
                        <a:pt x="3" y="17"/>
                      </a:lnTo>
                      <a:lnTo>
                        <a:pt x="3" y="17"/>
                      </a:lnTo>
                      <a:lnTo>
                        <a:pt x="3" y="17"/>
                      </a:lnTo>
                      <a:lnTo>
                        <a:pt x="4" y="17"/>
                      </a:lnTo>
                      <a:lnTo>
                        <a:pt x="5" y="17"/>
                      </a:lnTo>
                      <a:lnTo>
                        <a:pt x="6" y="16"/>
                      </a:lnTo>
                      <a:lnTo>
                        <a:pt x="6" y="16"/>
                      </a:lnTo>
                      <a:lnTo>
                        <a:pt x="6" y="16"/>
                      </a:lnTo>
                      <a:lnTo>
                        <a:pt x="6" y="16"/>
                      </a:lnTo>
                      <a:lnTo>
                        <a:pt x="6" y="16"/>
                      </a:lnTo>
                      <a:lnTo>
                        <a:pt x="7" y="15"/>
                      </a:lnTo>
                      <a:lnTo>
                        <a:pt x="7" y="15"/>
                      </a:lnTo>
                      <a:lnTo>
                        <a:pt x="7" y="15"/>
                      </a:lnTo>
                      <a:lnTo>
                        <a:pt x="8" y="15"/>
                      </a:lnTo>
                      <a:lnTo>
                        <a:pt x="9" y="15"/>
                      </a:lnTo>
                      <a:lnTo>
                        <a:pt x="9" y="15"/>
                      </a:lnTo>
                      <a:lnTo>
                        <a:pt x="10" y="14"/>
                      </a:lnTo>
                      <a:lnTo>
                        <a:pt x="12" y="15"/>
                      </a:lnTo>
                      <a:lnTo>
                        <a:pt x="12" y="15"/>
                      </a:lnTo>
                      <a:lnTo>
                        <a:pt x="12" y="15"/>
                      </a:lnTo>
                      <a:lnTo>
                        <a:pt x="13" y="15"/>
                      </a:lnTo>
                      <a:lnTo>
                        <a:pt x="13" y="15"/>
                      </a:lnTo>
                      <a:lnTo>
                        <a:pt x="14" y="16"/>
                      </a:lnTo>
                      <a:lnTo>
                        <a:pt x="14" y="16"/>
                      </a:lnTo>
                      <a:lnTo>
                        <a:pt x="14" y="16"/>
                      </a:lnTo>
                      <a:lnTo>
                        <a:pt x="15" y="16"/>
                      </a:lnTo>
                      <a:lnTo>
                        <a:pt x="15" y="16"/>
                      </a:lnTo>
                      <a:lnTo>
                        <a:pt x="15" y="17"/>
                      </a:lnTo>
                      <a:lnTo>
                        <a:pt x="16" y="19"/>
                      </a:lnTo>
                      <a:lnTo>
                        <a:pt x="16" y="19"/>
                      </a:lnTo>
                      <a:lnTo>
                        <a:pt x="16" y="18"/>
                      </a:lnTo>
                      <a:lnTo>
                        <a:pt x="15" y="17"/>
                      </a:lnTo>
                      <a:lnTo>
                        <a:pt x="15" y="16"/>
                      </a:lnTo>
                      <a:lnTo>
                        <a:pt x="15" y="15"/>
                      </a:lnTo>
                      <a:lnTo>
                        <a:pt x="15" y="15"/>
                      </a:lnTo>
                      <a:lnTo>
                        <a:pt x="16" y="15"/>
                      </a:lnTo>
                      <a:lnTo>
                        <a:pt x="18" y="16"/>
                      </a:lnTo>
                      <a:lnTo>
                        <a:pt x="19" y="16"/>
                      </a:lnTo>
                      <a:lnTo>
                        <a:pt x="21" y="16"/>
                      </a:lnTo>
                      <a:lnTo>
                        <a:pt x="21" y="16"/>
                      </a:lnTo>
                      <a:lnTo>
                        <a:pt x="22" y="17"/>
                      </a:lnTo>
                      <a:lnTo>
                        <a:pt x="23" y="17"/>
                      </a:lnTo>
                      <a:lnTo>
                        <a:pt x="23" y="17"/>
                      </a:lnTo>
                      <a:lnTo>
                        <a:pt x="24" y="18"/>
                      </a:lnTo>
                      <a:lnTo>
                        <a:pt x="24" y="18"/>
                      </a:lnTo>
                      <a:lnTo>
                        <a:pt x="25" y="18"/>
                      </a:lnTo>
                      <a:lnTo>
                        <a:pt x="25" y="18"/>
                      </a:lnTo>
                      <a:lnTo>
                        <a:pt x="24" y="18"/>
                      </a:lnTo>
                      <a:lnTo>
                        <a:pt x="24" y="17"/>
                      </a:lnTo>
                      <a:lnTo>
                        <a:pt x="24" y="17"/>
                      </a:lnTo>
                      <a:lnTo>
                        <a:pt x="23" y="16"/>
                      </a:lnTo>
                      <a:lnTo>
                        <a:pt x="23" y="16"/>
                      </a:lnTo>
                      <a:lnTo>
                        <a:pt x="23" y="16"/>
                      </a:lnTo>
                      <a:lnTo>
                        <a:pt x="23" y="16"/>
                      </a:lnTo>
                      <a:lnTo>
                        <a:pt x="23" y="16"/>
                      </a:lnTo>
                      <a:lnTo>
                        <a:pt x="24" y="16"/>
                      </a:lnTo>
                      <a:lnTo>
                        <a:pt x="25" y="16"/>
                      </a:lnTo>
                      <a:lnTo>
                        <a:pt x="27" y="16"/>
                      </a:lnTo>
                      <a:lnTo>
                        <a:pt x="27" y="16"/>
                      </a:lnTo>
                      <a:lnTo>
                        <a:pt x="29" y="17"/>
                      </a:lnTo>
                      <a:lnTo>
                        <a:pt x="29" y="17"/>
                      </a:lnTo>
                      <a:lnTo>
                        <a:pt x="30" y="18"/>
                      </a:lnTo>
                      <a:lnTo>
                        <a:pt x="30" y="18"/>
                      </a:lnTo>
                      <a:lnTo>
                        <a:pt x="29" y="17"/>
                      </a:lnTo>
                      <a:lnTo>
                        <a:pt x="28" y="17"/>
                      </a:lnTo>
                      <a:lnTo>
                        <a:pt x="27" y="16"/>
                      </a:lnTo>
                      <a:lnTo>
                        <a:pt x="27" y="16"/>
                      </a:lnTo>
                      <a:lnTo>
                        <a:pt x="25" y="16"/>
                      </a:lnTo>
                      <a:lnTo>
                        <a:pt x="25" y="15"/>
                      </a:lnTo>
                      <a:lnTo>
                        <a:pt x="24" y="15"/>
                      </a:lnTo>
                      <a:lnTo>
                        <a:pt x="25" y="15"/>
                      </a:lnTo>
                      <a:lnTo>
                        <a:pt x="25" y="15"/>
                      </a:lnTo>
                      <a:lnTo>
                        <a:pt x="25" y="15"/>
                      </a:lnTo>
                      <a:lnTo>
                        <a:pt x="26" y="14"/>
                      </a:lnTo>
                      <a:lnTo>
                        <a:pt x="26" y="14"/>
                      </a:lnTo>
                      <a:lnTo>
                        <a:pt x="27" y="14"/>
                      </a:lnTo>
                      <a:lnTo>
                        <a:pt x="27" y="14"/>
                      </a:lnTo>
                      <a:lnTo>
                        <a:pt x="27" y="14"/>
                      </a:lnTo>
                      <a:lnTo>
                        <a:pt x="28" y="14"/>
                      </a:lnTo>
                      <a:lnTo>
                        <a:pt x="29" y="14"/>
                      </a:lnTo>
                      <a:lnTo>
                        <a:pt x="29" y="14"/>
                      </a:lnTo>
                      <a:lnTo>
                        <a:pt x="29" y="14"/>
                      </a:lnTo>
                      <a:lnTo>
                        <a:pt x="28" y="13"/>
                      </a:lnTo>
                      <a:lnTo>
                        <a:pt x="27" y="13"/>
                      </a:lnTo>
                      <a:lnTo>
                        <a:pt x="25" y="13"/>
                      </a:lnTo>
                      <a:lnTo>
                        <a:pt x="24" y="13"/>
                      </a:lnTo>
                      <a:lnTo>
                        <a:pt x="24" y="13"/>
                      </a:lnTo>
                      <a:lnTo>
                        <a:pt x="24" y="13"/>
                      </a:lnTo>
                      <a:lnTo>
                        <a:pt x="23" y="13"/>
                      </a:lnTo>
                      <a:lnTo>
                        <a:pt x="23" y="12"/>
                      </a:lnTo>
                      <a:lnTo>
                        <a:pt x="21" y="11"/>
                      </a:lnTo>
                      <a:lnTo>
                        <a:pt x="20" y="10"/>
                      </a:lnTo>
                      <a:lnTo>
                        <a:pt x="20" y="9"/>
                      </a:lnTo>
                      <a:lnTo>
                        <a:pt x="20" y="9"/>
                      </a:lnTo>
                      <a:lnTo>
                        <a:pt x="19" y="8"/>
                      </a:lnTo>
                      <a:lnTo>
                        <a:pt x="19" y="7"/>
                      </a:lnTo>
                      <a:lnTo>
                        <a:pt x="19" y="5"/>
                      </a:lnTo>
                      <a:lnTo>
                        <a:pt x="19" y="5"/>
                      </a:lnTo>
                      <a:lnTo>
                        <a:pt x="19" y="3"/>
                      </a:lnTo>
                      <a:lnTo>
                        <a:pt x="19" y="2"/>
                      </a:lnTo>
                      <a:lnTo>
                        <a:pt x="19" y="1"/>
                      </a:lnTo>
                      <a:lnTo>
                        <a:pt x="19" y="1"/>
                      </a:lnTo>
                      <a:lnTo>
                        <a:pt x="19" y="1"/>
                      </a:lnTo>
                      <a:lnTo>
                        <a:pt x="18" y="1"/>
                      </a:lnTo>
                      <a:lnTo>
                        <a:pt x="18" y="1"/>
                      </a:lnTo>
                      <a:lnTo>
                        <a:pt x="17" y="1"/>
                      </a:lnTo>
                      <a:lnTo>
                        <a:pt x="17" y="1"/>
                      </a:lnTo>
                      <a:lnTo>
                        <a:pt x="16" y="1"/>
                      </a:lnTo>
                      <a:lnTo>
                        <a:pt x="15" y="1"/>
                      </a:lnTo>
                      <a:lnTo>
                        <a:pt x="15" y="1"/>
                      </a:lnTo>
                      <a:lnTo>
                        <a:pt x="14" y="0"/>
                      </a:lnTo>
                      <a:lnTo>
                        <a:pt x="13" y="0"/>
                      </a:lnTo>
                      <a:lnTo>
                        <a:pt x="13" y="0"/>
                      </a:lnTo>
                      <a:lnTo>
                        <a:pt x="13" y="0"/>
                      </a:lnTo>
                      <a:lnTo>
                        <a:pt x="13" y="0"/>
                      </a:lnTo>
                      <a:lnTo>
                        <a:pt x="12" y="0"/>
                      </a:lnTo>
                      <a:lnTo>
                        <a:pt x="12" y="0"/>
                      </a:lnTo>
                      <a:lnTo>
                        <a:pt x="12" y="3"/>
                      </a:lnTo>
                      <a:lnTo>
                        <a:pt x="12" y="6"/>
                      </a:lnTo>
                      <a:lnTo>
                        <a:pt x="12" y="7"/>
                      </a:lnTo>
                      <a:lnTo>
                        <a:pt x="11" y="8"/>
                      </a:lnTo>
                      <a:lnTo>
                        <a:pt x="10" y="10"/>
                      </a:lnTo>
                      <a:lnTo>
                        <a:pt x="9" y="11"/>
                      </a:lnTo>
                      <a:lnTo>
                        <a:pt x="9" y="11"/>
                      </a:lnTo>
                      <a:lnTo>
                        <a:pt x="9" y="12"/>
                      </a:lnTo>
                      <a:lnTo>
                        <a:pt x="8" y="12"/>
                      </a:lnTo>
                      <a:lnTo>
                        <a:pt x="7" y="12"/>
                      </a:lnTo>
                      <a:lnTo>
                        <a:pt x="6" y="13"/>
                      </a:lnTo>
                      <a:lnTo>
                        <a:pt x="4" y="13"/>
                      </a:lnTo>
                      <a:lnTo>
                        <a:pt x="2" y="13"/>
                      </a:lnTo>
                      <a:lnTo>
                        <a:pt x="0" y="15"/>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11" name="Freeform 1247">
                  <a:extLst>
                    <a:ext uri="{FF2B5EF4-FFF2-40B4-BE49-F238E27FC236}">
                      <a16:creationId xmlns:a16="http://schemas.microsoft.com/office/drawing/2014/main" id="{2E712033-8215-4ABC-BE9E-3A7A2F5BCC9D}"/>
                    </a:ext>
                  </a:extLst>
                </p:cNvPr>
                <p:cNvSpPr>
                  <a:spLocks/>
                </p:cNvSpPr>
                <p:nvPr/>
              </p:nvSpPr>
              <p:spPr bwMode="auto">
                <a:xfrm>
                  <a:off x="3264" y="1408"/>
                  <a:ext cx="6" cy="5"/>
                </a:xfrm>
                <a:custGeom>
                  <a:avLst/>
                  <a:gdLst>
                    <a:gd name="T0" fmla="*/ 4 w 6"/>
                    <a:gd name="T1" fmla="*/ 0 h 5"/>
                    <a:gd name="T2" fmla="*/ 4 w 6"/>
                    <a:gd name="T3" fmla="*/ 0 h 5"/>
                    <a:gd name="T4" fmla="*/ 4 w 6"/>
                    <a:gd name="T5" fmla="*/ 0 h 5"/>
                    <a:gd name="T6" fmla="*/ 3 w 6"/>
                    <a:gd name="T7" fmla="*/ 0 h 5"/>
                    <a:gd name="T8" fmla="*/ 2 w 6"/>
                    <a:gd name="T9" fmla="*/ 0 h 5"/>
                    <a:gd name="T10" fmla="*/ 2 w 6"/>
                    <a:gd name="T11" fmla="*/ 0 h 5"/>
                    <a:gd name="T12" fmla="*/ 1 w 6"/>
                    <a:gd name="T13" fmla="*/ 1 h 5"/>
                    <a:gd name="T14" fmla="*/ 0 w 6"/>
                    <a:gd name="T15" fmla="*/ 2 h 5"/>
                    <a:gd name="T16" fmla="*/ 0 w 6"/>
                    <a:gd name="T17" fmla="*/ 2 h 5"/>
                    <a:gd name="T18" fmla="*/ 0 w 6"/>
                    <a:gd name="T19" fmla="*/ 3 h 5"/>
                    <a:gd name="T20" fmla="*/ 0 w 6"/>
                    <a:gd name="T21" fmla="*/ 3 h 5"/>
                    <a:gd name="T22" fmla="*/ 1 w 6"/>
                    <a:gd name="T23" fmla="*/ 4 h 5"/>
                    <a:gd name="T24" fmla="*/ 1 w 6"/>
                    <a:gd name="T25" fmla="*/ 4 h 5"/>
                    <a:gd name="T26" fmla="*/ 1 w 6"/>
                    <a:gd name="T27" fmla="*/ 4 h 5"/>
                    <a:gd name="T28" fmla="*/ 2 w 6"/>
                    <a:gd name="T29" fmla="*/ 5 h 5"/>
                    <a:gd name="T30" fmla="*/ 3 w 6"/>
                    <a:gd name="T31" fmla="*/ 5 h 5"/>
                    <a:gd name="T32" fmla="*/ 4 w 6"/>
                    <a:gd name="T33" fmla="*/ 5 h 5"/>
                    <a:gd name="T34" fmla="*/ 5 w 6"/>
                    <a:gd name="T35" fmla="*/ 5 h 5"/>
                    <a:gd name="T36" fmla="*/ 6 w 6"/>
                    <a:gd name="T37" fmla="*/ 4 h 5"/>
                    <a:gd name="T38" fmla="*/ 6 w 6"/>
                    <a:gd name="T39" fmla="*/ 4 h 5"/>
                    <a:gd name="T40" fmla="*/ 6 w 6"/>
                    <a:gd name="T41" fmla="*/ 3 h 5"/>
                    <a:gd name="T42" fmla="*/ 5 w 6"/>
                    <a:gd name="T43" fmla="*/ 2 h 5"/>
                    <a:gd name="T44" fmla="*/ 4 w 6"/>
                    <a:gd name="T4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5">
                      <a:moveTo>
                        <a:pt x="4" y="0"/>
                      </a:moveTo>
                      <a:lnTo>
                        <a:pt x="4" y="0"/>
                      </a:lnTo>
                      <a:lnTo>
                        <a:pt x="4" y="0"/>
                      </a:lnTo>
                      <a:lnTo>
                        <a:pt x="3" y="0"/>
                      </a:lnTo>
                      <a:lnTo>
                        <a:pt x="2" y="0"/>
                      </a:lnTo>
                      <a:lnTo>
                        <a:pt x="2" y="0"/>
                      </a:lnTo>
                      <a:lnTo>
                        <a:pt x="1" y="1"/>
                      </a:lnTo>
                      <a:lnTo>
                        <a:pt x="0" y="2"/>
                      </a:lnTo>
                      <a:lnTo>
                        <a:pt x="0" y="2"/>
                      </a:lnTo>
                      <a:lnTo>
                        <a:pt x="0" y="3"/>
                      </a:lnTo>
                      <a:lnTo>
                        <a:pt x="0" y="3"/>
                      </a:lnTo>
                      <a:lnTo>
                        <a:pt x="1" y="4"/>
                      </a:lnTo>
                      <a:lnTo>
                        <a:pt x="1" y="4"/>
                      </a:lnTo>
                      <a:lnTo>
                        <a:pt x="1" y="4"/>
                      </a:lnTo>
                      <a:lnTo>
                        <a:pt x="2" y="5"/>
                      </a:lnTo>
                      <a:lnTo>
                        <a:pt x="3" y="5"/>
                      </a:lnTo>
                      <a:lnTo>
                        <a:pt x="4" y="5"/>
                      </a:lnTo>
                      <a:lnTo>
                        <a:pt x="5" y="5"/>
                      </a:lnTo>
                      <a:lnTo>
                        <a:pt x="6" y="4"/>
                      </a:lnTo>
                      <a:lnTo>
                        <a:pt x="6" y="4"/>
                      </a:lnTo>
                      <a:lnTo>
                        <a:pt x="6" y="3"/>
                      </a:lnTo>
                      <a:lnTo>
                        <a:pt x="5" y="2"/>
                      </a:lnTo>
                      <a:lnTo>
                        <a:pt x="4"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12" name="Freeform 1248">
                  <a:extLst>
                    <a:ext uri="{FF2B5EF4-FFF2-40B4-BE49-F238E27FC236}">
                      <a16:creationId xmlns:a16="http://schemas.microsoft.com/office/drawing/2014/main" id="{8A139A02-0738-4E22-8133-C8DD24FF5A98}"/>
                    </a:ext>
                  </a:extLst>
                </p:cNvPr>
                <p:cNvSpPr>
                  <a:spLocks/>
                </p:cNvSpPr>
                <p:nvPr/>
              </p:nvSpPr>
              <p:spPr bwMode="auto">
                <a:xfrm>
                  <a:off x="3276" y="1413"/>
                  <a:ext cx="3" cy="2"/>
                </a:xfrm>
                <a:custGeom>
                  <a:avLst/>
                  <a:gdLst>
                    <a:gd name="T0" fmla="*/ 3 w 3"/>
                    <a:gd name="T1" fmla="*/ 0 h 2"/>
                    <a:gd name="T2" fmla="*/ 3 w 3"/>
                    <a:gd name="T3" fmla="*/ 0 h 2"/>
                    <a:gd name="T4" fmla="*/ 2 w 3"/>
                    <a:gd name="T5" fmla="*/ 0 h 2"/>
                    <a:gd name="T6" fmla="*/ 1 w 3"/>
                    <a:gd name="T7" fmla="*/ 0 h 2"/>
                    <a:gd name="T8" fmla="*/ 0 w 3"/>
                    <a:gd name="T9" fmla="*/ 0 h 2"/>
                    <a:gd name="T10" fmla="*/ 0 w 3"/>
                    <a:gd name="T11" fmla="*/ 0 h 2"/>
                    <a:gd name="T12" fmla="*/ 1 w 3"/>
                    <a:gd name="T13" fmla="*/ 1 h 2"/>
                    <a:gd name="T14" fmla="*/ 1 w 3"/>
                    <a:gd name="T15" fmla="*/ 1 h 2"/>
                    <a:gd name="T16" fmla="*/ 1 w 3"/>
                    <a:gd name="T17" fmla="*/ 2 h 2"/>
                    <a:gd name="T18" fmla="*/ 2 w 3"/>
                    <a:gd name="T19" fmla="*/ 2 h 2"/>
                    <a:gd name="T20" fmla="*/ 2 w 3"/>
                    <a:gd name="T21" fmla="*/ 2 h 2"/>
                    <a:gd name="T22" fmla="*/ 3 w 3"/>
                    <a:gd name="T23" fmla="*/ 2 h 2"/>
                    <a:gd name="T24" fmla="*/ 3 w 3"/>
                    <a:gd name="T25" fmla="*/ 2 h 2"/>
                    <a:gd name="T26" fmla="*/ 3 w 3"/>
                    <a:gd name="T27" fmla="*/ 1 h 2"/>
                    <a:gd name="T28" fmla="*/ 3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3" y="0"/>
                      </a:moveTo>
                      <a:lnTo>
                        <a:pt x="3" y="0"/>
                      </a:lnTo>
                      <a:lnTo>
                        <a:pt x="2" y="0"/>
                      </a:lnTo>
                      <a:lnTo>
                        <a:pt x="1" y="0"/>
                      </a:lnTo>
                      <a:lnTo>
                        <a:pt x="0" y="0"/>
                      </a:lnTo>
                      <a:lnTo>
                        <a:pt x="0" y="0"/>
                      </a:lnTo>
                      <a:lnTo>
                        <a:pt x="1" y="1"/>
                      </a:lnTo>
                      <a:lnTo>
                        <a:pt x="1" y="1"/>
                      </a:lnTo>
                      <a:lnTo>
                        <a:pt x="1" y="2"/>
                      </a:lnTo>
                      <a:lnTo>
                        <a:pt x="2" y="2"/>
                      </a:lnTo>
                      <a:lnTo>
                        <a:pt x="2" y="2"/>
                      </a:lnTo>
                      <a:lnTo>
                        <a:pt x="3" y="2"/>
                      </a:lnTo>
                      <a:lnTo>
                        <a:pt x="3" y="2"/>
                      </a:lnTo>
                      <a:lnTo>
                        <a:pt x="3" y="1"/>
                      </a:lnTo>
                      <a:lnTo>
                        <a:pt x="3"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13" name="Freeform 1249">
                  <a:extLst>
                    <a:ext uri="{FF2B5EF4-FFF2-40B4-BE49-F238E27FC236}">
                      <a16:creationId xmlns:a16="http://schemas.microsoft.com/office/drawing/2014/main" id="{8A455141-76C2-4794-8712-5C195E73E798}"/>
                    </a:ext>
                  </a:extLst>
                </p:cNvPr>
                <p:cNvSpPr>
                  <a:spLocks/>
                </p:cNvSpPr>
                <p:nvPr/>
              </p:nvSpPr>
              <p:spPr bwMode="auto">
                <a:xfrm>
                  <a:off x="3273" y="1408"/>
                  <a:ext cx="3" cy="3"/>
                </a:xfrm>
                <a:custGeom>
                  <a:avLst/>
                  <a:gdLst>
                    <a:gd name="T0" fmla="*/ 1 w 3"/>
                    <a:gd name="T1" fmla="*/ 1 h 3"/>
                    <a:gd name="T2" fmla="*/ 1 w 3"/>
                    <a:gd name="T3" fmla="*/ 1 h 3"/>
                    <a:gd name="T4" fmla="*/ 1 w 3"/>
                    <a:gd name="T5" fmla="*/ 1 h 3"/>
                    <a:gd name="T6" fmla="*/ 1 w 3"/>
                    <a:gd name="T7" fmla="*/ 0 h 3"/>
                    <a:gd name="T8" fmla="*/ 1 w 3"/>
                    <a:gd name="T9" fmla="*/ 0 h 3"/>
                    <a:gd name="T10" fmla="*/ 0 w 3"/>
                    <a:gd name="T11" fmla="*/ 1 h 3"/>
                    <a:gd name="T12" fmla="*/ 0 w 3"/>
                    <a:gd name="T13" fmla="*/ 1 h 3"/>
                    <a:gd name="T14" fmla="*/ 0 w 3"/>
                    <a:gd name="T15" fmla="*/ 2 h 3"/>
                    <a:gd name="T16" fmla="*/ 0 w 3"/>
                    <a:gd name="T17" fmla="*/ 2 h 3"/>
                    <a:gd name="T18" fmla="*/ 1 w 3"/>
                    <a:gd name="T19" fmla="*/ 3 h 3"/>
                    <a:gd name="T20" fmla="*/ 1 w 3"/>
                    <a:gd name="T21" fmla="*/ 3 h 3"/>
                    <a:gd name="T22" fmla="*/ 2 w 3"/>
                    <a:gd name="T23" fmla="*/ 3 h 3"/>
                    <a:gd name="T24" fmla="*/ 3 w 3"/>
                    <a:gd name="T25" fmla="*/ 3 h 3"/>
                    <a:gd name="T26" fmla="*/ 3 w 3"/>
                    <a:gd name="T27" fmla="*/ 3 h 3"/>
                    <a:gd name="T28" fmla="*/ 3 w 3"/>
                    <a:gd name="T29" fmla="*/ 2 h 3"/>
                    <a:gd name="T30" fmla="*/ 3 w 3"/>
                    <a:gd name="T31" fmla="*/ 2 h 3"/>
                    <a:gd name="T32" fmla="*/ 1 w 3"/>
                    <a:gd name="T3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3">
                      <a:moveTo>
                        <a:pt x="1" y="1"/>
                      </a:moveTo>
                      <a:lnTo>
                        <a:pt x="1" y="1"/>
                      </a:lnTo>
                      <a:lnTo>
                        <a:pt x="1" y="1"/>
                      </a:lnTo>
                      <a:lnTo>
                        <a:pt x="1" y="0"/>
                      </a:lnTo>
                      <a:lnTo>
                        <a:pt x="1" y="0"/>
                      </a:lnTo>
                      <a:lnTo>
                        <a:pt x="0" y="1"/>
                      </a:lnTo>
                      <a:lnTo>
                        <a:pt x="0" y="1"/>
                      </a:lnTo>
                      <a:lnTo>
                        <a:pt x="0" y="2"/>
                      </a:lnTo>
                      <a:lnTo>
                        <a:pt x="0" y="2"/>
                      </a:lnTo>
                      <a:lnTo>
                        <a:pt x="1" y="3"/>
                      </a:lnTo>
                      <a:lnTo>
                        <a:pt x="1" y="3"/>
                      </a:lnTo>
                      <a:lnTo>
                        <a:pt x="2" y="3"/>
                      </a:lnTo>
                      <a:lnTo>
                        <a:pt x="3" y="3"/>
                      </a:lnTo>
                      <a:lnTo>
                        <a:pt x="3" y="3"/>
                      </a:lnTo>
                      <a:lnTo>
                        <a:pt x="3" y="2"/>
                      </a:lnTo>
                      <a:lnTo>
                        <a:pt x="3" y="2"/>
                      </a:lnTo>
                      <a:lnTo>
                        <a:pt x="1"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14" name="Freeform 1250">
                  <a:extLst>
                    <a:ext uri="{FF2B5EF4-FFF2-40B4-BE49-F238E27FC236}">
                      <a16:creationId xmlns:a16="http://schemas.microsoft.com/office/drawing/2014/main" id="{7DE4480B-5FDA-4868-8C0D-A3E6BB35D2C2}"/>
                    </a:ext>
                  </a:extLst>
                </p:cNvPr>
                <p:cNvSpPr>
                  <a:spLocks/>
                </p:cNvSpPr>
                <p:nvPr/>
              </p:nvSpPr>
              <p:spPr bwMode="auto">
                <a:xfrm>
                  <a:off x="3230" y="1430"/>
                  <a:ext cx="6" cy="5"/>
                </a:xfrm>
                <a:custGeom>
                  <a:avLst/>
                  <a:gdLst>
                    <a:gd name="T0" fmla="*/ 4 w 6"/>
                    <a:gd name="T1" fmla="*/ 0 h 5"/>
                    <a:gd name="T2" fmla="*/ 4 w 6"/>
                    <a:gd name="T3" fmla="*/ 0 h 5"/>
                    <a:gd name="T4" fmla="*/ 4 w 6"/>
                    <a:gd name="T5" fmla="*/ 0 h 5"/>
                    <a:gd name="T6" fmla="*/ 3 w 6"/>
                    <a:gd name="T7" fmla="*/ 0 h 5"/>
                    <a:gd name="T8" fmla="*/ 3 w 6"/>
                    <a:gd name="T9" fmla="*/ 0 h 5"/>
                    <a:gd name="T10" fmla="*/ 2 w 6"/>
                    <a:gd name="T11" fmla="*/ 0 h 5"/>
                    <a:gd name="T12" fmla="*/ 1 w 6"/>
                    <a:gd name="T13" fmla="*/ 1 h 5"/>
                    <a:gd name="T14" fmla="*/ 0 w 6"/>
                    <a:gd name="T15" fmla="*/ 2 h 5"/>
                    <a:gd name="T16" fmla="*/ 0 w 6"/>
                    <a:gd name="T17" fmla="*/ 2 h 5"/>
                    <a:gd name="T18" fmla="*/ 0 w 6"/>
                    <a:gd name="T19" fmla="*/ 3 h 5"/>
                    <a:gd name="T20" fmla="*/ 0 w 6"/>
                    <a:gd name="T21" fmla="*/ 3 h 5"/>
                    <a:gd name="T22" fmla="*/ 1 w 6"/>
                    <a:gd name="T23" fmla="*/ 4 h 5"/>
                    <a:gd name="T24" fmla="*/ 1 w 6"/>
                    <a:gd name="T25" fmla="*/ 4 h 5"/>
                    <a:gd name="T26" fmla="*/ 1 w 6"/>
                    <a:gd name="T27" fmla="*/ 4 h 5"/>
                    <a:gd name="T28" fmla="*/ 2 w 6"/>
                    <a:gd name="T29" fmla="*/ 5 h 5"/>
                    <a:gd name="T30" fmla="*/ 3 w 6"/>
                    <a:gd name="T31" fmla="*/ 5 h 5"/>
                    <a:gd name="T32" fmla="*/ 4 w 6"/>
                    <a:gd name="T33" fmla="*/ 5 h 5"/>
                    <a:gd name="T34" fmla="*/ 5 w 6"/>
                    <a:gd name="T35" fmla="*/ 5 h 5"/>
                    <a:gd name="T36" fmla="*/ 6 w 6"/>
                    <a:gd name="T37" fmla="*/ 4 h 5"/>
                    <a:gd name="T38" fmla="*/ 6 w 6"/>
                    <a:gd name="T39" fmla="*/ 4 h 5"/>
                    <a:gd name="T40" fmla="*/ 6 w 6"/>
                    <a:gd name="T41" fmla="*/ 3 h 5"/>
                    <a:gd name="T42" fmla="*/ 5 w 6"/>
                    <a:gd name="T43" fmla="*/ 2 h 5"/>
                    <a:gd name="T44" fmla="*/ 4 w 6"/>
                    <a:gd name="T4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5">
                      <a:moveTo>
                        <a:pt x="4" y="0"/>
                      </a:moveTo>
                      <a:lnTo>
                        <a:pt x="4" y="0"/>
                      </a:lnTo>
                      <a:lnTo>
                        <a:pt x="4" y="0"/>
                      </a:lnTo>
                      <a:lnTo>
                        <a:pt x="3" y="0"/>
                      </a:lnTo>
                      <a:lnTo>
                        <a:pt x="3" y="0"/>
                      </a:lnTo>
                      <a:lnTo>
                        <a:pt x="2" y="0"/>
                      </a:lnTo>
                      <a:lnTo>
                        <a:pt x="1" y="1"/>
                      </a:lnTo>
                      <a:lnTo>
                        <a:pt x="0" y="2"/>
                      </a:lnTo>
                      <a:lnTo>
                        <a:pt x="0" y="2"/>
                      </a:lnTo>
                      <a:lnTo>
                        <a:pt x="0" y="3"/>
                      </a:lnTo>
                      <a:lnTo>
                        <a:pt x="0" y="3"/>
                      </a:lnTo>
                      <a:lnTo>
                        <a:pt x="1" y="4"/>
                      </a:lnTo>
                      <a:lnTo>
                        <a:pt x="1" y="4"/>
                      </a:lnTo>
                      <a:lnTo>
                        <a:pt x="1" y="4"/>
                      </a:lnTo>
                      <a:lnTo>
                        <a:pt x="2" y="5"/>
                      </a:lnTo>
                      <a:lnTo>
                        <a:pt x="3" y="5"/>
                      </a:lnTo>
                      <a:lnTo>
                        <a:pt x="4" y="5"/>
                      </a:lnTo>
                      <a:lnTo>
                        <a:pt x="5" y="5"/>
                      </a:lnTo>
                      <a:lnTo>
                        <a:pt x="6" y="4"/>
                      </a:lnTo>
                      <a:lnTo>
                        <a:pt x="6" y="4"/>
                      </a:lnTo>
                      <a:lnTo>
                        <a:pt x="6" y="3"/>
                      </a:lnTo>
                      <a:lnTo>
                        <a:pt x="5" y="2"/>
                      </a:lnTo>
                      <a:lnTo>
                        <a:pt x="4"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15" name="Freeform 1251">
                  <a:extLst>
                    <a:ext uri="{FF2B5EF4-FFF2-40B4-BE49-F238E27FC236}">
                      <a16:creationId xmlns:a16="http://schemas.microsoft.com/office/drawing/2014/main" id="{CC0B6038-1FB9-4A6A-A33E-00CBCE96E1F1}"/>
                    </a:ext>
                  </a:extLst>
                </p:cNvPr>
                <p:cNvSpPr>
                  <a:spLocks/>
                </p:cNvSpPr>
                <p:nvPr/>
              </p:nvSpPr>
              <p:spPr bwMode="auto">
                <a:xfrm>
                  <a:off x="3289" y="1425"/>
                  <a:ext cx="3" cy="2"/>
                </a:xfrm>
                <a:custGeom>
                  <a:avLst/>
                  <a:gdLst>
                    <a:gd name="T0" fmla="*/ 3 w 3"/>
                    <a:gd name="T1" fmla="*/ 0 h 2"/>
                    <a:gd name="T2" fmla="*/ 3 w 3"/>
                    <a:gd name="T3" fmla="*/ 0 h 2"/>
                    <a:gd name="T4" fmla="*/ 1 w 3"/>
                    <a:gd name="T5" fmla="*/ 0 h 2"/>
                    <a:gd name="T6" fmla="*/ 1 w 3"/>
                    <a:gd name="T7" fmla="*/ 0 h 2"/>
                    <a:gd name="T8" fmla="*/ 0 w 3"/>
                    <a:gd name="T9" fmla="*/ 0 h 2"/>
                    <a:gd name="T10" fmla="*/ 0 w 3"/>
                    <a:gd name="T11" fmla="*/ 0 h 2"/>
                    <a:gd name="T12" fmla="*/ 0 w 3"/>
                    <a:gd name="T13" fmla="*/ 1 h 2"/>
                    <a:gd name="T14" fmla="*/ 1 w 3"/>
                    <a:gd name="T15" fmla="*/ 1 h 2"/>
                    <a:gd name="T16" fmla="*/ 1 w 3"/>
                    <a:gd name="T17" fmla="*/ 2 h 2"/>
                    <a:gd name="T18" fmla="*/ 2 w 3"/>
                    <a:gd name="T19" fmla="*/ 2 h 2"/>
                    <a:gd name="T20" fmla="*/ 2 w 3"/>
                    <a:gd name="T21" fmla="*/ 2 h 2"/>
                    <a:gd name="T22" fmla="*/ 3 w 3"/>
                    <a:gd name="T23" fmla="*/ 2 h 2"/>
                    <a:gd name="T24" fmla="*/ 3 w 3"/>
                    <a:gd name="T25" fmla="*/ 2 h 2"/>
                    <a:gd name="T26" fmla="*/ 3 w 3"/>
                    <a:gd name="T27" fmla="*/ 1 h 2"/>
                    <a:gd name="T28" fmla="*/ 3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3" y="0"/>
                      </a:moveTo>
                      <a:lnTo>
                        <a:pt x="3" y="0"/>
                      </a:lnTo>
                      <a:lnTo>
                        <a:pt x="1" y="0"/>
                      </a:lnTo>
                      <a:lnTo>
                        <a:pt x="1" y="0"/>
                      </a:lnTo>
                      <a:lnTo>
                        <a:pt x="0" y="0"/>
                      </a:lnTo>
                      <a:lnTo>
                        <a:pt x="0" y="0"/>
                      </a:lnTo>
                      <a:lnTo>
                        <a:pt x="0" y="1"/>
                      </a:lnTo>
                      <a:lnTo>
                        <a:pt x="1" y="1"/>
                      </a:lnTo>
                      <a:lnTo>
                        <a:pt x="1" y="2"/>
                      </a:lnTo>
                      <a:lnTo>
                        <a:pt x="2" y="2"/>
                      </a:lnTo>
                      <a:lnTo>
                        <a:pt x="2" y="2"/>
                      </a:lnTo>
                      <a:lnTo>
                        <a:pt x="3" y="2"/>
                      </a:lnTo>
                      <a:lnTo>
                        <a:pt x="3" y="2"/>
                      </a:lnTo>
                      <a:lnTo>
                        <a:pt x="3" y="1"/>
                      </a:lnTo>
                      <a:lnTo>
                        <a:pt x="3"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16" name="Freeform 1252">
                  <a:extLst>
                    <a:ext uri="{FF2B5EF4-FFF2-40B4-BE49-F238E27FC236}">
                      <a16:creationId xmlns:a16="http://schemas.microsoft.com/office/drawing/2014/main" id="{9C60C1AA-255C-4F21-A4D3-F93ECE84DCA0}"/>
                    </a:ext>
                  </a:extLst>
                </p:cNvPr>
                <p:cNvSpPr>
                  <a:spLocks/>
                </p:cNvSpPr>
                <p:nvPr/>
              </p:nvSpPr>
              <p:spPr bwMode="auto">
                <a:xfrm>
                  <a:off x="3286" y="1420"/>
                  <a:ext cx="3" cy="3"/>
                </a:xfrm>
                <a:custGeom>
                  <a:avLst/>
                  <a:gdLst>
                    <a:gd name="T0" fmla="*/ 1 w 3"/>
                    <a:gd name="T1" fmla="*/ 0 h 3"/>
                    <a:gd name="T2" fmla="*/ 1 w 3"/>
                    <a:gd name="T3" fmla="*/ 0 h 3"/>
                    <a:gd name="T4" fmla="*/ 1 w 3"/>
                    <a:gd name="T5" fmla="*/ 0 h 3"/>
                    <a:gd name="T6" fmla="*/ 1 w 3"/>
                    <a:gd name="T7" fmla="*/ 0 h 3"/>
                    <a:gd name="T8" fmla="*/ 1 w 3"/>
                    <a:gd name="T9" fmla="*/ 0 h 3"/>
                    <a:gd name="T10" fmla="*/ 0 w 3"/>
                    <a:gd name="T11" fmla="*/ 1 h 3"/>
                    <a:gd name="T12" fmla="*/ 0 w 3"/>
                    <a:gd name="T13" fmla="*/ 1 h 3"/>
                    <a:gd name="T14" fmla="*/ 0 w 3"/>
                    <a:gd name="T15" fmla="*/ 2 h 3"/>
                    <a:gd name="T16" fmla="*/ 0 w 3"/>
                    <a:gd name="T17" fmla="*/ 2 h 3"/>
                    <a:gd name="T18" fmla="*/ 0 w 3"/>
                    <a:gd name="T19" fmla="*/ 3 h 3"/>
                    <a:gd name="T20" fmla="*/ 1 w 3"/>
                    <a:gd name="T21" fmla="*/ 3 h 3"/>
                    <a:gd name="T22" fmla="*/ 2 w 3"/>
                    <a:gd name="T23" fmla="*/ 3 h 3"/>
                    <a:gd name="T24" fmla="*/ 3 w 3"/>
                    <a:gd name="T25" fmla="*/ 3 h 3"/>
                    <a:gd name="T26" fmla="*/ 3 w 3"/>
                    <a:gd name="T27" fmla="*/ 3 h 3"/>
                    <a:gd name="T28" fmla="*/ 3 w 3"/>
                    <a:gd name="T29" fmla="*/ 2 h 3"/>
                    <a:gd name="T30" fmla="*/ 3 w 3"/>
                    <a:gd name="T31" fmla="*/ 1 h 3"/>
                    <a:gd name="T32" fmla="*/ 1 w 3"/>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3">
                      <a:moveTo>
                        <a:pt x="1" y="0"/>
                      </a:moveTo>
                      <a:lnTo>
                        <a:pt x="1" y="0"/>
                      </a:lnTo>
                      <a:lnTo>
                        <a:pt x="1" y="0"/>
                      </a:lnTo>
                      <a:lnTo>
                        <a:pt x="1" y="0"/>
                      </a:lnTo>
                      <a:lnTo>
                        <a:pt x="1" y="0"/>
                      </a:lnTo>
                      <a:lnTo>
                        <a:pt x="0" y="1"/>
                      </a:lnTo>
                      <a:lnTo>
                        <a:pt x="0" y="1"/>
                      </a:lnTo>
                      <a:lnTo>
                        <a:pt x="0" y="2"/>
                      </a:lnTo>
                      <a:lnTo>
                        <a:pt x="0" y="2"/>
                      </a:lnTo>
                      <a:lnTo>
                        <a:pt x="0" y="3"/>
                      </a:lnTo>
                      <a:lnTo>
                        <a:pt x="1" y="3"/>
                      </a:lnTo>
                      <a:lnTo>
                        <a:pt x="2" y="3"/>
                      </a:lnTo>
                      <a:lnTo>
                        <a:pt x="3" y="3"/>
                      </a:lnTo>
                      <a:lnTo>
                        <a:pt x="3" y="3"/>
                      </a:lnTo>
                      <a:lnTo>
                        <a:pt x="3" y="2"/>
                      </a:lnTo>
                      <a:lnTo>
                        <a:pt x="3" y="1"/>
                      </a:lnTo>
                      <a:lnTo>
                        <a:pt x="1"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17" name="Freeform 1253">
                  <a:extLst>
                    <a:ext uri="{FF2B5EF4-FFF2-40B4-BE49-F238E27FC236}">
                      <a16:creationId xmlns:a16="http://schemas.microsoft.com/office/drawing/2014/main" id="{5D825D7D-81C9-41E4-BD41-A5DC3DB73E00}"/>
                    </a:ext>
                  </a:extLst>
                </p:cNvPr>
                <p:cNvSpPr>
                  <a:spLocks/>
                </p:cNvSpPr>
                <p:nvPr/>
              </p:nvSpPr>
              <p:spPr bwMode="auto">
                <a:xfrm>
                  <a:off x="3211" y="1393"/>
                  <a:ext cx="66" cy="66"/>
                </a:xfrm>
                <a:custGeom>
                  <a:avLst/>
                  <a:gdLst>
                    <a:gd name="T0" fmla="*/ 63 w 66"/>
                    <a:gd name="T1" fmla="*/ 8 h 66"/>
                    <a:gd name="T2" fmla="*/ 61 w 66"/>
                    <a:gd name="T3" fmla="*/ 2 h 66"/>
                    <a:gd name="T4" fmla="*/ 49 w 66"/>
                    <a:gd name="T5" fmla="*/ 3 h 66"/>
                    <a:gd name="T6" fmla="*/ 49 w 66"/>
                    <a:gd name="T7" fmla="*/ 8 h 66"/>
                    <a:gd name="T8" fmla="*/ 43 w 66"/>
                    <a:gd name="T9" fmla="*/ 8 h 66"/>
                    <a:gd name="T10" fmla="*/ 39 w 66"/>
                    <a:gd name="T11" fmla="*/ 7 h 66"/>
                    <a:gd name="T12" fmla="*/ 32 w 66"/>
                    <a:gd name="T13" fmla="*/ 7 h 66"/>
                    <a:gd name="T14" fmla="*/ 26 w 66"/>
                    <a:gd name="T15" fmla="*/ 11 h 66"/>
                    <a:gd name="T16" fmla="*/ 22 w 66"/>
                    <a:gd name="T17" fmla="*/ 11 h 66"/>
                    <a:gd name="T18" fmla="*/ 13 w 66"/>
                    <a:gd name="T19" fmla="*/ 16 h 66"/>
                    <a:gd name="T20" fmla="*/ 13 w 66"/>
                    <a:gd name="T21" fmla="*/ 21 h 66"/>
                    <a:gd name="T22" fmla="*/ 9 w 66"/>
                    <a:gd name="T23" fmla="*/ 23 h 66"/>
                    <a:gd name="T24" fmla="*/ 8 w 66"/>
                    <a:gd name="T25" fmla="*/ 27 h 66"/>
                    <a:gd name="T26" fmla="*/ 5 w 66"/>
                    <a:gd name="T27" fmla="*/ 29 h 66"/>
                    <a:gd name="T28" fmla="*/ 0 w 66"/>
                    <a:gd name="T29" fmla="*/ 36 h 66"/>
                    <a:gd name="T30" fmla="*/ 8 w 66"/>
                    <a:gd name="T31" fmla="*/ 41 h 66"/>
                    <a:gd name="T32" fmla="*/ 9 w 66"/>
                    <a:gd name="T33" fmla="*/ 43 h 66"/>
                    <a:gd name="T34" fmla="*/ 14 w 66"/>
                    <a:gd name="T35" fmla="*/ 46 h 66"/>
                    <a:gd name="T36" fmla="*/ 16 w 66"/>
                    <a:gd name="T37" fmla="*/ 49 h 66"/>
                    <a:gd name="T38" fmla="*/ 12 w 66"/>
                    <a:gd name="T39" fmla="*/ 52 h 66"/>
                    <a:gd name="T40" fmla="*/ 12 w 66"/>
                    <a:gd name="T41" fmla="*/ 57 h 66"/>
                    <a:gd name="T42" fmla="*/ 19 w 66"/>
                    <a:gd name="T43" fmla="*/ 59 h 66"/>
                    <a:gd name="T44" fmla="*/ 21 w 66"/>
                    <a:gd name="T45" fmla="*/ 59 h 66"/>
                    <a:gd name="T46" fmla="*/ 23 w 66"/>
                    <a:gd name="T47" fmla="*/ 62 h 66"/>
                    <a:gd name="T48" fmla="*/ 26 w 66"/>
                    <a:gd name="T49" fmla="*/ 64 h 66"/>
                    <a:gd name="T50" fmla="*/ 34 w 66"/>
                    <a:gd name="T51" fmla="*/ 66 h 66"/>
                    <a:gd name="T52" fmla="*/ 37 w 66"/>
                    <a:gd name="T53" fmla="*/ 61 h 66"/>
                    <a:gd name="T54" fmla="*/ 36 w 66"/>
                    <a:gd name="T55" fmla="*/ 65 h 66"/>
                    <a:gd name="T56" fmla="*/ 28 w 66"/>
                    <a:gd name="T57" fmla="*/ 65 h 66"/>
                    <a:gd name="T58" fmla="*/ 27 w 66"/>
                    <a:gd name="T59" fmla="*/ 62 h 66"/>
                    <a:gd name="T60" fmla="*/ 24 w 66"/>
                    <a:gd name="T61" fmla="*/ 61 h 66"/>
                    <a:gd name="T62" fmla="*/ 24 w 66"/>
                    <a:gd name="T63" fmla="*/ 60 h 66"/>
                    <a:gd name="T64" fmla="*/ 21 w 66"/>
                    <a:gd name="T65" fmla="*/ 58 h 66"/>
                    <a:gd name="T66" fmla="*/ 16 w 66"/>
                    <a:gd name="T67" fmla="*/ 59 h 66"/>
                    <a:gd name="T68" fmla="*/ 12 w 66"/>
                    <a:gd name="T69" fmla="*/ 53 h 66"/>
                    <a:gd name="T70" fmla="*/ 18 w 66"/>
                    <a:gd name="T71" fmla="*/ 50 h 66"/>
                    <a:gd name="T72" fmla="*/ 18 w 66"/>
                    <a:gd name="T73" fmla="*/ 50 h 66"/>
                    <a:gd name="T74" fmla="*/ 14 w 66"/>
                    <a:gd name="T75" fmla="*/ 47 h 66"/>
                    <a:gd name="T76" fmla="*/ 14 w 66"/>
                    <a:gd name="T77" fmla="*/ 45 h 66"/>
                    <a:gd name="T78" fmla="*/ 9 w 66"/>
                    <a:gd name="T79" fmla="*/ 42 h 66"/>
                    <a:gd name="T80" fmla="*/ 4 w 66"/>
                    <a:gd name="T81" fmla="*/ 40 h 66"/>
                    <a:gd name="T82" fmla="*/ 0 w 66"/>
                    <a:gd name="T83" fmla="*/ 34 h 66"/>
                    <a:gd name="T84" fmla="*/ 8 w 66"/>
                    <a:gd name="T85" fmla="*/ 29 h 66"/>
                    <a:gd name="T86" fmla="*/ 11 w 66"/>
                    <a:gd name="T87" fmla="*/ 29 h 66"/>
                    <a:gd name="T88" fmla="*/ 8 w 66"/>
                    <a:gd name="T89" fmla="*/ 25 h 66"/>
                    <a:gd name="T90" fmla="*/ 13 w 66"/>
                    <a:gd name="T91" fmla="*/ 23 h 66"/>
                    <a:gd name="T92" fmla="*/ 16 w 66"/>
                    <a:gd name="T93" fmla="*/ 21 h 66"/>
                    <a:gd name="T94" fmla="*/ 14 w 66"/>
                    <a:gd name="T95" fmla="*/ 16 h 66"/>
                    <a:gd name="T96" fmla="*/ 22 w 66"/>
                    <a:gd name="T97" fmla="*/ 11 h 66"/>
                    <a:gd name="T98" fmla="*/ 27 w 66"/>
                    <a:gd name="T99" fmla="*/ 13 h 66"/>
                    <a:gd name="T100" fmla="*/ 30 w 66"/>
                    <a:gd name="T101" fmla="*/ 8 h 66"/>
                    <a:gd name="T102" fmla="*/ 38 w 66"/>
                    <a:gd name="T103" fmla="*/ 7 h 66"/>
                    <a:gd name="T104" fmla="*/ 40 w 66"/>
                    <a:gd name="T105" fmla="*/ 8 h 66"/>
                    <a:gd name="T106" fmla="*/ 41 w 66"/>
                    <a:gd name="T107" fmla="*/ 7 h 66"/>
                    <a:gd name="T108" fmla="*/ 45 w 66"/>
                    <a:gd name="T109" fmla="*/ 8 h 66"/>
                    <a:gd name="T110" fmla="*/ 50 w 66"/>
                    <a:gd name="T111" fmla="*/ 9 h 66"/>
                    <a:gd name="T112" fmla="*/ 49 w 66"/>
                    <a:gd name="T113" fmla="*/ 4 h 66"/>
                    <a:gd name="T114" fmla="*/ 58 w 66"/>
                    <a:gd name="T115" fmla="*/ 1 h 66"/>
                    <a:gd name="T116" fmla="*/ 62 w 66"/>
                    <a:gd name="T117" fmla="*/ 7 h 66"/>
                    <a:gd name="T118" fmla="*/ 62 w 66"/>
                    <a:gd name="T119" fmla="*/ 8 h 66"/>
                    <a:gd name="T120" fmla="*/ 66 w 66"/>
                    <a:gd name="T121" fmla="*/ 1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66">
                      <a:moveTo>
                        <a:pt x="66" y="11"/>
                      </a:moveTo>
                      <a:lnTo>
                        <a:pt x="66" y="11"/>
                      </a:lnTo>
                      <a:lnTo>
                        <a:pt x="66" y="11"/>
                      </a:lnTo>
                      <a:lnTo>
                        <a:pt x="66" y="10"/>
                      </a:lnTo>
                      <a:lnTo>
                        <a:pt x="66" y="10"/>
                      </a:lnTo>
                      <a:lnTo>
                        <a:pt x="66" y="9"/>
                      </a:lnTo>
                      <a:lnTo>
                        <a:pt x="65" y="8"/>
                      </a:lnTo>
                      <a:lnTo>
                        <a:pt x="65" y="8"/>
                      </a:lnTo>
                      <a:lnTo>
                        <a:pt x="63" y="8"/>
                      </a:lnTo>
                      <a:lnTo>
                        <a:pt x="63" y="7"/>
                      </a:lnTo>
                      <a:lnTo>
                        <a:pt x="62" y="7"/>
                      </a:lnTo>
                      <a:lnTo>
                        <a:pt x="62" y="7"/>
                      </a:lnTo>
                      <a:lnTo>
                        <a:pt x="63" y="6"/>
                      </a:lnTo>
                      <a:lnTo>
                        <a:pt x="63" y="5"/>
                      </a:lnTo>
                      <a:lnTo>
                        <a:pt x="63" y="4"/>
                      </a:lnTo>
                      <a:lnTo>
                        <a:pt x="62" y="3"/>
                      </a:lnTo>
                      <a:lnTo>
                        <a:pt x="62" y="3"/>
                      </a:lnTo>
                      <a:lnTo>
                        <a:pt x="61" y="2"/>
                      </a:lnTo>
                      <a:lnTo>
                        <a:pt x="60" y="1"/>
                      </a:lnTo>
                      <a:lnTo>
                        <a:pt x="58" y="0"/>
                      </a:lnTo>
                      <a:lnTo>
                        <a:pt x="56" y="0"/>
                      </a:lnTo>
                      <a:lnTo>
                        <a:pt x="56" y="0"/>
                      </a:lnTo>
                      <a:lnTo>
                        <a:pt x="55" y="0"/>
                      </a:lnTo>
                      <a:lnTo>
                        <a:pt x="54" y="0"/>
                      </a:lnTo>
                      <a:lnTo>
                        <a:pt x="52" y="1"/>
                      </a:lnTo>
                      <a:lnTo>
                        <a:pt x="51" y="2"/>
                      </a:lnTo>
                      <a:lnTo>
                        <a:pt x="49" y="3"/>
                      </a:lnTo>
                      <a:lnTo>
                        <a:pt x="49" y="3"/>
                      </a:lnTo>
                      <a:lnTo>
                        <a:pt x="49" y="4"/>
                      </a:lnTo>
                      <a:lnTo>
                        <a:pt x="48" y="4"/>
                      </a:lnTo>
                      <a:lnTo>
                        <a:pt x="48" y="5"/>
                      </a:lnTo>
                      <a:lnTo>
                        <a:pt x="48" y="6"/>
                      </a:lnTo>
                      <a:lnTo>
                        <a:pt x="48" y="6"/>
                      </a:lnTo>
                      <a:lnTo>
                        <a:pt x="49" y="7"/>
                      </a:lnTo>
                      <a:lnTo>
                        <a:pt x="49" y="8"/>
                      </a:lnTo>
                      <a:lnTo>
                        <a:pt x="49" y="8"/>
                      </a:lnTo>
                      <a:lnTo>
                        <a:pt x="48" y="8"/>
                      </a:lnTo>
                      <a:lnTo>
                        <a:pt x="48" y="8"/>
                      </a:lnTo>
                      <a:lnTo>
                        <a:pt x="47" y="8"/>
                      </a:lnTo>
                      <a:lnTo>
                        <a:pt x="47" y="7"/>
                      </a:lnTo>
                      <a:lnTo>
                        <a:pt x="47" y="7"/>
                      </a:lnTo>
                      <a:lnTo>
                        <a:pt x="46" y="7"/>
                      </a:lnTo>
                      <a:lnTo>
                        <a:pt x="45" y="7"/>
                      </a:lnTo>
                      <a:lnTo>
                        <a:pt x="43" y="8"/>
                      </a:lnTo>
                      <a:lnTo>
                        <a:pt x="43" y="8"/>
                      </a:lnTo>
                      <a:lnTo>
                        <a:pt x="43" y="8"/>
                      </a:lnTo>
                      <a:lnTo>
                        <a:pt x="42" y="8"/>
                      </a:lnTo>
                      <a:lnTo>
                        <a:pt x="42" y="8"/>
                      </a:lnTo>
                      <a:lnTo>
                        <a:pt x="42" y="7"/>
                      </a:lnTo>
                      <a:lnTo>
                        <a:pt x="41" y="7"/>
                      </a:lnTo>
                      <a:lnTo>
                        <a:pt x="41" y="7"/>
                      </a:lnTo>
                      <a:lnTo>
                        <a:pt x="40" y="7"/>
                      </a:lnTo>
                      <a:lnTo>
                        <a:pt x="40" y="7"/>
                      </a:lnTo>
                      <a:lnTo>
                        <a:pt x="39" y="7"/>
                      </a:lnTo>
                      <a:lnTo>
                        <a:pt x="39" y="7"/>
                      </a:lnTo>
                      <a:lnTo>
                        <a:pt x="39" y="7"/>
                      </a:lnTo>
                      <a:lnTo>
                        <a:pt x="38" y="7"/>
                      </a:lnTo>
                      <a:lnTo>
                        <a:pt x="38" y="6"/>
                      </a:lnTo>
                      <a:lnTo>
                        <a:pt x="38" y="6"/>
                      </a:lnTo>
                      <a:lnTo>
                        <a:pt x="36" y="6"/>
                      </a:lnTo>
                      <a:lnTo>
                        <a:pt x="35" y="6"/>
                      </a:lnTo>
                      <a:lnTo>
                        <a:pt x="33" y="6"/>
                      </a:lnTo>
                      <a:lnTo>
                        <a:pt x="32" y="7"/>
                      </a:lnTo>
                      <a:lnTo>
                        <a:pt x="32" y="7"/>
                      </a:lnTo>
                      <a:lnTo>
                        <a:pt x="31" y="7"/>
                      </a:lnTo>
                      <a:lnTo>
                        <a:pt x="30" y="8"/>
                      </a:lnTo>
                      <a:lnTo>
                        <a:pt x="29" y="8"/>
                      </a:lnTo>
                      <a:lnTo>
                        <a:pt x="28" y="9"/>
                      </a:lnTo>
                      <a:lnTo>
                        <a:pt x="28" y="9"/>
                      </a:lnTo>
                      <a:lnTo>
                        <a:pt x="27" y="10"/>
                      </a:lnTo>
                      <a:lnTo>
                        <a:pt x="27" y="11"/>
                      </a:lnTo>
                      <a:lnTo>
                        <a:pt x="26" y="11"/>
                      </a:lnTo>
                      <a:lnTo>
                        <a:pt x="26" y="12"/>
                      </a:lnTo>
                      <a:lnTo>
                        <a:pt x="26" y="12"/>
                      </a:lnTo>
                      <a:lnTo>
                        <a:pt x="26" y="12"/>
                      </a:lnTo>
                      <a:lnTo>
                        <a:pt x="26" y="12"/>
                      </a:lnTo>
                      <a:lnTo>
                        <a:pt x="25" y="12"/>
                      </a:lnTo>
                      <a:lnTo>
                        <a:pt x="25" y="12"/>
                      </a:lnTo>
                      <a:lnTo>
                        <a:pt x="23" y="11"/>
                      </a:lnTo>
                      <a:lnTo>
                        <a:pt x="22" y="11"/>
                      </a:lnTo>
                      <a:lnTo>
                        <a:pt x="22" y="11"/>
                      </a:lnTo>
                      <a:lnTo>
                        <a:pt x="20" y="11"/>
                      </a:lnTo>
                      <a:lnTo>
                        <a:pt x="19" y="11"/>
                      </a:lnTo>
                      <a:lnTo>
                        <a:pt x="17" y="11"/>
                      </a:lnTo>
                      <a:lnTo>
                        <a:pt x="16" y="12"/>
                      </a:lnTo>
                      <a:lnTo>
                        <a:pt x="16" y="12"/>
                      </a:lnTo>
                      <a:lnTo>
                        <a:pt x="15" y="12"/>
                      </a:lnTo>
                      <a:lnTo>
                        <a:pt x="14" y="13"/>
                      </a:lnTo>
                      <a:lnTo>
                        <a:pt x="13" y="14"/>
                      </a:lnTo>
                      <a:lnTo>
                        <a:pt x="13" y="16"/>
                      </a:lnTo>
                      <a:lnTo>
                        <a:pt x="13" y="16"/>
                      </a:lnTo>
                      <a:lnTo>
                        <a:pt x="13" y="17"/>
                      </a:lnTo>
                      <a:lnTo>
                        <a:pt x="14" y="18"/>
                      </a:lnTo>
                      <a:lnTo>
                        <a:pt x="14" y="19"/>
                      </a:lnTo>
                      <a:lnTo>
                        <a:pt x="15" y="20"/>
                      </a:lnTo>
                      <a:lnTo>
                        <a:pt x="15" y="20"/>
                      </a:lnTo>
                      <a:lnTo>
                        <a:pt x="14" y="20"/>
                      </a:lnTo>
                      <a:lnTo>
                        <a:pt x="13" y="21"/>
                      </a:lnTo>
                      <a:lnTo>
                        <a:pt x="13" y="21"/>
                      </a:lnTo>
                      <a:lnTo>
                        <a:pt x="12" y="21"/>
                      </a:lnTo>
                      <a:lnTo>
                        <a:pt x="12" y="21"/>
                      </a:lnTo>
                      <a:lnTo>
                        <a:pt x="12" y="21"/>
                      </a:lnTo>
                      <a:lnTo>
                        <a:pt x="12" y="22"/>
                      </a:lnTo>
                      <a:lnTo>
                        <a:pt x="12" y="22"/>
                      </a:lnTo>
                      <a:lnTo>
                        <a:pt x="12" y="22"/>
                      </a:lnTo>
                      <a:lnTo>
                        <a:pt x="12" y="22"/>
                      </a:lnTo>
                      <a:lnTo>
                        <a:pt x="10" y="23"/>
                      </a:lnTo>
                      <a:lnTo>
                        <a:pt x="9" y="23"/>
                      </a:lnTo>
                      <a:lnTo>
                        <a:pt x="8" y="23"/>
                      </a:lnTo>
                      <a:lnTo>
                        <a:pt x="8" y="24"/>
                      </a:lnTo>
                      <a:lnTo>
                        <a:pt x="7" y="24"/>
                      </a:lnTo>
                      <a:lnTo>
                        <a:pt x="7" y="25"/>
                      </a:lnTo>
                      <a:lnTo>
                        <a:pt x="7" y="25"/>
                      </a:lnTo>
                      <a:lnTo>
                        <a:pt x="7" y="26"/>
                      </a:lnTo>
                      <a:lnTo>
                        <a:pt x="7" y="26"/>
                      </a:lnTo>
                      <a:lnTo>
                        <a:pt x="7" y="27"/>
                      </a:lnTo>
                      <a:lnTo>
                        <a:pt x="8" y="27"/>
                      </a:lnTo>
                      <a:lnTo>
                        <a:pt x="8" y="27"/>
                      </a:lnTo>
                      <a:lnTo>
                        <a:pt x="8" y="28"/>
                      </a:lnTo>
                      <a:lnTo>
                        <a:pt x="9" y="28"/>
                      </a:lnTo>
                      <a:lnTo>
                        <a:pt x="9" y="28"/>
                      </a:lnTo>
                      <a:lnTo>
                        <a:pt x="8" y="28"/>
                      </a:lnTo>
                      <a:lnTo>
                        <a:pt x="8" y="28"/>
                      </a:lnTo>
                      <a:lnTo>
                        <a:pt x="7" y="29"/>
                      </a:lnTo>
                      <a:lnTo>
                        <a:pt x="6" y="29"/>
                      </a:lnTo>
                      <a:lnTo>
                        <a:pt x="5" y="29"/>
                      </a:lnTo>
                      <a:lnTo>
                        <a:pt x="5" y="29"/>
                      </a:lnTo>
                      <a:lnTo>
                        <a:pt x="4" y="30"/>
                      </a:lnTo>
                      <a:lnTo>
                        <a:pt x="2" y="31"/>
                      </a:lnTo>
                      <a:lnTo>
                        <a:pt x="1" y="32"/>
                      </a:lnTo>
                      <a:lnTo>
                        <a:pt x="1" y="33"/>
                      </a:lnTo>
                      <a:lnTo>
                        <a:pt x="1" y="33"/>
                      </a:lnTo>
                      <a:lnTo>
                        <a:pt x="0" y="34"/>
                      </a:lnTo>
                      <a:lnTo>
                        <a:pt x="0" y="35"/>
                      </a:lnTo>
                      <a:lnTo>
                        <a:pt x="0" y="36"/>
                      </a:lnTo>
                      <a:lnTo>
                        <a:pt x="0" y="37"/>
                      </a:lnTo>
                      <a:lnTo>
                        <a:pt x="0" y="37"/>
                      </a:lnTo>
                      <a:lnTo>
                        <a:pt x="1" y="38"/>
                      </a:lnTo>
                      <a:lnTo>
                        <a:pt x="2" y="39"/>
                      </a:lnTo>
                      <a:lnTo>
                        <a:pt x="3" y="40"/>
                      </a:lnTo>
                      <a:lnTo>
                        <a:pt x="5" y="40"/>
                      </a:lnTo>
                      <a:lnTo>
                        <a:pt x="5" y="40"/>
                      </a:lnTo>
                      <a:lnTo>
                        <a:pt x="6" y="41"/>
                      </a:lnTo>
                      <a:lnTo>
                        <a:pt x="8" y="41"/>
                      </a:lnTo>
                      <a:lnTo>
                        <a:pt x="8" y="41"/>
                      </a:lnTo>
                      <a:lnTo>
                        <a:pt x="9" y="41"/>
                      </a:lnTo>
                      <a:lnTo>
                        <a:pt x="9" y="42"/>
                      </a:lnTo>
                      <a:lnTo>
                        <a:pt x="8" y="42"/>
                      </a:lnTo>
                      <a:lnTo>
                        <a:pt x="8" y="42"/>
                      </a:lnTo>
                      <a:lnTo>
                        <a:pt x="8" y="42"/>
                      </a:lnTo>
                      <a:lnTo>
                        <a:pt x="8" y="43"/>
                      </a:lnTo>
                      <a:lnTo>
                        <a:pt x="8" y="43"/>
                      </a:lnTo>
                      <a:lnTo>
                        <a:pt x="9" y="43"/>
                      </a:lnTo>
                      <a:lnTo>
                        <a:pt x="9" y="44"/>
                      </a:lnTo>
                      <a:lnTo>
                        <a:pt x="10" y="44"/>
                      </a:lnTo>
                      <a:lnTo>
                        <a:pt x="10" y="44"/>
                      </a:lnTo>
                      <a:lnTo>
                        <a:pt x="12" y="45"/>
                      </a:lnTo>
                      <a:lnTo>
                        <a:pt x="13" y="45"/>
                      </a:lnTo>
                      <a:lnTo>
                        <a:pt x="13" y="45"/>
                      </a:lnTo>
                      <a:lnTo>
                        <a:pt x="14" y="46"/>
                      </a:lnTo>
                      <a:lnTo>
                        <a:pt x="14" y="46"/>
                      </a:lnTo>
                      <a:lnTo>
                        <a:pt x="14" y="46"/>
                      </a:lnTo>
                      <a:lnTo>
                        <a:pt x="14" y="46"/>
                      </a:lnTo>
                      <a:lnTo>
                        <a:pt x="14" y="46"/>
                      </a:lnTo>
                      <a:lnTo>
                        <a:pt x="13" y="47"/>
                      </a:lnTo>
                      <a:lnTo>
                        <a:pt x="13" y="47"/>
                      </a:lnTo>
                      <a:lnTo>
                        <a:pt x="13" y="48"/>
                      </a:lnTo>
                      <a:lnTo>
                        <a:pt x="13" y="48"/>
                      </a:lnTo>
                      <a:lnTo>
                        <a:pt x="14" y="48"/>
                      </a:lnTo>
                      <a:lnTo>
                        <a:pt x="14" y="48"/>
                      </a:lnTo>
                      <a:lnTo>
                        <a:pt x="16" y="49"/>
                      </a:lnTo>
                      <a:lnTo>
                        <a:pt x="16" y="49"/>
                      </a:lnTo>
                      <a:lnTo>
                        <a:pt x="17" y="50"/>
                      </a:lnTo>
                      <a:lnTo>
                        <a:pt x="17" y="50"/>
                      </a:lnTo>
                      <a:lnTo>
                        <a:pt x="16" y="50"/>
                      </a:lnTo>
                      <a:lnTo>
                        <a:pt x="15" y="50"/>
                      </a:lnTo>
                      <a:lnTo>
                        <a:pt x="14" y="51"/>
                      </a:lnTo>
                      <a:lnTo>
                        <a:pt x="14" y="51"/>
                      </a:lnTo>
                      <a:lnTo>
                        <a:pt x="13" y="51"/>
                      </a:lnTo>
                      <a:lnTo>
                        <a:pt x="12" y="52"/>
                      </a:lnTo>
                      <a:lnTo>
                        <a:pt x="11" y="52"/>
                      </a:lnTo>
                      <a:lnTo>
                        <a:pt x="11" y="53"/>
                      </a:lnTo>
                      <a:lnTo>
                        <a:pt x="11" y="53"/>
                      </a:lnTo>
                      <a:lnTo>
                        <a:pt x="11" y="54"/>
                      </a:lnTo>
                      <a:lnTo>
                        <a:pt x="11" y="55"/>
                      </a:lnTo>
                      <a:lnTo>
                        <a:pt x="11" y="56"/>
                      </a:lnTo>
                      <a:lnTo>
                        <a:pt x="11" y="56"/>
                      </a:lnTo>
                      <a:lnTo>
                        <a:pt x="11" y="56"/>
                      </a:lnTo>
                      <a:lnTo>
                        <a:pt x="12" y="57"/>
                      </a:lnTo>
                      <a:lnTo>
                        <a:pt x="12" y="58"/>
                      </a:lnTo>
                      <a:lnTo>
                        <a:pt x="13" y="58"/>
                      </a:lnTo>
                      <a:lnTo>
                        <a:pt x="14" y="59"/>
                      </a:lnTo>
                      <a:lnTo>
                        <a:pt x="14" y="59"/>
                      </a:lnTo>
                      <a:lnTo>
                        <a:pt x="15" y="59"/>
                      </a:lnTo>
                      <a:lnTo>
                        <a:pt x="16" y="59"/>
                      </a:lnTo>
                      <a:lnTo>
                        <a:pt x="17" y="59"/>
                      </a:lnTo>
                      <a:lnTo>
                        <a:pt x="19" y="59"/>
                      </a:lnTo>
                      <a:lnTo>
                        <a:pt x="19" y="59"/>
                      </a:lnTo>
                      <a:lnTo>
                        <a:pt x="19" y="59"/>
                      </a:lnTo>
                      <a:lnTo>
                        <a:pt x="19" y="59"/>
                      </a:lnTo>
                      <a:lnTo>
                        <a:pt x="20" y="59"/>
                      </a:lnTo>
                      <a:lnTo>
                        <a:pt x="21" y="58"/>
                      </a:lnTo>
                      <a:lnTo>
                        <a:pt x="21" y="59"/>
                      </a:lnTo>
                      <a:lnTo>
                        <a:pt x="21" y="59"/>
                      </a:lnTo>
                      <a:lnTo>
                        <a:pt x="21" y="59"/>
                      </a:lnTo>
                      <a:lnTo>
                        <a:pt x="21" y="59"/>
                      </a:lnTo>
                      <a:lnTo>
                        <a:pt x="21" y="59"/>
                      </a:lnTo>
                      <a:lnTo>
                        <a:pt x="21" y="60"/>
                      </a:lnTo>
                      <a:lnTo>
                        <a:pt x="21" y="60"/>
                      </a:lnTo>
                      <a:lnTo>
                        <a:pt x="22" y="60"/>
                      </a:lnTo>
                      <a:lnTo>
                        <a:pt x="23" y="60"/>
                      </a:lnTo>
                      <a:lnTo>
                        <a:pt x="23" y="61"/>
                      </a:lnTo>
                      <a:lnTo>
                        <a:pt x="23" y="61"/>
                      </a:lnTo>
                      <a:lnTo>
                        <a:pt x="23" y="61"/>
                      </a:lnTo>
                      <a:lnTo>
                        <a:pt x="23" y="61"/>
                      </a:lnTo>
                      <a:lnTo>
                        <a:pt x="23" y="62"/>
                      </a:lnTo>
                      <a:lnTo>
                        <a:pt x="23" y="62"/>
                      </a:lnTo>
                      <a:lnTo>
                        <a:pt x="24" y="62"/>
                      </a:lnTo>
                      <a:lnTo>
                        <a:pt x="25" y="62"/>
                      </a:lnTo>
                      <a:lnTo>
                        <a:pt x="25" y="62"/>
                      </a:lnTo>
                      <a:lnTo>
                        <a:pt x="26" y="62"/>
                      </a:lnTo>
                      <a:lnTo>
                        <a:pt x="26" y="62"/>
                      </a:lnTo>
                      <a:lnTo>
                        <a:pt x="26" y="63"/>
                      </a:lnTo>
                      <a:lnTo>
                        <a:pt x="26" y="63"/>
                      </a:lnTo>
                      <a:lnTo>
                        <a:pt x="26" y="64"/>
                      </a:lnTo>
                      <a:lnTo>
                        <a:pt x="27" y="65"/>
                      </a:lnTo>
                      <a:lnTo>
                        <a:pt x="27" y="65"/>
                      </a:lnTo>
                      <a:lnTo>
                        <a:pt x="28" y="65"/>
                      </a:lnTo>
                      <a:lnTo>
                        <a:pt x="29" y="66"/>
                      </a:lnTo>
                      <a:lnTo>
                        <a:pt x="30" y="66"/>
                      </a:lnTo>
                      <a:lnTo>
                        <a:pt x="31" y="66"/>
                      </a:lnTo>
                      <a:lnTo>
                        <a:pt x="31" y="66"/>
                      </a:lnTo>
                      <a:lnTo>
                        <a:pt x="33" y="66"/>
                      </a:lnTo>
                      <a:lnTo>
                        <a:pt x="34" y="66"/>
                      </a:lnTo>
                      <a:lnTo>
                        <a:pt x="35" y="65"/>
                      </a:lnTo>
                      <a:lnTo>
                        <a:pt x="36" y="65"/>
                      </a:lnTo>
                      <a:lnTo>
                        <a:pt x="36" y="65"/>
                      </a:lnTo>
                      <a:lnTo>
                        <a:pt x="37" y="64"/>
                      </a:lnTo>
                      <a:lnTo>
                        <a:pt x="38" y="62"/>
                      </a:lnTo>
                      <a:lnTo>
                        <a:pt x="38" y="62"/>
                      </a:lnTo>
                      <a:lnTo>
                        <a:pt x="38" y="62"/>
                      </a:lnTo>
                      <a:lnTo>
                        <a:pt x="38" y="62"/>
                      </a:lnTo>
                      <a:lnTo>
                        <a:pt x="37" y="61"/>
                      </a:lnTo>
                      <a:lnTo>
                        <a:pt x="37" y="61"/>
                      </a:lnTo>
                      <a:lnTo>
                        <a:pt x="37" y="61"/>
                      </a:lnTo>
                      <a:lnTo>
                        <a:pt x="37" y="61"/>
                      </a:lnTo>
                      <a:lnTo>
                        <a:pt x="38" y="62"/>
                      </a:lnTo>
                      <a:lnTo>
                        <a:pt x="38" y="62"/>
                      </a:lnTo>
                      <a:lnTo>
                        <a:pt x="38" y="63"/>
                      </a:lnTo>
                      <a:lnTo>
                        <a:pt x="37" y="64"/>
                      </a:lnTo>
                      <a:lnTo>
                        <a:pt x="37" y="64"/>
                      </a:lnTo>
                      <a:lnTo>
                        <a:pt x="36" y="65"/>
                      </a:lnTo>
                      <a:lnTo>
                        <a:pt x="35" y="65"/>
                      </a:lnTo>
                      <a:lnTo>
                        <a:pt x="35" y="65"/>
                      </a:lnTo>
                      <a:lnTo>
                        <a:pt x="34" y="65"/>
                      </a:lnTo>
                      <a:lnTo>
                        <a:pt x="34" y="66"/>
                      </a:lnTo>
                      <a:lnTo>
                        <a:pt x="31" y="66"/>
                      </a:lnTo>
                      <a:lnTo>
                        <a:pt x="31" y="66"/>
                      </a:lnTo>
                      <a:lnTo>
                        <a:pt x="30" y="66"/>
                      </a:lnTo>
                      <a:lnTo>
                        <a:pt x="29" y="66"/>
                      </a:lnTo>
                      <a:lnTo>
                        <a:pt x="28" y="65"/>
                      </a:lnTo>
                      <a:lnTo>
                        <a:pt x="27" y="65"/>
                      </a:lnTo>
                      <a:lnTo>
                        <a:pt x="27" y="65"/>
                      </a:lnTo>
                      <a:lnTo>
                        <a:pt x="27" y="64"/>
                      </a:lnTo>
                      <a:lnTo>
                        <a:pt x="26" y="63"/>
                      </a:lnTo>
                      <a:lnTo>
                        <a:pt x="26" y="63"/>
                      </a:lnTo>
                      <a:lnTo>
                        <a:pt x="26" y="63"/>
                      </a:lnTo>
                      <a:lnTo>
                        <a:pt x="26" y="62"/>
                      </a:lnTo>
                      <a:lnTo>
                        <a:pt x="27" y="62"/>
                      </a:lnTo>
                      <a:lnTo>
                        <a:pt x="27" y="62"/>
                      </a:lnTo>
                      <a:lnTo>
                        <a:pt x="27" y="62"/>
                      </a:lnTo>
                      <a:lnTo>
                        <a:pt x="27" y="61"/>
                      </a:lnTo>
                      <a:lnTo>
                        <a:pt x="27" y="61"/>
                      </a:lnTo>
                      <a:lnTo>
                        <a:pt x="27" y="61"/>
                      </a:lnTo>
                      <a:lnTo>
                        <a:pt x="27" y="61"/>
                      </a:lnTo>
                      <a:lnTo>
                        <a:pt x="26" y="62"/>
                      </a:lnTo>
                      <a:lnTo>
                        <a:pt x="25" y="62"/>
                      </a:lnTo>
                      <a:lnTo>
                        <a:pt x="25" y="61"/>
                      </a:lnTo>
                      <a:lnTo>
                        <a:pt x="24" y="61"/>
                      </a:lnTo>
                      <a:lnTo>
                        <a:pt x="24" y="61"/>
                      </a:lnTo>
                      <a:lnTo>
                        <a:pt x="24" y="61"/>
                      </a:lnTo>
                      <a:lnTo>
                        <a:pt x="24" y="61"/>
                      </a:lnTo>
                      <a:lnTo>
                        <a:pt x="24" y="60"/>
                      </a:lnTo>
                      <a:lnTo>
                        <a:pt x="24" y="60"/>
                      </a:lnTo>
                      <a:lnTo>
                        <a:pt x="24" y="60"/>
                      </a:lnTo>
                      <a:lnTo>
                        <a:pt x="24" y="60"/>
                      </a:lnTo>
                      <a:lnTo>
                        <a:pt x="24" y="60"/>
                      </a:lnTo>
                      <a:lnTo>
                        <a:pt x="24" y="60"/>
                      </a:lnTo>
                      <a:lnTo>
                        <a:pt x="23" y="60"/>
                      </a:lnTo>
                      <a:lnTo>
                        <a:pt x="23" y="60"/>
                      </a:lnTo>
                      <a:lnTo>
                        <a:pt x="22" y="60"/>
                      </a:lnTo>
                      <a:lnTo>
                        <a:pt x="21" y="59"/>
                      </a:lnTo>
                      <a:lnTo>
                        <a:pt x="21" y="59"/>
                      </a:lnTo>
                      <a:lnTo>
                        <a:pt x="21" y="59"/>
                      </a:lnTo>
                      <a:lnTo>
                        <a:pt x="21" y="59"/>
                      </a:lnTo>
                      <a:lnTo>
                        <a:pt x="21" y="58"/>
                      </a:lnTo>
                      <a:lnTo>
                        <a:pt x="21" y="58"/>
                      </a:lnTo>
                      <a:lnTo>
                        <a:pt x="21" y="58"/>
                      </a:lnTo>
                      <a:lnTo>
                        <a:pt x="21" y="58"/>
                      </a:lnTo>
                      <a:lnTo>
                        <a:pt x="19" y="58"/>
                      </a:lnTo>
                      <a:lnTo>
                        <a:pt x="19" y="58"/>
                      </a:lnTo>
                      <a:lnTo>
                        <a:pt x="19" y="59"/>
                      </a:lnTo>
                      <a:lnTo>
                        <a:pt x="17" y="59"/>
                      </a:lnTo>
                      <a:lnTo>
                        <a:pt x="17" y="59"/>
                      </a:lnTo>
                      <a:lnTo>
                        <a:pt x="17" y="59"/>
                      </a:lnTo>
                      <a:lnTo>
                        <a:pt x="16" y="59"/>
                      </a:lnTo>
                      <a:lnTo>
                        <a:pt x="13" y="58"/>
                      </a:lnTo>
                      <a:lnTo>
                        <a:pt x="13" y="58"/>
                      </a:lnTo>
                      <a:lnTo>
                        <a:pt x="13" y="57"/>
                      </a:lnTo>
                      <a:lnTo>
                        <a:pt x="12" y="56"/>
                      </a:lnTo>
                      <a:lnTo>
                        <a:pt x="11" y="56"/>
                      </a:lnTo>
                      <a:lnTo>
                        <a:pt x="11" y="55"/>
                      </a:lnTo>
                      <a:lnTo>
                        <a:pt x="11" y="55"/>
                      </a:lnTo>
                      <a:lnTo>
                        <a:pt x="11" y="54"/>
                      </a:lnTo>
                      <a:lnTo>
                        <a:pt x="12" y="53"/>
                      </a:lnTo>
                      <a:lnTo>
                        <a:pt x="12" y="52"/>
                      </a:lnTo>
                      <a:lnTo>
                        <a:pt x="13" y="52"/>
                      </a:lnTo>
                      <a:lnTo>
                        <a:pt x="13" y="52"/>
                      </a:lnTo>
                      <a:lnTo>
                        <a:pt x="14" y="51"/>
                      </a:lnTo>
                      <a:lnTo>
                        <a:pt x="14" y="51"/>
                      </a:lnTo>
                      <a:lnTo>
                        <a:pt x="16" y="50"/>
                      </a:lnTo>
                      <a:lnTo>
                        <a:pt x="16" y="50"/>
                      </a:lnTo>
                      <a:lnTo>
                        <a:pt x="17" y="50"/>
                      </a:lnTo>
                      <a:lnTo>
                        <a:pt x="18" y="50"/>
                      </a:lnTo>
                      <a:lnTo>
                        <a:pt x="18" y="50"/>
                      </a:lnTo>
                      <a:lnTo>
                        <a:pt x="19" y="50"/>
                      </a:lnTo>
                      <a:lnTo>
                        <a:pt x="19" y="50"/>
                      </a:lnTo>
                      <a:lnTo>
                        <a:pt x="19" y="50"/>
                      </a:lnTo>
                      <a:lnTo>
                        <a:pt x="19" y="50"/>
                      </a:lnTo>
                      <a:lnTo>
                        <a:pt x="19" y="50"/>
                      </a:lnTo>
                      <a:lnTo>
                        <a:pt x="18" y="50"/>
                      </a:lnTo>
                      <a:lnTo>
                        <a:pt x="18" y="50"/>
                      </a:lnTo>
                      <a:lnTo>
                        <a:pt x="18" y="50"/>
                      </a:lnTo>
                      <a:lnTo>
                        <a:pt x="17" y="49"/>
                      </a:lnTo>
                      <a:lnTo>
                        <a:pt x="17" y="49"/>
                      </a:lnTo>
                      <a:lnTo>
                        <a:pt x="16" y="49"/>
                      </a:lnTo>
                      <a:lnTo>
                        <a:pt x="15" y="48"/>
                      </a:lnTo>
                      <a:lnTo>
                        <a:pt x="15" y="48"/>
                      </a:lnTo>
                      <a:lnTo>
                        <a:pt x="14" y="48"/>
                      </a:lnTo>
                      <a:lnTo>
                        <a:pt x="14" y="48"/>
                      </a:lnTo>
                      <a:lnTo>
                        <a:pt x="14" y="48"/>
                      </a:lnTo>
                      <a:lnTo>
                        <a:pt x="14" y="47"/>
                      </a:lnTo>
                      <a:lnTo>
                        <a:pt x="14" y="47"/>
                      </a:lnTo>
                      <a:lnTo>
                        <a:pt x="14" y="46"/>
                      </a:lnTo>
                      <a:lnTo>
                        <a:pt x="14" y="46"/>
                      </a:lnTo>
                      <a:lnTo>
                        <a:pt x="15" y="46"/>
                      </a:lnTo>
                      <a:lnTo>
                        <a:pt x="15" y="46"/>
                      </a:lnTo>
                      <a:lnTo>
                        <a:pt x="15" y="46"/>
                      </a:lnTo>
                      <a:lnTo>
                        <a:pt x="15" y="46"/>
                      </a:lnTo>
                      <a:lnTo>
                        <a:pt x="14" y="46"/>
                      </a:lnTo>
                      <a:lnTo>
                        <a:pt x="14" y="45"/>
                      </a:lnTo>
                      <a:lnTo>
                        <a:pt x="14" y="45"/>
                      </a:lnTo>
                      <a:lnTo>
                        <a:pt x="12" y="45"/>
                      </a:lnTo>
                      <a:lnTo>
                        <a:pt x="12" y="45"/>
                      </a:lnTo>
                      <a:lnTo>
                        <a:pt x="10" y="44"/>
                      </a:lnTo>
                      <a:lnTo>
                        <a:pt x="10" y="44"/>
                      </a:lnTo>
                      <a:lnTo>
                        <a:pt x="9" y="43"/>
                      </a:lnTo>
                      <a:lnTo>
                        <a:pt x="9" y="43"/>
                      </a:lnTo>
                      <a:lnTo>
                        <a:pt x="9" y="42"/>
                      </a:lnTo>
                      <a:lnTo>
                        <a:pt x="9" y="42"/>
                      </a:lnTo>
                      <a:lnTo>
                        <a:pt x="9" y="42"/>
                      </a:lnTo>
                      <a:lnTo>
                        <a:pt x="9" y="42"/>
                      </a:lnTo>
                      <a:lnTo>
                        <a:pt x="9" y="41"/>
                      </a:lnTo>
                      <a:lnTo>
                        <a:pt x="9" y="41"/>
                      </a:lnTo>
                      <a:lnTo>
                        <a:pt x="8" y="41"/>
                      </a:lnTo>
                      <a:lnTo>
                        <a:pt x="7" y="41"/>
                      </a:lnTo>
                      <a:lnTo>
                        <a:pt x="7" y="41"/>
                      </a:lnTo>
                      <a:lnTo>
                        <a:pt x="5" y="40"/>
                      </a:lnTo>
                      <a:lnTo>
                        <a:pt x="4" y="40"/>
                      </a:lnTo>
                      <a:lnTo>
                        <a:pt x="3" y="39"/>
                      </a:lnTo>
                      <a:lnTo>
                        <a:pt x="3" y="39"/>
                      </a:lnTo>
                      <a:lnTo>
                        <a:pt x="2" y="39"/>
                      </a:lnTo>
                      <a:lnTo>
                        <a:pt x="1" y="38"/>
                      </a:lnTo>
                      <a:lnTo>
                        <a:pt x="0" y="37"/>
                      </a:lnTo>
                      <a:lnTo>
                        <a:pt x="0" y="36"/>
                      </a:lnTo>
                      <a:lnTo>
                        <a:pt x="0" y="36"/>
                      </a:lnTo>
                      <a:lnTo>
                        <a:pt x="0" y="35"/>
                      </a:lnTo>
                      <a:lnTo>
                        <a:pt x="0" y="34"/>
                      </a:lnTo>
                      <a:lnTo>
                        <a:pt x="1" y="33"/>
                      </a:lnTo>
                      <a:lnTo>
                        <a:pt x="2" y="32"/>
                      </a:lnTo>
                      <a:lnTo>
                        <a:pt x="2" y="32"/>
                      </a:lnTo>
                      <a:lnTo>
                        <a:pt x="2" y="31"/>
                      </a:lnTo>
                      <a:lnTo>
                        <a:pt x="4" y="31"/>
                      </a:lnTo>
                      <a:lnTo>
                        <a:pt x="5" y="30"/>
                      </a:lnTo>
                      <a:lnTo>
                        <a:pt x="5" y="30"/>
                      </a:lnTo>
                      <a:lnTo>
                        <a:pt x="7" y="29"/>
                      </a:lnTo>
                      <a:lnTo>
                        <a:pt x="8" y="29"/>
                      </a:lnTo>
                      <a:lnTo>
                        <a:pt x="8" y="29"/>
                      </a:lnTo>
                      <a:lnTo>
                        <a:pt x="9" y="29"/>
                      </a:lnTo>
                      <a:lnTo>
                        <a:pt x="10" y="29"/>
                      </a:lnTo>
                      <a:lnTo>
                        <a:pt x="11" y="29"/>
                      </a:lnTo>
                      <a:lnTo>
                        <a:pt x="11" y="29"/>
                      </a:lnTo>
                      <a:lnTo>
                        <a:pt x="11" y="29"/>
                      </a:lnTo>
                      <a:lnTo>
                        <a:pt x="11" y="29"/>
                      </a:lnTo>
                      <a:lnTo>
                        <a:pt x="11" y="29"/>
                      </a:lnTo>
                      <a:lnTo>
                        <a:pt x="11" y="29"/>
                      </a:lnTo>
                      <a:lnTo>
                        <a:pt x="11" y="29"/>
                      </a:lnTo>
                      <a:lnTo>
                        <a:pt x="10" y="28"/>
                      </a:lnTo>
                      <a:lnTo>
                        <a:pt x="9" y="28"/>
                      </a:lnTo>
                      <a:lnTo>
                        <a:pt x="8" y="27"/>
                      </a:lnTo>
                      <a:lnTo>
                        <a:pt x="8" y="27"/>
                      </a:lnTo>
                      <a:lnTo>
                        <a:pt x="8" y="26"/>
                      </a:lnTo>
                      <a:lnTo>
                        <a:pt x="7" y="25"/>
                      </a:lnTo>
                      <a:lnTo>
                        <a:pt x="7" y="25"/>
                      </a:lnTo>
                      <a:lnTo>
                        <a:pt x="8" y="25"/>
                      </a:lnTo>
                      <a:lnTo>
                        <a:pt x="8" y="24"/>
                      </a:lnTo>
                      <a:lnTo>
                        <a:pt x="9" y="24"/>
                      </a:lnTo>
                      <a:lnTo>
                        <a:pt x="9" y="23"/>
                      </a:lnTo>
                      <a:lnTo>
                        <a:pt x="11" y="23"/>
                      </a:lnTo>
                      <a:lnTo>
                        <a:pt x="12" y="23"/>
                      </a:lnTo>
                      <a:lnTo>
                        <a:pt x="12" y="23"/>
                      </a:lnTo>
                      <a:lnTo>
                        <a:pt x="13" y="23"/>
                      </a:lnTo>
                      <a:lnTo>
                        <a:pt x="13" y="23"/>
                      </a:lnTo>
                      <a:lnTo>
                        <a:pt x="13" y="23"/>
                      </a:lnTo>
                      <a:lnTo>
                        <a:pt x="13" y="22"/>
                      </a:lnTo>
                      <a:lnTo>
                        <a:pt x="13" y="22"/>
                      </a:lnTo>
                      <a:lnTo>
                        <a:pt x="13" y="21"/>
                      </a:lnTo>
                      <a:lnTo>
                        <a:pt x="13" y="21"/>
                      </a:lnTo>
                      <a:lnTo>
                        <a:pt x="13" y="21"/>
                      </a:lnTo>
                      <a:lnTo>
                        <a:pt x="14" y="21"/>
                      </a:lnTo>
                      <a:lnTo>
                        <a:pt x="14" y="21"/>
                      </a:lnTo>
                      <a:lnTo>
                        <a:pt x="15" y="21"/>
                      </a:lnTo>
                      <a:lnTo>
                        <a:pt x="16" y="21"/>
                      </a:lnTo>
                      <a:lnTo>
                        <a:pt x="16" y="21"/>
                      </a:lnTo>
                      <a:lnTo>
                        <a:pt x="16" y="21"/>
                      </a:lnTo>
                      <a:lnTo>
                        <a:pt x="16" y="21"/>
                      </a:lnTo>
                      <a:lnTo>
                        <a:pt x="16" y="21"/>
                      </a:lnTo>
                      <a:lnTo>
                        <a:pt x="16" y="21"/>
                      </a:lnTo>
                      <a:lnTo>
                        <a:pt x="14" y="19"/>
                      </a:lnTo>
                      <a:lnTo>
                        <a:pt x="14" y="17"/>
                      </a:lnTo>
                      <a:lnTo>
                        <a:pt x="14" y="16"/>
                      </a:lnTo>
                      <a:lnTo>
                        <a:pt x="14" y="16"/>
                      </a:lnTo>
                      <a:lnTo>
                        <a:pt x="14" y="15"/>
                      </a:lnTo>
                      <a:lnTo>
                        <a:pt x="14" y="14"/>
                      </a:lnTo>
                      <a:lnTo>
                        <a:pt x="15" y="13"/>
                      </a:lnTo>
                      <a:lnTo>
                        <a:pt x="16" y="12"/>
                      </a:lnTo>
                      <a:lnTo>
                        <a:pt x="16" y="12"/>
                      </a:lnTo>
                      <a:lnTo>
                        <a:pt x="18" y="11"/>
                      </a:lnTo>
                      <a:lnTo>
                        <a:pt x="19" y="11"/>
                      </a:lnTo>
                      <a:lnTo>
                        <a:pt x="20" y="11"/>
                      </a:lnTo>
                      <a:lnTo>
                        <a:pt x="22" y="11"/>
                      </a:lnTo>
                      <a:lnTo>
                        <a:pt x="22" y="11"/>
                      </a:lnTo>
                      <a:lnTo>
                        <a:pt x="23" y="11"/>
                      </a:lnTo>
                      <a:lnTo>
                        <a:pt x="25" y="12"/>
                      </a:lnTo>
                      <a:lnTo>
                        <a:pt x="25" y="12"/>
                      </a:lnTo>
                      <a:lnTo>
                        <a:pt x="26" y="13"/>
                      </a:lnTo>
                      <a:lnTo>
                        <a:pt x="26" y="13"/>
                      </a:lnTo>
                      <a:lnTo>
                        <a:pt x="26" y="13"/>
                      </a:lnTo>
                      <a:lnTo>
                        <a:pt x="26" y="13"/>
                      </a:lnTo>
                      <a:lnTo>
                        <a:pt x="27" y="13"/>
                      </a:lnTo>
                      <a:lnTo>
                        <a:pt x="27" y="13"/>
                      </a:lnTo>
                      <a:lnTo>
                        <a:pt x="27" y="13"/>
                      </a:lnTo>
                      <a:lnTo>
                        <a:pt x="27" y="12"/>
                      </a:lnTo>
                      <a:lnTo>
                        <a:pt x="27" y="12"/>
                      </a:lnTo>
                      <a:lnTo>
                        <a:pt x="27" y="11"/>
                      </a:lnTo>
                      <a:lnTo>
                        <a:pt x="28" y="10"/>
                      </a:lnTo>
                      <a:lnTo>
                        <a:pt x="29" y="9"/>
                      </a:lnTo>
                      <a:lnTo>
                        <a:pt x="29" y="9"/>
                      </a:lnTo>
                      <a:lnTo>
                        <a:pt x="30" y="8"/>
                      </a:lnTo>
                      <a:lnTo>
                        <a:pt x="31" y="7"/>
                      </a:lnTo>
                      <a:lnTo>
                        <a:pt x="32" y="7"/>
                      </a:lnTo>
                      <a:lnTo>
                        <a:pt x="34" y="6"/>
                      </a:lnTo>
                      <a:lnTo>
                        <a:pt x="34" y="6"/>
                      </a:lnTo>
                      <a:lnTo>
                        <a:pt x="35" y="6"/>
                      </a:lnTo>
                      <a:lnTo>
                        <a:pt x="36" y="6"/>
                      </a:lnTo>
                      <a:lnTo>
                        <a:pt x="37" y="7"/>
                      </a:lnTo>
                      <a:lnTo>
                        <a:pt x="38" y="7"/>
                      </a:lnTo>
                      <a:lnTo>
                        <a:pt x="38" y="7"/>
                      </a:lnTo>
                      <a:lnTo>
                        <a:pt x="39" y="7"/>
                      </a:lnTo>
                      <a:lnTo>
                        <a:pt x="39" y="7"/>
                      </a:lnTo>
                      <a:lnTo>
                        <a:pt x="39" y="7"/>
                      </a:lnTo>
                      <a:lnTo>
                        <a:pt x="39" y="7"/>
                      </a:lnTo>
                      <a:lnTo>
                        <a:pt x="39" y="8"/>
                      </a:lnTo>
                      <a:lnTo>
                        <a:pt x="39" y="8"/>
                      </a:lnTo>
                      <a:lnTo>
                        <a:pt x="39" y="8"/>
                      </a:lnTo>
                      <a:lnTo>
                        <a:pt x="39" y="8"/>
                      </a:lnTo>
                      <a:lnTo>
                        <a:pt x="40" y="8"/>
                      </a:lnTo>
                      <a:lnTo>
                        <a:pt x="40" y="8"/>
                      </a:lnTo>
                      <a:lnTo>
                        <a:pt x="40" y="8"/>
                      </a:lnTo>
                      <a:lnTo>
                        <a:pt x="40" y="8"/>
                      </a:lnTo>
                      <a:lnTo>
                        <a:pt x="40" y="8"/>
                      </a:lnTo>
                      <a:lnTo>
                        <a:pt x="40" y="8"/>
                      </a:lnTo>
                      <a:lnTo>
                        <a:pt x="40" y="7"/>
                      </a:lnTo>
                      <a:lnTo>
                        <a:pt x="40" y="7"/>
                      </a:lnTo>
                      <a:lnTo>
                        <a:pt x="41" y="7"/>
                      </a:lnTo>
                      <a:lnTo>
                        <a:pt x="41" y="7"/>
                      </a:lnTo>
                      <a:lnTo>
                        <a:pt x="42" y="8"/>
                      </a:lnTo>
                      <a:lnTo>
                        <a:pt x="42" y="8"/>
                      </a:lnTo>
                      <a:lnTo>
                        <a:pt x="42" y="8"/>
                      </a:lnTo>
                      <a:lnTo>
                        <a:pt x="42" y="8"/>
                      </a:lnTo>
                      <a:lnTo>
                        <a:pt x="43" y="8"/>
                      </a:lnTo>
                      <a:lnTo>
                        <a:pt x="43" y="8"/>
                      </a:lnTo>
                      <a:lnTo>
                        <a:pt x="43" y="8"/>
                      </a:lnTo>
                      <a:lnTo>
                        <a:pt x="45" y="8"/>
                      </a:lnTo>
                      <a:lnTo>
                        <a:pt x="45" y="8"/>
                      </a:lnTo>
                      <a:lnTo>
                        <a:pt x="46" y="8"/>
                      </a:lnTo>
                      <a:lnTo>
                        <a:pt x="46" y="8"/>
                      </a:lnTo>
                      <a:lnTo>
                        <a:pt x="47" y="8"/>
                      </a:lnTo>
                      <a:lnTo>
                        <a:pt x="48" y="8"/>
                      </a:lnTo>
                      <a:lnTo>
                        <a:pt x="48" y="8"/>
                      </a:lnTo>
                      <a:lnTo>
                        <a:pt x="49" y="8"/>
                      </a:lnTo>
                      <a:lnTo>
                        <a:pt x="50" y="9"/>
                      </a:lnTo>
                      <a:lnTo>
                        <a:pt x="50" y="9"/>
                      </a:lnTo>
                      <a:lnTo>
                        <a:pt x="50" y="9"/>
                      </a:lnTo>
                      <a:lnTo>
                        <a:pt x="50" y="9"/>
                      </a:lnTo>
                      <a:lnTo>
                        <a:pt x="50" y="9"/>
                      </a:lnTo>
                      <a:lnTo>
                        <a:pt x="50" y="9"/>
                      </a:lnTo>
                      <a:lnTo>
                        <a:pt x="49" y="8"/>
                      </a:lnTo>
                      <a:lnTo>
                        <a:pt x="49" y="6"/>
                      </a:lnTo>
                      <a:lnTo>
                        <a:pt x="49" y="6"/>
                      </a:lnTo>
                      <a:lnTo>
                        <a:pt x="49" y="6"/>
                      </a:lnTo>
                      <a:lnTo>
                        <a:pt x="49" y="5"/>
                      </a:lnTo>
                      <a:lnTo>
                        <a:pt x="49" y="4"/>
                      </a:lnTo>
                      <a:lnTo>
                        <a:pt x="49" y="3"/>
                      </a:lnTo>
                      <a:lnTo>
                        <a:pt x="49" y="3"/>
                      </a:lnTo>
                      <a:lnTo>
                        <a:pt x="51" y="2"/>
                      </a:lnTo>
                      <a:lnTo>
                        <a:pt x="52" y="1"/>
                      </a:lnTo>
                      <a:lnTo>
                        <a:pt x="54" y="1"/>
                      </a:lnTo>
                      <a:lnTo>
                        <a:pt x="55" y="0"/>
                      </a:lnTo>
                      <a:lnTo>
                        <a:pt x="55" y="0"/>
                      </a:lnTo>
                      <a:lnTo>
                        <a:pt x="57" y="0"/>
                      </a:lnTo>
                      <a:lnTo>
                        <a:pt x="58" y="1"/>
                      </a:lnTo>
                      <a:lnTo>
                        <a:pt x="60" y="1"/>
                      </a:lnTo>
                      <a:lnTo>
                        <a:pt x="61" y="2"/>
                      </a:lnTo>
                      <a:lnTo>
                        <a:pt x="61" y="2"/>
                      </a:lnTo>
                      <a:lnTo>
                        <a:pt x="62" y="3"/>
                      </a:lnTo>
                      <a:lnTo>
                        <a:pt x="62" y="4"/>
                      </a:lnTo>
                      <a:lnTo>
                        <a:pt x="62" y="5"/>
                      </a:lnTo>
                      <a:lnTo>
                        <a:pt x="62" y="6"/>
                      </a:lnTo>
                      <a:lnTo>
                        <a:pt x="62" y="6"/>
                      </a:lnTo>
                      <a:lnTo>
                        <a:pt x="62" y="7"/>
                      </a:lnTo>
                      <a:lnTo>
                        <a:pt x="62" y="7"/>
                      </a:lnTo>
                      <a:lnTo>
                        <a:pt x="61" y="8"/>
                      </a:lnTo>
                      <a:lnTo>
                        <a:pt x="61" y="8"/>
                      </a:lnTo>
                      <a:lnTo>
                        <a:pt x="61" y="8"/>
                      </a:lnTo>
                      <a:lnTo>
                        <a:pt x="61" y="8"/>
                      </a:lnTo>
                      <a:lnTo>
                        <a:pt x="61" y="8"/>
                      </a:lnTo>
                      <a:lnTo>
                        <a:pt x="62" y="8"/>
                      </a:lnTo>
                      <a:lnTo>
                        <a:pt x="62" y="8"/>
                      </a:lnTo>
                      <a:lnTo>
                        <a:pt x="62" y="8"/>
                      </a:lnTo>
                      <a:lnTo>
                        <a:pt x="62" y="8"/>
                      </a:lnTo>
                      <a:lnTo>
                        <a:pt x="63" y="8"/>
                      </a:lnTo>
                      <a:lnTo>
                        <a:pt x="64" y="8"/>
                      </a:lnTo>
                      <a:lnTo>
                        <a:pt x="65" y="9"/>
                      </a:lnTo>
                      <a:lnTo>
                        <a:pt x="65" y="9"/>
                      </a:lnTo>
                      <a:lnTo>
                        <a:pt x="65" y="9"/>
                      </a:lnTo>
                      <a:lnTo>
                        <a:pt x="66" y="10"/>
                      </a:lnTo>
                      <a:lnTo>
                        <a:pt x="66" y="11"/>
                      </a:lnTo>
                      <a:lnTo>
                        <a:pt x="66" y="11"/>
                      </a:lnTo>
                      <a:lnTo>
                        <a:pt x="66" y="12"/>
                      </a:lnTo>
                      <a:lnTo>
                        <a:pt x="66" y="12"/>
                      </a:lnTo>
                      <a:lnTo>
                        <a:pt x="66" y="12"/>
                      </a:lnTo>
                      <a:lnTo>
                        <a:pt x="66"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18" name="Freeform 1254">
                  <a:extLst>
                    <a:ext uri="{FF2B5EF4-FFF2-40B4-BE49-F238E27FC236}">
                      <a16:creationId xmlns:a16="http://schemas.microsoft.com/office/drawing/2014/main" id="{B4337A14-8B0F-48A1-84EC-15FF0407341B}"/>
                    </a:ext>
                  </a:extLst>
                </p:cNvPr>
                <p:cNvSpPr>
                  <a:spLocks/>
                </p:cNvSpPr>
                <p:nvPr/>
              </p:nvSpPr>
              <p:spPr bwMode="auto">
                <a:xfrm>
                  <a:off x="3211" y="1393"/>
                  <a:ext cx="66" cy="66"/>
                </a:xfrm>
                <a:custGeom>
                  <a:avLst/>
                  <a:gdLst>
                    <a:gd name="T0" fmla="*/ 63 w 66"/>
                    <a:gd name="T1" fmla="*/ 8 h 66"/>
                    <a:gd name="T2" fmla="*/ 61 w 66"/>
                    <a:gd name="T3" fmla="*/ 2 h 66"/>
                    <a:gd name="T4" fmla="*/ 49 w 66"/>
                    <a:gd name="T5" fmla="*/ 3 h 66"/>
                    <a:gd name="T6" fmla="*/ 49 w 66"/>
                    <a:gd name="T7" fmla="*/ 8 h 66"/>
                    <a:gd name="T8" fmla="*/ 43 w 66"/>
                    <a:gd name="T9" fmla="*/ 8 h 66"/>
                    <a:gd name="T10" fmla="*/ 39 w 66"/>
                    <a:gd name="T11" fmla="*/ 7 h 66"/>
                    <a:gd name="T12" fmla="*/ 32 w 66"/>
                    <a:gd name="T13" fmla="*/ 7 h 66"/>
                    <a:gd name="T14" fmla="*/ 26 w 66"/>
                    <a:gd name="T15" fmla="*/ 11 h 66"/>
                    <a:gd name="T16" fmla="*/ 22 w 66"/>
                    <a:gd name="T17" fmla="*/ 11 h 66"/>
                    <a:gd name="T18" fmla="*/ 13 w 66"/>
                    <a:gd name="T19" fmla="*/ 16 h 66"/>
                    <a:gd name="T20" fmla="*/ 13 w 66"/>
                    <a:gd name="T21" fmla="*/ 21 h 66"/>
                    <a:gd name="T22" fmla="*/ 9 w 66"/>
                    <a:gd name="T23" fmla="*/ 23 h 66"/>
                    <a:gd name="T24" fmla="*/ 8 w 66"/>
                    <a:gd name="T25" fmla="*/ 27 h 66"/>
                    <a:gd name="T26" fmla="*/ 5 w 66"/>
                    <a:gd name="T27" fmla="*/ 29 h 66"/>
                    <a:gd name="T28" fmla="*/ 0 w 66"/>
                    <a:gd name="T29" fmla="*/ 36 h 66"/>
                    <a:gd name="T30" fmla="*/ 8 w 66"/>
                    <a:gd name="T31" fmla="*/ 41 h 66"/>
                    <a:gd name="T32" fmla="*/ 9 w 66"/>
                    <a:gd name="T33" fmla="*/ 43 h 66"/>
                    <a:gd name="T34" fmla="*/ 14 w 66"/>
                    <a:gd name="T35" fmla="*/ 46 h 66"/>
                    <a:gd name="T36" fmla="*/ 16 w 66"/>
                    <a:gd name="T37" fmla="*/ 49 h 66"/>
                    <a:gd name="T38" fmla="*/ 12 w 66"/>
                    <a:gd name="T39" fmla="*/ 52 h 66"/>
                    <a:gd name="T40" fmla="*/ 12 w 66"/>
                    <a:gd name="T41" fmla="*/ 57 h 66"/>
                    <a:gd name="T42" fmla="*/ 19 w 66"/>
                    <a:gd name="T43" fmla="*/ 59 h 66"/>
                    <a:gd name="T44" fmla="*/ 21 w 66"/>
                    <a:gd name="T45" fmla="*/ 59 h 66"/>
                    <a:gd name="T46" fmla="*/ 23 w 66"/>
                    <a:gd name="T47" fmla="*/ 62 h 66"/>
                    <a:gd name="T48" fmla="*/ 26 w 66"/>
                    <a:gd name="T49" fmla="*/ 64 h 66"/>
                    <a:gd name="T50" fmla="*/ 34 w 66"/>
                    <a:gd name="T51" fmla="*/ 66 h 66"/>
                    <a:gd name="T52" fmla="*/ 37 w 66"/>
                    <a:gd name="T53" fmla="*/ 61 h 66"/>
                    <a:gd name="T54" fmla="*/ 36 w 66"/>
                    <a:gd name="T55" fmla="*/ 65 h 66"/>
                    <a:gd name="T56" fmla="*/ 28 w 66"/>
                    <a:gd name="T57" fmla="*/ 65 h 66"/>
                    <a:gd name="T58" fmla="*/ 27 w 66"/>
                    <a:gd name="T59" fmla="*/ 62 h 66"/>
                    <a:gd name="T60" fmla="*/ 24 w 66"/>
                    <a:gd name="T61" fmla="*/ 61 h 66"/>
                    <a:gd name="T62" fmla="*/ 24 w 66"/>
                    <a:gd name="T63" fmla="*/ 60 h 66"/>
                    <a:gd name="T64" fmla="*/ 21 w 66"/>
                    <a:gd name="T65" fmla="*/ 58 h 66"/>
                    <a:gd name="T66" fmla="*/ 16 w 66"/>
                    <a:gd name="T67" fmla="*/ 59 h 66"/>
                    <a:gd name="T68" fmla="*/ 12 w 66"/>
                    <a:gd name="T69" fmla="*/ 53 h 66"/>
                    <a:gd name="T70" fmla="*/ 18 w 66"/>
                    <a:gd name="T71" fmla="*/ 50 h 66"/>
                    <a:gd name="T72" fmla="*/ 18 w 66"/>
                    <a:gd name="T73" fmla="*/ 50 h 66"/>
                    <a:gd name="T74" fmla="*/ 14 w 66"/>
                    <a:gd name="T75" fmla="*/ 47 h 66"/>
                    <a:gd name="T76" fmla="*/ 14 w 66"/>
                    <a:gd name="T77" fmla="*/ 45 h 66"/>
                    <a:gd name="T78" fmla="*/ 9 w 66"/>
                    <a:gd name="T79" fmla="*/ 42 h 66"/>
                    <a:gd name="T80" fmla="*/ 4 w 66"/>
                    <a:gd name="T81" fmla="*/ 40 h 66"/>
                    <a:gd name="T82" fmla="*/ 0 w 66"/>
                    <a:gd name="T83" fmla="*/ 34 h 66"/>
                    <a:gd name="T84" fmla="*/ 8 w 66"/>
                    <a:gd name="T85" fmla="*/ 29 h 66"/>
                    <a:gd name="T86" fmla="*/ 11 w 66"/>
                    <a:gd name="T87" fmla="*/ 29 h 66"/>
                    <a:gd name="T88" fmla="*/ 8 w 66"/>
                    <a:gd name="T89" fmla="*/ 25 h 66"/>
                    <a:gd name="T90" fmla="*/ 13 w 66"/>
                    <a:gd name="T91" fmla="*/ 23 h 66"/>
                    <a:gd name="T92" fmla="*/ 16 w 66"/>
                    <a:gd name="T93" fmla="*/ 21 h 66"/>
                    <a:gd name="T94" fmla="*/ 14 w 66"/>
                    <a:gd name="T95" fmla="*/ 16 h 66"/>
                    <a:gd name="T96" fmla="*/ 22 w 66"/>
                    <a:gd name="T97" fmla="*/ 11 h 66"/>
                    <a:gd name="T98" fmla="*/ 27 w 66"/>
                    <a:gd name="T99" fmla="*/ 13 h 66"/>
                    <a:gd name="T100" fmla="*/ 30 w 66"/>
                    <a:gd name="T101" fmla="*/ 8 h 66"/>
                    <a:gd name="T102" fmla="*/ 38 w 66"/>
                    <a:gd name="T103" fmla="*/ 7 h 66"/>
                    <a:gd name="T104" fmla="*/ 40 w 66"/>
                    <a:gd name="T105" fmla="*/ 8 h 66"/>
                    <a:gd name="T106" fmla="*/ 41 w 66"/>
                    <a:gd name="T107" fmla="*/ 7 h 66"/>
                    <a:gd name="T108" fmla="*/ 45 w 66"/>
                    <a:gd name="T109" fmla="*/ 8 h 66"/>
                    <a:gd name="T110" fmla="*/ 50 w 66"/>
                    <a:gd name="T111" fmla="*/ 9 h 66"/>
                    <a:gd name="T112" fmla="*/ 49 w 66"/>
                    <a:gd name="T113" fmla="*/ 4 h 66"/>
                    <a:gd name="T114" fmla="*/ 58 w 66"/>
                    <a:gd name="T115" fmla="*/ 1 h 66"/>
                    <a:gd name="T116" fmla="*/ 62 w 66"/>
                    <a:gd name="T117" fmla="*/ 7 h 66"/>
                    <a:gd name="T118" fmla="*/ 62 w 66"/>
                    <a:gd name="T119" fmla="*/ 8 h 66"/>
                    <a:gd name="T120" fmla="*/ 66 w 66"/>
                    <a:gd name="T121" fmla="*/ 1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66">
                      <a:moveTo>
                        <a:pt x="66" y="11"/>
                      </a:moveTo>
                      <a:lnTo>
                        <a:pt x="66" y="11"/>
                      </a:lnTo>
                      <a:lnTo>
                        <a:pt x="66" y="11"/>
                      </a:lnTo>
                      <a:lnTo>
                        <a:pt x="66" y="10"/>
                      </a:lnTo>
                      <a:lnTo>
                        <a:pt x="66" y="10"/>
                      </a:lnTo>
                      <a:lnTo>
                        <a:pt x="66" y="9"/>
                      </a:lnTo>
                      <a:lnTo>
                        <a:pt x="65" y="8"/>
                      </a:lnTo>
                      <a:lnTo>
                        <a:pt x="65" y="8"/>
                      </a:lnTo>
                      <a:lnTo>
                        <a:pt x="63" y="8"/>
                      </a:lnTo>
                      <a:lnTo>
                        <a:pt x="63" y="7"/>
                      </a:lnTo>
                      <a:lnTo>
                        <a:pt x="62" y="7"/>
                      </a:lnTo>
                      <a:lnTo>
                        <a:pt x="62" y="7"/>
                      </a:lnTo>
                      <a:lnTo>
                        <a:pt x="63" y="6"/>
                      </a:lnTo>
                      <a:lnTo>
                        <a:pt x="63" y="5"/>
                      </a:lnTo>
                      <a:lnTo>
                        <a:pt x="63" y="4"/>
                      </a:lnTo>
                      <a:lnTo>
                        <a:pt x="62" y="3"/>
                      </a:lnTo>
                      <a:lnTo>
                        <a:pt x="62" y="3"/>
                      </a:lnTo>
                      <a:lnTo>
                        <a:pt x="61" y="2"/>
                      </a:lnTo>
                      <a:lnTo>
                        <a:pt x="60" y="1"/>
                      </a:lnTo>
                      <a:lnTo>
                        <a:pt x="58" y="0"/>
                      </a:lnTo>
                      <a:lnTo>
                        <a:pt x="56" y="0"/>
                      </a:lnTo>
                      <a:lnTo>
                        <a:pt x="56" y="0"/>
                      </a:lnTo>
                      <a:lnTo>
                        <a:pt x="55" y="0"/>
                      </a:lnTo>
                      <a:lnTo>
                        <a:pt x="54" y="0"/>
                      </a:lnTo>
                      <a:lnTo>
                        <a:pt x="52" y="1"/>
                      </a:lnTo>
                      <a:lnTo>
                        <a:pt x="51" y="2"/>
                      </a:lnTo>
                      <a:lnTo>
                        <a:pt x="49" y="3"/>
                      </a:lnTo>
                      <a:lnTo>
                        <a:pt x="49" y="3"/>
                      </a:lnTo>
                      <a:lnTo>
                        <a:pt x="49" y="4"/>
                      </a:lnTo>
                      <a:lnTo>
                        <a:pt x="48" y="4"/>
                      </a:lnTo>
                      <a:lnTo>
                        <a:pt x="48" y="5"/>
                      </a:lnTo>
                      <a:lnTo>
                        <a:pt x="48" y="6"/>
                      </a:lnTo>
                      <a:lnTo>
                        <a:pt x="48" y="6"/>
                      </a:lnTo>
                      <a:lnTo>
                        <a:pt x="49" y="7"/>
                      </a:lnTo>
                      <a:lnTo>
                        <a:pt x="49" y="8"/>
                      </a:lnTo>
                      <a:lnTo>
                        <a:pt x="49" y="8"/>
                      </a:lnTo>
                      <a:lnTo>
                        <a:pt x="48" y="8"/>
                      </a:lnTo>
                      <a:lnTo>
                        <a:pt x="48" y="8"/>
                      </a:lnTo>
                      <a:lnTo>
                        <a:pt x="47" y="8"/>
                      </a:lnTo>
                      <a:lnTo>
                        <a:pt x="47" y="7"/>
                      </a:lnTo>
                      <a:lnTo>
                        <a:pt x="47" y="7"/>
                      </a:lnTo>
                      <a:lnTo>
                        <a:pt x="46" y="7"/>
                      </a:lnTo>
                      <a:lnTo>
                        <a:pt x="45" y="7"/>
                      </a:lnTo>
                      <a:lnTo>
                        <a:pt x="43" y="8"/>
                      </a:lnTo>
                      <a:lnTo>
                        <a:pt x="43" y="8"/>
                      </a:lnTo>
                      <a:lnTo>
                        <a:pt x="43" y="8"/>
                      </a:lnTo>
                      <a:lnTo>
                        <a:pt x="42" y="8"/>
                      </a:lnTo>
                      <a:lnTo>
                        <a:pt x="42" y="8"/>
                      </a:lnTo>
                      <a:lnTo>
                        <a:pt x="42" y="7"/>
                      </a:lnTo>
                      <a:lnTo>
                        <a:pt x="41" y="7"/>
                      </a:lnTo>
                      <a:lnTo>
                        <a:pt x="41" y="7"/>
                      </a:lnTo>
                      <a:lnTo>
                        <a:pt x="40" y="7"/>
                      </a:lnTo>
                      <a:lnTo>
                        <a:pt x="40" y="7"/>
                      </a:lnTo>
                      <a:lnTo>
                        <a:pt x="39" y="7"/>
                      </a:lnTo>
                      <a:lnTo>
                        <a:pt x="39" y="7"/>
                      </a:lnTo>
                      <a:lnTo>
                        <a:pt x="39" y="7"/>
                      </a:lnTo>
                      <a:lnTo>
                        <a:pt x="38" y="7"/>
                      </a:lnTo>
                      <a:lnTo>
                        <a:pt x="38" y="6"/>
                      </a:lnTo>
                      <a:lnTo>
                        <a:pt x="38" y="6"/>
                      </a:lnTo>
                      <a:lnTo>
                        <a:pt x="36" y="6"/>
                      </a:lnTo>
                      <a:lnTo>
                        <a:pt x="35" y="6"/>
                      </a:lnTo>
                      <a:lnTo>
                        <a:pt x="33" y="6"/>
                      </a:lnTo>
                      <a:lnTo>
                        <a:pt x="32" y="7"/>
                      </a:lnTo>
                      <a:lnTo>
                        <a:pt x="32" y="7"/>
                      </a:lnTo>
                      <a:lnTo>
                        <a:pt x="31" y="7"/>
                      </a:lnTo>
                      <a:lnTo>
                        <a:pt x="30" y="8"/>
                      </a:lnTo>
                      <a:lnTo>
                        <a:pt x="29" y="8"/>
                      </a:lnTo>
                      <a:lnTo>
                        <a:pt x="28" y="9"/>
                      </a:lnTo>
                      <a:lnTo>
                        <a:pt x="28" y="9"/>
                      </a:lnTo>
                      <a:lnTo>
                        <a:pt x="27" y="10"/>
                      </a:lnTo>
                      <a:lnTo>
                        <a:pt x="27" y="11"/>
                      </a:lnTo>
                      <a:lnTo>
                        <a:pt x="26" y="11"/>
                      </a:lnTo>
                      <a:lnTo>
                        <a:pt x="26" y="12"/>
                      </a:lnTo>
                      <a:lnTo>
                        <a:pt x="26" y="12"/>
                      </a:lnTo>
                      <a:lnTo>
                        <a:pt x="26" y="12"/>
                      </a:lnTo>
                      <a:lnTo>
                        <a:pt x="26" y="12"/>
                      </a:lnTo>
                      <a:lnTo>
                        <a:pt x="25" y="12"/>
                      </a:lnTo>
                      <a:lnTo>
                        <a:pt x="25" y="12"/>
                      </a:lnTo>
                      <a:lnTo>
                        <a:pt x="23" y="11"/>
                      </a:lnTo>
                      <a:lnTo>
                        <a:pt x="22" y="11"/>
                      </a:lnTo>
                      <a:lnTo>
                        <a:pt x="22" y="11"/>
                      </a:lnTo>
                      <a:lnTo>
                        <a:pt x="20" y="11"/>
                      </a:lnTo>
                      <a:lnTo>
                        <a:pt x="19" y="11"/>
                      </a:lnTo>
                      <a:lnTo>
                        <a:pt x="17" y="11"/>
                      </a:lnTo>
                      <a:lnTo>
                        <a:pt x="16" y="12"/>
                      </a:lnTo>
                      <a:lnTo>
                        <a:pt x="16" y="12"/>
                      </a:lnTo>
                      <a:lnTo>
                        <a:pt x="15" y="12"/>
                      </a:lnTo>
                      <a:lnTo>
                        <a:pt x="14" y="13"/>
                      </a:lnTo>
                      <a:lnTo>
                        <a:pt x="13" y="14"/>
                      </a:lnTo>
                      <a:lnTo>
                        <a:pt x="13" y="16"/>
                      </a:lnTo>
                      <a:lnTo>
                        <a:pt x="13" y="16"/>
                      </a:lnTo>
                      <a:lnTo>
                        <a:pt x="13" y="17"/>
                      </a:lnTo>
                      <a:lnTo>
                        <a:pt x="14" y="18"/>
                      </a:lnTo>
                      <a:lnTo>
                        <a:pt x="14" y="19"/>
                      </a:lnTo>
                      <a:lnTo>
                        <a:pt x="15" y="20"/>
                      </a:lnTo>
                      <a:lnTo>
                        <a:pt x="15" y="20"/>
                      </a:lnTo>
                      <a:lnTo>
                        <a:pt x="14" y="20"/>
                      </a:lnTo>
                      <a:lnTo>
                        <a:pt x="13" y="21"/>
                      </a:lnTo>
                      <a:lnTo>
                        <a:pt x="13" y="21"/>
                      </a:lnTo>
                      <a:lnTo>
                        <a:pt x="12" y="21"/>
                      </a:lnTo>
                      <a:lnTo>
                        <a:pt x="12" y="21"/>
                      </a:lnTo>
                      <a:lnTo>
                        <a:pt x="12" y="21"/>
                      </a:lnTo>
                      <a:lnTo>
                        <a:pt x="12" y="22"/>
                      </a:lnTo>
                      <a:lnTo>
                        <a:pt x="12" y="22"/>
                      </a:lnTo>
                      <a:lnTo>
                        <a:pt x="12" y="22"/>
                      </a:lnTo>
                      <a:lnTo>
                        <a:pt x="12" y="22"/>
                      </a:lnTo>
                      <a:lnTo>
                        <a:pt x="10" y="23"/>
                      </a:lnTo>
                      <a:lnTo>
                        <a:pt x="9" y="23"/>
                      </a:lnTo>
                      <a:lnTo>
                        <a:pt x="8" y="23"/>
                      </a:lnTo>
                      <a:lnTo>
                        <a:pt x="8" y="24"/>
                      </a:lnTo>
                      <a:lnTo>
                        <a:pt x="7" y="24"/>
                      </a:lnTo>
                      <a:lnTo>
                        <a:pt x="7" y="25"/>
                      </a:lnTo>
                      <a:lnTo>
                        <a:pt x="7" y="25"/>
                      </a:lnTo>
                      <a:lnTo>
                        <a:pt x="7" y="26"/>
                      </a:lnTo>
                      <a:lnTo>
                        <a:pt x="7" y="26"/>
                      </a:lnTo>
                      <a:lnTo>
                        <a:pt x="7" y="27"/>
                      </a:lnTo>
                      <a:lnTo>
                        <a:pt x="8" y="27"/>
                      </a:lnTo>
                      <a:lnTo>
                        <a:pt x="8" y="27"/>
                      </a:lnTo>
                      <a:lnTo>
                        <a:pt x="8" y="28"/>
                      </a:lnTo>
                      <a:lnTo>
                        <a:pt x="9" y="28"/>
                      </a:lnTo>
                      <a:lnTo>
                        <a:pt x="9" y="28"/>
                      </a:lnTo>
                      <a:lnTo>
                        <a:pt x="8" y="28"/>
                      </a:lnTo>
                      <a:lnTo>
                        <a:pt x="8" y="28"/>
                      </a:lnTo>
                      <a:lnTo>
                        <a:pt x="7" y="29"/>
                      </a:lnTo>
                      <a:lnTo>
                        <a:pt x="6" y="29"/>
                      </a:lnTo>
                      <a:lnTo>
                        <a:pt x="5" y="29"/>
                      </a:lnTo>
                      <a:lnTo>
                        <a:pt x="5" y="29"/>
                      </a:lnTo>
                      <a:lnTo>
                        <a:pt x="4" y="30"/>
                      </a:lnTo>
                      <a:lnTo>
                        <a:pt x="2" y="31"/>
                      </a:lnTo>
                      <a:lnTo>
                        <a:pt x="1" y="32"/>
                      </a:lnTo>
                      <a:lnTo>
                        <a:pt x="1" y="33"/>
                      </a:lnTo>
                      <a:lnTo>
                        <a:pt x="1" y="33"/>
                      </a:lnTo>
                      <a:lnTo>
                        <a:pt x="0" y="34"/>
                      </a:lnTo>
                      <a:lnTo>
                        <a:pt x="0" y="35"/>
                      </a:lnTo>
                      <a:lnTo>
                        <a:pt x="0" y="36"/>
                      </a:lnTo>
                      <a:lnTo>
                        <a:pt x="0" y="37"/>
                      </a:lnTo>
                      <a:lnTo>
                        <a:pt x="0" y="37"/>
                      </a:lnTo>
                      <a:lnTo>
                        <a:pt x="1" y="38"/>
                      </a:lnTo>
                      <a:lnTo>
                        <a:pt x="2" y="39"/>
                      </a:lnTo>
                      <a:lnTo>
                        <a:pt x="3" y="40"/>
                      </a:lnTo>
                      <a:lnTo>
                        <a:pt x="5" y="40"/>
                      </a:lnTo>
                      <a:lnTo>
                        <a:pt x="5" y="40"/>
                      </a:lnTo>
                      <a:lnTo>
                        <a:pt x="6" y="41"/>
                      </a:lnTo>
                      <a:lnTo>
                        <a:pt x="8" y="41"/>
                      </a:lnTo>
                      <a:lnTo>
                        <a:pt x="8" y="41"/>
                      </a:lnTo>
                      <a:lnTo>
                        <a:pt x="9" y="41"/>
                      </a:lnTo>
                      <a:lnTo>
                        <a:pt x="9" y="42"/>
                      </a:lnTo>
                      <a:lnTo>
                        <a:pt x="8" y="42"/>
                      </a:lnTo>
                      <a:lnTo>
                        <a:pt x="8" y="42"/>
                      </a:lnTo>
                      <a:lnTo>
                        <a:pt x="8" y="42"/>
                      </a:lnTo>
                      <a:lnTo>
                        <a:pt x="8" y="43"/>
                      </a:lnTo>
                      <a:lnTo>
                        <a:pt x="8" y="43"/>
                      </a:lnTo>
                      <a:lnTo>
                        <a:pt x="9" y="43"/>
                      </a:lnTo>
                      <a:lnTo>
                        <a:pt x="9" y="44"/>
                      </a:lnTo>
                      <a:lnTo>
                        <a:pt x="10" y="44"/>
                      </a:lnTo>
                      <a:lnTo>
                        <a:pt x="10" y="44"/>
                      </a:lnTo>
                      <a:lnTo>
                        <a:pt x="12" y="45"/>
                      </a:lnTo>
                      <a:lnTo>
                        <a:pt x="13" y="45"/>
                      </a:lnTo>
                      <a:lnTo>
                        <a:pt x="13" y="45"/>
                      </a:lnTo>
                      <a:lnTo>
                        <a:pt x="14" y="46"/>
                      </a:lnTo>
                      <a:lnTo>
                        <a:pt x="14" y="46"/>
                      </a:lnTo>
                      <a:lnTo>
                        <a:pt x="14" y="46"/>
                      </a:lnTo>
                      <a:lnTo>
                        <a:pt x="14" y="46"/>
                      </a:lnTo>
                      <a:lnTo>
                        <a:pt x="14" y="46"/>
                      </a:lnTo>
                      <a:lnTo>
                        <a:pt x="13" y="47"/>
                      </a:lnTo>
                      <a:lnTo>
                        <a:pt x="13" y="47"/>
                      </a:lnTo>
                      <a:lnTo>
                        <a:pt x="13" y="48"/>
                      </a:lnTo>
                      <a:lnTo>
                        <a:pt x="13" y="48"/>
                      </a:lnTo>
                      <a:lnTo>
                        <a:pt x="14" y="48"/>
                      </a:lnTo>
                      <a:lnTo>
                        <a:pt x="14" y="48"/>
                      </a:lnTo>
                      <a:lnTo>
                        <a:pt x="16" y="49"/>
                      </a:lnTo>
                      <a:lnTo>
                        <a:pt x="16" y="49"/>
                      </a:lnTo>
                      <a:lnTo>
                        <a:pt x="17" y="50"/>
                      </a:lnTo>
                      <a:lnTo>
                        <a:pt x="17" y="50"/>
                      </a:lnTo>
                      <a:lnTo>
                        <a:pt x="16" y="50"/>
                      </a:lnTo>
                      <a:lnTo>
                        <a:pt x="15" y="50"/>
                      </a:lnTo>
                      <a:lnTo>
                        <a:pt x="14" y="51"/>
                      </a:lnTo>
                      <a:lnTo>
                        <a:pt x="14" y="51"/>
                      </a:lnTo>
                      <a:lnTo>
                        <a:pt x="13" y="51"/>
                      </a:lnTo>
                      <a:lnTo>
                        <a:pt x="12" y="52"/>
                      </a:lnTo>
                      <a:lnTo>
                        <a:pt x="11" y="52"/>
                      </a:lnTo>
                      <a:lnTo>
                        <a:pt x="11" y="53"/>
                      </a:lnTo>
                      <a:lnTo>
                        <a:pt x="11" y="53"/>
                      </a:lnTo>
                      <a:lnTo>
                        <a:pt x="11" y="54"/>
                      </a:lnTo>
                      <a:lnTo>
                        <a:pt x="11" y="55"/>
                      </a:lnTo>
                      <a:lnTo>
                        <a:pt x="11" y="56"/>
                      </a:lnTo>
                      <a:lnTo>
                        <a:pt x="11" y="56"/>
                      </a:lnTo>
                      <a:lnTo>
                        <a:pt x="11" y="56"/>
                      </a:lnTo>
                      <a:lnTo>
                        <a:pt x="12" y="57"/>
                      </a:lnTo>
                      <a:lnTo>
                        <a:pt x="12" y="58"/>
                      </a:lnTo>
                      <a:lnTo>
                        <a:pt x="13" y="58"/>
                      </a:lnTo>
                      <a:lnTo>
                        <a:pt x="14" y="59"/>
                      </a:lnTo>
                      <a:lnTo>
                        <a:pt x="14" y="59"/>
                      </a:lnTo>
                      <a:lnTo>
                        <a:pt x="15" y="59"/>
                      </a:lnTo>
                      <a:lnTo>
                        <a:pt x="16" y="59"/>
                      </a:lnTo>
                      <a:lnTo>
                        <a:pt x="17" y="59"/>
                      </a:lnTo>
                      <a:lnTo>
                        <a:pt x="19" y="59"/>
                      </a:lnTo>
                      <a:lnTo>
                        <a:pt x="19" y="59"/>
                      </a:lnTo>
                      <a:lnTo>
                        <a:pt x="19" y="59"/>
                      </a:lnTo>
                      <a:lnTo>
                        <a:pt x="19" y="59"/>
                      </a:lnTo>
                      <a:lnTo>
                        <a:pt x="20" y="59"/>
                      </a:lnTo>
                      <a:lnTo>
                        <a:pt x="21" y="58"/>
                      </a:lnTo>
                      <a:lnTo>
                        <a:pt x="21" y="59"/>
                      </a:lnTo>
                      <a:lnTo>
                        <a:pt x="21" y="59"/>
                      </a:lnTo>
                      <a:lnTo>
                        <a:pt x="21" y="59"/>
                      </a:lnTo>
                      <a:lnTo>
                        <a:pt x="21" y="59"/>
                      </a:lnTo>
                      <a:lnTo>
                        <a:pt x="21" y="59"/>
                      </a:lnTo>
                      <a:lnTo>
                        <a:pt x="21" y="60"/>
                      </a:lnTo>
                      <a:lnTo>
                        <a:pt x="21" y="60"/>
                      </a:lnTo>
                      <a:lnTo>
                        <a:pt x="22" y="60"/>
                      </a:lnTo>
                      <a:lnTo>
                        <a:pt x="23" y="60"/>
                      </a:lnTo>
                      <a:lnTo>
                        <a:pt x="23" y="61"/>
                      </a:lnTo>
                      <a:lnTo>
                        <a:pt x="23" y="61"/>
                      </a:lnTo>
                      <a:lnTo>
                        <a:pt x="23" y="61"/>
                      </a:lnTo>
                      <a:lnTo>
                        <a:pt x="23" y="61"/>
                      </a:lnTo>
                      <a:lnTo>
                        <a:pt x="23" y="62"/>
                      </a:lnTo>
                      <a:lnTo>
                        <a:pt x="23" y="62"/>
                      </a:lnTo>
                      <a:lnTo>
                        <a:pt x="24" y="62"/>
                      </a:lnTo>
                      <a:lnTo>
                        <a:pt x="25" y="62"/>
                      </a:lnTo>
                      <a:lnTo>
                        <a:pt x="25" y="62"/>
                      </a:lnTo>
                      <a:lnTo>
                        <a:pt x="26" y="62"/>
                      </a:lnTo>
                      <a:lnTo>
                        <a:pt x="26" y="62"/>
                      </a:lnTo>
                      <a:lnTo>
                        <a:pt x="26" y="63"/>
                      </a:lnTo>
                      <a:lnTo>
                        <a:pt x="26" y="63"/>
                      </a:lnTo>
                      <a:lnTo>
                        <a:pt x="26" y="64"/>
                      </a:lnTo>
                      <a:lnTo>
                        <a:pt x="27" y="65"/>
                      </a:lnTo>
                      <a:lnTo>
                        <a:pt x="27" y="65"/>
                      </a:lnTo>
                      <a:lnTo>
                        <a:pt x="28" y="65"/>
                      </a:lnTo>
                      <a:lnTo>
                        <a:pt x="29" y="66"/>
                      </a:lnTo>
                      <a:lnTo>
                        <a:pt x="30" y="66"/>
                      </a:lnTo>
                      <a:lnTo>
                        <a:pt x="31" y="66"/>
                      </a:lnTo>
                      <a:lnTo>
                        <a:pt x="31" y="66"/>
                      </a:lnTo>
                      <a:lnTo>
                        <a:pt x="33" y="66"/>
                      </a:lnTo>
                      <a:lnTo>
                        <a:pt x="34" y="66"/>
                      </a:lnTo>
                      <a:lnTo>
                        <a:pt x="35" y="65"/>
                      </a:lnTo>
                      <a:lnTo>
                        <a:pt x="36" y="65"/>
                      </a:lnTo>
                      <a:lnTo>
                        <a:pt x="36" y="65"/>
                      </a:lnTo>
                      <a:lnTo>
                        <a:pt x="37" y="64"/>
                      </a:lnTo>
                      <a:lnTo>
                        <a:pt x="38" y="62"/>
                      </a:lnTo>
                      <a:lnTo>
                        <a:pt x="38" y="62"/>
                      </a:lnTo>
                      <a:lnTo>
                        <a:pt x="38" y="62"/>
                      </a:lnTo>
                      <a:lnTo>
                        <a:pt x="38" y="62"/>
                      </a:lnTo>
                      <a:lnTo>
                        <a:pt x="37" y="61"/>
                      </a:lnTo>
                      <a:lnTo>
                        <a:pt x="37" y="61"/>
                      </a:lnTo>
                      <a:lnTo>
                        <a:pt x="37" y="61"/>
                      </a:lnTo>
                      <a:lnTo>
                        <a:pt x="37" y="61"/>
                      </a:lnTo>
                      <a:lnTo>
                        <a:pt x="38" y="62"/>
                      </a:lnTo>
                      <a:lnTo>
                        <a:pt x="38" y="62"/>
                      </a:lnTo>
                      <a:lnTo>
                        <a:pt x="38" y="63"/>
                      </a:lnTo>
                      <a:lnTo>
                        <a:pt x="37" y="64"/>
                      </a:lnTo>
                      <a:lnTo>
                        <a:pt x="37" y="64"/>
                      </a:lnTo>
                      <a:lnTo>
                        <a:pt x="36" y="65"/>
                      </a:lnTo>
                      <a:lnTo>
                        <a:pt x="35" y="65"/>
                      </a:lnTo>
                      <a:lnTo>
                        <a:pt x="35" y="65"/>
                      </a:lnTo>
                      <a:lnTo>
                        <a:pt x="34" y="65"/>
                      </a:lnTo>
                      <a:lnTo>
                        <a:pt x="34" y="66"/>
                      </a:lnTo>
                      <a:lnTo>
                        <a:pt x="31" y="66"/>
                      </a:lnTo>
                      <a:lnTo>
                        <a:pt x="31" y="66"/>
                      </a:lnTo>
                      <a:lnTo>
                        <a:pt x="30" y="66"/>
                      </a:lnTo>
                      <a:lnTo>
                        <a:pt x="29" y="66"/>
                      </a:lnTo>
                      <a:lnTo>
                        <a:pt x="28" y="65"/>
                      </a:lnTo>
                      <a:lnTo>
                        <a:pt x="27" y="65"/>
                      </a:lnTo>
                      <a:lnTo>
                        <a:pt x="27" y="65"/>
                      </a:lnTo>
                      <a:lnTo>
                        <a:pt x="27" y="64"/>
                      </a:lnTo>
                      <a:lnTo>
                        <a:pt x="26" y="63"/>
                      </a:lnTo>
                      <a:lnTo>
                        <a:pt x="26" y="63"/>
                      </a:lnTo>
                      <a:lnTo>
                        <a:pt x="26" y="63"/>
                      </a:lnTo>
                      <a:lnTo>
                        <a:pt x="26" y="62"/>
                      </a:lnTo>
                      <a:lnTo>
                        <a:pt x="27" y="62"/>
                      </a:lnTo>
                      <a:lnTo>
                        <a:pt x="27" y="62"/>
                      </a:lnTo>
                      <a:lnTo>
                        <a:pt x="27" y="62"/>
                      </a:lnTo>
                      <a:lnTo>
                        <a:pt x="27" y="61"/>
                      </a:lnTo>
                      <a:lnTo>
                        <a:pt x="27" y="61"/>
                      </a:lnTo>
                      <a:lnTo>
                        <a:pt x="27" y="61"/>
                      </a:lnTo>
                      <a:lnTo>
                        <a:pt x="27" y="61"/>
                      </a:lnTo>
                      <a:lnTo>
                        <a:pt x="26" y="62"/>
                      </a:lnTo>
                      <a:lnTo>
                        <a:pt x="25" y="62"/>
                      </a:lnTo>
                      <a:lnTo>
                        <a:pt x="25" y="61"/>
                      </a:lnTo>
                      <a:lnTo>
                        <a:pt x="24" y="61"/>
                      </a:lnTo>
                      <a:lnTo>
                        <a:pt x="24" y="61"/>
                      </a:lnTo>
                      <a:lnTo>
                        <a:pt x="24" y="61"/>
                      </a:lnTo>
                      <a:lnTo>
                        <a:pt x="24" y="61"/>
                      </a:lnTo>
                      <a:lnTo>
                        <a:pt x="24" y="60"/>
                      </a:lnTo>
                      <a:lnTo>
                        <a:pt x="24" y="60"/>
                      </a:lnTo>
                      <a:lnTo>
                        <a:pt x="24" y="60"/>
                      </a:lnTo>
                      <a:lnTo>
                        <a:pt x="24" y="60"/>
                      </a:lnTo>
                      <a:lnTo>
                        <a:pt x="24" y="60"/>
                      </a:lnTo>
                      <a:lnTo>
                        <a:pt x="24" y="60"/>
                      </a:lnTo>
                      <a:lnTo>
                        <a:pt x="23" y="60"/>
                      </a:lnTo>
                      <a:lnTo>
                        <a:pt x="23" y="60"/>
                      </a:lnTo>
                      <a:lnTo>
                        <a:pt x="22" y="60"/>
                      </a:lnTo>
                      <a:lnTo>
                        <a:pt x="21" y="59"/>
                      </a:lnTo>
                      <a:lnTo>
                        <a:pt x="21" y="59"/>
                      </a:lnTo>
                      <a:lnTo>
                        <a:pt x="21" y="59"/>
                      </a:lnTo>
                      <a:lnTo>
                        <a:pt x="21" y="59"/>
                      </a:lnTo>
                      <a:lnTo>
                        <a:pt x="21" y="58"/>
                      </a:lnTo>
                      <a:lnTo>
                        <a:pt x="21" y="58"/>
                      </a:lnTo>
                      <a:lnTo>
                        <a:pt x="21" y="58"/>
                      </a:lnTo>
                      <a:lnTo>
                        <a:pt x="21" y="58"/>
                      </a:lnTo>
                      <a:lnTo>
                        <a:pt x="19" y="58"/>
                      </a:lnTo>
                      <a:lnTo>
                        <a:pt x="19" y="58"/>
                      </a:lnTo>
                      <a:lnTo>
                        <a:pt x="19" y="59"/>
                      </a:lnTo>
                      <a:lnTo>
                        <a:pt x="17" y="59"/>
                      </a:lnTo>
                      <a:lnTo>
                        <a:pt x="17" y="59"/>
                      </a:lnTo>
                      <a:lnTo>
                        <a:pt x="17" y="59"/>
                      </a:lnTo>
                      <a:lnTo>
                        <a:pt x="16" y="59"/>
                      </a:lnTo>
                      <a:lnTo>
                        <a:pt x="13" y="58"/>
                      </a:lnTo>
                      <a:lnTo>
                        <a:pt x="13" y="58"/>
                      </a:lnTo>
                      <a:lnTo>
                        <a:pt x="13" y="57"/>
                      </a:lnTo>
                      <a:lnTo>
                        <a:pt x="12" y="56"/>
                      </a:lnTo>
                      <a:lnTo>
                        <a:pt x="11" y="56"/>
                      </a:lnTo>
                      <a:lnTo>
                        <a:pt x="11" y="55"/>
                      </a:lnTo>
                      <a:lnTo>
                        <a:pt x="11" y="55"/>
                      </a:lnTo>
                      <a:lnTo>
                        <a:pt x="11" y="54"/>
                      </a:lnTo>
                      <a:lnTo>
                        <a:pt x="12" y="53"/>
                      </a:lnTo>
                      <a:lnTo>
                        <a:pt x="12" y="52"/>
                      </a:lnTo>
                      <a:lnTo>
                        <a:pt x="13" y="52"/>
                      </a:lnTo>
                      <a:lnTo>
                        <a:pt x="13" y="52"/>
                      </a:lnTo>
                      <a:lnTo>
                        <a:pt x="14" y="51"/>
                      </a:lnTo>
                      <a:lnTo>
                        <a:pt x="14" y="51"/>
                      </a:lnTo>
                      <a:lnTo>
                        <a:pt x="16" y="50"/>
                      </a:lnTo>
                      <a:lnTo>
                        <a:pt x="16" y="50"/>
                      </a:lnTo>
                      <a:lnTo>
                        <a:pt x="17" y="50"/>
                      </a:lnTo>
                      <a:lnTo>
                        <a:pt x="18" y="50"/>
                      </a:lnTo>
                      <a:lnTo>
                        <a:pt x="18" y="50"/>
                      </a:lnTo>
                      <a:lnTo>
                        <a:pt x="19" y="50"/>
                      </a:lnTo>
                      <a:lnTo>
                        <a:pt x="19" y="50"/>
                      </a:lnTo>
                      <a:lnTo>
                        <a:pt x="19" y="50"/>
                      </a:lnTo>
                      <a:lnTo>
                        <a:pt x="19" y="50"/>
                      </a:lnTo>
                      <a:lnTo>
                        <a:pt x="19" y="50"/>
                      </a:lnTo>
                      <a:lnTo>
                        <a:pt x="18" y="50"/>
                      </a:lnTo>
                      <a:lnTo>
                        <a:pt x="18" y="50"/>
                      </a:lnTo>
                      <a:lnTo>
                        <a:pt x="18" y="50"/>
                      </a:lnTo>
                      <a:lnTo>
                        <a:pt x="17" y="49"/>
                      </a:lnTo>
                      <a:lnTo>
                        <a:pt x="17" y="49"/>
                      </a:lnTo>
                      <a:lnTo>
                        <a:pt x="16" y="49"/>
                      </a:lnTo>
                      <a:lnTo>
                        <a:pt x="15" y="48"/>
                      </a:lnTo>
                      <a:lnTo>
                        <a:pt x="15" y="48"/>
                      </a:lnTo>
                      <a:lnTo>
                        <a:pt x="14" y="48"/>
                      </a:lnTo>
                      <a:lnTo>
                        <a:pt x="14" y="48"/>
                      </a:lnTo>
                      <a:lnTo>
                        <a:pt x="14" y="48"/>
                      </a:lnTo>
                      <a:lnTo>
                        <a:pt x="14" y="47"/>
                      </a:lnTo>
                      <a:lnTo>
                        <a:pt x="14" y="47"/>
                      </a:lnTo>
                      <a:lnTo>
                        <a:pt x="14" y="46"/>
                      </a:lnTo>
                      <a:lnTo>
                        <a:pt x="14" y="46"/>
                      </a:lnTo>
                      <a:lnTo>
                        <a:pt x="15" y="46"/>
                      </a:lnTo>
                      <a:lnTo>
                        <a:pt x="15" y="46"/>
                      </a:lnTo>
                      <a:lnTo>
                        <a:pt x="15" y="46"/>
                      </a:lnTo>
                      <a:lnTo>
                        <a:pt x="15" y="46"/>
                      </a:lnTo>
                      <a:lnTo>
                        <a:pt x="14" y="46"/>
                      </a:lnTo>
                      <a:lnTo>
                        <a:pt x="14" y="45"/>
                      </a:lnTo>
                      <a:lnTo>
                        <a:pt x="14" y="45"/>
                      </a:lnTo>
                      <a:lnTo>
                        <a:pt x="12" y="45"/>
                      </a:lnTo>
                      <a:lnTo>
                        <a:pt x="12" y="45"/>
                      </a:lnTo>
                      <a:lnTo>
                        <a:pt x="10" y="44"/>
                      </a:lnTo>
                      <a:lnTo>
                        <a:pt x="10" y="44"/>
                      </a:lnTo>
                      <a:lnTo>
                        <a:pt x="9" y="43"/>
                      </a:lnTo>
                      <a:lnTo>
                        <a:pt x="9" y="43"/>
                      </a:lnTo>
                      <a:lnTo>
                        <a:pt x="9" y="42"/>
                      </a:lnTo>
                      <a:lnTo>
                        <a:pt x="9" y="42"/>
                      </a:lnTo>
                      <a:lnTo>
                        <a:pt x="9" y="42"/>
                      </a:lnTo>
                      <a:lnTo>
                        <a:pt x="9" y="42"/>
                      </a:lnTo>
                      <a:lnTo>
                        <a:pt x="9" y="41"/>
                      </a:lnTo>
                      <a:lnTo>
                        <a:pt x="9" y="41"/>
                      </a:lnTo>
                      <a:lnTo>
                        <a:pt x="8" y="41"/>
                      </a:lnTo>
                      <a:lnTo>
                        <a:pt x="7" y="41"/>
                      </a:lnTo>
                      <a:lnTo>
                        <a:pt x="7" y="41"/>
                      </a:lnTo>
                      <a:lnTo>
                        <a:pt x="5" y="40"/>
                      </a:lnTo>
                      <a:lnTo>
                        <a:pt x="4" y="40"/>
                      </a:lnTo>
                      <a:lnTo>
                        <a:pt x="3" y="39"/>
                      </a:lnTo>
                      <a:lnTo>
                        <a:pt x="3" y="39"/>
                      </a:lnTo>
                      <a:lnTo>
                        <a:pt x="2" y="39"/>
                      </a:lnTo>
                      <a:lnTo>
                        <a:pt x="1" y="38"/>
                      </a:lnTo>
                      <a:lnTo>
                        <a:pt x="0" y="37"/>
                      </a:lnTo>
                      <a:lnTo>
                        <a:pt x="0" y="36"/>
                      </a:lnTo>
                      <a:lnTo>
                        <a:pt x="0" y="36"/>
                      </a:lnTo>
                      <a:lnTo>
                        <a:pt x="0" y="35"/>
                      </a:lnTo>
                      <a:lnTo>
                        <a:pt x="0" y="34"/>
                      </a:lnTo>
                      <a:lnTo>
                        <a:pt x="1" y="33"/>
                      </a:lnTo>
                      <a:lnTo>
                        <a:pt x="2" y="32"/>
                      </a:lnTo>
                      <a:lnTo>
                        <a:pt x="2" y="32"/>
                      </a:lnTo>
                      <a:lnTo>
                        <a:pt x="2" y="31"/>
                      </a:lnTo>
                      <a:lnTo>
                        <a:pt x="4" y="31"/>
                      </a:lnTo>
                      <a:lnTo>
                        <a:pt x="5" y="30"/>
                      </a:lnTo>
                      <a:lnTo>
                        <a:pt x="5" y="30"/>
                      </a:lnTo>
                      <a:lnTo>
                        <a:pt x="7" y="29"/>
                      </a:lnTo>
                      <a:lnTo>
                        <a:pt x="8" y="29"/>
                      </a:lnTo>
                      <a:lnTo>
                        <a:pt x="8" y="29"/>
                      </a:lnTo>
                      <a:lnTo>
                        <a:pt x="9" y="29"/>
                      </a:lnTo>
                      <a:lnTo>
                        <a:pt x="10" y="29"/>
                      </a:lnTo>
                      <a:lnTo>
                        <a:pt x="11" y="29"/>
                      </a:lnTo>
                      <a:lnTo>
                        <a:pt x="11" y="29"/>
                      </a:lnTo>
                      <a:lnTo>
                        <a:pt x="11" y="29"/>
                      </a:lnTo>
                      <a:lnTo>
                        <a:pt x="11" y="29"/>
                      </a:lnTo>
                      <a:lnTo>
                        <a:pt x="11" y="29"/>
                      </a:lnTo>
                      <a:lnTo>
                        <a:pt x="11" y="29"/>
                      </a:lnTo>
                      <a:lnTo>
                        <a:pt x="11" y="29"/>
                      </a:lnTo>
                      <a:lnTo>
                        <a:pt x="10" y="28"/>
                      </a:lnTo>
                      <a:lnTo>
                        <a:pt x="9" y="28"/>
                      </a:lnTo>
                      <a:lnTo>
                        <a:pt x="8" y="27"/>
                      </a:lnTo>
                      <a:lnTo>
                        <a:pt x="8" y="27"/>
                      </a:lnTo>
                      <a:lnTo>
                        <a:pt x="8" y="26"/>
                      </a:lnTo>
                      <a:lnTo>
                        <a:pt x="7" y="25"/>
                      </a:lnTo>
                      <a:lnTo>
                        <a:pt x="7" y="25"/>
                      </a:lnTo>
                      <a:lnTo>
                        <a:pt x="8" y="25"/>
                      </a:lnTo>
                      <a:lnTo>
                        <a:pt x="8" y="24"/>
                      </a:lnTo>
                      <a:lnTo>
                        <a:pt x="9" y="24"/>
                      </a:lnTo>
                      <a:lnTo>
                        <a:pt x="9" y="23"/>
                      </a:lnTo>
                      <a:lnTo>
                        <a:pt x="11" y="23"/>
                      </a:lnTo>
                      <a:lnTo>
                        <a:pt x="12" y="23"/>
                      </a:lnTo>
                      <a:lnTo>
                        <a:pt x="12" y="23"/>
                      </a:lnTo>
                      <a:lnTo>
                        <a:pt x="13" y="23"/>
                      </a:lnTo>
                      <a:lnTo>
                        <a:pt x="13" y="23"/>
                      </a:lnTo>
                      <a:lnTo>
                        <a:pt x="13" y="23"/>
                      </a:lnTo>
                      <a:lnTo>
                        <a:pt x="13" y="22"/>
                      </a:lnTo>
                      <a:lnTo>
                        <a:pt x="13" y="22"/>
                      </a:lnTo>
                      <a:lnTo>
                        <a:pt x="13" y="21"/>
                      </a:lnTo>
                      <a:lnTo>
                        <a:pt x="13" y="21"/>
                      </a:lnTo>
                      <a:lnTo>
                        <a:pt x="13" y="21"/>
                      </a:lnTo>
                      <a:lnTo>
                        <a:pt x="14" y="21"/>
                      </a:lnTo>
                      <a:lnTo>
                        <a:pt x="14" y="21"/>
                      </a:lnTo>
                      <a:lnTo>
                        <a:pt x="15" y="21"/>
                      </a:lnTo>
                      <a:lnTo>
                        <a:pt x="16" y="21"/>
                      </a:lnTo>
                      <a:lnTo>
                        <a:pt x="16" y="21"/>
                      </a:lnTo>
                      <a:lnTo>
                        <a:pt x="16" y="21"/>
                      </a:lnTo>
                      <a:lnTo>
                        <a:pt x="16" y="21"/>
                      </a:lnTo>
                      <a:lnTo>
                        <a:pt x="16" y="21"/>
                      </a:lnTo>
                      <a:lnTo>
                        <a:pt x="16" y="21"/>
                      </a:lnTo>
                      <a:lnTo>
                        <a:pt x="14" y="19"/>
                      </a:lnTo>
                      <a:lnTo>
                        <a:pt x="14" y="17"/>
                      </a:lnTo>
                      <a:lnTo>
                        <a:pt x="14" y="16"/>
                      </a:lnTo>
                      <a:lnTo>
                        <a:pt x="14" y="16"/>
                      </a:lnTo>
                      <a:lnTo>
                        <a:pt x="14" y="15"/>
                      </a:lnTo>
                      <a:lnTo>
                        <a:pt x="14" y="14"/>
                      </a:lnTo>
                      <a:lnTo>
                        <a:pt x="15" y="13"/>
                      </a:lnTo>
                      <a:lnTo>
                        <a:pt x="16" y="12"/>
                      </a:lnTo>
                      <a:lnTo>
                        <a:pt x="16" y="12"/>
                      </a:lnTo>
                      <a:lnTo>
                        <a:pt x="18" y="11"/>
                      </a:lnTo>
                      <a:lnTo>
                        <a:pt x="19" y="11"/>
                      </a:lnTo>
                      <a:lnTo>
                        <a:pt x="20" y="11"/>
                      </a:lnTo>
                      <a:lnTo>
                        <a:pt x="22" y="11"/>
                      </a:lnTo>
                      <a:lnTo>
                        <a:pt x="22" y="11"/>
                      </a:lnTo>
                      <a:lnTo>
                        <a:pt x="23" y="11"/>
                      </a:lnTo>
                      <a:lnTo>
                        <a:pt x="25" y="12"/>
                      </a:lnTo>
                      <a:lnTo>
                        <a:pt x="25" y="12"/>
                      </a:lnTo>
                      <a:lnTo>
                        <a:pt x="26" y="13"/>
                      </a:lnTo>
                      <a:lnTo>
                        <a:pt x="26" y="13"/>
                      </a:lnTo>
                      <a:lnTo>
                        <a:pt x="26" y="13"/>
                      </a:lnTo>
                      <a:lnTo>
                        <a:pt x="26" y="13"/>
                      </a:lnTo>
                      <a:lnTo>
                        <a:pt x="27" y="13"/>
                      </a:lnTo>
                      <a:lnTo>
                        <a:pt x="27" y="13"/>
                      </a:lnTo>
                      <a:lnTo>
                        <a:pt x="27" y="13"/>
                      </a:lnTo>
                      <a:lnTo>
                        <a:pt x="27" y="12"/>
                      </a:lnTo>
                      <a:lnTo>
                        <a:pt x="27" y="12"/>
                      </a:lnTo>
                      <a:lnTo>
                        <a:pt x="27" y="11"/>
                      </a:lnTo>
                      <a:lnTo>
                        <a:pt x="28" y="10"/>
                      </a:lnTo>
                      <a:lnTo>
                        <a:pt x="29" y="9"/>
                      </a:lnTo>
                      <a:lnTo>
                        <a:pt x="29" y="9"/>
                      </a:lnTo>
                      <a:lnTo>
                        <a:pt x="30" y="8"/>
                      </a:lnTo>
                      <a:lnTo>
                        <a:pt x="31" y="7"/>
                      </a:lnTo>
                      <a:lnTo>
                        <a:pt x="32" y="7"/>
                      </a:lnTo>
                      <a:lnTo>
                        <a:pt x="34" y="6"/>
                      </a:lnTo>
                      <a:lnTo>
                        <a:pt x="34" y="6"/>
                      </a:lnTo>
                      <a:lnTo>
                        <a:pt x="35" y="6"/>
                      </a:lnTo>
                      <a:lnTo>
                        <a:pt x="36" y="6"/>
                      </a:lnTo>
                      <a:lnTo>
                        <a:pt x="37" y="7"/>
                      </a:lnTo>
                      <a:lnTo>
                        <a:pt x="38" y="7"/>
                      </a:lnTo>
                      <a:lnTo>
                        <a:pt x="38" y="7"/>
                      </a:lnTo>
                      <a:lnTo>
                        <a:pt x="39" y="7"/>
                      </a:lnTo>
                      <a:lnTo>
                        <a:pt x="39" y="7"/>
                      </a:lnTo>
                      <a:lnTo>
                        <a:pt x="39" y="7"/>
                      </a:lnTo>
                      <a:lnTo>
                        <a:pt x="39" y="7"/>
                      </a:lnTo>
                      <a:lnTo>
                        <a:pt x="39" y="8"/>
                      </a:lnTo>
                      <a:lnTo>
                        <a:pt x="39" y="8"/>
                      </a:lnTo>
                      <a:lnTo>
                        <a:pt x="39" y="8"/>
                      </a:lnTo>
                      <a:lnTo>
                        <a:pt x="39" y="8"/>
                      </a:lnTo>
                      <a:lnTo>
                        <a:pt x="40" y="8"/>
                      </a:lnTo>
                      <a:lnTo>
                        <a:pt x="40" y="8"/>
                      </a:lnTo>
                      <a:lnTo>
                        <a:pt x="40" y="8"/>
                      </a:lnTo>
                      <a:lnTo>
                        <a:pt x="40" y="8"/>
                      </a:lnTo>
                      <a:lnTo>
                        <a:pt x="40" y="8"/>
                      </a:lnTo>
                      <a:lnTo>
                        <a:pt x="40" y="8"/>
                      </a:lnTo>
                      <a:lnTo>
                        <a:pt x="40" y="7"/>
                      </a:lnTo>
                      <a:lnTo>
                        <a:pt x="40" y="7"/>
                      </a:lnTo>
                      <a:lnTo>
                        <a:pt x="41" y="7"/>
                      </a:lnTo>
                      <a:lnTo>
                        <a:pt x="41" y="7"/>
                      </a:lnTo>
                      <a:lnTo>
                        <a:pt x="42" y="8"/>
                      </a:lnTo>
                      <a:lnTo>
                        <a:pt x="42" y="8"/>
                      </a:lnTo>
                      <a:lnTo>
                        <a:pt x="42" y="8"/>
                      </a:lnTo>
                      <a:lnTo>
                        <a:pt x="42" y="8"/>
                      </a:lnTo>
                      <a:lnTo>
                        <a:pt x="43" y="8"/>
                      </a:lnTo>
                      <a:lnTo>
                        <a:pt x="43" y="8"/>
                      </a:lnTo>
                      <a:lnTo>
                        <a:pt x="43" y="8"/>
                      </a:lnTo>
                      <a:lnTo>
                        <a:pt x="45" y="8"/>
                      </a:lnTo>
                      <a:lnTo>
                        <a:pt x="45" y="8"/>
                      </a:lnTo>
                      <a:lnTo>
                        <a:pt x="46" y="8"/>
                      </a:lnTo>
                      <a:lnTo>
                        <a:pt x="46" y="8"/>
                      </a:lnTo>
                      <a:lnTo>
                        <a:pt x="47" y="8"/>
                      </a:lnTo>
                      <a:lnTo>
                        <a:pt x="48" y="8"/>
                      </a:lnTo>
                      <a:lnTo>
                        <a:pt x="48" y="8"/>
                      </a:lnTo>
                      <a:lnTo>
                        <a:pt x="49" y="8"/>
                      </a:lnTo>
                      <a:lnTo>
                        <a:pt x="50" y="9"/>
                      </a:lnTo>
                      <a:lnTo>
                        <a:pt x="50" y="9"/>
                      </a:lnTo>
                      <a:lnTo>
                        <a:pt x="50" y="9"/>
                      </a:lnTo>
                      <a:lnTo>
                        <a:pt x="50" y="9"/>
                      </a:lnTo>
                      <a:lnTo>
                        <a:pt x="50" y="9"/>
                      </a:lnTo>
                      <a:lnTo>
                        <a:pt x="50" y="9"/>
                      </a:lnTo>
                      <a:lnTo>
                        <a:pt x="49" y="8"/>
                      </a:lnTo>
                      <a:lnTo>
                        <a:pt x="49" y="6"/>
                      </a:lnTo>
                      <a:lnTo>
                        <a:pt x="49" y="6"/>
                      </a:lnTo>
                      <a:lnTo>
                        <a:pt x="49" y="6"/>
                      </a:lnTo>
                      <a:lnTo>
                        <a:pt x="49" y="5"/>
                      </a:lnTo>
                      <a:lnTo>
                        <a:pt x="49" y="4"/>
                      </a:lnTo>
                      <a:lnTo>
                        <a:pt x="49" y="3"/>
                      </a:lnTo>
                      <a:lnTo>
                        <a:pt x="49" y="3"/>
                      </a:lnTo>
                      <a:lnTo>
                        <a:pt x="51" y="2"/>
                      </a:lnTo>
                      <a:lnTo>
                        <a:pt x="52" y="1"/>
                      </a:lnTo>
                      <a:lnTo>
                        <a:pt x="54" y="1"/>
                      </a:lnTo>
                      <a:lnTo>
                        <a:pt x="55" y="0"/>
                      </a:lnTo>
                      <a:lnTo>
                        <a:pt x="55" y="0"/>
                      </a:lnTo>
                      <a:lnTo>
                        <a:pt x="57" y="0"/>
                      </a:lnTo>
                      <a:lnTo>
                        <a:pt x="58" y="1"/>
                      </a:lnTo>
                      <a:lnTo>
                        <a:pt x="60" y="1"/>
                      </a:lnTo>
                      <a:lnTo>
                        <a:pt x="61" y="2"/>
                      </a:lnTo>
                      <a:lnTo>
                        <a:pt x="61" y="2"/>
                      </a:lnTo>
                      <a:lnTo>
                        <a:pt x="62" y="3"/>
                      </a:lnTo>
                      <a:lnTo>
                        <a:pt x="62" y="4"/>
                      </a:lnTo>
                      <a:lnTo>
                        <a:pt x="62" y="5"/>
                      </a:lnTo>
                      <a:lnTo>
                        <a:pt x="62" y="6"/>
                      </a:lnTo>
                      <a:lnTo>
                        <a:pt x="62" y="6"/>
                      </a:lnTo>
                      <a:lnTo>
                        <a:pt x="62" y="7"/>
                      </a:lnTo>
                      <a:lnTo>
                        <a:pt x="62" y="7"/>
                      </a:lnTo>
                      <a:lnTo>
                        <a:pt x="61" y="8"/>
                      </a:lnTo>
                      <a:lnTo>
                        <a:pt x="61" y="8"/>
                      </a:lnTo>
                      <a:lnTo>
                        <a:pt x="61" y="8"/>
                      </a:lnTo>
                      <a:lnTo>
                        <a:pt x="61" y="8"/>
                      </a:lnTo>
                      <a:lnTo>
                        <a:pt x="61" y="8"/>
                      </a:lnTo>
                      <a:lnTo>
                        <a:pt x="62" y="8"/>
                      </a:lnTo>
                      <a:lnTo>
                        <a:pt x="62" y="8"/>
                      </a:lnTo>
                      <a:lnTo>
                        <a:pt x="62" y="8"/>
                      </a:lnTo>
                      <a:lnTo>
                        <a:pt x="62" y="8"/>
                      </a:lnTo>
                      <a:lnTo>
                        <a:pt x="63" y="8"/>
                      </a:lnTo>
                      <a:lnTo>
                        <a:pt x="64" y="8"/>
                      </a:lnTo>
                      <a:lnTo>
                        <a:pt x="65" y="9"/>
                      </a:lnTo>
                      <a:lnTo>
                        <a:pt x="65" y="9"/>
                      </a:lnTo>
                      <a:lnTo>
                        <a:pt x="65" y="9"/>
                      </a:lnTo>
                      <a:lnTo>
                        <a:pt x="66" y="10"/>
                      </a:lnTo>
                      <a:lnTo>
                        <a:pt x="66" y="11"/>
                      </a:lnTo>
                      <a:lnTo>
                        <a:pt x="66" y="11"/>
                      </a:lnTo>
                      <a:lnTo>
                        <a:pt x="66" y="12"/>
                      </a:lnTo>
                      <a:lnTo>
                        <a:pt x="66" y="12"/>
                      </a:lnTo>
                      <a:lnTo>
                        <a:pt x="66" y="12"/>
                      </a:lnTo>
                      <a:lnTo>
                        <a:pt x="66"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19" name="Freeform 1255">
                  <a:extLst>
                    <a:ext uri="{FF2B5EF4-FFF2-40B4-BE49-F238E27FC236}">
                      <a16:creationId xmlns:a16="http://schemas.microsoft.com/office/drawing/2014/main" id="{E03EC95E-2057-4B42-94FA-8BC018BD7D06}"/>
                    </a:ext>
                  </a:extLst>
                </p:cNvPr>
                <p:cNvSpPr>
                  <a:spLocks/>
                </p:cNvSpPr>
                <p:nvPr/>
              </p:nvSpPr>
              <p:spPr bwMode="auto">
                <a:xfrm>
                  <a:off x="3245" y="1452"/>
                  <a:ext cx="12" cy="33"/>
                </a:xfrm>
                <a:custGeom>
                  <a:avLst/>
                  <a:gdLst>
                    <a:gd name="T0" fmla="*/ 8 w 12"/>
                    <a:gd name="T1" fmla="*/ 0 h 33"/>
                    <a:gd name="T2" fmla="*/ 8 w 12"/>
                    <a:gd name="T3" fmla="*/ 0 h 33"/>
                    <a:gd name="T4" fmla="*/ 9 w 12"/>
                    <a:gd name="T5" fmla="*/ 3 h 33"/>
                    <a:gd name="T6" fmla="*/ 10 w 12"/>
                    <a:gd name="T7" fmla="*/ 6 h 33"/>
                    <a:gd name="T8" fmla="*/ 11 w 12"/>
                    <a:gd name="T9" fmla="*/ 8 h 33"/>
                    <a:gd name="T10" fmla="*/ 11 w 12"/>
                    <a:gd name="T11" fmla="*/ 11 h 33"/>
                    <a:gd name="T12" fmla="*/ 12 w 12"/>
                    <a:gd name="T13" fmla="*/ 14 h 33"/>
                    <a:gd name="T14" fmla="*/ 12 w 12"/>
                    <a:gd name="T15" fmla="*/ 17 h 33"/>
                    <a:gd name="T16" fmla="*/ 12 w 12"/>
                    <a:gd name="T17" fmla="*/ 19 h 33"/>
                    <a:gd name="T18" fmla="*/ 12 w 12"/>
                    <a:gd name="T19" fmla="*/ 22 h 33"/>
                    <a:gd name="T20" fmla="*/ 12 w 12"/>
                    <a:gd name="T21" fmla="*/ 22 h 33"/>
                    <a:gd name="T22" fmla="*/ 11 w 12"/>
                    <a:gd name="T23" fmla="*/ 25 h 33"/>
                    <a:gd name="T24" fmla="*/ 11 w 12"/>
                    <a:gd name="T25" fmla="*/ 26 h 33"/>
                    <a:gd name="T26" fmla="*/ 10 w 12"/>
                    <a:gd name="T27" fmla="*/ 27 h 33"/>
                    <a:gd name="T28" fmla="*/ 10 w 12"/>
                    <a:gd name="T29" fmla="*/ 28 h 33"/>
                    <a:gd name="T30" fmla="*/ 9 w 12"/>
                    <a:gd name="T31" fmla="*/ 29 h 33"/>
                    <a:gd name="T32" fmla="*/ 8 w 12"/>
                    <a:gd name="T33" fmla="*/ 30 h 33"/>
                    <a:gd name="T34" fmla="*/ 7 w 12"/>
                    <a:gd name="T35" fmla="*/ 31 h 33"/>
                    <a:gd name="T36" fmla="*/ 7 w 12"/>
                    <a:gd name="T37" fmla="*/ 31 h 33"/>
                    <a:gd name="T38" fmla="*/ 5 w 12"/>
                    <a:gd name="T39" fmla="*/ 31 h 33"/>
                    <a:gd name="T40" fmla="*/ 2 w 12"/>
                    <a:gd name="T41" fmla="*/ 31 h 33"/>
                    <a:gd name="T42" fmla="*/ 1 w 12"/>
                    <a:gd name="T43" fmla="*/ 31 h 33"/>
                    <a:gd name="T44" fmla="*/ 1 w 12"/>
                    <a:gd name="T45" fmla="*/ 31 h 33"/>
                    <a:gd name="T46" fmla="*/ 0 w 12"/>
                    <a:gd name="T47" fmla="*/ 32 h 33"/>
                    <a:gd name="T48" fmla="*/ 0 w 12"/>
                    <a:gd name="T49" fmla="*/ 33 h 33"/>
                    <a:gd name="T50" fmla="*/ 0 w 12"/>
                    <a:gd name="T51" fmla="*/ 33 h 33"/>
                    <a:gd name="T52" fmla="*/ 0 w 12"/>
                    <a:gd name="T53" fmla="*/ 33 h 33"/>
                    <a:gd name="T54" fmla="*/ 0 w 12"/>
                    <a:gd name="T55" fmla="*/ 33 h 33"/>
                    <a:gd name="T56" fmla="*/ 0 w 12"/>
                    <a:gd name="T57" fmla="*/ 33 h 33"/>
                    <a:gd name="T58" fmla="*/ 0 w 12"/>
                    <a:gd name="T59" fmla="*/ 32 h 33"/>
                    <a:gd name="T60" fmla="*/ 1 w 12"/>
                    <a:gd name="T61" fmla="*/ 32 h 33"/>
                    <a:gd name="T62" fmla="*/ 1 w 12"/>
                    <a:gd name="T63" fmla="*/ 31 h 33"/>
                    <a:gd name="T64" fmla="*/ 2 w 12"/>
                    <a:gd name="T65" fmla="*/ 31 h 33"/>
                    <a:gd name="T66" fmla="*/ 4 w 12"/>
                    <a:gd name="T67" fmla="*/ 31 h 33"/>
                    <a:gd name="T68" fmla="*/ 5 w 12"/>
                    <a:gd name="T69" fmla="*/ 31 h 33"/>
                    <a:gd name="T70" fmla="*/ 5 w 12"/>
                    <a:gd name="T71" fmla="*/ 31 h 33"/>
                    <a:gd name="T72" fmla="*/ 6 w 12"/>
                    <a:gd name="T73" fmla="*/ 31 h 33"/>
                    <a:gd name="T74" fmla="*/ 7 w 12"/>
                    <a:gd name="T75" fmla="*/ 31 h 33"/>
                    <a:gd name="T76" fmla="*/ 8 w 12"/>
                    <a:gd name="T77" fmla="*/ 30 h 33"/>
                    <a:gd name="T78" fmla="*/ 9 w 12"/>
                    <a:gd name="T79" fmla="*/ 30 h 33"/>
                    <a:gd name="T80" fmla="*/ 9 w 12"/>
                    <a:gd name="T81" fmla="*/ 30 h 33"/>
                    <a:gd name="T82" fmla="*/ 10 w 12"/>
                    <a:gd name="T83" fmla="*/ 29 h 33"/>
                    <a:gd name="T84" fmla="*/ 11 w 12"/>
                    <a:gd name="T85" fmla="*/ 28 h 33"/>
                    <a:gd name="T86" fmla="*/ 11 w 12"/>
                    <a:gd name="T87" fmla="*/ 27 h 33"/>
                    <a:gd name="T88" fmla="*/ 11 w 12"/>
                    <a:gd name="T89" fmla="*/ 26 h 33"/>
                    <a:gd name="T90" fmla="*/ 11 w 12"/>
                    <a:gd name="T91" fmla="*/ 26 h 33"/>
                    <a:gd name="T92" fmla="*/ 12 w 12"/>
                    <a:gd name="T93" fmla="*/ 24 h 33"/>
                    <a:gd name="T94" fmla="*/ 12 w 12"/>
                    <a:gd name="T95" fmla="*/ 21 h 33"/>
                    <a:gd name="T96" fmla="*/ 12 w 12"/>
                    <a:gd name="T97" fmla="*/ 21 h 33"/>
                    <a:gd name="T98" fmla="*/ 12 w 12"/>
                    <a:gd name="T99" fmla="*/ 19 h 33"/>
                    <a:gd name="T100" fmla="*/ 12 w 12"/>
                    <a:gd name="T101" fmla="*/ 16 h 33"/>
                    <a:gd name="T102" fmla="*/ 12 w 12"/>
                    <a:gd name="T103" fmla="*/ 13 h 33"/>
                    <a:gd name="T104" fmla="*/ 12 w 12"/>
                    <a:gd name="T105" fmla="*/ 11 h 33"/>
                    <a:gd name="T106" fmla="*/ 12 w 12"/>
                    <a:gd name="T107" fmla="*/ 11 h 33"/>
                    <a:gd name="T108" fmla="*/ 11 w 12"/>
                    <a:gd name="T109" fmla="*/ 8 h 33"/>
                    <a:gd name="T110" fmla="*/ 10 w 12"/>
                    <a:gd name="T111" fmla="*/ 6 h 33"/>
                    <a:gd name="T112" fmla="*/ 8 w 12"/>
                    <a:gd name="T113" fmla="*/ 0 h 33"/>
                    <a:gd name="T114" fmla="*/ 8 w 12"/>
                    <a:gd name="T115" fmla="*/ 0 h 33"/>
                    <a:gd name="T116" fmla="*/ 8 w 12"/>
                    <a:gd name="T1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 h="33">
                      <a:moveTo>
                        <a:pt x="8" y="0"/>
                      </a:moveTo>
                      <a:lnTo>
                        <a:pt x="8" y="0"/>
                      </a:lnTo>
                      <a:lnTo>
                        <a:pt x="9" y="3"/>
                      </a:lnTo>
                      <a:lnTo>
                        <a:pt x="10" y="6"/>
                      </a:lnTo>
                      <a:lnTo>
                        <a:pt x="11" y="8"/>
                      </a:lnTo>
                      <a:lnTo>
                        <a:pt x="11" y="11"/>
                      </a:lnTo>
                      <a:lnTo>
                        <a:pt x="12" y="14"/>
                      </a:lnTo>
                      <a:lnTo>
                        <a:pt x="12" y="17"/>
                      </a:lnTo>
                      <a:lnTo>
                        <a:pt x="12" y="19"/>
                      </a:lnTo>
                      <a:lnTo>
                        <a:pt x="12" y="22"/>
                      </a:lnTo>
                      <a:lnTo>
                        <a:pt x="12" y="22"/>
                      </a:lnTo>
                      <a:lnTo>
                        <a:pt x="11" y="25"/>
                      </a:lnTo>
                      <a:lnTo>
                        <a:pt x="11" y="26"/>
                      </a:lnTo>
                      <a:lnTo>
                        <a:pt x="10" y="27"/>
                      </a:lnTo>
                      <a:lnTo>
                        <a:pt x="10" y="28"/>
                      </a:lnTo>
                      <a:lnTo>
                        <a:pt x="9" y="29"/>
                      </a:lnTo>
                      <a:lnTo>
                        <a:pt x="8" y="30"/>
                      </a:lnTo>
                      <a:lnTo>
                        <a:pt x="7" y="31"/>
                      </a:lnTo>
                      <a:lnTo>
                        <a:pt x="7" y="31"/>
                      </a:lnTo>
                      <a:lnTo>
                        <a:pt x="5" y="31"/>
                      </a:lnTo>
                      <a:lnTo>
                        <a:pt x="2" y="31"/>
                      </a:lnTo>
                      <a:lnTo>
                        <a:pt x="1" y="31"/>
                      </a:lnTo>
                      <a:lnTo>
                        <a:pt x="1" y="31"/>
                      </a:lnTo>
                      <a:lnTo>
                        <a:pt x="0" y="32"/>
                      </a:lnTo>
                      <a:lnTo>
                        <a:pt x="0" y="33"/>
                      </a:lnTo>
                      <a:lnTo>
                        <a:pt x="0" y="33"/>
                      </a:lnTo>
                      <a:lnTo>
                        <a:pt x="0" y="33"/>
                      </a:lnTo>
                      <a:lnTo>
                        <a:pt x="0" y="33"/>
                      </a:lnTo>
                      <a:lnTo>
                        <a:pt x="0" y="33"/>
                      </a:lnTo>
                      <a:lnTo>
                        <a:pt x="0" y="32"/>
                      </a:lnTo>
                      <a:lnTo>
                        <a:pt x="1" y="32"/>
                      </a:lnTo>
                      <a:lnTo>
                        <a:pt x="1" y="31"/>
                      </a:lnTo>
                      <a:lnTo>
                        <a:pt x="2" y="31"/>
                      </a:lnTo>
                      <a:lnTo>
                        <a:pt x="4" y="31"/>
                      </a:lnTo>
                      <a:lnTo>
                        <a:pt x="5" y="31"/>
                      </a:lnTo>
                      <a:lnTo>
                        <a:pt x="5" y="31"/>
                      </a:lnTo>
                      <a:lnTo>
                        <a:pt x="6" y="31"/>
                      </a:lnTo>
                      <a:lnTo>
                        <a:pt x="7" y="31"/>
                      </a:lnTo>
                      <a:lnTo>
                        <a:pt x="8" y="30"/>
                      </a:lnTo>
                      <a:lnTo>
                        <a:pt x="9" y="30"/>
                      </a:lnTo>
                      <a:lnTo>
                        <a:pt x="9" y="30"/>
                      </a:lnTo>
                      <a:lnTo>
                        <a:pt x="10" y="29"/>
                      </a:lnTo>
                      <a:lnTo>
                        <a:pt x="11" y="28"/>
                      </a:lnTo>
                      <a:lnTo>
                        <a:pt x="11" y="27"/>
                      </a:lnTo>
                      <a:lnTo>
                        <a:pt x="11" y="26"/>
                      </a:lnTo>
                      <a:lnTo>
                        <a:pt x="11" y="26"/>
                      </a:lnTo>
                      <a:lnTo>
                        <a:pt x="12" y="24"/>
                      </a:lnTo>
                      <a:lnTo>
                        <a:pt x="12" y="21"/>
                      </a:lnTo>
                      <a:lnTo>
                        <a:pt x="12" y="21"/>
                      </a:lnTo>
                      <a:lnTo>
                        <a:pt x="12" y="19"/>
                      </a:lnTo>
                      <a:lnTo>
                        <a:pt x="12" y="16"/>
                      </a:lnTo>
                      <a:lnTo>
                        <a:pt x="12" y="13"/>
                      </a:lnTo>
                      <a:lnTo>
                        <a:pt x="12" y="11"/>
                      </a:lnTo>
                      <a:lnTo>
                        <a:pt x="12" y="11"/>
                      </a:lnTo>
                      <a:lnTo>
                        <a:pt x="11" y="8"/>
                      </a:lnTo>
                      <a:lnTo>
                        <a:pt x="10" y="6"/>
                      </a:lnTo>
                      <a:lnTo>
                        <a:pt x="8" y="0"/>
                      </a:lnTo>
                      <a:lnTo>
                        <a:pt x="8"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20" name="Freeform 1256">
                  <a:extLst>
                    <a:ext uri="{FF2B5EF4-FFF2-40B4-BE49-F238E27FC236}">
                      <a16:creationId xmlns:a16="http://schemas.microsoft.com/office/drawing/2014/main" id="{0B6E52BF-65F0-418B-9AB0-002360DD01CC}"/>
                    </a:ext>
                  </a:extLst>
                </p:cNvPr>
                <p:cNvSpPr>
                  <a:spLocks/>
                </p:cNvSpPr>
                <p:nvPr/>
              </p:nvSpPr>
              <p:spPr bwMode="auto">
                <a:xfrm>
                  <a:off x="3245" y="1452"/>
                  <a:ext cx="12" cy="33"/>
                </a:xfrm>
                <a:custGeom>
                  <a:avLst/>
                  <a:gdLst>
                    <a:gd name="T0" fmla="*/ 8 w 12"/>
                    <a:gd name="T1" fmla="*/ 0 h 33"/>
                    <a:gd name="T2" fmla="*/ 8 w 12"/>
                    <a:gd name="T3" fmla="*/ 0 h 33"/>
                    <a:gd name="T4" fmla="*/ 9 w 12"/>
                    <a:gd name="T5" fmla="*/ 3 h 33"/>
                    <a:gd name="T6" fmla="*/ 10 w 12"/>
                    <a:gd name="T7" fmla="*/ 6 h 33"/>
                    <a:gd name="T8" fmla="*/ 11 w 12"/>
                    <a:gd name="T9" fmla="*/ 8 h 33"/>
                    <a:gd name="T10" fmla="*/ 11 w 12"/>
                    <a:gd name="T11" fmla="*/ 11 h 33"/>
                    <a:gd name="T12" fmla="*/ 12 w 12"/>
                    <a:gd name="T13" fmla="*/ 14 h 33"/>
                    <a:gd name="T14" fmla="*/ 12 w 12"/>
                    <a:gd name="T15" fmla="*/ 17 h 33"/>
                    <a:gd name="T16" fmla="*/ 12 w 12"/>
                    <a:gd name="T17" fmla="*/ 19 h 33"/>
                    <a:gd name="T18" fmla="*/ 12 w 12"/>
                    <a:gd name="T19" fmla="*/ 22 h 33"/>
                    <a:gd name="T20" fmla="*/ 12 w 12"/>
                    <a:gd name="T21" fmla="*/ 22 h 33"/>
                    <a:gd name="T22" fmla="*/ 11 w 12"/>
                    <a:gd name="T23" fmla="*/ 25 h 33"/>
                    <a:gd name="T24" fmla="*/ 11 w 12"/>
                    <a:gd name="T25" fmla="*/ 26 h 33"/>
                    <a:gd name="T26" fmla="*/ 10 w 12"/>
                    <a:gd name="T27" fmla="*/ 27 h 33"/>
                    <a:gd name="T28" fmla="*/ 10 w 12"/>
                    <a:gd name="T29" fmla="*/ 28 h 33"/>
                    <a:gd name="T30" fmla="*/ 9 w 12"/>
                    <a:gd name="T31" fmla="*/ 29 h 33"/>
                    <a:gd name="T32" fmla="*/ 8 w 12"/>
                    <a:gd name="T33" fmla="*/ 30 h 33"/>
                    <a:gd name="T34" fmla="*/ 7 w 12"/>
                    <a:gd name="T35" fmla="*/ 31 h 33"/>
                    <a:gd name="T36" fmla="*/ 7 w 12"/>
                    <a:gd name="T37" fmla="*/ 31 h 33"/>
                    <a:gd name="T38" fmla="*/ 5 w 12"/>
                    <a:gd name="T39" fmla="*/ 31 h 33"/>
                    <a:gd name="T40" fmla="*/ 2 w 12"/>
                    <a:gd name="T41" fmla="*/ 31 h 33"/>
                    <a:gd name="T42" fmla="*/ 1 w 12"/>
                    <a:gd name="T43" fmla="*/ 31 h 33"/>
                    <a:gd name="T44" fmla="*/ 1 w 12"/>
                    <a:gd name="T45" fmla="*/ 31 h 33"/>
                    <a:gd name="T46" fmla="*/ 0 w 12"/>
                    <a:gd name="T47" fmla="*/ 32 h 33"/>
                    <a:gd name="T48" fmla="*/ 0 w 12"/>
                    <a:gd name="T49" fmla="*/ 33 h 33"/>
                    <a:gd name="T50" fmla="*/ 0 w 12"/>
                    <a:gd name="T51" fmla="*/ 33 h 33"/>
                    <a:gd name="T52" fmla="*/ 0 w 12"/>
                    <a:gd name="T53" fmla="*/ 33 h 33"/>
                    <a:gd name="T54" fmla="*/ 0 w 12"/>
                    <a:gd name="T55" fmla="*/ 33 h 33"/>
                    <a:gd name="T56" fmla="*/ 0 w 12"/>
                    <a:gd name="T57" fmla="*/ 33 h 33"/>
                    <a:gd name="T58" fmla="*/ 0 w 12"/>
                    <a:gd name="T59" fmla="*/ 32 h 33"/>
                    <a:gd name="T60" fmla="*/ 1 w 12"/>
                    <a:gd name="T61" fmla="*/ 32 h 33"/>
                    <a:gd name="T62" fmla="*/ 1 w 12"/>
                    <a:gd name="T63" fmla="*/ 31 h 33"/>
                    <a:gd name="T64" fmla="*/ 2 w 12"/>
                    <a:gd name="T65" fmla="*/ 31 h 33"/>
                    <a:gd name="T66" fmla="*/ 4 w 12"/>
                    <a:gd name="T67" fmla="*/ 31 h 33"/>
                    <a:gd name="T68" fmla="*/ 5 w 12"/>
                    <a:gd name="T69" fmla="*/ 31 h 33"/>
                    <a:gd name="T70" fmla="*/ 5 w 12"/>
                    <a:gd name="T71" fmla="*/ 31 h 33"/>
                    <a:gd name="T72" fmla="*/ 6 w 12"/>
                    <a:gd name="T73" fmla="*/ 31 h 33"/>
                    <a:gd name="T74" fmla="*/ 7 w 12"/>
                    <a:gd name="T75" fmla="*/ 31 h 33"/>
                    <a:gd name="T76" fmla="*/ 8 w 12"/>
                    <a:gd name="T77" fmla="*/ 30 h 33"/>
                    <a:gd name="T78" fmla="*/ 9 w 12"/>
                    <a:gd name="T79" fmla="*/ 30 h 33"/>
                    <a:gd name="T80" fmla="*/ 9 w 12"/>
                    <a:gd name="T81" fmla="*/ 30 h 33"/>
                    <a:gd name="T82" fmla="*/ 10 w 12"/>
                    <a:gd name="T83" fmla="*/ 29 h 33"/>
                    <a:gd name="T84" fmla="*/ 11 w 12"/>
                    <a:gd name="T85" fmla="*/ 28 h 33"/>
                    <a:gd name="T86" fmla="*/ 11 w 12"/>
                    <a:gd name="T87" fmla="*/ 27 h 33"/>
                    <a:gd name="T88" fmla="*/ 11 w 12"/>
                    <a:gd name="T89" fmla="*/ 26 h 33"/>
                    <a:gd name="T90" fmla="*/ 11 w 12"/>
                    <a:gd name="T91" fmla="*/ 26 h 33"/>
                    <a:gd name="T92" fmla="*/ 12 w 12"/>
                    <a:gd name="T93" fmla="*/ 24 h 33"/>
                    <a:gd name="T94" fmla="*/ 12 w 12"/>
                    <a:gd name="T95" fmla="*/ 21 h 33"/>
                    <a:gd name="T96" fmla="*/ 12 w 12"/>
                    <a:gd name="T97" fmla="*/ 21 h 33"/>
                    <a:gd name="T98" fmla="*/ 12 w 12"/>
                    <a:gd name="T99" fmla="*/ 19 h 33"/>
                    <a:gd name="T100" fmla="*/ 12 w 12"/>
                    <a:gd name="T101" fmla="*/ 16 h 33"/>
                    <a:gd name="T102" fmla="*/ 12 w 12"/>
                    <a:gd name="T103" fmla="*/ 13 h 33"/>
                    <a:gd name="T104" fmla="*/ 12 w 12"/>
                    <a:gd name="T105" fmla="*/ 11 h 33"/>
                    <a:gd name="T106" fmla="*/ 12 w 12"/>
                    <a:gd name="T107" fmla="*/ 11 h 33"/>
                    <a:gd name="T108" fmla="*/ 11 w 12"/>
                    <a:gd name="T109" fmla="*/ 8 h 33"/>
                    <a:gd name="T110" fmla="*/ 10 w 12"/>
                    <a:gd name="T111" fmla="*/ 6 h 33"/>
                    <a:gd name="T112" fmla="*/ 8 w 12"/>
                    <a:gd name="T113" fmla="*/ 0 h 33"/>
                    <a:gd name="T114" fmla="*/ 8 w 12"/>
                    <a:gd name="T115" fmla="*/ 0 h 33"/>
                    <a:gd name="T116" fmla="*/ 8 w 12"/>
                    <a:gd name="T1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 h="33">
                      <a:moveTo>
                        <a:pt x="8" y="0"/>
                      </a:moveTo>
                      <a:lnTo>
                        <a:pt x="8" y="0"/>
                      </a:lnTo>
                      <a:lnTo>
                        <a:pt x="9" y="3"/>
                      </a:lnTo>
                      <a:lnTo>
                        <a:pt x="10" y="6"/>
                      </a:lnTo>
                      <a:lnTo>
                        <a:pt x="11" y="8"/>
                      </a:lnTo>
                      <a:lnTo>
                        <a:pt x="11" y="11"/>
                      </a:lnTo>
                      <a:lnTo>
                        <a:pt x="12" y="14"/>
                      </a:lnTo>
                      <a:lnTo>
                        <a:pt x="12" y="17"/>
                      </a:lnTo>
                      <a:lnTo>
                        <a:pt x="12" y="19"/>
                      </a:lnTo>
                      <a:lnTo>
                        <a:pt x="12" y="22"/>
                      </a:lnTo>
                      <a:lnTo>
                        <a:pt x="12" y="22"/>
                      </a:lnTo>
                      <a:lnTo>
                        <a:pt x="11" y="25"/>
                      </a:lnTo>
                      <a:lnTo>
                        <a:pt x="11" y="26"/>
                      </a:lnTo>
                      <a:lnTo>
                        <a:pt x="10" y="27"/>
                      </a:lnTo>
                      <a:lnTo>
                        <a:pt x="10" y="28"/>
                      </a:lnTo>
                      <a:lnTo>
                        <a:pt x="9" y="29"/>
                      </a:lnTo>
                      <a:lnTo>
                        <a:pt x="8" y="30"/>
                      </a:lnTo>
                      <a:lnTo>
                        <a:pt x="7" y="31"/>
                      </a:lnTo>
                      <a:lnTo>
                        <a:pt x="7" y="31"/>
                      </a:lnTo>
                      <a:lnTo>
                        <a:pt x="5" y="31"/>
                      </a:lnTo>
                      <a:lnTo>
                        <a:pt x="2" y="31"/>
                      </a:lnTo>
                      <a:lnTo>
                        <a:pt x="1" y="31"/>
                      </a:lnTo>
                      <a:lnTo>
                        <a:pt x="1" y="31"/>
                      </a:lnTo>
                      <a:lnTo>
                        <a:pt x="0" y="32"/>
                      </a:lnTo>
                      <a:lnTo>
                        <a:pt x="0" y="33"/>
                      </a:lnTo>
                      <a:lnTo>
                        <a:pt x="0" y="33"/>
                      </a:lnTo>
                      <a:lnTo>
                        <a:pt x="0" y="33"/>
                      </a:lnTo>
                      <a:lnTo>
                        <a:pt x="0" y="33"/>
                      </a:lnTo>
                      <a:lnTo>
                        <a:pt x="0" y="33"/>
                      </a:lnTo>
                      <a:lnTo>
                        <a:pt x="0" y="32"/>
                      </a:lnTo>
                      <a:lnTo>
                        <a:pt x="1" y="32"/>
                      </a:lnTo>
                      <a:lnTo>
                        <a:pt x="1" y="31"/>
                      </a:lnTo>
                      <a:lnTo>
                        <a:pt x="2" y="31"/>
                      </a:lnTo>
                      <a:lnTo>
                        <a:pt x="4" y="31"/>
                      </a:lnTo>
                      <a:lnTo>
                        <a:pt x="5" y="31"/>
                      </a:lnTo>
                      <a:lnTo>
                        <a:pt x="5" y="31"/>
                      </a:lnTo>
                      <a:lnTo>
                        <a:pt x="6" y="31"/>
                      </a:lnTo>
                      <a:lnTo>
                        <a:pt x="7" y="31"/>
                      </a:lnTo>
                      <a:lnTo>
                        <a:pt x="8" y="30"/>
                      </a:lnTo>
                      <a:lnTo>
                        <a:pt x="9" y="30"/>
                      </a:lnTo>
                      <a:lnTo>
                        <a:pt x="9" y="30"/>
                      </a:lnTo>
                      <a:lnTo>
                        <a:pt x="10" y="29"/>
                      </a:lnTo>
                      <a:lnTo>
                        <a:pt x="11" y="28"/>
                      </a:lnTo>
                      <a:lnTo>
                        <a:pt x="11" y="27"/>
                      </a:lnTo>
                      <a:lnTo>
                        <a:pt x="11" y="26"/>
                      </a:lnTo>
                      <a:lnTo>
                        <a:pt x="11" y="26"/>
                      </a:lnTo>
                      <a:lnTo>
                        <a:pt x="12" y="24"/>
                      </a:lnTo>
                      <a:lnTo>
                        <a:pt x="12" y="21"/>
                      </a:lnTo>
                      <a:lnTo>
                        <a:pt x="12" y="21"/>
                      </a:lnTo>
                      <a:lnTo>
                        <a:pt x="12" y="19"/>
                      </a:lnTo>
                      <a:lnTo>
                        <a:pt x="12" y="16"/>
                      </a:lnTo>
                      <a:lnTo>
                        <a:pt x="12" y="13"/>
                      </a:lnTo>
                      <a:lnTo>
                        <a:pt x="12" y="11"/>
                      </a:lnTo>
                      <a:lnTo>
                        <a:pt x="12" y="11"/>
                      </a:lnTo>
                      <a:lnTo>
                        <a:pt x="11" y="8"/>
                      </a:lnTo>
                      <a:lnTo>
                        <a:pt x="10" y="6"/>
                      </a:lnTo>
                      <a:lnTo>
                        <a:pt x="8" y="0"/>
                      </a:lnTo>
                      <a:lnTo>
                        <a:pt x="8"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21" name="Freeform 1257">
                  <a:extLst>
                    <a:ext uri="{FF2B5EF4-FFF2-40B4-BE49-F238E27FC236}">
                      <a16:creationId xmlns:a16="http://schemas.microsoft.com/office/drawing/2014/main" id="{6C2064F9-70D4-42F4-B82F-52E1694652BA}"/>
                    </a:ext>
                  </a:extLst>
                </p:cNvPr>
                <p:cNvSpPr>
                  <a:spLocks/>
                </p:cNvSpPr>
                <p:nvPr/>
              </p:nvSpPr>
              <p:spPr bwMode="auto">
                <a:xfrm>
                  <a:off x="3242" y="1483"/>
                  <a:ext cx="9" cy="3"/>
                </a:xfrm>
                <a:custGeom>
                  <a:avLst/>
                  <a:gdLst>
                    <a:gd name="T0" fmla="*/ 0 w 9"/>
                    <a:gd name="T1" fmla="*/ 3 h 3"/>
                    <a:gd name="T2" fmla="*/ 0 w 9"/>
                    <a:gd name="T3" fmla="*/ 3 h 3"/>
                    <a:gd name="T4" fmla="*/ 2 w 9"/>
                    <a:gd name="T5" fmla="*/ 3 h 3"/>
                    <a:gd name="T6" fmla="*/ 2 w 9"/>
                    <a:gd name="T7" fmla="*/ 3 h 3"/>
                    <a:gd name="T8" fmla="*/ 2 w 9"/>
                    <a:gd name="T9" fmla="*/ 2 h 3"/>
                    <a:gd name="T10" fmla="*/ 2 w 9"/>
                    <a:gd name="T11" fmla="*/ 2 h 3"/>
                    <a:gd name="T12" fmla="*/ 3 w 9"/>
                    <a:gd name="T13" fmla="*/ 2 h 3"/>
                    <a:gd name="T14" fmla="*/ 4 w 9"/>
                    <a:gd name="T15" fmla="*/ 2 h 3"/>
                    <a:gd name="T16" fmla="*/ 4 w 9"/>
                    <a:gd name="T17" fmla="*/ 2 h 3"/>
                    <a:gd name="T18" fmla="*/ 4 w 9"/>
                    <a:gd name="T19" fmla="*/ 1 h 3"/>
                    <a:gd name="T20" fmla="*/ 5 w 9"/>
                    <a:gd name="T21" fmla="*/ 1 h 3"/>
                    <a:gd name="T22" fmla="*/ 7 w 9"/>
                    <a:gd name="T23" fmla="*/ 1 h 3"/>
                    <a:gd name="T24" fmla="*/ 7 w 9"/>
                    <a:gd name="T25" fmla="*/ 1 h 3"/>
                    <a:gd name="T26" fmla="*/ 9 w 9"/>
                    <a:gd name="T27" fmla="*/ 1 h 3"/>
                    <a:gd name="T28" fmla="*/ 9 w 9"/>
                    <a:gd name="T29" fmla="*/ 1 h 3"/>
                    <a:gd name="T30" fmla="*/ 9 w 9"/>
                    <a:gd name="T31" fmla="*/ 1 h 3"/>
                    <a:gd name="T32" fmla="*/ 9 w 9"/>
                    <a:gd name="T33" fmla="*/ 1 h 3"/>
                    <a:gd name="T34" fmla="*/ 7 w 9"/>
                    <a:gd name="T35" fmla="*/ 1 h 3"/>
                    <a:gd name="T36" fmla="*/ 7 w 9"/>
                    <a:gd name="T37" fmla="*/ 1 h 3"/>
                    <a:gd name="T38" fmla="*/ 6 w 9"/>
                    <a:gd name="T39" fmla="*/ 0 h 3"/>
                    <a:gd name="T40" fmla="*/ 4 w 9"/>
                    <a:gd name="T41" fmla="*/ 1 h 3"/>
                    <a:gd name="T42" fmla="*/ 4 w 9"/>
                    <a:gd name="T43" fmla="*/ 1 h 3"/>
                    <a:gd name="T44" fmla="*/ 4 w 9"/>
                    <a:gd name="T45" fmla="*/ 1 h 3"/>
                    <a:gd name="T46" fmla="*/ 3 w 9"/>
                    <a:gd name="T47" fmla="*/ 2 h 3"/>
                    <a:gd name="T48" fmla="*/ 3 w 9"/>
                    <a:gd name="T49" fmla="*/ 2 h 3"/>
                    <a:gd name="T50" fmla="*/ 3 w 9"/>
                    <a:gd name="T51" fmla="*/ 2 h 3"/>
                    <a:gd name="T52" fmla="*/ 2 w 9"/>
                    <a:gd name="T53" fmla="*/ 2 h 3"/>
                    <a:gd name="T54" fmla="*/ 0 w 9"/>
                    <a:gd name="T55" fmla="*/ 3 h 3"/>
                    <a:gd name="T56" fmla="*/ 0 w 9"/>
                    <a:gd name="T57" fmla="*/ 3 h 3"/>
                    <a:gd name="T58" fmla="*/ 0 w 9"/>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3">
                      <a:moveTo>
                        <a:pt x="0" y="3"/>
                      </a:moveTo>
                      <a:lnTo>
                        <a:pt x="0" y="3"/>
                      </a:lnTo>
                      <a:lnTo>
                        <a:pt x="2" y="3"/>
                      </a:lnTo>
                      <a:lnTo>
                        <a:pt x="2" y="3"/>
                      </a:lnTo>
                      <a:lnTo>
                        <a:pt x="2" y="2"/>
                      </a:lnTo>
                      <a:lnTo>
                        <a:pt x="2" y="2"/>
                      </a:lnTo>
                      <a:lnTo>
                        <a:pt x="3" y="2"/>
                      </a:lnTo>
                      <a:lnTo>
                        <a:pt x="4" y="2"/>
                      </a:lnTo>
                      <a:lnTo>
                        <a:pt x="4" y="2"/>
                      </a:lnTo>
                      <a:lnTo>
                        <a:pt x="4" y="1"/>
                      </a:lnTo>
                      <a:lnTo>
                        <a:pt x="5" y="1"/>
                      </a:lnTo>
                      <a:lnTo>
                        <a:pt x="7" y="1"/>
                      </a:lnTo>
                      <a:lnTo>
                        <a:pt x="7" y="1"/>
                      </a:lnTo>
                      <a:lnTo>
                        <a:pt x="9" y="1"/>
                      </a:lnTo>
                      <a:lnTo>
                        <a:pt x="9" y="1"/>
                      </a:lnTo>
                      <a:lnTo>
                        <a:pt x="9" y="1"/>
                      </a:lnTo>
                      <a:lnTo>
                        <a:pt x="9" y="1"/>
                      </a:lnTo>
                      <a:lnTo>
                        <a:pt x="7" y="1"/>
                      </a:lnTo>
                      <a:lnTo>
                        <a:pt x="7" y="1"/>
                      </a:lnTo>
                      <a:lnTo>
                        <a:pt x="6" y="0"/>
                      </a:lnTo>
                      <a:lnTo>
                        <a:pt x="4" y="1"/>
                      </a:lnTo>
                      <a:lnTo>
                        <a:pt x="4" y="1"/>
                      </a:lnTo>
                      <a:lnTo>
                        <a:pt x="4" y="1"/>
                      </a:lnTo>
                      <a:lnTo>
                        <a:pt x="3" y="2"/>
                      </a:lnTo>
                      <a:lnTo>
                        <a:pt x="3" y="2"/>
                      </a:lnTo>
                      <a:lnTo>
                        <a:pt x="3" y="2"/>
                      </a:lnTo>
                      <a:lnTo>
                        <a:pt x="2" y="2"/>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22" name="Freeform 1258">
                  <a:extLst>
                    <a:ext uri="{FF2B5EF4-FFF2-40B4-BE49-F238E27FC236}">
                      <a16:creationId xmlns:a16="http://schemas.microsoft.com/office/drawing/2014/main" id="{05AD787E-CED7-4D03-9E3C-BBBA6E552955}"/>
                    </a:ext>
                  </a:extLst>
                </p:cNvPr>
                <p:cNvSpPr>
                  <a:spLocks/>
                </p:cNvSpPr>
                <p:nvPr/>
              </p:nvSpPr>
              <p:spPr bwMode="auto">
                <a:xfrm>
                  <a:off x="3242" y="1483"/>
                  <a:ext cx="9" cy="3"/>
                </a:xfrm>
                <a:custGeom>
                  <a:avLst/>
                  <a:gdLst>
                    <a:gd name="T0" fmla="*/ 0 w 9"/>
                    <a:gd name="T1" fmla="*/ 3 h 3"/>
                    <a:gd name="T2" fmla="*/ 0 w 9"/>
                    <a:gd name="T3" fmla="*/ 3 h 3"/>
                    <a:gd name="T4" fmla="*/ 2 w 9"/>
                    <a:gd name="T5" fmla="*/ 3 h 3"/>
                    <a:gd name="T6" fmla="*/ 2 w 9"/>
                    <a:gd name="T7" fmla="*/ 3 h 3"/>
                    <a:gd name="T8" fmla="*/ 2 w 9"/>
                    <a:gd name="T9" fmla="*/ 2 h 3"/>
                    <a:gd name="T10" fmla="*/ 2 w 9"/>
                    <a:gd name="T11" fmla="*/ 2 h 3"/>
                    <a:gd name="T12" fmla="*/ 3 w 9"/>
                    <a:gd name="T13" fmla="*/ 2 h 3"/>
                    <a:gd name="T14" fmla="*/ 4 w 9"/>
                    <a:gd name="T15" fmla="*/ 2 h 3"/>
                    <a:gd name="T16" fmla="*/ 4 w 9"/>
                    <a:gd name="T17" fmla="*/ 2 h 3"/>
                    <a:gd name="T18" fmla="*/ 4 w 9"/>
                    <a:gd name="T19" fmla="*/ 1 h 3"/>
                    <a:gd name="T20" fmla="*/ 5 w 9"/>
                    <a:gd name="T21" fmla="*/ 1 h 3"/>
                    <a:gd name="T22" fmla="*/ 7 w 9"/>
                    <a:gd name="T23" fmla="*/ 1 h 3"/>
                    <a:gd name="T24" fmla="*/ 7 w 9"/>
                    <a:gd name="T25" fmla="*/ 1 h 3"/>
                    <a:gd name="T26" fmla="*/ 9 w 9"/>
                    <a:gd name="T27" fmla="*/ 1 h 3"/>
                    <a:gd name="T28" fmla="*/ 9 w 9"/>
                    <a:gd name="T29" fmla="*/ 1 h 3"/>
                    <a:gd name="T30" fmla="*/ 9 w 9"/>
                    <a:gd name="T31" fmla="*/ 1 h 3"/>
                    <a:gd name="T32" fmla="*/ 9 w 9"/>
                    <a:gd name="T33" fmla="*/ 1 h 3"/>
                    <a:gd name="T34" fmla="*/ 7 w 9"/>
                    <a:gd name="T35" fmla="*/ 1 h 3"/>
                    <a:gd name="T36" fmla="*/ 7 w 9"/>
                    <a:gd name="T37" fmla="*/ 1 h 3"/>
                    <a:gd name="T38" fmla="*/ 6 w 9"/>
                    <a:gd name="T39" fmla="*/ 0 h 3"/>
                    <a:gd name="T40" fmla="*/ 4 w 9"/>
                    <a:gd name="T41" fmla="*/ 1 h 3"/>
                    <a:gd name="T42" fmla="*/ 4 w 9"/>
                    <a:gd name="T43" fmla="*/ 1 h 3"/>
                    <a:gd name="T44" fmla="*/ 4 w 9"/>
                    <a:gd name="T45" fmla="*/ 1 h 3"/>
                    <a:gd name="T46" fmla="*/ 3 w 9"/>
                    <a:gd name="T47" fmla="*/ 2 h 3"/>
                    <a:gd name="T48" fmla="*/ 3 w 9"/>
                    <a:gd name="T49" fmla="*/ 2 h 3"/>
                    <a:gd name="T50" fmla="*/ 3 w 9"/>
                    <a:gd name="T51" fmla="*/ 2 h 3"/>
                    <a:gd name="T52" fmla="*/ 2 w 9"/>
                    <a:gd name="T53" fmla="*/ 2 h 3"/>
                    <a:gd name="T54" fmla="*/ 0 w 9"/>
                    <a:gd name="T55" fmla="*/ 3 h 3"/>
                    <a:gd name="T56" fmla="*/ 0 w 9"/>
                    <a:gd name="T57" fmla="*/ 3 h 3"/>
                    <a:gd name="T58" fmla="*/ 0 w 9"/>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3">
                      <a:moveTo>
                        <a:pt x="0" y="3"/>
                      </a:moveTo>
                      <a:lnTo>
                        <a:pt x="0" y="3"/>
                      </a:lnTo>
                      <a:lnTo>
                        <a:pt x="2" y="3"/>
                      </a:lnTo>
                      <a:lnTo>
                        <a:pt x="2" y="3"/>
                      </a:lnTo>
                      <a:lnTo>
                        <a:pt x="2" y="2"/>
                      </a:lnTo>
                      <a:lnTo>
                        <a:pt x="2" y="2"/>
                      </a:lnTo>
                      <a:lnTo>
                        <a:pt x="3" y="2"/>
                      </a:lnTo>
                      <a:lnTo>
                        <a:pt x="4" y="2"/>
                      </a:lnTo>
                      <a:lnTo>
                        <a:pt x="4" y="2"/>
                      </a:lnTo>
                      <a:lnTo>
                        <a:pt x="4" y="1"/>
                      </a:lnTo>
                      <a:lnTo>
                        <a:pt x="5" y="1"/>
                      </a:lnTo>
                      <a:lnTo>
                        <a:pt x="7" y="1"/>
                      </a:lnTo>
                      <a:lnTo>
                        <a:pt x="7" y="1"/>
                      </a:lnTo>
                      <a:lnTo>
                        <a:pt x="9" y="1"/>
                      </a:lnTo>
                      <a:lnTo>
                        <a:pt x="9" y="1"/>
                      </a:lnTo>
                      <a:lnTo>
                        <a:pt x="9" y="1"/>
                      </a:lnTo>
                      <a:lnTo>
                        <a:pt x="9" y="1"/>
                      </a:lnTo>
                      <a:lnTo>
                        <a:pt x="7" y="1"/>
                      </a:lnTo>
                      <a:lnTo>
                        <a:pt x="7" y="1"/>
                      </a:lnTo>
                      <a:lnTo>
                        <a:pt x="6" y="0"/>
                      </a:lnTo>
                      <a:lnTo>
                        <a:pt x="4" y="1"/>
                      </a:lnTo>
                      <a:lnTo>
                        <a:pt x="4" y="1"/>
                      </a:lnTo>
                      <a:lnTo>
                        <a:pt x="4" y="1"/>
                      </a:lnTo>
                      <a:lnTo>
                        <a:pt x="3" y="2"/>
                      </a:lnTo>
                      <a:lnTo>
                        <a:pt x="3" y="2"/>
                      </a:lnTo>
                      <a:lnTo>
                        <a:pt x="3" y="2"/>
                      </a:lnTo>
                      <a:lnTo>
                        <a:pt x="2" y="2"/>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23" name="Freeform 1259">
                  <a:extLst>
                    <a:ext uri="{FF2B5EF4-FFF2-40B4-BE49-F238E27FC236}">
                      <a16:creationId xmlns:a16="http://schemas.microsoft.com/office/drawing/2014/main" id="{4CDF3FFF-83D2-4AC6-9BCF-E8BE2EC299BE}"/>
                    </a:ext>
                  </a:extLst>
                </p:cNvPr>
                <p:cNvSpPr>
                  <a:spLocks/>
                </p:cNvSpPr>
                <p:nvPr/>
              </p:nvSpPr>
              <p:spPr bwMode="auto">
                <a:xfrm>
                  <a:off x="3244" y="1484"/>
                  <a:ext cx="8" cy="5"/>
                </a:xfrm>
                <a:custGeom>
                  <a:avLst/>
                  <a:gdLst>
                    <a:gd name="T0" fmla="*/ 8 w 8"/>
                    <a:gd name="T1" fmla="*/ 0 h 5"/>
                    <a:gd name="T2" fmla="*/ 8 w 8"/>
                    <a:gd name="T3" fmla="*/ 0 h 5"/>
                    <a:gd name="T4" fmla="*/ 7 w 8"/>
                    <a:gd name="T5" fmla="*/ 0 h 5"/>
                    <a:gd name="T6" fmla="*/ 6 w 8"/>
                    <a:gd name="T7" fmla="*/ 0 h 5"/>
                    <a:gd name="T8" fmla="*/ 6 w 8"/>
                    <a:gd name="T9" fmla="*/ 0 h 5"/>
                    <a:gd name="T10" fmla="*/ 6 w 8"/>
                    <a:gd name="T11" fmla="*/ 1 h 5"/>
                    <a:gd name="T12" fmla="*/ 5 w 8"/>
                    <a:gd name="T13" fmla="*/ 2 h 5"/>
                    <a:gd name="T14" fmla="*/ 5 w 8"/>
                    <a:gd name="T15" fmla="*/ 2 h 5"/>
                    <a:gd name="T16" fmla="*/ 5 w 8"/>
                    <a:gd name="T17" fmla="*/ 3 h 5"/>
                    <a:gd name="T18" fmla="*/ 4 w 8"/>
                    <a:gd name="T19" fmla="*/ 3 h 5"/>
                    <a:gd name="T20" fmla="*/ 3 w 8"/>
                    <a:gd name="T21" fmla="*/ 4 h 5"/>
                    <a:gd name="T22" fmla="*/ 0 w 8"/>
                    <a:gd name="T23" fmla="*/ 5 h 5"/>
                    <a:gd name="T24" fmla="*/ 0 w 8"/>
                    <a:gd name="T25" fmla="*/ 5 h 5"/>
                    <a:gd name="T26" fmla="*/ 0 w 8"/>
                    <a:gd name="T27" fmla="*/ 5 h 5"/>
                    <a:gd name="T28" fmla="*/ 0 w 8"/>
                    <a:gd name="T29" fmla="*/ 5 h 5"/>
                    <a:gd name="T30" fmla="*/ 1 w 8"/>
                    <a:gd name="T31" fmla="*/ 5 h 5"/>
                    <a:gd name="T32" fmla="*/ 2 w 8"/>
                    <a:gd name="T33" fmla="*/ 4 h 5"/>
                    <a:gd name="T34" fmla="*/ 2 w 8"/>
                    <a:gd name="T35" fmla="*/ 4 h 5"/>
                    <a:gd name="T36" fmla="*/ 3 w 8"/>
                    <a:gd name="T37" fmla="*/ 4 h 5"/>
                    <a:gd name="T38" fmla="*/ 4 w 8"/>
                    <a:gd name="T39" fmla="*/ 3 h 5"/>
                    <a:gd name="T40" fmla="*/ 4 w 8"/>
                    <a:gd name="T41" fmla="*/ 3 h 5"/>
                    <a:gd name="T42" fmla="*/ 5 w 8"/>
                    <a:gd name="T43" fmla="*/ 2 h 5"/>
                    <a:gd name="T44" fmla="*/ 6 w 8"/>
                    <a:gd name="T45" fmla="*/ 2 h 5"/>
                    <a:gd name="T46" fmla="*/ 6 w 8"/>
                    <a:gd name="T47" fmla="*/ 2 h 5"/>
                    <a:gd name="T48" fmla="*/ 6 w 8"/>
                    <a:gd name="T49" fmla="*/ 1 h 5"/>
                    <a:gd name="T50" fmla="*/ 7 w 8"/>
                    <a:gd name="T51" fmla="*/ 0 h 5"/>
                    <a:gd name="T52" fmla="*/ 7 w 8"/>
                    <a:gd name="T53" fmla="*/ 0 h 5"/>
                    <a:gd name="T54" fmla="*/ 7 w 8"/>
                    <a:gd name="T55" fmla="*/ 0 h 5"/>
                    <a:gd name="T56" fmla="*/ 8 w 8"/>
                    <a:gd name="T57" fmla="*/ 0 h 5"/>
                    <a:gd name="T58" fmla="*/ 8 w 8"/>
                    <a:gd name="T59" fmla="*/ 0 h 5"/>
                    <a:gd name="T60" fmla="*/ 8 w 8"/>
                    <a:gd name="T61" fmla="*/ 0 h 5"/>
                    <a:gd name="T62" fmla="*/ 8 w 8"/>
                    <a:gd name="T6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5">
                      <a:moveTo>
                        <a:pt x="8" y="0"/>
                      </a:moveTo>
                      <a:lnTo>
                        <a:pt x="8" y="0"/>
                      </a:lnTo>
                      <a:lnTo>
                        <a:pt x="7" y="0"/>
                      </a:lnTo>
                      <a:lnTo>
                        <a:pt x="6" y="0"/>
                      </a:lnTo>
                      <a:lnTo>
                        <a:pt x="6" y="0"/>
                      </a:lnTo>
                      <a:lnTo>
                        <a:pt x="6" y="1"/>
                      </a:lnTo>
                      <a:lnTo>
                        <a:pt x="5" y="2"/>
                      </a:lnTo>
                      <a:lnTo>
                        <a:pt x="5" y="2"/>
                      </a:lnTo>
                      <a:lnTo>
                        <a:pt x="5" y="3"/>
                      </a:lnTo>
                      <a:lnTo>
                        <a:pt x="4" y="3"/>
                      </a:lnTo>
                      <a:lnTo>
                        <a:pt x="3" y="4"/>
                      </a:lnTo>
                      <a:lnTo>
                        <a:pt x="0" y="5"/>
                      </a:lnTo>
                      <a:lnTo>
                        <a:pt x="0" y="5"/>
                      </a:lnTo>
                      <a:lnTo>
                        <a:pt x="0" y="5"/>
                      </a:lnTo>
                      <a:lnTo>
                        <a:pt x="0" y="5"/>
                      </a:lnTo>
                      <a:lnTo>
                        <a:pt x="1" y="5"/>
                      </a:lnTo>
                      <a:lnTo>
                        <a:pt x="2" y="4"/>
                      </a:lnTo>
                      <a:lnTo>
                        <a:pt x="2" y="4"/>
                      </a:lnTo>
                      <a:lnTo>
                        <a:pt x="3" y="4"/>
                      </a:lnTo>
                      <a:lnTo>
                        <a:pt x="4" y="3"/>
                      </a:lnTo>
                      <a:lnTo>
                        <a:pt x="4" y="3"/>
                      </a:lnTo>
                      <a:lnTo>
                        <a:pt x="5" y="2"/>
                      </a:lnTo>
                      <a:lnTo>
                        <a:pt x="6" y="2"/>
                      </a:lnTo>
                      <a:lnTo>
                        <a:pt x="6" y="2"/>
                      </a:lnTo>
                      <a:lnTo>
                        <a:pt x="6" y="1"/>
                      </a:lnTo>
                      <a:lnTo>
                        <a:pt x="7" y="0"/>
                      </a:lnTo>
                      <a:lnTo>
                        <a:pt x="7" y="0"/>
                      </a:lnTo>
                      <a:lnTo>
                        <a:pt x="7" y="0"/>
                      </a:lnTo>
                      <a:lnTo>
                        <a:pt x="8" y="0"/>
                      </a:lnTo>
                      <a:lnTo>
                        <a:pt x="8" y="0"/>
                      </a:lnTo>
                      <a:lnTo>
                        <a:pt x="8"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24" name="Freeform 1260">
                  <a:extLst>
                    <a:ext uri="{FF2B5EF4-FFF2-40B4-BE49-F238E27FC236}">
                      <a16:creationId xmlns:a16="http://schemas.microsoft.com/office/drawing/2014/main" id="{A4013A4E-B077-44CC-BB9C-788D23C8BBEC}"/>
                    </a:ext>
                  </a:extLst>
                </p:cNvPr>
                <p:cNvSpPr>
                  <a:spLocks/>
                </p:cNvSpPr>
                <p:nvPr/>
              </p:nvSpPr>
              <p:spPr bwMode="auto">
                <a:xfrm>
                  <a:off x="3244" y="1484"/>
                  <a:ext cx="8" cy="5"/>
                </a:xfrm>
                <a:custGeom>
                  <a:avLst/>
                  <a:gdLst>
                    <a:gd name="T0" fmla="*/ 8 w 8"/>
                    <a:gd name="T1" fmla="*/ 0 h 5"/>
                    <a:gd name="T2" fmla="*/ 8 w 8"/>
                    <a:gd name="T3" fmla="*/ 0 h 5"/>
                    <a:gd name="T4" fmla="*/ 7 w 8"/>
                    <a:gd name="T5" fmla="*/ 0 h 5"/>
                    <a:gd name="T6" fmla="*/ 6 w 8"/>
                    <a:gd name="T7" fmla="*/ 0 h 5"/>
                    <a:gd name="T8" fmla="*/ 6 w 8"/>
                    <a:gd name="T9" fmla="*/ 0 h 5"/>
                    <a:gd name="T10" fmla="*/ 6 w 8"/>
                    <a:gd name="T11" fmla="*/ 1 h 5"/>
                    <a:gd name="T12" fmla="*/ 5 w 8"/>
                    <a:gd name="T13" fmla="*/ 2 h 5"/>
                    <a:gd name="T14" fmla="*/ 5 w 8"/>
                    <a:gd name="T15" fmla="*/ 2 h 5"/>
                    <a:gd name="T16" fmla="*/ 5 w 8"/>
                    <a:gd name="T17" fmla="*/ 3 h 5"/>
                    <a:gd name="T18" fmla="*/ 4 w 8"/>
                    <a:gd name="T19" fmla="*/ 3 h 5"/>
                    <a:gd name="T20" fmla="*/ 3 w 8"/>
                    <a:gd name="T21" fmla="*/ 4 h 5"/>
                    <a:gd name="T22" fmla="*/ 0 w 8"/>
                    <a:gd name="T23" fmla="*/ 5 h 5"/>
                    <a:gd name="T24" fmla="*/ 0 w 8"/>
                    <a:gd name="T25" fmla="*/ 5 h 5"/>
                    <a:gd name="T26" fmla="*/ 0 w 8"/>
                    <a:gd name="T27" fmla="*/ 5 h 5"/>
                    <a:gd name="T28" fmla="*/ 0 w 8"/>
                    <a:gd name="T29" fmla="*/ 5 h 5"/>
                    <a:gd name="T30" fmla="*/ 1 w 8"/>
                    <a:gd name="T31" fmla="*/ 5 h 5"/>
                    <a:gd name="T32" fmla="*/ 2 w 8"/>
                    <a:gd name="T33" fmla="*/ 4 h 5"/>
                    <a:gd name="T34" fmla="*/ 2 w 8"/>
                    <a:gd name="T35" fmla="*/ 4 h 5"/>
                    <a:gd name="T36" fmla="*/ 3 w 8"/>
                    <a:gd name="T37" fmla="*/ 4 h 5"/>
                    <a:gd name="T38" fmla="*/ 4 w 8"/>
                    <a:gd name="T39" fmla="*/ 3 h 5"/>
                    <a:gd name="T40" fmla="*/ 4 w 8"/>
                    <a:gd name="T41" fmla="*/ 3 h 5"/>
                    <a:gd name="T42" fmla="*/ 5 w 8"/>
                    <a:gd name="T43" fmla="*/ 2 h 5"/>
                    <a:gd name="T44" fmla="*/ 6 w 8"/>
                    <a:gd name="T45" fmla="*/ 2 h 5"/>
                    <a:gd name="T46" fmla="*/ 6 w 8"/>
                    <a:gd name="T47" fmla="*/ 2 h 5"/>
                    <a:gd name="T48" fmla="*/ 6 w 8"/>
                    <a:gd name="T49" fmla="*/ 1 h 5"/>
                    <a:gd name="T50" fmla="*/ 7 w 8"/>
                    <a:gd name="T51" fmla="*/ 0 h 5"/>
                    <a:gd name="T52" fmla="*/ 7 w 8"/>
                    <a:gd name="T53" fmla="*/ 0 h 5"/>
                    <a:gd name="T54" fmla="*/ 7 w 8"/>
                    <a:gd name="T55" fmla="*/ 0 h 5"/>
                    <a:gd name="T56" fmla="*/ 8 w 8"/>
                    <a:gd name="T57" fmla="*/ 0 h 5"/>
                    <a:gd name="T58" fmla="*/ 8 w 8"/>
                    <a:gd name="T59" fmla="*/ 0 h 5"/>
                    <a:gd name="T60" fmla="*/ 8 w 8"/>
                    <a:gd name="T61" fmla="*/ 0 h 5"/>
                    <a:gd name="T62" fmla="*/ 8 w 8"/>
                    <a:gd name="T6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5">
                      <a:moveTo>
                        <a:pt x="8" y="0"/>
                      </a:moveTo>
                      <a:lnTo>
                        <a:pt x="8" y="0"/>
                      </a:lnTo>
                      <a:lnTo>
                        <a:pt x="7" y="0"/>
                      </a:lnTo>
                      <a:lnTo>
                        <a:pt x="6" y="0"/>
                      </a:lnTo>
                      <a:lnTo>
                        <a:pt x="6" y="0"/>
                      </a:lnTo>
                      <a:lnTo>
                        <a:pt x="6" y="1"/>
                      </a:lnTo>
                      <a:lnTo>
                        <a:pt x="5" y="2"/>
                      </a:lnTo>
                      <a:lnTo>
                        <a:pt x="5" y="2"/>
                      </a:lnTo>
                      <a:lnTo>
                        <a:pt x="5" y="3"/>
                      </a:lnTo>
                      <a:lnTo>
                        <a:pt x="4" y="3"/>
                      </a:lnTo>
                      <a:lnTo>
                        <a:pt x="3" y="4"/>
                      </a:lnTo>
                      <a:lnTo>
                        <a:pt x="0" y="5"/>
                      </a:lnTo>
                      <a:lnTo>
                        <a:pt x="0" y="5"/>
                      </a:lnTo>
                      <a:lnTo>
                        <a:pt x="0" y="5"/>
                      </a:lnTo>
                      <a:lnTo>
                        <a:pt x="0" y="5"/>
                      </a:lnTo>
                      <a:lnTo>
                        <a:pt x="1" y="5"/>
                      </a:lnTo>
                      <a:lnTo>
                        <a:pt x="2" y="4"/>
                      </a:lnTo>
                      <a:lnTo>
                        <a:pt x="2" y="4"/>
                      </a:lnTo>
                      <a:lnTo>
                        <a:pt x="3" y="4"/>
                      </a:lnTo>
                      <a:lnTo>
                        <a:pt x="4" y="3"/>
                      </a:lnTo>
                      <a:lnTo>
                        <a:pt x="4" y="3"/>
                      </a:lnTo>
                      <a:lnTo>
                        <a:pt x="5" y="2"/>
                      </a:lnTo>
                      <a:lnTo>
                        <a:pt x="6" y="2"/>
                      </a:lnTo>
                      <a:lnTo>
                        <a:pt x="6" y="2"/>
                      </a:lnTo>
                      <a:lnTo>
                        <a:pt x="6" y="1"/>
                      </a:lnTo>
                      <a:lnTo>
                        <a:pt x="7" y="0"/>
                      </a:lnTo>
                      <a:lnTo>
                        <a:pt x="7" y="0"/>
                      </a:lnTo>
                      <a:lnTo>
                        <a:pt x="7" y="0"/>
                      </a:lnTo>
                      <a:lnTo>
                        <a:pt x="8" y="0"/>
                      </a:lnTo>
                      <a:lnTo>
                        <a:pt x="8" y="0"/>
                      </a:lnTo>
                      <a:lnTo>
                        <a:pt x="8"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25" name="Freeform 1261">
                  <a:extLst>
                    <a:ext uri="{FF2B5EF4-FFF2-40B4-BE49-F238E27FC236}">
                      <a16:creationId xmlns:a16="http://schemas.microsoft.com/office/drawing/2014/main" id="{102CF19A-DC56-4E43-954D-0E79A021D165}"/>
                    </a:ext>
                  </a:extLst>
                </p:cNvPr>
                <p:cNvSpPr>
                  <a:spLocks/>
                </p:cNvSpPr>
                <p:nvPr/>
              </p:nvSpPr>
              <p:spPr bwMode="auto">
                <a:xfrm>
                  <a:off x="3248" y="1484"/>
                  <a:ext cx="6" cy="4"/>
                </a:xfrm>
                <a:custGeom>
                  <a:avLst/>
                  <a:gdLst>
                    <a:gd name="T0" fmla="*/ 0 w 6"/>
                    <a:gd name="T1" fmla="*/ 4 h 4"/>
                    <a:gd name="T2" fmla="*/ 0 w 6"/>
                    <a:gd name="T3" fmla="*/ 4 h 4"/>
                    <a:gd name="T4" fmla="*/ 1 w 6"/>
                    <a:gd name="T5" fmla="*/ 3 h 4"/>
                    <a:gd name="T6" fmla="*/ 1 w 6"/>
                    <a:gd name="T7" fmla="*/ 3 h 4"/>
                    <a:gd name="T8" fmla="*/ 2 w 6"/>
                    <a:gd name="T9" fmla="*/ 2 h 4"/>
                    <a:gd name="T10" fmla="*/ 2 w 6"/>
                    <a:gd name="T11" fmla="*/ 2 h 4"/>
                    <a:gd name="T12" fmla="*/ 2 w 6"/>
                    <a:gd name="T13" fmla="*/ 2 h 4"/>
                    <a:gd name="T14" fmla="*/ 3 w 6"/>
                    <a:gd name="T15" fmla="*/ 1 h 4"/>
                    <a:gd name="T16" fmla="*/ 4 w 6"/>
                    <a:gd name="T17" fmla="*/ 1 h 4"/>
                    <a:gd name="T18" fmla="*/ 5 w 6"/>
                    <a:gd name="T19" fmla="*/ 1 h 4"/>
                    <a:gd name="T20" fmla="*/ 6 w 6"/>
                    <a:gd name="T21" fmla="*/ 1 h 4"/>
                    <a:gd name="T22" fmla="*/ 6 w 6"/>
                    <a:gd name="T23" fmla="*/ 1 h 4"/>
                    <a:gd name="T24" fmla="*/ 6 w 6"/>
                    <a:gd name="T25" fmla="*/ 1 h 4"/>
                    <a:gd name="T26" fmla="*/ 6 w 6"/>
                    <a:gd name="T27" fmla="*/ 0 h 4"/>
                    <a:gd name="T28" fmla="*/ 6 w 6"/>
                    <a:gd name="T29" fmla="*/ 0 h 4"/>
                    <a:gd name="T30" fmla="*/ 6 w 6"/>
                    <a:gd name="T31" fmla="*/ 0 h 4"/>
                    <a:gd name="T32" fmla="*/ 5 w 6"/>
                    <a:gd name="T33" fmla="*/ 0 h 4"/>
                    <a:gd name="T34" fmla="*/ 4 w 6"/>
                    <a:gd name="T35" fmla="*/ 1 h 4"/>
                    <a:gd name="T36" fmla="*/ 4 w 6"/>
                    <a:gd name="T37" fmla="*/ 1 h 4"/>
                    <a:gd name="T38" fmla="*/ 3 w 6"/>
                    <a:gd name="T39" fmla="*/ 2 h 4"/>
                    <a:gd name="T40" fmla="*/ 2 w 6"/>
                    <a:gd name="T41" fmla="*/ 2 h 4"/>
                    <a:gd name="T42" fmla="*/ 1 w 6"/>
                    <a:gd name="T43" fmla="*/ 3 h 4"/>
                    <a:gd name="T44" fmla="*/ 1 w 6"/>
                    <a:gd name="T45" fmla="*/ 3 h 4"/>
                    <a:gd name="T46" fmla="*/ 0 w 6"/>
                    <a:gd name="T47" fmla="*/ 3 h 4"/>
                    <a:gd name="T48" fmla="*/ 0 w 6"/>
                    <a:gd name="T49" fmla="*/ 3 h 4"/>
                    <a:gd name="T50" fmla="*/ 0 w 6"/>
                    <a:gd name="T51" fmla="*/ 3 h 4"/>
                    <a:gd name="T52" fmla="*/ 0 w 6"/>
                    <a:gd name="T53" fmla="*/ 3 h 4"/>
                    <a:gd name="T54" fmla="*/ 0 w 6"/>
                    <a:gd name="T55" fmla="*/ 4 h 4"/>
                    <a:gd name="T56" fmla="*/ 0 w 6"/>
                    <a:gd name="T5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4">
                      <a:moveTo>
                        <a:pt x="0" y="4"/>
                      </a:moveTo>
                      <a:lnTo>
                        <a:pt x="0" y="4"/>
                      </a:lnTo>
                      <a:lnTo>
                        <a:pt x="1" y="3"/>
                      </a:lnTo>
                      <a:lnTo>
                        <a:pt x="1" y="3"/>
                      </a:lnTo>
                      <a:lnTo>
                        <a:pt x="2" y="2"/>
                      </a:lnTo>
                      <a:lnTo>
                        <a:pt x="2" y="2"/>
                      </a:lnTo>
                      <a:lnTo>
                        <a:pt x="2" y="2"/>
                      </a:lnTo>
                      <a:lnTo>
                        <a:pt x="3" y="1"/>
                      </a:lnTo>
                      <a:lnTo>
                        <a:pt x="4" y="1"/>
                      </a:lnTo>
                      <a:lnTo>
                        <a:pt x="5" y="1"/>
                      </a:lnTo>
                      <a:lnTo>
                        <a:pt x="6" y="1"/>
                      </a:lnTo>
                      <a:lnTo>
                        <a:pt x="6" y="1"/>
                      </a:lnTo>
                      <a:lnTo>
                        <a:pt x="6" y="1"/>
                      </a:lnTo>
                      <a:lnTo>
                        <a:pt x="6" y="0"/>
                      </a:lnTo>
                      <a:lnTo>
                        <a:pt x="6" y="0"/>
                      </a:lnTo>
                      <a:lnTo>
                        <a:pt x="6" y="0"/>
                      </a:lnTo>
                      <a:lnTo>
                        <a:pt x="5" y="0"/>
                      </a:lnTo>
                      <a:lnTo>
                        <a:pt x="4" y="1"/>
                      </a:lnTo>
                      <a:lnTo>
                        <a:pt x="4" y="1"/>
                      </a:lnTo>
                      <a:lnTo>
                        <a:pt x="3" y="2"/>
                      </a:lnTo>
                      <a:lnTo>
                        <a:pt x="2" y="2"/>
                      </a:lnTo>
                      <a:lnTo>
                        <a:pt x="1" y="3"/>
                      </a:lnTo>
                      <a:lnTo>
                        <a:pt x="1" y="3"/>
                      </a:lnTo>
                      <a:lnTo>
                        <a:pt x="0" y="3"/>
                      </a:lnTo>
                      <a:lnTo>
                        <a:pt x="0" y="3"/>
                      </a:lnTo>
                      <a:lnTo>
                        <a:pt x="0" y="3"/>
                      </a:lnTo>
                      <a:lnTo>
                        <a:pt x="0" y="3"/>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26" name="Freeform 1262">
                  <a:extLst>
                    <a:ext uri="{FF2B5EF4-FFF2-40B4-BE49-F238E27FC236}">
                      <a16:creationId xmlns:a16="http://schemas.microsoft.com/office/drawing/2014/main" id="{CD583E2F-9627-4345-84C2-9A1E791932F0}"/>
                    </a:ext>
                  </a:extLst>
                </p:cNvPr>
                <p:cNvSpPr>
                  <a:spLocks/>
                </p:cNvSpPr>
                <p:nvPr/>
              </p:nvSpPr>
              <p:spPr bwMode="auto">
                <a:xfrm>
                  <a:off x="3248" y="1484"/>
                  <a:ext cx="6" cy="4"/>
                </a:xfrm>
                <a:custGeom>
                  <a:avLst/>
                  <a:gdLst>
                    <a:gd name="T0" fmla="*/ 0 w 6"/>
                    <a:gd name="T1" fmla="*/ 4 h 4"/>
                    <a:gd name="T2" fmla="*/ 0 w 6"/>
                    <a:gd name="T3" fmla="*/ 4 h 4"/>
                    <a:gd name="T4" fmla="*/ 1 w 6"/>
                    <a:gd name="T5" fmla="*/ 3 h 4"/>
                    <a:gd name="T6" fmla="*/ 1 w 6"/>
                    <a:gd name="T7" fmla="*/ 3 h 4"/>
                    <a:gd name="T8" fmla="*/ 2 w 6"/>
                    <a:gd name="T9" fmla="*/ 2 h 4"/>
                    <a:gd name="T10" fmla="*/ 2 w 6"/>
                    <a:gd name="T11" fmla="*/ 2 h 4"/>
                    <a:gd name="T12" fmla="*/ 2 w 6"/>
                    <a:gd name="T13" fmla="*/ 2 h 4"/>
                    <a:gd name="T14" fmla="*/ 3 w 6"/>
                    <a:gd name="T15" fmla="*/ 1 h 4"/>
                    <a:gd name="T16" fmla="*/ 4 w 6"/>
                    <a:gd name="T17" fmla="*/ 1 h 4"/>
                    <a:gd name="T18" fmla="*/ 5 w 6"/>
                    <a:gd name="T19" fmla="*/ 1 h 4"/>
                    <a:gd name="T20" fmla="*/ 6 w 6"/>
                    <a:gd name="T21" fmla="*/ 1 h 4"/>
                    <a:gd name="T22" fmla="*/ 6 w 6"/>
                    <a:gd name="T23" fmla="*/ 1 h 4"/>
                    <a:gd name="T24" fmla="*/ 6 w 6"/>
                    <a:gd name="T25" fmla="*/ 1 h 4"/>
                    <a:gd name="T26" fmla="*/ 6 w 6"/>
                    <a:gd name="T27" fmla="*/ 0 h 4"/>
                    <a:gd name="T28" fmla="*/ 6 w 6"/>
                    <a:gd name="T29" fmla="*/ 0 h 4"/>
                    <a:gd name="T30" fmla="*/ 6 w 6"/>
                    <a:gd name="T31" fmla="*/ 0 h 4"/>
                    <a:gd name="T32" fmla="*/ 5 w 6"/>
                    <a:gd name="T33" fmla="*/ 0 h 4"/>
                    <a:gd name="T34" fmla="*/ 4 w 6"/>
                    <a:gd name="T35" fmla="*/ 1 h 4"/>
                    <a:gd name="T36" fmla="*/ 4 w 6"/>
                    <a:gd name="T37" fmla="*/ 1 h 4"/>
                    <a:gd name="T38" fmla="*/ 3 w 6"/>
                    <a:gd name="T39" fmla="*/ 2 h 4"/>
                    <a:gd name="T40" fmla="*/ 2 w 6"/>
                    <a:gd name="T41" fmla="*/ 2 h 4"/>
                    <a:gd name="T42" fmla="*/ 1 w 6"/>
                    <a:gd name="T43" fmla="*/ 3 h 4"/>
                    <a:gd name="T44" fmla="*/ 1 w 6"/>
                    <a:gd name="T45" fmla="*/ 3 h 4"/>
                    <a:gd name="T46" fmla="*/ 0 w 6"/>
                    <a:gd name="T47" fmla="*/ 3 h 4"/>
                    <a:gd name="T48" fmla="*/ 0 w 6"/>
                    <a:gd name="T49" fmla="*/ 3 h 4"/>
                    <a:gd name="T50" fmla="*/ 0 w 6"/>
                    <a:gd name="T51" fmla="*/ 3 h 4"/>
                    <a:gd name="T52" fmla="*/ 0 w 6"/>
                    <a:gd name="T53" fmla="*/ 3 h 4"/>
                    <a:gd name="T54" fmla="*/ 0 w 6"/>
                    <a:gd name="T55" fmla="*/ 4 h 4"/>
                    <a:gd name="T56" fmla="*/ 0 w 6"/>
                    <a:gd name="T5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4">
                      <a:moveTo>
                        <a:pt x="0" y="4"/>
                      </a:moveTo>
                      <a:lnTo>
                        <a:pt x="0" y="4"/>
                      </a:lnTo>
                      <a:lnTo>
                        <a:pt x="1" y="3"/>
                      </a:lnTo>
                      <a:lnTo>
                        <a:pt x="1" y="3"/>
                      </a:lnTo>
                      <a:lnTo>
                        <a:pt x="2" y="2"/>
                      </a:lnTo>
                      <a:lnTo>
                        <a:pt x="2" y="2"/>
                      </a:lnTo>
                      <a:lnTo>
                        <a:pt x="2" y="2"/>
                      </a:lnTo>
                      <a:lnTo>
                        <a:pt x="3" y="1"/>
                      </a:lnTo>
                      <a:lnTo>
                        <a:pt x="4" y="1"/>
                      </a:lnTo>
                      <a:lnTo>
                        <a:pt x="5" y="1"/>
                      </a:lnTo>
                      <a:lnTo>
                        <a:pt x="6" y="1"/>
                      </a:lnTo>
                      <a:lnTo>
                        <a:pt x="6" y="1"/>
                      </a:lnTo>
                      <a:lnTo>
                        <a:pt x="6" y="1"/>
                      </a:lnTo>
                      <a:lnTo>
                        <a:pt x="6" y="0"/>
                      </a:lnTo>
                      <a:lnTo>
                        <a:pt x="6" y="0"/>
                      </a:lnTo>
                      <a:lnTo>
                        <a:pt x="6" y="0"/>
                      </a:lnTo>
                      <a:lnTo>
                        <a:pt x="5" y="0"/>
                      </a:lnTo>
                      <a:lnTo>
                        <a:pt x="4" y="1"/>
                      </a:lnTo>
                      <a:lnTo>
                        <a:pt x="4" y="1"/>
                      </a:lnTo>
                      <a:lnTo>
                        <a:pt x="3" y="2"/>
                      </a:lnTo>
                      <a:lnTo>
                        <a:pt x="2" y="2"/>
                      </a:lnTo>
                      <a:lnTo>
                        <a:pt x="1" y="3"/>
                      </a:lnTo>
                      <a:lnTo>
                        <a:pt x="1" y="3"/>
                      </a:lnTo>
                      <a:lnTo>
                        <a:pt x="0" y="3"/>
                      </a:lnTo>
                      <a:lnTo>
                        <a:pt x="0" y="3"/>
                      </a:lnTo>
                      <a:lnTo>
                        <a:pt x="0" y="3"/>
                      </a:lnTo>
                      <a:lnTo>
                        <a:pt x="0" y="3"/>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27" name="Freeform 1263">
                  <a:extLst>
                    <a:ext uri="{FF2B5EF4-FFF2-40B4-BE49-F238E27FC236}">
                      <a16:creationId xmlns:a16="http://schemas.microsoft.com/office/drawing/2014/main" id="{BA23DE99-8F60-4594-AA0B-EDF425645C38}"/>
                    </a:ext>
                  </a:extLst>
                </p:cNvPr>
                <p:cNvSpPr>
                  <a:spLocks/>
                </p:cNvSpPr>
                <p:nvPr/>
              </p:nvSpPr>
              <p:spPr bwMode="auto">
                <a:xfrm>
                  <a:off x="3240" y="1481"/>
                  <a:ext cx="5" cy="3"/>
                </a:xfrm>
                <a:custGeom>
                  <a:avLst/>
                  <a:gdLst>
                    <a:gd name="T0" fmla="*/ 5 w 5"/>
                    <a:gd name="T1" fmla="*/ 3 h 3"/>
                    <a:gd name="T2" fmla="*/ 5 w 5"/>
                    <a:gd name="T3" fmla="*/ 3 h 3"/>
                    <a:gd name="T4" fmla="*/ 4 w 5"/>
                    <a:gd name="T5" fmla="*/ 2 h 3"/>
                    <a:gd name="T6" fmla="*/ 4 w 5"/>
                    <a:gd name="T7" fmla="*/ 1 h 3"/>
                    <a:gd name="T8" fmla="*/ 2 w 5"/>
                    <a:gd name="T9" fmla="*/ 1 h 3"/>
                    <a:gd name="T10" fmla="*/ 1 w 5"/>
                    <a:gd name="T11" fmla="*/ 0 h 3"/>
                    <a:gd name="T12" fmla="*/ 1 w 5"/>
                    <a:gd name="T13" fmla="*/ 0 h 3"/>
                    <a:gd name="T14" fmla="*/ 1 w 5"/>
                    <a:gd name="T15" fmla="*/ 0 h 3"/>
                    <a:gd name="T16" fmla="*/ 0 w 5"/>
                    <a:gd name="T17" fmla="*/ 1 h 3"/>
                    <a:gd name="T18" fmla="*/ 0 w 5"/>
                    <a:gd name="T19" fmla="*/ 1 h 3"/>
                    <a:gd name="T20" fmla="*/ 0 w 5"/>
                    <a:gd name="T21" fmla="*/ 1 h 3"/>
                    <a:gd name="T22" fmla="*/ 0 w 5"/>
                    <a:gd name="T23" fmla="*/ 1 h 3"/>
                    <a:gd name="T24" fmla="*/ 0 w 5"/>
                    <a:gd name="T25" fmla="*/ 1 h 3"/>
                    <a:gd name="T26" fmla="*/ 0 w 5"/>
                    <a:gd name="T27" fmla="*/ 1 h 3"/>
                    <a:gd name="T28" fmla="*/ 0 w 5"/>
                    <a:gd name="T29" fmla="*/ 1 h 3"/>
                    <a:gd name="T30" fmla="*/ 0 w 5"/>
                    <a:gd name="T31" fmla="*/ 1 h 3"/>
                    <a:gd name="T32" fmla="*/ 1 w 5"/>
                    <a:gd name="T33" fmla="*/ 1 h 3"/>
                    <a:gd name="T34" fmla="*/ 1 w 5"/>
                    <a:gd name="T35" fmla="*/ 1 h 3"/>
                    <a:gd name="T36" fmla="*/ 1 w 5"/>
                    <a:gd name="T37" fmla="*/ 1 h 3"/>
                    <a:gd name="T38" fmla="*/ 2 w 5"/>
                    <a:gd name="T39" fmla="*/ 1 h 3"/>
                    <a:gd name="T40" fmla="*/ 2 w 5"/>
                    <a:gd name="T41" fmla="*/ 1 h 3"/>
                    <a:gd name="T42" fmla="*/ 3 w 5"/>
                    <a:gd name="T43" fmla="*/ 1 h 3"/>
                    <a:gd name="T44" fmla="*/ 3 w 5"/>
                    <a:gd name="T45" fmla="*/ 1 h 3"/>
                    <a:gd name="T46" fmla="*/ 3 w 5"/>
                    <a:gd name="T47" fmla="*/ 1 h 3"/>
                    <a:gd name="T48" fmla="*/ 4 w 5"/>
                    <a:gd name="T49" fmla="*/ 2 h 3"/>
                    <a:gd name="T50" fmla="*/ 5 w 5"/>
                    <a:gd name="T51" fmla="*/ 3 h 3"/>
                    <a:gd name="T52" fmla="*/ 5 w 5"/>
                    <a:gd name="T53" fmla="*/ 3 h 3"/>
                    <a:gd name="T54" fmla="*/ 5 w 5"/>
                    <a:gd name="T5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 h="3">
                      <a:moveTo>
                        <a:pt x="5" y="3"/>
                      </a:moveTo>
                      <a:lnTo>
                        <a:pt x="5" y="3"/>
                      </a:lnTo>
                      <a:lnTo>
                        <a:pt x="4" y="2"/>
                      </a:lnTo>
                      <a:lnTo>
                        <a:pt x="4" y="1"/>
                      </a:lnTo>
                      <a:lnTo>
                        <a:pt x="2" y="1"/>
                      </a:lnTo>
                      <a:lnTo>
                        <a:pt x="1" y="0"/>
                      </a:lnTo>
                      <a:lnTo>
                        <a:pt x="1" y="0"/>
                      </a:lnTo>
                      <a:lnTo>
                        <a:pt x="1" y="0"/>
                      </a:lnTo>
                      <a:lnTo>
                        <a:pt x="0" y="1"/>
                      </a:lnTo>
                      <a:lnTo>
                        <a:pt x="0" y="1"/>
                      </a:lnTo>
                      <a:lnTo>
                        <a:pt x="0" y="1"/>
                      </a:lnTo>
                      <a:lnTo>
                        <a:pt x="0" y="1"/>
                      </a:lnTo>
                      <a:lnTo>
                        <a:pt x="0" y="1"/>
                      </a:lnTo>
                      <a:lnTo>
                        <a:pt x="0" y="1"/>
                      </a:lnTo>
                      <a:lnTo>
                        <a:pt x="0" y="1"/>
                      </a:lnTo>
                      <a:lnTo>
                        <a:pt x="0" y="1"/>
                      </a:lnTo>
                      <a:lnTo>
                        <a:pt x="1" y="1"/>
                      </a:lnTo>
                      <a:lnTo>
                        <a:pt x="1" y="1"/>
                      </a:lnTo>
                      <a:lnTo>
                        <a:pt x="1" y="1"/>
                      </a:lnTo>
                      <a:lnTo>
                        <a:pt x="2" y="1"/>
                      </a:lnTo>
                      <a:lnTo>
                        <a:pt x="2" y="1"/>
                      </a:lnTo>
                      <a:lnTo>
                        <a:pt x="3" y="1"/>
                      </a:lnTo>
                      <a:lnTo>
                        <a:pt x="3" y="1"/>
                      </a:lnTo>
                      <a:lnTo>
                        <a:pt x="3" y="1"/>
                      </a:lnTo>
                      <a:lnTo>
                        <a:pt x="4" y="2"/>
                      </a:lnTo>
                      <a:lnTo>
                        <a:pt x="5" y="3"/>
                      </a:lnTo>
                      <a:lnTo>
                        <a:pt x="5" y="3"/>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28" name="Freeform 1264">
                  <a:extLst>
                    <a:ext uri="{FF2B5EF4-FFF2-40B4-BE49-F238E27FC236}">
                      <a16:creationId xmlns:a16="http://schemas.microsoft.com/office/drawing/2014/main" id="{EA21DA4D-2515-4606-866C-D5604A6EBEE3}"/>
                    </a:ext>
                  </a:extLst>
                </p:cNvPr>
                <p:cNvSpPr>
                  <a:spLocks/>
                </p:cNvSpPr>
                <p:nvPr/>
              </p:nvSpPr>
              <p:spPr bwMode="auto">
                <a:xfrm>
                  <a:off x="3240" y="1481"/>
                  <a:ext cx="5" cy="3"/>
                </a:xfrm>
                <a:custGeom>
                  <a:avLst/>
                  <a:gdLst>
                    <a:gd name="T0" fmla="*/ 5 w 5"/>
                    <a:gd name="T1" fmla="*/ 3 h 3"/>
                    <a:gd name="T2" fmla="*/ 5 w 5"/>
                    <a:gd name="T3" fmla="*/ 3 h 3"/>
                    <a:gd name="T4" fmla="*/ 4 w 5"/>
                    <a:gd name="T5" fmla="*/ 2 h 3"/>
                    <a:gd name="T6" fmla="*/ 4 w 5"/>
                    <a:gd name="T7" fmla="*/ 1 h 3"/>
                    <a:gd name="T8" fmla="*/ 2 w 5"/>
                    <a:gd name="T9" fmla="*/ 1 h 3"/>
                    <a:gd name="T10" fmla="*/ 1 w 5"/>
                    <a:gd name="T11" fmla="*/ 0 h 3"/>
                    <a:gd name="T12" fmla="*/ 1 w 5"/>
                    <a:gd name="T13" fmla="*/ 0 h 3"/>
                    <a:gd name="T14" fmla="*/ 1 w 5"/>
                    <a:gd name="T15" fmla="*/ 0 h 3"/>
                    <a:gd name="T16" fmla="*/ 0 w 5"/>
                    <a:gd name="T17" fmla="*/ 1 h 3"/>
                    <a:gd name="T18" fmla="*/ 0 w 5"/>
                    <a:gd name="T19" fmla="*/ 1 h 3"/>
                    <a:gd name="T20" fmla="*/ 0 w 5"/>
                    <a:gd name="T21" fmla="*/ 1 h 3"/>
                    <a:gd name="T22" fmla="*/ 0 w 5"/>
                    <a:gd name="T23" fmla="*/ 1 h 3"/>
                    <a:gd name="T24" fmla="*/ 0 w 5"/>
                    <a:gd name="T25" fmla="*/ 1 h 3"/>
                    <a:gd name="T26" fmla="*/ 0 w 5"/>
                    <a:gd name="T27" fmla="*/ 1 h 3"/>
                    <a:gd name="T28" fmla="*/ 0 w 5"/>
                    <a:gd name="T29" fmla="*/ 1 h 3"/>
                    <a:gd name="T30" fmla="*/ 0 w 5"/>
                    <a:gd name="T31" fmla="*/ 1 h 3"/>
                    <a:gd name="T32" fmla="*/ 1 w 5"/>
                    <a:gd name="T33" fmla="*/ 1 h 3"/>
                    <a:gd name="T34" fmla="*/ 1 w 5"/>
                    <a:gd name="T35" fmla="*/ 1 h 3"/>
                    <a:gd name="T36" fmla="*/ 1 w 5"/>
                    <a:gd name="T37" fmla="*/ 1 h 3"/>
                    <a:gd name="T38" fmla="*/ 2 w 5"/>
                    <a:gd name="T39" fmla="*/ 1 h 3"/>
                    <a:gd name="T40" fmla="*/ 2 w 5"/>
                    <a:gd name="T41" fmla="*/ 1 h 3"/>
                    <a:gd name="T42" fmla="*/ 3 w 5"/>
                    <a:gd name="T43" fmla="*/ 1 h 3"/>
                    <a:gd name="T44" fmla="*/ 3 w 5"/>
                    <a:gd name="T45" fmla="*/ 1 h 3"/>
                    <a:gd name="T46" fmla="*/ 3 w 5"/>
                    <a:gd name="T47" fmla="*/ 1 h 3"/>
                    <a:gd name="T48" fmla="*/ 4 w 5"/>
                    <a:gd name="T49" fmla="*/ 2 h 3"/>
                    <a:gd name="T50" fmla="*/ 5 w 5"/>
                    <a:gd name="T51" fmla="*/ 3 h 3"/>
                    <a:gd name="T52" fmla="*/ 5 w 5"/>
                    <a:gd name="T53" fmla="*/ 3 h 3"/>
                    <a:gd name="T54" fmla="*/ 5 w 5"/>
                    <a:gd name="T5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 h="3">
                      <a:moveTo>
                        <a:pt x="5" y="3"/>
                      </a:moveTo>
                      <a:lnTo>
                        <a:pt x="5" y="3"/>
                      </a:lnTo>
                      <a:lnTo>
                        <a:pt x="4" y="2"/>
                      </a:lnTo>
                      <a:lnTo>
                        <a:pt x="4" y="1"/>
                      </a:lnTo>
                      <a:lnTo>
                        <a:pt x="2" y="1"/>
                      </a:lnTo>
                      <a:lnTo>
                        <a:pt x="1" y="0"/>
                      </a:lnTo>
                      <a:lnTo>
                        <a:pt x="1" y="0"/>
                      </a:lnTo>
                      <a:lnTo>
                        <a:pt x="1" y="0"/>
                      </a:lnTo>
                      <a:lnTo>
                        <a:pt x="0" y="1"/>
                      </a:lnTo>
                      <a:lnTo>
                        <a:pt x="0" y="1"/>
                      </a:lnTo>
                      <a:lnTo>
                        <a:pt x="0" y="1"/>
                      </a:lnTo>
                      <a:lnTo>
                        <a:pt x="0" y="1"/>
                      </a:lnTo>
                      <a:lnTo>
                        <a:pt x="0" y="1"/>
                      </a:lnTo>
                      <a:lnTo>
                        <a:pt x="0" y="1"/>
                      </a:lnTo>
                      <a:lnTo>
                        <a:pt x="0" y="1"/>
                      </a:lnTo>
                      <a:lnTo>
                        <a:pt x="0" y="1"/>
                      </a:lnTo>
                      <a:lnTo>
                        <a:pt x="1" y="1"/>
                      </a:lnTo>
                      <a:lnTo>
                        <a:pt x="1" y="1"/>
                      </a:lnTo>
                      <a:lnTo>
                        <a:pt x="1" y="1"/>
                      </a:lnTo>
                      <a:lnTo>
                        <a:pt x="2" y="1"/>
                      </a:lnTo>
                      <a:lnTo>
                        <a:pt x="2" y="1"/>
                      </a:lnTo>
                      <a:lnTo>
                        <a:pt x="3" y="1"/>
                      </a:lnTo>
                      <a:lnTo>
                        <a:pt x="3" y="1"/>
                      </a:lnTo>
                      <a:lnTo>
                        <a:pt x="3" y="1"/>
                      </a:lnTo>
                      <a:lnTo>
                        <a:pt x="4" y="2"/>
                      </a:lnTo>
                      <a:lnTo>
                        <a:pt x="5" y="3"/>
                      </a:lnTo>
                      <a:lnTo>
                        <a:pt x="5" y="3"/>
                      </a:lnTo>
                      <a:lnTo>
                        <a:pt x="5"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29" name="Freeform 1265">
                  <a:extLst>
                    <a:ext uri="{FF2B5EF4-FFF2-40B4-BE49-F238E27FC236}">
                      <a16:creationId xmlns:a16="http://schemas.microsoft.com/office/drawing/2014/main" id="{D5D7CD61-86B7-459D-8B0B-B9CCEDB3C63A}"/>
                    </a:ext>
                  </a:extLst>
                </p:cNvPr>
                <p:cNvSpPr>
                  <a:spLocks/>
                </p:cNvSpPr>
                <p:nvPr/>
              </p:nvSpPr>
              <p:spPr bwMode="auto">
                <a:xfrm>
                  <a:off x="3242" y="1483"/>
                  <a:ext cx="3" cy="1"/>
                </a:xfrm>
                <a:custGeom>
                  <a:avLst/>
                  <a:gdLst>
                    <a:gd name="T0" fmla="*/ 3 w 3"/>
                    <a:gd name="T1" fmla="*/ 1 h 1"/>
                    <a:gd name="T2" fmla="*/ 3 w 3"/>
                    <a:gd name="T3" fmla="*/ 1 h 1"/>
                    <a:gd name="T4" fmla="*/ 2 w 3"/>
                    <a:gd name="T5" fmla="*/ 1 h 1"/>
                    <a:gd name="T6" fmla="*/ 1 w 3"/>
                    <a:gd name="T7" fmla="*/ 0 h 1"/>
                    <a:gd name="T8" fmla="*/ 1 w 3"/>
                    <a:gd name="T9" fmla="*/ 0 h 1"/>
                    <a:gd name="T10" fmla="*/ 0 w 3"/>
                    <a:gd name="T11" fmla="*/ 0 h 1"/>
                    <a:gd name="T12" fmla="*/ 0 w 3"/>
                    <a:gd name="T13" fmla="*/ 0 h 1"/>
                    <a:gd name="T14" fmla="*/ 0 w 3"/>
                    <a:gd name="T15" fmla="*/ 0 h 1"/>
                    <a:gd name="T16" fmla="*/ 0 w 3"/>
                    <a:gd name="T17" fmla="*/ 0 h 1"/>
                    <a:gd name="T18" fmla="*/ 0 w 3"/>
                    <a:gd name="T19" fmla="*/ 0 h 1"/>
                    <a:gd name="T20" fmla="*/ 0 w 3"/>
                    <a:gd name="T21" fmla="*/ 0 h 1"/>
                    <a:gd name="T22" fmla="*/ 0 w 3"/>
                    <a:gd name="T23" fmla="*/ 0 h 1"/>
                    <a:gd name="T24" fmla="*/ 1 w 3"/>
                    <a:gd name="T25" fmla="*/ 0 h 1"/>
                    <a:gd name="T26" fmla="*/ 1 w 3"/>
                    <a:gd name="T27" fmla="*/ 0 h 1"/>
                    <a:gd name="T28" fmla="*/ 2 w 3"/>
                    <a:gd name="T29" fmla="*/ 0 h 1"/>
                    <a:gd name="T30" fmla="*/ 2 w 3"/>
                    <a:gd name="T31" fmla="*/ 0 h 1"/>
                    <a:gd name="T32" fmla="*/ 2 w 3"/>
                    <a:gd name="T33" fmla="*/ 1 h 1"/>
                    <a:gd name="T34" fmla="*/ 3 w 3"/>
                    <a:gd name="T35" fmla="*/ 1 h 1"/>
                    <a:gd name="T36" fmla="*/ 3 w 3"/>
                    <a:gd name="T37" fmla="*/ 1 h 1"/>
                    <a:gd name="T38" fmla="*/ 3 w 3"/>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
                      <a:moveTo>
                        <a:pt x="3" y="1"/>
                      </a:moveTo>
                      <a:lnTo>
                        <a:pt x="3" y="1"/>
                      </a:lnTo>
                      <a:lnTo>
                        <a:pt x="2" y="1"/>
                      </a:lnTo>
                      <a:lnTo>
                        <a:pt x="1" y="0"/>
                      </a:lnTo>
                      <a:lnTo>
                        <a:pt x="1" y="0"/>
                      </a:lnTo>
                      <a:lnTo>
                        <a:pt x="0" y="0"/>
                      </a:lnTo>
                      <a:lnTo>
                        <a:pt x="0" y="0"/>
                      </a:lnTo>
                      <a:lnTo>
                        <a:pt x="0" y="0"/>
                      </a:lnTo>
                      <a:lnTo>
                        <a:pt x="0" y="0"/>
                      </a:lnTo>
                      <a:lnTo>
                        <a:pt x="0" y="0"/>
                      </a:lnTo>
                      <a:lnTo>
                        <a:pt x="0" y="0"/>
                      </a:lnTo>
                      <a:lnTo>
                        <a:pt x="0" y="0"/>
                      </a:lnTo>
                      <a:lnTo>
                        <a:pt x="1" y="0"/>
                      </a:lnTo>
                      <a:lnTo>
                        <a:pt x="1" y="0"/>
                      </a:lnTo>
                      <a:lnTo>
                        <a:pt x="2" y="0"/>
                      </a:lnTo>
                      <a:lnTo>
                        <a:pt x="2" y="0"/>
                      </a:lnTo>
                      <a:lnTo>
                        <a:pt x="2" y="1"/>
                      </a:lnTo>
                      <a:lnTo>
                        <a:pt x="3" y="1"/>
                      </a:lnTo>
                      <a:lnTo>
                        <a:pt x="3" y="1"/>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30" name="Freeform 1266">
                  <a:extLst>
                    <a:ext uri="{FF2B5EF4-FFF2-40B4-BE49-F238E27FC236}">
                      <a16:creationId xmlns:a16="http://schemas.microsoft.com/office/drawing/2014/main" id="{D8896723-5725-4DCB-B75B-7500906FB586}"/>
                    </a:ext>
                  </a:extLst>
                </p:cNvPr>
                <p:cNvSpPr>
                  <a:spLocks/>
                </p:cNvSpPr>
                <p:nvPr/>
              </p:nvSpPr>
              <p:spPr bwMode="auto">
                <a:xfrm>
                  <a:off x="3242" y="1483"/>
                  <a:ext cx="3" cy="1"/>
                </a:xfrm>
                <a:custGeom>
                  <a:avLst/>
                  <a:gdLst>
                    <a:gd name="T0" fmla="*/ 3 w 3"/>
                    <a:gd name="T1" fmla="*/ 1 h 1"/>
                    <a:gd name="T2" fmla="*/ 3 w 3"/>
                    <a:gd name="T3" fmla="*/ 1 h 1"/>
                    <a:gd name="T4" fmla="*/ 2 w 3"/>
                    <a:gd name="T5" fmla="*/ 1 h 1"/>
                    <a:gd name="T6" fmla="*/ 1 w 3"/>
                    <a:gd name="T7" fmla="*/ 0 h 1"/>
                    <a:gd name="T8" fmla="*/ 1 w 3"/>
                    <a:gd name="T9" fmla="*/ 0 h 1"/>
                    <a:gd name="T10" fmla="*/ 0 w 3"/>
                    <a:gd name="T11" fmla="*/ 0 h 1"/>
                    <a:gd name="T12" fmla="*/ 0 w 3"/>
                    <a:gd name="T13" fmla="*/ 0 h 1"/>
                    <a:gd name="T14" fmla="*/ 0 w 3"/>
                    <a:gd name="T15" fmla="*/ 0 h 1"/>
                    <a:gd name="T16" fmla="*/ 0 w 3"/>
                    <a:gd name="T17" fmla="*/ 0 h 1"/>
                    <a:gd name="T18" fmla="*/ 0 w 3"/>
                    <a:gd name="T19" fmla="*/ 0 h 1"/>
                    <a:gd name="T20" fmla="*/ 0 w 3"/>
                    <a:gd name="T21" fmla="*/ 0 h 1"/>
                    <a:gd name="T22" fmla="*/ 0 w 3"/>
                    <a:gd name="T23" fmla="*/ 0 h 1"/>
                    <a:gd name="T24" fmla="*/ 1 w 3"/>
                    <a:gd name="T25" fmla="*/ 0 h 1"/>
                    <a:gd name="T26" fmla="*/ 1 w 3"/>
                    <a:gd name="T27" fmla="*/ 0 h 1"/>
                    <a:gd name="T28" fmla="*/ 2 w 3"/>
                    <a:gd name="T29" fmla="*/ 0 h 1"/>
                    <a:gd name="T30" fmla="*/ 2 w 3"/>
                    <a:gd name="T31" fmla="*/ 0 h 1"/>
                    <a:gd name="T32" fmla="*/ 2 w 3"/>
                    <a:gd name="T33" fmla="*/ 1 h 1"/>
                    <a:gd name="T34" fmla="*/ 3 w 3"/>
                    <a:gd name="T35" fmla="*/ 1 h 1"/>
                    <a:gd name="T36" fmla="*/ 3 w 3"/>
                    <a:gd name="T37" fmla="*/ 1 h 1"/>
                    <a:gd name="T38" fmla="*/ 3 w 3"/>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
                      <a:moveTo>
                        <a:pt x="3" y="1"/>
                      </a:moveTo>
                      <a:lnTo>
                        <a:pt x="3" y="1"/>
                      </a:lnTo>
                      <a:lnTo>
                        <a:pt x="2" y="1"/>
                      </a:lnTo>
                      <a:lnTo>
                        <a:pt x="1" y="0"/>
                      </a:lnTo>
                      <a:lnTo>
                        <a:pt x="1" y="0"/>
                      </a:lnTo>
                      <a:lnTo>
                        <a:pt x="0" y="0"/>
                      </a:lnTo>
                      <a:lnTo>
                        <a:pt x="0" y="0"/>
                      </a:lnTo>
                      <a:lnTo>
                        <a:pt x="0" y="0"/>
                      </a:lnTo>
                      <a:lnTo>
                        <a:pt x="0" y="0"/>
                      </a:lnTo>
                      <a:lnTo>
                        <a:pt x="0" y="0"/>
                      </a:lnTo>
                      <a:lnTo>
                        <a:pt x="0" y="0"/>
                      </a:lnTo>
                      <a:lnTo>
                        <a:pt x="0" y="0"/>
                      </a:lnTo>
                      <a:lnTo>
                        <a:pt x="1" y="0"/>
                      </a:lnTo>
                      <a:lnTo>
                        <a:pt x="1" y="0"/>
                      </a:lnTo>
                      <a:lnTo>
                        <a:pt x="2" y="0"/>
                      </a:lnTo>
                      <a:lnTo>
                        <a:pt x="2" y="0"/>
                      </a:lnTo>
                      <a:lnTo>
                        <a:pt x="2" y="1"/>
                      </a:lnTo>
                      <a:lnTo>
                        <a:pt x="3" y="1"/>
                      </a:lnTo>
                      <a:lnTo>
                        <a:pt x="3" y="1"/>
                      </a:lnTo>
                      <a:lnTo>
                        <a:pt x="3"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31" name="Freeform 1267">
                  <a:extLst>
                    <a:ext uri="{FF2B5EF4-FFF2-40B4-BE49-F238E27FC236}">
                      <a16:creationId xmlns:a16="http://schemas.microsoft.com/office/drawing/2014/main" id="{BDB0A4DA-88B6-47B8-8EFD-0D6A202EF89A}"/>
                    </a:ext>
                  </a:extLst>
                </p:cNvPr>
                <p:cNvSpPr>
                  <a:spLocks/>
                </p:cNvSpPr>
                <p:nvPr/>
              </p:nvSpPr>
              <p:spPr bwMode="auto">
                <a:xfrm>
                  <a:off x="3254" y="1444"/>
                  <a:ext cx="5" cy="14"/>
                </a:xfrm>
                <a:custGeom>
                  <a:avLst/>
                  <a:gdLst>
                    <a:gd name="T0" fmla="*/ 0 w 5"/>
                    <a:gd name="T1" fmla="*/ 7 h 14"/>
                    <a:gd name="T2" fmla="*/ 0 w 5"/>
                    <a:gd name="T3" fmla="*/ 7 h 14"/>
                    <a:gd name="T4" fmla="*/ 1 w 5"/>
                    <a:gd name="T5" fmla="*/ 10 h 14"/>
                    <a:gd name="T6" fmla="*/ 2 w 5"/>
                    <a:gd name="T7" fmla="*/ 11 h 14"/>
                    <a:gd name="T8" fmla="*/ 3 w 5"/>
                    <a:gd name="T9" fmla="*/ 13 h 14"/>
                    <a:gd name="T10" fmla="*/ 3 w 5"/>
                    <a:gd name="T11" fmla="*/ 13 h 14"/>
                    <a:gd name="T12" fmla="*/ 3 w 5"/>
                    <a:gd name="T13" fmla="*/ 13 h 14"/>
                    <a:gd name="T14" fmla="*/ 4 w 5"/>
                    <a:gd name="T15" fmla="*/ 14 h 14"/>
                    <a:gd name="T16" fmla="*/ 4 w 5"/>
                    <a:gd name="T17" fmla="*/ 14 h 14"/>
                    <a:gd name="T18" fmla="*/ 4 w 5"/>
                    <a:gd name="T19" fmla="*/ 14 h 14"/>
                    <a:gd name="T20" fmla="*/ 4 w 5"/>
                    <a:gd name="T21" fmla="*/ 14 h 14"/>
                    <a:gd name="T22" fmla="*/ 5 w 5"/>
                    <a:gd name="T23" fmla="*/ 13 h 14"/>
                    <a:gd name="T24" fmla="*/ 5 w 5"/>
                    <a:gd name="T25" fmla="*/ 13 h 14"/>
                    <a:gd name="T26" fmla="*/ 5 w 5"/>
                    <a:gd name="T27" fmla="*/ 13 h 14"/>
                    <a:gd name="T28" fmla="*/ 5 w 5"/>
                    <a:gd name="T29" fmla="*/ 11 h 14"/>
                    <a:gd name="T30" fmla="*/ 4 w 5"/>
                    <a:gd name="T31" fmla="*/ 9 h 14"/>
                    <a:gd name="T32" fmla="*/ 4 w 5"/>
                    <a:gd name="T33" fmla="*/ 9 h 14"/>
                    <a:gd name="T34" fmla="*/ 4 w 5"/>
                    <a:gd name="T35" fmla="*/ 6 h 14"/>
                    <a:gd name="T36" fmla="*/ 4 w 5"/>
                    <a:gd name="T37" fmla="*/ 6 h 14"/>
                    <a:gd name="T38" fmla="*/ 4 w 5"/>
                    <a:gd name="T39" fmla="*/ 4 h 14"/>
                    <a:gd name="T40" fmla="*/ 3 w 5"/>
                    <a:gd name="T41" fmla="*/ 3 h 14"/>
                    <a:gd name="T42" fmla="*/ 3 w 5"/>
                    <a:gd name="T43" fmla="*/ 1 h 14"/>
                    <a:gd name="T44" fmla="*/ 2 w 5"/>
                    <a:gd name="T45" fmla="*/ 0 h 14"/>
                    <a:gd name="T46" fmla="*/ 2 w 5"/>
                    <a:gd name="T47" fmla="*/ 0 h 14"/>
                    <a:gd name="T48" fmla="*/ 2 w 5"/>
                    <a:gd name="T49" fmla="*/ 0 h 14"/>
                    <a:gd name="T50" fmla="*/ 2 w 5"/>
                    <a:gd name="T51" fmla="*/ 0 h 14"/>
                    <a:gd name="T52" fmla="*/ 2 w 5"/>
                    <a:gd name="T53" fmla="*/ 0 h 14"/>
                    <a:gd name="T54" fmla="*/ 3 w 5"/>
                    <a:gd name="T55" fmla="*/ 2 h 14"/>
                    <a:gd name="T56" fmla="*/ 4 w 5"/>
                    <a:gd name="T57" fmla="*/ 5 h 14"/>
                    <a:gd name="T58" fmla="*/ 4 w 5"/>
                    <a:gd name="T59" fmla="*/ 8 h 14"/>
                    <a:gd name="T60" fmla="*/ 4 w 5"/>
                    <a:gd name="T61" fmla="*/ 11 h 14"/>
                    <a:gd name="T62" fmla="*/ 4 w 5"/>
                    <a:gd name="T63" fmla="*/ 11 h 14"/>
                    <a:gd name="T64" fmla="*/ 4 w 5"/>
                    <a:gd name="T65" fmla="*/ 13 h 14"/>
                    <a:gd name="T66" fmla="*/ 4 w 5"/>
                    <a:gd name="T67" fmla="*/ 13 h 14"/>
                    <a:gd name="T68" fmla="*/ 4 w 5"/>
                    <a:gd name="T69" fmla="*/ 13 h 14"/>
                    <a:gd name="T70" fmla="*/ 4 w 5"/>
                    <a:gd name="T71" fmla="*/ 13 h 14"/>
                    <a:gd name="T72" fmla="*/ 4 w 5"/>
                    <a:gd name="T73" fmla="*/ 13 h 14"/>
                    <a:gd name="T74" fmla="*/ 4 w 5"/>
                    <a:gd name="T75" fmla="*/ 13 h 14"/>
                    <a:gd name="T76" fmla="*/ 3 w 5"/>
                    <a:gd name="T77" fmla="*/ 13 h 14"/>
                    <a:gd name="T78" fmla="*/ 3 w 5"/>
                    <a:gd name="T79" fmla="*/ 13 h 14"/>
                    <a:gd name="T80" fmla="*/ 2 w 5"/>
                    <a:gd name="T81" fmla="*/ 12 h 14"/>
                    <a:gd name="T82" fmla="*/ 2 w 5"/>
                    <a:gd name="T83" fmla="*/ 12 h 14"/>
                    <a:gd name="T84" fmla="*/ 2 w 5"/>
                    <a:gd name="T85" fmla="*/ 11 h 14"/>
                    <a:gd name="T86" fmla="*/ 1 w 5"/>
                    <a:gd name="T87" fmla="*/ 9 h 14"/>
                    <a:gd name="T88" fmla="*/ 0 w 5"/>
                    <a:gd name="T89" fmla="*/ 7 h 14"/>
                    <a:gd name="T90" fmla="*/ 0 w 5"/>
                    <a:gd name="T91" fmla="*/ 7 h 14"/>
                    <a:gd name="T92" fmla="*/ 0 w 5"/>
                    <a:gd name="T9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 h="14">
                      <a:moveTo>
                        <a:pt x="0" y="7"/>
                      </a:moveTo>
                      <a:lnTo>
                        <a:pt x="0" y="7"/>
                      </a:lnTo>
                      <a:lnTo>
                        <a:pt x="1" y="10"/>
                      </a:lnTo>
                      <a:lnTo>
                        <a:pt x="2" y="11"/>
                      </a:lnTo>
                      <a:lnTo>
                        <a:pt x="3" y="13"/>
                      </a:lnTo>
                      <a:lnTo>
                        <a:pt x="3" y="13"/>
                      </a:lnTo>
                      <a:lnTo>
                        <a:pt x="3" y="13"/>
                      </a:lnTo>
                      <a:lnTo>
                        <a:pt x="4" y="14"/>
                      </a:lnTo>
                      <a:lnTo>
                        <a:pt x="4" y="14"/>
                      </a:lnTo>
                      <a:lnTo>
                        <a:pt x="4" y="14"/>
                      </a:lnTo>
                      <a:lnTo>
                        <a:pt x="4" y="14"/>
                      </a:lnTo>
                      <a:lnTo>
                        <a:pt x="5" y="13"/>
                      </a:lnTo>
                      <a:lnTo>
                        <a:pt x="5" y="13"/>
                      </a:lnTo>
                      <a:lnTo>
                        <a:pt x="5" y="13"/>
                      </a:lnTo>
                      <a:lnTo>
                        <a:pt x="5" y="11"/>
                      </a:lnTo>
                      <a:lnTo>
                        <a:pt x="4" y="9"/>
                      </a:lnTo>
                      <a:lnTo>
                        <a:pt x="4" y="9"/>
                      </a:lnTo>
                      <a:lnTo>
                        <a:pt x="4" y="6"/>
                      </a:lnTo>
                      <a:lnTo>
                        <a:pt x="4" y="6"/>
                      </a:lnTo>
                      <a:lnTo>
                        <a:pt x="4" y="4"/>
                      </a:lnTo>
                      <a:lnTo>
                        <a:pt x="3" y="3"/>
                      </a:lnTo>
                      <a:lnTo>
                        <a:pt x="3" y="1"/>
                      </a:lnTo>
                      <a:lnTo>
                        <a:pt x="2" y="0"/>
                      </a:lnTo>
                      <a:lnTo>
                        <a:pt x="2" y="0"/>
                      </a:lnTo>
                      <a:lnTo>
                        <a:pt x="2" y="0"/>
                      </a:lnTo>
                      <a:lnTo>
                        <a:pt x="2" y="0"/>
                      </a:lnTo>
                      <a:lnTo>
                        <a:pt x="2" y="0"/>
                      </a:lnTo>
                      <a:lnTo>
                        <a:pt x="3" y="2"/>
                      </a:lnTo>
                      <a:lnTo>
                        <a:pt x="4" y="5"/>
                      </a:lnTo>
                      <a:lnTo>
                        <a:pt x="4" y="8"/>
                      </a:lnTo>
                      <a:lnTo>
                        <a:pt x="4" y="11"/>
                      </a:lnTo>
                      <a:lnTo>
                        <a:pt x="4" y="11"/>
                      </a:lnTo>
                      <a:lnTo>
                        <a:pt x="4" y="13"/>
                      </a:lnTo>
                      <a:lnTo>
                        <a:pt x="4" y="13"/>
                      </a:lnTo>
                      <a:lnTo>
                        <a:pt x="4" y="13"/>
                      </a:lnTo>
                      <a:lnTo>
                        <a:pt x="4" y="13"/>
                      </a:lnTo>
                      <a:lnTo>
                        <a:pt x="4" y="13"/>
                      </a:lnTo>
                      <a:lnTo>
                        <a:pt x="4" y="13"/>
                      </a:lnTo>
                      <a:lnTo>
                        <a:pt x="3" y="13"/>
                      </a:lnTo>
                      <a:lnTo>
                        <a:pt x="3" y="13"/>
                      </a:lnTo>
                      <a:lnTo>
                        <a:pt x="2" y="12"/>
                      </a:lnTo>
                      <a:lnTo>
                        <a:pt x="2" y="12"/>
                      </a:lnTo>
                      <a:lnTo>
                        <a:pt x="2" y="11"/>
                      </a:lnTo>
                      <a:lnTo>
                        <a:pt x="1" y="9"/>
                      </a:lnTo>
                      <a:lnTo>
                        <a:pt x="0" y="7"/>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32" name="Freeform 1268">
                  <a:extLst>
                    <a:ext uri="{FF2B5EF4-FFF2-40B4-BE49-F238E27FC236}">
                      <a16:creationId xmlns:a16="http://schemas.microsoft.com/office/drawing/2014/main" id="{BFEB8916-6B7E-441B-9021-A9EFA9BA09C4}"/>
                    </a:ext>
                  </a:extLst>
                </p:cNvPr>
                <p:cNvSpPr>
                  <a:spLocks/>
                </p:cNvSpPr>
                <p:nvPr/>
              </p:nvSpPr>
              <p:spPr bwMode="auto">
                <a:xfrm>
                  <a:off x="3254" y="1444"/>
                  <a:ext cx="5" cy="14"/>
                </a:xfrm>
                <a:custGeom>
                  <a:avLst/>
                  <a:gdLst>
                    <a:gd name="T0" fmla="*/ 0 w 5"/>
                    <a:gd name="T1" fmla="*/ 7 h 14"/>
                    <a:gd name="T2" fmla="*/ 0 w 5"/>
                    <a:gd name="T3" fmla="*/ 7 h 14"/>
                    <a:gd name="T4" fmla="*/ 1 w 5"/>
                    <a:gd name="T5" fmla="*/ 10 h 14"/>
                    <a:gd name="T6" fmla="*/ 2 w 5"/>
                    <a:gd name="T7" fmla="*/ 11 h 14"/>
                    <a:gd name="T8" fmla="*/ 3 w 5"/>
                    <a:gd name="T9" fmla="*/ 13 h 14"/>
                    <a:gd name="T10" fmla="*/ 3 w 5"/>
                    <a:gd name="T11" fmla="*/ 13 h 14"/>
                    <a:gd name="T12" fmla="*/ 3 w 5"/>
                    <a:gd name="T13" fmla="*/ 13 h 14"/>
                    <a:gd name="T14" fmla="*/ 4 w 5"/>
                    <a:gd name="T15" fmla="*/ 14 h 14"/>
                    <a:gd name="T16" fmla="*/ 4 w 5"/>
                    <a:gd name="T17" fmla="*/ 14 h 14"/>
                    <a:gd name="T18" fmla="*/ 4 w 5"/>
                    <a:gd name="T19" fmla="*/ 14 h 14"/>
                    <a:gd name="T20" fmla="*/ 4 w 5"/>
                    <a:gd name="T21" fmla="*/ 14 h 14"/>
                    <a:gd name="T22" fmla="*/ 5 w 5"/>
                    <a:gd name="T23" fmla="*/ 13 h 14"/>
                    <a:gd name="T24" fmla="*/ 5 w 5"/>
                    <a:gd name="T25" fmla="*/ 13 h 14"/>
                    <a:gd name="T26" fmla="*/ 5 w 5"/>
                    <a:gd name="T27" fmla="*/ 13 h 14"/>
                    <a:gd name="T28" fmla="*/ 5 w 5"/>
                    <a:gd name="T29" fmla="*/ 11 h 14"/>
                    <a:gd name="T30" fmla="*/ 4 w 5"/>
                    <a:gd name="T31" fmla="*/ 9 h 14"/>
                    <a:gd name="T32" fmla="*/ 4 w 5"/>
                    <a:gd name="T33" fmla="*/ 9 h 14"/>
                    <a:gd name="T34" fmla="*/ 4 w 5"/>
                    <a:gd name="T35" fmla="*/ 6 h 14"/>
                    <a:gd name="T36" fmla="*/ 4 w 5"/>
                    <a:gd name="T37" fmla="*/ 6 h 14"/>
                    <a:gd name="T38" fmla="*/ 4 w 5"/>
                    <a:gd name="T39" fmla="*/ 4 h 14"/>
                    <a:gd name="T40" fmla="*/ 3 w 5"/>
                    <a:gd name="T41" fmla="*/ 3 h 14"/>
                    <a:gd name="T42" fmla="*/ 3 w 5"/>
                    <a:gd name="T43" fmla="*/ 1 h 14"/>
                    <a:gd name="T44" fmla="*/ 2 w 5"/>
                    <a:gd name="T45" fmla="*/ 0 h 14"/>
                    <a:gd name="T46" fmla="*/ 2 w 5"/>
                    <a:gd name="T47" fmla="*/ 0 h 14"/>
                    <a:gd name="T48" fmla="*/ 2 w 5"/>
                    <a:gd name="T49" fmla="*/ 0 h 14"/>
                    <a:gd name="T50" fmla="*/ 2 w 5"/>
                    <a:gd name="T51" fmla="*/ 0 h 14"/>
                    <a:gd name="T52" fmla="*/ 2 w 5"/>
                    <a:gd name="T53" fmla="*/ 0 h 14"/>
                    <a:gd name="T54" fmla="*/ 3 w 5"/>
                    <a:gd name="T55" fmla="*/ 2 h 14"/>
                    <a:gd name="T56" fmla="*/ 4 w 5"/>
                    <a:gd name="T57" fmla="*/ 5 h 14"/>
                    <a:gd name="T58" fmla="*/ 4 w 5"/>
                    <a:gd name="T59" fmla="*/ 8 h 14"/>
                    <a:gd name="T60" fmla="*/ 4 w 5"/>
                    <a:gd name="T61" fmla="*/ 11 h 14"/>
                    <a:gd name="T62" fmla="*/ 4 w 5"/>
                    <a:gd name="T63" fmla="*/ 11 h 14"/>
                    <a:gd name="T64" fmla="*/ 4 w 5"/>
                    <a:gd name="T65" fmla="*/ 13 h 14"/>
                    <a:gd name="T66" fmla="*/ 4 w 5"/>
                    <a:gd name="T67" fmla="*/ 13 h 14"/>
                    <a:gd name="T68" fmla="*/ 4 w 5"/>
                    <a:gd name="T69" fmla="*/ 13 h 14"/>
                    <a:gd name="T70" fmla="*/ 4 w 5"/>
                    <a:gd name="T71" fmla="*/ 13 h 14"/>
                    <a:gd name="T72" fmla="*/ 4 w 5"/>
                    <a:gd name="T73" fmla="*/ 13 h 14"/>
                    <a:gd name="T74" fmla="*/ 4 w 5"/>
                    <a:gd name="T75" fmla="*/ 13 h 14"/>
                    <a:gd name="T76" fmla="*/ 3 w 5"/>
                    <a:gd name="T77" fmla="*/ 13 h 14"/>
                    <a:gd name="T78" fmla="*/ 3 w 5"/>
                    <a:gd name="T79" fmla="*/ 13 h 14"/>
                    <a:gd name="T80" fmla="*/ 2 w 5"/>
                    <a:gd name="T81" fmla="*/ 12 h 14"/>
                    <a:gd name="T82" fmla="*/ 2 w 5"/>
                    <a:gd name="T83" fmla="*/ 12 h 14"/>
                    <a:gd name="T84" fmla="*/ 2 w 5"/>
                    <a:gd name="T85" fmla="*/ 11 h 14"/>
                    <a:gd name="T86" fmla="*/ 1 w 5"/>
                    <a:gd name="T87" fmla="*/ 9 h 14"/>
                    <a:gd name="T88" fmla="*/ 0 w 5"/>
                    <a:gd name="T89" fmla="*/ 7 h 14"/>
                    <a:gd name="T90" fmla="*/ 0 w 5"/>
                    <a:gd name="T91" fmla="*/ 7 h 14"/>
                    <a:gd name="T92" fmla="*/ 0 w 5"/>
                    <a:gd name="T9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 h="14">
                      <a:moveTo>
                        <a:pt x="0" y="7"/>
                      </a:moveTo>
                      <a:lnTo>
                        <a:pt x="0" y="7"/>
                      </a:lnTo>
                      <a:lnTo>
                        <a:pt x="1" y="10"/>
                      </a:lnTo>
                      <a:lnTo>
                        <a:pt x="2" y="11"/>
                      </a:lnTo>
                      <a:lnTo>
                        <a:pt x="3" y="13"/>
                      </a:lnTo>
                      <a:lnTo>
                        <a:pt x="3" y="13"/>
                      </a:lnTo>
                      <a:lnTo>
                        <a:pt x="3" y="13"/>
                      </a:lnTo>
                      <a:lnTo>
                        <a:pt x="4" y="14"/>
                      </a:lnTo>
                      <a:lnTo>
                        <a:pt x="4" y="14"/>
                      </a:lnTo>
                      <a:lnTo>
                        <a:pt x="4" y="14"/>
                      </a:lnTo>
                      <a:lnTo>
                        <a:pt x="4" y="14"/>
                      </a:lnTo>
                      <a:lnTo>
                        <a:pt x="5" y="13"/>
                      </a:lnTo>
                      <a:lnTo>
                        <a:pt x="5" y="13"/>
                      </a:lnTo>
                      <a:lnTo>
                        <a:pt x="5" y="13"/>
                      </a:lnTo>
                      <a:lnTo>
                        <a:pt x="5" y="11"/>
                      </a:lnTo>
                      <a:lnTo>
                        <a:pt x="4" y="9"/>
                      </a:lnTo>
                      <a:lnTo>
                        <a:pt x="4" y="9"/>
                      </a:lnTo>
                      <a:lnTo>
                        <a:pt x="4" y="6"/>
                      </a:lnTo>
                      <a:lnTo>
                        <a:pt x="4" y="6"/>
                      </a:lnTo>
                      <a:lnTo>
                        <a:pt x="4" y="4"/>
                      </a:lnTo>
                      <a:lnTo>
                        <a:pt x="3" y="3"/>
                      </a:lnTo>
                      <a:lnTo>
                        <a:pt x="3" y="1"/>
                      </a:lnTo>
                      <a:lnTo>
                        <a:pt x="2" y="0"/>
                      </a:lnTo>
                      <a:lnTo>
                        <a:pt x="2" y="0"/>
                      </a:lnTo>
                      <a:lnTo>
                        <a:pt x="2" y="0"/>
                      </a:lnTo>
                      <a:lnTo>
                        <a:pt x="2" y="0"/>
                      </a:lnTo>
                      <a:lnTo>
                        <a:pt x="2" y="0"/>
                      </a:lnTo>
                      <a:lnTo>
                        <a:pt x="3" y="2"/>
                      </a:lnTo>
                      <a:lnTo>
                        <a:pt x="4" y="5"/>
                      </a:lnTo>
                      <a:lnTo>
                        <a:pt x="4" y="8"/>
                      </a:lnTo>
                      <a:lnTo>
                        <a:pt x="4" y="11"/>
                      </a:lnTo>
                      <a:lnTo>
                        <a:pt x="4" y="11"/>
                      </a:lnTo>
                      <a:lnTo>
                        <a:pt x="4" y="13"/>
                      </a:lnTo>
                      <a:lnTo>
                        <a:pt x="4" y="13"/>
                      </a:lnTo>
                      <a:lnTo>
                        <a:pt x="4" y="13"/>
                      </a:lnTo>
                      <a:lnTo>
                        <a:pt x="4" y="13"/>
                      </a:lnTo>
                      <a:lnTo>
                        <a:pt x="4" y="13"/>
                      </a:lnTo>
                      <a:lnTo>
                        <a:pt x="4" y="13"/>
                      </a:lnTo>
                      <a:lnTo>
                        <a:pt x="3" y="13"/>
                      </a:lnTo>
                      <a:lnTo>
                        <a:pt x="3" y="13"/>
                      </a:lnTo>
                      <a:lnTo>
                        <a:pt x="2" y="12"/>
                      </a:lnTo>
                      <a:lnTo>
                        <a:pt x="2" y="12"/>
                      </a:lnTo>
                      <a:lnTo>
                        <a:pt x="2" y="11"/>
                      </a:lnTo>
                      <a:lnTo>
                        <a:pt x="1" y="9"/>
                      </a:lnTo>
                      <a:lnTo>
                        <a:pt x="0" y="7"/>
                      </a:lnTo>
                      <a:lnTo>
                        <a:pt x="0" y="7"/>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33" name="Freeform 1269">
                  <a:extLst>
                    <a:ext uri="{FF2B5EF4-FFF2-40B4-BE49-F238E27FC236}">
                      <a16:creationId xmlns:a16="http://schemas.microsoft.com/office/drawing/2014/main" id="{FB30900A-00A8-4990-81C4-DC8E54075705}"/>
                    </a:ext>
                  </a:extLst>
                </p:cNvPr>
                <p:cNvSpPr>
                  <a:spLocks/>
                </p:cNvSpPr>
                <p:nvPr/>
              </p:nvSpPr>
              <p:spPr bwMode="auto">
                <a:xfrm>
                  <a:off x="3258" y="1446"/>
                  <a:ext cx="6" cy="6"/>
                </a:xfrm>
                <a:custGeom>
                  <a:avLst/>
                  <a:gdLst>
                    <a:gd name="T0" fmla="*/ 0 w 6"/>
                    <a:gd name="T1" fmla="*/ 0 h 6"/>
                    <a:gd name="T2" fmla="*/ 0 w 6"/>
                    <a:gd name="T3" fmla="*/ 0 h 6"/>
                    <a:gd name="T4" fmla="*/ 0 w 6"/>
                    <a:gd name="T5" fmla="*/ 2 h 6"/>
                    <a:gd name="T6" fmla="*/ 1 w 6"/>
                    <a:gd name="T7" fmla="*/ 4 h 6"/>
                    <a:gd name="T8" fmla="*/ 1 w 6"/>
                    <a:gd name="T9" fmla="*/ 4 h 6"/>
                    <a:gd name="T10" fmla="*/ 1 w 6"/>
                    <a:gd name="T11" fmla="*/ 5 h 6"/>
                    <a:gd name="T12" fmla="*/ 2 w 6"/>
                    <a:gd name="T13" fmla="*/ 5 h 6"/>
                    <a:gd name="T14" fmla="*/ 2 w 6"/>
                    <a:gd name="T15" fmla="*/ 6 h 6"/>
                    <a:gd name="T16" fmla="*/ 3 w 6"/>
                    <a:gd name="T17" fmla="*/ 6 h 6"/>
                    <a:gd name="T18" fmla="*/ 3 w 6"/>
                    <a:gd name="T19" fmla="*/ 6 h 6"/>
                    <a:gd name="T20" fmla="*/ 3 w 6"/>
                    <a:gd name="T21" fmla="*/ 6 h 6"/>
                    <a:gd name="T22" fmla="*/ 4 w 6"/>
                    <a:gd name="T23" fmla="*/ 6 h 6"/>
                    <a:gd name="T24" fmla="*/ 4 w 6"/>
                    <a:gd name="T25" fmla="*/ 5 h 6"/>
                    <a:gd name="T26" fmla="*/ 5 w 6"/>
                    <a:gd name="T27" fmla="*/ 4 h 6"/>
                    <a:gd name="T28" fmla="*/ 5 w 6"/>
                    <a:gd name="T29" fmla="*/ 4 h 6"/>
                    <a:gd name="T30" fmla="*/ 5 w 6"/>
                    <a:gd name="T31" fmla="*/ 3 h 6"/>
                    <a:gd name="T32" fmla="*/ 6 w 6"/>
                    <a:gd name="T33" fmla="*/ 3 h 6"/>
                    <a:gd name="T34" fmla="*/ 6 w 6"/>
                    <a:gd name="T35" fmla="*/ 2 h 6"/>
                    <a:gd name="T36" fmla="*/ 6 w 6"/>
                    <a:gd name="T37" fmla="*/ 1 h 6"/>
                    <a:gd name="T38" fmla="*/ 6 w 6"/>
                    <a:gd name="T39" fmla="*/ 1 h 6"/>
                    <a:gd name="T40" fmla="*/ 6 w 6"/>
                    <a:gd name="T41" fmla="*/ 1 h 6"/>
                    <a:gd name="T42" fmla="*/ 6 w 6"/>
                    <a:gd name="T43" fmla="*/ 1 h 6"/>
                    <a:gd name="T44" fmla="*/ 6 w 6"/>
                    <a:gd name="T45" fmla="*/ 2 h 6"/>
                    <a:gd name="T46" fmla="*/ 5 w 6"/>
                    <a:gd name="T47" fmla="*/ 3 h 6"/>
                    <a:gd name="T48" fmla="*/ 4 w 6"/>
                    <a:gd name="T49" fmla="*/ 5 h 6"/>
                    <a:gd name="T50" fmla="*/ 3 w 6"/>
                    <a:gd name="T51" fmla="*/ 6 h 6"/>
                    <a:gd name="T52" fmla="*/ 3 w 6"/>
                    <a:gd name="T53" fmla="*/ 6 h 6"/>
                    <a:gd name="T54" fmla="*/ 3 w 6"/>
                    <a:gd name="T55" fmla="*/ 6 h 6"/>
                    <a:gd name="T56" fmla="*/ 3 w 6"/>
                    <a:gd name="T57" fmla="*/ 6 h 6"/>
                    <a:gd name="T58" fmla="*/ 2 w 6"/>
                    <a:gd name="T59" fmla="*/ 6 h 6"/>
                    <a:gd name="T60" fmla="*/ 2 w 6"/>
                    <a:gd name="T61" fmla="*/ 5 h 6"/>
                    <a:gd name="T62" fmla="*/ 1 w 6"/>
                    <a:gd name="T63" fmla="*/ 4 h 6"/>
                    <a:gd name="T64" fmla="*/ 1 w 6"/>
                    <a:gd name="T65" fmla="*/ 3 h 6"/>
                    <a:gd name="T66" fmla="*/ 1 w 6"/>
                    <a:gd name="T67" fmla="*/ 3 h 6"/>
                    <a:gd name="T68" fmla="*/ 0 w 6"/>
                    <a:gd name="T69" fmla="*/ 2 h 6"/>
                    <a:gd name="T70" fmla="*/ 0 w 6"/>
                    <a:gd name="T71" fmla="*/ 0 h 6"/>
                    <a:gd name="T72" fmla="*/ 0 w 6"/>
                    <a:gd name="T73" fmla="*/ 0 h 6"/>
                    <a:gd name="T74" fmla="*/ 0 w 6"/>
                    <a:gd name="T7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 h="6">
                      <a:moveTo>
                        <a:pt x="0" y="0"/>
                      </a:moveTo>
                      <a:lnTo>
                        <a:pt x="0" y="0"/>
                      </a:lnTo>
                      <a:lnTo>
                        <a:pt x="0" y="2"/>
                      </a:lnTo>
                      <a:lnTo>
                        <a:pt x="1" y="4"/>
                      </a:lnTo>
                      <a:lnTo>
                        <a:pt x="1" y="4"/>
                      </a:lnTo>
                      <a:lnTo>
                        <a:pt x="1" y="5"/>
                      </a:lnTo>
                      <a:lnTo>
                        <a:pt x="2" y="5"/>
                      </a:lnTo>
                      <a:lnTo>
                        <a:pt x="2" y="6"/>
                      </a:lnTo>
                      <a:lnTo>
                        <a:pt x="3" y="6"/>
                      </a:lnTo>
                      <a:lnTo>
                        <a:pt x="3" y="6"/>
                      </a:lnTo>
                      <a:lnTo>
                        <a:pt x="3" y="6"/>
                      </a:lnTo>
                      <a:lnTo>
                        <a:pt x="4" y="6"/>
                      </a:lnTo>
                      <a:lnTo>
                        <a:pt x="4" y="5"/>
                      </a:lnTo>
                      <a:lnTo>
                        <a:pt x="5" y="4"/>
                      </a:lnTo>
                      <a:lnTo>
                        <a:pt x="5" y="4"/>
                      </a:lnTo>
                      <a:lnTo>
                        <a:pt x="5" y="3"/>
                      </a:lnTo>
                      <a:lnTo>
                        <a:pt x="6" y="3"/>
                      </a:lnTo>
                      <a:lnTo>
                        <a:pt x="6" y="2"/>
                      </a:lnTo>
                      <a:lnTo>
                        <a:pt x="6" y="1"/>
                      </a:lnTo>
                      <a:lnTo>
                        <a:pt x="6" y="1"/>
                      </a:lnTo>
                      <a:lnTo>
                        <a:pt x="6" y="1"/>
                      </a:lnTo>
                      <a:lnTo>
                        <a:pt x="6" y="1"/>
                      </a:lnTo>
                      <a:lnTo>
                        <a:pt x="6" y="2"/>
                      </a:lnTo>
                      <a:lnTo>
                        <a:pt x="5" y="3"/>
                      </a:lnTo>
                      <a:lnTo>
                        <a:pt x="4" y="5"/>
                      </a:lnTo>
                      <a:lnTo>
                        <a:pt x="3" y="6"/>
                      </a:lnTo>
                      <a:lnTo>
                        <a:pt x="3" y="6"/>
                      </a:lnTo>
                      <a:lnTo>
                        <a:pt x="3" y="6"/>
                      </a:lnTo>
                      <a:lnTo>
                        <a:pt x="3" y="6"/>
                      </a:lnTo>
                      <a:lnTo>
                        <a:pt x="2" y="6"/>
                      </a:lnTo>
                      <a:lnTo>
                        <a:pt x="2" y="5"/>
                      </a:lnTo>
                      <a:lnTo>
                        <a:pt x="1" y="4"/>
                      </a:lnTo>
                      <a:lnTo>
                        <a:pt x="1" y="3"/>
                      </a:lnTo>
                      <a:lnTo>
                        <a:pt x="1" y="3"/>
                      </a:lnTo>
                      <a:lnTo>
                        <a:pt x="0" y="2"/>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34" name="Freeform 1270">
                  <a:extLst>
                    <a:ext uri="{FF2B5EF4-FFF2-40B4-BE49-F238E27FC236}">
                      <a16:creationId xmlns:a16="http://schemas.microsoft.com/office/drawing/2014/main" id="{E6355B3D-A371-4226-8FB5-3BEAFCBBA24A}"/>
                    </a:ext>
                  </a:extLst>
                </p:cNvPr>
                <p:cNvSpPr>
                  <a:spLocks/>
                </p:cNvSpPr>
                <p:nvPr/>
              </p:nvSpPr>
              <p:spPr bwMode="auto">
                <a:xfrm>
                  <a:off x="3258" y="1446"/>
                  <a:ext cx="6" cy="6"/>
                </a:xfrm>
                <a:custGeom>
                  <a:avLst/>
                  <a:gdLst>
                    <a:gd name="T0" fmla="*/ 0 w 6"/>
                    <a:gd name="T1" fmla="*/ 0 h 6"/>
                    <a:gd name="T2" fmla="*/ 0 w 6"/>
                    <a:gd name="T3" fmla="*/ 0 h 6"/>
                    <a:gd name="T4" fmla="*/ 0 w 6"/>
                    <a:gd name="T5" fmla="*/ 2 h 6"/>
                    <a:gd name="T6" fmla="*/ 1 w 6"/>
                    <a:gd name="T7" fmla="*/ 4 h 6"/>
                    <a:gd name="T8" fmla="*/ 1 w 6"/>
                    <a:gd name="T9" fmla="*/ 4 h 6"/>
                    <a:gd name="T10" fmla="*/ 1 w 6"/>
                    <a:gd name="T11" fmla="*/ 5 h 6"/>
                    <a:gd name="T12" fmla="*/ 2 w 6"/>
                    <a:gd name="T13" fmla="*/ 5 h 6"/>
                    <a:gd name="T14" fmla="*/ 2 w 6"/>
                    <a:gd name="T15" fmla="*/ 6 h 6"/>
                    <a:gd name="T16" fmla="*/ 3 w 6"/>
                    <a:gd name="T17" fmla="*/ 6 h 6"/>
                    <a:gd name="T18" fmla="*/ 3 w 6"/>
                    <a:gd name="T19" fmla="*/ 6 h 6"/>
                    <a:gd name="T20" fmla="*/ 3 w 6"/>
                    <a:gd name="T21" fmla="*/ 6 h 6"/>
                    <a:gd name="T22" fmla="*/ 4 w 6"/>
                    <a:gd name="T23" fmla="*/ 6 h 6"/>
                    <a:gd name="T24" fmla="*/ 4 w 6"/>
                    <a:gd name="T25" fmla="*/ 5 h 6"/>
                    <a:gd name="T26" fmla="*/ 5 w 6"/>
                    <a:gd name="T27" fmla="*/ 4 h 6"/>
                    <a:gd name="T28" fmla="*/ 5 w 6"/>
                    <a:gd name="T29" fmla="*/ 4 h 6"/>
                    <a:gd name="T30" fmla="*/ 5 w 6"/>
                    <a:gd name="T31" fmla="*/ 3 h 6"/>
                    <a:gd name="T32" fmla="*/ 6 w 6"/>
                    <a:gd name="T33" fmla="*/ 3 h 6"/>
                    <a:gd name="T34" fmla="*/ 6 w 6"/>
                    <a:gd name="T35" fmla="*/ 2 h 6"/>
                    <a:gd name="T36" fmla="*/ 6 w 6"/>
                    <a:gd name="T37" fmla="*/ 1 h 6"/>
                    <a:gd name="T38" fmla="*/ 6 w 6"/>
                    <a:gd name="T39" fmla="*/ 1 h 6"/>
                    <a:gd name="T40" fmla="*/ 6 w 6"/>
                    <a:gd name="T41" fmla="*/ 1 h 6"/>
                    <a:gd name="T42" fmla="*/ 6 w 6"/>
                    <a:gd name="T43" fmla="*/ 1 h 6"/>
                    <a:gd name="T44" fmla="*/ 6 w 6"/>
                    <a:gd name="T45" fmla="*/ 2 h 6"/>
                    <a:gd name="T46" fmla="*/ 5 w 6"/>
                    <a:gd name="T47" fmla="*/ 3 h 6"/>
                    <a:gd name="T48" fmla="*/ 4 w 6"/>
                    <a:gd name="T49" fmla="*/ 5 h 6"/>
                    <a:gd name="T50" fmla="*/ 3 w 6"/>
                    <a:gd name="T51" fmla="*/ 6 h 6"/>
                    <a:gd name="T52" fmla="*/ 3 w 6"/>
                    <a:gd name="T53" fmla="*/ 6 h 6"/>
                    <a:gd name="T54" fmla="*/ 3 w 6"/>
                    <a:gd name="T55" fmla="*/ 6 h 6"/>
                    <a:gd name="T56" fmla="*/ 3 w 6"/>
                    <a:gd name="T57" fmla="*/ 6 h 6"/>
                    <a:gd name="T58" fmla="*/ 2 w 6"/>
                    <a:gd name="T59" fmla="*/ 6 h 6"/>
                    <a:gd name="T60" fmla="*/ 2 w 6"/>
                    <a:gd name="T61" fmla="*/ 5 h 6"/>
                    <a:gd name="T62" fmla="*/ 1 w 6"/>
                    <a:gd name="T63" fmla="*/ 4 h 6"/>
                    <a:gd name="T64" fmla="*/ 1 w 6"/>
                    <a:gd name="T65" fmla="*/ 3 h 6"/>
                    <a:gd name="T66" fmla="*/ 1 w 6"/>
                    <a:gd name="T67" fmla="*/ 3 h 6"/>
                    <a:gd name="T68" fmla="*/ 0 w 6"/>
                    <a:gd name="T69" fmla="*/ 2 h 6"/>
                    <a:gd name="T70" fmla="*/ 0 w 6"/>
                    <a:gd name="T71" fmla="*/ 0 h 6"/>
                    <a:gd name="T72" fmla="*/ 0 w 6"/>
                    <a:gd name="T73" fmla="*/ 0 h 6"/>
                    <a:gd name="T74" fmla="*/ 0 w 6"/>
                    <a:gd name="T7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 h="6">
                      <a:moveTo>
                        <a:pt x="0" y="0"/>
                      </a:moveTo>
                      <a:lnTo>
                        <a:pt x="0" y="0"/>
                      </a:lnTo>
                      <a:lnTo>
                        <a:pt x="0" y="2"/>
                      </a:lnTo>
                      <a:lnTo>
                        <a:pt x="1" y="4"/>
                      </a:lnTo>
                      <a:lnTo>
                        <a:pt x="1" y="4"/>
                      </a:lnTo>
                      <a:lnTo>
                        <a:pt x="1" y="5"/>
                      </a:lnTo>
                      <a:lnTo>
                        <a:pt x="2" y="5"/>
                      </a:lnTo>
                      <a:lnTo>
                        <a:pt x="2" y="6"/>
                      </a:lnTo>
                      <a:lnTo>
                        <a:pt x="3" y="6"/>
                      </a:lnTo>
                      <a:lnTo>
                        <a:pt x="3" y="6"/>
                      </a:lnTo>
                      <a:lnTo>
                        <a:pt x="3" y="6"/>
                      </a:lnTo>
                      <a:lnTo>
                        <a:pt x="4" y="6"/>
                      </a:lnTo>
                      <a:lnTo>
                        <a:pt x="4" y="5"/>
                      </a:lnTo>
                      <a:lnTo>
                        <a:pt x="5" y="4"/>
                      </a:lnTo>
                      <a:lnTo>
                        <a:pt x="5" y="4"/>
                      </a:lnTo>
                      <a:lnTo>
                        <a:pt x="5" y="3"/>
                      </a:lnTo>
                      <a:lnTo>
                        <a:pt x="6" y="3"/>
                      </a:lnTo>
                      <a:lnTo>
                        <a:pt x="6" y="2"/>
                      </a:lnTo>
                      <a:lnTo>
                        <a:pt x="6" y="1"/>
                      </a:lnTo>
                      <a:lnTo>
                        <a:pt x="6" y="1"/>
                      </a:lnTo>
                      <a:lnTo>
                        <a:pt x="6" y="1"/>
                      </a:lnTo>
                      <a:lnTo>
                        <a:pt x="6" y="1"/>
                      </a:lnTo>
                      <a:lnTo>
                        <a:pt x="6" y="2"/>
                      </a:lnTo>
                      <a:lnTo>
                        <a:pt x="5" y="3"/>
                      </a:lnTo>
                      <a:lnTo>
                        <a:pt x="4" y="5"/>
                      </a:lnTo>
                      <a:lnTo>
                        <a:pt x="3" y="6"/>
                      </a:lnTo>
                      <a:lnTo>
                        <a:pt x="3" y="6"/>
                      </a:lnTo>
                      <a:lnTo>
                        <a:pt x="3" y="6"/>
                      </a:lnTo>
                      <a:lnTo>
                        <a:pt x="3" y="6"/>
                      </a:lnTo>
                      <a:lnTo>
                        <a:pt x="2" y="6"/>
                      </a:lnTo>
                      <a:lnTo>
                        <a:pt x="2" y="5"/>
                      </a:lnTo>
                      <a:lnTo>
                        <a:pt x="1" y="4"/>
                      </a:lnTo>
                      <a:lnTo>
                        <a:pt x="1" y="3"/>
                      </a:lnTo>
                      <a:lnTo>
                        <a:pt x="1" y="3"/>
                      </a:lnTo>
                      <a:lnTo>
                        <a:pt x="0" y="2"/>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35" name="Freeform 1271">
                  <a:extLst>
                    <a:ext uri="{FF2B5EF4-FFF2-40B4-BE49-F238E27FC236}">
                      <a16:creationId xmlns:a16="http://schemas.microsoft.com/office/drawing/2014/main" id="{762D835F-D741-48F6-B12D-70F9B53E1164}"/>
                    </a:ext>
                  </a:extLst>
                </p:cNvPr>
                <p:cNvSpPr>
                  <a:spLocks/>
                </p:cNvSpPr>
                <p:nvPr/>
              </p:nvSpPr>
              <p:spPr bwMode="auto">
                <a:xfrm>
                  <a:off x="3263" y="1447"/>
                  <a:ext cx="6" cy="9"/>
                </a:xfrm>
                <a:custGeom>
                  <a:avLst/>
                  <a:gdLst>
                    <a:gd name="T0" fmla="*/ 2 w 6"/>
                    <a:gd name="T1" fmla="*/ 0 h 9"/>
                    <a:gd name="T2" fmla="*/ 2 w 6"/>
                    <a:gd name="T3" fmla="*/ 0 h 9"/>
                    <a:gd name="T4" fmla="*/ 2 w 6"/>
                    <a:gd name="T5" fmla="*/ 1 h 9"/>
                    <a:gd name="T6" fmla="*/ 1 w 6"/>
                    <a:gd name="T7" fmla="*/ 2 h 9"/>
                    <a:gd name="T8" fmla="*/ 1 w 6"/>
                    <a:gd name="T9" fmla="*/ 3 h 9"/>
                    <a:gd name="T10" fmla="*/ 1 w 6"/>
                    <a:gd name="T11" fmla="*/ 3 h 9"/>
                    <a:gd name="T12" fmla="*/ 0 w 6"/>
                    <a:gd name="T13" fmla="*/ 6 h 9"/>
                    <a:gd name="T14" fmla="*/ 0 w 6"/>
                    <a:gd name="T15" fmla="*/ 6 h 9"/>
                    <a:gd name="T16" fmla="*/ 0 w 6"/>
                    <a:gd name="T17" fmla="*/ 8 h 9"/>
                    <a:gd name="T18" fmla="*/ 0 w 6"/>
                    <a:gd name="T19" fmla="*/ 8 h 9"/>
                    <a:gd name="T20" fmla="*/ 0 w 6"/>
                    <a:gd name="T21" fmla="*/ 9 h 9"/>
                    <a:gd name="T22" fmla="*/ 0 w 6"/>
                    <a:gd name="T23" fmla="*/ 9 h 9"/>
                    <a:gd name="T24" fmla="*/ 0 w 6"/>
                    <a:gd name="T25" fmla="*/ 9 h 9"/>
                    <a:gd name="T26" fmla="*/ 0 w 6"/>
                    <a:gd name="T27" fmla="*/ 9 h 9"/>
                    <a:gd name="T28" fmla="*/ 1 w 6"/>
                    <a:gd name="T29" fmla="*/ 9 h 9"/>
                    <a:gd name="T30" fmla="*/ 1 w 6"/>
                    <a:gd name="T31" fmla="*/ 9 h 9"/>
                    <a:gd name="T32" fmla="*/ 2 w 6"/>
                    <a:gd name="T33" fmla="*/ 8 h 9"/>
                    <a:gd name="T34" fmla="*/ 3 w 6"/>
                    <a:gd name="T35" fmla="*/ 6 h 9"/>
                    <a:gd name="T36" fmla="*/ 3 w 6"/>
                    <a:gd name="T37" fmla="*/ 6 h 9"/>
                    <a:gd name="T38" fmla="*/ 4 w 6"/>
                    <a:gd name="T39" fmla="*/ 4 h 9"/>
                    <a:gd name="T40" fmla="*/ 6 w 6"/>
                    <a:gd name="T41" fmla="*/ 2 h 9"/>
                    <a:gd name="T42" fmla="*/ 6 w 6"/>
                    <a:gd name="T43" fmla="*/ 2 h 9"/>
                    <a:gd name="T44" fmla="*/ 6 w 6"/>
                    <a:gd name="T45" fmla="*/ 1 h 9"/>
                    <a:gd name="T46" fmla="*/ 6 w 6"/>
                    <a:gd name="T47" fmla="*/ 2 h 9"/>
                    <a:gd name="T48" fmla="*/ 6 w 6"/>
                    <a:gd name="T49" fmla="*/ 2 h 9"/>
                    <a:gd name="T50" fmla="*/ 4 w 6"/>
                    <a:gd name="T51" fmla="*/ 3 h 9"/>
                    <a:gd name="T52" fmla="*/ 3 w 6"/>
                    <a:gd name="T53" fmla="*/ 5 h 9"/>
                    <a:gd name="T54" fmla="*/ 2 w 6"/>
                    <a:gd name="T55" fmla="*/ 7 h 9"/>
                    <a:gd name="T56" fmla="*/ 1 w 6"/>
                    <a:gd name="T57" fmla="*/ 8 h 9"/>
                    <a:gd name="T58" fmla="*/ 1 w 6"/>
                    <a:gd name="T59" fmla="*/ 8 h 9"/>
                    <a:gd name="T60" fmla="*/ 1 w 6"/>
                    <a:gd name="T61" fmla="*/ 8 h 9"/>
                    <a:gd name="T62" fmla="*/ 0 w 6"/>
                    <a:gd name="T63" fmla="*/ 8 h 9"/>
                    <a:gd name="T64" fmla="*/ 0 w 6"/>
                    <a:gd name="T65" fmla="*/ 8 h 9"/>
                    <a:gd name="T66" fmla="*/ 0 w 6"/>
                    <a:gd name="T67" fmla="*/ 8 h 9"/>
                    <a:gd name="T68" fmla="*/ 0 w 6"/>
                    <a:gd name="T69" fmla="*/ 7 h 9"/>
                    <a:gd name="T70" fmla="*/ 0 w 6"/>
                    <a:gd name="T71" fmla="*/ 7 h 9"/>
                    <a:gd name="T72" fmla="*/ 0 w 6"/>
                    <a:gd name="T73" fmla="*/ 5 h 9"/>
                    <a:gd name="T74" fmla="*/ 0 w 6"/>
                    <a:gd name="T75" fmla="*/ 5 h 9"/>
                    <a:gd name="T76" fmla="*/ 1 w 6"/>
                    <a:gd name="T77" fmla="*/ 3 h 9"/>
                    <a:gd name="T78" fmla="*/ 2 w 6"/>
                    <a:gd name="T79" fmla="*/ 0 h 9"/>
                    <a:gd name="T80" fmla="*/ 2 w 6"/>
                    <a:gd name="T81" fmla="*/ 0 h 9"/>
                    <a:gd name="T82" fmla="*/ 2 w 6"/>
                    <a:gd name="T83" fmla="*/ 0 h 9"/>
                    <a:gd name="T84" fmla="*/ 2 w 6"/>
                    <a:gd name="T85" fmla="*/ 0 h 9"/>
                    <a:gd name="T86" fmla="*/ 2 w 6"/>
                    <a:gd name="T87" fmla="*/ 0 h 9"/>
                    <a:gd name="T88" fmla="*/ 2 w 6"/>
                    <a:gd name="T8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 h="9">
                      <a:moveTo>
                        <a:pt x="2" y="0"/>
                      </a:moveTo>
                      <a:lnTo>
                        <a:pt x="2" y="0"/>
                      </a:lnTo>
                      <a:lnTo>
                        <a:pt x="2" y="1"/>
                      </a:lnTo>
                      <a:lnTo>
                        <a:pt x="1" y="2"/>
                      </a:lnTo>
                      <a:lnTo>
                        <a:pt x="1" y="3"/>
                      </a:lnTo>
                      <a:lnTo>
                        <a:pt x="1" y="3"/>
                      </a:lnTo>
                      <a:lnTo>
                        <a:pt x="0" y="6"/>
                      </a:lnTo>
                      <a:lnTo>
                        <a:pt x="0" y="6"/>
                      </a:lnTo>
                      <a:lnTo>
                        <a:pt x="0" y="8"/>
                      </a:lnTo>
                      <a:lnTo>
                        <a:pt x="0" y="8"/>
                      </a:lnTo>
                      <a:lnTo>
                        <a:pt x="0" y="9"/>
                      </a:lnTo>
                      <a:lnTo>
                        <a:pt x="0" y="9"/>
                      </a:lnTo>
                      <a:lnTo>
                        <a:pt x="0" y="9"/>
                      </a:lnTo>
                      <a:lnTo>
                        <a:pt x="0" y="9"/>
                      </a:lnTo>
                      <a:lnTo>
                        <a:pt x="1" y="9"/>
                      </a:lnTo>
                      <a:lnTo>
                        <a:pt x="1" y="9"/>
                      </a:lnTo>
                      <a:lnTo>
                        <a:pt x="2" y="8"/>
                      </a:lnTo>
                      <a:lnTo>
                        <a:pt x="3" y="6"/>
                      </a:lnTo>
                      <a:lnTo>
                        <a:pt x="3" y="6"/>
                      </a:lnTo>
                      <a:lnTo>
                        <a:pt x="4" y="4"/>
                      </a:lnTo>
                      <a:lnTo>
                        <a:pt x="6" y="2"/>
                      </a:lnTo>
                      <a:lnTo>
                        <a:pt x="6" y="2"/>
                      </a:lnTo>
                      <a:lnTo>
                        <a:pt x="6" y="1"/>
                      </a:lnTo>
                      <a:lnTo>
                        <a:pt x="6" y="2"/>
                      </a:lnTo>
                      <a:lnTo>
                        <a:pt x="6" y="2"/>
                      </a:lnTo>
                      <a:lnTo>
                        <a:pt x="4" y="3"/>
                      </a:lnTo>
                      <a:lnTo>
                        <a:pt x="3" y="5"/>
                      </a:lnTo>
                      <a:lnTo>
                        <a:pt x="2" y="7"/>
                      </a:lnTo>
                      <a:lnTo>
                        <a:pt x="1" y="8"/>
                      </a:lnTo>
                      <a:lnTo>
                        <a:pt x="1" y="8"/>
                      </a:lnTo>
                      <a:lnTo>
                        <a:pt x="1" y="8"/>
                      </a:lnTo>
                      <a:lnTo>
                        <a:pt x="0" y="8"/>
                      </a:lnTo>
                      <a:lnTo>
                        <a:pt x="0" y="8"/>
                      </a:lnTo>
                      <a:lnTo>
                        <a:pt x="0" y="8"/>
                      </a:lnTo>
                      <a:lnTo>
                        <a:pt x="0" y="7"/>
                      </a:lnTo>
                      <a:lnTo>
                        <a:pt x="0" y="7"/>
                      </a:lnTo>
                      <a:lnTo>
                        <a:pt x="0" y="5"/>
                      </a:lnTo>
                      <a:lnTo>
                        <a:pt x="0" y="5"/>
                      </a:lnTo>
                      <a:lnTo>
                        <a:pt x="1" y="3"/>
                      </a:lnTo>
                      <a:lnTo>
                        <a:pt x="2" y="0"/>
                      </a:lnTo>
                      <a:lnTo>
                        <a:pt x="2" y="0"/>
                      </a:lnTo>
                      <a:lnTo>
                        <a:pt x="2" y="0"/>
                      </a:lnTo>
                      <a:lnTo>
                        <a:pt x="2"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36" name="Freeform 1272">
                  <a:extLst>
                    <a:ext uri="{FF2B5EF4-FFF2-40B4-BE49-F238E27FC236}">
                      <a16:creationId xmlns:a16="http://schemas.microsoft.com/office/drawing/2014/main" id="{982ACE57-692D-4680-89A1-146342D19116}"/>
                    </a:ext>
                  </a:extLst>
                </p:cNvPr>
                <p:cNvSpPr>
                  <a:spLocks/>
                </p:cNvSpPr>
                <p:nvPr/>
              </p:nvSpPr>
              <p:spPr bwMode="auto">
                <a:xfrm>
                  <a:off x="3263" y="1447"/>
                  <a:ext cx="6" cy="9"/>
                </a:xfrm>
                <a:custGeom>
                  <a:avLst/>
                  <a:gdLst>
                    <a:gd name="T0" fmla="*/ 2 w 6"/>
                    <a:gd name="T1" fmla="*/ 0 h 9"/>
                    <a:gd name="T2" fmla="*/ 2 w 6"/>
                    <a:gd name="T3" fmla="*/ 0 h 9"/>
                    <a:gd name="T4" fmla="*/ 2 w 6"/>
                    <a:gd name="T5" fmla="*/ 1 h 9"/>
                    <a:gd name="T6" fmla="*/ 1 w 6"/>
                    <a:gd name="T7" fmla="*/ 2 h 9"/>
                    <a:gd name="T8" fmla="*/ 1 w 6"/>
                    <a:gd name="T9" fmla="*/ 3 h 9"/>
                    <a:gd name="T10" fmla="*/ 1 w 6"/>
                    <a:gd name="T11" fmla="*/ 3 h 9"/>
                    <a:gd name="T12" fmla="*/ 0 w 6"/>
                    <a:gd name="T13" fmla="*/ 6 h 9"/>
                    <a:gd name="T14" fmla="*/ 0 w 6"/>
                    <a:gd name="T15" fmla="*/ 6 h 9"/>
                    <a:gd name="T16" fmla="*/ 0 w 6"/>
                    <a:gd name="T17" fmla="*/ 8 h 9"/>
                    <a:gd name="T18" fmla="*/ 0 w 6"/>
                    <a:gd name="T19" fmla="*/ 8 h 9"/>
                    <a:gd name="T20" fmla="*/ 0 w 6"/>
                    <a:gd name="T21" fmla="*/ 9 h 9"/>
                    <a:gd name="T22" fmla="*/ 0 w 6"/>
                    <a:gd name="T23" fmla="*/ 9 h 9"/>
                    <a:gd name="T24" fmla="*/ 0 w 6"/>
                    <a:gd name="T25" fmla="*/ 9 h 9"/>
                    <a:gd name="T26" fmla="*/ 0 w 6"/>
                    <a:gd name="T27" fmla="*/ 9 h 9"/>
                    <a:gd name="T28" fmla="*/ 1 w 6"/>
                    <a:gd name="T29" fmla="*/ 9 h 9"/>
                    <a:gd name="T30" fmla="*/ 1 w 6"/>
                    <a:gd name="T31" fmla="*/ 9 h 9"/>
                    <a:gd name="T32" fmla="*/ 2 w 6"/>
                    <a:gd name="T33" fmla="*/ 8 h 9"/>
                    <a:gd name="T34" fmla="*/ 3 w 6"/>
                    <a:gd name="T35" fmla="*/ 6 h 9"/>
                    <a:gd name="T36" fmla="*/ 3 w 6"/>
                    <a:gd name="T37" fmla="*/ 6 h 9"/>
                    <a:gd name="T38" fmla="*/ 4 w 6"/>
                    <a:gd name="T39" fmla="*/ 4 h 9"/>
                    <a:gd name="T40" fmla="*/ 6 w 6"/>
                    <a:gd name="T41" fmla="*/ 2 h 9"/>
                    <a:gd name="T42" fmla="*/ 6 w 6"/>
                    <a:gd name="T43" fmla="*/ 2 h 9"/>
                    <a:gd name="T44" fmla="*/ 6 w 6"/>
                    <a:gd name="T45" fmla="*/ 1 h 9"/>
                    <a:gd name="T46" fmla="*/ 6 w 6"/>
                    <a:gd name="T47" fmla="*/ 2 h 9"/>
                    <a:gd name="T48" fmla="*/ 6 w 6"/>
                    <a:gd name="T49" fmla="*/ 2 h 9"/>
                    <a:gd name="T50" fmla="*/ 4 w 6"/>
                    <a:gd name="T51" fmla="*/ 3 h 9"/>
                    <a:gd name="T52" fmla="*/ 3 w 6"/>
                    <a:gd name="T53" fmla="*/ 5 h 9"/>
                    <a:gd name="T54" fmla="*/ 2 w 6"/>
                    <a:gd name="T55" fmla="*/ 7 h 9"/>
                    <a:gd name="T56" fmla="*/ 1 w 6"/>
                    <a:gd name="T57" fmla="*/ 8 h 9"/>
                    <a:gd name="T58" fmla="*/ 1 w 6"/>
                    <a:gd name="T59" fmla="*/ 8 h 9"/>
                    <a:gd name="T60" fmla="*/ 1 w 6"/>
                    <a:gd name="T61" fmla="*/ 8 h 9"/>
                    <a:gd name="T62" fmla="*/ 0 w 6"/>
                    <a:gd name="T63" fmla="*/ 8 h 9"/>
                    <a:gd name="T64" fmla="*/ 0 w 6"/>
                    <a:gd name="T65" fmla="*/ 8 h 9"/>
                    <a:gd name="T66" fmla="*/ 0 w 6"/>
                    <a:gd name="T67" fmla="*/ 8 h 9"/>
                    <a:gd name="T68" fmla="*/ 0 w 6"/>
                    <a:gd name="T69" fmla="*/ 7 h 9"/>
                    <a:gd name="T70" fmla="*/ 0 w 6"/>
                    <a:gd name="T71" fmla="*/ 7 h 9"/>
                    <a:gd name="T72" fmla="*/ 0 w 6"/>
                    <a:gd name="T73" fmla="*/ 5 h 9"/>
                    <a:gd name="T74" fmla="*/ 0 w 6"/>
                    <a:gd name="T75" fmla="*/ 5 h 9"/>
                    <a:gd name="T76" fmla="*/ 1 w 6"/>
                    <a:gd name="T77" fmla="*/ 3 h 9"/>
                    <a:gd name="T78" fmla="*/ 2 w 6"/>
                    <a:gd name="T79" fmla="*/ 0 h 9"/>
                    <a:gd name="T80" fmla="*/ 2 w 6"/>
                    <a:gd name="T81" fmla="*/ 0 h 9"/>
                    <a:gd name="T82" fmla="*/ 2 w 6"/>
                    <a:gd name="T83" fmla="*/ 0 h 9"/>
                    <a:gd name="T84" fmla="*/ 2 w 6"/>
                    <a:gd name="T85" fmla="*/ 0 h 9"/>
                    <a:gd name="T86" fmla="*/ 2 w 6"/>
                    <a:gd name="T87" fmla="*/ 0 h 9"/>
                    <a:gd name="T88" fmla="*/ 2 w 6"/>
                    <a:gd name="T8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 h="9">
                      <a:moveTo>
                        <a:pt x="2" y="0"/>
                      </a:moveTo>
                      <a:lnTo>
                        <a:pt x="2" y="0"/>
                      </a:lnTo>
                      <a:lnTo>
                        <a:pt x="2" y="1"/>
                      </a:lnTo>
                      <a:lnTo>
                        <a:pt x="1" y="2"/>
                      </a:lnTo>
                      <a:lnTo>
                        <a:pt x="1" y="3"/>
                      </a:lnTo>
                      <a:lnTo>
                        <a:pt x="1" y="3"/>
                      </a:lnTo>
                      <a:lnTo>
                        <a:pt x="0" y="6"/>
                      </a:lnTo>
                      <a:lnTo>
                        <a:pt x="0" y="6"/>
                      </a:lnTo>
                      <a:lnTo>
                        <a:pt x="0" y="8"/>
                      </a:lnTo>
                      <a:lnTo>
                        <a:pt x="0" y="8"/>
                      </a:lnTo>
                      <a:lnTo>
                        <a:pt x="0" y="9"/>
                      </a:lnTo>
                      <a:lnTo>
                        <a:pt x="0" y="9"/>
                      </a:lnTo>
                      <a:lnTo>
                        <a:pt x="0" y="9"/>
                      </a:lnTo>
                      <a:lnTo>
                        <a:pt x="0" y="9"/>
                      </a:lnTo>
                      <a:lnTo>
                        <a:pt x="1" y="9"/>
                      </a:lnTo>
                      <a:lnTo>
                        <a:pt x="1" y="9"/>
                      </a:lnTo>
                      <a:lnTo>
                        <a:pt x="2" y="8"/>
                      </a:lnTo>
                      <a:lnTo>
                        <a:pt x="3" y="6"/>
                      </a:lnTo>
                      <a:lnTo>
                        <a:pt x="3" y="6"/>
                      </a:lnTo>
                      <a:lnTo>
                        <a:pt x="4" y="4"/>
                      </a:lnTo>
                      <a:lnTo>
                        <a:pt x="6" y="2"/>
                      </a:lnTo>
                      <a:lnTo>
                        <a:pt x="6" y="2"/>
                      </a:lnTo>
                      <a:lnTo>
                        <a:pt x="6" y="1"/>
                      </a:lnTo>
                      <a:lnTo>
                        <a:pt x="6" y="2"/>
                      </a:lnTo>
                      <a:lnTo>
                        <a:pt x="6" y="2"/>
                      </a:lnTo>
                      <a:lnTo>
                        <a:pt x="4" y="3"/>
                      </a:lnTo>
                      <a:lnTo>
                        <a:pt x="3" y="5"/>
                      </a:lnTo>
                      <a:lnTo>
                        <a:pt x="2" y="7"/>
                      </a:lnTo>
                      <a:lnTo>
                        <a:pt x="1" y="8"/>
                      </a:lnTo>
                      <a:lnTo>
                        <a:pt x="1" y="8"/>
                      </a:lnTo>
                      <a:lnTo>
                        <a:pt x="1" y="8"/>
                      </a:lnTo>
                      <a:lnTo>
                        <a:pt x="0" y="8"/>
                      </a:lnTo>
                      <a:lnTo>
                        <a:pt x="0" y="8"/>
                      </a:lnTo>
                      <a:lnTo>
                        <a:pt x="0" y="8"/>
                      </a:lnTo>
                      <a:lnTo>
                        <a:pt x="0" y="7"/>
                      </a:lnTo>
                      <a:lnTo>
                        <a:pt x="0" y="7"/>
                      </a:lnTo>
                      <a:lnTo>
                        <a:pt x="0" y="5"/>
                      </a:lnTo>
                      <a:lnTo>
                        <a:pt x="0" y="5"/>
                      </a:lnTo>
                      <a:lnTo>
                        <a:pt x="1" y="3"/>
                      </a:lnTo>
                      <a:lnTo>
                        <a:pt x="2" y="0"/>
                      </a:lnTo>
                      <a:lnTo>
                        <a:pt x="2" y="0"/>
                      </a:lnTo>
                      <a:lnTo>
                        <a:pt x="2" y="0"/>
                      </a:lnTo>
                      <a:lnTo>
                        <a:pt x="2"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37" name="Freeform 1273">
                  <a:extLst>
                    <a:ext uri="{FF2B5EF4-FFF2-40B4-BE49-F238E27FC236}">
                      <a16:creationId xmlns:a16="http://schemas.microsoft.com/office/drawing/2014/main" id="{D6195B21-5D17-481F-BC24-9AA08D2A5178}"/>
                    </a:ext>
                  </a:extLst>
                </p:cNvPr>
                <p:cNvSpPr>
                  <a:spLocks/>
                </p:cNvSpPr>
                <p:nvPr/>
              </p:nvSpPr>
              <p:spPr bwMode="auto">
                <a:xfrm>
                  <a:off x="3264" y="1450"/>
                  <a:ext cx="17" cy="35"/>
                </a:xfrm>
                <a:custGeom>
                  <a:avLst/>
                  <a:gdLst>
                    <a:gd name="T0" fmla="*/ 8 w 17"/>
                    <a:gd name="T1" fmla="*/ 0 h 35"/>
                    <a:gd name="T2" fmla="*/ 6 w 17"/>
                    <a:gd name="T3" fmla="*/ 2 h 35"/>
                    <a:gd name="T4" fmla="*/ 4 w 17"/>
                    <a:gd name="T5" fmla="*/ 5 h 35"/>
                    <a:gd name="T6" fmla="*/ 2 w 17"/>
                    <a:gd name="T7" fmla="*/ 10 h 35"/>
                    <a:gd name="T8" fmla="*/ 1 w 17"/>
                    <a:gd name="T9" fmla="*/ 14 h 35"/>
                    <a:gd name="T10" fmla="*/ 0 w 17"/>
                    <a:gd name="T11" fmla="*/ 17 h 35"/>
                    <a:gd name="T12" fmla="*/ 0 w 17"/>
                    <a:gd name="T13" fmla="*/ 22 h 35"/>
                    <a:gd name="T14" fmla="*/ 0 w 17"/>
                    <a:gd name="T15" fmla="*/ 24 h 35"/>
                    <a:gd name="T16" fmla="*/ 0 w 17"/>
                    <a:gd name="T17" fmla="*/ 28 h 35"/>
                    <a:gd name="T18" fmla="*/ 1 w 17"/>
                    <a:gd name="T19" fmla="*/ 30 h 35"/>
                    <a:gd name="T20" fmla="*/ 2 w 17"/>
                    <a:gd name="T21" fmla="*/ 32 h 35"/>
                    <a:gd name="T22" fmla="*/ 5 w 17"/>
                    <a:gd name="T23" fmla="*/ 33 h 35"/>
                    <a:gd name="T24" fmla="*/ 6 w 17"/>
                    <a:gd name="T25" fmla="*/ 33 h 35"/>
                    <a:gd name="T26" fmla="*/ 7 w 17"/>
                    <a:gd name="T27" fmla="*/ 33 h 35"/>
                    <a:gd name="T28" fmla="*/ 9 w 17"/>
                    <a:gd name="T29" fmla="*/ 33 h 35"/>
                    <a:gd name="T30" fmla="*/ 11 w 17"/>
                    <a:gd name="T31" fmla="*/ 34 h 35"/>
                    <a:gd name="T32" fmla="*/ 12 w 17"/>
                    <a:gd name="T33" fmla="*/ 35 h 35"/>
                    <a:gd name="T34" fmla="*/ 13 w 17"/>
                    <a:gd name="T35" fmla="*/ 35 h 35"/>
                    <a:gd name="T36" fmla="*/ 15 w 17"/>
                    <a:gd name="T37" fmla="*/ 35 h 35"/>
                    <a:gd name="T38" fmla="*/ 16 w 17"/>
                    <a:gd name="T39" fmla="*/ 35 h 35"/>
                    <a:gd name="T40" fmla="*/ 16 w 17"/>
                    <a:gd name="T41" fmla="*/ 35 h 35"/>
                    <a:gd name="T42" fmla="*/ 16 w 17"/>
                    <a:gd name="T43" fmla="*/ 34 h 35"/>
                    <a:gd name="T44" fmla="*/ 15 w 17"/>
                    <a:gd name="T45" fmla="*/ 35 h 35"/>
                    <a:gd name="T46" fmla="*/ 14 w 17"/>
                    <a:gd name="T47" fmla="*/ 35 h 35"/>
                    <a:gd name="T48" fmla="*/ 13 w 17"/>
                    <a:gd name="T49" fmla="*/ 35 h 35"/>
                    <a:gd name="T50" fmla="*/ 11 w 17"/>
                    <a:gd name="T51" fmla="*/ 34 h 35"/>
                    <a:gd name="T52" fmla="*/ 10 w 17"/>
                    <a:gd name="T53" fmla="*/ 33 h 35"/>
                    <a:gd name="T54" fmla="*/ 9 w 17"/>
                    <a:gd name="T55" fmla="*/ 33 h 35"/>
                    <a:gd name="T56" fmla="*/ 7 w 17"/>
                    <a:gd name="T57" fmla="*/ 33 h 35"/>
                    <a:gd name="T58" fmla="*/ 6 w 17"/>
                    <a:gd name="T59" fmla="*/ 33 h 35"/>
                    <a:gd name="T60" fmla="*/ 5 w 17"/>
                    <a:gd name="T61" fmla="*/ 33 h 35"/>
                    <a:gd name="T62" fmla="*/ 3 w 17"/>
                    <a:gd name="T63" fmla="*/ 31 h 35"/>
                    <a:gd name="T64" fmla="*/ 2 w 17"/>
                    <a:gd name="T65" fmla="*/ 31 h 35"/>
                    <a:gd name="T66" fmla="*/ 1 w 17"/>
                    <a:gd name="T67" fmla="*/ 28 h 35"/>
                    <a:gd name="T68" fmla="*/ 1 w 17"/>
                    <a:gd name="T69" fmla="*/ 25 h 35"/>
                    <a:gd name="T70" fmla="*/ 0 w 17"/>
                    <a:gd name="T71" fmla="*/ 22 h 35"/>
                    <a:gd name="T72" fmla="*/ 1 w 17"/>
                    <a:gd name="T73" fmla="*/ 19 h 35"/>
                    <a:gd name="T74" fmla="*/ 1 w 17"/>
                    <a:gd name="T75" fmla="*/ 17 h 35"/>
                    <a:gd name="T76" fmla="*/ 2 w 17"/>
                    <a:gd name="T77" fmla="*/ 11 h 35"/>
                    <a:gd name="T78" fmla="*/ 3 w 17"/>
                    <a:gd name="T79" fmla="*/ 8 h 35"/>
                    <a:gd name="T80" fmla="*/ 4 w 17"/>
                    <a:gd name="T81" fmla="*/ 5 h 35"/>
                    <a:gd name="T82" fmla="*/ 6 w 17"/>
                    <a:gd name="T83" fmla="*/ 1 h 35"/>
                    <a:gd name="T84" fmla="*/ 8 w 17"/>
                    <a:gd name="T8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35">
                      <a:moveTo>
                        <a:pt x="8" y="0"/>
                      </a:moveTo>
                      <a:lnTo>
                        <a:pt x="8" y="0"/>
                      </a:lnTo>
                      <a:lnTo>
                        <a:pt x="6" y="1"/>
                      </a:lnTo>
                      <a:lnTo>
                        <a:pt x="6" y="2"/>
                      </a:lnTo>
                      <a:lnTo>
                        <a:pt x="4" y="5"/>
                      </a:lnTo>
                      <a:lnTo>
                        <a:pt x="4" y="5"/>
                      </a:lnTo>
                      <a:lnTo>
                        <a:pt x="3" y="7"/>
                      </a:lnTo>
                      <a:lnTo>
                        <a:pt x="2" y="10"/>
                      </a:lnTo>
                      <a:lnTo>
                        <a:pt x="2" y="10"/>
                      </a:lnTo>
                      <a:lnTo>
                        <a:pt x="1" y="14"/>
                      </a:lnTo>
                      <a:lnTo>
                        <a:pt x="0" y="17"/>
                      </a:lnTo>
                      <a:lnTo>
                        <a:pt x="0" y="17"/>
                      </a:lnTo>
                      <a:lnTo>
                        <a:pt x="0" y="20"/>
                      </a:lnTo>
                      <a:lnTo>
                        <a:pt x="0" y="22"/>
                      </a:lnTo>
                      <a:lnTo>
                        <a:pt x="0" y="24"/>
                      </a:lnTo>
                      <a:lnTo>
                        <a:pt x="0" y="24"/>
                      </a:lnTo>
                      <a:lnTo>
                        <a:pt x="0" y="27"/>
                      </a:lnTo>
                      <a:lnTo>
                        <a:pt x="0" y="28"/>
                      </a:lnTo>
                      <a:lnTo>
                        <a:pt x="1" y="30"/>
                      </a:lnTo>
                      <a:lnTo>
                        <a:pt x="1" y="30"/>
                      </a:lnTo>
                      <a:lnTo>
                        <a:pt x="1" y="31"/>
                      </a:lnTo>
                      <a:lnTo>
                        <a:pt x="2" y="32"/>
                      </a:lnTo>
                      <a:lnTo>
                        <a:pt x="4" y="33"/>
                      </a:lnTo>
                      <a:lnTo>
                        <a:pt x="5" y="33"/>
                      </a:lnTo>
                      <a:lnTo>
                        <a:pt x="5" y="33"/>
                      </a:lnTo>
                      <a:lnTo>
                        <a:pt x="6" y="33"/>
                      </a:lnTo>
                      <a:lnTo>
                        <a:pt x="7" y="33"/>
                      </a:lnTo>
                      <a:lnTo>
                        <a:pt x="7" y="33"/>
                      </a:lnTo>
                      <a:lnTo>
                        <a:pt x="8" y="33"/>
                      </a:lnTo>
                      <a:lnTo>
                        <a:pt x="9" y="33"/>
                      </a:lnTo>
                      <a:lnTo>
                        <a:pt x="10" y="34"/>
                      </a:lnTo>
                      <a:lnTo>
                        <a:pt x="11" y="34"/>
                      </a:lnTo>
                      <a:lnTo>
                        <a:pt x="11" y="34"/>
                      </a:lnTo>
                      <a:lnTo>
                        <a:pt x="12" y="35"/>
                      </a:lnTo>
                      <a:lnTo>
                        <a:pt x="13" y="35"/>
                      </a:lnTo>
                      <a:lnTo>
                        <a:pt x="13" y="35"/>
                      </a:lnTo>
                      <a:lnTo>
                        <a:pt x="13" y="35"/>
                      </a:lnTo>
                      <a:lnTo>
                        <a:pt x="15" y="35"/>
                      </a:lnTo>
                      <a:lnTo>
                        <a:pt x="15" y="35"/>
                      </a:lnTo>
                      <a:lnTo>
                        <a:pt x="16" y="35"/>
                      </a:lnTo>
                      <a:lnTo>
                        <a:pt x="16" y="35"/>
                      </a:lnTo>
                      <a:lnTo>
                        <a:pt x="16" y="35"/>
                      </a:lnTo>
                      <a:lnTo>
                        <a:pt x="17" y="34"/>
                      </a:lnTo>
                      <a:lnTo>
                        <a:pt x="16" y="34"/>
                      </a:lnTo>
                      <a:lnTo>
                        <a:pt x="16" y="34"/>
                      </a:lnTo>
                      <a:lnTo>
                        <a:pt x="15" y="35"/>
                      </a:lnTo>
                      <a:lnTo>
                        <a:pt x="14" y="35"/>
                      </a:lnTo>
                      <a:lnTo>
                        <a:pt x="14" y="35"/>
                      </a:lnTo>
                      <a:lnTo>
                        <a:pt x="13" y="35"/>
                      </a:lnTo>
                      <a:lnTo>
                        <a:pt x="13" y="35"/>
                      </a:lnTo>
                      <a:lnTo>
                        <a:pt x="12" y="34"/>
                      </a:lnTo>
                      <a:lnTo>
                        <a:pt x="11" y="34"/>
                      </a:lnTo>
                      <a:lnTo>
                        <a:pt x="11" y="34"/>
                      </a:lnTo>
                      <a:lnTo>
                        <a:pt x="10" y="33"/>
                      </a:lnTo>
                      <a:lnTo>
                        <a:pt x="9" y="33"/>
                      </a:lnTo>
                      <a:lnTo>
                        <a:pt x="9" y="33"/>
                      </a:lnTo>
                      <a:lnTo>
                        <a:pt x="8" y="33"/>
                      </a:lnTo>
                      <a:lnTo>
                        <a:pt x="7" y="33"/>
                      </a:lnTo>
                      <a:lnTo>
                        <a:pt x="6" y="33"/>
                      </a:lnTo>
                      <a:lnTo>
                        <a:pt x="6" y="33"/>
                      </a:lnTo>
                      <a:lnTo>
                        <a:pt x="6" y="33"/>
                      </a:lnTo>
                      <a:lnTo>
                        <a:pt x="5" y="33"/>
                      </a:lnTo>
                      <a:lnTo>
                        <a:pt x="4" y="32"/>
                      </a:lnTo>
                      <a:lnTo>
                        <a:pt x="3" y="31"/>
                      </a:lnTo>
                      <a:lnTo>
                        <a:pt x="3" y="31"/>
                      </a:lnTo>
                      <a:lnTo>
                        <a:pt x="2" y="31"/>
                      </a:lnTo>
                      <a:lnTo>
                        <a:pt x="2" y="30"/>
                      </a:lnTo>
                      <a:lnTo>
                        <a:pt x="1" y="28"/>
                      </a:lnTo>
                      <a:lnTo>
                        <a:pt x="1" y="28"/>
                      </a:lnTo>
                      <a:lnTo>
                        <a:pt x="1" y="25"/>
                      </a:lnTo>
                      <a:lnTo>
                        <a:pt x="0" y="22"/>
                      </a:lnTo>
                      <a:lnTo>
                        <a:pt x="0" y="22"/>
                      </a:lnTo>
                      <a:lnTo>
                        <a:pt x="0" y="21"/>
                      </a:lnTo>
                      <a:lnTo>
                        <a:pt x="1" y="19"/>
                      </a:lnTo>
                      <a:lnTo>
                        <a:pt x="1" y="17"/>
                      </a:lnTo>
                      <a:lnTo>
                        <a:pt x="1" y="17"/>
                      </a:lnTo>
                      <a:lnTo>
                        <a:pt x="1" y="14"/>
                      </a:lnTo>
                      <a:lnTo>
                        <a:pt x="2" y="11"/>
                      </a:lnTo>
                      <a:lnTo>
                        <a:pt x="2" y="11"/>
                      </a:lnTo>
                      <a:lnTo>
                        <a:pt x="3" y="8"/>
                      </a:lnTo>
                      <a:lnTo>
                        <a:pt x="4" y="5"/>
                      </a:lnTo>
                      <a:lnTo>
                        <a:pt x="4" y="5"/>
                      </a:lnTo>
                      <a:lnTo>
                        <a:pt x="6" y="2"/>
                      </a:lnTo>
                      <a:lnTo>
                        <a:pt x="6" y="1"/>
                      </a:lnTo>
                      <a:lnTo>
                        <a:pt x="8" y="0"/>
                      </a:lnTo>
                      <a:lnTo>
                        <a:pt x="8"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38" name="Freeform 1274">
                  <a:extLst>
                    <a:ext uri="{FF2B5EF4-FFF2-40B4-BE49-F238E27FC236}">
                      <a16:creationId xmlns:a16="http://schemas.microsoft.com/office/drawing/2014/main" id="{2092E567-6AB3-4F68-864B-A9CEB5AE5F2F}"/>
                    </a:ext>
                  </a:extLst>
                </p:cNvPr>
                <p:cNvSpPr>
                  <a:spLocks/>
                </p:cNvSpPr>
                <p:nvPr/>
              </p:nvSpPr>
              <p:spPr bwMode="auto">
                <a:xfrm>
                  <a:off x="3264" y="1450"/>
                  <a:ext cx="17" cy="35"/>
                </a:xfrm>
                <a:custGeom>
                  <a:avLst/>
                  <a:gdLst>
                    <a:gd name="T0" fmla="*/ 8 w 17"/>
                    <a:gd name="T1" fmla="*/ 0 h 35"/>
                    <a:gd name="T2" fmla="*/ 6 w 17"/>
                    <a:gd name="T3" fmla="*/ 2 h 35"/>
                    <a:gd name="T4" fmla="*/ 4 w 17"/>
                    <a:gd name="T5" fmla="*/ 5 h 35"/>
                    <a:gd name="T6" fmla="*/ 2 w 17"/>
                    <a:gd name="T7" fmla="*/ 10 h 35"/>
                    <a:gd name="T8" fmla="*/ 1 w 17"/>
                    <a:gd name="T9" fmla="*/ 14 h 35"/>
                    <a:gd name="T10" fmla="*/ 0 w 17"/>
                    <a:gd name="T11" fmla="*/ 17 h 35"/>
                    <a:gd name="T12" fmla="*/ 0 w 17"/>
                    <a:gd name="T13" fmla="*/ 22 h 35"/>
                    <a:gd name="T14" fmla="*/ 0 w 17"/>
                    <a:gd name="T15" fmla="*/ 24 h 35"/>
                    <a:gd name="T16" fmla="*/ 0 w 17"/>
                    <a:gd name="T17" fmla="*/ 28 h 35"/>
                    <a:gd name="T18" fmla="*/ 1 w 17"/>
                    <a:gd name="T19" fmla="*/ 30 h 35"/>
                    <a:gd name="T20" fmla="*/ 2 w 17"/>
                    <a:gd name="T21" fmla="*/ 32 h 35"/>
                    <a:gd name="T22" fmla="*/ 5 w 17"/>
                    <a:gd name="T23" fmla="*/ 33 h 35"/>
                    <a:gd name="T24" fmla="*/ 6 w 17"/>
                    <a:gd name="T25" fmla="*/ 33 h 35"/>
                    <a:gd name="T26" fmla="*/ 7 w 17"/>
                    <a:gd name="T27" fmla="*/ 33 h 35"/>
                    <a:gd name="T28" fmla="*/ 9 w 17"/>
                    <a:gd name="T29" fmla="*/ 33 h 35"/>
                    <a:gd name="T30" fmla="*/ 11 w 17"/>
                    <a:gd name="T31" fmla="*/ 34 h 35"/>
                    <a:gd name="T32" fmla="*/ 12 w 17"/>
                    <a:gd name="T33" fmla="*/ 35 h 35"/>
                    <a:gd name="T34" fmla="*/ 13 w 17"/>
                    <a:gd name="T35" fmla="*/ 35 h 35"/>
                    <a:gd name="T36" fmla="*/ 15 w 17"/>
                    <a:gd name="T37" fmla="*/ 35 h 35"/>
                    <a:gd name="T38" fmla="*/ 16 w 17"/>
                    <a:gd name="T39" fmla="*/ 35 h 35"/>
                    <a:gd name="T40" fmla="*/ 16 w 17"/>
                    <a:gd name="T41" fmla="*/ 35 h 35"/>
                    <a:gd name="T42" fmla="*/ 16 w 17"/>
                    <a:gd name="T43" fmla="*/ 34 h 35"/>
                    <a:gd name="T44" fmla="*/ 15 w 17"/>
                    <a:gd name="T45" fmla="*/ 35 h 35"/>
                    <a:gd name="T46" fmla="*/ 14 w 17"/>
                    <a:gd name="T47" fmla="*/ 35 h 35"/>
                    <a:gd name="T48" fmla="*/ 13 w 17"/>
                    <a:gd name="T49" fmla="*/ 35 h 35"/>
                    <a:gd name="T50" fmla="*/ 11 w 17"/>
                    <a:gd name="T51" fmla="*/ 34 h 35"/>
                    <a:gd name="T52" fmla="*/ 10 w 17"/>
                    <a:gd name="T53" fmla="*/ 33 h 35"/>
                    <a:gd name="T54" fmla="*/ 9 w 17"/>
                    <a:gd name="T55" fmla="*/ 33 h 35"/>
                    <a:gd name="T56" fmla="*/ 7 w 17"/>
                    <a:gd name="T57" fmla="*/ 33 h 35"/>
                    <a:gd name="T58" fmla="*/ 6 w 17"/>
                    <a:gd name="T59" fmla="*/ 33 h 35"/>
                    <a:gd name="T60" fmla="*/ 5 w 17"/>
                    <a:gd name="T61" fmla="*/ 33 h 35"/>
                    <a:gd name="T62" fmla="*/ 3 w 17"/>
                    <a:gd name="T63" fmla="*/ 31 h 35"/>
                    <a:gd name="T64" fmla="*/ 2 w 17"/>
                    <a:gd name="T65" fmla="*/ 31 h 35"/>
                    <a:gd name="T66" fmla="*/ 1 w 17"/>
                    <a:gd name="T67" fmla="*/ 28 h 35"/>
                    <a:gd name="T68" fmla="*/ 1 w 17"/>
                    <a:gd name="T69" fmla="*/ 25 h 35"/>
                    <a:gd name="T70" fmla="*/ 0 w 17"/>
                    <a:gd name="T71" fmla="*/ 22 h 35"/>
                    <a:gd name="T72" fmla="*/ 1 w 17"/>
                    <a:gd name="T73" fmla="*/ 19 h 35"/>
                    <a:gd name="T74" fmla="*/ 1 w 17"/>
                    <a:gd name="T75" fmla="*/ 17 h 35"/>
                    <a:gd name="T76" fmla="*/ 2 w 17"/>
                    <a:gd name="T77" fmla="*/ 11 h 35"/>
                    <a:gd name="T78" fmla="*/ 3 w 17"/>
                    <a:gd name="T79" fmla="*/ 8 h 35"/>
                    <a:gd name="T80" fmla="*/ 4 w 17"/>
                    <a:gd name="T81" fmla="*/ 5 h 35"/>
                    <a:gd name="T82" fmla="*/ 6 w 17"/>
                    <a:gd name="T83" fmla="*/ 1 h 35"/>
                    <a:gd name="T84" fmla="*/ 8 w 17"/>
                    <a:gd name="T8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35">
                      <a:moveTo>
                        <a:pt x="8" y="0"/>
                      </a:moveTo>
                      <a:lnTo>
                        <a:pt x="8" y="0"/>
                      </a:lnTo>
                      <a:lnTo>
                        <a:pt x="6" y="1"/>
                      </a:lnTo>
                      <a:lnTo>
                        <a:pt x="6" y="2"/>
                      </a:lnTo>
                      <a:lnTo>
                        <a:pt x="4" y="5"/>
                      </a:lnTo>
                      <a:lnTo>
                        <a:pt x="4" y="5"/>
                      </a:lnTo>
                      <a:lnTo>
                        <a:pt x="3" y="7"/>
                      </a:lnTo>
                      <a:lnTo>
                        <a:pt x="2" y="10"/>
                      </a:lnTo>
                      <a:lnTo>
                        <a:pt x="2" y="10"/>
                      </a:lnTo>
                      <a:lnTo>
                        <a:pt x="1" y="14"/>
                      </a:lnTo>
                      <a:lnTo>
                        <a:pt x="0" y="17"/>
                      </a:lnTo>
                      <a:lnTo>
                        <a:pt x="0" y="17"/>
                      </a:lnTo>
                      <a:lnTo>
                        <a:pt x="0" y="20"/>
                      </a:lnTo>
                      <a:lnTo>
                        <a:pt x="0" y="22"/>
                      </a:lnTo>
                      <a:lnTo>
                        <a:pt x="0" y="24"/>
                      </a:lnTo>
                      <a:lnTo>
                        <a:pt x="0" y="24"/>
                      </a:lnTo>
                      <a:lnTo>
                        <a:pt x="0" y="27"/>
                      </a:lnTo>
                      <a:lnTo>
                        <a:pt x="0" y="28"/>
                      </a:lnTo>
                      <a:lnTo>
                        <a:pt x="1" y="30"/>
                      </a:lnTo>
                      <a:lnTo>
                        <a:pt x="1" y="30"/>
                      </a:lnTo>
                      <a:lnTo>
                        <a:pt x="1" y="31"/>
                      </a:lnTo>
                      <a:lnTo>
                        <a:pt x="2" y="32"/>
                      </a:lnTo>
                      <a:lnTo>
                        <a:pt x="4" y="33"/>
                      </a:lnTo>
                      <a:lnTo>
                        <a:pt x="5" y="33"/>
                      </a:lnTo>
                      <a:lnTo>
                        <a:pt x="5" y="33"/>
                      </a:lnTo>
                      <a:lnTo>
                        <a:pt x="6" y="33"/>
                      </a:lnTo>
                      <a:lnTo>
                        <a:pt x="7" y="33"/>
                      </a:lnTo>
                      <a:lnTo>
                        <a:pt x="7" y="33"/>
                      </a:lnTo>
                      <a:lnTo>
                        <a:pt x="8" y="33"/>
                      </a:lnTo>
                      <a:lnTo>
                        <a:pt x="9" y="33"/>
                      </a:lnTo>
                      <a:lnTo>
                        <a:pt x="10" y="34"/>
                      </a:lnTo>
                      <a:lnTo>
                        <a:pt x="11" y="34"/>
                      </a:lnTo>
                      <a:lnTo>
                        <a:pt x="11" y="34"/>
                      </a:lnTo>
                      <a:lnTo>
                        <a:pt x="12" y="35"/>
                      </a:lnTo>
                      <a:lnTo>
                        <a:pt x="13" y="35"/>
                      </a:lnTo>
                      <a:lnTo>
                        <a:pt x="13" y="35"/>
                      </a:lnTo>
                      <a:lnTo>
                        <a:pt x="13" y="35"/>
                      </a:lnTo>
                      <a:lnTo>
                        <a:pt x="15" y="35"/>
                      </a:lnTo>
                      <a:lnTo>
                        <a:pt x="15" y="35"/>
                      </a:lnTo>
                      <a:lnTo>
                        <a:pt x="16" y="35"/>
                      </a:lnTo>
                      <a:lnTo>
                        <a:pt x="16" y="35"/>
                      </a:lnTo>
                      <a:lnTo>
                        <a:pt x="16" y="35"/>
                      </a:lnTo>
                      <a:lnTo>
                        <a:pt x="17" y="34"/>
                      </a:lnTo>
                      <a:lnTo>
                        <a:pt x="16" y="34"/>
                      </a:lnTo>
                      <a:lnTo>
                        <a:pt x="16" y="34"/>
                      </a:lnTo>
                      <a:lnTo>
                        <a:pt x="15" y="35"/>
                      </a:lnTo>
                      <a:lnTo>
                        <a:pt x="14" y="35"/>
                      </a:lnTo>
                      <a:lnTo>
                        <a:pt x="14" y="35"/>
                      </a:lnTo>
                      <a:lnTo>
                        <a:pt x="13" y="35"/>
                      </a:lnTo>
                      <a:lnTo>
                        <a:pt x="13" y="35"/>
                      </a:lnTo>
                      <a:lnTo>
                        <a:pt x="12" y="34"/>
                      </a:lnTo>
                      <a:lnTo>
                        <a:pt x="11" y="34"/>
                      </a:lnTo>
                      <a:lnTo>
                        <a:pt x="11" y="34"/>
                      </a:lnTo>
                      <a:lnTo>
                        <a:pt x="10" y="33"/>
                      </a:lnTo>
                      <a:lnTo>
                        <a:pt x="9" y="33"/>
                      </a:lnTo>
                      <a:lnTo>
                        <a:pt x="9" y="33"/>
                      </a:lnTo>
                      <a:lnTo>
                        <a:pt x="8" y="33"/>
                      </a:lnTo>
                      <a:lnTo>
                        <a:pt x="7" y="33"/>
                      </a:lnTo>
                      <a:lnTo>
                        <a:pt x="6" y="33"/>
                      </a:lnTo>
                      <a:lnTo>
                        <a:pt x="6" y="33"/>
                      </a:lnTo>
                      <a:lnTo>
                        <a:pt x="6" y="33"/>
                      </a:lnTo>
                      <a:lnTo>
                        <a:pt x="5" y="33"/>
                      </a:lnTo>
                      <a:lnTo>
                        <a:pt x="4" y="32"/>
                      </a:lnTo>
                      <a:lnTo>
                        <a:pt x="3" y="31"/>
                      </a:lnTo>
                      <a:lnTo>
                        <a:pt x="3" y="31"/>
                      </a:lnTo>
                      <a:lnTo>
                        <a:pt x="2" y="31"/>
                      </a:lnTo>
                      <a:lnTo>
                        <a:pt x="2" y="30"/>
                      </a:lnTo>
                      <a:lnTo>
                        <a:pt x="1" y="28"/>
                      </a:lnTo>
                      <a:lnTo>
                        <a:pt x="1" y="28"/>
                      </a:lnTo>
                      <a:lnTo>
                        <a:pt x="1" y="25"/>
                      </a:lnTo>
                      <a:lnTo>
                        <a:pt x="0" y="22"/>
                      </a:lnTo>
                      <a:lnTo>
                        <a:pt x="0" y="22"/>
                      </a:lnTo>
                      <a:lnTo>
                        <a:pt x="0" y="21"/>
                      </a:lnTo>
                      <a:lnTo>
                        <a:pt x="1" y="19"/>
                      </a:lnTo>
                      <a:lnTo>
                        <a:pt x="1" y="17"/>
                      </a:lnTo>
                      <a:lnTo>
                        <a:pt x="1" y="17"/>
                      </a:lnTo>
                      <a:lnTo>
                        <a:pt x="1" y="14"/>
                      </a:lnTo>
                      <a:lnTo>
                        <a:pt x="2" y="11"/>
                      </a:lnTo>
                      <a:lnTo>
                        <a:pt x="2" y="11"/>
                      </a:lnTo>
                      <a:lnTo>
                        <a:pt x="3" y="8"/>
                      </a:lnTo>
                      <a:lnTo>
                        <a:pt x="4" y="5"/>
                      </a:lnTo>
                      <a:lnTo>
                        <a:pt x="4" y="5"/>
                      </a:lnTo>
                      <a:lnTo>
                        <a:pt x="6" y="2"/>
                      </a:lnTo>
                      <a:lnTo>
                        <a:pt x="6" y="1"/>
                      </a:lnTo>
                      <a:lnTo>
                        <a:pt x="8" y="0"/>
                      </a:lnTo>
                      <a:lnTo>
                        <a:pt x="8"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39" name="Freeform 1275">
                  <a:extLst>
                    <a:ext uri="{FF2B5EF4-FFF2-40B4-BE49-F238E27FC236}">
                      <a16:creationId xmlns:a16="http://schemas.microsoft.com/office/drawing/2014/main" id="{998E6434-F3D1-43FF-815B-1609098E6845}"/>
                    </a:ext>
                  </a:extLst>
                </p:cNvPr>
                <p:cNvSpPr>
                  <a:spLocks/>
                </p:cNvSpPr>
                <p:nvPr/>
              </p:nvSpPr>
              <p:spPr bwMode="auto">
                <a:xfrm>
                  <a:off x="3254" y="1484"/>
                  <a:ext cx="7" cy="5"/>
                </a:xfrm>
                <a:custGeom>
                  <a:avLst/>
                  <a:gdLst>
                    <a:gd name="T0" fmla="*/ 0 w 7"/>
                    <a:gd name="T1" fmla="*/ 0 h 5"/>
                    <a:gd name="T2" fmla="*/ 0 w 7"/>
                    <a:gd name="T3" fmla="*/ 0 h 5"/>
                    <a:gd name="T4" fmla="*/ 0 w 7"/>
                    <a:gd name="T5" fmla="*/ 1 h 5"/>
                    <a:gd name="T6" fmla="*/ 1 w 7"/>
                    <a:gd name="T7" fmla="*/ 1 h 5"/>
                    <a:gd name="T8" fmla="*/ 1 w 7"/>
                    <a:gd name="T9" fmla="*/ 1 h 5"/>
                    <a:gd name="T10" fmla="*/ 2 w 7"/>
                    <a:gd name="T11" fmla="*/ 1 h 5"/>
                    <a:gd name="T12" fmla="*/ 2 w 7"/>
                    <a:gd name="T13" fmla="*/ 1 h 5"/>
                    <a:gd name="T14" fmla="*/ 2 w 7"/>
                    <a:gd name="T15" fmla="*/ 1 h 5"/>
                    <a:gd name="T16" fmla="*/ 4 w 7"/>
                    <a:gd name="T17" fmla="*/ 2 h 5"/>
                    <a:gd name="T18" fmla="*/ 5 w 7"/>
                    <a:gd name="T19" fmla="*/ 2 h 5"/>
                    <a:gd name="T20" fmla="*/ 6 w 7"/>
                    <a:gd name="T21" fmla="*/ 2 h 5"/>
                    <a:gd name="T22" fmla="*/ 6 w 7"/>
                    <a:gd name="T23" fmla="*/ 2 h 5"/>
                    <a:gd name="T24" fmla="*/ 6 w 7"/>
                    <a:gd name="T25" fmla="*/ 3 h 5"/>
                    <a:gd name="T26" fmla="*/ 6 w 7"/>
                    <a:gd name="T27" fmla="*/ 3 h 5"/>
                    <a:gd name="T28" fmla="*/ 7 w 7"/>
                    <a:gd name="T29" fmla="*/ 5 h 5"/>
                    <a:gd name="T30" fmla="*/ 7 w 7"/>
                    <a:gd name="T31" fmla="*/ 5 h 5"/>
                    <a:gd name="T32" fmla="*/ 7 w 7"/>
                    <a:gd name="T33" fmla="*/ 5 h 5"/>
                    <a:gd name="T34" fmla="*/ 7 w 7"/>
                    <a:gd name="T35" fmla="*/ 5 h 5"/>
                    <a:gd name="T36" fmla="*/ 7 w 7"/>
                    <a:gd name="T37" fmla="*/ 5 h 5"/>
                    <a:gd name="T38" fmla="*/ 7 w 7"/>
                    <a:gd name="T39" fmla="*/ 4 h 5"/>
                    <a:gd name="T40" fmla="*/ 6 w 7"/>
                    <a:gd name="T41" fmla="*/ 3 h 5"/>
                    <a:gd name="T42" fmla="*/ 6 w 7"/>
                    <a:gd name="T43" fmla="*/ 2 h 5"/>
                    <a:gd name="T44" fmla="*/ 5 w 7"/>
                    <a:gd name="T45" fmla="*/ 2 h 5"/>
                    <a:gd name="T46" fmla="*/ 5 w 7"/>
                    <a:gd name="T47" fmla="*/ 2 h 5"/>
                    <a:gd name="T48" fmla="*/ 4 w 7"/>
                    <a:gd name="T49" fmla="*/ 1 h 5"/>
                    <a:gd name="T50" fmla="*/ 3 w 7"/>
                    <a:gd name="T51" fmla="*/ 1 h 5"/>
                    <a:gd name="T52" fmla="*/ 3 w 7"/>
                    <a:gd name="T53" fmla="*/ 1 h 5"/>
                    <a:gd name="T54" fmla="*/ 2 w 7"/>
                    <a:gd name="T55" fmla="*/ 1 h 5"/>
                    <a:gd name="T56" fmla="*/ 1 w 7"/>
                    <a:gd name="T57" fmla="*/ 1 h 5"/>
                    <a:gd name="T58" fmla="*/ 1 w 7"/>
                    <a:gd name="T59" fmla="*/ 1 h 5"/>
                    <a:gd name="T60" fmla="*/ 1 w 7"/>
                    <a:gd name="T61" fmla="*/ 1 h 5"/>
                    <a:gd name="T62" fmla="*/ 0 w 7"/>
                    <a:gd name="T63" fmla="*/ 0 h 5"/>
                    <a:gd name="T64" fmla="*/ 0 w 7"/>
                    <a:gd name="T65" fmla="*/ 0 h 5"/>
                    <a:gd name="T66" fmla="*/ 0 w 7"/>
                    <a:gd name="T6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5">
                      <a:moveTo>
                        <a:pt x="0" y="0"/>
                      </a:moveTo>
                      <a:lnTo>
                        <a:pt x="0" y="0"/>
                      </a:lnTo>
                      <a:lnTo>
                        <a:pt x="0" y="1"/>
                      </a:lnTo>
                      <a:lnTo>
                        <a:pt x="1" y="1"/>
                      </a:lnTo>
                      <a:lnTo>
                        <a:pt x="1" y="1"/>
                      </a:lnTo>
                      <a:lnTo>
                        <a:pt x="2" y="1"/>
                      </a:lnTo>
                      <a:lnTo>
                        <a:pt x="2" y="1"/>
                      </a:lnTo>
                      <a:lnTo>
                        <a:pt x="2" y="1"/>
                      </a:lnTo>
                      <a:lnTo>
                        <a:pt x="4" y="2"/>
                      </a:lnTo>
                      <a:lnTo>
                        <a:pt x="5" y="2"/>
                      </a:lnTo>
                      <a:lnTo>
                        <a:pt x="6" y="2"/>
                      </a:lnTo>
                      <a:lnTo>
                        <a:pt x="6" y="2"/>
                      </a:lnTo>
                      <a:lnTo>
                        <a:pt x="6" y="3"/>
                      </a:lnTo>
                      <a:lnTo>
                        <a:pt x="6" y="3"/>
                      </a:lnTo>
                      <a:lnTo>
                        <a:pt x="7" y="5"/>
                      </a:lnTo>
                      <a:lnTo>
                        <a:pt x="7" y="5"/>
                      </a:lnTo>
                      <a:lnTo>
                        <a:pt x="7" y="5"/>
                      </a:lnTo>
                      <a:lnTo>
                        <a:pt x="7" y="5"/>
                      </a:lnTo>
                      <a:lnTo>
                        <a:pt x="7" y="5"/>
                      </a:lnTo>
                      <a:lnTo>
                        <a:pt x="7" y="4"/>
                      </a:lnTo>
                      <a:lnTo>
                        <a:pt x="6" y="3"/>
                      </a:lnTo>
                      <a:lnTo>
                        <a:pt x="6" y="2"/>
                      </a:lnTo>
                      <a:lnTo>
                        <a:pt x="5" y="2"/>
                      </a:lnTo>
                      <a:lnTo>
                        <a:pt x="5" y="2"/>
                      </a:lnTo>
                      <a:lnTo>
                        <a:pt x="4" y="1"/>
                      </a:lnTo>
                      <a:lnTo>
                        <a:pt x="3" y="1"/>
                      </a:lnTo>
                      <a:lnTo>
                        <a:pt x="3" y="1"/>
                      </a:lnTo>
                      <a:lnTo>
                        <a:pt x="2" y="1"/>
                      </a:lnTo>
                      <a:lnTo>
                        <a:pt x="1" y="1"/>
                      </a:lnTo>
                      <a:lnTo>
                        <a:pt x="1" y="1"/>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40" name="Freeform 1276">
                  <a:extLst>
                    <a:ext uri="{FF2B5EF4-FFF2-40B4-BE49-F238E27FC236}">
                      <a16:creationId xmlns:a16="http://schemas.microsoft.com/office/drawing/2014/main" id="{567961A6-F02D-471E-A8B6-CFC1E7F3ADF2}"/>
                    </a:ext>
                  </a:extLst>
                </p:cNvPr>
                <p:cNvSpPr>
                  <a:spLocks/>
                </p:cNvSpPr>
                <p:nvPr/>
              </p:nvSpPr>
              <p:spPr bwMode="auto">
                <a:xfrm>
                  <a:off x="3254" y="1484"/>
                  <a:ext cx="7" cy="5"/>
                </a:xfrm>
                <a:custGeom>
                  <a:avLst/>
                  <a:gdLst>
                    <a:gd name="T0" fmla="*/ 0 w 7"/>
                    <a:gd name="T1" fmla="*/ 0 h 5"/>
                    <a:gd name="T2" fmla="*/ 0 w 7"/>
                    <a:gd name="T3" fmla="*/ 0 h 5"/>
                    <a:gd name="T4" fmla="*/ 0 w 7"/>
                    <a:gd name="T5" fmla="*/ 1 h 5"/>
                    <a:gd name="T6" fmla="*/ 1 w 7"/>
                    <a:gd name="T7" fmla="*/ 1 h 5"/>
                    <a:gd name="T8" fmla="*/ 1 w 7"/>
                    <a:gd name="T9" fmla="*/ 1 h 5"/>
                    <a:gd name="T10" fmla="*/ 2 w 7"/>
                    <a:gd name="T11" fmla="*/ 1 h 5"/>
                    <a:gd name="T12" fmla="*/ 2 w 7"/>
                    <a:gd name="T13" fmla="*/ 1 h 5"/>
                    <a:gd name="T14" fmla="*/ 2 w 7"/>
                    <a:gd name="T15" fmla="*/ 1 h 5"/>
                    <a:gd name="T16" fmla="*/ 4 w 7"/>
                    <a:gd name="T17" fmla="*/ 2 h 5"/>
                    <a:gd name="T18" fmla="*/ 5 w 7"/>
                    <a:gd name="T19" fmla="*/ 2 h 5"/>
                    <a:gd name="T20" fmla="*/ 6 w 7"/>
                    <a:gd name="T21" fmla="*/ 2 h 5"/>
                    <a:gd name="T22" fmla="*/ 6 w 7"/>
                    <a:gd name="T23" fmla="*/ 2 h 5"/>
                    <a:gd name="T24" fmla="*/ 6 w 7"/>
                    <a:gd name="T25" fmla="*/ 3 h 5"/>
                    <a:gd name="T26" fmla="*/ 6 w 7"/>
                    <a:gd name="T27" fmla="*/ 3 h 5"/>
                    <a:gd name="T28" fmla="*/ 7 w 7"/>
                    <a:gd name="T29" fmla="*/ 5 h 5"/>
                    <a:gd name="T30" fmla="*/ 7 w 7"/>
                    <a:gd name="T31" fmla="*/ 5 h 5"/>
                    <a:gd name="T32" fmla="*/ 7 w 7"/>
                    <a:gd name="T33" fmla="*/ 5 h 5"/>
                    <a:gd name="T34" fmla="*/ 7 w 7"/>
                    <a:gd name="T35" fmla="*/ 5 h 5"/>
                    <a:gd name="T36" fmla="*/ 7 w 7"/>
                    <a:gd name="T37" fmla="*/ 5 h 5"/>
                    <a:gd name="T38" fmla="*/ 7 w 7"/>
                    <a:gd name="T39" fmla="*/ 4 h 5"/>
                    <a:gd name="T40" fmla="*/ 6 w 7"/>
                    <a:gd name="T41" fmla="*/ 3 h 5"/>
                    <a:gd name="T42" fmla="*/ 6 w 7"/>
                    <a:gd name="T43" fmla="*/ 2 h 5"/>
                    <a:gd name="T44" fmla="*/ 5 w 7"/>
                    <a:gd name="T45" fmla="*/ 2 h 5"/>
                    <a:gd name="T46" fmla="*/ 5 w 7"/>
                    <a:gd name="T47" fmla="*/ 2 h 5"/>
                    <a:gd name="T48" fmla="*/ 4 w 7"/>
                    <a:gd name="T49" fmla="*/ 1 h 5"/>
                    <a:gd name="T50" fmla="*/ 3 w 7"/>
                    <a:gd name="T51" fmla="*/ 1 h 5"/>
                    <a:gd name="T52" fmla="*/ 3 w 7"/>
                    <a:gd name="T53" fmla="*/ 1 h 5"/>
                    <a:gd name="T54" fmla="*/ 2 w 7"/>
                    <a:gd name="T55" fmla="*/ 1 h 5"/>
                    <a:gd name="T56" fmla="*/ 1 w 7"/>
                    <a:gd name="T57" fmla="*/ 1 h 5"/>
                    <a:gd name="T58" fmla="*/ 1 w 7"/>
                    <a:gd name="T59" fmla="*/ 1 h 5"/>
                    <a:gd name="T60" fmla="*/ 1 w 7"/>
                    <a:gd name="T61" fmla="*/ 1 h 5"/>
                    <a:gd name="T62" fmla="*/ 0 w 7"/>
                    <a:gd name="T63" fmla="*/ 0 h 5"/>
                    <a:gd name="T64" fmla="*/ 0 w 7"/>
                    <a:gd name="T65" fmla="*/ 0 h 5"/>
                    <a:gd name="T66" fmla="*/ 0 w 7"/>
                    <a:gd name="T6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5">
                      <a:moveTo>
                        <a:pt x="0" y="0"/>
                      </a:moveTo>
                      <a:lnTo>
                        <a:pt x="0" y="0"/>
                      </a:lnTo>
                      <a:lnTo>
                        <a:pt x="0" y="1"/>
                      </a:lnTo>
                      <a:lnTo>
                        <a:pt x="1" y="1"/>
                      </a:lnTo>
                      <a:lnTo>
                        <a:pt x="1" y="1"/>
                      </a:lnTo>
                      <a:lnTo>
                        <a:pt x="2" y="1"/>
                      </a:lnTo>
                      <a:lnTo>
                        <a:pt x="2" y="1"/>
                      </a:lnTo>
                      <a:lnTo>
                        <a:pt x="2" y="1"/>
                      </a:lnTo>
                      <a:lnTo>
                        <a:pt x="4" y="2"/>
                      </a:lnTo>
                      <a:lnTo>
                        <a:pt x="5" y="2"/>
                      </a:lnTo>
                      <a:lnTo>
                        <a:pt x="6" y="2"/>
                      </a:lnTo>
                      <a:lnTo>
                        <a:pt x="6" y="2"/>
                      </a:lnTo>
                      <a:lnTo>
                        <a:pt x="6" y="3"/>
                      </a:lnTo>
                      <a:lnTo>
                        <a:pt x="6" y="3"/>
                      </a:lnTo>
                      <a:lnTo>
                        <a:pt x="7" y="5"/>
                      </a:lnTo>
                      <a:lnTo>
                        <a:pt x="7" y="5"/>
                      </a:lnTo>
                      <a:lnTo>
                        <a:pt x="7" y="5"/>
                      </a:lnTo>
                      <a:lnTo>
                        <a:pt x="7" y="5"/>
                      </a:lnTo>
                      <a:lnTo>
                        <a:pt x="7" y="5"/>
                      </a:lnTo>
                      <a:lnTo>
                        <a:pt x="7" y="4"/>
                      </a:lnTo>
                      <a:lnTo>
                        <a:pt x="6" y="3"/>
                      </a:lnTo>
                      <a:lnTo>
                        <a:pt x="6" y="2"/>
                      </a:lnTo>
                      <a:lnTo>
                        <a:pt x="5" y="2"/>
                      </a:lnTo>
                      <a:lnTo>
                        <a:pt x="5" y="2"/>
                      </a:lnTo>
                      <a:lnTo>
                        <a:pt x="4" y="1"/>
                      </a:lnTo>
                      <a:lnTo>
                        <a:pt x="3" y="1"/>
                      </a:lnTo>
                      <a:lnTo>
                        <a:pt x="3" y="1"/>
                      </a:lnTo>
                      <a:lnTo>
                        <a:pt x="2" y="1"/>
                      </a:lnTo>
                      <a:lnTo>
                        <a:pt x="1" y="1"/>
                      </a:lnTo>
                      <a:lnTo>
                        <a:pt x="1" y="1"/>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41" name="Freeform 1277">
                  <a:extLst>
                    <a:ext uri="{FF2B5EF4-FFF2-40B4-BE49-F238E27FC236}">
                      <a16:creationId xmlns:a16="http://schemas.microsoft.com/office/drawing/2014/main" id="{01D95E94-AF0D-4222-B32B-893A721BAB4F}"/>
                    </a:ext>
                  </a:extLst>
                </p:cNvPr>
                <p:cNvSpPr>
                  <a:spLocks/>
                </p:cNvSpPr>
                <p:nvPr/>
              </p:nvSpPr>
              <p:spPr bwMode="auto">
                <a:xfrm>
                  <a:off x="3260" y="1485"/>
                  <a:ext cx="6" cy="7"/>
                </a:xfrm>
                <a:custGeom>
                  <a:avLst/>
                  <a:gdLst>
                    <a:gd name="T0" fmla="*/ 0 w 6"/>
                    <a:gd name="T1" fmla="*/ 0 h 7"/>
                    <a:gd name="T2" fmla="*/ 0 w 6"/>
                    <a:gd name="T3" fmla="*/ 0 h 7"/>
                    <a:gd name="T4" fmla="*/ 0 w 6"/>
                    <a:gd name="T5" fmla="*/ 1 h 7"/>
                    <a:gd name="T6" fmla="*/ 1 w 6"/>
                    <a:gd name="T7" fmla="*/ 1 h 7"/>
                    <a:gd name="T8" fmla="*/ 1 w 6"/>
                    <a:gd name="T9" fmla="*/ 3 h 7"/>
                    <a:gd name="T10" fmla="*/ 1 w 6"/>
                    <a:gd name="T11" fmla="*/ 4 h 7"/>
                    <a:gd name="T12" fmla="*/ 1 w 6"/>
                    <a:gd name="T13" fmla="*/ 5 h 7"/>
                    <a:gd name="T14" fmla="*/ 2 w 6"/>
                    <a:gd name="T15" fmla="*/ 5 h 7"/>
                    <a:gd name="T16" fmla="*/ 2 w 6"/>
                    <a:gd name="T17" fmla="*/ 5 h 7"/>
                    <a:gd name="T18" fmla="*/ 2 w 6"/>
                    <a:gd name="T19" fmla="*/ 6 h 7"/>
                    <a:gd name="T20" fmla="*/ 3 w 6"/>
                    <a:gd name="T21" fmla="*/ 7 h 7"/>
                    <a:gd name="T22" fmla="*/ 4 w 6"/>
                    <a:gd name="T23" fmla="*/ 7 h 7"/>
                    <a:gd name="T24" fmla="*/ 6 w 6"/>
                    <a:gd name="T25" fmla="*/ 7 h 7"/>
                    <a:gd name="T26" fmla="*/ 6 w 6"/>
                    <a:gd name="T27" fmla="*/ 7 h 7"/>
                    <a:gd name="T28" fmla="*/ 6 w 6"/>
                    <a:gd name="T29" fmla="*/ 7 h 7"/>
                    <a:gd name="T30" fmla="*/ 5 w 6"/>
                    <a:gd name="T31" fmla="*/ 7 h 7"/>
                    <a:gd name="T32" fmla="*/ 5 w 6"/>
                    <a:gd name="T33" fmla="*/ 7 h 7"/>
                    <a:gd name="T34" fmla="*/ 4 w 6"/>
                    <a:gd name="T35" fmla="*/ 7 h 7"/>
                    <a:gd name="T36" fmla="*/ 3 w 6"/>
                    <a:gd name="T37" fmla="*/ 6 h 7"/>
                    <a:gd name="T38" fmla="*/ 2 w 6"/>
                    <a:gd name="T39" fmla="*/ 5 h 7"/>
                    <a:gd name="T40" fmla="*/ 1 w 6"/>
                    <a:gd name="T41" fmla="*/ 4 h 7"/>
                    <a:gd name="T42" fmla="*/ 1 w 6"/>
                    <a:gd name="T43" fmla="*/ 4 h 7"/>
                    <a:gd name="T44" fmla="*/ 1 w 6"/>
                    <a:gd name="T45" fmla="*/ 2 h 7"/>
                    <a:gd name="T46" fmla="*/ 1 w 6"/>
                    <a:gd name="T47" fmla="*/ 1 h 7"/>
                    <a:gd name="T48" fmla="*/ 0 w 6"/>
                    <a:gd name="T49" fmla="*/ 0 h 7"/>
                    <a:gd name="T50" fmla="*/ 0 w 6"/>
                    <a:gd name="T51" fmla="*/ 0 h 7"/>
                    <a:gd name="T52" fmla="*/ 0 w 6"/>
                    <a:gd name="T5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7">
                      <a:moveTo>
                        <a:pt x="0" y="0"/>
                      </a:moveTo>
                      <a:lnTo>
                        <a:pt x="0" y="0"/>
                      </a:lnTo>
                      <a:lnTo>
                        <a:pt x="0" y="1"/>
                      </a:lnTo>
                      <a:lnTo>
                        <a:pt x="1" y="1"/>
                      </a:lnTo>
                      <a:lnTo>
                        <a:pt x="1" y="3"/>
                      </a:lnTo>
                      <a:lnTo>
                        <a:pt x="1" y="4"/>
                      </a:lnTo>
                      <a:lnTo>
                        <a:pt x="1" y="5"/>
                      </a:lnTo>
                      <a:lnTo>
                        <a:pt x="2" y="5"/>
                      </a:lnTo>
                      <a:lnTo>
                        <a:pt x="2" y="5"/>
                      </a:lnTo>
                      <a:lnTo>
                        <a:pt x="2" y="6"/>
                      </a:lnTo>
                      <a:lnTo>
                        <a:pt x="3" y="7"/>
                      </a:lnTo>
                      <a:lnTo>
                        <a:pt x="4" y="7"/>
                      </a:lnTo>
                      <a:lnTo>
                        <a:pt x="6" y="7"/>
                      </a:lnTo>
                      <a:lnTo>
                        <a:pt x="6" y="7"/>
                      </a:lnTo>
                      <a:lnTo>
                        <a:pt x="6" y="7"/>
                      </a:lnTo>
                      <a:lnTo>
                        <a:pt x="5" y="7"/>
                      </a:lnTo>
                      <a:lnTo>
                        <a:pt x="5" y="7"/>
                      </a:lnTo>
                      <a:lnTo>
                        <a:pt x="4" y="7"/>
                      </a:lnTo>
                      <a:lnTo>
                        <a:pt x="3" y="6"/>
                      </a:lnTo>
                      <a:lnTo>
                        <a:pt x="2" y="5"/>
                      </a:lnTo>
                      <a:lnTo>
                        <a:pt x="1" y="4"/>
                      </a:lnTo>
                      <a:lnTo>
                        <a:pt x="1" y="4"/>
                      </a:lnTo>
                      <a:lnTo>
                        <a:pt x="1" y="2"/>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42" name="Freeform 1278">
                  <a:extLst>
                    <a:ext uri="{FF2B5EF4-FFF2-40B4-BE49-F238E27FC236}">
                      <a16:creationId xmlns:a16="http://schemas.microsoft.com/office/drawing/2014/main" id="{EE97A5F4-7ADA-408B-8F93-4883CBAE8BBB}"/>
                    </a:ext>
                  </a:extLst>
                </p:cNvPr>
                <p:cNvSpPr>
                  <a:spLocks/>
                </p:cNvSpPr>
                <p:nvPr/>
              </p:nvSpPr>
              <p:spPr bwMode="auto">
                <a:xfrm>
                  <a:off x="3260" y="1485"/>
                  <a:ext cx="6" cy="7"/>
                </a:xfrm>
                <a:custGeom>
                  <a:avLst/>
                  <a:gdLst>
                    <a:gd name="T0" fmla="*/ 0 w 6"/>
                    <a:gd name="T1" fmla="*/ 0 h 7"/>
                    <a:gd name="T2" fmla="*/ 0 w 6"/>
                    <a:gd name="T3" fmla="*/ 0 h 7"/>
                    <a:gd name="T4" fmla="*/ 0 w 6"/>
                    <a:gd name="T5" fmla="*/ 1 h 7"/>
                    <a:gd name="T6" fmla="*/ 1 w 6"/>
                    <a:gd name="T7" fmla="*/ 1 h 7"/>
                    <a:gd name="T8" fmla="*/ 1 w 6"/>
                    <a:gd name="T9" fmla="*/ 3 h 7"/>
                    <a:gd name="T10" fmla="*/ 1 w 6"/>
                    <a:gd name="T11" fmla="*/ 4 h 7"/>
                    <a:gd name="T12" fmla="*/ 1 w 6"/>
                    <a:gd name="T13" fmla="*/ 5 h 7"/>
                    <a:gd name="T14" fmla="*/ 2 w 6"/>
                    <a:gd name="T15" fmla="*/ 5 h 7"/>
                    <a:gd name="T16" fmla="*/ 2 w 6"/>
                    <a:gd name="T17" fmla="*/ 5 h 7"/>
                    <a:gd name="T18" fmla="*/ 2 w 6"/>
                    <a:gd name="T19" fmla="*/ 6 h 7"/>
                    <a:gd name="T20" fmla="*/ 3 w 6"/>
                    <a:gd name="T21" fmla="*/ 7 h 7"/>
                    <a:gd name="T22" fmla="*/ 4 w 6"/>
                    <a:gd name="T23" fmla="*/ 7 h 7"/>
                    <a:gd name="T24" fmla="*/ 6 w 6"/>
                    <a:gd name="T25" fmla="*/ 7 h 7"/>
                    <a:gd name="T26" fmla="*/ 6 w 6"/>
                    <a:gd name="T27" fmla="*/ 7 h 7"/>
                    <a:gd name="T28" fmla="*/ 6 w 6"/>
                    <a:gd name="T29" fmla="*/ 7 h 7"/>
                    <a:gd name="T30" fmla="*/ 5 w 6"/>
                    <a:gd name="T31" fmla="*/ 7 h 7"/>
                    <a:gd name="T32" fmla="*/ 5 w 6"/>
                    <a:gd name="T33" fmla="*/ 7 h 7"/>
                    <a:gd name="T34" fmla="*/ 4 w 6"/>
                    <a:gd name="T35" fmla="*/ 7 h 7"/>
                    <a:gd name="T36" fmla="*/ 3 w 6"/>
                    <a:gd name="T37" fmla="*/ 6 h 7"/>
                    <a:gd name="T38" fmla="*/ 2 w 6"/>
                    <a:gd name="T39" fmla="*/ 5 h 7"/>
                    <a:gd name="T40" fmla="*/ 1 w 6"/>
                    <a:gd name="T41" fmla="*/ 4 h 7"/>
                    <a:gd name="T42" fmla="*/ 1 w 6"/>
                    <a:gd name="T43" fmla="*/ 4 h 7"/>
                    <a:gd name="T44" fmla="*/ 1 w 6"/>
                    <a:gd name="T45" fmla="*/ 2 h 7"/>
                    <a:gd name="T46" fmla="*/ 1 w 6"/>
                    <a:gd name="T47" fmla="*/ 1 h 7"/>
                    <a:gd name="T48" fmla="*/ 0 w 6"/>
                    <a:gd name="T49" fmla="*/ 0 h 7"/>
                    <a:gd name="T50" fmla="*/ 0 w 6"/>
                    <a:gd name="T51" fmla="*/ 0 h 7"/>
                    <a:gd name="T52" fmla="*/ 0 w 6"/>
                    <a:gd name="T5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7">
                      <a:moveTo>
                        <a:pt x="0" y="0"/>
                      </a:moveTo>
                      <a:lnTo>
                        <a:pt x="0" y="0"/>
                      </a:lnTo>
                      <a:lnTo>
                        <a:pt x="0" y="1"/>
                      </a:lnTo>
                      <a:lnTo>
                        <a:pt x="1" y="1"/>
                      </a:lnTo>
                      <a:lnTo>
                        <a:pt x="1" y="3"/>
                      </a:lnTo>
                      <a:lnTo>
                        <a:pt x="1" y="4"/>
                      </a:lnTo>
                      <a:lnTo>
                        <a:pt x="1" y="5"/>
                      </a:lnTo>
                      <a:lnTo>
                        <a:pt x="2" y="5"/>
                      </a:lnTo>
                      <a:lnTo>
                        <a:pt x="2" y="5"/>
                      </a:lnTo>
                      <a:lnTo>
                        <a:pt x="2" y="6"/>
                      </a:lnTo>
                      <a:lnTo>
                        <a:pt x="3" y="7"/>
                      </a:lnTo>
                      <a:lnTo>
                        <a:pt x="4" y="7"/>
                      </a:lnTo>
                      <a:lnTo>
                        <a:pt x="6" y="7"/>
                      </a:lnTo>
                      <a:lnTo>
                        <a:pt x="6" y="7"/>
                      </a:lnTo>
                      <a:lnTo>
                        <a:pt x="6" y="7"/>
                      </a:lnTo>
                      <a:lnTo>
                        <a:pt x="5" y="7"/>
                      </a:lnTo>
                      <a:lnTo>
                        <a:pt x="5" y="7"/>
                      </a:lnTo>
                      <a:lnTo>
                        <a:pt x="4" y="7"/>
                      </a:lnTo>
                      <a:lnTo>
                        <a:pt x="3" y="6"/>
                      </a:lnTo>
                      <a:lnTo>
                        <a:pt x="2" y="5"/>
                      </a:lnTo>
                      <a:lnTo>
                        <a:pt x="1" y="4"/>
                      </a:lnTo>
                      <a:lnTo>
                        <a:pt x="1" y="4"/>
                      </a:lnTo>
                      <a:lnTo>
                        <a:pt x="1" y="2"/>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43" name="Freeform 1279">
                  <a:extLst>
                    <a:ext uri="{FF2B5EF4-FFF2-40B4-BE49-F238E27FC236}">
                      <a16:creationId xmlns:a16="http://schemas.microsoft.com/office/drawing/2014/main" id="{26E32267-E725-4755-8B77-6E95240BB1EA}"/>
                    </a:ext>
                  </a:extLst>
                </p:cNvPr>
                <p:cNvSpPr>
                  <a:spLocks/>
                </p:cNvSpPr>
                <p:nvPr/>
              </p:nvSpPr>
              <p:spPr bwMode="auto">
                <a:xfrm>
                  <a:off x="3260" y="1485"/>
                  <a:ext cx="9" cy="4"/>
                </a:xfrm>
                <a:custGeom>
                  <a:avLst/>
                  <a:gdLst>
                    <a:gd name="T0" fmla="*/ 1 w 9"/>
                    <a:gd name="T1" fmla="*/ 0 h 4"/>
                    <a:gd name="T2" fmla="*/ 1 w 9"/>
                    <a:gd name="T3" fmla="*/ 0 h 4"/>
                    <a:gd name="T4" fmla="*/ 1 w 9"/>
                    <a:gd name="T5" fmla="*/ 0 h 4"/>
                    <a:gd name="T6" fmla="*/ 1 w 9"/>
                    <a:gd name="T7" fmla="*/ 0 h 4"/>
                    <a:gd name="T8" fmla="*/ 1 w 9"/>
                    <a:gd name="T9" fmla="*/ 0 h 4"/>
                    <a:gd name="T10" fmla="*/ 1 w 9"/>
                    <a:gd name="T11" fmla="*/ 0 h 4"/>
                    <a:gd name="T12" fmla="*/ 2 w 9"/>
                    <a:gd name="T13" fmla="*/ 0 h 4"/>
                    <a:gd name="T14" fmla="*/ 3 w 9"/>
                    <a:gd name="T15" fmla="*/ 1 h 4"/>
                    <a:gd name="T16" fmla="*/ 3 w 9"/>
                    <a:gd name="T17" fmla="*/ 1 h 4"/>
                    <a:gd name="T18" fmla="*/ 4 w 9"/>
                    <a:gd name="T19" fmla="*/ 1 h 4"/>
                    <a:gd name="T20" fmla="*/ 5 w 9"/>
                    <a:gd name="T21" fmla="*/ 1 h 4"/>
                    <a:gd name="T22" fmla="*/ 5 w 9"/>
                    <a:gd name="T23" fmla="*/ 1 h 4"/>
                    <a:gd name="T24" fmla="*/ 6 w 9"/>
                    <a:gd name="T25" fmla="*/ 2 h 4"/>
                    <a:gd name="T26" fmla="*/ 7 w 9"/>
                    <a:gd name="T27" fmla="*/ 2 h 4"/>
                    <a:gd name="T28" fmla="*/ 8 w 9"/>
                    <a:gd name="T29" fmla="*/ 3 h 4"/>
                    <a:gd name="T30" fmla="*/ 9 w 9"/>
                    <a:gd name="T31" fmla="*/ 4 h 4"/>
                    <a:gd name="T32" fmla="*/ 9 w 9"/>
                    <a:gd name="T33" fmla="*/ 4 h 4"/>
                    <a:gd name="T34" fmla="*/ 9 w 9"/>
                    <a:gd name="T35" fmla="*/ 4 h 4"/>
                    <a:gd name="T36" fmla="*/ 9 w 9"/>
                    <a:gd name="T37" fmla="*/ 4 h 4"/>
                    <a:gd name="T38" fmla="*/ 8 w 9"/>
                    <a:gd name="T39" fmla="*/ 3 h 4"/>
                    <a:gd name="T40" fmla="*/ 7 w 9"/>
                    <a:gd name="T41" fmla="*/ 2 h 4"/>
                    <a:gd name="T42" fmla="*/ 6 w 9"/>
                    <a:gd name="T43" fmla="*/ 1 h 4"/>
                    <a:gd name="T44" fmla="*/ 5 w 9"/>
                    <a:gd name="T45" fmla="*/ 1 h 4"/>
                    <a:gd name="T46" fmla="*/ 5 w 9"/>
                    <a:gd name="T47" fmla="*/ 1 h 4"/>
                    <a:gd name="T48" fmla="*/ 2 w 9"/>
                    <a:gd name="T49" fmla="*/ 0 h 4"/>
                    <a:gd name="T50" fmla="*/ 2 w 9"/>
                    <a:gd name="T51" fmla="*/ 0 h 4"/>
                    <a:gd name="T52" fmla="*/ 1 w 9"/>
                    <a:gd name="T53" fmla="*/ 0 h 4"/>
                    <a:gd name="T54" fmla="*/ 1 w 9"/>
                    <a:gd name="T55" fmla="*/ 0 h 4"/>
                    <a:gd name="T56" fmla="*/ 0 w 9"/>
                    <a:gd name="T57" fmla="*/ 0 h 4"/>
                    <a:gd name="T58" fmla="*/ 0 w 9"/>
                    <a:gd name="T59" fmla="*/ 0 h 4"/>
                    <a:gd name="T60" fmla="*/ 0 w 9"/>
                    <a:gd name="T61" fmla="*/ 0 h 4"/>
                    <a:gd name="T62" fmla="*/ 0 w 9"/>
                    <a:gd name="T63" fmla="*/ 0 h 4"/>
                    <a:gd name="T64" fmla="*/ 1 w 9"/>
                    <a:gd name="T65" fmla="*/ 1 h 4"/>
                    <a:gd name="T66" fmla="*/ 1 w 9"/>
                    <a:gd name="T67" fmla="*/ 0 h 4"/>
                    <a:gd name="T68" fmla="*/ 1 w 9"/>
                    <a:gd name="T69" fmla="*/ 0 h 4"/>
                    <a:gd name="T70" fmla="*/ 1 w 9"/>
                    <a:gd name="T7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4">
                      <a:moveTo>
                        <a:pt x="1" y="0"/>
                      </a:moveTo>
                      <a:lnTo>
                        <a:pt x="1" y="0"/>
                      </a:lnTo>
                      <a:lnTo>
                        <a:pt x="1" y="0"/>
                      </a:lnTo>
                      <a:lnTo>
                        <a:pt x="1" y="0"/>
                      </a:lnTo>
                      <a:lnTo>
                        <a:pt x="1" y="0"/>
                      </a:lnTo>
                      <a:lnTo>
                        <a:pt x="1" y="0"/>
                      </a:lnTo>
                      <a:lnTo>
                        <a:pt x="2" y="0"/>
                      </a:lnTo>
                      <a:lnTo>
                        <a:pt x="3" y="1"/>
                      </a:lnTo>
                      <a:lnTo>
                        <a:pt x="3" y="1"/>
                      </a:lnTo>
                      <a:lnTo>
                        <a:pt x="4" y="1"/>
                      </a:lnTo>
                      <a:lnTo>
                        <a:pt x="5" y="1"/>
                      </a:lnTo>
                      <a:lnTo>
                        <a:pt x="5" y="1"/>
                      </a:lnTo>
                      <a:lnTo>
                        <a:pt x="6" y="2"/>
                      </a:lnTo>
                      <a:lnTo>
                        <a:pt x="7" y="2"/>
                      </a:lnTo>
                      <a:lnTo>
                        <a:pt x="8" y="3"/>
                      </a:lnTo>
                      <a:lnTo>
                        <a:pt x="9" y="4"/>
                      </a:lnTo>
                      <a:lnTo>
                        <a:pt x="9" y="4"/>
                      </a:lnTo>
                      <a:lnTo>
                        <a:pt x="9" y="4"/>
                      </a:lnTo>
                      <a:lnTo>
                        <a:pt x="9" y="4"/>
                      </a:lnTo>
                      <a:lnTo>
                        <a:pt x="8" y="3"/>
                      </a:lnTo>
                      <a:lnTo>
                        <a:pt x="7" y="2"/>
                      </a:lnTo>
                      <a:lnTo>
                        <a:pt x="6" y="1"/>
                      </a:lnTo>
                      <a:lnTo>
                        <a:pt x="5" y="1"/>
                      </a:lnTo>
                      <a:lnTo>
                        <a:pt x="5" y="1"/>
                      </a:lnTo>
                      <a:lnTo>
                        <a:pt x="2" y="0"/>
                      </a:lnTo>
                      <a:lnTo>
                        <a:pt x="2" y="0"/>
                      </a:lnTo>
                      <a:lnTo>
                        <a:pt x="1" y="0"/>
                      </a:lnTo>
                      <a:lnTo>
                        <a:pt x="1" y="0"/>
                      </a:lnTo>
                      <a:lnTo>
                        <a:pt x="0" y="0"/>
                      </a:lnTo>
                      <a:lnTo>
                        <a:pt x="0" y="0"/>
                      </a:lnTo>
                      <a:lnTo>
                        <a:pt x="0" y="0"/>
                      </a:lnTo>
                      <a:lnTo>
                        <a:pt x="0" y="0"/>
                      </a:lnTo>
                      <a:lnTo>
                        <a:pt x="1" y="1"/>
                      </a:lnTo>
                      <a:lnTo>
                        <a:pt x="1" y="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44" name="Freeform 1280">
                  <a:extLst>
                    <a:ext uri="{FF2B5EF4-FFF2-40B4-BE49-F238E27FC236}">
                      <a16:creationId xmlns:a16="http://schemas.microsoft.com/office/drawing/2014/main" id="{A5C2A6ED-2A1A-4953-851B-5BEFE4A48E3F}"/>
                    </a:ext>
                  </a:extLst>
                </p:cNvPr>
                <p:cNvSpPr>
                  <a:spLocks/>
                </p:cNvSpPr>
                <p:nvPr/>
              </p:nvSpPr>
              <p:spPr bwMode="auto">
                <a:xfrm>
                  <a:off x="3260" y="1485"/>
                  <a:ext cx="9" cy="4"/>
                </a:xfrm>
                <a:custGeom>
                  <a:avLst/>
                  <a:gdLst>
                    <a:gd name="T0" fmla="*/ 1 w 9"/>
                    <a:gd name="T1" fmla="*/ 0 h 4"/>
                    <a:gd name="T2" fmla="*/ 1 w 9"/>
                    <a:gd name="T3" fmla="*/ 0 h 4"/>
                    <a:gd name="T4" fmla="*/ 1 w 9"/>
                    <a:gd name="T5" fmla="*/ 0 h 4"/>
                    <a:gd name="T6" fmla="*/ 1 w 9"/>
                    <a:gd name="T7" fmla="*/ 0 h 4"/>
                    <a:gd name="T8" fmla="*/ 1 w 9"/>
                    <a:gd name="T9" fmla="*/ 0 h 4"/>
                    <a:gd name="T10" fmla="*/ 1 w 9"/>
                    <a:gd name="T11" fmla="*/ 0 h 4"/>
                    <a:gd name="T12" fmla="*/ 2 w 9"/>
                    <a:gd name="T13" fmla="*/ 0 h 4"/>
                    <a:gd name="T14" fmla="*/ 3 w 9"/>
                    <a:gd name="T15" fmla="*/ 1 h 4"/>
                    <a:gd name="T16" fmla="*/ 3 w 9"/>
                    <a:gd name="T17" fmla="*/ 1 h 4"/>
                    <a:gd name="T18" fmla="*/ 4 w 9"/>
                    <a:gd name="T19" fmla="*/ 1 h 4"/>
                    <a:gd name="T20" fmla="*/ 5 w 9"/>
                    <a:gd name="T21" fmla="*/ 1 h 4"/>
                    <a:gd name="T22" fmla="*/ 5 w 9"/>
                    <a:gd name="T23" fmla="*/ 1 h 4"/>
                    <a:gd name="T24" fmla="*/ 6 w 9"/>
                    <a:gd name="T25" fmla="*/ 2 h 4"/>
                    <a:gd name="T26" fmla="*/ 7 w 9"/>
                    <a:gd name="T27" fmla="*/ 2 h 4"/>
                    <a:gd name="T28" fmla="*/ 8 w 9"/>
                    <a:gd name="T29" fmla="*/ 3 h 4"/>
                    <a:gd name="T30" fmla="*/ 9 w 9"/>
                    <a:gd name="T31" fmla="*/ 4 h 4"/>
                    <a:gd name="T32" fmla="*/ 9 w 9"/>
                    <a:gd name="T33" fmla="*/ 4 h 4"/>
                    <a:gd name="T34" fmla="*/ 9 w 9"/>
                    <a:gd name="T35" fmla="*/ 4 h 4"/>
                    <a:gd name="T36" fmla="*/ 9 w 9"/>
                    <a:gd name="T37" fmla="*/ 4 h 4"/>
                    <a:gd name="T38" fmla="*/ 8 w 9"/>
                    <a:gd name="T39" fmla="*/ 3 h 4"/>
                    <a:gd name="T40" fmla="*/ 7 w 9"/>
                    <a:gd name="T41" fmla="*/ 2 h 4"/>
                    <a:gd name="T42" fmla="*/ 6 w 9"/>
                    <a:gd name="T43" fmla="*/ 1 h 4"/>
                    <a:gd name="T44" fmla="*/ 5 w 9"/>
                    <a:gd name="T45" fmla="*/ 1 h 4"/>
                    <a:gd name="T46" fmla="*/ 5 w 9"/>
                    <a:gd name="T47" fmla="*/ 1 h 4"/>
                    <a:gd name="T48" fmla="*/ 2 w 9"/>
                    <a:gd name="T49" fmla="*/ 0 h 4"/>
                    <a:gd name="T50" fmla="*/ 2 w 9"/>
                    <a:gd name="T51" fmla="*/ 0 h 4"/>
                    <a:gd name="T52" fmla="*/ 1 w 9"/>
                    <a:gd name="T53" fmla="*/ 0 h 4"/>
                    <a:gd name="T54" fmla="*/ 1 w 9"/>
                    <a:gd name="T55" fmla="*/ 0 h 4"/>
                    <a:gd name="T56" fmla="*/ 0 w 9"/>
                    <a:gd name="T57" fmla="*/ 0 h 4"/>
                    <a:gd name="T58" fmla="*/ 0 w 9"/>
                    <a:gd name="T59" fmla="*/ 0 h 4"/>
                    <a:gd name="T60" fmla="*/ 0 w 9"/>
                    <a:gd name="T61" fmla="*/ 0 h 4"/>
                    <a:gd name="T62" fmla="*/ 0 w 9"/>
                    <a:gd name="T63" fmla="*/ 0 h 4"/>
                    <a:gd name="T64" fmla="*/ 1 w 9"/>
                    <a:gd name="T65" fmla="*/ 1 h 4"/>
                    <a:gd name="T66" fmla="*/ 1 w 9"/>
                    <a:gd name="T67" fmla="*/ 0 h 4"/>
                    <a:gd name="T68" fmla="*/ 1 w 9"/>
                    <a:gd name="T69" fmla="*/ 0 h 4"/>
                    <a:gd name="T70" fmla="*/ 1 w 9"/>
                    <a:gd name="T7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4">
                      <a:moveTo>
                        <a:pt x="1" y="0"/>
                      </a:moveTo>
                      <a:lnTo>
                        <a:pt x="1" y="0"/>
                      </a:lnTo>
                      <a:lnTo>
                        <a:pt x="1" y="0"/>
                      </a:lnTo>
                      <a:lnTo>
                        <a:pt x="1" y="0"/>
                      </a:lnTo>
                      <a:lnTo>
                        <a:pt x="1" y="0"/>
                      </a:lnTo>
                      <a:lnTo>
                        <a:pt x="1" y="0"/>
                      </a:lnTo>
                      <a:lnTo>
                        <a:pt x="2" y="0"/>
                      </a:lnTo>
                      <a:lnTo>
                        <a:pt x="3" y="1"/>
                      </a:lnTo>
                      <a:lnTo>
                        <a:pt x="3" y="1"/>
                      </a:lnTo>
                      <a:lnTo>
                        <a:pt x="4" y="1"/>
                      </a:lnTo>
                      <a:lnTo>
                        <a:pt x="5" y="1"/>
                      </a:lnTo>
                      <a:lnTo>
                        <a:pt x="5" y="1"/>
                      </a:lnTo>
                      <a:lnTo>
                        <a:pt x="6" y="2"/>
                      </a:lnTo>
                      <a:lnTo>
                        <a:pt x="7" y="2"/>
                      </a:lnTo>
                      <a:lnTo>
                        <a:pt x="8" y="3"/>
                      </a:lnTo>
                      <a:lnTo>
                        <a:pt x="9" y="4"/>
                      </a:lnTo>
                      <a:lnTo>
                        <a:pt x="9" y="4"/>
                      </a:lnTo>
                      <a:lnTo>
                        <a:pt x="9" y="4"/>
                      </a:lnTo>
                      <a:lnTo>
                        <a:pt x="9" y="4"/>
                      </a:lnTo>
                      <a:lnTo>
                        <a:pt x="8" y="3"/>
                      </a:lnTo>
                      <a:lnTo>
                        <a:pt x="7" y="2"/>
                      </a:lnTo>
                      <a:lnTo>
                        <a:pt x="6" y="1"/>
                      </a:lnTo>
                      <a:lnTo>
                        <a:pt x="5" y="1"/>
                      </a:lnTo>
                      <a:lnTo>
                        <a:pt x="5" y="1"/>
                      </a:lnTo>
                      <a:lnTo>
                        <a:pt x="2" y="0"/>
                      </a:lnTo>
                      <a:lnTo>
                        <a:pt x="2" y="0"/>
                      </a:lnTo>
                      <a:lnTo>
                        <a:pt x="1" y="0"/>
                      </a:lnTo>
                      <a:lnTo>
                        <a:pt x="1" y="0"/>
                      </a:lnTo>
                      <a:lnTo>
                        <a:pt x="0" y="0"/>
                      </a:lnTo>
                      <a:lnTo>
                        <a:pt x="0" y="0"/>
                      </a:lnTo>
                      <a:lnTo>
                        <a:pt x="0" y="0"/>
                      </a:lnTo>
                      <a:lnTo>
                        <a:pt x="0" y="0"/>
                      </a:lnTo>
                      <a:lnTo>
                        <a:pt x="1" y="1"/>
                      </a:lnTo>
                      <a:lnTo>
                        <a:pt x="1" y="0"/>
                      </a:lnTo>
                      <a:lnTo>
                        <a:pt x="1"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45" name="Freeform 1281">
                  <a:extLst>
                    <a:ext uri="{FF2B5EF4-FFF2-40B4-BE49-F238E27FC236}">
                      <a16:creationId xmlns:a16="http://schemas.microsoft.com/office/drawing/2014/main" id="{E2532329-8D90-4842-9350-E1D7C1ECBE39}"/>
                    </a:ext>
                  </a:extLst>
                </p:cNvPr>
                <p:cNvSpPr>
                  <a:spLocks/>
                </p:cNvSpPr>
                <p:nvPr/>
              </p:nvSpPr>
              <p:spPr bwMode="auto">
                <a:xfrm>
                  <a:off x="3267" y="1486"/>
                  <a:ext cx="8" cy="3"/>
                </a:xfrm>
                <a:custGeom>
                  <a:avLst/>
                  <a:gdLst>
                    <a:gd name="T0" fmla="*/ 3 w 8"/>
                    <a:gd name="T1" fmla="*/ 3 h 3"/>
                    <a:gd name="T2" fmla="*/ 3 w 8"/>
                    <a:gd name="T3" fmla="*/ 3 h 3"/>
                    <a:gd name="T4" fmla="*/ 0 w 8"/>
                    <a:gd name="T5" fmla="*/ 0 h 3"/>
                    <a:gd name="T6" fmla="*/ 0 w 8"/>
                    <a:gd name="T7" fmla="*/ 0 h 3"/>
                    <a:gd name="T8" fmla="*/ 0 w 8"/>
                    <a:gd name="T9" fmla="*/ 0 h 3"/>
                    <a:gd name="T10" fmla="*/ 0 w 8"/>
                    <a:gd name="T11" fmla="*/ 0 h 3"/>
                    <a:gd name="T12" fmla="*/ 0 w 8"/>
                    <a:gd name="T13" fmla="*/ 0 h 3"/>
                    <a:gd name="T14" fmla="*/ 0 w 8"/>
                    <a:gd name="T15" fmla="*/ 0 h 3"/>
                    <a:gd name="T16" fmla="*/ 2 w 8"/>
                    <a:gd name="T17" fmla="*/ 0 h 3"/>
                    <a:gd name="T18" fmla="*/ 2 w 8"/>
                    <a:gd name="T19" fmla="*/ 0 h 3"/>
                    <a:gd name="T20" fmla="*/ 3 w 8"/>
                    <a:gd name="T21" fmla="*/ 1 h 3"/>
                    <a:gd name="T22" fmla="*/ 5 w 8"/>
                    <a:gd name="T23" fmla="*/ 1 h 3"/>
                    <a:gd name="T24" fmla="*/ 6 w 8"/>
                    <a:gd name="T25" fmla="*/ 2 h 3"/>
                    <a:gd name="T26" fmla="*/ 8 w 8"/>
                    <a:gd name="T27" fmla="*/ 3 h 3"/>
                    <a:gd name="T28" fmla="*/ 8 w 8"/>
                    <a:gd name="T29" fmla="*/ 3 h 3"/>
                    <a:gd name="T30" fmla="*/ 8 w 8"/>
                    <a:gd name="T31" fmla="*/ 3 h 3"/>
                    <a:gd name="T32" fmla="*/ 8 w 8"/>
                    <a:gd name="T33" fmla="*/ 3 h 3"/>
                    <a:gd name="T34" fmla="*/ 8 w 8"/>
                    <a:gd name="T35" fmla="*/ 3 h 3"/>
                    <a:gd name="T36" fmla="*/ 7 w 8"/>
                    <a:gd name="T37" fmla="*/ 2 h 3"/>
                    <a:gd name="T38" fmla="*/ 6 w 8"/>
                    <a:gd name="T39" fmla="*/ 2 h 3"/>
                    <a:gd name="T40" fmla="*/ 4 w 8"/>
                    <a:gd name="T41" fmla="*/ 1 h 3"/>
                    <a:gd name="T42" fmla="*/ 2 w 8"/>
                    <a:gd name="T43" fmla="*/ 0 h 3"/>
                    <a:gd name="T44" fmla="*/ 0 w 8"/>
                    <a:gd name="T45" fmla="*/ 0 h 3"/>
                    <a:gd name="T46" fmla="*/ 0 w 8"/>
                    <a:gd name="T47" fmla="*/ 0 h 3"/>
                    <a:gd name="T48" fmla="*/ 0 w 8"/>
                    <a:gd name="T49" fmla="*/ 0 h 3"/>
                    <a:gd name="T50" fmla="*/ 0 w 8"/>
                    <a:gd name="T51" fmla="*/ 0 h 3"/>
                    <a:gd name="T52" fmla="*/ 0 w 8"/>
                    <a:gd name="T53" fmla="*/ 0 h 3"/>
                    <a:gd name="T54" fmla="*/ 0 w 8"/>
                    <a:gd name="T55" fmla="*/ 0 h 3"/>
                    <a:gd name="T56" fmla="*/ 1 w 8"/>
                    <a:gd name="T57" fmla="*/ 1 h 3"/>
                    <a:gd name="T58" fmla="*/ 1 w 8"/>
                    <a:gd name="T59" fmla="*/ 1 h 3"/>
                    <a:gd name="T60" fmla="*/ 3 w 8"/>
                    <a:gd name="T61" fmla="*/ 3 h 3"/>
                    <a:gd name="T62" fmla="*/ 3 w 8"/>
                    <a:gd name="T63" fmla="*/ 3 h 3"/>
                    <a:gd name="T64" fmla="*/ 3 w 8"/>
                    <a:gd name="T6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3">
                      <a:moveTo>
                        <a:pt x="3" y="3"/>
                      </a:moveTo>
                      <a:lnTo>
                        <a:pt x="3" y="3"/>
                      </a:lnTo>
                      <a:lnTo>
                        <a:pt x="0" y="0"/>
                      </a:lnTo>
                      <a:lnTo>
                        <a:pt x="0" y="0"/>
                      </a:lnTo>
                      <a:lnTo>
                        <a:pt x="0" y="0"/>
                      </a:lnTo>
                      <a:lnTo>
                        <a:pt x="0" y="0"/>
                      </a:lnTo>
                      <a:lnTo>
                        <a:pt x="0" y="0"/>
                      </a:lnTo>
                      <a:lnTo>
                        <a:pt x="0" y="0"/>
                      </a:lnTo>
                      <a:lnTo>
                        <a:pt x="2" y="0"/>
                      </a:lnTo>
                      <a:lnTo>
                        <a:pt x="2" y="0"/>
                      </a:lnTo>
                      <a:lnTo>
                        <a:pt x="3" y="1"/>
                      </a:lnTo>
                      <a:lnTo>
                        <a:pt x="5" y="1"/>
                      </a:lnTo>
                      <a:lnTo>
                        <a:pt x="6" y="2"/>
                      </a:lnTo>
                      <a:lnTo>
                        <a:pt x="8" y="3"/>
                      </a:lnTo>
                      <a:lnTo>
                        <a:pt x="8" y="3"/>
                      </a:lnTo>
                      <a:lnTo>
                        <a:pt x="8" y="3"/>
                      </a:lnTo>
                      <a:lnTo>
                        <a:pt x="8" y="3"/>
                      </a:lnTo>
                      <a:lnTo>
                        <a:pt x="8" y="3"/>
                      </a:lnTo>
                      <a:lnTo>
                        <a:pt x="7" y="2"/>
                      </a:lnTo>
                      <a:lnTo>
                        <a:pt x="6" y="2"/>
                      </a:lnTo>
                      <a:lnTo>
                        <a:pt x="4" y="1"/>
                      </a:lnTo>
                      <a:lnTo>
                        <a:pt x="2" y="0"/>
                      </a:lnTo>
                      <a:lnTo>
                        <a:pt x="0" y="0"/>
                      </a:lnTo>
                      <a:lnTo>
                        <a:pt x="0" y="0"/>
                      </a:lnTo>
                      <a:lnTo>
                        <a:pt x="0" y="0"/>
                      </a:lnTo>
                      <a:lnTo>
                        <a:pt x="0" y="0"/>
                      </a:lnTo>
                      <a:lnTo>
                        <a:pt x="0" y="0"/>
                      </a:lnTo>
                      <a:lnTo>
                        <a:pt x="0" y="0"/>
                      </a:lnTo>
                      <a:lnTo>
                        <a:pt x="1" y="1"/>
                      </a:lnTo>
                      <a:lnTo>
                        <a:pt x="1" y="1"/>
                      </a:lnTo>
                      <a:lnTo>
                        <a:pt x="3" y="3"/>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46" name="Freeform 1282">
                  <a:extLst>
                    <a:ext uri="{FF2B5EF4-FFF2-40B4-BE49-F238E27FC236}">
                      <a16:creationId xmlns:a16="http://schemas.microsoft.com/office/drawing/2014/main" id="{849DB457-0832-4C2B-8578-476B6AB065CD}"/>
                    </a:ext>
                  </a:extLst>
                </p:cNvPr>
                <p:cNvSpPr>
                  <a:spLocks/>
                </p:cNvSpPr>
                <p:nvPr/>
              </p:nvSpPr>
              <p:spPr bwMode="auto">
                <a:xfrm>
                  <a:off x="3267" y="1486"/>
                  <a:ext cx="8" cy="3"/>
                </a:xfrm>
                <a:custGeom>
                  <a:avLst/>
                  <a:gdLst>
                    <a:gd name="T0" fmla="*/ 3 w 8"/>
                    <a:gd name="T1" fmla="*/ 3 h 3"/>
                    <a:gd name="T2" fmla="*/ 3 w 8"/>
                    <a:gd name="T3" fmla="*/ 3 h 3"/>
                    <a:gd name="T4" fmla="*/ 0 w 8"/>
                    <a:gd name="T5" fmla="*/ 0 h 3"/>
                    <a:gd name="T6" fmla="*/ 0 w 8"/>
                    <a:gd name="T7" fmla="*/ 0 h 3"/>
                    <a:gd name="T8" fmla="*/ 0 w 8"/>
                    <a:gd name="T9" fmla="*/ 0 h 3"/>
                    <a:gd name="T10" fmla="*/ 0 w 8"/>
                    <a:gd name="T11" fmla="*/ 0 h 3"/>
                    <a:gd name="T12" fmla="*/ 0 w 8"/>
                    <a:gd name="T13" fmla="*/ 0 h 3"/>
                    <a:gd name="T14" fmla="*/ 0 w 8"/>
                    <a:gd name="T15" fmla="*/ 0 h 3"/>
                    <a:gd name="T16" fmla="*/ 2 w 8"/>
                    <a:gd name="T17" fmla="*/ 0 h 3"/>
                    <a:gd name="T18" fmla="*/ 2 w 8"/>
                    <a:gd name="T19" fmla="*/ 0 h 3"/>
                    <a:gd name="T20" fmla="*/ 3 w 8"/>
                    <a:gd name="T21" fmla="*/ 1 h 3"/>
                    <a:gd name="T22" fmla="*/ 5 w 8"/>
                    <a:gd name="T23" fmla="*/ 1 h 3"/>
                    <a:gd name="T24" fmla="*/ 6 w 8"/>
                    <a:gd name="T25" fmla="*/ 2 h 3"/>
                    <a:gd name="T26" fmla="*/ 8 w 8"/>
                    <a:gd name="T27" fmla="*/ 3 h 3"/>
                    <a:gd name="T28" fmla="*/ 8 w 8"/>
                    <a:gd name="T29" fmla="*/ 3 h 3"/>
                    <a:gd name="T30" fmla="*/ 8 w 8"/>
                    <a:gd name="T31" fmla="*/ 3 h 3"/>
                    <a:gd name="T32" fmla="*/ 8 w 8"/>
                    <a:gd name="T33" fmla="*/ 3 h 3"/>
                    <a:gd name="T34" fmla="*/ 8 w 8"/>
                    <a:gd name="T35" fmla="*/ 3 h 3"/>
                    <a:gd name="T36" fmla="*/ 7 w 8"/>
                    <a:gd name="T37" fmla="*/ 2 h 3"/>
                    <a:gd name="T38" fmla="*/ 6 w 8"/>
                    <a:gd name="T39" fmla="*/ 2 h 3"/>
                    <a:gd name="T40" fmla="*/ 4 w 8"/>
                    <a:gd name="T41" fmla="*/ 1 h 3"/>
                    <a:gd name="T42" fmla="*/ 2 w 8"/>
                    <a:gd name="T43" fmla="*/ 0 h 3"/>
                    <a:gd name="T44" fmla="*/ 0 w 8"/>
                    <a:gd name="T45" fmla="*/ 0 h 3"/>
                    <a:gd name="T46" fmla="*/ 0 w 8"/>
                    <a:gd name="T47" fmla="*/ 0 h 3"/>
                    <a:gd name="T48" fmla="*/ 0 w 8"/>
                    <a:gd name="T49" fmla="*/ 0 h 3"/>
                    <a:gd name="T50" fmla="*/ 0 w 8"/>
                    <a:gd name="T51" fmla="*/ 0 h 3"/>
                    <a:gd name="T52" fmla="*/ 0 w 8"/>
                    <a:gd name="T53" fmla="*/ 0 h 3"/>
                    <a:gd name="T54" fmla="*/ 0 w 8"/>
                    <a:gd name="T55" fmla="*/ 0 h 3"/>
                    <a:gd name="T56" fmla="*/ 1 w 8"/>
                    <a:gd name="T57" fmla="*/ 1 h 3"/>
                    <a:gd name="T58" fmla="*/ 1 w 8"/>
                    <a:gd name="T59" fmla="*/ 1 h 3"/>
                    <a:gd name="T60" fmla="*/ 3 w 8"/>
                    <a:gd name="T61" fmla="*/ 3 h 3"/>
                    <a:gd name="T62" fmla="*/ 3 w 8"/>
                    <a:gd name="T63" fmla="*/ 3 h 3"/>
                    <a:gd name="T64" fmla="*/ 3 w 8"/>
                    <a:gd name="T6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3">
                      <a:moveTo>
                        <a:pt x="3" y="3"/>
                      </a:moveTo>
                      <a:lnTo>
                        <a:pt x="3" y="3"/>
                      </a:lnTo>
                      <a:lnTo>
                        <a:pt x="0" y="0"/>
                      </a:lnTo>
                      <a:lnTo>
                        <a:pt x="0" y="0"/>
                      </a:lnTo>
                      <a:lnTo>
                        <a:pt x="0" y="0"/>
                      </a:lnTo>
                      <a:lnTo>
                        <a:pt x="0" y="0"/>
                      </a:lnTo>
                      <a:lnTo>
                        <a:pt x="0" y="0"/>
                      </a:lnTo>
                      <a:lnTo>
                        <a:pt x="0" y="0"/>
                      </a:lnTo>
                      <a:lnTo>
                        <a:pt x="2" y="0"/>
                      </a:lnTo>
                      <a:lnTo>
                        <a:pt x="2" y="0"/>
                      </a:lnTo>
                      <a:lnTo>
                        <a:pt x="3" y="1"/>
                      </a:lnTo>
                      <a:lnTo>
                        <a:pt x="5" y="1"/>
                      </a:lnTo>
                      <a:lnTo>
                        <a:pt x="6" y="2"/>
                      </a:lnTo>
                      <a:lnTo>
                        <a:pt x="8" y="3"/>
                      </a:lnTo>
                      <a:lnTo>
                        <a:pt x="8" y="3"/>
                      </a:lnTo>
                      <a:lnTo>
                        <a:pt x="8" y="3"/>
                      </a:lnTo>
                      <a:lnTo>
                        <a:pt x="8" y="3"/>
                      </a:lnTo>
                      <a:lnTo>
                        <a:pt x="8" y="3"/>
                      </a:lnTo>
                      <a:lnTo>
                        <a:pt x="7" y="2"/>
                      </a:lnTo>
                      <a:lnTo>
                        <a:pt x="6" y="2"/>
                      </a:lnTo>
                      <a:lnTo>
                        <a:pt x="4" y="1"/>
                      </a:lnTo>
                      <a:lnTo>
                        <a:pt x="2" y="0"/>
                      </a:lnTo>
                      <a:lnTo>
                        <a:pt x="0" y="0"/>
                      </a:lnTo>
                      <a:lnTo>
                        <a:pt x="0" y="0"/>
                      </a:lnTo>
                      <a:lnTo>
                        <a:pt x="0" y="0"/>
                      </a:lnTo>
                      <a:lnTo>
                        <a:pt x="0" y="0"/>
                      </a:lnTo>
                      <a:lnTo>
                        <a:pt x="0" y="0"/>
                      </a:lnTo>
                      <a:lnTo>
                        <a:pt x="0" y="0"/>
                      </a:lnTo>
                      <a:lnTo>
                        <a:pt x="1" y="1"/>
                      </a:lnTo>
                      <a:lnTo>
                        <a:pt x="1" y="1"/>
                      </a:lnTo>
                      <a:lnTo>
                        <a:pt x="3" y="3"/>
                      </a:lnTo>
                      <a:lnTo>
                        <a:pt x="3" y="3"/>
                      </a:lnTo>
                      <a:lnTo>
                        <a:pt x="3"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47" name="Freeform 1283">
                  <a:extLst>
                    <a:ext uri="{FF2B5EF4-FFF2-40B4-BE49-F238E27FC236}">
                      <a16:creationId xmlns:a16="http://schemas.microsoft.com/office/drawing/2014/main" id="{4DFC7DDD-0306-4322-B4E2-833EEBD15747}"/>
                    </a:ext>
                  </a:extLst>
                </p:cNvPr>
                <p:cNvSpPr>
                  <a:spLocks/>
                </p:cNvSpPr>
                <p:nvPr/>
              </p:nvSpPr>
              <p:spPr bwMode="auto">
                <a:xfrm>
                  <a:off x="3264" y="1484"/>
                  <a:ext cx="13" cy="7"/>
                </a:xfrm>
                <a:custGeom>
                  <a:avLst/>
                  <a:gdLst>
                    <a:gd name="T0" fmla="*/ 0 w 13"/>
                    <a:gd name="T1" fmla="*/ 0 h 7"/>
                    <a:gd name="T2" fmla="*/ 0 w 13"/>
                    <a:gd name="T3" fmla="*/ 0 h 7"/>
                    <a:gd name="T4" fmla="*/ 2 w 13"/>
                    <a:gd name="T5" fmla="*/ 0 h 7"/>
                    <a:gd name="T6" fmla="*/ 4 w 13"/>
                    <a:gd name="T7" fmla="*/ 1 h 7"/>
                    <a:gd name="T8" fmla="*/ 4 w 13"/>
                    <a:gd name="T9" fmla="*/ 1 h 7"/>
                    <a:gd name="T10" fmla="*/ 6 w 13"/>
                    <a:gd name="T11" fmla="*/ 1 h 7"/>
                    <a:gd name="T12" fmla="*/ 8 w 13"/>
                    <a:gd name="T13" fmla="*/ 2 h 7"/>
                    <a:gd name="T14" fmla="*/ 8 w 13"/>
                    <a:gd name="T15" fmla="*/ 2 h 7"/>
                    <a:gd name="T16" fmla="*/ 9 w 13"/>
                    <a:gd name="T17" fmla="*/ 2 h 7"/>
                    <a:gd name="T18" fmla="*/ 9 w 13"/>
                    <a:gd name="T19" fmla="*/ 3 h 7"/>
                    <a:gd name="T20" fmla="*/ 11 w 13"/>
                    <a:gd name="T21" fmla="*/ 4 h 7"/>
                    <a:gd name="T22" fmla="*/ 12 w 13"/>
                    <a:gd name="T23" fmla="*/ 6 h 7"/>
                    <a:gd name="T24" fmla="*/ 13 w 13"/>
                    <a:gd name="T25" fmla="*/ 7 h 7"/>
                    <a:gd name="T26" fmla="*/ 13 w 13"/>
                    <a:gd name="T27" fmla="*/ 7 h 7"/>
                    <a:gd name="T28" fmla="*/ 13 w 13"/>
                    <a:gd name="T29" fmla="*/ 7 h 7"/>
                    <a:gd name="T30" fmla="*/ 13 w 13"/>
                    <a:gd name="T31" fmla="*/ 7 h 7"/>
                    <a:gd name="T32" fmla="*/ 12 w 13"/>
                    <a:gd name="T33" fmla="*/ 6 h 7"/>
                    <a:gd name="T34" fmla="*/ 11 w 13"/>
                    <a:gd name="T35" fmla="*/ 4 h 7"/>
                    <a:gd name="T36" fmla="*/ 11 w 13"/>
                    <a:gd name="T37" fmla="*/ 4 h 7"/>
                    <a:gd name="T38" fmla="*/ 11 w 13"/>
                    <a:gd name="T39" fmla="*/ 3 h 7"/>
                    <a:gd name="T40" fmla="*/ 10 w 13"/>
                    <a:gd name="T41" fmla="*/ 3 h 7"/>
                    <a:gd name="T42" fmla="*/ 8 w 13"/>
                    <a:gd name="T43" fmla="*/ 2 h 7"/>
                    <a:gd name="T44" fmla="*/ 8 w 13"/>
                    <a:gd name="T45" fmla="*/ 2 h 7"/>
                    <a:gd name="T46" fmla="*/ 8 w 13"/>
                    <a:gd name="T47" fmla="*/ 2 h 7"/>
                    <a:gd name="T48" fmla="*/ 6 w 13"/>
                    <a:gd name="T49" fmla="*/ 1 h 7"/>
                    <a:gd name="T50" fmla="*/ 4 w 13"/>
                    <a:gd name="T51" fmla="*/ 1 h 7"/>
                    <a:gd name="T52" fmla="*/ 2 w 13"/>
                    <a:gd name="T53" fmla="*/ 0 h 7"/>
                    <a:gd name="T54" fmla="*/ 0 w 13"/>
                    <a:gd name="T55" fmla="*/ 0 h 7"/>
                    <a:gd name="T56" fmla="*/ 0 w 13"/>
                    <a:gd name="T57" fmla="*/ 0 h 7"/>
                    <a:gd name="T58" fmla="*/ 0 w 13"/>
                    <a:gd name="T5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7">
                      <a:moveTo>
                        <a:pt x="0" y="0"/>
                      </a:moveTo>
                      <a:lnTo>
                        <a:pt x="0" y="0"/>
                      </a:lnTo>
                      <a:lnTo>
                        <a:pt x="2" y="0"/>
                      </a:lnTo>
                      <a:lnTo>
                        <a:pt x="4" y="1"/>
                      </a:lnTo>
                      <a:lnTo>
                        <a:pt x="4" y="1"/>
                      </a:lnTo>
                      <a:lnTo>
                        <a:pt x="6" y="1"/>
                      </a:lnTo>
                      <a:lnTo>
                        <a:pt x="8" y="2"/>
                      </a:lnTo>
                      <a:lnTo>
                        <a:pt x="8" y="2"/>
                      </a:lnTo>
                      <a:lnTo>
                        <a:pt x="9" y="2"/>
                      </a:lnTo>
                      <a:lnTo>
                        <a:pt x="9" y="3"/>
                      </a:lnTo>
                      <a:lnTo>
                        <a:pt x="11" y="4"/>
                      </a:lnTo>
                      <a:lnTo>
                        <a:pt x="12" y="6"/>
                      </a:lnTo>
                      <a:lnTo>
                        <a:pt x="13" y="7"/>
                      </a:lnTo>
                      <a:lnTo>
                        <a:pt x="13" y="7"/>
                      </a:lnTo>
                      <a:lnTo>
                        <a:pt x="13" y="7"/>
                      </a:lnTo>
                      <a:lnTo>
                        <a:pt x="13" y="7"/>
                      </a:lnTo>
                      <a:lnTo>
                        <a:pt x="12" y="6"/>
                      </a:lnTo>
                      <a:lnTo>
                        <a:pt x="11" y="4"/>
                      </a:lnTo>
                      <a:lnTo>
                        <a:pt x="11" y="4"/>
                      </a:lnTo>
                      <a:lnTo>
                        <a:pt x="11" y="3"/>
                      </a:lnTo>
                      <a:lnTo>
                        <a:pt x="10" y="3"/>
                      </a:lnTo>
                      <a:lnTo>
                        <a:pt x="8" y="2"/>
                      </a:lnTo>
                      <a:lnTo>
                        <a:pt x="8" y="2"/>
                      </a:lnTo>
                      <a:lnTo>
                        <a:pt x="8" y="2"/>
                      </a:lnTo>
                      <a:lnTo>
                        <a:pt x="6" y="1"/>
                      </a:lnTo>
                      <a:lnTo>
                        <a:pt x="4" y="1"/>
                      </a:lnTo>
                      <a:lnTo>
                        <a:pt x="2"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48" name="Freeform 1284">
                  <a:extLst>
                    <a:ext uri="{FF2B5EF4-FFF2-40B4-BE49-F238E27FC236}">
                      <a16:creationId xmlns:a16="http://schemas.microsoft.com/office/drawing/2014/main" id="{0A66BA7D-25C0-48D9-A67B-910765F65EA5}"/>
                    </a:ext>
                  </a:extLst>
                </p:cNvPr>
                <p:cNvSpPr>
                  <a:spLocks/>
                </p:cNvSpPr>
                <p:nvPr/>
              </p:nvSpPr>
              <p:spPr bwMode="auto">
                <a:xfrm>
                  <a:off x="3264" y="1484"/>
                  <a:ext cx="13" cy="7"/>
                </a:xfrm>
                <a:custGeom>
                  <a:avLst/>
                  <a:gdLst>
                    <a:gd name="T0" fmla="*/ 0 w 13"/>
                    <a:gd name="T1" fmla="*/ 0 h 7"/>
                    <a:gd name="T2" fmla="*/ 0 w 13"/>
                    <a:gd name="T3" fmla="*/ 0 h 7"/>
                    <a:gd name="T4" fmla="*/ 2 w 13"/>
                    <a:gd name="T5" fmla="*/ 0 h 7"/>
                    <a:gd name="T6" fmla="*/ 4 w 13"/>
                    <a:gd name="T7" fmla="*/ 1 h 7"/>
                    <a:gd name="T8" fmla="*/ 4 w 13"/>
                    <a:gd name="T9" fmla="*/ 1 h 7"/>
                    <a:gd name="T10" fmla="*/ 6 w 13"/>
                    <a:gd name="T11" fmla="*/ 1 h 7"/>
                    <a:gd name="T12" fmla="*/ 8 w 13"/>
                    <a:gd name="T13" fmla="*/ 2 h 7"/>
                    <a:gd name="T14" fmla="*/ 8 w 13"/>
                    <a:gd name="T15" fmla="*/ 2 h 7"/>
                    <a:gd name="T16" fmla="*/ 9 w 13"/>
                    <a:gd name="T17" fmla="*/ 2 h 7"/>
                    <a:gd name="T18" fmla="*/ 9 w 13"/>
                    <a:gd name="T19" fmla="*/ 3 h 7"/>
                    <a:gd name="T20" fmla="*/ 11 w 13"/>
                    <a:gd name="T21" fmla="*/ 4 h 7"/>
                    <a:gd name="T22" fmla="*/ 12 w 13"/>
                    <a:gd name="T23" fmla="*/ 6 h 7"/>
                    <a:gd name="T24" fmla="*/ 13 w 13"/>
                    <a:gd name="T25" fmla="*/ 7 h 7"/>
                    <a:gd name="T26" fmla="*/ 13 w 13"/>
                    <a:gd name="T27" fmla="*/ 7 h 7"/>
                    <a:gd name="T28" fmla="*/ 13 w 13"/>
                    <a:gd name="T29" fmla="*/ 7 h 7"/>
                    <a:gd name="T30" fmla="*/ 13 w 13"/>
                    <a:gd name="T31" fmla="*/ 7 h 7"/>
                    <a:gd name="T32" fmla="*/ 12 w 13"/>
                    <a:gd name="T33" fmla="*/ 6 h 7"/>
                    <a:gd name="T34" fmla="*/ 11 w 13"/>
                    <a:gd name="T35" fmla="*/ 4 h 7"/>
                    <a:gd name="T36" fmla="*/ 11 w 13"/>
                    <a:gd name="T37" fmla="*/ 4 h 7"/>
                    <a:gd name="T38" fmla="*/ 11 w 13"/>
                    <a:gd name="T39" fmla="*/ 3 h 7"/>
                    <a:gd name="T40" fmla="*/ 10 w 13"/>
                    <a:gd name="T41" fmla="*/ 3 h 7"/>
                    <a:gd name="T42" fmla="*/ 8 w 13"/>
                    <a:gd name="T43" fmla="*/ 2 h 7"/>
                    <a:gd name="T44" fmla="*/ 8 w 13"/>
                    <a:gd name="T45" fmla="*/ 2 h 7"/>
                    <a:gd name="T46" fmla="*/ 8 w 13"/>
                    <a:gd name="T47" fmla="*/ 2 h 7"/>
                    <a:gd name="T48" fmla="*/ 6 w 13"/>
                    <a:gd name="T49" fmla="*/ 1 h 7"/>
                    <a:gd name="T50" fmla="*/ 4 w 13"/>
                    <a:gd name="T51" fmla="*/ 1 h 7"/>
                    <a:gd name="T52" fmla="*/ 2 w 13"/>
                    <a:gd name="T53" fmla="*/ 0 h 7"/>
                    <a:gd name="T54" fmla="*/ 0 w 13"/>
                    <a:gd name="T55" fmla="*/ 0 h 7"/>
                    <a:gd name="T56" fmla="*/ 0 w 13"/>
                    <a:gd name="T57" fmla="*/ 0 h 7"/>
                    <a:gd name="T58" fmla="*/ 0 w 13"/>
                    <a:gd name="T5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7">
                      <a:moveTo>
                        <a:pt x="0" y="0"/>
                      </a:moveTo>
                      <a:lnTo>
                        <a:pt x="0" y="0"/>
                      </a:lnTo>
                      <a:lnTo>
                        <a:pt x="2" y="0"/>
                      </a:lnTo>
                      <a:lnTo>
                        <a:pt x="4" y="1"/>
                      </a:lnTo>
                      <a:lnTo>
                        <a:pt x="4" y="1"/>
                      </a:lnTo>
                      <a:lnTo>
                        <a:pt x="6" y="1"/>
                      </a:lnTo>
                      <a:lnTo>
                        <a:pt x="8" y="2"/>
                      </a:lnTo>
                      <a:lnTo>
                        <a:pt x="8" y="2"/>
                      </a:lnTo>
                      <a:lnTo>
                        <a:pt x="9" y="2"/>
                      </a:lnTo>
                      <a:lnTo>
                        <a:pt x="9" y="3"/>
                      </a:lnTo>
                      <a:lnTo>
                        <a:pt x="11" y="4"/>
                      </a:lnTo>
                      <a:lnTo>
                        <a:pt x="12" y="6"/>
                      </a:lnTo>
                      <a:lnTo>
                        <a:pt x="13" y="7"/>
                      </a:lnTo>
                      <a:lnTo>
                        <a:pt x="13" y="7"/>
                      </a:lnTo>
                      <a:lnTo>
                        <a:pt x="13" y="7"/>
                      </a:lnTo>
                      <a:lnTo>
                        <a:pt x="13" y="7"/>
                      </a:lnTo>
                      <a:lnTo>
                        <a:pt x="12" y="6"/>
                      </a:lnTo>
                      <a:lnTo>
                        <a:pt x="11" y="4"/>
                      </a:lnTo>
                      <a:lnTo>
                        <a:pt x="11" y="4"/>
                      </a:lnTo>
                      <a:lnTo>
                        <a:pt x="11" y="3"/>
                      </a:lnTo>
                      <a:lnTo>
                        <a:pt x="10" y="3"/>
                      </a:lnTo>
                      <a:lnTo>
                        <a:pt x="8" y="2"/>
                      </a:lnTo>
                      <a:lnTo>
                        <a:pt x="8" y="2"/>
                      </a:lnTo>
                      <a:lnTo>
                        <a:pt x="8" y="2"/>
                      </a:lnTo>
                      <a:lnTo>
                        <a:pt x="6" y="1"/>
                      </a:lnTo>
                      <a:lnTo>
                        <a:pt x="4" y="1"/>
                      </a:lnTo>
                      <a:lnTo>
                        <a:pt x="2"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49" name="Freeform 1285">
                  <a:extLst>
                    <a:ext uri="{FF2B5EF4-FFF2-40B4-BE49-F238E27FC236}">
                      <a16:creationId xmlns:a16="http://schemas.microsoft.com/office/drawing/2014/main" id="{AF546F0C-712A-4CFF-A6C1-B28211DB67EF}"/>
                    </a:ext>
                  </a:extLst>
                </p:cNvPr>
                <p:cNvSpPr>
                  <a:spLocks/>
                </p:cNvSpPr>
                <p:nvPr/>
              </p:nvSpPr>
              <p:spPr bwMode="auto">
                <a:xfrm>
                  <a:off x="3269" y="1484"/>
                  <a:ext cx="8" cy="1"/>
                </a:xfrm>
                <a:custGeom>
                  <a:avLst/>
                  <a:gdLst>
                    <a:gd name="T0" fmla="*/ 0 w 8"/>
                    <a:gd name="T1" fmla="*/ 1 h 1"/>
                    <a:gd name="T2" fmla="*/ 0 w 8"/>
                    <a:gd name="T3" fmla="*/ 1 h 1"/>
                    <a:gd name="T4" fmla="*/ 1 w 8"/>
                    <a:gd name="T5" fmla="*/ 1 h 1"/>
                    <a:gd name="T6" fmla="*/ 2 w 8"/>
                    <a:gd name="T7" fmla="*/ 0 h 1"/>
                    <a:gd name="T8" fmla="*/ 2 w 8"/>
                    <a:gd name="T9" fmla="*/ 0 h 1"/>
                    <a:gd name="T10" fmla="*/ 3 w 8"/>
                    <a:gd name="T11" fmla="*/ 0 h 1"/>
                    <a:gd name="T12" fmla="*/ 3 w 8"/>
                    <a:gd name="T13" fmla="*/ 0 h 1"/>
                    <a:gd name="T14" fmla="*/ 4 w 8"/>
                    <a:gd name="T15" fmla="*/ 0 h 1"/>
                    <a:gd name="T16" fmla="*/ 4 w 8"/>
                    <a:gd name="T17" fmla="*/ 0 h 1"/>
                    <a:gd name="T18" fmla="*/ 6 w 8"/>
                    <a:gd name="T19" fmla="*/ 1 h 1"/>
                    <a:gd name="T20" fmla="*/ 8 w 8"/>
                    <a:gd name="T21" fmla="*/ 1 h 1"/>
                    <a:gd name="T22" fmla="*/ 8 w 8"/>
                    <a:gd name="T23" fmla="*/ 1 h 1"/>
                    <a:gd name="T24" fmla="*/ 8 w 8"/>
                    <a:gd name="T25" fmla="*/ 1 h 1"/>
                    <a:gd name="T26" fmla="*/ 8 w 8"/>
                    <a:gd name="T27" fmla="*/ 1 h 1"/>
                    <a:gd name="T28" fmla="*/ 8 w 8"/>
                    <a:gd name="T29" fmla="*/ 1 h 1"/>
                    <a:gd name="T30" fmla="*/ 7 w 8"/>
                    <a:gd name="T31" fmla="*/ 1 h 1"/>
                    <a:gd name="T32" fmla="*/ 6 w 8"/>
                    <a:gd name="T33" fmla="*/ 0 h 1"/>
                    <a:gd name="T34" fmla="*/ 4 w 8"/>
                    <a:gd name="T35" fmla="*/ 0 h 1"/>
                    <a:gd name="T36" fmla="*/ 4 w 8"/>
                    <a:gd name="T37" fmla="*/ 0 h 1"/>
                    <a:gd name="T38" fmla="*/ 3 w 8"/>
                    <a:gd name="T39" fmla="*/ 0 h 1"/>
                    <a:gd name="T40" fmla="*/ 2 w 8"/>
                    <a:gd name="T41" fmla="*/ 0 h 1"/>
                    <a:gd name="T42" fmla="*/ 1 w 8"/>
                    <a:gd name="T43" fmla="*/ 0 h 1"/>
                    <a:gd name="T44" fmla="*/ 0 w 8"/>
                    <a:gd name="T45" fmla="*/ 1 h 1"/>
                    <a:gd name="T46" fmla="*/ 0 w 8"/>
                    <a:gd name="T47" fmla="*/ 1 h 1"/>
                    <a:gd name="T48" fmla="*/ 0 w 8"/>
                    <a:gd name="T49" fmla="*/ 1 h 1"/>
                    <a:gd name="T50" fmla="*/ 0 w 8"/>
                    <a:gd name="T5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1">
                      <a:moveTo>
                        <a:pt x="0" y="1"/>
                      </a:moveTo>
                      <a:lnTo>
                        <a:pt x="0" y="1"/>
                      </a:lnTo>
                      <a:lnTo>
                        <a:pt x="1" y="1"/>
                      </a:lnTo>
                      <a:lnTo>
                        <a:pt x="2" y="0"/>
                      </a:lnTo>
                      <a:lnTo>
                        <a:pt x="2" y="0"/>
                      </a:lnTo>
                      <a:lnTo>
                        <a:pt x="3" y="0"/>
                      </a:lnTo>
                      <a:lnTo>
                        <a:pt x="3" y="0"/>
                      </a:lnTo>
                      <a:lnTo>
                        <a:pt x="4" y="0"/>
                      </a:lnTo>
                      <a:lnTo>
                        <a:pt x="4" y="0"/>
                      </a:lnTo>
                      <a:lnTo>
                        <a:pt x="6" y="1"/>
                      </a:lnTo>
                      <a:lnTo>
                        <a:pt x="8" y="1"/>
                      </a:lnTo>
                      <a:lnTo>
                        <a:pt x="8" y="1"/>
                      </a:lnTo>
                      <a:lnTo>
                        <a:pt x="8" y="1"/>
                      </a:lnTo>
                      <a:lnTo>
                        <a:pt x="8" y="1"/>
                      </a:lnTo>
                      <a:lnTo>
                        <a:pt x="8" y="1"/>
                      </a:lnTo>
                      <a:lnTo>
                        <a:pt x="7" y="1"/>
                      </a:lnTo>
                      <a:lnTo>
                        <a:pt x="6" y="0"/>
                      </a:lnTo>
                      <a:lnTo>
                        <a:pt x="4" y="0"/>
                      </a:lnTo>
                      <a:lnTo>
                        <a:pt x="4" y="0"/>
                      </a:lnTo>
                      <a:lnTo>
                        <a:pt x="3" y="0"/>
                      </a:lnTo>
                      <a:lnTo>
                        <a:pt x="2" y="0"/>
                      </a:lnTo>
                      <a:lnTo>
                        <a:pt x="1" y="0"/>
                      </a:lnTo>
                      <a:lnTo>
                        <a:pt x="0" y="1"/>
                      </a:lnTo>
                      <a:lnTo>
                        <a:pt x="0" y="1"/>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50" name="Freeform 1286">
                  <a:extLst>
                    <a:ext uri="{FF2B5EF4-FFF2-40B4-BE49-F238E27FC236}">
                      <a16:creationId xmlns:a16="http://schemas.microsoft.com/office/drawing/2014/main" id="{D0FCE369-76D2-4260-9F7A-4184B3C3DA53}"/>
                    </a:ext>
                  </a:extLst>
                </p:cNvPr>
                <p:cNvSpPr>
                  <a:spLocks/>
                </p:cNvSpPr>
                <p:nvPr/>
              </p:nvSpPr>
              <p:spPr bwMode="auto">
                <a:xfrm>
                  <a:off x="3269" y="1484"/>
                  <a:ext cx="8" cy="1"/>
                </a:xfrm>
                <a:custGeom>
                  <a:avLst/>
                  <a:gdLst>
                    <a:gd name="T0" fmla="*/ 0 w 8"/>
                    <a:gd name="T1" fmla="*/ 1 h 1"/>
                    <a:gd name="T2" fmla="*/ 0 w 8"/>
                    <a:gd name="T3" fmla="*/ 1 h 1"/>
                    <a:gd name="T4" fmla="*/ 1 w 8"/>
                    <a:gd name="T5" fmla="*/ 1 h 1"/>
                    <a:gd name="T6" fmla="*/ 2 w 8"/>
                    <a:gd name="T7" fmla="*/ 0 h 1"/>
                    <a:gd name="T8" fmla="*/ 2 w 8"/>
                    <a:gd name="T9" fmla="*/ 0 h 1"/>
                    <a:gd name="T10" fmla="*/ 3 w 8"/>
                    <a:gd name="T11" fmla="*/ 0 h 1"/>
                    <a:gd name="T12" fmla="*/ 3 w 8"/>
                    <a:gd name="T13" fmla="*/ 0 h 1"/>
                    <a:gd name="T14" fmla="*/ 4 w 8"/>
                    <a:gd name="T15" fmla="*/ 0 h 1"/>
                    <a:gd name="T16" fmla="*/ 4 w 8"/>
                    <a:gd name="T17" fmla="*/ 0 h 1"/>
                    <a:gd name="T18" fmla="*/ 6 w 8"/>
                    <a:gd name="T19" fmla="*/ 1 h 1"/>
                    <a:gd name="T20" fmla="*/ 8 w 8"/>
                    <a:gd name="T21" fmla="*/ 1 h 1"/>
                    <a:gd name="T22" fmla="*/ 8 w 8"/>
                    <a:gd name="T23" fmla="*/ 1 h 1"/>
                    <a:gd name="T24" fmla="*/ 8 w 8"/>
                    <a:gd name="T25" fmla="*/ 1 h 1"/>
                    <a:gd name="T26" fmla="*/ 8 w 8"/>
                    <a:gd name="T27" fmla="*/ 1 h 1"/>
                    <a:gd name="T28" fmla="*/ 8 w 8"/>
                    <a:gd name="T29" fmla="*/ 1 h 1"/>
                    <a:gd name="T30" fmla="*/ 7 w 8"/>
                    <a:gd name="T31" fmla="*/ 1 h 1"/>
                    <a:gd name="T32" fmla="*/ 6 w 8"/>
                    <a:gd name="T33" fmla="*/ 0 h 1"/>
                    <a:gd name="T34" fmla="*/ 4 w 8"/>
                    <a:gd name="T35" fmla="*/ 0 h 1"/>
                    <a:gd name="T36" fmla="*/ 4 w 8"/>
                    <a:gd name="T37" fmla="*/ 0 h 1"/>
                    <a:gd name="T38" fmla="*/ 3 w 8"/>
                    <a:gd name="T39" fmla="*/ 0 h 1"/>
                    <a:gd name="T40" fmla="*/ 2 w 8"/>
                    <a:gd name="T41" fmla="*/ 0 h 1"/>
                    <a:gd name="T42" fmla="*/ 1 w 8"/>
                    <a:gd name="T43" fmla="*/ 0 h 1"/>
                    <a:gd name="T44" fmla="*/ 0 w 8"/>
                    <a:gd name="T45" fmla="*/ 1 h 1"/>
                    <a:gd name="T46" fmla="*/ 0 w 8"/>
                    <a:gd name="T47" fmla="*/ 1 h 1"/>
                    <a:gd name="T48" fmla="*/ 0 w 8"/>
                    <a:gd name="T49" fmla="*/ 1 h 1"/>
                    <a:gd name="T50" fmla="*/ 0 w 8"/>
                    <a:gd name="T5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1">
                      <a:moveTo>
                        <a:pt x="0" y="1"/>
                      </a:moveTo>
                      <a:lnTo>
                        <a:pt x="0" y="1"/>
                      </a:lnTo>
                      <a:lnTo>
                        <a:pt x="1" y="1"/>
                      </a:lnTo>
                      <a:lnTo>
                        <a:pt x="2" y="0"/>
                      </a:lnTo>
                      <a:lnTo>
                        <a:pt x="2" y="0"/>
                      </a:lnTo>
                      <a:lnTo>
                        <a:pt x="3" y="0"/>
                      </a:lnTo>
                      <a:lnTo>
                        <a:pt x="3" y="0"/>
                      </a:lnTo>
                      <a:lnTo>
                        <a:pt x="4" y="0"/>
                      </a:lnTo>
                      <a:lnTo>
                        <a:pt x="4" y="0"/>
                      </a:lnTo>
                      <a:lnTo>
                        <a:pt x="6" y="1"/>
                      </a:lnTo>
                      <a:lnTo>
                        <a:pt x="8" y="1"/>
                      </a:lnTo>
                      <a:lnTo>
                        <a:pt x="8" y="1"/>
                      </a:lnTo>
                      <a:lnTo>
                        <a:pt x="8" y="1"/>
                      </a:lnTo>
                      <a:lnTo>
                        <a:pt x="8" y="1"/>
                      </a:lnTo>
                      <a:lnTo>
                        <a:pt x="8" y="1"/>
                      </a:lnTo>
                      <a:lnTo>
                        <a:pt x="7" y="1"/>
                      </a:lnTo>
                      <a:lnTo>
                        <a:pt x="6" y="0"/>
                      </a:lnTo>
                      <a:lnTo>
                        <a:pt x="4" y="0"/>
                      </a:lnTo>
                      <a:lnTo>
                        <a:pt x="4" y="0"/>
                      </a:lnTo>
                      <a:lnTo>
                        <a:pt x="3" y="0"/>
                      </a:lnTo>
                      <a:lnTo>
                        <a:pt x="2" y="0"/>
                      </a:lnTo>
                      <a:lnTo>
                        <a:pt x="1" y="0"/>
                      </a:lnTo>
                      <a:lnTo>
                        <a:pt x="0" y="1"/>
                      </a:lnTo>
                      <a:lnTo>
                        <a:pt x="0" y="1"/>
                      </a:lnTo>
                      <a:lnTo>
                        <a:pt x="0" y="1"/>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51" name="Freeform 1287">
                  <a:extLst>
                    <a:ext uri="{FF2B5EF4-FFF2-40B4-BE49-F238E27FC236}">
                      <a16:creationId xmlns:a16="http://schemas.microsoft.com/office/drawing/2014/main" id="{B663F48E-411B-4E18-9262-582F9E33D78D}"/>
                    </a:ext>
                  </a:extLst>
                </p:cNvPr>
                <p:cNvSpPr>
                  <a:spLocks/>
                </p:cNvSpPr>
                <p:nvPr/>
              </p:nvSpPr>
              <p:spPr bwMode="auto">
                <a:xfrm>
                  <a:off x="3273" y="1479"/>
                  <a:ext cx="4" cy="7"/>
                </a:xfrm>
                <a:custGeom>
                  <a:avLst/>
                  <a:gdLst>
                    <a:gd name="T0" fmla="*/ 4 w 4"/>
                    <a:gd name="T1" fmla="*/ 7 h 7"/>
                    <a:gd name="T2" fmla="*/ 4 w 4"/>
                    <a:gd name="T3" fmla="*/ 7 h 7"/>
                    <a:gd name="T4" fmla="*/ 4 w 4"/>
                    <a:gd name="T5" fmla="*/ 6 h 7"/>
                    <a:gd name="T6" fmla="*/ 4 w 4"/>
                    <a:gd name="T7" fmla="*/ 4 h 7"/>
                    <a:gd name="T8" fmla="*/ 4 w 4"/>
                    <a:gd name="T9" fmla="*/ 3 h 7"/>
                    <a:gd name="T10" fmla="*/ 3 w 4"/>
                    <a:gd name="T11" fmla="*/ 2 h 7"/>
                    <a:gd name="T12" fmla="*/ 3 w 4"/>
                    <a:gd name="T13" fmla="*/ 1 h 7"/>
                    <a:gd name="T14" fmla="*/ 3 w 4"/>
                    <a:gd name="T15" fmla="*/ 1 h 7"/>
                    <a:gd name="T16" fmla="*/ 2 w 4"/>
                    <a:gd name="T17" fmla="*/ 0 h 7"/>
                    <a:gd name="T18" fmla="*/ 1 w 4"/>
                    <a:gd name="T19" fmla="*/ 0 h 7"/>
                    <a:gd name="T20" fmla="*/ 1 w 4"/>
                    <a:gd name="T21" fmla="*/ 0 h 7"/>
                    <a:gd name="T22" fmla="*/ 1 w 4"/>
                    <a:gd name="T23" fmla="*/ 0 h 7"/>
                    <a:gd name="T24" fmla="*/ 1 w 4"/>
                    <a:gd name="T25" fmla="*/ 0 h 7"/>
                    <a:gd name="T26" fmla="*/ 0 w 4"/>
                    <a:gd name="T27" fmla="*/ 0 h 7"/>
                    <a:gd name="T28" fmla="*/ 0 w 4"/>
                    <a:gd name="T29" fmla="*/ 1 h 7"/>
                    <a:gd name="T30" fmla="*/ 0 w 4"/>
                    <a:gd name="T31" fmla="*/ 1 h 7"/>
                    <a:gd name="T32" fmla="*/ 1 w 4"/>
                    <a:gd name="T33" fmla="*/ 1 h 7"/>
                    <a:gd name="T34" fmla="*/ 1 w 4"/>
                    <a:gd name="T35" fmla="*/ 0 h 7"/>
                    <a:gd name="T36" fmla="*/ 1 w 4"/>
                    <a:gd name="T37" fmla="*/ 0 h 7"/>
                    <a:gd name="T38" fmla="*/ 1 w 4"/>
                    <a:gd name="T39" fmla="*/ 0 h 7"/>
                    <a:gd name="T40" fmla="*/ 1 w 4"/>
                    <a:gd name="T41" fmla="*/ 0 h 7"/>
                    <a:gd name="T42" fmla="*/ 1 w 4"/>
                    <a:gd name="T43" fmla="*/ 0 h 7"/>
                    <a:gd name="T44" fmla="*/ 1 w 4"/>
                    <a:gd name="T45" fmla="*/ 0 h 7"/>
                    <a:gd name="T46" fmla="*/ 1 w 4"/>
                    <a:gd name="T47" fmla="*/ 0 h 7"/>
                    <a:gd name="T48" fmla="*/ 2 w 4"/>
                    <a:gd name="T49" fmla="*/ 1 h 7"/>
                    <a:gd name="T50" fmla="*/ 2 w 4"/>
                    <a:gd name="T51" fmla="*/ 1 h 7"/>
                    <a:gd name="T52" fmla="*/ 3 w 4"/>
                    <a:gd name="T53" fmla="*/ 2 h 7"/>
                    <a:gd name="T54" fmla="*/ 4 w 4"/>
                    <a:gd name="T55" fmla="*/ 3 h 7"/>
                    <a:gd name="T56" fmla="*/ 4 w 4"/>
                    <a:gd name="T57" fmla="*/ 3 h 7"/>
                    <a:gd name="T58" fmla="*/ 4 w 4"/>
                    <a:gd name="T59" fmla="*/ 4 h 7"/>
                    <a:gd name="T60" fmla="*/ 4 w 4"/>
                    <a:gd name="T61" fmla="*/ 5 h 7"/>
                    <a:gd name="T62" fmla="*/ 4 w 4"/>
                    <a:gd name="T63" fmla="*/ 7 h 7"/>
                    <a:gd name="T64" fmla="*/ 4 w 4"/>
                    <a:gd name="T65" fmla="*/ 7 h 7"/>
                    <a:gd name="T66" fmla="*/ 4 w 4"/>
                    <a:gd name="T6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7">
                      <a:moveTo>
                        <a:pt x="4" y="7"/>
                      </a:moveTo>
                      <a:lnTo>
                        <a:pt x="4" y="7"/>
                      </a:lnTo>
                      <a:lnTo>
                        <a:pt x="4" y="6"/>
                      </a:lnTo>
                      <a:lnTo>
                        <a:pt x="4" y="4"/>
                      </a:lnTo>
                      <a:lnTo>
                        <a:pt x="4" y="3"/>
                      </a:lnTo>
                      <a:lnTo>
                        <a:pt x="3" y="2"/>
                      </a:lnTo>
                      <a:lnTo>
                        <a:pt x="3" y="1"/>
                      </a:lnTo>
                      <a:lnTo>
                        <a:pt x="3" y="1"/>
                      </a:lnTo>
                      <a:lnTo>
                        <a:pt x="2" y="0"/>
                      </a:lnTo>
                      <a:lnTo>
                        <a:pt x="1" y="0"/>
                      </a:lnTo>
                      <a:lnTo>
                        <a:pt x="1" y="0"/>
                      </a:lnTo>
                      <a:lnTo>
                        <a:pt x="1" y="0"/>
                      </a:lnTo>
                      <a:lnTo>
                        <a:pt x="1" y="0"/>
                      </a:lnTo>
                      <a:lnTo>
                        <a:pt x="0" y="0"/>
                      </a:lnTo>
                      <a:lnTo>
                        <a:pt x="0" y="1"/>
                      </a:lnTo>
                      <a:lnTo>
                        <a:pt x="0" y="1"/>
                      </a:lnTo>
                      <a:lnTo>
                        <a:pt x="1" y="1"/>
                      </a:lnTo>
                      <a:lnTo>
                        <a:pt x="1" y="0"/>
                      </a:lnTo>
                      <a:lnTo>
                        <a:pt x="1" y="0"/>
                      </a:lnTo>
                      <a:lnTo>
                        <a:pt x="1" y="0"/>
                      </a:lnTo>
                      <a:lnTo>
                        <a:pt x="1" y="0"/>
                      </a:lnTo>
                      <a:lnTo>
                        <a:pt x="1" y="0"/>
                      </a:lnTo>
                      <a:lnTo>
                        <a:pt x="1" y="0"/>
                      </a:lnTo>
                      <a:lnTo>
                        <a:pt x="1" y="0"/>
                      </a:lnTo>
                      <a:lnTo>
                        <a:pt x="2" y="1"/>
                      </a:lnTo>
                      <a:lnTo>
                        <a:pt x="2" y="1"/>
                      </a:lnTo>
                      <a:lnTo>
                        <a:pt x="3" y="2"/>
                      </a:lnTo>
                      <a:lnTo>
                        <a:pt x="4" y="3"/>
                      </a:lnTo>
                      <a:lnTo>
                        <a:pt x="4" y="3"/>
                      </a:lnTo>
                      <a:lnTo>
                        <a:pt x="4" y="4"/>
                      </a:lnTo>
                      <a:lnTo>
                        <a:pt x="4" y="5"/>
                      </a:lnTo>
                      <a:lnTo>
                        <a:pt x="4" y="7"/>
                      </a:lnTo>
                      <a:lnTo>
                        <a:pt x="4" y="7"/>
                      </a:lnTo>
                      <a:lnTo>
                        <a:pt x="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52" name="Freeform 1288">
                  <a:extLst>
                    <a:ext uri="{FF2B5EF4-FFF2-40B4-BE49-F238E27FC236}">
                      <a16:creationId xmlns:a16="http://schemas.microsoft.com/office/drawing/2014/main" id="{1C1F125D-81BA-402A-B441-9A6956844896}"/>
                    </a:ext>
                  </a:extLst>
                </p:cNvPr>
                <p:cNvSpPr>
                  <a:spLocks/>
                </p:cNvSpPr>
                <p:nvPr/>
              </p:nvSpPr>
              <p:spPr bwMode="auto">
                <a:xfrm>
                  <a:off x="3273" y="1479"/>
                  <a:ext cx="4" cy="7"/>
                </a:xfrm>
                <a:custGeom>
                  <a:avLst/>
                  <a:gdLst>
                    <a:gd name="T0" fmla="*/ 4 w 4"/>
                    <a:gd name="T1" fmla="*/ 7 h 7"/>
                    <a:gd name="T2" fmla="*/ 4 w 4"/>
                    <a:gd name="T3" fmla="*/ 7 h 7"/>
                    <a:gd name="T4" fmla="*/ 4 w 4"/>
                    <a:gd name="T5" fmla="*/ 6 h 7"/>
                    <a:gd name="T6" fmla="*/ 4 w 4"/>
                    <a:gd name="T7" fmla="*/ 4 h 7"/>
                    <a:gd name="T8" fmla="*/ 4 w 4"/>
                    <a:gd name="T9" fmla="*/ 3 h 7"/>
                    <a:gd name="T10" fmla="*/ 3 w 4"/>
                    <a:gd name="T11" fmla="*/ 2 h 7"/>
                    <a:gd name="T12" fmla="*/ 3 w 4"/>
                    <a:gd name="T13" fmla="*/ 1 h 7"/>
                    <a:gd name="T14" fmla="*/ 3 w 4"/>
                    <a:gd name="T15" fmla="*/ 1 h 7"/>
                    <a:gd name="T16" fmla="*/ 2 w 4"/>
                    <a:gd name="T17" fmla="*/ 0 h 7"/>
                    <a:gd name="T18" fmla="*/ 1 w 4"/>
                    <a:gd name="T19" fmla="*/ 0 h 7"/>
                    <a:gd name="T20" fmla="*/ 1 w 4"/>
                    <a:gd name="T21" fmla="*/ 0 h 7"/>
                    <a:gd name="T22" fmla="*/ 1 w 4"/>
                    <a:gd name="T23" fmla="*/ 0 h 7"/>
                    <a:gd name="T24" fmla="*/ 1 w 4"/>
                    <a:gd name="T25" fmla="*/ 0 h 7"/>
                    <a:gd name="T26" fmla="*/ 0 w 4"/>
                    <a:gd name="T27" fmla="*/ 0 h 7"/>
                    <a:gd name="T28" fmla="*/ 0 w 4"/>
                    <a:gd name="T29" fmla="*/ 1 h 7"/>
                    <a:gd name="T30" fmla="*/ 0 w 4"/>
                    <a:gd name="T31" fmla="*/ 1 h 7"/>
                    <a:gd name="T32" fmla="*/ 1 w 4"/>
                    <a:gd name="T33" fmla="*/ 1 h 7"/>
                    <a:gd name="T34" fmla="*/ 1 w 4"/>
                    <a:gd name="T35" fmla="*/ 0 h 7"/>
                    <a:gd name="T36" fmla="*/ 1 w 4"/>
                    <a:gd name="T37" fmla="*/ 0 h 7"/>
                    <a:gd name="T38" fmla="*/ 1 w 4"/>
                    <a:gd name="T39" fmla="*/ 0 h 7"/>
                    <a:gd name="T40" fmla="*/ 1 w 4"/>
                    <a:gd name="T41" fmla="*/ 0 h 7"/>
                    <a:gd name="T42" fmla="*/ 1 w 4"/>
                    <a:gd name="T43" fmla="*/ 0 h 7"/>
                    <a:gd name="T44" fmla="*/ 1 w 4"/>
                    <a:gd name="T45" fmla="*/ 0 h 7"/>
                    <a:gd name="T46" fmla="*/ 1 w 4"/>
                    <a:gd name="T47" fmla="*/ 0 h 7"/>
                    <a:gd name="T48" fmla="*/ 2 w 4"/>
                    <a:gd name="T49" fmla="*/ 1 h 7"/>
                    <a:gd name="T50" fmla="*/ 2 w 4"/>
                    <a:gd name="T51" fmla="*/ 1 h 7"/>
                    <a:gd name="T52" fmla="*/ 3 w 4"/>
                    <a:gd name="T53" fmla="*/ 2 h 7"/>
                    <a:gd name="T54" fmla="*/ 4 w 4"/>
                    <a:gd name="T55" fmla="*/ 3 h 7"/>
                    <a:gd name="T56" fmla="*/ 4 w 4"/>
                    <a:gd name="T57" fmla="*/ 3 h 7"/>
                    <a:gd name="T58" fmla="*/ 4 w 4"/>
                    <a:gd name="T59" fmla="*/ 4 h 7"/>
                    <a:gd name="T60" fmla="*/ 4 w 4"/>
                    <a:gd name="T61" fmla="*/ 5 h 7"/>
                    <a:gd name="T62" fmla="*/ 4 w 4"/>
                    <a:gd name="T63" fmla="*/ 7 h 7"/>
                    <a:gd name="T64" fmla="*/ 4 w 4"/>
                    <a:gd name="T65" fmla="*/ 7 h 7"/>
                    <a:gd name="T66" fmla="*/ 4 w 4"/>
                    <a:gd name="T6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7">
                      <a:moveTo>
                        <a:pt x="4" y="7"/>
                      </a:moveTo>
                      <a:lnTo>
                        <a:pt x="4" y="7"/>
                      </a:lnTo>
                      <a:lnTo>
                        <a:pt x="4" y="6"/>
                      </a:lnTo>
                      <a:lnTo>
                        <a:pt x="4" y="4"/>
                      </a:lnTo>
                      <a:lnTo>
                        <a:pt x="4" y="3"/>
                      </a:lnTo>
                      <a:lnTo>
                        <a:pt x="3" y="2"/>
                      </a:lnTo>
                      <a:lnTo>
                        <a:pt x="3" y="1"/>
                      </a:lnTo>
                      <a:lnTo>
                        <a:pt x="3" y="1"/>
                      </a:lnTo>
                      <a:lnTo>
                        <a:pt x="2" y="0"/>
                      </a:lnTo>
                      <a:lnTo>
                        <a:pt x="1" y="0"/>
                      </a:lnTo>
                      <a:lnTo>
                        <a:pt x="1" y="0"/>
                      </a:lnTo>
                      <a:lnTo>
                        <a:pt x="1" y="0"/>
                      </a:lnTo>
                      <a:lnTo>
                        <a:pt x="1" y="0"/>
                      </a:lnTo>
                      <a:lnTo>
                        <a:pt x="0" y="0"/>
                      </a:lnTo>
                      <a:lnTo>
                        <a:pt x="0" y="1"/>
                      </a:lnTo>
                      <a:lnTo>
                        <a:pt x="0" y="1"/>
                      </a:lnTo>
                      <a:lnTo>
                        <a:pt x="1" y="1"/>
                      </a:lnTo>
                      <a:lnTo>
                        <a:pt x="1" y="0"/>
                      </a:lnTo>
                      <a:lnTo>
                        <a:pt x="1" y="0"/>
                      </a:lnTo>
                      <a:lnTo>
                        <a:pt x="1" y="0"/>
                      </a:lnTo>
                      <a:lnTo>
                        <a:pt x="1" y="0"/>
                      </a:lnTo>
                      <a:lnTo>
                        <a:pt x="1" y="0"/>
                      </a:lnTo>
                      <a:lnTo>
                        <a:pt x="1" y="0"/>
                      </a:lnTo>
                      <a:lnTo>
                        <a:pt x="1" y="0"/>
                      </a:lnTo>
                      <a:lnTo>
                        <a:pt x="2" y="1"/>
                      </a:lnTo>
                      <a:lnTo>
                        <a:pt x="2" y="1"/>
                      </a:lnTo>
                      <a:lnTo>
                        <a:pt x="3" y="2"/>
                      </a:lnTo>
                      <a:lnTo>
                        <a:pt x="4" y="3"/>
                      </a:lnTo>
                      <a:lnTo>
                        <a:pt x="4" y="3"/>
                      </a:lnTo>
                      <a:lnTo>
                        <a:pt x="4" y="4"/>
                      </a:lnTo>
                      <a:lnTo>
                        <a:pt x="4" y="5"/>
                      </a:lnTo>
                      <a:lnTo>
                        <a:pt x="4" y="7"/>
                      </a:lnTo>
                      <a:lnTo>
                        <a:pt x="4" y="7"/>
                      </a:lnTo>
                      <a:lnTo>
                        <a:pt x="4"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53" name="Freeform 1289">
                  <a:extLst>
                    <a:ext uri="{FF2B5EF4-FFF2-40B4-BE49-F238E27FC236}">
                      <a16:creationId xmlns:a16="http://schemas.microsoft.com/office/drawing/2014/main" id="{77C1F0BB-DD20-4F9C-8E02-1C7214392A95}"/>
                    </a:ext>
                  </a:extLst>
                </p:cNvPr>
                <p:cNvSpPr>
                  <a:spLocks/>
                </p:cNvSpPr>
                <p:nvPr/>
              </p:nvSpPr>
              <p:spPr bwMode="auto">
                <a:xfrm>
                  <a:off x="3277" y="1480"/>
                  <a:ext cx="2" cy="5"/>
                </a:xfrm>
                <a:custGeom>
                  <a:avLst/>
                  <a:gdLst>
                    <a:gd name="T0" fmla="*/ 0 w 2"/>
                    <a:gd name="T1" fmla="*/ 5 h 5"/>
                    <a:gd name="T2" fmla="*/ 0 w 2"/>
                    <a:gd name="T3" fmla="*/ 5 h 5"/>
                    <a:gd name="T4" fmla="*/ 0 w 2"/>
                    <a:gd name="T5" fmla="*/ 3 h 5"/>
                    <a:gd name="T6" fmla="*/ 0 w 2"/>
                    <a:gd name="T7" fmla="*/ 2 h 5"/>
                    <a:gd name="T8" fmla="*/ 0 w 2"/>
                    <a:gd name="T9" fmla="*/ 2 h 5"/>
                    <a:gd name="T10" fmla="*/ 1 w 2"/>
                    <a:gd name="T11" fmla="*/ 0 h 5"/>
                    <a:gd name="T12" fmla="*/ 1 w 2"/>
                    <a:gd name="T13" fmla="*/ 0 h 5"/>
                    <a:gd name="T14" fmla="*/ 1 w 2"/>
                    <a:gd name="T15" fmla="*/ 0 h 5"/>
                    <a:gd name="T16" fmla="*/ 1 w 2"/>
                    <a:gd name="T17" fmla="*/ 0 h 5"/>
                    <a:gd name="T18" fmla="*/ 2 w 2"/>
                    <a:gd name="T19" fmla="*/ 0 h 5"/>
                    <a:gd name="T20" fmla="*/ 2 w 2"/>
                    <a:gd name="T21" fmla="*/ 0 h 5"/>
                    <a:gd name="T22" fmla="*/ 2 w 2"/>
                    <a:gd name="T23" fmla="*/ 0 h 5"/>
                    <a:gd name="T24" fmla="*/ 2 w 2"/>
                    <a:gd name="T25" fmla="*/ 0 h 5"/>
                    <a:gd name="T26" fmla="*/ 2 w 2"/>
                    <a:gd name="T27" fmla="*/ 0 h 5"/>
                    <a:gd name="T28" fmla="*/ 2 w 2"/>
                    <a:gd name="T29" fmla="*/ 0 h 5"/>
                    <a:gd name="T30" fmla="*/ 2 w 2"/>
                    <a:gd name="T31" fmla="*/ 0 h 5"/>
                    <a:gd name="T32" fmla="*/ 2 w 2"/>
                    <a:gd name="T33" fmla="*/ 0 h 5"/>
                    <a:gd name="T34" fmla="*/ 2 w 2"/>
                    <a:gd name="T35" fmla="*/ 0 h 5"/>
                    <a:gd name="T36" fmla="*/ 2 w 2"/>
                    <a:gd name="T37" fmla="*/ 0 h 5"/>
                    <a:gd name="T38" fmla="*/ 2 w 2"/>
                    <a:gd name="T39" fmla="*/ 0 h 5"/>
                    <a:gd name="T40" fmla="*/ 2 w 2"/>
                    <a:gd name="T41" fmla="*/ 0 h 5"/>
                    <a:gd name="T42" fmla="*/ 1 w 2"/>
                    <a:gd name="T43" fmla="*/ 0 h 5"/>
                    <a:gd name="T44" fmla="*/ 1 w 2"/>
                    <a:gd name="T45" fmla="*/ 0 h 5"/>
                    <a:gd name="T46" fmla="*/ 1 w 2"/>
                    <a:gd name="T47" fmla="*/ 0 h 5"/>
                    <a:gd name="T48" fmla="*/ 1 w 2"/>
                    <a:gd name="T49" fmla="*/ 1 h 5"/>
                    <a:gd name="T50" fmla="*/ 0 w 2"/>
                    <a:gd name="T51" fmla="*/ 2 h 5"/>
                    <a:gd name="T52" fmla="*/ 0 w 2"/>
                    <a:gd name="T53" fmla="*/ 5 h 5"/>
                    <a:gd name="T54" fmla="*/ 0 w 2"/>
                    <a:gd name="T55" fmla="*/ 5 h 5"/>
                    <a:gd name="T56" fmla="*/ 0 w 2"/>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5">
                      <a:moveTo>
                        <a:pt x="0" y="5"/>
                      </a:moveTo>
                      <a:lnTo>
                        <a:pt x="0" y="5"/>
                      </a:lnTo>
                      <a:lnTo>
                        <a:pt x="0" y="3"/>
                      </a:lnTo>
                      <a:lnTo>
                        <a:pt x="0" y="2"/>
                      </a:lnTo>
                      <a:lnTo>
                        <a:pt x="0" y="2"/>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1"/>
                      </a:lnTo>
                      <a:lnTo>
                        <a:pt x="0" y="2"/>
                      </a:lnTo>
                      <a:lnTo>
                        <a:pt x="0" y="5"/>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54" name="Freeform 1290">
                  <a:extLst>
                    <a:ext uri="{FF2B5EF4-FFF2-40B4-BE49-F238E27FC236}">
                      <a16:creationId xmlns:a16="http://schemas.microsoft.com/office/drawing/2014/main" id="{7B0FA0EC-CBDA-42F0-8318-A4022F35A1B0}"/>
                    </a:ext>
                  </a:extLst>
                </p:cNvPr>
                <p:cNvSpPr>
                  <a:spLocks/>
                </p:cNvSpPr>
                <p:nvPr/>
              </p:nvSpPr>
              <p:spPr bwMode="auto">
                <a:xfrm>
                  <a:off x="3277" y="1480"/>
                  <a:ext cx="2" cy="5"/>
                </a:xfrm>
                <a:custGeom>
                  <a:avLst/>
                  <a:gdLst>
                    <a:gd name="T0" fmla="*/ 0 w 2"/>
                    <a:gd name="T1" fmla="*/ 5 h 5"/>
                    <a:gd name="T2" fmla="*/ 0 w 2"/>
                    <a:gd name="T3" fmla="*/ 5 h 5"/>
                    <a:gd name="T4" fmla="*/ 0 w 2"/>
                    <a:gd name="T5" fmla="*/ 3 h 5"/>
                    <a:gd name="T6" fmla="*/ 0 w 2"/>
                    <a:gd name="T7" fmla="*/ 2 h 5"/>
                    <a:gd name="T8" fmla="*/ 0 w 2"/>
                    <a:gd name="T9" fmla="*/ 2 h 5"/>
                    <a:gd name="T10" fmla="*/ 1 w 2"/>
                    <a:gd name="T11" fmla="*/ 0 h 5"/>
                    <a:gd name="T12" fmla="*/ 1 w 2"/>
                    <a:gd name="T13" fmla="*/ 0 h 5"/>
                    <a:gd name="T14" fmla="*/ 1 w 2"/>
                    <a:gd name="T15" fmla="*/ 0 h 5"/>
                    <a:gd name="T16" fmla="*/ 1 w 2"/>
                    <a:gd name="T17" fmla="*/ 0 h 5"/>
                    <a:gd name="T18" fmla="*/ 2 w 2"/>
                    <a:gd name="T19" fmla="*/ 0 h 5"/>
                    <a:gd name="T20" fmla="*/ 2 w 2"/>
                    <a:gd name="T21" fmla="*/ 0 h 5"/>
                    <a:gd name="T22" fmla="*/ 2 w 2"/>
                    <a:gd name="T23" fmla="*/ 0 h 5"/>
                    <a:gd name="T24" fmla="*/ 2 w 2"/>
                    <a:gd name="T25" fmla="*/ 0 h 5"/>
                    <a:gd name="T26" fmla="*/ 2 w 2"/>
                    <a:gd name="T27" fmla="*/ 0 h 5"/>
                    <a:gd name="T28" fmla="*/ 2 w 2"/>
                    <a:gd name="T29" fmla="*/ 0 h 5"/>
                    <a:gd name="T30" fmla="*/ 2 w 2"/>
                    <a:gd name="T31" fmla="*/ 0 h 5"/>
                    <a:gd name="T32" fmla="*/ 2 w 2"/>
                    <a:gd name="T33" fmla="*/ 0 h 5"/>
                    <a:gd name="T34" fmla="*/ 2 w 2"/>
                    <a:gd name="T35" fmla="*/ 0 h 5"/>
                    <a:gd name="T36" fmla="*/ 2 w 2"/>
                    <a:gd name="T37" fmla="*/ 0 h 5"/>
                    <a:gd name="T38" fmla="*/ 2 w 2"/>
                    <a:gd name="T39" fmla="*/ 0 h 5"/>
                    <a:gd name="T40" fmla="*/ 2 w 2"/>
                    <a:gd name="T41" fmla="*/ 0 h 5"/>
                    <a:gd name="T42" fmla="*/ 1 w 2"/>
                    <a:gd name="T43" fmla="*/ 0 h 5"/>
                    <a:gd name="T44" fmla="*/ 1 w 2"/>
                    <a:gd name="T45" fmla="*/ 0 h 5"/>
                    <a:gd name="T46" fmla="*/ 1 w 2"/>
                    <a:gd name="T47" fmla="*/ 0 h 5"/>
                    <a:gd name="T48" fmla="*/ 1 w 2"/>
                    <a:gd name="T49" fmla="*/ 1 h 5"/>
                    <a:gd name="T50" fmla="*/ 0 w 2"/>
                    <a:gd name="T51" fmla="*/ 2 h 5"/>
                    <a:gd name="T52" fmla="*/ 0 w 2"/>
                    <a:gd name="T53" fmla="*/ 5 h 5"/>
                    <a:gd name="T54" fmla="*/ 0 w 2"/>
                    <a:gd name="T55" fmla="*/ 5 h 5"/>
                    <a:gd name="T56" fmla="*/ 0 w 2"/>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5">
                      <a:moveTo>
                        <a:pt x="0" y="5"/>
                      </a:moveTo>
                      <a:lnTo>
                        <a:pt x="0" y="5"/>
                      </a:lnTo>
                      <a:lnTo>
                        <a:pt x="0" y="3"/>
                      </a:lnTo>
                      <a:lnTo>
                        <a:pt x="0" y="2"/>
                      </a:lnTo>
                      <a:lnTo>
                        <a:pt x="0" y="2"/>
                      </a:lnTo>
                      <a:lnTo>
                        <a:pt x="1" y="0"/>
                      </a:lnTo>
                      <a:lnTo>
                        <a:pt x="1" y="0"/>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1" y="1"/>
                      </a:lnTo>
                      <a:lnTo>
                        <a:pt x="0" y="2"/>
                      </a:lnTo>
                      <a:lnTo>
                        <a:pt x="0" y="5"/>
                      </a:lnTo>
                      <a:lnTo>
                        <a:pt x="0" y="5"/>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55" name="Freeform 1291">
                  <a:extLst>
                    <a:ext uri="{FF2B5EF4-FFF2-40B4-BE49-F238E27FC236}">
                      <a16:creationId xmlns:a16="http://schemas.microsoft.com/office/drawing/2014/main" id="{CBD080C8-DD24-459F-8AD9-04671B796717}"/>
                    </a:ext>
                  </a:extLst>
                </p:cNvPr>
                <p:cNvSpPr>
                  <a:spLocks/>
                </p:cNvSpPr>
                <p:nvPr/>
              </p:nvSpPr>
              <p:spPr bwMode="auto">
                <a:xfrm>
                  <a:off x="3274" y="1482"/>
                  <a:ext cx="3" cy="4"/>
                </a:xfrm>
                <a:custGeom>
                  <a:avLst/>
                  <a:gdLst>
                    <a:gd name="T0" fmla="*/ 3 w 3"/>
                    <a:gd name="T1" fmla="*/ 4 h 4"/>
                    <a:gd name="T2" fmla="*/ 3 w 3"/>
                    <a:gd name="T3" fmla="*/ 4 h 4"/>
                    <a:gd name="T4" fmla="*/ 3 w 3"/>
                    <a:gd name="T5" fmla="*/ 3 h 4"/>
                    <a:gd name="T6" fmla="*/ 3 w 3"/>
                    <a:gd name="T7" fmla="*/ 2 h 4"/>
                    <a:gd name="T8" fmla="*/ 2 w 3"/>
                    <a:gd name="T9" fmla="*/ 1 h 4"/>
                    <a:gd name="T10" fmla="*/ 2 w 3"/>
                    <a:gd name="T11" fmla="*/ 0 h 4"/>
                    <a:gd name="T12" fmla="*/ 2 w 3"/>
                    <a:gd name="T13" fmla="*/ 0 h 4"/>
                    <a:gd name="T14" fmla="*/ 1 w 3"/>
                    <a:gd name="T15" fmla="*/ 0 h 4"/>
                    <a:gd name="T16" fmla="*/ 1 w 3"/>
                    <a:gd name="T17" fmla="*/ 0 h 4"/>
                    <a:gd name="T18" fmla="*/ 0 w 3"/>
                    <a:gd name="T19" fmla="*/ 0 h 4"/>
                    <a:gd name="T20" fmla="*/ 0 w 3"/>
                    <a:gd name="T21" fmla="*/ 0 h 4"/>
                    <a:gd name="T22" fmla="*/ 0 w 3"/>
                    <a:gd name="T23" fmla="*/ 0 h 4"/>
                    <a:gd name="T24" fmla="*/ 0 w 3"/>
                    <a:gd name="T25" fmla="*/ 0 h 4"/>
                    <a:gd name="T26" fmla="*/ 0 w 3"/>
                    <a:gd name="T27" fmla="*/ 0 h 4"/>
                    <a:gd name="T28" fmla="*/ 0 w 3"/>
                    <a:gd name="T29" fmla="*/ 0 h 4"/>
                    <a:gd name="T30" fmla="*/ 0 w 3"/>
                    <a:gd name="T31" fmla="*/ 1 h 4"/>
                    <a:gd name="T32" fmla="*/ 0 w 3"/>
                    <a:gd name="T33" fmla="*/ 0 h 4"/>
                    <a:gd name="T34" fmla="*/ 0 w 3"/>
                    <a:gd name="T35" fmla="*/ 0 h 4"/>
                    <a:gd name="T36" fmla="*/ 1 w 3"/>
                    <a:gd name="T37" fmla="*/ 0 h 4"/>
                    <a:gd name="T38" fmla="*/ 1 w 3"/>
                    <a:gd name="T39" fmla="*/ 0 h 4"/>
                    <a:gd name="T40" fmla="*/ 2 w 3"/>
                    <a:gd name="T41" fmla="*/ 1 h 4"/>
                    <a:gd name="T42" fmla="*/ 2 w 3"/>
                    <a:gd name="T43" fmla="*/ 1 h 4"/>
                    <a:gd name="T44" fmla="*/ 2 w 3"/>
                    <a:gd name="T45" fmla="*/ 1 h 4"/>
                    <a:gd name="T46" fmla="*/ 2 w 3"/>
                    <a:gd name="T47" fmla="*/ 2 h 4"/>
                    <a:gd name="T48" fmla="*/ 2 w 3"/>
                    <a:gd name="T49" fmla="*/ 2 h 4"/>
                    <a:gd name="T50" fmla="*/ 3 w 3"/>
                    <a:gd name="T51" fmla="*/ 3 h 4"/>
                    <a:gd name="T52" fmla="*/ 3 w 3"/>
                    <a:gd name="T53" fmla="*/ 4 h 4"/>
                    <a:gd name="T54" fmla="*/ 3 w 3"/>
                    <a:gd name="T55" fmla="*/ 4 h 4"/>
                    <a:gd name="T56" fmla="*/ 3 w 3"/>
                    <a:gd name="T5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4">
                      <a:moveTo>
                        <a:pt x="3" y="4"/>
                      </a:moveTo>
                      <a:lnTo>
                        <a:pt x="3" y="4"/>
                      </a:lnTo>
                      <a:lnTo>
                        <a:pt x="3" y="3"/>
                      </a:lnTo>
                      <a:lnTo>
                        <a:pt x="3" y="2"/>
                      </a:lnTo>
                      <a:lnTo>
                        <a:pt x="2" y="1"/>
                      </a:lnTo>
                      <a:lnTo>
                        <a:pt x="2" y="0"/>
                      </a:lnTo>
                      <a:lnTo>
                        <a:pt x="2" y="0"/>
                      </a:lnTo>
                      <a:lnTo>
                        <a:pt x="1" y="0"/>
                      </a:lnTo>
                      <a:lnTo>
                        <a:pt x="1" y="0"/>
                      </a:lnTo>
                      <a:lnTo>
                        <a:pt x="0" y="0"/>
                      </a:lnTo>
                      <a:lnTo>
                        <a:pt x="0" y="0"/>
                      </a:lnTo>
                      <a:lnTo>
                        <a:pt x="0" y="0"/>
                      </a:lnTo>
                      <a:lnTo>
                        <a:pt x="0" y="0"/>
                      </a:lnTo>
                      <a:lnTo>
                        <a:pt x="0" y="0"/>
                      </a:lnTo>
                      <a:lnTo>
                        <a:pt x="0" y="0"/>
                      </a:lnTo>
                      <a:lnTo>
                        <a:pt x="0" y="1"/>
                      </a:lnTo>
                      <a:lnTo>
                        <a:pt x="0" y="0"/>
                      </a:lnTo>
                      <a:lnTo>
                        <a:pt x="0" y="0"/>
                      </a:lnTo>
                      <a:lnTo>
                        <a:pt x="1" y="0"/>
                      </a:lnTo>
                      <a:lnTo>
                        <a:pt x="1" y="0"/>
                      </a:lnTo>
                      <a:lnTo>
                        <a:pt x="2" y="1"/>
                      </a:lnTo>
                      <a:lnTo>
                        <a:pt x="2" y="1"/>
                      </a:lnTo>
                      <a:lnTo>
                        <a:pt x="2" y="1"/>
                      </a:lnTo>
                      <a:lnTo>
                        <a:pt x="2" y="2"/>
                      </a:lnTo>
                      <a:lnTo>
                        <a:pt x="2" y="2"/>
                      </a:lnTo>
                      <a:lnTo>
                        <a:pt x="3" y="3"/>
                      </a:lnTo>
                      <a:lnTo>
                        <a:pt x="3" y="4"/>
                      </a:lnTo>
                      <a:lnTo>
                        <a:pt x="3"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56" name="Freeform 1292">
                  <a:extLst>
                    <a:ext uri="{FF2B5EF4-FFF2-40B4-BE49-F238E27FC236}">
                      <a16:creationId xmlns:a16="http://schemas.microsoft.com/office/drawing/2014/main" id="{3563FA69-6E46-49A9-A721-A55BC84A81F8}"/>
                    </a:ext>
                  </a:extLst>
                </p:cNvPr>
                <p:cNvSpPr>
                  <a:spLocks/>
                </p:cNvSpPr>
                <p:nvPr/>
              </p:nvSpPr>
              <p:spPr bwMode="auto">
                <a:xfrm>
                  <a:off x="3274" y="1482"/>
                  <a:ext cx="3" cy="4"/>
                </a:xfrm>
                <a:custGeom>
                  <a:avLst/>
                  <a:gdLst>
                    <a:gd name="T0" fmla="*/ 3 w 3"/>
                    <a:gd name="T1" fmla="*/ 4 h 4"/>
                    <a:gd name="T2" fmla="*/ 3 w 3"/>
                    <a:gd name="T3" fmla="*/ 4 h 4"/>
                    <a:gd name="T4" fmla="*/ 3 w 3"/>
                    <a:gd name="T5" fmla="*/ 3 h 4"/>
                    <a:gd name="T6" fmla="*/ 3 w 3"/>
                    <a:gd name="T7" fmla="*/ 2 h 4"/>
                    <a:gd name="T8" fmla="*/ 2 w 3"/>
                    <a:gd name="T9" fmla="*/ 1 h 4"/>
                    <a:gd name="T10" fmla="*/ 2 w 3"/>
                    <a:gd name="T11" fmla="*/ 0 h 4"/>
                    <a:gd name="T12" fmla="*/ 2 w 3"/>
                    <a:gd name="T13" fmla="*/ 0 h 4"/>
                    <a:gd name="T14" fmla="*/ 1 w 3"/>
                    <a:gd name="T15" fmla="*/ 0 h 4"/>
                    <a:gd name="T16" fmla="*/ 1 w 3"/>
                    <a:gd name="T17" fmla="*/ 0 h 4"/>
                    <a:gd name="T18" fmla="*/ 0 w 3"/>
                    <a:gd name="T19" fmla="*/ 0 h 4"/>
                    <a:gd name="T20" fmla="*/ 0 w 3"/>
                    <a:gd name="T21" fmla="*/ 0 h 4"/>
                    <a:gd name="T22" fmla="*/ 0 w 3"/>
                    <a:gd name="T23" fmla="*/ 0 h 4"/>
                    <a:gd name="T24" fmla="*/ 0 w 3"/>
                    <a:gd name="T25" fmla="*/ 0 h 4"/>
                    <a:gd name="T26" fmla="*/ 0 w 3"/>
                    <a:gd name="T27" fmla="*/ 0 h 4"/>
                    <a:gd name="T28" fmla="*/ 0 w 3"/>
                    <a:gd name="T29" fmla="*/ 0 h 4"/>
                    <a:gd name="T30" fmla="*/ 0 w 3"/>
                    <a:gd name="T31" fmla="*/ 1 h 4"/>
                    <a:gd name="T32" fmla="*/ 0 w 3"/>
                    <a:gd name="T33" fmla="*/ 0 h 4"/>
                    <a:gd name="T34" fmla="*/ 0 w 3"/>
                    <a:gd name="T35" fmla="*/ 0 h 4"/>
                    <a:gd name="T36" fmla="*/ 1 w 3"/>
                    <a:gd name="T37" fmla="*/ 0 h 4"/>
                    <a:gd name="T38" fmla="*/ 1 w 3"/>
                    <a:gd name="T39" fmla="*/ 0 h 4"/>
                    <a:gd name="T40" fmla="*/ 2 w 3"/>
                    <a:gd name="T41" fmla="*/ 1 h 4"/>
                    <a:gd name="T42" fmla="*/ 2 w 3"/>
                    <a:gd name="T43" fmla="*/ 1 h 4"/>
                    <a:gd name="T44" fmla="*/ 2 w 3"/>
                    <a:gd name="T45" fmla="*/ 1 h 4"/>
                    <a:gd name="T46" fmla="*/ 2 w 3"/>
                    <a:gd name="T47" fmla="*/ 2 h 4"/>
                    <a:gd name="T48" fmla="*/ 2 w 3"/>
                    <a:gd name="T49" fmla="*/ 2 h 4"/>
                    <a:gd name="T50" fmla="*/ 3 w 3"/>
                    <a:gd name="T51" fmla="*/ 3 h 4"/>
                    <a:gd name="T52" fmla="*/ 3 w 3"/>
                    <a:gd name="T53" fmla="*/ 4 h 4"/>
                    <a:gd name="T54" fmla="*/ 3 w 3"/>
                    <a:gd name="T55" fmla="*/ 4 h 4"/>
                    <a:gd name="T56" fmla="*/ 3 w 3"/>
                    <a:gd name="T5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4">
                      <a:moveTo>
                        <a:pt x="3" y="4"/>
                      </a:moveTo>
                      <a:lnTo>
                        <a:pt x="3" y="4"/>
                      </a:lnTo>
                      <a:lnTo>
                        <a:pt x="3" y="3"/>
                      </a:lnTo>
                      <a:lnTo>
                        <a:pt x="3" y="2"/>
                      </a:lnTo>
                      <a:lnTo>
                        <a:pt x="2" y="1"/>
                      </a:lnTo>
                      <a:lnTo>
                        <a:pt x="2" y="0"/>
                      </a:lnTo>
                      <a:lnTo>
                        <a:pt x="2" y="0"/>
                      </a:lnTo>
                      <a:lnTo>
                        <a:pt x="1" y="0"/>
                      </a:lnTo>
                      <a:lnTo>
                        <a:pt x="1" y="0"/>
                      </a:lnTo>
                      <a:lnTo>
                        <a:pt x="0" y="0"/>
                      </a:lnTo>
                      <a:lnTo>
                        <a:pt x="0" y="0"/>
                      </a:lnTo>
                      <a:lnTo>
                        <a:pt x="0" y="0"/>
                      </a:lnTo>
                      <a:lnTo>
                        <a:pt x="0" y="0"/>
                      </a:lnTo>
                      <a:lnTo>
                        <a:pt x="0" y="0"/>
                      </a:lnTo>
                      <a:lnTo>
                        <a:pt x="0" y="0"/>
                      </a:lnTo>
                      <a:lnTo>
                        <a:pt x="0" y="1"/>
                      </a:lnTo>
                      <a:lnTo>
                        <a:pt x="0" y="0"/>
                      </a:lnTo>
                      <a:lnTo>
                        <a:pt x="0" y="0"/>
                      </a:lnTo>
                      <a:lnTo>
                        <a:pt x="1" y="0"/>
                      </a:lnTo>
                      <a:lnTo>
                        <a:pt x="1" y="0"/>
                      </a:lnTo>
                      <a:lnTo>
                        <a:pt x="2" y="1"/>
                      </a:lnTo>
                      <a:lnTo>
                        <a:pt x="2" y="1"/>
                      </a:lnTo>
                      <a:lnTo>
                        <a:pt x="2" y="1"/>
                      </a:lnTo>
                      <a:lnTo>
                        <a:pt x="2" y="2"/>
                      </a:lnTo>
                      <a:lnTo>
                        <a:pt x="2" y="2"/>
                      </a:lnTo>
                      <a:lnTo>
                        <a:pt x="3" y="3"/>
                      </a:lnTo>
                      <a:lnTo>
                        <a:pt x="3" y="4"/>
                      </a:lnTo>
                      <a:lnTo>
                        <a:pt x="3" y="4"/>
                      </a:lnTo>
                      <a:lnTo>
                        <a:pt x="3"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57" name="Freeform 1293">
                  <a:extLst>
                    <a:ext uri="{FF2B5EF4-FFF2-40B4-BE49-F238E27FC236}">
                      <a16:creationId xmlns:a16="http://schemas.microsoft.com/office/drawing/2014/main" id="{734FA4B3-B736-4A5F-92AA-7F4765128A9B}"/>
                    </a:ext>
                  </a:extLst>
                </p:cNvPr>
                <p:cNvSpPr>
                  <a:spLocks/>
                </p:cNvSpPr>
                <p:nvPr/>
              </p:nvSpPr>
              <p:spPr bwMode="auto">
                <a:xfrm>
                  <a:off x="3279" y="1483"/>
                  <a:ext cx="6" cy="4"/>
                </a:xfrm>
                <a:custGeom>
                  <a:avLst/>
                  <a:gdLst>
                    <a:gd name="T0" fmla="*/ 1 w 6"/>
                    <a:gd name="T1" fmla="*/ 4 h 4"/>
                    <a:gd name="T2" fmla="*/ 1 w 6"/>
                    <a:gd name="T3" fmla="*/ 4 h 4"/>
                    <a:gd name="T4" fmla="*/ 1 w 6"/>
                    <a:gd name="T5" fmla="*/ 4 h 4"/>
                    <a:gd name="T6" fmla="*/ 1 w 6"/>
                    <a:gd name="T7" fmla="*/ 3 h 4"/>
                    <a:gd name="T8" fmla="*/ 1 w 6"/>
                    <a:gd name="T9" fmla="*/ 3 h 4"/>
                    <a:gd name="T10" fmla="*/ 2 w 6"/>
                    <a:gd name="T11" fmla="*/ 2 h 4"/>
                    <a:gd name="T12" fmla="*/ 2 w 6"/>
                    <a:gd name="T13" fmla="*/ 2 h 4"/>
                    <a:gd name="T14" fmla="*/ 3 w 6"/>
                    <a:gd name="T15" fmla="*/ 1 h 4"/>
                    <a:gd name="T16" fmla="*/ 3 w 6"/>
                    <a:gd name="T17" fmla="*/ 1 h 4"/>
                    <a:gd name="T18" fmla="*/ 3 w 6"/>
                    <a:gd name="T19" fmla="*/ 1 h 4"/>
                    <a:gd name="T20" fmla="*/ 4 w 6"/>
                    <a:gd name="T21" fmla="*/ 0 h 4"/>
                    <a:gd name="T22" fmla="*/ 4 w 6"/>
                    <a:gd name="T23" fmla="*/ 0 h 4"/>
                    <a:gd name="T24" fmla="*/ 5 w 6"/>
                    <a:gd name="T25" fmla="*/ 0 h 4"/>
                    <a:gd name="T26" fmla="*/ 5 w 6"/>
                    <a:gd name="T27" fmla="*/ 1 h 4"/>
                    <a:gd name="T28" fmla="*/ 5 w 6"/>
                    <a:gd name="T29" fmla="*/ 1 h 4"/>
                    <a:gd name="T30" fmla="*/ 5 w 6"/>
                    <a:gd name="T31" fmla="*/ 1 h 4"/>
                    <a:gd name="T32" fmla="*/ 6 w 6"/>
                    <a:gd name="T33" fmla="*/ 1 h 4"/>
                    <a:gd name="T34" fmla="*/ 6 w 6"/>
                    <a:gd name="T35" fmla="*/ 1 h 4"/>
                    <a:gd name="T36" fmla="*/ 6 w 6"/>
                    <a:gd name="T37" fmla="*/ 1 h 4"/>
                    <a:gd name="T38" fmla="*/ 6 w 6"/>
                    <a:gd name="T39" fmla="*/ 0 h 4"/>
                    <a:gd name="T40" fmla="*/ 5 w 6"/>
                    <a:gd name="T41" fmla="*/ 0 h 4"/>
                    <a:gd name="T42" fmla="*/ 4 w 6"/>
                    <a:gd name="T43" fmla="*/ 0 h 4"/>
                    <a:gd name="T44" fmla="*/ 4 w 6"/>
                    <a:gd name="T45" fmla="*/ 0 h 4"/>
                    <a:gd name="T46" fmla="*/ 4 w 6"/>
                    <a:gd name="T47" fmla="*/ 0 h 4"/>
                    <a:gd name="T48" fmla="*/ 3 w 6"/>
                    <a:gd name="T49" fmla="*/ 0 h 4"/>
                    <a:gd name="T50" fmla="*/ 3 w 6"/>
                    <a:gd name="T51" fmla="*/ 1 h 4"/>
                    <a:gd name="T52" fmla="*/ 2 w 6"/>
                    <a:gd name="T53" fmla="*/ 2 h 4"/>
                    <a:gd name="T54" fmla="*/ 2 w 6"/>
                    <a:gd name="T55" fmla="*/ 2 h 4"/>
                    <a:gd name="T56" fmla="*/ 1 w 6"/>
                    <a:gd name="T57" fmla="*/ 3 h 4"/>
                    <a:gd name="T58" fmla="*/ 1 w 6"/>
                    <a:gd name="T59" fmla="*/ 3 h 4"/>
                    <a:gd name="T60" fmla="*/ 1 w 6"/>
                    <a:gd name="T61" fmla="*/ 3 h 4"/>
                    <a:gd name="T62" fmla="*/ 0 w 6"/>
                    <a:gd name="T63" fmla="*/ 4 h 4"/>
                    <a:gd name="T64" fmla="*/ 0 w 6"/>
                    <a:gd name="T65" fmla="*/ 4 h 4"/>
                    <a:gd name="T66" fmla="*/ 1 w 6"/>
                    <a:gd name="T6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4">
                      <a:moveTo>
                        <a:pt x="1" y="4"/>
                      </a:moveTo>
                      <a:lnTo>
                        <a:pt x="1" y="4"/>
                      </a:lnTo>
                      <a:lnTo>
                        <a:pt x="1" y="4"/>
                      </a:lnTo>
                      <a:lnTo>
                        <a:pt x="1" y="3"/>
                      </a:lnTo>
                      <a:lnTo>
                        <a:pt x="1" y="3"/>
                      </a:lnTo>
                      <a:lnTo>
                        <a:pt x="2" y="2"/>
                      </a:lnTo>
                      <a:lnTo>
                        <a:pt x="2" y="2"/>
                      </a:lnTo>
                      <a:lnTo>
                        <a:pt x="3" y="1"/>
                      </a:lnTo>
                      <a:lnTo>
                        <a:pt x="3" y="1"/>
                      </a:lnTo>
                      <a:lnTo>
                        <a:pt x="3" y="1"/>
                      </a:lnTo>
                      <a:lnTo>
                        <a:pt x="4" y="0"/>
                      </a:lnTo>
                      <a:lnTo>
                        <a:pt x="4" y="0"/>
                      </a:lnTo>
                      <a:lnTo>
                        <a:pt x="5" y="0"/>
                      </a:lnTo>
                      <a:lnTo>
                        <a:pt x="5" y="1"/>
                      </a:lnTo>
                      <a:lnTo>
                        <a:pt x="5" y="1"/>
                      </a:lnTo>
                      <a:lnTo>
                        <a:pt x="5" y="1"/>
                      </a:lnTo>
                      <a:lnTo>
                        <a:pt x="6" y="1"/>
                      </a:lnTo>
                      <a:lnTo>
                        <a:pt x="6" y="1"/>
                      </a:lnTo>
                      <a:lnTo>
                        <a:pt x="6" y="1"/>
                      </a:lnTo>
                      <a:lnTo>
                        <a:pt x="6" y="0"/>
                      </a:lnTo>
                      <a:lnTo>
                        <a:pt x="5" y="0"/>
                      </a:lnTo>
                      <a:lnTo>
                        <a:pt x="4" y="0"/>
                      </a:lnTo>
                      <a:lnTo>
                        <a:pt x="4" y="0"/>
                      </a:lnTo>
                      <a:lnTo>
                        <a:pt x="4" y="0"/>
                      </a:lnTo>
                      <a:lnTo>
                        <a:pt x="3" y="0"/>
                      </a:lnTo>
                      <a:lnTo>
                        <a:pt x="3" y="1"/>
                      </a:lnTo>
                      <a:lnTo>
                        <a:pt x="2" y="2"/>
                      </a:lnTo>
                      <a:lnTo>
                        <a:pt x="2" y="2"/>
                      </a:lnTo>
                      <a:lnTo>
                        <a:pt x="1" y="3"/>
                      </a:lnTo>
                      <a:lnTo>
                        <a:pt x="1" y="3"/>
                      </a:lnTo>
                      <a:lnTo>
                        <a:pt x="1" y="3"/>
                      </a:lnTo>
                      <a:lnTo>
                        <a:pt x="0" y="4"/>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58" name="Freeform 1294">
                  <a:extLst>
                    <a:ext uri="{FF2B5EF4-FFF2-40B4-BE49-F238E27FC236}">
                      <a16:creationId xmlns:a16="http://schemas.microsoft.com/office/drawing/2014/main" id="{DD3C4D71-1EEF-4EF9-A087-D0CA36BA6CE2}"/>
                    </a:ext>
                  </a:extLst>
                </p:cNvPr>
                <p:cNvSpPr>
                  <a:spLocks/>
                </p:cNvSpPr>
                <p:nvPr/>
              </p:nvSpPr>
              <p:spPr bwMode="auto">
                <a:xfrm>
                  <a:off x="3279" y="1483"/>
                  <a:ext cx="6" cy="4"/>
                </a:xfrm>
                <a:custGeom>
                  <a:avLst/>
                  <a:gdLst>
                    <a:gd name="T0" fmla="*/ 1 w 6"/>
                    <a:gd name="T1" fmla="*/ 4 h 4"/>
                    <a:gd name="T2" fmla="*/ 1 w 6"/>
                    <a:gd name="T3" fmla="*/ 4 h 4"/>
                    <a:gd name="T4" fmla="*/ 1 w 6"/>
                    <a:gd name="T5" fmla="*/ 4 h 4"/>
                    <a:gd name="T6" fmla="*/ 1 w 6"/>
                    <a:gd name="T7" fmla="*/ 3 h 4"/>
                    <a:gd name="T8" fmla="*/ 1 w 6"/>
                    <a:gd name="T9" fmla="*/ 3 h 4"/>
                    <a:gd name="T10" fmla="*/ 2 w 6"/>
                    <a:gd name="T11" fmla="*/ 2 h 4"/>
                    <a:gd name="T12" fmla="*/ 2 w 6"/>
                    <a:gd name="T13" fmla="*/ 2 h 4"/>
                    <a:gd name="T14" fmla="*/ 3 w 6"/>
                    <a:gd name="T15" fmla="*/ 1 h 4"/>
                    <a:gd name="T16" fmla="*/ 3 w 6"/>
                    <a:gd name="T17" fmla="*/ 1 h 4"/>
                    <a:gd name="T18" fmla="*/ 3 w 6"/>
                    <a:gd name="T19" fmla="*/ 1 h 4"/>
                    <a:gd name="T20" fmla="*/ 4 w 6"/>
                    <a:gd name="T21" fmla="*/ 0 h 4"/>
                    <a:gd name="T22" fmla="*/ 4 w 6"/>
                    <a:gd name="T23" fmla="*/ 0 h 4"/>
                    <a:gd name="T24" fmla="*/ 5 w 6"/>
                    <a:gd name="T25" fmla="*/ 0 h 4"/>
                    <a:gd name="T26" fmla="*/ 5 w 6"/>
                    <a:gd name="T27" fmla="*/ 1 h 4"/>
                    <a:gd name="T28" fmla="*/ 5 w 6"/>
                    <a:gd name="T29" fmla="*/ 1 h 4"/>
                    <a:gd name="T30" fmla="*/ 5 w 6"/>
                    <a:gd name="T31" fmla="*/ 1 h 4"/>
                    <a:gd name="T32" fmla="*/ 6 w 6"/>
                    <a:gd name="T33" fmla="*/ 1 h 4"/>
                    <a:gd name="T34" fmla="*/ 6 w 6"/>
                    <a:gd name="T35" fmla="*/ 1 h 4"/>
                    <a:gd name="T36" fmla="*/ 6 w 6"/>
                    <a:gd name="T37" fmla="*/ 1 h 4"/>
                    <a:gd name="T38" fmla="*/ 6 w 6"/>
                    <a:gd name="T39" fmla="*/ 0 h 4"/>
                    <a:gd name="T40" fmla="*/ 5 w 6"/>
                    <a:gd name="T41" fmla="*/ 0 h 4"/>
                    <a:gd name="T42" fmla="*/ 4 w 6"/>
                    <a:gd name="T43" fmla="*/ 0 h 4"/>
                    <a:gd name="T44" fmla="*/ 4 w 6"/>
                    <a:gd name="T45" fmla="*/ 0 h 4"/>
                    <a:gd name="T46" fmla="*/ 4 w 6"/>
                    <a:gd name="T47" fmla="*/ 0 h 4"/>
                    <a:gd name="T48" fmla="*/ 3 w 6"/>
                    <a:gd name="T49" fmla="*/ 0 h 4"/>
                    <a:gd name="T50" fmla="*/ 3 w 6"/>
                    <a:gd name="T51" fmla="*/ 1 h 4"/>
                    <a:gd name="T52" fmla="*/ 2 w 6"/>
                    <a:gd name="T53" fmla="*/ 2 h 4"/>
                    <a:gd name="T54" fmla="*/ 2 w 6"/>
                    <a:gd name="T55" fmla="*/ 2 h 4"/>
                    <a:gd name="T56" fmla="*/ 1 w 6"/>
                    <a:gd name="T57" fmla="*/ 3 h 4"/>
                    <a:gd name="T58" fmla="*/ 1 w 6"/>
                    <a:gd name="T59" fmla="*/ 3 h 4"/>
                    <a:gd name="T60" fmla="*/ 1 w 6"/>
                    <a:gd name="T61" fmla="*/ 3 h 4"/>
                    <a:gd name="T62" fmla="*/ 0 w 6"/>
                    <a:gd name="T63" fmla="*/ 4 h 4"/>
                    <a:gd name="T64" fmla="*/ 0 w 6"/>
                    <a:gd name="T65" fmla="*/ 4 h 4"/>
                    <a:gd name="T66" fmla="*/ 1 w 6"/>
                    <a:gd name="T6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4">
                      <a:moveTo>
                        <a:pt x="1" y="4"/>
                      </a:moveTo>
                      <a:lnTo>
                        <a:pt x="1" y="4"/>
                      </a:lnTo>
                      <a:lnTo>
                        <a:pt x="1" y="4"/>
                      </a:lnTo>
                      <a:lnTo>
                        <a:pt x="1" y="3"/>
                      </a:lnTo>
                      <a:lnTo>
                        <a:pt x="1" y="3"/>
                      </a:lnTo>
                      <a:lnTo>
                        <a:pt x="2" y="2"/>
                      </a:lnTo>
                      <a:lnTo>
                        <a:pt x="2" y="2"/>
                      </a:lnTo>
                      <a:lnTo>
                        <a:pt x="3" y="1"/>
                      </a:lnTo>
                      <a:lnTo>
                        <a:pt x="3" y="1"/>
                      </a:lnTo>
                      <a:lnTo>
                        <a:pt x="3" y="1"/>
                      </a:lnTo>
                      <a:lnTo>
                        <a:pt x="4" y="0"/>
                      </a:lnTo>
                      <a:lnTo>
                        <a:pt x="4" y="0"/>
                      </a:lnTo>
                      <a:lnTo>
                        <a:pt x="5" y="0"/>
                      </a:lnTo>
                      <a:lnTo>
                        <a:pt x="5" y="1"/>
                      </a:lnTo>
                      <a:lnTo>
                        <a:pt x="5" y="1"/>
                      </a:lnTo>
                      <a:lnTo>
                        <a:pt x="5" y="1"/>
                      </a:lnTo>
                      <a:lnTo>
                        <a:pt x="6" y="1"/>
                      </a:lnTo>
                      <a:lnTo>
                        <a:pt x="6" y="1"/>
                      </a:lnTo>
                      <a:lnTo>
                        <a:pt x="6" y="1"/>
                      </a:lnTo>
                      <a:lnTo>
                        <a:pt x="6" y="0"/>
                      </a:lnTo>
                      <a:lnTo>
                        <a:pt x="5" y="0"/>
                      </a:lnTo>
                      <a:lnTo>
                        <a:pt x="4" y="0"/>
                      </a:lnTo>
                      <a:lnTo>
                        <a:pt x="4" y="0"/>
                      </a:lnTo>
                      <a:lnTo>
                        <a:pt x="4" y="0"/>
                      </a:lnTo>
                      <a:lnTo>
                        <a:pt x="3" y="0"/>
                      </a:lnTo>
                      <a:lnTo>
                        <a:pt x="3" y="1"/>
                      </a:lnTo>
                      <a:lnTo>
                        <a:pt x="2" y="2"/>
                      </a:lnTo>
                      <a:lnTo>
                        <a:pt x="2" y="2"/>
                      </a:lnTo>
                      <a:lnTo>
                        <a:pt x="1" y="3"/>
                      </a:lnTo>
                      <a:lnTo>
                        <a:pt x="1" y="3"/>
                      </a:lnTo>
                      <a:lnTo>
                        <a:pt x="1" y="3"/>
                      </a:lnTo>
                      <a:lnTo>
                        <a:pt x="0" y="4"/>
                      </a:lnTo>
                      <a:lnTo>
                        <a:pt x="0" y="4"/>
                      </a:lnTo>
                      <a:lnTo>
                        <a:pt x="1"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59" name="Freeform 1295">
                  <a:extLst>
                    <a:ext uri="{FF2B5EF4-FFF2-40B4-BE49-F238E27FC236}">
                      <a16:creationId xmlns:a16="http://schemas.microsoft.com/office/drawing/2014/main" id="{7E2D7D6E-E6B6-47BB-9811-386B2D90FDEA}"/>
                    </a:ext>
                  </a:extLst>
                </p:cNvPr>
                <p:cNvSpPr>
                  <a:spLocks/>
                </p:cNvSpPr>
                <p:nvPr/>
              </p:nvSpPr>
              <p:spPr bwMode="auto">
                <a:xfrm>
                  <a:off x="3281" y="1486"/>
                  <a:ext cx="3" cy="1"/>
                </a:xfrm>
                <a:custGeom>
                  <a:avLst/>
                  <a:gdLst>
                    <a:gd name="T0" fmla="*/ 0 w 3"/>
                    <a:gd name="T1" fmla="*/ 1 h 1"/>
                    <a:gd name="T2" fmla="*/ 0 w 3"/>
                    <a:gd name="T3" fmla="*/ 1 h 1"/>
                    <a:gd name="T4" fmla="*/ 1 w 3"/>
                    <a:gd name="T5" fmla="*/ 0 h 1"/>
                    <a:gd name="T6" fmla="*/ 1 w 3"/>
                    <a:gd name="T7" fmla="*/ 0 h 1"/>
                    <a:gd name="T8" fmla="*/ 2 w 3"/>
                    <a:gd name="T9" fmla="*/ 0 h 1"/>
                    <a:gd name="T10" fmla="*/ 2 w 3"/>
                    <a:gd name="T11" fmla="*/ 0 h 1"/>
                    <a:gd name="T12" fmla="*/ 3 w 3"/>
                    <a:gd name="T13" fmla="*/ 0 h 1"/>
                    <a:gd name="T14" fmla="*/ 3 w 3"/>
                    <a:gd name="T15" fmla="*/ 0 h 1"/>
                    <a:gd name="T16" fmla="*/ 3 w 3"/>
                    <a:gd name="T17" fmla="*/ 0 h 1"/>
                    <a:gd name="T18" fmla="*/ 3 w 3"/>
                    <a:gd name="T19" fmla="*/ 0 h 1"/>
                    <a:gd name="T20" fmla="*/ 3 w 3"/>
                    <a:gd name="T21" fmla="*/ 0 h 1"/>
                    <a:gd name="T22" fmla="*/ 3 w 3"/>
                    <a:gd name="T23" fmla="*/ 0 h 1"/>
                    <a:gd name="T24" fmla="*/ 3 w 3"/>
                    <a:gd name="T25" fmla="*/ 0 h 1"/>
                    <a:gd name="T26" fmla="*/ 2 w 3"/>
                    <a:gd name="T27" fmla="*/ 0 h 1"/>
                    <a:gd name="T28" fmla="*/ 2 w 3"/>
                    <a:gd name="T29" fmla="*/ 0 h 1"/>
                    <a:gd name="T30" fmla="*/ 2 w 3"/>
                    <a:gd name="T31" fmla="*/ 0 h 1"/>
                    <a:gd name="T32" fmla="*/ 1 w 3"/>
                    <a:gd name="T33" fmla="*/ 0 h 1"/>
                    <a:gd name="T34" fmla="*/ 1 w 3"/>
                    <a:gd name="T35" fmla="*/ 0 h 1"/>
                    <a:gd name="T36" fmla="*/ 0 w 3"/>
                    <a:gd name="T37" fmla="*/ 1 h 1"/>
                    <a:gd name="T38" fmla="*/ 0 w 3"/>
                    <a:gd name="T39" fmla="*/ 1 h 1"/>
                    <a:gd name="T40" fmla="*/ 0 w 3"/>
                    <a:gd name="T41" fmla="*/ 1 h 1"/>
                    <a:gd name="T42" fmla="*/ 0 w 3"/>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1">
                      <a:moveTo>
                        <a:pt x="0" y="1"/>
                      </a:moveTo>
                      <a:lnTo>
                        <a:pt x="0" y="1"/>
                      </a:lnTo>
                      <a:lnTo>
                        <a:pt x="1" y="0"/>
                      </a:lnTo>
                      <a:lnTo>
                        <a:pt x="1" y="0"/>
                      </a:lnTo>
                      <a:lnTo>
                        <a:pt x="2" y="0"/>
                      </a:lnTo>
                      <a:lnTo>
                        <a:pt x="2" y="0"/>
                      </a:lnTo>
                      <a:lnTo>
                        <a:pt x="3" y="0"/>
                      </a:lnTo>
                      <a:lnTo>
                        <a:pt x="3" y="0"/>
                      </a:lnTo>
                      <a:lnTo>
                        <a:pt x="3" y="0"/>
                      </a:lnTo>
                      <a:lnTo>
                        <a:pt x="3" y="0"/>
                      </a:lnTo>
                      <a:lnTo>
                        <a:pt x="3" y="0"/>
                      </a:lnTo>
                      <a:lnTo>
                        <a:pt x="3" y="0"/>
                      </a:lnTo>
                      <a:lnTo>
                        <a:pt x="3" y="0"/>
                      </a:lnTo>
                      <a:lnTo>
                        <a:pt x="2" y="0"/>
                      </a:lnTo>
                      <a:lnTo>
                        <a:pt x="2" y="0"/>
                      </a:lnTo>
                      <a:lnTo>
                        <a:pt x="2" y="0"/>
                      </a:lnTo>
                      <a:lnTo>
                        <a:pt x="1" y="0"/>
                      </a:lnTo>
                      <a:lnTo>
                        <a:pt x="1" y="0"/>
                      </a:lnTo>
                      <a:lnTo>
                        <a:pt x="0" y="1"/>
                      </a:lnTo>
                      <a:lnTo>
                        <a:pt x="0" y="1"/>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60" name="Freeform 1296">
                  <a:extLst>
                    <a:ext uri="{FF2B5EF4-FFF2-40B4-BE49-F238E27FC236}">
                      <a16:creationId xmlns:a16="http://schemas.microsoft.com/office/drawing/2014/main" id="{675C286D-AA96-46D1-A4AB-B91E8B786CC8}"/>
                    </a:ext>
                  </a:extLst>
                </p:cNvPr>
                <p:cNvSpPr>
                  <a:spLocks/>
                </p:cNvSpPr>
                <p:nvPr/>
              </p:nvSpPr>
              <p:spPr bwMode="auto">
                <a:xfrm>
                  <a:off x="3281" y="1486"/>
                  <a:ext cx="3" cy="1"/>
                </a:xfrm>
                <a:custGeom>
                  <a:avLst/>
                  <a:gdLst>
                    <a:gd name="T0" fmla="*/ 0 w 3"/>
                    <a:gd name="T1" fmla="*/ 1 h 1"/>
                    <a:gd name="T2" fmla="*/ 0 w 3"/>
                    <a:gd name="T3" fmla="*/ 1 h 1"/>
                    <a:gd name="T4" fmla="*/ 1 w 3"/>
                    <a:gd name="T5" fmla="*/ 0 h 1"/>
                    <a:gd name="T6" fmla="*/ 1 w 3"/>
                    <a:gd name="T7" fmla="*/ 0 h 1"/>
                    <a:gd name="T8" fmla="*/ 2 w 3"/>
                    <a:gd name="T9" fmla="*/ 0 h 1"/>
                    <a:gd name="T10" fmla="*/ 2 w 3"/>
                    <a:gd name="T11" fmla="*/ 0 h 1"/>
                    <a:gd name="T12" fmla="*/ 3 w 3"/>
                    <a:gd name="T13" fmla="*/ 0 h 1"/>
                    <a:gd name="T14" fmla="*/ 3 w 3"/>
                    <a:gd name="T15" fmla="*/ 0 h 1"/>
                    <a:gd name="T16" fmla="*/ 3 w 3"/>
                    <a:gd name="T17" fmla="*/ 0 h 1"/>
                    <a:gd name="T18" fmla="*/ 3 w 3"/>
                    <a:gd name="T19" fmla="*/ 0 h 1"/>
                    <a:gd name="T20" fmla="*/ 3 w 3"/>
                    <a:gd name="T21" fmla="*/ 0 h 1"/>
                    <a:gd name="T22" fmla="*/ 3 w 3"/>
                    <a:gd name="T23" fmla="*/ 0 h 1"/>
                    <a:gd name="T24" fmla="*/ 3 w 3"/>
                    <a:gd name="T25" fmla="*/ 0 h 1"/>
                    <a:gd name="T26" fmla="*/ 2 w 3"/>
                    <a:gd name="T27" fmla="*/ 0 h 1"/>
                    <a:gd name="T28" fmla="*/ 2 w 3"/>
                    <a:gd name="T29" fmla="*/ 0 h 1"/>
                    <a:gd name="T30" fmla="*/ 2 w 3"/>
                    <a:gd name="T31" fmla="*/ 0 h 1"/>
                    <a:gd name="T32" fmla="*/ 1 w 3"/>
                    <a:gd name="T33" fmla="*/ 0 h 1"/>
                    <a:gd name="T34" fmla="*/ 1 w 3"/>
                    <a:gd name="T35" fmla="*/ 0 h 1"/>
                    <a:gd name="T36" fmla="*/ 0 w 3"/>
                    <a:gd name="T37" fmla="*/ 1 h 1"/>
                    <a:gd name="T38" fmla="*/ 0 w 3"/>
                    <a:gd name="T39" fmla="*/ 1 h 1"/>
                    <a:gd name="T40" fmla="*/ 0 w 3"/>
                    <a:gd name="T41" fmla="*/ 1 h 1"/>
                    <a:gd name="T42" fmla="*/ 0 w 3"/>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1">
                      <a:moveTo>
                        <a:pt x="0" y="1"/>
                      </a:moveTo>
                      <a:lnTo>
                        <a:pt x="0" y="1"/>
                      </a:lnTo>
                      <a:lnTo>
                        <a:pt x="1" y="0"/>
                      </a:lnTo>
                      <a:lnTo>
                        <a:pt x="1" y="0"/>
                      </a:lnTo>
                      <a:lnTo>
                        <a:pt x="2" y="0"/>
                      </a:lnTo>
                      <a:lnTo>
                        <a:pt x="2" y="0"/>
                      </a:lnTo>
                      <a:lnTo>
                        <a:pt x="3" y="0"/>
                      </a:lnTo>
                      <a:lnTo>
                        <a:pt x="3" y="0"/>
                      </a:lnTo>
                      <a:lnTo>
                        <a:pt x="3" y="0"/>
                      </a:lnTo>
                      <a:lnTo>
                        <a:pt x="3" y="0"/>
                      </a:lnTo>
                      <a:lnTo>
                        <a:pt x="3" y="0"/>
                      </a:lnTo>
                      <a:lnTo>
                        <a:pt x="3" y="0"/>
                      </a:lnTo>
                      <a:lnTo>
                        <a:pt x="3" y="0"/>
                      </a:lnTo>
                      <a:lnTo>
                        <a:pt x="2" y="0"/>
                      </a:lnTo>
                      <a:lnTo>
                        <a:pt x="2" y="0"/>
                      </a:lnTo>
                      <a:lnTo>
                        <a:pt x="2" y="0"/>
                      </a:lnTo>
                      <a:lnTo>
                        <a:pt x="1" y="0"/>
                      </a:lnTo>
                      <a:lnTo>
                        <a:pt x="1" y="0"/>
                      </a:lnTo>
                      <a:lnTo>
                        <a:pt x="0" y="1"/>
                      </a:lnTo>
                      <a:lnTo>
                        <a:pt x="0" y="1"/>
                      </a:lnTo>
                      <a:lnTo>
                        <a:pt x="0" y="1"/>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61" name="Freeform 1297">
                  <a:extLst>
                    <a:ext uri="{FF2B5EF4-FFF2-40B4-BE49-F238E27FC236}">
                      <a16:creationId xmlns:a16="http://schemas.microsoft.com/office/drawing/2014/main" id="{EA9EC5E5-B918-4A8C-B9F1-BED5D680C448}"/>
                    </a:ext>
                  </a:extLst>
                </p:cNvPr>
                <p:cNvSpPr>
                  <a:spLocks/>
                </p:cNvSpPr>
                <p:nvPr/>
              </p:nvSpPr>
              <p:spPr bwMode="auto">
                <a:xfrm>
                  <a:off x="3238" y="1484"/>
                  <a:ext cx="5" cy="3"/>
                </a:xfrm>
                <a:custGeom>
                  <a:avLst/>
                  <a:gdLst>
                    <a:gd name="T0" fmla="*/ 5 w 5"/>
                    <a:gd name="T1" fmla="*/ 2 h 3"/>
                    <a:gd name="T2" fmla="*/ 5 w 5"/>
                    <a:gd name="T3" fmla="*/ 2 h 3"/>
                    <a:gd name="T4" fmla="*/ 5 w 5"/>
                    <a:gd name="T5" fmla="*/ 2 h 3"/>
                    <a:gd name="T6" fmla="*/ 4 w 5"/>
                    <a:gd name="T7" fmla="*/ 1 h 3"/>
                    <a:gd name="T8" fmla="*/ 3 w 5"/>
                    <a:gd name="T9" fmla="*/ 0 h 3"/>
                    <a:gd name="T10" fmla="*/ 2 w 5"/>
                    <a:gd name="T11" fmla="*/ 0 h 3"/>
                    <a:gd name="T12" fmla="*/ 2 w 5"/>
                    <a:gd name="T13" fmla="*/ 0 h 3"/>
                    <a:gd name="T14" fmla="*/ 1 w 5"/>
                    <a:gd name="T15" fmla="*/ 0 h 3"/>
                    <a:gd name="T16" fmla="*/ 1 w 5"/>
                    <a:gd name="T17" fmla="*/ 0 h 3"/>
                    <a:gd name="T18" fmla="*/ 0 w 5"/>
                    <a:gd name="T19" fmla="*/ 0 h 3"/>
                    <a:gd name="T20" fmla="*/ 0 w 5"/>
                    <a:gd name="T21" fmla="*/ 0 h 3"/>
                    <a:gd name="T22" fmla="*/ 0 w 5"/>
                    <a:gd name="T23" fmla="*/ 0 h 3"/>
                    <a:gd name="T24" fmla="*/ 0 w 5"/>
                    <a:gd name="T25" fmla="*/ 0 h 3"/>
                    <a:gd name="T26" fmla="*/ 1 w 5"/>
                    <a:gd name="T27" fmla="*/ 1 h 3"/>
                    <a:gd name="T28" fmla="*/ 1 w 5"/>
                    <a:gd name="T29" fmla="*/ 1 h 3"/>
                    <a:gd name="T30" fmla="*/ 1 w 5"/>
                    <a:gd name="T31" fmla="*/ 1 h 3"/>
                    <a:gd name="T32" fmla="*/ 1 w 5"/>
                    <a:gd name="T33" fmla="*/ 1 h 3"/>
                    <a:gd name="T34" fmla="*/ 1 w 5"/>
                    <a:gd name="T35" fmla="*/ 0 h 3"/>
                    <a:gd name="T36" fmla="*/ 1 w 5"/>
                    <a:gd name="T37" fmla="*/ 0 h 3"/>
                    <a:gd name="T38" fmla="*/ 1 w 5"/>
                    <a:gd name="T39" fmla="*/ 0 h 3"/>
                    <a:gd name="T40" fmla="*/ 2 w 5"/>
                    <a:gd name="T41" fmla="*/ 0 h 3"/>
                    <a:gd name="T42" fmla="*/ 2 w 5"/>
                    <a:gd name="T43" fmla="*/ 0 h 3"/>
                    <a:gd name="T44" fmla="*/ 2 w 5"/>
                    <a:gd name="T45" fmla="*/ 0 h 3"/>
                    <a:gd name="T46" fmla="*/ 2 w 5"/>
                    <a:gd name="T47" fmla="*/ 0 h 3"/>
                    <a:gd name="T48" fmla="*/ 3 w 5"/>
                    <a:gd name="T49" fmla="*/ 1 h 3"/>
                    <a:gd name="T50" fmla="*/ 3 w 5"/>
                    <a:gd name="T51" fmla="*/ 1 h 3"/>
                    <a:gd name="T52" fmla="*/ 4 w 5"/>
                    <a:gd name="T53" fmla="*/ 2 h 3"/>
                    <a:gd name="T54" fmla="*/ 5 w 5"/>
                    <a:gd name="T55" fmla="*/ 3 h 3"/>
                    <a:gd name="T56" fmla="*/ 5 w 5"/>
                    <a:gd name="T57" fmla="*/ 3 h 3"/>
                    <a:gd name="T58" fmla="*/ 5 w 5"/>
                    <a:gd name="T5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3">
                      <a:moveTo>
                        <a:pt x="5" y="2"/>
                      </a:moveTo>
                      <a:lnTo>
                        <a:pt x="5" y="2"/>
                      </a:lnTo>
                      <a:lnTo>
                        <a:pt x="5" y="2"/>
                      </a:lnTo>
                      <a:lnTo>
                        <a:pt x="4" y="1"/>
                      </a:lnTo>
                      <a:lnTo>
                        <a:pt x="3" y="0"/>
                      </a:lnTo>
                      <a:lnTo>
                        <a:pt x="2" y="0"/>
                      </a:lnTo>
                      <a:lnTo>
                        <a:pt x="2" y="0"/>
                      </a:lnTo>
                      <a:lnTo>
                        <a:pt x="1" y="0"/>
                      </a:lnTo>
                      <a:lnTo>
                        <a:pt x="1" y="0"/>
                      </a:lnTo>
                      <a:lnTo>
                        <a:pt x="0" y="0"/>
                      </a:lnTo>
                      <a:lnTo>
                        <a:pt x="0" y="0"/>
                      </a:lnTo>
                      <a:lnTo>
                        <a:pt x="0" y="0"/>
                      </a:lnTo>
                      <a:lnTo>
                        <a:pt x="0" y="0"/>
                      </a:lnTo>
                      <a:lnTo>
                        <a:pt x="1" y="1"/>
                      </a:lnTo>
                      <a:lnTo>
                        <a:pt x="1" y="1"/>
                      </a:lnTo>
                      <a:lnTo>
                        <a:pt x="1" y="1"/>
                      </a:lnTo>
                      <a:lnTo>
                        <a:pt x="1" y="1"/>
                      </a:lnTo>
                      <a:lnTo>
                        <a:pt x="1" y="0"/>
                      </a:lnTo>
                      <a:lnTo>
                        <a:pt x="1" y="0"/>
                      </a:lnTo>
                      <a:lnTo>
                        <a:pt x="1" y="0"/>
                      </a:lnTo>
                      <a:lnTo>
                        <a:pt x="2" y="0"/>
                      </a:lnTo>
                      <a:lnTo>
                        <a:pt x="2" y="0"/>
                      </a:lnTo>
                      <a:lnTo>
                        <a:pt x="2" y="0"/>
                      </a:lnTo>
                      <a:lnTo>
                        <a:pt x="2" y="0"/>
                      </a:lnTo>
                      <a:lnTo>
                        <a:pt x="3" y="1"/>
                      </a:lnTo>
                      <a:lnTo>
                        <a:pt x="3" y="1"/>
                      </a:lnTo>
                      <a:lnTo>
                        <a:pt x="4" y="2"/>
                      </a:lnTo>
                      <a:lnTo>
                        <a:pt x="5" y="3"/>
                      </a:lnTo>
                      <a:lnTo>
                        <a:pt x="5" y="3"/>
                      </a:ln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62" name="Freeform 1298">
                  <a:extLst>
                    <a:ext uri="{FF2B5EF4-FFF2-40B4-BE49-F238E27FC236}">
                      <a16:creationId xmlns:a16="http://schemas.microsoft.com/office/drawing/2014/main" id="{4F36254E-2BC5-4710-8578-DABD1FCED49B}"/>
                    </a:ext>
                  </a:extLst>
                </p:cNvPr>
                <p:cNvSpPr>
                  <a:spLocks/>
                </p:cNvSpPr>
                <p:nvPr/>
              </p:nvSpPr>
              <p:spPr bwMode="auto">
                <a:xfrm>
                  <a:off x="3238" y="1484"/>
                  <a:ext cx="5" cy="3"/>
                </a:xfrm>
                <a:custGeom>
                  <a:avLst/>
                  <a:gdLst>
                    <a:gd name="T0" fmla="*/ 5 w 5"/>
                    <a:gd name="T1" fmla="*/ 2 h 3"/>
                    <a:gd name="T2" fmla="*/ 5 w 5"/>
                    <a:gd name="T3" fmla="*/ 2 h 3"/>
                    <a:gd name="T4" fmla="*/ 5 w 5"/>
                    <a:gd name="T5" fmla="*/ 2 h 3"/>
                    <a:gd name="T6" fmla="*/ 4 w 5"/>
                    <a:gd name="T7" fmla="*/ 1 h 3"/>
                    <a:gd name="T8" fmla="*/ 3 w 5"/>
                    <a:gd name="T9" fmla="*/ 0 h 3"/>
                    <a:gd name="T10" fmla="*/ 2 w 5"/>
                    <a:gd name="T11" fmla="*/ 0 h 3"/>
                    <a:gd name="T12" fmla="*/ 2 w 5"/>
                    <a:gd name="T13" fmla="*/ 0 h 3"/>
                    <a:gd name="T14" fmla="*/ 1 w 5"/>
                    <a:gd name="T15" fmla="*/ 0 h 3"/>
                    <a:gd name="T16" fmla="*/ 1 w 5"/>
                    <a:gd name="T17" fmla="*/ 0 h 3"/>
                    <a:gd name="T18" fmla="*/ 0 w 5"/>
                    <a:gd name="T19" fmla="*/ 0 h 3"/>
                    <a:gd name="T20" fmla="*/ 0 w 5"/>
                    <a:gd name="T21" fmla="*/ 0 h 3"/>
                    <a:gd name="T22" fmla="*/ 0 w 5"/>
                    <a:gd name="T23" fmla="*/ 0 h 3"/>
                    <a:gd name="T24" fmla="*/ 0 w 5"/>
                    <a:gd name="T25" fmla="*/ 0 h 3"/>
                    <a:gd name="T26" fmla="*/ 1 w 5"/>
                    <a:gd name="T27" fmla="*/ 1 h 3"/>
                    <a:gd name="T28" fmla="*/ 1 w 5"/>
                    <a:gd name="T29" fmla="*/ 1 h 3"/>
                    <a:gd name="T30" fmla="*/ 1 w 5"/>
                    <a:gd name="T31" fmla="*/ 1 h 3"/>
                    <a:gd name="T32" fmla="*/ 1 w 5"/>
                    <a:gd name="T33" fmla="*/ 1 h 3"/>
                    <a:gd name="T34" fmla="*/ 1 w 5"/>
                    <a:gd name="T35" fmla="*/ 0 h 3"/>
                    <a:gd name="T36" fmla="*/ 1 w 5"/>
                    <a:gd name="T37" fmla="*/ 0 h 3"/>
                    <a:gd name="T38" fmla="*/ 1 w 5"/>
                    <a:gd name="T39" fmla="*/ 0 h 3"/>
                    <a:gd name="T40" fmla="*/ 2 w 5"/>
                    <a:gd name="T41" fmla="*/ 0 h 3"/>
                    <a:gd name="T42" fmla="*/ 2 w 5"/>
                    <a:gd name="T43" fmla="*/ 0 h 3"/>
                    <a:gd name="T44" fmla="*/ 2 w 5"/>
                    <a:gd name="T45" fmla="*/ 0 h 3"/>
                    <a:gd name="T46" fmla="*/ 2 w 5"/>
                    <a:gd name="T47" fmla="*/ 0 h 3"/>
                    <a:gd name="T48" fmla="*/ 3 w 5"/>
                    <a:gd name="T49" fmla="*/ 1 h 3"/>
                    <a:gd name="T50" fmla="*/ 3 w 5"/>
                    <a:gd name="T51" fmla="*/ 1 h 3"/>
                    <a:gd name="T52" fmla="*/ 4 w 5"/>
                    <a:gd name="T53" fmla="*/ 2 h 3"/>
                    <a:gd name="T54" fmla="*/ 5 w 5"/>
                    <a:gd name="T55" fmla="*/ 3 h 3"/>
                    <a:gd name="T56" fmla="*/ 5 w 5"/>
                    <a:gd name="T57" fmla="*/ 3 h 3"/>
                    <a:gd name="T58" fmla="*/ 5 w 5"/>
                    <a:gd name="T5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3">
                      <a:moveTo>
                        <a:pt x="5" y="2"/>
                      </a:moveTo>
                      <a:lnTo>
                        <a:pt x="5" y="2"/>
                      </a:lnTo>
                      <a:lnTo>
                        <a:pt x="5" y="2"/>
                      </a:lnTo>
                      <a:lnTo>
                        <a:pt x="4" y="1"/>
                      </a:lnTo>
                      <a:lnTo>
                        <a:pt x="3" y="0"/>
                      </a:lnTo>
                      <a:lnTo>
                        <a:pt x="2" y="0"/>
                      </a:lnTo>
                      <a:lnTo>
                        <a:pt x="2" y="0"/>
                      </a:lnTo>
                      <a:lnTo>
                        <a:pt x="1" y="0"/>
                      </a:lnTo>
                      <a:lnTo>
                        <a:pt x="1" y="0"/>
                      </a:lnTo>
                      <a:lnTo>
                        <a:pt x="0" y="0"/>
                      </a:lnTo>
                      <a:lnTo>
                        <a:pt x="0" y="0"/>
                      </a:lnTo>
                      <a:lnTo>
                        <a:pt x="0" y="0"/>
                      </a:lnTo>
                      <a:lnTo>
                        <a:pt x="0" y="0"/>
                      </a:lnTo>
                      <a:lnTo>
                        <a:pt x="1" y="1"/>
                      </a:lnTo>
                      <a:lnTo>
                        <a:pt x="1" y="1"/>
                      </a:lnTo>
                      <a:lnTo>
                        <a:pt x="1" y="1"/>
                      </a:lnTo>
                      <a:lnTo>
                        <a:pt x="1" y="1"/>
                      </a:lnTo>
                      <a:lnTo>
                        <a:pt x="1" y="0"/>
                      </a:lnTo>
                      <a:lnTo>
                        <a:pt x="1" y="0"/>
                      </a:lnTo>
                      <a:lnTo>
                        <a:pt x="1" y="0"/>
                      </a:lnTo>
                      <a:lnTo>
                        <a:pt x="2" y="0"/>
                      </a:lnTo>
                      <a:lnTo>
                        <a:pt x="2" y="0"/>
                      </a:lnTo>
                      <a:lnTo>
                        <a:pt x="2" y="0"/>
                      </a:lnTo>
                      <a:lnTo>
                        <a:pt x="2" y="0"/>
                      </a:lnTo>
                      <a:lnTo>
                        <a:pt x="3" y="1"/>
                      </a:lnTo>
                      <a:lnTo>
                        <a:pt x="3" y="1"/>
                      </a:lnTo>
                      <a:lnTo>
                        <a:pt x="4" y="2"/>
                      </a:lnTo>
                      <a:lnTo>
                        <a:pt x="5" y="3"/>
                      </a:lnTo>
                      <a:lnTo>
                        <a:pt x="5" y="3"/>
                      </a:lnTo>
                      <a:lnTo>
                        <a:pt x="5"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63" name="Freeform 1299">
                  <a:extLst>
                    <a:ext uri="{FF2B5EF4-FFF2-40B4-BE49-F238E27FC236}">
                      <a16:creationId xmlns:a16="http://schemas.microsoft.com/office/drawing/2014/main" id="{EE2D8F7D-9E78-4DD3-B0F8-A0114E259CA5}"/>
                    </a:ext>
                  </a:extLst>
                </p:cNvPr>
                <p:cNvSpPr>
                  <a:spLocks/>
                </p:cNvSpPr>
                <p:nvPr/>
              </p:nvSpPr>
              <p:spPr bwMode="auto">
                <a:xfrm>
                  <a:off x="3258" y="1443"/>
                  <a:ext cx="1" cy="5"/>
                </a:xfrm>
                <a:custGeom>
                  <a:avLst/>
                  <a:gdLst>
                    <a:gd name="T0" fmla="*/ 0 w 1"/>
                    <a:gd name="T1" fmla="*/ 5 h 5"/>
                    <a:gd name="T2" fmla="*/ 0 w 1"/>
                    <a:gd name="T3" fmla="*/ 5 h 5"/>
                    <a:gd name="T4" fmla="*/ 1 w 1"/>
                    <a:gd name="T5" fmla="*/ 4 h 5"/>
                    <a:gd name="T6" fmla="*/ 1 w 1"/>
                    <a:gd name="T7" fmla="*/ 3 h 5"/>
                    <a:gd name="T8" fmla="*/ 1 w 1"/>
                    <a:gd name="T9" fmla="*/ 3 h 5"/>
                    <a:gd name="T10" fmla="*/ 1 w 1"/>
                    <a:gd name="T11" fmla="*/ 1 h 5"/>
                    <a:gd name="T12" fmla="*/ 1 w 1"/>
                    <a:gd name="T13" fmla="*/ 0 h 5"/>
                    <a:gd name="T14" fmla="*/ 1 w 1"/>
                    <a:gd name="T15" fmla="*/ 0 h 5"/>
                    <a:gd name="T16" fmla="*/ 1 w 1"/>
                    <a:gd name="T17" fmla="*/ 0 h 5"/>
                    <a:gd name="T18" fmla="*/ 0 w 1"/>
                    <a:gd name="T19" fmla="*/ 0 h 5"/>
                    <a:gd name="T20" fmla="*/ 0 w 1"/>
                    <a:gd name="T21" fmla="*/ 0 h 5"/>
                    <a:gd name="T22" fmla="*/ 1 w 1"/>
                    <a:gd name="T23" fmla="*/ 1 h 5"/>
                    <a:gd name="T24" fmla="*/ 1 w 1"/>
                    <a:gd name="T25" fmla="*/ 3 h 5"/>
                    <a:gd name="T26" fmla="*/ 1 w 1"/>
                    <a:gd name="T27" fmla="*/ 4 h 5"/>
                    <a:gd name="T28" fmla="*/ 0 w 1"/>
                    <a:gd name="T29" fmla="*/ 5 h 5"/>
                    <a:gd name="T30" fmla="*/ 0 w 1"/>
                    <a:gd name="T31" fmla="*/ 5 h 5"/>
                    <a:gd name="T32" fmla="*/ 0 w 1"/>
                    <a:gd name="T33" fmla="*/ 5 h 5"/>
                    <a:gd name="T34" fmla="*/ 0 w 1"/>
                    <a:gd name="T3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5">
                      <a:moveTo>
                        <a:pt x="0" y="5"/>
                      </a:moveTo>
                      <a:lnTo>
                        <a:pt x="0" y="5"/>
                      </a:lnTo>
                      <a:lnTo>
                        <a:pt x="1" y="4"/>
                      </a:lnTo>
                      <a:lnTo>
                        <a:pt x="1" y="3"/>
                      </a:lnTo>
                      <a:lnTo>
                        <a:pt x="1" y="3"/>
                      </a:lnTo>
                      <a:lnTo>
                        <a:pt x="1" y="1"/>
                      </a:lnTo>
                      <a:lnTo>
                        <a:pt x="1" y="0"/>
                      </a:lnTo>
                      <a:lnTo>
                        <a:pt x="1" y="0"/>
                      </a:lnTo>
                      <a:lnTo>
                        <a:pt x="1" y="0"/>
                      </a:lnTo>
                      <a:lnTo>
                        <a:pt x="0" y="0"/>
                      </a:lnTo>
                      <a:lnTo>
                        <a:pt x="0" y="0"/>
                      </a:lnTo>
                      <a:lnTo>
                        <a:pt x="1" y="1"/>
                      </a:lnTo>
                      <a:lnTo>
                        <a:pt x="1" y="3"/>
                      </a:lnTo>
                      <a:lnTo>
                        <a:pt x="1" y="4"/>
                      </a:lnTo>
                      <a:lnTo>
                        <a:pt x="0" y="5"/>
                      </a:lnTo>
                      <a:lnTo>
                        <a:pt x="0" y="5"/>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64" name="Freeform 1300">
                  <a:extLst>
                    <a:ext uri="{FF2B5EF4-FFF2-40B4-BE49-F238E27FC236}">
                      <a16:creationId xmlns:a16="http://schemas.microsoft.com/office/drawing/2014/main" id="{9BFD26D5-E3EA-4628-AB4E-160CB8731AE0}"/>
                    </a:ext>
                  </a:extLst>
                </p:cNvPr>
                <p:cNvSpPr>
                  <a:spLocks/>
                </p:cNvSpPr>
                <p:nvPr/>
              </p:nvSpPr>
              <p:spPr bwMode="auto">
                <a:xfrm>
                  <a:off x="3258" y="1443"/>
                  <a:ext cx="1" cy="5"/>
                </a:xfrm>
                <a:custGeom>
                  <a:avLst/>
                  <a:gdLst>
                    <a:gd name="T0" fmla="*/ 0 w 1"/>
                    <a:gd name="T1" fmla="*/ 5 h 5"/>
                    <a:gd name="T2" fmla="*/ 0 w 1"/>
                    <a:gd name="T3" fmla="*/ 5 h 5"/>
                    <a:gd name="T4" fmla="*/ 1 w 1"/>
                    <a:gd name="T5" fmla="*/ 4 h 5"/>
                    <a:gd name="T6" fmla="*/ 1 w 1"/>
                    <a:gd name="T7" fmla="*/ 3 h 5"/>
                    <a:gd name="T8" fmla="*/ 1 w 1"/>
                    <a:gd name="T9" fmla="*/ 3 h 5"/>
                    <a:gd name="T10" fmla="*/ 1 w 1"/>
                    <a:gd name="T11" fmla="*/ 1 h 5"/>
                    <a:gd name="T12" fmla="*/ 1 w 1"/>
                    <a:gd name="T13" fmla="*/ 0 h 5"/>
                    <a:gd name="T14" fmla="*/ 1 w 1"/>
                    <a:gd name="T15" fmla="*/ 0 h 5"/>
                    <a:gd name="T16" fmla="*/ 1 w 1"/>
                    <a:gd name="T17" fmla="*/ 0 h 5"/>
                    <a:gd name="T18" fmla="*/ 0 w 1"/>
                    <a:gd name="T19" fmla="*/ 0 h 5"/>
                    <a:gd name="T20" fmla="*/ 0 w 1"/>
                    <a:gd name="T21" fmla="*/ 0 h 5"/>
                    <a:gd name="T22" fmla="*/ 1 w 1"/>
                    <a:gd name="T23" fmla="*/ 1 h 5"/>
                    <a:gd name="T24" fmla="*/ 1 w 1"/>
                    <a:gd name="T25" fmla="*/ 3 h 5"/>
                    <a:gd name="T26" fmla="*/ 1 w 1"/>
                    <a:gd name="T27" fmla="*/ 4 h 5"/>
                    <a:gd name="T28" fmla="*/ 0 w 1"/>
                    <a:gd name="T29" fmla="*/ 5 h 5"/>
                    <a:gd name="T30" fmla="*/ 0 w 1"/>
                    <a:gd name="T31" fmla="*/ 5 h 5"/>
                    <a:gd name="T32" fmla="*/ 0 w 1"/>
                    <a:gd name="T33" fmla="*/ 5 h 5"/>
                    <a:gd name="T34" fmla="*/ 0 w 1"/>
                    <a:gd name="T3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5">
                      <a:moveTo>
                        <a:pt x="0" y="5"/>
                      </a:moveTo>
                      <a:lnTo>
                        <a:pt x="0" y="5"/>
                      </a:lnTo>
                      <a:lnTo>
                        <a:pt x="1" y="4"/>
                      </a:lnTo>
                      <a:lnTo>
                        <a:pt x="1" y="3"/>
                      </a:lnTo>
                      <a:lnTo>
                        <a:pt x="1" y="3"/>
                      </a:lnTo>
                      <a:lnTo>
                        <a:pt x="1" y="1"/>
                      </a:lnTo>
                      <a:lnTo>
                        <a:pt x="1" y="0"/>
                      </a:lnTo>
                      <a:lnTo>
                        <a:pt x="1" y="0"/>
                      </a:lnTo>
                      <a:lnTo>
                        <a:pt x="1" y="0"/>
                      </a:lnTo>
                      <a:lnTo>
                        <a:pt x="0" y="0"/>
                      </a:lnTo>
                      <a:lnTo>
                        <a:pt x="0" y="0"/>
                      </a:lnTo>
                      <a:lnTo>
                        <a:pt x="1" y="1"/>
                      </a:lnTo>
                      <a:lnTo>
                        <a:pt x="1" y="3"/>
                      </a:lnTo>
                      <a:lnTo>
                        <a:pt x="1" y="4"/>
                      </a:lnTo>
                      <a:lnTo>
                        <a:pt x="0" y="5"/>
                      </a:lnTo>
                      <a:lnTo>
                        <a:pt x="0" y="5"/>
                      </a:lnTo>
                      <a:lnTo>
                        <a:pt x="0" y="5"/>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65" name="Freeform 1301">
                  <a:extLst>
                    <a:ext uri="{FF2B5EF4-FFF2-40B4-BE49-F238E27FC236}">
                      <a16:creationId xmlns:a16="http://schemas.microsoft.com/office/drawing/2014/main" id="{3665E288-8E70-414E-83F2-963284A6DC54}"/>
                    </a:ext>
                  </a:extLst>
                </p:cNvPr>
                <p:cNvSpPr>
                  <a:spLocks/>
                </p:cNvSpPr>
                <p:nvPr/>
              </p:nvSpPr>
              <p:spPr bwMode="auto">
                <a:xfrm>
                  <a:off x="3266" y="1436"/>
                  <a:ext cx="2" cy="14"/>
                </a:xfrm>
                <a:custGeom>
                  <a:avLst/>
                  <a:gdLst>
                    <a:gd name="T0" fmla="*/ 2 w 2"/>
                    <a:gd name="T1" fmla="*/ 14 h 14"/>
                    <a:gd name="T2" fmla="*/ 2 w 2"/>
                    <a:gd name="T3" fmla="*/ 14 h 14"/>
                    <a:gd name="T4" fmla="*/ 2 w 2"/>
                    <a:gd name="T5" fmla="*/ 14 h 14"/>
                    <a:gd name="T6" fmla="*/ 1 w 2"/>
                    <a:gd name="T7" fmla="*/ 13 h 14"/>
                    <a:gd name="T8" fmla="*/ 1 w 2"/>
                    <a:gd name="T9" fmla="*/ 13 h 14"/>
                    <a:gd name="T10" fmla="*/ 1 w 2"/>
                    <a:gd name="T11" fmla="*/ 11 h 14"/>
                    <a:gd name="T12" fmla="*/ 1 w 2"/>
                    <a:gd name="T13" fmla="*/ 11 h 14"/>
                    <a:gd name="T14" fmla="*/ 1 w 2"/>
                    <a:gd name="T15" fmla="*/ 9 h 14"/>
                    <a:gd name="T16" fmla="*/ 1 w 2"/>
                    <a:gd name="T17" fmla="*/ 8 h 14"/>
                    <a:gd name="T18" fmla="*/ 1 w 2"/>
                    <a:gd name="T19" fmla="*/ 8 h 14"/>
                    <a:gd name="T20" fmla="*/ 1 w 2"/>
                    <a:gd name="T21" fmla="*/ 6 h 14"/>
                    <a:gd name="T22" fmla="*/ 1 w 2"/>
                    <a:gd name="T23" fmla="*/ 4 h 14"/>
                    <a:gd name="T24" fmla="*/ 1 w 2"/>
                    <a:gd name="T25" fmla="*/ 2 h 14"/>
                    <a:gd name="T26" fmla="*/ 2 w 2"/>
                    <a:gd name="T27" fmla="*/ 0 h 14"/>
                    <a:gd name="T28" fmla="*/ 2 w 2"/>
                    <a:gd name="T29" fmla="*/ 0 h 14"/>
                    <a:gd name="T30" fmla="*/ 2 w 2"/>
                    <a:gd name="T31" fmla="*/ 0 h 14"/>
                    <a:gd name="T32" fmla="*/ 2 w 2"/>
                    <a:gd name="T33" fmla="*/ 0 h 14"/>
                    <a:gd name="T34" fmla="*/ 1 w 2"/>
                    <a:gd name="T35" fmla="*/ 2 h 14"/>
                    <a:gd name="T36" fmla="*/ 1 w 2"/>
                    <a:gd name="T37" fmla="*/ 4 h 14"/>
                    <a:gd name="T38" fmla="*/ 0 w 2"/>
                    <a:gd name="T39" fmla="*/ 8 h 14"/>
                    <a:gd name="T40" fmla="*/ 0 w 2"/>
                    <a:gd name="T41" fmla="*/ 8 h 14"/>
                    <a:gd name="T42" fmla="*/ 0 w 2"/>
                    <a:gd name="T43" fmla="*/ 10 h 14"/>
                    <a:gd name="T44" fmla="*/ 1 w 2"/>
                    <a:gd name="T45" fmla="*/ 12 h 14"/>
                    <a:gd name="T46" fmla="*/ 1 w 2"/>
                    <a:gd name="T47" fmla="*/ 12 h 14"/>
                    <a:gd name="T48" fmla="*/ 1 w 2"/>
                    <a:gd name="T49" fmla="*/ 13 h 14"/>
                    <a:gd name="T50" fmla="*/ 1 w 2"/>
                    <a:gd name="T51" fmla="*/ 13 h 14"/>
                    <a:gd name="T52" fmla="*/ 1 w 2"/>
                    <a:gd name="T53" fmla="*/ 13 h 14"/>
                    <a:gd name="T54" fmla="*/ 1 w 2"/>
                    <a:gd name="T55" fmla="*/ 14 h 14"/>
                    <a:gd name="T56" fmla="*/ 1 w 2"/>
                    <a:gd name="T57" fmla="*/ 14 h 14"/>
                    <a:gd name="T58" fmla="*/ 1 w 2"/>
                    <a:gd name="T59" fmla="*/ 14 h 14"/>
                    <a:gd name="T60" fmla="*/ 2 w 2"/>
                    <a:gd name="T61" fmla="*/ 14 h 14"/>
                    <a:gd name="T62" fmla="*/ 2 w 2"/>
                    <a:gd name="T6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14">
                      <a:moveTo>
                        <a:pt x="2" y="14"/>
                      </a:moveTo>
                      <a:lnTo>
                        <a:pt x="2" y="14"/>
                      </a:lnTo>
                      <a:lnTo>
                        <a:pt x="2" y="14"/>
                      </a:lnTo>
                      <a:lnTo>
                        <a:pt x="1" y="13"/>
                      </a:lnTo>
                      <a:lnTo>
                        <a:pt x="1" y="13"/>
                      </a:lnTo>
                      <a:lnTo>
                        <a:pt x="1" y="11"/>
                      </a:lnTo>
                      <a:lnTo>
                        <a:pt x="1" y="11"/>
                      </a:lnTo>
                      <a:lnTo>
                        <a:pt x="1" y="9"/>
                      </a:lnTo>
                      <a:lnTo>
                        <a:pt x="1" y="8"/>
                      </a:lnTo>
                      <a:lnTo>
                        <a:pt x="1" y="8"/>
                      </a:lnTo>
                      <a:lnTo>
                        <a:pt x="1" y="6"/>
                      </a:lnTo>
                      <a:lnTo>
                        <a:pt x="1" y="4"/>
                      </a:lnTo>
                      <a:lnTo>
                        <a:pt x="1" y="2"/>
                      </a:lnTo>
                      <a:lnTo>
                        <a:pt x="2" y="0"/>
                      </a:lnTo>
                      <a:lnTo>
                        <a:pt x="2" y="0"/>
                      </a:lnTo>
                      <a:lnTo>
                        <a:pt x="2" y="0"/>
                      </a:lnTo>
                      <a:lnTo>
                        <a:pt x="2" y="0"/>
                      </a:lnTo>
                      <a:lnTo>
                        <a:pt x="1" y="2"/>
                      </a:lnTo>
                      <a:lnTo>
                        <a:pt x="1" y="4"/>
                      </a:lnTo>
                      <a:lnTo>
                        <a:pt x="0" y="8"/>
                      </a:lnTo>
                      <a:lnTo>
                        <a:pt x="0" y="8"/>
                      </a:lnTo>
                      <a:lnTo>
                        <a:pt x="0" y="10"/>
                      </a:lnTo>
                      <a:lnTo>
                        <a:pt x="1" y="12"/>
                      </a:lnTo>
                      <a:lnTo>
                        <a:pt x="1" y="12"/>
                      </a:lnTo>
                      <a:lnTo>
                        <a:pt x="1" y="13"/>
                      </a:lnTo>
                      <a:lnTo>
                        <a:pt x="1" y="13"/>
                      </a:lnTo>
                      <a:lnTo>
                        <a:pt x="1" y="13"/>
                      </a:lnTo>
                      <a:lnTo>
                        <a:pt x="1" y="14"/>
                      </a:lnTo>
                      <a:lnTo>
                        <a:pt x="1" y="14"/>
                      </a:lnTo>
                      <a:lnTo>
                        <a:pt x="1" y="14"/>
                      </a:lnTo>
                      <a:lnTo>
                        <a:pt x="2" y="14"/>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66" name="Freeform 1302">
                  <a:extLst>
                    <a:ext uri="{FF2B5EF4-FFF2-40B4-BE49-F238E27FC236}">
                      <a16:creationId xmlns:a16="http://schemas.microsoft.com/office/drawing/2014/main" id="{A76FE90E-91B7-45D4-B5B1-323BB6D80042}"/>
                    </a:ext>
                  </a:extLst>
                </p:cNvPr>
                <p:cNvSpPr>
                  <a:spLocks/>
                </p:cNvSpPr>
                <p:nvPr/>
              </p:nvSpPr>
              <p:spPr bwMode="auto">
                <a:xfrm>
                  <a:off x="3266" y="1436"/>
                  <a:ext cx="2" cy="14"/>
                </a:xfrm>
                <a:custGeom>
                  <a:avLst/>
                  <a:gdLst>
                    <a:gd name="T0" fmla="*/ 2 w 2"/>
                    <a:gd name="T1" fmla="*/ 14 h 14"/>
                    <a:gd name="T2" fmla="*/ 2 w 2"/>
                    <a:gd name="T3" fmla="*/ 14 h 14"/>
                    <a:gd name="T4" fmla="*/ 2 w 2"/>
                    <a:gd name="T5" fmla="*/ 14 h 14"/>
                    <a:gd name="T6" fmla="*/ 1 w 2"/>
                    <a:gd name="T7" fmla="*/ 13 h 14"/>
                    <a:gd name="T8" fmla="*/ 1 w 2"/>
                    <a:gd name="T9" fmla="*/ 13 h 14"/>
                    <a:gd name="T10" fmla="*/ 1 w 2"/>
                    <a:gd name="T11" fmla="*/ 11 h 14"/>
                    <a:gd name="T12" fmla="*/ 1 w 2"/>
                    <a:gd name="T13" fmla="*/ 11 h 14"/>
                    <a:gd name="T14" fmla="*/ 1 w 2"/>
                    <a:gd name="T15" fmla="*/ 9 h 14"/>
                    <a:gd name="T16" fmla="*/ 1 w 2"/>
                    <a:gd name="T17" fmla="*/ 8 h 14"/>
                    <a:gd name="T18" fmla="*/ 1 w 2"/>
                    <a:gd name="T19" fmla="*/ 8 h 14"/>
                    <a:gd name="T20" fmla="*/ 1 w 2"/>
                    <a:gd name="T21" fmla="*/ 6 h 14"/>
                    <a:gd name="T22" fmla="*/ 1 w 2"/>
                    <a:gd name="T23" fmla="*/ 4 h 14"/>
                    <a:gd name="T24" fmla="*/ 1 w 2"/>
                    <a:gd name="T25" fmla="*/ 2 h 14"/>
                    <a:gd name="T26" fmla="*/ 2 w 2"/>
                    <a:gd name="T27" fmla="*/ 0 h 14"/>
                    <a:gd name="T28" fmla="*/ 2 w 2"/>
                    <a:gd name="T29" fmla="*/ 0 h 14"/>
                    <a:gd name="T30" fmla="*/ 2 w 2"/>
                    <a:gd name="T31" fmla="*/ 0 h 14"/>
                    <a:gd name="T32" fmla="*/ 2 w 2"/>
                    <a:gd name="T33" fmla="*/ 0 h 14"/>
                    <a:gd name="T34" fmla="*/ 1 w 2"/>
                    <a:gd name="T35" fmla="*/ 2 h 14"/>
                    <a:gd name="T36" fmla="*/ 1 w 2"/>
                    <a:gd name="T37" fmla="*/ 4 h 14"/>
                    <a:gd name="T38" fmla="*/ 0 w 2"/>
                    <a:gd name="T39" fmla="*/ 8 h 14"/>
                    <a:gd name="T40" fmla="*/ 0 w 2"/>
                    <a:gd name="T41" fmla="*/ 8 h 14"/>
                    <a:gd name="T42" fmla="*/ 0 w 2"/>
                    <a:gd name="T43" fmla="*/ 10 h 14"/>
                    <a:gd name="T44" fmla="*/ 1 w 2"/>
                    <a:gd name="T45" fmla="*/ 12 h 14"/>
                    <a:gd name="T46" fmla="*/ 1 w 2"/>
                    <a:gd name="T47" fmla="*/ 12 h 14"/>
                    <a:gd name="T48" fmla="*/ 1 w 2"/>
                    <a:gd name="T49" fmla="*/ 13 h 14"/>
                    <a:gd name="T50" fmla="*/ 1 w 2"/>
                    <a:gd name="T51" fmla="*/ 13 h 14"/>
                    <a:gd name="T52" fmla="*/ 1 w 2"/>
                    <a:gd name="T53" fmla="*/ 13 h 14"/>
                    <a:gd name="T54" fmla="*/ 1 w 2"/>
                    <a:gd name="T55" fmla="*/ 14 h 14"/>
                    <a:gd name="T56" fmla="*/ 1 w 2"/>
                    <a:gd name="T57" fmla="*/ 14 h 14"/>
                    <a:gd name="T58" fmla="*/ 1 w 2"/>
                    <a:gd name="T59" fmla="*/ 14 h 14"/>
                    <a:gd name="T60" fmla="*/ 2 w 2"/>
                    <a:gd name="T61" fmla="*/ 14 h 14"/>
                    <a:gd name="T62" fmla="*/ 2 w 2"/>
                    <a:gd name="T6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14">
                      <a:moveTo>
                        <a:pt x="2" y="14"/>
                      </a:moveTo>
                      <a:lnTo>
                        <a:pt x="2" y="14"/>
                      </a:lnTo>
                      <a:lnTo>
                        <a:pt x="2" y="14"/>
                      </a:lnTo>
                      <a:lnTo>
                        <a:pt x="1" y="13"/>
                      </a:lnTo>
                      <a:lnTo>
                        <a:pt x="1" y="13"/>
                      </a:lnTo>
                      <a:lnTo>
                        <a:pt x="1" y="11"/>
                      </a:lnTo>
                      <a:lnTo>
                        <a:pt x="1" y="11"/>
                      </a:lnTo>
                      <a:lnTo>
                        <a:pt x="1" y="9"/>
                      </a:lnTo>
                      <a:lnTo>
                        <a:pt x="1" y="8"/>
                      </a:lnTo>
                      <a:lnTo>
                        <a:pt x="1" y="8"/>
                      </a:lnTo>
                      <a:lnTo>
                        <a:pt x="1" y="6"/>
                      </a:lnTo>
                      <a:lnTo>
                        <a:pt x="1" y="4"/>
                      </a:lnTo>
                      <a:lnTo>
                        <a:pt x="1" y="2"/>
                      </a:lnTo>
                      <a:lnTo>
                        <a:pt x="2" y="0"/>
                      </a:lnTo>
                      <a:lnTo>
                        <a:pt x="2" y="0"/>
                      </a:lnTo>
                      <a:lnTo>
                        <a:pt x="2" y="0"/>
                      </a:lnTo>
                      <a:lnTo>
                        <a:pt x="2" y="0"/>
                      </a:lnTo>
                      <a:lnTo>
                        <a:pt x="1" y="2"/>
                      </a:lnTo>
                      <a:lnTo>
                        <a:pt x="1" y="4"/>
                      </a:lnTo>
                      <a:lnTo>
                        <a:pt x="0" y="8"/>
                      </a:lnTo>
                      <a:lnTo>
                        <a:pt x="0" y="8"/>
                      </a:lnTo>
                      <a:lnTo>
                        <a:pt x="0" y="10"/>
                      </a:lnTo>
                      <a:lnTo>
                        <a:pt x="1" y="12"/>
                      </a:lnTo>
                      <a:lnTo>
                        <a:pt x="1" y="12"/>
                      </a:lnTo>
                      <a:lnTo>
                        <a:pt x="1" y="13"/>
                      </a:lnTo>
                      <a:lnTo>
                        <a:pt x="1" y="13"/>
                      </a:lnTo>
                      <a:lnTo>
                        <a:pt x="1" y="13"/>
                      </a:lnTo>
                      <a:lnTo>
                        <a:pt x="1" y="14"/>
                      </a:lnTo>
                      <a:lnTo>
                        <a:pt x="1" y="14"/>
                      </a:lnTo>
                      <a:lnTo>
                        <a:pt x="1" y="14"/>
                      </a:lnTo>
                      <a:lnTo>
                        <a:pt x="2" y="14"/>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67" name="Freeform 1303">
                  <a:extLst>
                    <a:ext uri="{FF2B5EF4-FFF2-40B4-BE49-F238E27FC236}">
                      <a16:creationId xmlns:a16="http://schemas.microsoft.com/office/drawing/2014/main" id="{FFD9C11D-9144-4F22-9D7E-C74D8E507DC5}"/>
                    </a:ext>
                  </a:extLst>
                </p:cNvPr>
                <p:cNvSpPr>
                  <a:spLocks/>
                </p:cNvSpPr>
                <p:nvPr/>
              </p:nvSpPr>
              <p:spPr bwMode="auto">
                <a:xfrm>
                  <a:off x="3266" y="1439"/>
                  <a:ext cx="3" cy="6"/>
                </a:xfrm>
                <a:custGeom>
                  <a:avLst/>
                  <a:gdLst>
                    <a:gd name="T0" fmla="*/ 1 w 3"/>
                    <a:gd name="T1" fmla="*/ 6 h 6"/>
                    <a:gd name="T2" fmla="*/ 1 w 3"/>
                    <a:gd name="T3" fmla="*/ 6 h 6"/>
                    <a:gd name="T4" fmla="*/ 2 w 3"/>
                    <a:gd name="T5" fmla="*/ 5 h 6"/>
                    <a:gd name="T6" fmla="*/ 2 w 3"/>
                    <a:gd name="T7" fmla="*/ 4 h 6"/>
                    <a:gd name="T8" fmla="*/ 2 w 3"/>
                    <a:gd name="T9" fmla="*/ 4 h 6"/>
                    <a:gd name="T10" fmla="*/ 3 w 3"/>
                    <a:gd name="T11" fmla="*/ 2 h 6"/>
                    <a:gd name="T12" fmla="*/ 3 w 3"/>
                    <a:gd name="T13" fmla="*/ 0 h 6"/>
                    <a:gd name="T14" fmla="*/ 3 w 3"/>
                    <a:gd name="T15" fmla="*/ 0 h 6"/>
                    <a:gd name="T16" fmla="*/ 3 w 3"/>
                    <a:gd name="T17" fmla="*/ 0 h 6"/>
                    <a:gd name="T18" fmla="*/ 3 w 3"/>
                    <a:gd name="T19" fmla="*/ 0 h 6"/>
                    <a:gd name="T20" fmla="*/ 3 w 3"/>
                    <a:gd name="T21" fmla="*/ 0 h 6"/>
                    <a:gd name="T22" fmla="*/ 2 w 3"/>
                    <a:gd name="T23" fmla="*/ 2 h 6"/>
                    <a:gd name="T24" fmla="*/ 2 w 3"/>
                    <a:gd name="T25" fmla="*/ 4 h 6"/>
                    <a:gd name="T26" fmla="*/ 2 w 3"/>
                    <a:gd name="T27" fmla="*/ 4 h 6"/>
                    <a:gd name="T28" fmla="*/ 1 w 3"/>
                    <a:gd name="T29" fmla="*/ 4 h 6"/>
                    <a:gd name="T30" fmla="*/ 1 w 3"/>
                    <a:gd name="T31" fmla="*/ 5 h 6"/>
                    <a:gd name="T32" fmla="*/ 1 w 3"/>
                    <a:gd name="T33" fmla="*/ 5 h 6"/>
                    <a:gd name="T34" fmla="*/ 1 w 3"/>
                    <a:gd name="T35" fmla="*/ 6 h 6"/>
                    <a:gd name="T36" fmla="*/ 0 w 3"/>
                    <a:gd name="T37" fmla="*/ 6 h 6"/>
                    <a:gd name="T38" fmla="*/ 0 w 3"/>
                    <a:gd name="T39" fmla="*/ 6 h 6"/>
                    <a:gd name="T40" fmla="*/ 0 w 3"/>
                    <a:gd name="T41" fmla="*/ 6 h 6"/>
                    <a:gd name="T42" fmla="*/ 1 w 3"/>
                    <a:gd name="T4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
                      <a:moveTo>
                        <a:pt x="1" y="6"/>
                      </a:moveTo>
                      <a:lnTo>
                        <a:pt x="1" y="6"/>
                      </a:lnTo>
                      <a:lnTo>
                        <a:pt x="2" y="5"/>
                      </a:lnTo>
                      <a:lnTo>
                        <a:pt x="2" y="4"/>
                      </a:lnTo>
                      <a:lnTo>
                        <a:pt x="2" y="4"/>
                      </a:lnTo>
                      <a:lnTo>
                        <a:pt x="3" y="2"/>
                      </a:lnTo>
                      <a:lnTo>
                        <a:pt x="3" y="0"/>
                      </a:lnTo>
                      <a:lnTo>
                        <a:pt x="3" y="0"/>
                      </a:lnTo>
                      <a:lnTo>
                        <a:pt x="3" y="0"/>
                      </a:lnTo>
                      <a:lnTo>
                        <a:pt x="3" y="0"/>
                      </a:lnTo>
                      <a:lnTo>
                        <a:pt x="3" y="0"/>
                      </a:lnTo>
                      <a:lnTo>
                        <a:pt x="2" y="2"/>
                      </a:lnTo>
                      <a:lnTo>
                        <a:pt x="2" y="4"/>
                      </a:lnTo>
                      <a:lnTo>
                        <a:pt x="2" y="4"/>
                      </a:lnTo>
                      <a:lnTo>
                        <a:pt x="1" y="4"/>
                      </a:lnTo>
                      <a:lnTo>
                        <a:pt x="1" y="5"/>
                      </a:lnTo>
                      <a:lnTo>
                        <a:pt x="1" y="5"/>
                      </a:lnTo>
                      <a:lnTo>
                        <a:pt x="1" y="6"/>
                      </a:lnTo>
                      <a:lnTo>
                        <a:pt x="0" y="6"/>
                      </a:lnTo>
                      <a:lnTo>
                        <a:pt x="0" y="6"/>
                      </a:lnTo>
                      <a:lnTo>
                        <a:pt x="0" y="6"/>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68" name="Freeform 1304">
                  <a:extLst>
                    <a:ext uri="{FF2B5EF4-FFF2-40B4-BE49-F238E27FC236}">
                      <a16:creationId xmlns:a16="http://schemas.microsoft.com/office/drawing/2014/main" id="{26970D5C-185E-4C4E-ADAB-9B73903C71C1}"/>
                    </a:ext>
                  </a:extLst>
                </p:cNvPr>
                <p:cNvSpPr>
                  <a:spLocks/>
                </p:cNvSpPr>
                <p:nvPr/>
              </p:nvSpPr>
              <p:spPr bwMode="auto">
                <a:xfrm>
                  <a:off x="3266" y="1439"/>
                  <a:ext cx="3" cy="6"/>
                </a:xfrm>
                <a:custGeom>
                  <a:avLst/>
                  <a:gdLst>
                    <a:gd name="T0" fmla="*/ 1 w 3"/>
                    <a:gd name="T1" fmla="*/ 6 h 6"/>
                    <a:gd name="T2" fmla="*/ 1 w 3"/>
                    <a:gd name="T3" fmla="*/ 6 h 6"/>
                    <a:gd name="T4" fmla="*/ 2 w 3"/>
                    <a:gd name="T5" fmla="*/ 5 h 6"/>
                    <a:gd name="T6" fmla="*/ 2 w 3"/>
                    <a:gd name="T7" fmla="*/ 4 h 6"/>
                    <a:gd name="T8" fmla="*/ 2 w 3"/>
                    <a:gd name="T9" fmla="*/ 4 h 6"/>
                    <a:gd name="T10" fmla="*/ 3 w 3"/>
                    <a:gd name="T11" fmla="*/ 2 h 6"/>
                    <a:gd name="T12" fmla="*/ 3 w 3"/>
                    <a:gd name="T13" fmla="*/ 0 h 6"/>
                    <a:gd name="T14" fmla="*/ 3 w 3"/>
                    <a:gd name="T15" fmla="*/ 0 h 6"/>
                    <a:gd name="T16" fmla="*/ 3 w 3"/>
                    <a:gd name="T17" fmla="*/ 0 h 6"/>
                    <a:gd name="T18" fmla="*/ 3 w 3"/>
                    <a:gd name="T19" fmla="*/ 0 h 6"/>
                    <a:gd name="T20" fmla="*/ 3 w 3"/>
                    <a:gd name="T21" fmla="*/ 0 h 6"/>
                    <a:gd name="T22" fmla="*/ 2 w 3"/>
                    <a:gd name="T23" fmla="*/ 2 h 6"/>
                    <a:gd name="T24" fmla="*/ 2 w 3"/>
                    <a:gd name="T25" fmla="*/ 4 h 6"/>
                    <a:gd name="T26" fmla="*/ 2 w 3"/>
                    <a:gd name="T27" fmla="*/ 4 h 6"/>
                    <a:gd name="T28" fmla="*/ 1 w 3"/>
                    <a:gd name="T29" fmla="*/ 4 h 6"/>
                    <a:gd name="T30" fmla="*/ 1 w 3"/>
                    <a:gd name="T31" fmla="*/ 5 h 6"/>
                    <a:gd name="T32" fmla="*/ 1 w 3"/>
                    <a:gd name="T33" fmla="*/ 5 h 6"/>
                    <a:gd name="T34" fmla="*/ 1 w 3"/>
                    <a:gd name="T35" fmla="*/ 6 h 6"/>
                    <a:gd name="T36" fmla="*/ 0 w 3"/>
                    <a:gd name="T37" fmla="*/ 6 h 6"/>
                    <a:gd name="T38" fmla="*/ 0 w 3"/>
                    <a:gd name="T39" fmla="*/ 6 h 6"/>
                    <a:gd name="T40" fmla="*/ 0 w 3"/>
                    <a:gd name="T41" fmla="*/ 6 h 6"/>
                    <a:gd name="T42" fmla="*/ 1 w 3"/>
                    <a:gd name="T4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
                      <a:moveTo>
                        <a:pt x="1" y="6"/>
                      </a:moveTo>
                      <a:lnTo>
                        <a:pt x="1" y="6"/>
                      </a:lnTo>
                      <a:lnTo>
                        <a:pt x="2" y="5"/>
                      </a:lnTo>
                      <a:lnTo>
                        <a:pt x="2" y="4"/>
                      </a:lnTo>
                      <a:lnTo>
                        <a:pt x="2" y="4"/>
                      </a:lnTo>
                      <a:lnTo>
                        <a:pt x="3" y="2"/>
                      </a:lnTo>
                      <a:lnTo>
                        <a:pt x="3" y="0"/>
                      </a:lnTo>
                      <a:lnTo>
                        <a:pt x="3" y="0"/>
                      </a:lnTo>
                      <a:lnTo>
                        <a:pt x="3" y="0"/>
                      </a:lnTo>
                      <a:lnTo>
                        <a:pt x="3" y="0"/>
                      </a:lnTo>
                      <a:lnTo>
                        <a:pt x="3" y="0"/>
                      </a:lnTo>
                      <a:lnTo>
                        <a:pt x="2" y="2"/>
                      </a:lnTo>
                      <a:lnTo>
                        <a:pt x="2" y="4"/>
                      </a:lnTo>
                      <a:lnTo>
                        <a:pt x="2" y="4"/>
                      </a:lnTo>
                      <a:lnTo>
                        <a:pt x="1" y="4"/>
                      </a:lnTo>
                      <a:lnTo>
                        <a:pt x="1" y="5"/>
                      </a:lnTo>
                      <a:lnTo>
                        <a:pt x="1" y="5"/>
                      </a:lnTo>
                      <a:lnTo>
                        <a:pt x="1" y="6"/>
                      </a:lnTo>
                      <a:lnTo>
                        <a:pt x="0" y="6"/>
                      </a:lnTo>
                      <a:lnTo>
                        <a:pt x="0" y="6"/>
                      </a:lnTo>
                      <a:lnTo>
                        <a:pt x="0" y="6"/>
                      </a:lnTo>
                      <a:lnTo>
                        <a:pt x="1"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69" name="Freeform 1305">
                  <a:extLst>
                    <a:ext uri="{FF2B5EF4-FFF2-40B4-BE49-F238E27FC236}">
                      <a16:creationId xmlns:a16="http://schemas.microsoft.com/office/drawing/2014/main" id="{5D0DCAAE-281F-47F9-A2DA-4C4E8E8E32CF}"/>
                    </a:ext>
                  </a:extLst>
                </p:cNvPr>
                <p:cNvSpPr>
                  <a:spLocks/>
                </p:cNvSpPr>
                <p:nvPr/>
              </p:nvSpPr>
              <p:spPr bwMode="auto">
                <a:xfrm>
                  <a:off x="3259" y="1436"/>
                  <a:ext cx="1" cy="8"/>
                </a:xfrm>
                <a:custGeom>
                  <a:avLst/>
                  <a:gdLst>
                    <a:gd name="T0" fmla="*/ 0 w 1"/>
                    <a:gd name="T1" fmla="*/ 8 h 8"/>
                    <a:gd name="T2" fmla="*/ 0 w 1"/>
                    <a:gd name="T3" fmla="*/ 8 h 8"/>
                    <a:gd name="T4" fmla="*/ 0 w 1"/>
                    <a:gd name="T5" fmla="*/ 8 h 8"/>
                    <a:gd name="T6" fmla="*/ 1 w 1"/>
                    <a:gd name="T7" fmla="*/ 7 h 8"/>
                    <a:gd name="T8" fmla="*/ 1 w 1"/>
                    <a:gd name="T9" fmla="*/ 5 h 8"/>
                    <a:gd name="T10" fmla="*/ 1 w 1"/>
                    <a:gd name="T11" fmla="*/ 5 h 8"/>
                    <a:gd name="T12" fmla="*/ 1 w 1"/>
                    <a:gd name="T13" fmla="*/ 3 h 8"/>
                    <a:gd name="T14" fmla="*/ 1 w 1"/>
                    <a:gd name="T15" fmla="*/ 0 h 8"/>
                    <a:gd name="T16" fmla="*/ 1 w 1"/>
                    <a:gd name="T17" fmla="*/ 0 h 8"/>
                    <a:gd name="T18" fmla="*/ 1 w 1"/>
                    <a:gd name="T19" fmla="*/ 0 h 8"/>
                    <a:gd name="T20" fmla="*/ 1 w 1"/>
                    <a:gd name="T21" fmla="*/ 0 h 8"/>
                    <a:gd name="T22" fmla="*/ 1 w 1"/>
                    <a:gd name="T23" fmla="*/ 5 h 8"/>
                    <a:gd name="T24" fmla="*/ 1 w 1"/>
                    <a:gd name="T25" fmla="*/ 6 h 8"/>
                    <a:gd name="T26" fmla="*/ 0 w 1"/>
                    <a:gd name="T27" fmla="*/ 8 h 8"/>
                    <a:gd name="T28" fmla="*/ 0 w 1"/>
                    <a:gd name="T29" fmla="*/ 8 h 8"/>
                    <a:gd name="T30" fmla="*/ 0 w 1"/>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8">
                      <a:moveTo>
                        <a:pt x="0" y="8"/>
                      </a:moveTo>
                      <a:lnTo>
                        <a:pt x="0" y="8"/>
                      </a:lnTo>
                      <a:lnTo>
                        <a:pt x="0" y="8"/>
                      </a:lnTo>
                      <a:lnTo>
                        <a:pt x="1" y="7"/>
                      </a:lnTo>
                      <a:lnTo>
                        <a:pt x="1" y="5"/>
                      </a:lnTo>
                      <a:lnTo>
                        <a:pt x="1" y="5"/>
                      </a:lnTo>
                      <a:lnTo>
                        <a:pt x="1" y="3"/>
                      </a:lnTo>
                      <a:lnTo>
                        <a:pt x="1" y="0"/>
                      </a:lnTo>
                      <a:lnTo>
                        <a:pt x="1" y="0"/>
                      </a:lnTo>
                      <a:lnTo>
                        <a:pt x="1" y="0"/>
                      </a:lnTo>
                      <a:lnTo>
                        <a:pt x="1" y="0"/>
                      </a:lnTo>
                      <a:lnTo>
                        <a:pt x="1" y="5"/>
                      </a:lnTo>
                      <a:lnTo>
                        <a:pt x="1" y="6"/>
                      </a:lnTo>
                      <a:lnTo>
                        <a:pt x="0" y="8"/>
                      </a:lnTo>
                      <a:lnTo>
                        <a:pt x="0"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70" name="Freeform 1306">
                  <a:extLst>
                    <a:ext uri="{FF2B5EF4-FFF2-40B4-BE49-F238E27FC236}">
                      <a16:creationId xmlns:a16="http://schemas.microsoft.com/office/drawing/2014/main" id="{A5F0AAAB-C9ED-44A2-AFA0-6A7DBDD18167}"/>
                    </a:ext>
                  </a:extLst>
                </p:cNvPr>
                <p:cNvSpPr>
                  <a:spLocks/>
                </p:cNvSpPr>
                <p:nvPr/>
              </p:nvSpPr>
              <p:spPr bwMode="auto">
                <a:xfrm>
                  <a:off x="3259" y="1436"/>
                  <a:ext cx="1" cy="8"/>
                </a:xfrm>
                <a:custGeom>
                  <a:avLst/>
                  <a:gdLst>
                    <a:gd name="T0" fmla="*/ 0 w 1"/>
                    <a:gd name="T1" fmla="*/ 8 h 8"/>
                    <a:gd name="T2" fmla="*/ 0 w 1"/>
                    <a:gd name="T3" fmla="*/ 8 h 8"/>
                    <a:gd name="T4" fmla="*/ 0 w 1"/>
                    <a:gd name="T5" fmla="*/ 8 h 8"/>
                    <a:gd name="T6" fmla="*/ 1 w 1"/>
                    <a:gd name="T7" fmla="*/ 7 h 8"/>
                    <a:gd name="T8" fmla="*/ 1 w 1"/>
                    <a:gd name="T9" fmla="*/ 5 h 8"/>
                    <a:gd name="T10" fmla="*/ 1 w 1"/>
                    <a:gd name="T11" fmla="*/ 5 h 8"/>
                    <a:gd name="T12" fmla="*/ 1 w 1"/>
                    <a:gd name="T13" fmla="*/ 3 h 8"/>
                    <a:gd name="T14" fmla="*/ 1 w 1"/>
                    <a:gd name="T15" fmla="*/ 0 h 8"/>
                    <a:gd name="T16" fmla="*/ 1 w 1"/>
                    <a:gd name="T17" fmla="*/ 0 h 8"/>
                    <a:gd name="T18" fmla="*/ 1 w 1"/>
                    <a:gd name="T19" fmla="*/ 0 h 8"/>
                    <a:gd name="T20" fmla="*/ 1 w 1"/>
                    <a:gd name="T21" fmla="*/ 0 h 8"/>
                    <a:gd name="T22" fmla="*/ 1 w 1"/>
                    <a:gd name="T23" fmla="*/ 5 h 8"/>
                    <a:gd name="T24" fmla="*/ 1 w 1"/>
                    <a:gd name="T25" fmla="*/ 6 h 8"/>
                    <a:gd name="T26" fmla="*/ 0 w 1"/>
                    <a:gd name="T27" fmla="*/ 8 h 8"/>
                    <a:gd name="T28" fmla="*/ 0 w 1"/>
                    <a:gd name="T29" fmla="*/ 8 h 8"/>
                    <a:gd name="T30" fmla="*/ 0 w 1"/>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8">
                      <a:moveTo>
                        <a:pt x="0" y="8"/>
                      </a:moveTo>
                      <a:lnTo>
                        <a:pt x="0" y="8"/>
                      </a:lnTo>
                      <a:lnTo>
                        <a:pt x="0" y="8"/>
                      </a:lnTo>
                      <a:lnTo>
                        <a:pt x="1" y="7"/>
                      </a:lnTo>
                      <a:lnTo>
                        <a:pt x="1" y="5"/>
                      </a:lnTo>
                      <a:lnTo>
                        <a:pt x="1" y="5"/>
                      </a:lnTo>
                      <a:lnTo>
                        <a:pt x="1" y="3"/>
                      </a:lnTo>
                      <a:lnTo>
                        <a:pt x="1" y="0"/>
                      </a:lnTo>
                      <a:lnTo>
                        <a:pt x="1" y="0"/>
                      </a:lnTo>
                      <a:lnTo>
                        <a:pt x="1" y="0"/>
                      </a:lnTo>
                      <a:lnTo>
                        <a:pt x="1" y="0"/>
                      </a:lnTo>
                      <a:lnTo>
                        <a:pt x="1" y="5"/>
                      </a:lnTo>
                      <a:lnTo>
                        <a:pt x="1" y="6"/>
                      </a:lnTo>
                      <a:lnTo>
                        <a:pt x="0" y="8"/>
                      </a:lnTo>
                      <a:lnTo>
                        <a:pt x="0" y="8"/>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71" name="Freeform 1307">
                  <a:extLst>
                    <a:ext uri="{FF2B5EF4-FFF2-40B4-BE49-F238E27FC236}">
                      <a16:creationId xmlns:a16="http://schemas.microsoft.com/office/drawing/2014/main" id="{E797F740-E6B6-49D5-A11A-FC271D450EA5}"/>
                    </a:ext>
                  </a:extLst>
                </p:cNvPr>
                <p:cNvSpPr>
                  <a:spLocks/>
                </p:cNvSpPr>
                <p:nvPr/>
              </p:nvSpPr>
              <p:spPr bwMode="auto">
                <a:xfrm>
                  <a:off x="3249" y="1440"/>
                  <a:ext cx="4" cy="11"/>
                </a:xfrm>
                <a:custGeom>
                  <a:avLst/>
                  <a:gdLst>
                    <a:gd name="T0" fmla="*/ 4 w 4"/>
                    <a:gd name="T1" fmla="*/ 10 h 11"/>
                    <a:gd name="T2" fmla="*/ 4 w 4"/>
                    <a:gd name="T3" fmla="*/ 10 h 11"/>
                    <a:gd name="T4" fmla="*/ 4 w 4"/>
                    <a:gd name="T5" fmla="*/ 10 h 11"/>
                    <a:gd name="T6" fmla="*/ 4 w 4"/>
                    <a:gd name="T7" fmla="*/ 10 h 11"/>
                    <a:gd name="T8" fmla="*/ 3 w 4"/>
                    <a:gd name="T9" fmla="*/ 9 h 11"/>
                    <a:gd name="T10" fmla="*/ 3 w 4"/>
                    <a:gd name="T11" fmla="*/ 9 h 11"/>
                    <a:gd name="T12" fmla="*/ 2 w 4"/>
                    <a:gd name="T13" fmla="*/ 7 h 11"/>
                    <a:gd name="T14" fmla="*/ 1 w 4"/>
                    <a:gd name="T15" fmla="*/ 6 h 11"/>
                    <a:gd name="T16" fmla="*/ 1 w 4"/>
                    <a:gd name="T17" fmla="*/ 6 h 11"/>
                    <a:gd name="T18" fmla="*/ 1 w 4"/>
                    <a:gd name="T19" fmla="*/ 5 h 11"/>
                    <a:gd name="T20" fmla="*/ 1 w 4"/>
                    <a:gd name="T21" fmla="*/ 3 h 11"/>
                    <a:gd name="T22" fmla="*/ 0 w 4"/>
                    <a:gd name="T23" fmla="*/ 0 h 11"/>
                    <a:gd name="T24" fmla="*/ 0 w 4"/>
                    <a:gd name="T25" fmla="*/ 0 h 11"/>
                    <a:gd name="T26" fmla="*/ 0 w 4"/>
                    <a:gd name="T27" fmla="*/ 0 h 11"/>
                    <a:gd name="T28" fmla="*/ 0 w 4"/>
                    <a:gd name="T29" fmla="*/ 0 h 11"/>
                    <a:gd name="T30" fmla="*/ 0 w 4"/>
                    <a:gd name="T31" fmla="*/ 4 h 11"/>
                    <a:gd name="T32" fmla="*/ 1 w 4"/>
                    <a:gd name="T33" fmla="*/ 5 h 11"/>
                    <a:gd name="T34" fmla="*/ 1 w 4"/>
                    <a:gd name="T35" fmla="*/ 7 h 11"/>
                    <a:gd name="T36" fmla="*/ 1 w 4"/>
                    <a:gd name="T37" fmla="*/ 7 h 11"/>
                    <a:gd name="T38" fmla="*/ 2 w 4"/>
                    <a:gd name="T39" fmla="*/ 8 h 11"/>
                    <a:gd name="T40" fmla="*/ 3 w 4"/>
                    <a:gd name="T41" fmla="*/ 9 h 11"/>
                    <a:gd name="T42" fmla="*/ 3 w 4"/>
                    <a:gd name="T43" fmla="*/ 9 h 11"/>
                    <a:gd name="T44" fmla="*/ 3 w 4"/>
                    <a:gd name="T45" fmla="*/ 10 h 11"/>
                    <a:gd name="T46" fmla="*/ 4 w 4"/>
                    <a:gd name="T47" fmla="*/ 10 h 11"/>
                    <a:gd name="T48" fmla="*/ 4 w 4"/>
                    <a:gd name="T49" fmla="*/ 11 h 11"/>
                    <a:gd name="T50" fmla="*/ 4 w 4"/>
                    <a:gd name="T51" fmla="*/ 11 h 11"/>
                    <a:gd name="T52" fmla="*/ 4 w 4"/>
                    <a:gd name="T53" fmla="*/ 10 h 11"/>
                    <a:gd name="T54" fmla="*/ 4 w 4"/>
                    <a:gd name="T55" fmla="*/ 10 h 11"/>
                    <a:gd name="T56" fmla="*/ 4 w 4"/>
                    <a:gd name="T57" fmla="*/ 10 h 11"/>
                    <a:gd name="T58" fmla="*/ 4 w 4"/>
                    <a:gd name="T59" fmla="*/ 10 h 11"/>
                    <a:gd name="T60" fmla="*/ 4 w 4"/>
                    <a:gd name="T61" fmla="*/ 10 h 11"/>
                    <a:gd name="T62" fmla="*/ 4 w 4"/>
                    <a:gd name="T6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 h="11">
                      <a:moveTo>
                        <a:pt x="4" y="10"/>
                      </a:moveTo>
                      <a:lnTo>
                        <a:pt x="4" y="10"/>
                      </a:lnTo>
                      <a:lnTo>
                        <a:pt x="4" y="10"/>
                      </a:lnTo>
                      <a:lnTo>
                        <a:pt x="4" y="10"/>
                      </a:lnTo>
                      <a:lnTo>
                        <a:pt x="3" y="9"/>
                      </a:lnTo>
                      <a:lnTo>
                        <a:pt x="3" y="9"/>
                      </a:lnTo>
                      <a:lnTo>
                        <a:pt x="2" y="7"/>
                      </a:lnTo>
                      <a:lnTo>
                        <a:pt x="1" y="6"/>
                      </a:lnTo>
                      <a:lnTo>
                        <a:pt x="1" y="6"/>
                      </a:lnTo>
                      <a:lnTo>
                        <a:pt x="1" y="5"/>
                      </a:lnTo>
                      <a:lnTo>
                        <a:pt x="1" y="3"/>
                      </a:lnTo>
                      <a:lnTo>
                        <a:pt x="0" y="0"/>
                      </a:lnTo>
                      <a:lnTo>
                        <a:pt x="0" y="0"/>
                      </a:lnTo>
                      <a:lnTo>
                        <a:pt x="0" y="0"/>
                      </a:lnTo>
                      <a:lnTo>
                        <a:pt x="0" y="0"/>
                      </a:lnTo>
                      <a:lnTo>
                        <a:pt x="0" y="4"/>
                      </a:lnTo>
                      <a:lnTo>
                        <a:pt x="1" y="5"/>
                      </a:lnTo>
                      <a:lnTo>
                        <a:pt x="1" y="7"/>
                      </a:lnTo>
                      <a:lnTo>
                        <a:pt x="1" y="7"/>
                      </a:lnTo>
                      <a:lnTo>
                        <a:pt x="2" y="8"/>
                      </a:lnTo>
                      <a:lnTo>
                        <a:pt x="3" y="9"/>
                      </a:lnTo>
                      <a:lnTo>
                        <a:pt x="3" y="9"/>
                      </a:lnTo>
                      <a:lnTo>
                        <a:pt x="3" y="10"/>
                      </a:lnTo>
                      <a:lnTo>
                        <a:pt x="4" y="10"/>
                      </a:lnTo>
                      <a:lnTo>
                        <a:pt x="4" y="11"/>
                      </a:lnTo>
                      <a:lnTo>
                        <a:pt x="4" y="11"/>
                      </a:lnTo>
                      <a:lnTo>
                        <a:pt x="4" y="10"/>
                      </a:lnTo>
                      <a:lnTo>
                        <a:pt x="4" y="10"/>
                      </a:lnTo>
                      <a:lnTo>
                        <a:pt x="4" y="10"/>
                      </a:lnTo>
                      <a:lnTo>
                        <a:pt x="4" y="10"/>
                      </a:lnTo>
                      <a:lnTo>
                        <a:pt x="4" y="10"/>
                      </a:lnTo>
                      <a:lnTo>
                        <a:pt x="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72" name="Freeform 1308">
                  <a:extLst>
                    <a:ext uri="{FF2B5EF4-FFF2-40B4-BE49-F238E27FC236}">
                      <a16:creationId xmlns:a16="http://schemas.microsoft.com/office/drawing/2014/main" id="{E0E68EB5-656E-4F04-B357-D14F7B6982EB}"/>
                    </a:ext>
                  </a:extLst>
                </p:cNvPr>
                <p:cNvSpPr>
                  <a:spLocks/>
                </p:cNvSpPr>
                <p:nvPr/>
              </p:nvSpPr>
              <p:spPr bwMode="auto">
                <a:xfrm>
                  <a:off x="3249" y="1440"/>
                  <a:ext cx="4" cy="11"/>
                </a:xfrm>
                <a:custGeom>
                  <a:avLst/>
                  <a:gdLst>
                    <a:gd name="T0" fmla="*/ 4 w 4"/>
                    <a:gd name="T1" fmla="*/ 10 h 11"/>
                    <a:gd name="T2" fmla="*/ 4 w 4"/>
                    <a:gd name="T3" fmla="*/ 10 h 11"/>
                    <a:gd name="T4" fmla="*/ 4 w 4"/>
                    <a:gd name="T5" fmla="*/ 10 h 11"/>
                    <a:gd name="T6" fmla="*/ 4 w 4"/>
                    <a:gd name="T7" fmla="*/ 10 h 11"/>
                    <a:gd name="T8" fmla="*/ 3 w 4"/>
                    <a:gd name="T9" fmla="*/ 9 h 11"/>
                    <a:gd name="T10" fmla="*/ 3 w 4"/>
                    <a:gd name="T11" fmla="*/ 9 h 11"/>
                    <a:gd name="T12" fmla="*/ 2 w 4"/>
                    <a:gd name="T13" fmla="*/ 7 h 11"/>
                    <a:gd name="T14" fmla="*/ 1 w 4"/>
                    <a:gd name="T15" fmla="*/ 6 h 11"/>
                    <a:gd name="T16" fmla="*/ 1 w 4"/>
                    <a:gd name="T17" fmla="*/ 6 h 11"/>
                    <a:gd name="T18" fmla="*/ 1 w 4"/>
                    <a:gd name="T19" fmla="*/ 5 h 11"/>
                    <a:gd name="T20" fmla="*/ 1 w 4"/>
                    <a:gd name="T21" fmla="*/ 3 h 11"/>
                    <a:gd name="T22" fmla="*/ 0 w 4"/>
                    <a:gd name="T23" fmla="*/ 0 h 11"/>
                    <a:gd name="T24" fmla="*/ 0 w 4"/>
                    <a:gd name="T25" fmla="*/ 0 h 11"/>
                    <a:gd name="T26" fmla="*/ 0 w 4"/>
                    <a:gd name="T27" fmla="*/ 0 h 11"/>
                    <a:gd name="T28" fmla="*/ 0 w 4"/>
                    <a:gd name="T29" fmla="*/ 0 h 11"/>
                    <a:gd name="T30" fmla="*/ 0 w 4"/>
                    <a:gd name="T31" fmla="*/ 4 h 11"/>
                    <a:gd name="T32" fmla="*/ 1 w 4"/>
                    <a:gd name="T33" fmla="*/ 5 h 11"/>
                    <a:gd name="T34" fmla="*/ 1 w 4"/>
                    <a:gd name="T35" fmla="*/ 7 h 11"/>
                    <a:gd name="T36" fmla="*/ 1 w 4"/>
                    <a:gd name="T37" fmla="*/ 7 h 11"/>
                    <a:gd name="T38" fmla="*/ 2 w 4"/>
                    <a:gd name="T39" fmla="*/ 8 h 11"/>
                    <a:gd name="T40" fmla="*/ 3 w 4"/>
                    <a:gd name="T41" fmla="*/ 9 h 11"/>
                    <a:gd name="T42" fmla="*/ 3 w 4"/>
                    <a:gd name="T43" fmla="*/ 9 h 11"/>
                    <a:gd name="T44" fmla="*/ 3 w 4"/>
                    <a:gd name="T45" fmla="*/ 10 h 11"/>
                    <a:gd name="T46" fmla="*/ 4 w 4"/>
                    <a:gd name="T47" fmla="*/ 10 h 11"/>
                    <a:gd name="T48" fmla="*/ 4 w 4"/>
                    <a:gd name="T49" fmla="*/ 11 h 11"/>
                    <a:gd name="T50" fmla="*/ 4 w 4"/>
                    <a:gd name="T51" fmla="*/ 11 h 11"/>
                    <a:gd name="T52" fmla="*/ 4 w 4"/>
                    <a:gd name="T53" fmla="*/ 10 h 11"/>
                    <a:gd name="T54" fmla="*/ 4 w 4"/>
                    <a:gd name="T55" fmla="*/ 10 h 11"/>
                    <a:gd name="T56" fmla="*/ 4 w 4"/>
                    <a:gd name="T57" fmla="*/ 10 h 11"/>
                    <a:gd name="T58" fmla="*/ 4 w 4"/>
                    <a:gd name="T59" fmla="*/ 10 h 11"/>
                    <a:gd name="T60" fmla="*/ 4 w 4"/>
                    <a:gd name="T61" fmla="*/ 10 h 11"/>
                    <a:gd name="T62" fmla="*/ 4 w 4"/>
                    <a:gd name="T6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 h="11">
                      <a:moveTo>
                        <a:pt x="4" y="10"/>
                      </a:moveTo>
                      <a:lnTo>
                        <a:pt x="4" y="10"/>
                      </a:lnTo>
                      <a:lnTo>
                        <a:pt x="4" y="10"/>
                      </a:lnTo>
                      <a:lnTo>
                        <a:pt x="4" y="10"/>
                      </a:lnTo>
                      <a:lnTo>
                        <a:pt x="3" y="9"/>
                      </a:lnTo>
                      <a:lnTo>
                        <a:pt x="3" y="9"/>
                      </a:lnTo>
                      <a:lnTo>
                        <a:pt x="2" y="7"/>
                      </a:lnTo>
                      <a:lnTo>
                        <a:pt x="1" y="6"/>
                      </a:lnTo>
                      <a:lnTo>
                        <a:pt x="1" y="6"/>
                      </a:lnTo>
                      <a:lnTo>
                        <a:pt x="1" y="5"/>
                      </a:lnTo>
                      <a:lnTo>
                        <a:pt x="1" y="3"/>
                      </a:lnTo>
                      <a:lnTo>
                        <a:pt x="0" y="0"/>
                      </a:lnTo>
                      <a:lnTo>
                        <a:pt x="0" y="0"/>
                      </a:lnTo>
                      <a:lnTo>
                        <a:pt x="0" y="0"/>
                      </a:lnTo>
                      <a:lnTo>
                        <a:pt x="0" y="0"/>
                      </a:lnTo>
                      <a:lnTo>
                        <a:pt x="0" y="4"/>
                      </a:lnTo>
                      <a:lnTo>
                        <a:pt x="1" y="5"/>
                      </a:lnTo>
                      <a:lnTo>
                        <a:pt x="1" y="7"/>
                      </a:lnTo>
                      <a:lnTo>
                        <a:pt x="1" y="7"/>
                      </a:lnTo>
                      <a:lnTo>
                        <a:pt x="2" y="8"/>
                      </a:lnTo>
                      <a:lnTo>
                        <a:pt x="3" y="9"/>
                      </a:lnTo>
                      <a:lnTo>
                        <a:pt x="3" y="9"/>
                      </a:lnTo>
                      <a:lnTo>
                        <a:pt x="3" y="10"/>
                      </a:lnTo>
                      <a:lnTo>
                        <a:pt x="4" y="10"/>
                      </a:lnTo>
                      <a:lnTo>
                        <a:pt x="4" y="11"/>
                      </a:lnTo>
                      <a:lnTo>
                        <a:pt x="4" y="11"/>
                      </a:lnTo>
                      <a:lnTo>
                        <a:pt x="4" y="10"/>
                      </a:lnTo>
                      <a:lnTo>
                        <a:pt x="4" y="10"/>
                      </a:lnTo>
                      <a:lnTo>
                        <a:pt x="4" y="10"/>
                      </a:lnTo>
                      <a:lnTo>
                        <a:pt x="4" y="10"/>
                      </a:lnTo>
                      <a:lnTo>
                        <a:pt x="4" y="10"/>
                      </a:lnTo>
                      <a:lnTo>
                        <a:pt x="4"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73" name="Freeform 1309">
                  <a:extLst>
                    <a:ext uri="{FF2B5EF4-FFF2-40B4-BE49-F238E27FC236}">
                      <a16:creationId xmlns:a16="http://schemas.microsoft.com/office/drawing/2014/main" id="{EC163AD2-91D2-467D-B1C9-75DEB60E559E}"/>
                    </a:ext>
                  </a:extLst>
                </p:cNvPr>
                <p:cNvSpPr>
                  <a:spLocks/>
                </p:cNvSpPr>
                <p:nvPr/>
              </p:nvSpPr>
              <p:spPr bwMode="auto">
                <a:xfrm>
                  <a:off x="3246" y="1442"/>
                  <a:ext cx="4" cy="4"/>
                </a:xfrm>
                <a:custGeom>
                  <a:avLst/>
                  <a:gdLst>
                    <a:gd name="T0" fmla="*/ 4 w 4"/>
                    <a:gd name="T1" fmla="*/ 4 h 4"/>
                    <a:gd name="T2" fmla="*/ 4 w 4"/>
                    <a:gd name="T3" fmla="*/ 4 h 4"/>
                    <a:gd name="T4" fmla="*/ 2 w 4"/>
                    <a:gd name="T5" fmla="*/ 2 h 4"/>
                    <a:gd name="T6" fmla="*/ 2 w 4"/>
                    <a:gd name="T7" fmla="*/ 2 h 4"/>
                    <a:gd name="T8" fmla="*/ 1 w 4"/>
                    <a:gd name="T9" fmla="*/ 1 h 4"/>
                    <a:gd name="T10" fmla="*/ 1 w 4"/>
                    <a:gd name="T11" fmla="*/ 0 h 4"/>
                    <a:gd name="T12" fmla="*/ 1 w 4"/>
                    <a:gd name="T13" fmla="*/ 0 h 4"/>
                    <a:gd name="T14" fmla="*/ 0 w 4"/>
                    <a:gd name="T15" fmla="*/ 0 h 4"/>
                    <a:gd name="T16" fmla="*/ 0 w 4"/>
                    <a:gd name="T17" fmla="*/ 0 h 4"/>
                    <a:gd name="T18" fmla="*/ 0 w 4"/>
                    <a:gd name="T19" fmla="*/ 0 h 4"/>
                    <a:gd name="T20" fmla="*/ 0 w 4"/>
                    <a:gd name="T21" fmla="*/ 0 h 4"/>
                    <a:gd name="T22" fmla="*/ 0 w 4"/>
                    <a:gd name="T23" fmla="*/ 0 h 4"/>
                    <a:gd name="T24" fmla="*/ 1 w 4"/>
                    <a:gd name="T25" fmla="*/ 0 h 4"/>
                    <a:gd name="T26" fmla="*/ 1 w 4"/>
                    <a:gd name="T27" fmla="*/ 0 h 4"/>
                    <a:gd name="T28" fmla="*/ 1 w 4"/>
                    <a:gd name="T29" fmla="*/ 0 h 4"/>
                    <a:gd name="T30" fmla="*/ 1 w 4"/>
                    <a:gd name="T31" fmla="*/ 0 h 4"/>
                    <a:gd name="T32" fmla="*/ 1 w 4"/>
                    <a:gd name="T33" fmla="*/ 0 h 4"/>
                    <a:gd name="T34" fmla="*/ 0 w 4"/>
                    <a:gd name="T35" fmla="*/ 0 h 4"/>
                    <a:gd name="T36" fmla="*/ 0 w 4"/>
                    <a:gd name="T37" fmla="*/ 0 h 4"/>
                    <a:gd name="T38" fmla="*/ 0 w 4"/>
                    <a:gd name="T39" fmla="*/ 0 h 4"/>
                    <a:gd name="T40" fmla="*/ 1 w 4"/>
                    <a:gd name="T41" fmla="*/ 1 h 4"/>
                    <a:gd name="T42" fmla="*/ 1 w 4"/>
                    <a:gd name="T43" fmla="*/ 2 h 4"/>
                    <a:gd name="T44" fmla="*/ 1 w 4"/>
                    <a:gd name="T45" fmla="*/ 2 h 4"/>
                    <a:gd name="T46" fmla="*/ 3 w 4"/>
                    <a:gd name="T47" fmla="*/ 3 h 4"/>
                    <a:gd name="T48" fmla="*/ 4 w 4"/>
                    <a:gd name="T49" fmla="*/ 4 h 4"/>
                    <a:gd name="T50" fmla="*/ 4 w 4"/>
                    <a:gd name="T51" fmla="*/ 4 h 4"/>
                    <a:gd name="T52" fmla="*/ 4 w 4"/>
                    <a:gd name="T5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4">
                      <a:moveTo>
                        <a:pt x="4" y="4"/>
                      </a:moveTo>
                      <a:lnTo>
                        <a:pt x="4" y="4"/>
                      </a:lnTo>
                      <a:lnTo>
                        <a:pt x="2" y="2"/>
                      </a:lnTo>
                      <a:lnTo>
                        <a:pt x="2" y="2"/>
                      </a:lnTo>
                      <a:lnTo>
                        <a:pt x="1" y="1"/>
                      </a:lnTo>
                      <a:lnTo>
                        <a:pt x="1" y="0"/>
                      </a:lnTo>
                      <a:lnTo>
                        <a:pt x="1" y="0"/>
                      </a:lnTo>
                      <a:lnTo>
                        <a:pt x="0" y="0"/>
                      </a:lnTo>
                      <a:lnTo>
                        <a:pt x="0" y="0"/>
                      </a:lnTo>
                      <a:lnTo>
                        <a:pt x="0" y="0"/>
                      </a:lnTo>
                      <a:lnTo>
                        <a:pt x="0" y="0"/>
                      </a:lnTo>
                      <a:lnTo>
                        <a:pt x="0" y="0"/>
                      </a:lnTo>
                      <a:lnTo>
                        <a:pt x="1" y="0"/>
                      </a:lnTo>
                      <a:lnTo>
                        <a:pt x="1" y="0"/>
                      </a:lnTo>
                      <a:lnTo>
                        <a:pt x="1" y="0"/>
                      </a:lnTo>
                      <a:lnTo>
                        <a:pt x="1" y="0"/>
                      </a:lnTo>
                      <a:lnTo>
                        <a:pt x="1" y="0"/>
                      </a:lnTo>
                      <a:lnTo>
                        <a:pt x="0" y="0"/>
                      </a:lnTo>
                      <a:lnTo>
                        <a:pt x="0" y="0"/>
                      </a:lnTo>
                      <a:lnTo>
                        <a:pt x="0" y="0"/>
                      </a:lnTo>
                      <a:lnTo>
                        <a:pt x="1" y="1"/>
                      </a:lnTo>
                      <a:lnTo>
                        <a:pt x="1" y="2"/>
                      </a:lnTo>
                      <a:lnTo>
                        <a:pt x="1" y="2"/>
                      </a:lnTo>
                      <a:lnTo>
                        <a:pt x="3" y="3"/>
                      </a:lnTo>
                      <a:lnTo>
                        <a:pt x="4" y="4"/>
                      </a:lnTo>
                      <a:lnTo>
                        <a:pt x="4"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74" name="Freeform 1310">
                  <a:extLst>
                    <a:ext uri="{FF2B5EF4-FFF2-40B4-BE49-F238E27FC236}">
                      <a16:creationId xmlns:a16="http://schemas.microsoft.com/office/drawing/2014/main" id="{C54AE12B-83C1-41A1-A162-AC615769B017}"/>
                    </a:ext>
                  </a:extLst>
                </p:cNvPr>
                <p:cNvSpPr>
                  <a:spLocks/>
                </p:cNvSpPr>
                <p:nvPr/>
              </p:nvSpPr>
              <p:spPr bwMode="auto">
                <a:xfrm>
                  <a:off x="3246" y="1442"/>
                  <a:ext cx="4" cy="4"/>
                </a:xfrm>
                <a:custGeom>
                  <a:avLst/>
                  <a:gdLst>
                    <a:gd name="T0" fmla="*/ 4 w 4"/>
                    <a:gd name="T1" fmla="*/ 4 h 4"/>
                    <a:gd name="T2" fmla="*/ 4 w 4"/>
                    <a:gd name="T3" fmla="*/ 4 h 4"/>
                    <a:gd name="T4" fmla="*/ 2 w 4"/>
                    <a:gd name="T5" fmla="*/ 2 h 4"/>
                    <a:gd name="T6" fmla="*/ 2 w 4"/>
                    <a:gd name="T7" fmla="*/ 2 h 4"/>
                    <a:gd name="T8" fmla="*/ 1 w 4"/>
                    <a:gd name="T9" fmla="*/ 1 h 4"/>
                    <a:gd name="T10" fmla="*/ 1 w 4"/>
                    <a:gd name="T11" fmla="*/ 0 h 4"/>
                    <a:gd name="T12" fmla="*/ 1 w 4"/>
                    <a:gd name="T13" fmla="*/ 0 h 4"/>
                    <a:gd name="T14" fmla="*/ 0 w 4"/>
                    <a:gd name="T15" fmla="*/ 0 h 4"/>
                    <a:gd name="T16" fmla="*/ 0 w 4"/>
                    <a:gd name="T17" fmla="*/ 0 h 4"/>
                    <a:gd name="T18" fmla="*/ 0 w 4"/>
                    <a:gd name="T19" fmla="*/ 0 h 4"/>
                    <a:gd name="T20" fmla="*/ 0 w 4"/>
                    <a:gd name="T21" fmla="*/ 0 h 4"/>
                    <a:gd name="T22" fmla="*/ 0 w 4"/>
                    <a:gd name="T23" fmla="*/ 0 h 4"/>
                    <a:gd name="T24" fmla="*/ 1 w 4"/>
                    <a:gd name="T25" fmla="*/ 0 h 4"/>
                    <a:gd name="T26" fmla="*/ 1 w 4"/>
                    <a:gd name="T27" fmla="*/ 0 h 4"/>
                    <a:gd name="T28" fmla="*/ 1 w 4"/>
                    <a:gd name="T29" fmla="*/ 0 h 4"/>
                    <a:gd name="T30" fmla="*/ 1 w 4"/>
                    <a:gd name="T31" fmla="*/ 0 h 4"/>
                    <a:gd name="T32" fmla="*/ 1 w 4"/>
                    <a:gd name="T33" fmla="*/ 0 h 4"/>
                    <a:gd name="T34" fmla="*/ 0 w 4"/>
                    <a:gd name="T35" fmla="*/ 0 h 4"/>
                    <a:gd name="T36" fmla="*/ 0 w 4"/>
                    <a:gd name="T37" fmla="*/ 0 h 4"/>
                    <a:gd name="T38" fmla="*/ 0 w 4"/>
                    <a:gd name="T39" fmla="*/ 0 h 4"/>
                    <a:gd name="T40" fmla="*/ 1 w 4"/>
                    <a:gd name="T41" fmla="*/ 1 h 4"/>
                    <a:gd name="T42" fmla="*/ 1 w 4"/>
                    <a:gd name="T43" fmla="*/ 2 h 4"/>
                    <a:gd name="T44" fmla="*/ 1 w 4"/>
                    <a:gd name="T45" fmla="*/ 2 h 4"/>
                    <a:gd name="T46" fmla="*/ 3 w 4"/>
                    <a:gd name="T47" fmla="*/ 3 h 4"/>
                    <a:gd name="T48" fmla="*/ 4 w 4"/>
                    <a:gd name="T49" fmla="*/ 4 h 4"/>
                    <a:gd name="T50" fmla="*/ 4 w 4"/>
                    <a:gd name="T51" fmla="*/ 4 h 4"/>
                    <a:gd name="T52" fmla="*/ 4 w 4"/>
                    <a:gd name="T5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4">
                      <a:moveTo>
                        <a:pt x="4" y="4"/>
                      </a:moveTo>
                      <a:lnTo>
                        <a:pt x="4" y="4"/>
                      </a:lnTo>
                      <a:lnTo>
                        <a:pt x="2" y="2"/>
                      </a:lnTo>
                      <a:lnTo>
                        <a:pt x="2" y="2"/>
                      </a:lnTo>
                      <a:lnTo>
                        <a:pt x="1" y="1"/>
                      </a:lnTo>
                      <a:lnTo>
                        <a:pt x="1" y="0"/>
                      </a:lnTo>
                      <a:lnTo>
                        <a:pt x="1" y="0"/>
                      </a:lnTo>
                      <a:lnTo>
                        <a:pt x="0" y="0"/>
                      </a:lnTo>
                      <a:lnTo>
                        <a:pt x="0" y="0"/>
                      </a:lnTo>
                      <a:lnTo>
                        <a:pt x="0" y="0"/>
                      </a:lnTo>
                      <a:lnTo>
                        <a:pt x="0" y="0"/>
                      </a:lnTo>
                      <a:lnTo>
                        <a:pt x="0" y="0"/>
                      </a:lnTo>
                      <a:lnTo>
                        <a:pt x="1" y="0"/>
                      </a:lnTo>
                      <a:lnTo>
                        <a:pt x="1" y="0"/>
                      </a:lnTo>
                      <a:lnTo>
                        <a:pt x="1" y="0"/>
                      </a:lnTo>
                      <a:lnTo>
                        <a:pt x="1" y="0"/>
                      </a:lnTo>
                      <a:lnTo>
                        <a:pt x="1" y="0"/>
                      </a:lnTo>
                      <a:lnTo>
                        <a:pt x="0" y="0"/>
                      </a:lnTo>
                      <a:lnTo>
                        <a:pt x="0" y="0"/>
                      </a:lnTo>
                      <a:lnTo>
                        <a:pt x="0" y="0"/>
                      </a:lnTo>
                      <a:lnTo>
                        <a:pt x="1" y="1"/>
                      </a:lnTo>
                      <a:lnTo>
                        <a:pt x="1" y="2"/>
                      </a:lnTo>
                      <a:lnTo>
                        <a:pt x="1" y="2"/>
                      </a:lnTo>
                      <a:lnTo>
                        <a:pt x="3" y="3"/>
                      </a:lnTo>
                      <a:lnTo>
                        <a:pt x="4" y="4"/>
                      </a:lnTo>
                      <a:lnTo>
                        <a:pt x="4" y="4"/>
                      </a:lnTo>
                      <a:lnTo>
                        <a:pt x="4"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75" name="Freeform 1311">
                  <a:extLst>
                    <a:ext uri="{FF2B5EF4-FFF2-40B4-BE49-F238E27FC236}">
                      <a16:creationId xmlns:a16="http://schemas.microsoft.com/office/drawing/2014/main" id="{13C7BBD9-60CE-4F96-B64C-EEF9A11E6738}"/>
                    </a:ext>
                  </a:extLst>
                </p:cNvPr>
                <p:cNvSpPr>
                  <a:spLocks/>
                </p:cNvSpPr>
                <p:nvPr/>
              </p:nvSpPr>
              <p:spPr bwMode="auto">
                <a:xfrm>
                  <a:off x="3253" y="1445"/>
                  <a:ext cx="1" cy="6"/>
                </a:xfrm>
                <a:custGeom>
                  <a:avLst/>
                  <a:gdLst>
                    <a:gd name="T0" fmla="*/ 0 w 1"/>
                    <a:gd name="T1" fmla="*/ 5 h 6"/>
                    <a:gd name="T2" fmla="*/ 0 w 1"/>
                    <a:gd name="T3" fmla="*/ 5 h 6"/>
                    <a:gd name="T4" fmla="*/ 0 w 1"/>
                    <a:gd name="T5" fmla="*/ 6 h 6"/>
                    <a:gd name="T6" fmla="*/ 0 w 1"/>
                    <a:gd name="T7" fmla="*/ 6 h 6"/>
                    <a:gd name="T8" fmla="*/ 0 w 1"/>
                    <a:gd name="T9" fmla="*/ 6 h 6"/>
                    <a:gd name="T10" fmla="*/ 1 w 1"/>
                    <a:gd name="T11" fmla="*/ 6 h 6"/>
                    <a:gd name="T12" fmla="*/ 1 w 1"/>
                    <a:gd name="T13" fmla="*/ 6 h 6"/>
                    <a:gd name="T14" fmla="*/ 1 w 1"/>
                    <a:gd name="T15" fmla="*/ 5 h 6"/>
                    <a:gd name="T16" fmla="*/ 1 w 1"/>
                    <a:gd name="T17" fmla="*/ 4 h 6"/>
                    <a:gd name="T18" fmla="*/ 1 w 1"/>
                    <a:gd name="T19" fmla="*/ 3 h 6"/>
                    <a:gd name="T20" fmla="*/ 1 w 1"/>
                    <a:gd name="T21" fmla="*/ 3 h 6"/>
                    <a:gd name="T22" fmla="*/ 0 w 1"/>
                    <a:gd name="T23" fmla="*/ 2 h 6"/>
                    <a:gd name="T24" fmla="*/ 0 w 1"/>
                    <a:gd name="T25" fmla="*/ 0 h 6"/>
                    <a:gd name="T26" fmla="*/ 0 w 1"/>
                    <a:gd name="T27" fmla="*/ 0 h 6"/>
                    <a:gd name="T28" fmla="*/ 0 w 1"/>
                    <a:gd name="T29" fmla="*/ 0 h 6"/>
                    <a:gd name="T30" fmla="*/ 0 w 1"/>
                    <a:gd name="T31" fmla="*/ 0 h 6"/>
                    <a:gd name="T32" fmla="*/ 0 w 1"/>
                    <a:gd name="T33" fmla="*/ 0 h 6"/>
                    <a:gd name="T34" fmla="*/ 0 w 1"/>
                    <a:gd name="T35" fmla="*/ 3 h 6"/>
                    <a:gd name="T36" fmla="*/ 0 w 1"/>
                    <a:gd name="T37" fmla="*/ 3 h 6"/>
                    <a:gd name="T38" fmla="*/ 0 w 1"/>
                    <a:gd name="T39" fmla="*/ 4 h 6"/>
                    <a:gd name="T40" fmla="*/ 0 w 1"/>
                    <a:gd name="T41" fmla="*/ 5 h 6"/>
                    <a:gd name="T42" fmla="*/ 0 w 1"/>
                    <a:gd name="T43" fmla="*/ 5 h 6"/>
                    <a:gd name="T44" fmla="*/ 0 w 1"/>
                    <a:gd name="T45" fmla="*/ 5 h 6"/>
                    <a:gd name="T46" fmla="*/ 0 w 1"/>
                    <a:gd name="T47" fmla="*/ 5 h 6"/>
                    <a:gd name="T48" fmla="*/ 0 w 1"/>
                    <a:gd name="T4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6">
                      <a:moveTo>
                        <a:pt x="0" y="5"/>
                      </a:moveTo>
                      <a:lnTo>
                        <a:pt x="0" y="5"/>
                      </a:lnTo>
                      <a:lnTo>
                        <a:pt x="0" y="6"/>
                      </a:lnTo>
                      <a:lnTo>
                        <a:pt x="0" y="6"/>
                      </a:lnTo>
                      <a:lnTo>
                        <a:pt x="0" y="6"/>
                      </a:lnTo>
                      <a:lnTo>
                        <a:pt x="1" y="6"/>
                      </a:lnTo>
                      <a:lnTo>
                        <a:pt x="1" y="6"/>
                      </a:lnTo>
                      <a:lnTo>
                        <a:pt x="1" y="5"/>
                      </a:lnTo>
                      <a:lnTo>
                        <a:pt x="1" y="4"/>
                      </a:lnTo>
                      <a:lnTo>
                        <a:pt x="1" y="3"/>
                      </a:lnTo>
                      <a:lnTo>
                        <a:pt x="1" y="3"/>
                      </a:lnTo>
                      <a:lnTo>
                        <a:pt x="0" y="2"/>
                      </a:lnTo>
                      <a:lnTo>
                        <a:pt x="0" y="0"/>
                      </a:lnTo>
                      <a:lnTo>
                        <a:pt x="0" y="0"/>
                      </a:lnTo>
                      <a:lnTo>
                        <a:pt x="0" y="0"/>
                      </a:lnTo>
                      <a:lnTo>
                        <a:pt x="0" y="0"/>
                      </a:lnTo>
                      <a:lnTo>
                        <a:pt x="0" y="0"/>
                      </a:lnTo>
                      <a:lnTo>
                        <a:pt x="0" y="3"/>
                      </a:lnTo>
                      <a:lnTo>
                        <a:pt x="0" y="3"/>
                      </a:lnTo>
                      <a:lnTo>
                        <a:pt x="0" y="4"/>
                      </a:lnTo>
                      <a:lnTo>
                        <a:pt x="0" y="5"/>
                      </a:lnTo>
                      <a:lnTo>
                        <a:pt x="0" y="5"/>
                      </a:lnTo>
                      <a:lnTo>
                        <a:pt x="0" y="5"/>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76" name="Freeform 1312">
                  <a:extLst>
                    <a:ext uri="{FF2B5EF4-FFF2-40B4-BE49-F238E27FC236}">
                      <a16:creationId xmlns:a16="http://schemas.microsoft.com/office/drawing/2014/main" id="{9D0D4BE1-892E-4F05-9B43-D1FD2C87DE96}"/>
                    </a:ext>
                  </a:extLst>
                </p:cNvPr>
                <p:cNvSpPr>
                  <a:spLocks/>
                </p:cNvSpPr>
                <p:nvPr/>
              </p:nvSpPr>
              <p:spPr bwMode="auto">
                <a:xfrm>
                  <a:off x="3253" y="1445"/>
                  <a:ext cx="1" cy="6"/>
                </a:xfrm>
                <a:custGeom>
                  <a:avLst/>
                  <a:gdLst>
                    <a:gd name="T0" fmla="*/ 0 w 1"/>
                    <a:gd name="T1" fmla="*/ 5 h 6"/>
                    <a:gd name="T2" fmla="*/ 0 w 1"/>
                    <a:gd name="T3" fmla="*/ 5 h 6"/>
                    <a:gd name="T4" fmla="*/ 0 w 1"/>
                    <a:gd name="T5" fmla="*/ 6 h 6"/>
                    <a:gd name="T6" fmla="*/ 0 w 1"/>
                    <a:gd name="T7" fmla="*/ 6 h 6"/>
                    <a:gd name="T8" fmla="*/ 0 w 1"/>
                    <a:gd name="T9" fmla="*/ 6 h 6"/>
                    <a:gd name="T10" fmla="*/ 1 w 1"/>
                    <a:gd name="T11" fmla="*/ 6 h 6"/>
                    <a:gd name="T12" fmla="*/ 1 w 1"/>
                    <a:gd name="T13" fmla="*/ 6 h 6"/>
                    <a:gd name="T14" fmla="*/ 1 w 1"/>
                    <a:gd name="T15" fmla="*/ 5 h 6"/>
                    <a:gd name="T16" fmla="*/ 1 w 1"/>
                    <a:gd name="T17" fmla="*/ 4 h 6"/>
                    <a:gd name="T18" fmla="*/ 1 w 1"/>
                    <a:gd name="T19" fmla="*/ 3 h 6"/>
                    <a:gd name="T20" fmla="*/ 1 w 1"/>
                    <a:gd name="T21" fmla="*/ 3 h 6"/>
                    <a:gd name="T22" fmla="*/ 0 w 1"/>
                    <a:gd name="T23" fmla="*/ 2 h 6"/>
                    <a:gd name="T24" fmla="*/ 0 w 1"/>
                    <a:gd name="T25" fmla="*/ 0 h 6"/>
                    <a:gd name="T26" fmla="*/ 0 w 1"/>
                    <a:gd name="T27" fmla="*/ 0 h 6"/>
                    <a:gd name="T28" fmla="*/ 0 w 1"/>
                    <a:gd name="T29" fmla="*/ 0 h 6"/>
                    <a:gd name="T30" fmla="*/ 0 w 1"/>
                    <a:gd name="T31" fmla="*/ 0 h 6"/>
                    <a:gd name="T32" fmla="*/ 0 w 1"/>
                    <a:gd name="T33" fmla="*/ 0 h 6"/>
                    <a:gd name="T34" fmla="*/ 0 w 1"/>
                    <a:gd name="T35" fmla="*/ 3 h 6"/>
                    <a:gd name="T36" fmla="*/ 0 w 1"/>
                    <a:gd name="T37" fmla="*/ 3 h 6"/>
                    <a:gd name="T38" fmla="*/ 0 w 1"/>
                    <a:gd name="T39" fmla="*/ 4 h 6"/>
                    <a:gd name="T40" fmla="*/ 0 w 1"/>
                    <a:gd name="T41" fmla="*/ 5 h 6"/>
                    <a:gd name="T42" fmla="*/ 0 w 1"/>
                    <a:gd name="T43" fmla="*/ 5 h 6"/>
                    <a:gd name="T44" fmla="*/ 0 w 1"/>
                    <a:gd name="T45" fmla="*/ 5 h 6"/>
                    <a:gd name="T46" fmla="*/ 0 w 1"/>
                    <a:gd name="T47" fmla="*/ 5 h 6"/>
                    <a:gd name="T48" fmla="*/ 0 w 1"/>
                    <a:gd name="T4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6">
                      <a:moveTo>
                        <a:pt x="0" y="5"/>
                      </a:moveTo>
                      <a:lnTo>
                        <a:pt x="0" y="5"/>
                      </a:lnTo>
                      <a:lnTo>
                        <a:pt x="0" y="6"/>
                      </a:lnTo>
                      <a:lnTo>
                        <a:pt x="0" y="6"/>
                      </a:lnTo>
                      <a:lnTo>
                        <a:pt x="0" y="6"/>
                      </a:lnTo>
                      <a:lnTo>
                        <a:pt x="1" y="6"/>
                      </a:lnTo>
                      <a:lnTo>
                        <a:pt x="1" y="6"/>
                      </a:lnTo>
                      <a:lnTo>
                        <a:pt x="1" y="5"/>
                      </a:lnTo>
                      <a:lnTo>
                        <a:pt x="1" y="4"/>
                      </a:lnTo>
                      <a:lnTo>
                        <a:pt x="1" y="3"/>
                      </a:lnTo>
                      <a:lnTo>
                        <a:pt x="1" y="3"/>
                      </a:lnTo>
                      <a:lnTo>
                        <a:pt x="0" y="2"/>
                      </a:lnTo>
                      <a:lnTo>
                        <a:pt x="0" y="0"/>
                      </a:lnTo>
                      <a:lnTo>
                        <a:pt x="0" y="0"/>
                      </a:lnTo>
                      <a:lnTo>
                        <a:pt x="0" y="0"/>
                      </a:lnTo>
                      <a:lnTo>
                        <a:pt x="0" y="0"/>
                      </a:lnTo>
                      <a:lnTo>
                        <a:pt x="0" y="0"/>
                      </a:lnTo>
                      <a:lnTo>
                        <a:pt x="0" y="3"/>
                      </a:lnTo>
                      <a:lnTo>
                        <a:pt x="0" y="3"/>
                      </a:lnTo>
                      <a:lnTo>
                        <a:pt x="0" y="4"/>
                      </a:lnTo>
                      <a:lnTo>
                        <a:pt x="0" y="5"/>
                      </a:lnTo>
                      <a:lnTo>
                        <a:pt x="0" y="5"/>
                      </a:lnTo>
                      <a:lnTo>
                        <a:pt x="0" y="5"/>
                      </a:lnTo>
                      <a:lnTo>
                        <a:pt x="0" y="5"/>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77" name="Freeform 1313">
                  <a:extLst>
                    <a:ext uri="{FF2B5EF4-FFF2-40B4-BE49-F238E27FC236}">
                      <a16:creationId xmlns:a16="http://schemas.microsoft.com/office/drawing/2014/main" id="{1B1EBE26-7382-48C1-971B-21721E4BFF44}"/>
                    </a:ext>
                  </a:extLst>
                </p:cNvPr>
                <p:cNvSpPr>
                  <a:spLocks/>
                </p:cNvSpPr>
                <p:nvPr/>
              </p:nvSpPr>
              <p:spPr bwMode="auto">
                <a:xfrm>
                  <a:off x="3254" y="1450"/>
                  <a:ext cx="1" cy="3"/>
                </a:xfrm>
                <a:custGeom>
                  <a:avLst/>
                  <a:gdLst>
                    <a:gd name="T0" fmla="*/ 0 w 1"/>
                    <a:gd name="T1" fmla="*/ 0 h 3"/>
                    <a:gd name="T2" fmla="*/ 0 w 1"/>
                    <a:gd name="T3" fmla="*/ 0 h 3"/>
                    <a:gd name="T4" fmla="*/ 0 w 1"/>
                    <a:gd name="T5" fmla="*/ 1 h 3"/>
                    <a:gd name="T6" fmla="*/ 0 w 1"/>
                    <a:gd name="T7" fmla="*/ 2 h 3"/>
                    <a:gd name="T8" fmla="*/ 1 w 1"/>
                    <a:gd name="T9" fmla="*/ 3 h 3"/>
                    <a:gd name="T10" fmla="*/ 1 w 1"/>
                    <a:gd name="T11" fmla="*/ 3 h 3"/>
                    <a:gd name="T12" fmla="*/ 1 w 1"/>
                    <a:gd name="T13" fmla="*/ 3 h 3"/>
                    <a:gd name="T14" fmla="*/ 1 w 1"/>
                    <a:gd name="T15" fmla="*/ 3 h 3"/>
                    <a:gd name="T16" fmla="*/ 0 w 1"/>
                    <a:gd name="T17" fmla="*/ 2 h 3"/>
                    <a:gd name="T18" fmla="*/ 0 w 1"/>
                    <a:gd name="T19" fmla="*/ 1 h 3"/>
                    <a:gd name="T20" fmla="*/ 0 w 1"/>
                    <a:gd name="T21" fmla="*/ 0 h 3"/>
                    <a:gd name="T22" fmla="*/ 0 w 1"/>
                    <a:gd name="T23" fmla="*/ 0 h 3"/>
                    <a:gd name="T24" fmla="*/ 0 w 1"/>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3">
                      <a:moveTo>
                        <a:pt x="0" y="0"/>
                      </a:moveTo>
                      <a:lnTo>
                        <a:pt x="0" y="0"/>
                      </a:lnTo>
                      <a:lnTo>
                        <a:pt x="0" y="1"/>
                      </a:lnTo>
                      <a:lnTo>
                        <a:pt x="0" y="2"/>
                      </a:lnTo>
                      <a:lnTo>
                        <a:pt x="1" y="3"/>
                      </a:lnTo>
                      <a:lnTo>
                        <a:pt x="1" y="3"/>
                      </a:lnTo>
                      <a:lnTo>
                        <a:pt x="1" y="3"/>
                      </a:lnTo>
                      <a:lnTo>
                        <a:pt x="1" y="3"/>
                      </a:lnTo>
                      <a:lnTo>
                        <a:pt x="0" y="2"/>
                      </a:lnTo>
                      <a:lnTo>
                        <a:pt x="0"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78" name="Freeform 1314">
                  <a:extLst>
                    <a:ext uri="{FF2B5EF4-FFF2-40B4-BE49-F238E27FC236}">
                      <a16:creationId xmlns:a16="http://schemas.microsoft.com/office/drawing/2014/main" id="{ECD9C101-25F0-499F-B92B-6C0186FBA44F}"/>
                    </a:ext>
                  </a:extLst>
                </p:cNvPr>
                <p:cNvSpPr>
                  <a:spLocks/>
                </p:cNvSpPr>
                <p:nvPr/>
              </p:nvSpPr>
              <p:spPr bwMode="auto">
                <a:xfrm>
                  <a:off x="3254" y="1450"/>
                  <a:ext cx="1" cy="3"/>
                </a:xfrm>
                <a:custGeom>
                  <a:avLst/>
                  <a:gdLst>
                    <a:gd name="T0" fmla="*/ 0 w 1"/>
                    <a:gd name="T1" fmla="*/ 0 h 3"/>
                    <a:gd name="T2" fmla="*/ 0 w 1"/>
                    <a:gd name="T3" fmla="*/ 0 h 3"/>
                    <a:gd name="T4" fmla="*/ 0 w 1"/>
                    <a:gd name="T5" fmla="*/ 1 h 3"/>
                    <a:gd name="T6" fmla="*/ 0 w 1"/>
                    <a:gd name="T7" fmla="*/ 2 h 3"/>
                    <a:gd name="T8" fmla="*/ 1 w 1"/>
                    <a:gd name="T9" fmla="*/ 3 h 3"/>
                    <a:gd name="T10" fmla="*/ 1 w 1"/>
                    <a:gd name="T11" fmla="*/ 3 h 3"/>
                    <a:gd name="T12" fmla="*/ 1 w 1"/>
                    <a:gd name="T13" fmla="*/ 3 h 3"/>
                    <a:gd name="T14" fmla="*/ 1 w 1"/>
                    <a:gd name="T15" fmla="*/ 3 h 3"/>
                    <a:gd name="T16" fmla="*/ 0 w 1"/>
                    <a:gd name="T17" fmla="*/ 2 h 3"/>
                    <a:gd name="T18" fmla="*/ 0 w 1"/>
                    <a:gd name="T19" fmla="*/ 1 h 3"/>
                    <a:gd name="T20" fmla="*/ 0 w 1"/>
                    <a:gd name="T21" fmla="*/ 0 h 3"/>
                    <a:gd name="T22" fmla="*/ 0 w 1"/>
                    <a:gd name="T23" fmla="*/ 0 h 3"/>
                    <a:gd name="T24" fmla="*/ 0 w 1"/>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3">
                      <a:moveTo>
                        <a:pt x="0" y="0"/>
                      </a:moveTo>
                      <a:lnTo>
                        <a:pt x="0" y="0"/>
                      </a:lnTo>
                      <a:lnTo>
                        <a:pt x="0" y="1"/>
                      </a:lnTo>
                      <a:lnTo>
                        <a:pt x="0" y="2"/>
                      </a:lnTo>
                      <a:lnTo>
                        <a:pt x="1" y="3"/>
                      </a:lnTo>
                      <a:lnTo>
                        <a:pt x="1" y="3"/>
                      </a:lnTo>
                      <a:lnTo>
                        <a:pt x="1" y="3"/>
                      </a:lnTo>
                      <a:lnTo>
                        <a:pt x="1" y="3"/>
                      </a:lnTo>
                      <a:lnTo>
                        <a:pt x="0" y="2"/>
                      </a:lnTo>
                      <a:lnTo>
                        <a:pt x="0"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79" name="Freeform 1315">
                  <a:extLst>
                    <a:ext uri="{FF2B5EF4-FFF2-40B4-BE49-F238E27FC236}">
                      <a16:creationId xmlns:a16="http://schemas.microsoft.com/office/drawing/2014/main" id="{6879EF3D-7DE7-4C19-B02C-240EA00261D6}"/>
                    </a:ext>
                  </a:extLst>
                </p:cNvPr>
                <p:cNvSpPr>
                  <a:spLocks/>
                </p:cNvSpPr>
                <p:nvPr/>
              </p:nvSpPr>
              <p:spPr bwMode="auto">
                <a:xfrm>
                  <a:off x="3273" y="1403"/>
                  <a:ext cx="38" cy="54"/>
                </a:xfrm>
                <a:custGeom>
                  <a:avLst/>
                  <a:gdLst>
                    <a:gd name="T0" fmla="*/ 34 w 38"/>
                    <a:gd name="T1" fmla="*/ 33 h 54"/>
                    <a:gd name="T2" fmla="*/ 31 w 38"/>
                    <a:gd name="T3" fmla="*/ 28 h 54"/>
                    <a:gd name="T4" fmla="*/ 29 w 38"/>
                    <a:gd name="T5" fmla="*/ 26 h 54"/>
                    <a:gd name="T6" fmla="*/ 29 w 38"/>
                    <a:gd name="T7" fmla="*/ 24 h 54"/>
                    <a:gd name="T8" fmla="*/ 34 w 38"/>
                    <a:gd name="T9" fmla="*/ 21 h 54"/>
                    <a:gd name="T10" fmla="*/ 33 w 38"/>
                    <a:gd name="T11" fmla="*/ 16 h 54"/>
                    <a:gd name="T12" fmla="*/ 35 w 38"/>
                    <a:gd name="T13" fmla="*/ 10 h 54"/>
                    <a:gd name="T14" fmla="*/ 27 w 38"/>
                    <a:gd name="T15" fmla="*/ 7 h 54"/>
                    <a:gd name="T16" fmla="*/ 24 w 38"/>
                    <a:gd name="T17" fmla="*/ 6 h 54"/>
                    <a:gd name="T18" fmla="*/ 18 w 38"/>
                    <a:gd name="T19" fmla="*/ 6 h 54"/>
                    <a:gd name="T20" fmla="*/ 13 w 38"/>
                    <a:gd name="T21" fmla="*/ 6 h 54"/>
                    <a:gd name="T22" fmla="*/ 11 w 38"/>
                    <a:gd name="T23" fmla="*/ 4 h 54"/>
                    <a:gd name="T24" fmla="*/ 9 w 38"/>
                    <a:gd name="T25" fmla="*/ 1 h 54"/>
                    <a:gd name="T26" fmla="*/ 5 w 38"/>
                    <a:gd name="T27" fmla="*/ 0 h 54"/>
                    <a:gd name="T28" fmla="*/ 4 w 38"/>
                    <a:gd name="T29" fmla="*/ 2 h 54"/>
                    <a:gd name="T30" fmla="*/ 4 w 38"/>
                    <a:gd name="T31" fmla="*/ 1 h 54"/>
                    <a:gd name="T32" fmla="*/ 7 w 38"/>
                    <a:gd name="T33" fmla="*/ 0 h 54"/>
                    <a:gd name="T34" fmla="*/ 9 w 38"/>
                    <a:gd name="T35" fmla="*/ 3 h 54"/>
                    <a:gd name="T36" fmla="*/ 12 w 38"/>
                    <a:gd name="T37" fmla="*/ 6 h 54"/>
                    <a:gd name="T38" fmla="*/ 13 w 38"/>
                    <a:gd name="T39" fmla="*/ 6 h 54"/>
                    <a:gd name="T40" fmla="*/ 17 w 38"/>
                    <a:gd name="T41" fmla="*/ 6 h 54"/>
                    <a:gd name="T42" fmla="*/ 19 w 38"/>
                    <a:gd name="T43" fmla="*/ 7 h 54"/>
                    <a:gd name="T44" fmla="*/ 25 w 38"/>
                    <a:gd name="T45" fmla="*/ 6 h 54"/>
                    <a:gd name="T46" fmla="*/ 29 w 38"/>
                    <a:gd name="T47" fmla="*/ 8 h 54"/>
                    <a:gd name="T48" fmla="*/ 34 w 38"/>
                    <a:gd name="T49" fmla="*/ 10 h 54"/>
                    <a:gd name="T50" fmla="*/ 33 w 38"/>
                    <a:gd name="T51" fmla="*/ 15 h 54"/>
                    <a:gd name="T52" fmla="*/ 34 w 38"/>
                    <a:gd name="T53" fmla="*/ 17 h 54"/>
                    <a:gd name="T54" fmla="*/ 33 w 38"/>
                    <a:gd name="T55" fmla="*/ 21 h 54"/>
                    <a:gd name="T56" fmla="*/ 28 w 38"/>
                    <a:gd name="T57" fmla="*/ 24 h 54"/>
                    <a:gd name="T58" fmla="*/ 28 w 38"/>
                    <a:gd name="T59" fmla="*/ 26 h 54"/>
                    <a:gd name="T60" fmla="*/ 28 w 38"/>
                    <a:gd name="T61" fmla="*/ 28 h 54"/>
                    <a:gd name="T62" fmla="*/ 33 w 38"/>
                    <a:gd name="T63" fmla="*/ 29 h 54"/>
                    <a:gd name="T64" fmla="*/ 34 w 38"/>
                    <a:gd name="T65" fmla="*/ 34 h 54"/>
                    <a:gd name="T66" fmla="*/ 37 w 38"/>
                    <a:gd name="T67" fmla="*/ 37 h 54"/>
                    <a:gd name="T68" fmla="*/ 32 w 38"/>
                    <a:gd name="T69" fmla="*/ 41 h 54"/>
                    <a:gd name="T70" fmla="*/ 26 w 38"/>
                    <a:gd name="T71" fmla="*/ 42 h 54"/>
                    <a:gd name="T72" fmla="*/ 26 w 38"/>
                    <a:gd name="T73" fmla="*/ 44 h 54"/>
                    <a:gd name="T74" fmla="*/ 21 w 38"/>
                    <a:gd name="T75" fmla="*/ 45 h 54"/>
                    <a:gd name="T76" fmla="*/ 21 w 38"/>
                    <a:gd name="T77" fmla="*/ 48 h 54"/>
                    <a:gd name="T78" fmla="*/ 17 w 38"/>
                    <a:gd name="T79" fmla="*/ 49 h 54"/>
                    <a:gd name="T80" fmla="*/ 14 w 38"/>
                    <a:gd name="T81" fmla="*/ 52 h 54"/>
                    <a:gd name="T82" fmla="*/ 8 w 38"/>
                    <a:gd name="T83" fmla="*/ 51 h 54"/>
                    <a:gd name="T84" fmla="*/ 7 w 38"/>
                    <a:gd name="T85" fmla="*/ 49 h 54"/>
                    <a:gd name="T86" fmla="*/ 2 w 38"/>
                    <a:gd name="T87" fmla="*/ 48 h 54"/>
                    <a:gd name="T88" fmla="*/ 1 w 38"/>
                    <a:gd name="T89" fmla="*/ 45 h 54"/>
                    <a:gd name="T90" fmla="*/ 0 w 38"/>
                    <a:gd name="T91" fmla="*/ 44 h 54"/>
                    <a:gd name="T92" fmla="*/ 1 w 38"/>
                    <a:gd name="T93" fmla="*/ 46 h 54"/>
                    <a:gd name="T94" fmla="*/ 4 w 38"/>
                    <a:gd name="T95" fmla="*/ 49 h 54"/>
                    <a:gd name="T96" fmla="*/ 8 w 38"/>
                    <a:gd name="T97" fmla="*/ 52 h 54"/>
                    <a:gd name="T98" fmla="*/ 13 w 38"/>
                    <a:gd name="T99" fmla="*/ 53 h 54"/>
                    <a:gd name="T100" fmla="*/ 17 w 38"/>
                    <a:gd name="T101" fmla="*/ 50 h 54"/>
                    <a:gd name="T102" fmla="*/ 21 w 38"/>
                    <a:gd name="T103" fmla="*/ 49 h 54"/>
                    <a:gd name="T104" fmla="*/ 22 w 38"/>
                    <a:gd name="T105" fmla="*/ 46 h 54"/>
                    <a:gd name="T106" fmla="*/ 27 w 38"/>
                    <a:gd name="T107" fmla="*/ 45 h 54"/>
                    <a:gd name="T108" fmla="*/ 28 w 38"/>
                    <a:gd name="T109" fmla="*/ 42 h 54"/>
                    <a:gd name="T110" fmla="*/ 35 w 38"/>
                    <a:gd name="T111" fmla="*/ 41 h 54"/>
                    <a:gd name="T112" fmla="*/ 37 w 38"/>
                    <a:gd name="T113"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 h="54">
                      <a:moveTo>
                        <a:pt x="37" y="36"/>
                      </a:moveTo>
                      <a:lnTo>
                        <a:pt x="37" y="36"/>
                      </a:lnTo>
                      <a:lnTo>
                        <a:pt x="37" y="35"/>
                      </a:lnTo>
                      <a:lnTo>
                        <a:pt x="36" y="34"/>
                      </a:lnTo>
                      <a:lnTo>
                        <a:pt x="35" y="34"/>
                      </a:lnTo>
                      <a:lnTo>
                        <a:pt x="34" y="33"/>
                      </a:lnTo>
                      <a:lnTo>
                        <a:pt x="34" y="33"/>
                      </a:lnTo>
                      <a:lnTo>
                        <a:pt x="34" y="32"/>
                      </a:lnTo>
                      <a:lnTo>
                        <a:pt x="34" y="31"/>
                      </a:lnTo>
                      <a:lnTo>
                        <a:pt x="34" y="30"/>
                      </a:lnTo>
                      <a:lnTo>
                        <a:pt x="34" y="29"/>
                      </a:lnTo>
                      <a:lnTo>
                        <a:pt x="34" y="29"/>
                      </a:lnTo>
                      <a:lnTo>
                        <a:pt x="33" y="28"/>
                      </a:lnTo>
                      <a:lnTo>
                        <a:pt x="31" y="28"/>
                      </a:lnTo>
                      <a:lnTo>
                        <a:pt x="31" y="28"/>
                      </a:lnTo>
                      <a:lnTo>
                        <a:pt x="31" y="27"/>
                      </a:lnTo>
                      <a:lnTo>
                        <a:pt x="30" y="27"/>
                      </a:lnTo>
                      <a:lnTo>
                        <a:pt x="30" y="27"/>
                      </a:lnTo>
                      <a:lnTo>
                        <a:pt x="29" y="27"/>
                      </a:lnTo>
                      <a:lnTo>
                        <a:pt x="29" y="27"/>
                      </a:lnTo>
                      <a:lnTo>
                        <a:pt x="29" y="26"/>
                      </a:lnTo>
                      <a:lnTo>
                        <a:pt x="29" y="26"/>
                      </a:lnTo>
                      <a:lnTo>
                        <a:pt x="29" y="26"/>
                      </a:lnTo>
                      <a:lnTo>
                        <a:pt x="29" y="25"/>
                      </a:lnTo>
                      <a:lnTo>
                        <a:pt x="29" y="25"/>
                      </a:lnTo>
                      <a:lnTo>
                        <a:pt x="29" y="25"/>
                      </a:lnTo>
                      <a:lnTo>
                        <a:pt x="29" y="24"/>
                      </a:lnTo>
                      <a:lnTo>
                        <a:pt x="29" y="24"/>
                      </a:lnTo>
                      <a:lnTo>
                        <a:pt x="30" y="23"/>
                      </a:lnTo>
                      <a:lnTo>
                        <a:pt x="30" y="23"/>
                      </a:lnTo>
                      <a:lnTo>
                        <a:pt x="32" y="23"/>
                      </a:lnTo>
                      <a:lnTo>
                        <a:pt x="33" y="22"/>
                      </a:lnTo>
                      <a:lnTo>
                        <a:pt x="33" y="22"/>
                      </a:lnTo>
                      <a:lnTo>
                        <a:pt x="33" y="21"/>
                      </a:lnTo>
                      <a:lnTo>
                        <a:pt x="34" y="21"/>
                      </a:lnTo>
                      <a:lnTo>
                        <a:pt x="34" y="20"/>
                      </a:lnTo>
                      <a:lnTo>
                        <a:pt x="35" y="19"/>
                      </a:lnTo>
                      <a:lnTo>
                        <a:pt x="35" y="19"/>
                      </a:lnTo>
                      <a:lnTo>
                        <a:pt x="35" y="18"/>
                      </a:lnTo>
                      <a:lnTo>
                        <a:pt x="34" y="17"/>
                      </a:lnTo>
                      <a:lnTo>
                        <a:pt x="34" y="16"/>
                      </a:lnTo>
                      <a:lnTo>
                        <a:pt x="33" y="16"/>
                      </a:lnTo>
                      <a:lnTo>
                        <a:pt x="33" y="16"/>
                      </a:lnTo>
                      <a:lnTo>
                        <a:pt x="34" y="15"/>
                      </a:lnTo>
                      <a:lnTo>
                        <a:pt x="35" y="13"/>
                      </a:lnTo>
                      <a:lnTo>
                        <a:pt x="35" y="12"/>
                      </a:lnTo>
                      <a:lnTo>
                        <a:pt x="35" y="11"/>
                      </a:lnTo>
                      <a:lnTo>
                        <a:pt x="35" y="10"/>
                      </a:lnTo>
                      <a:lnTo>
                        <a:pt x="35" y="10"/>
                      </a:lnTo>
                      <a:lnTo>
                        <a:pt x="34" y="9"/>
                      </a:lnTo>
                      <a:lnTo>
                        <a:pt x="33" y="8"/>
                      </a:lnTo>
                      <a:lnTo>
                        <a:pt x="32" y="8"/>
                      </a:lnTo>
                      <a:lnTo>
                        <a:pt x="30" y="7"/>
                      </a:lnTo>
                      <a:lnTo>
                        <a:pt x="30" y="7"/>
                      </a:lnTo>
                      <a:lnTo>
                        <a:pt x="29" y="7"/>
                      </a:lnTo>
                      <a:lnTo>
                        <a:pt x="27" y="7"/>
                      </a:lnTo>
                      <a:lnTo>
                        <a:pt x="27" y="7"/>
                      </a:lnTo>
                      <a:lnTo>
                        <a:pt x="26" y="7"/>
                      </a:lnTo>
                      <a:lnTo>
                        <a:pt x="26" y="7"/>
                      </a:lnTo>
                      <a:lnTo>
                        <a:pt x="26" y="7"/>
                      </a:lnTo>
                      <a:lnTo>
                        <a:pt x="25" y="6"/>
                      </a:lnTo>
                      <a:lnTo>
                        <a:pt x="25" y="6"/>
                      </a:lnTo>
                      <a:lnTo>
                        <a:pt x="24" y="6"/>
                      </a:lnTo>
                      <a:lnTo>
                        <a:pt x="23" y="5"/>
                      </a:lnTo>
                      <a:lnTo>
                        <a:pt x="22" y="5"/>
                      </a:lnTo>
                      <a:lnTo>
                        <a:pt x="22" y="6"/>
                      </a:lnTo>
                      <a:lnTo>
                        <a:pt x="20" y="6"/>
                      </a:lnTo>
                      <a:lnTo>
                        <a:pt x="19" y="7"/>
                      </a:lnTo>
                      <a:lnTo>
                        <a:pt x="19" y="7"/>
                      </a:lnTo>
                      <a:lnTo>
                        <a:pt x="18" y="6"/>
                      </a:lnTo>
                      <a:lnTo>
                        <a:pt x="17" y="5"/>
                      </a:lnTo>
                      <a:lnTo>
                        <a:pt x="16" y="5"/>
                      </a:lnTo>
                      <a:lnTo>
                        <a:pt x="15" y="5"/>
                      </a:lnTo>
                      <a:lnTo>
                        <a:pt x="15" y="5"/>
                      </a:lnTo>
                      <a:lnTo>
                        <a:pt x="14" y="5"/>
                      </a:lnTo>
                      <a:lnTo>
                        <a:pt x="14" y="5"/>
                      </a:lnTo>
                      <a:lnTo>
                        <a:pt x="13" y="6"/>
                      </a:lnTo>
                      <a:lnTo>
                        <a:pt x="12" y="7"/>
                      </a:lnTo>
                      <a:lnTo>
                        <a:pt x="12" y="7"/>
                      </a:lnTo>
                      <a:lnTo>
                        <a:pt x="12" y="6"/>
                      </a:lnTo>
                      <a:lnTo>
                        <a:pt x="12" y="5"/>
                      </a:lnTo>
                      <a:lnTo>
                        <a:pt x="12" y="5"/>
                      </a:lnTo>
                      <a:lnTo>
                        <a:pt x="11" y="4"/>
                      </a:lnTo>
                      <a:lnTo>
                        <a:pt x="11" y="4"/>
                      </a:lnTo>
                      <a:lnTo>
                        <a:pt x="10" y="4"/>
                      </a:lnTo>
                      <a:lnTo>
                        <a:pt x="9" y="3"/>
                      </a:lnTo>
                      <a:lnTo>
                        <a:pt x="9" y="3"/>
                      </a:lnTo>
                      <a:lnTo>
                        <a:pt x="9" y="3"/>
                      </a:lnTo>
                      <a:lnTo>
                        <a:pt x="9" y="2"/>
                      </a:lnTo>
                      <a:lnTo>
                        <a:pt x="9" y="2"/>
                      </a:lnTo>
                      <a:lnTo>
                        <a:pt x="9" y="1"/>
                      </a:lnTo>
                      <a:lnTo>
                        <a:pt x="9" y="1"/>
                      </a:lnTo>
                      <a:lnTo>
                        <a:pt x="8" y="1"/>
                      </a:lnTo>
                      <a:lnTo>
                        <a:pt x="8" y="0"/>
                      </a:lnTo>
                      <a:lnTo>
                        <a:pt x="7" y="0"/>
                      </a:lnTo>
                      <a:lnTo>
                        <a:pt x="6" y="0"/>
                      </a:lnTo>
                      <a:lnTo>
                        <a:pt x="6" y="0"/>
                      </a:lnTo>
                      <a:lnTo>
                        <a:pt x="5" y="0"/>
                      </a:lnTo>
                      <a:lnTo>
                        <a:pt x="4" y="1"/>
                      </a:lnTo>
                      <a:lnTo>
                        <a:pt x="4" y="1"/>
                      </a:lnTo>
                      <a:lnTo>
                        <a:pt x="4" y="1"/>
                      </a:lnTo>
                      <a:lnTo>
                        <a:pt x="4" y="2"/>
                      </a:lnTo>
                      <a:lnTo>
                        <a:pt x="4" y="2"/>
                      </a:lnTo>
                      <a:lnTo>
                        <a:pt x="4" y="2"/>
                      </a:lnTo>
                      <a:lnTo>
                        <a:pt x="4" y="2"/>
                      </a:lnTo>
                      <a:lnTo>
                        <a:pt x="4" y="2"/>
                      </a:lnTo>
                      <a:lnTo>
                        <a:pt x="4" y="2"/>
                      </a:lnTo>
                      <a:lnTo>
                        <a:pt x="4" y="2"/>
                      </a:lnTo>
                      <a:lnTo>
                        <a:pt x="4" y="1"/>
                      </a:lnTo>
                      <a:lnTo>
                        <a:pt x="4" y="1"/>
                      </a:lnTo>
                      <a:lnTo>
                        <a:pt x="4" y="1"/>
                      </a:lnTo>
                      <a:lnTo>
                        <a:pt x="4" y="1"/>
                      </a:lnTo>
                      <a:lnTo>
                        <a:pt x="4" y="1"/>
                      </a:lnTo>
                      <a:lnTo>
                        <a:pt x="5" y="1"/>
                      </a:lnTo>
                      <a:lnTo>
                        <a:pt x="5" y="1"/>
                      </a:lnTo>
                      <a:lnTo>
                        <a:pt x="6" y="0"/>
                      </a:lnTo>
                      <a:lnTo>
                        <a:pt x="6" y="0"/>
                      </a:lnTo>
                      <a:lnTo>
                        <a:pt x="7" y="0"/>
                      </a:lnTo>
                      <a:lnTo>
                        <a:pt x="7" y="0"/>
                      </a:lnTo>
                      <a:lnTo>
                        <a:pt x="8" y="1"/>
                      </a:lnTo>
                      <a:lnTo>
                        <a:pt x="8" y="1"/>
                      </a:lnTo>
                      <a:lnTo>
                        <a:pt x="8" y="1"/>
                      </a:lnTo>
                      <a:lnTo>
                        <a:pt x="9" y="2"/>
                      </a:lnTo>
                      <a:lnTo>
                        <a:pt x="8" y="3"/>
                      </a:lnTo>
                      <a:lnTo>
                        <a:pt x="8" y="3"/>
                      </a:lnTo>
                      <a:lnTo>
                        <a:pt x="9" y="3"/>
                      </a:lnTo>
                      <a:lnTo>
                        <a:pt x="9" y="4"/>
                      </a:lnTo>
                      <a:lnTo>
                        <a:pt x="10" y="4"/>
                      </a:lnTo>
                      <a:lnTo>
                        <a:pt x="10" y="4"/>
                      </a:lnTo>
                      <a:lnTo>
                        <a:pt x="11" y="4"/>
                      </a:lnTo>
                      <a:lnTo>
                        <a:pt x="12" y="5"/>
                      </a:lnTo>
                      <a:lnTo>
                        <a:pt x="12" y="5"/>
                      </a:lnTo>
                      <a:lnTo>
                        <a:pt x="12" y="6"/>
                      </a:lnTo>
                      <a:lnTo>
                        <a:pt x="12" y="6"/>
                      </a:lnTo>
                      <a:lnTo>
                        <a:pt x="12" y="7"/>
                      </a:lnTo>
                      <a:lnTo>
                        <a:pt x="12" y="7"/>
                      </a:lnTo>
                      <a:lnTo>
                        <a:pt x="12" y="7"/>
                      </a:lnTo>
                      <a:lnTo>
                        <a:pt x="12" y="7"/>
                      </a:lnTo>
                      <a:lnTo>
                        <a:pt x="12" y="7"/>
                      </a:lnTo>
                      <a:lnTo>
                        <a:pt x="13" y="6"/>
                      </a:lnTo>
                      <a:lnTo>
                        <a:pt x="14" y="6"/>
                      </a:lnTo>
                      <a:lnTo>
                        <a:pt x="14" y="5"/>
                      </a:lnTo>
                      <a:lnTo>
                        <a:pt x="14" y="5"/>
                      </a:lnTo>
                      <a:lnTo>
                        <a:pt x="15" y="5"/>
                      </a:lnTo>
                      <a:lnTo>
                        <a:pt x="16" y="5"/>
                      </a:lnTo>
                      <a:lnTo>
                        <a:pt x="17" y="5"/>
                      </a:lnTo>
                      <a:lnTo>
                        <a:pt x="17" y="6"/>
                      </a:lnTo>
                      <a:lnTo>
                        <a:pt x="18" y="6"/>
                      </a:lnTo>
                      <a:lnTo>
                        <a:pt x="18" y="7"/>
                      </a:lnTo>
                      <a:lnTo>
                        <a:pt x="18" y="7"/>
                      </a:lnTo>
                      <a:lnTo>
                        <a:pt x="18" y="7"/>
                      </a:lnTo>
                      <a:lnTo>
                        <a:pt x="18" y="7"/>
                      </a:lnTo>
                      <a:lnTo>
                        <a:pt x="19" y="7"/>
                      </a:lnTo>
                      <a:lnTo>
                        <a:pt x="19" y="7"/>
                      </a:lnTo>
                      <a:lnTo>
                        <a:pt x="19" y="7"/>
                      </a:lnTo>
                      <a:lnTo>
                        <a:pt x="20" y="6"/>
                      </a:lnTo>
                      <a:lnTo>
                        <a:pt x="21" y="6"/>
                      </a:lnTo>
                      <a:lnTo>
                        <a:pt x="22" y="6"/>
                      </a:lnTo>
                      <a:lnTo>
                        <a:pt x="23" y="6"/>
                      </a:lnTo>
                      <a:lnTo>
                        <a:pt x="24" y="6"/>
                      </a:lnTo>
                      <a:lnTo>
                        <a:pt x="25" y="6"/>
                      </a:lnTo>
                      <a:lnTo>
                        <a:pt x="25" y="7"/>
                      </a:lnTo>
                      <a:lnTo>
                        <a:pt x="25" y="7"/>
                      </a:lnTo>
                      <a:lnTo>
                        <a:pt x="26" y="7"/>
                      </a:lnTo>
                      <a:lnTo>
                        <a:pt x="26" y="8"/>
                      </a:lnTo>
                      <a:lnTo>
                        <a:pt x="27" y="8"/>
                      </a:lnTo>
                      <a:lnTo>
                        <a:pt x="27" y="8"/>
                      </a:lnTo>
                      <a:lnTo>
                        <a:pt x="29" y="8"/>
                      </a:lnTo>
                      <a:lnTo>
                        <a:pt x="29" y="8"/>
                      </a:lnTo>
                      <a:lnTo>
                        <a:pt x="31" y="8"/>
                      </a:lnTo>
                      <a:lnTo>
                        <a:pt x="32" y="8"/>
                      </a:lnTo>
                      <a:lnTo>
                        <a:pt x="33" y="9"/>
                      </a:lnTo>
                      <a:lnTo>
                        <a:pt x="34" y="10"/>
                      </a:lnTo>
                      <a:lnTo>
                        <a:pt x="34" y="10"/>
                      </a:lnTo>
                      <a:lnTo>
                        <a:pt x="34" y="10"/>
                      </a:lnTo>
                      <a:lnTo>
                        <a:pt x="34" y="11"/>
                      </a:lnTo>
                      <a:lnTo>
                        <a:pt x="34" y="11"/>
                      </a:lnTo>
                      <a:lnTo>
                        <a:pt x="34" y="12"/>
                      </a:lnTo>
                      <a:lnTo>
                        <a:pt x="34" y="13"/>
                      </a:lnTo>
                      <a:lnTo>
                        <a:pt x="34" y="14"/>
                      </a:lnTo>
                      <a:lnTo>
                        <a:pt x="34" y="14"/>
                      </a:lnTo>
                      <a:lnTo>
                        <a:pt x="33" y="15"/>
                      </a:lnTo>
                      <a:lnTo>
                        <a:pt x="32" y="15"/>
                      </a:lnTo>
                      <a:lnTo>
                        <a:pt x="32" y="15"/>
                      </a:lnTo>
                      <a:lnTo>
                        <a:pt x="32" y="16"/>
                      </a:lnTo>
                      <a:lnTo>
                        <a:pt x="32" y="16"/>
                      </a:lnTo>
                      <a:lnTo>
                        <a:pt x="32" y="16"/>
                      </a:lnTo>
                      <a:lnTo>
                        <a:pt x="33" y="17"/>
                      </a:lnTo>
                      <a:lnTo>
                        <a:pt x="34" y="17"/>
                      </a:lnTo>
                      <a:lnTo>
                        <a:pt x="34" y="17"/>
                      </a:lnTo>
                      <a:lnTo>
                        <a:pt x="34" y="17"/>
                      </a:lnTo>
                      <a:lnTo>
                        <a:pt x="34" y="18"/>
                      </a:lnTo>
                      <a:lnTo>
                        <a:pt x="34" y="18"/>
                      </a:lnTo>
                      <a:lnTo>
                        <a:pt x="34" y="20"/>
                      </a:lnTo>
                      <a:lnTo>
                        <a:pt x="34" y="20"/>
                      </a:lnTo>
                      <a:lnTo>
                        <a:pt x="33" y="21"/>
                      </a:lnTo>
                      <a:lnTo>
                        <a:pt x="33" y="21"/>
                      </a:lnTo>
                      <a:lnTo>
                        <a:pt x="32" y="22"/>
                      </a:lnTo>
                      <a:lnTo>
                        <a:pt x="31" y="22"/>
                      </a:lnTo>
                      <a:lnTo>
                        <a:pt x="31" y="22"/>
                      </a:lnTo>
                      <a:lnTo>
                        <a:pt x="29" y="23"/>
                      </a:lnTo>
                      <a:lnTo>
                        <a:pt x="29" y="23"/>
                      </a:lnTo>
                      <a:lnTo>
                        <a:pt x="28" y="24"/>
                      </a:lnTo>
                      <a:lnTo>
                        <a:pt x="28" y="24"/>
                      </a:lnTo>
                      <a:lnTo>
                        <a:pt x="28" y="24"/>
                      </a:lnTo>
                      <a:lnTo>
                        <a:pt x="28" y="25"/>
                      </a:lnTo>
                      <a:lnTo>
                        <a:pt x="28" y="25"/>
                      </a:lnTo>
                      <a:lnTo>
                        <a:pt x="28" y="25"/>
                      </a:lnTo>
                      <a:lnTo>
                        <a:pt x="28" y="26"/>
                      </a:lnTo>
                      <a:lnTo>
                        <a:pt x="28" y="26"/>
                      </a:lnTo>
                      <a:lnTo>
                        <a:pt x="28" y="27"/>
                      </a:lnTo>
                      <a:lnTo>
                        <a:pt x="28" y="27"/>
                      </a:lnTo>
                      <a:lnTo>
                        <a:pt x="27" y="27"/>
                      </a:lnTo>
                      <a:lnTo>
                        <a:pt x="27" y="28"/>
                      </a:lnTo>
                      <a:lnTo>
                        <a:pt x="28" y="28"/>
                      </a:lnTo>
                      <a:lnTo>
                        <a:pt x="28" y="28"/>
                      </a:lnTo>
                      <a:lnTo>
                        <a:pt x="28" y="28"/>
                      </a:lnTo>
                      <a:lnTo>
                        <a:pt x="29" y="28"/>
                      </a:lnTo>
                      <a:lnTo>
                        <a:pt x="30" y="28"/>
                      </a:lnTo>
                      <a:lnTo>
                        <a:pt x="30" y="28"/>
                      </a:lnTo>
                      <a:lnTo>
                        <a:pt x="30" y="28"/>
                      </a:lnTo>
                      <a:lnTo>
                        <a:pt x="32" y="29"/>
                      </a:lnTo>
                      <a:lnTo>
                        <a:pt x="33" y="29"/>
                      </a:lnTo>
                      <a:lnTo>
                        <a:pt x="33" y="29"/>
                      </a:lnTo>
                      <a:lnTo>
                        <a:pt x="33" y="30"/>
                      </a:lnTo>
                      <a:lnTo>
                        <a:pt x="34" y="31"/>
                      </a:lnTo>
                      <a:lnTo>
                        <a:pt x="34" y="32"/>
                      </a:lnTo>
                      <a:lnTo>
                        <a:pt x="34" y="33"/>
                      </a:lnTo>
                      <a:lnTo>
                        <a:pt x="34" y="33"/>
                      </a:lnTo>
                      <a:lnTo>
                        <a:pt x="34" y="33"/>
                      </a:lnTo>
                      <a:lnTo>
                        <a:pt x="34" y="34"/>
                      </a:lnTo>
                      <a:lnTo>
                        <a:pt x="34" y="34"/>
                      </a:lnTo>
                      <a:lnTo>
                        <a:pt x="35" y="34"/>
                      </a:lnTo>
                      <a:lnTo>
                        <a:pt x="36" y="35"/>
                      </a:lnTo>
                      <a:lnTo>
                        <a:pt x="36" y="35"/>
                      </a:lnTo>
                      <a:lnTo>
                        <a:pt x="37" y="36"/>
                      </a:lnTo>
                      <a:lnTo>
                        <a:pt x="37" y="36"/>
                      </a:lnTo>
                      <a:lnTo>
                        <a:pt x="37" y="37"/>
                      </a:lnTo>
                      <a:lnTo>
                        <a:pt x="37" y="38"/>
                      </a:lnTo>
                      <a:lnTo>
                        <a:pt x="36" y="39"/>
                      </a:lnTo>
                      <a:lnTo>
                        <a:pt x="35" y="39"/>
                      </a:lnTo>
                      <a:lnTo>
                        <a:pt x="35" y="39"/>
                      </a:lnTo>
                      <a:lnTo>
                        <a:pt x="34" y="40"/>
                      </a:lnTo>
                      <a:lnTo>
                        <a:pt x="33" y="40"/>
                      </a:lnTo>
                      <a:lnTo>
                        <a:pt x="32" y="41"/>
                      </a:lnTo>
                      <a:lnTo>
                        <a:pt x="31" y="41"/>
                      </a:lnTo>
                      <a:lnTo>
                        <a:pt x="29" y="41"/>
                      </a:lnTo>
                      <a:lnTo>
                        <a:pt x="27" y="41"/>
                      </a:lnTo>
                      <a:lnTo>
                        <a:pt x="27" y="41"/>
                      </a:lnTo>
                      <a:lnTo>
                        <a:pt x="26" y="41"/>
                      </a:lnTo>
                      <a:lnTo>
                        <a:pt x="26" y="42"/>
                      </a:lnTo>
                      <a:lnTo>
                        <a:pt x="26" y="42"/>
                      </a:lnTo>
                      <a:lnTo>
                        <a:pt x="27" y="42"/>
                      </a:lnTo>
                      <a:lnTo>
                        <a:pt x="27" y="42"/>
                      </a:lnTo>
                      <a:lnTo>
                        <a:pt x="27" y="42"/>
                      </a:lnTo>
                      <a:lnTo>
                        <a:pt x="27" y="43"/>
                      </a:lnTo>
                      <a:lnTo>
                        <a:pt x="27" y="43"/>
                      </a:lnTo>
                      <a:lnTo>
                        <a:pt x="26" y="44"/>
                      </a:lnTo>
                      <a:lnTo>
                        <a:pt x="26" y="44"/>
                      </a:lnTo>
                      <a:lnTo>
                        <a:pt x="26" y="44"/>
                      </a:lnTo>
                      <a:lnTo>
                        <a:pt x="25" y="45"/>
                      </a:lnTo>
                      <a:lnTo>
                        <a:pt x="23" y="45"/>
                      </a:lnTo>
                      <a:lnTo>
                        <a:pt x="23" y="45"/>
                      </a:lnTo>
                      <a:lnTo>
                        <a:pt x="22" y="45"/>
                      </a:lnTo>
                      <a:lnTo>
                        <a:pt x="22" y="45"/>
                      </a:lnTo>
                      <a:lnTo>
                        <a:pt x="21" y="45"/>
                      </a:lnTo>
                      <a:lnTo>
                        <a:pt x="21" y="45"/>
                      </a:lnTo>
                      <a:lnTo>
                        <a:pt x="21" y="45"/>
                      </a:lnTo>
                      <a:lnTo>
                        <a:pt x="21" y="45"/>
                      </a:lnTo>
                      <a:lnTo>
                        <a:pt x="21" y="46"/>
                      </a:lnTo>
                      <a:lnTo>
                        <a:pt x="21" y="46"/>
                      </a:lnTo>
                      <a:lnTo>
                        <a:pt x="21" y="48"/>
                      </a:lnTo>
                      <a:lnTo>
                        <a:pt x="21" y="48"/>
                      </a:lnTo>
                      <a:lnTo>
                        <a:pt x="20" y="49"/>
                      </a:lnTo>
                      <a:lnTo>
                        <a:pt x="20" y="49"/>
                      </a:lnTo>
                      <a:lnTo>
                        <a:pt x="20" y="49"/>
                      </a:lnTo>
                      <a:lnTo>
                        <a:pt x="19" y="49"/>
                      </a:lnTo>
                      <a:lnTo>
                        <a:pt x="18" y="49"/>
                      </a:lnTo>
                      <a:lnTo>
                        <a:pt x="18" y="49"/>
                      </a:lnTo>
                      <a:lnTo>
                        <a:pt x="17" y="49"/>
                      </a:lnTo>
                      <a:lnTo>
                        <a:pt x="16" y="50"/>
                      </a:lnTo>
                      <a:lnTo>
                        <a:pt x="16" y="50"/>
                      </a:lnTo>
                      <a:lnTo>
                        <a:pt x="16" y="50"/>
                      </a:lnTo>
                      <a:lnTo>
                        <a:pt x="15" y="51"/>
                      </a:lnTo>
                      <a:lnTo>
                        <a:pt x="15" y="51"/>
                      </a:lnTo>
                      <a:lnTo>
                        <a:pt x="14" y="52"/>
                      </a:lnTo>
                      <a:lnTo>
                        <a:pt x="14" y="52"/>
                      </a:lnTo>
                      <a:lnTo>
                        <a:pt x="14" y="52"/>
                      </a:lnTo>
                      <a:lnTo>
                        <a:pt x="12" y="53"/>
                      </a:lnTo>
                      <a:lnTo>
                        <a:pt x="11" y="53"/>
                      </a:lnTo>
                      <a:lnTo>
                        <a:pt x="10" y="53"/>
                      </a:lnTo>
                      <a:lnTo>
                        <a:pt x="9" y="52"/>
                      </a:lnTo>
                      <a:lnTo>
                        <a:pt x="9" y="52"/>
                      </a:lnTo>
                      <a:lnTo>
                        <a:pt x="8" y="51"/>
                      </a:lnTo>
                      <a:lnTo>
                        <a:pt x="8" y="51"/>
                      </a:lnTo>
                      <a:lnTo>
                        <a:pt x="8" y="50"/>
                      </a:lnTo>
                      <a:lnTo>
                        <a:pt x="7" y="49"/>
                      </a:lnTo>
                      <a:lnTo>
                        <a:pt x="7" y="49"/>
                      </a:lnTo>
                      <a:lnTo>
                        <a:pt x="7" y="49"/>
                      </a:lnTo>
                      <a:lnTo>
                        <a:pt x="7" y="49"/>
                      </a:lnTo>
                      <a:lnTo>
                        <a:pt x="7" y="49"/>
                      </a:lnTo>
                      <a:lnTo>
                        <a:pt x="6" y="49"/>
                      </a:lnTo>
                      <a:lnTo>
                        <a:pt x="6" y="49"/>
                      </a:lnTo>
                      <a:lnTo>
                        <a:pt x="5" y="49"/>
                      </a:lnTo>
                      <a:lnTo>
                        <a:pt x="4" y="49"/>
                      </a:lnTo>
                      <a:lnTo>
                        <a:pt x="3" y="49"/>
                      </a:lnTo>
                      <a:lnTo>
                        <a:pt x="2" y="48"/>
                      </a:lnTo>
                      <a:lnTo>
                        <a:pt x="2" y="48"/>
                      </a:lnTo>
                      <a:lnTo>
                        <a:pt x="2" y="48"/>
                      </a:lnTo>
                      <a:lnTo>
                        <a:pt x="2" y="47"/>
                      </a:lnTo>
                      <a:lnTo>
                        <a:pt x="1" y="45"/>
                      </a:lnTo>
                      <a:lnTo>
                        <a:pt x="1" y="45"/>
                      </a:lnTo>
                      <a:lnTo>
                        <a:pt x="1" y="45"/>
                      </a:lnTo>
                      <a:lnTo>
                        <a:pt x="1" y="45"/>
                      </a:lnTo>
                      <a:lnTo>
                        <a:pt x="1" y="45"/>
                      </a:lnTo>
                      <a:lnTo>
                        <a:pt x="1" y="45"/>
                      </a:lnTo>
                      <a:lnTo>
                        <a:pt x="1" y="45"/>
                      </a:lnTo>
                      <a:lnTo>
                        <a:pt x="0" y="45"/>
                      </a:lnTo>
                      <a:lnTo>
                        <a:pt x="0" y="44"/>
                      </a:lnTo>
                      <a:lnTo>
                        <a:pt x="0" y="44"/>
                      </a:lnTo>
                      <a:lnTo>
                        <a:pt x="0" y="44"/>
                      </a:lnTo>
                      <a:lnTo>
                        <a:pt x="0" y="44"/>
                      </a:lnTo>
                      <a:lnTo>
                        <a:pt x="0" y="44"/>
                      </a:lnTo>
                      <a:lnTo>
                        <a:pt x="0" y="44"/>
                      </a:lnTo>
                      <a:lnTo>
                        <a:pt x="0" y="45"/>
                      </a:lnTo>
                      <a:lnTo>
                        <a:pt x="0" y="46"/>
                      </a:lnTo>
                      <a:lnTo>
                        <a:pt x="1" y="46"/>
                      </a:lnTo>
                      <a:lnTo>
                        <a:pt x="1" y="46"/>
                      </a:lnTo>
                      <a:lnTo>
                        <a:pt x="1" y="46"/>
                      </a:lnTo>
                      <a:lnTo>
                        <a:pt x="1" y="48"/>
                      </a:lnTo>
                      <a:lnTo>
                        <a:pt x="1" y="48"/>
                      </a:lnTo>
                      <a:lnTo>
                        <a:pt x="1" y="48"/>
                      </a:lnTo>
                      <a:lnTo>
                        <a:pt x="2" y="48"/>
                      </a:lnTo>
                      <a:lnTo>
                        <a:pt x="3" y="49"/>
                      </a:lnTo>
                      <a:lnTo>
                        <a:pt x="3" y="49"/>
                      </a:lnTo>
                      <a:lnTo>
                        <a:pt x="4" y="49"/>
                      </a:lnTo>
                      <a:lnTo>
                        <a:pt x="5" y="50"/>
                      </a:lnTo>
                      <a:lnTo>
                        <a:pt x="6" y="50"/>
                      </a:lnTo>
                      <a:lnTo>
                        <a:pt x="7" y="49"/>
                      </a:lnTo>
                      <a:lnTo>
                        <a:pt x="7" y="49"/>
                      </a:lnTo>
                      <a:lnTo>
                        <a:pt x="7" y="51"/>
                      </a:lnTo>
                      <a:lnTo>
                        <a:pt x="8" y="52"/>
                      </a:lnTo>
                      <a:lnTo>
                        <a:pt x="8" y="52"/>
                      </a:lnTo>
                      <a:lnTo>
                        <a:pt x="9" y="53"/>
                      </a:lnTo>
                      <a:lnTo>
                        <a:pt x="10" y="53"/>
                      </a:lnTo>
                      <a:lnTo>
                        <a:pt x="10" y="54"/>
                      </a:lnTo>
                      <a:lnTo>
                        <a:pt x="12" y="54"/>
                      </a:lnTo>
                      <a:lnTo>
                        <a:pt x="12" y="54"/>
                      </a:lnTo>
                      <a:lnTo>
                        <a:pt x="12" y="53"/>
                      </a:lnTo>
                      <a:lnTo>
                        <a:pt x="13" y="53"/>
                      </a:lnTo>
                      <a:lnTo>
                        <a:pt x="14" y="53"/>
                      </a:lnTo>
                      <a:lnTo>
                        <a:pt x="15" y="52"/>
                      </a:lnTo>
                      <a:lnTo>
                        <a:pt x="15" y="52"/>
                      </a:lnTo>
                      <a:lnTo>
                        <a:pt x="16" y="52"/>
                      </a:lnTo>
                      <a:lnTo>
                        <a:pt x="16" y="51"/>
                      </a:lnTo>
                      <a:lnTo>
                        <a:pt x="16" y="51"/>
                      </a:lnTo>
                      <a:lnTo>
                        <a:pt x="17" y="50"/>
                      </a:lnTo>
                      <a:lnTo>
                        <a:pt x="17" y="50"/>
                      </a:lnTo>
                      <a:lnTo>
                        <a:pt x="18" y="50"/>
                      </a:lnTo>
                      <a:lnTo>
                        <a:pt x="18" y="50"/>
                      </a:lnTo>
                      <a:lnTo>
                        <a:pt x="19" y="50"/>
                      </a:lnTo>
                      <a:lnTo>
                        <a:pt x="20" y="50"/>
                      </a:lnTo>
                      <a:lnTo>
                        <a:pt x="21" y="49"/>
                      </a:lnTo>
                      <a:lnTo>
                        <a:pt x="21" y="49"/>
                      </a:lnTo>
                      <a:lnTo>
                        <a:pt x="21" y="49"/>
                      </a:lnTo>
                      <a:lnTo>
                        <a:pt x="22" y="48"/>
                      </a:lnTo>
                      <a:lnTo>
                        <a:pt x="22" y="48"/>
                      </a:lnTo>
                      <a:lnTo>
                        <a:pt x="21" y="46"/>
                      </a:lnTo>
                      <a:lnTo>
                        <a:pt x="21" y="46"/>
                      </a:lnTo>
                      <a:lnTo>
                        <a:pt x="21" y="46"/>
                      </a:lnTo>
                      <a:lnTo>
                        <a:pt x="22" y="46"/>
                      </a:lnTo>
                      <a:lnTo>
                        <a:pt x="22" y="46"/>
                      </a:lnTo>
                      <a:lnTo>
                        <a:pt x="22" y="46"/>
                      </a:lnTo>
                      <a:lnTo>
                        <a:pt x="23" y="46"/>
                      </a:lnTo>
                      <a:lnTo>
                        <a:pt x="23" y="46"/>
                      </a:lnTo>
                      <a:lnTo>
                        <a:pt x="25" y="46"/>
                      </a:lnTo>
                      <a:lnTo>
                        <a:pt x="26" y="45"/>
                      </a:lnTo>
                      <a:lnTo>
                        <a:pt x="27" y="45"/>
                      </a:lnTo>
                      <a:lnTo>
                        <a:pt x="28" y="44"/>
                      </a:lnTo>
                      <a:lnTo>
                        <a:pt x="28" y="44"/>
                      </a:lnTo>
                      <a:lnTo>
                        <a:pt x="28" y="43"/>
                      </a:lnTo>
                      <a:lnTo>
                        <a:pt x="28" y="43"/>
                      </a:lnTo>
                      <a:lnTo>
                        <a:pt x="28" y="43"/>
                      </a:lnTo>
                      <a:lnTo>
                        <a:pt x="28" y="42"/>
                      </a:lnTo>
                      <a:lnTo>
                        <a:pt x="28" y="42"/>
                      </a:lnTo>
                      <a:lnTo>
                        <a:pt x="28" y="42"/>
                      </a:lnTo>
                      <a:lnTo>
                        <a:pt x="30" y="42"/>
                      </a:lnTo>
                      <a:lnTo>
                        <a:pt x="32" y="41"/>
                      </a:lnTo>
                      <a:lnTo>
                        <a:pt x="33" y="41"/>
                      </a:lnTo>
                      <a:lnTo>
                        <a:pt x="33" y="41"/>
                      </a:lnTo>
                      <a:lnTo>
                        <a:pt x="34" y="41"/>
                      </a:lnTo>
                      <a:lnTo>
                        <a:pt x="35" y="41"/>
                      </a:lnTo>
                      <a:lnTo>
                        <a:pt x="36" y="40"/>
                      </a:lnTo>
                      <a:lnTo>
                        <a:pt x="37" y="39"/>
                      </a:lnTo>
                      <a:lnTo>
                        <a:pt x="37" y="39"/>
                      </a:lnTo>
                      <a:lnTo>
                        <a:pt x="37" y="39"/>
                      </a:lnTo>
                      <a:lnTo>
                        <a:pt x="38" y="38"/>
                      </a:lnTo>
                      <a:lnTo>
                        <a:pt x="38" y="37"/>
                      </a:lnTo>
                      <a:lnTo>
                        <a:pt x="3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80" name="Freeform 1316">
                  <a:extLst>
                    <a:ext uri="{FF2B5EF4-FFF2-40B4-BE49-F238E27FC236}">
                      <a16:creationId xmlns:a16="http://schemas.microsoft.com/office/drawing/2014/main" id="{E106B143-52FA-4C11-90E7-84ED7029F61B}"/>
                    </a:ext>
                  </a:extLst>
                </p:cNvPr>
                <p:cNvSpPr>
                  <a:spLocks/>
                </p:cNvSpPr>
                <p:nvPr/>
              </p:nvSpPr>
              <p:spPr bwMode="auto">
                <a:xfrm>
                  <a:off x="3273" y="1403"/>
                  <a:ext cx="38" cy="54"/>
                </a:xfrm>
                <a:custGeom>
                  <a:avLst/>
                  <a:gdLst>
                    <a:gd name="T0" fmla="*/ 34 w 38"/>
                    <a:gd name="T1" fmla="*/ 33 h 54"/>
                    <a:gd name="T2" fmla="*/ 31 w 38"/>
                    <a:gd name="T3" fmla="*/ 28 h 54"/>
                    <a:gd name="T4" fmla="*/ 29 w 38"/>
                    <a:gd name="T5" fmla="*/ 26 h 54"/>
                    <a:gd name="T6" fmla="*/ 29 w 38"/>
                    <a:gd name="T7" fmla="*/ 24 h 54"/>
                    <a:gd name="T8" fmla="*/ 34 w 38"/>
                    <a:gd name="T9" fmla="*/ 21 h 54"/>
                    <a:gd name="T10" fmla="*/ 33 w 38"/>
                    <a:gd name="T11" fmla="*/ 16 h 54"/>
                    <a:gd name="T12" fmla="*/ 35 w 38"/>
                    <a:gd name="T13" fmla="*/ 10 h 54"/>
                    <a:gd name="T14" fmla="*/ 27 w 38"/>
                    <a:gd name="T15" fmla="*/ 7 h 54"/>
                    <a:gd name="T16" fmla="*/ 24 w 38"/>
                    <a:gd name="T17" fmla="*/ 6 h 54"/>
                    <a:gd name="T18" fmla="*/ 18 w 38"/>
                    <a:gd name="T19" fmla="*/ 6 h 54"/>
                    <a:gd name="T20" fmla="*/ 13 w 38"/>
                    <a:gd name="T21" fmla="*/ 6 h 54"/>
                    <a:gd name="T22" fmla="*/ 11 w 38"/>
                    <a:gd name="T23" fmla="*/ 4 h 54"/>
                    <a:gd name="T24" fmla="*/ 9 w 38"/>
                    <a:gd name="T25" fmla="*/ 1 h 54"/>
                    <a:gd name="T26" fmla="*/ 5 w 38"/>
                    <a:gd name="T27" fmla="*/ 0 h 54"/>
                    <a:gd name="T28" fmla="*/ 4 w 38"/>
                    <a:gd name="T29" fmla="*/ 2 h 54"/>
                    <a:gd name="T30" fmla="*/ 4 w 38"/>
                    <a:gd name="T31" fmla="*/ 1 h 54"/>
                    <a:gd name="T32" fmla="*/ 7 w 38"/>
                    <a:gd name="T33" fmla="*/ 0 h 54"/>
                    <a:gd name="T34" fmla="*/ 9 w 38"/>
                    <a:gd name="T35" fmla="*/ 3 h 54"/>
                    <a:gd name="T36" fmla="*/ 12 w 38"/>
                    <a:gd name="T37" fmla="*/ 6 h 54"/>
                    <a:gd name="T38" fmla="*/ 13 w 38"/>
                    <a:gd name="T39" fmla="*/ 6 h 54"/>
                    <a:gd name="T40" fmla="*/ 17 w 38"/>
                    <a:gd name="T41" fmla="*/ 6 h 54"/>
                    <a:gd name="T42" fmla="*/ 19 w 38"/>
                    <a:gd name="T43" fmla="*/ 7 h 54"/>
                    <a:gd name="T44" fmla="*/ 25 w 38"/>
                    <a:gd name="T45" fmla="*/ 6 h 54"/>
                    <a:gd name="T46" fmla="*/ 29 w 38"/>
                    <a:gd name="T47" fmla="*/ 8 h 54"/>
                    <a:gd name="T48" fmla="*/ 34 w 38"/>
                    <a:gd name="T49" fmla="*/ 10 h 54"/>
                    <a:gd name="T50" fmla="*/ 33 w 38"/>
                    <a:gd name="T51" fmla="*/ 15 h 54"/>
                    <a:gd name="T52" fmla="*/ 34 w 38"/>
                    <a:gd name="T53" fmla="*/ 17 h 54"/>
                    <a:gd name="T54" fmla="*/ 33 w 38"/>
                    <a:gd name="T55" fmla="*/ 21 h 54"/>
                    <a:gd name="T56" fmla="*/ 28 w 38"/>
                    <a:gd name="T57" fmla="*/ 24 h 54"/>
                    <a:gd name="T58" fmla="*/ 28 w 38"/>
                    <a:gd name="T59" fmla="*/ 26 h 54"/>
                    <a:gd name="T60" fmla="*/ 28 w 38"/>
                    <a:gd name="T61" fmla="*/ 28 h 54"/>
                    <a:gd name="T62" fmla="*/ 33 w 38"/>
                    <a:gd name="T63" fmla="*/ 29 h 54"/>
                    <a:gd name="T64" fmla="*/ 34 w 38"/>
                    <a:gd name="T65" fmla="*/ 34 h 54"/>
                    <a:gd name="T66" fmla="*/ 37 w 38"/>
                    <a:gd name="T67" fmla="*/ 37 h 54"/>
                    <a:gd name="T68" fmla="*/ 32 w 38"/>
                    <a:gd name="T69" fmla="*/ 41 h 54"/>
                    <a:gd name="T70" fmla="*/ 26 w 38"/>
                    <a:gd name="T71" fmla="*/ 42 h 54"/>
                    <a:gd name="T72" fmla="*/ 26 w 38"/>
                    <a:gd name="T73" fmla="*/ 44 h 54"/>
                    <a:gd name="T74" fmla="*/ 21 w 38"/>
                    <a:gd name="T75" fmla="*/ 45 h 54"/>
                    <a:gd name="T76" fmla="*/ 21 w 38"/>
                    <a:gd name="T77" fmla="*/ 48 h 54"/>
                    <a:gd name="T78" fmla="*/ 17 w 38"/>
                    <a:gd name="T79" fmla="*/ 49 h 54"/>
                    <a:gd name="T80" fmla="*/ 14 w 38"/>
                    <a:gd name="T81" fmla="*/ 52 h 54"/>
                    <a:gd name="T82" fmla="*/ 8 w 38"/>
                    <a:gd name="T83" fmla="*/ 51 h 54"/>
                    <a:gd name="T84" fmla="*/ 7 w 38"/>
                    <a:gd name="T85" fmla="*/ 49 h 54"/>
                    <a:gd name="T86" fmla="*/ 2 w 38"/>
                    <a:gd name="T87" fmla="*/ 48 h 54"/>
                    <a:gd name="T88" fmla="*/ 1 w 38"/>
                    <a:gd name="T89" fmla="*/ 45 h 54"/>
                    <a:gd name="T90" fmla="*/ 0 w 38"/>
                    <a:gd name="T91" fmla="*/ 44 h 54"/>
                    <a:gd name="T92" fmla="*/ 1 w 38"/>
                    <a:gd name="T93" fmla="*/ 46 h 54"/>
                    <a:gd name="T94" fmla="*/ 4 w 38"/>
                    <a:gd name="T95" fmla="*/ 49 h 54"/>
                    <a:gd name="T96" fmla="*/ 8 w 38"/>
                    <a:gd name="T97" fmla="*/ 52 h 54"/>
                    <a:gd name="T98" fmla="*/ 13 w 38"/>
                    <a:gd name="T99" fmla="*/ 53 h 54"/>
                    <a:gd name="T100" fmla="*/ 17 w 38"/>
                    <a:gd name="T101" fmla="*/ 50 h 54"/>
                    <a:gd name="T102" fmla="*/ 21 w 38"/>
                    <a:gd name="T103" fmla="*/ 49 h 54"/>
                    <a:gd name="T104" fmla="*/ 22 w 38"/>
                    <a:gd name="T105" fmla="*/ 46 h 54"/>
                    <a:gd name="T106" fmla="*/ 27 w 38"/>
                    <a:gd name="T107" fmla="*/ 45 h 54"/>
                    <a:gd name="T108" fmla="*/ 28 w 38"/>
                    <a:gd name="T109" fmla="*/ 42 h 54"/>
                    <a:gd name="T110" fmla="*/ 35 w 38"/>
                    <a:gd name="T111" fmla="*/ 41 h 54"/>
                    <a:gd name="T112" fmla="*/ 37 w 38"/>
                    <a:gd name="T113"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 h="54">
                      <a:moveTo>
                        <a:pt x="37" y="36"/>
                      </a:moveTo>
                      <a:lnTo>
                        <a:pt x="37" y="36"/>
                      </a:lnTo>
                      <a:lnTo>
                        <a:pt x="37" y="35"/>
                      </a:lnTo>
                      <a:lnTo>
                        <a:pt x="36" y="34"/>
                      </a:lnTo>
                      <a:lnTo>
                        <a:pt x="35" y="34"/>
                      </a:lnTo>
                      <a:lnTo>
                        <a:pt x="34" y="33"/>
                      </a:lnTo>
                      <a:lnTo>
                        <a:pt x="34" y="33"/>
                      </a:lnTo>
                      <a:lnTo>
                        <a:pt x="34" y="32"/>
                      </a:lnTo>
                      <a:lnTo>
                        <a:pt x="34" y="31"/>
                      </a:lnTo>
                      <a:lnTo>
                        <a:pt x="34" y="30"/>
                      </a:lnTo>
                      <a:lnTo>
                        <a:pt x="34" y="29"/>
                      </a:lnTo>
                      <a:lnTo>
                        <a:pt x="34" y="29"/>
                      </a:lnTo>
                      <a:lnTo>
                        <a:pt x="33" y="28"/>
                      </a:lnTo>
                      <a:lnTo>
                        <a:pt x="31" y="28"/>
                      </a:lnTo>
                      <a:lnTo>
                        <a:pt x="31" y="28"/>
                      </a:lnTo>
                      <a:lnTo>
                        <a:pt x="31" y="27"/>
                      </a:lnTo>
                      <a:lnTo>
                        <a:pt x="30" y="27"/>
                      </a:lnTo>
                      <a:lnTo>
                        <a:pt x="30" y="27"/>
                      </a:lnTo>
                      <a:lnTo>
                        <a:pt x="29" y="27"/>
                      </a:lnTo>
                      <a:lnTo>
                        <a:pt x="29" y="27"/>
                      </a:lnTo>
                      <a:lnTo>
                        <a:pt x="29" y="26"/>
                      </a:lnTo>
                      <a:lnTo>
                        <a:pt x="29" y="26"/>
                      </a:lnTo>
                      <a:lnTo>
                        <a:pt x="29" y="26"/>
                      </a:lnTo>
                      <a:lnTo>
                        <a:pt x="29" y="25"/>
                      </a:lnTo>
                      <a:lnTo>
                        <a:pt x="29" y="25"/>
                      </a:lnTo>
                      <a:lnTo>
                        <a:pt x="29" y="25"/>
                      </a:lnTo>
                      <a:lnTo>
                        <a:pt x="29" y="24"/>
                      </a:lnTo>
                      <a:lnTo>
                        <a:pt x="29" y="24"/>
                      </a:lnTo>
                      <a:lnTo>
                        <a:pt x="30" y="23"/>
                      </a:lnTo>
                      <a:lnTo>
                        <a:pt x="30" y="23"/>
                      </a:lnTo>
                      <a:lnTo>
                        <a:pt x="32" y="23"/>
                      </a:lnTo>
                      <a:lnTo>
                        <a:pt x="33" y="22"/>
                      </a:lnTo>
                      <a:lnTo>
                        <a:pt x="33" y="22"/>
                      </a:lnTo>
                      <a:lnTo>
                        <a:pt x="33" y="21"/>
                      </a:lnTo>
                      <a:lnTo>
                        <a:pt x="34" y="21"/>
                      </a:lnTo>
                      <a:lnTo>
                        <a:pt x="34" y="20"/>
                      </a:lnTo>
                      <a:lnTo>
                        <a:pt x="35" y="19"/>
                      </a:lnTo>
                      <a:lnTo>
                        <a:pt x="35" y="19"/>
                      </a:lnTo>
                      <a:lnTo>
                        <a:pt x="35" y="18"/>
                      </a:lnTo>
                      <a:lnTo>
                        <a:pt x="34" y="17"/>
                      </a:lnTo>
                      <a:lnTo>
                        <a:pt x="34" y="16"/>
                      </a:lnTo>
                      <a:lnTo>
                        <a:pt x="33" y="16"/>
                      </a:lnTo>
                      <a:lnTo>
                        <a:pt x="33" y="16"/>
                      </a:lnTo>
                      <a:lnTo>
                        <a:pt x="34" y="15"/>
                      </a:lnTo>
                      <a:lnTo>
                        <a:pt x="35" y="13"/>
                      </a:lnTo>
                      <a:lnTo>
                        <a:pt x="35" y="12"/>
                      </a:lnTo>
                      <a:lnTo>
                        <a:pt x="35" y="11"/>
                      </a:lnTo>
                      <a:lnTo>
                        <a:pt x="35" y="10"/>
                      </a:lnTo>
                      <a:lnTo>
                        <a:pt x="35" y="10"/>
                      </a:lnTo>
                      <a:lnTo>
                        <a:pt x="34" y="9"/>
                      </a:lnTo>
                      <a:lnTo>
                        <a:pt x="33" y="8"/>
                      </a:lnTo>
                      <a:lnTo>
                        <a:pt x="32" y="8"/>
                      </a:lnTo>
                      <a:lnTo>
                        <a:pt x="30" y="7"/>
                      </a:lnTo>
                      <a:lnTo>
                        <a:pt x="30" y="7"/>
                      </a:lnTo>
                      <a:lnTo>
                        <a:pt x="29" y="7"/>
                      </a:lnTo>
                      <a:lnTo>
                        <a:pt x="27" y="7"/>
                      </a:lnTo>
                      <a:lnTo>
                        <a:pt x="27" y="7"/>
                      </a:lnTo>
                      <a:lnTo>
                        <a:pt x="26" y="7"/>
                      </a:lnTo>
                      <a:lnTo>
                        <a:pt x="26" y="7"/>
                      </a:lnTo>
                      <a:lnTo>
                        <a:pt x="26" y="7"/>
                      </a:lnTo>
                      <a:lnTo>
                        <a:pt x="25" y="6"/>
                      </a:lnTo>
                      <a:lnTo>
                        <a:pt x="25" y="6"/>
                      </a:lnTo>
                      <a:lnTo>
                        <a:pt x="24" y="6"/>
                      </a:lnTo>
                      <a:lnTo>
                        <a:pt x="23" y="5"/>
                      </a:lnTo>
                      <a:lnTo>
                        <a:pt x="22" y="5"/>
                      </a:lnTo>
                      <a:lnTo>
                        <a:pt x="22" y="6"/>
                      </a:lnTo>
                      <a:lnTo>
                        <a:pt x="20" y="6"/>
                      </a:lnTo>
                      <a:lnTo>
                        <a:pt x="19" y="7"/>
                      </a:lnTo>
                      <a:lnTo>
                        <a:pt x="19" y="7"/>
                      </a:lnTo>
                      <a:lnTo>
                        <a:pt x="18" y="6"/>
                      </a:lnTo>
                      <a:lnTo>
                        <a:pt x="17" y="5"/>
                      </a:lnTo>
                      <a:lnTo>
                        <a:pt x="16" y="5"/>
                      </a:lnTo>
                      <a:lnTo>
                        <a:pt x="15" y="5"/>
                      </a:lnTo>
                      <a:lnTo>
                        <a:pt x="15" y="5"/>
                      </a:lnTo>
                      <a:lnTo>
                        <a:pt x="14" y="5"/>
                      </a:lnTo>
                      <a:lnTo>
                        <a:pt x="14" y="5"/>
                      </a:lnTo>
                      <a:lnTo>
                        <a:pt x="13" y="6"/>
                      </a:lnTo>
                      <a:lnTo>
                        <a:pt x="12" y="7"/>
                      </a:lnTo>
                      <a:lnTo>
                        <a:pt x="12" y="7"/>
                      </a:lnTo>
                      <a:lnTo>
                        <a:pt x="12" y="6"/>
                      </a:lnTo>
                      <a:lnTo>
                        <a:pt x="12" y="5"/>
                      </a:lnTo>
                      <a:lnTo>
                        <a:pt x="12" y="5"/>
                      </a:lnTo>
                      <a:lnTo>
                        <a:pt x="11" y="4"/>
                      </a:lnTo>
                      <a:lnTo>
                        <a:pt x="11" y="4"/>
                      </a:lnTo>
                      <a:lnTo>
                        <a:pt x="10" y="4"/>
                      </a:lnTo>
                      <a:lnTo>
                        <a:pt x="9" y="3"/>
                      </a:lnTo>
                      <a:lnTo>
                        <a:pt x="9" y="3"/>
                      </a:lnTo>
                      <a:lnTo>
                        <a:pt x="9" y="3"/>
                      </a:lnTo>
                      <a:lnTo>
                        <a:pt x="9" y="2"/>
                      </a:lnTo>
                      <a:lnTo>
                        <a:pt x="9" y="2"/>
                      </a:lnTo>
                      <a:lnTo>
                        <a:pt x="9" y="1"/>
                      </a:lnTo>
                      <a:lnTo>
                        <a:pt x="9" y="1"/>
                      </a:lnTo>
                      <a:lnTo>
                        <a:pt x="8" y="1"/>
                      </a:lnTo>
                      <a:lnTo>
                        <a:pt x="8" y="0"/>
                      </a:lnTo>
                      <a:lnTo>
                        <a:pt x="7" y="0"/>
                      </a:lnTo>
                      <a:lnTo>
                        <a:pt x="6" y="0"/>
                      </a:lnTo>
                      <a:lnTo>
                        <a:pt x="6" y="0"/>
                      </a:lnTo>
                      <a:lnTo>
                        <a:pt x="5" y="0"/>
                      </a:lnTo>
                      <a:lnTo>
                        <a:pt x="4" y="1"/>
                      </a:lnTo>
                      <a:lnTo>
                        <a:pt x="4" y="1"/>
                      </a:lnTo>
                      <a:lnTo>
                        <a:pt x="4" y="1"/>
                      </a:lnTo>
                      <a:lnTo>
                        <a:pt x="4" y="2"/>
                      </a:lnTo>
                      <a:lnTo>
                        <a:pt x="4" y="2"/>
                      </a:lnTo>
                      <a:lnTo>
                        <a:pt x="4" y="2"/>
                      </a:lnTo>
                      <a:lnTo>
                        <a:pt x="4" y="2"/>
                      </a:lnTo>
                      <a:lnTo>
                        <a:pt x="4" y="2"/>
                      </a:lnTo>
                      <a:lnTo>
                        <a:pt x="4" y="2"/>
                      </a:lnTo>
                      <a:lnTo>
                        <a:pt x="4" y="2"/>
                      </a:lnTo>
                      <a:lnTo>
                        <a:pt x="4" y="1"/>
                      </a:lnTo>
                      <a:lnTo>
                        <a:pt x="4" y="1"/>
                      </a:lnTo>
                      <a:lnTo>
                        <a:pt x="4" y="1"/>
                      </a:lnTo>
                      <a:lnTo>
                        <a:pt x="4" y="1"/>
                      </a:lnTo>
                      <a:lnTo>
                        <a:pt x="4" y="1"/>
                      </a:lnTo>
                      <a:lnTo>
                        <a:pt x="5" y="1"/>
                      </a:lnTo>
                      <a:lnTo>
                        <a:pt x="5" y="1"/>
                      </a:lnTo>
                      <a:lnTo>
                        <a:pt x="6" y="0"/>
                      </a:lnTo>
                      <a:lnTo>
                        <a:pt x="6" y="0"/>
                      </a:lnTo>
                      <a:lnTo>
                        <a:pt x="7" y="0"/>
                      </a:lnTo>
                      <a:lnTo>
                        <a:pt x="7" y="0"/>
                      </a:lnTo>
                      <a:lnTo>
                        <a:pt x="8" y="1"/>
                      </a:lnTo>
                      <a:lnTo>
                        <a:pt x="8" y="1"/>
                      </a:lnTo>
                      <a:lnTo>
                        <a:pt x="8" y="1"/>
                      </a:lnTo>
                      <a:lnTo>
                        <a:pt x="9" y="2"/>
                      </a:lnTo>
                      <a:lnTo>
                        <a:pt x="8" y="3"/>
                      </a:lnTo>
                      <a:lnTo>
                        <a:pt x="8" y="3"/>
                      </a:lnTo>
                      <a:lnTo>
                        <a:pt x="9" y="3"/>
                      </a:lnTo>
                      <a:lnTo>
                        <a:pt x="9" y="4"/>
                      </a:lnTo>
                      <a:lnTo>
                        <a:pt x="10" y="4"/>
                      </a:lnTo>
                      <a:lnTo>
                        <a:pt x="10" y="4"/>
                      </a:lnTo>
                      <a:lnTo>
                        <a:pt x="11" y="4"/>
                      </a:lnTo>
                      <a:lnTo>
                        <a:pt x="12" y="5"/>
                      </a:lnTo>
                      <a:lnTo>
                        <a:pt x="12" y="5"/>
                      </a:lnTo>
                      <a:lnTo>
                        <a:pt x="12" y="6"/>
                      </a:lnTo>
                      <a:lnTo>
                        <a:pt x="12" y="6"/>
                      </a:lnTo>
                      <a:lnTo>
                        <a:pt x="12" y="7"/>
                      </a:lnTo>
                      <a:lnTo>
                        <a:pt x="12" y="7"/>
                      </a:lnTo>
                      <a:lnTo>
                        <a:pt x="12" y="7"/>
                      </a:lnTo>
                      <a:lnTo>
                        <a:pt x="12" y="7"/>
                      </a:lnTo>
                      <a:lnTo>
                        <a:pt x="12" y="7"/>
                      </a:lnTo>
                      <a:lnTo>
                        <a:pt x="13" y="6"/>
                      </a:lnTo>
                      <a:lnTo>
                        <a:pt x="14" y="6"/>
                      </a:lnTo>
                      <a:lnTo>
                        <a:pt x="14" y="5"/>
                      </a:lnTo>
                      <a:lnTo>
                        <a:pt x="14" y="5"/>
                      </a:lnTo>
                      <a:lnTo>
                        <a:pt x="15" y="5"/>
                      </a:lnTo>
                      <a:lnTo>
                        <a:pt x="16" y="5"/>
                      </a:lnTo>
                      <a:lnTo>
                        <a:pt x="17" y="5"/>
                      </a:lnTo>
                      <a:lnTo>
                        <a:pt x="17" y="6"/>
                      </a:lnTo>
                      <a:lnTo>
                        <a:pt x="18" y="6"/>
                      </a:lnTo>
                      <a:lnTo>
                        <a:pt x="18" y="7"/>
                      </a:lnTo>
                      <a:lnTo>
                        <a:pt x="18" y="7"/>
                      </a:lnTo>
                      <a:lnTo>
                        <a:pt x="18" y="7"/>
                      </a:lnTo>
                      <a:lnTo>
                        <a:pt x="18" y="7"/>
                      </a:lnTo>
                      <a:lnTo>
                        <a:pt x="19" y="7"/>
                      </a:lnTo>
                      <a:lnTo>
                        <a:pt x="19" y="7"/>
                      </a:lnTo>
                      <a:lnTo>
                        <a:pt x="19" y="7"/>
                      </a:lnTo>
                      <a:lnTo>
                        <a:pt x="20" y="6"/>
                      </a:lnTo>
                      <a:lnTo>
                        <a:pt x="21" y="6"/>
                      </a:lnTo>
                      <a:lnTo>
                        <a:pt x="22" y="6"/>
                      </a:lnTo>
                      <a:lnTo>
                        <a:pt x="23" y="6"/>
                      </a:lnTo>
                      <a:lnTo>
                        <a:pt x="24" y="6"/>
                      </a:lnTo>
                      <a:lnTo>
                        <a:pt x="25" y="6"/>
                      </a:lnTo>
                      <a:lnTo>
                        <a:pt x="25" y="7"/>
                      </a:lnTo>
                      <a:lnTo>
                        <a:pt x="25" y="7"/>
                      </a:lnTo>
                      <a:lnTo>
                        <a:pt x="26" y="7"/>
                      </a:lnTo>
                      <a:lnTo>
                        <a:pt x="26" y="8"/>
                      </a:lnTo>
                      <a:lnTo>
                        <a:pt x="27" y="8"/>
                      </a:lnTo>
                      <a:lnTo>
                        <a:pt x="27" y="8"/>
                      </a:lnTo>
                      <a:lnTo>
                        <a:pt x="29" y="8"/>
                      </a:lnTo>
                      <a:lnTo>
                        <a:pt x="29" y="8"/>
                      </a:lnTo>
                      <a:lnTo>
                        <a:pt x="31" y="8"/>
                      </a:lnTo>
                      <a:lnTo>
                        <a:pt x="32" y="8"/>
                      </a:lnTo>
                      <a:lnTo>
                        <a:pt x="33" y="9"/>
                      </a:lnTo>
                      <a:lnTo>
                        <a:pt x="34" y="10"/>
                      </a:lnTo>
                      <a:lnTo>
                        <a:pt x="34" y="10"/>
                      </a:lnTo>
                      <a:lnTo>
                        <a:pt x="34" y="10"/>
                      </a:lnTo>
                      <a:lnTo>
                        <a:pt x="34" y="11"/>
                      </a:lnTo>
                      <a:lnTo>
                        <a:pt x="34" y="11"/>
                      </a:lnTo>
                      <a:lnTo>
                        <a:pt x="34" y="12"/>
                      </a:lnTo>
                      <a:lnTo>
                        <a:pt x="34" y="13"/>
                      </a:lnTo>
                      <a:lnTo>
                        <a:pt x="34" y="14"/>
                      </a:lnTo>
                      <a:lnTo>
                        <a:pt x="34" y="14"/>
                      </a:lnTo>
                      <a:lnTo>
                        <a:pt x="33" y="15"/>
                      </a:lnTo>
                      <a:lnTo>
                        <a:pt x="32" y="15"/>
                      </a:lnTo>
                      <a:lnTo>
                        <a:pt x="32" y="15"/>
                      </a:lnTo>
                      <a:lnTo>
                        <a:pt x="32" y="16"/>
                      </a:lnTo>
                      <a:lnTo>
                        <a:pt x="32" y="16"/>
                      </a:lnTo>
                      <a:lnTo>
                        <a:pt x="32" y="16"/>
                      </a:lnTo>
                      <a:lnTo>
                        <a:pt x="33" y="17"/>
                      </a:lnTo>
                      <a:lnTo>
                        <a:pt x="34" y="17"/>
                      </a:lnTo>
                      <a:lnTo>
                        <a:pt x="34" y="17"/>
                      </a:lnTo>
                      <a:lnTo>
                        <a:pt x="34" y="17"/>
                      </a:lnTo>
                      <a:lnTo>
                        <a:pt x="34" y="18"/>
                      </a:lnTo>
                      <a:lnTo>
                        <a:pt x="34" y="18"/>
                      </a:lnTo>
                      <a:lnTo>
                        <a:pt x="34" y="20"/>
                      </a:lnTo>
                      <a:lnTo>
                        <a:pt x="34" y="20"/>
                      </a:lnTo>
                      <a:lnTo>
                        <a:pt x="33" y="21"/>
                      </a:lnTo>
                      <a:lnTo>
                        <a:pt x="33" y="21"/>
                      </a:lnTo>
                      <a:lnTo>
                        <a:pt x="32" y="22"/>
                      </a:lnTo>
                      <a:lnTo>
                        <a:pt x="31" y="22"/>
                      </a:lnTo>
                      <a:lnTo>
                        <a:pt x="31" y="22"/>
                      </a:lnTo>
                      <a:lnTo>
                        <a:pt x="29" y="23"/>
                      </a:lnTo>
                      <a:lnTo>
                        <a:pt x="29" y="23"/>
                      </a:lnTo>
                      <a:lnTo>
                        <a:pt x="28" y="24"/>
                      </a:lnTo>
                      <a:lnTo>
                        <a:pt x="28" y="24"/>
                      </a:lnTo>
                      <a:lnTo>
                        <a:pt x="28" y="24"/>
                      </a:lnTo>
                      <a:lnTo>
                        <a:pt x="28" y="25"/>
                      </a:lnTo>
                      <a:lnTo>
                        <a:pt x="28" y="25"/>
                      </a:lnTo>
                      <a:lnTo>
                        <a:pt x="28" y="25"/>
                      </a:lnTo>
                      <a:lnTo>
                        <a:pt x="28" y="26"/>
                      </a:lnTo>
                      <a:lnTo>
                        <a:pt x="28" y="26"/>
                      </a:lnTo>
                      <a:lnTo>
                        <a:pt x="28" y="27"/>
                      </a:lnTo>
                      <a:lnTo>
                        <a:pt x="28" y="27"/>
                      </a:lnTo>
                      <a:lnTo>
                        <a:pt x="27" y="27"/>
                      </a:lnTo>
                      <a:lnTo>
                        <a:pt x="27" y="28"/>
                      </a:lnTo>
                      <a:lnTo>
                        <a:pt x="28" y="28"/>
                      </a:lnTo>
                      <a:lnTo>
                        <a:pt x="28" y="28"/>
                      </a:lnTo>
                      <a:lnTo>
                        <a:pt x="28" y="28"/>
                      </a:lnTo>
                      <a:lnTo>
                        <a:pt x="29" y="28"/>
                      </a:lnTo>
                      <a:lnTo>
                        <a:pt x="30" y="28"/>
                      </a:lnTo>
                      <a:lnTo>
                        <a:pt x="30" y="28"/>
                      </a:lnTo>
                      <a:lnTo>
                        <a:pt x="30" y="28"/>
                      </a:lnTo>
                      <a:lnTo>
                        <a:pt x="32" y="29"/>
                      </a:lnTo>
                      <a:lnTo>
                        <a:pt x="33" y="29"/>
                      </a:lnTo>
                      <a:lnTo>
                        <a:pt x="33" y="29"/>
                      </a:lnTo>
                      <a:lnTo>
                        <a:pt x="33" y="30"/>
                      </a:lnTo>
                      <a:lnTo>
                        <a:pt x="34" y="31"/>
                      </a:lnTo>
                      <a:lnTo>
                        <a:pt x="34" y="32"/>
                      </a:lnTo>
                      <a:lnTo>
                        <a:pt x="34" y="33"/>
                      </a:lnTo>
                      <a:lnTo>
                        <a:pt x="34" y="33"/>
                      </a:lnTo>
                      <a:lnTo>
                        <a:pt x="34" y="33"/>
                      </a:lnTo>
                      <a:lnTo>
                        <a:pt x="34" y="34"/>
                      </a:lnTo>
                      <a:lnTo>
                        <a:pt x="34" y="34"/>
                      </a:lnTo>
                      <a:lnTo>
                        <a:pt x="35" y="34"/>
                      </a:lnTo>
                      <a:lnTo>
                        <a:pt x="36" y="35"/>
                      </a:lnTo>
                      <a:lnTo>
                        <a:pt x="36" y="35"/>
                      </a:lnTo>
                      <a:lnTo>
                        <a:pt x="37" y="36"/>
                      </a:lnTo>
                      <a:lnTo>
                        <a:pt x="37" y="36"/>
                      </a:lnTo>
                      <a:lnTo>
                        <a:pt x="37" y="37"/>
                      </a:lnTo>
                      <a:lnTo>
                        <a:pt x="37" y="38"/>
                      </a:lnTo>
                      <a:lnTo>
                        <a:pt x="36" y="39"/>
                      </a:lnTo>
                      <a:lnTo>
                        <a:pt x="35" y="39"/>
                      </a:lnTo>
                      <a:lnTo>
                        <a:pt x="35" y="39"/>
                      </a:lnTo>
                      <a:lnTo>
                        <a:pt x="34" y="40"/>
                      </a:lnTo>
                      <a:lnTo>
                        <a:pt x="33" y="40"/>
                      </a:lnTo>
                      <a:lnTo>
                        <a:pt x="32" y="41"/>
                      </a:lnTo>
                      <a:lnTo>
                        <a:pt x="31" y="41"/>
                      </a:lnTo>
                      <a:lnTo>
                        <a:pt x="29" y="41"/>
                      </a:lnTo>
                      <a:lnTo>
                        <a:pt x="27" y="41"/>
                      </a:lnTo>
                      <a:lnTo>
                        <a:pt x="27" y="41"/>
                      </a:lnTo>
                      <a:lnTo>
                        <a:pt x="26" y="41"/>
                      </a:lnTo>
                      <a:lnTo>
                        <a:pt x="26" y="42"/>
                      </a:lnTo>
                      <a:lnTo>
                        <a:pt x="26" y="42"/>
                      </a:lnTo>
                      <a:lnTo>
                        <a:pt x="27" y="42"/>
                      </a:lnTo>
                      <a:lnTo>
                        <a:pt x="27" y="42"/>
                      </a:lnTo>
                      <a:lnTo>
                        <a:pt x="27" y="42"/>
                      </a:lnTo>
                      <a:lnTo>
                        <a:pt x="27" y="43"/>
                      </a:lnTo>
                      <a:lnTo>
                        <a:pt x="27" y="43"/>
                      </a:lnTo>
                      <a:lnTo>
                        <a:pt x="26" y="44"/>
                      </a:lnTo>
                      <a:lnTo>
                        <a:pt x="26" y="44"/>
                      </a:lnTo>
                      <a:lnTo>
                        <a:pt x="26" y="44"/>
                      </a:lnTo>
                      <a:lnTo>
                        <a:pt x="25" y="45"/>
                      </a:lnTo>
                      <a:lnTo>
                        <a:pt x="23" y="45"/>
                      </a:lnTo>
                      <a:lnTo>
                        <a:pt x="23" y="45"/>
                      </a:lnTo>
                      <a:lnTo>
                        <a:pt x="22" y="45"/>
                      </a:lnTo>
                      <a:lnTo>
                        <a:pt x="22" y="45"/>
                      </a:lnTo>
                      <a:lnTo>
                        <a:pt x="21" y="45"/>
                      </a:lnTo>
                      <a:lnTo>
                        <a:pt x="21" y="45"/>
                      </a:lnTo>
                      <a:lnTo>
                        <a:pt x="21" y="45"/>
                      </a:lnTo>
                      <a:lnTo>
                        <a:pt x="21" y="45"/>
                      </a:lnTo>
                      <a:lnTo>
                        <a:pt x="21" y="46"/>
                      </a:lnTo>
                      <a:lnTo>
                        <a:pt x="21" y="46"/>
                      </a:lnTo>
                      <a:lnTo>
                        <a:pt x="21" y="48"/>
                      </a:lnTo>
                      <a:lnTo>
                        <a:pt x="21" y="48"/>
                      </a:lnTo>
                      <a:lnTo>
                        <a:pt x="20" y="49"/>
                      </a:lnTo>
                      <a:lnTo>
                        <a:pt x="20" y="49"/>
                      </a:lnTo>
                      <a:lnTo>
                        <a:pt x="20" y="49"/>
                      </a:lnTo>
                      <a:lnTo>
                        <a:pt x="19" y="49"/>
                      </a:lnTo>
                      <a:lnTo>
                        <a:pt x="18" y="49"/>
                      </a:lnTo>
                      <a:lnTo>
                        <a:pt x="18" y="49"/>
                      </a:lnTo>
                      <a:lnTo>
                        <a:pt x="17" y="49"/>
                      </a:lnTo>
                      <a:lnTo>
                        <a:pt x="16" y="50"/>
                      </a:lnTo>
                      <a:lnTo>
                        <a:pt x="16" y="50"/>
                      </a:lnTo>
                      <a:lnTo>
                        <a:pt x="16" y="50"/>
                      </a:lnTo>
                      <a:lnTo>
                        <a:pt x="15" y="51"/>
                      </a:lnTo>
                      <a:lnTo>
                        <a:pt x="15" y="51"/>
                      </a:lnTo>
                      <a:lnTo>
                        <a:pt x="14" y="52"/>
                      </a:lnTo>
                      <a:lnTo>
                        <a:pt x="14" y="52"/>
                      </a:lnTo>
                      <a:lnTo>
                        <a:pt x="14" y="52"/>
                      </a:lnTo>
                      <a:lnTo>
                        <a:pt x="12" y="53"/>
                      </a:lnTo>
                      <a:lnTo>
                        <a:pt x="11" y="53"/>
                      </a:lnTo>
                      <a:lnTo>
                        <a:pt x="10" y="53"/>
                      </a:lnTo>
                      <a:lnTo>
                        <a:pt x="9" y="52"/>
                      </a:lnTo>
                      <a:lnTo>
                        <a:pt x="9" y="52"/>
                      </a:lnTo>
                      <a:lnTo>
                        <a:pt x="8" y="51"/>
                      </a:lnTo>
                      <a:lnTo>
                        <a:pt x="8" y="51"/>
                      </a:lnTo>
                      <a:lnTo>
                        <a:pt x="8" y="50"/>
                      </a:lnTo>
                      <a:lnTo>
                        <a:pt x="7" y="49"/>
                      </a:lnTo>
                      <a:lnTo>
                        <a:pt x="7" y="49"/>
                      </a:lnTo>
                      <a:lnTo>
                        <a:pt x="7" y="49"/>
                      </a:lnTo>
                      <a:lnTo>
                        <a:pt x="7" y="49"/>
                      </a:lnTo>
                      <a:lnTo>
                        <a:pt x="7" y="49"/>
                      </a:lnTo>
                      <a:lnTo>
                        <a:pt x="6" y="49"/>
                      </a:lnTo>
                      <a:lnTo>
                        <a:pt x="6" y="49"/>
                      </a:lnTo>
                      <a:lnTo>
                        <a:pt x="5" y="49"/>
                      </a:lnTo>
                      <a:lnTo>
                        <a:pt x="4" y="49"/>
                      </a:lnTo>
                      <a:lnTo>
                        <a:pt x="3" y="49"/>
                      </a:lnTo>
                      <a:lnTo>
                        <a:pt x="2" y="48"/>
                      </a:lnTo>
                      <a:lnTo>
                        <a:pt x="2" y="48"/>
                      </a:lnTo>
                      <a:lnTo>
                        <a:pt x="2" y="48"/>
                      </a:lnTo>
                      <a:lnTo>
                        <a:pt x="2" y="47"/>
                      </a:lnTo>
                      <a:lnTo>
                        <a:pt x="1" y="45"/>
                      </a:lnTo>
                      <a:lnTo>
                        <a:pt x="1" y="45"/>
                      </a:lnTo>
                      <a:lnTo>
                        <a:pt x="1" y="45"/>
                      </a:lnTo>
                      <a:lnTo>
                        <a:pt x="1" y="45"/>
                      </a:lnTo>
                      <a:lnTo>
                        <a:pt x="1" y="45"/>
                      </a:lnTo>
                      <a:lnTo>
                        <a:pt x="1" y="45"/>
                      </a:lnTo>
                      <a:lnTo>
                        <a:pt x="1" y="45"/>
                      </a:lnTo>
                      <a:lnTo>
                        <a:pt x="0" y="45"/>
                      </a:lnTo>
                      <a:lnTo>
                        <a:pt x="0" y="44"/>
                      </a:lnTo>
                      <a:lnTo>
                        <a:pt x="0" y="44"/>
                      </a:lnTo>
                      <a:lnTo>
                        <a:pt x="0" y="44"/>
                      </a:lnTo>
                      <a:lnTo>
                        <a:pt x="0" y="44"/>
                      </a:lnTo>
                      <a:lnTo>
                        <a:pt x="0" y="44"/>
                      </a:lnTo>
                      <a:lnTo>
                        <a:pt x="0" y="44"/>
                      </a:lnTo>
                      <a:lnTo>
                        <a:pt x="0" y="45"/>
                      </a:lnTo>
                      <a:lnTo>
                        <a:pt x="0" y="46"/>
                      </a:lnTo>
                      <a:lnTo>
                        <a:pt x="1" y="46"/>
                      </a:lnTo>
                      <a:lnTo>
                        <a:pt x="1" y="46"/>
                      </a:lnTo>
                      <a:lnTo>
                        <a:pt x="1" y="46"/>
                      </a:lnTo>
                      <a:lnTo>
                        <a:pt x="1" y="48"/>
                      </a:lnTo>
                      <a:lnTo>
                        <a:pt x="1" y="48"/>
                      </a:lnTo>
                      <a:lnTo>
                        <a:pt x="1" y="48"/>
                      </a:lnTo>
                      <a:lnTo>
                        <a:pt x="2" y="48"/>
                      </a:lnTo>
                      <a:lnTo>
                        <a:pt x="3" y="49"/>
                      </a:lnTo>
                      <a:lnTo>
                        <a:pt x="3" y="49"/>
                      </a:lnTo>
                      <a:lnTo>
                        <a:pt x="4" y="49"/>
                      </a:lnTo>
                      <a:lnTo>
                        <a:pt x="5" y="50"/>
                      </a:lnTo>
                      <a:lnTo>
                        <a:pt x="6" y="50"/>
                      </a:lnTo>
                      <a:lnTo>
                        <a:pt x="7" y="49"/>
                      </a:lnTo>
                      <a:lnTo>
                        <a:pt x="7" y="49"/>
                      </a:lnTo>
                      <a:lnTo>
                        <a:pt x="7" y="51"/>
                      </a:lnTo>
                      <a:lnTo>
                        <a:pt x="8" y="52"/>
                      </a:lnTo>
                      <a:lnTo>
                        <a:pt x="8" y="52"/>
                      </a:lnTo>
                      <a:lnTo>
                        <a:pt x="9" y="53"/>
                      </a:lnTo>
                      <a:lnTo>
                        <a:pt x="10" y="53"/>
                      </a:lnTo>
                      <a:lnTo>
                        <a:pt x="10" y="54"/>
                      </a:lnTo>
                      <a:lnTo>
                        <a:pt x="12" y="54"/>
                      </a:lnTo>
                      <a:lnTo>
                        <a:pt x="12" y="54"/>
                      </a:lnTo>
                      <a:lnTo>
                        <a:pt x="12" y="53"/>
                      </a:lnTo>
                      <a:lnTo>
                        <a:pt x="13" y="53"/>
                      </a:lnTo>
                      <a:lnTo>
                        <a:pt x="14" y="53"/>
                      </a:lnTo>
                      <a:lnTo>
                        <a:pt x="15" y="52"/>
                      </a:lnTo>
                      <a:lnTo>
                        <a:pt x="15" y="52"/>
                      </a:lnTo>
                      <a:lnTo>
                        <a:pt x="16" y="52"/>
                      </a:lnTo>
                      <a:lnTo>
                        <a:pt x="16" y="51"/>
                      </a:lnTo>
                      <a:lnTo>
                        <a:pt x="16" y="51"/>
                      </a:lnTo>
                      <a:lnTo>
                        <a:pt x="17" y="50"/>
                      </a:lnTo>
                      <a:lnTo>
                        <a:pt x="17" y="50"/>
                      </a:lnTo>
                      <a:lnTo>
                        <a:pt x="18" y="50"/>
                      </a:lnTo>
                      <a:lnTo>
                        <a:pt x="18" y="50"/>
                      </a:lnTo>
                      <a:lnTo>
                        <a:pt x="19" y="50"/>
                      </a:lnTo>
                      <a:lnTo>
                        <a:pt x="20" y="50"/>
                      </a:lnTo>
                      <a:lnTo>
                        <a:pt x="21" y="49"/>
                      </a:lnTo>
                      <a:lnTo>
                        <a:pt x="21" y="49"/>
                      </a:lnTo>
                      <a:lnTo>
                        <a:pt x="21" y="49"/>
                      </a:lnTo>
                      <a:lnTo>
                        <a:pt x="22" y="48"/>
                      </a:lnTo>
                      <a:lnTo>
                        <a:pt x="22" y="48"/>
                      </a:lnTo>
                      <a:lnTo>
                        <a:pt x="21" y="46"/>
                      </a:lnTo>
                      <a:lnTo>
                        <a:pt x="21" y="46"/>
                      </a:lnTo>
                      <a:lnTo>
                        <a:pt x="21" y="46"/>
                      </a:lnTo>
                      <a:lnTo>
                        <a:pt x="22" y="46"/>
                      </a:lnTo>
                      <a:lnTo>
                        <a:pt x="22" y="46"/>
                      </a:lnTo>
                      <a:lnTo>
                        <a:pt x="22" y="46"/>
                      </a:lnTo>
                      <a:lnTo>
                        <a:pt x="23" y="46"/>
                      </a:lnTo>
                      <a:lnTo>
                        <a:pt x="23" y="46"/>
                      </a:lnTo>
                      <a:lnTo>
                        <a:pt x="25" y="46"/>
                      </a:lnTo>
                      <a:lnTo>
                        <a:pt x="26" y="45"/>
                      </a:lnTo>
                      <a:lnTo>
                        <a:pt x="27" y="45"/>
                      </a:lnTo>
                      <a:lnTo>
                        <a:pt x="28" y="44"/>
                      </a:lnTo>
                      <a:lnTo>
                        <a:pt x="28" y="44"/>
                      </a:lnTo>
                      <a:lnTo>
                        <a:pt x="28" y="43"/>
                      </a:lnTo>
                      <a:lnTo>
                        <a:pt x="28" y="43"/>
                      </a:lnTo>
                      <a:lnTo>
                        <a:pt x="28" y="43"/>
                      </a:lnTo>
                      <a:lnTo>
                        <a:pt x="28" y="42"/>
                      </a:lnTo>
                      <a:lnTo>
                        <a:pt x="28" y="42"/>
                      </a:lnTo>
                      <a:lnTo>
                        <a:pt x="28" y="42"/>
                      </a:lnTo>
                      <a:lnTo>
                        <a:pt x="30" y="42"/>
                      </a:lnTo>
                      <a:lnTo>
                        <a:pt x="32" y="41"/>
                      </a:lnTo>
                      <a:lnTo>
                        <a:pt x="33" y="41"/>
                      </a:lnTo>
                      <a:lnTo>
                        <a:pt x="33" y="41"/>
                      </a:lnTo>
                      <a:lnTo>
                        <a:pt x="34" y="41"/>
                      </a:lnTo>
                      <a:lnTo>
                        <a:pt x="35" y="41"/>
                      </a:lnTo>
                      <a:lnTo>
                        <a:pt x="36" y="40"/>
                      </a:lnTo>
                      <a:lnTo>
                        <a:pt x="37" y="39"/>
                      </a:lnTo>
                      <a:lnTo>
                        <a:pt x="37" y="39"/>
                      </a:lnTo>
                      <a:lnTo>
                        <a:pt x="37" y="39"/>
                      </a:lnTo>
                      <a:lnTo>
                        <a:pt x="38" y="38"/>
                      </a:lnTo>
                      <a:lnTo>
                        <a:pt x="38" y="37"/>
                      </a:lnTo>
                      <a:lnTo>
                        <a:pt x="37"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81" name="Freeform 1317">
                  <a:extLst>
                    <a:ext uri="{FF2B5EF4-FFF2-40B4-BE49-F238E27FC236}">
                      <a16:creationId xmlns:a16="http://schemas.microsoft.com/office/drawing/2014/main" id="{73DF2182-E781-45C2-8566-5F63688C75F6}"/>
                    </a:ext>
                  </a:extLst>
                </p:cNvPr>
                <p:cNvSpPr>
                  <a:spLocks/>
                </p:cNvSpPr>
                <p:nvPr/>
              </p:nvSpPr>
              <p:spPr bwMode="auto">
                <a:xfrm>
                  <a:off x="3240" y="1432"/>
                  <a:ext cx="33" cy="11"/>
                </a:xfrm>
                <a:custGeom>
                  <a:avLst/>
                  <a:gdLst>
                    <a:gd name="T0" fmla="*/ 1 w 33"/>
                    <a:gd name="T1" fmla="*/ 9 h 11"/>
                    <a:gd name="T2" fmla="*/ 3 w 33"/>
                    <a:gd name="T3" fmla="*/ 10 h 11"/>
                    <a:gd name="T4" fmla="*/ 8 w 33"/>
                    <a:gd name="T5" fmla="*/ 11 h 11"/>
                    <a:gd name="T6" fmla="*/ 9 w 33"/>
                    <a:gd name="T7" fmla="*/ 9 h 11"/>
                    <a:gd name="T8" fmla="*/ 10 w 33"/>
                    <a:gd name="T9" fmla="*/ 10 h 11"/>
                    <a:gd name="T10" fmla="*/ 12 w 33"/>
                    <a:gd name="T11" fmla="*/ 10 h 11"/>
                    <a:gd name="T12" fmla="*/ 14 w 33"/>
                    <a:gd name="T13" fmla="*/ 9 h 11"/>
                    <a:gd name="T14" fmla="*/ 14 w 33"/>
                    <a:gd name="T15" fmla="*/ 7 h 11"/>
                    <a:gd name="T16" fmla="*/ 14 w 33"/>
                    <a:gd name="T17" fmla="*/ 5 h 11"/>
                    <a:gd name="T18" fmla="*/ 13 w 33"/>
                    <a:gd name="T19" fmla="*/ 4 h 11"/>
                    <a:gd name="T20" fmla="*/ 13 w 33"/>
                    <a:gd name="T21" fmla="*/ 5 h 11"/>
                    <a:gd name="T22" fmla="*/ 16 w 33"/>
                    <a:gd name="T23" fmla="*/ 5 h 11"/>
                    <a:gd name="T24" fmla="*/ 18 w 33"/>
                    <a:gd name="T25" fmla="*/ 4 h 11"/>
                    <a:gd name="T26" fmla="*/ 17 w 33"/>
                    <a:gd name="T27" fmla="*/ 0 h 11"/>
                    <a:gd name="T28" fmla="*/ 17 w 33"/>
                    <a:gd name="T29" fmla="*/ 0 h 11"/>
                    <a:gd name="T30" fmla="*/ 19 w 33"/>
                    <a:gd name="T31" fmla="*/ 2 h 11"/>
                    <a:gd name="T32" fmla="*/ 21 w 33"/>
                    <a:gd name="T33" fmla="*/ 2 h 11"/>
                    <a:gd name="T34" fmla="*/ 22 w 33"/>
                    <a:gd name="T35" fmla="*/ 2 h 11"/>
                    <a:gd name="T36" fmla="*/ 21 w 33"/>
                    <a:gd name="T37" fmla="*/ 4 h 11"/>
                    <a:gd name="T38" fmla="*/ 22 w 33"/>
                    <a:gd name="T39" fmla="*/ 6 h 11"/>
                    <a:gd name="T40" fmla="*/ 26 w 33"/>
                    <a:gd name="T41" fmla="*/ 8 h 11"/>
                    <a:gd name="T42" fmla="*/ 29 w 33"/>
                    <a:gd name="T43" fmla="*/ 7 h 11"/>
                    <a:gd name="T44" fmla="*/ 28 w 33"/>
                    <a:gd name="T45" fmla="*/ 7 h 11"/>
                    <a:gd name="T46" fmla="*/ 32 w 33"/>
                    <a:gd name="T47" fmla="*/ 7 h 11"/>
                    <a:gd name="T48" fmla="*/ 33 w 33"/>
                    <a:gd name="T49" fmla="*/ 6 h 11"/>
                    <a:gd name="T50" fmla="*/ 33 w 33"/>
                    <a:gd name="T51" fmla="*/ 3 h 11"/>
                    <a:gd name="T52" fmla="*/ 33 w 33"/>
                    <a:gd name="T53" fmla="*/ 3 h 11"/>
                    <a:gd name="T54" fmla="*/ 32 w 33"/>
                    <a:gd name="T55" fmla="*/ 6 h 11"/>
                    <a:gd name="T56" fmla="*/ 28 w 33"/>
                    <a:gd name="T57" fmla="*/ 6 h 11"/>
                    <a:gd name="T58" fmla="*/ 28 w 33"/>
                    <a:gd name="T59" fmla="*/ 7 h 11"/>
                    <a:gd name="T60" fmla="*/ 25 w 33"/>
                    <a:gd name="T61" fmla="*/ 7 h 11"/>
                    <a:gd name="T62" fmla="*/ 23 w 33"/>
                    <a:gd name="T63" fmla="*/ 6 h 11"/>
                    <a:gd name="T64" fmla="*/ 22 w 33"/>
                    <a:gd name="T65" fmla="*/ 4 h 11"/>
                    <a:gd name="T66" fmla="*/ 23 w 33"/>
                    <a:gd name="T67" fmla="*/ 3 h 11"/>
                    <a:gd name="T68" fmla="*/ 23 w 33"/>
                    <a:gd name="T69" fmla="*/ 1 h 11"/>
                    <a:gd name="T70" fmla="*/ 20 w 33"/>
                    <a:gd name="T71" fmla="*/ 1 h 11"/>
                    <a:gd name="T72" fmla="*/ 17 w 33"/>
                    <a:gd name="T73" fmla="*/ 0 h 11"/>
                    <a:gd name="T74" fmla="*/ 17 w 33"/>
                    <a:gd name="T75" fmla="*/ 0 h 11"/>
                    <a:gd name="T76" fmla="*/ 17 w 33"/>
                    <a:gd name="T77" fmla="*/ 2 h 11"/>
                    <a:gd name="T78" fmla="*/ 17 w 33"/>
                    <a:gd name="T79" fmla="*/ 4 h 11"/>
                    <a:gd name="T80" fmla="*/ 15 w 33"/>
                    <a:gd name="T81" fmla="*/ 5 h 11"/>
                    <a:gd name="T82" fmla="*/ 14 w 33"/>
                    <a:gd name="T83" fmla="*/ 5 h 11"/>
                    <a:gd name="T84" fmla="*/ 13 w 33"/>
                    <a:gd name="T85" fmla="*/ 6 h 11"/>
                    <a:gd name="T86" fmla="*/ 14 w 33"/>
                    <a:gd name="T87" fmla="*/ 7 h 11"/>
                    <a:gd name="T88" fmla="*/ 13 w 33"/>
                    <a:gd name="T89" fmla="*/ 9 h 11"/>
                    <a:gd name="T90" fmla="*/ 11 w 33"/>
                    <a:gd name="T91" fmla="*/ 10 h 11"/>
                    <a:gd name="T92" fmla="*/ 9 w 33"/>
                    <a:gd name="T93" fmla="*/ 9 h 11"/>
                    <a:gd name="T94" fmla="*/ 9 w 33"/>
                    <a:gd name="T95" fmla="*/ 10 h 11"/>
                    <a:gd name="T96" fmla="*/ 5 w 33"/>
                    <a:gd name="T97" fmla="*/ 10 h 11"/>
                    <a:gd name="T98" fmla="*/ 2 w 33"/>
                    <a:gd name="T99" fmla="*/ 9 h 11"/>
                    <a:gd name="T100" fmla="*/ 1 w 33"/>
                    <a:gd name="T101" fmla="*/ 7 h 11"/>
                    <a:gd name="T102" fmla="*/ 0 w 33"/>
                    <a:gd name="T10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11">
                      <a:moveTo>
                        <a:pt x="0" y="7"/>
                      </a:moveTo>
                      <a:lnTo>
                        <a:pt x="0" y="7"/>
                      </a:lnTo>
                      <a:lnTo>
                        <a:pt x="1" y="8"/>
                      </a:lnTo>
                      <a:lnTo>
                        <a:pt x="1" y="9"/>
                      </a:lnTo>
                      <a:lnTo>
                        <a:pt x="1" y="9"/>
                      </a:lnTo>
                      <a:lnTo>
                        <a:pt x="1" y="9"/>
                      </a:lnTo>
                      <a:lnTo>
                        <a:pt x="2" y="10"/>
                      </a:lnTo>
                      <a:lnTo>
                        <a:pt x="3" y="10"/>
                      </a:lnTo>
                      <a:lnTo>
                        <a:pt x="5" y="11"/>
                      </a:lnTo>
                      <a:lnTo>
                        <a:pt x="5" y="11"/>
                      </a:lnTo>
                      <a:lnTo>
                        <a:pt x="6" y="11"/>
                      </a:lnTo>
                      <a:lnTo>
                        <a:pt x="8" y="11"/>
                      </a:lnTo>
                      <a:lnTo>
                        <a:pt x="8" y="10"/>
                      </a:lnTo>
                      <a:lnTo>
                        <a:pt x="9" y="10"/>
                      </a:lnTo>
                      <a:lnTo>
                        <a:pt x="9" y="9"/>
                      </a:lnTo>
                      <a:lnTo>
                        <a:pt x="9" y="9"/>
                      </a:lnTo>
                      <a:lnTo>
                        <a:pt x="9" y="9"/>
                      </a:lnTo>
                      <a:lnTo>
                        <a:pt x="9" y="9"/>
                      </a:lnTo>
                      <a:lnTo>
                        <a:pt x="9" y="9"/>
                      </a:lnTo>
                      <a:lnTo>
                        <a:pt x="10" y="10"/>
                      </a:lnTo>
                      <a:lnTo>
                        <a:pt x="11" y="10"/>
                      </a:lnTo>
                      <a:lnTo>
                        <a:pt x="11" y="10"/>
                      </a:lnTo>
                      <a:lnTo>
                        <a:pt x="11" y="10"/>
                      </a:lnTo>
                      <a:lnTo>
                        <a:pt x="12" y="10"/>
                      </a:lnTo>
                      <a:lnTo>
                        <a:pt x="13" y="10"/>
                      </a:lnTo>
                      <a:lnTo>
                        <a:pt x="13" y="10"/>
                      </a:lnTo>
                      <a:lnTo>
                        <a:pt x="14" y="9"/>
                      </a:lnTo>
                      <a:lnTo>
                        <a:pt x="14" y="9"/>
                      </a:lnTo>
                      <a:lnTo>
                        <a:pt x="14" y="9"/>
                      </a:lnTo>
                      <a:lnTo>
                        <a:pt x="14" y="8"/>
                      </a:lnTo>
                      <a:lnTo>
                        <a:pt x="14" y="7"/>
                      </a:lnTo>
                      <a:lnTo>
                        <a:pt x="14" y="7"/>
                      </a:lnTo>
                      <a:lnTo>
                        <a:pt x="14" y="6"/>
                      </a:lnTo>
                      <a:lnTo>
                        <a:pt x="14" y="6"/>
                      </a:lnTo>
                      <a:lnTo>
                        <a:pt x="14" y="5"/>
                      </a:lnTo>
                      <a:lnTo>
                        <a:pt x="14" y="5"/>
                      </a:lnTo>
                      <a:lnTo>
                        <a:pt x="14" y="5"/>
                      </a:lnTo>
                      <a:lnTo>
                        <a:pt x="14" y="5"/>
                      </a:lnTo>
                      <a:lnTo>
                        <a:pt x="14" y="4"/>
                      </a:lnTo>
                      <a:lnTo>
                        <a:pt x="13" y="4"/>
                      </a:lnTo>
                      <a:lnTo>
                        <a:pt x="13" y="4"/>
                      </a:lnTo>
                      <a:lnTo>
                        <a:pt x="13" y="5"/>
                      </a:lnTo>
                      <a:lnTo>
                        <a:pt x="13" y="5"/>
                      </a:lnTo>
                      <a:lnTo>
                        <a:pt x="13" y="5"/>
                      </a:lnTo>
                      <a:lnTo>
                        <a:pt x="13" y="6"/>
                      </a:lnTo>
                      <a:lnTo>
                        <a:pt x="14" y="6"/>
                      </a:lnTo>
                      <a:lnTo>
                        <a:pt x="14" y="6"/>
                      </a:lnTo>
                      <a:lnTo>
                        <a:pt x="16" y="5"/>
                      </a:lnTo>
                      <a:lnTo>
                        <a:pt x="17" y="5"/>
                      </a:lnTo>
                      <a:lnTo>
                        <a:pt x="17" y="5"/>
                      </a:lnTo>
                      <a:lnTo>
                        <a:pt x="17" y="5"/>
                      </a:lnTo>
                      <a:lnTo>
                        <a:pt x="18" y="4"/>
                      </a:lnTo>
                      <a:lnTo>
                        <a:pt x="18" y="3"/>
                      </a:lnTo>
                      <a:lnTo>
                        <a:pt x="18" y="3"/>
                      </a:lnTo>
                      <a:lnTo>
                        <a:pt x="18" y="1"/>
                      </a:lnTo>
                      <a:lnTo>
                        <a:pt x="17" y="0"/>
                      </a:lnTo>
                      <a:lnTo>
                        <a:pt x="17" y="0"/>
                      </a:lnTo>
                      <a:lnTo>
                        <a:pt x="17" y="0"/>
                      </a:lnTo>
                      <a:lnTo>
                        <a:pt x="17" y="0"/>
                      </a:lnTo>
                      <a:lnTo>
                        <a:pt x="17" y="0"/>
                      </a:lnTo>
                      <a:lnTo>
                        <a:pt x="17" y="1"/>
                      </a:lnTo>
                      <a:lnTo>
                        <a:pt x="17" y="1"/>
                      </a:lnTo>
                      <a:lnTo>
                        <a:pt x="18" y="1"/>
                      </a:lnTo>
                      <a:lnTo>
                        <a:pt x="19" y="2"/>
                      </a:lnTo>
                      <a:lnTo>
                        <a:pt x="20" y="2"/>
                      </a:lnTo>
                      <a:lnTo>
                        <a:pt x="20" y="2"/>
                      </a:lnTo>
                      <a:lnTo>
                        <a:pt x="21" y="2"/>
                      </a:lnTo>
                      <a:lnTo>
                        <a:pt x="21" y="2"/>
                      </a:lnTo>
                      <a:lnTo>
                        <a:pt x="22" y="2"/>
                      </a:lnTo>
                      <a:lnTo>
                        <a:pt x="22" y="2"/>
                      </a:lnTo>
                      <a:lnTo>
                        <a:pt x="22" y="2"/>
                      </a:lnTo>
                      <a:lnTo>
                        <a:pt x="22" y="2"/>
                      </a:lnTo>
                      <a:lnTo>
                        <a:pt x="22" y="2"/>
                      </a:lnTo>
                      <a:lnTo>
                        <a:pt x="22" y="3"/>
                      </a:lnTo>
                      <a:lnTo>
                        <a:pt x="21" y="4"/>
                      </a:lnTo>
                      <a:lnTo>
                        <a:pt x="21" y="4"/>
                      </a:lnTo>
                      <a:lnTo>
                        <a:pt x="21" y="4"/>
                      </a:lnTo>
                      <a:lnTo>
                        <a:pt x="21" y="5"/>
                      </a:lnTo>
                      <a:lnTo>
                        <a:pt x="21" y="5"/>
                      </a:lnTo>
                      <a:lnTo>
                        <a:pt x="22" y="6"/>
                      </a:lnTo>
                      <a:lnTo>
                        <a:pt x="23" y="7"/>
                      </a:lnTo>
                      <a:lnTo>
                        <a:pt x="24" y="7"/>
                      </a:lnTo>
                      <a:lnTo>
                        <a:pt x="25" y="8"/>
                      </a:lnTo>
                      <a:lnTo>
                        <a:pt x="26" y="8"/>
                      </a:lnTo>
                      <a:lnTo>
                        <a:pt x="28" y="8"/>
                      </a:lnTo>
                      <a:lnTo>
                        <a:pt x="28" y="8"/>
                      </a:lnTo>
                      <a:lnTo>
                        <a:pt x="28" y="7"/>
                      </a:lnTo>
                      <a:lnTo>
                        <a:pt x="29" y="7"/>
                      </a:lnTo>
                      <a:lnTo>
                        <a:pt x="29" y="6"/>
                      </a:lnTo>
                      <a:lnTo>
                        <a:pt x="29" y="6"/>
                      </a:lnTo>
                      <a:lnTo>
                        <a:pt x="28" y="7"/>
                      </a:lnTo>
                      <a:lnTo>
                        <a:pt x="28" y="7"/>
                      </a:lnTo>
                      <a:lnTo>
                        <a:pt x="29" y="7"/>
                      </a:lnTo>
                      <a:lnTo>
                        <a:pt x="30" y="7"/>
                      </a:lnTo>
                      <a:lnTo>
                        <a:pt x="31" y="7"/>
                      </a:lnTo>
                      <a:lnTo>
                        <a:pt x="32" y="7"/>
                      </a:lnTo>
                      <a:lnTo>
                        <a:pt x="32" y="7"/>
                      </a:lnTo>
                      <a:lnTo>
                        <a:pt x="33" y="7"/>
                      </a:lnTo>
                      <a:lnTo>
                        <a:pt x="33" y="6"/>
                      </a:lnTo>
                      <a:lnTo>
                        <a:pt x="33" y="6"/>
                      </a:lnTo>
                      <a:lnTo>
                        <a:pt x="33" y="5"/>
                      </a:lnTo>
                      <a:lnTo>
                        <a:pt x="33" y="3"/>
                      </a:lnTo>
                      <a:lnTo>
                        <a:pt x="33" y="3"/>
                      </a:lnTo>
                      <a:lnTo>
                        <a:pt x="33" y="3"/>
                      </a:lnTo>
                      <a:lnTo>
                        <a:pt x="33" y="3"/>
                      </a:lnTo>
                      <a:lnTo>
                        <a:pt x="33" y="3"/>
                      </a:lnTo>
                      <a:lnTo>
                        <a:pt x="33" y="3"/>
                      </a:lnTo>
                      <a:lnTo>
                        <a:pt x="33" y="3"/>
                      </a:lnTo>
                      <a:lnTo>
                        <a:pt x="33" y="5"/>
                      </a:lnTo>
                      <a:lnTo>
                        <a:pt x="32" y="6"/>
                      </a:lnTo>
                      <a:lnTo>
                        <a:pt x="32" y="6"/>
                      </a:lnTo>
                      <a:lnTo>
                        <a:pt x="32" y="6"/>
                      </a:lnTo>
                      <a:lnTo>
                        <a:pt x="31" y="7"/>
                      </a:lnTo>
                      <a:lnTo>
                        <a:pt x="30" y="7"/>
                      </a:lnTo>
                      <a:lnTo>
                        <a:pt x="28" y="6"/>
                      </a:lnTo>
                      <a:lnTo>
                        <a:pt x="28" y="6"/>
                      </a:lnTo>
                      <a:lnTo>
                        <a:pt x="28" y="6"/>
                      </a:lnTo>
                      <a:lnTo>
                        <a:pt x="28" y="6"/>
                      </a:lnTo>
                      <a:lnTo>
                        <a:pt x="28" y="6"/>
                      </a:lnTo>
                      <a:lnTo>
                        <a:pt x="28" y="7"/>
                      </a:lnTo>
                      <a:lnTo>
                        <a:pt x="27" y="7"/>
                      </a:lnTo>
                      <a:lnTo>
                        <a:pt x="27" y="7"/>
                      </a:lnTo>
                      <a:lnTo>
                        <a:pt x="26" y="7"/>
                      </a:lnTo>
                      <a:lnTo>
                        <a:pt x="25" y="7"/>
                      </a:lnTo>
                      <a:lnTo>
                        <a:pt x="24" y="6"/>
                      </a:lnTo>
                      <a:lnTo>
                        <a:pt x="24" y="6"/>
                      </a:lnTo>
                      <a:lnTo>
                        <a:pt x="23" y="6"/>
                      </a:lnTo>
                      <a:lnTo>
                        <a:pt x="23" y="6"/>
                      </a:lnTo>
                      <a:lnTo>
                        <a:pt x="22" y="5"/>
                      </a:lnTo>
                      <a:lnTo>
                        <a:pt x="22" y="5"/>
                      </a:lnTo>
                      <a:lnTo>
                        <a:pt x="22" y="4"/>
                      </a:lnTo>
                      <a:lnTo>
                        <a:pt x="22" y="4"/>
                      </a:lnTo>
                      <a:lnTo>
                        <a:pt x="22" y="4"/>
                      </a:lnTo>
                      <a:lnTo>
                        <a:pt x="22" y="3"/>
                      </a:lnTo>
                      <a:lnTo>
                        <a:pt x="23" y="3"/>
                      </a:lnTo>
                      <a:lnTo>
                        <a:pt x="23" y="3"/>
                      </a:lnTo>
                      <a:lnTo>
                        <a:pt x="23" y="2"/>
                      </a:lnTo>
                      <a:lnTo>
                        <a:pt x="23" y="2"/>
                      </a:lnTo>
                      <a:lnTo>
                        <a:pt x="23" y="1"/>
                      </a:lnTo>
                      <a:lnTo>
                        <a:pt x="23" y="1"/>
                      </a:lnTo>
                      <a:lnTo>
                        <a:pt x="22" y="1"/>
                      </a:lnTo>
                      <a:lnTo>
                        <a:pt x="21" y="1"/>
                      </a:lnTo>
                      <a:lnTo>
                        <a:pt x="21" y="1"/>
                      </a:lnTo>
                      <a:lnTo>
                        <a:pt x="20" y="1"/>
                      </a:lnTo>
                      <a:lnTo>
                        <a:pt x="19" y="1"/>
                      </a:lnTo>
                      <a:lnTo>
                        <a:pt x="18" y="1"/>
                      </a:lnTo>
                      <a:lnTo>
                        <a:pt x="18" y="0"/>
                      </a:lnTo>
                      <a:lnTo>
                        <a:pt x="17" y="0"/>
                      </a:lnTo>
                      <a:lnTo>
                        <a:pt x="17" y="0"/>
                      </a:lnTo>
                      <a:lnTo>
                        <a:pt x="17" y="0"/>
                      </a:lnTo>
                      <a:lnTo>
                        <a:pt x="17" y="0"/>
                      </a:lnTo>
                      <a:lnTo>
                        <a:pt x="17" y="0"/>
                      </a:lnTo>
                      <a:lnTo>
                        <a:pt x="17" y="0"/>
                      </a:lnTo>
                      <a:lnTo>
                        <a:pt x="17" y="0"/>
                      </a:lnTo>
                      <a:lnTo>
                        <a:pt x="17" y="1"/>
                      </a:lnTo>
                      <a:lnTo>
                        <a:pt x="17" y="2"/>
                      </a:lnTo>
                      <a:lnTo>
                        <a:pt x="17" y="2"/>
                      </a:lnTo>
                      <a:lnTo>
                        <a:pt x="17" y="3"/>
                      </a:lnTo>
                      <a:lnTo>
                        <a:pt x="17" y="3"/>
                      </a:lnTo>
                      <a:lnTo>
                        <a:pt x="17" y="4"/>
                      </a:lnTo>
                      <a:lnTo>
                        <a:pt x="17" y="4"/>
                      </a:lnTo>
                      <a:lnTo>
                        <a:pt x="17" y="4"/>
                      </a:lnTo>
                      <a:lnTo>
                        <a:pt x="17" y="4"/>
                      </a:lnTo>
                      <a:lnTo>
                        <a:pt x="15" y="5"/>
                      </a:lnTo>
                      <a:lnTo>
                        <a:pt x="14" y="5"/>
                      </a:lnTo>
                      <a:lnTo>
                        <a:pt x="14" y="5"/>
                      </a:lnTo>
                      <a:lnTo>
                        <a:pt x="14" y="5"/>
                      </a:lnTo>
                      <a:lnTo>
                        <a:pt x="14" y="5"/>
                      </a:lnTo>
                      <a:lnTo>
                        <a:pt x="13" y="5"/>
                      </a:lnTo>
                      <a:lnTo>
                        <a:pt x="13" y="5"/>
                      </a:lnTo>
                      <a:lnTo>
                        <a:pt x="13" y="5"/>
                      </a:lnTo>
                      <a:lnTo>
                        <a:pt x="13" y="6"/>
                      </a:lnTo>
                      <a:lnTo>
                        <a:pt x="13" y="6"/>
                      </a:lnTo>
                      <a:lnTo>
                        <a:pt x="14" y="6"/>
                      </a:lnTo>
                      <a:lnTo>
                        <a:pt x="14" y="7"/>
                      </a:lnTo>
                      <a:lnTo>
                        <a:pt x="14" y="7"/>
                      </a:lnTo>
                      <a:lnTo>
                        <a:pt x="14" y="8"/>
                      </a:lnTo>
                      <a:lnTo>
                        <a:pt x="14" y="8"/>
                      </a:lnTo>
                      <a:lnTo>
                        <a:pt x="13" y="9"/>
                      </a:lnTo>
                      <a:lnTo>
                        <a:pt x="13" y="9"/>
                      </a:lnTo>
                      <a:lnTo>
                        <a:pt x="12" y="9"/>
                      </a:lnTo>
                      <a:lnTo>
                        <a:pt x="12" y="10"/>
                      </a:lnTo>
                      <a:lnTo>
                        <a:pt x="12" y="10"/>
                      </a:lnTo>
                      <a:lnTo>
                        <a:pt x="11" y="10"/>
                      </a:lnTo>
                      <a:lnTo>
                        <a:pt x="10" y="9"/>
                      </a:lnTo>
                      <a:lnTo>
                        <a:pt x="9" y="9"/>
                      </a:lnTo>
                      <a:lnTo>
                        <a:pt x="9" y="9"/>
                      </a:lnTo>
                      <a:lnTo>
                        <a:pt x="9" y="9"/>
                      </a:lnTo>
                      <a:lnTo>
                        <a:pt x="9" y="9"/>
                      </a:lnTo>
                      <a:lnTo>
                        <a:pt x="9" y="9"/>
                      </a:lnTo>
                      <a:lnTo>
                        <a:pt x="9" y="9"/>
                      </a:lnTo>
                      <a:lnTo>
                        <a:pt x="9" y="10"/>
                      </a:lnTo>
                      <a:lnTo>
                        <a:pt x="8" y="10"/>
                      </a:lnTo>
                      <a:lnTo>
                        <a:pt x="7" y="10"/>
                      </a:lnTo>
                      <a:lnTo>
                        <a:pt x="6" y="10"/>
                      </a:lnTo>
                      <a:lnTo>
                        <a:pt x="5" y="10"/>
                      </a:lnTo>
                      <a:lnTo>
                        <a:pt x="5" y="10"/>
                      </a:lnTo>
                      <a:lnTo>
                        <a:pt x="3" y="10"/>
                      </a:lnTo>
                      <a:lnTo>
                        <a:pt x="2" y="9"/>
                      </a:lnTo>
                      <a:lnTo>
                        <a:pt x="2" y="9"/>
                      </a:lnTo>
                      <a:lnTo>
                        <a:pt x="1" y="9"/>
                      </a:lnTo>
                      <a:lnTo>
                        <a:pt x="1" y="8"/>
                      </a:lnTo>
                      <a:lnTo>
                        <a:pt x="1" y="7"/>
                      </a:lnTo>
                      <a:lnTo>
                        <a:pt x="1" y="7"/>
                      </a:lnTo>
                      <a:lnTo>
                        <a:pt x="1" y="7"/>
                      </a:lnTo>
                      <a:lnTo>
                        <a:pt x="1" y="6"/>
                      </a:lnTo>
                      <a:lnTo>
                        <a:pt x="1" y="6"/>
                      </a:lnTo>
                      <a:lnTo>
                        <a:pt x="0" y="6"/>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82" name="Freeform 1318">
                  <a:extLst>
                    <a:ext uri="{FF2B5EF4-FFF2-40B4-BE49-F238E27FC236}">
                      <a16:creationId xmlns:a16="http://schemas.microsoft.com/office/drawing/2014/main" id="{89E26811-806D-490B-9D52-C322B91AFEC5}"/>
                    </a:ext>
                  </a:extLst>
                </p:cNvPr>
                <p:cNvSpPr>
                  <a:spLocks/>
                </p:cNvSpPr>
                <p:nvPr/>
              </p:nvSpPr>
              <p:spPr bwMode="auto">
                <a:xfrm>
                  <a:off x="3240" y="1432"/>
                  <a:ext cx="33" cy="11"/>
                </a:xfrm>
                <a:custGeom>
                  <a:avLst/>
                  <a:gdLst>
                    <a:gd name="T0" fmla="*/ 1 w 33"/>
                    <a:gd name="T1" fmla="*/ 9 h 11"/>
                    <a:gd name="T2" fmla="*/ 3 w 33"/>
                    <a:gd name="T3" fmla="*/ 10 h 11"/>
                    <a:gd name="T4" fmla="*/ 8 w 33"/>
                    <a:gd name="T5" fmla="*/ 11 h 11"/>
                    <a:gd name="T6" fmla="*/ 9 w 33"/>
                    <a:gd name="T7" fmla="*/ 9 h 11"/>
                    <a:gd name="T8" fmla="*/ 10 w 33"/>
                    <a:gd name="T9" fmla="*/ 10 h 11"/>
                    <a:gd name="T10" fmla="*/ 12 w 33"/>
                    <a:gd name="T11" fmla="*/ 10 h 11"/>
                    <a:gd name="T12" fmla="*/ 14 w 33"/>
                    <a:gd name="T13" fmla="*/ 9 h 11"/>
                    <a:gd name="T14" fmla="*/ 14 w 33"/>
                    <a:gd name="T15" fmla="*/ 7 h 11"/>
                    <a:gd name="T16" fmla="*/ 14 w 33"/>
                    <a:gd name="T17" fmla="*/ 5 h 11"/>
                    <a:gd name="T18" fmla="*/ 13 w 33"/>
                    <a:gd name="T19" fmla="*/ 4 h 11"/>
                    <a:gd name="T20" fmla="*/ 13 w 33"/>
                    <a:gd name="T21" fmla="*/ 5 h 11"/>
                    <a:gd name="T22" fmla="*/ 16 w 33"/>
                    <a:gd name="T23" fmla="*/ 5 h 11"/>
                    <a:gd name="T24" fmla="*/ 18 w 33"/>
                    <a:gd name="T25" fmla="*/ 4 h 11"/>
                    <a:gd name="T26" fmla="*/ 17 w 33"/>
                    <a:gd name="T27" fmla="*/ 0 h 11"/>
                    <a:gd name="T28" fmla="*/ 17 w 33"/>
                    <a:gd name="T29" fmla="*/ 0 h 11"/>
                    <a:gd name="T30" fmla="*/ 19 w 33"/>
                    <a:gd name="T31" fmla="*/ 2 h 11"/>
                    <a:gd name="T32" fmla="*/ 21 w 33"/>
                    <a:gd name="T33" fmla="*/ 2 h 11"/>
                    <a:gd name="T34" fmla="*/ 22 w 33"/>
                    <a:gd name="T35" fmla="*/ 2 h 11"/>
                    <a:gd name="T36" fmla="*/ 21 w 33"/>
                    <a:gd name="T37" fmla="*/ 4 h 11"/>
                    <a:gd name="T38" fmla="*/ 22 w 33"/>
                    <a:gd name="T39" fmla="*/ 6 h 11"/>
                    <a:gd name="T40" fmla="*/ 26 w 33"/>
                    <a:gd name="T41" fmla="*/ 8 h 11"/>
                    <a:gd name="T42" fmla="*/ 29 w 33"/>
                    <a:gd name="T43" fmla="*/ 7 h 11"/>
                    <a:gd name="T44" fmla="*/ 28 w 33"/>
                    <a:gd name="T45" fmla="*/ 7 h 11"/>
                    <a:gd name="T46" fmla="*/ 32 w 33"/>
                    <a:gd name="T47" fmla="*/ 7 h 11"/>
                    <a:gd name="T48" fmla="*/ 33 w 33"/>
                    <a:gd name="T49" fmla="*/ 6 h 11"/>
                    <a:gd name="T50" fmla="*/ 33 w 33"/>
                    <a:gd name="T51" fmla="*/ 3 h 11"/>
                    <a:gd name="T52" fmla="*/ 33 w 33"/>
                    <a:gd name="T53" fmla="*/ 3 h 11"/>
                    <a:gd name="T54" fmla="*/ 32 w 33"/>
                    <a:gd name="T55" fmla="*/ 6 h 11"/>
                    <a:gd name="T56" fmla="*/ 28 w 33"/>
                    <a:gd name="T57" fmla="*/ 6 h 11"/>
                    <a:gd name="T58" fmla="*/ 28 w 33"/>
                    <a:gd name="T59" fmla="*/ 7 h 11"/>
                    <a:gd name="T60" fmla="*/ 25 w 33"/>
                    <a:gd name="T61" fmla="*/ 7 h 11"/>
                    <a:gd name="T62" fmla="*/ 23 w 33"/>
                    <a:gd name="T63" fmla="*/ 6 h 11"/>
                    <a:gd name="T64" fmla="*/ 22 w 33"/>
                    <a:gd name="T65" fmla="*/ 4 h 11"/>
                    <a:gd name="T66" fmla="*/ 23 w 33"/>
                    <a:gd name="T67" fmla="*/ 3 h 11"/>
                    <a:gd name="T68" fmla="*/ 23 w 33"/>
                    <a:gd name="T69" fmla="*/ 1 h 11"/>
                    <a:gd name="T70" fmla="*/ 20 w 33"/>
                    <a:gd name="T71" fmla="*/ 1 h 11"/>
                    <a:gd name="T72" fmla="*/ 17 w 33"/>
                    <a:gd name="T73" fmla="*/ 0 h 11"/>
                    <a:gd name="T74" fmla="*/ 17 w 33"/>
                    <a:gd name="T75" fmla="*/ 0 h 11"/>
                    <a:gd name="T76" fmla="*/ 17 w 33"/>
                    <a:gd name="T77" fmla="*/ 2 h 11"/>
                    <a:gd name="T78" fmla="*/ 17 w 33"/>
                    <a:gd name="T79" fmla="*/ 4 h 11"/>
                    <a:gd name="T80" fmla="*/ 15 w 33"/>
                    <a:gd name="T81" fmla="*/ 5 h 11"/>
                    <a:gd name="T82" fmla="*/ 14 w 33"/>
                    <a:gd name="T83" fmla="*/ 5 h 11"/>
                    <a:gd name="T84" fmla="*/ 13 w 33"/>
                    <a:gd name="T85" fmla="*/ 6 h 11"/>
                    <a:gd name="T86" fmla="*/ 14 w 33"/>
                    <a:gd name="T87" fmla="*/ 7 h 11"/>
                    <a:gd name="T88" fmla="*/ 13 w 33"/>
                    <a:gd name="T89" fmla="*/ 9 h 11"/>
                    <a:gd name="T90" fmla="*/ 11 w 33"/>
                    <a:gd name="T91" fmla="*/ 10 h 11"/>
                    <a:gd name="T92" fmla="*/ 9 w 33"/>
                    <a:gd name="T93" fmla="*/ 9 h 11"/>
                    <a:gd name="T94" fmla="*/ 9 w 33"/>
                    <a:gd name="T95" fmla="*/ 10 h 11"/>
                    <a:gd name="T96" fmla="*/ 5 w 33"/>
                    <a:gd name="T97" fmla="*/ 10 h 11"/>
                    <a:gd name="T98" fmla="*/ 2 w 33"/>
                    <a:gd name="T99" fmla="*/ 9 h 11"/>
                    <a:gd name="T100" fmla="*/ 1 w 33"/>
                    <a:gd name="T101" fmla="*/ 7 h 11"/>
                    <a:gd name="T102" fmla="*/ 0 w 33"/>
                    <a:gd name="T10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11">
                      <a:moveTo>
                        <a:pt x="0" y="7"/>
                      </a:moveTo>
                      <a:lnTo>
                        <a:pt x="0" y="7"/>
                      </a:lnTo>
                      <a:lnTo>
                        <a:pt x="1" y="8"/>
                      </a:lnTo>
                      <a:lnTo>
                        <a:pt x="1" y="9"/>
                      </a:lnTo>
                      <a:lnTo>
                        <a:pt x="1" y="9"/>
                      </a:lnTo>
                      <a:lnTo>
                        <a:pt x="1" y="9"/>
                      </a:lnTo>
                      <a:lnTo>
                        <a:pt x="2" y="10"/>
                      </a:lnTo>
                      <a:lnTo>
                        <a:pt x="3" y="10"/>
                      </a:lnTo>
                      <a:lnTo>
                        <a:pt x="5" y="11"/>
                      </a:lnTo>
                      <a:lnTo>
                        <a:pt x="5" y="11"/>
                      </a:lnTo>
                      <a:lnTo>
                        <a:pt x="6" y="11"/>
                      </a:lnTo>
                      <a:lnTo>
                        <a:pt x="8" y="11"/>
                      </a:lnTo>
                      <a:lnTo>
                        <a:pt x="8" y="10"/>
                      </a:lnTo>
                      <a:lnTo>
                        <a:pt x="9" y="10"/>
                      </a:lnTo>
                      <a:lnTo>
                        <a:pt x="9" y="9"/>
                      </a:lnTo>
                      <a:lnTo>
                        <a:pt x="9" y="9"/>
                      </a:lnTo>
                      <a:lnTo>
                        <a:pt x="9" y="9"/>
                      </a:lnTo>
                      <a:lnTo>
                        <a:pt x="9" y="9"/>
                      </a:lnTo>
                      <a:lnTo>
                        <a:pt x="9" y="9"/>
                      </a:lnTo>
                      <a:lnTo>
                        <a:pt x="10" y="10"/>
                      </a:lnTo>
                      <a:lnTo>
                        <a:pt x="11" y="10"/>
                      </a:lnTo>
                      <a:lnTo>
                        <a:pt x="11" y="10"/>
                      </a:lnTo>
                      <a:lnTo>
                        <a:pt x="11" y="10"/>
                      </a:lnTo>
                      <a:lnTo>
                        <a:pt x="12" y="10"/>
                      </a:lnTo>
                      <a:lnTo>
                        <a:pt x="13" y="10"/>
                      </a:lnTo>
                      <a:lnTo>
                        <a:pt x="13" y="10"/>
                      </a:lnTo>
                      <a:lnTo>
                        <a:pt x="14" y="9"/>
                      </a:lnTo>
                      <a:lnTo>
                        <a:pt x="14" y="9"/>
                      </a:lnTo>
                      <a:lnTo>
                        <a:pt x="14" y="9"/>
                      </a:lnTo>
                      <a:lnTo>
                        <a:pt x="14" y="8"/>
                      </a:lnTo>
                      <a:lnTo>
                        <a:pt x="14" y="7"/>
                      </a:lnTo>
                      <a:lnTo>
                        <a:pt x="14" y="7"/>
                      </a:lnTo>
                      <a:lnTo>
                        <a:pt x="14" y="6"/>
                      </a:lnTo>
                      <a:lnTo>
                        <a:pt x="14" y="6"/>
                      </a:lnTo>
                      <a:lnTo>
                        <a:pt x="14" y="5"/>
                      </a:lnTo>
                      <a:lnTo>
                        <a:pt x="14" y="5"/>
                      </a:lnTo>
                      <a:lnTo>
                        <a:pt x="14" y="5"/>
                      </a:lnTo>
                      <a:lnTo>
                        <a:pt x="14" y="5"/>
                      </a:lnTo>
                      <a:lnTo>
                        <a:pt x="14" y="4"/>
                      </a:lnTo>
                      <a:lnTo>
                        <a:pt x="13" y="4"/>
                      </a:lnTo>
                      <a:lnTo>
                        <a:pt x="13" y="4"/>
                      </a:lnTo>
                      <a:lnTo>
                        <a:pt x="13" y="5"/>
                      </a:lnTo>
                      <a:lnTo>
                        <a:pt x="13" y="5"/>
                      </a:lnTo>
                      <a:lnTo>
                        <a:pt x="13" y="5"/>
                      </a:lnTo>
                      <a:lnTo>
                        <a:pt x="13" y="6"/>
                      </a:lnTo>
                      <a:lnTo>
                        <a:pt x="14" y="6"/>
                      </a:lnTo>
                      <a:lnTo>
                        <a:pt x="14" y="6"/>
                      </a:lnTo>
                      <a:lnTo>
                        <a:pt x="16" y="5"/>
                      </a:lnTo>
                      <a:lnTo>
                        <a:pt x="17" y="5"/>
                      </a:lnTo>
                      <a:lnTo>
                        <a:pt x="17" y="5"/>
                      </a:lnTo>
                      <a:lnTo>
                        <a:pt x="17" y="5"/>
                      </a:lnTo>
                      <a:lnTo>
                        <a:pt x="18" y="4"/>
                      </a:lnTo>
                      <a:lnTo>
                        <a:pt x="18" y="3"/>
                      </a:lnTo>
                      <a:lnTo>
                        <a:pt x="18" y="3"/>
                      </a:lnTo>
                      <a:lnTo>
                        <a:pt x="18" y="1"/>
                      </a:lnTo>
                      <a:lnTo>
                        <a:pt x="17" y="0"/>
                      </a:lnTo>
                      <a:lnTo>
                        <a:pt x="17" y="0"/>
                      </a:lnTo>
                      <a:lnTo>
                        <a:pt x="17" y="0"/>
                      </a:lnTo>
                      <a:lnTo>
                        <a:pt x="17" y="0"/>
                      </a:lnTo>
                      <a:lnTo>
                        <a:pt x="17" y="0"/>
                      </a:lnTo>
                      <a:lnTo>
                        <a:pt x="17" y="1"/>
                      </a:lnTo>
                      <a:lnTo>
                        <a:pt x="17" y="1"/>
                      </a:lnTo>
                      <a:lnTo>
                        <a:pt x="18" y="1"/>
                      </a:lnTo>
                      <a:lnTo>
                        <a:pt x="19" y="2"/>
                      </a:lnTo>
                      <a:lnTo>
                        <a:pt x="20" y="2"/>
                      </a:lnTo>
                      <a:lnTo>
                        <a:pt x="20" y="2"/>
                      </a:lnTo>
                      <a:lnTo>
                        <a:pt x="21" y="2"/>
                      </a:lnTo>
                      <a:lnTo>
                        <a:pt x="21" y="2"/>
                      </a:lnTo>
                      <a:lnTo>
                        <a:pt x="22" y="2"/>
                      </a:lnTo>
                      <a:lnTo>
                        <a:pt x="22" y="2"/>
                      </a:lnTo>
                      <a:lnTo>
                        <a:pt x="22" y="2"/>
                      </a:lnTo>
                      <a:lnTo>
                        <a:pt x="22" y="2"/>
                      </a:lnTo>
                      <a:lnTo>
                        <a:pt x="22" y="2"/>
                      </a:lnTo>
                      <a:lnTo>
                        <a:pt x="22" y="3"/>
                      </a:lnTo>
                      <a:lnTo>
                        <a:pt x="21" y="4"/>
                      </a:lnTo>
                      <a:lnTo>
                        <a:pt x="21" y="4"/>
                      </a:lnTo>
                      <a:lnTo>
                        <a:pt x="21" y="4"/>
                      </a:lnTo>
                      <a:lnTo>
                        <a:pt x="21" y="5"/>
                      </a:lnTo>
                      <a:lnTo>
                        <a:pt x="21" y="5"/>
                      </a:lnTo>
                      <a:lnTo>
                        <a:pt x="22" y="6"/>
                      </a:lnTo>
                      <a:lnTo>
                        <a:pt x="23" y="7"/>
                      </a:lnTo>
                      <a:lnTo>
                        <a:pt x="24" y="7"/>
                      </a:lnTo>
                      <a:lnTo>
                        <a:pt x="25" y="8"/>
                      </a:lnTo>
                      <a:lnTo>
                        <a:pt x="26" y="8"/>
                      </a:lnTo>
                      <a:lnTo>
                        <a:pt x="28" y="8"/>
                      </a:lnTo>
                      <a:lnTo>
                        <a:pt x="28" y="8"/>
                      </a:lnTo>
                      <a:lnTo>
                        <a:pt x="28" y="7"/>
                      </a:lnTo>
                      <a:lnTo>
                        <a:pt x="29" y="7"/>
                      </a:lnTo>
                      <a:lnTo>
                        <a:pt x="29" y="6"/>
                      </a:lnTo>
                      <a:lnTo>
                        <a:pt x="29" y="6"/>
                      </a:lnTo>
                      <a:lnTo>
                        <a:pt x="28" y="7"/>
                      </a:lnTo>
                      <a:lnTo>
                        <a:pt x="28" y="7"/>
                      </a:lnTo>
                      <a:lnTo>
                        <a:pt x="29" y="7"/>
                      </a:lnTo>
                      <a:lnTo>
                        <a:pt x="30" y="7"/>
                      </a:lnTo>
                      <a:lnTo>
                        <a:pt x="31" y="7"/>
                      </a:lnTo>
                      <a:lnTo>
                        <a:pt x="32" y="7"/>
                      </a:lnTo>
                      <a:lnTo>
                        <a:pt x="32" y="7"/>
                      </a:lnTo>
                      <a:lnTo>
                        <a:pt x="33" y="7"/>
                      </a:lnTo>
                      <a:lnTo>
                        <a:pt x="33" y="6"/>
                      </a:lnTo>
                      <a:lnTo>
                        <a:pt x="33" y="6"/>
                      </a:lnTo>
                      <a:lnTo>
                        <a:pt x="33" y="5"/>
                      </a:lnTo>
                      <a:lnTo>
                        <a:pt x="33" y="3"/>
                      </a:lnTo>
                      <a:lnTo>
                        <a:pt x="33" y="3"/>
                      </a:lnTo>
                      <a:lnTo>
                        <a:pt x="33" y="3"/>
                      </a:lnTo>
                      <a:lnTo>
                        <a:pt x="33" y="3"/>
                      </a:lnTo>
                      <a:lnTo>
                        <a:pt x="33" y="3"/>
                      </a:lnTo>
                      <a:lnTo>
                        <a:pt x="33" y="3"/>
                      </a:lnTo>
                      <a:lnTo>
                        <a:pt x="33" y="3"/>
                      </a:lnTo>
                      <a:lnTo>
                        <a:pt x="33" y="5"/>
                      </a:lnTo>
                      <a:lnTo>
                        <a:pt x="32" y="6"/>
                      </a:lnTo>
                      <a:lnTo>
                        <a:pt x="32" y="6"/>
                      </a:lnTo>
                      <a:lnTo>
                        <a:pt x="32" y="6"/>
                      </a:lnTo>
                      <a:lnTo>
                        <a:pt x="31" y="7"/>
                      </a:lnTo>
                      <a:lnTo>
                        <a:pt x="30" y="7"/>
                      </a:lnTo>
                      <a:lnTo>
                        <a:pt x="28" y="6"/>
                      </a:lnTo>
                      <a:lnTo>
                        <a:pt x="28" y="6"/>
                      </a:lnTo>
                      <a:lnTo>
                        <a:pt x="28" y="6"/>
                      </a:lnTo>
                      <a:lnTo>
                        <a:pt x="28" y="6"/>
                      </a:lnTo>
                      <a:lnTo>
                        <a:pt x="28" y="6"/>
                      </a:lnTo>
                      <a:lnTo>
                        <a:pt x="28" y="7"/>
                      </a:lnTo>
                      <a:lnTo>
                        <a:pt x="27" y="7"/>
                      </a:lnTo>
                      <a:lnTo>
                        <a:pt x="27" y="7"/>
                      </a:lnTo>
                      <a:lnTo>
                        <a:pt x="26" y="7"/>
                      </a:lnTo>
                      <a:lnTo>
                        <a:pt x="25" y="7"/>
                      </a:lnTo>
                      <a:lnTo>
                        <a:pt x="24" y="6"/>
                      </a:lnTo>
                      <a:lnTo>
                        <a:pt x="24" y="6"/>
                      </a:lnTo>
                      <a:lnTo>
                        <a:pt x="23" y="6"/>
                      </a:lnTo>
                      <a:lnTo>
                        <a:pt x="23" y="6"/>
                      </a:lnTo>
                      <a:lnTo>
                        <a:pt x="22" y="5"/>
                      </a:lnTo>
                      <a:lnTo>
                        <a:pt x="22" y="5"/>
                      </a:lnTo>
                      <a:lnTo>
                        <a:pt x="22" y="4"/>
                      </a:lnTo>
                      <a:lnTo>
                        <a:pt x="22" y="4"/>
                      </a:lnTo>
                      <a:lnTo>
                        <a:pt x="22" y="4"/>
                      </a:lnTo>
                      <a:lnTo>
                        <a:pt x="22" y="3"/>
                      </a:lnTo>
                      <a:lnTo>
                        <a:pt x="23" y="3"/>
                      </a:lnTo>
                      <a:lnTo>
                        <a:pt x="23" y="3"/>
                      </a:lnTo>
                      <a:lnTo>
                        <a:pt x="23" y="2"/>
                      </a:lnTo>
                      <a:lnTo>
                        <a:pt x="23" y="2"/>
                      </a:lnTo>
                      <a:lnTo>
                        <a:pt x="23" y="1"/>
                      </a:lnTo>
                      <a:lnTo>
                        <a:pt x="23" y="1"/>
                      </a:lnTo>
                      <a:lnTo>
                        <a:pt x="22" y="1"/>
                      </a:lnTo>
                      <a:lnTo>
                        <a:pt x="21" y="1"/>
                      </a:lnTo>
                      <a:lnTo>
                        <a:pt x="21" y="1"/>
                      </a:lnTo>
                      <a:lnTo>
                        <a:pt x="20" y="1"/>
                      </a:lnTo>
                      <a:lnTo>
                        <a:pt x="19" y="1"/>
                      </a:lnTo>
                      <a:lnTo>
                        <a:pt x="18" y="1"/>
                      </a:lnTo>
                      <a:lnTo>
                        <a:pt x="18" y="0"/>
                      </a:lnTo>
                      <a:lnTo>
                        <a:pt x="17" y="0"/>
                      </a:lnTo>
                      <a:lnTo>
                        <a:pt x="17" y="0"/>
                      </a:lnTo>
                      <a:lnTo>
                        <a:pt x="17" y="0"/>
                      </a:lnTo>
                      <a:lnTo>
                        <a:pt x="17" y="0"/>
                      </a:lnTo>
                      <a:lnTo>
                        <a:pt x="17" y="0"/>
                      </a:lnTo>
                      <a:lnTo>
                        <a:pt x="17" y="0"/>
                      </a:lnTo>
                      <a:lnTo>
                        <a:pt x="17" y="0"/>
                      </a:lnTo>
                      <a:lnTo>
                        <a:pt x="17" y="1"/>
                      </a:lnTo>
                      <a:lnTo>
                        <a:pt x="17" y="2"/>
                      </a:lnTo>
                      <a:lnTo>
                        <a:pt x="17" y="2"/>
                      </a:lnTo>
                      <a:lnTo>
                        <a:pt x="17" y="3"/>
                      </a:lnTo>
                      <a:lnTo>
                        <a:pt x="17" y="3"/>
                      </a:lnTo>
                      <a:lnTo>
                        <a:pt x="17" y="4"/>
                      </a:lnTo>
                      <a:lnTo>
                        <a:pt x="17" y="4"/>
                      </a:lnTo>
                      <a:lnTo>
                        <a:pt x="17" y="4"/>
                      </a:lnTo>
                      <a:lnTo>
                        <a:pt x="17" y="4"/>
                      </a:lnTo>
                      <a:lnTo>
                        <a:pt x="15" y="5"/>
                      </a:lnTo>
                      <a:lnTo>
                        <a:pt x="14" y="5"/>
                      </a:lnTo>
                      <a:lnTo>
                        <a:pt x="14" y="5"/>
                      </a:lnTo>
                      <a:lnTo>
                        <a:pt x="14" y="5"/>
                      </a:lnTo>
                      <a:lnTo>
                        <a:pt x="14" y="5"/>
                      </a:lnTo>
                      <a:lnTo>
                        <a:pt x="13" y="5"/>
                      </a:lnTo>
                      <a:lnTo>
                        <a:pt x="13" y="5"/>
                      </a:lnTo>
                      <a:lnTo>
                        <a:pt x="13" y="5"/>
                      </a:lnTo>
                      <a:lnTo>
                        <a:pt x="13" y="6"/>
                      </a:lnTo>
                      <a:lnTo>
                        <a:pt x="13" y="6"/>
                      </a:lnTo>
                      <a:lnTo>
                        <a:pt x="14" y="6"/>
                      </a:lnTo>
                      <a:lnTo>
                        <a:pt x="14" y="7"/>
                      </a:lnTo>
                      <a:lnTo>
                        <a:pt x="14" y="7"/>
                      </a:lnTo>
                      <a:lnTo>
                        <a:pt x="14" y="8"/>
                      </a:lnTo>
                      <a:lnTo>
                        <a:pt x="14" y="8"/>
                      </a:lnTo>
                      <a:lnTo>
                        <a:pt x="13" y="9"/>
                      </a:lnTo>
                      <a:lnTo>
                        <a:pt x="13" y="9"/>
                      </a:lnTo>
                      <a:lnTo>
                        <a:pt x="12" y="9"/>
                      </a:lnTo>
                      <a:lnTo>
                        <a:pt x="12" y="10"/>
                      </a:lnTo>
                      <a:lnTo>
                        <a:pt x="12" y="10"/>
                      </a:lnTo>
                      <a:lnTo>
                        <a:pt x="11" y="10"/>
                      </a:lnTo>
                      <a:lnTo>
                        <a:pt x="10" y="9"/>
                      </a:lnTo>
                      <a:lnTo>
                        <a:pt x="9" y="9"/>
                      </a:lnTo>
                      <a:lnTo>
                        <a:pt x="9" y="9"/>
                      </a:lnTo>
                      <a:lnTo>
                        <a:pt x="9" y="9"/>
                      </a:lnTo>
                      <a:lnTo>
                        <a:pt x="9" y="9"/>
                      </a:lnTo>
                      <a:lnTo>
                        <a:pt x="9" y="9"/>
                      </a:lnTo>
                      <a:lnTo>
                        <a:pt x="9" y="9"/>
                      </a:lnTo>
                      <a:lnTo>
                        <a:pt x="9" y="10"/>
                      </a:lnTo>
                      <a:lnTo>
                        <a:pt x="8" y="10"/>
                      </a:lnTo>
                      <a:lnTo>
                        <a:pt x="7" y="10"/>
                      </a:lnTo>
                      <a:lnTo>
                        <a:pt x="6" y="10"/>
                      </a:lnTo>
                      <a:lnTo>
                        <a:pt x="5" y="10"/>
                      </a:lnTo>
                      <a:lnTo>
                        <a:pt x="5" y="10"/>
                      </a:lnTo>
                      <a:lnTo>
                        <a:pt x="3" y="10"/>
                      </a:lnTo>
                      <a:lnTo>
                        <a:pt x="2" y="9"/>
                      </a:lnTo>
                      <a:lnTo>
                        <a:pt x="2" y="9"/>
                      </a:lnTo>
                      <a:lnTo>
                        <a:pt x="1" y="9"/>
                      </a:lnTo>
                      <a:lnTo>
                        <a:pt x="1" y="8"/>
                      </a:lnTo>
                      <a:lnTo>
                        <a:pt x="1" y="7"/>
                      </a:lnTo>
                      <a:lnTo>
                        <a:pt x="1" y="7"/>
                      </a:lnTo>
                      <a:lnTo>
                        <a:pt x="1" y="7"/>
                      </a:lnTo>
                      <a:lnTo>
                        <a:pt x="1" y="6"/>
                      </a:lnTo>
                      <a:lnTo>
                        <a:pt x="1" y="6"/>
                      </a:lnTo>
                      <a:lnTo>
                        <a:pt x="0" y="6"/>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83" name="Freeform 1319">
                  <a:extLst>
                    <a:ext uri="{FF2B5EF4-FFF2-40B4-BE49-F238E27FC236}">
                      <a16:creationId xmlns:a16="http://schemas.microsoft.com/office/drawing/2014/main" id="{3552F675-BB38-47AE-B0A0-93CDA50EC4B0}"/>
                    </a:ext>
                  </a:extLst>
                </p:cNvPr>
                <p:cNvSpPr>
                  <a:spLocks/>
                </p:cNvSpPr>
                <p:nvPr/>
              </p:nvSpPr>
              <p:spPr bwMode="auto">
                <a:xfrm>
                  <a:off x="3272" y="1431"/>
                  <a:ext cx="18" cy="14"/>
                </a:xfrm>
                <a:custGeom>
                  <a:avLst/>
                  <a:gdLst>
                    <a:gd name="T0" fmla="*/ 17 w 18"/>
                    <a:gd name="T1" fmla="*/ 10 h 14"/>
                    <a:gd name="T2" fmla="*/ 17 w 18"/>
                    <a:gd name="T3" fmla="*/ 11 h 14"/>
                    <a:gd name="T4" fmla="*/ 16 w 18"/>
                    <a:gd name="T5" fmla="*/ 13 h 14"/>
                    <a:gd name="T6" fmla="*/ 15 w 18"/>
                    <a:gd name="T7" fmla="*/ 14 h 14"/>
                    <a:gd name="T8" fmla="*/ 13 w 18"/>
                    <a:gd name="T9" fmla="*/ 13 h 14"/>
                    <a:gd name="T10" fmla="*/ 11 w 18"/>
                    <a:gd name="T11" fmla="*/ 12 h 14"/>
                    <a:gd name="T12" fmla="*/ 10 w 18"/>
                    <a:gd name="T13" fmla="*/ 12 h 14"/>
                    <a:gd name="T14" fmla="*/ 10 w 18"/>
                    <a:gd name="T15" fmla="*/ 11 h 14"/>
                    <a:gd name="T16" fmla="*/ 9 w 18"/>
                    <a:gd name="T17" fmla="*/ 11 h 14"/>
                    <a:gd name="T18" fmla="*/ 8 w 18"/>
                    <a:gd name="T19" fmla="*/ 12 h 14"/>
                    <a:gd name="T20" fmla="*/ 7 w 18"/>
                    <a:gd name="T21" fmla="*/ 12 h 14"/>
                    <a:gd name="T22" fmla="*/ 5 w 18"/>
                    <a:gd name="T23" fmla="*/ 12 h 14"/>
                    <a:gd name="T24" fmla="*/ 3 w 18"/>
                    <a:gd name="T25" fmla="*/ 10 h 14"/>
                    <a:gd name="T26" fmla="*/ 3 w 18"/>
                    <a:gd name="T27" fmla="*/ 8 h 14"/>
                    <a:gd name="T28" fmla="*/ 4 w 18"/>
                    <a:gd name="T29" fmla="*/ 6 h 14"/>
                    <a:gd name="T30" fmla="*/ 3 w 18"/>
                    <a:gd name="T31" fmla="*/ 6 h 14"/>
                    <a:gd name="T32" fmla="*/ 2 w 18"/>
                    <a:gd name="T33" fmla="*/ 5 h 14"/>
                    <a:gd name="T34" fmla="*/ 2 w 18"/>
                    <a:gd name="T35" fmla="*/ 3 h 14"/>
                    <a:gd name="T36" fmla="*/ 2 w 18"/>
                    <a:gd name="T37" fmla="*/ 3 h 14"/>
                    <a:gd name="T38" fmla="*/ 1 w 18"/>
                    <a:gd name="T39" fmla="*/ 1 h 14"/>
                    <a:gd name="T40" fmla="*/ 1 w 18"/>
                    <a:gd name="T41" fmla="*/ 0 h 14"/>
                    <a:gd name="T42" fmla="*/ 0 w 18"/>
                    <a:gd name="T43" fmla="*/ 0 h 14"/>
                    <a:gd name="T44" fmla="*/ 0 w 18"/>
                    <a:gd name="T45" fmla="*/ 1 h 14"/>
                    <a:gd name="T46" fmla="*/ 1 w 18"/>
                    <a:gd name="T47" fmla="*/ 2 h 14"/>
                    <a:gd name="T48" fmla="*/ 2 w 18"/>
                    <a:gd name="T49" fmla="*/ 3 h 14"/>
                    <a:gd name="T50" fmla="*/ 2 w 18"/>
                    <a:gd name="T51" fmla="*/ 4 h 14"/>
                    <a:gd name="T52" fmla="*/ 2 w 18"/>
                    <a:gd name="T53" fmla="*/ 5 h 14"/>
                    <a:gd name="T54" fmla="*/ 3 w 18"/>
                    <a:gd name="T55" fmla="*/ 6 h 14"/>
                    <a:gd name="T56" fmla="*/ 3 w 18"/>
                    <a:gd name="T57" fmla="*/ 6 h 14"/>
                    <a:gd name="T58" fmla="*/ 2 w 18"/>
                    <a:gd name="T59" fmla="*/ 7 h 14"/>
                    <a:gd name="T60" fmla="*/ 2 w 18"/>
                    <a:gd name="T61" fmla="*/ 9 h 14"/>
                    <a:gd name="T62" fmla="*/ 4 w 18"/>
                    <a:gd name="T63" fmla="*/ 11 h 14"/>
                    <a:gd name="T64" fmla="*/ 5 w 18"/>
                    <a:gd name="T65" fmla="*/ 12 h 14"/>
                    <a:gd name="T66" fmla="*/ 8 w 18"/>
                    <a:gd name="T67" fmla="*/ 12 h 14"/>
                    <a:gd name="T68" fmla="*/ 9 w 18"/>
                    <a:gd name="T69" fmla="*/ 11 h 14"/>
                    <a:gd name="T70" fmla="*/ 10 w 18"/>
                    <a:gd name="T71" fmla="*/ 11 h 14"/>
                    <a:gd name="T72" fmla="*/ 10 w 18"/>
                    <a:gd name="T73" fmla="*/ 12 h 14"/>
                    <a:gd name="T74" fmla="*/ 11 w 18"/>
                    <a:gd name="T75" fmla="*/ 13 h 14"/>
                    <a:gd name="T76" fmla="*/ 13 w 18"/>
                    <a:gd name="T77" fmla="*/ 14 h 14"/>
                    <a:gd name="T78" fmla="*/ 15 w 18"/>
                    <a:gd name="T79" fmla="*/ 14 h 14"/>
                    <a:gd name="T80" fmla="*/ 17 w 18"/>
                    <a:gd name="T81" fmla="*/ 13 h 14"/>
                    <a:gd name="T82" fmla="*/ 18 w 18"/>
                    <a:gd name="T83" fmla="*/ 11 h 14"/>
                    <a:gd name="T84" fmla="*/ 16 w 18"/>
                    <a:gd name="T85" fmla="*/ 10 h 14"/>
                    <a:gd name="T86" fmla="*/ 16 w 18"/>
                    <a:gd name="T8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 h="14">
                      <a:moveTo>
                        <a:pt x="16" y="10"/>
                      </a:moveTo>
                      <a:lnTo>
                        <a:pt x="16" y="10"/>
                      </a:lnTo>
                      <a:lnTo>
                        <a:pt x="17" y="10"/>
                      </a:lnTo>
                      <a:lnTo>
                        <a:pt x="17" y="10"/>
                      </a:lnTo>
                      <a:lnTo>
                        <a:pt x="17" y="11"/>
                      </a:lnTo>
                      <a:lnTo>
                        <a:pt x="17" y="11"/>
                      </a:lnTo>
                      <a:lnTo>
                        <a:pt x="17" y="12"/>
                      </a:lnTo>
                      <a:lnTo>
                        <a:pt x="17" y="12"/>
                      </a:lnTo>
                      <a:lnTo>
                        <a:pt x="16" y="13"/>
                      </a:lnTo>
                      <a:lnTo>
                        <a:pt x="15" y="13"/>
                      </a:lnTo>
                      <a:lnTo>
                        <a:pt x="15" y="13"/>
                      </a:lnTo>
                      <a:lnTo>
                        <a:pt x="15" y="14"/>
                      </a:lnTo>
                      <a:lnTo>
                        <a:pt x="14" y="14"/>
                      </a:lnTo>
                      <a:lnTo>
                        <a:pt x="14" y="13"/>
                      </a:lnTo>
                      <a:lnTo>
                        <a:pt x="13" y="13"/>
                      </a:lnTo>
                      <a:lnTo>
                        <a:pt x="12" y="13"/>
                      </a:lnTo>
                      <a:lnTo>
                        <a:pt x="12" y="13"/>
                      </a:lnTo>
                      <a:lnTo>
                        <a:pt x="11" y="12"/>
                      </a:lnTo>
                      <a:lnTo>
                        <a:pt x="11" y="12"/>
                      </a:lnTo>
                      <a:lnTo>
                        <a:pt x="11" y="12"/>
                      </a:lnTo>
                      <a:lnTo>
                        <a:pt x="10" y="12"/>
                      </a:lnTo>
                      <a:lnTo>
                        <a:pt x="10" y="11"/>
                      </a:lnTo>
                      <a:lnTo>
                        <a:pt x="10" y="11"/>
                      </a:lnTo>
                      <a:lnTo>
                        <a:pt x="10" y="11"/>
                      </a:lnTo>
                      <a:lnTo>
                        <a:pt x="10" y="11"/>
                      </a:lnTo>
                      <a:lnTo>
                        <a:pt x="10" y="11"/>
                      </a:lnTo>
                      <a:lnTo>
                        <a:pt x="9" y="11"/>
                      </a:lnTo>
                      <a:lnTo>
                        <a:pt x="9" y="11"/>
                      </a:lnTo>
                      <a:lnTo>
                        <a:pt x="8" y="12"/>
                      </a:lnTo>
                      <a:lnTo>
                        <a:pt x="8" y="12"/>
                      </a:lnTo>
                      <a:lnTo>
                        <a:pt x="7" y="12"/>
                      </a:lnTo>
                      <a:lnTo>
                        <a:pt x="7" y="12"/>
                      </a:lnTo>
                      <a:lnTo>
                        <a:pt x="7" y="12"/>
                      </a:lnTo>
                      <a:lnTo>
                        <a:pt x="6" y="12"/>
                      </a:lnTo>
                      <a:lnTo>
                        <a:pt x="5" y="12"/>
                      </a:lnTo>
                      <a:lnTo>
                        <a:pt x="5" y="12"/>
                      </a:lnTo>
                      <a:lnTo>
                        <a:pt x="4" y="11"/>
                      </a:lnTo>
                      <a:lnTo>
                        <a:pt x="4" y="11"/>
                      </a:lnTo>
                      <a:lnTo>
                        <a:pt x="3" y="10"/>
                      </a:lnTo>
                      <a:lnTo>
                        <a:pt x="3" y="9"/>
                      </a:lnTo>
                      <a:lnTo>
                        <a:pt x="3" y="8"/>
                      </a:lnTo>
                      <a:lnTo>
                        <a:pt x="3" y="8"/>
                      </a:lnTo>
                      <a:lnTo>
                        <a:pt x="3" y="7"/>
                      </a:lnTo>
                      <a:lnTo>
                        <a:pt x="4" y="6"/>
                      </a:lnTo>
                      <a:lnTo>
                        <a:pt x="4" y="6"/>
                      </a:lnTo>
                      <a:lnTo>
                        <a:pt x="4" y="6"/>
                      </a:lnTo>
                      <a:lnTo>
                        <a:pt x="3" y="6"/>
                      </a:lnTo>
                      <a:lnTo>
                        <a:pt x="3" y="6"/>
                      </a:lnTo>
                      <a:lnTo>
                        <a:pt x="3" y="6"/>
                      </a:lnTo>
                      <a:lnTo>
                        <a:pt x="3" y="6"/>
                      </a:lnTo>
                      <a:lnTo>
                        <a:pt x="2" y="5"/>
                      </a:lnTo>
                      <a:lnTo>
                        <a:pt x="2" y="5"/>
                      </a:lnTo>
                      <a:lnTo>
                        <a:pt x="2" y="4"/>
                      </a:lnTo>
                      <a:lnTo>
                        <a:pt x="2" y="3"/>
                      </a:lnTo>
                      <a:lnTo>
                        <a:pt x="2" y="3"/>
                      </a:lnTo>
                      <a:lnTo>
                        <a:pt x="2" y="3"/>
                      </a:lnTo>
                      <a:lnTo>
                        <a:pt x="2" y="3"/>
                      </a:lnTo>
                      <a:lnTo>
                        <a:pt x="2" y="2"/>
                      </a:lnTo>
                      <a:lnTo>
                        <a:pt x="1" y="2"/>
                      </a:lnTo>
                      <a:lnTo>
                        <a:pt x="1" y="1"/>
                      </a:lnTo>
                      <a:lnTo>
                        <a:pt x="1" y="1"/>
                      </a:lnTo>
                      <a:lnTo>
                        <a:pt x="1" y="0"/>
                      </a:lnTo>
                      <a:lnTo>
                        <a:pt x="1" y="0"/>
                      </a:lnTo>
                      <a:lnTo>
                        <a:pt x="1" y="0"/>
                      </a:lnTo>
                      <a:lnTo>
                        <a:pt x="0" y="0"/>
                      </a:lnTo>
                      <a:lnTo>
                        <a:pt x="0" y="0"/>
                      </a:lnTo>
                      <a:lnTo>
                        <a:pt x="0" y="0"/>
                      </a:lnTo>
                      <a:lnTo>
                        <a:pt x="0" y="1"/>
                      </a:lnTo>
                      <a:lnTo>
                        <a:pt x="0" y="1"/>
                      </a:lnTo>
                      <a:lnTo>
                        <a:pt x="1" y="2"/>
                      </a:lnTo>
                      <a:lnTo>
                        <a:pt x="1" y="2"/>
                      </a:lnTo>
                      <a:lnTo>
                        <a:pt x="1" y="2"/>
                      </a:lnTo>
                      <a:lnTo>
                        <a:pt x="2" y="3"/>
                      </a:lnTo>
                      <a:lnTo>
                        <a:pt x="2" y="3"/>
                      </a:lnTo>
                      <a:lnTo>
                        <a:pt x="2" y="3"/>
                      </a:lnTo>
                      <a:lnTo>
                        <a:pt x="2" y="3"/>
                      </a:lnTo>
                      <a:lnTo>
                        <a:pt x="2" y="3"/>
                      </a:lnTo>
                      <a:lnTo>
                        <a:pt x="2" y="4"/>
                      </a:lnTo>
                      <a:lnTo>
                        <a:pt x="2" y="4"/>
                      </a:lnTo>
                      <a:lnTo>
                        <a:pt x="2" y="4"/>
                      </a:lnTo>
                      <a:lnTo>
                        <a:pt x="2" y="5"/>
                      </a:lnTo>
                      <a:lnTo>
                        <a:pt x="2" y="6"/>
                      </a:lnTo>
                      <a:lnTo>
                        <a:pt x="2" y="6"/>
                      </a:lnTo>
                      <a:lnTo>
                        <a:pt x="3" y="6"/>
                      </a:lnTo>
                      <a:lnTo>
                        <a:pt x="4" y="6"/>
                      </a:lnTo>
                      <a:lnTo>
                        <a:pt x="4" y="6"/>
                      </a:lnTo>
                      <a:lnTo>
                        <a:pt x="3" y="6"/>
                      </a:lnTo>
                      <a:lnTo>
                        <a:pt x="3" y="6"/>
                      </a:lnTo>
                      <a:lnTo>
                        <a:pt x="3" y="7"/>
                      </a:lnTo>
                      <a:lnTo>
                        <a:pt x="2" y="7"/>
                      </a:lnTo>
                      <a:lnTo>
                        <a:pt x="2" y="8"/>
                      </a:lnTo>
                      <a:lnTo>
                        <a:pt x="2" y="9"/>
                      </a:lnTo>
                      <a:lnTo>
                        <a:pt x="2" y="9"/>
                      </a:lnTo>
                      <a:lnTo>
                        <a:pt x="3" y="10"/>
                      </a:lnTo>
                      <a:lnTo>
                        <a:pt x="3" y="11"/>
                      </a:lnTo>
                      <a:lnTo>
                        <a:pt x="4" y="11"/>
                      </a:lnTo>
                      <a:lnTo>
                        <a:pt x="5" y="12"/>
                      </a:lnTo>
                      <a:lnTo>
                        <a:pt x="5" y="12"/>
                      </a:lnTo>
                      <a:lnTo>
                        <a:pt x="5" y="12"/>
                      </a:lnTo>
                      <a:lnTo>
                        <a:pt x="6" y="12"/>
                      </a:lnTo>
                      <a:lnTo>
                        <a:pt x="7" y="12"/>
                      </a:lnTo>
                      <a:lnTo>
                        <a:pt x="8" y="12"/>
                      </a:lnTo>
                      <a:lnTo>
                        <a:pt x="8" y="12"/>
                      </a:lnTo>
                      <a:lnTo>
                        <a:pt x="9" y="11"/>
                      </a:lnTo>
                      <a:lnTo>
                        <a:pt x="9" y="11"/>
                      </a:lnTo>
                      <a:lnTo>
                        <a:pt x="10" y="11"/>
                      </a:lnTo>
                      <a:lnTo>
                        <a:pt x="10" y="11"/>
                      </a:lnTo>
                      <a:lnTo>
                        <a:pt x="10" y="11"/>
                      </a:lnTo>
                      <a:lnTo>
                        <a:pt x="10" y="11"/>
                      </a:lnTo>
                      <a:lnTo>
                        <a:pt x="10" y="12"/>
                      </a:lnTo>
                      <a:lnTo>
                        <a:pt x="10" y="12"/>
                      </a:lnTo>
                      <a:lnTo>
                        <a:pt x="11" y="13"/>
                      </a:lnTo>
                      <a:lnTo>
                        <a:pt x="11" y="13"/>
                      </a:lnTo>
                      <a:lnTo>
                        <a:pt x="11" y="13"/>
                      </a:lnTo>
                      <a:lnTo>
                        <a:pt x="12" y="13"/>
                      </a:lnTo>
                      <a:lnTo>
                        <a:pt x="13" y="14"/>
                      </a:lnTo>
                      <a:lnTo>
                        <a:pt x="13" y="14"/>
                      </a:lnTo>
                      <a:lnTo>
                        <a:pt x="14" y="14"/>
                      </a:lnTo>
                      <a:lnTo>
                        <a:pt x="15" y="14"/>
                      </a:lnTo>
                      <a:lnTo>
                        <a:pt x="15" y="14"/>
                      </a:lnTo>
                      <a:lnTo>
                        <a:pt x="16" y="13"/>
                      </a:lnTo>
                      <a:lnTo>
                        <a:pt x="16" y="13"/>
                      </a:lnTo>
                      <a:lnTo>
                        <a:pt x="17" y="13"/>
                      </a:lnTo>
                      <a:lnTo>
                        <a:pt x="18" y="11"/>
                      </a:lnTo>
                      <a:lnTo>
                        <a:pt x="18" y="11"/>
                      </a:lnTo>
                      <a:lnTo>
                        <a:pt x="18" y="11"/>
                      </a:lnTo>
                      <a:lnTo>
                        <a:pt x="17" y="10"/>
                      </a:lnTo>
                      <a:lnTo>
                        <a:pt x="17" y="10"/>
                      </a:lnTo>
                      <a:lnTo>
                        <a:pt x="16" y="10"/>
                      </a:lnTo>
                      <a:lnTo>
                        <a:pt x="16" y="10"/>
                      </a:lnTo>
                      <a:lnTo>
                        <a:pt x="16" y="10"/>
                      </a:lnTo>
                      <a:lnTo>
                        <a:pt x="16" y="10"/>
                      </a:lnTo>
                      <a:lnTo>
                        <a:pt x="16" y="10"/>
                      </a:lnTo>
                      <a:lnTo>
                        <a:pt x="16"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84" name="Freeform 1320">
                  <a:extLst>
                    <a:ext uri="{FF2B5EF4-FFF2-40B4-BE49-F238E27FC236}">
                      <a16:creationId xmlns:a16="http://schemas.microsoft.com/office/drawing/2014/main" id="{5DD41F94-B5E3-420C-A29F-71D9B2DC26E1}"/>
                    </a:ext>
                  </a:extLst>
                </p:cNvPr>
                <p:cNvSpPr>
                  <a:spLocks/>
                </p:cNvSpPr>
                <p:nvPr/>
              </p:nvSpPr>
              <p:spPr bwMode="auto">
                <a:xfrm>
                  <a:off x="3272" y="1431"/>
                  <a:ext cx="18" cy="14"/>
                </a:xfrm>
                <a:custGeom>
                  <a:avLst/>
                  <a:gdLst>
                    <a:gd name="T0" fmla="*/ 17 w 18"/>
                    <a:gd name="T1" fmla="*/ 10 h 14"/>
                    <a:gd name="T2" fmla="*/ 17 w 18"/>
                    <a:gd name="T3" fmla="*/ 11 h 14"/>
                    <a:gd name="T4" fmla="*/ 16 w 18"/>
                    <a:gd name="T5" fmla="*/ 13 h 14"/>
                    <a:gd name="T6" fmla="*/ 15 w 18"/>
                    <a:gd name="T7" fmla="*/ 14 h 14"/>
                    <a:gd name="T8" fmla="*/ 13 w 18"/>
                    <a:gd name="T9" fmla="*/ 13 h 14"/>
                    <a:gd name="T10" fmla="*/ 11 w 18"/>
                    <a:gd name="T11" fmla="*/ 12 h 14"/>
                    <a:gd name="T12" fmla="*/ 10 w 18"/>
                    <a:gd name="T13" fmla="*/ 12 h 14"/>
                    <a:gd name="T14" fmla="*/ 10 w 18"/>
                    <a:gd name="T15" fmla="*/ 11 h 14"/>
                    <a:gd name="T16" fmla="*/ 9 w 18"/>
                    <a:gd name="T17" fmla="*/ 11 h 14"/>
                    <a:gd name="T18" fmla="*/ 8 w 18"/>
                    <a:gd name="T19" fmla="*/ 12 h 14"/>
                    <a:gd name="T20" fmla="*/ 7 w 18"/>
                    <a:gd name="T21" fmla="*/ 12 h 14"/>
                    <a:gd name="T22" fmla="*/ 5 w 18"/>
                    <a:gd name="T23" fmla="*/ 12 h 14"/>
                    <a:gd name="T24" fmla="*/ 3 w 18"/>
                    <a:gd name="T25" fmla="*/ 10 h 14"/>
                    <a:gd name="T26" fmla="*/ 3 w 18"/>
                    <a:gd name="T27" fmla="*/ 8 h 14"/>
                    <a:gd name="T28" fmla="*/ 4 w 18"/>
                    <a:gd name="T29" fmla="*/ 6 h 14"/>
                    <a:gd name="T30" fmla="*/ 3 w 18"/>
                    <a:gd name="T31" fmla="*/ 6 h 14"/>
                    <a:gd name="T32" fmla="*/ 2 w 18"/>
                    <a:gd name="T33" fmla="*/ 5 h 14"/>
                    <a:gd name="T34" fmla="*/ 2 w 18"/>
                    <a:gd name="T35" fmla="*/ 3 h 14"/>
                    <a:gd name="T36" fmla="*/ 2 w 18"/>
                    <a:gd name="T37" fmla="*/ 3 h 14"/>
                    <a:gd name="T38" fmla="*/ 1 w 18"/>
                    <a:gd name="T39" fmla="*/ 1 h 14"/>
                    <a:gd name="T40" fmla="*/ 1 w 18"/>
                    <a:gd name="T41" fmla="*/ 0 h 14"/>
                    <a:gd name="T42" fmla="*/ 0 w 18"/>
                    <a:gd name="T43" fmla="*/ 0 h 14"/>
                    <a:gd name="T44" fmla="*/ 0 w 18"/>
                    <a:gd name="T45" fmla="*/ 1 h 14"/>
                    <a:gd name="T46" fmla="*/ 1 w 18"/>
                    <a:gd name="T47" fmla="*/ 2 h 14"/>
                    <a:gd name="T48" fmla="*/ 2 w 18"/>
                    <a:gd name="T49" fmla="*/ 3 h 14"/>
                    <a:gd name="T50" fmla="*/ 2 w 18"/>
                    <a:gd name="T51" fmla="*/ 4 h 14"/>
                    <a:gd name="T52" fmla="*/ 2 w 18"/>
                    <a:gd name="T53" fmla="*/ 5 h 14"/>
                    <a:gd name="T54" fmla="*/ 3 w 18"/>
                    <a:gd name="T55" fmla="*/ 6 h 14"/>
                    <a:gd name="T56" fmla="*/ 3 w 18"/>
                    <a:gd name="T57" fmla="*/ 6 h 14"/>
                    <a:gd name="T58" fmla="*/ 2 w 18"/>
                    <a:gd name="T59" fmla="*/ 7 h 14"/>
                    <a:gd name="T60" fmla="*/ 2 w 18"/>
                    <a:gd name="T61" fmla="*/ 9 h 14"/>
                    <a:gd name="T62" fmla="*/ 4 w 18"/>
                    <a:gd name="T63" fmla="*/ 11 h 14"/>
                    <a:gd name="T64" fmla="*/ 5 w 18"/>
                    <a:gd name="T65" fmla="*/ 12 h 14"/>
                    <a:gd name="T66" fmla="*/ 8 w 18"/>
                    <a:gd name="T67" fmla="*/ 12 h 14"/>
                    <a:gd name="T68" fmla="*/ 9 w 18"/>
                    <a:gd name="T69" fmla="*/ 11 h 14"/>
                    <a:gd name="T70" fmla="*/ 10 w 18"/>
                    <a:gd name="T71" fmla="*/ 11 h 14"/>
                    <a:gd name="T72" fmla="*/ 10 w 18"/>
                    <a:gd name="T73" fmla="*/ 12 h 14"/>
                    <a:gd name="T74" fmla="*/ 11 w 18"/>
                    <a:gd name="T75" fmla="*/ 13 h 14"/>
                    <a:gd name="T76" fmla="*/ 13 w 18"/>
                    <a:gd name="T77" fmla="*/ 14 h 14"/>
                    <a:gd name="T78" fmla="*/ 15 w 18"/>
                    <a:gd name="T79" fmla="*/ 14 h 14"/>
                    <a:gd name="T80" fmla="*/ 17 w 18"/>
                    <a:gd name="T81" fmla="*/ 13 h 14"/>
                    <a:gd name="T82" fmla="*/ 18 w 18"/>
                    <a:gd name="T83" fmla="*/ 11 h 14"/>
                    <a:gd name="T84" fmla="*/ 16 w 18"/>
                    <a:gd name="T85" fmla="*/ 10 h 14"/>
                    <a:gd name="T86" fmla="*/ 16 w 18"/>
                    <a:gd name="T8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 h="14">
                      <a:moveTo>
                        <a:pt x="16" y="10"/>
                      </a:moveTo>
                      <a:lnTo>
                        <a:pt x="16" y="10"/>
                      </a:lnTo>
                      <a:lnTo>
                        <a:pt x="17" y="10"/>
                      </a:lnTo>
                      <a:lnTo>
                        <a:pt x="17" y="10"/>
                      </a:lnTo>
                      <a:lnTo>
                        <a:pt x="17" y="11"/>
                      </a:lnTo>
                      <a:lnTo>
                        <a:pt x="17" y="11"/>
                      </a:lnTo>
                      <a:lnTo>
                        <a:pt x="17" y="12"/>
                      </a:lnTo>
                      <a:lnTo>
                        <a:pt x="17" y="12"/>
                      </a:lnTo>
                      <a:lnTo>
                        <a:pt x="16" y="13"/>
                      </a:lnTo>
                      <a:lnTo>
                        <a:pt x="15" y="13"/>
                      </a:lnTo>
                      <a:lnTo>
                        <a:pt x="15" y="13"/>
                      </a:lnTo>
                      <a:lnTo>
                        <a:pt x="15" y="14"/>
                      </a:lnTo>
                      <a:lnTo>
                        <a:pt x="14" y="14"/>
                      </a:lnTo>
                      <a:lnTo>
                        <a:pt x="14" y="13"/>
                      </a:lnTo>
                      <a:lnTo>
                        <a:pt x="13" y="13"/>
                      </a:lnTo>
                      <a:lnTo>
                        <a:pt x="12" y="13"/>
                      </a:lnTo>
                      <a:lnTo>
                        <a:pt x="12" y="13"/>
                      </a:lnTo>
                      <a:lnTo>
                        <a:pt x="11" y="12"/>
                      </a:lnTo>
                      <a:lnTo>
                        <a:pt x="11" y="12"/>
                      </a:lnTo>
                      <a:lnTo>
                        <a:pt x="11" y="12"/>
                      </a:lnTo>
                      <a:lnTo>
                        <a:pt x="10" y="12"/>
                      </a:lnTo>
                      <a:lnTo>
                        <a:pt x="10" y="11"/>
                      </a:lnTo>
                      <a:lnTo>
                        <a:pt x="10" y="11"/>
                      </a:lnTo>
                      <a:lnTo>
                        <a:pt x="10" y="11"/>
                      </a:lnTo>
                      <a:lnTo>
                        <a:pt x="10" y="11"/>
                      </a:lnTo>
                      <a:lnTo>
                        <a:pt x="10" y="11"/>
                      </a:lnTo>
                      <a:lnTo>
                        <a:pt x="9" y="11"/>
                      </a:lnTo>
                      <a:lnTo>
                        <a:pt x="9" y="11"/>
                      </a:lnTo>
                      <a:lnTo>
                        <a:pt x="8" y="12"/>
                      </a:lnTo>
                      <a:lnTo>
                        <a:pt x="8" y="12"/>
                      </a:lnTo>
                      <a:lnTo>
                        <a:pt x="7" y="12"/>
                      </a:lnTo>
                      <a:lnTo>
                        <a:pt x="7" y="12"/>
                      </a:lnTo>
                      <a:lnTo>
                        <a:pt x="7" y="12"/>
                      </a:lnTo>
                      <a:lnTo>
                        <a:pt x="6" y="12"/>
                      </a:lnTo>
                      <a:lnTo>
                        <a:pt x="5" y="12"/>
                      </a:lnTo>
                      <a:lnTo>
                        <a:pt x="5" y="12"/>
                      </a:lnTo>
                      <a:lnTo>
                        <a:pt x="4" y="11"/>
                      </a:lnTo>
                      <a:lnTo>
                        <a:pt x="4" y="11"/>
                      </a:lnTo>
                      <a:lnTo>
                        <a:pt x="3" y="10"/>
                      </a:lnTo>
                      <a:lnTo>
                        <a:pt x="3" y="9"/>
                      </a:lnTo>
                      <a:lnTo>
                        <a:pt x="3" y="8"/>
                      </a:lnTo>
                      <a:lnTo>
                        <a:pt x="3" y="8"/>
                      </a:lnTo>
                      <a:lnTo>
                        <a:pt x="3" y="7"/>
                      </a:lnTo>
                      <a:lnTo>
                        <a:pt x="4" y="6"/>
                      </a:lnTo>
                      <a:lnTo>
                        <a:pt x="4" y="6"/>
                      </a:lnTo>
                      <a:lnTo>
                        <a:pt x="4" y="6"/>
                      </a:lnTo>
                      <a:lnTo>
                        <a:pt x="3" y="6"/>
                      </a:lnTo>
                      <a:lnTo>
                        <a:pt x="3" y="6"/>
                      </a:lnTo>
                      <a:lnTo>
                        <a:pt x="3" y="6"/>
                      </a:lnTo>
                      <a:lnTo>
                        <a:pt x="3" y="6"/>
                      </a:lnTo>
                      <a:lnTo>
                        <a:pt x="2" y="5"/>
                      </a:lnTo>
                      <a:lnTo>
                        <a:pt x="2" y="5"/>
                      </a:lnTo>
                      <a:lnTo>
                        <a:pt x="2" y="4"/>
                      </a:lnTo>
                      <a:lnTo>
                        <a:pt x="2" y="3"/>
                      </a:lnTo>
                      <a:lnTo>
                        <a:pt x="2" y="3"/>
                      </a:lnTo>
                      <a:lnTo>
                        <a:pt x="2" y="3"/>
                      </a:lnTo>
                      <a:lnTo>
                        <a:pt x="2" y="3"/>
                      </a:lnTo>
                      <a:lnTo>
                        <a:pt x="2" y="2"/>
                      </a:lnTo>
                      <a:lnTo>
                        <a:pt x="1" y="2"/>
                      </a:lnTo>
                      <a:lnTo>
                        <a:pt x="1" y="1"/>
                      </a:lnTo>
                      <a:lnTo>
                        <a:pt x="1" y="1"/>
                      </a:lnTo>
                      <a:lnTo>
                        <a:pt x="1" y="0"/>
                      </a:lnTo>
                      <a:lnTo>
                        <a:pt x="1" y="0"/>
                      </a:lnTo>
                      <a:lnTo>
                        <a:pt x="1" y="0"/>
                      </a:lnTo>
                      <a:lnTo>
                        <a:pt x="0" y="0"/>
                      </a:lnTo>
                      <a:lnTo>
                        <a:pt x="0" y="0"/>
                      </a:lnTo>
                      <a:lnTo>
                        <a:pt x="0" y="0"/>
                      </a:lnTo>
                      <a:lnTo>
                        <a:pt x="0" y="1"/>
                      </a:lnTo>
                      <a:lnTo>
                        <a:pt x="0" y="1"/>
                      </a:lnTo>
                      <a:lnTo>
                        <a:pt x="1" y="2"/>
                      </a:lnTo>
                      <a:lnTo>
                        <a:pt x="1" y="2"/>
                      </a:lnTo>
                      <a:lnTo>
                        <a:pt x="1" y="2"/>
                      </a:lnTo>
                      <a:lnTo>
                        <a:pt x="2" y="3"/>
                      </a:lnTo>
                      <a:lnTo>
                        <a:pt x="2" y="3"/>
                      </a:lnTo>
                      <a:lnTo>
                        <a:pt x="2" y="3"/>
                      </a:lnTo>
                      <a:lnTo>
                        <a:pt x="2" y="3"/>
                      </a:lnTo>
                      <a:lnTo>
                        <a:pt x="2" y="3"/>
                      </a:lnTo>
                      <a:lnTo>
                        <a:pt x="2" y="4"/>
                      </a:lnTo>
                      <a:lnTo>
                        <a:pt x="2" y="4"/>
                      </a:lnTo>
                      <a:lnTo>
                        <a:pt x="2" y="4"/>
                      </a:lnTo>
                      <a:lnTo>
                        <a:pt x="2" y="5"/>
                      </a:lnTo>
                      <a:lnTo>
                        <a:pt x="2" y="6"/>
                      </a:lnTo>
                      <a:lnTo>
                        <a:pt x="2" y="6"/>
                      </a:lnTo>
                      <a:lnTo>
                        <a:pt x="3" y="6"/>
                      </a:lnTo>
                      <a:lnTo>
                        <a:pt x="4" y="6"/>
                      </a:lnTo>
                      <a:lnTo>
                        <a:pt x="4" y="6"/>
                      </a:lnTo>
                      <a:lnTo>
                        <a:pt x="3" y="6"/>
                      </a:lnTo>
                      <a:lnTo>
                        <a:pt x="3" y="6"/>
                      </a:lnTo>
                      <a:lnTo>
                        <a:pt x="3" y="7"/>
                      </a:lnTo>
                      <a:lnTo>
                        <a:pt x="2" y="7"/>
                      </a:lnTo>
                      <a:lnTo>
                        <a:pt x="2" y="8"/>
                      </a:lnTo>
                      <a:lnTo>
                        <a:pt x="2" y="9"/>
                      </a:lnTo>
                      <a:lnTo>
                        <a:pt x="2" y="9"/>
                      </a:lnTo>
                      <a:lnTo>
                        <a:pt x="3" y="10"/>
                      </a:lnTo>
                      <a:lnTo>
                        <a:pt x="3" y="11"/>
                      </a:lnTo>
                      <a:lnTo>
                        <a:pt x="4" y="11"/>
                      </a:lnTo>
                      <a:lnTo>
                        <a:pt x="5" y="12"/>
                      </a:lnTo>
                      <a:lnTo>
                        <a:pt x="5" y="12"/>
                      </a:lnTo>
                      <a:lnTo>
                        <a:pt x="5" y="12"/>
                      </a:lnTo>
                      <a:lnTo>
                        <a:pt x="6" y="12"/>
                      </a:lnTo>
                      <a:lnTo>
                        <a:pt x="7" y="12"/>
                      </a:lnTo>
                      <a:lnTo>
                        <a:pt x="8" y="12"/>
                      </a:lnTo>
                      <a:lnTo>
                        <a:pt x="8" y="12"/>
                      </a:lnTo>
                      <a:lnTo>
                        <a:pt x="9" y="11"/>
                      </a:lnTo>
                      <a:lnTo>
                        <a:pt x="9" y="11"/>
                      </a:lnTo>
                      <a:lnTo>
                        <a:pt x="10" y="11"/>
                      </a:lnTo>
                      <a:lnTo>
                        <a:pt x="10" y="11"/>
                      </a:lnTo>
                      <a:lnTo>
                        <a:pt x="10" y="11"/>
                      </a:lnTo>
                      <a:lnTo>
                        <a:pt x="10" y="11"/>
                      </a:lnTo>
                      <a:lnTo>
                        <a:pt x="10" y="12"/>
                      </a:lnTo>
                      <a:lnTo>
                        <a:pt x="10" y="12"/>
                      </a:lnTo>
                      <a:lnTo>
                        <a:pt x="11" y="13"/>
                      </a:lnTo>
                      <a:lnTo>
                        <a:pt x="11" y="13"/>
                      </a:lnTo>
                      <a:lnTo>
                        <a:pt x="11" y="13"/>
                      </a:lnTo>
                      <a:lnTo>
                        <a:pt x="12" y="13"/>
                      </a:lnTo>
                      <a:lnTo>
                        <a:pt x="13" y="14"/>
                      </a:lnTo>
                      <a:lnTo>
                        <a:pt x="13" y="14"/>
                      </a:lnTo>
                      <a:lnTo>
                        <a:pt x="14" y="14"/>
                      </a:lnTo>
                      <a:lnTo>
                        <a:pt x="15" y="14"/>
                      </a:lnTo>
                      <a:lnTo>
                        <a:pt x="15" y="14"/>
                      </a:lnTo>
                      <a:lnTo>
                        <a:pt x="16" y="13"/>
                      </a:lnTo>
                      <a:lnTo>
                        <a:pt x="16" y="13"/>
                      </a:lnTo>
                      <a:lnTo>
                        <a:pt x="17" y="13"/>
                      </a:lnTo>
                      <a:lnTo>
                        <a:pt x="18" y="11"/>
                      </a:lnTo>
                      <a:lnTo>
                        <a:pt x="18" y="11"/>
                      </a:lnTo>
                      <a:lnTo>
                        <a:pt x="18" y="11"/>
                      </a:lnTo>
                      <a:lnTo>
                        <a:pt x="17" y="10"/>
                      </a:lnTo>
                      <a:lnTo>
                        <a:pt x="17" y="10"/>
                      </a:lnTo>
                      <a:lnTo>
                        <a:pt x="16" y="10"/>
                      </a:lnTo>
                      <a:lnTo>
                        <a:pt x="16" y="10"/>
                      </a:lnTo>
                      <a:lnTo>
                        <a:pt x="16" y="10"/>
                      </a:lnTo>
                      <a:lnTo>
                        <a:pt x="16" y="10"/>
                      </a:lnTo>
                      <a:lnTo>
                        <a:pt x="16" y="10"/>
                      </a:lnTo>
                      <a:lnTo>
                        <a:pt x="1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85" name="Freeform 1321">
                  <a:extLst>
                    <a:ext uri="{FF2B5EF4-FFF2-40B4-BE49-F238E27FC236}">
                      <a16:creationId xmlns:a16="http://schemas.microsoft.com/office/drawing/2014/main" id="{A8CAB128-0D11-4206-98B6-EE7F4F9C5A17}"/>
                    </a:ext>
                  </a:extLst>
                </p:cNvPr>
                <p:cNvSpPr>
                  <a:spLocks/>
                </p:cNvSpPr>
                <p:nvPr/>
              </p:nvSpPr>
              <p:spPr bwMode="auto">
                <a:xfrm>
                  <a:off x="3219" y="1484"/>
                  <a:ext cx="24" cy="11"/>
                </a:xfrm>
                <a:custGeom>
                  <a:avLst/>
                  <a:gdLst>
                    <a:gd name="T0" fmla="*/ 0 w 24"/>
                    <a:gd name="T1" fmla="*/ 10 h 11"/>
                    <a:gd name="T2" fmla="*/ 0 w 24"/>
                    <a:gd name="T3" fmla="*/ 10 h 11"/>
                    <a:gd name="T4" fmla="*/ 1 w 24"/>
                    <a:gd name="T5" fmla="*/ 11 h 11"/>
                    <a:gd name="T6" fmla="*/ 3 w 24"/>
                    <a:gd name="T7" fmla="*/ 11 h 11"/>
                    <a:gd name="T8" fmla="*/ 5 w 24"/>
                    <a:gd name="T9" fmla="*/ 11 h 11"/>
                    <a:gd name="T10" fmla="*/ 6 w 24"/>
                    <a:gd name="T11" fmla="*/ 11 h 11"/>
                    <a:gd name="T12" fmla="*/ 7 w 24"/>
                    <a:gd name="T13" fmla="*/ 11 h 11"/>
                    <a:gd name="T14" fmla="*/ 7 w 24"/>
                    <a:gd name="T15" fmla="*/ 11 h 11"/>
                    <a:gd name="T16" fmla="*/ 7 w 24"/>
                    <a:gd name="T17" fmla="*/ 11 h 11"/>
                    <a:gd name="T18" fmla="*/ 8 w 24"/>
                    <a:gd name="T19" fmla="*/ 11 h 11"/>
                    <a:gd name="T20" fmla="*/ 9 w 24"/>
                    <a:gd name="T21" fmla="*/ 10 h 11"/>
                    <a:gd name="T22" fmla="*/ 9 w 24"/>
                    <a:gd name="T23" fmla="*/ 9 h 11"/>
                    <a:gd name="T24" fmla="*/ 10 w 24"/>
                    <a:gd name="T25" fmla="*/ 8 h 11"/>
                    <a:gd name="T26" fmla="*/ 10 w 24"/>
                    <a:gd name="T27" fmla="*/ 8 h 11"/>
                    <a:gd name="T28" fmla="*/ 10 w 24"/>
                    <a:gd name="T29" fmla="*/ 7 h 11"/>
                    <a:gd name="T30" fmla="*/ 11 w 24"/>
                    <a:gd name="T31" fmla="*/ 7 h 11"/>
                    <a:gd name="T32" fmla="*/ 13 w 24"/>
                    <a:gd name="T33" fmla="*/ 5 h 11"/>
                    <a:gd name="T34" fmla="*/ 13 w 24"/>
                    <a:gd name="T35" fmla="*/ 5 h 11"/>
                    <a:gd name="T36" fmla="*/ 14 w 24"/>
                    <a:gd name="T37" fmla="*/ 4 h 11"/>
                    <a:gd name="T38" fmla="*/ 16 w 24"/>
                    <a:gd name="T39" fmla="*/ 3 h 11"/>
                    <a:gd name="T40" fmla="*/ 16 w 24"/>
                    <a:gd name="T41" fmla="*/ 3 h 11"/>
                    <a:gd name="T42" fmla="*/ 18 w 24"/>
                    <a:gd name="T43" fmla="*/ 2 h 11"/>
                    <a:gd name="T44" fmla="*/ 20 w 24"/>
                    <a:gd name="T45" fmla="*/ 1 h 11"/>
                    <a:gd name="T46" fmla="*/ 24 w 24"/>
                    <a:gd name="T47" fmla="*/ 0 h 11"/>
                    <a:gd name="T48" fmla="*/ 24 w 24"/>
                    <a:gd name="T49" fmla="*/ 0 h 11"/>
                    <a:gd name="T50" fmla="*/ 24 w 24"/>
                    <a:gd name="T51" fmla="*/ 0 h 11"/>
                    <a:gd name="T52" fmla="*/ 24 w 24"/>
                    <a:gd name="T53" fmla="*/ 0 h 11"/>
                    <a:gd name="T54" fmla="*/ 24 w 24"/>
                    <a:gd name="T55" fmla="*/ 0 h 11"/>
                    <a:gd name="T56" fmla="*/ 22 w 24"/>
                    <a:gd name="T57" fmla="*/ 0 h 11"/>
                    <a:gd name="T58" fmla="*/ 20 w 24"/>
                    <a:gd name="T59" fmla="*/ 1 h 11"/>
                    <a:gd name="T60" fmla="*/ 17 w 24"/>
                    <a:gd name="T61" fmla="*/ 2 h 11"/>
                    <a:gd name="T62" fmla="*/ 17 w 24"/>
                    <a:gd name="T63" fmla="*/ 2 h 11"/>
                    <a:gd name="T64" fmla="*/ 15 w 24"/>
                    <a:gd name="T65" fmla="*/ 3 h 11"/>
                    <a:gd name="T66" fmla="*/ 14 w 24"/>
                    <a:gd name="T67" fmla="*/ 4 h 11"/>
                    <a:gd name="T68" fmla="*/ 11 w 24"/>
                    <a:gd name="T69" fmla="*/ 6 h 11"/>
                    <a:gd name="T70" fmla="*/ 11 w 24"/>
                    <a:gd name="T71" fmla="*/ 6 h 11"/>
                    <a:gd name="T72" fmla="*/ 11 w 24"/>
                    <a:gd name="T73" fmla="*/ 7 h 11"/>
                    <a:gd name="T74" fmla="*/ 10 w 24"/>
                    <a:gd name="T75" fmla="*/ 7 h 11"/>
                    <a:gd name="T76" fmla="*/ 10 w 24"/>
                    <a:gd name="T77" fmla="*/ 8 h 11"/>
                    <a:gd name="T78" fmla="*/ 9 w 24"/>
                    <a:gd name="T79" fmla="*/ 10 h 11"/>
                    <a:gd name="T80" fmla="*/ 9 w 24"/>
                    <a:gd name="T81" fmla="*/ 10 h 11"/>
                    <a:gd name="T82" fmla="*/ 8 w 24"/>
                    <a:gd name="T83" fmla="*/ 11 h 11"/>
                    <a:gd name="T84" fmla="*/ 8 w 24"/>
                    <a:gd name="T85" fmla="*/ 11 h 11"/>
                    <a:gd name="T86" fmla="*/ 7 w 24"/>
                    <a:gd name="T87" fmla="*/ 11 h 11"/>
                    <a:gd name="T88" fmla="*/ 6 w 24"/>
                    <a:gd name="T89" fmla="*/ 11 h 11"/>
                    <a:gd name="T90" fmla="*/ 5 w 24"/>
                    <a:gd name="T91" fmla="*/ 11 h 11"/>
                    <a:gd name="T92" fmla="*/ 4 w 24"/>
                    <a:gd name="T93" fmla="*/ 11 h 11"/>
                    <a:gd name="T94" fmla="*/ 4 w 24"/>
                    <a:gd name="T95" fmla="*/ 11 h 11"/>
                    <a:gd name="T96" fmla="*/ 2 w 24"/>
                    <a:gd name="T97" fmla="*/ 11 h 11"/>
                    <a:gd name="T98" fmla="*/ 0 w 24"/>
                    <a:gd name="T99" fmla="*/ 10 h 11"/>
                    <a:gd name="T100" fmla="*/ 0 w 24"/>
                    <a:gd name="T101" fmla="*/ 10 h 11"/>
                    <a:gd name="T102" fmla="*/ 0 w 24"/>
                    <a:gd name="T10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 h="11">
                      <a:moveTo>
                        <a:pt x="0" y="10"/>
                      </a:moveTo>
                      <a:lnTo>
                        <a:pt x="0" y="10"/>
                      </a:lnTo>
                      <a:lnTo>
                        <a:pt x="1" y="11"/>
                      </a:lnTo>
                      <a:lnTo>
                        <a:pt x="3" y="11"/>
                      </a:lnTo>
                      <a:lnTo>
                        <a:pt x="5" y="11"/>
                      </a:lnTo>
                      <a:lnTo>
                        <a:pt x="6" y="11"/>
                      </a:lnTo>
                      <a:lnTo>
                        <a:pt x="7" y="11"/>
                      </a:lnTo>
                      <a:lnTo>
                        <a:pt x="7" y="11"/>
                      </a:lnTo>
                      <a:lnTo>
                        <a:pt x="7" y="11"/>
                      </a:lnTo>
                      <a:lnTo>
                        <a:pt x="8" y="11"/>
                      </a:lnTo>
                      <a:lnTo>
                        <a:pt x="9" y="10"/>
                      </a:lnTo>
                      <a:lnTo>
                        <a:pt x="9" y="9"/>
                      </a:lnTo>
                      <a:lnTo>
                        <a:pt x="10" y="8"/>
                      </a:lnTo>
                      <a:lnTo>
                        <a:pt x="10" y="8"/>
                      </a:lnTo>
                      <a:lnTo>
                        <a:pt x="10" y="7"/>
                      </a:lnTo>
                      <a:lnTo>
                        <a:pt x="11" y="7"/>
                      </a:lnTo>
                      <a:lnTo>
                        <a:pt x="13" y="5"/>
                      </a:lnTo>
                      <a:lnTo>
                        <a:pt x="13" y="5"/>
                      </a:lnTo>
                      <a:lnTo>
                        <a:pt x="14" y="4"/>
                      </a:lnTo>
                      <a:lnTo>
                        <a:pt x="16" y="3"/>
                      </a:lnTo>
                      <a:lnTo>
                        <a:pt x="16" y="3"/>
                      </a:lnTo>
                      <a:lnTo>
                        <a:pt x="18" y="2"/>
                      </a:lnTo>
                      <a:lnTo>
                        <a:pt x="20" y="1"/>
                      </a:lnTo>
                      <a:lnTo>
                        <a:pt x="24" y="0"/>
                      </a:lnTo>
                      <a:lnTo>
                        <a:pt x="24" y="0"/>
                      </a:lnTo>
                      <a:lnTo>
                        <a:pt x="24" y="0"/>
                      </a:lnTo>
                      <a:lnTo>
                        <a:pt x="24" y="0"/>
                      </a:lnTo>
                      <a:lnTo>
                        <a:pt x="24" y="0"/>
                      </a:lnTo>
                      <a:lnTo>
                        <a:pt x="22" y="0"/>
                      </a:lnTo>
                      <a:lnTo>
                        <a:pt x="20" y="1"/>
                      </a:lnTo>
                      <a:lnTo>
                        <a:pt x="17" y="2"/>
                      </a:lnTo>
                      <a:lnTo>
                        <a:pt x="17" y="2"/>
                      </a:lnTo>
                      <a:lnTo>
                        <a:pt x="15" y="3"/>
                      </a:lnTo>
                      <a:lnTo>
                        <a:pt x="14" y="4"/>
                      </a:lnTo>
                      <a:lnTo>
                        <a:pt x="11" y="6"/>
                      </a:lnTo>
                      <a:lnTo>
                        <a:pt x="11" y="6"/>
                      </a:lnTo>
                      <a:lnTo>
                        <a:pt x="11" y="7"/>
                      </a:lnTo>
                      <a:lnTo>
                        <a:pt x="10" y="7"/>
                      </a:lnTo>
                      <a:lnTo>
                        <a:pt x="10" y="8"/>
                      </a:lnTo>
                      <a:lnTo>
                        <a:pt x="9" y="10"/>
                      </a:lnTo>
                      <a:lnTo>
                        <a:pt x="9" y="10"/>
                      </a:lnTo>
                      <a:lnTo>
                        <a:pt x="8" y="11"/>
                      </a:lnTo>
                      <a:lnTo>
                        <a:pt x="8" y="11"/>
                      </a:lnTo>
                      <a:lnTo>
                        <a:pt x="7" y="11"/>
                      </a:lnTo>
                      <a:lnTo>
                        <a:pt x="6" y="11"/>
                      </a:lnTo>
                      <a:lnTo>
                        <a:pt x="5" y="11"/>
                      </a:lnTo>
                      <a:lnTo>
                        <a:pt x="4" y="11"/>
                      </a:lnTo>
                      <a:lnTo>
                        <a:pt x="4" y="11"/>
                      </a:lnTo>
                      <a:lnTo>
                        <a:pt x="2" y="11"/>
                      </a:lnTo>
                      <a:lnTo>
                        <a:pt x="0" y="1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86" name="Freeform 1322">
                  <a:extLst>
                    <a:ext uri="{FF2B5EF4-FFF2-40B4-BE49-F238E27FC236}">
                      <a16:creationId xmlns:a16="http://schemas.microsoft.com/office/drawing/2014/main" id="{E687EF44-8A63-4F3E-900E-F453F0C24251}"/>
                    </a:ext>
                  </a:extLst>
                </p:cNvPr>
                <p:cNvSpPr>
                  <a:spLocks/>
                </p:cNvSpPr>
                <p:nvPr/>
              </p:nvSpPr>
              <p:spPr bwMode="auto">
                <a:xfrm>
                  <a:off x="3219" y="1484"/>
                  <a:ext cx="24" cy="11"/>
                </a:xfrm>
                <a:custGeom>
                  <a:avLst/>
                  <a:gdLst>
                    <a:gd name="T0" fmla="*/ 0 w 24"/>
                    <a:gd name="T1" fmla="*/ 10 h 11"/>
                    <a:gd name="T2" fmla="*/ 0 w 24"/>
                    <a:gd name="T3" fmla="*/ 10 h 11"/>
                    <a:gd name="T4" fmla="*/ 1 w 24"/>
                    <a:gd name="T5" fmla="*/ 11 h 11"/>
                    <a:gd name="T6" fmla="*/ 3 w 24"/>
                    <a:gd name="T7" fmla="*/ 11 h 11"/>
                    <a:gd name="T8" fmla="*/ 5 w 24"/>
                    <a:gd name="T9" fmla="*/ 11 h 11"/>
                    <a:gd name="T10" fmla="*/ 6 w 24"/>
                    <a:gd name="T11" fmla="*/ 11 h 11"/>
                    <a:gd name="T12" fmla="*/ 7 w 24"/>
                    <a:gd name="T13" fmla="*/ 11 h 11"/>
                    <a:gd name="T14" fmla="*/ 7 w 24"/>
                    <a:gd name="T15" fmla="*/ 11 h 11"/>
                    <a:gd name="T16" fmla="*/ 7 w 24"/>
                    <a:gd name="T17" fmla="*/ 11 h 11"/>
                    <a:gd name="T18" fmla="*/ 8 w 24"/>
                    <a:gd name="T19" fmla="*/ 11 h 11"/>
                    <a:gd name="T20" fmla="*/ 9 w 24"/>
                    <a:gd name="T21" fmla="*/ 10 h 11"/>
                    <a:gd name="T22" fmla="*/ 9 w 24"/>
                    <a:gd name="T23" fmla="*/ 9 h 11"/>
                    <a:gd name="T24" fmla="*/ 10 w 24"/>
                    <a:gd name="T25" fmla="*/ 8 h 11"/>
                    <a:gd name="T26" fmla="*/ 10 w 24"/>
                    <a:gd name="T27" fmla="*/ 8 h 11"/>
                    <a:gd name="T28" fmla="*/ 10 w 24"/>
                    <a:gd name="T29" fmla="*/ 7 h 11"/>
                    <a:gd name="T30" fmla="*/ 11 w 24"/>
                    <a:gd name="T31" fmla="*/ 7 h 11"/>
                    <a:gd name="T32" fmla="*/ 13 w 24"/>
                    <a:gd name="T33" fmla="*/ 5 h 11"/>
                    <a:gd name="T34" fmla="*/ 13 w 24"/>
                    <a:gd name="T35" fmla="*/ 5 h 11"/>
                    <a:gd name="T36" fmla="*/ 14 w 24"/>
                    <a:gd name="T37" fmla="*/ 4 h 11"/>
                    <a:gd name="T38" fmla="*/ 16 w 24"/>
                    <a:gd name="T39" fmla="*/ 3 h 11"/>
                    <a:gd name="T40" fmla="*/ 16 w 24"/>
                    <a:gd name="T41" fmla="*/ 3 h 11"/>
                    <a:gd name="T42" fmla="*/ 18 w 24"/>
                    <a:gd name="T43" fmla="*/ 2 h 11"/>
                    <a:gd name="T44" fmla="*/ 20 w 24"/>
                    <a:gd name="T45" fmla="*/ 1 h 11"/>
                    <a:gd name="T46" fmla="*/ 24 w 24"/>
                    <a:gd name="T47" fmla="*/ 0 h 11"/>
                    <a:gd name="T48" fmla="*/ 24 w 24"/>
                    <a:gd name="T49" fmla="*/ 0 h 11"/>
                    <a:gd name="T50" fmla="*/ 24 w 24"/>
                    <a:gd name="T51" fmla="*/ 0 h 11"/>
                    <a:gd name="T52" fmla="*/ 24 w 24"/>
                    <a:gd name="T53" fmla="*/ 0 h 11"/>
                    <a:gd name="T54" fmla="*/ 24 w 24"/>
                    <a:gd name="T55" fmla="*/ 0 h 11"/>
                    <a:gd name="T56" fmla="*/ 22 w 24"/>
                    <a:gd name="T57" fmla="*/ 0 h 11"/>
                    <a:gd name="T58" fmla="*/ 20 w 24"/>
                    <a:gd name="T59" fmla="*/ 1 h 11"/>
                    <a:gd name="T60" fmla="*/ 17 w 24"/>
                    <a:gd name="T61" fmla="*/ 2 h 11"/>
                    <a:gd name="T62" fmla="*/ 17 w 24"/>
                    <a:gd name="T63" fmla="*/ 2 h 11"/>
                    <a:gd name="T64" fmla="*/ 15 w 24"/>
                    <a:gd name="T65" fmla="*/ 3 h 11"/>
                    <a:gd name="T66" fmla="*/ 14 w 24"/>
                    <a:gd name="T67" fmla="*/ 4 h 11"/>
                    <a:gd name="T68" fmla="*/ 11 w 24"/>
                    <a:gd name="T69" fmla="*/ 6 h 11"/>
                    <a:gd name="T70" fmla="*/ 11 w 24"/>
                    <a:gd name="T71" fmla="*/ 6 h 11"/>
                    <a:gd name="T72" fmla="*/ 11 w 24"/>
                    <a:gd name="T73" fmla="*/ 7 h 11"/>
                    <a:gd name="T74" fmla="*/ 10 w 24"/>
                    <a:gd name="T75" fmla="*/ 7 h 11"/>
                    <a:gd name="T76" fmla="*/ 10 w 24"/>
                    <a:gd name="T77" fmla="*/ 8 h 11"/>
                    <a:gd name="T78" fmla="*/ 9 w 24"/>
                    <a:gd name="T79" fmla="*/ 10 h 11"/>
                    <a:gd name="T80" fmla="*/ 9 w 24"/>
                    <a:gd name="T81" fmla="*/ 10 h 11"/>
                    <a:gd name="T82" fmla="*/ 8 w 24"/>
                    <a:gd name="T83" fmla="*/ 11 h 11"/>
                    <a:gd name="T84" fmla="*/ 8 w 24"/>
                    <a:gd name="T85" fmla="*/ 11 h 11"/>
                    <a:gd name="T86" fmla="*/ 7 w 24"/>
                    <a:gd name="T87" fmla="*/ 11 h 11"/>
                    <a:gd name="T88" fmla="*/ 6 w 24"/>
                    <a:gd name="T89" fmla="*/ 11 h 11"/>
                    <a:gd name="T90" fmla="*/ 5 w 24"/>
                    <a:gd name="T91" fmla="*/ 11 h 11"/>
                    <a:gd name="T92" fmla="*/ 4 w 24"/>
                    <a:gd name="T93" fmla="*/ 11 h 11"/>
                    <a:gd name="T94" fmla="*/ 4 w 24"/>
                    <a:gd name="T95" fmla="*/ 11 h 11"/>
                    <a:gd name="T96" fmla="*/ 2 w 24"/>
                    <a:gd name="T97" fmla="*/ 11 h 11"/>
                    <a:gd name="T98" fmla="*/ 0 w 24"/>
                    <a:gd name="T99" fmla="*/ 10 h 11"/>
                    <a:gd name="T100" fmla="*/ 0 w 24"/>
                    <a:gd name="T101" fmla="*/ 10 h 11"/>
                    <a:gd name="T102" fmla="*/ 0 w 24"/>
                    <a:gd name="T10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 h="11">
                      <a:moveTo>
                        <a:pt x="0" y="10"/>
                      </a:moveTo>
                      <a:lnTo>
                        <a:pt x="0" y="10"/>
                      </a:lnTo>
                      <a:lnTo>
                        <a:pt x="1" y="11"/>
                      </a:lnTo>
                      <a:lnTo>
                        <a:pt x="3" y="11"/>
                      </a:lnTo>
                      <a:lnTo>
                        <a:pt x="5" y="11"/>
                      </a:lnTo>
                      <a:lnTo>
                        <a:pt x="6" y="11"/>
                      </a:lnTo>
                      <a:lnTo>
                        <a:pt x="7" y="11"/>
                      </a:lnTo>
                      <a:lnTo>
                        <a:pt x="7" y="11"/>
                      </a:lnTo>
                      <a:lnTo>
                        <a:pt x="7" y="11"/>
                      </a:lnTo>
                      <a:lnTo>
                        <a:pt x="8" y="11"/>
                      </a:lnTo>
                      <a:lnTo>
                        <a:pt x="9" y="10"/>
                      </a:lnTo>
                      <a:lnTo>
                        <a:pt x="9" y="9"/>
                      </a:lnTo>
                      <a:lnTo>
                        <a:pt x="10" y="8"/>
                      </a:lnTo>
                      <a:lnTo>
                        <a:pt x="10" y="8"/>
                      </a:lnTo>
                      <a:lnTo>
                        <a:pt x="10" y="7"/>
                      </a:lnTo>
                      <a:lnTo>
                        <a:pt x="11" y="7"/>
                      </a:lnTo>
                      <a:lnTo>
                        <a:pt x="13" y="5"/>
                      </a:lnTo>
                      <a:lnTo>
                        <a:pt x="13" y="5"/>
                      </a:lnTo>
                      <a:lnTo>
                        <a:pt x="14" y="4"/>
                      </a:lnTo>
                      <a:lnTo>
                        <a:pt x="16" y="3"/>
                      </a:lnTo>
                      <a:lnTo>
                        <a:pt x="16" y="3"/>
                      </a:lnTo>
                      <a:lnTo>
                        <a:pt x="18" y="2"/>
                      </a:lnTo>
                      <a:lnTo>
                        <a:pt x="20" y="1"/>
                      </a:lnTo>
                      <a:lnTo>
                        <a:pt x="24" y="0"/>
                      </a:lnTo>
                      <a:lnTo>
                        <a:pt x="24" y="0"/>
                      </a:lnTo>
                      <a:lnTo>
                        <a:pt x="24" y="0"/>
                      </a:lnTo>
                      <a:lnTo>
                        <a:pt x="24" y="0"/>
                      </a:lnTo>
                      <a:lnTo>
                        <a:pt x="24" y="0"/>
                      </a:lnTo>
                      <a:lnTo>
                        <a:pt x="22" y="0"/>
                      </a:lnTo>
                      <a:lnTo>
                        <a:pt x="20" y="1"/>
                      </a:lnTo>
                      <a:lnTo>
                        <a:pt x="17" y="2"/>
                      </a:lnTo>
                      <a:lnTo>
                        <a:pt x="17" y="2"/>
                      </a:lnTo>
                      <a:lnTo>
                        <a:pt x="15" y="3"/>
                      </a:lnTo>
                      <a:lnTo>
                        <a:pt x="14" y="4"/>
                      </a:lnTo>
                      <a:lnTo>
                        <a:pt x="11" y="6"/>
                      </a:lnTo>
                      <a:lnTo>
                        <a:pt x="11" y="6"/>
                      </a:lnTo>
                      <a:lnTo>
                        <a:pt x="11" y="7"/>
                      </a:lnTo>
                      <a:lnTo>
                        <a:pt x="10" y="7"/>
                      </a:lnTo>
                      <a:lnTo>
                        <a:pt x="10" y="8"/>
                      </a:lnTo>
                      <a:lnTo>
                        <a:pt x="9" y="10"/>
                      </a:lnTo>
                      <a:lnTo>
                        <a:pt x="9" y="10"/>
                      </a:lnTo>
                      <a:lnTo>
                        <a:pt x="8" y="11"/>
                      </a:lnTo>
                      <a:lnTo>
                        <a:pt x="8" y="11"/>
                      </a:lnTo>
                      <a:lnTo>
                        <a:pt x="7" y="11"/>
                      </a:lnTo>
                      <a:lnTo>
                        <a:pt x="6" y="11"/>
                      </a:lnTo>
                      <a:lnTo>
                        <a:pt x="5" y="11"/>
                      </a:lnTo>
                      <a:lnTo>
                        <a:pt x="4" y="11"/>
                      </a:lnTo>
                      <a:lnTo>
                        <a:pt x="4" y="11"/>
                      </a:lnTo>
                      <a:lnTo>
                        <a:pt x="2" y="11"/>
                      </a:lnTo>
                      <a:lnTo>
                        <a:pt x="0" y="10"/>
                      </a:lnTo>
                      <a:lnTo>
                        <a:pt x="0" y="10"/>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87" name="Freeform 1323">
                  <a:extLst>
                    <a:ext uri="{FF2B5EF4-FFF2-40B4-BE49-F238E27FC236}">
                      <a16:creationId xmlns:a16="http://schemas.microsoft.com/office/drawing/2014/main" id="{B3609379-C5B3-48E5-B1D6-0886CA378D7D}"/>
                    </a:ext>
                  </a:extLst>
                </p:cNvPr>
                <p:cNvSpPr>
                  <a:spLocks/>
                </p:cNvSpPr>
                <p:nvPr/>
              </p:nvSpPr>
              <p:spPr bwMode="auto">
                <a:xfrm>
                  <a:off x="3282" y="1487"/>
                  <a:ext cx="14" cy="8"/>
                </a:xfrm>
                <a:custGeom>
                  <a:avLst/>
                  <a:gdLst>
                    <a:gd name="T0" fmla="*/ 0 w 14"/>
                    <a:gd name="T1" fmla="*/ 0 h 8"/>
                    <a:gd name="T2" fmla="*/ 0 w 14"/>
                    <a:gd name="T3" fmla="*/ 0 h 8"/>
                    <a:gd name="T4" fmla="*/ 1 w 14"/>
                    <a:gd name="T5" fmla="*/ 0 h 8"/>
                    <a:gd name="T6" fmla="*/ 2 w 14"/>
                    <a:gd name="T7" fmla="*/ 0 h 8"/>
                    <a:gd name="T8" fmla="*/ 3 w 14"/>
                    <a:gd name="T9" fmla="*/ 0 h 8"/>
                    <a:gd name="T10" fmla="*/ 4 w 14"/>
                    <a:gd name="T11" fmla="*/ 1 h 8"/>
                    <a:gd name="T12" fmla="*/ 6 w 14"/>
                    <a:gd name="T13" fmla="*/ 2 h 8"/>
                    <a:gd name="T14" fmla="*/ 7 w 14"/>
                    <a:gd name="T15" fmla="*/ 3 h 8"/>
                    <a:gd name="T16" fmla="*/ 7 w 14"/>
                    <a:gd name="T17" fmla="*/ 3 h 8"/>
                    <a:gd name="T18" fmla="*/ 11 w 14"/>
                    <a:gd name="T19" fmla="*/ 6 h 8"/>
                    <a:gd name="T20" fmla="*/ 11 w 14"/>
                    <a:gd name="T21" fmla="*/ 6 h 8"/>
                    <a:gd name="T22" fmla="*/ 12 w 14"/>
                    <a:gd name="T23" fmla="*/ 7 h 8"/>
                    <a:gd name="T24" fmla="*/ 13 w 14"/>
                    <a:gd name="T25" fmla="*/ 7 h 8"/>
                    <a:gd name="T26" fmla="*/ 14 w 14"/>
                    <a:gd name="T27" fmla="*/ 8 h 8"/>
                    <a:gd name="T28" fmla="*/ 14 w 14"/>
                    <a:gd name="T29" fmla="*/ 8 h 8"/>
                    <a:gd name="T30" fmla="*/ 14 w 14"/>
                    <a:gd name="T31" fmla="*/ 8 h 8"/>
                    <a:gd name="T32" fmla="*/ 14 w 14"/>
                    <a:gd name="T33" fmla="*/ 8 h 8"/>
                    <a:gd name="T34" fmla="*/ 14 w 14"/>
                    <a:gd name="T35" fmla="*/ 8 h 8"/>
                    <a:gd name="T36" fmla="*/ 12 w 14"/>
                    <a:gd name="T37" fmla="*/ 6 h 8"/>
                    <a:gd name="T38" fmla="*/ 11 w 14"/>
                    <a:gd name="T39" fmla="*/ 5 h 8"/>
                    <a:gd name="T40" fmla="*/ 11 w 14"/>
                    <a:gd name="T41" fmla="*/ 5 h 8"/>
                    <a:gd name="T42" fmla="*/ 7 w 14"/>
                    <a:gd name="T43" fmla="*/ 2 h 8"/>
                    <a:gd name="T44" fmla="*/ 7 w 14"/>
                    <a:gd name="T45" fmla="*/ 2 h 8"/>
                    <a:gd name="T46" fmla="*/ 5 w 14"/>
                    <a:gd name="T47" fmla="*/ 2 h 8"/>
                    <a:gd name="T48" fmla="*/ 4 w 14"/>
                    <a:gd name="T49" fmla="*/ 1 h 8"/>
                    <a:gd name="T50" fmla="*/ 3 w 14"/>
                    <a:gd name="T51" fmla="*/ 0 h 8"/>
                    <a:gd name="T52" fmla="*/ 2 w 14"/>
                    <a:gd name="T53" fmla="*/ 0 h 8"/>
                    <a:gd name="T54" fmla="*/ 1 w 14"/>
                    <a:gd name="T55" fmla="*/ 0 h 8"/>
                    <a:gd name="T56" fmla="*/ 0 w 14"/>
                    <a:gd name="T57" fmla="*/ 0 h 8"/>
                    <a:gd name="T58" fmla="*/ 0 w 14"/>
                    <a:gd name="T59" fmla="*/ 0 h 8"/>
                    <a:gd name="T60" fmla="*/ 0 w 14"/>
                    <a:gd name="T6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 h="8">
                      <a:moveTo>
                        <a:pt x="0" y="0"/>
                      </a:moveTo>
                      <a:lnTo>
                        <a:pt x="0" y="0"/>
                      </a:lnTo>
                      <a:lnTo>
                        <a:pt x="1" y="0"/>
                      </a:lnTo>
                      <a:lnTo>
                        <a:pt x="2" y="0"/>
                      </a:lnTo>
                      <a:lnTo>
                        <a:pt x="3" y="0"/>
                      </a:lnTo>
                      <a:lnTo>
                        <a:pt x="4" y="1"/>
                      </a:lnTo>
                      <a:lnTo>
                        <a:pt x="6" y="2"/>
                      </a:lnTo>
                      <a:lnTo>
                        <a:pt x="7" y="3"/>
                      </a:lnTo>
                      <a:lnTo>
                        <a:pt x="7" y="3"/>
                      </a:lnTo>
                      <a:lnTo>
                        <a:pt x="11" y="6"/>
                      </a:lnTo>
                      <a:lnTo>
                        <a:pt x="11" y="6"/>
                      </a:lnTo>
                      <a:lnTo>
                        <a:pt x="12" y="7"/>
                      </a:lnTo>
                      <a:lnTo>
                        <a:pt x="13" y="7"/>
                      </a:lnTo>
                      <a:lnTo>
                        <a:pt x="14" y="8"/>
                      </a:lnTo>
                      <a:lnTo>
                        <a:pt x="14" y="8"/>
                      </a:lnTo>
                      <a:lnTo>
                        <a:pt x="14" y="8"/>
                      </a:lnTo>
                      <a:lnTo>
                        <a:pt x="14" y="8"/>
                      </a:lnTo>
                      <a:lnTo>
                        <a:pt x="14" y="8"/>
                      </a:lnTo>
                      <a:lnTo>
                        <a:pt x="12" y="6"/>
                      </a:lnTo>
                      <a:lnTo>
                        <a:pt x="11" y="5"/>
                      </a:lnTo>
                      <a:lnTo>
                        <a:pt x="11" y="5"/>
                      </a:lnTo>
                      <a:lnTo>
                        <a:pt x="7" y="2"/>
                      </a:lnTo>
                      <a:lnTo>
                        <a:pt x="7" y="2"/>
                      </a:lnTo>
                      <a:lnTo>
                        <a:pt x="5" y="2"/>
                      </a:lnTo>
                      <a:lnTo>
                        <a:pt x="4" y="1"/>
                      </a:lnTo>
                      <a:lnTo>
                        <a:pt x="3" y="0"/>
                      </a:lnTo>
                      <a:lnTo>
                        <a:pt x="2" y="0"/>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88" name="Freeform 1324">
                  <a:extLst>
                    <a:ext uri="{FF2B5EF4-FFF2-40B4-BE49-F238E27FC236}">
                      <a16:creationId xmlns:a16="http://schemas.microsoft.com/office/drawing/2014/main" id="{89096890-504A-449A-B316-CF8CD3A94AB7}"/>
                    </a:ext>
                  </a:extLst>
                </p:cNvPr>
                <p:cNvSpPr>
                  <a:spLocks/>
                </p:cNvSpPr>
                <p:nvPr/>
              </p:nvSpPr>
              <p:spPr bwMode="auto">
                <a:xfrm>
                  <a:off x="3282" y="1487"/>
                  <a:ext cx="14" cy="8"/>
                </a:xfrm>
                <a:custGeom>
                  <a:avLst/>
                  <a:gdLst>
                    <a:gd name="T0" fmla="*/ 0 w 14"/>
                    <a:gd name="T1" fmla="*/ 0 h 8"/>
                    <a:gd name="T2" fmla="*/ 0 w 14"/>
                    <a:gd name="T3" fmla="*/ 0 h 8"/>
                    <a:gd name="T4" fmla="*/ 1 w 14"/>
                    <a:gd name="T5" fmla="*/ 0 h 8"/>
                    <a:gd name="T6" fmla="*/ 2 w 14"/>
                    <a:gd name="T7" fmla="*/ 0 h 8"/>
                    <a:gd name="T8" fmla="*/ 3 w 14"/>
                    <a:gd name="T9" fmla="*/ 0 h 8"/>
                    <a:gd name="T10" fmla="*/ 4 w 14"/>
                    <a:gd name="T11" fmla="*/ 1 h 8"/>
                    <a:gd name="T12" fmla="*/ 6 w 14"/>
                    <a:gd name="T13" fmla="*/ 2 h 8"/>
                    <a:gd name="T14" fmla="*/ 7 w 14"/>
                    <a:gd name="T15" fmla="*/ 3 h 8"/>
                    <a:gd name="T16" fmla="*/ 7 w 14"/>
                    <a:gd name="T17" fmla="*/ 3 h 8"/>
                    <a:gd name="T18" fmla="*/ 11 w 14"/>
                    <a:gd name="T19" fmla="*/ 6 h 8"/>
                    <a:gd name="T20" fmla="*/ 11 w 14"/>
                    <a:gd name="T21" fmla="*/ 6 h 8"/>
                    <a:gd name="T22" fmla="*/ 12 w 14"/>
                    <a:gd name="T23" fmla="*/ 7 h 8"/>
                    <a:gd name="T24" fmla="*/ 13 w 14"/>
                    <a:gd name="T25" fmla="*/ 7 h 8"/>
                    <a:gd name="T26" fmla="*/ 14 w 14"/>
                    <a:gd name="T27" fmla="*/ 8 h 8"/>
                    <a:gd name="T28" fmla="*/ 14 w 14"/>
                    <a:gd name="T29" fmla="*/ 8 h 8"/>
                    <a:gd name="T30" fmla="*/ 14 w 14"/>
                    <a:gd name="T31" fmla="*/ 8 h 8"/>
                    <a:gd name="T32" fmla="*/ 14 w 14"/>
                    <a:gd name="T33" fmla="*/ 8 h 8"/>
                    <a:gd name="T34" fmla="*/ 14 w 14"/>
                    <a:gd name="T35" fmla="*/ 8 h 8"/>
                    <a:gd name="T36" fmla="*/ 12 w 14"/>
                    <a:gd name="T37" fmla="*/ 6 h 8"/>
                    <a:gd name="T38" fmla="*/ 11 w 14"/>
                    <a:gd name="T39" fmla="*/ 5 h 8"/>
                    <a:gd name="T40" fmla="*/ 11 w 14"/>
                    <a:gd name="T41" fmla="*/ 5 h 8"/>
                    <a:gd name="T42" fmla="*/ 7 w 14"/>
                    <a:gd name="T43" fmla="*/ 2 h 8"/>
                    <a:gd name="T44" fmla="*/ 7 w 14"/>
                    <a:gd name="T45" fmla="*/ 2 h 8"/>
                    <a:gd name="T46" fmla="*/ 5 w 14"/>
                    <a:gd name="T47" fmla="*/ 2 h 8"/>
                    <a:gd name="T48" fmla="*/ 4 w 14"/>
                    <a:gd name="T49" fmla="*/ 1 h 8"/>
                    <a:gd name="T50" fmla="*/ 3 w 14"/>
                    <a:gd name="T51" fmla="*/ 0 h 8"/>
                    <a:gd name="T52" fmla="*/ 2 w 14"/>
                    <a:gd name="T53" fmla="*/ 0 h 8"/>
                    <a:gd name="T54" fmla="*/ 1 w 14"/>
                    <a:gd name="T55" fmla="*/ 0 h 8"/>
                    <a:gd name="T56" fmla="*/ 0 w 14"/>
                    <a:gd name="T57" fmla="*/ 0 h 8"/>
                    <a:gd name="T58" fmla="*/ 0 w 14"/>
                    <a:gd name="T59" fmla="*/ 0 h 8"/>
                    <a:gd name="T60" fmla="*/ 0 w 14"/>
                    <a:gd name="T6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 h="8">
                      <a:moveTo>
                        <a:pt x="0" y="0"/>
                      </a:moveTo>
                      <a:lnTo>
                        <a:pt x="0" y="0"/>
                      </a:lnTo>
                      <a:lnTo>
                        <a:pt x="1" y="0"/>
                      </a:lnTo>
                      <a:lnTo>
                        <a:pt x="2" y="0"/>
                      </a:lnTo>
                      <a:lnTo>
                        <a:pt x="3" y="0"/>
                      </a:lnTo>
                      <a:lnTo>
                        <a:pt x="4" y="1"/>
                      </a:lnTo>
                      <a:lnTo>
                        <a:pt x="6" y="2"/>
                      </a:lnTo>
                      <a:lnTo>
                        <a:pt x="7" y="3"/>
                      </a:lnTo>
                      <a:lnTo>
                        <a:pt x="7" y="3"/>
                      </a:lnTo>
                      <a:lnTo>
                        <a:pt x="11" y="6"/>
                      </a:lnTo>
                      <a:lnTo>
                        <a:pt x="11" y="6"/>
                      </a:lnTo>
                      <a:lnTo>
                        <a:pt x="12" y="7"/>
                      </a:lnTo>
                      <a:lnTo>
                        <a:pt x="13" y="7"/>
                      </a:lnTo>
                      <a:lnTo>
                        <a:pt x="14" y="8"/>
                      </a:lnTo>
                      <a:lnTo>
                        <a:pt x="14" y="8"/>
                      </a:lnTo>
                      <a:lnTo>
                        <a:pt x="14" y="8"/>
                      </a:lnTo>
                      <a:lnTo>
                        <a:pt x="14" y="8"/>
                      </a:lnTo>
                      <a:lnTo>
                        <a:pt x="14" y="8"/>
                      </a:lnTo>
                      <a:lnTo>
                        <a:pt x="12" y="6"/>
                      </a:lnTo>
                      <a:lnTo>
                        <a:pt x="11" y="5"/>
                      </a:lnTo>
                      <a:lnTo>
                        <a:pt x="11" y="5"/>
                      </a:lnTo>
                      <a:lnTo>
                        <a:pt x="7" y="2"/>
                      </a:lnTo>
                      <a:lnTo>
                        <a:pt x="7" y="2"/>
                      </a:lnTo>
                      <a:lnTo>
                        <a:pt x="5" y="2"/>
                      </a:lnTo>
                      <a:lnTo>
                        <a:pt x="4" y="1"/>
                      </a:lnTo>
                      <a:lnTo>
                        <a:pt x="3" y="0"/>
                      </a:lnTo>
                      <a:lnTo>
                        <a:pt x="2" y="0"/>
                      </a:lnTo>
                      <a:lnTo>
                        <a:pt x="1"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89" name="Freeform 1325">
                  <a:extLst>
                    <a:ext uri="{FF2B5EF4-FFF2-40B4-BE49-F238E27FC236}">
                      <a16:creationId xmlns:a16="http://schemas.microsoft.com/office/drawing/2014/main" id="{B1D8751E-958D-4BCF-8DC3-3513EA7347AC}"/>
                    </a:ext>
                  </a:extLst>
                </p:cNvPr>
                <p:cNvSpPr>
                  <a:spLocks/>
                </p:cNvSpPr>
                <p:nvPr/>
              </p:nvSpPr>
              <p:spPr bwMode="auto">
                <a:xfrm>
                  <a:off x="3256" y="1467"/>
                  <a:ext cx="9" cy="4"/>
                </a:xfrm>
                <a:custGeom>
                  <a:avLst/>
                  <a:gdLst>
                    <a:gd name="T0" fmla="*/ 0 w 9"/>
                    <a:gd name="T1" fmla="*/ 0 h 4"/>
                    <a:gd name="T2" fmla="*/ 0 w 9"/>
                    <a:gd name="T3" fmla="*/ 0 h 4"/>
                    <a:gd name="T4" fmla="*/ 0 w 9"/>
                    <a:gd name="T5" fmla="*/ 1 h 4"/>
                    <a:gd name="T6" fmla="*/ 1 w 9"/>
                    <a:gd name="T7" fmla="*/ 2 h 4"/>
                    <a:gd name="T8" fmla="*/ 2 w 9"/>
                    <a:gd name="T9" fmla="*/ 3 h 4"/>
                    <a:gd name="T10" fmla="*/ 4 w 9"/>
                    <a:gd name="T11" fmla="*/ 4 h 4"/>
                    <a:gd name="T12" fmla="*/ 4 w 9"/>
                    <a:gd name="T13" fmla="*/ 4 h 4"/>
                    <a:gd name="T14" fmla="*/ 5 w 9"/>
                    <a:gd name="T15" fmla="*/ 4 h 4"/>
                    <a:gd name="T16" fmla="*/ 6 w 9"/>
                    <a:gd name="T17" fmla="*/ 4 h 4"/>
                    <a:gd name="T18" fmla="*/ 8 w 9"/>
                    <a:gd name="T19" fmla="*/ 4 h 4"/>
                    <a:gd name="T20" fmla="*/ 9 w 9"/>
                    <a:gd name="T21" fmla="*/ 4 h 4"/>
                    <a:gd name="T22" fmla="*/ 9 w 9"/>
                    <a:gd name="T23" fmla="*/ 4 h 4"/>
                    <a:gd name="T24" fmla="*/ 9 w 9"/>
                    <a:gd name="T25" fmla="*/ 4 h 4"/>
                    <a:gd name="T26" fmla="*/ 9 w 9"/>
                    <a:gd name="T27" fmla="*/ 3 h 4"/>
                    <a:gd name="T28" fmla="*/ 9 w 9"/>
                    <a:gd name="T29" fmla="*/ 3 h 4"/>
                    <a:gd name="T30" fmla="*/ 7 w 9"/>
                    <a:gd name="T31" fmla="*/ 4 h 4"/>
                    <a:gd name="T32" fmla="*/ 5 w 9"/>
                    <a:gd name="T33" fmla="*/ 4 h 4"/>
                    <a:gd name="T34" fmla="*/ 5 w 9"/>
                    <a:gd name="T35" fmla="*/ 4 h 4"/>
                    <a:gd name="T36" fmla="*/ 4 w 9"/>
                    <a:gd name="T37" fmla="*/ 4 h 4"/>
                    <a:gd name="T38" fmla="*/ 3 w 9"/>
                    <a:gd name="T39" fmla="*/ 4 h 4"/>
                    <a:gd name="T40" fmla="*/ 2 w 9"/>
                    <a:gd name="T41" fmla="*/ 3 h 4"/>
                    <a:gd name="T42" fmla="*/ 2 w 9"/>
                    <a:gd name="T43" fmla="*/ 3 h 4"/>
                    <a:gd name="T44" fmla="*/ 1 w 9"/>
                    <a:gd name="T45" fmla="*/ 2 h 4"/>
                    <a:gd name="T46" fmla="*/ 1 w 9"/>
                    <a:gd name="T47" fmla="*/ 1 h 4"/>
                    <a:gd name="T48" fmla="*/ 0 w 9"/>
                    <a:gd name="T49" fmla="*/ 1 h 4"/>
                    <a:gd name="T50" fmla="*/ 0 w 9"/>
                    <a:gd name="T51" fmla="*/ 0 h 4"/>
                    <a:gd name="T52" fmla="*/ 0 w 9"/>
                    <a:gd name="T53" fmla="*/ 0 h 4"/>
                    <a:gd name="T54" fmla="*/ 0 w 9"/>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4">
                      <a:moveTo>
                        <a:pt x="0" y="0"/>
                      </a:moveTo>
                      <a:lnTo>
                        <a:pt x="0" y="0"/>
                      </a:lnTo>
                      <a:lnTo>
                        <a:pt x="0" y="1"/>
                      </a:lnTo>
                      <a:lnTo>
                        <a:pt x="1" y="2"/>
                      </a:lnTo>
                      <a:lnTo>
                        <a:pt x="2" y="3"/>
                      </a:lnTo>
                      <a:lnTo>
                        <a:pt x="4" y="4"/>
                      </a:lnTo>
                      <a:lnTo>
                        <a:pt x="4" y="4"/>
                      </a:lnTo>
                      <a:lnTo>
                        <a:pt x="5" y="4"/>
                      </a:lnTo>
                      <a:lnTo>
                        <a:pt x="6" y="4"/>
                      </a:lnTo>
                      <a:lnTo>
                        <a:pt x="8" y="4"/>
                      </a:lnTo>
                      <a:lnTo>
                        <a:pt x="9" y="4"/>
                      </a:lnTo>
                      <a:lnTo>
                        <a:pt x="9" y="4"/>
                      </a:lnTo>
                      <a:lnTo>
                        <a:pt x="9" y="4"/>
                      </a:lnTo>
                      <a:lnTo>
                        <a:pt x="9" y="3"/>
                      </a:lnTo>
                      <a:lnTo>
                        <a:pt x="9" y="3"/>
                      </a:lnTo>
                      <a:lnTo>
                        <a:pt x="7" y="4"/>
                      </a:lnTo>
                      <a:lnTo>
                        <a:pt x="5" y="4"/>
                      </a:lnTo>
                      <a:lnTo>
                        <a:pt x="5" y="4"/>
                      </a:lnTo>
                      <a:lnTo>
                        <a:pt x="4" y="4"/>
                      </a:lnTo>
                      <a:lnTo>
                        <a:pt x="3" y="4"/>
                      </a:lnTo>
                      <a:lnTo>
                        <a:pt x="2" y="3"/>
                      </a:lnTo>
                      <a:lnTo>
                        <a:pt x="2" y="3"/>
                      </a:lnTo>
                      <a:lnTo>
                        <a:pt x="1" y="2"/>
                      </a:lnTo>
                      <a:lnTo>
                        <a:pt x="1" y="1"/>
                      </a:lnTo>
                      <a:lnTo>
                        <a:pt x="0"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90" name="Freeform 1326">
                  <a:extLst>
                    <a:ext uri="{FF2B5EF4-FFF2-40B4-BE49-F238E27FC236}">
                      <a16:creationId xmlns:a16="http://schemas.microsoft.com/office/drawing/2014/main" id="{21EAEB0C-0046-44FC-8F54-8957F02D3263}"/>
                    </a:ext>
                  </a:extLst>
                </p:cNvPr>
                <p:cNvSpPr>
                  <a:spLocks/>
                </p:cNvSpPr>
                <p:nvPr/>
              </p:nvSpPr>
              <p:spPr bwMode="auto">
                <a:xfrm>
                  <a:off x="3256" y="1467"/>
                  <a:ext cx="9" cy="4"/>
                </a:xfrm>
                <a:custGeom>
                  <a:avLst/>
                  <a:gdLst>
                    <a:gd name="T0" fmla="*/ 0 w 9"/>
                    <a:gd name="T1" fmla="*/ 0 h 4"/>
                    <a:gd name="T2" fmla="*/ 0 w 9"/>
                    <a:gd name="T3" fmla="*/ 0 h 4"/>
                    <a:gd name="T4" fmla="*/ 0 w 9"/>
                    <a:gd name="T5" fmla="*/ 1 h 4"/>
                    <a:gd name="T6" fmla="*/ 1 w 9"/>
                    <a:gd name="T7" fmla="*/ 2 h 4"/>
                    <a:gd name="T8" fmla="*/ 2 w 9"/>
                    <a:gd name="T9" fmla="*/ 3 h 4"/>
                    <a:gd name="T10" fmla="*/ 4 w 9"/>
                    <a:gd name="T11" fmla="*/ 4 h 4"/>
                    <a:gd name="T12" fmla="*/ 4 w 9"/>
                    <a:gd name="T13" fmla="*/ 4 h 4"/>
                    <a:gd name="T14" fmla="*/ 5 w 9"/>
                    <a:gd name="T15" fmla="*/ 4 h 4"/>
                    <a:gd name="T16" fmla="*/ 6 w 9"/>
                    <a:gd name="T17" fmla="*/ 4 h 4"/>
                    <a:gd name="T18" fmla="*/ 8 w 9"/>
                    <a:gd name="T19" fmla="*/ 4 h 4"/>
                    <a:gd name="T20" fmla="*/ 9 w 9"/>
                    <a:gd name="T21" fmla="*/ 4 h 4"/>
                    <a:gd name="T22" fmla="*/ 9 w 9"/>
                    <a:gd name="T23" fmla="*/ 4 h 4"/>
                    <a:gd name="T24" fmla="*/ 9 w 9"/>
                    <a:gd name="T25" fmla="*/ 4 h 4"/>
                    <a:gd name="T26" fmla="*/ 9 w 9"/>
                    <a:gd name="T27" fmla="*/ 3 h 4"/>
                    <a:gd name="T28" fmla="*/ 9 w 9"/>
                    <a:gd name="T29" fmla="*/ 3 h 4"/>
                    <a:gd name="T30" fmla="*/ 7 w 9"/>
                    <a:gd name="T31" fmla="*/ 4 h 4"/>
                    <a:gd name="T32" fmla="*/ 5 w 9"/>
                    <a:gd name="T33" fmla="*/ 4 h 4"/>
                    <a:gd name="T34" fmla="*/ 5 w 9"/>
                    <a:gd name="T35" fmla="*/ 4 h 4"/>
                    <a:gd name="T36" fmla="*/ 4 w 9"/>
                    <a:gd name="T37" fmla="*/ 4 h 4"/>
                    <a:gd name="T38" fmla="*/ 3 w 9"/>
                    <a:gd name="T39" fmla="*/ 4 h 4"/>
                    <a:gd name="T40" fmla="*/ 2 w 9"/>
                    <a:gd name="T41" fmla="*/ 3 h 4"/>
                    <a:gd name="T42" fmla="*/ 2 w 9"/>
                    <a:gd name="T43" fmla="*/ 3 h 4"/>
                    <a:gd name="T44" fmla="*/ 1 w 9"/>
                    <a:gd name="T45" fmla="*/ 2 h 4"/>
                    <a:gd name="T46" fmla="*/ 1 w 9"/>
                    <a:gd name="T47" fmla="*/ 1 h 4"/>
                    <a:gd name="T48" fmla="*/ 0 w 9"/>
                    <a:gd name="T49" fmla="*/ 1 h 4"/>
                    <a:gd name="T50" fmla="*/ 0 w 9"/>
                    <a:gd name="T51" fmla="*/ 0 h 4"/>
                    <a:gd name="T52" fmla="*/ 0 w 9"/>
                    <a:gd name="T53" fmla="*/ 0 h 4"/>
                    <a:gd name="T54" fmla="*/ 0 w 9"/>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4">
                      <a:moveTo>
                        <a:pt x="0" y="0"/>
                      </a:moveTo>
                      <a:lnTo>
                        <a:pt x="0" y="0"/>
                      </a:lnTo>
                      <a:lnTo>
                        <a:pt x="0" y="1"/>
                      </a:lnTo>
                      <a:lnTo>
                        <a:pt x="1" y="2"/>
                      </a:lnTo>
                      <a:lnTo>
                        <a:pt x="2" y="3"/>
                      </a:lnTo>
                      <a:lnTo>
                        <a:pt x="4" y="4"/>
                      </a:lnTo>
                      <a:lnTo>
                        <a:pt x="4" y="4"/>
                      </a:lnTo>
                      <a:lnTo>
                        <a:pt x="5" y="4"/>
                      </a:lnTo>
                      <a:lnTo>
                        <a:pt x="6" y="4"/>
                      </a:lnTo>
                      <a:lnTo>
                        <a:pt x="8" y="4"/>
                      </a:lnTo>
                      <a:lnTo>
                        <a:pt x="9" y="4"/>
                      </a:lnTo>
                      <a:lnTo>
                        <a:pt x="9" y="4"/>
                      </a:lnTo>
                      <a:lnTo>
                        <a:pt x="9" y="4"/>
                      </a:lnTo>
                      <a:lnTo>
                        <a:pt x="9" y="3"/>
                      </a:lnTo>
                      <a:lnTo>
                        <a:pt x="9" y="3"/>
                      </a:lnTo>
                      <a:lnTo>
                        <a:pt x="7" y="4"/>
                      </a:lnTo>
                      <a:lnTo>
                        <a:pt x="5" y="4"/>
                      </a:lnTo>
                      <a:lnTo>
                        <a:pt x="5" y="4"/>
                      </a:lnTo>
                      <a:lnTo>
                        <a:pt x="4" y="4"/>
                      </a:lnTo>
                      <a:lnTo>
                        <a:pt x="3" y="4"/>
                      </a:lnTo>
                      <a:lnTo>
                        <a:pt x="2" y="3"/>
                      </a:lnTo>
                      <a:lnTo>
                        <a:pt x="2" y="3"/>
                      </a:lnTo>
                      <a:lnTo>
                        <a:pt x="1" y="2"/>
                      </a:lnTo>
                      <a:lnTo>
                        <a:pt x="1" y="1"/>
                      </a:lnTo>
                      <a:lnTo>
                        <a:pt x="0"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91" name="Freeform 1327">
                  <a:extLst>
                    <a:ext uri="{FF2B5EF4-FFF2-40B4-BE49-F238E27FC236}">
                      <a16:creationId xmlns:a16="http://schemas.microsoft.com/office/drawing/2014/main" id="{21EB8260-E593-4DE4-8293-184192BCBB9F}"/>
                    </a:ext>
                  </a:extLst>
                </p:cNvPr>
                <p:cNvSpPr>
                  <a:spLocks/>
                </p:cNvSpPr>
                <p:nvPr/>
              </p:nvSpPr>
              <p:spPr bwMode="auto">
                <a:xfrm>
                  <a:off x="3256" y="1466"/>
                  <a:ext cx="9" cy="3"/>
                </a:xfrm>
                <a:custGeom>
                  <a:avLst/>
                  <a:gdLst>
                    <a:gd name="T0" fmla="*/ 0 w 9"/>
                    <a:gd name="T1" fmla="*/ 0 h 3"/>
                    <a:gd name="T2" fmla="*/ 0 w 9"/>
                    <a:gd name="T3" fmla="*/ 0 h 3"/>
                    <a:gd name="T4" fmla="*/ 1 w 9"/>
                    <a:gd name="T5" fmla="*/ 1 h 3"/>
                    <a:gd name="T6" fmla="*/ 2 w 9"/>
                    <a:gd name="T7" fmla="*/ 2 h 3"/>
                    <a:gd name="T8" fmla="*/ 3 w 9"/>
                    <a:gd name="T9" fmla="*/ 2 h 3"/>
                    <a:gd name="T10" fmla="*/ 4 w 9"/>
                    <a:gd name="T11" fmla="*/ 3 h 3"/>
                    <a:gd name="T12" fmla="*/ 6 w 9"/>
                    <a:gd name="T13" fmla="*/ 3 h 3"/>
                    <a:gd name="T14" fmla="*/ 7 w 9"/>
                    <a:gd name="T15" fmla="*/ 3 h 3"/>
                    <a:gd name="T16" fmla="*/ 8 w 9"/>
                    <a:gd name="T17" fmla="*/ 3 h 3"/>
                    <a:gd name="T18" fmla="*/ 9 w 9"/>
                    <a:gd name="T19" fmla="*/ 2 h 3"/>
                    <a:gd name="T20" fmla="*/ 9 w 9"/>
                    <a:gd name="T21" fmla="*/ 2 h 3"/>
                    <a:gd name="T22" fmla="*/ 9 w 9"/>
                    <a:gd name="T23" fmla="*/ 2 h 3"/>
                    <a:gd name="T24" fmla="*/ 9 w 9"/>
                    <a:gd name="T25" fmla="*/ 2 h 3"/>
                    <a:gd name="T26" fmla="*/ 9 w 9"/>
                    <a:gd name="T27" fmla="*/ 2 h 3"/>
                    <a:gd name="T28" fmla="*/ 7 w 9"/>
                    <a:gd name="T29" fmla="*/ 3 h 3"/>
                    <a:gd name="T30" fmla="*/ 6 w 9"/>
                    <a:gd name="T31" fmla="*/ 3 h 3"/>
                    <a:gd name="T32" fmla="*/ 4 w 9"/>
                    <a:gd name="T33" fmla="*/ 2 h 3"/>
                    <a:gd name="T34" fmla="*/ 3 w 9"/>
                    <a:gd name="T35" fmla="*/ 2 h 3"/>
                    <a:gd name="T36" fmla="*/ 2 w 9"/>
                    <a:gd name="T37" fmla="*/ 2 h 3"/>
                    <a:gd name="T38" fmla="*/ 1 w 9"/>
                    <a:gd name="T39" fmla="*/ 1 h 3"/>
                    <a:gd name="T40" fmla="*/ 0 w 9"/>
                    <a:gd name="T41" fmla="*/ 0 h 3"/>
                    <a:gd name="T42" fmla="*/ 0 w 9"/>
                    <a:gd name="T43" fmla="*/ 0 h 3"/>
                    <a:gd name="T44" fmla="*/ 0 w 9"/>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
                      <a:moveTo>
                        <a:pt x="0" y="0"/>
                      </a:moveTo>
                      <a:lnTo>
                        <a:pt x="0" y="0"/>
                      </a:lnTo>
                      <a:lnTo>
                        <a:pt x="1" y="1"/>
                      </a:lnTo>
                      <a:lnTo>
                        <a:pt x="2" y="2"/>
                      </a:lnTo>
                      <a:lnTo>
                        <a:pt x="3" y="2"/>
                      </a:lnTo>
                      <a:lnTo>
                        <a:pt x="4" y="3"/>
                      </a:lnTo>
                      <a:lnTo>
                        <a:pt x="6" y="3"/>
                      </a:lnTo>
                      <a:lnTo>
                        <a:pt x="7" y="3"/>
                      </a:lnTo>
                      <a:lnTo>
                        <a:pt x="8" y="3"/>
                      </a:lnTo>
                      <a:lnTo>
                        <a:pt x="9" y="2"/>
                      </a:lnTo>
                      <a:lnTo>
                        <a:pt x="9" y="2"/>
                      </a:lnTo>
                      <a:lnTo>
                        <a:pt x="9" y="2"/>
                      </a:lnTo>
                      <a:lnTo>
                        <a:pt x="9" y="2"/>
                      </a:lnTo>
                      <a:lnTo>
                        <a:pt x="9" y="2"/>
                      </a:lnTo>
                      <a:lnTo>
                        <a:pt x="7" y="3"/>
                      </a:lnTo>
                      <a:lnTo>
                        <a:pt x="6" y="3"/>
                      </a:lnTo>
                      <a:lnTo>
                        <a:pt x="4" y="2"/>
                      </a:lnTo>
                      <a:lnTo>
                        <a:pt x="3" y="2"/>
                      </a:lnTo>
                      <a:lnTo>
                        <a:pt x="2" y="2"/>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92" name="Freeform 1328">
                  <a:extLst>
                    <a:ext uri="{FF2B5EF4-FFF2-40B4-BE49-F238E27FC236}">
                      <a16:creationId xmlns:a16="http://schemas.microsoft.com/office/drawing/2014/main" id="{35BBA309-AB33-40A7-B2DC-4AC7B7B1E7E6}"/>
                    </a:ext>
                  </a:extLst>
                </p:cNvPr>
                <p:cNvSpPr>
                  <a:spLocks/>
                </p:cNvSpPr>
                <p:nvPr/>
              </p:nvSpPr>
              <p:spPr bwMode="auto">
                <a:xfrm>
                  <a:off x="3256" y="1466"/>
                  <a:ext cx="9" cy="3"/>
                </a:xfrm>
                <a:custGeom>
                  <a:avLst/>
                  <a:gdLst>
                    <a:gd name="T0" fmla="*/ 0 w 9"/>
                    <a:gd name="T1" fmla="*/ 0 h 3"/>
                    <a:gd name="T2" fmla="*/ 0 w 9"/>
                    <a:gd name="T3" fmla="*/ 0 h 3"/>
                    <a:gd name="T4" fmla="*/ 1 w 9"/>
                    <a:gd name="T5" fmla="*/ 1 h 3"/>
                    <a:gd name="T6" fmla="*/ 2 w 9"/>
                    <a:gd name="T7" fmla="*/ 2 h 3"/>
                    <a:gd name="T8" fmla="*/ 3 w 9"/>
                    <a:gd name="T9" fmla="*/ 2 h 3"/>
                    <a:gd name="T10" fmla="*/ 4 w 9"/>
                    <a:gd name="T11" fmla="*/ 3 h 3"/>
                    <a:gd name="T12" fmla="*/ 6 w 9"/>
                    <a:gd name="T13" fmla="*/ 3 h 3"/>
                    <a:gd name="T14" fmla="*/ 7 w 9"/>
                    <a:gd name="T15" fmla="*/ 3 h 3"/>
                    <a:gd name="T16" fmla="*/ 8 w 9"/>
                    <a:gd name="T17" fmla="*/ 3 h 3"/>
                    <a:gd name="T18" fmla="*/ 9 w 9"/>
                    <a:gd name="T19" fmla="*/ 2 h 3"/>
                    <a:gd name="T20" fmla="*/ 9 w 9"/>
                    <a:gd name="T21" fmla="*/ 2 h 3"/>
                    <a:gd name="T22" fmla="*/ 9 w 9"/>
                    <a:gd name="T23" fmla="*/ 2 h 3"/>
                    <a:gd name="T24" fmla="*/ 9 w 9"/>
                    <a:gd name="T25" fmla="*/ 2 h 3"/>
                    <a:gd name="T26" fmla="*/ 9 w 9"/>
                    <a:gd name="T27" fmla="*/ 2 h 3"/>
                    <a:gd name="T28" fmla="*/ 7 w 9"/>
                    <a:gd name="T29" fmla="*/ 3 h 3"/>
                    <a:gd name="T30" fmla="*/ 6 w 9"/>
                    <a:gd name="T31" fmla="*/ 3 h 3"/>
                    <a:gd name="T32" fmla="*/ 4 w 9"/>
                    <a:gd name="T33" fmla="*/ 2 h 3"/>
                    <a:gd name="T34" fmla="*/ 3 w 9"/>
                    <a:gd name="T35" fmla="*/ 2 h 3"/>
                    <a:gd name="T36" fmla="*/ 2 w 9"/>
                    <a:gd name="T37" fmla="*/ 2 h 3"/>
                    <a:gd name="T38" fmla="*/ 1 w 9"/>
                    <a:gd name="T39" fmla="*/ 1 h 3"/>
                    <a:gd name="T40" fmla="*/ 0 w 9"/>
                    <a:gd name="T41" fmla="*/ 0 h 3"/>
                    <a:gd name="T42" fmla="*/ 0 w 9"/>
                    <a:gd name="T43" fmla="*/ 0 h 3"/>
                    <a:gd name="T44" fmla="*/ 0 w 9"/>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
                      <a:moveTo>
                        <a:pt x="0" y="0"/>
                      </a:moveTo>
                      <a:lnTo>
                        <a:pt x="0" y="0"/>
                      </a:lnTo>
                      <a:lnTo>
                        <a:pt x="1" y="1"/>
                      </a:lnTo>
                      <a:lnTo>
                        <a:pt x="2" y="2"/>
                      </a:lnTo>
                      <a:lnTo>
                        <a:pt x="3" y="2"/>
                      </a:lnTo>
                      <a:lnTo>
                        <a:pt x="4" y="3"/>
                      </a:lnTo>
                      <a:lnTo>
                        <a:pt x="6" y="3"/>
                      </a:lnTo>
                      <a:lnTo>
                        <a:pt x="7" y="3"/>
                      </a:lnTo>
                      <a:lnTo>
                        <a:pt x="8" y="3"/>
                      </a:lnTo>
                      <a:lnTo>
                        <a:pt x="9" y="2"/>
                      </a:lnTo>
                      <a:lnTo>
                        <a:pt x="9" y="2"/>
                      </a:lnTo>
                      <a:lnTo>
                        <a:pt x="9" y="2"/>
                      </a:lnTo>
                      <a:lnTo>
                        <a:pt x="9" y="2"/>
                      </a:lnTo>
                      <a:lnTo>
                        <a:pt x="9" y="2"/>
                      </a:lnTo>
                      <a:lnTo>
                        <a:pt x="7" y="3"/>
                      </a:lnTo>
                      <a:lnTo>
                        <a:pt x="6" y="3"/>
                      </a:lnTo>
                      <a:lnTo>
                        <a:pt x="4" y="2"/>
                      </a:lnTo>
                      <a:lnTo>
                        <a:pt x="3" y="2"/>
                      </a:lnTo>
                      <a:lnTo>
                        <a:pt x="2" y="2"/>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93" name="Freeform 1329">
                  <a:extLst>
                    <a:ext uri="{FF2B5EF4-FFF2-40B4-BE49-F238E27FC236}">
                      <a16:creationId xmlns:a16="http://schemas.microsoft.com/office/drawing/2014/main" id="{95709ED9-F3CB-4852-BE5A-7E7CF4F20874}"/>
                    </a:ext>
                  </a:extLst>
                </p:cNvPr>
                <p:cNvSpPr>
                  <a:spLocks/>
                </p:cNvSpPr>
                <p:nvPr/>
              </p:nvSpPr>
              <p:spPr bwMode="auto">
                <a:xfrm>
                  <a:off x="3265" y="1463"/>
                  <a:ext cx="5" cy="7"/>
                </a:xfrm>
                <a:custGeom>
                  <a:avLst/>
                  <a:gdLst>
                    <a:gd name="T0" fmla="*/ 0 w 5"/>
                    <a:gd name="T1" fmla="*/ 7 h 7"/>
                    <a:gd name="T2" fmla="*/ 0 w 5"/>
                    <a:gd name="T3" fmla="*/ 7 h 7"/>
                    <a:gd name="T4" fmla="*/ 1 w 5"/>
                    <a:gd name="T5" fmla="*/ 7 h 7"/>
                    <a:gd name="T6" fmla="*/ 1 w 5"/>
                    <a:gd name="T7" fmla="*/ 6 h 7"/>
                    <a:gd name="T8" fmla="*/ 2 w 5"/>
                    <a:gd name="T9" fmla="*/ 6 h 7"/>
                    <a:gd name="T10" fmla="*/ 2 w 5"/>
                    <a:gd name="T11" fmla="*/ 5 h 7"/>
                    <a:gd name="T12" fmla="*/ 2 w 5"/>
                    <a:gd name="T13" fmla="*/ 5 h 7"/>
                    <a:gd name="T14" fmla="*/ 2 w 5"/>
                    <a:gd name="T15" fmla="*/ 4 h 7"/>
                    <a:gd name="T16" fmla="*/ 2 w 5"/>
                    <a:gd name="T17" fmla="*/ 3 h 7"/>
                    <a:gd name="T18" fmla="*/ 2 w 5"/>
                    <a:gd name="T19" fmla="*/ 3 h 7"/>
                    <a:gd name="T20" fmla="*/ 1 w 5"/>
                    <a:gd name="T21" fmla="*/ 2 h 7"/>
                    <a:gd name="T22" fmla="*/ 2 w 5"/>
                    <a:gd name="T23" fmla="*/ 2 h 7"/>
                    <a:gd name="T24" fmla="*/ 2 w 5"/>
                    <a:gd name="T25" fmla="*/ 1 h 7"/>
                    <a:gd name="T26" fmla="*/ 3 w 5"/>
                    <a:gd name="T27" fmla="*/ 1 h 7"/>
                    <a:gd name="T28" fmla="*/ 3 w 5"/>
                    <a:gd name="T29" fmla="*/ 1 h 7"/>
                    <a:gd name="T30" fmla="*/ 4 w 5"/>
                    <a:gd name="T31" fmla="*/ 1 h 7"/>
                    <a:gd name="T32" fmla="*/ 4 w 5"/>
                    <a:gd name="T33" fmla="*/ 1 h 7"/>
                    <a:gd name="T34" fmla="*/ 5 w 5"/>
                    <a:gd name="T35" fmla="*/ 2 h 7"/>
                    <a:gd name="T36" fmla="*/ 5 w 5"/>
                    <a:gd name="T37" fmla="*/ 2 h 7"/>
                    <a:gd name="T38" fmla="*/ 5 w 5"/>
                    <a:gd name="T39" fmla="*/ 2 h 7"/>
                    <a:gd name="T40" fmla="*/ 5 w 5"/>
                    <a:gd name="T41" fmla="*/ 2 h 7"/>
                    <a:gd name="T42" fmla="*/ 5 w 5"/>
                    <a:gd name="T43" fmla="*/ 2 h 7"/>
                    <a:gd name="T44" fmla="*/ 5 w 5"/>
                    <a:gd name="T45" fmla="*/ 2 h 7"/>
                    <a:gd name="T46" fmla="*/ 5 w 5"/>
                    <a:gd name="T47" fmla="*/ 1 h 7"/>
                    <a:gd name="T48" fmla="*/ 5 w 5"/>
                    <a:gd name="T49" fmla="*/ 1 h 7"/>
                    <a:gd name="T50" fmla="*/ 5 w 5"/>
                    <a:gd name="T51" fmla="*/ 1 h 7"/>
                    <a:gd name="T52" fmla="*/ 4 w 5"/>
                    <a:gd name="T53" fmla="*/ 1 h 7"/>
                    <a:gd name="T54" fmla="*/ 4 w 5"/>
                    <a:gd name="T55" fmla="*/ 0 h 7"/>
                    <a:gd name="T56" fmla="*/ 3 w 5"/>
                    <a:gd name="T57" fmla="*/ 1 h 7"/>
                    <a:gd name="T58" fmla="*/ 2 w 5"/>
                    <a:gd name="T59" fmla="*/ 1 h 7"/>
                    <a:gd name="T60" fmla="*/ 2 w 5"/>
                    <a:gd name="T61" fmla="*/ 1 h 7"/>
                    <a:gd name="T62" fmla="*/ 1 w 5"/>
                    <a:gd name="T63" fmla="*/ 1 h 7"/>
                    <a:gd name="T64" fmla="*/ 1 w 5"/>
                    <a:gd name="T65" fmla="*/ 2 h 7"/>
                    <a:gd name="T66" fmla="*/ 1 w 5"/>
                    <a:gd name="T67" fmla="*/ 2 h 7"/>
                    <a:gd name="T68" fmla="*/ 1 w 5"/>
                    <a:gd name="T69" fmla="*/ 2 h 7"/>
                    <a:gd name="T70" fmla="*/ 1 w 5"/>
                    <a:gd name="T71" fmla="*/ 3 h 7"/>
                    <a:gd name="T72" fmla="*/ 2 w 5"/>
                    <a:gd name="T73" fmla="*/ 5 h 7"/>
                    <a:gd name="T74" fmla="*/ 2 w 5"/>
                    <a:gd name="T75" fmla="*/ 6 h 7"/>
                    <a:gd name="T76" fmla="*/ 1 w 5"/>
                    <a:gd name="T77" fmla="*/ 6 h 7"/>
                    <a:gd name="T78" fmla="*/ 1 w 5"/>
                    <a:gd name="T79" fmla="*/ 7 h 7"/>
                    <a:gd name="T80" fmla="*/ 0 w 5"/>
                    <a:gd name="T81" fmla="*/ 7 h 7"/>
                    <a:gd name="T82" fmla="*/ 0 w 5"/>
                    <a:gd name="T83" fmla="*/ 7 h 7"/>
                    <a:gd name="T84" fmla="*/ 0 w 5"/>
                    <a:gd name="T8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0" y="7"/>
                      </a:moveTo>
                      <a:lnTo>
                        <a:pt x="0" y="7"/>
                      </a:lnTo>
                      <a:lnTo>
                        <a:pt x="1" y="7"/>
                      </a:lnTo>
                      <a:lnTo>
                        <a:pt x="1" y="6"/>
                      </a:lnTo>
                      <a:lnTo>
                        <a:pt x="2" y="6"/>
                      </a:lnTo>
                      <a:lnTo>
                        <a:pt x="2" y="5"/>
                      </a:lnTo>
                      <a:lnTo>
                        <a:pt x="2" y="5"/>
                      </a:lnTo>
                      <a:lnTo>
                        <a:pt x="2" y="4"/>
                      </a:lnTo>
                      <a:lnTo>
                        <a:pt x="2" y="3"/>
                      </a:lnTo>
                      <a:lnTo>
                        <a:pt x="2" y="3"/>
                      </a:lnTo>
                      <a:lnTo>
                        <a:pt x="1" y="2"/>
                      </a:lnTo>
                      <a:lnTo>
                        <a:pt x="2" y="2"/>
                      </a:lnTo>
                      <a:lnTo>
                        <a:pt x="2" y="1"/>
                      </a:lnTo>
                      <a:lnTo>
                        <a:pt x="3" y="1"/>
                      </a:lnTo>
                      <a:lnTo>
                        <a:pt x="3" y="1"/>
                      </a:lnTo>
                      <a:lnTo>
                        <a:pt x="4" y="1"/>
                      </a:lnTo>
                      <a:lnTo>
                        <a:pt x="4" y="1"/>
                      </a:lnTo>
                      <a:lnTo>
                        <a:pt x="5" y="2"/>
                      </a:lnTo>
                      <a:lnTo>
                        <a:pt x="5" y="2"/>
                      </a:lnTo>
                      <a:lnTo>
                        <a:pt x="5" y="2"/>
                      </a:lnTo>
                      <a:lnTo>
                        <a:pt x="5" y="2"/>
                      </a:lnTo>
                      <a:lnTo>
                        <a:pt x="5" y="2"/>
                      </a:lnTo>
                      <a:lnTo>
                        <a:pt x="5" y="2"/>
                      </a:lnTo>
                      <a:lnTo>
                        <a:pt x="5" y="1"/>
                      </a:lnTo>
                      <a:lnTo>
                        <a:pt x="5" y="1"/>
                      </a:lnTo>
                      <a:lnTo>
                        <a:pt x="5" y="1"/>
                      </a:lnTo>
                      <a:lnTo>
                        <a:pt x="4" y="1"/>
                      </a:lnTo>
                      <a:lnTo>
                        <a:pt x="4" y="0"/>
                      </a:lnTo>
                      <a:lnTo>
                        <a:pt x="3" y="1"/>
                      </a:lnTo>
                      <a:lnTo>
                        <a:pt x="2" y="1"/>
                      </a:lnTo>
                      <a:lnTo>
                        <a:pt x="2" y="1"/>
                      </a:lnTo>
                      <a:lnTo>
                        <a:pt x="1" y="1"/>
                      </a:lnTo>
                      <a:lnTo>
                        <a:pt x="1" y="2"/>
                      </a:lnTo>
                      <a:lnTo>
                        <a:pt x="1" y="2"/>
                      </a:lnTo>
                      <a:lnTo>
                        <a:pt x="1" y="2"/>
                      </a:lnTo>
                      <a:lnTo>
                        <a:pt x="1" y="3"/>
                      </a:lnTo>
                      <a:lnTo>
                        <a:pt x="2" y="5"/>
                      </a:lnTo>
                      <a:lnTo>
                        <a:pt x="2" y="6"/>
                      </a:lnTo>
                      <a:lnTo>
                        <a:pt x="1" y="6"/>
                      </a:lnTo>
                      <a:lnTo>
                        <a:pt x="1" y="7"/>
                      </a:lnTo>
                      <a:lnTo>
                        <a:pt x="0" y="7"/>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94" name="Freeform 1330">
                  <a:extLst>
                    <a:ext uri="{FF2B5EF4-FFF2-40B4-BE49-F238E27FC236}">
                      <a16:creationId xmlns:a16="http://schemas.microsoft.com/office/drawing/2014/main" id="{6049E168-B83F-43CA-BAD0-1A0DF2D7715F}"/>
                    </a:ext>
                  </a:extLst>
                </p:cNvPr>
                <p:cNvSpPr>
                  <a:spLocks/>
                </p:cNvSpPr>
                <p:nvPr/>
              </p:nvSpPr>
              <p:spPr bwMode="auto">
                <a:xfrm>
                  <a:off x="3265" y="1463"/>
                  <a:ext cx="5" cy="7"/>
                </a:xfrm>
                <a:custGeom>
                  <a:avLst/>
                  <a:gdLst>
                    <a:gd name="T0" fmla="*/ 0 w 5"/>
                    <a:gd name="T1" fmla="*/ 7 h 7"/>
                    <a:gd name="T2" fmla="*/ 0 w 5"/>
                    <a:gd name="T3" fmla="*/ 7 h 7"/>
                    <a:gd name="T4" fmla="*/ 1 w 5"/>
                    <a:gd name="T5" fmla="*/ 7 h 7"/>
                    <a:gd name="T6" fmla="*/ 1 w 5"/>
                    <a:gd name="T7" fmla="*/ 6 h 7"/>
                    <a:gd name="T8" fmla="*/ 2 w 5"/>
                    <a:gd name="T9" fmla="*/ 6 h 7"/>
                    <a:gd name="T10" fmla="*/ 2 w 5"/>
                    <a:gd name="T11" fmla="*/ 5 h 7"/>
                    <a:gd name="T12" fmla="*/ 2 w 5"/>
                    <a:gd name="T13" fmla="*/ 5 h 7"/>
                    <a:gd name="T14" fmla="*/ 2 w 5"/>
                    <a:gd name="T15" fmla="*/ 4 h 7"/>
                    <a:gd name="T16" fmla="*/ 2 w 5"/>
                    <a:gd name="T17" fmla="*/ 3 h 7"/>
                    <a:gd name="T18" fmla="*/ 2 w 5"/>
                    <a:gd name="T19" fmla="*/ 3 h 7"/>
                    <a:gd name="T20" fmla="*/ 1 w 5"/>
                    <a:gd name="T21" fmla="*/ 2 h 7"/>
                    <a:gd name="T22" fmla="*/ 2 w 5"/>
                    <a:gd name="T23" fmla="*/ 2 h 7"/>
                    <a:gd name="T24" fmla="*/ 2 w 5"/>
                    <a:gd name="T25" fmla="*/ 1 h 7"/>
                    <a:gd name="T26" fmla="*/ 3 w 5"/>
                    <a:gd name="T27" fmla="*/ 1 h 7"/>
                    <a:gd name="T28" fmla="*/ 3 w 5"/>
                    <a:gd name="T29" fmla="*/ 1 h 7"/>
                    <a:gd name="T30" fmla="*/ 4 w 5"/>
                    <a:gd name="T31" fmla="*/ 1 h 7"/>
                    <a:gd name="T32" fmla="*/ 4 w 5"/>
                    <a:gd name="T33" fmla="*/ 1 h 7"/>
                    <a:gd name="T34" fmla="*/ 5 w 5"/>
                    <a:gd name="T35" fmla="*/ 2 h 7"/>
                    <a:gd name="T36" fmla="*/ 5 w 5"/>
                    <a:gd name="T37" fmla="*/ 2 h 7"/>
                    <a:gd name="T38" fmla="*/ 5 w 5"/>
                    <a:gd name="T39" fmla="*/ 2 h 7"/>
                    <a:gd name="T40" fmla="*/ 5 w 5"/>
                    <a:gd name="T41" fmla="*/ 2 h 7"/>
                    <a:gd name="T42" fmla="*/ 5 w 5"/>
                    <a:gd name="T43" fmla="*/ 2 h 7"/>
                    <a:gd name="T44" fmla="*/ 5 w 5"/>
                    <a:gd name="T45" fmla="*/ 2 h 7"/>
                    <a:gd name="T46" fmla="*/ 5 w 5"/>
                    <a:gd name="T47" fmla="*/ 1 h 7"/>
                    <a:gd name="T48" fmla="*/ 5 w 5"/>
                    <a:gd name="T49" fmla="*/ 1 h 7"/>
                    <a:gd name="T50" fmla="*/ 5 w 5"/>
                    <a:gd name="T51" fmla="*/ 1 h 7"/>
                    <a:gd name="T52" fmla="*/ 4 w 5"/>
                    <a:gd name="T53" fmla="*/ 1 h 7"/>
                    <a:gd name="T54" fmla="*/ 4 w 5"/>
                    <a:gd name="T55" fmla="*/ 0 h 7"/>
                    <a:gd name="T56" fmla="*/ 3 w 5"/>
                    <a:gd name="T57" fmla="*/ 1 h 7"/>
                    <a:gd name="T58" fmla="*/ 2 w 5"/>
                    <a:gd name="T59" fmla="*/ 1 h 7"/>
                    <a:gd name="T60" fmla="*/ 2 w 5"/>
                    <a:gd name="T61" fmla="*/ 1 h 7"/>
                    <a:gd name="T62" fmla="*/ 1 w 5"/>
                    <a:gd name="T63" fmla="*/ 1 h 7"/>
                    <a:gd name="T64" fmla="*/ 1 w 5"/>
                    <a:gd name="T65" fmla="*/ 2 h 7"/>
                    <a:gd name="T66" fmla="*/ 1 w 5"/>
                    <a:gd name="T67" fmla="*/ 2 h 7"/>
                    <a:gd name="T68" fmla="*/ 1 w 5"/>
                    <a:gd name="T69" fmla="*/ 2 h 7"/>
                    <a:gd name="T70" fmla="*/ 1 w 5"/>
                    <a:gd name="T71" fmla="*/ 3 h 7"/>
                    <a:gd name="T72" fmla="*/ 2 w 5"/>
                    <a:gd name="T73" fmla="*/ 5 h 7"/>
                    <a:gd name="T74" fmla="*/ 2 w 5"/>
                    <a:gd name="T75" fmla="*/ 6 h 7"/>
                    <a:gd name="T76" fmla="*/ 1 w 5"/>
                    <a:gd name="T77" fmla="*/ 6 h 7"/>
                    <a:gd name="T78" fmla="*/ 1 w 5"/>
                    <a:gd name="T79" fmla="*/ 7 h 7"/>
                    <a:gd name="T80" fmla="*/ 0 w 5"/>
                    <a:gd name="T81" fmla="*/ 7 h 7"/>
                    <a:gd name="T82" fmla="*/ 0 w 5"/>
                    <a:gd name="T83" fmla="*/ 7 h 7"/>
                    <a:gd name="T84" fmla="*/ 0 w 5"/>
                    <a:gd name="T8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0" y="7"/>
                      </a:moveTo>
                      <a:lnTo>
                        <a:pt x="0" y="7"/>
                      </a:lnTo>
                      <a:lnTo>
                        <a:pt x="1" y="7"/>
                      </a:lnTo>
                      <a:lnTo>
                        <a:pt x="1" y="6"/>
                      </a:lnTo>
                      <a:lnTo>
                        <a:pt x="2" y="6"/>
                      </a:lnTo>
                      <a:lnTo>
                        <a:pt x="2" y="5"/>
                      </a:lnTo>
                      <a:lnTo>
                        <a:pt x="2" y="5"/>
                      </a:lnTo>
                      <a:lnTo>
                        <a:pt x="2" y="4"/>
                      </a:lnTo>
                      <a:lnTo>
                        <a:pt x="2" y="3"/>
                      </a:lnTo>
                      <a:lnTo>
                        <a:pt x="2" y="3"/>
                      </a:lnTo>
                      <a:lnTo>
                        <a:pt x="1" y="2"/>
                      </a:lnTo>
                      <a:lnTo>
                        <a:pt x="2" y="2"/>
                      </a:lnTo>
                      <a:lnTo>
                        <a:pt x="2" y="1"/>
                      </a:lnTo>
                      <a:lnTo>
                        <a:pt x="3" y="1"/>
                      </a:lnTo>
                      <a:lnTo>
                        <a:pt x="3" y="1"/>
                      </a:lnTo>
                      <a:lnTo>
                        <a:pt x="4" y="1"/>
                      </a:lnTo>
                      <a:lnTo>
                        <a:pt x="4" y="1"/>
                      </a:lnTo>
                      <a:lnTo>
                        <a:pt x="5" y="2"/>
                      </a:lnTo>
                      <a:lnTo>
                        <a:pt x="5" y="2"/>
                      </a:lnTo>
                      <a:lnTo>
                        <a:pt x="5" y="2"/>
                      </a:lnTo>
                      <a:lnTo>
                        <a:pt x="5" y="2"/>
                      </a:lnTo>
                      <a:lnTo>
                        <a:pt x="5" y="2"/>
                      </a:lnTo>
                      <a:lnTo>
                        <a:pt x="5" y="2"/>
                      </a:lnTo>
                      <a:lnTo>
                        <a:pt x="5" y="1"/>
                      </a:lnTo>
                      <a:lnTo>
                        <a:pt x="5" y="1"/>
                      </a:lnTo>
                      <a:lnTo>
                        <a:pt x="5" y="1"/>
                      </a:lnTo>
                      <a:lnTo>
                        <a:pt x="4" y="1"/>
                      </a:lnTo>
                      <a:lnTo>
                        <a:pt x="4" y="0"/>
                      </a:lnTo>
                      <a:lnTo>
                        <a:pt x="3" y="1"/>
                      </a:lnTo>
                      <a:lnTo>
                        <a:pt x="2" y="1"/>
                      </a:lnTo>
                      <a:lnTo>
                        <a:pt x="2" y="1"/>
                      </a:lnTo>
                      <a:lnTo>
                        <a:pt x="1" y="1"/>
                      </a:lnTo>
                      <a:lnTo>
                        <a:pt x="1" y="2"/>
                      </a:lnTo>
                      <a:lnTo>
                        <a:pt x="1" y="2"/>
                      </a:lnTo>
                      <a:lnTo>
                        <a:pt x="1" y="2"/>
                      </a:lnTo>
                      <a:lnTo>
                        <a:pt x="1" y="3"/>
                      </a:lnTo>
                      <a:lnTo>
                        <a:pt x="2" y="5"/>
                      </a:lnTo>
                      <a:lnTo>
                        <a:pt x="2" y="6"/>
                      </a:lnTo>
                      <a:lnTo>
                        <a:pt x="1" y="6"/>
                      </a:lnTo>
                      <a:lnTo>
                        <a:pt x="1" y="7"/>
                      </a:lnTo>
                      <a:lnTo>
                        <a:pt x="0" y="7"/>
                      </a:lnTo>
                      <a:lnTo>
                        <a:pt x="0" y="7"/>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95" name="Freeform 1331">
                  <a:extLst>
                    <a:ext uri="{FF2B5EF4-FFF2-40B4-BE49-F238E27FC236}">
                      <a16:creationId xmlns:a16="http://schemas.microsoft.com/office/drawing/2014/main" id="{183104DA-3B5A-4712-B752-B4AF4C74F45A}"/>
                    </a:ext>
                  </a:extLst>
                </p:cNvPr>
                <p:cNvSpPr>
                  <a:spLocks/>
                </p:cNvSpPr>
                <p:nvPr/>
              </p:nvSpPr>
              <p:spPr bwMode="auto">
                <a:xfrm>
                  <a:off x="3267" y="1465"/>
                  <a:ext cx="2" cy="1"/>
                </a:xfrm>
                <a:custGeom>
                  <a:avLst/>
                  <a:gdLst>
                    <a:gd name="T0" fmla="*/ 0 w 2"/>
                    <a:gd name="T1" fmla="*/ 1 h 1"/>
                    <a:gd name="T2" fmla="*/ 0 w 2"/>
                    <a:gd name="T3" fmla="*/ 1 h 1"/>
                    <a:gd name="T4" fmla="*/ 0 w 2"/>
                    <a:gd name="T5" fmla="*/ 1 h 1"/>
                    <a:gd name="T6" fmla="*/ 0 w 2"/>
                    <a:gd name="T7" fmla="*/ 1 h 1"/>
                    <a:gd name="T8" fmla="*/ 0 w 2"/>
                    <a:gd name="T9" fmla="*/ 0 h 1"/>
                    <a:gd name="T10" fmla="*/ 0 w 2"/>
                    <a:gd name="T11" fmla="*/ 0 h 1"/>
                    <a:gd name="T12" fmla="*/ 1 w 2"/>
                    <a:gd name="T13" fmla="*/ 0 h 1"/>
                    <a:gd name="T14" fmla="*/ 1 w 2"/>
                    <a:gd name="T15" fmla="*/ 0 h 1"/>
                    <a:gd name="T16" fmla="*/ 2 w 2"/>
                    <a:gd name="T17" fmla="*/ 0 h 1"/>
                    <a:gd name="T18" fmla="*/ 2 w 2"/>
                    <a:gd name="T19" fmla="*/ 1 h 1"/>
                    <a:gd name="T20" fmla="*/ 2 w 2"/>
                    <a:gd name="T21" fmla="*/ 1 h 1"/>
                    <a:gd name="T22" fmla="*/ 2 w 2"/>
                    <a:gd name="T23" fmla="*/ 1 h 1"/>
                    <a:gd name="T24" fmla="*/ 2 w 2"/>
                    <a:gd name="T25" fmla="*/ 1 h 1"/>
                    <a:gd name="T26" fmla="*/ 2 w 2"/>
                    <a:gd name="T27" fmla="*/ 0 h 1"/>
                    <a:gd name="T28" fmla="*/ 2 w 2"/>
                    <a:gd name="T29" fmla="*/ 0 h 1"/>
                    <a:gd name="T30" fmla="*/ 1 w 2"/>
                    <a:gd name="T31" fmla="*/ 0 h 1"/>
                    <a:gd name="T32" fmla="*/ 0 w 2"/>
                    <a:gd name="T33" fmla="*/ 0 h 1"/>
                    <a:gd name="T34" fmla="*/ 0 w 2"/>
                    <a:gd name="T35" fmla="*/ 0 h 1"/>
                    <a:gd name="T36" fmla="*/ 0 w 2"/>
                    <a:gd name="T37" fmla="*/ 0 h 1"/>
                    <a:gd name="T38" fmla="*/ 0 w 2"/>
                    <a:gd name="T39" fmla="*/ 1 h 1"/>
                    <a:gd name="T40" fmla="*/ 0 w 2"/>
                    <a:gd name="T41" fmla="*/ 1 h 1"/>
                    <a:gd name="T42" fmla="*/ 0 w 2"/>
                    <a:gd name="T43" fmla="*/ 1 h 1"/>
                    <a:gd name="T44" fmla="*/ 0 w 2"/>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 h="1">
                      <a:moveTo>
                        <a:pt x="0" y="1"/>
                      </a:moveTo>
                      <a:lnTo>
                        <a:pt x="0" y="1"/>
                      </a:lnTo>
                      <a:lnTo>
                        <a:pt x="0" y="1"/>
                      </a:lnTo>
                      <a:lnTo>
                        <a:pt x="0" y="1"/>
                      </a:lnTo>
                      <a:lnTo>
                        <a:pt x="0" y="0"/>
                      </a:lnTo>
                      <a:lnTo>
                        <a:pt x="0" y="0"/>
                      </a:lnTo>
                      <a:lnTo>
                        <a:pt x="1" y="0"/>
                      </a:lnTo>
                      <a:lnTo>
                        <a:pt x="1" y="0"/>
                      </a:lnTo>
                      <a:lnTo>
                        <a:pt x="2" y="0"/>
                      </a:lnTo>
                      <a:lnTo>
                        <a:pt x="2" y="1"/>
                      </a:lnTo>
                      <a:lnTo>
                        <a:pt x="2" y="1"/>
                      </a:lnTo>
                      <a:lnTo>
                        <a:pt x="2" y="1"/>
                      </a:lnTo>
                      <a:lnTo>
                        <a:pt x="2" y="1"/>
                      </a:lnTo>
                      <a:lnTo>
                        <a:pt x="2" y="0"/>
                      </a:lnTo>
                      <a:lnTo>
                        <a:pt x="2" y="0"/>
                      </a:lnTo>
                      <a:lnTo>
                        <a:pt x="1" y="0"/>
                      </a:lnTo>
                      <a:lnTo>
                        <a:pt x="0" y="0"/>
                      </a:lnTo>
                      <a:lnTo>
                        <a:pt x="0" y="0"/>
                      </a:lnTo>
                      <a:lnTo>
                        <a:pt x="0" y="0"/>
                      </a:lnTo>
                      <a:lnTo>
                        <a:pt x="0" y="1"/>
                      </a:lnTo>
                      <a:lnTo>
                        <a:pt x="0" y="1"/>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96" name="Freeform 1332">
                  <a:extLst>
                    <a:ext uri="{FF2B5EF4-FFF2-40B4-BE49-F238E27FC236}">
                      <a16:creationId xmlns:a16="http://schemas.microsoft.com/office/drawing/2014/main" id="{F134A8FE-F87B-4E7D-A937-2F365E1AB098}"/>
                    </a:ext>
                  </a:extLst>
                </p:cNvPr>
                <p:cNvSpPr>
                  <a:spLocks/>
                </p:cNvSpPr>
                <p:nvPr/>
              </p:nvSpPr>
              <p:spPr bwMode="auto">
                <a:xfrm>
                  <a:off x="3267" y="1465"/>
                  <a:ext cx="2" cy="1"/>
                </a:xfrm>
                <a:custGeom>
                  <a:avLst/>
                  <a:gdLst>
                    <a:gd name="T0" fmla="*/ 0 w 2"/>
                    <a:gd name="T1" fmla="*/ 1 h 1"/>
                    <a:gd name="T2" fmla="*/ 0 w 2"/>
                    <a:gd name="T3" fmla="*/ 1 h 1"/>
                    <a:gd name="T4" fmla="*/ 0 w 2"/>
                    <a:gd name="T5" fmla="*/ 1 h 1"/>
                    <a:gd name="T6" fmla="*/ 0 w 2"/>
                    <a:gd name="T7" fmla="*/ 1 h 1"/>
                    <a:gd name="T8" fmla="*/ 0 w 2"/>
                    <a:gd name="T9" fmla="*/ 0 h 1"/>
                    <a:gd name="T10" fmla="*/ 0 w 2"/>
                    <a:gd name="T11" fmla="*/ 0 h 1"/>
                    <a:gd name="T12" fmla="*/ 1 w 2"/>
                    <a:gd name="T13" fmla="*/ 0 h 1"/>
                    <a:gd name="T14" fmla="*/ 1 w 2"/>
                    <a:gd name="T15" fmla="*/ 0 h 1"/>
                    <a:gd name="T16" fmla="*/ 2 w 2"/>
                    <a:gd name="T17" fmla="*/ 0 h 1"/>
                    <a:gd name="T18" fmla="*/ 2 w 2"/>
                    <a:gd name="T19" fmla="*/ 1 h 1"/>
                    <a:gd name="T20" fmla="*/ 2 w 2"/>
                    <a:gd name="T21" fmla="*/ 1 h 1"/>
                    <a:gd name="T22" fmla="*/ 2 w 2"/>
                    <a:gd name="T23" fmla="*/ 1 h 1"/>
                    <a:gd name="T24" fmla="*/ 2 w 2"/>
                    <a:gd name="T25" fmla="*/ 1 h 1"/>
                    <a:gd name="T26" fmla="*/ 2 w 2"/>
                    <a:gd name="T27" fmla="*/ 0 h 1"/>
                    <a:gd name="T28" fmla="*/ 2 w 2"/>
                    <a:gd name="T29" fmla="*/ 0 h 1"/>
                    <a:gd name="T30" fmla="*/ 1 w 2"/>
                    <a:gd name="T31" fmla="*/ 0 h 1"/>
                    <a:gd name="T32" fmla="*/ 0 w 2"/>
                    <a:gd name="T33" fmla="*/ 0 h 1"/>
                    <a:gd name="T34" fmla="*/ 0 w 2"/>
                    <a:gd name="T35" fmla="*/ 0 h 1"/>
                    <a:gd name="T36" fmla="*/ 0 w 2"/>
                    <a:gd name="T37" fmla="*/ 0 h 1"/>
                    <a:gd name="T38" fmla="*/ 0 w 2"/>
                    <a:gd name="T39" fmla="*/ 1 h 1"/>
                    <a:gd name="T40" fmla="*/ 0 w 2"/>
                    <a:gd name="T41" fmla="*/ 1 h 1"/>
                    <a:gd name="T42" fmla="*/ 0 w 2"/>
                    <a:gd name="T43" fmla="*/ 1 h 1"/>
                    <a:gd name="T44" fmla="*/ 0 w 2"/>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 h="1">
                      <a:moveTo>
                        <a:pt x="0" y="1"/>
                      </a:moveTo>
                      <a:lnTo>
                        <a:pt x="0" y="1"/>
                      </a:lnTo>
                      <a:lnTo>
                        <a:pt x="0" y="1"/>
                      </a:lnTo>
                      <a:lnTo>
                        <a:pt x="0" y="1"/>
                      </a:lnTo>
                      <a:lnTo>
                        <a:pt x="0" y="0"/>
                      </a:lnTo>
                      <a:lnTo>
                        <a:pt x="0" y="0"/>
                      </a:lnTo>
                      <a:lnTo>
                        <a:pt x="1" y="0"/>
                      </a:lnTo>
                      <a:lnTo>
                        <a:pt x="1" y="0"/>
                      </a:lnTo>
                      <a:lnTo>
                        <a:pt x="2" y="0"/>
                      </a:lnTo>
                      <a:lnTo>
                        <a:pt x="2" y="1"/>
                      </a:lnTo>
                      <a:lnTo>
                        <a:pt x="2" y="1"/>
                      </a:lnTo>
                      <a:lnTo>
                        <a:pt x="2" y="1"/>
                      </a:lnTo>
                      <a:lnTo>
                        <a:pt x="2" y="1"/>
                      </a:lnTo>
                      <a:lnTo>
                        <a:pt x="2" y="0"/>
                      </a:lnTo>
                      <a:lnTo>
                        <a:pt x="2" y="0"/>
                      </a:lnTo>
                      <a:lnTo>
                        <a:pt x="1" y="0"/>
                      </a:lnTo>
                      <a:lnTo>
                        <a:pt x="0" y="0"/>
                      </a:lnTo>
                      <a:lnTo>
                        <a:pt x="0" y="0"/>
                      </a:lnTo>
                      <a:lnTo>
                        <a:pt x="0" y="0"/>
                      </a:lnTo>
                      <a:lnTo>
                        <a:pt x="0" y="1"/>
                      </a:lnTo>
                      <a:lnTo>
                        <a:pt x="0" y="1"/>
                      </a:lnTo>
                      <a:lnTo>
                        <a:pt x="0" y="1"/>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97" name="Freeform 1333">
                  <a:extLst>
                    <a:ext uri="{FF2B5EF4-FFF2-40B4-BE49-F238E27FC236}">
                      <a16:creationId xmlns:a16="http://schemas.microsoft.com/office/drawing/2014/main" id="{60575079-72C3-4798-A0FE-13CB32824646}"/>
                    </a:ext>
                  </a:extLst>
                </p:cNvPr>
                <p:cNvSpPr>
                  <a:spLocks/>
                </p:cNvSpPr>
                <p:nvPr/>
              </p:nvSpPr>
              <p:spPr bwMode="auto">
                <a:xfrm>
                  <a:off x="3265" y="1467"/>
                  <a:ext cx="21" cy="7"/>
                </a:xfrm>
                <a:custGeom>
                  <a:avLst/>
                  <a:gdLst>
                    <a:gd name="T0" fmla="*/ 0 w 21"/>
                    <a:gd name="T1" fmla="*/ 4 h 7"/>
                    <a:gd name="T2" fmla="*/ 0 w 21"/>
                    <a:gd name="T3" fmla="*/ 5 h 7"/>
                    <a:gd name="T4" fmla="*/ 1 w 21"/>
                    <a:gd name="T5" fmla="*/ 5 h 7"/>
                    <a:gd name="T6" fmla="*/ 2 w 21"/>
                    <a:gd name="T7" fmla="*/ 5 h 7"/>
                    <a:gd name="T8" fmla="*/ 3 w 21"/>
                    <a:gd name="T9" fmla="*/ 5 h 7"/>
                    <a:gd name="T10" fmla="*/ 4 w 21"/>
                    <a:gd name="T11" fmla="*/ 3 h 7"/>
                    <a:gd name="T12" fmla="*/ 7 w 21"/>
                    <a:gd name="T13" fmla="*/ 2 h 7"/>
                    <a:gd name="T14" fmla="*/ 8 w 21"/>
                    <a:gd name="T15" fmla="*/ 1 h 7"/>
                    <a:gd name="T16" fmla="*/ 10 w 21"/>
                    <a:gd name="T17" fmla="*/ 1 h 7"/>
                    <a:gd name="T18" fmla="*/ 11 w 21"/>
                    <a:gd name="T19" fmla="*/ 2 h 7"/>
                    <a:gd name="T20" fmla="*/ 11 w 21"/>
                    <a:gd name="T21" fmla="*/ 3 h 7"/>
                    <a:gd name="T22" fmla="*/ 11 w 21"/>
                    <a:gd name="T23" fmla="*/ 4 h 7"/>
                    <a:gd name="T24" fmla="*/ 13 w 21"/>
                    <a:gd name="T25" fmla="*/ 5 h 7"/>
                    <a:gd name="T26" fmla="*/ 13 w 21"/>
                    <a:gd name="T27" fmla="*/ 6 h 7"/>
                    <a:gd name="T28" fmla="*/ 15 w 21"/>
                    <a:gd name="T29" fmla="*/ 6 h 7"/>
                    <a:gd name="T30" fmla="*/ 17 w 21"/>
                    <a:gd name="T31" fmla="*/ 7 h 7"/>
                    <a:gd name="T32" fmla="*/ 19 w 21"/>
                    <a:gd name="T33" fmla="*/ 6 h 7"/>
                    <a:gd name="T34" fmla="*/ 21 w 21"/>
                    <a:gd name="T35" fmla="*/ 5 h 7"/>
                    <a:gd name="T36" fmla="*/ 21 w 21"/>
                    <a:gd name="T37" fmla="*/ 4 h 7"/>
                    <a:gd name="T38" fmla="*/ 20 w 21"/>
                    <a:gd name="T39" fmla="*/ 3 h 7"/>
                    <a:gd name="T40" fmla="*/ 19 w 21"/>
                    <a:gd name="T41" fmla="*/ 1 h 7"/>
                    <a:gd name="T42" fmla="*/ 18 w 21"/>
                    <a:gd name="T43" fmla="*/ 1 h 7"/>
                    <a:gd name="T44" fmla="*/ 18 w 21"/>
                    <a:gd name="T45" fmla="*/ 2 h 7"/>
                    <a:gd name="T46" fmla="*/ 18 w 21"/>
                    <a:gd name="T47" fmla="*/ 2 h 7"/>
                    <a:gd name="T48" fmla="*/ 18 w 21"/>
                    <a:gd name="T49" fmla="*/ 2 h 7"/>
                    <a:gd name="T50" fmla="*/ 18 w 21"/>
                    <a:gd name="T51" fmla="*/ 2 h 7"/>
                    <a:gd name="T52" fmla="*/ 19 w 21"/>
                    <a:gd name="T53" fmla="*/ 2 h 7"/>
                    <a:gd name="T54" fmla="*/ 20 w 21"/>
                    <a:gd name="T55" fmla="*/ 2 h 7"/>
                    <a:gd name="T56" fmla="*/ 20 w 21"/>
                    <a:gd name="T57" fmla="*/ 3 h 7"/>
                    <a:gd name="T58" fmla="*/ 20 w 21"/>
                    <a:gd name="T59" fmla="*/ 4 h 7"/>
                    <a:gd name="T60" fmla="*/ 20 w 21"/>
                    <a:gd name="T61" fmla="*/ 5 h 7"/>
                    <a:gd name="T62" fmla="*/ 18 w 21"/>
                    <a:gd name="T63" fmla="*/ 6 h 7"/>
                    <a:gd name="T64" fmla="*/ 17 w 21"/>
                    <a:gd name="T65" fmla="*/ 6 h 7"/>
                    <a:gd name="T66" fmla="*/ 14 w 21"/>
                    <a:gd name="T67" fmla="*/ 6 h 7"/>
                    <a:gd name="T68" fmla="*/ 13 w 21"/>
                    <a:gd name="T69" fmla="*/ 5 h 7"/>
                    <a:gd name="T70" fmla="*/ 12 w 21"/>
                    <a:gd name="T71" fmla="*/ 5 h 7"/>
                    <a:gd name="T72" fmla="*/ 12 w 21"/>
                    <a:gd name="T73" fmla="*/ 3 h 7"/>
                    <a:gd name="T74" fmla="*/ 12 w 21"/>
                    <a:gd name="T75" fmla="*/ 2 h 7"/>
                    <a:gd name="T76" fmla="*/ 11 w 21"/>
                    <a:gd name="T77" fmla="*/ 1 h 7"/>
                    <a:gd name="T78" fmla="*/ 10 w 21"/>
                    <a:gd name="T79" fmla="*/ 0 h 7"/>
                    <a:gd name="T80" fmla="*/ 8 w 21"/>
                    <a:gd name="T81" fmla="*/ 1 h 7"/>
                    <a:gd name="T82" fmla="*/ 7 w 21"/>
                    <a:gd name="T83" fmla="*/ 1 h 7"/>
                    <a:gd name="T84" fmla="*/ 5 w 21"/>
                    <a:gd name="T85" fmla="*/ 2 h 7"/>
                    <a:gd name="T86" fmla="*/ 4 w 21"/>
                    <a:gd name="T87" fmla="*/ 3 h 7"/>
                    <a:gd name="T88" fmla="*/ 3 w 21"/>
                    <a:gd name="T89" fmla="*/ 4 h 7"/>
                    <a:gd name="T90" fmla="*/ 3 w 21"/>
                    <a:gd name="T91" fmla="*/ 5 h 7"/>
                    <a:gd name="T92" fmla="*/ 2 w 21"/>
                    <a:gd name="T93" fmla="*/ 5 h 7"/>
                    <a:gd name="T94" fmla="*/ 0 w 21"/>
                    <a:gd name="T95" fmla="*/ 4 h 7"/>
                    <a:gd name="T96" fmla="*/ 0 w 21"/>
                    <a:gd name="T9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7">
                      <a:moveTo>
                        <a:pt x="0" y="4"/>
                      </a:moveTo>
                      <a:lnTo>
                        <a:pt x="0" y="4"/>
                      </a:lnTo>
                      <a:lnTo>
                        <a:pt x="0" y="4"/>
                      </a:lnTo>
                      <a:lnTo>
                        <a:pt x="0" y="5"/>
                      </a:lnTo>
                      <a:lnTo>
                        <a:pt x="1" y="5"/>
                      </a:lnTo>
                      <a:lnTo>
                        <a:pt x="1" y="5"/>
                      </a:lnTo>
                      <a:lnTo>
                        <a:pt x="1" y="5"/>
                      </a:lnTo>
                      <a:lnTo>
                        <a:pt x="2" y="5"/>
                      </a:lnTo>
                      <a:lnTo>
                        <a:pt x="2" y="5"/>
                      </a:lnTo>
                      <a:lnTo>
                        <a:pt x="3" y="5"/>
                      </a:lnTo>
                      <a:lnTo>
                        <a:pt x="4" y="3"/>
                      </a:lnTo>
                      <a:lnTo>
                        <a:pt x="4" y="3"/>
                      </a:lnTo>
                      <a:lnTo>
                        <a:pt x="6" y="2"/>
                      </a:lnTo>
                      <a:lnTo>
                        <a:pt x="7" y="2"/>
                      </a:lnTo>
                      <a:lnTo>
                        <a:pt x="8" y="1"/>
                      </a:lnTo>
                      <a:lnTo>
                        <a:pt x="8" y="1"/>
                      </a:lnTo>
                      <a:lnTo>
                        <a:pt x="9" y="1"/>
                      </a:lnTo>
                      <a:lnTo>
                        <a:pt x="10" y="1"/>
                      </a:lnTo>
                      <a:lnTo>
                        <a:pt x="11" y="1"/>
                      </a:lnTo>
                      <a:lnTo>
                        <a:pt x="11" y="2"/>
                      </a:lnTo>
                      <a:lnTo>
                        <a:pt x="11" y="2"/>
                      </a:lnTo>
                      <a:lnTo>
                        <a:pt x="11" y="3"/>
                      </a:lnTo>
                      <a:lnTo>
                        <a:pt x="11" y="3"/>
                      </a:lnTo>
                      <a:lnTo>
                        <a:pt x="11" y="4"/>
                      </a:lnTo>
                      <a:lnTo>
                        <a:pt x="12" y="5"/>
                      </a:lnTo>
                      <a:lnTo>
                        <a:pt x="13" y="5"/>
                      </a:lnTo>
                      <a:lnTo>
                        <a:pt x="13" y="6"/>
                      </a:lnTo>
                      <a:lnTo>
                        <a:pt x="13" y="6"/>
                      </a:lnTo>
                      <a:lnTo>
                        <a:pt x="14" y="6"/>
                      </a:lnTo>
                      <a:lnTo>
                        <a:pt x="15" y="6"/>
                      </a:lnTo>
                      <a:lnTo>
                        <a:pt x="16" y="7"/>
                      </a:lnTo>
                      <a:lnTo>
                        <a:pt x="17" y="7"/>
                      </a:lnTo>
                      <a:lnTo>
                        <a:pt x="18" y="6"/>
                      </a:lnTo>
                      <a:lnTo>
                        <a:pt x="19" y="6"/>
                      </a:lnTo>
                      <a:lnTo>
                        <a:pt x="20" y="5"/>
                      </a:lnTo>
                      <a:lnTo>
                        <a:pt x="21" y="5"/>
                      </a:lnTo>
                      <a:lnTo>
                        <a:pt x="21" y="5"/>
                      </a:lnTo>
                      <a:lnTo>
                        <a:pt x="21" y="4"/>
                      </a:lnTo>
                      <a:lnTo>
                        <a:pt x="21" y="3"/>
                      </a:lnTo>
                      <a:lnTo>
                        <a:pt x="20" y="3"/>
                      </a:lnTo>
                      <a:lnTo>
                        <a:pt x="20" y="2"/>
                      </a:lnTo>
                      <a:lnTo>
                        <a:pt x="19" y="1"/>
                      </a:lnTo>
                      <a:lnTo>
                        <a:pt x="19" y="1"/>
                      </a:lnTo>
                      <a:lnTo>
                        <a:pt x="18" y="1"/>
                      </a:lnTo>
                      <a:lnTo>
                        <a:pt x="18" y="2"/>
                      </a:lnTo>
                      <a:lnTo>
                        <a:pt x="18" y="2"/>
                      </a:lnTo>
                      <a:lnTo>
                        <a:pt x="18" y="2"/>
                      </a:lnTo>
                      <a:lnTo>
                        <a:pt x="18" y="2"/>
                      </a:lnTo>
                      <a:lnTo>
                        <a:pt x="18" y="2"/>
                      </a:lnTo>
                      <a:lnTo>
                        <a:pt x="18" y="2"/>
                      </a:lnTo>
                      <a:lnTo>
                        <a:pt x="18" y="2"/>
                      </a:lnTo>
                      <a:lnTo>
                        <a:pt x="18" y="2"/>
                      </a:lnTo>
                      <a:lnTo>
                        <a:pt x="19" y="2"/>
                      </a:lnTo>
                      <a:lnTo>
                        <a:pt x="19" y="2"/>
                      </a:lnTo>
                      <a:lnTo>
                        <a:pt x="20" y="2"/>
                      </a:lnTo>
                      <a:lnTo>
                        <a:pt x="20" y="2"/>
                      </a:lnTo>
                      <a:lnTo>
                        <a:pt x="20" y="3"/>
                      </a:lnTo>
                      <a:lnTo>
                        <a:pt x="20" y="3"/>
                      </a:lnTo>
                      <a:lnTo>
                        <a:pt x="20" y="4"/>
                      </a:lnTo>
                      <a:lnTo>
                        <a:pt x="20" y="4"/>
                      </a:lnTo>
                      <a:lnTo>
                        <a:pt x="20" y="5"/>
                      </a:lnTo>
                      <a:lnTo>
                        <a:pt x="20" y="5"/>
                      </a:lnTo>
                      <a:lnTo>
                        <a:pt x="18" y="6"/>
                      </a:lnTo>
                      <a:lnTo>
                        <a:pt x="18" y="6"/>
                      </a:lnTo>
                      <a:lnTo>
                        <a:pt x="18" y="6"/>
                      </a:lnTo>
                      <a:lnTo>
                        <a:pt x="17" y="6"/>
                      </a:lnTo>
                      <a:lnTo>
                        <a:pt x="16" y="6"/>
                      </a:lnTo>
                      <a:lnTo>
                        <a:pt x="14" y="6"/>
                      </a:lnTo>
                      <a:lnTo>
                        <a:pt x="13" y="5"/>
                      </a:lnTo>
                      <a:lnTo>
                        <a:pt x="13" y="5"/>
                      </a:lnTo>
                      <a:lnTo>
                        <a:pt x="12" y="5"/>
                      </a:lnTo>
                      <a:lnTo>
                        <a:pt x="12" y="5"/>
                      </a:lnTo>
                      <a:lnTo>
                        <a:pt x="12" y="4"/>
                      </a:lnTo>
                      <a:lnTo>
                        <a:pt x="12" y="3"/>
                      </a:lnTo>
                      <a:lnTo>
                        <a:pt x="12" y="2"/>
                      </a:lnTo>
                      <a:lnTo>
                        <a:pt x="12" y="2"/>
                      </a:lnTo>
                      <a:lnTo>
                        <a:pt x="12" y="1"/>
                      </a:lnTo>
                      <a:lnTo>
                        <a:pt x="11" y="1"/>
                      </a:lnTo>
                      <a:lnTo>
                        <a:pt x="11" y="1"/>
                      </a:lnTo>
                      <a:lnTo>
                        <a:pt x="10" y="0"/>
                      </a:lnTo>
                      <a:lnTo>
                        <a:pt x="9" y="0"/>
                      </a:lnTo>
                      <a:lnTo>
                        <a:pt x="8" y="1"/>
                      </a:lnTo>
                      <a:lnTo>
                        <a:pt x="7" y="1"/>
                      </a:lnTo>
                      <a:lnTo>
                        <a:pt x="7" y="1"/>
                      </a:lnTo>
                      <a:lnTo>
                        <a:pt x="6" y="1"/>
                      </a:lnTo>
                      <a:lnTo>
                        <a:pt x="5" y="2"/>
                      </a:lnTo>
                      <a:lnTo>
                        <a:pt x="4" y="3"/>
                      </a:lnTo>
                      <a:lnTo>
                        <a:pt x="4" y="3"/>
                      </a:lnTo>
                      <a:lnTo>
                        <a:pt x="4" y="4"/>
                      </a:lnTo>
                      <a:lnTo>
                        <a:pt x="3" y="4"/>
                      </a:lnTo>
                      <a:lnTo>
                        <a:pt x="3" y="4"/>
                      </a:lnTo>
                      <a:lnTo>
                        <a:pt x="3" y="5"/>
                      </a:lnTo>
                      <a:lnTo>
                        <a:pt x="2" y="5"/>
                      </a:lnTo>
                      <a:lnTo>
                        <a:pt x="2" y="5"/>
                      </a:lnTo>
                      <a:lnTo>
                        <a:pt x="1" y="5"/>
                      </a:lnTo>
                      <a:lnTo>
                        <a:pt x="0" y="4"/>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98" name="Freeform 1334">
                  <a:extLst>
                    <a:ext uri="{FF2B5EF4-FFF2-40B4-BE49-F238E27FC236}">
                      <a16:creationId xmlns:a16="http://schemas.microsoft.com/office/drawing/2014/main" id="{69A8F2B9-1CA7-4A3F-B01C-A5083EFF4F79}"/>
                    </a:ext>
                  </a:extLst>
                </p:cNvPr>
                <p:cNvSpPr>
                  <a:spLocks/>
                </p:cNvSpPr>
                <p:nvPr/>
              </p:nvSpPr>
              <p:spPr bwMode="auto">
                <a:xfrm>
                  <a:off x="3265" y="1467"/>
                  <a:ext cx="21" cy="7"/>
                </a:xfrm>
                <a:custGeom>
                  <a:avLst/>
                  <a:gdLst>
                    <a:gd name="T0" fmla="*/ 0 w 21"/>
                    <a:gd name="T1" fmla="*/ 4 h 7"/>
                    <a:gd name="T2" fmla="*/ 0 w 21"/>
                    <a:gd name="T3" fmla="*/ 5 h 7"/>
                    <a:gd name="T4" fmla="*/ 1 w 21"/>
                    <a:gd name="T5" fmla="*/ 5 h 7"/>
                    <a:gd name="T6" fmla="*/ 2 w 21"/>
                    <a:gd name="T7" fmla="*/ 5 h 7"/>
                    <a:gd name="T8" fmla="*/ 3 w 21"/>
                    <a:gd name="T9" fmla="*/ 5 h 7"/>
                    <a:gd name="T10" fmla="*/ 4 w 21"/>
                    <a:gd name="T11" fmla="*/ 3 h 7"/>
                    <a:gd name="T12" fmla="*/ 7 w 21"/>
                    <a:gd name="T13" fmla="*/ 2 h 7"/>
                    <a:gd name="T14" fmla="*/ 8 w 21"/>
                    <a:gd name="T15" fmla="*/ 1 h 7"/>
                    <a:gd name="T16" fmla="*/ 10 w 21"/>
                    <a:gd name="T17" fmla="*/ 1 h 7"/>
                    <a:gd name="T18" fmla="*/ 11 w 21"/>
                    <a:gd name="T19" fmla="*/ 2 h 7"/>
                    <a:gd name="T20" fmla="*/ 11 w 21"/>
                    <a:gd name="T21" fmla="*/ 3 h 7"/>
                    <a:gd name="T22" fmla="*/ 11 w 21"/>
                    <a:gd name="T23" fmla="*/ 4 h 7"/>
                    <a:gd name="T24" fmla="*/ 13 w 21"/>
                    <a:gd name="T25" fmla="*/ 5 h 7"/>
                    <a:gd name="T26" fmla="*/ 13 w 21"/>
                    <a:gd name="T27" fmla="*/ 6 h 7"/>
                    <a:gd name="T28" fmla="*/ 15 w 21"/>
                    <a:gd name="T29" fmla="*/ 6 h 7"/>
                    <a:gd name="T30" fmla="*/ 17 w 21"/>
                    <a:gd name="T31" fmla="*/ 7 h 7"/>
                    <a:gd name="T32" fmla="*/ 19 w 21"/>
                    <a:gd name="T33" fmla="*/ 6 h 7"/>
                    <a:gd name="T34" fmla="*/ 21 w 21"/>
                    <a:gd name="T35" fmla="*/ 5 h 7"/>
                    <a:gd name="T36" fmla="*/ 21 w 21"/>
                    <a:gd name="T37" fmla="*/ 4 h 7"/>
                    <a:gd name="T38" fmla="*/ 20 w 21"/>
                    <a:gd name="T39" fmla="*/ 3 h 7"/>
                    <a:gd name="T40" fmla="*/ 19 w 21"/>
                    <a:gd name="T41" fmla="*/ 1 h 7"/>
                    <a:gd name="T42" fmla="*/ 18 w 21"/>
                    <a:gd name="T43" fmla="*/ 1 h 7"/>
                    <a:gd name="T44" fmla="*/ 18 w 21"/>
                    <a:gd name="T45" fmla="*/ 2 h 7"/>
                    <a:gd name="T46" fmla="*/ 18 w 21"/>
                    <a:gd name="T47" fmla="*/ 2 h 7"/>
                    <a:gd name="T48" fmla="*/ 18 w 21"/>
                    <a:gd name="T49" fmla="*/ 2 h 7"/>
                    <a:gd name="T50" fmla="*/ 18 w 21"/>
                    <a:gd name="T51" fmla="*/ 2 h 7"/>
                    <a:gd name="T52" fmla="*/ 19 w 21"/>
                    <a:gd name="T53" fmla="*/ 2 h 7"/>
                    <a:gd name="T54" fmla="*/ 20 w 21"/>
                    <a:gd name="T55" fmla="*/ 2 h 7"/>
                    <a:gd name="T56" fmla="*/ 20 w 21"/>
                    <a:gd name="T57" fmla="*/ 3 h 7"/>
                    <a:gd name="T58" fmla="*/ 20 w 21"/>
                    <a:gd name="T59" fmla="*/ 4 h 7"/>
                    <a:gd name="T60" fmla="*/ 20 w 21"/>
                    <a:gd name="T61" fmla="*/ 5 h 7"/>
                    <a:gd name="T62" fmla="*/ 18 w 21"/>
                    <a:gd name="T63" fmla="*/ 6 h 7"/>
                    <a:gd name="T64" fmla="*/ 17 w 21"/>
                    <a:gd name="T65" fmla="*/ 6 h 7"/>
                    <a:gd name="T66" fmla="*/ 14 w 21"/>
                    <a:gd name="T67" fmla="*/ 6 h 7"/>
                    <a:gd name="T68" fmla="*/ 13 w 21"/>
                    <a:gd name="T69" fmla="*/ 5 h 7"/>
                    <a:gd name="T70" fmla="*/ 12 w 21"/>
                    <a:gd name="T71" fmla="*/ 5 h 7"/>
                    <a:gd name="T72" fmla="*/ 12 w 21"/>
                    <a:gd name="T73" fmla="*/ 3 h 7"/>
                    <a:gd name="T74" fmla="*/ 12 w 21"/>
                    <a:gd name="T75" fmla="*/ 2 h 7"/>
                    <a:gd name="T76" fmla="*/ 11 w 21"/>
                    <a:gd name="T77" fmla="*/ 1 h 7"/>
                    <a:gd name="T78" fmla="*/ 10 w 21"/>
                    <a:gd name="T79" fmla="*/ 0 h 7"/>
                    <a:gd name="T80" fmla="*/ 8 w 21"/>
                    <a:gd name="T81" fmla="*/ 1 h 7"/>
                    <a:gd name="T82" fmla="*/ 7 w 21"/>
                    <a:gd name="T83" fmla="*/ 1 h 7"/>
                    <a:gd name="T84" fmla="*/ 5 w 21"/>
                    <a:gd name="T85" fmla="*/ 2 h 7"/>
                    <a:gd name="T86" fmla="*/ 4 w 21"/>
                    <a:gd name="T87" fmla="*/ 3 h 7"/>
                    <a:gd name="T88" fmla="*/ 3 w 21"/>
                    <a:gd name="T89" fmla="*/ 4 h 7"/>
                    <a:gd name="T90" fmla="*/ 3 w 21"/>
                    <a:gd name="T91" fmla="*/ 5 h 7"/>
                    <a:gd name="T92" fmla="*/ 2 w 21"/>
                    <a:gd name="T93" fmla="*/ 5 h 7"/>
                    <a:gd name="T94" fmla="*/ 0 w 21"/>
                    <a:gd name="T95" fmla="*/ 4 h 7"/>
                    <a:gd name="T96" fmla="*/ 0 w 21"/>
                    <a:gd name="T9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7">
                      <a:moveTo>
                        <a:pt x="0" y="4"/>
                      </a:moveTo>
                      <a:lnTo>
                        <a:pt x="0" y="4"/>
                      </a:lnTo>
                      <a:lnTo>
                        <a:pt x="0" y="4"/>
                      </a:lnTo>
                      <a:lnTo>
                        <a:pt x="0" y="5"/>
                      </a:lnTo>
                      <a:lnTo>
                        <a:pt x="1" y="5"/>
                      </a:lnTo>
                      <a:lnTo>
                        <a:pt x="1" y="5"/>
                      </a:lnTo>
                      <a:lnTo>
                        <a:pt x="1" y="5"/>
                      </a:lnTo>
                      <a:lnTo>
                        <a:pt x="2" y="5"/>
                      </a:lnTo>
                      <a:lnTo>
                        <a:pt x="2" y="5"/>
                      </a:lnTo>
                      <a:lnTo>
                        <a:pt x="3" y="5"/>
                      </a:lnTo>
                      <a:lnTo>
                        <a:pt x="4" y="3"/>
                      </a:lnTo>
                      <a:lnTo>
                        <a:pt x="4" y="3"/>
                      </a:lnTo>
                      <a:lnTo>
                        <a:pt x="6" y="2"/>
                      </a:lnTo>
                      <a:lnTo>
                        <a:pt x="7" y="2"/>
                      </a:lnTo>
                      <a:lnTo>
                        <a:pt x="8" y="1"/>
                      </a:lnTo>
                      <a:lnTo>
                        <a:pt x="8" y="1"/>
                      </a:lnTo>
                      <a:lnTo>
                        <a:pt x="9" y="1"/>
                      </a:lnTo>
                      <a:lnTo>
                        <a:pt x="10" y="1"/>
                      </a:lnTo>
                      <a:lnTo>
                        <a:pt x="11" y="1"/>
                      </a:lnTo>
                      <a:lnTo>
                        <a:pt x="11" y="2"/>
                      </a:lnTo>
                      <a:lnTo>
                        <a:pt x="11" y="2"/>
                      </a:lnTo>
                      <a:lnTo>
                        <a:pt x="11" y="3"/>
                      </a:lnTo>
                      <a:lnTo>
                        <a:pt x="11" y="3"/>
                      </a:lnTo>
                      <a:lnTo>
                        <a:pt x="11" y="4"/>
                      </a:lnTo>
                      <a:lnTo>
                        <a:pt x="12" y="5"/>
                      </a:lnTo>
                      <a:lnTo>
                        <a:pt x="13" y="5"/>
                      </a:lnTo>
                      <a:lnTo>
                        <a:pt x="13" y="6"/>
                      </a:lnTo>
                      <a:lnTo>
                        <a:pt x="13" y="6"/>
                      </a:lnTo>
                      <a:lnTo>
                        <a:pt x="14" y="6"/>
                      </a:lnTo>
                      <a:lnTo>
                        <a:pt x="15" y="6"/>
                      </a:lnTo>
                      <a:lnTo>
                        <a:pt x="16" y="7"/>
                      </a:lnTo>
                      <a:lnTo>
                        <a:pt x="17" y="7"/>
                      </a:lnTo>
                      <a:lnTo>
                        <a:pt x="18" y="6"/>
                      </a:lnTo>
                      <a:lnTo>
                        <a:pt x="19" y="6"/>
                      </a:lnTo>
                      <a:lnTo>
                        <a:pt x="20" y="5"/>
                      </a:lnTo>
                      <a:lnTo>
                        <a:pt x="21" y="5"/>
                      </a:lnTo>
                      <a:lnTo>
                        <a:pt x="21" y="5"/>
                      </a:lnTo>
                      <a:lnTo>
                        <a:pt x="21" y="4"/>
                      </a:lnTo>
                      <a:lnTo>
                        <a:pt x="21" y="3"/>
                      </a:lnTo>
                      <a:lnTo>
                        <a:pt x="20" y="3"/>
                      </a:lnTo>
                      <a:lnTo>
                        <a:pt x="20" y="2"/>
                      </a:lnTo>
                      <a:lnTo>
                        <a:pt x="19" y="1"/>
                      </a:lnTo>
                      <a:lnTo>
                        <a:pt x="19" y="1"/>
                      </a:lnTo>
                      <a:lnTo>
                        <a:pt x="18" y="1"/>
                      </a:lnTo>
                      <a:lnTo>
                        <a:pt x="18" y="2"/>
                      </a:lnTo>
                      <a:lnTo>
                        <a:pt x="18" y="2"/>
                      </a:lnTo>
                      <a:lnTo>
                        <a:pt x="18" y="2"/>
                      </a:lnTo>
                      <a:lnTo>
                        <a:pt x="18" y="2"/>
                      </a:lnTo>
                      <a:lnTo>
                        <a:pt x="18" y="2"/>
                      </a:lnTo>
                      <a:lnTo>
                        <a:pt x="18" y="2"/>
                      </a:lnTo>
                      <a:lnTo>
                        <a:pt x="18" y="2"/>
                      </a:lnTo>
                      <a:lnTo>
                        <a:pt x="18" y="2"/>
                      </a:lnTo>
                      <a:lnTo>
                        <a:pt x="19" y="2"/>
                      </a:lnTo>
                      <a:lnTo>
                        <a:pt x="19" y="2"/>
                      </a:lnTo>
                      <a:lnTo>
                        <a:pt x="20" y="2"/>
                      </a:lnTo>
                      <a:lnTo>
                        <a:pt x="20" y="2"/>
                      </a:lnTo>
                      <a:lnTo>
                        <a:pt x="20" y="3"/>
                      </a:lnTo>
                      <a:lnTo>
                        <a:pt x="20" y="3"/>
                      </a:lnTo>
                      <a:lnTo>
                        <a:pt x="20" y="4"/>
                      </a:lnTo>
                      <a:lnTo>
                        <a:pt x="20" y="4"/>
                      </a:lnTo>
                      <a:lnTo>
                        <a:pt x="20" y="5"/>
                      </a:lnTo>
                      <a:lnTo>
                        <a:pt x="20" y="5"/>
                      </a:lnTo>
                      <a:lnTo>
                        <a:pt x="18" y="6"/>
                      </a:lnTo>
                      <a:lnTo>
                        <a:pt x="18" y="6"/>
                      </a:lnTo>
                      <a:lnTo>
                        <a:pt x="18" y="6"/>
                      </a:lnTo>
                      <a:lnTo>
                        <a:pt x="17" y="6"/>
                      </a:lnTo>
                      <a:lnTo>
                        <a:pt x="16" y="6"/>
                      </a:lnTo>
                      <a:lnTo>
                        <a:pt x="14" y="6"/>
                      </a:lnTo>
                      <a:lnTo>
                        <a:pt x="13" y="5"/>
                      </a:lnTo>
                      <a:lnTo>
                        <a:pt x="13" y="5"/>
                      </a:lnTo>
                      <a:lnTo>
                        <a:pt x="12" y="5"/>
                      </a:lnTo>
                      <a:lnTo>
                        <a:pt x="12" y="5"/>
                      </a:lnTo>
                      <a:lnTo>
                        <a:pt x="12" y="4"/>
                      </a:lnTo>
                      <a:lnTo>
                        <a:pt x="12" y="3"/>
                      </a:lnTo>
                      <a:lnTo>
                        <a:pt x="12" y="2"/>
                      </a:lnTo>
                      <a:lnTo>
                        <a:pt x="12" y="2"/>
                      </a:lnTo>
                      <a:lnTo>
                        <a:pt x="12" y="1"/>
                      </a:lnTo>
                      <a:lnTo>
                        <a:pt x="11" y="1"/>
                      </a:lnTo>
                      <a:lnTo>
                        <a:pt x="11" y="1"/>
                      </a:lnTo>
                      <a:lnTo>
                        <a:pt x="10" y="0"/>
                      </a:lnTo>
                      <a:lnTo>
                        <a:pt x="9" y="0"/>
                      </a:lnTo>
                      <a:lnTo>
                        <a:pt x="8" y="1"/>
                      </a:lnTo>
                      <a:lnTo>
                        <a:pt x="7" y="1"/>
                      </a:lnTo>
                      <a:lnTo>
                        <a:pt x="7" y="1"/>
                      </a:lnTo>
                      <a:lnTo>
                        <a:pt x="6" y="1"/>
                      </a:lnTo>
                      <a:lnTo>
                        <a:pt x="5" y="2"/>
                      </a:lnTo>
                      <a:lnTo>
                        <a:pt x="4" y="3"/>
                      </a:lnTo>
                      <a:lnTo>
                        <a:pt x="4" y="3"/>
                      </a:lnTo>
                      <a:lnTo>
                        <a:pt x="4" y="4"/>
                      </a:lnTo>
                      <a:lnTo>
                        <a:pt x="3" y="4"/>
                      </a:lnTo>
                      <a:lnTo>
                        <a:pt x="3" y="4"/>
                      </a:lnTo>
                      <a:lnTo>
                        <a:pt x="3" y="5"/>
                      </a:lnTo>
                      <a:lnTo>
                        <a:pt x="2" y="5"/>
                      </a:lnTo>
                      <a:lnTo>
                        <a:pt x="2" y="5"/>
                      </a:lnTo>
                      <a:lnTo>
                        <a:pt x="1" y="5"/>
                      </a:lnTo>
                      <a:lnTo>
                        <a:pt x="0" y="4"/>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399" name="Freeform 1335">
                  <a:extLst>
                    <a:ext uri="{FF2B5EF4-FFF2-40B4-BE49-F238E27FC236}">
                      <a16:creationId xmlns:a16="http://schemas.microsoft.com/office/drawing/2014/main" id="{7B61A59A-5BBA-4526-9D63-CA6BB7197ABB}"/>
                    </a:ext>
                  </a:extLst>
                </p:cNvPr>
                <p:cNvSpPr>
                  <a:spLocks/>
                </p:cNvSpPr>
                <p:nvPr/>
              </p:nvSpPr>
              <p:spPr bwMode="auto">
                <a:xfrm>
                  <a:off x="3266" y="1470"/>
                  <a:ext cx="11" cy="4"/>
                </a:xfrm>
                <a:custGeom>
                  <a:avLst/>
                  <a:gdLst>
                    <a:gd name="T0" fmla="*/ 0 w 11"/>
                    <a:gd name="T1" fmla="*/ 4 h 4"/>
                    <a:gd name="T2" fmla="*/ 0 w 11"/>
                    <a:gd name="T3" fmla="*/ 4 h 4"/>
                    <a:gd name="T4" fmla="*/ 0 w 11"/>
                    <a:gd name="T5" fmla="*/ 4 h 4"/>
                    <a:gd name="T6" fmla="*/ 0 w 11"/>
                    <a:gd name="T7" fmla="*/ 4 h 4"/>
                    <a:gd name="T8" fmla="*/ 1 w 11"/>
                    <a:gd name="T9" fmla="*/ 4 h 4"/>
                    <a:gd name="T10" fmla="*/ 3 w 11"/>
                    <a:gd name="T11" fmla="*/ 3 h 4"/>
                    <a:gd name="T12" fmla="*/ 3 w 11"/>
                    <a:gd name="T13" fmla="*/ 3 h 4"/>
                    <a:gd name="T14" fmla="*/ 4 w 11"/>
                    <a:gd name="T15" fmla="*/ 2 h 4"/>
                    <a:gd name="T16" fmla="*/ 5 w 11"/>
                    <a:gd name="T17" fmla="*/ 1 h 4"/>
                    <a:gd name="T18" fmla="*/ 5 w 11"/>
                    <a:gd name="T19" fmla="*/ 1 h 4"/>
                    <a:gd name="T20" fmla="*/ 6 w 11"/>
                    <a:gd name="T21" fmla="*/ 0 h 4"/>
                    <a:gd name="T22" fmla="*/ 8 w 11"/>
                    <a:gd name="T23" fmla="*/ 0 h 4"/>
                    <a:gd name="T24" fmla="*/ 8 w 11"/>
                    <a:gd name="T25" fmla="*/ 0 h 4"/>
                    <a:gd name="T26" fmla="*/ 9 w 11"/>
                    <a:gd name="T27" fmla="*/ 0 h 4"/>
                    <a:gd name="T28" fmla="*/ 10 w 11"/>
                    <a:gd name="T29" fmla="*/ 0 h 4"/>
                    <a:gd name="T30" fmla="*/ 10 w 11"/>
                    <a:gd name="T31" fmla="*/ 1 h 4"/>
                    <a:gd name="T32" fmla="*/ 10 w 11"/>
                    <a:gd name="T33" fmla="*/ 1 h 4"/>
                    <a:gd name="T34" fmla="*/ 10 w 11"/>
                    <a:gd name="T35" fmla="*/ 1 h 4"/>
                    <a:gd name="T36" fmla="*/ 11 w 11"/>
                    <a:gd name="T37" fmla="*/ 1 h 4"/>
                    <a:gd name="T38" fmla="*/ 11 w 11"/>
                    <a:gd name="T39" fmla="*/ 1 h 4"/>
                    <a:gd name="T40" fmla="*/ 10 w 11"/>
                    <a:gd name="T41" fmla="*/ 0 h 4"/>
                    <a:gd name="T42" fmla="*/ 10 w 11"/>
                    <a:gd name="T43" fmla="*/ 0 h 4"/>
                    <a:gd name="T44" fmla="*/ 10 w 11"/>
                    <a:gd name="T45" fmla="*/ 0 h 4"/>
                    <a:gd name="T46" fmla="*/ 9 w 11"/>
                    <a:gd name="T47" fmla="*/ 0 h 4"/>
                    <a:gd name="T48" fmla="*/ 8 w 11"/>
                    <a:gd name="T49" fmla="*/ 0 h 4"/>
                    <a:gd name="T50" fmla="*/ 7 w 11"/>
                    <a:gd name="T51" fmla="*/ 0 h 4"/>
                    <a:gd name="T52" fmla="*/ 7 w 11"/>
                    <a:gd name="T53" fmla="*/ 0 h 4"/>
                    <a:gd name="T54" fmla="*/ 6 w 11"/>
                    <a:gd name="T55" fmla="*/ 0 h 4"/>
                    <a:gd name="T56" fmla="*/ 6 w 11"/>
                    <a:gd name="T57" fmla="*/ 0 h 4"/>
                    <a:gd name="T58" fmla="*/ 4 w 11"/>
                    <a:gd name="T59" fmla="*/ 1 h 4"/>
                    <a:gd name="T60" fmla="*/ 4 w 11"/>
                    <a:gd name="T61" fmla="*/ 1 h 4"/>
                    <a:gd name="T62" fmla="*/ 2 w 11"/>
                    <a:gd name="T63" fmla="*/ 3 h 4"/>
                    <a:gd name="T64" fmla="*/ 2 w 11"/>
                    <a:gd name="T65" fmla="*/ 4 h 4"/>
                    <a:gd name="T66" fmla="*/ 1 w 11"/>
                    <a:gd name="T67" fmla="*/ 4 h 4"/>
                    <a:gd name="T68" fmla="*/ 0 w 11"/>
                    <a:gd name="T69" fmla="*/ 4 h 4"/>
                    <a:gd name="T70" fmla="*/ 0 w 11"/>
                    <a:gd name="T71" fmla="*/ 4 h 4"/>
                    <a:gd name="T72" fmla="*/ 0 w 11"/>
                    <a:gd name="T73" fmla="*/ 4 h 4"/>
                    <a:gd name="T74" fmla="*/ 0 w 11"/>
                    <a:gd name="T7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4">
                      <a:moveTo>
                        <a:pt x="0" y="4"/>
                      </a:moveTo>
                      <a:lnTo>
                        <a:pt x="0" y="4"/>
                      </a:lnTo>
                      <a:lnTo>
                        <a:pt x="0" y="4"/>
                      </a:lnTo>
                      <a:lnTo>
                        <a:pt x="0" y="4"/>
                      </a:lnTo>
                      <a:lnTo>
                        <a:pt x="1" y="4"/>
                      </a:lnTo>
                      <a:lnTo>
                        <a:pt x="3" y="3"/>
                      </a:lnTo>
                      <a:lnTo>
                        <a:pt x="3" y="3"/>
                      </a:lnTo>
                      <a:lnTo>
                        <a:pt x="4" y="2"/>
                      </a:lnTo>
                      <a:lnTo>
                        <a:pt x="5" y="1"/>
                      </a:lnTo>
                      <a:lnTo>
                        <a:pt x="5" y="1"/>
                      </a:lnTo>
                      <a:lnTo>
                        <a:pt x="6" y="0"/>
                      </a:lnTo>
                      <a:lnTo>
                        <a:pt x="8" y="0"/>
                      </a:lnTo>
                      <a:lnTo>
                        <a:pt x="8" y="0"/>
                      </a:lnTo>
                      <a:lnTo>
                        <a:pt x="9" y="0"/>
                      </a:lnTo>
                      <a:lnTo>
                        <a:pt x="10" y="0"/>
                      </a:lnTo>
                      <a:lnTo>
                        <a:pt x="10" y="1"/>
                      </a:lnTo>
                      <a:lnTo>
                        <a:pt x="10" y="1"/>
                      </a:lnTo>
                      <a:lnTo>
                        <a:pt x="10" y="1"/>
                      </a:lnTo>
                      <a:lnTo>
                        <a:pt x="11" y="1"/>
                      </a:lnTo>
                      <a:lnTo>
                        <a:pt x="11" y="1"/>
                      </a:lnTo>
                      <a:lnTo>
                        <a:pt x="10" y="0"/>
                      </a:lnTo>
                      <a:lnTo>
                        <a:pt x="10" y="0"/>
                      </a:lnTo>
                      <a:lnTo>
                        <a:pt x="10" y="0"/>
                      </a:lnTo>
                      <a:lnTo>
                        <a:pt x="9" y="0"/>
                      </a:lnTo>
                      <a:lnTo>
                        <a:pt x="8" y="0"/>
                      </a:lnTo>
                      <a:lnTo>
                        <a:pt x="7" y="0"/>
                      </a:lnTo>
                      <a:lnTo>
                        <a:pt x="7" y="0"/>
                      </a:lnTo>
                      <a:lnTo>
                        <a:pt x="6" y="0"/>
                      </a:lnTo>
                      <a:lnTo>
                        <a:pt x="6" y="0"/>
                      </a:lnTo>
                      <a:lnTo>
                        <a:pt x="4" y="1"/>
                      </a:lnTo>
                      <a:lnTo>
                        <a:pt x="4" y="1"/>
                      </a:lnTo>
                      <a:lnTo>
                        <a:pt x="2" y="3"/>
                      </a:lnTo>
                      <a:lnTo>
                        <a:pt x="2" y="4"/>
                      </a:lnTo>
                      <a:lnTo>
                        <a:pt x="1" y="4"/>
                      </a:lnTo>
                      <a:lnTo>
                        <a:pt x="0" y="4"/>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00" name="Freeform 1336">
                  <a:extLst>
                    <a:ext uri="{FF2B5EF4-FFF2-40B4-BE49-F238E27FC236}">
                      <a16:creationId xmlns:a16="http://schemas.microsoft.com/office/drawing/2014/main" id="{FE77F027-411D-4E1E-BD61-EED1160E4E0A}"/>
                    </a:ext>
                  </a:extLst>
                </p:cNvPr>
                <p:cNvSpPr>
                  <a:spLocks/>
                </p:cNvSpPr>
                <p:nvPr/>
              </p:nvSpPr>
              <p:spPr bwMode="auto">
                <a:xfrm>
                  <a:off x="3266" y="1470"/>
                  <a:ext cx="11" cy="4"/>
                </a:xfrm>
                <a:custGeom>
                  <a:avLst/>
                  <a:gdLst>
                    <a:gd name="T0" fmla="*/ 0 w 11"/>
                    <a:gd name="T1" fmla="*/ 4 h 4"/>
                    <a:gd name="T2" fmla="*/ 0 w 11"/>
                    <a:gd name="T3" fmla="*/ 4 h 4"/>
                    <a:gd name="T4" fmla="*/ 0 w 11"/>
                    <a:gd name="T5" fmla="*/ 4 h 4"/>
                    <a:gd name="T6" fmla="*/ 0 w 11"/>
                    <a:gd name="T7" fmla="*/ 4 h 4"/>
                    <a:gd name="T8" fmla="*/ 1 w 11"/>
                    <a:gd name="T9" fmla="*/ 4 h 4"/>
                    <a:gd name="T10" fmla="*/ 3 w 11"/>
                    <a:gd name="T11" fmla="*/ 3 h 4"/>
                    <a:gd name="T12" fmla="*/ 3 w 11"/>
                    <a:gd name="T13" fmla="*/ 3 h 4"/>
                    <a:gd name="T14" fmla="*/ 4 w 11"/>
                    <a:gd name="T15" fmla="*/ 2 h 4"/>
                    <a:gd name="T16" fmla="*/ 5 w 11"/>
                    <a:gd name="T17" fmla="*/ 1 h 4"/>
                    <a:gd name="T18" fmla="*/ 5 w 11"/>
                    <a:gd name="T19" fmla="*/ 1 h 4"/>
                    <a:gd name="T20" fmla="*/ 6 w 11"/>
                    <a:gd name="T21" fmla="*/ 0 h 4"/>
                    <a:gd name="T22" fmla="*/ 8 w 11"/>
                    <a:gd name="T23" fmla="*/ 0 h 4"/>
                    <a:gd name="T24" fmla="*/ 8 w 11"/>
                    <a:gd name="T25" fmla="*/ 0 h 4"/>
                    <a:gd name="T26" fmla="*/ 9 w 11"/>
                    <a:gd name="T27" fmla="*/ 0 h 4"/>
                    <a:gd name="T28" fmla="*/ 10 w 11"/>
                    <a:gd name="T29" fmla="*/ 0 h 4"/>
                    <a:gd name="T30" fmla="*/ 10 w 11"/>
                    <a:gd name="T31" fmla="*/ 1 h 4"/>
                    <a:gd name="T32" fmla="*/ 10 w 11"/>
                    <a:gd name="T33" fmla="*/ 1 h 4"/>
                    <a:gd name="T34" fmla="*/ 10 w 11"/>
                    <a:gd name="T35" fmla="*/ 1 h 4"/>
                    <a:gd name="T36" fmla="*/ 11 w 11"/>
                    <a:gd name="T37" fmla="*/ 1 h 4"/>
                    <a:gd name="T38" fmla="*/ 11 w 11"/>
                    <a:gd name="T39" fmla="*/ 1 h 4"/>
                    <a:gd name="T40" fmla="*/ 10 w 11"/>
                    <a:gd name="T41" fmla="*/ 0 h 4"/>
                    <a:gd name="T42" fmla="*/ 10 w 11"/>
                    <a:gd name="T43" fmla="*/ 0 h 4"/>
                    <a:gd name="T44" fmla="*/ 10 w 11"/>
                    <a:gd name="T45" fmla="*/ 0 h 4"/>
                    <a:gd name="T46" fmla="*/ 9 w 11"/>
                    <a:gd name="T47" fmla="*/ 0 h 4"/>
                    <a:gd name="T48" fmla="*/ 8 w 11"/>
                    <a:gd name="T49" fmla="*/ 0 h 4"/>
                    <a:gd name="T50" fmla="*/ 7 w 11"/>
                    <a:gd name="T51" fmla="*/ 0 h 4"/>
                    <a:gd name="T52" fmla="*/ 7 w 11"/>
                    <a:gd name="T53" fmla="*/ 0 h 4"/>
                    <a:gd name="T54" fmla="*/ 6 w 11"/>
                    <a:gd name="T55" fmla="*/ 0 h 4"/>
                    <a:gd name="T56" fmla="*/ 6 w 11"/>
                    <a:gd name="T57" fmla="*/ 0 h 4"/>
                    <a:gd name="T58" fmla="*/ 4 w 11"/>
                    <a:gd name="T59" fmla="*/ 1 h 4"/>
                    <a:gd name="T60" fmla="*/ 4 w 11"/>
                    <a:gd name="T61" fmla="*/ 1 h 4"/>
                    <a:gd name="T62" fmla="*/ 2 w 11"/>
                    <a:gd name="T63" fmla="*/ 3 h 4"/>
                    <a:gd name="T64" fmla="*/ 2 w 11"/>
                    <a:gd name="T65" fmla="*/ 4 h 4"/>
                    <a:gd name="T66" fmla="*/ 1 w 11"/>
                    <a:gd name="T67" fmla="*/ 4 h 4"/>
                    <a:gd name="T68" fmla="*/ 0 w 11"/>
                    <a:gd name="T69" fmla="*/ 4 h 4"/>
                    <a:gd name="T70" fmla="*/ 0 w 11"/>
                    <a:gd name="T71" fmla="*/ 4 h 4"/>
                    <a:gd name="T72" fmla="*/ 0 w 11"/>
                    <a:gd name="T73" fmla="*/ 4 h 4"/>
                    <a:gd name="T74" fmla="*/ 0 w 11"/>
                    <a:gd name="T7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4">
                      <a:moveTo>
                        <a:pt x="0" y="4"/>
                      </a:moveTo>
                      <a:lnTo>
                        <a:pt x="0" y="4"/>
                      </a:lnTo>
                      <a:lnTo>
                        <a:pt x="0" y="4"/>
                      </a:lnTo>
                      <a:lnTo>
                        <a:pt x="0" y="4"/>
                      </a:lnTo>
                      <a:lnTo>
                        <a:pt x="1" y="4"/>
                      </a:lnTo>
                      <a:lnTo>
                        <a:pt x="3" y="3"/>
                      </a:lnTo>
                      <a:lnTo>
                        <a:pt x="3" y="3"/>
                      </a:lnTo>
                      <a:lnTo>
                        <a:pt x="4" y="2"/>
                      </a:lnTo>
                      <a:lnTo>
                        <a:pt x="5" y="1"/>
                      </a:lnTo>
                      <a:lnTo>
                        <a:pt x="5" y="1"/>
                      </a:lnTo>
                      <a:lnTo>
                        <a:pt x="6" y="0"/>
                      </a:lnTo>
                      <a:lnTo>
                        <a:pt x="8" y="0"/>
                      </a:lnTo>
                      <a:lnTo>
                        <a:pt x="8" y="0"/>
                      </a:lnTo>
                      <a:lnTo>
                        <a:pt x="9" y="0"/>
                      </a:lnTo>
                      <a:lnTo>
                        <a:pt x="10" y="0"/>
                      </a:lnTo>
                      <a:lnTo>
                        <a:pt x="10" y="1"/>
                      </a:lnTo>
                      <a:lnTo>
                        <a:pt x="10" y="1"/>
                      </a:lnTo>
                      <a:lnTo>
                        <a:pt x="10" y="1"/>
                      </a:lnTo>
                      <a:lnTo>
                        <a:pt x="11" y="1"/>
                      </a:lnTo>
                      <a:lnTo>
                        <a:pt x="11" y="1"/>
                      </a:lnTo>
                      <a:lnTo>
                        <a:pt x="10" y="0"/>
                      </a:lnTo>
                      <a:lnTo>
                        <a:pt x="10" y="0"/>
                      </a:lnTo>
                      <a:lnTo>
                        <a:pt x="10" y="0"/>
                      </a:lnTo>
                      <a:lnTo>
                        <a:pt x="9" y="0"/>
                      </a:lnTo>
                      <a:lnTo>
                        <a:pt x="8" y="0"/>
                      </a:lnTo>
                      <a:lnTo>
                        <a:pt x="7" y="0"/>
                      </a:lnTo>
                      <a:lnTo>
                        <a:pt x="7" y="0"/>
                      </a:lnTo>
                      <a:lnTo>
                        <a:pt x="6" y="0"/>
                      </a:lnTo>
                      <a:lnTo>
                        <a:pt x="6" y="0"/>
                      </a:lnTo>
                      <a:lnTo>
                        <a:pt x="4" y="1"/>
                      </a:lnTo>
                      <a:lnTo>
                        <a:pt x="4" y="1"/>
                      </a:lnTo>
                      <a:lnTo>
                        <a:pt x="2" y="3"/>
                      </a:lnTo>
                      <a:lnTo>
                        <a:pt x="2" y="4"/>
                      </a:lnTo>
                      <a:lnTo>
                        <a:pt x="1" y="4"/>
                      </a:lnTo>
                      <a:lnTo>
                        <a:pt x="0" y="4"/>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01" name="Freeform 1337">
                  <a:extLst>
                    <a:ext uri="{FF2B5EF4-FFF2-40B4-BE49-F238E27FC236}">
                      <a16:creationId xmlns:a16="http://schemas.microsoft.com/office/drawing/2014/main" id="{522EE418-7BC9-4420-8483-105F27E26BF9}"/>
                    </a:ext>
                  </a:extLst>
                </p:cNvPr>
                <p:cNvSpPr>
                  <a:spLocks/>
                </p:cNvSpPr>
                <p:nvPr/>
              </p:nvSpPr>
              <p:spPr bwMode="auto">
                <a:xfrm>
                  <a:off x="3276" y="1470"/>
                  <a:ext cx="9" cy="6"/>
                </a:xfrm>
                <a:custGeom>
                  <a:avLst/>
                  <a:gdLst>
                    <a:gd name="T0" fmla="*/ 0 w 9"/>
                    <a:gd name="T1" fmla="*/ 0 h 6"/>
                    <a:gd name="T2" fmla="*/ 0 w 9"/>
                    <a:gd name="T3" fmla="*/ 0 h 6"/>
                    <a:gd name="T4" fmla="*/ 1 w 9"/>
                    <a:gd name="T5" fmla="*/ 2 h 6"/>
                    <a:gd name="T6" fmla="*/ 1 w 9"/>
                    <a:gd name="T7" fmla="*/ 3 h 6"/>
                    <a:gd name="T8" fmla="*/ 2 w 9"/>
                    <a:gd name="T9" fmla="*/ 4 h 6"/>
                    <a:gd name="T10" fmla="*/ 2 w 9"/>
                    <a:gd name="T11" fmla="*/ 5 h 6"/>
                    <a:gd name="T12" fmla="*/ 3 w 9"/>
                    <a:gd name="T13" fmla="*/ 5 h 6"/>
                    <a:gd name="T14" fmla="*/ 4 w 9"/>
                    <a:gd name="T15" fmla="*/ 5 h 6"/>
                    <a:gd name="T16" fmla="*/ 4 w 9"/>
                    <a:gd name="T17" fmla="*/ 5 h 6"/>
                    <a:gd name="T18" fmla="*/ 5 w 9"/>
                    <a:gd name="T19" fmla="*/ 6 h 6"/>
                    <a:gd name="T20" fmla="*/ 6 w 9"/>
                    <a:gd name="T21" fmla="*/ 5 h 6"/>
                    <a:gd name="T22" fmla="*/ 6 w 9"/>
                    <a:gd name="T23" fmla="*/ 5 h 6"/>
                    <a:gd name="T24" fmla="*/ 7 w 9"/>
                    <a:gd name="T25" fmla="*/ 5 h 6"/>
                    <a:gd name="T26" fmla="*/ 8 w 9"/>
                    <a:gd name="T27" fmla="*/ 4 h 6"/>
                    <a:gd name="T28" fmla="*/ 8 w 9"/>
                    <a:gd name="T29" fmla="*/ 4 h 6"/>
                    <a:gd name="T30" fmla="*/ 9 w 9"/>
                    <a:gd name="T31" fmla="*/ 3 h 6"/>
                    <a:gd name="T32" fmla="*/ 9 w 9"/>
                    <a:gd name="T33" fmla="*/ 2 h 6"/>
                    <a:gd name="T34" fmla="*/ 9 w 9"/>
                    <a:gd name="T35" fmla="*/ 2 h 6"/>
                    <a:gd name="T36" fmla="*/ 9 w 9"/>
                    <a:gd name="T37" fmla="*/ 2 h 6"/>
                    <a:gd name="T38" fmla="*/ 9 w 9"/>
                    <a:gd name="T39" fmla="*/ 2 h 6"/>
                    <a:gd name="T40" fmla="*/ 9 w 9"/>
                    <a:gd name="T41" fmla="*/ 2 h 6"/>
                    <a:gd name="T42" fmla="*/ 8 w 9"/>
                    <a:gd name="T43" fmla="*/ 3 h 6"/>
                    <a:gd name="T44" fmla="*/ 8 w 9"/>
                    <a:gd name="T45" fmla="*/ 4 h 6"/>
                    <a:gd name="T46" fmla="*/ 7 w 9"/>
                    <a:gd name="T47" fmla="*/ 5 h 6"/>
                    <a:gd name="T48" fmla="*/ 6 w 9"/>
                    <a:gd name="T49" fmla="*/ 5 h 6"/>
                    <a:gd name="T50" fmla="*/ 6 w 9"/>
                    <a:gd name="T51" fmla="*/ 5 h 6"/>
                    <a:gd name="T52" fmla="*/ 5 w 9"/>
                    <a:gd name="T53" fmla="*/ 5 h 6"/>
                    <a:gd name="T54" fmla="*/ 4 w 9"/>
                    <a:gd name="T55" fmla="*/ 5 h 6"/>
                    <a:gd name="T56" fmla="*/ 3 w 9"/>
                    <a:gd name="T57" fmla="*/ 5 h 6"/>
                    <a:gd name="T58" fmla="*/ 3 w 9"/>
                    <a:gd name="T59" fmla="*/ 5 h 6"/>
                    <a:gd name="T60" fmla="*/ 2 w 9"/>
                    <a:gd name="T61" fmla="*/ 4 h 6"/>
                    <a:gd name="T62" fmla="*/ 2 w 9"/>
                    <a:gd name="T63" fmla="*/ 4 h 6"/>
                    <a:gd name="T64" fmla="*/ 1 w 9"/>
                    <a:gd name="T65" fmla="*/ 3 h 6"/>
                    <a:gd name="T66" fmla="*/ 0 w 9"/>
                    <a:gd name="T67" fmla="*/ 0 h 6"/>
                    <a:gd name="T68" fmla="*/ 0 w 9"/>
                    <a:gd name="T69" fmla="*/ 0 h 6"/>
                    <a:gd name="T70" fmla="*/ 0 w 9"/>
                    <a:gd name="T7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6">
                      <a:moveTo>
                        <a:pt x="0" y="0"/>
                      </a:moveTo>
                      <a:lnTo>
                        <a:pt x="0" y="0"/>
                      </a:lnTo>
                      <a:lnTo>
                        <a:pt x="1" y="2"/>
                      </a:lnTo>
                      <a:lnTo>
                        <a:pt x="1" y="3"/>
                      </a:lnTo>
                      <a:lnTo>
                        <a:pt x="2" y="4"/>
                      </a:lnTo>
                      <a:lnTo>
                        <a:pt x="2" y="5"/>
                      </a:lnTo>
                      <a:lnTo>
                        <a:pt x="3" y="5"/>
                      </a:lnTo>
                      <a:lnTo>
                        <a:pt x="4" y="5"/>
                      </a:lnTo>
                      <a:lnTo>
                        <a:pt x="4" y="5"/>
                      </a:lnTo>
                      <a:lnTo>
                        <a:pt x="5" y="6"/>
                      </a:lnTo>
                      <a:lnTo>
                        <a:pt x="6" y="5"/>
                      </a:lnTo>
                      <a:lnTo>
                        <a:pt x="6" y="5"/>
                      </a:lnTo>
                      <a:lnTo>
                        <a:pt x="7" y="5"/>
                      </a:lnTo>
                      <a:lnTo>
                        <a:pt x="8" y="4"/>
                      </a:lnTo>
                      <a:lnTo>
                        <a:pt x="8" y="4"/>
                      </a:lnTo>
                      <a:lnTo>
                        <a:pt x="9" y="3"/>
                      </a:lnTo>
                      <a:lnTo>
                        <a:pt x="9" y="2"/>
                      </a:lnTo>
                      <a:lnTo>
                        <a:pt x="9" y="2"/>
                      </a:lnTo>
                      <a:lnTo>
                        <a:pt x="9" y="2"/>
                      </a:lnTo>
                      <a:lnTo>
                        <a:pt x="9" y="2"/>
                      </a:lnTo>
                      <a:lnTo>
                        <a:pt x="9" y="2"/>
                      </a:lnTo>
                      <a:lnTo>
                        <a:pt x="8" y="3"/>
                      </a:lnTo>
                      <a:lnTo>
                        <a:pt x="8" y="4"/>
                      </a:lnTo>
                      <a:lnTo>
                        <a:pt x="7" y="5"/>
                      </a:lnTo>
                      <a:lnTo>
                        <a:pt x="6" y="5"/>
                      </a:lnTo>
                      <a:lnTo>
                        <a:pt x="6" y="5"/>
                      </a:lnTo>
                      <a:lnTo>
                        <a:pt x="5" y="5"/>
                      </a:lnTo>
                      <a:lnTo>
                        <a:pt x="4" y="5"/>
                      </a:lnTo>
                      <a:lnTo>
                        <a:pt x="3" y="5"/>
                      </a:lnTo>
                      <a:lnTo>
                        <a:pt x="3" y="5"/>
                      </a:lnTo>
                      <a:lnTo>
                        <a:pt x="2" y="4"/>
                      </a:lnTo>
                      <a:lnTo>
                        <a:pt x="2" y="4"/>
                      </a:lnTo>
                      <a:lnTo>
                        <a:pt x="1" y="3"/>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02" name="Freeform 1338">
                  <a:extLst>
                    <a:ext uri="{FF2B5EF4-FFF2-40B4-BE49-F238E27FC236}">
                      <a16:creationId xmlns:a16="http://schemas.microsoft.com/office/drawing/2014/main" id="{6D209588-1BAC-4541-A408-431378512CB9}"/>
                    </a:ext>
                  </a:extLst>
                </p:cNvPr>
                <p:cNvSpPr>
                  <a:spLocks/>
                </p:cNvSpPr>
                <p:nvPr/>
              </p:nvSpPr>
              <p:spPr bwMode="auto">
                <a:xfrm>
                  <a:off x="3276" y="1470"/>
                  <a:ext cx="9" cy="6"/>
                </a:xfrm>
                <a:custGeom>
                  <a:avLst/>
                  <a:gdLst>
                    <a:gd name="T0" fmla="*/ 0 w 9"/>
                    <a:gd name="T1" fmla="*/ 0 h 6"/>
                    <a:gd name="T2" fmla="*/ 0 w 9"/>
                    <a:gd name="T3" fmla="*/ 0 h 6"/>
                    <a:gd name="T4" fmla="*/ 1 w 9"/>
                    <a:gd name="T5" fmla="*/ 2 h 6"/>
                    <a:gd name="T6" fmla="*/ 1 w 9"/>
                    <a:gd name="T7" fmla="*/ 3 h 6"/>
                    <a:gd name="T8" fmla="*/ 2 w 9"/>
                    <a:gd name="T9" fmla="*/ 4 h 6"/>
                    <a:gd name="T10" fmla="*/ 2 w 9"/>
                    <a:gd name="T11" fmla="*/ 5 h 6"/>
                    <a:gd name="T12" fmla="*/ 3 w 9"/>
                    <a:gd name="T13" fmla="*/ 5 h 6"/>
                    <a:gd name="T14" fmla="*/ 4 w 9"/>
                    <a:gd name="T15" fmla="*/ 5 h 6"/>
                    <a:gd name="T16" fmla="*/ 4 w 9"/>
                    <a:gd name="T17" fmla="*/ 5 h 6"/>
                    <a:gd name="T18" fmla="*/ 5 w 9"/>
                    <a:gd name="T19" fmla="*/ 6 h 6"/>
                    <a:gd name="T20" fmla="*/ 6 w 9"/>
                    <a:gd name="T21" fmla="*/ 5 h 6"/>
                    <a:gd name="T22" fmla="*/ 6 w 9"/>
                    <a:gd name="T23" fmla="*/ 5 h 6"/>
                    <a:gd name="T24" fmla="*/ 7 w 9"/>
                    <a:gd name="T25" fmla="*/ 5 h 6"/>
                    <a:gd name="T26" fmla="*/ 8 w 9"/>
                    <a:gd name="T27" fmla="*/ 4 h 6"/>
                    <a:gd name="T28" fmla="*/ 8 w 9"/>
                    <a:gd name="T29" fmla="*/ 4 h 6"/>
                    <a:gd name="T30" fmla="*/ 9 w 9"/>
                    <a:gd name="T31" fmla="*/ 3 h 6"/>
                    <a:gd name="T32" fmla="*/ 9 w 9"/>
                    <a:gd name="T33" fmla="*/ 2 h 6"/>
                    <a:gd name="T34" fmla="*/ 9 w 9"/>
                    <a:gd name="T35" fmla="*/ 2 h 6"/>
                    <a:gd name="T36" fmla="*/ 9 w 9"/>
                    <a:gd name="T37" fmla="*/ 2 h 6"/>
                    <a:gd name="T38" fmla="*/ 9 w 9"/>
                    <a:gd name="T39" fmla="*/ 2 h 6"/>
                    <a:gd name="T40" fmla="*/ 9 w 9"/>
                    <a:gd name="T41" fmla="*/ 2 h 6"/>
                    <a:gd name="T42" fmla="*/ 8 w 9"/>
                    <a:gd name="T43" fmla="*/ 3 h 6"/>
                    <a:gd name="T44" fmla="*/ 8 w 9"/>
                    <a:gd name="T45" fmla="*/ 4 h 6"/>
                    <a:gd name="T46" fmla="*/ 7 w 9"/>
                    <a:gd name="T47" fmla="*/ 5 h 6"/>
                    <a:gd name="T48" fmla="*/ 6 w 9"/>
                    <a:gd name="T49" fmla="*/ 5 h 6"/>
                    <a:gd name="T50" fmla="*/ 6 w 9"/>
                    <a:gd name="T51" fmla="*/ 5 h 6"/>
                    <a:gd name="T52" fmla="*/ 5 w 9"/>
                    <a:gd name="T53" fmla="*/ 5 h 6"/>
                    <a:gd name="T54" fmla="*/ 4 w 9"/>
                    <a:gd name="T55" fmla="*/ 5 h 6"/>
                    <a:gd name="T56" fmla="*/ 3 w 9"/>
                    <a:gd name="T57" fmla="*/ 5 h 6"/>
                    <a:gd name="T58" fmla="*/ 3 w 9"/>
                    <a:gd name="T59" fmla="*/ 5 h 6"/>
                    <a:gd name="T60" fmla="*/ 2 w 9"/>
                    <a:gd name="T61" fmla="*/ 4 h 6"/>
                    <a:gd name="T62" fmla="*/ 2 w 9"/>
                    <a:gd name="T63" fmla="*/ 4 h 6"/>
                    <a:gd name="T64" fmla="*/ 1 w 9"/>
                    <a:gd name="T65" fmla="*/ 3 h 6"/>
                    <a:gd name="T66" fmla="*/ 0 w 9"/>
                    <a:gd name="T67" fmla="*/ 0 h 6"/>
                    <a:gd name="T68" fmla="*/ 0 w 9"/>
                    <a:gd name="T69" fmla="*/ 0 h 6"/>
                    <a:gd name="T70" fmla="*/ 0 w 9"/>
                    <a:gd name="T7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6">
                      <a:moveTo>
                        <a:pt x="0" y="0"/>
                      </a:moveTo>
                      <a:lnTo>
                        <a:pt x="0" y="0"/>
                      </a:lnTo>
                      <a:lnTo>
                        <a:pt x="1" y="2"/>
                      </a:lnTo>
                      <a:lnTo>
                        <a:pt x="1" y="3"/>
                      </a:lnTo>
                      <a:lnTo>
                        <a:pt x="2" y="4"/>
                      </a:lnTo>
                      <a:lnTo>
                        <a:pt x="2" y="5"/>
                      </a:lnTo>
                      <a:lnTo>
                        <a:pt x="3" y="5"/>
                      </a:lnTo>
                      <a:lnTo>
                        <a:pt x="4" y="5"/>
                      </a:lnTo>
                      <a:lnTo>
                        <a:pt x="4" y="5"/>
                      </a:lnTo>
                      <a:lnTo>
                        <a:pt x="5" y="6"/>
                      </a:lnTo>
                      <a:lnTo>
                        <a:pt x="6" y="5"/>
                      </a:lnTo>
                      <a:lnTo>
                        <a:pt x="6" y="5"/>
                      </a:lnTo>
                      <a:lnTo>
                        <a:pt x="7" y="5"/>
                      </a:lnTo>
                      <a:lnTo>
                        <a:pt x="8" y="4"/>
                      </a:lnTo>
                      <a:lnTo>
                        <a:pt x="8" y="4"/>
                      </a:lnTo>
                      <a:lnTo>
                        <a:pt x="9" y="3"/>
                      </a:lnTo>
                      <a:lnTo>
                        <a:pt x="9" y="2"/>
                      </a:lnTo>
                      <a:lnTo>
                        <a:pt x="9" y="2"/>
                      </a:lnTo>
                      <a:lnTo>
                        <a:pt x="9" y="2"/>
                      </a:lnTo>
                      <a:lnTo>
                        <a:pt x="9" y="2"/>
                      </a:lnTo>
                      <a:lnTo>
                        <a:pt x="9" y="2"/>
                      </a:lnTo>
                      <a:lnTo>
                        <a:pt x="8" y="3"/>
                      </a:lnTo>
                      <a:lnTo>
                        <a:pt x="8" y="4"/>
                      </a:lnTo>
                      <a:lnTo>
                        <a:pt x="7" y="5"/>
                      </a:lnTo>
                      <a:lnTo>
                        <a:pt x="6" y="5"/>
                      </a:lnTo>
                      <a:lnTo>
                        <a:pt x="6" y="5"/>
                      </a:lnTo>
                      <a:lnTo>
                        <a:pt x="5" y="5"/>
                      </a:lnTo>
                      <a:lnTo>
                        <a:pt x="4" y="5"/>
                      </a:lnTo>
                      <a:lnTo>
                        <a:pt x="3" y="5"/>
                      </a:lnTo>
                      <a:lnTo>
                        <a:pt x="3" y="5"/>
                      </a:lnTo>
                      <a:lnTo>
                        <a:pt x="2" y="4"/>
                      </a:lnTo>
                      <a:lnTo>
                        <a:pt x="2" y="4"/>
                      </a:lnTo>
                      <a:lnTo>
                        <a:pt x="1" y="3"/>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03" name="Freeform 1339">
                  <a:extLst>
                    <a:ext uri="{FF2B5EF4-FFF2-40B4-BE49-F238E27FC236}">
                      <a16:creationId xmlns:a16="http://schemas.microsoft.com/office/drawing/2014/main" id="{F546FF60-F717-4FB7-B5B7-3C0F2B7681A2}"/>
                    </a:ext>
                  </a:extLst>
                </p:cNvPr>
                <p:cNvSpPr>
                  <a:spLocks/>
                </p:cNvSpPr>
                <p:nvPr/>
              </p:nvSpPr>
              <p:spPr bwMode="auto">
                <a:xfrm>
                  <a:off x="3265" y="1468"/>
                  <a:ext cx="0" cy="2"/>
                </a:xfrm>
                <a:custGeom>
                  <a:avLst/>
                  <a:gdLst>
                    <a:gd name="T0" fmla="*/ 0 h 2"/>
                    <a:gd name="T1" fmla="*/ 0 h 2"/>
                    <a:gd name="T2" fmla="*/ 1 h 2"/>
                    <a:gd name="T3" fmla="*/ 1 h 2"/>
                    <a:gd name="T4" fmla="*/ 1 h 2"/>
                    <a:gd name="T5" fmla="*/ 1 h 2"/>
                    <a:gd name="T6" fmla="*/ 2 h 2"/>
                    <a:gd name="T7" fmla="*/ 2 h 2"/>
                    <a:gd name="T8" fmla="*/ 2 h 2"/>
                    <a:gd name="T9" fmla="*/ 2 h 2"/>
                    <a:gd name="T10" fmla="*/ 2 h 2"/>
                    <a:gd name="T11" fmla="*/ 2 h 2"/>
                    <a:gd name="T12" fmla="*/ 1 h 2"/>
                    <a:gd name="T13" fmla="*/ 1 h 2"/>
                    <a:gd name="T14" fmla="*/ 0 h 2"/>
                    <a:gd name="T15" fmla="*/ 0 h 2"/>
                    <a:gd name="T16"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Lst>
                  <a:rect l="0" t="0" r="r" b="b"/>
                  <a:pathLst>
                    <a:path h="2">
                      <a:moveTo>
                        <a:pt x="0" y="0"/>
                      </a:moveTo>
                      <a:lnTo>
                        <a:pt x="0" y="0"/>
                      </a:lnTo>
                      <a:lnTo>
                        <a:pt x="0" y="1"/>
                      </a:lnTo>
                      <a:lnTo>
                        <a:pt x="0" y="1"/>
                      </a:lnTo>
                      <a:lnTo>
                        <a:pt x="0" y="1"/>
                      </a:lnTo>
                      <a:lnTo>
                        <a:pt x="0" y="1"/>
                      </a:lnTo>
                      <a:lnTo>
                        <a:pt x="0" y="2"/>
                      </a:lnTo>
                      <a:lnTo>
                        <a:pt x="0" y="2"/>
                      </a:lnTo>
                      <a:lnTo>
                        <a:pt x="0" y="2"/>
                      </a:lnTo>
                      <a:lnTo>
                        <a:pt x="0" y="2"/>
                      </a:lnTo>
                      <a:lnTo>
                        <a:pt x="0" y="2"/>
                      </a:lnTo>
                      <a:lnTo>
                        <a:pt x="0" y="2"/>
                      </a:lnTo>
                      <a:lnTo>
                        <a:pt x="0" y="1"/>
                      </a:lnTo>
                      <a:lnTo>
                        <a:pt x="0"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04" name="Freeform 1340">
                  <a:extLst>
                    <a:ext uri="{FF2B5EF4-FFF2-40B4-BE49-F238E27FC236}">
                      <a16:creationId xmlns:a16="http://schemas.microsoft.com/office/drawing/2014/main" id="{DFBE7453-17E4-4D83-8069-68BA51947CF3}"/>
                    </a:ext>
                  </a:extLst>
                </p:cNvPr>
                <p:cNvSpPr>
                  <a:spLocks/>
                </p:cNvSpPr>
                <p:nvPr/>
              </p:nvSpPr>
              <p:spPr bwMode="auto">
                <a:xfrm>
                  <a:off x="3265" y="1468"/>
                  <a:ext cx="0" cy="2"/>
                </a:xfrm>
                <a:custGeom>
                  <a:avLst/>
                  <a:gdLst>
                    <a:gd name="T0" fmla="*/ 0 h 2"/>
                    <a:gd name="T1" fmla="*/ 0 h 2"/>
                    <a:gd name="T2" fmla="*/ 1 h 2"/>
                    <a:gd name="T3" fmla="*/ 1 h 2"/>
                    <a:gd name="T4" fmla="*/ 1 h 2"/>
                    <a:gd name="T5" fmla="*/ 1 h 2"/>
                    <a:gd name="T6" fmla="*/ 2 h 2"/>
                    <a:gd name="T7" fmla="*/ 2 h 2"/>
                    <a:gd name="T8" fmla="*/ 2 h 2"/>
                    <a:gd name="T9" fmla="*/ 2 h 2"/>
                    <a:gd name="T10" fmla="*/ 2 h 2"/>
                    <a:gd name="T11" fmla="*/ 2 h 2"/>
                    <a:gd name="T12" fmla="*/ 1 h 2"/>
                    <a:gd name="T13" fmla="*/ 1 h 2"/>
                    <a:gd name="T14" fmla="*/ 0 h 2"/>
                    <a:gd name="T15" fmla="*/ 0 h 2"/>
                    <a:gd name="T16"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Lst>
                  <a:rect l="0" t="0" r="r" b="b"/>
                  <a:pathLst>
                    <a:path h="2">
                      <a:moveTo>
                        <a:pt x="0" y="0"/>
                      </a:moveTo>
                      <a:lnTo>
                        <a:pt x="0" y="0"/>
                      </a:lnTo>
                      <a:lnTo>
                        <a:pt x="0" y="1"/>
                      </a:lnTo>
                      <a:lnTo>
                        <a:pt x="0" y="1"/>
                      </a:lnTo>
                      <a:lnTo>
                        <a:pt x="0" y="1"/>
                      </a:lnTo>
                      <a:lnTo>
                        <a:pt x="0" y="1"/>
                      </a:lnTo>
                      <a:lnTo>
                        <a:pt x="0" y="2"/>
                      </a:lnTo>
                      <a:lnTo>
                        <a:pt x="0" y="2"/>
                      </a:lnTo>
                      <a:lnTo>
                        <a:pt x="0" y="2"/>
                      </a:lnTo>
                      <a:lnTo>
                        <a:pt x="0" y="2"/>
                      </a:lnTo>
                      <a:lnTo>
                        <a:pt x="0" y="2"/>
                      </a:lnTo>
                      <a:lnTo>
                        <a:pt x="0" y="2"/>
                      </a:lnTo>
                      <a:lnTo>
                        <a:pt x="0" y="1"/>
                      </a:lnTo>
                      <a:lnTo>
                        <a:pt x="0"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7515" name="Group 1451">
                <a:extLst>
                  <a:ext uri="{FF2B5EF4-FFF2-40B4-BE49-F238E27FC236}">
                    <a16:creationId xmlns:a16="http://schemas.microsoft.com/office/drawing/2014/main" id="{ED3DA5C7-6618-4B69-9DB8-79C45B5349F1}"/>
                  </a:ext>
                </a:extLst>
              </p:cNvPr>
              <p:cNvGrpSpPr>
                <a:grpSpLocks/>
              </p:cNvGrpSpPr>
              <p:nvPr/>
            </p:nvGrpSpPr>
            <p:grpSpPr bwMode="auto">
              <a:xfrm>
                <a:off x="3130" y="1375"/>
                <a:ext cx="104" cy="106"/>
                <a:chOff x="3130" y="1375"/>
                <a:chExt cx="104" cy="106"/>
              </a:xfrm>
            </p:grpSpPr>
            <p:sp>
              <p:nvSpPr>
                <p:cNvPr id="217406" name="Freeform 1342">
                  <a:extLst>
                    <a:ext uri="{FF2B5EF4-FFF2-40B4-BE49-F238E27FC236}">
                      <a16:creationId xmlns:a16="http://schemas.microsoft.com/office/drawing/2014/main" id="{947F74B4-5EF0-4882-8C74-60B2B6F9FA9A}"/>
                    </a:ext>
                  </a:extLst>
                </p:cNvPr>
                <p:cNvSpPr>
                  <a:spLocks/>
                </p:cNvSpPr>
                <p:nvPr/>
              </p:nvSpPr>
              <p:spPr bwMode="auto">
                <a:xfrm>
                  <a:off x="3130" y="1375"/>
                  <a:ext cx="104" cy="68"/>
                </a:xfrm>
                <a:custGeom>
                  <a:avLst/>
                  <a:gdLst>
                    <a:gd name="T0" fmla="*/ 101 w 104"/>
                    <a:gd name="T1" fmla="*/ 46 h 68"/>
                    <a:gd name="T2" fmla="*/ 98 w 104"/>
                    <a:gd name="T3" fmla="*/ 39 h 68"/>
                    <a:gd name="T4" fmla="*/ 95 w 104"/>
                    <a:gd name="T5" fmla="*/ 38 h 68"/>
                    <a:gd name="T6" fmla="*/ 97 w 104"/>
                    <a:gd name="T7" fmla="*/ 35 h 68"/>
                    <a:gd name="T8" fmla="*/ 102 w 104"/>
                    <a:gd name="T9" fmla="*/ 30 h 68"/>
                    <a:gd name="T10" fmla="*/ 101 w 104"/>
                    <a:gd name="T11" fmla="*/ 27 h 68"/>
                    <a:gd name="T12" fmla="*/ 102 w 104"/>
                    <a:gd name="T13" fmla="*/ 21 h 68"/>
                    <a:gd name="T14" fmla="*/ 95 w 104"/>
                    <a:gd name="T15" fmla="*/ 18 h 68"/>
                    <a:gd name="T16" fmla="*/ 88 w 104"/>
                    <a:gd name="T17" fmla="*/ 17 h 68"/>
                    <a:gd name="T18" fmla="*/ 83 w 104"/>
                    <a:gd name="T19" fmla="*/ 17 h 68"/>
                    <a:gd name="T20" fmla="*/ 80 w 104"/>
                    <a:gd name="T21" fmla="*/ 17 h 68"/>
                    <a:gd name="T22" fmla="*/ 78 w 104"/>
                    <a:gd name="T23" fmla="*/ 15 h 68"/>
                    <a:gd name="T24" fmla="*/ 74 w 104"/>
                    <a:gd name="T25" fmla="*/ 13 h 68"/>
                    <a:gd name="T26" fmla="*/ 70 w 104"/>
                    <a:gd name="T27" fmla="*/ 11 h 68"/>
                    <a:gd name="T28" fmla="*/ 68 w 104"/>
                    <a:gd name="T29" fmla="*/ 9 h 68"/>
                    <a:gd name="T30" fmla="*/ 64 w 104"/>
                    <a:gd name="T31" fmla="*/ 5 h 68"/>
                    <a:gd name="T32" fmla="*/ 59 w 104"/>
                    <a:gd name="T33" fmla="*/ 0 h 68"/>
                    <a:gd name="T34" fmla="*/ 52 w 104"/>
                    <a:gd name="T35" fmla="*/ 3 h 68"/>
                    <a:gd name="T36" fmla="*/ 49 w 104"/>
                    <a:gd name="T37" fmla="*/ 8 h 68"/>
                    <a:gd name="T38" fmla="*/ 45 w 104"/>
                    <a:gd name="T39" fmla="*/ 8 h 68"/>
                    <a:gd name="T40" fmla="*/ 39 w 104"/>
                    <a:gd name="T41" fmla="*/ 7 h 68"/>
                    <a:gd name="T42" fmla="*/ 32 w 104"/>
                    <a:gd name="T43" fmla="*/ 8 h 68"/>
                    <a:gd name="T44" fmla="*/ 27 w 104"/>
                    <a:gd name="T45" fmla="*/ 13 h 68"/>
                    <a:gd name="T46" fmla="*/ 17 w 104"/>
                    <a:gd name="T47" fmla="*/ 13 h 68"/>
                    <a:gd name="T48" fmla="*/ 13 w 104"/>
                    <a:gd name="T49" fmla="*/ 18 h 68"/>
                    <a:gd name="T50" fmla="*/ 14 w 104"/>
                    <a:gd name="T51" fmla="*/ 22 h 68"/>
                    <a:gd name="T52" fmla="*/ 9 w 104"/>
                    <a:gd name="T53" fmla="*/ 24 h 68"/>
                    <a:gd name="T54" fmla="*/ 8 w 104"/>
                    <a:gd name="T55" fmla="*/ 27 h 68"/>
                    <a:gd name="T56" fmla="*/ 8 w 104"/>
                    <a:gd name="T57" fmla="*/ 30 h 68"/>
                    <a:gd name="T58" fmla="*/ 2 w 104"/>
                    <a:gd name="T59" fmla="*/ 33 h 68"/>
                    <a:gd name="T60" fmla="*/ 0 w 104"/>
                    <a:gd name="T61" fmla="*/ 39 h 68"/>
                    <a:gd name="T62" fmla="*/ 8 w 104"/>
                    <a:gd name="T63" fmla="*/ 43 h 68"/>
                    <a:gd name="T64" fmla="*/ 12 w 104"/>
                    <a:gd name="T65" fmla="*/ 46 h 68"/>
                    <a:gd name="T66" fmla="*/ 15 w 104"/>
                    <a:gd name="T67" fmla="*/ 50 h 68"/>
                    <a:gd name="T68" fmla="*/ 18 w 104"/>
                    <a:gd name="T69" fmla="*/ 51 h 68"/>
                    <a:gd name="T70" fmla="*/ 13 w 104"/>
                    <a:gd name="T71" fmla="*/ 53 h 68"/>
                    <a:gd name="T72" fmla="*/ 12 w 104"/>
                    <a:gd name="T73" fmla="*/ 58 h 68"/>
                    <a:gd name="T74" fmla="*/ 20 w 104"/>
                    <a:gd name="T75" fmla="*/ 60 h 68"/>
                    <a:gd name="T76" fmla="*/ 24 w 104"/>
                    <a:gd name="T77" fmla="*/ 61 h 68"/>
                    <a:gd name="T78" fmla="*/ 26 w 104"/>
                    <a:gd name="T79" fmla="*/ 63 h 68"/>
                    <a:gd name="T80" fmla="*/ 29 w 104"/>
                    <a:gd name="T81" fmla="*/ 68 h 68"/>
                    <a:gd name="T82" fmla="*/ 34 w 104"/>
                    <a:gd name="T83" fmla="*/ 66 h 68"/>
                    <a:gd name="T84" fmla="*/ 38 w 104"/>
                    <a:gd name="T85" fmla="*/ 65 h 68"/>
                    <a:gd name="T86" fmla="*/ 40 w 104"/>
                    <a:gd name="T87" fmla="*/ 60 h 68"/>
                    <a:gd name="T88" fmla="*/ 44 w 104"/>
                    <a:gd name="T89" fmla="*/ 61 h 68"/>
                    <a:gd name="T90" fmla="*/ 40 w 104"/>
                    <a:gd name="T91" fmla="*/ 53 h 68"/>
                    <a:gd name="T92" fmla="*/ 42 w 104"/>
                    <a:gd name="T93" fmla="*/ 50 h 68"/>
                    <a:gd name="T94" fmla="*/ 44 w 104"/>
                    <a:gd name="T95" fmla="*/ 46 h 68"/>
                    <a:gd name="T96" fmla="*/ 46 w 104"/>
                    <a:gd name="T97" fmla="*/ 44 h 68"/>
                    <a:gd name="T98" fmla="*/ 47 w 104"/>
                    <a:gd name="T99" fmla="*/ 42 h 68"/>
                    <a:gd name="T100" fmla="*/ 53 w 104"/>
                    <a:gd name="T101" fmla="*/ 45 h 68"/>
                    <a:gd name="T102" fmla="*/ 59 w 104"/>
                    <a:gd name="T103" fmla="*/ 47 h 68"/>
                    <a:gd name="T104" fmla="*/ 66 w 104"/>
                    <a:gd name="T105" fmla="*/ 48 h 68"/>
                    <a:gd name="T106" fmla="*/ 63 w 104"/>
                    <a:gd name="T107" fmla="*/ 55 h 68"/>
                    <a:gd name="T108" fmla="*/ 65 w 104"/>
                    <a:gd name="T109" fmla="*/ 57 h 68"/>
                    <a:gd name="T110" fmla="*/ 68 w 104"/>
                    <a:gd name="T111" fmla="*/ 61 h 68"/>
                    <a:gd name="T112" fmla="*/ 75 w 104"/>
                    <a:gd name="T113" fmla="*/ 64 h 68"/>
                    <a:gd name="T114" fmla="*/ 80 w 104"/>
                    <a:gd name="T115" fmla="*/ 64 h 68"/>
                    <a:gd name="T116" fmla="*/ 88 w 104"/>
                    <a:gd name="T117" fmla="*/ 59 h 68"/>
                    <a:gd name="T118" fmla="*/ 91 w 104"/>
                    <a:gd name="T119" fmla="*/ 56 h 68"/>
                    <a:gd name="T120" fmla="*/ 94 w 104"/>
                    <a:gd name="T121" fmla="*/ 55 h 68"/>
                    <a:gd name="T122" fmla="*/ 101 w 104"/>
                    <a:gd name="T123" fmla="*/ 53 h 68"/>
                    <a:gd name="T124" fmla="*/ 104 w 104"/>
                    <a:gd name="T12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 h="68">
                      <a:moveTo>
                        <a:pt x="104" y="47"/>
                      </a:moveTo>
                      <a:lnTo>
                        <a:pt x="104" y="47"/>
                      </a:lnTo>
                      <a:lnTo>
                        <a:pt x="104" y="46"/>
                      </a:lnTo>
                      <a:lnTo>
                        <a:pt x="104" y="46"/>
                      </a:lnTo>
                      <a:lnTo>
                        <a:pt x="103" y="46"/>
                      </a:lnTo>
                      <a:lnTo>
                        <a:pt x="102" y="46"/>
                      </a:lnTo>
                      <a:lnTo>
                        <a:pt x="101" y="46"/>
                      </a:lnTo>
                      <a:lnTo>
                        <a:pt x="101" y="46"/>
                      </a:lnTo>
                      <a:lnTo>
                        <a:pt x="101" y="44"/>
                      </a:lnTo>
                      <a:lnTo>
                        <a:pt x="100" y="43"/>
                      </a:lnTo>
                      <a:lnTo>
                        <a:pt x="99" y="41"/>
                      </a:lnTo>
                      <a:lnTo>
                        <a:pt x="99" y="41"/>
                      </a:lnTo>
                      <a:lnTo>
                        <a:pt x="98" y="40"/>
                      </a:lnTo>
                      <a:lnTo>
                        <a:pt x="98" y="39"/>
                      </a:lnTo>
                      <a:lnTo>
                        <a:pt x="97" y="39"/>
                      </a:lnTo>
                      <a:lnTo>
                        <a:pt x="97" y="39"/>
                      </a:lnTo>
                      <a:lnTo>
                        <a:pt x="95" y="39"/>
                      </a:lnTo>
                      <a:lnTo>
                        <a:pt x="94" y="39"/>
                      </a:lnTo>
                      <a:lnTo>
                        <a:pt x="94" y="39"/>
                      </a:lnTo>
                      <a:lnTo>
                        <a:pt x="95" y="38"/>
                      </a:lnTo>
                      <a:lnTo>
                        <a:pt x="95" y="38"/>
                      </a:lnTo>
                      <a:lnTo>
                        <a:pt x="95" y="38"/>
                      </a:lnTo>
                      <a:lnTo>
                        <a:pt x="96" y="37"/>
                      </a:lnTo>
                      <a:lnTo>
                        <a:pt x="96" y="37"/>
                      </a:lnTo>
                      <a:lnTo>
                        <a:pt x="96" y="35"/>
                      </a:lnTo>
                      <a:lnTo>
                        <a:pt x="96" y="35"/>
                      </a:lnTo>
                      <a:lnTo>
                        <a:pt x="97" y="35"/>
                      </a:lnTo>
                      <a:lnTo>
                        <a:pt x="97" y="35"/>
                      </a:lnTo>
                      <a:lnTo>
                        <a:pt x="99" y="33"/>
                      </a:lnTo>
                      <a:lnTo>
                        <a:pt x="101" y="31"/>
                      </a:lnTo>
                      <a:lnTo>
                        <a:pt x="101" y="31"/>
                      </a:lnTo>
                      <a:lnTo>
                        <a:pt x="102" y="31"/>
                      </a:lnTo>
                      <a:lnTo>
                        <a:pt x="102" y="31"/>
                      </a:lnTo>
                      <a:lnTo>
                        <a:pt x="102" y="30"/>
                      </a:lnTo>
                      <a:lnTo>
                        <a:pt x="102" y="30"/>
                      </a:lnTo>
                      <a:lnTo>
                        <a:pt x="102" y="30"/>
                      </a:lnTo>
                      <a:lnTo>
                        <a:pt x="101" y="29"/>
                      </a:lnTo>
                      <a:lnTo>
                        <a:pt x="100" y="28"/>
                      </a:lnTo>
                      <a:lnTo>
                        <a:pt x="99" y="28"/>
                      </a:lnTo>
                      <a:lnTo>
                        <a:pt x="99" y="28"/>
                      </a:lnTo>
                      <a:lnTo>
                        <a:pt x="100" y="27"/>
                      </a:lnTo>
                      <a:lnTo>
                        <a:pt x="101" y="27"/>
                      </a:lnTo>
                      <a:lnTo>
                        <a:pt x="101" y="27"/>
                      </a:lnTo>
                      <a:lnTo>
                        <a:pt x="102" y="26"/>
                      </a:lnTo>
                      <a:lnTo>
                        <a:pt x="102" y="26"/>
                      </a:lnTo>
                      <a:lnTo>
                        <a:pt x="102" y="25"/>
                      </a:lnTo>
                      <a:lnTo>
                        <a:pt x="102" y="24"/>
                      </a:lnTo>
                      <a:lnTo>
                        <a:pt x="102" y="23"/>
                      </a:lnTo>
                      <a:lnTo>
                        <a:pt x="102" y="21"/>
                      </a:lnTo>
                      <a:lnTo>
                        <a:pt x="101" y="20"/>
                      </a:lnTo>
                      <a:lnTo>
                        <a:pt x="100" y="19"/>
                      </a:lnTo>
                      <a:lnTo>
                        <a:pt x="100" y="19"/>
                      </a:lnTo>
                      <a:lnTo>
                        <a:pt x="98" y="19"/>
                      </a:lnTo>
                      <a:lnTo>
                        <a:pt x="97" y="18"/>
                      </a:lnTo>
                      <a:lnTo>
                        <a:pt x="97" y="18"/>
                      </a:lnTo>
                      <a:lnTo>
                        <a:pt x="95" y="18"/>
                      </a:lnTo>
                      <a:lnTo>
                        <a:pt x="94" y="18"/>
                      </a:lnTo>
                      <a:lnTo>
                        <a:pt x="92" y="18"/>
                      </a:lnTo>
                      <a:lnTo>
                        <a:pt x="91" y="18"/>
                      </a:lnTo>
                      <a:lnTo>
                        <a:pt x="91" y="18"/>
                      </a:lnTo>
                      <a:lnTo>
                        <a:pt x="90" y="17"/>
                      </a:lnTo>
                      <a:lnTo>
                        <a:pt x="89" y="17"/>
                      </a:lnTo>
                      <a:lnTo>
                        <a:pt x="88" y="17"/>
                      </a:lnTo>
                      <a:lnTo>
                        <a:pt x="88" y="17"/>
                      </a:lnTo>
                      <a:lnTo>
                        <a:pt x="87" y="17"/>
                      </a:lnTo>
                      <a:lnTo>
                        <a:pt x="86" y="17"/>
                      </a:lnTo>
                      <a:lnTo>
                        <a:pt x="84" y="17"/>
                      </a:lnTo>
                      <a:lnTo>
                        <a:pt x="84" y="17"/>
                      </a:lnTo>
                      <a:lnTo>
                        <a:pt x="84" y="17"/>
                      </a:lnTo>
                      <a:lnTo>
                        <a:pt x="83" y="17"/>
                      </a:lnTo>
                      <a:lnTo>
                        <a:pt x="83" y="16"/>
                      </a:lnTo>
                      <a:lnTo>
                        <a:pt x="83" y="16"/>
                      </a:lnTo>
                      <a:lnTo>
                        <a:pt x="82" y="16"/>
                      </a:lnTo>
                      <a:lnTo>
                        <a:pt x="82" y="16"/>
                      </a:lnTo>
                      <a:lnTo>
                        <a:pt x="82" y="16"/>
                      </a:lnTo>
                      <a:lnTo>
                        <a:pt x="81" y="16"/>
                      </a:lnTo>
                      <a:lnTo>
                        <a:pt x="80" y="17"/>
                      </a:lnTo>
                      <a:lnTo>
                        <a:pt x="78" y="19"/>
                      </a:lnTo>
                      <a:lnTo>
                        <a:pt x="78" y="19"/>
                      </a:lnTo>
                      <a:lnTo>
                        <a:pt x="79" y="18"/>
                      </a:lnTo>
                      <a:lnTo>
                        <a:pt x="79" y="17"/>
                      </a:lnTo>
                      <a:lnTo>
                        <a:pt x="79" y="16"/>
                      </a:lnTo>
                      <a:lnTo>
                        <a:pt x="79" y="16"/>
                      </a:lnTo>
                      <a:lnTo>
                        <a:pt x="78" y="15"/>
                      </a:lnTo>
                      <a:lnTo>
                        <a:pt x="78" y="15"/>
                      </a:lnTo>
                      <a:lnTo>
                        <a:pt x="77" y="14"/>
                      </a:lnTo>
                      <a:lnTo>
                        <a:pt x="77" y="14"/>
                      </a:lnTo>
                      <a:lnTo>
                        <a:pt x="75" y="14"/>
                      </a:lnTo>
                      <a:lnTo>
                        <a:pt x="74" y="14"/>
                      </a:lnTo>
                      <a:lnTo>
                        <a:pt x="74" y="13"/>
                      </a:lnTo>
                      <a:lnTo>
                        <a:pt x="74" y="13"/>
                      </a:lnTo>
                      <a:lnTo>
                        <a:pt x="73" y="13"/>
                      </a:lnTo>
                      <a:lnTo>
                        <a:pt x="73" y="12"/>
                      </a:lnTo>
                      <a:lnTo>
                        <a:pt x="72" y="12"/>
                      </a:lnTo>
                      <a:lnTo>
                        <a:pt x="72" y="11"/>
                      </a:lnTo>
                      <a:lnTo>
                        <a:pt x="71" y="11"/>
                      </a:lnTo>
                      <a:lnTo>
                        <a:pt x="71" y="11"/>
                      </a:lnTo>
                      <a:lnTo>
                        <a:pt x="70" y="11"/>
                      </a:lnTo>
                      <a:lnTo>
                        <a:pt x="70" y="11"/>
                      </a:lnTo>
                      <a:lnTo>
                        <a:pt x="70" y="12"/>
                      </a:lnTo>
                      <a:lnTo>
                        <a:pt x="70" y="12"/>
                      </a:lnTo>
                      <a:lnTo>
                        <a:pt x="70" y="11"/>
                      </a:lnTo>
                      <a:lnTo>
                        <a:pt x="69" y="10"/>
                      </a:lnTo>
                      <a:lnTo>
                        <a:pt x="68" y="9"/>
                      </a:lnTo>
                      <a:lnTo>
                        <a:pt x="68" y="9"/>
                      </a:lnTo>
                      <a:lnTo>
                        <a:pt x="67" y="8"/>
                      </a:lnTo>
                      <a:lnTo>
                        <a:pt x="66" y="8"/>
                      </a:lnTo>
                      <a:lnTo>
                        <a:pt x="65" y="8"/>
                      </a:lnTo>
                      <a:lnTo>
                        <a:pt x="63" y="8"/>
                      </a:lnTo>
                      <a:lnTo>
                        <a:pt x="63" y="8"/>
                      </a:lnTo>
                      <a:lnTo>
                        <a:pt x="64" y="7"/>
                      </a:lnTo>
                      <a:lnTo>
                        <a:pt x="64" y="5"/>
                      </a:lnTo>
                      <a:lnTo>
                        <a:pt x="64" y="4"/>
                      </a:lnTo>
                      <a:lnTo>
                        <a:pt x="64" y="3"/>
                      </a:lnTo>
                      <a:lnTo>
                        <a:pt x="63" y="2"/>
                      </a:lnTo>
                      <a:lnTo>
                        <a:pt x="62" y="1"/>
                      </a:lnTo>
                      <a:lnTo>
                        <a:pt x="60" y="0"/>
                      </a:lnTo>
                      <a:lnTo>
                        <a:pt x="59" y="0"/>
                      </a:lnTo>
                      <a:lnTo>
                        <a:pt x="59" y="0"/>
                      </a:lnTo>
                      <a:lnTo>
                        <a:pt x="57" y="0"/>
                      </a:lnTo>
                      <a:lnTo>
                        <a:pt x="56" y="0"/>
                      </a:lnTo>
                      <a:lnTo>
                        <a:pt x="55" y="1"/>
                      </a:lnTo>
                      <a:lnTo>
                        <a:pt x="55" y="1"/>
                      </a:lnTo>
                      <a:lnTo>
                        <a:pt x="53" y="2"/>
                      </a:lnTo>
                      <a:lnTo>
                        <a:pt x="52" y="3"/>
                      </a:lnTo>
                      <a:lnTo>
                        <a:pt x="52" y="3"/>
                      </a:lnTo>
                      <a:lnTo>
                        <a:pt x="52" y="3"/>
                      </a:lnTo>
                      <a:lnTo>
                        <a:pt x="51" y="5"/>
                      </a:lnTo>
                      <a:lnTo>
                        <a:pt x="50" y="6"/>
                      </a:lnTo>
                      <a:lnTo>
                        <a:pt x="50" y="7"/>
                      </a:lnTo>
                      <a:lnTo>
                        <a:pt x="51" y="9"/>
                      </a:lnTo>
                      <a:lnTo>
                        <a:pt x="51" y="9"/>
                      </a:lnTo>
                      <a:lnTo>
                        <a:pt x="49" y="8"/>
                      </a:lnTo>
                      <a:lnTo>
                        <a:pt x="48" y="8"/>
                      </a:lnTo>
                      <a:lnTo>
                        <a:pt x="48" y="8"/>
                      </a:lnTo>
                      <a:lnTo>
                        <a:pt x="47" y="8"/>
                      </a:lnTo>
                      <a:lnTo>
                        <a:pt x="46" y="8"/>
                      </a:lnTo>
                      <a:lnTo>
                        <a:pt x="45" y="8"/>
                      </a:lnTo>
                      <a:lnTo>
                        <a:pt x="45" y="8"/>
                      </a:lnTo>
                      <a:lnTo>
                        <a:pt x="45" y="8"/>
                      </a:lnTo>
                      <a:lnTo>
                        <a:pt x="44" y="8"/>
                      </a:lnTo>
                      <a:lnTo>
                        <a:pt x="43" y="8"/>
                      </a:lnTo>
                      <a:lnTo>
                        <a:pt x="42" y="8"/>
                      </a:lnTo>
                      <a:lnTo>
                        <a:pt x="42" y="7"/>
                      </a:lnTo>
                      <a:lnTo>
                        <a:pt x="42" y="7"/>
                      </a:lnTo>
                      <a:lnTo>
                        <a:pt x="40" y="7"/>
                      </a:lnTo>
                      <a:lnTo>
                        <a:pt x="39" y="7"/>
                      </a:lnTo>
                      <a:lnTo>
                        <a:pt x="39" y="7"/>
                      </a:lnTo>
                      <a:lnTo>
                        <a:pt x="37" y="7"/>
                      </a:lnTo>
                      <a:lnTo>
                        <a:pt x="36" y="7"/>
                      </a:lnTo>
                      <a:lnTo>
                        <a:pt x="35" y="7"/>
                      </a:lnTo>
                      <a:lnTo>
                        <a:pt x="34" y="7"/>
                      </a:lnTo>
                      <a:lnTo>
                        <a:pt x="33" y="7"/>
                      </a:lnTo>
                      <a:lnTo>
                        <a:pt x="32" y="8"/>
                      </a:lnTo>
                      <a:lnTo>
                        <a:pt x="32" y="8"/>
                      </a:lnTo>
                      <a:lnTo>
                        <a:pt x="32" y="8"/>
                      </a:lnTo>
                      <a:lnTo>
                        <a:pt x="29" y="11"/>
                      </a:lnTo>
                      <a:lnTo>
                        <a:pt x="29" y="12"/>
                      </a:lnTo>
                      <a:lnTo>
                        <a:pt x="28" y="13"/>
                      </a:lnTo>
                      <a:lnTo>
                        <a:pt x="28" y="13"/>
                      </a:lnTo>
                      <a:lnTo>
                        <a:pt x="27" y="13"/>
                      </a:lnTo>
                      <a:lnTo>
                        <a:pt x="25" y="12"/>
                      </a:lnTo>
                      <a:lnTo>
                        <a:pt x="24" y="12"/>
                      </a:lnTo>
                      <a:lnTo>
                        <a:pt x="23" y="11"/>
                      </a:lnTo>
                      <a:lnTo>
                        <a:pt x="23" y="11"/>
                      </a:lnTo>
                      <a:lnTo>
                        <a:pt x="21" y="12"/>
                      </a:lnTo>
                      <a:lnTo>
                        <a:pt x="20" y="12"/>
                      </a:lnTo>
                      <a:lnTo>
                        <a:pt x="17" y="13"/>
                      </a:lnTo>
                      <a:lnTo>
                        <a:pt x="17" y="13"/>
                      </a:lnTo>
                      <a:lnTo>
                        <a:pt x="15" y="14"/>
                      </a:lnTo>
                      <a:lnTo>
                        <a:pt x="14" y="14"/>
                      </a:lnTo>
                      <a:lnTo>
                        <a:pt x="14" y="15"/>
                      </a:lnTo>
                      <a:lnTo>
                        <a:pt x="13" y="16"/>
                      </a:lnTo>
                      <a:lnTo>
                        <a:pt x="13" y="17"/>
                      </a:lnTo>
                      <a:lnTo>
                        <a:pt x="13" y="18"/>
                      </a:lnTo>
                      <a:lnTo>
                        <a:pt x="14" y="19"/>
                      </a:lnTo>
                      <a:lnTo>
                        <a:pt x="15" y="20"/>
                      </a:lnTo>
                      <a:lnTo>
                        <a:pt x="15" y="22"/>
                      </a:lnTo>
                      <a:lnTo>
                        <a:pt x="15" y="22"/>
                      </a:lnTo>
                      <a:lnTo>
                        <a:pt x="15" y="21"/>
                      </a:lnTo>
                      <a:lnTo>
                        <a:pt x="14" y="22"/>
                      </a:lnTo>
                      <a:lnTo>
                        <a:pt x="14" y="22"/>
                      </a:lnTo>
                      <a:lnTo>
                        <a:pt x="13" y="23"/>
                      </a:lnTo>
                      <a:lnTo>
                        <a:pt x="12" y="23"/>
                      </a:lnTo>
                      <a:lnTo>
                        <a:pt x="12" y="23"/>
                      </a:lnTo>
                      <a:lnTo>
                        <a:pt x="12" y="23"/>
                      </a:lnTo>
                      <a:lnTo>
                        <a:pt x="11" y="23"/>
                      </a:lnTo>
                      <a:lnTo>
                        <a:pt x="10" y="23"/>
                      </a:lnTo>
                      <a:lnTo>
                        <a:pt x="9" y="24"/>
                      </a:lnTo>
                      <a:lnTo>
                        <a:pt x="9" y="24"/>
                      </a:lnTo>
                      <a:lnTo>
                        <a:pt x="8" y="25"/>
                      </a:lnTo>
                      <a:lnTo>
                        <a:pt x="8" y="25"/>
                      </a:lnTo>
                      <a:lnTo>
                        <a:pt x="8" y="25"/>
                      </a:lnTo>
                      <a:lnTo>
                        <a:pt x="7" y="26"/>
                      </a:lnTo>
                      <a:lnTo>
                        <a:pt x="8" y="27"/>
                      </a:lnTo>
                      <a:lnTo>
                        <a:pt x="8" y="27"/>
                      </a:lnTo>
                      <a:lnTo>
                        <a:pt x="8" y="27"/>
                      </a:lnTo>
                      <a:lnTo>
                        <a:pt x="9" y="28"/>
                      </a:lnTo>
                      <a:lnTo>
                        <a:pt x="10" y="29"/>
                      </a:lnTo>
                      <a:lnTo>
                        <a:pt x="10" y="29"/>
                      </a:lnTo>
                      <a:lnTo>
                        <a:pt x="10" y="29"/>
                      </a:lnTo>
                      <a:lnTo>
                        <a:pt x="9" y="30"/>
                      </a:lnTo>
                      <a:lnTo>
                        <a:pt x="8" y="30"/>
                      </a:lnTo>
                      <a:lnTo>
                        <a:pt x="6" y="30"/>
                      </a:lnTo>
                      <a:lnTo>
                        <a:pt x="5" y="30"/>
                      </a:lnTo>
                      <a:lnTo>
                        <a:pt x="5" y="30"/>
                      </a:lnTo>
                      <a:lnTo>
                        <a:pt x="4" y="31"/>
                      </a:lnTo>
                      <a:lnTo>
                        <a:pt x="3" y="31"/>
                      </a:lnTo>
                      <a:lnTo>
                        <a:pt x="3" y="32"/>
                      </a:lnTo>
                      <a:lnTo>
                        <a:pt x="2" y="33"/>
                      </a:lnTo>
                      <a:lnTo>
                        <a:pt x="1" y="35"/>
                      </a:lnTo>
                      <a:lnTo>
                        <a:pt x="0" y="37"/>
                      </a:lnTo>
                      <a:lnTo>
                        <a:pt x="0" y="37"/>
                      </a:lnTo>
                      <a:lnTo>
                        <a:pt x="0" y="38"/>
                      </a:lnTo>
                      <a:lnTo>
                        <a:pt x="0" y="38"/>
                      </a:lnTo>
                      <a:lnTo>
                        <a:pt x="0" y="39"/>
                      </a:lnTo>
                      <a:lnTo>
                        <a:pt x="0" y="39"/>
                      </a:lnTo>
                      <a:lnTo>
                        <a:pt x="1" y="40"/>
                      </a:lnTo>
                      <a:lnTo>
                        <a:pt x="2" y="41"/>
                      </a:lnTo>
                      <a:lnTo>
                        <a:pt x="4" y="41"/>
                      </a:lnTo>
                      <a:lnTo>
                        <a:pt x="5" y="42"/>
                      </a:lnTo>
                      <a:lnTo>
                        <a:pt x="8" y="42"/>
                      </a:lnTo>
                      <a:lnTo>
                        <a:pt x="8" y="42"/>
                      </a:lnTo>
                      <a:lnTo>
                        <a:pt x="8" y="43"/>
                      </a:lnTo>
                      <a:lnTo>
                        <a:pt x="8" y="44"/>
                      </a:lnTo>
                      <a:lnTo>
                        <a:pt x="8" y="45"/>
                      </a:lnTo>
                      <a:lnTo>
                        <a:pt x="9" y="45"/>
                      </a:lnTo>
                      <a:lnTo>
                        <a:pt x="9" y="45"/>
                      </a:lnTo>
                      <a:lnTo>
                        <a:pt x="10" y="46"/>
                      </a:lnTo>
                      <a:lnTo>
                        <a:pt x="11" y="46"/>
                      </a:lnTo>
                      <a:lnTo>
                        <a:pt x="12" y="46"/>
                      </a:lnTo>
                      <a:lnTo>
                        <a:pt x="14" y="47"/>
                      </a:lnTo>
                      <a:lnTo>
                        <a:pt x="14" y="47"/>
                      </a:lnTo>
                      <a:lnTo>
                        <a:pt x="14" y="48"/>
                      </a:lnTo>
                      <a:lnTo>
                        <a:pt x="14" y="49"/>
                      </a:lnTo>
                      <a:lnTo>
                        <a:pt x="14" y="50"/>
                      </a:lnTo>
                      <a:lnTo>
                        <a:pt x="14" y="50"/>
                      </a:lnTo>
                      <a:lnTo>
                        <a:pt x="15" y="50"/>
                      </a:lnTo>
                      <a:lnTo>
                        <a:pt x="15" y="51"/>
                      </a:lnTo>
                      <a:lnTo>
                        <a:pt x="15" y="51"/>
                      </a:lnTo>
                      <a:lnTo>
                        <a:pt x="16" y="51"/>
                      </a:lnTo>
                      <a:lnTo>
                        <a:pt x="17" y="51"/>
                      </a:lnTo>
                      <a:lnTo>
                        <a:pt x="17" y="51"/>
                      </a:lnTo>
                      <a:lnTo>
                        <a:pt x="18" y="51"/>
                      </a:lnTo>
                      <a:lnTo>
                        <a:pt x="18" y="51"/>
                      </a:lnTo>
                      <a:lnTo>
                        <a:pt x="18" y="51"/>
                      </a:lnTo>
                      <a:lnTo>
                        <a:pt x="18" y="51"/>
                      </a:lnTo>
                      <a:lnTo>
                        <a:pt x="16" y="51"/>
                      </a:lnTo>
                      <a:lnTo>
                        <a:pt x="15" y="51"/>
                      </a:lnTo>
                      <a:lnTo>
                        <a:pt x="14" y="52"/>
                      </a:lnTo>
                      <a:lnTo>
                        <a:pt x="14" y="52"/>
                      </a:lnTo>
                      <a:lnTo>
                        <a:pt x="13" y="53"/>
                      </a:lnTo>
                      <a:lnTo>
                        <a:pt x="13" y="54"/>
                      </a:lnTo>
                      <a:lnTo>
                        <a:pt x="12" y="54"/>
                      </a:lnTo>
                      <a:lnTo>
                        <a:pt x="12" y="55"/>
                      </a:lnTo>
                      <a:lnTo>
                        <a:pt x="12" y="55"/>
                      </a:lnTo>
                      <a:lnTo>
                        <a:pt x="12" y="56"/>
                      </a:lnTo>
                      <a:lnTo>
                        <a:pt x="12" y="57"/>
                      </a:lnTo>
                      <a:lnTo>
                        <a:pt x="12" y="58"/>
                      </a:lnTo>
                      <a:lnTo>
                        <a:pt x="13" y="58"/>
                      </a:lnTo>
                      <a:lnTo>
                        <a:pt x="15" y="59"/>
                      </a:lnTo>
                      <a:lnTo>
                        <a:pt x="16" y="60"/>
                      </a:lnTo>
                      <a:lnTo>
                        <a:pt x="18" y="60"/>
                      </a:lnTo>
                      <a:lnTo>
                        <a:pt x="19" y="60"/>
                      </a:lnTo>
                      <a:lnTo>
                        <a:pt x="20" y="60"/>
                      </a:lnTo>
                      <a:lnTo>
                        <a:pt x="20" y="60"/>
                      </a:lnTo>
                      <a:lnTo>
                        <a:pt x="20" y="60"/>
                      </a:lnTo>
                      <a:lnTo>
                        <a:pt x="21" y="61"/>
                      </a:lnTo>
                      <a:lnTo>
                        <a:pt x="21" y="61"/>
                      </a:lnTo>
                      <a:lnTo>
                        <a:pt x="23" y="61"/>
                      </a:lnTo>
                      <a:lnTo>
                        <a:pt x="23" y="61"/>
                      </a:lnTo>
                      <a:lnTo>
                        <a:pt x="23" y="61"/>
                      </a:lnTo>
                      <a:lnTo>
                        <a:pt x="24" y="61"/>
                      </a:lnTo>
                      <a:lnTo>
                        <a:pt x="23" y="62"/>
                      </a:lnTo>
                      <a:lnTo>
                        <a:pt x="23" y="63"/>
                      </a:lnTo>
                      <a:lnTo>
                        <a:pt x="23" y="63"/>
                      </a:lnTo>
                      <a:lnTo>
                        <a:pt x="24" y="63"/>
                      </a:lnTo>
                      <a:lnTo>
                        <a:pt x="24" y="63"/>
                      </a:lnTo>
                      <a:lnTo>
                        <a:pt x="26" y="63"/>
                      </a:lnTo>
                      <a:lnTo>
                        <a:pt x="26" y="63"/>
                      </a:lnTo>
                      <a:lnTo>
                        <a:pt x="26" y="64"/>
                      </a:lnTo>
                      <a:lnTo>
                        <a:pt x="26" y="65"/>
                      </a:lnTo>
                      <a:lnTo>
                        <a:pt x="27" y="65"/>
                      </a:lnTo>
                      <a:lnTo>
                        <a:pt x="28" y="66"/>
                      </a:lnTo>
                      <a:lnTo>
                        <a:pt x="29" y="67"/>
                      </a:lnTo>
                      <a:lnTo>
                        <a:pt x="29" y="67"/>
                      </a:lnTo>
                      <a:lnTo>
                        <a:pt x="29" y="68"/>
                      </a:lnTo>
                      <a:lnTo>
                        <a:pt x="29" y="68"/>
                      </a:lnTo>
                      <a:lnTo>
                        <a:pt x="30" y="68"/>
                      </a:lnTo>
                      <a:lnTo>
                        <a:pt x="31" y="68"/>
                      </a:lnTo>
                      <a:lnTo>
                        <a:pt x="32" y="67"/>
                      </a:lnTo>
                      <a:lnTo>
                        <a:pt x="33" y="67"/>
                      </a:lnTo>
                      <a:lnTo>
                        <a:pt x="34" y="66"/>
                      </a:lnTo>
                      <a:lnTo>
                        <a:pt x="34" y="66"/>
                      </a:lnTo>
                      <a:lnTo>
                        <a:pt x="35" y="65"/>
                      </a:lnTo>
                      <a:lnTo>
                        <a:pt x="35" y="64"/>
                      </a:lnTo>
                      <a:lnTo>
                        <a:pt x="35" y="64"/>
                      </a:lnTo>
                      <a:lnTo>
                        <a:pt x="35" y="64"/>
                      </a:lnTo>
                      <a:lnTo>
                        <a:pt x="36" y="65"/>
                      </a:lnTo>
                      <a:lnTo>
                        <a:pt x="37" y="65"/>
                      </a:lnTo>
                      <a:lnTo>
                        <a:pt x="38" y="65"/>
                      </a:lnTo>
                      <a:lnTo>
                        <a:pt x="39" y="64"/>
                      </a:lnTo>
                      <a:lnTo>
                        <a:pt x="39" y="64"/>
                      </a:lnTo>
                      <a:lnTo>
                        <a:pt x="39" y="64"/>
                      </a:lnTo>
                      <a:lnTo>
                        <a:pt x="40" y="63"/>
                      </a:lnTo>
                      <a:lnTo>
                        <a:pt x="40" y="62"/>
                      </a:lnTo>
                      <a:lnTo>
                        <a:pt x="40" y="60"/>
                      </a:lnTo>
                      <a:lnTo>
                        <a:pt x="40" y="60"/>
                      </a:lnTo>
                      <a:lnTo>
                        <a:pt x="41" y="60"/>
                      </a:lnTo>
                      <a:lnTo>
                        <a:pt x="41" y="61"/>
                      </a:lnTo>
                      <a:lnTo>
                        <a:pt x="42" y="61"/>
                      </a:lnTo>
                      <a:lnTo>
                        <a:pt x="42" y="61"/>
                      </a:lnTo>
                      <a:lnTo>
                        <a:pt x="43" y="61"/>
                      </a:lnTo>
                      <a:lnTo>
                        <a:pt x="44" y="61"/>
                      </a:lnTo>
                      <a:lnTo>
                        <a:pt x="44" y="61"/>
                      </a:lnTo>
                      <a:lnTo>
                        <a:pt x="44" y="61"/>
                      </a:lnTo>
                      <a:lnTo>
                        <a:pt x="44" y="60"/>
                      </a:lnTo>
                      <a:lnTo>
                        <a:pt x="43" y="58"/>
                      </a:lnTo>
                      <a:lnTo>
                        <a:pt x="41" y="56"/>
                      </a:lnTo>
                      <a:lnTo>
                        <a:pt x="41" y="55"/>
                      </a:lnTo>
                      <a:lnTo>
                        <a:pt x="40" y="54"/>
                      </a:lnTo>
                      <a:lnTo>
                        <a:pt x="40" y="53"/>
                      </a:lnTo>
                      <a:lnTo>
                        <a:pt x="39" y="52"/>
                      </a:lnTo>
                      <a:lnTo>
                        <a:pt x="39" y="52"/>
                      </a:lnTo>
                      <a:lnTo>
                        <a:pt x="39" y="50"/>
                      </a:lnTo>
                      <a:lnTo>
                        <a:pt x="39" y="50"/>
                      </a:lnTo>
                      <a:lnTo>
                        <a:pt x="41" y="50"/>
                      </a:lnTo>
                      <a:lnTo>
                        <a:pt x="42" y="50"/>
                      </a:lnTo>
                      <a:lnTo>
                        <a:pt x="42" y="50"/>
                      </a:lnTo>
                      <a:lnTo>
                        <a:pt x="42" y="50"/>
                      </a:lnTo>
                      <a:lnTo>
                        <a:pt x="43" y="49"/>
                      </a:lnTo>
                      <a:lnTo>
                        <a:pt x="44" y="49"/>
                      </a:lnTo>
                      <a:lnTo>
                        <a:pt x="44" y="48"/>
                      </a:lnTo>
                      <a:lnTo>
                        <a:pt x="44" y="48"/>
                      </a:lnTo>
                      <a:lnTo>
                        <a:pt x="44" y="47"/>
                      </a:lnTo>
                      <a:lnTo>
                        <a:pt x="44" y="46"/>
                      </a:lnTo>
                      <a:lnTo>
                        <a:pt x="44" y="46"/>
                      </a:lnTo>
                      <a:lnTo>
                        <a:pt x="45" y="46"/>
                      </a:lnTo>
                      <a:lnTo>
                        <a:pt x="45" y="45"/>
                      </a:lnTo>
                      <a:lnTo>
                        <a:pt x="45" y="45"/>
                      </a:lnTo>
                      <a:lnTo>
                        <a:pt x="46" y="45"/>
                      </a:lnTo>
                      <a:lnTo>
                        <a:pt x="46" y="45"/>
                      </a:lnTo>
                      <a:lnTo>
                        <a:pt x="46" y="44"/>
                      </a:lnTo>
                      <a:lnTo>
                        <a:pt x="47" y="44"/>
                      </a:lnTo>
                      <a:lnTo>
                        <a:pt x="47" y="44"/>
                      </a:lnTo>
                      <a:lnTo>
                        <a:pt x="47" y="44"/>
                      </a:lnTo>
                      <a:lnTo>
                        <a:pt x="47" y="43"/>
                      </a:lnTo>
                      <a:lnTo>
                        <a:pt x="47" y="43"/>
                      </a:lnTo>
                      <a:lnTo>
                        <a:pt x="47" y="42"/>
                      </a:lnTo>
                      <a:lnTo>
                        <a:pt x="47" y="42"/>
                      </a:lnTo>
                      <a:lnTo>
                        <a:pt x="48" y="42"/>
                      </a:lnTo>
                      <a:lnTo>
                        <a:pt x="48" y="42"/>
                      </a:lnTo>
                      <a:lnTo>
                        <a:pt x="50" y="42"/>
                      </a:lnTo>
                      <a:lnTo>
                        <a:pt x="53" y="42"/>
                      </a:lnTo>
                      <a:lnTo>
                        <a:pt x="53" y="42"/>
                      </a:lnTo>
                      <a:lnTo>
                        <a:pt x="53" y="44"/>
                      </a:lnTo>
                      <a:lnTo>
                        <a:pt x="53" y="45"/>
                      </a:lnTo>
                      <a:lnTo>
                        <a:pt x="54" y="46"/>
                      </a:lnTo>
                      <a:lnTo>
                        <a:pt x="55" y="47"/>
                      </a:lnTo>
                      <a:lnTo>
                        <a:pt x="55" y="47"/>
                      </a:lnTo>
                      <a:lnTo>
                        <a:pt x="57" y="48"/>
                      </a:lnTo>
                      <a:lnTo>
                        <a:pt x="57" y="48"/>
                      </a:lnTo>
                      <a:lnTo>
                        <a:pt x="58" y="48"/>
                      </a:lnTo>
                      <a:lnTo>
                        <a:pt x="59" y="47"/>
                      </a:lnTo>
                      <a:lnTo>
                        <a:pt x="60" y="46"/>
                      </a:lnTo>
                      <a:lnTo>
                        <a:pt x="60" y="46"/>
                      </a:lnTo>
                      <a:lnTo>
                        <a:pt x="61" y="47"/>
                      </a:lnTo>
                      <a:lnTo>
                        <a:pt x="62" y="47"/>
                      </a:lnTo>
                      <a:lnTo>
                        <a:pt x="63" y="47"/>
                      </a:lnTo>
                      <a:lnTo>
                        <a:pt x="66" y="48"/>
                      </a:lnTo>
                      <a:lnTo>
                        <a:pt x="66" y="48"/>
                      </a:lnTo>
                      <a:lnTo>
                        <a:pt x="65" y="50"/>
                      </a:lnTo>
                      <a:lnTo>
                        <a:pt x="64" y="51"/>
                      </a:lnTo>
                      <a:lnTo>
                        <a:pt x="63" y="52"/>
                      </a:lnTo>
                      <a:lnTo>
                        <a:pt x="63" y="53"/>
                      </a:lnTo>
                      <a:lnTo>
                        <a:pt x="63" y="54"/>
                      </a:lnTo>
                      <a:lnTo>
                        <a:pt x="63" y="55"/>
                      </a:lnTo>
                      <a:lnTo>
                        <a:pt x="63" y="55"/>
                      </a:lnTo>
                      <a:lnTo>
                        <a:pt x="63" y="55"/>
                      </a:lnTo>
                      <a:lnTo>
                        <a:pt x="64" y="55"/>
                      </a:lnTo>
                      <a:lnTo>
                        <a:pt x="64" y="55"/>
                      </a:lnTo>
                      <a:lnTo>
                        <a:pt x="64" y="56"/>
                      </a:lnTo>
                      <a:lnTo>
                        <a:pt x="64" y="57"/>
                      </a:lnTo>
                      <a:lnTo>
                        <a:pt x="64" y="57"/>
                      </a:lnTo>
                      <a:lnTo>
                        <a:pt x="65" y="57"/>
                      </a:lnTo>
                      <a:lnTo>
                        <a:pt x="65" y="57"/>
                      </a:lnTo>
                      <a:lnTo>
                        <a:pt x="66" y="58"/>
                      </a:lnTo>
                      <a:lnTo>
                        <a:pt x="67" y="59"/>
                      </a:lnTo>
                      <a:lnTo>
                        <a:pt x="67" y="60"/>
                      </a:lnTo>
                      <a:lnTo>
                        <a:pt x="68" y="60"/>
                      </a:lnTo>
                      <a:lnTo>
                        <a:pt x="68" y="60"/>
                      </a:lnTo>
                      <a:lnTo>
                        <a:pt x="68" y="61"/>
                      </a:lnTo>
                      <a:lnTo>
                        <a:pt x="69" y="61"/>
                      </a:lnTo>
                      <a:lnTo>
                        <a:pt x="71" y="61"/>
                      </a:lnTo>
                      <a:lnTo>
                        <a:pt x="72" y="61"/>
                      </a:lnTo>
                      <a:lnTo>
                        <a:pt x="72" y="61"/>
                      </a:lnTo>
                      <a:lnTo>
                        <a:pt x="73" y="62"/>
                      </a:lnTo>
                      <a:lnTo>
                        <a:pt x="74" y="63"/>
                      </a:lnTo>
                      <a:lnTo>
                        <a:pt x="75" y="64"/>
                      </a:lnTo>
                      <a:lnTo>
                        <a:pt x="75" y="64"/>
                      </a:lnTo>
                      <a:lnTo>
                        <a:pt x="76" y="65"/>
                      </a:lnTo>
                      <a:lnTo>
                        <a:pt x="76" y="65"/>
                      </a:lnTo>
                      <a:lnTo>
                        <a:pt x="77" y="65"/>
                      </a:lnTo>
                      <a:lnTo>
                        <a:pt x="78" y="64"/>
                      </a:lnTo>
                      <a:lnTo>
                        <a:pt x="79" y="64"/>
                      </a:lnTo>
                      <a:lnTo>
                        <a:pt x="80" y="64"/>
                      </a:lnTo>
                      <a:lnTo>
                        <a:pt x="80" y="64"/>
                      </a:lnTo>
                      <a:lnTo>
                        <a:pt x="81" y="63"/>
                      </a:lnTo>
                      <a:lnTo>
                        <a:pt x="83" y="62"/>
                      </a:lnTo>
                      <a:lnTo>
                        <a:pt x="85" y="61"/>
                      </a:lnTo>
                      <a:lnTo>
                        <a:pt x="86" y="61"/>
                      </a:lnTo>
                      <a:lnTo>
                        <a:pt x="87" y="60"/>
                      </a:lnTo>
                      <a:lnTo>
                        <a:pt x="88" y="59"/>
                      </a:lnTo>
                      <a:lnTo>
                        <a:pt x="88" y="57"/>
                      </a:lnTo>
                      <a:lnTo>
                        <a:pt x="88" y="57"/>
                      </a:lnTo>
                      <a:lnTo>
                        <a:pt x="89" y="57"/>
                      </a:lnTo>
                      <a:lnTo>
                        <a:pt x="91" y="57"/>
                      </a:lnTo>
                      <a:lnTo>
                        <a:pt x="91" y="57"/>
                      </a:lnTo>
                      <a:lnTo>
                        <a:pt x="91" y="57"/>
                      </a:lnTo>
                      <a:lnTo>
                        <a:pt x="91" y="56"/>
                      </a:lnTo>
                      <a:lnTo>
                        <a:pt x="91" y="56"/>
                      </a:lnTo>
                      <a:lnTo>
                        <a:pt x="92" y="56"/>
                      </a:lnTo>
                      <a:lnTo>
                        <a:pt x="92" y="56"/>
                      </a:lnTo>
                      <a:lnTo>
                        <a:pt x="93" y="56"/>
                      </a:lnTo>
                      <a:lnTo>
                        <a:pt x="94" y="56"/>
                      </a:lnTo>
                      <a:lnTo>
                        <a:pt x="94" y="56"/>
                      </a:lnTo>
                      <a:lnTo>
                        <a:pt x="94" y="55"/>
                      </a:lnTo>
                      <a:lnTo>
                        <a:pt x="94" y="55"/>
                      </a:lnTo>
                      <a:lnTo>
                        <a:pt x="94" y="54"/>
                      </a:lnTo>
                      <a:lnTo>
                        <a:pt x="94" y="54"/>
                      </a:lnTo>
                      <a:lnTo>
                        <a:pt x="97" y="53"/>
                      </a:lnTo>
                      <a:lnTo>
                        <a:pt x="99" y="53"/>
                      </a:lnTo>
                      <a:lnTo>
                        <a:pt x="100" y="53"/>
                      </a:lnTo>
                      <a:lnTo>
                        <a:pt x="101" y="53"/>
                      </a:lnTo>
                      <a:lnTo>
                        <a:pt x="102" y="52"/>
                      </a:lnTo>
                      <a:lnTo>
                        <a:pt x="103" y="51"/>
                      </a:lnTo>
                      <a:lnTo>
                        <a:pt x="103" y="51"/>
                      </a:lnTo>
                      <a:lnTo>
                        <a:pt x="104" y="50"/>
                      </a:lnTo>
                      <a:lnTo>
                        <a:pt x="104" y="49"/>
                      </a:lnTo>
                      <a:lnTo>
                        <a:pt x="104" y="48"/>
                      </a:lnTo>
                      <a:lnTo>
                        <a:pt x="104" y="47"/>
                      </a:lnTo>
                      <a:lnTo>
                        <a:pt x="104" y="47"/>
                      </a:lnTo>
                      <a:close/>
                    </a:path>
                  </a:pathLst>
                </a:custGeom>
                <a:solidFill>
                  <a:srgbClr val="AFD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07" name="Freeform 1343">
                  <a:extLst>
                    <a:ext uri="{FF2B5EF4-FFF2-40B4-BE49-F238E27FC236}">
                      <a16:creationId xmlns:a16="http://schemas.microsoft.com/office/drawing/2014/main" id="{3D07A8CE-060D-4A8B-8FAC-E6A6A139600D}"/>
                    </a:ext>
                  </a:extLst>
                </p:cNvPr>
                <p:cNvSpPr>
                  <a:spLocks/>
                </p:cNvSpPr>
                <p:nvPr/>
              </p:nvSpPr>
              <p:spPr bwMode="auto">
                <a:xfrm>
                  <a:off x="3156" y="1421"/>
                  <a:ext cx="39" cy="24"/>
                </a:xfrm>
                <a:custGeom>
                  <a:avLst/>
                  <a:gdLst>
                    <a:gd name="T0" fmla="*/ 0 w 39"/>
                    <a:gd name="T1" fmla="*/ 5 h 24"/>
                    <a:gd name="T2" fmla="*/ 0 w 39"/>
                    <a:gd name="T3" fmla="*/ 8 h 24"/>
                    <a:gd name="T4" fmla="*/ 0 w 39"/>
                    <a:gd name="T5" fmla="*/ 9 h 24"/>
                    <a:gd name="T6" fmla="*/ 2 w 39"/>
                    <a:gd name="T7" fmla="*/ 11 h 24"/>
                    <a:gd name="T8" fmla="*/ 5 w 39"/>
                    <a:gd name="T9" fmla="*/ 13 h 24"/>
                    <a:gd name="T10" fmla="*/ 7 w 39"/>
                    <a:gd name="T11" fmla="*/ 14 h 24"/>
                    <a:gd name="T12" fmla="*/ 6 w 39"/>
                    <a:gd name="T13" fmla="*/ 15 h 24"/>
                    <a:gd name="T14" fmla="*/ 5 w 39"/>
                    <a:gd name="T15" fmla="*/ 16 h 24"/>
                    <a:gd name="T16" fmla="*/ 5 w 39"/>
                    <a:gd name="T17" fmla="*/ 17 h 24"/>
                    <a:gd name="T18" fmla="*/ 5 w 39"/>
                    <a:gd name="T19" fmla="*/ 18 h 24"/>
                    <a:gd name="T20" fmla="*/ 6 w 39"/>
                    <a:gd name="T21" fmla="*/ 20 h 24"/>
                    <a:gd name="T22" fmla="*/ 9 w 39"/>
                    <a:gd name="T23" fmla="*/ 22 h 24"/>
                    <a:gd name="T24" fmla="*/ 11 w 39"/>
                    <a:gd name="T25" fmla="*/ 22 h 24"/>
                    <a:gd name="T26" fmla="*/ 13 w 39"/>
                    <a:gd name="T27" fmla="*/ 22 h 24"/>
                    <a:gd name="T28" fmla="*/ 15 w 39"/>
                    <a:gd name="T29" fmla="*/ 20 h 24"/>
                    <a:gd name="T30" fmla="*/ 16 w 39"/>
                    <a:gd name="T31" fmla="*/ 20 h 24"/>
                    <a:gd name="T32" fmla="*/ 18 w 39"/>
                    <a:gd name="T33" fmla="*/ 21 h 24"/>
                    <a:gd name="T34" fmla="*/ 22 w 39"/>
                    <a:gd name="T35" fmla="*/ 23 h 24"/>
                    <a:gd name="T36" fmla="*/ 24 w 39"/>
                    <a:gd name="T37" fmla="*/ 24 h 24"/>
                    <a:gd name="T38" fmla="*/ 25 w 39"/>
                    <a:gd name="T39" fmla="*/ 24 h 24"/>
                    <a:gd name="T40" fmla="*/ 27 w 39"/>
                    <a:gd name="T41" fmla="*/ 23 h 24"/>
                    <a:gd name="T42" fmla="*/ 28 w 39"/>
                    <a:gd name="T43" fmla="*/ 22 h 24"/>
                    <a:gd name="T44" fmla="*/ 29 w 39"/>
                    <a:gd name="T45" fmla="*/ 20 h 24"/>
                    <a:gd name="T46" fmla="*/ 29 w 39"/>
                    <a:gd name="T47" fmla="*/ 20 h 24"/>
                    <a:gd name="T48" fmla="*/ 31 w 39"/>
                    <a:gd name="T49" fmla="*/ 19 h 24"/>
                    <a:gd name="T50" fmla="*/ 35 w 39"/>
                    <a:gd name="T51" fmla="*/ 18 h 24"/>
                    <a:gd name="T52" fmla="*/ 36 w 39"/>
                    <a:gd name="T53" fmla="*/ 18 h 24"/>
                    <a:gd name="T54" fmla="*/ 38 w 39"/>
                    <a:gd name="T55" fmla="*/ 17 h 24"/>
                    <a:gd name="T56" fmla="*/ 39 w 39"/>
                    <a:gd name="T57" fmla="*/ 15 h 24"/>
                    <a:gd name="T58" fmla="*/ 39 w 39"/>
                    <a:gd name="T59" fmla="*/ 14 h 24"/>
                    <a:gd name="T60" fmla="*/ 39 w 39"/>
                    <a:gd name="T61" fmla="*/ 12 h 24"/>
                    <a:gd name="T62" fmla="*/ 38 w 39"/>
                    <a:gd name="T63" fmla="*/ 11 h 24"/>
                    <a:gd name="T64" fmla="*/ 36 w 39"/>
                    <a:gd name="T65" fmla="*/ 8 h 24"/>
                    <a:gd name="T66" fmla="*/ 33 w 39"/>
                    <a:gd name="T67" fmla="*/ 5 h 24"/>
                    <a:gd name="T68" fmla="*/ 32 w 39"/>
                    <a:gd name="T69" fmla="*/ 4 h 24"/>
                    <a:gd name="T70" fmla="*/ 32 w 39"/>
                    <a:gd name="T71" fmla="*/ 3 h 24"/>
                    <a:gd name="T72" fmla="*/ 28 w 39"/>
                    <a:gd name="T73" fmla="*/ 2 h 24"/>
                    <a:gd name="T74" fmla="*/ 24 w 39"/>
                    <a:gd name="T75" fmla="*/ 0 h 24"/>
                    <a:gd name="T76" fmla="*/ 20 w 39"/>
                    <a:gd name="T77" fmla="*/ 0 h 24"/>
                    <a:gd name="T78" fmla="*/ 0 w 39"/>
                    <a:gd name="T79"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24">
                      <a:moveTo>
                        <a:pt x="0" y="5"/>
                      </a:moveTo>
                      <a:lnTo>
                        <a:pt x="0" y="5"/>
                      </a:lnTo>
                      <a:lnTo>
                        <a:pt x="0" y="7"/>
                      </a:lnTo>
                      <a:lnTo>
                        <a:pt x="0" y="8"/>
                      </a:lnTo>
                      <a:lnTo>
                        <a:pt x="0" y="8"/>
                      </a:lnTo>
                      <a:lnTo>
                        <a:pt x="0" y="9"/>
                      </a:lnTo>
                      <a:lnTo>
                        <a:pt x="1" y="10"/>
                      </a:lnTo>
                      <a:lnTo>
                        <a:pt x="2" y="11"/>
                      </a:lnTo>
                      <a:lnTo>
                        <a:pt x="3" y="12"/>
                      </a:lnTo>
                      <a:lnTo>
                        <a:pt x="5" y="13"/>
                      </a:lnTo>
                      <a:lnTo>
                        <a:pt x="7" y="14"/>
                      </a:lnTo>
                      <a:lnTo>
                        <a:pt x="7" y="14"/>
                      </a:lnTo>
                      <a:lnTo>
                        <a:pt x="7" y="14"/>
                      </a:lnTo>
                      <a:lnTo>
                        <a:pt x="6" y="15"/>
                      </a:lnTo>
                      <a:lnTo>
                        <a:pt x="6" y="16"/>
                      </a:lnTo>
                      <a:lnTo>
                        <a:pt x="5" y="16"/>
                      </a:lnTo>
                      <a:lnTo>
                        <a:pt x="5" y="17"/>
                      </a:lnTo>
                      <a:lnTo>
                        <a:pt x="5" y="17"/>
                      </a:lnTo>
                      <a:lnTo>
                        <a:pt x="5" y="18"/>
                      </a:lnTo>
                      <a:lnTo>
                        <a:pt x="5" y="18"/>
                      </a:lnTo>
                      <a:lnTo>
                        <a:pt x="5" y="19"/>
                      </a:lnTo>
                      <a:lnTo>
                        <a:pt x="6" y="20"/>
                      </a:lnTo>
                      <a:lnTo>
                        <a:pt x="7" y="21"/>
                      </a:lnTo>
                      <a:lnTo>
                        <a:pt x="9" y="22"/>
                      </a:lnTo>
                      <a:lnTo>
                        <a:pt x="10" y="22"/>
                      </a:lnTo>
                      <a:lnTo>
                        <a:pt x="11" y="22"/>
                      </a:lnTo>
                      <a:lnTo>
                        <a:pt x="12" y="22"/>
                      </a:lnTo>
                      <a:lnTo>
                        <a:pt x="13" y="22"/>
                      </a:lnTo>
                      <a:lnTo>
                        <a:pt x="14" y="21"/>
                      </a:lnTo>
                      <a:lnTo>
                        <a:pt x="15" y="20"/>
                      </a:lnTo>
                      <a:lnTo>
                        <a:pt x="16" y="20"/>
                      </a:lnTo>
                      <a:lnTo>
                        <a:pt x="16" y="20"/>
                      </a:lnTo>
                      <a:lnTo>
                        <a:pt x="17" y="20"/>
                      </a:lnTo>
                      <a:lnTo>
                        <a:pt x="18" y="21"/>
                      </a:lnTo>
                      <a:lnTo>
                        <a:pt x="20" y="23"/>
                      </a:lnTo>
                      <a:lnTo>
                        <a:pt x="22" y="23"/>
                      </a:lnTo>
                      <a:lnTo>
                        <a:pt x="23" y="24"/>
                      </a:lnTo>
                      <a:lnTo>
                        <a:pt x="24" y="24"/>
                      </a:lnTo>
                      <a:lnTo>
                        <a:pt x="25" y="24"/>
                      </a:lnTo>
                      <a:lnTo>
                        <a:pt x="25" y="24"/>
                      </a:lnTo>
                      <a:lnTo>
                        <a:pt x="26" y="23"/>
                      </a:lnTo>
                      <a:lnTo>
                        <a:pt x="27" y="23"/>
                      </a:lnTo>
                      <a:lnTo>
                        <a:pt x="27" y="23"/>
                      </a:lnTo>
                      <a:lnTo>
                        <a:pt x="28" y="22"/>
                      </a:lnTo>
                      <a:lnTo>
                        <a:pt x="28" y="21"/>
                      </a:lnTo>
                      <a:lnTo>
                        <a:pt x="29" y="20"/>
                      </a:lnTo>
                      <a:lnTo>
                        <a:pt x="29" y="20"/>
                      </a:lnTo>
                      <a:lnTo>
                        <a:pt x="29" y="20"/>
                      </a:lnTo>
                      <a:lnTo>
                        <a:pt x="30" y="19"/>
                      </a:lnTo>
                      <a:lnTo>
                        <a:pt x="31" y="19"/>
                      </a:lnTo>
                      <a:lnTo>
                        <a:pt x="33" y="19"/>
                      </a:lnTo>
                      <a:lnTo>
                        <a:pt x="35" y="18"/>
                      </a:lnTo>
                      <a:lnTo>
                        <a:pt x="36" y="18"/>
                      </a:lnTo>
                      <a:lnTo>
                        <a:pt x="36" y="18"/>
                      </a:lnTo>
                      <a:lnTo>
                        <a:pt x="37" y="17"/>
                      </a:lnTo>
                      <a:lnTo>
                        <a:pt x="38" y="17"/>
                      </a:lnTo>
                      <a:lnTo>
                        <a:pt x="39" y="16"/>
                      </a:lnTo>
                      <a:lnTo>
                        <a:pt x="39" y="15"/>
                      </a:lnTo>
                      <a:lnTo>
                        <a:pt x="39" y="15"/>
                      </a:lnTo>
                      <a:lnTo>
                        <a:pt x="39" y="14"/>
                      </a:lnTo>
                      <a:lnTo>
                        <a:pt x="39" y="13"/>
                      </a:lnTo>
                      <a:lnTo>
                        <a:pt x="39" y="12"/>
                      </a:lnTo>
                      <a:lnTo>
                        <a:pt x="39" y="12"/>
                      </a:lnTo>
                      <a:lnTo>
                        <a:pt x="38" y="11"/>
                      </a:lnTo>
                      <a:lnTo>
                        <a:pt x="37" y="10"/>
                      </a:lnTo>
                      <a:lnTo>
                        <a:pt x="36" y="8"/>
                      </a:lnTo>
                      <a:lnTo>
                        <a:pt x="34" y="7"/>
                      </a:lnTo>
                      <a:lnTo>
                        <a:pt x="33" y="5"/>
                      </a:lnTo>
                      <a:lnTo>
                        <a:pt x="33" y="5"/>
                      </a:lnTo>
                      <a:lnTo>
                        <a:pt x="32" y="4"/>
                      </a:lnTo>
                      <a:lnTo>
                        <a:pt x="32" y="4"/>
                      </a:lnTo>
                      <a:lnTo>
                        <a:pt x="32" y="3"/>
                      </a:lnTo>
                      <a:lnTo>
                        <a:pt x="32" y="3"/>
                      </a:lnTo>
                      <a:lnTo>
                        <a:pt x="28" y="2"/>
                      </a:lnTo>
                      <a:lnTo>
                        <a:pt x="28" y="2"/>
                      </a:lnTo>
                      <a:lnTo>
                        <a:pt x="24" y="0"/>
                      </a:lnTo>
                      <a:lnTo>
                        <a:pt x="21" y="0"/>
                      </a:lnTo>
                      <a:lnTo>
                        <a:pt x="20" y="0"/>
                      </a:lnTo>
                      <a:lnTo>
                        <a:pt x="19" y="0"/>
                      </a:lnTo>
                      <a:lnTo>
                        <a:pt x="0" y="5"/>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08" name="Freeform 1344">
                  <a:extLst>
                    <a:ext uri="{FF2B5EF4-FFF2-40B4-BE49-F238E27FC236}">
                      <a16:creationId xmlns:a16="http://schemas.microsoft.com/office/drawing/2014/main" id="{C69E1C06-6914-40F4-9849-F735F6134D08}"/>
                    </a:ext>
                  </a:extLst>
                </p:cNvPr>
                <p:cNvSpPr>
                  <a:spLocks/>
                </p:cNvSpPr>
                <p:nvPr/>
              </p:nvSpPr>
              <p:spPr bwMode="auto">
                <a:xfrm>
                  <a:off x="3177" y="1408"/>
                  <a:ext cx="37" cy="38"/>
                </a:xfrm>
                <a:custGeom>
                  <a:avLst/>
                  <a:gdLst>
                    <a:gd name="T0" fmla="*/ 9 w 37"/>
                    <a:gd name="T1" fmla="*/ 9 h 38"/>
                    <a:gd name="T2" fmla="*/ 3 w 37"/>
                    <a:gd name="T3" fmla="*/ 13 h 38"/>
                    <a:gd name="T4" fmla="*/ 1 w 37"/>
                    <a:gd name="T5" fmla="*/ 15 h 38"/>
                    <a:gd name="T6" fmla="*/ 0 w 37"/>
                    <a:gd name="T7" fmla="*/ 17 h 38"/>
                    <a:gd name="T8" fmla="*/ 0 w 37"/>
                    <a:gd name="T9" fmla="*/ 20 h 38"/>
                    <a:gd name="T10" fmla="*/ 1 w 37"/>
                    <a:gd name="T11" fmla="*/ 21 h 38"/>
                    <a:gd name="T12" fmla="*/ 2 w 37"/>
                    <a:gd name="T13" fmla="*/ 23 h 38"/>
                    <a:gd name="T14" fmla="*/ 5 w 37"/>
                    <a:gd name="T15" fmla="*/ 25 h 38"/>
                    <a:gd name="T16" fmla="*/ 7 w 37"/>
                    <a:gd name="T17" fmla="*/ 26 h 38"/>
                    <a:gd name="T18" fmla="*/ 6 w 37"/>
                    <a:gd name="T19" fmla="*/ 27 h 38"/>
                    <a:gd name="T20" fmla="*/ 5 w 37"/>
                    <a:gd name="T21" fmla="*/ 28 h 38"/>
                    <a:gd name="T22" fmla="*/ 4 w 37"/>
                    <a:gd name="T23" fmla="*/ 29 h 38"/>
                    <a:gd name="T24" fmla="*/ 3 w 37"/>
                    <a:gd name="T25" fmla="*/ 30 h 38"/>
                    <a:gd name="T26" fmla="*/ 3 w 37"/>
                    <a:gd name="T27" fmla="*/ 33 h 38"/>
                    <a:gd name="T28" fmla="*/ 4 w 37"/>
                    <a:gd name="T29" fmla="*/ 36 h 38"/>
                    <a:gd name="T30" fmla="*/ 4 w 37"/>
                    <a:gd name="T31" fmla="*/ 36 h 38"/>
                    <a:gd name="T32" fmla="*/ 6 w 37"/>
                    <a:gd name="T33" fmla="*/ 38 h 38"/>
                    <a:gd name="T34" fmla="*/ 7 w 37"/>
                    <a:gd name="T35" fmla="*/ 38 h 38"/>
                    <a:gd name="T36" fmla="*/ 9 w 37"/>
                    <a:gd name="T37" fmla="*/ 38 h 38"/>
                    <a:gd name="T38" fmla="*/ 11 w 37"/>
                    <a:gd name="T39" fmla="*/ 38 h 38"/>
                    <a:gd name="T40" fmla="*/ 13 w 37"/>
                    <a:gd name="T41" fmla="*/ 36 h 38"/>
                    <a:gd name="T42" fmla="*/ 14 w 37"/>
                    <a:gd name="T43" fmla="*/ 34 h 38"/>
                    <a:gd name="T44" fmla="*/ 15 w 37"/>
                    <a:gd name="T45" fmla="*/ 35 h 38"/>
                    <a:gd name="T46" fmla="*/ 18 w 37"/>
                    <a:gd name="T47" fmla="*/ 36 h 38"/>
                    <a:gd name="T48" fmla="*/ 21 w 37"/>
                    <a:gd name="T49" fmla="*/ 36 h 38"/>
                    <a:gd name="T50" fmla="*/ 23 w 37"/>
                    <a:gd name="T51" fmla="*/ 35 h 38"/>
                    <a:gd name="T52" fmla="*/ 24 w 37"/>
                    <a:gd name="T53" fmla="*/ 34 h 38"/>
                    <a:gd name="T54" fmla="*/ 24 w 37"/>
                    <a:gd name="T55" fmla="*/ 33 h 38"/>
                    <a:gd name="T56" fmla="*/ 24 w 37"/>
                    <a:gd name="T57" fmla="*/ 32 h 38"/>
                    <a:gd name="T58" fmla="*/ 24 w 37"/>
                    <a:gd name="T59" fmla="*/ 32 h 38"/>
                    <a:gd name="T60" fmla="*/ 25 w 37"/>
                    <a:gd name="T61" fmla="*/ 31 h 38"/>
                    <a:gd name="T62" fmla="*/ 27 w 37"/>
                    <a:gd name="T63" fmla="*/ 31 h 38"/>
                    <a:gd name="T64" fmla="*/ 30 w 37"/>
                    <a:gd name="T65" fmla="*/ 31 h 38"/>
                    <a:gd name="T66" fmla="*/ 32 w 37"/>
                    <a:gd name="T67" fmla="*/ 30 h 38"/>
                    <a:gd name="T68" fmla="*/ 33 w 37"/>
                    <a:gd name="T69" fmla="*/ 30 h 38"/>
                    <a:gd name="T70" fmla="*/ 33 w 37"/>
                    <a:gd name="T71" fmla="*/ 29 h 38"/>
                    <a:gd name="T72" fmla="*/ 33 w 37"/>
                    <a:gd name="T73" fmla="*/ 27 h 38"/>
                    <a:gd name="T74" fmla="*/ 31 w 37"/>
                    <a:gd name="T75" fmla="*/ 25 h 38"/>
                    <a:gd name="T76" fmla="*/ 29 w 37"/>
                    <a:gd name="T77" fmla="*/ 23 h 38"/>
                    <a:gd name="T78" fmla="*/ 29 w 37"/>
                    <a:gd name="T79" fmla="*/ 22 h 38"/>
                    <a:gd name="T80" fmla="*/ 30 w 37"/>
                    <a:gd name="T81" fmla="*/ 20 h 38"/>
                    <a:gd name="T82" fmla="*/ 31 w 37"/>
                    <a:gd name="T83" fmla="*/ 19 h 38"/>
                    <a:gd name="T84" fmla="*/ 34 w 37"/>
                    <a:gd name="T85" fmla="*/ 18 h 38"/>
                    <a:gd name="T86" fmla="*/ 35 w 37"/>
                    <a:gd name="T87" fmla="*/ 17 h 38"/>
                    <a:gd name="T88" fmla="*/ 37 w 37"/>
                    <a:gd name="T89" fmla="*/ 15 h 38"/>
                    <a:gd name="T90" fmla="*/ 37 w 37"/>
                    <a:gd name="T91" fmla="*/ 14 h 38"/>
                    <a:gd name="T92" fmla="*/ 37 w 37"/>
                    <a:gd name="T93" fmla="*/ 12 h 38"/>
                    <a:gd name="T94" fmla="*/ 35 w 37"/>
                    <a:gd name="T95" fmla="*/ 9 h 38"/>
                    <a:gd name="T96" fmla="*/ 31 w 37"/>
                    <a:gd name="T97" fmla="*/ 7 h 38"/>
                    <a:gd name="T98" fmla="*/ 24 w 37"/>
                    <a:gd name="T99" fmla="*/ 2 h 38"/>
                    <a:gd name="T100" fmla="*/ 9 w 37"/>
                    <a:gd name="T101"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38">
                      <a:moveTo>
                        <a:pt x="9" y="9"/>
                      </a:moveTo>
                      <a:lnTo>
                        <a:pt x="9" y="9"/>
                      </a:lnTo>
                      <a:lnTo>
                        <a:pt x="5" y="12"/>
                      </a:lnTo>
                      <a:lnTo>
                        <a:pt x="3" y="13"/>
                      </a:lnTo>
                      <a:lnTo>
                        <a:pt x="1" y="15"/>
                      </a:lnTo>
                      <a:lnTo>
                        <a:pt x="1" y="15"/>
                      </a:lnTo>
                      <a:lnTo>
                        <a:pt x="0" y="16"/>
                      </a:lnTo>
                      <a:lnTo>
                        <a:pt x="0" y="17"/>
                      </a:lnTo>
                      <a:lnTo>
                        <a:pt x="0" y="18"/>
                      </a:lnTo>
                      <a:lnTo>
                        <a:pt x="0" y="20"/>
                      </a:lnTo>
                      <a:lnTo>
                        <a:pt x="0" y="20"/>
                      </a:lnTo>
                      <a:lnTo>
                        <a:pt x="1" y="21"/>
                      </a:lnTo>
                      <a:lnTo>
                        <a:pt x="1" y="22"/>
                      </a:lnTo>
                      <a:lnTo>
                        <a:pt x="2" y="23"/>
                      </a:lnTo>
                      <a:lnTo>
                        <a:pt x="3" y="24"/>
                      </a:lnTo>
                      <a:lnTo>
                        <a:pt x="5" y="25"/>
                      </a:lnTo>
                      <a:lnTo>
                        <a:pt x="6" y="25"/>
                      </a:lnTo>
                      <a:lnTo>
                        <a:pt x="7" y="26"/>
                      </a:lnTo>
                      <a:lnTo>
                        <a:pt x="7" y="26"/>
                      </a:lnTo>
                      <a:lnTo>
                        <a:pt x="6" y="27"/>
                      </a:lnTo>
                      <a:lnTo>
                        <a:pt x="6" y="27"/>
                      </a:lnTo>
                      <a:lnTo>
                        <a:pt x="5" y="28"/>
                      </a:lnTo>
                      <a:lnTo>
                        <a:pt x="4" y="29"/>
                      </a:lnTo>
                      <a:lnTo>
                        <a:pt x="4" y="29"/>
                      </a:lnTo>
                      <a:lnTo>
                        <a:pt x="3" y="30"/>
                      </a:lnTo>
                      <a:lnTo>
                        <a:pt x="3" y="30"/>
                      </a:lnTo>
                      <a:lnTo>
                        <a:pt x="3" y="31"/>
                      </a:lnTo>
                      <a:lnTo>
                        <a:pt x="3" y="33"/>
                      </a:lnTo>
                      <a:lnTo>
                        <a:pt x="3" y="34"/>
                      </a:lnTo>
                      <a:lnTo>
                        <a:pt x="4" y="36"/>
                      </a:lnTo>
                      <a:lnTo>
                        <a:pt x="4" y="36"/>
                      </a:lnTo>
                      <a:lnTo>
                        <a:pt x="4" y="36"/>
                      </a:lnTo>
                      <a:lnTo>
                        <a:pt x="5" y="37"/>
                      </a:lnTo>
                      <a:lnTo>
                        <a:pt x="6" y="38"/>
                      </a:lnTo>
                      <a:lnTo>
                        <a:pt x="7" y="38"/>
                      </a:lnTo>
                      <a:lnTo>
                        <a:pt x="7" y="38"/>
                      </a:lnTo>
                      <a:lnTo>
                        <a:pt x="8" y="38"/>
                      </a:lnTo>
                      <a:lnTo>
                        <a:pt x="9" y="38"/>
                      </a:lnTo>
                      <a:lnTo>
                        <a:pt x="10" y="38"/>
                      </a:lnTo>
                      <a:lnTo>
                        <a:pt x="11" y="38"/>
                      </a:lnTo>
                      <a:lnTo>
                        <a:pt x="12" y="37"/>
                      </a:lnTo>
                      <a:lnTo>
                        <a:pt x="13" y="36"/>
                      </a:lnTo>
                      <a:lnTo>
                        <a:pt x="13" y="35"/>
                      </a:lnTo>
                      <a:lnTo>
                        <a:pt x="14" y="34"/>
                      </a:lnTo>
                      <a:lnTo>
                        <a:pt x="14" y="34"/>
                      </a:lnTo>
                      <a:lnTo>
                        <a:pt x="15" y="35"/>
                      </a:lnTo>
                      <a:lnTo>
                        <a:pt x="16" y="35"/>
                      </a:lnTo>
                      <a:lnTo>
                        <a:pt x="18" y="36"/>
                      </a:lnTo>
                      <a:lnTo>
                        <a:pt x="19" y="36"/>
                      </a:lnTo>
                      <a:lnTo>
                        <a:pt x="21" y="36"/>
                      </a:lnTo>
                      <a:lnTo>
                        <a:pt x="22" y="35"/>
                      </a:lnTo>
                      <a:lnTo>
                        <a:pt x="23" y="35"/>
                      </a:lnTo>
                      <a:lnTo>
                        <a:pt x="24" y="34"/>
                      </a:lnTo>
                      <a:lnTo>
                        <a:pt x="24" y="34"/>
                      </a:lnTo>
                      <a:lnTo>
                        <a:pt x="24" y="34"/>
                      </a:lnTo>
                      <a:lnTo>
                        <a:pt x="24" y="33"/>
                      </a:lnTo>
                      <a:lnTo>
                        <a:pt x="24" y="33"/>
                      </a:lnTo>
                      <a:lnTo>
                        <a:pt x="24" y="32"/>
                      </a:lnTo>
                      <a:lnTo>
                        <a:pt x="24" y="32"/>
                      </a:lnTo>
                      <a:lnTo>
                        <a:pt x="24" y="32"/>
                      </a:lnTo>
                      <a:lnTo>
                        <a:pt x="24" y="32"/>
                      </a:lnTo>
                      <a:lnTo>
                        <a:pt x="25" y="31"/>
                      </a:lnTo>
                      <a:lnTo>
                        <a:pt x="26" y="31"/>
                      </a:lnTo>
                      <a:lnTo>
                        <a:pt x="27" y="31"/>
                      </a:lnTo>
                      <a:lnTo>
                        <a:pt x="29" y="31"/>
                      </a:lnTo>
                      <a:lnTo>
                        <a:pt x="30" y="31"/>
                      </a:lnTo>
                      <a:lnTo>
                        <a:pt x="31" y="31"/>
                      </a:lnTo>
                      <a:lnTo>
                        <a:pt x="32" y="30"/>
                      </a:lnTo>
                      <a:lnTo>
                        <a:pt x="32" y="30"/>
                      </a:lnTo>
                      <a:lnTo>
                        <a:pt x="33" y="30"/>
                      </a:lnTo>
                      <a:lnTo>
                        <a:pt x="33" y="29"/>
                      </a:lnTo>
                      <a:lnTo>
                        <a:pt x="33" y="29"/>
                      </a:lnTo>
                      <a:lnTo>
                        <a:pt x="33" y="28"/>
                      </a:lnTo>
                      <a:lnTo>
                        <a:pt x="33" y="27"/>
                      </a:lnTo>
                      <a:lnTo>
                        <a:pt x="32" y="26"/>
                      </a:lnTo>
                      <a:lnTo>
                        <a:pt x="31" y="25"/>
                      </a:lnTo>
                      <a:lnTo>
                        <a:pt x="30" y="24"/>
                      </a:lnTo>
                      <a:lnTo>
                        <a:pt x="29" y="23"/>
                      </a:lnTo>
                      <a:lnTo>
                        <a:pt x="29" y="22"/>
                      </a:lnTo>
                      <a:lnTo>
                        <a:pt x="29" y="22"/>
                      </a:lnTo>
                      <a:lnTo>
                        <a:pt x="29" y="21"/>
                      </a:lnTo>
                      <a:lnTo>
                        <a:pt x="30" y="20"/>
                      </a:lnTo>
                      <a:lnTo>
                        <a:pt x="31" y="20"/>
                      </a:lnTo>
                      <a:lnTo>
                        <a:pt x="31" y="19"/>
                      </a:lnTo>
                      <a:lnTo>
                        <a:pt x="34" y="18"/>
                      </a:lnTo>
                      <a:lnTo>
                        <a:pt x="34" y="18"/>
                      </a:lnTo>
                      <a:lnTo>
                        <a:pt x="35" y="17"/>
                      </a:lnTo>
                      <a:lnTo>
                        <a:pt x="35" y="17"/>
                      </a:lnTo>
                      <a:lnTo>
                        <a:pt x="36" y="16"/>
                      </a:lnTo>
                      <a:lnTo>
                        <a:pt x="37" y="15"/>
                      </a:lnTo>
                      <a:lnTo>
                        <a:pt x="37" y="14"/>
                      </a:lnTo>
                      <a:lnTo>
                        <a:pt x="37" y="14"/>
                      </a:lnTo>
                      <a:lnTo>
                        <a:pt x="37" y="13"/>
                      </a:lnTo>
                      <a:lnTo>
                        <a:pt x="37" y="12"/>
                      </a:lnTo>
                      <a:lnTo>
                        <a:pt x="36" y="10"/>
                      </a:lnTo>
                      <a:lnTo>
                        <a:pt x="35" y="9"/>
                      </a:lnTo>
                      <a:lnTo>
                        <a:pt x="33" y="8"/>
                      </a:lnTo>
                      <a:lnTo>
                        <a:pt x="31" y="7"/>
                      </a:lnTo>
                      <a:lnTo>
                        <a:pt x="28" y="4"/>
                      </a:lnTo>
                      <a:lnTo>
                        <a:pt x="24" y="2"/>
                      </a:lnTo>
                      <a:lnTo>
                        <a:pt x="18" y="0"/>
                      </a:lnTo>
                      <a:lnTo>
                        <a:pt x="9" y="9"/>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09" name="Freeform 1345">
                  <a:extLst>
                    <a:ext uri="{FF2B5EF4-FFF2-40B4-BE49-F238E27FC236}">
                      <a16:creationId xmlns:a16="http://schemas.microsoft.com/office/drawing/2014/main" id="{3087222A-D9A2-40BC-9EC1-D7BD8C1EB400}"/>
                    </a:ext>
                  </a:extLst>
                </p:cNvPr>
                <p:cNvSpPr>
                  <a:spLocks/>
                </p:cNvSpPr>
                <p:nvPr/>
              </p:nvSpPr>
              <p:spPr bwMode="auto">
                <a:xfrm>
                  <a:off x="3139" y="1398"/>
                  <a:ext cx="83" cy="50"/>
                </a:xfrm>
                <a:custGeom>
                  <a:avLst/>
                  <a:gdLst>
                    <a:gd name="T0" fmla="*/ 5 w 83"/>
                    <a:gd name="T1" fmla="*/ 5 h 50"/>
                    <a:gd name="T2" fmla="*/ 5 w 83"/>
                    <a:gd name="T3" fmla="*/ 7 h 50"/>
                    <a:gd name="T4" fmla="*/ 2 w 83"/>
                    <a:gd name="T5" fmla="*/ 9 h 50"/>
                    <a:gd name="T6" fmla="*/ 0 w 83"/>
                    <a:gd name="T7" fmla="*/ 13 h 50"/>
                    <a:gd name="T8" fmla="*/ 0 w 83"/>
                    <a:gd name="T9" fmla="*/ 15 h 50"/>
                    <a:gd name="T10" fmla="*/ 0 w 83"/>
                    <a:gd name="T11" fmla="*/ 16 h 50"/>
                    <a:gd name="T12" fmla="*/ 3 w 83"/>
                    <a:gd name="T13" fmla="*/ 17 h 50"/>
                    <a:gd name="T14" fmla="*/ 3 w 83"/>
                    <a:gd name="T15" fmla="*/ 19 h 50"/>
                    <a:gd name="T16" fmla="*/ 2 w 83"/>
                    <a:gd name="T17" fmla="*/ 21 h 50"/>
                    <a:gd name="T18" fmla="*/ 3 w 83"/>
                    <a:gd name="T19" fmla="*/ 22 h 50"/>
                    <a:gd name="T20" fmla="*/ 4 w 83"/>
                    <a:gd name="T21" fmla="*/ 24 h 50"/>
                    <a:gd name="T22" fmla="*/ 6 w 83"/>
                    <a:gd name="T23" fmla="*/ 25 h 50"/>
                    <a:gd name="T24" fmla="*/ 8 w 83"/>
                    <a:gd name="T25" fmla="*/ 28 h 50"/>
                    <a:gd name="T26" fmla="*/ 9 w 83"/>
                    <a:gd name="T27" fmla="*/ 29 h 50"/>
                    <a:gd name="T28" fmla="*/ 8 w 83"/>
                    <a:gd name="T29" fmla="*/ 31 h 50"/>
                    <a:gd name="T30" fmla="*/ 6 w 83"/>
                    <a:gd name="T31" fmla="*/ 33 h 50"/>
                    <a:gd name="T32" fmla="*/ 6 w 83"/>
                    <a:gd name="T33" fmla="*/ 35 h 50"/>
                    <a:gd name="T34" fmla="*/ 6 w 83"/>
                    <a:gd name="T35" fmla="*/ 37 h 50"/>
                    <a:gd name="T36" fmla="*/ 9 w 83"/>
                    <a:gd name="T37" fmla="*/ 38 h 50"/>
                    <a:gd name="T38" fmla="*/ 15 w 83"/>
                    <a:gd name="T39" fmla="*/ 38 h 50"/>
                    <a:gd name="T40" fmla="*/ 15 w 83"/>
                    <a:gd name="T41" fmla="*/ 40 h 50"/>
                    <a:gd name="T42" fmla="*/ 17 w 83"/>
                    <a:gd name="T43" fmla="*/ 42 h 50"/>
                    <a:gd name="T44" fmla="*/ 24 w 83"/>
                    <a:gd name="T45" fmla="*/ 44 h 50"/>
                    <a:gd name="T46" fmla="*/ 29 w 83"/>
                    <a:gd name="T47" fmla="*/ 44 h 50"/>
                    <a:gd name="T48" fmla="*/ 31 w 83"/>
                    <a:gd name="T49" fmla="*/ 44 h 50"/>
                    <a:gd name="T50" fmla="*/ 32 w 83"/>
                    <a:gd name="T51" fmla="*/ 46 h 50"/>
                    <a:gd name="T52" fmla="*/ 35 w 83"/>
                    <a:gd name="T53" fmla="*/ 47 h 50"/>
                    <a:gd name="T54" fmla="*/ 41 w 83"/>
                    <a:gd name="T55" fmla="*/ 48 h 50"/>
                    <a:gd name="T56" fmla="*/ 44 w 83"/>
                    <a:gd name="T57" fmla="*/ 49 h 50"/>
                    <a:gd name="T58" fmla="*/ 45 w 83"/>
                    <a:gd name="T59" fmla="*/ 50 h 50"/>
                    <a:gd name="T60" fmla="*/ 47 w 83"/>
                    <a:gd name="T61" fmla="*/ 50 h 50"/>
                    <a:gd name="T62" fmla="*/ 50 w 83"/>
                    <a:gd name="T63" fmla="*/ 46 h 50"/>
                    <a:gd name="T64" fmla="*/ 52 w 83"/>
                    <a:gd name="T65" fmla="*/ 43 h 50"/>
                    <a:gd name="T66" fmla="*/ 54 w 83"/>
                    <a:gd name="T67" fmla="*/ 43 h 50"/>
                    <a:gd name="T68" fmla="*/ 57 w 83"/>
                    <a:gd name="T69" fmla="*/ 43 h 50"/>
                    <a:gd name="T70" fmla="*/ 59 w 83"/>
                    <a:gd name="T71" fmla="*/ 42 h 50"/>
                    <a:gd name="T72" fmla="*/ 62 w 83"/>
                    <a:gd name="T73" fmla="*/ 42 h 50"/>
                    <a:gd name="T74" fmla="*/ 68 w 83"/>
                    <a:gd name="T75" fmla="*/ 44 h 50"/>
                    <a:gd name="T76" fmla="*/ 70 w 83"/>
                    <a:gd name="T77" fmla="*/ 43 h 50"/>
                    <a:gd name="T78" fmla="*/ 72 w 83"/>
                    <a:gd name="T79" fmla="*/ 42 h 50"/>
                    <a:gd name="T80" fmla="*/ 72 w 83"/>
                    <a:gd name="T81" fmla="*/ 39 h 50"/>
                    <a:gd name="T82" fmla="*/ 72 w 83"/>
                    <a:gd name="T83" fmla="*/ 35 h 50"/>
                    <a:gd name="T84" fmla="*/ 73 w 83"/>
                    <a:gd name="T85" fmla="*/ 33 h 50"/>
                    <a:gd name="T86" fmla="*/ 76 w 83"/>
                    <a:gd name="T87" fmla="*/ 32 h 50"/>
                    <a:gd name="T88" fmla="*/ 80 w 83"/>
                    <a:gd name="T89" fmla="*/ 31 h 50"/>
                    <a:gd name="T90" fmla="*/ 82 w 83"/>
                    <a:gd name="T91" fmla="*/ 30 h 50"/>
                    <a:gd name="T92" fmla="*/ 83 w 83"/>
                    <a:gd name="T93" fmla="*/ 27 h 50"/>
                    <a:gd name="T94" fmla="*/ 81 w 83"/>
                    <a:gd name="T95" fmla="*/ 20 h 50"/>
                    <a:gd name="T96" fmla="*/ 78 w 83"/>
                    <a:gd name="T97" fmla="*/ 14 h 50"/>
                    <a:gd name="T98" fmla="*/ 78 w 83"/>
                    <a:gd name="T99" fmla="*/ 12 h 50"/>
                    <a:gd name="T100" fmla="*/ 79 w 83"/>
                    <a:gd name="T101" fmla="*/ 8 h 50"/>
                    <a:gd name="T102" fmla="*/ 76 w 83"/>
                    <a:gd name="T103" fmla="*/ 5 h 50"/>
                    <a:gd name="T104" fmla="*/ 71 w 83"/>
                    <a:gd name="T105" fmla="*/ 3 h 50"/>
                    <a:gd name="T106" fmla="*/ 64 w 83"/>
                    <a:gd name="T107" fmla="*/ 1 h 50"/>
                    <a:gd name="T108" fmla="*/ 5 w 83"/>
                    <a:gd name="T109"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 h="50">
                      <a:moveTo>
                        <a:pt x="5" y="4"/>
                      </a:moveTo>
                      <a:lnTo>
                        <a:pt x="5" y="4"/>
                      </a:lnTo>
                      <a:lnTo>
                        <a:pt x="5" y="5"/>
                      </a:lnTo>
                      <a:lnTo>
                        <a:pt x="6" y="6"/>
                      </a:lnTo>
                      <a:lnTo>
                        <a:pt x="5" y="6"/>
                      </a:lnTo>
                      <a:lnTo>
                        <a:pt x="5" y="7"/>
                      </a:lnTo>
                      <a:lnTo>
                        <a:pt x="3" y="8"/>
                      </a:lnTo>
                      <a:lnTo>
                        <a:pt x="2" y="9"/>
                      </a:lnTo>
                      <a:lnTo>
                        <a:pt x="2" y="9"/>
                      </a:lnTo>
                      <a:lnTo>
                        <a:pt x="1" y="10"/>
                      </a:lnTo>
                      <a:lnTo>
                        <a:pt x="1" y="11"/>
                      </a:lnTo>
                      <a:lnTo>
                        <a:pt x="0" y="13"/>
                      </a:lnTo>
                      <a:lnTo>
                        <a:pt x="0" y="14"/>
                      </a:lnTo>
                      <a:lnTo>
                        <a:pt x="0" y="14"/>
                      </a:lnTo>
                      <a:lnTo>
                        <a:pt x="0" y="15"/>
                      </a:lnTo>
                      <a:lnTo>
                        <a:pt x="0" y="15"/>
                      </a:lnTo>
                      <a:lnTo>
                        <a:pt x="0" y="16"/>
                      </a:lnTo>
                      <a:lnTo>
                        <a:pt x="0" y="16"/>
                      </a:lnTo>
                      <a:lnTo>
                        <a:pt x="1" y="17"/>
                      </a:lnTo>
                      <a:lnTo>
                        <a:pt x="2" y="17"/>
                      </a:lnTo>
                      <a:lnTo>
                        <a:pt x="3" y="17"/>
                      </a:lnTo>
                      <a:lnTo>
                        <a:pt x="3" y="18"/>
                      </a:lnTo>
                      <a:lnTo>
                        <a:pt x="3" y="18"/>
                      </a:lnTo>
                      <a:lnTo>
                        <a:pt x="3" y="19"/>
                      </a:lnTo>
                      <a:lnTo>
                        <a:pt x="3" y="19"/>
                      </a:lnTo>
                      <a:lnTo>
                        <a:pt x="3" y="20"/>
                      </a:lnTo>
                      <a:lnTo>
                        <a:pt x="2" y="21"/>
                      </a:lnTo>
                      <a:lnTo>
                        <a:pt x="2" y="22"/>
                      </a:lnTo>
                      <a:lnTo>
                        <a:pt x="3" y="22"/>
                      </a:lnTo>
                      <a:lnTo>
                        <a:pt x="3" y="22"/>
                      </a:lnTo>
                      <a:lnTo>
                        <a:pt x="3" y="23"/>
                      </a:lnTo>
                      <a:lnTo>
                        <a:pt x="3" y="23"/>
                      </a:lnTo>
                      <a:lnTo>
                        <a:pt x="4" y="24"/>
                      </a:lnTo>
                      <a:lnTo>
                        <a:pt x="5" y="25"/>
                      </a:lnTo>
                      <a:lnTo>
                        <a:pt x="6" y="25"/>
                      </a:lnTo>
                      <a:lnTo>
                        <a:pt x="6" y="25"/>
                      </a:lnTo>
                      <a:lnTo>
                        <a:pt x="7" y="26"/>
                      </a:lnTo>
                      <a:lnTo>
                        <a:pt x="7" y="27"/>
                      </a:lnTo>
                      <a:lnTo>
                        <a:pt x="8" y="28"/>
                      </a:lnTo>
                      <a:lnTo>
                        <a:pt x="8" y="29"/>
                      </a:lnTo>
                      <a:lnTo>
                        <a:pt x="9" y="29"/>
                      </a:lnTo>
                      <a:lnTo>
                        <a:pt x="9" y="29"/>
                      </a:lnTo>
                      <a:lnTo>
                        <a:pt x="9" y="30"/>
                      </a:lnTo>
                      <a:lnTo>
                        <a:pt x="9" y="31"/>
                      </a:lnTo>
                      <a:lnTo>
                        <a:pt x="8" y="31"/>
                      </a:lnTo>
                      <a:lnTo>
                        <a:pt x="7" y="32"/>
                      </a:lnTo>
                      <a:lnTo>
                        <a:pt x="7" y="32"/>
                      </a:lnTo>
                      <a:lnTo>
                        <a:pt x="6" y="33"/>
                      </a:lnTo>
                      <a:lnTo>
                        <a:pt x="6" y="34"/>
                      </a:lnTo>
                      <a:lnTo>
                        <a:pt x="6" y="35"/>
                      </a:lnTo>
                      <a:lnTo>
                        <a:pt x="6" y="35"/>
                      </a:lnTo>
                      <a:lnTo>
                        <a:pt x="6" y="35"/>
                      </a:lnTo>
                      <a:lnTo>
                        <a:pt x="6" y="36"/>
                      </a:lnTo>
                      <a:lnTo>
                        <a:pt x="6" y="37"/>
                      </a:lnTo>
                      <a:lnTo>
                        <a:pt x="7" y="37"/>
                      </a:lnTo>
                      <a:lnTo>
                        <a:pt x="8" y="38"/>
                      </a:lnTo>
                      <a:lnTo>
                        <a:pt x="9" y="38"/>
                      </a:lnTo>
                      <a:lnTo>
                        <a:pt x="10" y="38"/>
                      </a:lnTo>
                      <a:lnTo>
                        <a:pt x="12" y="38"/>
                      </a:lnTo>
                      <a:lnTo>
                        <a:pt x="15" y="38"/>
                      </a:lnTo>
                      <a:lnTo>
                        <a:pt x="15" y="38"/>
                      </a:lnTo>
                      <a:lnTo>
                        <a:pt x="15" y="39"/>
                      </a:lnTo>
                      <a:lnTo>
                        <a:pt x="15" y="40"/>
                      </a:lnTo>
                      <a:lnTo>
                        <a:pt x="16" y="41"/>
                      </a:lnTo>
                      <a:lnTo>
                        <a:pt x="17" y="41"/>
                      </a:lnTo>
                      <a:lnTo>
                        <a:pt x="17" y="42"/>
                      </a:lnTo>
                      <a:lnTo>
                        <a:pt x="19" y="43"/>
                      </a:lnTo>
                      <a:lnTo>
                        <a:pt x="21" y="44"/>
                      </a:lnTo>
                      <a:lnTo>
                        <a:pt x="24" y="44"/>
                      </a:lnTo>
                      <a:lnTo>
                        <a:pt x="27" y="45"/>
                      </a:lnTo>
                      <a:lnTo>
                        <a:pt x="28" y="45"/>
                      </a:lnTo>
                      <a:lnTo>
                        <a:pt x="29" y="44"/>
                      </a:lnTo>
                      <a:lnTo>
                        <a:pt x="30" y="44"/>
                      </a:lnTo>
                      <a:lnTo>
                        <a:pt x="31" y="44"/>
                      </a:lnTo>
                      <a:lnTo>
                        <a:pt x="31" y="44"/>
                      </a:lnTo>
                      <a:lnTo>
                        <a:pt x="31" y="45"/>
                      </a:lnTo>
                      <a:lnTo>
                        <a:pt x="31" y="46"/>
                      </a:lnTo>
                      <a:lnTo>
                        <a:pt x="32" y="46"/>
                      </a:lnTo>
                      <a:lnTo>
                        <a:pt x="33" y="47"/>
                      </a:lnTo>
                      <a:lnTo>
                        <a:pt x="33" y="47"/>
                      </a:lnTo>
                      <a:lnTo>
                        <a:pt x="35" y="47"/>
                      </a:lnTo>
                      <a:lnTo>
                        <a:pt x="37" y="47"/>
                      </a:lnTo>
                      <a:lnTo>
                        <a:pt x="39" y="47"/>
                      </a:lnTo>
                      <a:lnTo>
                        <a:pt x="41" y="48"/>
                      </a:lnTo>
                      <a:lnTo>
                        <a:pt x="42" y="48"/>
                      </a:lnTo>
                      <a:lnTo>
                        <a:pt x="43" y="48"/>
                      </a:lnTo>
                      <a:lnTo>
                        <a:pt x="44" y="49"/>
                      </a:lnTo>
                      <a:lnTo>
                        <a:pt x="44" y="50"/>
                      </a:lnTo>
                      <a:lnTo>
                        <a:pt x="44" y="50"/>
                      </a:lnTo>
                      <a:lnTo>
                        <a:pt x="45" y="50"/>
                      </a:lnTo>
                      <a:lnTo>
                        <a:pt x="46" y="50"/>
                      </a:lnTo>
                      <a:lnTo>
                        <a:pt x="47" y="50"/>
                      </a:lnTo>
                      <a:lnTo>
                        <a:pt x="47" y="50"/>
                      </a:lnTo>
                      <a:lnTo>
                        <a:pt x="48" y="49"/>
                      </a:lnTo>
                      <a:lnTo>
                        <a:pt x="49" y="48"/>
                      </a:lnTo>
                      <a:lnTo>
                        <a:pt x="50" y="46"/>
                      </a:lnTo>
                      <a:lnTo>
                        <a:pt x="51" y="45"/>
                      </a:lnTo>
                      <a:lnTo>
                        <a:pt x="51" y="44"/>
                      </a:lnTo>
                      <a:lnTo>
                        <a:pt x="52" y="43"/>
                      </a:lnTo>
                      <a:lnTo>
                        <a:pt x="52" y="43"/>
                      </a:lnTo>
                      <a:lnTo>
                        <a:pt x="53" y="43"/>
                      </a:lnTo>
                      <a:lnTo>
                        <a:pt x="54" y="43"/>
                      </a:lnTo>
                      <a:lnTo>
                        <a:pt x="56" y="43"/>
                      </a:lnTo>
                      <a:lnTo>
                        <a:pt x="57" y="43"/>
                      </a:lnTo>
                      <a:lnTo>
                        <a:pt x="57" y="43"/>
                      </a:lnTo>
                      <a:lnTo>
                        <a:pt x="58" y="42"/>
                      </a:lnTo>
                      <a:lnTo>
                        <a:pt x="59" y="42"/>
                      </a:lnTo>
                      <a:lnTo>
                        <a:pt x="59" y="42"/>
                      </a:lnTo>
                      <a:lnTo>
                        <a:pt x="59" y="42"/>
                      </a:lnTo>
                      <a:lnTo>
                        <a:pt x="61" y="42"/>
                      </a:lnTo>
                      <a:lnTo>
                        <a:pt x="62" y="42"/>
                      </a:lnTo>
                      <a:lnTo>
                        <a:pt x="64" y="43"/>
                      </a:lnTo>
                      <a:lnTo>
                        <a:pt x="67" y="43"/>
                      </a:lnTo>
                      <a:lnTo>
                        <a:pt x="68" y="44"/>
                      </a:lnTo>
                      <a:lnTo>
                        <a:pt x="69" y="43"/>
                      </a:lnTo>
                      <a:lnTo>
                        <a:pt x="69" y="43"/>
                      </a:lnTo>
                      <a:lnTo>
                        <a:pt x="70" y="43"/>
                      </a:lnTo>
                      <a:lnTo>
                        <a:pt x="71" y="43"/>
                      </a:lnTo>
                      <a:lnTo>
                        <a:pt x="71" y="42"/>
                      </a:lnTo>
                      <a:lnTo>
                        <a:pt x="72" y="42"/>
                      </a:lnTo>
                      <a:lnTo>
                        <a:pt x="72" y="42"/>
                      </a:lnTo>
                      <a:lnTo>
                        <a:pt x="72" y="41"/>
                      </a:lnTo>
                      <a:lnTo>
                        <a:pt x="72" y="39"/>
                      </a:lnTo>
                      <a:lnTo>
                        <a:pt x="71" y="37"/>
                      </a:lnTo>
                      <a:lnTo>
                        <a:pt x="71" y="35"/>
                      </a:lnTo>
                      <a:lnTo>
                        <a:pt x="72" y="35"/>
                      </a:lnTo>
                      <a:lnTo>
                        <a:pt x="72" y="34"/>
                      </a:lnTo>
                      <a:lnTo>
                        <a:pt x="72" y="34"/>
                      </a:lnTo>
                      <a:lnTo>
                        <a:pt x="73" y="33"/>
                      </a:lnTo>
                      <a:lnTo>
                        <a:pt x="74" y="33"/>
                      </a:lnTo>
                      <a:lnTo>
                        <a:pt x="75" y="33"/>
                      </a:lnTo>
                      <a:lnTo>
                        <a:pt x="76" y="32"/>
                      </a:lnTo>
                      <a:lnTo>
                        <a:pt x="78" y="32"/>
                      </a:lnTo>
                      <a:lnTo>
                        <a:pt x="79" y="32"/>
                      </a:lnTo>
                      <a:lnTo>
                        <a:pt x="80" y="31"/>
                      </a:lnTo>
                      <a:lnTo>
                        <a:pt x="80" y="31"/>
                      </a:lnTo>
                      <a:lnTo>
                        <a:pt x="81" y="31"/>
                      </a:lnTo>
                      <a:lnTo>
                        <a:pt x="82" y="30"/>
                      </a:lnTo>
                      <a:lnTo>
                        <a:pt x="82" y="29"/>
                      </a:lnTo>
                      <a:lnTo>
                        <a:pt x="83" y="28"/>
                      </a:lnTo>
                      <a:lnTo>
                        <a:pt x="83" y="27"/>
                      </a:lnTo>
                      <a:lnTo>
                        <a:pt x="83" y="25"/>
                      </a:lnTo>
                      <a:lnTo>
                        <a:pt x="82" y="23"/>
                      </a:lnTo>
                      <a:lnTo>
                        <a:pt x="81" y="20"/>
                      </a:lnTo>
                      <a:lnTo>
                        <a:pt x="80" y="18"/>
                      </a:lnTo>
                      <a:lnTo>
                        <a:pt x="79" y="15"/>
                      </a:lnTo>
                      <a:lnTo>
                        <a:pt x="78" y="14"/>
                      </a:lnTo>
                      <a:lnTo>
                        <a:pt x="78" y="13"/>
                      </a:lnTo>
                      <a:lnTo>
                        <a:pt x="78" y="13"/>
                      </a:lnTo>
                      <a:lnTo>
                        <a:pt x="78" y="12"/>
                      </a:lnTo>
                      <a:lnTo>
                        <a:pt x="79" y="11"/>
                      </a:lnTo>
                      <a:lnTo>
                        <a:pt x="79" y="9"/>
                      </a:lnTo>
                      <a:lnTo>
                        <a:pt x="79" y="8"/>
                      </a:lnTo>
                      <a:lnTo>
                        <a:pt x="78" y="7"/>
                      </a:lnTo>
                      <a:lnTo>
                        <a:pt x="78" y="6"/>
                      </a:lnTo>
                      <a:lnTo>
                        <a:pt x="76" y="5"/>
                      </a:lnTo>
                      <a:lnTo>
                        <a:pt x="76" y="5"/>
                      </a:lnTo>
                      <a:lnTo>
                        <a:pt x="73" y="3"/>
                      </a:lnTo>
                      <a:lnTo>
                        <a:pt x="71" y="3"/>
                      </a:lnTo>
                      <a:lnTo>
                        <a:pt x="69" y="2"/>
                      </a:lnTo>
                      <a:lnTo>
                        <a:pt x="66" y="1"/>
                      </a:lnTo>
                      <a:lnTo>
                        <a:pt x="64" y="1"/>
                      </a:lnTo>
                      <a:lnTo>
                        <a:pt x="62" y="0"/>
                      </a:lnTo>
                      <a:lnTo>
                        <a:pt x="60" y="0"/>
                      </a:lnTo>
                      <a:lnTo>
                        <a:pt x="5" y="4"/>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10" name="Freeform 1346">
                  <a:extLst>
                    <a:ext uri="{FF2B5EF4-FFF2-40B4-BE49-F238E27FC236}">
                      <a16:creationId xmlns:a16="http://schemas.microsoft.com/office/drawing/2014/main" id="{642C38F3-F948-4019-A145-AD8BC9575EEF}"/>
                    </a:ext>
                  </a:extLst>
                </p:cNvPr>
                <p:cNvSpPr>
                  <a:spLocks/>
                </p:cNvSpPr>
                <p:nvPr/>
              </p:nvSpPr>
              <p:spPr bwMode="auto">
                <a:xfrm>
                  <a:off x="3150" y="1466"/>
                  <a:ext cx="65" cy="15"/>
                </a:xfrm>
                <a:custGeom>
                  <a:avLst/>
                  <a:gdLst>
                    <a:gd name="T0" fmla="*/ 27 w 65"/>
                    <a:gd name="T1" fmla="*/ 0 h 15"/>
                    <a:gd name="T2" fmla="*/ 19 w 65"/>
                    <a:gd name="T3" fmla="*/ 0 h 15"/>
                    <a:gd name="T4" fmla="*/ 15 w 65"/>
                    <a:gd name="T5" fmla="*/ 1 h 15"/>
                    <a:gd name="T6" fmla="*/ 10 w 65"/>
                    <a:gd name="T7" fmla="*/ 2 h 15"/>
                    <a:gd name="T8" fmla="*/ 8 w 65"/>
                    <a:gd name="T9" fmla="*/ 3 h 15"/>
                    <a:gd name="T10" fmla="*/ 5 w 65"/>
                    <a:gd name="T11" fmla="*/ 5 h 15"/>
                    <a:gd name="T12" fmla="*/ 3 w 65"/>
                    <a:gd name="T13" fmla="*/ 7 h 15"/>
                    <a:gd name="T14" fmla="*/ 1 w 65"/>
                    <a:gd name="T15" fmla="*/ 8 h 15"/>
                    <a:gd name="T16" fmla="*/ 0 w 65"/>
                    <a:gd name="T17" fmla="*/ 9 h 15"/>
                    <a:gd name="T18" fmla="*/ 0 w 65"/>
                    <a:gd name="T19" fmla="*/ 10 h 15"/>
                    <a:gd name="T20" fmla="*/ 0 w 65"/>
                    <a:gd name="T21" fmla="*/ 10 h 15"/>
                    <a:gd name="T22" fmla="*/ 2 w 65"/>
                    <a:gd name="T23" fmla="*/ 11 h 15"/>
                    <a:gd name="T24" fmla="*/ 5 w 65"/>
                    <a:gd name="T25" fmla="*/ 11 h 15"/>
                    <a:gd name="T26" fmla="*/ 12 w 65"/>
                    <a:gd name="T27" fmla="*/ 10 h 15"/>
                    <a:gd name="T28" fmla="*/ 15 w 65"/>
                    <a:gd name="T29" fmla="*/ 9 h 15"/>
                    <a:gd name="T30" fmla="*/ 21 w 65"/>
                    <a:gd name="T31" fmla="*/ 7 h 15"/>
                    <a:gd name="T32" fmla="*/ 24 w 65"/>
                    <a:gd name="T33" fmla="*/ 8 h 15"/>
                    <a:gd name="T34" fmla="*/ 25 w 65"/>
                    <a:gd name="T35" fmla="*/ 8 h 15"/>
                    <a:gd name="T36" fmla="*/ 26 w 65"/>
                    <a:gd name="T37" fmla="*/ 9 h 15"/>
                    <a:gd name="T38" fmla="*/ 27 w 65"/>
                    <a:gd name="T39" fmla="*/ 11 h 15"/>
                    <a:gd name="T40" fmla="*/ 30 w 65"/>
                    <a:gd name="T41" fmla="*/ 12 h 15"/>
                    <a:gd name="T42" fmla="*/ 33 w 65"/>
                    <a:gd name="T43" fmla="*/ 14 h 15"/>
                    <a:gd name="T44" fmla="*/ 39 w 65"/>
                    <a:gd name="T45" fmla="*/ 15 h 15"/>
                    <a:gd name="T46" fmla="*/ 41 w 65"/>
                    <a:gd name="T47" fmla="*/ 15 h 15"/>
                    <a:gd name="T48" fmla="*/ 45 w 65"/>
                    <a:gd name="T49" fmla="*/ 15 h 15"/>
                    <a:gd name="T50" fmla="*/ 47 w 65"/>
                    <a:gd name="T51" fmla="*/ 15 h 15"/>
                    <a:gd name="T52" fmla="*/ 48 w 65"/>
                    <a:gd name="T53" fmla="*/ 14 h 15"/>
                    <a:gd name="T54" fmla="*/ 49 w 65"/>
                    <a:gd name="T55" fmla="*/ 13 h 15"/>
                    <a:gd name="T56" fmla="*/ 49 w 65"/>
                    <a:gd name="T57" fmla="*/ 12 h 15"/>
                    <a:gd name="T58" fmla="*/ 51 w 65"/>
                    <a:gd name="T59" fmla="*/ 11 h 15"/>
                    <a:gd name="T60" fmla="*/ 54 w 65"/>
                    <a:gd name="T61" fmla="*/ 10 h 15"/>
                    <a:gd name="T62" fmla="*/ 57 w 65"/>
                    <a:gd name="T63" fmla="*/ 10 h 15"/>
                    <a:gd name="T64" fmla="*/ 61 w 65"/>
                    <a:gd name="T65" fmla="*/ 10 h 15"/>
                    <a:gd name="T66" fmla="*/ 63 w 65"/>
                    <a:gd name="T67" fmla="*/ 10 h 15"/>
                    <a:gd name="T68" fmla="*/ 64 w 65"/>
                    <a:gd name="T69" fmla="*/ 10 h 15"/>
                    <a:gd name="T70" fmla="*/ 65 w 65"/>
                    <a:gd name="T71" fmla="*/ 9 h 15"/>
                    <a:gd name="T72" fmla="*/ 64 w 65"/>
                    <a:gd name="T73" fmla="*/ 7 h 15"/>
                    <a:gd name="T74" fmla="*/ 64 w 65"/>
                    <a:gd name="T75" fmla="*/ 6 h 15"/>
                    <a:gd name="T76" fmla="*/ 62 w 65"/>
                    <a:gd name="T77" fmla="*/ 5 h 15"/>
                    <a:gd name="T78" fmla="*/ 59 w 65"/>
                    <a:gd name="T79" fmla="*/ 4 h 15"/>
                    <a:gd name="T80" fmla="*/ 57 w 65"/>
                    <a:gd name="T81" fmla="*/ 3 h 15"/>
                    <a:gd name="T82" fmla="*/ 43 w 65"/>
                    <a:gd name="T83" fmla="*/ 1 h 15"/>
                    <a:gd name="T84" fmla="*/ 27 w 65"/>
                    <a:gd name="T8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 h="15">
                      <a:moveTo>
                        <a:pt x="27" y="0"/>
                      </a:moveTo>
                      <a:lnTo>
                        <a:pt x="27" y="0"/>
                      </a:lnTo>
                      <a:lnTo>
                        <a:pt x="22" y="0"/>
                      </a:lnTo>
                      <a:lnTo>
                        <a:pt x="19" y="0"/>
                      </a:lnTo>
                      <a:lnTo>
                        <a:pt x="17" y="1"/>
                      </a:lnTo>
                      <a:lnTo>
                        <a:pt x="15" y="1"/>
                      </a:lnTo>
                      <a:lnTo>
                        <a:pt x="12" y="2"/>
                      </a:lnTo>
                      <a:lnTo>
                        <a:pt x="10" y="2"/>
                      </a:lnTo>
                      <a:lnTo>
                        <a:pt x="8" y="3"/>
                      </a:lnTo>
                      <a:lnTo>
                        <a:pt x="8" y="3"/>
                      </a:lnTo>
                      <a:lnTo>
                        <a:pt x="6" y="4"/>
                      </a:lnTo>
                      <a:lnTo>
                        <a:pt x="5" y="5"/>
                      </a:lnTo>
                      <a:lnTo>
                        <a:pt x="3" y="7"/>
                      </a:lnTo>
                      <a:lnTo>
                        <a:pt x="3" y="7"/>
                      </a:lnTo>
                      <a:lnTo>
                        <a:pt x="2" y="7"/>
                      </a:lnTo>
                      <a:lnTo>
                        <a:pt x="1" y="8"/>
                      </a:lnTo>
                      <a:lnTo>
                        <a:pt x="0" y="9"/>
                      </a:lnTo>
                      <a:lnTo>
                        <a:pt x="0" y="9"/>
                      </a:lnTo>
                      <a:lnTo>
                        <a:pt x="0" y="10"/>
                      </a:lnTo>
                      <a:lnTo>
                        <a:pt x="0" y="10"/>
                      </a:lnTo>
                      <a:lnTo>
                        <a:pt x="0" y="10"/>
                      </a:lnTo>
                      <a:lnTo>
                        <a:pt x="0" y="10"/>
                      </a:lnTo>
                      <a:lnTo>
                        <a:pt x="1" y="11"/>
                      </a:lnTo>
                      <a:lnTo>
                        <a:pt x="2" y="11"/>
                      </a:lnTo>
                      <a:lnTo>
                        <a:pt x="3" y="11"/>
                      </a:lnTo>
                      <a:lnTo>
                        <a:pt x="5" y="11"/>
                      </a:lnTo>
                      <a:lnTo>
                        <a:pt x="9" y="10"/>
                      </a:lnTo>
                      <a:lnTo>
                        <a:pt x="12" y="10"/>
                      </a:lnTo>
                      <a:lnTo>
                        <a:pt x="12" y="10"/>
                      </a:lnTo>
                      <a:lnTo>
                        <a:pt x="15" y="9"/>
                      </a:lnTo>
                      <a:lnTo>
                        <a:pt x="19" y="8"/>
                      </a:lnTo>
                      <a:lnTo>
                        <a:pt x="21" y="7"/>
                      </a:lnTo>
                      <a:lnTo>
                        <a:pt x="22" y="7"/>
                      </a:lnTo>
                      <a:lnTo>
                        <a:pt x="24" y="8"/>
                      </a:lnTo>
                      <a:lnTo>
                        <a:pt x="25" y="8"/>
                      </a:lnTo>
                      <a:lnTo>
                        <a:pt x="25" y="8"/>
                      </a:lnTo>
                      <a:lnTo>
                        <a:pt x="25" y="9"/>
                      </a:lnTo>
                      <a:lnTo>
                        <a:pt x="26" y="9"/>
                      </a:lnTo>
                      <a:lnTo>
                        <a:pt x="27" y="11"/>
                      </a:lnTo>
                      <a:lnTo>
                        <a:pt x="27" y="11"/>
                      </a:lnTo>
                      <a:lnTo>
                        <a:pt x="29" y="12"/>
                      </a:lnTo>
                      <a:lnTo>
                        <a:pt x="30" y="12"/>
                      </a:lnTo>
                      <a:lnTo>
                        <a:pt x="31" y="13"/>
                      </a:lnTo>
                      <a:lnTo>
                        <a:pt x="33" y="14"/>
                      </a:lnTo>
                      <a:lnTo>
                        <a:pt x="36" y="14"/>
                      </a:lnTo>
                      <a:lnTo>
                        <a:pt x="39" y="15"/>
                      </a:lnTo>
                      <a:lnTo>
                        <a:pt x="39" y="15"/>
                      </a:lnTo>
                      <a:lnTo>
                        <a:pt x="41" y="15"/>
                      </a:lnTo>
                      <a:lnTo>
                        <a:pt x="44" y="15"/>
                      </a:lnTo>
                      <a:lnTo>
                        <a:pt x="45" y="15"/>
                      </a:lnTo>
                      <a:lnTo>
                        <a:pt x="46" y="15"/>
                      </a:lnTo>
                      <a:lnTo>
                        <a:pt x="47" y="15"/>
                      </a:lnTo>
                      <a:lnTo>
                        <a:pt x="48" y="14"/>
                      </a:lnTo>
                      <a:lnTo>
                        <a:pt x="48" y="14"/>
                      </a:lnTo>
                      <a:lnTo>
                        <a:pt x="48" y="14"/>
                      </a:lnTo>
                      <a:lnTo>
                        <a:pt x="49" y="13"/>
                      </a:lnTo>
                      <a:lnTo>
                        <a:pt x="49" y="13"/>
                      </a:lnTo>
                      <a:lnTo>
                        <a:pt x="49" y="12"/>
                      </a:lnTo>
                      <a:lnTo>
                        <a:pt x="49" y="12"/>
                      </a:lnTo>
                      <a:lnTo>
                        <a:pt x="51" y="11"/>
                      </a:lnTo>
                      <a:lnTo>
                        <a:pt x="52" y="11"/>
                      </a:lnTo>
                      <a:lnTo>
                        <a:pt x="54" y="10"/>
                      </a:lnTo>
                      <a:lnTo>
                        <a:pt x="55" y="10"/>
                      </a:lnTo>
                      <a:lnTo>
                        <a:pt x="57" y="10"/>
                      </a:lnTo>
                      <a:lnTo>
                        <a:pt x="58" y="10"/>
                      </a:lnTo>
                      <a:lnTo>
                        <a:pt x="61" y="10"/>
                      </a:lnTo>
                      <a:lnTo>
                        <a:pt x="61" y="10"/>
                      </a:lnTo>
                      <a:lnTo>
                        <a:pt x="63" y="10"/>
                      </a:lnTo>
                      <a:lnTo>
                        <a:pt x="64" y="10"/>
                      </a:lnTo>
                      <a:lnTo>
                        <a:pt x="64" y="10"/>
                      </a:lnTo>
                      <a:lnTo>
                        <a:pt x="65" y="9"/>
                      </a:lnTo>
                      <a:lnTo>
                        <a:pt x="65" y="9"/>
                      </a:lnTo>
                      <a:lnTo>
                        <a:pt x="65" y="8"/>
                      </a:lnTo>
                      <a:lnTo>
                        <a:pt x="64" y="7"/>
                      </a:lnTo>
                      <a:lnTo>
                        <a:pt x="64" y="7"/>
                      </a:lnTo>
                      <a:lnTo>
                        <a:pt x="64" y="6"/>
                      </a:lnTo>
                      <a:lnTo>
                        <a:pt x="63" y="5"/>
                      </a:lnTo>
                      <a:lnTo>
                        <a:pt x="62" y="5"/>
                      </a:lnTo>
                      <a:lnTo>
                        <a:pt x="61" y="5"/>
                      </a:lnTo>
                      <a:lnTo>
                        <a:pt x="59" y="4"/>
                      </a:lnTo>
                      <a:lnTo>
                        <a:pt x="57" y="3"/>
                      </a:lnTo>
                      <a:lnTo>
                        <a:pt x="57" y="3"/>
                      </a:lnTo>
                      <a:lnTo>
                        <a:pt x="48" y="2"/>
                      </a:lnTo>
                      <a:lnTo>
                        <a:pt x="43" y="1"/>
                      </a:lnTo>
                      <a:lnTo>
                        <a:pt x="39" y="1"/>
                      </a:lnTo>
                      <a:lnTo>
                        <a:pt x="27" y="0"/>
                      </a:lnTo>
                      <a:close/>
                    </a:path>
                  </a:pathLst>
                </a:custGeom>
                <a:solidFill>
                  <a:srgbClr val="B2DC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11" name="Freeform 1347">
                  <a:extLst>
                    <a:ext uri="{FF2B5EF4-FFF2-40B4-BE49-F238E27FC236}">
                      <a16:creationId xmlns:a16="http://schemas.microsoft.com/office/drawing/2014/main" id="{BBDA2951-DD95-4EE7-8476-CBA379960DF2}"/>
                    </a:ext>
                  </a:extLst>
                </p:cNvPr>
                <p:cNvSpPr>
                  <a:spLocks/>
                </p:cNvSpPr>
                <p:nvPr/>
              </p:nvSpPr>
              <p:spPr bwMode="auto">
                <a:xfrm>
                  <a:off x="3172" y="1409"/>
                  <a:ext cx="27" cy="44"/>
                </a:xfrm>
                <a:custGeom>
                  <a:avLst/>
                  <a:gdLst>
                    <a:gd name="T0" fmla="*/ 25 w 27"/>
                    <a:gd name="T1" fmla="*/ 16 h 44"/>
                    <a:gd name="T2" fmla="*/ 23 w 27"/>
                    <a:gd name="T3" fmla="*/ 16 h 44"/>
                    <a:gd name="T4" fmla="*/ 22 w 27"/>
                    <a:gd name="T5" fmla="*/ 17 h 44"/>
                    <a:gd name="T6" fmla="*/ 19 w 27"/>
                    <a:gd name="T7" fmla="*/ 21 h 44"/>
                    <a:gd name="T8" fmla="*/ 15 w 27"/>
                    <a:gd name="T9" fmla="*/ 27 h 44"/>
                    <a:gd name="T10" fmla="*/ 14 w 27"/>
                    <a:gd name="T11" fmla="*/ 29 h 44"/>
                    <a:gd name="T12" fmla="*/ 12 w 27"/>
                    <a:gd name="T13" fmla="*/ 30 h 44"/>
                    <a:gd name="T14" fmla="*/ 12 w 27"/>
                    <a:gd name="T15" fmla="*/ 28 h 44"/>
                    <a:gd name="T16" fmla="*/ 13 w 27"/>
                    <a:gd name="T17" fmla="*/ 25 h 44"/>
                    <a:gd name="T18" fmla="*/ 14 w 27"/>
                    <a:gd name="T19" fmla="*/ 21 h 44"/>
                    <a:gd name="T20" fmla="*/ 17 w 27"/>
                    <a:gd name="T21" fmla="*/ 12 h 44"/>
                    <a:gd name="T22" fmla="*/ 19 w 27"/>
                    <a:gd name="T23" fmla="*/ 2 h 44"/>
                    <a:gd name="T24" fmla="*/ 19 w 27"/>
                    <a:gd name="T25" fmla="*/ 3 h 44"/>
                    <a:gd name="T26" fmla="*/ 16 w 27"/>
                    <a:gd name="T27" fmla="*/ 12 h 44"/>
                    <a:gd name="T28" fmla="*/ 16 w 27"/>
                    <a:gd name="T29" fmla="*/ 11 h 44"/>
                    <a:gd name="T30" fmla="*/ 16 w 27"/>
                    <a:gd name="T31" fmla="*/ 10 h 44"/>
                    <a:gd name="T32" fmla="*/ 16 w 27"/>
                    <a:gd name="T33" fmla="*/ 7 h 44"/>
                    <a:gd name="T34" fmla="*/ 15 w 27"/>
                    <a:gd name="T35" fmla="*/ 12 h 44"/>
                    <a:gd name="T36" fmla="*/ 15 w 27"/>
                    <a:gd name="T37" fmla="*/ 14 h 44"/>
                    <a:gd name="T38" fmla="*/ 13 w 27"/>
                    <a:gd name="T39" fmla="*/ 20 h 44"/>
                    <a:gd name="T40" fmla="*/ 11 w 27"/>
                    <a:gd name="T41" fmla="*/ 25 h 44"/>
                    <a:gd name="T42" fmla="*/ 10 w 27"/>
                    <a:gd name="T43" fmla="*/ 25 h 44"/>
                    <a:gd name="T44" fmla="*/ 8 w 27"/>
                    <a:gd name="T45" fmla="*/ 22 h 44"/>
                    <a:gd name="T46" fmla="*/ 7 w 27"/>
                    <a:gd name="T47" fmla="*/ 19 h 44"/>
                    <a:gd name="T48" fmla="*/ 4 w 27"/>
                    <a:gd name="T49" fmla="*/ 7 h 44"/>
                    <a:gd name="T50" fmla="*/ 3 w 27"/>
                    <a:gd name="T51" fmla="*/ 4 h 44"/>
                    <a:gd name="T52" fmla="*/ 1 w 27"/>
                    <a:gd name="T53" fmla="*/ 0 h 44"/>
                    <a:gd name="T54" fmla="*/ 1 w 27"/>
                    <a:gd name="T55" fmla="*/ 2 h 44"/>
                    <a:gd name="T56" fmla="*/ 5 w 27"/>
                    <a:gd name="T57" fmla="*/ 18 h 44"/>
                    <a:gd name="T58" fmla="*/ 6 w 27"/>
                    <a:gd name="T59" fmla="*/ 21 h 44"/>
                    <a:gd name="T60" fmla="*/ 8 w 27"/>
                    <a:gd name="T61" fmla="*/ 31 h 44"/>
                    <a:gd name="T62" fmla="*/ 7 w 27"/>
                    <a:gd name="T63" fmla="*/ 32 h 44"/>
                    <a:gd name="T64" fmla="*/ 6 w 27"/>
                    <a:gd name="T65" fmla="*/ 31 h 44"/>
                    <a:gd name="T66" fmla="*/ 4 w 27"/>
                    <a:gd name="T67" fmla="*/ 26 h 44"/>
                    <a:gd name="T68" fmla="*/ 3 w 27"/>
                    <a:gd name="T69" fmla="*/ 16 h 44"/>
                    <a:gd name="T70" fmla="*/ 2 w 27"/>
                    <a:gd name="T71" fmla="*/ 20 h 44"/>
                    <a:gd name="T72" fmla="*/ 2 w 27"/>
                    <a:gd name="T73" fmla="*/ 24 h 44"/>
                    <a:gd name="T74" fmla="*/ 2 w 27"/>
                    <a:gd name="T75" fmla="*/ 24 h 44"/>
                    <a:gd name="T76" fmla="*/ 1 w 27"/>
                    <a:gd name="T77" fmla="*/ 24 h 44"/>
                    <a:gd name="T78" fmla="*/ 4 w 27"/>
                    <a:gd name="T79" fmla="*/ 31 h 44"/>
                    <a:gd name="T80" fmla="*/ 6 w 27"/>
                    <a:gd name="T81" fmla="*/ 42 h 44"/>
                    <a:gd name="T82" fmla="*/ 9 w 27"/>
                    <a:gd name="T83" fmla="*/ 44 h 44"/>
                    <a:gd name="T84" fmla="*/ 12 w 27"/>
                    <a:gd name="T85" fmla="*/ 44 h 44"/>
                    <a:gd name="T86" fmla="*/ 14 w 27"/>
                    <a:gd name="T87" fmla="*/ 44 h 44"/>
                    <a:gd name="T88" fmla="*/ 15 w 27"/>
                    <a:gd name="T89" fmla="*/ 35 h 44"/>
                    <a:gd name="T90" fmla="*/ 18 w 27"/>
                    <a:gd name="T91" fmla="*/ 29 h 44"/>
                    <a:gd name="T92" fmla="*/ 22 w 27"/>
                    <a:gd name="T93" fmla="*/ 23 h 44"/>
                    <a:gd name="T94" fmla="*/ 27 w 27"/>
                    <a:gd name="T95" fmla="*/ 15 h 44"/>
                    <a:gd name="T96" fmla="*/ 26 w 27"/>
                    <a:gd name="T97"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44">
                      <a:moveTo>
                        <a:pt x="26" y="16"/>
                      </a:moveTo>
                      <a:lnTo>
                        <a:pt x="26" y="16"/>
                      </a:lnTo>
                      <a:lnTo>
                        <a:pt x="25" y="16"/>
                      </a:lnTo>
                      <a:lnTo>
                        <a:pt x="23" y="16"/>
                      </a:lnTo>
                      <a:lnTo>
                        <a:pt x="23" y="16"/>
                      </a:lnTo>
                      <a:lnTo>
                        <a:pt x="23" y="16"/>
                      </a:lnTo>
                      <a:lnTo>
                        <a:pt x="23" y="16"/>
                      </a:lnTo>
                      <a:lnTo>
                        <a:pt x="23" y="16"/>
                      </a:lnTo>
                      <a:lnTo>
                        <a:pt x="22" y="17"/>
                      </a:lnTo>
                      <a:lnTo>
                        <a:pt x="21" y="18"/>
                      </a:lnTo>
                      <a:lnTo>
                        <a:pt x="21" y="18"/>
                      </a:lnTo>
                      <a:lnTo>
                        <a:pt x="19" y="21"/>
                      </a:lnTo>
                      <a:lnTo>
                        <a:pt x="17" y="25"/>
                      </a:lnTo>
                      <a:lnTo>
                        <a:pt x="17" y="25"/>
                      </a:lnTo>
                      <a:lnTo>
                        <a:pt x="15" y="27"/>
                      </a:lnTo>
                      <a:lnTo>
                        <a:pt x="15" y="27"/>
                      </a:lnTo>
                      <a:lnTo>
                        <a:pt x="14" y="28"/>
                      </a:lnTo>
                      <a:lnTo>
                        <a:pt x="14" y="29"/>
                      </a:lnTo>
                      <a:lnTo>
                        <a:pt x="14" y="29"/>
                      </a:lnTo>
                      <a:lnTo>
                        <a:pt x="13" y="30"/>
                      </a:lnTo>
                      <a:lnTo>
                        <a:pt x="12" y="30"/>
                      </a:lnTo>
                      <a:lnTo>
                        <a:pt x="12" y="30"/>
                      </a:lnTo>
                      <a:lnTo>
                        <a:pt x="12" y="29"/>
                      </a:lnTo>
                      <a:lnTo>
                        <a:pt x="12" y="28"/>
                      </a:lnTo>
                      <a:lnTo>
                        <a:pt x="12" y="28"/>
                      </a:lnTo>
                      <a:lnTo>
                        <a:pt x="13" y="26"/>
                      </a:lnTo>
                      <a:lnTo>
                        <a:pt x="13" y="25"/>
                      </a:lnTo>
                      <a:lnTo>
                        <a:pt x="14" y="23"/>
                      </a:lnTo>
                      <a:lnTo>
                        <a:pt x="14" y="21"/>
                      </a:lnTo>
                      <a:lnTo>
                        <a:pt x="14" y="21"/>
                      </a:lnTo>
                      <a:lnTo>
                        <a:pt x="15" y="20"/>
                      </a:lnTo>
                      <a:lnTo>
                        <a:pt x="15" y="18"/>
                      </a:lnTo>
                      <a:lnTo>
                        <a:pt x="17" y="12"/>
                      </a:lnTo>
                      <a:lnTo>
                        <a:pt x="19" y="5"/>
                      </a:lnTo>
                      <a:lnTo>
                        <a:pt x="19" y="3"/>
                      </a:lnTo>
                      <a:lnTo>
                        <a:pt x="19" y="2"/>
                      </a:lnTo>
                      <a:lnTo>
                        <a:pt x="19" y="2"/>
                      </a:lnTo>
                      <a:lnTo>
                        <a:pt x="19" y="2"/>
                      </a:lnTo>
                      <a:lnTo>
                        <a:pt x="19" y="3"/>
                      </a:lnTo>
                      <a:lnTo>
                        <a:pt x="18" y="7"/>
                      </a:lnTo>
                      <a:lnTo>
                        <a:pt x="16" y="12"/>
                      </a:lnTo>
                      <a:lnTo>
                        <a:pt x="16" y="12"/>
                      </a:lnTo>
                      <a:lnTo>
                        <a:pt x="16" y="12"/>
                      </a:lnTo>
                      <a:lnTo>
                        <a:pt x="16" y="11"/>
                      </a:lnTo>
                      <a:lnTo>
                        <a:pt x="16" y="11"/>
                      </a:lnTo>
                      <a:lnTo>
                        <a:pt x="16" y="10"/>
                      </a:lnTo>
                      <a:lnTo>
                        <a:pt x="16" y="10"/>
                      </a:lnTo>
                      <a:lnTo>
                        <a:pt x="16" y="10"/>
                      </a:lnTo>
                      <a:lnTo>
                        <a:pt x="16" y="10"/>
                      </a:lnTo>
                      <a:lnTo>
                        <a:pt x="16" y="9"/>
                      </a:lnTo>
                      <a:lnTo>
                        <a:pt x="16" y="7"/>
                      </a:lnTo>
                      <a:lnTo>
                        <a:pt x="16" y="7"/>
                      </a:lnTo>
                      <a:lnTo>
                        <a:pt x="16" y="10"/>
                      </a:lnTo>
                      <a:lnTo>
                        <a:pt x="15" y="12"/>
                      </a:lnTo>
                      <a:lnTo>
                        <a:pt x="15" y="12"/>
                      </a:lnTo>
                      <a:lnTo>
                        <a:pt x="15" y="13"/>
                      </a:lnTo>
                      <a:lnTo>
                        <a:pt x="15" y="14"/>
                      </a:lnTo>
                      <a:lnTo>
                        <a:pt x="15" y="14"/>
                      </a:lnTo>
                      <a:lnTo>
                        <a:pt x="14" y="16"/>
                      </a:lnTo>
                      <a:lnTo>
                        <a:pt x="13" y="20"/>
                      </a:lnTo>
                      <a:lnTo>
                        <a:pt x="12" y="22"/>
                      </a:lnTo>
                      <a:lnTo>
                        <a:pt x="12" y="24"/>
                      </a:lnTo>
                      <a:lnTo>
                        <a:pt x="11" y="25"/>
                      </a:lnTo>
                      <a:lnTo>
                        <a:pt x="11" y="25"/>
                      </a:lnTo>
                      <a:lnTo>
                        <a:pt x="10" y="25"/>
                      </a:lnTo>
                      <a:lnTo>
                        <a:pt x="10" y="25"/>
                      </a:lnTo>
                      <a:lnTo>
                        <a:pt x="10" y="24"/>
                      </a:lnTo>
                      <a:lnTo>
                        <a:pt x="9" y="24"/>
                      </a:lnTo>
                      <a:lnTo>
                        <a:pt x="8" y="22"/>
                      </a:lnTo>
                      <a:lnTo>
                        <a:pt x="8" y="20"/>
                      </a:lnTo>
                      <a:lnTo>
                        <a:pt x="7" y="19"/>
                      </a:lnTo>
                      <a:lnTo>
                        <a:pt x="7" y="19"/>
                      </a:lnTo>
                      <a:lnTo>
                        <a:pt x="6" y="16"/>
                      </a:lnTo>
                      <a:lnTo>
                        <a:pt x="5" y="12"/>
                      </a:lnTo>
                      <a:lnTo>
                        <a:pt x="4" y="7"/>
                      </a:lnTo>
                      <a:lnTo>
                        <a:pt x="3" y="5"/>
                      </a:lnTo>
                      <a:lnTo>
                        <a:pt x="3" y="4"/>
                      </a:lnTo>
                      <a:lnTo>
                        <a:pt x="3" y="4"/>
                      </a:lnTo>
                      <a:lnTo>
                        <a:pt x="1" y="0"/>
                      </a:lnTo>
                      <a:lnTo>
                        <a:pt x="1" y="0"/>
                      </a:lnTo>
                      <a:lnTo>
                        <a:pt x="1" y="0"/>
                      </a:lnTo>
                      <a:lnTo>
                        <a:pt x="0" y="0"/>
                      </a:lnTo>
                      <a:lnTo>
                        <a:pt x="0" y="0"/>
                      </a:lnTo>
                      <a:lnTo>
                        <a:pt x="1" y="2"/>
                      </a:lnTo>
                      <a:lnTo>
                        <a:pt x="2" y="5"/>
                      </a:lnTo>
                      <a:lnTo>
                        <a:pt x="4" y="14"/>
                      </a:lnTo>
                      <a:lnTo>
                        <a:pt x="5" y="18"/>
                      </a:lnTo>
                      <a:lnTo>
                        <a:pt x="5" y="18"/>
                      </a:lnTo>
                      <a:lnTo>
                        <a:pt x="5" y="19"/>
                      </a:lnTo>
                      <a:lnTo>
                        <a:pt x="6" y="21"/>
                      </a:lnTo>
                      <a:lnTo>
                        <a:pt x="7" y="25"/>
                      </a:lnTo>
                      <a:lnTo>
                        <a:pt x="8" y="31"/>
                      </a:lnTo>
                      <a:lnTo>
                        <a:pt x="8" y="31"/>
                      </a:lnTo>
                      <a:lnTo>
                        <a:pt x="8" y="32"/>
                      </a:lnTo>
                      <a:lnTo>
                        <a:pt x="7" y="32"/>
                      </a:lnTo>
                      <a:lnTo>
                        <a:pt x="7" y="32"/>
                      </a:lnTo>
                      <a:lnTo>
                        <a:pt x="7" y="32"/>
                      </a:lnTo>
                      <a:lnTo>
                        <a:pt x="7" y="32"/>
                      </a:lnTo>
                      <a:lnTo>
                        <a:pt x="6" y="31"/>
                      </a:lnTo>
                      <a:lnTo>
                        <a:pt x="6" y="31"/>
                      </a:lnTo>
                      <a:lnTo>
                        <a:pt x="5" y="28"/>
                      </a:lnTo>
                      <a:lnTo>
                        <a:pt x="4" y="26"/>
                      </a:lnTo>
                      <a:lnTo>
                        <a:pt x="3" y="23"/>
                      </a:lnTo>
                      <a:lnTo>
                        <a:pt x="3" y="18"/>
                      </a:lnTo>
                      <a:lnTo>
                        <a:pt x="3" y="16"/>
                      </a:lnTo>
                      <a:lnTo>
                        <a:pt x="2" y="16"/>
                      </a:lnTo>
                      <a:lnTo>
                        <a:pt x="2" y="16"/>
                      </a:lnTo>
                      <a:lnTo>
                        <a:pt x="2" y="20"/>
                      </a:lnTo>
                      <a:lnTo>
                        <a:pt x="3" y="23"/>
                      </a:lnTo>
                      <a:lnTo>
                        <a:pt x="3" y="24"/>
                      </a:lnTo>
                      <a:lnTo>
                        <a:pt x="2" y="24"/>
                      </a:lnTo>
                      <a:lnTo>
                        <a:pt x="2" y="25"/>
                      </a:lnTo>
                      <a:lnTo>
                        <a:pt x="2" y="25"/>
                      </a:lnTo>
                      <a:lnTo>
                        <a:pt x="2" y="24"/>
                      </a:lnTo>
                      <a:lnTo>
                        <a:pt x="1" y="24"/>
                      </a:lnTo>
                      <a:lnTo>
                        <a:pt x="1" y="24"/>
                      </a:lnTo>
                      <a:lnTo>
                        <a:pt x="1" y="24"/>
                      </a:lnTo>
                      <a:lnTo>
                        <a:pt x="2" y="26"/>
                      </a:lnTo>
                      <a:lnTo>
                        <a:pt x="3" y="28"/>
                      </a:lnTo>
                      <a:lnTo>
                        <a:pt x="4" y="31"/>
                      </a:lnTo>
                      <a:lnTo>
                        <a:pt x="5" y="34"/>
                      </a:lnTo>
                      <a:lnTo>
                        <a:pt x="6" y="40"/>
                      </a:lnTo>
                      <a:lnTo>
                        <a:pt x="6" y="42"/>
                      </a:lnTo>
                      <a:lnTo>
                        <a:pt x="6" y="42"/>
                      </a:lnTo>
                      <a:lnTo>
                        <a:pt x="7" y="43"/>
                      </a:lnTo>
                      <a:lnTo>
                        <a:pt x="9" y="44"/>
                      </a:lnTo>
                      <a:lnTo>
                        <a:pt x="10" y="44"/>
                      </a:lnTo>
                      <a:lnTo>
                        <a:pt x="11" y="44"/>
                      </a:lnTo>
                      <a:lnTo>
                        <a:pt x="12" y="44"/>
                      </a:lnTo>
                      <a:lnTo>
                        <a:pt x="13" y="44"/>
                      </a:lnTo>
                      <a:lnTo>
                        <a:pt x="14" y="44"/>
                      </a:lnTo>
                      <a:lnTo>
                        <a:pt x="14" y="44"/>
                      </a:lnTo>
                      <a:lnTo>
                        <a:pt x="14" y="40"/>
                      </a:lnTo>
                      <a:lnTo>
                        <a:pt x="15" y="38"/>
                      </a:lnTo>
                      <a:lnTo>
                        <a:pt x="15" y="35"/>
                      </a:lnTo>
                      <a:lnTo>
                        <a:pt x="16" y="33"/>
                      </a:lnTo>
                      <a:lnTo>
                        <a:pt x="17" y="31"/>
                      </a:lnTo>
                      <a:lnTo>
                        <a:pt x="18" y="29"/>
                      </a:lnTo>
                      <a:lnTo>
                        <a:pt x="20" y="26"/>
                      </a:lnTo>
                      <a:lnTo>
                        <a:pt x="21" y="24"/>
                      </a:lnTo>
                      <a:lnTo>
                        <a:pt x="22" y="23"/>
                      </a:lnTo>
                      <a:lnTo>
                        <a:pt x="23" y="23"/>
                      </a:lnTo>
                      <a:lnTo>
                        <a:pt x="23" y="23"/>
                      </a:lnTo>
                      <a:lnTo>
                        <a:pt x="27" y="15"/>
                      </a:lnTo>
                      <a:lnTo>
                        <a:pt x="27" y="15"/>
                      </a:lnTo>
                      <a:lnTo>
                        <a:pt x="26" y="16"/>
                      </a:lnTo>
                      <a:lnTo>
                        <a:pt x="26" y="16"/>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12" name="Freeform 1348">
                  <a:extLst>
                    <a:ext uri="{FF2B5EF4-FFF2-40B4-BE49-F238E27FC236}">
                      <a16:creationId xmlns:a16="http://schemas.microsoft.com/office/drawing/2014/main" id="{978132B7-ACB8-4451-8AB5-CBB4268599C4}"/>
                    </a:ext>
                  </a:extLst>
                </p:cNvPr>
                <p:cNvSpPr>
                  <a:spLocks/>
                </p:cNvSpPr>
                <p:nvPr/>
              </p:nvSpPr>
              <p:spPr bwMode="auto">
                <a:xfrm>
                  <a:off x="3132" y="1375"/>
                  <a:ext cx="100" cy="68"/>
                </a:xfrm>
                <a:custGeom>
                  <a:avLst/>
                  <a:gdLst>
                    <a:gd name="T0" fmla="*/ 97 w 100"/>
                    <a:gd name="T1" fmla="*/ 46 h 68"/>
                    <a:gd name="T2" fmla="*/ 94 w 100"/>
                    <a:gd name="T3" fmla="*/ 39 h 68"/>
                    <a:gd name="T4" fmla="*/ 91 w 100"/>
                    <a:gd name="T5" fmla="*/ 38 h 68"/>
                    <a:gd name="T6" fmla="*/ 93 w 100"/>
                    <a:gd name="T7" fmla="*/ 35 h 68"/>
                    <a:gd name="T8" fmla="*/ 98 w 100"/>
                    <a:gd name="T9" fmla="*/ 30 h 68"/>
                    <a:gd name="T10" fmla="*/ 97 w 100"/>
                    <a:gd name="T11" fmla="*/ 27 h 68"/>
                    <a:gd name="T12" fmla="*/ 97 w 100"/>
                    <a:gd name="T13" fmla="*/ 21 h 68"/>
                    <a:gd name="T14" fmla="*/ 91 w 100"/>
                    <a:gd name="T15" fmla="*/ 18 h 68"/>
                    <a:gd name="T16" fmla="*/ 84 w 100"/>
                    <a:gd name="T17" fmla="*/ 17 h 68"/>
                    <a:gd name="T18" fmla="*/ 80 w 100"/>
                    <a:gd name="T19" fmla="*/ 17 h 68"/>
                    <a:gd name="T20" fmla="*/ 77 w 100"/>
                    <a:gd name="T21" fmla="*/ 17 h 68"/>
                    <a:gd name="T22" fmla="*/ 75 w 100"/>
                    <a:gd name="T23" fmla="*/ 15 h 68"/>
                    <a:gd name="T24" fmla="*/ 70 w 100"/>
                    <a:gd name="T25" fmla="*/ 13 h 68"/>
                    <a:gd name="T26" fmla="*/ 67 w 100"/>
                    <a:gd name="T27" fmla="*/ 11 h 68"/>
                    <a:gd name="T28" fmla="*/ 64 w 100"/>
                    <a:gd name="T29" fmla="*/ 8 h 68"/>
                    <a:gd name="T30" fmla="*/ 62 w 100"/>
                    <a:gd name="T31" fmla="*/ 4 h 68"/>
                    <a:gd name="T32" fmla="*/ 55 w 100"/>
                    <a:gd name="T33" fmla="*/ 0 h 68"/>
                    <a:gd name="T34" fmla="*/ 50 w 100"/>
                    <a:gd name="T35" fmla="*/ 3 h 68"/>
                    <a:gd name="T36" fmla="*/ 46 w 100"/>
                    <a:gd name="T37" fmla="*/ 8 h 68"/>
                    <a:gd name="T38" fmla="*/ 42 w 100"/>
                    <a:gd name="T39" fmla="*/ 8 h 68"/>
                    <a:gd name="T40" fmla="*/ 37 w 100"/>
                    <a:gd name="T41" fmla="*/ 7 h 68"/>
                    <a:gd name="T42" fmla="*/ 30 w 100"/>
                    <a:gd name="T43" fmla="*/ 8 h 68"/>
                    <a:gd name="T44" fmla="*/ 25 w 100"/>
                    <a:gd name="T45" fmla="*/ 13 h 68"/>
                    <a:gd name="T46" fmla="*/ 18 w 100"/>
                    <a:gd name="T47" fmla="*/ 13 h 68"/>
                    <a:gd name="T48" fmla="*/ 13 w 100"/>
                    <a:gd name="T49" fmla="*/ 18 h 68"/>
                    <a:gd name="T50" fmla="*/ 13 w 100"/>
                    <a:gd name="T51" fmla="*/ 22 h 68"/>
                    <a:gd name="T52" fmla="*/ 9 w 100"/>
                    <a:gd name="T53" fmla="*/ 24 h 68"/>
                    <a:gd name="T54" fmla="*/ 8 w 100"/>
                    <a:gd name="T55" fmla="*/ 27 h 68"/>
                    <a:gd name="T56" fmla="*/ 8 w 100"/>
                    <a:gd name="T57" fmla="*/ 30 h 68"/>
                    <a:gd name="T58" fmla="*/ 2 w 100"/>
                    <a:gd name="T59" fmla="*/ 33 h 68"/>
                    <a:gd name="T60" fmla="*/ 1 w 100"/>
                    <a:gd name="T61" fmla="*/ 39 h 68"/>
                    <a:gd name="T62" fmla="*/ 8 w 100"/>
                    <a:gd name="T63" fmla="*/ 43 h 68"/>
                    <a:gd name="T64" fmla="*/ 12 w 100"/>
                    <a:gd name="T65" fmla="*/ 46 h 68"/>
                    <a:gd name="T66" fmla="*/ 15 w 100"/>
                    <a:gd name="T67" fmla="*/ 51 h 68"/>
                    <a:gd name="T68" fmla="*/ 18 w 100"/>
                    <a:gd name="T69" fmla="*/ 51 h 68"/>
                    <a:gd name="T70" fmla="*/ 12 w 100"/>
                    <a:gd name="T71" fmla="*/ 54 h 68"/>
                    <a:gd name="T72" fmla="*/ 13 w 100"/>
                    <a:gd name="T73" fmla="*/ 58 h 68"/>
                    <a:gd name="T74" fmla="*/ 20 w 100"/>
                    <a:gd name="T75" fmla="*/ 60 h 68"/>
                    <a:gd name="T76" fmla="*/ 23 w 100"/>
                    <a:gd name="T77" fmla="*/ 62 h 68"/>
                    <a:gd name="T78" fmla="*/ 25 w 100"/>
                    <a:gd name="T79" fmla="*/ 64 h 68"/>
                    <a:gd name="T80" fmla="*/ 28 w 100"/>
                    <a:gd name="T81" fmla="*/ 68 h 68"/>
                    <a:gd name="T82" fmla="*/ 34 w 100"/>
                    <a:gd name="T83" fmla="*/ 65 h 68"/>
                    <a:gd name="T84" fmla="*/ 37 w 100"/>
                    <a:gd name="T85" fmla="*/ 64 h 68"/>
                    <a:gd name="T86" fmla="*/ 39 w 100"/>
                    <a:gd name="T87" fmla="*/ 60 h 68"/>
                    <a:gd name="T88" fmla="*/ 42 w 100"/>
                    <a:gd name="T89" fmla="*/ 61 h 68"/>
                    <a:gd name="T90" fmla="*/ 38 w 100"/>
                    <a:gd name="T91" fmla="*/ 52 h 68"/>
                    <a:gd name="T92" fmla="*/ 42 w 100"/>
                    <a:gd name="T93" fmla="*/ 49 h 68"/>
                    <a:gd name="T94" fmla="*/ 43 w 100"/>
                    <a:gd name="T95" fmla="*/ 45 h 68"/>
                    <a:gd name="T96" fmla="*/ 45 w 100"/>
                    <a:gd name="T97" fmla="*/ 44 h 68"/>
                    <a:gd name="T98" fmla="*/ 48 w 100"/>
                    <a:gd name="T99" fmla="*/ 42 h 68"/>
                    <a:gd name="T100" fmla="*/ 53 w 100"/>
                    <a:gd name="T101" fmla="*/ 47 h 68"/>
                    <a:gd name="T102" fmla="*/ 58 w 100"/>
                    <a:gd name="T103" fmla="*/ 47 h 68"/>
                    <a:gd name="T104" fmla="*/ 61 w 100"/>
                    <a:gd name="T105" fmla="*/ 53 h 68"/>
                    <a:gd name="T106" fmla="*/ 62 w 100"/>
                    <a:gd name="T107" fmla="*/ 56 h 68"/>
                    <a:gd name="T108" fmla="*/ 64 w 100"/>
                    <a:gd name="T109" fmla="*/ 60 h 68"/>
                    <a:gd name="T110" fmla="*/ 69 w 100"/>
                    <a:gd name="T111" fmla="*/ 61 h 68"/>
                    <a:gd name="T112" fmla="*/ 74 w 100"/>
                    <a:gd name="T113" fmla="*/ 65 h 68"/>
                    <a:gd name="T114" fmla="*/ 82 w 100"/>
                    <a:gd name="T115" fmla="*/ 61 h 68"/>
                    <a:gd name="T116" fmla="*/ 87 w 100"/>
                    <a:gd name="T117" fmla="*/ 57 h 68"/>
                    <a:gd name="T118" fmla="*/ 89 w 100"/>
                    <a:gd name="T119" fmla="*/ 56 h 68"/>
                    <a:gd name="T120" fmla="*/ 93 w 100"/>
                    <a:gd name="T121" fmla="*/ 53 h 68"/>
                    <a:gd name="T122" fmla="*/ 99 w 100"/>
                    <a:gd name="T123" fmla="*/ 5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68">
                      <a:moveTo>
                        <a:pt x="100" y="47"/>
                      </a:moveTo>
                      <a:lnTo>
                        <a:pt x="100" y="47"/>
                      </a:lnTo>
                      <a:lnTo>
                        <a:pt x="100" y="46"/>
                      </a:lnTo>
                      <a:lnTo>
                        <a:pt x="99" y="46"/>
                      </a:lnTo>
                      <a:lnTo>
                        <a:pt x="99" y="46"/>
                      </a:lnTo>
                      <a:lnTo>
                        <a:pt x="98" y="46"/>
                      </a:lnTo>
                      <a:lnTo>
                        <a:pt x="97" y="46"/>
                      </a:lnTo>
                      <a:lnTo>
                        <a:pt x="97" y="46"/>
                      </a:lnTo>
                      <a:lnTo>
                        <a:pt x="96" y="44"/>
                      </a:lnTo>
                      <a:lnTo>
                        <a:pt x="96" y="43"/>
                      </a:lnTo>
                      <a:lnTo>
                        <a:pt x="95" y="41"/>
                      </a:lnTo>
                      <a:lnTo>
                        <a:pt x="95" y="41"/>
                      </a:lnTo>
                      <a:lnTo>
                        <a:pt x="94" y="40"/>
                      </a:lnTo>
                      <a:lnTo>
                        <a:pt x="94" y="39"/>
                      </a:lnTo>
                      <a:lnTo>
                        <a:pt x="93" y="39"/>
                      </a:lnTo>
                      <a:lnTo>
                        <a:pt x="93" y="39"/>
                      </a:lnTo>
                      <a:lnTo>
                        <a:pt x="91" y="39"/>
                      </a:lnTo>
                      <a:lnTo>
                        <a:pt x="90" y="39"/>
                      </a:lnTo>
                      <a:lnTo>
                        <a:pt x="90" y="39"/>
                      </a:lnTo>
                      <a:lnTo>
                        <a:pt x="91" y="38"/>
                      </a:lnTo>
                      <a:lnTo>
                        <a:pt x="91" y="38"/>
                      </a:lnTo>
                      <a:lnTo>
                        <a:pt x="91" y="38"/>
                      </a:lnTo>
                      <a:lnTo>
                        <a:pt x="92" y="37"/>
                      </a:lnTo>
                      <a:lnTo>
                        <a:pt x="92" y="37"/>
                      </a:lnTo>
                      <a:lnTo>
                        <a:pt x="92" y="35"/>
                      </a:lnTo>
                      <a:lnTo>
                        <a:pt x="92" y="35"/>
                      </a:lnTo>
                      <a:lnTo>
                        <a:pt x="93" y="35"/>
                      </a:lnTo>
                      <a:lnTo>
                        <a:pt x="93" y="35"/>
                      </a:lnTo>
                      <a:lnTo>
                        <a:pt x="95" y="33"/>
                      </a:lnTo>
                      <a:lnTo>
                        <a:pt x="97" y="31"/>
                      </a:lnTo>
                      <a:lnTo>
                        <a:pt x="97" y="31"/>
                      </a:lnTo>
                      <a:lnTo>
                        <a:pt x="98" y="31"/>
                      </a:lnTo>
                      <a:lnTo>
                        <a:pt x="98" y="31"/>
                      </a:lnTo>
                      <a:lnTo>
                        <a:pt x="98" y="30"/>
                      </a:lnTo>
                      <a:lnTo>
                        <a:pt x="98" y="30"/>
                      </a:lnTo>
                      <a:lnTo>
                        <a:pt x="97" y="30"/>
                      </a:lnTo>
                      <a:lnTo>
                        <a:pt x="97" y="29"/>
                      </a:lnTo>
                      <a:lnTo>
                        <a:pt x="96" y="28"/>
                      </a:lnTo>
                      <a:lnTo>
                        <a:pt x="95" y="28"/>
                      </a:lnTo>
                      <a:lnTo>
                        <a:pt x="95" y="28"/>
                      </a:lnTo>
                      <a:lnTo>
                        <a:pt x="96" y="27"/>
                      </a:lnTo>
                      <a:lnTo>
                        <a:pt x="97" y="27"/>
                      </a:lnTo>
                      <a:lnTo>
                        <a:pt x="97" y="27"/>
                      </a:lnTo>
                      <a:lnTo>
                        <a:pt x="98" y="26"/>
                      </a:lnTo>
                      <a:lnTo>
                        <a:pt x="98" y="26"/>
                      </a:lnTo>
                      <a:lnTo>
                        <a:pt x="98" y="25"/>
                      </a:lnTo>
                      <a:lnTo>
                        <a:pt x="98" y="24"/>
                      </a:lnTo>
                      <a:lnTo>
                        <a:pt x="98" y="23"/>
                      </a:lnTo>
                      <a:lnTo>
                        <a:pt x="97" y="21"/>
                      </a:lnTo>
                      <a:lnTo>
                        <a:pt x="97" y="20"/>
                      </a:lnTo>
                      <a:lnTo>
                        <a:pt x="96" y="19"/>
                      </a:lnTo>
                      <a:lnTo>
                        <a:pt x="96" y="19"/>
                      </a:lnTo>
                      <a:lnTo>
                        <a:pt x="94" y="19"/>
                      </a:lnTo>
                      <a:lnTo>
                        <a:pt x="93" y="18"/>
                      </a:lnTo>
                      <a:lnTo>
                        <a:pt x="93" y="18"/>
                      </a:lnTo>
                      <a:lnTo>
                        <a:pt x="91" y="18"/>
                      </a:lnTo>
                      <a:lnTo>
                        <a:pt x="90" y="18"/>
                      </a:lnTo>
                      <a:lnTo>
                        <a:pt x="89" y="18"/>
                      </a:lnTo>
                      <a:lnTo>
                        <a:pt x="87" y="18"/>
                      </a:lnTo>
                      <a:lnTo>
                        <a:pt x="87" y="18"/>
                      </a:lnTo>
                      <a:lnTo>
                        <a:pt x="86" y="17"/>
                      </a:lnTo>
                      <a:lnTo>
                        <a:pt x="85" y="17"/>
                      </a:lnTo>
                      <a:lnTo>
                        <a:pt x="84" y="17"/>
                      </a:lnTo>
                      <a:lnTo>
                        <a:pt x="84" y="17"/>
                      </a:lnTo>
                      <a:lnTo>
                        <a:pt x="83" y="17"/>
                      </a:lnTo>
                      <a:lnTo>
                        <a:pt x="82" y="17"/>
                      </a:lnTo>
                      <a:lnTo>
                        <a:pt x="81" y="17"/>
                      </a:lnTo>
                      <a:lnTo>
                        <a:pt x="80" y="17"/>
                      </a:lnTo>
                      <a:lnTo>
                        <a:pt x="80" y="17"/>
                      </a:lnTo>
                      <a:lnTo>
                        <a:pt x="80" y="17"/>
                      </a:lnTo>
                      <a:lnTo>
                        <a:pt x="80" y="16"/>
                      </a:lnTo>
                      <a:lnTo>
                        <a:pt x="79" y="16"/>
                      </a:lnTo>
                      <a:lnTo>
                        <a:pt x="79" y="16"/>
                      </a:lnTo>
                      <a:lnTo>
                        <a:pt x="79" y="16"/>
                      </a:lnTo>
                      <a:lnTo>
                        <a:pt x="78" y="16"/>
                      </a:lnTo>
                      <a:lnTo>
                        <a:pt x="78" y="16"/>
                      </a:lnTo>
                      <a:lnTo>
                        <a:pt x="77" y="17"/>
                      </a:lnTo>
                      <a:lnTo>
                        <a:pt x="75" y="19"/>
                      </a:lnTo>
                      <a:lnTo>
                        <a:pt x="75" y="19"/>
                      </a:lnTo>
                      <a:lnTo>
                        <a:pt x="76" y="18"/>
                      </a:lnTo>
                      <a:lnTo>
                        <a:pt x="76" y="17"/>
                      </a:lnTo>
                      <a:lnTo>
                        <a:pt x="76" y="16"/>
                      </a:lnTo>
                      <a:lnTo>
                        <a:pt x="76" y="16"/>
                      </a:lnTo>
                      <a:lnTo>
                        <a:pt x="75" y="15"/>
                      </a:lnTo>
                      <a:lnTo>
                        <a:pt x="75" y="15"/>
                      </a:lnTo>
                      <a:lnTo>
                        <a:pt x="74" y="14"/>
                      </a:lnTo>
                      <a:lnTo>
                        <a:pt x="74" y="14"/>
                      </a:lnTo>
                      <a:lnTo>
                        <a:pt x="72" y="14"/>
                      </a:lnTo>
                      <a:lnTo>
                        <a:pt x="71" y="14"/>
                      </a:lnTo>
                      <a:lnTo>
                        <a:pt x="70" y="13"/>
                      </a:lnTo>
                      <a:lnTo>
                        <a:pt x="70" y="13"/>
                      </a:lnTo>
                      <a:lnTo>
                        <a:pt x="70" y="12"/>
                      </a:lnTo>
                      <a:lnTo>
                        <a:pt x="69" y="12"/>
                      </a:lnTo>
                      <a:lnTo>
                        <a:pt x="69" y="11"/>
                      </a:lnTo>
                      <a:lnTo>
                        <a:pt x="69" y="11"/>
                      </a:lnTo>
                      <a:lnTo>
                        <a:pt x="68" y="11"/>
                      </a:lnTo>
                      <a:lnTo>
                        <a:pt x="67" y="11"/>
                      </a:lnTo>
                      <a:lnTo>
                        <a:pt x="67" y="11"/>
                      </a:lnTo>
                      <a:lnTo>
                        <a:pt x="67" y="12"/>
                      </a:lnTo>
                      <a:lnTo>
                        <a:pt x="67" y="12"/>
                      </a:lnTo>
                      <a:lnTo>
                        <a:pt x="67" y="11"/>
                      </a:lnTo>
                      <a:lnTo>
                        <a:pt x="66" y="10"/>
                      </a:lnTo>
                      <a:lnTo>
                        <a:pt x="66" y="9"/>
                      </a:lnTo>
                      <a:lnTo>
                        <a:pt x="65" y="9"/>
                      </a:lnTo>
                      <a:lnTo>
                        <a:pt x="64" y="8"/>
                      </a:lnTo>
                      <a:lnTo>
                        <a:pt x="63" y="8"/>
                      </a:lnTo>
                      <a:lnTo>
                        <a:pt x="62" y="8"/>
                      </a:lnTo>
                      <a:lnTo>
                        <a:pt x="61" y="8"/>
                      </a:lnTo>
                      <a:lnTo>
                        <a:pt x="61" y="8"/>
                      </a:lnTo>
                      <a:lnTo>
                        <a:pt x="61" y="7"/>
                      </a:lnTo>
                      <a:lnTo>
                        <a:pt x="62" y="5"/>
                      </a:lnTo>
                      <a:lnTo>
                        <a:pt x="62" y="4"/>
                      </a:lnTo>
                      <a:lnTo>
                        <a:pt x="61" y="3"/>
                      </a:lnTo>
                      <a:lnTo>
                        <a:pt x="60" y="2"/>
                      </a:lnTo>
                      <a:lnTo>
                        <a:pt x="59" y="1"/>
                      </a:lnTo>
                      <a:lnTo>
                        <a:pt x="58" y="0"/>
                      </a:lnTo>
                      <a:lnTo>
                        <a:pt x="57" y="0"/>
                      </a:lnTo>
                      <a:lnTo>
                        <a:pt x="57" y="0"/>
                      </a:lnTo>
                      <a:lnTo>
                        <a:pt x="55" y="0"/>
                      </a:lnTo>
                      <a:lnTo>
                        <a:pt x="54" y="0"/>
                      </a:lnTo>
                      <a:lnTo>
                        <a:pt x="53" y="1"/>
                      </a:lnTo>
                      <a:lnTo>
                        <a:pt x="53" y="1"/>
                      </a:lnTo>
                      <a:lnTo>
                        <a:pt x="51" y="2"/>
                      </a:lnTo>
                      <a:lnTo>
                        <a:pt x="50" y="3"/>
                      </a:lnTo>
                      <a:lnTo>
                        <a:pt x="50" y="3"/>
                      </a:lnTo>
                      <a:lnTo>
                        <a:pt x="50" y="3"/>
                      </a:lnTo>
                      <a:lnTo>
                        <a:pt x="49" y="5"/>
                      </a:lnTo>
                      <a:lnTo>
                        <a:pt x="48" y="6"/>
                      </a:lnTo>
                      <a:lnTo>
                        <a:pt x="48" y="7"/>
                      </a:lnTo>
                      <a:lnTo>
                        <a:pt x="49" y="9"/>
                      </a:lnTo>
                      <a:lnTo>
                        <a:pt x="49" y="9"/>
                      </a:lnTo>
                      <a:lnTo>
                        <a:pt x="48" y="8"/>
                      </a:lnTo>
                      <a:lnTo>
                        <a:pt x="46" y="8"/>
                      </a:lnTo>
                      <a:lnTo>
                        <a:pt x="46" y="8"/>
                      </a:lnTo>
                      <a:lnTo>
                        <a:pt x="46" y="8"/>
                      </a:lnTo>
                      <a:lnTo>
                        <a:pt x="45" y="8"/>
                      </a:lnTo>
                      <a:lnTo>
                        <a:pt x="44" y="8"/>
                      </a:lnTo>
                      <a:lnTo>
                        <a:pt x="43" y="8"/>
                      </a:lnTo>
                      <a:lnTo>
                        <a:pt x="43" y="8"/>
                      </a:lnTo>
                      <a:lnTo>
                        <a:pt x="42" y="8"/>
                      </a:lnTo>
                      <a:lnTo>
                        <a:pt x="42" y="8"/>
                      </a:lnTo>
                      <a:lnTo>
                        <a:pt x="41" y="8"/>
                      </a:lnTo>
                      <a:lnTo>
                        <a:pt x="40" y="7"/>
                      </a:lnTo>
                      <a:lnTo>
                        <a:pt x="40" y="7"/>
                      </a:lnTo>
                      <a:lnTo>
                        <a:pt x="39" y="7"/>
                      </a:lnTo>
                      <a:lnTo>
                        <a:pt x="37" y="7"/>
                      </a:lnTo>
                      <a:lnTo>
                        <a:pt x="37" y="7"/>
                      </a:lnTo>
                      <a:lnTo>
                        <a:pt x="36" y="7"/>
                      </a:lnTo>
                      <a:lnTo>
                        <a:pt x="35" y="7"/>
                      </a:lnTo>
                      <a:lnTo>
                        <a:pt x="34" y="7"/>
                      </a:lnTo>
                      <a:lnTo>
                        <a:pt x="33" y="7"/>
                      </a:lnTo>
                      <a:lnTo>
                        <a:pt x="32" y="7"/>
                      </a:lnTo>
                      <a:lnTo>
                        <a:pt x="31" y="8"/>
                      </a:lnTo>
                      <a:lnTo>
                        <a:pt x="30" y="8"/>
                      </a:lnTo>
                      <a:lnTo>
                        <a:pt x="30" y="8"/>
                      </a:lnTo>
                      <a:lnTo>
                        <a:pt x="29" y="10"/>
                      </a:lnTo>
                      <a:lnTo>
                        <a:pt x="28" y="11"/>
                      </a:lnTo>
                      <a:lnTo>
                        <a:pt x="27" y="12"/>
                      </a:lnTo>
                      <a:lnTo>
                        <a:pt x="26" y="14"/>
                      </a:lnTo>
                      <a:lnTo>
                        <a:pt x="26" y="14"/>
                      </a:lnTo>
                      <a:lnTo>
                        <a:pt x="25" y="13"/>
                      </a:lnTo>
                      <a:lnTo>
                        <a:pt x="24" y="13"/>
                      </a:lnTo>
                      <a:lnTo>
                        <a:pt x="23" y="13"/>
                      </a:lnTo>
                      <a:lnTo>
                        <a:pt x="22" y="12"/>
                      </a:lnTo>
                      <a:lnTo>
                        <a:pt x="22" y="12"/>
                      </a:lnTo>
                      <a:lnTo>
                        <a:pt x="20" y="12"/>
                      </a:lnTo>
                      <a:lnTo>
                        <a:pt x="19" y="12"/>
                      </a:lnTo>
                      <a:lnTo>
                        <a:pt x="18" y="13"/>
                      </a:lnTo>
                      <a:lnTo>
                        <a:pt x="16" y="13"/>
                      </a:lnTo>
                      <a:lnTo>
                        <a:pt x="16" y="13"/>
                      </a:lnTo>
                      <a:lnTo>
                        <a:pt x="15" y="14"/>
                      </a:lnTo>
                      <a:lnTo>
                        <a:pt x="13" y="15"/>
                      </a:lnTo>
                      <a:lnTo>
                        <a:pt x="13" y="16"/>
                      </a:lnTo>
                      <a:lnTo>
                        <a:pt x="13" y="17"/>
                      </a:lnTo>
                      <a:lnTo>
                        <a:pt x="13" y="18"/>
                      </a:lnTo>
                      <a:lnTo>
                        <a:pt x="14" y="19"/>
                      </a:lnTo>
                      <a:lnTo>
                        <a:pt x="14" y="20"/>
                      </a:lnTo>
                      <a:lnTo>
                        <a:pt x="15" y="22"/>
                      </a:lnTo>
                      <a:lnTo>
                        <a:pt x="15" y="22"/>
                      </a:lnTo>
                      <a:lnTo>
                        <a:pt x="15" y="21"/>
                      </a:lnTo>
                      <a:lnTo>
                        <a:pt x="14" y="22"/>
                      </a:lnTo>
                      <a:lnTo>
                        <a:pt x="13" y="22"/>
                      </a:lnTo>
                      <a:lnTo>
                        <a:pt x="13" y="23"/>
                      </a:lnTo>
                      <a:lnTo>
                        <a:pt x="12" y="23"/>
                      </a:lnTo>
                      <a:lnTo>
                        <a:pt x="12" y="23"/>
                      </a:lnTo>
                      <a:lnTo>
                        <a:pt x="12" y="23"/>
                      </a:lnTo>
                      <a:lnTo>
                        <a:pt x="10" y="23"/>
                      </a:lnTo>
                      <a:lnTo>
                        <a:pt x="10" y="23"/>
                      </a:lnTo>
                      <a:lnTo>
                        <a:pt x="9" y="24"/>
                      </a:lnTo>
                      <a:lnTo>
                        <a:pt x="9" y="24"/>
                      </a:lnTo>
                      <a:lnTo>
                        <a:pt x="8" y="25"/>
                      </a:lnTo>
                      <a:lnTo>
                        <a:pt x="7" y="25"/>
                      </a:lnTo>
                      <a:lnTo>
                        <a:pt x="7" y="25"/>
                      </a:lnTo>
                      <a:lnTo>
                        <a:pt x="7" y="26"/>
                      </a:lnTo>
                      <a:lnTo>
                        <a:pt x="8" y="27"/>
                      </a:lnTo>
                      <a:lnTo>
                        <a:pt x="8" y="27"/>
                      </a:lnTo>
                      <a:lnTo>
                        <a:pt x="8" y="27"/>
                      </a:lnTo>
                      <a:lnTo>
                        <a:pt x="9" y="28"/>
                      </a:lnTo>
                      <a:lnTo>
                        <a:pt x="10" y="29"/>
                      </a:lnTo>
                      <a:lnTo>
                        <a:pt x="10" y="29"/>
                      </a:lnTo>
                      <a:lnTo>
                        <a:pt x="10" y="29"/>
                      </a:lnTo>
                      <a:lnTo>
                        <a:pt x="9" y="30"/>
                      </a:lnTo>
                      <a:lnTo>
                        <a:pt x="8" y="30"/>
                      </a:lnTo>
                      <a:lnTo>
                        <a:pt x="7" y="30"/>
                      </a:lnTo>
                      <a:lnTo>
                        <a:pt x="5" y="30"/>
                      </a:lnTo>
                      <a:lnTo>
                        <a:pt x="5" y="30"/>
                      </a:lnTo>
                      <a:lnTo>
                        <a:pt x="4" y="31"/>
                      </a:lnTo>
                      <a:lnTo>
                        <a:pt x="3" y="31"/>
                      </a:lnTo>
                      <a:lnTo>
                        <a:pt x="3" y="32"/>
                      </a:lnTo>
                      <a:lnTo>
                        <a:pt x="2" y="33"/>
                      </a:lnTo>
                      <a:lnTo>
                        <a:pt x="1" y="35"/>
                      </a:lnTo>
                      <a:lnTo>
                        <a:pt x="0" y="37"/>
                      </a:lnTo>
                      <a:lnTo>
                        <a:pt x="0" y="37"/>
                      </a:lnTo>
                      <a:lnTo>
                        <a:pt x="0" y="38"/>
                      </a:lnTo>
                      <a:lnTo>
                        <a:pt x="0" y="38"/>
                      </a:lnTo>
                      <a:lnTo>
                        <a:pt x="0" y="39"/>
                      </a:lnTo>
                      <a:lnTo>
                        <a:pt x="1" y="39"/>
                      </a:lnTo>
                      <a:lnTo>
                        <a:pt x="1" y="40"/>
                      </a:lnTo>
                      <a:lnTo>
                        <a:pt x="3" y="41"/>
                      </a:lnTo>
                      <a:lnTo>
                        <a:pt x="4" y="41"/>
                      </a:lnTo>
                      <a:lnTo>
                        <a:pt x="5" y="42"/>
                      </a:lnTo>
                      <a:lnTo>
                        <a:pt x="8" y="42"/>
                      </a:lnTo>
                      <a:lnTo>
                        <a:pt x="8" y="42"/>
                      </a:lnTo>
                      <a:lnTo>
                        <a:pt x="8" y="43"/>
                      </a:lnTo>
                      <a:lnTo>
                        <a:pt x="8" y="44"/>
                      </a:lnTo>
                      <a:lnTo>
                        <a:pt x="8" y="45"/>
                      </a:lnTo>
                      <a:lnTo>
                        <a:pt x="9" y="45"/>
                      </a:lnTo>
                      <a:lnTo>
                        <a:pt x="9" y="45"/>
                      </a:lnTo>
                      <a:lnTo>
                        <a:pt x="10" y="46"/>
                      </a:lnTo>
                      <a:lnTo>
                        <a:pt x="11" y="46"/>
                      </a:lnTo>
                      <a:lnTo>
                        <a:pt x="12" y="46"/>
                      </a:lnTo>
                      <a:lnTo>
                        <a:pt x="13" y="47"/>
                      </a:lnTo>
                      <a:lnTo>
                        <a:pt x="13" y="47"/>
                      </a:lnTo>
                      <a:lnTo>
                        <a:pt x="13" y="48"/>
                      </a:lnTo>
                      <a:lnTo>
                        <a:pt x="13" y="49"/>
                      </a:lnTo>
                      <a:lnTo>
                        <a:pt x="14" y="50"/>
                      </a:lnTo>
                      <a:lnTo>
                        <a:pt x="14" y="50"/>
                      </a:lnTo>
                      <a:lnTo>
                        <a:pt x="15" y="51"/>
                      </a:lnTo>
                      <a:lnTo>
                        <a:pt x="15" y="51"/>
                      </a:lnTo>
                      <a:lnTo>
                        <a:pt x="15" y="51"/>
                      </a:lnTo>
                      <a:lnTo>
                        <a:pt x="16" y="51"/>
                      </a:lnTo>
                      <a:lnTo>
                        <a:pt x="17" y="51"/>
                      </a:lnTo>
                      <a:lnTo>
                        <a:pt x="17" y="51"/>
                      </a:lnTo>
                      <a:lnTo>
                        <a:pt x="17" y="51"/>
                      </a:lnTo>
                      <a:lnTo>
                        <a:pt x="18" y="51"/>
                      </a:lnTo>
                      <a:lnTo>
                        <a:pt x="18" y="51"/>
                      </a:lnTo>
                      <a:lnTo>
                        <a:pt x="16" y="51"/>
                      </a:lnTo>
                      <a:lnTo>
                        <a:pt x="15" y="51"/>
                      </a:lnTo>
                      <a:lnTo>
                        <a:pt x="14" y="52"/>
                      </a:lnTo>
                      <a:lnTo>
                        <a:pt x="14" y="52"/>
                      </a:lnTo>
                      <a:lnTo>
                        <a:pt x="13" y="53"/>
                      </a:lnTo>
                      <a:lnTo>
                        <a:pt x="12" y="54"/>
                      </a:lnTo>
                      <a:lnTo>
                        <a:pt x="12" y="54"/>
                      </a:lnTo>
                      <a:lnTo>
                        <a:pt x="12" y="55"/>
                      </a:lnTo>
                      <a:lnTo>
                        <a:pt x="12" y="55"/>
                      </a:lnTo>
                      <a:lnTo>
                        <a:pt x="11" y="56"/>
                      </a:lnTo>
                      <a:lnTo>
                        <a:pt x="12" y="57"/>
                      </a:lnTo>
                      <a:lnTo>
                        <a:pt x="12" y="58"/>
                      </a:lnTo>
                      <a:lnTo>
                        <a:pt x="13" y="58"/>
                      </a:lnTo>
                      <a:lnTo>
                        <a:pt x="14" y="59"/>
                      </a:lnTo>
                      <a:lnTo>
                        <a:pt x="16" y="60"/>
                      </a:lnTo>
                      <a:lnTo>
                        <a:pt x="17" y="60"/>
                      </a:lnTo>
                      <a:lnTo>
                        <a:pt x="18" y="60"/>
                      </a:lnTo>
                      <a:lnTo>
                        <a:pt x="20" y="60"/>
                      </a:lnTo>
                      <a:lnTo>
                        <a:pt x="20" y="60"/>
                      </a:lnTo>
                      <a:lnTo>
                        <a:pt x="20" y="60"/>
                      </a:lnTo>
                      <a:lnTo>
                        <a:pt x="20" y="61"/>
                      </a:lnTo>
                      <a:lnTo>
                        <a:pt x="21" y="61"/>
                      </a:lnTo>
                      <a:lnTo>
                        <a:pt x="22" y="61"/>
                      </a:lnTo>
                      <a:lnTo>
                        <a:pt x="23" y="61"/>
                      </a:lnTo>
                      <a:lnTo>
                        <a:pt x="23" y="61"/>
                      </a:lnTo>
                      <a:lnTo>
                        <a:pt x="23" y="61"/>
                      </a:lnTo>
                      <a:lnTo>
                        <a:pt x="23" y="62"/>
                      </a:lnTo>
                      <a:lnTo>
                        <a:pt x="22" y="63"/>
                      </a:lnTo>
                      <a:lnTo>
                        <a:pt x="22" y="63"/>
                      </a:lnTo>
                      <a:lnTo>
                        <a:pt x="23" y="63"/>
                      </a:lnTo>
                      <a:lnTo>
                        <a:pt x="24" y="63"/>
                      </a:lnTo>
                      <a:lnTo>
                        <a:pt x="25" y="63"/>
                      </a:lnTo>
                      <a:lnTo>
                        <a:pt x="25" y="63"/>
                      </a:lnTo>
                      <a:lnTo>
                        <a:pt x="25" y="64"/>
                      </a:lnTo>
                      <a:lnTo>
                        <a:pt x="26" y="65"/>
                      </a:lnTo>
                      <a:lnTo>
                        <a:pt x="26" y="65"/>
                      </a:lnTo>
                      <a:lnTo>
                        <a:pt x="27" y="66"/>
                      </a:lnTo>
                      <a:lnTo>
                        <a:pt x="28" y="67"/>
                      </a:lnTo>
                      <a:lnTo>
                        <a:pt x="28" y="67"/>
                      </a:lnTo>
                      <a:lnTo>
                        <a:pt x="28" y="68"/>
                      </a:lnTo>
                      <a:lnTo>
                        <a:pt x="28" y="68"/>
                      </a:lnTo>
                      <a:lnTo>
                        <a:pt x="29" y="68"/>
                      </a:lnTo>
                      <a:lnTo>
                        <a:pt x="30" y="68"/>
                      </a:lnTo>
                      <a:lnTo>
                        <a:pt x="31" y="67"/>
                      </a:lnTo>
                      <a:lnTo>
                        <a:pt x="32" y="67"/>
                      </a:lnTo>
                      <a:lnTo>
                        <a:pt x="33" y="66"/>
                      </a:lnTo>
                      <a:lnTo>
                        <a:pt x="33" y="66"/>
                      </a:lnTo>
                      <a:lnTo>
                        <a:pt x="34" y="65"/>
                      </a:lnTo>
                      <a:lnTo>
                        <a:pt x="34" y="64"/>
                      </a:lnTo>
                      <a:lnTo>
                        <a:pt x="34" y="64"/>
                      </a:lnTo>
                      <a:lnTo>
                        <a:pt x="34" y="65"/>
                      </a:lnTo>
                      <a:lnTo>
                        <a:pt x="35" y="65"/>
                      </a:lnTo>
                      <a:lnTo>
                        <a:pt x="36" y="65"/>
                      </a:lnTo>
                      <a:lnTo>
                        <a:pt x="37" y="65"/>
                      </a:lnTo>
                      <a:lnTo>
                        <a:pt x="37" y="64"/>
                      </a:lnTo>
                      <a:lnTo>
                        <a:pt x="38" y="64"/>
                      </a:lnTo>
                      <a:lnTo>
                        <a:pt x="38" y="64"/>
                      </a:lnTo>
                      <a:lnTo>
                        <a:pt x="38" y="63"/>
                      </a:lnTo>
                      <a:lnTo>
                        <a:pt x="38" y="62"/>
                      </a:lnTo>
                      <a:lnTo>
                        <a:pt x="38" y="60"/>
                      </a:lnTo>
                      <a:lnTo>
                        <a:pt x="38" y="60"/>
                      </a:lnTo>
                      <a:lnTo>
                        <a:pt x="39" y="60"/>
                      </a:lnTo>
                      <a:lnTo>
                        <a:pt x="40" y="61"/>
                      </a:lnTo>
                      <a:lnTo>
                        <a:pt x="40" y="61"/>
                      </a:lnTo>
                      <a:lnTo>
                        <a:pt x="41" y="61"/>
                      </a:lnTo>
                      <a:lnTo>
                        <a:pt x="41" y="61"/>
                      </a:lnTo>
                      <a:lnTo>
                        <a:pt x="42" y="61"/>
                      </a:lnTo>
                      <a:lnTo>
                        <a:pt x="42" y="61"/>
                      </a:lnTo>
                      <a:lnTo>
                        <a:pt x="42" y="61"/>
                      </a:lnTo>
                      <a:lnTo>
                        <a:pt x="42" y="60"/>
                      </a:lnTo>
                      <a:lnTo>
                        <a:pt x="41" y="58"/>
                      </a:lnTo>
                      <a:lnTo>
                        <a:pt x="40" y="56"/>
                      </a:lnTo>
                      <a:lnTo>
                        <a:pt x="39" y="54"/>
                      </a:lnTo>
                      <a:lnTo>
                        <a:pt x="38" y="53"/>
                      </a:lnTo>
                      <a:lnTo>
                        <a:pt x="38" y="52"/>
                      </a:lnTo>
                      <a:lnTo>
                        <a:pt x="38" y="52"/>
                      </a:lnTo>
                      <a:lnTo>
                        <a:pt x="38" y="50"/>
                      </a:lnTo>
                      <a:lnTo>
                        <a:pt x="38" y="50"/>
                      </a:lnTo>
                      <a:lnTo>
                        <a:pt x="40" y="50"/>
                      </a:lnTo>
                      <a:lnTo>
                        <a:pt x="40" y="50"/>
                      </a:lnTo>
                      <a:lnTo>
                        <a:pt x="41" y="50"/>
                      </a:lnTo>
                      <a:lnTo>
                        <a:pt x="41" y="50"/>
                      </a:lnTo>
                      <a:lnTo>
                        <a:pt x="42" y="49"/>
                      </a:lnTo>
                      <a:lnTo>
                        <a:pt x="42" y="49"/>
                      </a:lnTo>
                      <a:lnTo>
                        <a:pt x="42" y="48"/>
                      </a:lnTo>
                      <a:lnTo>
                        <a:pt x="42" y="47"/>
                      </a:lnTo>
                      <a:lnTo>
                        <a:pt x="42" y="46"/>
                      </a:lnTo>
                      <a:lnTo>
                        <a:pt x="42" y="46"/>
                      </a:lnTo>
                      <a:lnTo>
                        <a:pt x="43" y="46"/>
                      </a:lnTo>
                      <a:lnTo>
                        <a:pt x="43" y="45"/>
                      </a:lnTo>
                      <a:lnTo>
                        <a:pt x="44" y="45"/>
                      </a:lnTo>
                      <a:lnTo>
                        <a:pt x="44" y="45"/>
                      </a:lnTo>
                      <a:lnTo>
                        <a:pt x="44" y="45"/>
                      </a:lnTo>
                      <a:lnTo>
                        <a:pt x="45" y="44"/>
                      </a:lnTo>
                      <a:lnTo>
                        <a:pt x="45" y="44"/>
                      </a:lnTo>
                      <a:lnTo>
                        <a:pt x="45" y="44"/>
                      </a:lnTo>
                      <a:lnTo>
                        <a:pt x="45" y="44"/>
                      </a:lnTo>
                      <a:lnTo>
                        <a:pt x="45" y="43"/>
                      </a:lnTo>
                      <a:lnTo>
                        <a:pt x="45" y="43"/>
                      </a:lnTo>
                      <a:lnTo>
                        <a:pt x="46" y="42"/>
                      </a:lnTo>
                      <a:lnTo>
                        <a:pt x="46" y="42"/>
                      </a:lnTo>
                      <a:lnTo>
                        <a:pt x="46" y="42"/>
                      </a:lnTo>
                      <a:lnTo>
                        <a:pt x="47" y="42"/>
                      </a:lnTo>
                      <a:lnTo>
                        <a:pt x="48" y="42"/>
                      </a:lnTo>
                      <a:lnTo>
                        <a:pt x="51" y="42"/>
                      </a:lnTo>
                      <a:lnTo>
                        <a:pt x="51" y="42"/>
                      </a:lnTo>
                      <a:lnTo>
                        <a:pt x="51" y="44"/>
                      </a:lnTo>
                      <a:lnTo>
                        <a:pt x="51" y="45"/>
                      </a:lnTo>
                      <a:lnTo>
                        <a:pt x="52" y="46"/>
                      </a:lnTo>
                      <a:lnTo>
                        <a:pt x="53" y="47"/>
                      </a:lnTo>
                      <a:lnTo>
                        <a:pt x="53" y="47"/>
                      </a:lnTo>
                      <a:lnTo>
                        <a:pt x="55" y="48"/>
                      </a:lnTo>
                      <a:lnTo>
                        <a:pt x="55" y="48"/>
                      </a:lnTo>
                      <a:lnTo>
                        <a:pt x="56" y="48"/>
                      </a:lnTo>
                      <a:lnTo>
                        <a:pt x="57" y="47"/>
                      </a:lnTo>
                      <a:lnTo>
                        <a:pt x="58" y="46"/>
                      </a:lnTo>
                      <a:lnTo>
                        <a:pt x="58" y="46"/>
                      </a:lnTo>
                      <a:lnTo>
                        <a:pt x="58" y="47"/>
                      </a:lnTo>
                      <a:lnTo>
                        <a:pt x="59" y="47"/>
                      </a:lnTo>
                      <a:lnTo>
                        <a:pt x="61" y="47"/>
                      </a:lnTo>
                      <a:lnTo>
                        <a:pt x="64" y="48"/>
                      </a:lnTo>
                      <a:lnTo>
                        <a:pt x="64" y="48"/>
                      </a:lnTo>
                      <a:lnTo>
                        <a:pt x="63" y="50"/>
                      </a:lnTo>
                      <a:lnTo>
                        <a:pt x="61" y="51"/>
                      </a:lnTo>
                      <a:lnTo>
                        <a:pt x="61" y="53"/>
                      </a:lnTo>
                      <a:lnTo>
                        <a:pt x="60" y="54"/>
                      </a:lnTo>
                      <a:lnTo>
                        <a:pt x="60" y="55"/>
                      </a:lnTo>
                      <a:lnTo>
                        <a:pt x="60" y="55"/>
                      </a:lnTo>
                      <a:lnTo>
                        <a:pt x="61" y="55"/>
                      </a:lnTo>
                      <a:lnTo>
                        <a:pt x="61" y="55"/>
                      </a:lnTo>
                      <a:lnTo>
                        <a:pt x="61" y="55"/>
                      </a:lnTo>
                      <a:lnTo>
                        <a:pt x="62" y="56"/>
                      </a:lnTo>
                      <a:lnTo>
                        <a:pt x="62" y="57"/>
                      </a:lnTo>
                      <a:lnTo>
                        <a:pt x="62" y="57"/>
                      </a:lnTo>
                      <a:lnTo>
                        <a:pt x="62" y="57"/>
                      </a:lnTo>
                      <a:lnTo>
                        <a:pt x="63" y="57"/>
                      </a:lnTo>
                      <a:lnTo>
                        <a:pt x="63" y="58"/>
                      </a:lnTo>
                      <a:lnTo>
                        <a:pt x="64" y="59"/>
                      </a:lnTo>
                      <a:lnTo>
                        <a:pt x="64" y="60"/>
                      </a:lnTo>
                      <a:lnTo>
                        <a:pt x="65" y="60"/>
                      </a:lnTo>
                      <a:lnTo>
                        <a:pt x="65" y="60"/>
                      </a:lnTo>
                      <a:lnTo>
                        <a:pt x="66" y="61"/>
                      </a:lnTo>
                      <a:lnTo>
                        <a:pt x="67" y="61"/>
                      </a:lnTo>
                      <a:lnTo>
                        <a:pt x="68" y="61"/>
                      </a:lnTo>
                      <a:lnTo>
                        <a:pt x="69" y="61"/>
                      </a:lnTo>
                      <a:lnTo>
                        <a:pt x="69" y="61"/>
                      </a:lnTo>
                      <a:lnTo>
                        <a:pt x="70" y="62"/>
                      </a:lnTo>
                      <a:lnTo>
                        <a:pt x="71" y="63"/>
                      </a:lnTo>
                      <a:lnTo>
                        <a:pt x="72" y="64"/>
                      </a:lnTo>
                      <a:lnTo>
                        <a:pt x="72" y="64"/>
                      </a:lnTo>
                      <a:lnTo>
                        <a:pt x="73" y="65"/>
                      </a:lnTo>
                      <a:lnTo>
                        <a:pt x="73" y="65"/>
                      </a:lnTo>
                      <a:lnTo>
                        <a:pt x="74" y="65"/>
                      </a:lnTo>
                      <a:lnTo>
                        <a:pt x="75" y="64"/>
                      </a:lnTo>
                      <a:lnTo>
                        <a:pt x="76" y="64"/>
                      </a:lnTo>
                      <a:lnTo>
                        <a:pt x="77" y="64"/>
                      </a:lnTo>
                      <a:lnTo>
                        <a:pt x="77" y="64"/>
                      </a:lnTo>
                      <a:lnTo>
                        <a:pt x="78" y="63"/>
                      </a:lnTo>
                      <a:lnTo>
                        <a:pt x="79" y="62"/>
                      </a:lnTo>
                      <a:lnTo>
                        <a:pt x="82" y="61"/>
                      </a:lnTo>
                      <a:lnTo>
                        <a:pt x="83" y="61"/>
                      </a:lnTo>
                      <a:lnTo>
                        <a:pt x="84" y="60"/>
                      </a:lnTo>
                      <a:lnTo>
                        <a:pt x="84" y="59"/>
                      </a:lnTo>
                      <a:lnTo>
                        <a:pt x="85" y="57"/>
                      </a:lnTo>
                      <a:lnTo>
                        <a:pt x="85" y="57"/>
                      </a:lnTo>
                      <a:lnTo>
                        <a:pt x="86" y="57"/>
                      </a:lnTo>
                      <a:lnTo>
                        <a:pt x="87" y="57"/>
                      </a:lnTo>
                      <a:lnTo>
                        <a:pt x="87" y="57"/>
                      </a:lnTo>
                      <a:lnTo>
                        <a:pt x="87" y="57"/>
                      </a:lnTo>
                      <a:lnTo>
                        <a:pt x="88" y="56"/>
                      </a:lnTo>
                      <a:lnTo>
                        <a:pt x="88" y="56"/>
                      </a:lnTo>
                      <a:lnTo>
                        <a:pt x="88" y="56"/>
                      </a:lnTo>
                      <a:lnTo>
                        <a:pt x="89" y="56"/>
                      </a:lnTo>
                      <a:lnTo>
                        <a:pt x="89" y="56"/>
                      </a:lnTo>
                      <a:lnTo>
                        <a:pt x="90" y="56"/>
                      </a:lnTo>
                      <a:lnTo>
                        <a:pt x="90" y="56"/>
                      </a:lnTo>
                      <a:lnTo>
                        <a:pt x="90" y="55"/>
                      </a:lnTo>
                      <a:lnTo>
                        <a:pt x="90" y="55"/>
                      </a:lnTo>
                      <a:lnTo>
                        <a:pt x="90" y="54"/>
                      </a:lnTo>
                      <a:lnTo>
                        <a:pt x="90" y="54"/>
                      </a:lnTo>
                      <a:lnTo>
                        <a:pt x="93" y="53"/>
                      </a:lnTo>
                      <a:lnTo>
                        <a:pt x="95" y="53"/>
                      </a:lnTo>
                      <a:lnTo>
                        <a:pt x="96" y="53"/>
                      </a:lnTo>
                      <a:lnTo>
                        <a:pt x="97" y="53"/>
                      </a:lnTo>
                      <a:lnTo>
                        <a:pt x="98" y="52"/>
                      </a:lnTo>
                      <a:lnTo>
                        <a:pt x="99" y="51"/>
                      </a:lnTo>
                      <a:lnTo>
                        <a:pt x="99" y="51"/>
                      </a:lnTo>
                      <a:lnTo>
                        <a:pt x="99" y="50"/>
                      </a:lnTo>
                      <a:lnTo>
                        <a:pt x="100" y="49"/>
                      </a:lnTo>
                      <a:lnTo>
                        <a:pt x="100" y="48"/>
                      </a:lnTo>
                      <a:lnTo>
                        <a:pt x="100" y="47"/>
                      </a:lnTo>
                      <a:lnTo>
                        <a:pt x="100" y="47"/>
                      </a:lnTo>
                      <a:close/>
                    </a:path>
                  </a:pathLst>
                </a:custGeom>
                <a:solidFill>
                  <a:srgbClr val="85C6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13" name="Freeform 1349">
                  <a:extLst>
                    <a:ext uri="{FF2B5EF4-FFF2-40B4-BE49-F238E27FC236}">
                      <a16:creationId xmlns:a16="http://schemas.microsoft.com/office/drawing/2014/main" id="{F14193FE-3639-4A2A-9436-A38C20D7ECA9}"/>
                    </a:ext>
                  </a:extLst>
                </p:cNvPr>
                <p:cNvSpPr>
                  <a:spLocks/>
                </p:cNvSpPr>
                <p:nvPr/>
              </p:nvSpPr>
              <p:spPr bwMode="auto">
                <a:xfrm>
                  <a:off x="3151" y="1391"/>
                  <a:ext cx="55" cy="26"/>
                </a:xfrm>
                <a:custGeom>
                  <a:avLst/>
                  <a:gdLst>
                    <a:gd name="T0" fmla="*/ 4 w 55"/>
                    <a:gd name="T1" fmla="*/ 18 h 26"/>
                    <a:gd name="T2" fmla="*/ 1 w 55"/>
                    <a:gd name="T3" fmla="*/ 17 h 26"/>
                    <a:gd name="T4" fmla="*/ 0 w 55"/>
                    <a:gd name="T5" fmla="*/ 14 h 26"/>
                    <a:gd name="T6" fmla="*/ 0 w 55"/>
                    <a:gd name="T7" fmla="*/ 13 h 26"/>
                    <a:gd name="T8" fmla="*/ 5 w 55"/>
                    <a:gd name="T9" fmla="*/ 12 h 26"/>
                    <a:gd name="T10" fmla="*/ 7 w 55"/>
                    <a:gd name="T11" fmla="*/ 12 h 26"/>
                    <a:gd name="T12" fmla="*/ 8 w 55"/>
                    <a:gd name="T13" fmla="*/ 10 h 26"/>
                    <a:gd name="T14" fmla="*/ 7 w 55"/>
                    <a:gd name="T15" fmla="*/ 10 h 26"/>
                    <a:gd name="T16" fmla="*/ 5 w 55"/>
                    <a:gd name="T17" fmla="*/ 7 h 26"/>
                    <a:gd name="T18" fmla="*/ 5 w 55"/>
                    <a:gd name="T19" fmla="*/ 5 h 26"/>
                    <a:gd name="T20" fmla="*/ 6 w 55"/>
                    <a:gd name="T21" fmla="*/ 3 h 26"/>
                    <a:gd name="T22" fmla="*/ 8 w 55"/>
                    <a:gd name="T23" fmla="*/ 1 h 26"/>
                    <a:gd name="T24" fmla="*/ 12 w 55"/>
                    <a:gd name="T25" fmla="*/ 0 h 26"/>
                    <a:gd name="T26" fmla="*/ 15 w 55"/>
                    <a:gd name="T27" fmla="*/ 0 h 26"/>
                    <a:gd name="T28" fmla="*/ 17 w 55"/>
                    <a:gd name="T29" fmla="*/ 2 h 26"/>
                    <a:gd name="T30" fmla="*/ 20 w 55"/>
                    <a:gd name="T31" fmla="*/ 4 h 26"/>
                    <a:gd name="T32" fmla="*/ 23 w 55"/>
                    <a:gd name="T33" fmla="*/ 4 h 26"/>
                    <a:gd name="T34" fmla="*/ 26 w 55"/>
                    <a:gd name="T35" fmla="*/ 5 h 26"/>
                    <a:gd name="T36" fmla="*/ 27 w 55"/>
                    <a:gd name="T37" fmla="*/ 6 h 26"/>
                    <a:gd name="T38" fmla="*/ 29 w 55"/>
                    <a:gd name="T39" fmla="*/ 9 h 26"/>
                    <a:gd name="T40" fmla="*/ 32 w 55"/>
                    <a:gd name="T41" fmla="*/ 11 h 26"/>
                    <a:gd name="T42" fmla="*/ 33 w 55"/>
                    <a:gd name="T43" fmla="*/ 11 h 26"/>
                    <a:gd name="T44" fmla="*/ 38 w 55"/>
                    <a:gd name="T45" fmla="*/ 10 h 26"/>
                    <a:gd name="T46" fmla="*/ 42 w 55"/>
                    <a:gd name="T47" fmla="*/ 10 h 26"/>
                    <a:gd name="T48" fmla="*/ 46 w 55"/>
                    <a:gd name="T49" fmla="*/ 11 h 26"/>
                    <a:gd name="T50" fmla="*/ 48 w 55"/>
                    <a:gd name="T51" fmla="*/ 13 h 26"/>
                    <a:gd name="T52" fmla="*/ 49 w 55"/>
                    <a:gd name="T53" fmla="*/ 15 h 26"/>
                    <a:gd name="T54" fmla="*/ 50 w 55"/>
                    <a:gd name="T55" fmla="*/ 16 h 26"/>
                    <a:gd name="T56" fmla="*/ 52 w 55"/>
                    <a:gd name="T57" fmla="*/ 17 h 26"/>
                    <a:gd name="T58" fmla="*/ 55 w 55"/>
                    <a:gd name="T59" fmla="*/ 19 h 26"/>
                    <a:gd name="T60" fmla="*/ 55 w 55"/>
                    <a:gd name="T61" fmla="*/ 20 h 26"/>
                    <a:gd name="T62" fmla="*/ 54 w 55"/>
                    <a:gd name="T63" fmla="*/ 22 h 26"/>
                    <a:gd name="T64" fmla="*/ 52 w 55"/>
                    <a:gd name="T65" fmla="*/ 24 h 26"/>
                    <a:gd name="T66" fmla="*/ 47 w 55"/>
                    <a:gd name="T67" fmla="*/ 25 h 26"/>
                    <a:gd name="T68" fmla="*/ 46 w 55"/>
                    <a:gd name="T69" fmla="*/ 25 h 26"/>
                    <a:gd name="T70" fmla="*/ 45 w 55"/>
                    <a:gd name="T71" fmla="*/ 22 h 26"/>
                    <a:gd name="T72" fmla="*/ 44 w 55"/>
                    <a:gd name="T73" fmla="*/ 21 h 26"/>
                    <a:gd name="T74" fmla="*/ 40 w 55"/>
                    <a:gd name="T75" fmla="*/ 21 h 26"/>
                    <a:gd name="T76" fmla="*/ 36 w 55"/>
                    <a:gd name="T77" fmla="*/ 22 h 26"/>
                    <a:gd name="T78" fmla="*/ 32 w 55"/>
                    <a:gd name="T79" fmla="*/ 24 h 26"/>
                    <a:gd name="T80" fmla="*/ 30 w 55"/>
                    <a:gd name="T81" fmla="*/ 25 h 26"/>
                    <a:gd name="T82" fmla="*/ 27 w 55"/>
                    <a:gd name="T83" fmla="*/ 26 h 26"/>
                    <a:gd name="T84" fmla="*/ 23 w 55"/>
                    <a:gd name="T85" fmla="*/ 25 h 26"/>
                    <a:gd name="T86" fmla="*/ 19 w 55"/>
                    <a:gd name="T87" fmla="*/ 23 h 26"/>
                    <a:gd name="T88" fmla="*/ 17 w 55"/>
                    <a:gd name="T89" fmla="*/ 23 h 26"/>
                    <a:gd name="T90" fmla="*/ 15 w 55"/>
                    <a:gd name="T91" fmla="*/ 23 h 26"/>
                    <a:gd name="T92" fmla="*/ 13 w 55"/>
                    <a:gd name="T93" fmla="*/ 24 h 26"/>
                    <a:gd name="T94" fmla="*/ 11 w 55"/>
                    <a:gd name="T95" fmla="*/ 24 h 26"/>
                    <a:gd name="T96" fmla="*/ 9 w 55"/>
                    <a:gd name="T97" fmla="*/ 24 h 26"/>
                    <a:gd name="T98" fmla="*/ 7 w 55"/>
                    <a:gd name="T99" fmla="*/ 22 h 26"/>
                    <a:gd name="T100" fmla="*/ 6 w 55"/>
                    <a:gd name="T101"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5" h="26">
                      <a:moveTo>
                        <a:pt x="5" y="19"/>
                      </a:moveTo>
                      <a:lnTo>
                        <a:pt x="5" y="19"/>
                      </a:lnTo>
                      <a:lnTo>
                        <a:pt x="4" y="18"/>
                      </a:lnTo>
                      <a:lnTo>
                        <a:pt x="3" y="18"/>
                      </a:lnTo>
                      <a:lnTo>
                        <a:pt x="2" y="18"/>
                      </a:lnTo>
                      <a:lnTo>
                        <a:pt x="1" y="17"/>
                      </a:lnTo>
                      <a:lnTo>
                        <a:pt x="0" y="16"/>
                      </a:lnTo>
                      <a:lnTo>
                        <a:pt x="0" y="15"/>
                      </a:lnTo>
                      <a:lnTo>
                        <a:pt x="0" y="14"/>
                      </a:lnTo>
                      <a:lnTo>
                        <a:pt x="0" y="14"/>
                      </a:lnTo>
                      <a:lnTo>
                        <a:pt x="0" y="14"/>
                      </a:lnTo>
                      <a:lnTo>
                        <a:pt x="0" y="13"/>
                      </a:lnTo>
                      <a:lnTo>
                        <a:pt x="1" y="13"/>
                      </a:lnTo>
                      <a:lnTo>
                        <a:pt x="2" y="13"/>
                      </a:lnTo>
                      <a:lnTo>
                        <a:pt x="5" y="12"/>
                      </a:lnTo>
                      <a:lnTo>
                        <a:pt x="6" y="12"/>
                      </a:lnTo>
                      <a:lnTo>
                        <a:pt x="7" y="12"/>
                      </a:lnTo>
                      <a:lnTo>
                        <a:pt x="7" y="12"/>
                      </a:lnTo>
                      <a:lnTo>
                        <a:pt x="7" y="11"/>
                      </a:lnTo>
                      <a:lnTo>
                        <a:pt x="8" y="11"/>
                      </a:lnTo>
                      <a:lnTo>
                        <a:pt x="8" y="10"/>
                      </a:lnTo>
                      <a:lnTo>
                        <a:pt x="8" y="10"/>
                      </a:lnTo>
                      <a:lnTo>
                        <a:pt x="8" y="10"/>
                      </a:lnTo>
                      <a:lnTo>
                        <a:pt x="7" y="10"/>
                      </a:lnTo>
                      <a:lnTo>
                        <a:pt x="7" y="9"/>
                      </a:lnTo>
                      <a:lnTo>
                        <a:pt x="6" y="7"/>
                      </a:lnTo>
                      <a:lnTo>
                        <a:pt x="5" y="7"/>
                      </a:lnTo>
                      <a:lnTo>
                        <a:pt x="5" y="7"/>
                      </a:lnTo>
                      <a:lnTo>
                        <a:pt x="5" y="6"/>
                      </a:lnTo>
                      <a:lnTo>
                        <a:pt x="5" y="5"/>
                      </a:lnTo>
                      <a:lnTo>
                        <a:pt x="5" y="5"/>
                      </a:lnTo>
                      <a:lnTo>
                        <a:pt x="5" y="4"/>
                      </a:lnTo>
                      <a:lnTo>
                        <a:pt x="6" y="3"/>
                      </a:lnTo>
                      <a:lnTo>
                        <a:pt x="7" y="2"/>
                      </a:lnTo>
                      <a:lnTo>
                        <a:pt x="7" y="2"/>
                      </a:lnTo>
                      <a:lnTo>
                        <a:pt x="8" y="1"/>
                      </a:lnTo>
                      <a:lnTo>
                        <a:pt x="9" y="1"/>
                      </a:lnTo>
                      <a:lnTo>
                        <a:pt x="11" y="0"/>
                      </a:lnTo>
                      <a:lnTo>
                        <a:pt x="12" y="0"/>
                      </a:lnTo>
                      <a:lnTo>
                        <a:pt x="12" y="0"/>
                      </a:lnTo>
                      <a:lnTo>
                        <a:pt x="13" y="0"/>
                      </a:lnTo>
                      <a:lnTo>
                        <a:pt x="15" y="0"/>
                      </a:lnTo>
                      <a:lnTo>
                        <a:pt x="16" y="1"/>
                      </a:lnTo>
                      <a:lnTo>
                        <a:pt x="17" y="2"/>
                      </a:lnTo>
                      <a:lnTo>
                        <a:pt x="17" y="2"/>
                      </a:lnTo>
                      <a:lnTo>
                        <a:pt x="18" y="3"/>
                      </a:lnTo>
                      <a:lnTo>
                        <a:pt x="19" y="3"/>
                      </a:lnTo>
                      <a:lnTo>
                        <a:pt x="20" y="4"/>
                      </a:lnTo>
                      <a:lnTo>
                        <a:pt x="20" y="4"/>
                      </a:lnTo>
                      <a:lnTo>
                        <a:pt x="21" y="4"/>
                      </a:lnTo>
                      <a:lnTo>
                        <a:pt x="23" y="4"/>
                      </a:lnTo>
                      <a:lnTo>
                        <a:pt x="25" y="4"/>
                      </a:lnTo>
                      <a:lnTo>
                        <a:pt x="26" y="5"/>
                      </a:lnTo>
                      <a:lnTo>
                        <a:pt x="26" y="5"/>
                      </a:lnTo>
                      <a:lnTo>
                        <a:pt x="26" y="5"/>
                      </a:lnTo>
                      <a:lnTo>
                        <a:pt x="27" y="6"/>
                      </a:lnTo>
                      <a:lnTo>
                        <a:pt x="27" y="6"/>
                      </a:lnTo>
                      <a:lnTo>
                        <a:pt x="28" y="8"/>
                      </a:lnTo>
                      <a:lnTo>
                        <a:pt x="28" y="8"/>
                      </a:lnTo>
                      <a:lnTo>
                        <a:pt x="29" y="9"/>
                      </a:lnTo>
                      <a:lnTo>
                        <a:pt x="29" y="9"/>
                      </a:lnTo>
                      <a:lnTo>
                        <a:pt x="30" y="10"/>
                      </a:lnTo>
                      <a:lnTo>
                        <a:pt x="32" y="11"/>
                      </a:lnTo>
                      <a:lnTo>
                        <a:pt x="32" y="11"/>
                      </a:lnTo>
                      <a:lnTo>
                        <a:pt x="32" y="11"/>
                      </a:lnTo>
                      <a:lnTo>
                        <a:pt x="33" y="11"/>
                      </a:lnTo>
                      <a:lnTo>
                        <a:pt x="35" y="11"/>
                      </a:lnTo>
                      <a:lnTo>
                        <a:pt x="36" y="11"/>
                      </a:lnTo>
                      <a:lnTo>
                        <a:pt x="38" y="10"/>
                      </a:lnTo>
                      <a:lnTo>
                        <a:pt x="40" y="10"/>
                      </a:lnTo>
                      <a:lnTo>
                        <a:pt x="40" y="10"/>
                      </a:lnTo>
                      <a:lnTo>
                        <a:pt x="42" y="10"/>
                      </a:lnTo>
                      <a:lnTo>
                        <a:pt x="44" y="10"/>
                      </a:lnTo>
                      <a:lnTo>
                        <a:pt x="45" y="10"/>
                      </a:lnTo>
                      <a:lnTo>
                        <a:pt x="46" y="11"/>
                      </a:lnTo>
                      <a:lnTo>
                        <a:pt x="47" y="11"/>
                      </a:lnTo>
                      <a:lnTo>
                        <a:pt x="48" y="12"/>
                      </a:lnTo>
                      <a:lnTo>
                        <a:pt x="48" y="13"/>
                      </a:lnTo>
                      <a:lnTo>
                        <a:pt x="48" y="13"/>
                      </a:lnTo>
                      <a:lnTo>
                        <a:pt x="49" y="14"/>
                      </a:lnTo>
                      <a:lnTo>
                        <a:pt x="49" y="15"/>
                      </a:lnTo>
                      <a:lnTo>
                        <a:pt x="50" y="15"/>
                      </a:lnTo>
                      <a:lnTo>
                        <a:pt x="50" y="15"/>
                      </a:lnTo>
                      <a:lnTo>
                        <a:pt x="50" y="16"/>
                      </a:lnTo>
                      <a:lnTo>
                        <a:pt x="51" y="16"/>
                      </a:lnTo>
                      <a:lnTo>
                        <a:pt x="52" y="17"/>
                      </a:lnTo>
                      <a:lnTo>
                        <a:pt x="52" y="17"/>
                      </a:lnTo>
                      <a:lnTo>
                        <a:pt x="54" y="18"/>
                      </a:lnTo>
                      <a:lnTo>
                        <a:pt x="54" y="18"/>
                      </a:lnTo>
                      <a:lnTo>
                        <a:pt x="55" y="19"/>
                      </a:lnTo>
                      <a:lnTo>
                        <a:pt x="55" y="19"/>
                      </a:lnTo>
                      <a:lnTo>
                        <a:pt x="55" y="20"/>
                      </a:lnTo>
                      <a:lnTo>
                        <a:pt x="55" y="20"/>
                      </a:lnTo>
                      <a:lnTo>
                        <a:pt x="55" y="21"/>
                      </a:lnTo>
                      <a:lnTo>
                        <a:pt x="55" y="21"/>
                      </a:lnTo>
                      <a:lnTo>
                        <a:pt x="54" y="22"/>
                      </a:lnTo>
                      <a:lnTo>
                        <a:pt x="53" y="23"/>
                      </a:lnTo>
                      <a:lnTo>
                        <a:pt x="53" y="23"/>
                      </a:lnTo>
                      <a:lnTo>
                        <a:pt x="52" y="24"/>
                      </a:lnTo>
                      <a:lnTo>
                        <a:pt x="50" y="24"/>
                      </a:lnTo>
                      <a:lnTo>
                        <a:pt x="49" y="25"/>
                      </a:lnTo>
                      <a:lnTo>
                        <a:pt x="47" y="25"/>
                      </a:lnTo>
                      <a:lnTo>
                        <a:pt x="47" y="25"/>
                      </a:lnTo>
                      <a:lnTo>
                        <a:pt x="47" y="25"/>
                      </a:lnTo>
                      <a:lnTo>
                        <a:pt x="46" y="25"/>
                      </a:lnTo>
                      <a:lnTo>
                        <a:pt x="46" y="24"/>
                      </a:lnTo>
                      <a:lnTo>
                        <a:pt x="45" y="24"/>
                      </a:lnTo>
                      <a:lnTo>
                        <a:pt x="45" y="22"/>
                      </a:lnTo>
                      <a:lnTo>
                        <a:pt x="44" y="22"/>
                      </a:lnTo>
                      <a:lnTo>
                        <a:pt x="44" y="21"/>
                      </a:lnTo>
                      <a:lnTo>
                        <a:pt x="44" y="21"/>
                      </a:lnTo>
                      <a:lnTo>
                        <a:pt x="43" y="21"/>
                      </a:lnTo>
                      <a:lnTo>
                        <a:pt x="42" y="21"/>
                      </a:lnTo>
                      <a:lnTo>
                        <a:pt x="40" y="21"/>
                      </a:lnTo>
                      <a:lnTo>
                        <a:pt x="38" y="21"/>
                      </a:lnTo>
                      <a:lnTo>
                        <a:pt x="36" y="22"/>
                      </a:lnTo>
                      <a:lnTo>
                        <a:pt x="36" y="22"/>
                      </a:lnTo>
                      <a:lnTo>
                        <a:pt x="35" y="22"/>
                      </a:lnTo>
                      <a:lnTo>
                        <a:pt x="34" y="22"/>
                      </a:lnTo>
                      <a:lnTo>
                        <a:pt x="32" y="24"/>
                      </a:lnTo>
                      <a:lnTo>
                        <a:pt x="32" y="24"/>
                      </a:lnTo>
                      <a:lnTo>
                        <a:pt x="30" y="25"/>
                      </a:lnTo>
                      <a:lnTo>
                        <a:pt x="30" y="25"/>
                      </a:lnTo>
                      <a:lnTo>
                        <a:pt x="29" y="25"/>
                      </a:lnTo>
                      <a:lnTo>
                        <a:pt x="29" y="25"/>
                      </a:lnTo>
                      <a:lnTo>
                        <a:pt x="27" y="26"/>
                      </a:lnTo>
                      <a:lnTo>
                        <a:pt x="26" y="25"/>
                      </a:lnTo>
                      <a:lnTo>
                        <a:pt x="24" y="25"/>
                      </a:lnTo>
                      <a:lnTo>
                        <a:pt x="23" y="25"/>
                      </a:lnTo>
                      <a:lnTo>
                        <a:pt x="23" y="25"/>
                      </a:lnTo>
                      <a:lnTo>
                        <a:pt x="21" y="24"/>
                      </a:lnTo>
                      <a:lnTo>
                        <a:pt x="19" y="23"/>
                      </a:lnTo>
                      <a:lnTo>
                        <a:pt x="19" y="23"/>
                      </a:lnTo>
                      <a:lnTo>
                        <a:pt x="18" y="23"/>
                      </a:lnTo>
                      <a:lnTo>
                        <a:pt x="17" y="23"/>
                      </a:lnTo>
                      <a:lnTo>
                        <a:pt x="16" y="23"/>
                      </a:lnTo>
                      <a:lnTo>
                        <a:pt x="15" y="23"/>
                      </a:lnTo>
                      <a:lnTo>
                        <a:pt x="15" y="23"/>
                      </a:lnTo>
                      <a:lnTo>
                        <a:pt x="15" y="24"/>
                      </a:lnTo>
                      <a:lnTo>
                        <a:pt x="14" y="24"/>
                      </a:lnTo>
                      <a:lnTo>
                        <a:pt x="13" y="24"/>
                      </a:lnTo>
                      <a:lnTo>
                        <a:pt x="13" y="24"/>
                      </a:lnTo>
                      <a:lnTo>
                        <a:pt x="11" y="24"/>
                      </a:lnTo>
                      <a:lnTo>
                        <a:pt x="11" y="24"/>
                      </a:lnTo>
                      <a:lnTo>
                        <a:pt x="10" y="24"/>
                      </a:lnTo>
                      <a:lnTo>
                        <a:pt x="10" y="24"/>
                      </a:lnTo>
                      <a:lnTo>
                        <a:pt x="9" y="24"/>
                      </a:lnTo>
                      <a:lnTo>
                        <a:pt x="8" y="23"/>
                      </a:lnTo>
                      <a:lnTo>
                        <a:pt x="7" y="23"/>
                      </a:lnTo>
                      <a:lnTo>
                        <a:pt x="7" y="22"/>
                      </a:lnTo>
                      <a:lnTo>
                        <a:pt x="7" y="22"/>
                      </a:lnTo>
                      <a:lnTo>
                        <a:pt x="7" y="22"/>
                      </a:lnTo>
                      <a:lnTo>
                        <a:pt x="6" y="22"/>
                      </a:lnTo>
                      <a:lnTo>
                        <a:pt x="5" y="19"/>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14" name="Freeform 1350">
                  <a:extLst>
                    <a:ext uri="{FF2B5EF4-FFF2-40B4-BE49-F238E27FC236}">
                      <a16:creationId xmlns:a16="http://schemas.microsoft.com/office/drawing/2014/main" id="{0FA73C07-9B0E-48A5-BB72-C9AB3E441BCC}"/>
                    </a:ext>
                  </a:extLst>
                </p:cNvPr>
                <p:cNvSpPr>
                  <a:spLocks/>
                </p:cNvSpPr>
                <p:nvPr/>
              </p:nvSpPr>
              <p:spPr bwMode="auto">
                <a:xfrm>
                  <a:off x="3177" y="1449"/>
                  <a:ext cx="9" cy="6"/>
                </a:xfrm>
                <a:custGeom>
                  <a:avLst/>
                  <a:gdLst>
                    <a:gd name="T0" fmla="*/ 0 w 9"/>
                    <a:gd name="T1" fmla="*/ 1 h 6"/>
                    <a:gd name="T2" fmla="*/ 0 w 9"/>
                    <a:gd name="T3" fmla="*/ 1 h 6"/>
                    <a:gd name="T4" fmla="*/ 0 w 9"/>
                    <a:gd name="T5" fmla="*/ 3 h 6"/>
                    <a:gd name="T6" fmla="*/ 1 w 9"/>
                    <a:gd name="T7" fmla="*/ 4 h 6"/>
                    <a:gd name="T8" fmla="*/ 1 w 9"/>
                    <a:gd name="T9" fmla="*/ 5 h 6"/>
                    <a:gd name="T10" fmla="*/ 2 w 9"/>
                    <a:gd name="T11" fmla="*/ 5 h 6"/>
                    <a:gd name="T12" fmla="*/ 2 w 9"/>
                    <a:gd name="T13" fmla="*/ 5 h 6"/>
                    <a:gd name="T14" fmla="*/ 3 w 9"/>
                    <a:gd name="T15" fmla="*/ 6 h 6"/>
                    <a:gd name="T16" fmla="*/ 4 w 9"/>
                    <a:gd name="T17" fmla="*/ 6 h 6"/>
                    <a:gd name="T18" fmla="*/ 6 w 9"/>
                    <a:gd name="T19" fmla="*/ 6 h 6"/>
                    <a:gd name="T20" fmla="*/ 7 w 9"/>
                    <a:gd name="T21" fmla="*/ 6 h 6"/>
                    <a:gd name="T22" fmla="*/ 9 w 9"/>
                    <a:gd name="T23" fmla="*/ 6 h 6"/>
                    <a:gd name="T24" fmla="*/ 9 w 9"/>
                    <a:gd name="T25" fmla="*/ 6 h 6"/>
                    <a:gd name="T26" fmla="*/ 9 w 9"/>
                    <a:gd name="T27" fmla="*/ 6 h 6"/>
                    <a:gd name="T28" fmla="*/ 9 w 9"/>
                    <a:gd name="T29" fmla="*/ 5 h 6"/>
                    <a:gd name="T30" fmla="*/ 9 w 9"/>
                    <a:gd name="T31" fmla="*/ 5 h 6"/>
                    <a:gd name="T32" fmla="*/ 9 w 9"/>
                    <a:gd name="T33" fmla="*/ 4 h 6"/>
                    <a:gd name="T34" fmla="*/ 9 w 9"/>
                    <a:gd name="T35" fmla="*/ 3 h 6"/>
                    <a:gd name="T36" fmla="*/ 9 w 9"/>
                    <a:gd name="T37" fmla="*/ 3 h 6"/>
                    <a:gd name="T38" fmla="*/ 9 w 9"/>
                    <a:gd name="T39" fmla="*/ 3 h 6"/>
                    <a:gd name="T40" fmla="*/ 9 w 9"/>
                    <a:gd name="T41" fmla="*/ 3 h 6"/>
                    <a:gd name="T42" fmla="*/ 9 w 9"/>
                    <a:gd name="T43" fmla="*/ 4 h 6"/>
                    <a:gd name="T44" fmla="*/ 9 w 9"/>
                    <a:gd name="T45" fmla="*/ 4 h 6"/>
                    <a:gd name="T46" fmla="*/ 9 w 9"/>
                    <a:gd name="T47" fmla="*/ 5 h 6"/>
                    <a:gd name="T48" fmla="*/ 9 w 9"/>
                    <a:gd name="T49" fmla="*/ 6 h 6"/>
                    <a:gd name="T50" fmla="*/ 9 w 9"/>
                    <a:gd name="T51" fmla="*/ 6 h 6"/>
                    <a:gd name="T52" fmla="*/ 9 w 9"/>
                    <a:gd name="T53" fmla="*/ 6 h 6"/>
                    <a:gd name="T54" fmla="*/ 9 w 9"/>
                    <a:gd name="T55" fmla="*/ 6 h 6"/>
                    <a:gd name="T56" fmla="*/ 9 w 9"/>
                    <a:gd name="T57" fmla="*/ 3 h 6"/>
                    <a:gd name="T58" fmla="*/ 9 w 9"/>
                    <a:gd name="T59" fmla="*/ 3 h 6"/>
                    <a:gd name="T60" fmla="*/ 6 w 9"/>
                    <a:gd name="T61" fmla="*/ 3 h 6"/>
                    <a:gd name="T62" fmla="*/ 5 w 9"/>
                    <a:gd name="T63" fmla="*/ 3 h 6"/>
                    <a:gd name="T64" fmla="*/ 4 w 9"/>
                    <a:gd name="T65" fmla="*/ 3 h 6"/>
                    <a:gd name="T66" fmla="*/ 2 w 9"/>
                    <a:gd name="T67" fmla="*/ 3 h 6"/>
                    <a:gd name="T68" fmla="*/ 1 w 9"/>
                    <a:gd name="T69" fmla="*/ 2 h 6"/>
                    <a:gd name="T70" fmla="*/ 1 w 9"/>
                    <a:gd name="T71" fmla="*/ 1 h 6"/>
                    <a:gd name="T72" fmla="*/ 0 w 9"/>
                    <a:gd name="T73" fmla="*/ 0 h 6"/>
                    <a:gd name="T74" fmla="*/ 0 w 9"/>
                    <a:gd name="T75" fmla="*/ 0 h 6"/>
                    <a:gd name="T76" fmla="*/ 0 w 9"/>
                    <a:gd name="T77" fmla="*/ 1 h 6"/>
                    <a:gd name="T78" fmla="*/ 0 w 9"/>
                    <a:gd name="T7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 h="6">
                      <a:moveTo>
                        <a:pt x="0" y="1"/>
                      </a:moveTo>
                      <a:lnTo>
                        <a:pt x="0" y="1"/>
                      </a:lnTo>
                      <a:lnTo>
                        <a:pt x="0" y="3"/>
                      </a:lnTo>
                      <a:lnTo>
                        <a:pt x="1" y="4"/>
                      </a:lnTo>
                      <a:lnTo>
                        <a:pt x="1" y="5"/>
                      </a:lnTo>
                      <a:lnTo>
                        <a:pt x="2" y="5"/>
                      </a:lnTo>
                      <a:lnTo>
                        <a:pt x="2" y="5"/>
                      </a:lnTo>
                      <a:lnTo>
                        <a:pt x="3" y="6"/>
                      </a:lnTo>
                      <a:lnTo>
                        <a:pt x="4" y="6"/>
                      </a:lnTo>
                      <a:lnTo>
                        <a:pt x="6" y="6"/>
                      </a:lnTo>
                      <a:lnTo>
                        <a:pt x="7" y="6"/>
                      </a:lnTo>
                      <a:lnTo>
                        <a:pt x="9" y="6"/>
                      </a:lnTo>
                      <a:lnTo>
                        <a:pt x="9" y="6"/>
                      </a:lnTo>
                      <a:lnTo>
                        <a:pt x="9" y="6"/>
                      </a:lnTo>
                      <a:lnTo>
                        <a:pt x="9" y="5"/>
                      </a:lnTo>
                      <a:lnTo>
                        <a:pt x="9" y="5"/>
                      </a:lnTo>
                      <a:lnTo>
                        <a:pt x="9" y="4"/>
                      </a:lnTo>
                      <a:lnTo>
                        <a:pt x="9" y="3"/>
                      </a:lnTo>
                      <a:lnTo>
                        <a:pt x="9" y="3"/>
                      </a:lnTo>
                      <a:lnTo>
                        <a:pt x="9" y="3"/>
                      </a:lnTo>
                      <a:lnTo>
                        <a:pt x="9" y="3"/>
                      </a:lnTo>
                      <a:lnTo>
                        <a:pt x="9" y="4"/>
                      </a:lnTo>
                      <a:lnTo>
                        <a:pt x="9" y="4"/>
                      </a:lnTo>
                      <a:lnTo>
                        <a:pt x="9" y="5"/>
                      </a:lnTo>
                      <a:lnTo>
                        <a:pt x="9" y="6"/>
                      </a:lnTo>
                      <a:lnTo>
                        <a:pt x="9" y="6"/>
                      </a:lnTo>
                      <a:lnTo>
                        <a:pt x="9" y="6"/>
                      </a:lnTo>
                      <a:lnTo>
                        <a:pt x="9" y="6"/>
                      </a:lnTo>
                      <a:lnTo>
                        <a:pt x="9" y="3"/>
                      </a:lnTo>
                      <a:lnTo>
                        <a:pt x="9" y="3"/>
                      </a:lnTo>
                      <a:lnTo>
                        <a:pt x="6" y="3"/>
                      </a:lnTo>
                      <a:lnTo>
                        <a:pt x="5" y="3"/>
                      </a:lnTo>
                      <a:lnTo>
                        <a:pt x="4" y="3"/>
                      </a:lnTo>
                      <a:lnTo>
                        <a:pt x="2" y="3"/>
                      </a:lnTo>
                      <a:lnTo>
                        <a:pt x="1" y="2"/>
                      </a:lnTo>
                      <a:lnTo>
                        <a:pt x="1" y="1"/>
                      </a:lnTo>
                      <a:lnTo>
                        <a:pt x="0" y="0"/>
                      </a:lnTo>
                      <a:lnTo>
                        <a:pt x="0" y="0"/>
                      </a:lnTo>
                      <a:lnTo>
                        <a:pt x="0" y="1"/>
                      </a:lnTo>
                      <a:lnTo>
                        <a:pt x="0" y="1"/>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15" name="Freeform 1351">
                  <a:extLst>
                    <a:ext uri="{FF2B5EF4-FFF2-40B4-BE49-F238E27FC236}">
                      <a16:creationId xmlns:a16="http://schemas.microsoft.com/office/drawing/2014/main" id="{D803FE2E-63AC-480E-917D-7486EF428531}"/>
                    </a:ext>
                  </a:extLst>
                </p:cNvPr>
                <p:cNvSpPr>
                  <a:spLocks/>
                </p:cNvSpPr>
                <p:nvPr/>
              </p:nvSpPr>
              <p:spPr bwMode="auto">
                <a:xfrm>
                  <a:off x="3177" y="1449"/>
                  <a:ext cx="9" cy="6"/>
                </a:xfrm>
                <a:custGeom>
                  <a:avLst/>
                  <a:gdLst>
                    <a:gd name="T0" fmla="*/ 0 w 9"/>
                    <a:gd name="T1" fmla="*/ 1 h 6"/>
                    <a:gd name="T2" fmla="*/ 0 w 9"/>
                    <a:gd name="T3" fmla="*/ 1 h 6"/>
                    <a:gd name="T4" fmla="*/ 0 w 9"/>
                    <a:gd name="T5" fmla="*/ 3 h 6"/>
                    <a:gd name="T6" fmla="*/ 1 w 9"/>
                    <a:gd name="T7" fmla="*/ 4 h 6"/>
                    <a:gd name="T8" fmla="*/ 1 w 9"/>
                    <a:gd name="T9" fmla="*/ 5 h 6"/>
                    <a:gd name="T10" fmla="*/ 2 w 9"/>
                    <a:gd name="T11" fmla="*/ 5 h 6"/>
                    <a:gd name="T12" fmla="*/ 2 w 9"/>
                    <a:gd name="T13" fmla="*/ 5 h 6"/>
                    <a:gd name="T14" fmla="*/ 3 w 9"/>
                    <a:gd name="T15" fmla="*/ 6 h 6"/>
                    <a:gd name="T16" fmla="*/ 4 w 9"/>
                    <a:gd name="T17" fmla="*/ 6 h 6"/>
                    <a:gd name="T18" fmla="*/ 6 w 9"/>
                    <a:gd name="T19" fmla="*/ 6 h 6"/>
                    <a:gd name="T20" fmla="*/ 7 w 9"/>
                    <a:gd name="T21" fmla="*/ 6 h 6"/>
                    <a:gd name="T22" fmla="*/ 9 w 9"/>
                    <a:gd name="T23" fmla="*/ 6 h 6"/>
                    <a:gd name="T24" fmla="*/ 9 w 9"/>
                    <a:gd name="T25" fmla="*/ 6 h 6"/>
                    <a:gd name="T26" fmla="*/ 9 w 9"/>
                    <a:gd name="T27" fmla="*/ 6 h 6"/>
                    <a:gd name="T28" fmla="*/ 9 w 9"/>
                    <a:gd name="T29" fmla="*/ 5 h 6"/>
                    <a:gd name="T30" fmla="*/ 9 w 9"/>
                    <a:gd name="T31" fmla="*/ 5 h 6"/>
                    <a:gd name="T32" fmla="*/ 9 w 9"/>
                    <a:gd name="T33" fmla="*/ 4 h 6"/>
                    <a:gd name="T34" fmla="*/ 9 w 9"/>
                    <a:gd name="T35" fmla="*/ 3 h 6"/>
                    <a:gd name="T36" fmla="*/ 9 w 9"/>
                    <a:gd name="T37" fmla="*/ 3 h 6"/>
                    <a:gd name="T38" fmla="*/ 9 w 9"/>
                    <a:gd name="T39" fmla="*/ 3 h 6"/>
                    <a:gd name="T40" fmla="*/ 9 w 9"/>
                    <a:gd name="T41" fmla="*/ 3 h 6"/>
                    <a:gd name="T42" fmla="*/ 9 w 9"/>
                    <a:gd name="T43" fmla="*/ 4 h 6"/>
                    <a:gd name="T44" fmla="*/ 9 w 9"/>
                    <a:gd name="T45" fmla="*/ 4 h 6"/>
                    <a:gd name="T46" fmla="*/ 9 w 9"/>
                    <a:gd name="T47" fmla="*/ 5 h 6"/>
                    <a:gd name="T48" fmla="*/ 9 w 9"/>
                    <a:gd name="T49" fmla="*/ 6 h 6"/>
                    <a:gd name="T50" fmla="*/ 9 w 9"/>
                    <a:gd name="T51" fmla="*/ 6 h 6"/>
                    <a:gd name="T52" fmla="*/ 9 w 9"/>
                    <a:gd name="T53" fmla="*/ 6 h 6"/>
                    <a:gd name="T54" fmla="*/ 9 w 9"/>
                    <a:gd name="T55" fmla="*/ 6 h 6"/>
                    <a:gd name="T56" fmla="*/ 9 w 9"/>
                    <a:gd name="T57" fmla="*/ 3 h 6"/>
                    <a:gd name="T58" fmla="*/ 9 w 9"/>
                    <a:gd name="T59" fmla="*/ 3 h 6"/>
                    <a:gd name="T60" fmla="*/ 6 w 9"/>
                    <a:gd name="T61" fmla="*/ 3 h 6"/>
                    <a:gd name="T62" fmla="*/ 5 w 9"/>
                    <a:gd name="T63" fmla="*/ 3 h 6"/>
                    <a:gd name="T64" fmla="*/ 4 w 9"/>
                    <a:gd name="T65" fmla="*/ 3 h 6"/>
                    <a:gd name="T66" fmla="*/ 2 w 9"/>
                    <a:gd name="T67" fmla="*/ 3 h 6"/>
                    <a:gd name="T68" fmla="*/ 1 w 9"/>
                    <a:gd name="T69" fmla="*/ 2 h 6"/>
                    <a:gd name="T70" fmla="*/ 1 w 9"/>
                    <a:gd name="T71" fmla="*/ 1 h 6"/>
                    <a:gd name="T72" fmla="*/ 0 w 9"/>
                    <a:gd name="T73" fmla="*/ 0 h 6"/>
                    <a:gd name="T74" fmla="*/ 0 w 9"/>
                    <a:gd name="T75" fmla="*/ 0 h 6"/>
                    <a:gd name="T76" fmla="*/ 0 w 9"/>
                    <a:gd name="T77" fmla="*/ 1 h 6"/>
                    <a:gd name="T78" fmla="*/ 0 w 9"/>
                    <a:gd name="T7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 h="6">
                      <a:moveTo>
                        <a:pt x="0" y="1"/>
                      </a:moveTo>
                      <a:lnTo>
                        <a:pt x="0" y="1"/>
                      </a:lnTo>
                      <a:lnTo>
                        <a:pt x="0" y="3"/>
                      </a:lnTo>
                      <a:lnTo>
                        <a:pt x="1" y="4"/>
                      </a:lnTo>
                      <a:lnTo>
                        <a:pt x="1" y="5"/>
                      </a:lnTo>
                      <a:lnTo>
                        <a:pt x="2" y="5"/>
                      </a:lnTo>
                      <a:lnTo>
                        <a:pt x="2" y="5"/>
                      </a:lnTo>
                      <a:lnTo>
                        <a:pt x="3" y="6"/>
                      </a:lnTo>
                      <a:lnTo>
                        <a:pt x="4" y="6"/>
                      </a:lnTo>
                      <a:lnTo>
                        <a:pt x="6" y="6"/>
                      </a:lnTo>
                      <a:lnTo>
                        <a:pt x="7" y="6"/>
                      </a:lnTo>
                      <a:lnTo>
                        <a:pt x="9" y="6"/>
                      </a:lnTo>
                      <a:lnTo>
                        <a:pt x="9" y="6"/>
                      </a:lnTo>
                      <a:lnTo>
                        <a:pt x="9" y="6"/>
                      </a:lnTo>
                      <a:lnTo>
                        <a:pt x="9" y="5"/>
                      </a:lnTo>
                      <a:lnTo>
                        <a:pt x="9" y="5"/>
                      </a:lnTo>
                      <a:lnTo>
                        <a:pt x="9" y="4"/>
                      </a:lnTo>
                      <a:lnTo>
                        <a:pt x="9" y="3"/>
                      </a:lnTo>
                      <a:lnTo>
                        <a:pt x="9" y="3"/>
                      </a:lnTo>
                      <a:lnTo>
                        <a:pt x="9" y="3"/>
                      </a:lnTo>
                      <a:lnTo>
                        <a:pt x="9" y="3"/>
                      </a:lnTo>
                      <a:lnTo>
                        <a:pt x="9" y="4"/>
                      </a:lnTo>
                      <a:lnTo>
                        <a:pt x="9" y="4"/>
                      </a:lnTo>
                      <a:lnTo>
                        <a:pt x="9" y="5"/>
                      </a:lnTo>
                      <a:lnTo>
                        <a:pt x="9" y="6"/>
                      </a:lnTo>
                      <a:lnTo>
                        <a:pt x="9" y="6"/>
                      </a:lnTo>
                      <a:lnTo>
                        <a:pt x="9" y="6"/>
                      </a:lnTo>
                      <a:lnTo>
                        <a:pt x="9" y="6"/>
                      </a:lnTo>
                      <a:lnTo>
                        <a:pt x="9" y="3"/>
                      </a:lnTo>
                      <a:lnTo>
                        <a:pt x="9" y="3"/>
                      </a:lnTo>
                      <a:lnTo>
                        <a:pt x="6" y="3"/>
                      </a:lnTo>
                      <a:lnTo>
                        <a:pt x="5" y="3"/>
                      </a:lnTo>
                      <a:lnTo>
                        <a:pt x="4" y="3"/>
                      </a:lnTo>
                      <a:lnTo>
                        <a:pt x="2" y="3"/>
                      </a:lnTo>
                      <a:lnTo>
                        <a:pt x="1" y="2"/>
                      </a:lnTo>
                      <a:lnTo>
                        <a:pt x="1" y="1"/>
                      </a:lnTo>
                      <a:lnTo>
                        <a:pt x="0" y="0"/>
                      </a:lnTo>
                      <a:lnTo>
                        <a:pt x="0" y="0"/>
                      </a:lnTo>
                      <a:lnTo>
                        <a:pt x="0" y="1"/>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16" name="Freeform 1352">
                  <a:extLst>
                    <a:ext uri="{FF2B5EF4-FFF2-40B4-BE49-F238E27FC236}">
                      <a16:creationId xmlns:a16="http://schemas.microsoft.com/office/drawing/2014/main" id="{D91381FA-333E-4E93-A0D1-28D087A8B688}"/>
                    </a:ext>
                  </a:extLst>
                </p:cNvPr>
                <p:cNvSpPr>
                  <a:spLocks/>
                </p:cNvSpPr>
                <p:nvPr/>
              </p:nvSpPr>
              <p:spPr bwMode="auto">
                <a:xfrm>
                  <a:off x="3185" y="1451"/>
                  <a:ext cx="22" cy="9"/>
                </a:xfrm>
                <a:custGeom>
                  <a:avLst/>
                  <a:gdLst>
                    <a:gd name="T0" fmla="*/ 0 w 22"/>
                    <a:gd name="T1" fmla="*/ 3 h 9"/>
                    <a:gd name="T2" fmla="*/ 1 w 22"/>
                    <a:gd name="T3" fmla="*/ 4 h 9"/>
                    <a:gd name="T4" fmla="*/ 1 w 22"/>
                    <a:gd name="T5" fmla="*/ 6 h 9"/>
                    <a:gd name="T6" fmla="*/ 2 w 22"/>
                    <a:gd name="T7" fmla="*/ 7 h 9"/>
                    <a:gd name="T8" fmla="*/ 2 w 22"/>
                    <a:gd name="T9" fmla="*/ 8 h 9"/>
                    <a:gd name="T10" fmla="*/ 3 w 22"/>
                    <a:gd name="T11" fmla="*/ 7 h 9"/>
                    <a:gd name="T12" fmla="*/ 5 w 22"/>
                    <a:gd name="T13" fmla="*/ 6 h 9"/>
                    <a:gd name="T14" fmla="*/ 6 w 22"/>
                    <a:gd name="T15" fmla="*/ 5 h 9"/>
                    <a:gd name="T16" fmla="*/ 8 w 22"/>
                    <a:gd name="T17" fmla="*/ 3 h 9"/>
                    <a:gd name="T18" fmla="*/ 10 w 22"/>
                    <a:gd name="T19" fmla="*/ 3 h 9"/>
                    <a:gd name="T20" fmla="*/ 11 w 22"/>
                    <a:gd name="T21" fmla="*/ 3 h 9"/>
                    <a:gd name="T22" fmla="*/ 12 w 22"/>
                    <a:gd name="T23" fmla="*/ 3 h 9"/>
                    <a:gd name="T24" fmla="*/ 12 w 22"/>
                    <a:gd name="T25" fmla="*/ 4 h 9"/>
                    <a:gd name="T26" fmla="*/ 13 w 22"/>
                    <a:gd name="T27" fmla="*/ 6 h 9"/>
                    <a:gd name="T28" fmla="*/ 13 w 22"/>
                    <a:gd name="T29" fmla="*/ 7 h 9"/>
                    <a:gd name="T30" fmla="*/ 16 w 22"/>
                    <a:gd name="T31" fmla="*/ 8 h 9"/>
                    <a:gd name="T32" fmla="*/ 17 w 22"/>
                    <a:gd name="T33" fmla="*/ 9 h 9"/>
                    <a:gd name="T34" fmla="*/ 20 w 22"/>
                    <a:gd name="T35" fmla="*/ 9 h 9"/>
                    <a:gd name="T36" fmla="*/ 22 w 22"/>
                    <a:gd name="T37" fmla="*/ 7 h 9"/>
                    <a:gd name="T38" fmla="*/ 22 w 22"/>
                    <a:gd name="T39" fmla="*/ 6 h 9"/>
                    <a:gd name="T40" fmla="*/ 22 w 22"/>
                    <a:gd name="T41" fmla="*/ 4 h 9"/>
                    <a:gd name="T42" fmla="*/ 22 w 22"/>
                    <a:gd name="T43" fmla="*/ 3 h 9"/>
                    <a:gd name="T44" fmla="*/ 21 w 22"/>
                    <a:gd name="T45" fmla="*/ 1 h 9"/>
                    <a:gd name="T46" fmla="*/ 20 w 22"/>
                    <a:gd name="T47" fmla="*/ 1 h 9"/>
                    <a:gd name="T48" fmla="*/ 19 w 22"/>
                    <a:gd name="T49" fmla="*/ 1 h 9"/>
                    <a:gd name="T50" fmla="*/ 19 w 22"/>
                    <a:gd name="T51" fmla="*/ 2 h 9"/>
                    <a:gd name="T52" fmla="*/ 19 w 22"/>
                    <a:gd name="T53" fmla="*/ 3 h 9"/>
                    <a:gd name="T54" fmla="*/ 20 w 22"/>
                    <a:gd name="T55" fmla="*/ 3 h 9"/>
                    <a:gd name="T56" fmla="*/ 21 w 22"/>
                    <a:gd name="T57" fmla="*/ 4 h 9"/>
                    <a:gd name="T58" fmla="*/ 22 w 22"/>
                    <a:gd name="T59" fmla="*/ 5 h 9"/>
                    <a:gd name="T60" fmla="*/ 21 w 22"/>
                    <a:gd name="T61" fmla="*/ 5 h 9"/>
                    <a:gd name="T62" fmla="*/ 21 w 22"/>
                    <a:gd name="T63" fmla="*/ 6 h 9"/>
                    <a:gd name="T64" fmla="*/ 18 w 22"/>
                    <a:gd name="T65" fmla="*/ 7 h 9"/>
                    <a:gd name="T66" fmla="*/ 17 w 22"/>
                    <a:gd name="T67" fmla="*/ 7 h 9"/>
                    <a:gd name="T68" fmla="*/ 15 w 22"/>
                    <a:gd name="T69" fmla="*/ 6 h 9"/>
                    <a:gd name="T70" fmla="*/ 14 w 22"/>
                    <a:gd name="T71" fmla="*/ 5 h 9"/>
                    <a:gd name="T72" fmla="*/ 13 w 22"/>
                    <a:gd name="T73" fmla="*/ 4 h 9"/>
                    <a:gd name="T74" fmla="*/ 12 w 22"/>
                    <a:gd name="T75" fmla="*/ 2 h 9"/>
                    <a:gd name="T76" fmla="*/ 12 w 22"/>
                    <a:gd name="T77" fmla="*/ 1 h 9"/>
                    <a:gd name="T78" fmla="*/ 12 w 22"/>
                    <a:gd name="T79" fmla="*/ 1 h 9"/>
                    <a:gd name="T80" fmla="*/ 11 w 22"/>
                    <a:gd name="T81" fmla="*/ 0 h 9"/>
                    <a:gd name="T82" fmla="*/ 10 w 22"/>
                    <a:gd name="T83" fmla="*/ 1 h 9"/>
                    <a:gd name="T84" fmla="*/ 9 w 22"/>
                    <a:gd name="T85" fmla="*/ 1 h 9"/>
                    <a:gd name="T86" fmla="*/ 7 w 22"/>
                    <a:gd name="T87" fmla="*/ 2 h 9"/>
                    <a:gd name="T88" fmla="*/ 5 w 22"/>
                    <a:gd name="T89" fmla="*/ 3 h 9"/>
                    <a:gd name="T90" fmla="*/ 5 w 22"/>
                    <a:gd name="T91" fmla="*/ 4 h 9"/>
                    <a:gd name="T92" fmla="*/ 3 w 22"/>
                    <a:gd name="T93" fmla="*/ 5 h 9"/>
                    <a:gd name="T94" fmla="*/ 2 w 22"/>
                    <a:gd name="T95" fmla="*/ 5 h 9"/>
                    <a:gd name="T96" fmla="*/ 2 w 22"/>
                    <a:gd name="T97" fmla="*/ 5 h 9"/>
                    <a:gd name="T98" fmla="*/ 1 w 22"/>
                    <a:gd name="T99" fmla="*/ 4 h 9"/>
                    <a:gd name="T100" fmla="*/ 1 w 22"/>
                    <a:gd name="T101" fmla="*/ 1 h 9"/>
                    <a:gd name="T102" fmla="*/ 1 w 22"/>
                    <a:gd name="T103" fmla="*/ 1 h 9"/>
                    <a:gd name="T104" fmla="*/ 0 w 22"/>
                    <a:gd name="T105" fmla="*/ 1 h 9"/>
                    <a:gd name="T106" fmla="*/ 0 w 22"/>
                    <a:gd name="T10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 h="9">
                      <a:moveTo>
                        <a:pt x="0" y="3"/>
                      </a:moveTo>
                      <a:lnTo>
                        <a:pt x="0" y="3"/>
                      </a:lnTo>
                      <a:lnTo>
                        <a:pt x="1" y="3"/>
                      </a:lnTo>
                      <a:lnTo>
                        <a:pt x="1" y="4"/>
                      </a:lnTo>
                      <a:lnTo>
                        <a:pt x="1" y="5"/>
                      </a:lnTo>
                      <a:lnTo>
                        <a:pt x="1" y="6"/>
                      </a:lnTo>
                      <a:lnTo>
                        <a:pt x="2" y="7"/>
                      </a:lnTo>
                      <a:lnTo>
                        <a:pt x="2" y="7"/>
                      </a:lnTo>
                      <a:lnTo>
                        <a:pt x="2" y="8"/>
                      </a:lnTo>
                      <a:lnTo>
                        <a:pt x="2" y="8"/>
                      </a:lnTo>
                      <a:lnTo>
                        <a:pt x="3" y="7"/>
                      </a:lnTo>
                      <a:lnTo>
                        <a:pt x="3" y="7"/>
                      </a:lnTo>
                      <a:lnTo>
                        <a:pt x="4" y="6"/>
                      </a:lnTo>
                      <a:lnTo>
                        <a:pt x="5" y="6"/>
                      </a:lnTo>
                      <a:lnTo>
                        <a:pt x="5" y="6"/>
                      </a:lnTo>
                      <a:lnTo>
                        <a:pt x="6" y="5"/>
                      </a:lnTo>
                      <a:lnTo>
                        <a:pt x="7" y="4"/>
                      </a:lnTo>
                      <a:lnTo>
                        <a:pt x="8" y="3"/>
                      </a:lnTo>
                      <a:lnTo>
                        <a:pt x="10" y="3"/>
                      </a:lnTo>
                      <a:lnTo>
                        <a:pt x="10" y="3"/>
                      </a:lnTo>
                      <a:lnTo>
                        <a:pt x="11" y="3"/>
                      </a:lnTo>
                      <a:lnTo>
                        <a:pt x="11" y="3"/>
                      </a:lnTo>
                      <a:lnTo>
                        <a:pt x="12" y="3"/>
                      </a:lnTo>
                      <a:lnTo>
                        <a:pt x="12" y="3"/>
                      </a:lnTo>
                      <a:lnTo>
                        <a:pt x="12" y="4"/>
                      </a:lnTo>
                      <a:lnTo>
                        <a:pt x="12" y="4"/>
                      </a:lnTo>
                      <a:lnTo>
                        <a:pt x="12" y="5"/>
                      </a:lnTo>
                      <a:lnTo>
                        <a:pt x="13" y="6"/>
                      </a:lnTo>
                      <a:lnTo>
                        <a:pt x="13" y="6"/>
                      </a:lnTo>
                      <a:lnTo>
                        <a:pt x="13" y="7"/>
                      </a:lnTo>
                      <a:lnTo>
                        <a:pt x="14" y="8"/>
                      </a:lnTo>
                      <a:lnTo>
                        <a:pt x="16" y="8"/>
                      </a:lnTo>
                      <a:lnTo>
                        <a:pt x="17" y="9"/>
                      </a:lnTo>
                      <a:lnTo>
                        <a:pt x="17" y="9"/>
                      </a:lnTo>
                      <a:lnTo>
                        <a:pt x="18" y="9"/>
                      </a:lnTo>
                      <a:lnTo>
                        <a:pt x="20" y="9"/>
                      </a:lnTo>
                      <a:lnTo>
                        <a:pt x="21" y="8"/>
                      </a:lnTo>
                      <a:lnTo>
                        <a:pt x="22" y="7"/>
                      </a:lnTo>
                      <a:lnTo>
                        <a:pt x="22" y="7"/>
                      </a:lnTo>
                      <a:lnTo>
                        <a:pt x="22" y="6"/>
                      </a:lnTo>
                      <a:lnTo>
                        <a:pt x="22" y="5"/>
                      </a:lnTo>
                      <a:lnTo>
                        <a:pt x="22" y="4"/>
                      </a:lnTo>
                      <a:lnTo>
                        <a:pt x="22" y="4"/>
                      </a:lnTo>
                      <a:lnTo>
                        <a:pt x="22" y="3"/>
                      </a:lnTo>
                      <a:lnTo>
                        <a:pt x="21" y="2"/>
                      </a:lnTo>
                      <a:lnTo>
                        <a:pt x="21" y="1"/>
                      </a:lnTo>
                      <a:lnTo>
                        <a:pt x="20" y="1"/>
                      </a:lnTo>
                      <a:lnTo>
                        <a:pt x="20" y="1"/>
                      </a:lnTo>
                      <a:lnTo>
                        <a:pt x="19" y="1"/>
                      </a:lnTo>
                      <a:lnTo>
                        <a:pt x="19" y="1"/>
                      </a:lnTo>
                      <a:lnTo>
                        <a:pt x="19" y="1"/>
                      </a:lnTo>
                      <a:lnTo>
                        <a:pt x="19" y="2"/>
                      </a:lnTo>
                      <a:lnTo>
                        <a:pt x="19" y="3"/>
                      </a:lnTo>
                      <a:lnTo>
                        <a:pt x="19" y="3"/>
                      </a:lnTo>
                      <a:lnTo>
                        <a:pt x="19" y="3"/>
                      </a:lnTo>
                      <a:lnTo>
                        <a:pt x="20" y="3"/>
                      </a:lnTo>
                      <a:lnTo>
                        <a:pt x="20" y="3"/>
                      </a:lnTo>
                      <a:lnTo>
                        <a:pt x="21" y="4"/>
                      </a:lnTo>
                      <a:lnTo>
                        <a:pt x="22" y="5"/>
                      </a:lnTo>
                      <a:lnTo>
                        <a:pt x="22" y="5"/>
                      </a:lnTo>
                      <a:lnTo>
                        <a:pt x="21" y="5"/>
                      </a:lnTo>
                      <a:lnTo>
                        <a:pt x="21" y="5"/>
                      </a:lnTo>
                      <a:lnTo>
                        <a:pt x="21" y="6"/>
                      </a:lnTo>
                      <a:lnTo>
                        <a:pt x="21" y="6"/>
                      </a:lnTo>
                      <a:lnTo>
                        <a:pt x="20" y="7"/>
                      </a:lnTo>
                      <a:lnTo>
                        <a:pt x="18" y="7"/>
                      </a:lnTo>
                      <a:lnTo>
                        <a:pt x="17" y="7"/>
                      </a:lnTo>
                      <a:lnTo>
                        <a:pt x="17" y="7"/>
                      </a:lnTo>
                      <a:lnTo>
                        <a:pt x="16" y="7"/>
                      </a:lnTo>
                      <a:lnTo>
                        <a:pt x="15" y="6"/>
                      </a:lnTo>
                      <a:lnTo>
                        <a:pt x="14" y="6"/>
                      </a:lnTo>
                      <a:lnTo>
                        <a:pt x="14" y="5"/>
                      </a:lnTo>
                      <a:lnTo>
                        <a:pt x="14" y="5"/>
                      </a:lnTo>
                      <a:lnTo>
                        <a:pt x="13" y="4"/>
                      </a:lnTo>
                      <a:lnTo>
                        <a:pt x="12" y="3"/>
                      </a:lnTo>
                      <a:lnTo>
                        <a:pt x="12" y="2"/>
                      </a:lnTo>
                      <a:lnTo>
                        <a:pt x="12" y="2"/>
                      </a:lnTo>
                      <a:lnTo>
                        <a:pt x="12" y="1"/>
                      </a:lnTo>
                      <a:lnTo>
                        <a:pt x="12" y="1"/>
                      </a:lnTo>
                      <a:lnTo>
                        <a:pt x="12" y="1"/>
                      </a:lnTo>
                      <a:lnTo>
                        <a:pt x="12" y="1"/>
                      </a:lnTo>
                      <a:lnTo>
                        <a:pt x="11" y="0"/>
                      </a:lnTo>
                      <a:lnTo>
                        <a:pt x="11" y="0"/>
                      </a:lnTo>
                      <a:lnTo>
                        <a:pt x="10" y="1"/>
                      </a:lnTo>
                      <a:lnTo>
                        <a:pt x="9" y="1"/>
                      </a:lnTo>
                      <a:lnTo>
                        <a:pt x="9" y="1"/>
                      </a:lnTo>
                      <a:lnTo>
                        <a:pt x="8" y="1"/>
                      </a:lnTo>
                      <a:lnTo>
                        <a:pt x="7" y="2"/>
                      </a:lnTo>
                      <a:lnTo>
                        <a:pt x="6" y="2"/>
                      </a:lnTo>
                      <a:lnTo>
                        <a:pt x="5" y="3"/>
                      </a:lnTo>
                      <a:lnTo>
                        <a:pt x="5" y="3"/>
                      </a:lnTo>
                      <a:lnTo>
                        <a:pt x="5" y="4"/>
                      </a:lnTo>
                      <a:lnTo>
                        <a:pt x="4" y="5"/>
                      </a:lnTo>
                      <a:lnTo>
                        <a:pt x="3" y="5"/>
                      </a:lnTo>
                      <a:lnTo>
                        <a:pt x="3" y="5"/>
                      </a:lnTo>
                      <a:lnTo>
                        <a:pt x="2" y="5"/>
                      </a:lnTo>
                      <a:lnTo>
                        <a:pt x="2" y="5"/>
                      </a:lnTo>
                      <a:lnTo>
                        <a:pt x="2" y="5"/>
                      </a:lnTo>
                      <a:lnTo>
                        <a:pt x="2" y="5"/>
                      </a:lnTo>
                      <a:lnTo>
                        <a:pt x="1" y="4"/>
                      </a:lnTo>
                      <a:lnTo>
                        <a:pt x="1" y="1"/>
                      </a:lnTo>
                      <a:lnTo>
                        <a:pt x="1" y="1"/>
                      </a:lnTo>
                      <a:lnTo>
                        <a:pt x="1" y="1"/>
                      </a:lnTo>
                      <a:lnTo>
                        <a:pt x="1" y="1"/>
                      </a:lnTo>
                      <a:lnTo>
                        <a:pt x="0" y="1"/>
                      </a:lnTo>
                      <a:lnTo>
                        <a:pt x="0" y="1"/>
                      </a:lnTo>
                      <a:lnTo>
                        <a:pt x="0" y="2"/>
                      </a:lnTo>
                      <a:lnTo>
                        <a:pt x="0" y="2"/>
                      </a:lnTo>
                      <a:lnTo>
                        <a:pt x="0" y="3"/>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17" name="Freeform 1353">
                  <a:extLst>
                    <a:ext uri="{FF2B5EF4-FFF2-40B4-BE49-F238E27FC236}">
                      <a16:creationId xmlns:a16="http://schemas.microsoft.com/office/drawing/2014/main" id="{CBD98D9A-E88F-4EE7-96DE-88782954E0DA}"/>
                    </a:ext>
                  </a:extLst>
                </p:cNvPr>
                <p:cNvSpPr>
                  <a:spLocks/>
                </p:cNvSpPr>
                <p:nvPr/>
              </p:nvSpPr>
              <p:spPr bwMode="auto">
                <a:xfrm>
                  <a:off x="3185" y="1451"/>
                  <a:ext cx="22" cy="9"/>
                </a:xfrm>
                <a:custGeom>
                  <a:avLst/>
                  <a:gdLst>
                    <a:gd name="T0" fmla="*/ 0 w 22"/>
                    <a:gd name="T1" fmla="*/ 3 h 9"/>
                    <a:gd name="T2" fmla="*/ 1 w 22"/>
                    <a:gd name="T3" fmla="*/ 4 h 9"/>
                    <a:gd name="T4" fmla="*/ 1 w 22"/>
                    <a:gd name="T5" fmla="*/ 6 h 9"/>
                    <a:gd name="T6" fmla="*/ 2 w 22"/>
                    <a:gd name="T7" fmla="*/ 7 h 9"/>
                    <a:gd name="T8" fmla="*/ 2 w 22"/>
                    <a:gd name="T9" fmla="*/ 8 h 9"/>
                    <a:gd name="T10" fmla="*/ 3 w 22"/>
                    <a:gd name="T11" fmla="*/ 7 h 9"/>
                    <a:gd name="T12" fmla="*/ 5 w 22"/>
                    <a:gd name="T13" fmla="*/ 6 h 9"/>
                    <a:gd name="T14" fmla="*/ 6 w 22"/>
                    <a:gd name="T15" fmla="*/ 5 h 9"/>
                    <a:gd name="T16" fmla="*/ 8 w 22"/>
                    <a:gd name="T17" fmla="*/ 3 h 9"/>
                    <a:gd name="T18" fmla="*/ 10 w 22"/>
                    <a:gd name="T19" fmla="*/ 3 h 9"/>
                    <a:gd name="T20" fmla="*/ 11 w 22"/>
                    <a:gd name="T21" fmla="*/ 3 h 9"/>
                    <a:gd name="T22" fmla="*/ 12 w 22"/>
                    <a:gd name="T23" fmla="*/ 3 h 9"/>
                    <a:gd name="T24" fmla="*/ 12 w 22"/>
                    <a:gd name="T25" fmla="*/ 4 h 9"/>
                    <a:gd name="T26" fmla="*/ 13 w 22"/>
                    <a:gd name="T27" fmla="*/ 6 h 9"/>
                    <a:gd name="T28" fmla="*/ 13 w 22"/>
                    <a:gd name="T29" fmla="*/ 7 h 9"/>
                    <a:gd name="T30" fmla="*/ 16 w 22"/>
                    <a:gd name="T31" fmla="*/ 8 h 9"/>
                    <a:gd name="T32" fmla="*/ 17 w 22"/>
                    <a:gd name="T33" fmla="*/ 9 h 9"/>
                    <a:gd name="T34" fmla="*/ 20 w 22"/>
                    <a:gd name="T35" fmla="*/ 9 h 9"/>
                    <a:gd name="T36" fmla="*/ 22 w 22"/>
                    <a:gd name="T37" fmla="*/ 7 h 9"/>
                    <a:gd name="T38" fmla="*/ 22 w 22"/>
                    <a:gd name="T39" fmla="*/ 6 h 9"/>
                    <a:gd name="T40" fmla="*/ 22 w 22"/>
                    <a:gd name="T41" fmla="*/ 4 h 9"/>
                    <a:gd name="T42" fmla="*/ 22 w 22"/>
                    <a:gd name="T43" fmla="*/ 3 h 9"/>
                    <a:gd name="T44" fmla="*/ 21 w 22"/>
                    <a:gd name="T45" fmla="*/ 1 h 9"/>
                    <a:gd name="T46" fmla="*/ 20 w 22"/>
                    <a:gd name="T47" fmla="*/ 1 h 9"/>
                    <a:gd name="T48" fmla="*/ 19 w 22"/>
                    <a:gd name="T49" fmla="*/ 1 h 9"/>
                    <a:gd name="T50" fmla="*/ 19 w 22"/>
                    <a:gd name="T51" fmla="*/ 2 h 9"/>
                    <a:gd name="T52" fmla="*/ 19 w 22"/>
                    <a:gd name="T53" fmla="*/ 3 h 9"/>
                    <a:gd name="T54" fmla="*/ 20 w 22"/>
                    <a:gd name="T55" fmla="*/ 3 h 9"/>
                    <a:gd name="T56" fmla="*/ 21 w 22"/>
                    <a:gd name="T57" fmla="*/ 4 h 9"/>
                    <a:gd name="T58" fmla="*/ 22 w 22"/>
                    <a:gd name="T59" fmla="*/ 5 h 9"/>
                    <a:gd name="T60" fmla="*/ 21 w 22"/>
                    <a:gd name="T61" fmla="*/ 5 h 9"/>
                    <a:gd name="T62" fmla="*/ 21 w 22"/>
                    <a:gd name="T63" fmla="*/ 6 h 9"/>
                    <a:gd name="T64" fmla="*/ 18 w 22"/>
                    <a:gd name="T65" fmla="*/ 7 h 9"/>
                    <a:gd name="T66" fmla="*/ 17 w 22"/>
                    <a:gd name="T67" fmla="*/ 7 h 9"/>
                    <a:gd name="T68" fmla="*/ 15 w 22"/>
                    <a:gd name="T69" fmla="*/ 6 h 9"/>
                    <a:gd name="T70" fmla="*/ 14 w 22"/>
                    <a:gd name="T71" fmla="*/ 5 h 9"/>
                    <a:gd name="T72" fmla="*/ 13 w 22"/>
                    <a:gd name="T73" fmla="*/ 4 h 9"/>
                    <a:gd name="T74" fmla="*/ 12 w 22"/>
                    <a:gd name="T75" fmla="*/ 2 h 9"/>
                    <a:gd name="T76" fmla="*/ 12 w 22"/>
                    <a:gd name="T77" fmla="*/ 1 h 9"/>
                    <a:gd name="T78" fmla="*/ 12 w 22"/>
                    <a:gd name="T79" fmla="*/ 1 h 9"/>
                    <a:gd name="T80" fmla="*/ 11 w 22"/>
                    <a:gd name="T81" fmla="*/ 0 h 9"/>
                    <a:gd name="T82" fmla="*/ 10 w 22"/>
                    <a:gd name="T83" fmla="*/ 1 h 9"/>
                    <a:gd name="T84" fmla="*/ 9 w 22"/>
                    <a:gd name="T85" fmla="*/ 1 h 9"/>
                    <a:gd name="T86" fmla="*/ 7 w 22"/>
                    <a:gd name="T87" fmla="*/ 2 h 9"/>
                    <a:gd name="T88" fmla="*/ 5 w 22"/>
                    <a:gd name="T89" fmla="*/ 3 h 9"/>
                    <a:gd name="T90" fmla="*/ 5 w 22"/>
                    <a:gd name="T91" fmla="*/ 4 h 9"/>
                    <a:gd name="T92" fmla="*/ 3 w 22"/>
                    <a:gd name="T93" fmla="*/ 5 h 9"/>
                    <a:gd name="T94" fmla="*/ 2 w 22"/>
                    <a:gd name="T95" fmla="*/ 5 h 9"/>
                    <a:gd name="T96" fmla="*/ 2 w 22"/>
                    <a:gd name="T97" fmla="*/ 5 h 9"/>
                    <a:gd name="T98" fmla="*/ 1 w 22"/>
                    <a:gd name="T99" fmla="*/ 4 h 9"/>
                    <a:gd name="T100" fmla="*/ 1 w 22"/>
                    <a:gd name="T101" fmla="*/ 1 h 9"/>
                    <a:gd name="T102" fmla="*/ 1 w 22"/>
                    <a:gd name="T103" fmla="*/ 1 h 9"/>
                    <a:gd name="T104" fmla="*/ 0 w 22"/>
                    <a:gd name="T105" fmla="*/ 1 h 9"/>
                    <a:gd name="T106" fmla="*/ 0 w 22"/>
                    <a:gd name="T10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 h="9">
                      <a:moveTo>
                        <a:pt x="0" y="3"/>
                      </a:moveTo>
                      <a:lnTo>
                        <a:pt x="0" y="3"/>
                      </a:lnTo>
                      <a:lnTo>
                        <a:pt x="1" y="3"/>
                      </a:lnTo>
                      <a:lnTo>
                        <a:pt x="1" y="4"/>
                      </a:lnTo>
                      <a:lnTo>
                        <a:pt x="1" y="5"/>
                      </a:lnTo>
                      <a:lnTo>
                        <a:pt x="1" y="6"/>
                      </a:lnTo>
                      <a:lnTo>
                        <a:pt x="2" y="7"/>
                      </a:lnTo>
                      <a:lnTo>
                        <a:pt x="2" y="7"/>
                      </a:lnTo>
                      <a:lnTo>
                        <a:pt x="2" y="8"/>
                      </a:lnTo>
                      <a:lnTo>
                        <a:pt x="2" y="8"/>
                      </a:lnTo>
                      <a:lnTo>
                        <a:pt x="3" y="7"/>
                      </a:lnTo>
                      <a:lnTo>
                        <a:pt x="3" y="7"/>
                      </a:lnTo>
                      <a:lnTo>
                        <a:pt x="4" y="6"/>
                      </a:lnTo>
                      <a:lnTo>
                        <a:pt x="5" y="6"/>
                      </a:lnTo>
                      <a:lnTo>
                        <a:pt x="5" y="6"/>
                      </a:lnTo>
                      <a:lnTo>
                        <a:pt x="6" y="5"/>
                      </a:lnTo>
                      <a:lnTo>
                        <a:pt x="7" y="4"/>
                      </a:lnTo>
                      <a:lnTo>
                        <a:pt x="8" y="3"/>
                      </a:lnTo>
                      <a:lnTo>
                        <a:pt x="10" y="3"/>
                      </a:lnTo>
                      <a:lnTo>
                        <a:pt x="10" y="3"/>
                      </a:lnTo>
                      <a:lnTo>
                        <a:pt x="11" y="3"/>
                      </a:lnTo>
                      <a:lnTo>
                        <a:pt x="11" y="3"/>
                      </a:lnTo>
                      <a:lnTo>
                        <a:pt x="12" y="3"/>
                      </a:lnTo>
                      <a:lnTo>
                        <a:pt x="12" y="3"/>
                      </a:lnTo>
                      <a:lnTo>
                        <a:pt x="12" y="4"/>
                      </a:lnTo>
                      <a:lnTo>
                        <a:pt x="12" y="4"/>
                      </a:lnTo>
                      <a:lnTo>
                        <a:pt x="12" y="5"/>
                      </a:lnTo>
                      <a:lnTo>
                        <a:pt x="13" y="6"/>
                      </a:lnTo>
                      <a:lnTo>
                        <a:pt x="13" y="6"/>
                      </a:lnTo>
                      <a:lnTo>
                        <a:pt x="13" y="7"/>
                      </a:lnTo>
                      <a:lnTo>
                        <a:pt x="14" y="8"/>
                      </a:lnTo>
                      <a:lnTo>
                        <a:pt x="16" y="8"/>
                      </a:lnTo>
                      <a:lnTo>
                        <a:pt x="17" y="9"/>
                      </a:lnTo>
                      <a:lnTo>
                        <a:pt x="17" y="9"/>
                      </a:lnTo>
                      <a:lnTo>
                        <a:pt x="18" y="9"/>
                      </a:lnTo>
                      <a:lnTo>
                        <a:pt x="20" y="9"/>
                      </a:lnTo>
                      <a:lnTo>
                        <a:pt x="21" y="8"/>
                      </a:lnTo>
                      <a:lnTo>
                        <a:pt x="22" y="7"/>
                      </a:lnTo>
                      <a:lnTo>
                        <a:pt x="22" y="7"/>
                      </a:lnTo>
                      <a:lnTo>
                        <a:pt x="22" y="6"/>
                      </a:lnTo>
                      <a:lnTo>
                        <a:pt x="22" y="5"/>
                      </a:lnTo>
                      <a:lnTo>
                        <a:pt x="22" y="4"/>
                      </a:lnTo>
                      <a:lnTo>
                        <a:pt x="22" y="4"/>
                      </a:lnTo>
                      <a:lnTo>
                        <a:pt x="22" y="3"/>
                      </a:lnTo>
                      <a:lnTo>
                        <a:pt x="21" y="2"/>
                      </a:lnTo>
                      <a:lnTo>
                        <a:pt x="21" y="1"/>
                      </a:lnTo>
                      <a:lnTo>
                        <a:pt x="20" y="1"/>
                      </a:lnTo>
                      <a:lnTo>
                        <a:pt x="20" y="1"/>
                      </a:lnTo>
                      <a:lnTo>
                        <a:pt x="19" y="1"/>
                      </a:lnTo>
                      <a:lnTo>
                        <a:pt x="19" y="1"/>
                      </a:lnTo>
                      <a:lnTo>
                        <a:pt x="19" y="1"/>
                      </a:lnTo>
                      <a:lnTo>
                        <a:pt x="19" y="2"/>
                      </a:lnTo>
                      <a:lnTo>
                        <a:pt x="19" y="3"/>
                      </a:lnTo>
                      <a:lnTo>
                        <a:pt x="19" y="3"/>
                      </a:lnTo>
                      <a:lnTo>
                        <a:pt x="19" y="3"/>
                      </a:lnTo>
                      <a:lnTo>
                        <a:pt x="20" y="3"/>
                      </a:lnTo>
                      <a:lnTo>
                        <a:pt x="20" y="3"/>
                      </a:lnTo>
                      <a:lnTo>
                        <a:pt x="21" y="4"/>
                      </a:lnTo>
                      <a:lnTo>
                        <a:pt x="22" y="5"/>
                      </a:lnTo>
                      <a:lnTo>
                        <a:pt x="22" y="5"/>
                      </a:lnTo>
                      <a:lnTo>
                        <a:pt x="21" y="5"/>
                      </a:lnTo>
                      <a:lnTo>
                        <a:pt x="21" y="5"/>
                      </a:lnTo>
                      <a:lnTo>
                        <a:pt x="21" y="6"/>
                      </a:lnTo>
                      <a:lnTo>
                        <a:pt x="21" y="6"/>
                      </a:lnTo>
                      <a:lnTo>
                        <a:pt x="20" y="7"/>
                      </a:lnTo>
                      <a:lnTo>
                        <a:pt x="18" y="7"/>
                      </a:lnTo>
                      <a:lnTo>
                        <a:pt x="17" y="7"/>
                      </a:lnTo>
                      <a:lnTo>
                        <a:pt x="17" y="7"/>
                      </a:lnTo>
                      <a:lnTo>
                        <a:pt x="16" y="7"/>
                      </a:lnTo>
                      <a:lnTo>
                        <a:pt x="15" y="6"/>
                      </a:lnTo>
                      <a:lnTo>
                        <a:pt x="14" y="6"/>
                      </a:lnTo>
                      <a:lnTo>
                        <a:pt x="14" y="5"/>
                      </a:lnTo>
                      <a:lnTo>
                        <a:pt x="14" y="5"/>
                      </a:lnTo>
                      <a:lnTo>
                        <a:pt x="13" y="4"/>
                      </a:lnTo>
                      <a:lnTo>
                        <a:pt x="12" y="3"/>
                      </a:lnTo>
                      <a:lnTo>
                        <a:pt x="12" y="2"/>
                      </a:lnTo>
                      <a:lnTo>
                        <a:pt x="12" y="2"/>
                      </a:lnTo>
                      <a:lnTo>
                        <a:pt x="12" y="1"/>
                      </a:lnTo>
                      <a:lnTo>
                        <a:pt x="12" y="1"/>
                      </a:lnTo>
                      <a:lnTo>
                        <a:pt x="12" y="1"/>
                      </a:lnTo>
                      <a:lnTo>
                        <a:pt x="12" y="1"/>
                      </a:lnTo>
                      <a:lnTo>
                        <a:pt x="11" y="0"/>
                      </a:lnTo>
                      <a:lnTo>
                        <a:pt x="11" y="0"/>
                      </a:lnTo>
                      <a:lnTo>
                        <a:pt x="10" y="1"/>
                      </a:lnTo>
                      <a:lnTo>
                        <a:pt x="9" y="1"/>
                      </a:lnTo>
                      <a:lnTo>
                        <a:pt x="9" y="1"/>
                      </a:lnTo>
                      <a:lnTo>
                        <a:pt x="8" y="1"/>
                      </a:lnTo>
                      <a:lnTo>
                        <a:pt x="7" y="2"/>
                      </a:lnTo>
                      <a:lnTo>
                        <a:pt x="6" y="2"/>
                      </a:lnTo>
                      <a:lnTo>
                        <a:pt x="5" y="3"/>
                      </a:lnTo>
                      <a:lnTo>
                        <a:pt x="5" y="3"/>
                      </a:lnTo>
                      <a:lnTo>
                        <a:pt x="5" y="4"/>
                      </a:lnTo>
                      <a:lnTo>
                        <a:pt x="4" y="5"/>
                      </a:lnTo>
                      <a:lnTo>
                        <a:pt x="3" y="5"/>
                      </a:lnTo>
                      <a:lnTo>
                        <a:pt x="3" y="5"/>
                      </a:lnTo>
                      <a:lnTo>
                        <a:pt x="2" y="5"/>
                      </a:lnTo>
                      <a:lnTo>
                        <a:pt x="2" y="5"/>
                      </a:lnTo>
                      <a:lnTo>
                        <a:pt x="2" y="5"/>
                      </a:lnTo>
                      <a:lnTo>
                        <a:pt x="2" y="5"/>
                      </a:lnTo>
                      <a:lnTo>
                        <a:pt x="1" y="4"/>
                      </a:lnTo>
                      <a:lnTo>
                        <a:pt x="1" y="1"/>
                      </a:lnTo>
                      <a:lnTo>
                        <a:pt x="1" y="1"/>
                      </a:lnTo>
                      <a:lnTo>
                        <a:pt x="1" y="1"/>
                      </a:lnTo>
                      <a:lnTo>
                        <a:pt x="1" y="1"/>
                      </a:lnTo>
                      <a:lnTo>
                        <a:pt x="0" y="1"/>
                      </a:lnTo>
                      <a:lnTo>
                        <a:pt x="0" y="1"/>
                      </a:lnTo>
                      <a:lnTo>
                        <a:pt x="0" y="2"/>
                      </a:lnTo>
                      <a:lnTo>
                        <a:pt x="0" y="2"/>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18" name="Freeform 1354">
                  <a:extLst>
                    <a:ext uri="{FF2B5EF4-FFF2-40B4-BE49-F238E27FC236}">
                      <a16:creationId xmlns:a16="http://schemas.microsoft.com/office/drawing/2014/main" id="{9270851F-D5A6-40AA-9159-4B4E482A762E}"/>
                    </a:ext>
                  </a:extLst>
                </p:cNvPr>
                <p:cNvSpPr>
                  <a:spLocks/>
                </p:cNvSpPr>
                <p:nvPr/>
              </p:nvSpPr>
              <p:spPr bwMode="auto">
                <a:xfrm>
                  <a:off x="3185" y="1447"/>
                  <a:ext cx="6" cy="8"/>
                </a:xfrm>
                <a:custGeom>
                  <a:avLst/>
                  <a:gdLst>
                    <a:gd name="T0" fmla="*/ 0 w 6"/>
                    <a:gd name="T1" fmla="*/ 8 h 8"/>
                    <a:gd name="T2" fmla="*/ 0 w 6"/>
                    <a:gd name="T3" fmla="*/ 8 h 8"/>
                    <a:gd name="T4" fmla="*/ 1 w 6"/>
                    <a:gd name="T5" fmla="*/ 8 h 8"/>
                    <a:gd name="T6" fmla="*/ 2 w 6"/>
                    <a:gd name="T7" fmla="*/ 8 h 8"/>
                    <a:gd name="T8" fmla="*/ 2 w 6"/>
                    <a:gd name="T9" fmla="*/ 8 h 8"/>
                    <a:gd name="T10" fmla="*/ 3 w 6"/>
                    <a:gd name="T11" fmla="*/ 7 h 8"/>
                    <a:gd name="T12" fmla="*/ 3 w 6"/>
                    <a:gd name="T13" fmla="*/ 7 h 8"/>
                    <a:gd name="T14" fmla="*/ 3 w 6"/>
                    <a:gd name="T15" fmla="*/ 6 h 8"/>
                    <a:gd name="T16" fmla="*/ 3 w 6"/>
                    <a:gd name="T17" fmla="*/ 6 h 8"/>
                    <a:gd name="T18" fmla="*/ 3 w 6"/>
                    <a:gd name="T19" fmla="*/ 5 h 8"/>
                    <a:gd name="T20" fmla="*/ 3 w 6"/>
                    <a:gd name="T21" fmla="*/ 5 h 8"/>
                    <a:gd name="T22" fmla="*/ 3 w 6"/>
                    <a:gd name="T23" fmla="*/ 4 h 8"/>
                    <a:gd name="T24" fmla="*/ 3 w 6"/>
                    <a:gd name="T25" fmla="*/ 4 h 8"/>
                    <a:gd name="T26" fmla="*/ 3 w 6"/>
                    <a:gd name="T27" fmla="*/ 4 h 8"/>
                    <a:gd name="T28" fmla="*/ 3 w 6"/>
                    <a:gd name="T29" fmla="*/ 3 h 8"/>
                    <a:gd name="T30" fmla="*/ 3 w 6"/>
                    <a:gd name="T31" fmla="*/ 3 h 8"/>
                    <a:gd name="T32" fmla="*/ 2 w 6"/>
                    <a:gd name="T33" fmla="*/ 2 h 8"/>
                    <a:gd name="T34" fmla="*/ 2 w 6"/>
                    <a:gd name="T35" fmla="*/ 3 h 8"/>
                    <a:gd name="T36" fmla="*/ 2 w 6"/>
                    <a:gd name="T37" fmla="*/ 3 h 8"/>
                    <a:gd name="T38" fmla="*/ 3 w 6"/>
                    <a:gd name="T39" fmla="*/ 3 h 8"/>
                    <a:gd name="T40" fmla="*/ 3 w 6"/>
                    <a:gd name="T41" fmla="*/ 3 h 8"/>
                    <a:gd name="T42" fmla="*/ 3 w 6"/>
                    <a:gd name="T43" fmla="*/ 2 h 8"/>
                    <a:gd name="T44" fmla="*/ 3 w 6"/>
                    <a:gd name="T45" fmla="*/ 2 h 8"/>
                    <a:gd name="T46" fmla="*/ 4 w 6"/>
                    <a:gd name="T47" fmla="*/ 2 h 8"/>
                    <a:gd name="T48" fmla="*/ 4 w 6"/>
                    <a:gd name="T49" fmla="*/ 2 h 8"/>
                    <a:gd name="T50" fmla="*/ 5 w 6"/>
                    <a:gd name="T51" fmla="*/ 2 h 8"/>
                    <a:gd name="T52" fmla="*/ 5 w 6"/>
                    <a:gd name="T53" fmla="*/ 2 h 8"/>
                    <a:gd name="T54" fmla="*/ 6 w 6"/>
                    <a:gd name="T55" fmla="*/ 3 h 8"/>
                    <a:gd name="T56" fmla="*/ 6 w 6"/>
                    <a:gd name="T57" fmla="*/ 3 h 8"/>
                    <a:gd name="T58" fmla="*/ 6 w 6"/>
                    <a:gd name="T59" fmla="*/ 2 h 8"/>
                    <a:gd name="T60" fmla="*/ 6 w 6"/>
                    <a:gd name="T61" fmla="*/ 2 h 8"/>
                    <a:gd name="T62" fmla="*/ 6 w 6"/>
                    <a:gd name="T63" fmla="*/ 1 h 8"/>
                    <a:gd name="T64" fmla="*/ 6 w 6"/>
                    <a:gd name="T65" fmla="*/ 1 h 8"/>
                    <a:gd name="T66" fmla="*/ 5 w 6"/>
                    <a:gd name="T67" fmla="*/ 1 h 8"/>
                    <a:gd name="T68" fmla="*/ 5 w 6"/>
                    <a:gd name="T69" fmla="*/ 0 h 8"/>
                    <a:gd name="T70" fmla="*/ 4 w 6"/>
                    <a:gd name="T71" fmla="*/ 0 h 8"/>
                    <a:gd name="T72" fmla="*/ 4 w 6"/>
                    <a:gd name="T73" fmla="*/ 0 h 8"/>
                    <a:gd name="T74" fmla="*/ 4 w 6"/>
                    <a:gd name="T75" fmla="*/ 0 h 8"/>
                    <a:gd name="T76" fmla="*/ 3 w 6"/>
                    <a:gd name="T77" fmla="*/ 1 h 8"/>
                    <a:gd name="T78" fmla="*/ 3 w 6"/>
                    <a:gd name="T79" fmla="*/ 1 h 8"/>
                    <a:gd name="T80" fmla="*/ 2 w 6"/>
                    <a:gd name="T81" fmla="*/ 2 h 8"/>
                    <a:gd name="T82" fmla="*/ 2 w 6"/>
                    <a:gd name="T83" fmla="*/ 2 h 8"/>
                    <a:gd name="T84" fmla="*/ 2 w 6"/>
                    <a:gd name="T85" fmla="*/ 2 h 8"/>
                    <a:gd name="T86" fmla="*/ 2 w 6"/>
                    <a:gd name="T87" fmla="*/ 4 h 8"/>
                    <a:gd name="T88" fmla="*/ 3 w 6"/>
                    <a:gd name="T89" fmla="*/ 5 h 8"/>
                    <a:gd name="T90" fmla="*/ 3 w 6"/>
                    <a:gd name="T91" fmla="*/ 5 h 8"/>
                    <a:gd name="T92" fmla="*/ 3 w 6"/>
                    <a:gd name="T93" fmla="*/ 5 h 8"/>
                    <a:gd name="T94" fmla="*/ 3 w 6"/>
                    <a:gd name="T95" fmla="*/ 5 h 8"/>
                    <a:gd name="T96" fmla="*/ 3 w 6"/>
                    <a:gd name="T97" fmla="*/ 5 h 8"/>
                    <a:gd name="T98" fmla="*/ 3 w 6"/>
                    <a:gd name="T99" fmla="*/ 5 h 8"/>
                    <a:gd name="T100" fmla="*/ 2 w 6"/>
                    <a:gd name="T101" fmla="*/ 6 h 8"/>
                    <a:gd name="T102" fmla="*/ 2 w 6"/>
                    <a:gd name="T103" fmla="*/ 6 h 8"/>
                    <a:gd name="T104" fmla="*/ 2 w 6"/>
                    <a:gd name="T105" fmla="*/ 6 h 8"/>
                    <a:gd name="T106" fmla="*/ 2 w 6"/>
                    <a:gd name="T107" fmla="*/ 6 h 8"/>
                    <a:gd name="T108" fmla="*/ 1 w 6"/>
                    <a:gd name="T109" fmla="*/ 6 h 8"/>
                    <a:gd name="T110" fmla="*/ 0 w 6"/>
                    <a:gd name="T111" fmla="*/ 6 h 8"/>
                    <a:gd name="T112" fmla="*/ 0 w 6"/>
                    <a:gd name="T113" fmla="*/ 6 h 8"/>
                    <a:gd name="T114" fmla="*/ 0 w 6"/>
                    <a:gd name="T115" fmla="*/ 7 h 8"/>
                    <a:gd name="T116" fmla="*/ 0 w 6"/>
                    <a:gd name="T1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 h="8">
                      <a:moveTo>
                        <a:pt x="0" y="8"/>
                      </a:moveTo>
                      <a:lnTo>
                        <a:pt x="0" y="8"/>
                      </a:lnTo>
                      <a:lnTo>
                        <a:pt x="1" y="8"/>
                      </a:lnTo>
                      <a:lnTo>
                        <a:pt x="2" y="8"/>
                      </a:lnTo>
                      <a:lnTo>
                        <a:pt x="2" y="8"/>
                      </a:lnTo>
                      <a:lnTo>
                        <a:pt x="3" y="7"/>
                      </a:lnTo>
                      <a:lnTo>
                        <a:pt x="3" y="7"/>
                      </a:lnTo>
                      <a:lnTo>
                        <a:pt x="3" y="6"/>
                      </a:lnTo>
                      <a:lnTo>
                        <a:pt x="3" y="6"/>
                      </a:lnTo>
                      <a:lnTo>
                        <a:pt x="3" y="5"/>
                      </a:lnTo>
                      <a:lnTo>
                        <a:pt x="3" y="5"/>
                      </a:lnTo>
                      <a:lnTo>
                        <a:pt x="3" y="4"/>
                      </a:lnTo>
                      <a:lnTo>
                        <a:pt x="3" y="4"/>
                      </a:lnTo>
                      <a:lnTo>
                        <a:pt x="3" y="4"/>
                      </a:lnTo>
                      <a:lnTo>
                        <a:pt x="3" y="3"/>
                      </a:lnTo>
                      <a:lnTo>
                        <a:pt x="3" y="3"/>
                      </a:lnTo>
                      <a:lnTo>
                        <a:pt x="2" y="2"/>
                      </a:lnTo>
                      <a:lnTo>
                        <a:pt x="2" y="3"/>
                      </a:lnTo>
                      <a:lnTo>
                        <a:pt x="2" y="3"/>
                      </a:lnTo>
                      <a:lnTo>
                        <a:pt x="3" y="3"/>
                      </a:lnTo>
                      <a:lnTo>
                        <a:pt x="3" y="3"/>
                      </a:lnTo>
                      <a:lnTo>
                        <a:pt x="3" y="2"/>
                      </a:lnTo>
                      <a:lnTo>
                        <a:pt x="3" y="2"/>
                      </a:lnTo>
                      <a:lnTo>
                        <a:pt x="4" y="2"/>
                      </a:lnTo>
                      <a:lnTo>
                        <a:pt x="4" y="2"/>
                      </a:lnTo>
                      <a:lnTo>
                        <a:pt x="5" y="2"/>
                      </a:lnTo>
                      <a:lnTo>
                        <a:pt x="5" y="2"/>
                      </a:lnTo>
                      <a:lnTo>
                        <a:pt x="6" y="3"/>
                      </a:lnTo>
                      <a:lnTo>
                        <a:pt x="6" y="3"/>
                      </a:lnTo>
                      <a:lnTo>
                        <a:pt x="6" y="2"/>
                      </a:lnTo>
                      <a:lnTo>
                        <a:pt x="6" y="2"/>
                      </a:lnTo>
                      <a:lnTo>
                        <a:pt x="6" y="1"/>
                      </a:lnTo>
                      <a:lnTo>
                        <a:pt x="6" y="1"/>
                      </a:lnTo>
                      <a:lnTo>
                        <a:pt x="5" y="1"/>
                      </a:lnTo>
                      <a:lnTo>
                        <a:pt x="5" y="0"/>
                      </a:lnTo>
                      <a:lnTo>
                        <a:pt x="4" y="0"/>
                      </a:lnTo>
                      <a:lnTo>
                        <a:pt x="4" y="0"/>
                      </a:lnTo>
                      <a:lnTo>
                        <a:pt x="4" y="0"/>
                      </a:lnTo>
                      <a:lnTo>
                        <a:pt x="3" y="1"/>
                      </a:lnTo>
                      <a:lnTo>
                        <a:pt x="3" y="1"/>
                      </a:lnTo>
                      <a:lnTo>
                        <a:pt x="2" y="2"/>
                      </a:lnTo>
                      <a:lnTo>
                        <a:pt x="2" y="2"/>
                      </a:lnTo>
                      <a:lnTo>
                        <a:pt x="2" y="2"/>
                      </a:lnTo>
                      <a:lnTo>
                        <a:pt x="2" y="4"/>
                      </a:lnTo>
                      <a:lnTo>
                        <a:pt x="3" y="5"/>
                      </a:lnTo>
                      <a:lnTo>
                        <a:pt x="3" y="5"/>
                      </a:lnTo>
                      <a:lnTo>
                        <a:pt x="3" y="5"/>
                      </a:lnTo>
                      <a:lnTo>
                        <a:pt x="3" y="5"/>
                      </a:lnTo>
                      <a:lnTo>
                        <a:pt x="3" y="5"/>
                      </a:lnTo>
                      <a:lnTo>
                        <a:pt x="3" y="5"/>
                      </a:lnTo>
                      <a:lnTo>
                        <a:pt x="2" y="6"/>
                      </a:lnTo>
                      <a:lnTo>
                        <a:pt x="2" y="6"/>
                      </a:lnTo>
                      <a:lnTo>
                        <a:pt x="2" y="6"/>
                      </a:lnTo>
                      <a:lnTo>
                        <a:pt x="2" y="6"/>
                      </a:lnTo>
                      <a:lnTo>
                        <a:pt x="1" y="6"/>
                      </a:lnTo>
                      <a:lnTo>
                        <a:pt x="0" y="6"/>
                      </a:lnTo>
                      <a:lnTo>
                        <a:pt x="0" y="6"/>
                      </a:lnTo>
                      <a:lnTo>
                        <a:pt x="0" y="7"/>
                      </a:lnTo>
                      <a:lnTo>
                        <a:pt x="0" y="8"/>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19" name="Freeform 1355">
                  <a:extLst>
                    <a:ext uri="{FF2B5EF4-FFF2-40B4-BE49-F238E27FC236}">
                      <a16:creationId xmlns:a16="http://schemas.microsoft.com/office/drawing/2014/main" id="{E1AF33D9-CE59-4ECF-87D8-AD392E2E2F2C}"/>
                    </a:ext>
                  </a:extLst>
                </p:cNvPr>
                <p:cNvSpPr>
                  <a:spLocks/>
                </p:cNvSpPr>
                <p:nvPr/>
              </p:nvSpPr>
              <p:spPr bwMode="auto">
                <a:xfrm>
                  <a:off x="3185" y="1447"/>
                  <a:ext cx="6" cy="8"/>
                </a:xfrm>
                <a:custGeom>
                  <a:avLst/>
                  <a:gdLst>
                    <a:gd name="T0" fmla="*/ 0 w 6"/>
                    <a:gd name="T1" fmla="*/ 8 h 8"/>
                    <a:gd name="T2" fmla="*/ 0 w 6"/>
                    <a:gd name="T3" fmla="*/ 8 h 8"/>
                    <a:gd name="T4" fmla="*/ 1 w 6"/>
                    <a:gd name="T5" fmla="*/ 8 h 8"/>
                    <a:gd name="T6" fmla="*/ 2 w 6"/>
                    <a:gd name="T7" fmla="*/ 8 h 8"/>
                    <a:gd name="T8" fmla="*/ 2 w 6"/>
                    <a:gd name="T9" fmla="*/ 8 h 8"/>
                    <a:gd name="T10" fmla="*/ 3 w 6"/>
                    <a:gd name="T11" fmla="*/ 7 h 8"/>
                    <a:gd name="T12" fmla="*/ 3 w 6"/>
                    <a:gd name="T13" fmla="*/ 7 h 8"/>
                    <a:gd name="T14" fmla="*/ 3 w 6"/>
                    <a:gd name="T15" fmla="*/ 6 h 8"/>
                    <a:gd name="T16" fmla="*/ 3 w 6"/>
                    <a:gd name="T17" fmla="*/ 6 h 8"/>
                    <a:gd name="T18" fmla="*/ 3 w 6"/>
                    <a:gd name="T19" fmla="*/ 5 h 8"/>
                    <a:gd name="T20" fmla="*/ 3 w 6"/>
                    <a:gd name="T21" fmla="*/ 5 h 8"/>
                    <a:gd name="T22" fmla="*/ 3 w 6"/>
                    <a:gd name="T23" fmla="*/ 4 h 8"/>
                    <a:gd name="T24" fmla="*/ 3 w 6"/>
                    <a:gd name="T25" fmla="*/ 4 h 8"/>
                    <a:gd name="T26" fmla="*/ 3 w 6"/>
                    <a:gd name="T27" fmla="*/ 4 h 8"/>
                    <a:gd name="T28" fmla="*/ 3 w 6"/>
                    <a:gd name="T29" fmla="*/ 3 h 8"/>
                    <a:gd name="T30" fmla="*/ 3 w 6"/>
                    <a:gd name="T31" fmla="*/ 3 h 8"/>
                    <a:gd name="T32" fmla="*/ 2 w 6"/>
                    <a:gd name="T33" fmla="*/ 2 h 8"/>
                    <a:gd name="T34" fmla="*/ 2 w 6"/>
                    <a:gd name="T35" fmla="*/ 3 h 8"/>
                    <a:gd name="T36" fmla="*/ 2 w 6"/>
                    <a:gd name="T37" fmla="*/ 3 h 8"/>
                    <a:gd name="T38" fmla="*/ 3 w 6"/>
                    <a:gd name="T39" fmla="*/ 3 h 8"/>
                    <a:gd name="T40" fmla="*/ 3 w 6"/>
                    <a:gd name="T41" fmla="*/ 3 h 8"/>
                    <a:gd name="T42" fmla="*/ 3 w 6"/>
                    <a:gd name="T43" fmla="*/ 2 h 8"/>
                    <a:gd name="T44" fmla="*/ 3 w 6"/>
                    <a:gd name="T45" fmla="*/ 2 h 8"/>
                    <a:gd name="T46" fmla="*/ 4 w 6"/>
                    <a:gd name="T47" fmla="*/ 2 h 8"/>
                    <a:gd name="T48" fmla="*/ 4 w 6"/>
                    <a:gd name="T49" fmla="*/ 2 h 8"/>
                    <a:gd name="T50" fmla="*/ 5 w 6"/>
                    <a:gd name="T51" fmla="*/ 2 h 8"/>
                    <a:gd name="T52" fmla="*/ 5 w 6"/>
                    <a:gd name="T53" fmla="*/ 2 h 8"/>
                    <a:gd name="T54" fmla="*/ 6 w 6"/>
                    <a:gd name="T55" fmla="*/ 3 h 8"/>
                    <a:gd name="T56" fmla="*/ 6 w 6"/>
                    <a:gd name="T57" fmla="*/ 3 h 8"/>
                    <a:gd name="T58" fmla="*/ 6 w 6"/>
                    <a:gd name="T59" fmla="*/ 2 h 8"/>
                    <a:gd name="T60" fmla="*/ 6 w 6"/>
                    <a:gd name="T61" fmla="*/ 2 h 8"/>
                    <a:gd name="T62" fmla="*/ 6 w 6"/>
                    <a:gd name="T63" fmla="*/ 1 h 8"/>
                    <a:gd name="T64" fmla="*/ 6 w 6"/>
                    <a:gd name="T65" fmla="*/ 1 h 8"/>
                    <a:gd name="T66" fmla="*/ 5 w 6"/>
                    <a:gd name="T67" fmla="*/ 1 h 8"/>
                    <a:gd name="T68" fmla="*/ 5 w 6"/>
                    <a:gd name="T69" fmla="*/ 0 h 8"/>
                    <a:gd name="T70" fmla="*/ 4 w 6"/>
                    <a:gd name="T71" fmla="*/ 0 h 8"/>
                    <a:gd name="T72" fmla="*/ 4 w 6"/>
                    <a:gd name="T73" fmla="*/ 0 h 8"/>
                    <a:gd name="T74" fmla="*/ 4 w 6"/>
                    <a:gd name="T75" fmla="*/ 0 h 8"/>
                    <a:gd name="T76" fmla="*/ 3 w 6"/>
                    <a:gd name="T77" fmla="*/ 1 h 8"/>
                    <a:gd name="T78" fmla="*/ 3 w 6"/>
                    <a:gd name="T79" fmla="*/ 1 h 8"/>
                    <a:gd name="T80" fmla="*/ 2 w 6"/>
                    <a:gd name="T81" fmla="*/ 2 h 8"/>
                    <a:gd name="T82" fmla="*/ 2 w 6"/>
                    <a:gd name="T83" fmla="*/ 2 h 8"/>
                    <a:gd name="T84" fmla="*/ 2 w 6"/>
                    <a:gd name="T85" fmla="*/ 2 h 8"/>
                    <a:gd name="T86" fmla="*/ 2 w 6"/>
                    <a:gd name="T87" fmla="*/ 4 h 8"/>
                    <a:gd name="T88" fmla="*/ 3 w 6"/>
                    <a:gd name="T89" fmla="*/ 5 h 8"/>
                    <a:gd name="T90" fmla="*/ 3 w 6"/>
                    <a:gd name="T91" fmla="*/ 5 h 8"/>
                    <a:gd name="T92" fmla="*/ 3 w 6"/>
                    <a:gd name="T93" fmla="*/ 5 h 8"/>
                    <a:gd name="T94" fmla="*/ 3 w 6"/>
                    <a:gd name="T95" fmla="*/ 5 h 8"/>
                    <a:gd name="T96" fmla="*/ 3 w 6"/>
                    <a:gd name="T97" fmla="*/ 5 h 8"/>
                    <a:gd name="T98" fmla="*/ 3 w 6"/>
                    <a:gd name="T99" fmla="*/ 5 h 8"/>
                    <a:gd name="T100" fmla="*/ 2 w 6"/>
                    <a:gd name="T101" fmla="*/ 6 h 8"/>
                    <a:gd name="T102" fmla="*/ 2 w 6"/>
                    <a:gd name="T103" fmla="*/ 6 h 8"/>
                    <a:gd name="T104" fmla="*/ 2 w 6"/>
                    <a:gd name="T105" fmla="*/ 6 h 8"/>
                    <a:gd name="T106" fmla="*/ 2 w 6"/>
                    <a:gd name="T107" fmla="*/ 6 h 8"/>
                    <a:gd name="T108" fmla="*/ 1 w 6"/>
                    <a:gd name="T109" fmla="*/ 6 h 8"/>
                    <a:gd name="T110" fmla="*/ 0 w 6"/>
                    <a:gd name="T111" fmla="*/ 6 h 8"/>
                    <a:gd name="T112" fmla="*/ 0 w 6"/>
                    <a:gd name="T113" fmla="*/ 6 h 8"/>
                    <a:gd name="T114" fmla="*/ 0 w 6"/>
                    <a:gd name="T115" fmla="*/ 7 h 8"/>
                    <a:gd name="T116" fmla="*/ 0 w 6"/>
                    <a:gd name="T1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 h="8">
                      <a:moveTo>
                        <a:pt x="0" y="8"/>
                      </a:moveTo>
                      <a:lnTo>
                        <a:pt x="0" y="8"/>
                      </a:lnTo>
                      <a:lnTo>
                        <a:pt x="1" y="8"/>
                      </a:lnTo>
                      <a:lnTo>
                        <a:pt x="2" y="8"/>
                      </a:lnTo>
                      <a:lnTo>
                        <a:pt x="2" y="8"/>
                      </a:lnTo>
                      <a:lnTo>
                        <a:pt x="3" y="7"/>
                      </a:lnTo>
                      <a:lnTo>
                        <a:pt x="3" y="7"/>
                      </a:lnTo>
                      <a:lnTo>
                        <a:pt x="3" y="6"/>
                      </a:lnTo>
                      <a:lnTo>
                        <a:pt x="3" y="6"/>
                      </a:lnTo>
                      <a:lnTo>
                        <a:pt x="3" y="5"/>
                      </a:lnTo>
                      <a:lnTo>
                        <a:pt x="3" y="5"/>
                      </a:lnTo>
                      <a:lnTo>
                        <a:pt x="3" y="4"/>
                      </a:lnTo>
                      <a:lnTo>
                        <a:pt x="3" y="4"/>
                      </a:lnTo>
                      <a:lnTo>
                        <a:pt x="3" y="4"/>
                      </a:lnTo>
                      <a:lnTo>
                        <a:pt x="3" y="3"/>
                      </a:lnTo>
                      <a:lnTo>
                        <a:pt x="3" y="3"/>
                      </a:lnTo>
                      <a:lnTo>
                        <a:pt x="2" y="2"/>
                      </a:lnTo>
                      <a:lnTo>
                        <a:pt x="2" y="3"/>
                      </a:lnTo>
                      <a:lnTo>
                        <a:pt x="2" y="3"/>
                      </a:lnTo>
                      <a:lnTo>
                        <a:pt x="3" y="3"/>
                      </a:lnTo>
                      <a:lnTo>
                        <a:pt x="3" y="3"/>
                      </a:lnTo>
                      <a:lnTo>
                        <a:pt x="3" y="2"/>
                      </a:lnTo>
                      <a:lnTo>
                        <a:pt x="3" y="2"/>
                      </a:lnTo>
                      <a:lnTo>
                        <a:pt x="4" y="2"/>
                      </a:lnTo>
                      <a:lnTo>
                        <a:pt x="4" y="2"/>
                      </a:lnTo>
                      <a:lnTo>
                        <a:pt x="5" y="2"/>
                      </a:lnTo>
                      <a:lnTo>
                        <a:pt x="5" y="2"/>
                      </a:lnTo>
                      <a:lnTo>
                        <a:pt x="6" y="3"/>
                      </a:lnTo>
                      <a:lnTo>
                        <a:pt x="6" y="3"/>
                      </a:lnTo>
                      <a:lnTo>
                        <a:pt x="6" y="2"/>
                      </a:lnTo>
                      <a:lnTo>
                        <a:pt x="6" y="2"/>
                      </a:lnTo>
                      <a:lnTo>
                        <a:pt x="6" y="1"/>
                      </a:lnTo>
                      <a:lnTo>
                        <a:pt x="6" y="1"/>
                      </a:lnTo>
                      <a:lnTo>
                        <a:pt x="5" y="1"/>
                      </a:lnTo>
                      <a:lnTo>
                        <a:pt x="5" y="0"/>
                      </a:lnTo>
                      <a:lnTo>
                        <a:pt x="4" y="0"/>
                      </a:lnTo>
                      <a:lnTo>
                        <a:pt x="4" y="0"/>
                      </a:lnTo>
                      <a:lnTo>
                        <a:pt x="4" y="0"/>
                      </a:lnTo>
                      <a:lnTo>
                        <a:pt x="3" y="1"/>
                      </a:lnTo>
                      <a:lnTo>
                        <a:pt x="3" y="1"/>
                      </a:lnTo>
                      <a:lnTo>
                        <a:pt x="2" y="2"/>
                      </a:lnTo>
                      <a:lnTo>
                        <a:pt x="2" y="2"/>
                      </a:lnTo>
                      <a:lnTo>
                        <a:pt x="2" y="2"/>
                      </a:lnTo>
                      <a:lnTo>
                        <a:pt x="2" y="4"/>
                      </a:lnTo>
                      <a:lnTo>
                        <a:pt x="3" y="5"/>
                      </a:lnTo>
                      <a:lnTo>
                        <a:pt x="3" y="5"/>
                      </a:lnTo>
                      <a:lnTo>
                        <a:pt x="3" y="5"/>
                      </a:lnTo>
                      <a:lnTo>
                        <a:pt x="3" y="5"/>
                      </a:lnTo>
                      <a:lnTo>
                        <a:pt x="3" y="5"/>
                      </a:lnTo>
                      <a:lnTo>
                        <a:pt x="3" y="5"/>
                      </a:lnTo>
                      <a:lnTo>
                        <a:pt x="2" y="6"/>
                      </a:lnTo>
                      <a:lnTo>
                        <a:pt x="2" y="6"/>
                      </a:lnTo>
                      <a:lnTo>
                        <a:pt x="2" y="6"/>
                      </a:lnTo>
                      <a:lnTo>
                        <a:pt x="2" y="6"/>
                      </a:lnTo>
                      <a:lnTo>
                        <a:pt x="1" y="6"/>
                      </a:lnTo>
                      <a:lnTo>
                        <a:pt x="0" y="6"/>
                      </a:lnTo>
                      <a:lnTo>
                        <a:pt x="0" y="6"/>
                      </a:lnTo>
                      <a:lnTo>
                        <a:pt x="0" y="7"/>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20" name="Freeform 1356">
                  <a:extLst>
                    <a:ext uri="{FF2B5EF4-FFF2-40B4-BE49-F238E27FC236}">
                      <a16:creationId xmlns:a16="http://schemas.microsoft.com/office/drawing/2014/main" id="{91FA3631-CA93-41FB-9E07-6F8AAB7FCBD5}"/>
                    </a:ext>
                  </a:extLst>
                </p:cNvPr>
                <p:cNvSpPr>
                  <a:spLocks/>
                </p:cNvSpPr>
                <p:nvPr/>
              </p:nvSpPr>
              <p:spPr bwMode="auto">
                <a:xfrm>
                  <a:off x="3165" y="1454"/>
                  <a:ext cx="31" cy="19"/>
                </a:xfrm>
                <a:custGeom>
                  <a:avLst/>
                  <a:gdLst>
                    <a:gd name="T0" fmla="*/ 1 w 31"/>
                    <a:gd name="T1" fmla="*/ 14 h 19"/>
                    <a:gd name="T2" fmla="*/ 3 w 31"/>
                    <a:gd name="T3" fmla="*/ 14 h 19"/>
                    <a:gd name="T4" fmla="*/ 6 w 31"/>
                    <a:gd name="T5" fmla="*/ 14 h 19"/>
                    <a:gd name="T6" fmla="*/ 4 w 31"/>
                    <a:gd name="T7" fmla="*/ 16 h 19"/>
                    <a:gd name="T8" fmla="*/ 4 w 31"/>
                    <a:gd name="T9" fmla="*/ 17 h 19"/>
                    <a:gd name="T10" fmla="*/ 3 w 31"/>
                    <a:gd name="T11" fmla="*/ 17 h 19"/>
                    <a:gd name="T12" fmla="*/ 6 w 31"/>
                    <a:gd name="T13" fmla="*/ 17 h 19"/>
                    <a:gd name="T14" fmla="*/ 7 w 31"/>
                    <a:gd name="T15" fmla="*/ 16 h 19"/>
                    <a:gd name="T16" fmla="*/ 8 w 31"/>
                    <a:gd name="T17" fmla="*/ 16 h 19"/>
                    <a:gd name="T18" fmla="*/ 9 w 31"/>
                    <a:gd name="T19" fmla="*/ 15 h 19"/>
                    <a:gd name="T20" fmla="*/ 11 w 31"/>
                    <a:gd name="T21" fmla="*/ 15 h 19"/>
                    <a:gd name="T22" fmla="*/ 13 w 31"/>
                    <a:gd name="T23" fmla="*/ 15 h 19"/>
                    <a:gd name="T24" fmla="*/ 15 w 31"/>
                    <a:gd name="T25" fmla="*/ 16 h 19"/>
                    <a:gd name="T26" fmla="*/ 16 w 31"/>
                    <a:gd name="T27" fmla="*/ 17 h 19"/>
                    <a:gd name="T28" fmla="*/ 17 w 31"/>
                    <a:gd name="T29" fmla="*/ 19 h 19"/>
                    <a:gd name="T30" fmla="*/ 16 w 31"/>
                    <a:gd name="T31" fmla="*/ 17 h 19"/>
                    <a:gd name="T32" fmla="*/ 16 w 31"/>
                    <a:gd name="T33" fmla="*/ 16 h 19"/>
                    <a:gd name="T34" fmla="*/ 20 w 31"/>
                    <a:gd name="T35" fmla="*/ 16 h 19"/>
                    <a:gd name="T36" fmla="*/ 23 w 31"/>
                    <a:gd name="T37" fmla="*/ 17 h 19"/>
                    <a:gd name="T38" fmla="*/ 25 w 31"/>
                    <a:gd name="T39" fmla="*/ 18 h 19"/>
                    <a:gd name="T40" fmla="*/ 26 w 31"/>
                    <a:gd name="T41" fmla="*/ 18 h 19"/>
                    <a:gd name="T42" fmla="*/ 25 w 31"/>
                    <a:gd name="T43" fmla="*/ 17 h 19"/>
                    <a:gd name="T44" fmla="*/ 24 w 31"/>
                    <a:gd name="T45" fmla="*/ 16 h 19"/>
                    <a:gd name="T46" fmla="*/ 25 w 31"/>
                    <a:gd name="T47" fmla="*/ 16 h 19"/>
                    <a:gd name="T48" fmla="*/ 28 w 31"/>
                    <a:gd name="T49" fmla="*/ 17 h 19"/>
                    <a:gd name="T50" fmla="*/ 31 w 31"/>
                    <a:gd name="T51" fmla="*/ 18 h 19"/>
                    <a:gd name="T52" fmla="*/ 30 w 31"/>
                    <a:gd name="T53" fmla="*/ 17 h 19"/>
                    <a:gd name="T54" fmla="*/ 26 w 31"/>
                    <a:gd name="T55" fmla="*/ 16 h 19"/>
                    <a:gd name="T56" fmla="*/ 26 w 31"/>
                    <a:gd name="T57" fmla="*/ 15 h 19"/>
                    <a:gd name="T58" fmla="*/ 27 w 31"/>
                    <a:gd name="T59" fmla="*/ 15 h 19"/>
                    <a:gd name="T60" fmla="*/ 29 w 31"/>
                    <a:gd name="T61" fmla="*/ 14 h 19"/>
                    <a:gd name="T62" fmla="*/ 31 w 31"/>
                    <a:gd name="T63" fmla="*/ 14 h 19"/>
                    <a:gd name="T64" fmla="*/ 30 w 31"/>
                    <a:gd name="T65" fmla="*/ 14 h 19"/>
                    <a:gd name="T66" fmla="*/ 26 w 31"/>
                    <a:gd name="T67" fmla="*/ 13 h 19"/>
                    <a:gd name="T68" fmla="*/ 24 w 31"/>
                    <a:gd name="T69" fmla="*/ 13 h 19"/>
                    <a:gd name="T70" fmla="*/ 22 w 31"/>
                    <a:gd name="T71" fmla="*/ 10 h 19"/>
                    <a:gd name="T72" fmla="*/ 21 w 31"/>
                    <a:gd name="T73" fmla="*/ 8 h 19"/>
                    <a:gd name="T74" fmla="*/ 20 w 31"/>
                    <a:gd name="T75" fmla="*/ 5 h 19"/>
                    <a:gd name="T76" fmla="*/ 20 w 31"/>
                    <a:gd name="T77" fmla="*/ 1 h 19"/>
                    <a:gd name="T78" fmla="*/ 19 w 31"/>
                    <a:gd name="T79" fmla="*/ 1 h 19"/>
                    <a:gd name="T80" fmla="*/ 18 w 31"/>
                    <a:gd name="T81" fmla="*/ 1 h 19"/>
                    <a:gd name="T82" fmla="*/ 16 w 31"/>
                    <a:gd name="T83" fmla="*/ 1 h 19"/>
                    <a:gd name="T84" fmla="*/ 14 w 31"/>
                    <a:gd name="T85" fmla="*/ 0 h 19"/>
                    <a:gd name="T86" fmla="*/ 13 w 31"/>
                    <a:gd name="T87" fmla="*/ 0 h 19"/>
                    <a:gd name="T88" fmla="*/ 13 w 31"/>
                    <a:gd name="T89" fmla="*/ 6 h 19"/>
                    <a:gd name="T90" fmla="*/ 11 w 31"/>
                    <a:gd name="T91" fmla="*/ 10 h 19"/>
                    <a:gd name="T92" fmla="*/ 10 w 31"/>
                    <a:gd name="T93" fmla="*/ 12 h 19"/>
                    <a:gd name="T94" fmla="*/ 7 w 31"/>
                    <a:gd name="T95" fmla="*/ 13 h 19"/>
                    <a:gd name="T96" fmla="*/ 0 w 31"/>
                    <a:gd name="T97"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 h="19">
                      <a:moveTo>
                        <a:pt x="0" y="15"/>
                      </a:moveTo>
                      <a:lnTo>
                        <a:pt x="0" y="15"/>
                      </a:lnTo>
                      <a:lnTo>
                        <a:pt x="1" y="14"/>
                      </a:lnTo>
                      <a:lnTo>
                        <a:pt x="2" y="14"/>
                      </a:lnTo>
                      <a:lnTo>
                        <a:pt x="3" y="14"/>
                      </a:lnTo>
                      <a:lnTo>
                        <a:pt x="3" y="14"/>
                      </a:lnTo>
                      <a:lnTo>
                        <a:pt x="4" y="14"/>
                      </a:lnTo>
                      <a:lnTo>
                        <a:pt x="6" y="14"/>
                      </a:lnTo>
                      <a:lnTo>
                        <a:pt x="6" y="14"/>
                      </a:lnTo>
                      <a:lnTo>
                        <a:pt x="5" y="15"/>
                      </a:lnTo>
                      <a:lnTo>
                        <a:pt x="5" y="15"/>
                      </a:lnTo>
                      <a:lnTo>
                        <a:pt x="4" y="16"/>
                      </a:lnTo>
                      <a:lnTo>
                        <a:pt x="4" y="16"/>
                      </a:lnTo>
                      <a:lnTo>
                        <a:pt x="4" y="16"/>
                      </a:lnTo>
                      <a:lnTo>
                        <a:pt x="4" y="17"/>
                      </a:lnTo>
                      <a:lnTo>
                        <a:pt x="4" y="17"/>
                      </a:lnTo>
                      <a:lnTo>
                        <a:pt x="3" y="17"/>
                      </a:lnTo>
                      <a:lnTo>
                        <a:pt x="3" y="17"/>
                      </a:lnTo>
                      <a:lnTo>
                        <a:pt x="4" y="17"/>
                      </a:lnTo>
                      <a:lnTo>
                        <a:pt x="5" y="17"/>
                      </a:lnTo>
                      <a:lnTo>
                        <a:pt x="6" y="17"/>
                      </a:lnTo>
                      <a:lnTo>
                        <a:pt x="7" y="17"/>
                      </a:lnTo>
                      <a:lnTo>
                        <a:pt x="7" y="17"/>
                      </a:lnTo>
                      <a:lnTo>
                        <a:pt x="7" y="16"/>
                      </a:lnTo>
                      <a:lnTo>
                        <a:pt x="7" y="16"/>
                      </a:lnTo>
                      <a:lnTo>
                        <a:pt x="7" y="16"/>
                      </a:lnTo>
                      <a:lnTo>
                        <a:pt x="8" y="16"/>
                      </a:lnTo>
                      <a:lnTo>
                        <a:pt x="8" y="15"/>
                      </a:lnTo>
                      <a:lnTo>
                        <a:pt x="8" y="15"/>
                      </a:lnTo>
                      <a:lnTo>
                        <a:pt x="9" y="15"/>
                      </a:lnTo>
                      <a:lnTo>
                        <a:pt x="10" y="15"/>
                      </a:lnTo>
                      <a:lnTo>
                        <a:pt x="10" y="15"/>
                      </a:lnTo>
                      <a:lnTo>
                        <a:pt x="11" y="15"/>
                      </a:lnTo>
                      <a:lnTo>
                        <a:pt x="13" y="15"/>
                      </a:lnTo>
                      <a:lnTo>
                        <a:pt x="13" y="15"/>
                      </a:lnTo>
                      <a:lnTo>
                        <a:pt x="13" y="15"/>
                      </a:lnTo>
                      <a:lnTo>
                        <a:pt x="14" y="15"/>
                      </a:lnTo>
                      <a:lnTo>
                        <a:pt x="14" y="15"/>
                      </a:lnTo>
                      <a:lnTo>
                        <a:pt x="15" y="16"/>
                      </a:lnTo>
                      <a:lnTo>
                        <a:pt x="15" y="16"/>
                      </a:lnTo>
                      <a:lnTo>
                        <a:pt x="15" y="16"/>
                      </a:lnTo>
                      <a:lnTo>
                        <a:pt x="16" y="17"/>
                      </a:lnTo>
                      <a:lnTo>
                        <a:pt x="16" y="17"/>
                      </a:lnTo>
                      <a:lnTo>
                        <a:pt x="16" y="18"/>
                      </a:lnTo>
                      <a:lnTo>
                        <a:pt x="17" y="19"/>
                      </a:lnTo>
                      <a:lnTo>
                        <a:pt x="17" y="19"/>
                      </a:lnTo>
                      <a:lnTo>
                        <a:pt x="17" y="18"/>
                      </a:lnTo>
                      <a:lnTo>
                        <a:pt x="16" y="17"/>
                      </a:lnTo>
                      <a:lnTo>
                        <a:pt x="16" y="17"/>
                      </a:lnTo>
                      <a:lnTo>
                        <a:pt x="16" y="16"/>
                      </a:lnTo>
                      <a:lnTo>
                        <a:pt x="16" y="16"/>
                      </a:lnTo>
                      <a:lnTo>
                        <a:pt x="18" y="16"/>
                      </a:lnTo>
                      <a:lnTo>
                        <a:pt x="19" y="16"/>
                      </a:lnTo>
                      <a:lnTo>
                        <a:pt x="20" y="16"/>
                      </a:lnTo>
                      <a:lnTo>
                        <a:pt x="22" y="17"/>
                      </a:lnTo>
                      <a:lnTo>
                        <a:pt x="22" y="17"/>
                      </a:lnTo>
                      <a:lnTo>
                        <a:pt x="23" y="17"/>
                      </a:lnTo>
                      <a:lnTo>
                        <a:pt x="24" y="18"/>
                      </a:lnTo>
                      <a:lnTo>
                        <a:pt x="24" y="18"/>
                      </a:lnTo>
                      <a:lnTo>
                        <a:pt x="25" y="18"/>
                      </a:lnTo>
                      <a:lnTo>
                        <a:pt x="25" y="18"/>
                      </a:lnTo>
                      <a:lnTo>
                        <a:pt x="26" y="18"/>
                      </a:lnTo>
                      <a:lnTo>
                        <a:pt x="26" y="18"/>
                      </a:lnTo>
                      <a:lnTo>
                        <a:pt x="25" y="18"/>
                      </a:lnTo>
                      <a:lnTo>
                        <a:pt x="25" y="17"/>
                      </a:lnTo>
                      <a:lnTo>
                        <a:pt x="25" y="17"/>
                      </a:lnTo>
                      <a:lnTo>
                        <a:pt x="24" y="17"/>
                      </a:lnTo>
                      <a:lnTo>
                        <a:pt x="24" y="17"/>
                      </a:lnTo>
                      <a:lnTo>
                        <a:pt x="24" y="16"/>
                      </a:lnTo>
                      <a:lnTo>
                        <a:pt x="24" y="16"/>
                      </a:lnTo>
                      <a:lnTo>
                        <a:pt x="24" y="16"/>
                      </a:lnTo>
                      <a:lnTo>
                        <a:pt x="25" y="16"/>
                      </a:lnTo>
                      <a:lnTo>
                        <a:pt x="26" y="16"/>
                      </a:lnTo>
                      <a:lnTo>
                        <a:pt x="28" y="17"/>
                      </a:lnTo>
                      <a:lnTo>
                        <a:pt x="28" y="17"/>
                      </a:lnTo>
                      <a:lnTo>
                        <a:pt x="30" y="17"/>
                      </a:lnTo>
                      <a:lnTo>
                        <a:pt x="30" y="17"/>
                      </a:lnTo>
                      <a:lnTo>
                        <a:pt x="31" y="18"/>
                      </a:lnTo>
                      <a:lnTo>
                        <a:pt x="31" y="18"/>
                      </a:lnTo>
                      <a:lnTo>
                        <a:pt x="30" y="17"/>
                      </a:lnTo>
                      <a:lnTo>
                        <a:pt x="30" y="17"/>
                      </a:lnTo>
                      <a:lnTo>
                        <a:pt x="28" y="16"/>
                      </a:lnTo>
                      <a:lnTo>
                        <a:pt x="28" y="16"/>
                      </a:lnTo>
                      <a:lnTo>
                        <a:pt x="26" y="16"/>
                      </a:lnTo>
                      <a:lnTo>
                        <a:pt x="26" y="16"/>
                      </a:lnTo>
                      <a:lnTo>
                        <a:pt x="26" y="15"/>
                      </a:lnTo>
                      <a:lnTo>
                        <a:pt x="26" y="15"/>
                      </a:lnTo>
                      <a:lnTo>
                        <a:pt x="26" y="15"/>
                      </a:lnTo>
                      <a:lnTo>
                        <a:pt x="27" y="15"/>
                      </a:lnTo>
                      <a:lnTo>
                        <a:pt x="27" y="15"/>
                      </a:lnTo>
                      <a:lnTo>
                        <a:pt x="27" y="15"/>
                      </a:lnTo>
                      <a:lnTo>
                        <a:pt x="28" y="14"/>
                      </a:lnTo>
                      <a:lnTo>
                        <a:pt x="29" y="14"/>
                      </a:lnTo>
                      <a:lnTo>
                        <a:pt x="29" y="14"/>
                      </a:lnTo>
                      <a:lnTo>
                        <a:pt x="30" y="14"/>
                      </a:lnTo>
                      <a:lnTo>
                        <a:pt x="31" y="14"/>
                      </a:lnTo>
                      <a:lnTo>
                        <a:pt x="31" y="14"/>
                      </a:lnTo>
                      <a:lnTo>
                        <a:pt x="30" y="14"/>
                      </a:lnTo>
                      <a:lnTo>
                        <a:pt x="30" y="14"/>
                      </a:lnTo>
                      <a:lnTo>
                        <a:pt x="28" y="14"/>
                      </a:lnTo>
                      <a:lnTo>
                        <a:pt x="26" y="14"/>
                      </a:lnTo>
                      <a:lnTo>
                        <a:pt x="26" y="13"/>
                      </a:lnTo>
                      <a:lnTo>
                        <a:pt x="25" y="13"/>
                      </a:lnTo>
                      <a:lnTo>
                        <a:pt x="25" y="13"/>
                      </a:lnTo>
                      <a:lnTo>
                        <a:pt x="24" y="13"/>
                      </a:lnTo>
                      <a:lnTo>
                        <a:pt x="24" y="13"/>
                      </a:lnTo>
                      <a:lnTo>
                        <a:pt x="23" y="11"/>
                      </a:lnTo>
                      <a:lnTo>
                        <a:pt x="22" y="10"/>
                      </a:lnTo>
                      <a:lnTo>
                        <a:pt x="21" y="9"/>
                      </a:lnTo>
                      <a:lnTo>
                        <a:pt x="21" y="9"/>
                      </a:lnTo>
                      <a:lnTo>
                        <a:pt x="21" y="8"/>
                      </a:lnTo>
                      <a:lnTo>
                        <a:pt x="20" y="7"/>
                      </a:lnTo>
                      <a:lnTo>
                        <a:pt x="20" y="5"/>
                      </a:lnTo>
                      <a:lnTo>
                        <a:pt x="20" y="5"/>
                      </a:lnTo>
                      <a:lnTo>
                        <a:pt x="20" y="3"/>
                      </a:lnTo>
                      <a:lnTo>
                        <a:pt x="20" y="2"/>
                      </a:lnTo>
                      <a:lnTo>
                        <a:pt x="20" y="1"/>
                      </a:lnTo>
                      <a:lnTo>
                        <a:pt x="20" y="1"/>
                      </a:lnTo>
                      <a:lnTo>
                        <a:pt x="20" y="1"/>
                      </a:lnTo>
                      <a:lnTo>
                        <a:pt x="19" y="1"/>
                      </a:lnTo>
                      <a:lnTo>
                        <a:pt x="19" y="1"/>
                      </a:lnTo>
                      <a:lnTo>
                        <a:pt x="19" y="1"/>
                      </a:lnTo>
                      <a:lnTo>
                        <a:pt x="18" y="1"/>
                      </a:lnTo>
                      <a:lnTo>
                        <a:pt x="17" y="1"/>
                      </a:lnTo>
                      <a:lnTo>
                        <a:pt x="16" y="1"/>
                      </a:lnTo>
                      <a:lnTo>
                        <a:pt x="16" y="1"/>
                      </a:lnTo>
                      <a:lnTo>
                        <a:pt x="15" y="0"/>
                      </a:lnTo>
                      <a:lnTo>
                        <a:pt x="14" y="0"/>
                      </a:lnTo>
                      <a:lnTo>
                        <a:pt x="14" y="0"/>
                      </a:lnTo>
                      <a:lnTo>
                        <a:pt x="14" y="0"/>
                      </a:lnTo>
                      <a:lnTo>
                        <a:pt x="14" y="0"/>
                      </a:lnTo>
                      <a:lnTo>
                        <a:pt x="13" y="0"/>
                      </a:lnTo>
                      <a:lnTo>
                        <a:pt x="13" y="0"/>
                      </a:lnTo>
                      <a:lnTo>
                        <a:pt x="13" y="3"/>
                      </a:lnTo>
                      <a:lnTo>
                        <a:pt x="13" y="6"/>
                      </a:lnTo>
                      <a:lnTo>
                        <a:pt x="13" y="7"/>
                      </a:lnTo>
                      <a:lnTo>
                        <a:pt x="12" y="9"/>
                      </a:lnTo>
                      <a:lnTo>
                        <a:pt x="11" y="10"/>
                      </a:lnTo>
                      <a:lnTo>
                        <a:pt x="10" y="11"/>
                      </a:lnTo>
                      <a:lnTo>
                        <a:pt x="10" y="11"/>
                      </a:lnTo>
                      <a:lnTo>
                        <a:pt x="10" y="12"/>
                      </a:lnTo>
                      <a:lnTo>
                        <a:pt x="9" y="12"/>
                      </a:lnTo>
                      <a:lnTo>
                        <a:pt x="8" y="13"/>
                      </a:lnTo>
                      <a:lnTo>
                        <a:pt x="7" y="13"/>
                      </a:lnTo>
                      <a:lnTo>
                        <a:pt x="5" y="13"/>
                      </a:lnTo>
                      <a:lnTo>
                        <a:pt x="3" y="13"/>
                      </a:lnTo>
                      <a:lnTo>
                        <a:pt x="0" y="15"/>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21" name="Freeform 1357">
                  <a:extLst>
                    <a:ext uri="{FF2B5EF4-FFF2-40B4-BE49-F238E27FC236}">
                      <a16:creationId xmlns:a16="http://schemas.microsoft.com/office/drawing/2014/main" id="{B3C1593A-11FD-43E0-9B67-B67060C05052}"/>
                    </a:ext>
                  </a:extLst>
                </p:cNvPr>
                <p:cNvSpPr>
                  <a:spLocks/>
                </p:cNvSpPr>
                <p:nvPr/>
              </p:nvSpPr>
              <p:spPr bwMode="auto">
                <a:xfrm>
                  <a:off x="3185" y="1390"/>
                  <a:ext cx="6" cy="6"/>
                </a:xfrm>
                <a:custGeom>
                  <a:avLst/>
                  <a:gdLst>
                    <a:gd name="T0" fmla="*/ 4 w 6"/>
                    <a:gd name="T1" fmla="*/ 1 h 6"/>
                    <a:gd name="T2" fmla="*/ 4 w 6"/>
                    <a:gd name="T3" fmla="*/ 1 h 6"/>
                    <a:gd name="T4" fmla="*/ 4 w 6"/>
                    <a:gd name="T5" fmla="*/ 1 h 6"/>
                    <a:gd name="T6" fmla="*/ 4 w 6"/>
                    <a:gd name="T7" fmla="*/ 1 h 6"/>
                    <a:gd name="T8" fmla="*/ 3 w 6"/>
                    <a:gd name="T9" fmla="*/ 0 h 6"/>
                    <a:gd name="T10" fmla="*/ 2 w 6"/>
                    <a:gd name="T11" fmla="*/ 1 h 6"/>
                    <a:gd name="T12" fmla="*/ 1 w 6"/>
                    <a:gd name="T13" fmla="*/ 2 h 6"/>
                    <a:gd name="T14" fmla="*/ 1 w 6"/>
                    <a:gd name="T15" fmla="*/ 2 h 6"/>
                    <a:gd name="T16" fmla="*/ 0 w 6"/>
                    <a:gd name="T17" fmla="*/ 3 h 6"/>
                    <a:gd name="T18" fmla="*/ 0 w 6"/>
                    <a:gd name="T19" fmla="*/ 4 h 6"/>
                    <a:gd name="T20" fmla="*/ 1 w 6"/>
                    <a:gd name="T21" fmla="*/ 4 h 6"/>
                    <a:gd name="T22" fmla="*/ 1 w 6"/>
                    <a:gd name="T23" fmla="*/ 5 h 6"/>
                    <a:gd name="T24" fmla="*/ 2 w 6"/>
                    <a:gd name="T25" fmla="*/ 5 h 6"/>
                    <a:gd name="T26" fmla="*/ 2 w 6"/>
                    <a:gd name="T27" fmla="*/ 5 h 6"/>
                    <a:gd name="T28" fmla="*/ 2 w 6"/>
                    <a:gd name="T29" fmla="*/ 6 h 6"/>
                    <a:gd name="T30" fmla="*/ 4 w 6"/>
                    <a:gd name="T31" fmla="*/ 6 h 6"/>
                    <a:gd name="T32" fmla="*/ 5 w 6"/>
                    <a:gd name="T33" fmla="*/ 6 h 6"/>
                    <a:gd name="T34" fmla="*/ 5 w 6"/>
                    <a:gd name="T35" fmla="*/ 6 h 6"/>
                    <a:gd name="T36" fmla="*/ 6 w 6"/>
                    <a:gd name="T37" fmla="*/ 5 h 6"/>
                    <a:gd name="T38" fmla="*/ 6 w 6"/>
                    <a:gd name="T39" fmla="*/ 5 h 6"/>
                    <a:gd name="T40" fmla="*/ 6 w 6"/>
                    <a:gd name="T41" fmla="*/ 4 h 6"/>
                    <a:gd name="T42" fmla="*/ 5 w 6"/>
                    <a:gd name="T43" fmla="*/ 3 h 6"/>
                    <a:gd name="T44" fmla="*/ 4 w 6"/>
                    <a:gd name="T4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6">
                      <a:moveTo>
                        <a:pt x="4" y="1"/>
                      </a:moveTo>
                      <a:lnTo>
                        <a:pt x="4" y="1"/>
                      </a:lnTo>
                      <a:lnTo>
                        <a:pt x="4" y="1"/>
                      </a:lnTo>
                      <a:lnTo>
                        <a:pt x="4" y="1"/>
                      </a:lnTo>
                      <a:lnTo>
                        <a:pt x="3" y="0"/>
                      </a:lnTo>
                      <a:lnTo>
                        <a:pt x="2" y="1"/>
                      </a:lnTo>
                      <a:lnTo>
                        <a:pt x="1" y="2"/>
                      </a:lnTo>
                      <a:lnTo>
                        <a:pt x="1" y="2"/>
                      </a:lnTo>
                      <a:lnTo>
                        <a:pt x="0" y="3"/>
                      </a:lnTo>
                      <a:lnTo>
                        <a:pt x="0" y="4"/>
                      </a:lnTo>
                      <a:lnTo>
                        <a:pt x="1" y="4"/>
                      </a:lnTo>
                      <a:lnTo>
                        <a:pt x="1" y="5"/>
                      </a:lnTo>
                      <a:lnTo>
                        <a:pt x="2" y="5"/>
                      </a:lnTo>
                      <a:lnTo>
                        <a:pt x="2" y="5"/>
                      </a:lnTo>
                      <a:lnTo>
                        <a:pt x="2" y="6"/>
                      </a:lnTo>
                      <a:lnTo>
                        <a:pt x="4" y="6"/>
                      </a:lnTo>
                      <a:lnTo>
                        <a:pt x="5" y="6"/>
                      </a:lnTo>
                      <a:lnTo>
                        <a:pt x="5" y="6"/>
                      </a:lnTo>
                      <a:lnTo>
                        <a:pt x="6" y="5"/>
                      </a:lnTo>
                      <a:lnTo>
                        <a:pt x="6" y="5"/>
                      </a:lnTo>
                      <a:lnTo>
                        <a:pt x="6" y="4"/>
                      </a:lnTo>
                      <a:lnTo>
                        <a:pt x="5" y="3"/>
                      </a:lnTo>
                      <a:lnTo>
                        <a:pt x="4"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22" name="Freeform 1358">
                  <a:extLst>
                    <a:ext uri="{FF2B5EF4-FFF2-40B4-BE49-F238E27FC236}">
                      <a16:creationId xmlns:a16="http://schemas.microsoft.com/office/drawing/2014/main" id="{7B0020B9-AABE-465D-9641-DBB6947DFECD}"/>
                    </a:ext>
                  </a:extLst>
                </p:cNvPr>
                <p:cNvSpPr>
                  <a:spLocks/>
                </p:cNvSpPr>
                <p:nvPr/>
              </p:nvSpPr>
              <p:spPr bwMode="auto">
                <a:xfrm>
                  <a:off x="3198" y="1396"/>
                  <a:ext cx="3" cy="2"/>
                </a:xfrm>
                <a:custGeom>
                  <a:avLst/>
                  <a:gdLst>
                    <a:gd name="T0" fmla="*/ 2 w 3"/>
                    <a:gd name="T1" fmla="*/ 0 h 2"/>
                    <a:gd name="T2" fmla="*/ 2 w 3"/>
                    <a:gd name="T3" fmla="*/ 0 h 2"/>
                    <a:gd name="T4" fmla="*/ 1 w 3"/>
                    <a:gd name="T5" fmla="*/ 0 h 2"/>
                    <a:gd name="T6" fmla="*/ 0 w 3"/>
                    <a:gd name="T7" fmla="*/ 0 h 2"/>
                    <a:gd name="T8" fmla="*/ 0 w 3"/>
                    <a:gd name="T9" fmla="*/ 0 h 2"/>
                    <a:gd name="T10" fmla="*/ 0 w 3"/>
                    <a:gd name="T11" fmla="*/ 0 h 2"/>
                    <a:gd name="T12" fmla="*/ 0 w 3"/>
                    <a:gd name="T13" fmla="*/ 1 h 2"/>
                    <a:gd name="T14" fmla="*/ 0 w 3"/>
                    <a:gd name="T15" fmla="*/ 1 h 2"/>
                    <a:gd name="T16" fmla="*/ 1 w 3"/>
                    <a:gd name="T17" fmla="*/ 2 h 2"/>
                    <a:gd name="T18" fmla="*/ 1 w 3"/>
                    <a:gd name="T19" fmla="*/ 2 h 2"/>
                    <a:gd name="T20" fmla="*/ 2 w 3"/>
                    <a:gd name="T21" fmla="*/ 2 h 2"/>
                    <a:gd name="T22" fmla="*/ 3 w 3"/>
                    <a:gd name="T23" fmla="*/ 2 h 2"/>
                    <a:gd name="T24" fmla="*/ 3 w 3"/>
                    <a:gd name="T25" fmla="*/ 2 h 2"/>
                    <a:gd name="T26" fmla="*/ 3 w 3"/>
                    <a:gd name="T27" fmla="*/ 1 h 2"/>
                    <a:gd name="T28" fmla="*/ 2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2" y="0"/>
                      </a:moveTo>
                      <a:lnTo>
                        <a:pt x="2" y="0"/>
                      </a:lnTo>
                      <a:lnTo>
                        <a:pt x="1" y="0"/>
                      </a:lnTo>
                      <a:lnTo>
                        <a:pt x="0" y="0"/>
                      </a:lnTo>
                      <a:lnTo>
                        <a:pt x="0" y="0"/>
                      </a:lnTo>
                      <a:lnTo>
                        <a:pt x="0" y="0"/>
                      </a:lnTo>
                      <a:lnTo>
                        <a:pt x="0" y="1"/>
                      </a:lnTo>
                      <a:lnTo>
                        <a:pt x="0" y="1"/>
                      </a:lnTo>
                      <a:lnTo>
                        <a:pt x="1" y="2"/>
                      </a:lnTo>
                      <a:lnTo>
                        <a:pt x="1" y="2"/>
                      </a:lnTo>
                      <a:lnTo>
                        <a:pt x="2" y="2"/>
                      </a:lnTo>
                      <a:lnTo>
                        <a:pt x="3" y="2"/>
                      </a:lnTo>
                      <a:lnTo>
                        <a:pt x="3" y="2"/>
                      </a:lnTo>
                      <a:lnTo>
                        <a:pt x="3" y="1"/>
                      </a:lnTo>
                      <a:lnTo>
                        <a:pt x="2"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23" name="Freeform 1359">
                  <a:extLst>
                    <a:ext uri="{FF2B5EF4-FFF2-40B4-BE49-F238E27FC236}">
                      <a16:creationId xmlns:a16="http://schemas.microsoft.com/office/drawing/2014/main" id="{31DAC718-B293-475E-A0C0-79FF738B104D}"/>
                    </a:ext>
                  </a:extLst>
                </p:cNvPr>
                <p:cNvSpPr>
                  <a:spLocks/>
                </p:cNvSpPr>
                <p:nvPr/>
              </p:nvSpPr>
              <p:spPr bwMode="auto">
                <a:xfrm>
                  <a:off x="3194" y="1391"/>
                  <a:ext cx="3" cy="3"/>
                </a:xfrm>
                <a:custGeom>
                  <a:avLst/>
                  <a:gdLst>
                    <a:gd name="T0" fmla="*/ 2 w 3"/>
                    <a:gd name="T1" fmla="*/ 1 h 3"/>
                    <a:gd name="T2" fmla="*/ 2 w 3"/>
                    <a:gd name="T3" fmla="*/ 1 h 3"/>
                    <a:gd name="T4" fmla="*/ 2 w 3"/>
                    <a:gd name="T5" fmla="*/ 0 h 3"/>
                    <a:gd name="T6" fmla="*/ 2 w 3"/>
                    <a:gd name="T7" fmla="*/ 0 h 3"/>
                    <a:gd name="T8" fmla="*/ 2 w 3"/>
                    <a:gd name="T9" fmla="*/ 0 h 3"/>
                    <a:gd name="T10" fmla="*/ 1 w 3"/>
                    <a:gd name="T11" fmla="*/ 1 h 3"/>
                    <a:gd name="T12" fmla="*/ 0 w 3"/>
                    <a:gd name="T13" fmla="*/ 1 h 3"/>
                    <a:gd name="T14" fmla="*/ 0 w 3"/>
                    <a:gd name="T15" fmla="*/ 2 h 3"/>
                    <a:gd name="T16" fmla="*/ 1 w 3"/>
                    <a:gd name="T17" fmla="*/ 2 h 3"/>
                    <a:gd name="T18" fmla="*/ 1 w 3"/>
                    <a:gd name="T19" fmla="*/ 3 h 3"/>
                    <a:gd name="T20" fmla="*/ 1 w 3"/>
                    <a:gd name="T21" fmla="*/ 3 h 3"/>
                    <a:gd name="T22" fmla="*/ 2 w 3"/>
                    <a:gd name="T23" fmla="*/ 3 h 3"/>
                    <a:gd name="T24" fmla="*/ 3 w 3"/>
                    <a:gd name="T25" fmla="*/ 3 h 3"/>
                    <a:gd name="T26" fmla="*/ 3 w 3"/>
                    <a:gd name="T27" fmla="*/ 3 h 3"/>
                    <a:gd name="T28" fmla="*/ 3 w 3"/>
                    <a:gd name="T29" fmla="*/ 2 h 3"/>
                    <a:gd name="T30" fmla="*/ 3 w 3"/>
                    <a:gd name="T31" fmla="*/ 1 h 3"/>
                    <a:gd name="T32" fmla="*/ 2 w 3"/>
                    <a:gd name="T3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3">
                      <a:moveTo>
                        <a:pt x="2" y="1"/>
                      </a:moveTo>
                      <a:lnTo>
                        <a:pt x="2" y="1"/>
                      </a:lnTo>
                      <a:lnTo>
                        <a:pt x="2" y="0"/>
                      </a:lnTo>
                      <a:lnTo>
                        <a:pt x="2" y="0"/>
                      </a:lnTo>
                      <a:lnTo>
                        <a:pt x="2" y="0"/>
                      </a:lnTo>
                      <a:lnTo>
                        <a:pt x="1" y="1"/>
                      </a:lnTo>
                      <a:lnTo>
                        <a:pt x="0" y="1"/>
                      </a:lnTo>
                      <a:lnTo>
                        <a:pt x="0" y="2"/>
                      </a:lnTo>
                      <a:lnTo>
                        <a:pt x="1" y="2"/>
                      </a:lnTo>
                      <a:lnTo>
                        <a:pt x="1" y="3"/>
                      </a:lnTo>
                      <a:lnTo>
                        <a:pt x="1" y="3"/>
                      </a:lnTo>
                      <a:lnTo>
                        <a:pt x="2" y="3"/>
                      </a:lnTo>
                      <a:lnTo>
                        <a:pt x="3" y="3"/>
                      </a:lnTo>
                      <a:lnTo>
                        <a:pt x="3" y="3"/>
                      </a:lnTo>
                      <a:lnTo>
                        <a:pt x="3" y="2"/>
                      </a:lnTo>
                      <a:lnTo>
                        <a:pt x="3" y="1"/>
                      </a:lnTo>
                      <a:lnTo>
                        <a:pt x="2"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24" name="Freeform 1360">
                  <a:extLst>
                    <a:ext uri="{FF2B5EF4-FFF2-40B4-BE49-F238E27FC236}">
                      <a16:creationId xmlns:a16="http://schemas.microsoft.com/office/drawing/2014/main" id="{29675120-4795-4405-A18D-08B59E1BB808}"/>
                    </a:ext>
                  </a:extLst>
                </p:cNvPr>
                <p:cNvSpPr>
                  <a:spLocks/>
                </p:cNvSpPr>
                <p:nvPr/>
              </p:nvSpPr>
              <p:spPr bwMode="auto">
                <a:xfrm>
                  <a:off x="3151" y="1413"/>
                  <a:ext cx="5" cy="5"/>
                </a:xfrm>
                <a:custGeom>
                  <a:avLst/>
                  <a:gdLst>
                    <a:gd name="T0" fmla="*/ 3 w 5"/>
                    <a:gd name="T1" fmla="*/ 0 h 5"/>
                    <a:gd name="T2" fmla="*/ 3 w 5"/>
                    <a:gd name="T3" fmla="*/ 0 h 5"/>
                    <a:gd name="T4" fmla="*/ 3 w 5"/>
                    <a:gd name="T5" fmla="*/ 0 h 5"/>
                    <a:gd name="T6" fmla="*/ 3 w 5"/>
                    <a:gd name="T7" fmla="*/ 0 h 5"/>
                    <a:gd name="T8" fmla="*/ 2 w 5"/>
                    <a:gd name="T9" fmla="*/ 0 h 5"/>
                    <a:gd name="T10" fmla="*/ 1 w 5"/>
                    <a:gd name="T11" fmla="*/ 0 h 5"/>
                    <a:gd name="T12" fmla="*/ 0 w 5"/>
                    <a:gd name="T13" fmla="*/ 1 h 5"/>
                    <a:gd name="T14" fmla="*/ 0 w 5"/>
                    <a:gd name="T15" fmla="*/ 2 h 5"/>
                    <a:gd name="T16" fmla="*/ 0 w 5"/>
                    <a:gd name="T17" fmla="*/ 3 h 5"/>
                    <a:gd name="T18" fmla="*/ 0 w 5"/>
                    <a:gd name="T19" fmla="*/ 3 h 5"/>
                    <a:gd name="T20" fmla="*/ 0 w 5"/>
                    <a:gd name="T21" fmla="*/ 4 h 5"/>
                    <a:gd name="T22" fmla="*/ 0 w 5"/>
                    <a:gd name="T23" fmla="*/ 4 h 5"/>
                    <a:gd name="T24" fmla="*/ 1 w 5"/>
                    <a:gd name="T25" fmla="*/ 4 h 5"/>
                    <a:gd name="T26" fmla="*/ 1 w 5"/>
                    <a:gd name="T27" fmla="*/ 4 h 5"/>
                    <a:gd name="T28" fmla="*/ 2 w 5"/>
                    <a:gd name="T29" fmla="*/ 5 h 5"/>
                    <a:gd name="T30" fmla="*/ 3 w 5"/>
                    <a:gd name="T31" fmla="*/ 5 h 5"/>
                    <a:gd name="T32" fmla="*/ 4 w 5"/>
                    <a:gd name="T33" fmla="*/ 5 h 5"/>
                    <a:gd name="T34" fmla="*/ 5 w 5"/>
                    <a:gd name="T35" fmla="*/ 5 h 5"/>
                    <a:gd name="T36" fmla="*/ 5 w 5"/>
                    <a:gd name="T37" fmla="*/ 5 h 5"/>
                    <a:gd name="T38" fmla="*/ 5 w 5"/>
                    <a:gd name="T39" fmla="*/ 4 h 5"/>
                    <a:gd name="T40" fmla="*/ 5 w 5"/>
                    <a:gd name="T41" fmla="*/ 3 h 5"/>
                    <a:gd name="T42" fmla="*/ 5 w 5"/>
                    <a:gd name="T43" fmla="*/ 3 h 5"/>
                    <a:gd name="T44" fmla="*/ 3 w 5"/>
                    <a:gd name="T4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5">
                      <a:moveTo>
                        <a:pt x="3" y="0"/>
                      </a:moveTo>
                      <a:lnTo>
                        <a:pt x="3" y="0"/>
                      </a:lnTo>
                      <a:lnTo>
                        <a:pt x="3" y="0"/>
                      </a:lnTo>
                      <a:lnTo>
                        <a:pt x="3" y="0"/>
                      </a:lnTo>
                      <a:lnTo>
                        <a:pt x="2" y="0"/>
                      </a:lnTo>
                      <a:lnTo>
                        <a:pt x="1" y="0"/>
                      </a:lnTo>
                      <a:lnTo>
                        <a:pt x="0" y="1"/>
                      </a:lnTo>
                      <a:lnTo>
                        <a:pt x="0" y="2"/>
                      </a:lnTo>
                      <a:lnTo>
                        <a:pt x="0" y="3"/>
                      </a:lnTo>
                      <a:lnTo>
                        <a:pt x="0" y="3"/>
                      </a:lnTo>
                      <a:lnTo>
                        <a:pt x="0" y="4"/>
                      </a:lnTo>
                      <a:lnTo>
                        <a:pt x="0" y="4"/>
                      </a:lnTo>
                      <a:lnTo>
                        <a:pt x="1" y="4"/>
                      </a:lnTo>
                      <a:lnTo>
                        <a:pt x="1" y="4"/>
                      </a:lnTo>
                      <a:lnTo>
                        <a:pt x="2" y="5"/>
                      </a:lnTo>
                      <a:lnTo>
                        <a:pt x="3" y="5"/>
                      </a:lnTo>
                      <a:lnTo>
                        <a:pt x="4" y="5"/>
                      </a:lnTo>
                      <a:lnTo>
                        <a:pt x="5" y="5"/>
                      </a:lnTo>
                      <a:lnTo>
                        <a:pt x="5" y="5"/>
                      </a:lnTo>
                      <a:lnTo>
                        <a:pt x="5" y="4"/>
                      </a:lnTo>
                      <a:lnTo>
                        <a:pt x="5" y="3"/>
                      </a:lnTo>
                      <a:lnTo>
                        <a:pt x="5" y="3"/>
                      </a:lnTo>
                      <a:lnTo>
                        <a:pt x="3"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25" name="Freeform 1361">
                  <a:extLst>
                    <a:ext uri="{FF2B5EF4-FFF2-40B4-BE49-F238E27FC236}">
                      <a16:creationId xmlns:a16="http://schemas.microsoft.com/office/drawing/2014/main" id="{093F17AA-A635-4874-A4C6-A8D085AFC15A}"/>
                    </a:ext>
                  </a:extLst>
                </p:cNvPr>
                <p:cNvSpPr>
                  <a:spLocks/>
                </p:cNvSpPr>
                <p:nvPr/>
              </p:nvSpPr>
              <p:spPr bwMode="auto">
                <a:xfrm>
                  <a:off x="3211" y="1408"/>
                  <a:ext cx="3" cy="2"/>
                </a:xfrm>
                <a:custGeom>
                  <a:avLst/>
                  <a:gdLst>
                    <a:gd name="T0" fmla="*/ 2 w 3"/>
                    <a:gd name="T1" fmla="*/ 0 h 2"/>
                    <a:gd name="T2" fmla="*/ 2 w 3"/>
                    <a:gd name="T3" fmla="*/ 0 h 2"/>
                    <a:gd name="T4" fmla="*/ 1 w 3"/>
                    <a:gd name="T5" fmla="*/ 0 h 2"/>
                    <a:gd name="T6" fmla="*/ 0 w 3"/>
                    <a:gd name="T7" fmla="*/ 0 h 2"/>
                    <a:gd name="T8" fmla="*/ 0 w 3"/>
                    <a:gd name="T9" fmla="*/ 0 h 2"/>
                    <a:gd name="T10" fmla="*/ 0 w 3"/>
                    <a:gd name="T11" fmla="*/ 0 h 2"/>
                    <a:gd name="T12" fmla="*/ 0 w 3"/>
                    <a:gd name="T13" fmla="*/ 1 h 2"/>
                    <a:gd name="T14" fmla="*/ 0 w 3"/>
                    <a:gd name="T15" fmla="*/ 1 h 2"/>
                    <a:gd name="T16" fmla="*/ 1 w 3"/>
                    <a:gd name="T17" fmla="*/ 2 h 2"/>
                    <a:gd name="T18" fmla="*/ 2 w 3"/>
                    <a:gd name="T19" fmla="*/ 2 h 2"/>
                    <a:gd name="T20" fmla="*/ 2 w 3"/>
                    <a:gd name="T21" fmla="*/ 2 h 2"/>
                    <a:gd name="T22" fmla="*/ 3 w 3"/>
                    <a:gd name="T23" fmla="*/ 2 h 2"/>
                    <a:gd name="T24" fmla="*/ 3 w 3"/>
                    <a:gd name="T25" fmla="*/ 2 h 2"/>
                    <a:gd name="T26" fmla="*/ 3 w 3"/>
                    <a:gd name="T27" fmla="*/ 1 h 2"/>
                    <a:gd name="T28" fmla="*/ 2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2" y="0"/>
                      </a:moveTo>
                      <a:lnTo>
                        <a:pt x="2" y="0"/>
                      </a:lnTo>
                      <a:lnTo>
                        <a:pt x="1" y="0"/>
                      </a:lnTo>
                      <a:lnTo>
                        <a:pt x="0" y="0"/>
                      </a:lnTo>
                      <a:lnTo>
                        <a:pt x="0" y="0"/>
                      </a:lnTo>
                      <a:lnTo>
                        <a:pt x="0" y="0"/>
                      </a:lnTo>
                      <a:lnTo>
                        <a:pt x="0" y="1"/>
                      </a:lnTo>
                      <a:lnTo>
                        <a:pt x="0" y="1"/>
                      </a:lnTo>
                      <a:lnTo>
                        <a:pt x="1" y="2"/>
                      </a:lnTo>
                      <a:lnTo>
                        <a:pt x="2" y="2"/>
                      </a:lnTo>
                      <a:lnTo>
                        <a:pt x="2" y="2"/>
                      </a:lnTo>
                      <a:lnTo>
                        <a:pt x="3" y="2"/>
                      </a:lnTo>
                      <a:lnTo>
                        <a:pt x="3" y="2"/>
                      </a:lnTo>
                      <a:lnTo>
                        <a:pt x="3" y="1"/>
                      </a:lnTo>
                      <a:lnTo>
                        <a:pt x="2"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26" name="Freeform 1362">
                  <a:extLst>
                    <a:ext uri="{FF2B5EF4-FFF2-40B4-BE49-F238E27FC236}">
                      <a16:creationId xmlns:a16="http://schemas.microsoft.com/office/drawing/2014/main" id="{1A8C52D8-CA52-4ACD-8CCF-11430C062455}"/>
                    </a:ext>
                  </a:extLst>
                </p:cNvPr>
                <p:cNvSpPr>
                  <a:spLocks/>
                </p:cNvSpPr>
                <p:nvPr/>
              </p:nvSpPr>
              <p:spPr bwMode="auto">
                <a:xfrm>
                  <a:off x="3207" y="1403"/>
                  <a:ext cx="3" cy="3"/>
                </a:xfrm>
                <a:custGeom>
                  <a:avLst/>
                  <a:gdLst>
                    <a:gd name="T0" fmla="*/ 2 w 3"/>
                    <a:gd name="T1" fmla="*/ 0 h 3"/>
                    <a:gd name="T2" fmla="*/ 2 w 3"/>
                    <a:gd name="T3" fmla="*/ 0 h 3"/>
                    <a:gd name="T4" fmla="*/ 2 w 3"/>
                    <a:gd name="T5" fmla="*/ 0 h 3"/>
                    <a:gd name="T6" fmla="*/ 2 w 3"/>
                    <a:gd name="T7" fmla="*/ 0 h 3"/>
                    <a:gd name="T8" fmla="*/ 2 w 3"/>
                    <a:gd name="T9" fmla="*/ 0 h 3"/>
                    <a:gd name="T10" fmla="*/ 1 w 3"/>
                    <a:gd name="T11" fmla="*/ 1 h 3"/>
                    <a:gd name="T12" fmla="*/ 1 w 3"/>
                    <a:gd name="T13" fmla="*/ 1 h 3"/>
                    <a:gd name="T14" fmla="*/ 0 w 3"/>
                    <a:gd name="T15" fmla="*/ 2 h 3"/>
                    <a:gd name="T16" fmla="*/ 1 w 3"/>
                    <a:gd name="T17" fmla="*/ 2 h 3"/>
                    <a:gd name="T18" fmla="*/ 1 w 3"/>
                    <a:gd name="T19" fmla="*/ 3 h 3"/>
                    <a:gd name="T20" fmla="*/ 1 w 3"/>
                    <a:gd name="T21" fmla="*/ 3 h 3"/>
                    <a:gd name="T22" fmla="*/ 2 w 3"/>
                    <a:gd name="T23" fmla="*/ 3 h 3"/>
                    <a:gd name="T24" fmla="*/ 3 w 3"/>
                    <a:gd name="T25" fmla="*/ 3 h 3"/>
                    <a:gd name="T26" fmla="*/ 3 w 3"/>
                    <a:gd name="T27" fmla="*/ 3 h 3"/>
                    <a:gd name="T28" fmla="*/ 3 w 3"/>
                    <a:gd name="T29" fmla="*/ 2 h 3"/>
                    <a:gd name="T30" fmla="*/ 3 w 3"/>
                    <a:gd name="T31" fmla="*/ 1 h 3"/>
                    <a:gd name="T32" fmla="*/ 2 w 3"/>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3">
                      <a:moveTo>
                        <a:pt x="2" y="0"/>
                      </a:moveTo>
                      <a:lnTo>
                        <a:pt x="2" y="0"/>
                      </a:lnTo>
                      <a:lnTo>
                        <a:pt x="2" y="0"/>
                      </a:lnTo>
                      <a:lnTo>
                        <a:pt x="2" y="0"/>
                      </a:lnTo>
                      <a:lnTo>
                        <a:pt x="2" y="0"/>
                      </a:lnTo>
                      <a:lnTo>
                        <a:pt x="1" y="1"/>
                      </a:lnTo>
                      <a:lnTo>
                        <a:pt x="1" y="1"/>
                      </a:lnTo>
                      <a:lnTo>
                        <a:pt x="0" y="2"/>
                      </a:lnTo>
                      <a:lnTo>
                        <a:pt x="1" y="2"/>
                      </a:lnTo>
                      <a:lnTo>
                        <a:pt x="1" y="3"/>
                      </a:lnTo>
                      <a:lnTo>
                        <a:pt x="1" y="3"/>
                      </a:lnTo>
                      <a:lnTo>
                        <a:pt x="2" y="3"/>
                      </a:lnTo>
                      <a:lnTo>
                        <a:pt x="3" y="3"/>
                      </a:lnTo>
                      <a:lnTo>
                        <a:pt x="3" y="3"/>
                      </a:lnTo>
                      <a:lnTo>
                        <a:pt x="3" y="2"/>
                      </a:lnTo>
                      <a:lnTo>
                        <a:pt x="3" y="1"/>
                      </a:lnTo>
                      <a:lnTo>
                        <a:pt x="2"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27" name="Freeform 1363">
                  <a:extLst>
                    <a:ext uri="{FF2B5EF4-FFF2-40B4-BE49-F238E27FC236}">
                      <a16:creationId xmlns:a16="http://schemas.microsoft.com/office/drawing/2014/main" id="{EF8C8551-892E-4F33-804C-C2D084C3D810}"/>
                    </a:ext>
                  </a:extLst>
                </p:cNvPr>
                <p:cNvSpPr>
                  <a:spLocks/>
                </p:cNvSpPr>
                <p:nvPr/>
              </p:nvSpPr>
              <p:spPr bwMode="auto">
                <a:xfrm>
                  <a:off x="3131" y="1375"/>
                  <a:ext cx="68" cy="68"/>
                </a:xfrm>
                <a:custGeom>
                  <a:avLst/>
                  <a:gdLst>
                    <a:gd name="T0" fmla="*/ 65 w 68"/>
                    <a:gd name="T1" fmla="*/ 8 h 68"/>
                    <a:gd name="T2" fmla="*/ 62 w 68"/>
                    <a:gd name="T3" fmla="*/ 2 h 68"/>
                    <a:gd name="T4" fmla="*/ 50 w 68"/>
                    <a:gd name="T5" fmla="*/ 3 h 68"/>
                    <a:gd name="T6" fmla="*/ 50 w 68"/>
                    <a:gd name="T7" fmla="*/ 9 h 68"/>
                    <a:gd name="T8" fmla="*/ 44 w 68"/>
                    <a:gd name="T9" fmla="*/ 9 h 68"/>
                    <a:gd name="T10" fmla="*/ 40 w 68"/>
                    <a:gd name="T11" fmla="*/ 7 h 68"/>
                    <a:gd name="T12" fmla="*/ 32 w 68"/>
                    <a:gd name="T13" fmla="*/ 7 h 68"/>
                    <a:gd name="T14" fmla="*/ 27 w 68"/>
                    <a:gd name="T15" fmla="*/ 12 h 68"/>
                    <a:gd name="T16" fmla="*/ 23 w 68"/>
                    <a:gd name="T17" fmla="*/ 11 h 68"/>
                    <a:gd name="T18" fmla="*/ 13 w 68"/>
                    <a:gd name="T19" fmla="*/ 16 h 68"/>
                    <a:gd name="T20" fmla="*/ 13 w 68"/>
                    <a:gd name="T21" fmla="*/ 22 h 68"/>
                    <a:gd name="T22" fmla="*/ 9 w 68"/>
                    <a:gd name="T23" fmla="*/ 24 h 68"/>
                    <a:gd name="T24" fmla="*/ 8 w 68"/>
                    <a:gd name="T25" fmla="*/ 28 h 68"/>
                    <a:gd name="T26" fmla="*/ 5 w 68"/>
                    <a:gd name="T27" fmla="*/ 30 h 68"/>
                    <a:gd name="T28" fmla="*/ 0 w 68"/>
                    <a:gd name="T29" fmla="*/ 37 h 68"/>
                    <a:gd name="T30" fmla="*/ 8 w 68"/>
                    <a:gd name="T31" fmla="*/ 42 h 68"/>
                    <a:gd name="T32" fmla="*/ 9 w 68"/>
                    <a:gd name="T33" fmla="*/ 45 h 68"/>
                    <a:gd name="T34" fmla="*/ 15 w 68"/>
                    <a:gd name="T35" fmla="*/ 47 h 68"/>
                    <a:gd name="T36" fmla="*/ 16 w 68"/>
                    <a:gd name="T37" fmla="*/ 50 h 68"/>
                    <a:gd name="T38" fmla="*/ 13 w 68"/>
                    <a:gd name="T39" fmla="*/ 53 h 68"/>
                    <a:gd name="T40" fmla="*/ 12 w 68"/>
                    <a:gd name="T41" fmla="*/ 59 h 68"/>
                    <a:gd name="T42" fmla="*/ 19 w 68"/>
                    <a:gd name="T43" fmla="*/ 61 h 68"/>
                    <a:gd name="T44" fmla="*/ 22 w 68"/>
                    <a:gd name="T45" fmla="*/ 61 h 68"/>
                    <a:gd name="T46" fmla="*/ 24 w 68"/>
                    <a:gd name="T47" fmla="*/ 63 h 68"/>
                    <a:gd name="T48" fmla="*/ 27 w 68"/>
                    <a:gd name="T49" fmla="*/ 66 h 68"/>
                    <a:gd name="T50" fmla="*/ 35 w 68"/>
                    <a:gd name="T51" fmla="*/ 68 h 68"/>
                    <a:gd name="T52" fmla="*/ 38 w 68"/>
                    <a:gd name="T53" fmla="*/ 63 h 68"/>
                    <a:gd name="T54" fmla="*/ 37 w 68"/>
                    <a:gd name="T55" fmla="*/ 66 h 68"/>
                    <a:gd name="T56" fmla="*/ 29 w 68"/>
                    <a:gd name="T57" fmla="*/ 67 h 68"/>
                    <a:gd name="T58" fmla="*/ 28 w 68"/>
                    <a:gd name="T59" fmla="*/ 63 h 68"/>
                    <a:gd name="T60" fmla="*/ 25 w 68"/>
                    <a:gd name="T61" fmla="*/ 63 h 68"/>
                    <a:gd name="T62" fmla="*/ 24 w 68"/>
                    <a:gd name="T63" fmla="*/ 61 h 68"/>
                    <a:gd name="T64" fmla="*/ 22 w 68"/>
                    <a:gd name="T65" fmla="*/ 60 h 68"/>
                    <a:gd name="T66" fmla="*/ 16 w 68"/>
                    <a:gd name="T67" fmla="*/ 60 h 68"/>
                    <a:gd name="T68" fmla="*/ 12 w 68"/>
                    <a:gd name="T69" fmla="*/ 54 h 68"/>
                    <a:gd name="T70" fmla="*/ 18 w 68"/>
                    <a:gd name="T71" fmla="*/ 51 h 68"/>
                    <a:gd name="T72" fmla="*/ 18 w 68"/>
                    <a:gd name="T73" fmla="*/ 51 h 68"/>
                    <a:gd name="T74" fmla="*/ 14 w 68"/>
                    <a:gd name="T75" fmla="*/ 49 h 68"/>
                    <a:gd name="T76" fmla="*/ 14 w 68"/>
                    <a:gd name="T77" fmla="*/ 47 h 68"/>
                    <a:gd name="T78" fmla="*/ 9 w 68"/>
                    <a:gd name="T79" fmla="*/ 44 h 68"/>
                    <a:gd name="T80" fmla="*/ 4 w 68"/>
                    <a:gd name="T81" fmla="*/ 41 h 68"/>
                    <a:gd name="T82" fmla="*/ 1 w 68"/>
                    <a:gd name="T83" fmla="*/ 35 h 68"/>
                    <a:gd name="T84" fmla="*/ 9 w 68"/>
                    <a:gd name="T85" fmla="*/ 30 h 68"/>
                    <a:gd name="T86" fmla="*/ 11 w 68"/>
                    <a:gd name="T87" fmla="*/ 30 h 68"/>
                    <a:gd name="T88" fmla="*/ 8 w 68"/>
                    <a:gd name="T89" fmla="*/ 26 h 68"/>
                    <a:gd name="T90" fmla="*/ 13 w 68"/>
                    <a:gd name="T91" fmla="*/ 24 h 68"/>
                    <a:gd name="T92" fmla="*/ 16 w 68"/>
                    <a:gd name="T93" fmla="*/ 22 h 68"/>
                    <a:gd name="T94" fmla="*/ 14 w 68"/>
                    <a:gd name="T95" fmla="*/ 17 h 68"/>
                    <a:gd name="T96" fmla="*/ 22 w 68"/>
                    <a:gd name="T97" fmla="*/ 12 h 68"/>
                    <a:gd name="T98" fmla="*/ 28 w 68"/>
                    <a:gd name="T99" fmla="*/ 14 h 68"/>
                    <a:gd name="T100" fmla="*/ 31 w 68"/>
                    <a:gd name="T101" fmla="*/ 9 h 68"/>
                    <a:gd name="T102" fmla="*/ 39 w 68"/>
                    <a:gd name="T103" fmla="*/ 8 h 68"/>
                    <a:gd name="T104" fmla="*/ 41 w 68"/>
                    <a:gd name="T105" fmla="*/ 8 h 68"/>
                    <a:gd name="T106" fmla="*/ 42 w 68"/>
                    <a:gd name="T107" fmla="*/ 8 h 68"/>
                    <a:gd name="T108" fmla="*/ 46 w 68"/>
                    <a:gd name="T109" fmla="*/ 8 h 68"/>
                    <a:gd name="T110" fmla="*/ 51 w 68"/>
                    <a:gd name="T111" fmla="*/ 10 h 68"/>
                    <a:gd name="T112" fmla="*/ 50 w 68"/>
                    <a:gd name="T113" fmla="*/ 4 h 68"/>
                    <a:gd name="T114" fmla="*/ 60 w 68"/>
                    <a:gd name="T115" fmla="*/ 1 h 68"/>
                    <a:gd name="T116" fmla="*/ 63 w 68"/>
                    <a:gd name="T117" fmla="*/ 7 h 68"/>
                    <a:gd name="T118" fmla="*/ 63 w 68"/>
                    <a:gd name="T119" fmla="*/ 9 h 68"/>
                    <a:gd name="T120" fmla="*/ 67 w 68"/>
                    <a:gd name="T121"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 h="68">
                      <a:moveTo>
                        <a:pt x="68" y="12"/>
                      </a:moveTo>
                      <a:lnTo>
                        <a:pt x="68" y="12"/>
                      </a:lnTo>
                      <a:lnTo>
                        <a:pt x="68" y="11"/>
                      </a:lnTo>
                      <a:lnTo>
                        <a:pt x="68" y="10"/>
                      </a:lnTo>
                      <a:lnTo>
                        <a:pt x="68" y="10"/>
                      </a:lnTo>
                      <a:lnTo>
                        <a:pt x="67" y="10"/>
                      </a:lnTo>
                      <a:lnTo>
                        <a:pt x="66" y="9"/>
                      </a:lnTo>
                      <a:lnTo>
                        <a:pt x="66" y="9"/>
                      </a:lnTo>
                      <a:lnTo>
                        <a:pt x="65" y="8"/>
                      </a:lnTo>
                      <a:lnTo>
                        <a:pt x="64" y="8"/>
                      </a:lnTo>
                      <a:lnTo>
                        <a:pt x="64" y="8"/>
                      </a:lnTo>
                      <a:lnTo>
                        <a:pt x="64" y="8"/>
                      </a:lnTo>
                      <a:lnTo>
                        <a:pt x="64" y="7"/>
                      </a:lnTo>
                      <a:lnTo>
                        <a:pt x="64" y="6"/>
                      </a:lnTo>
                      <a:lnTo>
                        <a:pt x="64" y="5"/>
                      </a:lnTo>
                      <a:lnTo>
                        <a:pt x="64" y="3"/>
                      </a:lnTo>
                      <a:lnTo>
                        <a:pt x="64" y="3"/>
                      </a:lnTo>
                      <a:lnTo>
                        <a:pt x="62" y="2"/>
                      </a:lnTo>
                      <a:lnTo>
                        <a:pt x="61" y="1"/>
                      </a:lnTo>
                      <a:lnTo>
                        <a:pt x="59" y="1"/>
                      </a:lnTo>
                      <a:lnTo>
                        <a:pt x="58" y="0"/>
                      </a:lnTo>
                      <a:lnTo>
                        <a:pt x="58" y="0"/>
                      </a:lnTo>
                      <a:lnTo>
                        <a:pt x="56" y="1"/>
                      </a:lnTo>
                      <a:lnTo>
                        <a:pt x="55" y="1"/>
                      </a:lnTo>
                      <a:lnTo>
                        <a:pt x="53" y="1"/>
                      </a:lnTo>
                      <a:lnTo>
                        <a:pt x="52" y="2"/>
                      </a:lnTo>
                      <a:lnTo>
                        <a:pt x="50" y="3"/>
                      </a:lnTo>
                      <a:lnTo>
                        <a:pt x="50" y="3"/>
                      </a:lnTo>
                      <a:lnTo>
                        <a:pt x="50" y="4"/>
                      </a:lnTo>
                      <a:lnTo>
                        <a:pt x="49" y="5"/>
                      </a:lnTo>
                      <a:lnTo>
                        <a:pt x="49" y="6"/>
                      </a:lnTo>
                      <a:lnTo>
                        <a:pt x="49" y="7"/>
                      </a:lnTo>
                      <a:lnTo>
                        <a:pt x="49" y="7"/>
                      </a:lnTo>
                      <a:lnTo>
                        <a:pt x="50" y="8"/>
                      </a:lnTo>
                      <a:lnTo>
                        <a:pt x="50" y="9"/>
                      </a:lnTo>
                      <a:lnTo>
                        <a:pt x="50" y="9"/>
                      </a:lnTo>
                      <a:lnTo>
                        <a:pt x="49" y="9"/>
                      </a:lnTo>
                      <a:lnTo>
                        <a:pt x="49" y="9"/>
                      </a:lnTo>
                      <a:lnTo>
                        <a:pt x="49" y="8"/>
                      </a:lnTo>
                      <a:lnTo>
                        <a:pt x="48" y="8"/>
                      </a:lnTo>
                      <a:lnTo>
                        <a:pt x="48" y="8"/>
                      </a:lnTo>
                      <a:lnTo>
                        <a:pt x="47" y="8"/>
                      </a:lnTo>
                      <a:lnTo>
                        <a:pt x="46" y="8"/>
                      </a:lnTo>
                      <a:lnTo>
                        <a:pt x="44" y="9"/>
                      </a:lnTo>
                      <a:lnTo>
                        <a:pt x="44" y="9"/>
                      </a:lnTo>
                      <a:lnTo>
                        <a:pt x="44" y="8"/>
                      </a:lnTo>
                      <a:lnTo>
                        <a:pt x="43" y="8"/>
                      </a:lnTo>
                      <a:lnTo>
                        <a:pt x="43" y="8"/>
                      </a:lnTo>
                      <a:lnTo>
                        <a:pt x="43" y="8"/>
                      </a:lnTo>
                      <a:lnTo>
                        <a:pt x="41" y="7"/>
                      </a:lnTo>
                      <a:lnTo>
                        <a:pt x="41" y="7"/>
                      </a:lnTo>
                      <a:lnTo>
                        <a:pt x="41" y="7"/>
                      </a:lnTo>
                      <a:lnTo>
                        <a:pt x="41" y="7"/>
                      </a:lnTo>
                      <a:lnTo>
                        <a:pt x="40" y="7"/>
                      </a:lnTo>
                      <a:lnTo>
                        <a:pt x="40" y="8"/>
                      </a:lnTo>
                      <a:lnTo>
                        <a:pt x="40" y="8"/>
                      </a:lnTo>
                      <a:lnTo>
                        <a:pt x="39" y="7"/>
                      </a:lnTo>
                      <a:lnTo>
                        <a:pt x="38" y="7"/>
                      </a:lnTo>
                      <a:lnTo>
                        <a:pt x="38" y="7"/>
                      </a:lnTo>
                      <a:lnTo>
                        <a:pt x="37" y="7"/>
                      </a:lnTo>
                      <a:lnTo>
                        <a:pt x="35" y="7"/>
                      </a:lnTo>
                      <a:lnTo>
                        <a:pt x="34" y="7"/>
                      </a:lnTo>
                      <a:lnTo>
                        <a:pt x="32" y="7"/>
                      </a:lnTo>
                      <a:lnTo>
                        <a:pt x="32" y="7"/>
                      </a:lnTo>
                      <a:lnTo>
                        <a:pt x="31" y="8"/>
                      </a:lnTo>
                      <a:lnTo>
                        <a:pt x="30" y="8"/>
                      </a:lnTo>
                      <a:lnTo>
                        <a:pt x="29" y="9"/>
                      </a:lnTo>
                      <a:lnTo>
                        <a:pt x="29" y="10"/>
                      </a:lnTo>
                      <a:lnTo>
                        <a:pt x="29" y="10"/>
                      </a:lnTo>
                      <a:lnTo>
                        <a:pt x="28" y="11"/>
                      </a:lnTo>
                      <a:lnTo>
                        <a:pt x="27" y="11"/>
                      </a:lnTo>
                      <a:lnTo>
                        <a:pt x="27" y="12"/>
                      </a:lnTo>
                      <a:lnTo>
                        <a:pt x="27" y="13"/>
                      </a:lnTo>
                      <a:lnTo>
                        <a:pt x="27" y="13"/>
                      </a:lnTo>
                      <a:lnTo>
                        <a:pt x="27" y="13"/>
                      </a:lnTo>
                      <a:lnTo>
                        <a:pt x="27" y="13"/>
                      </a:lnTo>
                      <a:lnTo>
                        <a:pt x="26" y="13"/>
                      </a:lnTo>
                      <a:lnTo>
                        <a:pt x="26" y="13"/>
                      </a:lnTo>
                      <a:lnTo>
                        <a:pt x="24" y="12"/>
                      </a:lnTo>
                      <a:lnTo>
                        <a:pt x="23" y="11"/>
                      </a:lnTo>
                      <a:lnTo>
                        <a:pt x="23" y="11"/>
                      </a:lnTo>
                      <a:lnTo>
                        <a:pt x="21" y="11"/>
                      </a:lnTo>
                      <a:lnTo>
                        <a:pt x="19" y="11"/>
                      </a:lnTo>
                      <a:lnTo>
                        <a:pt x="18" y="12"/>
                      </a:lnTo>
                      <a:lnTo>
                        <a:pt x="16" y="12"/>
                      </a:lnTo>
                      <a:lnTo>
                        <a:pt x="16" y="12"/>
                      </a:lnTo>
                      <a:lnTo>
                        <a:pt x="15" y="13"/>
                      </a:lnTo>
                      <a:lnTo>
                        <a:pt x="14" y="14"/>
                      </a:lnTo>
                      <a:lnTo>
                        <a:pt x="14" y="15"/>
                      </a:lnTo>
                      <a:lnTo>
                        <a:pt x="13" y="16"/>
                      </a:lnTo>
                      <a:lnTo>
                        <a:pt x="13" y="16"/>
                      </a:lnTo>
                      <a:lnTo>
                        <a:pt x="14" y="18"/>
                      </a:lnTo>
                      <a:lnTo>
                        <a:pt x="14" y="19"/>
                      </a:lnTo>
                      <a:lnTo>
                        <a:pt x="15" y="20"/>
                      </a:lnTo>
                      <a:lnTo>
                        <a:pt x="16" y="21"/>
                      </a:lnTo>
                      <a:lnTo>
                        <a:pt x="16" y="21"/>
                      </a:lnTo>
                      <a:lnTo>
                        <a:pt x="14" y="21"/>
                      </a:lnTo>
                      <a:lnTo>
                        <a:pt x="13" y="22"/>
                      </a:lnTo>
                      <a:lnTo>
                        <a:pt x="13" y="22"/>
                      </a:lnTo>
                      <a:lnTo>
                        <a:pt x="13" y="22"/>
                      </a:lnTo>
                      <a:lnTo>
                        <a:pt x="12" y="22"/>
                      </a:lnTo>
                      <a:lnTo>
                        <a:pt x="12" y="22"/>
                      </a:lnTo>
                      <a:lnTo>
                        <a:pt x="12" y="23"/>
                      </a:lnTo>
                      <a:lnTo>
                        <a:pt x="12" y="23"/>
                      </a:lnTo>
                      <a:lnTo>
                        <a:pt x="12" y="23"/>
                      </a:lnTo>
                      <a:lnTo>
                        <a:pt x="12" y="23"/>
                      </a:lnTo>
                      <a:lnTo>
                        <a:pt x="11" y="23"/>
                      </a:lnTo>
                      <a:lnTo>
                        <a:pt x="9" y="24"/>
                      </a:lnTo>
                      <a:lnTo>
                        <a:pt x="9" y="24"/>
                      </a:lnTo>
                      <a:lnTo>
                        <a:pt x="8" y="25"/>
                      </a:lnTo>
                      <a:lnTo>
                        <a:pt x="8" y="25"/>
                      </a:lnTo>
                      <a:lnTo>
                        <a:pt x="7" y="26"/>
                      </a:lnTo>
                      <a:lnTo>
                        <a:pt x="7" y="26"/>
                      </a:lnTo>
                      <a:lnTo>
                        <a:pt x="7" y="27"/>
                      </a:lnTo>
                      <a:lnTo>
                        <a:pt x="7" y="27"/>
                      </a:lnTo>
                      <a:lnTo>
                        <a:pt x="7" y="28"/>
                      </a:lnTo>
                      <a:lnTo>
                        <a:pt x="8" y="28"/>
                      </a:lnTo>
                      <a:lnTo>
                        <a:pt x="8" y="28"/>
                      </a:lnTo>
                      <a:lnTo>
                        <a:pt x="8" y="29"/>
                      </a:lnTo>
                      <a:lnTo>
                        <a:pt x="10" y="30"/>
                      </a:lnTo>
                      <a:lnTo>
                        <a:pt x="10" y="30"/>
                      </a:lnTo>
                      <a:lnTo>
                        <a:pt x="8" y="30"/>
                      </a:lnTo>
                      <a:lnTo>
                        <a:pt x="8" y="30"/>
                      </a:lnTo>
                      <a:lnTo>
                        <a:pt x="7" y="30"/>
                      </a:lnTo>
                      <a:lnTo>
                        <a:pt x="7" y="30"/>
                      </a:lnTo>
                      <a:lnTo>
                        <a:pt x="5" y="30"/>
                      </a:lnTo>
                      <a:lnTo>
                        <a:pt x="5" y="30"/>
                      </a:lnTo>
                      <a:lnTo>
                        <a:pt x="4" y="31"/>
                      </a:lnTo>
                      <a:lnTo>
                        <a:pt x="2" y="32"/>
                      </a:lnTo>
                      <a:lnTo>
                        <a:pt x="2" y="33"/>
                      </a:lnTo>
                      <a:lnTo>
                        <a:pt x="1" y="34"/>
                      </a:lnTo>
                      <a:lnTo>
                        <a:pt x="1" y="34"/>
                      </a:lnTo>
                      <a:lnTo>
                        <a:pt x="0" y="35"/>
                      </a:lnTo>
                      <a:lnTo>
                        <a:pt x="0" y="36"/>
                      </a:lnTo>
                      <a:lnTo>
                        <a:pt x="0" y="37"/>
                      </a:lnTo>
                      <a:lnTo>
                        <a:pt x="0" y="38"/>
                      </a:lnTo>
                      <a:lnTo>
                        <a:pt x="0" y="38"/>
                      </a:lnTo>
                      <a:lnTo>
                        <a:pt x="1" y="40"/>
                      </a:lnTo>
                      <a:lnTo>
                        <a:pt x="2" y="41"/>
                      </a:lnTo>
                      <a:lnTo>
                        <a:pt x="4" y="41"/>
                      </a:lnTo>
                      <a:lnTo>
                        <a:pt x="5" y="42"/>
                      </a:lnTo>
                      <a:lnTo>
                        <a:pt x="5" y="42"/>
                      </a:lnTo>
                      <a:lnTo>
                        <a:pt x="7" y="42"/>
                      </a:lnTo>
                      <a:lnTo>
                        <a:pt x="8" y="42"/>
                      </a:lnTo>
                      <a:lnTo>
                        <a:pt x="8" y="42"/>
                      </a:lnTo>
                      <a:lnTo>
                        <a:pt x="9" y="43"/>
                      </a:lnTo>
                      <a:lnTo>
                        <a:pt x="9" y="43"/>
                      </a:lnTo>
                      <a:lnTo>
                        <a:pt x="9" y="43"/>
                      </a:lnTo>
                      <a:lnTo>
                        <a:pt x="9" y="43"/>
                      </a:lnTo>
                      <a:lnTo>
                        <a:pt x="9" y="44"/>
                      </a:lnTo>
                      <a:lnTo>
                        <a:pt x="9" y="44"/>
                      </a:lnTo>
                      <a:lnTo>
                        <a:pt x="9" y="44"/>
                      </a:lnTo>
                      <a:lnTo>
                        <a:pt x="9" y="45"/>
                      </a:lnTo>
                      <a:lnTo>
                        <a:pt x="10" y="45"/>
                      </a:lnTo>
                      <a:lnTo>
                        <a:pt x="11" y="46"/>
                      </a:lnTo>
                      <a:lnTo>
                        <a:pt x="11" y="46"/>
                      </a:lnTo>
                      <a:lnTo>
                        <a:pt x="12" y="46"/>
                      </a:lnTo>
                      <a:lnTo>
                        <a:pt x="14" y="47"/>
                      </a:lnTo>
                      <a:lnTo>
                        <a:pt x="14" y="47"/>
                      </a:lnTo>
                      <a:lnTo>
                        <a:pt x="14" y="47"/>
                      </a:lnTo>
                      <a:lnTo>
                        <a:pt x="15" y="47"/>
                      </a:lnTo>
                      <a:lnTo>
                        <a:pt x="15" y="47"/>
                      </a:lnTo>
                      <a:lnTo>
                        <a:pt x="14" y="48"/>
                      </a:lnTo>
                      <a:lnTo>
                        <a:pt x="14" y="48"/>
                      </a:lnTo>
                      <a:lnTo>
                        <a:pt x="14" y="48"/>
                      </a:lnTo>
                      <a:lnTo>
                        <a:pt x="14" y="49"/>
                      </a:lnTo>
                      <a:lnTo>
                        <a:pt x="14" y="49"/>
                      </a:lnTo>
                      <a:lnTo>
                        <a:pt x="14" y="49"/>
                      </a:lnTo>
                      <a:lnTo>
                        <a:pt x="14" y="50"/>
                      </a:lnTo>
                      <a:lnTo>
                        <a:pt x="15" y="50"/>
                      </a:lnTo>
                      <a:lnTo>
                        <a:pt x="16" y="50"/>
                      </a:lnTo>
                      <a:lnTo>
                        <a:pt x="16" y="50"/>
                      </a:lnTo>
                      <a:lnTo>
                        <a:pt x="18" y="51"/>
                      </a:lnTo>
                      <a:lnTo>
                        <a:pt x="18" y="51"/>
                      </a:lnTo>
                      <a:lnTo>
                        <a:pt x="17" y="51"/>
                      </a:lnTo>
                      <a:lnTo>
                        <a:pt x="16" y="52"/>
                      </a:lnTo>
                      <a:lnTo>
                        <a:pt x="14" y="52"/>
                      </a:lnTo>
                      <a:lnTo>
                        <a:pt x="14" y="52"/>
                      </a:lnTo>
                      <a:lnTo>
                        <a:pt x="13" y="53"/>
                      </a:lnTo>
                      <a:lnTo>
                        <a:pt x="13" y="53"/>
                      </a:lnTo>
                      <a:lnTo>
                        <a:pt x="12" y="54"/>
                      </a:lnTo>
                      <a:lnTo>
                        <a:pt x="11" y="55"/>
                      </a:lnTo>
                      <a:lnTo>
                        <a:pt x="11" y="55"/>
                      </a:lnTo>
                      <a:lnTo>
                        <a:pt x="11" y="55"/>
                      </a:lnTo>
                      <a:lnTo>
                        <a:pt x="11" y="56"/>
                      </a:lnTo>
                      <a:lnTo>
                        <a:pt x="11" y="57"/>
                      </a:lnTo>
                      <a:lnTo>
                        <a:pt x="11" y="58"/>
                      </a:lnTo>
                      <a:lnTo>
                        <a:pt x="11" y="58"/>
                      </a:lnTo>
                      <a:lnTo>
                        <a:pt x="12" y="59"/>
                      </a:lnTo>
                      <a:lnTo>
                        <a:pt x="13" y="59"/>
                      </a:lnTo>
                      <a:lnTo>
                        <a:pt x="14" y="60"/>
                      </a:lnTo>
                      <a:lnTo>
                        <a:pt x="15" y="60"/>
                      </a:lnTo>
                      <a:lnTo>
                        <a:pt x="15" y="60"/>
                      </a:lnTo>
                      <a:lnTo>
                        <a:pt x="16" y="61"/>
                      </a:lnTo>
                      <a:lnTo>
                        <a:pt x="17" y="61"/>
                      </a:lnTo>
                      <a:lnTo>
                        <a:pt x="18" y="61"/>
                      </a:lnTo>
                      <a:lnTo>
                        <a:pt x="19" y="61"/>
                      </a:lnTo>
                      <a:lnTo>
                        <a:pt x="19" y="61"/>
                      </a:lnTo>
                      <a:lnTo>
                        <a:pt x="20" y="60"/>
                      </a:lnTo>
                      <a:lnTo>
                        <a:pt x="20" y="60"/>
                      </a:lnTo>
                      <a:lnTo>
                        <a:pt x="21" y="60"/>
                      </a:lnTo>
                      <a:lnTo>
                        <a:pt x="21" y="60"/>
                      </a:lnTo>
                      <a:lnTo>
                        <a:pt x="21" y="60"/>
                      </a:lnTo>
                      <a:lnTo>
                        <a:pt x="21" y="60"/>
                      </a:lnTo>
                      <a:lnTo>
                        <a:pt x="21" y="60"/>
                      </a:lnTo>
                      <a:lnTo>
                        <a:pt x="21" y="61"/>
                      </a:lnTo>
                      <a:lnTo>
                        <a:pt x="22" y="61"/>
                      </a:lnTo>
                      <a:lnTo>
                        <a:pt x="22" y="61"/>
                      </a:lnTo>
                      <a:lnTo>
                        <a:pt x="22" y="61"/>
                      </a:lnTo>
                      <a:lnTo>
                        <a:pt x="23" y="62"/>
                      </a:lnTo>
                      <a:lnTo>
                        <a:pt x="23" y="62"/>
                      </a:lnTo>
                      <a:lnTo>
                        <a:pt x="24" y="62"/>
                      </a:lnTo>
                      <a:lnTo>
                        <a:pt x="24" y="62"/>
                      </a:lnTo>
                      <a:lnTo>
                        <a:pt x="24" y="63"/>
                      </a:lnTo>
                      <a:lnTo>
                        <a:pt x="24" y="63"/>
                      </a:lnTo>
                      <a:lnTo>
                        <a:pt x="24" y="63"/>
                      </a:lnTo>
                      <a:lnTo>
                        <a:pt x="24" y="63"/>
                      </a:lnTo>
                      <a:lnTo>
                        <a:pt x="25" y="64"/>
                      </a:lnTo>
                      <a:lnTo>
                        <a:pt x="25" y="64"/>
                      </a:lnTo>
                      <a:lnTo>
                        <a:pt x="26" y="64"/>
                      </a:lnTo>
                      <a:lnTo>
                        <a:pt x="27" y="64"/>
                      </a:lnTo>
                      <a:lnTo>
                        <a:pt x="27" y="64"/>
                      </a:lnTo>
                      <a:lnTo>
                        <a:pt x="27" y="64"/>
                      </a:lnTo>
                      <a:lnTo>
                        <a:pt x="27" y="65"/>
                      </a:lnTo>
                      <a:lnTo>
                        <a:pt x="27" y="66"/>
                      </a:lnTo>
                      <a:lnTo>
                        <a:pt x="27" y="66"/>
                      </a:lnTo>
                      <a:lnTo>
                        <a:pt x="27" y="66"/>
                      </a:lnTo>
                      <a:lnTo>
                        <a:pt x="28" y="67"/>
                      </a:lnTo>
                      <a:lnTo>
                        <a:pt x="30" y="68"/>
                      </a:lnTo>
                      <a:lnTo>
                        <a:pt x="31" y="68"/>
                      </a:lnTo>
                      <a:lnTo>
                        <a:pt x="32" y="68"/>
                      </a:lnTo>
                      <a:lnTo>
                        <a:pt x="32" y="68"/>
                      </a:lnTo>
                      <a:lnTo>
                        <a:pt x="34" y="68"/>
                      </a:lnTo>
                      <a:lnTo>
                        <a:pt x="35" y="68"/>
                      </a:lnTo>
                      <a:lnTo>
                        <a:pt x="36" y="67"/>
                      </a:lnTo>
                      <a:lnTo>
                        <a:pt x="37" y="66"/>
                      </a:lnTo>
                      <a:lnTo>
                        <a:pt x="37" y="66"/>
                      </a:lnTo>
                      <a:lnTo>
                        <a:pt x="38" y="65"/>
                      </a:lnTo>
                      <a:lnTo>
                        <a:pt x="39" y="64"/>
                      </a:lnTo>
                      <a:lnTo>
                        <a:pt x="39" y="64"/>
                      </a:lnTo>
                      <a:lnTo>
                        <a:pt x="39" y="64"/>
                      </a:lnTo>
                      <a:lnTo>
                        <a:pt x="39" y="63"/>
                      </a:lnTo>
                      <a:lnTo>
                        <a:pt x="38" y="63"/>
                      </a:lnTo>
                      <a:lnTo>
                        <a:pt x="38" y="63"/>
                      </a:lnTo>
                      <a:lnTo>
                        <a:pt x="38" y="63"/>
                      </a:lnTo>
                      <a:lnTo>
                        <a:pt x="38" y="63"/>
                      </a:lnTo>
                      <a:lnTo>
                        <a:pt x="38" y="63"/>
                      </a:lnTo>
                      <a:lnTo>
                        <a:pt x="39" y="64"/>
                      </a:lnTo>
                      <a:lnTo>
                        <a:pt x="38" y="65"/>
                      </a:lnTo>
                      <a:lnTo>
                        <a:pt x="38" y="65"/>
                      </a:lnTo>
                      <a:lnTo>
                        <a:pt x="38" y="65"/>
                      </a:lnTo>
                      <a:lnTo>
                        <a:pt x="37" y="66"/>
                      </a:lnTo>
                      <a:lnTo>
                        <a:pt x="36" y="67"/>
                      </a:lnTo>
                      <a:lnTo>
                        <a:pt x="36" y="67"/>
                      </a:lnTo>
                      <a:lnTo>
                        <a:pt x="35" y="67"/>
                      </a:lnTo>
                      <a:lnTo>
                        <a:pt x="34" y="67"/>
                      </a:lnTo>
                      <a:lnTo>
                        <a:pt x="32" y="68"/>
                      </a:lnTo>
                      <a:lnTo>
                        <a:pt x="32" y="68"/>
                      </a:lnTo>
                      <a:lnTo>
                        <a:pt x="31" y="68"/>
                      </a:lnTo>
                      <a:lnTo>
                        <a:pt x="30" y="68"/>
                      </a:lnTo>
                      <a:lnTo>
                        <a:pt x="29" y="67"/>
                      </a:lnTo>
                      <a:lnTo>
                        <a:pt x="28" y="67"/>
                      </a:lnTo>
                      <a:lnTo>
                        <a:pt x="28" y="67"/>
                      </a:lnTo>
                      <a:lnTo>
                        <a:pt x="27" y="66"/>
                      </a:lnTo>
                      <a:lnTo>
                        <a:pt x="27" y="65"/>
                      </a:lnTo>
                      <a:lnTo>
                        <a:pt x="27" y="65"/>
                      </a:lnTo>
                      <a:lnTo>
                        <a:pt x="27" y="64"/>
                      </a:lnTo>
                      <a:lnTo>
                        <a:pt x="27" y="64"/>
                      </a:lnTo>
                      <a:lnTo>
                        <a:pt x="28" y="63"/>
                      </a:lnTo>
                      <a:lnTo>
                        <a:pt x="28" y="63"/>
                      </a:lnTo>
                      <a:lnTo>
                        <a:pt x="28" y="63"/>
                      </a:lnTo>
                      <a:lnTo>
                        <a:pt x="28" y="63"/>
                      </a:lnTo>
                      <a:lnTo>
                        <a:pt x="28" y="63"/>
                      </a:lnTo>
                      <a:lnTo>
                        <a:pt x="27" y="63"/>
                      </a:lnTo>
                      <a:lnTo>
                        <a:pt x="27" y="63"/>
                      </a:lnTo>
                      <a:lnTo>
                        <a:pt x="27" y="63"/>
                      </a:lnTo>
                      <a:lnTo>
                        <a:pt x="26" y="63"/>
                      </a:lnTo>
                      <a:lnTo>
                        <a:pt x="25" y="63"/>
                      </a:lnTo>
                      <a:lnTo>
                        <a:pt x="25" y="63"/>
                      </a:lnTo>
                      <a:lnTo>
                        <a:pt x="25" y="63"/>
                      </a:lnTo>
                      <a:lnTo>
                        <a:pt x="24" y="63"/>
                      </a:lnTo>
                      <a:lnTo>
                        <a:pt x="25" y="62"/>
                      </a:lnTo>
                      <a:lnTo>
                        <a:pt x="25" y="62"/>
                      </a:lnTo>
                      <a:lnTo>
                        <a:pt x="25" y="62"/>
                      </a:lnTo>
                      <a:lnTo>
                        <a:pt x="25" y="61"/>
                      </a:lnTo>
                      <a:lnTo>
                        <a:pt x="25" y="61"/>
                      </a:lnTo>
                      <a:lnTo>
                        <a:pt x="24" y="61"/>
                      </a:lnTo>
                      <a:lnTo>
                        <a:pt x="24" y="61"/>
                      </a:lnTo>
                      <a:lnTo>
                        <a:pt x="24" y="62"/>
                      </a:lnTo>
                      <a:lnTo>
                        <a:pt x="23" y="62"/>
                      </a:lnTo>
                      <a:lnTo>
                        <a:pt x="23" y="61"/>
                      </a:lnTo>
                      <a:lnTo>
                        <a:pt x="22" y="61"/>
                      </a:lnTo>
                      <a:lnTo>
                        <a:pt x="22" y="61"/>
                      </a:lnTo>
                      <a:lnTo>
                        <a:pt x="22" y="60"/>
                      </a:lnTo>
                      <a:lnTo>
                        <a:pt x="22" y="60"/>
                      </a:lnTo>
                      <a:lnTo>
                        <a:pt x="22" y="60"/>
                      </a:lnTo>
                      <a:lnTo>
                        <a:pt x="22" y="60"/>
                      </a:lnTo>
                      <a:lnTo>
                        <a:pt x="21" y="60"/>
                      </a:lnTo>
                      <a:lnTo>
                        <a:pt x="21" y="60"/>
                      </a:lnTo>
                      <a:lnTo>
                        <a:pt x="20" y="60"/>
                      </a:lnTo>
                      <a:lnTo>
                        <a:pt x="20" y="60"/>
                      </a:lnTo>
                      <a:lnTo>
                        <a:pt x="19" y="60"/>
                      </a:lnTo>
                      <a:lnTo>
                        <a:pt x="18" y="61"/>
                      </a:lnTo>
                      <a:lnTo>
                        <a:pt x="18" y="61"/>
                      </a:lnTo>
                      <a:lnTo>
                        <a:pt x="17" y="60"/>
                      </a:lnTo>
                      <a:lnTo>
                        <a:pt x="16" y="60"/>
                      </a:lnTo>
                      <a:lnTo>
                        <a:pt x="14" y="59"/>
                      </a:lnTo>
                      <a:lnTo>
                        <a:pt x="14" y="59"/>
                      </a:lnTo>
                      <a:lnTo>
                        <a:pt x="13" y="59"/>
                      </a:lnTo>
                      <a:lnTo>
                        <a:pt x="12" y="58"/>
                      </a:lnTo>
                      <a:lnTo>
                        <a:pt x="12" y="57"/>
                      </a:lnTo>
                      <a:lnTo>
                        <a:pt x="11" y="56"/>
                      </a:lnTo>
                      <a:lnTo>
                        <a:pt x="11" y="56"/>
                      </a:lnTo>
                      <a:lnTo>
                        <a:pt x="11" y="55"/>
                      </a:lnTo>
                      <a:lnTo>
                        <a:pt x="12" y="54"/>
                      </a:lnTo>
                      <a:lnTo>
                        <a:pt x="13" y="54"/>
                      </a:lnTo>
                      <a:lnTo>
                        <a:pt x="13" y="53"/>
                      </a:lnTo>
                      <a:lnTo>
                        <a:pt x="13" y="53"/>
                      </a:lnTo>
                      <a:lnTo>
                        <a:pt x="14" y="53"/>
                      </a:lnTo>
                      <a:lnTo>
                        <a:pt x="15" y="52"/>
                      </a:lnTo>
                      <a:lnTo>
                        <a:pt x="17" y="52"/>
                      </a:lnTo>
                      <a:lnTo>
                        <a:pt x="17" y="52"/>
                      </a:lnTo>
                      <a:lnTo>
                        <a:pt x="17" y="52"/>
                      </a:lnTo>
                      <a:lnTo>
                        <a:pt x="18" y="51"/>
                      </a:lnTo>
                      <a:lnTo>
                        <a:pt x="18" y="51"/>
                      </a:lnTo>
                      <a:lnTo>
                        <a:pt x="19" y="52"/>
                      </a:lnTo>
                      <a:lnTo>
                        <a:pt x="19" y="52"/>
                      </a:lnTo>
                      <a:lnTo>
                        <a:pt x="19" y="52"/>
                      </a:lnTo>
                      <a:lnTo>
                        <a:pt x="20" y="52"/>
                      </a:lnTo>
                      <a:lnTo>
                        <a:pt x="20" y="52"/>
                      </a:lnTo>
                      <a:lnTo>
                        <a:pt x="19" y="51"/>
                      </a:lnTo>
                      <a:lnTo>
                        <a:pt x="18" y="51"/>
                      </a:lnTo>
                      <a:lnTo>
                        <a:pt x="18" y="51"/>
                      </a:lnTo>
                      <a:lnTo>
                        <a:pt x="17" y="51"/>
                      </a:lnTo>
                      <a:lnTo>
                        <a:pt x="17" y="51"/>
                      </a:lnTo>
                      <a:lnTo>
                        <a:pt x="16" y="50"/>
                      </a:lnTo>
                      <a:lnTo>
                        <a:pt x="15" y="50"/>
                      </a:lnTo>
                      <a:lnTo>
                        <a:pt x="15" y="50"/>
                      </a:lnTo>
                      <a:lnTo>
                        <a:pt x="14" y="50"/>
                      </a:lnTo>
                      <a:lnTo>
                        <a:pt x="14" y="49"/>
                      </a:lnTo>
                      <a:lnTo>
                        <a:pt x="14" y="49"/>
                      </a:lnTo>
                      <a:lnTo>
                        <a:pt x="14" y="49"/>
                      </a:lnTo>
                      <a:lnTo>
                        <a:pt x="14" y="48"/>
                      </a:lnTo>
                      <a:lnTo>
                        <a:pt x="15" y="48"/>
                      </a:lnTo>
                      <a:lnTo>
                        <a:pt x="15" y="48"/>
                      </a:lnTo>
                      <a:lnTo>
                        <a:pt x="15" y="47"/>
                      </a:lnTo>
                      <a:lnTo>
                        <a:pt x="15" y="47"/>
                      </a:lnTo>
                      <a:lnTo>
                        <a:pt x="15" y="47"/>
                      </a:lnTo>
                      <a:lnTo>
                        <a:pt x="15" y="47"/>
                      </a:lnTo>
                      <a:lnTo>
                        <a:pt x="15" y="47"/>
                      </a:lnTo>
                      <a:lnTo>
                        <a:pt x="14" y="47"/>
                      </a:lnTo>
                      <a:lnTo>
                        <a:pt x="14" y="47"/>
                      </a:lnTo>
                      <a:lnTo>
                        <a:pt x="12" y="46"/>
                      </a:lnTo>
                      <a:lnTo>
                        <a:pt x="12" y="46"/>
                      </a:lnTo>
                      <a:lnTo>
                        <a:pt x="10" y="45"/>
                      </a:lnTo>
                      <a:lnTo>
                        <a:pt x="10" y="45"/>
                      </a:lnTo>
                      <a:lnTo>
                        <a:pt x="9" y="44"/>
                      </a:lnTo>
                      <a:lnTo>
                        <a:pt x="9" y="44"/>
                      </a:lnTo>
                      <a:lnTo>
                        <a:pt x="9" y="44"/>
                      </a:lnTo>
                      <a:lnTo>
                        <a:pt x="9" y="44"/>
                      </a:lnTo>
                      <a:lnTo>
                        <a:pt x="9" y="43"/>
                      </a:lnTo>
                      <a:lnTo>
                        <a:pt x="9" y="43"/>
                      </a:lnTo>
                      <a:lnTo>
                        <a:pt x="9" y="43"/>
                      </a:lnTo>
                      <a:lnTo>
                        <a:pt x="9" y="42"/>
                      </a:lnTo>
                      <a:lnTo>
                        <a:pt x="9" y="42"/>
                      </a:lnTo>
                      <a:lnTo>
                        <a:pt x="8" y="42"/>
                      </a:lnTo>
                      <a:lnTo>
                        <a:pt x="8" y="42"/>
                      </a:lnTo>
                      <a:lnTo>
                        <a:pt x="5" y="42"/>
                      </a:lnTo>
                      <a:lnTo>
                        <a:pt x="4" y="41"/>
                      </a:lnTo>
                      <a:lnTo>
                        <a:pt x="3" y="41"/>
                      </a:lnTo>
                      <a:lnTo>
                        <a:pt x="3" y="41"/>
                      </a:lnTo>
                      <a:lnTo>
                        <a:pt x="2" y="40"/>
                      </a:lnTo>
                      <a:lnTo>
                        <a:pt x="1" y="39"/>
                      </a:lnTo>
                      <a:lnTo>
                        <a:pt x="0" y="38"/>
                      </a:lnTo>
                      <a:lnTo>
                        <a:pt x="0" y="37"/>
                      </a:lnTo>
                      <a:lnTo>
                        <a:pt x="0" y="37"/>
                      </a:lnTo>
                      <a:lnTo>
                        <a:pt x="0" y="36"/>
                      </a:lnTo>
                      <a:lnTo>
                        <a:pt x="1" y="35"/>
                      </a:lnTo>
                      <a:lnTo>
                        <a:pt x="1" y="34"/>
                      </a:lnTo>
                      <a:lnTo>
                        <a:pt x="2" y="33"/>
                      </a:lnTo>
                      <a:lnTo>
                        <a:pt x="2" y="33"/>
                      </a:lnTo>
                      <a:lnTo>
                        <a:pt x="3" y="32"/>
                      </a:lnTo>
                      <a:lnTo>
                        <a:pt x="4" y="32"/>
                      </a:lnTo>
                      <a:lnTo>
                        <a:pt x="6" y="31"/>
                      </a:lnTo>
                      <a:lnTo>
                        <a:pt x="6" y="31"/>
                      </a:lnTo>
                      <a:lnTo>
                        <a:pt x="7" y="30"/>
                      </a:lnTo>
                      <a:lnTo>
                        <a:pt x="9" y="30"/>
                      </a:lnTo>
                      <a:lnTo>
                        <a:pt x="9" y="30"/>
                      </a:lnTo>
                      <a:lnTo>
                        <a:pt x="9" y="30"/>
                      </a:lnTo>
                      <a:lnTo>
                        <a:pt x="10" y="30"/>
                      </a:lnTo>
                      <a:lnTo>
                        <a:pt x="11" y="30"/>
                      </a:lnTo>
                      <a:lnTo>
                        <a:pt x="11" y="30"/>
                      </a:lnTo>
                      <a:lnTo>
                        <a:pt x="11" y="30"/>
                      </a:lnTo>
                      <a:lnTo>
                        <a:pt x="11" y="30"/>
                      </a:lnTo>
                      <a:lnTo>
                        <a:pt x="11" y="30"/>
                      </a:lnTo>
                      <a:lnTo>
                        <a:pt x="11" y="30"/>
                      </a:lnTo>
                      <a:lnTo>
                        <a:pt x="11" y="30"/>
                      </a:lnTo>
                      <a:lnTo>
                        <a:pt x="10" y="29"/>
                      </a:lnTo>
                      <a:lnTo>
                        <a:pt x="9" y="29"/>
                      </a:lnTo>
                      <a:lnTo>
                        <a:pt x="8" y="28"/>
                      </a:lnTo>
                      <a:lnTo>
                        <a:pt x="8" y="28"/>
                      </a:lnTo>
                      <a:lnTo>
                        <a:pt x="8" y="27"/>
                      </a:lnTo>
                      <a:lnTo>
                        <a:pt x="8" y="26"/>
                      </a:lnTo>
                      <a:lnTo>
                        <a:pt x="8" y="26"/>
                      </a:lnTo>
                      <a:lnTo>
                        <a:pt x="8" y="26"/>
                      </a:lnTo>
                      <a:lnTo>
                        <a:pt x="8" y="25"/>
                      </a:lnTo>
                      <a:lnTo>
                        <a:pt x="9" y="25"/>
                      </a:lnTo>
                      <a:lnTo>
                        <a:pt x="10" y="24"/>
                      </a:lnTo>
                      <a:lnTo>
                        <a:pt x="11" y="24"/>
                      </a:lnTo>
                      <a:lnTo>
                        <a:pt x="13" y="24"/>
                      </a:lnTo>
                      <a:lnTo>
                        <a:pt x="13" y="24"/>
                      </a:lnTo>
                      <a:lnTo>
                        <a:pt x="13" y="24"/>
                      </a:lnTo>
                      <a:lnTo>
                        <a:pt x="13" y="24"/>
                      </a:lnTo>
                      <a:lnTo>
                        <a:pt x="13" y="24"/>
                      </a:lnTo>
                      <a:lnTo>
                        <a:pt x="13" y="23"/>
                      </a:lnTo>
                      <a:lnTo>
                        <a:pt x="13" y="23"/>
                      </a:lnTo>
                      <a:lnTo>
                        <a:pt x="13" y="22"/>
                      </a:lnTo>
                      <a:lnTo>
                        <a:pt x="13" y="22"/>
                      </a:lnTo>
                      <a:lnTo>
                        <a:pt x="13" y="22"/>
                      </a:lnTo>
                      <a:lnTo>
                        <a:pt x="14" y="22"/>
                      </a:lnTo>
                      <a:lnTo>
                        <a:pt x="15" y="22"/>
                      </a:lnTo>
                      <a:lnTo>
                        <a:pt x="16" y="22"/>
                      </a:lnTo>
                      <a:lnTo>
                        <a:pt x="16" y="22"/>
                      </a:lnTo>
                      <a:lnTo>
                        <a:pt x="16" y="22"/>
                      </a:lnTo>
                      <a:lnTo>
                        <a:pt x="16" y="22"/>
                      </a:lnTo>
                      <a:lnTo>
                        <a:pt x="17" y="22"/>
                      </a:lnTo>
                      <a:lnTo>
                        <a:pt x="17" y="22"/>
                      </a:lnTo>
                      <a:lnTo>
                        <a:pt x="17" y="22"/>
                      </a:lnTo>
                      <a:lnTo>
                        <a:pt x="15" y="19"/>
                      </a:lnTo>
                      <a:lnTo>
                        <a:pt x="14" y="18"/>
                      </a:lnTo>
                      <a:lnTo>
                        <a:pt x="14" y="17"/>
                      </a:lnTo>
                      <a:lnTo>
                        <a:pt x="14" y="17"/>
                      </a:lnTo>
                      <a:lnTo>
                        <a:pt x="14" y="16"/>
                      </a:lnTo>
                      <a:lnTo>
                        <a:pt x="15" y="15"/>
                      </a:lnTo>
                      <a:lnTo>
                        <a:pt x="16" y="14"/>
                      </a:lnTo>
                      <a:lnTo>
                        <a:pt x="17" y="13"/>
                      </a:lnTo>
                      <a:lnTo>
                        <a:pt x="17" y="13"/>
                      </a:lnTo>
                      <a:lnTo>
                        <a:pt x="18" y="12"/>
                      </a:lnTo>
                      <a:lnTo>
                        <a:pt x="19" y="12"/>
                      </a:lnTo>
                      <a:lnTo>
                        <a:pt x="21" y="12"/>
                      </a:lnTo>
                      <a:lnTo>
                        <a:pt x="22" y="12"/>
                      </a:lnTo>
                      <a:lnTo>
                        <a:pt x="22" y="12"/>
                      </a:lnTo>
                      <a:lnTo>
                        <a:pt x="24" y="12"/>
                      </a:lnTo>
                      <a:lnTo>
                        <a:pt x="25" y="13"/>
                      </a:lnTo>
                      <a:lnTo>
                        <a:pt x="25" y="13"/>
                      </a:lnTo>
                      <a:lnTo>
                        <a:pt x="27" y="13"/>
                      </a:lnTo>
                      <a:lnTo>
                        <a:pt x="27" y="13"/>
                      </a:lnTo>
                      <a:lnTo>
                        <a:pt x="27" y="14"/>
                      </a:lnTo>
                      <a:lnTo>
                        <a:pt x="27" y="14"/>
                      </a:lnTo>
                      <a:lnTo>
                        <a:pt x="28" y="14"/>
                      </a:lnTo>
                      <a:lnTo>
                        <a:pt x="28" y="14"/>
                      </a:lnTo>
                      <a:lnTo>
                        <a:pt x="28" y="14"/>
                      </a:lnTo>
                      <a:lnTo>
                        <a:pt x="27" y="13"/>
                      </a:lnTo>
                      <a:lnTo>
                        <a:pt x="27" y="13"/>
                      </a:lnTo>
                      <a:lnTo>
                        <a:pt x="28" y="11"/>
                      </a:lnTo>
                      <a:lnTo>
                        <a:pt x="29" y="10"/>
                      </a:lnTo>
                      <a:lnTo>
                        <a:pt x="29" y="10"/>
                      </a:lnTo>
                      <a:lnTo>
                        <a:pt x="29" y="10"/>
                      </a:lnTo>
                      <a:lnTo>
                        <a:pt x="31" y="9"/>
                      </a:lnTo>
                      <a:lnTo>
                        <a:pt x="32" y="8"/>
                      </a:lnTo>
                      <a:lnTo>
                        <a:pt x="33" y="7"/>
                      </a:lnTo>
                      <a:lnTo>
                        <a:pt x="35" y="7"/>
                      </a:lnTo>
                      <a:lnTo>
                        <a:pt x="35" y="7"/>
                      </a:lnTo>
                      <a:lnTo>
                        <a:pt x="36" y="7"/>
                      </a:lnTo>
                      <a:lnTo>
                        <a:pt x="37" y="7"/>
                      </a:lnTo>
                      <a:lnTo>
                        <a:pt x="38" y="7"/>
                      </a:lnTo>
                      <a:lnTo>
                        <a:pt x="39" y="8"/>
                      </a:lnTo>
                      <a:lnTo>
                        <a:pt x="39" y="8"/>
                      </a:lnTo>
                      <a:lnTo>
                        <a:pt x="40" y="8"/>
                      </a:lnTo>
                      <a:lnTo>
                        <a:pt x="40" y="8"/>
                      </a:lnTo>
                      <a:lnTo>
                        <a:pt x="40" y="8"/>
                      </a:lnTo>
                      <a:lnTo>
                        <a:pt x="40" y="8"/>
                      </a:lnTo>
                      <a:lnTo>
                        <a:pt x="40" y="8"/>
                      </a:lnTo>
                      <a:lnTo>
                        <a:pt x="40" y="8"/>
                      </a:lnTo>
                      <a:lnTo>
                        <a:pt x="40" y="8"/>
                      </a:lnTo>
                      <a:lnTo>
                        <a:pt x="40" y="8"/>
                      </a:lnTo>
                      <a:lnTo>
                        <a:pt x="41" y="8"/>
                      </a:lnTo>
                      <a:lnTo>
                        <a:pt x="41" y="8"/>
                      </a:lnTo>
                      <a:lnTo>
                        <a:pt x="41" y="8"/>
                      </a:lnTo>
                      <a:lnTo>
                        <a:pt x="41" y="8"/>
                      </a:lnTo>
                      <a:lnTo>
                        <a:pt x="41" y="8"/>
                      </a:lnTo>
                      <a:lnTo>
                        <a:pt x="41" y="8"/>
                      </a:lnTo>
                      <a:lnTo>
                        <a:pt x="41" y="8"/>
                      </a:lnTo>
                      <a:lnTo>
                        <a:pt x="41" y="8"/>
                      </a:lnTo>
                      <a:lnTo>
                        <a:pt x="41" y="8"/>
                      </a:lnTo>
                      <a:lnTo>
                        <a:pt x="42" y="8"/>
                      </a:lnTo>
                      <a:lnTo>
                        <a:pt x="43" y="8"/>
                      </a:lnTo>
                      <a:lnTo>
                        <a:pt x="43" y="9"/>
                      </a:lnTo>
                      <a:lnTo>
                        <a:pt x="43" y="9"/>
                      </a:lnTo>
                      <a:lnTo>
                        <a:pt x="43" y="9"/>
                      </a:lnTo>
                      <a:lnTo>
                        <a:pt x="44" y="9"/>
                      </a:lnTo>
                      <a:lnTo>
                        <a:pt x="44" y="9"/>
                      </a:lnTo>
                      <a:lnTo>
                        <a:pt x="44" y="9"/>
                      </a:lnTo>
                      <a:lnTo>
                        <a:pt x="46" y="8"/>
                      </a:lnTo>
                      <a:lnTo>
                        <a:pt x="46" y="8"/>
                      </a:lnTo>
                      <a:lnTo>
                        <a:pt x="47" y="8"/>
                      </a:lnTo>
                      <a:lnTo>
                        <a:pt x="47" y="8"/>
                      </a:lnTo>
                      <a:lnTo>
                        <a:pt x="48" y="8"/>
                      </a:lnTo>
                      <a:lnTo>
                        <a:pt x="49" y="9"/>
                      </a:lnTo>
                      <a:lnTo>
                        <a:pt x="49" y="9"/>
                      </a:lnTo>
                      <a:lnTo>
                        <a:pt x="50" y="9"/>
                      </a:lnTo>
                      <a:lnTo>
                        <a:pt x="51" y="10"/>
                      </a:lnTo>
                      <a:lnTo>
                        <a:pt x="51" y="10"/>
                      </a:lnTo>
                      <a:lnTo>
                        <a:pt x="51" y="10"/>
                      </a:lnTo>
                      <a:lnTo>
                        <a:pt x="51" y="10"/>
                      </a:lnTo>
                      <a:lnTo>
                        <a:pt x="51" y="9"/>
                      </a:lnTo>
                      <a:lnTo>
                        <a:pt x="51" y="9"/>
                      </a:lnTo>
                      <a:lnTo>
                        <a:pt x="50" y="8"/>
                      </a:lnTo>
                      <a:lnTo>
                        <a:pt x="50" y="7"/>
                      </a:lnTo>
                      <a:lnTo>
                        <a:pt x="50" y="7"/>
                      </a:lnTo>
                      <a:lnTo>
                        <a:pt x="50" y="6"/>
                      </a:lnTo>
                      <a:lnTo>
                        <a:pt x="50" y="5"/>
                      </a:lnTo>
                      <a:lnTo>
                        <a:pt x="50" y="4"/>
                      </a:lnTo>
                      <a:lnTo>
                        <a:pt x="50" y="4"/>
                      </a:lnTo>
                      <a:lnTo>
                        <a:pt x="50" y="4"/>
                      </a:lnTo>
                      <a:lnTo>
                        <a:pt x="52" y="3"/>
                      </a:lnTo>
                      <a:lnTo>
                        <a:pt x="53" y="2"/>
                      </a:lnTo>
                      <a:lnTo>
                        <a:pt x="55" y="1"/>
                      </a:lnTo>
                      <a:lnTo>
                        <a:pt x="56" y="1"/>
                      </a:lnTo>
                      <a:lnTo>
                        <a:pt x="56" y="1"/>
                      </a:lnTo>
                      <a:lnTo>
                        <a:pt x="58" y="1"/>
                      </a:lnTo>
                      <a:lnTo>
                        <a:pt x="60" y="1"/>
                      </a:lnTo>
                      <a:lnTo>
                        <a:pt x="61" y="2"/>
                      </a:lnTo>
                      <a:lnTo>
                        <a:pt x="62" y="3"/>
                      </a:lnTo>
                      <a:lnTo>
                        <a:pt x="62" y="3"/>
                      </a:lnTo>
                      <a:lnTo>
                        <a:pt x="63" y="3"/>
                      </a:lnTo>
                      <a:lnTo>
                        <a:pt x="63" y="4"/>
                      </a:lnTo>
                      <a:lnTo>
                        <a:pt x="64" y="5"/>
                      </a:lnTo>
                      <a:lnTo>
                        <a:pt x="64" y="6"/>
                      </a:lnTo>
                      <a:lnTo>
                        <a:pt x="64" y="6"/>
                      </a:lnTo>
                      <a:lnTo>
                        <a:pt x="63" y="7"/>
                      </a:lnTo>
                      <a:lnTo>
                        <a:pt x="63" y="8"/>
                      </a:lnTo>
                      <a:lnTo>
                        <a:pt x="63" y="8"/>
                      </a:lnTo>
                      <a:lnTo>
                        <a:pt x="63" y="8"/>
                      </a:lnTo>
                      <a:lnTo>
                        <a:pt x="63" y="9"/>
                      </a:lnTo>
                      <a:lnTo>
                        <a:pt x="63" y="9"/>
                      </a:lnTo>
                      <a:lnTo>
                        <a:pt x="63" y="9"/>
                      </a:lnTo>
                      <a:lnTo>
                        <a:pt x="63" y="9"/>
                      </a:lnTo>
                      <a:lnTo>
                        <a:pt x="63" y="9"/>
                      </a:lnTo>
                      <a:lnTo>
                        <a:pt x="63" y="9"/>
                      </a:lnTo>
                      <a:lnTo>
                        <a:pt x="64" y="8"/>
                      </a:lnTo>
                      <a:lnTo>
                        <a:pt x="65" y="9"/>
                      </a:lnTo>
                      <a:lnTo>
                        <a:pt x="65" y="9"/>
                      </a:lnTo>
                      <a:lnTo>
                        <a:pt x="66" y="10"/>
                      </a:lnTo>
                      <a:lnTo>
                        <a:pt x="66" y="10"/>
                      </a:lnTo>
                      <a:lnTo>
                        <a:pt x="67" y="10"/>
                      </a:lnTo>
                      <a:lnTo>
                        <a:pt x="67" y="11"/>
                      </a:lnTo>
                      <a:lnTo>
                        <a:pt x="67" y="12"/>
                      </a:lnTo>
                      <a:lnTo>
                        <a:pt x="67" y="12"/>
                      </a:lnTo>
                      <a:lnTo>
                        <a:pt x="67" y="12"/>
                      </a:lnTo>
                      <a:lnTo>
                        <a:pt x="68" y="12"/>
                      </a:lnTo>
                      <a:lnTo>
                        <a:pt x="68" y="12"/>
                      </a:lnTo>
                      <a:lnTo>
                        <a:pt x="68"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28" name="Freeform 1364">
                  <a:extLst>
                    <a:ext uri="{FF2B5EF4-FFF2-40B4-BE49-F238E27FC236}">
                      <a16:creationId xmlns:a16="http://schemas.microsoft.com/office/drawing/2014/main" id="{A7768E89-FDDE-49DA-A020-E524D7ADEF1B}"/>
                    </a:ext>
                  </a:extLst>
                </p:cNvPr>
                <p:cNvSpPr>
                  <a:spLocks/>
                </p:cNvSpPr>
                <p:nvPr/>
              </p:nvSpPr>
              <p:spPr bwMode="auto">
                <a:xfrm>
                  <a:off x="3131" y="1375"/>
                  <a:ext cx="68" cy="68"/>
                </a:xfrm>
                <a:custGeom>
                  <a:avLst/>
                  <a:gdLst>
                    <a:gd name="T0" fmla="*/ 65 w 68"/>
                    <a:gd name="T1" fmla="*/ 8 h 68"/>
                    <a:gd name="T2" fmla="*/ 62 w 68"/>
                    <a:gd name="T3" fmla="*/ 2 h 68"/>
                    <a:gd name="T4" fmla="*/ 50 w 68"/>
                    <a:gd name="T5" fmla="*/ 3 h 68"/>
                    <a:gd name="T6" fmla="*/ 50 w 68"/>
                    <a:gd name="T7" fmla="*/ 9 h 68"/>
                    <a:gd name="T8" fmla="*/ 44 w 68"/>
                    <a:gd name="T9" fmla="*/ 9 h 68"/>
                    <a:gd name="T10" fmla="*/ 40 w 68"/>
                    <a:gd name="T11" fmla="*/ 7 h 68"/>
                    <a:gd name="T12" fmla="*/ 32 w 68"/>
                    <a:gd name="T13" fmla="*/ 7 h 68"/>
                    <a:gd name="T14" fmla="*/ 27 w 68"/>
                    <a:gd name="T15" fmla="*/ 12 h 68"/>
                    <a:gd name="T16" fmla="*/ 23 w 68"/>
                    <a:gd name="T17" fmla="*/ 11 h 68"/>
                    <a:gd name="T18" fmla="*/ 13 w 68"/>
                    <a:gd name="T19" fmla="*/ 16 h 68"/>
                    <a:gd name="T20" fmla="*/ 13 w 68"/>
                    <a:gd name="T21" fmla="*/ 22 h 68"/>
                    <a:gd name="T22" fmla="*/ 9 w 68"/>
                    <a:gd name="T23" fmla="*/ 24 h 68"/>
                    <a:gd name="T24" fmla="*/ 8 w 68"/>
                    <a:gd name="T25" fmla="*/ 28 h 68"/>
                    <a:gd name="T26" fmla="*/ 5 w 68"/>
                    <a:gd name="T27" fmla="*/ 30 h 68"/>
                    <a:gd name="T28" fmla="*/ 0 w 68"/>
                    <a:gd name="T29" fmla="*/ 37 h 68"/>
                    <a:gd name="T30" fmla="*/ 8 w 68"/>
                    <a:gd name="T31" fmla="*/ 42 h 68"/>
                    <a:gd name="T32" fmla="*/ 9 w 68"/>
                    <a:gd name="T33" fmla="*/ 45 h 68"/>
                    <a:gd name="T34" fmla="*/ 15 w 68"/>
                    <a:gd name="T35" fmla="*/ 47 h 68"/>
                    <a:gd name="T36" fmla="*/ 16 w 68"/>
                    <a:gd name="T37" fmla="*/ 50 h 68"/>
                    <a:gd name="T38" fmla="*/ 13 w 68"/>
                    <a:gd name="T39" fmla="*/ 53 h 68"/>
                    <a:gd name="T40" fmla="*/ 12 w 68"/>
                    <a:gd name="T41" fmla="*/ 59 h 68"/>
                    <a:gd name="T42" fmla="*/ 19 w 68"/>
                    <a:gd name="T43" fmla="*/ 61 h 68"/>
                    <a:gd name="T44" fmla="*/ 22 w 68"/>
                    <a:gd name="T45" fmla="*/ 61 h 68"/>
                    <a:gd name="T46" fmla="*/ 24 w 68"/>
                    <a:gd name="T47" fmla="*/ 63 h 68"/>
                    <a:gd name="T48" fmla="*/ 27 w 68"/>
                    <a:gd name="T49" fmla="*/ 66 h 68"/>
                    <a:gd name="T50" fmla="*/ 35 w 68"/>
                    <a:gd name="T51" fmla="*/ 68 h 68"/>
                    <a:gd name="T52" fmla="*/ 38 w 68"/>
                    <a:gd name="T53" fmla="*/ 63 h 68"/>
                    <a:gd name="T54" fmla="*/ 37 w 68"/>
                    <a:gd name="T55" fmla="*/ 66 h 68"/>
                    <a:gd name="T56" fmla="*/ 29 w 68"/>
                    <a:gd name="T57" fmla="*/ 67 h 68"/>
                    <a:gd name="T58" fmla="*/ 28 w 68"/>
                    <a:gd name="T59" fmla="*/ 63 h 68"/>
                    <a:gd name="T60" fmla="*/ 25 w 68"/>
                    <a:gd name="T61" fmla="*/ 63 h 68"/>
                    <a:gd name="T62" fmla="*/ 24 w 68"/>
                    <a:gd name="T63" fmla="*/ 61 h 68"/>
                    <a:gd name="T64" fmla="*/ 22 w 68"/>
                    <a:gd name="T65" fmla="*/ 60 h 68"/>
                    <a:gd name="T66" fmla="*/ 16 w 68"/>
                    <a:gd name="T67" fmla="*/ 60 h 68"/>
                    <a:gd name="T68" fmla="*/ 12 w 68"/>
                    <a:gd name="T69" fmla="*/ 54 h 68"/>
                    <a:gd name="T70" fmla="*/ 18 w 68"/>
                    <a:gd name="T71" fmla="*/ 51 h 68"/>
                    <a:gd name="T72" fmla="*/ 18 w 68"/>
                    <a:gd name="T73" fmla="*/ 51 h 68"/>
                    <a:gd name="T74" fmla="*/ 14 w 68"/>
                    <a:gd name="T75" fmla="*/ 49 h 68"/>
                    <a:gd name="T76" fmla="*/ 14 w 68"/>
                    <a:gd name="T77" fmla="*/ 47 h 68"/>
                    <a:gd name="T78" fmla="*/ 9 w 68"/>
                    <a:gd name="T79" fmla="*/ 44 h 68"/>
                    <a:gd name="T80" fmla="*/ 4 w 68"/>
                    <a:gd name="T81" fmla="*/ 41 h 68"/>
                    <a:gd name="T82" fmla="*/ 1 w 68"/>
                    <a:gd name="T83" fmla="*/ 35 h 68"/>
                    <a:gd name="T84" fmla="*/ 9 w 68"/>
                    <a:gd name="T85" fmla="*/ 30 h 68"/>
                    <a:gd name="T86" fmla="*/ 11 w 68"/>
                    <a:gd name="T87" fmla="*/ 30 h 68"/>
                    <a:gd name="T88" fmla="*/ 8 w 68"/>
                    <a:gd name="T89" fmla="*/ 26 h 68"/>
                    <a:gd name="T90" fmla="*/ 13 w 68"/>
                    <a:gd name="T91" fmla="*/ 24 h 68"/>
                    <a:gd name="T92" fmla="*/ 16 w 68"/>
                    <a:gd name="T93" fmla="*/ 22 h 68"/>
                    <a:gd name="T94" fmla="*/ 14 w 68"/>
                    <a:gd name="T95" fmla="*/ 17 h 68"/>
                    <a:gd name="T96" fmla="*/ 22 w 68"/>
                    <a:gd name="T97" fmla="*/ 12 h 68"/>
                    <a:gd name="T98" fmla="*/ 28 w 68"/>
                    <a:gd name="T99" fmla="*/ 14 h 68"/>
                    <a:gd name="T100" fmla="*/ 31 w 68"/>
                    <a:gd name="T101" fmla="*/ 9 h 68"/>
                    <a:gd name="T102" fmla="*/ 39 w 68"/>
                    <a:gd name="T103" fmla="*/ 8 h 68"/>
                    <a:gd name="T104" fmla="*/ 41 w 68"/>
                    <a:gd name="T105" fmla="*/ 8 h 68"/>
                    <a:gd name="T106" fmla="*/ 42 w 68"/>
                    <a:gd name="T107" fmla="*/ 8 h 68"/>
                    <a:gd name="T108" fmla="*/ 46 w 68"/>
                    <a:gd name="T109" fmla="*/ 8 h 68"/>
                    <a:gd name="T110" fmla="*/ 51 w 68"/>
                    <a:gd name="T111" fmla="*/ 10 h 68"/>
                    <a:gd name="T112" fmla="*/ 50 w 68"/>
                    <a:gd name="T113" fmla="*/ 4 h 68"/>
                    <a:gd name="T114" fmla="*/ 60 w 68"/>
                    <a:gd name="T115" fmla="*/ 1 h 68"/>
                    <a:gd name="T116" fmla="*/ 63 w 68"/>
                    <a:gd name="T117" fmla="*/ 7 h 68"/>
                    <a:gd name="T118" fmla="*/ 63 w 68"/>
                    <a:gd name="T119" fmla="*/ 9 h 68"/>
                    <a:gd name="T120" fmla="*/ 67 w 68"/>
                    <a:gd name="T121"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 h="68">
                      <a:moveTo>
                        <a:pt x="68" y="12"/>
                      </a:moveTo>
                      <a:lnTo>
                        <a:pt x="68" y="12"/>
                      </a:lnTo>
                      <a:lnTo>
                        <a:pt x="68" y="11"/>
                      </a:lnTo>
                      <a:lnTo>
                        <a:pt x="68" y="10"/>
                      </a:lnTo>
                      <a:lnTo>
                        <a:pt x="68" y="10"/>
                      </a:lnTo>
                      <a:lnTo>
                        <a:pt x="67" y="10"/>
                      </a:lnTo>
                      <a:lnTo>
                        <a:pt x="66" y="9"/>
                      </a:lnTo>
                      <a:lnTo>
                        <a:pt x="66" y="9"/>
                      </a:lnTo>
                      <a:lnTo>
                        <a:pt x="65" y="8"/>
                      </a:lnTo>
                      <a:lnTo>
                        <a:pt x="64" y="8"/>
                      </a:lnTo>
                      <a:lnTo>
                        <a:pt x="64" y="8"/>
                      </a:lnTo>
                      <a:lnTo>
                        <a:pt x="64" y="8"/>
                      </a:lnTo>
                      <a:lnTo>
                        <a:pt x="64" y="7"/>
                      </a:lnTo>
                      <a:lnTo>
                        <a:pt x="64" y="6"/>
                      </a:lnTo>
                      <a:lnTo>
                        <a:pt x="64" y="5"/>
                      </a:lnTo>
                      <a:lnTo>
                        <a:pt x="64" y="3"/>
                      </a:lnTo>
                      <a:lnTo>
                        <a:pt x="64" y="3"/>
                      </a:lnTo>
                      <a:lnTo>
                        <a:pt x="62" y="2"/>
                      </a:lnTo>
                      <a:lnTo>
                        <a:pt x="61" y="1"/>
                      </a:lnTo>
                      <a:lnTo>
                        <a:pt x="59" y="1"/>
                      </a:lnTo>
                      <a:lnTo>
                        <a:pt x="58" y="0"/>
                      </a:lnTo>
                      <a:lnTo>
                        <a:pt x="58" y="0"/>
                      </a:lnTo>
                      <a:lnTo>
                        <a:pt x="56" y="1"/>
                      </a:lnTo>
                      <a:lnTo>
                        <a:pt x="55" y="1"/>
                      </a:lnTo>
                      <a:lnTo>
                        <a:pt x="53" y="1"/>
                      </a:lnTo>
                      <a:lnTo>
                        <a:pt x="52" y="2"/>
                      </a:lnTo>
                      <a:lnTo>
                        <a:pt x="50" y="3"/>
                      </a:lnTo>
                      <a:lnTo>
                        <a:pt x="50" y="3"/>
                      </a:lnTo>
                      <a:lnTo>
                        <a:pt x="50" y="4"/>
                      </a:lnTo>
                      <a:lnTo>
                        <a:pt x="49" y="5"/>
                      </a:lnTo>
                      <a:lnTo>
                        <a:pt x="49" y="6"/>
                      </a:lnTo>
                      <a:lnTo>
                        <a:pt x="49" y="7"/>
                      </a:lnTo>
                      <a:lnTo>
                        <a:pt x="49" y="7"/>
                      </a:lnTo>
                      <a:lnTo>
                        <a:pt x="50" y="8"/>
                      </a:lnTo>
                      <a:lnTo>
                        <a:pt x="50" y="9"/>
                      </a:lnTo>
                      <a:lnTo>
                        <a:pt x="50" y="9"/>
                      </a:lnTo>
                      <a:lnTo>
                        <a:pt x="49" y="9"/>
                      </a:lnTo>
                      <a:lnTo>
                        <a:pt x="49" y="9"/>
                      </a:lnTo>
                      <a:lnTo>
                        <a:pt x="49" y="8"/>
                      </a:lnTo>
                      <a:lnTo>
                        <a:pt x="48" y="8"/>
                      </a:lnTo>
                      <a:lnTo>
                        <a:pt x="48" y="8"/>
                      </a:lnTo>
                      <a:lnTo>
                        <a:pt x="47" y="8"/>
                      </a:lnTo>
                      <a:lnTo>
                        <a:pt x="46" y="8"/>
                      </a:lnTo>
                      <a:lnTo>
                        <a:pt x="44" y="9"/>
                      </a:lnTo>
                      <a:lnTo>
                        <a:pt x="44" y="9"/>
                      </a:lnTo>
                      <a:lnTo>
                        <a:pt x="44" y="8"/>
                      </a:lnTo>
                      <a:lnTo>
                        <a:pt x="43" y="8"/>
                      </a:lnTo>
                      <a:lnTo>
                        <a:pt x="43" y="8"/>
                      </a:lnTo>
                      <a:lnTo>
                        <a:pt x="43" y="8"/>
                      </a:lnTo>
                      <a:lnTo>
                        <a:pt x="41" y="7"/>
                      </a:lnTo>
                      <a:lnTo>
                        <a:pt x="41" y="7"/>
                      </a:lnTo>
                      <a:lnTo>
                        <a:pt x="41" y="7"/>
                      </a:lnTo>
                      <a:lnTo>
                        <a:pt x="41" y="7"/>
                      </a:lnTo>
                      <a:lnTo>
                        <a:pt x="40" y="7"/>
                      </a:lnTo>
                      <a:lnTo>
                        <a:pt x="40" y="8"/>
                      </a:lnTo>
                      <a:lnTo>
                        <a:pt x="40" y="8"/>
                      </a:lnTo>
                      <a:lnTo>
                        <a:pt x="39" y="7"/>
                      </a:lnTo>
                      <a:lnTo>
                        <a:pt x="38" y="7"/>
                      </a:lnTo>
                      <a:lnTo>
                        <a:pt x="38" y="7"/>
                      </a:lnTo>
                      <a:lnTo>
                        <a:pt x="37" y="7"/>
                      </a:lnTo>
                      <a:lnTo>
                        <a:pt x="35" y="7"/>
                      </a:lnTo>
                      <a:lnTo>
                        <a:pt x="34" y="7"/>
                      </a:lnTo>
                      <a:lnTo>
                        <a:pt x="32" y="7"/>
                      </a:lnTo>
                      <a:lnTo>
                        <a:pt x="32" y="7"/>
                      </a:lnTo>
                      <a:lnTo>
                        <a:pt x="31" y="8"/>
                      </a:lnTo>
                      <a:lnTo>
                        <a:pt x="30" y="8"/>
                      </a:lnTo>
                      <a:lnTo>
                        <a:pt x="29" y="9"/>
                      </a:lnTo>
                      <a:lnTo>
                        <a:pt x="29" y="10"/>
                      </a:lnTo>
                      <a:lnTo>
                        <a:pt x="29" y="10"/>
                      </a:lnTo>
                      <a:lnTo>
                        <a:pt x="28" y="11"/>
                      </a:lnTo>
                      <a:lnTo>
                        <a:pt x="27" y="11"/>
                      </a:lnTo>
                      <a:lnTo>
                        <a:pt x="27" y="12"/>
                      </a:lnTo>
                      <a:lnTo>
                        <a:pt x="27" y="13"/>
                      </a:lnTo>
                      <a:lnTo>
                        <a:pt x="27" y="13"/>
                      </a:lnTo>
                      <a:lnTo>
                        <a:pt x="27" y="13"/>
                      </a:lnTo>
                      <a:lnTo>
                        <a:pt x="27" y="13"/>
                      </a:lnTo>
                      <a:lnTo>
                        <a:pt x="26" y="13"/>
                      </a:lnTo>
                      <a:lnTo>
                        <a:pt x="26" y="13"/>
                      </a:lnTo>
                      <a:lnTo>
                        <a:pt x="24" y="12"/>
                      </a:lnTo>
                      <a:lnTo>
                        <a:pt x="23" y="11"/>
                      </a:lnTo>
                      <a:lnTo>
                        <a:pt x="23" y="11"/>
                      </a:lnTo>
                      <a:lnTo>
                        <a:pt x="21" y="11"/>
                      </a:lnTo>
                      <a:lnTo>
                        <a:pt x="19" y="11"/>
                      </a:lnTo>
                      <a:lnTo>
                        <a:pt x="18" y="12"/>
                      </a:lnTo>
                      <a:lnTo>
                        <a:pt x="16" y="12"/>
                      </a:lnTo>
                      <a:lnTo>
                        <a:pt x="16" y="12"/>
                      </a:lnTo>
                      <a:lnTo>
                        <a:pt x="15" y="13"/>
                      </a:lnTo>
                      <a:lnTo>
                        <a:pt x="14" y="14"/>
                      </a:lnTo>
                      <a:lnTo>
                        <a:pt x="14" y="15"/>
                      </a:lnTo>
                      <a:lnTo>
                        <a:pt x="13" y="16"/>
                      </a:lnTo>
                      <a:lnTo>
                        <a:pt x="13" y="16"/>
                      </a:lnTo>
                      <a:lnTo>
                        <a:pt x="14" y="18"/>
                      </a:lnTo>
                      <a:lnTo>
                        <a:pt x="14" y="19"/>
                      </a:lnTo>
                      <a:lnTo>
                        <a:pt x="15" y="20"/>
                      </a:lnTo>
                      <a:lnTo>
                        <a:pt x="16" y="21"/>
                      </a:lnTo>
                      <a:lnTo>
                        <a:pt x="16" y="21"/>
                      </a:lnTo>
                      <a:lnTo>
                        <a:pt x="14" y="21"/>
                      </a:lnTo>
                      <a:lnTo>
                        <a:pt x="13" y="22"/>
                      </a:lnTo>
                      <a:lnTo>
                        <a:pt x="13" y="22"/>
                      </a:lnTo>
                      <a:lnTo>
                        <a:pt x="13" y="22"/>
                      </a:lnTo>
                      <a:lnTo>
                        <a:pt x="12" y="22"/>
                      </a:lnTo>
                      <a:lnTo>
                        <a:pt x="12" y="22"/>
                      </a:lnTo>
                      <a:lnTo>
                        <a:pt x="12" y="23"/>
                      </a:lnTo>
                      <a:lnTo>
                        <a:pt x="12" y="23"/>
                      </a:lnTo>
                      <a:lnTo>
                        <a:pt x="12" y="23"/>
                      </a:lnTo>
                      <a:lnTo>
                        <a:pt x="12" y="23"/>
                      </a:lnTo>
                      <a:lnTo>
                        <a:pt x="11" y="23"/>
                      </a:lnTo>
                      <a:lnTo>
                        <a:pt x="9" y="24"/>
                      </a:lnTo>
                      <a:lnTo>
                        <a:pt x="9" y="24"/>
                      </a:lnTo>
                      <a:lnTo>
                        <a:pt x="8" y="25"/>
                      </a:lnTo>
                      <a:lnTo>
                        <a:pt x="8" y="25"/>
                      </a:lnTo>
                      <a:lnTo>
                        <a:pt x="7" y="26"/>
                      </a:lnTo>
                      <a:lnTo>
                        <a:pt x="7" y="26"/>
                      </a:lnTo>
                      <a:lnTo>
                        <a:pt x="7" y="27"/>
                      </a:lnTo>
                      <a:lnTo>
                        <a:pt x="7" y="27"/>
                      </a:lnTo>
                      <a:lnTo>
                        <a:pt x="7" y="28"/>
                      </a:lnTo>
                      <a:lnTo>
                        <a:pt x="8" y="28"/>
                      </a:lnTo>
                      <a:lnTo>
                        <a:pt x="8" y="28"/>
                      </a:lnTo>
                      <a:lnTo>
                        <a:pt x="8" y="29"/>
                      </a:lnTo>
                      <a:lnTo>
                        <a:pt x="10" y="30"/>
                      </a:lnTo>
                      <a:lnTo>
                        <a:pt x="10" y="30"/>
                      </a:lnTo>
                      <a:lnTo>
                        <a:pt x="8" y="30"/>
                      </a:lnTo>
                      <a:lnTo>
                        <a:pt x="8" y="30"/>
                      </a:lnTo>
                      <a:lnTo>
                        <a:pt x="7" y="30"/>
                      </a:lnTo>
                      <a:lnTo>
                        <a:pt x="7" y="30"/>
                      </a:lnTo>
                      <a:lnTo>
                        <a:pt x="5" y="30"/>
                      </a:lnTo>
                      <a:lnTo>
                        <a:pt x="5" y="30"/>
                      </a:lnTo>
                      <a:lnTo>
                        <a:pt x="4" y="31"/>
                      </a:lnTo>
                      <a:lnTo>
                        <a:pt x="2" y="32"/>
                      </a:lnTo>
                      <a:lnTo>
                        <a:pt x="2" y="33"/>
                      </a:lnTo>
                      <a:lnTo>
                        <a:pt x="1" y="34"/>
                      </a:lnTo>
                      <a:lnTo>
                        <a:pt x="1" y="34"/>
                      </a:lnTo>
                      <a:lnTo>
                        <a:pt x="0" y="35"/>
                      </a:lnTo>
                      <a:lnTo>
                        <a:pt x="0" y="36"/>
                      </a:lnTo>
                      <a:lnTo>
                        <a:pt x="0" y="37"/>
                      </a:lnTo>
                      <a:lnTo>
                        <a:pt x="0" y="38"/>
                      </a:lnTo>
                      <a:lnTo>
                        <a:pt x="0" y="38"/>
                      </a:lnTo>
                      <a:lnTo>
                        <a:pt x="1" y="40"/>
                      </a:lnTo>
                      <a:lnTo>
                        <a:pt x="2" y="41"/>
                      </a:lnTo>
                      <a:lnTo>
                        <a:pt x="4" y="41"/>
                      </a:lnTo>
                      <a:lnTo>
                        <a:pt x="5" y="42"/>
                      </a:lnTo>
                      <a:lnTo>
                        <a:pt x="5" y="42"/>
                      </a:lnTo>
                      <a:lnTo>
                        <a:pt x="7" y="42"/>
                      </a:lnTo>
                      <a:lnTo>
                        <a:pt x="8" y="42"/>
                      </a:lnTo>
                      <a:lnTo>
                        <a:pt x="8" y="42"/>
                      </a:lnTo>
                      <a:lnTo>
                        <a:pt x="9" y="43"/>
                      </a:lnTo>
                      <a:lnTo>
                        <a:pt x="9" y="43"/>
                      </a:lnTo>
                      <a:lnTo>
                        <a:pt x="9" y="43"/>
                      </a:lnTo>
                      <a:lnTo>
                        <a:pt x="9" y="43"/>
                      </a:lnTo>
                      <a:lnTo>
                        <a:pt x="9" y="44"/>
                      </a:lnTo>
                      <a:lnTo>
                        <a:pt x="9" y="44"/>
                      </a:lnTo>
                      <a:lnTo>
                        <a:pt x="9" y="44"/>
                      </a:lnTo>
                      <a:lnTo>
                        <a:pt x="9" y="45"/>
                      </a:lnTo>
                      <a:lnTo>
                        <a:pt x="10" y="45"/>
                      </a:lnTo>
                      <a:lnTo>
                        <a:pt x="11" y="46"/>
                      </a:lnTo>
                      <a:lnTo>
                        <a:pt x="11" y="46"/>
                      </a:lnTo>
                      <a:lnTo>
                        <a:pt x="12" y="46"/>
                      </a:lnTo>
                      <a:lnTo>
                        <a:pt x="14" y="47"/>
                      </a:lnTo>
                      <a:lnTo>
                        <a:pt x="14" y="47"/>
                      </a:lnTo>
                      <a:lnTo>
                        <a:pt x="14" y="47"/>
                      </a:lnTo>
                      <a:lnTo>
                        <a:pt x="15" y="47"/>
                      </a:lnTo>
                      <a:lnTo>
                        <a:pt x="15" y="47"/>
                      </a:lnTo>
                      <a:lnTo>
                        <a:pt x="14" y="48"/>
                      </a:lnTo>
                      <a:lnTo>
                        <a:pt x="14" y="48"/>
                      </a:lnTo>
                      <a:lnTo>
                        <a:pt x="14" y="48"/>
                      </a:lnTo>
                      <a:lnTo>
                        <a:pt x="14" y="49"/>
                      </a:lnTo>
                      <a:lnTo>
                        <a:pt x="14" y="49"/>
                      </a:lnTo>
                      <a:lnTo>
                        <a:pt x="14" y="49"/>
                      </a:lnTo>
                      <a:lnTo>
                        <a:pt x="14" y="50"/>
                      </a:lnTo>
                      <a:lnTo>
                        <a:pt x="15" y="50"/>
                      </a:lnTo>
                      <a:lnTo>
                        <a:pt x="16" y="50"/>
                      </a:lnTo>
                      <a:lnTo>
                        <a:pt x="16" y="50"/>
                      </a:lnTo>
                      <a:lnTo>
                        <a:pt x="18" y="51"/>
                      </a:lnTo>
                      <a:lnTo>
                        <a:pt x="18" y="51"/>
                      </a:lnTo>
                      <a:lnTo>
                        <a:pt x="17" y="51"/>
                      </a:lnTo>
                      <a:lnTo>
                        <a:pt x="16" y="52"/>
                      </a:lnTo>
                      <a:lnTo>
                        <a:pt x="14" y="52"/>
                      </a:lnTo>
                      <a:lnTo>
                        <a:pt x="14" y="52"/>
                      </a:lnTo>
                      <a:lnTo>
                        <a:pt x="13" y="53"/>
                      </a:lnTo>
                      <a:lnTo>
                        <a:pt x="13" y="53"/>
                      </a:lnTo>
                      <a:lnTo>
                        <a:pt x="12" y="54"/>
                      </a:lnTo>
                      <a:lnTo>
                        <a:pt x="11" y="55"/>
                      </a:lnTo>
                      <a:lnTo>
                        <a:pt x="11" y="55"/>
                      </a:lnTo>
                      <a:lnTo>
                        <a:pt x="11" y="55"/>
                      </a:lnTo>
                      <a:lnTo>
                        <a:pt x="11" y="56"/>
                      </a:lnTo>
                      <a:lnTo>
                        <a:pt x="11" y="57"/>
                      </a:lnTo>
                      <a:lnTo>
                        <a:pt x="11" y="58"/>
                      </a:lnTo>
                      <a:lnTo>
                        <a:pt x="11" y="58"/>
                      </a:lnTo>
                      <a:lnTo>
                        <a:pt x="12" y="59"/>
                      </a:lnTo>
                      <a:lnTo>
                        <a:pt x="13" y="59"/>
                      </a:lnTo>
                      <a:lnTo>
                        <a:pt x="14" y="60"/>
                      </a:lnTo>
                      <a:lnTo>
                        <a:pt x="15" y="60"/>
                      </a:lnTo>
                      <a:lnTo>
                        <a:pt x="15" y="60"/>
                      </a:lnTo>
                      <a:lnTo>
                        <a:pt x="16" y="61"/>
                      </a:lnTo>
                      <a:lnTo>
                        <a:pt x="17" y="61"/>
                      </a:lnTo>
                      <a:lnTo>
                        <a:pt x="18" y="61"/>
                      </a:lnTo>
                      <a:lnTo>
                        <a:pt x="19" y="61"/>
                      </a:lnTo>
                      <a:lnTo>
                        <a:pt x="19" y="61"/>
                      </a:lnTo>
                      <a:lnTo>
                        <a:pt x="20" y="60"/>
                      </a:lnTo>
                      <a:lnTo>
                        <a:pt x="20" y="60"/>
                      </a:lnTo>
                      <a:lnTo>
                        <a:pt x="21" y="60"/>
                      </a:lnTo>
                      <a:lnTo>
                        <a:pt x="21" y="60"/>
                      </a:lnTo>
                      <a:lnTo>
                        <a:pt x="21" y="60"/>
                      </a:lnTo>
                      <a:lnTo>
                        <a:pt x="21" y="60"/>
                      </a:lnTo>
                      <a:lnTo>
                        <a:pt x="21" y="60"/>
                      </a:lnTo>
                      <a:lnTo>
                        <a:pt x="21" y="61"/>
                      </a:lnTo>
                      <a:lnTo>
                        <a:pt x="22" y="61"/>
                      </a:lnTo>
                      <a:lnTo>
                        <a:pt x="22" y="61"/>
                      </a:lnTo>
                      <a:lnTo>
                        <a:pt x="22" y="61"/>
                      </a:lnTo>
                      <a:lnTo>
                        <a:pt x="23" y="62"/>
                      </a:lnTo>
                      <a:lnTo>
                        <a:pt x="23" y="62"/>
                      </a:lnTo>
                      <a:lnTo>
                        <a:pt x="24" y="62"/>
                      </a:lnTo>
                      <a:lnTo>
                        <a:pt x="24" y="62"/>
                      </a:lnTo>
                      <a:lnTo>
                        <a:pt x="24" y="63"/>
                      </a:lnTo>
                      <a:lnTo>
                        <a:pt x="24" y="63"/>
                      </a:lnTo>
                      <a:lnTo>
                        <a:pt x="24" y="63"/>
                      </a:lnTo>
                      <a:lnTo>
                        <a:pt x="24" y="63"/>
                      </a:lnTo>
                      <a:lnTo>
                        <a:pt x="25" y="64"/>
                      </a:lnTo>
                      <a:lnTo>
                        <a:pt x="25" y="64"/>
                      </a:lnTo>
                      <a:lnTo>
                        <a:pt x="26" y="64"/>
                      </a:lnTo>
                      <a:lnTo>
                        <a:pt x="27" y="64"/>
                      </a:lnTo>
                      <a:lnTo>
                        <a:pt x="27" y="64"/>
                      </a:lnTo>
                      <a:lnTo>
                        <a:pt x="27" y="64"/>
                      </a:lnTo>
                      <a:lnTo>
                        <a:pt x="27" y="65"/>
                      </a:lnTo>
                      <a:lnTo>
                        <a:pt x="27" y="66"/>
                      </a:lnTo>
                      <a:lnTo>
                        <a:pt x="27" y="66"/>
                      </a:lnTo>
                      <a:lnTo>
                        <a:pt x="27" y="66"/>
                      </a:lnTo>
                      <a:lnTo>
                        <a:pt x="28" y="67"/>
                      </a:lnTo>
                      <a:lnTo>
                        <a:pt x="30" y="68"/>
                      </a:lnTo>
                      <a:lnTo>
                        <a:pt x="31" y="68"/>
                      </a:lnTo>
                      <a:lnTo>
                        <a:pt x="32" y="68"/>
                      </a:lnTo>
                      <a:lnTo>
                        <a:pt x="32" y="68"/>
                      </a:lnTo>
                      <a:lnTo>
                        <a:pt x="34" y="68"/>
                      </a:lnTo>
                      <a:lnTo>
                        <a:pt x="35" y="68"/>
                      </a:lnTo>
                      <a:lnTo>
                        <a:pt x="36" y="67"/>
                      </a:lnTo>
                      <a:lnTo>
                        <a:pt x="37" y="66"/>
                      </a:lnTo>
                      <a:lnTo>
                        <a:pt x="37" y="66"/>
                      </a:lnTo>
                      <a:lnTo>
                        <a:pt x="38" y="65"/>
                      </a:lnTo>
                      <a:lnTo>
                        <a:pt x="39" y="64"/>
                      </a:lnTo>
                      <a:lnTo>
                        <a:pt x="39" y="64"/>
                      </a:lnTo>
                      <a:lnTo>
                        <a:pt x="39" y="64"/>
                      </a:lnTo>
                      <a:lnTo>
                        <a:pt x="39" y="63"/>
                      </a:lnTo>
                      <a:lnTo>
                        <a:pt x="38" y="63"/>
                      </a:lnTo>
                      <a:lnTo>
                        <a:pt x="38" y="63"/>
                      </a:lnTo>
                      <a:lnTo>
                        <a:pt x="38" y="63"/>
                      </a:lnTo>
                      <a:lnTo>
                        <a:pt x="38" y="63"/>
                      </a:lnTo>
                      <a:lnTo>
                        <a:pt x="38" y="63"/>
                      </a:lnTo>
                      <a:lnTo>
                        <a:pt x="39" y="64"/>
                      </a:lnTo>
                      <a:lnTo>
                        <a:pt x="38" y="65"/>
                      </a:lnTo>
                      <a:lnTo>
                        <a:pt x="38" y="65"/>
                      </a:lnTo>
                      <a:lnTo>
                        <a:pt x="38" y="65"/>
                      </a:lnTo>
                      <a:lnTo>
                        <a:pt x="37" y="66"/>
                      </a:lnTo>
                      <a:lnTo>
                        <a:pt x="36" y="67"/>
                      </a:lnTo>
                      <a:lnTo>
                        <a:pt x="36" y="67"/>
                      </a:lnTo>
                      <a:lnTo>
                        <a:pt x="35" y="67"/>
                      </a:lnTo>
                      <a:lnTo>
                        <a:pt x="34" y="67"/>
                      </a:lnTo>
                      <a:lnTo>
                        <a:pt x="32" y="68"/>
                      </a:lnTo>
                      <a:lnTo>
                        <a:pt x="32" y="68"/>
                      </a:lnTo>
                      <a:lnTo>
                        <a:pt x="31" y="68"/>
                      </a:lnTo>
                      <a:lnTo>
                        <a:pt x="30" y="68"/>
                      </a:lnTo>
                      <a:lnTo>
                        <a:pt x="29" y="67"/>
                      </a:lnTo>
                      <a:lnTo>
                        <a:pt x="28" y="67"/>
                      </a:lnTo>
                      <a:lnTo>
                        <a:pt x="28" y="67"/>
                      </a:lnTo>
                      <a:lnTo>
                        <a:pt x="27" y="66"/>
                      </a:lnTo>
                      <a:lnTo>
                        <a:pt x="27" y="65"/>
                      </a:lnTo>
                      <a:lnTo>
                        <a:pt x="27" y="65"/>
                      </a:lnTo>
                      <a:lnTo>
                        <a:pt x="27" y="64"/>
                      </a:lnTo>
                      <a:lnTo>
                        <a:pt x="27" y="64"/>
                      </a:lnTo>
                      <a:lnTo>
                        <a:pt x="28" y="63"/>
                      </a:lnTo>
                      <a:lnTo>
                        <a:pt x="28" y="63"/>
                      </a:lnTo>
                      <a:lnTo>
                        <a:pt x="28" y="63"/>
                      </a:lnTo>
                      <a:lnTo>
                        <a:pt x="28" y="63"/>
                      </a:lnTo>
                      <a:lnTo>
                        <a:pt x="28" y="63"/>
                      </a:lnTo>
                      <a:lnTo>
                        <a:pt x="27" y="63"/>
                      </a:lnTo>
                      <a:lnTo>
                        <a:pt x="27" y="63"/>
                      </a:lnTo>
                      <a:lnTo>
                        <a:pt x="27" y="63"/>
                      </a:lnTo>
                      <a:lnTo>
                        <a:pt x="26" y="63"/>
                      </a:lnTo>
                      <a:lnTo>
                        <a:pt x="25" y="63"/>
                      </a:lnTo>
                      <a:lnTo>
                        <a:pt x="25" y="63"/>
                      </a:lnTo>
                      <a:lnTo>
                        <a:pt x="25" y="63"/>
                      </a:lnTo>
                      <a:lnTo>
                        <a:pt x="24" y="63"/>
                      </a:lnTo>
                      <a:lnTo>
                        <a:pt x="25" y="62"/>
                      </a:lnTo>
                      <a:lnTo>
                        <a:pt x="25" y="62"/>
                      </a:lnTo>
                      <a:lnTo>
                        <a:pt x="25" y="62"/>
                      </a:lnTo>
                      <a:lnTo>
                        <a:pt x="25" y="61"/>
                      </a:lnTo>
                      <a:lnTo>
                        <a:pt x="25" y="61"/>
                      </a:lnTo>
                      <a:lnTo>
                        <a:pt x="24" y="61"/>
                      </a:lnTo>
                      <a:lnTo>
                        <a:pt x="24" y="61"/>
                      </a:lnTo>
                      <a:lnTo>
                        <a:pt x="24" y="62"/>
                      </a:lnTo>
                      <a:lnTo>
                        <a:pt x="23" y="62"/>
                      </a:lnTo>
                      <a:lnTo>
                        <a:pt x="23" y="61"/>
                      </a:lnTo>
                      <a:lnTo>
                        <a:pt x="22" y="61"/>
                      </a:lnTo>
                      <a:lnTo>
                        <a:pt x="22" y="61"/>
                      </a:lnTo>
                      <a:lnTo>
                        <a:pt x="22" y="60"/>
                      </a:lnTo>
                      <a:lnTo>
                        <a:pt x="22" y="60"/>
                      </a:lnTo>
                      <a:lnTo>
                        <a:pt x="22" y="60"/>
                      </a:lnTo>
                      <a:lnTo>
                        <a:pt x="22" y="60"/>
                      </a:lnTo>
                      <a:lnTo>
                        <a:pt x="21" y="60"/>
                      </a:lnTo>
                      <a:lnTo>
                        <a:pt x="21" y="60"/>
                      </a:lnTo>
                      <a:lnTo>
                        <a:pt x="20" y="60"/>
                      </a:lnTo>
                      <a:lnTo>
                        <a:pt x="20" y="60"/>
                      </a:lnTo>
                      <a:lnTo>
                        <a:pt x="19" y="60"/>
                      </a:lnTo>
                      <a:lnTo>
                        <a:pt x="18" y="61"/>
                      </a:lnTo>
                      <a:lnTo>
                        <a:pt x="18" y="61"/>
                      </a:lnTo>
                      <a:lnTo>
                        <a:pt x="17" y="60"/>
                      </a:lnTo>
                      <a:lnTo>
                        <a:pt x="16" y="60"/>
                      </a:lnTo>
                      <a:lnTo>
                        <a:pt x="14" y="59"/>
                      </a:lnTo>
                      <a:lnTo>
                        <a:pt x="14" y="59"/>
                      </a:lnTo>
                      <a:lnTo>
                        <a:pt x="13" y="59"/>
                      </a:lnTo>
                      <a:lnTo>
                        <a:pt x="12" y="58"/>
                      </a:lnTo>
                      <a:lnTo>
                        <a:pt x="12" y="57"/>
                      </a:lnTo>
                      <a:lnTo>
                        <a:pt x="11" y="56"/>
                      </a:lnTo>
                      <a:lnTo>
                        <a:pt x="11" y="56"/>
                      </a:lnTo>
                      <a:lnTo>
                        <a:pt x="11" y="55"/>
                      </a:lnTo>
                      <a:lnTo>
                        <a:pt x="12" y="54"/>
                      </a:lnTo>
                      <a:lnTo>
                        <a:pt x="13" y="54"/>
                      </a:lnTo>
                      <a:lnTo>
                        <a:pt x="13" y="53"/>
                      </a:lnTo>
                      <a:lnTo>
                        <a:pt x="13" y="53"/>
                      </a:lnTo>
                      <a:lnTo>
                        <a:pt x="14" y="53"/>
                      </a:lnTo>
                      <a:lnTo>
                        <a:pt x="15" y="52"/>
                      </a:lnTo>
                      <a:lnTo>
                        <a:pt x="17" y="52"/>
                      </a:lnTo>
                      <a:lnTo>
                        <a:pt x="17" y="52"/>
                      </a:lnTo>
                      <a:lnTo>
                        <a:pt x="17" y="52"/>
                      </a:lnTo>
                      <a:lnTo>
                        <a:pt x="18" y="51"/>
                      </a:lnTo>
                      <a:lnTo>
                        <a:pt x="18" y="51"/>
                      </a:lnTo>
                      <a:lnTo>
                        <a:pt x="19" y="52"/>
                      </a:lnTo>
                      <a:lnTo>
                        <a:pt x="19" y="52"/>
                      </a:lnTo>
                      <a:lnTo>
                        <a:pt x="19" y="52"/>
                      </a:lnTo>
                      <a:lnTo>
                        <a:pt x="20" y="52"/>
                      </a:lnTo>
                      <a:lnTo>
                        <a:pt x="20" y="52"/>
                      </a:lnTo>
                      <a:lnTo>
                        <a:pt x="19" y="51"/>
                      </a:lnTo>
                      <a:lnTo>
                        <a:pt x="18" y="51"/>
                      </a:lnTo>
                      <a:lnTo>
                        <a:pt x="18" y="51"/>
                      </a:lnTo>
                      <a:lnTo>
                        <a:pt x="17" y="51"/>
                      </a:lnTo>
                      <a:lnTo>
                        <a:pt x="17" y="51"/>
                      </a:lnTo>
                      <a:lnTo>
                        <a:pt x="16" y="50"/>
                      </a:lnTo>
                      <a:lnTo>
                        <a:pt x="15" y="50"/>
                      </a:lnTo>
                      <a:lnTo>
                        <a:pt x="15" y="50"/>
                      </a:lnTo>
                      <a:lnTo>
                        <a:pt x="14" y="50"/>
                      </a:lnTo>
                      <a:lnTo>
                        <a:pt x="14" y="49"/>
                      </a:lnTo>
                      <a:lnTo>
                        <a:pt x="14" y="49"/>
                      </a:lnTo>
                      <a:lnTo>
                        <a:pt x="14" y="49"/>
                      </a:lnTo>
                      <a:lnTo>
                        <a:pt x="14" y="48"/>
                      </a:lnTo>
                      <a:lnTo>
                        <a:pt x="15" y="48"/>
                      </a:lnTo>
                      <a:lnTo>
                        <a:pt x="15" y="48"/>
                      </a:lnTo>
                      <a:lnTo>
                        <a:pt x="15" y="47"/>
                      </a:lnTo>
                      <a:lnTo>
                        <a:pt x="15" y="47"/>
                      </a:lnTo>
                      <a:lnTo>
                        <a:pt x="15" y="47"/>
                      </a:lnTo>
                      <a:lnTo>
                        <a:pt x="15" y="47"/>
                      </a:lnTo>
                      <a:lnTo>
                        <a:pt x="15" y="47"/>
                      </a:lnTo>
                      <a:lnTo>
                        <a:pt x="14" y="47"/>
                      </a:lnTo>
                      <a:lnTo>
                        <a:pt x="14" y="47"/>
                      </a:lnTo>
                      <a:lnTo>
                        <a:pt x="12" y="46"/>
                      </a:lnTo>
                      <a:lnTo>
                        <a:pt x="12" y="46"/>
                      </a:lnTo>
                      <a:lnTo>
                        <a:pt x="10" y="45"/>
                      </a:lnTo>
                      <a:lnTo>
                        <a:pt x="10" y="45"/>
                      </a:lnTo>
                      <a:lnTo>
                        <a:pt x="9" y="44"/>
                      </a:lnTo>
                      <a:lnTo>
                        <a:pt x="9" y="44"/>
                      </a:lnTo>
                      <a:lnTo>
                        <a:pt x="9" y="44"/>
                      </a:lnTo>
                      <a:lnTo>
                        <a:pt x="9" y="44"/>
                      </a:lnTo>
                      <a:lnTo>
                        <a:pt x="9" y="43"/>
                      </a:lnTo>
                      <a:lnTo>
                        <a:pt x="9" y="43"/>
                      </a:lnTo>
                      <a:lnTo>
                        <a:pt x="9" y="43"/>
                      </a:lnTo>
                      <a:lnTo>
                        <a:pt x="9" y="42"/>
                      </a:lnTo>
                      <a:lnTo>
                        <a:pt x="9" y="42"/>
                      </a:lnTo>
                      <a:lnTo>
                        <a:pt x="8" y="42"/>
                      </a:lnTo>
                      <a:lnTo>
                        <a:pt x="8" y="42"/>
                      </a:lnTo>
                      <a:lnTo>
                        <a:pt x="5" y="42"/>
                      </a:lnTo>
                      <a:lnTo>
                        <a:pt x="4" y="41"/>
                      </a:lnTo>
                      <a:lnTo>
                        <a:pt x="3" y="41"/>
                      </a:lnTo>
                      <a:lnTo>
                        <a:pt x="3" y="41"/>
                      </a:lnTo>
                      <a:lnTo>
                        <a:pt x="2" y="40"/>
                      </a:lnTo>
                      <a:lnTo>
                        <a:pt x="1" y="39"/>
                      </a:lnTo>
                      <a:lnTo>
                        <a:pt x="0" y="38"/>
                      </a:lnTo>
                      <a:lnTo>
                        <a:pt x="0" y="37"/>
                      </a:lnTo>
                      <a:lnTo>
                        <a:pt x="0" y="37"/>
                      </a:lnTo>
                      <a:lnTo>
                        <a:pt x="0" y="36"/>
                      </a:lnTo>
                      <a:lnTo>
                        <a:pt x="1" y="35"/>
                      </a:lnTo>
                      <a:lnTo>
                        <a:pt x="1" y="34"/>
                      </a:lnTo>
                      <a:lnTo>
                        <a:pt x="2" y="33"/>
                      </a:lnTo>
                      <a:lnTo>
                        <a:pt x="2" y="33"/>
                      </a:lnTo>
                      <a:lnTo>
                        <a:pt x="3" y="32"/>
                      </a:lnTo>
                      <a:lnTo>
                        <a:pt x="4" y="32"/>
                      </a:lnTo>
                      <a:lnTo>
                        <a:pt x="6" y="31"/>
                      </a:lnTo>
                      <a:lnTo>
                        <a:pt x="6" y="31"/>
                      </a:lnTo>
                      <a:lnTo>
                        <a:pt x="7" y="30"/>
                      </a:lnTo>
                      <a:lnTo>
                        <a:pt x="9" y="30"/>
                      </a:lnTo>
                      <a:lnTo>
                        <a:pt x="9" y="30"/>
                      </a:lnTo>
                      <a:lnTo>
                        <a:pt x="9" y="30"/>
                      </a:lnTo>
                      <a:lnTo>
                        <a:pt x="10" y="30"/>
                      </a:lnTo>
                      <a:lnTo>
                        <a:pt x="11" y="30"/>
                      </a:lnTo>
                      <a:lnTo>
                        <a:pt x="11" y="30"/>
                      </a:lnTo>
                      <a:lnTo>
                        <a:pt x="11" y="30"/>
                      </a:lnTo>
                      <a:lnTo>
                        <a:pt x="11" y="30"/>
                      </a:lnTo>
                      <a:lnTo>
                        <a:pt x="11" y="30"/>
                      </a:lnTo>
                      <a:lnTo>
                        <a:pt x="11" y="30"/>
                      </a:lnTo>
                      <a:lnTo>
                        <a:pt x="11" y="30"/>
                      </a:lnTo>
                      <a:lnTo>
                        <a:pt x="10" y="29"/>
                      </a:lnTo>
                      <a:lnTo>
                        <a:pt x="9" y="29"/>
                      </a:lnTo>
                      <a:lnTo>
                        <a:pt x="8" y="28"/>
                      </a:lnTo>
                      <a:lnTo>
                        <a:pt x="8" y="28"/>
                      </a:lnTo>
                      <a:lnTo>
                        <a:pt x="8" y="27"/>
                      </a:lnTo>
                      <a:lnTo>
                        <a:pt x="8" y="26"/>
                      </a:lnTo>
                      <a:lnTo>
                        <a:pt x="8" y="26"/>
                      </a:lnTo>
                      <a:lnTo>
                        <a:pt x="8" y="26"/>
                      </a:lnTo>
                      <a:lnTo>
                        <a:pt x="8" y="25"/>
                      </a:lnTo>
                      <a:lnTo>
                        <a:pt x="9" y="25"/>
                      </a:lnTo>
                      <a:lnTo>
                        <a:pt x="10" y="24"/>
                      </a:lnTo>
                      <a:lnTo>
                        <a:pt x="11" y="24"/>
                      </a:lnTo>
                      <a:lnTo>
                        <a:pt x="13" y="24"/>
                      </a:lnTo>
                      <a:lnTo>
                        <a:pt x="13" y="24"/>
                      </a:lnTo>
                      <a:lnTo>
                        <a:pt x="13" y="24"/>
                      </a:lnTo>
                      <a:lnTo>
                        <a:pt x="13" y="24"/>
                      </a:lnTo>
                      <a:lnTo>
                        <a:pt x="13" y="24"/>
                      </a:lnTo>
                      <a:lnTo>
                        <a:pt x="13" y="23"/>
                      </a:lnTo>
                      <a:lnTo>
                        <a:pt x="13" y="23"/>
                      </a:lnTo>
                      <a:lnTo>
                        <a:pt x="13" y="22"/>
                      </a:lnTo>
                      <a:lnTo>
                        <a:pt x="13" y="22"/>
                      </a:lnTo>
                      <a:lnTo>
                        <a:pt x="13" y="22"/>
                      </a:lnTo>
                      <a:lnTo>
                        <a:pt x="14" y="22"/>
                      </a:lnTo>
                      <a:lnTo>
                        <a:pt x="15" y="22"/>
                      </a:lnTo>
                      <a:lnTo>
                        <a:pt x="16" y="22"/>
                      </a:lnTo>
                      <a:lnTo>
                        <a:pt x="16" y="22"/>
                      </a:lnTo>
                      <a:lnTo>
                        <a:pt x="16" y="22"/>
                      </a:lnTo>
                      <a:lnTo>
                        <a:pt x="16" y="22"/>
                      </a:lnTo>
                      <a:lnTo>
                        <a:pt x="17" y="22"/>
                      </a:lnTo>
                      <a:lnTo>
                        <a:pt x="17" y="22"/>
                      </a:lnTo>
                      <a:lnTo>
                        <a:pt x="17" y="22"/>
                      </a:lnTo>
                      <a:lnTo>
                        <a:pt x="15" y="19"/>
                      </a:lnTo>
                      <a:lnTo>
                        <a:pt x="14" y="18"/>
                      </a:lnTo>
                      <a:lnTo>
                        <a:pt x="14" y="17"/>
                      </a:lnTo>
                      <a:lnTo>
                        <a:pt x="14" y="17"/>
                      </a:lnTo>
                      <a:lnTo>
                        <a:pt x="14" y="16"/>
                      </a:lnTo>
                      <a:lnTo>
                        <a:pt x="15" y="15"/>
                      </a:lnTo>
                      <a:lnTo>
                        <a:pt x="16" y="14"/>
                      </a:lnTo>
                      <a:lnTo>
                        <a:pt x="17" y="13"/>
                      </a:lnTo>
                      <a:lnTo>
                        <a:pt x="17" y="13"/>
                      </a:lnTo>
                      <a:lnTo>
                        <a:pt x="18" y="12"/>
                      </a:lnTo>
                      <a:lnTo>
                        <a:pt x="19" y="12"/>
                      </a:lnTo>
                      <a:lnTo>
                        <a:pt x="21" y="12"/>
                      </a:lnTo>
                      <a:lnTo>
                        <a:pt x="22" y="12"/>
                      </a:lnTo>
                      <a:lnTo>
                        <a:pt x="22" y="12"/>
                      </a:lnTo>
                      <a:lnTo>
                        <a:pt x="24" y="12"/>
                      </a:lnTo>
                      <a:lnTo>
                        <a:pt x="25" y="13"/>
                      </a:lnTo>
                      <a:lnTo>
                        <a:pt x="25" y="13"/>
                      </a:lnTo>
                      <a:lnTo>
                        <a:pt x="27" y="13"/>
                      </a:lnTo>
                      <a:lnTo>
                        <a:pt x="27" y="13"/>
                      </a:lnTo>
                      <a:lnTo>
                        <a:pt x="27" y="14"/>
                      </a:lnTo>
                      <a:lnTo>
                        <a:pt x="27" y="14"/>
                      </a:lnTo>
                      <a:lnTo>
                        <a:pt x="28" y="14"/>
                      </a:lnTo>
                      <a:lnTo>
                        <a:pt x="28" y="14"/>
                      </a:lnTo>
                      <a:lnTo>
                        <a:pt x="28" y="14"/>
                      </a:lnTo>
                      <a:lnTo>
                        <a:pt x="27" y="13"/>
                      </a:lnTo>
                      <a:lnTo>
                        <a:pt x="27" y="13"/>
                      </a:lnTo>
                      <a:lnTo>
                        <a:pt x="28" y="11"/>
                      </a:lnTo>
                      <a:lnTo>
                        <a:pt x="29" y="10"/>
                      </a:lnTo>
                      <a:lnTo>
                        <a:pt x="29" y="10"/>
                      </a:lnTo>
                      <a:lnTo>
                        <a:pt x="29" y="10"/>
                      </a:lnTo>
                      <a:lnTo>
                        <a:pt x="31" y="9"/>
                      </a:lnTo>
                      <a:lnTo>
                        <a:pt x="32" y="8"/>
                      </a:lnTo>
                      <a:lnTo>
                        <a:pt x="33" y="7"/>
                      </a:lnTo>
                      <a:lnTo>
                        <a:pt x="35" y="7"/>
                      </a:lnTo>
                      <a:lnTo>
                        <a:pt x="35" y="7"/>
                      </a:lnTo>
                      <a:lnTo>
                        <a:pt x="36" y="7"/>
                      </a:lnTo>
                      <a:lnTo>
                        <a:pt x="37" y="7"/>
                      </a:lnTo>
                      <a:lnTo>
                        <a:pt x="38" y="7"/>
                      </a:lnTo>
                      <a:lnTo>
                        <a:pt x="39" y="8"/>
                      </a:lnTo>
                      <a:lnTo>
                        <a:pt x="39" y="8"/>
                      </a:lnTo>
                      <a:lnTo>
                        <a:pt x="40" y="8"/>
                      </a:lnTo>
                      <a:lnTo>
                        <a:pt x="40" y="8"/>
                      </a:lnTo>
                      <a:lnTo>
                        <a:pt x="40" y="8"/>
                      </a:lnTo>
                      <a:lnTo>
                        <a:pt x="40" y="8"/>
                      </a:lnTo>
                      <a:lnTo>
                        <a:pt x="40" y="8"/>
                      </a:lnTo>
                      <a:lnTo>
                        <a:pt x="40" y="8"/>
                      </a:lnTo>
                      <a:lnTo>
                        <a:pt x="40" y="8"/>
                      </a:lnTo>
                      <a:lnTo>
                        <a:pt x="40" y="8"/>
                      </a:lnTo>
                      <a:lnTo>
                        <a:pt x="41" y="8"/>
                      </a:lnTo>
                      <a:lnTo>
                        <a:pt x="41" y="8"/>
                      </a:lnTo>
                      <a:lnTo>
                        <a:pt x="41" y="8"/>
                      </a:lnTo>
                      <a:lnTo>
                        <a:pt x="41" y="8"/>
                      </a:lnTo>
                      <a:lnTo>
                        <a:pt x="41" y="8"/>
                      </a:lnTo>
                      <a:lnTo>
                        <a:pt x="41" y="8"/>
                      </a:lnTo>
                      <a:lnTo>
                        <a:pt x="41" y="8"/>
                      </a:lnTo>
                      <a:lnTo>
                        <a:pt x="41" y="8"/>
                      </a:lnTo>
                      <a:lnTo>
                        <a:pt x="41" y="8"/>
                      </a:lnTo>
                      <a:lnTo>
                        <a:pt x="42" y="8"/>
                      </a:lnTo>
                      <a:lnTo>
                        <a:pt x="43" y="8"/>
                      </a:lnTo>
                      <a:lnTo>
                        <a:pt x="43" y="9"/>
                      </a:lnTo>
                      <a:lnTo>
                        <a:pt x="43" y="9"/>
                      </a:lnTo>
                      <a:lnTo>
                        <a:pt x="43" y="9"/>
                      </a:lnTo>
                      <a:lnTo>
                        <a:pt x="44" y="9"/>
                      </a:lnTo>
                      <a:lnTo>
                        <a:pt x="44" y="9"/>
                      </a:lnTo>
                      <a:lnTo>
                        <a:pt x="44" y="9"/>
                      </a:lnTo>
                      <a:lnTo>
                        <a:pt x="46" y="8"/>
                      </a:lnTo>
                      <a:lnTo>
                        <a:pt x="46" y="8"/>
                      </a:lnTo>
                      <a:lnTo>
                        <a:pt x="47" y="8"/>
                      </a:lnTo>
                      <a:lnTo>
                        <a:pt x="47" y="8"/>
                      </a:lnTo>
                      <a:lnTo>
                        <a:pt x="48" y="8"/>
                      </a:lnTo>
                      <a:lnTo>
                        <a:pt x="49" y="9"/>
                      </a:lnTo>
                      <a:lnTo>
                        <a:pt x="49" y="9"/>
                      </a:lnTo>
                      <a:lnTo>
                        <a:pt x="50" y="9"/>
                      </a:lnTo>
                      <a:lnTo>
                        <a:pt x="51" y="10"/>
                      </a:lnTo>
                      <a:lnTo>
                        <a:pt x="51" y="10"/>
                      </a:lnTo>
                      <a:lnTo>
                        <a:pt x="51" y="10"/>
                      </a:lnTo>
                      <a:lnTo>
                        <a:pt x="51" y="10"/>
                      </a:lnTo>
                      <a:lnTo>
                        <a:pt x="51" y="9"/>
                      </a:lnTo>
                      <a:lnTo>
                        <a:pt x="51" y="9"/>
                      </a:lnTo>
                      <a:lnTo>
                        <a:pt x="50" y="8"/>
                      </a:lnTo>
                      <a:lnTo>
                        <a:pt x="50" y="7"/>
                      </a:lnTo>
                      <a:lnTo>
                        <a:pt x="50" y="7"/>
                      </a:lnTo>
                      <a:lnTo>
                        <a:pt x="50" y="6"/>
                      </a:lnTo>
                      <a:lnTo>
                        <a:pt x="50" y="5"/>
                      </a:lnTo>
                      <a:lnTo>
                        <a:pt x="50" y="4"/>
                      </a:lnTo>
                      <a:lnTo>
                        <a:pt x="50" y="4"/>
                      </a:lnTo>
                      <a:lnTo>
                        <a:pt x="50" y="4"/>
                      </a:lnTo>
                      <a:lnTo>
                        <a:pt x="52" y="3"/>
                      </a:lnTo>
                      <a:lnTo>
                        <a:pt x="53" y="2"/>
                      </a:lnTo>
                      <a:lnTo>
                        <a:pt x="55" y="1"/>
                      </a:lnTo>
                      <a:lnTo>
                        <a:pt x="56" y="1"/>
                      </a:lnTo>
                      <a:lnTo>
                        <a:pt x="56" y="1"/>
                      </a:lnTo>
                      <a:lnTo>
                        <a:pt x="58" y="1"/>
                      </a:lnTo>
                      <a:lnTo>
                        <a:pt x="60" y="1"/>
                      </a:lnTo>
                      <a:lnTo>
                        <a:pt x="61" y="2"/>
                      </a:lnTo>
                      <a:lnTo>
                        <a:pt x="62" y="3"/>
                      </a:lnTo>
                      <a:lnTo>
                        <a:pt x="62" y="3"/>
                      </a:lnTo>
                      <a:lnTo>
                        <a:pt x="63" y="3"/>
                      </a:lnTo>
                      <a:lnTo>
                        <a:pt x="63" y="4"/>
                      </a:lnTo>
                      <a:lnTo>
                        <a:pt x="64" y="5"/>
                      </a:lnTo>
                      <a:lnTo>
                        <a:pt x="64" y="6"/>
                      </a:lnTo>
                      <a:lnTo>
                        <a:pt x="64" y="6"/>
                      </a:lnTo>
                      <a:lnTo>
                        <a:pt x="63" y="7"/>
                      </a:lnTo>
                      <a:lnTo>
                        <a:pt x="63" y="8"/>
                      </a:lnTo>
                      <a:lnTo>
                        <a:pt x="63" y="8"/>
                      </a:lnTo>
                      <a:lnTo>
                        <a:pt x="63" y="8"/>
                      </a:lnTo>
                      <a:lnTo>
                        <a:pt x="63" y="9"/>
                      </a:lnTo>
                      <a:lnTo>
                        <a:pt x="63" y="9"/>
                      </a:lnTo>
                      <a:lnTo>
                        <a:pt x="63" y="9"/>
                      </a:lnTo>
                      <a:lnTo>
                        <a:pt x="63" y="9"/>
                      </a:lnTo>
                      <a:lnTo>
                        <a:pt x="63" y="9"/>
                      </a:lnTo>
                      <a:lnTo>
                        <a:pt x="63" y="9"/>
                      </a:lnTo>
                      <a:lnTo>
                        <a:pt x="64" y="8"/>
                      </a:lnTo>
                      <a:lnTo>
                        <a:pt x="65" y="9"/>
                      </a:lnTo>
                      <a:lnTo>
                        <a:pt x="65" y="9"/>
                      </a:lnTo>
                      <a:lnTo>
                        <a:pt x="66" y="10"/>
                      </a:lnTo>
                      <a:lnTo>
                        <a:pt x="66" y="10"/>
                      </a:lnTo>
                      <a:lnTo>
                        <a:pt x="67" y="10"/>
                      </a:lnTo>
                      <a:lnTo>
                        <a:pt x="67" y="11"/>
                      </a:lnTo>
                      <a:lnTo>
                        <a:pt x="67" y="12"/>
                      </a:lnTo>
                      <a:lnTo>
                        <a:pt x="67" y="12"/>
                      </a:lnTo>
                      <a:lnTo>
                        <a:pt x="67" y="12"/>
                      </a:lnTo>
                      <a:lnTo>
                        <a:pt x="68" y="12"/>
                      </a:lnTo>
                      <a:lnTo>
                        <a:pt x="68" y="12"/>
                      </a:lnTo>
                      <a:lnTo>
                        <a:pt x="6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29" name="Freeform 1365">
                  <a:extLst>
                    <a:ext uri="{FF2B5EF4-FFF2-40B4-BE49-F238E27FC236}">
                      <a16:creationId xmlns:a16="http://schemas.microsoft.com/office/drawing/2014/main" id="{6173D32B-6E1D-44E9-8DC5-0558FC5496DA}"/>
                    </a:ext>
                  </a:extLst>
                </p:cNvPr>
                <p:cNvSpPr>
                  <a:spLocks/>
                </p:cNvSpPr>
                <p:nvPr/>
              </p:nvSpPr>
              <p:spPr bwMode="auto">
                <a:xfrm>
                  <a:off x="3166" y="1436"/>
                  <a:ext cx="12" cy="33"/>
                </a:xfrm>
                <a:custGeom>
                  <a:avLst/>
                  <a:gdLst>
                    <a:gd name="T0" fmla="*/ 8 w 12"/>
                    <a:gd name="T1" fmla="*/ 0 h 33"/>
                    <a:gd name="T2" fmla="*/ 8 w 12"/>
                    <a:gd name="T3" fmla="*/ 0 h 33"/>
                    <a:gd name="T4" fmla="*/ 9 w 12"/>
                    <a:gd name="T5" fmla="*/ 3 h 33"/>
                    <a:gd name="T6" fmla="*/ 10 w 12"/>
                    <a:gd name="T7" fmla="*/ 5 h 33"/>
                    <a:gd name="T8" fmla="*/ 11 w 12"/>
                    <a:gd name="T9" fmla="*/ 8 h 33"/>
                    <a:gd name="T10" fmla="*/ 11 w 12"/>
                    <a:gd name="T11" fmla="*/ 11 h 33"/>
                    <a:gd name="T12" fmla="*/ 12 w 12"/>
                    <a:gd name="T13" fmla="*/ 14 h 33"/>
                    <a:gd name="T14" fmla="*/ 12 w 12"/>
                    <a:gd name="T15" fmla="*/ 16 h 33"/>
                    <a:gd name="T16" fmla="*/ 12 w 12"/>
                    <a:gd name="T17" fmla="*/ 19 h 33"/>
                    <a:gd name="T18" fmla="*/ 12 w 12"/>
                    <a:gd name="T19" fmla="*/ 22 h 33"/>
                    <a:gd name="T20" fmla="*/ 12 w 12"/>
                    <a:gd name="T21" fmla="*/ 22 h 33"/>
                    <a:gd name="T22" fmla="*/ 11 w 12"/>
                    <a:gd name="T23" fmla="*/ 25 h 33"/>
                    <a:gd name="T24" fmla="*/ 11 w 12"/>
                    <a:gd name="T25" fmla="*/ 26 h 33"/>
                    <a:gd name="T26" fmla="*/ 10 w 12"/>
                    <a:gd name="T27" fmla="*/ 27 h 33"/>
                    <a:gd name="T28" fmla="*/ 10 w 12"/>
                    <a:gd name="T29" fmla="*/ 28 h 33"/>
                    <a:gd name="T30" fmla="*/ 9 w 12"/>
                    <a:gd name="T31" fmla="*/ 29 h 33"/>
                    <a:gd name="T32" fmla="*/ 8 w 12"/>
                    <a:gd name="T33" fmla="*/ 30 h 33"/>
                    <a:gd name="T34" fmla="*/ 6 w 12"/>
                    <a:gd name="T35" fmla="*/ 31 h 33"/>
                    <a:gd name="T36" fmla="*/ 6 w 12"/>
                    <a:gd name="T37" fmla="*/ 31 h 33"/>
                    <a:gd name="T38" fmla="*/ 5 w 12"/>
                    <a:gd name="T39" fmla="*/ 31 h 33"/>
                    <a:gd name="T40" fmla="*/ 2 w 12"/>
                    <a:gd name="T41" fmla="*/ 31 h 33"/>
                    <a:gd name="T42" fmla="*/ 1 w 12"/>
                    <a:gd name="T43" fmla="*/ 31 h 33"/>
                    <a:gd name="T44" fmla="*/ 0 w 12"/>
                    <a:gd name="T45" fmla="*/ 32 h 33"/>
                    <a:gd name="T46" fmla="*/ 0 w 12"/>
                    <a:gd name="T47" fmla="*/ 32 h 33"/>
                    <a:gd name="T48" fmla="*/ 0 w 12"/>
                    <a:gd name="T49" fmla="*/ 33 h 33"/>
                    <a:gd name="T50" fmla="*/ 0 w 12"/>
                    <a:gd name="T51" fmla="*/ 33 h 33"/>
                    <a:gd name="T52" fmla="*/ 0 w 12"/>
                    <a:gd name="T53" fmla="*/ 33 h 33"/>
                    <a:gd name="T54" fmla="*/ 0 w 12"/>
                    <a:gd name="T55" fmla="*/ 33 h 33"/>
                    <a:gd name="T56" fmla="*/ 0 w 12"/>
                    <a:gd name="T57" fmla="*/ 33 h 33"/>
                    <a:gd name="T58" fmla="*/ 0 w 12"/>
                    <a:gd name="T59" fmla="*/ 32 h 33"/>
                    <a:gd name="T60" fmla="*/ 0 w 12"/>
                    <a:gd name="T61" fmla="*/ 32 h 33"/>
                    <a:gd name="T62" fmla="*/ 1 w 12"/>
                    <a:gd name="T63" fmla="*/ 32 h 33"/>
                    <a:gd name="T64" fmla="*/ 2 w 12"/>
                    <a:gd name="T65" fmla="*/ 31 h 33"/>
                    <a:gd name="T66" fmla="*/ 3 w 12"/>
                    <a:gd name="T67" fmla="*/ 31 h 33"/>
                    <a:gd name="T68" fmla="*/ 5 w 12"/>
                    <a:gd name="T69" fmla="*/ 31 h 33"/>
                    <a:gd name="T70" fmla="*/ 5 w 12"/>
                    <a:gd name="T71" fmla="*/ 31 h 33"/>
                    <a:gd name="T72" fmla="*/ 6 w 12"/>
                    <a:gd name="T73" fmla="*/ 31 h 33"/>
                    <a:gd name="T74" fmla="*/ 7 w 12"/>
                    <a:gd name="T75" fmla="*/ 31 h 33"/>
                    <a:gd name="T76" fmla="*/ 8 w 12"/>
                    <a:gd name="T77" fmla="*/ 30 h 33"/>
                    <a:gd name="T78" fmla="*/ 9 w 12"/>
                    <a:gd name="T79" fmla="*/ 30 h 33"/>
                    <a:gd name="T80" fmla="*/ 9 w 12"/>
                    <a:gd name="T81" fmla="*/ 30 h 33"/>
                    <a:gd name="T82" fmla="*/ 10 w 12"/>
                    <a:gd name="T83" fmla="*/ 29 h 33"/>
                    <a:gd name="T84" fmla="*/ 11 w 12"/>
                    <a:gd name="T85" fmla="*/ 28 h 33"/>
                    <a:gd name="T86" fmla="*/ 11 w 12"/>
                    <a:gd name="T87" fmla="*/ 28 h 33"/>
                    <a:gd name="T88" fmla="*/ 11 w 12"/>
                    <a:gd name="T89" fmla="*/ 27 h 33"/>
                    <a:gd name="T90" fmla="*/ 11 w 12"/>
                    <a:gd name="T91" fmla="*/ 27 h 33"/>
                    <a:gd name="T92" fmla="*/ 12 w 12"/>
                    <a:gd name="T93" fmla="*/ 24 h 33"/>
                    <a:gd name="T94" fmla="*/ 12 w 12"/>
                    <a:gd name="T95" fmla="*/ 21 h 33"/>
                    <a:gd name="T96" fmla="*/ 12 w 12"/>
                    <a:gd name="T97" fmla="*/ 21 h 33"/>
                    <a:gd name="T98" fmla="*/ 12 w 12"/>
                    <a:gd name="T99" fmla="*/ 19 h 33"/>
                    <a:gd name="T100" fmla="*/ 12 w 12"/>
                    <a:gd name="T101" fmla="*/ 16 h 33"/>
                    <a:gd name="T102" fmla="*/ 12 w 12"/>
                    <a:gd name="T103" fmla="*/ 13 h 33"/>
                    <a:gd name="T104" fmla="*/ 12 w 12"/>
                    <a:gd name="T105" fmla="*/ 11 h 33"/>
                    <a:gd name="T106" fmla="*/ 12 w 12"/>
                    <a:gd name="T107" fmla="*/ 11 h 33"/>
                    <a:gd name="T108" fmla="*/ 11 w 12"/>
                    <a:gd name="T109" fmla="*/ 8 h 33"/>
                    <a:gd name="T110" fmla="*/ 10 w 12"/>
                    <a:gd name="T111" fmla="*/ 5 h 33"/>
                    <a:gd name="T112" fmla="*/ 8 w 12"/>
                    <a:gd name="T113" fmla="*/ 0 h 33"/>
                    <a:gd name="T114" fmla="*/ 8 w 12"/>
                    <a:gd name="T115" fmla="*/ 0 h 33"/>
                    <a:gd name="T116" fmla="*/ 8 w 12"/>
                    <a:gd name="T1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 h="33">
                      <a:moveTo>
                        <a:pt x="8" y="0"/>
                      </a:moveTo>
                      <a:lnTo>
                        <a:pt x="8" y="0"/>
                      </a:lnTo>
                      <a:lnTo>
                        <a:pt x="9" y="3"/>
                      </a:lnTo>
                      <a:lnTo>
                        <a:pt x="10" y="5"/>
                      </a:lnTo>
                      <a:lnTo>
                        <a:pt x="11" y="8"/>
                      </a:lnTo>
                      <a:lnTo>
                        <a:pt x="11" y="11"/>
                      </a:lnTo>
                      <a:lnTo>
                        <a:pt x="12" y="14"/>
                      </a:lnTo>
                      <a:lnTo>
                        <a:pt x="12" y="16"/>
                      </a:lnTo>
                      <a:lnTo>
                        <a:pt x="12" y="19"/>
                      </a:lnTo>
                      <a:lnTo>
                        <a:pt x="12" y="22"/>
                      </a:lnTo>
                      <a:lnTo>
                        <a:pt x="12" y="22"/>
                      </a:lnTo>
                      <a:lnTo>
                        <a:pt x="11" y="25"/>
                      </a:lnTo>
                      <a:lnTo>
                        <a:pt x="11" y="26"/>
                      </a:lnTo>
                      <a:lnTo>
                        <a:pt x="10" y="27"/>
                      </a:lnTo>
                      <a:lnTo>
                        <a:pt x="10" y="28"/>
                      </a:lnTo>
                      <a:lnTo>
                        <a:pt x="9" y="29"/>
                      </a:lnTo>
                      <a:lnTo>
                        <a:pt x="8" y="30"/>
                      </a:lnTo>
                      <a:lnTo>
                        <a:pt x="6" y="31"/>
                      </a:lnTo>
                      <a:lnTo>
                        <a:pt x="6" y="31"/>
                      </a:lnTo>
                      <a:lnTo>
                        <a:pt x="5" y="31"/>
                      </a:lnTo>
                      <a:lnTo>
                        <a:pt x="2" y="31"/>
                      </a:lnTo>
                      <a:lnTo>
                        <a:pt x="1" y="31"/>
                      </a:lnTo>
                      <a:lnTo>
                        <a:pt x="0" y="32"/>
                      </a:lnTo>
                      <a:lnTo>
                        <a:pt x="0" y="32"/>
                      </a:lnTo>
                      <a:lnTo>
                        <a:pt x="0" y="33"/>
                      </a:lnTo>
                      <a:lnTo>
                        <a:pt x="0" y="33"/>
                      </a:lnTo>
                      <a:lnTo>
                        <a:pt x="0" y="33"/>
                      </a:lnTo>
                      <a:lnTo>
                        <a:pt x="0" y="33"/>
                      </a:lnTo>
                      <a:lnTo>
                        <a:pt x="0" y="33"/>
                      </a:lnTo>
                      <a:lnTo>
                        <a:pt x="0" y="32"/>
                      </a:lnTo>
                      <a:lnTo>
                        <a:pt x="0" y="32"/>
                      </a:lnTo>
                      <a:lnTo>
                        <a:pt x="1" y="32"/>
                      </a:lnTo>
                      <a:lnTo>
                        <a:pt x="2" y="31"/>
                      </a:lnTo>
                      <a:lnTo>
                        <a:pt x="3" y="31"/>
                      </a:lnTo>
                      <a:lnTo>
                        <a:pt x="5" y="31"/>
                      </a:lnTo>
                      <a:lnTo>
                        <a:pt x="5" y="31"/>
                      </a:lnTo>
                      <a:lnTo>
                        <a:pt x="6" y="31"/>
                      </a:lnTo>
                      <a:lnTo>
                        <a:pt x="7" y="31"/>
                      </a:lnTo>
                      <a:lnTo>
                        <a:pt x="8" y="30"/>
                      </a:lnTo>
                      <a:lnTo>
                        <a:pt x="9" y="30"/>
                      </a:lnTo>
                      <a:lnTo>
                        <a:pt x="9" y="30"/>
                      </a:lnTo>
                      <a:lnTo>
                        <a:pt x="10" y="29"/>
                      </a:lnTo>
                      <a:lnTo>
                        <a:pt x="11" y="28"/>
                      </a:lnTo>
                      <a:lnTo>
                        <a:pt x="11" y="28"/>
                      </a:lnTo>
                      <a:lnTo>
                        <a:pt x="11" y="27"/>
                      </a:lnTo>
                      <a:lnTo>
                        <a:pt x="11" y="27"/>
                      </a:lnTo>
                      <a:lnTo>
                        <a:pt x="12" y="24"/>
                      </a:lnTo>
                      <a:lnTo>
                        <a:pt x="12" y="21"/>
                      </a:lnTo>
                      <a:lnTo>
                        <a:pt x="12" y="21"/>
                      </a:lnTo>
                      <a:lnTo>
                        <a:pt x="12" y="19"/>
                      </a:lnTo>
                      <a:lnTo>
                        <a:pt x="12" y="16"/>
                      </a:lnTo>
                      <a:lnTo>
                        <a:pt x="12" y="13"/>
                      </a:lnTo>
                      <a:lnTo>
                        <a:pt x="12" y="11"/>
                      </a:lnTo>
                      <a:lnTo>
                        <a:pt x="12" y="11"/>
                      </a:lnTo>
                      <a:lnTo>
                        <a:pt x="11" y="8"/>
                      </a:lnTo>
                      <a:lnTo>
                        <a:pt x="10" y="5"/>
                      </a:lnTo>
                      <a:lnTo>
                        <a:pt x="8" y="0"/>
                      </a:lnTo>
                      <a:lnTo>
                        <a:pt x="8"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30" name="Freeform 1366">
                  <a:extLst>
                    <a:ext uri="{FF2B5EF4-FFF2-40B4-BE49-F238E27FC236}">
                      <a16:creationId xmlns:a16="http://schemas.microsoft.com/office/drawing/2014/main" id="{74722AC6-7A6D-495B-86B2-E4D8D7FE6F73}"/>
                    </a:ext>
                  </a:extLst>
                </p:cNvPr>
                <p:cNvSpPr>
                  <a:spLocks/>
                </p:cNvSpPr>
                <p:nvPr/>
              </p:nvSpPr>
              <p:spPr bwMode="auto">
                <a:xfrm>
                  <a:off x="3166" y="1436"/>
                  <a:ext cx="12" cy="33"/>
                </a:xfrm>
                <a:custGeom>
                  <a:avLst/>
                  <a:gdLst>
                    <a:gd name="T0" fmla="*/ 8 w 12"/>
                    <a:gd name="T1" fmla="*/ 0 h 33"/>
                    <a:gd name="T2" fmla="*/ 8 w 12"/>
                    <a:gd name="T3" fmla="*/ 0 h 33"/>
                    <a:gd name="T4" fmla="*/ 9 w 12"/>
                    <a:gd name="T5" fmla="*/ 3 h 33"/>
                    <a:gd name="T6" fmla="*/ 10 w 12"/>
                    <a:gd name="T7" fmla="*/ 5 h 33"/>
                    <a:gd name="T8" fmla="*/ 11 w 12"/>
                    <a:gd name="T9" fmla="*/ 8 h 33"/>
                    <a:gd name="T10" fmla="*/ 11 w 12"/>
                    <a:gd name="T11" fmla="*/ 11 h 33"/>
                    <a:gd name="T12" fmla="*/ 12 w 12"/>
                    <a:gd name="T13" fmla="*/ 14 h 33"/>
                    <a:gd name="T14" fmla="*/ 12 w 12"/>
                    <a:gd name="T15" fmla="*/ 16 h 33"/>
                    <a:gd name="T16" fmla="*/ 12 w 12"/>
                    <a:gd name="T17" fmla="*/ 19 h 33"/>
                    <a:gd name="T18" fmla="*/ 12 w 12"/>
                    <a:gd name="T19" fmla="*/ 22 h 33"/>
                    <a:gd name="T20" fmla="*/ 12 w 12"/>
                    <a:gd name="T21" fmla="*/ 22 h 33"/>
                    <a:gd name="T22" fmla="*/ 11 w 12"/>
                    <a:gd name="T23" fmla="*/ 25 h 33"/>
                    <a:gd name="T24" fmla="*/ 11 w 12"/>
                    <a:gd name="T25" fmla="*/ 26 h 33"/>
                    <a:gd name="T26" fmla="*/ 10 w 12"/>
                    <a:gd name="T27" fmla="*/ 27 h 33"/>
                    <a:gd name="T28" fmla="*/ 10 w 12"/>
                    <a:gd name="T29" fmla="*/ 28 h 33"/>
                    <a:gd name="T30" fmla="*/ 9 w 12"/>
                    <a:gd name="T31" fmla="*/ 29 h 33"/>
                    <a:gd name="T32" fmla="*/ 8 w 12"/>
                    <a:gd name="T33" fmla="*/ 30 h 33"/>
                    <a:gd name="T34" fmla="*/ 6 w 12"/>
                    <a:gd name="T35" fmla="*/ 31 h 33"/>
                    <a:gd name="T36" fmla="*/ 6 w 12"/>
                    <a:gd name="T37" fmla="*/ 31 h 33"/>
                    <a:gd name="T38" fmla="*/ 5 w 12"/>
                    <a:gd name="T39" fmla="*/ 31 h 33"/>
                    <a:gd name="T40" fmla="*/ 2 w 12"/>
                    <a:gd name="T41" fmla="*/ 31 h 33"/>
                    <a:gd name="T42" fmla="*/ 1 w 12"/>
                    <a:gd name="T43" fmla="*/ 31 h 33"/>
                    <a:gd name="T44" fmla="*/ 0 w 12"/>
                    <a:gd name="T45" fmla="*/ 32 h 33"/>
                    <a:gd name="T46" fmla="*/ 0 w 12"/>
                    <a:gd name="T47" fmla="*/ 32 h 33"/>
                    <a:gd name="T48" fmla="*/ 0 w 12"/>
                    <a:gd name="T49" fmla="*/ 33 h 33"/>
                    <a:gd name="T50" fmla="*/ 0 w 12"/>
                    <a:gd name="T51" fmla="*/ 33 h 33"/>
                    <a:gd name="T52" fmla="*/ 0 w 12"/>
                    <a:gd name="T53" fmla="*/ 33 h 33"/>
                    <a:gd name="T54" fmla="*/ 0 w 12"/>
                    <a:gd name="T55" fmla="*/ 33 h 33"/>
                    <a:gd name="T56" fmla="*/ 0 w 12"/>
                    <a:gd name="T57" fmla="*/ 33 h 33"/>
                    <a:gd name="T58" fmla="*/ 0 w 12"/>
                    <a:gd name="T59" fmla="*/ 32 h 33"/>
                    <a:gd name="T60" fmla="*/ 0 w 12"/>
                    <a:gd name="T61" fmla="*/ 32 h 33"/>
                    <a:gd name="T62" fmla="*/ 1 w 12"/>
                    <a:gd name="T63" fmla="*/ 32 h 33"/>
                    <a:gd name="T64" fmla="*/ 2 w 12"/>
                    <a:gd name="T65" fmla="*/ 31 h 33"/>
                    <a:gd name="T66" fmla="*/ 3 w 12"/>
                    <a:gd name="T67" fmla="*/ 31 h 33"/>
                    <a:gd name="T68" fmla="*/ 5 w 12"/>
                    <a:gd name="T69" fmla="*/ 31 h 33"/>
                    <a:gd name="T70" fmla="*/ 5 w 12"/>
                    <a:gd name="T71" fmla="*/ 31 h 33"/>
                    <a:gd name="T72" fmla="*/ 6 w 12"/>
                    <a:gd name="T73" fmla="*/ 31 h 33"/>
                    <a:gd name="T74" fmla="*/ 7 w 12"/>
                    <a:gd name="T75" fmla="*/ 31 h 33"/>
                    <a:gd name="T76" fmla="*/ 8 w 12"/>
                    <a:gd name="T77" fmla="*/ 30 h 33"/>
                    <a:gd name="T78" fmla="*/ 9 w 12"/>
                    <a:gd name="T79" fmla="*/ 30 h 33"/>
                    <a:gd name="T80" fmla="*/ 9 w 12"/>
                    <a:gd name="T81" fmla="*/ 30 h 33"/>
                    <a:gd name="T82" fmla="*/ 10 w 12"/>
                    <a:gd name="T83" fmla="*/ 29 h 33"/>
                    <a:gd name="T84" fmla="*/ 11 w 12"/>
                    <a:gd name="T85" fmla="*/ 28 h 33"/>
                    <a:gd name="T86" fmla="*/ 11 w 12"/>
                    <a:gd name="T87" fmla="*/ 28 h 33"/>
                    <a:gd name="T88" fmla="*/ 11 w 12"/>
                    <a:gd name="T89" fmla="*/ 27 h 33"/>
                    <a:gd name="T90" fmla="*/ 11 w 12"/>
                    <a:gd name="T91" fmla="*/ 27 h 33"/>
                    <a:gd name="T92" fmla="*/ 12 w 12"/>
                    <a:gd name="T93" fmla="*/ 24 h 33"/>
                    <a:gd name="T94" fmla="*/ 12 w 12"/>
                    <a:gd name="T95" fmla="*/ 21 h 33"/>
                    <a:gd name="T96" fmla="*/ 12 w 12"/>
                    <a:gd name="T97" fmla="*/ 21 h 33"/>
                    <a:gd name="T98" fmla="*/ 12 w 12"/>
                    <a:gd name="T99" fmla="*/ 19 h 33"/>
                    <a:gd name="T100" fmla="*/ 12 w 12"/>
                    <a:gd name="T101" fmla="*/ 16 h 33"/>
                    <a:gd name="T102" fmla="*/ 12 w 12"/>
                    <a:gd name="T103" fmla="*/ 13 h 33"/>
                    <a:gd name="T104" fmla="*/ 12 w 12"/>
                    <a:gd name="T105" fmla="*/ 11 h 33"/>
                    <a:gd name="T106" fmla="*/ 12 w 12"/>
                    <a:gd name="T107" fmla="*/ 11 h 33"/>
                    <a:gd name="T108" fmla="*/ 11 w 12"/>
                    <a:gd name="T109" fmla="*/ 8 h 33"/>
                    <a:gd name="T110" fmla="*/ 10 w 12"/>
                    <a:gd name="T111" fmla="*/ 5 h 33"/>
                    <a:gd name="T112" fmla="*/ 8 w 12"/>
                    <a:gd name="T113" fmla="*/ 0 h 33"/>
                    <a:gd name="T114" fmla="*/ 8 w 12"/>
                    <a:gd name="T115" fmla="*/ 0 h 33"/>
                    <a:gd name="T116" fmla="*/ 8 w 12"/>
                    <a:gd name="T1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 h="33">
                      <a:moveTo>
                        <a:pt x="8" y="0"/>
                      </a:moveTo>
                      <a:lnTo>
                        <a:pt x="8" y="0"/>
                      </a:lnTo>
                      <a:lnTo>
                        <a:pt x="9" y="3"/>
                      </a:lnTo>
                      <a:lnTo>
                        <a:pt x="10" y="5"/>
                      </a:lnTo>
                      <a:lnTo>
                        <a:pt x="11" y="8"/>
                      </a:lnTo>
                      <a:lnTo>
                        <a:pt x="11" y="11"/>
                      </a:lnTo>
                      <a:lnTo>
                        <a:pt x="12" y="14"/>
                      </a:lnTo>
                      <a:lnTo>
                        <a:pt x="12" y="16"/>
                      </a:lnTo>
                      <a:lnTo>
                        <a:pt x="12" y="19"/>
                      </a:lnTo>
                      <a:lnTo>
                        <a:pt x="12" y="22"/>
                      </a:lnTo>
                      <a:lnTo>
                        <a:pt x="12" y="22"/>
                      </a:lnTo>
                      <a:lnTo>
                        <a:pt x="11" y="25"/>
                      </a:lnTo>
                      <a:lnTo>
                        <a:pt x="11" y="26"/>
                      </a:lnTo>
                      <a:lnTo>
                        <a:pt x="10" y="27"/>
                      </a:lnTo>
                      <a:lnTo>
                        <a:pt x="10" y="28"/>
                      </a:lnTo>
                      <a:lnTo>
                        <a:pt x="9" y="29"/>
                      </a:lnTo>
                      <a:lnTo>
                        <a:pt x="8" y="30"/>
                      </a:lnTo>
                      <a:lnTo>
                        <a:pt x="6" y="31"/>
                      </a:lnTo>
                      <a:lnTo>
                        <a:pt x="6" y="31"/>
                      </a:lnTo>
                      <a:lnTo>
                        <a:pt x="5" y="31"/>
                      </a:lnTo>
                      <a:lnTo>
                        <a:pt x="2" y="31"/>
                      </a:lnTo>
                      <a:lnTo>
                        <a:pt x="1" y="31"/>
                      </a:lnTo>
                      <a:lnTo>
                        <a:pt x="0" y="32"/>
                      </a:lnTo>
                      <a:lnTo>
                        <a:pt x="0" y="32"/>
                      </a:lnTo>
                      <a:lnTo>
                        <a:pt x="0" y="33"/>
                      </a:lnTo>
                      <a:lnTo>
                        <a:pt x="0" y="33"/>
                      </a:lnTo>
                      <a:lnTo>
                        <a:pt x="0" y="33"/>
                      </a:lnTo>
                      <a:lnTo>
                        <a:pt x="0" y="33"/>
                      </a:lnTo>
                      <a:lnTo>
                        <a:pt x="0" y="33"/>
                      </a:lnTo>
                      <a:lnTo>
                        <a:pt x="0" y="32"/>
                      </a:lnTo>
                      <a:lnTo>
                        <a:pt x="0" y="32"/>
                      </a:lnTo>
                      <a:lnTo>
                        <a:pt x="1" y="32"/>
                      </a:lnTo>
                      <a:lnTo>
                        <a:pt x="2" y="31"/>
                      </a:lnTo>
                      <a:lnTo>
                        <a:pt x="3" y="31"/>
                      </a:lnTo>
                      <a:lnTo>
                        <a:pt x="5" y="31"/>
                      </a:lnTo>
                      <a:lnTo>
                        <a:pt x="5" y="31"/>
                      </a:lnTo>
                      <a:lnTo>
                        <a:pt x="6" y="31"/>
                      </a:lnTo>
                      <a:lnTo>
                        <a:pt x="7" y="31"/>
                      </a:lnTo>
                      <a:lnTo>
                        <a:pt x="8" y="30"/>
                      </a:lnTo>
                      <a:lnTo>
                        <a:pt x="9" y="30"/>
                      </a:lnTo>
                      <a:lnTo>
                        <a:pt x="9" y="30"/>
                      </a:lnTo>
                      <a:lnTo>
                        <a:pt x="10" y="29"/>
                      </a:lnTo>
                      <a:lnTo>
                        <a:pt x="11" y="28"/>
                      </a:lnTo>
                      <a:lnTo>
                        <a:pt x="11" y="28"/>
                      </a:lnTo>
                      <a:lnTo>
                        <a:pt x="11" y="27"/>
                      </a:lnTo>
                      <a:lnTo>
                        <a:pt x="11" y="27"/>
                      </a:lnTo>
                      <a:lnTo>
                        <a:pt x="12" y="24"/>
                      </a:lnTo>
                      <a:lnTo>
                        <a:pt x="12" y="21"/>
                      </a:lnTo>
                      <a:lnTo>
                        <a:pt x="12" y="21"/>
                      </a:lnTo>
                      <a:lnTo>
                        <a:pt x="12" y="19"/>
                      </a:lnTo>
                      <a:lnTo>
                        <a:pt x="12" y="16"/>
                      </a:lnTo>
                      <a:lnTo>
                        <a:pt x="12" y="13"/>
                      </a:lnTo>
                      <a:lnTo>
                        <a:pt x="12" y="11"/>
                      </a:lnTo>
                      <a:lnTo>
                        <a:pt x="12" y="11"/>
                      </a:lnTo>
                      <a:lnTo>
                        <a:pt x="11" y="8"/>
                      </a:lnTo>
                      <a:lnTo>
                        <a:pt x="10" y="5"/>
                      </a:lnTo>
                      <a:lnTo>
                        <a:pt x="8" y="0"/>
                      </a:lnTo>
                      <a:lnTo>
                        <a:pt x="8"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31" name="Freeform 1367">
                  <a:extLst>
                    <a:ext uri="{FF2B5EF4-FFF2-40B4-BE49-F238E27FC236}">
                      <a16:creationId xmlns:a16="http://schemas.microsoft.com/office/drawing/2014/main" id="{66E01951-13DF-46D1-A5FA-E5E617D2D77C}"/>
                    </a:ext>
                  </a:extLst>
                </p:cNvPr>
                <p:cNvSpPr>
                  <a:spLocks/>
                </p:cNvSpPr>
                <p:nvPr/>
              </p:nvSpPr>
              <p:spPr bwMode="auto">
                <a:xfrm>
                  <a:off x="3163" y="1468"/>
                  <a:ext cx="9" cy="2"/>
                </a:xfrm>
                <a:custGeom>
                  <a:avLst/>
                  <a:gdLst>
                    <a:gd name="T0" fmla="*/ 0 w 9"/>
                    <a:gd name="T1" fmla="*/ 2 h 2"/>
                    <a:gd name="T2" fmla="*/ 0 w 9"/>
                    <a:gd name="T3" fmla="*/ 2 h 2"/>
                    <a:gd name="T4" fmla="*/ 1 w 9"/>
                    <a:gd name="T5" fmla="*/ 2 h 2"/>
                    <a:gd name="T6" fmla="*/ 1 w 9"/>
                    <a:gd name="T7" fmla="*/ 2 h 2"/>
                    <a:gd name="T8" fmla="*/ 2 w 9"/>
                    <a:gd name="T9" fmla="*/ 2 h 2"/>
                    <a:gd name="T10" fmla="*/ 2 w 9"/>
                    <a:gd name="T11" fmla="*/ 2 h 2"/>
                    <a:gd name="T12" fmla="*/ 3 w 9"/>
                    <a:gd name="T13" fmla="*/ 1 h 2"/>
                    <a:gd name="T14" fmla="*/ 3 w 9"/>
                    <a:gd name="T15" fmla="*/ 1 h 2"/>
                    <a:gd name="T16" fmla="*/ 3 w 9"/>
                    <a:gd name="T17" fmla="*/ 1 h 2"/>
                    <a:gd name="T18" fmla="*/ 4 w 9"/>
                    <a:gd name="T19" fmla="*/ 0 h 2"/>
                    <a:gd name="T20" fmla="*/ 5 w 9"/>
                    <a:gd name="T21" fmla="*/ 0 h 2"/>
                    <a:gd name="T22" fmla="*/ 6 w 9"/>
                    <a:gd name="T23" fmla="*/ 0 h 2"/>
                    <a:gd name="T24" fmla="*/ 6 w 9"/>
                    <a:gd name="T25" fmla="*/ 0 h 2"/>
                    <a:gd name="T26" fmla="*/ 9 w 9"/>
                    <a:gd name="T27" fmla="*/ 0 h 2"/>
                    <a:gd name="T28" fmla="*/ 9 w 9"/>
                    <a:gd name="T29" fmla="*/ 0 h 2"/>
                    <a:gd name="T30" fmla="*/ 9 w 9"/>
                    <a:gd name="T31" fmla="*/ 0 h 2"/>
                    <a:gd name="T32" fmla="*/ 9 w 9"/>
                    <a:gd name="T33" fmla="*/ 0 h 2"/>
                    <a:gd name="T34" fmla="*/ 7 w 9"/>
                    <a:gd name="T35" fmla="*/ 0 h 2"/>
                    <a:gd name="T36" fmla="*/ 7 w 9"/>
                    <a:gd name="T37" fmla="*/ 0 h 2"/>
                    <a:gd name="T38" fmla="*/ 6 w 9"/>
                    <a:gd name="T39" fmla="*/ 0 h 2"/>
                    <a:gd name="T40" fmla="*/ 4 w 9"/>
                    <a:gd name="T41" fmla="*/ 0 h 2"/>
                    <a:gd name="T42" fmla="*/ 4 w 9"/>
                    <a:gd name="T43" fmla="*/ 0 h 2"/>
                    <a:gd name="T44" fmla="*/ 4 w 9"/>
                    <a:gd name="T45" fmla="*/ 0 h 2"/>
                    <a:gd name="T46" fmla="*/ 3 w 9"/>
                    <a:gd name="T47" fmla="*/ 1 h 2"/>
                    <a:gd name="T48" fmla="*/ 3 w 9"/>
                    <a:gd name="T49" fmla="*/ 1 h 2"/>
                    <a:gd name="T50" fmla="*/ 2 w 9"/>
                    <a:gd name="T51" fmla="*/ 1 h 2"/>
                    <a:gd name="T52" fmla="*/ 2 w 9"/>
                    <a:gd name="T53" fmla="*/ 1 h 2"/>
                    <a:gd name="T54" fmla="*/ 0 w 9"/>
                    <a:gd name="T55" fmla="*/ 2 h 2"/>
                    <a:gd name="T56" fmla="*/ 0 w 9"/>
                    <a:gd name="T57" fmla="*/ 2 h 2"/>
                    <a:gd name="T58" fmla="*/ 0 w 9"/>
                    <a:gd name="T5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2">
                      <a:moveTo>
                        <a:pt x="0" y="2"/>
                      </a:moveTo>
                      <a:lnTo>
                        <a:pt x="0" y="2"/>
                      </a:lnTo>
                      <a:lnTo>
                        <a:pt x="1" y="2"/>
                      </a:lnTo>
                      <a:lnTo>
                        <a:pt x="1" y="2"/>
                      </a:lnTo>
                      <a:lnTo>
                        <a:pt x="2" y="2"/>
                      </a:lnTo>
                      <a:lnTo>
                        <a:pt x="2" y="2"/>
                      </a:lnTo>
                      <a:lnTo>
                        <a:pt x="3" y="1"/>
                      </a:lnTo>
                      <a:lnTo>
                        <a:pt x="3" y="1"/>
                      </a:lnTo>
                      <a:lnTo>
                        <a:pt x="3" y="1"/>
                      </a:lnTo>
                      <a:lnTo>
                        <a:pt x="4" y="0"/>
                      </a:lnTo>
                      <a:lnTo>
                        <a:pt x="5" y="0"/>
                      </a:lnTo>
                      <a:lnTo>
                        <a:pt x="6" y="0"/>
                      </a:lnTo>
                      <a:lnTo>
                        <a:pt x="6" y="0"/>
                      </a:lnTo>
                      <a:lnTo>
                        <a:pt x="9" y="0"/>
                      </a:lnTo>
                      <a:lnTo>
                        <a:pt x="9" y="0"/>
                      </a:lnTo>
                      <a:lnTo>
                        <a:pt x="9" y="0"/>
                      </a:lnTo>
                      <a:lnTo>
                        <a:pt x="9" y="0"/>
                      </a:lnTo>
                      <a:lnTo>
                        <a:pt x="7" y="0"/>
                      </a:lnTo>
                      <a:lnTo>
                        <a:pt x="7" y="0"/>
                      </a:lnTo>
                      <a:lnTo>
                        <a:pt x="6" y="0"/>
                      </a:lnTo>
                      <a:lnTo>
                        <a:pt x="4" y="0"/>
                      </a:lnTo>
                      <a:lnTo>
                        <a:pt x="4" y="0"/>
                      </a:lnTo>
                      <a:lnTo>
                        <a:pt x="4" y="0"/>
                      </a:lnTo>
                      <a:lnTo>
                        <a:pt x="3" y="1"/>
                      </a:lnTo>
                      <a:lnTo>
                        <a:pt x="3" y="1"/>
                      </a:lnTo>
                      <a:lnTo>
                        <a:pt x="2" y="1"/>
                      </a:lnTo>
                      <a:lnTo>
                        <a:pt x="2" y="1"/>
                      </a:lnTo>
                      <a:lnTo>
                        <a:pt x="0" y="2"/>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32" name="Freeform 1368">
                  <a:extLst>
                    <a:ext uri="{FF2B5EF4-FFF2-40B4-BE49-F238E27FC236}">
                      <a16:creationId xmlns:a16="http://schemas.microsoft.com/office/drawing/2014/main" id="{E361A101-A2DA-48CE-8AC3-27D27771EBD6}"/>
                    </a:ext>
                  </a:extLst>
                </p:cNvPr>
                <p:cNvSpPr>
                  <a:spLocks/>
                </p:cNvSpPr>
                <p:nvPr/>
              </p:nvSpPr>
              <p:spPr bwMode="auto">
                <a:xfrm>
                  <a:off x="3163" y="1468"/>
                  <a:ext cx="9" cy="2"/>
                </a:xfrm>
                <a:custGeom>
                  <a:avLst/>
                  <a:gdLst>
                    <a:gd name="T0" fmla="*/ 0 w 9"/>
                    <a:gd name="T1" fmla="*/ 2 h 2"/>
                    <a:gd name="T2" fmla="*/ 0 w 9"/>
                    <a:gd name="T3" fmla="*/ 2 h 2"/>
                    <a:gd name="T4" fmla="*/ 1 w 9"/>
                    <a:gd name="T5" fmla="*/ 2 h 2"/>
                    <a:gd name="T6" fmla="*/ 1 w 9"/>
                    <a:gd name="T7" fmla="*/ 2 h 2"/>
                    <a:gd name="T8" fmla="*/ 2 w 9"/>
                    <a:gd name="T9" fmla="*/ 2 h 2"/>
                    <a:gd name="T10" fmla="*/ 2 w 9"/>
                    <a:gd name="T11" fmla="*/ 2 h 2"/>
                    <a:gd name="T12" fmla="*/ 3 w 9"/>
                    <a:gd name="T13" fmla="*/ 1 h 2"/>
                    <a:gd name="T14" fmla="*/ 3 w 9"/>
                    <a:gd name="T15" fmla="*/ 1 h 2"/>
                    <a:gd name="T16" fmla="*/ 3 w 9"/>
                    <a:gd name="T17" fmla="*/ 1 h 2"/>
                    <a:gd name="T18" fmla="*/ 4 w 9"/>
                    <a:gd name="T19" fmla="*/ 0 h 2"/>
                    <a:gd name="T20" fmla="*/ 5 w 9"/>
                    <a:gd name="T21" fmla="*/ 0 h 2"/>
                    <a:gd name="T22" fmla="*/ 6 w 9"/>
                    <a:gd name="T23" fmla="*/ 0 h 2"/>
                    <a:gd name="T24" fmla="*/ 6 w 9"/>
                    <a:gd name="T25" fmla="*/ 0 h 2"/>
                    <a:gd name="T26" fmla="*/ 9 w 9"/>
                    <a:gd name="T27" fmla="*/ 0 h 2"/>
                    <a:gd name="T28" fmla="*/ 9 w 9"/>
                    <a:gd name="T29" fmla="*/ 0 h 2"/>
                    <a:gd name="T30" fmla="*/ 9 w 9"/>
                    <a:gd name="T31" fmla="*/ 0 h 2"/>
                    <a:gd name="T32" fmla="*/ 9 w 9"/>
                    <a:gd name="T33" fmla="*/ 0 h 2"/>
                    <a:gd name="T34" fmla="*/ 7 w 9"/>
                    <a:gd name="T35" fmla="*/ 0 h 2"/>
                    <a:gd name="T36" fmla="*/ 7 w 9"/>
                    <a:gd name="T37" fmla="*/ 0 h 2"/>
                    <a:gd name="T38" fmla="*/ 6 w 9"/>
                    <a:gd name="T39" fmla="*/ 0 h 2"/>
                    <a:gd name="T40" fmla="*/ 4 w 9"/>
                    <a:gd name="T41" fmla="*/ 0 h 2"/>
                    <a:gd name="T42" fmla="*/ 4 w 9"/>
                    <a:gd name="T43" fmla="*/ 0 h 2"/>
                    <a:gd name="T44" fmla="*/ 4 w 9"/>
                    <a:gd name="T45" fmla="*/ 0 h 2"/>
                    <a:gd name="T46" fmla="*/ 3 w 9"/>
                    <a:gd name="T47" fmla="*/ 1 h 2"/>
                    <a:gd name="T48" fmla="*/ 3 w 9"/>
                    <a:gd name="T49" fmla="*/ 1 h 2"/>
                    <a:gd name="T50" fmla="*/ 2 w 9"/>
                    <a:gd name="T51" fmla="*/ 1 h 2"/>
                    <a:gd name="T52" fmla="*/ 2 w 9"/>
                    <a:gd name="T53" fmla="*/ 1 h 2"/>
                    <a:gd name="T54" fmla="*/ 0 w 9"/>
                    <a:gd name="T55" fmla="*/ 2 h 2"/>
                    <a:gd name="T56" fmla="*/ 0 w 9"/>
                    <a:gd name="T57" fmla="*/ 2 h 2"/>
                    <a:gd name="T58" fmla="*/ 0 w 9"/>
                    <a:gd name="T5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2">
                      <a:moveTo>
                        <a:pt x="0" y="2"/>
                      </a:moveTo>
                      <a:lnTo>
                        <a:pt x="0" y="2"/>
                      </a:lnTo>
                      <a:lnTo>
                        <a:pt x="1" y="2"/>
                      </a:lnTo>
                      <a:lnTo>
                        <a:pt x="1" y="2"/>
                      </a:lnTo>
                      <a:lnTo>
                        <a:pt x="2" y="2"/>
                      </a:lnTo>
                      <a:lnTo>
                        <a:pt x="2" y="2"/>
                      </a:lnTo>
                      <a:lnTo>
                        <a:pt x="3" y="1"/>
                      </a:lnTo>
                      <a:lnTo>
                        <a:pt x="3" y="1"/>
                      </a:lnTo>
                      <a:lnTo>
                        <a:pt x="3" y="1"/>
                      </a:lnTo>
                      <a:lnTo>
                        <a:pt x="4" y="0"/>
                      </a:lnTo>
                      <a:lnTo>
                        <a:pt x="5" y="0"/>
                      </a:lnTo>
                      <a:lnTo>
                        <a:pt x="6" y="0"/>
                      </a:lnTo>
                      <a:lnTo>
                        <a:pt x="6" y="0"/>
                      </a:lnTo>
                      <a:lnTo>
                        <a:pt x="9" y="0"/>
                      </a:lnTo>
                      <a:lnTo>
                        <a:pt x="9" y="0"/>
                      </a:lnTo>
                      <a:lnTo>
                        <a:pt x="9" y="0"/>
                      </a:lnTo>
                      <a:lnTo>
                        <a:pt x="9" y="0"/>
                      </a:lnTo>
                      <a:lnTo>
                        <a:pt x="7" y="0"/>
                      </a:lnTo>
                      <a:lnTo>
                        <a:pt x="7" y="0"/>
                      </a:lnTo>
                      <a:lnTo>
                        <a:pt x="6" y="0"/>
                      </a:lnTo>
                      <a:lnTo>
                        <a:pt x="4" y="0"/>
                      </a:lnTo>
                      <a:lnTo>
                        <a:pt x="4" y="0"/>
                      </a:lnTo>
                      <a:lnTo>
                        <a:pt x="4" y="0"/>
                      </a:lnTo>
                      <a:lnTo>
                        <a:pt x="3" y="1"/>
                      </a:lnTo>
                      <a:lnTo>
                        <a:pt x="3" y="1"/>
                      </a:lnTo>
                      <a:lnTo>
                        <a:pt x="2" y="1"/>
                      </a:lnTo>
                      <a:lnTo>
                        <a:pt x="2" y="1"/>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33" name="Freeform 1369">
                  <a:extLst>
                    <a:ext uri="{FF2B5EF4-FFF2-40B4-BE49-F238E27FC236}">
                      <a16:creationId xmlns:a16="http://schemas.microsoft.com/office/drawing/2014/main" id="{B690729B-5D99-409B-972B-CDBEF381819A}"/>
                    </a:ext>
                  </a:extLst>
                </p:cNvPr>
                <p:cNvSpPr>
                  <a:spLocks/>
                </p:cNvSpPr>
                <p:nvPr/>
              </p:nvSpPr>
              <p:spPr bwMode="auto">
                <a:xfrm>
                  <a:off x="3164" y="1468"/>
                  <a:ext cx="9" cy="5"/>
                </a:xfrm>
                <a:custGeom>
                  <a:avLst/>
                  <a:gdLst>
                    <a:gd name="T0" fmla="*/ 9 w 9"/>
                    <a:gd name="T1" fmla="*/ 0 h 5"/>
                    <a:gd name="T2" fmla="*/ 9 w 9"/>
                    <a:gd name="T3" fmla="*/ 0 h 5"/>
                    <a:gd name="T4" fmla="*/ 8 w 9"/>
                    <a:gd name="T5" fmla="*/ 0 h 5"/>
                    <a:gd name="T6" fmla="*/ 7 w 9"/>
                    <a:gd name="T7" fmla="*/ 1 h 5"/>
                    <a:gd name="T8" fmla="*/ 7 w 9"/>
                    <a:gd name="T9" fmla="*/ 1 h 5"/>
                    <a:gd name="T10" fmla="*/ 7 w 9"/>
                    <a:gd name="T11" fmla="*/ 1 h 5"/>
                    <a:gd name="T12" fmla="*/ 6 w 9"/>
                    <a:gd name="T13" fmla="*/ 2 h 5"/>
                    <a:gd name="T14" fmla="*/ 6 w 9"/>
                    <a:gd name="T15" fmla="*/ 2 h 5"/>
                    <a:gd name="T16" fmla="*/ 5 w 9"/>
                    <a:gd name="T17" fmla="*/ 3 h 5"/>
                    <a:gd name="T18" fmla="*/ 5 w 9"/>
                    <a:gd name="T19" fmla="*/ 3 h 5"/>
                    <a:gd name="T20" fmla="*/ 4 w 9"/>
                    <a:gd name="T21" fmla="*/ 4 h 5"/>
                    <a:gd name="T22" fmla="*/ 0 w 9"/>
                    <a:gd name="T23" fmla="*/ 5 h 5"/>
                    <a:gd name="T24" fmla="*/ 0 w 9"/>
                    <a:gd name="T25" fmla="*/ 5 h 5"/>
                    <a:gd name="T26" fmla="*/ 0 w 9"/>
                    <a:gd name="T27" fmla="*/ 5 h 5"/>
                    <a:gd name="T28" fmla="*/ 0 w 9"/>
                    <a:gd name="T29" fmla="*/ 5 h 5"/>
                    <a:gd name="T30" fmla="*/ 1 w 9"/>
                    <a:gd name="T31" fmla="*/ 5 h 5"/>
                    <a:gd name="T32" fmla="*/ 2 w 9"/>
                    <a:gd name="T33" fmla="*/ 5 h 5"/>
                    <a:gd name="T34" fmla="*/ 2 w 9"/>
                    <a:gd name="T35" fmla="*/ 5 h 5"/>
                    <a:gd name="T36" fmla="*/ 4 w 9"/>
                    <a:gd name="T37" fmla="*/ 4 h 5"/>
                    <a:gd name="T38" fmla="*/ 5 w 9"/>
                    <a:gd name="T39" fmla="*/ 3 h 5"/>
                    <a:gd name="T40" fmla="*/ 5 w 9"/>
                    <a:gd name="T41" fmla="*/ 3 h 5"/>
                    <a:gd name="T42" fmla="*/ 6 w 9"/>
                    <a:gd name="T43" fmla="*/ 3 h 5"/>
                    <a:gd name="T44" fmla="*/ 7 w 9"/>
                    <a:gd name="T45" fmla="*/ 2 h 5"/>
                    <a:gd name="T46" fmla="*/ 7 w 9"/>
                    <a:gd name="T47" fmla="*/ 2 h 5"/>
                    <a:gd name="T48" fmla="*/ 7 w 9"/>
                    <a:gd name="T49" fmla="*/ 1 h 5"/>
                    <a:gd name="T50" fmla="*/ 8 w 9"/>
                    <a:gd name="T51" fmla="*/ 1 h 5"/>
                    <a:gd name="T52" fmla="*/ 8 w 9"/>
                    <a:gd name="T53" fmla="*/ 0 h 5"/>
                    <a:gd name="T54" fmla="*/ 8 w 9"/>
                    <a:gd name="T55" fmla="*/ 0 h 5"/>
                    <a:gd name="T56" fmla="*/ 9 w 9"/>
                    <a:gd name="T57" fmla="*/ 0 h 5"/>
                    <a:gd name="T58" fmla="*/ 9 w 9"/>
                    <a:gd name="T59" fmla="*/ 0 h 5"/>
                    <a:gd name="T60" fmla="*/ 9 w 9"/>
                    <a:gd name="T61" fmla="*/ 0 h 5"/>
                    <a:gd name="T62" fmla="*/ 9 w 9"/>
                    <a:gd name="T6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5">
                      <a:moveTo>
                        <a:pt x="9" y="0"/>
                      </a:moveTo>
                      <a:lnTo>
                        <a:pt x="9" y="0"/>
                      </a:lnTo>
                      <a:lnTo>
                        <a:pt x="8" y="0"/>
                      </a:lnTo>
                      <a:lnTo>
                        <a:pt x="7" y="1"/>
                      </a:lnTo>
                      <a:lnTo>
                        <a:pt x="7" y="1"/>
                      </a:lnTo>
                      <a:lnTo>
                        <a:pt x="7" y="1"/>
                      </a:lnTo>
                      <a:lnTo>
                        <a:pt x="6" y="2"/>
                      </a:lnTo>
                      <a:lnTo>
                        <a:pt x="6" y="2"/>
                      </a:lnTo>
                      <a:lnTo>
                        <a:pt x="5" y="3"/>
                      </a:lnTo>
                      <a:lnTo>
                        <a:pt x="5" y="3"/>
                      </a:lnTo>
                      <a:lnTo>
                        <a:pt x="4" y="4"/>
                      </a:lnTo>
                      <a:lnTo>
                        <a:pt x="0" y="5"/>
                      </a:lnTo>
                      <a:lnTo>
                        <a:pt x="0" y="5"/>
                      </a:lnTo>
                      <a:lnTo>
                        <a:pt x="0" y="5"/>
                      </a:lnTo>
                      <a:lnTo>
                        <a:pt x="0" y="5"/>
                      </a:lnTo>
                      <a:lnTo>
                        <a:pt x="1" y="5"/>
                      </a:lnTo>
                      <a:lnTo>
                        <a:pt x="2" y="5"/>
                      </a:lnTo>
                      <a:lnTo>
                        <a:pt x="2" y="5"/>
                      </a:lnTo>
                      <a:lnTo>
                        <a:pt x="4" y="4"/>
                      </a:lnTo>
                      <a:lnTo>
                        <a:pt x="5" y="3"/>
                      </a:lnTo>
                      <a:lnTo>
                        <a:pt x="5" y="3"/>
                      </a:lnTo>
                      <a:lnTo>
                        <a:pt x="6" y="3"/>
                      </a:lnTo>
                      <a:lnTo>
                        <a:pt x="7" y="2"/>
                      </a:lnTo>
                      <a:lnTo>
                        <a:pt x="7" y="2"/>
                      </a:lnTo>
                      <a:lnTo>
                        <a:pt x="7" y="1"/>
                      </a:lnTo>
                      <a:lnTo>
                        <a:pt x="8" y="1"/>
                      </a:lnTo>
                      <a:lnTo>
                        <a:pt x="8" y="0"/>
                      </a:lnTo>
                      <a:lnTo>
                        <a:pt x="8" y="0"/>
                      </a:lnTo>
                      <a:lnTo>
                        <a:pt x="9" y="0"/>
                      </a:lnTo>
                      <a:lnTo>
                        <a:pt x="9" y="0"/>
                      </a:lnTo>
                      <a:lnTo>
                        <a:pt x="9"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34" name="Freeform 1370">
                  <a:extLst>
                    <a:ext uri="{FF2B5EF4-FFF2-40B4-BE49-F238E27FC236}">
                      <a16:creationId xmlns:a16="http://schemas.microsoft.com/office/drawing/2014/main" id="{9AFEF3B9-C57C-4F6C-9D76-456D0540205F}"/>
                    </a:ext>
                  </a:extLst>
                </p:cNvPr>
                <p:cNvSpPr>
                  <a:spLocks/>
                </p:cNvSpPr>
                <p:nvPr/>
              </p:nvSpPr>
              <p:spPr bwMode="auto">
                <a:xfrm>
                  <a:off x="3164" y="1468"/>
                  <a:ext cx="9" cy="5"/>
                </a:xfrm>
                <a:custGeom>
                  <a:avLst/>
                  <a:gdLst>
                    <a:gd name="T0" fmla="*/ 9 w 9"/>
                    <a:gd name="T1" fmla="*/ 0 h 5"/>
                    <a:gd name="T2" fmla="*/ 9 w 9"/>
                    <a:gd name="T3" fmla="*/ 0 h 5"/>
                    <a:gd name="T4" fmla="*/ 8 w 9"/>
                    <a:gd name="T5" fmla="*/ 0 h 5"/>
                    <a:gd name="T6" fmla="*/ 7 w 9"/>
                    <a:gd name="T7" fmla="*/ 1 h 5"/>
                    <a:gd name="T8" fmla="*/ 7 w 9"/>
                    <a:gd name="T9" fmla="*/ 1 h 5"/>
                    <a:gd name="T10" fmla="*/ 7 w 9"/>
                    <a:gd name="T11" fmla="*/ 1 h 5"/>
                    <a:gd name="T12" fmla="*/ 6 w 9"/>
                    <a:gd name="T13" fmla="*/ 2 h 5"/>
                    <a:gd name="T14" fmla="*/ 6 w 9"/>
                    <a:gd name="T15" fmla="*/ 2 h 5"/>
                    <a:gd name="T16" fmla="*/ 5 w 9"/>
                    <a:gd name="T17" fmla="*/ 3 h 5"/>
                    <a:gd name="T18" fmla="*/ 5 w 9"/>
                    <a:gd name="T19" fmla="*/ 3 h 5"/>
                    <a:gd name="T20" fmla="*/ 4 w 9"/>
                    <a:gd name="T21" fmla="*/ 4 h 5"/>
                    <a:gd name="T22" fmla="*/ 0 w 9"/>
                    <a:gd name="T23" fmla="*/ 5 h 5"/>
                    <a:gd name="T24" fmla="*/ 0 w 9"/>
                    <a:gd name="T25" fmla="*/ 5 h 5"/>
                    <a:gd name="T26" fmla="*/ 0 w 9"/>
                    <a:gd name="T27" fmla="*/ 5 h 5"/>
                    <a:gd name="T28" fmla="*/ 0 w 9"/>
                    <a:gd name="T29" fmla="*/ 5 h 5"/>
                    <a:gd name="T30" fmla="*/ 1 w 9"/>
                    <a:gd name="T31" fmla="*/ 5 h 5"/>
                    <a:gd name="T32" fmla="*/ 2 w 9"/>
                    <a:gd name="T33" fmla="*/ 5 h 5"/>
                    <a:gd name="T34" fmla="*/ 2 w 9"/>
                    <a:gd name="T35" fmla="*/ 5 h 5"/>
                    <a:gd name="T36" fmla="*/ 4 w 9"/>
                    <a:gd name="T37" fmla="*/ 4 h 5"/>
                    <a:gd name="T38" fmla="*/ 5 w 9"/>
                    <a:gd name="T39" fmla="*/ 3 h 5"/>
                    <a:gd name="T40" fmla="*/ 5 w 9"/>
                    <a:gd name="T41" fmla="*/ 3 h 5"/>
                    <a:gd name="T42" fmla="*/ 6 w 9"/>
                    <a:gd name="T43" fmla="*/ 3 h 5"/>
                    <a:gd name="T44" fmla="*/ 7 w 9"/>
                    <a:gd name="T45" fmla="*/ 2 h 5"/>
                    <a:gd name="T46" fmla="*/ 7 w 9"/>
                    <a:gd name="T47" fmla="*/ 2 h 5"/>
                    <a:gd name="T48" fmla="*/ 7 w 9"/>
                    <a:gd name="T49" fmla="*/ 1 h 5"/>
                    <a:gd name="T50" fmla="*/ 8 w 9"/>
                    <a:gd name="T51" fmla="*/ 1 h 5"/>
                    <a:gd name="T52" fmla="*/ 8 w 9"/>
                    <a:gd name="T53" fmla="*/ 0 h 5"/>
                    <a:gd name="T54" fmla="*/ 8 w 9"/>
                    <a:gd name="T55" fmla="*/ 0 h 5"/>
                    <a:gd name="T56" fmla="*/ 9 w 9"/>
                    <a:gd name="T57" fmla="*/ 0 h 5"/>
                    <a:gd name="T58" fmla="*/ 9 w 9"/>
                    <a:gd name="T59" fmla="*/ 0 h 5"/>
                    <a:gd name="T60" fmla="*/ 9 w 9"/>
                    <a:gd name="T61" fmla="*/ 0 h 5"/>
                    <a:gd name="T62" fmla="*/ 9 w 9"/>
                    <a:gd name="T6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5">
                      <a:moveTo>
                        <a:pt x="9" y="0"/>
                      </a:moveTo>
                      <a:lnTo>
                        <a:pt x="9" y="0"/>
                      </a:lnTo>
                      <a:lnTo>
                        <a:pt x="8" y="0"/>
                      </a:lnTo>
                      <a:lnTo>
                        <a:pt x="7" y="1"/>
                      </a:lnTo>
                      <a:lnTo>
                        <a:pt x="7" y="1"/>
                      </a:lnTo>
                      <a:lnTo>
                        <a:pt x="7" y="1"/>
                      </a:lnTo>
                      <a:lnTo>
                        <a:pt x="6" y="2"/>
                      </a:lnTo>
                      <a:lnTo>
                        <a:pt x="6" y="2"/>
                      </a:lnTo>
                      <a:lnTo>
                        <a:pt x="5" y="3"/>
                      </a:lnTo>
                      <a:lnTo>
                        <a:pt x="5" y="3"/>
                      </a:lnTo>
                      <a:lnTo>
                        <a:pt x="4" y="4"/>
                      </a:lnTo>
                      <a:lnTo>
                        <a:pt x="0" y="5"/>
                      </a:lnTo>
                      <a:lnTo>
                        <a:pt x="0" y="5"/>
                      </a:lnTo>
                      <a:lnTo>
                        <a:pt x="0" y="5"/>
                      </a:lnTo>
                      <a:lnTo>
                        <a:pt x="0" y="5"/>
                      </a:lnTo>
                      <a:lnTo>
                        <a:pt x="1" y="5"/>
                      </a:lnTo>
                      <a:lnTo>
                        <a:pt x="2" y="5"/>
                      </a:lnTo>
                      <a:lnTo>
                        <a:pt x="2" y="5"/>
                      </a:lnTo>
                      <a:lnTo>
                        <a:pt x="4" y="4"/>
                      </a:lnTo>
                      <a:lnTo>
                        <a:pt x="5" y="3"/>
                      </a:lnTo>
                      <a:lnTo>
                        <a:pt x="5" y="3"/>
                      </a:lnTo>
                      <a:lnTo>
                        <a:pt x="6" y="3"/>
                      </a:lnTo>
                      <a:lnTo>
                        <a:pt x="7" y="2"/>
                      </a:lnTo>
                      <a:lnTo>
                        <a:pt x="7" y="2"/>
                      </a:lnTo>
                      <a:lnTo>
                        <a:pt x="7" y="1"/>
                      </a:lnTo>
                      <a:lnTo>
                        <a:pt x="8" y="1"/>
                      </a:lnTo>
                      <a:lnTo>
                        <a:pt x="8" y="0"/>
                      </a:lnTo>
                      <a:lnTo>
                        <a:pt x="8" y="0"/>
                      </a:lnTo>
                      <a:lnTo>
                        <a:pt x="9" y="0"/>
                      </a:lnTo>
                      <a:lnTo>
                        <a:pt x="9" y="0"/>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35" name="Freeform 1371">
                  <a:extLst>
                    <a:ext uri="{FF2B5EF4-FFF2-40B4-BE49-F238E27FC236}">
                      <a16:creationId xmlns:a16="http://schemas.microsoft.com/office/drawing/2014/main" id="{150C1C1D-4F25-4E1B-9BA6-DCF40FC2D368}"/>
                    </a:ext>
                  </a:extLst>
                </p:cNvPr>
                <p:cNvSpPr>
                  <a:spLocks/>
                </p:cNvSpPr>
                <p:nvPr/>
              </p:nvSpPr>
              <p:spPr bwMode="auto">
                <a:xfrm>
                  <a:off x="3168" y="1469"/>
                  <a:ext cx="7" cy="3"/>
                </a:xfrm>
                <a:custGeom>
                  <a:avLst/>
                  <a:gdLst>
                    <a:gd name="T0" fmla="*/ 1 w 7"/>
                    <a:gd name="T1" fmla="*/ 3 h 3"/>
                    <a:gd name="T2" fmla="*/ 1 w 7"/>
                    <a:gd name="T3" fmla="*/ 3 h 3"/>
                    <a:gd name="T4" fmla="*/ 1 w 7"/>
                    <a:gd name="T5" fmla="*/ 2 h 3"/>
                    <a:gd name="T6" fmla="*/ 2 w 7"/>
                    <a:gd name="T7" fmla="*/ 2 h 3"/>
                    <a:gd name="T8" fmla="*/ 3 w 7"/>
                    <a:gd name="T9" fmla="*/ 2 h 3"/>
                    <a:gd name="T10" fmla="*/ 3 w 7"/>
                    <a:gd name="T11" fmla="*/ 1 h 3"/>
                    <a:gd name="T12" fmla="*/ 3 w 7"/>
                    <a:gd name="T13" fmla="*/ 1 h 3"/>
                    <a:gd name="T14" fmla="*/ 4 w 7"/>
                    <a:gd name="T15" fmla="*/ 1 h 3"/>
                    <a:gd name="T16" fmla="*/ 5 w 7"/>
                    <a:gd name="T17" fmla="*/ 0 h 3"/>
                    <a:gd name="T18" fmla="*/ 6 w 7"/>
                    <a:gd name="T19" fmla="*/ 0 h 3"/>
                    <a:gd name="T20" fmla="*/ 7 w 7"/>
                    <a:gd name="T21" fmla="*/ 0 h 3"/>
                    <a:gd name="T22" fmla="*/ 7 w 7"/>
                    <a:gd name="T23" fmla="*/ 0 h 3"/>
                    <a:gd name="T24" fmla="*/ 7 w 7"/>
                    <a:gd name="T25" fmla="*/ 0 h 3"/>
                    <a:gd name="T26" fmla="*/ 7 w 7"/>
                    <a:gd name="T27" fmla="*/ 0 h 3"/>
                    <a:gd name="T28" fmla="*/ 7 w 7"/>
                    <a:gd name="T29" fmla="*/ 0 h 3"/>
                    <a:gd name="T30" fmla="*/ 7 w 7"/>
                    <a:gd name="T31" fmla="*/ 0 h 3"/>
                    <a:gd name="T32" fmla="*/ 6 w 7"/>
                    <a:gd name="T33" fmla="*/ 0 h 3"/>
                    <a:gd name="T34" fmla="*/ 5 w 7"/>
                    <a:gd name="T35" fmla="*/ 0 h 3"/>
                    <a:gd name="T36" fmla="*/ 5 w 7"/>
                    <a:gd name="T37" fmla="*/ 0 h 3"/>
                    <a:gd name="T38" fmla="*/ 4 w 7"/>
                    <a:gd name="T39" fmla="*/ 1 h 3"/>
                    <a:gd name="T40" fmla="*/ 3 w 7"/>
                    <a:gd name="T41" fmla="*/ 2 h 3"/>
                    <a:gd name="T42" fmla="*/ 2 w 7"/>
                    <a:gd name="T43" fmla="*/ 2 h 3"/>
                    <a:gd name="T44" fmla="*/ 1 w 7"/>
                    <a:gd name="T45" fmla="*/ 2 h 3"/>
                    <a:gd name="T46" fmla="*/ 1 w 7"/>
                    <a:gd name="T47" fmla="*/ 2 h 3"/>
                    <a:gd name="T48" fmla="*/ 1 w 7"/>
                    <a:gd name="T49" fmla="*/ 2 h 3"/>
                    <a:gd name="T50" fmla="*/ 0 w 7"/>
                    <a:gd name="T51" fmla="*/ 2 h 3"/>
                    <a:gd name="T52" fmla="*/ 0 w 7"/>
                    <a:gd name="T53" fmla="*/ 3 h 3"/>
                    <a:gd name="T54" fmla="*/ 1 w 7"/>
                    <a:gd name="T55" fmla="*/ 3 h 3"/>
                    <a:gd name="T56" fmla="*/ 1 w 7"/>
                    <a:gd name="T5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3">
                      <a:moveTo>
                        <a:pt x="1" y="3"/>
                      </a:moveTo>
                      <a:lnTo>
                        <a:pt x="1" y="3"/>
                      </a:lnTo>
                      <a:lnTo>
                        <a:pt x="1" y="2"/>
                      </a:lnTo>
                      <a:lnTo>
                        <a:pt x="2" y="2"/>
                      </a:lnTo>
                      <a:lnTo>
                        <a:pt x="3" y="2"/>
                      </a:lnTo>
                      <a:lnTo>
                        <a:pt x="3" y="1"/>
                      </a:lnTo>
                      <a:lnTo>
                        <a:pt x="3" y="1"/>
                      </a:lnTo>
                      <a:lnTo>
                        <a:pt x="4" y="1"/>
                      </a:lnTo>
                      <a:lnTo>
                        <a:pt x="5" y="0"/>
                      </a:lnTo>
                      <a:lnTo>
                        <a:pt x="6" y="0"/>
                      </a:lnTo>
                      <a:lnTo>
                        <a:pt x="7" y="0"/>
                      </a:lnTo>
                      <a:lnTo>
                        <a:pt x="7" y="0"/>
                      </a:lnTo>
                      <a:lnTo>
                        <a:pt x="7" y="0"/>
                      </a:lnTo>
                      <a:lnTo>
                        <a:pt x="7" y="0"/>
                      </a:lnTo>
                      <a:lnTo>
                        <a:pt x="7" y="0"/>
                      </a:lnTo>
                      <a:lnTo>
                        <a:pt x="7" y="0"/>
                      </a:lnTo>
                      <a:lnTo>
                        <a:pt x="6" y="0"/>
                      </a:lnTo>
                      <a:lnTo>
                        <a:pt x="5" y="0"/>
                      </a:lnTo>
                      <a:lnTo>
                        <a:pt x="5" y="0"/>
                      </a:lnTo>
                      <a:lnTo>
                        <a:pt x="4" y="1"/>
                      </a:lnTo>
                      <a:lnTo>
                        <a:pt x="3" y="2"/>
                      </a:lnTo>
                      <a:lnTo>
                        <a:pt x="2" y="2"/>
                      </a:lnTo>
                      <a:lnTo>
                        <a:pt x="1" y="2"/>
                      </a:lnTo>
                      <a:lnTo>
                        <a:pt x="1" y="2"/>
                      </a:lnTo>
                      <a:lnTo>
                        <a:pt x="1" y="2"/>
                      </a:lnTo>
                      <a:lnTo>
                        <a:pt x="0" y="2"/>
                      </a:lnTo>
                      <a:lnTo>
                        <a:pt x="0" y="3"/>
                      </a:lnTo>
                      <a:lnTo>
                        <a:pt x="1"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36" name="Freeform 1372">
                  <a:extLst>
                    <a:ext uri="{FF2B5EF4-FFF2-40B4-BE49-F238E27FC236}">
                      <a16:creationId xmlns:a16="http://schemas.microsoft.com/office/drawing/2014/main" id="{DF344386-DCD1-46DF-9FDD-BA2E70EA3DE1}"/>
                    </a:ext>
                  </a:extLst>
                </p:cNvPr>
                <p:cNvSpPr>
                  <a:spLocks/>
                </p:cNvSpPr>
                <p:nvPr/>
              </p:nvSpPr>
              <p:spPr bwMode="auto">
                <a:xfrm>
                  <a:off x="3168" y="1469"/>
                  <a:ext cx="7" cy="3"/>
                </a:xfrm>
                <a:custGeom>
                  <a:avLst/>
                  <a:gdLst>
                    <a:gd name="T0" fmla="*/ 1 w 7"/>
                    <a:gd name="T1" fmla="*/ 3 h 3"/>
                    <a:gd name="T2" fmla="*/ 1 w 7"/>
                    <a:gd name="T3" fmla="*/ 3 h 3"/>
                    <a:gd name="T4" fmla="*/ 1 w 7"/>
                    <a:gd name="T5" fmla="*/ 2 h 3"/>
                    <a:gd name="T6" fmla="*/ 2 w 7"/>
                    <a:gd name="T7" fmla="*/ 2 h 3"/>
                    <a:gd name="T8" fmla="*/ 3 w 7"/>
                    <a:gd name="T9" fmla="*/ 2 h 3"/>
                    <a:gd name="T10" fmla="*/ 3 w 7"/>
                    <a:gd name="T11" fmla="*/ 1 h 3"/>
                    <a:gd name="T12" fmla="*/ 3 w 7"/>
                    <a:gd name="T13" fmla="*/ 1 h 3"/>
                    <a:gd name="T14" fmla="*/ 4 w 7"/>
                    <a:gd name="T15" fmla="*/ 1 h 3"/>
                    <a:gd name="T16" fmla="*/ 5 w 7"/>
                    <a:gd name="T17" fmla="*/ 0 h 3"/>
                    <a:gd name="T18" fmla="*/ 6 w 7"/>
                    <a:gd name="T19" fmla="*/ 0 h 3"/>
                    <a:gd name="T20" fmla="*/ 7 w 7"/>
                    <a:gd name="T21" fmla="*/ 0 h 3"/>
                    <a:gd name="T22" fmla="*/ 7 w 7"/>
                    <a:gd name="T23" fmla="*/ 0 h 3"/>
                    <a:gd name="T24" fmla="*/ 7 w 7"/>
                    <a:gd name="T25" fmla="*/ 0 h 3"/>
                    <a:gd name="T26" fmla="*/ 7 w 7"/>
                    <a:gd name="T27" fmla="*/ 0 h 3"/>
                    <a:gd name="T28" fmla="*/ 7 w 7"/>
                    <a:gd name="T29" fmla="*/ 0 h 3"/>
                    <a:gd name="T30" fmla="*/ 7 w 7"/>
                    <a:gd name="T31" fmla="*/ 0 h 3"/>
                    <a:gd name="T32" fmla="*/ 6 w 7"/>
                    <a:gd name="T33" fmla="*/ 0 h 3"/>
                    <a:gd name="T34" fmla="*/ 5 w 7"/>
                    <a:gd name="T35" fmla="*/ 0 h 3"/>
                    <a:gd name="T36" fmla="*/ 5 w 7"/>
                    <a:gd name="T37" fmla="*/ 0 h 3"/>
                    <a:gd name="T38" fmla="*/ 4 w 7"/>
                    <a:gd name="T39" fmla="*/ 1 h 3"/>
                    <a:gd name="T40" fmla="*/ 3 w 7"/>
                    <a:gd name="T41" fmla="*/ 2 h 3"/>
                    <a:gd name="T42" fmla="*/ 2 w 7"/>
                    <a:gd name="T43" fmla="*/ 2 h 3"/>
                    <a:gd name="T44" fmla="*/ 1 w 7"/>
                    <a:gd name="T45" fmla="*/ 2 h 3"/>
                    <a:gd name="T46" fmla="*/ 1 w 7"/>
                    <a:gd name="T47" fmla="*/ 2 h 3"/>
                    <a:gd name="T48" fmla="*/ 1 w 7"/>
                    <a:gd name="T49" fmla="*/ 2 h 3"/>
                    <a:gd name="T50" fmla="*/ 0 w 7"/>
                    <a:gd name="T51" fmla="*/ 2 h 3"/>
                    <a:gd name="T52" fmla="*/ 0 w 7"/>
                    <a:gd name="T53" fmla="*/ 3 h 3"/>
                    <a:gd name="T54" fmla="*/ 1 w 7"/>
                    <a:gd name="T55" fmla="*/ 3 h 3"/>
                    <a:gd name="T56" fmla="*/ 1 w 7"/>
                    <a:gd name="T5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3">
                      <a:moveTo>
                        <a:pt x="1" y="3"/>
                      </a:moveTo>
                      <a:lnTo>
                        <a:pt x="1" y="3"/>
                      </a:lnTo>
                      <a:lnTo>
                        <a:pt x="1" y="2"/>
                      </a:lnTo>
                      <a:lnTo>
                        <a:pt x="2" y="2"/>
                      </a:lnTo>
                      <a:lnTo>
                        <a:pt x="3" y="2"/>
                      </a:lnTo>
                      <a:lnTo>
                        <a:pt x="3" y="1"/>
                      </a:lnTo>
                      <a:lnTo>
                        <a:pt x="3" y="1"/>
                      </a:lnTo>
                      <a:lnTo>
                        <a:pt x="4" y="1"/>
                      </a:lnTo>
                      <a:lnTo>
                        <a:pt x="5" y="0"/>
                      </a:lnTo>
                      <a:lnTo>
                        <a:pt x="6" y="0"/>
                      </a:lnTo>
                      <a:lnTo>
                        <a:pt x="7" y="0"/>
                      </a:lnTo>
                      <a:lnTo>
                        <a:pt x="7" y="0"/>
                      </a:lnTo>
                      <a:lnTo>
                        <a:pt x="7" y="0"/>
                      </a:lnTo>
                      <a:lnTo>
                        <a:pt x="7" y="0"/>
                      </a:lnTo>
                      <a:lnTo>
                        <a:pt x="7" y="0"/>
                      </a:lnTo>
                      <a:lnTo>
                        <a:pt x="7" y="0"/>
                      </a:lnTo>
                      <a:lnTo>
                        <a:pt x="6" y="0"/>
                      </a:lnTo>
                      <a:lnTo>
                        <a:pt x="5" y="0"/>
                      </a:lnTo>
                      <a:lnTo>
                        <a:pt x="5" y="0"/>
                      </a:lnTo>
                      <a:lnTo>
                        <a:pt x="4" y="1"/>
                      </a:lnTo>
                      <a:lnTo>
                        <a:pt x="3" y="2"/>
                      </a:lnTo>
                      <a:lnTo>
                        <a:pt x="2" y="2"/>
                      </a:lnTo>
                      <a:lnTo>
                        <a:pt x="1" y="2"/>
                      </a:lnTo>
                      <a:lnTo>
                        <a:pt x="1" y="2"/>
                      </a:lnTo>
                      <a:lnTo>
                        <a:pt x="1" y="2"/>
                      </a:lnTo>
                      <a:lnTo>
                        <a:pt x="0" y="2"/>
                      </a:lnTo>
                      <a:lnTo>
                        <a:pt x="0" y="3"/>
                      </a:lnTo>
                      <a:lnTo>
                        <a:pt x="1" y="3"/>
                      </a:lnTo>
                      <a:lnTo>
                        <a:pt x="1"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37" name="Freeform 1373">
                  <a:extLst>
                    <a:ext uri="{FF2B5EF4-FFF2-40B4-BE49-F238E27FC236}">
                      <a16:creationId xmlns:a16="http://schemas.microsoft.com/office/drawing/2014/main" id="{44B6B845-55CD-4D43-8FD6-45671B3F7652}"/>
                    </a:ext>
                  </a:extLst>
                </p:cNvPr>
                <p:cNvSpPr>
                  <a:spLocks/>
                </p:cNvSpPr>
                <p:nvPr/>
              </p:nvSpPr>
              <p:spPr bwMode="auto">
                <a:xfrm>
                  <a:off x="3161" y="1466"/>
                  <a:ext cx="5" cy="2"/>
                </a:xfrm>
                <a:custGeom>
                  <a:avLst/>
                  <a:gdLst>
                    <a:gd name="T0" fmla="*/ 5 w 5"/>
                    <a:gd name="T1" fmla="*/ 2 h 2"/>
                    <a:gd name="T2" fmla="*/ 5 w 5"/>
                    <a:gd name="T3" fmla="*/ 2 h 2"/>
                    <a:gd name="T4" fmla="*/ 4 w 5"/>
                    <a:gd name="T5" fmla="*/ 1 h 2"/>
                    <a:gd name="T6" fmla="*/ 3 w 5"/>
                    <a:gd name="T7" fmla="*/ 0 h 2"/>
                    <a:gd name="T8" fmla="*/ 2 w 5"/>
                    <a:gd name="T9" fmla="*/ 0 h 2"/>
                    <a:gd name="T10" fmla="*/ 1 w 5"/>
                    <a:gd name="T11" fmla="*/ 0 h 2"/>
                    <a:gd name="T12" fmla="*/ 1 w 5"/>
                    <a:gd name="T13" fmla="*/ 0 h 2"/>
                    <a:gd name="T14" fmla="*/ 1 w 5"/>
                    <a:gd name="T15" fmla="*/ 0 h 2"/>
                    <a:gd name="T16" fmla="*/ 0 w 5"/>
                    <a:gd name="T17" fmla="*/ 0 h 2"/>
                    <a:gd name="T18" fmla="*/ 0 w 5"/>
                    <a:gd name="T19" fmla="*/ 0 h 2"/>
                    <a:gd name="T20" fmla="*/ 0 w 5"/>
                    <a:gd name="T21" fmla="*/ 0 h 2"/>
                    <a:gd name="T22" fmla="*/ 0 w 5"/>
                    <a:gd name="T23" fmla="*/ 1 h 2"/>
                    <a:gd name="T24" fmla="*/ 0 w 5"/>
                    <a:gd name="T25" fmla="*/ 1 h 2"/>
                    <a:gd name="T26" fmla="*/ 0 w 5"/>
                    <a:gd name="T27" fmla="*/ 1 h 2"/>
                    <a:gd name="T28" fmla="*/ 0 w 5"/>
                    <a:gd name="T29" fmla="*/ 0 h 2"/>
                    <a:gd name="T30" fmla="*/ 0 w 5"/>
                    <a:gd name="T31" fmla="*/ 0 h 2"/>
                    <a:gd name="T32" fmla="*/ 0 w 5"/>
                    <a:gd name="T33" fmla="*/ 0 h 2"/>
                    <a:gd name="T34" fmla="*/ 0 w 5"/>
                    <a:gd name="T35" fmla="*/ 0 h 2"/>
                    <a:gd name="T36" fmla="*/ 1 w 5"/>
                    <a:gd name="T37" fmla="*/ 0 h 2"/>
                    <a:gd name="T38" fmla="*/ 2 w 5"/>
                    <a:gd name="T39" fmla="*/ 0 h 2"/>
                    <a:gd name="T40" fmla="*/ 2 w 5"/>
                    <a:gd name="T41" fmla="*/ 0 h 2"/>
                    <a:gd name="T42" fmla="*/ 2 w 5"/>
                    <a:gd name="T43" fmla="*/ 0 h 2"/>
                    <a:gd name="T44" fmla="*/ 3 w 5"/>
                    <a:gd name="T45" fmla="*/ 0 h 2"/>
                    <a:gd name="T46" fmla="*/ 3 w 5"/>
                    <a:gd name="T47" fmla="*/ 0 h 2"/>
                    <a:gd name="T48" fmla="*/ 4 w 5"/>
                    <a:gd name="T49" fmla="*/ 1 h 2"/>
                    <a:gd name="T50" fmla="*/ 5 w 5"/>
                    <a:gd name="T51" fmla="*/ 2 h 2"/>
                    <a:gd name="T52" fmla="*/ 5 w 5"/>
                    <a:gd name="T53" fmla="*/ 2 h 2"/>
                    <a:gd name="T54" fmla="*/ 5 w 5"/>
                    <a:gd name="T5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 h="2">
                      <a:moveTo>
                        <a:pt x="5" y="2"/>
                      </a:moveTo>
                      <a:lnTo>
                        <a:pt x="5" y="2"/>
                      </a:lnTo>
                      <a:lnTo>
                        <a:pt x="4" y="1"/>
                      </a:lnTo>
                      <a:lnTo>
                        <a:pt x="3" y="0"/>
                      </a:lnTo>
                      <a:lnTo>
                        <a:pt x="2" y="0"/>
                      </a:lnTo>
                      <a:lnTo>
                        <a:pt x="1" y="0"/>
                      </a:lnTo>
                      <a:lnTo>
                        <a:pt x="1" y="0"/>
                      </a:lnTo>
                      <a:lnTo>
                        <a:pt x="1" y="0"/>
                      </a:lnTo>
                      <a:lnTo>
                        <a:pt x="0" y="0"/>
                      </a:lnTo>
                      <a:lnTo>
                        <a:pt x="0" y="0"/>
                      </a:lnTo>
                      <a:lnTo>
                        <a:pt x="0" y="0"/>
                      </a:lnTo>
                      <a:lnTo>
                        <a:pt x="0" y="1"/>
                      </a:lnTo>
                      <a:lnTo>
                        <a:pt x="0" y="1"/>
                      </a:lnTo>
                      <a:lnTo>
                        <a:pt x="0" y="1"/>
                      </a:lnTo>
                      <a:lnTo>
                        <a:pt x="0" y="0"/>
                      </a:lnTo>
                      <a:lnTo>
                        <a:pt x="0" y="0"/>
                      </a:lnTo>
                      <a:lnTo>
                        <a:pt x="0" y="0"/>
                      </a:lnTo>
                      <a:lnTo>
                        <a:pt x="0" y="0"/>
                      </a:lnTo>
                      <a:lnTo>
                        <a:pt x="1" y="0"/>
                      </a:lnTo>
                      <a:lnTo>
                        <a:pt x="2" y="0"/>
                      </a:lnTo>
                      <a:lnTo>
                        <a:pt x="2" y="0"/>
                      </a:lnTo>
                      <a:lnTo>
                        <a:pt x="2" y="0"/>
                      </a:lnTo>
                      <a:lnTo>
                        <a:pt x="3" y="0"/>
                      </a:lnTo>
                      <a:lnTo>
                        <a:pt x="3" y="0"/>
                      </a:lnTo>
                      <a:lnTo>
                        <a:pt x="4" y="1"/>
                      </a:lnTo>
                      <a:lnTo>
                        <a:pt x="5" y="2"/>
                      </a:lnTo>
                      <a:lnTo>
                        <a:pt x="5" y="2"/>
                      </a:ln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38" name="Freeform 1374">
                  <a:extLst>
                    <a:ext uri="{FF2B5EF4-FFF2-40B4-BE49-F238E27FC236}">
                      <a16:creationId xmlns:a16="http://schemas.microsoft.com/office/drawing/2014/main" id="{ADEA2EFD-BDC9-4C4B-B9D4-468B7A9F1FEB}"/>
                    </a:ext>
                  </a:extLst>
                </p:cNvPr>
                <p:cNvSpPr>
                  <a:spLocks/>
                </p:cNvSpPr>
                <p:nvPr/>
              </p:nvSpPr>
              <p:spPr bwMode="auto">
                <a:xfrm>
                  <a:off x="3161" y="1466"/>
                  <a:ext cx="5" cy="2"/>
                </a:xfrm>
                <a:custGeom>
                  <a:avLst/>
                  <a:gdLst>
                    <a:gd name="T0" fmla="*/ 5 w 5"/>
                    <a:gd name="T1" fmla="*/ 2 h 2"/>
                    <a:gd name="T2" fmla="*/ 5 w 5"/>
                    <a:gd name="T3" fmla="*/ 2 h 2"/>
                    <a:gd name="T4" fmla="*/ 4 w 5"/>
                    <a:gd name="T5" fmla="*/ 1 h 2"/>
                    <a:gd name="T6" fmla="*/ 3 w 5"/>
                    <a:gd name="T7" fmla="*/ 0 h 2"/>
                    <a:gd name="T8" fmla="*/ 2 w 5"/>
                    <a:gd name="T9" fmla="*/ 0 h 2"/>
                    <a:gd name="T10" fmla="*/ 1 w 5"/>
                    <a:gd name="T11" fmla="*/ 0 h 2"/>
                    <a:gd name="T12" fmla="*/ 1 w 5"/>
                    <a:gd name="T13" fmla="*/ 0 h 2"/>
                    <a:gd name="T14" fmla="*/ 1 w 5"/>
                    <a:gd name="T15" fmla="*/ 0 h 2"/>
                    <a:gd name="T16" fmla="*/ 0 w 5"/>
                    <a:gd name="T17" fmla="*/ 0 h 2"/>
                    <a:gd name="T18" fmla="*/ 0 w 5"/>
                    <a:gd name="T19" fmla="*/ 0 h 2"/>
                    <a:gd name="T20" fmla="*/ 0 w 5"/>
                    <a:gd name="T21" fmla="*/ 0 h 2"/>
                    <a:gd name="T22" fmla="*/ 0 w 5"/>
                    <a:gd name="T23" fmla="*/ 1 h 2"/>
                    <a:gd name="T24" fmla="*/ 0 w 5"/>
                    <a:gd name="T25" fmla="*/ 1 h 2"/>
                    <a:gd name="T26" fmla="*/ 0 w 5"/>
                    <a:gd name="T27" fmla="*/ 1 h 2"/>
                    <a:gd name="T28" fmla="*/ 0 w 5"/>
                    <a:gd name="T29" fmla="*/ 0 h 2"/>
                    <a:gd name="T30" fmla="*/ 0 w 5"/>
                    <a:gd name="T31" fmla="*/ 0 h 2"/>
                    <a:gd name="T32" fmla="*/ 0 w 5"/>
                    <a:gd name="T33" fmla="*/ 0 h 2"/>
                    <a:gd name="T34" fmla="*/ 0 w 5"/>
                    <a:gd name="T35" fmla="*/ 0 h 2"/>
                    <a:gd name="T36" fmla="*/ 1 w 5"/>
                    <a:gd name="T37" fmla="*/ 0 h 2"/>
                    <a:gd name="T38" fmla="*/ 2 w 5"/>
                    <a:gd name="T39" fmla="*/ 0 h 2"/>
                    <a:gd name="T40" fmla="*/ 2 w 5"/>
                    <a:gd name="T41" fmla="*/ 0 h 2"/>
                    <a:gd name="T42" fmla="*/ 2 w 5"/>
                    <a:gd name="T43" fmla="*/ 0 h 2"/>
                    <a:gd name="T44" fmla="*/ 3 w 5"/>
                    <a:gd name="T45" fmla="*/ 0 h 2"/>
                    <a:gd name="T46" fmla="*/ 3 w 5"/>
                    <a:gd name="T47" fmla="*/ 0 h 2"/>
                    <a:gd name="T48" fmla="*/ 4 w 5"/>
                    <a:gd name="T49" fmla="*/ 1 h 2"/>
                    <a:gd name="T50" fmla="*/ 5 w 5"/>
                    <a:gd name="T51" fmla="*/ 2 h 2"/>
                    <a:gd name="T52" fmla="*/ 5 w 5"/>
                    <a:gd name="T53" fmla="*/ 2 h 2"/>
                    <a:gd name="T54" fmla="*/ 5 w 5"/>
                    <a:gd name="T5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 h="2">
                      <a:moveTo>
                        <a:pt x="5" y="2"/>
                      </a:moveTo>
                      <a:lnTo>
                        <a:pt x="5" y="2"/>
                      </a:lnTo>
                      <a:lnTo>
                        <a:pt x="4" y="1"/>
                      </a:lnTo>
                      <a:lnTo>
                        <a:pt x="3" y="0"/>
                      </a:lnTo>
                      <a:lnTo>
                        <a:pt x="2" y="0"/>
                      </a:lnTo>
                      <a:lnTo>
                        <a:pt x="1" y="0"/>
                      </a:lnTo>
                      <a:lnTo>
                        <a:pt x="1" y="0"/>
                      </a:lnTo>
                      <a:lnTo>
                        <a:pt x="1" y="0"/>
                      </a:lnTo>
                      <a:lnTo>
                        <a:pt x="0" y="0"/>
                      </a:lnTo>
                      <a:lnTo>
                        <a:pt x="0" y="0"/>
                      </a:lnTo>
                      <a:lnTo>
                        <a:pt x="0" y="0"/>
                      </a:lnTo>
                      <a:lnTo>
                        <a:pt x="0" y="1"/>
                      </a:lnTo>
                      <a:lnTo>
                        <a:pt x="0" y="1"/>
                      </a:lnTo>
                      <a:lnTo>
                        <a:pt x="0" y="1"/>
                      </a:lnTo>
                      <a:lnTo>
                        <a:pt x="0" y="0"/>
                      </a:lnTo>
                      <a:lnTo>
                        <a:pt x="0" y="0"/>
                      </a:lnTo>
                      <a:lnTo>
                        <a:pt x="0" y="0"/>
                      </a:lnTo>
                      <a:lnTo>
                        <a:pt x="0" y="0"/>
                      </a:lnTo>
                      <a:lnTo>
                        <a:pt x="1" y="0"/>
                      </a:lnTo>
                      <a:lnTo>
                        <a:pt x="2" y="0"/>
                      </a:lnTo>
                      <a:lnTo>
                        <a:pt x="2" y="0"/>
                      </a:lnTo>
                      <a:lnTo>
                        <a:pt x="2" y="0"/>
                      </a:lnTo>
                      <a:lnTo>
                        <a:pt x="3" y="0"/>
                      </a:lnTo>
                      <a:lnTo>
                        <a:pt x="3" y="0"/>
                      </a:lnTo>
                      <a:lnTo>
                        <a:pt x="4" y="1"/>
                      </a:lnTo>
                      <a:lnTo>
                        <a:pt x="5" y="2"/>
                      </a:lnTo>
                      <a:lnTo>
                        <a:pt x="5" y="2"/>
                      </a:lnTo>
                      <a:lnTo>
                        <a:pt x="5"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39" name="Freeform 1375">
                  <a:extLst>
                    <a:ext uri="{FF2B5EF4-FFF2-40B4-BE49-F238E27FC236}">
                      <a16:creationId xmlns:a16="http://schemas.microsoft.com/office/drawing/2014/main" id="{B4B07ED8-6D4E-4CEB-A12A-D9875F661BB8}"/>
                    </a:ext>
                  </a:extLst>
                </p:cNvPr>
                <p:cNvSpPr>
                  <a:spLocks/>
                </p:cNvSpPr>
                <p:nvPr/>
              </p:nvSpPr>
              <p:spPr bwMode="auto">
                <a:xfrm>
                  <a:off x="3163" y="1468"/>
                  <a:ext cx="2" cy="0"/>
                </a:xfrm>
                <a:custGeom>
                  <a:avLst/>
                  <a:gdLst>
                    <a:gd name="T0" fmla="*/ 2 w 2"/>
                    <a:gd name="T1" fmla="*/ 2 w 2"/>
                    <a:gd name="T2" fmla="*/ 2 w 2"/>
                    <a:gd name="T3" fmla="*/ 1 w 2"/>
                    <a:gd name="T4" fmla="*/ 1 w 2"/>
                    <a:gd name="T5" fmla="*/ 0 w 2"/>
                    <a:gd name="T6" fmla="*/ 0 w 2"/>
                    <a:gd name="T7" fmla="*/ 0 w 2"/>
                    <a:gd name="T8" fmla="*/ 0 w 2"/>
                    <a:gd name="T9" fmla="*/ 0 w 2"/>
                    <a:gd name="T10" fmla="*/ 0 w 2"/>
                    <a:gd name="T11" fmla="*/ 0 w 2"/>
                    <a:gd name="T12" fmla="*/ 0 w 2"/>
                    <a:gd name="T13" fmla="*/ 1 w 2"/>
                    <a:gd name="T14" fmla="*/ 1 w 2"/>
                    <a:gd name="T15" fmla="*/ 1 w 2"/>
                    <a:gd name="T16" fmla="*/ 2 w 2"/>
                    <a:gd name="T17" fmla="*/ 2 w 2"/>
                    <a:gd name="T18" fmla="*/ 2 w 2"/>
                    <a:gd name="T1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2">
                      <a:moveTo>
                        <a:pt x="2" y="0"/>
                      </a:moveTo>
                      <a:lnTo>
                        <a:pt x="2" y="0"/>
                      </a:lnTo>
                      <a:lnTo>
                        <a:pt x="2" y="0"/>
                      </a:lnTo>
                      <a:lnTo>
                        <a:pt x="1" y="0"/>
                      </a:lnTo>
                      <a:lnTo>
                        <a:pt x="1" y="0"/>
                      </a:lnTo>
                      <a:lnTo>
                        <a:pt x="0" y="0"/>
                      </a:lnTo>
                      <a:lnTo>
                        <a:pt x="0" y="0"/>
                      </a:lnTo>
                      <a:lnTo>
                        <a:pt x="0" y="0"/>
                      </a:lnTo>
                      <a:lnTo>
                        <a:pt x="0" y="0"/>
                      </a:lnTo>
                      <a:lnTo>
                        <a:pt x="0" y="0"/>
                      </a:lnTo>
                      <a:lnTo>
                        <a:pt x="0" y="0"/>
                      </a:lnTo>
                      <a:lnTo>
                        <a:pt x="0" y="0"/>
                      </a:lnTo>
                      <a:lnTo>
                        <a:pt x="0" y="0"/>
                      </a:lnTo>
                      <a:lnTo>
                        <a:pt x="1" y="0"/>
                      </a:lnTo>
                      <a:lnTo>
                        <a:pt x="1" y="0"/>
                      </a:lnTo>
                      <a:lnTo>
                        <a:pt x="1" y="0"/>
                      </a:lnTo>
                      <a:lnTo>
                        <a:pt x="2" y="0"/>
                      </a:lnTo>
                      <a:lnTo>
                        <a:pt x="2"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40" name="Freeform 1376">
                  <a:extLst>
                    <a:ext uri="{FF2B5EF4-FFF2-40B4-BE49-F238E27FC236}">
                      <a16:creationId xmlns:a16="http://schemas.microsoft.com/office/drawing/2014/main" id="{2E722333-5428-4BD5-8806-6D328DB964C8}"/>
                    </a:ext>
                  </a:extLst>
                </p:cNvPr>
                <p:cNvSpPr>
                  <a:spLocks/>
                </p:cNvSpPr>
                <p:nvPr/>
              </p:nvSpPr>
              <p:spPr bwMode="auto">
                <a:xfrm>
                  <a:off x="3163" y="1468"/>
                  <a:ext cx="2" cy="0"/>
                </a:xfrm>
                <a:custGeom>
                  <a:avLst/>
                  <a:gdLst>
                    <a:gd name="T0" fmla="*/ 2 w 2"/>
                    <a:gd name="T1" fmla="*/ 2 w 2"/>
                    <a:gd name="T2" fmla="*/ 2 w 2"/>
                    <a:gd name="T3" fmla="*/ 1 w 2"/>
                    <a:gd name="T4" fmla="*/ 1 w 2"/>
                    <a:gd name="T5" fmla="*/ 0 w 2"/>
                    <a:gd name="T6" fmla="*/ 0 w 2"/>
                    <a:gd name="T7" fmla="*/ 0 w 2"/>
                    <a:gd name="T8" fmla="*/ 0 w 2"/>
                    <a:gd name="T9" fmla="*/ 0 w 2"/>
                    <a:gd name="T10" fmla="*/ 0 w 2"/>
                    <a:gd name="T11" fmla="*/ 0 w 2"/>
                    <a:gd name="T12" fmla="*/ 0 w 2"/>
                    <a:gd name="T13" fmla="*/ 1 w 2"/>
                    <a:gd name="T14" fmla="*/ 1 w 2"/>
                    <a:gd name="T15" fmla="*/ 1 w 2"/>
                    <a:gd name="T16" fmla="*/ 2 w 2"/>
                    <a:gd name="T17" fmla="*/ 2 w 2"/>
                    <a:gd name="T18" fmla="*/ 2 w 2"/>
                    <a:gd name="T1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2">
                      <a:moveTo>
                        <a:pt x="2" y="0"/>
                      </a:moveTo>
                      <a:lnTo>
                        <a:pt x="2" y="0"/>
                      </a:lnTo>
                      <a:lnTo>
                        <a:pt x="2" y="0"/>
                      </a:lnTo>
                      <a:lnTo>
                        <a:pt x="1" y="0"/>
                      </a:lnTo>
                      <a:lnTo>
                        <a:pt x="1" y="0"/>
                      </a:lnTo>
                      <a:lnTo>
                        <a:pt x="0" y="0"/>
                      </a:lnTo>
                      <a:lnTo>
                        <a:pt x="0" y="0"/>
                      </a:lnTo>
                      <a:lnTo>
                        <a:pt x="0" y="0"/>
                      </a:lnTo>
                      <a:lnTo>
                        <a:pt x="0" y="0"/>
                      </a:lnTo>
                      <a:lnTo>
                        <a:pt x="0" y="0"/>
                      </a:lnTo>
                      <a:lnTo>
                        <a:pt x="0" y="0"/>
                      </a:lnTo>
                      <a:lnTo>
                        <a:pt x="0" y="0"/>
                      </a:lnTo>
                      <a:lnTo>
                        <a:pt x="0" y="0"/>
                      </a:lnTo>
                      <a:lnTo>
                        <a:pt x="1" y="0"/>
                      </a:lnTo>
                      <a:lnTo>
                        <a:pt x="1" y="0"/>
                      </a:lnTo>
                      <a:lnTo>
                        <a:pt x="1" y="0"/>
                      </a:lnTo>
                      <a:lnTo>
                        <a:pt x="2" y="0"/>
                      </a:lnTo>
                      <a:lnTo>
                        <a:pt x="2"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41" name="Freeform 1377">
                  <a:extLst>
                    <a:ext uri="{FF2B5EF4-FFF2-40B4-BE49-F238E27FC236}">
                      <a16:creationId xmlns:a16="http://schemas.microsoft.com/office/drawing/2014/main" id="{8241025A-5E41-4A0F-8EC6-772A9FBE7FF8}"/>
                    </a:ext>
                  </a:extLst>
                </p:cNvPr>
                <p:cNvSpPr>
                  <a:spLocks/>
                </p:cNvSpPr>
                <p:nvPr/>
              </p:nvSpPr>
              <p:spPr bwMode="auto">
                <a:xfrm>
                  <a:off x="3175" y="1427"/>
                  <a:ext cx="5" cy="14"/>
                </a:xfrm>
                <a:custGeom>
                  <a:avLst/>
                  <a:gdLst>
                    <a:gd name="T0" fmla="*/ 0 w 5"/>
                    <a:gd name="T1" fmla="*/ 8 h 14"/>
                    <a:gd name="T2" fmla="*/ 0 w 5"/>
                    <a:gd name="T3" fmla="*/ 8 h 14"/>
                    <a:gd name="T4" fmla="*/ 1 w 5"/>
                    <a:gd name="T5" fmla="*/ 10 h 14"/>
                    <a:gd name="T6" fmla="*/ 2 w 5"/>
                    <a:gd name="T7" fmla="*/ 12 h 14"/>
                    <a:gd name="T8" fmla="*/ 3 w 5"/>
                    <a:gd name="T9" fmla="*/ 13 h 14"/>
                    <a:gd name="T10" fmla="*/ 3 w 5"/>
                    <a:gd name="T11" fmla="*/ 13 h 14"/>
                    <a:gd name="T12" fmla="*/ 3 w 5"/>
                    <a:gd name="T13" fmla="*/ 14 h 14"/>
                    <a:gd name="T14" fmla="*/ 4 w 5"/>
                    <a:gd name="T15" fmla="*/ 14 h 14"/>
                    <a:gd name="T16" fmla="*/ 4 w 5"/>
                    <a:gd name="T17" fmla="*/ 14 h 14"/>
                    <a:gd name="T18" fmla="*/ 4 w 5"/>
                    <a:gd name="T19" fmla="*/ 14 h 14"/>
                    <a:gd name="T20" fmla="*/ 5 w 5"/>
                    <a:gd name="T21" fmla="*/ 14 h 14"/>
                    <a:gd name="T22" fmla="*/ 5 w 5"/>
                    <a:gd name="T23" fmla="*/ 14 h 14"/>
                    <a:gd name="T24" fmla="*/ 5 w 5"/>
                    <a:gd name="T25" fmla="*/ 13 h 14"/>
                    <a:gd name="T26" fmla="*/ 5 w 5"/>
                    <a:gd name="T27" fmla="*/ 13 h 14"/>
                    <a:gd name="T28" fmla="*/ 5 w 5"/>
                    <a:gd name="T29" fmla="*/ 12 h 14"/>
                    <a:gd name="T30" fmla="*/ 5 w 5"/>
                    <a:gd name="T31" fmla="*/ 10 h 14"/>
                    <a:gd name="T32" fmla="*/ 5 w 5"/>
                    <a:gd name="T33" fmla="*/ 10 h 14"/>
                    <a:gd name="T34" fmla="*/ 4 w 5"/>
                    <a:gd name="T35" fmla="*/ 6 h 14"/>
                    <a:gd name="T36" fmla="*/ 4 w 5"/>
                    <a:gd name="T37" fmla="*/ 6 h 14"/>
                    <a:gd name="T38" fmla="*/ 4 w 5"/>
                    <a:gd name="T39" fmla="*/ 5 h 14"/>
                    <a:gd name="T40" fmla="*/ 3 w 5"/>
                    <a:gd name="T41" fmla="*/ 3 h 14"/>
                    <a:gd name="T42" fmla="*/ 3 w 5"/>
                    <a:gd name="T43" fmla="*/ 2 h 14"/>
                    <a:gd name="T44" fmla="*/ 2 w 5"/>
                    <a:gd name="T45" fmla="*/ 0 h 14"/>
                    <a:gd name="T46" fmla="*/ 2 w 5"/>
                    <a:gd name="T47" fmla="*/ 0 h 14"/>
                    <a:gd name="T48" fmla="*/ 2 w 5"/>
                    <a:gd name="T49" fmla="*/ 0 h 14"/>
                    <a:gd name="T50" fmla="*/ 2 w 5"/>
                    <a:gd name="T51" fmla="*/ 0 h 14"/>
                    <a:gd name="T52" fmla="*/ 2 w 5"/>
                    <a:gd name="T53" fmla="*/ 0 h 14"/>
                    <a:gd name="T54" fmla="*/ 3 w 5"/>
                    <a:gd name="T55" fmla="*/ 3 h 14"/>
                    <a:gd name="T56" fmla="*/ 4 w 5"/>
                    <a:gd name="T57" fmla="*/ 6 h 14"/>
                    <a:gd name="T58" fmla="*/ 4 w 5"/>
                    <a:gd name="T59" fmla="*/ 8 h 14"/>
                    <a:gd name="T60" fmla="*/ 4 w 5"/>
                    <a:gd name="T61" fmla="*/ 11 h 14"/>
                    <a:gd name="T62" fmla="*/ 4 w 5"/>
                    <a:gd name="T63" fmla="*/ 11 h 14"/>
                    <a:gd name="T64" fmla="*/ 5 w 5"/>
                    <a:gd name="T65" fmla="*/ 13 h 14"/>
                    <a:gd name="T66" fmla="*/ 5 w 5"/>
                    <a:gd name="T67" fmla="*/ 13 h 14"/>
                    <a:gd name="T68" fmla="*/ 5 w 5"/>
                    <a:gd name="T69" fmla="*/ 14 h 14"/>
                    <a:gd name="T70" fmla="*/ 4 w 5"/>
                    <a:gd name="T71" fmla="*/ 14 h 14"/>
                    <a:gd name="T72" fmla="*/ 4 w 5"/>
                    <a:gd name="T73" fmla="*/ 14 h 14"/>
                    <a:gd name="T74" fmla="*/ 4 w 5"/>
                    <a:gd name="T75" fmla="*/ 14 h 14"/>
                    <a:gd name="T76" fmla="*/ 3 w 5"/>
                    <a:gd name="T77" fmla="*/ 13 h 14"/>
                    <a:gd name="T78" fmla="*/ 3 w 5"/>
                    <a:gd name="T79" fmla="*/ 13 h 14"/>
                    <a:gd name="T80" fmla="*/ 2 w 5"/>
                    <a:gd name="T81" fmla="*/ 13 h 14"/>
                    <a:gd name="T82" fmla="*/ 2 w 5"/>
                    <a:gd name="T83" fmla="*/ 13 h 14"/>
                    <a:gd name="T84" fmla="*/ 2 w 5"/>
                    <a:gd name="T85" fmla="*/ 11 h 14"/>
                    <a:gd name="T86" fmla="*/ 1 w 5"/>
                    <a:gd name="T87" fmla="*/ 10 h 14"/>
                    <a:gd name="T88" fmla="*/ 0 w 5"/>
                    <a:gd name="T89" fmla="*/ 8 h 14"/>
                    <a:gd name="T90" fmla="*/ 0 w 5"/>
                    <a:gd name="T91" fmla="*/ 8 h 14"/>
                    <a:gd name="T92" fmla="*/ 0 w 5"/>
                    <a:gd name="T93"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 h="14">
                      <a:moveTo>
                        <a:pt x="0" y="8"/>
                      </a:moveTo>
                      <a:lnTo>
                        <a:pt x="0" y="8"/>
                      </a:lnTo>
                      <a:lnTo>
                        <a:pt x="1" y="10"/>
                      </a:lnTo>
                      <a:lnTo>
                        <a:pt x="2" y="12"/>
                      </a:lnTo>
                      <a:lnTo>
                        <a:pt x="3" y="13"/>
                      </a:lnTo>
                      <a:lnTo>
                        <a:pt x="3" y="13"/>
                      </a:lnTo>
                      <a:lnTo>
                        <a:pt x="3" y="14"/>
                      </a:lnTo>
                      <a:lnTo>
                        <a:pt x="4" y="14"/>
                      </a:lnTo>
                      <a:lnTo>
                        <a:pt x="4" y="14"/>
                      </a:lnTo>
                      <a:lnTo>
                        <a:pt x="4" y="14"/>
                      </a:lnTo>
                      <a:lnTo>
                        <a:pt x="5" y="14"/>
                      </a:lnTo>
                      <a:lnTo>
                        <a:pt x="5" y="14"/>
                      </a:lnTo>
                      <a:lnTo>
                        <a:pt x="5" y="13"/>
                      </a:lnTo>
                      <a:lnTo>
                        <a:pt x="5" y="13"/>
                      </a:lnTo>
                      <a:lnTo>
                        <a:pt x="5" y="12"/>
                      </a:lnTo>
                      <a:lnTo>
                        <a:pt x="5" y="10"/>
                      </a:lnTo>
                      <a:lnTo>
                        <a:pt x="5" y="10"/>
                      </a:lnTo>
                      <a:lnTo>
                        <a:pt x="4" y="6"/>
                      </a:lnTo>
                      <a:lnTo>
                        <a:pt x="4" y="6"/>
                      </a:lnTo>
                      <a:lnTo>
                        <a:pt x="4" y="5"/>
                      </a:lnTo>
                      <a:lnTo>
                        <a:pt x="3" y="3"/>
                      </a:lnTo>
                      <a:lnTo>
                        <a:pt x="3" y="2"/>
                      </a:lnTo>
                      <a:lnTo>
                        <a:pt x="2" y="0"/>
                      </a:lnTo>
                      <a:lnTo>
                        <a:pt x="2" y="0"/>
                      </a:lnTo>
                      <a:lnTo>
                        <a:pt x="2" y="0"/>
                      </a:lnTo>
                      <a:lnTo>
                        <a:pt x="2" y="0"/>
                      </a:lnTo>
                      <a:lnTo>
                        <a:pt x="2" y="0"/>
                      </a:lnTo>
                      <a:lnTo>
                        <a:pt x="3" y="3"/>
                      </a:lnTo>
                      <a:lnTo>
                        <a:pt x="4" y="6"/>
                      </a:lnTo>
                      <a:lnTo>
                        <a:pt x="4" y="8"/>
                      </a:lnTo>
                      <a:lnTo>
                        <a:pt x="4" y="11"/>
                      </a:lnTo>
                      <a:lnTo>
                        <a:pt x="4" y="11"/>
                      </a:lnTo>
                      <a:lnTo>
                        <a:pt x="5" y="13"/>
                      </a:lnTo>
                      <a:lnTo>
                        <a:pt x="5" y="13"/>
                      </a:lnTo>
                      <a:lnTo>
                        <a:pt x="5" y="14"/>
                      </a:lnTo>
                      <a:lnTo>
                        <a:pt x="4" y="14"/>
                      </a:lnTo>
                      <a:lnTo>
                        <a:pt x="4" y="14"/>
                      </a:lnTo>
                      <a:lnTo>
                        <a:pt x="4" y="14"/>
                      </a:lnTo>
                      <a:lnTo>
                        <a:pt x="3" y="13"/>
                      </a:lnTo>
                      <a:lnTo>
                        <a:pt x="3" y="13"/>
                      </a:lnTo>
                      <a:lnTo>
                        <a:pt x="2" y="13"/>
                      </a:lnTo>
                      <a:lnTo>
                        <a:pt x="2" y="13"/>
                      </a:lnTo>
                      <a:lnTo>
                        <a:pt x="2" y="11"/>
                      </a:lnTo>
                      <a:lnTo>
                        <a:pt x="1" y="10"/>
                      </a:lnTo>
                      <a:lnTo>
                        <a:pt x="0" y="8"/>
                      </a:lnTo>
                      <a:lnTo>
                        <a:pt x="0"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42" name="Freeform 1378">
                  <a:extLst>
                    <a:ext uri="{FF2B5EF4-FFF2-40B4-BE49-F238E27FC236}">
                      <a16:creationId xmlns:a16="http://schemas.microsoft.com/office/drawing/2014/main" id="{A9981560-679D-4C06-8452-0208E477D4F8}"/>
                    </a:ext>
                  </a:extLst>
                </p:cNvPr>
                <p:cNvSpPr>
                  <a:spLocks/>
                </p:cNvSpPr>
                <p:nvPr/>
              </p:nvSpPr>
              <p:spPr bwMode="auto">
                <a:xfrm>
                  <a:off x="3175" y="1427"/>
                  <a:ext cx="5" cy="14"/>
                </a:xfrm>
                <a:custGeom>
                  <a:avLst/>
                  <a:gdLst>
                    <a:gd name="T0" fmla="*/ 0 w 5"/>
                    <a:gd name="T1" fmla="*/ 8 h 14"/>
                    <a:gd name="T2" fmla="*/ 0 w 5"/>
                    <a:gd name="T3" fmla="*/ 8 h 14"/>
                    <a:gd name="T4" fmla="*/ 1 w 5"/>
                    <a:gd name="T5" fmla="*/ 10 h 14"/>
                    <a:gd name="T6" fmla="*/ 2 w 5"/>
                    <a:gd name="T7" fmla="*/ 12 h 14"/>
                    <a:gd name="T8" fmla="*/ 3 w 5"/>
                    <a:gd name="T9" fmla="*/ 13 h 14"/>
                    <a:gd name="T10" fmla="*/ 3 w 5"/>
                    <a:gd name="T11" fmla="*/ 13 h 14"/>
                    <a:gd name="T12" fmla="*/ 3 w 5"/>
                    <a:gd name="T13" fmla="*/ 14 h 14"/>
                    <a:gd name="T14" fmla="*/ 4 w 5"/>
                    <a:gd name="T15" fmla="*/ 14 h 14"/>
                    <a:gd name="T16" fmla="*/ 4 w 5"/>
                    <a:gd name="T17" fmla="*/ 14 h 14"/>
                    <a:gd name="T18" fmla="*/ 4 w 5"/>
                    <a:gd name="T19" fmla="*/ 14 h 14"/>
                    <a:gd name="T20" fmla="*/ 5 w 5"/>
                    <a:gd name="T21" fmla="*/ 14 h 14"/>
                    <a:gd name="T22" fmla="*/ 5 w 5"/>
                    <a:gd name="T23" fmla="*/ 14 h 14"/>
                    <a:gd name="T24" fmla="*/ 5 w 5"/>
                    <a:gd name="T25" fmla="*/ 13 h 14"/>
                    <a:gd name="T26" fmla="*/ 5 w 5"/>
                    <a:gd name="T27" fmla="*/ 13 h 14"/>
                    <a:gd name="T28" fmla="*/ 5 w 5"/>
                    <a:gd name="T29" fmla="*/ 12 h 14"/>
                    <a:gd name="T30" fmla="*/ 5 w 5"/>
                    <a:gd name="T31" fmla="*/ 10 h 14"/>
                    <a:gd name="T32" fmla="*/ 5 w 5"/>
                    <a:gd name="T33" fmla="*/ 10 h 14"/>
                    <a:gd name="T34" fmla="*/ 4 w 5"/>
                    <a:gd name="T35" fmla="*/ 6 h 14"/>
                    <a:gd name="T36" fmla="*/ 4 w 5"/>
                    <a:gd name="T37" fmla="*/ 6 h 14"/>
                    <a:gd name="T38" fmla="*/ 4 w 5"/>
                    <a:gd name="T39" fmla="*/ 5 h 14"/>
                    <a:gd name="T40" fmla="*/ 3 w 5"/>
                    <a:gd name="T41" fmla="*/ 3 h 14"/>
                    <a:gd name="T42" fmla="*/ 3 w 5"/>
                    <a:gd name="T43" fmla="*/ 2 h 14"/>
                    <a:gd name="T44" fmla="*/ 2 w 5"/>
                    <a:gd name="T45" fmla="*/ 0 h 14"/>
                    <a:gd name="T46" fmla="*/ 2 w 5"/>
                    <a:gd name="T47" fmla="*/ 0 h 14"/>
                    <a:gd name="T48" fmla="*/ 2 w 5"/>
                    <a:gd name="T49" fmla="*/ 0 h 14"/>
                    <a:gd name="T50" fmla="*/ 2 w 5"/>
                    <a:gd name="T51" fmla="*/ 0 h 14"/>
                    <a:gd name="T52" fmla="*/ 2 w 5"/>
                    <a:gd name="T53" fmla="*/ 0 h 14"/>
                    <a:gd name="T54" fmla="*/ 3 w 5"/>
                    <a:gd name="T55" fmla="*/ 3 h 14"/>
                    <a:gd name="T56" fmla="*/ 4 w 5"/>
                    <a:gd name="T57" fmla="*/ 6 h 14"/>
                    <a:gd name="T58" fmla="*/ 4 w 5"/>
                    <a:gd name="T59" fmla="*/ 8 h 14"/>
                    <a:gd name="T60" fmla="*/ 4 w 5"/>
                    <a:gd name="T61" fmla="*/ 11 h 14"/>
                    <a:gd name="T62" fmla="*/ 4 w 5"/>
                    <a:gd name="T63" fmla="*/ 11 h 14"/>
                    <a:gd name="T64" fmla="*/ 5 w 5"/>
                    <a:gd name="T65" fmla="*/ 13 h 14"/>
                    <a:gd name="T66" fmla="*/ 5 w 5"/>
                    <a:gd name="T67" fmla="*/ 13 h 14"/>
                    <a:gd name="T68" fmla="*/ 5 w 5"/>
                    <a:gd name="T69" fmla="*/ 14 h 14"/>
                    <a:gd name="T70" fmla="*/ 4 w 5"/>
                    <a:gd name="T71" fmla="*/ 14 h 14"/>
                    <a:gd name="T72" fmla="*/ 4 w 5"/>
                    <a:gd name="T73" fmla="*/ 14 h 14"/>
                    <a:gd name="T74" fmla="*/ 4 w 5"/>
                    <a:gd name="T75" fmla="*/ 14 h 14"/>
                    <a:gd name="T76" fmla="*/ 3 w 5"/>
                    <a:gd name="T77" fmla="*/ 13 h 14"/>
                    <a:gd name="T78" fmla="*/ 3 w 5"/>
                    <a:gd name="T79" fmla="*/ 13 h 14"/>
                    <a:gd name="T80" fmla="*/ 2 w 5"/>
                    <a:gd name="T81" fmla="*/ 13 h 14"/>
                    <a:gd name="T82" fmla="*/ 2 w 5"/>
                    <a:gd name="T83" fmla="*/ 13 h 14"/>
                    <a:gd name="T84" fmla="*/ 2 w 5"/>
                    <a:gd name="T85" fmla="*/ 11 h 14"/>
                    <a:gd name="T86" fmla="*/ 1 w 5"/>
                    <a:gd name="T87" fmla="*/ 10 h 14"/>
                    <a:gd name="T88" fmla="*/ 0 w 5"/>
                    <a:gd name="T89" fmla="*/ 8 h 14"/>
                    <a:gd name="T90" fmla="*/ 0 w 5"/>
                    <a:gd name="T91" fmla="*/ 8 h 14"/>
                    <a:gd name="T92" fmla="*/ 0 w 5"/>
                    <a:gd name="T93"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 h="14">
                      <a:moveTo>
                        <a:pt x="0" y="8"/>
                      </a:moveTo>
                      <a:lnTo>
                        <a:pt x="0" y="8"/>
                      </a:lnTo>
                      <a:lnTo>
                        <a:pt x="1" y="10"/>
                      </a:lnTo>
                      <a:lnTo>
                        <a:pt x="2" y="12"/>
                      </a:lnTo>
                      <a:lnTo>
                        <a:pt x="3" y="13"/>
                      </a:lnTo>
                      <a:lnTo>
                        <a:pt x="3" y="13"/>
                      </a:lnTo>
                      <a:lnTo>
                        <a:pt x="3" y="14"/>
                      </a:lnTo>
                      <a:lnTo>
                        <a:pt x="4" y="14"/>
                      </a:lnTo>
                      <a:lnTo>
                        <a:pt x="4" y="14"/>
                      </a:lnTo>
                      <a:lnTo>
                        <a:pt x="4" y="14"/>
                      </a:lnTo>
                      <a:lnTo>
                        <a:pt x="5" y="14"/>
                      </a:lnTo>
                      <a:lnTo>
                        <a:pt x="5" y="14"/>
                      </a:lnTo>
                      <a:lnTo>
                        <a:pt x="5" y="13"/>
                      </a:lnTo>
                      <a:lnTo>
                        <a:pt x="5" y="13"/>
                      </a:lnTo>
                      <a:lnTo>
                        <a:pt x="5" y="12"/>
                      </a:lnTo>
                      <a:lnTo>
                        <a:pt x="5" y="10"/>
                      </a:lnTo>
                      <a:lnTo>
                        <a:pt x="5" y="10"/>
                      </a:lnTo>
                      <a:lnTo>
                        <a:pt x="4" y="6"/>
                      </a:lnTo>
                      <a:lnTo>
                        <a:pt x="4" y="6"/>
                      </a:lnTo>
                      <a:lnTo>
                        <a:pt x="4" y="5"/>
                      </a:lnTo>
                      <a:lnTo>
                        <a:pt x="3" y="3"/>
                      </a:lnTo>
                      <a:lnTo>
                        <a:pt x="3" y="2"/>
                      </a:lnTo>
                      <a:lnTo>
                        <a:pt x="2" y="0"/>
                      </a:lnTo>
                      <a:lnTo>
                        <a:pt x="2" y="0"/>
                      </a:lnTo>
                      <a:lnTo>
                        <a:pt x="2" y="0"/>
                      </a:lnTo>
                      <a:lnTo>
                        <a:pt x="2" y="0"/>
                      </a:lnTo>
                      <a:lnTo>
                        <a:pt x="2" y="0"/>
                      </a:lnTo>
                      <a:lnTo>
                        <a:pt x="3" y="3"/>
                      </a:lnTo>
                      <a:lnTo>
                        <a:pt x="4" y="6"/>
                      </a:lnTo>
                      <a:lnTo>
                        <a:pt x="4" y="8"/>
                      </a:lnTo>
                      <a:lnTo>
                        <a:pt x="4" y="11"/>
                      </a:lnTo>
                      <a:lnTo>
                        <a:pt x="4" y="11"/>
                      </a:lnTo>
                      <a:lnTo>
                        <a:pt x="5" y="13"/>
                      </a:lnTo>
                      <a:lnTo>
                        <a:pt x="5" y="13"/>
                      </a:lnTo>
                      <a:lnTo>
                        <a:pt x="5" y="14"/>
                      </a:lnTo>
                      <a:lnTo>
                        <a:pt x="4" y="14"/>
                      </a:lnTo>
                      <a:lnTo>
                        <a:pt x="4" y="14"/>
                      </a:lnTo>
                      <a:lnTo>
                        <a:pt x="4" y="14"/>
                      </a:lnTo>
                      <a:lnTo>
                        <a:pt x="3" y="13"/>
                      </a:lnTo>
                      <a:lnTo>
                        <a:pt x="3" y="13"/>
                      </a:lnTo>
                      <a:lnTo>
                        <a:pt x="2" y="13"/>
                      </a:lnTo>
                      <a:lnTo>
                        <a:pt x="2" y="13"/>
                      </a:lnTo>
                      <a:lnTo>
                        <a:pt x="2" y="11"/>
                      </a:lnTo>
                      <a:lnTo>
                        <a:pt x="1" y="10"/>
                      </a:lnTo>
                      <a:lnTo>
                        <a:pt x="0" y="8"/>
                      </a:lnTo>
                      <a:lnTo>
                        <a:pt x="0" y="8"/>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43" name="Freeform 1379">
                  <a:extLst>
                    <a:ext uri="{FF2B5EF4-FFF2-40B4-BE49-F238E27FC236}">
                      <a16:creationId xmlns:a16="http://schemas.microsoft.com/office/drawing/2014/main" id="{2A1E2A4A-0D18-4EAD-AAC9-E532C64E1AA8}"/>
                    </a:ext>
                  </a:extLst>
                </p:cNvPr>
                <p:cNvSpPr>
                  <a:spLocks/>
                </p:cNvSpPr>
                <p:nvPr/>
              </p:nvSpPr>
              <p:spPr bwMode="auto">
                <a:xfrm>
                  <a:off x="3179" y="1429"/>
                  <a:ext cx="6" cy="7"/>
                </a:xfrm>
                <a:custGeom>
                  <a:avLst/>
                  <a:gdLst>
                    <a:gd name="T0" fmla="*/ 0 w 6"/>
                    <a:gd name="T1" fmla="*/ 0 h 7"/>
                    <a:gd name="T2" fmla="*/ 0 w 6"/>
                    <a:gd name="T3" fmla="*/ 0 h 7"/>
                    <a:gd name="T4" fmla="*/ 0 w 6"/>
                    <a:gd name="T5" fmla="*/ 2 h 7"/>
                    <a:gd name="T6" fmla="*/ 1 w 6"/>
                    <a:gd name="T7" fmla="*/ 4 h 7"/>
                    <a:gd name="T8" fmla="*/ 1 w 6"/>
                    <a:gd name="T9" fmla="*/ 4 h 7"/>
                    <a:gd name="T10" fmla="*/ 1 w 6"/>
                    <a:gd name="T11" fmla="*/ 5 h 7"/>
                    <a:gd name="T12" fmla="*/ 2 w 6"/>
                    <a:gd name="T13" fmla="*/ 6 h 7"/>
                    <a:gd name="T14" fmla="*/ 2 w 6"/>
                    <a:gd name="T15" fmla="*/ 6 h 7"/>
                    <a:gd name="T16" fmla="*/ 3 w 6"/>
                    <a:gd name="T17" fmla="*/ 7 h 7"/>
                    <a:gd name="T18" fmla="*/ 3 w 6"/>
                    <a:gd name="T19" fmla="*/ 7 h 7"/>
                    <a:gd name="T20" fmla="*/ 3 w 6"/>
                    <a:gd name="T21" fmla="*/ 7 h 7"/>
                    <a:gd name="T22" fmla="*/ 4 w 6"/>
                    <a:gd name="T23" fmla="*/ 6 h 7"/>
                    <a:gd name="T24" fmla="*/ 4 w 6"/>
                    <a:gd name="T25" fmla="*/ 6 h 7"/>
                    <a:gd name="T26" fmla="*/ 5 w 6"/>
                    <a:gd name="T27" fmla="*/ 5 h 7"/>
                    <a:gd name="T28" fmla="*/ 5 w 6"/>
                    <a:gd name="T29" fmla="*/ 5 h 7"/>
                    <a:gd name="T30" fmla="*/ 5 w 6"/>
                    <a:gd name="T31" fmla="*/ 4 h 7"/>
                    <a:gd name="T32" fmla="*/ 6 w 6"/>
                    <a:gd name="T33" fmla="*/ 3 h 7"/>
                    <a:gd name="T34" fmla="*/ 6 w 6"/>
                    <a:gd name="T35" fmla="*/ 2 h 7"/>
                    <a:gd name="T36" fmla="*/ 6 w 6"/>
                    <a:gd name="T37" fmla="*/ 1 h 7"/>
                    <a:gd name="T38" fmla="*/ 6 w 6"/>
                    <a:gd name="T39" fmla="*/ 1 h 7"/>
                    <a:gd name="T40" fmla="*/ 6 w 6"/>
                    <a:gd name="T41" fmla="*/ 1 h 7"/>
                    <a:gd name="T42" fmla="*/ 6 w 6"/>
                    <a:gd name="T43" fmla="*/ 1 h 7"/>
                    <a:gd name="T44" fmla="*/ 6 w 6"/>
                    <a:gd name="T45" fmla="*/ 3 h 7"/>
                    <a:gd name="T46" fmla="*/ 5 w 6"/>
                    <a:gd name="T47" fmla="*/ 4 h 7"/>
                    <a:gd name="T48" fmla="*/ 5 w 6"/>
                    <a:gd name="T49" fmla="*/ 5 h 7"/>
                    <a:gd name="T50" fmla="*/ 4 w 6"/>
                    <a:gd name="T51" fmla="*/ 6 h 7"/>
                    <a:gd name="T52" fmla="*/ 4 w 6"/>
                    <a:gd name="T53" fmla="*/ 6 h 7"/>
                    <a:gd name="T54" fmla="*/ 3 w 6"/>
                    <a:gd name="T55" fmla="*/ 7 h 7"/>
                    <a:gd name="T56" fmla="*/ 3 w 6"/>
                    <a:gd name="T57" fmla="*/ 7 h 7"/>
                    <a:gd name="T58" fmla="*/ 2 w 6"/>
                    <a:gd name="T59" fmla="*/ 6 h 7"/>
                    <a:gd name="T60" fmla="*/ 2 w 6"/>
                    <a:gd name="T61" fmla="*/ 6 h 7"/>
                    <a:gd name="T62" fmla="*/ 1 w 6"/>
                    <a:gd name="T63" fmla="*/ 5 h 7"/>
                    <a:gd name="T64" fmla="*/ 1 w 6"/>
                    <a:gd name="T65" fmla="*/ 4 h 7"/>
                    <a:gd name="T66" fmla="*/ 1 w 6"/>
                    <a:gd name="T67" fmla="*/ 4 h 7"/>
                    <a:gd name="T68" fmla="*/ 0 w 6"/>
                    <a:gd name="T69" fmla="*/ 2 h 7"/>
                    <a:gd name="T70" fmla="*/ 0 w 6"/>
                    <a:gd name="T71" fmla="*/ 0 h 7"/>
                    <a:gd name="T72" fmla="*/ 0 w 6"/>
                    <a:gd name="T73" fmla="*/ 0 h 7"/>
                    <a:gd name="T74" fmla="*/ 0 w 6"/>
                    <a:gd name="T7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 h="7">
                      <a:moveTo>
                        <a:pt x="0" y="0"/>
                      </a:moveTo>
                      <a:lnTo>
                        <a:pt x="0" y="0"/>
                      </a:lnTo>
                      <a:lnTo>
                        <a:pt x="0" y="2"/>
                      </a:lnTo>
                      <a:lnTo>
                        <a:pt x="1" y="4"/>
                      </a:lnTo>
                      <a:lnTo>
                        <a:pt x="1" y="4"/>
                      </a:lnTo>
                      <a:lnTo>
                        <a:pt x="1" y="5"/>
                      </a:lnTo>
                      <a:lnTo>
                        <a:pt x="2" y="6"/>
                      </a:lnTo>
                      <a:lnTo>
                        <a:pt x="2" y="6"/>
                      </a:lnTo>
                      <a:lnTo>
                        <a:pt x="3" y="7"/>
                      </a:lnTo>
                      <a:lnTo>
                        <a:pt x="3" y="7"/>
                      </a:lnTo>
                      <a:lnTo>
                        <a:pt x="3" y="7"/>
                      </a:lnTo>
                      <a:lnTo>
                        <a:pt x="4" y="6"/>
                      </a:lnTo>
                      <a:lnTo>
                        <a:pt x="4" y="6"/>
                      </a:lnTo>
                      <a:lnTo>
                        <a:pt x="5" y="5"/>
                      </a:lnTo>
                      <a:lnTo>
                        <a:pt x="5" y="5"/>
                      </a:lnTo>
                      <a:lnTo>
                        <a:pt x="5" y="4"/>
                      </a:lnTo>
                      <a:lnTo>
                        <a:pt x="6" y="3"/>
                      </a:lnTo>
                      <a:lnTo>
                        <a:pt x="6" y="2"/>
                      </a:lnTo>
                      <a:lnTo>
                        <a:pt x="6" y="1"/>
                      </a:lnTo>
                      <a:lnTo>
                        <a:pt x="6" y="1"/>
                      </a:lnTo>
                      <a:lnTo>
                        <a:pt x="6" y="1"/>
                      </a:lnTo>
                      <a:lnTo>
                        <a:pt x="6" y="1"/>
                      </a:lnTo>
                      <a:lnTo>
                        <a:pt x="6" y="3"/>
                      </a:lnTo>
                      <a:lnTo>
                        <a:pt x="5" y="4"/>
                      </a:lnTo>
                      <a:lnTo>
                        <a:pt x="5" y="5"/>
                      </a:lnTo>
                      <a:lnTo>
                        <a:pt x="4" y="6"/>
                      </a:lnTo>
                      <a:lnTo>
                        <a:pt x="4" y="6"/>
                      </a:lnTo>
                      <a:lnTo>
                        <a:pt x="3" y="7"/>
                      </a:lnTo>
                      <a:lnTo>
                        <a:pt x="3" y="7"/>
                      </a:lnTo>
                      <a:lnTo>
                        <a:pt x="2" y="6"/>
                      </a:lnTo>
                      <a:lnTo>
                        <a:pt x="2" y="6"/>
                      </a:lnTo>
                      <a:lnTo>
                        <a:pt x="1" y="5"/>
                      </a:lnTo>
                      <a:lnTo>
                        <a:pt x="1" y="4"/>
                      </a:lnTo>
                      <a:lnTo>
                        <a:pt x="1" y="4"/>
                      </a:lnTo>
                      <a:lnTo>
                        <a:pt x="0" y="2"/>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44" name="Freeform 1380">
                  <a:extLst>
                    <a:ext uri="{FF2B5EF4-FFF2-40B4-BE49-F238E27FC236}">
                      <a16:creationId xmlns:a16="http://schemas.microsoft.com/office/drawing/2014/main" id="{14C25E97-02DF-4805-9055-4A32AEB9ECC0}"/>
                    </a:ext>
                  </a:extLst>
                </p:cNvPr>
                <p:cNvSpPr>
                  <a:spLocks/>
                </p:cNvSpPr>
                <p:nvPr/>
              </p:nvSpPr>
              <p:spPr bwMode="auto">
                <a:xfrm>
                  <a:off x="3179" y="1429"/>
                  <a:ext cx="6" cy="7"/>
                </a:xfrm>
                <a:custGeom>
                  <a:avLst/>
                  <a:gdLst>
                    <a:gd name="T0" fmla="*/ 0 w 6"/>
                    <a:gd name="T1" fmla="*/ 0 h 7"/>
                    <a:gd name="T2" fmla="*/ 0 w 6"/>
                    <a:gd name="T3" fmla="*/ 0 h 7"/>
                    <a:gd name="T4" fmla="*/ 0 w 6"/>
                    <a:gd name="T5" fmla="*/ 2 h 7"/>
                    <a:gd name="T6" fmla="*/ 1 w 6"/>
                    <a:gd name="T7" fmla="*/ 4 h 7"/>
                    <a:gd name="T8" fmla="*/ 1 w 6"/>
                    <a:gd name="T9" fmla="*/ 4 h 7"/>
                    <a:gd name="T10" fmla="*/ 1 w 6"/>
                    <a:gd name="T11" fmla="*/ 5 h 7"/>
                    <a:gd name="T12" fmla="*/ 2 w 6"/>
                    <a:gd name="T13" fmla="*/ 6 h 7"/>
                    <a:gd name="T14" fmla="*/ 2 w 6"/>
                    <a:gd name="T15" fmla="*/ 6 h 7"/>
                    <a:gd name="T16" fmla="*/ 3 w 6"/>
                    <a:gd name="T17" fmla="*/ 7 h 7"/>
                    <a:gd name="T18" fmla="*/ 3 w 6"/>
                    <a:gd name="T19" fmla="*/ 7 h 7"/>
                    <a:gd name="T20" fmla="*/ 3 w 6"/>
                    <a:gd name="T21" fmla="*/ 7 h 7"/>
                    <a:gd name="T22" fmla="*/ 4 w 6"/>
                    <a:gd name="T23" fmla="*/ 6 h 7"/>
                    <a:gd name="T24" fmla="*/ 4 w 6"/>
                    <a:gd name="T25" fmla="*/ 6 h 7"/>
                    <a:gd name="T26" fmla="*/ 5 w 6"/>
                    <a:gd name="T27" fmla="*/ 5 h 7"/>
                    <a:gd name="T28" fmla="*/ 5 w 6"/>
                    <a:gd name="T29" fmla="*/ 5 h 7"/>
                    <a:gd name="T30" fmla="*/ 5 w 6"/>
                    <a:gd name="T31" fmla="*/ 4 h 7"/>
                    <a:gd name="T32" fmla="*/ 6 w 6"/>
                    <a:gd name="T33" fmla="*/ 3 h 7"/>
                    <a:gd name="T34" fmla="*/ 6 w 6"/>
                    <a:gd name="T35" fmla="*/ 2 h 7"/>
                    <a:gd name="T36" fmla="*/ 6 w 6"/>
                    <a:gd name="T37" fmla="*/ 1 h 7"/>
                    <a:gd name="T38" fmla="*/ 6 w 6"/>
                    <a:gd name="T39" fmla="*/ 1 h 7"/>
                    <a:gd name="T40" fmla="*/ 6 w 6"/>
                    <a:gd name="T41" fmla="*/ 1 h 7"/>
                    <a:gd name="T42" fmla="*/ 6 w 6"/>
                    <a:gd name="T43" fmla="*/ 1 h 7"/>
                    <a:gd name="T44" fmla="*/ 6 w 6"/>
                    <a:gd name="T45" fmla="*/ 3 h 7"/>
                    <a:gd name="T46" fmla="*/ 5 w 6"/>
                    <a:gd name="T47" fmla="*/ 4 h 7"/>
                    <a:gd name="T48" fmla="*/ 5 w 6"/>
                    <a:gd name="T49" fmla="*/ 5 h 7"/>
                    <a:gd name="T50" fmla="*/ 4 w 6"/>
                    <a:gd name="T51" fmla="*/ 6 h 7"/>
                    <a:gd name="T52" fmla="*/ 4 w 6"/>
                    <a:gd name="T53" fmla="*/ 6 h 7"/>
                    <a:gd name="T54" fmla="*/ 3 w 6"/>
                    <a:gd name="T55" fmla="*/ 7 h 7"/>
                    <a:gd name="T56" fmla="*/ 3 w 6"/>
                    <a:gd name="T57" fmla="*/ 7 h 7"/>
                    <a:gd name="T58" fmla="*/ 2 w 6"/>
                    <a:gd name="T59" fmla="*/ 6 h 7"/>
                    <a:gd name="T60" fmla="*/ 2 w 6"/>
                    <a:gd name="T61" fmla="*/ 6 h 7"/>
                    <a:gd name="T62" fmla="*/ 1 w 6"/>
                    <a:gd name="T63" fmla="*/ 5 h 7"/>
                    <a:gd name="T64" fmla="*/ 1 w 6"/>
                    <a:gd name="T65" fmla="*/ 4 h 7"/>
                    <a:gd name="T66" fmla="*/ 1 w 6"/>
                    <a:gd name="T67" fmla="*/ 4 h 7"/>
                    <a:gd name="T68" fmla="*/ 0 w 6"/>
                    <a:gd name="T69" fmla="*/ 2 h 7"/>
                    <a:gd name="T70" fmla="*/ 0 w 6"/>
                    <a:gd name="T71" fmla="*/ 0 h 7"/>
                    <a:gd name="T72" fmla="*/ 0 w 6"/>
                    <a:gd name="T73" fmla="*/ 0 h 7"/>
                    <a:gd name="T74" fmla="*/ 0 w 6"/>
                    <a:gd name="T7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 h="7">
                      <a:moveTo>
                        <a:pt x="0" y="0"/>
                      </a:moveTo>
                      <a:lnTo>
                        <a:pt x="0" y="0"/>
                      </a:lnTo>
                      <a:lnTo>
                        <a:pt x="0" y="2"/>
                      </a:lnTo>
                      <a:lnTo>
                        <a:pt x="1" y="4"/>
                      </a:lnTo>
                      <a:lnTo>
                        <a:pt x="1" y="4"/>
                      </a:lnTo>
                      <a:lnTo>
                        <a:pt x="1" y="5"/>
                      </a:lnTo>
                      <a:lnTo>
                        <a:pt x="2" y="6"/>
                      </a:lnTo>
                      <a:lnTo>
                        <a:pt x="2" y="6"/>
                      </a:lnTo>
                      <a:lnTo>
                        <a:pt x="3" y="7"/>
                      </a:lnTo>
                      <a:lnTo>
                        <a:pt x="3" y="7"/>
                      </a:lnTo>
                      <a:lnTo>
                        <a:pt x="3" y="7"/>
                      </a:lnTo>
                      <a:lnTo>
                        <a:pt x="4" y="6"/>
                      </a:lnTo>
                      <a:lnTo>
                        <a:pt x="4" y="6"/>
                      </a:lnTo>
                      <a:lnTo>
                        <a:pt x="5" y="5"/>
                      </a:lnTo>
                      <a:lnTo>
                        <a:pt x="5" y="5"/>
                      </a:lnTo>
                      <a:lnTo>
                        <a:pt x="5" y="4"/>
                      </a:lnTo>
                      <a:lnTo>
                        <a:pt x="6" y="3"/>
                      </a:lnTo>
                      <a:lnTo>
                        <a:pt x="6" y="2"/>
                      </a:lnTo>
                      <a:lnTo>
                        <a:pt x="6" y="1"/>
                      </a:lnTo>
                      <a:lnTo>
                        <a:pt x="6" y="1"/>
                      </a:lnTo>
                      <a:lnTo>
                        <a:pt x="6" y="1"/>
                      </a:lnTo>
                      <a:lnTo>
                        <a:pt x="6" y="1"/>
                      </a:lnTo>
                      <a:lnTo>
                        <a:pt x="6" y="3"/>
                      </a:lnTo>
                      <a:lnTo>
                        <a:pt x="5" y="4"/>
                      </a:lnTo>
                      <a:lnTo>
                        <a:pt x="5" y="5"/>
                      </a:lnTo>
                      <a:lnTo>
                        <a:pt x="4" y="6"/>
                      </a:lnTo>
                      <a:lnTo>
                        <a:pt x="4" y="6"/>
                      </a:lnTo>
                      <a:lnTo>
                        <a:pt x="3" y="7"/>
                      </a:lnTo>
                      <a:lnTo>
                        <a:pt x="3" y="7"/>
                      </a:lnTo>
                      <a:lnTo>
                        <a:pt x="2" y="6"/>
                      </a:lnTo>
                      <a:lnTo>
                        <a:pt x="2" y="6"/>
                      </a:lnTo>
                      <a:lnTo>
                        <a:pt x="1" y="5"/>
                      </a:lnTo>
                      <a:lnTo>
                        <a:pt x="1" y="4"/>
                      </a:lnTo>
                      <a:lnTo>
                        <a:pt x="1" y="4"/>
                      </a:lnTo>
                      <a:lnTo>
                        <a:pt x="0" y="2"/>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45" name="Freeform 1381">
                  <a:extLst>
                    <a:ext uri="{FF2B5EF4-FFF2-40B4-BE49-F238E27FC236}">
                      <a16:creationId xmlns:a16="http://schemas.microsoft.com/office/drawing/2014/main" id="{4AF4743A-6FC3-4B70-9E43-526CDE0CB6AB}"/>
                    </a:ext>
                  </a:extLst>
                </p:cNvPr>
                <p:cNvSpPr>
                  <a:spLocks/>
                </p:cNvSpPr>
                <p:nvPr/>
              </p:nvSpPr>
              <p:spPr bwMode="auto">
                <a:xfrm>
                  <a:off x="3184" y="1431"/>
                  <a:ext cx="6" cy="9"/>
                </a:xfrm>
                <a:custGeom>
                  <a:avLst/>
                  <a:gdLst>
                    <a:gd name="T0" fmla="*/ 2 w 6"/>
                    <a:gd name="T1" fmla="*/ 0 h 9"/>
                    <a:gd name="T2" fmla="*/ 2 w 6"/>
                    <a:gd name="T3" fmla="*/ 0 h 9"/>
                    <a:gd name="T4" fmla="*/ 2 w 6"/>
                    <a:gd name="T5" fmla="*/ 1 h 9"/>
                    <a:gd name="T6" fmla="*/ 1 w 6"/>
                    <a:gd name="T7" fmla="*/ 2 h 9"/>
                    <a:gd name="T8" fmla="*/ 1 w 6"/>
                    <a:gd name="T9" fmla="*/ 3 h 9"/>
                    <a:gd name="T10" fmla="*/ 1 w 6"/>
                    <a:gd name="T11" fmla="*/ 3 h 9"/>
                    <a:gd name="T12" fmla="*/ 0 w 6"/>
                    <a:gd name="T13" fmla="*/ 5 h 9"/>
                    <a:gd name="T14" fmla="*/ 0 w 6"/>
                    <a:gd name="T15" fmla="*/ 5 h 9"/>
                    <a:gd name="T16" fmla="*/ 0 w 6"/>
                    <a:gd name="T17" fmla="*/ 8 h 9"/>
                    <a:gd name="T18" fmla="*/ 0 w 6"/>
                    <a:gd name="T19" fmla="*/ 8 h 9"/>
                    <a:gd name="T20" fmla="*/ 0 w 6"/>
                    <a:gd name="T21" fmla="*/ 8 h 9"/>
                    <a:gd name="T22" fmla="*/ 0 w 6"/>
                    <a:gd name="T23" fmla="*/ 9 h 9"/>
                    <a:gd name="T24" fmla="*/ 0 w 6"/>
                    <a:gd name="T25" fmla="*/ 9 h 9"/>
                    <a:gd name="T26" fmla="*/ 0 w 6"/>
                    <a:gd name="T27" fmla="*/ 9 h 9"/>
                    <a:gd name="T28" fmla="*/ 1 w 6"/>
                    <a:gd name="T29" fmla="*/ 9 h 9"/>
                    <a:gd name="T30" fmla="*/ 1 w 6"/>
                    <a:gd name="T31" fmla="*/ 8 h 9"/>
                    <a:gd name="T32" fmla="*/ 2 w 6"/>
                    <a:gd name="T33" fmla="*/ 8 h 9"/>
                    <a:gd name="T34" fmla="*/ 3 w 6"/>
                    <a:gd name="T35" fmla="*/ 6 h 9"/>
                    <a:gd name="T36" fmla="*/ 3 w 6"/>
                    <a:gd name="T37" fmla="*/ 6 h 9"/>
                    <a:gd name="T38" fmla="*/ 5 w 6"/>
                    <a:gd name="T39" fmla="*/ 4 h 9"/>
                    <a:gd name="T40" fmla="*/ 6 w 6"/>
                    <a:gd name="T41" fmla="*/ 1 h 9"/>
                    <a:gd name="T42" fmla="*/ 6 w 6"/>
                    <a:gd name="T43" fmla="*/ 1 h 9"/>
                    <a:gd name="T44" fmla="*/ 6 w 6"/>
                    <a:gd name="T45" fmla="*/ 1 h 9"/>
                    <a:gd name="T46" fmla="*/ 6 w 6"/>
                    <a:gd name="T47" fmla="*/ 1 h 9"/>
                    <a:gd name="T48" fmla="*/ 6 w 6"/>
                    <a:gd name="T49" fmla="*/ 1 h 9"/>
                    <a:gd name="T50" fmla="*/ 5 w 6"/>
                    <a:gd name="T51" fmla="*/ 3 h 9"/>
                    <a:gd name="T52" fmla="*/ 3 w 6"/>
                    <a:gd name="T53" fmla="*/ 5 h 9"/>
                    <a:gd name="T54" fmla="*/ 2 w 6"/>
                    <a:gd name="T55" fmla="*/ 6 h 9"/>
                    <a:gd name="T56" fmla="*/ 1 w 6"/>
                    <a:gd name="T57" fmla="*/ 8 h 9"/>
                    <a:gd name="T58" fmla="*/ 1 w 6"/>
                    <a:gd name="T59" fmla="*/ 8 h 9"/>
                    <a:gd name="T60" fmla="*/ 1 w 6"/>
                    <a:gd name="T61" fmla="*/ 8 h 9"/>
                    <a:gd name="T62" fmla="*/ 0 w 6"/>
                    <a:gd name="T63" fmla="*/ 8 h 9"/>
                    <a:gd name="T64" fmla="*/ 0 w 6"/>
                    <a:gd name="T65" fmla="*/ 8 h 9"/>
                    <a:gd name="T66" fmla="*/ 0 w 6"/>
                    <a:gd name="T67" fmla="*/ 8 h 9"/>
                    <a:gd name="T68" fmla="*/ 0 w 6"/>
                    <a:gd name="T69" fmla="*/ 7 h 9"/>
                    <a:gd name="T70" fmla="*/ 0 w 6"/>
                    <a:gd name="T71" fmla="*/ 7 h 9"/>
                    <a:gd name="T72" fmla="*/ 0 w 6"/>
                    <a:gd name="T73" fmla="*/ 5 h 9"/>
                    <a:gd name="T74" fmla="*/ 0 w 6"/>
                    <a:gd name="T75" fmla="*/ 5 h 9"/>
                    <a:gd name="T76" fmla="*/ 1 w 6"/>
                    <a:gd name="T77" fmla="*/ 2 h 9"/>
                    <a:gd name="T78" fmla="*/ 2 w 6"/>
                    <a:gd name="T79" fmla="*/ 0 h 9"/>
                    <a:gd name="T80" fmla="*/ 2 w 6"/>
                    <a:gd name="T81" fmla="*/ 0 h 9"/>
                    <a:gd name="T82" fmla="*/ 2 w 6"/>
                    <a:gd name="T83" fmla="*/ 0 h 9"/>
                    <a:gd name="T84" fmla="*/ 2 w 6"/>
                    <a:gd name="T85" fmla="*/ 0 h 9"/>
                    <a:gd name="T86" fmla="*/ 2 w 6"/>
                    <a:gd name="T87" fmla="*/ 0 h 9"/>
                    <a:gd name="T88" fmla="*/ 2 w 6"/>
                    <a:gd name="T8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 h="9">
                      <a:moveTo>
                        <a:pt x="2" y="0"/>
                      </a:moveTo>
                      <a:lnTo>
                        <a:pt x="2" y="0"/>
                      </a:lnTo>
                      <a:lnTo>
                        <a:pt x="2" y="1"/>
                      </a:lnTo>
                      <a:lnTo>
                        <a:pt x="1" y="2"/>
                      </a:lnTo>
                      <a:lnTo>
                        <a:pt x="1" y="3"/>
                      </a:lnTo>
                      <a:lnTo>
                        <a:pt x="1" y="3"/>
                      </a:lnTo>
                      <a:lnTo>
                        <a:pt x="0" y="5"/>
                      </a:lnTo>
                      <a:lnTo>
                        <a:pt x="0" y="5"/>
                      </a:lnTo>
                      <a:lnTo>
                        <a:pt x="0" y="8"/>
                      </a:lnTo>
                      <a:lnTo>
                        <a:pt x="0" y="8"/>
                      </a:lnTo>
                      <a:lnTo>
                        <a:pt x="0" y="8"/>
                      </a:lnTo>
                      <a:lnTo>
                        <a:pt x="0" y="9"/>
                      </a:lnTo>
                      <a:lnTo>
                        <a:pt x="0" y="9"/>
                      </a:lnTo>
                      <a:lnTo>
                        <a:pt x="0" y="9"/>
                      </a:lnTo>
                      <a:lnTo>
                        <a:pt x="1" y="9"/>
                      </a:lnTo>
                      <a:lnTo>
                        <a:pt x="1" y="8"/>
                      </a:lnTo>
                      <a:lnTo>
                        <a:pt x="2" y="8"/>
                      </a:lnTo>
                      <a:lnTo>
                        <a:pt x="3" y="6"/>
                      </a:lnTo>
                      <a:lnTo>
                        <a:pt x="3" y="6"/>
                      </a:lnTo>
                      <a:lnTo>
                        <a:pt x="5" y="4"/>
                      </a:lnTo>
                      <a:lnTo>
                        <a:pt x="6" y="1"/>
                      </a:lnTo>
                      <a:lnTo>
                        <a:pt x="6" y="1"/>
                      </a:lnTo>
                      <a:lnTo>
                        <a:pt x="6" y="1"/>
                      </a:lnTo>
                      <a:lnTo>
                        <a:pt x="6" y="1"/>
                      </a:lnTo>
                      <a:lnTo>
                        <a:pt x="6" y="1"/>
                      </a:lnTo>
                      <a:lnTo>
                        <a:pt x="5" y="3"/>
                      </a:lnTo>
                      <a:lnTo>
                        <a:pt x="3" y="5"/>
                      </a:lnTo>
                      <a:lnTo>
                        <a:pt x="2" y="6"/>
                      </a:lnTo>
                      <a:lnTo>
                        <a:pt x="1" y="8"/>
                      </a:lnTo>
                      <a:lnTo>
                        <a:pt x="1" y="8"/>
                      </a:lnTo>
                      <a:lnTo>
                        <a:pt x="1" y="8"/>
                      </a:lnTo>
                      <a:lnTo>
                        <a:pt x="0" y="8"/>
                      </a:lnTo>
                      <a:lnTo>
                        <a:pt x="0" y="8"/>
                      </a:lnTo>
                      <a:lnTo>
                        <a:pt x="0" y="8"/>
                      </a:lnTo>
                      <a:lnTo>
                        <a:pt x="0" y="7"/>
                      </a:lnTo>
                      <a:lnTo>
                        <a:pt x="0" y="7"/>
                      </a:lnTo>
                      <a:lnTo>
                        <a:pt x="0" y="5"/>
                      </a:lnTo>
                      <a:lnTo>
                        <a:pt x="0" y="5"/>
                      </a:lnTo>
                      <a:lnTo>
                        <a:pt x="1" y="2"/>
                      </a:lnTo>
                      <a:lnTo>
                        <a:pt x="2" y="0"/>
                      </a:lnTo>
                      <a:lnTo>
                        <a:pt x="2" y="0"/>
                      </a:lnTo>
                      <a:lnTo>
                        <a:pt x="2" y="0"/>
                      </a:lnTo>
                      <a:lnTo>
                        <a:pt x="2"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46" name="Freeform 1382">
                  <a:extLst>
                    <a:ext uri="{FF2B5EF4-FFF2-40B4-BE49-F238E27FC236}">
                      <a16:creationId xmlns:a16="http://schemas.microsoft.com/office/drawing/2014/main" id="{98DBCC9E-8A9D-4132-A390-5A424BB93F93}"/>
                    </a:ext>
                  </a:extLst>
                </p:cNvPr>
                <p:cNvSpPr>
                  <a:spLocks/>
                </p:cNvSpPr>
                <p:nvPr/>
              </p:nvSpPr>
              <p:spPr bwMode="auto">
                <a:xfrm>
                  <a:off x="3184" y="1431"/>
                  <a:ext cx="6" cy="9"/>
                </a:xfrm>
                <a:custGeom>
                  <a:avLst/>
                  <a:gdLst>
                    <a:gd name="T0" fmla="*/ 2 w 6"/>
                    <a:gd name="T1" fmla="*/ 0 h 9"/>
                    <a:gd name="T2" fmla="*/ 2 w 6"/>
                    <a:gd name="T3" fmla="*/ 0 h 9"/>
                    <a:gd name="T4" fmla="*/ 2 w 6"/>
                    <a:gd name="T5" fmla="*/ 1 h 9"/>
                    <a:gd name="T6" fmla="*/ 1 w 6"/>
                    <a:gd name="T7" fmla="*/ 2 h 9"/>
                    <a:gd name="T8" fmla="*/ 1 w 6"/>
                    <a:gd name="T9" fmla="*/ 3 h 9"/>
                    <a:gd name="T10" fmla="*/ 1 w 6"/>
                    <a:gd name="T11" fmla="*/ 3 h 9"/>
                    <a:gd name="T12" fmla="*/ 0 w 6"/>
                    <a:gd name="T13" fmla="*/ 5 h 9"/>
                    <a:gd name="T14" fmla="*/ 0 w 6"/>
                    <a:gd name="T15" fmla="*/ 5 h 9"/>
                    <a:gd name="T16" fmla="*/ 0 w 6"/>
                    <a:gd name="T17" fmla="*/ 8 h 9"/>
                    <a:gd name="T18" fmla="*/ 0 w 6"/>
                    <a:gd name="T19" fmla="*/ 8 h 9"/>
                    <a:gd name="T20" fmla="*/ 0 w 6"/>
                    <a:gd name="T21" fmla="*/ 8 h 9"/>
                    <a:gd name="T22" fmla="*/ 0 w 6"/>
                    <a:gd name="T23" fmla="*/ 9 h 9"/>
                    <a:gd name="T24" fmla="*/ 0 w 6"/>
                    <a:gd name="T25" fmla="*/ 9 h 9"/>
                    <a:gd name="T26" fmla="*/ 0 w 6"/>
                    <a:gd name="T27" fmla="*/ 9 h 9"/>
                    <a:gd name="T28" fmla="*/ 1 w 6"/>
                    <a:gd name="T29" fmla="*/ 9 h 9"/>
                    <a:gd name="T30" fmla="*/ 1 w 6"/>
                    <a:gd name="T31" fmla="*/ 8 h 9"/>
                    <a:gd name="T32" fmla="*/ 2 w 6"/>
                    <a:gd name="T33" fmla="*/ 8 h 9"/>
                    <a:gd name="T34" fmla="*/ 3 w 6"/>
                    <a:gd name="T35" fmla="*/ 6 h 9"/>
                    <a:gd name="T36" fmla="*/ 3 w 6"/>
                    <a:gd name="T37" fmla="*/ 6 h 9"/>
                    <a:gd name="T38" fmla="*/ 5 w 6"/>
                    <a:gd name="T39" fmla="*/ 4 h 9"/>
                    <a:gd name="T40" fmla="*/ 6 w 6"/>
                    <a:gd name="T41" fmla="*/ 1 h 9"/>
                    <a:gd name="T42" fmla="*/ 6 w 6"/>
                    <a:gd name="T43" fmla="*/ 1 h 9"/>
                    <a:gd name="T44" fmla="*/ 6 w 6"/>
                    <a:gd name="T45" fmla="*/ 1 h 9"/>
                    <a:gd name="T46" fmla="*/ 6 w 6"/>
                    <a:gd name="T47" fmla="*/ 1 h 9"/>
                    <a:gd name="T48" fmla="*/ 6 w 6"/>
                    <a:gd name="T49" fmla="*/ 1 h 9"/>
                    <a:gd name="T50" fmla="*/ 5 w 6"/>
                    <a:gd name="T51" fmla="*/ 3 h 9"/>
                    <a:gd name="T52" fmla="*/ 3 w 6"/>
                    <a:gd name="T53" fmla="*/ 5 h 9"/>
                    <a:gd name="T54" fmla="*/ 2 w 6"/>
                    <a:gd name="T55" fmla="*/ 6 h 9"/>
                    <a:gd name="T56" fmla="*/ 1 w 6"/>
                    <a:gd name="T57" fmla="*/ 8 h 9"/>
                    <a:gd name="T58" fmla="*/ 1 w 6"/>
                    <a:gd name="T59" fmla="*/ 8 h 9"/>
                    <a:gd name="T60" fmla="*/ 1 w 6"/>
                    <a:gd name="T61" fmla="*/ 8 h 9"/>
                    <a:gd name="T62" fmla="*/ 0 w 6"/>
                    <a:gd name="T63" fmla="*/ 8 h 9"/>
                    <a:gd name="T64" fmla="*/ 0 w 6"/>
                    <a:gd name="T65" fmla="*/ 8 h 9"/>
                    <a:gd name="T66" fmla="*/ 0 w 6"/>
                    <a:gd name="T67" fmla="*/ 8 h 9"/>
                    <a:gd name="T68" fmla="*/ 0 w 6"/>
                    <a:gd name="T69" fmla="*/ 7 h 9"/>
                    <a:gd name="T70" fmla="*/ 0 w 6"/>
                    <a:gd name="T71" fmla="*/ 7 h 9"/>
                    <a:gd name="T72" fmla="*/ 0 w 6"/>
                    <a:gd name="T73" fmla="*/ 5 h 9"/>
                    <a:gd name="T74" fmla="*/ 0 w 6"/>
                    <a:gd name="T75" fmla="*/ 5 h 9"/>
                    <a:gd name="T76" fmla="*/ 1 w 6"/>
                    <a:gd name="T77" fmla="*/ 2 h 9"/>
                    <a:gd name="T78" fmla="*/ 2 w 6"/>
                    <a:gd name="T79" fmla="*/ 0 h 9"/>
                    <a:gd name="T80" fmla="*/ 2 w 6"/>
                    <a:gd name="T81" fmla="*/ 0 h 9"/>
                    <a:gd name="T82" fmla="*/ 2 w 6"/>
                    <a:gd name="T83" fmla="*/ 0 h 9"/>
                    <a:gd name="T84" fmla="*/ 2 w 6"/>
                    <a:gd name="T85" fmla="*/ 0 h 9"/>
                    <a:gd name="T86" fmla="*/ 2 w 6"/>
                    <a:gd name="T87" fmla="*/ 0 h 9"/>
                    <a:gd name="T88" fmla="*/ 2 w 6"/>
                    <a:gd name="T8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 h="9">
                      <a:moveTo>
                        <a:pt x="2" y="0"/>
                      </a:moveTo>
                      <a:lnTo>
                        <a:pt x="2" y="0"/>
                      </a:lnTo>
                      <a:lnTo>
                        <a:pt x="2" y="1"/>
                      </a:lnTo>
                      <a:lnTo>
                        <a:pt x="1" y="2"/>
                      </a:lnTo>
                      <a:lnTo>
                        <a:pt x="1" y="3"/>
                      </a:lnTo>
                      <a:lnTo>
                        <a:pt x="1" y="3"/>
                      </a:lnTo>
                      <a:lnTo>
                        <a:pt x="0" y="5"/>
                      </a:lnTo>
                      <a:lnTo>
                        <a:pt x="0" y="5"/>
                      </a:lnTo>
                      <a:lnTo>
                        <a:pt x="0" y="8"/>
                      </a:lnTo>
                      <a:lnTo>
                        <a:pt x="0" y="8"/>
                      </a:lnTo>
                      <a:lnTo>
                        <a:pt x="0" y="8"/>
                      </a:lnTo>
                      <a:lnTo>
                        <a:pt x="0" y="9"/>
                      </a:lnTo>
                      <a:lnTo>
                        <a:pt x="0" y="9"/>
                      </a:lnTo>
                      <a:lnTo>
                        <a:pt x="0" y="9"/>
                      </a:lnTo>
                      <a:lnTo>
                        <a:pt x="1" y="9"/>
                      </a:lnTo>
                      <a:lnTo>
                        <a:pt x="1" y="8"/>
                      </a:lnTo>
                      <a:lnTo>
                        <a:pt x="2" y="8"/>
                      </a:lnTo>
                      <a:lnTo>
                        <a:pt x="3" y="6"/>
                      </a:lnTo>
                      <a:lnTo>
                        <a:pt x="3" y="6"/>
                      </a:lnTo>
                      <a:lnTo>
                        <a:pt x="5" y="4"/>
                      </a:lnTo>
                      <a:lnTo>
                        <a:pt x="6" y="1"/>
                      </a:lnTo>
                      <a:lnTo>
                        <a:pt x="6" y="1"/>
                      </a:lnTo>
                      <a:lnTo>
                        <a:pt x="6" y="1"/>
                      </a:lnTo>
                      <a:lnTo>
                        <a:pt x="6" y="1"/>
                      </a:lnTo>
                      <a:lnTo>
                        <a:pt x="6" y="1"/>
                      </a:lnTo>
                      <a:lnTo>
                        <a:pt x="5" y="3"/>
                      </a:lnTo>
                      <a:lnTo>
                        <a:pt x="3" y="5"/>
                      </a:lnTo>
                      <a:lnTo>
                        <a:pt x="2" y="6"/>
                      </a:lnTo>
                      <a:lnTo>
                        <a:pt x="1" y="8"/>
                      </a:lnTo>
                      <a:lnTo>
                        <a:pt x="1" y="8"/>
                      </a:lnTo>
                      <a:lnTo>
                        <a:pt x="1" y="8"/>
                      </a:lnTo>
                      <a:lnTo>
                        <a:pt x="0" y="8"/>
                      </a:lnTo>
                      <a:lnTo>
                        <a:pt x="0" y="8"/>
                      </a:lnTo>
                      <a:lnTo>
                        <a:pt x="0" y="8"/>
                      </a:lnTo>
                      <a:lnTo>
                        <a:pt x="0" y="7"/>
                      </a:lnTo>
                      <a:lnTo>
                        <a:pt x="0" y="7"/>
                      </a:lnTo>
                      <a:lnTo>
                        <a:pt x="0" y="5"/>
                      </a:lnTo>
                      <a:lnTo>
                        <a:pt x="0" y="5"/>
                      </a:lnTo>
                      <a:lnTo>
                        <a:pt x="1" y="2"/>
                      </a:lnTo>
                      <a:lnTo>
                        <a:pt x="2" y="0"/>
                      </a:lnTo>
                      <a:lnTo>
                        <a:pt x="2" y="0"/>
                      </a:lnTo>
                      <a:lnTo>
                        <a:pt x="2" y="0"/>
                      </a:lnTo>
                      <a:lnTo>
                        <a:pt x="2"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47" name="Freeform 1383">
                  <a:extLst>
                    <a:ext uri="{FF2B5EF4-FFF2-40B4-BE49-F238E27FC236}">
                      <a16:creationId xmlns:a16="http://schemas.microsoft.com/office/drawing/2014/main" id="{A738291A-6E3C-4D28-A1EC-2E53B9D3DA9C}"/>
                    </a:ext>
                  </a:extLst>
                </p:cNvPr>
                <p:cNvSpPr>
                  <a:spLocks/>
                </p:cNvSpPr>
                <p:nvPr/>
              </p:nvSpPr>
              <p:spPr bwMode="auto">
                <a:xfrm>
                  <a:off x="3185" y="1434"/>
                  <a:ext cx="17" cy="35"/>
                </a:xfrm>
                <a:custGeom>
                  <a:avLst/>
                  <a:gdLst>
                    <a:gd name="T0" fmla="*/ 8 w 17"/>
                    <a:gd name="T1" fmla="*/ 0 h 35"/>
                    <a:gd name="T2" fmla="*/ 6 w 17"/>
                    <a:gd name="T3" fmla="*/ 2 h 35"/>
                    <a:gd name="T4" fmla="*/ 4 w 17"/>
                    <a:gd name="T5" fmla="*/ 4 h 35"/>
                    <a:gd name="T6" fmla="*/ 2 w 17"/>
                    <a:gd name="T7" fmla="*/ 10 h 35"/>
                    <a:gd name="T8" fmla="*/ 1 w 17"/>
                    <a:gd name="T9" fmla="*/ 13 h 35"/>
                    <a:gd name="T10" fmla="*/ 0 w 17"/>
                    <a:gd name="T11" fmla="*/ 17 h 35"/>
                    <a:gd name="T12" fmla="*/ 0 w 17"/>
                    <a:gd name="T13" fmla="*/ 22 h 35"/>
                    <a:gd name="T14" fmla="*/ 0 w 17"/>
                    <a:gd name="T15" fmla="*/ 24 h 35"/>
                    <a:gd name="T16" fmla="*/ 1 w 17"/>
                    <a:gd name="T17" fmla="*/ 28 h 35"/>
                    <a:gd name="T18" fmla="*/ 1 w 17"/>
                    <a:gd name="T19" fmla="*/ 30 h 35"/>
                    <a:gd name="T20" fmla="*/ 2 w 17"/>
                    <a:gd name="T21" fmla="*/ 32 h 35"/>
                    <a:gd name="T22" fmla="*/ 5 w 17"/>
                    <a:gd name="T23" fmla="*/ 33 h 35"/>
                    <a:gd name="T24" fmla="*/ 6 w 17"/>
                    <a:gd name="T25" fmla="*/ 34 h 35"/>
                    <a:gd name="T26" fmla="*/ 7 w 17"/>
                    <a:gd name="T27" fmla="*/ 34 h 35"/>
                    <a:gd name="T28" fmla="*/ 10 w 17"/>
                    <a:gd name="T29" fmla="*/ 34 h 35"/>
                    <a:gd name="T30" fmla="*/ 11 w 17"/>
                    <a:gd name="T31" fmla="*/ 35 h 35"/>
                    <a:gd name="T32" fmla="*/ 13 w 17"/>
                    <a:gd name="T33" fmla="*/ 35 h 35"/>
                    <a:gd name="T34" fmla="*/ 14 w 17"/>
                    <a:gd name="T35" fmla="*/ 35 h 35"/>
                    <a:gd name="T36" fmla="*/ 16 w 17"/>
                    <a:gd name="T37" fmla="*/ 35 h 35"/>
                    <a:gd name="T38" fmla="*/ 16 w 17"/>
                    <a:gd name="T39" fmla="*/ 35 h 35"/>
                    <a:gd name="T40" fmla="*/ 17 w 17"/>
                    <a:gd name="T41" fmla="*/ 35 h 35"/>
                    <a:gd name="T42" fmla="*/ 17 w 17"/>
                    <a:gd name="T43" fmla="*/ 35 h 35"/>
                    <a:gd name="T44" fmla="*/ 16 w 17"/>
                    <a:gd name="T45" fmla="*/ 35 h 35"/>
                    <a:gd name="T46" fmla="*/ 15 w 17"/>
                    <a:gd name="T47" fmla="*/ 35 h 35"/>
                    <a:gd name="T48" fmla="*/ 13 w 17"/>
                    <a:gd name="T49" fmla="*/ 35 h 35"/>
                    <a:gd name="T50" fmla="*/ 11 w 17"/>
                    <a:gd name="T51" fmla="*/ 34 h 35"/>
                    <a:gd name="T52" fmla="*/ 10 w 17"/>
                    <a:gd name="T53" fmla="*/ 34 h 35"/>
                    <a:gd name="T54" fmla="*/ 9 w 17"/>
                    <a:gd name="T55" fmla="*/ 33 h 35"/>
                    <a:gd name="T56" fmla="*/ 7 w 17"/>
                    <a:gd name="T57" fmla="*/ 33 h 35"/>
                    <a:gd name="T58" fmla="*/ 6 w 17"/>
                    <a:gd name="T59" fmla="*/ 33 h 35"/>
                    <a:gd name="T60" fmla="*/ 5 w 17"/>
                    <a:gd name="T61" fmla="*/ 33 h 35"/>
                    <a:gd name="T62" fmla="*/ 3 w 17"/>
                    <a:gd name="T63" fmla="*/ 31 h 35"/>
                    <a:gd name="T64" fmla="*/ 2 w 17"/>
                    <a:gd name="T65" fmla="*/ 31 h 35"/>
                    <a:gd name="T66" fmla="*/ 1 w 17"/>
                    <a:gd name="T67" fmla="*/ 29 h 35"/>
                    <a:gd name="T68" fmla="*/ 1 w 17"/>
                    <a:gd name="T69" fmla="*/ 26 h 35"/>
                    <a:gd name="T70" fmla="*/ 1 w 17"/>
                    <a:gd name="T71" fmla="*/ 22 h 35"/>
                    <a:gd name="T72" fmla="*/ 1 w 17"/>
                    <a:gd name="T73" fmla="*/ 19 h 35"/>
                    <a:gd name="T74" fmla="*/ 1 w 17"/>
                    <a:gd name="T75" fmla="*/ 17 h 35"/>
                    <a:gd name="T76" fmla="*/ 2 w 17"/>
                    <a:gd name="T77" fmla="*/ 10 h 35"/>
                    <a:gd name="T78" fmla="*/ 3 w 17"/>
                    <a:gd name="T79" fmla="*/ 7 h 35"/>
                    <a:gd name="T80" fmla="*/ 4 w 17"/>
                    <a:gd name="T81" fmla="*/ 5 h 35"/>
                    <a:gd name="T82" fmla="*/ 7 w 17"/>
                    <a:gd name="T83" fmla="*/ 1 h 35"/>
                    <a:gd name="T84" fmla="*/ 8 w 17"/>
                    <a:gd name="T8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35">
                      <a:moveTo>
                        <a:pt x="8" y="0"/>
                      </a:moveTo>
                      <a:lnTo>
                        <a:pt x="8" y="0"/>
                      </a:lnTo>
                      <a:lnTo>
                        <a:pt x="7" y="1"/>
                      </a:lnTo>
                      <a:lnTo>
                        <a:pt x="6" y="2"/>
                      </a:lnTo>
                      <a:lnTo>
                        <a:pt x="4" y="4"/>
                      </a:lnTo>
                      <a:lnTo>
                        <a:pt x="4" y="4"/>
                      </a:lnTo>
                      <a:lnTo>
                        <a:pt x="3" y="7"/>
                      </a:lnTo>
                      <a:lnTo>
                        <a:pt x="2" y="10"/>
                      </a:lnTo>
                      <a:lnTo>
                        <a:pt x="2" y="10"/>
                      </a:lnTo>
                      <a:lnTo>
                        <a:pt x="1" y="13"/>
                      </a:lnTo>
                      <a:lnTo>
                        <a:pt x="0" y="17"/>
                      </a:lnTo>
                      <a:lnTo>
                        <a:pt x="0" y="17"/>
                      </a:lnTo>
                      <a:lnTo>
                        <a:pt x="0" y="20"/>
                      </a:lnTo>
                      <a:lnTo>
                        <a:pt x="0" y="22"/>
                      </a:lnTo>
                      <a:lnTo>
                        <a:pt x="0" y="24"/>
                      </a:lnTo>
                      <a:lnTo>
                        <a:pt x="0" y="24"/>
                      </a:lnTo>
                      <a:lnTo>
                        <a:pt x="0" y="27"/>
                      </a:lnTo>
                      <a:lnTo>
                        <a:pt x="1" y="28"/>
                      </a:lnTo>
                      <a:lnTo>
                        <a:pt x="1" y="30"/>
                      </a:lnTo>
                      <a:lnTo>
                        <a:pt x="1" y="30"/>
                      </a:lnTo>
                      <a:lnTo>
                        <a:pt x="2" y="31"/>
                      </a:lnTo>
                      <a:lnTo>
                        <a:pt x="2" y="32"/>
                      </a:lnTo>
                      <a:lnTo>
                        <a:pt x="4" y="33"/>
                      </a:lnTo>
                      <a:lnTo>
                        <a:pt x="5" y="33"/>
                      </a:lnTo>
                      <a:lnTo>
                        <a:pt x="5" y="33"/>
                      </a:lnTo>
                      <a:lnTo>
                        <a:pt x="6" y="34"/>
                      </a:lnTo>
                      <a:lnTo>
                        <a:pt x="7" y="34"/>
                      </a:lnTo>
                      <a:lnTo>
                        <a:pt x="7" y="34"/>
                      </a:lnTo>
                      <a:lnTo>
                        <a:pt x="8" y="34"/>
                      </a:lnTo>
                      <a:lnTo>
                        <a:pt x="10" y="34"/>
                      </a:lnTo>
                      <a:lnTo>
                        <a:pt x="10" y="34"/>
                      </a:lnTo>
                      <a:lnTo>
                        <a:pt x="11" y="35"/>
                      </a:lnTo>
                      <a:lnTo>
                        <a:pt x="11" y="35"/>
                      </a:lnTo>
                      <a:lnTo>
                        <a:pt x="13" y="35"/>
                      </a:lnTo>
                      <a:lnTo>
                        <a:pt x="13" y="35"/>
                      </a:lnTo>
                      <a:lnTo>
                        <a:pt x="14" y="35"/>
                      </a:lnTo>
                      <a:lnTo>
                        <a:pt x="14" y="35"/>
                      </a:lnTo>
                      <a:lnTo>
                        <a:pt x="16" y="35"/>
                      </a:lnTo>
                      <a:lnTo>
                        <a:pt x="16" y="35"/>
                      </a:lnTo>
                      <a:lnTo>
                        <a:pt x="16" y="35"/>
                      </a:lnTo>
                      <a:lnTo>
                        <a:pt x="17" y="35"/>
                      </a:lnTo>
                      <a:lnTo>
                        <a:pt x="17" y="35"/>
                      </a:lnTo>
                      <a:lnTo>
                        <a:pt x="17" y="35"/>
                      </a:lnTo>
                      <a:lnTo>
                        <a:pt x="17" y="35"/>
                      </a:lnTo>
                      <a:lnTo>
                        <a:pt x="17" y="35"/>
                      </a:lnTo>
                      <a:lnTo>
                        <a:pt x="16" y="35"/>
                      </a:lnTo>
                      <a:lnTo>
                        <a:pt x="15" y="35"/>
                      </a:lnTo>
                      <a:lnTo>
                        <a:pt x="15" y="35"/>
                      </a:lnTo>
                      <a:lnTo>
                        <a:pt x="14" y="35"/>
                      </a:lnTo>
                      <a:lnTo>
                        <a:pt x="13" y="35"/>
                      </a:lnTo>
                      <a:lnTo>
                        <a:pt x="12" y="35"/>
                      </a:lnTo>
                      <a:lnTo>
                        <a:pt x="11" y="34"/>
                      </a:lnTo>
                      <a:lnTo>
                        <a:pt x="11" y="34"/>
                      </a:lnTo>
                      <a:lnTo>
                        <a:pt x="10" y="34"/>
                      </a:lnTo>
                      <a:lnTo>
                        <a:pt x="9" y="33"/>
                      </a:lnTo>
                      <a:lnTo>
                        <a:pt x="9" y="33"/>
                      </a:lnTo>
                      <a:lnTo>
                        <a:pt x="8" y="33"/>
                      </a:lnTo>
                      <a:lnTo>
                        <a:pt x="7" y="33"/>
                      </a:lnTo>
                      <a:lnTo>
                        <a:pt x="7" y="33"/>
                      </a:lnTo>
                      <a:lnTo>
                        <a:pt x="6" y="33"/>
                      </a:lnTo>
                      <a:lnTo>
                        <a:pt x="6" y="33"/>
                      </a:lnTo>
                      <a:lnTo>
                        <a:pt x="5" y="33"/>
                      </a:lnTo>
                      <a:lnTo>
                        <a:pt x="4" y="33"/>
                      </a:lnTo>
                      <a:lnTo>
                        <a:pt x="3" y="31"/>
                      </a:lnTo>
                      <a:lnTo>
                        <a:pt x="3" y="31"/>
                      </a:lnTo>
                      <a:lnTo>
                        <a:pt x="2" y="31"/>
                      </a:lnTo>
                      <a:lnTo>
                        <a:pt x="2" y="30"/>
                      </a:lnTo>
                      <a:lnTo>
                        <a:pt x="1" y="29"/>
                      </a:lnTo>
                      <a:lnTo>
                        <a:pt x="1" y="29"/>
                      </a:lnTo>
                      <a:lnTo>
                        <a:pt x="1" y="26"/>
                      </a:lnTo>
                      <a:lnTo>
                        <a:pt x="1" y="22"/>
                      </a:lnTo>
                      <a:lnTo>
                        <a:pt x="1" y="22"/>
                      </a:lnTo>
                      <a:lnTo>
                        <a:pt x="1" y="21"/>
                      </a:lnTo>
                      <a:lnTo>
                        <a:pt x="1" y="19"/>
                      </a:lnTo>
                      <a:lnTo>
                        <a:pt x="1" y="17"/>
                      </a:lnTo>
                      <a:lnTo>
                        <a:pt x="1" y="17"/>
                      </a:lnTo>
                      <a:lnTo>
                        <a:pt x="2" y="13"/>
                      </a:lnTo>
                      <a:lnTo>
                        <a:pt x="2" y="10"/>
                      </a:lnTo>
                      <a:lnTo>
                        <a:pt x="2" y="10"/>
                      </a:lnTo>
                      <a:lnTo>
                        <a:pt x="3" y="7"/>
                      </a:lnTo>
                      <a:lnTo>
                        <a:pt x="4" y="5"/>
                      </a:lnTo>
                      <a:lnTo>
                        <a:pt x="4" y="5"/>
                      </a:lnTo>
                      <a:lnTo>
                        <a:pt x="6" y="2"/>
                      </a:lnTo>
                      <a:lnTo>
                        <a:pt x="7" y="1"/>
                      </a:lnTo>
                      <a:lnTo>
                        <a:pt x="8" y="0"/>
                      </a:lnTo>
                      <a:lnTo>
                        <a:pt x="8"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48" name="Freeform 1384">
                  <a:extLst>
                    <a:ext uri="{FF2B5EF4-FFF2-40B4-BE49-F238E27FC236}">
                      <a16:creationId xmlns:a16="http://schemas.microsoft.com/office/drawing/2014/main" id="{A69E97A7-0E8D-446F-92C9-15890061915E}"/>
                    </a:ext>
                  </a:extLst>
                </p:cNvPr>
                <p:cNvSpPr>
                  <a:spLocks/>
                </p:cNvSpPr>
                <p:nvPr/>
              </p:nvSpPr>
              <p:spPr bwMode="auto">
                <a:xfrm>
                  <a:off x="3185" y="1434"/>
                  <a:ext cx="17" cy="35"/>
                </a:xfrm>
                <a:custGeom>
                  <a:avLst/>
                  <a:gdLst>
                    <a:gd name="T0" fmla="*/ 8 w 17"/>
                    <a:gd name="T1" fmla="*/ 0 h 35"/>
                    <a:gd name="T2" fmla="*/ 6 w 17"/>
                    <a:gd name="T3" fmla="*/ 2 h 35"/>
                    <a:gd name="T4" fmla="*/ 4 w 17"/>
                    <a:gd name="T5" fmla="*/ 4 h 35"/>
                    <a:gd name="T6" fmla="*/ 2 w 17"/>
                    <a:gd name="T7" fmla="*/ 10 h 35"/>
                    <a:gd name="T8" fmla="*/ 1 w 17"/>
                    <a:gd name="T9" fmla="*/ 13 h 35"/>
                    <a:gd name="T10" fmla="*/ 0 w 17"/>
                    <a:gd name="T11" fmla="*/ 17 h 35"/>
                    <a:gd name="T12" fmla="*/ 0 w 17"/>
                    <a:gd name="T13" fmla="*/ 22 h 35"/>
                    <a:gd name="T14" fmla="*/ 0 w 17"/>
                    <a:gd name="T15" fmla="*/ 24 h 35"/>
                    <a:gd name="T16" fmla="*/ 1 w 17"/>
                    <a:gd name="T17" fmla="*/ 28 h 35"/>
                    <a:gd name="T18" fmla="*/ 1 w 17"/>
                    <a:gd name="T19" fmla="*/ 30 h 35"/>
                    <a:gd name="T20" fmla="*/ 2 w 17"/>
                    <a:gd name="T21" fmla="*/ 32 h 35"/>
                    <a:gd name="T22" fmla="*/ 5 w 17"/>
                    <a:gd name="T23" fmla="*/ 33 h 35"/>
                    <a:gd name="T24" fmla="*/ 6 w 17"/>
                    <a:gd name="T25" fmla="*/ 34 h 35"/>
                    <a:gd name="T26" fmla="*/ 7 w 17"/>
                    <a:gd name="T27" fmla="*/ 34 h 35"/>
                    <a:gd name="T28" fmla="*/ 10 w 17"/>
                    <a:gd name="T29" fmla="*/ 34 h 35"/>
                    <a:gd name="T30" fmla="*/ 11 w 17"/>
                    <a:gd name="T31" fmla="*/ 35 h 35"/>
                    <a:gd name="T32" fmla="*/ 13 w 17"/>
                    <a:gd name="T33" fmla="*/ 35 h 35"/>
                    <a:gd name="T34" fmla="*/ 14 w 17"/>
                    <a:gd name="T35" fmla="*/ 35 h 35"/>
                    <a:gd name="T36" fmla="*/ 16 w 17"/>
                    <a:gd name="T37" fmla="*/ 35 h 35"/>
                    <a:gd name="T38" fmla="*/ 16 w 17"/>
                    <a:gd name="T39" fmla="*/ 35 h 35"/>
                    <a:gd name="T40" fmla="*/ 17 w 17"/>
                    <a:gd name="T41" fmla="*/ 35 h 35"/>
                    <a:gd name="T42" fmla="*/ 17 w 17"/>
                    <a:gd name="T43" fmla="*/ 35 h 35"/>
                    <a:gd name="T44" fmla="*/ 16 w 17"/>
                    <a:gd name="T45" fmla="*/ 35 h 35"/>
                    <a:gd name="T46" fmla="*/ 15 w 17"/>
                    <a:gd name="T47" fmla="*/ 35 h 35"/>
                    <a:gd name="T48" fmla="*/ 13 w 17"/>
                    <a:gd name="T49" fmla="*/ 35 h 35"/>
                    <a:gd name="T50" fmla="*/ 11 w 17"/>
                    <a:gd name="T51" fmla="*/ 34 h 35"/>
                    <a:gd name="T52" fmla="*/ 10 w 17"/>
                    <a:gd name="T53" fmla="*/ 34 h 35"/>
                    <a:gd name="T54" fmla="*/ 9 w 17"/>
                    <a:gd name="T55" fmla="*/ 33 h 35"/>
                    <a:gd name="T56" fmla="*/ 7 w 17"/>
                    <a:gd name="T57" fmla="*/ 33 h 35"/>
                    <a:gd name="T58" fmla="*/ 6 w 17"/>
                    <a:gd name="T59" fmla="*/ 33 h 35"/>
                    <a:gd name="T60" fmla="*/ 5 w 17"/>
                    <a:gd name="T61" fmla="*/ 33 h 35"/>
                    <a:gd name="T62" fmla="*/ 3 w 17"/>
                    <a:gd name="T63" fmla="*/ 31 h 35"/>
                    <a:gd name="T64" fmla="*/ 2 w 17"/>
                    <a:gd name="T65" fmla="*/ 31 h 35"/>
                    <a:gd name="T66" fmla="*/ 1 w 17"/>
                    <a:gd name="T67" fmla="*/ 29 h 35"/>
                    <a:gd name="T68" fmla="*/ 1 w 17"/>
                    <a:gd name="T69" fmla="*/ 26 h 35"/>
                    <a:gd name="T70" fmla="*/ 1 w 17"/>
                    <a:gd name="T71" fmla="*/ 22 h 35"/>
                    <a:gd name="T72" fmla="*/ 1 w 17"/>
                    <a:gd name="T73" fmla="*/ 19 h 35"/>
                    <a:gd name="T74" fmla="*/ 1 w 17"/>
                    <a:gd name="T75" fmla="*/ 17 h 35"/>
                    <a:gd name="T76" fmla="*/ 2 w 17"/>
                    <a:gd name="T77" fmla="*/ 10 h 35"/>
                    <a:gd name="T78" fmla="*/ 3 w 17"/>
                    <a:gd name="T79" fmla="*/ 7 h 35"/>
                    <a:gd name="T80" fmla="*/ 4 w 17"/>
                    <a:gd name="T81" fmla="*/ 5 h 35"/>
                    <a:gd name="T82" fmla="*/ 7 w 17"/>
                    <a:gd name="T83" fmla="*/ 1 h 35"/>
                    <a:gd name="T84" fmla="*/ 8 w 17"/>
                    <a:gd name="T8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35">
                      <a:moveTo>
                        <a:pt x="8" y="0"/>
                      </a:moveTo>
                      <a:lnTo>
                        <a:pt x="8" y="0"/>
                      </a:lnTo>
                      <a:lnTo>
                        <a:pt x="7" y="1"/>
                      </a:lnTo>
                      <a:lnTo>
                        <a:pt x="6" y="2"/>
                      </a:lnTo>
                      <a:lnTo>
                        <a:pt x="4" y="4"/>
                      </a:lnTo>
                      <a:lnTo>
                        <a:pt x="4" y="4"/>
                      </a:lnTo>
                      <a:lnTo>
                        <a:pt x="3" y="7"/>
                      </a:lnTo>
                      <a:lnTo>
                        <a:pt x="2" y="10"/>
                      </a:lnTo>
                      <a:lnTo>
                        <a:pt x="2" y="10"/>
                      </a:lnTo>
                      <a:lnTo>
                        <a:pt x="1" y="13"/>
                      </a:lnTo>
                      <a:lnTo>
                        <a:pt x="0" y="17"/>
                      </a:lnTo>
                      <a:lnTo>
                        <a:pt x="0" y="17"/>
                      </a:lnTo>
                      <a:lnTo>
                        <a:pt x="0" y="20"/>
                      </a:lnTo>
                      <a:lnTo>
                        <a:pt x="0" y="22"/>
                      </a:lnTo>
                      <a:lnTo>
                        <a:pt x="0" y="24"/>
                      </a:lnTo>
                      <a:lnTo>
                        <a:pt x="0" y="24"/>
                      </a:lnTo>
                      <a:lnTo>
                        <a:pt x="0" y="27"/>
                      </a:lnTo>
                      <a:lnTo>
                        <a:pt x="1" y="28"/>
                      </a:lnTo>
                      <a:lnTo>
                        <a:pt x="1" y="30"/>
                      </a:lnTo>
                      <a:lnTo>
                        <a:pt x="1" y="30"/>
                      </a:lnTo>
                      <a:lnTo>
                        <a:pt x="2" y="31"/>
                      </a:lnTo>
                      <a:lnTo>
                        <a:pt x="2" y="32"/>
                      </a:lnTo>
                      <a:lnTo>
                        <a:pt x="4" y="33"/>
                      </a:lnTo>
                      <a:lnTo>
                        <a:pt x="5" y="33"/>
                      </a:lnTo>
                      <a:lnTo>
                        <a:pt x="5" y="33"/>
                      </a:lnTo>
                      <a:lnTo>
                        <a:pt x="6" y="34"/>
                      </a:lnTo>
                      <a:lnTo>
                        <a:pt x="7" y="34"/>
                      </a:lnTo>
                      <a:lnTo>
                        <a:pt x="7" y="34"/>
                      </a:lnTo>
                      <a:lnTo>
                        <a:pt x="8" y="34"/>
                      </a:lnTo>
                      <a:lnTo>
                        <a:pt x="10" y="34"/>
                      </a:lnTo>
                      <a:lnTo>
                        <a:pt x="10" y="34"/>
                      </a:lnTo>
                      <a:lnTo>
                        <a:pt x="11" y="35"/>
                      </a:lnTo>
                      <a:lnTo>
                        <a:pt x="11" y="35"/>
                      </a:lnTo>
                      <a:lnTo>
                        <a:pt x="13" y="35"/>
                      </a:lnTo>
                      <a:lnTo>
                        <a:pt x="13" y="35"/>
                      </a:lnTo>
                      <a:lnTo>
                        <a:pt x="14" y="35"/>
                      </a:lnTo>
                      <a:lnTo>
                        <a:pt x="14" y="35"/>
                      </a:lnTo>
                      <a:lnTo>
                        <a:pt x="16" y="35"/>
                      </a:lnTo>
                      <a:lnTo>
                        <a:pt x="16" y="35"/>
                      </a:lnTo>
                      <a:lnTo>
                        <a:pt x="16" y="35"/>
                      </a:lnTo>
                      <a:lnTo>
                        <a:pt x="17" y="35"/>
                      </a:lnTo>
                      <a:lnTo>
                        <a:pt x="17" y="35"/>
                      </a:lnTo>
                      <a:lnTo>
                        <a:pt x="17" y="35"/>
                      </a:lnTo>
                      <a:lnTo>
                        <a:pt x="17" y="35"/>
                      </a:lnTo>
                      <a:lnTo>
                        <a:pt x="17" y="35"/>
                      </a:lnTo>
                      <a:lnTo>
                        <a:pt x="16" y="35"/>
                      </a:lnTo>
                      <a:lnTo>
                        <a:pt x="15" y="35"/>
                      </a:lnTo>
                      <a:lnTo>
                        <a:pt x="15" y="35"/>
                      </a:lnTo>
                      <a:lnTo>
                        <a:pt x="14" y="35"/>
                      </a:lnTo>
                      <a:lnTo>
                        <a:pt x="13" y="35"/>
                      </a:lnTo>
                      <a:lnTo>
                        <a:pt x="12" y="35"/>
                      </a:lnTo>
                      <a:lnTo>
                        <a:pt x="11" y="34"/>
                      </a:lnTo>
                      <a:lnTo>
                        <a:pt x="11" y="34"/>
                      </a:lnTo>
                      <a:lnTo>
                        <a:pt x="10" y="34"/>
                      </a:lnTo>
                      <a:lnTo>
                        <a:pt x="9" y="33"/>
                      </a:lnTo>
                      <a:lnTo>
                        <a:pt x="9" y="33"/>
                      </a:lnTo>
                      <a:lnTo>
                        <a:pt x="8" y="33"/>
                      </a:lnTo>
                      <a:lnTo>
                        <a:pt x="7" y="33"/>
                      </a:lnTo>
                      <a:lnTo>
                        <a:pt x="7" y="33"/>
                      </a:lnTo>
                      <a:lnTo>
                        <a:pt x="6" y="33"/>
                      </a:lnTo>
                      <a:lnTo>
                        <a:pt x="6" y="33"/>
                      </a:lnTo>
                      <a:lnTo>
                        <a:pt x="5" y="33"/>
                      </a:lnTo>
                      <a:lnTo>
                        <a:pt x="4" y="33"/>
                      </a:lnTo>
                      <a:lnTo>
                        <a:pt x="3" y="31"/>
                      </a:lnTo>
                      <a:lnTo>
                        <a:pt x="3" y="31"/>
                      </a:lnTo>
                      <a:lnTo>
                        <a:pt x="2" y="31"/>
                      </a:lnTo>
                      <a:lnTo>
                        <a:pt x="2" y="30"/>
                      </a:lnTo>
                      <a:lnTo>
                        <a:pt x="1" y="29"/>
                      </a:lnTo>
                      <a:lnTo>
                        <a:pt x="1" y="29"/>
                      </a:lnTo>
                      <a:lnTo>
                        <a:pt x="1" y="26"/>
                      </a:lnTo>
                      <a:lnTo>
                        <a:pt x="1" y="22"/>
                      </a:lnTo>
                      <a:lnTo>
                        <a:pt x="1" y="22"/>
                      </a:lnTo>
                      <a:lnTo>
                        <a:pt x="1" y="21"/>
                      </a:lnTo>
                      <a:lnTo>
                        <a:pt x="1" y="19"/>
                      </a:lnTo>
                      <a:lnTo>
                        <a:pt x="1" y="17"/>
                      </a:lnTo>
                      <a:lnTo>
                        <a:pt x="1" y="17"/>
                      </a:lnTo>
                      <a:lnTo>
                        <a:pt x="2" y="13"/>
                      </a:lnTo>
                      <a:lnTo>
                        <a:pt x="2" y="10"/>
                      </a:lnTo>
                      <a:lnTo>
                        <a:pt x="2" y="10"/>
                      </a:lnTo>
                      <a:lnTo>
                        <a:pt x="3" y="7"/>
                      </a:lnTo>
                      <a:lnTo>
                        <a:pt x="4" y="5"/>
                      </a:lnTo>
                      <a:lnTo>
                        <a:pt x="4" y="5"/>
                      </a:lnTo>
                      <a:lnTo>
                        <a:pt x="6" y="2"/>
                      </a:lnTo>
                      <a:lnTo>
                        <a:pt x="7" y="1"/>
                      </a:lnTo>
                      <a:lnTo>
                        <a:pt x="8" y="0"/>
                      </a:lnTo>
                      <a:lnTo>
                        <a:pt x="8"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49" name="Freeform 1385">
                  <a:extLst>
                    <a:ext uri="{FF2B5EF4-FFF2-40B4-BE49-F238E27FC236}">
                      <a16:creationId xmlns:a16="http://schemas.microsoft.com/office/drawing/2014/main" id="{8CFB5AC4-2372-4E76-B502-C15EE435835F}"/>
                    </a:ext>
                  </a:extLst>
                </p:cNvPr>
                <p:cNvSpPr>
                  <a:spLocks/>
                </p:cNvSpPr>
                <p:nvPr/>
              </p:nvSpPr>
              <p:spPr bwMode="auto">
                <a:xfrm>
                  <a:off x="3175" y="1469"/>
                  <a:ext cx="7" cy="4"/>
                </a:xfrm>
                <a:custGeom>
                  <a:avLst/>
                  <a:gdLst>
                    <a:gd name="T0" fmla="*/ 0 w 7"/>
                    <a:gd name="T1" fmla="*/ 0 h 4"/>
                    <a:gd name="T2" fmla="*/ 0 w 7"/>
                    <a:gd name="T3" fmla="*/ 0 h 4"/>
                    <a:gd name="T4" fmla="*/ 0 w 7"/>
                    <a:gd name="T5" fmla="*/ 0 h 4"/>
                    <a:gd name="T6" fmla="*/ 1 w 7"/>
                    <a:gd name="T7" fmla="*/ 0 h 4"/>
                    <a:gd name="T8" fmla="*/ 1 w 7"/>
                    <a:gd name="T9" fmla="*/ 0 h 4"/>
                    <a:gd name="T10" fmla="*/ 2 w 7"/>
                    <a:gd name="T11" fmla="*/ 0 h 4"/>
                    <a:gd name="T12" fmla="*/ 2 w 7"/>
                    <a:gd name="T13" fmla="*/ 1 h 4"/>
                    <a:gd name="T14" fmla="*/ 2 w 7"/>
                    <a:gd name="T15" fmla="*/ 1 h 4"/>
                    <a:gd name="T16" fmla="*/ 4 w 7"/>
                    <a:gd name="T17" fmla="*/ 1 h 4"/>
                    <a:gd name="T18" fmla="*/ 5 w 7"/>
                    <a:gd name="T19" fmla="*/ 1 h 4"/>
                    <a:gd name="T20" fmla="*/ 6 w 7"/>
                    <a:gd name="T21" fmla="*/ 2 h 4"/>
                    <a:gd name="T22" fmla="*/ 6 w 7"/>
                    <a:gd name="T23" fmla="*/ 2 h 4"/>
                    <a:gd name="T24" fmla="*/ 6 w 7"/>
                    <a:gd name="T25" fmla="*/ 2 h 4"/>
                    <a:gd name="T26" fmla="*/ 6 w 7"/>
                    <a:gd name="T27" fmla="*/ 3 h 4"/>
                    <a:gd name="T28" fmla="*/ 7 w 7"/>
                    <a:gd name="T29" fmla="*/ 4 h 4"/>
                    <a:gd name="T30" fmla="*/ 7 w 7"/>
                    <a:gd name="T31" fmla="*/ 4 h 4"/>
                    <a:gd name="T32" fmla="*/ 7 w 7"/>
                    <a:gd name="T33" fmla="*/ 4 h 4"/>
                    <a:gd name="T34" fmla="*/ 7 w 7"/>
                    <a:gd name="T35" fmla="*/ 4 h 4"/>
                    <a:gd name="T36" fmla="*/ 7 w 7"/>
                    <a:gd name="T37" fmla="*/ 4 h 4"/>
                    <a:gd name="T38" fmla="*/ 7 w 7"/>
                    <a:gd name="T39" fmla="*/ 3 h 4"/>
                    <a:gd name="T40" fmla="*/ 6 w 7"/>
                    <a:gd name="T41" fmla="*/ 2 h 4"/>
                    <a:gd name="T42" fmla="*/ 6 w 7"/>
                    <a:gd name="T43" fmla="*/ 1 h 4"/>
                    <a:gd name="T44" fmla="*/ 5 w 7"/>
                    <a:gd name="T45" fmla="*/ 1 h 4"/>
                    <a:gd name="T46" fmla="*/ 5 w 7"/>
                    <a:gd name="T47" fmla="*/ 1 h 4"/>
                    <a:gd name="T48" fmla="*/ 4 w 7"/>
                    <a:gd name="T49" fmla="*/ 1 h 4"/>
                    <a:gd name="T50" fmla="*/ 3 w 7"/>
                    <a:gd name="T51" fmla="*/ 0 h 4"/>
                    <a:gd name="T52" fmla="*/ 3 w 7"/>
                    <a:gd name="T53" fmla="*/ 0 h 4"/>
                    <a:gd name="T54" fmla="*/ 2 w 7"/>
                    <a:gd name="T55" fmla="*/ 0 h 4"/>
                    <a:gd name="T56" fmla="*/ 1 w 7"/>
                    <a:gd name="T57" fmla="*/ 0 h 4"/>
                    <a:gd name="T58" fmla="*/ 1 w 7"/>
                    <a:gd name="T59" fmla="*/ 0 h 4"/>
                    <a:gd name="T60" fmla="*/ 1 w 7"/>
                    <a:gd name="T61" fmla="*/ 0 h 4"/>
                    <a:gd name="T62" fmla="*/ 0 w 7"/>
                    <a:gd name="T63" fmla="*/ 0 h 4"/>
                    <a:gd name="T64" fmla="*/ 0 w 7"/>
                    <a:gd name="T65" fmla="*/ 0 h 4"/>
                    <a:gd name="T66" fmla="*/ 0 w 7"/>
                    <a:gd name="T6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4">
                      <a:moveTo>
                        <a:pt x="0" y="0"/>
                      </a:moveTo>
                      <a:lnTo>
                        <a:pt x="0" y="0"/>
                      </a:lnTo>
                      <a:lnTo>
                        <a:pt x="0" y="0"/>
                      </a:lnTo>
                      <a:lnTo>
                        <a:pt x="1" y="0"/>
                      </a:lnTo>
                      <a:lnTo>
                        <a:pt x="1" y="0"/>
                      </a:lnTo>
                      <a:lnTo>
                        <a:pt x="2" y="0"/>
                      </a:lnTo>
                      <a:lnTo>
                        <a:pt x="2" y="1"/>
                      </a:lnTo>
                      <a:lnTo>
                        <a:pt x="2" y="1"/>
                      </a:lnTo>
                      <a:lnTo>
                        <a:pt x="4" y="1"/>
                      </a:lnTo>
                      <a:lnTo>
                        <a:pt x="5" y="1"/>
                      </a:lnTo>
                      <a:lnTo>
                        <a:pt x="6" y="2"/>
                      </a:lnTo>
                      <a:lnTo>
                        <a:pt x="6" y="2"/>
                      </a:lnTo>
                      <a:lnTo>
                        <a:pt x="6" y="2"/>
                      </a:lnTo>
                      <a:lnTo>
                        <a:pt x="6" y="3"/>
                      </a:lnTo>
                      <a:lnTo>
                        <a:pt x="7" y="4"/>
                      </a:lnTo>
                      <a:lnTo>
                        <a:pt x="7" y="4"/>
                      </a:lnTo>
                      <a:lnTo>
                        <a:pt x="7" y="4"/>
                      </a:lnTo>
                      <a:lnTo>
                        <a:pt x="7" y="4"/>
                      </a:lnTo>
                      <a:lnTo>
                        <a:pt x="7" y="4"/>
                      </a:lnTo>
                      <a:lnTo>
                        <a:pt x="7" y="3"/>
                      </a:lnTo>
                      <a:lnTo>
                        <a:pt x="6" y="2"/>
                      </a:lnTo>
                      <a:lnTo>
                        <a:pt x="6" y="1"/>
                      </a:lnTo>
                      <a:lnTo>
                        <a:pt x="5" y="1"/>
                      </a:lnTo>
                      <a:lnTo>
                        <a:pt x="5" y="1"/>
                      </a:lnTo>
                      <a:lnTo>
                        <a:pt x="4" y="1"/>
                      </a:lnTo>
                      <a:lnTo>
                        <a:pt x="3" y="0"/>
                      </a:lnTo>
                      <a:lnTo>
                        <a:pt x="3" y="0"/>
                      </a:lnTo>
                      <a:lnTo>
                        <a:pt x="2" y="0"/>
                      </a:lnTo>
                      <a:lnTo>
                        <a:pt x="1" y="0"/>
                      </a:lnTo>
                      <a:lnTo>
                        <a:pt x="1" y="0"/>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50" name="Freeform 1386">
                  <a:extLst>
                    <a:ext uri="{FF2B5EF4-FFF2-40B4-BE49-F238E27FC236}">
                      <a16:creationId xmlns:a16="http://schemas.microsoft.com/office/drawing/2014/main" id="{F4154F07-8FAD-4506-A370-80E39EDD7744}"/>
                    </a:ext>
                  </a:extLst>
                </p:cNvPr>
                <p:cNvSpPr>
                  <a:spLocks/>
                </p:cNvSpPr>
                <p:nvPr/>
              </p:nvSpPr>
              <p:spPr bwMode="auto">
                <a:xfrm>
                  <a:off x="3175" y="1469"/>
                  <a:ext cx="7" cy="4"/>
                </a:xfrm>
                <a:custGeom>
                  <a:avLst/>
                  <a:gdLst>
                    <a:gd name="T0" fmla="*/ 0 w 7"/>
                    <a:gd name="T1" fmla="*/ 0 h 4"/>
                    <a:gd name="T2" fmla="*/ 0 w 7"/>
                    <a:gd name="T3" fmla="*/ 0 h 4"/>
                    <a:gd name="T4" fmla="*/ 0 w 7"/>
                    <a:gd name="T5" fmla="*/ 0 h 4"/>
                    <a:gd name="T6" fmla="*/ 1 w 7"/>
                    <a:gd name="T7" fmla="*/ 0 h 4"/>
                    <a:gd name="T8" fmla="*/ 1 w 7"/>
                    <a:gd name="T9" fmla="*/ 0 h 4"/>
                    <a:gd name="T10" fmla="*/ 2 w 7"/>
                    <a:gd name="T11" fmla="*/ 0 h 4"/>
                    <a:gd name="T12" fmla="*/ 2 w 7"/>
                    <a:gd name="T13" fmla="*/ 1 h 4"/>
                    <a:gd name="T14" fmla="*/ 2 w 7"/>
                    <a:gd name="T15" fmla="*/ 1 h 4"/>
                    <a:gd name="T16" fmla="*/ 4 w 7"/>
                    <a:gd name="T17" fmla="*/ 1 h 4"/>
                    <a:gd name="T18" fmla="*/ 5 w 7"/>
                    <a:gd name="T19" fmla="*/ 1 h 4"/>
                    <a:gd name="T20" fmla="*/ 6 w 7"/>
                    <a:gd name="T21" fmla="*/ 2 h 4"/>
                    <a:gd name="T22" fmla="*/ 6 w 7"/>
                    <a:gd name="T23" fmla="*/ 2 h 4"/>
                    <a:gd name="T24" fmla="*/ 6 w 7"/>
                    <a:gd name="T25" fmla="*/ 2 h 4"/>
                    <a:gd name="T26" fmla="*/ 6 w 7"/>
                    <a:gd name="T27" fmla="*/ 3 h 4"/>
                    <a:gd name="T28" fmla="*/ 7 w 7"/>
                    <a:gd name="T29" fmla="*/ 4 h 4"/>
                    <a:gd name="T30" fmla="*/ 7 w 7"/>
                    <a:gd name="T31" fmla="*/ 4 h 4"/>
                    <a:gd name="T32" fmla="*/ 7 w 7"/>
                    <a:gd name="T33" fmla="*/ 4 h 4"/>
                    <a:gd name="T34" fmla="*/ 7 w 7"/>
                    <a:gd name="T35" fmla="*/ 4 h 4"/>
                    <a:gd name="T36" fmla="*/ 7 w 7"/>
                    <a:gd name="T37" fmla="*/ 4 h 4"/>
                    <a:gd name="T38" fmla="*/ 7 w 7"/>
                    <a:gd name="T39" fmla="*/ 3 h 4"/>
                    <a:gd name="T40" fmla="*/ 6 w 7"/>
                    <a:gd name="T41" fmla="*/ 2 h 4"/>
                    <a:gd name="T42" fmla="*/ 6 w 7"/>
                    <a:gd name="T43" fmla="*/ 1 h 4"/>
                    <a:gd name="T44" fmla="*/ 5 w 7"/>
                    <a:gd name="T45" fmla="*/ 1 h 4"/>
                    <a:gd name="T46" fmla="*/ 5 w 7"/>
                    <a:gd name="T47" fmla="*/ 1 h 4"/>
                    <a:gd name="T48" fmla="*/ 4 w 7"/>
                    <a:gd name="T49" fmla="*/ 1 h 4"/>
                    <a:gd name="T50" fmla="*/ 3 w 7"/>
                    <a:gd name="T51" fmla="*/ 0 h 4"/>
                    <a:gd name="T52" fmla="*/ 3 w 7"/>
                    <a:gd name="T53" fmla="*/ 0 h 4"/>
                    <a:gd name="T54" fmla="*/ 2 w 7"/>
                    <a:gd name="T55" fmla="*/ 0 h 4"/>
                    <a:gd name="T56" fmla="*/ 1 w 7"/>
                    <a:gd name="T57" fmla="*/ 0 h 4"/>
                    <a:gd name="T58" fmla="*/ 1 w 7"/>
                    <a:gd name="T59" fmla="*/ 0 h 4"/>
                    <a:gd name="T60" fmla="*/ 1 w 7"/>
                    <a:gd name="T61" fmla="*/ 0 h 4"/>
                    <a:gd name="T62" fmla="*/ 0 w 7"/>
                    <a:gd name="T63" fmla="*/ 0 h 4"/>
                    <a:gd name="T64" fmla="*/ 0 w 7"/>
                    <a:gd name="T65" fmla="*/ 0 h 4"/>
                    <a:gd name="T66" fmla="*/ 0 w 7"/>
                    <a:gd name="T6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4">
                      <a:moveTo>
                        <a:pt x="0" y="0"/>
                      </a:moveTo>
                      <a:lnTo>
                        <a:pt x="0" y="0"/>
                      </a:lnTo>
                      <a:lnTo>
                        <a:pt x="0" y="0"/>
                      </a:lnTo>
                      <a:lnTo>
                        <a:pt x="1" y="0"/>
                      </a:lnTo>
                      <a:lnTo>
                        <a:pt x="1" y="0"/>
                      </a:lnTo>
                      <a:lnTo>
                        <a:pt x="2" y="0"/>
                      </a:lnTo>
                      <a:lnTo>
                        <a:pt x="2" y="1"/>
                      </a:lnTo>
                      <a:lnTo>
                        <a:pt x="2" y="1"/>
                      </a:lnTo>
                      <a:lnTo>
                        <a:pt x="4" y="1"/>
                      </a:lnTo>
                      <a:lnTo>
                        <a:pt x="5" y="1"/>
                      </a:lnTo>
                      <a:lnTo>
                        <a:pt x="6" y="2"/>
                      </a:lnTo>
                      <a:lnTo>
                        <a:pt x="6" y="2"/>
                      </a:lnTo>
                      <a:lnTo>
                        <a:pt x="6" y="2"/>
                      </a:lnTo>
                      <a:lnTo>
                        <a:pt x="6" y="3"/>
                      </a:lnTo>
                      <a:lnTo>
                        <a:pt x="7" y="4"/>
                      </a:lnTo>
                      <a:lnTo>
                        <a:pt x="7" y="4"/>
                      </a:lnTo>
                      <a:lnTo>
                        <a:pt x="7" y="4"/>
                      </a:lnTo>
                      <a:lnTo>
                        <a:pt x="7" y="4"/>
                      </a:lnTo>
                      <a:lnTo>
                        <a:pt x="7" y="4"/>
                      </a:lnTo>
                      <a:lnTo>
                        <a:pt x="7" y="3"/>
                      </a:lnTo>
                      <a:lnTo>
                        <a:pt x="6" y="2"/>
                      </a:lnTo>
                      <a:lnTo>
                        <a:pt x="6" y="1"/>
                      </a:lnTo>
                      <a:lnTo>
                        <a:pt x="5" y="1"/>
                      </a:lnTo>
                      <a:lnTo>
                        <a:pt x="5" y="1"/>
                      </a:lnTo>
                      <a:lnTo>
                        <a:pt x="4" y="1"/>
                      </a:lnTo>
                      <a:lnTo>
                        <a:pt x="3" y="0"/>
                      </a:lnTo>
                      <a:lnTo>
                        <a:pt x="3" y="0"/>
                      </a:lnTo>
                      <a:lnTo>
                        <a:pt x="2" y="0"/>
                      </a:lnTo>
                      <a:lnTo>
                        <a:pt x="1" y="0"/>
                      </a:lnTo>
                      <a:lnTo>
                        <a:pt x="1" y="0"/>
                      </a:lnTo>
                      <a:lnTo>
                        <a:pt x="1"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51" name="Freeform 1387">
                  <a:extLst>
                    <a:ext uri="{FF2B5EF4-FFF2-40B4-BE49-F238E27FC236}">
                      <a16:creationId xmlns:a16="http://schemas.microsoft.com/office/drawing/2014/main" id="{FB28BC58-EDF9-48C0-8577-00B49641221F}"/>
                    </a:ext>
                  </a:extLst>
                </p:cNvPr>
                <p:cNvSpPr>
                  <a:spLocks/>
                </p:cNvSpPr>
                <p:nvPr/>
              </p:nvSpPr>
              <p:spPr bwMode="auto">
                <a:xfrm>
                  <a:off x="3181" y="1469"/>
                  <a:ext cx="6" cy="7"/>
                </a:xfrm>
                <a:custGeom>
                  <a:avLst/>
                  <a:gdLst>
                    <a:gd name="T0" fmla="*/ 0 w 6"/>
                    <a:gd name="T1" fmla="*/ 0 h 7"/>
                    <a:gd name="T2" fmla="*/ 0 w 6"/>
                    <a:gd name="T3" fmla="*/ 0 h 7"/>
                    <a:gd name="T4" fmla="*/ 0 w 6"/>
                    <a:gd name="T5" fmla="*/ 1 h 7"/>
                    <a:gd name="T6" fmla="*/ 1 w 6"/>
                    <a:gd name="T7" fmla="*/ 2 h 7"/>
                    <a:gd name="T8" fmla="*/ 1 w 6"/>
                    <a:gd name="T9" fmla="*/ 3 h 7"/>
                    <a:gd name="T10" fmla="*/ 1 w 6"/>
                    <a:gd name="T11" fmla="*/ 4 h 7"/>
                    <a:gd name="T12" fmla="*/ 1 w 6"/>
                    <a:gd name="T13" fmla="*/ 5 h 7"/>
                    <a:gd name="T14" fmla="*/ 2 w 6"/>
                    <a:gd name="T15" fmla="*/ 6 h 7"/>
                    <a:gd name="T16" fmla="*/ 2 w 6"/>
                    <a:gd name="T17" fmla="*/ 6 h 7"/>
                    <a:gd name="T18" fmla="*/ 3 w 6"/>
                    <a:gd name="T19" fmla="*/ 6 h 7"/>
                    <a:gd name="T20" fmla="*/ 3 w 6"/>
                    <a:gd name="T21" fmla="*/ 7 h 7"/>
                    <a:gd name="T22" fmla="*/ 5 w 6"/>
                    <a:gd name="T23" fmla="*/ 7 h 7"/>
                    <a:gd name="T24" fmla="*/ 6 w 6"/>
                    <a:gd name="T25" fmla="*/ 7 h 7"/>
                    <a:gd name="T26" fmla="*/ 6 w 6"/>
                    <a:gd name="T27" fmla="*/ 7 h 7"/>
                    <a:gd name="T28" fmla="*/ 6 w 6"/>
                    <a:gd name="T29" fmla="*/ 7 h 7"/>
                    <a:gd name="T30" fmla="*/ 6 w 6"/>
                    <a:gd name="T31" fmla="*/ 7 h 7"/>
                    <a:gd name="T32" fmla="*/ 6 w 6"/>
                    <a:gd name="T33" fmla="*/ 7 h 7"/>
                    <a:gd name="T34" fmla="*/ 4 w 6"/>
                    <a:gd name="T35" fmla="*/ 7 h 7"/>
                    <a:gd name="T36" fmla="*/ 3 w 6"/>
                    <a:gd name="T37" fmla="*/ 6 h 7"/>
                    <a:gd name="T38" fmla="*/ 2 w 6"/>
                    <a:gd name="T39" fmla="*/ 6 h 7"/>
                    <a:gd name="T40" fmla="*/ 2 w 6"/>
                    <a:gd name="T41" fmla="*/ 4 h 7"/>
                    <a:gd name="T42" fmla="*/ 2 w 6"/>
                    <a:gd name="T43" fmla="*/ 4 h 7"/>
                    <a:gd name="T44" fmla="*/ 1 w 6"/>
                    <a:gd name="T45" fmla="*/ 2 h 7"/>
                    <a:gd name="T46" fmla="*/ 1 w 6"/>
                    <a:gd name="T47" fmla="*/ 1 h 7"/>
                    <a:gd name="T48" fmla="*/ 0 w 6"/>
                    <a:gd name="T49" fmla="*/ 0 h 7"/>
                    <a:gd name="T50" fmla="*/ 0 w 6"/>
                    <a:gd name="T51" fmla="*/ 0 h 7"/>
                    <a:gd name="T52" fmla="*/ 0 w 6"/>
                    <a:gd name="T5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7">
                      <a:moveTo>
                        <a:pt x="0" y="0"/>
                      </a:moveTo>
                      <a:lnTo>
                        <a:pt x="0" y="0"/>
                      </a:lnTo>
                      <a:lnTo>
                        <a:pt x="0" y="1"/>
                      </a:lnTo>
                      <a:lnTo>
                        <a:pt x="1" y="2"/>
                      </a:lnTo>
                      <a:lnTo>
                        <a:pt x="1" y="3"/>
                      </a:lnTo>
                      <a:lnTo>
                        <a:pt x="1" y="4"/>
                      </a:lnTo>
                      <a:lnTo>
                        <a:pt x="1" y="5"/>
                      </a:lnTo>
                      <a:lnTo>
                        <a:pt x="2" y="6"/>
                      </a:lnTo>
                      <a:lnTo>
                        <a:pt x="2" y="6"/>
                      </a:lnTo>
                      <a:lnTo>
                        <a:pt x="3" y="6"/>
                      </a:lnTo>
                      <a:lnTo>
                        <a:pt x="3" y="7"/>
                      </a:lnTo>
                      <a:lnTo>
                        <a:pt x="5" y="7"/>
                      </a:lnTo>
                      <a:lnTo>
                        <a:pt x="6" y="7"/>
                      </a:lnTo>
                      <a:lnTo>
                        <a:pt x="6" y="7"/>
                      </a:lnTo>
                      <a:lnTo>
                        <a:pt x="6" y="7"/>
                      </a:lnTo>
                      <a:lnTo>
                        <a:pt x="6" y="7"/>
                      </a:lnTo>
                      <a:lnTo>
                        <a:pt x="6" y="7"/>
                      </a:lnTo>
                      <a:lnTo>
                        <a:pt x="4" y="7"/>
                      </a:lnTo>
                      <a:lnTo>
                        <a:pt x="3" y="6"/>
                      </a:lnTo>
                      <a:lnTo>
                        <a:pt x="2" y="6"/>
                      </a:lnTo>
                      <a:lnTo>
                        <a:pt x="2" y="4"/>
                      </a:lnTo>
                      <a:lnTo>
                        <a:pt x="2" y="4"/>
                      </a:lnTo>
                      <a:lnTo>
                        <a:pt x="1" y="2"/>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52" name="Freeform 1388">
                  <a:extLst>
                    <a:ext uri="{FF2B5EF4-FFF2-40B4-BE49-F238E27FC236}">
                      <a16:creationId xmlns:a16="http://schemas.microsoft.com/office/drawing/2014/main" id="{1E135F25-9DF8-4C13-8DC4-16E6870EB9CC}"/>
                    </a:ext>
                  </a:extLst>
                </p:cNvPr>
                <p:cNvSpPr>
                  <a:spLocks/>
                </p:cNvSpPr>
                <p:nvPr/>
              </p:nvSpPr>
              <p:spPr bwMode="auto">
                <a:xfrm>
                  <a:off x="3181" y="1469"/>
                  <a:ext cx="6" cy="7"/>
                </a:xfrm>
                <a:custGeom>
                  <a:avLst/>
                  <a:gdLst>
                    <a:gd name="T0" fmla="*/ 0 w 6"/>
                    <a:gd name="T1" fmla="*/ 0 h 7"/>
                    <a:gd name="T2" fmla="*/ 0 w 6"/>
                    <a:gd name="T3" fmla="*/ 0 h 7"/>
                    <a:gd name="T4" fmla="*/ 0 w 6"/>
                    <a:gd name="T5" fmla="*/ 1 h 7"/>
                    <a:gd name="T6" fmla="*/ 1 w 6"/>
                    <a:gd name="T7" fmla="*/ 2 h 7"/>
                    <a:gd name="T8" fmla="*/ 1 w 6"/>
                    <a:gd name="T9" fmla="*/ 3 h 7"/>
                    <a:gd name="T10" fmla="*/ 1 w 6"/>
                    <a:gd name="T11" fmla="*/ 4 h 7"/>
                    <a:gd name="T12" fmla="*/ 1 w 6"/>
                    <a:gd name="T13" fmla="*/ 5 h 7"/>
                    <a:gd name="T14" fmla="*/ 2 w 6"/>
                    <a:gd name="T15" fmla="*/ 6 h 7"/>
                    <a:gd name="T16" fmla="*/ 2 w 6"/>
                    <a:gd name="T17" fmla="*/ 6 h 7"/>
                    <a:gd name="T18" fmla="*/ 3 w 6"/>
                    <a:gd name="T19" fmla="*/ 6 h 7"/>
                    <a:gd name="T20" fmla="*/ 3 w 6"/>
                    <a:gd name="T21" fmla="*/ 7 h 7"/>
                    <a:gd name="T22" fmla="*/ 5 w 6"/>
                    <a:gd name="T23" fmla="*/ 7 h 7"/>
                    <a:gd name="T24" fmla="*/ 6 w 6"/>
                    <a:gd name="T25" fmla="*/ 7 h 7"/>
                    <a:gd name="T26" fmla="*/ 6 w 6"/>
                    <a:gd name="T27" fmla="*/ 7 h 7"/>
                    <a:gd name="T28" fmla="*/ 6 w 6"/>
                    <a:gd name="T29" fmla="*/ 7 h 7"/>
                    <a:gd name="T30" fmla="*/ 6 w 6"/>
                    <a:gd name="T31" fmla="*/ 7 h 7"/>
                    <a:gd name="T32" fmla="*/ 6 w 6"/>
                    <a:gd name="T33" fmla="*/ 7 h 7"/>
                    <a:gd name="T34" fmla="*/ 4 w 6"/>
                    <a:gd name="T35" fmla="*/ 7 h 7"/>
                    <a:gd name="T36" fmla="*/ 3 w 6"/>
                    <a:gd name="T37" fmla="*/ 6 h 7"/>
                    <a:gd name="T38" fmla="*/ 2 w 6"/>
                    <a:gd name="T39" fmla="*/ 6 h 7"/>
                    <a:gd name="T40" fmla="*/ 2 w 6"/>
                    <a:gd name="T41" fmla="*/ 4 h 7"/>
                    <a:gd name="T42" fmla="*/ 2 w 6"/>
                    <a:gd name="T43" fmla="*/ 4 h 7"/>
                    <a:gd name="T44" fmla="*/ 1 w 6"/>
                    <a:gd name="T45" fmla="*/ 2 h 7"/>
                    <a:gd name="T46" fmla="*/ 1 w 6"/>
                    <a:gd name="T47" fmla="*/ 1 h 7"/>
                    <a:gd name="T48" fmla="*/ 0 w 6"/>
                    <a:gd name="T49" fmla="*/ 0 h 7"/>
                    <a:gd name="T50" fmla="*/ 0 w 6"/>
                    <a:gd name="T51" fmla="*/ 0 h 7"/>
                    <a:gd name="T52" fmla="*/ 0 w 6"/>
                    <a:gd name="T5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7">
                      <a:moveTo>
                        <a:pt x="0" y="0"/>
                      </a:moveTo>
                      <a:lnTo>
                        <a:pt x="0" y="0"/>
                      </a:lnTo>
                      <a:lnTo>
                        <a:pt x="0" y="1"/>
                      </a:lnTo>
                      <a:lnTo>
                        <a:pt x="1" y="2"/>
                      </a:lnTo>
                      <a:lnTo>
                        <a:pt x="1" y="3"/>
                      </a:lnTo>
                      <a:lnTo>
                        <a:pt x="1" y="4"/>
                      </a:lnTo>
                      <a:lnTo>
                        <a:pt x="1" y="5"/>
                      </a:lnTo>
                      <a:lnTo>
                        <a:pt x="2" y="6"/>
                      </a:lnTo>
                      <a:lnTo>
                        <a:pt x="2" y="6"/>
                      </a:lnTo>
                      <a:lnTo>
                        <a:pt x="3" y="6"/>
                      </a:lnTo>
                      <a:lnTo>
                        <a:pt x="3" y="7"/>
                      </a:lnTo>
                      <a:lnTo>
                        <a:pt x="5" y="7"/>
                      </a:lnTo>
                      <a:lnTo>
                        <a:pt x="6" y="7"/>
                      </a:lnTo>
                      <a:lnTo>
                        <a:pt x="6" y="7"/>
                      </a:lnTo>
                      <a:lnTo>
                        <a:pt x="6" y="7"/>
                      </a:lnTo>
                      <a:lnTo>
                        <a:pt x="6" y="7"/>
                      </a:lnTo>
                      <a:lnTo>
                        <a:pt x="6" y="7"/>
                      </a:lnTo>
                      <a:lnTo>
                        <a:pt x="4" y="7"/>
                      </a:lnTo>
                      <a:lnTo>
                        <a:pt x="3" y="6"/>
                      </a:lnTo>
                      <a:lnTo>
                        <a:pt x="2" y="6"/>
                      </a:lnTo>
                      <a:lnTo>
                        <a:pt x="2" y="4"/>
                      </a:lnTo>
                      <a:lnTo>
                        <a:pt x="2" y="4"/>
                      </a:lnTo>
                      <a:lnTo>
                        <a:pt x="1" y="2"/>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53" name="Freeform 1389">
                  <a:extLst>
                    <a:ext uri="{FF2B5EF4-FFF2-40B4-BE49-F238E27FC236}">
                      <a16:creationId xmlns:a16="http://schemas.microsoft.com/office/drawing/2014/main" id="{CC034CF2-1BF7-4E49-AC5B-45B602122AF4}"/>
                    </a:ext>
                  </a:extLst>
                </p:cNvPr>
                <p:cNvSpPr>
                  <a:spLocks/>
                </p:cNvSpPr>
                <p:nvPr/>
              </p:nvSpPr>
              <p:spPr bwMode="auto">
                <a:xfrm>
                  <a:off x="3181" y="1469"/>
                  <a:ext cx="9" cy="5"/>
                </a:xfrm>
                <a:custGeom>
                  <a:avLst/>
                  <a:gdLst>
                    <a:gd name="T0" fmla="*/ 1 w 9"/>
                    <a:gd name="T1" fmla="*/ 0 h 5"/>
                    <a:gd name="T2" fmla="*/ 1 w 9"/>
                    <a:gd name="T3" fmla="*/ 0 h 5"/>
                    <a:gd name="T4" fmla="*/ 1 w 9"/>
                    <a:gd name="T5" fmla="*/ 0 h 5"/>
                    <a:gd name="T6" fmla="*/ 1 w 9"/>
                    <a:gd name="T7" fmla="*/ 1 h 5"/>
                    <a:gd name="T8" fmla="*/ 1 w 9"/>
                    <a:gd name="T9" fmla="*/ 1 h 5"/>
                    <a:gd name="T10" fmla="*/ 1 w 9"/>
                    <a:gd name="T11" fmla="*/ 0 h 5"/>
                    <a:gd name="T12" fmla="*/ 2 w 9"/>
                    <a:gd name="T13" fmla="*/ 1 h 5"/>
                    <a:gd name="T14" fmla="*/ 3 w 9"/>
                    <a:gd name="T15" fmla="*/ 1 h 5"/>
                    <a:gd name="T16" fmla="*/ 3 w 9"/>
                    <a:gd name="T17" fmla="*/ 1 h 5"/>
                    <a:gd name="T18" fmla="*/ 4 w 9"/>
                    <a:gd name="T19" fmla="*/ 1 h 5"/>
                    <a:gd name="T20" fmla="*/ 5 w 9"/>
                    <a:gd name="T21" fmla="*/ 2 h 5"/>
                    <a:gd name="T22" fmla="*/ 5 w 9"/>
                    <a:gd name="T23" fmla="*/ 2 h 5"/>
                    <a:gd name="T24" fmla="*/ 6 w 9"/>
                    <a:gd name="T25" fmla="*/ 2 h 5"/>
                    <a:gd name="T26" fmla="*/ 8 w 9"/>
                    <a:gd name="T27" fmla="*/ 3 h 5"/>
                    <a:gd name="T28" fmla="*/ 9 w 9"/>
                    <a:gd name="T29" fmla="*/ 4 h 5"/>
                    <a:gd name="T30" fmla="*/ 9 w 9"/>
                    <a:gd name="T31" fmla="*/ 5 h 5"/>
                    <a:gd name="T32" fmla="*/ 9 w 9"/>
                    <a:gd name="T33" fmla="*/ 5 h 5"/>
                    <a:gd name="T34" fmla="*/ 9 w 9"/>
                    <a:gd name="T35" fmla="*/ 5 h 5"/>
                    <a:gd name="T36" fmla="*/ 9 w 9"/>
                    <a:gd name="T37" fmla="*/ 5 h 5"/>
                    <a:gd name="T38" fmla="*/ 8 w 9"/>
                    <a:gd name="T39" fmla="*/ 3 h 5"/>
                    <a:gd name="T40" fmla="*/ 8 w 9"/>
                    <a:gd name="T41" fmla="*/ 2 h 5"/>
                    <a:gd name="T42" fmla="*/ 6 w 9"/>
                    <a:gd name="T43" fmla="*/ 2 h 5"/>
                    <a:gd name="T44" fmla="*/ 5 w 9"/>
                    <a:gd name="T45" fmla="*/ 1 h 5"/>
                    <a:gd name="T46" fmla="*/ 5 w 9"/>
                    <a:gd name="T47" fmla="*/ 1 h 5"/>
                    <a:gd name="T48" fmla="*/ 2 w 9"/>
                    <a:gd name="T49" fmla="*/ 0 h 5"/>
                    <a:gd name="T50" fmla="*/ 2 w 9"/>
                    <a:gd name="T51" fmla="*/ 0 h 5"/>
                    <a:gd name="T52" fmla="*/ 1 w 9"/>
                    <a:gd name="T53" fmla="*/ 0 h 5"/>
                    <a:gd name="T54" fmla="*/ 1 w 9"/>
                    <a:gd name="T55" fmla="*/ 0 h 5"/>
                    <a:gd name="T56" fmla="*/ 0 w 9"/>
                    <a:gd name="T57" fmla="*/ 0 h 5"/>
                    <a:gd name="T58" fmla="*/ 0 w 9"/>
                    <a:gd name="T59" fmla="*/ 0 h 5"/>
                    <a:gd name="T60" fmla="*/ 0 w 9"/>
                    <a:gd name="T61" fmla="*/ 1 h 5"/>
                    <a:gd name="T62" fmla="*/ 0 w 9"/>
                    <a:gd name="T63" fmla="*/ 1 h 5"/>
                    <a:gd name="T64" fmla="*/ 1 w 9"/>
                    <a:gd name="T65" fmla="*/ 1 h 5"/>
                    <a:gd name="T66" fmla="*/ 1 w 9"/>
                    <a:gd name="T67" fmla="*/ 1 h 5"/>
                    <a:gd name="T68" fmla="*/ 1 w 9"/>
                    <a:gd name="T69" fmla="*/ 1 h 5"/>
                    <a:gd name="T70" fmla="*/ 1 w 9"/>
                    <a:gd name="T7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5">
                      <a:moveTo>
                        <a:pt x="1" y="0"/>
                      </a:moveTo>
                      <a:lnTo>
                        <a:pt x="1" y="0"/>
                      </a:lnTo>
                      <a:lnTo>
                        <a:pt x="1" y="0"/>
                      </a:lnTo>
                      <a:lnTo>
                        <a:pt x="1" y="1"/>
                      </a:lnTo>
                      <a:lnTo>
                        <a:pt x="1" y="1"/>
                      </a:lnTo>
                      <a:lnTo>
                        <a:pt x="1" y="0"/>
                      </a:lnTo>
                      <a:lnTo>
                        <a:pt x="2" y="1"/>
                      </a:lnTo>
                      <a:lnTo>
                        <a:pt x="3" y="1"/>
                      </a:lnTo>
                      <a:lnTo>
                        <a:pt x="3" y="1"/>
                      </a:lnTo>
                      <a:lnTo>
                        <a:pt x="4" y="1"/>
                      </a:lnTo>
                      <a:lnTo>
                        <a:pt x="5" y="2"/>
                      </a:lnTo>
                      <a:lnTo>
                        <a:pt x="5" y="2"/>
                      </a:lnTo>
                      <a:lnTo>
                        <a:pt x="6" y="2"/>
                      </a:lnTo>
                      <a:lnTo>
                        <a:pt x="8" y="3"/>
                      </a:lnTo>
                      <a:lnTo>
                        <a:pt x="9" y="4"/>
                      </a:lnTo>
                      <a:lnTo>
                        <a:pt x="9" y="5"/>
                      </a:lnTo>
                      <a:lnTo>
                        <a:pt x="9" y="5"/>
                      </a:lnTo>
                      <a:lnTo>
                        <a:pt x="9" y="5"/>
                      </a:lnTo>
                      <a:lnTo>
                        <a:pt x="9" y="5"/>
                      </a:lnTo>
                      <a:lnTo>
                        <a:pt x="8" y="3"/>
                      </a:lnTo>
                      <a:lnTo>
                        <a:pt x="8" y="2"/>
                      </a:lnTo>
                      <a:lnTo>
                        <a:pt x="6" y="2"/>
                      </a:lnTo>
                      <a:lnTo>
                        <a:pt x="5" y="1"/>
                      </a:lnTo>
                      <a:lnTo>
                        <a:pt x="5" y="1"/>
                      </a:lnTo>
                      <a:lnTo>
                        <a:pt x="2" y="0"/>
                      </a:lnTo>
                      <a:lnTo>
                        <a:pt x="2" y="0"/>
                      </a:lnTo>
                      <a:lnTo>
                        <a:pt x="1" y="0"/>
                      </a:lnTo>
                      <a:lnTo>
                        <a:pt x="1" y="0"/>
                      </a:lnTo>
                      <a:lnTo>
                        <a:pt x="0" y="0"/>
                      </a:lnTo>
                      <a:lnTo>
                        <a:pt x="0" y="0"/>
                      </a:lnTo>
                      <a:lnTo>
                        <a:pt x="0" y="1"/>
                      </a:lnTo>
                      <a:lnTo>
                        <a:pt x="0" y="1"/>
                      </a:lnTo>
                      <a:lnTo>
                        <a:pt x="1" y="1"/>
                      </a:lnTo>
                      <a:lnTo>
                        <a:pt x="1" y="1"/>
                      </a:lnTo>
                      <a:lnTo>
                        <a:pt x="1"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54" name="Freeform 1390">
                  <a:extLst>
                    <a:ext uri="{FF2B5EF4-FFF2-40B4-BE49-F238E27FC236}">
                      <a16:creationId xmlns:a16="http://schemas.microsoft.com/office/drawing/2014/main" id="{49D63EF0-958A-4A92-88DF-EB86B44611B3}"/>
                    </a:ext>
                  </a:extLst>
                </p:cNvPr>
                <p:cNvSpPr>
                  <a:spLocks/>
                </p:cNvSpPr>
                <p:nvPr/>
              </p:nvSpPr>
              <p:spPr bwMode="auto">
                <a:xfrm>
                  <a:off x="3181" y="1469"/>
                  <a:ext cx="9" cy="5"/>
                </a:xfrm>
                <a:custGeom>
                  <a:avLst/>
                  <a:gdLst>
                    <a:gd name="T0" fmla="*/ 1 w 9"/>
                    <a:gd name="T1" fmla="*/ 0 h 5"/>
                    <a:gd name="T2" fmla="*/ 1 w 9"/>
                    <a:gd name="T3" fmla="*/ 0 h 5"/>
                    <a:gd name="T4" fmla="*/ 1 w 9"/>
                    <a:gd name="T5" fmla="*/ 0 h 5"/>
                    <a:gd name="T6" fmla="*/ 1 w 9"/>
                    <a:gd name="T7" fmla="*/ 1 h 5"/>
                    <a:gd name="T8" fmla="*/ 1 w 9"/>
                    <a:gd name="T9" fmla="*/ 1 h 5"/>
                    <a:gd name="T10" fmla="*/ 1 w 9"/>
                    <a:gd name="T11" fmla="*/ 0 h 5"/>
                    <a:gd name="T12" fmla="*/ 2 w 9"/>
                    <a:gd name="T13" fmla="*/ 1 h 5"/>
                    <a:gd name="T14" fmla="*/ 3 w 9"/>
                    <a:gd name="T15" fmla="*/ 1 h 5"/>
                    <a:gd name="T16" fmla="*/ 3 w 9"/>
                    <a:gd name="T17" fmla="*/ 1 h 5"/>
                    <a:gd name="T18" fmla="*/ 4 w 9"/>
                    <a:gd name="T19" fmla="*/ 1 h 5"/>
                    <a:gd name="T20" fmla="*/ 5 w 9"/>
                    <a:gd name="T21" fmla="*/ 2 h 5"/>
                    <a:gd name="T22" fmla="*/ 5 w 9"/>
                    <a:gd name="T23" fmla="*/ 2 h 5"/>
                    <a:gd name="T24" fmla="*/ 6 w 9"/>
                    <a:gd name="T25" fmla="*/ 2 h 5"/>
                    <a:gd name="T26" fmla="*/ 8 w 9"/>
                    <a:gd name="T27" fmla="*/ 3 h 5"/>
                    <a:gd name="T28" fmla="*/ 9 w 9"/>
                    <a:gd name="T29" fmla="*/ 4 h 5"/>
                    <a:gd name="T30" fmla="*/ 9 w 9"/>
                    <a:gd name="T31" fmla="*/ 5 h 5"/>
                    <a:gd name="T32" fmla="*/ 9 w 9"/>
                    <a:gd name="T33" fmla="*/ 5 h 5"/>
                    <a:gd name="T34" fmla="*/ 9 w 9"/>
                    <a:gd name="T35" fmla="*/ 5 h 5"/>
                    <a:gd name="T36" fmla="*/ 9 w 9"/>
                    <a:gd name="T37" fmla="*/ 5 h 5"/>
                    <a:gd name="T38" fmla="*/ 8 w 9"/>
                    <a:gd name="T39" fmla="*/ 3 h 5"/>
                    <a:gd name="T40" fmla="*/ 8 w 9"/>
                    <a:gd name="T41" fmla="*/ 2 h 5"/>
                    <a:gd name="T42" fmla="*/ 6 w 9"/>
                    <a:gd name="T43" fmla="*/ 2 h 5"/>
                    <a:gd name="T44" fmla="*/ 5 w 9"/>
                    <a:gd name="T45" fmla="*/ 1 h 5"/>
                    <a:gd name="T46" fmla="*/ 5 w 9"/>
                    <a:gd name="T47" fmla="*/ 1 h 5"/>
                    <a:gd name="T48" fmla="*/ 2 w 9"/>
                    <a:gd name="T49" fmla="*/ 0 h 5"/>
                    <a:gd name="T50" fmla="*/ 2 w 9"/>
                    <a:gd name="T51" fmla="*/ 0 h 5"/>
                    <a:gd name="T52" fmla="*/ 1 w 9"/>
                    <a:gd name="T53" fmla="*/ 0 h 5"/>
                    <a:gd name="T54" fmla="*/ 1 w 9"/>
                    <a:gd name="T55" fmla="*/ 0 h 5"/>
                    <a:gd name="T56" fmla="*/ 0 w 9"/>
                    <a:gd name="T57" fmla="*/ 0 h 5"/>
                    <a:gd name="T58" fmla="*/ 0 w 9"/>
                    <a:gd name="T59" fmla="*/ 0 h 5"/>
                    <a:gd name="T60" fmla="*/ 0 w 9"/>
                    <a:gd name="T61" fmla="*/ 1 h 5"/>
                    <a:gd name="T62" fmla="*/ 0 w 9"/>
                    <a:gd name="T63" fmla="*/ 1 h 5"/>
                    <a:gd name="T64" fmla="*/ 1 w 9"/>
                    <a:gd name="T65" fmla="*/ 1 h 5"/>
                    <a:gd name="T66" fmla="*/ 1 w 9"/>
                    <a:gd name="T67" fmla="*/ 1 h 5"/>
                    <a:gd name="T68" fmla="*/ 1 w 9"/>
                    <a:gd name="T69" fmla="*/ 1 h 5"/>
                    <a:gd name="T70" fmla="*/ 1 w 9"/>
                    <a:gd name="T7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5">
                      <a:moveTo>
                        <a:pt x="1" y="0"/>
                      </a:moveTo>
                      <a:lnTo>
                        <a:pt x="1" y="0"/>
                      </a:lnTo>
                      <a:lnTo>
                        <a:pt x="1" y="0"/>
                      </a:lnTo>
                      <a:lnTo>
                        <a:pt x="1" y="1"/>
                      </a:lnTo>
                      <a:lnTo>
                        <a:pt x="1" y="1"/>
                      </a:lnTo>
                      <a:lnTo>
                        <a:pt x="1" y="0"/>
                      </a:lnTo>
                      <a:lnTo>
                        <a:pt x="2" y="1"/>
                      </a:lnTo>
                      <a:lnTo>
                        <a:pt x="3" y="1"/>
                      </a:lnTo>
                      <a:lnTo>
                        <a:pt x="3" y="1"/>
                      </a:lnTo>
                      <a:lnTo>
                        <a:pt x="4" y="1"/>
                      </a:lnTo>
                      <a:lnTo>
                        <a:pt x="5" y="2"/>
                      </a:lnTo>
                      <a:lnTo>
                        <a:pt x="5" y="2"/>
                      </a:lnTo>
                      <a:lnTo>
                        <a:pt x="6" y="2"/>
                      </a:lnTo>
                      <a:lnTo>
                        <a:pt x="8" y="3"/>
                      </a:lnTo>
                      <a:lnTo>
                        <a:pt x="9" y="4"/>
                      </a:lnTo>
                      <a:lnTo>
                        <a:pt x="9" y="5"/>
                      </a:lnTo>
                      <a:lnTo>
                        <a:pt x="9" y="5"/>
                      </a:lnTo>
                      <a:lnTo>
                        <a:pt x="9" y="5"/>
                      </a:lnTo>
                      <a:lnTo>
                        <a:pt x="9" y="5"/>
                      </a:lnTo>
                      <a:lnTo>
                        <a:pt x="8" y="3"/>
                      </a:lnTo>
                      <a:lnTo>
                        <a:pt x="8" y="2"/>
                      </a:lnTo>
                      <a:lnTo>
                        <a:pt x="6" y="2"/>
                      </a:lnTo>
                      <a:lnTo>
                        <a:pt x="5" y="1"/>
                      </a:lnTo>
                      <a:lnTo>
                        <a:pt x="5" y="1"/>
                      </a:lnTo>
                      <a:lnTo>
                        <a:pt x="2" y="0"/>
                      </a:lnTo>
                      <a:lnTo>
                        <a:pt x="2" y="0"/>
                      </a:lnTo>
                      <a:lnTo>
                        <a:pt x="1" y="0"/>
                      </a:lnTo>
                      <a:lnTo>
                        <a:pt x="1" y="0"/>
                      </a:lnTo>
                      <a:lnTo>
                        <a:pt x="0" y="0"/>
                      </a:lnTo>
                      <a:lnTo>
                        <a:pt x="0" y="0"/>
                      </a:lnTo>
                      <a:lnTo>
                        <a:pt x="0" y="1"/>
                      </a:lnTo>
                      <a:lnTo>
                        <a:pt x="0" y="1"/>
                      </a:lnTo>
                      <a:lnTo>
                        <a:pt x="1" y="1"/>
                      </a:lnTo>
                      <a:lnTo>
                        <a:pt x="1" y="1"/>
                      </a:lnTo>
                      <a:lnTo>
                        <a:pt x="1" y="1"/>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55" name="Freeform 1391">
                  <a:extLst>
                    <a:ext uri="{FF2B5EF4-FFF2-40B4-BE49-F238E27FC236}">
                      <a16:creationId xmlns:a16="http://schemas.microsoft.com/office/drawing/2014/main" id="{02FA3694-6F9D-4F08-B6F6-740FC4076E9F}"/>
                    </a:ext>
                  </a:extLst>
                </p:cNvPr>
                <p:cNvSpPr>
                  <a:spLocks/>
                </p:cNvSpPr>
                <p:nvPr/>
              </p:nvSpPr>
              <p:spPr bwMode="auto">
                <a:xfrm>
                  <a:off x="3188" y="1470"/>
                  <a:ext cx="8" cy="3"/>
                </a:xfrm>
                <a:custGeom>
                  <a:avLst/>
                  <a:gdLst>
                    <a:gd name="T0" fmla="*/ 3 w 8"/>
                    <a:gd name="T1" fmla="*/ 3 h 3"/>
                    <a:gd name="T2" fmla="*/ 3 w 8"/>
                    <a:gd name="T3" fmla="*/ 3 h 3"/>
                    <a:gd name="T4" fmla="*/ 1 w 8"/>
                    <a:gd name="T5" fmla="*/ 1 h 3"/>
                    <a:gd name="T6" fmla="*/ 1 w 8"/>
                    <a:gd name="T7" fmla="*/ 1 h 3"/>
                    <a:gd name="T8" fmla="*/ 0 w 8"/>
                    <a:gd name="T9" fmla="*/ 0 h 3"/>
                    <a:gd name="T10" fmla="*/ 0 w 8"/>
                    <a:gd name="T11" fmla="*/ 0 h 3"/>
                    <a:gd name="T12" fmla="*/ 1 w 8"/>
                    <a:gd name="T13" fmla="*/ 0 h 3"/>
                    <a:gd name="T14" fmla="*/ 1 w 8"/>
                    <a:gd name="T15" fmla="*/ 0 h 3"/>
                    <a:gd name="T16" fmla="*/ 2 w 8"/>
                    <a:gd name="T17" fmla="*/ 1 h 3"/>
                    <a:gd name="T18" fmla="*/ 2 w 8"/>
                    <a:gd name="T19" fmla="*/ 1 h 3"/>
                    <a:gd name="T20" fmla="*/ 4 w 8"/>
                    <a:gd name="T21" fmla="*/ 1 h 3"/>
                    <a:gd name="T22" fmla="*/ 5 w 8"/>
                    <a:gd name="T23" fmla="*/ 2 h 3"/>
                    <a:gd name="T24" fmla="*/ 7 w 8"/>
                    <a:gd name="T25" fmla="*/ 2 h 3"/>
                    <a:gd name="T26" fmla="*/ 8 w 8"/>
                    <a:gd name="T27" fmla="*/ 3 h 3"/>
                    <a:gd name="T28" fmla="*/ 8 w 8"/>
                    <a:gd name="T29" fmla="*/ 3 h 3"/>
                    <a:gd name="T30" fmla="*/ 8 w 8"/>
                    <a:gd name="T31" fmla="*/ 3 h 3"/>
                    <a:gd name="T32" fmla="*/ 8 w 8"/>
                    <a:gd name="T33" fmla="*/ 3 h 3"/>
                    <a:gd name="T34" fmla="*/ 8 w 8"/>
                    <a:gd name="T35" fmla="*/ 3 h 3"/>
                    <a:gd name="T36" fmla="*/ 7 w 8"/>
                    <a:gd name="T37" fmla="*/ 2 h 3"/>
                    <a:gd name="T38" fmla="*/ 7 w 8"/>
                    <a:gd name="T39" fmla="*/ 2 h 3"/>
                    <a:gd name="T40" fmla="*/ 5 w 8"/>
                    <a:gd name="T41" fmla="*/ 1 h 3"/>
                    <a:gd name="T42" fmla="*/ 3 w 8"/>
                    <a:gd name="T43" fmla="*/ 1 h 3"/>
                    <a:gd name="T44" fmla="*/ 1 w 8"/>
                    <a:gd name="T45" fmla="*/ 0 h 3"/>
                    <a:gd name="T46" fmla="*/ 1 w 8"/>
                    <a:gd name="T47" fmla="*/ 0 h 3"/>
                    <a:gd name="T48" fmla="*/ 0 w 8"/>
                    <a:gd name="T49" fmla="*/ 0 h 3"/>
                    <a:gd name="T50" fmla="*/ 0 w 8"/>
                    <a:gd name="T51" fmla="*/ 0 h 3"/>
                    <a:gd name="T52" fmla="*/ 0 w 8"/>
                    <a:gd name="T53" fmla="*/ 0 h 3"/>
                    <a:gd name="T54" fmla="*/ 0 w 8"/>
                    <a:gd name="T55" fmla="*/ 0 h 3"/>
                    <a:gd name="T56" fmla="*/ 1 w 8"/>
                    <a:gd name="T57" fmla="*/ 1 h 3"/>
                    <a:gd name="T58" fmla="*/ 1 w 8"/>
                    <a:gd name="T59" fmla="*/ 1 h 3"/>
                    <a:gd name="T60" fmla="*/ 3 w 8"/>
                    <a:gd name="T61" fmla="*/ 3 h 3"/>
                    <a:gd name="T62" fmla="*/ 3 w 8"/>
                    <a:gd name="T63" fmla="*/ 3 h 3"/>
                    <a:gd name="T64" fmla="*/ 3 w 8"/>
                    <a:gd name="T6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3">
                      <a:moveTo>
                        <a:pt x="3" y="3"/>
                      </a:moveTo>
                      <a:lnTo>
                        <a:pt x="3" y="3"/>
                      </a:lnTo>
                      <a:lnTo>
                        <a:pt x="1" y="1"/>
                      </a:lnTo>
                      <a:lnTo>
                        <a:pt x="1" y="1"/>
                      </a:lnTo>
                      <a:lnTo>
                        <a:pt x="0" y="0"/>
                      </a:lnTo>
                      <a:lnTo>
                        <a:pt x="0" y="0"/>
                      </a:lnTo>
                      <a:lnTo>
                        <a:pt x="1" y="0"/>
                      </a:lnTo>
                      <a:lnTo>
                        <a:pt x="1" y="0"/>
                      </a:lnTo>
                      <a:lnTo>
                        <a:pt x="2" y="1"/>
                      </a:lnTo>
                      <a:lnTo>
                        <a:pt x="2" y="1"/>
                      </a:lnTo>
                      <a:lnTo>
                        <a:pt x="4" y="1"/>
                      </a:lnTo>
                      <a:lnTo>
                        <a:pt x="5" y="2"/>
                      </a:lnTo>
                      <a:lnTo>
                        <a:pt x="7" y="2"/>
                      </a:lnTo>
                      <a:lnTo>
                        <a:pt x="8" y="3"/>
                      </a:lnTo>
                      <a:lnTo>
                        <a:pt x="8" y="3"/>
                      </a:lnTo>
                      <a:lnTo>
                        <a:pt x="8" y="3"/>
                      </a:lnTo>
                      <a:lnTo>
                        <a:pt x="8" y="3"/>
                      </a:lnTo>
                      <a:lnTo>
                        <a:pt x="8" y="3"/>
                      </a:lnTo>
                      <a:lnTo>
                        <a:pt x="7" y="2"/>
                      </a:lnTo>
                      <a:lnTo>
                        <a:pt x="7" y="2"/>
                      </a:lnTo>
                      <a:lnTo>
                        <a:pt x="5" y="1"/>
                      </a:lnTo>
                      <a:lnTo>
                        <a:pt x="3" y="1"/>
                      </a:lnTo>
                      <a:lnTo>
                        <a:pt x="1" y="0"/>
                      </a:lnTo>
                      <a:lnTo>
                        <a:pt x="1" y="0"/>
                      </a:lnTo>
                      <a:lnTo>
                        <a:pt x="0" y="0"/>
                      </a:lnTo>
                      <a:lnTo>
                        <a:pt x="0" y="0"/>
                      </a:lnTo>
                      <a:lnTo>
                        <a:pt x="0" y="0"/>
                      </a:lnTo>
                      <a:lnTo>
                        <a:pt x="0" y="0"/>
                      </a:lnTo>
                      <a:lnTo>
                        <a:pt x="1" y="1"/>
                      </a:lnTo>
                      <a:lnTo>
                        <a:pt x="1" y="1"/>
                      </a:lnTo>
                      <a:lnTo>
                        <a:pt x="3" y="3"/>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56" name="Freeform 1392">
                  <a:extLst>
                    <a:ext uri="{FF2B5EF4-FFF2-40B4-BE49-F238E27FC236}">
                      <a16:creationId xmlns:a16="http://schemas.microsoft.com/office/drawing/2014/main" id="{697F1297-4CA2-4B36-A105-24E5B2AC79F3}"/>
                    </a:ext>
                  </a:extLst>
                </p:cNvPr>
                <p:cNvSpPr>
                  <a:spLocks/>
                </p:cNvSpPr>
                <p:nvPr/>
              </p:nvSpPr>
              <p:spPr bwMode="auto">
                <a:xfrm>
                  <a:off x="3188" y="1470"/>
                  <a:ext cx="8" cy="3"/>
                </a:xfrm>
                <a:custGeom>
                  <a:avLst/>
                  <a:gdLst>
                    <a:gd name="T0" fmla="*/ 3 w 8"/>
                    <a:gd name="T1" fmla="*/ 3 h 3"/>
                    <a:gd name="T2" fmla="*/ 3 w 8"/>
                    <a:gd name="T3" fmla="*/ 3 h 3"/>
                    <a:gd name="T4" fmla="*/ 1 w 8"/>
                    <a:gd name="T5" fmla="*/ 1 h 3"/>
                    <a:gd name="T6" fmla="*/ 1 w 8"/>
                    <a:gd name="T7" fmla="*/ 1 h 3"/>
                    <a:gd name="T8" fmla="*/ 0 w 8"/>
                    <a:gd name="T9" fmla="*/ 0 h 3"/>
                    <a:gd name="T10" fmla="*/ 0 w 8"/>
                    <a:gd name="T11" fmla="*/ 0 h 3"/>
                    <a:gd name="T12" fmla="*/ 1 w 8"/>
                    <a:gd name="T13" fmla="*/ 0 h 3"/>
                    <a:gd name="T14" fmla="*/ 1 w 8"/>
                    <a:gd name="T15" fmla="*/ 0 h 3"/>
                    <a:gd name="T16" fmla="*/ 2 w 8"/>
                    <a:gd name="T17" fmla="*/ 1 h 3"/>
                    <a:gd name="T18" fmla="*/ 2 w 8"/>
                    <a:gd name="T19" fmla="*/ 1 h 3"/>
                    <a:gd name="T20" fmla="*/ 4 w 8"/>
                    <a:gd name="T21" fmla="*/ 1 h 3"/>
                    <a:gd name="T22" fmla="*/ 5 w 8"/>
                    <a:gd name="T23" fmla="*/ 2 h 3"/>
                    <a:gd name="T24" fmla="*/ 7 w 8"/>
                    <a:gd name="T25" fmla="*/ 2 h 3"/>
                    <a:gd name="T26" fmla="*/ 8 w 8"/>
                    <a:gd name="T27" fmla="*/ 3 h 3"/>
                    <a:gd name="T28" fmla="*/ 8 w 8"/>
                    <a:gd name="T29" fmla="*/ 3 h 3"/>
                    <a:gd name="T30" fmla="*/ 8 w 8"/>
                    <a:gd name="T31" fmla="*/ 3 h 3"/>
                    <a:gd name="T32" fmla="*/ 8 w 8"/>
                    <a:gd name="T33" fmla="*/ 3 h 3"/>
                    <a:gd name="T34" fmla="*/ 8 w 8"/>
                    <a:gd name="T35" fmla="*/ 3 h 3"/>
                    <a:gd name="T36" fmla="*/ 7 w 8"/>
                    <a:gd name="T37" fmla="*/ 2 h 3"/>
                    <a:gd name="T38" fmla="*/ 7 w 8"/>
                    <a:gd name="T39" fmla="*/ 2 h 3"/>
                    <a:gd name="T40" fmla="*/ 5 w 8"/>
                    <a:gd name="T41" fmla="*/ 1 h 3"/>
                    <a:gd name="T42" fmla="*/ 3 w 8"/>
                    <a:gd name="T43" fmla="*/ 1 h 3"/>
                    <a:gd name="T44" fmla="*/ 1 w 8"/>
                    <a:gd name="T45" fmla="*/ 0 h 3"/>
                    <a:gd name="T46" fmla="*/ 1 w 8"/>
                    <a:gd name="T47" fmla="*/ 0 h 3"/>
                    <a:gd name="T48" fmla="*/ 0 w 8"/>
                    <a:gd name="T49" fmla="*/ 0 h 3"/>
                    <a:gd name="T50" fmla="*/ 0 w 8"/>
                    <a:gd name="T51" fmla="*/ 0 h 3"/>
                    <a:gd name="T52" fmla="*/ 0 w 8"/>
                    <a:gd name="T53" fmla="*/ 0 h 3"/>
                    <a:gd name="T54" fmla="*/ 0 w 8"/>
                    <a:gd name="T55" fmla="*/ 0 h 3"/>
                    <a:gd name="T56" fmla="*/ 1 w 8"/>
                    <a:gd name="T57" fmla="*/ 1 h 3"/>
                    <a:gd name="T58" fmla="*/ 1 w 8"/>
                    <a:gd name="T59" fmla="*/ 1 h 3"/>
                    <a:gd name="T60" fmla="*/ 3 w 8"/>
                    <a:gd name="T61" fmla="*/ 3 h 3"/>
                    <a:gd name="T62" fmla="*/ 3 w 8"/>
                    <a:gd name="T63" fmla="*/ 3 h 3"/>
                    <a:gd name="T64" fmla="*/ 3 w 8"/>
                    <a:gd name="T6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3">
                      <a:moveTo>
                        <a:pt x="3" y="3"/>
                      </a:moveTo>
                      <a:lnTo>
                        <a:pt x="3" y="3"/>
                      </a:lnTo>
                      <a:lnTo>
                        <a:pt x="1" y="1"/>
                      </a:lnTo>
                      <a:lnTo>
                        <a:pt x="1" y="1"/>
                      </a:lnTo>
                      <a:lnTo>
                        <a:pt x="0" y="0"/>
                      </a:lnTo>
                      <a:lnTo>
                        <a:pt x="0" y="0"/>
                      </a:lnTo>
                      <a:lnTo>
                        <a:pt x="1" y="0"/>
                      </a:lnTo>
                      <a:lnTo>
                        <a:pt x="1" y="0"/>
                      </a:lnTo>
                      <a:lnTo>
                        <a:pt x="2" y="1"/>
                      </a:lnTo>
                      <a:lnTo>
                        <a:pt x="2" y="1"/>
                      </a:lnTo>
                      <a:lnTo>
                        <a:pt x="4" y="1"/>
                      </a:lnTo>
                      <a:lnTo>
                        <a:pt x="5" y="2"/>
                      </a:lnTo>
                      <a:lnTo>
                        <a:pt x="7" y="2"/>
                      </a:lnTo>
                      <a:lnTo>
                        <a:pt x="8" y="3"/>
                      </a:lnTo>
                      <a:lnTo>
                        <a:pt x="8" y="3"/>
                      </a:lnTo>
                      <a:lnTo>
                        <a:pt x="8" y="3"/>
                      </a:lnTo>
                      <a:lnTo>
                        <a:pt x="8" y="3"/>
                      </a:lnTo>
                      <a:lnTo>
                        <a:pt x="8" y="3"/>
                      </a:lnTo>
                      <a:lnTo>
                        <a:pt x="7" y="2"/>
                      </a:lnTo>
                      <a:lnTo>
                        <a:pt x="7" y="2"/>
                      </a:lnTo>
                      <a:lnTo>
                        <a:pt x="5" y="1"/>
                      </a:lnTo>
                      <a:lnTo>
                        <a:pt x="3" y="1"/>
                      </a:lnTo>
                      <a:lnTo>
                        <a:pt x="1" y="0"/>
                      </a:lnTo>
                      <a:lnTo>
                        <a:pt x="1" y="0"/>
                      </a:lnTo>
                      <a:lnTo>
                        <a:pt x="0" y="0"/>
                      </a:lnTo>
                      <a:lnTo>
                        <a:pt x="0" y="0"/>
                      </a:lnTo>
                      <a:lnTo>
                        <a:pt x="0" y="0"/>
                      </a:lnTo>
                      <a:lnTo>
                        <a:pt x="0" y="0"/>
                      </a:lnTo>
                      <a:lnTo>
                        <a:pt x="1" y="1"/>
                      </a:lnTo>
                      <a:lnTo>
                        <a:pt x="1" y="1"/>
                      </a:lnTo>
                      <a:lnTo>
                        <a:pt x="3" y="3"/>
                      </a:lnTo>
                      <a:lnTo>
                        <a:pt x="3" y="3"/>
                      </a:lnTo>
                      <a:lnTo>
                        <a:pt x="3"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57" name="Freeform 1393">
                  <a:extLst>
                    <a:ext uri="{FF2B5EF4-FFF2-40B4-BE49-F238E27FC236}">
                      <a16:creationId xmlns:a16="http://schemas.microsoft.com/office/drawing/2014/main" id="{1AEA1827-1E91-4A25-979A-C7E8EAC0D014}"/>
                    </a:ext>
                  </a:extLst>
                </p:cNvPr>
                <p:cNvSpPr>
                  <a:spLocks/>
                </p:cNvSpPr>
                <p:nvPr/>
              </p:nvSpPr>
              <p:spPr bwMode="auto">
                <a:xfrm>
                  <a:off x="3185" y="1468"/>
                  <a:ext cx="14" cy="8"/>
                </a:xfrm>
                <a:custGeom>
                  <a:avLst/>
                  <a:gdLst>
                    <a:gd name="T0" fmla="*/ 0 w 14"/>
                    <a:gd name="T1" fmla="*/ 0 h 8"/>
                    <a:gd name="T2" fmla="*/ 0 w 14"/>
                    <a:gd name="T3" fmla="*/ 0 h 8"/>
                    <a:gd name="T4" fmla="*/ 2 w 14"/>
                    <a:gd name="T5" fmla="*/ 1 h 8"/>
                    <a:gd name="T6" fmla="*/ 4 w 14"/>
                    <a:gd name="T7" fmla="*/ 1 h 8"/>
                    <a:gd name="T8" fmla="*/ 4 w 14"/>
                    <a:gd name="T9" fmla="*/ 1 h 8"/>
                    <a:gd name="T10" fmla="*/ 6 w 14"/>
                    <a:gd name="T11" fmla="*/ 2 h 8"/>
                    <a:gd name="T12" fmla="*/ 8 w 14"/>
                    <a:gd name="T13" fmla="*/ 2 h 8"/>
                    <a:gd name="T14" fmla="*/ 8 w 14"/>
                    <a:gd name="T15" fmla="*/ 2 h 8"/>
                    <a:gd name="T16" fmla="*/ 9 w 14"/>
                    <a:gd name="T17" fmla="*/ 3 h 8"/>
                    <a:gd name="T18" fmla="*/ 10 w 14"/>
                    <a:gd name="T19" fmla="*/ 3 h 8"/>
                    <a:gd name="T20" fmla="*/ 11 w 14"/>
                    <a:gd name="T21" fmla="*/ 4 h 8"/>
                    <a:gd name="T22" fmla="*/ 13 w 14"/>
                    <a:gd name="T23" fmla="*/ 6 h 8"/>
                    <a:gd name="T24" fmla="*/ 14 w 14"/>
                    <a:gd name="T25" fmla="*/ 8 h 8"/>
                    <a:gd name="T26" fmla="*/ 14 w 14"/>
                    <a:gd name="T27" fmla="*/ 8 h 8"/>
                    <a:gd name="T28" fmla="*/ 14 w 14"/>
                    <a:gd name="T29" fmla="*/ 7 h 8"/>
                    <a:gd name="T30" fmla="*/ 14 w 14"/>
                    <a:gd name="T31" fmla="*/ 7 h 8"/>
                    <a:gd name="T32" fmla="*/ 13 w 14"/>
                    <a:gd name="T33" fmla="*/ 6 h 8"/>
                    <a:gd name="T34" fmla="*/ 12 w 14"/>
                    <a:gd name="T35" fmla="*/ 4 h 8"/>
                    <a:gd name="T36" fmla="*/ 12 w 14"/>
                    <a:gd name="T37" fmla="*/ 4 h 8"/>
                    <a:gd name="T38" fmla="*/ 11 w 14"/>
                    <a:gd name="T39" fmla="*/ 4 h 8"/>
                    <a:gd name="T40" fmla="*/ 10 w 14"/>
                    <a:gd name="T41" fmla="*/ 3 h 8"/>
                    <a:gd name="T42" fmla="*/ 9 w 14"/>
                    <a:gd name="T43" fmla="*/ 2 h 8"/>
                    <a:gd name="T44" fmla="*/ 9 w 14"/>
                    <a:gd name="T45" fmla="*/ 2 h 8"/>
                    <a:gd name="T46" fmla="*/ 8 w 14"/>
                    <a:gd name="T47" fmla="*/ 2 h 8"/>
                    <a:gd name="T48" fmla="*/ 7 w 14"/>
                    <a:gd name="T49" fmla="*/ 1 h 8"/>
                    <a:gd name="T50" fmla="*/ 5 w 14"/>
                    <a:gd name="T51" fmla="*/ 1 h 8"/>
                    <a:gd name="T52" fmla="*/ 2 w 14"/>
                    <a:gd name="T53" fmla="*/ 1 h 8"/>
                    <a:gd name="T54" fmla="*/ 0 w 14"/>
                    <a:gd name="T55" fmla="*/ 0 h 8"/>
                    <a:gd name="T56" fmla="*/ 0 w 14"/>
                    <a:gd name="T57" fmla="*/ 0 h 8"/>
                    <a:gd name="T58" fmla="*/ 0 w 14"/>
                    <a:gd name="T5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 h="8">
                      <a:moveTo>
                        <a:pt x="0" y="0"/>
                      </a:moveTo>
                      <a:lnTo>
                        <a:pt x="0" y="0"/>
                      </a:lnTo>
                      <a:lnTo>
                        <a:pt x="2" y="1"/>
                      </a:lnTo>
                      <a:lnTo>
                        <a:pt x="4" y="1"/>
                      </a:lnTo>
                      <a:lnTo>
                        <a:pt x="4" y="1"/>
                      </a:lnTo>
                      <a:lnTo>
                        <a:pt x="6" y="2"/>
                      </a:lnTo>
                      <a:lnTo>
                        <a:pt x="8" y="2"/>
                      </a:lnTo>
                      <a:lnTo>
                        <a:pt x="8" y="2"/>
                      </a:lnTo>
                      <a:lnTo>
                        <a:pt x="9" y="3"/>
                      </a:lnTo>
                      <a:lnTo>
                        <a:pt x="10" y="3"/>
                      </a:lnTo>
                      <a:lnTo>
                        <a:pt x="11" y="4"/>
                      </a:lnTo>
                      <a:lnTo>
                        <a:pt x="13" y="6"/>
                      </a:lnTo>
                      <a:lnTo>
                        <a:pt x="14" y="8"/>
                      </a:lnTo>
                      <a:lnTo>
                        <a:pt x="14" y="8"/>
                      </a:lnTo>
                      <a:lnTo>
                        <a:pt x="14" y="7"/>
                      </a:lnTo>
                      <a:lnTo>
                        <a:pt x="14" y="7"/>
                      </a:lnTo>
                      <a:lnTo>
                        <a:pt x="13" y="6"/>
                      </a:lnTo>
                      <a:lnTo>
                        <a:pt x="12" y="4"/>
                      </a:lnTo>
                      <a:lnTo>
                        <a:pt x="12" y="4"/>
                      </a:lnTo>
                      <a:lnTo>
                        <a:pt x="11" y="4"/>
                      </a:lnTo>
                      <a:lnTo>
                        <a:pt x="10" y="3"/>
                      </a:lnTo>
                      <a:lnTo>
                        <a:pt x="9" y="2"/>
                      </a:lnTo>
                      <a:lnTo>
                        <a:pt x="9" y="2"/>
                      </a:lnTo>
                      <a:lnTo>
                        <a:pt x="8" y="2"/>
                      </a:lnTo>
                      <a:lnTo>
                        <a:pt x="7" y="1"/>
                      </a:lnTo>
                      <a:lnTo>
                        <a:pt x="5" y="1"/>
                      </a:lnTo>
                      <a:lnTo>
                        <a:pt x="2"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58" name="Freeform 1394">
                  <a:extLst>
                    <a:ext uri="{FF2B5EF4-FFF2-40B4-BE49-F238E27FC236}">
                      <a16:creationId xmlns:a16="http://schemas.microsoft.com/office/drawing/2014/main" id="{AB371AA8-48A2-40DB-8CAE-305C8E71CE81}"/>
                    </a:ext>
                  </a:extLst>
                </p:cNvPr>
                <p:cNvSpPr>
                  <a:spLocks/>
                </p:cNvSpPr>
                <p:nvPr/>
              </p:nvSpPr>
              <p:spPr bwMode="auto">
                <a:xfrm>
                  <a:off x="3185" y="1468"/>
                  <a:ext cx="14" cy="8"/>
                </a:xfrm>
                <a:custGeom>
                  <a:avLst/>
                  <a:gdLst>
                    <a:gd name="T0" fmla="*/ 0 w 14"/>
                    <a:gd name="T1" fmla="*/ 0 h 8"/>
                    <a:gd name="T2" fmla="*/ 0 w 14"/>
                    <a:gd name="T3" fmla="*/ 0 h 8"/>
                    <a:gd name="T4" fmla="*/ 2 w 14"/>
                    <a:gd name="T5" fmla="*/ 1 h 8"/>
                    <a:gd name="T6" fmla="*/ 4 w 14"/>
                    <a:gd name="T7" fmla="*/ 1 h 8"/>
                    <a:gd name="T8" fmla="*/ 4 w 14"/>
                    <a:gd name="T9" fmla="*/ 1 h 8"/>
                    <a:gd name="T10" fmla="*/ 6 w 14"/>
                    <a:gd name="T11" fmla="*/ 2 h 8"/>
                    <a:gd name="T12" fmla="*/ 8 w 14"/>
                    <a:gd name="T13" fmla="*/ 2 h 8"/>
                    <a:gd name="T14" fmla="*/ 8 w 14"/>
                    <a:gd name="T15" fmla="*/ 2 h 8"/>
                    <a:gd name="T16" fmla="*/ 9 w 14"/>
                    <a:gd name="T17" fmla="*/ 3 h 8"/>
                    <a:gd name="T18" fmla="*/ 10 w 14"/>
                    <a:gd name="T19" fmla="*/ 3 h 8"/>
                    <a:gd name="T20" fmla="*/ 11 w 14"/>
                    <a:gd name="T21" fmla="*/ 4 h 8"/>
                    <a:gd name="T22" fmla="*/ 13 w 14"/>
                    <a:gd name="T23" fmla="*/ 6 h 8"/>
                    <a:gd name="T24" fmla="*/ 14 w 14"/>
                    <a:gd name="T25" fmla="*/ 8 h 8"/>
                    <a:gd name="T26" fmla="*/ 14 w 14"/>
                    <a:gd name="T27" fmla="*/ 8 h 8"/>
                    <a:gd name="T28" fmla="*/ 14 w 14"/>
                    <a:gd name="T29" fmla="*/ 7 h 8"/>
                    <a:gd name="T30" fmla="*/ 14 w 14"/>
                    <a:gd name="T31" fmla="*/ 7 h 8"/>
                    <a:gd name="T32" fmla="*/ 13 w 14"/>
                    <a:gd name="T33" fmla="*/ 6 h 8"/>
                    <a:gd name="T34" fmla="*/ 12 w 14"/>
                    <a:gd name="T35" fmla="*/ 4 h 8"/>
                    <a:gd name="T36" fmla="*/ 12 w 14"/>
                    <a:gd name="T37" fmla="*/ 4 h 8"/>
                    <a:gd name="T38" fmla="*/ 11 w 14"/>
                    <a:gd name="T39" fmla="*/ 4 h 8"/>
                    <a:gd name="T40" fmla="*/ 10 w 14"/>
                    <a:gd name="T41" fmla="*/ 3 h 8"/>
                    <a:gd name="T42" fmla="*/ 9 w 14"/>
                    <a:gd name="T43" fmla="*/ 2 h 8"/>
                    <a:gd name="T44" fmla="*/ 9 w 14"/>
                    <a:gd name="T45" fmla="*/ 2 h 8"/>
                    <a:gd name="T46" fmla="*/ 8 w 14"/>
                    <a:gd name="T47" fmla="*/ 2 h 8"/>
                    <a:gd name="T48" fmla="*/ 7 w 14"/>
                    <a:gd name="T49" fmla="*/ 1 h 8"/>
                    <a:gd name="T50" fmla="*/ 5 w 14"/>
                    <a:gd name="T51" fmla="*/ 1 h 8"/>
                    <a:gd name="T52" fmla="*/ 2 w 14"/>
                    <a:gd name="T53" fmla="*/ 1 h 8"/>
                    <a:gd name="T54" fmla="*/ 0 w 14"/>
                    <a:gd name="T55" fmla="*/ 0 h 8"/>
                    <a:gd name="T56" fmla="*/ 0 w 14"/>
                    <a:gd name="T57" fmla="*/ 0 h 8"/>
                    <a:gd name="T58" fmla="*/ 0 w 14"/>
                    <a:gd name="T5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 h="8">
                      <a:moveTo>
                        <a:pt x="0" y="0"/>
                      </a:moveTo>
                      <a:lnTo>
                        <a:pt x="0" y="0"/>
                      </a:lnTo>
                      <a:lnTo>
                        <a:pt x="2" y="1"/>
                      </a:lnTo>
                      <a:lnTo>
                        <a:pt x="4" y="1"/>
                      </a:lnTo>
                      <a:lnTo>
                        <a:pt x="4" y="1"/>
                      </a:lnTo>
                      <a:lnTo>
                        <a:pt x="6" y="2"/>
                      </a:lnTo>
                      <a:lnTo>
                        <a:pt x="8" y="2"/>
                      </a:lnTo>
                      <a:lnTo>
                        <a:pt x="8" y="2"/>
                      </a:lnTo>
                      <a:lnTo>
                        <a:pt x="9" y="3"/>
                      </a:lnTo>
                      <a:lnTo>
                        <a:pt x="10" y="3"/>
                      </a:lnTo>
                      <a:lnTo>
                        <a:pt x="11" y="4"/>
                      </a:lnTo>
                      <a:lnTo>
                        <a:pt x="13" y="6"/>
                      </a:lnTo>
                      <a:lnTo>
                        <a:pt x="14" y="8"/>
                      </a:lnTo>
                      <a:lnTo>
                        <a:pt x="14" y="8"/>
                      </a:lnTo>
                      <a:lnTo>
                        <a:pt x="14" y="7"/>
                      </a:lnTo>
                      <a:lnTo>
                        <a:pt x="14" y="7"/>
                      </a:lnTo>
                      <a:lnTo>
                        <a:pt x="13" y="6"/>
                      </a:lnTo>
                      <a:lnTo>
                        <a:pt x="12" y="4"/>
                      </a:lnTo>
                      <a:lnTo>
                        <a:pt x="12" y="4"/>
                      </a:lnTo>
                      <a:lnTo>
                        <a:pt x="11" y="4"/>
                      </a:lnTo>
                      <a:lnTo>
                        <a:pt x="10" y="3"/>
                      </a:lnTo>
                      <a:lnTo>
                        <a:pt x="9" y="2"/>
                      </a:lnTo>
                      <a:lnTo>
                        <a:pt x="9" y="2"/>
                      </a:lnTo>
                      <a:lnTo>
                        <a:pt x="8" y="2"/>
                      </a:lnTo>
                      <a:lnTo>
                        <a:pt x="7" y="1"/>
                      </a:lnTo>
                      <a:lnTo>
                        <a:pt x="5" y="1"/>
                      </a:lnTo>
                      <a:lnTo>
                        <a:pt x="2"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59" name="Freeform 1395">
                  <a:extLst>
                    <a:ext uri="{FF2B5EF4-FFF2-40B4-BE49-F238E27FC236}">
                      <a16:creationId xmlns:a16="http://schemas.microsoft.com/office/drawing/2014/main" id="{2DCC700B-BD25-448B-BE90-5FCF99CCCAC4}"/>
                    </a:ext>
                  </a:extLst>
                </p:cNvPr>
                <p:cNvSpPr>
                  <a:spLocks/>
                </p:cNvSpPr>
                <p:nvPr/>
              </p:nvSpPr>
              <p:spPr bwMode="auto">
                <a:xfrm>
                  <a:off x="3190" y="1468"/>
                  <a:ext cx="9" cy="2"/>
                </a:xfrm>
                <a:custGeom>
                  <a:avLst/>
                  <a:gdLst>
                    <a:gd name="T0" fmla="*/ 1 w 9"/>
                    <a:gd name="T1" fmla="*/ 1 h 2"/>
                    <a:gd name="T2" fmla="*/ 1 w 9"/>
                    <a:gd name="T3" fmla="*/ 1 h 2"/>
                    <a:gd name="T4" fmla="*/ 2 w 9"/>
                    <a:gd name="T5" fmla="*/ 1 h 2"/>
                    <a:gd name="T6" fmla="*/ 2 w 9"/>
                    <a:gd name="T7" fmla="*/ 1 h 2"/>
                    <a:gd name="T8" fmla="*/ 2 w 9"/>
                    <a:gd name="T9" fmla="*/ 1 h 2"/>
                    <a:gd name="T10" fmla="*/ 3 w 9"/>
                    <a:gd name="T11" fmla="*/ 0 h 2"/>
                    <a:gd name="T12" fmla="*/ 3 w 9"/>
                    <a:gd name="T13" fmla="*/ 0 h 2"/>
                    <a:gd name="T14" fmla="*/ 5 w 9"/>
                    <a:gd name="T15" fmla="*/ 0 h 2"/>
                    <a:gd name="T16" fmla="*/ 5 w 9"/>
                    <a:gd name="T17" fmla="*/ 0 h 2"/>
                    <a:gd name="T18" fmla="*/ 7 w 9"/>
                    <a:gd name="T19" fmla="*/ 1 h 2"/>
                    <a:gd name="T20" fmla="*/ 9 w 9"/>
                    <a:gd name="T21" fmla="*/ 2 h 2"/>
                    <a:gd name="T22" fmla="*/ 9 w 9"/>
                    <a:gd name="T23" fmla="*/ 2 h 2"/>
                    <a:gd name="T24" fmla="*/ 9 w 9"/>
                    <a:gd name="T25" fmla="*/ 2 h 2"/>
                    <a:gd name="T26" fmla="*/ 9 w 9"/>
                    <a:gd name="T27" fmla="*/ 2 h 2"/>
                    <a:gd name="T28" fmla="*/ 9 w 9"/>
                    <a:gd name="T29" fmla="*/ 2 h 2"/>
                    <a:gd name="T30" fmla="*/ 8 w 9"/>
                    <a:gd name="T31" fmla="*/ 1 h 2"/>
                    <a:gd name="T32" fmla="*/ 6 w 9"/>
                    <a:gd name="T33" fmla="*/ 1 h 2"/>
                    <a:gd name="T34" fmla="*/ 4 w 9"/>
                    <a:gd name="T35" fmla="*/ 0 h 2"/>
                    <a:gd name="T36" fmla="*/ 4 w 9"/>
                    <a:gd name="T37" fmla="*/ 0 h 2"/>
                    <a:gd name="T38" fmla="*/ 3 w 9"/>
                    <a:gd name="T39" fmla="*/ 0 h 2"/>
                    <a:gd name="T40" fmla="*/ 2 w 9"/>
                    <a:gd name="T41" fmla="*/ 0 h 2"/>
                    <a:gd name="T42" fmla="*/ 1 w 9"/>
                    <a:gd name="T43" fmla="*/ 1 h 2"/>
                    <a:gd name="T44" fmla="*/ 0 w 9"/>
                    <a:gd name="T45" fmla="*/ 1 h 2"/>
                    <a:gd name="T46" fmla="*/ 0 w 9"/>
                    <a:gd name="T47" fmla="*/ 1 h 2"/>
                    <a:gd name="T48" fmla="*/ 0 w 9"/>
                    <a:gd name="T49" fmla="*/ 1 h 2"/>
                    <a:gd name="T50" fmla="*/ 1 w 9"/>
                    <a:gd name="T5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
                      <a:moveTo>
                        <a:pt x="1" y="1"/>
                      </a:moveTo>
                      <a:lnTo>
                        <a:pt x="1" y="1"/>
                      </a:lnTo>
                      <a:lnTo>
                        <a:pt x="2" y="1"/>
                      </a:lnTo>
                      <a:lnTo>
                        <a:pt x="2" y="1"/>
                      </a:lnTo>
                      <a:lnTo>
                        <a:pt x="2" y="1"/>
                      </a:lnTo>
                      <a:lnTo>
                        <a:pt x="3" y="0"/>
                      </a:lnTo>
                      <a:lnTo>
                        <a:pt x="3" y="0"/>
                      </a:lnTo>
                      <a:lnTo>
                        <a:pt x="5" y="0"/>
                      </a:lnTo>
                      <a:lnTo>
                        <a:pt x="5" y="0"/>
                      </a:lnTo>
                      <a:lnTo>
                        <a:pt x="7" y="1"/>
                      </a:lnTo>
                      <a:lnTo>
                        <a:pt x="9" y="2"/>
                      </a:lnTo>
                      <a:lnTo>
                        <a:pt x="9" y="2"/>
                      </a:lnTo>
                      <a:lnTo>
                        <a:pt x="9" y="2"/>
                      </a:lnTo>
                      <a:lnTo>
                        <a:pt x="9" y="2"/>
                      </a:lnTo>
                      <a:lnTo>
                        <a:pt x="9" y="2"/>
                      </a:lnTo>
                      <a:lnTo>
                        <a:pt x="8" y="1"/>
                      </a:lnTo>
                      <a:lnTo>
                        <a:pt x="6" y="1"/>
                      </a:lnTo>
                      <a:lnTo>
                        <a:pt x="4" y="0"/>
                      </a:lnTo>
                      <a:lnTo>
                        <a:pt x="4" y="0"/>
                      </a:lnTo>
                      <a:lnTo>
                        <a:pt x="3" y="0"/>
                      </a:lnTo>
                      <a:lnTo>
                        <a:pt x="2" y="0"/>
                      </a:lnTo>
                      <a:lnTo>
                        <a:pt x="1" y="1"/>
                      </a:lnTo>
                      <a:lnTo>
                        <a:pt x="0" y="1"/>
                      </a:lnTo>
                      <a:lnTo>
                        <a:pt x="0" y="1"/>
                      </a:lnTo>
                      <a:lnTo>
                        <a:pt x="0" y="1"/>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60" name="Freeform 1396">
                  <a:extLst>
                    <a:ext uri="{FF2B5EF4-FFF2-40B4-BE49-F238E27FC236}">
                      <a16:creationId xmlns:a16="http://schemas.microsoft.com/office/drawing/2014/main" id="{08CFD0BB-92C3-452C-B51C-B16E36422D50}"/>
                    </a:ext>
                  </a:extLst>
                </p:cNvPr>
                <p:cNvSpPr>
                  <a:spLocks/>
                </p:cNvSpPr>
                <p:nvPr/>
              </p:nvSpPr>
              <p:spPr bwMode="auto">
                <a:xfrm>
                  <a:off x="3190" y="1468"/>
                  <a:ext cx="9" cy="2"/>
                </a:xfrm>
                <a:custGeom>
                  <a:avLst/>
                  <a:gdLst>
                    <a:gd name="T0" fmla="*/ 1 w 9"/>
                    <a:gd name="T1" fmla="*/ 1 h 2"/>
                    <a:gd name="T2" fmla="*/ 1 w 9"/>
                    <a:gd name="T3" fmla="*/ 1 h 2"/>
                    <a:gd name="T4" fmla="*/ 2 w 9"/>
                    <a:gd name="T5" fmla="*/ 1 h 2"/>
                    <a:gd name="T6" fmla="*/ 2 w 9"/>
                    <a:gd name="T7" fmla="*/ 1 h 2"/>
                    <a:gd name="T8" fmla="*/ 2 w 9"/>
                    <a:gd name="T9" fmla="*/ 1 h 2"/>
                    <a:gd name="T10" fmla="*/ 3 w 9"/>
                    <a:gd name="T11" fmla="*/ 0 h 2"/>
                    <a:gd name="T12" fmla="*/ 3 w 9"/>
                    <a:gd name="T13" fmla="*/ 0 h 2"/>
                    <a:gd name="T14" fmla="*/ 5 w 9"/>
                    <a:gd name="T15" fmla="*/ 0 h 2"/>
                    <a:gd name="T16" fmla="*/ 5 w 9"/>
                    <a:gd name="T17" fmla="*/ 0 h 2"/>
                    <a:gd name="T18" fmla="*/ 7 w 9"/>
                    <a:gd name="T19" fmla="*/ 1 h 2"/>
                    <a:gd name="T20" fmla="*/ 9 w 9"/>
                    <a:gd name="T21" fmla="*/ 2 h 2"/>
                    <a:gd name="T22" fmla="*/ 9 w 9"/>
                    <a:gd name="T23" fmla="*/ 2 h 2"/>
                    <a:gd name="T24" fmla="*/ 9 w 9"/>
                    <a:gd name="T25" fmla="*/ 2 h 2"/>
                    <a:gd name="T26" fmla="*/ 9 w 9"/>
                    <a:gd name="T27" fmla="*/ 2 h 2"/>
                    <a:gd name="T28" fmla="*/ 9 w 9"/>
                    <a:gd name="T29" fmla="*/ 2 h 2"/>
                    <a:gd name="T30" fmla="*/ 8 w 9"/>
                    <a:gd name="T31" fmla="*/ 1 h 2"/>
                    <a:gd name="T32" fmla="*/ 6 w 9"/>
                    <a:gd name="T33" fmla="*/ 1 h 2"/>
                    <a:gd name="T34" fmla="*/ 4 w 9"/>
                    <a:gd name="T35" fmla="*/ 0 h 2"/>
                    <a:gd name="T36" fmla="*/ 4 w 9"/>
                    <a:gd name="T37" fmla="*/ 0 h 2"/>
                    <a:gd name="T38" fmla="*/ 3 w 9"/>
                    <a:gd name="T39" fmla="*/ 0 h 2"/>
                    <a:gd name="T40" fmla="*/ 2 w 9"/>
                    <a:gd name="T41" fmla="*/ 0 h 2"/>
                    <a:gd name="T42" fmla="*/ 1 w 9"/>
                    <a:gd name="T43" fmla="*/ 1 h 2"/>
                    <a:gd name="T44" fmla="*/ 0 w 9"/>
                    <a:gd name="T45" fmla="*/ 1 h 2"/>
                    <a:gd name="T46" fmla="*/ 0 w 9"/>
                    <a:gd name="T47" fmla="*/ 1 h 2"/>
                    <a:gd name="T48" fmla="*/ 0 w 9"/>
                    <a:gd name="T49" fmla="*/ 1 h 2"/>
                    <a:gd name="T50" fmla="*/ 1 w 9"/>
                    <a:gd name="T5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
                      <a:moveTo>
                        <a:pt x="1" y="1"/>
                      </a:moveTo>
                      <a:lnTo>
                        <a:pt x="1" y="1"/>
                      </a:lnTo>
                      <a:lnTo>
                        <a:pt x="2" y="1"/>
                      </a:lnTo>
                      <a:lnTo>
                        <a:pt x="2" y="1"/>
                      </a:lnTo>
                      <a:lnTo>
                        <a:pt x="2" y="1"/>
                      </a:lnTo>
                      <a:lnTo>
                        <a:pt x="3" y="0"/>
                      </a:lnTo>
                      <a:lnTo>
                        <a:pt x="3" y="0"/>
                      </a:lnTo>
                      <a:lnTo>
                        <a:pt x="5" y="0"/>
                      </a:lnTo>
                      <a:lnTo>
                        <a:pt x="5" y="0"/>
                      </a:lnTo>
                      <a:lnTo>
                        <a:pt x="7" y="1"/>
                      </a:lnTo>
                      <a:lnTo>
                        <a:pt x="9" y="2"/>
                      </a:lnTo>
                      <a:lnTo>
                        <a:pt x="9" y="2"/>
                      </a:lnTo>
                      <a:lnTo>
                        <a:pt x="9" y="2"/>
                      </a:lnTo>
                      <a:lnTo>
                        <a:pt x="9" y="2"/>
                      </a:lnTo>
                      <a:lnTo>
                        <a:pt x="9" y="2"/>
                      </a:lnTo>
                      <a:lnTo>
                        <a:pt x="8" y="1"/>
                      </a:lnTo>
                      <a:lnTo>
                        <a:pt x="6" y="1"/>
                      </a:lnTo>
                      <a:lnTo>
                        <a:pt x="4" y="0"/>
                      </a:lnTo>
                      <a:lnTo>
                        <a:pt x="4" y="0"/>
                      </a:lnTo>
                      <a:lnTo>
                        <a:pt x="3" y="0"/>
                      </a:lnTo>
                      <a:lnTo>
                        <a:pt x="2" y="0"/>
                      </a:lnTo>
                      <a:lnTo>
                        <a:pt x="1" y="1"/>
                      </a:lnTo>
                      <a:lnTo>
                        <a:pt x="0" y="1"/>
                      </a:lnTo>
                      <a:lnTo>
                        <a:pt x="0" y="1"/>
                      </a:lnTo>
                      <a:lnTo>
                        <a:pt x="0" y="1"/>
                      </a:lnTo>
                      <a:lnTo>
                        <a:pt x="1"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61" name="Freeform 1397">
                  <a:extLst>
                    <a:ext uri="{FF2B5EF4-FFF2-40B4-BE49-F238E27FC236}">
                      <a16:creationId xmlns:a16="http://schemas.microsoft.com/office/drawing/2014/main" id="{716AF013-E4A4-486D-A03B-99E46E6DE80A}"/>
                    </a:ext>
                  </a:extLst>
                </p:cNvPr>
                <p:cNvSpPr>
                  <a:spLocks/>
                </p:cNvSpPr>
                <p:nvPr/>
              </p:nvSpPr>
              <p:spPr bwMode="auto">
                <a:xfrm>
                  <a:off x="3195" y="1463"/>
                  <a:ext cx="4" cy="8"/>
                </a:xfrm>
                <a:custGeom>
                  <a:avLst/>
                  <a:gdLst>
                    <a:gd name="T0" fmla="*/ 4 w 4"/>
                    <a:gd name="T1" fmla="*/ 8 h 8"/>
                    <a:gd name="T2" fmla="*/ 4 w 4"/>
                    <a:gd name="T3" fmla="*/ 8 h 8"/>
                    <a:gd name="T4" fmla="*/ 4 w 4"/>
                    <a:gd name="T5" fmla="*/ 6 h 8"/>
                    <a:gd name="T6" fmla="*/ 4 w 4"/>
                    <a:gd name="T7" fmla="*/ 4 h 8"/>
                    <a:gd name="T8" fmla="*/ 3 w 4"/>
                    <a:gd name="T9" fmla="*/ 3 h 8"/>
                    <a:gd name="T10" fmla="*/ 3 w 4"/>
                    <a:gd name="T11" fmla="*/ 2 h 8"/>
                    <a:gd name="T12" fmla="*/ 2 w 4"/>
                    <a:gd name="T13" fmla="*/ 1 h 8"/>
                    <a:gd name="T14" fmla="*/ 2 w 4"/>
                    <a:gd name="T15" fmla="*/ 1 h 8"/>
                    <a:gd name="T16" fmla="*/ 1 w 4"/>
                    <a:gd name="T17" fmla="*/ 0 h 8"/>
                    <a:gd name="T18" fmla="*/ 1 w 4"/>
                    <a:gd name="T19" fmla="*/ 0 h 8"/>
                    <a:gd name="T20" fmla="*/ 0 w 4"/>
                    <a:gd name="T21" fmla="*/ 0 h 8"/>
                    <a:gd name="T22" fmla="*/ 0 w 4"/>
                    <a:gd name="T23" fmla="*/ 0 h 8"/>
                    <a:gd name="T24" fmla="*/ 0 w 4"/>
                    <a:gd name="T25" fmla="*/ 0 h 8"/>
                    <a:gd name="T26" fmla="*/ 0 w 4"/>
                    <a:gd name="T27" fmla="*/ 0 h 8"/>
                    <a:gd name="T28" fmla="*/ 0 w 4"/>
                    <a:gd name="T29" fmla="*/ 1 h 8"/>
                    <a:gd name="T30" fmla="*/ 0 w 4"/>
                    <a:gd name="T31" fmla="*/ 1 h 8"/>
                    <a:gd name="T32" fmla="*/ 0 w 4"/>
                    <a:gd name="T33" fmla="*/ 1 h 8"/>
                    <a:gd name="T34" fmla="*/ 0 w 4"/>
                    <a:gd name="T35" fmla="*/ 1 h 8"/>
                    <a:gd name="T36" fmla="*/ 0 w 4"/>
                    <a:gd name="T37" fmla="*/ 1 h 8"/>
                    <a:gd name="T38" fmla="*/ 0 w 4"/>
                    <a:gd name="T39" fmla="*/ 0 h 8"/>
                    <a:gd name="T40" fmla="*/ 0 w 4"/>
                    <a:gd name="T41" fmla="*/ 0 h 8"/>
                    <a:gd name="T42" fmla="*/ 1 w 4"/>
                    <a:gd name="T43" fmla="*/ 0 h 8"/>
                    <a:gd name="T44" fmla="*/ 1 w 4"/>
                    <a:gd name="T45" fmla="*/ 0 h 8"/>
                    <a:gd name="T46" fmla="*/ 1 w 4"/>
                    <a:gd name="T47" fmla="*/ 0 h 8"/>
                    <a:gd name="T48" fmla="*/ 2 w 4"/>
                    <a:gd name="T49" fmla="*/ 1 h 8"/>
                    <a:gd name="T50" fmla="*/ 2 w 4"/>
                    <a:gd name="T51" fmla="*/ 1 h 8"/>
                    <a:gd name="T52" fmla="*/ 3 w 4"/>
                    <a:gd name="T53" fmla="*/ 2 h 8"/>
                    <a:gd name="T54" fmla="*/ 3 w 4"/>
                    <a:gd name="T55" fmla="*/ 3 h 8"/>
                    <a:gd name="T56" fmla="*/ 3 w 4"/>
                    <a:gd name="T57" fmla="*/ 3 h 8"/>
                    <a:gd name="T58" fmla="*/ 3 w 4"/>
                    <a:gd name="T59" fmla="*/ 4 h 8"/>
                    <a:gd name="T60" fmla="*/ 3 w 4"/>
                    <a:gd name="T61" fmla="*/ 5 h 8"/>
                    <a:gd name="T62" fmla="*/ 4 w 4"/>
                    <a:gd name="T63" fmla="*/ 8 h 8"/>
                    <a:gd name="T64" fmla="*/ 4 w 4"/>
                    <a:gd name="T65" fmla="*/ 8 h 8"/>
                    <a:gd name="T66" fmla="*/ 4 w 4"/>
                    <a:gd name="T6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8">
                      <a:moveTo>
                        <a:pt x="4" y="8"/>
                      </a:moveTo>
                      <a:lnTo>
                        <a:pt x="4" y="8"/>
                      </a:lnTo>
                      <a:lnTo>
                        <a:pt x="4" y="6"/>
                      </a:lnTo>
                      <a:lnTo>
                        <a:pt x="4" y="4"/>
                      </a:lnTo>
                      <a:lnTo>
                        <a:pt x="3" y="3"/>
                      </a:lnTo>
                      <a:lnTo>
                        <a:pt x="3" y="2"/>
                      </a:lnTo>
                      <a:lnTo>
                        <a:pt x="2" y="1"/>
                      </a:lnTo>
                      <a:lnTo>
                        <a:pt x="2" y="1"/>
                      </a:lnTo>
                      <a:lnTo>
                        <a:pt x="1" y="0"/>
                      </a:lnTo>
                      <a:lnTo>
                        <a:pt x="1" y="0"/>
                      </a:lnTo>
                      <a:lnTo>
                        <a:pt x="0" y="0"/>
                      </a:lnTo>
                      <a:lnTo>
                        <a:pt x="0" y="0"/>
                      </a:lnTo>
                      <a:lnTo>
                        <a:pt x="0" y="0"/>
                      </a:lnTo>
                      <a:lnTo>
                        <a:pt x="0" y="0"/>
                      </a:lnTo>
                      <a:lnTo>
                        <a:pt x="0" y="1"/>
                      </a:lnTo>
                      <a:lnTo>
                        <a:pt x="0" y="1"/>
                      </a:lnTo>
                      <a:lnTo>
                        <a:pt x="0" y="1"/>
                      </a:lnTo>
                      <a:lnTo>
                        <a:pt x="0" y="1"/>
                      </a:lnTo>
                      <a:lnTo>
                        <a:pt x="0" y="1"/>
                      </a:lnTo>
                      <a:lnTo>
                        <a:pt x="0" y="0"/>
                      </a:lnTo>
                      <a:lnTo>
                        <a:pt x="0" y="0"/>
                      </a:lnTo>
                      <a:lnTo>
                        <a:pt x="1" y="0"/>
                      </a:lnTo>
                      <a:lnTo>
                        <a:pt x="1" y="0"/>
                      </a:lnTo>
                      <a:lnTo>
                        <a:pt x="1" y="0"/>
                      </a:lnTo>
                      <a:lnTo>
                        <a:pt x="2" y="1"/>
                      </a:lnTo>
                      <a:lnTo>
                        <a:pt x="2" y="1"/>
                      </a:lnTo>
                      <a:lnTo>
                        <a:pt x="3" y="2"/>
                      </a:lnTo>
                      <a:lnTo>
                        <a:pt x="3" y="3"/>
                      </a:lnTo>
                      <a:lnTo>
                        <a:pt x="3" y="3"/>
                      </a:lnTo>
                      <a:lnTo>
                        <a:pt x="3" y="4"/>
                      </a:lnTo>
                      <a:lnTo>
                        <a:pt x="3" y="5"/>
                      </a:lnTo>
                      <a:lnTo>
                        <a:pt x="4" y="8"/>
                      </a:lnTo>
                      <a:lnTo>
                        <a:pt x="4" y="8"/>
                      </a:lnTo>
                      <a:lnTo>
                        <a:pt x="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62" name="Freeform 1398">
                  <a:extLst>
                    <a:ext uri="{FF2B5EF4-FFF2-40B4-BE49-F238E27FC236}">
                      <a16:creationId xmlns:a16="http://schemas.microsoft.com/office/drawing/2014/main" id="{4115A52F-3D82-49F6-95AE-8A10E1584F0B}"/>
                    </a:ext>
                  </a:extLst>
                </p:cNvPr>
                <p:cNvSpPr>
                  <a:spLocks/>
                </p:cNvSpPr>
                <p:nvPr/>
              </p:nvSpPr>
              <p:spPr bwMode="auto">
                <a:xfrm>
                  <a:off x="3195" y="1463"/>
                  <a:ext cx="4" cy="8"/>
                </a:xfrm>
                <a:custGeom>
                  <a:avLst/>
                  <a:gdLst>
                    <a:gd name="T0" fmla="*/ 4 w 4"/>
                    <a:gd name="T1" fmla="*/ 8 h 8"/>
                    <a:gd name="T2" fmla="*/ 4 w 4"/>
                    <a:gd name="T3" fmla="*/ 8 h 8"/>
                    <a:gd name="T4" fmla="*/ 4 w 4"/>
                    <a:gd name="T5" fmla="*/ 6 h 8"/>
                    <a:gd name="T6" fmla="*/ 4 w 4"/>
                    <a:gd name="T7" fmla="*/ 4 h 8"/>
                    <a:gd name="T8" fmla="*/ 3 w 4"/>
                    <a:gd name="T9" fmla="*/ 3 h 8"/>
                    <a:gd name="T10" fmla="*/ 3 w 4"/>
                    <a:gd name="T11" fmla="*/ 2 h 8"/>
                    <a:gd name="T12" fmla="*/ 2 w 4"/>
                    <a:gd name="T13" fmla="*/ 1 h 8"/>
                    <a:gd name="T14" fmla="*/ 2 w 4"/>
                    <a:gd name="T15" fmla="*/ 1 h 8"/>
                    <a:gd name="T16" fmla="*/ 1 w 4"/>
                    <a:gd name="T17" fmla="*/ 0 h 8"/>
                    <a:gd name="T18" fmla="*/ 1 w 4"/>
                    <a:gd name="T19" fmla="*/ 0 h 8"/>
                    <a:gd name="T20" fmla="*/ 0 w 4"/>
                    <a:gd name="T21" fmla="*/ 0 h 8"/>
                    <a:gd name="T22" fmla="*/ 0 w 4"/>
                    <a:gd name="T23" fmla="*/ 0 h 8"/>
                    <a:gd name="T24" fmla="*/ 0 w 4"/>
                    <a:gd name="T25" fmla="*/ 0 h 8"/>
                    <a:gd name="T26" fmla="*/ 0 w 4"/>
                    <a:gd name="T27" fmla="*/ 0 h 8"/>
                    <a:gd name="T28" fmla="*/ 0 w 4"/>
                    <a:gd name="T29" fmla="*/ 1 h 8"/>
                    <a:gd name="T30" fmla="*/ 0 w 4"/>
                    <a:gd name="T31" fmla="*/ 1 h 8"/>
                    <a:gd name="T32" fmla="*/ 0 w 4"/>
                    <a:gd name="T33" fmla="*/ 1 h 8"/>
                    <a:gd name="T34" fmla="*/ 0 w 4"/>
                    <a:gd name="T35" fmla="*/ 1 h 8"/>
                    <a:gd name="T36" fmla="*/ 0 w 4"/>
                    <a:gd name="T37" fmla="*/ 1 h 8"/>
                    <a:gd name="T38" fmla="*/ 0 w 4"/>
                    <a:gd name="T39" fmla="*/ 0 h 8"/>
                    <a:gd name="T40" fmla="*/ 0 w 4"/>
                    <a:gd name="T41" fmla="*/ 0 h 8"/>
                    <a:gd name="T42" fmla="*/ 1 w 4"/>
                    <a:gd name="T43" fmla="*/ 0 h 8"/>
                    <a:gd name="T44" fmla="*/ 1 w 4"/>
                    <a:gd name="T45" fmla="*/ 0 h 8"/>
                    <a:gd name="T46" fmla="*/ 1 w 4"/>
                    <a:gd name="T47" fmla="*/ 0 h 8"/>
                    <a:gd name="T48" fmla="*/ 2 w 4"/>
                    <a:gd name="T49" fmla="*/ 1 h 8"/>
                    <a:gd name="T50" fmla="*/ 2 w 4"/>
                    <a:gd name="T51" fmla="*/ 1 h 8"/>
                    <a:gd name="T52" fmla="*/ 3 w 4"/>
                    <a:gd name="T53" fmla="*/ 2 h 8"/>
                    <a:gd name="T54" fmla="*/ 3 w 4"/>
                    <a:gd name="T55" fmla="*/ 3 h 8"/>
                    <a:gd name="T56" fmla="*/ 3 w 4"/>
                    <a:gd name="T57" fmla="*/ 3 h 8"/>
                    <a:gd name="T58" fmla="*/ 3 w 4"/>
                    <a:gd name="T59" fmla="*/ 4 h 8"/>
                    <a:gd name="T60" fmla="*/ 3 w 4"/>
                    <a:gd name="T61" fmla="*/ 5 h 8"/>
                    <a:gd name="T62" fmla="*/ 4 w 4"/>
                    <a:gd name="T63" fmla="*/ 8 h 8"/>
                    <a:gd name="T64" fmla="*/ 4 w 4"/>
                    <a:gd name="T65" fmla="*/ 8 h 8"/>
                    <a:gd name="T66" fmla="*/ 4 w 4"/>
                    <a:gd name="T6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8">
                      <a:moveTo>
                        <a:pt x="4" y="8"/>
                      </a:moveTo>
                      <a:lnTo>
                        <a:pt x="4" y="8"/>
                      </a:lnTo>
                      <a:lnTo>
                        <a:pt x="4" y="6"/>
                      </a:lnTo>
                      <a:lnTo>
                        <a:pt x="4" y="4"/>
                      </a:lnTo>
                      <a:lnTo>
                        <a:pt x="3" y="3"/>
                      </a:lnTo>
                      <a:lnTo>
                        <a:pt x="3" y="2"/>
                      </a:lnTo>
                      <a:lnTo>
                        <a:pt x="2" y="1"/>
                      </a:lnTo>
                      <a:lnTo>
                        <a:pt x="2" y="1"/>
                      </a:lnTo>
                      <a:lnTo>
                        <a:pt x="1" y="0"/>
                      </a:lnTo>
                      <a:lnTo>
                        <a:pt x="1" y="0"/>
                      </a:lnTo>
                      <a:lnTo>
                        <a:pt x="0" y="0"/>
                      </a:lnTo>
                      <a:lnTo>
                        <a:pt x="0" y="0"/>
                      </a:lnTo>
                      <a:lnTo>
                        <a:pt x="0" y="0"/>
                      </a:lnTo>
                      <a:lnTo>
                        <a:pt x="0" y="0"/>
                      </a:lnTo>
                      <a:lnTo>
                        <a:pt x="0" y="1"/>
                      </a:lnTo>
                      <a:lnTo>
                        <a:pt x="0" y="1"/>
                      </a:lnTo>
                      <a:lnTo>
                        <a:pt x="0" y="1"/>
                      </a:lnTo>
                      <a:lnTo>
                        <a:pt x="0" y="1"/>
                      </a:lnTo>
                      <a:lnTo>
                        <a:pt x="0" y="1"/>
                      </a:lnTo>
                      <a:lnTo>
                        <a:pt x="0" y="0"/>
                      </a:lnTo>
                      <a:lnTo>
                        <a:pt x="0" y="0"/>
                      </a:lnTo>
                      <a:lnTo>
                        <a:pt x="1" y="0"/>
                      </a:lnTo>
                      <a:lnTo>
                        <a:pt x="1" y="0"/>
                      </a:lnTo>
                      <a:lnTo>
                        <a:pt x="1" y="0"/>
                      </a:lnTo>
                      <a:lnTo>
                        <a:pt x="2" y="1"/>
                      </a:lnTo>
                      <a:lnTo>
                        <a:pt x="2" y="1"/>
                      </a:lnTo>
                      <a:lnTo>
                        <a:pt x="3" y="2"/>
                      </a:lnTo>
                      <a:lnTo>
                        <a:pt x="3" y="3"/>
                      </a:lnTo>
                      <a:lnTo>
                        <a:pt x="3" y="3"/>
                      </a:lnTo>
                      <a:lnTo>
                        <a:pt x="3" y="4"/>
                      </a:lnTo>
                      <a:lnTo>
                        <a:pt x="3" y="5"/>
                      </a:lnTo>
                      <a:lnTo>
                        <a:pt x="4" y="8"/>
                      </a:lnTo>
                      <a:lnTo>
                        <a:pt x="4" y="8"/>
                      </a:lnTo>
                      <a:lnTo>
                        <a:pt x="4"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63" name="Freeform 1399">
                  <a:extLst>
                    <a:ext uri="{FF2B5EF4-FFF2-40B4-BE49-F238E27FC236}">
                      <a16:creationId xmlns:a16="http://schemas.microsoft.com/office/drawing/2014/main" id="{58AD21D8-316D-4EDE-9203-18CC72944E72}"/>
                    </a:ext>
                  </a:extLst>
                </p:cNvPr>
                <p:cNvSpPr>
                  <a:spLocks/>
                </p:cNvSpPr>
                <p:nvPr/>
              </p:nvSpPr>
              <p:spPr bwMode="auto">
                <a:xfrm>
                  <a:off x="3199" y="1464"/>
                  <a:ext cx="2" cy="5"/>
                </a:xfrm>
                <a:custGeom>
                  <a:avLst/>
                  <a:gdLst>
                    <a:gd name="T0" fmla="*/ 0 w 2"/>
                    <a:gd name="T1" fmla="*/ 5 h 5"/>
                    <a:gd name="T2" fmla="*/ 0 w 2"/>
                    <a:gd name="T3" fmla="*/ 5 h 5"/>
                    <a:gd name="T4" fmla="*/ 0 w 2"/>
                    <a:gd name="T5" fmla="*/ 4 h 5"/>
                    <a:gd name="T6" fmla="*/ 0 w 2"/>
                    <a:gd name="T7" fmla="*/ 2 h 5"/>
                    <a:gd name="T8" fmla="*/ 0 w 2"/>
                    <a:gd name="T9" fmla="*/ 2 h 5"/>
                    <a:gd name="T10" fmla="*/ 0 w 2"/>
                    <a:gd name="T11" fmla="*/ 1 h 5"/>
                    <a:gd name="T12" fmla="*/ 0 w 2"/>
                    <a:gd name="T13" fmla="*/ 1 h 5"/>
                    <a:gd name="T14" fmla="*/ 0 w 2"/>
                    <a:gd name="T15" fmla="*/ 0 h 5"/>
                    <a:gd name="T16" fmla="*/ 0 w 2"/>
                    <a:gd name="T17" fmla="*/ 0 h 5"/>
                    <a:gd name="T18" fmla="*/ 2 w 2"/>
                    <a:gd name="T19" fmla="*/ 0 h 5"/>
                    <a:gd name="T20" fmla="*/ 2 w 2"/>
                    <a:gd name="T21" fmla="*/ 0 h 5"/>
                    <a:gd name="T22" fmla="*/ 2 w 2"/>
                    <a:gd name="T23" fmla="*/ 0 h 5"/>
                    <a:gd name="T24" fmla="*/ 2 w 2"/>
                    <a:gd name="T25" fmla="*/ 0 h 5"/>
                    <a:gd name="T26" fmla="*/ 2 w 2"/>
                    <a:gd name="T27" fmla="*/ 0 h 5"/>
                    <a:gd name="T28" fmla="*/ 2 w 2"/>
                    <a:gd name="T29" fmla="*/ 0 h 5"/>
                    <a:gd name="T30" fmla="*/ 2 w 2"/>
                    <a:gd name="T31" fmla="*/ 0 h 5"/>
                    <a:gd name="T32" fmla="*/ 2 w 2"/>
                    <a:gd name="T33" fmla="*/ 0 h 5"/>
                    <a:gd name="T34" fmla="*/ 2 w 2"/>
                    <a:gd name="T35" fmla="*/ 0 h 5"/>
                    <a:gd name="T36" fmla="*/ 2 w 2"/>
                    <a:gd name="T37" fmla="*/ 0 h 5"/>
                    <a:gd name="T38" fmla="*/ 2 w 2"/>
                    <a:gd name="T39" fmla="*/ 0 h 5"/>
                    <a:gd name="T40" fmla="*/ 1 w 2"/>
                    <a:gd name="T41" fmla="*/ 0 h 5"/>
                    <a:gd name="T42" fmla="*/ 1 w 2"/>
                    <a:gd name="T43" fmla="*/ 0 h 5"/>
                    <a:gd name="T44" fmla="*/ 0 w 2"/>
                    <a:gd name="T45" fmla="*/ 0 h 5"/>
                    <a:gd name="T46" fmla="*/ 0 w 2"/>
                    <a:gd name="T47" fmla="*/ 0 h 5"/>
                    <a:gd name="T48" fmla="*/ 0 w 2"/>
                    <a:gd name="T49" fmla="*/ 1 h 5"/>
                    <a:gd name="T50" fmla="*/ 0 w 2"/>
                    <a:gd name="T51" fmla="*/ 3 h 5"/>
                    <a:gd name="T52" fmla="*/ 0 w 2"/>
                    <a:gd name="T53" fmla="*/ 5 h 5"/>
                    <a:gd name="T54" fmla="*/ 0 w 2"/>
                    <a:gd name="T55" fmla="*/ 5 h 5"/>
                    <a:gd name="T56" fmla="*/ 0 w 2"/>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5">
                      <a:moveTo>
                        <a:pt x="0" y="5"/>
                      </a:moveTo>
                      <a:lnTo>
                        <a:pt x="0" y="5"/>
                      </a:lnTo>
                      <a:lnTo>
                        <a:pt x="0" y="4"/>
                      </a:lnTo>
                      <a:lnTo>
                        <a:pt x="0" y="2"/>
                      </a:lnTo>
                      <a:lnTo>
                        <a:pt x="0" y="2"/>
                      </a:lnTo>
                      <a:lnTo>
                        <a:pt x="0" y="1"/>
                      </a:lnTo>
                      <a:lnTo>
                        <a:pt x="0" y="1"/>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0" y="0"/>
                      </a:lnTo>
                      <a:lnTo>
                        <a:pt x="0" y="0"/>
                      </a:lnTo>
                      <a:lnTo>
                        <a:pt x="0" y="1"/>
                      </a:lnTo>
                      <a:lnTo>
                        <a:pt x="0" y="3"/>
                      </a:lnTo>
                      <a:lnTo>
                        <a:pt x="0" y="5"/>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64" name="Freeform 1400">
                  <a:extLst>
                    <a:ext uri="{FF2B5EF4-FFF2-40B4-BE49-F238E27FC236}">
                      <a16:creationId xmlns:a16="http://schemas.microsoft.com/office/drawing/2014/main" id="{7A6A8C49-F504-4FC4-84F6-E69EB01BBEB8}"/>
                    </a:ext>
                  </a:extLst>
                </p:cNvPr>
                <p:cNvSpPr>
                  <a:spLocks/>
                </p:cNvSpPr>
                <p:nvPr/>
              </p:nvSpPr>
              <p:spPr bwMode="auto">
                <a:xfrm>
                  <a:off x="3199" y="1464"/>
                  <a:ext cx="2" cy="5"/>
                </a:xfrm>
                <a:custGeom>
                  <a:avLst/>
                  <a:gdLst>
                    <a:gd name="T0" fmla="*/ 0 w 2"/>
                    <a:gd name="T1" fmla="*/ 5 h 5"/>
                    <a:gd name="T2" fmla="*/ 0 w 2"/>
                    <a:gd name="T3" fmla="*/ 5 h 5"/>
                    <a:gd name="T4" fmla="*/ 0 w 2"/>
                    <a:gd name="T5" fmla="*/ 4 h 5"/>
                    <a:gd name="T6" fmla="*/ 0 w 2"/>
                    <a:gd name="T7" fmla="*/ 2 h 5"/>
                    <a:gd name="T8" fmla="*/ 0 w 2"/>
                    <a:gd name="T9" fmla="*/ 2 h 5"/>
                    <a:gd name="T10" fmla="*/ 0 w 2"/>
                    <a:gd name="T11" fmla="*/ 1 h 5"/>
                    <a:gd name="T12" fmla="*/ 0 w 2"/>
                    <a:gd name="T13" fmla="*/ 1 h 5"/>
                    <a:gd name="T14" fmla="*/ 0 w 2"/>
                    <a:gd name="T15" fmla="*/ 0 h 5"/>
                    <a:gd name="T16" fmla="*/ 0 w 2"/>
                    <a:gd name="T17" fmla="*/ 0 h 5"/>
                    <a:gd name="T18" fmla="*/ 2 w 2"/>
                    <a:gd name="T19" fmla="*/ 0 h 5"/>
                    <a:gd name="T20" fmla="*/ 2 w 2"/>
                    <a:gd name="T21" fmla="*/ 0 h 5"/>
                    <a:gd name="T22" fmla="*/ 2 w 2"/>
                    <a:gd name="T23" fmla="*/ 0 h 5"/>
                    <a:gd name="T24" fmla="*/ 2 w 2"/>
                    <a:gd name="T25" fmla="*/ 0 h 5"/>
                    <a:gd name="T26" fmla="*/ 2 w 2"/>
                    <a:gd name="T27" fmla="*/ 0 h 5"/>
                    <a:gd name="T28" fmla="*/ 2 w 2"/>
                    <a:gd name="T29" fmla="*/ 0 h 5"/>
                    <a:gd name="T30" fmla="*/ 2 w 2"/>
                    <a:gd name="T31" fmla="*/ 0 h 5"/>
                    <a:gd name="T32" fmla="*/ 2 w 2"/>
                    <a:gd name="T33" fmla="*/ 0 h 5"/>
                    <a:gd name="T34" fmla="*/ 2 w 2"/>
                    <a:gd name="T35" fmla="*/ 0 h 5"/>
                    <a:gd name="T36" fmla="*/ 2 w 2"/>
                    <a:gd name="T37" fmla="*/ 0 h 5"/>
                    <a:gd name="T38" fmla="*/ 2 w 2"/>
                    <a:gd name="T39" fmla="*/ 0 h 5"/>
                    <a:gd name="T40" fmla="*/ 1 w 2"/>
                    <a:gd name="T41" fmla="*/ 0 h 5"/>
                    <a:gd name="T42" fmla="*/ 1 w 2"/>
                    <a:gd name="T43" fmla="*/ 0 h 5"/>
                    <a:gd name="T44" fmla="*/ 0 w 2"/>
                    <a:gd name="T45" fmla="*/ 0 h 5"/>
                    <a:gd name="T46" fmla="*/ 0 w 2"/>
                    <a:gd name="T47" fmla="*/ 0 h 5"/>
                    <a:gd name="T48" fmla="*/ 0 w 2"/>
                    <a:gd name="T49" fmla="*/ 1 h 5"/>
                    <a:gd name="T50" fmla="*/ 0 w 2"/>
                    <a:gd name="T51" fmla="*/ 3 h 5"/>
                    <a:gd name="T52" fmla="*/ 0 w 2"/>
                    <a:gd name="T53" fmla="*/ 5 h 5"/>
                    <a:gd name="T54" fmla="*/ 0 w 2"/>
                    <a:gd name="T55" fmla="*/ 5 h 5"/>
                    <a:gd name="T56" fmla="*/ 0 w 2"/>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5">
                      <a:moveTo>
                        <a:pt x="0" y="5"/>
                      </a:moveTo>
                      <a:lnTo>
                        <a:pt x="0" y="5"/>
                      </a:lnTo>
                      <a:lnTo>
                        <a:pt x="0" y="4"/>
                      </a:lnTo>
                      <a:lnTo>
                        <a:pt x="0" y="2"/>
                      </a:lnTo>
                      <a:lnTo>
                        <a:pt x="0" y="2"/>
                      </a:lnTo>
                      <a:lnTo>
                        <a:pt x="0" y="1"/>
                      </a:lnTo>
                      <a:lnTo>
                        <a:pt x="0" y="1"/>
                      </a:lnTo>
                      <a:lnTo>
                        <a:pt x="0" y="0"/>
                      </a:lnTo>
                      <a:lnTo>
                        <a:pt x="0" y="0"/>
                      </a:lnTo>
                      <a:lnTo>
                        <a:pt x="2"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0" y="0"/>
                      </a:lnTo>
                      <a:lnTo>
                        <a:pt x="0" y="0"/>
                      </a:lnTo>
                      <a:lnTo>
                        <a:pt x="0" y="1"/>
                      </a:lnTo>
                      <a:lnTo>
                        <a:pt x="0" y="3"/>
                      </a:lnTo>
                      <a:lnTo>
                        <a:pt x="0" y="5"/>
                      </a:lnTo>
                      <a:lnTo>
                        <a:pt x="0" y="5"/>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65" name="Freeform 1401">
                  <a:extLst>
                    <a:ext uri="{FF2B5EF4-FFF2-40B4-BE49-F238E27FC236}">
                      <a16:creationId xmlns:a16="http://schemas.microsoft.com/office/drawing/2014/main" id="{8E182F8B-6788-40B1-B750-F5B7A34E9859}"/>
                    </a:ext>
                  </a:extLst>
                </p:cNvPr>
                <p:cNvSpPr>
                  <a:spLocks/>
                </p:cNvSpPr>
                <p:nvPr/>
              </p:nvSpPr>
              <p:spPr bwMode="auto">
                <a:xfrm>
                  <a:off x="3196" y="1466"/>
                  <a:ext cx="2" cy="5"/>
                </a:xfrm>
                <a:custGeom>
                  <a:avLst/>
                  <a:gdLst>
                    <a:gd name="T0" fmla="*/ 2 w 2"/>
                    <a:gd name="T1" fmla="*/ 5 h 5"/>
                    <a:gd name="T2" fmla="*/ 2 w 2"/>
                    <a:gd name="T3" fmla="*/ 5 h 5"/>
                    <a:gd name="T4" fmla="*/ 2 w 2"/>
                    <a:gd name="T5" fmla="*/ 3 h 5"/>
                    <a:gd name="T6" fmla="*/ 2 w 2"/>
                    <a:gd name="T7" fmla="*/ 2 h 5"/>
                    <a:gd name="T8" fmla="*/ 2 w 2"/>
                    <a:gd name="T9" fmla="*/ 1 h 5"/>
                    <a:gd name="T10" fmla="*/ 1 w 2"/>
                    <a:gd name="T11" fmla="*/ 1 h 5"/>
                    <a:gd name="T12" fmla="*/ 1 w 2"/>
                    <a:gd name="T13" fmla="*/ 1 h 5"/>
                    <a:gd name="T14" fmla="*/ 0 w 2"/>
                    <a:gd name="T15" fmla="*/ 0 h 5"/>
                    <a:gd name="T16" fmla="*/ 0 w 2"/>
                    <a:gd name="T17" fmla="*/ 0 h 5"/>
                    <a:gd name="T18" fmla="*/ 0 w 2"/>
                    <a:gd name="T19" fmla="*/ 0 h 5"/>
                    <a:gd name="T20" fmla="*/ 0 w 2"/>
                    <a:gd name="T21" fmla="*/ 0 h 5"/>
                    <a:gd name="T22" fmla="*/ 0 w 2"/>
                    <a:gd name="T23" fmla="*/ 0 h 5"/>
                    <a:gd name="T24" fmla="*/ 0 w 2"/>
                    <a:gd name="T25" fmla="*/ 0 h 5"/>
                    <a:gd name="T26" fmla="*/ 0 w 2"/>
                    <a:gd name="T27" fmla="*/ 1 h 5"/>
                    <a:gd name="T28" fmla="*/ 0 w 2"/>
                    <a:gd name="T29" fmla="*/ 1 h 5"/>
                    <a:gd name="T30" fmla="*/ 0 w 2"/>
                    <a:gd name="T31" fmla="*/ 1 h 5"/>
                    <a:gd name="T32" fmla="*/ 0 w 2"/>
                    <a:gd name="T33" fmla="*/ 1 h 5"/>
                    <a:gd name="T34" fmla="*/ 0 w 2"/>
                    <a:gd name="T35" fmla="*/ 1 h 5"/>
                    <a:gd name="T36" fmla="*/ 0 w 2"/>
                    <a:gd name="T37" fmla="*/ 0 h 5"/>
                    <a:gd name="T38" fmla="*/ 0 w 2"/>
                    <a:gd name="T39" fmla="*/ 0 h 5"/>
                    <a:gd name="T40" fmla="*/ 1 w 2"/>
                    <a:gd name="T41" fmla="*/ 1 h 5"/>
                    <a:gd name="T42" fmla="*/ 1 w 2"/>
                    <a:gd name="T43" fmla="*/ 1 h 5"/>
                    <a:gd name="T44" fmla="*/ 1 w 2"/>
                    <a:gd name="T45" fmla="*/ 2 h 5"/>
                    <a:gd name="T46" fmla="*/ 2 w 2"/>
                    <a:gd name="T47" fmla="*/ 2 h 5"/>
                    <a:gd name="T48" fmla="*/ 2 w 2"/>
                    <a:gd name="T49" fmla="*/ 2 h 5"/>
                    <a:gd name="T50" fmla="*/ 2 w 2"/>
                    <a:gd name="T51" fmla="*/ 3 h 5"/>
                    <a:gd name="T52" fmla="*/ 2 w 2"/>
                    <a:gd name="T53" fmla="*/ 5 h 5"/>
                    <a:gd name="T54" fmla="*/ 2 w 2"/>
                    <a:gd name="T55" fmla="*/ 5 h 5"/>
                    <a:gd name="T56" fmla="*/ 2 w 2"/>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5">
                      <a:moveTo>
                        <a:pt x="2" y="5"/>
                      </a:moveTo>
                      <a:lnTo>
                        <a:pt x="2" y="5"/>
                      </a:lnTo>
                      <a:lnTo>
                        <a:pt x="2" y="3"/>
                      </a:lnTo>
                      <a:lnTo>
                        <a:pt x="2" y="2"/>
                      </a:lnTo>
                      <a:lnTo>
                        <a:pt x="2" y="1"/>
                      </a:lnTo>
                      <a:lnTo>
                        <a:pt x="1" y="1"/>
                      </a:lnTo>
                      <a:lnTo>
                        <a:pt x="1" y="1"/>
                      </a:lnTo>
                      <a:lnTo>
                        <a:pt x="0" y="0"/>
                      </a:lnTo>
                      <a:lnTo>
                        <a:pt x="0" y="0"/>
                      </a:lnTo>
                      <a:lnTo>
                        <a:pt x="0" y="0"/>
                      </a:lnTo>
                      <a:lnTo>
                        <a:pt x="0" y="0"/>
                      </a:lnTo>
                      <a:lnTo>
                        <a:pt x="0" y="0"/>
                      </a:lnTo>
                      <a:lnTo>
                        <a:pt x="0" y="0"/>
                      </a:lnTo>
                      <a:lnTo>
                        <a:pt x="0" y="1"/>
                      </a:lnTo>
                      <a:lnTo>
                        <a:pt x="0" y="1"/>
                      </a:lnTo>
                      <a:lnTo>
                        <a:pt x="0" y="1"/>
                      </a:lnTo>
                      <a:lnTo>
                        <a:pt x="0" y="1"/>
                      </a:lnTo>
                      <a:lnTo>
                        <a:pt x="0" y="1"/>
                      </a:lnTo>
                      <a:lnTo>
                        <a:pt x="0" y="0"/>
                      </a:lnTo>
                      <a:lnTo>
                        <a:pt x="0" y="0"/>
                      </a:lnTo>
                      <a:lnTo>
                        <a:pt x="1" y="1"/>
                      </a:lnTo>
                      <a:lnTo>
                        <a:pt x="1" y="1"/>
                      </a:lnTo>
                      <a:lnTo>
                        <a:pt x="1" y="2"/>
                      </a:lnTo>
                      <a:lnTo>
                        <a:pt x="2" y="2"/>
                      </a:lnTo>
                      <a:lnTo>
                        <a:pt x="2" y="2"/>
                      </a:lnTo>
                      <a:lnTo>
                        <a:pt x="2" y="3"/>
                      </a:lnTo>
                      <a:lnTo>
                        <a:pt x="2" y="5"/>
                      </a:lnTo>
                      <a:lnTo>
                        <a:pt x="2" y="5"/>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66" name="Freeform 1402">
                  <a:extLst>
                    <a:ext uri="{FF2B5EF4-FFF2-40B4-BE49-F238E27FC236}">
                      <a16:creationId xmlns:a16="http://schemas.microsoft.com/office/drawing/2014/main" id="{7FCA7FB3-8AA8-43C9-88B0-E1F05E5D2A2A}"/>
                    </a:ext>
                  </a:extLst>
                </p:cNvPr>
                <p:cNvSpPr>
                  <a:spLocks/>
                </p:cNvSpPr>
                <p:nvPr/>
              </p:nvSpPr>
              <p:spPr bwMode="auto">
                <a:xfrm>
                  <a:off x="3196" y="1466"/>
                  <a:ext cx="2" cy="5"/>
                </a:xfrm>
                <a:custGeom>
                  <a:avLst/>
                  <a:gdLst>
                    <a:gd name="T0" fmla="*/ 2 w 2"/>
                    <a:gd name="T1" fmla="*/ 5 h 5"/>
                    <a:gd name="T2" fmla="*/ 2 w 2"/>
                    <a:gd name="T3" fmla="*/ 5 h 5"/>
                    <a:gd name="T4" fmla="*/ 2 w 2"/>
                    <a:gd name="T5" fmla="*/ 3 h 5"/>
                    <a:gd name="T6" fmla="*/ 2 w 2"/>
                    <a:gd name="T7" fmla="*/ 2 h 5"/>
                    <a:gd name="T8" fmla="*/ 2 w 2"/>
                    <a:gd name="T9" fmla="*/ 1 h 5"/>
                    <a:gd name="T10" fmla="*/ 1 w 2"/>
                    <a:gd name="T11" fmla="*/ 1 h 5"/>
                    <a:gd name="T12" fmla="*/ 1 w 2"/>
                    <a:gd name="T13" fmla="*/ 1 h 5"/>
                    <a:gd name="T14" fmla="*/ 0 w 2"/>
                    <a:gd name="T15" fmla="*/ 0 h 5"/>
                    <a:gd name="T16" fmla="*/ 0 w 2"/>
                    <a:gd name="T17" fmla="*/ 0 h 5"/>
                    <a:gd name="T18" fmla="*/ 0 w 2"/>
                    <a:gd name="T19" fmla="*/ 0 h 5"/>
                    <a:gd name="T20" fmla="*/ 0 w 2"/>
                    <a:gd name="T21" fmla="*/ 0 h 5"/>
                    <a:gd name="T22" fmla="*/ 0 w 2"/>
                    <a:gd name="T23" fmla="*/ 0 h 5"/>
                    <a:gd name="T24" fmla="*/ 0 w 2"/>
                    <a:gd name="T25" fmla="*/ 0 h 5"/>
                    <a:gd name="T26" fmla="*/ 0 w 2"/>
                    <a:gd name="T27" fmla="*/ 1 h 5"/>
                    <a:gd name="T28" fmla="*/ 0 w 2"/>
                    <a:gd name="T29" fmla="*/ 1 h 5"/>
                    <a:gd name="T30" fmla="*/ 0 w 2"/>
                    <a:gd name="T31" fmla="*/ 1 h 5"/>
                    <a:gd name="T32" fmla="*/ 0 w 2"/>
                    <a:gd name="T33" fmla="*/ 1 h 5"/>
                    <a:gd name="T34" fmla="*/ 0 w 2"/>
                    <a:gd name="T35" fmla="*/ 1 h 5"/>
                    <a:gd name="T36" fmla="*/ 0 w 2"/>
                    <a:gd name="T37" fmla="*/ 0 h 5"/>
                    <a:gd name="T38" fmla="*/ 0 w 2"/>
                    <a:gd name="T39" fmla="*/ 0 h 5"/>
                    <a:gd name="T40" fmla="*/ 1 w 2"/>
                    <a:gd name="T41" fmla="*/ 1 h 5"/>
                    <a:gd name="T42" fmla="*/ 1 w 2"/>
                    <a:gd name="T43" fmla="*/ 1 h 5"/>
                    <a:gd name="T44" fmla="*/ 1 w 2"/>
                    <a:gd name="T45" fmla="*/ 2 h 5"/>
                    <a:gd name="T46" fmla="*/ 2 w 2"/>
                    <a:gd name="T47" fmla="*/ 2 h 5"/>
                    <a:gd name="T48" fmla="*/ 2 w 2"/>
                    <a:gd name="T49" fmla="*/ 2 h 5"/>
                    <a:gd name="T50" fmla="*/ 2 w 2"/>
                    <a:gd name="T51" fmla="*/ 3 h 5"/>
                    <a:gd name="T52" fmla="*/ 2 w 2"/>
                    <a:gd name="T53" fmla="*/ 5 h 5"/>
                    <a:gd name="T54" fmla="*/ 2 w 2"/>
                    <a:gd name="T55" fmla="*/ 5 h 5"/>
                    <a:gd name="T56" fmla="*/ 2 w 2"/>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5">
                      <a:moveTo>
                        <a:pt x="2" y="5"/>
                      </a:moveTo>
                      <a:lnTo>
                        <a:pt x="2" y="5"/>
                      </a:lnTo>
                      <a:lnTo>
                        <a:pt x="2" y="3"/>
                      </a:lnTo>
                      <a:lnTo>
                        <a:pt x="2" y="2"/>
                      </a:lnTo>
                      <a:lnTo>
                        <a:pt x="2" y="1"/>
                      </a:lnTo>
                      <a:lnTo>
                        <a:pt x="1" y="1"/>
                      </a:lnTo>
                      <a:lnTo>
                        <a:pt x="1" y="1"/>
                      </a:lnTo>
                      <a:lnTo>
                        <a:pt x="0" y="0"/>
                      </a:lnTo>
                      <a:lnTo>
                        <a:pt x="0" y="0"/>
                      </a:lnTo>
                      <a:lnTo>
                        <a:pt x="0" y="0"/>
                      </a:lnTo>
                      <a:lnTo>
                        <a:pt x="0" y="0"/>
                      </a:lnTo>
                      <a:lnTo>
                        <a:pt x="0" y="0"/>
                      </a:lnTo>
                      <a:lnTo>
                        <a:pt x="0" y="0"/>
                      </a:lnTo>
                      <a:lnTo>
                        <a:pt x="0" y="1"/>
                      </a:lnTo>
                      <a:lnTo>
                        <a:pt x="0" y="1"/>
                      </a:lnTo>
                      <a:lnTo>
                        <a:pt x="0" y="1"/>
                      </a:lnTo>
                      <a:lnTo>
                        <a:pt x="0" y="1"/>
                      </a:lnTo>
                      <a:lnTo>
                        <a:pt x="0" y="1"/>
                      </a:lnTo>
                      <a:lnTo>
                        <a:pt x="0" y="0"/>
                      </a:lnTo>
                      <a:lnTo>
                        <a:pt x="0" y="0"/>
                      </a:lnTo>
                      <a:lnTo>
                        <a:pt x="1" y="1"/>
                      </a:lnTo>
                      <a:lnTo>
                        <a:pt x="1" y="1"/>
                      </a:lnTo>
                      <a:lnTo>
                        <a:pt x="1" y="2"/>
                      </a:lnTo>
                      <a:lnTo>
                        <a:pt x="2" y="2"/>
                      </a:lnTo>
                      <a:lnTo>
                        <a:pt x="2" y="2"/>
                      </a:lnTo>
                      <a:lnTo>
                        <a:pt x="2" y="3"/>
                      </a:lnTo>
                      <a:lnTo>
                        <a:pt x="2" y="5"/>
                      </a:lnTo>
                      <a:lnTo>
                        <a:pt x="2" y="5"/>
                      </a:lnTo>
                      <a:lnTo>
                        <a:pt x="2"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67" name="Freeform 1403">
                  <a:extLst>
                    <a:ext uri="{FF2B5EF4-FFF2-40B4-BE49-F238E27FC236}">
                      <a16:creationId xmlns:a16="http://schemas.microsoft.com/office/drawing/2014/main" id="{B2363712-E7EB-4D96-A55C-4A27D86AE63A}"/>
                    </a:ext>
                  </a:extLst>
                </p:cNvPr>
                <p:cNvSpPr>
                  <a:spLocks/>
                </p:cNvSpPr>
                <p:nvPr/>
              </p:nvSpPr>
              <p:spPr bwMode="auto">
                <a:xfrm>
                  <a:off x="3201" y="1467"/>
                  <a:ext cx="5" cy="4"/>
                </a:xfrm>
                <a:custGeom>
                  <a:avLst/>
                  <a:gdLst>
                    <a:gd name="T0" fmla="*/ 0 w 5"/>
                    <a:gd name="T1" fmla="*/ 4 h 4"/>
                    <a:gd name="T2" fmla="*/ 0 w 5"/>
                    <a:gd name="T3" fmla="*/ 4 h 4"/>
                    <a:gd name="T4" fmla="*/ 0 w 5"/>
                    <a:gd name="T5" fmla="*/ 4 h 4"/>
                    <a:gd name="T6" fmla="*/ 1 w 5"/>
                    <a:gd name="T7" fmla="*/ 4 h 4"/>
                    <a:gd name="T8" fmla="*/ 1 w 5"/>
                    <a:gd name="T9" fmla="*/ 4 h 4"/>
                    <a:gd name="T10" fmla="*/ 1 w 5"/>
                    <a:gd name="T11" fmla="*/ 2 h 4"/>
                    <a:gd name="T12" fmla="*/ 1 w 5"/>
                    <a:gd name="T13" fmla="*/ 2 h 4"/>
                    <a:gd name="T14" fmla="*/ 2 w 5"/>
                    <a:gd name="T15" fmla="*/ 2 h 4"/>
                    <a:gd name="T16" fmla="*/ 3 w 5"/>
                    <a:gd name="T17" fmla="*/ 1 h 4"/>
                    <a:gd name="T18" fmla="*/ 3 w 5"/>
                    <a:gd name="T19" fmla="*/ 1 h 4"/>
                    <a:gd name="T20" fmla="*/ 3 w 5"/>
                    <a:gd name="T21" fmla="*/ 1 h 4"/>
                    <a:gd name="T22" fmla="*/ 4 w 5"/>
                    <a:gd name="T23" fmla="*/ 1 h 4"/>
                    <a:gd name="T24" fmla="*/ 5 w 5"/>
                    <a:gd name="T25" fmla="*/ 1 h 4"/>
                    <a:gd name="T26" fmla="*/ 5 w 5"/>
                    <a:gd name="T27" fmla="*/ 1 h 4"/>
                    <a:gd name="T28" fmla="*/ 5 w 5"/>
                    <a:gd name="T29" fmla="*/ 1 h 4"/>
                    <a:gd name="T30" fmla="*/ 5 w 5"/>
                    <a:gd name="T31" fmla="*/ 1 h 4"/>
                    <a:gd name="T32" fmla="*/ 5 w 5"/>
                    <a:gd name="T33" fmla="*/ 1 h 4"/>
                    <a:gd name="T34" fmla="*/ 5 w 5"/>
                    <a:gd name="T35" fmla="*/ 1 h 4"/>
                    <a:gd name="T36" fmla="*/ 5 w 5"/>
                    <a:gd name="T37" fmla="*/ 1 h 4"/>
                    <a:gd name="T38" fmla="*/ 5 w 5"/>
                    <a:gd name="T39" fmla="*/ 1 h 4"/>
                    <a:gd name="T40" fmla="*/ 5 w 5"/>
                    <a:gd name="T41" fmla="*/ 1 h 4"/>
                    <a:gd name="T42" fmla="*/ 4 w 5"/>
                    <a:gd name="T43" fmla="*/ 0 h 4"/>
                    <a:gd name="T44" fmla="*/ 3 w 5"/>
                    <a:gd name="T45" fmla="*/ 0 h 4"/>
                    <a:gd name="T46" fmla="*/ 3 w 5"/>
                    <a:gd name="T47" fmla="*/ 0 h 4"/>
                    <a:gd name="T48" fmla="*/ 3 w 5"/>
                    <a:gd name="T49" fmla="*/ 1 h 4"/>
                    <a:gd name="T50" fmla="*/ 2 w 5"/>
                    <a:gd name="T51" fmla="*/ 1 h 4"/>
                    <a:gd name="T52" fmla="*/ 1 w 5"/>
                    <a:gd name="T53" fmla="*/ 2 h 4"/>
                    <a:gd name="T54" fmla="*/ 1 w 5"/>
                    <a:gd name="T55" fmla="*/ 2 h 4"/>
                    <a:gd name="T56" fmla="*/ 1 w 5"/>
                    <a:gd name="T57" fmla="*/ 3 h 4"/>
                    <a:gd name="T58" fmla="*/ 1 w 5"/>
                    <a:gd name="T59" fmla="*/ 3 h 4"/>
                    <a:gd name="T60" fmla="*/ 0 w 5"/>
                    <a:gd name="T61" fmla="*/ 4 h 4"/>
                    <a:gd name="T62" fmla="*/ 0 w 5"/>
                    <a:gd name="T63" fmla="*/ 4 h 4"/>
                    <a:gd name="T64" fmla="*/ 0 w 5"/>
                    <a:gd name="T65" fmla="*/ 4 h 4"/>
                    <a:gd name="T66" fmla="*/ 0 w 5"/>
                    <a:gd name="T6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4">
                      <a:moveTo>
                        <a:pt x="0" y="4"/>
                      </a:moveTo>
                      <a:lnTo>
                        <a:pt x="0" y="4"/>
                      </a:lnTo>
                      <a:lnTo>
                        <a:pt x="0" y="4"/>
                      </a:lnTo>
                      <a:lnTo>
                        <a:pt x="1" y="4"/>
                      </a:lnTo>
                      <a:lnTo>
                        <a:pt x="1" y="4"/>
                      </a:lnTo>
                      <a:lnTo>
                        <a:pt x="1" y="2"/>
                      </a:lnTo>
                      <a:lnTo>
                        <a:pt x="1" y="2"/>
                      </a:lnTo>
                      <a:lnTo>
                        <a:pt x="2" y="2"/>
                      </a:lnTo>
                      <a:lnTo>
                        <a:pt x="3" y="1"/>
                      </a:lnTo>
                      <a:lnTo>
                        <a:pt x="3" y="1"/>
                      </a:lnTo>
                      <a:lnTo>
                        <a:pt x="3" y="1"/>
                      </a:lnTo>
                      <a:lnTo>
                        <a:pt x="4" y="1"/>
                      </a:lnTo>
                      <a:lnTo>
                        <a:pt x="5" y="1"/>
                      </a:lnTo>
                      <a:lnTo>
                        <a:pt x="5" y="1"/>
                      </a:lnTo>
                      <a:lnTo>
                        <a:pt x="5" y="1"/>
                      </a:lnTo>
                      <a:lnTo>
                        <a:pt x="5" y="1"/>
                      </a:lnTo>
                      <a:lnTo>
                        <a:pt x="5" y="1"/>
                      </a:lnTo>
                      <a:lnTo>
                        <a:pt x="5" y="1"/>
                      </a:lnTo>
                      <a:lnTo>
                        <a:pt x="5" y="1"/>
                      </a:lnTo>
                      <a:lnTo>
                        <a:pt x="5" y="1"/>
                      </a:lnTo>
                      <a:lnTo>
                        <a:pt x="5" y="1"/>
                      </a:lnTo>
                      <a:lnTo>
                        <a:pt x="4" y="0"/>
                      </a:lnTo>
                      <a:lnTo>
                        <a:pt x="3" y="0"/>
                      </a:lnTo>
                      <a:lnTo>
                        <a:pt x="3" y="0"/>
                      </a:lnTo>
                      <a:lnTo>
                        <a:pt x="3" y="1"/>
                      </a:lnTo>
                      <a:lnTo>
                        <a:pt x="2" y="1"/>
                      </a:lnTo>
                      <a:lnTo>
                        <a:pt x="1" y="2"/>
                      </a:lnTo>
                      <a:lnTo>
                        <a:pt x="1" y="2"/>
                      </a:lnTo>
                      <a:lnTo>
                        <a:pt x="1" y="3"/>
                      </a:lnTo>
                      <a:lnTo>
                        <a:pt x="1" y="3"/>
                      </a:lnTo>
                      <a:lnTo>
                        <a:pt x="0" y="4"/>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68" name="Freeform 1404">
                  <a:extLst>
                    <a:ext uri="{FF2B5EF4-FFF2-40B4-BE49-F238E27FC236}">
                      <a16:creationId xmlns:a16="http://schemas.microsoft.com/office/drawing/2014/main" id="{55D5557A-6974-45C3-9694-E5AFF062E105}"/>
                    </a:ext>
                  </a:extLst>
                </p:cNvPr>
                <p:cNvSpPr>
                  <a:spLocks/>
                </p:cNvSpPr>
                <p:nvPr/>
              </p:nvSpPr>
              <p:spPr bwMode="auto">
                <a:xfrm>
                  <a:off x="3201" y="1467"/>
                  <a:ext cx="5" cy="4"/>
                </a:xfrm>
                <a:custGeom>
                  <a:avLst/>
                  <a:gdLst>
                    <a:gd name="T0" fmla="*/ 0 w 5"/>
                    <a:gd name="T1" fmla="*/ 4 h 4"/>
                    <a:gd name="T2" fmla="*/ 0 w 5"/>
                    <a:gd name="T3" fmla="*/ 4 h 4"/>
                    <a:gd name="T4" fmla="*/ 0 w 5"/>
                    <a:gd name="T5" fmla="*/ 4 h 4"/>
                    <a:gd name="T6" fmla="*/ 1 w 5"/>
                    <a:gd name="T7" fmla="*/ 4 h 4"/>
                    <a:gd name="T8" fmla="*/ 1 w 5"/>
                    <a:gd name="T9" fmla="*/ 4 h 4"/>
                    <a:gd name="T10" fmla="*/ 1 w 5"/>
                    <a:gd name="T11" fmla="*/ 2 h 4"/>
                    <a:gd name="T12" fmla="*/ 1 w 5"/>
                    <a:gd name="T13" fmla="*/ 2 h 4"/>
                    <a:gd name="T14" fmla="*/ 2 w 5"/>
                    <a:gd name="T15" fmla="*/ 2 h 4"/>
                    <a:gd name="T16" fmla="*/ 3 w 5"/>
                    <a:gd name="T17" fmla="*/ 1 h 4"/>
                    <a:gd name="T18" fmla="*/ 3 w 5"/>
                    <a:gd name="T19" fmla="*/ 1 h 4"/>
                    <a:gd name="T20" fmla="*/ 3 w 5"/>
                    <a:gd name="T21" fmla="*/ 1 h 4"/>
                    <a:gd name="T22" fmla="*/ 4 w 5"/>
                    <a:gd name="T23" fmla="*/ 1 h 4"/>
                    <a:gd name="T24" fmla="*/ 5 w 5"/>
                    <a:gd name="T25" fmla="*/ 1 h 4"/>
                    <a:gd name="T26" fmla="*/ 5 w 5"/>
                    <a:gd name="T27" fmla="*/ 1 h 4"/>
                    <a:gd name="T28" fmla="*/ 5 w 5"/>
                    <a:gd name="T29" fmla="*/ 1 h 4"/>
                    <a:gd name="T30" fmla="*/ 5 w 5"/>
                    <a:gd name="T31" fmla="*/ 1 h 4"/>
                    <a:gd name="T32" fmla="*/ 5 w 5"/>
                    <a:gd name="T33" fmla="*/ 1 h 4"/>
                    <a:gd name="T34" fmla="*/ 5 w 5"/>
                    <a:gd name="T35" fmla="*/ 1 h 4"/>
                    <a:gd name="T36" fmla="*/ 5 w 5"/>
                    <a:gd name="T37" fmla="*/ 1 h 4"/>
                    <a:gd name="T38" fmla="*/ 5 w 5"/>
                    <a:gd name="T39" fmla="*/ 1 h 4"/>
                    <a:gd name="T40" fmla="*/ 5 w 5"/>
                    <a:gd name="T41" fmla="*/ 1 h 4"/>
                    <a:gd name="T42" fmla="*/ 4 w 5"/>
                    <a:gd name="T43" fmla="*/ 0 h 4"/>
                    <a:gd name="T44" fmla="*/ 3 w 5"/>
                    <a:gd name="T45" fmla="*/ 0 h 4"/>
                    <a:gd name="T46" fmla="*/ 3 w 5"/>
                    <a:gd name="T47" fmla="*/ 0 h 4"/>
                    <a:gd name="T48" fmla="*/ 3 w 5"/>
                    <a:gd name="T49" fmla="*/ 1 h 4"/>
                    <a:gd name="T50" fmla="*/ 2 w 5"/>
                    <a:gd name="T51" fmla="*/ 1 h 4"/>
                    <a:gd name="T52" fmla="*/ 1 w 5"/>
                    <a:gd name="T53" fmla="*/ 2 h 4"/>
                    <a:gd name="T54" fmla="*/ 1 w 5"/>
                    <a:gd name="T55" fmla="*/ 2 h 4"/>
                    <a:gd name="T56" fmla="*/ 1 w 5"/>
                    <a:gd name="T57" fmla="*/ 3 h 4"/>
                    <a:gd name="T58" fmla="*/ 1 w 5"/>
                    <a:gd name="T59" fmla="*/ 3 h 4"/>
                    <a:gd name="T60" fmla="*/ 0 w 5"/>
                    <a:gd name="T61" fmla="*/ 4 h 4"/>
                    <a:gd name="T62" fmla="*/ 0 w 5"/>
                    <a:gd name="T63" fmla="*/ 4 h 4"/>
                    <a:gd name="T64" fmla="*/ 0 w 5"/>
                    <a:gd name="T65" fmla="*/ 4 h 4"/>
                    <a:gd name="T66" fmla="*/ 0 w 5"/>
                    <a:gd name="T6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4">
                      <a:moveTo>
                        <a:pt x="0" y="4"/>
                      </a:moveTo>
                      <a:lnTo>
                        <a:pt x="0" y="4"/>
                      </a:lnTo>
                      <a:lnTo>
                        <a:pt x="0" y="4"/>
                      </a:lnTo>
                      <a:lnTo>
                        <a:pt x="1" y="4"/>
                      </a:lnTo>
                      <a:lnTo>
                        <a:pt x="1" y="4"/>
                      </a:lnTo>
                      <a:lnTo>
                        <a:pt x="1" y="2"/>
                      </a:lnTo>
                      <a:lnTo>
                        <a:pt x="1" y="2"/>
                      </a:lnTo>
                      <a:lnTo>
                        <a:pt x="2" y="2"/>
                      </a:lnTo>
                      <a:lnTo>
                        <a:pt x="3" y="1"/>
                      </a:lnTo>
                      <a:lnTo>
                        <a:pt x="3" y="1"/>
                      </a:lnTo>
                      <a:lnTo>
                        <a:pt x="3" y="1"/>
                      </a:lnTo>
                      <a:lnTo>
                        <a:pt x="4" y="1"/>
                      </a:lnTo>
                      <a:lnTo>
                        <a:pt x="5" y="1"/>
                      </a:lnTo>
                      <a:lnTo>
                        <a:pt x="5" y="1"/>
                      </a:lnTo>
                      <a:lnTo>
                        <a:pt x="5" y="1"/>
                      </a:lnTo>
                      <a:lnTo>
                        <a:pt x="5" y="1"/>
                      </a:lnTo>
                      <a:lnTo>
                        <a:pt x="5" y="1"/>
                      </a:lnTo>
                      <a:lnTo>
                        <a:pt x="5" y="1"/>
                      </a:lnTo>
                      <a:lnTo>
                        <a:pt x="5" y="1"/>
                      </a:lnTo>
                      <a:lnTo>
                        <a:pt x="5" y="1"/>
                      </a:lnTo>
                      <a:lnTo>
                        <a:pt x="5" y="1"/>
                      </a:lnTo>
                      <a:lnTo>
                        <a:pt x="4" y="0"/>
                      </a:lnTo>
                      <a:lnTo>
                        <a:pt x="3" y="0"/>
                      </a:lnTo>
                      <a:lnTo>
                        <a:pt x="3" y="0"/>
                      </a:lnTo>
                      <a:lnTo>
                        <a:pt x="3" y="1"/>
                      </a:lnTo>
                      <a:lnTo>
                        <a:pt x="2" y="1"/>
                      </a:lnTo>
                      <a:lnTo>
                        <a:pt x="1" y="2"/>
                      </a:lnTo>
                      <a:lnTo>
                        <a:pt x="1" y="2"/>
                      </a:lnTo>
                      <a:lnTo>
                        <a:pt x="1" y="3"/>
                      </a:lnTo>
                      <a:lnTo>
                        <a:pt x="1" y="3"/>
                      </a:lnTo>
                      <a:lnTo>
                        <a:pt x="0" y="4"/>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69" name="Freeform 1405">
                  <a:extLst>
                    <a:ext uri="{FF2B5EF4-FFF2-40B4-BE49-F238E27FC236}">
                      <a16:creationId xmlns:a16="http://schemas.microsoft.com/office/drawing/2014/main" id="{2E7AEA86-B4FA-4D19-877C-0713F5961DD4}"/>
                    </a:ext>
                  </a:extLst>
                </p:cNvPr>
                <p:cNvSpPr>
                  <a:spLocks/>
                </p:cNvSpPr>
                <p:nvPr/>
              </p:nvSpPr>
              <p:spPr bwMode="auto">
                <a:xfrm>
                  <a:off x="3202" y="1470"/>
                  <a:ext cx="4" cy="1"/>
                </a:xfrm>
                <a:custGeom>
                  <a:avLst/>
                  <a:gdLst>
                    <a:gd name="T0" fmla="*/ 0 w 4"/>
                    <a:gd name="T1" fmla="*/ 1 h 1"/>
                    <a:gd name="T2" fmla="*/ 0 w 4"/>
                    <a:gd name="T3" fmla="*/ 1 h 1"/>
                    <a:gd name="T4" fmla="*/ 1 w 4"/>
                    <a:gd name="T5" fmla="*/ 1 h 1"/>
                    <a:gd name="T6" fmla="*/ 2 w 4"/>
                    <a:gd name="T7" fmla="*/ 0 h 1"/>
                    <a:gd name="T8" fmla="*/ 2 w 4"/>
                    <a:gd name="T9" fmla="*/ 0 h 1"/>
                    <a:gd name="T10" fmla="*/ 3 w 4"/>
                    <a:gd name="T11" fmla="*/ 0 h 1"/>
                    <a:gd name="T12" fmla="*/ 3 w 4"/>
                    <a:gd name="T13" fmla="*/ 0 h 1"/>
                    <a:gd name="T14" fmla="*/ 4 w 4"/>
                    <a:gd name="T15" fmla="*/ 1 h 1"/>
                    <a:gd name="T16" fmla="*/ 4 w 4"/>
                    <a:gd name="T17" fmla="*/ 1 h 1"/>
                    <a:gd name="T18" fmla="*/ 4 w 4"/>
                    <a:gd name="T19" fmla="*/ 1 h 1"/>
                    <a:gd name="T20" fmla="*/ 4 w 4"/>
                    <a:gd name="T21" fmla="*/ 1 h 1"/>
                    <a:gd name="T22" fmla="*/ 4 w 4"/>
                    <a:gd name="T23" fmla="*/ 0 h 1"/>
                    <a:gd name="T24" fmla="*/ 3 w 4"/>
                    <a:gd name="T25" fmla="*/ 0 h 1"/>
                    <a:gd name="T26" fmla="*/ 3 w 4"/>
                    <a:gd name="T27" fmla="*/ 0 h 1"/>
                    <a:gd name="T28" fmla="*/ 2 w 4"/>
                    <a:gd name="T29" fmla="*/ 0 h 1"/>
                    <a:gd name="T30" fmla="*/ 2 w 4"/>
                    <a:gd name="T31" fmla="*/ 0 h 1"/>
                    <a:gd name="T32" fmla="*/ 2 w 4"/>
                    <a:gd name="T33" fmla="*/ 0 h 1"/>
                    <a:gd name="T34" fmla="*/ 1 w 4"/>
                    <a:gd name="T35" fmla="*/ 0 h 1"/>
                    <a:gd name="T36" fmla="*/ 0 w 4"/>
                    <a:gd name="T37" fmla="*/ 1 h 1"/>
                    <a:gd name="T38" fmla="*/ 0 w 4"/>
                    <a:gd name="T39" fmla="*/ 1 h 1"/>
                    <a:gd name="T40" fmla="*/ 0 w 4"/>
                    <a:gd name="T41" fmla="*/ 1 h 1"/>
                    <a:gd name="T42" fmla="*/ 0 w 4"/>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
                      <a:moveTo>
                        <a:pt x="0" y="1"/>
                      </a:moveTo>
                      <a:lnTo>
                        <a:pt x="0" y="1"/>
                      </a:lnTo>
                      <a:lnTo>
                        <a:pt x="1" y="1"/>
                      </a:lnTo>
                      <a:lnTo>
                        <a:pt x="2" y="0"/>
                      </a:lnTo>
                      <a:lnTo>
                        <a:pt x="2" y="0"/>
                      </a:lnTo>
                      <a:lnTo>
                        <a:pt x="3" y="0"/>
                      </a:lnTo>
                      <a:lnTo>
                        <a:pt x="3" y="0"/>
                      </a:lnTo>
                      <a:lnTo>
                        <a:pt x="4" y="1"/>
                      </a:lnTo>
                      <a:lnTo>
                        <a:pt x="4" y="1"/>
                      </a:lnTo>
                      <a:lnTo>
                        <a:pt x="4" y="1"/>
                      </a:lnTo>
                      <a:lnTo>
                        <a:pt x="4" y="1"/>
                      </a:lnTo>
                      <a:lnTo>
                        <a:pt x="4" y="0"/>
                      </a:lnTo>
                      <a:lnTo>
                        <a:pt x="3" y="0"/>
                      </a:lnTo>
                      <a:lnTo>
                        <a:pt x="3" y="0"/>
                      </a:lnTo>
                      <a:lnTo>
                        <a:pt x="2" y="0"/>
                      </a:lnTo>
                      <a:lnTo>
                        <a:pt x="2" y="0"/>
                      </a:lnTo>
                      <a:lnTo>
                        <a:pt x="2" y="0"/>
                      </a:lnTo>
                      <a:lnTo>
                        <a:pt x="1" y="0"/>
                      </a:lnTo>
                      <a:lnTo>
                        <a:pt x="0" y="1"/>
                      </a:lnTo>
                      <a:lnTo>
                        <a:pt x="0" y="1"/>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70" name="Freeform 1406">
                  <a:extLst>
                    <a:ext uri="{FF2B5EF4-FFF2-40B4-BE49-F238E27FC236}">
                      <a16:creationId xmlns:a16="http://schemas.microsoft.com/office/drawing/2014/main" id="{B0111AC1-9D1A-4EB1-9758-B32A3DA13FEC}"/>
                    </a:ext>
                  </a:extLst>
                </p:cNvPr>
                <p:cNvSpPr>
                  <a:spLocks/>
                </p:cNvSpPr>
                <p:nvPr/>
              </p:nvSpPr>
              <p:spPr bwMode="auto">
                <a:xfrm>
                  <a:off x="3202" y="1470"/>
                  <a:ext cx="4" cy="1"/>
                </a:xfrm>
                <a:custGeom>
                  <a:avLst/>
                  <a:gdLst>
                    <a:gd name="T0" fmla="*/ 0 w 4"/>
                    <a:gd name="T1" fmla="*/ 1 h 1"/>
                    <a:gd name="T2" fmla="*/ 0 w 4"/>
                    <a:gd name="T3" fmla="*/ 1 h 1"/>
                    <a:gd name="T4" fmla="*/ 1 w 4"/>
                    <a:gd name="T5" fmla="*/ 1 h 1"/>
                    <a:gd name="T6" fmla="*/ 2 w 4"/>
                    <a:gd name="T7" fmla="*/ 0 h 1"/>
                    <a:gd name="T8" fmla="*/ 2 w 4"/>
                    <a:gd name="T9" fmla="*/ 0 h 1"/>
                    <a:gd name="T10" fmla="*/ 3 w 4"/>
                    <a:gd name="T11" fmla="*/ 0 h 1"/>
                    <a:gd name="T12" fmla="*/ 3 w 4"/>
                    <a:gd name="T13" fmla="*/ 0 h 1"/>
                    <a:gd name="T14" fmla="*/ 4 w 4"/>
                    <a:gd name="T15" fmla="*/ 1 h 1"/>
                    <a:gd name="T16" fmla="*/ 4 w 4"/>
                    <a:gd name="T17" fmla="*/ 1 h 1"/>
                    <a:gd name="T18" fmla="*/ 4 w 4"/>
                    <a:gd name="T19" fmla="*/ 1 h 1"/>
                    <a:gd name="T20" fmla="*/ 4 w 4"/>
                    <a:gd name="T21" fmla="*/ 1 h 1"/>
                    <a:gd name="T22" fmla="*/ 4 w 4"/>
                    <a:gd name="T23" fmla="*/ 0 h 1"/>
                    <a:gd name="T24" fmla="*/ 3 w 4"/>
                    <a:gd name="T25" fmla="*/ 0 h 1"/>
                    <a:gd name="T26" fmla="*/ 3 w 4"/>
                    <a:gd name="T27" fmla="*/ 0 h 1"/>
                    <a:gd name="T28" fmla="*/ 2 w 4"/>
                    <a:gd name="T29" fmla="*/ 0 h 1"/>
                    <a:gd name="T30" fmla="*/ 2 w 4"/>
                    <a:gd name="T31" fmla="*/ 0 h 1"/>
                    <a:gd name="T32" fmla="*/ 2 w 4"/>
                    <a:gd name="T33" fmla="*/ 0 h 1"/>
                    <a:gd name="T34" fmla="*/ 1 w 4"/>
                    <a:gd name="T35" fmla="*/ 0 h 1"/>
                    <a:gd name="T36" fmla="*/ 0 w 4"/>
                    <a:gd name="T37" fmla="*/ 1 h 1"/>
                    <a:gd name="T38" fmla="*/ 0 w 4"/>
                    <a:gd name="T39" fmla="*/ 1 h 1"/>
                    <a:gd name="T40" fmla="*/ 0 w 4"/>
                    <a:gd name="T41" fmla="*/ 1 h 1"/>
                    <a:gd name="T42" fmla="*/ 0 w 4"/>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
                      <a:moveTo>
                        <a:pt x="0" y="1"/>
                      </a:moveTo>
                      <a:lnTo>
                        <a:pt x="0" y="1"/>
                      </a:lnTo>
                      <a:lnTo>
                        <a:pt x="1" y="1"/>
                      </a:lnTo>
                      <a:lnTo>
                        <a:pt x="2" y="0"/>
                      </a:lnTo>
                      <a:lnTo>
                        <a:pt x="2" y="0"/>
                      </a:lnTo>
                      <a:lnTo>
                        <a:pt x="3" y="0"/>
                      </a:lnTo>
                      <a:lnTo>
                        <a:pt x="3" y="0"/>
                      </a:lnTo>
                      <a:lnTo>
                        <a:pt x="4" y="1"/>
                      </a:lnTo>
                      <a:lnTo>
                        <a:pt x="4" y="1"/>
                      </a:lnTo>
                      <a:lnTo>
                        <a:pt x="4" y="1"/>
                      </a:lnTo>
                      <a:lnTo>
                        <a:pt x="4" y="1"/>
                      </a:lnTo>
                      <a:lnTo>
                        <a:pt x="4" y="0"/>
                      </a:lnTo>
                      <a:lnTo>
                        <a:pt x="3" y="0"/>
                      </a:lnTo>
                      <a:lnTo>
                        <a:pt x="3" y="0"/>
                      </a:lnTo>
                      <a:lnTo>
                        <a:pt x="2" y="0"/>
                      </a:lnTo>
                      <a:lnTo>
                        <a:pt x="2" y="0"/>
                      </a:lnTo>
                      <a:lnTo>
                        <a:pt x="2" y="0"/>
                      </a:lnTo>
                      <a:lnTo>
                        <a:pt x="1" y="0"/>
                      </a:lnTo>
                      <a:lnTo>
                        <a:pt x="0" y="1"/>
                      </a:lnTo>
                      <a:lnTo>
                        <a:pt x="0" y="1"/>
                      </a:lnTo>
                      <a:lnTo>
                        <a:pt x="0" y="1"/>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71" name="Freeform 1407">
                  <a:extLst>
                    <a:ext uri="{FF2B5EF4-FFF2-40B4-BE49-F238E27FC236}">
                      <a16:creationId xmlns:a16="http://schemas.microsoft.com/office/drawing/2014/main" id="{EFBF426E-4D34-4D50-98BA-B1D92327A43A}"/>
                    </a:ext>
                  </a:extLst>
                </p:cNvPr>
                <p:cNvSpPr>
                  <a:spLocks/>
                </p:cNvSpPr>
                <p:nvPr/>
              </p:nvSpPr>
              <p:spPr bwMode="auto">
                <a:xfrm>
                  <a:off x="3159" y="1468"/>
                  <a:ext cx="5" cy="3"/>
                </a:xfrm>
                <a:custGeom>
                  <a:avLst/>
                  <a:gdLst>
                    <a:gd name="T0" fmla="*/ 5 w 5"/>
                    <a:gd name="T1" fmla="*/ 3 h 3"/>
                    <a:gd name="T2" fmla="*/ 5 w 5"/>
                    <a:gd name="T3" fmla="*/ 3 h 3"/>
                    <a:gd name="T4" fmla="*/ 4 w 5"/>
                    <a:gd name="T5" fmla="*/ 2 h 3"/>
                    <a:gd name="T6" fmla="*/ 4 w 5"/>
                    <a:gd name="T7" fmla="*/ 1 h 3"/>
                    <a:gd name="T8" fmla="*/ 3 w 5"/>
                    <a:gd name="T9" fmla="*/ 1 h 3"/>
                    <a:gd name="T10" fmla="*/ 1 w 5"/>
                    <a:gd name="T11" fmla="*/ 0 h 3"/>
                    <a:gd name="T12" fmla="*/ 1 w 5"/>
                    <a:gd name="T13" fmla="*/ 0 h 3"/>
                    <a:gd name="T14" fmla="*/ 1 w 5"/>
                    <a:gd name="T15" fmla="*/ 0 h 3"/>
                    <a:gd name="T16" fmla="*/ 0 w 5"/>
                    <a:gd name="T17" fmla="*/ 0 h 3"/>
                    <a:gd name="T18" fmla="*/ 0 w 5"/>
                    <a:gd name="T19" fmla="*/ 0 h 3"/>
                    <a:gd name="T20" fmla="*/ 0 w 5"/>
                    <a:gd name="T21" fmla="*/ 0 h 3"/>
                    <a:gd name="T22" fmla="*/ 0 w 5"/>
                    <a:gd name="T23" fmla="*/ 0 h 3"/>
                    <a:gd name="T24" fmla="*/ 0 w 5"/>
                    <a:gd name="T25" fmla="*/ 1 h 3"/>
                    <a:gd name="T26" fmla="*/ 1 w 5"/>
                    <a:gd name="T27" fmla="*/ 1 h 3"/>
                    <a:gd name="T28" fmla="*/ 1 w 5"/>
                    <a:gd name="T29" fmla="*/ 1 h 3"/>
                    <a:gd name="T30" fmla="*/ 1 w 5"/>
                    <a:gd name="T31" fmla="*/ 1 h 3"/>
                    <a:gd name="T32" fmla="*/ 1 w 5"/>
                    <a:gd name="T33" fmla="*/ 1 h 3"/>
                    <a:gd name="T34" fmla="*/ 1 w 5"/>
                    <a:gd name="T35" fmla="*/ 0 h 3"/>
                    <a:gd name="T36" fmla="*/ 1 w 5"/>
                    <a:gd name="T37" fmla="*/ 0 h 3"/>
                    <a:gd name="T38" fmla="*/ 1 w 5"/>
                    <a:gd name="T39" fmla="*/ 0 h 3"/>
                    <a:gd name="T40" fmla="*/ 1 w 5"/>
                    <a:gd name="T41" fmla="*/ 0 h 3"/>
                    <a:gd name="T42" fmla="*/ 1 w 5"/>
                    <a:gd name="T43" fmla="*/ 0 h 3"/>
                    <a:gd name="T44" fmla="*/ 2 w 5"/>
                    <a:gd name="T45" fmla="*/ 0 h 3"/>
                    <a:gd name="T46" fmla="*/ 2 w 5"/>
                    <a:gd name="T47" fmla="*/ 0 h 3"/>
                    <a:gd name="T48" fmla="*/ 3 w 5"/>
                    <a:gd name="T49" fmla="*/ 1 h 3"/>
                    <a:gd name="T50" fmla="*/ 3 w 5"/>
                    <a:gd name="T51" fmla="*/ 1 h 3"/>
                    <a:gd name="T52" fmla="*/ 4 w 5"/>
                    <a:gd name="T53" fmla="*/ 2 h 3"/>
                    <a:gd name="T54" fmla="*/ 5 w 5"/>
                    <a:gd name="T55" fmla="*/ 3 h 3"/>
                    <a:gd name="T56" fmla="*/ 5 w 5"/>
                    <a:gd name="T57" fmla="*/ 3 h 3"/>
                    <a:gd name="T58" fmla="*/ 5 w 5"/>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3">
                      <a:moveTo>
                        <a:pt x="5" y="3"/>
                      </a:moveTo>
                      <a:lnTo>
                        <a:pt x="5" y="3"/>
                      </a:lnTo>
                      <a:lnTo>
                        <a:pt x="4" y="2"/>
                      </a:lnTo>
                      <a:lnTo>
                        <a:pt x="4" y="1"/>
                      </a:lnTo>
                      <a:lnTo>
                        <a:pt x="3" y="1"/>
                      </a:lnTo>
                      <a:lnTo>
                        <a:pt x="1" y="0"/>
                      </a:lnTo>
                      <a:lnTo>
                        <a:pt x="1" y="0"/>
                      </a:lnTo>
                      <a:lnTo>
                        <a:pt x="1" y="0"/>
                      </a:lnTo>
                      <a:lnTo>
                        <a:pt x="0" y="0"/>
                      </a:lnTo>
                      <a:lnTo>
                        <a:pt x="0" y="0"/>
                      </a:lnTo>
                      <a:lnTo>
                        <a:pt x="0" y="0"/>
                      </a:lnTo>
                      <a:lnTo>
                        <a:pt x="0" y="0"/>
                      </a:lnTo>
                      <a:lnTo>
                        <a:pt x="0" y="1"/>
                      </a:lnTo>
                      <a:lnTo>
                        <a:pt x="1" y="1"/>
                      </a:lnTo>
                      <a:lnTo>
                        <a:pt x="1" y="1"/>
                      </a:lnTo>
                      <a:lnTo>
                        <a:pt x="1" y="1"/>
                      </a:lnTo>
                      <a:lnTo>
                        <a:pt x="1" y="1"/>
                      </a:lnTo>
                      <a:lnTo>
                        <a:pt x="1" y="0"/>
                      </a:lnTo>
                      <a:lnTo>
                        <a:pt x="1" y="0"/>
                      </a:lnTo>
                      <a:lnTo>
                        <a:pt x="1" y="0"/>
                      </a:lnTo>
                      <a:lnTo>
                        <a:pt x="1" y="0"/>
                      </a:lnTo>
                      <a:lnTo>
                        <a:pt x="1" y="0"/>
                      </a:lnTo>
                      <a:lnTo>
                        <a:pt x="2" y="0"/>
                      </a:lnTo>
                      <a:lnTo>
                        <a:pt x="2" y="0"/>
                      </a:lnTo>
                      <a:lnTo>
                        <a:pt x="3" y="1"/>
                      </a:lnTo>
                      <a:lnTo>
                        <a:pt x="3" y="1"/>
                      </a:lnTo>
                      <a:lnTo>
                        <a:pt x="4" y="2"/>
                      </a:lnTo>
                      <a:lnTo>
                        <a:pt x="5" y="3"/>
                      </a:lnTo>
                      <a:lnTo>
                        <a:pt x="5" y="3"/>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72" name="Freeform 1408">
                  <a:extLst>
                    <a:ext uri="{FF2B5EF4-FFF2-40B4-BE49-F238E27FC236}">
                      <a16:creationId xmlns:a16="http://schemas.microsoft.com/office/drawing/2014/main" id="{63B64E82-009F-4A9D-808F-32FDB6518991}"/>
                    </a:ext>
                  </a:extLst>
                </p:cNvPr>
                <p:cNvSpPr>
                  <a:spLocks/>
                </p:cNvSpPr>
                <p:nvPr/>
              </p:nvSpPr>
              <p:spPr bwMode="auto">
                <a:xfrm>
                  <a:off x="3159" y="1468"/>
                  <a:ext cx="5" cy="3"/>
                </a:xfrm>
                <a:custGeom>
                  <a:avLst/>
                  <a:gdLst>
                    <a:gd name="T0" fmla="*/ 5 w 5"/>
                    <a:gd name="T1" fmla="*/ 3 h 3"/>
                    <a:gd name="T2" fmla="*/ 5 w 5"/>
                    <a:gd name="T3" fmla="*/ 3 h 3"/>
                    <a:gd name="T4" fmla="*/ 4 w 5"/>
                    <a:gd name="T5" fmla="*/ 2 h 3"/>
                    <a:gd name="T6" fmla="*/ 4 w 5"/>
                    <a:gd name="T7" fmla="*/ 1 h 3"/>
                    <a:gd name="T8" fmla="*/ 3 w 5"/>
                    <a:gd name="T9" fmla="*/ 1 h 3"/>
                    <a:gd name="T10" fmla="*/ 1 w 5"/>
                    <a:gd name="T11" fmla="*/ 0 h 3"/>
                    <a:gd name="T12" fmla="*/ 1 w 5"/>
                    <a:gd name="T13" fmla="*/ 0 h 3"/>
                    <a:gd name="T14" fmla="*/ 1 w 5"/>
                    <a:gd name="T15" fmla="*/ 0 h 3"/>
                    <a:gd name="T16" fmla="*/ 0 w 5"/>
                    <a:gd name="T17" fmla="*/ 0 h 3"/>
                    <a:gd name="T18" fmla="*/ 0 w 5"/>
                    <a:gd name="T19" fmla="*/ 0 h 3"/>
                    <a:gd name="T20" fmla="*/ 0 w 5"/>
                    <a:gd name="T21" fmla="*/ 0 h 3"/>
                    <a:gd name="T22" fmla="*/ 0 w 5"/>
                    <a:gd name="T23" fmla="*/ 0 h 3"/>
                    <a:gd name="T24" fmla="*/ 0 w 5"/>
                    <a:gd name="T25" fmla="*/ 1 h 3"/>
                    <a:gd name="T26" fmla="*/ 1 w 5"/>
                    <a:gd name="T27" fmla="*/ 1 h 3"/>
                    <a:gd name="T28" fmla="*/ 1 w 5"/>
                    <a:gd name="T29" fmla="*/ 1 h 3"/>
                    <a:gd name="T30" fmla="*/ 1 w 5"/>
                    <a:gd name="T31" fmla="*/ 1 h 3"/>
                    <a:gd name="T32" fmla="*/ 1 w 5"/>
                    <a:gd name="T33" fmla="*/ 1 h 3"/>
                    <a:gd name="T34" fmla="*/ 1 w 5"/>
                    <a:gd name="T35" fmla="*/ 0 h 3"/>
                    <a:gd name="T36" fmla="*/ 1 w 5"/>
                    <a:gd name="T37" fmla="*/ 0 h 3"/>
                    <a:gd name="T38" fmla="*/ 1 w 5"/>
                    <a:gd name="T39" fmla="*/ 0 h 3"/>
                    <a:gd name="T40" fmla="*/ 1 w 5"/>
                    <a:gd name="T41" fmla="*/ 0 h 3"/>
                    <a:gd name="T42" fmla="*/ 1 w 5"/>
                    <a:gd name="T43" fmla="*/ 0 h 3"/>
                    <a:gd name="T44" fmla="*/ 2 w 5"/>
                    <a:gd name="T45" fmla="*/ 0 h 3"/>
                    <a:gd name="T46" fmla="*/ 2 w 5"/>
                    <a:gd name="T47" fmla="*/ 0 h 3"/>
                    <a:gd name="T48" fmla="*/ 3 w 5"/>
                    <a:gd name="T49" fmla="*/ 1 h 3"/>
                    <a:gd name="T50" fmla="*/ 3 w 5"/>
                    <a:gd name="T51" fmla="*/ 1 h 3"/>
                    <a:gd name="T52" fmla="*/ 4 w 5"/>
                    <a:gd name="T53" fmla="*/ 2 h 3"/>
                    <a:gd name="T54" fmla="*/ 5 w 5"/>
                    <a:gd name="T55" fmla="*/ 3 h 3"/>
                    <a:gd name="T56" fmla="*/ 5 w 5"/>
                    <a:gd name="T57" fmla="*/ 3 h 3"/>
                    <a:gd name="T58" fmla="*/ 5 w 5"/>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3">
                      <a:moveTo>
                        <a:pt x="5" y="3"/>
                      </a:moveTo>
                      <a:lnTo>
                        <a:pt x="5" y="3"/>
                      </a:lnTo>
                      <a:lnTo>
                        <a:pt x="4" y="2"/>
                      </a:lnTo>
                      <a:lnTo>
                        <a:pt x="4" y="1"/>
                      </a:lnTo>
                      <a:lnTo>
                        <a:pt x="3" y="1"/>
                      </a:lnTo>
                      <a:lnTo>
                        <a:pt x="1" y="0"/>
                      </a:lnTo>
                      <a:lnTo>
                        <a:pt x="1" y="0"/>
                      </a:lnTo>
                      <a:lnTo>
                        <a:pt x="1" y="0"/>
                      </a:lnTo>
                      <a:lnTo>
                        <a:pt x="0" y="0"/>
                      </a:lnTo>
                      <a:lnTo>
                        <a:pt x="0" y="0"/>
                      </a:lnTo>
                      <a:lnTo>
                        <a:pt x="0" y="0"/>
                      </a:lnTo>
                      <a:lnTo>
                        <a:pt x="0" y="0"/>
                      </a:lnTo>
                      <a:lnTo>
                        <a:pt x="0" y="1"/>
                      </a:lnTo>
                      <a:lnTo>
                        <a:pt x="1" y="1"/>
                      </a:lnTo>
                      <a:lnTo>
                        <a:pt x="1" y="1"/>
                      </a:lnTo>
                      <a:lnTo>
                        <a:pt x="1" y="1"/>
                      </a:lnTo>
                      <a:lnTo>
                        <a:pt x="1" y="1"/>
                      </a:lnTo>
                      <a:lnTo>
                        <a:pt x="1" y="0"/>
                      </a:lnTo>
                      <a:lnTo>
                        <a:pt x="1" y="0"/>
                      </a:lnTo>
                      <a:lnTo>
                        <a:pt x="1" y="0"/>
                      </a:lnTo>
                      <a:lnTo>
                        <a:pt x="1" y="0"/>
                      </a:lnTo>
                      <a:lnTo>
                        <a:pt x="1" y="0"/>
                      </a:lnTo>
                      <a:lnTo>
                        <a:pt x="2" y="0"/>
                      </a:lnTo>
                      <a:lnTo>
                        <a:pt x="2" y="0"/>
                      </a:lnTo>
                      <a:lnTo>
                        <a:pt x="3" y="1"/>
                      </a:lnTo>
                      <a:lnTo>
                        <a:pt x="3" y="1"/>
                      </a:lnTo>
                      <a:lnTo>
                        <a:pt x="4" y="2"/>
                      </a:lnTo>
                      <a:lnTo>
                        <a:pt x="5" y="3"/>
                      </a:lnTo>
                      <a:lnTo>
                        <a:pt x="5" y="3"/>
                      </a:lnTo>
                      <a:lnTo>
                        <a:pt x="5"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73" name="Freeform 1409">
                  <a:extLst>
                    <a:ext uri="{FF2B5EF4-FFF2-40B4-BE49-F238E27FC236}">
                      <a16:creationId xmlns:a16="http://schemas.microsoft.com/office/drawing/2014/main" id="{13075B0C-4DF8-4A8D-8E1A-7E8A5CEB17E3}"/>
                    </a:ext>
                  </a:extLst>
                </p:cNvPr>
                <p:cNvSpPr>
                  <a:spLocks/>
                </p:cNvSpPr>
                <p:nvPr/>
              </p:nvSpPr>
              <p:spPr bwMode="auto">
                <a:xfrm>
                  <a:off x="3179" y="1426"/>
                  <a:ext cx="1" cy="6"/>
                </a:xfrm>
                <a:custGeom>
                  <a:avLst/>
                  <a:gdLst>
                    <a:gd name="T0" fmla="*/ 0 w 1"/>
                    <a:gd name="T1" fmla="*/ 6 h 6"/>
                    <a:gd name="T2" fmla="*/ 0 w 1"/>
                    <a:gd name="T3" fmla="*/ 6 h 6"/>
                    <a:gd name="T4" fmla="*/ 1 w 1"/>
                    <a:gd name="T5" fmla="*/ 4 h 6"/>
                    <a:gd name="T6" fmla="*/ 1 w 1"/>
                    <a:gd name="T7" fmla="*/ 3 h 6"/>
                    <a:gd name="T8" fmla="*/ 1 w 1"/>
                    <a:gd name="T9" fmla="*/ 3 h 6"/>
                    <a:gd name="T10" fmla="*/ 1 w 1"/>
                    <a:gd name="T11" fmla="*/ 2 h 6"/>
                    <a:gd name="T12" fmla="*/ 1 w 1"/>
                    <a:gd name="T13" fmla="*/ 1 h 6"/>
                    <a:gd name="T14" fmla="*/ 1 w 1"/>
                    <a:gd name="T15" fmla="*/ 0 h 6"/>
                    <a:gd name="T16" fmla="*/ 1 w 1"/>
                    <a:gd name="T17" fmla="*/ 0 h 6"/>
                    <a:gd name="T18" fmla="*/ 1 w 1"/>
                    <a:gd name="T19" fmla="*/ 0 h 6"/>
                    <a:gd name="T20" fmla="*/ 1 w 1"/>
                    <a:gd name="T21" fmla="*/ 0 h 6"/>
                    <a:gd name="T22" fmla="*/ 1 w 1"/>
                    <a:gd name="T23" fmla="*/ 2 h 6"/>
                    <a:gd name="T24" fmla="*/ 1 w 1"/>
                    <a:gd name="T25" fmla="*/ 3 h 6"/>
                    <a:gd name="T26" fmla="*/ 1 w 1"/>
                    <a:gd name="T27" fmla="*/ 4 h 6"/>
                    <a:gd name="T28" fmla="*/ 0 w 1"/>
                    <a:gd name="T29" fmla="*/ 6 h 6"/>
                    <a:gd name="T30" fmla="*/ 0 w 1"/>
                    <a:gd name="T31" fmla="*/ 6 h 6"/>
                    <a:gd name="T32" fmla="*/ 0 w 1"/>
                    <a:gd name="T33" fmla="*/ 6 h 6"/>
                    <a:gd name="T34" fmla="*/ 0 w 1"/>
                    <a:gd name="T3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6">
                      <a:moveTo>
                        <a:pt x="0" y="6"/>
                      </a:moveTo>
                      <a:lnTo>
                        <a:pt x="0" y="6"/>
                      </a:lnTo>
                      <a:lnTo>
                        <a:pt x="1" y="4"/>
                      </a:lnTo>
                      <a:lnTo>
                        <a:pt x="1" y="3"/>
                      </a:lnTo>
                      <a:lnTo>
                        <a:pt x="1" y="3"/>
                      </a:lnTo>
                      <a:lnTo>
                        <a:pt x="1" y="2"/>
                      </a:lnTo>
                      <a:lnTo>
                        <a:pt x="1" y="1"/>
                      </a:lnTo>
                      <a:lnTo>
                        <a:pt x="1" y="0"/>
                      </a:lnTo>
                      <a:lnTo>
                        <a:pt x="1" y="0"/>
                      </a:lnTo>
                      <a:lnTo>
                        <a:pt x="1" y="0"/>
                      </a:lnTo>
                      <a:lnTo>
                        <a:pt x="1" y="0"/>
                      </a:lnTo>
                      <a:lnTo>
                        <a:pt x="1" y="2"/>
                      </a:lnTo>
                      <a:lnTo>
                        <a:pt x="1" y="3"/>
                      </a:lnTo>
                      <a:lnTo>
                        <a:pt x="1" y="4"/>
                      </a:lnTo>
                      <a:lnTo>
                        <a:pt x="0" y="6"/>
                      </a:lnTo>
                      <a:lnTo>
                        <a:pt x="0" y="6"/>
                      </a:lnTo>
                      <a:lnTo>
                        <a:pt x="0"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74" name="Freeform 1410">
                  <a:extLst>
                    <a:ext uri="{FF2B5EF4-FFF2-40B4-BE49-F238E27FC236}">
                      <a16:creationId xmlns:a16="http://schemas.microsoft.com/office/drawing/2014/main" id="{48E21305-E02B-40A1-8805-9439CC766F55}"/>
                    </a:ext>
                  </a:extLst>
                </p:cNvPr>
                <p:cNvSpPr>
                  <a:spLocks/>
                </p:cNvSpPr>
                <p:nvPr/>
              </p:nvSpPr>
              <p:spPr bwMode="auto">
                <a:xfrm>
                  <a:off x="3179" y="1426"/>
                  <a:ext cx="1" cy="6"/>
                </a:xfrm>
                <a:custGeom>
                  <a:avLst/>
                  <a:gdLst>
                    <a:gd name="T0" fmla="*/ 0 w 1"/>
                    <a:gd name="T1" fmla="*/ 6 h 6"/>
                    <a:gd name="T2" fmla="*/ 0 w 1"/>
                    <a:gd name="T3" fmla="*/ 6 h 6"/>
                    <a:gd name="T4" fmla="*/ 1 w 1"/>
                    <a:gd name="T5" fmla="*/ 4 h 6"/>
                    <a:gd name="T6" fmla="*/ 1 w 1"/>
                    <a:gd name="T7" fmla="*/ 3 h 6"/>
                    <a:gd name="T8" fmla="*/ 1 w 1"/>
                    <a:gd name="T9" fmla="*/ 3 h 6"/>
                    <a:gd name="T10" fmla="*/ 1 w 1"/>
                    <a:gd name="T11" fmla="*/ 2 h 6"/>
                    <a:gd name="T12" fmla="*/ 1 w 1"/>
                    <a:gd name="T13" fmla="*/ 1 h 6"/>
                    <a:gd name="T14" fmla="*/ 1 w 1"/>
                    <a:gd name="T15" fmla="*/ 0 h 6"/>
                    <a:gd name="T16" fmla="*/ 1 w 1"/>
                    <a:gd name="T17" fmla="*/ 0 h 6"/>
                    <a:gd name="T18" fmla="*/ 1 w 1"/>
                    <a:gd name="T19" fmla="*/ 0 h 6"/>
                    <a:gd name="T20" fmla="*/ 1 w 1"/>
                    <a:gd name="T21" fmla="*/ 0 h 6"/>
                    <a:gd name="T22" fmla="*/ 1 w 1"/>
                    <a:gd name="T23" fmla="*/ 2 h 6"/>
                    <a:gd name="T24" fmla="*/ 1 w 1"/>
                    <a:gd name="T25" fmla="*/ 3 h 6"/>
                    <a:gd name="T26" fmla="*/ 1 w 1"/>
                    <a:gd name="T27" fmla="*/ 4 h 6"/>
                    <a:gd name="T28" fmla="*/ 0 w 1"/>
                    <a:gd name="T29" fmla="*/ 6 h 6"/>
                    <a:gd name="T30" fmla="*/ 0 w 1"/>
                    <a:gd name="T31" fmla="*/ 6 h 6"/>
                    <a:gd name="T32" fmla="*/ 0 w 1"/>
                    <a:gd name="T33" fmla="*/ 6 h 6"/>
                    <a:gd name="T34" fmla="*/ 0 w 1"/>
                    <a:gd name="T3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6">
                      <a:moveTo>
                        <a:pt x="0" y="6"/>
                      </a:moveTo>
                      <a:lnTo>
                        <a:pt x="0" y="6"/>
                      </a:lnTo>
                      <a:lnTo>
                        <a:pt x="1" y="4"/>
                      </a:lnTo>
                      <a:lnTo>
                        <a:pt x="1" y="3"/>
                      </a:lnTo>
                      <a:lnTo>
                        <a:pt x="1" y="3"/>
                      </a:lnTo>
                      <a:lnTo>
                        <a:pt x="1" y="2"/>
                      </a:lnTo>
                      <a:lnTo>
                        <a:pt x="1" y="1"/>
                      </a:lnTo>
                      <a:lnTo>
                        <a:pt x="1" y="0"/>
                      </a:lnTo>
                      <a:lnTo>
                        <a:pt x="1" y="0"/>
                      </a:lnTo>
                      <a:lnTo>
                        <a:pt x="1" y="0"/>
                      </a:lnTo>
                      <a:lnTo>
                        <a:pt x="1" y="0"/>
                      </a:lnTo>
                      <a:lnTo>
                        <a:pt x="1" y="2"/>
                      </a:lnTo>
                      <a:lnTo>
                        <a:pt x="1" y="3"/>
                      </a:lnTo>
                      <a:lnTo>
                        <a:pt x="1" y="4"/>
                      </a:lnTo>
                      <a:lnTo>
                        <a:pt x="0" y="6"/>
                      </a:lnTo>
                      <a:lnTo>
                        <a:pt x="0" y="6"/>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75" name="Freeform 1411">
                  <a:extLst>
                    <a:ext uri="{FF2B5EF4-FFF2-40B4-BE49-F238E27FC236}">
                      <a16:creationId xmlns:a16="http://schemas.microsoft.com/office/drawing/2014/main" id="{D05B6764-C00D-4A28-99FD-38BAAEA231B4}"/>
                    </a:ext>
                  </a:extLst>
                </p:cNvPr>
                <p:cNvSpPr>
                  <a:spLocks/>
                </p:cNvSpPr>
                <p:nvPr/>
              </p:nvSpPr>
              <p:spPr bwMode="auto">
                <a:xfrm>
                  <a:off x="3188" y="1420"/>
                  <a:ext cx="1" cy="14"/>
                </a:xfrm>
                <a:custGeom>
                  <a:avLst/>
                  <a:gdLst>
                    <a:gd name="T0" fmla="*/ 1 w 1"/>
                    <a:gd name="T1" fmla="*/ 14 h 14"/>
                    <a:gd name="T2" fmla="*/ 1 w 1"/>
                    <a:gd name="T3" fmla="*/ 14 h 14"/>
                    <a:gd name="T4" fmla="*/ 1 w 1"/>
                    <a:gd name="T5" fmla="*/ 13 h 14"/>
                    <a:gd name="T6" fmla="*/ 1 w 1"/>
                    <a:gd name="T7" fmla="*/ 13 h 14"/>
                    <a:gd name="T8" fmla="*/ 1 w 1"/>
                    <a:gd name="T9" fmla="*/ 13 h 14"/>
                    <a:gd name="T10" fmla="*/ 0 w 1"/>
                    <a:gd name="T11" fmla="*/ 11 h 14"/>
                    <a:gd name="T12" fmla="*/ 0 w 1"/>
                    <a:gd name="T13" fmla="*/ 11 h 14"/>
                    <a:gd name="T14" fmla="*/ 0 w 1"/>
                    <a:gd name="T15" fmla="*/ 9 h 14"/>
                    <a:gd name="T16" fmla="*/ 0 w 1"/>
                    <a:gd name="T17" fmla="*/ 7 h 14"/>
                    <a:gd name="T18" fmla="*/ 0 w 1"/>
                    <a:gd name="T19" fmla="*/ 7 h 14"/>
                    <a:gd name="T20" fmla="*/ 0 w 1"/>
                    <a:gd name="T21" fmla="*/ 5 h 14"/>
                    <a:gd name="T22" fmla="*/ 0 w 1"/>
                    <a:gd name="T23" fmla="*/ 3 h 14"/>
                    <a:gd name="T24" fmla="*/ 1 w 1"/>
                    <a:gd name="T25" fmla="*/ 1 h 14"/>
                    <a:gd name="T26" fmla="*/ 1 w 1"/>
                    <a:gd name="T27" fmla="*/ 0 h 14"/>
                    <a:gd name="T28" fmla="*/ 1 w 1"/>
                    <a:gd name="T29" fmla="*/ 0 h 14"/>
                    <a:gd name="T30" fmla="*/ 1 w 1"/>
                    <a:gd name="T31" fmla="*/ 0 h 14"/>
                    <a:gd name="T32" fmla="*/ 1 w 1"/>
                    <a:gd name="T33" fmla="*/ 0 h 14"/>
                    <a:gd name="T34" fmla="*/ 0 w 1"/>
                    <a:gd name="T35" fmla="*/ 1 h 14"/>
                    <a:gd name="T36" fmla="*/ 0 w 1"/>
                    <a:gd name="T37" fmla="*/ 3 h 14"/>
                    <a:gd name="T38" fmla="*/ 0 w 1"/>
                    <a:gd name="T39" fmla="*/ 7 h 14"/>
                    <a:gd name="T40" fmla="*/ 0 w 1"/>
                    <a:gd name="T41" fmla="*/ 7 h 14"/>
                    <a:gd name="T42" fmla="*/ 0 w 1"/>
                    <a:gd name="T43" fmla="*/ 9 h 14"/>
                    <a:gd name="T44" fmla="*/ 0 w 1"/>
                    <a:gd name="T45" fmla="*/ 11 h 14"/>
                    <a:gd name="T46" fmla="*/ 0 w 1"/>
                    <a:gd name="T47" fmla="*/ 11 h 14"/>
                    <a:gd name="T48" fmla="*/ 0 w 1"/>
                    <a:gd name="T49" fmla="*/ 12 h 14"/>
                    <a:gd name="T50" fmla="*/ 0 w 1"/>
                    <a:gd name="T51" fmla="*/ 13 h 14"/>
                    <a:gd name="T52" fmla="*/ 0 w 1"/>
                    <a:gd name="T53" fmla="*/ 13 h 14"/>
                    <a:gd name="T54" fmla="*/ 0 w 1"/>
                    <a:gd name="T55" fmla="*/ 14 h 14"/>
                    <a:gd name="T56" fmla="*/ 1 w 1"/>
                    <a:gd name="T57" fmla="*/ 14 h 14"/>
                    <a:gd name="T58" fmla="*/ 1 w 1"/>
                    <a:gd name="T59" fmla="*/ 14 h 14"/>
                    <a:gd name="T60" fmla="*/ 1 w 1"/>
                    <a:gd name="T61" fmla="*/ 14 h 14"/>
                    <a:gd name="T62" fmla="*/ 1 w 1"/>
                    <a:gd name="T6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 h="14">
                      <a:moveTo>
                        <a:pt x="1" y="14"/>
                      </a:moveTo>
                      <a:lnTo>
                        <a:pt x="1" y="14"/>
                      </a:lnTo>
                      <a:lnTo>
                        <a:pt x="1" y="13"/>
                      </a:lnTo>
                      <a:lnTo>
                        <a:pt x="1" y="13"/>
                      </a:lnTo>
                      <a:lnTo>
                        <a:pt x="1" y="13"/>
                      </a:lnTo>
                      <a:lnTo>
                        <a:pt x="0" y="11"/>
                      </a:lnTo>
                      <a:lnTo>
                        <a:pt x="0" y="11"/>
                      </a:lnTo>
                      <a:lnTo>
                        <a:pt x="0" y="9"/>
                      </a:lnTo>
                      <a:lnTo>
                        <a:pt x="0" y="7"/>
                      </a:lnTo>
                      <a:lnTo>
                        <a:pt x="0" y="7"/>
                      </a:lnTo>
                      <a:lnTo>
                        <a:pt x="0" y="5"/>
                      </a:lnTo>
                      <a:lnTo>
                        <a:pt x="0" y="3"/>
                      </a:lnTo>
                      <a:lnTo>
                        <a:pt x="1" y="1"/>
                      </a:lnTo>
                      <a:lnTo>
                        <a:pt x="1" y="0"/>
                      </a:lnTo>
                      <a:lnTo>
                        <a:pt x="1" y="0"/>
                      </a:lnTo>
                      <a:lnTo>
                        <a:pt x="1" y="0"/>
                      </a:lnTo>
                      <a:lnTo>
                        <a:pt x="1" y="0"/>
                      </a:lnTo>
                      <a:lnTo>
                        <a:pt x="0" y="1"/>
                      </a:lnTo>
                      <a:lnTo>
                        <a:pt x="0" y="3"/>
                      </a:lnTo>
                      <a:lnTo>
                        <a:pt x="0" y="7"/>
                      </a:lnTo>
                      <a:lnTo>
                        <a:pt x="0" y="7"/>
                      </a:lnTo>
                      <a:lnTo>
                        <a:pt x="0" y="9"/>
                      </a:lnTo>
                      <a:lnTo>
                        <a:pt x="0" y="11"/>
                      </a:lnTo>
                      <a:lnTo>
                        <a:pt x="0" y="11"/>
                      </a:lnTo>
                      <a:lnTo>
                        <a:pt x="0" y="12"/>
                      </a:lnTo>
                      <a:lnTo>
                        <a:pt x="0" y="13"/>
                      </a:lnTo>
                      <a:lnTo>
                        <a:pt x="0" y="13"/>
                      </a:lnTo>
                      <a:lnTo>
                        <a:pt x="0" y="14"/>
                      </a:lnTo>
                      <a:lnTo>
                        <a:pt x="1" y="14"/>
                      </a:lnTo>
                      <a:lnTo>
                        <a:pt x="1" y="14"/>
                      </a:lnTo>
                      <a:lnTo>
                        <a:pt x="1" y="14"/>
                      </a:lnTo>
                      <a:lnTo>
                        <a:pt x="1"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76" name="Freeform 1412">
                  <a:extLst>
                    <a:ext uri="{FF2B5EF4-FFF2-40B4-BE49-F238E27FC236}">
                      <a16:creationId xmlns:a16="http://schemas.microsoft.com/office/drawing/2014/main" id="{2705B759-0749-4C46-A03C-37948CB7A768}"/>
                    </a:ext>
                  </a:extLst>
                </p:cNvPr>
                <p:cNvSpPr>
                  <a:spLocks/>
                </p:cNvSpPr>
                <p:nvPr/>
              </p:nvSpPr>
              <p:spPr bwMode="auto">
                <a:xfrm>
                  <a:off x="3188" y="1420"/>
                  <a:ext cx="1" cy="14"/>
                </a:xfrm>
                <a:custGeom>
                  <a:avLst/>
                  <a:gdLst>
                    <a:gd name="T0" fmla="*/ 1 w 1"/>
                    <a:gd name="T1" fmla="*/ 14 h 14"/>
                    <a:gd name="T2" fmla="*/ 1 w 1"/>
                    <a:gd name="T3" fmla="*/ 14 h 14"/>
                    <a:gd name="T4" fmla="*/ 1 w 1"/>
                    <a:gd name="T5" fmla="*/ 13 h 14"/>
                    <a:gd name="T6" fmla="*/ 1 w 1"/>
                    <a:gd name="T7" fmla="*/ 13 h 14"/>
                    <a:gd name="T8" fmla="*/ 1 w 1"/>
                    <a:gd name="T9" fmla="*/ 13 h 14"/>
                    <a:gd name="T10" fmla="*/ 0 w 1"/>
                    <a:gd name="T11" fmla="*/ 11 h 14"/>
                    <a:gd name="T12" fmla="*/ 0 w 1"/>
                    <a:gd name="T13" fmla="*/ 11 h 14"/>
                    <a:gd name="T14" fmla="*/ 0 w 1"/>
                    <a:gd name="T15" fmla="*/ 9 h 14"/>
                    <a:gd name="T16" fmla="*/ 0 w 1"/>
                    <a:gd name="T17" fmla="*/ 7 h 14"/>
                    <a:gd name="T18" fmla="*/ 0 w 1"/>
                    <a:gd name="T19" fmla="*/ 7 h 14"/>
                    <a:gd name="T20" fmla="*/ 0 w 1"/>
                    <a:gd name="T21" fmla="*/ 5 h 14"/>
                    <a:gd name="T22" fmla="*/ 0 w 1"/>
                    <a:gd name="T23" fmla="*/ 3 h 14"/>
                    <a:gd name="T24" fmla="*/ 1 w 1"/>
                    <a:gd name="T25" fmla="*/ 1 h 14"/>
                    <a:gd name="T26" fmla="*/ 1 w 1"/>
                    <a:gd name="T27" fmla="*/ 0 h 14"/>
                    <a:gd name="T28" fmla="*/ 1 w 1"/>
                    <a:gd name="T29" fmla="*/ 0 h 14"/>
                    <a:gd name="T30" fmla="*/ 1 w 1"/>
                    <a:gd name="T31" fmla="*/ 0 h 14"/>
                    <a:gd name="T32" fmla="*/ 1 w 1"/>
                    <a:gd name="T33" fmla="*/ 0 h 14"/>
                    <a:gd name="T34" fmla="*/ 0 w 1"/>
                    <a:gd name="T35" fmla="*/ 1 h 14"/>
                    <a:gd name="T36" fmla="*/ 0 w 1"/>
                    <a:gd name="T37" fmla="*/ 3 h 14"/>
                    <a:gd name="T38" fmla="*/ 0 w 1"/>
                    <a:gd name="T39" fmla="*/ 7 h 14"/>
                    <a:gd name="T40" fmla="*/ 0 w 1"/>
                    <a:gd name="T41" fmla="*/ 7 h 14"/>
                    <a:gd name="T42" fmla="*/ 0 w 1"/>
                    <a:gd name="T43" fmla="*/ 9 h 14"/>
                    <a:gd name="T44" fmla="*/ 0 w 1"/>
                    <a:gd name="T45" fmla="*/ 11 h 14"/>
                    <a:gd name="T46" fmla="*/ 0 w 1"/>
                    <a:gd name="T47" fmla="*/ 11 h 14"/>
                    <a:gd name="T48" fmla="*/ 0 w 1"/>
                    <a:gd name="T49" fmla="*/ 12 h 14"/>
                    <a:gd name="T50" fmla="*/ 0 w 1"/>
                    <a:gd name="T51" fmla="*/ 13 h 14"/>
                    <a:gd name="T52" fmla="*/ 0 w 1"/>
                    <a:gd name="T53" fmla="*/ 13 h 14"/>
                    <a:gd name="T54" fmla="*/ 0 w 1"/>
                    <a:gd name="T55" fmla="*/ 14 h 14"/>
                    <a:gd name="T56" fmla="*/ 1 w 1"/>
                    <a:gd name="T57" fmla="*/ 14 h 14"/>
                    <a:gd name="T58" fmla="*/ 1 w 1"/>
                    <a:gd name="T59" fmla="*/ 14 h 14"/>
                    <a:gd name="T60" fmla="*/ 1 w 1"/>
                    <a:gd name="T61" fmla="*/ 14 h 14"/>
                    <a:gd name="T62" fmla="*/ 1 w 1"/>
                    <a:gd name="T6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 h="14">
                      <a:moveTo>
                        <a:pt x="1" y="14"/>
                      </a:moveTo>
                      <a:lnTo>
                        <a:pt x="1" y="14"/>
                      </a:lnTo>
                      <a:lnTo>
                        <a:pt x="1" y="13"/>
                      </a:lnTo>
                      <a:lnTo>
                        <a:pt x="1" y="13"/>
                      </a:lnTo>
                      <a:lnTo>
                        <a:pt x="1" y="13"/>
                      </a:lnTo>
                      <a:lnTo>
                        <a:pt x="0" y="11"/>
                      </a:lnTo>
                      <a:lnTo>
                        <a:pt x="0" y="11"/>
                      </a:lnTo>
                      <a:lnTo>
                        <a:pt x="0" y="9"/>
                      </a:lnTo>
                      <a:lnTo>
                        <a:pt x="0" y="7"/>
                      </a:lnTo>
                      <a:lnTo>
                        <a:pt x="0" y="7"/>
                      </a:lnTo>
                      <a:lnTo>
                        <a:pt x="0" y="5"/>
                      </a:lnTo>
                      <a:lnTo>
                        <a:pt x="0" y="3"/>
                      </a:lnTo>
                      <a:lnTo>
                        <a:pt x="1" y="1"/>
                      </a:lnTo>
                      <a:lnTo>
                        <a:pt x="1" y="0"/>
                      </a:lnTo>
                      <a:lnTo>
                        <a:pt x="1" y="0"/>
                      </a:lnTo>
                      <a:lnTo>
                        <a:pt x="1" y="0"/>
                      </a:lnTo>
                      <a:lnTo>
                        <a:pt x="1" y="0"/>
                      </a:lnTo>
                      <a:lnTo>
                        <a:pt x="0" y="1"/>
                      </a:lnTo>
                      <a:lnTo>
                        <a:pt x="0" y="3"/>
                      </a:lnTo>
                      <a:lnTo>
                        <a:pt x="0" y="7"/>
                      </a:lnTo>
                      <a:lnTo>
                        <a:pt x="0" y="7"/>
                      </a:lnTo>
                      <a:lnTo>
                        <a:pt x="0" y="9"/>
                      </a:lnTo>
                      <a:lnTo>
                        <a:pt x="0" y="11"/>
                      </a:lnTo>
                      <a:lnTo>
                        <a:pt x="0" y="11"/>
                      </a:lnTo>
                      <a:lnTo>
                        <a:pt x="0" y="12"/>
                      </a:lnTo>
                      <a:lnTo>
                        <a:pt x="0" y="13"/>
                      </a:lnTo>
                      <a:lnTo>
                        <a:pt x="0" y="13"/>
                      </a:lnTo>
                      <a:lnTo>
                        <a:pt x="0" y="14"/>
                      </a:lnTo>
                      <a:lnTo>
                        <a:pt x="1" y="14"/>
                      </a:lnTo>
                      <a:lnTo>
                        <a:pt x="1" y="14"/>
                      </a:lnTo>
                      <a:lnTo>
                        <a:pt x="1" y="14"/>
                      </a:lnTo>
                      <a:lnTo>
                        <a:pt x="1"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77" name="Freeform 1413">
                  <a:extLst>
                    <a:ext uri="{FF2B5EF4-FFF2-40B4-BE49-F238E27FC236}">
                      <a16:creationId xmlns:a16="http://schemas.microsoft.com/office/drawing/2014/main" id="{3E112341-FC3D-4111-9052-FE161E523E95}"/>
                    </a:ext>
                  </a:extLst>
                </p:cNvPr>
                <p:cNvSpPr>
                  <a:spLocks/>
                </p:cNvSpPr>
                <p:nvPr/>
              </p:nvSpPr>
              <p:spPr bwMode="auto">
                <a:xfrm>
                  <a:off x="3188" y="1422"/>
                  <a:ext cx="2" cy="7"/>
                </a:xfrm>
                <a:custGeom>
                  <a:avLst/>
                  <a:gdLst>
                    <a:gd name="T0" fmla="*/ 0 w 2"/>
                    <a:gd name="T1" fmla="*/ 7 h 7"/>
                    <a:gd name="T2" fmla="*/ 0 w 2"/>
                    <a:gd name="T3" fmla="*/ 7 h 7"/>
                    <a:gd name="T4" fmla="*/ 1 w 2"/>
                    <a:gd name="T5" fmla="*/ 5 h 7"/>
                    <a:gd name="T6" fmla="*/ 1 w 2"/>
                    <a:gd name="T7" fmla="*/ 4 h 7"/>
                    <a:gd name="T8" fmla="*/ 1 w 2"/>
                    <a:gd name="T9" fmla="*/ 4 h 7"/>
                    <a:gd name="T10" fmla="*/ 2 w 2"/>
                    <a:gd name="T11" fmla="*/ 2 h 7"/>
                    <a:gd name="T12" fmla="*/ 2 w 2"/>
                    <a:gd name="T13" fmla="*/ 0 h 7"/>
                    <a:gd name="T14" fmla="*/ 2 w 2"/>
                    <a:gd name="T15" fmla="*/ 0 h 7"/>
                    <a:gd name="T16" fmla="*/ 2 w 2"/>
                    <a:gd name="T17" fmla="*/ 0 h 7"/>
                    <a:gd name="T18" fmla="*/ 2 w 2"/>
                    <a:gd name="T19" fmla="*/ 0 h 7"/>
                    <a:gd name="T20" fmla="*/ 2 w 2"/>
                    <a:gd name="T21" fmla="*/ 0 h 7"/>
                    <a:gd name="T22" fmla="*/ 2 w 2"/>
                    <a:gd name="T23" fmla="*/ 2 h 7"/>
                    <a:gd name="T24" fmla="*/ 1 w 2"/>
                    <a:gd name="T25" fmla="*/ 4 h 7"/>
                    <a:gd name="T26" fmla="*/ 1 w 2"/>
                    <a:gd name="T27" fmla="*/ 4 h 7"/>
                    <a:gd name="T28" fmla="*/ 1 w 2"/>
                    <a:gd name="T29" fmla="*/ 5 h 7"/>
                    <a:gd name="T30" fmla="*/ 0 w 2"/>
                    <a:gd name="T31" fmla="*/ 6 h 7"/>
                    <a:gd name="T32" fmla="*/ 0 w 2"/>
                    <a:gd name="T33" fmla="*/ 6 h 7"/>
                    <a:gd name="T34" fmla="*/ 0 w 2"/>
                    <a:gd name="T35" fmla="*/ 6 h 7"/>
                    <a:gd name="T36" fmla="*/ 0 w 2"/>
                    <a:gd name="T37" fmla="*/ 7 h 7"/>
                    <a:gd name="T38" fmla="*/ 0 w 2"/>
                    <a:gd name="T39" fmla="*/ 7 h 7"/>
                    <a:gd name="T40" fmla="*/ 0 w 2"/>
                    <a:gd name="T41" fmla="*/ 7 h 7"/>
                    <a:gd name="T42" fmla="*/ 0 w 2"/>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7">
                      <a:moveTo>
                        <a:pt x="0" y="7"/>
                      </a:moveTo>
                      <a:lnTo>
                        <a:pt x="0" y="7"/>
                      </a:lnTo>
                      <a:lnTo>
                        <a:pt x="1" y="5"/>
                      </a:lnTo>
                      <a:lnTo>
                        <a:pt x="1" y="4"/>
                      </a:lnTo>
                      <a:lnTo>
                        <a:pt x="1" y="4"/>
                      </a:lnTo>
                      <a:lnTo>
                        <a:pt x="2" y="2"/>
                      </a:lnTo>
                      <a:lnTo>
                        <a:pt x="2" y="0"/>
                      </a:lnTo>
                      <a:lnTo>
                        <a:pt x="2" y="0"/>
                      </a:lnTo>
                      <a:lnTo>
                        <a:pt x="2" y="0"/>
                      </a:lnTo>
                      <a:lnTo>
                        <a:pt x="2" y="0"/>
                      </a:lnTo>
                      <a:lnTo>
                        <a:pt x="2" y="0"/>
                      </a:lnTo>
                      <a:lnTo>
                        <a:pt x="2" y="2"/>
                      </a:lnTo>
                      <a:lnTo>
                        <a:pt x="1" y="4"/>
                      </a:lnTo>
                      <a:lnTo>
                        <a:pt x="1" y="4"/>
                      </a:lnTo>
                      <a:lnTo>
                        <a:pt x="1" y="5"/>
                      </a:lnTo>
                      <a:lnTo>
                        <a:pt x="0" y="6"/>
                      </a:lnTo>
                      <a:lnTo>
                        <a:pt x="0" y="6"/>
                      </a:lnTo>
                      <a:lnTo>
                        <a:pt x="0" y="6"/>
                      </a:lnTo>
                      <a:lnTo>
                        <a:pt x="0" y="7"/>
                      </a:lnTo>
                      <a:lnTo>
                        <a:pt x="0" y="7"/>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78" name="Freeform 1414">
                  <a:extLst>
                    <a:ext uri="{FF2B5EF4-FFF2-40B4-BE49-F238E27FC236}">
                      <a16:creationId xmlns:a16="http://schemas.microsoft.com/office/drawing/2014/main" id="{FB7C1DEA-DC3F-427A-A6D2-871CA71F58CA}"/>
                    </a:ext>
                  </a:extLst>
                </p:cNvPr>
                <p:cNvSpPr>
                  <a:spLocks/>
                </p:cNvSpPr>
                <p:nvPr/>
              </p:nvSpPr>
              <p:spPr bwMode="auto">
                <a:xfrm>
                  <a:off x="3188" y="1422"/>
                  <a:ext cx="2" cy="7"/>
                </a:xfrm>
                <a:custGeom>
                  <a:avLst/>
                  <a:gdLst>
                    <a:gd name="T0" fmla="*/ 0 w 2"/>
                    <a:gd name="T1" fmla="*/ 7 h 7"/>
                    <a:gd name="T2" fmla="*/ 0 w 2"/>
                    <a:gd name="T3" fmla="*/ 7 h 7"/>
                    <a:gd name="T4" fmla="*/ 1 w 2"/>
                    <a:gd name="T5" fmla="*/ 5 h 7"/>
                    <a:gd name="T6" fmla="*/ 1 w 2"/>
                    <a:gd name="T7" fmla="*/ 4 h 7"/>
                    <a:gd name="T8" fmla="*/ 1 w 2"/>
                    <a:gd name="T9" fmla="*/ 4 h 7"/>
                    <a:gd name="T10" fmla="*/ 2 w 2"/>
                    <a:gd name="T11" fmla="*/ 2 h 7"/>
                    <a:gd name="T12" fmla="*/ 2 w 2"/>
                    <a:gd name="T13" fmla="*/ 0 h 7"/>
                    <a:gd name="T14" fmla="*/ 2 w 2"/>
                    <a:gd name="T15" fmla="*/ 0 h 7"/>
                    <a:gd name="T16" fmla="*/ 2 w 2"/>
                    <a:gd name="T17" fmla="*/ 0 h 7"/>
                    <a:gd name="T18" fmla="*/ 2 w 2"/>
                    <a:gd name="T19" fmla="*/ 0 h 7"/>
                    <a:gd name="T20" fmla="*/ 2 w 2"/>
                    <a:gd name="T21" fmla="*/ 0 h 7"/>
                    <a:gd name="T22" fmla="*/ 2 w 2"/>
                    <a:gd name="T23" fmla="*/ 2 h 7"/>
                    <a:gd name="T24" fmla="*/ 1 w 2"/>
                    <a:gd name="T25" fmla="*/ 4 h 7"/>
                    <a:gd name="T26" fmla="*/ 1 w 2"/>
                    <a:gd name="T27" fmla="*/ 4 h 7"/>
                    <a:gd name="T28" fmla="*/ 1 w 2"/>
                    <a:gd name="T29" fmla="*/ 5 h 7"/>
                    <a:gd name="T30" fmla="*/ 0 w 2"/>
                    <a:gd name="T31" fmla="*/ 6 h 7"/>
                    <a:gd name="T32" fmla="*/ 0 w 2"/>
                    <a:gd name="T33" fmla="*/ 6 h 7"/>
                    <a:gd name="T34" fmla="*/ 0 w 2"/>
                    <a:gd name="T35" fmla="*/ 6 h 7"/>
                    <a:gd name="T36" fmla="*/ 0 w 2"/>
                    <a:gd name="T37" fmla="*/ 7 h 7"/>
                    <a:gd name="T38" fmla="*/ 0 w 2"/>
                    <a:gd name="T39" fmla="*/ 7 h 7"/>
                    <a:gd name="T40" fmla="*/ 0 w 2"/>
                    <a:gd name="T41" fmla="*/ 7 h 7"/>
                    <a:gd name="T42" fmla="*/ 0 w 2"/>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7">
                      <a:moveTo>
                        <a:pt x="0" y="7"/>
                      </a:moveTo>
                      <a:lnTo>
                        <a:pt x="0" y="7"/>
                      </a:lnTo>
                      <a:lnTo>
                        <a:pt x="1" y="5"/>
                      </a:lnTo>
                      <a:lnTo>
                        <a:pt x="1" y="4"/>
                      </a:lnTo>
                      <a:lnTo>
                        <a:pt x="1" y="4"/>
                      </a:lnTo>
                      <a:lnTo>
                        <a:pt x="2" y="2"/>
                      </a:lnTo>
                      <a:lnTo>
                        <a:pt x="2" y="0"/>
                      </a:lnTo>
                      <a:lnTo>
                        <a:pt x="2" y="0"/>
                      </a:lnTo>
                      <a:lnTo>
                        <a:pt x="2" y="0"/>
                      </a:lnTo>
                      <a:lnTo>
                        <a:pt x="2" y="0"/>
                      </a:lnTo>
                      <a:lnTo>
                        <a:pt x="2" y="0"/>
                      </a:lnTo>
                      <a:lnTo>
                        <a:pt x="2" y="2"/>
                      </a:lnTo>
                      <a:lnTo>
                        <a:pt x="1" y="4"/>
                      </a:lnTo>
                      <a:lnTo>
                        <a:pt x="1" y="4"/>
                      </a:lnTo>
                      <a:lnTo>
                        <a:pt x="1" y="5"/>
                      </a:lnTo>
                      <a:lnTo>
                        <a:pt x="0" y="6"/>
                      </a:lnTo>
                      <a:lnTo>
                        <a:pt x="0" y="6"/>
                      </a:lnTo>
                      <a:lnTo>
                        <a:pt x="0" y="6"/>
                      </a:lnTo>
                      <a:lnTo>
                        <a:pt x="0" y="7"/>
                      </a:lnTo>
                      <a:lnTo>
                        <a:pt x="0" y="7"/>
                      </a:lnTo>
                      <a:lnTo>
                        <a:pt x="0" y="7"/>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79" name="Freeform 1415">
                  <a:extLst>
                    <a:ext uri="{FF2B5EF4-FFF2-40B4-BE49-F238E27FC236}">
                      <a16:creationId xmlns:a16="http://schemas.microsoft.com/office/drawing/2014/main" id="{64BC32AB-355D-4087-BDEA-4782D0E68BF7}"/>
                    </a:ext>
                  </a:extLst>
                </p:cNvPr>
                <p:cNvSpPr>
                  <a:spLocks/>
                </p:cNvSpPr>
                <p:nvPr/>
              </p:nvSpPr>
              <p:spPr bwMode="auto">
                <a:xfrm>
                  <a:off x="3180" y="1420"/>
                  <a:ext cx="1" cy="8"/>
                </a:xfrm>
                <a:custGeom>
                  <a:avLst/>
                  <a:gdLst>
                    <a:gd name="T0" fmla="*/ 0 w 1"/>
                    <a:gd name="T1" fmla="*/ 8 h 8"/>
                    <a:gd name="T2" fmla="*/ 0 w 1"/>
                    <a:gd name="T3" fmla="*/ 8 h 8"/>
                    <a:gd name="T4" fmla="*/ 0 w 1"/>
                    <a:gd name="T5" fmla="*/ 7 h 8"/>
                    <a:gd name="T6" fmla="*/ 1 w 1"/>
                    <a:gd name="T7" fmla="*/ 6 h 8"/>
                    <a:gd name="T8" fmla="*/ 1 w 1"/>
                    <a:gd name="T9" fmla="*/ 5 h 8"/>
                    <a:gd name="T10" fmla="*/ 1 w 1"/>
                    <a:gd name="T11" fmla="*/ 5 h 8"/>
                    <a:gd name="T12" fmla="*/ 1 w 1"/>
                    <a:gd name="T13" fmla="*/ 2 h 8"/>
                    <a:gd name="T14" fmla="*/ 1 w 1"/>
                    <a:gd name="T15" fmla="*/ 0 h 8"/>
                    <a:gd name="T16" fmla="*/ 1 w 1"/>
                    <a:gd name="T17" fmla="*/ 0 h 8"/>
                    <a:gd name="T18" fmla="*/ 1 w 1"/>
                    <a:gd name="T19" fmla="*/ 0 h 8"/>
                    <a:gd name="T20" fmla="*/ 1 w 1"/>
                    <a:gd name="T21" fmla="*/ 0 h 8"/>
                    <a:gd name="T22" fmla="*/ 1 w 1"/>
                    <a:gd name="T23" fmla="*/ 4 h 8"/>
                    <a:gd name="T24" fmla="*/ 1 w 1"/>
                    <a:gd name="T25" fmla="*/ 6 h 8"/>
                    <a:gd name="T26" fmla="*/ 0 w 1"/>
                    <a:gd name="T27" fmla="*/ 8 h 8"/>
                    <a:gd name="T28" fmla="*/ 0 w 1"/>
                    <a:gd name="T29" fmla="*/ 8 h 8"/>
                    <a:gd name="T30" fmla="*/ 0 w 1"/>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8">
                      <a:moveTo>
                        <a:pt x="0" y="8"/>
                      </a:moveTo>
                      <a:lnTo>
                        <a:pt x="0" y="8"/>
                      </a:lnTo>
                      <a:lnTo>
                        <a:pt x="0" y="7"/>
                      </a:lnTo>
                      <a:lnTo>
                        <a:pt x="1" y="6"/>
                      </a:lnTo>
                      <a:lnTo>
                        <a:pt x="1" y="5"/>
                      </a:lnTo>
                      <a:lnTo>
                        <a:pt x="1" y="5"/>
                      </a:lnTo>
                      <a:lnTo>
                        <a:pt x="1" y="2"/>
                      </a:lnTo>
                      <a:lnTo>
                        <a:pt x="1" y="0"/>
                      </a:lnTo>
                      <a:lnTo>
                        <a:pt x="1" y="0"/>
                      </a:lnTo>
                      <a:lnTo>
                        <a:pt x="1" y="0"/>
                      </a:lnTo>
                      <a:lnTo>
                        <a:pt x="1" y="0"/>
                      </a:lnTo>
                      <a:lnTo>
                        <a:pt x="1" y="4"/>
                      </a:lnTo>
                      <a:lnTo>
                        <a:pt x="1" y="6"/>
                      </a:lnTo>
                      <a:lnTo>
                        <a:pt x="0" y="8"/>
                      </a:lnTo>
                      <a:lnTo>
                        <a:pt x="0"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80" name="Freeform 1416">
                  <a:extLst>
                    <a:ext uri="{FF2B5EF4-FFF2-40B4-BE49-F238E27FC236}">
                      <a16:creationId xmlns:a16="http://schemas.microsoft.com/office/drawing/2014/main" id="{8FA9B8A9-283E-4976-91A5-C7C30AA59535}"/>
                    </a:ext>
                  </a:extLst>
                </p:cNvPr>
                <p:cNvSpPr>
                  <a:spLocks/>
                </p:cNvSpPr>
                <p:nvPr/>
              </p:nvSpPr>
              <p:spPr bwMode="auto">
                <a:xfrm>
                  <a:off x="3180" y="1420"/>
                  <a:ext cx="1" cy="8"/>
                </a:xfrm>
                <a:custGeom>
                  <a:avLst/>
                  <a:gdLst>
                    <a:gd name="T0" fmla="*/ 0 w 1"/>
                    <a:gd name="T1" fmla="*/ 8 h 8"/>
                    <a:gd name="T2" fmla="*/ 0 w 1"/>
                    <a:gd name="T3" fmla="*/ 8 h 8"/>
                    <a:gd name="T4" fmla="*/ 0 w 1"/>
                    <a:gd name="T5" fmla="*/ 7 h 8"/>
                    <a:gd name="T6" fmla="*/ 1 w 1"/>
                    <a:gd name="T7" fmla="*/ 6 h 8"/>
                    <a:gd name="T8" fmla="*/ 1 w 1"/>
                    <a:gd name="T9" fmla="*/ 5 h 8"/>
                    <a:gd name="T10" fmla="*/ 1 w 1"/>
                    <a:gd name="T11" fmla="*/ 5 h 8"/>
                    <a:gd name="T12" fmla="*/ 1 w 1"/>
                    <a:gd name="T13" fmla="*/ 2 h 8"/>
                    <a:gd name="T14" fmla="*/ 1 w 1"/>
                    <a:gd name="T15" fmla="*/ 0 h 8"/>
                    <a:gd name="T16" fmla="*/ 1 w 1"/>
                    <a:gd name="T17" fmla="*/ 0 h 8"/>
                    <a:gd name="T18" fmla="*/ 1 w 1"/>
                    <a:gd name="T19" fmla="*/ 0 h 8"/>
                    <a:gd name="T20" fmla="*/ 1 w 1"/>
                    <a:gd name="T21" fmla="*/ 0 h 8"/>
                    <a:gd name="T22" fmla="*/ 1 w 1"/>
                    <a:gd name="T23" fmla="*/ 4 h 8"/>
                    <a:gd name="T24" fmla="*/ 1 w 1"/>
                    <a:gd name="T25" fmla="*/ 6 h 8"/>
                    <a:gd name="T26" fmla="*/ 0 w 1"/>
                    <a:gd name="T27" fmla="*/ 8 h 8"/>
                    <a:gd name="T28" fmla="*/ 0 w 1"/>
                    <a:gd name="T29" fmla="*/ 8 h 8"/>
                    <a:gd name="T30" fmla="*/ 0 w 1"/>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8">
                      <a:moveTo>
                        <a:pt x="0" y="8"/>
                      </a:moveTo>
                      <a:lnTo>
                        <a:pt x="0" y="8"/>
                      </a:lnTo>
                      <a:lnTo>
                        <a:pt x="0" y="7"/>
                      </a:lnTo>
                      <a:lnTo>
                        <a:pt x="1" y="6"/>
                      </a:lnTo>
                      <a:lnTo>
                        <a:pt x="1" y="5"/>
                      </a:lnTo>
                      <a:lnTo>
                        <a:pt x="1" y="5"/>
                      </a:lnTo>
                      <a:lnTo>
                        <a:pt x="1" y="2"/>
                      </a:lnTo>
                      <a:lnTo>
                        <a:pt x="1" y="0"/>
                      </a:lnTo>
                      <a:lnTo>
                        <a:pt x="1" y="0"/>
                      </a:lnTo>
                      <a:lnTo>
                        <a:pt x="1" y="0"/>
                      </a:lnTo>
                      <a:lnTo>
                        <a:pt x="1" y="0"/>
                      </a:lnTo>
                      <a:lnTo>
                        <a:pt x="1" y="4"/>
                      </a:lnTo>
                      <a:lnTo>
                        <a:pt x="1" y="6"/>
                      </a:lnTo>
                      <a:lnTo>
                        <a:pt x="0" y="8"/>
                      </a:lnTo>
                      <a:lnTo>
                        <a:pt x="0" y="8"/>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81" name="Freeform 1417">
                  <a:extLst>
                    <a:ext uri="{FF2B5EF4-FFF2-40B4-BE49-F238E27FC236}">
                      <a16:creationId xmlns:a16="http://schemas.microsoft.com/office/drawing/2014/main" id="{51F6F310-9815-4CC4-8B6B-58BDEE0BE55B}"/>
                    </a:ext>
                  </a:extLst>
                </p:cNvPr>
                <p:cNvSpPr>
                  <a:spLocks/>
                </p:cNvSpPr>
                <p:nvPr/>
              </p:nvSpPr>
              <p:spPr bwMode="auto">
                <a:xfrm>
                  <a:off x="3170" y="1424"/>
                  <a:ext cx="4" cy="10"/>
                </a:xfrm>
                <a:custGeom>
                  <a:avLst/>
                  <a:gdLst>
                    <a:gd name="T0" fmla="*/ 4 w 4"/>
                    <a:gd name="T1" fmla="*/ 10 h 10"/>
                    <a:gd name="T2" fmla="*/ 4 w 4"/>
                    <a:gd name="T3" fmla="*/ 10 h 10"/>
                    <a:gd name="T4" fmla="*/ 4 w 4"/>
                    <a:gd name="T5" fmla="*/ 9 h 10"/>
                    <a:gd name="T6" fmla="*/ 4 w 4"/>
                    <a:gd name="T7" fmla="*/ 9 h 10"/>
                    <a:gd name="T8" fmla="*/ 3 w 4"/>
                    <a:gd name="T9" fmla="*/ 8 h 10"/>
                    <a:gd name="T10" fmla="*/ 3 w 4"/>
                    <a:gd name="T11" fmla="*/ 8 h 10"/>
                    <a:gd name="T12" fmla="*/ 2 w 4"/>
                    <a:gd name="T13" fmla="*/ 7 h 10"/>
                    <a:gd name="T14" fmla="*/ 1 w 4"/>
                    <a:gd name="T15" fmla="*/ 6 h 10"/>
                    <a:gd name="T16" fmla="*/ 1 w 4"/>
                    <a:gd name="T17" fmla="*/ 6 h 10"/>
                    <a:gd name="T18" fmla="*/ 1 w 4"/>
                    <a:gd name="T19" fmla="*/ 4 h 10"/>
                    <a:gd name="T20" fmla="*/ 1 w 4"/>
                    <a:gd name="T21" fmla="*/ 3 h 10"/>
                    <a:gd name="T22" fmla="*/ 0 w 4"/>
                    <a:gd name="T23" fmla="*/ 0 h 10"/>
                    <a:gd name="T24" fmla="*/ 0 w 4"/>
                    <a:gd name="T25" fmla="*/ 0 h 10"/>
                    <a:gd name="T26" fmla="*/ 0 w 4"/>
                    <a:gd name="T27" fmla="*/ 0 h 10"/>
                    <a:gd name="T28" fmla="*/ 0 w 4"/>
                    <a:gd name="T29" fmla="*/ 0 h 10"/>
                    <a:gd name="T30" fmla="*/ 0 w 4"/>
                    <a:gd name="T31" fmla="*/ 3 h 10"/>
                    <a:gd name="T32" fmla="*/ 1 w 4"/>
                    <a:gd name="T33" fmla="*/ 5 h 10"/>
                    <a:gd name="T34" fmla="*/ 1 w 4"/>
                    <a:gd name="T35" fmla="*/ 6 h 10"/>
                    <a:gd name="T36" fmla="*/ 1 w 4"/>
                    <a:gd name="T37" fmla="*/ 6 h 10"/>
                    <a:gd name="T38" fmla="*/ 2 w 4"/>
                    <a:gd name="T39" fmla="*/ 7 h 10"/>
                    <a:gd name="T40" fmla="*/ 3 w 4"/>
                    <a:gd name="T41" fmla="*/ 9 h 10"/>
                    <a:gd name="T42" fmla="*/ 3 w 4"/>
                    <a:gd name="T43" fmla="*/ 9 h 10"/>
                    <a:gd name="T44" fmla="*/ 3 w 4"/>
                    <a:gd name="T45" fmla="*/ 10 h 10"/>
                    <a:gd name="T46" fmla="*/ 4 w 4"/>
                    <a:gd name="T47" fmla="*/ 10 h 10"/>
                    <a:gd name="T48" fmla="*/ 4 w 4"/>
                    <a:gd name="T49" fmla="*/ 10 h 10"/>
                    <a:gd name="T50" fmla="*/ 4 w 4"/>
                    <a:gd name="T51" fmla="*/ 10 h 10"/>
                    <a:gd name="T52" fmla="*/ 4 w 4"/>
                    <a:gd name="T53" fmla="*/ 10 h 10"/>
                    <a:gd name="T54" fmla="*/ 4 w 4"/>
                    <a:gd name="T55" fmla="*/ 10 h 10"/>
                    <a:gd name="T56" fmla="*/ 4 w 4"/>
                    <a:gd name="T57" fmla="*/ 10 h 10"/>
                    <a:gd name="T58" fmla="*/ 4 w 4"/>
                    <a:gd name="T59" fmla="*/ 10 h 10"/>
                    <a:gd name="T60" fmla="*/ 4 w 4"/>
                    <a:gd name="T61" fmla="*/ 10 h 10"/>
                    <a:gd name="T62" fmla="*/ 4 w 4"/>
                    <a:gd name="T6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 h="10">
                      <a:moveTo>
                        <a:pt x="4" y="10"/>
                      </a:moveTo>
                      <a:lnTo>
                        <a:pt x="4" y="10"/>
                      </a:lnTo>
                      <a:lnTo>
                        <a:pt x="4" y="9"/>
                      </a:lnTo>
                      <a:lnTo>
                        <a:pt x="4" y="9"/>
                      </a:lnTo>
                      <a:lnTo>
                        <a:pt x="3" y="8"/>
                      </a:lnTo>
                      <a:lnTo>
                        <a:pt x="3" y="8"/>
                      </a:lnTo>
                      <a:lnTo>
                        <a:pt x="2" y="7"/>
                      </a:lnTo>
                      <a:lnTo>
                        <a:pt x="1" y="6"/>
                      </a:lnTo>
                      <a:lnTo>
                        <a:pt x="1" y="6"/>
                      </a:lnTo>
                      <a:lnTo>
                        <a:pt x="1" y="4"/>
                      </a:lnTo>
                      <a:lnTo>
                        <a:pt x="1" y="3"/>
                      </a:lnTo>
                      <a:lnTo>
                        <a:pt x="0" y="0"/>
                      </a:lnTo>
                      <a:lnTo>
                        <a:pt x="0" y="0"/>
                      </a:lnTo>
                      <a:lnTo>
                        <a:pt x="0" y="0"/>
                      </a:lnTo>
                      <a:lnTo>
                        <a:pt x="0" y="0"/>
                      </a:lnTo>
                      <a:lnTo>
                        <a:pt x="0" y="3"/>
                      </a:lnTo>
                      <a:lnTo>
                        <a:pt x="1" y="5"/>
                      </a:lnTo>
                      <a:lnTo>
                        <a:pt x="1" y="6"/>
                      </a:lnTo>
                      <a:lnTo>
                        <a:pt x="1" y="6"/>
                      </a:lnTo>
                      <a:lnTo>
                        <a:pt x="2" y="7"/>
                      </a:lnTo>
                      <a:lnTo>
                        <a:pt x="3" y="9"/>
                      </a:lnTo>
                      <a:lnTo>
                        <a:pt x="3" y="9"/>
                      </a:lnTo>
                      <a:lnTo>
                        <a:pt x="3" y="10"/>
                      </a:lnTo>
                      <a:lnTo>
                        <a:pt x="4" y="10"/>
                      </a:lnTo>
                      <a:lnTo>
                        <a:pt x="4" y="10"/>
                      </a:lnTo>
                      <a:lnTo>
                        <a:pt x="4" y="10"/>
                      </a:lnTo>
                      <a:lnTo>
                        <a:pt x="4" y="10"/>
                      </a:lnTo>
                      <a:lnTo>
                        <a:pt x="4" y="10"/>
                      </a:lnTo>
                      <a:lnTo>
                        <a:pt x="4" y="10"/>
                      </a:lnTo>
                      <a:lnTo>
                        <a:pt x="4" y="10"/>
                      </a:lnTo>
                      <a:lnTo>
                        <a:pt x="4" y="10"/>
                      </a:lnTo>
                      <a:lnTo>
                        <a:pt x="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82" name="Freeform 1418">
                  <a:extLst>
                    <a:ext uri="{FF2B5EF4-FFF2-40B4-BE49-F238E27FC236}">
                      <a16:creationId xmlns:a16="http://schemas.microsoft.com/office/drawing/2014/main" id="{5A3F3ECE-4E68-4AE5-9602-3C59F41DD49D}"/>
                    </a:ext>
                  </a:extLst>
                </p:cNvPr>
                <p:cNvSpPr>
                  <a:spLocks/>
                </p:cNvSpPr>
                <p:nvPr/>
              </p:nvSpPr>
              <p:spPr bwMode="auto">
                <a:xfrm>
                  <a:off x="3170" y="1424"/>
                  <a:ext cx="4" cy="10"/>
                </a:xfrm>
                <a:custGeom>
                  <a:avLst/>
                  <a:gdLst>
                    <a:gd name="T0" fmla="*/ 4 w 4"/>
                    <a:gd name="T1" fmla="*/ 10 h 10"/>
                    <a:gd name="T2" fmla="*/ 4 w 4"/>
                    <a:gd name="T3" fmla="*/ 10 h 10"/>
                    <a:gd name="T4" fmla="*/ 4 w 4"/>
                    <a:gd name="T5" fmla="*/ 9 h 10"/>
                    <a:gd name="T6" fmla="*/ 4 w 4"/>
                    <a:gd name="T7" fmla="*/ 9 h 10"/>
                    <a:gd name="T8" fmla="*/ 3 w 4"/>
                    <a:gd name="T9" fmla="*/ 8 h 10"/>
                    <a:gd name="T10" fmla="*/ 3 w 4"/>
                    <a:gd name="T11" fmla="*/ 8 h 10"/>
                    <a:gd name="T12" fmla="*/ 2 w 4"/>
                    <a:gd name="T13" fmla="*/ 7 h 10"/>
                    <a:gd name="T14" fmla="*/ 1 w 4"/>
                    <a:gd name="T15" fmla="*/ 6 h 10"/>
                    <a:gd name="T16" fmla="*/ 1 w 4"/>
                    <a:gd name="T17" fmla="*/ 6 h 10"/>
                    <a:gd name="T18" fmla="*/ 1 w 4"/>
                    <a:gd name="T19" fmla="*/ 4 h 10"/>
                    <a:gd name="T20" fmla="*/ 1 w 4"/>
                    <a:gd name="T21" fmla="*/ 3 h 10"/>
                    <a:gd name="T22" fmla="*/ 0 w 4"/>
                    <a:gd name="T23" fmla="*/ 0 h 10"/>
                    <a:gd name="T24" fmla="*/ 0 w 4"/>
                    <a:gd name="T25" fmla="*/ 0 h 10"/>
                    <a:gd name="T26" fmla="*/ 0 w 4"/>
                    <a:gd name="T27" fmla="*/ 0 h 10"/>
                    <a:gd name="T28" fmla="*/ 0 w 4"/>
                    <a:gd name="T29" fmla="*/ 0 h 10"/>
                    <a:gd name="T30" fmla="*/ 0 w 4"/>
                    <a:gd name="T31" fmla="*/ 3 h 10"/>
                    <a:gd name="T32" fmla="*/ 1 w 4"/>
                    <a:gd name="T33" fmla="*/ 5 h 10"/>
                    <a:gd name="T34" fmla="*/ 1 w 4"/>
                    <a:gd name="T35" fmla="*/ 6 h 10"/>
                    <a:gd name="T36" fmla="*/ 1 w 4"/>
                    <a:gd name="T37" fmla="*/ 6 h 10"/>
                    <a:gd name="T38" fmla="*/ 2 w 4"/>
                    <a:gd name="T39" fmla="*/ 7 h 10"/>
                    <a:gd name="T40" fmla="*/ 3 w 4"/>
                    <a:gd name="T41" fmla="*/ 9 h 10"/>
                    <a:gd name="T42" fmla="*/ 3 w 4"/>
                    <a:gd name="T43" fmla="*/ 9 h 10"/>
                    <a:gd name="T44" fmla="*/ 3 w 4"/>
                    <a:gd name="T45" fmla="*/ 10 h 10"/>
                    <a:gd name="T46" fmla="*/ 4 w 4"/>
                    <a:gd name="T47" fmla="*/ 10 h 10"/>
                    <a:gd name="T48" fmla="*/ 4 w 4"/>
                    <a:gd name="T49" fmla="*/ 10 h 10"/>
                    <a:gd name="T50" fmla="*/ 4 w 4"/>
                    <a:gd name="T51" fmla="*/ 10 h 10"/>
                    <a:gd name="T52" fmla="*/ 4 w 4"/>
                    <a:gd name="T53" fmla="*/ 10 h 10"/>
                    <a:gd name="T54" fmla="*/ 4 w 4"/>
                    <a:gd name="T55" fmla="*/ 10 h 10"/>
                    <a:gd name="T56" fmla="*/ 4 w 4"/>
                    <a:gd name="T57" fmla="*/ 10 h 10"/>
                    <a:gd name="T58" fmla="*/ 4 w 4"/>
                    <a:gd name="T59" fmla="*/ 10 h 10"/>
                    <a:gd name="T60" fmla="*/ 4 w 4"/>
                    <a:gd name="T61" fmla="*/ 10 h 10"/>
                    <a:gd name="T62" fmla="*/ 4 w 4"/>
                    <a:gd name="T6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 h="10">
                      <a:moveTo>
                        <a:pt x="4" y="10"/>
                      </a:moveTo>
                      <a:lnTo>
                        <a:pt x="4" y="10"/>
                      </a:lnTo>
                      <a:lnTo>
                        <a:pt x="4" y="9"/>
                      </a:lnTo>
                      <a:lnTo>
                        <a:pt x="4" y="9"/>
                      </a:lnTo>
                      <a:lnTo>
                        <a:pt x="3" y="8"/>
                      </a:lnTo>
                      <a:lnTo>
                        <a:pt x="3" y="8"/>
                      </a:lnTo>
                      <a:lnTo>
                        <a:pt x="2" y="7"/>
                      </a:lnTo>
                      <a:lnTo>
                        <a:pt x="1" y="6"/>
                      </a:lnTo>
                      <a:lnTo>
                        <a:pt x="1" y="6"/>
                      </a:lnTo>
                      <a:lnTo>
                        <a:pt x="1" y="4"/>
                      </a:lnTo>
                      <a:lnTo>
                        <a:pt x="1" y="3"/>
                      </a:lnTo>
                      <a:lnTo>
                        <a:pt x="0" y="0"/>
                      </a:lnTo>
                      <a:lnTo>
                        <a:pt x="0" y="0"/>
                      </a:lnTo>
                      <a:lnTo>
                        <a:pt x="0" y="0"/>
                      </a:lnTo>
                      <a:lnTo>
                        <a:pt x="0" y="0"/>
                      </a:lnTo>
                      <a:lnTo>
                        <a:pt x="0" y="3"/>
                      </a:lnTo>
                      <a:lnTo>
                        <a:pt x="1" y="5"/>
                      </a:lnTo>
                      <a:lnTo>
                        <a:pt x="1" y="6"/>
                      </a:lnTo>
                      <a:lnTo>
                        <a:pt x="1" y="6"/>
                      </a:lnTo>
                      <a:lnTo>
                        <a:pt x="2" y="7"/>
                      </a:lnTo>
                      <a:lnTo>
                        <a:pt x="3" y="9"/>
                      </a:lnTo>
                      <a:lnTo>
                        <a:pt x="3" y="9"/>
                      </a:lnTo>
                      <a:lnTo>
                        <a:pt x="3" y="10"/>
                      </a:lnTo>
                      <a:lnTo>
                        <a:pt x="4" y="10"/>
                      </a:lnTo>
                      <a:lnTo>
                        <a:pt x="4" y="10"/>
                      </a:lnTo>
                      <a:lnTo>
                        <a:pt x="4" y="10"/>
                      </a:lnTo>
                      <a:lnTo>
                        <a:pt x="4" y="10"/>
                      </a:lnTo>
                      <a:lnTo>
                        <a:pt x="4" y="10"/>
                      </a:lnTo>
                      <a:lnTo>
                        <a:pt x="4" y="10"/>
                      </a:lnTo>
                      <a:lnTo>
                        <a:pt x="4" y="10"/>
                      </a:lnTo>
                      <a:lnTo>
                        <a:pt x="4" y="10"/>
                      </a:lnTo>
                      <a:lnTo>
                        <a:pt x="4"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83" name="Freeform 1419">
                  <a:extLst>
                    <a:ext uri="{FF2B5EF4-FFF2-40B4-BE49-F238E27FC236}">
                      <a16:creationId xmlns:a16="http://schemas.microsoft.com/office/drawing/2014/main" id="{7B387965-694B-487F-A01C-0FA1C034AC2B}"/>
                    </a:ext>
                  </a:extLst>
                </p:cNvPr>
                <p:cNvSpPr>
                  <a:spLocks/>
                </p:cNvSpPr>
                <p:nvPr/>
              </p:nvSpPr>
              <p:spPr bwMode="auto">
                <a:xfrm>
                  <a:off x="3167" y="1425"/>
                  <a:ext cx="4" cy="4"/>
                </a:xfrm>
                <a:custGeom>
                  <a:avLst/>
                  <a:gdLst>
                    <a:gd name="T0" fmla="*/ 4 w 4"/>
                    <a:gd name="T1" fmla="*/ 4 h 4"/>
                    <a:gd name="T2" fmla="*/ 4 w 4"/>
                    <a:gd name="T3" fmla="*/ 4 h 4"/>
                    <a:gd name="T4" fmla="*/ 2 w 4"/>
                    <a:gd name="T5" fmla="*/ 3 h 4"/>
                    <a:gd name="T6" fmla="*/ 2 w 4"/>
                    <a:gd name="T7" fmla="*/ 3 h 4"/>
                    <a:gd name="T8" fmla="*/ 1 w 4"/>
                    <a:gd name="T9" fmla="*/ 1 h 4"/>
                    <a:gd name="T10" fmla="*/ 1 w 4"/>
                    <a:gd name="T11" fmla="*/ 0 h 4"/>
                    <a:gd name="T12" fmla="*/ 1 w 4"/>
                    <a:gd name="T13" fmla="*/ 0 h 4"/>
                    <a:gd name="T14" fmla="*/ 0 w 4"/>
                    <a:gd name="T15" fmla="*/ 0 h 4"/>
                    <a:gd name="T16" fmla="*/ 0 w 4"/>
                    <a:gd name="T17" fmla="*/ 0 h 4"/>
                    <a:gd name="T18" fmla="*/ 0 w 4"/>
                    <a:gd name="T19" fmla="*/ 0 h 4"/>
                    <a:gd name="T20" fmla="*/ 0 w 4"/>
                    <a:gd name="T21" fmla="*/ 0 h 4"/>
                    <a:gd name="T22" fmla="*/ 0 w 4"/>
                    <a:gd name="T23" fmla="*/ 0 h 4"/>
                    <a:gd name="T24" fmla="*/ 1 w 4"/>
                    <a:gd name="T25" fmla="*/ 0 h 4"/>
                    <a:gd name="T26" fmla="*/ 1 w 4"/>
                    <a:gd name="T27" fmla="*/ 0 h 4"/>
                    <a:gd name="T28" fmla="*/ 1 w 4"/>
                    <a:gd name="T29" fmla="*/ 0 h 4"/>
                    <a:gd name="T30" fmla="*/ 1 w 4"/>
                    <a:gd name="T31" fmla="*/ 0 h 4"/>
                    <a:gd name="T32" fmla="*/ 1 w 4"/>
                    <a:gd name="T33" fmla="*/ 0 h 4"/>
                    <a:gd name="T34" fmla="*/ 0 w 4"/>
                    <a:gd name="T35" fmla="*/ 0 h 4"/>
                    <a:gd name="T36" fmla="*/ 0 w 4"/>
                    <a:gd name="T37" fmla="*/ 0 h 4"/>
                    <a:gd name="T38" fmla="*/ 0 w 4"/>
                    <a:gd name="T39" fmla="*/ 1 h 4"/>
                    <a:gd name="T40" fmla="*/ 1 w 4"/>
                    <a:gd name="T41" fmla="*/ 1 h 4"/>
                    <a:gd name="T42" fmla="*/ 1 w 4"/>
                    <a:gd name="T43" fmla="*/ 2 h 4"/>
                    <a:gd name="T44" fmla="*/ 1 w 4"/>
                    <a:gd name="T45" fmla="*/ 2 h 4"/>
                    <a:gd name="T46" fmla="*/ 2 w 4"/>
                    <a:gd name="T47" fmla="*/ 3 h 4"/>
                    <a:gd name="T48" fmla="*/ 4 w 4"/>
                    <a:gd name="T49" fmla="*/ 4 h 4"/>
                    <a:gd name="T50" fmla="*/ 4 w 4"/>
                    <a:gd name="T51" fmla="*/ 4 h 4"/>
                    <a:gd name="T52" fmla="*/ 4 w 4"/>
                    <a:gd name="T5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4">
                      <a:moveTo>
                        <a:pt x="4" y="4"/>
                      </a:moveTo>
                      <a:lnTo>
                        <a:pt x="4" y="4"/>
                      </a:lnTo>
                      <a:lnTo>
                        <a:pt x="2" y="3"/>
                      </a:lnTo>
                      <a:lnTo>
                        <a:pt x="2" y="3"/>
                      </a:lnTo>
                      <a:lnTo>
                        <a:pt x="1" y="1"/>
                      </a:lnTo>
                      <a:lnTo>
                        <a:pt x="1" y="0"/>
                      </a:lnTo>
                      <a:lnTo>
                        <a:pt x="1" y="0"/>
                      </a:lnTo>
                      <a:lnTo>
                        <a:pt x="0" y="0"/>
                      </a:lnTo>
                      <a:lnTo>
                        <a:pt x="0" y="0"/>
                      </a:lnTo>
                      <a:lnTo>
                        <a:pt x="0" y="0"/>
                      </a:lnTo>
                      <a:lnTo>
                        <a:pt x="0" y="0"/>
                      </a:lnTo>
                      <a:lnTo>
                        <a:pt x="0" y="0"/>
                      </a:lnTo>
                      <a:lnTo>
                        <a:pt x="1" y="0"/>
                      </a:lnTo>
                      <a:lnTo>
                        <a:pt x="1" y="0"/>
                      </a:lnTo>
                      <a:lnTo>
                        <a:pt x="1" y="0"/>
                      </a:lnTo>
                      <a:lnTo>
                        <a:pt x="1" y="0"/>
                      </a:lnTo>
                      <a:lnTo>
                        <a:pt x="1" y="0"/>
                      </a:lnTo>
                      <a:lnTo>
                        <a:pt x="0" y="0"/>
                      </a:lnTo>
                      <a:lnTo>
                        <a:pt x="0" y="0"/>
                      </a:lnTo>
                      <a:lnTo>
                        <a:pt x="0" y="1"/>
                      </a:lnTo>
                      <a:lnTo>
                        <a:pt x="1" y="1"/>
                      </a:lnTo>
                      <a:lnTo>
                        <a:pt x="1" y="2"/>
                      </a:lnTo>
                      <a:lnTo>
                        <a:pt x="1" y="2"/>
                      </a:lnTo>
                      <a:lnTo>
                        <a:pt x="2" y="3"/>
                      </a:lnTo>
                      <a:lnTo>
                        <a:pt x="4" y="4"/>
                      </a:lnTo>
                      <a:lnTo>
                        <a:pt x="4"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84" name="Freeform 1420">
                  <a:extLst>
                    <a:ext uri="{FF2B5EF4-FFF2-40B4-BE49-F238E27FC236}">
                      <a16:creationId xmlns:a16="http://schemas.microsoft.com/office/drawing/2014/main" id="{A76E87A4-7205-4DD9-9007-EF1FF4D5557F}"/>
                    </a:ext>
                  </a:extLst>
                </p:cNvPr>
                <p:cNvSpPr>
                  <a:spLocks/>
                </p:cNvSpPr>
                <p:nvPr/>
              </p:nvSpPr>
              <p:spPr bwMode="auto">
                <a:xfrm>
                  <a:off x="3167" y="1425"/>
                  <a:ext cx="4" cy="4"/>
                </a:xfrm>
                <a:custGeom>
                  <a:avLst/>
                  <a:gdLst>
                    <a:gd name="T0" fmla="*/ 4 w 4"/>
                    <a:gd name="T1" fmla="*/ 4 h 4"/>
                    <a:gd name="T2" fmla="*/ 4 w 4"/>
                    <a:gd name="T3" fmla="*/ 4 h 4"/>
                    <a:gd name="T4" fmla="*/ 2 w 4"/>
                    <a:gd name="T5" fmla="*/ 3 h 4"/>
                    <a:gd name="T6" fmla="*/ 2 w 4"/>
                    <a:gd name="T7" fmla="*/ 3 h 4"/>
                    <a:gd name="T8" fmla="*/ 1 w 4"/>
                    <a:gd name="T9" fmla="*/ 1 h 4"/>
                    <a:gd name="T10" fmla="*/ 1 w 4"/>
                    <a:gd name="T11" fmla="*/ 0 h 4"/>
                    <a:gd name="T12" fmla="*/ 1 w 4"/>
                    <a:gd name="T13" fmla="*/ 0 h 4"/>
                    <a:gd name="T14" fmla="*/ 0 w 4"/>
                    <a:gd name="T15" fmla="*/ 0 h 4"/>
                    <a:gd name="T16" fmla="*/ 0 w 4"/>
                    <a:gd name="T17" fmla="*/ 0 h 4"/>
                    <a:gd name="T18" fmla="*/ 0 w 4"/>
                    <a:gd name="T19" fmla="*/ 0 h 4"/>
                    <a:gd name="T20" fmla="*/ 0 w 4"/>
                    <a:gd name="T21" fmla="*/ 0 h 4"/>
                    <a:gd name="T22" fmla="*/ 0 w 4"/>
                    <a:gd name="T23" fmla="*/ 0 h 4"/>
                    <a:gd name="T24" fmla="*/ 1 w 4"/>
                    <a:gd name="T25" fmla="*/ 0 h 4"/>
                    <a:gd name="T26" fmla="*/ 1 w 4"/>
                    <a:gd name="T27" fmla="*/ 0 h 4"/>
                    <a:gd name="T28" fmla="*/ 1 w 4"/>
                    <a:gd name="T29" fmla="*/ 0 h 4"/>
                    <a:gd name="T30" fmla="*/ 1 w 4"/>
                    <a:gd name="T31" fmla="*/ 0 h 4"/>
                    <a:gd name="T32" fmla="*/ 1 w 4"/>
                    <a:gd name="T33" fmla="*/ 0 h 4"/>
                    <a:gd name="T34" fmla="*/ 0 w 4"/>
                    <a:gd name="T35" fmla="*/ 0 h 4"/>
                    <a:gd name="T36" fmla="*/ 0 w 4"/>
                    <a:gd name="T37" fmla="*/ 0 h 4"/>
                    <a:gd name="T38" fmla="*/ 0 w 4"/>
                    <a:gd name="T39" fmla="*/ 1 h 4"/>
                    <a:gd name="T40" fmla="*/ 1 w 4"/>
                    <a:gd name="T41" fmla="*/ 1 h 4"/>
                    <a:gd name="T42" fmla="*/ 1 w 4"/>
                    <a:gd name="T43" fmla="*/ 2 h 4"/>
                    <a:gd name="T44" fmla="*/ 1 w 4"/>
                    <a:gd name="T45" fmla="*/ 2 h 4"/>
                    <a:gd name="T46" fmla="*/ 2 w 4"/>
                    <a:gd name="T47" fmla="*/ 3 h 4"/>
                    <a:gd name="T48" fmla="*/ 4 w 4"/>
                    <a:gd name="T49" fmla="*/ 4 h 4"/>
                    <a:gd name="T50" fmla="*/ 4 w 4"/>
                    <a:gd name="T51" fmla="*/ 4 h 4"/>
                    <a:gd name="T52" fmla="*/ 4 w 4"/>
                    <a:gd name="T5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4">
                      <a:moveTo>
                        <a:pt x="4" y="4"/>
                      </a:moveTo>
                      <a:lnTo>
                        <a:pt x="4" y="4"/>
                      </a:lnTo>
                      <a:lnTo>
                        <a:pt x="2" y="3"/>
                      </a:lnTo>
                      <a:lnTo>
                        <a:pt x="2" y="3"/>
                      </a:lnTo>
                      <a:lnTo>
                        <a:pt x="1" y="1"/>
                      </a:lnTo>
                      <a:lnTo>
                        <a:pt x="1" y="0"/>
                      </a:lnTo>
                      <a:lnTo>
                        <a:pt x="1" y="0"/>
                      </a:lnTo>
                      <a:lnTo>
                        <a:pt x="0" y="0"/>
                      </a:lnTo>
                      <a:lnTo>
                        <a:pt x="0" y="0"/>
                      </a:lnTo>
                      <a:lnTo>
                        <a:pt x="0" y="0"/>
                      </a:lnTo>
                      <a:lnTo>
                        <a:pt x="0" y="0"/>
                      </a:lnTo>
                      <a:lnTo>
                        <a:pt x="0" y="0"/>
                      </a:lnTo>
                      <a:lnTo>
                        <a:pt x="1" y="0"/>
                      </a:lnTo>
                      <a:lnTo>
                        <a:pt x="1" y="0"/>
                      </a:lnTo>
                      <a:lnTo>
                        <a:pt x="1" y="0"/>
                      </a:lnTo>
                      <a:lnTo>
                        <a:pt x="1" y="0"/>
                      </a:lnTo>
                      <a:lnTo>
                        <a:pt x="1" y="0"/>
                      </a:lnTo>
                      <a:lnTo>
                        <a:pt x="0" y="0"/>
                      </a:lnTo>
                      <a:lnTo>
                        <a:pt x="0" y="0"/>
                      </a:lnTo>
                      <a:lnTo>
                        <a:pt x="0" y="1"/>
                      </a:lnTo>
                      <a:lnTo>
                        <a:pt x="1" y="1"/>
                      </a:lnTo>
                      <a:lnTo>
                        <a:pt x="1" y="2"/>
                      </a:lnTo>
                      <a:lnTo>
                        <a:pt x="1" y="2"/>
                      </a:lnTo>
                      <a:lnTo>
                        <a:pt x="2" y="3"/>
                      </a:lnTo>
                      <a:lnTo>
                        <a:pt x="4" y="4"/>
                      </a:lnTo>
                      <a:lnTo>
                        <a:pt x="4" y="4"/>
                      </a:lnTo>
                      <a:lnTo>
                        <a:pt x="4"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85" name="Freeform 1421">
                  <a:extLst>
                    <a:ext uri="{FF2B5EF4-FFF2-40B4-BE49-F238E27FC236}">
                      <a16:creationId xmlns:a16="http://schemas.microsoft.com/office/drawing/2014/main" id="{08A29C9D-EB71-443D-AEDA-4D8012B6B0E8}"/>
                    </a:ext>
                  </a:extLst>
                </p:cNvPr>
                <p:cNvSpPr>
                  <a:spLocks/>
                </p:cNvSpPr>
                <p:nvPr/>
              </p:nvSpPr>
              <p:spPr bwMode="auto">
                <a:xfrm>
                  <a:off x="3174" y="1428"/>
                  <a:ext cx="1" cy="6"/>
                </a:xfrm>
                <a:custGeom>
                  <a:avLst/>
                  <a:gdLst>
                    <a:gd name="T0" fmla="*/ 0 w 1"/>
                    <a:gd name="T1" fmla="*/ 6 h 6"/>
                    <a:gd name="T2" fmla="*/ 0 w 1"/>
                    <a:gd name="T3" fmla="*/ 6 h 6"/>
                    <a:gd name="T4" fmla="*/ 0 w 1"/>
                    <a:gd name="T5" fmla="*/ 6 h 6"/>
                    <a:gd name="T6" fmla="*/ 0 w 1"/>
                    <a:gd name="T7" fmla="*/ 6 h 6"/>
                    <a:gd name="T8" fmla="*/ 0 w 1"/>
                    <a:gd name="T9" fmla="*/ 6 h 6"/>
                    <a:gd name="T10" fmla="*/ 1 w 1"/>
                    <a:gd name="T11" fmla="*/ 6 h 6"/>
                    <a:gd name="T12" fmla="*/ 1 w 1"/>
                    <a:gd name="T13" fmla="*/ 6 h 6"/>
                    <a:gd name="T14" fmla="*/ 1 w 1"/>
                    <a:gd name="T15" fmla="*/ 6 h 6"/>
                    <a:gd name="T16" fmla="*/ 1 w 1"/>
                    <a:gd name="T17" fmla="*/ 5 h 6"/>
                    <a:gd name="T18" fmla="*/ 1 w 1"/>
                    <a:gd name="T19" fmla="*/ 4 h 6"/>
                    <a:gd name="T20" fmla="*/ 1 w 1"/>
                    <a:gd name="T21" fmla="*/ 4 h 6"/>
                    <a:gd name="T22" fmla="*/ 0 w 1"/>
                    <a:gd name="T23" fmla="*/ 2 h 6"/>
                    <a:gd name="T24" fmla="*/ 0 w 1"/>
                    <a:gd name="T25" fmla="*/ 0 h 6"/>
                    <a:gd name="T26" fmla="*/ 0 w 1"/>
                    <a:gd name="T27" fmla="*/ 0 h 6"/>
                    <a:gd name="T28" fmla="*/ 0 w 1"/>
                    <a:gd name="T29" fmla="*/ 0 h 6"/>
                    <a:gd name="T30" fmla="*/ 0 w 1"/>
                    <a:gd name="T31" fmla="*/ 0 h 6"/>
                    <a:gd name="T32" fmla="*/ 0 w 1"/>
                    <a:gd name="T33" fmla="*/ 0 h 6"/>
                    <a:gd name="T34" fmla="*/ 0 w 1"/>
                    <a:gd name="T35" fmla="*/ 4 h 6"/>
                    <a:gd name="T36" fmla="*/ 0 w 1"/>
                    <a:gd name="T37" fmla="*/ 4 h 6"/>
                    <a:gd name="T38" fmla="*/ 0 w 1"/>
                    <a:gd name="T39" fmla="*/ 5 h 6"/>
                    <a:gd name="T40" fmla="*/ 0 w 1"/>
                    <a:gd name="T41" fmla="*/ 6 h 6"/>
                    <a:gd name="T42" fmla="*/ 0 w 1"/>
                    <a:gd name="T43" fmla="*/ 6 h 6"/>
                    <a:gd name="T44" fmla="*/ 0 w 1"/>
                    <a:gd name="T45" fmla="*/ 6 h 6"/>
                    <a:gd name="T46" fmla="*/ 0 w 1"/>
                    <a:gd name="T47" fmla="*/ 6 h 6"/>
                    <a:gd name="T48" fmla="*/ 0 w 1"/>
                    <a:gd name="T4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6">
                      <a:moveTo>
                        <a:pt x="0" y="6"/>
                      </a:moveTo>
                      <a:lnTo>
                        <a:pt x="0" y="6"/>
                      </a:lnTo>
                      <a:lnTo>
                        <a:pt x="0" y="6"/>
                      </a:lnTo>
                      <a:lnTo>
                        <a:pt x="0" y="6"/>
                      </a:lnTo>
                      <a:lnTo>
                        <a:pt x="0" y="6"/>
                      </a:lnTo>
                      <a:lnTo>
                        <a:pt x="1" y="6"/>
                      </a:lnTo>
                      <a:lnTo>
                        <a:pt x="1" y="6"/>
                      </a:lnTo>
                      <a:lnTo>
                        <a:pt x="1" y="6"/>
                      </a:lnTo>
                      <a:lnTo>
                        <a:pt x="1" y="5"/>
                      </a:lnTo>
                      <a:lnTo>
                        <a:pt x="1" y="4"/>
                      </a:lnTo>
                      <a:lnTo>
                        <a:pt x="1" y="4"/>
                      </a:lnTo>
                      <a:lnTo>
                        <a:pt x="0" y="2"/>
                      </a:lnTo>
                      <a:lnTo>
                        <a:pt x="0" y="0"/>
                      </a:lnTo>
                      <a:lnTo>
                        <a:pt x="0" y="0"/>
                      </a:lnTo>
                      <a:lnTo>
                        <a:pt x="0" y="0"/>
                      </a:lnTo>
                      <a:lnTo>
                        <a:pt x="0" y="0"/>
                      </a:lnTo>
                      <a:lnTo>
                        <a:pt x="0" y="0"/>
                      </a:lnTo>
                      <a:lnTo>
                        <a:pt x="0" y="4"/>
                      </a:lnTo>
                      <a:lnTo>
                        <a:pt x="0" y="4"/>
                      </a:lnTo>
                      <a:lnTo>
                        <a:pt x="0" y="5"/>
                      </a:lnTo>
                      <a:lnTo>
                        <a:pt x="0" y="6"/>
                      </a:lnTo>
                      <a:lnTo>
                        <a:pt x="0" y="6"/>
                      </a:lnTo>
                      <a:lnTo>
                        <a:pt x="0" y="6"/>
                      </a:lnTo>
                      <a:lnTo>
                        <a:pt x="0"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86" name="Freeform 1422">
                  <a:extLst>
                    <a:ext uri="{FF2B5EF4-FFF2-40B4-BE49-F238E27FC236}">
                      <a16:creationId xmlns:a16="http://schemas.microsoft.com/office/drawing/2014/main" id="{A64CE950-96AC-4460-B607-D5E9B77688BE}"/>
                    </a:ext>
                  </a:extLst>
                </p:cNvPr>
                <p:cNvSpPr>
                  <a:spLocks/>
                </p:cNvSpPr>
                <p:nvPr/>
              </p:nvSpPr>
              <p:spPr bwMode="auto">
                <a:xfrm>
                  <a:off x="3174" y="1428"/>
                  <a:ext cx="1" cy="6"/>
                </a:xfrm>
                <a:custGeom>
                  <a:avLst/>
                  <a:gdLst>
                    <a:gd name="T0" fmla="*/ 0 w 1"/>
                    <a:gd name="T1" fmla="*/ 6 h 6"/>
                    <a:gd name="T2" fmla="*/ 0 w 1"/>
                    <a:gd name="T3" fmla="*/ 6 h 6"/>
                    <a:gd name="T4" fmla="*/ 0 w 1"/>
                    <a:gd name="T5" fmla="*/ 6 h 6"/>
                    <a:gd name="T6" fmla="*/ 0 w 1"/>
                    <a:gd name="T7" fmla="*/ 6 h 6"/>
                    <a:gd name="T8" fmla="*/ 0 w 1"/>
                    <a:gd name="T9" fmla="*/ 6 h 6"/>
                    <a:gd name="T10" fmla="*/ 1 w 1"/>
                    <a:gd name="T11" fmla="*/ 6 h 6"/>
                    <a:gd name="T12" fmla="*/ 1 w 1"/>
                    <a:gd name="T13" fmla="*/ 6 h 6"/>
                    <a:gd name="T14" fmla="*/ 1 w 1"/>
                    <a:gd name="T15" fmla="*/ 6 h 6"/>
                    <a:gd name="T16" fmla="*/ 1 w 1"/>
                    <a:gd name="T17" fmla="*/ 5 h 6"/>
                    <a:gd name="T18" fmla="*/ 1 w 1"/>
                    <a:gd name="T19" fmla="*/ 4 h 6"/>
                    <a:gd name="T20" fmla="*/ 1 w 1"/>
                    <a:gd name="T21" fmla="*/ 4 h 6"/>
                    <a:gd name="T22" fmla="*/ 0 w 1"/>
                    <a:gd name="T23" fmla="*/ 2 h 6"/>
                    <a:gd name="T24" fmla="*/ 0 w 1"/>
                    <a:gd name="T25" fmla="*/ 0 h 6"/>
                    <a:gd name="T26" fmla="*/ 0 w 1"/>
                    <a:gd name="T27" fmla="*/ 0 h 6"/>
                    <a:gd name="T28" fmla="*/ 0 w 1"/>
                    <a:gd name="T29" fmla="*/ 0 h 6"/>
                    <a:gd name="T30" fmla="*/ 0 w 1"/>
                    <a:gd name="T31" fmla="*/ 0 h 6"/>
                    <a:gd name="T32" fmla="*/ 0 w 1"/>
                    <a:gd name="T33" fmla="*/ 0 h 6"/>
                    <a:gd name="T34" fmla="*/ 0 w 1"/>
                    <a:gd name="T35" fmla="*/ 4 h 6"/>
                    <a:gd name="T36" fmla="*/ 0 w 1"/>
                    <a:gd name="T37" fmla="*/ 4 h 6"/>
                    <a:gd name="T38" fmla="*/ 0 w 1"/>
                    <a:gd name="T39" fmla="*/ 5 h 6"/>
                    <a:gd name="T40" fmla="*/ 0 w 1"/>
                    <a:gd name="T41" fmla="*/ 6 h 6"/>
                    <a:gd name="T42" fmla="*/ 0 w 1"/>
                    <a:gd name="T43" fmla="*/ 6 h 6"/>
                    <a:gd name="T44" fmla="*/ 0 w 1"/>
                    <a:gd name="T45" fmla="*/ 6 h 6"/>
                    <a:gd name="T46" fmla="*/ 0 w 1"/>
                    <a:gd name="T47" fmla="*/ 6 h 6"/>
                    <a:gd name="T48" fmla="*/ 0 w 1"/>
                    <a:gd name="T4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6">
                      <a:moveTo>
                        <a:pt x="0" y="6"/>
                      </a:moveTo>
                      <a:lnTo>
                        <a:pt x="0" y="6"/>
                      </a:lnTo>
                      <a:lnTo>
                        <a:pt x="0" y="6"/>
                      </a:lnTo>
                      <a:lnTo>
                        <a:pt x="0" y="6"/>
                      </a:lnTo>
                      <a:lnTo>
                        <a:pt x="0" y="6"/>
                      </a:lnTo>
                      <a:lnTo>
                        <a:pt x="1" y="6"/>
                      </a:lnTo>
                      <a:lnTo>
                        <a:pt x="1" y="6"/>
                      </a:lnTo>
                      <a:lnTo>
                        <a:pt x="1" y="6"/>
                      </a:lnTo>
                      <a:lnTo>
                        <a:pt x="1" y="5"/>
                      </a:lnTo>
                      <a:lnTo>
                        <a:pt x="1" y="4"/>
                      </a:lnTo>
                      <a:lnTo>
                        <a:pt x="1" y="4"/>
                      </a:lnTo>
                      <a:lnTo>
                        <a:pt x="0" y="2"/>
                      </a:lnTo>
                      <a:lnTo>
                        <a:pt x="0" y="0"/>
                      </a:lnTo>
                      <a:lnTo>
                        <a:pt x="0" y="0"/>
                      </a:lnTo>
                      <a:lnTo>
                        <a:pt x="0" y="0"/>
                      </a:lnTo>
                      <a:lnTo>
                        <a:pt x="0" y="0"/>
                      </a:lnTo>
                      <a:lnTo>
                        <a:pt x="0" y="0"/>
                      </a:lnTo>
                      <a:lnTo>
                        <a:pt x="0" y="4"/>
                      </a:lnTo>
                      <a:lnTo>
                        <a:pt x="0" y="4"/>
                      </a:lnTo>
                      <a:lnTo>
                        <a:pt x="0" y="5"/>
                      </a:lnTo>
                      <a:lnTo>
                        <a:pt x="0" y="6"/>
                      </a:lnTo>
                      <a:lnTo>
                        <a:pt x="0" y="6"/>
                      </a:lnTo>
                      <a:lnTo>
                        <a:pt x="0" y="6"/>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87" name="Freeform 1423">
                  <a:extLst>
                    <a:ext uri="{FF2B5EF4-FFF2-40B4-BE49-F238E27FC236}">
                      <a16:creationId xmlns:a16="http://schemas.microsoft.com/office/drawing/2014/main" id="{802B27C3-C9D9-4D67-8154-F04E388191AA}"/>
                    </a:ext>
                  </a:extLst>
                </p:cNvPr>
                <p:cNvSpPr>
                  <a:spLocks/>
                </p:cNvSpPr>
                <p:nvPr/>
              </p:nvSpPr>
              <p:spPr bwMode="auto">
                <a:xfrm>
                  <a:off x="3175" y="1434"/>
                  <a:ext cx="1" cy="3"/>
                </a:xfrm>
                <a:custGeom>
                  <a:avLst/>
                  <a:gdLst>
                    <a:gd name="T0" fmla="*/ 0 w 1"/>
                    <a:gd name="T1" fmla="*/ 0 h 3"/>
                    <a:gd name="T2" fmla="*/ 0 w 1"/>
                    <a:gd name="T3" fmla="*/ 0 h 3"/>
                    <a:gd name="T4" fmla="*/ 0 w 1"/>
                    <a:gd name="T5" fmla="*/ 1 h 3"/>
                    <a:gd name="T6" fmla="*/ 0 w 1"/>
                    <a:gd name="T7" fmla="*/ 1 h 3"/>
                    <a:gd name="T8" fmla="*/ 1 w 1"/>
                    <a:gd name="T9" fmla="*/ 3 h 3"/>
                    <a:gd name="T10" fmla="*/ 1 w 1"/>
                    <a:gd name="T11" fmla="*/ 3 h 3"/>
                    <a:gd name="T12" fmla="*/ 1 w 1"/>
                    <a:gd name="T13" fmla="*/ 3 h 3"/>
                    <a:gd name="T14" fmla="*/ 1 w 1"/>
                    <a:gd name="T15" fmla="*/ 3 h 3"/>
                    <a:gd name="T16" fmla="*/ 0 w 1"/>
                    <a:gd name="T17" fmla="*/ 1 h 3"/>
                    <a:gd name="T18" fmla="*/ 0 w 1"/>
                    <a:gd name="T19" fmla="*/ 1 h 3"/>
                    <a:gd name="T20" fmla="*/ 0 w 1"/>
                    <a:gd name="T21" fmla="*/ 0 h 3"/>
                    <a:gd name="T22" fmla="*/ 0 w 1"/>
                    <a:gd name="T23" fmla="*/ 0 h 3"/>
                    <a:gd name="T24" fmla="*/ 0 w 1"/>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3">
                      <a:moveTo>
                        <a:pt x="0" y="0"/>
                      </a:moveTo>
                      <a:lnTo>
                        <a:pt x="0" y="0"/>
                      </a:lnTo>
                      <a:lnTo>
                        <a:pt x="0" y="1"/>
                      </a:lnTo>
                      <a:lnTo>
                        <a:pt x="0" y="1"/>
                      </a:lnTo>
                      <a:lnTo>
                        <a:pt x="1" y="3"/>
                      </a:lnTo>
                      <a:lnTo>
                        <a:pt x="1" y="3"/>
                      </a:lnTo>
                      <a:lnTo>
                        <a:pt x="1" y="3"/>
                      </a:lnTo>
                      <a:lnTo>
                        <a:pt x="1" y="3"/>
                      </a:lnTo>
                      <a:lnTo>
                        <a:pt x="0" y="1"/>
                      </a:lnTo>
                      <a:lnTo>
                        <a:pt x="0"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88" name="Freeform 1424">
                  <a:extLst>
                    <a:ext uri="{FF2B5EF4-FFF2-40B4-BE49-F238E27FC236}">
                      <a16:creationId xmlns:a16="http://schemas.microsoft.com/office/drawing/2014/main" id="{A8C94D04-3B95-4CC0-B713-F9B0CD66A87A}"/>
                    </a:ext>
                  </a:extLst>
                </p:cNvPr>
                <p:cNvSpPr>
                  <a:spLocks/>
                </p:cNvSpPr>
                <p:nvPr/>
              </p:nvSpPr>
              <p:spPr bwMode="auto">
                <a:xfrm>
                  <a:off x="3175" y="1434"/>
                  <a:ext cx="1" cy="3"/>
                </a:xfrm>
                <a:custGeom>
                  <a:avLst/>
                  <a:gdLst>
                    <a:gd name="T0" fmla="*/ 0 w 1"/>
                    <a:gd name="T1" fmla="*/ 0 h 3"/>
                    <a:gd name="T2" fmla="*/ 0 w 1"/>
                    <a:gd name="T3" fmla="*/ 0 h 3"/>
                    <a:gd name="T4" fmla="*/ 0 w 1"/>
                    <a:gd name="T5" fmla="*/ 1 h 3"/>
                    <a:gd name="T6" fmla="*/ 0 w 1"/>
                    <a:gd name="T7" fmla="*/ 1 h 3"/>
                    <a:gd name="T8" fmla="*/ 1 w 1"/>
                    <a:gd name="T9" fmla="*/ 3 h 3"/>
                    <a:gd name="T10" fmla="*/ 1 w 1"/>
                    <a:gd name="T11" fmla="*/ 3 h 3"/>
                    <a:gd name="T12" fmla="*/ 1 w 1"/>
                    <a:gd name="T13" fmla="*/ 3 h 3"/>
                    <a:gd name="T14" fmla="*/ 1 w 1"/>
                    <a:gd name="T15" fmla="*/ 3 h 3"/>
                    <a:gd name="T16" fmla="*/ 0 w 1"/>
                    <a:gd name="T17" fmla="*/ 1 h 3"/>
                    <a:gd name="T18" fmla="*/ 0 w 1"/>
                    <a:gd name="T19" fmla="*/ 1 h 3"/>
                    <a:gd name="T20" fmla="*/ 0 w 1"/>
                    <a:gd name="T21" fmla="*/ 0 h 3"/>
                    <a:gd name="T22" fmla="*/ 0 w 1"/>
                    <a:gd name="T23" fmla="*/ 0 h 3"/>
                    <a:gd name="T24" fmla="*/ 0 w 1"/>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3">
                      <a:moveTo>
                        <a:pt x="0" y="0"/>
                      </a:moveTo>
                      <a:lnTo>
                        <a:pt x="0" y="0"/>
                      </a:lnTo>
                      <a:lnTo>
                        <a:pt x="0" y="1"/>
                      </a:lnTo>
                      <a:lnTo>
                        <a:pt x="0" y="1"/>
                      </a:lnTo>
                      <a:lnTo>
                        <a:pt x="1" y="3"/>
                      </a:lnTo>
                      <a:lnTo>
                        <a:pt x="1" y="3"/>
                      </a:lnTo>
                      <a:lnTo>
                        <a:pt x="1" y="3"/>
                      </a:lnTo>
                      <a:lnTo>
                        <a:pt x="1" y="3"/>
                      </a:lnTo>
                      <a:lnTo>
                        <a:pt x="0" y="1"/>
                      </a:lnTo>
                      <a:lnTo>
                        <a:pt x="0"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89" name="Freeform 1425">
                  <a:extLst>
                    <a:ext uri="{FF2B5EF4-FFF2-40B4-BE49-F238E27FC236}">
                      <a16:creationId xmlns:a16="http://schemas.microsoft.com/office/drawing/2014/main" id="{60796C41-31BA-40B0-9048-221C4913957D}"/>
                    </a:ext>
                  </a:extLst>
                </p:cNvPr>
                <p:cNvSpPr>
                  <a:spLocks/>
                </p:cNvSpPr>
                <p:nvPr/>
              </p:nvSpPr>
              <p:spPr bwMode="auto">
                <a:xfrm>
                  <a:off x="3194" y="1386"/>
                  <a:ext cx="39" cy="54"/>
                </a:xfrm>
                <a:custGeom>
                  <a:avLst/>
                  <a:gdLst>
                    <a:gd name="T0" fmla="*/ 35 w 39"/>
                    <a:gd name="T1" fmla="*/ 33 h 54"/>
                    <a:gd name="T2" fmla="*/ 32 w 39"/>
                    <a:gd name="T3" fmla="*/ 28 h 54"/>
                    <a:gd name="T4" fmla="*/ 30 w 39"/>
                    <a:gd name="T5" fmla="*/ 26 h 54"/>
                    <a:gd name="T6" fmla="*/ 30 w 39"/>
                    <a:gd name="T7" fmla="*/ 24 h 54"/>
                    <a:gd name="T8" fmla="*/ 35 w 39"/>
                    <a:gd name="T9" fmla="*/ 21 h 54"/>
                    <a:gd name="T10" fmla="*/ 34 w 39"/>
                    <a:gd name="T11" fmla="*/ 16 h 54"/>
                    <a:gd name="T12" fmla="*/ 36 w 39"/>
                    <a:gd name="T13" fmla="*/ 10 h 54"/>
                    <a:gd name="T14" fmla="*/ 28 w 39"/>
                    <a:gd name="T15" fmla="*/ 7 h 54"/>
                    <a:gd name="T16" fmla="*/ 25 w 39"/>
                    <a:gd name="T17" fmla="*/ 5 h 54"/>
                    <a:gd name="T18" fmla="*/ 19 w 39"/>
                    <a:gd name="T19" fmla="*/ 6 h 54"/>
                    <a:gd name="T20" fmla="*/ 13 w 39"/>
                    <a:gd name="T21" fmla="*/ 6 h 54"/>
                    <a:gd name="T22" fmla="*/ 12 w 39"/>
                    <a:gd name="T23" fmla="*/ 4 h 54"/>
                    <a:gd name="T24" fmla="*/ 9 w 39"/>
                    <a:gd name="T25" fmla="*/ 1 h 54"/>
                    <a:gd name="T26" fmla="*/ 6 w 39"/>
                    <a:gd name="T27" fmla="*/ 0 h 54"/>
                    <a:gd name="T28" fmla="*/ 4 w 39"/>
                    <a:gd name="T29" fmla="*/ 1 h 54"/>
                    <a:gd name="T30" fmla="*/ 4 w 39"/>
                    <a:gd name="T31" fmla="*/ 1 h 54"/>
                    <a:gd name="T32" fmla="*/ 8 w 39"/>
                    <a:gd name="T33" fmla="*/ 0 h 54"/>
                    <a:gd name="T34" fmla="*/ 9 w 39"/>
                    <a:gd name="T35" fmla="*/ 3 h 54"/>
                    <a:gd name="T36" fmla="*/ 13 w 39"/>
                    <a:gd name="T37" fmla="*/ 5 h 54"/>
                    <a:gd name="T38" fmla="*/ 14 w 39"/>
                    <a:gd name="T39" fmla="*/ 6 h 54"/>
                    <a:gd name="T40" fmla="*/ 18 w 39"/>
                    <a:gd name="T41" fmla="*/ 6 h 54"/>
                    <a:gd name="T42" fmla="*/ 19 w 39"/>
                    <a:gd name="T43" fmla="*/ 7 h 54"/>
                    <a:gd name="T44" fmla="*/ 25 w 39"/>
                    <a:gd name="T45" fmla="*/ 6 h 54"/>
                    <a:gd name="T46" fmla="*/ 30 w 39"/>
                    <a:gd name="T47" fmla="*/ 8 h 54"/>
                    <a:gd name="T48" fmla="*/ 35 w 39"/>
                    <a:gd name="T49" fmla="*/ 10 h 54"/>
                    <a:gd name="T50" fmla="*/ 34 w 39"/>
                    <a:gd name="T51" fmla="*/ 15 h 54"/>
                    <a:gd name="T52" fmla="*/ 35 w 39"/>
                    <a:gd name="T53" fmla="*/ 17 h 54"/>
                    <a:gd name="T54" fmla="*/ 34 w 39"/>
                    <a:gd name="T55" fmla="*/ 21 h 54"/>
                    <a:gd name="T56" fmla="*/ 29 w 39"/>
                    <a:gd name="T57" fmla="*/ 24 h 54"/>
                    <a:gd name="T58" fmla="*/ 29 w 39"/>
                    <a:gd name="T59" fmla="*/ 27 h 54"/>
                    <a:gd name="T60" fmla="*/ 29 w 39"/>
                    <a:gd name="T61" fmla="*/ 28 h 54"/>
                    <a:gd name="T62" fmla="*/ 34 w 39"/>
                    <a:gd name="T63" fmla="*/ 30 h 54"/>
                    <a:gd name="T64" fmla="*/ 35 w 39"/>
                    <a:gd name="T65" fmla="*/ 34 h 54"/>
                    <a:gd name="T66" fmla="*/ 38 w 39"/>
                    <a:gd name="T67" fmla="*/ 38 h 54"/>
                    <a:gd name="T68" fmla="*/ 33 w 39"/>
                    <a:gd name="T69" fmla="*/ 41 h 54"/>
                    <a:gd name="T70" fmla="*/ 27 w 39"/>
                    <a:gd name="T71" fmla="*/ 42 h 54"/>
                    <a:gd name="T72" fmla="*/ 27 w 39"/>
                    <a:gd name="T73" fmla="*/ 45 h 54"/>
                    <a:gd name="T74" fmla="*/ 22 w 39"/>
                    <a:gd name="T75" fmla="*/ 45 h 54"/>
                    <a:gd name="T76" fmla="*/ 21 w 39"/>
                    <a:gd name="T77" fmla="*/ 49 h 54"/>
                    <a:gd name="T78" fmla="*/ 18 w 39"/>
                    <a:gd name="T79" fmla="*/ 50 h 54"/>
                    <a:gd name="T80" fmla="*/ 14 w 39"/>
                    <a:gd name="T81" fmla="*/ 53 h 54"/>
                    <a:gd name="T82" fmla="*/ 9 w 39"/>
                    <a:gd name="T83" fmla="*/ 52 h 54"/>
                    <a:gd name="T84" fmla="*/ 7 w 39"/>
                    <a:gd name="T85" fmla="*/ 49 h 54"/>
                    <a:gd name="T86" fmla="*/ 3 w 39"/>
                    <a:gd name="T87" fmla="*/ 49 h 54"/>
                    <a:gd name="T88" fmla="*/ 1 w 39"/>
                    <a:gd name="T89" fmla="*/ 46 h 54"/>
                    <a:gd name="T90" fmla="*/ 0 w 39"/>
                    <a:gd name="T91" fmla="*/ 44 h 54"/>
                    <a:gd name="T92" fmla="*/ 1 w 39"/>
                    <a:gd name="T93" fmla="*/ 47 h 54"/>
                    <a:gd name="T94" fmla="*/ 4 w 39"/>
                    <a:gd name="T95" fmla="*/ 50 h 54"/>
                    <a:gd name="T96" fmla="*/ 9 w 39"/>
                    <a:gd name="T97" fmla="*/ 53 h 54"/>
                    <a:gd name="T98" fmla="*/ 14 w 39"/>
                    <a:gd name="T99" fmla="*/ 54 h 54"/>
                    <a:gd name="T100" fmla="*/ 17 w 39"/>
                    <a:gd name="T101" fmla="*/ 51 h 54"/>
                    <a:gd name="T102" fmla="*/ 22 w 39"/>
                    <a:gd name="T103" fmla="*/ 49 h 54"/>
                    <a:gd name="T104" fmla="*/ 22 w 39"/>
                    <a:gd name="T105" fmla="*/ 46 h 54"/>
                    <a:gd name="T106" fmla="*/ 28 w 39"/>
                    <a:gd name="T107" fmla="*/ 45 h 54"/>
                    <a:gd name="T108" fmla="*/ 28 w 39"/>
                    <a:gd name="T109" fmla="*/ 42 h 54"/>
                    <a:gd name="T110" fmla="*/ 36 w 39"/>
                    <a:gd name="T111" fmla="*/ 41 h 54"/>
                    <a:gd name="T112" fmla="*/ 38 w 39"/>
                    <a:gd name="T113"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54">
                      <a:moveTo>
                        <a:pt x="38" y="36"/>
                      </a:moveTo>
                      <a:lnTo>
                        <a:pt x="38" y="36"/>
                      </a:lnTo>
                      <a:lnTo>
                        <a:pt x="38" y="35"/>
                      </a:lnTo>
                      <a:lnTo>
                        <a:pt x="37" y="35"/>
                      </a:lnTo>
                      <a:lnTo>
                        <a:pt x="36" y="34"/>
                      </a:lnTo>
                      <a:lnTo>
                        <a:pt x="35" y="33"/>
                      </a:lnTo>
                      <a:lnTo>
                        <a:pt x="35" y="33"/>
                      </a:lnTo>
                      <a:lnTo>
                        <a:pt x="35" y="32"/>
                      </a:lnTo>
                      <a:lnTo>
                        <a:pt x="35" y="31"/>
                      </a:lnTo>
                      <a:lnTo>
                        <a:pt x="35" y="31"/>
                      </a:lnTo>
                      <a:lnTo>
                        <a:pt x="35" y="30"/>
                      </a:lnTo>
                      <a:lnTo>
                        <a:pt x="35" y="30"/>
                      </a:lnTo>
                      <a:lnTo>
                        <a:pt x="34" y="29"/>
                      </a:lnTo>
                      <a:lnTo>
                        <a:pt x="32" y="28"/>
                      </a:lnTo>
                      <a:lnTo>
                        <a:pt x="32" y="28"/>
                      </a:lnTo>
                      <a:lnTo>
                        <a:pt x="32" y="27"/>
                      </a:lnTo>
                      <a:lnTo>
                        <a:pt x="31" y="27"/>
                      </a:lnTo>
                      <a:lnTo>
                        <a:pt x="31" y="27"/>
                      </a:lnTo>
                      <a:lnTo>
                        <a:pt x="29" y="27"/>
                      </a:lnTo>
                      <a:lnTo>
                        <a:pt x="29" y="27"/>
                      </a:lnTo>
                      <a:lnTo>
                        <a:pt x="30" y="26"/>
                      </a:lnTo>
                      <a:lnTo>
                        <a:pt x="30" y="26"/>
                      </a:lnTo>
                      <a:lnTo>
                        <a:pt x="30" y="26"/>
                      </a:lnTo>
                      <a:lnTo>
                        <a:pt x="30" y="26"/>
                      </a:lnTo>
                      <a:lnTo>
                        <a:pt x="30" y="25"/>
                      </a:lnTo>
                      <a:lnTo>
                        <a:pt x="30" y="25"/>
                      </a:lnTo>
                      <a:lnTo>
                        <a:pt x="30" y="24"/>
                      </a:lnTo>
                      <a:lnTo>
                        <a:pt x="30" y="24"/>
                      </a:lnTo>
                      <a:lnTo>
                        <a:pt x="31" y="23"/>
                      </a:lnTo>
                      <a:lnTo>
                        <a:pt x="31" y="23"/>
                      </a:lnTo>
                      <a:lnTo>
                        <a:pt x="33" y="23"/>
                      </a:lnTo>
                      <a:lnTo>
                        <a:pt x="34" y="22"/>
                      </a:lnTo>
                      <a:lnTo>
                        <a:pt x="34" y="22"/>
                      </a:lnTo>
                      <a:lnTo>
                        <a:pt x="34" y="21"/>
                      </a:lnTo>
                      <a:lnTo>
                        <a:pt x="35" y="21"/>
                      </a:lnTo>
                      <a:lnTo>
                        <a:pt x="35" y="20"/>
                      </a:lnTo>
                      <a:lnTo>
                        <a:pt x="36" y="19"/>
                      </a:lnTo>
                      <a:lnTo>
                        <a:pt x="36" y="19"/>
                      </a:lnTo>
                      <a:lnTo>
                        <a:pt x="36" y="18"/>
                      </a:lnTo>
                      <a:lnTo>
                        <a:pt x="35" y="17"/>
                      </a:lnTo>
                      <a:lnTo>
                        <a:pt x="35" y="16"/>
                      </a:lnTo>
                      <a:lnTo>
                        <a:pt x="34" y="16"/>
                      </a:lnTo>
                      <a:lnTo>
                        <a:pt x="34" y="16"/>
                      </a:lnTo>
                      <a:lnTo>
                        <a:pt x="35" y="15"/>
                      </a:lnTo>
                      <a:lnTo>
                        <a:pt x="36" y="13"/>
                      </a:lnTo>
                      <a:lnTo>
                        <a:pt x="36" y="12"/>
                      </a:lnTo>
                      <a:lnTo>
                        <a:pt x="36" y="11"/>
                      </a:lnTo>
                      <a:lnTo>
                        <a:pt x="36" y="10"/>
                      </a:lnTo>
                      <a:lnTo>
                        <a:pt x="36" y="10"/>
                      </a:lnTo>
                      <a:lnTo>
                        <a:pt x="35" y="9"/>
                      </a:lnTo>
                      <a:lnTo>
                        <a:pt x="34" y="8"/>
                      </a:lnTo>
                      <a:lnTo>
                        <a:pt x="33" y="8"/>
                      </a:lnTo>
                      <a:lnTo>
                        <a:pt x="31" y="7"/>
                      </a:lnTo>
                      <a:lnTo>
                        <a:pt x="31" y="7"/>
                      </a:lnTo>
                      <a:lnTo>
                        <a:pt x="30" y="7"/>
                      </a:lnTo>
                      <a:lnTo>
                        <a:pt x="28" y="7"/>
                      </a:lnTo>
                      <a:lnTo>
                        <a:pt x="28" y="7"/>
                      </a:lnTo>
                      <a:lnTo>
                        <a:pt x="27" y="7"/>
                      </a:lnTo>
                      <a:lnTo>
                        <a:pt x="27" y="6"/>
                      </a:lnTo>
                      <a:lnTo>
                        <a:pt x="27" y="6"/>
                      </a:lnTo>
                      <a:lnTo>
                        <a:pt x="26" y="6"/>
                      </a:lnTo>
                      <a:lnTo>
                        <a:pt x="26" y="6"/>
                      </a:lnTo>
                      <a:lnTo>
                        <a:pt x="25" y="5"/>
                      </a:lnTo>
                      <a:lnTo>
                        <a:pt x="24" y="5"/>
                      </a:lnTo>
                      <a:lnTo>
                        <a:pt x="23" y="5"/>
                      </a:lnTo>
                      <a:lnTo>
                        <a:pt x="22" y="5"/>
                      </a:lnTo>
                      <a:lnTo>
                        <a:pt x="21" y="6"/>
                      </a:lnTo>
                      <a:lnTo>
                        <a:pt x="19" y="7"/>
                      </a:lnTo>
                      <a:lnTo>
                        <a:pt x="19" y="7"/>
                      </a:lnTo>
                      <a:lnTo>
                        <a:pt x="19" y="6"/>
                      </a:lnTo>
                      <a:lnTo>
                        <a:pt x="18" y="5"/>
                      </a:lnTo>
                      <a:lnTo>
                        <a:pt x="17" y="5"/>
                      </a:lnTo>
                      <a:lnTo>
                        <a:pt x="16" y="4"/>
                      </a:lnTo>
                      <a:lnTo>
                        <a:pt x="16" y="4"/>
                      </a:lnTo>
                      <a:lnTo>
                        <a:pt x="15" y="5"/>
                      </a:lnTo>
                      <a:lnTo>
                        <a:pt x="14" y="5"/>
                      </a:lnTo>
                      <a:lnTo>
                        <a:pt x="13" y="6"/>
                      </a:lnTo>
                      <a:lnTo>
                        <a:pt x="13" y="6"/>
                      </a:lnTo>
                      <a:lnTo>
                        <a:pt x="13" y="6"/>
                      </a:lnTo>
                      <a:lnTo>
                        <a:pt x="13" y="6"/>
                      </a:lnTo>
                      <a:lnTo>
                        <a:pt x="13" y="5"/>
                      </a:lnTo>
                      <a:lnTo>
                        <a:pt x="12" y="4"/>
                      </a:lnTo>
                      <a:lnTo>
                        <a:pt x="12" y="4"/>
                      </a:lnTo>
                      <a:lnTo>
                        <a:pt x="12" y="4"/>
                      </a:lnTo>
                      <a:lnTo>
                        <a:pt x="11" y="3"/>
                      </a:lnTo>
                      <a:lnTo>
                        <a:pt x="10" y="3"/>
                      </a:lnTo>
                      <a:lnTo>
                        <a:pt x="10" y="3"/>
                      </a:lnTo>
                      <a:lnTo>
                        <a:pt x="9" y="3"/>
                      </a:lnTo>
                      <a:lnTo>
                        <a:pt x="9" y="2"/>
                      </a:lnTo>
                      <a:lnTo>
                        <a:pt x="9" y="2"/>
                      </a:lnTo>
                      <a:lnTo>
                        <a:pt x="9" y="1"/>
                      </a:lnTo>
                      <a:lnTo>
                        <a:pt x="9" y="1"/>
                      </a:lnTo>
                      <a:lnTo>
                        <a:pt x="9" y="0"/>
                      </a:lnTo>
                      <a:lnTo>
                        <a:pt x="8" y="0"/>
                      </a:lnTo>
                      <a:lnTo>
                        <a:pt x="8" y="0"/>
                      </a:lnTo>
                      <a:lnTo>
                        <a:pt x="7" y="0"/>
                      </a:lnTo>
                      <a:lnTo>
                        <a:pt x="7" y="0"/>
                      </a:lnTo>
                      <a:lnTo>
                        <a:pt x="6" y="0"/>
                      </a:lnTo>
                      <a:lnTo>
                        <a:pt x="5" y="0"/>
                      </a:lnTo>
                      <a:lnTo>
                        <a:pt x="4" y="1"/>
                      </a:lnTo>
                      <a:lnTo>
                        <a:pt x="4" y="1"/>
                      </a:lnTo>
                      <a:lnTo>
                        <a:pt x="4" y="1"/>
                      </a:lnTo>
                      <a:lnTo>
                        <a:pt x="4" y="1"/>
                      </a:lnTo>
                      <a:lnTo>
                        <a:pt x="4" y="1"/>
                      </a:lnTo>
                      <a:lnTo>
                        <a:pt x="4" y="1"/>
                      </a:lnTo>
                      <a:lnTo>
                        <a:pt x="4" y="1"/>
                      </a:lnTo>
                      <a:lnTo>
                        <a:pt x="4" y="1"/>
                      </a:lnTo>
                      <a:lnTo>
                        <a:pt x="5" y="1"/>
                      </a:lnTo>
                      <a:lnTo>
                        <a:pt x="4" y="1"/>
                      </a:lnTo>
                      <a:lnTo>
                        <a:pt x="4" y="1"/>
                      </a:lnTo>
                      <a:lnTo>
                        <a:pt x="4" y="1"/>
                      </a:lnTo>
                      <a:lnTo>
                        <a:pt x="4" y="1"/>
                      </a:lnTo>
                      <a:lnTo>
                        <a:pt x="4" y="1"/>
                      </a:lnTo>
                      <a:lnTo>
                        <a:pt x="5" y="0"/>
                      </a:lnTo>
                      <a:lnTo>
                        <a:pt x="5" y="0"/>
                      </a:lnTo>
                      <a:lnTo>
                        <a:pt x="7" y="0"/>
                      </a:lnTo>
                      <a:lnTo>
                        <a:pt x="7" y="0"/>
                      </a:lnTo>
                      <a:lnTo>
                        <a:pt x="7" y="0"/>
                      </a:lnTo>
                      <a:lnTo>
                        <a:pt x="8" y="0"/>
                      </a:lnTo>
                      <a:lnTo>
                        <a:pt x="9" y="1"/>
                      </a:lnTo>
                      <a:lnTo>
                        <a:pt x="9" y="1"/>
                      </a:lnTo>
                      <a:lnTo>
                        <a:pt x="9" y="1"/>
                      </a:lnTo>
                      <a:lnTo>
                        <a:pt x="9" y="2"/>
                      </a:lnTo>
                      <a:lnTo>
                        <a:pt x="9" y="3"/>
                      </a:lnTo>
                      <a:lnTo>
                        <a:pt x="9" y="3"/>
                      </a:lnTo>
                      <a:lnTo>
                        <a:pt x="9" y="3"/>
                      </a:lnTo>
                      <a:lnTo>
                        <a:pt x="10" y="3"/>
                      </a:lnTo>
                      <a:lnTo>
                        <a:pt x="10" y="4"/>
                      </a:lnTo>
                      <a:lnTo>
                        <a:pt x="10" y="4"/>
                      </a:lnTo>
                      <a:lnTo>
                        <a:pt x="11" y="4"/>
                      </a:lnTo>
                      <a:lnTo>
                        <a:pt x="12" y="5"/>
                      </a:lnTo>
                      <a:lnTo>
                        <a:pt x="12" y="5"/>
                      </a:lnTo>
                      <a:lnTo>
                        <a:pt x="13" y="5"/>
                      </a:lnTo>
                      <a:lnTo>
                        <a:pt x="13" y="6"/>
                      </a:lnTo>
                      <a:lnTo>
                        <a:pt x="12" y="7"/>
                      </a:lnTo>
                      <a:lnTo>
                        <a:pt x="12" y="7"/>
                      </a:lnTo>
                      <a:lnTo>
                        <a:pt x="12" y="7"/>
                      </a:lnTo>
                      <a:lnTo>
                        <a:pt x="13" y="7"/>
                      </a:lnTo>
                      <a:lnTo>
                        <a:pt x="13" y="7"/>
                      </a:lnTo>
                      <a:lnTo>
                        <a:pt x="14" y="6"/>
                      </a:lnTo>
                      <a:lnTo>
                        <a:pt x="14" y="5"/>
                      </a:lnTo>
                      <a:lnTo>
                        <a:pt x="15" y="5"/>
                      </a:lnTo>
                      <a:lnTo>
                        <a:pt x="15" y="5"/>
                      </a:lnTo>
                      <a:lnTo>
                        <a:pt x="16" y="5"/>
                      </a:lnTo>
                      <a:lnTo>
                        <a:pt x="16" y="5"/>
                      </a:lnTo>
                      <a:lnTo>
                        <a:pt x="18" y="5"/>
                      </a:lnTo>
                      <a:lnTo>
                        <a:pt x="18" y="6"/>
                      </a:lnTo>
                      <a:lnTo>
                        <a:pt x="19" y="6"/>
                      </a:lnTo>
                      <a:lnTo>
                        <a:pt x="19" y="7"/>
                      </a:lnTo>
                      <a:lnTo>
                        <a:pt x="19" y="7"/>
                      </a:lnTo>
                      <a:lnTo>
                        <a:pt x="19" y="7"/>
                      </a:lnTo>
                      <a:lnTo>
                        <a:pt x="19" y="7"/>
                      </a:lnTo>
                      <a:lnTo>
                        <a:pt x="19" y="7"/>
                      </a:lnTo>
                      <a:lnTo>
                        <a:pt x="19" y="7"/>
                      </a:lnTo>
                      <a:lnTo>
                        <a:pt x="20" y="7"/>
                      </a:lnTo>
                      <a:lnTo>
                        <a:pt x="21" y="6"/>
                      </a:lnTo>
                      <a:lnTo>
                        <a:pt x="22" y="6"/>
                      </a:lnTo>
                      <a:lnTo>
                        <a:pt x="23" y="6"/>
                      </a:lnTo>
                      <a:lnTo>
                        <a:pt x="24" y="6"/>
                      </a:lnTo>
                      <a:lnTo>
                        <a:pt x="25" y="6"/>
                      </a:lnTo>
                      <a:lnTo>
                        <a:pt x="25" y="6"/>
                      </a:lnTo>
                      <a:lnTo>
                        <a:pt x="26" y="7"/>
                      </a:lnTo>
                      <a:lnTo>
                        <a:pt x="26" y="7"/>
                      </a:lnTo>
                      <a:lnTo>
                        <a:pt x="27" y="7"/>
                      </a:lnTo>
                      <a:lnTo>
                        <a:pt x="27" y="8"/>
                      </a:lnTo>
                      <a:lnTo>
                        <a:pt x="28" y="8"/>
                      </a:lnTo>
                      <a:lnTo>
                        <a:pt x="28" y="8"/>
                      </a:lnTo>
                      <a:lnTo>
                        <a:pt x="30" y="8"/>
                      </a:lnTo>
                      <a:lnTo>
                        <a:pt x="30" y="8"/>
                      </a:lnTo>
                      <a:lnTo>
                        <a:pt x="32" y="8"/>
                      </a:lnTo>
                      <a:lnTo>
                        <a:pt x="33" y="8"/>
                      </a:lnTo>
                      <a:lnTo>
                        <a:pt x="34" y="9"/>
                      </a:lnTo>
                      <a:lnTo>
                        <a:pt x="35" y="9"/>
                      </a:lnTo>
                      <a:lnTo>
                        <a:pt x="35" y="10"/>
                      </a:lnTo>
                      <a:lnTo>
                        <a:pt x="35" y="10"/>
                      </a:lnTo>
                      <a:lnTo>
                        <a:pt x="35" y="11"/>
                      </a:lnTo>
                      <a:lnTo>
                        <a:pt x="35" y="11"/>
                      </a:lnTo>
                      <a:lnTo>
                        <a:pt x="35" y="12"/>
                      </a:lnTo>
                      <a:lnTo>
                        <a:pt x="35" y="13"/>
                      </a:lnTo>
                      <a:lnTo>
                        <a:pt x="35" y="14"/>
                      </a:lnTo>
                      <a:lnTo>
                        <a:pt x="35" y="14"/>
                      </a:lnTo>
                      <a:lnTo>
                        <a:pt x="34" y="15"/>
                      </a:lnTo>
                      <a:lnTo>
                        <a:pt x="33" y="15"/>
                      </a:lnTo>
                      <a:lnTo>
                        <a:pt x="33" y="15"/>
                      </a:lnTo>
                      <a:lnTo>
                        <a:pt x="33" y="16"/>
                      </a:lnTo>
                      <a:lnTo>
                        <a:pt x="33" y="16"/>
                      </a:lnTo>
                      <a:lnTo>
                        <a:pt x="33" y="16"/>
                      </a:lnTo>
                      <a:lnTo>
                        <a:pt x="34" y="17"/>
                      </a:lnTo>
                      <a:lnTo>
                        <a:pt x="35" y="17"/>
                      </a:lnTo>
                      <a:lnTo>
                        <a:pt x="35" y="17"/>
                      </a:lnTo>
                      <a:lnTo>
                        <a:pt x="35" y="17"/>
                      </a:lnTo>
                      <a:lnTo>
                        <a:pt x="35" y="18"/>
                      </a:lnTo>
                      <a:lnTo>
                        <a:pt x="35" y="19"/>
                      </a:lnTo>
                      <a:lnTo>
                        <a:pt x="35" y="20"/>
                      </a:lnTo>
                      <a:lnTo>
                        <a:pt x="35" y="20"/>
                      </a:lnTo>
                      <a:lnTo>
                        <a:pt x="34" y="21"/>
                      </a:lnTo>
                      <a:lnTo>
                        <a:pt x="34" y="21"/>
                      </a:lnTo>
                      <a:lnTo>
                        <a:pt x="33" y="22"/>
                      </a:lnTo>
                      <a:lnTo>
                        <a:pt x="32" y="22"/>
                      </a:lnTo>
                      <a:lnTo>
                        <a:pt x="32" y="22"/>
                      </a:lnTo>
                      <a:lnTo>
                        <a:pt x="30" y="23"/>
                      </a:lnTo>
                      <a:lnTo>
                        <a:pt x="29" y="23"/>
                      </a:lnTo>
                      <a:lnTo>
                        <a:pt x="29" y="24"/>
                      </a:lnTo>
                      <a:lnTo>
                        <a:pt x="29" y="24"/>
                      </a:lnTo>
                      <a:lnTo>
                        <a:pt x="29" y="24"/>
                      </a:lnTo>
                      <a:lnTo>
                        <a:pt x="29" y="25"/>
                      </a:lnTo>
                      <a:lnTo>
                        <a:pt x="29" y="26"/>
                      </a:lnTo>
                      <a:lnTo>
                        <a:pt x="29" y="26"/>
                      </a:lnTo>
                      <a:lnTo>
                        <a:pt x="29" y="26"/>
                      </a:lnTo>
                      <a:lnTo>
                        <a:pt x="29" y="27"/>
                      </a:lnTo>
                      <a:lnTo>
                        <a:pt x="28" y="27"/>
                      </a:lnTo>
                      <a:lnTo>
                        <a:pt x="28" y="27"/>
                      </a:lnTo>
                      <a:lnTo>
                        <a:pt x="28" y="28"/>
                      </a:lnTo>
                      <a:lnTo>
                        <a:pt x="28" y="28"/>
                      </a:lnTo>
                      <a:lnTo>
                        <a:pt x="28" y="28"/>
                      </a:lnTo>
                      <a:lnTo>
                        <a:pt x="29" y="28"/>
                      </a:lnTo>
                      <a:lnTo>
                        <a:pt x="29" y="28"/>
                      </a:lnTo>
                      <a:lnTo>
                        <a:pt x="30" y="28"/>
                      </a:lnTo>
                      <a:lnTo>
                        <a:pt x="31" y="28"/>
                      </a:lnTo>
                      <a:lnTo>
                        <a:pt x="31" y="28"/>
                      </a:lnTo>
                      <a:lnTo>
                        <a:pt x="31" y="28"/>
                      </a:lnTo>
                      <a:lnTo>
                        <a:pt x="33" y="29"/>
                      </a:lnTo>
                      <a:lnTo>
                        <a:pt x="34" y="30"/>
                      </a:lnTo>
                      <a:lnTo>
                        <a:pt x="34" y="30"/>
                      </a:lnTo>
                      <a:lnTo>
                        <a:pt x="34" y="31"/>
                      </a:lnTo>
                      <a:lnTo>
                        <a:pt x="35" y="31"/>
                      </a:lnTo>
                      <a:lnTo>
                        <a:pt x="35" y="32"/>
                      </a:lnTo>
                      <a:lnTo>
                        <a:pt x="35" y="34"/>
                      </a:lnTo>
                      <a:lnTo>
                        <a:pt x="35" y="34"/>
                      </a:lnTo>
                      <a:lnTo>
                        <a:pt x="35" y="34"/>
                      </a:lnTo>
                      <a:lnTo>
                        <a:pt x="35" y="34"/>
                      </a:lnTo>
                      <a:lnTo>
                        <a:pt x="35" y="34"/>
                      </a:lnTo>
                      <a:lnTo>
                        <a:pt x="36" y="35"/>
                      </a:lnTo>
                      <a:lnTo>
                        <a:pt x="37" y="35"/>
                      </a:lnTo>
                      <a:lnTo>
                        <a:pt x="37" y="36"/>
                      </a:lnTo>
                      <a:lnTo>
                        <a:pt x="38" y="36"/>
                      </a:lnTo>
                      <a:lnTo>
                        <a:pt x="38" y="36"/>
                      </a:lnTo>
                      <a:lnTo>
                        <a:pt x="38" y="38"/>
                      </a:lnTo>
                      <a:lnTo>
                        <a:pt x="38" y="38"/>
                      </a:lnTo>
                      <a:lnTo>
                        <a:pt x="37" y="39"/>
                      </a:lnTo>
                      <a:lnTo>
                        <a:pt x="36" y="40"/>
                      </a:lnTo>
                      <a:lnTo>
                        <a:pt x="36" y="40"/>
                      </a:lnTo>
                      <a:lnTo>
                        <a:pt x="35" y="40"/>
                      </a:lnTo>
                      <a:lnTo>
                        <a:pt x="34" y="41"/>
                      </a:lnTo>
                      <a:lnTo>
                        <a:pt x="33" y="41"/>
                      </a:lnTo>
                      <a:lnTo>
                        <a:pt x="32" y="41"/>
                      </a:lnTo>
                      <a:lnTo>
                        <a:pt x="30" y="41"/>
                      </a:lnTo>
                      <a:lnTo>
                        <a:pt x="28" y="42"/>
                      </a:lnTo>
                      <a:lnTo>
                        <a:pt x="28" y="42"/>
                      </a:lnTo>
                      <a:lnTo>
                        <a:pt x="27" y="42"/>
                      </a:lnTo>
                      <a:lnTo>
                        <a:pt x="27" y="42"/>
                      </a:lnTo>
                      <a:lnTo>
                        <a:pt x="27" y="42"/>
                      </a:lnTo>
                      <a:lnTo>
                        <a:pt x="28" y="43"/>
                      </a:lnTo>
                      <a:lnTo>
                        <a:pt x="28" y="43"/>
                      </a:lnTo>
                      <a:lnTo>
                        <a:pt x="28" y="43"/>
                      </a:lnTo>
                      <a:lnTo>
                        <a:pt x="28" y="43"/>
                      </a:lnTo>
                      <a:lnTo>
                        <a:pt x="28" y="44"/>
                      </a:lnTo>
                      <a:lnTo>
                        <a:pt x="27" y="45"/>
                      </a:lnTo>
                      <a:lnTo>
                        <a:pt x="27" y="45"/>
                      </a:lnTo>
                      <a:lnTo>
                        <a:pt x="26" y="45"/>
                      </a:lnTo>
                      <a:lnTo>
                        <a:pt x="26" y="45"/>
                      </a:lnTo>
                      <a:lnTo>
                        <a:pt x="24" y="46"/>
                      </a:lnTo>
                      <a:lnTo>
                        <a:pt x="24" y="46"/>
                      </a:lnTo>
                      <a:lnTo>
                        <a:pt x="23" y="45"/>
                      </a:lnTo>
                      <a:lnTo>
                        <a:pt x="23" y="45"/>
                      </a:lnTo>
                      <a:lnTo>
                        <a:pt x="22" y="45"/>
                      </a:lnTo>
                      <a:lnTo>
                        <a:pt x="22" y="45"/>
                      </a:lnTo>
                      <a:lnTo>
                        <a:pt x="22" y="46"/>
                      </a:lnTo>
                      <a:lnTo>
                        <a:pt x="22" y="46"/>
                      </a:lnTo>
                      <a:lnTo>
                        <a:pt x="21" y="47"/>
                      </a:lnTo>
                      <a:lnTo>
                        <a:pt x="21" y="47"/>
                      </a:lnTo>
                      <a:lnTo>
                        <a:pt x="22" y="48"/>
                      </a:lnTo>
                      <a:lnTo>
                        <a:pt x="21" y="49"/>
                      </a:lnTo>
                      <a:lnTo>
                        <a:pt x="21" y="50"/>
                      </a:lnTo>
                      <a:lnTo>
                        <a:pt x="21" y="50"/>
                      </a:lnTo>
                      <a:lnTo>
                        <a:pt x="20" y="50"/>
                      </a:lnTo>
                      <a:lnTo>
                        <a:pt x="20" y="50"/>
                      </a:lnTo>
                      <a:lnTo>
                        <a:pt x="19" y="50"/>
                      </a:lnTo>
                      <a:lnTo>
                        <a:pt x="19" y="50"/>
                      </a:lnTo>
                      <a:lnTo>
                        <a:pt x="18" y="50"/>
                      </a:lnTo>
                      <a:lnTo>
                        <a:pt x="17" y="50"/>
                      </a:lnTo>
                      <a:lnTo>
                        <a:pt x="16" y="50"/>
                      </a:lnTo>
                      <a:lnTo>
                        <a:pt x="16" y="50"/>
                      </a:lnTo>
                      <a:lnTo>
                        <a:pt x="16" y="51"/>
                      </a:lnTo>
                      <a:lnTo>
                        <a:pt x="16" y="52"/>
                      </a:lnTo>
                      <a:lnTo>
                        <a:pt x="15" y="53"/>
                      </a:lnTo>
                      <a:lnTo>
                        <a:pt x="14" y="53"/>
                      </a:lnTo>
                      <a:lnTo>
                        <a:pt x="14" y="53"/>
                      </a:lnTo>
                      <a:lnTo>
                        <a:pt x="13" y="54"/>
                      </a:lnTo>
                      <a:lnTo>
                        <a:pt x="12" y="54"/>
                      </a:lnTo>
                      <a:lnTo>
                        <a:pt x="11" y="53"/>
                      </a:lnTo>
                      <a:lnTo>
                        <a:pt x="10" y="53"/>
                      </a:lnTo>
                      <a:lnTo>
                        <a:pt x="10" y="53"/>
                      </a:lnTo>
                      <a:lnTo>
                        <a:pt x="9" y="52"/>
                      </a:lnTo>
                      <a:lnTo>
                        <a:pt x="8" y="51"/>
                      </a:lnTo>
                      <a:lnTo>
                        <a:pt x="8" y="50"/>
                      </a:lnTo>
                      <a:lnTo>
                        <a:pt x="8" y="49"/>
                      </a:lnTo>
                      <a:lnTo>
                        <a:pt x="8" y="49"/>
                      </a:lnTo>
                      <a:lnTo>
                        <a:pt x="8" y="49"/>
                      </a:lnTo>
                      <a:lnTo>
                        <a:pt x="7" y="49"/>
                      </a:lnTo>
                      <a:lnTo>
                        <a:pt x="7" y="49"/>
                      </a:lnTo>
                      <a:lnTo>
                        <a:pt x="7" y="50"/>
                      </a:lnTo>
                      <a:lnTo>
                        <a:pt x="6" y="50"/>
                      </a:lnTo>
                      <a:lnTo>
                        <a:pt x="5" y="50"/>
                      </a:lnTo>
                      <a:lnTo>
                        <a:pt x="5" y="50"/>
                      </a:lnTo>
                      <a:lnTo>
                        <a:pt x="4" y="49"/>
                      </a:lnTo>
                      <a:lnTo>
                        <a:pt x="3" y="49"/>
                      </a:lnTo>
                      <a:lnTo>
                        <a:pt x="3" y="49"/>
                      </a:lnTo>
                      <a:lnTo>
                        <a:pt x="2" y="48"/>
                      </a:lnTo>
                      <a:lnTo>
                        <a:pt x="2" y="47"/>
                      </a:lnTo>
                      <a:lnTo>
                        <a:pt x="2" y="46"/>
                      </a:lnTo>
                      <a:lnTo>
                        <a:pt x="2" y="46"/>
                      </a:lnTo>
                      <a:lnTo>
                        <a:pt x="2" y="46"/>
                      </a:lnTo>
                      <a:lnTo>
                        <a:pt x="1" y="46"/>
                      </a:lnTo>
                      <a:lnTo>
                        <a:pt x="1" y="46"/>
                      </a:lnTo>
                      <a:lnTo>
                        <a:pt x="1" y="46"/>
                      </a:lnTo>
                      <a:lnTo>
                        <a:pt x="1" y="46"/>
                      </a:lnTo>
                      <a:lnTo>
                        <a:pt x="1" y="45"/>
                      </a:lnTo>
                      <a:lnTo>
                        <a:pt x="0" y="44"/>
                      </a:lnTo>
                      <a:lnTo>
                        <a:pt x="0" y="44"/>
                      </a:lnTo>
                      <a:lnTo>
                        <a:pt x="0" y="44"/>
                      </a:lnTo>
                      <a:lnTo>
                        <a:pt x="0" y="44"/>
                      </a:lnTo>
                      <a:lnTo>
                        <a:pt x="0" y="44"/>
                      </a:lnTo>
                      <a:lnTo>
                        <a:pt x="0" y="45"/>
                      </a:lnTo>
                      <a:lnTo>
                        <a:pt x="0" y="46"/>
                      </a:lnTo>
                      <a:lnTo>
                        <a:pt x="1" y="47"/>
                      </a:lnTo>
                      <a:lnTo>
                        <a:pt x="1" y="47"/>
                      </a:lnTo>
                      <a:lnTo>
                        <a:pt x="1" y="47"/>
                      </a:lnTo>
                      <a:lnTo>
                        <a:pt x="1" y="47"/>
                      </a:lnTo>
                      <a:lnTo>
                        <a:pt x="2" y="48"/>
                      </a:lnTo>
                      <a:lnTo>
                        <a:pt x="2" y="48"/>
                      </a:lnTo>
                      <a:lnTo>
                        <a:pt x="2" y="49"/>
                      </a:lnTo>
                      <a:lnTo>
                        <a:pt x="2" y="49"/>
                      </a:lnTo>
                      <a:lnTo>
                        <a:pt x="3" y="50"/>
                      </a:lnTo>
                      <a:lnTo>
                        <a:pt x="3" y="50"/>
                      </a:lnTo>
                      <a:lnTo>
                        <a:pt x="4" y="50"/>
                      </a:lnTo>
                      <a:lnTo>
                        <a:pt x="5" y="50"/>
                      </a:lnTo>
                      <a:lnTo>
                        <a:pt x="6" y="50"/>
                      </a:lnTo>
                      <a:lnTo>
                        <a:pt x="7" y="50"/>
                      </a:lnTo>
                      <a:lnTo>
                        <a:pt x="7" y="50"/>
                      </a:lnTo>
                      <a:lnTo>
                        <a:pt x="8" y="51"/>
                      </a:lnTo>
                      <a:lnTo>
                        <a:pt x="8" y="52"/>
                      </a:lnTo>
                      <a:lnTo>
                        <a:pt x="9" y="53"/>
                      </a:lnTo>
                      <a:lnTo>
                        <a:pt x="10" y="54"/>
                      </a:lnTo>
                      <a:lnTo>
                        <a:pt x="10" y="54"/>
                      </a:lnTo>
                      <a:lnTo>
                        <a:pt x="11" y="54"/>
                      </a:lnTo>
                      <a:lnTo>
                        <a:pt x="12" y="54"/>
                      </a:lnTo>
                      <a:lnTo>
                        <a:pt x="12" y="54"/>
                      </a:lnTo>
                      <a:lnTo>
                        <a:pt x="13" y="54"/>
                      </a:lnTo>
                      <a:lnTo>
                        <a:pt x="14" y="54"/>
                      </a:lnTo>
                      <a:lnTo>
                        <a:pt x="15" y="54"/>
                      </a:lnTo>
                      <a:lnTo>
                        <a:pt x="16" y="53"/>
                      </a:lnTo>
                      <a:lnTo>
                        <a:pt x="16" y="53"/>
                      </a:lnTo>
                      <a:lnTo>
                        <a:pt x="16" y="52"/>
                      </a:lnTo>
                      <a:lnTo>
                        <a:pt x="17" y="51"/>
                      </a:lnTo>
                      <a:lnTo>
                        <a:pt x="17" y="51"/>
                      </a:lnTo>
                      <a:lnTo>
                        <a:pt x="17" y="51"/>
                      </a:lnTo>
                      <a:lnTo>
                        <a:pt x="18" y="51"/>
                      </a:lnTo>
                      <a:lnTo>
                        <a:pt x="19" y="51"/>
                      </a:lnTo>
                      <a:lnTo>
                        <a:pt x="19" y="51"/>
                      </a:lnTo>
                      <a:lnTo>
                        <a:pt x="20" y="51"/>
                      </a:lnTo>
                      <a:lnTo>
                        <a:pt x="21" y="50"/>
                      </a:lnTo>
                      <a:lnTo>
                        <a:pt x="22" y="50"/>
                      </a:lnTo>
                      <a:lnTo>
                        <a:pt x="22" y="49"/>
                      </a:lnTo>
                      <a:lnTo>
                        <a:pt x="22" y="49"/>
                      </a:lnTo>
                      <a:lnTo>
                        <a:pt x="22" y="49"/>
                      </a:lnTo>
                      <a:lnTo>
                        <a:pt x="22" y="48"/>
                      </a:lnTo>
                      <a:lnTo>
                        <a:pt x="22" y="47"/>
                      </a:lnTo>
                      <a:lnTo>
                        <a:pt x="22" y="47"/>
                      </a:lnTo>
                      <a:lnTo>
                        <a:pt x="22" y="47"/>
                      </a:lnTo>
                      <a:lnTo>
                        <a:pt x="22" y="46"/>
                      </a:lnTo>
                      <a:lnTo>
                        <a:pt x="23" y="46"/>
                      </a:lnTo>
                      <a:lnTo>
                        <a:pt x="23" y="46"/>
                      </a:lnTo>
                      <a:lnTo>
                        <a:pt x="24" y="46"/>
                      </a:lnTo>
                      <a:lnTo>
                        <a:pt x="24" y="46"/>
                      </a:lnTo>
                      <a:lnTo>
                        <a:pt x="25" y="46"/>
                      </a:lnTo>
                      <a:lnTo>
                        <a:pt x="26" y="46"/>
                      </a:lnTo>
                      <a:lnTo>
                        <a:pt x="28" y="45"/>
                      </a:lnTo>
                      <a:lnTo>
                        <a:pt x="29" y="45"/>
                      </a:lnTo>
                      <a:lnTo>
                        <a:pt x="29" y="45"/>
                      </a:lnTo>
                      <a:lnTo>
                        <a:pt x="29" y="44"/>
                      </a:lnTo>
                      <a:lnTo>
                        <a:pt x="29" y="43"/>
                      </a:lnTo>
                      <a:lnTo>
                        <a:pt x="29" y="43"/>
                      </a:lnTo>
                      <a:lnTo>
                        <a:pt x="29" y="43"/>
                      </a:lnTo>
                      <a:lnTo>
                        <a:pt x="28" y="42"/>
                      </a:lnTo>
                      <a:lnTo>
                        <a:pt x="28" y="42"/>
                      </a:lnTo>
                      <a:lnTo>
                        <a:pt x="31" y="42"/>
                      </a:lnTo>
                      <a:lnTo>
                        <a:pt x="32" y="42"/>
                      </a:lnTo>
                      <a:lnTo>
                        <a:pt x="34" y="42"/>
                      </a:lnTo>
                      <a:lnTo>
                        <a:pt x="34" y="42"/>
                      </a:lnTo>
                      <a:lnTo>
                        <a:pt x="35" y="42"/>
                      </a:lnTo>
                      <a:lnTo>
                        <a:pt x="36" y="41"/>
                      </a:lnTo>
                      <a:lnTo>
                        <a:pt x="37" y="40"/>
                      </a:lnTo>
                      <a:lnTo>
                        <a:pt x="38" y="40"/>
                      </a:lnTo>
                      <a:lnTo>
                        <a:pt x="38" y="40"/>
                      </a:lnTo>
                      <a:lnTo>
                        <a:pt x="38" y="39"/>
                      </a:lnTo>
                      <a:lnTo>
                        <a:pt x="39" y="38"/>
                      </a:lnTo>
                      <a:lnTo>
                        <a:pt x="39" y="37"/>
                      </a:lnTo>
                      <a:lnTo>
                        <a:pt x="38"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90" name="Freeform 1426">
                  <a:extLst>
                    <a:ext uri="{FF2B5EF4-FFF2-40B4-BE49-F238E27FC236}">
                      <a16:creationId xmlns:a16="http://schemas.microsoft.com/office/drawing/2014/main" id="{832FC9DD-C5AE-437F-BDAD-DBF1E885B0CA}"/>
                    </a:ext>
                  </a:extLst>
                </p:cNvPr>
                <p:cNvSpPr>
                  <a:spLocks/>
                </p:cNvSpPr>
                <p:nvPr/>
              </p:nvSpPr>
              <p:spPr bwMode="auto">
                <a:xfrm>
                  <a:off x="3194" y="1386"/>
                  <a:ext cx="39" cy="54"/>
                </a:xfrm>
                <a:custGeom>
                  <a:avLst/>
                  <a:gdLst>
                    <a:gd name="T0" fmla="*/ 35 w 39"/>
                    <a:gd name="T1" fmla="*/ 33 h 54"/>
                    <a:gd name="T2" fmla="*/ 32 w 39"/>
                    <a:gd name="T3" fmla="*/ 28 h 54"/>
                    <a:gd name="T4" fmla="*/ 30 w 39"/>
                    <a:gd name="T5" fmla="*/ 26 h 54"/>
                    <a:gd name="T6" fmla="*/ 30 w 39"/>
                    <a:gd name="T7" fmla="*/ 24 h 54"/>
                    <a:gd name="T8" fmla="*/ 35 w 39"/>
                    <a:gd name="T9" fmla="*/ 21 h 54"/>
                    <a:gd name="T10" fmla="*/ 34 w 39"/>
                    <a:gd name="T11" fmla="*/ 16 h 54"/>
                    <a:gd name="T12" fmla="*/ 36 w 39"/>
                    <a:gd name="T13" fmla="*/ 10 h 54"/>
                    <a:gd name="T14" fmla="*/ 28 w 39"/>
                    <a:gd name="T15" fmla="*/ 7 h 54"/>
                    <a:gd name="T16" fmla="*/ 25 w 39"/>
                    <a:gd name="T17" fmla="*/ 5 h 54"/>
                    <a:gd name="T18" fmla="*/ 19 w 39"/>
                    <a:gd name="T19" fmla="*/ 6 h 54"/>
                    <a:gd name="T20" fmla="*/ 13 w 39"/>
                    <a:gd name="T21" fmla="*/ 6 h 54"/>
                    <a:gd name="T22" fmla="*/ 12 w 39"/>
                    <a:gd name="T23" fmla="*/ 4 h 54"/>
                    <a:gd name="T24" fmla="*/ 9 w 39"/>
                    <a:gd name="T25" fmla="*/ 1 h 54"/>
                    <a:gd name="T26" fmla="*/ 6 w 39"/>
                    <a:gd name="T27" fmla="*/ 0 h 54"/>
                    <a:gd name="T28" fmla="*/ 4 w 39"/>
                    <a:gd name="T29" fmla="*/ 1 h 54"/>
                    <a:gd name="T30" fmla="*/ 4 w 39"/>
                    <a:gd name="T31" fmla="*/ 1 h 54"/>
                    <a:gd name="T32" fmla="*/ 8 w 39"/>
                    <a:gd name="T33" fmla="*/ 0 h 54"/>
                    <a:gd name="T34" fmla="*/ 9 w 39"/>
                    <a:gd name="T35" fmla="*/ 3 h 54"/>
                    <a:gd name="T36" fmla="*/ 13 w 39"/>
                    <a:gd name="T37" fmla="*/ 5 h 54"/>
                    <a:gd name="T38" fmla="*/ 14 w 39"/>
                    <a:gd name="T39" fmla="*/ 6 h 54"/>
                    <a:gd name="T40" fmla="*/ 18 w 39"/>
                    <a:gd name="T41" fmla="*/ 6 h 54"/>
                    <a:gd name="T42" fmla="*/ 19 w 39"/>
                    <a:gd name="T43" fmla="*/ 7 h 54"/>
                    <a:gd name="T44" fmla="*/ 25 w 39"/>
                    <a:gd name="T45" fmla="*/ 6 h 54"/>
                    <a:gd name="T46" fmla="*/ 30 w 39"/>
                    <a:gd name="T47" fmla="*/ 8 h 54"/>
                    <a:gd name="T48" fmla="*/ 35 w 39"/>
                    <a:gd name="T49" fmla="*/ 10 h 54"/>
                    <a:gd name="T50" fmla="*/ 34 w 39"/>
                    <a:gd name="T51" fmla="*/ 15 h 54"/>
                    <a:gd name="T52" fmla="*/ 35 w 39"/>
                    <a:gd name="T53" fmla="*/ 17 h 54"/>
                    <a:gd name="T54" fmla="*/ 34 w 39"/>
                    <a:gd name="T55" fmla="*/ 21 h 54"/>
                    <a:gd name="T56" fmla="*/ 29 w 39"/>
                    <a:gd name="T57" fmla="*/ 24 h 54"/>
                    <a:gd name="T58" fmla="*/ 29 w 39"/>
                    <a:gd name="T59" fmla="*/ 27 h 54"/>
                    <a:gd name="T60" fmla="*/ 29 w 39"/>
                    <a:gd name="T61" fmla="*/ 28 h 54"/>
                    <a:gd name="T62" fmla="*/ 34 w 39"/>
                    <a:gd name="T63" fmla="*/ 30 h 54"/>
                    <a:gd name="T64" fmla="*/ 35 w 39"/>
                    <a:gd name="T65" fmla="*/ 34 h 54"/>
                    <a:gd name="T66" fmla="*/ 38 w 39"/>
                    <a:gd name="T67" fmla="*/ 38 h 54"/>
                    <a:gd name="T68" fmla="*/ 33 w 39"/>
                    <a:gd name="T69" fmla="*/ 41 h 54"/>
                    <a:gd name="T70" fmla="*/ 27 w 39"/>
                    <a:gd name="T71" fmla="*/ 42 h 54"/>
                    <a:gd name="T72" fmla="*/ 27 w 39"/>
                    <a:gd name="T73" fmla="*/ 45 h 54"/>
                    <a:gd name="T74" fmla="*/ 22 w 39"/>
                    <a:gd name="T75" fmla="*/ 45 h 54"/>
                    <a:gd name="T76" fmla="*/ 21 w 39"/>
                    <a:gd name="T77" fmla="*/ 49 h 54"/>
                    <a:gd name="T78" fmla="*/ 18 w 39"/>
                    <a:gd name="T79" fmla="*/ 50 h 54"/>
                    <a:gd name="T80" fmla="*/ 14 w 39"/>
                    <a:gd name="T81" fmla="*/ 53 h 54"/>
                    <a:gd name="T82" fmla="*/ 9 w 39"/>
                    <a:gd name="T83" fmla="*/ 52 h 54"/>
                    <a:gd name="T84" fmla="*/ 7 w 39"/>
                    <a:gd name="T85" fmla="*/ 49 h 54"/>
                    <a:gd name="T86" fmla="*/ 3 w 39"/>
                    <a:gd name="T87" fmla="*/ 49 h 54"/>
                    <a:gd name="T88" fmla="*/ 1 w 39"/>
                    <a:gd name="T89" fmla="*/ 46 h 54"/>
                    <a:gd name="T90" fmla="*/ 0 w 39"/>
                    <a:gd name="T91" fmla="*/ 44 h 54"/>
                    <a:gd name="T92" fmla="*/ 1 w 39"/>
                    <a:gd name="T93" fmla="*/ 47 h 54"/>
                    <a:gd name="T94" fmla="*/ 4 w 39"/>
                    <a:gd name="T95" fmla="*/ 50 h 54"/>
                    <a:gd name="T96" fmla="*/ 9 w 39"/>
                    <a:gd name="T97" fmla="*/ 53 h 54"/>
                    <a:gd name="T98" fmla="*/ 14 w 39"/>
                    <a:gd name="T99" fmla="*/ 54 h 54"/>
                    <a:gd name="T100" fmla="*/ 17 w 39"/>
                    <a:gd name="T101" fmla="*/ 51 h 54"/>
                    <a:gd name="T102" fmla="*/ 22 w 39"/>
                    <a:gd name="T103" fmla="*/ 49 h 54"/>
                    <a:gd name="T104" fmla="*/ 22 w 39"/>
                    <a:gd name="T105" fmla="*/ 46 h 54"/>
                    <a:gd name="T106" fmla="*/ 28 w 39"/>
                    <a:gd name="T107" fmla="*/ 45 h 54"/>
                    <a:gd name="T108" fmla="*/ 28 w 39"/>
                    <a:gd name="T109" fmla="*/ 42 h 54"/>
                    <a:gd name="T110" fmla="*/ 36 w 39"/>
                    <a:gd name="T111" fmla="*/ 41 h 54"/>
                    <a:gd name="T112" fmla="*/ 38 w 39"/>
                    <a:gd name="T113"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54">
                      <a:moveTo>
                        <a:pt x="38" y="36"/>
                      </a:moveTo>
                      <a:lnTo>
                        <a:pt x="38" y="36"/>
                      </a:lnTo>
                      <a:lnTo>
                        <a:pt x="38" y="35"/>
                      </a:lnTo>
                      <a:lnTo>
                        <a:pt x="37" y="35"/>
                      </a:lnTo>
                      <a:lnTo>
                        <a:pt x="36" y="34"/>
                      </a:lnTo>
                      <a:lnTo>
                        <a:pt x="35" y="33"/>
                      </a:lnTo>
                      <a:lnTo>
                        <a:pt x="35" y="33"/>
                      </a:lnTo>
                      <a:lnTo>
                        <a:pt x="35" y="32"/>
                      </a:lnTo>
                      <a:lnTo>
                        <a:pt x="35" y="31"/>
                      </a:lnTo>
                      <a:lnTo>
                        <a:pt x="35" y="31"/>
                      </a:lnTo>
                      <a:lnTo>
                        <a:pt x="35" y="30"/>
                      </a:lnTo>
                      <a:lnTo>
                        <a:pt x="35" y="30"/>
                      </a:lnTo>
                      <a:lnTo>
                        <a:pt x="34" y="29"/>
                      </a:lnTo>
                      <a:lnTo>
                        <a:pt x="32" y="28"/>
                      </a:lnTo>
                      <a:lnTo>
                        <a:pt x="32" y="28"/>
                      </a:lnTo>
                      <a:lnTo>
                        <a:pt x="32" y="27"/>
                      </a:lnTo>
                      <a:lnTo>
                        <a:pt x="31" y="27"/>
                      </a:lnTo>
                      <a:lnTo>
                        <a:pt x="31" y="27"/>
                      </a:lnTo>
                      <a:lnTo>
                        <a:pt x="29" y="27"/>
                      </a:lnTo>
                      <a:lnTo>
                        <a:pt x="29" y="27"/>
                      </a:lnTo>
                      <a:lnTo>
                        <a:pt x="30" y="26"/>
                      </a:lnTo>
                      <a:lnTo>
                        <a:pt x="30" y="26"/>
                      </a:lnTo>
                      <a:lnTo>
                        <a:pt x="30" y="26"/>
                      </a:lnTo>
                      <a:lnTo>
                        <a:pt x="30" y="26"/>
                      </a:lnTo>
                      <a:lnTo>
                        <a:pt x="30" y="25"/>
                      </a:lnTo>
                      <a:lnTo>
                        <a:pt x="30" y="25"/>
                      </a:lnTo>
                      <a:lnTo>
                        <a:pt x="30" y="24"/>
                      </a:lnTo>
                      <a:lnTo>
                        <a:pt x="30" y="24"/>
                      </a:lnTo>
                      <a:lnTo>
                        <a:pt x="31" y="23"/>
                      </a:lnTo>
                      <a:lnTo>
                        <a:pt x="31" y="23"/>
                      </a:lnTo>
                      <a:lnTo>
                        <a:pt x="33" y="23"/>
                      </a:lnTo>
                      <a:lnTo>
                        <a:pt x="34" y="22"/>
                      </a:lnTo>
                      <a:lnTo>
                        <a:pt x="34" y="22"/>
                      </a:lnTo>
                      <a:lnTo>
                        <a:pt x="34" y="21"/>
                      </a:lnTo>
                      <a:lnTo>
                        <a:pt x="35" y="21"/>
                      </a:lnTo>
                      <a:lnTo>
                        <a:pt x="35" y="20"/>
                      </a:lnTo>
                      <a:lnTo>
                        <a:pt x="36" y="19"/>
                      </a:lnTo>
                      <a:lnTo>
                        <a:pt x="36" y="19"/>
                      </a:lnTo>
                      <a:lnTo>
                        <a:pt x="36" y="18"/>
                      </a:lnTo>
                      <a:lnTo>
                        <a:pt x="35" y="17"/>
                      </a:lnTo>
                      <a:lnTo>
                        <a:pt x="35" y="16"/>
                      </a:lnTo>
                      <a:lnTo>
                        <a:pt x="34" y="16"/>
                      </a:lnTo>
                      <a:lnTo>
                        <a:pt x="34" y="16"/>
                      </a:lnTo>
                      <a:lnTo>
                        <a:pt x="35" y="15"/>
                      </a:lnTo>
                      <a:lnTo>
                        <a:pt x="36" y="13"/>
                      </a:lnTo>
                      <a:lnTo>
                        <a:pt x="36" y="12"/>
                      </a:lnTo>
                      <a:lnTo>
                        <a:pt x="36" y="11"/>
                      </a:lnTo>
                      <a:lnTo>
                        <a:pt x="36" y="10"/>
                      </a:lnTo>
                      <a:lnTo>
                        <a:pt x="36" y="10"/>
                      </a:lnTo>
                      <a:lnTo>
                        <a:pt x="35" y="9"/>
                      </a:lnTo>
                      <a:lnTo>
                        <a:pt x="34" y="8"/>
                      </a:lnTo>
                      <a:lnTo>
                        <a:pt x="33" y="8"/>
                      </a:lnTo>
                      <a:lnTo>
                        <a:pt x="31" y="7"/>
                      </a:lnTo>
                      <a:lnTo>
                        <a:pt x="31" y="7"/>
                      </a:lnTo>
                      <a:lnTo>
                        <a:pt x="30" y="7"/>
                      </a:lnTo>
                      <a:lnTo>
                        <a:pt x="28" y="7"/>
                      </a:lnTo>
                      <a:lnTo>
                        <a:pt x="28" y="7"/>
                      </a:lnTo>
                      <a:lnTo>
                        <a:pt x="27" y="7"/>
                      </a:lnTo>
                      <a:lnTo>
                        <a:pt x="27" y="6"/>
                      </a:lnTo>
                      <a:lnTo>
                        <a:pt x="27" y="6"/>
                      </a:lnTo>
                      <a:lnTo>
                        <a:pt x="26" y="6"/>
                      </a:lnTo>
                      <a:lnTo>
                        <a:pt x="26" y="6"/>
                      </a:lnTo>
                      <a:lnTo>
                        <a:pt x="25" y="5"/>
                      </a:lnTo>
                      <a:lnTo>
                        <a:pt x="24" y="5"/>
                      </a:lnTo>
                      <a:lnTo>
                        <a:pt x="23" y="5"/>
                      </a:lnTo>
                      <a:lnTo>
                        <a:pt x="22" y="5"/>
                      </a:lnTo>
                      <a:lnTo>
                        <a:pt x="21" y="6"/>
                      </a:lnTo>
                      <a:lnTo>
                        <a:pt x="19" y="7"/>
                      </a:lnTo>
                      <a:lnTo>
                        <a:pt x="19" y="7"/>
                      </a:lnTo>
                      <a:lnTo>
                        <a:pt x="19" y="6"/>
                      </a:lnTo>
                      <a:lnTo>
                        <a:pt x="18" y="5"/>
                      </a:lnTo>
                      <a:lnTo>
                        <a:pt x="17" y="5"/>
                      </a:lnTo>
                      <a:lnTo>
                        <a:pt x="16" y="4"/>
                      </a:lnTo>
                      <a:lnTo>
                        <a:pt x="16" y="4"/>
                      </a:lnTo>
                      <a:lnTo>
                        <a:pt x="15" y="5"/>
                      </a:lnTo>
                      <a:lnTo>
                        <a:pt x="14" y="5"/>
                      </a:lnTo>
                      <a:lnTo>
                        <a:pt x="13" y="6"/>
                      </a:lnTo>
                      <a:lnTo>
                        <a:pt x="13" y="6"/>
                      </a:lnTo>
                      <a:lnTo>
                        <a:pt x="13" y="6"/>
                      </a:lnTo>
                      <a:lnTo>
                        <a:pt x="13" y="6"/>
                      </a:lnTo>
                      <a:lnTo>
                        <a:pt x="13" y="5"/>
                      </a:lnTo>
                      <a:lnTo>
                        <a:pt x="12" y="4"/>
                      </a:lnTo>
                      <a:lnTo>
                        <a:pt x="12" y="4"/>
                      </a:lnTo>
                      <a:lnTo>
                        <a:pt x="12" y="4"/>
                      </a:lnTo>
                      <a:lnTo>
                        <a:pt x="11" y="3"/>
                      </a:lnTo>
                      <a:lnTo>
                        <a:pt x="10" y="3"/>
                      </a:lnTo>
                      <a:lnTo>
                        <a:pt x="10" y="3"/>
                      </a:lnTo>
                      <a:lnTo>
                        <a:pt x="9" y="3"/>
                      </a:lnTo>
                      <a:lnTo>
                        <a:pt x="9" y="2"/>
                      </a:lnTo>
                      <a:lnTo>
                        <a:pt x="9" y="2"/>
                      </a:lnTo>
                      <a:lnTo>
                        <a:pt x="9" y="1"/>
                      </a:lnTo>
                      <a:lnTo>
                        <a:pt x="9" y="1"/>
                      </a:lnTo>
                      <a:lnTo>
                        <a:pt x="9" y="0"/>
                      </a:lnTo>
                      <a:lnTo>
                        <a:pt x="8" y="0"/>
                      </a:lnTo>
                      <a:lnTo>
                        <a:pt x="8" y="0"/>
                      </a:lnTo>
                      <a:lnTo>
                        <a:pt x="7" y="0"/>
                      </a:lnTo>
                      <a:lnTo>
                        <a:pt x="7" y="0"/>
                      </a:lnTo>
                      <a:lnTo>
                        <a:pt x="6" y="0"/>
                      </a:lnTo>
                      <a:lnTo>
                        <a:pt x="5" y="0"/>
                      </a:lnTo>
                      <a:lnTo>
                        <a:pt x="4" y="1"/>
                      </a:lnTo>
                      <a:lnTo>
                        <a:pt x="4" y="1"/>
                      </a:lnTo>
                      <a:lnTo>
                        <a:pt x="4" y="1"/>
                      </a:lnTo>
                      <a:lnTo>
                        <a:pt x="4" y="1"/>
                      </a:lnTo>
                      <a:lnTo>
                        <a:pt x="4" y="1"/>
                      </a:lnTo>
                      <a:lnTo>
                        <a:pt x="4" y="1"/>
                      </a:lnTo>
                      <a:lnTo>
                        <a:pt x="4" y="1"/>
                      </a:lnTo>
                      <a:lnTo>
                        <a:pt x="4" y="1"/>
                      </a:lnTo>
                      <a:lnTo>
                        <a:pt x="5" y="1"/>
                      </a:lnTo>
                      <a:lnTo>
                        <a:pt x="4" y="1"/>
                      </a:lnTo>
                      <a:lnTo>
                        <a:pt x="4" y="1"/>
                      </a:lnTo>
                      <a:lnTo>
                        <a:pt x="4" y="1"/>
                      </a:lnTo>
                      <a:lnTo>
                        <a:pt x="4" y="1"/>
                      </a:lnTo>
                      <a:lnTo>
                        <a:pt x="4" y="1"/>
                      </a:lnTo>
                      <a:lnTo>
                        <a:pt x="5" y="0"/>
                      </a:lnTo>
                      <a:lnTo>
                        <a:pt x="5" y="0"/>
                      </a:lnTo>
                      <a:lnTo>
                        <a:pt x="7" y="0"/>
                      </a:lnTo>
                      <a:lnTo>
                        <a:pt x="7" y="0"/>
                      </a:lnTo>
                      <a:lnTo>
                        <a:pt x="7" y="0"/>
                      </a:lnTo>
                      <a:lnTo>
                        <a:pt x="8" y="0"/>
                      </a:lnTo>
                      <a:lnTo>
                        <a:pt x="9" y="1"/>
                      </a:lnTo>
                      <a:lnTo>
                        <a:pt x="9" y="1"/>
                      </a:lnTo>
                      <a:lnTo>
                        <a:pt x="9" y="1"/>
                      </a:lnTo>
                      <a:lnTo>
                        <a:pt x="9" y="2"/>
                      </a:lnTo>
                      <a:lnTo>
                        <a:pt x="9" y="3"/>
                      </a:lnTo>
                      <a:lnTo>
                        <a:pt x="9" y="3"/>
                      </a:lnTo>
                      <a:lnTo>
                        <a:pt x="9" y="3"/>
                      </a:lnTo>
                      <a:lnTo>
                        <a:pt x="10" y="3"/>
                      </a:lnTo>
                      <a:lnTo>
                        <a:pt x="10" y="4"/>
                      </a:lnTo>
                      <a:lnTo>
                        <a:pt x="10" y="4"/>
                      </a:lnTo>
                      <a:lnTo>
                        <a:pt x="11" y="4"/>
                      </a:lnTo>
                      <a:lnTo>
                        <a:pt x="12" y="5"/>
                      </a:lnTo>
                      <a:lnTo>
                        <a:pt x="12" y="5"/>
                      </a:lnTo>
                      <a:lnTo>
                        <a:pt x="13" y="5"/>
                      </a:lnTo>
                      <a:lnTo>
                        <a:pt x="13" y="6"/>
                      </a:lnTo>
                      <a:lnTo>
                        <a:pt x="12" y="7"/>
                      </a:lnTo>
                      <a:lnTo>
                        <a:pt x="12" y="7"/>
                      </a:lnTo>
                      <a:lnTo>
                        <a:pt x="12" y="7"/>
                      </a:lnTo>
                      <a:lnTo>
                        <a:pt x="13" y="7"/>
                      </a:lnTo>
                      <a:lnTo>
                        <a:pt x="13" y="7"/>
                      </a:lnTo>
                      <a:lnTo>
                        <a:pt x="14" y="6"/>
                      </a:lnTo>
                      <a:lnTo>
                        <a:pt x="14" y="5"/>
                      </a:lnTo>
                      <a:lnTo>
                        <a:pt x="15" y="5"/>
                      </a:lnTo>
                      <a:lnTo>
                        <a:pt x="15" y="5"/>
                      </a:lnTo>
                      <a:lnTo>
                        <a:pt x="16" y="5"/>
                      </a:lnTo>
                      <a:lnTo>
                        <a:pt x="16" y="5"/>
                      </a:lnTo>
                      <a:lnTo>
                        <a:pt x="18" y="5"/>
                      </a:lnTo>
                      <a:lnTo>
                        <a:pt x="18" y="6"/>
                      </a:lnTo>
                      <a:lnTo>
                        <a:pt x="19" y="6"/>
                      </a:lnTo>
                      <a:lnTo>
                        <a:pt x="19" y="7"/>
                      </a:lnTo>
                      <a:lnTo>
                        <a:pt x="19" y="7"/>
                      </a:lnTo>
                      <a:lnTo>
                        <a:pt x="19" y="7"/>
                      </a:lnTo>
                      <a:lnTo>
                        <a:pt x="19" y="7"/>
                      </a:lnTo>
                      <a:lnTo>
                        <a:pt x="19" y="7"/>
                      </a:lnTo>
                      <a:lnTo>
                        <a:pt x="19" y="7"/>
                      </a:lnTo>
                      <a:lnTo>
                        <a:pt x="20" y="7"/>
                      </a:lnTo>
                      <a:lnTo>
                        <a:pt x="21" y="6"/>
                      </a:lnTo>
                      <a:lnTo>
                        <a:pt x="22" y="6"/>
                      </a:lnTo>
                      <a:lnTo>
                        <a:pt x="23" y="6"/>
                      </a:lnTo>
                      <a:lnTo>
                        <a:pt x="24" y="6"/>
                      </a:lnTo>
                      <a:lnTo>
                        <a:pt x="25" y="6"/>
                      </a:lnTo>
                      <a:lnTo>
                        <a:pt x="25" y="6"/>
                      </a:lnTo>
                      <a:lnTo>
                        <a:pt x="26" y="7"/>
                      </a:lnTo>
                      <a:lnTo>
                        <a:pt x="26" y="7"/>
                      </a:lnTo>
                      <a:lnTo>
                        <a:pt x="27" y="7"/>
                      </a:lnTo>
                      <a:lnTo>
                        <a:pt x="27" y="8"/>
                      </a:lnTo>
                      <a:lnTo>
                        <a:pt x="28" y="8"/>
                      </a:lnTo>
                      <a:lnTo>
                        <a:pt x="28" y="8"/>
                      </a:lnTo>
                      <a:lnTo>
                        <a:pt x="30" y="8"/>
                      </a:lnTo>
                      <a:lnTo>
                        <a:pt x="30" y="8"/>
                      </a:lnTo>
                      <a:lnTo>
                        <a:pt x="32" y="8"/>
                      </a:lnTo>
                      <a:lnTo>
                        <a:pt x="33" y="8"/>
                      </a:lnTo>
                      <a:lnTo>
                        <a:pt x="34" y="9"/>
                      </a:lnTo>
                      <a:lnTo>
                        <a:pt x="35" y="9"/>
                      </a:lnTo>
                      <a:lnTo>
                        <a:pt x="35" y="10"/>
                      </a:lnTo>
                      <a:lnTo>
                        <a:pt x="35" y="10"/>
                      </a:lnTo>
                      <a:lnTo>
                        <a:pt x="35" y="11"/>
                      </a:lnTo>
                      <a:lnTo>
                        <a:pt x="35" y="11"/>
                      </a:lnTo>
                      <a:lnTo>
                        <a:pt x="35" y="12"/>
                      </a:lnTo>
                      <a:lnTo>
                        <a:pt x="35" y="13"/>
                      </a:lnTo>
                      <a:lnTo>
                        <a:pt x="35" y="14"/>
                      </a:lnTo>
                      <a:lnTo>
                        <a:pt x="35" y="14"/>
                      </a:lnTo>
                      <a:lnTo>
                        <a:pt x="34" y="15"/>
                      </a:lnTo>
                      <a:lnTo>
                        <a:pt x="33" y="15"/>
                      </a:lnTo>
                      <a:lnTo>
                        <a:pt x="33" y="15"/>
                      </a:lnTo>
                      <a:lnTo>
                        <a:pt x="33" y="16"/>
                      </a:lnTo>
                      <a:lnTo>
                        <a:pt x="33" y="16"/>
                      </a:lnTo>
                      <a:lnTo>
                        <a:pt x="33" y="16"/>
                      </a:lnTo>
                      <a:lnTo>
                        <a:pt x="34" y="17"/>
                      </a:lnTo>
                      <a:lnTo>
                        <a:pt x="35" y="17"/>
                      </a:lnTo>
                      <a:lnTo>
                        <a:pt x="35" y="17"/>
                      </a:lnTo>
                      <a:lnTo>
                        <a:pt x="35" y="17"/>
                      </a:lnTo>
                      <a:lnTo>
                        <a:pt x="35" y="18"/>
                      </a:lnTo>
                      <a:lnTo>
                        <a:pt x="35" y="19"/>
                      </a:lnTo>
                      <a:lnTo>
                        <a:pt x="35" y="20"/>
                      </a:lnTo>
                      <a:lnTo>
                        <a:pt x="35" y="20"/>
                      </a:lnTo>
                      <a:lnTo>
                        <a:pt x="34" y="21"/>
                      </a:lnTo>
                      <a:lnTo>
                        <a:pt x="34" y="21"/>
                      </a:lnTo>
                      <a:lnTo>
                        <a:pt x="33" y="22"/>
                      </a:lnTo>
                      <a:lnTo>
                        <a:pt x="32" y="22"/>
                      </a:lnTo>
                      <a:lnTo>
                        <a:pt x="32" y="22"/>
                      </a:lnTo>
                      <a:lnTo>
                        <a:pt x="30" y="23"/>
                      </a:lnTo>
                      <a:lnTo>
                        <a:pt x="29" y="23"/>
                      </a:lnTo>
                      <a:lnTo>
                        <a:pt x="29" y="24"/>
                      </a:lnTo>
                      <a:lnTo>
                        <a:pt x="29" y="24"/>
                      </a:lnTo>
                      <a:lnTo>
                        <a:pt x="29" y="24"/>
                      </a:lnTo>
                      <a:lnTo>
                        <a:pt x="29" y="25"/>
                      </a:lnTo>
                      <a:lnTo>
                        <a:pt x="29" y="26"/>
                      </a:lnTo>
                      <a:lnTo>
                        <a:pt x="29" y="26"/>
                      </a:lnTo>
                      <a:lnTo>
                        <a:pt x="29" y="26"/>
                      </a:lnTo>
                      <a:lnTo>
                        <a:pt x="29" y="27"/>
                      </a:lnTo>
                      <a:lnTo>
                        <a:pt x="28" y="27"/>
                      </a:lnTo>
                      <a:lnTo>
                        <a:pt x="28" y="27"/>
                      </a:lnTo>
                      <a:lnTo>
                        <a:pt x="28" y="28"/>
                      </a:lnTo>
                      <a:lnTo>
                        <a:pt x="28" y="28"/>
                      </a:lnTo>
                      <a:lnTo>
                        <a:pt x="28" y="28"/>
                      </a:lnTo>
                      <a:lnTo>
                        <a:pt x="29" y="28"/>
                      </a:lnTo>
                      <a:lnTo>
                        <a:pt x="29" y="28"/>
                      </a:lnTo>
                      <a:lnTo>
                        <a:pt x="30" y="28"/>
                      </a:lnTo>
                      <a:lnTo>
                        <a:pt x="31" y="28"/>
                      </a:lnTo>
                      <a:lnTo>
                        <a:pt x="31" y="28"/>
                      </a:lnTo>
                      <a:lnTo>
                        <a:pt x="31" y="28"/>
                      </a:lnTo>
                      <a:lnTo>
                        <a:pt x="33" y="29"/>
                      </a:lnTo>
                      <a:lnTo>
                        <a:pt x="34" y="30"/>
                      </a:lnTo>
                      <a:lnTo>
                        <a:pt x="34" y="30"/>
                      </a:lnTo>
                      <a:lnTo>
                        <a:pt x="34" y="31"/>
                      </a:lnTo>
                      <a:lnTo>
                        <a:pt x="35" y="31"/>
                      </a:lnTo>
                      <a:lnTo>
                        <a:pt x="35" y="32"/>
                      </a:lnTo>
                      <a:lnTo>
                        <a:pt x="35" y="34"/>
                      </a:lnTo>
                      <a:lnTo>
                        <a:pt x="35" y="34"/>
                      </a:lnTo>
                      <a:lnTo>
                        <a:pt x="35" y="34"/>
                      </a:lnTo>
                      <a:lnTo>
                        <a:pt x="35" y="34"/>
                      </a:lnTo>
                      <a:lnTo>
                        <a:pt x="35" y="34"/>
                      </a:lnTo>
                      <a:lnTo>
                        <a:pt x="36" y="35"/>
                      </a:lnTo>
                      <a:lnTo>
                        <a:pt x="37" y="35"/>
                      </a:lnTo>
                      <a:lnTo>
                        <a:pt x="37" y="36"/>
                      </a:lnTo>
                      <a:lnTo>
                        <a:pt x="38" y="36"/>
                      </a:lnTo>
                      <a:lnTo>
                        <a:pt x="38" y="36"/>
                      </a:lnTo>
                      <a:lnTo>
                        <a:pt x="38" y="38"/>
                      </a:lnTo>
                      <a:lnTo>
                        <a:pt x="38" y="38"/>
                      </a:lnTo>
                      <a:lnTo>
                        <a:pt x="37" y="39"/>
                      </a:lnTo>
                      <a:lnTo>
                        <a:pt x="36" y="40"/>
                      </a:lnTo>
                      <a:lnTo>
                        <a:pt x="36" y="40"/>
                      </a:lnTo>
                      <a:lnTo>
                        <a:pt x="35" y="40"/>
                      </a:lnTo>
                      <a:lnTo>
                        <a:pt x="34" y="41"/>
                      </a:lnTo>
                      <a:lnTo>
                        <a:pt x="33" y="41"/>
                      </a:lnTo>
                      <a:lnTo>
                        <a:pt x="32" y="41"/>
                      </a:lnTo>
                      <a:lnTo>
                        <a:pt x="30" y="41"/>
                      </a:lnTo>
                      <a:lnTo>
                        <a:pt x="28" y="42"/>
                      </a:lnTo>
                      <a:lnTo>
                        <a:pt x="28" y="42"/>
                      </a:lnTo>
                      <a:lnTo>
                        <a:pt x="27" y="42"/>
                      </a:lnTo>
                      <a:lnTo>
                        <a:pt x="27" y="42"/>
                      </a:lnTo>
                      <a:lnTo>
                        <a:pt x="27" y="42"/>
                      </a:lnTo>
                      <a:lnTo>
                        <a:pt x="28" y="43"/>
                      </a:lnTo>
                      <a:lnTo>
                        <a:pt x="28" y="43"/>
                      </a:lnTo>
                      <a:lnTo>
                        <a:pt x="28" y="43"/>
                      </a:lnTo>
                      <a:lnTo>
                        <a:pt x="28" y="43"/>
                      </a:lnTo>
                      <a:lnTo>
                        <a:pt x="28" y="44"/>
                      </a:lnTo>
                      <a:lnTo>
                        <a:pt x="27" y="45"/>
                      </a:lnTo>
                      <a:lnTo>
                        <a:pt x="27" y="45"/>
                      </a:lnTo>
                      <a:lnTo>
                        <a:pt x="26" y="45"/>
                      </a:lnTo>
                      <a:lnTo>
                        <a:pt x="26" y="45"/>
                      </a:lnTo>
                      <a:lnTo>
                        <a:pt x="24" y="46"/>
                      </a:lnTo>
                      <a:lnTo>
                        <a:pt x="24" y="46"/>
                      </a:lnTo>
                      <a:lnTo>
                        <a:pt x="23" y="45"/>
                      </a:lnTo>
                      <a:lnTo>
                        <a:pt x="23" y="45"/>
                      </a:lnTo>
                      <a:lnTo>
                        <a:pt x="22" y="45"/>
                      </a:lnTo>
                      <a:lnTo>
                        <a:pt x="22" y="45"/>
                      </a:lnTo>
                      <a:lnTo>
                        <a:pt x="22" y="46"/>
                      </a:lnTo>
                      <a:lnTo>
                        <a:pt x="22" y="46"/>
                      </a:lnTo>
                      <a:lnTo>
                        <a:pt x="21" y="47"/>
                      </a:lnTo>
                      <a:lnTo>
                        <a:pt x="21" y="47"/>
                      </a:lnTo>
                      <a:lnTo>
                        <a:pt x="22" y="48"/>
                      </a:lnTo>
                      <a:lnTo>
                        <a:pt x="21" y="49"/>
                      </a:lnTo>
                      <a:lnTo>
                        <a:pt x="21" y="50"/>
                      </a:lnTo>
                      <a:lnTo>
                        <a:pt x="21" y="50"/>
                      </a:lnTo>
                      <a:lnTo>
                        <a:pt x="20" y="50"/>
                      </a:lnTo>
                      <a:lnTo>
                        <a:pt x="20" y="50"/>
                      </a:lnTo>
                      <a:lnTo>
                        <a:pt x="19" y="50"/>
                      </a:lnTo>
                      <a:lnTo>
                        <a:pt x="19" y="50"/>
                      </a:lnTo>
                      <a:lnTo>
                        <a:pt x="18" y="50"/>
                      </a:lnTo>
                      <a:lnTo>
                        <a:pt x="17" y="50"/>
                      </a:lnTo>
                      <a:lnTo>
                        <a:pt x="16" y="50"/>
                      </a:lnTo>
                      <a:lnTo>
                        <a:pt x="16" y="50"/>
                      </a:lnTo>
                      <a:lnTo>
                        <a:pt x="16" y="51"/>
                      </a:lnTo>
                      <a:lnTo>
                        <a:pt x="16" y="52"/>
                      </a:lnTo>
                      <a:lnTo>
                        <a:pt x="15" y="53"/>
                      </a:lnTo>
                      <a:lnTo>
                        <a:pt x="14" y="53"/>
                      </a:lnTo>
                      <a:lnTo>
                        <a:pt x="14" y="53"/>
                      </a:lnTo>
                      <a:lnTo>
                        <a:pt x="13" y="54"/>
                      </a:lnTo>
                      <a:lnTo>
                        <a:pt x="12" y="54"/>
                      </a:lnTo>
                      <a:lnTo>
                        <a:pt x="11" y="53"/>
                      </a:lnTo>
                      <a:lnTo>
                        <a:pt x="10" y="53"/>
                      </a:lnTo>
                      <a:lnTo>
                        <a:pt x="10" y="53"/>
                      </a:lnTo>
                      <a:lnTo>
                        <a:pt x="9" y="52"/>
                      </a:lnTo>
                      <a:lnTo>
                        <a:pt x="8" y="51"/>
                      </a:lnTo>
                      <a:lnTo>
                        <a:pt x="8" y="50"/>
                      </a:lnTo>
                      <a:lnTo>
                        <a:pt x="8" y="49"/>
                      </a:lnTo>
                      <a:lnTo>
                        <a:pt x="8" y="49"/>
                      </a:lnTo>
                      <a:lnTo>
                        <a:pt x="8" y="49"/>
                      </a:lnTo>
                      <a:lnTo>
                        <a:pt x="7" y="49"/>
                      </a:lnTo>
                      <a:lnTo>
                        <a:pt x="7" y="49"/>
                      </a:lnTo>
                      <a:lnTo>
                        <a:pt x="7" y="50"/>
                      </a:lnTo>
                      <a:lnTo>
                        <a:pt x="6" y="50"/>
                      </a:lnTo>
                      <a:lnTo>
                        <a:pt x="5" y="50"/>
                      </a:lnTo>
                      <a:lnTo>
                        <a:pt x="5" y="50"/>
                      </a:lnTo>
                      <a:lnTo>
                        <a:pt x="4" y="49"/>
                      </a:lnTo>
                      <a:lnTo>
                        <a:pt x="3" y="49"/>
                      </a:lnTo>
                      <a:lnTo>
                        <a:pt x="3" y="49"/>
                      </a:lnTo>
                      <a:lnTo>
                        <a:pt x="2" y="48"/>
                      </a:lnTo>
                      <a:lnTo>
                        <a:pt x="2" y="47"/>
                      </a:lnTo>
                      <a:lnTo>
                        <a:pt x="2" y="46"/>
                      </a:lnTo>
                      <a:lnTo>
                        <a:pt x="2" y="46"/>
                      </a:lnTo>
                      <a:lnTo>
                        <a:pt x="2" y="46"/>
                      </a:lnTo>
                      <a:lnTo>
                        <a:pt x="1" y="46"/>
                      </a:lnTo>
                      <a:lnTo>
                        <a:pt x="1" y="46"/>
                      </a:lnTo>
                      <a:lnTo>
                        <a:pt x="1" y="46"/>
                      </a:lnTo>
                      <a:lnTo>
                        <a:pt x="1" y="46"/>
                      </a:lnTo>
                      <a:lnTo>
                        <a:pt x="1" y="45"/>
                      </a:lnTo>
                      <a:lnTo>
                        <a:pt x="0" y="44"/>
                      </a:lnTo>
                      <a:lnTo>
                        <a:pt x="0" y="44"/>
                      </a:lnTo>
                      <a:lnTo>
                        <a:pt x="0" y="44"/>
                      </a:lnTo>
                      <a:lnTo>
                        <a:pt x="0" y="44"/>
                      </a:lnTo>
                      <a:lnTo>
                        <a:pt x="0" y="44"/>
                      </a:lnTo>
                      <a:lnTo>
                        <a:pt x="0" y="45"/>
                      </a:lnTo>
                      <a:lnTo>
                        <a:pt x="0" y="46"/>
                      </a:lnTo>
                      <a:lnTo>
                        <a:pt x="1" y="47"/>
                      </a:lnTo>
                      <a:lnTo>
                        <a:pt x="1" y="47"/>
                      </a:lnTo>
                      <a:lnTo>
                        <a:pt x="1" y="47"/>
                      </a:lnTo>
                      <a:lnTo>
                        <a:pt x="1" y="47"/>
                      </a:lnTo>
                      <a:lnTo>
                        <a:pt x="2" y="48"/>
                      </a:lnTo>
                      <a:lnTo>
                        <a:pt x="2" y="48"/>
                      </a:lnTo>
                      <a:lnTo>
                        <a:pt x="2" y="49"/>
                      </a:lnTo>
                      <a:lnTo>
                        <a:pt x="2" y="49"/>
                      </a:lnTo>
                      <a:lnTo>
                        <a:pt x="3" y="50"/>
                      </a:lnTo>
                      <a:lnTo>
                        <a:pt x="3" y="50"/>
                      </a:lnTo>
                      <a:lnTo>
                        <a:pt x="4" y="50"/>
                      </a:lnTo>
                      <a:lnTo>
                        <a:pt x="5" y="50"/>
                      </a:lnTo>
                      <a:lnTo>
                        <a:pt x="6" y="50"/>
                      </a:lnTo>
                      <a:lnTo>
                        <a:pt x="7" y="50"/>
                      </a:lnTo>
                      <a:lnTo>
                        <a:pt x="7" y="50"/>
                      </a:lnTo>
                      <a:lnTo>
                        <a:pt x="8" y="51"/>
                      </a:lnTo>
                      <a:lnTo>
                        <a:pt x="8" y="52"/>
                      </a:lnTo>
                      <a:lnTo>
                        <a:pt x="9" y="53"/>
                      </a:lnTo>
                      <a:lnTo>
                        <a:pt x="10" y="54"/>
                      </a:lnTo>
                      <a:lnTo>
                        <a:pt x="10" y="54"/>
                      </a:lnTo>
                      <a:lnTo>
                        <a:pt x="11" y="54"/>
                      </a:lnTo>
                      <a:lnTo>
                        <a:pt x="12" y="54"/>
                      </a:lnTo>
                      <a:lnTo>
                        <a:pt x="12" y="54"/>
                      </a:lnTo>
                      <a:lnTo>
                        <a:pt x="13" y="54"/>
                      </a:lnTo>
                      <a:lnTo>
                        <a:pt x="14" y="54"/>
                      </a:lnTo>
                      <a:lnTo>
                        <a:pt x="15" y="54"/>
                      </a:lnTo>
                      <a:lnTo>
                        <a:pt x="16" y="53"/>
                      </a:lnTo>
                      <a:lnTo>
                        <a:pt x="16" y="53"/>
                      </a:lnTo>
                      <a:lnTo>
                        <a:pt x="16" y="52"/>
                      </a:lnTo>
                      <a:lnTo>
                        <a:pt x="17" y="51"/>
                      </a:lnTo>
                      <a:lnTo>
                        <a:pt x="17" y="51"/>
                      </a:lnTo>
                      <a:lnTo>
                        <a:pt x="17" y="51"/>
                      </a:lnTo>
                      <a:lnTo>
                        <a:pt x="18" y="51"/>
                      </a:lnTo>
                      <a:lnTo>
                        <a:pt x="19" y="51"/>
                      </a:lnTo>
                      <a:lnTo>
                        <a:pt x="19" y="51"/>
                      </a:lnTo>
                      <a:lnTo>
                        <a:pt x="20" y="51"/>
                      </a:lnTo>
                      <a:lnTo>
                        <a:pt x="21" y="50"/>
                      </a:lnTo>
                      <a:lnTo>
                        <a:pt x="22" y="50"/>
                      </a:lnTo>
                      <a:lnTo>
                        <a:pt x="22" y="49"/>
                      </a:lnTo>
                      <a:lnTo>
                        <a:pt x="22" y="49"/>
                      </a:lnTo>
                      <a:lnTo>
                        <a:pt x="22" y="49"/>
                      </a:lnTo>
                      <a:lnTo>
                        <a:pt x="22" y="48"/>
                      </a:lnTo>
                      <a:lnTo>
                        <a:pt x="22" y="47"/>
                      </a:lnTo>
                      <a:lnTo>
                        <a:pt x="22" y="47"/>
                      </a:lnTo>
                      <a:lnTo>
                        <a:pt x="22" y="47"/>
                      </a:lnTo>
                      <a:lnTo>
                        <a:pt x="22" y="46"/>
                      </a:lnTo>
                      <a:lnTo>
                        <a:pt x="23" y="46"/>
                      </a:lnTo>
                      <a:lnTo>
                        <a:pt x="23" y="46"/>
                      </a:lnTo>
                      <a:lnTo>
                        <a:pt x="24" y="46"/>
                      </a:lnTo>
                      <a:lnTo>
                        <a:pt x="24" y="46"/>
                      </a:lnTo>
                      <a:lnTo>
                        <a:pt x="25" y="46"/>
                      </a:lnTo>
                      <a:lnTo>
                        <a:pt x="26" y="46"/>
                      </a:lnTo>
                      <a:lnTo>
                        <a:pt x="28" y="45"/>
                      </a:lnTo>
                      <a:lnTo>
                        <a:pt x="29" y="45"/>
                      </a:lnTo>
                      <a:lnTo>
                        <a:pt x="29" y="45"/>
                      </a:lnTo>
                      <a:lnTo>
                        <a:pt x="29" y="44"/>
                      </a:lnTo>
                      <a:lnTo>
                        <a:pt x="29" y="43"/>
                      </a:lnTo>
                      <a:lnTo>
                        <a:pt x="29" y="43"/>
                      </a:lnTo>
                      <a:lnTo>
                        <a:pt x="29" y="43"/>
                      </a:lnTo>
                      <a:lnTo>
                        <a:pt x="28" y="42"/>
                      </a:lnTo>
                      <a:lnTo>
                        <a:pt x="28" y="42"/>
                      </a:lnTo>
                      <a:lnTo>
                        <a:pt x="31" y="42"/>
                      </a:lnTo>
                      <a:lnTo>
                        <a:pt x="32" y="42"/>
                      </a:lnTo>
                      <a:lnTo>
                        <a:pt x="34" y="42"/>
                      </a:lnTo>
                      <a:lnTo>
                        <a:pt x="34" y="42"/>
                      </a:lnTo>
                      <a:lnTo>
                        <a:pt x="35" y="42"/>
                      </a:lnTo>
                      <a:lnTo>
                        <a:pt x="36" y="41"/>
                      </a:lnTo>
                      <a:lnTo>
                        <a:pt x="37" y="40"/>
                      </a:lnTo>
                      <a:lnTo>
                        <a:pt x="38" y="40"/>
                      </a:lnTo>
                      <a:lnTo>
                        <a:pt x="38" y="40"/>
                      </a:lnTo>
                      <a:lnTo>
                        <a:pt x="38" y="39"/>
                      </a:lnTo>
                      <a:lnTo>
                        <a:pt x="39" y="38"/>
                      </a:lnTo>
                      <a:lnTo>
                        <a:pt x="39" y="37"/>
                      </a:lnTo>
                      <a:lnTo>
                        <a:pt x="38"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91" name="Freeform 1427">
                  <a:extLst>
                    <a:ext uri="{FF2B5EF4-FFF2-40B4-BE49-F238E27FC236}">
                      <a16:creationId xmlns:a16="http://schemas.microsoft.com/office/drawing/2014/main" id="{1A5858C2-85EA-4BD3-87BA-0BBB1CD0CC9B}"/>
                    </a:ext>
                  </a:extLst>
                </p:cNvPr>
                <p:cNvSpPr>
                  <a:spLocks/>
                </p:cNvSpPr>
                <p:nvPr/>
              </p:nvSpPr>
              <p:spPr bwMode="auto">
                <a:xfrm>
                  <a:off x="3161" y="1415"/>
                  <a:ext cx="34" cy="11"/>
                </a:xfrm>
                <a:custGeom>
                  <a:avLst/>
                  <a:gdLst>
                    <a:gd name="T0" fmla="*/ 1 w 34"/>
                    <a:gd name="T1" fmla="*/ 9 h 11"/>
                    <a:gd name="T2" fmla="*/ 3 w 34"/>
                    <a:gd name="T3" fmla="*/ 11 h 11"/>
                    <a:gd name="T4" fmla="*/ 7 w 34"/>
                    <a:gd name="T5" fmla="*/ 11 h 11"/>
                    <a:gd name="T6" fmla="*/ 9 w 34"/>
                    <a:gd name="T7" fmla="*/ 9 h 11"/>
                    <a:gd name="T8" fmla="*/ 10 w 34"/>
                    <a:gd name="T9" fmla="*/ 10 h 11"/>
                    <a:gd name="T10" fmla="*/ 12 w 34"/>
                    <a:gd name="T11" fmla="*/ 11 h 11"/>
                    <a:gd name="T12" fmla="*/ 14 w 34"/>
                    <a:gd name="T13" fmla="*/ 10 h 11"/>
                    <a:gd name="T14" fmla="*/ 14 w 34"/>
                    <a:gd name="T15" fmla="*/ 7 h 11"/>
                    <a:gd name="T16" fmla="*/ 14 w 34"/>
                    <a:gd name="T17" fmla="*/ 6 h 11"/>
                    <a:gd name="T18" fmla="*/ 13 w 34"/>
                    <a:gd name="T19" fmla="*/ 5 h 11"/>
                    <a:gd name="T20" fmla="*/ 13 w 34"/>
                    <a:gd name="T21" fmla="*/ 6 h 11"/>
                    <a:gd name="T22" fmla="*/ 16 w 34"/>
                    <a:gd name="T23" fmla="*/ 6 h 11"/>
                    <a:gd name="T24" fmla="*/ 18 w 34"/>
                    <a:gd name="T25" fmla="*/ 5 h 11"/>
                    <a:gd name="T26" fmla="*/ 17 w 34"/>
                    <a:gd name="T27" fmla="*/ 0 h 11"/>
                    <a:gd name="T28" fmla="*/ 17 w 34"/>
                    <a:gd name="T29" fmla="*/ 1 h 11"/>
                    <a:gd name="T30" fmla="*/ 19 w 34"/>
                    <a:gd name="T31" fmla="*/ 2 h 11"/>
                    <a:gd name="T32" fmla="*/ 22 w 34"/>
                    <a:gd name="T33" fmla="*/ 2 h 11"/>
                    <a:gd name="T34" fmla="*/ 22 w 34"/>
                    <a:gd name="T35" fmla="*/ 3 h 11"/>
                    <a:gd name="T36" fmla="*/ 21 w 34"/>
                    <a:gd name="T37" fmla="*/ 4 h 11"/>
                    <a:gd name="T38" fmla="*/ 22 w 34"/>
                    <a:gd name="T39" fmla="*/ 6 h 11"/>
                    <a:gd name="T40" fmla="*/ 27 w 34"/>
                    <a:gd name="T41" fmla="*/ 8 h 11"/>
                    <a:gd name="T42" fmla="*/ 29 w 34"/>
                    <a:gd name="T43" fmla="*/ 7 h 11"/>
                    <a:gd name="T44" fmla="*/ 28 w 34"/>
                    <a:gd name="T45" fmla="*/ 7 h 11"/>
                    <a:gd name="T46" fmla="*/ 32 w 34"/>
                    <a:gd name="T47" fmla="*/ 7 h 11"/>
                    <a:gd name="T48" fmla="*/ 34 w 34"/>
                    <a:gd name="T49" fmla="*/ 6 h 11"/>
                    <a:gd name="T50" fmla="*/ 34 w 34"/>
                    <a:gd name="T51" fmla="*/ 4 h 11"/>
                    <a:gd name="T52" fmla="*/ 33 w 34"/>
                    <a:gd name="T53" fmla="*/ 4 h 11"/>
                    <a:gd name="T54" fmla="*/ 32 w 34"/>
                    <a:gd name="T55" fmla="*/ 7 h 11"/>
                    <a:gd name="T56" fmla="*/ 29 w 34"/>
                    <a:gd name="T57" fmla="*/ 6 h 11"/>
                    <a:gd name="T58" fmla="*/ 28 w 34"/>
                    <a:gd name="T59" fmla="*/ 7 h 11"/>
                    <a:gd name="T60" fmla="*/ 25 w 34"/>
                    <a:gd name="T61" fmla="*/ 7 h 11"/>
                    <a:gd name="T62" fmla="*/ 23 w 34"/>
                    <a:gd name="T63" fmla="*/ 6 h 11"/>
                    <a:gd name="T64" fmla="*/ 22 w 34"/>
                    <a:gd name="T65" fmla="*/ 5 h 11"/>
                    <a:gd name="T66" fmla="*/ 23 w 34"/>
                    <a:gd name="T67" fmla="*/ 3 h 11"/>
                    <a:gd name="T68" fmla="*/ 23 w 34"/>
                    <a:gd name="T69" fmla="*/ 2 h 11"/>
                    <a:gd name="T70" fmla="*/ 20 w 34"/>
                    <a:gd name="T71" fmla="*/ 1 h 11"/>
                    <a:gd name="T72" fmla="*/ 17 w 34"/>
                    <a:gd name="T73" fmla="*/ 0 h 11"/>
                    <a:gd name="T74" fmla="*/ 17 w 34"/>
                    <a:gd name="T75" fmla="*/ 0 h 11"/>
                    <a:gd name="T76" fmla="*/ 17 w 34"/>
                    <a:gd name="T77" fmla="*/ 2 h 11"/>
                    <a:gd name="T78" fmla="*/ 17 w 34"/>
                    <a:gd name="T79" fmla="*/ 4 h 11"/>
                    <a:gd name="T80" fmla="*/ 15 w 34"/>
                    <a:gd name="T81" fmla="*/ 5 h 11"/>
                    <a:gd name="T82" fmla="*/ 14 w 34"/>
                    <a:gd name="T83" fmla="*/ 5 h 11"/>
                    <a:gd name="T84" fmla="*/ 13 w 34"/>
                    <a:gd name="T85" fmla="*/ 6 h 11"/>
                    <a:gd name="T86" fmla="*/ 14 w 34"/>
                    <a:gd name="T87" fmla="*/ 8 h 11"/>
                    <a:gd name="T88" fmla="*/ 13 w 34"/>
                    <a:gd name="T89" fmla="*/ 10 h 11"/>
                    <a:gd name="T90" fmla="*/ 11 w 34"/>
                    <a:gd name="T91" fmla="*/ 10 h 11"/>
                    <a:gd name="T92" fmla="*/ 9 w 34"/>
                    <a:gd name="T93" fmla="*/ 9 h 11"/>
                    <a:gd name="T94" fmla="*/ 8 w 34"/>
                    <a:gd name="T95" fmla="*/ 10 h 11"/>
                    <a:gd name="T96" fmla="*/ 4 w 34"/>
                    <a:gd name="T97" fmla="*/ 11 h 11"/>
                    <a:gd name="T98" fmla="*/ 1 w 34"/>
                    <a:gd name="T99" fmla="*/ 10 h 11"/>
                    <a:gd name="T100" fmla="*/ 1 w 34"/>
                    <a:gd name="T101" fmla="*/ 7 h 11"/>
                    <a:gd name="T102" fmla="*/ 0 w 34"/>
                    <a:gd name="T10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 h="11">
                      <a:moveTo>
                        <a:pt x="0" y="7"/>
                      </a:moveTo>
                      <a:lnTo>
                        <a:pt x="0" y="7"/>
                      </a:lnTo>
                      <a:lnTo>
                        <a:pt x="0" y="9"/>
                      </a:lnTo>
                      <a:lnTo>
                        <a:pt x="1" y="9"/>
                      </a:lnTo>
                      <a:lnTo>
                        <a:pt x="1" y="10"/>
                      </a:lnTo>
                      <a:lnTo>
                        <a:pt x="1" y="10"/>
                      </a:lnTo>
                      <a:lnTo>
                        <a:pt x="2" y="10"/>
                      </a:lnTo>
                      <a:lnTo>
                        <a:pt x="3" y="11"/>
                      </a:lnTo>
                      <a:lnTo>
                        <a:pt x="4" y="11"/>
                      </a:lnTo>
                      <a:lnTo>
                        <a:pt x="4" y="11"/>
                      </a:lnTo>
                      <a:lnTo>
                        <a:pt x="6" y="11"/>
                      </a:lnTo>
                      <a:lnTo>
                        <a:pt x="7" y="11"/>
                      </a:lnTo>
                      <a:lnTo>
                        <a:pt x="8" y="11"/>
                      </a:lnTo>
                      <a:lnTo>
                        <a:pt x="9" y="10"/>
                      </a:lnTo>
                      <a:lnTo>
                        <a:pt x="9" y="10"/>
                      </a:lnTo>
                      <a:lnTo>
                        <a:pt x="9" y="9"/>
                      </a:lnTo>
                      <a:lnTo>
                        <a:pt x="9" y="9"/>
                      </a:lnTo>
                      <a:lnTo>
                        <a:pt x="9" y="9"/>
                      </a:lnTo>
                      <a:lnTo>
                        <a:pt x="9" y="9"/>
                      </a:lnTo>
                      <a:lnTo>
                        <a:pt x="10" y="10"/>
                      </a:lnTo>
                      <a:lnTo>
                        <a:pt x="11" y="10"/>
                      </a:lnTo>
                      <a:lnTo>
                        <a:pt x="11" y="11"/>
                      </a:lnTo>
                      <a:lnTo>
                        <a:pt x="11" y="11"/>
                      </a:lnTo>
                      <a:lnTo>
                        <a:pt x="12" y="11"/>
                      </a:lnTo>
                      <a:lnTo>
                        <a:pt x="13" y="10"/>
                      </a:lnTo>
                      <a:lnTo>
                        <a:pt x="13" y="10"/>
                      </a:lnTo>
                      <a:lnTo>
                        <a:pt x="14" y="10"/>
                      </a:lnTo>
                      <a:lnTo>
                        <a:pt x="14" y="10"/>
                      </a:lnTo>
                      <a:lnTo>
                        <a:pt x="14" y="9"/>
                      </a:lnTo>
                      <a:lnTo>
                        <a:pt x="14" y="9"/>
                      </a:lnTo>
                      <a:lnTo>
                        <a:pt x="14" y="7"/>
                      </a:lnTo>
                      <a:lnTo>
                        <a:pt x="14" y="7"/>
                      </a:lnTo>
                      <a:lnTo>
                        <a:pt x="14" y="6"/>
                      </a:lnTo>
                      <a:lnTo>
                        <a:pt x="14" y="6"/>
                      </a:lnTo>
                      <a:lnTo>
                        <a:pt x="14" y="6"/>
                      </a:lnTo>
                      <a:lnTo>
                        <a:pt x="14" y="6"/>
                      </a:lnTo>
                      <a:lnTo>
                        <a:pt x="14" y="5"/>
                      </a:lnTo>
                      <a:lnTo>
                        <a:pt x="14" y="5"/>
                      </a:lnTo>
                      <a:lnTo>
                        <a:pt x="14" y="5"/>
                      </a:lnTo>
                      <a:lnTo>
                        <a:pt x="13" y="5"/>
                      </a:lnTo>
                      <a:lnTo>
                        <a:pt x="13" y="5"/>
                      </a:lnTo>
                      <a:lnTo>
                        <a:pt x="13" y="5"/>
                      </a:lnTo>
                      <a:lnTo>
                        <a:pt x="13" y="5"/>
                      </a:lnTo>
                      <a:lnTo>
                        <a:pt x="13" y="6"/>
                      </a:lnTo>
                      <a:lnTo>
                        <a:pt x="13" y="6"/>
                      </a:lnTo>
                      <a:lnTo>
                        <a:pt x="14" y="6"/>
                      </a:lnTo>
                      <a:lnTo>
                        <a:pt x="14" y="6"/>
                      </a:lnTo>
                      <a:lnTo>
                        <a:pt x="16" y="6"/>
                      </a:lnTo>
                      <a:lnTo>
                        <a:pt x="17" y="6"/>
                      </a:lnTo>
                      <a:lnTo>
                        <a:pt x="17" y="6"/>
                      </a:lnTo>
                      <a:lnTo>
                        <a:pt x="17" y="5"/>
                      </a:lnTo>
                      <a:lnTo>
                        <a:pt x="18" y="5"/>
                      </a:lnTo>
                      <a:lnTo>
                        <a:pt x="18" y="4"/>
                      </a:lnTo>
                      <a:lnTo>
                        <a:pt x="18" y="3"/>
                      </a:lnTo>
                      <a:lnTo>
                        <a:pt x="18" y="2"/>
                      </a:lnTo>
                      <a:lnTo>
                        <a:pt x="17" y="0"/>
                      </a:lnTo>
                      <a:lnTo>
                        <a:pt x="17" y="0"/>
                      </a:lnTo>
                      <a:lnTo>
                        <a:pt x="17" y="0"/>
                      </a:lnTo>
                      <a:lnTo>
                        <a:pt x="17" y="0"/>
                      </a:lnTo>
                      <a:lnTo>
                        <a:pt x="17" y="1"/>
                      </a:lnTo>
                      <a:lnTo>
                        <a:pt x="17" y="1"/>
                      </a:lnTo>
                      <a:lnTo>
                        <a:pt x="17" y="1"/>
                      </a:lnTo>
                      <a:lnTo>
                        <a:pt x="18" y="2"/>
                      </a:lnTo>
                      <a:lnTo>
                        <a:pt x="19" y="2"/>
                      </a:lnTo>
                      <a:lnTo>
                        <a:pt x="20" y="2"/>
                      </a:lnTo>
                      <a:lnTo>
                        <a:pt x="20" y="2"/>
                      </a:lnTo>
                      <a:lnTo>
                        <a:pt x="22" y="2"/>
                      </a:lnTo>
                      <a:lnTo>
                        <a:pt x="22" y="2"/>
                      </a:lnTo>
                      <a:lnTo>
                        <a:pt x="22" y="2"/>
                      </a:lnTo>
                      <a:lnTo>
                        <a:pt x="22" y="2"/>
                      </a:lnTo>
                      <a:lnTo>
                        <a:pt x="22" y="2"/>
                      </a:lnTo>
                      <a:lnTo>
                        <a:pt x="22" y="3"/>
                      </a:lnTo>
                      <a:lnTo>
                        <a:pt x="22" y="3"/>
                      </a:lnTo>
                      <a:lnTo>
                        <a:pt x="22" y="3"/>
                      </a:lnTo>
                      <a:lnTo>
                        <a:pt x="21" y="4"/>
                      </a:lnTo>
                      <a:lnTo>
                        <a:pt x="21" y="4"/>
                      </a:lnTo>
                      <a:lnTo>
                        <a:pt x="21" y="5"/>
                      </a:lnTo>
                      <a:lnTo>
                        <a:pt x="22" y="6"/>
                      </a:lnTo>
                      <a:lnTo>
                        <a:pt x="22" y="6"/>
                      </a:lnTo>
                      <a:lnTo>
                        <a:pt x="22" y="6"/>
                      </a:lnTo>
                      <a:lnTo>
                        <a:pt x="23" y="7"/>
                      </a:lnTo>
                      <a:lnTo>
                        <a:pt x="24" y="8"/>
                      </a:lnTo>
                      <a:lnTo>
                        <a:pt x="25" y="8"/>
                      </a:lnTo>
                      <a:lnTo>
                        <a:pt x="27" y="8"/>
                      </a:lnTo>
                      <a:lnTo>
                        <a:pt x="28" y="8"/>
                      </a:lnTo>
                      <a:lnTo>
                        <a:pt x="28" y="8"/>
                      </a:lnTo>
                      <a:lnTo>
                        <a:pt x="29" y="8"/>
                      </a:lnTo>
                      <a:lnTo>
                        <a:pt x="29" y="7"/>
                      </a:lnTo>
                      <a:lnTo>
                        <a:pt x="29" y="7"/>
                      </a:lnTo>
                      <a:lnTo>
                        <a:pt x="29" y="7"/>
                      </a:lnTo>
                      <a:lnTo>
                        <a:pt x="28" y="7"/>
                      </a:lnTo>
                      <a:lnTo>
                        <a:pt x="28" y="7"/>
                      </a:lnTo>
                      <a:lnTo>
                        <a:pt x="29" y="8"/>
                      </a:lnTo>
                      <a:lnTo>
                        <a:pt x="30" y="8"/>
                      </a:lnTo>
                      <a:lnTo>
                        <a:pt x="31" y="8"/>
                      </a:lnTo>
                      <a:lnTo>
                        <a:pt x="32" y="7"/>
                      </a:lnTo>
                      <a:lnTo>
                        <a:pt x="32" y="7"/>
                      </a:lnTo>
                      <a:lnTo>
                        <a:pt x="33" y="7"/>
                      </a:lnTo>
                      <a:lnTo>
                        <a:pt x="33" y="7"/>
                      </a:lnTo>
                      <a:lnTo>
                        <a:pt x="34" y="6"/>
                      </a:lnTo>
                      <a:lnTo>
                        <a:pt x="34" y="5"/>
                      </a:lnTo>
                      <a:lnTo>
                        <a:pt x="34" y="4"/>
                      </a:lnTo>
                      <a:lnTo>
                        <a:pt x="34" y="4"/>
                      </a:lnTo>
                      <a:lnTo>
                        <a:pt x="34" y="4"/>
                      </a:lnTo>
                      <a:lnTo>
                        <a:pt x="33" y="4"/>
                      </a:lnTo>
                      <a:lnTo>
                        <a:pt x="33" y="4"/>
                      </a:lnTo>
                      <a:lnTo>
                        <a:pt x="33" y="4"/>
                      </a:lnTo>
                      <a:lnTo>
                        <a:pt x="33" y="4"/>
                      </a:lnTo>
                      <a:lnTo>
                        <a:pt x="33" y="6"/>
                      </a:lnTo>
                      <a:lnTo>
                        <a:pt x="33" y="6"/>
                      </a:lnTo>
                      <a:lnTo>
                        <a:pt x="32" y="7"/>
                      </a:lnTo>
                      <a:lnTo>
                        <a:pt x="32" y="7"/>
                      </a:lnTo>
                      <a:lnTo>
                        <a:pt x="31" y="7"/>
                      </a:lnTo>
                      <a:lnTo>
                        <a:pt x="30" y="7"/>
                      </a:lnTo>
                      <a:lnTo>
                        <a:pt x="29" y="6"/>
                      </a:lnTo>
                      <a:lnTo>
                        <a:pt x="29" y="6"/>
                      </a:lnTo>
                      <a:lnTo>
                        <a:pt x="28" y="7"/>
                      </a:lnTo>
                      <a:lnTo>
                        <a:pt x="28" y="7"/>
                      </a:lnTo>
                      <a:lnTo>
                        <a:pt x="28" y="7"/>
                      </a:lnTo>
                      <a:lnTo>
                        <a:pt x="28" y="7"/>
                      </a:lnTo>
                      <a:lnTo>
                        <a:pt x="28" y="8"/>
                      </a:lnTo>
                      <a:lnTo>
                        <a:pt x="27" y="8"/>
                      </a:lnTo>
                      <a:lnTo>
                        <a:pt x="26" y="8"/>
                      </a:lnTo>
                      <a:lnTo>
                        <a:pt x="25" y="7"/>
                      </a:lnTo>
                      <a:lnTo>
                        <a:pt x="24" y="7"/>
                      </a:lnTo>
                      <a:lnTo>
                        <a:pt x="24" y="7"/>
                      </a:lnTo>
                      <a:lnTo>
                        <a:pt x="23" y="6"/>
                      </a:lnTo>
                      <a:lnTo>
                        <a:pt x="23" y="6"/>
                      </a:lnTo>
                      <a:lnTo>
                        <a:pt x="23" y="6"/>
                      </a:lnTo>
                      <a:lnTo>
                        <a:pt x="22" y="5"/>
                      </a:lnTo>
                      <a:lnTo>
                        <a:pt x="22" y="5"/>
                      </a:lnTo>
                      <a:lnTo>
                        <a:pt x="22" y="5"/>
                      </a:lnTo>
                      <a:lnTo>
                        <a:pt x="22" y="4"/>
                      </a:lnTo>
                      <a:lnTo>
                        <a:pt x="22" y="4"/>
                      </a:lnTo>
                      <a:lnTo>
                        <a:pt x="23" y="3"/>
                      </a:lnTo>
                      <a:lnTo>
                        <a:pt x="23" y="3"/>
                      </a:lnTo>
                      <a:lnTo>
                        <a:pt x="23" y="2"/>
                      </a:lnTo>
                      <a:lnTo>
                        <a:pt x="23" y="2"/>
                      </a:lnTo>
                      <a:lnTo>
                        <a:pt x="23" y="2"/>
                      </a:lnTo>
                      <a:lnTo>
                        <a:pt x="23" y="2"/>
                      </a:lnTo>
                      <a:lnTo>
                        <a:pt x="22" y="2"/>
                      </a:lnTo>
                      <a:lnTo>
                        <a:pt x="22" y="2"/>
                      </a:lnTo>
                      <a:lnTo>
                        <a:pt x="22" y="2"/>
                      </a:lnTo>
                      <a:lnTo>
                        <a:pt x="20" y="1"/>
                      </a:lnTo>
                      <a:lnTo>
                        <a:pt x="19" y="1"/>
                      </a:lnTo>
                      <a:lnTo>
                        <a:pt x="18" y="1"/>
                      </a:lnTo>
                      <a:lnTo>
                        <a:pt x="18" y="1"/>
                      </a:lnTo>
                      <a:lnTo>
                        <a:pt x="17" y="0"/>
                      </a:lnTo>
                      <a:lnTo>
                        <a:pt x="17" y="0"/>
                      </a:lnTo>
                      <a:lnTo>
                        <a:pt x="17" y="0"/>
                      </a:lnTo>
                      <a:lnTo>
                        <a:pt x="17" y="0"/>
                      </a:lnTo>
                      <a:lnTo>
                        <a:pt x="17" y="0"/>
                      </a:lnTo>
                      <a:lnTo>
                        <a:pt x="17" y="0"/>
                      </a:lnTo>
                      <a:lnTo>
                        <a:pt x="17" y="0"/>
                      </a:lnTo>
                      <a:lnTo>
                        <a:pt x="17" y="1"/>
                      </a:lnTo>
                      <a:lnTo>
                        <a:pt x="17" y="2"/>
                      </a:lnTo>
                      <a:lnTo>
                        <a:pt x="17" y="2"/>
                      </a:lnTo>
                      <a:lnTo>
                        <a:pt x="17" y="3"/>
                      </a:lnTo>
                      <a:lnTo>
                        <a:pt x="17" y="3"/>
                      </a:lnTo>
                      <a:lnTo>
                        <a:pt x="17" y="4"/>
                      </a:lnTo>
                      <a:lnTo>
                        <a:pt x="17" y="5"/>
                      </a:lnTo>
                      <a:lnTo>
                        <a:pt x="17" y="5"/>
                      </a:lnTo>
                      <a:lnTo>
                        <a:pt x="17" y="5"/>
                      </a:lnTo>
                      <a:lnTo>
                        <a:pt x="15" y="5"/>
                      </a:lnTo>
                      <a:lnTo>
                        <a:pt x="14" y="5"/>
                      </a:lnTo>
                      <a:lnTo>
                        <a:pt x="14" y="5"/>
                      </a:lnTo>
                      <a:lnTo>
                        <a:pt x="14" y="5"/>
                      </a:lnTo>
                      <a:lnTo>
                        <a:pt x="14" y="5"/>
                      </a:lnTo>
                      <a:lnTo>
                        <a:pt x="13" y="5"/>
                      </a:lnTo>
                      <a:lnTo>
                        <a:pt x="13" y="5"/>
                      </a:lnTo>
                      <a:lnTo>
                        <a:pt x="13" y="6"/>
                      </a:lnTo>
                      <a:lnTo>
                        <a:pt x="13" y="6"/>
                      </a:lnTo>
                      <a:lnTo>
                        <a:pt x="13" y="6"/>
                      </a:lnTo>
                      <a:lnTo>
                        <a:pt x="14" y="6"/>
                      </a:lnTo>
                      <a:lnTo>
                        <a:pt x="14" y="7"/>
                      </a:lnTo>
                      <a:lnTo>
                        <a:pt x="14" y="8"/>
                      </a:lnTo>
                      <a:lnTo>
                        <a:pt x="14" y="9"/>
                      </a:lnTo>
                      <a:lnTo>
                        <a:pt x="14" y="9"/>
                      </a:lnTo>
                      <a:lnTo>
                        <a:pt x="13" y="9"/>
                      </a:lnTo>
                      <a:lnTo>
                        <a:pt x="13" y="10"/>
                      </a:lnTo>
                      <a:lnTo>
                        <a:pt x="12" y="10"/>
                      </a:lnTo>
                      <a:lnTo>
                        <a:pt x="12" y="10"/>
                      </a:lnTo>
                      <a:lnTo>
                        <a:pt x="12" y="10"/>
                      </a:lnTo>
                      <a:lnTo>
                        <a:pt x="11" y="10"/>
                      </a:lnTo>
                      <a:lnTo>
                        <a:pt x="10" y="10"/>
                      </a:lnTo>
                      <a:lnTo>
                        <a:pt x="9" y="9"/>
                      </a:lnTo>
                      <a:lnTo>
                        <a:pt x="9" y="9"/>
                      </a:lnTo>
                      <a:lnTo>
                        <a:pt x="9" y="9"/>
                      </a:lnTo>
                      <a:lnTo>
                        <a:pt x="9" y="9"/>
                      </a:lnTo>
                      <a:lnTo>
                        <a:pt x="9" y="9"/>
                      </a:lnTo>
                      <a:lnTo>
                        <a:pt x="9" y="10"/>
                      </a:lnTo>
                      <a:lnTo>
                        <a:pt x="8" y="10"/>
                      </a:lnTo>
                      <a:lnTo>
                        <a:pt x="8" y="11"/>
                      </a:lnTo>
                      <a:lnTo>
                        <a:pt x="7" y="11"/>
                      </a:lnTo>
                      <a:lnTo>
                        <a:pt x="6" y="11"/>
                      </a:lnTo>
                      <a:lnTo>
                        <a:pt x="4" y="11"/>
                      </a:lnTo>
                      <a:lnTo>
                        <a:pt x="4" y="11"/>
                      </a:lnTo>
                      <a:lnTo>
                        <a:pt x="3" y="10"/>
                      </a:lnTo>
                      <a:lnTo>
                        <a:pt x="2" y="10"/>
                      </a:lnTo>
                      <a:lnTo>
                        <a:pt x="1" y="10"/>
                      </a:lnTo>
                      <a:lnTo>
                        <a:pt x="1" y="9"/>
                      </a:lnTo>
                      <a:lnTo>
                        <a:pt x="1" y="8"/>
                      </a:lnTo>
                      <a:lnTo>
                        <a:pt x="1" y="8"/>
                      </a:lnTo>
                      <a:lnTo>
                        <a:pt x="1" y="7"/>
                      </a:lnTo>
                      <a:lnTo>
                        <a:pt x="1" y="7"/>
                      </a:lnTo>
                      <a:lnTo>
                        <a:pt x="1" y="7"/>
                      </a:lnTo>
                      <a:lnTo>
                        <a:pt x="0" y="7"/>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92" name="Freeform 1428">
                  <a:extLst>
                    <a:ext uri="{FF2B5EF4-FFF2-40B4-BE49-F238E27FC236}">
                      <a16:creationId xmlns:a16="http://schemas.microsoft.com/office/drawing/2014/main" id="{8BF47591-DC95-4557-9D7D-459FF9D3AD28}"/>
                    </a:ext>
                  </a:extLst>
                </p:cNvPr>
                <p:cNvSpPr>
                  <a:spLocks/>
                </p:cNvSpPr>
                <p:nvPr/>
              </p:nvSpPr>
              <p:spPr bwMode="auto">
                <a:xfrm>
                  <a:off x="3161" y="1415"/>
                  <a:ext cx="34" cy="11"/>
                </a:xfrm>
                <a:custGeom>
                  <a:avLst/>
                  <a:gdLst>
                    <a:gd name="T0" fmla="*/ 1 w 34"/>
                    <a:gd name="T1" fmla="*/ 9 h 11"/>
                    <a:gd name="T2" fmla="*/ 3 w 34"/>
                    <a:gd name="T3" fmla="*/ 11 h 11"/>
                    <a:gd name="T4" fmla="*/ 7 w 34"/>
                    <a:gd name="T5" fmla="*/ 11 h 11"/>
                    <a:gd name="T6" fmla="*/ 9 w 34"/>
                    <a:gd name="T7" fmla="*/ 9 h 11"/>
                    <a:gd name="T8" fmla="*/ 10 w 34"/>
                    <a:gd name="T9" fmla="*/ 10 h 11"/>
                    <a:gd name="T10" fmla="*/ 12 w 34"/>
                    <a:gd name="T11" fmla="*/ 11 h 11"/>
                    <a:gd name="T12" fmla="*/ 14 w 34"/>
                    <a:gd name="T13" fmla="*/ 10 h 11"/>
                    <a:gd name="T14" fmla="*/ 14 w 34"/>
                    <a:gd name="T15" fmla="*/ 7 h 11"/>
                    <a:gd name="T16" fmla="*/ 14 w 34"/>
                    <a:gd name="T17" fmla="*/ 6 h 11"/>
                    <a:gd name="T18" fmla="*/ 13 w 34"/>
                    <a:gd name="T19" fmla="*/ 5 h 11"/>
                    <a:gd name="T20" fmla="*/ 13 w 34"/>
                    <a:gd name="T21" fmla="*/ 6 h 11"/>
                    <a:gd name="T22" fmla="*/ 16 w 34"/>
                    <a:gd name="T23" fmla="*/ 6 h 11"/>
                    <a:gd name="T24" fmla="*/ 18 w 34"/>
                    <a:gd name="T25" fmla="*/ 5 h 11"/>
                    <a:gd name="T26" fmla="*/ 17 w 34"/>
                    <a:gd name="T27" fmla="*/ 0 h 11"/>
                    <a:gd name="T28" fmla="*/ 17 w 34"/>
                    <a:gd name="T29" fmla="*/ 1 h 11"/>
                    <a:gd name="T30" fmla="*/ 19 w 34"/>
                    <a:gd name="T31" fmla="*/ 2 h 11"/>
                    <a:gd name="T32" fmla="*/ 22 w 34"/>
                    <a:gd name="T33" fmla="*/ 2 h 11"/>
                    <a:gd name="T34" fmla="*/ 22 w 34"/>
                    <a:gd name="T35" fmla="*/ 3 h 11"/>
                    <a:gd name="T36" fmla="*/ 21 w 34"/>
                    <a:gd name="T37" fmla="*/ 4 h 11"/>
                    <a:gd name="T38" fmla="*/ 22 w 34"/>
                    <a:gd name="T39" fmla="*/ 6 h 11"/>
                    <a:gd name="T40" fmla="*/ 27 w 34"/>
                    <a:gd name="T41" fmla="*/ 8 h 11"/>
                    <a:gd name="T42" fmla="*/ 29 w 34"/>
                    <a:gd name="T43" fmla="*/ 7 h 11"/>
                    <a:gd name="T44" fmla="*/ 28 w 34"/>
                    <a:gd name="T45" fmla="*/ 7 h 11"/>
                    <a:gd name="T46" fmla="*/ 32 w 34"/>
                    <a:gd name="T47" fmla="*/ 7 h 11"/>
                    <a:gd name="T48" fmla="*/ 34 w 34"/>
                    <a:gd name="T49" fmla="*/ 6 h 11"/>
                    <a:gd name="T50" fmla="*/ 34 w 34"/>
                    <a:gd name="T51" fmla="*/ 4 h 11"/>
                    <a:gd name="T52" fmla="*/ 33 w 34"/>
                    <a:gd name="T53" fmla="*/ 4 h 11"/>
                    <a:gd name="T54" fmla="*/ 32 w 34"/>
                    <a:gd name="T55" fmla="*/ 7 h 11"/>
                    <a:gd name="T56" fmla="*/ 29 w 34"/>
                    <a:gd name="T57" fmla="*/ 6 h 11"/>
                    <a:gd name="T58" fmla="*/ 28 w 34"/>
                    <a:gd name="T59" fmla="*/ 7 h 11"/>
                    <a:gd name="T60" fmla="*/ 25 w 34"/>
                    <a:gd name="T61" fmla="*/ 7 h 11"/>
                    <a:gd name="T62" fmla="*/ 23 w 34"/>
                    <a:gd name="T63" fmla="*/ 6 h 11"/>
                    <a:gd name="T64" fmla="*/ 22 w 34"/>
                    <a:gd name="T65" fmla="*/ 5 h 11"/>
                    <a:gd name="T66" fmla="*/ 23 w 34"/>
                    <a:gd name="T67" fmla="*/ 3 h 11"/>
                    <a:gd name="T68" fmla="*/ 23 w 34"/>
                    <a:gd name="T69" fmla="*/ 2 h 11"/>
                    <a:gd name="T70" fmla="*/ 20 w 34"/>
                    <a:gd name="T71" fmla="*/ 1 h 11"/>
                    <a:gd name="T72" fmla="*/ 17 w 34"/>
                    <a:gd name="T73" fmla="*/ 0 h 11"/>
                    <a:gd name="T74" fmla="*/ 17 w 34"/>
                    <a:gd name="T75" fmla="*/ 0 h 11"/>
                    <a:gd name="T76" fmla="*/ 17 w 34"/>
                    <a:gd name="T77" fmla="*/ 2 h 11"/>
                    <a:gd name="T78" fmla="*/ 17 w 34"/>
                    <a:gd name="T79" fmla="*/ 4 h 11"/>
                    <a:gd name="T80" fmla="*/ 15 w 34"/>
                    <a:gd name="T81" fmla="*/ 5 h 11"/>
                    <a:gd name="T82" fmla="*/ 14 w 34"/>
                    <a:gd name="T83" fmla="*/ 5 h 11"/>
                    <a:gd name="T84" fmla="*/ 13 w 34"/>
                    <a:gd name="T85" fmla="*/ 6 h 11"/>
                    <a:gd name="T86" fmla="*/ 14 w 34"/>
                    <a:gd name="T87" fmla="*/ 8 h 11"/>
                    <a:gd name="T88" fmla="*/ 13 w 34"/>
                    <a:gd name="T89" fmla="*/ 10 h 11"/>
                    <a:gd name="T90" fmla="*/ 11 w 34"/>
                    <a:gd name="T91" fmla="*/ 10 h 11"/>
                    <a:gd name="T92" fmla="*/ 9 w 34"/>
                    <a:gd name="T93" fmla="*/ 9 h 11"/>
                    <a:gd name="T94" fmla="*/ 8 w 34"/>
                    <a:gd name="T95" fmla="*/ 10 h 11"/>
                    <a:gd name="T96" fmla="*/ 4 w 34"/>
                    <a:gd name="T97" fmla="*/ 11 h 11"/>
                    <a:gd name="T98" fmla="*/ 1 w 34"/>
                    <a:gd name="T99" fmla="*/ 10 h 11"/>
                    <a:gd name="T100" fmla="*/ 1 w 34"/>
                    <a:gd name="T101" fmla="*/ 7 h 11"/>
                    <a:gd name="T102" fmla="*/ 0 w 34"/>
                    <a:gd name="T10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 h="11">
                      <a:moveTo>
                        <a:pt x="0" y="7"/>
                      </a:moveTo>
                      <a:lnTo>
                        <a:pt x="0" y="7"/>
                      </a:lnTo>
                      <a:lnTo>
                        <a:pt x="0" y="9"/>
                      </a:lnTo>
                      <a:lnTo>
                        <a:pt x="1" y="9"/>
                      </a:lnTo>
                      <a:lnTo>
                        <a:pt x="1" y="10"/>
                      </a:lnTo>
                      <a:lnTo>
                        <a:pt x="1" y="10"/>
                      </a:lnTo>
                      <a:lnTo>
                        <a:pt x="2" y="10"/>
                      </a:lnTo>
                      <a:lnTo>
                        <a:pt x="3" y="11"/>
                      </a:lnTo>
                      <a:lnTo>
                        <a:pt x="4" y="11"/>
                      </a:lnTo>
                      <a:lnTo>
                        <a:pt x="4" y="11"/>
                      </a:lnTo>
                      <a:lnTo>
                        <a:pt x="6" y="11"/>
                      </a:lnTo>
                      <a:lnTo>
                        <a:pt x="7" y="11"/>
                      </a:lnTo>
                      <a:lnTo>
                        <a:pt x="8" y="11"/>
                      </a:lnTo>
                      <a:lnTo>
                        <a:pt x="9" y="10"/>
                      </a:lnTo>
                      <a:lnTo>
                        <a:pt x="9" y="10"/>
                      </a:lnTo>
                      <a:lnTo>
                        <a:pt x="9" y="9"/>
                      </a:lnTo>
                      <a:lnTo>
                        <a:pt x="9" y="9"/>
                      </a:lnTo>
                      <a:lnTo>
                        <a:pt x="9" y="9"/>
                      </a:lnTo>
                      <a:lnTo>
                        <a:pt x="9" y="9"/>
                      </a:lnTo>
                      <a:lnTo>
                        <a:pt x="10" y="10"/>
                      </a:lnTo>
                      <a:lnTo>
                        <a:pt x="11" y="10"/>
                      </a:lnTo>
                      <a:lnTo>
                        <a:pt x="11" y="11"/>
                      </a:lnTo>
                      <a:lnTo>
                        <a:pt x="11" y="11"/>
                      </a:lnTo>
                      <a:lnTo>
                        <a:pt x="12" y="11"/>
                      </a:lnTo>
                      <a:lnTo>
                        <a:pt x="13" y="10"/>
                      </a:lnTo>
                      <a:lnTo>
                        <a:pt x="13" y="10"/>
                      </a:lnTo>
                      <a:lnTo>
                        <a:pt x="14" y="10"/>
                      </a:lnTo>
                      <a:lnTo>
                        <a:pt x="14" y="10"/>
                      </a:lnTo>
                      <a:lnTo>
                        <a:pt x="14" y="9"/>
                      </a:lnTo>
                      <a:lnTo>
                        <a:pt x="14" y="9"/>
                      </a:lnTo>
                      <a:lnTo>
                        <a:pt x="14" y="7"/>
                      </a:lnTo>
                      <a:lnTo>
                        <a:pt x="14" y="7"/>
                      </a:lnTo>
                      <a:lnTo>
                        <a:pt x="14" y="6"/>
                      </a:lnTo>
                      <a:lnTo>
                        <a:pt x="14" y="6"/>
                      </a:lnTo>
                      <a:lnTo>
                        <a:pt x="14" y="6"/>
                      </a:lnTo>
                      <a:lnTo>
                        <a:pt x="14" y="6"/>
                      </a:lnTo>
                      <a:lnTo>
                        <a:pt x="14" y="5"/>
                      </a:lnTo>
                      <a:lnTo>
                        <a:pt x="14" y="5"/>
                      </a:lnTo>
                      <a:lnTo>
                        <a:pt x="14" y="5"/>
                      </a:lnTo>
                      <a:lnTo>
                        <a:pt x="13" y="5"/>
                      </a:lnTo>
                      <a:lnTo>
                        <a:pt x="13" y="5"/>
                      </a:lnTo>
                      <a:lnTo>
                        <a:pt x="13" y="5"/>
                      </a:lnTo>
                      <a:lnTo>
                        <a:pt x="13" y="5"/>
                      </a:lnTo>
                      <a:lnTo>
                        <a:pt x="13" y="6"/>
                      </a:lnTo>
                      <a:lnTo>
                        <a:pt x="13" y="6"/>
                      </a:lnTo>
                      <a:lnTo>
                        <a:pt x="14" y="6"/>
                      </a:lnTo>
                      <a:lnTo>
                        <a:pt x="14" y="6"/>
                      </a:lnTo>
                      <a:lnTo>
                        <a:pt x="16" y="6"/>
                      </a:lnTo>
                      <a:lnTo>
                        <a:pt x="17" y="6"/>
                      </a:lnTo>
                      <a:lnTo>
                        <a:pt x="17" y="6"/>
                      </a:lnTo>
                      <a:lnTo>
                        <a:pt x="17" y="5"/>
                      </a:lnTo>
                      <a:lnTo>
                        <a:pt x="18" y="5"/>
                      </a:lnTo>
                      <a:lnTo>
                        <a:pt x="18" y="4"/>
                      </a:lnTo>
                      <a:lnTo>
                        <a:pt x="18" y="3"/>
                      </a:lnTo>
                      <a:lnTo>
                        <a:pt x="18" y="2"/>
                      </a:lnTo>
                      <a:lnTo>
                        <a:pt x="17" y="0"/>
                      </a:lnTo>
                      <a:lnTo>
                        <a:pt x="17" y="0"/>
                      </a:lnTo>
                      <a:lnTo>
                        <a:pt x="17" y="0"/>
                      </a:lnTo>
                      <a:lnTo>
                        <a:pt x="17" y="0"/>
                      </a:lnTo>
                      <a:lnTo>
                        <a:pt x="17" y="1"/>
                      </a:lnTo>
                      <a:lnTo>
                        <a:pt x="17" y="1"/>
                      </a:lnTo>
                      <a:lnTo>
                        <a:pt x="17" y="1"/>
                      </a:lnTo>
                      <a:lnTo>
                        <a:pt x="18" y="2"/>
                      </a:lnTo>
                      <a:lnTo>
                        <a:pt x="19" y="2"/>
                      </a:lnTo>
                      <a:lnTo>
                        <a:pt x="20" y="2"/>
                      </a:lnTo>
                      <a:lnTo>
                        <a:pt x="20" y="2"/>
                      </a:lnTo>
                      <a:lnTo>
                        <a:pt x="22" y="2"/>
                      </a:lnTo>
                      <a:lnTo>
                        <a:pt x="22" y="2"/>
                      </a:lnTo>
                      <a:lnTo>
                        <a:pt x="22" y="2"/>
                      </a:lnTo>
                      <a:lnTo>
                        <a:pt x="22" y="2"/>
                      </a:lnTo>
                      <a:lnTo>
                        <a:pt x="22" y="2"/>
                      </a:lnTo>
                      <a:lnTo>
                        <a:pt x="22" y="3"/>
                      </a:lnTo>
                      <a:lnTo>
                        <a:pt x="22" y="3"/>
                      </a:lnTo>
                      <a:lnTo>
                        <a:pt x="22" y="3"/>
                      </a:lnTo>
                      <a:lnTo>
                        <a:pt x="21" y="4"/>
                      </a:lnTo>
                      <a:lnTo>
                        <a:pt x="21" y="4"/>
                      </a:lnTo>
                      <a:lnTo>
                        <a:pt x="21" y="5"/>
                      </a:lnTo>
                      <a:lnTo>
                        <a:pt x="22" y="6"/>
                      </a:lnTo>
                      <a:lnTo>
                        <a:pt x="22" y="6"/>
                      </a:lnTo>
                      <a:lnTo>
                        <a:pt x="22" y="6"/>
                      </a:lnTo>
                      <a:lnTo>
                        <a:pt x="23" y="7"/>
                      </a:lnTo>
                      <a:lnTo>
                        <a:pt x="24" y="8"/>
                      </a:lnTo>
                      <a:lnTo>
                        <a:pt x="25" y="8"/>
                      </a:lnTo>
                      <a:lnTo>
                        <a:pt x="27" y="8"/>
                      </a:lnTo>
                      <a:lnTo>
                        <a:pt x="28" y="8"/>
                      </a:lnTo>
                      <a:lnTo>
                        <a:pt x="28" y="8"/>
                      </a:lnTo>
                      <a:lnTo>
                        <a:pt x="29" y="8"/>
                      </a:lnTo>
                      <a:lnTo>
                        <a:pt x="29" y="7"/>
                      </a:lnTo>
                      <a:lnTo>
                        <a:pt x="29" y="7"/>
                      </a:lnTo>
                      <a:lnTo>
                        <a:pt x="29" y="7"/>
                      </a:lnTo>
                      <a:lnTo>
                        <a:pt x="28" y="7"/>
                      </a:lnTo>
                      <a:lnTo>
                        <a:pt x="28" y="7"/>
                      </a:lnTo>
                      <a:lnTo>
                        <a:pt x="29" y="8"/>
                      </a:lnTo>
                      <a:lnTo>
                        <a:pt x="30" y="8"/>
                      </a:lnTo>
                      <a:lnTo>
                        <a:pt x="31" y="8"/>
                      </a:lnTo>
                      <a:lnTo>
                        <a:pt x="32" y="7"/>
                      </a:lnTo>
                      <a:lnTo>
                        <a:pt x="32" y="7"/>
                      </a:lnTo>
                      <a:lnTo>
                        <a:pt x="33" y="7"/>
                      </a:lnTo>
                      <a:lnTo>
                        <a:pt x="33" y="7"/>
                      </a:lnTo>
                      <a:lnTo>
                        <a:pt x="34" y="6"/>
                      </a:lnTo>
                      <a:lnTo>
                        <a:pt x="34" y="5"/>
                      </a:lnTo>
                      <a:lnTo>
                        <a:pt x="34" y="4"/>
                      </a:lnTo>
                      <a:lnTo>
                        <a:pt x="34" y="4"/>
                      </a:lnTo>
                      <a:lnTo>
                        <a:pt x="34" y="4"/>
                      </a:lnTo>
                      <a:lnTo>
                        <a:pt x="33" y="4"/>
                      </a:lnTo>
                      <a:lnTo>
                        <a:pt x="33" y="4"/>
                      </a:lnTo>
                      <a:lnTo>
                        <a:pt x="33" y="4"/>
                      </a:lnTo>
                      <a:lnTo>
                        <a:pt x="33" y="4"/>
                      </a:lnTo>
                      <a:lnTo>
                        <a:pt x="33" y="6"/>
                      </a:lnTo>
                      <a:lnTo>
                        <a:pt x="33" y="6"/>
                      </a:lnTo>
                      <a:lnTo>
                        <a:pt x="32" y="7"/>
                      </a:lnTo>
                      <a:lnTo>
                        <a:pt x="32" y="7"/>
                      </a:lnTo>
                      <a:lnTo>
                        <a:pt x="31" y="7"/>
                      </a:lnTo>
                      <a:lnTo>
                        <a:pt x="30" y="7"/>
                      </a:lnTo>
                      <a:lnTo>
                        <a:pt x="29" y="6"/>
                      </a:lnTo>
                      <a:lnTo>
                        <a:pt x="29" y="6"/>
                      </a:lnTo>
                      <a:lnTo>
                        <a:pt x="28" y="7"/>
                      </a:lnTo>
                      <a:lnTo>
                        <a:pt x="28" y="7"/>
                      </a:lnTo>
                      <a:lnTo>
                        <a:pt x="28" y="7"/>
                      </a:lnTo>
                      <a:lnTo>
                        <a:pt x="28" y="7"/>
                      </a:lnTo>
                      <a:lnTo>
                        <a:pt x="28" y="8"/>
                      </a:lnTo>
                      <a:lnTo>
                        <a:pt x="27" y="8"/>
                      </a:lnTo>
                      <a:lnTo>
                        <a:pt x="26" y="8"/>
                      </a:lnTo>
                      <a:lnTo>
                        <a:pt x="25" y="7"/>
                      </a:lnTo>
                      <a:lnTo>
                        <a:pt x="24" y="7"/>
                      </a:lnTo>
                      <a:lnTo>
                        <a:pt x="24" y="7"/>
                      </a:lnTo>
                      <a:lnTo>
                        <a:pt x="23" y="6"/>
                      </a:lnTo>
                      <a:lnTo>
                        <a:pt x="23" y="6"/>
                      </a:lnTo>
                      <a:lnTo>
                        <a:pt x="23" y="6"/>
                      </a:lnTo>
                      <a:lnTo>
                        <a:pt x="22" y="5"/>
                      </a:lnTo>
                      <a:lnTo>
                        <a:pt x="22" y="5"/>
                      </a:lnTo>
                      <a:lnTo>
                        <a:pt x="22" y="5"/>
                      </a:lnTo>
                      <a:lnTo>
                        <a:pt x="22" y="4"/>
                      </a:lnTo>
                      <a:lnTo>
                        <a:pt x="22" y="4"/>
                      </a:lnTo>
                      <a:lnTo>
                        <a:pt x="23" y="3"/>
                      </a:lnTo>
                      <a:lnTo>
                        <a:pt x="23" y="3"/>
                      </a:lnTo>
                      <a:lnTo>
                        <a:pt x="23" y="2"/>
                      </a:lnTo>
                      <a:lnTo>
                        <a:pt x="23" y="2"/>
                      </a:lnTo>
                      <a:lnTo>
                        <a:pt x="23" y="2"/>
                      </a:lnTo>
                      <a:lnTo>
                        <a:pt x="23" y="2"/>
                      </a:lnTo>
                      <a:lnTo>
                        <a:pt x="22" y="2"/>
                      </a:lnTo>
                      <a:lnTo>
                        <a:pt x="22" y="2"/>
                      </a:lnTo>
                      <a:lnTo>
                        <a:pt x="22" y="2"/>
                      </a:lnTo>
                      <a:lnTo>
                        <a:pt x="20" y="1"/>
                      </a:lnTo>
                      <a:lnTo>
                        <a:pt x="19" y="1"/>
                      </a:lnTo>
                      <a:lnTo>
                        <a:pt x="18" y="1"/>
                      </a:lnTo>
                      <a:lnTo>
                        <a:pt x="18" y="1"/>
                      </a:lnTo>
                      <a:lnTo>
                        <a:pt x="17" y="0"/>
                      </a:lnTo>
                      <a:lnTo>
                        <a:pt x="17" y="0"/>
                      </a:lnTo>
                      <a:lnTo>
                        <a:pt x="17" y="0"/>
                      </a:lnTo>
                      <a:lnTo>
                        <a:pt x="17" y="0"/>
                      </a:lnTo>
                      <a:lnTo>
                        <a:pt x="17" y="0"/>
                      </a:lnTo>
                      <a:lnTo>
                        <a:pt x="17" y="0"/>
                      </a:lnTo>
                      <a:lnTo>
                        <a:pt x="17" y="0"/>
                      </a:lnTo>
                      <a:lnTo>
                        <a:pt x="17" y="1"/>
                      </a:lnTo>
                      <a:lnTo>
                        <a:pt x="17" y="2"/>
                      </a:lnTo>
                      <a:lnTo>
                        <a:pt x="17" y="2"/>
                      </a:lnTo>
                      <a:lnTo>
                        <a:pt x="17" y="3"/>
                      </a:lnTo>
                      <a:lnTo>
                        <a:pt x="17" y="3"/>
                      </a:lnTo>
                      <a:lnTo>
                        <a:pt x="17" y="4"/>
                      </a:lnTo>
                      <a:lnTo>
                        <a:pt x="17" y="5"/>
                      </a:lnTo>
                      <a:lnTo>
                        <a:pt x="17" y="5"/>
                      </a:lnTo>
                      <a:lnTo>
                        <a:pt x="17" y="5"/>
                      </a:lnTo>
                      <a:lnTo>
                        <a:pt x="15" y="5"/>
                      </a:lnTo>
                      <a:lnTo>
                        <a:pt x="14" y="5"/>
                      </a:lnTo>
                      <a:lnTo>
                        <a:pt x="14" y="5"/>
                      </a:lnTo>
                      <a:lnTo>
                        <a:pt x="14" y="5"/>
                      </a:lnTo>
                      <a:lnTo>
                        <a:pt x="14" y="5"/>
                      </a:lnTo>
                      <a:lnTo>
                        <a:pt x="13" y="5"/>
                      </a:lnTo>
                      <a:lnTo>
                        <a:pt x="13" y="5"/>
                      </a:lnTo>
                      <a:lnTo>
                        <a:pt x="13" y="6"/>
                      </a:lnTo>
                      <a:lnTo>
                        <a:pt x="13" y="6"/>
                      </a:lnTo>
                      <a:lnTo>
                        <a:pt x="13" y="6"/>
                      </a:lnTo>
                      <a:lnTo>
                        <a:pt x="14" y="6"/>
                      </a:lnTo>
                      <a:lnTo>
                        <a:pt x="14" y="7"/>
                      </a:lnTo>
                      <a:lnTo>
                        <a:pt x="14" y="8"/>
                      </a:lnTo>
                      <a:lnTo>
                        <a:pt x="14" y="9"/>
                      </a:lnTo>
                      <a:lnTo>
                        <a:pt x="14" y="9"/>
                      </a:lnTo>
                      <a:lnTo>
                        <a:pt x="13" y="9"/>
                      </a:lnTo>
                      <a:lnTo>
                        <a:pt x="13" y="10"/>
                      </a:lnTo>
                      <a:lnTo>
                        <a:pt x="12" y="10"/>
                      </a:lnTo>
                      <a:lnTo>
                        <a:pt x="12" y="10"/>
                      </a:lnTo>
                      <a:lnTo>
                        <a:pt x="12" y="10"/>
                      </a:lnTo>
                      <a:lnTo>
                        <a:pt x="11" y="10"/>
                      </a:lnTo>
                      <a:lnTo>
                        <a:pt x="10" y="10"/>
                      </a:lnTo>
                      <a:lnTo>
                        <a:pt x="9" y="9"/>
                      </a:lnTo>
                      <a:lnTo>
                        <a:pt x="9" y="9"/>
                      </a:lnTo>
                      <a:lnTo>
                        <a:pt x="9" y="9"/>
                      </a:lnTo>
                      <a:lnTo>
                        <a:pt x="9" y="9"/>
                      </a:lnTo>
                      <a:lnTo>
                        <a:pt x="9" y="9"/>
                      </a:lnTo>
                      <a:lnTo>
                        <a:pt x="9" y="10"/>
                      </a:lnTo>
                      <a:lnTo>
                        <a:pt x="8" y="10"/>
                      </a:lnTo>
                      <a:lnTo>
                        <a:pt x="8" y="11"/>
                      </a:lnTo>
                      <a:lnTo>
                        <a:pt x="7" y="11"/>
                      </a:lnTo>
                      <a:lnTo>
                        <a:pt x="6" y="11"/>
                      </a:lnTo>
                      <a:lnTo>
                        <a:pt x="4" y="11"/>
                      </a:lnTo>
                      <a:lnTo>
                        <a:pt x="4" y="11"/>
                      </a:lnTo>
                      <a:lnTo>
                        <a:pt x="3" y="10"/>
                      </a:lnTo>
                      <a:lnTo>
                        <a:pt x="2" y="10"/>
                      </a:lnTo>
                      <a:lnTo>
                        <a:pt x="1" y="10"/>
                      </a:lnTo>
                      <a:lnTo>
                        <a:pt x="1" y="9"/>
                      </a:lnTo>
                      <a:lnTo>
                        <a:pt x="1" y="8"/>
                      </a:lnTo>
                      <a:lnTo>
                        <a:pt x="1" y="8"/>
                      </a:lnTo>
                      <a:lnTo>
                        <a:pt x="1" y="7"/>
                      </a:lnTo>
                      <a:lnTo>
                        <a:pt x="1" y="7"/>
                      </a:lnTo>
                      <a:lnTo>
                        <a:pt x="1" y="7"/>
                      </a:lnTo>
                      <a:lnTo>
                        <a:pt x="0" y="7"/>
                      </a:lnTo>
                      <a:lnTo>
                        <a:pt x="0" y="7"/>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93" name="Freeform 1429">
                  <a:extLst>
                    <a:ext uri="{FF2B5EF4-FFF2-40B4-BE49-F238E27FC236}">
                      <a16:creationId xmlns:a16="http://schemas.microsoft.com/office/drawing/2014/main" id="{7BD25B81-44CF-48FD-94D4-E87AA37E4795}"/>
                    </a:ext>
                  </a:extLst>
                </p:cNvPr>
                <p:cNvSpPr>
                  <a:spLocks/>
                </p:cNvSpPr>
                <p:nvPr/>
              </p:nvSpPr>
              <p:spPr bwMode="auto">
                <a:xfrm>
                  <a:off x="3193" y="1414"/>
                  <a:ext cx="18" cy="15"/>
                </a:xfrm>
                <a:custGeom>
                  <a:avLst/>
                  <a:gdLst>
                    <a:gd name="T0" fmla="*/ 17 w 18"/>
                    <a:gd name="T1" fmla="*/ 11 h 15"/>
                    <a:gd name="T2" fmla="*/ 18 w 18"/>
                    <a:gd name="T3" fmla="*/ 12 h 15"/>
                    <a:gd name="T4" fmla="*/ 17 w 18"/>
                    <a:gd name="T5" fmla="*/ 13 h 15"/>
                    <a:gd name="T6" fmla="*/ 16 w 18"/>
                    <a:gd name="T7" fmla="*/ 14 h 15"/>
                    <a:gd name="T8" fmla="*/ 13 w 18"/>
                    <a:gd name="T9" fmla="*/ 14 h 15"/>
                    <a:gd name="T10" fmla="*/ 12 w 18"/>
                    <a:gd name="T11" fmla="*/ 13 h 15"/>
                    <a:gd name="T12" fmla="*/ 11 w 18"/>
                    <a:gd name="T13" fmla="*/ 12 h 15"/>
                    <a:gd name="T14" fmla="*/ 11 w 18"/>
                    <a:gd name="T15" fmla="*/ 11 h 15"/>
                    <a:gd name="T16" fmla="*/ 10 w 18"/>
                    <a:gd name="T17" fmla="*/ 12 h 15"/>
                    <a:gd name="T18" fmla="*/ 9 w 18"/>
                    <a:gd name="T19" fmla="*/ 12 h 15"/>
                    <a:gd name="T20" fmla="*/ 7 w 18"/>
                    <a:gd name="T21" fmla="*/ 13 h 15"/>
                    <a:gd name="T22" fmla="*/ 6 w 18"/>
                    <a:gd name="T23" fmla="*/ 12 h 15"/>
                    <a:gd name="T24" fmla="*/ 3 w 18"/>
                    <a:gd name="T25" fmla="*/ 10 h 15"/>
                    <a:gd name="T26" fmla="*/ 3 w 18"/>
                    <a:gd name="T27" fmla="*/ 8 h 15"/>
                    <a:gd name="T28" fmla="*/ 4 w 18"/>
                    <a:gd name="T29" fmla="*/ 7 h 15"/>
                    <a:gd name="T30" fmla="*/ 4 w 18"/>
                    <a:gd name="T31" fmla="*/ 6 h 15"/>
                    <a:gd name="T32" fmla="*/ 3 w 18"/>
                    <a:gd name="T33" fmla="*/ 6 h 15"/>
                    <a:gd name="T34" fmla="*/ 3 w 18"/>
                    <a:gd name="T35" fmla="*/ 3 h 15"/>
                    <a:gd name="T36" fmla="*/ 3 w 18"/>
                    <a:gd name="T37" fmla="*/ 3 h 15"/>
                    <a:gd name="T38" fmla="*/ 1 w 18"/>
                    <a:gd name="T39" fmla="*/ 2 h 15"/>
                    <a:gd name="T40" fmla="*/ 1 w 18"/>
                    <a:gd name="T41" fmla="*/ 0 h 15"/>
                    <a:gd name="T42" fmla="*/ 1 w 18"/>
                    <a:gd name="T43" fmla="*/ 0 h 15"/>
                    <a:gd name="T44" fmla="*/ 1 w 18"/>
                    <a:gd name="T45" fmla="*/ 2 h 15"/>
                    <a:gd name="T46" fmla="*/ 1 w 18"/>
                    <a:gd name="T47" fmla="*/ 3 h 15"/>
                    <a:gd name="T48" fmla="*/ 2 w 18"/>
                    <a:gd name="T49" fmla="*/ 3 h 15"/>
                    <a:gd name="T50" fmla="*/ 2 w 18"/>
                    <a:gd name="T51" fmla="*/ 4 h 15"/>
                    <a:gd name="T52" fmla="*/ 2 w 18"/>
                    <a:gd name="T53" fmla="*/ 6 h 15"/>
                    <a:gd name="T54" fmla="*/ 3 w 18"/>
                    <a:gd name="T55" fmla="*/ 7 h 15"/>
                    <a:gd name="T56" fmla="*/ 4 w 18"/>
                    <a:gd name="T57" fmla="*/ 6 h 15"/>
                    <a:gd name="T58" fmla="*/ 3 w 18"/>
                    <a:gd name="T59" fmla="*/ 8 h 15"/>
                    <a:gd name="T60" fmla="*/ 3 w 18"/>
                    <a:gd name="T61" fmla="*/ 10 h 15"/>
                    <a:gd name="T62" fmla="*/ 4 w 18"/>
                    <a:gd name="T63" fmla="*/ 12 h 15"/>
                    <a:gd name="T64" fmla="*/ 6 w 18"/>
                    <a:gd name="T65" fmla="*/ 13 h 15"/>
                    <a:gd name="T66" fmla="*/ 8 w 18"/>
                    <a:gd name="T67" fmla="*/ 13 h 15"/>
                    <a:gd name="T68" fmla="*/ 10 w 18"/>
                    <a:gd name="T69" fmla="*/ 12 h 15"/>
                    <a:gd name="T70" fmla="*/ 11 w 18"/>
                    <a:gd name="T71" fmla="*/ 11 h 15"/>
                    <a:gd name="T72" fmla="*/ 11 w 18"/>
                    <a:gd name="T73" fmla="*/ 12 h 15"/>
                    <a:gd name="T74" fmla="*/ 12 w 18"/>
                    <a:gd name="T75" fmla="*/ 13 h 15"/>
                    <a:gd name="T76" fmla="*/ 14 w 18"/>
                    <a:gd name="T77" fmla="*/ 14 h 15"/>
                    <a:gd name="T78" fmla="*/ 16 w 18"/>
                    <a:gd name="T79" fmla="*/ 14 h 15"/>
                    <a:gd name="T80" fmla="*/ 18 w 18"/>
                    <a:gd name="T81" fmla="*/ 13 h 15"/>
                    <a:gd name="T82" fmla="*/ 18 w 18"/>
                    <a:gd name="T83" fmla="*/ 11 h 15"/>
                    <a:gd name="T84" fmla="*/ 17 w 18"/>
                    <a:gd name="T85" fmla="*/ 10 h 15"/>
                    <a:gd name="T86" fmla="*/ 17 w 18"/>
                    <a:gd name="T8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 h="15">
                      <a:moveTo>
                        <a:pt x="17" y="11"/>
                      </a:moveTo>
                      <a:lnTo>
                        <a:pt x="17" y="11"/>
                      </a:lnTo>
                      <a:lnTo>
                        <a:pt x="17" y="11"/>
                      </a:lnTo>
                      <a:lnTo>
                        <a:pt x="18" y="11"/>
                      </a:lnTo>
                      <a:lnTo>
                        <a:pt x="18" y="11"/>
                      </a:lnTo>
                      <a:lnTo>
                        <a:pt x="18" y="12"/>
                      </a:lnTo>
                      <a:lnTo>
                        <a:pt x="18" y="12"/>
                      </a:lnTo>
                      <a:lnTo>
                        <a:pt x="18" y="12"/>
                      </a:lnTo>
                      <a:lnTo>
                        <a:pt x="17" y="13"/>
                      </a:lnTo>
                      <a:lnTo>
                        <a:pt x="16" y="14"/>
                      </a:lnTo>
                      <a:lnTo>
                        <a:pt x="16" y="14"/>
                      </a:lnTo>
                      <a:lnTo>
                        <a:pt x="16" y="14"/>
                      </a:lnTo>
                      <a:lnTo>
                        <a:pt x="15" y="14"/>
                      </a:lnTo>
                      <a:lnTo>
                        <a:pt x="14" y="14"/>
                      </a:lnTo>
                      <a:lnTo>
                        <a:pt x="13" y="14"/>
                      </a:lnTo>
                      <a:lnTo>
                        <a:pt x="12" y="13"/>
                      </a:lnTo>
                      <a:lnTo>
                        <a:pt x="12" y="13"/>
                      </a:lnTo>
                      <a:lnTo>
                        <a:pt x="12" y="13"/>
                      </a:lnTo>
                      <a:lnTo>
                        <a:pt x="11" y="13"/>
                      </a:lnTo>
                      <a:lnTo>
                        <a:pt x="11" y="13"/>
                      </a:lnTo>
                      <a:lnTo>
                        <a:pt x="11" y="12"/>
                      </a:lnTo>
                      <a:lnTo>
                        <a:pt x="11" y="11"/>
                      </a:lnTo>
                      <a:lnTo>
                        <a:pt x="11" y="11"/>
                      </a:lnTo>
                      <a:lnTo>
                        <a:pt x="11" y="11"/>
                      </a:lnTo>
                      <a:lnTo>
                        <a:pt x="11" y="11"/>
                      </a:lnTo>
                      <a:lnTo>
                        <a:pt x="10" y="11"/>
                      </a:lnTo>
                      <a:lnTo>
                        <a:pt x="10" y="12"/>
                      </a:lnTo>
                      <a:lnTo>
                        <a:pt x="9" y="12"/>
                      </a:lnTo>
                      <a:lnTo>
                        <a:pt x="9" y="12"/>
                      </a:lnTo>
                      <a:lnTo>
                        <a:pt x="9" y="12"/>
                      </a:lnTo>
                      <a:lnTo>
                        <a:pt x="8" y="13"/>
                      </a:lnTo>
                      <a:lnTo>
                        <a:pt x="8" y="13"/>
                      </a:lnTo>
                      <a:lnTo>
                        <a:pt x="7" y="13"/>
                      </a:lnTo>
                      <a:lnTo>
                        <a:pt x="6" y="13"/>
                      </a:lnTo>
                      <a:lnTo>
                        <a:pt x="6" y="12"/>
                      </a:lnTo>
                      <a:lnTo>
                        <a:pt x="6" y="12"/>
                      </a:lnTo>
                      <a:lnTo>
                        <a:pt x="5" y="12"/>
                      </a:lnTo>
                      <a:lnTo>
                        <a:pt x="4" y="11"/>
                      </a:lnTo>
                      <a:lnTo>
                        <a:pt x="3" y="10"/>
                      </a:lnTo>
                      <a:lnTo>
                        <a:pt x="3" y="10"/>
                      </a:lnTo>
                      <a:lnTo>
                        <a:pt x="3" y="9"/>
                      </a:lnTo>
                      <a:lnTo>
                        <a:pt x="3" y="8"/>
                      </a:lnTo>
                      <a:lnTo>
                        <a:pt x="3" y="7"/>
                      </a:lnTo>
                      <a:lnTo>
                        <a:pt x="4" y="7"/>
                      </a:lnTo>
                      <a:lnTo>
                        <a:pt x="4" y="7"/>
                      </a:lnTo>
                      <a:lnTo>
                        <a:pt x="4" y="6"/>
                      </a:lnTo>
                      <a:lnTo>
                        <a:pt x="4" y="6"/>
                      </a:lnTo>
                      <a:lnTo>
                        <a:pt x="4" y="6"/>
                      </a:lnTo>
                      <a:lnTo>
                        <a:pt x="3" y="6"/>
                      </a:lnTo>
                      <a:lnTo>
                        <a:pt x="3" y="6"/>
                      </a:lnTo>
                      <a:lnTo>
                        <a:pt x="3" y="6"/>
                      </a:lnTo>
                      <a:lnTo>
                        <a:pt x="3" y="5"/>
                      </a:lnTo>
                      <a:lnTo>
                        <a:pt x="3" y="4"/>
                      </a:lnTo>
                      <a:lnTo>
                        <a:pt x="3" y="3"/>
                      </a:lnTo>
                      <a:lnTo>
                        <a:pt x="3" y="3"/>
                      </a:lnTo>
                      <a:lnTo>
                        <a:pt x="3" y="3"/>
                      </a:lnTo>
                      <a:lnTo>
                        <a:pt x="3" y="3"/>
                      </a:lnTo>
                      <a:lnTo>
                        <a:pt x="2" y="3"/>
                      </a:lnTo>
                      <a:lnTo>
                        <a:pt x="2" y="2"/>
                      </a:lnTo>
                      <a:lnTo>
                        <a:pt x="1" y="2"/>
                      </a:lnTo>
                      <a:lnTo>
                        <a:pt x="1" y="1"/>
                      </a:lnTo>
                      <a:lnTo>
                        <a:pt x="1" y="0"/>
                      </a:lnTo>
                      <a:lnTo>
                        <a:pt x="1" y="0"/>
                      </a:lnTo>
                      <a:lnTo>
                        <a:pt x="1" y="0"/>
                      </a:lnTo>
                      <a:lnTo>
                        <a:pt x="1" y="0"/>
                      </a:lnTo>
                      <a:lnTo>
                        <a:pt x="1" y="0"/>
                      </a:lnTo>
                      <a:lnTo>
                        <a:pt x="1" y="0"/>
                      </a:lnTo>
                      <a:lnTo>
                        <a:pt x="0" y="1"/>
                      </a:lnTo>
                      <a:lnTo>
                        <a:pt x="1" y="2"/>
                      </a:lnTo>
                      <a:lnTo>
                        <a:pt x="1" y="2"/>
                      </a:lnTo>
                      <a:lnTo>
                        <a:pt x="1" y="2"/>
                      </a:lnTo>
                      <a:lnTo>
                        <a:pt x="1" y="3"/>
                      </a:lnTo>
                      <a:lnTo>
                        <a:pt x="2" y="3"/>
                      </a:lnTo>
                      <a:lnTo>
                        <a:pt x="2" y="3"/>
                      </a:lnTo>
                      <a:lnTo>
                        <a:pt x="2" y="3"/>
                      </a:lnTo>
                      <a:lnTo>
                        <a:pt x="2" y="3"/>
                      </a:lnTo>
                      <a:lnTo>
                        <a:pt x="2" y="3"/>
                      </a:lnTo>
                      <a:lnTo>
                        <a:pt x="2" y="4"/>
                      </a:lnTo>
                      <a:lnTo>
                        <a:pt x="2" y="4"/>
                      </a:lnTo>
                      <a:lnTo>
                        <a:pt x="2" y="5"/>
                      </a:lnTo>
                      <a:lnTo>
                        <a:pt x="2" y="6"/>
                      </a:lnTo>
                      <a:lnTo>
                        <a:pt x="3" y="6"/>
                      </a:lnTo>
                      <a:lnTo>
                        <a:pt x="3" y="7"/>
                      </a:lnTo>
                      <a:lnTo>
                        <a:pt x="3" y="7"/>
                      </a:lnTo>
                      <a:lnTo>
                        <a:pt x="4" y="7"/>
                      </a:lnTo>
                      <a:lnTo>
                        <a:pt x="4" y="7"/>
                      </a:lnTo>
                      <a:lnTo>
                        <a:pt x="4" y="6"/>
                      </a:lnTo>
                      <a:lnTo>
                        <a:pt x="4" y="6"/>
                      </a:lnTo>
                      <a:lnTo>
                        <a:pt x="3" y="7"/>
                      </a:lnTo>
                      <a:lnTo>
                        <a:pt x="3" y="8"/>
                      </a:lnTo>
                      <a:lnTo>
                        <a:pt x="3" y="9"/>
                      </a:lnTo>
                      <a:lnTo>
                        <a:pt x="3" y="10"/>
                      </a:lnTo>
                      <a:lnTo>
                        <a:pt x="3" y="10"/>
                      </a:lnTo>
                      <a:lnTo>
                        <a:pt x="3" y="10"/>
                      </a:lnTo>
                      <a:lnTo>
                        <a:pt x="4" y="11"/>
                      </a:lnTo>
                      <a:lnTo>
                        <a:pt x="4" y="12"/>
                      </a:lnTo>
                      <a:lnTo>
                        <a:pt x="5" y="12"/>
                      </a:lnTo>
                      <a:lnTo>
                        <a:pt x="5" y="12"/>
                      </a:lnTo>
                      <a:lnTo>
                        <a:pt x="6" y="13"/>
                      </a:lnTo>
                      <a:lnTo>
                        <a:pt x="7" y="13"/>
                      </a:lnTo>
                      <a:lnTo>
                        <a:pt x="8" y="13"/>
                      </a:lnTo>
                      <a:lnTo>
                        <a:pt x="8" y="13"/>
                      </a:lnTo>
                      <a:lnTo>
                        <a:pt x="8" y="13"/>
                      </a:lnTo>
                      <a:lnTo>
                        <a:pt x="10" y="12"/>
                      </a:lnTo>
                      <a:lnTo>
                        <a:pt x="10" y="12"/>
                      </a:lnTo>
                      <a:lnTo>
                        <a:pt x="10" y="12"/>
                      </a:lnTo>
                      <a:lnTo>
                        <a:pt x="10" y="11"/>
                      </a:lnTo>
                      <a:lnTo>
                        <a:pt x="11" y="11"/>
                      </a:lnTo>
                      <a:lnTo>
                        <a:pt x="11" y="11"/>
                      </a:lnTo>
                      <a:lnTo>
                        <a:pt x="11" y="12"/>
                      </a:lnTo>
                      <a:lnTo>
                        <a:pt x="11" y="12"/>
                      </a:lnTo>
                      <a:lnTo>
                        <a:pt x="11" y="13"/>
                      </a:lnTo>
                      <a:lnTo>
                        <a:pt x="12" y="13"/>
                      </a:lnTo>
                      <a:lnTo>
                        <a:pt x="12" y="13"/>
                      </a:lnTo>
                      <a:lnTo>
                        <a:pt x="13" y="14"/>
                      </a:lnTo>
                      <a:lnTo>
                        <a:pt x="14" y="14"/>
                      </a:lnTo>
                      <a:lnTo>
                        <a:pt x="14" y="14"/>
                      </a:lnTo>
                      <a:lnTo>
                        <a:pt x="14" y="14"/>
                      </a:lnTo>
                      <a:lnTo>
                        <a:pt x="15" y="15"/>
                      </a:lnTo>
                      <a:lnTo>
                        <a:pt x="16" y="14"/>
                      </a:lnTo>
                      <a:lnTo>
                        <a:pt x="17" y="14"/>
                      </a:lnTo>
                      <a:lnTo>
                        <a:pt x="17" y="14"/>
                      </a:lnTo>
                      <a:lnTo>
                        <a:pt x="18" y="13"/>
                      </a:lnTo>
                      <a:lnTo>
                        <a:pt x="18" y="12"/>
                      </a:lnTo>
                      <a:lnTo>
                        <a:pt x="18" y="12"/>
                      </a:lnTo>
                      <a:lnTo>
                        <a:pt x="18" y="11"/>
                      </a:lnTo>
                      <a:lnTo>
                        <a:pt x="18" y="11"/>
                      </a:lnTo>
                      <a:lnTo>
                        <a:pt x="18" y="10"/>
                      </a:lnTo>
                      <a:lnTo>
                        <a:pt x="17" y="10"/>
                      </a:lnTo>
                      <a:lnTo>
                        <a:pt x="17" y="10"/>
                      </a:lnTo>
                      <a:lnTo>
                        <a:pt x="17" y="10"/>
                      </a:lnTo>
                      <a:lnTo>
                        <a:pt x="17" y="10"/>
                      </a:lnTo>
                      <a:lnTo>
                        <a:pt x="17" y="10"/>
                      </a:lnTo>
                      <a:lnTo>
                        <a:pt x="17"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94" name="Freeform 1430">
                  <a:extLst>
                    <a:ext uri="{FF2B5EF4-FFF2-40B4-BE49-F238E27FC236}">
                      <a16:creationId xmlns:a16="http://schemas.microsoft.com/office/drawing/2014/main" id="{125642C3-3BBA-4784-B827-7A8BE2C3F520}"/>
                    </a:ext>
                  </a:extLst>
                </p:cNvPr>
                <p:cNvSpPr>
                  <a:spLocks/>
                </p:cNvSpPr>
                <p:nvPr/>
              </p:nvSpPr>
              <p:spPr bwMode="auto">
                <a:xfrm>
                  <a:off x="3193" y="1414"/>
                  <a:ext cx="18" cy="15"/>
                </a:xfrm>
                <a:custGeom>
                  <a:avLst/>
                  <a:gdLst>
                    <a:gd name="T0" fmla="*/ 17 w 18"/>
                    <a:gd name="T1" fmla="*/ 11 h 15"/>
                    <a:gd name="T2" fmla="*/ 18 w 18"/>
                    <a:gd name="T3" fmla="*/ 12 h 15"/>
                    <a:gd name="T4" fmla="*/ 17 w 18"/>
                    <a:gd name="T5" fmla="*/ 13 h 15"/>
                    <a:gd name="T6" fmla="*/ 16 w 18"/>
                    <a:gd name="T7" fmla="*/ 14 h 15"/>
                    <a:gd name="T8" fmla="*/ 13 w 18"/>
                    <a:gd name="T9" fmla="*/ 14 h 15"/>
                    <a:gd name="T10" fmla="*/ 12 w 18"/>
                    <a:gd name="T11" fmla="*/ 13 h 15"/>
                    <a:gd name="T12" fmla="*/ 11 w 18"/>
                    <a:gd name="T13" fmla="*/ 12 h 15"/>
                    <a:gd name="T14" fmla="*/ 11 w 18"/>
                    <a:gd name="T15" fmla="*/ 11 h 15"/>
                    <a:gd name="T16" fmla="*/ 10 w 18"/>
                    <a:gd name="T17" fmla="*/ 12 h 15"/>
                    <a:gd name="T18" fmla="*/ 9 w 18"/>
                    <a:gd name="T19" fmla="*/ 12 h 15"/>
                    <a:gd name="T20" fmla="*/ 7 w 18"/>
                    <a:gd name="T21" fmla="*/ 13 h 15"/>
                    <a:gd name="T22" fmla="*/ 6 w 18"/>
                    <a:gd name="T23" fmla="*/ 12 h 15"/>
                    <a:gd name="T24" fmla="*/ 3 w 18"/>
                    <a:gd name="T25" fmla="*/ 10 h 15"/>
                    <a:gd name="T26" fmla="*/ 3 w 18"/>
                    <a:gd name="T27" fmla="*/ 8 h 15"/>
                    <a:gd name="T28" fmla="*/ 4 w 18"/>
                    <a:gd name="T29" fmla="*/ 7 h 15"/>
                    <a:gd name="T30" fmla="*/ 4 w 18"/>
                    <a:gd name="T31" fmla="*/ 6 h 15"/>
                    <a:gd name="T32" fmla="*/ 3 w 18"/>
                    <a:gd name="T33" fmla="*/ 6 h 15"/>
                    <a:gd name="T34" fmla="*/ 3 w 18"/>
                    <a:gd name="T35" fmla="*/ 3 h 15"/>
                    <a:gd name="T36" fmla="*/ 3 w 18"/>
                    <a:gd name="T37" fmla="*/ 3 h 15"/>
                    <a:gd name="T38" fmla="*/ 1 w 18"/>
                    <a:gd name="T39" fmla="*/ 2 h 15"/>
                    <a:gd name="T40" fmla="*/ 1 w 18"/>
                    <a:gd name="T41" fmla="*/ 0 h 15"/>
                    <a:gd name="T42" fmla="*/ 1 w 18"/>
                    <a:gd name="T43" fmla="*/ 0 h 15"/>
                    <a:gd name="T44" fmla="*/ 1 w 18"/>
                    <a:gd name="T45" fmla="*/ 2 h 15"/>
                    <a:gd name="T46" fmla="*/ 1 w 18"/>
                    <a:gd name="T47" fmla="*/ 3 h 15"/>
                    <a:gd name="T48" fmla="*/ 2 w 18"/>
                    <a:gd name="T49" fmla="*/ 3 h 15"/>
                    <a:gd name="T50" fmla="*/ 2 w 18"/>
                    <a:gd name="T51" fmla="*/ 4 h 15"/>
                    <a:gd name="T52" fmla="*/ 2 w 18"/>
                    <a:gd name="T53" fmla="*/ 6 h 15"/>
                    <a:gd name="T54" fmla="*/ 3 w 18"/>
                    <a:gd name="T55" fmla="*/ 7 h 15"/>
                    <a:gd name="T56" fmla="*/ 4 w 18"/>
                    <a:gd name="T57" fmla="*/ 6 h 15"/>
                    <a:gd name="T58" fmla="*/ 3 w 18"/>
                    <a:gd name="T59" fmla="*/ 8 h 15"/>
                    <a:gd name="T60" fmla="*/ 3 w 18"/>
                    <a:gd name="T61" fmla="*/ 10 h 15"/>
                    <a:gd name="T62" fmla="*/ 4 w 18"/>
                    <a:gd name="T63" fmla="*/ 12 h 15"/>
                    <a:gd name="T64" fmla="*/ 6 w 18"/>
                    <a:gd name="T65" fmla="*/ 13 h 15"/>
                    <a:gd name="T66" fmla="*/ 8 w 18"/>
                    <a:gd name="T67" fmla="*/ 13 h 15"/>
                    <a:gd name="T68" fmla="*/ 10 w 18"/>
                    <a:gd name="T69" fmla="*/ 12 h 15"/>
                    <a:gd name="T70" fmla="*/ 11 w 18"/>
                    <a:gd name="T71" fmla="*/ 11 h 15"/>
                    <a:gd name="T72" fmla="*/ 11 w 18"/>
                    <a:gd name="T73" fmla="*/ 12 h 15"/>
                    <a:gd name="T74" fmla="*/ 12 w 18"/>
                    <a:gd name="T75" fmla="*/ 13 h 15"/>
                    <a:gd name="T76" fmla="*/ 14 w 18"/>
                    <a:gd name="T77" fmla="*/ 14 h 15"/>
                    <a:gd name="T78" fmla="*/ 16 w 18"/>
                    <a:gd name="T79" fmla="*/ 14 h 15"/>
                    <a:gd name="T80" fmla="*/ 18 w 18"/>
                    <a:gd name="T81" fmla="*/ 13 h 15"/>
                    <a:gd name="T82" fmla="*/ 18 w 18"/>
                    <a:gd name="T83" fmla="*/ 11 h 15"/>
                    <a:gd name="T84" fmla="*/ 17 w 18"/>
                    <a:gd name="T85" fmla="*/ 10 h 15"/>
                    <a:gd name="T86" fmla="*/ 17 w 18"/>
                    <a:gd name="T8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 h="15">
                      <a:moveTo>
                        <a:pt x="17" y="11"/>
                      </a:moveTo>
                      <a:lnTo>
                        <a:pt x="17" y="11"/>
                      </a:lnTo>
                      <a:lnTo>
                        <a:pt x="17" y="11"/>
                      </a:lnTo>
                      <a:lnTo>
                        <a:pt x="18" y="11"/>
                      </a:lnTo>
                      <a:lnTo>
                        <a:pt x="18" y="11"/>
                      </a:lnTo>
                      <a:lnTo>
                        <a:pt x="18" y="12"/>
                      </a:lnTo>
                      <a:lnTo>
                        <a:pt x="18" y="12"/>
                      </a:lnTo>
                      <a:lnTo>
                        <a:pt x="18" y="12"/>
                      </a:lnTo>
                      <a:lnTo>
                        <a:pt x="17" y="13"/>
                      </a:lnTo>
                      <a:lnTo>
                        <a:pt x="16" y="14"/>
                      </a:lnTo>
                      <a:lnTo>
                        <a:pt x="16" y="14"/>
                      </a:lnTo>
                      <a:lnTo>
                        <a:pt x="16" y="14"/>
                      </a:lnTo>
                      <a:lnTo>
                        <a:pt x="15" y="14"/>
                      </a:lnTo>
                      <a:lnTo>
                        <a:pt x="14" y="14"/>
                      </a:lnTo>
                      <a:lnTo>
                        <a:pt x="13" y="14"/>
                      </a:lnTo>
                      <a:lnTo>
                        <a:pt x="12" y="13"/>
                      </a:lnTo>
                      <a:lnTo>
                        <a:pt x="12" y="13"/>
                      </a:lnTo>
                      <a:lnTo>
                        <a:pt x="12" y="13"/>
                      </a:lnTo>
                      <a:lnTo>
                        <a:pt x="11" y="13"/>
                      </a:lnTo>
                      <a:lnTo>
                        <a:pt x="11" y="13"/>
                      </a:lnTo>
                      <a:lnTo>
                        <a:pt x="11" y="12"/>
                      </a:lnTo>
                      <a:lnTo>
                        <a:pt x="11" y="11"/>
                      </a:lnTo>
                      <a:lnTo>
                        <a:pt x="11" y="11"/>
                      </a:lnTo>
                      <a:lnTo>
                        <a:pt x="11" y="11"/>
                      </a:lnTo>
                      <a:lnTo>
                        <a:pt x="11" y="11"/>
                      </a:lnTo>
                      <a:lnTo>
                        <a:pt x="10" y="11"/>
                      </a:lnTo>
                      <a:lnTo>
                        <a:pt x="10" y="12"/>
                      </a:lnTo>
                      <a:lnTo>
                        <a:pt x="9" y="12"/>
                      </a:lnTo>
                      <a:lnTo>
                        <a:pt x="9" y="12"/>
                      </a:lnTo>
                      <a:lnTo>
                        <a:pt x="9" y="12"/>
                      </a:lnTo>
                      <a:lnTo>
                        <a:pt x="8" y="13"/>
                      </a:lnTo>
                      <a:lnTo>
                        <a:pt x="8" y="13"/>
                      </a:lnTo>
                      <a:lnTo>
                        <a:pt x="7" y="13"/>
                      </a:lnTo>
                      <a:lnTo>
                        <a:pt x="6" y="13"/>
                      </a:lnTo>
                      <a:lnTo>
                        <a:pt x="6" y="12"/>
                      </a:lnTo>
                      <a:lnTo>
                        <a:pt x="6" y="12"/>
                      </a:lnTo>
                      <a:lnTo>
                        <a:pt x="5" y="12"/>
                      </a:lnTo>
                      <a:lnTo>
                        <a:pt x="4" y="11"/>
                      </a:lnTo>
                      <a:lnTo>
                        <a:pt x="3" y="10"/>
                      </a:lnTo>
                      <a:lnTo>
                        <a:pt x="3" y="10"/>
                      </a:lnTo>
                      <a:lnTo>
                        <a:pt x="3" y="9"/>
                      </a:lnTo>
                      <a:lnTo>
                        <a:pt x="3" y="8"/>
                      </a:lnTo>
                      <a:lnTo>
                        <a:pt x="3" y="7"/>
                      </a:lnTo>
                      <a:lnTo>
                        <a:pt x="4" y="7"/>
                      </a:lnTo>
                      <a:lnTo>
                        <a:pt x="4" y="7"/>
                      </a:lnTo>
                      <a:lnTo>
                        <a:pt x="4" y="6"/>
                      </a:lnTo>
                      <a:lnTo>
                        <a:pt x="4" y="6"/>
                      </a:lnTo>
                      <a:lnTo>
                        <a:pt x="4" y="6"/>
                      </a:lnTo>
                      <a:lnTo>
                        <a:pt x="3" y="6"/>
                      </a:lnTo>
                      <a:lnTo>
                        <a:pt x="3" y="6"/>
                      </a:lnTo>
                      <a:lnTo>
                        <a:pt x="3" y="6"/>
                      </a:lnTo>
                      <a:lnTo>
                        <a:pt x="3" y="5"/>
                      </a:lnTo>
                      <a:lnTo>
                        <a:pt x="3" y="4"/>
                      </a:lnTo>
                      <a:lnTo>
                        <a:pt x="3" y="3"/>
                      </a:lnTo>
                      <a:lnTo>
                        <a:pt x="3" y="3"/>
                      </a:lnTo>
                      <a:lnTo>
                        <a:pt x="3" y="3"/>
                      </a:lnTo>
                      <a:lnTo>
                        <a:pt x="3" y="3"/>
                      </a:lnTo>
                      <a:lnTo>
                        <a:pt x="2" y="3"/>
                      </a:lnTo>
                      <a:lnTo>
                        <a:pt x="2" y="2"/>
                      </a:lnTo>
                      <a:lnTo>
                        <a:pt x="1" y="2"/>
                      </a:lnTo>
                      <a:lnTo>
                        <a:pt x="1" y="1"/>
                      </a:lnTo>
                      <a:lnTo>
                        <a:pt x="1" y="0"/>
                      </a:lnTo>
                      <a:lnTo>
                        <a:pt x="1" y="0"/>
                      </a:lnTo>
                      <a:lnTo>
                        <a:pt x="1" y="0"/>
                      </a:lnTo>
                      <a:lnTo>
                        <a:pt x="1" y="0"/>
                      </a:lnTo>
                      <a:lnTo>
                        <a:pt x="1" y="0"/>
                      </a:lnTo>
                      <a:lnTo>
                        <a:pt x="1" y="0"/>
                      </a:lnTo>
                      <a:lnTo>
                        <a:pt x="0" y="1"/>
                      </a:lnTo>
                      <a:lnTo>
                        <a:pt x="1" y="2"/>
                      </a:lnTo>
                      <a:lnTo>
                        <a:pt x="1" y="2"/>
                      </a:lnTo>
                      <a:lnTo>
                        <a:pt x="1" y="2"/>
                      </a:lnTo>
                      <a:lnTo>
                        <a:pt x="1" y="3"/>
                      </a:lnTo>
                      <a:lnTo>
                        <a:pt x="2" y="3"/>
                      </a:lnTo>
                      <a:lnTo>
                        <a:pt x="2" y="3"/>
                      </a:lnTo>
                      <a:lnTo>
                        <a:pt x="2" y="3"/>
                      </a:lnTo>
                      <a:lnTo>
                        <a:pt x="2" y="3"/>
                      </a:lnTo>
                      <a:lnTo>
                        <a:pt x="2" y="3"/>
                      </a:lnTo>
                      <a:lnTo>
                        <a:pt x="2" y="4"/>
                      </a:lnTo>
                      <a:lnTo>
                        <a:pt x="2" y="4"/>
                      </a:lnTo>
                      <a:lnTo>
                        <a:pt x="2" y="5"/>
                      </a:lnTo>
                      <a:lnTo>
                        <a:pt x="2" y="6"/>
                      </a:lnTo>
                      <a:lnTo>
                        <a:pt x="3" y="6"/>
                      </a:lnTo>
                      <a:lnTo>
                        <a:pt x="3" y="7"/>
                      </a:lnTo>
                      <a:lnTo>
                        <a:pt x="3" y="7"/>
                      </a:lnTo>
                      <a:lnTo>
                        <a:pt x="4" y="7"/>
                      </a:lnTo>
                      <a:lnTo>
                        <a:pt x="4" y="7"/>
                      </a:lnTo>
                      <a:lnTo>
                        <a:pt x="4" y="6"/>
                      </a:lnTo>
                      <a:lnTo>
                        <a:pt x="4" y="6"/>
                      </a:lnTo>
                      <a:lnTo>
                        <a:pt x="3" y="7"/>
                      </a:lnTo>
                      <a:lnTo>
                        <a:pt x="3" y="8"/>
                      </a:lnTo>
                      <a:lnTo>
                        <a:pt x="3" y="9"/>
                      </a:lnTo>
                      <a:lnTo>
                        <a:pt x="3" y="10"/>
                      </a:lnTo>
                      <a:lnTo>
                        <a:pt x="3" y="10"/>
                      </a:lnTo>
                      <a:lnTo>
                        <a:pt x="3" y="10"/>
                      </a:lnTo>
                      <a:lnTo>
                        <a:pt x="4" y="11"/>
                      </a:lnTo>
                      <a:lnTo>
                        <a:pt x="4" y="12"/>
                      </a:lnTo>
                      <a:lnTo>
                        <a:pt x="5" y="12"/>
                      </a:lnTo>
                      <a:lnTo>
                        <a:pt x="5" y="12"/>
                      </a:lnTo>
                      <a:lnTo>
                        <a:pt x="6" y="13"/>
                      </a:lnTo>
                      <a:lnTo>
                        <a:pt x="7" y="13"/>
                      </a:lnTo>
                      <a:lnTo>
                        <a:pt x="8" y="13"/>
                      </a:lnTo>
                      <a:lnTo>
                        <a:pt x="8" y="13"/>
                      </a:lnTo>
                      <a:lnTo>
                        <a:pt x="8" y="13"/>
                      </a:lnTo>
                      <a:lnTo>
                        <a:pt x="10" y="12"/>
                      </a:lnTo>
                      <a:lnTo>
                        <a:pt x="10" y="12"/>
                      </a:lnTo>
                      <a:lnTo>
                        <a:pt x="10" y="12"/>
                      </a:lnTo>
                      <a:lnTo>
                        <a:pt x="10" y="11"/>
                      </a:lnTo>
                      <a:lnTo>
                        <a:pt x="11" y="11"/>
                      </a:lnTo>
                      <a:lnTo>
                        <a:pt x="11" y="11"/>
                      </a:lnTo>
                      <a:lnTo>
                        <a:pt x="11" y="12"/>
                      </a:lnTo>
                      <a:lnTo>
                        <a:pt x="11" y="12"/>
                      </a:lnTo>
                      <a:lnTo>
                        <a:pt x="11" y="13"/>
                      </a:lnTo>
                      <a:lnTo>
                        <a:pt x="12" y="13"/>
                      </a:lnTo>
                      <a:lnTo>
                        <a:pt x="12" y="13"/>
                      </a:lnTo>
                      <a:lnTo>
                        <a:pt x="13" y="14"/>
                      </a:lnTo>
                      <a:lnTo>
                        <a:pt x="14" y="14"/>
                      </a:lnTo>
                      <a:lnTo>
                        <a:pt x="14" y="14"/>
                      </a:lnTo>
                      <a:lnTo>
                        <a:pt x="14" y="14"/>
                      </a:lnTo>
                      <a:lnTo>
                        <a:pt x="15" y="15"/>
                      </a:lnTo>
                      <a:lnTo>
                        <a:pt x="16" y="14"/>
                      </a:lnTo>
                      <a:lnTo>
                        <a:pt x="17" y="14"/>
                      </a:lnTo>
                      <a:lnTo>
                        <a:pt x="17" y="14"/>
                      </a:lnTo>
                      <a:lnTo>
                        <a:pt x="18" y="13"/>
                      </a:lnTo>
                      <a:lnTo>
                        <a:pt x="18" y="12"/>
                      </a:lnTo>
                      <a:lnTo>
                        <a:pt x="18" y="12"/>
                      </a:lnTo>
                      <a:lnTo>
                        <a:pt x="18" y="11"/>
                      </a:lnTo>
                      <a:lnTo>
                        <a:pt x="18" y="11"/>
                      </a:lnTo>
                      <a:lnTo>
                        <a:pt x="18" y="10"/>
                      </a:lnTo>
                      <a:lnTo>
                        <a:pt x="17" y="10"/>
                      </a:lnTo>
                      <a:lnTo>
                        <a:pt x="17" y="10"/>
                      </a:lnTo>
                      <a:lnTo>
                        <a:pt x="17" y="10"/>
                      </a:lnTo>
                      <a:lnTo>
                        <a:pt x="17" y="10"/>
                      </a:lnTo>
                      <a:lnTo>
                        <a:pt x="17" y="10"/>
                      </a:lnTo>
                      <a:lnTo>
                        <a:pt x="1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95" name="Freeform 1431">
                  <a:extLst>
                    <a:ext uri="{FF2B5EF4-FFF2-40B4-BE49-F238E27FC236}">
                      <a16:creationId xmlns:a16="http://schemas.microsoft.com/office/drawing/2014/main" id="{789466B8-699D-4850-8EC6-321A47EA2385}"/>
                    </a:ext>
                  </a:extLst>
                </p:cNvPr>
                <p:cNvSpPr>
                  <a:spLocks/>
                </p:cNvSpPr>
                <p:nvPr/>
              </p:nvSpPr>
              <p:spPr bwMode="auto">
                <a:xfrm>
                  <a:off x="3139" y="1468"/>
                  <a:ext cx="25" cy="12"/>
                </a:xfrm>
                <a:custGeom>
                  <a:avLst/>
                  <a:gdLst>
                    <a:gd name="T0" fmla="*/ 0 w 25"/>
                    <a:gd name="T1" fmla="*/ 10 h 12"/>
                    <a:gd name="T2" fmla="*/ 0 w 25"/>
                    <a:gd name="T3" fmla="*/ 10 h 12"/>
                    <a:gd name="T4" fmla="*/ 2 w 25"/>
                    <a:gd name="T5" fmla="*/ 11 h 12"/>
                    <a:gd name="T6" fmla="*/ 4 w 25"/>
                    <a:gd name="T7" fmla="*/ 11 h 12"/>
                    <a:gd name="T8" fmla="*/ 5 w 25"/>
                    <a:gd name="T9" fmla="*/ 12 h 12"/>
                    <a:gd name="T10" fmla="*/ 6 w 25"/>
                    <a:gd name="T11" fmla="*/ 12 h 12"/>
                    <a:gd name="T12" fmla="*/ 7 w 25"/>
                    <a:gd name="T13" fmla="*/ 12 h 12"/>
                    <a:gd name="T14" fmla="*/ 7 w 25"/>
                    <a:gd name="T15" fmla="*/ 12 h 12"/>
                    <a:gd name="T16" fmla="*/ 8 w 25"/>
                    <a:gd name="T17" fmla="*/ 11 h 12"/>
                    <a:gd name="T18" fmla="*/ 8 w 25"/>
                    <a:gd name="T19" fmla="*/ 11 h 12"/>
                    <a:gd name="T20" fmla="*/ 9 w 25"/>
                    <a:gd name="T21" fmla="*/ 11 h 12"/>
                    <a:gd name="T22" fmla="*/ 10 w 25"/>
                    <a:gd name="T23" fmla="*/ 10 h 12"/>
                    <a:gd name="T24" fmla="*/ 10 w 25"/>
                    <a:gd name="T25" fmla="*/ 8 h 12"/>
                    <a:gd name="T26" fmla="*/ 10 w 25"/>
                    <a:gd name="T27" fmla="*/ 8 h 12"/>
                    <a:gd name="T28" fmla="*/ 11 w 25"/>
                    <a:gd name="T29" fmla="*/ 8 h 12"/>
                    <a:gd name="T30" fmla="*/ 12 w 25"/>
                    <a:gd name="T31" fmla="*/ 7 h 12"/>
                    <a:gd name="T32" fmla="*/ 13 w 25"/>
                    <a:gd name="T33" fmla="*/ 6 h 12"/>
                    <a:gd name="T34" fmla="*/ 13 w 25"/>
                    <a:gd name="T35" fmla="*/ 6 h 12"/>
                    <a:gd name="T36" fmla="*/ 15 w 25"/>
                    <a:gd name="T37" fmla="*/ 4 h 12"/>
                    <a:gd name="T38" fmla="*/ 16 w 25"/>
                    <a:gd name="T39" fmla="*/ 3 h 12"/>
                    <a:gd name="T40" fmla="*/ 16 w 25"/>
                    <a:gd name="T41" fmla="*/ 3 h 12"/>
                    <a:gd name="T42" fmla="*/ 18 w 25"/>
                    <a:gd name="T43" fmla="*/ 2 h 12"/>
                    <a:gd name="T44" fmla="*/ 20 w 25"/>
                    <a:gd name="T45" fmla="*/ 1 h 12"/>
                    <a:gd name="T46" fmla="*/ 25 w 25"/>
                    <a:gd name="T47" fmla="*/ 0 h 12"/>
                    <a:gd name="T48" fmla="*/ 25 w 25"/>
                    <a:gd name="T49" fmla="*/ 0 h 12"/>
                    <a:gd name="T50" fmla="*/ 25 w 25"/>
                    <a:gd name="T51" fmla="*/ 0 h 12"/>
                    <a:gd name="T52" fmla="*/ 25 w 25"/>
                    <a:gd name="T53" fmla="*/ 0 h 12"/>
                    <a:gd name="T54" fmla="*/ 25 w 25"/>
                    <a:gd name="T55" fmla="*/ 0 h 12"/>
                    <a:gd name="T56" fmla="*/ 23 w 25"/>
                    <a:gd name="T57" fmla="*/ 0 h 12"/>
                    <a:gd name="T58" fmla="*/ 21 w 25"/>
                    <a:gd name="T59" fmla="*/ 1 h 12"/>
                    <a:gd name="T60" fmla="*/ 18 w 25"/>
                    <a:gd name="T61" fmla="*/ 2 h 12"/>
                    <a:gd name="T62" fmla="*/ 18 w 25"/>
                    <a:gd name="T63" fmla="*/ 2 h 12"/>
                    <a:gd name="T64" fmla="*/ 16 w 25"/>
                    <a:gd name="T65" fmla="*/ 3 h 12"/>
                    <a:gd name="T66" fmla="*/ 15 w 25"/>
                    <a:gd name="T67" fmla="*/ 4 h 12"/>
                    <a:gd name="T68" fmla="*/ 12 w 25"/>
                    <a:gd name="T69" fmla="*/ 7 h 12"/>
                    <a:gd name="T70" fmla="*/ 12 w 25"/>
                    <a:gd name="T71" fmla="*/ 7 h 12"/>
                    <a:gd name="T72" fmla="*/ 11 w 25"/>
                    <a:gd name="T73" fmla="*/ 7 h 12"/>
                    <a:gd name="T74" fmla="*/ 11 w 25"/>
                    <a:gd name="T75" fmla="*/ 7 h 12"/>
                    <a:gd name="T76" fmla="*/ 10 w 25"/>
                    <a:gd name="T77" fmla="*/ 9 h 12"/>
                    <a:gd name="T78" fmla="*/ 9 w 25"/>
                    <a:gd name="T79" fmla="*/ 10 h 12"/>
                    <a:gd name="T80" fmla="*/ 9 w 25"/>
                    <a:gd name="T81" fmla="*/ 11 h 12"/>
                    <a:gd name="T82" fmla="*/ 9 w 25"/>
                    <a:gd name="T83" fmla="*/ 11 h 12"/>
                    <a:gd name="T84" fmla="*/ 9 w 25"/>
                    <a:gd name="T85" fmla="*/ 11 h 12"/>
                    <a:gd name="T86" fmla="*/ 8 w 25"/>
                    <a:gd name="T87" fmla="*/ 11 h 12"/>
                    <a:gd name="T88" fmla="*/ 7 w 25"/>
                    <a:gd name="T89" fmla="*/ 12 h 12"/>
                    <a:gd name="T90" fmla="*/ 6 w 25"/>
                    <a:gd name="T91" fmla="*/ 12 h 12"/>
                    <a:gd name="T92" fmla="*/ 5 w 25"/>
                    <a:gd name="T93" fmla="*/ 11 h 12"/>
                    <a:gd name="T94" fmla="*/ 5 w 25"/>
                    <a:gd name="T95" fmla="*/ 11 h 12"/>
                    <a:gd name="T96" fmla="*/ 2 w 25"/>
                    <a:gd name="T97" fmla="*/ 11 h 12"/>
                    <a:gd name="T98" fmla="*/ 0 w 25"/>
                    <a:gd name="T99" fmla="*/ 10 h 12"/>
                    <a:gd name="T100" fmla="*/ 0 w 25"/>
                    <a:gd name="T101" fmla="*/ 10 h 12"/>
                    <a:gd name="T102" fmla="*/ 0 w 25"/>
                    <a:gd name="T10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12">
                      <a:moveTo>
                        <a:pt x="0" y="10"/>
                      </a:moveTo>
                      <a:lnTo>
                        <a:pt x="0" y="10"/>
                      </a:lnTo>
                      <a:lnTo>
                        <a:pt x="2" y="11"/>
                      </a:lnTo>
                      <a:lnTo>
                        <a:pt x="4" y="11"/>
                      </a:lnTo>
                      <a:lnTo>
                        <a:pt x="5" y="12"/>
                      </a:lnTo>
                      <a:lnTo>
                        <a:pt x="6" y="12"/>
                      </a:lnTo>
                      <a:lnTo>
                        <a:pt x="7" y="12"/>
                      </a:lnTo>
                      <a:lnTo>
                        <a:pt x="7" y="12"/>
                      </a:lnTo>
                      <a:lnTo>
                        <a:pt x="8" y="11"/>
                      </a:lnTo>
                      <a:lnTo>
                        <a:pt x="8" y="11"/>
                      </a:lnTo>
                      <a:lnTo>
                        <a:pt x="9" y="11"/>
                      </a:lnTo>
                      <a:lnTo>
                        <a:pt x="10" y="10"/>
                      </a:lnTo>
                      <a:lnTo>
                        <a:pt x="10" y="8"/>
                      </a:lnTo>
                      <a:lnTo>
                        <a:pt x="10" y="8"/>
                      </a:lnTo>
                      <a:lnTo>
                        <a:pt x="11" y="8"/>
                      </a:lnTo>
                      <a:lnTo>
                        <a:pt x="12" y="7"/>
                      </a:lnTo>
                      <a:lnTo>
                        <a:pt x="13" y="6"/>
                      </a:lnTo>
                      <a:lnTo>
                        <a:pt x="13" y="6"/>
                      </a:lnTo>
                      <a:lnTo>
                        <a:pt x="15" y="4"/>
                      </a:lnTo>
                      <a:lnTo>
                        <a:pt x="16" y="3"/>
                      </a:lnTo>
                      <a:lnTo>
                        <a:pt x="16" y="3"/>
                      </a:lnTo>
                      <a:lnTo>
                        <a:pt x="18" y="2"/>
                      </a:lnTo>
                      <a:lnTo>
                        <a:pt x="20" y="1"/>
                      </a:lnTo>
                      <a:lnTo>
                        <a:pt x="25" y="0"/>
                      </a:lnTo>
                      <a:lnTo>
                        <a:pt x="25" y="0"/>
                      </a:lnTo>
                      <a:lnTo>
                        <a:pt x="25" y="0"/>
                      </a:lnTo>
                      <a:lnTo>
                        <a:pt x="25" y="0"/>
                      </a:lnTo>
                      <a:lnTo>
                        <a:pt x="25" y="0"/>
                      </a:lnTo>
                      <a:lnTo>
                        <a:pt x="23" y="0"/>
                      </a:lnTo>
                      <a:lnTo>
                        <a:pt x="21" y="1"/>
                      </a:lnTo>
                      <a:lnTo>
                        <a:pt x="18" y="2"/>
                      </a:lnTo>
                      <a:lnTo>
                        <a:pt x="18" y="2"/>
                      </a:lnTo>
                      <a:lnTo>
                        <a:pt x="16" y="3"/>
                      </a:lnTo>
                      <a:lnTo>
                        <a:pt x="15" y="4"/>
                      </a:lnTo>
                      <a:lnTo>
                        <a:pt x="12" y="7"/>
                      </a:lnTo>
                      <a:lnTo>
                        <a:pt x="12" y="7"/>
                      </a:lnTo>
                      <a:lnTo>
                        <a:pt x="11" y="7"/>
                      </a:lnTo>
                      <a:lnTo>
                        <a:pt x="11" y="7"/>
                      </a:lnTo>
                      <a:lnTo>
                        <a:pt x="10" y="9"/>
                      </a:lnTo>
                      <a:lnTo>
                        <a:pt x="9" y="10"/>
                      </a:lnTo>
                      <a:lnTo>
                        <a:pt x="9" y="11"/>
                      </a:lnTo>
                      <a:lnTo>
                        <a:pt x="9" y="11"/>
                      </a:lnTo>
                      <a:lnTo>
                        <a:pt x="9" y="11"/>
                      </a:lnTo>
                      <a:lnTo>
                        <a:pt x="8" y="11"/>
                      </a:lnTo>
                      <a:lnTo>
                        <a:pt x="7" y="12"/>
                      </a:lnTo>
                      <a:lnTo>
                        <a:pt x="6" y="12"/>
                      </a:lnTo>
                      <a:lnTo>
                        <a:pt x="5" y="11"/>
                      </a:lnTo>
                      <a:lnTo>
                        <a:pt x="5" y="11"/>
                      </a:lnTo>
                      <a:lnTo>
                        <a:pt x="2" y="11"/>
                      </a:lnTo>
                      <a:lnTo>
                        <a:pt x="0" y="1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96" name="Freeform 1432">
                  <a:extLst>
                    <a:ext uri="{FF2B5EF4-FFF2-40B4-BE49-F238E27FC236}">
                      <a16:creationId xmlns:a16="http://schemas.microsoft.com/office/drawing/2014/main" id="{B49C66C8-E941-491B-8D42-07946D3A0F1E}"/>
                    </a:ext>
                  </a:extLst>
                </p:cNvPr>
                <p:cNvSpPr>
                  <a:spLocks/>
                </p:cNvSpPr>
                <p:nvPr/>
              </p:nvSpPr>
              <p:spPr bwMode="auto">
                <a:xfrm>
                  <a:off x="3139" y="1468"/>
                  <a:ext cx="25" cy="12"/>
                </a:xfrm>
                <a:custGeom>
                  <a:avLst/>
                  <a:gdLst>
                    <a:gd name="T0" fmla="*/ 0 w 25"/>
                    <a:gd name="T1" fmla="*/ 10 h 12"/>
                    <a:gd name="T2" fmla="*/ 0 w 25"/>
                    <a:gd name="T3" fmla="*/ 10 h 12"/>
                    <a:gd name="T4" fmla="*/ 2 w 25"/>
                    <a:gd name="T5" fmla="*/ 11 h 12"/>
                    <a:gd name="T6" fmla="*/ 4 w 25"/>
                    <a:gd name="T7" fmla="*/ 11 h 12"/>
                    <a:gd name="T8" fmla="*/ 5 w 25"/>
                    <a:gd name="T9" fmla="*/ 12 h 12"/>
                    <a:gd name="T10" fmla="*/ 6 w 25"/>
                    <a:gd name="T11" fmla="*/ 12 h 12"/>
                    <a:gd name="T12" fmla="*/ 7 w 25"/>
                    <a:gd name="T13" fmla="*/ 12 h 12"/>
                    <a:gd name="T14" fmla="*/ 7 w 25"/>
                    <a:gd name="T15" fmla="*/ 12 h 12"/>
                    <a:gd name="T16" fmla="*/ 8 w 25"/>
                    <a:gd name="T17" fmla="*/ 11 h 12"/>
                    <a:gd name="T18" fmla="*/ 8 w 25"/>
                    <a:gd name="T19" fmla="*/ 11 h 12"/>
                    <a:gd name="T20" fmla="*/ 9 w 25"/>
                    <a:gd name="T21" fmla="*/ 11 h 12"/>
                    <a:gd name="T22" fmla="*/ 10 w 25"/>
                    <a:gd name="T23" fmla="*/ 10 h 12"/>
                    <a:gd name="T24" fmla="*/ 10 w 25"/>
                    <a:gd name="T25" fmla="*/ 8 h 12"/>
                    <a:gd name="T26" fmla="*/ 10 w 25"/>
                    <a:gd name="T27" fmla="*/ 8 h 12"/>
                    <a:gd name="T28" fmla="*/ 11 w 25"/>
                    <a:gd name="T29" fmla="*/ 8 h 12"/>
                    <a:gd name="T30" fmla="*/ 12 w 25"/>
                    <a:gd name="T31" fmla="*/ 7 h 12"/>
                    <a:gd name="T32" fmla="*/ 13 w 25"/>
                    <a:gd name="T33" fmla="*/ 6 h 12"/>
                    <a:gd name="T34" fmla="*/ 13 w 25"/>
                    <a:gd name="T35" fmla="*/ 6 h 12"/>
                    <a:gd name="T36" fmla="*/ 15 w 25"/>
                    <a:gd name="T37" fmla="*/ 4 h 12"/>
                    <a:gd name="T38" fmla="*/ 16 w 25"/>
                    <a:gd name="T39" fmla="*/ 3 h 12"/>
                    <a:gd name="T40" fmla="*/ 16 w 25"/>
                    <a:gd name="T41" fmla="*/ 3 h 12"/>
                    <a:gd name="T42" fmla="*/ 18 w 25"/>
                    <a:gd name="T43" fmla="*/ 2 h 12"/>
                    <a:gd name="T44" fmla="*/ 20 w 25"/>
                    <a:gd name="T45" fmla="*/ 1 h 12"/>
                    <a:gd name="T46" fmla="*/ 25 w 25"/>
                    <a:gd name="T47" fmla="*/ 0 h 12"/>
                    <a:gd name="T48" fmla="*/ 25 w 25"/>
                    <a:gd name="T49" fmla="*/ 0 h 12"/>
                    <a:gd name="T50" fmla="*/ 25 w 25"/>
                    <a:gd name="T51" fmla="*/ 0 h 12"/>
                    <a:gd name="T52" fmla="*/ 25 w 25"/>
                    <a:gd name="T53" fmla="*/ 0 h 12"/>
                    <a:gd name="T54" fmla="*/ 25 w 25"/>
                    <a:gd name="T55" fmla="*/ 0 h 12"/>
                    <a:gd name="T56" fmla="*/ 23 w 25"/>
                    <a:gd name="T57" fmla="*/ 0 h 12"/>
                    <a:gd name="T58" fmla="*/ 21 w 25"/>
                    <a:gd name="T59" fmla="*/ 1 h 12"/>
                    <a:gd name="T60" fmla="*/ 18 w 25"/>
                    <a:gd name="T61" fmla="*/ 2 h 12"/>
                    <a:gd name="T62" fmla="*/ 18 w 25"/>
                    <a:gd name="T63" fmla="*/ 2 h 12"/>
                    <a:gd name="T64" fmla="*/ 16 w 25"/>
                    <a:gd name="T65" fmla="*/ 3 h 12"/>
                    <a:gd name="T66" fmla="*/ 15 w 25"/>
                    <a:gd name="T67" fmla="*/ 4 h 12"/>
                    <a:gd name="T68" fmla="*/ 12 w 25"/>
                    <a:gd name="T69" fmla="*/ 7 h 12"/>
                    <a:gd name="T70" fmla="*/ 12 w 25"/>
                    <a:gd name="T71" fmla="*/ 7 h 12"/>
                    <a:gd name="T72" fmla="*/ 11 w 25"/>
                    <a:gd name="T73" fmla="*/ 7 h 12"/>
                    <a:gd name="T74" fmla="*/ 11 w 25"/>
                    <a:gd name="T75" fmla="*/ 7 h 12"/>
                    <a:gd name="T76" fmla="*/ 10 w 25"/>
                    <a:gd name="T77" fmla="*/ 9 h 12"/>
                    <a:gd name="T78" fmla="*/ 9 w 25"/>
                    <a:gd name="T79" fmla="*/ 10 h 12"/>
                    <a:gd name="T80" fmla="*/ 9 w 25"/>
                    <a:gd name="T81" fmla="*/ 11 h 12"/>
                    <a:gd name="T82" fmla="*/ 9 w 25"/>
                    <a:gd name="T83" fmla="*/ 11 h 12"/>
                    <a:gd name="T84" fmla="*/ 9 w 25"/>
                    <a:gd name="T85" fmla="*/ 11 h 12"/>
                    <a:gd name="T86" fmla="*/ 8 w 25"/>
                    <a:gd name="T87" fmla="*/ 11 h 12"/>
                    <a:gd name="T88" fmla="*/ 7 w 25"/>
                    <a:gd name="T89" fmla="*/ 12 h 12"/>
                    <a:gd name="T90" fmla="*/ 6 w 25"/>
                    <a:gd name="T91" fmla="*/ 12 h 12"/>
                    <a:gd name="T92" fmla="*/ 5 w 25"/>
                    <a:gd name="T93" fmla="*/ 11 h 12"/>
                    <a:gd name="T94" fmla="*/ 5 w 25"/>
                    <a:gd name="T95" fmla="*/ 11 h 12"/>
                    <a:gd name="T96" fmla="*/ 2 w 25"/>
                    <a:gd name="T97" fmla="*/ 11 h 12"/>
                    <a:gd name="T98" fmla="*/ 0 w 25"/>
                    <a:gd name="T99" fmla="*/ 10 h 12"/>
                    <a:gd name="T100" fmla="*/ 0 w 25"/>
                    <a:gd name="T101" fmla="*/ 10 h 12"/>
                    <a:gd name="T102" fmla="*/ 0 w 25"/>
                    <a:gd name="T10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12">
                      <a:moveTo>
                        <a:pt x="0" y="10"/>
                      </a:moveTo>
                      <a:lnTo>
                        <a:pt x="0" y="10"/>
                      </a:lnTo>
                      <a:lnTo>
                        <a:pt x="2" y="11"/>
                      </a:lnTo>
                      <a:lnTo>
                        <a:pt x="4" y="11"/>
                      </a:lnTo>
                      <a:lnTo>
                        <a:pt x="5" y="12"/>
                      </a:lnTo>
                      <a:lnTo>
                        <a:pt x="6" y="12"/>
                      </a:lnTo>
                      <a:lnTo>
                        <a:pt x="7" y="12"/>
                      </a:lnTo>
                      <a:lnTo>
                        <a:pt x="7" y="12"/>
                      </a:lnTo>
                      <a:lnTo>
                        <a:pt x="8" y="11"/>
                      </a:lnTo>
                      <a:lnTo>
                        <a:pt x="8" y="11"/>
                      </a:lnTo>
                      <a:lnTo>
                        <a:pt x="9" y="11"/>
                      </a:lnTo>
                      <a:lnTo>
                        <a:pt x="10" y="10"/>
                      </a:lnTo>
                      <a:lnTo>
                        <a:pt x="10" y="8"/>
                      </a:lnTo>
                      <a:lnTo>
                        <a:pt x="10" y="8"/>
                      </a:lnTo>
                      <a:lnTo>
                        <a:pt x="11" y="8"/>
                      </a:lnTo>
                      <a:lnTo>
                        <a:pt x="12" y="7"/>
                      </a:lnTo>
                      <a:lnTo>
                        <a:pt x="13" y="6"/>
                      </a:lnTo>
                      <a:lnTo>
                        <a:pt x="13" y="6"/>
                      </a:lnTo>
                      <a:lnTo>
                        <a:pt x="15" y="4"/>
                      </a:lnTo>
                      <a:lnTo>
                        <a:pt x="16" y="3"/>
                      </a:lnTo>
                      <a:lnTo>
                        <a:pt x="16" y="3"/>
                      </a:lnTo>
                      <a:lnTo>
                        <a:pt x="18" y="2"/>
                      </a:lnTo>
                      <a:lnTo>
                        <a:pt x="20" y="1"/>
                      </a:lnTo>
                      <a:lnTo>
                        <a:pt x="25" y="0"/>
                      </a:lnTo>
                      <a:lnTo>
                        <a:pt x="25" y="0"/>
                      </a:lnTo>
                      <a:lnTo>
                        <a:pt x="25" y="0"/>
                      </a:lnTo>
                      <a:lnTo>
                        <a:pt x="25" y="0"/>
                      </a:lnTo>
                      <a:lnTo>
                        <a:pt x="25" y="0"/>
                      </a:lnTo>
                      <a:lnTo>
                        <a:pt x="23" y="0"/>
                      </a:lnTo>
                      <a:lnTo>
                        <a:pt x="21" y="1"/>
                      </a:lnTo>
                      <a:lnTo>
                        <a:pt x="18" y="2"/>
                      </a:lnTo>
                      <a:lnTo>
                        <a:pt x="18" y="2"/>
                      </a:lnTo>
                      <a:lnTo>
                        <a:pt x="16" y="3"/>
                      </a:lnTo>
                      <a:lnTo>
                        <a:pt x="15" y="4"/>
                      </a:lnTo>
                      <a:lnTo>
                        <a:pt x="12" y="7"/>
                      </a:lnTo>
                      <a:lnTo>
                        <a:pt x="12" y="7"/>
                      </a:lnTo>
                      <a:lnTo>
                        <a:pt x="11" y="7"/>
                      </a:lnTo>
                      <a:lnTo>
                        <a:pt x="11" y="7"/>
                      </a:lnTo>
                      <a:lnTo>
                        <a:pt x="10" y="9"/>
                      </a:lnTo>
                      <a:lnTo>
                        <a:pt x="9" y="10"/>
                      </a:lnTo>
                      <a:lnTo>
                        <a:pt x="9" y="11"/>
                      </a:lnTo>
                      <a:lnTo>
                        <a:pt x="9" y="11"/>
                      </a:lnTo>
                      <a:lnTo>
                        <a:pt x="9" y="11"/>
                      </a:lnTo>
                      <a:lnTo>
                        <a:pt x="8" y="11"/>
                      </a:lnTo>
                      <a:lnTo>
                        <a:pt x="7" y="12"/>
                      </a:lnTo>
                      <a:lnTo>
                        <a:pt x="6" y="12"/>
                      </a:lnTo>
                      <a:lnTo>
                        <a:pt x="5" y="11"/>
                      </a:lnTo>
                      <a:lnTo>
                        <a:pt x="5" y="11"/>
                      </a:lnTo>
                      <a:lnTo>
                        <a:pt x="2" y="11"/>
                      </a:lnTo>
                      <a:lnTo>
                        <a:pt x="0" y="10"/>
                      </a:lnTo>
                      <a:lnTo>
                        <a:pt x="0" y="10"/>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97" name="Freeform 1433">
                  <a:extLst>
                    <a:ext uri="{FF2B5EF4-FFF2-40B4-BE49-F238E27FC236}">
                      <a16:creationId xmlns:a16="http://schemas.microsoft.com/office/drawing/2014/main" id="{2D329AF7-E0C6-4790-A9E6-21C5DF7D638A}"/>
                    </a:ext>
                  </a:extLst>
                </p:cNvPr>
                <p:cNvSpPr>
                  <a:spLocks/>
                </p:cNvSpPr>
                <p:nvPr/>
              </p:nvSpPr>
              <p:spPr bwMode="auto">
                <a:xfrm>
                  <a:off x="3204" y="1471"/>
                  <a:ext cx="14" cy="8"/>
                </a:xfrm>
                <a:custGeom>
                  <a:avLst/>
                  <a:gdLst>
                    <a:gd name="T0" fmla="*/ 0 w 14"/>
                    <a:gd name="T1" fmla="*/ 0 h 8"/>
                    <a:gd name="T2" fmla="*/ 0 w 14"/>
                    <a:gd name="T3" fmla="*/ 0 h 8"/>
                    <a:gd name="T4" fmla="*/ 1 w 14"/>
                    <a:gd name="T5" fmla="*/ 0 h 8"/>
                    <a:gd name="T6" fmla="*/ 2 w 14"/>
                    <a:gd name="T7" fmla="*/ 0 h 8"/>
                    <a:gd name="T8" fmla="*/ 3 w 14"/>
                    <a:gd name="T9" fmla="*/ 1 h 8"/>
                    <a:gd name="T10" fmla="*/ 4 w 14"/>
                    <a:gd name="T11" fmla="*/ 1 h 8"/>
                    <a:gd name="T12" fmla="*/ 6 w 14"/>
                    <a:gd name="T13" fmla="*/ 2 h 8"/>
                    <a:gd name="T14" fmla="*/ 7 w 14"/>
                    <a:gd name="T15" fmla="*/ 4 h 8"/>
                    <a:gd name="T16" fmla="*/ 7 w 14"/>
                    <a:gd name="T17" fmla="*/ 4 h 8"/>
                    <a:gd name="T18" fmla="*/ 11 w 14"/>
                    <a:gd name="T19" fmla="*/ 6 h 8"/>
                    <a:gd name="T20" fmla="*/ 11 w 14"/>
                    <a:gd name="T21" fmla="*/ 6 h 8"/>
                    <a:gd name="T22" fmla="*/ 12 w 14"/>
                    <a:gd name="T23" fmla="*/ 7 h 8"/>
                    <a:gd name="T24" fmla="*/ 13 w 14"/>
                    <a:gd name="T25" fmla="*/ 8 h 8"/>
                    <a:gd name="T26" fmla="*/ 13 w 14"/>
                    <a:gd name="T27" fmla="*/ 8 h 8"/>
                    <a:gd name="T28" fmla="*/ 13 w 14"/>
                    <a:gd name="T29" fmla="*/ 8 h 8"/>
                    <a:gd name="T30" fmla="*/ 14 w 14"/>
                    <a:gd name="T31" fmla="*/ 8 h 8"/>
                    <a:gd name="T32" fmla="*/ 13 w 14"/>
                    <a:gd name="T33" fmla="*/ 8 h 8"/>
                    <a:gd name="T34" fmla="*/ 13 w 14"/>
                    <a:gd name="T35" fmla="*/ 8 h 8"/>
                    <a:gd name="T36" fmla="*/ 12 w 14"/>
                    <a:gd name="T37" fmla="*/ 7 h 8"/>
                    <a:gd name="T38" fmla="*/ 10 w 14"/>
                    <a:gd name="T39" fmla="*/ 5 h 8"/>
                    <a:gd name="T40" fmla="*/ 10 w 14"/>
                    <a:gd name="T41" fmla="*/ 5 h 8"/>
                    <a:gd name="T42" fmla="*/ 6 w 14"/>
                    <a:gd name="T43" fmla="*/ 3 h 8"/>
                    <a:gd name="T44" fmla="*/ 6 w 14"/>
                    <a:gd name="T45" fmla="*/ 3 h 8"/>
                    <a:gd name="T46" fmla="*/ 5 w 14"/>
                    <a:gd name="T47" fmla="*/ 2 h 8"/>
                    <a:gd name="T48" fmla="*/ 3 w 14"/>
                    <a:gd name="T49" fmla="*/ 1 h 8"/>
                    <a:gd name="T50" fmla="*/ 3 w 14"/>
                    <a:gd name="T51" fmla="*/ 0 h 8"/>
                    <a:gd name="T52" fmla="*/ 2 w 14"/>
                    <a:gd name="T53" fmla="*/ 0 h 8"/>
                    <a:gd name="T54" fmla="*/ 1 w 14"/>
                    <a:gd name="T55" fmla="*/ 0 h 8"/>
                    <a:gd name="T56" fmla="*/ 0 w 14"/>
                    <a:gd name="T57" fmla="*/ 0 h 8"/>
                    <a:gd name="T58" fmla="*/ 0 w 14"/>
                    <a:gd name="T59" fmla="*/ 0 h 8"/>
                    <a:gd name="T60" fmla="*/ 0 w 14"/>
                    <a:gd name="T6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 h="8">
                      <a:moveTo>
                        <a:pt x="0" y="0"/>
                      </a:moveTo>
                      <a:lnTo>
                        <a:pt x="0" y="0"/>
                      </a:lnTo>
                      <a:lnTo>
                        <a:pt x="1" y="0"/>
                      </a:lnTo>
                      <a:lnTo>
                        <a:pt x="2" y="0"/>
                      </a:lnTo>
                      <a:lnTo>
                        <a:pt x="3" y="1"/>
                      </a:lnTo>
                      <a:lnTo>
                        <a:pt x="4" y="1"/>
                      </a:lnTo>
                      <a:lnTo>
                        <a:pt x="6" y="2"/>
                      </a:lnTo>
                      <a:lnTo>
                        <a:pt x="7" y="4"/>
                      </a:lnTo>
                      <a:lnTo>
                        <a:pt x="7" y="4"/>
                      </a:lnTo>
                      <a:lnTo>
                        <a:pt x="11" y="6"/>
                      </a:lnTo>
                      <a:lnTo>
                        <a:pt x="11" y="6"/>
                      </a:lnTo>
                      <a:lnTo>
                        <a:pt x="12" y="7"/>
                      </a:lnTo>
                      <a:lnTo>
                        <a:pt x="13" y="8"/>
                      </a:lnTo>
                      <a:lnTo>
                        <a:pt x="13" y="8"/>
                      </a:lnTo>
                      <a:lnTo>
                        <a:pt x="13" y="8"/>
                      </a:lnTo>
                      <a:lnTo>
                        <a:pt x="14" y="8"/>
                      </a:lnTo>
                      <a:lnTo>
                        <a:pt x="13" y="8"/>
                      </a:lnTo>
                      <a:lnTo>
                        <a:pt x="13" y="8"/>
                      </a:lnTo>
                      <a:lnTo>
                        <a:pt x="12" y="7"/>
                      </a:lnTo>
                      <a:lnTo>
                        <a:pt x="10" y="5"/>
                      </a:lnTo>
                      <a:lnTo>
                        <a:pt x="10" y="5"/>
                      </a:lnTo>
                      <a:lnTo>
                        <a:pt x="6" y="3"/>
                      </a:lnTo>
                      <a:lnTo>
                        <a:pt x="6" y="3"/>
                      </a:lnTo>
                      <a:lnTo>
                        <a:pt x="5" y="2"/>
                      </a:lnTo>
                      <a:lnTo>
                        <a:pt x="3" y="1"/>
                      </a:lnTo>
                      <a:lnTo>
                        <a:pt x="3" y="0"/>
                      </a:lnTo>
                      <a:lnTo>
                        <a:pt x="2" y="0"/>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98" name="Freeform 1434">
                  <a:extLst>
                    <a:ext uri="{FF2B5EF4-FFF2-40B4-BE49-F238E27FC236}">
                      <a16:creationId xmlns:a16="http://schemas.microsoft.com/office/drawing/2014/main" id="{9403AE21-F030-4872-9CCB-A5B2774BAB15}"/>
                    </a:ext>
                  </a:extLst>
                </p:cNvPr>
                <p:cNvSpPr>
                  <a:spLocks/>
                </p:cNvSpPr>
                <p:nvPr/>
              </p:nvSpPr>
              <p:spPr bwMode="auto">
                <a:xfrm>
                  <a:off x="3204" y="1471"/>
                  <a:ext cx="14" cy="8"/>
                </a:xfrm>
                <a:custGeom>
                  <a:avLst/>
                  <a:gdLst>
                    <a:gd name="T0" fmla="*/ 0 w 14"/>
                    <a:gd name="T1" fmla="*/ 0 h 8"/>
                    <a:gd name="T2" fmla="*/ 0 w 14"/>
                    <a:gd name="T3" fmla="*/ 0 h 8"/>
                    <a:gd name="T4" fmla="*/ 1 w 14"/>
                    <a:gd name="T5" fmla="*/ 0 h 8"/>
                    <a:gd name="T6" fmla="*/ 2 w 14"/>
                    <a:gd name="T7" fmla="*/ 0 h 8"/>
                    <a:gd name="T8" fmla="*/ 3 w 14"/>
                    <a:gd name="T9" fmla="*/ 1 h 8"/>
                    <a:gd name="T10" fmla="*/ 4 w 14"/>
                    <a:gd name="T11" fmla="*/ 1 h 8"/>
                    <a:gd name="T12" fmla="*/ 6 w 14"/>
                    <a:gd name="T13" fmla="*/ 2 h 8"/>
                    <a:gd name="T14" fmla="*/ 7 w 14"/>
                    <a:gd name="T15" fmla="*/ 4 h 8"/>
                    <a:gd name="T16" fmla="*/ 7 w 14"/>
                    <a:gd name="T17" fmla="*/ 4 h 8"/>
                    <a:gd name="T18" fmla="*/ 11 w 14"/>
                    <a:gd name="T19" fmla="*/ 6 h 8"/>
                    <a:gd name="T20" fmla="*/ 11 w 14"/>
                    <a:gd name="T21" fmla="*/ 6 h 8"/>
                    <a:gd name="T22" fmla="*/ 12 w 14"/>
                    <a:gd name="T23" fmla="*/ 7 h 8"/>
                    <a:gd name="T24" fmla="*/ 13 w 14"/>
                    <a:gd name="T25" fmla="*/ 8 h 8"/>
                    <a:gd name="T26" fmla="*/ 13 w 14"/>
                    <a:gd name="T27" fmla="*/ 8 h 8"/>
                    <a:gd name="T28" fmla="*/ 13 w 14"/>
                    <a:gd name="T29" fmla="*/ 8 h 8"/>
                    <a:gd name="T30" fmla="*/ 14 w 14"/>
                    <a:gd name="T31" fmla="*/ 8 h 8"/>
                    <a:gd name="T32" fmla="*/ 13 w 14"/>
                    <a:gd name="T33" fmla="*/ 8 h 8"/>
                    <a:gd name="T34" fmla="*/ 13 w 14"/>
                    <a:gd name="T35" fmla="*/ 8 h 8"/>
                    <a:gd name="T36" fmla="*/ 12 w 14"/>
                    <a:gd name="T37" fmla="*/ 7 h 8"/>
                    <a:gd name="T38" fmla="*/ 10 w 14"/>
                    <a:gd name="T39" fmla="*/ 5 h 8"/>
                    <a:gd name="T40" fmla="*/ 10 w 14"/>
                    <a:gd name="T41" fmla="*/ 5 h 8"/>
                    <a:gd name="T42" fmla="*/ 6 w 14"/>
                    <a:gd name="T43" fmla="*/ 3 h 8"/>
                    <a:gd name="T44" fmla="*/ 6 w 14"/>
                    <a:gd name="T45" fmla="*/ 3 h 8"/>
                    <a:gd name="T46" fmla="*/ 5 w 14"/>
                    <a:gd name="T47" fmla="*/ 2 h 8"/>
                    <a:gd name="T48" fmla="*/ 3 w 14"/>
                    <a:gd name="T49" fmla="*/ 1 h 8"/>
                    <a:gd name="T50" fmla="*/ 3 w 14"/>
                    <a:gd name="T51" fmla="*/ 0 h 8"/>
                    <a:gd name="T52" fmla="*/ 2 w 14"/>
                    <a:gd name="T53" fmla="*/ 0 h 8"/>
                    <a:gd name="T54" fmla="*/ 1 w 14"/>
                    <a:gd name="T55" fmla="*/ 0 h 8"/>
                    <a:gd name="T56" fmla="*/ 0 w 14"/>
                    <a:gd name="T57" fmla="*/ 0 h 8"/>
                    <a:gd name="T58" fmla="*/ 0 w 14"/>
                    <a:gd name="T59" fmla="*/ 0 h 8"/>
                    <a:gd name="T60" fmla="*/ 0 w 14"/>
                    <a:gd name="T6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 h="8">
                      <a:moveTo>
                        <a:pt x="0" y="0"/>
                      </a:moveTo>
                      <a:lnTo>
                        <a:pt x="0" y="0"/>
                      </a:lnTo>
                      <a:lnTo>
                        <a:pt x="1" y="0"/>
                      </a:lnTo>
                      <a:lnTo>
                        <a:pt x="2" y="0"/>
                      </a:lnTo>
                      <a:lnTo>
                        <a:pt x="3" y="1"/>
                      </a:lnTo>
                      <a:lnTo>
                        <a:pt x="4" y="1"/>
                      </a:lnTo>
                      <a:lnTo>
                        <a:pt x="6" y="2"/>
                      </a:lnTo>
                      <a:lnTo>
                        <a:pt x="7" y="4"/>
                      </a:lnTo>
                      <a:lnTo>
                        <a:pt x="7" y="4"/>
                      </a:lnTo>
                      <a:lnTo>
                        <a:pt x="11" y="6"/>
                      </a:lnTo>
                      <a:lnTo>
                        <a:pt x="11" y="6"/>
                      </a:lnTo>
                      <a:lnTo>
                        <a:pt x="12" y="7"/>
                      </a:lnTo>
                      <a:lnTo>
                        <a:pt x="13" y="8"/>
                      </a:lnTo>
                      <a:lnTo>
                        <a:pt x="13" y="8"/>
                      </a:lnTo>
                      <a:lnTo>
                        <a:pt x="13" y="8"/>
                      </a:lnTo>
                      <a:lnTo>
                        <a:pt x="14" y="8"/>
                      </a:lnTo>
                      <a:lnTo>
                        <a:pt x="13" y="8"/>
                      </a:lnTo>
                      <a:lnTo>
                        <a:pt x="13" y="8"/>
                      </a:lnTo>
                      <a:lnTo>
                        <a:pt x="12" y="7"/>
                      </a:lnTo>
                      <a:lnTo>
                        <a:pt x="10" y="5"/>
                      </a:lnTo>
                      <a:lnTo>
                        <a:pt x="10" y="5"/>
                      </a:lnTo>
                      <a:lnTo>
                        <a:pt x="6" y="3"/>
                      </a:lnTo>
                      <a:lnTo>
                        <a:pt x="6" y="3"/>
                      </a:lnTo>
                      <a:lnTo>
                        <a:pt x="5" y="2"/>
                      </a:lnTo>
                      <a:lnTo>
                        <a:pt x="3" y="1"/>
                      </a:lnTo>
                      <a:lnTo>
                        <a:pt x="3" y="0"/>
                      </a:lnTo>
                      <a:lnTo>
                        <a:pt x="2" y="0"/>
                      </a:lnTo>
                      <a:lnTo>
                        <a:pt x="1"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499" name="Freeform 1435">
                  <a:extLst>
                    <a:ext uri="{FF2B5EF4-FFF2-40B4-BE49-F238E27FC236}">
                      <a16:creationId xmlns:a16="http://schemas.microsoft.com/office/drawing/2014/main" id="{290C6FB3-35B6-44EC-88D7-D010BB0924C2}"/>
                    </a:ext>
                  </a:extLst>
                </p:cNvPr>
                <p:cNvSpPr>
                  <a:spLocks/>
                </p:cNvSpPr>
                <p:nvPr/>
              </p:nvSpPr>
              <p:spPr bwMode="auto">
                <a:xfrm>
                  <a:off x="3177" y="1451"/>
                  <a:ext cx="10" cy="4"/>
                </a:xfrm>
                <a:custGeom>
                  <a:avLst/>
                  <a:gdLst>
                    <a:gd name="T0" fmla="*/ 0 w 10"/>
                    <a:gd name="T1" fmla="*/ 0 h 4"/>
                    <a:gd name="T2" fmla="*/ 0 w 10"/>
                    <a:gd name="T3" fmla="*/ 0 h 4"/>
                    <a:gd name="T4" fmla="*/ 0 w 10"/>
                    <a:gd name="T5" fmla="*/ 1 h 4"/>
                    <a:gd name="T6" fmla="*/ 1 w 10"/>
                    <a:gd name="T7" fmla="*/ 2 h 4"/>
                    <a:gd name="T8" fmla="*/ 2 w 10"/>
                    <a:gd name="T9" fmla="*/ 3 h 4"/>
                    <a:gd name="T10" fmla="*/ 4 w 10"/>
                    <a:gd name="T11" fmla="*/ 4 h 4"/>
                    <a:gd name="T12" fmla="*/ 4 w 10"/>
                    <a:gd name="T13" fmla="*/ 4 h 4"/>
                    <a:gd name="T14" fmla="*/ 5 w 10"/>
                    <a:gd name="T15" fmla="*/ 4 h 4"/>
                    <a:gd name="T16" fmla="*/ 7 w 10"/>
                    <a:gd name="T17" fmla="*/ 4 h 4"/>
                    <a:gd name="T18" fmla="*/ 8 w 10"/>
                    <a:gd name="T19" fmla="*/ 4 h 4"/>
                    <a:gd name="T20" fmla="*/ 9 w 10"/>
                    <a:gd name="T21" fmla="*/ 4 h 4"/>
                    <a:gd name="T22" fmla="*/ 9 w 10"/>
                    <a:gd name="T23" fmla="*/ 4 h 4"/>
                    <a:gd name="T24" fmla="*/ 10 w 10"/>
                    <a:gd name="T25" fmla="*/ 4 h 4"/>
                    <a:gd name="T26" fmla="*/ 9 w 10"/>
                    <a:gd name="T27" fmla="*/ 3 h 4"/>
                    <a:gd name="T28" fmla="*/ 9 w 10"/>
                    <a:gd name="T29" fmla="*/ 3 h 4"/>
                    <a:gd name="T30" fmla="*/ 7 w 10"/>
                    <a:gd name="T31" fmla="*/ 4 h 4"/>
                    <a:gd name="T32" fmla="*/ 5 w 10"/>
                    <a:gd name="T33" fmla="*/ 4 h 4"/>
                    <a:gd name="T34" fmla="*/ 5 w 10"/>
                    <a:gd name="T35" fmla="*/ 4 h 4"/>
                    <a:gd name="T36" fmla="*/ 4 w 10"/>
                    <a:gd name="T37" fmla="*/ 4 h 4"/>
                    <a:gd name="T38" fmla="*/ 3 w 10"/>
                    <a:gd name="T39" fmla="*/ 4 h 4"/>
                    <a:gd name="T40" fmla="*/ 2 w 10"/>
                    <a:gd name="T41" fmla="*/ 3 h 4"/>
                    <a:gd name="T42" fmla="*/ 2 w 10"/>
                    <a:gd name="T43" fmla="*/ 3 h 4"/>
                    <a:gd name="T44" fmla="*/ 1 w 10"/>
                    <a:gd name="T45" fmla="*/ 2 h 4"/>
                    <a:gd name="T46" fmla="*/ 1 w 10"/>
                    <a:gd name="T47" fmla="*/ 1 h 4"/>
                    <a:gd name="T48" fmla="*/ 0 w 10"/>
                    <a:gd name="T49" fmla="*/ 1 h 4"/>
                    <a:gd name="T50" fmla="*/ 0 w 10"/>
                    <a:gd name="T51" fmla="*/ 0 h 4"/>
                    <a:gd name="T52" fmla="*/ 0 w 10"/>
                    <a:gd name="T53" fmla="*/ 0 h 4"/>
                    <a:gd name="T54" fmla="*/ 0 w 10"/>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4">
                      <a:moveTo>
                        <a:pt x="0" y="0"/>
                      </a:moveTo>
                      <a:lnTo>
                        <a:pt x="0" y="0"/>
                      </a:lnTo>
                      <a:lnTo>
                        <a:pt x="0" y="1"/>
                      </a:lnTo>
                      <a:lnTo>
                        <a:pt x="1" y="2"/>
                      </a:lnTo>
                      <a:lnTo>
                        <a:pt x="2" y="3"/>
                      </a:lnTo>
                      <a:lnTo>
                        <a:pt x="4" y="4"/>
                      </a:lnTo>
                      <a:lnTo>
                        <a:pt x="4" y="4"/>
                      </a:lnTo>
                      <a:lnTo>
                        <a:pt x="5" y="4"/>
                      </a:lnTo>
                      <a:lnTo>
                        <a:pt x="7" y="4"/>
                      </a:lnTo>
                      <a:lnTo>
                        <a:pt x="8" y="4"/>
                      </a:lnTo>
                      <a:lnTo>
                        <a:pt x="9" y="4"/>
                      </a:lnTo>
                      <a:lnTo>
                        <a:pt x="9" y="4"/>
                      </a:lnTo>
                      <a:lnTo>
                        <a:pt x="10" y="4"/>
                      </a:lnTo>
                      <a:lnTo>
                        <a:pt x="9" y="3"/>
                      </a:lnTo>
                      <a:lnTo>
                        <a:pt x="9" y="3"/>
                      </a:lnTo>
                      <a:lnTo>
                        <a:pt x="7" y="4"/>
                      </a:lnTo>
                      <a:lnTo>
                        <a:pt x="5" y="4"/>
                      </a:lnTo>
                      <a:lnTo>
                        <a:pt x="5" y="4"/>
                      </a:lnTo>
                      <a:lnTo>
                        <a:pt x="4" y="4"/>
                      </a:lnTo>
                      <a:lnTo>
                        <a:pt x="3" y="4"/>
                      </a:lnTo>
                      <a:lnTo>
                        <a:pt x="2" y="3"/>
                      </a:lnTo>
                      <a:lnTo>
                        <a:pt x="2" y="3"/>
                      </a:lnTo>
                      <a:lnTo>
                        <a:pt x="1" y="2"/>
                      </a:lnTo>
                      <a:lnTo>
                        <a:pt x="1" y="1"/>
                      </a:lnTo>
                      <a:lnTo>
                        <a:pt x="0"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00" name="Freeform 1436">
                  <a:extLst>
                    <a:ext uri="{FF2B5EF4-FFF2-40B4-BE49-F238E27FC236}">
                      <a16:creationId xmlns:a16="http://schemas.microsoft.com/office/drawing/2014/main" id="{CFADAB69-4F38-46A0-87C9-D6C0EB8466B1}"/>
                    </a:ext>
                  </a:extLst>
                </p:cNvPr>
                <p:cNvSpPr>
                  <a:spLocks/>
                </p:cNvSpPr>
                <p:nvPr/>
              </p:nvSpPr>
              <p:spPr bwMode="auto">
                <a:xfrm>
                  <a:off x="3177" y="1451"/>
                  <a:ext cx="10" cy="4"/>
                </a:xfrm>
                <a:custGeom>
                  <a:avLst/>
                  <a:gdLst>
                    <a:gd name="T0" fmla="*/ 0 w 10"/>
                    <a:gd name="T1" fmla="*/ 0 h 4"/>
                    <a:gd name="T2" fmla="*/ 0 w 10"/>
                    <a:gd name="T3" fmla="*/ 0 h 4"/>
                    <a:gd name="T4" fmla="*/ 0 w 10"/>
                    <a:gd name="T5" fmla="*/ 1 h 4"/>
                    <a:gd name="T6" fmla="*/ 1 w 10"/>
                    <a:gd name="T7" fmla="*/ 2 h 4"/>
                    <a:gd name="T8" fmla="*/ 2 w 10"/>
                    <a:gd name="T9" fmla="*/ 3 h 4"/>
                    <a:gd name="T10" fmla="*/ 4 w 10"/>
                    <a:gd name="T11" fmla="*/ 4 h 4"/>
                    <a:gd name="T12" fmla="*/ 4 w 10"/>
                    <a:gd name="T13" fmla="*/ 4 h 4"/>
                    <a:gd name="T14" fmla="*/ 5 w 10"/>
                    <a:gd name="T15" fmla="*/ 4 h 4"/>
                    <a:gd name="T16" fmla="*/ 7 w 10"/>
                    <a:gd name="T17" fmla="*/ 4 h 4"/>
                    <a:gd name="T18" fmla="*/ 8 w 10"/>
                    <a:gd name="T19" fmla="*/ 4 h 4"/>
                    <a:gd name="T20" fmla="*/ 9 w 10"/>
                    <a:gd name="T21" fmla="*/ 4 h 4"/>
                    <a:gd name="T22" fmla="*/ 9 w 10"/>
                    <a:gd name="T23" fmla="*/ 4 h 4"/>
                    <a:gd name="T24" fmla="*/ 10 w 10"/>
                    <a:gd name="T25" fmla="*/ 4 h 4"/>
                    <a:gd name="T26" fmla="*/ 9 w 10"/>
                    <a:gd name="T27" fmla="*/ 3 h 4"/>
                    <a:gd name="T28" fmla="*/ 9 w 10"/>
                    <a:gd name="T29" fmla="*/ 3 h 4"/>
                    <a:gd name="T30" fmla="*/ 7 w 10"/>
                    <a:gd name="T31" fmla="*/ 4 h 4"/>
                    <a:gd name="T32" fmla="*/ 5 w 10"/>
                    <a:gd name="T33" fmla="*/ 4 h 4"/>
                    <a:gd name="T34" fmla="*/ 5 w 10"/>
                    <a:gd name="T35" fmla="*/ 4 h 4"/>
                    <a:gd name="T36" fmla="*/ 4 w 10"/>
                    <a:gd name="T37" fmla="*/ 4 h 4"/>
                    <a:gd name="T38" fmla="*/ 3 w 10"/>
                    <a:gd name="T39" fmla="*/ 4 h 4"/>
                    <a:gd name="T40" fmla="*/ 2 w 10"/>
                    <a:gd name="T41" fmla="*/ 3 h 4"/>
                    <a:gd name="T42" fmla="*/ 2 w 10"/>
                    <a:gd name="T43" fmla="*/ 3 h 4"/>
                    <a:gd name="T44" fmla="*/ 1 w 10"/>
                    <a:gd name="T45" fmla="*/ 2 h 4"/>
                    <a:gd name="T46" fmla="*/ 1 w 10"/>
                    <a:gd name="T47" fmla="*/ 1 h 4"/>
                    <a:gd name="T48" fmla="*/ 0 w 10"/>
                    <a:gd name="T49" fmla="*/ 1 h 4"/>
                    <a:gd name="T50" fmla="*/ 0 w 10"/>
                    <a:gd name="T51" fmla="*/ 0 h 4"/>
                    <a:gd name="T52" fmla="*/ 0 w 10"/>
                    <a:gd name="T53" fmla="*/ 0 h 4"/>
                    <a:gd name="T54" fmla="*/ 0 w 10"/>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4">
                      <a:moveTo>
                        <a:pt x="0" y="0"/>
                      </a:moveTo>
                      <a:lnTo>
                        <a:pt x="0" y="0"/>
                      </a:lnTo>
                      <a:lnTo>
                        <a:pt x="0" y="1"/>
                      </a:lnTo>
                      <a:lnTo>
                        <a:pt x="1" y="2"/>
                      </a:lnTo>
                      <a:lnTo>
                        <a:pt x="2" y="3"/>
                      </a:lnTo>
                      <a:lnTo>
                        <a:pt x="4" y="4"/>
                      </a:lnTo>
                      <a:lnTo>
                        <a:pt x="4" y="4"/>
                      </a:lnTo>
                      <a:lnTo>
                        <a:pt x="5" y="4"/>
                      </a:lnTo>
                      <a:lnTo>
                        <a:pt x="7" y="4"/>
                      </a:lnTo>
                      <a:lnTo>
                        <a:pt x="8" y="4"/>
                      </a:lnTo>
                      <a:lnTo>
                        <a:pt x="9" y="4"/>
                      </a:lnTo>
                      <a:lnTo>
                        <a:pt x="9" y="4"/>
                      </a:lnTo>
                      <a:lnTo>
                        <a:pt x="10" y="4"/>
                      </a:lnTo>
                      <a:lnTo>
                        <a:pt x="9" y="3"/>
                      </a:lnTo>
                      <a:lnTo>
                        <a:pt x="9" y="3"/>
                      </a:lnTo>
                      <a:lnTo>
                        <a:pt x="7" y="4"/>
                      </a:lnTo>
                      <a:lnTo>
                        <a:pt x="5" y="4"/>
                      </a:lnTo>
                      <a:lnTo>
                        <a:pt x="5" y="4"/>
                      </a:lnTo>
                      <a:lnTo>
                        <a:pt x="4" y="4"/>
                      </a:lnTo>
                      <a:lnTo>
                        <a:pt x="3" y="4"/>
                      </a:lnTo>
                      <a:lnTo>
                        <a:pt x="2" y="3"/>
                      </a:lnTo>
                      <a:lnTo>
                        <a:pt x="2" y="3"/>
                      </a:lnTo>
                      <a:lnTo>
                        <a:pt x="1" y="2"/>
                      </a:lnTo>
                      <a:lnTo>
                        <a:pt x="1" y="1"/>
                      </a:lnTo>
                      <a:lnTo>
                        <a:pt x="0"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01" name="Freeform 1437">
                  <a:extLst>
                    <a:ext uri="{FF2B5EF4-FFF2-40B4-BE49-F238E27FC236}">
                      <a16:creationId xmlns:a16="http://schemas.microsoft.com/office/drawing/2014/main" id="{E34A06E9-CACA-4B28-B655-4E69417D262A}"/>
                    </a:ext>
                  </a:extLst>
                </p:cNvPr>
                <p:cNvSpPr>
                  <a:spLocks/>
                </p:cNvSpPr>
                <p:nvPr/>
              </p:nvSpPr>
              <p:spPr bwMode="auto">
                <a:xfrm>
                  <a:off x="3177" y="1450"/>
                  <a:ext cx="9" cy="3"/>
                </a:xfrm>
                <a:custGeom>
                  <a:avLst/>
                  <a:gdLst>
                    <a:gd name="T0" fmla="*/ 0 w 9"/>
                    <a:gd name="T1" fmla="*/ 0 h 3"/>
                    <a:gd name="T2" fmla="*/ 0 w 9"/>
                    <a:gd name="T3" fmla="*/ 0 h 3"/>
                    <a:gd name="T4" fmla="*/ 1 w 9"/>
                    <a:gd name="T5" fmla="*/ 1 h 3"/>
                    <a:gd name="T6" fmla="*/ 2 w 9"/>
                    <a:gd name="T7" fmla="*/ 2 h 3"/>
                    <a:gd name="T8" fmla="*/ 3 w 9"/>
                    <a:gd name="T9" fmla="*/ 2 h 3"/>
                    <a:gd name="T10" fmla="*/ 4 w 9"/>
                    <a:gd name="T11" fmla="*/ 2 h 3"/>
                    <a:gd name="T12" fmla="*/ 6 w 9"/>
                    <a:gd name="T13" fmla="*/ 3 h 3"/>
                    <a:gd name="T14" fmla="*/ 7 w 9"/>
                    <a:gd name="T15" fmla="*/ 3 h 3"/>
                    <a:gd name="T16" fmla="*/ 8 w 9"/>
                    <a:gd name="T17" fmla="*/ 2 h 3"/>
                    <a:gd name="T18" fmla="*/ 9 w 9"/>
                    <a:gd name="T19" fmla="*/ 2 h 3"/>
                    <a:gd name="T20" fmla="*/ 9 w 9"/>
                    <a:gd name="T21" fmla="*/ 2 h 3"/>
                    <a:gd name="T22" fmla="*/ 9 w 9"/>
                    <a:gd name="T23" fmla="*/ 2 h 3"/>
                    <a:gd name="T24" fmla="*/ 9 w 9"/>
                    <a:gd name="T25" fmla="*/ 2 h 3"/>
                    <a:gd name="T26" fmla="*/ 9 w 9"/>
                    <a:gd name="T27" fmla="*/ 2 h 3"/>
                    <a:gd name="T28" fmla="*/ 7 w 9"/>
                    <a:gd name="T29" fmla="*/ 2 h 3"/>
                    <a:gd name="T30" fmla="*/ 6 w 9"/>
                    <a:gd name="T31" fmla="*/ 2 h 3"/>
                    <a:gd name="T32" fmla="*/ 4 w 9"/>
                    <a:gd name="T33" fmla="*/ 2 h 3"/>
                    <a:gd name="T34" fmla="*/ 3 w 9"/>
                    <a:gd name="T35" fmla="*/ 2 h 3"/>
                    <a:gd name="T36" fmla="*/ 2 w 9"/>
                    <a:gd name="T37" fmla="*/ 2 h 3"/>
                    <a:gd name="T38" fmla="*/ 1 w 9"/>
                    <a:gd name="T39" fmla="*/ 1 h 3"/>
                    <a:gd name="T40" fmla="*/ 0 w 9"/>
                    <a:gd name="T41" fmla="*/ 0 h 3"/>
                    <a:gd name="T42" fmla="*/ 0 w 9"/>
                    <a:gd name="T43" fmla="*/ 0 h 3"/>
                    <a:gd name="T44" fmla="*/ 0 w 9"/>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
                      <a:moveTo>
                        <a:pt x="0" y="0"/>
                      </a:moveTo>
                      <a:lnTo>
                        <a:pt x="0" y="0"/>
                      </a:lnTo>
                      <a:lnTo>
                        <a:pt x="1" y="1"/>
                      </a:lnTo>
                      <a:lnTo>
                        <a:pt x="2" y="2"/>
                      </a:lnTo>
                      <a:lnTo>
                        <a:pt x="3" y="2"/>
                      </a:lnTo>
                      <a:lnTo>
                        <a:pt x="4" y="2"/>
                      </a:lnTo>
                      <a:lnTo>
                        <a:pt x="6" y="3"/>
                      </a:lnTo>
                      <a:lnTo>
                        <a:pt x="7" y="3"/>
                      </a:lnTo>
                      <a:lnTo>
                        <a:pt x="8" y="2"/>
                      </a:lnTo>
                      <a:lnTo>
                        <a:pt x="9" y="2"/>
                      </a:lnTo>
                      <a:lnTo>
                        <a:pt x="9" y="2"/>
                      </a:lnTo>
                      <a:lnTo>
                        <a:pt x="9" y="2"/>
                      </a:lnTo>
                      <a:lnTo>
                        <a:pt x="9" y="2"/>
                      </a:lnTo>
                      <a:lnTo>
                        <a:pt x="9" y="2"/>
                      </a:lnTo>
                      <a:lnTo>
                        <a:pt x="7" y="2"/>
                      </a:lnTo>
                      <a:lnTo>
                        <a:pt x="6" y="2"/>
                      </a:lnTo>
                      <a:lnTo>
                        <a:pt x="4" y="2"/>
                      </a:lnTo>
                      <a:lnTo>
                        <a:pt x="3" y="2"/>
                      </a:lnTo>
                      <a:lnTo>
                        <a:pt x="2" y="2"/>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02" name="Freeform 1438">
                  <a:extLst>
                    <a:ext uri="{FF2B5EF4-FFF2-40B4-BE49-F238E27FC236}">
                      <a16:creationId xmlns:a16="http://schemas.microsoft.com/office/drawing/2014/main" id="{1AD3E5CC-5D3F-4716-B0E5-7DE8AA188392}"/>
                    </a:ext>
                  </a:extLst>
                </p:cNvPr>
                <p:cNvSpPr>
                  <a:spLocks/>
                </p:cNvSpPr>
                <p:nvPr/>
              </p:nvSpPr>
              <p:spPr bwMode="auto">
                <a:xfrm>
                  <a:off x="3177" y="1450"/>
                  <a:ext cx="9" cy="3"/>
                </a:xfrm>
                <a:custGeom>
                  <a:avLst/>
                  <a:gdLst>
                    <a:gd name="T0" fmla="*/ 0 w 9"/>
                    <a:gd name="T1" fmla="*/ 0 h 3"/>
                    <a:gd name="T2" fmla="*/ 0 w 9"/>
                    <a:gd name="T3" fmla="*/ 0 h 3"/>
                    <a:gd name="T4" fmla="*/ 1 w 9"/>
                    <a:gd name="T5" fmla="*/ 1 h 3"/>
                    <a:gd name="T6" fmla="*/ 2 w 9"/>
                    <a:gd name="T7" fmla="*/ 2 h 3"/>
                    <a:gd name="T8" fmla="*/ 3 w 9"/>
                    <a:gd name="T9" fmla="*/ 2 h 3"/>
                    <a:gd name="T10" fmla="*/ 4 w 9"/>
                    <a:gd name="T11" fmla="*/ 2 h 3"/>
                    <a:gd name="T12" fmla="*/ 6 w 9"/>
                    <a:gd name="T13" fmla="*/ 3 h 3"/>
                    <a:gd name="T14" fmla="*/ 7 w 9"/>
                    <a:gd name="T15" fmla="*/ 3 h 3"/>
                    <a:gd name="T16" fmla="*/ 8 w 9"/>
                    <a:gd name="T17" fmla="*/ 2 h 3"/>
                    <a:gd name="T18" fmla="*/ 9 w 9"/>
                    <a:gd name="T19" fmla="*/ 2 h 3"/>
                    <a:gd name="T20" fmla="*/ 9 w 9"/>
                    <a:gd name="T21" fmla="*/ 2 h 3"/>
                    <a:gd name="T22" fmla="*/ 9 w 9"/>
                    <a:gd name="T23" fmla="*/ 2 h 3"/>
                    <a:gd name="T24" fmla="*/ 9 w 9"/>
                    <a:gd name="T25" fmla="*/ 2 h 3"/>
                    <a:gd name="T26" fmla="*/ 9 w 9"/>
                    <a:gd name="T27" fmla="*/ 2 h 3"/>
                    <a:gd name="T28" fmla="*/ 7 w 9"/>
                    <a:gd name="T29" fmla="*/ 2 h 3"/>
                    <a:gd name="T30" fmla="*/ 6 w 9"/>
                    <a:gd name="T31" fmla="*/ 2 h 3"/>
                    <a:gd name="T32" fmla="*/ 4 w 9"/>
                    <a:gd name="T33" fmla="*/ 2 h 3"/>
                    <a:gd name="T34" fmla="*/ 3 w 9"/>
                    <a:gd name="T35" fmla="*/ 2 h 3"/>
                    <a:gd name="T36" fmla="*/ 2 w 9"/>
                    <a:gd name="T37" fmla="*/ 2 h 3"/>
                    <a:gd name="T38" fmla="*/ 1 w 9"/>
                    <a:gd name="T39" fmla="*/ 1 h 3"/>
                    <a:gd name="T40" fmla="*/ 0 w 9"/>
                    <a:gd name="T41" fmla="*/ 0 h 3"/>
                    <a:gd name="T42" fmla="*/ 0 w 9"/>
                    <a:gd name="T43" fmla="*/ 0 h 3"/>
                    <a:gd name="T44" fmla="*/ 0 w 9"/>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
                      <a:moveTo>
                        <a:pt x="0" y="0"/>
                      </a:moveTo>
                      <a:lnTo>
                        <a:pt x="0" y="0"/>
                      </a:lnTo>
                      <a:lnTo>
                        <a:pt x="1" y="1"/>
                      </a:lnTo>
                      <a:lnTo>
                        <a:pt x="2" y="2"/>
                      </a:lnTo>
                      <a:lnTo>
                        <a:pt x="3" y="2"/>
                      </a:lnTo>
                      <a:lnTo>
                        <a:pt x="4" y="2"/>
                      </a:lnTo>
                      <a:lnTo>
                        <a:pt x="6" y="3"/>
                      </a:lnTo>
                      <a:lnTo>
                        <a:pt x="7" y="3"/>
                      </a:lnTo>
                      <a:lnTo>
                        <a:pt x="8" y="2"/>
                      </a:lnTo>
                      <a:lnTo>
                        <a:pt x="9" y="2"/>
                      </a:lnTo>
                      <a:lnTo>
                        <a:pt x="9" y="2"/>
                      </a:lnTo>
                      <a:lnTo>
                        <a:pt x="9" y="2"/>
                      </a:lnTo>
                      <a:lnTo>
                        <a:pt x="9" y="2"/>
                      </a:lnTo>
                      <a:lnTo>
                        <a:pt x="9" y="2"/>
                      </a:lnTo>
                      <a:lnTo>
                        <a:pt x="7" y="2"/>
                      </a:lnTo>
                      <a:lnTo>
                        <a:pt x="6" y="2"/>
                      </a:lnTo>
                      <a:lnTo>
                        <a:pt x="4" y="2"/>
                      </a:lnTo>
                      <a:lnTo>
                        <a:pt x="3" y="2"/>
                      </a:lnTo>
                      <a:lnTo>
                        <a:pt x="2" y="2"/>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03" name="Freeform 1439">
                  <a:extLst>
                    <a:ext uri="{FF2B5EF4-FFF2-40B4-BE49-F238E27FC236}">
                      <a16:creationId xmlns:a16="http://schemas.microsoft.com/office/drawing/2014/main" id="{F8A65E11-ABE1-4D3D-B2CB-02A224633E67}"/>
                    </a:ext>
                  </a:extLst>
                </p:cNvPr>
                <p:cNvSpPr>
                  <a:spLocks/>
                </p:cNvSpPr>
                <p:nvPr/>
              </p:nvSpPr>
              <p:spPr bwMode="auto">
                <a:xfrm>
                  <a:off x="3187" y="1447"/>
                  <a:ext cx="5" cy="7"/>
                </a:xfrm>
                <a:custGeom>
                  <a:avLst/>
                  <a:gdLst>
                    <a:gd name="T0" fmla="*/ 0 w 5"/>
                    <a:gd name="T1" fmla="*/ 7 h 7"/>
                    <a:gd name="T2" fmla="*/ 0 w 5"/>
                    <a:gd name="T3" fmla="*/ 7 h 7"/>
                    <a:gd name="T4" fmla="*/ 0 w 5"/>
                    <a:gd name="T5" fmla="*/ 7 h 7"/>
                    <a:gd name="T6" fmla="*/ 1 w 5"/>
                    <a:gd name="T7" fmla="*/ 6 h 7"/>
                    <a:gd name="T8" fmla="*/ 1 w 5"/>
                    <a:gd name="T9" fmla="*/ 6 h 7"/>
                    <a:gd name="T10" fmla="*/ 1 w 5"/>
                    <a:gd name="T11" fmla="*/ 5 h 7"/>
                    <a:gd name="T12" fmla="*/ 1 w 5"/>
                    <a:gd name="T13" fmla="*/ 5 h 7"/>
                    <a:gd name="T14" fmla="*/ 1 w 5"/>
                    <a:gd name="T15" fmla="*/ 4 h 7"/>
                    <a:gd name="T16" fmla="*/ 1 w 5"/>
                    <a:gd name="T17" fmla="*/ 3 h 7"/>
                    <a:gd name="T18" fmla="*/ 1 w 5"/>
                    <a:gd name="T19" fmla="*/ 3 h 7"/>
                    <a:gd name="T20" fmla="*/ 1 w 5"/>
                    <a:gd name="T21" fmla="*/ 2 h 7"/>
                    <a:gd name="T22" fmla="*/ 1 w 5"/>
                    <a:gd name="T23" fmla="*/ 1 h 7"/>
                    <a:gd name="T24" fmla="*/ 1 w 5"/>
                    <a:gd name="T25" fmla="*/ 1 h 7"/>
                    <a:gd name="T26" fmla="*/ 2 w 5"/>
                    <a:gd name="T27" fmla="*/ 1 h 7"/>
                    <a:gd name="T28" fmla="*/ 2 w 5"/>
                    <a:gd name="T29" fmla="*/ 1 h 7"/>
                    <a:gd name="T30" fmla="*/ 3 w 5"/>
                    <a:gd name="T31" fmla="*/ 1 h 7"/>
                    <a:gd name="T32" fmla="*/ 4 w 5"/>
                    <a:gd name="T33" fmla="*/ 1 h 7"/>
                    <a:gd name="T34" fmla="*/ 4 w 5"/>
                    <a:gd name="T35" fmla="*/ 1 h 7"/>
                    <a:gd name="T36" fmla="*/ 4 w 5"/>
                    <a:gd name="T37" fmla="*/ 2 h 7"/>
                    <a:gd name="T38" fmla="*/ 4 w 5"/>
                    <a:gd name="T39" fmla="*/ 2 h 7"/>
                    <a:gd name="T40" fmla="*/ 4 w 5"/>
                    <a:gd name="T41" fmla="*/ 2 h 7"/>
                    <a:gd name="T42" fmla="*/ 4 w 5"/>
                    <a:gd name="T43" fmla="*/ 2 h 7"/>
                    <a:gd name="T44" fmla="*/ 4 w 5"/>
                    <a:gd name="T45" fmla="*/ 2 h 7"/>
                    <a:gd name="T46" fmla="*/ 5 w 5"/>
                    <a:gd name="T47" fmla="*/ 1 h 7"/>
                    <a:gd name="T48" fmla="*/ 4 w 5"/>
                    <a:gd name="T49" fmla="*/ 1 h 7"/>
                    <a:gd name="T50" fmla="*/ 4 w 5"/>
                    <a:gd name="T51" fmla="*/ 1 h 7"/>
                    <a:gd name="T52" fmla="*/ 3 w 5"/>
                    <a:gd name="T53" fmla="*/ 0 h 7"/>
                    <a:gd name="T54" fmla="*/ 3 w 5"/>
                    <a:gd name="T55" fmla="*/ 0 h 7"/>
                    <a:gd name="T56" fmla="*/ 2 w 5"/>
                    <a:gd name="T57" fmla="*/ 0 h 7"/>
                    <a:gd name="T58" fmla="*/ 1 w 5"/>
                    <a:gd name="T59" fmla="*/ 1 h 7"/>
                    <a:gd name="T60" fmla="*/ 1 w 5"/>
                    <a:gd name="T61" fmla="*/ 1 h 7"/>
                    <a:gd name="T62" fmla="*/ 0 w 5"/>
                    <a:gd name="T63" fmla="*/ 1 h 7"/>
                    <a:gd name="T64" fmla="*/ 0 w 5"/>
                    <a:gd name="T65" fmla="*/ 1 h 7"/>
                    <a:gd name="T66" fmla="*/ 0 w 5"/>
                    <a:gd name="T67" fmla="*/ 2 h 7"/>
                    <a:gd name="T68" fmla="*/ 0 w 5"/>
                    <a:gd name="T69" fmla="*/ 2 h 7"/>
                    <a:gd name="T70" fmla="*/ 1 w 5"/>
                    <a:gd name="T71" fmla="*/ 3 h 7"/>
                    <a:gd name="T72" fmla="*/ 1 w 5"/>
                    <a:gd name="T73" fmla="*/ 5 h 7"/>
                    <a:gd name="T74" fmla="*/ 1 w 5"/>
                    <a:gd name="T75" fmla="*/ 5 h 7"/>
                    <a:gd name="T76" fmla="*/ 1 w 5"/>
                    <a:gd name="T77" fmla="*/ 6 h 7"/>
                    <a:gd name="T78" fmla="*/ 0 w 5"/>
                    <a:gd name="T79" fmla="*/ 7 h 7"/>
                    <a:gd name="T80" fmla="*/ 0 w 5"/>
                    <a:gd name="T81" fmla="*/ 7 h 7"/>
                    <a:gd name="T82" fmla="*/ 0 w 5"/>
                    <a:gd name="T83" fmla="*/ 7 h 7"/>
                    <a:gd name="T84" fmla="*/ 0 w 5"/>
                    <a:gd name="T8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0" y="7"/>
                      </a:moveTo>
                      <a:lnTo>
                        <a:pt x="0" y="7"/>
                      </a:lnTo>
                      <a:lnTo>
                        <a:pt x="0" y="7"/>
                      </a:lnTo>
                      <a:lnTo>
                        <a:pt x="1" y="6"/>
                      </a:lnTo>
                      <a:lnTo>
                        <a:pt x="1" y="6"/>
                      </a:lnTo>
                      <a:lnTo>
                        <a:pt x="1" y="5"/>
                      </a:lnTo>
                      <a:lnTo>
                        <a:pt x="1" y="5"/>
                      </a:lnTo>
                      <a:lnTo>
                        <a:pt x="1" y="4"/>
                      </a:lnTo>
                      <a:lnTo>
                        <a:pt x="1" y="3"/>
                      </a:lnTo>
                      <a:lnTo>
                        <a:pt x="1" y="3"/>
                      </a:lnTo>
                      <a:lnTo>
                        <a:pt x="1" y="2"/>
                      </a:lnTo>
                      <a:lnTo>
                        <a:pt x="1" y="1"/>
                      </a:lnTo>
                      <a:lnTo>
                        <a:pt x="1" y="1"/>
                      </a:lnTo>
                      <a:lnTo>
                        <a:pt x="2" y="1"/>
                      </a:lnTo>
                      <a:lnTo>
                        <a:pt x="2" y="1"/>
                      </a:lnTo>
                      <a:lnTo>
                        <a:pt x="3" y="1"/>
                      </a:lnTo>
                      <a:lnTo>
                        <a:pt x="4" y="1"/>
                      </a:lnTo>
                      <a:lnTo>
                        <a:pt x="4" y="1"/>
                      </a:lnTo>
                      <a:lnTo>
                        <a:pt x="4" y="2"/>
                      </a:lnTo>
                      <a:lnTo>
                        <a:pt x="4" y="2"/>
                      </a:lnTo>
                      <a:lnTo>
                        <a:pt x="4" y="2"/>
                      </a:lnTo>
                      <a:lnTo>
                        <a:pt x="4" y="2"/>
                      </a:lnTo>
                      <a:lnTo>
                        <a:pt x="4" y="2"/>
                      </a:lnTo>
                      <a:lnTo>
                        <a:pt x="5" y="1"/>
                      </a:lnTo>
                      <a:lnTo>
                        <a:pt x="4" y="1"/>
                      </a:lnTo>
                      <a:lnTo>
                        <a:pt x="4" y="1"/>
                      </a:lnTo>
                      <a:lnTo>
                        <a:pt x="3" y="0"/>
                      </a:lnTo>
                      <a:lnTo>
                        <a:pt x="3" y="0"/>
                      </a:lnTo>
                      <a:lnTo>
                        <a:pt x="2" y="0"/>
                      </a:lnTo>
                      <a:lnTo>
                        <a:pt x="1" y="1"/>
                      </a:lnTo>
                      <a:lnTo>
                        <a:pt x="1" y="1"/>
                      </a:lnTo>
                      <a:lnTo>
                        <a:pt x="0" y="1"/>
                      </a:lnTo>
                      <a:lnTo>
                        <a:pt x="0" y="1"/>
                      </a:lnTo>
                      <a:lnTo>
                        <a:pt x="0" y="2"/>
                      </a:lnTo>
                      <a:lnTo>
                        <a:pt x="0" y="2"/>
                      </a:lnTo>
                      <a:lnTo>
                        <a:pt x="1" y="3"/>
                      </a:lnTo>
                      <a:lnTo>
                        <a:pt x="1" y="5"/>
                      </a:lnTo>
                      <a:lnTo>
                        <a:pt x="1" y="5"/>
                      </a:lnTo>
                      <a:lnTo>
                        <a:pt x="1" y="6"/>
                      </a:lnTo>
                      <a:lnTo>
                        <a:pt x="0" y="7"/>
                      </a:lnTo>
                      <a:lnTo>
                        <a:pt x="0" y="7"/>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04" name="Freeform 1440">
                  <a:extLst>
                    <a:ext uri="{FF2B5EF4-FFF2-40B4-BE49-F238E27FC236}">
                      <a16:creationId xmlns:a16="http://schemas.microsoft.com/office/drawing/2014/main" id="{9DBFD973-07B9-4A96-8A7A-C3D9B5CE29B2}"/>
                    </a:ext>
                  </a:extLst>
                </p:cNvPr>
                <p:cNvSpPr>
                  <a:spLocks/>
                </p:cNvSpPr>
                <p:nvPr/>
              </p:nvSpPr>
              <p:spPr bwMode="auto">
                <a:xfrm>
                  <a:off x="3187" y="1447"/>
                  <a:ext cx="5" cy="7"/>
                </a:xfrm>
                <a:custGeom>
                  <a:avLst/>
                  <a:gdLst>
                    <a:gd name="T0" fmla="*/ 0 w 5"/>
                    <a:gd name="T1" fmla="*/ 7 h 7"/>
                    <a:gd name="T2" fmla="*/ 0 w 5"/>
                    <a:gd name="T3" fmla="*/ 7 h 7"/>
                    <a:gd name="T4" fmla="*/ 0 w 5"/>
                    <a:gd name="T5" fmla="*/ 7 h 7"/>
                    <a:gd name="T6" fmla="*/ 1 w 5"/>
                    <a:gd name="T7" fmla="*/ 6 h 7"/>
                    <a:gd name="T8" fmla="*/ 1 w 5"/>
                    <a:gd name="T9" fmla="*/ 6 h 7"/>
                    <a:gd name="T10" fmla="*/ 1 w 5"/>
                    <a:gd name="T11" fmla="*/ 5 h 7"/>
                    <a:gd name="T12" fmla="*/ 1 w 5"/>
                    <a:gd name="T13" fmla="*/ 5 h 7"/>
                    <a:gd name="T14" fmla="*/ 1 w 5"/>
                    <a:gd name="T15" fmla="*/ 4 h 7"/>
                    <a:gd name="T16" fmla="*/ 1 w 5"/>
                    <a:gd name="T17" fmla="*/ 3 h 7"/>
                    <a:gd name="T18" fmla="*/ 1 w 5"/>
                    <a:gd name="T19" fmla="*/ 3 h 7"/>
                    <a:gd name="T20" fmla="*/ 1 w 5"/>
                    <a:gd name="T21" fmla="*/ 2 h 7"/>
                    <a:gd name="T22" fmla="*/ 1 w 5"/>
                    <a:gd name="T23" fmla="*/ 1 h 7"/>
                    <a:gd name="T24" fmla="*/ 1 w 5"/>
                    <a:gd name="T25" fmla="*/ 1 h 7"/>
                    <a:gd name="T26" fmla="*/ 2 w 5"/>
                    <a:gd name="T27" fmla="*/ 1 h 7"/>
                    <a:gd name="T28" fmla="*/ 2 w 5"/>
                    <a:gd name="T29" fmla="*/ 1 h 7"/>
                    <a:gd name="T30" fmla="*/ 3 w 5"/>
                    <a:gd name="T31" fmla="*/ 1 h 7"/>
                    <a:gd name="T32" fmla="*/ 4 w 5"/>
                    <a:gd name="T33" fmla="*/ 1 h 7"/>
                    <a:gd name="T34" fmla="*/ 4 w 5"/>
                    <a:gd name="T35" fmla="*/ 1 h 7"/>
                    <a:gd name="T36" fmla="*/ 4 w 5"/>
                    <a:gd name="T37" fmla="*/ 2 h 7"/>
                    <a:gd name="T38" fmla="*/ 4 w 5"/>
                    <a:gd name="T39" fmla="*/ 2 h 7"/>
                    <a:gd name="T40" fmla="*/ 4 w 5"/>
                    <a:gd name="T41" fmla="*/ 2 h 7"/>
                    <a:gd name="T42" fmla="*/ 4 w 5"/>
                    <a:gd name="T43" fmla="*/ 2 h 7"/>
                    <a:gd name="T44" fmla="*/ 4 w 5"/>
                    <a:gd name="T45" fmla="*/ 2 h 7"/>
                    <a:gd name="T46" fmla="*/ 5 w 5"/>
                    <a:gd name="T47" fmla="*/ 1 h 7"/>
                    <a:gd name="T48" fmla="*/ 4 w 5"/>
                    <a:gd name="T49" fmla="*/ 1 h 7"/>
                    <a:gd name="T50" fmla="*/ 4 w 5"/>
                    <a:gd name="T51" fmla="*/ 1 h 7"/>
                    <a:gd name="T52" fmla="*/ 3 w 5"/>
                    <a:gd name="T53" fmla="*/ 0 h 7"/>
                    <a:gd name="T54" fmla="*/ 3 w 5"/>
                    <a:gd name="T55" fmla="*/ 0 h 7"/>
                    <a:gd name="T56" fmla="*/ 2 w 5"/>
                    <a:gd name="T57" fmla="*/ 0 h 7"/>
                    <a:gd name="T58" fmla="*/ 1 w 5"/>
                    <a:gd name="T59" fmla="*/ 1 h 7"/>
                    <a:gd name="T60" fmla="*/ 1 w 5"/>
                    <a:gd name="T61" fmla="*/ 1 h 7"/>
                    <a:gd name="T62" fmla="*/ 0 w 5"/>
                    <a:gd name="T63" fmla="*/ 1 h 7"/>
                    <a:gd name="T64" fmla="*/ 0 w 5"/>
                    <a:gd name="T65" fmla="*/ 1 h 7"/>
                    <a:gd name="T66" fmla="*/ 0 w 5"/>
                    <a:gd name="T67" fmla="*/ 2 h 7"/>
                    <a:gd name="T68" fmla="*/ 0 w 5"/>
                    <a:gd name="T69" fmla="*/ 2 h 7"/>
                    <a:gd name="T70" fmla="*/ 1 w 5"/>
                    <a:gd name="T71" fmla="*/ 3 h 7"/>
                    <a:gd name="T72" fmla="*/ 1 w 5"/>
                    <a:gd name="T73" fmla="*/ 5 h 7"/>
                    <a:gd name="T74" fmla="*/ 1 w 5"/>
                    <a:gd name="T75" fmla="*/ 5 h 7"/>
                    <a:gd name="T76" fmla="*/ 1 w 5"/>
                    <a:gd name="T77" fmla="*/ 6 h 7"/>
                    <a:gd name="T78" fmla="*/ 0 w 5"/>
                    <a:gd name="T79" fmla="*/ 7 h 7"/>
                    <a:gd name="T80" fmla="*/ 0 w 5"/>
                    <a:gd name="T81" fmla="*/ 7 h 7"/>
                    <a:gd name="T82" fmla="*/ 0 w 5"/>
                    <a:gd name="T83" fmla="*/ 7 h 7"/>
                    <a:gd name="T84" fmla="*/ 0 w 5"/>
                    <a:gd name="T8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0" y="7"/>
                      </a:moveTo>
                      <a:lnTo>
                        <a:pt x="0" y="7"/>
                      </a:lnTo>
                      <a:lnTo>
                        <a:pt x="0" y="7"/>
                      </a:lnTo>
                      <a:lnTo>
                        <a:pt x="1" y="6"/>
                      </a:lnTo>
                      <a:lnTo>
                        <a:pt x="1" y="6"/>
                      </a:lnTo>
                      <a:lnTo>
                        <a:pt x="1" y="5"/>
                      </a:lnTo>
                      <a:lnTo>
                        <a:pt x="1" y="5"/>
                      </a:lnTo>
                      <a:lnTo>
                        <a:pt x="1" y="4"/>
                      </a:lnTo>
                      <a:lnTo>
                        <a:pt x="1" y="3"/>
                      </a:lnTo>
                      <a:lnTo>
                        <a:pt x="1" y="3"/>
                      </a:lnTo>
                      <a:lnTo>
                        <a:pt x="1" y="2"/>
                      </a:lnTo>
                      <a:lnTo>
                        <a:pt x="1" y="1"/>
                      </a:lnTo>
                      <a:lnTo>
                        <a:pt x="1" y="1"/>
                      </a:lnTo>
                      <a:lnTo>
                        <a:pt x="2" y="1"/>
                      </a:lnTo>
                      <a:lnTo>
                        <a:pt x="2" y="1"/>
                      </a:lnTo>
                      <a:lnTo>
                        <a:pt x="3" y="1"/>
                      </a:lnTo>
                      <a:lnTo>
                        <a:pt x="4" y="1"/>
                      </a:lnTo>
                      <a:lnTo>
                        <a:pt x="4" y="1"/>
                      </a:lnTo>
                      <a:lnTo>
                        <a:pt x="4" y="2"/>
                      </a:lnTo>
                      <a:lnTo>
                        <a:pt x="4" y="2"/>
                      </a:lnTo>
                      <a:lnTo>
                        <a:pt x="4" y="2"/>
                      </a:lnTo>
                      <a:lnTo>
                        <a:pt x="4" y="2"/>
                      </a:lnTo>
                      <a:lnTo>
                        <a:pt x="4" y="2"/>
                      </a:lnTo>
                      <a:lnTo>
                        <a:pt x="5" y="1"/>
                      </a:lnTo>
                      <a:lnTo>
                        <a:pt x="4" y="1"/>
                      </a:lnTo>
                      <a:lnTo>
                        <a:pt x="4" y="1"/>
                      </a:lnTo>
                      <a:lnTo>
                        <a:pt x="3" y="0"/>
                      </a:lnTo>
                      <a:lnTo>
                        <a:pt x="3" y="0"/>
                      </a:lnTo>
                      <a:lnTo>
                        <a:pt x="2" y="0"/>
                      </a:lnTo>
                      <a:lnTo>
                        <a:pt x="1" y="1"/>
                      </a:lnTo>
                      <a:lnTo>
                        <a:pt x="1" y="1"/>
                      </a:lnTo>
                      <a:lnTo>
                        <a:pt x="0" y="1"/>
                      </a:lnTo>
                      <a:lnTo>
                        <a:pt x="0" y="1"/>
                      </a:lnTo>
                      <a:lnTo>
                        <a:pt x="0" y="2"/>
                      </a:lnTo>
                      <a:lnTo>
                        <a:pt x="0" y="2"/>
                      </a:lnTo>
                      <a:lnTo>
                        <a:pt x="1" y="3"/>
                      </a:lnTo>
                      <a:lnTo>
                        <a:pt x="1" y="5"/>
                      </a:lnTo>
                      <a:lnTo>
                        <a:pt x="1" y="5"/>
                      </a:lnTo>
                      <a:lnTo>
                        <a:pt x="1" y="6"/>
                      </a:lnTo>
                      <a:lnTo>
                        <a:pt x="0" y="7"/>
                      </a:lnTo>
                      <a:lnTo>
                        <a:pt x="0" y="7"/>
                      </a:lnTo>
                      <a:lnTo>
                        <a:pt x="0" y="7"/>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05" name="Freeform 1441">
                  <a:extLst>
                    <a:ext uri="{FF2B5EF4-FFF2-40B4-BE49-F238E27FC236}">
                      <a16:creationId xmlns:a16="http://schemas.microsoft.com/office/drawing/2014/main" id="{BF0EB7B8-D4DF-413F-BD59-33FE7B398A4F}"/>
                    </a:ext>
                  </a:extLst>
                </p:cNvPr>
                <p:cNvSpPr>
                  <a:spLocks/>
                </p:cNvSpPr>
                <p:nvPr/>
              </p:nvSpPr>
              <p:spPr bwMode="auto">
                <a:xfrm>
                  <a:off x="3188" y="1449"/>
                  <a:ext cx="3" cy="1"/>
                </a:xfrm>
                <a:custGeom>
                  <a:avLst/>
                  <a:gdLst>
                    <a:gd name="T0" fmla="*/ 0 w 3"/>
                    <a:gd name="T1" fmla="*/ 1 h 1"/>
                    <a:gd name="T2" fmla="*/ 0 w 3"/>
                    <a:gd name="T3" fmla="*/ 1 h 1"/>
                    <a:gd name="T4" fmla="*/ 0 w 3"/>
                    <a:gd name="T5" fmla="*/ 1 h 1"/>
                    <a:gd name="T6" fmla="*/ 0 w 3"/>
                    <a:gd name="T7" fmla="*/ 0 h 1"/>
                    <a:gd name="T8" fmla="*/ 1 w 3"/>
                    <a:gd name="T9" fmla="*/ 0 h 1"/>
                    <a:gd name="T10" fmla="*/ 1 w 3"/>
                    <a:gd name="T11" fmla="*/ 0 h 1"/>
                    <a:gd name="T12" fmla="*/ 1 w 3"/>
                    <a:gd name="T13" fmla="*/ 0 h 1"/>
                    <a:gd name="T14" fmla="*/ 2 w 3"/>
                    <a:gd name="T15" fmla="*/ 0 h 1"/>
                    <a:gd name="T16" fmla="*/ 2 w 3"/>
                    <a:gd name="T17" fmla="*/ 0 h 1"/>
                    <a:gd name="T18" fmla="*/ 3 w 3"/>
                    <a:gd name="T19" fmla="*/ 1 h 1"/>
                    <a:gd name="T20" fmla="*/ 3 w 3"/>
                    <a:gd name="T21" fmla="*/ 1 h 1"/>
                    <a:gd name="T22" fmla="*/ 3 w 3"/>
                    <a:gd name="T23" fmla="*/ 0 h 1"/>
                    <a:gd name="T24" fmla="*/ 3 w 3"/>
                    <a:gd name="T25" fmla="*/ 0 h 1"/>
                    <a:gd name="T26" fmla="*/ 2 w 3"/>
                    <a:gd name="T27" fmla="*/ 0 h 1"/>
                    <a:gd name="T28" fmla="*/ 2 w 3"/>
                    <a:gd name="T29" fmla="*/ 0 h 1"/>
                    <a:gd name="T30" fmla="*/ 1 w 3"/>
                    <a:gd name="T31" fmla="*/ 0 h 1"/>
                    <a:gd name="T32" fmla="*/ 1 w 3"/>
                    <a:gd name="T33" fmla="*/ 0 h 1"/>
                    <a:gd name="T34" fmla="*/ 1 w 3"/>
                    <a:gd name="T35" fmla="*/ 0 h 1"/>
                    <a:gd name="T36" fmla="*/ 0 w 3"/>
                    <a:gd name="T37" fmla="*/ 0 h 1"/>
                    <a:gd name="T38" fmla="*/ 0 w 3"/>
                    <a:gd name="T39" fmla="*/ 1 h 1"/>
                    <a:gd name="T40" fmla="*/ 0 w 3"/>
                    <a:gd name="T41" fmla="*/ 1 h 1"/>
                    <a:gd name="T42" fmla="*/ 0 w 3"/>
                    <a:gd name="T43" fmla="*/ 1 h 1"/>
                    <a:gd name="T44" fmla="*/ 0 w 3"/>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
                      <a:moveTo>
                        <a:pt x="0" y="1"/>
                      </a:moveTo>
                      <a:lnTo>
                        <a:pt x="0" y="1"/>
                      </a:lnTo>
                      <a:lnTo>
                        <a:pt x="0" y="1"/>
                      </a:lnTo>
                      <a:lnTo>
                        <a:pt x="0" y="0"/>
                      </a:lnTo>
                      <a:lnTo>
                        <a:pt x="1" y="0"/>
                      </a:lnTo>
                      <a:lnTo>
                        <a:pt x="1" y="0"/>
                      </a:lnTo>
                      <a:lnTo>
                        <a:pt x="1" y="0"/>
                      </a:lnTo>
                      <a:lnTo>
                        <a:pt x="2" y="0"/>
                      </a:lnTo>
                      <a:lnTo>
                        <a:pt x="2" y="0"/>
                      </a:lnTo>
                      <a:lnTo>
                        <a:pt x="3" y="1"/>
                      </a:lnTo>
                      <a:lnTo>
                        <a:pt x="3" y="1"/>
                      </a:lnTo>
                      <a:lnTo>
                        <a:pt x="3" y="0"/>
                      </a:lnTo>
                      <a:lnTo>
                        <a:pt x="3" y="0"/>
                      </a:lnTo>
                      <a:lnTo>
                        <a:pt x="2" y="0"/>
                      </a:lnTo>
                      <a:lnTo>
                        <a:pt x="2" y="0"/>
                      </a:lnTo>
                      <a:lnTo>
                        <a:pt x="1" y="0"/>
                      </a:lnTo>
                      <a:lnTo>
                        <a:pt x="1" y="0"/>
                      </a:lnTo>
                      <a:lnTo>
                        <a:pt x="1" y="0"/>
                      </a:lnTo>
                      <a:lnTo>
                        <a:pt x="0" y="0"/>
                      </a:lnTo>
                      <a:lnTo>
                        <a:pt x="0" y="1"/>
                      </a:lnTo>
                      <a:lnTo>
                        <a:pt x="0" y="1"/>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06" name="Freeform 1442">
                  <a:extLst>
                    <a:ext uri="{FF2B5EF4-FFF2-40B4-BE49-F238E27FC236}">
                      <a16:creationId xmlns:a16="http://schemas.microsoft.com/office/drawing/2014/main" id="{AB832F56-F248-41A2-AE2A-B97C89782397}"/>
                    </a:ext>
                  </a:extLst>
                </p:cNvPr>
                <p:cNvSpPr>
                  <a:spLocks/>
                </p:cNvSpPr>
                <p:nvPr/>
              </p:nvSpPr>
              <p:spPr bwMode="auto">
                <a:xfrm>
                  <a:off x="3188" y="1449"/>
                  <a:ext cx="3" cy="1"/>
                </a:xfrm>
                <a:custGeom>
                  <a:avLst/>
                  <a:gdLst>
                    <a:gd name="T0" fmla="*/ 0 w 3"/>
                    <a:gd name="T1" fmla="*/ 1 h 1"/>
                    <a:gd name="T2" fmla="*/ 0 w 3"/>
                    <a:gd name="T3" fmla="*/ 1 h 1"/>
                    <a:gd name="T4" fmla="*/ 0 w 3"/>
                    <a:gd name="T5" fmla="*/ 1 h 1"/>
                    <a:gd name="T6" fmla="*/ 0 w 3"/>
                    <a:gd name="T7" fmla="*/ 0 h 1"/>
                    <a:gd name="T8" fmla="*/ 1 w 3"/>
                    <a:gd name="T9" fmla="*/ 0 h 1"/>
                    <a:gd name="T10" fmla="*/ 1 w 3"/>
                    <a:gd name="T11" fmla="*/ 0 h 1"/>
                    <a:gd name="T12" fmla="*/ 1 w 3"/>
                    <a:gd name="T13" fmla="*/ 0 h 1"/>
                    <a:gd name="T14" fmla="*/ 2 w 3"/>
                    <a:gd name="T15" fmla="*/ 0 h 1"/>
                    <a:gd name="T16" fmla="*/ 2 w 3"/>
                    <a:gd name="T17" fmla="*/ 0 h 1"/>
                    <a:gd name="T18" fmla="*/ 3 w 3"/>
                    <a:gd name="T19" fmla="*/ 1 h 1"/>
                    <a:gd name="T20" fmla="*/ 3 w 3"/>
                    <a:gd name="T21" fmla="*/ 1 h 1"/>
                    <a:gd name="T22" fmla="*/ 3 w 3"/>
                    <a:gd name="T23" fmla="*/ 0 h 1"/>
                    <a:gd name="T24" fmla="*/ 3 w 3"/>
                    <a:gd name="T25" fmla="*/ 0 h 1"/>
                    <a:gd name="T26" fmla="*/ 2 w 3"/>
                    <a:gd name="T27" fmla="*/ 0 h 1"/>
                    <a:gd name="T28" fmla="*/ 2 w 3"/>
                    <a:gd name="T29" fmla="*/ 0 h 1"/>
                    <a:gd name="T30" fmla="*/ 1 w 3"/>
                    <a:gd name="T31" fmla="*/ 0 h 1"/>
                    <a:gd name="T32" fmla="*/ 1 w 3"/>
                    <a:gd name="T33" fmla="*/ 0 h 1"/>
                    <a:gd name="T34" fmla="*/ 1 w 3"/>
                    <a:gd name="T35" fmla="*/ 0 h 1"/>
                    <a:gd name="T36" fmla="*/ 0 w 3"/>
                    <a:gd name="T37" fmla="*/ 0 h 1"/>
                    <a:gd name="T38" fmla="*/ 0 w 3"/>
                    <a:gd name="T39" fmla="*/ 1 h 1"/>
                    <a:gd name="T40" fmla="*/ 0 w 3"/>
                    <a:gd name="T41" fmla="*/ 1 h 1"/>
                    <a:gd name="T42" fmla="*/ 0 w 3"/>
                    <a:gd name="T43" fmla="*/ 1 h 1"/>
                    <a:gd name="T44" fmla="*/ 0 w 3"/>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
                      <a:moveTo>
                        <a:pt x="0" y="1"/>
                      </a:moveTo>
                      <a:lnTo>
                        <a:pt x="0" y="1"/>
                      </a:lnTo>
                      <a:lnTo>
                        <a:pt x="0" y="1"/>
                      </a:lnTo>
                      <a:lnTo>
                        <a:pt x="0" y="0"/>
                      </a:lnTo>
                      <a:lnTo>
                        <a:pt x="1" y="0"/>
                      </a:lnTo>
                      <a:lnTo>
                        <a:pt x="1" y="0"/>
                      </a:lnTo>
                      <a:lnTo>
                        <a:pt x="1" y="0"/>
                      </a:lnTo>
                      <a:lnTo>
                        <a:pt x="2" y="0"/>
                      </a:lnTo>
                      <a:lnTo>
                        <a:pt x="2" y="0"/>
                      </a:lnTo>
                      <a:lnTo>
                        <a:pt x="3" y="1"/>
                      </a:lnTo>
                      <a:lnTo>
                        <a:pt x="3" y="1"/>
                      </a:lnTo>
                      <a:lnTo>
                        <a:pt x="3" y="0"/>
                      </a:lnTo>
                      <a:lnTo>
                        <a:pt x="3" y="0"/>
                      </a:lnTo>
                      <a:lnTo>
                        <a:pt x="2" y="0"/>
                      </a:lnTo>
                      <a:lnTo>
                        <a:pt x="2" y="0"/>
                      </a:lnTo>
                      <a:lnTo>
                        <a:pt x="1" y="0"/>
                      </a:lnTo>
                      <a:lnTo>
                        <a:pt x="1" y="0"/>
                      </a:lnTo>
                      <a:lnTo>
                        <a:pt x="1" y="0"/>
                      </a:lnTo>
                      <a:lnTo>
                        <a:pt x="0" y="0"/>
                      </a:lnTo>
                      <a:lnTo>
                        <a:pt x="0" y="1"/>
                      </a:lnTo>
                      <a:lnTo>
                        <a:pt x="0" y="1"/>
                      </a:lnTo>
                      <a:lnTo>
                        <a:pt x="0" y="1"/>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07" name="Freeform 1443">
                  <a:extLst>
                    <a:ext uri="{FF2B5EF4-FFF2-40B4-BE49-F238E27FC236}">
                      <a16:creationId xmlns:a16="http://schemas.microsoft.com/office/drawing/2014/main" id="{9545933C-9244-4E67-AA14-1352A5B8911B}"/>
                    </a:ext>
                  </a:extLst>
                </p:cNvPr>
                <p:cNvSpPr>
                  <a:spLocks/>
                </p:cNvSpPr>
                <p:nvPr/>
              </p:nvSpPr>
              <p:spPr bwMode="auto">
                <a:xfrm>
                  <a:off x="3186" y="1451"/>
                  <a:ext cx="21" cy="7"/>
                </a:xfrm>
                <a:custGeom>
                  <a:avLst/>
                  <a:gdLst>
                    <a:gd name="T0" fmla="*/ 0 w 21"/>
                    <a:gd name="T1" fmla="*/ 4 h 7"/>
                    <a:gd name="T2" fmla="*/ 1 w 21"/>
                    <a:gd name="T3" fmla="*/ 5 h 7"/>
                    <a:gd name="T4" fmla="*/ 2 w 21"/>
                    <a:gd name="T5" fmla="*/ 5 h 7"/>
                    <a:gd name="T6" fmla="*/ 2 w 21"/>
                    <a:gd name="T7" fmla="*/ 5 h 7"/>
                    <a:gd name="T8" fmla="*/ 3 w 21"/>
                    <a:gd name="T9" fmla="*/ 5 h 7"/>
                    <a:gd name="T10" fmla="*/ 5 w 21"/>
                    <a:gd name="T11" fmla="*/ 3 h 7"/>
                    <a:gd name="T12" fmla="*/ 7 w 21"/>
                    <a:gd name="T13" fmla="*/ 2 h 7"/>
                    <a:gd name="T14" fmla="*/ 8 w 21"/>
                    <a:gd name="T15" fmla="*/ 1 h 7"/>
                    <a:gd name="T16" fmla="*/ 11 w 21"/>
                    <a:gd name="T17" fmla="*/ 1 h 7"/>
                    <a:gd name="T18" fmla="*/ 11 w 21"/>
                    <a:gd name="T19" fmla="*/ 2 h 7"/>
                    <a:gd name="T20" fmla="*/ 12 w 21"/>
                    <a:gd name="T21" fmla="*/ 3 h 7"/>
                    <a:gd name="T22" fmla="*/ 12 w 21"/>
                    <a:gd name="T23" fmla="*/ 4 h 7"/>
                    <a:gd name="T24" fmla="*/ 13 w 21"/>
                    <a:gd name="T25" fmla="*/ 5 h 7"/>
                    <a:gd name="T26" fmla="*/ 14 w 21"/>
                    <a:gd name="T27" fmla="*/ 6 h 7"/>
                    <a:gd name="T28" fmla="*/ 16 w 21"/>
                    <a:gd name="T29" fmla="*/ 6 h 7"/>
                    <a:gd name="T30" fmla="*/ 18 w 21"/>
                    <a:gd name="T31" fmla="*/ 7 h 7"/>
                    <a:gd name="T32" fmla="*/ 20 w 21"/>
                    <a:gd name="T33" fmla="*/ 6 h 7"/>
                    <a:gd name="T34" fmla="*/ 21 w 21"/>
                    <a:gd name="T35" fmla="*/ 5 h 7"/>
                    <a:gd name="T36" fmla="*/ 21 w 21"/>
                    <a:gd name="T37" fmla="*/ 4 h 7"/>
                    <a:gd name="T38" fmla="*/ 21 w 21"/>
                    <a:gd name="T39" fmla="*/ 3 h 7"/>
                    <a:gd name="T40" fmla="*/ 20 w 21"/>
                    <a:gd name="T41" fmla="*/ 1 h 7"/>
                    <a:gd name="T42" fmla="*/ 19 w 21"/>
                    <a:gd name="T43" fmla="*/ 1 h 7"/>
                    <a:gd name="T44" fmla="*/ 18 w 21"/>
                    <a:gd name="T45" fmla="*/ 1 h 7"/>
                    <a:gd name="T46" fmla="*/ 18 w 21"/>
                    <a:gd name="T47" fmla="*/ 2 h 7"/>
                    <a:gd name="T48" fmla="*/ 19 w 21"/>
                    <a:gd name="T49" fmla="*/ 2 h 7"/>
                    <a:gd name="T50" fmla="*/ 19 w 21"/>
                    <a:gd name="T51" fmla="*/ 2 h 7"/>
                    <a:gd name="T52" fmla="*/ 20 w 21"/>
                    <a:gd name="T53" fmla="*/ 2 h 7"/>
                    <a:gd name="T54" fmla="*/ 20 w 21"/>
                    <a:gd name="T55" fmla="*/ 2 h 7"/>
                    <a:gd name="T56" fmla="*/ 21 w 21"/>
                    <a:gd name="T57" fmla="*/ 3 h 7"/>
                    <a:gd name="T58" fmla="*/ 21 w 21"/>
                    <a:gd name="T59" fmla="*/ 4 h 7"/>
                    <a:gd name="T60" fmla="*/ 20 w 21"/>
                    <a:gd name="T61" fmla="*/ 5 h 7"/>
                    <a:gd name="T62" fmla="*/ 19 w 21"/>
                    <a:gd name="T63" fmla="*/ 6 h 7"/>
                    <a:gd name="T64" fmla="*/ 18 w 21"/>
                    <a:gd name="T65" fmla="*/ 6 h 7"/>
                    <a:gd name="T66" fmla="*/ 15 w 21"/>
                    <a:gd name="T67" fmla="*/ 6 h 7"/>
                    <a:gd name="T68" fmla="*/ 13 w 21"/>
                    <a:gd name="T69" fmla="*/ 5 h 7"/>
                    <a:gd name="T70" fmla="*/ 13 w 21"/>
                    <a:gd name="T71" fmla="*/ 5 h 7"/>
                    <a:gd name="T72" fmla="*/ 12 w 21"/>
                    <a:gd name="T73" fmla="*/ 3 h 7"/>
                    <a:gd name="T74" fmla="*/ 12 w 21"/>
                    <a:gd name="T75" fmla="*/ 1 h 7"/>
                    <a:gd name="T76" fmla="*/ 12 w 21"/>
                    <a:gd name="T77" fmla="*/ 1 h 7"/>
                    <a:gd name="T78" fmla="*/ 10 w 21"/>
                    <a:gd name="T79" fmla="*/ 0 h 7"/>
                    <a:gd name="T80" fmla="*/ 8 w 21"/>
                    <a:gd name="T81" fmla="*/ 1 h 7"/>
                    <a:gd name="T82" fmla="*/ 7 w 21"/>
                    <a:gd name="T83" fmla="*/ 1 h 7"/>
                    <a:gd name="T84" fmla="*/ 6 w 21"/>
                    <a:gd name="T85" fmla="*/ 2 h 7"/>
                    <a:gd name="T86" fmla="*/ 5 w 21"/>
                    <a:gd name="T87" fmla="*/ 3 h 7"/>
                    <a:gd name="T88" fmla="*/ 3 w 21"/>
                    <a:gd name="T89" fmla="*/ 4 h 7"/>
                    <a:gd name="T90" fmla="*/ 3 w 21"/>
                    <a:gd name="T91" fmla="*/ 5 h 7"/>
                    <a:gd name="T92" fmla="*/ 2 w 21"/>
                    <a:gd name="T93" fmla="*/ 5 h 7"/>
                    <a:gd name="T94" fmla="*/ 1 w 21"/>
                    <a:gd name="T95" fmla="*/ 4 h 7"/>
                    <a:gd name="T96" fmla="*/ 0 w 21"/>
                    <a:gd name="T9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7">
                      <a:moveTo>
                        <a:pt x="0" y="4"/>
                      </a:moveTo>
                      <a:lnTo>
                        <a:pt x="0" y="4"/>
                      </a:lnTo>
                      <a:lnTo>
                        <a:pt x="0" y="4"/>
                      </a:lnTo>
                      <a:lnTo>
                        <a:pt x="1" y="5"/>
                      </a:lnTo>
                      <a:lnTo>
                        <a:pt x="1" y="5"/>
                      </a:lnTo>
                      <a:lnTo>
                        <a:pt x="2" y="5"/>
                      </a:lnTo>
                      <a:lnTo>
                        <a:pt x="2" y="5"/>
                      </a:lnTo>
                      <a:lnTo>
                        <a:pt x="2" y="5"/>
                      </a:lnTo>
                      <a:lnTo>
                        <a:pt x="3" y="5"/>
                      </a:lnTo>
                      <a:lnTo>
                        <a:pt x="3" y="5"/>
                      </a:lnTo>
                      <a:lnTo>
                        <a:pt x="5" y="3"/>
                      </a:lnTo>
                      <a:lnTo>
                        <a:pt x="5" y="3"/>
                      </a:lnTo>
                      <a:lnTo>
                        <a:pt x="6" y="2"/>
                      </a:lnTo>
                      <a:lnTo>
                        <a:pt x="7" y="2"/>
                      </a:lnTo>
                      <a:lnTo>
                        <a:pt x="8" y="1"/>
                      </a:lnTo>
                      <a:lnTo>
                        <a:pt x="8" y="1"/>
                      </a:lnTo>
                      <a:lnTo>
                        <a:pt x="9" y="1"/>
                      </a:lnTo>
                      <a:lnTo>
                        <a:pt x="11" y="1"/>
                      </a:lnTo>
                      <a:lnTo>
                        <a:pt x="11" y="1"/>
                      </a:lnTo>
                      <a:lnTo>
                        <a:pt x="11" y="2"/>
                      </a:lnTo>
                      <a:lnTo>
                        <a:pt x="12" y="2"/>
                      </a:lnTo>
                      <a:lnTo>
                        <a:pt x="12" y="3"/>
                      </a:lnTo>
                      <a:lnTo>
                        <a:pt x="12" y="3"/>
                      </a:lnTo>
                      <a:lnTo>
                        <a:pt x="12" y="4"/>
                      </a:lnTo>
                      <a:lnTo>
                        <a:pt x="12" y="5"/>
                      </a:lnTo>
                      <a:lnTo>
                        <a:pt x="13" y="5"/>
                      </a:lnTo>
                      <a:lnTo>
                        <a:pt x="14" y="6"/>
                      </a:lnTo>
                      <a:lnTo>
                        <a:pt x="14" y="6"/>
                      </a:lnTo>
                      <a:lnTo>
                        <a:pt x="15" y="6"/>
                      </a:lnTo>
                      <a:lnTo>
                        <a:pt x="16" y="6"/>
                      </a:lnTo>
                      <a:lnTo>
                        <a:pt x="17" y="7"/>
                      </a:lnTo>
                      <a:lnTo>
                        <a:pt x="18" y="7"/>
                      </a:lnTo>
                      <a:lnTo>
                        <a:pt x="19" y="6"/>
                      </a:lnTo>
                      <a:lnTo>
                        <a:pt x="20" y="6"/>
                      </a:lnTo>
                      <a:lnTo>
                        <a:pt x="21" y="5"/>
                      </a:lnTo>
                      <a:lnTo>
                        <a:pt x="21" y="5"/>
                      </a:lnTo>
                      <a:lnTo>
                        <a:pt x="21" y="5"/>
                      </a:lnTo>
                      <a:lnTo>
                        <a:pt x="21" y="4"/>
                      </a:lnTo>
                      <a:lnTo>
                        <a:pt x="21" y="3"/>
                      </a:lnTo>
                      <a:lnTo>
                        <a:pt x="21" y="3"/>
                      </a:lnTo>
                      <a:lnTo>
                        <a:pt x="20" y="2"/>
                      </a:lnTo>
                      <a:lnTo>
                        <a:pt x="20" y="1"/>
                      </a:lnTo>
                      <a:lnTo>
                        <a:pt x="19" y="1"/>
                      </a:lnTo>
                      <a:lnTo>
                        <a:pt x="19" y="1"/>
                      </a:lnTo>
                      <a:lnTo>
                        <a:pt x="18" y="1"/>
                      </a:lnTo>
                      <a:lnTo>
                        <a:pt x="18" y="1"/>
                      </a:lnTo>
                      <a:lnTo>
                        <a:pt x="18" y="2"/>
                      </a:lnTo>
                      <a:lnTo>
                        <a:pt x="18" y="2"/>
                      </a:lnTo>
                      <a:lnTo>
                        <a:pt x="18" y="2"/>
                      </a:lnTo>
                      <a:lnTo>
                        <a:pt x="19" y="2"/>
                      </a:lnTo>
                      <a:lnTo>
                        <a:pt x="19" y="2"/>
                      </a:lnTo>
                      <a:lnTo>
                        <a:pt x="19" y="2"/>
                      </a:lnTo>
                      <a:lnTo>
                        <a:pt x="19" y="2"/>
                      </a:lnTo>
                      <a:lnTo>
                        <a:pt x="20" y="2"/>
                      </a:lnTo>
                      <a:lnTo>
                        <a:pt x="20" y="2"/>
                      </a:lnTo>
                      <a:lnTo>
                        <a:pt x="20" y="2"/>
                      </a:lnTo>
                      <a:lnTo>
                        <a:pt x="21" y="3"/>
                      </a:lnTo>
                      <a:lnTo>
                        <a:pt x="21" y="3"/>
                      </a:lnTo>
                      <a:lnTo>
                        <a:pt x="21" y="4"/>
                      </a:lnTo>
                      <a:lnTo>
                        <a:pt x="21" y="4"/>
                      </a:lnTo>
                      <a:lnTo>
                        <a:pt x="21" y="5"/>
                      </a:lnTo>
                      <a:lnTo>
                        <a:pt x="20" y="5"/>
                      </a:lnTo>
                      <a:lnTo>
                        <a:pt x="19" y="6"/>
                      </a:lnTo>
                      <a:lnTo>
                        <a:pt x="19" y="6"/>
                      </a:lnTo>
                      <a:lnTo>
                        <a:pt x="18" y="6"/>
                      </a:lnTo>
                      <a:lnTo>
                        <a:pt x="18" y="6"/>
                      </a:lnTo>
                      <a:lnTo>
                        <a:pt x="16" y="6"/>
                      </a:lnTo>
                      <a:lnTo>
                        <a:pt x="15" y="6"/>
                      </a:lnTo>
                      <a:lnTo>
                        <a:pt x="13" y="5"/>
                      </a:lnTo>
                      <a:lnTo>
                        <a:pt x="13" y="5"/>
                      </a:lnTo>
                      <a:lnTo>
                        <a:pt x="13" y="5"/>
                      </a:lnTo>
                      <a:lnTo>
                        <a:pt x="13" y="5"/>
                      </a:lnTo>
                      <a:lnTo>
                        <a:pt x="12" y="4"/>
                      </a:lnTo>
                      <a:lnTo>
                        <a:pt x="12" y="3"/>
                      </a:lnTo>
                      <a:lnTo>
                        <a:pt x="12" y="1"/>
                      </a:lnTo>
                      <a:lnTo>
                        <a:pt x="12" y="1"/>
                      </a:lnTo>
                      <a:lnTo>
                        <a:pt x="12" y="1"/>
                      </a:lnTo>
                      <a:lnTo>
                        <a:pt x="12" y="1"/>
                      </a:lnTo>
                      <a:lnTo>
                        <a:pt x="12" y="1"/>
                      </a:lnTo>
                      <a:lnTo>
                        <a:pt x="10" y="0"/>
                      </a:lnTo>
                      <a:lnTo>
                        <a:pt x="9" y="0"/>
                      </a:lnTo>
                      <a:lnTo>
                        <a:pt x="8" y="1"/>
                      </a:lnTo>
                      <a:lnTo>
                        <a:pt x="7" y="1"/>
                      </a:lnTo>
                      <a:lnTo>
                        <a:pt x="7" y="1"/>
                      </a:lnTo>
                      <a:lnTo>
                        <a:pt x="6" y="1"/>
                      </a:lnTo>
                      <a:lnTo>
                        <a:pt x="6" y="2"/>
                      </a:lnTo>
                      <a:lnTo>
                        <a:pt x="5" y="3"/>
                      </a:lnTo>
                      <a:lnTo>
                        <a:pt x="5" y="3"/>
                      </a:lnTo>
                      <a:lnTo>
                        <a:pt x="4" y="4"/>
                      </a:lnTo>
                      <a:lnTo>
                        <a:pt x="3" y="4"/>
                      </a:lnTo>
                      <a:lnTo>
                        <a:pt x="3" y="4"/>
                      </a:lnTo>
                      <a:lnTo>
                        <a:pt x="3" y="5"/>
                      </a:lnTo>
                      <a:lnTo>
                        <a:pt x="2" y="5"/>
                      </a:lnTo>
                      <a:lnTo>
                        <a:pt x="2" y="5"/>
                      </a:lnTo>
                      <a:lnTo>
                        <a:pt x="1" y="5"/>
                      </a:lnTo>
                      <a:lnTo>
                        <a:pt x="1" y="4"/>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08" name="Freeform 1444">
                  <a:extLst>
                    <a:ext uri="{FF2B5EF4-FFF2-40B4-BE49-F238E27FC236}">
                      <a16:creationId xmlns:a16="http://schemas.microsoft.com/office/drawing/2014/main" id="{F3C3A049-7881-4109-9D7A-BA8541CAF592}"/>
                    </a:ext>
                  </a:extLst>
                </p:cNvPr>
                <p:cNvSpPr>
                  <a:spLocks/>
                </p:cNvSpPr>
                <p:nvPr/>
              </p:nvSpPr>
              <p:spPr bwMode="auto">
                <a:xfrm>
                  <a:off x="3186" y="1451"/>
                  <a:ext cx="21" cy="7"/>
                </a:xfrm>
                <a:custGeom>
                  <a:avLst/>
                  <a:gdLst>
                    <a:gd name="T0" fmla="*/ 0 w 21"/>
                    <a:gd name="T1" fmla="*/ 4 h 7"/>
                    <a:gd name="T2" fmla="*/ 1 w 21"/>
                    <a:gd name="T3" fmla="*/ 5 h 7"/>
                    <a:gd name="T4" fmla="*/ 2 w 21"/>
                    <a:gd name="T5" fmla="*/ 5 h 7"/>
                    <a:gd name="T6" fmla="*/ 2 w 21"/>
                    <a:gd name="T7" fmla="*/ 5 h 7"/>
                    <a:gd name="T8" fmla="*/ 3 w 21"/>
                    <a:gd name="T9" fmla="*/ 5 h 7"/>
                    <a:gd name="T10" fmla="*/ 5 w 21"/>
                    <a:gd name="T11" fmla="*/ 3 h 7"/>
                    <a:gd name="T12" fmla="*/ 7 w 21"/>
                    <a:gd name="T13" fmla="*/ 2 h 7"/>
                    <a:gd name="T14" fmla="*/ 8 w 21"/>
                    <a:gd name="T15" fmla="*/ 1 h 7"/>
                    <a:gd name="T16" fmla="*/ 11 w 21"/>
                    <a:gd name="T17" fmla="*/ 1 h 7"/>
                    <a:gd name="T18" fmla="*/ 11 w 21"/>
                    <a:gd name="T19" fmla="*/ 2 h 7"/>
                    <a:gd name="T20" fmla="*/ 12 w 21"/>
                    <a:gd name="T21" fmla="*/ 3 h 7"/>
                    <a:gd name="T22" fmla="*/ 12 w 21"/>
                    <a:gd name="T23" fmla="*/ 4 h 7"/>
                    <a:gd name="T24" fmla="*/ 13 w 21"/>
                    <a:gd name="T25" fmla="*/ 5 h 7"/>
                    <a:gd name="T26" fmla="*/ 14 w 21"/>
                    <a:gd name="T27" fmla="*/ 6 h 7"/>
                    <a:gd name="T28" fmla="*/ 16 w 21"/>
                    <a:gd name="T29" fmla="*/ 6 h 7"/>
                    <a:gd name="T30" fmla="*/ 18 w 21"/>
                    <a:gd name="T31" fmla="*/ 7 h 7"/>
                    <a:gd name="T32" fmla="*/ 20 w 21"/>
                    <a:gd name="T33" fmla="*/ 6 h 7"/>
                    <a:gd name="T34" fmla="*/ 21 w 21"/>
                    <a:gd name="T35" fmla="*/ 5 h 7"/>
                    <a:gd name="T36" fmla="*/ 21 w 21"/>
                    <a:gd name="T37" fmla="*/ 4 h 7"/>
                    <a:gd name="T38" fmla="*/ 21 w 21"/>
                    <a:gd name="T39" fmla="*/ 3 h 7"/>
                    <a:gd name="T40" fmla="*/ 20 w 21"/>
                    <a:gd name="T41" fmla="*/ 1 h 7"/>
                    <a:gd name="T42" fmla="*/ 19 w 21"/>
                    <a:gd name="T43" fmla="*/ 1 h 7"/>
                    <a:gd name="T44" fmla="*/ 18 w 21"/>
                    <a:gd name="T45" fmla="*/ 1 h 7"/>
                    <a:gd name="T46" fmla="*/ 18 w 21"/>
                    <a:gd name="T47" fmla="*/ 2 h 7"/>
                    <a:gd name="T48" fmla="*/ 19 w 21"/>
                    <a:gd name="T49" fmla="*/ 2 h 7"/>
                    <a:gd name="T50" fmla="*/ 19 w 21"/>
                    <a:gd name="T51" fmla="*/ 2 h 7"/>
                    <a:gd name="T52" fmla="*/ 20 w 21"/>
                    <a:gd name="T53" fmla="*/ 2 h 7"/>
                    <a:gd name="T54" fmla="*/ 20 w 21"/>
                    <a:gd name="T55" fmla="*/ 2 h 7"/>
                    <a:gd name="T56" fmla="*/ 21 w 21"/>
                    <a:gd name="T57" fmla="*/ 3 h 7"/>
                    <a:gd name="T58" fmla="*/ 21 w 21"/>
                    <a:gd name="T59" fmla="*/ 4 h 7"/>
                    <a:gd name="T60" fmla="*/ 20 w 21"/>
                    <a:gd name="T61" fmla="*/ 5 h 7"/>
                    <a:gd name="T62" fmla="*/ 19 w 21"/>
                    <a:gd name="T63" fmla="*/ 6 h 7"/>
                    <a:gd name="T64" fmla="*/ 18 w 21"/>
                    <a:gd name="T65" fmla="*/ 6 h 7"/>
                    <a:gd name="T66" fmla="*/ 15 w 21"/>
                    <a:gd name="T67" fmla="*/ 6 h 7"/>
                    <a:gd name="T68" fmla="*/ 13 w 21"/>
                    <a:gd name="T69" fmla="*/ 5 h 7"/>
                    <a:gd name="T70" fmla="*/ 13 w 21"/>
                    <a:gd name="T71" fmla="*/ 5 h 7"/>
                    <a:gd name="T72" fmla="*/ 12 w 21"/>
                    <a:gd name="T73" fmla="*/ 3 h 7"/>
                    <a:gd name="T74" fmla="*/ 12 w 21"/>
                    <a:gd name="T75" fmla="*/ 1 h 7"/>
                    <a:gd name="T76" fmla="*/ 12 w 21"/>
                    <a:gd name="T77" fmla="*/ 1 h 7"/>
                    <a:gd name="T78" fmla="*/ 10 w 21"/>
                    <a:gd name="T79" fmla="*/ 0 h 7"/>
                    <a:gd name="T80" fmla="*/ 8 w 21"/>
                    <a:gd name="T81" fmla="*/ 1 h 7"/>
                    <a:gd name="T82" fmla="*/ 7 w 21"/>
                    <a:gd name="T83" fmla="*/ 1 h 7"/>
                    <a:gd name="T84" fmla="*/ 6 w 21"/>
                    <a:gd name="T85" fmla="*/ 2 h 7"/>
                    <a:gd name="T86" fmla="*/ 5 w 21"/>
                    <a:gd name="T87" fmla="*/ 3 h 7"/>
                    <a:gd name="T88" fmla="*/ 3 w 21"/>
                    <a:gd name="T89" fmla="*/ 4 h 7"/>
                    <a:gd name="T90" fmla="*/ 3 w 21"/>
                    <a:gd name="T91" fmla="*/ 5 h 7"/>
                    <a:gd name="T92" fmla="*/ 2 w 21"/>
                    <a:gd name="T93" fmla="*/ 5 h 7"/>
                    <a:gd name="T94" fmla="*/ 1 w 21"/>
                    <a:gd name="T95" fmla="*/ 4 h 7"/>
                    <a:gd name="T96" fmla="*/ 0 w 21"/>
                    <a:gd name="T9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7">
                      <a:moveTo>
                        <a:pt x="0" y="4"/>
                      </a:moveTo>
                      <a:lnTo>
                        <a:pt x="0" y="4"/>
                      </a:lnTo>
                      <a:lnTo>
                        <a:pt x="0" y="4"/>
                      </a:lnTo>
                      <a:lnTo>
                        <a:pt x="1" y="5"/>
                      </a:lnTo>
                      <a:lnTo>
                        <a:pt x="1" y="5"/>
                      </a:lnTo>
                      <a:lnTo>
                        <a:pt x="2" y="5"/>
                      </a:lnTo>
                      <a:lnTo>
                        <a:pt x="2" y="5"/>
                      </a:lnTo>
                      <a:lnTo>
                        <a:pt x="2" y="5"/>
                      </a:lnTo>
                      <a:lnTo>
                        <a:pt x="3" y="5"/>
                      </a:lnTo>
                      <a:lnTo>
                        <a:pt x="3" y="5"/>
                      </a:lnTo>
                      <a:lnTo>
                        <a:pt x="5" y="3"/>
                      </a:lnTo>
                      <a:lnTo>
                        <a:pt x="5" y="3"/>
                      </a:lnTo>
                      <a:lnTo>
                        <a:pt x="6" y="2"/>
                      </a:lnTo>
                      <a:lnTo>
                        <a:pt x="7" y="2"/>
                      </a:lnTo>
                      <a:lnTo>
                        <a:pt x="8" y="1"/>
                      </a:lnTo>
                      <a:lnTo>
                        <a:pt x="8" y="1"/>
                      </a:lnTo>
                      <a:lnTo>
                        <a:pt x="9" y="1"/>
                      </a:lnTo>
                      <a:lnTo>
                        <a:pt x="11" y="1"/>
                      </a:lnTo>
                      <a:lnTo>
                        <a:pt x="11" y="1"/>
                      </a:lnTo>
                      <a:lnTo>
                        <a:pt x="11" y="2"/>
                      </a:lnTo>
                      <a:lnTo>
                        <a:pt x="12" y="2"/>
                      </a:lnTo>
                      <a:lnTo>
                        <a:pt x="12" y="3"/>
                      </a:lnTo>
                      <a:lnTo>
                        <a:pt x="12" y="3"/>
                      </a:lnTo>
                      <a:lnTo>
                        <a:pt x="12" y="4"/>
                      </a:lnTo>
                      <a:lnTo>
                        <a:pt x="12" y="5"/>
                      </a:lnTo>
                      <a:lnTo>
                        <a:pt x="13" y="5"/>
                      </a:lnTo>
                      <a:lnTo>
                        <a:pt x="14" y="6"/>
                      </a:lnTo>
                      <a:lnTo>
                        <a:pt x="14" y="6"/>
                      </a:lnTo>
                      <a:lnTo>
                        <a:pt x="15" y="6"/>
                      </a:lnTo>
                      <a:lnTo>
                        <a:pt x="16" y="6"/>
                      </a:lnTo>
                      <a:lnTo>
                        <a:pt x="17" y="7"/>
                      </a:lnTo>
                      <a:lnTo>
                        <a:pt x="18" y="7"/>
                      </a:lnTo>
                      <a:lnTo>
                        <a:pt x="19" y="6"/>
                      </a:lnTo>
                      <a:lnTo>
                        <a:pt x="20" y="6"/>
                      </a:lnTo>
                      <a:lnTo>
                        <a:pt x="21" y="5"/>
                      </a:lnTo>
                      <a:lnTo>
                        <a:pt x="21" y="5"/>
                      </a:lnTo>
                      <a:lnTo>
                        <a:pt x="21" y="5"/>
                      </a:lnTo>
                      <a:lnTo>
                        <a:pt x="21" y="4"/>
                      </a:lnTo>
                      <a:lnTo>
                        <a:pt x="21" y="3"/>
                      </a:lnTo>
                      <a:lnTo>
                        <a:pt x="21" y="3"/>
                      </a:lnTo>
                      <a:lnTo>
                        <a:pt x="20" y="2"/>
                      </a:lnTo>
                      <a:lnTo>
                        <a:pt x="20" y="1"/>
                      </a:lnTo>
                      <a:lnTo>
                        <a:pt x="19" y="1"/>
                      </a:lnTo>
                      <a:lnTo>
                        <a:pt x="19" y="1"/>
                      </a:lnTo>
                      <a:lnTo>
                        <a:pt x="18" y="1"/>
                      </a:lnTo>
                      <a:lnTo>
                        <a:pt x="18" y="1"/>
                      </a:lnTo>
                      <a:lnTo>
                        <a:pt x="18" y="2"/>
                      </a:lnTo>
                      <a:lnTo>
                        <a:pt x="18" y="2"/>
                      </a:lnTo>
                      <a:lnTo>
                        <a:pt x="18" y="2"/>
                      </a:lnTo>
                      <a:lnTo>
                        <a:pt x="19" y="2"/>
                      </a:lnTo>
                      <a:lnTo>
                        <a:pt x="19" y="2"/>
                      </a:lnTo>
                      <a:lnTo>
                        <a:pt x="19" y="2"/>
                      </a:lnTo>
                      <a:lnTo>
                        <a:pt x="19" y="2"/>
                      </a:lnTo>
                      <a:lnTo>
                        <a:pt x="20" y="2"/>
                      </a:lnTo>
                      <a:lnTo>
                        <a:pt x="20" y="2"/>
                      </a:lnTo>
                      <a:lnTo>
                        <a:pt x="20" y="2"/>
                      </a:lnTo>
                      <a:lnTo>
                        <a:pt x="21" y="3"/>
                      </a:lnTo>
                      <a:lnTo>
                        <a:pt x="21" y="3"/>
                      </a:lnTo>
                      <a:lnTo>
                        <a:pt x="21" y="4"/>
                      </a:lnTo>
                      <a:lnTo>
                        <a:pt x="21" y="4"/>
                      </a:lnTo>
                      <a:lnTo>
                        <a:pt x="21" y="5"/>
                      </a:lnTo>
                      <a:lnTo>
                        <a:pt x="20" y="5"/>
                      </a:lnTo>
                      <a:lnTo>
                        <a:pt x="19" y="6"/>
                      </a:lnTo>
                      <a:lnTo>
                        <a:pt x="19" y="6"/>
                      </a:lnTo>
                      <a:lnTo>
                        <a:pt x="18" y="6"/>
                      </a:lnTo>
                      <a:lnTo>
                        <a:pt x="18" y="6"/>
                      </a:lnTo>
                      <a:lnTo>
                        <a:pt x="16" y="6"/>
                      </a:lnTo>
                      <a:lnTo>
                        <a:pt x="15" y="6"/>
                      </a:lnTo>
                      <a:lnTo>
                        <a:pt x="13" y="5"/>
                      </a:lnTo>
                      <a:lnTo>
                        <a:pt x="13" y="5"/>
                      </a:lnTo>
                      <a:lnTo>
                        <a:pt x="13" y="5"/>
                      </a:lnTo>
                      <a:lnTo>
                        <a:pt x="13" y="5"/>
                      </a:lnTo>
                      <a:lnTo>
                        <a:pt x="12" y="4"/>
                      </a:lnTo>
                      <a:lnTo>
                        <a:pt x="12" y="3"/>
                      </a:lnTo>
                      <a:lnTo>
                        <a:pt x="12" y="1"/>
                      </a:lnTo>
                      <a:lnTo>
                        <a:pt x="12" y="1"/>
                      </a:lnTo>
                      <a:lnTo>
                        <a:pt x="12" y="1"/>
                      </a:lnTo>
                      <a:lnTo>
                        <a:pt x="12" y="1"/>
                      </a:lnTo>
                      <a:lnTo>
                        <a:pt x="12" y="1"/>
                      </a:lnTo>
                      <a:lnTo>
                        <a:pt x="10" y="0"/>
                      </a:lnTo>
                      <a:lnTo>
                        <a:pt x="9" y="0"/>
                      </a:lnTo>
                      <a:lnTo>
                        <a:pt x="8" y="1"/>
                      </a:lnTo>
                      <a:lnTo>
                        <a:pt x="7" y="1"/>
                      </a:lnTo>
                      <a:lnTo>
                        <a:pt x="7" y="1"/>
                      </a:lnTo>
                      <a:lnTo>
                        <a:pt x="6" y="1"/>
                      </a:lnTo>
                      <a:lnTo>
                        <a:pt x="6" y="2"/>
                      </a:lnTo>
                      <a:lnTo>
                        <a:pt x="5" y="3"/>
                      </a:lnTo>
                      <a:lnTo>
                        <a:pt x="5" y="3"/>
                      </a:lnTo>
                      <a:lnTo>
                        <a:pt x="4" y="4"/>
                      </a:lnTo>
                      <a:lnTo>
                        <a:pt x="3" y="4"/>
                      </a:lnTo>
                      <a:lnTo>
                        <a:pt x="3" y="4"/>
                      </a:lnTo>
                      <a:lnTo>
                        <a:pt x="3" y="5"/>
                      </a:lnTo>
                      <a:lnTo>
                        <a:pt x="2" y="5"/>
                      </a:lnTo>
                      <a:lnTo>
                        <a:pt x="2" y="5"/>
                      </a:lnTo>
                      <a:lnTo>
                        <a:pt x="1" y="5"/>
                      </a:lnTo>
                      <a:lnTo>
                        <a:pt x="1" y="4"/>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09" name="Freeform 1445">
                  <a:extLst>
                    <a:ext uri="{FF2B5EF4-FFF2-40B4-BE49-F238E27FC236}">
                      <a16:creationId xmlns:a16="http://schemas.microsoft.com/office/drawing/2014/main" id="{1E393131-8853-4F8B-9D35-ADB30455A43B}"/>
                    </a:ext>
                  </a:extLst>
                </p:cNvPr>
                <p:cNvSpPr>
                  <a:spLocks/>
                </p:cNvSpPr>
                <p:nvPr/>
              </p:nvSpPr>
              <p:spPr bwMode="auto">
                <a:xfrm>
                  <a:off x="3187" y="1454"/>
                  <a:ext cx="11" cy="4"/>
                </a:xfrm>
                <a:custGeom>
                  <a:avLst/>
                  <a:gdLst>
                    <a:gd name="T0" fmla="*/ 0 w 11"/>
                    <a:gd name="T1" fmla="*/ 4 h 4"/>
                    <a:gd name="T2" fmla="*/ 0 w 11"/>
                    <a:gd name="T3" fmla="*/ 4 h 4"/>
                    <a:gd name="T4" fmla="*/ 0 w 11"/>
                    <a:gd name="T5" fmla="*/ 4 h 4"/>
                    <a:gd name="T6" fmla="*/ 1 w 11"/>
                    <a:gd name="T7" fmla="*/ 4 h 4"/>
                    <a:gd name="T8" fmla="*/ 1 w 11"/>
                    <a:gd name="T9" fmla="*/ 4 h 4"/>
                    <a:gd name="T10" fmla="*/ 3 w 11"/>
                    <a:gd name="T11" fmla="*/ 3 h 4"/>
                    <a:gd name="T12" fmla="*/ 3 w 11"/>
                    <a:gd name="T13" fmla="*/ 3 h 4"/>
                    <a:gd name="T14" fmla="*/ 4 w 11"/>
                    <a:gd name="T15" fmla="*/ 2 h 4"/>
                    <a:gd name="T16" fmla="*/ 5 w 11"/>
                    <a:gd name="T17" fmla="*/ 1 h 4"/>
                    <a:gd name="T18" fmla="*/ 5 w 11"/>
                    <a:gd name="T19" fmla="*/ 1 h 4"/>
                    <a:gd name="T20" fmla="*/ 6 w 11"/>
                    <a:gd name="T21" fmla="*/ 0 h 4"/>
                    <a:gd name="T22" fmla="*/ 8 w 11"/>
                    <a:gd name="T23" fmla="*/ 0 h 4"/>
                    <a:gd name="T24" fmla="*/ 9 w 11"/>
                    <a:gd name="T25" fmla="*/ 0 h 4"/>
                    <a:gd name="T26" fmla="*/ 10 w 11"/>
                    <a:gd name="T27" fmla="*/ 0 h 4"/>
                    <a:gd name="T28" fmla="*/ 10 w 11"/>
                    <a:gd name="T29" fmla="*/ 0 h 4"/>
                    <a:gd name="T30" fmla="*/ 11 w 11"/>
                    <a:gd name="T31" fmla="*/ 1 h 4"/>
                    <a:gd name="T32" fmla="*/ 11 w 11"/>
                    <a:gd name="T33" fmla="*/ 1 h 4"/>
                    <a:gd name="T34" fmla="*/ 11 w 11"/>
                    <a:gd name="T35" fmla="*/ 1 h 4"/>
                    <a:gd name="T36" fmla="*/ 11 w 11"/>
                    <a:gd name="T37" fmla="*/ 1 h 4"/>
                    <a:gd name="T38" fmla="*/ 11 w 11"/>
                    <a:gd name="T39" fmla="*/ 1 h 4"/>
                    <a:gd name="T40" fmla="*/ 11 w 11"/>
                    <a:gd name="T41" fmla="*/ 0 h 4"/>
                    <a:gd name="T42" fmla="*/ 10 w 11"/>
                    <a:gd name="T43" fmla="*/ 0 h 4"/>
                    <a:gd name="T44" fmla="*/ 10 w 11"/>
                    <a:gd name="T45" fmla="*/ 0 h 4"/>
                    <a:gd name="T46" fmla="*/ 9 w 11"/>
                    <a:gd name="T47" fmla="*/ 0 h 4"/>
                    <a:gd name="T48" fmla="*/ 8 w 11"/>
                    <a:gd name="T49" fmla="*/ 0 h 4"/>
                    <a:gd name="T50" fmla="*/ 7 w 11"/>
                    <a:gd name="T51" fmla="*/ 0 h 4"/>
                    <a:gd name="T52" fmla="*/ 7 w 11"/>
                    <a:gd name="T53" fmla="*/ 0 h 4"/>
                    <a:gd name="T54" fmla="*/ 6 w 11"/>
                    <a:gd name="T55" fmla="*/ 0 h 4"/>
                    <a:gd name="T56" fmla="*/ 6 w 11"/>
                    <a:gd name="T57" fmla="*/ 0 h 4"/>
                    <a:gd name="T58" fmla="*/ 5 w 11"/>
                    <a:gd name="T59" fmla="*/ 1 h 4"/>
                    <a:gd name="T60" fmla="*/ 5 w 11"/>
                    <a:gd name="T61" fmla="*/ 1 h 4"/>
                    <a:gd name="T62" fmla="*/ 2 w 11"/>
                    <a:gd name="T63" fmla="*/ 3 h 4"/>
                    <a:gd name="T64" fmla="*/ 2 w 11"/>
                    <a:gd name="T65" fmla="*/ 4 h 4"/>
                    <a:gd name="T66" fmla="*/ 1 w 11"/>
                    <a:gd name="T67" fmla="*/ 4 h 4"/>
                    <a:gd name="T68" fmla="*/ 0 w 11"/>
                    <a:gd name="T69" fmla="*/ 4 h 4"/>
                    <a:gd name="T70" fmla="*/ 0 w 11"/>
                    <a:gd name="T71" fmla="*/ 4 h 4"/>
                    <a:gd name="T72" fmla="*/ 0 w 11"/>
                    <a:gd name="T73" fmla="*/ 4 h 4"/>
                    <a:gd name="T74" fmla="*/ 0 w 11"/>
                    <a:gd name="T7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4">
                      <a:moveTo>
                        <a:pt x="0" y="4"/>
                      </a:moveTo>
                      <a:lnTo>
                        <a:pt x="0" y="4"/>
                      </a:lnTo>
                      <a:lnTo>
                        <a:pt x="0" y="4"/>
                      </a:lnTo>
                      <a:lnTo>
                        <a:pt x="1" y="4"/>
                      </a:lnTo>
                      <a:lnTo>
                        <a:pt x="1" y="4"/>
                      </a:lnTo>
                      <a:lnTo>
                        <a:pt x="3" y="3"/>
                      </a:lnTo>
                      <a:lnTo>
                        <a:pt x="3" y="3"/>
                      </a:lnTo>
                      <a:lnTo>
                        <a:pt x="4" y="2"/>
                      </a:lnTo>
                      <a:lnTo>
                        <a:pt x="5" y="1"/>
                      </a:lnTo>
                      <a:lnTo>
                        <a:pt x="5" y="1"/>
                      </a:lnTo>
                      <a:lnTo>
                        <a:pt x="6" y="0"/>
                      </a:lnTo>
                      <a:lnTo>
                        <a:pt x="8" y="0"/>
                      </a:lnTo>
                      <a:lnTo>
                        <a:pt x="9" y="0"/>
                      </a:lnTo>
                      <a:lnTo>
                        <a:pt x="10" y="0"/>
                      </a:lnTo>
                      <a:lnTo>
                        <a:pt x="10" y="0"/>
                      </a:lnTo>
                      <a:lnTo>
                        <a:pt x="11" y="1"/>
                      </a:lnTo>
                      <a:lnTo>
                        <a:pt x="11" y="1"/>
                      </a:lnTo>
                      <a:lnTo>
                        <a:pt x="11" y="1"/>
                      </a:lnTo>
                      <a:lnTo>
                        <a:pt x="11" y="1"/>
                      </a:lnTo>
                      <a:lnTo>
                        <a:pt x="11" y="1"/>
                      </a:lnTo>
                      <a:lnTo>
                        <a:pt x="11" y="0"/>
                      </a:lnTo>
                      <a:lnTo>
                        <a:pt x="10" y="0"/>
                      </a:lnTo>
                      <a:lnTo>
                        <a:pt x="10" y="0"/>
                      </a:lnTo>
                      <a:lnTo>
                        <a:pt x="9" y="0"/>
                      </a:lnTo>
                      <a:lnTo>
                        <a:pt x="8" y="0"/>
                      </a:lnTo>
                      <a:lnTo>
                        <a:pt x="7" y="0"/>
                      </a:lnTo>
                      <a:lnTo>
                        <a:pt x="7" y="0"/>
                      </a:lnTo>
                      <a:lnTo>
                        <a:pt x="6" y="0"/>
                      </a:lnTo>
                      <a:lnTo>
                        <a:pt x="6" y="0"/>
                      </a:lnTo>
                      <a:lnTo>
                        <a:pt x="5" y="1"/>
                      </a:lnTo>
                      <a:lnTo>
                        <a:pt x="5" y="1"/>
                      </a:lnTo>
                      <a:lnTo>
                        <a:pt x="2" y="3"/>
                      </a:lnTo>
                      <a:lnTo>
                        <a:pt x="2" y="4"/>
                      </a:lnTo>
                      <a:lnTo>
                        <a:pt x="1" y="4"/>
                      </a:lnTo>
                      <a:lnTo>
                        <a:pt x="0" y="4"/>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10" name="Freeform 1446">
                  <a:extLst>
                    <a:ext uri="{FF2B5EF4-FFF2-40B4-BE49-F238E27FC236}">
                      <a16:creationId xmlns:a16="http://schemas.microsoft.com/office/drawing/2014/main" id="{D90D111A-48A7-4DD3-8B5D-9A3391531095}"/>
                    </a:ext>
                  </a:extLst>
                </p:cNvPr>
                <p:cNvSpPr>
                  <a:spLocks/>
                </p:cNvSpPr>
                <p:nvPr/>
              </p:nvSpPr>
              <p:spPr bwMode="auto">
                <a:xfrm>
                  <a:off x="3187" y="1454"/>
                  <a:ext cx="11" cy="4"/>
                </a:xfrm>
                <a:custGeom>
                  <a:avLst/>
                  <a:gdLst>
                    <a:gd name="T0" fmla="*/ 0 w 11"/>
                    <a:gd name="T1" fmla="*/ 4 h 4"/>
                    <a:gd name="T2" fmla="*/ 0 w 11"/>
                    <a:gd name="T3" fmla="*/ 4 h 4"/>
                    <a:gd name="T4" fmla="*/ 0 w 11"/>
                    <a:gd name="T5" fmla="*/ 4 h 4"/>
                    <a:gd name="T6" fmla="*/ 1 w 11"/>
                    <a:gd name="T7" fmla="*/ 4 h 4"/>
                    <a:gd name="T8" fmla="*/ 1 w 11"/>
                    <a:gd name="T9" fmla="*/ 4 h 4"/>
                    <a:gd name="T10" fmla="*/ 3 w 11"/>
                    <a:gd name="T11" fmla="*/ 3 h 4"/>
                    <a:gd name="T12" fmla="*/ 3 w 11"/>
                    <a:gd name="T13" fmla="*/ 3 h 4"/>
                    <a:gd name="T14" fmla="*/ 4 w 11"/>
                    <a:gd name="T15" fmla="*/ 2 h 4"/>
                    <a:gd name="T16" fmla="*/ 5 w 11"/>
                    <a:gd name="T17" fmla="*/ 1 h 4"/>
                    <a:gd name="T18" fmla="*/ 5 w 11"/>
                    <a:gd name="T19" fmla="*/ 1 h 4"/>
                    <a:gd name="T20" fmla="*/ 6 w 11"/>
                    <a:gd name="T21" fmla="*/ 0 h 4"/>
                    <a:gd name="T22" fmla="*/ 8 w 11"/>
                    <a:gd name="T23" fmla="*/ 0 h 4"/>
                    <a:gd name="T24" fmla="*/ 9 w 11"/>
                    <a:gd name="T25" fmla="*/ 0 h 4"/>
                    <a:gd name="T26" fmla="*/ 10 w 11"/>
                    <a:gd name="T27" fmla="*/ 0 h 4"/>
                    <a:gd name="T28" fmla="*/ 10 w 11"/>
                    <a:gd name="T29" fmla="*/ 0 h 4"/>
                    <a:gd name="T30" fmla="*/ 11 w 11"/>
                    <a:gd name="T31" fmla="*/ 1 h 4"/>
                    <a:gd name="T32" fmla="*/ 11 w 11"/>
                    <a:gd name="T33" fmla="*/ 1 h 4"/>
                    <a:gd name="T34" fmla="*/ 11 w 11"/>
                    <a:gd name="T35" fmla="*/ 1 h 4"/>
                    <a:gd name="T36" fmla="*/ 11 w 11"/>
                    <a:gd name="T37" fmla="*/ 1 h 4"/>
                    <a:gd name="T38" fmla="*/ 11 w 11"/>
                    <a:gd name="T39" fmla="*/ 1 h 4"/>
                    <a:gd name="T40" fmla="*/ 11 w 11"/>
                    <a:gd name="T41" fmla="*/ 0 h 4"/>
                    <a:gd name="T42" fmla="*/ 10 w 11"/>
                    <a:gd name="T43" fmla="*/ 0 h 4"/>
                    <a:gd name="T44" fmla="*/ 10 w 11"/>
                    <a:gd name="T45" fmla="*/ 0 h 4"/>
                    <a:gd name="T46" fmla="*/ 9 w 11"/>
                    <a:gd name="T47" fmla="*/ 0 h 4"/>
                    <a:gd name="T48" fmla="*/ 8 w 11"/>
                    <a:gd name="T49" fmla="*/ 0 h 4"/>
                    <a:gd name="T50" fmla="*/ 7 w 11"/>
                    <a:gd name="T51" fmla="*/ 0 h 4"/>
                    <a:gd name="T52" fmla="*/ 7 w 11"/>
                    <a:gd name="T53" fmla="*/ 0 h 4"/>
                    <a:gd name="T54" fmla="*/ 6 w 11"/>
                    <a:gd name="T55" fmla="*/ 0 h 4"/>
                    <a:gd name="T56" fmla="*/ 6 w 11"/>
                    <a:gd name="T57" fmla="*/ 0 h 4"/>
                    <a:gd name="T58" fmla="*/ 5 w 11"/>
                    <a:gd name="T59" fmla="*/ 1 h 4"/>
                    <a:gd name="T60" fmla="*/ 5 w 11"/>
                    <a:gd name="T61" fmla="*/ 1 h 4"/>
                    <a:gd name="T62" fmla="*/ 2 w 11"/>
                    <a:gd name="T63" fmla="*/ 3 h 4"/>
                    <a:gd name="T64" fmla="*/ 2 w 11"/>
                    <a:gd name="T65" fmla="*/ 4 h 4"/>
                    <a:gd name="T66" fmla="*/ 1 w 11"/>
                    <a:gd name="T67" fmla="*/ 4 h 4"/>
                    <a:gd name="T68" fmla="*/ 0 w 11"/>
                    <a:gd name="T69" fmla="*/ 4 h 4"/>
                    <a:gd name="T70" fmla="*/ 0 w 11"/>
                    <a:gd name="T71" fmla="*/ 4 h 4"/>
                    <a:gd name="T72" fmla="*/ 0 w 11"/>
                    <a:gd name="T73" fmla="*/ 4 h 4"/>
                    <a:gd name="T74" fmla="*/ 0 w 11"/>
                    <a:gd name="T7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4">
                      <a:moveTo>
                        <a:pt x="0" y="4"/>
                      </a:moveTo>
                      <a:lnTo>
                        <a:pt x="0" y="4"/>
                      </a:lnTo>
                      <a:lnTo>
                        <a:pt x="0" y="4"/>
                      </a:lnTo>
                      <a:lnTo>
                        <a:pt x="1" y="4"/>
                      </a:lnTo>
                      <a:lnTo>
                        <a:pt x="1" y="4"/>
                      </a:lnTo>
                      <a:lnTo>
                        <a:pt x="3" y="3"/>
                      </a:lnTo>
                      <a:lnTo>
                        <a:pt x="3" y="3"/>
                      </a:lnTo>
                      <a:lnTo>
                        <a:pt x="4" y="2"/>
                      </a:lnTo>
                      <a:lnTo>
                        <a:pt x="5" y="1"/>
                      </a:lnTo>
                      <a:lnTo>
                        <a:pt x="5" y="1"/>
                      </a:lnTo>
                      <a:lnTo>
                        <a:pt x="6" y="0"/>
                      </a:lnTo>
                      <a:lnTo>
                        <a:pt x="8" y="0"/>
                      </a:lnTo>
                      <a:lnTo>
                        <a:pt x="9" y="0"/>
                      </a:lnTo>
                      <a:lnTo>
                        <a:pt x="10" y="0"/>
                      </a:lnTo>
                      <a:lnTo>
                        <a:pt x="10" y="0"/>
                      </a:lnTo>
                      <a:lnTo>
                        <a:pt x="11" y="1"/>
                      </a:lnTo>
                      <a:lnTo>
                        <a:pt x="11" y="1"/>
                      </a:lnTo>
                      <a:lnTo>
                        <a:pt x="11" y="1"/>
                      </a:lnTo>
                      <a:lnTo>
                        <a:pt x="11" y="1"/>
                      </a:lnTo>
                      <a:lnTo>
                        <a:pt x="11" y="1"/>
                      </a:lnTo>
                      <a:lnTo>
                        <a:pt x="11" y="0"/>
                      </a:lnTo>
                      <a:lnTo>
                        <a:pt x="10" y="0"/>
                      </a:lnTo>
                      <a:lnTo>
                        <a:pt x="10" y="0"/>
                      </a:lnTo>
                      <a:lnTo>
                        <a:pt x="9" y="0"/>
                      </a:lnTo>
                      <a:lnTo>
                        <a:pt x="8" y="0"/>
                      </a:lnTo>
                      <a:lnTo>
                        <a:pt x="7" y="0"/>
                      </a:lnTo>
                      <a:lnTo>
                        <a:pt x="7" y="0"/>
                      </a:lnTo>
                      <a:lnTo>
                        <a:pt x="6" y="0"/>
                      </a:lnTo>
                      <a:lnTo>
                        <a:pt x="6" y="0"/>
                      </a:lnTo>
                      <a:lnTo>
                        <a:pt x="5" y="1"/>
                      </a:lnTo>
                      <a:lnTo>
                        <a:pt x="5" y="1"/>
                      </a:lnTo>
                      <a:lnTo>
                        <a:pt x="2" y="3"/>
                      </a:lnTo>
                      <a:lnTo>
                        <a:pt x="2" y="4"/>
                      </a:lnTo>
                      <a:lnTo>
                        <a:pt x="1" y="4"/>
                      </a:lnTo>
                      <a:lnTo>
                        <a:pt x="0" y="4"/>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11" name="Freeform 1447">
                  <a:extLst>
                    <a:ext uri="{FF2B5EF4-FFF2-40B4-BE49-F238E27FC236}">
                      <a16:creationId xmlns:a16="http://schemas.microsoft.com/office/drawing/2014/main" id="{44168985-6043-49FA-88F4-B1E3310CDCD1}"/>
                    </a:ext>
                  </a:extLst>
                </p:cNvPr>
                <p:cNvSpPr>
                  <a:spLocks/>
                </p:cNvSpPr>
                <p:nvPr/>
              </p:nvSpPr>
              <p:spPr bwMode="auto">
                <a:xfrm>
                  <a:off x="3198" y="1454"/>
                  <a:ext cx="8" cy="6"/>
                </a:xfrm>
                <a:custGeom>
                  <a:avLst/>
                  <a:gdLst>
                    <a:gd name="T0" fmla="*/ 0 w 8"/>
                    <a:gd name="T1" fmla="*/ 0 h 6"/>
                    <a:gd name="T2" fmla="*/ 0 w 8"/>
                    <a:gd name="T3" fmla="*/ 0 h 6"/>
                    <a:gd name="T4" fmla="*/ 0 w 8"/>
                    <a:gd name="T5" fmla="*/ 2 h 6"/>
                    <a:gd name="T6" fmla="*/ 1 w 8"/>
                    <a:gd name="T7" fmla="*/ 3 h 6"/>
                    <a:gd name="T8" fmla="*/ 1 w 8"/>
                    <a:gd name="T9" fmla="*/ 4 h 6"/>
                    <a:gd name="T10" fmla="*/ 2 w 8"/>
                    <a:gd name="T11" fmla="*/ 5 h 6"/>
                    <a:gd name="T12" fmla="*/ 3 w 8"/>
                    <a:gd name="T13" fmla="*/ 5 h 6"/>
                    <a:gd name="T14" fmla="*/ 4 w 8"/>
                    <a:gd name="T15" fmla="*/ 6 h 6"/>
                    <a:gd name="T16" fmla="*/ 4 w 8"/>
                    <a:gd name="T17" fmla="*/ 6 h 6"/>
                    <a:gd name="T18" fmla="*/ 4 w 8"/>
                    <a:gd name="T19" fmla="*/ 6 h 6"/>
                    <a:gd name="T20" fmla="*/ 5 w 8"/>
                    <a:gd name="T21" fmla="*/ 6 h 6"/>
                    <a:gd name="T22" fmla="*/ 6 w 8"/>
                    <a:gd name="T23" fmla="*/ 5 h 6"/>
                    <a:gd name="T24" fmla="*/ 7 w 8"/>
                    <a:gd name="T25" fmla="*/ 5 h 6"/>
                    <a:gd name="T26" fmla="*/ 7 w 8"/>
                    <a:gd name="T27" fmla="*/ 4 h 6"/>
                    <a:gd name="T28" fmla="*/ 8 w 8"/>
                    <a:gd name="T29" fmla="*/ 4 h 6"/>
                    <a:gd name="T30" fmla="*/ 8 w 8"/>
                    <a:gd name="T31" fmla="*/ 3 h 6"/>
                    <a:gd name="T32" fmla="*/ 8 w 8"/>
                    <a:gd name="T33" fmla="*/ 2 h 6"/>
                    <a:gd name="T34" fmla="*/ 8 w 8"/>
                    <a:gd name="T35" fmla="*/ 2 h 6"/>
                    <a:gd name="T36" fmla="*/ 8 w 8"/>
                    <a:gd name="T37" fmla="*/ 2 h 6"/>
                    <a:gd name="T38" fmla="*/ 8 w 8"/>
                    <a:gd name="T39" fmla="*/ 2 h 6"/>
                    <a:gd name="T40" fmla="*/ 8 w 8"/>
                    <a:gd name="T41" fmla="*/ 2 h 6"/>
                    <a:gd name="T42" fmla="*/ 8 w 8"/>
                    <a:gd name="T43" fmla="*/ 3 h 6"/>
                    <a:gd name="T44" fmla="*/ 7 w 8"/>
                    <a:gd name="T45" fmla="*/ 4 h 6"/>
                    <a:gd name="T46" fmla="*/ 7 w 8"/>
                    <a:gd name="T47" fmla="*/ 5 h 6"/>
                    <a:gd name="T48" fmla="*/ 6 w 8"/>
                    <a:gd name="T49" fmla="*/ 5 h 6"/>
                    <a:gd name="T50" fmla="*/ 5 w 8"/>
                    <a:gd name="T51" fmla="*/ 5 h 6"/>
                    <a:gd name="T52" fmla="*/ 4 w 8"/>
                    <a:gd name="T53" fmla="*/ 5 h 6"/>
                    <a:gd name="T54" fmla="*/ 3 w 8"/>
                    <a:gd name="T55" fmla="*/ 5 h 6"/>
                    <a:gd name="T56" fmla="*/ 2 w 8"/>
                    <a:gd name="T57" fmla="*/ 5 h 6"/>
                    <a:gd name="T58" fmla="*/ 2 w 8"/>
                    <a:gd name="T59" fmla="*/ 5 h 6"/>
                    <a:gd name="T60" fmla="*/ 2 w 8"/>
                    <a:gd name="T61" fmla="*/ 4 h 6"/>
                    <a:gd name="T62" fmla="*/ 1 w 8"/>
                    <a:gd name="T63" fmla="*/ 4 h 6"/>
                    <a:gd name="T64" fmla="*/ 1 w 8"/>
                    <a:gd name="T65" fmla="*/ 3 h 6"/>
                    <a:gd name="T66" fmla="*/ 0 w 8"/>
                    <a:gd name="T67" fmla="*/ 0 h 6"/>
                    <a:gd name="T68" fmla="*/ 0 w 8"/>
                    <a:gd name="T69" fmla="*/ 0 h 6"/>
                    <a:gd name="T70" fmla="*/ 0 w 8"/>
                    <a:gd name="T7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6">
                      <a:moveTo>
                        <a:pt x="0" y="0"/>
                      </a:moveTo>
                      <a:lnTo>
                        <a:pt x="0" y="0"/>
                      </a:lnTo>
                      <a:lnTo>
                        <a:pt x="0" y="2"/>
                      </a:lnTo>
                      <a:lnTo>
                        <a:pt x="1" y="3"/>
                      </a:lnTo>
                      <a:lnTo>
                        <a:pt x="1" y="4"/>
                      </a:lnTo>
                      <a:lnTo>
                        <a:pt x="2" y="5"/>
                      </a:lnTo>
                      <a:lnTo>
                        <a:pt x="3" y="5"/>
                      </a:lnTo>
                      <a:lnTo>
                        <a:pt x="4" y="6"/>
                      </a:lnTo>
                      <a:lnTo>
                        <a:pt x="4" y="6"/>
                      </a:lnTo>
                      <a:lnTo>
                        <a:pt x="4" y="6"/>
                      </a:lnTo>
                      <a:lnTo>
                        <a:pt x="5" y="6"/>
                      </a:lnTo>
                      <a:lnTo>
                        <a:pt x="6" y="5"/>
                      </a:lnTo>
                      <a:lnTo>
                        <a:pt x="7" y="5"/>
                      </a:lnTo>
                      <a:lnTo>
                        <a:pt x="7" y="4"/>
                      </a:lnTo>
                      <a:lnTo>
                        <a:pt x="8" y="4"/>
                      </a:lnTo>
                      <a:lnTo>
                        <a:pt x="8" y="3"/>
                      </a:lnTo>
                      <a:lnTo>
                        <a:pt x="8" y="2"/>
                      </a:lnTo>
                      <a:lnTo>
                        <a:pt x="8" y="2"/>
                      </a:lnTo>
                      <a:lnTo>
                        <a:pt x="8" y="2"/>
                      </a:lnTo>
                      <a:lnTo>
                        <a:pt x="8" y="2"/>
                      </a:lnTo>
                      <a:lnTo>
                        <a:pt x="8" y="2"/>
                      </a:lnTo>
                      <a:lnTo>
                        <a:pt x="8" y="3"/>
                      </a:lnTo>
                      <a:lnTo>
                        <a:pt x="7" y="4"/>
                      </a:lnTo>
                      <a:lnTo>
                        <a:pt x="7" y="5"/>
                      </a:lnTo>
                      <a:lnTo>
                        <a:pt x="6" y="5"/>
                      </a:lnTo>
                      <a:lnTo>
                        <a:pt x="5" y="5"/>
                      </a:lnTo>
                      <a:lnTo>
                        <a:pt x="4" y="5"/>
                      </a:lnTo>
                      <a:lnTo>
                        <a:pt x="3" y="5"/>
                      </a:lnTo>
                      <a:lnTo>
                        <a:pt x="2" y="5"/>
                      </a:lnTo>
                      <a:lnTo>
                        <a:pt x="2" y="5"/>
                      </a:lnTo>
                      <a:lnTo>
                        <a:pt x="2" y="4"/>
                      </a:lnTo>
                      <a:lnTo>
                        <a:pt x="1" y="4"/>
                      </a:lnTo>
                      <a:lnTo>
                        <a:pt x="1" y="3"/>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12" name="Freeform 1448">
                  <a:extLst>
                    <a:ext uri="{FF2B5EF4-FFF2-40B4-BE49-F238E27FC236}">
                      <a16:creationId xmlns:a16="http://schemas.microsoft.com/office/drawing/2014/main" id="{0DE520DD-9888-4D25-8DE7-F2A611A7BA6F}"/>
                    </a:ext>
                  </a:extLst>
                </p:cNvPr>
                <p:cNvSpPr>
                  <a:spLocks/>
                </p:cNvSpPr>
                <p:nvPr/>
              </p:nvSpPr>
              <p:spPr bwMode="auto">
                <a:xfrm>
                  <a:off x="3198" y="1454"/>
                  <a:ext cx="8" cy="6"/>
                </a:xfrm>
                <a:custGeom>
                  <a:avLst/>
                  <a:gdLst>
                    <a:gd name="T0" fmla="*/ 0 w 8"/>
                    <a:gd name="T1" fmla="*/ 0 h 6"/>
                    <a:gd name="T2" fmla="*/ 0 w 8"/>
                    <a:gd name="T3" fmla="*/ 0 h 6"/>
                    <a:gd name="T4" fmla="*/ 0 w 8"/>
                    <a:gd name="T5" fmla="*/ 2 h 6"/>
                    <a:gd name="T6" fmla="*/ 1 w 8"/>
                    <a:gd name="T7" fmla="*/ 3 h 6"/>
                    <a:gd name="T8" fmla="*/ 1 w 8"/>
                    <a:gd name="T9" fmla="*/ 4 h 6"/>
                    <a:gd name="T10" fmla="*/ 2 w 8"/>
                    <a:gd name="T11" fmla="*/ 5 h 6"/>
                    <a:gd name="T12" fmla="*/ 3 w 8"/>
                    <a:gd name="T13" fmla="*/ 5 h 6"/>
                    <a:gd name="T14" fmla="*/ 4 w 8"/>
                    <a:gd name="T15" fmla="*/ 6 h 6"/>
                    <a:gd name="T16" fmla="*/ 4 w 8"/>
                    <a:gd name="T17" fmla="*/ 6 h 6"/>
                    <a:gd name="T18" fmla="*/ 4 w 8"/>
                    <a:gd name="T19" fmla="*/ 6 h 6"/>
                    <a:gd name="T20" fmla="*/ 5 w 8"/>
                    <a:gd name="T21" fmla="*/ 6 h 6"/>
                    <a:gd name="T22" fmla="*/ 6 w 8"/>
                    <a:gd name="T23" fmla="*/ 5 h 6"/>
                    <a:gd name="T24" fmla="*/ 7 w 8"/>
                    <a:gd name="T25" fmla="*/ 5 h 6"/>
                    <a:gd name="T26" fmla="*/ 7 w 8"/>
                    <a:gd name="T27" fmla="*/ 4 h 6"/>
                    <a:gd name="T28" fmla="*/ 8 w 8"/>
                    <a:gd name="T29" fmla="*/ 4 h 6"/>
                    <a:gd name="T30" fmla="*/ 8 w 8"/>
                    <a:gd name="T31" fmla="*/ 3 h 6"/>
                    <a:gd name="T32" fmla="*/ 8 w 8"/>
                    <a:gd name="T33" fmla="*/ 2 h 6"/>
                    <a:gd name="T34" fmla="*/ 8 w 8"/>
                    <a:gd name="T35" fmla="*/ 2 h 6"/>
                    <a:gd name="T36" fmla="*/ 8 w 8"/>
                    <a:gd name="T37" fmla="*/ 2 h 6"/>
                    <a:gd name="T38" fmla="*/ 8 w 8"/>
                    <a:gd name="T39" fmla="*/ 2 h 6"/>
                    <a:gd name="T40" fmla="*/ 8 w 8"/>
                    <a:gd name="T41" fmla="*/ 2 h 6"/>
                    <a:gd name="T42" fmla="*/ 8 w 8"/>
                    <a:gd name="T43" fmla="*/ 3 h 6"/>
                    <a:gd name="T44" fmla="*/ 7 w 8"/>
                    <a:gd name="T45" fmla="*/ 4 h 6"/>
                    <a:gd name="T46" fmla="*/ 7 w 8"/>
                    <a:gd name="T47" fmla="*/ 5 h 6"/>
                    <a:gd name="T48" fmla="*/ 6 w 8"/>
                    <a:gd name="T49" fmla="*/ 5 h 6"/>
                    <a:gd name="T50" fmla="*/ 5 w 8"/>
                    <a:gd name="T51" fmla="*/ 5 h 6"/>
                    <a:gd name="T52" fmla="*/ 4 w 8"/>
                    <a:gd name="T53" fmla="*/ 5 h 6"/>
                    <a:gd name="T54" fmla="*/ 3 w 8"/>
                    <a:gd name="T55" fmla="*/ 5 h 6"/>
                    <a:gd name="T56" fmla="*/ 2 w 8"/>
                    <a:gd name="T57" fmla="*/ 5 h 6"/>
                    <a:gd name="T58" fmla="*/ 2 w 8"/>
                    <a:gd name="T59" fmla="*/ 5 h 6"/>
                    <a:gd name="T60" fmla="*/ 2 w 8"/>
                    <a:gd name="T61" fmla="*/ 4 h 6"/>
                    <a:gd name="T62" fmla="*/ 1 w 8"/>
                    <a:gd name="T63" fmla="*/ 4 h 6"/>
                    <a:gd name="T64" fmla="*/ 1 w 8"/>
                    <a:gd name="T65" fmla="*/ 3 h 6"/>
                    <a:gd name="T66" fmla="*/ 0 w 8"/>
                    <a:gd name="T67" fmla="*/ 0 h 6"/>
                    <a:gd name="T68" fmla="*/ 0 w 8"/>
                    <a:gd name="T69" fmla="*/ 0 h 6"/>
                    <a:gd name="T70" fmla="*/ 0 w 8"/>
                    <a:gd name="T7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6">
                      <a:moveTo>
                        <a:pt x="0" y="0"/>
                      </a:moveTo>
                      <a:lnTo>
                        <a:pt x="0" y="0"/>
                      </a:lnTo>
                      <a:lnTo>
                        <a:pt x="0" y="2"/>
                      </a:lnTo>
                      <a:lnTo>
                        <a:pt x="1" y="3"/>
                      </a:lnTo>
                      <a:lnTo>
                        <a:pt x="1" y="4"/>
                      </a:lnTo>
                      <a:lnTo>
                        <a:pt x="2" y="5"/>
                      </a:lnTo>
                      <a:lnTo>
                        <a:pt x="3" y="5"/>
                      </a:lnTo>
                      <a:lnTo>
                        <a:pt x="4" y="6"/>
                      </a:lnTo>
                      <a:lnTo>
                        <a:pt x="4" y="6"/>
                      </a:lnTo>
                      <a:lnTo>
                        <a:pt x="4" y="6"/>
                      </a:lnTo>
                      <a:lnTo>
                        <a:pt x="5" y="6"/>
                      </a:lnTo>
                      <a:lnTo>
                        <a:pt x="6" y="5"/>
                      </a:lnTo>
                      <a:lnTo>
                        <a:pt x="7" y="5"/>
                      </a:lnTo>
                      <a:lnTo>
                        <a:pt x="7" y="4"/>
                      </a:lnTo>
                      <a:lnTo>
                        <a:pt x="8" y="4"/>
                      </a:lnTo>
                      <a:lnTo>
                        <a:pt x="8" y="3"/>
                      </a:lnTo>
                      <a:lnTo>
                        <a:pt x="8" y="2"/>
                      </a:lnTo>
                      <a:lnTo>
                        <a:pt x="8" y="2"/>
                      </a:lnTo>
                      <a:lnTo>
                        <a:pt x="8" y="2"/>
                      </a:lnTo>
                      <a:lnTo>
                        <a:pt x="8" y="2"/>
                      </a:lnTo>
                      <a:lnTo>
                        <a:pt x="8" y="2"/>
                      </a:lnTo>
                      <a:lnTo>
                        <a:pt x="8" y="3"/>
                      </a:lnTo>
                      <a:lnTo>
                        <a:pt x="7" y="4"/>
                      </a:lnTo>
                      <a:lnTo>
                        <a:pt x="7" y="5"/>
                      </a:lnTo>
                      <a:lnTo>
                        <a:pt x="6" y="5"/>
                      </a:lnTo>
                      <a:lnTo>
                        <a:pt x="5" y="5"/>
                      </a:lnTo>
                      <a:lnTo>
                        <a:pt x="4" y="5"/>
                      </a:lnTo>
                      <a:lnTo>
                        <a:pt x="3" y="5"/>
                      </a:lnTo>
                      <a:lnTo>
                        <a:pt x="2" y="5"/>
                      </a:lnTo>
                      <a:lnTo>
                        <a:pt x="2" y="5"/>
                      </a:lnTo>
                      <a:lnTo>
                        <a:pt x="2" y="4"/>
                      </a:lnTo>
                      <a:lnTo>
                        <a:pt x="1" y="4"/>
                      </a:lnTo>
                      <a:lnTo>
                        <a:pt x="1" y="3"/>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13" name="Freeform 1449">
                  <a:extLst>
                    <a:ext uri="{FF2B5EF4-FFF2-40B4-BE49-F238E27FC236}">
                      <a16:creationId xmlns:a16="http://schemas.microsoft.com/office/drawing/2014/main" id="{5617672F-67D9-4137-8068-58AC22D2A051}"/>
                    </a:ext>
                  </a:extLst>
                </p:cNvPr>
                <p:cNvSpPr>
                  <a:spLocks/>
                </p:cNvSpPr>
                <p:nvPr/>
              </p:nvSpPr>
              <p:spPr bwMode="auto">
                <a:xfrm>
                  <a:off x="3186" y="1452"/>
                  <a:ext cx="1" cy="2"/>
                </a:xfrm>
                <a:custGeom>
                  <a:avLst/>
                  <a:gdLst>
                    <a:gd name="T0" fmla="*/ 0 w 1"/>
                    <a:gd name="T1" fmla="*/ 0 h 2"/>
                    <a:gd name="T2" fmla="*/ 0 w 1"/>
                    <a:gd name="T3" fmla="*/ 0 h 2"/>
                    <a:gd name="T4" fmla="*/ 0 w 1"/>
                    <a:gd name="T5" fmla="*/ 0 h 2"/>
                    <a:gd name="T6" fmla="*/ 0 w 1"/>
                    <a:gd name="T7" fmla="*/ 0 h 2"/>
                    <a:gd name="T8" fmla="*/ 0 w 1"/>
                    <a:gd name="T9" fmla="*/ 1 h 2"/>
                    <a:gd name="T10" fmla="*/ 0 w 1"/>
                    <a:gd name="T11" fmla="*/ 1 h 2"/>
                    <a:gd name="T12" fmla="*/ 0 w 1"/>
                    <a:gd name="T13" fmla="*/ 2 h 2"/>
                    <a:gd name="T14" fmla="*/ 0 w 1"/>
                    <a:gd name="T15" fmla="*/ 2 h 2"/>
                    <a:gd name="T16" fmla="*/ 0 w 1"/>
                    <a:gd name="T17" fmla="*/ 2 h 2"/>
                    <a:gd name="T18" fmla="*/ 0 w 1"/>
                    <a:gd name="T19" fmla="*/ 2 h 2"/>
                    <a:gd name="T20" fmla="*/ 1 w 1"/>
                    <a:gd name="T21" fmla="*/ 2 h 2"/>
                    <a:gd name="T22" fmla="*/ 1 w 1"/>
                    <a:gd name="T23" fmla="*/ 2 h 2"/>
                    <a:gd name="T24" fmla="*/ 0 w 1"/>
                    <a:gd name="T25" fmla="*/ 1 h 2"/>
                    <a:gd name="T26" fmla="*/ 0 w 1"/>
                    <a:gd name="T27" fmla="*/ 1 h 2"/>
                    <a:gd name="T28" fmla="*/ 0 w 1"/>
                    <a:gd name="T29" fmla="*/ 0 h 2"/>
                    <a:gd name="T30" fmla="*/ 0 w 1"/>
                    <a:gd name="T31" fmla="*/ 0 h 2"/>
                    <a:gd name="T32" fmla="*/ 0 w 1"/>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2">
                      <a:moveTo>
                        <a:pt x="0" y="0"/>
                      </a:moveTo>
                      <a:lnTo>
                        <a:pt x="0" y="0"/>
                      </a:lnTo>
                      <a:lnTo>
                        <a:pt x="0" y="0"/>
                      </a:lnTo>
                      <a:lnTo>
                        <a:pt x="0" y="0"/>
                      </a:lnTo>
                      <a:lnTo>
                        <a:pt x="0" y="1"/>
                      </a:lnTo>
                      <a:lnTo>
                        <a:pt x="0" y="1"/>
                      </a:lnTo>
                      <a:lnTo>
                        <a:pt x="0" y="2"/>
                      </a:lnTo>
                      <a:lnTo>
                        <a:pt x="0" y="2"/>
                      </a:lnTo>
                      <a:lnTo>
                        <a:pt x="0" y="2"/>
                      </a:lnTo>
                      <a:lnTo>
                        <a:pt x="0" y="2"/>
                      </a:lnTo>
                      <a:lnTo>
                        <a:pt x="1" y="2"/>
                      </a:lnTo>
                      <a:lnTo>
                        <a:pt x="1" y="2"/>
                      </a:lnTo>
                      <a:lnTo>
                        <a:pt x="0" y="1"/>
                      </a:lnTo>
                      <a:lnTo>
                        <a:pt x="0"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14" name="Freeform 1450">
                  <a:extLst>
                    <a:ext uri="{FF2B5EF4-FFF2-40B4-BE49-F238E27FC236}">
                      <a16:creationId xmlns:a16="http://schemas.microsoft.com/office/drawing/2014/main" id="{A16DE208-3486-4046-92FB-BDDC1DB353FB}"/>
                    </a:ext>
                  </a:extLst>
                </p:cNvPr>
                <p:cNvSpPr>
                  <a:spLocks/>
                </p:cNvSpPr>
                <p:nvPr/>
              </p:nvSpPr>
              <p:spPr bwMode="auto">
                <a:xfrm>
                  <a:off x="3186" y="1452"/>
                  <a:ext cx="1" cy="2"/>
                </a:xfrm>
                <a:custGeom>
                  <a:avLst/>
                  <a:gdLst>
                    <a:gd name="T0" fmla="*/ 0 w 1"/>
                    <a:gd name="T1" fmla="*/ 0 h 2"/>
                    <a:gd name="T2" fmla="*/ 0 w 1"/>
                    <a:gd name="T3" fmla="*/ 0 h 2"/>
                    <a:gd name="T4" fmla="*/ 0 w 1"/>
                    <a:gd name="T5" fmla="*/ 0 h 2"/>
                    <a:gd name="T6" fmla="*/ 0 w 1"/>
                    <a:gd name="T7" fmla="*/ 0 h 2"/>
                    <a:gd name="T8" fmla="*/ 0 w 1"/>
                    <a:gd name="T9" fmla="*/ 1 h 2"/>
                    <a:gd name="T10" fmla="*/ 0 w 1"/>
                    <a:gd name="T11" fmla="*/ 1 h 2"/>
                    <a:gd name="T12" fmla="*/ 0 w 1"/>
                    <a:gd name="T13" fmla="*/ 2 h 2"/>
                    <a:gd name="T14" fmla="*/ 0 w 1"/>
                    <a:gd name="T15" fmla="*/ 2 h 2"/>
                    <a:gd name="T16" fmla="*/ 0 w 1"/>
                    <a:gd name="T17" fmla="*/ 2 h 2"/>
                    <a:gd name="T18" fmla="*/ 0 w 1"/>
                    <a:gd name="T19" fmla="*/ 2 h 2"/>
                    <a:gd name="T20" fmla="*/ 1 w 1"/>
                    <a:gd name="T21" fmla="*/ 2 h 2"/>
                    <a:gd name="T22" fmla="*/ 1 w 1"/>
                    <a:gd name="T23" fmla="*/ 2 h 2"/>
                    <a:gd name="T24" fmla="*/ 0 w 1"/>
                    <a:gd name="T25" fmla="*/ 1 h 2"/>
                    <a:gd name="T26" fmla="*/ 0 w 1"/>
                    <a:gd name="T27" fmla="*/ 1 h 2"/>
                    <a:gd name="T28" fmla="*/ 0 w 1"/>
                    <a:gd name="T29" fmla="*/ 0 h 2"/>
                    <a:gd name="T30" fmla="*/ 0 w 1"/>
                    <a:gd name="T31" fmla="*/ 0 h 2"/>
                    <a:gd name="T32" fmla="*/ 0 w 1"/>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2">
                      <a:moveTo>
                        <a:pt x="0" y="0"/>
                      </a:moveTo>
                      <a:lnTo>
                        <a:pt x="0" y="0"/>
                      </a:lnTo>
                      <a:lnTo>
                        <a:pt x="0" y="0"/>
                      </a:lnTo>
                      <a:lnTo>
                        <a:pt x="0" y="0"/>
                      </a:lnTo>
                      <a:lnTo>
                        <a:pt x="0" y="1"/>
                      </a:lnTo>
                      <a:lnTo>
                        <a:pt x="0" y="1"/>
                      </a:lnTo>
                      <a:lnTo>
                        <a:pt x="0" y="2"/>
                      </a:lnTo>
                      <a:lnTo>
                        <a:pt x="0" y="2"/>
                      </a:lnTo>
                      <a:lnTo>
                        <a:pt x="0" y="2"/>
                      </a:lnTo>
                      <a:lnTo>
                        <a:pt x="0" y="2"/>
                      </a:lnTo>
                      <a:lnTo>
                        <a:pt x="1" y="2"/>
                      </a:lnTo>
                      <a:lnTo>
                        <a:pt x="1" y="2"/>
                      </a:lnTo>
                      <a:lnTo>
                        <a:pt x="0" y="1"/>
                      </a:lnTo>
                      <a:lnTo>
                        <a:pt x="0"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7518" name="Group 1454">
                <a:extLst>
                  <a:ext uri="{FF2B5EF4-FFF2-40B4-BE49-F238E27FC236}">
                    <a16:creationId xmlns:a16="http://schemas.microsoft.com/office/drawing/2014/main" id="{D484AB41-8FE3-4B1D-A853-8523B9ACD932}"/>
                  </a:ext>
                </a:extLst>
              </p:cNvPr>
              <p:cNvGrpSpPr>
                <a:grpSpLocks/>
              </p:cNvGrpSpPr>
              <p:nvPr/>
            </p:nvGrpSpPr>
            <p:grpSpPr bwMode="auto">
              <a:xfrm>
                <a:off x="3241" y="1398"/>
                <a:ext cx="175" cy="330"/>
                <a:chOff x="3241" y="1398"/>
                <a:chExt cx="175" cy="330"/>
              </a:xfrm>
            </p:grpSpPr>
            <p:sp>
              <p:nvSpPr>
                <p:cNvPr id="217516" name="Freeform 1452">
                  <a:extLst>
                    <a:ext uri="{FF2B5EF4-FFF2-40B4-BE49-F238E27FC236}">
                      <a16:creationId xmlns:a16="http://schemas.microsoft.com/office/drawing/2014/main" id="{8352A053-8205-4517-A38E-A33B52CB797B}"/>
                    </a:ext>
                  </a:extLst>
                </p:cNvPr>
                <p:cNvSpPr>
                  <a:spLocks/>
                </p:cNvSpPr>
                <p:nvPr/>
              </p:nvSpPr>
              <p:spPr bwMode="auto">
                <a:xfrm>
                  <a:off x="3241" y="1398"/>
                  <a:ext cx="175" cy="330"/>
                </a:xfrm>
                <a:custGeom>
                  <a:avLst/>
                  <a:gdLst>
                    <a:gd name="T0" fmla="*/ 10 w 175"/>
                    <a:gd name="T1" fmla="*/ 66 h 330"/>
                    <a:gd name="T2" fmla="*/ 83 w 175"/>
                    <a:gd name="T3" fmla="*/ 0 h 330"/>
                    <a:gd name="T4" fmla="*/ 175 w 175"/>
                    <a:gd name="T5" fmla="*/ 83 h 330"/>
                    <a:gd name="T6" fmla="*/ 171 w 175"/>
                    <a:gd name="T7" fmla="*/ 330 h 330"/>
                    <a:gd name="T8" fmla="*/ 0 w 175"/>
                    <a:gd name="T9" fmla="*/ 296 h 330"/>
                    <a:gd name="T10" fmla="*/ 10 w 175"/>
                    <a:gd name="T11" fmla="*/ 66 h 330"/>
                  </a:gdLst>
                  <a:ahLst/>
                  <a:cxnLst>
                    <a:cxn ang="0">
                      <a:pos x="T0" y="T1"/>
                    </a:cxn>
                    <a:cxn ang="0">
                      <a:pos x="T2" y="T3"/>
                    </a:cxn>
                    <a:cxn ang="0">
                      <a:pos x="T4" y="T5"/>
                    </a:cxn>
                    <a:cxn ang="0">
                      <a:pos x="T6" y="T7"/>
                    </a:cxn>
                    <a:cxn ang="0">
                      <a:pos x="T8" y="T9"/>
                    </a:cxn>
                    <a:cxn ang="0">
                      <a:pos x="T10" y="T11"/>
                    </a:cxn>
                  </a:cxnLst>
                  <a:rect l="0" t="0" r="r" b="b"/>
                  <a:pathLst>
                    <a:path w="175" h="330">
                      <a:moveTo>
                        <a:pt x="10" y="66"/>
                      </a:moveTo>
                      <a:lnTo>
                        <a:pt x="83" y="0"/>
                      </a:lnTo>
                      <a:lnTo>
                        <a:pt x="175" y="83"/>
                      </a:lnTo>
                      <a:lnTo>
                        <a:pt x="171" y="330"/>
                      </a:lnTo>
                      <a:lnTo>
                        <a:pt x="0" y="296"/>
                      </a:lnTo>
                      <a:lnTo>
                        <a:pt x="10" y="66"/>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17" name="Freeform 1453">
                  <a:extLst>
                    <a:ext uri="{FF2B5EF4-FFF2-40B4-BE49-F238E27FC236}">
                      <a16:creationId xmlns:a16="http://schemas.microsoft.com/office/drawing/2014/main" id="{5218122C-B8C6-4CE3-A492-9E097C1E6B2C}"/>
                    </a:ext>
                  </a:extLst>
                </p:cNvPr>
                <p:cNvSpPr>
                  <a:spLocks/>
                </p:cNvSpPr>
                <p:nvPr/>
              </p:nvSpPr>
              <p:spPr bwMode="auto">
                <a:xfrm>
                  <a:off x="3241" y="1398"/>
                  <a:ext cx="175" cy="330"/>
                </a:xfrm>
                <a:custGeom>
                  <a:avLst/>
                  <a:gdLst>
                    <a:gd name="T0" fmla="*/ 10 w 175"/>
                    <a:gd name="T1" fmla="*/ 66 h 330"/>
                    <a:gd name="T2" fmla="*/ 83 w 175"/>
                    <a:gd name="T3" fmla="*/ 0 h 330"/>
                    <a:gd name="T4" fmla="*/ 175 w 175"/>
                    <a:gd name="T5" fmla="*/ 83 h 330"/>
                    <a:gd name="T6" fmla="*/ 171 w 175"/>
                    <a:gd name="T7" fmla="*/ 330 h 330"/>
                    <a:gd name="T8" fmla="*/ 0 w 175"/>
                    <a:gd name="T9" fmla="*/ 296 h 330"/>
                    <a:gd name="T10" fmla="*/ 10 w 175"/>
                    <a:gd name="T11" fmla="*/ 66 h 330"/>
                  </a:gdLst>
                  <a:ahLst/>
                  <a:cxnLst>
                    <a:cxn ang="0">
                      <a:pos x="T0" y="T1"/>
                    </a:cxn>
                    <a:cxn ang="0">
                      <a:pos x="T2" y="T3"/>
                    </a:cxn>
                    <a:cxn ang="0">
                      <a:pos x="T4" y="T5"/>
                    </a:cxn>
                    <a:cxn ang="0">
                      <a:pos x="T6" y="T7"/>
                    </a:cxn>
                    <a:cxn ang="0">
                      <a:pos x="T8" y="T9"/>
                    </a:cxn>
                    <a:cxn ang="0">
                      <a:pos x="T10" y="T11"/>
                    </a:cxn>
                  </a:cxnLst>
                  <a:rect l="0" t="0" r="r" b="b"/>
                  <a:pathLst>
                    <a:path w="175" h="330">
                      <a:moveTo>
                        <a:pt x="10" y="66"/>
                      </a:moveTo>
                      <a:lnTo>
                        <a:pt x="83" y="0"/>
                      </a:lnTo>
                      <a:lnTo>
                        <a:pt x="175" y="83"/>
                      </a:lnTo>
                      <a:lnTo>
                        <a:pt x="171" y="330"/>
                      </a:lnTo>
                      <a:lnTo>
                        <a:pt x="0" y="296"/>
                      </a:lnTo>
                      <a:lnTo>
                        <a:pt x="10" y="66"/>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521" name="Group 1457">
                <a:extLst>
                  <a:ext uri="{FF2B5EF4-FFF2-40B4-BE49-F238E27FC236}">
                    <a16:creationId xmlns:a16="http://schemas.microsoft.com/office/drawing/2014/main" id="{0AC216B4-9206-485B-ACBD-8FC0F1BD26EC}"/>
                  </a:ext>
                </a:extLst>
              </p:cNvPr>
              <p:cNvGrpSpPr>
                <a:grpSpLocks/>
              </p:cNvGrpSpPr>
              <p:nvPr/>
            </p:nvGrpSpPr>
            <p:grpSpPr bwMode="auto">
              <a:xfrm>
                <a:off x="3325" y="1265"/>
                <a:ext cx="468" cy="216"/>
                <a:chOff x="3325" y="1265"/>
                <a:chExt cx="468" cy="216"/>
              </a:xfrm>
            </p:grpSpPr>
            <p:sp>
              <p:nvSpPr>
                <p:cNvPr id="217519" name="Freeform 1455">
                  <a:extLst>
                    <a:ext uri="{FF2B5EF4-FFF2-40B4-BE49-F238E27FC236}">
                      <a16:creationId xmlns:a16="http://schemas.microsoft.com/office/drawing/2014/main" id="{C2B99898-7348-4AAE-A4DA-3C352ED6B566}"/>
                    </a:ext>
                  </a:extLst>
                </p:cNvPr>
                <p:cNvSpPr>
                  <a:spLocks/>
                </p:cNvSpPr>
                <p:nvPr/>
              </p:nvSpPr>
              <p:spPr bwMode="auto">
                <a:xfrm>
                  <a:off x="3325" y="1265"/>
                  <a:ext cx="468" cy="216"/>
                </a:xfrm>
                <a:custGeom>
                  <a:avLst/>
                  <a:gdLst>
                    <a:gd name="T0" fmla="*/ 0 w 468"/>
                    <a:gd name="T1" fmla="*/ 133 h 216"/>
                    <a:gd name="T2" fmla="*/ 382 w 468"/>
                    <a:gd name="T3" fmla="*/ 0 h 216"/>
                    <a:gd name="T4" fmla="*/ 468 w 468"/>
                    <a:gd name="T5" fmla="*/ 92 h 216"/>
                    <a:gd name="T6" fmla="*/ 91 w 468"/>
                    <a:gd name="T7" fmla="*/ 216 h 216"/>
                    <a:gd name="T8" fmla="*/ 0 w 468"/>
                    <a:gd name="T9" fmla="*/ 133 h 216"/>
                  </a:gdLst>
                  <a:ahLst/>
                  <a:cxnLst>
                    <a:cxn ang="0">
                      <a:pos x="T0" y="T1"/>
                    </a:cxn>
                    <a:cxn ang="0">
                      <a:pos x="T2" y="T3"/>
                    </a:cxn>
                    <a:cxn ang="0">
                      <a:pos x="T4" y="T5"/>
                    </a:cxn>
                    <a:cxn ang="0">
                      <a:pos x="T6" y="T7"/>
                    </a:cxn>
                    <a:cxn ang="0">
                      <a:pos x="T8" y="T9"/>
                    </a:cxn>
                  </a:cxnLst>
                  <a:rect l="0" t="0" r="r" b="b"/>
                  <a:pathLst>
                    <a:path w="468" h="216">
                      <a:moveTo>
                        <a:pt x="0" y="133"/>
                      </a:moveTo>
                      <a:lnTo>
                        <a:pt x="382" y="0"/>
                      </a:lnTo>
                      <a:lnTo>
                        <a:pt x="468" y="92"/>
                      </a:lnTo>
                      <a:lnTo>
                        <a:pt x="91" y="216"/>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20" name="Freeform 1456">
                  <a:extLst>
                    <a:ext uri="{FF2B5EF4-FFF2-40B4-BE49-F238E27FC236}">
                      <a16:creationId xmlns:a16="http://schemas.microsoft.com/office/drawing/2014/main" id="{1F953C69-85E2-401A-A398-B1A7716CDCA5}"/>
                    </a:ext>
                  </a:extLst>
                </p:cNvPr>
                <p:cNvSpPr>
                  <a:spLocks/>
                </p:cNvSpPr>
                <p:nvPr/>
              </p:nvSpPr>
              <p:spPr bwMode="auto">
                <a:xfrm>
                  <a:off x="3325" y="1265"/>
                  <a:ext cx="468" cy="216"/>
                </a:xfrm>
                <a:custGeom>
                  <a:avLst/>
                  <a:gdLst>
                    <a:gd name="T0" fmla="*/ 0 w 468"/>
                    <a:gd name="T1" fmla="*/ 133 h 216"/>
                    <a:gd name="T2" fmla="*/ 382 w 468"/>
                    <a:gd name="T3" fmla="*/ 0 h 216"/>
                    <a:gd name="T4" fmla="*/ 468 w 468"/>
                    <a:gd name="T5" fmla="*/ 92 h 216"/>
                    <a:gd name="T6" fmla="*/ 91 w 468"/>
                    <a:gd name="T7" fmla="*/ 216 h 216"/>
                    <a:gd name="T8" fmla="*/ 0 w 468"/>
                    <a:gd name="T9" fmla="*/ 133 h 216"/>
                  </a:gdLst>
                  <a:ahLst/>
                  <a:cxnLst>
                    <a:cxn ang="0">
                      <a:pos x="T0" y="T1"/>
                    </a:cxn>
                    <a:cxn ang="0">
                      <a:pos x="T2" y="T3"/>
                    </a:cxn>
                    <a:cxn ang="0">
                      <a:pos x="T4" y="T5"/>
                    </a:cxn>
                    <a:cxn ang="0">
                      <a:pos x="T6" y="T7"/>
                    </a:cxn>
                    <a:cxn ang="0">
                      <a:pos x="T8" y="T9"/>
                    </a:cxn>
                  </a:cxnLst>
                  <a:rect l="0" t="0" r="r" b="b"/>
                  <a:pathLst>
                    <a:path w="468" h="216">
                      <a:moveTo>
                        <a:pt x="0" y="133"/>
                      </a:moveTo>
                      <a:lnTo>
                        <a:pt x="382" y="0"/>
                      </a:lnTo>
                      <a:lnTo>
                        <a:pt x="468" y="92"/>
                      </a:lnTo>
                      <a:lnTo>
                        <a:pt x="91" y="216"/>
                      </a:lnTo>
                      <a:lnTo>
                        <a:pt x="0" y="133"/>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631" name="Group 1567">
                <a:extLst>
                  <a:ext uri="{FF2B5EF4-FFF2-40B4-BE49-F238E27FC236}">
                    <a16:creationId xmlns:a16="http://schemas.microsoft.com/office/drawing/2014/main" id="{C70A5CFE-F499-42AE-BDD6-AB1241C33391}"/>
                  </a:ext>
                </a:extLst>
              </p:cNvPr>
              <p:cNvGrpSpPr>
                <a:grpSpLocks/>
              </p:cNvGrpSpPr>
              <p:nvPr/>
            </p:nvGrpSpPr>
            <p:grpSpPr bwMode="auto">
              <a:xfrm>
                <a:off x="3067" y="1426"/>
                <a:ext cx="103" cy="104"/>
                <a:chOff x="3067" y="1426"/>
                <a:chExt cx="103" cy="104"/>
              </a:xfrm>
            </p:grpSpPr>
            <p:sp>
              <p:nvSpPr>
                <p:cNvPr id="217522" name="Freeform 1458">
                  <a:extLst>
                    <a:ext uri="{FF2B5EF4-FFF2-40B4-BE49-F238E27FC236}">
                      <a16:creationId xmlns:a16="http://schemas.microsoft.com/office/drawing/2014/main" id="{4AA0D9AC-9061-4DA1-8969-79AB718F1E42}"/>
                    </a:ext>
                  </a:extLst>
                </p:cNvPr>
                <p:cNvSpPr>
                  <a:spLocks/>
                </p:cNvSpPr>
                <p:nvPr/>
              </p:nvSpPr>
              <p:spPr bwMode="auto">
                <a:xfrm>
                  <a:off x="3067" y="1426"/>
                  <a:ext cx="103" cy="66"/>
                </a:xfrm>
                <a:custGeom>
                  <a:avLst/>
                  <a:gdLst>
                    <a:gd name="T0" fmla="*/ 99 w 103"/>
                    <a:gd name="T1" fmla="*/ 44 h 66"/>
                    <a:gd name="T2" fmla="*/ 96 w 103"/>
                    <a:gd name="T3" fmla="*/ 38 h 66"/>
                    <a:gd name="T4" fmla="*/ 94 w 103"/>
                    <a:gd name="T5" fmla="*/ 37 h 66"/>
                    <a:gd name="T6" fmla="*/ 95 w 103"/>
                    <a:gd name="T7" fmla="*/ 34 h 66"/>
                    <a:gd name="T8" fmla="*/ 101 w 103"/>
                    <a:gd name="T9" fmla="*/ 29 h 66"/>
                    <a:gd name="T10" fmla="*/ 100 w 103"/>
                    <a:gd name="T11" fmla="*/ 26 h 66"/>
                    <a:gd name="T12" fmla="*/ 100 w 103"/>
                    <a:gd name="T13" fmla="*/ 20 h 66"/>
                    <a:gd name="T14" fmla="*/ 94 w 103"/>
                    <a:gd name="T15" fmla="*/ 17 h 66"/>
                    <a:gd name="T16" fmla="*/ 87 w 103"/>
                    <a:gd name="T17" fmla="*/ 16 h 66"/>
                    <a:gd name="T18" fmla="*/ 82 w 103"/>
                    <a:gd name="T19" fmla="*/ 16 h 66"/>
                    <a:gd name="T20" fmla="*/ 79 w 103"/>
                    <a:gd name="T21" fmla="*/ 16 h 66"/>
                    <a:gd name="T22" fmla="*/ 78 w 103"/>
                    <a:gd name="T23" fmla="*/ 14 h 66"/>
                    <a:gd name="T24" fmla="*/ 73 w 103"/>
                    <a:gd name="T25" fmla="*/ 12 h 66"/>
                    <a:gd name="T26" fmla="*/ 70 w 103"/>
                    <a:gd name="T27" fmla="*/ 11 h 66"/>
                    <a:gd name="T28" fmla="*/ 67 w 103"/>
                    <a:gd name="T29" fmla="*/ 8 h 66"/>
                    <a:gd name="T30" fmla="*/ 64 w 103"/>
                    <a:gd name="T31" fmla="*/ 5 h 66"/>
                    <a:gd name="T32" fmla="*/ 58 w 103"/>
                    <a:gd name="T33" fmla="*/ 0 h 66"/>
                    <a:gd name="T34" fmla="*/ 51 w 103"/>
                    <a:gd name="T35" fmla="*/ 3 h 66"/>
                    <a:gd name="T36" fmla="*/ 49 w 103"/>
                    <a:gd name="T37" fmla="*/ 8 h 66"/>
                    <a:gd name="T38" fmla="*/ 45 w 103"/>
                    <a:gd name="T39" fmla="*/ 8 h 66"/>
                    <a:gd name="T40" fmla="*/ 39 w 103"/>
                    <a:gd name="T41" fmla="*/ 7 h 66"/>
                    <a:gd name="T42" fmla="*/ 32 w 103"/>
                    <a:gd name="T43" fmla="*/ 7 h 66"/>
                    <a:gd name="T44" fmla="*/ 27 w 103"/>
                    <a:gd name="T45" fmla="*/ 12 h 66"/>
                    <a:gd name="T46" fmla="*/ 17 w 103"/>
                    <a:gd name="T47" fmla="*/ 12 h 66"/>
                    <a:gd name="T48" fmla="*/ 14 w 103"/>
                    <a:gd name="T49" fmla="*/ 17 h 66"/>
                    <a:gd name="T50" fmla="*/ 14 w 103"/>
                    <a:gd name="T51" fmla="*/ 21 h 66"/>
                    <a:gd name="T52" fmla="*/ 9 w 103"/>
                    <a:gd name="T53" fmla="*/ 23 h 66"/>
                    <a:gd name="T54" fmla="*/ 8 w 103"/>
                    <a:gd name="T55" fmla="*/ 26 h 66"/>
                    <a:gd name="T56" fmla="*/ 8 w 103"/>
                    <a:gd name="T57" fmla="*/ 29 h 66"/>
                    <a:gd name="T58" fmla="*/ 3 w 103"/>
                    <a:gd name="T59" fmla="*/ 32 h 66"/>
                    <a:gd name="T60" fmla="*/ 1 w 103"/>
                    <a:gd name="T61" fmla="*/ 38 h 66"/>
                    <a:gd name="T62" fmla="*/ 8 w 103"/>
                    <a:gd name="T63" fmla="*/ 42 h 66"/>
                    <a:gd name="T64" fmla="*/ 13 w 103"/>
                    <a:gd name="T65" fmla="*/ 45 h 66"/>
                    <a:gd name="T66" fmla="*/ 15 w 103"/>
                    <a:gd name="T67" fmla="*/ 49 h 66"/>
                    <a:gd name="T68" fmla="*/ 18 w 103"/>
                    <a:gd name="T69" fmla="*/ 49 h 66"/>
                    <a:gd name="T70" fmla="*/ 14 w 103"/>
                    <a:gd name="T71" fmla="*/ 51 h 66"/>
                    <a:gd name="T72" fmla="*/ 13 w 103"/>
                    <a:gd name="T73" fmla="*/ 56 h 66"/>
                    <a:gd name="T74" fmla="*/ 20 w 103"/>
                    <a:gd name="T75" fmla="*/ 59 h 66"/>
                    <a:gd name="T76" fmla="*/ 24 w 103"/>
                    <a:gd name="T77" fmla="*/ 60 h 66"/>
                    <a:gd name="T78" fmla="*/ 26 w 103"/>
                    <a:gd name="T79" fmla="*/ 62 h 66"/>
                    <a:gd name="T80" fmla="*/ 29 w 103"/>
                    <a:gd name="T81" fmla="*/ 66 h 66"/>
                    <a:gd name="T82" fmla="*/ 34 w 103"/>
                    <a:gd name="T83" fmla="*/ 64 h 66"/>
                    <a:gd name="T84" fmla="*/ 38 w 103"/>
                    <a:gd name="T85" fmla="*/ 63 h 66"/>
                    <a:gd name="T86" fmla="*/ 40 w 103"/>
                    <a:gd name="T87" fmla="*/ 59 h 66"/>
                    <a:gd name="T88" fmla="*/ 44 w 103"/>
                    <a:gd name="T89" fmla="*/ 59 h 66"/>
                    <a:gd name="T90" fmla="*/ 40 w 103"/>
                    <a:gd name="T91" fmla="*/ 52 h 66"/>
                    <a:gd name="T92" fmla="*/ 42 w 103"/>
                    <a:gd name="T93" fmla="*/ 48 h 66"/>
                    <a:gd name="T94" fmla="*/ 44 w 103"/>
                    <a:gd name="T95" fmla="*/ 44 h 66"/>
                    <a:gd name="T96" fmla="*/ 46 w 103"/>
                    <a:gd name="T97" fmla="*/ 43 h 66"/>
                    <a:gd name="T98" fmla="*/ 47 w 103"/>
                    <a:gd name="T99" fmla="*/ 41 h 66"/>
                    <a:gd name="T100" fmla="*/ 53 w 103"/>
                    <a:gd name="T101" fmla="*/ 44 h 66"/>
                    <a:gd name="T102" fmla="*/ 58 w 103"/>
                    <a:gd name="T103" fmla="*/ 46 h 66"/>
                    <a:gd name="T104" fmla="*/ 66 w 103"/>
                    <a:gd name="T105" fmla="*/ 46 h 66"/>
                    <a:gd name="T106" fmla="*/ 62 w 103"/>
                    <a:gd name="T107" fmla="*/ 54 h 66"/>
                    <a:gd name="T108" fmla="*/ 64 w 103"/>
                    <a:gd name="T109" fmla="*/ 55 h 66"/>
                    <a:gd name="T110" fmla="*/ 68 w 103"/>
                    <a:gd name="T111" fmla="*/ 59 h 66"/>
                    <a:gd name="T112" fmla="*/ 74 w 103"/>
                    <a:gd name="T113" fmla="*/ 62 h 66"/>
                    <a:gd name="T114" fmla="*/ 79 w 103"/>
                    <a:gd name="T115" fmla="*/ 62 h 66"/>
                    <a:gd name="T116" fmla="*/ 87 w 103"/>
                    <a:gd name="T117" fmla="*/ 57 h 66"/>
                    <a:gd name="T118" fmla="*/ 90 w 103"/>
                    <a:gd name="T119" fmla="*/ 55 h 66"/>
                    <a:gd name="T120" fmla="*/ 93 w 103"/>
                    <a:gd name="T121" fmla="*/ 54 h 66"/>
                    <a:gd name="T122" fmla="*/ 100 w 103"/>
                    <a:gd name="T123" fmla="*/ 51 h 66"/>
                    <a:gd name="T124" fmla="*/ 103 w 103"/>
                    <a:gd name="T125" fmla="*/ 4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66">
                      <a:moveTo>
                        <a:pt x="103" y="46"/>
                      </a:moveTo>
                      <a:lnTo>
                        <a:pt x="103" y="46"/>
                      </a:lnTo>
                      <a:lnTo>
                        <a:pt x="102" y="45"/>
                      </a:lnTo>
                      <a:lnTo>
                        <a:pt x="102" y="45"/>
                      </a:lnTo>
                      <a:lnTo>
                        <a:pt x="102" y="44"/>
                      </a:lnTo>
                      <a:lnTo>
                        <a:pt x="101" y="44"/>
                      </a:lnTo>
                      <a:lnTo>
                        <a:pt x="99" y="44"/>
                      </a:lnTo>
                      <a:lnTo>
                        <a:pt x="99" y="44"/>
                      </a:lnTo>
                      <a:lnTo>
                        <a:pt x="99" y="43"/>
                      </a:lnTo>
                      <a:lnTo>
                        <a:pt x="99" y="42"/>
                      </a:lnTo>
                      <a:lnTo>
                        <a:pt x="97" y="40"/>
                      </a:lnTo>
                      <a:lnTo>
                        <a:pt x="97" y="40"/>
                      </a:lnTo>
                      <a:lnTo>
                        <a:pt x="97" y="39"/>
                      </a:lnTo>
                      <a:lnTo>
                        <a:pt x="96" y="38"/>
                      </a:lnTo>
                      <a:lnTo>
                        <a:pt x="95" y="38"/>
                      </a:lnTo>
                      <a:lnTo>
                        <a:pt x="95" y="38"/>
                      </a:lnTo>
                      <a:lnTo>
                        <a:pt x="94" y="38"/>
                      </a:lnTo>
                      <a:lnTo>
                        <a:pt x="93" y="38"/>
                      </a:lnTo>
                      <a:lnTo>
                        <a:pt x="93" y="38"/>
                      </a:lnTo>
                      <a:lnTo>
                        <a:pt x="93" y="37"/>
                      </a:lnTo>
                      <a:lnTo>
                        <a:pt x="94" y="37"/>
                      </a:lnTo>
                      <a:lnTo>
                        <a:pt x="94" y="36"/>
                      </a:lnTo>
                      <a:lnTo>
                        <a:pt x="94" y="36"/>
                      </a:lnTo>
                      <a:lnTo>
                        <a:pt x="94" y="36"/>
                      </a:lnTo>
                      <a:lnTo>
                        <a:pt x="94" y="34"/>
                      </a:lnTo>
                      <a:lnTo>
                        <a:pt x="95" y="34"/>
                      </a:lnTo>
                      <a:lnTo>
                        <a:pt x="95" y="34"/>
                      </a:lnTo>
                      <a:lnTo>
                        <a:pt x="95" y="34"/>
                      </a:lnTo>
                      <a:lnTo>
                        <a:pt x="98" y="32"/>
                      </a:lnTo>
                      <a:lnTo>
                        <a:pt x="100" y="30"/>
                      </a:lnTo>
                      <a:lnTo>
                        <a:pt x="100" y="30"/>
                      </a:lnTo>
                      <a:lnTo>
                        <a:pt x="101" y="30"/>
                      </a:lnTo>
                      <a:lnTo>
                        <a:pt x="101" y="30"/>
                      </a:lnTo>
                      <a:lnTo>
                        <a:pt x="101" y="29"/>
                      </a:lnTo>
                      <a:lnTo>
                        <a:pt x="101" y="29"/>
                      </a:lnTo>
                      <a:lnTo>
                        <a:pt x="100" y="29"/>
                      </a:lnTo>
                      <a:lnTo>
                        <a:pt x="99" y="28"/>
                      </a:lnTo>
                      <a:lnTo>
                        <a:pt x="99" y="27"/>
                      </a:lnTo>
                      <a:lnTo>
                        <a:pt x="98" y="27"/>
                      </a:lnTo>
                      <a:lnTo>
                        <a:pt x="98" y="27"/>
                      </a:lnTo>
                      <a:lnTo>
                        <a:pt x="99" y="26"/>
                      </a:lnTo>
                      <a:lnTo>
                        <a:pt x="100" y="26"/>
                      </a:lnTo>
                      <a:lnTo>
                        <a:pt x="100" y="26"/>
                      </a:lnTo>
                      <a:lnTo>
                        <a:pt x="101" y="25"/>
                      </a:lnTo>
                      <a:lnTo>
                        <a:pt x="101" y="25"/>
                      </a:lnTo>
                      <a:lnTo>
                        <a:pt x="101" y="24"/>
                      </a:lnTo>
                      <a:lnTo>
                        <a:pt x="101" y="23"/>
                      </a:lnTo>
                      <a:lnTo>
                        <a:pt x="101" y="22"/>
                      </a:lnTo>
                      <a:lnTo>
                        <a:pt x="100" y="20"/>
                      </a:lnTo>
                      <a:lnTo>
                        <a:pt x="99" y="19"/>
                      </a:lnTo>
                      <a:lnTo>
                        <a:pt x="98" y="18"/>
                      </a:lnTo>
                      <a:lnTo>
                        <a:pt x="98" y="18"/>
                      </a:lnTo>
                      <a:lnTo>
                        <a:pt x="97" y="18"/>
                      </a:lnTo>
                      <a:lnTo>
                        <a:pt x="96" y="17"/>
                      </a:lnTo>
                      <a:lnTo>
                        <a:pt x="96" y="17"/>
                      </a:lnTo>
                      <a:lnTo>
                        <a:pt x="94" y="17"/>
                      </a:lnTo>
                      <a:lnTo>
                        <a:pt x="93" y="17"/>
                      </a:lnTo>
                      <a:lnTo>
                        <a:pt x="91" y="17"/>
                      </a:lnTo>
                      <a:lnTo>
                        <a:pt x="90" y="17"/>
                      </a:lnTo>
                      <a:lnTo>
                        <a:pt x="90" y="17"/>
                      </a:lnTo>
                      <a:lnTo>
                        <a:pt x="89" y="16"/>
                      </a:lnTo>
                      <a:lnTo>
                        <a:pt x="88" y="16"/>
                      </a:lnTo>
                      <a:lnTo>
                        <a:pt x="87" y="16"/>
                      </a:lnTo>
                      <a:lnTo>
                        <a:pt x="87" y="16"/>
                      </a:lnTo>
                      <a:lnTo>
                        <a:pt x="86" y="16"/>
                      </a:lnTo>
                      <a:lnTo>
                        <a:pt x="85" y="16"/>
                      </a:lnTo>
                      <a:lnTo>
                        <a:pt x="83" y="17"/>
                      </a:lnTo>
                      <a:lnTo>
                        <a:pt x="83" y="16"/>
                      </a:lnTo>
                      <a:lnTo>
                        <a:pt x="83" y="16"/>
                      </a:lnTo>
                      <a:lnTo>
                        <a:pt x="82" y="16"/>
                      </a:lnTo>
                      <a:lnTo>
                        <a:pt x="82" y="16"/>
                      </a:lnTo>
                      <a:lnTo>
                        <a:pt x="82" y="15"/>
                      </a:lnTo>
                      <a:lnTo>
                        <a:pt x="81" y="15"/>
                      </a:lnTo>
                      <a:lnTo>
                        <a:pt x="81" y="15"/>
                      </a:lnTo>
                      <a:lnTo>
                        <a:pt x="81" y="15"/>
                      </a:lnTo>
                      <a:lnTo>
                        <a:pt x="80" y="15"/>
                      </a:lnTo>
                      <a:lnTo>
                        <a:pt x="79" y="16"/>
                      </a:lnTo>
                      <a:lnTo>
                        <a:pt x="78" y="18"/>
                      </a:lnTo>
                      <a:lnTo>
                        <a:pt x="78" y="18"/>
                      </a:lnTo>
                      <a:lnTo>
                        <a:pt x="78" y="17"/>
                      </a:lnTo>
                      <a:lnTo>
                        <a:pt x="78" y="16"/>
                      </a:lnTo>
                      <a:lnTo>
                        <a:pt x="78" y="15"/>
                      </a:lnTo>
                      <a:lnTo>
                        <a:pt x="78" y="15"/>
                      </a:lnTo>
                      <a:lnTo>
                        <a:pt x="78" y="14"/>
                      </a:lnTo>
                      <a:lnTo>
                        <a:pt x="77" y="14"/>
                      </a:lnTo>
                      <a:lnTo>
                        <a:pt x="77" y="13"/>
                      </a:lnTo>
                      <a:lnTo>
                        <a:pt x="76" y="13"/>
                      </a:lnTo>
                      <a:lnTo>
                        <a:pt x="74" y="13"/>
                      </a:lnTo>
                      <a:lnTo>
                        <a:pt x="73" y="13"/>
                      </a:lnTo>
                      <a:lnTo>
                        <a:pt x="73" y="12"/>
                      </a:lnTo>
                      <a:lnTo>
                        <a:pt x="73" y="12"/>
                      </a:lnTo>
                      <a:lnTo>
                        <a:pt x="72" y="12"/>
                      </a:lnTo>
                      <a:lnTo>
                        <a:pt x="72" y="12"/>
                      </a:lnTo>
                      <a:lnTo>
                        <a:pt x="71" y="11"/>
                      </a:lnTo>
                      <a:lnTo>
                        <a:pt x="71" y="11"/>
                      </a:lnTo>
                      <a:lnTo>
                        <a:pt x="71" y="11"/>
                      </a:lnTo>
                      <a:lnTo>
                        <a:pt x="70" y="11"/>
                      </a:lnTo>
                      <a:lnTo>
                        <a:pt x="70" y="11"/>
                      </a:lnTo>
                      <a:lnTo>
                        <a:pt x="70" y="11"/>
                      </a:lnTo>
                      <a:lnTo>
                        <a:pt x="69" y="11"/>
                      </a:lnTo>
                      <a:lnTo>
                        <a:pt x="69" y="11"/>
                      </a:lnTo>
                      <a:lnTo>
                        <a:pt x="69" y="10"/>
                      </a:lnTo>
                      <a:lnTo>
                        <a:pt x="68" y="9"/>
                      </a:lnTo>
                      <a:lnTo>
                        <a:pt x="68" y="9"/>
                      </a:lnTo>
                      <a:lnTo>
                        <a:pt x="67" y="8"/>
                      </a:lnTo>
                      <a:lnTo>
                        <a:pt x="66" y="8"/>
                      </a:lnTo>
                      <a:lnTo>
                        <a:pt x="65" y="8"/>
                      </a:lnTo>
                      <a:lnTo>
                        <a:pt x="64" y="7"/>
                      </a:lnTo>
                      <a:lnTo>
                        <a:pt x="63" y="7"/>
                      </a:lnTo>
                      <a:lnTo>
                        <a:pt x="63" y="7"/>
                      </a:lnTo>
                      <a:lnTo>
                        <a:pt x="64" y="6"/>
                      </a:lnTo>
                      <a:lnTo>
                        <a:pt x="64" y="5"/>
                      </a:lnTo>
                      <a:lnTo>
                        <a:pt x="64" y="4"/>
                      </a:lnTo>
                      <a:lnTo>
                        <a:pt x="63" y="2"/>
                      </a:lnTo>
                      <a:lnTo>
                        <a:pt x="62" y="1"/>
                      </a:lnTo>
                      <a:lnTo>
                        <a:pt x="61" y="1"/>
                      </a:lnTo>
                      <a:lnTo>
                        <a:pt x="60" y="0"/>
                      </a:lnTo>
                      <a:lnTo>
                        <a:pt x="58" y="0"/>
                      </a:lnTo>
                      <a:lnTo>
                        <a:pt x="58" y="0"/>
                      </a:lnTo>
                      <a:lnTo>
                        <a:pt x="56" y="0"/>
                      </a:lnTo>
                      <a:lnTo>
                        <a:pt x="56" y="0"/>
                      </a:lnTo>
                      <a:lnTo>
                        <a:pt x="55" y="0"/>
                      </a:lnTo>
                      <a:lnTo>
                        <a:pt x="55" y="0"/>
                      </a:lnTo>
                      <a:lnTo>
                        <a:pt x="53" y="1"/>
                      </a:lnTo>
                      <a:lnTo>
                        <a:pt x="52" y="2"/>
                      </a:lnTo>
                      <a:lnTo>
                        <a:pt x="51" y="3"/>
                      </a:lnTo>
                      <a:lnTo>
                        <a:pt x="51" y="3"/>
                      </a:lnTo>
                      <a:lnTo>
                        <a:pt x="50" y="4"/>
                      </a:lnTo>
                      <a:lnTo>
                        <a:pt x="50" y="5"/>
                      </a:lnTo>
                      <a:lnTo>
                        <a:pt x="50" y="7"/>
                      </a:lnTo>
                      <a:lnTo>
                        <a:pt x="50" y="8"/>
                      </a:lnTo>
                      <a:lnTo>
                        <a:pt x="50" y="8"/>
                      </a:lnTo>
                      <a:lnTo>
                        <a:pt x="49" y="8"/>
                      </a:lnTo>
                      <a:lnTo>
                        <a:pt x="48" y="7"/>
                      </a:lnTo>
                      <a:lnTo>
                        <a:pt x="48" y="7"/>
                      </a:lnTo>
                      <a:lnTo>
                        <a:pt x="47" y="7"/>
                      </a:lnTo>
                      <a:lnTo>
                        <a:pt x="46" y="8"/>
                      </a:lnTo>
                      <a:lnTo>
                        <a:pt x="45" y="8"/>
                      </a:lnTo>
                      <a:lnTo>
                        <a:pt x="45" y="8"/>
                      </a:lnTo>
                      <a:lnTo>
                        <a:pt x="45" y="8"/>
                      </a:lnTo>
                      <a:lnTo>
                        <a:pt x="44" y="8"/>
                      </a:lnTo>
                      <a:lnTo>
                        <a:pt x="43" y="7"/>
                      </a:lnTo>
                      <a:lnTo>
                        <a:pt x="42" y="7"/>
                      </a:lnTo>
                      <a:lnTo>
                        <a:pt x="41" y="7"/>
                      </a:lnTo>
                      <a:lnTo>
                        <a:pt x="41" y="7"/>
                      </a:lnTo>
                      <a:lnTo>
                        <a:pt x="40" y="7"/>
                      </a:lnTo>
                      <a:lnTo>
                        <a:pt x="39" y="7"/>
                      </a:lnTo>
                      <a:lnTo>
                        <a:pt x="39" y="7"/>
                      </a:lnTo>
                      <a:lnTo>
                        <a:pt x="37" y="6"/>
                      </a:lnTo>
                      <a:lnTo>
                        <a:pt x="36" y="6"/>
                      </a:lnTo>
                      <a:lnTo>
                        <a:pt x="35" y="6"/>
                      </a:lnTo>
                      <a:lnTo>
                        <a:pt x="34" y="6"/>
                      </a:lnTo>
                      <a:lnTo>
                        <a:pt x="33" y="7"/>
                      </a:lnTo>
                      <a:lnTo>
                        <a:pt x="32" y="7"/>
                      </a:lnTo>
                      <a:lnTo>
                        <a:pt x="32" y="8"/>
                      </a:lnTo>
                      <a:lnTo>
                        <a:pt x="32" y="8"/>
                      </a:lnTo>
                      <a:lnTo>
                        <a:pt x="29" y="10"/>
                      </a:lnTo>
                      <a:lnTo>
                        <a:pt x="29" y="11"/>
                      </a:lnTo>
                      <a:lnTo>
                        <a:pt x="28" y="12"/>
                      </a:lnTo>
                      <a:lnTo>
                        <a:pt x="28" y="12"/>
                      </a:lnTo>
                      <a:lnTo>
                        <a:pt x="27" y="12"/>
                      </a:lnTo>
                      <a:lnTo>
                        <a:pt x="25" y="12"/>
                      </a:lnTo>
                      <a:lnTo>
                        <a:pt x="24" y="11"/>
                      </a:lnTo>
                      <a:lnTo>
                        <a:pt x="23" y="11"/>
                      </a:lnTo>
                      <a:lnTo>
                        <a:pt x="23" y="11"/>
                      </a:lnTo>
                      <a:lnTo>
                        <a:pt x="21" y="11"/>
                      </a:lnTo>
                      <a:lnTo>
                        <a:pt x="20" y="11"/>
                      </a:lnTo>
                      <a:lnTo>
                        <a:pt x="17" y="12"/>
                      </a:lnTo>
                      <a:lnTo>
                        <a:pt x="17" y="12"/>
                      </a:lnTo>
                      <a:lnTo>
                        <a:pt x="15" y="13"/>
                      </a:lnTo>
                      <a:lnTo>
                        <a:pt x="15" y="13"/>
                      </a:lnTo>
                      <a:lnTo>
                        <a:pt x="14" y="14"/>
                      </a:lnTo>
                      <a:lnTo>
                        <a:pt x="14" y="15"/>
                      </a:lnTo>
                      <a:lnTo>
                        <a:pt x="13" y="16"/>
                      </a:lnTo>
                      <a:lnTo>
                        <a:pt x="14" y="17"/>
                      </a:lnTo>
                      <a:lnTo>
                        <a:pt x="14" y="18"/>
                      </a:lnTo>
                      <a:lnTo>
                        <a:pt x="15" y="20"/>
                      </a:lnTo>
                      <a:lnTo>
                        <a:pt x="16" y="21"/>
                      </a:lnTo>
                      <a:lnTo>
                        <a:pt x="16" y="21"/>
                      </a:lnTo>
                      <a:lnTo>
                        <a:pt x="15" y="21"/>
                      </a:lnTo>
                      <a:lnTo>
                        <a:pt x="15" y="21"/>
                      </a:lnTo>
                      <a:lnTo>
                        <a:pt x="14" y="21"/>
                      </a:lnTo>
                      <a:lnTo>
                        <a:pt x="14" y="22"/>
                      </a:lnTo>
                      <a:lnTo>
                        <a:pt x="13" y="22"/>
                      </a:lnTo>
                      <a:lnTo>
                        <a:pt x="13" y="22"/>
                      </a:lnTo>
                      <a:lnTo>
                        <a:pt x="12" y="23"/>
                      </a:lnTo>
                      <a:lnTo>
                        <a:pt x="11" y="23"/>
                      </a:lnTo>
                      <a:lnTo>
                        <a:pt x="10" y="23"/>
                      </a:lnTo>
                      <a:lnTo>
                        <a:pt x="9" y="23"/>
                      </a:lnTo>
                      <a:lnTo>
                        <a:pt x="9" y="23"/>
                      </a:lnTo>
                      <a:lnTo>
                        <a:pt x="9" y="24"/>
                      </a:lnTo>
                      <a:lnTo>
                        <a:pt x="8" y="24"/>
                      </a:lnTo>
                      <a:lnTo>
                        <a:pt x="8" y="24"/>
                      </a:lnTo>
                      <a:lnTo>
                        <a:pt x="8" y="25"/>
                      </a:lnTo>
                      <a:lnTo>
                        <a:pt x="8" y="26"/>
                      </a:lnTo>
                      <a:lnTo>
                        <a:pt x="8" y="26"/>
                      </a:lnTo>
                      <a:lnTo>
                        <a:pt x="9" y="26"/>
                      </a:lnTo>
                      <a:lnTo>
                        <a:pt x="9" y="27"/>
                      </a:lnTo>
                      <a:lnTo>
                        <a:pt x="10" y="28"/>
                      </a:lnTo>
                      <a:lnTo>
                        <a:pt x="11" y="28"/>
                      </a:lnTo>
                      <a:lnTo>
                        <a:pt x="11" y="28"/>
                      </a:lnTo>
                      <a:lnTo>
                        <a:pt x="9" y="29"/>
                      </a:lnTo>
                      <a:lnTo>
                        <a:pt x="8" y="29"/>
                      </a:lnTo>
                      <a:lnTo>
                        <a:pt x="7" y="29"/>
                      </a:lnTo>
                      <a:lnTo>
                        <a:pt x="6" y="29"/>
                      </a:lnTo>
                      <a:lnTo>
                        <a:pt x="6" y="29"/>
                      </a:lnTo>
                      <a:lnTo>
                        <a:pt x="5" y="30"/>
                      </a:lnTo>
                      <a:lnTo>
                        <a:pt x="4" y="30"/>
                      </a:lnTo>
                      <a:lnTo>
                        <a:pt x="3" y="31"/>
                      </a:lnTo>
                      <a:lnTo>
                        <a:pt x="3" y="32"/>
                      </a:lnTo>
                      <a:lnTo>
                        <a:pt x="1" y="34"/>
                      </a:lnTo>
                      <a:lnTo>
                        <a:pt x="1" y="36"/>
                      </a:lnTo>
                      <a:lnTo>
                        <a:pt x="1" y="36"/>
                      </a:lnTo>
                      <a:lnTo>
                        <a:pt x="1" y="36"/>
                      </a:lnTo>
                      <a:lnTo>
                        <a:pt x="0" y="37"/>
                      </a:lnTo>
                      <a:lnTo>
                        <a:pt x="1" y="38"/>
                      </a:lnTo>
                      <a:lnTo>
                        <a:pt x="1" y="38"/>
                      </a:lnTo>
                      <a:lnTo>
                        <a:pt x="2" y="39"/>
                      </a:lnTo>
                      <a:lnTo>
                        <a:pt x="3" y="40"/>
                      </a:lnTo>
                      <a:lnTo>
                        <a:pt x="4" y="40"/>
                      </a:lnTo>
                      <a:lnTo>
                        <a:pt x="6" y="40"/>
                      </a:lnTo>
                      <a:lnTo>
                        <a:pt x="9" y="41"/>
                      </a:lnTo>
                      <a:lnTo>
                        <a:pt x="9" y="41"/>
                      </a:lnTo>
                      <a:lnTo>
                        <a:pt x="8" y="42"/>
                      </a:lnTo>
                      <a:lnTo>
                        <a:pt x="8" y="43"/>
                      </a:lnTo>
                      <a:lnTo>
                        <a:pt x="9" y="43"/>
                      </a:lnTo>
                      <a:lnTo>
                        <a:pt x="9" y="44"/>
                      </a:lnTo>
                      <a:lnTo>
                        <a:pt x="9" y="44"/>
                      </a:lnTo>
                      <a:lnTo>
                        <a:pt x="11" y="45"/>
                      </a:lnTo>
                      <a:lnTo>
                        <a:pt x="12" y="45"/>
                      </a:lnTo>
                      <a:lnTo>
                        <a:pt x="13" y="45"/>
                      </a:lnTo>
                      <a:lnTo>
                        <a:pt x="14" y="46"/>
                      </a:lnTo>
                      <a:lnTo>
                        <a:pt x="14" y="46"/>
                      </a:lnTo>
                      <a:lnTo>
                        <a:pt x="14" y="47"/>
                      </a:lnTo>
                      <a:lnTo>
                        <a:pt x="14" y="48"/>
                      </a:lnTo>
                      <a:lnTo>
                        <a:pt x="14" y="48"/>
                      </a:lnTo>
                      <a:lnTo>
                        <a:pt x="15" y="49"/>
                      </a:lnTo>
                      <a:lnTo>
                        <a:pt x="15" y="49"/>
                      </a:lnTo>
                      <a:lnTo>
                        <a:pt x="16" y="49"/>
                      </a:lnTo>
                      <a:lnTo>
                        <a:pt x="16" y="49"/>
                      </a:lnTo>
                      <a:lnTo>
                        <a:pt x="16" y="49"/>
                      </a:lnTo>
                      <a:lnTo>
                        <a:pt x="17" y="49"/>
                      </a:lnTo>
                      <a:lnTo>
                        <a:pt x="17" y="49"/>
                      </a:lnTo>
                      <a:lnTo>
                        <a:pt x="18" y="49"/>
                      </a:lnTo>
                      <a:lnTo>
                        <a:pt x="18" y="49"/>
                      </a:lnTo>
                      <a:lnTo>
                        <a:pt x="19" y="50"/>
                      </a:lnTo>
                      <a:lnTo>
                        <a:pt x="19" y="50"/>
                      </a:lnTo>
                      <a:lnTo>
                        <a:pt x="17" y="50"/>
                      </a:lnTo>
                      <a:lnTo>
                        <a:pt x="16" y="50"/>
                      </a:lnTo>
                      <a:lnTo>
                        <a:pt x="15" y="51"/>
                      </a:lnTo>
                      <a:lnTo>
                        <a:pt x="15" y="51"/>
                      </a:lnTo>
                      <a:lnTo>
                        <a:pt x="14" y="51"/>
                      </a:lnTo>
                      <a:lnTo>
                        <a:pt x="13" y="52"/>
                      </a:lnTo>
                      <a:lnTo>
                        <a:pt x="12" y="53"/>
                      </a:lnTo>
                      <a:lnTo>
                        <a:pt x="12" y="54"/>
                      </a:lnTo>
                      <a:lnTo>
                        <a:pt x="12" y="54"/>
                      </a:lnTo>
                      <a:lnTo>
                        <a:pt x="12" y="55"/>
                      </a:lnTo>
                      <a:lnTo>
                        <a:pt x="12" y="55"/>
                      </a:lnTo>
                      <a:lnTo>
                        <a:pt x="13" y="56"/>
                      </a:lnTo>
                      <a:lnTo>
                        <a:pt x="14" y="57"/>
                      </a:lnTo>
                      <a:lnTo>
                        <a:pt x="15" y="58"/>
                      </a:lnTo>
                      <a:lnTo>
                        <a:pt x="16" y="58"/>
                      </a:lnTo>
                      <a:lnTo>
                        <a:pt x="18" y="59"/>
                      </a:lnTo>
                      <a:lnTo>
                        <a:pt x="19" y="59"/>
                      </a:lnTo>
                      <a:lnTo>
                        <a:pt x="20" y="59"/>
                      </a:lnTo>
                      <a:lnTo>
                        <a:pt x="20" y="59"/>
                      </a:lnTo>
                      <a:lnTo>
                        <a:pt x="21" y="59"/>
                      </a:lnTo>
                      <a:lnTo>
                        <a:pt x="21" y="59"/>
                      </a:lnTo>
                      <a:lnTo>
                        <a:pt x="22" y="59"/>
                      </a:lnTo>
                      <a:lnTo>
                        <a:pt x="23" y="60"/>
                      </a:lnTo>
                      <a:lnTo>
                        <a:pt x="24" y="60"/>
                      </a:lnTo>
                      <a:lnTo>
                        <a:pt x="24" y="60"/>
                      </a:lnTo>
                      <a:lnTo>
                        <a:pt x="24" y="60"/>
                      </a:lnTo>
                      <a:lnTo>
                        <a:pt x="24" y="60"/>
                      </a:lnTo>
                      <a:lnTo>
                        <a:pt x="23" y="61"/>
                      </a:lnTo>
                      <a:lnTo>
                        <a:pt x="23" y="61"/>
                      </a:lnTo>
                      <a:lnTo>
                        <a:pt x="24" y="61"/>
                      </a:lnTo>
                      <a:lnTo>
                        <a:pt x="25" y="62"/>
                      </a:lnTo>
                      <a:lnTo>
                        <a:pt x="26" y="62"/>
                      </a:lnTo>
                      <a:lnTo>
                        <a:pt x="26" y="62"/>
                      </a:lnTo>
                      <a:lnTo>
                        <a:pt x="26" y="63"/>
                      </a:lnTo>
                      <a:lnTo>
                        <a:pt x="27" y="63"/>
                      </a:lnTo>
                      <a:lnTo>
                        <a:pt x="27" y="64"/>
                      </a:lnTo>
                      <a:lnTo>
                        <a:pt x="28" y="64"/>
                      </a:lnTo>
                      <a:lnTo>
                        <a:pt x="29" y="65"/>
                      </a:lnTo>
                      <a:lnTo>
                        <a:pt x="29" y="65"/>
                      </a:lnTo>
                      <a:lnTo>
                        <a:pt x="29" y="66"/>
                      </a:lnTo>
                      <a:lnTo>
                        <a:pt x="29" y="66"/>
                      </a:lnTo>
                      <a:lnTo>
                        <a:pt x="30" y="66"/>
                      </a:lnTo>
                      <a:lnTo>
                        <a:pt x="31" y="66"/>
                      </a:lnTo>
                      <a:lnTo>
                        <a:pt x="32" y="66"/>
                      </a:lnTo>
                      <a:lnTo>
                        <a:pt x="33" y="65"/>
                      </a:lnTo>
                      <a:lnTo>
                        <a:pt x="34" y="65"/>
                      </a:lnTo>
                      <a:lnTo>
                        <a:pt x="34" y="64"/>
                      </a:lnTo>
                      <a:lnTo>
                        <a:pt x="35" y="63"/>
                      </a:lnTo>
                      <a:lnTo>
                        <a:pt x="35" y="63"/>
                      </a:lnTo>
                      <a:lnTo>
                        <a:pt x="35" y="63"/>
                      </a:lnTo>
                      <a:lnTo>
                        <a:pt x="35" y="63"/>
                      </a:lnTo>
                      <a:lnTo>
                        <a:pt x="36" y="63"/>
                      </a:lnTo>
                      <a:lnTo>
                        <a:pt x="37" y="63"/>
                      </a:lnTo>
                      <a:lnTo>
                        <a:pt x="38" y="63"/>
                      </a:lnTo>
                      <a:lnTo>
                        <a:pt x="39" y="63"/>
                      </a:lnTo>
                      <a:lnTo>
                        <a:pt x="39" y="62"/>
                      </a:lnTo>
                      <a:lnTo>
                        <a:pt x="39" y="62"/>
                      </a:lnTo>
                      <a:lnTo>
                        <a:pt x="40" y="62"/>
                      </a:lnTo>
                      <a:lnTo>
                        <a:pt x="40" y="61"/>
                      </a:lnTo>
                      <a:lnTo>
                        <a:pt x="40" y="59"/>
                      </a:lnTo>
                      <a:lnTo>
                        <a:pt x="40" y="59"/>
                      </a:lnTo>
                      <a:lnTo>
                        <a:pt x="40" y="59"/>
                      </a:lnTo>
                      <a:lnTo>
                        <a:pt x="41" y="59"/>
                      </a:lnTo>
                      <a:lnTo>
                        <a:pt x="42" y="59"/>
                      </a:lnTo>
                      <a:lnTo>
                        <a:pt x="42" y="60"/>
                      </a:lnTo>
                      <a:lnTo>
                        <a:pt x="43" y="60"/>
                      </a:lnTo>
                      <a:lnTo>
                        <a:pt x="43" y="60"/>
                      </a:lnTo>
                      <a:lnTo>
                        <a:pt x="44" y="59"/>
                      </a:lnTo>
                      <a:lnTo>
                        <a:pt x="44" y="59"/>
                      </a:lnTo>
                      <a:lnTo>
                        <a:pt x="43" y="58"/>
                      </a:lnTo>
                      <a:lnTo>
                        <a:pt x="42" y="57"/>
                      </a:lnTo>
                      <a:lnTo>
                        <a:pt x="41" y="55"/>
                      </a:lnTo>
                      <a:lnTo>
                        <a:pt x="40" y="54"/>
                      </a:lnTo>
                      <a:lnTo>
                        <a:pt x="40" y="53"/>
                      </a:lnTo>
                      <a:lnTo>
                        <a:pt x="40" y="52"/>
                      </a:lnTo>
                      <a:lnTo>
                        <a:pt x="39" y="50"/>
                      </a:lnTo>
                      <a:lnTo>
                        <a:pt x="39" y="50"/>
                      </a:lnTo>
                      <a:lnTo>
                        <a:pt x="39" y="49"/>
                      </a:lnTo>
                      <a:lnTo>
                        <a:pt x="39" y="49"/>
                      </a:lnTo>
                      <a:lnTo>
                        <a:pt x="41" y="49"/>
                      </a:lnTo>
                      <a:lnTo>
                        <a:pt x="42" y="49"/>
                      </a:lnTo>
                      <a:lnTo>
                        <a:pt x="42" y="48"/>
                      </a:lnTo>
                      <a:lnTo>
                        <a:pt x="42" y="48"/>
                      </a:lnTo>
                      <a:lnTo>
                        <a:pt x="43" y="48"/>
                      </a:lnTo>
                      <a:lnTo>
                        <a:pt x="43" y="48"/>
                      </a:lnTo>
                      <a:lnTo>
                        <a:pt x="44" y="47"/>
                      </a:lnTo>
                      <a:lnTo>
                        <a:pt x="44" y="47"/>
                      </a:lnTo>
                      <a:lnTo>
                        <a:pt x="44" y="46"/>
                      </a:lnTo>
                      <a:lnTo>
                        <a:pt x="44" y="44"/>
                      </a:lnTo>
                      <a:lnTo>
                        <a:pt x="44" y="44"/>
                      </a:lnTo>
                      <a:lnTo>
                        <a:pt x="44" y="44"/>
                      </a:lnTo>
                      <a:lnTo>
                        <a:pt x="45" y="44"/>
                      </a:lnTo>
                      <a:lnTo>
                        <a:pt x="45" y="44"/>
                      </a:lnTo>
                      <a:lnTo>
                        <a:pt x="45" y="43"/>
                      </a:lnTo>
                      <a:lnTo>
                        <a:pt x="45" y="43"/>
                      </a:lnTo>
                      <a:lnTo>
                        <a:pt x="46" y="43"/>
                      </a:lnTo>
                      <a:lnTo>
                        <a:pt x="46" y="43"/>
                      </a:lnTo>
                      <a:lnTo>
                        <a:pt x="47" y="43"/>
                      </a:lnTo>
                      <a:lnTo>
                        <a:pt x="47" y="42"/>
                      </a:lnTo>
                      <a:lnTo>
                        <a:pt x="47" y="42"/>
                      </a:lnTo>
                      <a:lnTo>
                        <a:pt x="47" y="41"/>
                      </a:lnTo>
                      <a:lnTo>
                        <a:pt x="47" y="41"/>
                      </a:lnTo>
                      <a:lnTo>
                        <a:pt x="47" y="41"/>
                      </a:lnTo>
                      <a:lnTo>
                        <a:pt x="48" y="41"/>
                      </a:lnTo>
                      <a:lnTo>
                        <a:pt x="48" y="41"/>
                      </a:lnTo>
                      <a:lnTo>
                        <a:pt x="50" y="41"/>
                      </a:lnTo>
                      <a:lnTo>
                        <a:pt x="52" y="41"/>
                      </a:lnTo>
                      <a:lnTo>
                        <a:pt x="52" y="41"/>
                      </a:lnTo>
                      <a:lnTo>
                        <a:pt x="52" y="43"/>
                      </a:lnTo>
                      <a:lnTo>
                        <a:pt x="53" y="44"/>
                      </a:lnTo>
                      <a:lnTo>
                        <a:pt x="54" y="45"/>
                      </a:lnTo>
                      <a:lnTo>
                        <a:pt x="55" y="46"/>
                      </a:lnTo>
                      <a:lnTo>
                        <a:pt x="55" y="46"/>
                      </a:lnTo>
                      <a:lnTo>
                        <a:pt x="56" y="46"/>
                      </a:lnTo>
                      <a:lnTo>
                        <a:pt x="57" y="46"/>
                      </a:lnTo>
                      <a:lnTo>
                        <a:pt x="57" y="46"/>
                      </a:lnTo>
                      <a:lnTo>
                        <a:pt x="58" y="46"/>
                      </a:lnTo>
                      <a:lnTo>
                        <a:pt x="60" y="45"/>
                      </a:lnTo>
                      <a:lnTo>
                        <a:pt x="60" y="45"/>
                      </a:lnTo>
                      <a:lnTo>
                        <a:pt x="60" y="45"/>
                      </a:lnTo>
                      <a:lnTo>
                        <a:pt x="61" y="46"/>
                      </a:lnTo>
                      <a:lnTo>
                        <a:pt x="62" y="46"/>
                      </a:lnTo>
                      <a:lnTo>
                        <a:pt x="66" y="46"/>
                      </a:lnTo>
                      <a:lnTo>
                        <a:pt x="66" y="46"/>
                      </a:lnTo>
                      <a:lnTo>
                        <a:pt x="64" y="48"/>
                      </a:lnTo>
                      <a:lnTo>
                        <a:pt x="63" y="50"/>
                      </a:lnTo>
                      <a:lnTo>
                        <a:pt x="63" y="51"/>
                      </a:lnTo>
                      <a:lnTo>
                        <a:pt x="62" y="52"/>
                      </a:lnTo>
                      <a:lnTo>
                        <a:pt x="62" y="53"/>
                      </a:lnTo>
                      <a:lnTo>
                        <a:pt x="62" y="54"/>
                      </a:lnTo>
                      <a:lnTo>
                        <a:pt x="62" y="54"/>
                      </a:lnTo>
                      <a:lnTo>
                        <a:pt x="63" y="54"/>
                      </a:lnTo>
                      <a:lnTo>
                        <a:pt x="64" y="54"/>
                      </a:lnTo>
                      <a:lnTo>
                        <a:pt x="64" y="54"/>
                      </a:lnTo>
                      <a:lnTo>
                        <a:pt x="64" y="55"/>
                      </a:lnTo>
                      <a:lnTo>
                        <a:pt x="64" y="55"/>
                      </a:lnTo>
                      <a:lnTo>
                        <a:pt x="64" y="55"/>
                      </a:lnTo>
                      <a:lnTo>
                        <a:pt x="64" y="55"/>
                      </a:lnTo>
                      <a:lnTo>
                        <a:pt x="65" y="56"/>
                      </a:lnTo>
                      <a:lnTo>
                        <a:pt x="65" y="57"/>
                      </a:lnTo>
                      <a:lnTo>
                        <a:pt x="66" y="58"/>
                      </a:lnTo>
                      <a:lnTo>
                        <a:pt x="66" y="58"/>
                      </a:lnTo>
                      <a:lnTo>
                        <a:pt x="67" y="59"/>
                      </a:lnTo>
                      <a:lnTo>
                        <a:pt x="67" y="59"/>
                      </a:lnTo>
                      <a:lnTo>
                        <a:pt x="68" y="59"/>
                      </a:lnTo>
                      <a:lnTo>
                        <a:pt x="69" y="59"/>
                      </a:lnTo>
                      <a:lnTo>
                        <a:pt x="70" y="59"/>
                      </a:lnTo>
                      <a:lnTo>
                        <a:pt x="71" y="59"/>
                      </a:lnTo>
                      <a:lnTo>
                        <a:pt x="71" y="59"/>
                      </a:lnTo>
                      <a:lnTo>
                        <a:pt x="72" y="60"/>
                      </a:lnTo>
                      <a:lnTo>
                        <a:pt x="73" y="61"/>
                      </a:lnTo>
                      <a:lnTo>
                        <a:pt x="74" y="62"/>
                      </a:lnTo>
                      <a:lnTo>
                        <a:pt x="75" y="63"/>
                      </a:lnTo>
                      <a:lnTo>
                        <a:pt x="76" y="63"/>
                      </a:lnTo>
                      <a:lnTo>
                        <a:pt x="76" y="63"/>
                      </a:lnTo>
                      <a:lnTo>
                        <a:pt x="77" y="63"/>
                      </a:lnTo>
                      <a:lnTo>
                        <a:pt x="77" y="63"/>
                      </a:lnTo>
                      <a:lnTo>
                        <a:pt x="78" y="62"/>
                      </a:lnTo>
                      <a:lnTo>
                        <a:pt x="79" y="62"/>
                      </a:lnTo>
                      <a:lnTo>
                        <a:pt x="79" y="62"/>
                      </a:lnTo>
                      <a:lnTo>
                        <a:pt x="80" y="61"/>
                      </a:lnTo>
                      <a:lnTo>
                        <a:pt x="82" y="61"/>
                      </a:lnTo>
                      <a:lnTo>
                        <a:pt x="84" y="60"/>
                      </a:lnTo>
                      <a:lnTo>
                        <a:pt x="85" y="59"/>
                      </a:lnTo>
                      <a:lnTo>
                        <a:pt x="86" y="58"/>
                      </a:lnTo>
                      <a:lnTo>
                        <a:pt x="87" y="57"/>
                      </a:lnTo>
                      <a:lnTo>
                        <a:pt x="87" y="56"/>
                      </a:lnTo>
                      <a:lnTo>
                        <a:pt x="87" y="56"/>
                      </a:lnTo>
                      <a:lnTo>
                        <a:pt x="88" y="56"/>
                      </a:lnTo>
                      <a:lnTo>
                        <a:pt x="90" y="55"/>
                      </a:lnTo>
                      <a:lnTo>
                        <a:pt x="90" y="55"/>
                      </a:lnTo>
                      <a:lnTo>
                        <a:pt x="90" y="55"/>
                      </a:lnTo>
                      <a:lnTo>
                        <a:pt x="90" y="55"/>
                      </a:lnTo>
                      <a:lnTo>
                        <a:pt x="90" y="55"/>
                      </a:lnTo>
                      <a:lnTo>
                        <a:pt x="91" y="55"/>
                      </a:lnTo>
                      <a:lnTo>
                        <a:pt x="91" y="55"/>
                      </a:lnTo>
                      <a:lnTo>
                        <a:pt x="92" y="55"/>
                      </a:lnTo>
                      <a:lnTo>
                        <a:pt x="93" y="54"/>
                      </a:lnTo>
                      <a:lnTo>
                        <a:pt x="93" y="54"/>
                      </a:lnTo>
                      <a:lnTo>
                        <a:pt x="93" y="54"/>
                      </a:lnTo>
                      <a:lnTo>
                        <a:pt x="93" y="53"/>
                      </a:lnTo>
                      <a:lnTo>
                        <a:pt x="93" y="52"/>
                      </a:lnTo>
                      <a:lnTo>
                        <a:pt x="93" y="52"/>
                      </a:lnTo>
                      <a:lnTo>
                        <a:pt x="96" y="52"/>
                      </a:lnTo>
                      <a:lnTo>
                        <a:pt x="98" y="52"/>
                      </a:lnTo>
                      <a:lnTo>
                        <a:pt x="99" y="52"/>
                      </a:lnTo>
                      <a:lnTo>
                        <a:pt x="100" y="51"/>
                      </a:lnTo>
                      <a:lnTo>
                        <a:pt x="101" y="50"/>
                      </a:lnTo>
                      <a:lnTo>
                        <a:pt x="102" y="50"/>
                      </a:lnTo>
                      <a:lnTo>
                        <a:pt x="102" y="50"/>
                      </a:lnTo>
                      <a:lnTo>
                        <a:pt x="102" y="49"/>
                      </a:lnTo>
                      <a:lnTo>
                        <a:pt x="103" y="48"/>
                      </a:lnTo>
                      <a:lnTo>
                        <a:pt x="103" y="47"/>
                      </a:lnTo>
                      <a:lnTo>
                        <a:pt x="103" y="46"/>
                      </a:lnTo>
                      <a:lnTo>
                        <a:pt x="103" y="46"/>
                      </a:lnTo>
                      <a:close/>
                    </a:path>
                  </a:pathLst>
                </a:custGeom>
                <a:solidFill>
                  <a:srgbClr val="AFD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23" name="Freeform 1459">
                  <a:extLst>
                    <a:ext uri="{FF2B5EF4-FFF2-40B4-BE49-F238E27FC236}">
                      <a16:creationId xmlns:a16="http://schemas.microsoft.com/office/drawing/2014/main" id="{EDB111A4-80DD-40BD-9D1B-AACA261148CD}"/>
                    </a:ext>
                  </a:extLst>
                </p:cNvPr>
                <p:cNvSpPr>
                  <a:spLocks/>
                </p:cNvSpPr>
                <p:nvPr/>
              </p:nvSpPr>
              <p:spPr bwMode="auto">
                <a:xfrm>
                  <a:off x="3093" y="1470"/>
                  <a:ext cx="39" cy="24"/>
                </a:xfrm>
                <a:custGeom>
                  <a:avLst/>
                  <a:gdLst>
                    <a:gd name="T0" fmla="*/ 0 w 39"/>
                    <a:gd name="T1" fmla="*/ 6 h 24"/>
                    <a:gd name="T2" fmla="*/ 0 w 39"/>
                    <a:gd name="T3" fmla="*/ 8 h 24"/>
                    <a:gd name="T4" fmla="*/ 0 w 39"/>
                    <a:gd name="T5" fmla="*/ 10 h 24"/>
                    <a:gd name="T6" fmla="*/ 2 w 39"/>
                    <a:gd name="T7" fmla="*/ 11 h 24"/>
                    <a:gd name="T8" fmla="*/ 5 w 39"/>
                    <a:gd name="T9" fmla="*/ 13 h 24"/>
                    <a:gd name="T10" fmla="*/ 7 w 39"/>
                    <a:gd name="T11" fmla="*/ 14 h 24"/>
                    <a:gd name="T12" fmla="*/ 6 w 39"/>
                    <a:gd name="T13" fmla="*/ 15 h 24"/>
                    <a:gd name="T14" fmla="*/ 5 w 39"/>
                    <a:gd name="T15" fmla="*/ 16 h 24"/>
                    <a:gd name="T16" fmla="*/ 5 w 39"/>
                    <a:gd name="T17" fmla="*/ 18 h 24"/>
                    <a:gd name="T18" fmla="*/ 5 w 39"/>
                    <a:gd name="T19" fmla="*/ 18 h 24"/>
                    <a:gd name="T20" fmla="*/ 6 w 39"/>
                    <a:gd name="T21" fmla="*/ 20 h 24"/>
                    <a:gd name="T22" fmla="*/ 8 w 39"/>
                    <a:gd name="T23" fmla="*/ 22 h 24"/>
                    <a:gd name="T24" fmla="*/ 11 w 39"/>
                    <a:gd name="T25" fmla="*/ 22 h 24"/>
                    <a:gd name="T26" fmla="*/ 13 w 39"/>
                    <a:gd name="T27" fmla="*/ 22 h 24"/>
                    <a:gd name="T28" fmla="*/ 15 w 39"/>
                    <a:gd name="T29" fmla="*/ 21 h 24"/>
                    <a:gd name="T30" fmla="*/ 16 w 39"/>
                    <a:gd name="T31" fmla="*/ 20 h 24"/>
                    <a:gd name="T32" fmla="*/ 18 w 39"/>
                    <a:gd name="T33" fmla="*/ 22 h 24"/>
                    <a:gd name="T34" fmla="*/ 21 w 39"/>
                    <a:gd name="T35" fmla="*/ 24 h 24"/>
                    <a:gd name="T36" fmla="*/ 24 w 39"/>
                    <a:gd name="T37" fmla="*/ 24 h 24"/>
                    <a:gd name="T38" fmla="*/ 25 w 39"/>
                    <a:gd name="T39" fmla="*/ 24 h 24"/>
                    <a:gd name="T40" fmla="*/ 27 w 39"/>
                    <a:gd name="T41" fmla="*/ 23 h 24"/>
                    <a:gd name="T42" fmla="*/ 27 w 39"/>
                    <a:gd name="T43" fmla="*/ 22 h 24"/>
                    <a:gd name="T44" fmla="*/ 28 w 39"/>
                    <a:gd name="T45" fmla="*/ 21 h 24"/>
                    <a:gd name="T46" fmla="*/ 29 w 39"/>
                    <a:gd name="T47" fmla="*/ 20 h 24"/>
                    <a:gd name="T48" fmla="*/ 30 w 39"/>
                    <a:gd name="T49" fmla="*/ 19 h 24"/>
                    <a:gd name="T50" fmla="*/ 34 w 39"/>
                    <a:gd name="T51" fmla="*/ 19 h 24"/>
                    <a:gd name="T52" fmla="*/ 36 w 39"/>
                    <a:gd name="T53" fmla="*/ 18 h 24"/>
                    <a:gd name="T54" fmla="*/ 38 w 39"/>
                    <a:gd name="T55" fmla="*/ 17 h 24"/>
                    <a:gd name="T56" fmla="*/ 39 w 39"/>
                    <a:gd name="T57" fmla="*/ 16 h 24"/>
                    <a:gd name="T58" fmla="*/ 39 w 39"/>
                    <a:gd name="T59" fmla="*/ 14 h 24"/>
                    <a:gd name="T60" fmla="*/ 38 w 39"/>
                    <a:gd name="T61" fmla="*/ 12 h 24"/>
                    <a:gd name="T62" fmla="*/ 37 w 39"/>
                    <a:gd name="T63" fmla="*/ 11 h 24"/>
                    <a:gd name="T64" fmla="*/ 35 w 39"/>
                    <a:gd name="T65" fmla="*/ 9 h 24"/>
                    <a:gd name="T66" fmla="*/ 32 w 39"/>
                    <a:gd name="T67" fmla="*/ 6 h 24"/>
                    <a:gd name="T68" fmla="*/ 31 w 39"/>
                    <a:gd name="T69" fmla="*/ 5 h 24"/>
                    <a:gd name="T70" fmla="*/ 31 w 39"/>
                    <a:gd name="T71" fmla="*/ 4 h 24"/>
                    <a:gd name="T72" fmla="*/ 28 w 39"/>
                    <a:gd name="T73" fmla="*/ 3 h 24"/>
                    <a:gd name="T74" fmla="*/ 23 w 39"/>
                    <a:gd name="T75" fmla="*/ 1 h 24"/>
                    <a:gd name="T76" fmla="*/ 20 w 39"/>
                    <a:gd name="T77" fmla="*/ 0 h 24"/>
                    <a:gd name="T78" fmla="*/ 0 w 39"/>
                    <a:gd name="T79"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24">
                      <a:moveTo>
                        <a:pt x="0" y="6"/>
                      </a:moveTo>
                      <a:lnTo>
                        <a:pt x="0" y="6"/>
                      </a:lnTo>
                      <a:lnTo>
                        <a:pt x="0" y="7"/>
                      </a:lnTo>
                      <a:lnTo>
                        <a:pt x="0" y="8"/>
                      </a:lnTo>
                      <a:lnTo>
                        <a:pt x="0" y="8"/>
                      </a:lnTo>
                      <a:lnTo>
                        <a:pt x="0" y="10"/>
                      </a:lnTo>
                      <a:lnTo>
                        <a:pt x="1" y="11"/>
                      </a:lnTo>
                      <a:lnTo>
                        <a:pt x="2" y="11"/>
                      </a:lnTo>
                      <a:lnTo>
                        <a:pt x="3" y="12"/>
                      </a:lnTo>
                      <a:lnTo>
                        <a:pt x="5" y="13"/>
                      </a:lnTo>
                      <a:lnTo>
                        <a:pt x="7" y="14"/>
                      </a:lnTo>
                      <a:lnTo>
                        <a:pt x="7" y="14"/>
                      </a:lnTo>
                      <a:lnTo>
                        <a:pt x="7" y="15"/>
                      </a:lnTo>
                      <a:lnTo>
                        <a:pt x="6" y="15"/>
                      </a:lnTo>
                      <a:lnTo>
                        <a:pt x="6" y="16"/>
                      </a:lnTo>
                      <a:lnTo>
                        <a:pt x="5" y="16"/>
                      </a:lnTo>
                      <a:lnTo>
                        <a:pt x="5" y="17"/>
                      </a:lnTo>
                      <a:lnTo>
                        <a:pt x="5" y="18"/>
                      </a:lnTo>
                      <a:lnTo>
                        <a:pt x="5" y="18"/>
                      </a:lnTo>
                      <a:lnTo>
                        <a:pt x="5" y="18"/>
                      </a:lnTo>
                      <a:lnTo>
                        <a:pt x="5" y="19"/>
                      </a:lnTo>
                      <a:lnTo>
                        <a:pt x="6" y="20"/>
                      </a:lnTo>
                      <a:lnTo>
                        <a:pt x="7" y="21"/>
                      </a:lnTo>
                      <a:lnTo>
                        <a:pt x="8" y="22"/>
                      </a:lnTo>
                      <a:lnTo>
                        <a:pt x="10" y="22"/>
                      </a:lnTo>
                      <a:lnTo>
                        <a:pt x="11" y="22"/>
                      </a:lnTo>
                      <a:lnTo>
                        <a:pt x="12" y="22"/>
                      </a:lnTo>
                      <a:lnTo>
                        <a:pt x="13" y="22"/>
                      </a:lnTo>
                      <a:lnTo>
                        <a:pt x="14" y="22"/>
                      </a:lnTo>
                      <a:lnTo>
                        <a:pt x="15" y="21"/>
                      </a:lnTo>
                      <a:lnTo>
                        <a:pt x="16" y="20"/>
                      </a:lnTo>
                      <a:lnTo>
                        <a:pt x="16" y="20"/>
                      </a:lnTo>
                      <a:lnTo>
                        <a:pt x="17" y="21"/>
                      </a:lnTo>
                      <a:lnTo>
                        <a:pt x="18" y="22"/>
                      </a:lnTo>
                      <a:lnTo>
                        <a:pt x="20" y="23"/>
                      </a:lnTo>
                      <a:lnTo>
                        <a:pt x="21" y="24"/>
                      </a:lnTo>
                      <a:lnTo>
                        <a:pt x="22" y="24"/>
                      </a:lnTo>
                      <a:lnTo>
                        <a:pt x="24" y="24"/>
                      </a:lnTo>
                      <a:lnTo>
                        <a:pt x="25" y="24"/>
                      </a:lnTo>
                      <a:lnTo>
                        <a:pt x="25" y="24"/>
                      </a:lnTo>
                      <a:lnTo>
                        <a:pt x="26" y="24"/>
                      </a:lnTo>
                      <a:lnTo>
                        <a:pt x="27" y="23"/>
                      </a:lnTo>
                      <a:lnTo>
                        <a:pt x="27" y="23"/>
                      </a:lnTo>
                      <a:lnTo>
                        <a:pt x="27" y="22"/>
                      </a:lnTo>
                      <a:lnTo>
                        <a:pt x="28" y="21"/>
                      </a:lnTo>
                      <a:lnTo>
                        <a:pt x="28" y="21"/>
                      </a:lnTo>
                      <a:lnTo>
                        <a:pt x="29" y="20"/>
                      </a:lnTo>
                      <a:lnTo>
                        <a:pt x="29" y="20"/>
                      </a:lnTo>
                      <a:lnTo>
                        <a:pt x="30" y="20"/>
                      </a:lnTo>
                      <a:lnTo>
                        <a:pt x="30" y="19"/>
                      </a:lnTo>
                      <a:lnTo>
                        <a:pt x="32" y="19"/>
                      </a:lnTo>
                      <a:lnTo>
                        <a:pt x="34" y="19"/>
                      </a:lnTo>
                      <a:lnTo>
                        <a:pt x="36" y="18"/>
                      </a:lnTo>
                      <a:lnTo>
                        <a:pt x="36" y="18"/>
                      </a:lnTo>
                      <a:lnTo>
                        <a:pt x="37" y="18"/>
                      </a:lnTo>
                      <a:lnTo>
                        <a:pt x="38" y="17"/>
                      </a:lnTo>
                      <a:lnTo>
                        <a:pt x="38" y="16"/>
                      </a:lnTo>
                      <a:lnTo>
                        <a:pt x="39" y="16"/>
                      </a:lnTo>
                      <a:lnTo>
                        <a:pt x="39" y="15"/>
                      </a:lnTo>
                      <a:lnTo>
                        <a:pt x="39" y="14"/>
                      </a:lnTo>
                      <a:lnTo>
                        <a:pt x="39" y="13"/>
                      </a:lnTo>
                      <a:lnTo>
                        <a:pt x="38" y="12"/>
                      </a:lnTo>
                      <a:lnTo>
                        <a:pt x="38" y="12"/>
                      </a:lnTo>
                      <a:lnTo>
                        <a:pt x="37" y="11"/>
                      </a:lnTo>
                      <a:lnTo>
                        <a:pt x="37" y="10"/>
                      </a:lnTo>
                      <a:lnTo>
                        <a:pt x="35" y="9"/>
                      </a:lnTo>
                      <a:lnTo>
                        <a:pt x="34" y="7"/>
                      </a:lnTo>
                      <a:lnTo>
                        <a:pt x="32" y="6"/>
                      </a:lnTo>
                      <a:lnTo>
                        <a:pt x="32" y="6"/>
                      </a:lnTo>
                      <a:lnTo>
                        <a:pt x="31" y="5"/>
                      </a:lnTo>
                      <a:lnTo>
                        <a:pt x="31" y="5"/>
                      </a:lnTo>
                      <a:lnTo>
                        <a:pt x="31" y="4"/>
                      </a:lnTo>
                      <a:lnTo>
                        <a:pt x="31" y="4"/>
                      </a:lnTo>
                      <a:lnTo>
                        <a:pt x="28" y="3"/>
                      </a:lnTo>
                      <a:lnTo>
                        <a:pt x="28" y="3"/>
                      </a:lnTo>
                      <a:lnTo>
                        <a:pt x="23" y="1"/>
                      </a:lnTo>
                      <a:lnTo>
                        <a:pt x="21" y="0"/>
                      </a:lnTo>
                      <a:lnTo>
                        <a:pt x="20" y="0"/>
                      </a:lnTo>
                      <a:lnTo>
                        <a:pt x="19" y="0"/>
                      </a:lnTo>
                      <a:lnTo>
                        <a:pt x="0" y="6"/>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24" name="Freeform 1460">
                  <a:extLst>
                    <a:ext uri="{FF2B5EF4-FFF2-40B4-BE49-F238E27FC236}">
                      <a16:creationId xmlns:a16="http://schemas.microsoft.com/office/drawing/2014/main" id="{913B726E-CF3E-4730-9990-E0F5DD813FDC}"/>
                    </a:ext>
                  </a:extLst>
                </p:cNvPr>
                <p:cNvSpPr>
                  <a:spLocks/>
                </p:cNvSpPr>
                <p:nvPr/>
              </p:nvSpPr>
              <p:spPr bwMode="auto">
                <a:xfrm>
                  <a:off x="3114" y="1458"/>
                  <a:ext cx="36" cy="38"/>
                </a:xfrm>
                <a:custGeom>
                  <a:avLst/>
                  <a:gdLst>
                    <a:gd name="T0" fmla="*/ 9 w 36"/>
                    <a:gd name="T1" fmla="*/ 9 h 38"/>
                    <a:gd name="T2" fmla="*/ 3 w 36"/>
                    <a:gd name="T3" fmla="*/ 13 h 38"/>
                    <a:gd name="T4" fmla="*/ 1 w 36"/>
                    <a:gd name="T5" fmla="*/ 15 h 38"/>
                    <a:gd name="T6" fmla="*/ 0 w 36"/>
                    <a:gd name="T7" fmla="*/ 17 h 38"/>
                    <a:gd name="T8" fmla="*/ 0 w 36"/>
                    <a:gd name="T9" fmla="*/ 19 h 38"/>
                    <a:gd name="T10" fmla="*/ 0 w 36"/>
                    <a:gd name="T11" fmla="*/ 20 h 38"/>
                    <a:gd name="T12" fmla="*/ 2 w 36"/>
                    <a:gd name="T13" fmla="*/ 22 h 38"/>
                    <a:gd name="T14" fmla="*/ 4 w 36"/>
                    <a:gd name="T15" fmla="*/ 24 h 38"/>
                    <a:gd name="T16" fmla="*/ 6 w 36"/>
                    <a:gd name="T17" fmla="*/ 26 h 38"/>
                    <a:gd name="T18" fmla="*/ 6 w 36"/>
                    <a:gd name="T19" fmla="*/ 26 h 38"/>
                    <a:gd name="T20" fmla="*/ 5 w 36"/>
                    <a:gd name="T21" fmla="*/ 28 h 38"/>
                    <a:gd name="T22" fmla="*/ 3 w 36"/>
                    <a:gd name="T23" fmla="*/ 29 h 38"/>
                    <a:gd name="T24" fmla="*/ 3 w 36"/>
                    <a:gd name="T25" fmla="*/ 29 h 38"/>
                    <a:gd name="T26" fmla="*/ 3 w 36"/>
                    <a:gd name="T27" fmla="*/ 32 h 38"/>
                    <a:gd name="T28" fmla="*/ 3 w 36"/>
                    <a:gd name="T29" fmla="*/ 35 h 38"/>
                    <a:gd name="T30" fmla="*/ 4 w 36"/>
                    <a:gd name="T31" fmla="*/ 36 h 38"/>
                    <a:gd name="T32" fmla="*/ 5 w 36"/>
                    <a:gd name="T33" fmla="*/ 37 h 38"/>
                    <a:gd name="T34" fmla="*/ 6 w 36"/>
                    <a:gd name="T35" fmla="*/ 37 h 38"/>
                    <a:gd name="T36" fmla="*/ 9 w 36"/>
                    <a:gd name="T37" fmla="*/ 37 h 38"/>
                    <a:gd name="T38" fmla="*/ 11 w 36"/>
                    <a:gd name="T39" fmla="*/ 37 h 38"/>
                    <a:gd name="T40" fmla="*/ 12 w 36"/>
                    <a:gd name="T41" fmla="*/ 36 h 38"/>
                    <a:gd name="T42" fmla="*/ 13 w 36"/>
                    <a:gd name="T43" fmla="*/ 33 h 38"/>
                    <a:gd name="T44" fmla="*/ 14 w 36"/>
                    <a:gd name="T45" fmla="*/ 34 h 38"/>
                    <a:gd name="T46" fmla="*/ 17 w 36"/>
                    <a:gd name="T47" fmla="*/ 35 h 38"/>
                    <a:gd name="T48" fmla="*/ 20 w 36"/>
                    <a:gd name="T49" fmla="*/ 35 h 38"/>
                    <a:gd name="T50" fmla="*/ 22 w 36"/>
                    <a:gd name="T51" fmla="*/ 34 h 38"/>
                    <a:gd name="T52" fmla="*/ 23 w 36"/>
                    <a:gd name="T53" fmla="*/ 33 h 38"/>
                    <a:gd name="T54" fmla="*/ 23 w 36"/>
                    <a:gd name="T55" fmla="*/ 33 h 38"/>
                    <a:gd name="T56" fmla="*/ 23 w 36"/>
                    <a:gd name="T57" fmla="*/ 32 h 38"/>
                    <a:gd name="T58" fmla="*/ 23 w 36"/>
                    <a:gd name="T59" fmla="*/ 31 h 38"/>
                    <a:gd name="T60" fmla="*/ 24 w 36"/>
                    <a:gd name="T61" fmla="*/ 31 h 38"/>
                    <a:gd name="T62" fmla="*/ 26 w 36"/>
                    <a:gd name="T63" fmla="*/ 30 h 38"/>
                    <a:gd name="T64" fmla="*/ 29 w 36"/>
                    <a:gd name="T65" fmla="*/ 30 h 38"/>
                    <a:gd name="T66" fmla="*/ 31 w 36"/>
                    <a:gd name="T67" fmla="*/ 30 h 38"/>
                    <a:gd name="T68" fmla="*/ 32 w 36"/>
                    <a:gd name="T69" fmla="*/ 29 h 38"/>
                    <a:gd name="T70" fmla="*/ 32 w 36"/>
                    <a:gd name="T71" fmla="*/ 28 h 38"/>
                    <a:gd name="T72" fmla="*/ 32 w 36"/>
                    <a:gd name="T73" fmla="*/ 27 h 38"/>
                    <a:gd name="T74" fmla="*/ 30 w 36"/>
                    <a:gd name="T75" fmla="*/ 25 h 38"/>
                    <a:gd name="T76" fmla="*/ 28 w 36"/>
                    <a:gd name="T77" fmla="*/ 22 h 38"/>
                    <a:gd name="T78" fmla="*/ 28 w 36"/>
                    <a:gd name="T79" fmla="*/ 21 h 38"/>
                    <a:gd name="T80" fmla="*/ 29 w 36"/>
                    <a:gd name="T81" fmla="*/ 20 h 38"/>
                    <a:gd name="T82" fmla="*/ 31 w 36"/>
                    <a:gd name="T83" fmla="*/ 19 h 38"/>
                    <a:gd name="T84" fmla="*/ 34 w 36"/>
                    <a:gd name="T85" fmla="*/ 17 h 38"/>
                    <a:gd name="T86" fmla="*/ 34 w 36"/>
                    <a:gd name="T87" fmla="*/ 17 h 38"/>
                    <a:gd name="T88" fmla="*/ 36 w 36"/>
                    <a:gd name="T89" fmla="*/ 15 h 38"/>
                    <a:gd name="T90" fmla="*/ 36 w 36"/>
                    <a:gd name="T91" fmla="*/ 13 h 38"/>
                    <a:gd name="T92" fmla="*/ 36 w 36"/>
                    <a:gd name="T93" fmla="*/ 11 h 38"/>
                    <a:gd name="T94" fmla="*/ 34 w 36"/>
                    <a:gd name="T95" fmla="*/ 9 h 38"/>
                    <a:gd name="T96" fmla="*/ 31 w 36"/>
                    <a:gd name="T97" fmla="*/ 6 h 38"/>
                    <a:gd name="T98" fmla="*/ 23 w 36"/>
                    <a:gd name="T99" fmla="*/ 2 h 38"/>
                    <a:gd name="T100" fmla="*/ 9 w 36"/>
                    <a:gd name="T101"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 h="38">
                      <a:moveTo>
                        <a:pt x="9" y="9"/>
                      </a:moveTo>
                      <a:lnTo>
                        <a:pt x="9" y="9"/>
                      </a:lnTo>
                      <a:lnTo>
                        <a:pt x="5" y="12"/>
                      </a:lnTo>
                      <a:lnTo>
                        <a:pt x="3" y="13"/>
                      </a:lnTo>
                      <a:lnTo>
                        <a:pt x="1" y="15"/>
                      </a:lnTo>
                      <a:lnTo>
                        <a:pt x="1" y="15"/>
                      </a:lnTo>
                      <a:lnTo>
                        <a:pt x="0" y="16"/>
                      </a:lnTo>
                      <a:lnTo>
                        <a:pt x="0" y="17"/>
                      </a:lnTo>
                      <a:lnTo>
                        <a:pt x="0" y="18"/>
                      </a:lnTo>
                      <a:lnTo>
                        <a:pt x="0" y="19"/>
                      </a:lnTo>
                      <a:lnTo>
                        <a:pt x="0" y="19"/>
                      </a:lnTo>
                      <a:lnTo>
                        <a:pt x="0" y="20"/>
                      </a:lnTo>
                      <a:lnTo>
                        <a:pt x="1" y="22"/>
                      </a:lnTo>
                      <a:lnTo>
                        <a:pt x="2" y="22"/>
                      </a:lnTo>
                      <a:lnTo>
                        <a:pt x="2" y="23"/>
                      </a:lnTo>
                      <a:lnTo>
                        <a:pt x="4" y="24"/>
                      </a:lnTo>
                      <a:lnTo>
                        <a:pt x="5" y="25"/>
                      </a:lnTo>
                      <a:lnTo>
                        <a:pt x="6" y="26"/>
                      </a:lnTo>
                      <a:lnTo>
                        <a:pt x="6" y="26"/>
                      </a:lnTo>
                      <a:lnTo>
                        <a:pt x="6" y="26"/>
                      </a:lnTo>
                      <a:lnTo>
                        <a:pt x="6" y="27"/>
                      </a:lnTo>
                      <a:lnTo>
                        <a:pt x="5" y="28"/>
                      </a:lnTo>
                      <a:lnTo>
                        <a:pt x="4" y="28"/>
                      </a:lnTo>
                      <a:lnTo>
                        <a:pt x="3" y="29"/>
                      </a:lnTo>
                      <a:lnTo>
                        <a:pt x="3" y="29"/>
                      </a:lnTo>
                      <a:lnTo>
                        <a:pt x="3" y="29"/>
                      </a:lnTo>
                      <a:lnTo>
                        <a:pt x="3" y="31"/>
                      </a:lnTo>
                      <a:lnTo>
                        <a:pt x="3" y="32"/>
                      </a:lnTo>
                      <a:lnTo>
                        <a:pt x="3" y="34"/>
                      </a:lnTo>
                      <a:lnTo>
                        <a:pt x="3" y="35"/>
                      </a:lnTo>
                      <a:lnTo>
                        <a:pt x="3" y="35"/>
                      </a:lnTo>
                      <a:lnTo>
                        <a:pt x="4" y="36"/>
                      </a:lnTo>
                      <a:lnTo>
                        <a:pt x="4" y="37"/>
                      </a:lnTo>
                      <a:lnTo>
                        <a:pt x="5" y="37"/>
                      </a:lnTo>
                      <a:lnTo>
                        <a:pt x="6" y="37"/>
                      </a:lnTo>
                      <a:lnTo>
                        <a:pt x="6" y="37"/>
                      </a:lnTo>
                      <a:lnTo>
                        <a:pt x="8" y="38"/>
                      </a:lnTo>
                      <a:lnTo>
                        <a:pt x="9" y="37"/>
                      </a:lnTo>
                      <a:lnTo>
                        <a:pt x="10" y="37"/>
                      </a:lnTo>
                      <a:lnTo>
                        <a:pt x="11" y="37"/>
                      </a:lnTo>
                      <a:lnTo>
                        <a:pt x="11" y="36"/>
                      </a:lnTo>
                      <a:lnTo>
                        <a:pt x="12" y="36"/>
                      </a:lnTo>
                      <a:lnTo>
                        <a:pt x="13" y="34"/>
                      </a:lnTo>
                      <a:lnTo>
                        <a:pt x="13" y="33"/>
                      </a:lnTo>
                      <a:lnTo>
                        <a:pt x="13" y="33"/>
                      </a:lnTo>
                      <a:lnTo>
                        <a:pt x="14" y="34"/>
                      </a:lnTo>
                      <a:lnTo>
                        <a:pt x="15" y="35"/>
                      </a:lnTo>
                      <a:lnTo>
                        <a:pt x="17" y="35"/>
                      </a:lnTo>
                      <a:lnTo>
                        <a:pt x="18" y="35"/>
                      </a:lnTo>
                      <a:lnTo>
                        <a:pt x="20" y="35"/>
                      </a:lnTo>
                      <a:lnTo>
                        <a:pt x="21" y="35"/>
                      </a:lnTo>
                      <a:lnTo>
                        <a:pt x="22" y="34"/>
                      </a:lnTo>
                      <a:lnTo>
                        <a:pt x="23" y="34"/>
                      </a:lnTo>
                      <a:lnTo>
                        <a:pt x="23" y="33"/>
                      </a:lnTo>
                      <a:lnTo>
                        <a:pt x="23" y="33"/>
                      </a:lnTo>
                      <a:lnTo>
                        <a:pt x="23" y="33"/>
                      </a:lnTo>
                      <a:lnTo>
                        <a:pt x="23" y="32"/>
                      </a:lnTo>
                      <a:lnTo>
                        <a:pt x="23" y="32"/>
                      </a:lnTo>
                      <a:lnTo>
                        <a:pt x="23" y="31"/>
                      </a:lnTo>
                      <a:lnTo>
                        <a:pt x="23" y="31"/>
                      </a:lnTo>
                      <a:lnTo>
                        <a:pt x="24" y="31"/>
                      </a:lnTo>
                      <a:lnTo>
                        <a:pt x="24" y="31"/>
                      </a:lnTo>
                      <a:lnTo>
                        <a:pt x="25" y="30"/>
                      </a:lnTo>
                      <a:lnTo>
                        <a:pt x="26" y="30"/>
                      </a:lnTo>
                      <a:lnTo>
                        <a:pt x="28" y="30"/>
                      </a:lnTo>
                      <a:lnTo>
                        <a:pt x="29" y="30"/>
                      </a:lnTo>
                      <a:lnTo>
                        <a:pt x="30" y="30"/>
                      </a:lnTo>
                      <a:lnTo>
                        <a:pt x="31" y="30"/>
                      </a:lnTo>
                      <a:lnTo>
                        <a:pt x="31" y="29"/>
                      </a:lnTo>
                      <a:lnTo>
                        <a:pt x="32" y="29"/>
                      </a:lnTo>
                      <a:lnTo>
                        <a:pt x="32" y="28"/>
                      </a:lnTo>
                      <a:lnTo>
                        <a:pt x="32" y="28"/>
                      </a:lnTo>
                      <a:lnTo>
                        <a:pt x="32" y="28"/>
                      </a:lnTo>
                      <a:lnTo>
                        <a:pt x="32" y="27"/>
                      </a:lnTo>
                      <a:lnTo>
                        <a:pt x="31" y="26"/>
                      </a:lnTo>
                      <a:lnTo>
                        <a:pt x="30" y="25"/>
                      </a:lnTo>
                      <a:lnTo>
                        <a:pt x="29" y="23"/>
                      </a:lnTo>
                      <a:lnTo>
                        <a:pt x="28" y="22"/>
                      </a:lnTo>
                      <a:lnTo>
                        <a:pt x="28" y="21"/>
                      </a:lnTo>
                      <a:lnTo>
                        <a:pt x="28" y="21"/>
                      </a:lnTo>
                      <a:lnTo>
                        <a:pt x="28" y="21"/>
                      </a:lnTo>
                      <a:lnTo>
                        <a:pt x="29" y="20"/>
                      </a:lnTo>
                      <a:lnTo>
                        <a:pt x="30" y="19"/>
                      </a:lnTo>
                      <a:lnTo>
                        <a:pt x="31" y="19"/>
                      </a:lnTo>
                      <a:lnTo>
                        <a:pt x="33" y="18"/>
                      </a:lnTo>
                      <a:lnTo>
                        <a:pt x="34" y="17"/>
                      </a:lnTo>
                      <a:lnTo>
                        <a:pt x="34" y="17"/>
                      </a:lnTo>
                      <a:lnTo>
                        <a:pt x="34" y="17"/>
                      </a:lnTo>
                      <a:lnTo>
                        <a:pt x="35" y="15"/>
                      </a:lnTo>
                      <a:lnTo>
                        <a:pt x="36" y="15"/>
                      </a:lnTo>
                      <a:lnTo>
                        <a:pt x="36" y="14"/>
                      </a:lnTo>
                      <a:lnTo>
                        <a:pt x="36" y="13"/>
                      </a:lnTo>
                      <a:lnTo>
                        <a:pt x="36" y="13"/>
                      </a:lnTo>
                      <a:lnTo>
                        <a:pt x="36" y="11"/>
                      </a:lnTo>
                      <a:lnTo>
                        <a:pt x="35" y="10"/>
                      </a:lnTo>
                      <a:lnTo>
                        <a:pt x="34" y="9"/>
                      </a:lnTo>
                      <a:lnTo>
                        <a:pt x="32" y="8"/>
                      </a:lnTo>
                      <a:lnTo>
                        <a:pt x="31" y="6"/>
                      </a:lnTo>
                      <a:lnTo>
                        <a:pt x="27" y="4"/>
                      </a:lnTo>
                      <a:lnTo>
                        <a:pt x="23" y="2"/>
                      </a:lnTo>
                      <a:lnTo>
                        <a:pt x="17" y="0"/>
                      </a:lnTo>
                      <a:lnTo>
                        <a:pt x="9" y="9"/>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25" name="Freeform 1461">
                  <a:extLst>
                    <a:ext uri="{FF2B5EF4-FFF2-40B4-BE49-F238E27FC236}">
                      <a16:creationId xmlns:a16="http://schemas.microsoft.com/office/drawing/2014/main" id="{3E5F11C7-B57C-4964-8B46-99270D997309}"/>
                    </a:ext>
                  </a:extLst>
                </p:cNvPr>
                <p:cNvSpPr>
                  <a:spLocks/>
                </p:cNvSpPr>
                <p:nvPr/>
              </p:nvSpPr>
              <p:spPr bwMode="auto">
                <a:xfrm>
                  <a:off x="3077" y="1448"/>
                  <a:ext cx="80" cy="49"/>
                </a:xfrm>
                <a:custGeom>
                  <a:avLst/>
                  <a:gdLst>
                    <a:gd name="T0" fmla="*/ 5 w 80"/>
                    <a:gd name="T1" fmla="*/ 5 h 49"/>
                    <a:gd name="T2" fmla="*/ 4 w 80"/>
                    <a:gd name="T3" fmla="*/ 7 h 49"/>
                    <a:gd name="T4" fmla="*/ 1 w 80"/>
                    <a:gd name="T5" fmla="*/ 9 h 49"/>
                    <a:gd name="T6" fmla="*/ 0 w 80"/>
                    <a:gd name="T7" fmla="*/ 13 h 49"/>
                    <a:gd name="T8" fmla="*/ 0 w 80"/>
                    <a:gd name="T9" fmla="*/ 15 h 49"/>
                    <a:gd name="T10" fmla="*/ 0 w 80"/>
                    <a:gd name="T11" fmla="*/ 16 h 49"/>
                    <a:gd name="T12" fmla="*/ 2 w 80"/>
                    <a:gd name="T13" fmla="*/ 17 h 49"/>
                    <a:gd name="T14" fmla="*/ 3 w 80"/>
                    <a:gd name="T15" fmla="*/ 18 h 49"/>
                    <a:gd name="T16" fmla="*/ 2 w 80"/>
                    <a:gd name="T17" fmla="*/ 21 h 49"/>
                    <a:gd name="T18" fmla="*/ 2 w 80"/>
                    <a:gd name="T19" fmla="*/ 22 h 49"/>
                    <a:gd name="T20" fmla="*/ 4 w 80"/>
                    <a:gd name="T21" fmla="*/ 24 h 49"/>
                    <a:gd name="T22" fmla="*/ 5 w 80"/>
                    <a:gd name="T23" fmla="*/ 25 h 49"/>
                    <a:gd name="T24" fmla="*/ 7 w 80"/>
                    <a:gd name="T25" fmla="*/ 28 h 49"/>
                    <a:gd name="T26" fmla="*/ 8 w 80"/>
                    <a:gd name="T27" fmla="*/ 29 h 49"/>
                    <a:gd name="T28" fmla="*/ 7 w 80"/>
                    <a:gd name="T29" fmla="*/ 31 h 49"/>
                    <a:gd name="T30" fmla="*/ 6 w 80"/>
                    <a:gd name="T31" fmla="*/ 33 h 49"/>
                    <a:gd name="T32" fmla="*/ 5 w 80"/>
                    <a:gd name="T33" fmla="*/ 34 h 49"/>
                    <a:gd name="T34" fmla="*/ 6 w 80"/>
                    <a:gd name="T35" fmla="*/ 36 h 49"/>
                    <a:gd name="T36" fmla="*/ 8 w 80"/>
                    <a:gd name="T37" fmla="*/ 38 h 49"/>
                    <a:gd name="T38" fmla="*/ 14 w 80"/>
                    <a:gd name="T39" fmla="*/ 38 h 49"/>
                    <a:gd name="T40" fmla="*/ 14 w 80"/>
                    <a:gd name="T41" fmla="*/ 39 h 49"/>
                    <a:gd name="T42" fmla="*/ 17 w 80"/>
                    <a:gd name="T43" fmla="*/ 41 h 49"/>
                    <a:gd name="T44" fmla="*/ 23 w 80"/>
                    <a:gd name="T45" fmla="*/ 44 h 49"/>
                    <a:gd name="T46" fmla="*/ 28 w 80"/>
                    <a:gd name="T47" fmla="*/ 44 h 49"/>
                    <a:gd name="T48" fmla="*/ 30 w 80"/>
                    <a:gd name="T49" fmla="*/ 43 h 49"/>
                    <a:gd name="T50" fmla="*/ 31 w 80"/>
                    <a:gd name="T51" fmla="*/ 46 h 49"/>
                    <a:gd name="T52" fmla="*/ 33 w 80"/>
                    <a:gd name="T53" fmla="*/ 47 h 49"/>
                    <a:gd name="T54" fmla="*/ 40 w 80"/>
                    <a:gd name="T55" fmla="*/ 47 h 49"/>
                    <a:gd name="T56" fmla="*/ 42 w 80"/>
                    <a:gd name="T57" fmla="*/ 48 h 49"/>
                    <a:gd name="T58" fmla="*/ 43 w 80"/>
                    <a:gd name="T59" fmla="*/ 49 h 49"/>
                    <a:gd name="T60" fmla="*/ 46 w 80"/>
                    <a:gd name="T61" fmla="*/ 49 h 49"/>
                    <a:gd name="T62" fmla="*/ 49 w 80"/>
                    <a:gd name="T63" fmla="*/ 46 h 49"/>
                    <a:gd name="T64" fmla="*/ 51 w 80"/>
                    <a:gd name="T65" fmla="*/ 42 h 49"/>
                    <a:gd name="T66" fmla="*/ 53 w 80"/>
                    <a:gd name="T67" fmla="*/ 43 h 49"/>
                    <a:gd name="T68" fmla="*/ 55 w 80"/>
                    <a:gd name="T69" fmla="*/ 42 h 49"/>
                    <a:gd name="T70" fmla="*/ 58 w 80"/>
                    <a:gd name="T71" fmla="*/ 41 h 49"/>
                    <a:gd name="T72" fmla="*/ 60 w 80"/>
                    <a:gd name="T73" fmla="*/ 41 h 49"/>
                    <a:gd name="T74" fmla="*/ 66 w 80"/>
                    <a:gd name="T75" fmla="*/ 43 h 49"/>
                    <a:gd name="T76" fmla="*/ 68 w 80"/>
                    <a:gd name="T77" fmla="*/ 43 h 49"/>
                    <a:gd name="T78" fmla="*/ 70 w 80"/>
                    <a:gd name="T79" fmla="*/ 41 h 49"/>
                    <a:gd name="T80" fmla="*/ 70 w 80"/>
                    <a:gd name="T81" fmla="*/ 39 h 49"/>
                    <a:gd name="T82" fmla="*/ 70 w 80"/>
                    <a:gd name="T83" fmla="*/ 34 h 49"/>
                    <a:gd name="T84" fmla="*/ 71 w 80"/>
                    <a:gd name="T85" fmla="*/ 33 h 49"/>
                    <a:gd name="T86" fmla="*/ 74 w 80"/>
                    <a:gd name="T87" fmla="*/ 32 h 49"/>
                    <a:gd name="T88" fmla="*/ 78 w 80"/>
                    <a:gd name="T89" fmla="*/ 31 h 49"/>
                    <a:gd name="T90" fmla="*/ 80 w 80"/>
                    <a:gd name="T91" fmla="*/ 29 h 49"/>
                    <a:gd name="T92" fmla="*/ 80 w 80"/>
                    <a:gd name="T93" fmla="*/ 26 h 49"/>
                    <a:gd name="T94" fmla="*/ 79 w 80"/>
                    <a:gd name="T95" fmla="*/ 20 h 49"/>
                    <a:gd name="T96" fmla="*/ 76 w 80"/>
                    <a:gd name="T97" fmla="*/ 14 h 49"/>
                    <a:gd name="T98" fmla="*/ 76 w 80"/>
                    <a:gd name="T99" fmla="*/ 12 h 49"/>
                    <a:gd name="T100" fmla="*/ 77 w 80"/>
                    <a:gd name="T101" fmla="*/ 8 h 49"/>
                    <a:gd name="T102" fmla="*/ 74 w 80"/>
                    <a:gd name="T103" fmla="*/ 5 h 49"/>
                    <a:gd name="T104" fmla="*/ 69 w 80"/>
                    <a:gd name="T105" fmla="*/ 3 h 49"/>
                    <a:gd name="T106" fmla="*/ 63 w 80"/>
                    <a:gd name="T107" fmla="*/ 1 h 49"/>
                    <a:gd name="T108" fmla="*/ 4 w 80"/>
                    <a:gd name="T109"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 h="49">
                      <a:moveTo>
                        <a:pt x="4" y="4"/>
                      </a:moveTo>
                      <a:lnTo>
                        <a:pt x="4" y="4"/>
                      </a:lnTo>
                      <a:lnTo>
                        <a:pt x="5" y="5"/>
                      </a:lnTo>
                      <a:lnTo>
                        <a:pt x="5" y="6"/>
                      </a:lnTo>
                      <a:lnTo>
                        <a:pt x="5" y="6"/>
                      </a:lnTo>
                      <a:lnTo>
                        <a:pt x="4" y="7"/>
                      </a:lnTo>
                      <a:lnTo>
                        <a:pt x="2" y="8"/>
                      </a:lnTo>
                      <a:lnTo>
                        <a:pt x="1" y="9"/>
                      </a:lnTo>
                      <a:lnTo>
                        <a:pt x="1" y="9"/>
                      </a:lnTo>
                      <a:lnTo>
                        <a:pt x="1" y="10"/>
                      </a:lnTo>
                      <a:lnTo>
                        <a:pt x="0" y="11"/>
                      </a:lnTo>
                      <a:lnTo>
                        <a:pt x="0" y="13"/>
                      </a:lnTo>
                      <a:lnTo>
                        <a:pt x="0" y="14"/>
                      </a:lnTo>
                      <a:lnTo>
                        <a:pt x="0" y="14"/>
                      </a:lnTo>
                      <a:lnTo>
                        <a:pt x="0" y="15"/>
                      </a:lnTo>
                      <a:lnTo>
                        <a:pt x="0" y="15"/>
                      </a:lnTo>
                      <a:lnTo>
                        <a:pt x="0" y="16"/>
                      </a:lnTo>
                      <a:lnTo>
                        <a:pt x="0" y="16"/>
                      </a:lnTo>
                      <a:lnTo>
                        <a:pt x="1" y="16"/>
                      </a:lnTo>
                      <a:lnTo>
                        <a:pt x="1" y="17"/>
                      </a:lnTo>
                      <a:lnTo>
                        <a:pt x="2" y="17"/>
                      </a:lnTo>
                      <a:lnTo>
                        <a:pt x="3" y="18"/>
                      </a:lnTo>
                      <a:lnTo>
                        <a:pt x="3" y="18"/>
                      </a:lnTo>
                      <a:lnTo>
                        <a:pt x="3" y="18"/>
                      </a:lnTo>
                      <a:lnTo>
                        <a:pt x="3" y="19"/>
                      </a:lnTo>
                      <a:lnTo>
                        <a:pt x="2" y="20"/>
                      </a:lnTo>
                      <a:lnTo>
                        <a:pt x="2" y="21"/>
                      </a:lnTo>
                      <a:lnTo>
                        <a:pt x="2" y="21"/>
                      </a:lnTo>
                      <a:lnTo>
                        <a:pt x="2" y="22"/>
                      </a:lnTo>
                      <a:lnTo>
                        <a:pt x="2" y="22"/>
                      </a:lnTo>
                      <a:lnTo>
                        <a:pt x="2" y="23"/>
                      </a:lnTo>
                      <a:lnTo>
                        <a:pt x="3" y="23"/>
                      </a:lnTo>
                      <a:lnTo>
                        <a:pt x="4" y="24"/>
                      </a:lnTo>
                      <a:lnTo>
                        <a:pt x="5" y="24"/>
                      </a:lnTo>
                      <a:lnTo>
                        <a:pt x="5" y="25"/>
                      </a:lnTo>
                      <a:lnTo>
                        <a:pt x="5" y="25"/>
                      </a:lnTo>
                      <a:lnTo>
                        <a:pt x="6" y="26"/>
                      </a:lnTo>
                      <a:lnTo>
                        <a:pt x="6" y="27"/>
                      </a:lnTo>
                      <a:lnTo>
                        <a:pt x="7" y="28"/>
                      </a:lnTo>
                      <a:lnTo>
                        <a:pt x="7" y="28"/>
                      </a:lnTo>
                      <a:lnTo>
                        <a:pt x="8" y="29"/>
                      </a:lnTo>
                      <a:lnTo>
                        <a:pt x="8" y="29"/>
                      </a:lnTo>
                      <a:lnTo>
                        <a:pt x="8" y="30"/>
                      </a:lnTo>
                      <a:lnTo>
                        <a:pt x="8" y="30"/>
                      </a:lnTo>
                      <a:lnTo>
                        <a:pt x="7" y="31"/>
                      </a:lnTo>
                      <a:lnTo>
                        <a:pt x="7" y="31"/>
                      </a:lnTo>
                      <a:lnTo>
                        <a:pt x="6" y="32"/>
                      </a:lnTo>
                      <a:lnTo>
                        <a:pt x="6" y="33"/>
                      </a:lnTo>
                      <a:lnTo>
                        <a:pt x="5" y="33"/>
                      </a:lnTo>
                      <a:lnTo>
                        <a:pt x="5" y="34"/>
                      </a:lnTo>
                      <a:lnTo>
                        <a:pt x="5" y="34"/>
                      </a:lnTo>
                      <a:lnTo>
                        <a:pt x="5" y="35"/>
                      </a:lnTo>
                      <a:lnTo>
                        <a:pt x="5" y="35"/>
                      </a:lnTo>
                      <a:lnTo>
                        <a:pt x="6" y="36"/>
                      </a:lnTo>
                      <a:lnTo>
                        <a:pt x="6" y="37"/>
                      </a:lnTo>
                      <a:lnTo>
                        <a:pt x="7" y="37"/>
                      </a:lnTo>
                      <a:lnTo>
                        <a:pt x="8" y="38"/>
                      </a:lnTo>
                      <a:lnTo>
                        <a:pt x="10" y="38"/>
                      </a:lnTo>
                      <a:lnTo>
                        <a:pt x="11" y="38"/>
                      </a:lnTo>
                      <a:lnTo>
                        <a:pt x="14" y="38"/>
                      </a:lnTo>
                      <a:lnTo>
                        <a:pt x="14" y="38"/>
                      </a:lnTo>
                      <a:lnTo>
                        <a:pt x="14" y="39"/>
                      </a:lnTo>
                      <a:lnTo>
                        <a:pt x="14" y="39"/>
                      </a:lnTo>
                      <a:lnTo>
                        <a:pt x="15" y="40"/>
                      </a:lnTo>
                      <a:lnTo>
                        <a:pt x="16" y="41"/>
                      </a:lnTo>
                      <a:lnTo>
                        <a:pt x="17" y="41"/>
                      </a:lnTo>
                      <a:lnTo>
                        <a:pt x="18" y="42"/>
                      </a:lnTo>
                      <a:lnTo>
                        <a:pt x="20" y="43"/>
                      </a:lnTo>
                      <a:lnTo>
                        <a:pt x="23" y="44"/>
                      </a:lnTo>
                      <a:lnTo>
                        <a:pt x="26" y="44"/>
                      </a:lnTo>
                      <a:lnTo>
                        <a:pt x="27" y="44"/>
                      </a:lnTo>
                      <a:lnTo>
                        <a:pt x="28" y="44"/>
                      </a:lnTo>
                      <a:lnTo>
                        <a:pt x="29" y="43"/>
                      </a:lnTo>
                      <a:lnTo>
                        <a:pt x="30" y="43"/>
                      </a:lnTo>
                      <a:lnTo>
                        <a:pt x="30" y="43"/>
                      </a:lnTo>
                      <a:lnTo>
                        <a:pt x="30" y="44"/>
                      </a:lnTo>
                      <a:lnTo>
                        <a:pt x="30" y="45"/>
                      </a:lnTo>
                      <a:lnTo>
                        <a:pt x="31" y="46"/>
                      </a:lnTo>
                      <a:lnTo>
                        <a:pt x="31" y="46"/>
                      </a:lnTo>
                      <a:lnTo>
                        <a:pt x="32" y="46"/>
                      </a:lnTo>
                      <a:lnTo>
                        <a:pt x="33" y="47"/>
                      </a:lnTo>
                      <a:lnTo>
                        <a:pt x="36" y="47"/>
                      </a:lnTo>
                      <a:lnTo>
                        <a:pt x="38" y="47"/>
                      </a:lnTo>
                      <a:lnTo>
                        <a:pt x="40" y="47"/>
                      </a:lnTo>
                      <a:lnTo>
                        <a:pt x="41" y="47"/>
                      </a:lnTo>
                      <a:lnTo>
                        <a:pt x="42" y="47"/>
                      </a:lnTo>
                      <a:lnTo>
                        <a:pt x="42" y="48"/>
                      </a:lnTo>
                      <a:lnTo>
                        <a:pt x="42" y="49"/>
                      </a:lnTo>
                      <a:lnTo>
                        <a:pt x="42" y="49"/>
                      </a:lnTo>
                      <a:lnTo>
                        <a:pt x="43" y="49"/>
                      </a:lnTo>
                      <a:lnTo>
                        <a:pt x="44" y="49"/>
                      </a:lnTo>
                      <a:lnTo>
                        <a:pt x="45" y="49"/>
                      </a:lnTo>
                      <a:lnTo>
                        <a:pt x="46" y="49"/>
                      </a:lnTo>
                      <a:lnTo>
                        <a:pt x="47" y="48"/>
                      </a:lnTo>
                      <a:lnTo>
                        <a:pt x="48" y="47"/>
                      </a:lnTo>
                      <a:lnTo>
                        <a:pt x="49" y="46"/>
                      </a:lnTo>
                      <a:lnTo>
                        <a:pt x="49" y="44"/>
                      </a:lnTo>
                      <a:lnTo>
                        <a:pt x="50" y="43"/>
                      </a:lnTo>
                      <a:lnTo>
                        <a:pt x="51" y="42"/>
                      </a:lnTo>
                      <a:lnTo>
                        <a:pt x="51" y="42"/>
                      </a:lnTo>
                      <a:lnTo>
                        <a:pt x="52" y="42"/>
                      </a:lnTo>
                      <a:lnTo>
                        <a:pt x="53" y="43"/>
                      </a:lnTo>
                      <a:lnTo>
                        <a:pt x="54" y="42"/>
                      </a:lnTo>
                      <a:lnTo>
                        <a:pt x="55" y="42"/>
                      </a:lnTo>
                      <a:lnTo>
                        <a:pt x="55" y="42"/>
                      </a:lnTo>
                      <a:lnTo>
                        <a:pt x="56" y="42"/>
                      </a:lnTo>
                      <a:lnTo>
                        <a:pt x="57" y="41"/>
                      </a:lnTo>
                      <a:lnTo>
                        <a:pt x="58" y="41"/>
                      </a:lnTo>
                      <a:lnTo>
                        <a:pt x="58" y="41"/>
                      </a:lnTo>
                      <a:lnTo>
                        <a:pt x="59" y="41"/>
                      </a:lnTo>
                      <a:lnTo>
                        <a:pt x="60" y="41"/>
                      </a:lnTo>
                      <a:lnTo>
                        <a:pt x="63" y="42"/>
                      </a:lnTo>
                      <a:lnTo>
                        <a:pt x="65" y="43"/>
                      </a:lnTo>
                      <a:lnTo>
                        <a:pt x="66" y="43"/>
                      </a:lnTo>
                      <a:lnTo>
                        <a:pt x="67" y="43"/>
                      </a:lnTo>
                      <a:lnTo>
                        <a:pt x="67" y="43"/>
                      </a:lnTo>
                      <a:lnTo>
                        <a:pt x="68" y="43"/>
                      </a:lnTo>
                      <a:lnTo>
                        <a:pt x="69" y="42"/>
                      </a:lnTo>
                      <a:lnTo>
                        <a:pt x="69" y="42"/>
                      </a:lnTo>
                      <a:lnTo>
                        <a:pt x="70" y="41"/>
                      </a:lnTo>
                      <a:lnTo>
                        <a:pt x="70" y="41"/>
                      </a:lnTo>
                      <a:lnTo>
                        <a:pt x="70" y="40"/>
                      </a:lnTo>
                      <a:lnTo>
                        <a:pt x="70" y="39"/>
                      </a:lnTo>
                      <a:lnTo>
                        <a:pt x="69" y="36"/>
                      </a:lnTo>
                      <a:lnTo>
                        <a:pt x="69" y="35"/>
                      </a:lnTo>
                      <a:lnTo>
                        <a:pt x="70" y="34"/>
                      </a:lnTo>
                      <a:lnTo>
                        <a:pt x="70" y="34"/>
                      </a:lnTo>
                      <a:lnTo>
                        <a:pt x="70" y="34"/>
                      </a:lnTo>
                      <a:lnTo>
                        <a:pt x="71" y="33"/>
                      </a:lnTo>
                      <a:lnTo>
                        <a:pt x="72" y="32"/>
                      </a:lnTo>
                      <a:lnTo>
                        <a:pt x="73" y="32"/>
                      </a:lnTo>
                      <a:lnTo>
                        <a:pt x="74" y="32"/>
                      </a:lnTo>
                      <a:lnTo>
                        <a:pt x="76" y="32"/>
                      </a:lnTo>
                      <a:lnTo>
                        <a:pt x="77" y="31"/>
                      </a:lnTo>
                      <a:lnTo>
                        <a:pt x="78" y="31"/>
                      </a:lnTo>
                      <a:lnTo>
                        <a:pt x="78" y="31"/>
                      </a:lnTo>
                      <a:lnTo>
                        <a:pt x="79" y="30"/>
                      </a:lnTo>
                      <a:lnTo>
                        <a:pt x="80" y="29"/>
                      </a:lnTo>
                      <a:lnTo>
                        <a:pt x="80" y="28"/>
                      </a:lnTo>
                      <a:lnTo>
                        <a:pt x="80" y="27"/>
                      </a:lnTo>
                      <a:lnTo>
                        <a:pt x="80" y="26"/>
                      </a:lnTo>
                      <a:lnTo>
                        <a:pt x="80" y="25"/>
                      </a:lnTo>
                      <a:lnTo>
                        <a:pt x="80" y="22"/>
                      </a:lnTo>
                      <a:lnTo>
                        <a:pt x="79" y="20"/>
                      </a:lnTo>
                      <a:lnTo>
                        <a:pt x="77" y="17"/>
                      </a:lnTo>
                      <a:lnTo>
                        <a:pt x="77" y="15"/>
                      </a:lnTo>
                      <a:lnTo>
                        <a:pt x="76" y="14"/>
                      </a:lnTo>
                      <a:lnTo>
                        <a:pt x="76" y="13"/>
                      </a:lnTo>
                      <a:lnTo>
                        <a:pt x="76" y="13"/>
                      </a:lnTo>
                      <a:lnTo>
                        <a:pt x="76" y="12"/>
                      </a:lnTo>
                      <a:lnTo>
                        <a:pt x="77" y="11"/>
                      </a:lnTo>
                      <a:lnTo>
                        <a:pt x="77" y="9"/>
                      </a:lnTo>
                      <a:lnTo>
                        <a:pt x="77" y="8"/>
                      </a:lnTo>
                      <a:lnTo>
                        <a:pt x="76" y="7"/>
                      </a:lnTo>
                      <a:lnTo>
                        <a:pt x="76" y="6"/>
                      </a:lnTo>
                      <a:lnTo>
                        <a:pt x="74" y="5"/>
                      </a:lnTo>
                      <a:lnTo>
                        <a:pt x="74" y="5"/>
                      </a:lnTo>
                      <a:lnTo>
                        <a:pt x="71" y="4"/>
                      </a:lnTo>
                      <a:lnTo>
                        <a:pt x="69" y="3"/>
                      </a:lnTo>
                      <a:lnTo>
                        <a:pt x="67" y="2"/>
                      </a:lnTo>
                      <a:lnTo>
                        <a:pt x="65" y="1"/>
                      </a:lnTo>
                      <a:lnTo>
                        <a:pt x="63" y="1"/>
                      </a:lnTo>
                      <a:lnTo>
                        <a:pt x="61" y="0"/>
                      </a:lnTo>
                      <a:lnTo>
                        <a:pt x="59" y="0"/>
                      </a:lnTo>
                      <a:lnTo>
                        <a:pt x="4" y="4"/>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26" name="Freeform 1462">
                  <a:extLst>
                    <a:ext uri="{FF2B5EF4-FFF2-40B4-BE49-F238E27FC236}">
                      <a16:creationId xmlns:a16="http://schemas.microsoft.com/office/drawing/2014/main" id="{99D1CF70-6FB1-4B75-A905-900F44A1C1FD}"/>
                    </a:ext>
                  </a:extLst>
                </p:cNvPr>
                <p:cNvSpPr>
                  <a:spLocks/>
                </p:cNvSpPr>
                <p:nvPr/>
              </p:nvSpPr>
              <p:spPr bwMode="auto">
                <a:xfrm>
                  <a:off x="3087" y="1514"/>
                  <a:ext cx="64" cy="16"/>
                </a:xfrm>
                <a:custGeom>
                  <a:avLst/>
                  <a:gdLst>
                    <a:gd name="T0" fmla="*/ 27 w 64"/>
                    <a:gd name="T1" fmla="*/ 0 h 16"/>
                    <a:gd name="T2" fmla="*/ 19 w 64"/>
                    <a:gd name="T3" fmla="*/ 1 h 16"/>
                    <a:gd name="T4" fmla="*/ 14 w 64"/>
                    <a:gd name="T5" fmla="*/ 2 h 16"/>
                    <a:gd name="T6" fmla="*/ 10 w 64"/>
                    <a:gd name="T7" fmla="*/ 3 h 16"/>
                    <a:gd name="T8" fmla="*/ 8 w 64"/>
                    <a:gd name="T9" fmla="*/ 4 h 16"/>
                    <a:gd name="T10" fmla="*/ 5 w 64"/>
                    <a:gd name="T11" fmla="*/ 6 h 16"/>
                    <a:gd name="T12" fmla="*/ 3 w 64"/>
                    <a:gd name="T13" fmla="*/ 7 h 16"/>
                    <a:gd name="T14" fmla="*/ 1 w 64"/>
                    <a:gd name="T15" fmla="*/ 9 h 16"/>
                    <a:gd name="T16" fmla="*/ 0 w 64"/>
                    <a:gd name="T17" fmla="*/ 10 h 16"/>
                    <a:gd name="T18" fmla="*/ 0 w 64"/>
                    <a:gd name="T19" fmla="*/ 11 h 16"/>
                    <a:gd name="T20" fmla="*/ 0 w 64"/>
                    <a:gd name="T21" fmla="*/ 11 h 16"/>
                    <a:gd name="T22" fmla="*/ 2 w 64"/>
                    <a:gd name="T23" fmla="*/ 12 h 16"/>
                    <a:gd name="T24" fmla="*/ 5 w 64"/>
                    <a:gd name="T25" fmla="*/ 12 h 16"/>
                    <a:gd name="T26" fmla="*/ 12 w 64"/>
                    <a:gd name="T27" fmla="*/ 10 h 16"/>
                    <a:gd name="T28" fmla="*/ 15 w 64"/>
                    <a:gd name="T29" fmla="*/ 9 h 16"/>
                    <a:gd name="T30" fmla="*/ 20 w 64"/>
                    <a:gd name="T31" fmla="*/ 8 h 16"/>
                    <a:gd name="T32" fmla="*/ 23 w 64"/>
                    <a:gd name="T33" fmla="*/ 8 h 16"/>
                    <a:gd name="T34" fmla="*/ 25 w 64"/>
                    <a:gd name="T35" fmla="*/ 9 h 16"/>
                    <a:gd name="T36" fmla="*/ 26 w 64"/>
                    <a:gd name="T37" fmla="*/ 10 h 16"/>
                    <a:gd name="T38" fmla="*/ 27 w 64"/>
                    <a:gd name="T39" fmla="*/ 11 h 16"/>
                    <a:gd name="T40" fmla="*/ 30 w 64"/>
                    <a:gd name="T41" fmla="*/ 13 h 16"/>
                    <a:gd name="T42" fmla="*/ 32 w 64"/>
                    <a:gd name="T43" fmla="*/ 14 h 16"/>
                    <a:gd name="T44" fmla="*/ 39 w 64"/>
                    <a:gd name="T45" fmla="*/ 16 h 16"/>
                    <a:gd name="T46" fmla="*/ 41 w 64"/>
                    <a:gd name="T47" fmla="*/ 16 h 16"/>
                    <a:gd name="T48" fmla="*/ 44 w 64"/>
                    <a:gd name="T49" fmla="*/ 16 h 16"/>
                    <a:gd name="T50" fmla="*/ 46 w 64"/>
                    <a:gd name="T51" fmla="*/ 15 h 16"/>
                    <a:gd name="T52" fmla="*/ 47 w 64"/>
                    <a:gd name="T53" fmla="*/ 15 h 16"/>
                    <a:gd name="T54" fmla="*/ 48 w 64"/>
                    <a:gd name="T55" fmla="*/ 14 h 16"/>
                    <a:gd name="T56" fmla="*/ 49 w 64"/>
                    <a:gd name="T57" fmla="*/ 13 h 16"/>
                    <a:gd name="T58" fmla="*/ 50 w 64"/>
                    <a:gd name="T59" fmla="*/ 12 h 16"/>
                    <a:gd name="T60" fmla="*/ 53 w 64"/>
                    <a:gd name="T61" fmla="*/ 11 h 16"/>
                    <a:gd name="T62" fmla="*/ 56 w 64"/>
                    <a:gd name="T63" fmla="*/ 11 h 16"/>
                    <a:gd name="T64" fmla="*/ 61 w 64"/>
                    <a:gd name="T65" fmla="*/ 11 h 16"/>
                    <a:gd name="T66" fmla="*/ 62 w 64"/>
                    <a:gd name="T67" fmla="*/ 11 h 16"/>
                    <a:gd name="T68" fmla="*/ 63 w 64"/>
                    <a:gd name="T69" fmla="*/ 10 h 16"/>
                    <a:gd name="T70" fmla="*/ 64 w 64"/>
                    <a:gd name="T71" fmla="*/ 10 h 16"/>
                    <a:gd name="T72" fmla="*/ 63 w 64"/>
                    <a:gd name="T73" fmla="*/ 8 h 16"/>
                    <a:gd name="T74" fmla="*/ 63 w 64"/>
                    <a:gd name="T75" fmla="*/ 7 h 16"/>
                    <a:gd name="T76" fmla="*/ 61 w 64"/>
                    <a:gd name="T77" fmla="*/ 6 h 16"/>
                    <a:gd name="T78" fmla="*/ 58 w 64"/>
                    <a:gd name="T79" fmla="*/ 5 h 16"/>
                    <a:gd name="T80" fmla="*/ 56 w 64"/>
                    <a:gd name="T81" fmla="*/ 4 h 16"/>
                    <a:gd name="T82" fmla="*/ 42 w 64"/>
                    <a:gd name="T83" fmla="*/ 2 h 16"/>
                    <a:gd name="T84" fmla="*/ 27 w 64"/>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 h="16">
                      <a:moveTo>
                        <a:pt x="27" y="0"/>
                      </a:moveTo>
                      <a:lnTo>
                        <a:pt x="27" y="0"/>
                      </a:lnTo>
                      <a:lnTo>
                        <a:pt x="22" y="1"/>
                      </a:lnTo>
                      <a:lnTo>
                        <a:pt x="19" y="1"/>
                      </a:lnTo>
                      <a:lnTo>
                        <a:pt x="17" y="1"/>
                      </a:lnTo>
                      <a:lnTo>
                        <a:pt x="14" y="2"/>
                      </a:lnTo>
                      <a:lnTo>
                        <a:pt x="12" y="3"/>
                      </a:lnTo>
                      <a:lnTo>
                        <a:pt x="10" y="3"/>
                      </a:lnTo>
                      <a:lnTo>
                        <a:pt x="8" y="4"/>
                      </a:lnTo>
                      <a:lnTo>
                        <a:pt x="8" y="4"/>
                      </a:lnTo>
                      <a:lnTo>
                        <a:pt x="7" y="5"/>
                      </a:lnTo>
                      <a:lnTo>
                        <a:pt x="5" y="6"/>
                      </a:lnTo>
                      <a:lnTo>
                        <a:pt x="3" y="7"/>
                      </a:lnTo>
                      <a:lnTo>
                        <a:pt x="3" y="7"/>
                      </a:lnTo>
                      <a:lnTo>
                        <a:pt x="2" y="8"/>
                      </a:lnTo>
                      <a:lnTo>
                        <a:pt x="1" y="9"/>
                      </a:lnTo>
                      <a:lnTo>
                        <a:pt x="1" y="9"/>
                      </a:lnTo>
                      <a:lnTo>
                        <a:pt x="0" y="10"/>
                      </a:lnTo>
                      <a:lnTo>
                        <a:pt x="0" y="10"/>
                      </a:lnTo>
                      <a:lnTo>
                        <a:pt x="0" y="11"/>
                      </a:lnTo>
                      <a:lnTo>
                        <a:pt x="0" y="11"/>
                      </a:lnTo>
                      <a:lnTo>
                        <a:pt x="0" y="11"/>
                      </a:lnTo>
                      <a:lnTo>
                        <a:pt x="1" y="11"/>
                      </a:lnTo>
                      <a:lnTo>
                        <a:pt x="2" y="12"/>
                      </a:lnTo>
                      <a:lnTo>
                        <a:pt x="4" y="12"/>
                      </a:lnTo>
                      <a:lnTo>
                        <a:pt x="5" y="12"/>
                      </a:lnTo>
                      <a:lnTo>
                        <a:pt x="9" y="11"/>
                      </a:lnTo>
                      <a:lnTo>
                        <a:pt x="12" y="10"/>
                      </a:lnTo>
                      <a:lnTo>
                        <a:pt x="12" y="10"/>
                      </a:lnTo>
                      <a:lnTo>
                        <a:pt x="15" y="9"/>
                      </a:lnTo>
                      <a:lnTo>
                        <a:pt x="19" y="9"/>
                      </a:lnTo>
                      <a:lnTo>
                        <a:pt x="20" y="8"/>
                      </a:lnTo>
                      <a:lnTo>
                        <a:pt x="22" y="8"/>
                      </a:lnTo>
                      <a:lnTo>
                        <a:pt x="23" y="8"/>
                      </a:lnTo>
                      <a:lnTo>
                        <a:pt x="25" y="9"/>
                      </a:lnTo>
                      <a:lnTo>
                        <a:pt x="25" y="9"/>
                      </a:lnTo>
                      <a:lnTo>
                        <a:pt x="25" y="9"/>
                      </a:lnTo>
                      <a:lnTo>
                        <a:pt x="26" y="10"/>
                      </a:lnTo>
                      <a:lnTo>
                        <a:pt x="27" y="11"/>
                      </a:lnTo>
                      <a:lnTo>
                        <a:pt x="27" y="11"/>
                      </a:lnTo>
                      <a:lnTo>
                        <a:pt x="28" y="12"/>
                      </a:lnTo>
                      <a:lnTo>
                        <a:pt x="30" y="13"/>
                      </a:lnTo>
                      <a:lnTo>
                        <a:pt x="31" y="14"/>
                      </a:lnTo>
                      <a:lnTo>
                        <a:pt x="32" y="14"/>
                      </a:lnTo>
                      <a:lnTo>
                        <a:pt x="35" y="15"/>
                      </a:lnTo>
                      <a:lnTo>
                        <a:pt x="39" y="16"/>
                      </a:lnTo>
                      <a:lnTo>
                        <a:pt x="39" y="16"/>
                      </a:lnTo>
                      <a:lnTo>
                        <a:pt x="41" y="16"/>
                      </a:lnTo>
                      <a:lnTo>
                        <a:pt x="43" y="16"/>
                      </a:lnTo>
                      <a:lnTo>
                        <a:pt x="44" y="16"/>
                      </a:lnTo>
                      <a:lnTo>
                        <a:pt x="45" y="16"/>
                      </a:lnTo>
                      <a:lnTo>
                        <a:pt x="46" y="15"/>
                      </a:lnTo>
                      <a:lnTo>
                        <a:pt x="47" y="15"/>
                      </a:lnTo>
                      <a:lnTo>
                        <a:pt x="47" y="15"/>
                      </a:lnTo>
                      <a:lnTo>
                        <a:pt x="48" y="15"/>
                      </a:lnTo>
                      <a:lnTo>
                        <a:pt x="48" y="14"/>
                      </a:lnTo>
                      <a:lnTo>
                        <a:pt x="48" y="13"/>
                      </a:lnTo>
                      <a:lnTo>
                        <a:pt x="49" y="13"/>
                      </a:lnTo>
                      <a:lnTo>
                        <a:pt x="49" y="13"/>
                      </a:lnTo>
                      <a:lnTo>
                        <a:pt x="50" y="12"/>
                      </a:lnTo>
                      <a:lnTo>
                        <a:pt x="51" y="11"/>
                      </a:lnTo>
                      <a:lnTo>
                        <a:pt x="53" y="11"/>
                      </a:lnTo>
                      <a:lnTo>
                        <a:pt x="54" y="11"/>
                      </a:lnTo>
                      <a:lnTo>
                        <a:pt x="56" y="11"/>
                      </a:lnTo>
                      <a:lnTo>
                        <a:pt x="58" y="10"/>
                      </a:lnTo>
                      <a:lnTo>
                        <a:pt x="61" y="11"/>
                      </a:lnTo>
                      <a:lnTo>
                        <a:pt x="61" y="11"/>
                      </a:lnTo>
                      <a:lnTo>
                        <a:pt x="62" y="11"/>
                      </a:lnTo>
                      <a:lnTo>
                        <a:pt x="63" y="11"/>
                      </a:lnTo>
                      <a:lnTo>
                        <a:pt x="63" y="10"/>
                      </a:lnTo>
                      <a:lnTo>
                        <a:pt x="64" y="10"/>
                      </a:lnTo>
                      <a:lnTo>
                        <a:pt x="64" y="10"/>
                      </a:lnTo>
                      <a:lnTo>
                        <a:pt x="64" y="9"/>
                      </a:lnTo>
                      <a:lnTo>
                        <a:pt x="63" y="8"/>
                      </a:lnTo>
                      <a:lnTo>
                        <a:pt x="63" y="8"/>
                      </a:lnTo>
                      <a:lnTo>
                        <a:pt x="63" y="7"/>
                      </a:lnTo>
                      <a:lnTo>
                        <a:pt x="62" y="6"/>
                      </a:lnTo>
                      <a:lnTo>
                        <a:pt x="61" y="6"/>
                      </a:lnTo>
                      <a:lnTo>
                        <a:pt x="60" y="5"/>
                      </a:lnTo>
                      <a:lnTo>
                        <a:pt x="58" y="5"/>
                      </a:lnTo>
                      <a:lnTo>
                        <a:pt x="56" y="4"/>
                      </a:lnTo>
                      <a:lnTo>
                        <a:pt x="56" y="4"/>
                      </a:lnTo>
                      <a:lnTo>
                        <a:pt x="47" y="3"/>
                      </a:lnTo>
                      <a:lnTo>
                        <a:pt x="42" y="2"/>
                      </a:lnTo>
                      <a:lnTo>
                        <a:pt x="38" y="2"/>
                      </a:lnTo>
                      <a:lnTo>
                        <a:pt x="27" y="0"/>
                      </a:lnTo>
                      <a:close/>
                    </a:path>
                  </a:pathLst>
                </a:custGeom>
                <a:solidFill>
                  <a:srgbClr val="B2DC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27" name="Freeform 1463">
                  <a:extLst>
                    <a:ext uri="{FF2B5EF4-FFF2-40B4-BE49-F238E27FC236}">
                      <a16:creationId xmlns:a16="http://schemas.microsoft.com/office/drawing/2014/main" id="{6C9DD1B1-B7BC-4DB6-922C-404DDC3C4246}"/>
                    </a:ext>
                  </a:extLst>
                </p:cNvPr>
                <p:cNvSpPr>
                  <a:spLocks/>
                </p:cNvSpPr>
                <p:nvPr/>
              </p:nvSpPr>
              <p:spPr bwMode="auto">
                <a:xfrm>
                  <a:off x="3109" y="1458"/>
                  <a:ext cx="26" cy="44"/>
                </a:xfrm>
                <a:custGeom>
                  <a:avLst/>
                  <a:gdLst>
                    <a:gd name="T0" fmla="*/ 24 w 26"/>
                    <a:gd name="T1" fmla="*/ 17 h 44"/>
                    <a:gd name="T2" fmla="*/ 22 w 26"/>
                    <a:gd name="T3" fmla="*/ 17 h 44"/>
                    <a:gd name="T4" fmla="*/ 22 w 26"/>
                    <a:gd name="T5" fmla="*/ 17 h 44"/>
                    <a:gd name="T6" fmla="*/ 18 w 26"/>
                    <a:gd name="T7" fmla="*/ 22 h 44"/>
                    <a:gd name="T8" fmla="*/ 14 w 26"/>
                    <a:gd name="T9" fmla="*/ 28 h 44"/>
                    <a:gd name="T10" fmla="*/ 13 w 26"/>
                    <a:gd name="T11" fmla="*/ 30 h 44"/>
                    <a:gd name="T12" fmla="*/ 12 w 26"/>
                    <a:gd name="T13" fmla="*/ 30 h 44"/>
                    <a:gd name="T14" fmla="*/ 12 w 26"/>
                    <a:gd name="T15" fmla="*/ 28 h 44"/>
                    <a:gd name="T16" fmla="*/ 13 w 26"/>
                    <a:gd name="T17" fmla="*/ 25 h 44"/>
                    <a:gd name="T18" fmla="*/ 14 w 26"/>
                    <a:gd name="T19" fmla="*/ 22 h 44"/>
                    <a:gd name="T20" fmla="*/ 17 w 26"/>
                    <a:gd name="T21" fmla="*/ 12 h 44"/>
                    <a:gd name="T22" fmla="*/ 19 w 26"/>
                    <a:gd name="T23" fmla="*/ 3 h 44"/>
                    <a:gd name="T24" fmla="*/ 18 w 26"/>
                    <a:gd name="T25" fmla="*/ 4 h 44"/>
                    <a:gd name="T26" fmla="*/ 15 w 26"/>
                    <a:gd name="T27" fmla="*/ 13 h 44"/>
                    <a:gd name="T28" fmla="*/ 15 w 26"/>
                    <a:gd name="T29" fmla="*/ 12 h 44"/>
                    <a:gd name="T30" fmla="*/ 15 w 26"/>
                    <a:gd name="T31" fmla="*/ 11 h 44"/>
                    <a:gd name="T32" fmla="*/ 15 w 26"/>
                    <a:gd name="T33" fmla="*/ 8 h 44"/>
                    <a:gd name="T34" fmla="*/ 15 w 26"/>
                    <a:gd name="T35" fmla="*/ 13 h 44"/>
                    <a:gd name="T36" fmla="*/ 15 w 26"/>
                    <a:gd name="T37" fmla="*/ 15 h 44"/>
                    <a:gd name="T38" fmla="*/ 13 w 26"/>
                    <a:gd name="T39" fmla="*/ 21 h 44"/>
                    <a:gd name="T40" fmla="*/ 11 w 26"/>
                    <a:gd name="T41" fmla="*/ 25 h 44"/>
                    <a:gd name="T42" fmla="*/ 10 w 26"/>
                    <a:gd name="T43" fmla="*/ 25 h 44"/>
                    <a:gd name="T44" fmla="*/ 8 w 26"/>
                    <a:gd name="T45" fmla="*/ 23 h 44"/>
                    <a:gd name="T46" fmla="*/ 7 w 26"/>
                    <a:gd name="T47" fmla="*/ 20 h 44"/>
                    <a:gd name="T48" fmla="*/ 3 w 26"/>
                    <a:gd name="T49" fmla="*/ 8 h 44"/>
                    <a:gd name="T50" fmla="*/ 3 w 26"/>
                    <a:gd name="T51" fmla="*/ 5 h 44"/>
                    <a:gd name="T52" fmla="*/ 0 w 26"/>
                    <a:gd name="T53" fmla="*/ 0 h 44"/>
                    <a:gd name="T54" fmla="*/ 0 w 26"/>
                    <a:gd name="T55" fmla="*/ 3 h 44"/>
                    <a:gd name="T56" fmla="*/ 4 w 26"/>
                    <a:gd name="T57" fmla="*/ 19 h 44"/>
                    <a:gd name="T58" fmla="*/ 5 w 26"/>
                    <a:gd name="T59" fmla="*/ 21 h 44"/>
                    <a:gd name="T60" fmla="*/ 7 w 26"/>
                    <a:gd name="T61" fmla="*/ 31 h 44"/>
                    <a:gd name="T62" fmla="*/ 7 w 26"/>
                    <a:gd name="T63" fmla="*/ 32 h 44"/>
                    <a:gd name="T64" fmla="*/ 6 w 26"/>
                    <a:gd name="T65" fmla="*/ 32 h 44"/>
                    <a:gd name="T66" fmla="*/ 4 w 26"/>
                    <a:gd name="T67" fmla="*/ 26 h 44"/>
                    <a:gd name="T68" fmla="*/ 2 w 26"/>
                    <a:gd name="T69" fmla="*/ 16 h 44"/>
                    <a:gd name="T70" fmla="*/ 2 w 26"/>
                    <a:gd name="T71" fmla="*/ 21 h 44"/>
                    <a:gd name="T72" fmla="*/ 2 w 26"/>
                    <a:gd name="T73" fmla="*/ 25 h 44"/>
                    <a:gd name="T74" fmla="*/ 1 w 26"/>
                    <a:gd name="T75" fmla="*/ 25 h 44"/>
                    <a:gd name="T76" fmla="*/ 0 w 26"/>
                    <a:gd name="T77" fmla="*/ 25 h 44"/>
                    <a:gd name="T78" fmla="*/ 3 w 26"/>
                    <a:gd name="T79" fmla="*/ 32 h 44"/>
                    <a:gd name="T80" fmla="*/ 6 w 26"/>
                    <a:gd name="T81" fmla="*/ 42 h 44"/>
                    <a:gd name="T82" fmla="*/ 8 w 26"/>
                    <a:gd name="T83" fmla="*/ 44 h 44"/>
                    <a:gd name="T84" fmla="*/ 12 w 26"/>
                    <a:gd name="T85" fmla="*/ 44 h 44"/>
                    <a:gd name="T86" fmla="*/ 13 w 26"/>
                    <a:gd name="T87" fmla="*/ 44 h 44"/>
                    <a:gd name="T88" fmla="*/ 15 w 26"/>
                    <a:gd name="T89" fmla="*/ 35 h 44"/>
                    <a:gd name="T90" fmla="*/ 17 w 26"/>
                    <a:gd name="T91" fmla="*/ 30 h 44"/>
                    <a:gd name="T92" fmla="*/ 22 w 26"/>
                    <a:gd name="T93" fmla="*/ 24 h 44"/>
                    <a:gd name="T94" fmla="*/ 26 w 26"/>
                    <a:gd name="T95" fmla="*/ 16 h 44"/>
                    <a:gd name="T96" fmla="*/ 25 w 26"/>
                    <a:gd name="T97"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44">
                      <a:moveTo>
                        <a:pt x="25" y="16"/>
                      </a:moveTo>
                      <a:lnTo>
                        <a:pt x="25" y="16"/>
                      </a:lnTo>
                      <a:lnTo>
                        <a:pt x="24" y="17"/>
                      </a:lnTo>
                      <a:lnTo>
                        <a:pt x="23" y="17"/>
                      </a:lnTo>
                      <a:lnTo>
                        <a:pt x="23" y="17"/>
                      </a:lnTo>
                      <a:lnTo>
                        <a:pt x="22" y="17"/>
                      </a:lnTo>
                      <a:lnTo>
                        <a:pt x="22" y="17"/>
                      </a:lnTo>
                      <a:lnTo>
                        <a:pt x="22" y="17"/>
                      </a:lnTo>
                      <a:lnTo>
                        <a:pt x="22" y="17"/>
                      </a:lnTo>
                      <a:lnTo>
                        <a:pt x="21" y="18"/>
                      </a:lnTo>
                      <a:lnTo>
                        <a:pt x="21" y="18"/>
                      </a:lnTo>
                      <a:lnTo>
                        <a:pt x="18" y="22"/>
                      </a:lnTo>
                      <a:lnTo>
                        <a:pt x="16" y="25"/>
                      </a:lnTo>
                      <a:lnTo>
                        <a:pt x="16" y="25"/>
                      </a:lnTo>
                      <a:lnTo>
                        <a:pt x="14" y="28"/>
                      </a:lnTo>
                      <a:lnTo>
                        <a:pt x="14" y="28"/>
                      </a:lnTo>
                      <a:lnTo>
                        <a:pt x="14" y="29"/>
                      </a:lnTo>
                      <a:lnTo>
                        <a:pt x="13" y="30"/>
                      </a:lnTo>
                      <a:lnTo>
                        <a:pt x="13" y="30"/>
                      </a:lnTo>
                      <a:lnTo>
                        <a:pt x="12" y="30"/>
                      </a:lnTo>
                      <a:lnTo>
                        <a:pt x="12" y="30"/>
                      </a:lnTo>
                      <a:lnTo>
                        <a:pt x="12" y="30"/>
                      </a:lnTo>
                      <a:lnTo>
                        <a:pt x="12" y="29"/>
                      </a:lnTo>
                      <a:lnTo>
                        <a:pt x="12" y="28"/>
                      </a:lnTo>
                      <a:lnTo>
                        <a:pt x="12" y="28"/>
                      </a:lnTo>
                      <a:lnTo>
                        <a:pt x="12" y="27"/>
                      </a:lnTo>
                      <a:lnTo>
                        <a:pt x="13" y="25"/>
                      </a:lnTo>
                      <a:lnTo>
                        <a:pt x="13" y="23"/>
                      </a:lnTo>
                      <a:lnTo>
                        <a:pt x="14" y="22"/>
                      </a:lnTo>
                      <a:lnTo>
                        <a:pt x="14" y="22"/>
                      </a:lnTo>
                      <a:lnTo>
                        <a:pt x="14" y="21"/>
                      </a:lnTo>
                      <a:lnTo>
                        <a:pt x="15" y="19"/>
                      </a:lnTo>
                      <a:lnTo>
                        <a:pt x="17" y="12"/>
                      </a:lnTo>
                      <a:lnTo>
                        <a:pt x="18" y="6"/>
                      </a:lnTo>
                      <a:lnTo>
                        <a:pt x="19" y="4"/>
                      </a:lnTo>
                      <a:lnTo>
                        <a:pt x="19" y="3"/>
                      </a:lnTo>
                      <a:lnTo>
                        <a:pt x="19" y="3"/>
                      </a:lnTo>
                      <a:lnTo>
                        <a:pt x="19" y="3"/>
                      </a:lnTo>
                      <a:lnTo>
                        <a:pt x="18" y="4"/>
                      </a:lnTo>
                      <a:lnTo>
                        <a:pt x="17" y="8"/>
                      </a:lnTo>
                      <a:lnTo>
                        <a:pt x="15" y="13"/>
                      </a:lnTo>
                      <a:lnTo>
                        <a:pt x="15" y="13"/>
                      </a:lnTo>
                      <a:lnTo>
                        <a:pt x="16" y="12"/>
                      </a:lnTo>
                      <a:lnTo>
                        <a:pt x="15" y="12"/>
                      </a:lnTo>
                      <a:lnTo>
                        <a:pt x="15" y="12"/>
                      </a:lnTo>
                      <a:lnTo>
                        <a:pt x="15" y="11"/>
                      </a:lnTo>
                      <a:lnTo>
                        <a:pt x="15" y="11"/>
                      </a:lnTo>
                      <a:lnTo>
                        <a:pt x="15" y="11"/>
                      </a:lnTo>
                      <a:lnTo>
                        <a:pt x="15" y="11"/>
                      </a:lnTo>
                      <a:lnTo>
                        <a:pt x="15" y="9"/>
                      </a:lnTo>
                      <a:lnTo>
                        <a:pt x="15" y="8"/>
                      </a:lnTo>
                      <a:lnTo>
                        <a:pt x="15" y="8"/>
                      </a:lnTo>
                      <a:lnTo>
                        <a:pt x="15" y="11"/>
                      </a:lnTo>
                      <a:lnTo>
                        <a:pt x="15" y="13"/>
                      </a:lnTo>
                      <a:lnTo>
                        <a:pt x="15" y="13"/>
                      </a:lnTo>
                      <a:lnTo>
                        <a:pt x="15" y="14"/>
                      </a:lnTo>
                      <a:lnTo>
                        <a:pt x="15" y="15"/>
                      </a:lnTo>
                      <a:lnTo>
                        <a:pt x="15" y="15"/>
                      </a:lnTo>
                      <a:lnTo>
                        <a:pt x="14" y="17"/>
                      </a:lnTo>
                      <a:lnTo>
                        <a:pt x="13" y="21"/>
                      </a:lnTo>
                      <a:lnTo>
                        <a:pt x="12" y="23"/>
                      </a:lnTo>
                      <a:lnTo>
                        <a:pt x="11" y="24"/>
                      </a:lnTo>
                      <a:lnTo>
                        <a:pt x="11" y="25"/>
                      </a:lnTo>
                      <a:lnTo>
                        <a:pt x="10" y="25"/>
                      </a:lnTo>
                      <a:lnTo>
                        <a:pt x="10" y="25"/>
                      </a:lnTo>
                      <a:lnTo>
                        <a:pt x="10" y="25"/>
                      </a:lnTo>
                      <a:lnTo>
                        <a:pt x="9" y="25"/>
                      </a:lnTo>
                      <a:lnTo>
                        <a:pt x="9" y="24"/>
                      </a:lnTo>
                      <a:lnTo>
                        <a:pt x="8" y="23"/>
                      </a:lnTo>
                      <a:lnTo>
                        <a:pt x="7" y="21"/>
                      </a:lnTo>
                      <a:lnTo>
                        <a:pt x="7" y="20"/>
                      </a:lnTo>
                      <a:lnTo>
                        <a:pt x="7" y="20"/>
                      </a:lnTo>
                      <a:lnTo>
                        <a:pt x="6" y="17"/>
                      </a:lnTo>
                      <a:lnTo>
                        <a:pt x="5" y="12"/>
                      </a:lnTo>
                      <a:lnTo>
                        <a:pt x="3" y="8"/>
                      </a:lnTo>
                      <a:lnTo>
                        <a:pt x="3" y="6"/>
                      </a:lnTo>
                      <a:lnTo>
                        <a:pt x="3" y="5"/>
                      </a:lnTo>
                      <a:lnTo>
                        <a:pt x="3" y="5"/>
                      </a:lnTo>
                      <a:lnTo>
                        <a:pt x="1" y="1"/>
                      </a:lnTo>
                      <a:lnTo>
                        <a:pt x="0" y="1"/>
                      </a:lnTo>
                      <a:lnTo>
                        <a:pt x="0" y="0"/>
                      </a:lnTo>
                      <a:lnTo>
                        <a:pt x="0" y="1"/>
                      </a:lnTo>
                      <a:lnTo>
                        <a:pt x="0" y="1"/>
                      </a:lnTo>
                      <a:lnTo>
                        <a:pt x="0" y="3"/>
                      </a:lnTo>
                      <a:lnTo>
                        <a:pt x="1" y="6"/>
                      </a:lnTo>
                      <a:lnTo>
                        <a:pt x="3" y="14"/>
                      </a:lnTo>
                      <a:lnTo>
                        <a:pt x="4" y="19"/>
                      </a:lnTo>
                      <a:lnTo>
                        <a:pt x="4" y="19"/>
                      </a:lnTo>
                      <a:lnTo>
                        <a:pt x="5" y="20"/>
                      </a:lnTo>
                      <a:lnTo>
                        <a:pt x="5" y="21"/>
                      </a:lnTo>
                      <a:lnTo>
                        <a:pt x="6" y="25"/>
                      </a:lnTo>
                      <a:lnTo>
                        <a:pt x="7" y="31"/>
                      </a:lnTo>
                      <a:lnTo>
                        <a:pt x="7" y="31"/>
                      </a:lnTo>
                      <a:lnTo>
                        <a:pt x="7" y="32"/>
                      </a:lnTo>
                      <a:lnTo>
                        <a:pt x="7" y="32"/>
                      </a:lnTo>
                      <a:lnTo>
                        <a:pt x="7" y="32"/>
                      </a:lnTo>
                      <a:lnTo>
                        <a:pt x="6" y="32"/>
                      </a:lnTo>
                      <a:lnTo>
                        <a:pt x="6" y="32"/>
                      </a:lnTo>
                      <a:lnTo>
                        <a:pt x="6" y="32"/>
                      </a:lnTo>
                      <a:lnTo>
                        <a:pt x="5" y="31"/>
                      </a:lnTo>
                      <a:lnTo>
                        <a:pt x="4" y="29"/>
                      </a:lnTo>
                      <a:lnTo>
                        <a:pt x="4" y="26"/>
                      </a:lnTo>
                      <a:lnTo>
                        <a:pt x="3" y="23"/>
                      </a:lnTo>
                      <a:lnTo>
                        <a:pt x="3" y="18"/>
                      </a:lnTo>
                      <a:lnTo>
                        <a:pt x="2" y="16"/>
                      </a:lnTo>
                      <a:lnTo>
                        <a:pt x="1" y="17"/>
                      </a:lnTo>
                      <a:lnTo>
                        <a:pt x="1" y="17"/>
                      </a:lnTo>
                      <a:lnTo>
                        <a:pt x="2" y="21"/>
                      </a:lnTo>
                      <a:lnTo>
                        <a:pt x="3" y="23"/>
                      </a:lnTo>
                      <a:lnTo>
                        <a:pt x="2" y="24"/>
                      </a:lnTo>
                      <a:lnTo>
                        <a:pt x="2" y="25"/>
                      </a:lnTo>
                      <a:lnTo>
                        <a:pt x="2" y="25"/>
                      </a:lnTo>
                      <a:lnTo>
                        <a:pt x="2" y="25"/>
                      </a:lnTo>
                      <a:lnTo>
                        <a:pt x="1" y="25"/>
                      </a:lnTo>
                      <a:lnTo>
                        <a:pt x="1" y="24"/>
                      </a:lnTo>
                      <a:lnTo>
                        <a:pt x="0" y="25"/>
                      </a:lnTo>
                      <a:lnTo>
                        <a:pt x="0" y="25"/>
                      </a:lnTo>
                      <a:lnTo>
                        <a:pt x="2" y="26"/>
                      </a:lnTo>
                      <a:lnTo>
                        <a:pt x="2" y="29"/>
                      </a:lnTo>
                      <a:lnTo>
                        <a:pt x="3" y="32"/>
                      </a:lnTo>
                      <a:lnTo>
                        <a:pt x="4" y="35"/>
                      </a:lnTo>
                      <a:lnTo>
                        <a:pt x="6" y="40"/>
                      </a:lnTo>
                      <a:lnTo>
                        <a:pt x="6" y="42"/>
                      </a:lnTo>
                      <a:lnTo>
                        <a:pt x="6" y="42"/>
                      </a:lnTo>
                      <a:lnTo>
                        <a:pt x="7" y="43"/>
                      </a:lnTo>
                      <a:lnTo>
                        <a:pt x="8" y="44"/>
                      </a:lnTo>
                      <a:lnTo>
                        <a:pt x="10" y="44"/>
                      </a:lnTo>
                      <a:lnTo>
                        <a:pt x="11" y="44"/>
                      </a:lnTo>
                      <a:lnTo>
                        <a:pt x="12" y="44"/>
                      </a:lnTo>
                      <a:lnTo>
                        <a:pt x="12" y="44"/>
                      </a:lnTo>
                      <a:lnTo>
                        <a:pt x="13" y="44"/>
                      </a:lnTo>
                      <a:lnTo>
                        <a:pt x="13" y="44"/>
                      </a:lnTo>
                      <a:lnTo>
                        <a:pt x="14" y="41"/>
                      </a:lnTo>
                      <a:lnTo>
                        <a:pt x="14" y="38"/>
                      </a:lnTo>
                      <a:lnTo>
                        <a:pt x="15" y="35"/>
                      </a:lnTo>
                      <a:lnTo>
                        <a:pt x="16" y="33"/>
                      </a:lnTo>
                      <a:lnTo>
                        <a:pt x="16" y="31"/>
                      </a:lnTo>
                      <a:lnTo>
                        <a:pt x="17" y="30"/>
                      </a:lnTo>
                      <a:lnTo>
                        <a:pt x="19" y="27"/>
                      </a:lnTo>
                      <a:lnTo>
                        <a:pt x="20" y="25"/>
                      </a:lnTo>
                      <a:lnTo>
                        <a:pt x="22" y="24"/>
                      </a:lnTo>
                      <a:lnTo>
                        <a:pt x="23" y="23"/>
                      </a:lnTo>
                      <a:lnTo>
                        <a:pt x="23" y="23"/>
                      </a:lnTo>
                      <a:lnTo>
                        <a:pt x="26" y="16"/>
                      </a:lnTo>
                      <a:lnTo>
                        <a:pt x="26" y="16"/>
                      </a:lnTo>
                      <a:lnTo>
                        <a:pt x="25" y="16"/>
                      </a:lnTo>
                      <a:lnTo>
                        <a:pt x="25" y="16"/>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28" name="Freeform 1464">
                  <a:extLst>
                    <a:ext uri="{FF2B5EF4-FFF2-40B4-BE49-F238E27FC236}">
                      <a16:creationId xmlns:a16="http://schemas.microsoft.com/office/drawing/2014/main" id="{6E3A4BBE-F8A7-489E-ACD3-3B7A8D1E7224}"/>
                    </a:ext>
                  </a:extLst>
                </p:cNvPr>
                <p:cNvSpPr>
                  <a:spLocks/>
                </p:cNvSpPr>
                <p:nvPr/>
              </p:nvSpPr>
              <p:spPr bwMode="auto">
                <a:xfrm>
                  <a:off x="3070" y="1426"/>
                  <a:ext cx="98" cy="66"/>
                </a:xfrm>
                <a:custGeom>
                  <a:avLst/>
                  <a:gdLst>
                    <a:gd name="T0" fmla="*/ 94 w 98"/>
                    <a:gd name="T1" fmla="*/ 44 h 66"/>
                    <a:gd name="T2" fmla="*/ 91 w 98"/>
                    <a:gd name="T3" fmla="*/ 38 h 66"/>
                    <a:gd name="T4" fmla="*/ 89 w 98"/>
                    <a:gd name="T5" fmla="*/ 37 h 66"/>
                    <a:gd name="T6" fmla="*/ 91 w 98"/>
                    <a:gd name="T7" fmla="*/ 34 h 66"/>
                    <a:gd name="T8" fmla="*/ 96 w 98"/>
                    <a:gd name="T9" fmla="*/ 29 h 66"/>
                    <a:gd name="T10" fmla="*/ 95 w 98"/>
                    <a:gd name="T11" fmla="*/ 26 h 66"/>
                    <a:gd name="T12" fmla="*/ 95 w 98"/>
                    <a:gd name="T13" fmla="*/ 20 h 66"/>
                    <a:gd name="T14" fmla="*/ 89 w 98"/>
                    <a:gd name="T15" fmla="*/ 17 h 66"/>
                    <a:gd name="T16" fmla="*/ 82 w 98"/>
                    <a:gd name="T17" fmla="*/ 16 h 66"/>
                    <a:gd name="T18" fmla="*/ 78 w 98"/>
                    <a:gd name="T19" fmla="*/ 16 h 66"/>
                    <a:gd name="T20" fmla="*/ 75 w 98"/>
                    <a:gd name="T21" fmla="*/ 16 h 66"/>
                    <a:gd name="T22" fmla="*/ 73 w 98"/>
                    <a:gd name="T23" fmla="*/ 14 h 66"/>
                    <a:gd name="T24" fmla="*/ 69 w 98"/>
                    <a:gd name="T25" fmla="*/ 12 h 66"/>
                    <a:gd name="T26" fmla="*/ 66 w 98"/>
                    <a:gd name="T27" fmla="*/ 11 h 66"/>
                    <a:gd name="T28" fmla="*/ 62 w 98"/>
                    <a:gd name="T29" fmla="*/ 8 h 66"/>
                    <a:gd name="T30" fmla="*/ 60 w 98"/>
                    <a:gd name="T31" fmla="*/ 4 h 66"/>
                    <a:gd name="T32" fmla="*/ 53 w 98"/>
                    <a:gd name="T33" fmla="*/ 0 h 66"/>
                    <a:gd name="T34" fmla="*/ 48 w 98"/>
                    <a:gd name="T35" fmla="*/ 3 h 66"/>
                    <a:gd name="T36" fmla="*/ 45 w 98"/>
                    <a:gd name="T37" fmla="*/ 7 h 66"/>
                    <a:gd name="T38" fmla="*/ 41 w 98"/>
                    <a:gd name="T39" fmla="*/ 8 h 66"/>
                    <a:gd name="T40" fmla="*/ 36 w 98"/>
                    <a:gd name="T41" fmla="*/ 7 h 66"/>
                    <a:gd name="T42" fmla="*/ 29 w 98"/>
                    <a:gd name="T43" fmla="*/ 8 h 66"/>
                    <a:gd name="T44" fmla="*/ 24 w 98"/>
                    <a:gd name="T45" fmla="*/ 13 h 66"/>
                    <a:gd name="T46" fmla="*/ 17 w 98"/>
                    <a:gd name="T47" fmla="*/ 12 h 66"/>
                    <a:gd name="T48" fmla="*/ 12 w 98"/>
                    <a:gd name="T49" fmla="*/ 17 h 66"/>
                    <a:gd name="T50" fmla="*/ 13 w 98"/>
                    <a:gd name="T51" fmla="*/ 21 h 66"/>
                    <a:gd name="T52" fmla="*/ 8 w 98"/>
                    <a:gd name="T53" fmla="*/ 23 h 66"/>
                    <a:gd name="T54" fmla="*/ 7 w 98"/>
                    <a:gd name="T55" fmla="*/ 26 h 66"/>
                    <a:gd name="T56" fmla="*/ 7 w 98"/>
                    <a:gd name="T57" fmla="*/ 29 h 66"/>
                    <a:gd name="T58" fmla="*/ 2 w 98"/>
                    <a:gd name="T59" fmla="*/ 32 h 66"/>
                    <a:gd name="T60" fmla="*/ 0 w 98"/>
                    <a:gd name="T61" fmla="*/ 38 h 66"/>
                    <a:gd name="T62" fmla="*/ 7 w 98"/>
                    <a:gd name="T63" fmla="*/ 42 h 66"/>
                    <a:gd name="T64" fmla="*/ 12 w 98"/>
                    <a:gd name="T65" fmla="*/ 45 h 66"/>
                    <a:gd name="T66" fmla="*/ 14 w 98"/>
                    <a:gd name="T67" fmla="*/ 49 h 66"/>
                    <a:gd name="T68" fmla="*/ 17 w 98"/>
                    <a:gd name="T69" fmla="*/ 50 h 66"/>
                    <a:gd name="T70" fmla="*/ 12 w 98"/>
                    <a:gd name="T71" fmla="*/ 52 h 66"/>
                    <a:gd name="T72" fmla="*/ 12 w 98"/>
                    <a:gd name="T73" fmla="*/ 57 h 66"/>
                    <a:gd name="T74" fmla="*/ 19 w 98"/>
                    <a:gd name="T75" fmla="*/ 59 h 66"/>
                    <a:gd name="T76" fmla="*/ 22 w 98"/>
                    <a:gd name="T77" fmla="*/ 60 h 66"/>
                    <a:gd name="T78" fmla="*/ 24 w 98"/>
                    <a:gd name="T79" fmla="*/ 63 h 66"/>
                    <a:gd name="T80" fmla="*/ 27 w 98"/>
                    <a:gd name="T81" fmla="*/ 66 h 66"/>
                    <a:gd name="T82" fmla="*/ 33 w 98"/>
                    <a:gd name="T83" fmla="*/ 63 h 66"/>
                    <a:gd name="T84" fmla="*/ 36 w 98"/>
                    <a:gd name="T85" fmla="*/ 63 h 66"/>
                    <a:gd name="T86" fmla="*/ 38 w 98"/>
                    <a:gd name="T87" fmla="*/ 59 h 66"/>
                    <a:gd name="T88" fmla="*/ 41 w 98"/>
                    <a:gd name="T89" fmla="*/ 59 h 66"/>
                    <a:gd name="T90" fmla="*/ 37 w 98"/>
                    <a:gd name="T91" fmla="*/ 50 h 66"/>
                    <a:gd name="T92" fmla="*/ 40 w 98"/>
                    <a:gd name="T93" fmla="*/ 48 h 66"/>
                    <a:gd name="T94" fmla="*/ 42 w 98"/>
                    <a:gd name="T95" fmla="*/ 44 h 66"/>
                    <a:gd name="T96" fmla="*/ 44 w 98"/>
                    <a:gd name="T97" fmla="*/ 42 h 66"/>
                    <a:gd name="T98" fmla="*/ 47 w 98"/>
                    <a:gd name="T99" fmla="*/ 41 h 66"/>
                    <a:gd name="T100" fmla="*/ 52 w 98"/>
                    <a:gd name="T101" fmla="*/ 46 h 66"/>
                    <a:gd name="T102" fmla="*/ 57 w 98"/>
                    <a:gd name="T103" fmla="*/ 45 h 66"/>
                    <a:gd name="T104" fmla="*/ 59 w 98"/>
                    <a:gd name="T105" fmla="*/ 52 h 66"/>
                    <a:gd name="T106" fmla="*/ 60 w 98"/>
                    <a:gd name="T107" fmla="*/ 55 h 66"/>
                    <a:gd name="T108" fmla="*/ 63 w 98"/>
                    <a:gd name="T109" fmla="*/ 58 h 66"/>
                    <a:gd name="T110" fmla="*/ 67 w 98"/>
                    <a:gd name="T111" fmla="*/ 59 h 66"/>
                    <a:gd name="T112" fmla="*/ 73 w 98"/>
                    <a:gd name="T113" fmla="*/ 63 h 66"/>
                    <a:gd name="T114" fmla="*/ 80 w 98"/>
                    <a:gd name="T115" fmla="*/ 60 h 66"/>
                    <a:gd name="T116" fmla="*/ 85 w 98"/>
                    <a:gd name="T117" fmla="*/ 55 h 66"/>
                    <a:gd name="T118" fmla="*/ 87 w 98"/>
                    <a:gd name="T119" fmla="*/ 55 h 66"/>
                    <a:gd name="T120" fmla="*/ 91 w 98"/>
                    <a:gd name="T121" fmla="*/ 52 h 66"/>
                    <a:gd name="T122" fmla="*/ 97 w 98"/>
                    <a:gd name="T123" fmla="*/ 4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 h="66">
                      <a:moveTo>
                        <a:pt x="98" y="46"/>
                      </a:moveTo>
                      <a:lnTo>
                        <a:pt x="98" y="46"/>
                      </a:lnTo>
                      <a:lnTo>
                        <a:pt x="97" y="45"/>
                      </a:lnTo>
                      <a:lnTo>
                        <a:pt x="97" y="45"/>
                      </a:lnTo>
                      <a:lnTo>
                        <a:pt x="97" y="44"/>
                      </a:lnTo>
                      <a:lnTo>
                        <a:pt x="96" y="44"/>
                      </a:lnTo>
                      <a:lnTo>
                        <a:pt x="94" y="44"/>
                      </a:lnTo>
                      <a:lnTo>
                        <a:pt x="94" y="44"/>
                      </a:lnTo>
                      <a:lnTo>
                        <a:pt x="94" y="43"/>
                      </a:lnTo>
                      <a:lnTo>
                        <a:pt x="94" y="42"/>
                      </a:lnTo>
                      <a:lnTo>
                        <a:pt x="92" y="40"/>
                      </a:lnTo>
                      <a:lnTo>
                        <a:pt x="92" y="40"/>
                      </a:lnTo>
                      <a:lnTo>
                        <a:pt x="92" y="39"/>
                      </a:lnTo>
                      <a:lnTo>
                        <a:pt x="91" y="38"/>
                      </a:lnTo>
                      <a:lnTo>
                        <a:pt x="90" y="38"/>
                      </a:lnTo>
                      <a:lnTo>
                        <a:pt x="90" y="38"/>
                      </a:lnTo>
                      <a:lnTo>
                        <a:pt x="89" y="38"/>
                      </a:lnTo>
                      <a:lnTo>
                        <a:pt x="88" y="38"/>
                      </a:lnTo>
                      <a:lnTo>
                        <a:pt x="88" y="38"/>
                      </a:lnTo>
                      <a:lnTo>
                        <a:pt x="88" y="37"/>
                      </a:lnTo>
                      <a:lnTo>
                        <a:pt x="89" y="37"/>
                      </a:lnTo>
                      <a:lnTo>
                        <a:pt x="89" y="36"/>
                      </a:lnTo>
                      <a:lnTo>
                        <a:pt x="90" y="36"/>
                      </a:lnTo>
                      <a:lnTo>
                        <a:pt x="90" y="36"/>
                      </a:lnTo>
                      <a:lnTo>
                        <a:pt x="90" y="34"/>
                      </a:lnTo>
                      <a:lnTo>
                        <a:pt x="90" y="34"/>
                      </a:lnTo>
                      <a:lnTo>
                        <a:pt x="91" y="34"/>
                      </a:lnTo>
                      <a:lnTo>
                        <a:pt x="91" y="34"/>
                      </a:lnTo>
                      <a:lnTo>
                        <a:pt x="93" y="32"/>
                      </a:lnTo>
                      <a:lnTo>
                        <a:pt x="95" y="30"/>
                      </a:lnTo>
                      <a:lnTo>
                        <a:pt x="95" y="30"/>
                      </a:lnTo>
                      <a:lnTo>
                        <a:pt x="95" y="30"/>
                      </a:lnTo>
                      <a:lnTo>
                        <a:pt x="96" y="30"/>
                      </a:lnTo>
                      <a:lnTo>
                        <a:pt x="96" y="29"/>
                      </a:lnTo>
                      <a:lnTo>
                        <a:pt x="96" y="29"/>
                      </a:lnTo>
                      <a:lnTo>
                        <a:pt x="95" y="29"/>
                      </a:lnTo>
                      <a:lnTo>
                        <a:pt x="94" y="28"/>
                      </a:lnTo>
                      <a:lnTo>
                        <a:pt x="94" y="27"/>
                      </a:lnTo>
                      <a:lnTo>
                        <a:pt x="93" y="27"/>
                      </a:lnTo>
                      <a:lnTo>
                        <a:pt x="93" y="27"/>
                      </a:lnTo>
                      <a:lnTo>
                        <a:pt x="94" y="26"/>
                      </a:lnTo>
                      <a:lnTo>
                        <a:pt x="95" y="26"/>
                      </a:lnTo>
                      <a:lnTo>
                        <a:pt x="95" y="26"/>
                      </a:lnTo>
                      <a:lnTo>
                        <a:pt x="95" y="25"/>
                      </a:lnTo>
                      <a:lnTo>
                        <a:pt x="96" y="25"/>
                      </a:lnTo>
                      <a:lnTo>
                        <a:pt x="96" y="24"/>
                      </a:lnTo>
                      <a:lnTo>
                        <a:pt x="96" y="23"/>
                      </a:lnTo>
                      <a:lnTo>
                        <a:pt x="96" y="22"/>
                      </a:lnTo>
                      <a:lnTo>
                        <a:pt x="95" y="20"/>
                      </a:lnTo>
                      <a:lnTo>
                        <a:pt x="94" y="19"/>
                      </a:lnTo>
                      <a:lnTo>
                        <a:pt x="93" y="18"/>
                      </a:lnTo>
                      <a:lnTo>
                        <a:pt x="93" y="18"/>
                      </a:lnTo>
                      <a:lnTo>
                        <a:pt x="92" y="18"/>
                      </a:lnTo>
                      <a:lnTo>
                        <a:pt x="91" y="17"/>
                      </a:lnTo>
                      <a:lnTo>
                        <a:pt x="91" y="17"/>
                      </a:lnTo>
                      <a:lnTo>
                        <a:pt x="89" y="17"/>
                      </a:lnTo>
                      <a:lnTo>
                        <a:pt x="88" y="17"/>
                      </a:lnTo>
                      <a:lnTo>
                        <a:pt x="87" y="17"/>
                      </a:lnTo>
                      <a:lnTo>
                        <a:pt x="85" y="17"/>
                      </a:lnTo>
                      <a:lnTo>
                        <a:pt x="85" y="17"/>
                      </a:lnTo>
                      <a:lnTo>
                        <a:pt x="84" y="16"/>
                      </a:lnTo>
                      <a:lnTo>
                        <a:pt x="83" y="16"/>
                      </a:lnTo>
                      <a:lnTo>
                        <a:pt x="82" y="16"/>
                      </a:lnTo>
                      <a:lnTo>
                        <a:pt x="82" y="16"/>
                      </a:lnTo>
                      <a:lnTo>
                        <a:pt x="81" y="16"/>
                      </a:lnTo>
                      <a:lnTo>
                        <a:pt x="80" y="16"/>
                      </a:lnTo>
                      <a:lnTo>
                        <a:pt x="79" y="17"/>
                      </a:lnTo>
                      <a:lnTo>
                        <a:pt x="78" y="16"/>
                      </a:lnTo>
                      <a:lnTo>
                        <a:pt x="78" y="16"/>
                      </a:lnTo>
                      <a:lnTo>
                        <a:pt x="78" y="16"/>
                      </a:lnTo>
                      <a:lnTo>
                        <a:pt x="78" y="16"/>
                      </a:lnTo>
                      <a:lnTo>
                        <a:pt x="78" y="15"/>
                      </a:lnTo>
                      <a:lnTo>
                        <a:pt x="77" y="15"/>
                      </a:lnTo>
                      <a:lnTo>
                        <a:pt x="77" y="15"/>
                      </a:lnTo>
                      <a:lnTo>
                        <a:pt x="76" y="15"/>
                      </a:lnTo>
                      <a:lnTo>
                        <a:pt x="76" y="15"/>
                      </a:lnTo>
                      <a:lnTo>
                        <a:pt x="75" y="16"/>
                      </a:lnTo>
                      <a:lnTo>
                        <a:pt x="74" y="18"/>
                      </a:lnTo>
                      <a:lnTo>
                        <a:pt x="74" y="18"/>
                      </a:lnTo>
                      <a:lnTo>
                        <a:pt x="74" y="17"/>
                      </a:lnTo>
                      <a:lnTo>
                        <a:pt x="74" y="16"/>
                      </a:lnTo>
                      <a:lnTo>
                        <a:pt x="74" y="15"/>
                      </a:lnTo>
                      <a:lnTo>
                        <a:pt x="74" y="15"/>
                      </a:lnTo>
                      <a:lnTo>
                        <a:pt x="73" y="14"/>
                      </a:lnTo>
                      <a:lnTo>
                        <a:pt x="73" y="14"/>
                      </a:lnTo>
                      <a:lnTo>
                        <a:pt x="73" y="13"/>
                      </a:lnTo>
                      <a:lnTo>
                        <a:pt x="72" y="13"/>
                      </a:lnTo>
                      <a:lnTo>
                        <a:pt x="70" y="13"/>
                      </a:lnTo>
                      <a:lnTo>
                        <a:pt x="70" y="13"/>
                      </a:lnTo>
                      <a:lnTo>
                        <a:pt x="69" y="12"/>
                      </a:lnTo>
                      <a:lnTo>
                        <a:pt x="69" y="12"/>
                      </a:lnTo>
                      <a:lnTo>
                        <a:pt x="68" y="12"/>
                      </a:lnTo>
                      <a:lnTo>
                        <a:pt x="67" y="11"/>
                      </a:lnTo>
                      <a:lnTo>
                        <a:pt x="67" y="11"/>
                      </a:lnTo>
                      <a:lnTo>
                        <a:pt x="67" y="11"/>
                      </a:lnTo>
                      <a:lnTo>
                        <a:pt x="66" y="11"/>
                      </a:lnTo>
                      <a:lnTo>
                        <a:pt x="66" y="11"/>
                      </a:lnTo>
                      <a:lnTo>
                        <a:pt x="66" y="11"/>
                      </a:lnTo>
                      <a:lnTo>
                        <a:pt x="66" y="11"/>
                      </a:lnTo>
                      <a:lnTo>
                        <a:pt x="66" y="11"/>
                      </a:lnTo>
                      <a:lnTo>
                        <a:pt x="65" y="10"/>
                      </a:lnTo>
                      <a:lnTo>
                        <a:pt x="65" y="9"/>
                      </a:lnTo>
                      <a:lnTo>
                        <a:pt x="64" y="9"/>
                      </a:lnTo>
                      <a:lnTo>
                        <a:pt x="63" y="8"/>
                      </a:lnTo>
                      <a:lnTo>
                        <a:pt x="62" y="8"/>
                      </a:lnTo>
                      <a:lnTo>
                        <a:pt x="61" y="8"/>
                      </a:lnTo>
                      <a:lnTo>
                        <a:pt x="60" y="7"/>
                      </a:lnTo>
                      <a:lnTo>
                        <a:pt x="59" y="7"/>
                      </a:lnTo>
                      <a:lnTo>
                        <a:pt x="59" y="7"/>
                      </a:lnTo>
                      <a:lnTo>
                        <a:pt x="60" y="6"/>
                      </a:lnTo>
                      <a:lnTo>
                        <a:pt x="60" y="5"/>
                      </a:lnTo>
                      <a:lnTo>
                        <a:pt x="60" y="4"/>
                      </a:lnTo>
                      <a:lnTo>
                        <a:pt x="59" y="2"/>
                      </a:lnTo>
                      <a:lnTo>
                        <a:pt x="59" y="1"/>
                      </a:lnTo>
                      <a:lnTo>
                        <a:pt x="58" y="1"/>
                      </a:lnTo>
                      <a:lnTo>
                        <a:pt x="57" y="0"/>
                      </a:lnTo>
                      <a:lnTo>
                        <a:pt x="55" y="0"/>
                      </a:lnTo>
                      <a:lnTo>
                        <a:pt x="55" y="0"/>
                      </a:lnTo>
                      <a:lnTo>
                        <a:pt x="53" y="0"/>
                      </a:lnTo>
                      <a:lnTo>
                        <a:pt x="52" y="0"/>
                      </a:lnTo>
                      <a:lnTo>
                        <a:pt x="51" y="0"/>
                      </a:lnTo>
                      <a:lnTo>
                        <a:pt x="51" y="0"/>
                      </a:lnTo>
                      <a:lnTo>
                        <a:pt x="50" y="1"/>
                      </a:lnTo>
                      <a:lnTo>
                        <a:pt x="49" y="2"/>
                      </a:lnTo>
                      <a:lnTo>
                        <a:pt x="48" y="3"/>
                      </a:lnTo>
                      <a:lnTo>
                        <a:pt x="48" y="3"/>
                      </a:lnTo>
                      <a:lnTo>
                        <a:pt x="47" y="4"/>
                      </a:lnTo>
                      <a:lnTo>
                        <a:pt x="47" y="5"/>
                      </a:lnTo>
                      <a:lnTo>
                        <a:pt x="47" y="7"/>
                      </a:lnTo>
                      <a:lnTo>
                        <a:pt x="47" y="8"/>
                      </a:lnTo>
                      <a:lnTo>
                        <a:pt x="47" y="8"/>
                      </a:lnTo>
                      <a:lnTo>
                        <a:pt x="46" y="8"/>
                      </a:lnTo>
                      <a:lnTo>
                        <a:pt x="45" y="7"/>
                      </a:lnTo>
                      <a:lnTo>
                        <a:pt x="45" y="7"/>
                      </a:lnTo>
                      <a:lnTo>
                        <a:pt x="44" y="7"/>
                      </a:lnTo>
                      <a:lnTo>
                        <a:pt x="43" y="8"/>
                      </a:lnTo>
                      <a:lnTo>
                        <a:pt x="43" y="8"/>
                      </a:lnTo>
                      <a:lnTo>
                        <a:pt x="42" y="8"/>
                      </a:lnTo>
                      <a:lnTo>
                        <a:pt x="42" y="8"/>
                      </a:lnTo>
                      <a:lnTo>
                        <a:pt x="41" y="8"/>
                      </a:lnTo>
                      <a:lnTo>
                        <a:pt x="41" y="7"/>
                      </a:lnTo>
                      <a:lnTo>
                        <a:pt x="40" y="7"/>
                      </a:lnTo>
                      <a:lnTo>
                        <a:pt x="39" y="7"/>
                      </a:lnTo>
                      <a:lnTo>
                        <a:pt x="39" y="7"/>
                      </a:lnTo>
                      <a:lnTo>
                        <a:pt x="38" y="7"/>
                      </a:lnTo>
                      <a:lnTo>
                        <a:pt x="36" y="7"/>
                      </a:lnTo>
                      <a:lnTo>
                        <a:pt x="36" y="7"/>
                      </a:lnTo>
                      <a:lnTo>
                        <a:pt x="34" y="6"/>
                      </a:lnTo>
                      <a:lnTo>
                        <a:pt x="34" y="6"/>
                      </a:lnTo>
                      <a:lnTo>
                        <a:pt x="33" y="6"/>
                      </a:lnTo>
                      <a:lnTo>
                        <a:pt x="32" y="6"/>
                      </a:lnTo>
                      <a:lnTo>
                        <a:pt x="31" y="7"/>
                      </a:lnTo>
                      <a:lnTo>
                        <a:pt x="30" y="7"/>
                      </a:lnTo>
                      <a:lnTo>
                        <a:pt x="29" y="8"/>
                      </a:lnTo>
                      <a:lnTo>
                        <a:pt x="29" y="8"/>
                      </a:lnTo>
                      <a:lnTo>
                        <a:pt x="28" y="9"/>
                      </a:lnTo>
                      <a:lnTo>
                        <a:pt x="27" y="10"/>
                      </a:lnTo>
                      <a:lnTo>
                        <a:pt x="26" y="12"/>
                      </a:lnTo>
                      <a:lnTo>
                        <a:pt x="25" y="13"/>
                      </a:lnTo>
                      <a:lnTo>
                        <a:pt x="25" y="13"/>
                      </a:lnTo>
                      <a:lnTo>
                        <a:pt x="24" y="13"/>
                      </a:lnTo>
                      <a:lnTo>
                        <a:pt x="23" y="12"/>
                      </a:lnTo>
                      <a:lnTo>
                        <a:pt x="22" y="12"/>
                      </a:lnTo>
                      <a:lnTo>
                        <a:pt x="21" y="12"/>
                      </a:lnTo>
                      <a:lnTo>
                        <a:pt x="21" y="12"/>
                      </a:lnTo>
                      <a:lnTo>
                        <a:pt x="20" y="12"/>
                      </a:lnTo>
                      <a:lnTo>
                        <a:pt x="18" y="12"/>
                      </a:lnTo>
                      <a:lnTo>
                        <a:pt x="17" y="12"/>
                      </a:lnTo>
                      <a:lnTo>
                        <a:pt x="15" y="12"/>
                      </a:lnTo>
                      <a:lnTo>
                        <a:pt x="15" y="12"/>
                      </a:lnTo>
                      <a:lnTo>
                        <a:pt x="14" y="13"/>
                      </a:lnTo>
                      <a:lnTo>
                        <a:pt x="13" y="14"/>
                      </a:lnTo>
                      <a:lnTo>
                        <a:pt x="12" y="15"/>
                      </a:lnTo>
                      <a:lnTo>
                        <a:pt x="12" y="16"/>
                      </a:lnTo>
                      <a:lnTo>
                        <a:pt x="12" y="17"/>
                      </a:lnTo>
                      <a:lnTo>
                        <a:pt x="13" y="18"/>
                      </a:lnTo>
                      <a:lnTo>
                        <a:pt x="14" y="20"/>
                      </a:lnTo>
                      <a:lnTo>
                        <a:pt x="14" y="21"/>
                      </a:lnTo>
                      <a:lnTo>
                        <a:pt x="14" y="21"/>
                      </a:lnTo>
                      <a:lnTo>
                        <a:pt x="14" y="21"/>
                      </a:lnTo>
                      <a:lnTo>
                        <a:pt x="13" y="21"/>
                      </a:lnTo>
                      <a:lnTo>
                        <a:pt x="13" y="21"/>
                      </a:lnTo>
                      <a:lnTo>
                        <a:pt x="12" y="22"/>
                      </a:lnTo>
                      <a:lnTo>
                        <a:pt x="12" y="22"/>
                      </a:lnTo>
                      <a:lnTo>
                        <a:pt x="12" y="22"/>
                      </a:lnTo>
                      <a:lnTo>
                        <a:pt x="11" y="23"/>
                      </a:lnTo>
                      <a:lnTo>
                        <a:pt x="10" y="23"/>
                      </a:lnTo>
                      <a:lnTo>
                        <a:pt x="9" y="23"/>
                      </a:lnTo>
                      <a:lnTo>
                        <a:pt x="8" y="23"/>
                      </a:lnTo>
                      <a:lnTo>
                        <a:pt x="8" y="23"/>
                      </a:lnTo>
                      <a:lnTo>
                        <a:pt x="8" y="24"/>
                      </a:lnTo>
                      <a:lnTo>
                        <a:pt x="7" y="24"/>
                      </a:lnTo>
                      <a:lnTo>
                        <a:pt x="7" y="24"/>
                      </a:lnTo>
                      <a:lnTo>
                        <a:pt x="7" y="25"/>
                      </a:lnTo>
                      <a:lnTo>
                        <a:pt x="7" y="26"/>
                      </a:lnTo>
                      <a:lnTo>
                        <a:pt x="7" y="26"/>
                      </a:lnTo>
                      <a:lnTo>
                        <a:pt x="8" y="26"/>
                      </a:lnTo>
                      <a:lnTo>
                        <a:pt x="8" y="27"/>
                      </a:lnTo>
                      <a:lnTo>
                        <a:pt x="9" y="28"/>
                      </a:lnTo>
                      <a:lnTo>
                        <a:pt x="9" y="28"/>
                      </a:lnTo>
                      <a:lnTo>
                        <a:pt x="9" y="28"/>
                      </a:lnTo>
                      <a:lnTo>
                        <a:pt x="8" y="29"/>
                      </a:lnTo>
                      <a:lnTo>
                        <a:pt x="7" y="29"/>
                      </a:lnTo>
                      <a:lnTo>
                        <a:pt x="6" y="29"/>
                      </a:lnTo>
                      <a:lnTo>
                        <a:pt x="5" y="29"/>
                      </a:lnTo>
                      <a:lnTo>
                        <a:pt x="5" y="29"/>
                      </a:lnTo>
                      <a:lnTo>
                        <a:pt x="4" y="30"/>
                      </a:lnTo>
                      <a:lnTo>
                        <a:pt x="3" y="30"/>
                      </a:lnTo>
                      <a:lnTo>
                        <a:pt x="2" y="31"/>
                      </a:lnTo>
                      <a:lnTo>
                        <a:pt x="2" y="32"/>
                      </a:lnTo>
                      <a:lnTo>
                        <a:pt x="1" y="34"/>
                      </a:lnTo>
                      <a:lnTo>
                        <a:pt x="0" y="36"/>
                      </a:lnTo>
                      <a:lnTo>
                        <a:pt x="0" y="36"/>
                      </a:lnTo>
                      <a:lnTo>
                        <a:pt x="0" y="36"/>
                      </a:lnTo>
                      <a:lnTo>
                        <a:pt x="0" y="37"/>
                      </a:lnTo>
                      <a:lnTo>
                        <a:pt x="0" y="38"/>
                      </a:lnTo>
                      <a:lnTo>
                        <a:pt x="0" y="38"/>
                      </a:lnTo>
                      <a:lnTo>
                        <a:pt x="1" y="39"/>
                      </a:lnTo>
                      <a:lnTo>
                        <a:pt x="2" y="40"/>
                      </a:lnTo>
                      <a:lnTo>
                        <a:pt x="3" y="40"/>
                      </a:lnTo>
                      <a:lnTo>
                        <a:pt x="5" y="40"/>
                      </a:lnTo>
                      <a:lnTo>
                        <a:pt x="8" y="41"/>
                      </a:lnTo>
                      <a:lnTo>
                        <a:pt x="8" y="41"/>
                      </a:lnTo>
                      <a:lnTo>
                        <a:pt x="7" y="42"/>
                      </a:lnTo>
                      <a:lnTo>
                        <a:pt x="7" y="43"/>
                      </a:lnTo>
                      <a:lnTo>
                        <a:pt x="8" y="43"/>
                      </a:lnTo>
                      <a:lnTo>
                        <a:pt x="8" y="44"/>
                      </a:lnTo>
                      <a:lnTo>
                        <a:pt x="8" y="44"/>
                      </a:lnTo>
                      <a:lnTo>
                        <a:pt x="9" y="45"/>
                      </a:lnTo>
                      <a:lnTo>
                        <a:pt x="10" y="45"/>
                      </a:lnTo>
                      <a:lnTo>
                        <a:pt x="12" y="45"/>
                      </a:lnTo>
                      <a:lnTo>
                        <a:pt x="13" y="46"/>
                      </a:lnTo>
                      <a:lnTo>
                        <a:pt x="13" y="46"/>
                      </a:lnTo>
                      <a:lnTo>
                        <a:pt x="13" y="47"/>
                      </a:lnTo>
                      <a:lnTo>
                        <a:pt x="13" y="48"/>
                      </a:lnTo>
                      <a:lnTo>
                        <a:pt x="13" y="49"/>
                      </a:lnTo>
                      <a:lnTo>
                        <a:pt x="14" y="49"/>
                      </a:lnTo>
                      <a:lnTo>
                        <a:pt x="14" y="49"/>
                      </a:lnTo>
                      <a:lnTo>
                        <a:pt x="14" y="49"/>
                      </a:lnTo>
                      <a:lnTo>
                        <a:pt x="15" y="49"/>
                      </a:lnTo>
                      <a:lnTo>
                        <a:pt x="15" y="49"/>
                      </a:lnTo>
                      <a:lnTo>
                        <a:pt x="16" y="49"/>
                      </a:lnTo>
                      <a:lnTo>
                        <a:pt x="17" y="49"/>
                      </a:lnTo>
                      <a:lnTo>
                        <a:pt x="17" y="49"/>
                      </a:lnTo>
                      <a:lnTo>
                        <a:pt x="17" y="50"/>
                      </a:lnTo>
                      <a:lnTo>
                        <a:pt x="17" y="50"/>
                      </a:lnTo>
                      <a:lnTo>
                        <a:pt x="15" y="50"/>
                      </a:lnTo>
                      <a:lnTo>
                        <a:pt x="14" y="50"/>
                      </a:lnTo>
                      <a:lnTo>
                        <a:pt x="13" y="51"/>
                      </a:lnTo>
                      <a:lnTo>
                        <a:pt x="13" y="51"/>
                      </a:lnTo>
                      <a:lnTo>
                        <a:pt x="12" y="51"/>
                      </a:lnTo>
                      <a:lnTo>
                        <a:pt x="12" y="52"/>
                      </a:lnTo>
                      <a:lnTo>
                        <a:pt x="11" y="53"/>
                      </a:lnTo>
                      <a:lnTo>
                        <a:pt x="11" y="54"/>
                      </a:lnTo>
                      <a:lnTo>
                        <a:pt x="11" y="54"/>
                      </a:lnTo>
                      <a:lnTo>
                        <a:pt x="11" y="55"/>
                      </a:lnTo>
                      <a:lnTo>
                        <a:pt x="11" y="55"/>
                      </a:lnTo>
                      <a:lnTo>
                        <a:pt x="12" y="56"/>
                      </a:lnTo>
                      <a:lnTo>
                        <a:pt x="12" y="57"/>
                      </a:lnTo>
                      <a:lnTo>
                        <a:pt x="14" y="58"/>
                      </a:lnTo>
                      <a:lnTo>
                        <a:pt x="15" y="58"/>
                      </a:lnTo>
                      <a:lnTo>
                        <a:pt x="16" y="59"/>
                      </a:lnTo>
                      <a:lnTo>
                        <a:pt x="18" y="59"/>
                      </a:lnTo>
                      <a:lnTo>
                        <a:pt x="19" y="59"/>
                      </a:lnTo>
                      <a:lnTo>
                        <a:pt x="19" y="59"/>
                      </a:lnTo>
                      <a:lnTo>
                        <a:pt x="19" y="59"/>
                      </a:lnTo>
                      <a:lnTo>
                        <a:pt x="19" y="59"/>
                      </a:lnTo>
                      <a:lnTo>
                        <a:pt x="20" y="59"/>
                      </a:lnTo>
                      <a:lnTo>
                        <a:pt x="21" y="60"/>
                      </a:lnTo>
                      <a:lnTo>
                        <a:pt x="22" y="60"/>
                      </a:lnTo>
                      <a:lnTo>
                        <a:pt x="22" y="60"/>
                      </a:lnTo>
                      <a:lnTo>
                        <a:pt x="22" y="60"/>
                      </a:lnTo>
                      <a:lnTo>
                        <a:pt x="22" y="60"/>
                      </a:lnTo>
                      <a:lnTo>
                        <a:pt x="22" y="61"/>
                      </a:lnTo>
                      <a:lnTo>
                        <a:pt x="22" y="61"/>
                      </a:lnTo>
                      <a:lnTo>
                        <a:pt x="22" y="61"/>
                      </a:lnTo>
                      <a:lnTo>
                        <a:pt x="23" y="62"/>
                      </a:lnTo>
                      <a:lnTo>
                        <a:pt x="24" y="62"/>
                      </a:lnTo>
                      <a:lnTo>
                        <a:pt x="24" y="62"/>
                      </a:lnTo>
                      <a:lnTo>
                        <a:pt x="24" y="63"/>
                      </a:lnTo>
                      <a:lnTo>
                        <a:pt x="25" y="63"/>
                      </a:lnTo>
                      <a:lnTo>
                        <a:pt x="25" y="64"/>
                      </a:lnTo>
                      <a:lnTo>
                        <a:pt x="26" y="64"/>
                      </a:lnTo>
                      <a:lnTo>
                        <a:pt x="27" y="65"/>
                      </a:lnTo>
                      <a:lnTo>
                        <a:pt x="27" y="65"/>
                      </a:lnTo>
                      <a:lnTo>
                        <a:pt x="27" y="66"/>
                      </a:lnTo>
                      <a:lnTo>
                        <a:pt x="27" y="66"/>
                      </a:lnTo>
                      <a:lnTo>
                        <a:pt x="28" y="66"/>
                      </a:lnTo>
                      <a:lnTo>
                        <a:pt x="29" y="66"/>
                      </a:lnTo>
                      <a:lnTo>
                        <a:pt x="30" y="66"/>
                      </a:lnTo>
                      <a:lnTo>
                        <a:pt x="31" y="65"/>
                      </a:lnTo>
                      <a:lnTo>
                        <a:pt x="31" y="65"/>
                      </a:lnTo>
                      <a:lnTo>
                        <a:pt x="32" y="64"/>
                      </a:lnTo>
                      <a:lnTo>
                        <a:pt x="33" y="63"/>
                      </a:lnTo>
                      <a:lnTo>
                        <a:pt x="33" y="63"/>
                      </a:lnTo>
                      <a:lnTo>
                        <a:pt x="33" y="63"/>
                      </a:lnTo>
                      <a:lnTo>
                        <a:pt x="33" y="63"/>
                      </a:lnTo>
                      <a:lnTo>
                        <a:pt x="34" y="63"/>
                      </a:lnTo>
                      <a:lnTo>
                        <a:pt x="35" y="63"/>
                      </a:lnTo>
                      <a:lnTo>
                        <a:pt x="36" y="63"/>
                      </a:lnTo>
                      <a:lnTo>
                        <a:pt x="36" y="63"/>
                      </a:lnTo>
                      <a:lnTo>
                        <a:pt x="37" y="62"/>
                      </a:lnTo>
                      <a:lnTo>
                        <a:pt x="37" y="62"/>
                      </a:lnTo>
                      <a:lnTo>
                        <a:pt x="37" y="62"/>
                      </a:lnTo>
                      <a:lnTo>
                        <a:pt x="37" y="61"/>
                      </a:lnTo>
                      <a:lnTo>
                        <a:pt x="37" y="59"/>
                      </a:lnTo>
                      <a:lnTo>
                        <a:pt x="37" y="59"/>
                      </a:lnTo>
                      <a:lnTo>
                        <a:pt x="38" y="59"/>
                      </a:lnTo>
                      <a:lnTo>
                        <a:pt x="38" y="59"/>
                      </a:lnTo>
                      <a:lnTo>
                        <a:pt x="39" y="59"/>
                      </a:lnTo>
                      <a:lnTo>
                        <a:pt x="40" y="60"/>
                      </a:lnTo>
                      <a:lnTo>
                        <a:pt x="40" y="60"/>
                      </a:lnTo>
                      <a:lnTo>
                        <a:pt x="41" y="60"/>
                      </a:lnTo>
                      <a:lnTo>
                        <a:pt x="41" y="59"/>
                      </a:lnTo>
                      <a:lnTo>
                        <a:pt x="41" y="59"/>
                      </a:lnTo>
                      <a:lnTo>
                        <a:pt x="41" y="58"/>
                      </a:lnTo>
                      <a:lnTo>
                        <a:pt x="40" y="57"/>
                      </a:lnTo>
                      <a:lnTo>
                        <a:pt x="39" y="55"/>
                      </a:lnTo>
                      <a:lnTo>
                        <a:pt x="37" y="53"/>
                      </a:lnTo>
                      <a:lnTo>
                        <a:pt x="37" y="52"/>
                      </a:lnTo>
                      <a:lnTo>
                        <a:pt x="37" y="50"/>
                      </a:lnTo>
                      <a:lnTo>
                        <a:pt x="37" y="50"/>
                      </a:lnTo>
                      <a:lnTo>
                        <a:pt x="37" y="49"/>
                      </a:lnTo>
                      <a:lnTo>
                        <a:pt x="37" y="49"/>
                      </a:lnTo>
                      <a:lnTo>
                        <a:pt x="38" y="49"/>
                      </a:lnTo>
                      <a:lnTo>
                        <a:pt x="39" y="49"/>
                      </a:lnTo>
                      <a:lnTo>
                        <a:pt x="40" y="48"/>
                      </a:lnTo>
                      <a:lnTo>
                        <a:pt x="40" y="48"/>
                      </a:lnTo>
                      <a:lnTo>
                        <a:pt x="40" y="48"/>
                      </a:lnTo>
                      <a:lnTo>
                        <a:pt x="41" y="48"/>
                      </a:lnTo>
                      <a:lnTo>
                        <a:pt x="41" y="47"/>
                      </a:lnTo>
                      <a:lnTo>
                        <a:pt x="41" y="46"/>
                      </a:lnTo>
                      <a:lnTo>
                        <a:pt x="41" y="44"/>
                      </a:lnTo>
                      <a:lnTo>
                        <a:pt x="41" y="44"/>
                      </a:lnTo>
                      <a:lnTo>
                        <a:pt x="42" y="44"/>
                      </a:lnTo>
                      <a:lnTo>
                        <a:pt x="42" y="44"/>
                      </a:lnTo>
                      <a:lnTo>
                        <a:pt x="42" y="44"/>
                      </a:lnTo>
                      <a:lnTo>
                        <a:pt x="43" y="43"/>
                      </a:lnTo>
                      <a:lnTo>
                        <a:pt x="43" y="43"/>
                      </a:lnTo>
                      <a:lnTo>
                        <a:pt x="43" y="43"/>
                      </a:lnTo>
                      <a:lnTo>
                        <a:pt x="44" y="43"/>
                      </a:lnTo>
                      <a:lnTo>
                        <a:pt x="44" y="43"/>
                      </a:lnTo>
                      <a:lnTo>
                        <a:pt x="44" y="42"/>
                      </a:lnTo>
                      <a:lnTo>
                        <a:pt x="44" y="42"/>
                      </a:lnTo>
                      <a:lnTo>
                        <a:pt x="44" y="41"/>
                      </a:lnTo>
                      <a:lnTo>
                        <a:pt x="44" y="41"/>
                      </a:lnTo>
                      <a:lnTo>
                        <a:pt x="44" y="41"/>
                      </a:lnTo>
                      <a:lnTo>
                        <a:pt x="45" y="41"/>
                      </a:lnTo>
                      <a:lnTo>
                        <a:pt x="45" y="41"/>
                      </a:lnTo>
                      <a:lnTo>
                        <a:pt x="47" y="41"/>
                      </a:lnTo>
                      <a:lnTo>
                        <a:pt x="49" y="41"/>
                      </a:lnTo>
                      <a:lnTo>
                        <a:pt x="49" y="41"/>
                      </a:lnTo>
                      <a:lnTo>
                        <a:pt x="49" y="43"/>
                      </a:lnTo>
                      <a:lnTo>
                        <a:pt x="50" y="44"/>
                      </a:lnTo>
                      <a:lnTo>
                        <a:pt x="51" y="45"/>
                      </a:lnTo>
                      <a:lnTo>
                        <a:pt x="52" y="46"/>
                      </a:lnTo>
                      <a:lnTo>
                        <a:pt x="52" y="46"/>
                      </a:lnTo>
                      <a:lnTo>
                        <a:pt x="53" y="46"/>
                      </a:lnTo>
                      <a:lnTo>
                        <a:pt x="54" y="46"/>
                      </a:lnTo>
                      <a:lnTo>
                        <a:pt x="54" y="46"/>
                      </a:lnTo>
                      <a:lnTo>
                        <a:pt x="55" y="46"/>
                      </a:lnTo>
                      <a:lnTo>
                        <a:pt x="57" y="45"/>
                      </a:lnTo>
                      <a:lnTo>
                        <a:pt x="57" y="45"/>
                      </a:lnTo>
                      <a:lnTo>
                        <a:pt x="57" y="45"/>
                      </a:lnTo>
                      <a:lnTo>
                        <a:pt x="58" y="46"/>
                      </a:lnTo>
                      <a:lnTo>
                        <a:pt x="59" y="46"/>
                      </a:lnTo>
                      <a:lnTo>
                        <a:pt x="62" y="46"/>
                      </a:lnTo>
                      <a:lnTo>
                        <a:pt x="62" y="46"/>
                      </a:lnTo>
                      <a:lnTo>
                        <a:pt x="61" y="48"/>
                      </a:lnTo>
                      <a:lnTo>
                        <a:pt x="60" y="50"/>
                      </a:lnTo>
                      <a:lnTo>
                        <a:pt x="59" y="52"/>
                      </a:lnTo>
                      <a:lnTo>
                        <a:pt x="59" y="53"/>
                      </a:lnTo>
                      <a:lnTo>
                        <a:pt x="59" y="54"/>
                      </a:lnTo>
                      <a:lnTo>
                        <a:pt x="59" y="54"/>
                      </a:lnTo>
                      <a:lnTo>
                        <a:pt x="59" y="54"/>
                      </a:lnTo>
                      <a:lnTo>
                        <a:pt x="60" y="54"/>
                      </a:lnTo>
                      <a:lnTo>
                        <a:pt x="60" y="54"/>
                      </a:lnTo>
                      <a:lnTo>
                        <a:pt x="60" y="55"/>
                      </a:lnTo>
                      <a:lnTo>
                        <a:pt x="60" y="55"/>
                      </a:lnTo>
                      <a:lnTo>
                        <a:pt x="60" y="55"/>
                      </a:lnTo>
                      <a:lnTo>
                        <a:pt x="61" y="55"/>
                      </a:lnTo>
                      <a:lnTo>
                        <a:pt x="61" y="56"/>
                      </a:lnTo>
                      <a:lnTo>
                        <a:pt x="62" y="57"/>
                      </a:lnTo>
                      <a:lnTo>
                        <a:pt x="62" y="58"/>
                      </a:lnTo>
                      <a:lnTo>
                        <a:pt x="63" y="58"/>
                      </a:lnTo>
                      <a:lnTo>
                        <a:pt x="63" y="59"/>
                      </a:lnTo>
                      <a:lnTo>
                        <a:pt x="63" y="59"/>
                      </a:lnTo>
                      <a:lnTo>
                        <a:pt x="64" y="59"/>
                      </a:lnTo>
                      <a:lnTo>
                        <a:pt x="65" y="59"/>
                      </a:lnTo>
                      <a:lnTo>
                        <a:pt x="66" y="59"/>
                      </a:lnTo>
                      <a:lnTo>
                        <a:pt x="67" y="59"/>
                      </a:lnTo>
                      <a:lnTo>
                        <a:pt x="67" y="59"/>
                      </a:lnTo>
                      <a:lnTo>
                        <a:pt x="68" y="60"/>
                      </a:lnTo>
                      <a:lnTo>
                        <a:pt x="69" y="61"/>
                      </a:lnTo>
                      <a:lnTo>
                        <a:pt x="70" y="62"/>
                      </a:lnTo>
                      <a:lnTo>
                        <a:pt x="71" y="63"/>
                      </a:lnTo>
                      <a:lnTo>
                        <a:pt x="71" y="63"/>
                      </a:lnTo>
                      <a:lnTo>
                        <a:pt x="71" y="63"/>
                      </a:lnTo>
                      <a:lnTo>
                        <a:pt x="73" y="63"/>
                      </a:lnTo>
                      <a:lnTo>
                        <a:pt x="73" y="63"/>
                      </a:lnTo>
                      <a:lnTo>
                        <a:pt x="74" y="62"/>
                      </a:lnTo>
                      <a:lnTo>
                        <a:pt x="75" y="62"/>
                      </a:lnTo>
                      <a:lnTo>
                        <a:pt x="75" y="62"/>
                      </a:lnTo>
                      <a:lnTo>
                        <a:pt x="76" y="61"/>
                      </a:lnTo>
                      <a:lnTo>
                        <a:pt x="77" y="61"/>
                      </a:lnTo>
                      <a:lnTo>
                        <a:pt x="80" y="60"/>
                      </a:lnTo>
                      <a:lnTo>
                        <a:pt x="81" y="59"/>
                      </a:lnTo>
                      <a:lnTo>
                        <a:pt x="82" y="58"/>
                      </a:lnTo>
                      <a:lnTo>
                        <a:pt x="82" y="57"/>
                      </a:lnTo>
                      <a:lnTo>
                        <a:pt x="83" y="56"/>
                      </a:lnTo>
                      <a:lnTo>
                        <a:pt x="83" y="56"/>
                      </a:lnTo>
                      <a:lnTo>
                        <a:pt x="84" y="56"/>
                      </a:lnTo>
                      <a:lnTo>
                        <a:pt x="85" y="55"/>
                      </a:lnTo>
                      <a:lnTo>
                        <a:pt x="85" y="55"/>
                      </a:lnTo>
                      <a:lnTo>
                        <a:pt x="85" y="55"/>
                      </a:lnTo>
                      <a:lnTo>
                        <a:pt x="86" y="55"/>
                      </a:lnTo>
                      <a:lnTo>
                        <a:pt x="86" y="55"/>
                      </a:lnTo>
                      <a:lnTo>
                        <a:pt x="86" y="55"/>
                      </a:lnTo>
                      <a:lnTo>
                        <a:pt x="87" y="55"/>
                      </a:lnTo>
                      <a:lnTo>
                        <a:pt x="87" y="55"/>
                      </a:lnTo>
                      <a:lnTo>
                        <a:pt x="88" y="54"/>
                      </a:lnTo>
                      <a:lnTo>
                        <a:pt x="88" y="54"/>
                      </a:lnTo>
                      <a:lnTo>
                        <a:pt x="88" y="54"/>
                      </a:lnTo>
                      <a:lnTo>
                        <a:pt x="88" y="53"/>
                      </a:lnTo>
                      <a:lnTo>
                        <a:pt x="88" y="52"/>
                      </a:lnTo>
                      <a:lnTo>
                        <a:pt x="88" y="52"/>
                      </a:lnTo>
                      <a:lnTo>
                        <a:pt x="91" y="52"/>
                      </a:lnTo>
                      <a:lnTo>
                        <a:pt x="93" y="52"/>
                      </a:lnTo>
                      <a:lnTo>
                        <a:pt x="94" y="52"/>
                      </a:lnTo>
                      <a:lnTo>
                        <a:pt x="95" y="51"/>
                      </a:lnTo>
                      <a:lnTo>
                        <a:pt x="96" y="50"/>
                      </a:lnTo>
                      <a:lnTo>
                        <a:pt x="96" y="50"/>
                      </a:lnTo>
                      <a:lnTo>
                        <a:pt x="96" y="50"/>
                      </a:lnTo>
                      <a:lnTo>
                        <a:pt x="97" y="49"/>
                      </a:lnTo>
                      <a:lnTo>
                        <a:pt x="97" y="48"/>
                      </a:lnTo>
                      <a:lnTo>
                        <a:pt x="98" y="47"/>
                      </a:lnTo>
                      <a:lnTo>
                        <a:pt x="98" y="46"/>
                      </a:lnTo>
                      <a:lnTo>
                        <a:pt x="98" y="46"/>
                      </a:lnTo>
                      <a:close/>
                    </a:path>
                  </a:pathLst>
                </a:custGeom>
                <a:solidFill>
                  <a:srgbClr val="85C6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29" name="Freeform 1465">
                  <a:extLst>
                    <a:ext uri="{FF2B5EF4-FFF2-40B4-BE49-F238E27FC236}">
                      <a16:creationId xmlns:a16="http://schemas.microsoft.com/office/drawing/2014/main" id="{9518E5AD-F295-451A-A33C-0A8CD03C36CE}"/>
                    </a:ext>
                  </a:extLst>
                </p:cNvPr>
                <p:cNvSpPr>
                  <a:spLocks/>
                </p:cNvSpPr>
                <p:nvPr/>
              </p:nvSpPr>
              <p:spPr bwMode="auto">
                <a:xfrm>
                  <a:off x="3088" y="1441"/>
                  <a:ext cx="54" cy="25"/>
                </a:xfrm>
                <a:custGeom>
                  <a:avLst/>
                  <a:gdLst>
                    <a:gd name="T0" fmla="*/ 4 w 54"/>
                    <a:gd name="T1" fmla="*/ 18 h 25"/>
                    <a:gd name="T2" fmla="*/ 1 w 54"/>
                    <a:gd name="T3" fmla="*/ 17 h 25"/>
                    <a:gd name="T4" fmla="*/ 0 w 54"/>
                    <a:gd name="T5" fmla="*/ 14 h 25"/>
                    <a:gd name="T6" fmla="*/ 1 w 54"/>
                    <a:gd name="T7" fmla="*/ 13 h 25"/>
                    <a:gd name="T8" fmla="*/ 5 w 54"/>
                    <a:gd name="T9" fmla="*/ 12 h 25"/>
                    <a:gd name="T10" fmla="*/ 7 w 54"/>
                    <a:gd name="T11" fmla="*/ 12 h 25"/>
                    <a:gd name="T12" fmla="*/ 8 w 54"/>
                    <a:gd name="T13" fmla="*/ 11 h 25"/>
                    <a:gd name="T14" fmla="*/ 7 w 54"/>
                    <a:gd name="T15" fmla="*/ 10 h 25"/>
                    <a:gd name="T16" fmla="*/ 5 w 54"/>
                    <a:gd name="T17" fmla="*/ 7 h 25"/>
                    <a:gd name="T18" fmla="*/ 5 w 54"/>
                    <a:gd name="T19" fmla="*/ 5 h 25"/>
                    <a:gd name="T20" fmla="*/ 6 w 54"/>
                    <a:gd name="T21" fmla="*/ 3 h 25"/>
                    <a:gd name="T22" fmla="*/ 8 w 54"/>
                    <a:gd name="T23" fmla="*/ 2 h 25"/>
                    <a:gd name="T24" fmla="*/ 12 w 54"/>
                    <a:gd name="T25" fmla="*/ 0 h 25"/>
                    <a:gd name="T26" fmla="*/ 15 w 54"/>
                    <a:gd name="T27" fmla="*/ 1 h 25"/>
                    <a:gd name="T28" fmla="*/ 17 w 54"/>
                    <a:gd name="T29" fmla="*/ 2 h 25"/>
                    <a:gd name="T30" fmla="*/ 20 w 54"/>
                    <a:gd name="T31" fmla="*/ 4 h 25"/>
                    <a:gd name="T32" fmla="*/ 23 w 54"/>
                    <a:gd name="T33" fmla="*/ 4 h 25"/>
                    <a:gd name="T34" fmla="*/ 26 w 54"/>
                    <a:gd name="T35" fmla="*/ 5 h 25"/>
                    <a:gd name="T36" fmla="*/ 27 w 54"/>
                    <a:gd name="T37" fmla="*/ 6 h 25"/>
                    <a:gd name="T38" fmla="*/ 28 w 54"/>
                    <a:gd name="T39" fmla="*/ 9 h 25"/>
                    <a:gd name="T40" fmla="*/ 31 w 54"/>
                    <a:gd name="T41" fmla="*/ 11 h 25"/>
                    <a:gd name="T42" fmla="*/ 33 w 54"/>
                    <a:gd name="T43" fmla="*/ 11 h 25"/>
                    <a:gd name="T44" fmla="*/ 37 w 54"/>
                    <a:gd name="T45" fmla="*/ 10 h 25"/>
                    <a:gd name="T46" fmla="*/ 42 w 54"/>
                    <a:gd name="T47" fmla="*/ 10 h 25"/>
                    <a:gd name="T48" fmla="*/ 45 w 54"/>
                    <a:gd name="T49" fmla="*/ 11 h 25"/>
                    <a:gd name="T50" fmla="*/ 48 w 54"/>
                    <a:gd name="T51" fmla="*/ 13 h 25"/>
                    <a:gd name="T52" fmla="*/ 48 w 54"/>
                    <a:gd name="T53" fmla="*/ 15 h 25"/>
                    <a:gd name="T54" fmla="*/ 49 w 54"/>
                    <a:gd name="T55" fmla="*/ 16 h 25"/>
                    <a:gd name="T56" fmla="*/ 51 w 54"/>
                    <a:gd name="T57" fmla="*/ 17 h 25"/>
                    <a:gd name="T58" fmla="*/ 54 w 54"/>
                    <a:gd name="T59" fmla="*/ 19 h 25"/>
                    <a:gd name="T60" fmla="*/ 54 w 54"/>
                    <a:gd name="T61" fmla="*/ 20 h 25"/>
                    <a:gd name="T62" fmla="*/ 53 w 54"/>
                    <a:gd name="T63" fmla="*/ 22 h 25"/>
                    <a:gd name="T64" fmla="*/ 51 w 54"/>
                    <a:gd name="T65" fmla="*/ 23 h 25"/>
                    <a:gd name="T66" fmla="*/ 47 w 54"/>
                    <a:gd name="T67" fmla="*/ 25 h 25"/>
                    <a:gd name="T68" fmla="*/ 45 w 54"/>
                    <a:gd name="T69" fmla="*/ 25 h 25"/>
                    <a:gd name="T70" fmla="*/ 44 w 54"/>
                    <a:gd name="T71" fmla="*/ 22 h 25"/>
                    <a:gd name="T72" fmla="*/ 43 w 54"/>
                    <a:gd name="T73" fmla="*/ 21 h 25"/>
                    <a:gd name="T74" fmla="*/ 39 w 54"/>
                    <a:gd name="T75" fmla="*/ 21 h 25"/>
                    <a:gd name="T76" fmla="*/ 36 w 54"/>
                    <a:gd name="T77" fmla="*/ 21 h 25"/>
                    <a:gd name="T78" fmla="*/ 31 w 54"/>
                    <a:gd name="T79" fmla="*/ 23 h 25"/>
                    <a:gd name="T80" fmla="*/ 29 w 54"/>
                    <a:gd name="T81" fmla="*/ 25 h 25"/>
                    <a:gd name="T82" fmla="*/ 27 w 54"/>
                    <a:gd name="T83" fmla="*/ 25 h 25"/>
                    <a:gd name="T84" fmla="*/ 23 w 54"/>
                    <a:gd name="T85" fmla="*/ 24 h 25"/>
                    <a:gd name="T86" fmla="*/ 19 w 54"/>
                    <a:gd name="T87" fmla="*/ 23 h 25"/>
                    <a:gd name="T88" fmla="*/ 17 w 54"/>
                    <a:gd name="T89" fmla="*/ 23 h 25"/>
                    <a:gd name="T90" fmla="*/ 15 w 54"/>
                    <a:gd name="T91" fmla="*/ 23 h 25"/>
                    <a:gd name="T92" fmla="*/ 13 w 54"/>
                    <a:gd name="T93" fmla="*/ 24 h 25"/>
                    <a:gd name="T94" fmla="*/ 11 w 54"/>
                    <a:gd name="T95" fmla="*/ 24 h 25"/>
                    <a:gd name="T96" fmla="*/ 9 w 54"/>
                    <a:gd name="T97" fmla="*/ 24 h 25"/>
                    <a:gd name="T98" fmla="*/ 7 w 54"/>
                    <a:gd name="T99" fmla="*/ 22 h 25"/>
                    <a:gd name="T100" fmla="*/ 7 w 54"/>
                    <a:gd name="T101"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 h="25">
                      <a:moveTo>
                        <a:pt x="5" y="19"/>
                      </a:moveTo>
                      <a:lnTo>
                        <a:pt x="5" y="19"/>
                      </a:lnTo>
                      <a:lnTo>
                        <a:pt x="4" y="18"/>
                      </a:lnTo>
                      <a:lnTo>
                        <a:pt x="3" y="18"/>
                      </a:lnTo>
                      <a:lnTo>
                        <a:pt x="2" y="17"/>
                      </a:lnTo>
                      <a:lnTo>
                        <a:pt x="1" y="17"/>
                      </a:lnTo>
                      <a:lnTo>
                        <a:pt x="1" y="16"/>
                      </a:lnTo>
                      <a:lnTo>
                        <a:pt x="0" y="15"/>
                      </a:lnTo>
                      <a:lnTo>
                        <a:pt x="0" y="14"/>
                      </a:lnTo>
                      <a:lnTo>
                        <a:pt x="0" y="14"/>
                      </a:lnTo>
                      <a:lnTo>
                        <a:pt x="0" y="14"/>
                      </a:lnTo>
                      <a:lnTo>
                        <a:pt x="1" y="13"/>
                      </a:lnTo>
                      <a:lnTo>
                        <a:pt x="1" y="13"/>
                      </a:lnTo>
                      <a:lnTo>
                        <a:pt x="2" y="13"/>
                      </a:lnTo>
                      <a:lnTo>
                        <a:pt x="5" y="12"/>
                      </a:lnTo>
                      <a:lnTo>
                        <a:pt x="6" y="12"/>
                      </a:lnTo>
                      <a:lnTo>
                        <a:pt x="7" y="12"/>
                      </a:lnTo>
                      <a:lnTo>
                        <a:pt x="7" y="12"/>
                      </a:lnTo>
                      <a:lnTo>
                        <a:pt x="7" y="11"/>
                      </a:lnTo>
                      <a:lnTo>
                        <a:pt x="8" y="11"/>
                      </a:lnTo>
                      <a:lnTo>
                        <a:pt x="8" y="11"/>
                      </a:lnTo>
                      <a:lnTo>
                        <a:pt x="8" y="11"/>
                      </a:lnTo>
                      <a:lnTo>
                        <a:pt x="8" y="10"/>
                      </a:lnTo>
                      <a:lnTo>
                        <a:pt x="7" y="10"/>
                      </a:lnTo>
                      <a:lnTo>
                        <a:pt x="7" y="9"/>
                      </a:lnTo>
                      <a:lnTo>
                        <a:pt x="6" y="8"/>
                      </a:lnTo>
                      <a:lnTo>
                        <a:pt x="5" y="7"/>
                      </a:lnTo>
                      <a:lnTo>
                        <a:pt x="5" y="7"/>
                      </a:lnTo>
                      <a:lnTo>
                        <a:pt x="5" y="6"/>
                      </a:lnTo>
                      <a:lnTo>
                        <a:pt x="5" y="5"/>
                      </a:lnTo>
                      <a:lnTo>
                        <a:pt x="5" y="5"/>
                      </a:lnTo>
                      <a:lnTo>
                        <a:pt x="5" y="4"/>
                      </a:lnTo>
                      <a:lnTo>
                        <a:pt x="6" y="3"/>
                      </a:lnTo>
                      <a:lnTo>
                        <a:pt x="7" y="2"/>
                      </a:lnTo>
                      <a:lnTo>
                        <a:pt x="7" y="2"/>
                      </a:lnTo>
                      <a:lnTo>
                        <a:pt x="8" y="2"/>
                      </a:lnTo>
                      <a:lnTo>
                        <a:pt x="9" y="1"/>
                      </a:lnTo>
                      <a:lnTo>
                        <a:pt x="11" y="0"/>
                      </a:lnTo>
                      <a:lnTo>
                        <a:pt x="12" y="0"/>
                      </a:lnTo>
                      <a:lnTo>
                        <a:pt x="12" y="0"/>
                      </a:lnTo>
                      <a:lnTo>
                        <a:pt x="13" y="0"/>
                      </a:lnTo>
                      <a:lnTo>
                        <a:pt x="15" y="1"/>
                      </a:lnTo>
                      <a:lnTo>
                        <a:pt x="16" y="1"/>
                      </a:lnTo>
                      <a:lnTo>
                        <a:pt x="17" y="2"/>
                      </a:lnTo>
                      <a:lnTo>
                        <a:pt x="17" y="2"/>
                      </a:lnTo>
                      <a:lnTo>
                        <a:pt x="18" y="3"/>
                      </a:lnTo>
                      <a:lnTo>
                        <a:pt x="19" y="3"/>
                      </a:lnTo>
                      <a:lnTo>
                        <a:pt x="20" y="4"/>
                      </a:lnTo>
                      <a:lnTo>
                        <a:pt x="20" y="4"/>
                      </a:lnTo>
                      <a:lnTo>
                        <a:pt x="21" y="4"/>
                      </a:lnTo>
                      <a:lnTo>
                        <a:pt x="23" y="4"/>
                      </a:lnTo>
                      <a:lnTo>
                        <a:pt x="24" y="5"/>
                      </a:lnTo>
                      <a:lnTo>
                        <a:pt x="25" y="5"/>
                      </a:lnTo>
                      <a:lnTo>
                        <a:pt x="26" y="5"/>
                      </a:lnTo>
                      <a:lnTo>
                        <a:pt x="26" y="5"/>
                      </a:lnTo>
                      <a:lnTo>
                        <a:pt x="27" y="6"/>
                      </a:lnTo>
                      <a:lnTo>
                        <a:pt x="27" y="6"/>
                      </a:lnTo>
                      <a:lnTo>
                        <a:pt x="28" y="8"/>
                      </a:lnTo>
                      <a:lnTo>
                        <a:pt x="28" y="8"/>
                      </a:lnTo>
                      <a:lnTo>
                        <a:pt x="28" y="9"/>
                      </a:lnTo>
                      <a:lnTo>
                        <a:pt x="29" y="9"/>
                      </a:lnTo>
                      <a:lnTo>
                        <a:pt x="30" y="10"/>
                      </a:lnTo>
                      <a:lnTo>
                        <a:pt x="31" y="11"/>
                      </a:lnTo>
                      <a:lnTo>
                        <a:pt x="31" y="11"/>
                      </a:lnTo>
                      <a:lnTo>
                        <a:pt x="32" y="11"/>
                      </a:lnTo>
                      <a:lnTo>
                        <a:pt x="33" y="11"/>
                      </a:lnTo>
                      <a:lnTo>
                        <a:pt x="34" y="11"/>
                      </a:lnTo>
                      <a:lnTo>
                        <a:pt x="35" y="11"/>
                      </a:lnTo>
                      <a:lnTo>
                        <a:pt x="37" y="10"/>
                      </a:lnTo>
                      <a:lnTo>
                        <a:pt x="40" y="10"/>
                      </a:lnTo>
                      <a:lnTo>
                        <a:pt x="40" y="10"/>
                      </a:lnTo>
                      <a:lnTo>
                        <a:pt x="42" y="10"/>
                      </a:lnTo>
                      <a:lnTo>
                        <a:pt x="43" y="10"/>
                      </a:lnTo>
                      <a:lnTo>
                        <a:pt x="44" y="11"/>
                      </a:lnTo>
                      <a:lnTo>
                        <a:pt x="45" y="11"/>
                      </a:lnTo>
                      <a:lnTo>
                        <a:pt x="46" y="11"/>
                      </a:lnTo>
                      <a:lnTo>
                        <a:pt x="47" y="12"/>
                      </a:lnTo>
                      <a:lnTo>
                        <a:pt x="48" y="13"/>
                      </a:lnTo>
                      <a:lnTo>
                        <a:pt x="48" y="13"/>
                      </a:lnTo>
                      <a:lnTo>
                        <a:pt x="48" y="14"/>
                      </a:lnTo>
                      <a:lnTo>
                        <a:pt x="48" y="15"/>
                      </a:lnTo>
                      <a:lnTo>
                        <a:pt x="49" y="15"/>
                      </a:lnTo>
                      <a:lnTo>
                        <a:pt x="49" y="15"/>
                      </a:lnTo>
                      <a:lnTo>
                        <a:pt x="49" y="16"/>
                      </a:lnTo>
                      <a:lnTo>
                        <a:pt x="50" y="16"/>
                      </a:lnTo>
                      <a:lnTo>
                        <a:pt x="51" y="17"/>
                      </a:lnTo>
                      <a:lnTo>
                        <a:pt x="51" y="17"/>
                      </a:lnTo>
                      <a:lnTo>
                        <a:pt x="53" y="18"/>
                      </a:lnTo>
                      <a:lnTo>
                        <a:pt x="53" y="18"/>
                      </a:lnTo>
                      <a:lnTo>
                        <a:pt x="54" y="19"/>
                      </a:lnTo>
                      <a:lnTo>
                        <a:pt x="54" y="19"/>
                      </a:lnTo>
                      <a:lnTo>
                        <a:pt x="54" y="20"/>
                      </a:lnTo>
                      <a:lnTo>
                        <a:pt x="54" y="20"/>
                      </a:lnTo>
                      <a:lnTo>
                        <a:pt x="54" y="21"/>
                      </a:lnTo>
                      <a:lnTo>
                        <a:pt x="54" y="21"/>
                      </a:lnTo>
                      <a:lnTo>
                        <a:pt x="53" y="22"/>
                      </a:lnTo>
                      <a:lnTo>
                        <a:pt x="52" y="23"/>
                      </a:lnTo>
                      <a:lnTo>
                        <a:pt x="52" y="23"/>
                      </a:lnTo>
                      <a:lnTo>
                        <a:pt x="51" y="23"/>
                      </a:lnTo>
                      <a:lnTo>
                        <a:pt x="49" y="24"/>
                      </a:lnTo>
                      <a:lnTo>
                        <a:pt x="48" y="25"/>
                      </a:lnTo>
                      <a:lnTo>
                        <a:pt x="47" y="25"/>
                      </a:lnTo>
                      <a:lnTo>
                        <a:pt x="47" y="25"/>
                      </a:lnTo>
                      <a:lnTo>
                        <a:pt x="46" y="25"/>
                      </a:lnTo>
                      <a:lnTo>
                        <a:pt x="45" y="25"/>
                      </a:lnTo>
                      <a:lnTo>
                        <a:pt x="45" y="24"/>
                      </a:lnTo>
                      <a:lnTo>
                        <a:pt x="45" y="23"/>
                      </a:lnTo>
                      <a:lnTo>
                        <a:pt x="44" y="22"/>
                      </a:lnTo>
                      <a:lnTo>
                        <a:pt x="44" y="21"/>
                      </a:lnTo>
                      <a:lnTo>
                        <a:pt x="43" y="21"/>
                      </a:lnTo>
                      <a:lnTo>
                        <a:pt x="43" y="21"/>
                      </a:lnTo>
                      <a:lnTo>
                        <a:pt x="42" y="21"/>
                      </a:lnTo>
                      <a:lnTo>
                        <a:pt x="41" y="21"/>
                      </a:lnTo>
                      <a:lnTo>
                        <a:pt x="39" y="21"/>
                      </a:lnTo>
                      <a:lnTo>
                        <a:pt x="37" y="21"/>
                      </a:lnTo>
                      <a:lnTo>
                        <a:pt x="36" y="21"/>
                      </a:lnTo>
                      <a:lnTo>
                        <a:pt x="36" y="21"/>
                      </a:lnTo>
                      <a:lnTo>
                        <a:pt x="34" y="22"/>
                      </a:lnTo>
                      <a:lnTo>
                        <a:pt x="33" y="22"/>
                      </a:lnTo>
                      <a:lnTo>
                        <a:pt x="31" y="23"/>
                      </a:lnTo>
                      <a:lnTo>
                        <a:pt x="31" y="23"/>
                      </a:lnTo>
                      <a:lnTo>
                        <a:pt x="30" y="24"/>
                      </a:lnTo>
                      <a:lnTo>
                        <a:pt x="29" y="25"/>
                      </a:lnTo>
                      <a:lnTo>
                        <a:pt x="28" y="25"/>
                      </a:lnTo>
                      <a:lnTo>
                        <a:pt x="28" y="25"/>
                      </a:lnTo>
                      <a:lnTo>
                        <a:pt x="27" y="25"/>
                      </a:lnTo>
                      <a:lnTo>
                        <a:pt x="25" y="25"/>
                      </a:lnTo>
                      <a:lnTo>
                        <a:pt x="24" y="25"/>
                      </a:lnTo>
                      <a:lnTo>
                        <a:pt x="23" y="24"/>
                      </a:lnTo>
                      <a:lnTo>
                        <a:pt x="23" y="24"/>
                      </a:lnTo>
                      <a:lnTo>
                        <a:pt x="21" y="23"/>
                      </a:lnTo>
                      <a:lnTo>
                        <a:pt x="19" y="23"/>
                      </a:lnTo>
                      <a:lnTo>
                        <a:pt x="19" y="23"/>
                      </a:lnTo>
                      <a:lnTo>
                        <a:pt x="18" y="23"/>
                      </a:lnTo>
                      <a:lnTo>
                        <a:pt x="17" y="23"/>
                      </a:lnTo>
                      <a:lnTo>
                        <a:pt x="16" y="23"/>
                      </a:lnTo>
                      <a:lnTo>
                        <a:pt x="15" y="23"/>
                      </a:lnTo>
                      <a:lnTo>
                        <a:pt x="15" y="23"/>
                      </a:lnTo>
                      <a:lnTo>
                        <a:pt x="15" y="24"/>
                      </a:lnTo>
                      <a:lnTo>
                        <a:pt x="14" y="24"/>
                      </a:lnTo>
                      <a:lnTo>
                        <a:pt x="13" y="24"/>
                      </a:lnTo>
                      <a:lnTo>
                        <a:pt x="13" y="24"/>
                      </a:lnTo>
                      <a:lnTo>
                        <a:pt x="11" y="24"/>
                      </a:lnTo>
                      <a:lnTo>
                        <a:pt x="11" y="24"/>
                      </a:lnTo>
                      <a:lnTo>
                        <a:pt x="10" y="24"/>
                      </a:lnTo>
                      <a:lnTo>
                        <a:pt x="10" y="24"/>
                      </a:lnTo>
                      <a:lnTo>
                        <a:pt x="9" y="24"/>
                      </a:lnTo>
                      <a:lnTo>
                        <a:pt x="8" y="23"/>
                      </a:lnTo>
                      <a:lnTo>
                        <a:pt x="7" y="23"/>
                      </a:lnTo>
                      <a:lnTo>
                        <a:pt x="7" y="22"/>
                      </a:lnTo>
                      <a:lnTo>
                        <a:pt x="7" y="22"/>
                      </a:lnTo>
                      <a:lnTo>
                        <a:pt x="7" y="22"/>
                      </a:lnTo>
                      <a:lnTo>
                        <a:pt x="7" y="22"/>
                      </a:lnTo>
                      <a:lnTo>
                        <a:pt x="5" y="19"/>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30" name="Freeform 1466">
                  <a:extLst>
                    <a:ext uri="{FF2B5EF4-FFF2-40B4-BE49-F238E27FC236}">
                      <a16:creationId xmlns:a16="http://schemas.microsoft.com/office/drawing/2014/main" id="{B681E287-A235-4162-9950-D4E38CB3EE49}"/>
                    </a:ext>
                  </a:extLst>
                </p:cNvPr>
                <p:cNvSpPr>
                  <a:spLocks/>
                </p:cNvSpPr>
                <p:nvPr/>
              </p:nvSpPr>
              <p:spPr bwMode="auto">
                <a:xfrm>
                  <a:off x="3113" y="1498"/>
                  <a:ext cx="10" cy="6"/>
                </a:xfrm>
                <a:custGeom>
                  <a:avLst/>
                  <a:gdLst>
                    <a:gd name="T0" fmla="*/ 0 w 10"/>
                    <a:gd name="T1" fmla="*/ 2 h 6"/>
                    <a:gd name="T2" fmla="*/ 0 w 10"/>
                    <a:gd name="T3" fmla="*/ 2 h 6"/>
                    <a:gd name="T4" fmla="*/ 1 w 10"/>
                    <a:gd name="T5" fmla="*/ 3 h 6"/>
                    <a:gd name="T6" fmla="*/ 1 w 10"/>
                    <a:gd name="T7" fmla="*/ 4 h 6"/>
                    <a:gd name="T8" fmla="*/ 2 w 10"/>
                    <a:gd name="T9" fmla="*/ 5 h 6"/>
                    <a:gd name="T10" fmla="*/ 3 w 10"/>
                    <a:gd name="T11" fmla="*/ 5 h 6"/>
                    <a:gd name="T12" fmla="*/ 3 w 10"/>
                    <a:gd name="T13" fmla="*/ 5 h 6"/>
                    <a:gd name="T14" fmla="*/ 4 w 10"/>
                    <a:gd name="T15" fmla="*/ 6 h 6"/>
                    <a:gd name="T16" fmla="*/ 5 w 10"/>
                    <a:gd name="T17" fmla="*/ 6 h 6"/>
                    <a:gd name="T18" fmla="*/ 6 w 10"/>
                    <a:gd name="T19" fmla="*/ 6 h 6"/>
                    <a:gd name="T20" fmla="*/ 8 w 10"/>
                    <a:gd name="T21" fmla="*/ 6 h 6"/>
                    <a:gd name="T22" fmla="*/ 10 w 10"/>
                    <a:gd name="T23" fmla="*/ 6 h 6"/>
                    <a:gd name="T24" fmla="*/ 10 w 10"/>
                    <a:gd name="T25" fmla="*/ 6 h 6"/>
                    <a:gd name="T26" fmla="*/ 10 w 10"/>
                    <a:gd name="T27" fmla="*/ 6 h 6"/>
                    <a:gd name="T28" fmla="*/ 10 w 10"/>
                    <a:gd name="T29" fmla="*/ 5 h 6"/>
                    <a:gd name="T30" fmla="*/ 10 w 10"/>
                    <a:gd name="T31" fmla="*/ 5 h 6"/>
                    <a:gd name="T32" fmla="*/ 10 w 10"/>
                    <a:gd name="T33" fmla="*/ 4 h 6"/>
                    <a:gd name="T34" fmla="*/ 10 w 10"/>
                    <a:gd name="T35" fmla="*/ 3 h 6"/>
                    <a:gd name="T36" fmla="*/ 10 w 10"/>
                    <a:gd name="T37" fmla="*/ 3 h 6"/>
                    <a:gd name="T38" fmla="*/ 10 w 10"/>
                    <a:gd name="T39" fmla="*/ 4 h 6"/>
                    <a:gd name="T40" fmla="*/ 10 w 10"/>
                    <a:gd name="T41" fmla="*/ 4 h 6"/>
                    <a:gd name="T42" fmla="*/ 9 w 10"/>
                    <a:gd name="T43" fmla="*/ 4 h 6"/>
                    <a:gd name="T44" fmla="*/ 9 w 10"/>
                    <a:gd name="T45" fmla="*/ 5 h 6"/>
                    <a:gd name="T46" fmla="*/ 9 w 10"/>
                    <a:gd name="T47" fmla="*/ 5 h 6"/>
                    <a:gd name="T48" fmla="*/ 9 w 10"/>
                    <a:gd name="T49" fmla="*/ 6 h 6"/>
                    <a:gd name="T50" fmla="*/ 9 w 10"/>
                    <a:gd name="T51" fmla="*/ 6 h 6"/>
                    <a:gd name="T52" fmla="*/ 10 w 10"/>
                    <a:gd name="T53" fmla="*/ 6 h 6"/>
                    <a:gd name="T54" fmla="*/ 10 w 10"/>
                    <a:gd name="T55" fmla="*/ 6 h 6"/>
                    <a:gd name="T56" fmla="*/ 10 w 10"/>
                    <a:gd name="T57" fmla="*/ 3 h 6"/>
                    <a:gd name="T58" fmla="*/ 10 w 10"/>
                    <a:gd name="T59" fmla="*/ 3 h 6"/>
                    <a:gd name="T60" fmla="*/ 7 w 10"/>
                    <a:gd name="T61" fmla="*/ 4 h 6"/>
                    <a:gd name="T62" fmla="*/ 6 w 10"/>
                    <a:gd name="T63" fmla="*/ 4 h 6"/>
                    <a:gd name="T64" fmla="*/ 4 w 10"/>
                    <a:gd name="T65" fmla="*/ 3 h 6"/>
                    <a:gd name="T66" fmla="*/ 3 w 10"/>
                    <a:gd name="T67" fmla="*/ 3 h 6"/>
                    <a:gd name="T68" fmla="*/ 2 w 10"/>
                    <a:gd name="T69" fmla="*/ 2 h 6"/>
                    <a:gd name="T70" fmla="*/ 1 w 10"/>
                    <a:gd name="T71" fmla="*/ 1 h 6"/>
                    <a:gd name="T72" fmla="*/ 1 w 10"/>
                    <a:gd name="T73" fmla="*/ 0 h 6"/>
                    <a:gd name="T74" fmla="*/ 1 w 10"/>
                    <a:gd name="T75" fmla="*/ 0 h 6"/>
                    <a:gd name="T76" fmla="*/ 1 w 10"/>
                    <a:gd name="T77" fmla="*/ 1 h 6"/>
                    <a:gd name="T78" fmla="*/ 0 w 10"/>
                    <a:gd name="T7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6">
                      <a:moveTo>
                        <a:pt x="0" y="2"/>
                      </a:moveTo>
                      <a:lnTo>
                        <a:pt x="0" y="2"/>
                      </a:lnTo>
                      <a:lnTo>
                        <a:pt x="1" y="3"/>
                      </a:lnTo>
                      <a:lnTo>
                        <a:pt x="1" y="4"/>
                      </a:lnTo>
                      <a:lnTo>
                        <a:pt x="2" y="5"/>
                      </a:lnTo>
                      <a:lnTo>
                        <a:pt x="3" y="5"/>
                      </a:lnTo>
                      <a:lnTo>
                        <a:pt x="3" y="5"/>
                      </a:lnTo>
                      <a:lnTo>
                        <a:pt x="4" y="6"/>
                      </a:lnTo>
                      <a:lnTo>
                        <a:pt x="5" y="6"/>
                      </a:lnTo>
                      <a:lnTo>
                        <a:pt x="6" y="6"/>
                      </a:lnTo>
                      <a:lnTo>
                        <a:pt x="8" y="6"/>
                      </a:lnTo>
                      <a:lnTo>
                        <a:pt x="10" y="6"/>
                      </a:lnTo>
                      <a:lnTo>
                        <a:pt x="10" y="6"/>
                      </a:lnTo>
                      <a:lnTo>
                        <a:pt x="10" y="6"/>
                      </a:lnTo>
                      <a:lnTo>
                        <a:pt x="10" y="5"/>
                      </a:lnTo>
                      <a:lnTo>
                        <a:pt x="10" y="5"/>
                      </a:lnTo>
                      <a:lnTo>
                        <a:pt x="10" y="4"/>
                      </a:lnTo>
                      <a:lnTo>
                        <a:pt x="10" y="3"/>
                      </a:lnTo>
                      <a:lnTo>
                        <a:pt x="10" y="3"/>
                      </a:lnTo>
                      <a:lnTo>
                        <a:pt x="10" y="4"/>
                      </a:lnTo>
                      <a:lnTo>
                        <a:pt x="10" y="4"/>
                      </a:lnTo>
                      <a:lnTo>
                        <a:pt x="9" y="4"/>
                      </a:lnTo>
                      <a:lnTo>
                        <a:pt x="9" y="5"/>
                      </a:lnTo>
                      <a:lnTo>
                        <a:pt x="9" y="5"/>
                      </a:lnTo>
                      <a:lnTo>
                        <a:pt x="9" y="6"/>
                      </a:lnTo>
                      <a:lnTo>
                        <a:pt x="9" y="6"/>
                      </a:lnTo>
                      <a:lnTo>
                        <a:pt x="10" y="6"/>
                      </a:lnTo>
                      <a:lnTo>
                        <a:pt x="10" y="6"/>
                      </a:lnTo>
                      <a:lnTo>
                        <a:pt x="10" y="3"/>
                      </a:lnTo>
                      <a:lnTo>
                        <a:pt x="10" y="3"/>
                      </a:lnTo>
                      <a:lnTo>
                        <a:pt x="7" y="4"/>
                      </a:lnTo>
                      <a:lnTo>
                        <a:pt x="6" y="4"/>
                      </a:lnTo>
                      <a:lnTo>
                        <a:pt x="4" y="3"/>
                      </a:lnTo>
                      <a:lnTo>
                        <a:pt x="3" y="3"/>
                      </a:lnTo>
                      <a:lnTo>
                        <a:pt x="2" y="2"/>
                      </a:lnTo>
                      <a:lnTo>
                        <a:pt x="1" y="1"/>
                      </a:lnTo>
                      <a:lnTo>
                        <a:pt x="1" y="0"/>
                      </a:lnTo>
                      <a:lnTo>
                        <a:pt x="1" y="0"/>
                      </a:lnTo>
                      <a:lnTo>
                        <a:pt x="1" y="1"/>
                      </a:lnTo>
                      <a:lnTo>
                        <a:pt x="0" y="2"/>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31" name="Freeform 1467">
                  <a:extLst>
                    <a:ext uri="{FF2B5EF4-FFF2-40B4-BE49-F238E27FC236}">
                      <a16:creationId xmlns:a16="http://schemas.microsoft.com/office/drawing/2014/main" id="{4FB73B3B-CB38-48EB-9919-26F1683E4662}"/>
                    </a:ext>
                  </a:extLst>
                </p:cNvPr>
                <p:cNvSpPr>
                  <a:spLocks/>
                </p:cNvSpPr>
                <p:nvPr/>
              </p:nvSpPr>
              <p:spPr bwMode="auto">
                <a:xfrm>
                  <a:off x="3113" y="1498"/>
                  <a:ext cx="10" cy="6"/>
                </a:xfrm>
                <a:custGeom>
                  <a:avLst/>
                  <a:gdLst>
                    <a:gd name="T0" fmla="*/ 0 w 10"/>
                    <a:gd name="T1" fmla="*/ 2 h 6"/>
                    <a:gd name="T2" fmla="*/ 0 w 10"/>
                    <a:gd name="T3" fmla="*/ 2 h 6"/>
                    <a:gd name="T4" fmla="*/ 1 w 10"/>
                    <a:gd name="T5" fmla="*/ 3 h 6"/>
                    <a:gd name="T6" fmla="*/ 1 w 10"/>
                    <a:gd name="T7" fmla="*/ 4 h 6"/>
                    <a:gd name="T8" fmla="*/ 2 w 10"/>
                    <a:gd name="T9" fmla="*/ 5 h 6"/>
                    <a:gd name="T10" fmla="*/ 3 w 10"/>
                    <a:gd name="T11" fmla="*/ 5 h 6"/>
                    <a:gd name="T12" fmla="*/ 3 w 10"/>
                    <a:gd name="T13" fmla="*/ 5 h 6"/>
                    <a:gd name="T14" fmla="*/ 4 w 10"/>
                    <a:gd name="T15" fmla="*/ 6 h 6"/>
                    <a:gd name="T16" fmla="*/ 5 w 10"/>
                    <a:gd name="T17" fmla="*/ 6 h 6"/>
                    <a:gd name="T18" fmla="*/ 6 w 10"/>
                    <a:gd name="T19" fmla="*/ 6 h 6"/>
                    <a:gd name="T20" fmla="*/ 8 w 10"/>
                    <a:gd name="T21" fmla="*/ 6 h 6"/>
                    <a:gd name="T22" fmla="*/ 10 w 10"/>
                    <a:gd name="T23" fmla="*/ 6 h 6"/>
                    <a:gd name="T24" fmla="*/ 10 w 10"/>
                    <a:gd name="T25" fmla="*/ 6 h 6"/>
                    <a:gd name="T26" fmla="*/ 10 w 10"/>
                    <a:gd name="T27" fmla="*/ 6 h 6"/>
                    <a:gd name="T28" fmla="*/ 10 w 10"/>
                    <a:gd name="T29" fmla="*/ 5 h 6"/>
                    <a:gd name="T30" fmla="*/ 10 w 10"/>
                    <a:gd name="T31" fmla="*/ 5 h 6"/>
                    <a:gd name="T32" fmla="*/ 10 w 10"/>
                    <a:gd name="T33" fmla="*/ 4 h 6"/>
                    <a:gd name="T34" fmla="*/ 10 w 10"/>
                    <a:gd name="T35" fmla="*/ 3 h 6"/>
                    <a:gd name="T36" fmla="*/ 10 w 10"/>
                    <a:gd name="T37" fmla="*/ 3 h 6"/>
                    <a:gd name="T38" fmla="*/ 10 w 10"/>
                    <a:gd name="T39" fmla="*/ 4 h 6"/>
                    <a:gd name="T40" fmla="*/ 10 w 10"/>
                    <a:gd name="T41" fmla="*/ 4 h 6"/>
                    <a:gd name="T42" fmla="*/ 9 w 10"/>
                    <a:gd name="T43" fmla="*/ 4 h 6"/>
                    <a:gd name="T44" fmla="*/ 9 w 10"/>
                    <a:gd name="T45" fmla="*/ 5 h 6"/>
                    <a:gd name="T46" fmla="*/ 9 w 10"/>
                    <a:gd name="T47" fmla="*/ 5 h 6"/>
                    <a:gd name="T48" fmla="*/ 9 w 10"/>
                    <a:gd name="T49" fmla="*/ 6 h 6"/>
                    <a:gd name="T50" fmla="*/ 9 w 10"/>
                    <a:gd name="T51" fmla="*/ 6 h 6"/>
                    <a:gd name="T52" fmla="*/ 10 w 10"/>
                    <a:gd name="T53" fmla="*/ 6 h 6"/>
                    <a:gd name="T54" fmla="*/ 10 w 10"/>
                    <a:gd name="T55" fmla="*/ 6 h 6"/>
                    <a:gd name="T56" fmla="*/ 10 w 10"/>
                    <a:gd name="T57" fmla="*/ 3 h 6"/>
                    <a:gd name="T58" fmla="*/ 10 w 10"/>
                    <a:gd name="T59" fmla="*/ 3 h 6"/>
                    <a:gd name="T60" fmla="*/ 7 w 10"/>
                    <a:gd name="T61" fmla="*/ 4 h 6"/>
                    <a:gd name="T62" fmla="*/ 6 w 10"/>
                    <a:gd name="T63" fmla="*/ 4 h 6"/>
                    <a:gd name="T64" fmla="*/ 4 w 10"/>
                    <a:gd name="T65" fmla="*/ 3 h 6"/>
                    <a:gd name="T66" fmla="*/ 3 w 10"/>
                    <a:gd name="T67" fmla="*/ 3 h 6"/>
                    <a:gd name="T68" fmla="*/ 2 w 10"/>
                    <a:gd name="T69" fmla="*/ 2 h 6"/>
                    <a:gd name="T70" fmla="*/ 1 w 10"/>
                    <a:gd name="T71" fmla="*/ 1 h 6"/>
                    <a:gd name="T72" fmla="*/ 1 w 10"/>
                    <a:gd name="T73" fmla="*/ 0 h 6"/>
                    <a:gd name="T74" fmla="*/ 1 w 10"/>
                    <a:gd name="T75" fmla="*/ 0 h 6"/>
                    <a:gd name="T76" fmla="*/ 1 w 10"/>
                    <a:gd name="T77" fmla="*/ 1 h 6"/>
                    <a:gd name="T78" fmla="*/ 0 w 10"/>
                    <a:gd name="T7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6">
                      <a:moveTo>
                        <a:pt x="0" y="2"/>
                      </a:moveTo>
                      <a:lnTo>
                        <a:pt x="0" y="2"/>
                      </a:lnTo>
                      <a:lnTo>
                        <a:pt x="1" y="3"/>
                      </a:lnTo>
                      <a:lnTo>
                        <a:pt x="1" y="4"/>
                      </a:lnTo>
                      <a:lnTo>
                        <a:pt x="2" y="5"/>
                      </a:lnTo>
                      <a:lnTo>
                        <a:pt x="3" y="5"/>
                      </a:lnTo>
                      <a:lnTo>
                        <a:pt x="3" y="5"/>
                      </a:lnTo>
                      <a:lnTo>
                        <a:pt x="4" y="6"/>
                      </a:lnTo>
                      <a:lnTo>
                        <a:pt x="5" y="6"/>
                      </a:lnTo>
                      <a:lnTo>
                        <a:pt x="6" y="6"/>
                      </a:lnTo>
                      <a:lnTo>
                        <a:pt x="8" y="6"/>
                      </a:lnTo>
                      <a:lnTo>
                        <a:pt x="10" y="6"/>
                      </a:lnTo>
                      <a:lnTo>
                        <a:pt x="10" y="6"/>
                      </a:lnTo>
                      <a:lnTo>
                        <a:pt x="10" y="6"/>
                      </a:lnTo>
                      <a:lnTo>
                        <a:pt x="10" y="5"/>
                      </a:lnTo>
                      <a:lnTo>
                        <a:pt x="10" y="5"/>
                      </a:lnTo>
                      <a:lnTo>
                        <a:pt x="10" y="4"/>
                      </a:lnTo>
                      <a:lnTo>
                        <a:pt x="10" y="3"/>
                      </a:lnTo>
                      <a:lnTo>
                        <a:pt x="10" y="3"/>
                      </a:lnTo>
                      <a:lnTo>
                        <a:pt x="10" y="4"/>
                      </a:lnTo>
                      <a:lnTo>
                        <a:pt x="10" y="4"/>
                      </a:lnTo>
                      <a:lnTo>
                        <a:pt x="9" y="4"/>
                      </a:lnTo>
                      <a:lnTo>
                        <a:pt x="9" y="5"/>
                      </a:lnTo>
                      <a:lnTo>
                        <a:pt x="9" y="5"/>
                      </a:lnTo>
                      <a:lnTo>
                        <a:pt x="9" y="6"/>
                      </a:lnTo>
                      <a:lnTo>
                        <a:pt x="9" y="6"/>
                      </a:lnTo>
                      <a:lnTo>
                        <a:pt x="10" y="6"/>
                      </a:lnTo>
                      <a:lnTo>
                        <a:pt x="10" y="6"/>
                      </a:lnTo>
                      <a:lnTo>
                        <a:pt x="10" y="3"/>
                      </a:lnTo>
                      <a:lnTo>
                        <a:pt x="10" y="3"/>
                      </a:lnTo>
                      <a:lnTo>
                        <a:pt x="7" y="4"/>
                      </a:lnTo>
                      <a:lnTo>
                        <a:pt x="6" y="4"/>
                      </a:lnTo>
                      <a:lnTo>
                        <a:pt x="4" y="3"/>
                      </a:lnTo>
                      <a:lnTo>
                        <a:pt x="3" y="3"/>
                      </a:lnTo>
                      <a:lnTo>
                        <a:pt x="2" y="2"/>
                      </a:lnTo>
                      <a:lnTo>
                        <a:pt x="1" y="1"/>
                      </a:lnTo>
                      <a:lnTo>
                        <a:pt x="1" y="0"/>
                      </a:lnTo>
                      <a:lnTo>
                        <a:pt x="1" y="0"/>
                      </a:lnTo>
                      <a:lnTo>
                        <a:pt x="1" y="1"/>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32" name="Freeform 1468">
                  <a:extLst>
                    <a:ext uri="{FF2B5EF4-FFF2-40B4-BE49-F238E27FC236}">
                      <a16:creationId xmlns:a16="http://schemas.microsoft.com/office/drawing/2014/main" id="{3CE875DB-5B51-4F23-9E2E-37C456C39BFC}"/>
                    </a:ext>
                  </a:extLst>
                </p:cNvPr>
                <p:cNvSpPr>
                  <a:spLocks/>
                </p:cNvSpPr>
                <p:nvPr/>
              </p:nvSpPr>
              <p:spPr bwMode="auto">
                <a:xfrm>
                  <a:off x="3122" y="1500"/>
                  <a:ext cx="21" cy="9"/>
                </a:xfrm>
                <a:custGeom>
                  <a:avLst/>
                  <a:gdLst>
                    <a:gd name="T0" fmla="*/ 0 w 21"/>
                    <a:gd name="T1" fmla="*/ 3 h 9"/>
                    <a:gd name="T2" fmla="*/ 0 w 21"/>
                    <a:gd name="T3" fmla="*/ 4 h 9"/>
                    <a:gd name="T4" fmla="*/ 1 w 21"/>
                    <a:gd name="T5" fmla="*/ 6 h 9"/>
                    <a:gd name="T6" fmla="*/ 1 w 21"/>
                    <a:gd name="T7" fmla="*/ 7 h 9"/>
                    <a:gd name="T8" fmla="*/ 2 w 21"/>
                    <a:gd name="T9" fmla="*/ 8 h 9"/>
                    <a:gd name="T10" fmla="*/ 3 w 21"/>
                    <a:gd name="T11" fmla="*/ 7 h 9"/>
                    <a:gd name="T12" fmla="*/ 4 w 21"/>
                    <a:gd name="T13" fmla="*/ 6 h 9"/>
                    <a:gd name="T14" fmla="*/ 5 w 21"/>
                    <a:gd name="T15" fmla="*/ 5 h 9"/>
                    <a:gd name="T16" fmla="*/ 8 w 21"/>
                    <a:gd name="T17" fmla="*/ 3 h 9"/>
                    <a:gd name="T18" fmla="*/ 9 w 21"/>
                    <a:gd name="T19" fmla="*/ 3 h 9"/>
                    <a:gd name="T20" fmla="*/ 11 w 21"/>
                    <a:gd name="T21" fmla="*/ 3 h 9"/>
                    <a:gd name="T22" fmla="*/ 11 w 21"/>
                    <a:gd name="T23" fmla="*/ 3 h 9"/>
                    <a:gd name="T24" fmla="*/ 11 w 21"/>
                    <a:gd name="T25" fmla="*/ 4 h 9"/>
                    <a:gd name="T26" fmla="*/ 12 w 21"/>
                    <a:gd name="T27" fmla="*/ 6 h 9"/>
                    <a:gd name="T28" fmla="*/ 13 w 21"/>
                    <a:gd name="T29" fmla="*/ 7 h 9"/>
                    <a:gd name="T30" fmla="*/ 15 w 21"/>
                    <a:gd name="T31" fmla="*/ 8 h 9"/>
                    <a:gd name="T32" fmla="*/ 16 w 21"/>
                    <a:gd name="T33" fmla="*/ 9 h 9"/>
                    <a:gd name="T34" fmla="*/ 19 w 21"/>
                    <a:gd name="T35" fmla="*/ 9 h 9"/>
                    <a:gd name="T36" fmla="*/ 21 w 21"/>
                    <a:gd name="T37" fmla="*/ 7 h 9"/>
                    <a:gd name="T38" fmla="*/ 21 w 21"/>
                    <a:gd name="T39" fmla="*/ 6 h 9"/>
                    <a:gd name="T40" fmla="*/ 21 w 21"/>
                    <a:gd name="T41" fmla="*/ 4 h 9"/>
                    <a:gd name="T42" fmla="*/ 21 w 21"/>
                    <a:gd name="T43" fmla="*/ 3 h 9"/>
                    <a:gd name="T44" fmla="*/ 20 w 21"/>
                    <a:gd name="T45" fmla="*/ 2 h 9"/>
                    <a:gd name="T46" fmla="*/ 19 w 21"/>
                    <a:gd name="T47" fmla="*/ 1 h 9"/>
                    <a:gd name="T48" fmla="*/ 18 w 21"/>
                    <a:gd name="T49" fmla="*/ 1 h 9"/>
                    <a:gd name="T50" fmla="*/ 18 w 21"/>
                    <a:gd name="T51" fmla="*/ 2 h 9"/>
                    <a:gd name="T52" fmla="*/ 18 w 21"/>
                    <a:gd name="T53" fmla="*/ 3 h 9"/>
                    <a:gd name="T54" fmla="*/ 19 w 21"/>
                    <a:gd name="T55" fmla="*/ 3 h 9"/>
                    <a:gd name="T56" fmla="*/ 20 w 21"/>
                    <a:gd name="T57" fmla="*/ 4 h 9"/>
                    <a:gd name="T58" fmla="*/ 21 w 21"/>
                    <a:gd name="T59" fmla="*/ 5 h 9"/>
                    <a:gd name="T60" fmla="*/ 21 w 21"/>
                    <a:gd name="T61" fmla="*/ 6 h 9"/>
                    <a:gd name="T62" fmla="*/ 20 w 21"/>
                    <a:gd name="T63" fmla="*/ 6 h 9"/>
                    <a:gd name="T64" fmla="*/ 18 w 21"/>
                    <a:gd name="T65" fmla="*/ 7 h 9"/>
                    <a:gd name="T66" fmla="*/ 16 w 21"/>
                    <a:gd name="T67" fmla="*/ 7 h 9"/>
                    <a:gd name="T68" fmla="*/ 14 w 21"/>
                    <a:gd name="T69" fmla="*/ 6 h 9"/>
                    <a:gd name="T70" fmla="*/ 13 w 21"/>
                    <a:gd name="T71" fmla="*/ 5 h 9"/>
                    <a:gd name="T72" fmla="*/ 12 w 21"/>
                    <a:gd name="T73" fmla="*/ 4 h 9"/>
                    <a:gd name="T74" fmla="*/ 12 w 21"/>
                    <a:gd name="T75" fmla="*/ 3 h 9"/>
                    <a:gd name="T76" fmla="*/ 11 w 21"/>
                    <a:gd name="T77" fmla="*/ 1 h 9"/>
                    <a:gd name="T78" fmla="*/ 11 w 21"/>
                    <a:gd name="T79" fmla="*/ 1 h 9"/>
                    <a:gd name="T80" fmla="*/ 11 w 21"/>
                    <a:gd name="T81" fmla="*/ 0 h 9"/>
                    <a:gd name="T82" fmla="*/ 9 w 21"/>
                    <a:gd name="T83" fmla="*/ 1 h 9"/>
                    <a:gd name="T84" fmla="*/ 8 w 21"/>
                    <a:gd name="T85" fmla="*/ 1 h 9"/>
                    <a:gd name="T86" fmla="*/ 6 w 21"/>
                    <a:gd name="T87" fmla="*/ 2 h 9"/>
                    <a:gd name="T88" fmla="*/ 5 w 21"/>
                    <a:gd name="T89" fmla="*/ 3 h 9"/>
                    <a:gd name="T90" fmla="*/ 4 w 21"/>
                    <a:gd name="T91" fmla="*/ 4 h 9"/>
                    <a:gd name="T92" fmla="*/ 3 w 21"/>
                    <a:gd name="T93" fmla="*/ 5 h 9"/>
                    <a:gd name="T94" fmla="*/ 2 w 21"/>
                    <a:gd name="T95" fmla="*/ 5 h 9"/>
                    <a:gd name="T96" fmla="*/ 2 w 21"/>
                    <a:gd name="T97" fmla="*/ 5 h 9"/>
                    <a:gd name="T98" fmla="*/ 1 w 21"/>
                    <a:gd name="T99" fmla="*/ 4 h 9"/>
                    <a:gd name="T100" fmla="*/ 1 w 21"/>
                    <a:gd name="T101" fmla="*/ 2 h 9"/>
                    <a:gd name="T102" fmla="*/ 1 w 21"/>
                    <a:gd name="T103" fmla="*/ 2 h 9"/>
                    <a:gd name="T104" fmla="*/ 0 w 21"/>
                    <a:gd name="T105" fmla="*/ 2 h 9"/>
                    <a:gd name="T106" fmla="*/ 0 w 21"/>
                    <a:gd name="T10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 h="9">
                      <a:moveTo>
                        <a:pt x="0" y="3"/>
                      </a:moveTo>
                      <a:lnTo>
                        <a:pt x="0" y="3"/>
                      </a:lnTo>
                      <a:lnTo>
                        <a:pt x="0" y="3"/>
                      </a:lnTo>
                      <a:lnTo>
                        <a:pt x="0" y="4"/>
                      </a:lnTo>
                      <a:lnTo>
                        <a:pt x="1" y="5"/>
                      </a:lnTo>
                      <a:lnTo>
                        <a:pt x="1" y="6"/>
                      </a:lnTo>
                      <a:lnTo>
                        <a:pt x="1" y="7"/>
                      </a:lnTo>
                      <a:lnTo>
                        <a:pt x="1" y="7"/>
                      </a:lnTo>
                      <a:lnTo>
                        <a:pt x="2" y="8"/>
                      </a:lnTo>
                      <a:lnTo>
                        <a:pt x="2" y="8"/>
                      </a:lnTo>
                      <a:lnTo>
                        <a:pt x="2" y="7"/>
                      </a:lnTo>
                      <a:lnTo>
                        <a:pt x="3" y="7"/>
                      </a:lnTo>
                      <a:lnTo>
                        <a:pt x="4" y="6"/>
                      </a:lnTo>
                      <a:lnTo>
                        <a:pt x="4" y="6"/>
                      </a:lnTo>
                      <a:lnTo>
                        <a:pt x="4" y="6"/>
                      </a:lnTo>
                      <a:lnTo>
                        <a:pt x="5" y="5"/>
                      </a:lnTo>
                      <a:lnTo>
                        <a:pt x="6" y="4"/>
                      </a:lnTo>
                      <a:lnTo>
                        <a:pt x="8" y="3"/>
                      </a:lnTo>
                      <a:lnTo>
                        <a:pt x="9" y="3"/>
                      </a:lnTo>
                      <a:lnTo>
                        <a:pt x="9" y="3"/>
                      </a:lnTo>
                      <a:lnTo>
                        <a:pt x="10" y="3"/>
                      </a:lnTo>
                      <a:lnTo>
                        <a:pt x="11" y="3"/>
                      </a:lnTo>
                      <a:lnTo>
                        <a:pt x="11" y="3"/>
                      </a:lnTo>
                      <a:lnTo>
                        <a:pt x="11" y="3"/>
                      </a:lnTo>
                      <a:lnTo>
                        <a:pt x="11" y="4"/>
                      </a:lnTo>
                      <a:lnTo>
                        <a:pt x="11" y="4"/>
                      </a:lnTo>
                      <a:lnTo>
                        <a:pt x="11" y="5"/>
                      </a:lnTo>
                      <a:lnTo>
                        <a:pt x="12" y="6"/>
                      </a:lnTo>
                      <a:lnTo>
                        <a:pt x="12" y="6"/>
                      </a:lnTo>
                      <a:lnTo>
                        <a:pt x="13" y="7"/>
                      </a:lnTo>
                      <a:lnTo>
                        <a:pt x="14" y="8"/>
                      </a:lnTo>
                      <a:lnTo>
                        <a:pt x="15" y="8"/>
                      </a:lnTo>
                      <a:lnTo>
                        <a:pt x="16" y="9"/>
                      </a:lnTo>
                      <a:lnTo>
                        <a:pt x="16" y="9"/>
                      </a:lnTo>
                      <a:lnTo>
                        <a:pt x="18" y="9"/>
                      </a:lnTo>
                      <a:lnTo>
                        <a:pt x="19" y="9"/>
                      </a:lnTo>
                      <a:lnTo>
                        <a:pt x="20" y="8"/>
                      </a:lnTo>
                      <a:lnTo>
                        <a:pt x="21" y="7"/>
                      </a:lnTo>
                      <a:lnTo>
                        <a:pt x="21" y="7"/>
                      </a:lnTo>
                      <a:lnTo>
                        <a:pt x="21" y="6"/>
                      </a:lnTo>
                      <a:lnTo>
                        <a:pt x="21" y="6"/>
                      </a:lnTo>
                      <a:lnTo>
                        <a:pt x="21" y="4"/>
                      </a:lnTo>
                      <a:lnTo>
                        <a:pt x="21" y="4"/>
                      </a:lnTo>
                      <a:lnTo>
                        <a:pt x="21" y="3"/>
                      </a:lnTo>
                      <a:lnTo>
                        <a:pt x="20" y="2"/>
                      </a:lnTo>
                      <a:lnTo>
                        <a:pt x="20" y="2"/>
                      </a:lnTo>
                      <a:lnTo>
                        <a:pt x="19" y="1"/>
                      </a:lnTo>
                      <a:lnTo>
                        <a:pt x="19" y="1"/>
                      </a:lnTo>
                      <a:lnTo>
                        <a:pt x="18" y="1"/>
                      </a:lnTo>
                      <a:lnTo>
                        <a:pt x="18" y="1"/>
                      </a:lnTo>
                      <a:lnTo>
                        <a:pt x="18" y="2"/>
                      </a:lnTo>
                      <a:lnTo>
                        <a:pt x="18" y="2"/>
                      </a:lnTo>
                      <a:lnTo>
                        <a:pt x="18" y="3"/>
                      </a:lnTo>
                      <a:lnTo>
                        <a:pt x="18" y="3"/>
                      </a:lnTo>
                      <a:lnTo>
                        <a:pt x="19" y="3"/>
                      </a:lnTo>
                      <a:lnTo>
                        <a:pt x="19" y="3"/>
                      </a:lnTo>
                      <a:lnTo>
                        <a:pt x="20" y="3"/>
                      </a:lnTo>
                      <a:lnTo>
                        <a:pt x="20" y="4"/>
                      </a:lnTo>
                      <a:lnTo>
                        <a:pt x="21" y="5"/>
                      </a:lnTo>
                      <a:lnTo>
                        <a:pt x="21" y="5"/>
                      </a:lnTo>
                      <a:lnTo>
                        <a:pt x="21" y="6"/>
                      </a:lnTo>
                      <a:lnTo>
                        <a:pt x="21" y="6"/>
                      </a:lnTo>
                      <a:lnTo>
                        <a:pt x="20" y="6"/>
                      </a:lnTo>
                      <a:lnTo>
                        <a:pt x="20" y="6"/>
                      </a:lnTo>
                      <a:lnTo>
                        <a:pt x="19" y="7"/>
                      </a:lnTo>
                      <a:lnTo>
                        <a:pt x="18" y="7"/>
                      </a:lnTo>
                      <a:lnTo>
                        <a:pt x="16" y="7"/>
                      </a:lnTo>
                      <a:lnTo>
                        <a:pt x="16" y="7"/>
                      </a:lnTo>
                      <a:lnTo>
                        <a:pt x="15" y="7"/>
                      </a:lnTo>
                      <a:lnTo>
                        <a:pt x="14" y="6"/>
                      </a:lnTo>
                      <a:lnTo>
                        <a:pt x="14" y="6"/>
                      </a:lnTo>
                      <a:lnTo>
                        <a:pt x="13" y="5"/>
                      </a:lnTo>
                      <a:lnTo>
                        <a:pt x="13" y="5"/>
                      </a:lnTo>
                      <a:lnTo>
                        <a:pt x="12" y="4"/>
                      </a:lnTo>
                      <a:lnTo>
                        <a:pt x="12" y="3"/>
                      </a:lnTo>
                      <a:lnTo>
                        <a:pt x="12" y="3"/>
                      </a:lnTo>
                      <a:lnTo>
                        <a:pt x="12" y="3"/>
                      </a:lnTo>
                      <a:lnTo>
                        <a:pt x="11" y="1"/>
                      </a:lnTo>
                      <a:lnTo>
                        <a:pt x="11" y="1"/>
                      </a:lnTo>
                      <a:lnTo>
                        <a:pt x="11" y="1"/>
                      </a:lnTo>
                      <a:lnTo>
                        <a:pt x="11" y="1"/>
                      </a:lnTo>
                      <a:lnTo>
                        <a:pt x="11" y="0"/>
                      </a:lnTo>
                      <a:lnTo>
                        <a:pt x="10" y="0"/>
                      </a:lnTo>
                      <a:lnTo>
                        <a:pt x="9" y="1"/>
                      </a:lnTo>
                      <a:lnTo>
                        <a:pt x="8" y="1"/>
                      </a:lnTo>
                      <a:lnTo>
                        <a:pt x="8" y="1"/>
                      </a:lnTo>
                      <a:lnTo>
                        <a:pt x="7" y="1"/>
                      </a:lnTo>
                      <a:lnTo>
                        <a:pt x="6" y="2"/>
                      </a:lnTo>
                      <a:lnTo>
                        <a:pt x="6" y="2"/>
                      </a:lnTo>
                      <a:lnTo>
                        <a:pt x="5" y="3"/>
                      </a:lnTo>
                      <a:lnTo>
                        <a:pt x="5" y="3"/>
                      </a:lnTo>
                      <a:lnTo>
                        <a:pt x="4" y="4"/>
                      </a:lnTo>
                      <a:lnTo>
                        <a:pt x="3" y="5"/>
                      </a:lnTo>
                      <a:lnTo>
                        <a:pt x="3" y="5"/>
                      </a:lnTo>
                      <a:lnTo>
                        <a:pt x="2" y="5"/>
                      </a:lnTo>
                      <a:lnTo>
                        <a:pt x="2" y="5"/>
                      </a:lnTo>
                      <a:lnTo>
                        <a:pt x="2" y="5"/>
                      </a:lnTo>
                      <a:lnTo>
                        <a:pt x="2" y="5"/>
                      </a:lnTo>
                      <a:lnTo>
                        <a:pt x="1" y="5"/>
                      </a:lnTo>
                      <a:lnTo>
                        <a:pt x="1" y="4"/>
                      </a:lnTo>
                      <a:lnTo>
                        <a:pt x="1" y="2"/>
                      </a:lnTo>
                      <a:lnTo>
                        <a:pt x="1" y="2"/>
                      </a:lnTo>
                      <a:lnTo>
                        <a:pt x="1" y="2"/>
                      </a:lnTo>
                      <a:lnTo>
                        <a:pt x="1" y="2"/>
                      </a:lnTo>
                      <a:lnTo>
                        <a:pt x="0" y="2"/>
                      </a:lnTo>
                      <a:lnTo>
                        <a:pt x="0" y="2"/>
                      </a:lnTo>
                      <a:lnTo>
                        <a:pt x="0" y="2"/>
                      </a:lnTo>
                      <a:lnTo>
                        <a:pt x="0" y="2"/>
                      </a:lnTo>
                      <a:lnTo>
                        <a:pt x="0" y="3"/>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33" name="Freeform 1469">
                  <a:extLst>
                    <a:ext uri="{FF2B5EF4-FFF2-40B4-BE49-F238E27FC236}">
                      <a16:creationId xmlns:a16="http://schemas.microsoft.com/office/drawing/2014/main" id="{EA0678E9-F460-4920-9ED9-F3506F7BF28B}"/>
                    </a:ext>
                  </a:extLst>
                </p:cNvPr>
                <p:cNvSpPr>
                  <a:spLocks/>
                </p:cNvSpPr>
                <p:nvPr/>
              </p:nvSpPr>
              <p:spPr bwMode="auto">
                <a:xfrm>
                  <a:off x="3122" y="1500"/>
                  <a:ext cx="21" cy="9"/>
                </a:xfrm>
                <a:custGeom>
                  <a:avLst/>
                  <a:gdLst>
                    <a:gd name="T0" fmla="*/ 0 w 21"/>
                    <a:gd name="T1" fmla="*/ 3 h 9"/>
                    <a:gd name="T2" fmla="*/ 0 w 21"/>
                    <a:gd name="T3" fmla="*/ 4 h 9"/>
                    <a:gd name="T4" fmla="*/ 1 w 21"/>
                    <a:gd name="T5" fmla="*/ 6 h 9"/>
                    <a:gd name="T6" fmla="*/ 1 w 21"/>
                    <a:gd name="T7" fmla="*/ 7 h 9"/>
                    <a:gd name="T8" fmla="*/ 2 w 21"/>
                    <a:gd name="T9" fmla="*/ 8 h 9"/>
                    <a:gd name="T10" fmla="*/ 3 w 21"/>
                    <a:gd name="T11" fmla="*/ 7 h 9"/>
                    <a:gd name="T12" fmla="*/ 4 w 21"/>
                    <a:gd name="T13" fmla="*/ 6 h 9"/>
                    <a:gd name="T14" fmla="*/ 5 w 21"/>
                    <a:gd name="T15" fmla="*/ 5 h 9"/>
                    <a:gd name="T16" fmla="*/ 8 w 21"/>
                    <a:gd name="T17" fmla="*/ 3 h 9"/>
                    <a:gd name="T18" fmla="*/ 9 w 21"/>
                    <a:gd name="T19" fmla="*/ 3 h 9"/>
                    <a:gd name="T20" fmla="*/ 11 w 21"/>
                    <a:gd name="T21" fmla="*/ 3 h 9"/>
                    <a:gd name="T22" fmla="*/ 11 w 21"/>
                    <a:gd name="T23" fmla="*/ 3 h 9"/>
                    <a:gd name="T24" fmla="*/ 11 w 21"/>
                    <a:gd name="T25" fmla="*/ 4 h 9"/>
                    <a:gd name="T26" fmla="*/ 12 w 21"/>
                    <a:gd name="T27" fmla="*/ 6 h 9"/>
                    <a:gd name="T28" fmla="*/ 13 w 21"/>
                    <a:gd name="T29" fmla="*/ 7 h 9"/>
                    <a:gd name="T30" fmla="*/ 15 w 21"/>
                    <a:gd name="T31" fmla="*/ 8 h 9"/>
                    <a:gd name="T32" fmla="*/ 16 w 21"/>
                    <a:gd name="T33" fmla="*/ 9 h 9"/>
                    <a:gd name="T34" fmla="*/ 19 w 21"/>
                    <a:gd name="T35" fmla="*/ 9 h 9"/>
                    <a:gd name="T36" fmla="*/ 21 w 21"/>
                    <a:gd name="T37" fmla="*/ 7 h 9"/>
                    <a:gd name="T38" fmla="*/ 21 w 21"/>
                    <a:gd name="T39" fmla="*/ 6 h 9"/>
                    <a:gd name="T40" fmla="*/ 21 w 21"/>
                    <a:gd name="T41" fmla="*/ 4 h 9"/>
                    <a:gd name="T42" fmla="*/ 21 w 21"/>
                    <a:gd name="T43" fmla="*/ 3 h 9"/>
                    <a:gd name="T44" fmla="*/ 20 w 21"/>
                    <a:gd name="T45" fmla="*/ 2 h 9"/>
                    <a:gd name="T46" fmla="*/ 19 w 21"/>
                    <a:gd name="T47" fmla="*/ 1 h 9"/>
                    <a:gd name="T48" fmla="*/ 18 w 21"/>
                    <a:gd name="T49" fmla="*/ 1 h 9"/>
                    <a:gd name="T50" fmla="*/ 18 w 21"/>
                    <a:gd name="T51" fmla="*/ 2 h 9"/>
                    <a:gd name="T52" fmla="*/ 18 w 21"/>
                    <a:gd name="T53" fmla="*/ 3 h 9"/>
                    <a:gd name="T54" fmla="*/ 19 w 21"/>
                    <a:gd name="T55" fmla="*/ 3 h 9"/>
                    <a:gd name="T56" fmla="*/ 20 w 21"/>
                    <a:gd name="T57" fmla="*/ 4 h 9"/>
                    <a:gd name="T58" fmla="*/ 21 w 21"/>
                    <a:gd name="T59" fmla="*/ 5 h 9"/>
                    <a:gd name="T60" fmla="*/ 21 w 21"/>
                    <a:gd name="T61" fmla="*/ 6 h 9"/>
                    <a:gd name="T62" fmla="*/ 20 w 21"/>
                    <a:gd name="T63" fmla="*/ 6 h 9"/>
                    <a:gd name="T64" fmla="*/ 18 w 21"/>
                    <a:gd name="T65" fmla="*/ 7 h 9"/>
                    <a:gd name="T66" fmla="*/ 16 w 21"/>
                    <a:gd name="T67" fmla="*/ 7 h 9"/>
                    <a:gd name="T68" fmla="*/ 14 w 21"/>
                    <a:gd name="T69" fmla="*/ 6 h 9"/>
                    <a:gd name="T70" fmla="*/ 13 w 21"/>
                    <a:gd name="T71" fmla="*/ 5 h 9"/>
                    <a:gd name="T72" fmla="*/ 12 w 21"/>
                    <a:gd name="T73" fmla="*/ 4 h 9"/>
                    <a:gd name="T74" fmla="*/ 12 w 21"/>
                    <a:gd name="T75" fmla="*/ 3 h 9"/>
                    <a:gd name="T76" fmla="*/ 11 w 21"/>
                    <a:gd name="T77" fmla="*/ 1 h 9"/>
                    <a:gd name="T78" fmla="*/ 11 w 21"/>
                    <a:gd name="T79" fmla="*/ 1 h 9"/>
                    <a:gd name="T80" fmla="*/ 11 w 21"/>
                    <a:gd name="T81" fmla="*/ 0 h 9"/>
                    <a:gd name="T82" fmla="*/ 9 w 21"/>
                    <a:gd name="T83" fmla="*/ 1 h 9"/>
                    <a:gd name="T84" fmla="*/ 8 w 21"/>
                    <a:gd name="T85" fmla="*/ 1 h 9"/>
                    <a:gd name="T86" fmla="*/ 6 w 21"/>
                    <a:gd name="T87" fmla="*/ 2 h 9"/>
                    <a:gd name="T88" fmla="*/ 5 w 21"/>
                    <a:gd name="T89" fmla="*/ 3 h 9"/>
                    <a:gd name="T90" fmla="*/ 4 w 21"/>
                    <a:gd name="T91" fmla="*/ 4 h 9"/>
                    <a:gd name="T92" fmla="*/ 3 w 21"/>
                    <a:gd name="T93" fmla="*/ 5 h 9"/>
                    <a:gd name="T94" fmla="*/ 2 w 21"/>
                    <a:gd name="T95" fmla="*/ 5 h 9"/>
                    <a:gd name="T96" fmla="*/ 2 w 21"/>
                    <a:gd name="T97" fmla="*/ 5 h 9"/>
                    <a:gd name="T98" fmla="*/ 1 w 21"/>
                    <a:gd name="T99" fmla="*/ 4 h 9"/>
                    <a:gd name="T100" fmla="*/ 1 w 21"/>
                    <a:gd name="T101" fmla="*/ 2 h 9"/>
                    <a:gd name="T102" fmla="*/ 1 w 21"/>
                    <a:gd name="T103" fmla="*/ 2 h 9"/>
                    <a:gd name="T104" fmla="*/ 0 w 21"/>
                    <a:gd name="T105" fmla="*/ 2 h 9"/>
                    <a:gd name="T106" fmla="*/ 0 w 21"/>
                    <a:gd name="T10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 h="9">
                      <a:moveTo>
                        <a:pt x="0" y="3"/>
                      </a:moveTo>
                      <a:lnTo>
                        <a:pt x="0" y="3"/>
                      </a:lnTo>
                      <a:lnTo>
                        <a:pt x="0" y="3"/>
                      </a:lnTo>
                      <a:lnTo>
                        <a:pt x="0" y="4"/>
                      </a:lnTo>
                      <a:lnTo>
                        <a:pt x="1" y="5"/>
                      </a:lnTo>
                      <a:lnTo>
                        <a:pt x="1" y="6"/>
                      </a:lnTo>
                      <a:lnTo>
                        <a:pt x="1" y="7"/>
                      </a:lnTo>
                      <a:lnTo>
                        <a:pt x="1" y="7"/>
                      </a:lnTo>
                      <a:lnTo>
                        <a:pt x="2" y="8"/>
                      </a:lnTo>
                      <a:lnTo>
                        <a:pt x="2" y="8"/>
                      </a:lnTo>
                      <a:lnTo>
                        <a:pt x="2" y="7"/>
                      </a:lnTo>
                      <a:lnTo>
                        <a:pt x="3" y="7"/>
                      </a:lnTo>
                      <a:lnTo>
                        <a:pt x="4" y="6"/>
                      </a:lnTo>
                      <a:lnTo>
                        <a:pt x="4" y="6"/>
                      </a:lnTo>
                      <a:lnTo>
                        <a:pt x="4" y="6"/>
                      </a:lnTo>
                      <a:lnTo>
                        <a:pt x="5" y="5"/>
                      </a:lnTo>
                      <a:lnTo>
                        <a:pt x="6" y="4"/>
                      </a:lnTo>
                      <a:lnTo>
                        <a:pt x="8" y="3"/>
                      </a:lnTo>
                      <a:lnTo>
                        <a:pt x="9" y="3"/>
                      </a:lnTo>
                      <a:lnTo>
                        <a:pt x="9" y="3"/>
                      </a:lnTo>
                      <a:lnTo>
                        <a:pt x="10" y="3"/>
                      </a:lnTo>
                      <a:lnTo>
                        <a:pt x="11" y="3"/>
                      </a:lnTo>
                      <a:lnTo>
                        <a:pt x="11" y="3"/>
                      </a:lnTo>
                      <a:lnTo>
                        <a:pt x="11" y="3"/>
                      </a:lnTo>
                      <a:lnTo>
                        <a:pt x="11" y="4"/>
                      </a:lnTo>
                      <a:lnTo>
                        <a:pt x="11" y="4"/>
                      </a:lnTo>
                      <a:lnTo>
                        <a:pt x="11" y="5"/>
                      </a:lnTo>
                      <a:lnTo>
                        <a:pt x="12" y="6"/>
                      </a:lnTo>
                      <a:lnTo>
                        <a:pt x="12" y="6"/>
                      </a:lnTo>
                      <a:lnTo>
                        <a:pt x="13" y="7"/>
                      </a:lnTo>
                      <a:lnTo>
                        <a:pt x="14" y="8"/>
                      </a:lnTo>
                      <a:lnTo>
                        <a:pt x="15" y="8"/>
                      </a:lnTo>
                      <a:lnTo>
                        <a:pt x="16" y="9"/>
                      </a:lnTo>
                      <a:lnTo>
                        <a:pt x="16" y="9"/>
                      </a:lnTo>
                      <a:lnTo>
                        <a:pt x="18" y="9"/>
                      </a:lnTo>
                      <a:lnTo>
                        <a:pt x="19" y="9"/>
                      </a:lnTo>
                      <a:lnTo>
                        <a:pt x="20" y="8"/>
                      </a:lnTo>
                      <a:lnTo>
                        <a:pt x="21" y="7"/>
                      </a:lnTo>
                      <a:lnTo>
                        <a:pt x="21" y="7"/>
                      </a:lnTo>
                      <a:lnTo>
                        <a:pt x="21" y="6"/>
                      </a:lnTo>
                      <a:lnTo>
                        <a:pt x="21" y="6"/>
                      </a:lnTo>
                      <a:lnTo>
                        <a:pt x="21" y="4"/>
                      </a:lnTo>
                      <a:lnTo>
                        <a:pt x="21" y="4"/>
                      </a:lnTo>
                      <a:lnTo>
                        <a:pt x="21" y="3"/>
                      </a:lnTo>
                      <a:lnTo>
                        <a:pt x="20" y="2"/>
                      </a:lnTo>
                      <a:lnTo>
                        <a:pt x="20" y="2"/>
                      </a:lnTo>
                      <a:lnTo>
                        <a:pt x="19" y="1"/>
                      </a:lnTo>
                      <a:lnTo>
                        <a:pt x="19" y="1"/>
                      </a:lnTo>
                      <a:lnTo>
                        <a:pt x="18" y="1"/>
                      </a:lnTo>
                      <a:lnTo>
                        <a:pt x="18" y="1"/>
                      </a:lnTo>
                      <a:lnTo>
                        <a:pt x="18" y="2"/>
                      </a:lnTo>
                      <a:lnTo>
                        <a:pt x="18" y="2"/>
                      </a:lnTo>
                      <a:lnTo>
                        <a:pt x="18" y="3"/>
                      </a:lnTo>
                      <a:lnTo>
                        <a:pt x="18" y="3"/>
                      </a:lnTo>
                      <a:lnTo>
                        <a:pt x="19" y="3"/>
                      </a:lnTo>
                      <a:lnTo>
                        <a:pt x="19" y="3"/>
                      </a:lnTo>
                      <a:lnTo>
                        <a:pt x="20" y="3"/>
                      </a:lnTo>
                      <a:lnTo>
                        <a:pt x="20" y="4"/>
                      </a:lnTo>
                      <a:lnTo>
                        <a:pt x="21" y="5"/>
                      </a:lnTo>
                      <a:lnTo>
                        <a:pt x="21" y="5"/>
                      </a:lnTo>
                      <a:lnTo>
                        <a:pt x="21" y="6"/>
                      </a:lnTo>
                      <a:lnTo>
                        <a:pt x="21" y="6"/>
                      </a:lnTo>
                      <a:lnTo>
                        <a:pt x="20" y="6"/>
                      </a:lnTo>
                      <a:lnTo>
                        <a:pt x="20" y="6"/>
                      </a:lnTo>
                      <a:lnTo>
                        <a:pt x="19" y="7"/>
                      </a:lnTo>
                      <a:lnTo>
                        <a:pt x="18" y="7"/>
                      </a:lnTo>
                      <a:lnTo>
                        <a:pt x="16" y="7"/>
                      </a:lnTo>
                      <a:lnTo>
                        <a:pt x="16" y="7"/>
                      </a:lnTo>
                      <a:lnTo>
                        <a:pt x="15" y="7"/>
                      </a:lnTo>
                      <a:lnTo>
                        <a:pt x="14" y="6"/>
                      </a:lnTo>
                      <a:lnTo>
                        <a:pt x="14" y="6"/>
                      </a:lnTo>
                      <a:lnTo>
                        <a:pt x="13" y="5"/>
                      </a:lnTo>
                      <a:lnTo>
                        <a:pt x="13" y="5"/>
                      </a:lnTo>
                      <a:lnTo>
                        <a:pt x="12" y="4"/>
                      </a:lnTo>
                      <a:lnTo>
                        <a:pt x="12" y="3"/>
                      </a:lnTo>
                      <a:lnTo>
                        <a:pt x="12" y="3"/>
                      </a:lnTo>
                      <a:lnTo>
                        <a:pt x="12" y="3"/>
                      </a:lnTo>
                      <a:lnTo>
                        <a:pt x="11" y="1"/>
                      </a:lnTo>
                      <a:lnTo>
                        <a:pt x="11" y="1"/>
                      </a:lnTo>
                      <a:lnTo>
                        <a:pt x="11" y="1"/>
                      </a:lnTo>
                      <a:lnTo>
                        <a:pt x="11" y="1"/>
                      </a:lnTo>
                      <a:lnTo>
                        <a:pt x="11" y="0"/>
                      </a:lnTo>
                      <a:lnTo>
                        <a:pt x="10" y="0"/>
                      </a:lnTo>
                      <a:lnTo>
                        <a:pt x="9" y="1"/>
                      </a:lnTo>
                      <a:lnTo>
                        <a:pt x="8" y="1"/>
                      </a:lnTo>
                      <a:lnTo>
                        <a:pt x="8" y="1"/>
                      </a:lnTo>
                      <a:lnTo>
                        <a:pt x="7" y="1"/>
                      </a:lnTo>
                      <a:lnTo>
                        <a:pt x="6" y="2"/>
                      </a:lnTo>
                      <a:lnTo>
                        <a:pt x="6" y="2"/>
                      </a:lnTo>
                      <a:lnTo>
                        <a:pt x="5" y="3"/>
                      </a:lnTo>
                      <a:lnTo>
                        <a:pt x="5" y="3"/>
                      </a:lnTo>
                      <a:lnTo>
                        <a:pt x="4" y="4"/>
                      </a:lnTo>
                      <a:lnTo>
                        <a:pt x="3" y="5"/>
                      </a:lnTo>
                      <a:lnTo>
                        <a:pt x="3" y="5"/>
                      </a:lnTo>
                      <a:lnTo>
                        <a:pt x="2" y="5"/>
                      </a:lnTo>
                      <a:lnTo>
                        <a:pt x="2" y="5"/>
                      </a:lnTo>
                      <a:lnTo>
                        <a:pt x="2" y="5"/>
                      </a:lnTo>
                      <a:lnTo>
                        <a:pt x="2" y="5"/>
                      </a:lnTo>
                      <a:lnTo>
                        <a:pt x="1" y="5"/>
                      </a:lnTo>
                      <a:lnTo>
                        <a:pt x="1" y="4"/>
                      </a:lnTo>
                      <a:lnTo>
                        <a:pt x="1" y="2"/>
                      </a:lnTo>
                      <a:lnTo>
                        <a:pt x="1" y="2"/>
                      </a:lnTo>
                      <a:lnTo>
                        <a:pt x="1" y="2"/>
                      </a:lnTo>
                      <a:lnTo>
                        <a:pt x="1" y="2"/>
                      </a:lnTo>
                      <a:lnTo>
                        <a:pt x="0" y="2"/>
                      </a:lnTo>
                      <a:lnTo>
                        <a:pt x="0" y="2"/>
                      </a:lnTo>
                      <a:lnTo>
                        <a:pt x="0" y="2"/>
                      </a:lnTo>
                      <a:lnTo>
                        <a:pt x="0" y="2"/>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34" name="Freeform 1470">
                  <a:extLst>
                    <a:ext uri="{FF2B5EF4-FFF2-40B4-BE49-F238E27FC236}">
                      <a16:creationId xmlns:a16="http://schemas.microsoft.com/office/drawing/2014/main" id="{6C4204BB-53A8-4857-B368-F857C6E85D0F}"/>
                    </a:ext>
                  </a:extLst>
                </p:cNvPr>
                <p:cNvSpPr>
                  <a:spLocks/>
                </p:cNvSpPr>
                <p:nvPr/>
              </p:nvSpPr>
              <p:spPr bwMode="auto">
                <a:xfrm>
                  <a:off x="3121" y="1496"/>
                  <a:ext cx="7" cy="8"/>
                </a:xfrm>
                <a:custGeom>
                  <a:avLst/>
                  <a:gdLst>
                    <a:gd name="T0" fmla="*/ 0 w 7"/>
                    <a:gd name="T1" fmla="*/ 8 h 8"/>
                    <a:gd name="T2" fmla="*/ 0 w 7"/>
                    <a:gd name="T3" fmla="*/ 8 h 8"/>
                    <a:gd name="T4" fmla="*/ 1 w 7"/>
                    <a:gd name="T5" fmla="*/ 8 h 8"/>
                    <a:gd name="T6" fmla="*/ 2 w 7"/>
                    <a:gd name="T7" fmla="*/ 8 h 8"/>
                    <a:gd name="T8" fmla="*/ 3 w 7"/>
                    <a:gd name="T9" fmla="*/ 8 h 8"/>
                    <a:gd name="T10" fmla="*/ 3 w 7"/>
                    <a:gd name="T11" fmla="*/ 7 h 8"/>
                    <a:gd name="T12" fmla="*/ 3 w 7"/>
                    <a:gd name="T13" fmla="*/ 7 h 8"/>
                    <a:gd name="T14" fmla="*/ 4 w 7"/>
                    <a:gd name="T15" fmla="*/ 7 h 8"/>
                    <a:gd name="T16" fmla="*/ 4 w 7"/>
                    <a:gd name="T17" fmla="*/ 6 h 8"/>
                    <a:gd name="T18" fmla="*/ 4 w 7"/>
                    <a:gd name="T19" fmla="*/ 5 h 8"/>
                    <a:gd name="T20" fmla="*/ 4 w 7"/>
                    <a:gd name="T21" fmla="*/ 5 h 8"/>
                    <a:gd name="T22" fmla="*/ 4 w 7"/>
                    <a:gd name="T23" fmla="*/ 4 h 8"/>
                    <a:gd name="T24" fmla="*/ 4 w 7"/>
                    <a:gd name="T25" fmla="*/ 4 h 8"/>
                    <a:gd name="T26" fmla="*/ 4 w 7"/>
                    <a:gd name="T27" fmla="*/ 4 h 8"/>
                    <a:gd name="T28" fmla="*/ 3 w 7"/>
                    <a:gd name="T29" fmla="*/ 3 h 8"/>
                    <a:gd name="T30" fmla="*/ 3 w 7"/>
                    <a:gd name="T31" fmla="*/ 3 h 8"/>
                    <a:gd name="T32" fmla="*/ 3 w 7"/>
                    <a:gd name="T33" fmla="*/ 3 h 8"/>
                    <a:gd name="T34" fmla="*/ 3 w 7"/>
                    <a:gd name="T35" fmla="*/ 3 h 8"/>
                    <a:gd name="T36" fmla="*/ 3 w 7"/>
                    <a:gd name="T37" fmla="*/ 3 h 8"/>
                    <a:gd name="T38" fmla="*/ 3 w 7"/>
                    <a:gd name="T39" fmla="*/ 3 h 8"/>
                    <a:gd name="T40" fmla="*/ 3 w 7"/>
                    <a:gd name="T41" fmla="*/ 3 h 8"/>
                    <a:gd name="T42" fmla="*/ 3 w 7"/>
                    <a:gd name="T43" fmla="*/ 2 h 8"/>
                    <a:gd name="T44" fmla="*/ 4 w 7"/>
                    <a:gd name="T45" fmla="*/ 2 h 8"/>
                    <a:gd name="T46" fmla="*/ 5 w 7"/>
                    <a:gd name="T47" fmla="*/ 2 h 8"/>
                    <a:gd name="T48" fmla="*/ 5 w 7"/>
                    <a:gd name="T49" fmla="*/ 2 h 8"/>
                    <a:gd name="T50" fmla="*/ 5 w 7"/>
                    <a:gd name="T51" fmla="*/ 2 h 8"/>
                    <a:gd name="T52" fmla="*/ 6 w 7"/>
                    <a:gd name="T53" fmla="*/ 2 h 8"/>
                    <a:gd name="T54" fmla="*/ 6 w 7"/>
                    <a:gd name="T55" fmla="*/ 3 h 8"/>
                    <a:gd name="T56" fmla="*/ 6 w 7"/>
                    <a:gd name="T57" fmla="*/ 3 h 8"/>
                    <a:gd name="T58" fmla="*/ 6 w 7"/>
                    <a:gd name="T59" fmla="*/ 2 h 8"/>
                    <a:gd name="T60" fmla="*/ 7 w 7"/>
                    <a:gd name="T61" fmla="*/ 2 h 8"/>
                    <a:gd name="T62" fmla="*/ 6 w 7"/>
                    <a:gd name="T63" fmla="*/ 1 h 8"/>
                    <a:gd name="T64" fmla="*/ 6 w 7"/>
                    <a:gd name="T65" fmla="*/ 1 h 8"/>
                    <a:gd name="T66" fmla="*/ 6 w 7"/>
                    <a:gd name="T67" fmla="*/ 1 h 8"/>
                    <a:gd name="T68" fmla="*/ 6 w 7"/>
                    <a:gd name="T69" fmla="*/ 0 h 8"/>
                    <a:gd name="T70" fmla="*/ 5 w 7"/>
                    <a:gd name="T71" fmla="*/ 0 h 8"/>
                    <a:gd name="T72" fmla="*/ 4 w 7"/>
                    <a:gd name="T73" fmla="*/ 1 h 8"/>
                    <a:gd name="T74" fmla="*/ 4 w 7"/>
                    <a:gd name="T75" fmla="*/ 1 h 8"/>
                    <a:gd name="T76" fmla="*/ 3 w 7"/>
                    <a:gd name="T77" fmla="*/ 1 h 8"/>
                    <a:gd name="T78" fmla="*/ 3 w 7"/>
                    <a:gd name="T79" fmla="*/ 1 h 8"/>
                    <a:gd name="T80" fmla="*/ 3 w 7"/>
                    <a:gd name="T81" fmla="*/ 2 h 8"/>
                    <a:gd name="T82" fmla="*/ 3 w 7"/>
                    <a:gd name="T83" fmla="*/ 3 h 8"/>
                    <a:gd name="T84" fmla="*/ 3 w 7"/>
                    <a:gd name="T85" fmla="*/ 3 h 8"/>
                    <a:gd name="T86" fmla="*/ 3 w 7"/>
                    <a:gd name="T87" fmla="*/ 4 h 8"/>
                    <a:gd name="T88" fmla="*/ 3 w 7"/>
                    <a:gd name="T89" fmla="*/ 5 h 8"/>
                    <a:gd name="T90" fmla="*/ 3 w 7"/>
                    <a:gd name="T91" fmla="*/ 5 h 8"/>
                    <a:gd name="T92" fmla="*/ 3 w 7"/>
                    <a:gd name="T93" fmla="*/ 5 h 8"/>
                    <a:gd name="T94" fmla="*/ 3 w 7"/>
                    <a:gd name="T95" fmla="*/ 5 h 8"/>
                    <a:gd name="T96" fmla="*/ 3 w 7"/>
                    <a:gd name="T97" fmla="*/ 6 h 8"/>
                    <a:gd name="T98" fmla="*/ 3 w 7"/>
                    <a:gd name="T99" fmla="*/ 6 h 8"/>
                    <a:gd name="T100" fmla="*/ 3 w 7"/>
                    <a:gd name="T101" fmla="*/ 6 h 8"/>
                    <a:gd name="T102" fmla="*/ 3 w 7"/>
                    <a:gd name="T103" fmla="*/ 6 h 8"/>
                    <a:gd name="T104" fmla="*/ 3 w 7"/>
                    <a:gd name="T105" fmla="*/ 6 h 8"/>
                    <a:gd name="T106" fmla="*/ 2 w 7"/>
                    <a:gd name="T107" fmla="*/ 6 h 8"/>
                    <a:gd name="T108" fmla="*/ 2 w 7"/>
                    <a:gd name="T109" fmla="*/ 6 h 8"/>
                    <a:gd name="T110" fmla="*/ 1 w 7"/>
                    <a:gd name="T111" fmla="*/ 6 h 8"/>
                    <a:gd name="T112" fmla="*/ 1 w 7"/>
                    <a:gd name="T113" fmla="*/ 6 h 8"/>
                    <a:gd name="T114" fmla="*/ 0 w 7"/>
                    <a:gd name="T115" fmla="*/ 7 h 8"/>
                    <a:gd name="T116" fmla="*/ 0 w 7"/>
                    <a:gd name="T1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 h="8">
                      <a:moveTo>
                        <a:pt x="0" y="8"/>
                      </a:moveTo>
                      <a:lnTo>
                        <a:pt x="0" y="8"/>
                      </a:lnTo>
                      <a:lnTo>
                        <a:pt x="1" y="8"/>
                      </a:lnTo>
                      <a:lnTo>
                        <a:pt x="2" y="8"/>
                      </a:lnTo>
                      <a:lnTo>
                        <a:pt x="3" y="8"/>
                      </a:lnTo>
                      <a:lnTo>
                        <a:pt x="3" y="7"/>
                      </a:lnTo>
                      <a:lnTo>
                        <a:pt x="3" y="7"/>
                      </a:lnTo>
                      <a:lnTo>
                        <a:pt x="4" y="7"/>
                      </a:lnTo>
                      <a:lnTo>
                        <a:pt x="4" y="6"/>
                      </a:lnTo>
                      <a:lnTo>
                        <a:pt x="4" y="5"/>
                      </a:lnTo>
                      <a:lnTo>
                        <a:pt x="4" y="5"/>
                      </a:lnTo>
                      <a:lnTo>
                        <a:pt x="4" y="4"/>
                      </a:lnTo>
                      <a:lnTo>
                        <a:pt x="4" y="4"/>
                      </a:lnTo>
                      <a:lnTo>
                        <a:pt x="4" y="4"/>
                      </a:lnTo>
                      <a:lnTo>
                        <a:pt x="3" y="3"/>
                      </a:lnTo>
                      <a:lnTo>
                        <a:pt x="3" y="3"/>
                      </a:lnTo>
                      <a:lnTo>
                        <a:pt x="3" y="3"/>
                      </a:lnTo>
                      <a:lnTo>
                        <a:pt x="3" y="3"/>
                      </a:lnTo>
                      <a:lnTo>
                        <a:pt x="3" y="3"/>
                      </a:lnTo>
                      <a:lnTo>
                        <a:pt x="3" y="3"/>
                      </a:lnTo>
                      <a:lnTo>
                        <a:pt x="3" y="3"/>
                      </a:lnTo>
                      <a:lnTo>
                        <a:pt x="3" y="2"/>
                      </a:lnTo>
                      <a:lnTo>
                        <a:pt x="4" y="2"/>
                      </a:lnTo>
                      <a:lnTo>
                        <a:pt x="5" y="2"/>
                      </a:lnTo>
                      <a:lnTo>
                        <a:pt x="5" y="2"/>
                      </a:lnTo>
                      <a:lnTo>
                        <a:pt x="5" y="2"/>
                      </a:lnTo>
                      <a:lnTo>
                        <a:pt x="6" y="2"/>
                      </a:lnTo>
                      <a:lnTo>
                        <a:pt x="6" y="3"/>
                      </a:lnTo>
                      <a:lnTo>
                        <a:pt x="6" y="3"/>
                      </a:lnTo>
                      <a:lnTo>
                        <a:pt x="6" y="2"/>
                      </a:lnTo>
                      <a:lnTo>
                        <a:pt x="7" y="2"/>
                      </a:lnTo>
                      <a:lnTo>
                        <a:pt x="6" y="1"/>
                      </a:lnTo>
                      <a:lnTo>
                        <a:pt x="6" y="1"/>
                      </a:lnTo>
                      <a:lnTo>
                        <a:pt x="6" y="1"/>
                      </a:lnTo>
                      <a:lnTo>
                        <a:pt x="6" y="0"/>
                      </a:lnTo>
                      <a:lnTo>
                        <a:pt x="5" y="0"/>
                      </a:lnTo>
                      <a:lnTo>
                        <a:pt x="4" y="1"/>
                      </a:lnTo>
                      <a:lnTo>
                        <a:pt x="4" y="1"/>
                      </a:lnTo>
                      <a:lnTo>
                        <a:pt x="3" y="1"/>
                      </a:lnTo>
                      <a:lnTo>
                        <a:pt x="3" y="1"/>
                      </a:lnTo>
                      <a:lnTo>
                        <a:pt x="3" y="2"/>
                      </a:lnTo>
                      <a:lnTo>
                        <a:pt x="3" y="3"/>
                      </a:lnTo>
                      <a:lnTo>
                        <a:pt x="3" y="3"/>
                      </a:lnTo>
                      <a:lnTo>
                        <a:pt x="3" y="4"/>
                      </a:lnTo>
                      <a:lnTo>
                        <a:pt x="3" y="5"/>
                      </a:lnTo>
                      <a:lnTo>
                        <a:pt x="3" y="5"/>
                      </a:lnTo>
                      <a:lnTo>
                        <a:pt x="3" y="5"/>
                      </a:lnTo>
                      <a:lnTo>
                        <a:pt x="3" y="5"/>
                      </a:lnTo>
                      <a:lnTo>
                        <a:pt x="3" y="6"/>
                      </a:lnTo>
                      <a:lnTo>
                        <a:pt x="3" y="6"/>
                      </a:lnTo>
                      <a:lnTo>
                        <a:pt x="3" y="6"/>
                      </a:lnTo>
                      <a:lnTo>
                        <a:pt x="3" y="6"/>
                      </a:lnTo>
                      <a:lnTo>
                        <a:pt x="3" y="6"/>
                      </a:lnTo>
                      <a:lnTo>
                        <a:pt x="2" y="6"/>
                      </a:lnTo>
                      <a:lnTo>
                        <a:pt x="2" y="6"/>
                      </a:lnTo>
                      <a:lnTo>
                        <a:pt x="1" y="6"/>
                      </a:lnTo>
                      <a:lnTo>
                        <a:pt x="1" y="6"/>
                      </a:lnTo>
                      <a:lnTo>
                        <a:pt x="0" y="7"/>
                      </a:lnTo>
                      <a:lnTo>
                        <a:pt x="0" y="8"/>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35" name="Freeform 1471">
                  <a:extLst>
                    <a:ext uri="{FF2B5EF4-FFF2-40B4-BE49-F238E27FC236}">
                      <a16:creationId xmlns:a16="http://schemas.microsoft.com/office/drawing/2014/main" id="{770D78B8-4C5D-46E9-84BC-2463DE9372E9}"/>
                    </a:ext>
                  </a:extLst>
                </p:cNvPr>
                <p:cNvSpPr>
                  <a:spLocks/>
                </p:cNvSpPr>
                <p:nvPr/>
              </p:nvSpPr>
              <p:spPr bwMode="auto">
                <a:xfrm>
                  <a:off x="3121" y="1496"/>
                  <a:ext cx="7" cy="8"/>
                </a:xfrm>
                <a:custGeom>
                  <a:avLst/>
                  <a:gdLst>
                    <a:gd name="T0" fmla="*/ 0 w 7"/>
                    <a:gd name="T1" fmla="*/ 8 h 8"/>
                    <a:gd name="T2" fmla="*/ 0 w 7"/>
                    <a:gd name="T3" fmla="*/ 8 h 8"/>
                    <a:gd name="T4" fmla="*/ 1 w 7"/>
                    <a:gd name="T5" fmla="*/ 8 h 8"/>
                    <a:gd name="T6" fmla="*/ 2 w 7"/>
                    <a:gd name="T7" fmla="*/ 8 h 8"/>
                    <a:gd name="T8" fmla="*/ 3 w 7"/>
                    <a:gd name="T9" fmla="*/ 8 h 8"/>
                    <a:gd name="T10" fmla="*/ 3 w 7"/>
                    <a:gd name="T11" fmla="*/ 7 h 8"/>
                    <a:gd name="T12" fmla="*/ 3 w 7"/>
                    <a:gd name="T13" fmla="*/ 7 h 8"/>
                    <a:gd name="T14" fmla="*/ 4 w 7"/>
                    <a:gd name="T15" fmla="*/ 7 h 8"/>
                    <a:gd name="T16" fmla="*/ 4 w 7"/>
                    <a:gd name="T17" fmla="*/ 6 h 8"/>
                    <a:gd name="T18" fmla="*/ 4 w 7"/>
                    <a:gd name="T19" fmla="*/ 5 h 8"/>
                    <a:gd name="T20" fmla="*/ 4 w 7"/>
                    <a:gd name="T21" fmla="*/ 5 h 8"/>
                    <a:gd name="T22" fmla="*/ 4 w 7"/>
                    <a:gd name="T23" fmla="*/ 4 h 8"/>
                    <a:gd name="T24" fmla="*/ 4 w 7"/>
                    <a:gd name="T25" fmla="*/ 4 h 8"/>
                    <a:gd name="T26" fmla="*/ 4 w 7"/>
                    <a:gd name="T27" fmla="*/ 4 h 8"/>
                    <a:gd name="T28" fmla="*/ 3 w 7"/>
                    <a:gd name="T29" fmla="*/ 3 h 8"/>
                    <a:gd name="T30" fmla="*/ 3 w 7"/>
                    <a:gd name="T31" fmla="*/ 3 h 8"/>
                    <a:gd name="T32" fmla="*/ 3 w 7"/>
                    <a:gd name="T33" fmla="*/ 3 h 8"/>
                    <a:gd name="T34" fmla="*/ 3 w 7"/>
                    <a:gd name="T35" fmla="*/ 3 h 8"/>
                    <a:gd name="T36" fmla="*/ 3 w 7"/>
                    <a:gd name="T37" fmla="*/ 3 h 8"/>
                    <a:gd name="T38" fmla="*/ 3 w 7"/>
                    <a:gd name="T39" fmla="*/ 3 h 8"/>
                    <a:gd name="T40" fmla="*/ 3 w 7"/>
                    <a:gd name="T41" fmla="*/ 3 h 8"/>
                    <a:gd name="T42" fmla="*/ 3 w 7"/>
                    <a:gd name="T43" fmla="*/ 2 h 8"/>
                    <a:gd name="T44" fmla="*/ 4 w 7"/>
                    <a:gd name="T45" fmla="*/ 2 h 8"/>
                    <a:gd name="T46" fmla="*/ 5 w 7"/>
                    <a:gd name="T47" fmla="*/ 2 h 8"/>
                    <a:gd name="T48" fmla="*/ 5 w 7"/>
                    <a:gd name="T49" fmla="*/ 2 h 8"/>
                    <a:gd name="T50" fmla="*/ 5 w 7"/>
                    <a:gd name="T51" fmla="*/ 2 h 8"/>
                    <a:gd name="T52" fmla="*/ 6 w 7"/>
                    <a:gd name="T53" fmla="*/ 2 h 8"/>
                    <a:gd name="T54" fmla="*/ 6 w 7"/>
                    <a:gd name="T55" fmla="*/ 3 h 8"/>
                    <a:gd name="T56" fmla="*/ 6 w 7"/>
                    <a:gd name="T57" fmla="*/ 3 h 8"/>
                    <a:gd name="T58" fmla="*/ 6 w 7"/>
                    <a:gd name="T59" fmla="*/ 2 h 8"/>
                    <a:gd name="T60" fmla="*/ 7 w 7"/>
                    <a:gd name="T61" fmla="*/ 2 h 8"/>
                    <a:gd name="T62" fmla="*/ 6 w 7"/>
                    <a:gd name="T63" fmla="*/ 1 h 8"/>
                    <a:gd name="T64" fmla="*/ 6 w 7"/>
                    <a:gd name="T65" fmla="*/ 1 h 8"/>
                    <a:gd name="T66" fmla="*/ 6 w 7"/>
                    <a:gd name="T67" fmla="*/ 1 h 8"/>
                    <a:gd name="T68" fmla="*/ 6 w 7"/>
                    <a:gd name="T69" fmla="*/ 0 h 8"/>
                    <a:gd name="T70" fmla="*/ 5 w 7"/>
                    <a:gd name="T71" fmla="*/ 0 h 8"/>
                    <a:gd name="T72" fmla="*/ 4 w 7"/>
                    <a:gd name="T73" fmla="*/ 1 h 8"/>
                    <a:gd name="T74" fmla="*/ 4 w 7"/>
                    <a:gd name="T75" fmla="*/ 1 h 8"/>
                    <a:gd name="T76" fmla="*/ 3 w 7"/>
                    <a:gd name="T77" fmla="*/ 1 h 8"/>
                    <a:gd name="T78" fmla="*/ 3 w 7"/>
                    <a:gd name="T79" fmla="*/ 1 h 8"/>
                    <a:gd name="T80" fmla="*/ 3 w 7"/>
                    <a:gd name="T81" fmla="*/ 2 h 8"/>
                    <a:gd name="T82" fmla="*/ 3 w 7"/>
                    <a:gd name="T83" fmla="*/ 3 h 8"/>
                    <a:gd name="T84" fmla="*/ 3 w 7"/>
                    <a:gd name="T85" fmla="*/ 3 h 8"/>
                    <a:gd name="T86" fmla="*/ 3 w 7"/>
                    <a:gd name="T87" fmla="*/ 4 h 8"/>
                    <a:gd name="T88" fmla="*/ 3 w 7"/>
                    <a:gd name="T89" fmla="*/ 5 h 8"/>
                    <a:gd name="T90" fmla="*/ 3 w 7"/>
                    <a:gd name="T91" fmla="*/ 5 h 8"/>
                    <a:gd name="T92" fmla="*/ 3 w 7"/>
                    <a:gd name="T93" fmla="*/ 5 h 8"/>
                    <a:gd name="T94" fmla="*/ 3 w 7"/>
                    <a:gd name="T95" fmla="*/ 5 h 8"/>
                    <a:gd name="T96" fmla="*/ 3 w 7"/>
                    <a:gd name="T97" fmla="*/ 6 h 8"/>
                    <a:gd name="T98" fmla="*/ 3 w 7"/>
                    <a:gd name="T99" fmla="*/ 6 h 8"/>
                    <a:gd name="T100" fmla="*/ 3 w 7"/>
                    <a:gd name="T101" fmla="*/ 6 h 8"/>
                    <a:gd name="T102" fmla="*/ 3 w 7"/>
                    <a:gd name="T103" fmla="*/ 6 h 8"/>
                    <a:gd name="T104" fmla="*/ 3 w 7"/>
                    <a:gd name="T105" fmla="*/ 6 h 8"/>
                    <a:gd name="T106" fmla="*/ 2 w 7"/>
                    <a:gd name="T107" fmla="*/ 6 h 8"/>
                    <a:gd name="T108" fmla="*/ 2 w 7"/>
                    <a:gd name="T109" fmla="*/ 6 h 8"/>
                    <a:gd name="T110" fmla="*/ 1 w 7"/>
                    <a:gd name="T111" fmla="*/ 6 h 8"/>
                    <a:gd name="T112" fmla="*/ 1 w 7"/>
                    <a:gd name="T113" fmla="*/ 6 h 8"/>
                    <a:gd name="T114" fmla="*/ 0 w 7"/>
                    <a:gd name="T115" fmla="*/ 7 h 8"/>
                    <a:gd name="T116" fmla="*/ 0 w 7"/>
                    <a:gd name="T1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 h="8">
                      <a:moveTo>
                        <a:pt x="0" y="8"/>
                      </a:moveTo>
                      <a:lnTo>
                        <a:pt x="0" y="8"/>
                      </a:lnTo>
                      <a:lnTo>
                        <a:pt x="1" y="8"/>
                      </a:lnTo>
                      <a:lnTo>
                        <a:pt x="2" y="8"/>
                      </a:lnTo>
                      <a:lnTo>
                        <a:pt x="3" y="8"/>
                      </a:lnTo>
                      <a:lnTo>
                        <a:pt x="3" y="7"/>
                      </a:lnTo>
                      <a:lnTo>
                        <a:pt x="3" y="7"/>
                      </a:lnTo>
                      <a:lnTo>
                        <a:pt x="4" y="7"/>
                      </a:lnTo>
                      <a:lnTo>
                        <a:pt x="4" y="6"/>
                      </a:lnTo>
                      <a:lnTo>
                        <a:pt x="4" y="5"/>
                      </a:lnTo>
                      <a:lnTo>
                        <a:pt x="4" y="5"/>
                      </a:lnTo>
                      <a:lnTo>
                        <a:pt x="4" y="4"/>
                      </a:lnTo>
                      <a:lnTo>
                        <a:pt x="4" y="4"/>
                      </a:lnTo>
                      <a:lnTo>
                        <a:pt x="4" y="4"/>
                      </a:lnTo>
                      <a:lnTo>
                        <a:pt x="3" y="3"/>
                      </a:lnTo>
                      <a:lnTo>
                        <a:pt x="3" y="3"/>
                      </a:lnTo>
                      <a:lnTo>
                        <a:pt x="3" y="3"/>
                      </a:lnTo>
                      <a:lnTo>
                        <a:pt x="3" y="3"/>
                      </a:lnTo>
                      <a:lnTo>
                        <a:pt x="3" y="3"/>
                      </a:lnTo>
                      <a:lnTo>
                        <a:pt x="3" y="3"/>
                      </a:lnTo>
                      <a:lnTo>
                        <a:pt x="3" y="3"/>
                      </a:lnTo>
                      <a:lnTo>
                        <a:pt x="3" y="2"/>
                      </a:lnTo>
                      <a:lnTo>
                        <a:pt x="4" y="2"/>
                      </a:lnTo>
                      <a:lnTo>
                        <a:pt x="5" y="2"/>
                      </a:lnTo>
                      <a:lnTo>
                        <a:pt x="5" y="2"/>
                      </a:lnTo>
                      <a:lnTo>
                        <a:pt x="5" y="2"/>
                      </a:lnTo>
                      <a:lnTo>
                        <a:pt x="6" y="2"/>
                      </a:lnTo>
                      <a:lnTo>
                        <a:pt x="6" y="3"/>
                      </a:lnTo>
                      <a:lnTo>
                        <a:pt x="6" y="3"/>
                      </a:lnTo>
                      <a:lnTo>
                        <a:pt x="6" y="2"/>
                      </a:lnTo>
                      <a:lnTo>
                        <a:pt x="7" y="2"/>
                      </a:lnTo>
                      <a:lnTo>
                        <a:pt x="6" y="1"/>
                      </a:lnTo>
                      <a:lnTo>
                        <a:pt x="6" y="1"/>
                      </a:lnTo>
                      <a:lnTo>
                        <a:pt x="6" y="1"/>
                      </a:lnTo>
                      <a:lnTo>
                        <a:pt x="6" y="0"/>
                      </a:lnTo>
                      <a:lnTo>
                        <a:pt x="5" y="0"/>
                      </a:lnTo>
                      <a:lnTo>
                        <a:pt x="4" y="1"/>
                      </a:lnTo>
                      <a:lnTo>
                        <a:pt x="4" y="1"/>
                      </a:lnTo>
                      <a:lnTo>
                        <a:pt x="3" y="1"/>
                      </a:lnTo>
                      <a:lnTo>
                        <a:pt x="3" y="1"/>
                      </a:lnTo>
                      <a:lnTo>
                        <a:pt x="3" y="2"/>
                      </a:lnTo>
                      <a:lnTo>
                        <a:pt x="3" y="3"/>
                      </a:lnTo>
                      <a:lnTo>
                        <a:pt x="3" y="3"/>
                      </a:lnTo>
                      <a:lnTo>
                        <a:pt x="3" y="4"/>
                      </a:lnTo>
                      <a:lnTo>
                        <a:pt x="3" y="5"/>
                      </a:lnTo>
                      <a:lnTo>
                        <a:pt x="3" y="5"/>
                      </a:lnTo>
                      <a:lnTo>
                        <a:pt x="3" y="5"/>
                      </a:lnTo>
                      <a:lnTo>
                        <a:pt x="3" y="5"/>
                      </a:lnTo>
                      <a:lnTo>
                        <a:pt x="3" y="6"/>
                      </a:lnTo>
                      <a:lnTo>
                        <a:pt x="3" y="6"/>
                      </a:lnTo>
                      <a:lnTo>
                        <a:pt x="3" y="6"/>
                      </a:lnTo>
                      <a:lnTo>
                        <a:pt x="3" y="6"/>
                      </a:lnTo>
                      <a:lnTo>
                        <a:pt x="3" y="6"/>
                      </a:lnTo>
                      <a:lnTo>
                        <a:pt x="2" y="6"/>
                      </a:lnTo>
                      <a:lnTo>
                        <a:pt x="2" y="6"/>
                      </a:lnTo>
                      <a:lnTo>
                        <a:pt x="1" y="6"/>
                      </a:lnTo>
                      <a:lnTo>
                        <a:pt x="1" y="6"/>
                      </a:lnTo>
                      <a:lnTo>
                        <a:pt x="0" y="7"/>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36" name="Freeform 1472">
                  <a:extLst>
                    <a:ext uri="{FF2B5EF4-FFF2-40B4-BE49-F238E27FC236}">
                      <a16:creationId xmlns:a16="http://schemas.microsoft.com/office/drawing/2014/main" id="{4503CAD6-47E8-4804-8499-CF8A0C57C1F8}"/>
                    </a:ext>
                  </a:extLst>
                </p:cNvPr>
                <p:cNvSpPr>
                  <a:spLocks/>
                </p:cNvSpPr>
                <p:nvPr/>
              </p:nvSpPr>
              <p:spPr bwMode="auto">
                <a:xfrm>
                  <a:off x="3102" y="1503"/>
                  <a:ext cx="30" cy="19"/>
                </a:xfrm>
                <a:custGeom>
                  <a:avLst/>
                  <a:gdLst>
                    <a:gd name="T0" fmla="*/ 1 w 30"/>
                    <a:gd name="T1" fmla="*/ 14 h 19"/>
                    <a:gd name="T2" fmla="*/ 3 w 30"/>
                    <a:gd name="T3" fmla="*/ 14 h 19"/>
                    <a:gd name="T4" fmla="*/ 6 w 30"/>
                    <a:gd name="T5" fmla="*/ 14 h 19"/>
                    <a:gd name="T6" fmla="*/ 4 w 30"/>
                    <a:gd name="T7" fmla="*/ 16 h 19"/>
                    <a:gd name="T8" fmla="*/ 4 w 30"/>
                    <a:gd name="T9" fmla="*/ 17 h 19"/>
                    <a:gd name="T10" fmla="*/ 3 w 30"/>
                    <a:gd name="T11" fmla="*/ 17 h 19"/>
                    <a:gd name="T12" fmla="*/ 6 w 30"/>
                    <a:gd name="T13" fmla="*/ 17 h 19"/>
                    <a:gd name="T14" fmla="*/ 7 w 30"/>
                    <a:gd name="T15" fmla="*/ 16 h 19"/>
                    <a:gd name="T16" fmla="*/ 7 w 30"/>
                    <a:gd name="T17" fmla="*/ 15 h 19"/>
                    <a:gd name="T18" fmla="*/ 9 w 30"/>
                    <a:gd name="T19" fmla="*/ 15 h 19"/>
                    <a:gd name="T20" fmla="*/ 11 w 30"/>
                    <a:gd name="T21" fmla="*/ 14 h 19"/>
                    <a:gd name="T22" fmla="*/ 13 w 30"/>
                    <a:gd name="T23" fmla="*/ 15 h 19"/>
                    <a:gd name="T24" fmla="*/ 14 w 30"/>
                    <a:gd name="T25" fmla="*/ 16 h 19"/>
                    <a:gd name="T26" fmla="*/ 15 w 30"/>
                    <a:gd name="T27" fmla="*/ 17 h 19"/>
                    <a:gd name="T28" fmla="*/ 17 w 30"/>
                    <a:gd name="T29" fmla="*/ 19 h 19"/>
                    <a:gd name="T30" fmla="*/ 16 w 30"/>
                    <a:gd name="T31" fmla="*/ 17 h 19"/>
                    <a:gd name="T32" fmla="*/ 16 w 30"/>
                    <a:gd name="T33" fmla="*/ 15 h 19"/>
                    <a:gd name="T34" fmla="*/ 20 w 30"/>
                    <a:gd name="T35" fmla="*/ 16 h 19"/>
                    <a:gd name="T36" fmla="*/ 23 w 30"/>
                    <a:gd name="T37" fmla="*/ 17 h 19"/>
                    <a:gd name="T38" fmla="*/ 25 w 30"/>
                    <a:gd name="T39" fmla="*/ 18 h 19"/>
                    <a:gd name="T40" fmla="*/ 25 w 30"/>
                    <a:gd name="T41" fmla="*/ 18 h 19"/>
                    <a:gd name="T42" fmla="*/ 24 w 30"/>
                    <a:gd name="T43" fmla="*/ 17 h 19"/>
                    <a:gd name="T44" fmla="*/ 23 w 30"/>
                    <a:gd name="T45" fmla="*/ 16 h 19"/>
                    <a:gd name="T46" fmla="*/ 24 w 30"/>
                    <a:gd name="T47" fmla="*/ 16 h 19"/>
                    <a:gd name="T48" fmla="*/ 28 w 30"/>
                    <a:gd name="T49" fmla="*/ 17 h 19"/>
                    <a:gd name="T50" fmla="*/ 30 w 30"/>
                    <a:gd name="T51" fmla="*/ 18 h 19"/>
                    <a:gd name="T52" fmla="*/ 29 w 30"/>
                    <a:gd name="T53" fmla="*/ 17 h 19"/>
                    <a:gd name="T54" fmla="*/ 26 w 30"/>
                    <a:gd name="T55" fmla="*/ 16 h 19"/>
                    <a:gd name="T56" fmla="*/ 25 w 30"/>
                    <a:gd name="T57" fmla="*/ 15 h 19"/>
                    <a:gd name="T58" fmla="*/ 27 w 30"/>
                    <a:gd name="T59" fmla="*/ 14 h 19"/>
                    <a:gd name="T60" fmla="*/ 28 w 30"/>
                    <a:gd name="T61" fmla="*/ 14 h 19"/>
                    <a:gd name="T62" fmla="*/ 30 w 30"/>
                    <a:gd name="T63" fmla="*/ 14 h 19"/>
                    <a:gd name="T64" fmla="*/ 29 w 30"/>
                    <a:gd name="T65" fmla="*/ 14 h 19"/>
                    <a:gd name="T66" fmla="*/ 25 w 30"/>
                    <a:gd name="T67" fmla="*/ 13 h 19"/>
                    <a:gd name="T68" fmla="*/ 24 w 30"/>
                    <a:gd name="T69" fmla="*/ 13 h 19"/>
                    <a:gd name="T70" fmla="*/ 21 w 30"/>
                    <a:gd name="T71" fmla="*/ 10 h 19"/>
                    <a:gd name="T72" fmla="*/ 20 w 30"/>
                    <a:gd name="T73" fmla="*/ 8 h 19"/>
                    <a:gd name="T74" fmla="*/ 20 w 30"/>
                    <a:gd name="T75" fmla="*/ 5 h 19"/>
                    <a:gd name="T76" fmla="*/ 20 w 30"/>
                    <a:gd name="T77" fmla="*/ 1 h 19"/>
                    <a:gd name="T78" fmla="*/ 19 w 30"/>
                    <a:gd name="T79" fmla="*/ 1 h 19"/>
                    <a:gd name="T80" fmla="*/ 17 w 30"/>
                    <a:gd name="T81" fmla="*/ 1 h 19"/>
                    <a:gd name="T82" fmla="*/ 15 w 30"/>
                    <a:gd name="T83" fmla="*/ 1 h 19"/>
                    <a:gd name="T84" fmla="*/ 14 w 30"/>
                    <a:gd name="T85" fmla="*/ 0 h 19"/>
                    <a:gd name="T86" fmla="*/ 13 w 30"/>
                    <a:gd name="T87" fmla="*/ 0 h 19"/>
                    <a:gd name="T88" fmla="*/ 13 w 30"/>
                    <a:gd name="T89" fmla="*/ 6 h 19"/>
                    <a:gd name="T90" fmla="*/ 11 w 30"/>
                    <a:gd name="T91" fmla="*/ 10 h 19"/>
                    <a:gd name="T92" fmla="*/ 9 w 30"/>
                    <a:gd name="T93" fmla="*/ 12 h 19"/>
                    <a:gd name="T94" fmla="*/ 7 w 30"/>
                    <a:gd name="T95" fmla="*/ 13 h 19"/>
                    <a:gd name="T96" fmla="*/ 0 w 30"/>
                    <a:gd name="T97"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9">
                      <a:moveTo>
                        <a:pt x="0" y="15"/>
                      </a:moveTo>
                      <a:lnTo>
                        <a:pt x="0" y="15"/>
                      </a:lnTo>
                      <a:lnTo>
                        <a:pt x="1" y="14"/>
                      </a:lnTo>
                      <a:lnTo>
                        <a:pt x="2" y="14"/>
                      </a:lnTo>
                      <a:lnTo>
                        <a:pt x="3" y="14"/>
                      </a:lnTo>
                      <a:lnTo>
                        <a:pt x="3" y="14"/>
                      </a:lnTo>
                      <a:lnTo>
                        <a:pt x="4" y="14"/>
                      </a:lnTo>
                      <a:lnTo>
                        <a:pt x="6" y="14"/>
                      </a:lnTo>
                      <a:lnTo>
                        <a:pt x="6" y="14"/>
                      </a:lnTo>
                      <a:lnTo>
                        <a:pt x="5" y="15"/>
                      </a:lnTo>
                      <a:lnTo>
                        <a:pt x="5" y="15"/>
                      </a:lnTo>
                      <a:lnTo>
                        <a:pt x="4" y="16"/>
                      </a:lnTo>
                      <a:lnTo>
                        <a:pt x="4" y="16"/>
                      </a:lnTo>
                      <a:lnTo>
                        <a:pt x="4" y="16"/>
                      </a:lnTo>
                      <a:lnTo>
                        <a:pt x="4" y="17"/>
                      </a:lnTo>
                      <a:lnTo>
                        <a:pt x="3" y="17"/>
                      </a:lnTo>
                      <a:lnTo>
                        <a:pt x="3" y="17"/>
                      </a:lnTo>
                      <a:lnTo>
                        <a:pt x="3" y="17"/>
                      </a:lnTo>
                      <a:lnTo>
                        <a:pt x="4" y="17"/>
                      </a:lnTo>
                      <a:lnTo>
                        <a:pt x="5" y="17"/>
                      </a:lnTo>
                      <a:lnTo>
                        <a:pt x="6" y="17"/>
                      </a:lnTo>
                      <a:lnTo>
                        <a:pt x="6" y="17"/>
                      </a:lnTo>
                      <a:lnTo>
                        <a:pt x="6" y="17"/>
                      </a:lnTo>
                      <a:lnTo>
                        <a:pt x="7" y="16"/>
                      </a:lnTo>
                      <a:lnTo>
                        <a:pt x="7" y="16"/>
                      </a:lnTo>
                      <a:lnTo>
                        <a:pt x="7" y="16"/>
                      </a:lnTo>
                      <a:lnTo>
                        <a:pt x="7" y="15"/>
                      </a:lnTo>
                      <a:lnTo>
                        <a:pt x="8" y="15"/>
                      </a:lnTo>
                      <a:lnTo>
                        <a:pt x="8" y="15"/>
                      </a:lnTo>
                      <a:lnTo>
                        <a:pt x="9" y="15"/>
                      </a:lnTo>
                      <a:lnTo>
                        <a:pt x="9" y="15"/>
                      </a:lnTo>
                      <a:lnTo>
                        <a:pt x="9" y="15"/>
                      </a:lnTo>
                      <a:lnTo>
                        <a:pt x="11" y="14"/>
                      </a:lnTo>
                      <a:lnTo>
                        <a:pt x="13" y="15"/>
                      </a:lnTo>
                      <a:lnTo>
                        <a:pt x="13" y="15"/>
                      </a:lnTo>
                      <a:lnTo>
                        <a:pt x="13" y="15"/>
                      </a:lnTo>
                      <a:lnTo>
                        <a:pt x="14" y="15"/>
                      </a:lnTo>
                      <a:lnTo>
                        <a:pt x="14" y="15"/>
                      </a:lnTo>
                      <a:lnTo>
                        <a:pt x="14" y="16"/>
                      </a:lnTo>
                      <a:lnTo>
                        <a:pt x="14" y="16"/>
                      </a:lnTo>
                      <a:lnTo>
                        <a:pt x="15" y="16"/>
                      </a:lnTo>
                      <a:lnTo>
                        <a:pt x="15" y="17"/>
                      </a:lnTo>
                      <a:lnTo>
                        <a:pt x="15" y="17"/>
                      </a:lnTo>
                      <a:lnTo>
                        <a:pt x="16" y="17"/>
                      </a:lnTo>
                      <a:lnTo>
                        <a:pt x="17" y="19"/>
                      </a:lnTo>
                      <a:lnTo>
                        <a:pt x="17" y="19"/>
                      </a:lnTo>
                      <a:lnTo>
                        <a:pt x="16" y="18"/>
                      </a:lnTo>
                      <a:lnTo>
                        <a:pt x="16" y="17"/>
                      </a:lnTo>
                      <a:lnTo>
                        <a:pt x="16" y="16"/>
                      </a:lnTo>
                      <a:lnTo>
                        <a:pt x="16" y="15"/>
                      </a:lnTo>
                      <a:lnTo>
                        <a:pt x="16" y="15"/>
                      </a:lnTo>
                      <a:lnTo>
                        <a:pt x="17" y="15"/>
                      </a:lnTo>
                      <a:lnTo>
                        <a:pt x="19" y="16"/>
                      </a:lnTo>
                      <a:lnTo>
                        <a:pt x="20" y="16"/>
                      </a:lnTo>
                      <a:lnTo>
                        <a:pt x="21" y="16"/>
                      </a:lnTo>
                      <a:lnTo>
                        <a:pt x="21" y="16"/>
                      </a:lnTo>
                      <a:lnTo>
                        <a:pt x="23" y="17"/>
                      </a:lnTo>
                      <a:lnTo>
                        <a:pt x="24" y="17"/>
                      </a:lnTo>
                      <a:lnTo>
                        <a:pt x="24" y="17"/>
                      </a:lnTo>
                      <a:lnTo>
                        <a:pt x="25" y="18"/>
                      </a:lnTo>
                      <a:lnTo>
                        <a:pt x="25" y="18"/>
                      </a:lnTo>
                      <a:lnTo>
                        <a:pt x="25" y="18"/>
                      </a:lnTo>
                      <a:lnTo>
                        <a:pt x="25" y="18"/>
                      </a:lnTo>
                      <a:lnTo>
                        <a:pt x="25" y="18"/>
                      </a:lnTo>
                      <a:lnTo>
                        <a:pt x="24" y="17"/>
                      </a:lnTo>
                      <a:lnTo>
                        <a:pt x="24" y="17"/>
                      </a:lnTo>
                      <a:lnTo>
                        <a:pt x="24" y="17"/>
                      </a:lnTo>
                      <a:lnTo>
                        <a:pt x="24" y="16"/>
                      </a:lnTo>
                      <a:lnTo>
                        <a:pt x="23" y="16"/>
                      </a:lnTo>
                      <a:lnTo>
                        <a:pt x="23" y="16"/>
                      </a:lnTo>
                      <a:lnTo>
                        <a:pt x="24" y="16"/>
                      </a:lnTo>
                      <a:lnTo>
                        <a:pt x="24" y="16"/>
                      </a:lnTo>
                      <a:lnTo>
                        <a:pt x="25" y="16"/>
                      </a:lnTo>
                      <a:lnTo>
                        <a:pt x="28" y="17"/>
                      </a:lnTo>
                      <a:lnTo>
                        <a:pt x="28" y="17"/>
                      </a:lnTo>
                      <a:lnTo>
                        <a:pt x="29" y="17"/>
                      </a:lnTo>
                      <a:lnTo>
                        <a:pt x="29" y="17"/>
                      </a:lnTo>
                      <a:lnTo>
                        <a:pt x="30" y="18"/>
                      </a:lnTo>
                      <a:lnTo>
                        <a:pt x="30" y="18"/>
                      </a:lnTo>
                      <a:lnTo>
                        <a:pt x="30" y="17"/>
                      </a:lnTo>
                      <a:lnTo>
                        <a:pt x="29" y="17"/>
                      </a:lnTo>
                      <a:lnTo>
                        <a:pt x="27" y="16"/>
                      </a:lnTo>
                      <a:lnTo>
                        <a:pt x="27" y="16"/>
                      </a:lnTo>
                      <a:lnTo>
                        <a:pt x="26" y="16"/>
                      </a:lnTo>
                      <a:lnTo>
                        <a:pt x="25" y="15"/>
                      </a:lnTo>
                      <a:lnTo>
                        <a:pt x="25" y="15"/>
                      </a:lnTo>
                      <a:lnTo>
                        <a:pt x="25" y="15"/>
                      </a:lnTo>
                      <a:lnTo>
                        <a:pt x="25" y="15"/>
                      </a:lnTo>
                      <a:lnTo>
                        <a:pt x="26" y="15"/>
                      </a:lnTo>
                      <a:lnTo>
                        <a:pt x="27" y="14"/>
                      </a:lnTo>
                      <a:lnTo>
                        <a:pt x="27" y="14"/>
                      </a:lnTo>
                      <a:lnTo>
                        <a:pt x="27" y="14"/>
                      </a:lnTo>
                      <a:lnTo>
                        <a:pt x="28" y="14"/>
                      </a:lnTo>
                      <a:lnTo>
                        <a:pt x="28" y="14"/>
                      </a:lnTo>
                      <a:lnTo>
                        <a:pt x="29" y="14"/>
                      </a:lnTo>
                      <a:lnTo>
                        <a:pt x="30" y="14"/>
                      </a:lnTo>
                      <a:lnTo>
                        <a:pt x="30" y="14"/>
                      </a:lnTo>
                      <a:lnTo>
                        <a:pt x="30" y="14"/>
                      </a:lnTo>
                      <a:lnTo>
                        <a:pt x="29" y="14"/>
                      </a:lnTo>
                      <a:lnTo>
                        <a:pt x="27" y="13"/>
                      </a:lnTo>
                      <a:lnTo>
                        <a:pt x="26" y="13"/>
                      </a:lnTo>
                      <a:lnTo>
                        <a:pt x="25" y="13"/>
                      </a:lnTo>
                      <a:lnTo>
                        <a:pt x="24" y="13"/>
                      </a:lnTo>
                      <a:lnTo>
                        <a:pt x="24" y="13"/>
                      </a:lnTo>
                      <a:lnTo>
                        <a:pt x="24" y="13"/>
                      </a:lnTo>
                      <a:lnTo>
                        <a:pt x="23" y="12"/>
                      </a:lnTo>
                      <a:lnTo>
                        <a:pt x="22" y="11"/>
                      </a:lnTo>
                      <a:lnTo>
                        <a:pt x="21" y="10"/>
                      </a:lnTo>
                      <a:lnTo>
                        <a:pt x="21" y="9"/>
                      </a:lnTo>
                      <a:lnTo>
                        <a:pt x="21" y="9"/>
                      </a:lnTo>
                      <a:lnTo>
                        <a:pt x="20" y="8"/>
                      </a:lnTo>
                      <a:lnTo>
                        <a:pt x="20" y="7"/>
                      </a:lnTo>
                      <a:lnTo>
                        <a:pt x="20" y="5"/>
                      </a:lnTo>
                      <a:lnTo>
                        <a:pt x="20" y="5"/>
                      </a:lnTo>
                      <a:lnTo>
                        <a:pt x="20" y="3"/>
                      </a:lnTo>
                      <a:lnTo>
                        <a:pt x="20" y="2"/>
                      </a:lnTo>
                      <a:lnTo>
                        <a:pt x="20" y="1"/>
                      </a:lnTo>
                      <a:lnTo>
                        <a:pt x="20" y="1"/>
                      </a:lnTo>
                      <a:lnTo>
                        <a:pt x="20" y="1"/>
                      </a:lnTo>
                      <a:lnTo>
                        <a:pt x="19" y="1"/>
                      </a:lnTo>
                      <a:lnTo>
                        <a:pt x="19" y="1"/>
                      </a:lnTo>
                      <a:lnTo>
                        <a:pt x="18" y="1"/>
                      </a:lnTo>
                      <a:lnTo>
                        <a:pt x="17" y="1"/>
                      </a:lnTo>
                      <a:lnTo>
                        <a:pt x="16" y="1"/>
                      </a:lnTo>
                      <a:lnTo>
                        <a:pt x="15" y="1"/>
                      </a:lnTo>
                      <a:lnTo>
                        <a:pt x="15" y="1"/>
                      </a:lnTo>
                      <a:lnTo>
                        <a:pt x="15" y="0"/>
                      </a:lnTo>
                      <a:lnTo>
                        <a:pt x="14" y="0"/>
                      </a:lnTo>
                      <a:lnTo>
                        <a:pt x="14" y="0"/>
                      </a:lnTo>
                      <a:lnTo>
                        <a:pt x="13" y="0"/>
                      </a:lnTo>
                      <a:lnTo>
                        <a:pt x="13" y="0"/>
                      </a:lnTo>
                      <a:lnTo>
                        <a:pt x="13" y="0"/>
                      </a:lnTo>
                      <a:lnTo>
                        <a:pt x="13" y="0"/>
                      </a:lnTo>
                      <a:lnTo>
                        <a:pt x="13" y="3"/>
                      </a:lnTo>
                      <a:lnTo>
                        <a:pt x="13" y="6"/>
                      </a:lnTo>
                      <a:lnTo>
                        <a:pt x="12" y="7"/>
                      </a:lnTo>
                      <a:lnTo>
                        <a:pt x="12" y="9"/>
                      </a:lnTo>
                      <a:lnTo>
                        <a:pt x="11" y="10"/>
                      </a:lnTo>
                      <a:lnTo>
                        <a:pt x="10" y="11"/>
                      </a:lnTo>
                      <a:lnTo>
                        <a:pt x="10" y="11"/>
                      </a:lnTo>
                      <a:lnTo>
                        <a:pt x="9" y="12"/>
                      </a:lnTo>
                      <a:lnTo>
                        <a:pt x="9" y="12"/>
                      </a:lnTo>
                      <a:lnTo>
                        <a:pt x="8" y="12"/>
                      </a:lnTo>
                      <a:lnTo>
                        <a:pt x="7" y="13"/>
                      </a:lnTo>
                      <a:lnTo>
                        <a:pt x="5" y="13"/>
                      </a:lnTo>
                      <a:lnTo>
                        <a:pt x="3" y="13"/>
                      </a:lnTo>
                      <a:lnTo>
                        <a:pt x="0" y="15"/>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37" name="Freeform 1473">
                  <a:extLst>
                    <a:ext uri="{FF2B5EF4-FFF2-40B4-BE49-F238E27FC236}">
                      <a16:creationId xmlns:a16="http://schemas.microsoft.com/office/drawing/2014/main" id="{5BE53201-D6A2-407F-99CD-78219F0AB68A}"/>
                    </a:ext>
                  </a:extLst>
                </p:cNvPr>
                <p:cNvSpPr>
                  <a:spLocks/>
                </p:cNvSpPr>
                <p:nvPr/>
              </p:nvSpPr>
              <p:spPr bwMode="auto">
                <a:xfrm>
                  <a:off x="3122" y="1441"/>
                  <a:ext cx="6" cy="5"/>
                </a:xfrm>
                <a:custGeom>
                  <a:avLst/>
                  <a:gdLst>
                    <a:gd name="T0" fmla="*/ 4 w 6"/>
                    <a:gd name="T1" fmla="*/ 0 h 5"/>
                    <a:gd name="T2" fmla="*/ 4 w 6"/>
                    <a:gd name="T3" fmla="*/ 0 h 5"/>
                    <a:gd name="T4" fmla="*/ 3 w 6"/>
                    <a:gd name="T5" fmla="*/ 0 h 5"/>
                    <a:gd name="T6" fmla="*/ 3 w 6"/>
                    <a:gd name="T7" fmla="*/ 0 h 5"/>
                    <a:gd name="T8" fmla="*/ 2 w 6"/>
                    <a:gd name="T9" fmla="*/ 0 h 5"/>
                    <a:gd name="T10" fmla="*/ 1 w 6"/>
                    <a:gd name="T11" fmla="*/ 0 h 5"/>
                    <a:gd name="T12" fmla="*/ 1 w 6"/>
                    <a:gd name="T13" fmla="*/ 1 h 5"/>
                    <a:gd name="T14" fmla="*/ 0 w 6"/>
                    <a:gd name="T15" fmla="*/ 2 h 5"/>
                    <a:gd name="T16" fmla="*/ 0 w 6"/>
                    <a:gd name="T17" fmla="*/ 3 h 5"/>
                    <a:gd name="T18" fmla="*/ 0 w 6"/>
                    <a:gd name="T19" fmla="*/ 3 h 5"/>
                    <a:gd name="T20" fmla="*/ 0 w 6"/>
                    <a:gd name="T21" fmla="*/ 3 h 5"/>
                    <a:gd name="T22" fmla="*/ 1 w 6"/>
                    <a:gd name="T23" fmla="*/ 4 h 5"/>
                    <a:gd name="T24" fmla="*/ 1 w 6"/>
                    <a:gd name="T25" fmla="*/ 4 h 5"/>
                    <a:gd name="T26" fmla="*/ 1 w 6"/>
                    <a:gd name="T27" fmla="*/ 4 h 5"/>
                    <a:gd name="T28" fmla="*/ 2 w 6"/>
                    <a:gd name="T29" fmla="*/ 5 h 5"/>
                    <a:gd name="T30" fmla="*/ 3 w 6"/>
                    <a:gd name="T31" fmla="*/ 5 h 5"/>
                    <a:gd name="T32" fmla="*/ 4 w 6"/>
                    <a:gd name="T33" fmla="*/ 5 h 5"/>
                    <a:gd name="T34" fmla="*/ 5 w 6"/>
                    <a:gd name="T35" fmla="*/ 5 h 5"/>
                    <a:gd name="T36" fmla="*/ 5 w 6"/>
                    <a:gd name="T37" fmla="*/ 4 h 5"/>
                    <a:gd name="T38" fmla="*/ 6 w 6"/>
                    <a:gd name="T39" fmla="*/ 4 h 5"/>
                    <a:gd name="T40" fmla="*/ 5 w 6"/>
                    <a:gd name="T41" fmla="*/ 3 h 5"/>
                    <a:gd name="T42" fmla="*/ 5 w 6"/>
                    <a:gd name="T43" fmla="*/ 2 h 5"/>
                    <a:gd name="T44" fmla="*/ 4 w 6"/>
                    <a:gd name="T4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5">
                      <a:moveTo>
                        <a:pt x="4" y="0"/>
                      </a:moveTo>
                      <a:lnTo>
                        <a:pt x="4" y="0"/>
                      </a:lnTo>
                      <a:lnTo>
                        <a:pt x="3" y="0"/>
                      </a:lnTo>
                      <a:lnTo>
                        <a:pt x="3" y="0"/>
                      </a:lnTo>
                      <a:lnTo>
                        <a:pt x="2" y="0"/>
                      </a:lnTo>
                      <a:lnTo>
                        <a:pt x="1" y="0"/>
                      </a:lnTo>
                      <a:lnTo>
                        <a:pt x="1" y="1"/>
                      </a:lnTo>
                      <a:lnTo>
                        <a:pt x="0" y="2"/>
                      </a:lnTo>
                      <a:lnTo>
                        <a:pt x="0" y="3"/>
                      </a:lnTo>
                      <a:lnTo>
                        <a:pt x="0" y="3"/>
                      </a:lnTo>
                      <a:lnTo>
                        <a:pt x="0" y="3"/>
                      </a:lnTo>
                      <a:lnTo>
                        <a:pt x="1" y="4"/>
                      </a:lnTo>
                      <a:lnTo>
                        <a:pt x="1" y="4"/>
                      </a:lnTo>
                      <a:lnTo>
                        <a:pt x="1" y="4"/>
                      </a:lnTo>
                      <a:lnTo>
                        <a:pt x="2" y="5"/>
                      </a:lnTo>
                      <a:lnTo>
                        <a:pt x="3" y="5"/>
                      </a:lnTo>
                      <a:lnTo>
                        <a:pt x="4" y="5"/>
                      </a:lnTo>
                      <a:lnTo>
                        <a:pt x="5" y="5"/>
                      </a:lnTo>
                      <a:lnTo>
                        <a:pt x="5" y="4"/>
                      </a:lnTo>
                      <a:lnTo>
                        <a:pt x="6" y="4"/>
                      </a:lnTo>
                      <a:lnTo>
                        <a:pt x="5" y="3"/>
                      </a:lnTo>
                      <a:lnTo>
                        <a:pt x="5" y="2"/>
                      </a:lnTo>
                      <a:lnTo>
                        <a:pt x="4"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38" name="Freeform 1474">
                  <a:extLst>
                    <a:ext uri="{FF2B5EF4-FFF2-40B4-BE49-F238E27FC236}">
                      <a16:creationId xmlns:a16="http://schemas.microsoft.com/office/drawing/2014/main" id="{7E8EE3EC-1F3F-470D-9048-C90CEACE25C1}"/>
                    </a:ext>
                  </a:extLst>
                </p:cNvPr>
                <p:cNvSpPr>
                  <a:spLocks/>
                </p:cNvSpPr>
                <p:nvPr/>
              </p:nvSpPr>
              <p:spPr bwMode="auto">
                <a:xfrm>
                  <a:off x="3134" y="1446"/>
                  <a:ext cx="3" cy="2"/>
                </a:xfrm>
                <a:custGeom>
                  <a:avLst/>
                  <a:gdLst>
                    <a:gd name="T0" fmla="*/ 2 w 3"/>
                    <a:gd name="T1" fmla="*/ 0 h 2"/>
                    <a:gd name="T2" fmla="*/ 2 w 3"/>
                    <a:gd name="T3" fmla="*/ 0 h 2"/>
                    <a:gd name="T4" fmla="*/ 1 w 3"/>
                    <a:gd name="T5" fmla="*/ 0 h 2"/>
                    <a:gd name="T6" fmla="*/ 1 w 3"/>
                    <a:gd name="T7" fmla="*/ 0 h 2"/>
                    <a:gd name="T8" fmla="*/ 0 w 3"/>
                    <a:gd name="T9" fmla="*/ 0 h 2"/>
                    <a:gd name="T10" fmla="*/ 0 w 3"/>
                    <a:gd name="T11" fmla="*/ 0 h 2"/>
                    <a:gd name="T12" fmla="*/ 0 w 3"/>
                    <a:gd name="T13" fmla="*/ 1 h 2"/>
                    <a:gd name="T14" fmla="*/ 1 w 3"/>
                    <a:gd name="T15" fmla="*/ 1 h 2"/>
                    <a:gd name="T16" fmla="*/ 1 w 3"/>
                    <a:gd name="T17" fmla="*/ 2 h 2"/>
                    <a:gd name="T18" fmla="*/ 2 w 3"/>
                    <a:gd name="T19" fmla="*/ 2 h 2"/>
                    <a:gd name="T20" fmla="*/ 2 w 3"/>
                    <a:gd name="T21" fmla="*/ 2 h 2"/>
                    <a:gd name="T22" fmla="*/ 3 w 3"/>
                    <a:gd name="T23" fmla="*/ 2 h 2"/>
                    <a:gd name="T24" fmla="*/ 3 w 3"/>
                    <a:gd name="T25" fmla="*/ 2 h 2"/>
                    <a:gd name="T26" fmla="*/ 3 w 3"/>
                    <a:gd name="T27" fmla="*/ 1 h 2"/>
                    <a:gd name="T28" fmla="*/ 2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2" y="0"/>
                      </a:moveTo>
                      <a:lnTo>
                        <a:pt x="2" y="0"/>
                      </a:lnTo>
                      <a:lnTo>
                        <a:pt x="1" y="0"/>
                      </a:lnTo>
                      <a:lnTo>
                        <a:pt x="1" y="0"/>
                      </a:lnTo>
                      <a:lnTo>
                        <a:pt x="0" y="0"/>
                      </a:lnTo>
                      <a:lnTo>
                        <a:pt x="0" y="0"/>
                      </a:lnTo>
                      <a:lnTo>
                        <a:pt x="0" y="1"/>
                      </a:lnTo>
                      <a:lnTo>
                        <a:pt x="1" y="1"/>
                      </a:lnTo>
                      <a:lnTo>
                        <a:pt x="1" y="2"/>
                      </a:lnTo>
                      <a:lnTo>
                        <a:pt x="2" y="2"/>
                      </a:lnTo>
                      <a:lnTo>
                        <a:pt x="2" y="2"/>
                      </a:lnTo>
                      <a:lnTo>
                        <a:pt x="3" y="2"/>
                      </a:lnTo>
                      <a:lnTo>
                        <a:pt x="3" y="2"/>
                      </a:lnTo>
                      <a:lnTo>
                        <a:pt x="3" y="1"/>
                      </a:lnTo>
                      <a:lnTo>
                        <a:pt x="2"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39" name="Freeform 1475">
                  <a:extLst>
                    <a:ext uri="{FF2B5EF4-FFF2-40B4-BE49-F238E27FC236}">
                      <a16:creationId xmlns:a16="http://schemas.microsoft.com/office/drawing/2014/main" id="{A04BCA73-9CFF-4BCC-A8BE-7297AAA72464}"/>
                    </a:ext>
                  </a:extLst>
                </p:cNvPr>
                <p:cNvSpPr>
                  <a:spLocks/>
                </p:cNvSpPr>
                <p:nvPr/>
              </p:nvSpPr>
              <p:spPr bwMode="auto">
                <a:xfrm>
                  <a:off x="3131" y="1441"/>
                  <a:ext cx="3" cy="3"/>
                </a:xfrm>
                <a:custGeom>
                  <a:avLst/>
                  <a:gdLst>
                    <a:gd name="T0" fmla="*/ 1 w 3"/>
                    <a:gd name="T1" fmla="*/ 1 h 3"/>
                    <a:gd name="T2" fmla="*/ 1 w 3"/>
                    <a:gd name="T3" fmla="*/ 1 h 3"/>
                    <a:gd name="T4" fmla="*/ 1 w 3"/>
                    <a:gd name="T5" fmla="*/ 1 h 3"/>
                    <a:gd name="T6" fmla="*/ 1 w 3"/>
                    <a:gd name="T7" fmla="*/ 0 h 3"/>
                    <a:gd name="T8" fmla="*/ 1 w 3"/>
                    <a:gd name="T9" fmla="*/ 0 h 3"/>
                    <a:gd name="T10" fmla="*/ 0 w 3"/>
                    <a:gd name="T11" fmla="*/ 1 h 3"/>
                    <a:gd name="T12" fmla="*/ 0 w 3"/>
                    <a:gd name="T13" fmla="*/ 1 h 3"/>
                    <a:gd name="T14" fmla="*/ 0 w 3"/>
                    <a:gd name="T15" fmla="*/ 2 h 3"/>
                    <a:gd name="T16" fmla="*/ 0 w 3"/>
                    <a:gd name="T17" fmla="*/ 3 h 3"/>
                    <a:gd name="T18" fmla="*/ 0 w 3"/>
                    <a:gd name="T19" fmla="*/ 3 h 3"/>
                    <a:gd name="T20" fmla="*/ 1 w 3"/>
                    <a:gd name="T21" fmla="*/ 3 h 3"/>
                    <a:gd name="T22" fmla="*/ 2 w 3"/>
                    <a:gd name="T23" fmla="*/ 3 h 3"/>
                    <a:gd name="T24" fmla="*/ 2 w 3"/>
                    <a:gd name="T25" fmla="*/ 3 h 3"/>
                    <a:gd name="T26" fmla="*/ 2 w 3"/>
                    <a:gd name="T27" fmla="*/ 3 h 3"/>
                    <a:gd name="T28" fmla="*/ 3 w 3"/>
                    <a:gd name="T29" fmla="*/ 3 h 3"/>
                    <a:gd name="T30" fmla="*/ 3 w 3"/>
                    <a:gd name="T31" fmla="*/ 2 h 3"/>
                    <a:gd name="T32" fmla="*/ 1 w 3"/>
                    <a:gd name="T3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3">
                      <a:moveTo>
                        <a:pt x="1" y="1"/>
                      </a:moveTo>
                      <a:lnTo>
                        <a:pt x="1" y="1"/>
                      </a:lnTo>
                      <a:lnTo>
                        <a:pt x="1" y="1"/>
                      </a:lnTo>
                      <a:lnTo>
                        <a:pt x="1" y="0"/>
                      </a:lnTo>
                      <a:lnTo>
                        <a:pt x="1" y="0"/>
                      </a:lnTo>
                      <a:lnTo>
                        <a:pt x="0" y="1"/>
                      </a:lnTo>
                      <a:lnTo>
                        <a:pt x="0" y="1"/>
                      </a:lnTo>
                      <a:lnTo>
                        <a:pt x="0" y="2"/>
                      </a:lnTo>
                      <a:lnTo>
                        <a:pt x="0" y="3"/>
                      </a:lnTo>
                      <a:lnTo>
                        <a:pt x="0" y="3"/>
                      </a:lnTo>
                      <a:lnTo>
                        <a:pt x="1" y="3"/>
                      </a:lnTo>
                      <a:lnTo>
                        <a:pt x="2" y="3"/>
                      </a:lnTo>
                      <a:lnTo>
                        <a:pt x="2" y="3"/>
                      </a:lnTo>
                      <a:lnTo>
                        <a:pt x="2" y="3"/>
                      </a:lnTo>
                      <a:lnTo>
                        <a:pt x="3" y="3"/>
                      </a:lnTo>
                      <a:lnTo>
                        <a:pt x="3" y="2"/>
                      </a:lnTo>
                      <a:lnTo>
                        <a:pt x="1"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40" name="Freeform 1476">
                  <a:extLst>
                    <a:ext uri="{FF2B5EF4-FFF2-40B4-BE49-F238E27FC236}">
                      <a16:creationId xmlns:a16="http://schemas.microsoft.com/office/drawing/2014/main" id="{C6C25D6E-67BC-4D30-A915-B089619B7100}"/>
                    </a:ext>
                  </a:extLst>
                </p:cNvPr>
                <p:cNvSpPr>
                  <a:spLocks/>
                </p:cNvSpPr>
                <p:nvPr/>
              </p:nvSpPr>
              <p:spPr bwMode="auto">
                <a:xfrm>
                  <a:off x="3088" y="1463"/>
                  <a:ext cx="6" cy="5"/>
                </a:xfrm>
                <a:custGeom>
                  <a:avLst/>
                  <a:gdLst>
                    <a:gd name="T0" fmla="*/ 4 w 6"/>
                    <a:gd name="T1" fmla="*/ 0 h 5"/>
                    <a:gd name="T2" fmla="*/ 4 w 6"/>
                    <a:gd name="T3" fmla="*/ 0 h 5"/>
                    <a:gd name="T4" fmla="*/ 3 w 6"/>
                    <a:gd name="T5" fmla="*/ 0 h 5"/>
                    <a:gd name="T6" fmla="*/ 3 w 6"/>
                    <a:gd name="T7" fmla="*/ 0 h 5"/>
                    <a:gd name="T8" fmla="*/ 2 w 6"/>
                    <a:gd name="T9" fmla="*/ 0 h 5"/>
                    <a:gd name="T10" fmla="*/ 2 w 6"/>
                    <a:gd name="T11" fmla="*/ 0 h 5"/>
                    <a:gd name="T12" fmla="*/ 1 w 6"/>
                    <a:gd name="T13" fmla="*/ 1 h 5"/>
                    <a:gd name="T14" fmla="*/ 0 w 6"/>
                    <a:gd name="T15" fmla="*/ 2 h 5"/>
                    <a:gd name="T16" fmla="*/ 0 w 6"/>
                    <a:gd name="T17" fmla="*/ 3 h 5"/>
                    <a:gd name="T18" fmla="*/ 0 w 6"/>
                    <a:gd name="T19" fmla="*/ 3 h 5"/>
                    <a:gd name="T20" fmla="*/ 0 w 6"/>
                    <a:gd name="T21" fmla="*/ 3 h 5"/>
                    <a:gd name="T22" fmla="*/ 0 w 6"/>
                    <a:gd name="T23" fmla="*/ 4 h 5"/>
                    <a:gd name="T24" fmla="*/ 1 w 6"/>
                    <a:gd name="T25" fmla="*/ 4 h 5"/>
                    <a:gd name="T26" fmla="*/ 1 w 6"/>
                    <a:gd name="T27" fmla="*/ 4 h 5"/>
                    <a:gd name="T28" fmla="*/ 2 w 6"/>
                    <a:gd name="T29" fmla="*/ 5 h 5"/>
                    <a:gd name="T30" fmla="*/ 3 w 6"/>
                    <a:gd name="T31" fmla="*/ 5 h 5"/>
                    <a:gd name="T32" fmla="*/ 4 w 6"/>
                    <a:gd name="T33" fmla="*/ 5 h 5"/>
                    <a:gd name="T34" fmla="*/ 5 w 6"/>
                    <a:gd name="T35" fmla="*/ 5 h 5"/>
                    <a:gd name="T36" fmla="*/ 5 w 6"/>
                    <a:gd name="T37" fmla="*/ 4 h 5"/>
                    <a:gd name="T38" fmla="*/ 6 w 6"/>
                    <a:gd name="T39" fmla="*/ 4 h 5"/>
                    <a:gd name="T40" fmla="*/ 5 w 6"/>
                    <a:gd name="T41" fmla="*/ 3 h 5"/>
                    <a:gd name="T42" fmla="*/ 5 w 6"/>
                    <a:gd name="T43" fmla="*/ 2 h 5"/>
                    <a:gd name="T44" fmla="*/ 4 w 6"/>
                    <a:gd name="T4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5">
                      <a:moveTo>
                        <a:pt x="4" y="0"/>
                      </a:moveTo>
                      <a:lnTo>
                        <a:pt x="4" y="0"/>
                      </a:lnTo>
                      <a:lnTo>
                        <a:pt x="3" y="0"/>
                      </a:lnTo>
                      <a:lnTo>
                        <a:pt x="3" y="0"/>
                      </a:lnTo>
                      <a:lnTo>
                        <a:pt x="2" y="0"/>
                      </a:lnTo>
                      <a:lnTo>
                        <a:pt x="2" y="0"/>
                      </a:lnTo>
                      <a:lnTo>
                        <a:pt x="1" y="1"/>
                      </a:lnTo>
                      <a:lnTo>
                        <a:pt x="0" y="2"/>
                      </a:lnTo>
                      <a:lnTo>
                        <a:pt x="0" y="3"/>
                      </a:lnTo>
                      <a:lnTo>
                        <a:pt x="0" y="3"/>
                      </a:lnTo>
                      <a:lnTo>
                        <a:pt x="0" y="3"/>
                      </a:lnTo>
                      <a:lnTo>
                        <a:pt x="0" y="4"/>
                      </a:lnTo>
                      <a:lnTo>
                        <a:pt x="1" y="4"/>
                      </a:lnTo>
                      <a:lnTo>
                        <a:pt x="1" y="4"/>
                      </a:lnTo>
                      <a:lnTo>
                        <a:pt x="2" y="5"/>
                      </a:lnTo>
                      <a:lnTo>
                        <a:pt x="3" y="5"/>
                      </a:lnTo>
                      <a:lnTo>
                        <a:pt x="4" y="5"/>
                      </a:lnTo>
                      <a:lnTo>
                        <a:pt x="5" y="5"/>
                      </a:lnTo>
                      <a:lnTo>
                        <a:pt x="5" y="4"/>
                      </a:lnTo>
                      <a:lnTo>
                        <a:pt x="6" y="4"/>
                      </a:lnTo>
                      <a:lnTo>
                        <a:pt x="5" y="3"/>
                      </a:lnTo>
                      <a:lnTo>
                        <a:pt x="5" y="2"/>
                      </a:lnTo>
                      <a:lnTo>
                        <a:pt x="4"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41" name="Freeform 1477">
                  <a:extLst>
                    <a:ext uri="{FF2B5EF4-FFF2-40B4-BE49-F238E27FC236}">
                      <a16:creationId xmlns:a16="http://schemas.microsoft.com/office/drawing/2014/main" id="{F0F45583-E342-4A42-B88A-E59E26F6CB04}"/>
                    </a:ext>
                  </a:extLst>
                </p:cNvPr>
                <p:cNvSpPr>
                  <a:spLocks/>
                </p:cNvSpPr>
                <p:nvPr/>
              </p:nvSpPr>
              <p:spPr bwMode="auto">
                <a:xfrm>
                  <a:off x="3147" y="1458"/>
                  <a:ext cx="3" cy="2"/>
                </a:xfrm>
                <a:custGeom>
                  <a:avLst/>
                  <a:gdLst>
                    <a:gd name="T0" fmla="*/ 2 w 3"/>
                    <a:gd name="T1" fmla="*/ 0 h 2"/>
                    <a:gd name="T2" fmla="*/ 2 w 3"/>
                    <a:gd name="T3" fmla="*/ 0 h 2"/>
                    <a:gd name="T4" fmla="*/ 1 w 3"/>
                    <a:gd name="T5" fmla="*/ 0 h 2"/>
                    <a:gd name="T6" fmla="*/ 1 w 3"/>
                    <a:gd name="T7" fmla="*/ 0 h 2"/>
                    <a:gd name="T8" fmla="*/ 0 w 3"/>
                    <a:gd name="T9" fmla="*/ 0 h 2"/>
                    <a:gd name="T10" fmla="*/ 0 w 3"/>
                    <a:gd name="T11" fmla="*/ 0 h 2"/>
                    <a:gd name="T12" fmla="*/ 0 w 3"/>
                    <a:gd name="T13" fmla="*/ 1 h 2"/>
                    <a:gd name="T14" fmla="*/ 0 w 3"/>
                    <a:gd name="T15" fmla="*/ 1 h 2"/>
                    <a:gd name="T16" fmla="*/ 1 w 3"/>
                    <a:gd name="T17" fmla="*/ 2 h 2"/>
                    <a:gd name="T18" fmla="*/ 2 w 3"/>
                    <a:gd name="T19" fmla="*/ 2 h 2"/>
                    <a:gd name="T20" fmla="*/ 2 w 3"/>
                    <a:gd name="T21" fmla="*/ 2 h 2"/>
                    <a:gd name="T22" fmla="*/ 3 w 3"/>
                    <a:gd name="T23" fmla="*/ 2 h 2"/>
                    <a:gd name="T24" fmla="*/ 3 w 3"/>
                    <a:gd name="T25" fmla="*/ 2 h 2"/>
                    <a:gd name="T26" fmla="*/ 3 w 3"/>
                    <a:gd name="T27" fmla="*/ 1 h 2"/>
                    <a:gd name="T28" fmla="*/ 2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2" y="0"/>
                      </a:moveTo>
                      <a:lnTo>
                        <a:pt x="2" y="0"/>
                      </a:lnTo>
                      <a:lnTo>
                        <a:pt x="1" y="0"/>
                      </a:lnTo>
                      <a:lnTo>
                        <a:pt x="1" y="0"/>
                      </a:lnTo>
                      <a:lnTo>
                        <a:pt x="0" y="0"/>
                      </a:lnTo>
                      <a:lnTo>
                        <a:pt x="0" y="0"/>
                      </a:lnTo>
                      <a:lnTo>
                        <a:pt x="0" y="1"/>
                      </a:lnTo>
                      <a:lnTo>
                        <a:pt x="0" y="1"/>
                      </a:lnTo>
                      <a:lnTo>
                        <a:pt x="1" y="2"/>
                      </a:lnTo>
                      <a:lnTo>
                        <a:pt x="2" y="2"/>
                      </a:lnTo>
                      <a:lnTo>
                        <a:pt x="2" y="2"/>
                      </a:lnTo>
                      <a:lnTo>
                        <a:pt x="3" y="2"/>
                      </a:lnTo>
                      <a:lnTo>
                        <a:pt x="3" y="2"/>
                      </a:lnTo>
                      <a:lnTo>
                        <a:pt x="3" y="1"/>
                      </a:lnTo>
                      <a:lnTo>
                        <a:pt x="2"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42" name="Freeform 1478">
                  <a:extLst>
                    <a:ext uri="{FF2B5EF4-FFF2-40B4-BE49-F238E27FC236}">
                      <a16:creationId xmlns:a16="http://schemas.microsoft.com/office/drawing/2014/main" id="{AC1FA6D4-D283-4D9C-9F19-0730C82783A9}"/>
                    </a:ext>
                  </a:extLst>
                </p:cNvPr>
                <p:cNvSpPr>
                  <a:spLocks/>
                </p:cNvSpPr>
                <p:nvPr/>
              </p:nvSpPr>
              <p:spPr bwMode="auto">
                <a:xfrm>
                  <a:off x="3144" y="1453"/>
                  <a:ext cx="2" cy="3"/>
                </a:xfrm>
                <a:custGeom>
                  <a:avLst/>
                  <a:gdLst>
                    <a:gd name="T0" fmla="*/ 1 w 2"/>
                    <a:gd name="T1" fmla="*/ 0 h 3"/>
                    <a:gd name="T2" fmla="*/ 1 w 2"/>
                    <a:gd name="T3" fmla="*/ 0 h 3"/>
                    <a:gd name="T4" fmla="*/ 1 w 2"/>
                    <a:gd name="T5" fmla="*/ 0 h 3"/>
                    <a:gd name="T6" fmla="*/ 1 w 2"/>
                    <a:gd name="T7" fmla="*/ 0 h 3"/>
                    <a:gd name="T8" fmla="*/ 1 w 2"/>
                    <a:gd name="T9" fmla="*/ 0 h 3"/>
                    <a:gd name="T10" fmla="*/ 0 w 2"/>
                    <a:gd name="T11" fmla="*/ 1 h 3"/>
                    <a:gd name="T12" fmla="*/ 0 w 2"/>
                    <a:gd name="T13" fmla="*/ 1 h 3"/>
                    <a:gd name="T14" fmla="*/ 0 w 2"/>
                    <a:gd name="T15" fmla="*/ 2 h 3"/>
                    <a:gd name="T16" fmla="*/ 0 w 2"/>
                    <a:gd name="T17" fmla="*/ 2 h 3"/>
                    <a:gd name="T18" fmla="*/ 0 w 2"/>
                    <a:gd name="T19" fmla="*/ 3 h 3"/>
                    <a:gd name="T20" fmla="*/ 1 w 2"/>
                    <a:gd name="T21" fmla="*/ 3 h 3"/>
                    <a:gd name="T22" fmla="*/ 1 w 2"/>
                    <a:gd name="T23" fmla="*/ 3 h 3"/>
                    <a:gd name="T24" fmla="*/ 2 w 2"/>
                    <a:gd name="T25" fmla="*/ 3 h 3"/>
                    <a:gd name="T26" fmla="*/ 2 w 2"/>
                    <a:gd name="T27" fmla="*/ 3 h 3"/>
                    <a:gd name="T28" fmla="*/ 2 w 2"/>
                    <a:gd name="T29" fmla="*/ 2 h 3"/>
                    <a:gd name="T30" fmla="*/ 2 w 2"/>
                    <a:gd name="T31" fmla="*/ 1 h 3"/>
                    <a:gd name="T32" fmla="*/ 1 w 2"/>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3">
                      <a:moveTo>
                        <a:pt x="1" y="0"/>
                      </a:moveTo>
                      <a:lnTo>
                        <a:pt x="1" y="0"/>
                      </a:lnTo>
                      <a:lnTo>
                        <a:pt x="1" y="0"/>
                      </a:lnTo>
                      <a:lnTo>
                        <a:pt x="1" y="0"/>
                      </a:lnTo>
                      <a:lnTo>
                        <a:pt x="1" y="0"/>
                      </a:lnTo>
                      <a:lnTo>
                        <a:pt x="0" y="1"/>
                      </a:lnTo>
                      <a:lnTo>
                        <a:pt x="0" y="1"/>
                      </a:lnTo>
                      <a:lnTo>
                        <a:pt x="0" y="2"/>
                      </a:lnTo>
                      <a:lnTo>
                        <a:pt x="0" y="2"/>
                      </a:lnTo>
                      <a:lnTo>
                        <a:pt x="0" y="3"/>
                      </a:lnTo>
                      <a:lnTo>
                        <a:pt x="1" y="3"/>
                      </a:lnTo>
                      <a:lnTo>
                        <a:pt x="1" y="3"/>
                      </a:lnTo>
                      <a:lnTo>
                        <a:pt x="2" y="3"/>
                      </a:lnTo>
                      <a:lnTo>
                        <a:pt x="2" y="3"/>
                      </a:lnTo>
                      <a:lnTo>
                        <a:pt x="2" y="2"/>
                      </a:lnTo>
                      <a:lnTo>
                        <a:pt x="2" y="1"/>
                      </a:lnTo>
                      <a:lnTo>
                        <a:pt x="1"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43" name="Freeform 1479">
                  <a:extLst>
                    <a:ext uri="{FF2B5EF4-FFF2-40B4-BE49-F238E27FC236}">
                      <a16:creationId xmlns:a16="http://schemas.microsoft.com/office/drawing/2014/main" id="{A223D9C2-A5D2-40C4-896E-6E0CC74561EA}"/>
                    </a:ext>
                  </a:extLst>
                </p:cNvPr>
                <p:cNvSpPr>
                  <a:spLocks/>
                </p:cNvSpPr>
                <p:nvPr/>
              </p:nvSpPr>
              <p:spPr bwMode="auto">
                <a:xfrm>
                  <a:off x="3068" y="1426"/>
                  <a:ext cx="67" cy="66"/>
                </a:xfrm>
                <a:custGeom>
                  <a:avLst/>
                  <a:gdLst>
                    <a:gd name="T0" fmla="*/ 64 w 67"/>
                    <a:gd name="T1" fmla="*/ 8 h 66"/>
                    <a:gd name="T2" fmla="*/ 62 w 67"/>
                    <a:gd name="T3" fmla="*/ 2 h 66"/>
                    <a:gd name="T4" fmla="*/ 50 w 67"/>
                    <a:gd name="T5" fmla="*/ 3 h 66"/>
                    <a:gd name="T6" fmla="*/ 50 w 67"/>
                    <a:gd name="T7" fmla="*/ 8 h 66"/>
                    <a:gd name="T8" fmla="*/ 44 w 67"/>
                    <a:gd name="T9" fmla="*/ 8 h 66"/>
                    <a:gd name="T10" fmla="*/ 40 w 67"/>
                    <a:gd name="T11" fmla="*/ 7 h 66"/>
                    <a:gd name="T12" fmla="*/ 32 w 67"/>
                    <a:gd name="T13" fmla="*/ 7 h 66"/>
                    <a:gd name="T14" fmla="*/ 27 w 67"/>
                    <a:gd name="T15" fmla="*/ 12 h 66"/>
                    <a:gd name="T16" fmla="*/ 23 w 67"/>
                    <a:gd name="T17" fmla="*/ 11 h 66"/>
                    <a:gd name="T18" fmla="*/ 14 w 67"/>
                    <a:gd name="T19" fmla="*/ 16 h 66"/>
                    <a:gd name="T20" fmla="*/ 13 w 67"/>
                    <a:gd name="T21" fmla="*/ 21 h 66"/>
                    <a:gd name="T22" fmla="*/ 10 w 67"/>
                    <a:gd name="T23" fmla="*/ 23 h 66"/>
                    <a:gd name="T24" fmla="*/ 8 w 67"/>
                    <a:gd name="T25" fmla="*/ 27 h 66"/>
                    <a:gd name="T26" fmla="*/ 6 w 67"/>
                    <a:gd name="T27" fmla="*/ 29 h 66"/>
                    <a:gd name="T28" fmla="*/ 0 w 67"/>
                    <a:gd name="T29" fmla="*/ 36 h 66"/>
                    <a:gd name="T30" fmla="*/ 9 w 67"/>
                    <a:gd name="T31" fmla="*/ 41 h 66"/>
                    <a:gd name="T32" fmla="*/ 10 w 67"/>
                    <a:gd name="T33" fmla="*/ 43 h 66"/>
                    <a:gd name="T34" fmla="*/ 15 w 67"/>
                    <a:gd name="T35" fmla="*/ 46 h 66"/>
                    <a:gd name="T36" fmla="*/ 16 w 67"/>
                    <a:gd name="T37" fmla="*/ 49 h 66"/>
                    <a:gd name="T38" fmla="*/ 13 w 67"/>
                    <a:gd name="T39" fmla="*/ 52 h 66"/>
                    <a:gd name="T40" fmla="*/ 12 w 67"/>
                    <a:gd name="T41" fmla="*/ 57 h 66"/>
                    <a:gd name="T42" fmla="*/ 19 w 67"/>
                    <a:gd name="T43" fmla="*/ 59 h 66"/>
                    <a:gd name="T44" fmla="*/ 22 w 67"/>
                    <a:gd name="T45" fmla="*/ 59 h 66"/>
                    <a:gd name="T46" fmla="*/ 24 w 67"/>
                    <a:gd name="T47" fmla="*/ 62 h 66"/>
                    <a:gd name="T48" fmla="*/ 27 w 67"/>
                    <a:gd name="T49" fmla="*/ 64 h 66"/>
                    <a:gd name="T50" fmla="*/ 35 w 67"/>
                    <a:gd name="T51" fmla="*/ 66 h 66"/>
                    <a:gd name="T52" fmla="*/ 38 w 67"/>
                    <a:gd name="T53" fmla="*/ 61 h 66"/>
                    <a:gd name="T54" fmla="*/ 37 w 67"/>
                    <a:gd name="T55" fmla="*/ 65 h 66"/>
                    <a:gd name="T56" fmla="*/ 29 w 67"/>
                    <a:gd name="T57" fmla="*/ 66 h 66"/>
                    <a:gd name="T58" fmla="*/ 28 w 67"/>
                    <a:gd name="T59" fmla="*/ 62 h 66"/>
                    <a:gd name="T60" fmla="*/ 25 w 67"/>
                    <a:gd name="T61" fmla="*/ 61 h 66"/>
                    <a:gd name="T62" fmla="*/ 24 w 67"/>
                    <a:gd name="T63" fmla="*/ 60 h 66"/>
                    <a:gd name="T64" fmla="*/ 22 w 67"/>
                    <a:gd name="T65" fmla="*/ 58 h 66"/>
                    <a:gd name="T66" fmla="*/ 16 w 67"/>
                    <a:gd name="T67" fmla="*/ 59 h 66"/>
                    <a:gd name="T68" fmla="*/ 12 w 67"/>
                    <a:gd name="T69" fmla="*/ 53 h 66"/>
                    <a:gd name="T70" fmla="*/ 19 w 67"/>
                    <a:gd name="T71" fmla="*/ 50 h 66"/>
                    <a:gd name="T72" fmla="*/ 19 w 67"/>
                    <a:gd name="T73" fmla="*/ 50 h 66"/>
                    <a:gd name="T74" fmla="*/ 14 w 67"/>
                    <a:gd name="T75" fmla="*/ 47 h 66"/>
                    <a:gd name="T76" fmla="*/ 14 w 67"/>
                    <a:gd name="T77" fmla="*/ 46 h 66"/>
                    <a:gd name="T78" fmla="*/ 9 w 67"/>
                    <a:gd name="T79" fmla="*/ 42 h 66"/>
                    <a:gd name="T80" fmla="*/ 5 w 67"/>
                    <a:gd name="T81" fmla="*/ 40 h 66"/>
                    <a:gd name="T82" fmla="*/ 1 w 67"/>
                    <a:gd name="T83" fmla="*/ 34 h 66"/>
                    <a:gd name="T84" fmla="*/ 9 w 67"/>
                    <a:gd name="T85" fmla="*/ 29 h 66"/>
                    <a:gd name="T86" fmla="*/ 12 w 67"/>
                    <a:gd name="T87" fmla="*/ 29 h 66"/>
                    <a:gd name="T88" fmla="*/ 8 w 67"/>
                    <a:gd name="T89" fmla="*/ 25 h 66"/>
                    <a:gd name="T90" fmla="*/ 13 w 67"/>
                    <a:gd name="T91" fmla="*/ 23 h 66"/>
                    <a:gd name="T92" fmla="*/ 16 w 67"/>
                    <a:gd name="T93" fmla="*/ 21 h 66"/>
                    <a:gd name="T94" fmla="*/ 14 w 67"/>
                    <a:gd name="T95" fmla="*/ 16 h 66"/>
                    <a:gd name="T96" fmla="*/ 23 w 67"/>
                    <a:gd name="T97" fmla="*/ 11 h 66"/>
                    <a:gd name="T98" fmla="*/ 28 w 67"/>
                    <a:gd name="T99" fmla="*/ 13 h 66"/>
                    <a:gd name="T100" fmla="*/ 31 w 67"/>
                    <a:gd name="T101" fmla="*/ 8 h 66"/>
                    <a:gd name="T102" fmla="*/ 39 w 67"/>
                    <a:gd name="T103" fmla="*/ 7 h 66"/>
                    <a:gd name="T104" fmla="*/ 40 w 67"/>
                    <a:gd name="T105" fmla="*/ 8 h 66"/>
                    <a:gd name="T106" fmla="*/ 42 w 67"/>
                    <a:gd name="T107" fmla="*/ 7 h 66"/>
                    <a:gd name="T108" fmla="*/ 46 w 67"/>
                    <a:gd name="T109" fmla="*/ 8 h 66"/>
                    <a:gd name="T110" fmla="*/ 51 w 67"/>
                    <a:gd name="T111" fmla="*/ 9 h 66"/>
                    <a:gd name="T112" fmla="*/ 50 w 67"/>
                    <a:gd name="T113" fmla="*/ 4 h 66"/>
                    <a:gd name="T114" fmla="*/ 59 w 67"/>
                    <a:gd name="T115" fmla="*/ 1 h 66"/>
                    <a:gd name="T116" fmla="*/ 63 w 67"/>
                    <a:gd name="T117" fmla="*/ 7 h 66"/>
                    <a:gd name="T118" fmla="*/ 63 w 67"/>
                    <a:gd name="T119" fmla="*/ 8 h 66"/>
                    <a:gd name="T120" fmla="*/ 67 w 67"/>
                    <a:gd name="T121" fmla="*/ 1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 h="66">
                      <a:moveTo>
                        <a:pt x="67" y="12"/>
                      </a:moveTo>
                      <a:lnTo>
                        <a:pt x="67" y="12"/>
                      </a:lnTo>
                      <a:lnTo>
                        <a:pt x="67" y="11"/>
                      </a:lnTo>
                      <a:lnTo>
                        <a:pt x="67" y="10"/>
                      </a:lnTo>
                      <a:lnTo>
                        <a:pt x="67" y="10"/>
                      </a:lnTo>
                      <a:lnTo>
                        <a:pt x="66" y="9"/>
                      </a:lnTo>
                      <a:lnTo>
                        <a:pt x="65" y="8"/>
                      </a:lnTo>
                      <a:lnTo>
                        <a:pt x="65" y="8"/>
                      </a:lnTo>
                      <a:lnTo>
                        <a:pt x="64" y="8"/>
                      </a:lnTo>
                      <a:lnTo>
                        <a:pt x="64" y="7"/>
                      </a:lnTo>
                      <a:lnTo>
                        <a:pt x="63" y="7"/>
                      </a:lnTo>
                      <a:lnTo>
                        <a:pt x="63" y="7"/>
                      </a:lnTo>
                      <a:lnTo>
                        <a:pt x="63" y="7"/>
                      </a:lnTo>
                      <a:lnTo>
                        <a:pt x="64" y="5"/>
                      </a:lnTo>
                      <a:lnTo>
                        <a:pt x="63" y="4"/>
                      </a:lnTo>
                      <a:lnTo>
                        <a:pt x="63" y="3"/>
                      </a:lnTo>
                      <a:lnTo>
                        <a:pt x="63" y="3"/>
                      </a:lnTo>
                      <a:lnTo>
                        <a:pt x="62" y="2"/>
                      </a:lnTo>
                      <a:lnTo>
                        <a:pt x="60" y="1"/>
                      </a:lnTo>
                      <a:lnTo>
                        <a:pt x="59" y="0"/>
                      </a:lnTo>
                      <a:lnTo>
                        <a:pt x="57" y="0"/>
                      </a:lnTo>
                      <a:lnTo>
                        <a:pt x="57" y="0"/>
                      </a:lnTo>
                      <a:lnTo>
                        <a:pt x="56" y="0"/>
                      </a:lnTo>
                      <a:lnTo>
                        <a:pt x="55" y="0"/>
                      </a:lnTo>
                      <a:lnTo>
                        <a:pt x="53" y="1"/>
                      </a:lnTo>
                      <a:lnTo>
                        <a:pt x="51" y="2"/>
                      </a:lnTo>
                      <a:lnTo>
                        <a:pt x="50" y="3"/>
                      </a:lnTo>
                      <a:lnTo>
                        <a:pt x="50" y="3"/>
                      </a:lnTo>
                      <a:lnTo>
                        <a:pt x="49" y="4"/>
                      </a:lnTo>
                      <a:lnTo>
                        <a:pt x="49" y="4"/>
                      </a:lnTo>
                      <a:lnTo>
                        <a:pt x="49" y="5"/>
                      </a:lnTo>
                      <a:lnTo>
                        <a:pt x="49" y="6"/>
                      </a:lnTo>
                      <a:lnTo>
                        <a:pt x="49" y="6"/>
                      </a:lnTo>
                      <a:lnTo>
                        <a:pt x="49" y="7"/>
                      </a:lnTo>
                      <a:lnTo>
                        <a:pt x="50" y="8"/>
                      </a:lnTo>
                      <a:lnTo>
                        <a:pt x="50" y="8"/>
                      </a:lnTo>
                      <a:lnTo>
                        <a:pt x="49" y="8"/>
                      </a:lnTo>
                      <a:lnTo>
                        <a:pt x="49" y="8"/>
                      </a:lnTo>
                      <a:lnTo>
                        <a:pt x="48" y="8"/>
                      </a:lnTo>
                      <a:lnTo>
                        <a:pt x="47" y="7"/>
                      </a:lnTo>
                      <a:lnTo>
                        <a:pt x="47" y="7"/>
                      </a:lnTo>
                      <a:lnTo>
                        <a:pt x="46" y="7"/>
                      </a:lnTo>
                      <a:lnTo>
                        <a:pt x="45" y="7"/>
                      </a:lnTo>
                      <a:lnTo>
                        <a:pt x="44" y="8"/>
                      </a:lnTo>
                      <a:lnTo>
                        <a:pt x="44" y="8"/>
                      </a:lnTo>
                      <a:lnTo>
                        <a:pt x="43" y="8"/>
                      </a:lnTo>
                      <a:lnTo>
                        <a:pt x="43" y="8"/>
                      </a:lnTo>
                      <a:lnTo>
                        <a:pt x="43" y="8"/>
                      </a:lnTo>
                      <a:lnTo>
                        <a:pt x="42" y="7"/>
                      </a:lnTo>
                      <a:lnTo>
                        <a:pt x="41" y="7"/>
                      </a:lnTo>
                      <a:lnTo>
                        <a:pt x="41" y="7"/>
                      </a:lnTo>
                      <a:lnTo>
                        <a:pt x="41" y="7"/>
                      </a:lnTo>
                      <a:lnTo>
                        <a:pt x="41" y="7"/>
                      </a:lnTo>
                      <a:lnTo>
                        <a:pt x="40" y="7"/>
                      </a:lnTo>
                      <a:lnTo>
                        <a:pt x="40" y="7"/>
                      </a:lnTo>
                      <a:lnTo>
                        <a:pt x="40" y="7"/>
                      </a:lnTo>
                      <a:lnTo>
                        <a:pt x="39" y="7"/>
                      </a:lnTo>
                      <a:lnTo>
                        <a:pt x="38" y="6"/>
                      </a:lnTo>
                      <a:lnTo>
                        <a:pt x="38" y="6"/>
                      </a:lnTo>
                      <a:lnTo>
                        <a:pt x="37" y="6"/>
                      </a:lnTo>
                      <a:lnTo>
                        <a:pt x="35" y="6"/>
                      </a:lnTo>
                      <a:lnTo>
                        <a:pt x="34" y="6"/>
                      </a:lnTo>
                      <a:lnTo>
                        <a:pt x="32" y="7"/>
                      </a:lnTo>
                      <a:lnTo>
                        <a:pt x="32" y="7"/>
                      </a:lnTo>
                      <a:lnTo>
                        <a:pt x="31" y="7"/>
                      </a:lnTo>
                      <a:lnTo>
                        <a:pt x="30" y="8"/>
                      </a:lnTo>
                      <a:lnTo>
                        <a:pt x="29" y="8"/>
                      </a:lnTo>
                      <a:lnTo>
                        <a:pt x="29" y="9"/>
                      </a:lnTo>
                      <a:lnTo>
                        <a:pt x="29" y="9"/>
                      </a:lnTo>
                      <a:lnTo>
                        <a:pt x="28" y="10"/>
                      </a:lnTo>
                      <a:lnTo>
                        <a:pt x="27" y="11"/>
                      </a:lnTo>
                      <a:lnTo>
                        <a:pt x="27" y="12"/>
                      </a:lnTo>
                      <a:lnTo>
                        <a:pt x="27" y="12"/>
                      </a:lnTo>
                      <a:lnTo>
                        <a:pt x="27" y="12"/>
                      </a:lnTo>
                      <a:lnTo>
                        <a:pt x="27" y="12"/>
                      </a:lnTo>
                      <a:lnTo>
                        <a:pt x="27" y="12"/>
                      </a:lnTo>
                      <a:lnTo>
                        <a:pt x="26" y="12"/>
                      </a:lnTo>
                      <a:lnTo>
                        <a:pt x="26" y="12"/>
                      </a:lnTo>
                      <a:lnTo>
                        <a:pt x="24" y="11"/>
                      </a:lnTo>
                      <a:lnTo>
                        <a:pt x="23" y="11"/>
                      </a:lnTo>
                      <a:lnTo>
                        <a:pt x="23" y="11"/>
                      </a:lnTo>
                      <a:lnTo>
                        <a:pt x="21" y="11"/>
                      </a:lnTo>
                      <a:lnTo>
                        <a:pt x="20" y="11"/>
                      </a:lnTo>
                      <a:lnTo>
                        <a:pt x="18" y="11"/>
                      </a:lnTo>
                      <a:lnTo>
                        <a:pt x="17" y="12"/>
                      </a:lnTo>
                      <a:lnTo>
                        <a:pt x="17" y="12"/>
                      </a:lnTo>
                      <a:lnTo>
                        <a:pt x="15" y="12"/>
                      </a:lnTo>
                      <a:lnTo>
                        <a:pt x="15" y="13"/>
                      </a:lnTo>
                      <a:lnTo>
                        <a:pt x="14" y="15"/>
                      </a:lnTo>
                      <a:lnTo>
                        <a:pt x="14" y="16"/>
                      </a:lnTo>
                      <a:lnTo>
                        <a:pt x="14" y="16"/>
                      </a:lnTo>
                      <a:lnTo>
                        <a:pt x="14" y="17"/>
                      </a:lnTo>
                      <a:lnTo>
                        <a:pt x="14" y="18"/>
                      </a:lnTo>
                      <a:lnTo>
                        <a:pt x="15" y="19"/>
                      </a:lnTo>
                      <a:lnTo>
                        <a:pt x="16" y="20"/>
                      </a:lnTo>
                      <a:lnTo>
                        <a:pt x="16" y="20"/>
                      </a:lnTo>
                      <a:lnTo>
                        <a:pt x="15" y="20"/>
                      </a:lnTo>
                      <a:lnTo>
                        <a:pt x="13" y="21"/>
                      </a:lnTo>
                      <a:lnTo>
                        <a:pt x="13" y="21"/>
                      </a:lnTo>
                      <a:lnTo>
                        <a:pt x="13" y="21"/>
                      </a:lnTo>
                      <a:lnTo>
                        <a:pt x="12" y="21"/>
                      </a:lnTo>
                      <a:lnTo>
                        <a:pt x="12" y="21"/>
                      </a:lnTo>
                      <a:lnTo>
                        <a:pt x="12" y="22"/>
                      </a:lnTo>
                      <a:lnTo>
                        <a:pt x="12" y="22"/>
                      </a:lnTo>
                      <a:lnTo>
                        <a:pt x="13" y="22"/>
                      </a:lnTo>
                      <a:lnTo>
                        <a:pt x="13" y="22"/>
                      </a:lnTo>
                      <a:lnTo>
                        <a:pt x="11" y="23"/>
                      </a:lnTo>
                      <a:lnTo>
                        <a:pt x="10" y="23"/>
                      </a:lnTo>
                      <a:lnTo>
                        <a:pt x="9" y="23"/>
                      </a:lnTo>
                      <a:lnTo>
                        <a:pt x="8" y="24"/>
                      </a:lnTo>
                      <a:lnTo>
                        <a:pt x="8" y="24"/>
                      </a:lnTo>
                      <a:lnTo>
                        <a:pt x="8" y="25"/>
                      </a:lnTo>
                      <a:lnTo>
                        <a:pt x="8" y="25"/>
                      </a:lnTo>
                      <a:lnTo>
                        <a:pt x="7" y="26"/>
                      </a:lnTo>
                      <a:lnTo>
                        <a:pt x="8" y="26"/>
                      </a:lnTo>
                      <a:lnTo>
                        <a:pt x="8" y="27"/>
                      </a:lnTo>
                      <a:lnTo>
                        <a:pt x="8" y="27"/>
                      </a:lnTo>
                      <a:lnTo>
                        <a:pt x="8" y="27"/>
                      </a:lnTo>
                      <a:lnTo>
                        <a:pt x="9" y="28"/>
                      </a:lnTo>
                      <a:lnTo>
                        <a:pt x="10" y="29"/>
                      </a:lnTo>
                      <a:lnTo>
                        <a:pt x="10" y="29"/>
                      </a:lnTo>
                      <a:lnTo>
                        <a:pt x="9" y="29"/>
                      </a:lnTo>
                      <a:lnTo>
                        <a:pt x="9" y="29"/>
                      </a:lnTo>
                      <a:lnTo>
                        <a:pt x="8" y="29"/>
                      </a:lnTo>
                      <a:lnTo>
                        <a:pt x="7" y="29"/>
                      </a:lnTo>
                      <a:lnTo>
                        <a:pt x="6" y="29"/>
                      </a:lnTo>
                      <a:lnTo>
                        <a:pt x="6" y="29"/>
                      </a:lnTo>
                      <a:lnTo>
                        <a:pt x="4" y="30"/>
                      </a:lnTo>
                      <a:lnTo>
                        <a:pt x="3" y="31"/>
                      </a:lnTo>
                      <a:lnTo>
                        <a:pt x="2" y="32"/>
                      </a:lnTo>
                      <a:lnTo>
                        <a:pt x="1" y="33"/>
                      </a:lnTo>
                      <a:lnTo>
                        <a:pt x="1" y="33"/>
                      </a:lnTo>
                      <a:lnTo>
                        <a:pt x="1" y="34"/>
                      </a:lnTo>
                      <a:lnTo>
                        <a:pt x="0" y="35"/>
                      </a:lnTo>
                      <a:lnTo>
                        <a:pt x="0" y="36"/>
                      </a:lnTo>
                      <a:lnTo>
                        <a:pt x="1" y="37"/>
                      </a:lnTo>
                      <a:lnTo>
                        <a:pt x="1" y="37"/>
                      </a:lnTo>
                      <a:lnTo>
                        <a:pt x="2" y="38"/>
                      </a:lnTo>
                      <a:lnTo>
                        <a:pt x="3" y="39"/>
                      </a:lnTo>
                      <a:lnTo>
                        <a:pt x="4" y="40"/>
                      </a:lnTo>
                      <a:lnTo>
                        <a:pt x="5" y="40"/>
                      </a:lnTo>
                      <a:lnTo>
                        <a:pt x="5" y="40"/>
                      </a:lnTo>
                      <a:lnTo>
                        <a:pt x="7" y="41"/>
                      </a:lnTo>
                      <a:lnTo>
                        <a:pt x="9" y="41"/>
                      </a:lnTo>
                      <a:lnTo>
                        <a:pt x="9" y="41"/>
                      </a:lnTo>
                      <a:lnTo>
                        <a:pt x="9" y="41"/>
                      </a:lnTo>
                      <a:lnTo>
                        <a:pt x="9" y="42"/>
                      </a:lnTo>
                      <a:lnTo>
                        <a:pt x="9" y="42"/>
                      </a:lnTo>
                      <a:lnTo>
                        <a:pt x="9" y="42"/>
                      </a:lnTo>
                      <a:lnTo>
                        <a:pt x="9" y="43"/>
                      </a:lnTo>
                      <a:lnTo>
                        <a:pt x="9" y="43"/>
                      </a:lnTo>
                      <a:lnTo>
                        <a:pt x="9" y="43"/>
                      </a:lnTo>
                      <a:lnTo>
                        <a:pt x="10" y="43"/>
                      </a:lnTo>
                      <a:lnTo>
                        <a:pt x="10" y="44"/>
                      </a:lnTo>
                      <a:lnTo>
                        <a:pt x="11" y="44"/>
                      </a:lnTo>
                      <a:lnTo>
                        <a:pt x="11" y="44"/>
                      </a:lnTo>
                      <a:lnTo>
                        <a:pt x="12" y="45"/>
                      </a:lnTo>
                      <a:lnTo>
                        <a:pt x="14" y="46"/>
                      </a:lnTo>
                      <a:lnTo>
                        <a:pt x="14" y="46"/>
                      </a:lnTo>
                      <a:lnTo>
                        <a:pt x="15" y="46"/>
                      </a:lnTo>
                      <a:lnTo>
                        <a:pt x="15" y="46"/>
                      </a:lnTo>
                      <a:lnTo>
                        <a:pt x="15" y="46"/>
                      </a:lnTo>
                      <a:lnTo>
                        <a:pt x="15" y="46"/>
                      </a:lnTo>
                      <a:lnTo>
                        <a:pt x="15" y="46"/>
                      </a:lnTo>
                      <a:lnTo>
                        <a:pt x="14" y="47"/>
                      </a:lnTo>
                      <a:lnTo>
                        <a:pt x="14" y="47"/>
                      </a:lnTo>
                      <a:lnTo>
                        <a:pt x="14" y="48"/>
                      </a:lnTo>
                      <a:lnTo>
                        <a:pt x="14" y="48"/>
                      </a:lnTo>
                      <a:lnTo>
                        <a:pt x="15" y="48"/>
                      </a:lnTo>
                      <a:lnTo>
                        <a:pt x="15" y="49"/>
                      </a:lnTo>
                      <a:lnTo>
                        <a:pt x="16" y="49"/>
                      </a:lnTo>
                      <a:lnTo>
                        <a:pt x="16" y="49"/>
                      </a:lnTo>
                      <a:lnTo>
                        <a:pt x="18" y="50"/>
                      </a:lnTo>
                      <a:lnTo>
                        <a:pt x="18" y="50"/>
                      </a:lnTo>
                      <a:lnTo>
                        <a:pt x="17" y="50"/>
                      </a:lnTo>
                      <a:lnTo>
                        <a:pt x="16" y="50"/>
                      </a:lnTo>
                      <a:lnTo>
                        <a:pt x="14" y="51"/>
                      </a:lnTo>
                      <a:lnTo>
                        <a:pt x="14" y="51"/>
                      </a:lnTo>
                      <a:lnTo>
                        <a:pt x="14" y="51"/>
                      </a:lnTo>
                      <a:lnTo>
                        <a:pt x="13" y="52"/>
                      </a:lnTo>
                      <a:lnTo>
                        <a:pt x="12" y="52"/>
                      </a:lnTo>
                      <a:lnTo>
                        <a:pt x="12" y="53"/>
                      </a:lnTo>
                      <a:lnTo>
                        <a:pt x="12" y="53"/>
                      </a:lnTo>
                      <a:lnTo>
                        <a:pt x="11" y="54"/>
                      </a:lnTo>
                      <a:lnTo>
                        <a:pt x="11" y="55"/>
                      </a:lnTo>
                      <a:lnTo>
                        <a:pt x="12" y="56"/>
                      </a:lnTo>
                      <a:lnTo>
                        <a:pt x="12" y="56"/>
                      </a:lnTo>
                      <a:lnTo>
                        <a:pt x="12" y="56"/>
                      </a:lnTo>
                      <a:lnTo>
                        <a:pt x="12" y="57"/>
                      </a:lnTo>
                      <a:lnTo>
                        <a:pt x="13" y="58"/>
                      </a:lnTo>
                      <a:lnTo>
                        <a:pt x="14" y="58"/>
                      </a:lnTo>
                      <a:lnTo>
                        <a:pt x="15" y="59"/>
                      </a:lnTo>
                      <a:lnTo>
                        <a:pt x="15" y="59"/>
                      </a:lnTo>
                      <a:lnTo>
                        <a:pt x="16" y="59"/>
                      </a:lnTo>
                      <a:lnTo>
                        <a:pt x="17" y="59"/>
                      </a:lnTo>
                      <a:lnTo>
                        <a:pt x="18" y="59"/>
                      </a:lnTo>
                      <a:lnTo>
                        <a:pt x="19" y="59"/>
                      </a:lnTo>
                      <a:lnTo>
                        <a:pt x="19" y="59"/>
                      </a:lnTo>
                      <a:lnTo>
                        <a:pt x="20" y="59"/>
                      </a:lnTo>
                      <a:lnTo>
                        <a:pt x="20" y="59"/>
                      </a:lnTo>
                      <a:lnTo>
                        <a:pt x="21" y="59"/>
                      </a:lnTo>
                      <a:lnTo>
                        <a:pt x="22" y="58"/>
                      </a:lnTo>
                      <a:lnTo>
                        <a:pt x="22" y="59"/>
                      </a:lnTo>
                      <a:lnTo>
                        <a:pt x="22" y="59"/>
                      </a:lnTo>
                      <a:lnTo>
                        <a:pt x="22" y="59"/>
                      </a:lnTo>
                      <a:lnTo>
                        <a:pt x="22" y="59"/>
                      </a:lnTo>
                      <a:lnTo>
                        <a:pt x="22" y="59"/>
                      </a:lnTo>
                      <a:lnTo>
                        <a:pt x="22" y="60"/>
                      </a:lnTo>
                      <a:lnTo>
                        <a:pt x="22" y="60"/>
                      </a:lnTo>
                      <a:lnTo>
                        <a:pt x="23" y="60"/>
                      </a:lnTo>
                      <a:lnTo>
                        <a:pt x="23" y="60"/>
                      </a:lnTo>
                      <a:lnTo>
                        <a:pt x="24" y="61"/>
                      </a:lnTo>
                      <a:lnTo>
                        <a:pt x="24" y="61"/>
                      </a:lnTo>
                      <a:lnTo>
                        <a:pt x="24" y="61"/>
                      </a:lnTo>
                      <a:lnTo>
                        <a:pt x="24" y="61"/>
                      </a:lnTo>
                      <a:lnTo>
                        <a:pt x="24" y="62"/>
                      </a:lnTo>
                      <a:lnTo>
                        <a:pt x="24" y="62"/>
                      </a:lnTo>
                      <a:lnTo>
                        <a:pt x="25" y="62"/>
                      </a:lnTo>
                      <a:lnTo>
                        <a:pt x="26" y="62"/>
                      </a:lnTo>
                      <a:lnTo>
                        <a:pt x="26" y="62"/>
                      </a:lnTo>
                      <a:lnTo>
                        <a:pt x="27" y="62"/>
                      </a:lnTo>
                      <a:lnTo>
                        <a:pt x="27" y="62"/>
                      </a:lnTo>
                      <a:lnTo>
                        <a:pt x="27" y="63"/>
                      </a:lnTo>
                      <a:lnTo>
                        <a:pt x="27" y="63"/>
                      </a:lnTo>
                      <a:lnTo>
                        <a:pt x="27" y="64"/>
                      </a:lnTo>
                      <a:lnTo>
                        <a:pt x="27" y="65"/>
                      </a:lnTo>
                      <a:lnTo>
                        <a:pt x="27" y="65"/>
                      </a:lnTo>
                      <a:lnTo>
                        <a:pt x="28" y="66"/>
                      </a:lnTo>
                      <a:lnTo>
                        <a:pt x="30" y="66"/>
                      </a:lnTo>
                      <a:lnTo>
                        <a:pt x="31" y="66"/>
                      </a:lnTo>
                      <a:lnTo>
                        <a:pt x="32" y="66"/>
                      </a:lnTo>
                      <a:lnTo>
                        <a:pt x="32" y="66"/>
                      </a:lnTo>
                      <a:lnTo>
                        <a:pt x="33" y="66"/>
                      </a:lnTo>
                      <a:lnTo>
                        <a:pt x="35" y="66"/>
                      </a:lnTo>
                      <a:lnTo>
                        <a:pt x="36" y="65"/>
                      </a:lnTo>
                      <a:lnTo>
                        <a:pt x="37" y="65"/>
                      </a:lnTo>
                      <a:lnTo>
                        <a:pt x="37" y="65"/>
                      </a:lnTo>
                      <a:lnTo>
                        <a:pt x="38" y="64"/>
                      </a:lnTo>
                      <a:lnTo>
                        <a:pt x="39" y="63"/>
                      </a:lnTo>
                      <a:lnTo>
                        <a:pt x="39" y="63"/>
                      </a:lnTo>
                      <a:lnTo>
                        <a:pt x="39" y="62"/>
                      </a:lnTo>
                      <a:lnTo>
                        <a:pt x="39" y="62"/>
                      </a:lnTo>
                      <a:lnTo>
                        <a:pt x="38" y="61"/>
                      </a:lnTo>
                      <a:lnTo>
                        <a:pt x="38" y="61"/>
                      </a:lnTo>
                      <a:lnTo>
                        <a:pt x="38" y="61"/>
                      </a:lnTo>
                      <a:lnTo>
                        <a:pt x="38" y="61"/>
                      </a:lnTo>
                      <a:lnTo>
                        <a:pt x="38" y="62"/>
                      </a:lnTo>
                      <a:lnTo>
                        <a:pt x="39" y="62"/>
                      </a:lnTo>
                      <a:lnTo>
                        <a:pt x="38" y="63"/>
                      </a:lnTo>
                      <a:lnTo>
                        <a:pt x="38" y="64"/>
                      </a:lnTo>
                      <a:lnTo>
                        <a:pt x="38" y="64"/>
                      </a:lnTo>
                      <a:lnTo>
                        <a:pt x="37" y="65"/>
                      </a:lnTo>
                      <a:lnTo>
                        <a:pt x="36" y="65"/>
                      </a:lnTo>
                      <a:lnTo>
                        <a:pt x="36" y="65"/>
                      </a:lnTo>
                      <a:lnTo>
                        <a:pt x="35" y="66"/>
                      </a:lnTo>
                      <a:lnTo>
                        <a:pt x="34" y="66"/>
                      </a:lnTo>
                      <a:lnTo>
                        <a:pt x="32" y="66"/>
                      </a:lnTo>
                      <a:lnTo>
                        <a:pt x="32" y="66"/>
                      </a:lnTo>
                      <a:lnTo>
                        <a:pt x="31" y="66"/>
                      </a:lnTo>
                      <a:lnTo>
                        <a:pt x="30" y="66"/>
                      </a:lnTo>
                      <a:lnTo>
                        <a:pt x="29" y="66"/>
                      </a:lnTo>
                      <a:lnTo>
                        <a:pt x="28" y="65"/>
                      </a:lnTo>
                      <a:lnTo>
                        <a:pt x="28" y="65"/>
                      </a:lnTo>
                      <a:lnTo>
                        <a:pt x="27" y="64"/>
                      </a:lnTo>
                      <a:lnTo>
                        <a:pt x="27" y="63"/>
                      </a:lnTo>
                      <a:lnTo>
                        <a:pt x="27" y="63"/>
                      </a:lnTo>
                      <a:lnTo>
                        <a:pt x="27" y="63"/>
                      </a:lnTo>
                      <a:lnTo>
                        <a:pt x="27" y="62"/>
                      </a:lnTo>
                      <a:lnTo>
                        <a:pt x="28" y="62"/>
                      </a:lnTo>
                      <a:lnTo>
                        <a:pt x="28" y="62"/>
                      </a:lnTo>
                      <a:lnTo>
                        <a:pt x="28" y="62"/>
                      </a:lnTo>
                      <a:lnTo>
                        <a:pt x="28" y="61"/>
                      </a:lnTo>
                      <a:lnTo>
                        <a:pt x="28" y="61"/>
                      </a:lnTo>
                      <a:lnTo>
                        <a:pt x="27" y="61"/>
                      </a:lnTo>
                      <a:lnTo>
                        <a:pt x="27" y="61"/>
                      </a:lnTo>
                      <a:lnTo>
                        <a:pt x="27" y="62"/>
                      </a:lnTo>
                      <a:lnTo>
                        <a:pt x="26" y="62"/>
                      </a:lnTo>
                      <a:lnTo>
                        <a:pt x="26" y="61"/>
                      </a:lnTo>
                      <a:lnTo>
                        <a:pt x="25" y="61"/>
                      </a:lnTo>
                      <a:lnTo>
                        <a:pt x="25" y="61"/>
                      </a:lnTo>
                      <a:lnTo>
                        <a:pt x="24" y="61"/>
                      </a:lnTo>
                      <a:lnTo>
                        <a:pt x="25" y="61"/>
                      </a:lnTo>
                      <a:lnTo>
                        <a:pt x="25" y="60"/>
                      </a:lnTo>
                      <a:lnTo>
                        <a:pt x="25" y="60"/>
                      </a:lnTo>
                      <a:lnTo>
                        <a:pt x="25" y="60"/>
                      </a:lnTo>
                      <a:lnTo>
                        <a:pt x="25" y="60"/>
                      </a:lnTo>
                      <a:lnTo>
                        <a:pt x="24" y="60"/>
                      </a:lnTo>
                      <a:lnTo>
                        <a:pt x="24" y="60"/>
                      </a:lnTo>
                      <a:lnTo>
                        <a:pt x="24" y="60"/>
                      </a:lnTo>
                      <a:lnTo>
                        <a:pt x="24" y="60"/>
                      </a:lnTo>
                      <a:lnTo>
                        <a:pt x="23" y="60"/>
                      </a:lnTo>
                      <a:lnTo>
                        <a:pt x="22" y="59"/>
                      </a:lnTo>
                      <a:lnTo>
                        <a:pt x="22" y="59"/>
                      </a:lnTo>
                      <a:lnTo>
                        <a:pt x="22" y="59"/>
                      </a:lnTo>
                      <a:lnTo>
                        <a:pt x="22" y="59"/>
                      </a:lnTo>
                      <a:lnTo>
                        <a:pt x="22" y="58"/>
                      </a:lnTo>
                      <a:lnTo>
                        <a:pt x="22" y="58"/>
                      </a:lnTo>
                      <a:lnTo>
                        <a:pt x="21" y="58"/>
                      </a:lnTo>
                      <a:lnTo>
                        <a:pt x="21" y="58"/>
                      </a:lnTo>
                      <a:lnTo>
                        <a:pt x="20" y="58"/>
                      </a:lnTo>
                      <a:lnTo>
                        <a:pt x="20" y="58"/>
                      </a:lnTo>
                      <a:lnTo>
                        <a:pt x="19" y="59"/>
                      </a:lnTo>
                      <a:lnTo>
                        <a:pt x="18" y="59"/>
                      </a:lnTo>
                      <a:lnTo>
                        <a:pt x="18" y="59"/>
                      </a:lnTo>
                      <a:lnTo>
                        <a:pt x="17" y="59"/>
                      </a:lnTo>
                      <a:lnTo>
                        <a:pt x="16" y="59"/>
                      </a:lnTo>
                      <a:lnTo>
                        <a:pt x="14" y="58"/>
                      </a:lnTo>
                      <a:lnTo>
                        <a:pt x="14" y="58"/>
                      </a:lnTo>
                      <a:lnTo>
                        <a:pt x="13" y="57"/>
                      </a:lnTo>
                      <a:lnTo>
                        <a:pt x="12" y="57"/>
                      </a:lnTo>
                      <a:lnTo>
                        <a:pt x="12" y="56"/>
                      </a:lnTo>
                      <a:lnTo>
                        <a:pt x="12" y="55"/>
                      </a:lnTo>
                      <a:lnTo>
                        <a:pt x="12" y="55"/>
                      </a:lnTo>
                      <a:lnTo>
                        <a:pt x="12" y="54"/>
                      </a:lnTo>
                      <a:lnTo>
                        <a:pt x="12" y="53"/>
                      </a:lnTo>
                      <a:lnTo>
                        <a:pt x="13" y="52"/>
                      </a:lnTo>
                      <a:lnTo>
                        <a:pt x="14" y="52"/>
                      </a:lnTo>
                      <a:lnTo>
                        <a:pt x="14" y="52"/>
                      </a:lnTo>
                      <a:lnTo>
                        <a:pt x="14" y="51"/>
                      </a:lnTo>
                      <a:lnTo>
                        <a:pt x="15" y="51"/>
                      </a:lnTo>
                      <a:lnTo>
                        <a:pt x="17" y="50"/>
                      </a:lnTo>
                      <a:lnTo>
                        <a:pt x="17" y="50"/>
                      </a:lnTo>
                      <a:lnTo>
                        <a:pt x="18" y="50"/>
                      </a:lnTo>
                      <a:lnTo>
                        <a:pt x="19" y="50"/>
                      </a:lnTo>
                      <a:lnTo>
                        <a:pt x="19" y="50"/>
                      </a:lnTo>
                      <a:lnTo>
                        <a:pt x="20" y="50"/>
                      </a:lnTo>
                      <a:lnTo>
                        <a:pt x="20" y="50"/>
                      </a:lnTo>
                      <a:lnTo>
                        <a:pt x="20" y="50"/>
                      </a:lnTo>
                      <a:lnTo>
                        <a:pt x="20" y="50"/>
                      </a:lnTo>
                      <a:lnTo>
                        <a:pt x="20" y="50"/>
                      </a:lnTo>
                      <a:lnTo>
                        <a:pt x="19" y="50"/>
                      </a:lnTo>
                      <a:lnTo>
                        <a:pt x="19" y="50"/>
                      </a:lnTo>
                      <a:lnTo>
                        <a:pt x="19" y="50"/>
                      </a:lnTo>
                      <a:lnTo>
                        <a:pt x="18" y="49"/>
                      </a:lnTo>
                      <a:lnTo>
                        <a:pt x="18" y="49"/>
                      </a:lnTo>
                      <a:lnTo>
                        <a:pt x="16" y="49"/>
                      </a:lnTo>
                      <a:lnTo>
                        <a:pt x="15" y="49"/>
                      </a:lnTo>
                      <a:lnTo>
                        <a:pt x="15" y="49"/>
                      </a:lnTo>
                      <a:lnTo>
                        <a:pt x="15" y="48"/>
                      </a:lnTo>
                      <a:lnTo>
                        <a:pt x="15" y="48"/>
                      </a:lnTo>
                      <a:lnTo>
                        <a:pt x="15" y="48"/>
                      </a:lnTo>
                      <a:lnTo>
                        <a:pt x="14" y="47"/>
                      </a:lnTo>
                      <a:lnTo>
                        <a:pt x="14" y="47"/>
                      </a:lnTo>
                      <a:lnTo>
                        <a:pt x="15" y="46"/>
                      </a:lnTo>
                      <a:lnTo>
                        <a:pt x="15" y="46"/>
                      </a:lnTo>
                      <a:lnTo>
                        <a:pt x="15" y="46"/>
                      </a:lnTo>
                      <a:lnTo>
                        <a:pt x="15" y="46"/>
                      </a:lnTo>
                      <a:lnTo>
                        <a:pt x="15" y="46"/>
                      </a:lnTo>
                      <a:lnTo>
                        <a:pt x="15" y="46"/>
                      </a:lnTo>
                      <a:lnTo>
                        <a:pt x="15" y="46"/>
                      </a:lnTo>
                      <a:lnTo>
                        <a:pt x="14" y="46"/>
                      </a:lnTo>
                      <a:lnTo>
                        <a:pt x="14" y="46"/>
                      </a:lnTo>
                      <a:lnTo>
                        <a:pt x="12" y="45"/>
                      </a:lnTo>
                      <a:lnTo>
                        <a:pt x="12" y="45"/>
                      </a:lnTo>
                      <a:lnTo>
                        <a:pt x="10" y="44"/>
                      </a:lnTo>
                      <a:lnTo>
                        <a:pt x="10" y="44"/>
                      </a:lnTo>
                      <a:lnTo>
                        <a:pt x="10" y="43"/>
                      </a:lnTo>
                      <a:lnTo>
                        <a:pt x="9" y="43"/>
                      </a:lnTo>
                      <a:lnTo>
                        <a:pt x="9" y="42"/>
                      </a:lnTo>
                      <a:lnTo>
                        <a:pt x="9" y="42"/>
                      </a:lnTo>
                      <a:lnTo>
                        <a:pt x="10" y="42"/>
                      </a:lnTo>
                      <a:lnTo>
                        <a:pt x="10" y="42"/>
                      </a:lnTo>
                      <a:lnTo>
                        <a:pt x="10" y="41"/>
                      </a:lnTo>
                      <a:lnTo>
                        <a:pt x="10" y="41"/>
                      </a:lnTo>
                      <a:lnTo>
                        <a:pt x="9" y="41"/>
                      </a:lnTo>
                      <a:lnTo>
                        <a:pt x="8" y="41"/>
                      </a:lnTo>
                      <a:lnTo>
                        <a:pt x="8" y="41"/>
                      </a:lnTo>
                      <a:lnTo>
                        <a:pt x="6" y="40"/>
                      </a:lnTo>
                      <a:lnTo>
                        <a:pt x="5" y="40"/>
                      </a:lnTo>
                      <a:lnTo>
                        <a:pt x="4" y="40"/>
                      </a:lnTo>
                      <a:lnTo>
                        <a:pt x="4" y="40"/>
                      </a:lnTo>
                      <a:lnTo>
                        <a:pt x="2" y="39"/>
                      </a:lnTo>
                      <a:lnTo>
                        <a:pt x="2" y="38"/>
                      </a:lnTo>
                      <a:lnTo>
                        <a:pt x="1" y="37"/>
                      </a:lnTo>
                      <a:lnTo>
                        <a:pt x="1" y="36"/>
                      </a:lnTo>
                      <a:lnTo>
                        <a:pt x="1" y="36"/>
                      </a:lnTo>
                      <a:lnTo>
                        <a:pt x="1" y="35"/>
                      </a:lnTo>
                      <a:lnTo>
                        <a:pt x="1" y="34"/>
                      </a:lnTo>
                      <a:lnTo>
                        <a:pt x="2" y="33"/>
                      </a:lnTo>
                      <a:lnTo>
                        <a:pt x="2" y="32"/>
                      </a:lnTo>
                      <a:lnTo>
                        <a:pt x="2" y="32"/>
                      </a:lnTo>
                      <a:lnTo>
                        <a:pt x="3" y="31"/>
                      </a:lnTo>
                      <a:lnTo>
                        <a:pt x="4" y="31"/>
                      </a:lnTo>
                      <a:lnTo>
                        <a:pt x="6" y="30"/>
                      </a:lnTo>
                      <a:lnTo>
                        <a:pt x="6" y="30"/>
                      </a:lnTo>
                      <a:lnTo>
                        <a:pt x="8" y="29"/>
                      </a:lnTo>
                      <a:lnTo>
                        <a:pt x="9" y="29"/>
                      </a:lnTo>
                      <a:lnTo>
                        <a:pt x="9" y="29"/>
                      </a:lnTo>
                      <a:lnTo>
                        <a:pt x="10" y="29"/>
                      </a:lnTo>
                      <a:lnTo>
                        <a:pt x="10" y="29"/>
                      </a:lnTo>
                      <a:lnTo>
                        <a:pt x="12" y="29"/>
                      </a:lnTo>
                      <a:lnTo>
                        <a:pt x="12" y="29"/>
                      </a:lnTo>
                      <a:lnTo>
                        <a:pt x="12" y="29"/>
                      </a:lnTo>
                      <a:lnTo>
                        <a:pt x="12" y="29"/>
                      </a:lnTo>
                      <a:lnTo>
                        <a:pt x="12" y="29"/>
                      </a:lnTo>
                      <a:lnTo>
                        <a:pt x="12" y="29"/>
                      </a:lnTo>
                      <a:lnTo>
                        <a:pt x="12" y="29"/>
                      </a:lnTo>
                      <a:lnTo>
                        <a:pt x="11" y="28"/>
                      </a:lnTo>
                      <a:lnTo>
                        <a:pt x="9" y="28"/>
                      </a:lnTo>
                      <a:lnTo>
                        <a:pt x="9" y="27"/>
                      </a:lnTo>
                      <a:lnTo>
                        <a:pt x="8" y="27"/>
                      </a:lnTo>
                      <a:lnTo>
                        <a:pt x="8" y="26"/>
                      </a:lnTo>
                      <a:lnTo>
                        <a:pt x="8" y="26"/>
                      </a:lnTo>
                      <a:lnTo>
                        <a:pt x="8" y="26"/>
                      </a:lnTo>
                      <a:lnTo>
                        <a:pt x="8" y="25"/>
                      </a:lnTo>
                      <a:lnTo>
                        <a:pt x="9" y="24"/>
                      </a:lnTo>
                      <a:lnTo>
                        <a:pt x="9" y="24"/>
                      </a:lnTo>
                      <a:lnTo>
                        <a:pt x="10" y="23"/>
                      </a:lnTo>
                      <a:lnTo>
                        <a:pt x="11" y="23"/>
                      </a:lnTo>
                      <a:lnTo>
                        <a:pt x="13" y="23"/>
                      </a:lnTo>
                      <a:lnTo>
                        <a:pt x="13" y="23"/>
                      </a:lnTo>
                      <a:lnTo>
                        <a:pt x="13" y="23"/>
                      </a:lnTo>
                      <a:lnTo>
                        <a:pt x="13" y="23"/>
                      </a:lnTo>
                      <a:lnTo>
                        <a:pt x="13" y="23"/>
                      </a:lnTo>
                      <a:lnTo>
                        <a:pt x="13" y="22"/>
                      </a:lnTo>
                      <a:lnTo>
                        <a:pt x="13" y="22"/>
                      </a:lnTo>
                      <a:lnTo>
                        <a:pt x="13" y="21"/>
                      </a:lnTo>
                      <a:lnTo>
                        <a:pt x="14" y="21"/>
                      </a:lnTo>
                      <a:lnTo>
                        <a:pt x="14" y="21"/>
                      </a:lnTo>
                      <a:lnTo>
                        <a:pt x="14" y="21"/>
                      </a:lnTo>
                      <a:lnTo>
                        <a:pt x="15" y="21"/>
                      </a:lnTo>
                      <a:lnTo>
                        <a:pt x="16" y="21"/>
                      </a:lnTo>
                      <a:lnTo>
                        <a:pt x="16" y="21"/>
                      </a:lnTo>
                      <a:lnTo>
                        <a:pt x="16" y="21"/>
                      </a:lnTo>
                      <a:lnTo>
                        <a:pt x="17" y="21"/>
                      </a:lnTo>
                      <a:lnTo>
                        <a:pt x="17" y="21"/>
                      </a:lnTo>
                      <a:lnTo>
                        <a:pt x="17" y="21"/>
                      </a:lnTo>
                      <a:lnTo>
                        <a:pt x="17" y="21"/>
                      </a:lnTo>
                      <a:lnTo>
                        <a:pt x="15" y="19"/>
                      </a:lnTo>
                      <a:lnTo>
                        <a:pt x="15" y="18"/>
                      </a:lnTo>
                      <a:lnTo>
                        <a:pt x="14" y="16"/>
                      </a:lnTo>
                      <a:lnTo>
                        <a:pt x="14" y="16"/>
                      </a:lnTo>
                      <a:lnTo>
                        <a:pt x="15" y="15"/>
                      </a:lnTo>
                      <a:lnTo>
                        <a:pt x="15" y="14"/>
                      </a:lnTo>
                      <a:lnTo>
                        <a:pt x="16" y="13"/>
                      </a:lnTo>
                      <a:lnTo>
                        <a:pt x="17" y="12"/>
                      </a:lnTo>
                      <a:lnTo>
                        <a:pt x="17" y="12"/>
                      </a:lnTo>
                      <a:lnTo>
                        <a:pt x="18" y="12"/>
                      </a:lnTo>
                      <a:lnTo>
                        <a:pt x="20" y="11"/>
                      </a:lnTo>
                      <a:lnTo>
                        <a:pt x="21" y="11"/>
                      </a:lnTo>
                      <a:lnTo>
                        <a:pt x="23" y="11"/>
                      </a:lnTo>
                      <a:lnTo>
                        <a:pt x="23" y="11"/>
                      </a:lnTo>
                      <a:lnTo>
                        <a:pt x="24" y="12"/>
                      </a:lnTo>
                      <a:lnTo>
                        <a:pt x="25" y="12"/>
                      </a:lnTo>
                      <a:lnTo>
                        <a:pt x="25" y="12"/>
                      </a:lnTo>
                      <a:lnTo>
                        <a:pt x="27" y="13"/>
                      </a:lnTo>
                      <a:lnTo>
                        <a:pt x="27" y="13"/>
                      </a:lnTo>
                      <a:lnTo>
                        <a:pt x="27" y="13"/>
                      </a:lnTo>
                      <a:lnTo>
                        <a:pt x="27" y="13"/>
                      </a:lnTo>
                      <a:lnTo>
                        <a:pt x="28" y="13"/>
                      </a:lnTo>
                      <a:lnTo>
                        <a:pt x="28" y="13"/>
                      </a:lnTo>
                      <a:lnTo>
                        <a:pt x="28" y="13"/>
                      </a:lnTo>
                      <a:lnTo>
                        <a:pt x="27" y="12"/>
                      </a:lnTo>
                      <a:lnTo>
                        <a:pt x="27" y="12"/>
                      </a:lnTo>
                      <a:lnTo>
                        <a:pt x="28" y="11"/>
                      </a:lnTo>
                      <a:lnTo>
                        <a:pt x="29" y="10"/>
                      </a:lnTo>
                      <a:lnTo>
                        <a:pt x="29" y="9"/>
                      </a:lnTo>
                      <a:lnTo>
                        <a:pt x="29" y="9"/>
                      </a:lnTo>
                      <a:lnTo>
                        <a:pt x="31" y="8"/>
                      </a:lnTo>
                      <a:lnTo>
                        <a:pt x="32" y="7"/>
                      </a:lnTo>
                      <a:lnTo>
                        <a:pt x="33" y="7"/>
                      </a:lnTo>
                      <a:lnTo>
                        <a:pt x="35" y="7"/>
                      </a:lnTo>
                      <a:lnTo>
                        <a:pt x="35" y="7"/>
                      </a:lnTo>
                      <a:lnTo>
                        <a:pt x="36" y="7"/>
                      </a:lnTo>
                      <a:lnTo>
                        <a:pt x="37" y="7"/>
                      </a:lnTo>
                      <a:lnTo>
                        <a:pt x="38" y="7"/>
                      </a:lnTo>
                      <a:lnTo>
                        <a:pt x="39" y="7"/>
                      </a:lnTo>
                      <a:lnTo>
                        <a:pt x="39" y="7"/>
                      </a:lnTo>
                      <a:lnTo>
                        <a:pt x="40" y="7"/>
                      </a:lnTo>
                      <a:lnTo>
                        <a:pt x="40" y="7"/>
                      </a:lnTo>
                      <a:lnTo>
                        <a:pt x="40" y="7"/>
                      </a:lnTo>
                      <a:lnTo>
                        <a:pt x="40" y="7"/>
                      </a:lnTo>
                      <a:lnTo>
                        <a:pt x="40" y="8"/>
                      </a:lnTo>
                      <a:lnTo>
                        <a:pt x="40" y="8"/>
                      </a:lnTo>
                      <a:lnTo>
                        <a:pt x="40" y="8"/>
                      </a:lnTo>
                      <a:lnTo>
                        <a:pt x="40" y="8"/>
                      </a:lnTo>
                      <a:lnTo>
                        <a:pt x="40" y="8"/>
                      </a:lnTo>
                      <a:lnTo>
                        <a:pt x="40" y="8"/>
                      </a:lnTo>
                      <a:lnTo>
                        <a:pt x="40" y="8"/>
                      </a:lnTo>
                      <a:lnTo>
                        <a:pt x="40" y="8"/>
                      </a:lnTo>
                      <a:lnTo>
                        <a:pt x="40" y="8"/>
                      </a:lnTo>
                      <a:lnTo>
                        <a:pt x="40" y="8"/>
                      </a:lnTo>
                      <a:lnTo>
                        <a:pt x="41" y="7"/>
                      </a:lnTo>
                      <a:lnTo>
                        <a:pt x="41" y="7"/>
                      </a:lnTo>
                      <a:lnTo>
                        <a:pt x="41" y="7"/>
                      </a:lnTo>
                      <a:lnTo>
                        <a:pt x="42" y="7"/>
                      </a:lnTo>
                      <a:lnTo>
                        <a:pt x="43" y="8"/>
                      </a:lnTo>
                      <a:lnTo>
                        <a:pt x="43" y="8"/>
                      </a:lnTo>
                      <a:lnTo>
                        <a:pt x="43" y="8"/>
                      </a:lnTo>
                      <a:lnTo>
                        <a:pt x="43" y="8"/>
                      </a:lnTo>
                      <a:lnTo>
                        <a:pt x="43" y="9"/>
                      </a:lnTo>
                      <a:lnTo>
                        <a:pt x="44" y="9"/>
                      </a:lnTo>
                      <a:lnTo>
                        <a:pt x="44" y="9"/>
                      </a:lnTo>
                      <a:lnTo>
                        <a:pt x="45" y="8"/>
                      </a:lnTo>
                      <a:lnTo>
                        <a:pt x="46" y="8"/>
                      </a:lnTo>
                      <a:lnTo>
                        <a:pt x="47" y="8"/>
                      </a:lnTo>
                      <a:lnTo>
                        <a:pt x="47" y="8"/>
                      </a:lnTo>
                      <a:lnTo>
                        <a:pt x="48" y="8"/>
                      </a:lnTo>
                      <a:lnTo>
                        <a:pt x="49" y="8"/>
                      </a:lnTo>
                      <a:lnTo>
                        <a:pt x="49" y="8"/>
                      </a:lnTo>
                      <a:lnTo>
                        <a:pt x="50" y="9"/>
                      </a:lnTo>
                      <a:lnTo>
                        <a:pt x="50" y="9"/>
                      </a:lnTo>
                      <a:lnTo>
                        <a:pt x="50" y="9"/>
                      </a:lnTo>
                      <a:lnTo>
                        <a:pt x="51" y="9"/>
                      </a:lnTo>
                      <a:lnTo>
                        <a:pt x="51" y="9"/>
                      </a:lnTo>
                      <a:lnTo>
                        <a:pt x="51" y="9"/>
                      </a:lnTo>
                      <a:lnTo>
                        <a:pt x="51" y="9"/>
                      </a:lnTo>
                      <a:lnTo>
                        <a:pt x="50" y="8"/>
                      </a:lnTo>
                      <a:lnTo>
                        <a:pt x="49" y="7"/>
                      </a:lnTo>
                      <a:lnTo>
                        <a:pt x="49" y="7"/>
                      </a:lnTo>
                      <a:lnTo>
                        <a:pt x="49" y="6"/>
                      </a:lnTo>
                      <a:lnTo>
                        <a:pt x="49" y="5"/>
                      </a:lnTo>
                      <a:lnTo>
                        <a:pt x="50" y="4"/>
                      </a:lnTo>
                      <a:lnTo>
                        <a:pt x="50" y="3"/>
                      </a:lnTo>
                      <a:lnTo>
                        <a:pt x="50" y="3"/>
                      </a:lnTo>
                      <a:lnTo>
                        <a:pt x="51" y="2"/>
                      </a:lnTo>
                      <a:lnTo>
                        <a:pt x="53" y="1"/>
                      </a:lnTo>
                      <a:lnTo>
                        <a:pt x="54" y="1"/>
                      </a:lnTo>
                      <a:lnTo>
                        <a:pt x="56" y="1"/>
                      </a:lnTo>
                      <a:lnTo>
                        <a:pt x="56" y="1"/>
                      </a:lnTo>
                      <a:lnTo>
                        <a:pt x="58" y="1"/>
                      </a:lnTo>
                      <a:lnTo>
                        <a:pt x="59" y="1"/>
                      </a:lnTo>
                      <a:lnTo>
                        <a:pt x="60" y="1"/>
                      </a:lnTo>
                      <a:lnTo>
                        <a:pt x="62" y="2"/>
                      </a:lnTo>
                      <a:lnTo>
                        <a:pt x="62" y="2"/>
                      </a:lnTo>
                      <a:lnTo>
                        <a:pt x="62" y="3"/>
                      </a:lnTo>
                      <a:lnTo>
                        <a:pt x="63" y="4"/>
                      </a:lnTo>
                      <a:lnTo>
                        <a:pt x="63" y="5"/>
                      </a:lnTo>
                      <a:lnTo>
                        <a:pt x="63" y="6"/>
                      </a:lnTo>
                      <a:lnTo>
                        <a:pt x="63" y="6"/>
                      </a:lnTo>
                      <a:lnTo>
                        <a:pt x="63" y="7"/>
                      </a:lnTo>
                      <a:lnTo>
                        <a:pt x="63" y="7"/>
                      </a:lnTo>
                      <a:lnTo>
                        <a:pt x="62" y="8"/>
                      </a:lnTo>
                      <a:lnTo>
                        <a:pt x="62" y="8"/>
                      </a:lnTo>
                      <a:lnTo>
                        <a:pt x="62" y="8"/>
                      </a:lnTo>
                      <a:lnTo>
                        <a:pt x="62" y="8"/>
                      </a:lnTo>
                      <a:lnTo>
                        <a:pt x="62" y="8"/>
                      </a:lnTo>
                      <a:lnTo>
                        <a:pt x="62" y="8"/>
                      </a:lnTo>
                      <a:lnTo>
                        <a:pt x="62" y="8"/>
                      </a:lnTo>
                      <a:lnTo>
                        <a:pt x="63" y="8"/>
                      </a:lnTo>
                      <a:lnTo>
                        <a:pt x="63" y="8"/>
                      </a:lnTo>
                      <a:lnTo>
                        <a:pt x="64" y="8"/>
                      </a:lnTo>
                      <a:lnTo>
                        <a:pt x="65" y="8"/>
                      </a:lnTo>
                      <a:lnTo>
                        <a:pt x="65" y="9"/>
                      </a:lnTo>
                      <a:lnTo>
                        <a:pt x="65" y="9"/>
                      </a:lnTo>
                      <a:lnTo>
                        <a:pt x="66" y="9"/>
                      </a:lnTo>
                      <a:lnTo>
                        <a:pt x="66" y="10"/>
                      </a:lnTo>
                      <a:lnTo>
                        <a:pt x="67" y="12"/>
                      </a:lnTo>
                      <a:lnTo>
                        <a:pt x="67" y="12"/>
                      </a:lnTo>
                      <a:lnTo>
                        <a:pt x="67" y="12"/>
                      </a:lnTo>
                      <a:lnTo>
                        <a:pt x="67" y="12"/>
                      </a:lnTo>
                      <a:lnTo>
                        <a:pt x="67" y="12"/>
                      </a:lnTo>
                      <a:lnTo>
                        <a:pt x="67"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44" name="Freeform 1480">
                  <a:extLst>
                    <a:ext uri="{FF2B5EF4-FFF2-40B4-BE49-F238E27FC236}">
                      <a16:creationId xmlns:a16="http://schemas.microsoft.com/office/drawing/2014/main" id="{1B5AD954-2773-4F54-A2E9-9F5DD44DD404}"/>
                    </a:ext>
                  </a:extLst>
                </p:cNvPr>
                <p:cNvSpPr>
                  <a:spLocks/>
                </p:cNvSpPr>
                <p:nvPr/>
              </p:nvSpPr>
              <p:spPr bwMode="auto">
                <a:xfrm>
                  <a:off x="3068" y="1426"/>
                  <a:ext cx="67" cy="66"/>
                </a:xfrm>
                <a:custGeom>
                  <a:avLst/>
                  <a:gdLst>
                    <a:gd name="T0" fmla="*/ 64 w 67"/>
                    <a:gd name="T1" fmla="*/ 8 h 66"/>
                    <a:gd name="T2" fmla="*/ 62 w 67"/>
                    <a:gd name="T3" fmla="*/ 2 h 66"/>
                    <a:gd name="T4" fmla="*/ 50 w 67"/>
                    <a:gd name="T5" fmla="*/ 3 h 66"/>
                    <a:gd name="T6" fmla="*/ 50 w 67"/>
                    <a:gd name="T7" fmla="*/ 8 h 66"/>
                    <a:gd name="T8" fmla="*/ 44 w 67"/>
                    <a:gd name="T9" fmla="*/ 8 h 66"/>
                    <a:gd name="T10" fmla="*/ 40 w 67"/>
                    <a:gd name="T11" fmla="*/ 7 h 66"/>
                    <a:gd name="T12" fmla="*/ 32 w 67"/>
                    <a:gd name="T13" fmla="*/ 7 h 66"/>
                    <a:gd name="T14" fmla="*/ 27 w 67"/>
                    <a:gd name="T15" fmla="*/ 12 h 66"/>
                    <a:gd name="T16" fmla="*/ 23 w 67"/>
                    <a:gd name="T17" fmla="*/ 11 h 66"/>
                    <a:gd name="T18" fmla="*/ 14 w 67"/>
                    <a:gd name="T19" fmla="*/ 16 h 66"/>
                    <a:gd name="T20" fmla="*/ 13 w 67"/>
                    <a:gd name="T21" fmla="*/ 21 h 66"/>
                    <a:gd name="T22" fmla="*/ 10 w 67"/>
                    <a:gd name="T23" fmla="*/ 23 h 66"/>
                    <a:gd name="T24" fmla="*/ 8 w 67"/>
                    <a:gd name="T25" fmla="*/ 27 h 66"/>
                    <a:gd name="T26" fmla="*/ 6 w 67"/>
                    <a:gd name="T27" fmla="*/ 29 h 66"/>
                    <a:gd name="T28" fmla="*/ 0 w 67"/>
                    <a:gd name="T29" fmla="*/ 36 h 66"/>
                    <a:gd name="T30" fmla="*/ 9 w 67"/>
                    <a:gd name="T31" fmla="*/ 41 h 66"/>
                    <a:gd name="T32" fmla="*/ 10 w 67"/>
                    <a:gd name="T33" fmla="*/ 43 h 66"/>
                    <a:gd name="T34" fmla="*/ 15 w 67"/>
                    <a:gd name="T35" fmla="*/ 46 h 66"/>
                    <a:gd name="T36" fmla="*/ 16 w 67"/>
                    <a:gd name="T37" fmla="*/ 49 h 66"/>
                    <a:gd name="T38" fmla="*/ 13 w 67"/>
                    <a:gd name="T39" fmla="*/ 52 h 66"/>
                    <a:gd name="T40" fmla="*/ 12 w 67"/>
                    <a:gd name="T41" fmla="*/ 57 h 66"/>
                    <a:gd name="T42" fmla="*/ 19 w 67"/>
                    <a:gd name="T43" fmla="*/ 59 h 66"/>
                    <a:gd name="T44" fmla="*/ 22 w 67"/>
                    <a:gd name="T45" fmla="*/ 59 h 66"/>
                    <a:gd name="T46" fmla="*/ 24 w 67"/>
                    <a:gd name="T47" fmla="*/ 62 h 66"/>
                    <a:gd name="T48" fmla="*/ 27 w 67"/>
                    <a:gd name="T49" fmla="*/ 64 h 66"/>
                    <a:gd name="T50" fmla="*/ 35 w 67"/>
                    <a:gd name="T51" fmla="*/ 66 h 66"/>
                    <a:gd name="T52" fmla="*/ 38 w 67"/>
                    <a:gd name="T53" fmla="*/ 61 h 66"/>
                    <a:gd name="T54" fmla="*/ 37 w 67"/>
                    <a:gd name="T55" fmla="*/ 65 h 66"/>
                    <a:gd name="T56" fmla="*/ 29 w 67"/>
                    <a:gd name="T57" fmla="*/ 66 h 66"/>
                    <a:gd name="T58" fmla="*/ 28 w 67"/>
                    <a:gd name="T59" fmla="*/ 62 h 66"/>
                    <a:gd name="T60" fmla="*/ 25 w 67"/>
                    <a:gd name="T61" fmla="*/ 61 h 66"/>
                    <a:gd name="T62" fmla="*/ 24 w 67"/>
                    <a:gd name="T63" fmla="*/ 60 h 66"/>
                    <a:gd name="T64" fmla="*/ 22 w 67"/>
                    <a:gd name="T65" fmla="*/ 58 h 66"/>
                    <a:gd name="T66" fmla="*/ 16 w 67"/>
                    <a:gd name="T67" fmla="*/ 59 h 66"/>
                    <a:gd name="T68" fmla="*/ 12 w 67"/>
                    <a:gd name="T69" fmla="*/ 53 h 66"/>
                    <a:gd name="T70" fmla="*/ 19 w 67"/>
                    <a:gd name="T71" fmla="*/ 50 h 66"/>
                    <a:gd name="T72" fmla="*/ 19 w 67"/>
                    <a:gd name="T73" fmla="*/ 50 h 66"/>
                    <a:gd name="T74" fmla="*/ 14 w 67"/>
                    <a:gd name="T75" fmla="*/ 47 h 66"/>
                    <a:gd name="T76" fmla="*/ 14 w 67"/>
                    <a:gd name="T77" fmla="*/ 46 h 66"/>
                    <a:gd name="T78" fmla="*/ 9 w 67"/>
                    <a:gd name="T79" fmla="*/ 42 h 66"/>
                    <a:gd name="T80" fmla="*/ 5 w 67"/>
                    <a:gd name="T81" fmla="*/ 40 h 66"/>
                    <a:gd name="T82" fmla="*/ 1 w 67"/>
                    <a:gd name="T83" fmla="*/ 34 h 66"/>
                    <a:gd name="T84" fmla="*/ 9 w 67"/>
                    <a:gd name="T85" fmla="*/ 29 h 66"/>
                    <a:gd name="T86" fmla="*/ 12 w 67"/>
                    <a:gd name="T87" fmla="*/ 29 h 66"/>
                    <a:gd name="T88" fmla="*/ 8 w 67"/>
                    <a:gd name="T89" fmla="*/ 25 h 66"/>
                    <a:gd name="T90" fmla="*/ 13 w 67"/>
                    <a:gd name="T91" fmla="*/ 23 h 66"/>
                    <a:gd name="T92" fmla="*/ 16 w 67"/>
                    <a:gd name="T93" fmla="*/ 21 h 66"/>
                    <a:gd name="T94" fmla="*/ 14 w 67"/>
                    <a:gd name="T95" fmla="*/ 16 h 66"/>
                    <a:gd name="T96" fmla="*/ 23 w 67"/>
                    <a:gd name="T97" fmla="*/ 11 h 66"/>
                    <a:gd name="T98" fmla="*/ 28 w 67"/>
                    <a:gd name="T99" fmla="*/ 13 h 66"/>
                    <a:gd name="T100" fmla="*/ 31 w 67"/>
                    <a:gd name="T101" fmla="*/ 8 h 66"/>
                    <a:gd name="T102" fmla="*/ 39 w 67"/>
                    <a:gd name="T103" fmla="*/ 7 h 66"/>
                    <a:gd name="T104" fmla="*/ 40 w 67"/>
                    <a:gd name="T105" fmla="*/ 8 h 66"/>
                    <a:gd name="T106" fmla="*/ 42 w 67"/>
                    <a:gd name="T107" fmla="*/ 7 h 66"/>
                    <a:gd name="T108" fmla="*/ 46 w 67"/>
                    <a:gd name="T109" fmla="*/ 8 h 66"/>
                    <a:gd name="T110" fmla="*/ 51 w 67"/>
                    <a:gd name="T111" fmla="*/ 9 h 66"/>
                    <a:gd name="T112" fmla="*/ 50 w 67"/>
                    <a:gd name="T113" fmla="*/ 4 h 66"/>
                    <a:gd name="T114" fmla="*/ 59 w 67"/>
                    <a:gd name="T115" fmla="*/ 1 h 66"/>
                    <a:gd name="T116" fmla="*/ 63 w 67"/>
                    <a:gd name="T117" fmla="*/ 7 h 66"/>
                    <a:gd name="T118" fmla="*/ 63 w 67"/>
                    <a:gd name="T119" fmla="*/ 8 h 66"/>
                    <a:gd name="T120" fmla="*/ 67 w 67"/>
                    <a:gd name="T121" fmla="*/ 1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 h="66">
                      <a:moveTo>
                        <a:pt x="67" y="12"/>
                      </a:moveTo>
                      <a:lnTo>
                        <a:pt x="67" y="12"/>
                      </a:lnTo>
                      <a:lnTo>
                        <a:pt x="67" y="11"/>
                      </a:lnTo>
                      <a:lnTo>
                        <a:pt x="67" y="10"/>
                      </a:lnTo>
                      <a:lnTo>
                        <a:pt x="67" y="10"/>
                      </a:lnTo>
                      <a:lnTo>
                        <a:pt x="66" y="9"/>
                      </a:lnTo>
                      <a:lnTo>
                        <a:pt x="65" y="8"/>
                      </a:lnTo>
                      <a:lnTo>
                        <a:pt x="65" y="8"/>
                      </a:lnTo>
                      <a:lnTo>
                        <a:pt x="64" y="8"/>
                      </a:lnTo>
                      <a:lnTo>
                        <a:pt x="64" y="7"/>
                      </a:lnTo>
                      <a:lnTo>
                        <a:pt x="63" y="7"/>
                      </a:lnTo>
                      <a:lnTo>
                        <a:pt x="63" y="7"/>
                      </a:lnTo>
                      <a:lnTo>
                        <a:pt x="63" y="7"/>
                      </a:lnTo>
                      <a:lnTo>
                        <a:pt x="64" y="5"/>
                      </a:lnTo>
                      <a:lnTo>
                        <a:pt x="63" y="4"/>
                      </a:lnTo>
                      <a:lnTo>
                        <a:pt x="63" y="3"/>
                      </a:lnTo>
                      <a:lnTo>
                        <a:pt x="63" y="3"/>
                      </a:lnTo>
                      <a:lnTo>
                        <a:pt x="62" y="2"/>
                      </a:lnTo>
                      <a:lnTo>
                        <a:pt x="60" y="1"/>
                      </a:lnTo>
                      <a:lnTo>
                        <a:pt x="59" y="0"/>
                      </a:lnTo>
                      <a:lnTo>
                        <a:pt x="57" y="0"/>
                      </a:lnTo>
                      <a:lnTo>
                        <a:pt x="57" y="0"/>
                      </a:lnTo>
                      <a:lnTo>
                        <a:pt x="56" y="0"/>
                      </a:lnTo>
                      <a:lnTo>
                        <a:pt x="55" y="0"/>
                      </a:lnTo>
                      <a:lnTo>
                        <a:pt x="53" y="1"/>
                      </a:lnTo>
                      <a:lnTo>
                        <a:pt x="51" y="2"/>
                      </a:lnTo>
                      <a:lnTo>
                        <a:pt x="50" y="3"/>
                      </a:lnTo>
                      <a:lnTo>
                        <a:pt x="50" y="3"/>
                      </a:lnTo>
                      <a:lnTo>
                        <a:pt x="49" y="4"/>
                      </a:lnTo>
                      <a:lnTo>
                        <a:pt x="49" y="4"/>
                      </a:lnTo>
                      <a:lnTo>
                        <a:pt x="49" y="5"/>
                      </a:lnTo>
                      <a:lnTo>
                        <a:pt x="49" y="6"/>
                      </a:lnTo>
                      <a:lnTo>
                        <a:pt x="49" y="6"/>
                      </a:lnTo>
                      <a:lnTo>
                        <a:pt x="49" y="7"/>
                      </a:lnTo>
                      <a:lnTo>
                        <a:pt x="50" y="8"/>
                      </a:lnTo>
                      <a:lnTo>
                        <a:pt x="50" y="8"/>
                      </a:lnTo>
                      <a:lnTo>
                        <a:pt x="49" y="8"/>
                      </a:lnTo>
                      <a:lnTo>
                        <a:pt x="49" y="8"/>
                      </a:lnTo>
                      <a:lnTo>
                        <a:pt x="48" y="8"/>
                      </a:lnTo>
                      <a:lnTo>
                        <a:pt x="47" y="7"/>
                      </a:lnTo>
                      <a:lnTo>
                        <a:pt x="47" y="7"/>
                      </a:lnTo>
                      <a:lnTo>
                        <a:pt x="46" y="7"/>
                      </a:lnTo>
                      <a:lnTo>
                        <a:pt x="45" y="7"/>
                      </a:lnTo>
                      <a:lnTo>
                        <a:pt x="44" y="8"/>
                      </a:lnTo>
                      <a:lnTo>
                        <a:pt x="44" y="8"/>
                      </a:lnTo>
                      <a:lnTo>
                        <a:pt x="43" y="8"/>
                      </a:lnTo>
                      <a:lnTo>
                        <a:pt x="43" y="8"/>
                      </a:lnTo>
                      <a:lnTo>
                        <a:pt x="43" y="8"/>
                      </a:lnTo>
                      <a:lnTo>
                        <a:pt x="42" y="7"/>
                      </a:lnTo>
                      <a:lnTo>
                        <a:pt x="41" y="7"/>
                      </a:lnTo>
                      <a:lnTo>
                        <a:pt x="41" y="7"/>
                      </a:lnTo>
                      <a:lnTo>
                        <a:pt x="41" y="7"/>
                      </a:lnTo>
                      <a:lnTo>
                        <a:pt x="41" y="7"/>
                      </a:lnTo>
                      <a:lnTo>
                        <a:pt x="40" y="7"/>
                      </a:lnTo>
                      <a:lnTo>
                        <a:pt x="40" y="7"/>
                      </a:lnTo>
                      <a:lnTo>
                        <a:pt x="40" y="7"/>
                      </a:lnTo>
                      <a:lnTo>
                        <a:pt x="39" y="7"/>
                      </a:lnTo>
                      <a:lnTo>
                        <a:pt x="38" y="6"/>
                      </a:lnTo>
                      <a:lnTo>
                        <a:pt x="38" y="6"/>
                      </a:lnTo>
                      <a:lnTo>
                        <a:pt x="37" y="6"/>
                      </a:lnTo>
                      <a:lnTo>
                        <a:pt x="35" y="6"/>
                      </a:lnTo>
                      <a:lnTo>
                        <a:pt x="34" y="6"/>
                      </a:lnTo>
                      <a:lnTo>
                        <a:pt x="32" y="7"/>
                      </a:lnTo>
                      <a:lnTo>
                        <a:pt x="32" y="7"/>
                      </a:lnTo>
                      <a:lnTo>
                        <a:pt x="31" y="7"/>
                      </a:lnTo>
                      <a:lnTo>
                        <a:pt x="30" y="8"/>
                      </a:lnTo>
                      <a:lnTo>
                        <a:pt x="29" y="8"/>
                      </a:lnTo>
                      <a:lnTo>
                        <a:pt x="29" y="9"/>
                      </a:lnTo>
                      <a:lnTo>
                        <a:pt x="29" y="9"/>
                      </a:lnTo>
                      <a:lnTo>
                        <a:pt x="28" y="10"/>
                      </a:lnTo>
                      <a:lnTo>
                        <a:pt x="27" y="11"/>
                      </a:lnTo>
                      <a:lnTo>
                        <a:pt x="27" y="12"/>
                      </a:lnTo>
                      <a:lnTo>
                        <a:pt x="27" y="12"/>
                      </a:lnTo>
                      <a:lnTo>
                        <a:pt x="27" y="12"/>
                      </a:lnTo>
                      <a:lnTo>
                        <a:pt x="27" y="12"/>
                      </a:lnTo>
                      <a:lnTo>
                        <a:pt x="27" y="12"/>
                      </a:lnTo>
                      <a:lnTo>
                        <a:pt x="26" y="12"/>
                      </a:lnTo>
                      <a:lnTo>
                        <a:pt x="26" y="12"/>
                      </a:lnTo>
                      <a:lnTo>
                        <a:pt x="24" y="11"/>
                      </a:lnTo>
                      <a:lnTo>
                        <a:pt x="23" y="11"/>
                      </a:lnTo>
                      <a:lnTo>
                        <a:pt x="23" y="11"/>
                      </a:lnTo>
                      <a:lnTo>
                        <a:pt x="21" y="11"/>
                      </a:lnTo>
                      <a:lnTo>
                        <a:pt x="20" y="11"/>
                      </a:lnTo>
                      <a:lnTo>
                        <a:pt x="18" y="11"/>
                      </a:lnTo>
                      <a:lnTo>
                        <a:pt x="17" y="12"/>
                      </a:lnTo>
                      <a:lnTo>
                        <a:pt x="17" y="12"/>
                      </a:lnTo>
                      <a:lnTo>
                        <a:pt x="15" y="12"/>
                      </a:lnTo>
                      <a:lnTo>
                        <a:pt x="15" y="13"/>
                      </a:lnTo>
                      <a:lnTo>
                        <a:pt x="14" y="15"/>
                      </a:lnTo>
                      <a:lnTo>
                        <a:pt x="14" y="16"/>
                      </a:lnTo>
                      <a:lnTo>
                        <a:pt x="14" y="16"/>
                      </a:lnTo>
                      <a:lnTo>
                        <a:pt x="14" y="17"/>
                      </a:lnTo>
                      <a:lnTo>
                        <a:pt x="14" y="18"/>
                      </a:lnTo>
                      <a:lnTo>
                        <a:pt x="15" y="19"/>
                      </a:lnTo>
                      <a:lnTo>
                        <a:pt x="16" y="20"/>
                      </a:lnTo>
                      <a:lnTo>
                        <a:pt x="16" y="20"/>
                      </a:lnTo>
                      <a:lnTo>
                        <a:pt x="15" y="20"/>
                      </a:lnTo>
                      <a:lnTo>
                        <a:pt x="13" y="21"/>
                      </a:lnTo>
                      <a:lnTo>
                        <a:pt x="13" y="21"/>
                      </a:lnTo>
                      <a:lnTo>
                        <a:pt x="13" y="21"/>
                      </a:lnTo>
                      <a:lnTo>
                        <a:pt x="12" y="21"/>
                      </a:lnTo>
                      <a:lnTo>
                        <a:pt x="12" y="21"/>
                      </a:lnTo>
                      <a:lnTo>
                        <a:pt x="12" y="22"/>
                      </a:lnTo>
                      <a:lnTo>
                        <a:pt x="12" y="22"/>
                      </a:lnTo>
                      <a:lnTo>
                        <a:pt x="13" y="22"/>
                      </a:lnTo>
                      <a:lnTo>
                        <a:pt x="13" y="22"/>
                      </a:lnTo>
                      <a:lnTo>
                        <a:pt x="11" y="23"/>
                      </a:lnTo>
                      <a:lnTo>
                        <a:pt x="10" y="23"/>
                      </a:lnTo>
                      <a:lnTo>
                        <a:pt x="9" y="23"/>
                      </a:lnTo>
                      <a:lnTo>
                        <a:pt x="8" y="24"/>
                      </a:lnTo>
                      <a:lnTo>
                        <a:pt x="8" y="24"/>
                      </a:lnTo>
                      <a:lnTo>
                        <a:pt x="8" y="25"/>
                      </a:lnTo>
                      <a:lnTo>
                        <a:pt x="8" y="25"/>
                      </a:lnTo>
                      <a:lnTo>
                        <a:pt x="7" y="26"/>
                      </a:lnTo>
                      <a:lnTo>
                        <a:pt x="8" y="26"/>
                      </a:lnTo>
                      <a:lnTo>
                        <a:pt x="8" y="27"/>
                      </a:lnTo>
                      <a:lnTo>
                        <a:pt x="8" y="27"/>
                      </a:lnTo>
                      <a:lnTo>
                        <a:pt x="8" y="27"/>
                      </a:lnTo>
                      <a:lnTo>
                        <a:pt x="9" y="28"/>
                      </a:lnTo>
                      <a:lnTo>
                        <a:pt x="10" y="29"/>
                      </a:lnTo>
                      <a:lnTo>
                        <a:pt x="10" y="29"/>
                      </a:lnTo>
                      <a:lnTo>
                        <a:pt x="9" y="29"/>
                      </a:lnTo>
                      <a:lnTo>
                        <a:pt x="9" y="29"/>
                      </a:lnTo>
                      <a:lnTo>
                        <a:pt x="8" y="29"/>
                      </a:lnTo>
                      <a:lnTo>
                        <a:pt x="7" y="29"/>
                      </a:lnTo>
                      <a:lnTo>
                        <a:pt x="6" y="29"/>
                      </a:lnTo>
                      <a:lnTo>
                        <a:pt x="6" y="29"/>
                      </a:lnTo>
                      <a:lnTo>
                        <a:pt x="4" y="30"/>
                      </a:lnTo>
                      <a:lnTo>
                        <a:pt x="3" y="31"/>
                      </a:lnTo>
                      <a:lnTo>
                        <a:pt x="2" y="32"/>
                      </a:lnTo>
                      <a:lnTo>
                        <a:pt x="1" y="33"/>
                      </a:lnTo>
                      <a:lnTo>
                        <a:pt x="1" y="33"/>
                      </a:lnTo>
                      <a:lnTo>
                        <a:pt x="1" y="34"/>
                      </a:lnTo>
                      <a:lnTo>
                        <a:pt x="0" y="35"/>
                      </a:lnTo>
                      <a:lnTo>
                        <a:pt x="0" y="36"/>
                      </a:lnTo>
                      <a:lnTo>
                        <a:pt x="1" y="37"/>
                      </a:lnTo>
                      <a:lnTo>
                        <a:pt x="1" y="37"/>
                      </a:lnTo>
                      <a:lnTo>
                        <a:pt x="2" y="38"/>
                      </a:lnTo>
                      <a:lnTo>
                        <a:pt x="3" y="39"/>
                      </a:lnTo>
                      <a:lnTo>
                        <a:pt x="4" y="40"/>
                      </a:lnTo>
                      <a:lnTo>
                        <a:pt x="5" y="40"/>
                      </a:lnTo>
                      <a:lnTo>
                        <a:pt x="5" y="40"/>
                      </a:lnTo>
                      <a:lnTo>
                        <a:pt x="7" y="41"/>
                      </a:lnTo>
                      <a:lnTo>
                        <a:pt x="9" y="41"/>
                      </a:lnTo>
                      <a:lnTo>
                        <a:pt x="9" y="41"/>
                      </a:lnTo>
                      <a:lnTo>
                        <a:pt x="9" y="41"/>
                      </a:lnTo>
                      <a:lnTo>
                        <a:pt x="9" y="42"/>
                      </a:lnTo>
                      <a:lnTo>
                        <a:pt x="9" y="42"/>
                      </a:lnTo>
                      <a:lnTo>
                        <a:pt x="9" y="42"/>
                      </a:lnTo>
                      <a:lnTo>
                        <a:pt x="9" y="43"/>
                      </a:lnTo>
                      <a:lnTo>
                        <a:pt x="9" y="43"/>
                      </a:lnTo>
                      <a:lnTo>
                        <a:pt x="9" y="43"/>
                      </a:lnTo>
                      <a:lnTo>
                        <a:pt x="10" y="43"/>
                      </a:lnTo>
                      <a:lnTo>
                        <a:pt x="10" y="44"/>
                      </a:lnTo>
                      <a:lnTo>
                        <a:pt x="11" y="44"/>
                      </a:lnTo>
                      <a:lnTo>
                        <a:pt x="11" y="44"/>
                      </a:lnTo>
                      <a:lnTo>
                        <a:pt x="12" y="45"/>
                      </a:lnTo>
                      <a:lnTo>
                        <a:pt x="14" y="46"/>
                      </a:lnTo>
                      <a:lnTo>
                        <a:pt x="14" y="46"/>
                      </a:lnTo>
                      <a:lnTo>
                        <a:pt x="15" y="46"/>
                      </a:lnTo>
                      <a:lnTo>
                        <a:pt x="15" y="46"/>
                      </a:lnTo>
                      <a:lnTo>
                        <a:pt x="15" y="46"/>
                      </a:lnTo>
                      <a:lnTo>
                        <a:pt x="15" y="46"/>
                      </a:lnTo>
                      <a:lnTo>
                        <a:pt x="15" y="46"/>
                      </a:lnTo>
                      <a:lnTo>
                        <a:pt x="14" y="47"/>
                      </a:lnTo>
                      <a:lnTo>
                        <a:pt x="14" y="47"/>
                      </a:lnTo>
                      <a:lnTo>
                        <a:pt x="14" y="48"/>
                      </a:lnTo>
                      <a:lnTo>
                        <a:pt x="14" y="48"/>
                      </a:lnTo>
                      <a:lnTo>
                        <a:pt x="15" y="48"/>
                      </a:lnTo>
                      <a:lnTo>
                        <a:pt x="15" y="49"/>
                      </a:lnTo>
                      <a:lnTo>
                        <a:pt x="16" y="49"/>
                      </a:lnTo>
                      <a:lnTo>
                        <a:pt x="16" y="49"/>
                      </a:lnTo>
                      <a:lnTo>
                        <a:pt x="18" y="50"/>
                      </a:lnTo>
                      <a:lnTo>
                        <a:pt x="18" y="50"/>
                      </a:lnTo>
                      <a:lnTo>
                        <a:pt x="17" y="50"/>
                      </a:lnTo>
                      <a:lnTo>
                        <a:pt x="16" y="50"/>
                      </a:lnTo>
                      <a:lnTo>
                        <a:pt x="14" y="51"/>
                      </a:lnTo>
                      <a:lnTo>
                        <a:pt x="14" y="51"/>
                      </a:lnTo>
                      <a:lnTo>
                        <a:pt x="14" y="51"/>
                      </a:lnTo>
                      <a:lnTo>
                        <a:pt x="13" y="52"/>
                      </a:lnTo>
                      <a:lnTo>
                        <a:pt x="12" y="52"/>
                      </a:lnTo>
                      <a:lnTo>
                        <a:pt x="12" y="53"/>
                      </a:lnTo>
                      <a:lnTo>
                        <a:pt x="12" y="53"/>
                      </a:lnTo>
                      <a:lnTo>
                        <a:pt x="11" y="54"/>
                      </a:lnTo>
                      <a:lnTo>
                        <a:pt x="11" y="55"/>
                      </a:lnTo>
                      <a:lnTo>
                        <a:pt x="12" y="56"/>
                      </a:lnTo>
                      <a:lnTo>
                        <a:pt x="12" y="56"/>
                      </a:lnTo>
                      <a:lnTo>
                        <a:pt x="12" y="56"/>
                      </a:lnTo>
                      <a:lnTo>
                        <a:pt x="12" y="57"/>
                      </a:lnTo>
                      <a:lnTo>
                        <a:pt x="13" y="58"/>
                      </a:lnTo>
                      <a:lnTo>
                        <a:pt x="14" y="58"/>
                      </a:lnTo>
                      <a:lnTo>
                        <a:pt x="15" y="59"/>
                      </a:lnTo>
                      <a:lnTo>
                        <a:pt x="15" y="59"/>
                      </a:lnTo>
                      <a:lnTo>
                        <a:pt x="16" y="59"/>
                      </a:lnTo>
                      <a:lnTo>
                        <a:pt x="17" y="59"/>
                      </a:lnTo>
                      <a:lnTo>
                        <a:pt x="18" y="59"/>
                      </a:lnTo>
                      <a:lnTo>
                        <a:pt x="19" y="59"/>
                      </a:lnTo>
                      <a:lnTo>
                        <a:pt x="19" y="59"/>
                      </a:lnTo>
                      <a:lnTo>
                        <a:pt x="20" y="59"/>
                      </a:lnTo>
                      <a:lnTo>
                        <a:pt x="20" y="59"/>
                      </a:lnTo>
                      <a:lnTo>
                        <a:pt x="21" y="59"/>
                      </a:lnTo>
                      <a:lnTo>
                        <a:pt x="22" y="58"/>
                      </a:lnTo>
                      <a:lnTo>
                        <a:pt x="22" y="59"/>
                      </a:lnTo>
                      <a:lnTo>
                        <a:pt x="22" y="59"/>
                      </a:lnTo>
                      <a:lnTo>
                        <a:pt x="22" y="59"/>
                      </a:lnTo>
                      <a:lnTo>
                        <a:pt x="22" y="59"/>
                      </a:lnTo>
                      <a:lnTo>
                        <a:pt x="22" y="59"/>
                      </a:lnTo>
                      <a:lnTo>
                        <a:pt x="22" y="60"/>
                      </a:lnTo>
                      <a:lnTo>
                        <a:pt x="22" y="60"/>
                      </a:lnTo>
                      <a:lnTo>
                        <a:pt x="23" y="60"/>
                      </a:lnTo>
                      <a:lnTo>
                        <a:pt x="23" y="60"/>
                      </a:lnTo>
                      <a:lnTo>
                        <a:pt x="24" y="61"/>
                      </a:lnTo>
                      <a:lnTo>
                        <a:pt x="24" y="61"/>
                      </a:lnTo>
                      <a:lnTo>
                        <a:pt x="24" y="61"/>
                      </a:lnTo>
                      <a:lnTo>
                        <a:pt x="24" y="61"/>
                      </a:lnTo>
                      <a:lnTo>
                        <a:pt x="24" y="62"/>
                      </a:lnTo>
                      <a:lnTo>
                        <a:pt x="24" y="62"/>
                      </a:lnTo>
                      <a:lnTo>
                        <a:pt x="25" y="62"/>
                      </a:lnTo>
                      <a:lnTo>
                        <a:pt x="26" y="62"/>
                      </a:lnTo>
                      <a:lnTo>
                        <a:pt x="26" y="62"/>
                      </a:lnTo>
                      <a:lnTo>
                        <a:pt x="27" y="62"/>
                      </a:lnTo>
                      <a:lnTo>
                        <a:pt x="27" y="62"/>
                      </a:lnTo>
                      <a:lnTo>
                        <a:pt x="27" y="63"/>
                      </a:lnTo>
                      <a:lnTo>
                        <a:pt x="27" y="63"/>
                      </a:lnTo>
                      <a:lnTo>
                        <a:pt x="27" y="64"/>
                      </a:lnTo>
                      <a:lnTo>
                        <a:pt x="27" y="65"/>
                      </a:lnTo>
                      <a:lnTo>
                        <a:pt x="27" y="65"/>
                      </a:lnTo>
                      <a:lnTo>
                        <a:pt x="28" y="66"/>
                      </a:lnTo>
                      <a:lnTo>
                        <a:pt x="30" y="66"/>
                      </a:lnTo>
                      <a:lnTo>
                        <a:pt x="31" y="66"/>
                      </a:lnTo>
                      <a:lnTo>
                        <a:pt x="32" y="66"/>
                      </a:lnTo>
                      <a:lnTo>
                        <a:pt x="32" y="66"/>
                      </a:lnTo>
                      <a:lnTo>
                        <a:pt x="33" y="66"/>
                      </a:lnTo>
                      <a:lnTo>
                        <a:pt x="35" y="66"/>
                      </a:lnTo>
                      <a:lnTo>
                        <a:pt x="36" y="65"/>
                      </a:lnTo>
                      <a:lnTo>
                        <a:pt x="37" y="65"/>
                      </a:lnTo>
                      <a:lnTo>
                        <a:pt x="37" y="65"/>
                      </a:lnTo>
                      <a:lnTo>
                        <a:pt x="38" y="64"/>
                      </a:lnTo>
                      <a:lnTo>
                        <a:pt x="39" y="63"/>
                      </a:lnTo>
                      <a:lnTo>
                        <a:pt x="39" y="63"/>
                      </a:lnTo>
                      <a:lnTo>
                        <a:pt x="39" y="62"/>
                      </a:lnTo>
                      <a:lnTo>
                        <a:pt x="39" y="62"/>
                      </a:lnTo>
                      <a:lnTo>
                        <a:pt x="38" y="61"/>
                      </a:lnTo>
                      <a:lnTo>
                        <a:pt x="38" y="61"/>
                      </a:lnTo>
                      <a:lnTo>
                        <a:pt x="38" y="61"/>
                      </a:lnTo>
                      <a:lnTo>
                        <a:pt x="38" y="61"/>
                      </a:lnTo>
                      <a:lnTo>
                        <a:pt x="38" y="62"/>
                      </a:lnTo>
                      <a:lnTo>
                        <a:pt x="39" y="62"/>
                      </a:lnTo>
                      <a:lnTo>
                        <a:pt x="38" y="63"/>
                      </a:lnTo>
                      <a:lnTo>
                        <a:pt x="38" y="64"/>
                      </a:lnTo>
                      <a:lnTo>
                        <a:pt x="38" y="64"/>
                      </a:lnTo>
                      <a:lnTo>
                        <a:pt x="37" y="65"/>
                      </a:lnTo>
                      <a:lnTo>
                        <a:pt x="36" y="65"/>
                      </a:lnTo>
                      <a:lnTo>
                        <a:pt x="36" y="65"/>
                      </a:lnTo>
                      <a:lnTo>
                        <a:pt x="35" y="66"/>
                      </a:lnTo>
                      <a:lnTo>
                        <a:pt x="34" y="66"/>
                      </a:lnTo>
                      <a:lnTo>
                        <a:pt x="32" y="66"/>
                      </a:lnTo>
                      <a:lnTo>
                        <a:pt x="32" y="66"/>
                      </a:lnTo>
                      <a:lnTo>
                        <a:pt x="31" y="66"/>
                      </a:lnTo>
                      <a:lnTo>
                        <a:pt x="30" y="66"/>
                      </a:lnTo>
                      <a:lnTo>
                        <a:pt x="29" y="66"/>
                      </a:lnTo>
                      <a:lnTo>
                        <a:pt x="28" y="65"/>
                      </a:lnTo>
                      <a:lnTo>
                        <a:pt x="28" y="65"/>
                      </a:lnTo>
                      <a:lnTo>
                        <a:pt x="27" y="64"/>
                      </a:lnTo>
                      <a:lnTo>
                        <a:pt x="27" y="63"/>
                      </a:lnTo>
                      <a:lnTo>
                        <a:pt x="27" y="63"/>
                      </a:lnTo>
                      <a:lnTo>
                        <a:pt x="27" y="63"/>
                      </a:lnTo>
                      <a:lnTo>
                        <a:pt x="27" y="62"/>
                      </a:lnTo>
                      <a:lnTo>
                        <a:pt x="28" y="62"/>
                      </a:lnTo>
                      <a:lnTo>
                        <a:pt x="28" y="62"/>
                      </a:lnTo>
                      <a:lnTo>
                        <a:pt x="28" y="62"/>
                      </a:lnTo>
                      <a:lnTo>
                        <a:pt x="28" y="61"/>
                      </a:lnTo>
                      <a:lnTo>
                        <a:pt x="28" y="61"/>
                      </a:lnTo>
                      <a:lnTo>
                        <a:pt x="27" y="61"/>
                      </a:lnTo>
                      <a:lnTo>
                        <a:pt x="27" y="61"/>
                      </a:lnTo>
                      <a:lnTo>
                        <a:pt x="27" y="62"/>
                      </a:lnTo>
                      <a:lnTo>
                        <a:pt x="26" y="62"/>
                      </a:lnTo>
                      <a:lnTo>
                        <a:pt x="26" y="61"/>
                      </a:lnTo>
                      <a:lnTo>
                        <a:pt x="25" y="61"/>
                      </a:lnTo>
                      <a:lnTo>
                        <a:pt x="25" y="61"/>
                      </a:lnTo>
                      <a:lnTo>
                        <a:pt x="24" y="61"/>
                      </a:lnTo>
                      <a:lnTo>
                        <a:pt x="25" y="61"/>
                      </a:lnTo>
                      <a:lnTo>
                        <a:pt x="25" y="60"/>
                      </a:lnTo>
                      <a:lnTo>
                        <a:pt x="25" y="60"/>
                      </a:lnTo>
                      <a:lnTo>
                        <a:pt x="25" y="60"/>
                      </a:lnTo>
                      <a:lnTo>
                        <a:pt x="25" y="60"/>
                      </a:lnTo>
                      <a:lnTo>
                        <a:pt x="24" y="60"/>
                      </a:lnTo>
                      <a:lnTo>
                        <a:pt x="24" y="60"/>
                      </a:lnTo>
                      <a:lnTo>
                        <a:pt x="24" y="60"/>
                      </a:lnTo>
                      <a:lnTo>
                        <a:pt x="24" y="60"/>
                      </a:lnTo>
                      <a:lnTo>
                        <a:pt x="23" y="60"/>
                      </a:lnTo>
                      <a:lnTo>
                        <a:pt x="22" y="59"/>
                      </a:lnTo>
                      <a:lnTo>
                        <a:pt x="22" y="59"/>
                      </a:lnTo>
                      <a:lnTo>
                        <a:pt x="22" y="59"/>
                      </a:lnTo>
                      <a:lnTo>
                        <a:pt x="22" y="59"/>
                      </a:lnTo>
                      <a:lnTo>
                        <a:pt x="22" y="58"/>
                      </a:lnTo>
                      <a:lnTo>
                        <a:pt x="22" y="58"/>
                      </a:lnTo>
                      <a:lnTo>
                        <a:pt x="21" y="58"/>
                      </a:lnTo>
                      <a:lnTo>
                        <a:pt x="21" y="58"/>
                      </a:lnTo>
                      <a:lnTo>
                        <a:pt x="20" y="58"/>
                      </a:lnTo>
                      <a:lnTo>
                        <a:pt x="20" y="58"/>
                      </a:lnTo>
                      <a:lnTo>
                        <a:pt x="19" y="59"/>
                      </a:lnTo>
                      <a:lnTo>
                        <a:pt x="18" y="59"/>
                      </a:lnTo>
                      <a:lnTo>
                        <a:pt x="18" y="59"/>
                      </a:lnTo>
                      <a:lnTo>
                        <a:pt x="17" y="59"/>
                      </a:lnTo>
                      <a:lnTo>
                        <a:pt x="16" y="59"/>
                      </a:lnTo>
                      <a:lnTo>
                        <a:pt x="14" y="58"/>
                      </a:lnTo>
                      <a:lnTo>
                        <a:pt x="14" y="58"/>
                      </a:lnTo>
                      <a:lnTo>
                        <a:pt x="13" y="57"/>
                      </a:lnTo>
                      <a:lnTo>
                        <a:pt x="12" y="57"/>
                      </a:lnTo>
                      <a:lnTo>
                        <a:pt x="12" y="56"/>
                      </a:lnTo>
                      <a:lnTo>
                        <a:pt x="12" y="55"/>
                      </a:lnTo>
                      <a:lnTo>
                        <a:pt x="12" y="55"/>
                      </a:lnTo>
                      <a:lnTo>
                        <a:pt x="12" y="54"/>
                      </a:lnTo>
                      <a:lnTo>
                        <a:pt x="12" y="53"/>
                      </a:lnTo>
                      <a:lnTo>
                        <a:pt x="13" y="52"/>
                      </a:lnTo>
                      <a:lnTo>
                        <a:pt x="14" y="52"/>
                      </a:lnTo>
                      <a:lnTo>
                        <a:pt x="14" y="52"/>
                      </a:lnTo>
                      <a:lnTo>
                        <a:pt x="14" y="51"/>
                      </a:lnTo>
                      <a:lnTo>
                        <a:pt x="15" y="51"/>
                      </a:lnTo>
                      <a:lnTo>
                        <a:pt x="17" y="50"/>
                      </a:lnTo>
                      <a:lnTo>
                        <a:pt x="17" y="50"/>
                      </a:lnTo>
                      <a:lnTo>
                        <a:pt x="18" y="50"/>
                      </a:lnTo>
                      <a:lnTo>
                        <a:pt x="19" y="50"/>
                      </a:lnTo>
                      <a:lnTo>
                        <a:pt x="19" y="50"/>
                      </a:lnTo>
                      <a:lnTo>
                        <a:pt x="20" y="50"/>
                      </a:lnTo>
                      <a:lnTo>
                        <a:pt x="20" y="50"/>
                      </a:lnTo>
                      <a:lnTo>
                        <a:pt x="20" y="50"/>
                      </a:lnTo>
                      <a:lnTo>
                        <a:pt x="20" y="50"/>
                      </a:lnTo>
                      <a:lnTo>
                        <a:pt x="20" y="50"/>
                      </a:lnTo>
                      <a:lnTo>
                        <a:pt x="19" y="50"/>
                      </a:lnTo>
                      <a:lnTo>
                        <a:pt x="19" y="50"/>
                      </a:lnTo>
                      <a:lnTo>
                        <a:pt x="19" y="50"/>
                      </a:lnTo>
                      <a:lnTo>
                        <a:pt x="18" y="49"/>
                      </a:lnTo>
                      <a:lnTo>
                        <a:pt x="18" y="49"/>
                      </a:lnTo>
                      <a:lnTo>
                        <a:pt x="16" y="49"/>
                      </a:lnTo>
                      <a:lnTo>
                        <a:pt x="15" y="49"/>
                      </a:lnTo>
                      <a:lnTo>
                        <a:pt x="15" y="49"/>
                      </a:lnTo>
                      <a:lnTo>
                        <a:pt x="15" y="48"/>
                      </a:lnTo>
                      <a:lnTo>
                        <a:pt x="15" y="48"/>
                      </a:lnTo>
                      <a:lnTo>
                        <a:pt x="15" y="48"/>
                      </a:lnTo>
                      <a:lnTo>
                        <a:pt x="14" y="47"/>
                      </a:lnTo>
                      <a:lnTo>
                        <a:pt x="14" y="47"/>
                      </a:lnTo>
                      <a:lnTo>
                        <a:pt x="15" y="46"/>
                      </a:lnTo>
                      <a:lnTo>
                        <a:pt x="15" y="46"/>
                      </a:lnTo>
                      <a:lnTo>
                        <a:pt x="15" y="46"/>
                      </a:lnTo>
                      <a:lnTo>
                        <a:pt x="15" y="46"/>
                      </a:lnTo>
                      <a:lnTo>
                        <a:pt x="15" y="46"/>
                      </a:lnTo>
                      <a:lnTo>
                        <a:pt x="15" y="46"/>
                      </a:lnTo>
                      <a:lnTo>
                        <a:pt x="15" y="46"/>
                      </a:lnTo>
                      <a:lnTo>
                        <a:pt x="14" y="46"/>
                      </a:lnTo>
                      <a:lnTo>
                        <a:pt x="14" y="46"/>
                      </a:lnTo>
                      <a:lnTo>
                        <a:pt x="12" y="45"/>
                      </a:lnTo>
                      <a:lnTo>
                        <a:pt x="12" y="45"/>
                      </a:lnTo>
                      <a:lnTo>
                        <a:pt x="10" y="44"/>
                      </a:lnTo>
                      <a:lnTo>
                        <a:pt x="10" y="44"/>
                      </a:lnTo>
                      <a:lnTo>
                        <a:pt x="10" y="43"/>
                      </a:lnTo>
                      <a:lnTo>
                        <a:pt x="9" y="43"/>
                      </a:lnTo>
                      <a:lnTo>
                        <a:pt x="9" y="42"/>
                      </a:lnTo>
                      <a:lnTo>
                        <a:pt x="9" y="42"/>
                      </a:lnTo>
                      <a:lnTo>
                        <a:pt x="10" y="42"/>
                      </a:lnTo>
                      <a:lnTo>
                        <a:pt x="10" y="42"/>
                      </a:lnTo>
                      <a:lnTo>
                        <a:pt x="10" y="41"/>
                      </a:lnTo>
                      <a:lnTo>
                        <a:pt x="10" y="41"/>
                      </a:lnTo>
                      <a:lnTo>
                        <a:pt x="9" y="41"/>
                      </a:lnTo>
                      <a:lnTo>
                        <a:pt x="8" y="41"/>
                      </a:lnTo>
                      <a:lnTo>
                        <a:pt x="8" y="41"/>
                      </a:lnTo>
                      <a:lnTo>
                        <a:pt x="6" y="40"/>
                      </a:lnTo>
                      <a:lnTo>
                        <a:pt x="5" y="40"/>
                      </a:lnTo>
                      <a:lnTo>
                        <a:pt x="4" y="40"/>
                      </a:lnTo>
                      <a:lnTo>
                        <a:pt x="4" y="40"/>
                      </a:lnTo>
                      <a:lnTo>
                        <a:pt x="2" y="39"/>
                      </a:lnTo>
                      <a:lnTo>
                        <a:pt x="2" y="38"/>
                      </a:lnTo>
                      <a:lnTo>
                        <a:pt x="1" y="37"/>
                      </a:lnTo>
                      <a:lnTo>
                        <a:pt x="1" y="36"/>
                      </a:lnTo>
                      <a:lnTo>
                        <a:pt x="1" y="36"/>
                      </a:lnTo>
                      <a:lnTo>
                        <a:pt x="1" y="35"/>
                      </a:lnTo>
                      <a:lnTo>
                        <a:pt x="1" y="34"/>
                      </a:lnTo>
                      <a:lnTo>
                        <a:pt x="2" y="33"/>
                      </a:lnTo>
                      <a:lnTo>
                        <a:pt x="2" y="32"/>
                      </a:lnTo>
                      <a:lnTo>
                        <a:pt x="2" y="32"/>
                      </a:lnTo>
                      <a:lnTo>
                        <a:pt x="3" y="31"/>
                      </a:lnTo>
                      <a:lnTo>
                        <a:pt x="4" y="31"/>
                      </a:lnTo>
                      <a:lnTo>
                        <a:pt x="6" y="30"/>
                      </a:lnTo>
                      <a:lnTo>
                        <a:pt x="6" y="30"/>
                      </a:lnTo>
                      <a:lnTo>
                        <a:pt x="8" y="29"/>
                      </a:lnTo>
                      <a:lnTo>
                        <a:pt x="9" y="29"/>
                      </a:lnTo>
                      <a:lnTo>
                        <a:pt x="9" y="29"/>
                      </a:lnTo>
                      <a:lnTo>
                        <a:pt x="10" y="29"/>
                      </a:lnTo>
                      <a:lnTo>
                        <a:pt x="10" y="29"/>
                      </a:lnTo>
                      <a:lnTo>
                        <a:pt x="12" y="29"/>
                      </a:lnTo>
                      <a:lnTo>
                        <a:pt x="12" y="29"/>
                      </a:lnTo>
                      <a:lnTo>
                        <a:pt x="12" y="29"/>
                      </a:lnTo>
                      <a:lnTo>
                        <a:pt x="12" y="29"/>
                      </a:lnTo>
                      <a:lnTo>
                        <a:pt x="12" y="29"/>
                      </a:lnTo>
                      <a:lnTo>
                        <a:pt x="12" y="29"/>
                      </a:lnTo>
                      <a:lnTo>
                        <a:pt x="12" y="29"/>
                      </a:lnTo>
                      <a:lnTo>
                        <a:pt x="11" y="28"/>
                      </a:lnTo>
                      <a:lnTo>
                        <a:pt x="9" y="28"/>
                      </a:lnTo>
                      <a:lnTo>
                        <a:pt x="9" y="27"/>
                      </a:lnTo>
                      <a:lnTo>
                        <a:pt x="8" y="27"/>
                      </a:lnTo>
                      <a:lnTo>
                        <a:pt x="8" y="26"/>
                      </a:lnTo>
                      <a:lnTo>
                        <a:pt x="8" y="26"/>
                      </a:lnTo>
                      <a:lnTo>
                        <a:pt x="8" y="26"/>
                      </a:lnTo>
                      <a:lnTo>
                        <a:pt x="8" y="25"/>
                      </a:lnTo>
                      <a:lnTo>
                        <a:pt x="9" y="24"/>
                      </a:lnTo>
                      <a:lnTo>
                        <a:pt x="9" y="24"/>
                      </a:lnTo>
                      <a:lnTo>
                        <a:pt x="10" y="23"/>
                      </a:lnTo>
                      <a:lnTo>
                        <a:pt x="11" y="23"/>
                      </a:lnTo>
                      <a:lnTo>
                        <a:pt x="13" y="23"/>
                      </a:lnTo>
                      <a:lnTo>
                        <a:pt x="13" y="23"/>
                      </a:lnTo>
                      <a:lnTo>
                        <a:pt x="13" y="23"/>
                      </a:lnTo>
                      <a:lnTo>
                        <a:pt x="13" y="23"/>
                      </a:lnTo>
                      <a:lnTo>
                        <a:pt x="13" y="23"/>
                      </a:lnTo>
                      <a:lnTo>
                        <a:pt x="13" y="22"/>
                      </a:lnTo>
                      <a:lnTo>
                        <a:pt x="13" y="22"/>
                      </a:lnTo>
                      <a:lnTo>
                        <a:pt x="13" y="21"/>
                      </a:lnTo>
                      <a:lnTo>
                        <a:pt x="14" y="21"/>
                      </a:lnTo>
                      <a:lnTo>
                        <a:pt x="14" y="21"/>
                      </a:lnTo>
                      <a:lnTo>
                        <a:pt x="14" y="21"/>
                      </a:lnTo>
                      <a:lnTo>
                        <a:pt x="15" y="21"/>
                      </a:lnTo>
                      <a:lnTo>
                        <a:pt x="16" y="21"/>
                      </a:lnTo>
                      <a:lnTo>
                        <a:pt x="16" y="21"/>
                      </a:lnTo>
                      <a:lnTo>
                        <a:pt x="16" y="21"/>
                      </a:lnTo>
                      <a:lnTo>
                        <a:pt x="17" y="21"/>
                      </a:lnTo>
                      <a:lnTo>
                        <a:pt x="17" y="21"/>
                      </a:lnTo>
                      <a:lnTo>
                        <a:pt x="17" y="21"/>
                      </a:lnTo>
                      <a:lnTo>
                        <a:pt x="17" y="21"/>
                      </a:lnTo>
                      <a:lnTo>
                        <a:pt x="15" y="19"/>
                      </a:lnTo>
                      <a:lnTo>
                        <a:pt x="15" y="18"/>
                      </a:lnTo>
                      <a:lnTo>
                        <a:pt x="14" y="16"/>
                      </a:lnTo>
                      <a:lnTo>
                        <a:pt x="14" y="16"/>
                      </a:lnTo>
                      <a:lnTo>
                        <a:pt x="15" y="15"/>
                      </a:lnTo>
                      <a:lnTo>
                        <a:pt x="15" y="14"/>
                      </a:lnTo>
                      <a:lnTo>
                        <a:pt x="16" y="13"/>
                      </a:lnTo>
                      <a:lnTo>
                        <a:pt x="17" y="12"/>
                      </a:lnTo>
                      <a:lnTo>
                        <a:pt x="17" y="12"/>
                      </a:lnTo>
                      <a:lnTo>
                        <a:pt x="18" y="12"/>
                      </a:lnTo>
                      <a:lnTo>
                        <a:pt x="20" y="11"/>
                      </a:lnTo>
                      <a:lnTo>
                        <a:pt x="21" y="11"/>
                      </a:lnTo>
                      <a:lnTo>
                        <a:pt x="23" y="11"/>
                      </a:lnTo>
                      <a:lnTo>
                        <a:pt x="23" y="11"/>
                      </a:lnTo>
                      <a:lnTo>
                        <a:pt x="24" y="12"/>
                      </a:lnTo>
                      <a:lnTo>
                        <a:pt x="25" y="12"/>
                      </a:lnTo>
                      <a:lnTo>
                        <a:pt x="25" y="12"/>
                      </a:lnTo>
                      <a:lnTo>
                        <a:pt x="27" y="13"/>
                      </a:lnTo>
                      <a:lnTo>
                        <a:pt x="27" y="13"/>
                      </a:lnTo>
                      <a:lnTo>
                        <a:pt x="27" y="13"/>
                      </a:lnTo>
                      <a:lnTo>
                        <a:pt x="27" y="13"/>
                      </a:lnTo>
                      <a:lnTo>
                        <a:pt x="28" y="13"/>
                      </a:lnTo>
                      <a:lnTo>
                        <a:pt x="28" y="13"/>
                      </a:lnTo>
                      <a:lnTo>
                        <a:pt x="28" y="13"/>
                      </a:lnTo>
                      <a:lnTo>
                        <a:pt x="27" y="12"/>
                      </a:lnTo>
                      <a:lnTo>
                        <a:pt x="27" y="12"/>
                      </a:lnTo>
                      <a:lnTo>
                        <a:pt x="28" y="11"/>
                      </a:lnTo>
                      <a:lnTo>
                        <a:pt x="29" y="10"/>
                      </a:lnTo>
                      <a:lnTo>
                        <a:pt x="29" y="9"/>
                      </a:lnTo>
                      <a:lnTo>
                        <a:pt x="29" y="9"/>
                      </a:lnTo>
                      <a:lnTo>
                        <a:pt x="31" y="8"/>
                      </a:lnTo>
                      <a:lnTo>
                        <a:pt x="32" y="7"/>
                      </a:lnTo>
                      <a:lnTo>
                        <a:pt x="33" y="7"/>
                      </a:lnTo>
                      <a:lnTo>
                        <a:pt x="35" y="7"/>
                      </a:lnTo>
                      <a:lnTo>
                        <a:pt x="35" y="7"/>
                      </a:lnTo>
                      <a:lnTo>
                        <a:pt x="36" y="7"/>
                      </a:lnTo>
                      <a:lnTo>
                        <a:pt x="37" y="7"/>
                      </a:lnTo>
                      <a:lnTo>
                        <a:pt x="38" y="7"/>
                      </a:lnTo>
                      <a:lnTo>
                        <a:pt x="39" y="7"/>
                      </a:lnTo>
                      <a:lnTo>
                        <a:pt x="39" y="7"/>
                      </a:lnTo>
                      <a:lnTo>
                        <a:pt x="40" y="7"/>
                      </a:lnTo>
                      <a:lnTo>
                        <a:pt x="40" y="7"/>
                      </a:lnTo>
                      <a:lnTo>
                        <a:pt x="40" y="7"/>
                      </a:lnTo>
                      <a:lnTo>
                        <a:pt x="40" y="7"/>
                      </a:lnTo>
                      <a:lnTo>
                        <a:pt x="40" y="8"/>
                      </a:lnTo>
                      <a:lnTo>
                        <a:pt x="40" y="8"/>
                      </a:lnTo>
                      <a:lnTo>
                        <a:pt x="40" y="8"/>
                      </a:lnTo>
                      <a:lnTo>
                        <a:pt x="40" y="8"/>
                      </a:lnTo>
                      <a:lnTo>
                        <a:pt x="40" y="8"/>
                      </a:lnTo>
                      <a:lnTo>
                        <a:pt x="40" y="8"/>
                      </a:lnTo>
                      <a:lnTo>
                        <a:pt x="40" y="8"/>
                      </a:lnTo>
                      <a:lnTo>
                        <a:pt x="40" y="8"/>
                      </a:lnTo>
                      <a:lnTo>
                        <a:pt x="40" y="8"/>
                      </a:lnTo>
                      <a:lnTo>
                        <a:pt x="40" y="8"/>
                      </a:lnTo>
                      <a:lnTo>
                        <a:pt x="41" y="7"/>
                      </a:lnTo>
                      <a:lnTo>
                        <a:pt x="41" y="7"/>
                      </a:lnTo>
                      <a:lnTo>
                        <a:pt x="41" y="7"/>
                      </a:lnTo>
                      <a:lnTo>
                        <a:pt x="42" y="7"/>
                      </a:lnTo>
                      <a:lnTo>
                        <a:pt x="43" y="8"/>
                      </a:lnTo>
                      <a:lnTo>
                        <a:pt x="43" y="8"/>
                      </a:lnTo>
                      <a:lnTo>
                        <a:pt x="43" y="8"/>
                      </a:lnTo>
                      <a:lnTo>
                        <a:pt x="43" y="8"/>
                      </a:lnTo>
                      <a:lnTo>
                        <a:pt x="43" y="9"/>
                      </a:lnTo>
                      <a:lnTo>
                        <a:pt x="44" y="9"/>
                      </a:lnTo>
                      <a:lnTo>
                        <a:pt x="44" y="9"/>
                      </a:lnTo>
                      <a:lnTo>
                        <a:pt x="45" y="8"/>
                      </a:lnTo>
                      <a:lnTo>
                        <a:pt x="46" y="8"/>
                      </a:lnTo>
                      <a:lnTo>
                        <a:pt x="47" y="8"/>
                      </a:lnTo>
                      <a:lnTo>
                        <a:pt x="47" y="8"/>
                      </a:lnTo>
                      <a:lnTo>
                        <a:pt x="48" y="8"/>
                      </a:lnTo>
                      <a:lnTo>
                        <a:pt x="49" y="8"/>
                      </a:lnTo>
                      <a:lnTo>
                        <a:pt x="49" y="8"/>
                      </a:lnTo>
                      <a:lnTo>
                        <a:pt x="50" y="9"/>
                      </a:lnTo>
                      <a:lnTo>
                        <a:pt x="50" y="9"/>
                      </a:lnTo>
                      <a:lnTo>
                        <a:pt x="50" y="9"/>
                      </a:lnTo>
                      <a:lnTo>
                        <a:pt x="51" y="9"/>
                      </a:lnTo>
                      <a:lnTo>
                        <a:pt x="51" y="9"/>
                      </a:lnTo>
                      <a:lnTo>
                        <a:pt x="51" y="9"/>
                      </a:lnTo>
                      <a:lnTo>
                        <a:pt x="51" y="9"/>
                      </a:lnTo>
                      <a:lnTo>
                        <a:pt x="50" y="8"/>
                      </a:lnTo>
                      <a:lnTo>
                        <a:pt x="49" y="7"/>
                      </a:lnTo>
                      <a:lnTo>
                        <a:pt x="49" y="7"/>
                      </a:lnTo>
                      <a:lnTo>
                        <a:pt x="49" y="6"/>
                      </a:lnTo>
                      <a:lnTo>
                        <a:pt x="49" y="5"/>
                      </a:lnTo>
                      <a:lnTo>
                        <a:pt x="50" y="4"/>
                      </a:lnTo>
                      <a:lnTo>
                        <a:pt x="50" y="3"/>
                      </a:lnTo>
                      <a:lnTo>
                        <a:pt x="50" y="3"/>
                      </a:lnTo>
                      <a:lnTo>
                        <a:pt x="51" y="2"/>
                      </a:lnTo>
                      <a:lnTo>
                        <a:pt x="53" y="1"/>
                      </a:lnTo>
                      <a:lnTo>
                        <a:pt x="54" y="1"/>
                      </a:lnTo>
                      <a:lnTo>
                        <a:pt x="56" y="1"/>
                      </a:lnTo>
                      <a:lnTo>
                        <a:pt x="56" y="1"/>
                      </a:lnTo>
                      <a:lnTo>
                        <a:pt x="58" y="1"/>
                      </a:lnTo>
                      <a:lnTo>
                        <a:pt x="59" y="1"/>
                      </a:lnTo>
                      <a:lnTo>
                        <a:pt x="60" y="1"/>
                      </a:lnTo>
                      <a:lnTo>
                        <a:pt x="62" y="2"/>
                      </a:lnTo>
                      <a:lnTo>
                        <a:pt x="62" y="2"/>
                      </a:lnTo>
                      <a:lnTo>
                        <a:pt x="62" y="3"/>
                      </a:lnTo>
                      <a:lnTo>
                        <a:pt x="63" y="4"/>
                      </a:lnTo>
                      <a:lnTo>
                        <a:pt x="63" y="5"/>
                      </a:lnTo>
                      <a:lnTo>
                        <a:pt x="63" y="6"/>
                      </a:lnTo>
                      <a:lnTo>
                        <a:pt x="63" y="6"/>
                      </a:lnTo>
                      <a:lnTo>
                        <a:pt x="63" y="7"/>
                      </a:lnTo>
                      <a:lnTo>
                        <a:pt x="63" y="7"/>
                      </a:lnTo>
                      <a:lnTo>
                        <a:pt x="62" y="8"/>
                      </a:lnTo>
                      <a:lnTo>
                        <a:pt x="62" y="8"/>
                      </a:lnTo>
                      <a:lnTo>
                        <a:pt x="62" y="8"/>
                      </a:lnTo>
                      <a:lnTo>
                        <a:pt x="62" y="8"/>
                      </a:lnTo>
                      <a:lnTo>
                        <a:pt x="62" y="8"/>
                      </a:lnTo>
                      <a:lnTo>
                        <a:pt x="62" y="8"/>
                      </a:lnTo>
                      <a:lnTo>
                        <a:pt x="62" y="8"/>
                      </a:lnTo>
                      <a:lnTo>
                        <a:pt x="63" y="8"/>
                      </a:lnTo>
                      <a:lnTo>
                        <a:pt x="63" y="8"/>
                      </a:lnTo>
                      <a:lnTo>
                        <a:pt x="64" y="8"/>
                      </a:lnTo>
                      <a:lnTo>
                        <a:pt x="65" y="8"/>
                      </a:lnTo>
                      <a:lnTo>
                        <a:pt x="65" y="9"/>
                      </a:lnTo>
                      <a:lnTo>
                        <a:pt x="65" y="9"/>
                      </a:lnTo>
                      <a:lnTo>
                        <a:pt x="66" y="9"/>
                      </a:lnTo>
                      <a:lnTo>
                        <a:pt x="66" y="10"/>
                      </a:lnTo>
                      <a:lnTo>
                        <a:pt x="67" y="12"/>
                      </a:lnTo>
                      <a:lnTo>
                        <a:pt x="67" y="12"/>
                      </a:lnTo>
                      <a:lnTo>
                        <a:pt x="67" y="12"/>
                      </a:lnTo>
                      <a:lnTo>
                        <a:pt x="67" y="12"/>
                      </a:lnTo>
                      <a:lnTo>
                        <a:pt x="67" y="12"/>
                      </a:lnTo>
                      <a:lnTo>
                        <a:pt x="67"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45" name="Freeform 1481">
                  <a:extLst>
                    <a:ext uri="{FF2B5EF4-FFF2-40B4-BE49-F238E27FC236}">
                      <a16:creationId xmlns:a16="http://schemas.microsoft.com/office/drawing/2014/main" id="{2BE22B92-8CF1-4AC0-9283-675EB7FE411C}"/>
                    </a:ext>
                  </a:extLst>
                </p:cNvPr>
                <p:cNvSpPr>
                  <a:spLocks/>
                </p:cNvSpPr>
                <p:nvPr/>
              </p:nvSpPr>
              <p:spPr bwMode="auto">
                <a:xfrm>
                  <a:off x="3103" y="1485"/>
                  <a:ext cx="12" cy="33"/>
                </a:xfrm>
                <a:custGeom>
                  <a:avLst/>
                  <a:gdLst>
                    <a:gd name="T0" fmla="*/ 8 w 12"/>
                    <a:gd name="T1" fmla="*/ 1 h 33"/>
                    <a:gd name="T2" fmla="*/ 8 w 12"/>
                    <a:gd name="T3" fmla="*/ 1 h 33"/>
                    <a:gd name="T4" fmla="*/ 9 w 12"/>
                    <a:gd name="T5" fmla="*/ 3 h 33"/>
                    <a:gd name="T6" fmla="*/ 10 w 12"/>
                    <a:gd name="T7" fmla="*/ 6 h 33"/>
                    <a:gd name="T8" fmla="*/ 10 w 12"/>
                    <a:gd name="T9" fmla="*/ 8 h 33"/>
                    <a:gd name="T10" fmla="*/ 11 w 12"/>
                    <a:gd name="T11" fmla="*/ 11 h 33"/>
                    <a:gd name="T12" fmla="*/ 11 w 12"/>
                    <a:gd name="T13" fmla="*/ 14 h 33"/>
                    <a:gd name="T14" fmla="*/ 12 w 12"/>
                    <a:gd name="T15" fmla="*/ 17 h 33"/>
                    <a:gd name="T16" fmla="*/ 12 w 12"/>
                    <a:gd name="T17" fmla="*/ 19 h 33"/>
                    <a:gd name="T18" fmla="*/ 11 w 12"/>
                    <a:gd name="T19" fmla="*/ 22 h 33"/>
                    <a:gd name="T20" fmla="*/ 11 w 12"/>
                    <a:gd name="T21" fmla="*/ 22 h 33"/>
                    <a:gd name="T22" fmla="*/ 11 w 12"/>
                    <a:gd name="T23" fmla="*/ 25 h 33"/>
                    <a:gd name="T24" fmla="*/ 10 w 12"/>
                    <a:gd name="T25" fmla="*/ 26 h 33"/>
                    <a:gd name="T26" fmla="*/ 10 w 12"/>
                    <a:gd name="T27" fmla="*/ 27 h 33"/>
                    <a:gd name="T28" fmla="*/ 9 w 12"/>
                    <a:gd name="T29" fmla="*/ 28 h 33"/>
                    <a:gd name="T30" fmla="*/ 9 w 12"/>
                    <a:gd name="T31" fmla="*/ 29 h 33"/>
                    <a:gd name="T32" fmla="*/ 8 w 12"/>
                    <a:gd name="T33" fmla="*/ 30 h 33"/>
                    <a:gd name="T34" fmla="*/ 6 w 12"/>
                    <a:gd name="T35" fmla="*/ 31 h 33"/>
                    <a:gd name="T36" fmla="*/ 6 w 12"/>
                    <a:gd name="T37" fmla="*/ 31 h 33"/>
                    <a:gd name="T38" fmla="*/ 4 w 12"/>
                    <a:gd name="T39" fmla="*/ 31 h 33"/>
                    <a:gd name="T40" fmla="*/ 2 w 12"/>
                    <a:gd name="T41" fmla="*/ 31 h 33"/>
                    <a:gd name="T42" fmla="*/ 1 w 12"/>
                    <a:gd name="T43" fmla="*/ 31 h 33"/>
                    <a:gd name="T44" fmla="*/ 0 w 12"/>
                    <a:gd name="T45" fmla="*/ 32 h 33"/>
                    <a:gd name="T46" fmla="*/ 0 w 12"/>
                    <a:gd name="T47" fmla="*/ 32 h 33"/>
                    <a:gd name="T48" fmla="*/ 0 w 12"/>
                    <a:gd name="T49" fmla="*/ 33 h 33"/>
                    <a:gd name="T50" fmla="*/ 0 w 12"/>
                    <a:gd name="T51" fmla="*/ 33 h 33"/>
                    <a:gd name="T52" fmla="*/ 0 w 12"/>
                    <a:gd name="T53" fmla="*/ 33 h 33"/>
                    <a:gd name="T54" fmla="*/ 0 w 12"/>
                    <a:gd name="T55" fmla="*/ 33 h 33"/>
                    <a:gd name="T56" fmla="*/ 0 w 12"/>
                    <a:gd name="T57" fmla="*/ 33 h 33"/>
                    <a:gd name="T58" fmla="*/ 0 w 12"/>
                    <a:gd name="T59" fmla="*/ 32 h 33"/>
                    <a:gd name="T60" fmla="*/ 0 w 12"/>
                    <a:gd name="T61" fmla="*/ 32 h 33"/>
                    <a:gd name="T62" fmla="*/ 1 w 12"/>
                    <a:gd name="T63" fmla="*/ 32 h 33"/>
                    <a:gd name="T64" fmla="*/ 2 w 12"/>
                    <a:gd name="T65" fmla="*/ 31 h 33"/>
                    <a:gd name="T66" fmla="*/ 3 w 12"/>
                    <a:gd name="T67" fmla="*/ 31 h 33"/>
                    <a:gd name="T68" fmla="*/ 5 w 12"/>
                    <a:gd name="T69" fmla="*/ 31 h 33"/>
                    <a:gd name="T70" fmla="*/ 5 w 12"/>
                    <a:gd name="T71" fmla="*/ 31 h 33"/>
                    <a:gd name="T72" fmla="*/ 6 w 12"/>
                    <a:gd name="T73" fmla="*/ 31 h 33"/>
                    <a:gd name="T74" fmla="*/ 7 w 12"/>
                    <a:gd name="T75" fmla="*/ 31 h 33"/>
                    <a:gd name="T76" fmla="*/ 8 w 12"/>
                    <a:gd name="T77" fmla="*/ 30 h 33"/>
                    <a:gd name="T78" fmla="*/ 9 w 12"/>
                    <a:gd name="T79" fmla="*/ 30 h 33"/>
                    <a:gd name="T80" fmla="*/ 9 w 12"/>
                    <a:gd name="T81" fmla="*/ 30 h 33"/>
                    <a:gd name="T82" fmla="*/ 10 w 12"/>
                    <a:gd name="T83" fmla="*/ 29 h 33"/>
                    <a:gd name="T84" fmla="*/ 10 w 12"/>
                    <a:gd name="T85" fmla="*/ 28 h 33"/>
                    <a:gd name="T86" fmla="*/ 11 w 12"/>
                    <a:gd name="T87" fmla="*/ 27 h 33"/>
                    <a:gd name="T88" fmla="*/ 11 w 12"/>
                    <a:gd name="T89" fmla="*/ 27 h 33"/>
                    <a:gd name="T90" fmla="*/ 11 w 12"/>
                    <a:gd name="T91" fmla="*/ 27 h 33"/>
                    <a:gd name="T92" fmla="*/ 12 w 12"/>
                    <a:gd name="T93" fmla="*/ 24 h 33"/>
                    <a:gd name="T94" fmla="*/ 12 w 12"/>
                    <a:gd name="T95" fmla="*/ 21 h 33"/>
                    <a:gd name="T96" fmla="*/ 12 w 12"/>
                    <a:gd name="T97" fmla="*/ 21 h 33"/>
                    <a:gd name="T98" fmla="*/ 12 w 12"/>
                    <a:gd name="T99" fmla="*/ 19 h 33"/>
                    <a:gd name="T100" fmla="*/ 12 w 12"/>
                    <a:gd name="T101" fmla="*/ 16 h 33"/>
                    <a:gd name="T102" fmla="*/ 12 w 12"/>
                    <a:gd name="T103" fmla="*/ 13 h 33"/>
                    <a:gd name="T104" fmla="*/ 12 w 12"/>
                    <a:gd name="T105" fmla="*/ 11 h 33"/>
                    <a:gd name="T106" fmla="*/ 12 w 12"/>
                    <a:gd name="T107" fmla="*/ 11 h 33"/>
                    <a:gd name="T108" fmla="*/ 11 w 12"/>
                    <a:gd name="T109" fmla="*/ 8 h 33"/>
                    <a:gd name="T110" fmla="*/ 10 w 12"/>
                    <a:gd name="T111" fmla="*/ 6 h 33"/>
                    <a:gd name="T112" fmla="*/ 8 w 12"/>
                    <a:gd name="T113" fmla="*/ 0 h 33"/>
                    <a:gd name="T114" fmla="*/ 8 w 12"/>
                    <a:gd name="T115" fmla="*/ 0 h 33"/>
                    <a:gd name="T116" fmla="*/ 8 w 12"/>
                    <a:gd name="T11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 h="33">
                      <a:moveTo>
                        <a:pt x="8" y="1"/>
                      </a:moveTo>
                      <a:lnTo>
                        <a:pt x="8" y="1"/>
                      </a:lnTo>
                      <a:lnTo>
                        <a:pt x="9" y="3"/>
                      </a:lnTo>
                      <a:lnTo>
                        <a:pt x="10" y="6"/>
                      </a:lnTo>
                      <a:lnTo>
                        <a:pt x="10" y="8"/>
                      </a:lnTo>
                      <a:lnTo>
                        <a:pt x="11" y="11"/>
                      </a:lnTo>
                      <a:lnTo>
                        <a:pt x="11" y="14"/>
                      </a:lnTo>
                      <a:lnTo>
                        <a:pt x="12" y="17"/>
                      </a:lnTo>
                      <a:lnTo>
                        <a:pt x="12" y="19"/>
                      </a:lnTo>
                      <a:lnTo>
                        <a:pt x="11" y="22"/>
                      </a:lnTo>
                      <a:lnTo>
                        <a:pt x="11" y="22"/>
                      </a:lnTo>
                      <a:lnTo>
                        <a:pt x="11" y="25"/>
                      </a:lnTo>
                      <a:lnTo>
                        <a:pt x="10" y="26"/>
                      </a:lnTo>
                      <a:lnTo>
                        <a:pt x="10" y="27"/>
                      </a:lnTo>
                      <a:lnTo>
                        <a:pt x="9" y="28"/>
                      </a:lnTo>
                      <a:lnTo>
                        <a:pt x="9" y="29"/>
                      </a:lnTo>
                      <a:lnTo>
                        <a:pt x="8" y="30"/>
                      </a:lnTo>
                      <a:lnTo>
                        <a:pt x="6" y="31"/>
                      </a:lnTo>
                      <a:lnTo>
                        <a:pt x="6" y="31"/>
                      </a:lnTo>
                      <a:lnTo>
                        <a:pt x="4" y="31"/>
                      </a:lnTo>
                      <a:lnTo>
                        <a:pt x="2" y="31"/>
                      </a:lnTo>
                      <a:lnTo>
                        <a:pt x="1" y="31"/>
                      </a:lnTo>
                      <a:lnTo>
                        <a:pt x="0" y="32"/>
                      </a:lnTo>
                      <a:lnTo>
                        <a:pt x="0" y="32"/>
                      </a:lnTo>
                      <a:lnTo>
                        <a:pt x="0" y="33"/>
                      </a:lnTo>
                      <a:lnTo>
                        <a:pt x="0" y="33"/>
                      </a:lnTo>
                      <a:lnTo>
                        <a:pt x="0" y="33"/>
                      </a:lnTo>
                      <a:lnTo>
                        <a:pt x="0" y="33"/>
                      </a:lnTo>
                      <a:lnTo>
                        <a:pt x="0" y="33"/>
                      </a:lnTo>
                      <a:lnTo>
                        <a:pt x="0" y="32"/>
                      </a:lnTo>
                      <a:lnTo>
                        <a:pt x="0" y="32"/>
                      </a:lnTo>
                      <a:lnTo>
                        <a:pt x="1" y="32"/>
                      </a:lnTo>
                      <a:lnTo>
                        <a:pt x="2" y="31"/>
                      </a:lnTo>
                      <a:lnTo>
                        <a:pt x="3" y="31"/>
                      </a:lnTo>
                      <a:lnTo>
                        <a:pt x="5" y="31"/>
                      </a:lnTo>
                      <a:lnTo>
                        <a:pt x="5" y="31"/>
                      </a:lnTo>
                      <a:lnTo>
                        <a:pt x="6" y="31"/>
                      </a:lnTo>
                      <a:lnTo>
                        <a:pt x="7" y="31"/>
                      </a:lnTo>
                      <a:lnTo>
                        <a:pt x="8" y="30"/>
                      </a:lnTo>
                      <a:lnTo>
                        <a:pt x="9" y="30"/>
                      </a:lnTo>
                      <a:lnTo>
                        <a:pt x="9" y="30"/>
                      </a:lnTo>
                      <a:lnTo>
                        <a:pt x="10" y="29"/>
                      </a:lnTo>
                      <a:lnTo>
                        <a:pt x="10" y="28"/>
                      </a:lnTo>
                      <a:lnTo>
                        <a:pt x="11" y="27"/>
                      </a:lnTo>
                      <a:lnTo>
                        <a:pt x="11" y="27"/>
                      </a:lnTo>
                      <a:lnTo>
                        <a:pt x="11" y="27"/>
                      </a:lnTo>
                      <a:lnTo>
                        <a:pt x="12" y="24"/>
                      </a:lnTo>
                      <a:lnTo>
                        <a:pt x="12" y="21"/>
                      </a:lnTo>
                      <a:lnTo>
                        <a:pt x="12" y="21"/>
                      </a:lnTo>
                      <a:lnTo>
                        <a:pt x="12" y="19"/>
                      </a:lnTo>
                      <a:lnTo>
                        <a:pt x="12" y="16"/>
                      </a:lnTo>
                      <a:lnTo>
                        <a:pt x="12" y="13"/>
                      </a:lnTo>
                      <a:lnTo>
                        <a:pt x="12" y="11"/>
                      </a:lnTo>
                      <a:lnTo>
                        <a:pt x="12" y="11"/>
                      </a:lnTo>
                      <a:lnTo>
                        <a:pt x="11" y="8"/>
                      </a:lnTo>
                      <a:lnTo>
                        <a:pt x="10" y="6"/>
                      </a:lnTo>
                      <a:lnTo>
                        <a:pt x="8" y="0"/>
                      </a:lnTo>
                      <a:lnTo>
                        <a:pt x="8" y="0"/>
                      </a:ln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46" name="Freeform 1482">
                  <a:extLst>
                    <a:ext uri="{FF2B5EF4-FFF2-40B4-BE49-F238E27FC236}">
                      <a16:creationId xmlns:a16="http://schemas.microsoft.com/office/drawing/2014/main" id="{3E090519-3074-44C8-B345-0AD2422C4896}"/>
                    </a:ext>
                  </a:extLst>
                </p:cNvPr>
                <p:cNvSpPr>
                  <a:spLocks/>
                </p:cNvSpPr>
                <p:nvPr/>
              </p:nvSpPr>
              <p:spPr bwMode="auto">
                <a:xfrm>
                  <a:off x="3103" y="1485"/>
                  <a:ext cx="12" cy="33"/>
                </a:xfrm>
                <a:custGeom>
                  <a:avLst/>
                  <a:gdLst>
                    <a:gd name="T0" fmla="*/ 8 w 12"/>
                    <a:gd name="T1" fmla="*/ 1 h 33"/>
                    <a:gd name="T2" fmla="*/ 8 w 12"/>
                    <a:gd name="T3" fmla="*/ 1 h 33"/>
                    <a:gd name="T4" fmla="*/ 9 w 12"/>
                    <a:gd name="T5" fmla="*/ 3 h 33"/>
                    <a:gd name="T6" fmla="*/ 10 w 12"/>
                    <a:gd name="T7" fmla="*/ 6 h 33"/>
                    <a:gd name="T8" fmla="*/ 10 w 12"/>
                    <a:gd name="T9" fmla="*/ 8 h 33"/>
                    <a:gd name="T10" fmla="*/ 11 w 12"/>
                    <a:gd name="T11" fmla="*/ 11 h 33"/>
                    <a:gd name="T12" fmla="*/ 11 w 12"/>
                    <a:gd name="T13" fmla="*/ 14 h 33"/>
                    <a:gd name="T14" fmla="*/ 12 w 12"/>
                    <a:gd name="T15" fmla="*/ 17 h 33"/>
                    <a:gd name="T16" fmla="*/ 12 w 12"/>
                    <a:gd name="T17" fmla="*/ 19 h 33"/>
                    <a:gd name="T18" fmla="*/ 11 w 12"/>
                    <a:gd name="T19" fmla="*/ 22 h 33"/>
                    <a:gd name="T20" fmla="*/ 11 w 12"/>
                    <a:gd name="T21" fmla="*/ 22 h 33"/>
                    <a:gd name="T22" fmla="*/ 11 w 12"/>
                    <a:gd name="T23" fmla="*/ 25 h 33"/>
                    <a:gd name="T24" fmla="*/ 10 w 12"/>
                    <a:gd name="T25" fmla="*/ 26 h 33"/>
                    <a:gd name="T26" fmla="*/ 10 w 12"/>
                    <a:gd name="T27" fmla="*/ 27 h 33"/>
                    <a:gd name="T28" fmla="*/ 9 w 12"/>
                    <a:gd name="T29" fmla="*/ 28 h 33"/>
                    <a:gd name="T30" fmla="*/ 9 w 12"/>
                    <a:gd name="T31" fmla="*/ 29 h 33"/>
                    <a:gd name="T32" fmla="*/ 8 w 12"/>
                    <a:gd name="T33" fmla="*/ 30 h 33"/>
                    <a:gd name="T34" fmla="*/ 6 w 12"/>
                    <a:gd name="T35" fmla="*/ 31 h 33"/>
                    <a:gd name="T36" fmla="*/ 6 w 12"/>
                    <a:gd name="T37" fmla="*/ 31 h 33"/>
                    <a:gd name="T38" fmla="*/ 4 w 12"/>
                    <a:gd name="T39" fmla="*/ 31 h 33"/>
                    <a:gd name="T40" fmla="*/ 2 w 12"/>
                    <a:gd name="T41" fmla="*/ 31 h 33"/>
                    <a:gd name="T42" fmla="*/ 1 w 12"/>
                    <a:gd name="T43" fmla="*/ 31 h 33"/>
                    <a:gd name="T44" fmla="*/ 0 w 12"/>
                    <a:gd name="T45" fmla="*/ 32 h 33"/>
                    <a:gd name="T46" fmla="*/ 0 w 12"/>
                    <a:gd name="T47" fmla="*/ 32 h 33"/>
                    <a:gd name="T48" fmla="*/ 0 w 12"/>
                    <a:gd name="T49" fmla="*/ 33 h 33"/>
                    <a:gd name="T50" fmla="*/ 0 w 12"/>
                    <a:gd name="T51" fmla="*/ 33 h 33"/>
                    <a:gd name="T52" fmla="*/ 0 w 12"/>
                    <a:gd name="T53" fmla="*/ 33 h 33"/>
                    <a:gd name="T54" fmla="*/ 0 w 12"/>
                    <a:gd name="T55" fmla="*/ 33 h 33"/>
                    <a:gd name="T56" fmla="*/ 0 w 12"/>
                    <a:gd name="T57" fmla="*/ 33 h 33"/>
                    <a:gd name="T58" fmla="*/ 0 w 12"/>
                    <a:gd name="T59" fmla="*/ 32 h 33"/>
                    <a:gd name="T60" fmla="*/ 0 w 12"/>
                    <a:gd name="T61" fmla="*/ 32 h 33"/>
                    <a:gd name="T62" fmla="*/ 1 w 12"/>
                    <a:gd name="T63" fmla="*/ 32 h 33"/>
                    <a:gd name="T64" fmla="*/ 2 w 12"/>
                    <a:gd name="T65" fmla="*/ 31 h 33"/>
                    <a:gd name="T66" fmla="*/ 3 w 12"/>
                    <a:gd name="T67" fmla="*/ 31 h 33"/>
                    <a:gd name="T68" fmla="*/ 5 w 12"/>
                    <a:gd name="T69" fmla="*/ 31 h 33"/>
                    <a:gd name="T70" fmla="*/ 5 w 12"/>
                    <a:gd name="T71" fmla="*/ 31 h 33"/>
                    <a:gd name="T72" fmla="*/ 6 w 12"/>
                    <a:gd name="T73" fmla="*/ 31 h 33"/>
                    <a:gd name="T74" fmla="*/ 7 w 12"/>
                    <a:gd name="T75" fmla="*/ 31 h 33"/>
                    <a:gd name="T76" fmla="*/ 8 w 12"/>
                    <a:gd name="T77" fmla="*/ 30 h 33"/>
                    <a:gd name="T78" fmla="*/ 9 w 12"/>
                    <a:gd name="T79" fmla="*/ 30 h 33"/>
                    <a:gd name="T80" fmla="*/ 9 w 12"/>
                    <a:gd name="T81" fmla="*/ 30 h 33"/>
                    <a:gd name="T82" fmla="*/ 10 w 12"/>
                    <a:gd name="T83" fmla="*/ 29 h 33"/>
                    <a:gd name="T84" fmla="*/ 10 w 12"/>
                    <a:gd name="T85" fmla="*/ 28 h 33"/>
                    <a:gd name="T86" fmla="*/ 11 w 12"/>
                    <a:gd name="T87" fmla="*/ 27 h 33"/>
                    <a:gd name="T88" fmla="*/ 11 w 12"/>
                    <a:gd name="T89" fmla="*/ 27 h 33"/>
                    <a:gd name="T90" fmla="*/ 11 w 12"/>
                    <a:gd name="T91" fmla="*/ 27 h 33"/>
                    <a:gd name="T92" fmla="*/ 12 w 12"/>
                    <a:gd name="T93" fmla="*/ 24 h 33"/>
                    <a:gd name="T94" fmla="*/ 12 w 12"/>
                    <a:gd name="T95" fmla="*/ 21 h 33"/>
                    <a:gd name="T96" fmla="*/ 12 w 12"/>
                    <a:gd name="T97" fmla="*/ 21 h 33"/>
                    <a:gd name="T98" fmla="*/ 12 w 12"/>
                    <a:gd name="T99" fmla="*/ 19 h 33"/>
                    <a:gd name="T100" fmla="*/ 12 w 12"/>
                    <a:gd name="T101" fmla="*/ 16 h 33"/>
                    <a:gd name="T102" fmla="*/ 12 w 12"/>
                    <a:gd name="T103" fmla="*/ 13 h 33"/>
                    <a:gd name="T104" fmla="*/ 12 w 12"/>
                    <a:gd name="T105" fmla="*/ 11 h 33"/>
                    <a:gd name="T106" fmla="*/ 12 w 12"/>
                    <a:gd name="T107" fmla="*/ 11 h 33"/>
                    <a:gd name="T108" fmla="*/ 11 w 12"/>
                    <a:gd name="T109" fmla="*/ 8 h 33"/>
                    <a:gd name="T110" fmla="*/ 10 w 12"/>
                    <a:gd name="T111" fmla="*/ 6 h 33"/>
                    <a:gd name="T112" fmla="*/ 8 w 12"/>
                    <a:gd name="T113" fmla="*/ 0 h 33"/>
                    <a:gd name="T114" fmla="*/ 8 w 12"/>
                    <a:gd name="T115" fmla="*/ 0 h 33"/>
                    <a:gd name="T116" fmla="*/ 8 w 12"/>
                    <a:gd name="T11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 h="33">
                      <a:moveTo>
                        <a:pt x="8" y="1"/>
                      </a:moveTo>
                      <a:lnTo>
                        <a:pt x="8" y="1"/>
                      </a:lnTo>
                      <a:lnTo>
                        <a:pt x="9" y="3"/>
                      </a:lnTo>
                      <a:lnTo>
                        <a:pt x="10" y="6"/>
                      </a:lnTo>
                      <a:lnTo>
                        <a:pt x="10" y="8"/>
                      </a:lnTo>
                      <a:lnTo>
                        <a:pt x="11" y="11"/>
                      </a:lnTo>
                      <a:lnTo>
                        <a:pt x="11" y="14"/>
                      </a:lnTo>
                      <a:lnTo>
                        <a:pt x="12" y="17"/>
                      </a:lnTo>
                      <a:lnTo>
                        <a:pt x="12" y="19"/>
                      </a:lnTo>
                      <a:lnTo>
                        <a:pt x="11" y="22"/>
                      </a:lnTo>
                      <a:lnTo>
                        <a:pt x="11" y="22"/>
                      </a:lnTo>
                      <a:lnTo>
                        <a:pt x="11" y="25"/>
                      </a:lnTo>
                      <a:lnTo>
                        <a:pt x="10" y="26"/>
                      </a:lnTo>
                      <a:lnTo>
                        <a:pt x="10" y="27"/>
                      </a:lnTo>
                      <a:lnTo>
                        <a:pt x="9" y="28"/>
                      </a:lnTo>
                      <a:lnTo>
                        <a:pt x="9" y="29"/>
                      </a:lnTo>
                      <a:lnTo>
                        <a:pt x="8" y="30"/>
                      </a:lnTo>
                      <a:lnTo>
                        <a:pt x="6" y="31"/>
                      </a:lnTo>
                      <a:lnTo>
                        <a:pt x="6" y="31"/>
                      </a:lnTo>
                      <a:lnTo>
                        <a:pt x="4" y="31"/>
                      </a:lnTo>
                      <a:lnTo>
                        <a:pt x="2" y="31"/>
                      </a:lnTo>
                      <a:lnTo>
                        <a:pt x="1" y="31"/>
                      </a:lnTo>
                      <a:lnTo>
                        <a:pt x="0" y="32"/>
                      </a:lnTo>
                      <a:lnTo>
                        <a:pt x="0" y="32"/>
                      </a:lnTo>
                      <a:lnTo>
                        <a:pt x="0" y="33"/>
                      </a:lnTo>
                      <a:lnTo>
                        <a:pt x="0" y="33"/>
                      </a:lnTo>
                      <a:lnTo>
                        <a:pt x="0" y="33"/>
                      </a:lnTo>
                      <a:lnTo>
                        <a:pt x="0" y="33"/>
                      </a:lnTo>
                      <a:lnTo>
                        <a:pt x="0" y="33"/>
                      </a:lnTo>
                      <a:lnTo>
                        <a:pt x="0" y="32"/>
                      </a:lnTo>
                      <a:lnTo>
                        <a:pt x="0" y="32"/>
                      </a:lnTo>
                      <a:lnTo>
                        <a:pt x="1" y="32"/>
                      </a:lnTo>
                      <a:lnTo>
                        <a:pt x="2" y="31"/>
                      </a:lnTo>
                      <a:lnTo>
                        <a:pt x="3" y="31"/>
                      </a:lnTo>
                      <a:lnTo>
                        <a:pt x="5" y="31"/>
                      </a:lnTo>
                      <a:lnTo>
                        <a:pt x="5" y="31"/>
                      </a:lnTo>
                      <a:lnTo>
                        <a:pt x="6" y="31"/>
                      </a:lnTo>
                      <a:lnTo>
                        <a:pt x="7" y="31"/>
                      </a:lnTo>
                      <a:lnTo>
                        <a:pt x="8" y="30"/>
                      </a:lnTo>
                      <a:lnTo>
                        <a:pt x="9" y="30"/>
                      </a:lnTo>
                      <a:lnTo>
                        <a:pt x="9" y="30"/>
                      </a:lnTo>
                      <a:lnTo>
                        <a:pt x="10" y="29"/>
                      </a:lnTo>
                      <a:lnTo>
                        <a:pt x="10" y="28"/>
                      </a:lnTo>
                      <a:lnTo>
                        <a:pt x="11" y="27"/>
                      </a:lnTo>
                      <a:lnTo>
                        <a:pt x="11" y="27"/>
                      </a:lnTo>
                      <a:lnTo>
                        <a:pt x="11" y="27"/>
                      </a:lnTo>
                      <a:lnTo>
                        <a:pt x="12" y="24"/>
                      </a:lnTo>
                      <a:lnTo>
                        <a:pt x="12" y="21"/>
                      </a:lnTo>
                      <a:lnTo>
                        <a:pt x="12" y="21"/>
                      </a:lnTo>
                      <a:lnTo>
                        <a:pt x="12" y="19"/>
                      </a:lnTo>
                      <a:lnTo>
                        <a:pt x="12" y="16"/>
                      </a:lnTo>
                      <a:lnTo>
                        <a:pt x="12" y="13"/>
                      </a:lnTo>
                      <a:lnTo>
                        <a:pt x="12" y="11"/>
                      </a:lnTo>
                      <a:lnTo>
                        <a:pt x="12" y="11"/>
                      </a:lnTo>
                      <a:lnTo>
                        <a:pt x="11" y="8"/>
                      </a:lnTo>
                      <a:lnTo>
                        <a:pt x="10" y="6"/>
                      </a:lnTo>
                      <a:lnTo>
                        <a:pt x="8" y="0"/>
                      </a:lnTo>
                      <a:lnTo>
                        <a:pt x="8" y="0"/>
                      </a:lnTo>
                      <a:lnTo>
                        <a:pt x="8"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47" name="Freeform 1483">
                  <a:extLst>
                    <a:ext uri="{FF2B5EF4-FFF2-40B4-BE49-F238E27FC236}">
                      <a16:creationId xmlns:a16="http://schemas.microsoft.com/office/drawing/2014/main" id="{A579B264-A42E-4BC7-89D7-32390527159B}"/>
                    </a:ext>
                  </a:extLst>
                </p:cNvPr>
                <p:cNvSpPr>
                  <a:spLocks/>
                </p:cNvSpPr>
                <p:nvPr/>
              </p:nvSpPr>
              <p:spPr bwMode="auto">
                <a:xfrm>
                  <a:off x="3100" y="1517"/>
                  <a:ext cx="9" cy="2"/>
                </a:xfrm>
                <a:custGeom>
                  <a:avLst/>
                  <a:gdLst>
                    <a:gd name="T0" fmla="*/ 0 w 9"/>
                    <a:gd name="T1" fmla="*/ 2 h 2"/>
                    <a:gd name="T2" fmla="*/ 0 w 9"/>
                    <a:gd name="T3" fmla="*/ 2 h 2"/>
                    <a:gd name="T4" fmla="*/ 1 w 9"/>
                    <a:gd name="T5" fmla="*/ 2 h 2"/>
                    <a:gd name="T6" fmla="*/ 1 w 9"/>
                    <a:gd name="T7" fmla="*/ 2 h 2"/>
                    <a:gd name="T8" fmla="*/ 2 w 9"/>
                    <a:gd name="T9" fmla="*/ 1 h 2"/>
                    <a:gd name="T10" fmla="*/ 2 w 9"/>
                    <a:gd name="T11" fmla="*/ 1 h 2"/>
                    <a:gd name="T12" fmla="*/ 3 w 9"/>
                    <a:gd name="T13" fmla="*/ 1 h 2"/>
                    <a:gd name="T14" fmla="*/ 3 w 9"/>
                    <a:gd name="T15" fmla="*/ 1 h 2"/>
                    <a:gd name="T16" fmla="*/ 3 w 9"/>
                    <a:gd name="T17" fmla="*/ 1 h 2"/>
                    <a:gd name="T18" fmla="*/ 4 w 9"/>
                    <a:gd name="T19" fmla="*/ 0 h 2"/>
                    <a:gd name="T20" fmla="*/ 5 w 9"/>
                    <a:gd name="T21" fmla="*/ 0 h 2"/>
                    <a:gd name="T22" fmla="*/ 6 w 9"/>
                    <a:gd name="T23" fmla="*/ 0 h 2"/>
                    <a:gd name="T24" fmla="*/ 6 w 9"/>
                    <a:gd name="T25" fmla="*/ 0 h 2"/>
                    <a:gd name="T26" fmla="*/ 9 w 9"/>
                    <a:gd name="T27" fmla="*/ 0 h 2"/>
                    <a:gd name="T28" fmla="*/ 9 w 9"/>
                    <a:gd name="T29" fmla="*/ 0 h 2"/>
                    <a:gd name="T30" fmla="*/ 9 w 9"/>
                    <a:gd name="T31" fmla="*/ 0 h 2"/>
                    <a:gd name="T32" fmla="*/ 9 w 9"/>
                    <a:gd name="T33" fmla="*/ 0 h 2"/>
                    <a:gd name="T34" fmla="*/ 7 w 9"/>
                    <a:gd name="T35" fmla="*/ 0 h 2"/>
                    <a:gd name="T36" fmla="*/ 7 w 9"/>
                    <a:gd name="T37" fmla="*/ 0 h 2"/>
                    <a:gd name="T38" fmla="*/ 5 w 9"/>
                    <a:gd name="T39" fmla="*/ 0 h 2"/>
                    <a:gd name="T40" fmla="*/ 4 w 9"/>
                    <a:gd name="T41" fmla="*/ 0 h 2"/>
                    <a:gd name="T42" fmla="*/ 4 w 9"/>
                    <a:gd name="T43" fmla="*/ 0 h 2"/>
                    <a:gd name="T44" fmla="*/ 4 w 9"/>
                    <a:gd name="T45" fmla="*/ 0 h 2"/>
                    <a:gd name="T46" fmla="*/ 3 w 9"/>
                    <a:gd name="T47" fmla="*/ 1 h 2"/>
                    <a:gd name="T48" fmla="*/ 3 w 9"/>
                    <a:gd name="T49" fmla="*/ 1 h 2"/>
                    <a:gd name="T50" fmla="*/ 2 w 9"/>
                    <a:gd name="T51" fmla="*/ 1 h 2"/>
                    <a:gd name="T52" fmla="*/ 2 w 9"/>
                    <a:gd name="T53" fmla="*/ 1 h 2"/>
                    <a:gd name="T54" fmla="*/ 0 w 9"/>
                    <a:gd name="T55" fmla="*/ 2 h 2"/>
                    <a:gd name="T56" fmla="*/ 0 w 9"/>
                    <a:gd name="T57" fmla="*/ 2 h 2"/>
                    <a:gd name="T58" fmla="*/ 0 w 9"/>
                    <a:gd name="T5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2">
                      <a:moveTo>
                        <a:pt x="0" y="2"/>
                      </a:moveTo>
                      <a:lnTo>
                        <a:pt x="0" y="2"/>
                      </a:lnTo>
                      <a:lnTo>
                        <a:pt x="1" y="2"/>
                      </a:lnTo>
                      <a:lnTo>
                        <a:pt x="1" y="2"/>
                      </a:lnTo>
                      <a:lnTo>
                        <a:pt x="2" y="1"/>
                      </a:lnTo>
                      <a:lnTo>
                        <a:pt x="2" y="1"/>
                      </a:lnTo>
                      <a:lnTo>
                        <a:pt x="3" y="1"/>
                      </a:lnTo>
                      <a:lnTo>
                        <a:pt x="3" y="1"/>
                      </a:lnTo>
                      <a:lnTo>
                        <a:pt x="3" y="1"/>
                      </a:lnTo>
                      <a:lnTo>
                        <a:pt x="4" y="0"/>
                      </a:lnTo>
                      <a:lnTo>
                        <a:pt x="5" y="0"/>
                      </a:lnTo>
                      <a:lnTo>
                        <a:pt x="6" y="0"/>
                      </a:lnTo>
                      <a:lnTo>
                        <a:pt x="6" y="0"/>
                      </a:lnTo>
                      <a:lnTo>
                        <a:pt x="9" y="0"/>
                      </a:lnTo>
                      <a:lnTo>
                        <a:pt x="9" y="0"/>
                      </a:lnTo>
                      <a:lnTo>
                        <a:pt x="9" y="0"/>
                      </a:lnTo>
                      <a:lnTo>
                        <a:pt x="9" y="0"/>
                      </a:lnTo>
                      <a:lnTo>
                        <a:pt x="7" y="0"/>
                      </a:lnTo>
                      <a:lnTo>
                        <a:pt x="7" y="0"/>
                      </a:lnTo>
                      <a:lnTo>
                        <a:pt x="5" y="0"/>
                      </a:lnTo>
                      <a:lnTo>
                        <a:pt x="4" y="0"/>
                      </a:lnTo>
                      <a:lnTo>
                        <a:pt x="4" y="0"/>
                      </a:lnTo>
                      <a:lnTo>
                        <a:pt x="4" y="0"/>
                      </a:lnTo>
                      <a:lnTo>
                        <a:pt x="3" y="1"/>
                      </a:lnTo>
                      <a:lnTo>
                        <a:pt x="3" y="1"/>
                      </a:lnTo>
                      <a:lnTo>
                        <a:pt x="2" y="1"/>
                      </a:lnTo>
                      <a:lnTo>
                        <a:pt x="2" y="1"/>
                      </a:lnTo>
                      <a:lnTo>
                        <a:pt x="0" y="2"/>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48" name="Freeform 1484">
                  <a:extLst>
                    <a:ext uri="{FF2B5EF4-FFF2-40B4-BE49-F238E27FC236}">
                      <a16:creationId xmlns:a16="http://schemas.microsoft.com/office/drawing/2014/main" id="{0587592B-D1F1-4756-94FB-7524B1D83B6E}"/>
                    </a:ext>
                  </a:extLst>
                </p:cNvPr>
                <p:cNvSpPr>
                  <a:spLocks/>
                </p:cNvSpPr>
                <p:nvPr/>
              </p:nvSpPr>
              <p:spPr bwMode="auto">
                <a:xfrm>
                  <a:off x="3100" y="1517"/>
                  <a:ext cx="9" cy="2"/>
                </a:xfrm>
                <a:custGeom>
                  <a:avLst/>
                  <a:gdLst>
                    <a:gd name="T0" fmla="*/ 0 w 9"/>
                    <a:gd name="T1" fmla="*/ 2 h 2"/>
                    <a:gd name="T2" fmla="*/ 0 w 9"/>
                    <a:gd name="T3" fmla="*/ 2 h 2"/>
                    <a:gd name="T4" fmla="*/ 1 w 9"/>
                    <a:gd name="T5" fmla="*/ 2 h 2"/>
                    <a:gd name="T6" fmla="*/ 1 w 9"/>
                    <a:gd name="T7" fmla="*/ 2 h 2"/>
                    <a:gd name="T8" fmla="*/ 2 w 9"/>
                    <a:gd name="T9" fmla="*/ 1 h 2"/>
                    <a:gd name="T10" fmla="*/ 2 w 9"/>
                    <a:gd name="T11" fmla="*/ 1 h 2"/>
                    <a:gd name="T12" fmla="*/ 3 w 9"/>
                    <a:gd name="T13" fmla="*/ 1 h 2"/>
                    <a:gd name="T14" fmla="*/ 3 w 9"/>
                    <a:gd name="T15" fmla="*/ 1 h 2"/>
                    <a:gd name="T16" fmla="*/ 3 w 9"/>
                    <a:gd name="T17" fmla="*/ 1 h 2"/>
                    <a:gd name="T18" fmla="*/ 4 w 9"/>
                    <a:gd name="T19" fmla="*/ 0 h 2"/>
                    <a:gd name="T20" fmla="*/ 5 w 9"/>
                    <a:gd name="T21" fmla="*/ 0 h 2"/>
                    <a:gd name="T22" fmla="*/ 6 w 9"/>
                    <a:gd name="T23" fmla="*/ 0 h 2"/>
                    <a:gd name="T24" fmla="*/ 6 w 9"/>
                    <a:gd name="T25" fmla="*/ 0 h 2"/>
                    <a:gd name="T26" fmla="*/ 9 w 9"/>
                    <a:gd name="T27" fmla="*/ 0 h 2"/>
                    <a:gd name="T28" fmla="*/ 9 w 9"/>
                    <a:gd name="T29" fmla="*/ 0 h 2"/>
                    <a:gd name="T30" fmla="*/ 9 w 9"/>
                    <a:gd name="T31" fmla="*/ 0 h 2"/>
                    <a:gd name="T32" fmla="*/ 9 w 9"/>
                    <a:gd name="T33" fmla="*/ 0 h 2"/>
                    <a:gd name="T34" fmla="*/ 7 w 9"/>
                    <a:gd name="T35" fmla="*/ 0 h 2"/>
                    <a:gd name="T36" fmla="*/ 7 w 9"/>
                    <a:gd name="T37" fmla="*/ 0 h 2"/>
                    <a:gd name="T38" fmla="*/ 5 w 9"/>
                    <a:gd name="T39" fmla="*/ 0 h 2"/>
                    <a:gd name="T40" fmla="*/ 4 w 9"/>
                    <a:gd name="T41" fmla="*/ 0 h 2"/>
                    <a:gd name="T42" fmla="*/ 4 w 9"/>
                    <a:gd name="T43" fmla="*/ 0 h 2"/>
                    <a:gd name="T44" fmla="*/ 4 w 9"/>
                    <a:gd name="T45" fmla="*/ 0 h 2"/>
                    <a:gd name="T46" fmla="*/ 3 w 9"/>
                    <a:gd name="T47" fmla="*/ 1 h 2"/>
                    <a:gd name="T48" fmla="*/ 3 w 9"/>
                    <a:gd name="T49" fmla="*/ 1 h 2"/>
                    <a:gd name="T50" fmla="*/ 2 w 9"/>
                    <a:gd name="T51" fmla="*/ 1 h 2"/>
                    <a:gd name="T52" fmla="*/ 2 w 9"/>
                    <a:gd name="T53" fmla="*/ 1 h 2"/>
                    <a:gd name="T54" fmla="*/ 0 w 9"/>
                    <a:gd name="T55" fmla="*/ 2 h 2"/>
                    <a:gd name="T56" fmla="*/ 0 w 9"/>
                    <a:gd name="T57" fmla="*/ 2 h 2"/>
                    <a:gd name="T58" fmla="*/ 0 w 9"/>
                    <a:gd name="T5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2">
                      <a:moveTo>
                        <a:pt x="0" y="2"/>
                      </a:moveTo>
                      <a:lnTo>
                        <a:pt x="0" y="2"/>
                      </a:lnTo>
                      <a:lnTo>
                        <a:pt x="1" y="2"/>
                      </a:lnTo>
                      <a:lnTo>
                        <a:pt x="1" y="2"/>
                      </a:lnTo>
                      <a:lnTo>
                        <a:pt x="2" y="1"/>
                      </a:lnTo>
                      <a:lnTo>
                        <a:pt x="2" y="1"/>
                      </a:lnTo>
                      <a:lnTo>
                        <a:pt x="3" y="1"/>
                      </a:lnTo>
                      <a:lnTo>
                        <a:pt x="3" y="1"/>
                      </a:lnTo>
                      <a:lnTo>
                        <a:pt x="3" y="1"/>
                      </a:lnTo>
                      <a:lnTo>
                        <a:pt x="4" y="0"/>
                      </a:lnTo>
                      <a:lnTo>
                        <a:pt x="5" y="0"/>
                      </a:lnTo>
                      <a:lnTo>
                        <a:pt x="6" y="0"/>
                      </a:lnTo>
                      <a:lnTo>
                        <a:pt x="6" y="0"/>
                      </a:lnTo>
                      <a:lnTo>
                        <a:pt x="9" y="0"/>
                      </a:lnTo>
                      <a:lnTo>
                        <a:pt x="9" y="0"/>
                      </a:lnTo>
                      <a:lnTo>
                        <a:pt x="9" y="0"/>
                      </a:lnTo>
                      <a:lnTo>
                        <a:pt x="9" y="0"/>
                      </a:lnTo>
                      <a:lnTo>
                        <a:pt x="7" y="0"/>
                      </a:lnTo>
                      <a:lnTo>
                        <a:pt x="7" y="0"/>
                      </a:lnTo>
                      <a:lnTo>
                        <a:pt x="5" y="0"/>
                      </a:lnTo>
                      <a:lnTo>
                        <a:pt x="4" y="0"/>
                      </a:lnTo>
                      <a:lnTo>
                        <a:pt x="4" y="0"/>
                      </a:lnTo>
                      <a:lnTo>
                        <a:pt x="4" y="0"/>
                      </a:lnTo>
                      <a:lnTo>
                        <a:pt x="3" y="1"/>
                      </a:lnTo>
                      <a:lnTo>
                        <a:pt x="3" y="1"/>
                      </a:lnTo>
                      <a:lnTo>
                        <a:pt x="2" y="1"/>
                      </a:lnTo>
                      <a:lnTo>
                        <a:pt x="2" y="1"/>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49" name="Freeform 1485">
                  <a:extLst>
                    <a:ext uri="{FF2B5EF4-FFF2-40B4-BE49-F238E27FC236}">
                      <a16:creationId xmlns:a16="http://schemas.microsoft.com/office/drawing/2014/main" id="{269EBE39-E4CB-43CD-8808-4ACA6FD69DD7}"/>
                    </a:ext>
                  </a:extLst>
                </p:cNvPr>
                <p:cNvSpPr>
                  <a:spLocks/>
                </p:cNvSpPr>
                <p:nvPr/>
              </p:nvSpPr>
              <p:spPr bwMode="auto">
                <a:xfrm>
                  <a:off x="3101" y="1517"/>
                  <a:ext cx="9" cy="5"/>
                </a:xfrm>
                <a:custGeom>
                  <a:avLst/>
                  <a:gdLst>
                    <a:gd name="T0" fmla="*/ 9 w 9"/>
                    <a:gd name="T1" fmla="*/ 0 h 5"/>
                    <a:gd name="T2" fmla="*/ 9 w 9"/>
                    <a:gd name="T3" fmla="*/ 0 h 5"/>
                    <a:gd name="T4" fmla="*/ 8 w 9"/>
                    <a:gd name="T5" fmla="*/ 0 h 5"/>
                    <a:gd name="T6" fmla="*/ 7 w 9"/>
                    <a:gd name="T7" fmla="*/ 0 h 5"/>
                    <a:gd name="T8" fmla="*/ 7 w 9"/>
                    <a:gd name="T9" fmla="*/ 0 h 5"/>
                    <a:gd name="T10" fmla="*/ 6 w 9"/>
                    <a:gd name="T11" fmla="*/ 1 h 5"/>
                    <a:gd name="T12" fmla="*/ 6 w 9"/>
                    <a:gd name="T13" fmla="*/ 2 h 5"/>
                    <a:gd name="T14" fmla="*/ 6 w 9"/>
                    <a:gd name="T15" fmla="*/ 2 h 5"/>
                    <a:gd name="T16" fmla="*/ 5 w 9"/>
                    <a:gd name="T17" fmla="*/ 3 h 5"/>
                    <a:gd name="T18" fmla="*/ 5 w 9"/>
                    <a:gd name="T19" fmla="*/ 3 h 5"/>
                    <a:gd name="T20" fmla="*/ 3 w 9"/>
                    <a:gd name="T21" fmla="*/ 4 h 5"/>
                    <a:gd name="T22" fmla="*/ 0 w 9"/>
                    <a:gd name="T23" fmla="*/ 5 h 5"/>
                    <a:gd name="T24" fmla="*/ 0 w 9"/>
                    <a:gd name="T25" fmla="*/ 5 h 5"/>
                    <a:gd name="T26" fmla="*/ 0 w 9"/>
                    <a:gd name="T27" fmla="*/ 5 h 5"/>
                    <a:gd name="T28" fmla="*/ 0 w 9"/>
                    <a:gd name="T29" fmla="*/ 5 h 5"/>
                    <a:gd name="T30" fmla="*/ 1 w 9"/>
                    <a:gd name="T31" fmla="*/ 5 h 5"/>
                    <a:gd name="T32" fmla="*/ 2 w 9"/>
                    <a:gd name="T33" fmla="*/ 4 h 5"/>
                    <a:gd name="T34" fmla="*/ 2 w 9"/>
                    <a:gd name="T35" fmla="*/ 4 h 5"/>
                    <a:gd name="T36" fmla="*/ 4 w 9"/>
                    <a:gd name="T37" fmla="*/ 4 h 5"/>
                    <a:gd name="T38" fmla="*/ 5 w 9"/>
                    <a:gd name="T39" fmla="*/ 3 h 5"/>
                    <a:gd name="T40" fmla="*/ 5 w 9"/>
                    <a:gd name="T41" fmla="*/ 3 h 5"/>
                    <a:gd name="T42" fmla="*/ 6 w 9"/>
                    <a:gd name="T43" fmla="*/ 3 h 5"/>
                    <a:gd name="T44" fmla="*/ 6 w 9"/>
                    <a:gd name="T45" fmla="*/ 2 h 5"/>
                    <a:gd name="T46" fmla="*/ 6 w 9"/>
                    <a:gd name="T47" fmla="*/ 2 h 5"/>
                    <a:gd name="T48" fmla="*/ 7 w 9"/>
                    <a:gd name="T49" fmla="*/ 1 h 5"/>
                    <a:gd name="T50" fmla="*/ 8 w 9"/>
                    <a:gd name="T51" fmla="*/ 0 h 5"/>
                    <a:gd name="T52" fmla="*/ 8 w 9"/>
                    <a:gd name="T53" fmla="*/ 0 h 5"/>
                    <a:gd name="T54" fmla="*/ 8 w 9"/>
                    <a:gd name="T55" fmla="*/ 0 h 5"/>
                    <a:gd name="T56" fmla="*/ 9 w 9"/>
                    <a:gd name="T57" fmla="*/ 0 h 5"/>
                    <a:gd name="T58" fmla="*/ 9 w 9"/>
                    <a:gd name="T59" fmla="*/ 0 h 5"/>
                    <a:gd name="T60" fmla="*/ 9 w 9"/>
                    <a:gd name="T61" fmla="*/ 0 h 5"/>
                    <a:gd name="T62" fmla="*/ 9 w 9"/>
                    <a:gd name="T6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5">
                      <a:moveTo>
                        <a:pt x="9" y="0"/>
                      </a:moveTo>
                      <a:lnTo>
                        <a:pt x="9" y="0"/>
                      </a:lnTo>
                      <a:lnTo>
                        <a:pt x="8" y="0"/>
                      </a:lnTo>
                      <a:lnTo>
                        <a:pt x="7" y="0"/>
                      </a:lnTo>
                      <a:lnTo>
                        <a:pt x="7" y="0"/>
                      </a:lnTo>
                      <a:lnTo>
                        <a:pt x="6" y="1"/>
                      </a:lnTo>
                      <a:lnTo>
                        <a:pt x="6" y="2"/>
                      </a:lnTo>
                      <a:lnTo>
                        <a:pt x="6" y="2"/>
                      </a:lnTo>
                      <a:lnTo>
                        <a:pt x="5" y="3"/>
                      </a:lnTo>
                      <a:lnTo>
                        <a:pt x="5" y="3"/>
                      </a:lnTo>
                      <a:lnTo>
                        <a:pt x="3" y="4"/>
                      </a:lnTo>
                      <a:lnTo>
                        <a:pt x="0" y="5"/>
                      </a:lnTo>
                      <a:lnTo>
                        <a:pt x="0" y="5"/>
                      </a:lnTo>
                      <a:lnTo>
                        <a:pt x="0" y="5"/>
                      </a:lnTo>
                      <a:lnTo>
                        <a:pt x="0" y="5"/>
                      </a:lnTo>
                      <a:lnTo>
                        <a:pt x="1" y="5"/>
                      </a:lnTo>
                      <a:lnTo>
                        <a:pt x="2" y="4"/>
                      </a:lnTo>
                      <a:lnTo>
                        <a:pt x="2" y="4"/>
                      </a:lnTo>
                      <a:lnTo>
                        <a:pt x="4" y="4"/>
                      </a:lnTo>
                      <a:lnTo>
                        <a:pt x="5" y="3"/>
                      </a:lnTo>
                      <a:lnTo>
                        <a:pt x="5" y="3"/>
                      </a:lnTo>
                      <a:lnTo>
                        <a:pt x="6" y="3"/>
                      </a:lnTo>
                      <a:lnTo>
                        <a:pt x="6" y="2"/>
                      </a:lnTo>
                      <a:lnTo>
                        <a:pt x="6" y="2"/>
                      </a:lnTo>
                      <a:lnTo>
                        <a:pt x="7" y="1"/>
                      </a:lnTo>
                      <a:lnTo>
                        <a:pt x="8" y="0"/>
                      </a:lnTo>
                      <a:lnTo>
                        <a:pt x="8" y="0"/>
                      </a:lnTo>
                      <a:lnTo>
                        <a:pt x="8" y="0"/>
                      </a:lnTo>
                      <a:lnTo>
                        <a:pt x="9" y="0"/>
                      </a:lnTo>
                      <a:lnTo>
                        <a:pt x="9" y="0"/>
                      </a:lnTo>
                      <a:lnTo>
                        <a:pt x="9"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50" name="Freeform 1486">
                  <a:extLst>
                    <a:ext uri="{FF2B5EF4-FFF2-40B4-BE49-F238E27FC236}">
                      <a16:creationId xmlns:a16="http://schemas.microsoft.com/office/drawing/2014/main" id="{05C9AC11-2E1F-4625-A2C8-CA869F874AE3}"/>
                    </a:ext>
                  </a:extLst>
                </p:cNvPr>
                <p:cNvSpPr>
                  <a:spLocks/>
                </p:cNvSpPr>
                <p:nvPr/>
              </p:nvSpPr>
              <p:spPr bwMode="auto">
                <a:xfrm>
                  <a:off x="3101" y="1517"/>
                  <a:ext cx="9" cy="5"/>
                </a:xfrm>
                <a:custGeom>
                  <a:avLst/>
                  <a:gdLst>
                    <a:gd name="T0" fmla="*/ 9 w 9"/>
                    <a:gd name="T1" fmla="*/ 0 h 5"/>
                    <a:gd name="T2" fmla="*/ 9 w 9"/>
                    <a:gd name="T3" fmla="*/ 0 h 5"/>
                    <a:gd name="T4" fmla="*/ 8 w 9"/>
                    <a:gd name="T5" fmla="*/ 0 h 5"/>
                    <a:gd name="T6" fmla="*/ 7 w 9"/>
                    <a:gd name="T7" fmla="*/ 0 h 5"/>
                    <a:gd name="T8" fmla="*/ 7 w 9"/>
                    <a:gd name="T9" fmla="*/ 0 h 5"/>
                    <a:gd name="T10" fmla="*/ 6 w 9"/>
                    <a:gd name="T11" fmla="*/ 1 h 5"/>
                    <a:gd name="T12" fmla="*/ 6 w 9"/>
                    <a:gd name="T13" fmla="*/ 2 h 5"/>
                    <a:gd name="T14" fmla="*/ 6 w 9"/>
                    <a:gd name="T15" fmla="*/ 2 h 5"/>
                    <a:gd name="T16" fmla="*/ 5 w 9"/>
                    <a:gd name="T17" fmla="*/ 3 h 5"/>
                    <a:gd name="T18" fmla="*/ 5 w 9"/>
                    <a:gd name="T19" fmla="*/ 3 h 5"/>
                    <a:gd name="T20" fmla="*/ 3 w 9"/>
                    <a:gd name="T21" fmla="*/ 4 h 5"/>
                    <a:gd name="T22" fmla="*/ 0 w 9"/>
                    <a:gd name="T23" fmla="*/ 5 h 5"/>
                    <a:gd name="T24" fmla="*/ 0 w 9"/>
                    <a:gd name="T25" fmla="*/ 5 h 5"/>
                    <a:gd name="T26" fmla="*/ 0 w 9"/>
                    <a:gd name="T27" fmla="*/ 5 h 5"/>
                    <a:gd name="T28" fmla="*/ 0 w 9"/>
                    <a:gd name="T29" fmla="*/ 5 h 5"/>
                    <a:gd name="T30" fmla="*/ 1 w 9"/>
                    <a:gd name="T31" fmla="*/ 5 h 5"/>
                    <a:gd name="T32" fmla="*/ 2 w 9"/>
                    <a:gd name="T33" fmla="*/ 4 h 5"/>
                    <a:gd name="T34" fmla="*/ 2 w 9"/>
                    <a:gd name="T35" fmla="*/ 4 h 5"/>
                    <a:gd name="T36" fmla="*/ 4 w 9"/>
                    <a:gd name="T37" fmla="*/ 4 h 5"/>
                    <a:gd name="T38" fmla="*/ 5 w 9"/>
                    <a:gd name="T39" fmla="*/ 3 h 5"/>
                    <a:gd name="T40" fmla="*/ 5 w 9"/>
                    <a:gd name="T41" fmla="*/ 3 h 5"/>
                    <a:gd name="T42" fmla="*/ 6 w 9"/>
                    <a:gd name="T43" fmla="*/ 3 h 5"/>
                    <a:gd name="T44" fmla="*/ 6 w 9"/>
                    <a:gd name="T45" fmla="*/ 2 h 5"/>
                    <a:gd name="T46" fmla="*/ 6 w 9"/>
                    <a:gd name="T47" fmla="*/ 2 h 5"/>
                    <a:gd name="T48" fmla="*/ 7 w 9"/>
                    <a:gd name="T49" fmla="*/ 1 h 5"/>
                    <a:gd name="T50" fmla="*/ 8 w 9"/>
                    <a:gd name="T51" fmla="*/ 0 h 5"/>
                    <a:gd name="T52" fmla="*/ 8 w 9"/>
                    <a:gd name="T53" fmla="*/ 0 h 5"/>
                    <a:gd name="T54" fmla="*/ 8 w 9"/>
                    <a:gd name="T55" fmla="*/ 0 h 5"/>
                    <a:gd name="T56" fmla="*/ 9 w 9"/>
                    <a:gd name="T57" fmla="*/ 0 h 5"/>
                    <a:gd name="T58" fmla="*/ 9 w 9"/>
                    <a:gd name="T59" fmla="*/ 0 h 5"/>
                    <a:gd name="T60" fmla="*/ 9 w 9"/>
                    <a:gd name="T61" fmla="*/ 0 h 5"/>
                    <a:gd name="T62" fmla="*/ 9 w 9"/>
                    <a:gd name="T6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5">
                      <a:moveTo>
                        <a:pt x="9" y="0"/>
                      </a:moveTo>
                      <a:lnTo>
                        <a:pt x="9" y="0"/>
                      </a:lnTo>
                      <a:lnTo>
                        <a:pt x="8" y="0"/>
                      </a:lnTo>
                      <a:lnTo>
                        <a:pt x="7" y="0"/>
                      </a:lnTo>
                      <a:lnTo>
                        <a:pt x="7" y="0"/>
                      </a:lnTo>
                      <a:lnTo>
                        <a:pt x="6" y="1"/>
                      </a:lnTo>
                      <a:lnTo>
                        <a:pt x="6" y="2"/>
                      </a:lnTo>
                      <a:lnTo>
                        <a:pt x="6" y="2"/>
                      </a:lnTo>
                      <a:lnTo>
                        <a:pt x="5" y="3"/>
                      </a:lnTo>
                      <a:lnTo>
                        <a:pt x="5" y="3"/>
                      </a:lnTo>
                      <a:lnTo>
                        <a:pt x="3" y="4"/>
                      </a:lnTo>
                      <a:lnTo>
                        <a:pt x="0" y="5"/>
                      </a:lnTo>
                      <a:lnTo>
                        <a:pt x="0" y="5"/>
                      </a:lnTo>
                      <a:lnTo>
                        <a:pt x="0" y="5"/>
                      </a:lnTo>
                      <a:lnTo>
                        <a:pt x="0" y="5"/>
                      </a:lnTo>
                      <a:lnTo>
                        <a:pt x="1" y="5"/>
                      </a:lnTo>
                      <a:lnTo>
                        <a:pt x="2" y="4"/>
                      </a:lnTo>
                      <a:lnTo>
                        <a:pt x="2" y="4"/>
                      </a:lnTo>
                      <a:lnTo>
                        <a:pt x="4" y="4"/>
                      </a:lnTo>
                      <a:lnTo>
                        <a:pt x="5" y="3"/>
                      </a:lnTo>
                      <a:lnTo>
                        <a:pt x="5" y="3"/>
                      </a:lnTo>
                      <a:lnTo>
                        <a:pt x="6" y="3"/>
                      </a:lnTo>
                      <a:lnTo>
                        <a:pt x="6" y="2"/>
                      </a:lnTo>
                      <a:lnTo>
                        <a:pt x="6" y="2"/>
                      </a:lnTo>
                      <a:lnTo>
                        <a:pt x="7" y="1"/>
                      </a:lnTo>
                      <a:lnTo>
                        <a:pt x="8" y="0"/>
                      </a:lnTo>
                      <a:lnTo>
                        <a:pt x="8" y="0"/>
                      </a:lnTo>
                      <a:lnTo>
                        <a:pt x="8" y="0"/>
                      </a:lnTo>
                      <a:lnTo>
                        <a:pt x="9" y="0"/>
                      </a:lnTo>
                      <a:lnTo>
                        <a:pt x="9" y="0"/>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51" name="Freeform 1487">
                  <a:extLst>
                    <a:ext uri="{FF2B5EF4-FFF2-40B4-BE49-F238E27FC236}">
                      <a16:creationId xmlns:a16="http://schemas.microsoft.com/office/drawing/2014/main" id="{D6386618-AD73-4798-AB55-7ACD41F2DDFB}"/>
                    </a:ext>
                  </a:extLst>
                </p:cNvPr>
                <p:cNvSpPr>
                  <a:spLocks/>
                </p:cNvSpPr>
                <p:nvPr/>
              </p:nvSpPr>
              <p:spPr bwMode="auto">
                <a:xfrm>
                  <a:off x="3105" y="1517"/>
                  <a:ext cx="7" cy="4"/>
                </a:xfrm>
                <a:custGeom>
                  <a:avLst/>
                  <a:gdLst>
                    <a:gd name="T0" fmla="*/ 1 w 7"/>
                    <a:gd name="T1" fmla="*/ 4 h 4"/>
                    <a:gd name="T2" fmla="*/ 1 w 7"/>
                    <a:gd name="T3" fmla="*/ 4 h 4"/>
                    <a:gd name="T4" fmla="*/ 1 w 7"/>
                    <a:gd name="T5" fmla="*/ 3 h 4"/>
                    <a:gd name="T6" fmla="*/ 2 w 7"/>
                    <a:gd name="T7" fmla="*/ 3 h 4"/>
                    <a:gd name="T8" fmla="*/ 3 w 7"/>
                    <a:gd name="T9" fmla="*/ 3 h 4"/>
                    <a:gd name="T10" fmla="*/ 3 w 7"/>
                    <a:gd name="T11" fmla="*/ 2 h 4"/>
                    <a:gd name="T12" fmla="*/ 3 w 7"/>
                    <a:gd name="T13" fmla="*/ 2 h 4"/>
                    <a:gd name="T14" fmla="*/ 4 w 7"/>
                    <a:gd name="T15" fmla="*/ 1 h 4"/>
                    <a:gd name="T16" fmla="*/ 5 w 7"/>
                    <a:gd name="T17" fmla="*/ 1 h 4"/>
                    <a:gd name="T18" fmla="*/ 6 w 7"/>
                    <a:gd name="T19" fmla="*/ 1 h 4"/>
                    <a:gd name="T20" fmla="*/ 7 w 7"/>
                    <a:gd name="T21" fmla="*/ 1 h 4"/>
                    <a:gd name="T22" fmla="*/ 7 w 7"/>
                    <a:gd name="T23" fmla="*/ 1 h 4"/>
                    <a:gd name="T24" fmla="*/ 7 w 7"/>
                    <a:gd name="T25" fmla="*/ 1 h 4"/>
                    <a:gd name="T26" fmla="*/ 7 w 7"/>
                    <a:gd name="T27" fmla="*/ 0 h 4"/>
                    <a:gd name="T28" fmla="*/ 7 w 7"/>
                    <a:gd name="T29" fmla="*/ 0 h 4"/>
                    <a:gd name="T30" fmla="*/ 6 w 7"/>
                    <a:gd name="T31" fmla="*/ 0 h 4"/>
                    <a:gd name="T32" fmla="*/ 6 w 7"/>
                    <a:gd name="T33" fmla="*/ 0 h 4"/>
                    <a:gd name="T34" fmla="*/ 4 w 7"/>
                    <a:gd name="T35" fmla="*/ 1 h 4"/>
                    <a:gd name="T36" fmla="*/ 4 w 7"/>
                    <a:gd name="T37" fmla="*/ 1 h 4"/>
                    <a:gd name="T38" fmla="*/ 3 w 7"/>
                    <a:gd name="T39" fmla="*/ 2 h 4"/>
                    <a:gd name="T40" fmla="*/ 3 w 7"/>
                    <a:gd name="T41" fmla="*/ 2 h 4"/>
                    <a:gd name="T42" fmla="*/ 2 w 7"/>
                    <a:gd name="T43" fmla="*/ 3 h 4"/>
                    <a:gd name="T44" fmla="*/ 1 w 7"/>
                    <a:gd name="T45" fmla="*/ 3 h 4"/>
                    <a:gd name="T46" fmla="*/ 1 w 7"/>
                    <a:gd name="T47" fmla="*/ 3 h 4"/>
                    <a:gd name="T48" fmla="*/ 1 w 7"/>
                    <a:gd name="T49" fmla="*/ 3 h 4"/>
                    <a:gd name="T50" fmla="*/ 0 w 7"/>
                    <a:gd name="T51" fmla="*/ 3 h 4"/>
                    <a:gd name="T52" fmla="*/ 0 w 7"/>
                    <a:gd name="T53" fmla="*/ 3 h 4"/>
                    <a:gd name="T54" fmla="*/ 0 w 7"/>
                    <a:gd name="T55" fmla="*/ 4 h 4"/>
                    <a:gd name="T56" fmla="*/ 1 w 7"/>
                    <a:gd name="T5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4">
                      <a:moveTo>
                        <a:pt x="1" y="4"/>
                      </a:moveTo>
                      <a:lnTo>
                        <a:pt x="1" y="4"/>
                      </a:lnTo>
                      <a:lnTo>
                        <a:pt x="1" y="3"/>
                      </a:lnTo>
                      <a:lnTo>
                        <a:pt x="2" y="3"/>
                      </a:lnTo>
                      <a:lnTo>
                        <a:pt x="3" y="3"/>
                      </a:lnTo>
                      <a:lnTo>
                        <a:pt x="3" y="2"/>
                      </a:lnTo>
                      <a:lnTo>
                        <a:pt x="3" y="2"/>
                      </a:lnTo>
                      <a:lnTo>
                        <a:pt x="4" y="1"/>
                      </a:lnTo>
                      <a:lnTo>
                        <a:pt x="5" y="1"/>
                      </a:lnTo>
                      <a:lnTo>
                        <a:pt x="6" y="1"/>
                      </a:lnTo>
                      <a:lnTo>
                        <a:pt x="7" y="1"/>
                      </a:lnTo>
                      <a:lnTo>
                        <a:pt x="7" y="1"/>
                      </a:lnTo>
                      <a:lnTo>
                        <a:pt x="7" y="1"/>
                      </a:lnTo>
                      <a:lnTo>
                        <a:pt x="7" y="0"/>
                      </a:lnTo>
                      <a:lnTo>
                        <a:pt x="7" y="0"/>
                      </a:lnTo>
                      <a:lnTo>
                        <a:pt x="6" y="0"/>
                      </a:lnTo>
                      <a:lnTo>
                        <a:pt x="6" y="0"/>
                      </a:lnTo>
                      <a:lnTo>
                        <a:pt x="4" y="1"/>
                      </a:lnTo>
                      <a:lnTo>
                        <a:pt x="4" y="1"/>
                      </a:lnTo>
                      <a:lnTo>
                        <a:pt x="3" y="2"/>
                      </a:lnTo>
                      <a:lnTo>
                        <a:pt x="3" y="2"/>
                      </a:lnTo>
                      <a:lnTo>
                        <a:pt x="2" y="3"/>
                      </a:lnTo>
                      <a:lnTo>
                        <a:pt x="1" y="3"/>
                      </a:lnTo>
                      <a:lnTo>
                        <a:pt x="1" y="3"/>
                      </a:lnTo>
                      <a:lnTo>
                        <a:pt x="1" y="3"/>
                      </a:lnTo>
                      <a:lnTo>
                        <a:pt x="0" y="3"/>
                      </a:lnTo>
                      <a:lnTo>
                        <a:pt x="0" y="3"/>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52" name="Freeform 1488">
                  <a:extLst>
                    <a:ext uri="{FF2B5EF4-FFF2-40B4-BE49-F238E27FC236}">
                      <a16:creationId xmlns:a16="http://schemas.microsoft.com/office/drawing/2014/main" id="{F9BB5F39-88DB-4403-8152-39AC404FFE7E}"/>
                    </a:ext>
                  </a:extLst>
                </p:cNvPr>
                <p:cNvSpPr>
                  <a:spLocks/>
                </p:cNvSpPr>
                <p:nvPr/>
              </p:nvSpPr>
              <p:spPr bwMode="auto">
                <a:xfrm>
                  <a:off x="3105" y="1517"/>
                  <a:ext cx="7" cy="4"/>
                </a:xfrm>
                <a:custGeom>
                  <a:avLst/>
                  <a:gdLst>
                    <a:gd name="T0" fmla="*/ 1 w 7"/>
                    <a:gd name="T1" fmla="*/ 4 h 4"/>
                    <a:gd name="T2" fmla="*/ 1 w 7"/>
                    <a:gd name="T3" fmla="*/ 4 h 4"/>
                    <a:gd name="T4" fmla="*/ 1 w 7"/>
                    <a:gd name="T5" fmla="*/ 3 h 4"/>
                    <a:gd name="T6" fmla="*/ 2 w 7"/>
                    <a:gd name="T7" fmla="*/ 3 h 4"/>
                    <a:gd name="T8" fmla="*/ 3 w 7"/>
                    <a:gd name="T9" fmla="*/ 3 h 4"/>
                    <a:gd name="T10" fmla="*/ 3 w 7"/>
                    <a:gd name="T11" fmla="*/ 2 h 4"/>
                    <a:gd name="T12" fmla="*/ 3 w 7"/>
                    <a:gd name="T13" fmla="*/ 2 h 4"/>
                    <a:gd name="T14" fmla="*/ 4 w 7"/>
                    <a:gd name="T15" fmla="*/ 1 h 4"/>
                    <a:gd name="T16" fmla="*/ 5 w 7"/>
                    <a:gd name="T17" fmla="*/ 1 h 4"/>
                    <a:gd name="T18" fmla="*/ 6 w 7"/>
                    <a:gd name="T19" fmla="*/ 1 h 4"/>
                    <a:gd name="T20" fmla="*/ 7 w 7"/>
                    <a:gd name="T21" fmla="*/ 1 h 4"/>
                    <a:gd name="T22" fmla="*/ 7 w 7"/>
                    <a:gd name="T23" fmla="*/ 1 h 4"/>
                    <a:gd name="T24" fmla="*/ 7 w 7"/>
                    <a:gd name="T25" fmla="*/ 1 h 4"/>
                    <a:gd name="T26" fmla="*/ 7 w 7"/>
                    <a:gd name="T27" fmla="*/ 0 h 4"/>
                    <a:gd name="T28" fmla="*/ 7 w 7"/>
                    <a:gd name="T29" fmla="*/ 0 h 4"/>
                    <a:gd name="T30" fmla="*/ 6 w 7"/>
                    <a:gd name="T31" fmla="*/ 0 h 4"/>
                    <a:gd name="T32" fmla="*/ 6 w 7"/>
                    <a:gd name="T33" fmla="*/ 0 h 4"/>
                    <a:gd name="T34" fmla="*/ 4 w 7"/>
                    <a:gd name="T35" fmla="*/ 1 h 4"/>
                    <a:gd name="T36" fmla="*/ 4 w 7"/>
                    <a:gd name="T37" fmla="*/ 1 h 4"/>
                    <a:gd name="T38" fmla="*/ 3 w 7"/>
                    <a:gd name="T39" fmla="*/ 2 h 4"/>
                    <a:gd name="T40" fmla="*/ 3 w 7"/>
                    <a:gd name="T41" fmla="*/ 2 h 4"/>
                    <a:gd name="T42" fmla="*/ 2 w 7"/>
                    <a:gd name="T43" fmla="*/ 3 h 4"/>
                    <a:gd name="T44" fmla="*/ 1 w 7"/>
                    <a:gd name="T45" fmla="*/ 3 h 4"/>
                    <a:gd name="T46" fmla="*/ 1 w 7"/>
                    <a:gd name="T47" fmla="*/ 3 h 4"/>
                    <a:gd name="T48" fmla="*/ 1 w 7"/>
                    <a:gd name="T49" fmla="*/ 3 h 4"/>
                    <a:gd name="T50" fmla="*/ 0 w 7"/>
                    <a:gd name="T51" fmla="*/ 3 h 4"/>
                    <a:gd name="T52" fmla="*/ 0 w 7"/>
                    <a:gd name="T53" fmla="*/ 3 h 4"/>
                    <a:gd name="T54" fmla="*/ 0 w 7"/>
                    <a:gd name="T55" fmla="*/ 4 h 4"/>
                    <a:gd name="T56" fmla="*/ 1 w 7"/>
                    <a:gd name="T5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4">
                      <a:moveTo>
                        <a:pt x="1" y="4"/>
                      </a:moveTo>
                      <a:lnTo>
                        <a:pt x="1" y="4"/>
                      </a:lnTo>
                      <a:lnTo>
                        <a:pt x="1" y="3"/>
                      </a:lnTo>
                      <a:lnTo>
                        <a:pt x="2" y="3"/>
                      </a:lnTo>
                      <a:lnTo>
                        <a:pt x="3" y="3"/>
                      </a:lnTo>
                      <a:lnTo>
                        <a:pt x="3" y="2"/>
                      </a:lnTo>
                      <a:lnTo>
                        <a:pt x="3" y="2"/>
                      </a:lnTo>
                      <a:lnTo>
                        <a:pt x="4" y="1"/>
                      </a:lnTo>
                      <a:lnTo>
                        <a:pt x="5" y="1"/>
                      </a:lnTo>
                      <a:lnTo>
                        <a:pt x="6" y="1"/>
                      </a:lnTo>
                      <a:lnTo>
                        <a:pt x="7" y="1"/>
                      </a:lnTo>
                      <a:lnTo>
                        <a:pt x="7" y="1"/>
                      </a:lnTo>
                      <a:lnTo>
                        <a:pt x="7" y="1"/>
                      </a:lnTo>
                      <a:lnTo>
                        <a:pt x="7" y="0"/>
                      </a:lnTo>
                      <a:lnTo>
                        <a:pt x="7" y="0"/>
                      </a:lnTo>
                      <a:lnTo>
                        <a:pt x="6" y="0"/>
                      </a:lnTo>
                      <a:lnTo>
                        <a:pt x="6" y="0"/>
                      </a:lnTo>
                      <a:lnTo>
                        <a:pt x="4" y="1"/>
                      </a:lnTo>
                      <a:lnTo>
                        <a:pt x="4" y="1"/>
                      </a:lnTo>
                      <a:lnTo>
                        <a:pt x="3" y="2"/>
                      </a:lnTo>
                      <a:lnTo>
                        <a:pt x="3" y="2"/>
                      </a:lnTo>
                      <a:lnTo>
                        <a:pt x="2" y="3"/>
                      </a:lnTo>
                      <a:lnTo>
                        <a:pt x="1" y="3"/>
                      </a:lnTo>
                      <a:lnTo>
                        <a:pt x="1" y="3"/>
                      </a:lnTo>
                      <a:lnTo>
                        <a:pt x="1" y="3"/>
                      </a:lnTo>
                      <a:lnTo>
                        <a:pt x="0" y="3"/>
                      </a:lnTo>
                      <a:lnTo>
                        <a:pt x="0" y="3"/>
                      </a:lnTo>
                      <a:lnTo>
                        <a:pt x="0" y="4"/>
                      </a:lnTo>
                      <a:lnTo>
                        <a:pt x="1"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53" name="Freeform 1489">
                  <a:extLst>
                    <a:ext uri="{FF2B5EF4-FFF2-40B4-BE49-F238E27FC236}">
                      <a16:creationId xmlns:a16="http://schemas.microsoft.com/office/drawing/2014/main" id="{4F261496-CFC0-48C0-A0EF-7B608E6A0BE6}"/>
                    </a:ext>
                  </a:extLst>
                </p:cNvPr>
                <p:cNvSpPr>
                  <a:spLocks/>
                </p:cNvSpPr>
                <p:nvPr/>
              </p:nvSpPr>
              <p:spPr bwMode="auto">
                <a:xfrm>
                  <a:off x="3098" y="1514"/>
                  <a:ext cx="5" cy="3"/>
                </a:xfrm>
                <a:custGeom>
                  <a:avLst/>
                  <a:gdLst>
                    <a:gd name="T0" fmla="*/ 5 w 5"/>
                    <a:gd name="T1" fmla="*/ 3 h 3"/>
                    <a:gd name="T2" fmla="*/ 5 w 5"/>
                    <a:gd name="T3" fmla="*/ 3 h 3"/>
                    <a:gd name="T4" fmla="*/ 4 w 5"/>
                    <a:gd name="T5" fmla="*/ 2 h 3"/>
                    <a:gd name="T6" fmla="*/ 3 w 5"/>
                    <a:gd name="T7" fmla="*/ 1 h 3"/>
                    <a:gd name="T8" fmla="*/ 2 w 5"/>
                    <a:gd name="T9" fmla="*/ 1 h 3"/>
                    <a:gd name="T10" fmla="*/ 1 w 5"/>
                    <a:gd name="T11" fmla="*/ 0 h 3"/>
                    <a:gd name="T12" fmla="*/ 1 w 5"/>
                    <a:gd name="T13" fmla="*/ 0 h 3"/>
                    <a:gd name="T14" fmla="*/ 1 w 5"/>
                    <a:gd name="T15" fmla="*/ 0 h 3"/>
                    <a:gd name="T16" fmla="*/ 0 w 5"/>
                    <a:gd name="T17" fmla="*/ 1 h 3"/>
                    <a:gd name="T18" fmla="*/ 0 w 5"/>
                    <a:gd name="T19" fmla="*/ 1 h 3"/>
                    <a:gd name="T20" fmla="*/ 0 w 5"/>
                    <a:gd name="T21" fmla="*/ 1 h 3"/>
                    <a:gd name="T22" fmla="*/ 0 w 5"/>
                    <a:gd name="T23" fmla="*/ 1 h 3"/>
                    <a:gd name="T24" fmla="*/ 0 w 5"/>
                    <a:gd name="T25" fmla="*/ 1 h 3"/>
                    <a:gd name="T26" fmla="*/ 0 w 5"/>
                    <a:gd name="T27" fmla="*/ 1 h 3"/>
                    <a:gd name="T28" fmla="*/ 0 w 5"/>
                    <a:gd name="T29" fmla="*/ 1 h 3"/>
                    <a:gd name="T30" fmla="*/ 0 w 5"/>
                    <a:gd name="T31" fmla="*/ 1 h 3"/>
                    <a:gd name="T32" fmla="*/ 0 w 5"/>
                    <a:gd name="T33" fmla="*/ 1 h 3"/>
                    <a:gd name="T34" fmla="*/ 0 w 5"/>
                    <a:gd name="T35" fmla="*/ 1 h 3"/>
                    <a:gd name="T36" fmla="*/ 1 w 5"/>
                    <a:gd name="T37" fmla="*/ 1 h 3"/>
                    <a:gd name="T38" fmla="*/ 2 w 5"/>
                    <a:gd name="T39" fmla="*/ 1 h 3"/>
                    <a:gd name="T40" fmla="*/ 2 w 5"/>
                    <a:gd name="T41" fmla="*/ 1 h 3"/>
                    <a:gd name="T42" fmla="*/ 2 w 5"/>
                    <a:gd name="T43" fmla="*/ 1 h 3"/>
                    <a:gd name="T44" fmla="*/ 3 w 5"/>
                    <a:gd name="T45" fmla="*/ 1 h 3"/>
                    <a:gd name="T46" fmla="*/ 3 w 5"/>
                    <a:gd name="T47" fmla="*/ 1 h 3"/>
                    <a:gd name="T48" fmla="*/ 4 w 5"/>
                    <a:gd name="T49" fmla="*/ 2 h 3"/>
                    <a:gd name="T50" fmla="*/ 5 w 5"/>
                    <a:gd name="T51" fmla="*/ 3 h 3"/>
                    <a:gd name="T52" fmla="*/ 5 w 5"/>
                    <a:gd name="T53" fmla="*/ 3 h 3"/>
                    <a:gd name="T54" fmla="*/ 5 w 5"/>
                    <a:gd name="T5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 h="3">
                      <a:moveTo>
                        <a:pt x="5" y="3"/>
                      </a:moveTo>
                      <a:lnTo>
                        <a:pt x="5" y="3"/>
                      </a:lnTo>
                      <a:lnTo>
                        <a:pt x="4" y="2"/>
                      </a:lnTo>
                      <a:lnTo>
                        <a:pt x="3" y="1"/>
                      </a:lnTo>
                      <a:lnTo>
                        <a:pt x="2" y="1"/>
                      </a:lnTo>
                      <a:lnTo>
                        <a:pt x="1" y="0"/>
                      </a:lnTo>
                      <a:lnTo>
                        <a:pt x="1" y="0"/>
                      </a:lnTo>
                      <a:lnTo>
                        <a:pt x="1" y="0"/>
                      </a:lnTo>
                      <a:lnTo>
                        <a:pt x="0" y="1"/>
                      </a:lnTo>
                      <a:lnTo>
                        <a:pt x="0" y="1"/>
                      </a:lnTo>
                      <a:lnTo>
                        <a:pt x="0" y="1"/>
                      </a:lnTo>
                      <a:lnTo>
                        <a:pt x="0" y="1"/>
                      </a:lnTo>
                      <a:lnTo>
                        <a:pt x="0" y="1"/>
                      </a:lnTo>
                      <a:lnTo>
                        <a:pt x="0" y="1"/>
                      </a:lnTo>
                      <a:lnTo>
                        <a:pt x="0" y="1"/>
                      </a:lnTo>
                      <a:lnTo>
                        <a:pt x="0" y="1"/>
                      </a:lnTo>
                      <a:lnTo>
                        <a:pt x="0" y="1"/>
                      </a:lnTo>
                      <a:lnTo>
                        <a:pt x="0" y="1"/>
                      </a:lnTo>
                      <a:lnTo>
                        <a:pt x="1" y="1"/>
                      </a:lnTo>
                      <a:lnTo>
                        <a:pt x="2" y="1"/>
                      </a:lnTo>
                      <a:lnTo>
                        <a:pt x="2" y="1"/>
                      </a:lnTo>
                      <a:lnTo>
                        <a:pt x="2" y="1"/>
                      </a:lnTo>
                      <a:lnTo>
                        <a:pt x="3" y="1"/>
                      </a:lnTo>
                      <a:lnTo>
                        <a:pt x="3" y="1"/>
                      </a:lnTo>
                      <a:lnTo>
                        <a:pt x="4" y="2"/>
                      </a:lnTo>
                      <a:lnTo>
                        <a:pt x="5" y="3"/>
                      </a:lnTo>
                      <a:lnTo>
                        <a:pt x="5" y="3"/>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54" name="Freeform 1490">
                  <a:extLst>
                    <a:ext uri="{FF2B5EF4-FFF2-40B4-BE49-F238E27FC236}">
                      <a16:creationId xmlns:a16="http://schemas.microsoft.com/office/drawing/2014/main" id="{FCC04884-8975-4778-BE95-7C0A6196F41F}"/>
                    </a:ext>
                  </a:extLst>
                </p:cNvPr>
                <p:cNvSpPr>
                  <a:spLocks/>
                </p:cNvSpPr>
                <p:nvPr/>
              </p:nvSpPr>
              <p:spPr bwMode="auto">
                <a:xfrm>
                  <a:off x="3098" y="1514"/>
                  <a:ext cx="5" cy="3"/>
                </a:xfrm>
                <a:custGeom>
                  <a:avLst/>
                  <a:gdLst>
                    <a:gd name="T0" fmla="*/ 5 w 5"/>
                    <a:gd name="T1" fmla="*/ 3 h 3"/>
                    <a:gd name="T2" fmla="*/ 5 w 5"/>
                    <a:gd name="T3" fmla="*/ 3 h 3"/>
                    <a:gd name="T4" fmla="*/ 4 w 5"/>
                    <a:gd name="T5" fmla="*/ 2 h 3"/>
                    <a:gd name="T6" fmla="*/ 3 w 5"/>
                    <a:gd name="T7" fmla="*/ 1 h 3"/>
                    <a:gd name="T8" fmla="*/ 2 w 5"/>
                    <a:gd name="T9" fmla="*/ 1 h 3"/>
                    <a:gd name="T10" fmla="*/ 1 w 5"/>
                    <a:gd name="T11" fmla="*/ 0 h 3"/>
                    <a:gd name="T12" fmla="*/ 1 w 5"/>
                    <a:gd name="T13" fmla="*/ 0 h 3"/>
                    <a:gd name="T14" fmla="*/ 1 w 5"/>
                    <a:gd name="T15" fmla="*/ 0 h 3"/>
                    <a:gd name="T16" fmla="*/ 0 w 5"/>
                    <a:gd name="T17" fmla="*/ 1 h 3"/>
                    <a:gd name="T18" fmla="*/ 0 w 5"/>
                    <a:gd name="T19" fmla="*/ 1 h 3"/>
                    <a:gd name="T20" fmla="*/ 0 w 5"/>
                    <a:gd name="T21" fmla="*/ 1 h 3"/>
                    <a:gd name="T22" fmla="*/ 0 w 5"/>
                    <a:gd name="T23" fmla="*/ 1 h 3"/>
                    <a:gd name="T24" fmla="*/ 0 w 5"/>
                    <a:gd name="T25" fmla="*/ 1 h 3"/>
                    <a:gd name="T26" fmla="*/ 0 w 5"/>
                    <a:gd name="T27" fmla="*/ 1 h 3"/>
                    <a:gd name="T28" fmla="*/ 0 w 5"/>
                    <a:gd name="T29" fmla="*/ 1 h 3"/>
                    <a:gd name="T30" fmla="*/ 0 w 5"/>
                    <a:gd name="T31" fmla="*/ 1 h 3"/>
                    <a:gd name="T32" fmla="*/ 0 w 5"/>
                    <a:gd name="T33" fmla="*/ 1 h 3"/>
                    <a:gd name="T34" fmla="*/ 0 w 5"/>
                    <a:gd name="T35" fmla="*/ 1 h 3"/>
                    <a:gd name="T36" fmla="*/ 1 w 5"/>
                    <a:gd name="T37" fmla="*/ 1 h 3"/>
                    <a:gd name="T38" fmla="*/ 2 w 5"/>
                    <a:gd name="T39" fmla="*/ 1 h 3"/>
                    <a:gd name="T40" fmla="*/ 2 w 5"/>
                    <a:gd name="T41" fmla="*/ 1 h 3"/>
                    <a:gd name="T42" fmla="*/ 2 w 5"/>
                    <a:gd name="T43" fmla="*/ 1 h 3"/>
                    <a:gd name="T44" fmla="*/ 3 w 5"/>
                    <a:gd name="T45" fmla="*/ 1 h 3"/>
                    <a:gd name="T46" fmla="*/ 3 w 5"/>
                    <a:gd name="T47" fmla="*/ 1 h 3"/>
                    <a:gd name="T48" fmla="*/ 4 w 5"/>
                    <a:gd name="T49" fmla="*/ 2 h 3"/>
                    <a:gd name="T50" fmla="*/ 5 w 5"/>
                    <a:gd name="T51" fmla="*/ 3 h 3"/>
                    <a:gd name="T52" fmla="*/ 5 w 5"/>
                    <a:gd name="T53" fmla="*/ 3 h 3"/>
                    <a:gd name="T54" fmla="*/ 5 w 5"/>
                    <a:gd name="T5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 h="3">
                      <a:moveTo>
                        <a:pt x="5" y="3"/>
                      </a:moveTo>
                      <a:lnTo>
                        <a:pt x="5" y="3"/>
                      </a:lnTo>
                      <a:lnTo>
                        <a:pt x="4" y="2"/>
                      </a:lnTo>
                      <a:lnTo>
                        <a:pt x="3" y="1"/>
                      </a:lnTo>
                      <a:lnTo>
                        <a:pt x="2" y="1"/>
                      </a:lnTo>
                      <a:lnTo>
                        <a:pt x="1" y="0"/>
                      </a:lnTo>
                      <a:lnTo>
                        <a:pt x="1" y="0"/>
                      </a:lnTo>
                      <a:lnTo>
                        <a:pt x="1" y="0"/>
                      </a:lnTo>
                      <a:lnTo>
                        <a:pt x="0" y="1"/>
                      </a:lnTo>
                      <a:lnTo>
                        <a:pt x="0" y="1"/>
                      </a:lnTo>
                      <a:lnTo>
                        <a:pt x="0" y="1"/>
                      </a:lnTo>
                      <a:lnTo>
                        <a:pt x="0" y="1"/>
                      </a:lnTo>
                      <a:lnTo>
                        <a:pt x="0" y="1"/>
                      </a:lnTo>
                      <a:lnTo>
                        <a:pt x="0" y="1"/>
                      </a:lnTo>
                      <a:lnTo>
                        <a:pt x="0" y="1"/>
                      </a:lnTo>
                      <a:lnTo>
                        <a:pt x="0" y="1"/>
                      </a:lnTo>
                      <a:lnTo>
                        <a:pt x="0" y="1"/>
                      </a:lnTo>
                      <a:lnTo>
                        <a:pt x="0" y="1"/>
                      </a:lnTo>
                      <a:lnTo>
                        <a:pt x="1" y="1"/>
                      </a:lnTo>
                      <a:lnTo>
                        <a:pt x="2" y="1"/>
                      </a:lnTo>
                      <a:lnTo>
                        <a:pt x="2" y="1"/>
                      </a:lnTo>
                      <a:lnTo>
                        <a:pt x="2" y="1"/>
                      </a:lnTo>
                      <a:lnTo>
                        <a:pt x="3" y="1"/>
                      </a:lnTo>
                      <a:lnTo>
                        <a:pt x="3" y="1"/>
                      </a:lnTo>
                      <a:lnTo>
                        <a:pt x="4" y="2"/>
                      </a:lnTo>
                      <a:lnTo>
                        <a:pt x="5" y="3"/>
                      </a:lnTo>
                      <a:lnTo>
                        <a:pt x="5" y="3"/>
                      </a:lnTo>
                      <a:lnTo>
                        <a:pt x="5"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55" name="Freeform 1491">
                  <a:extLst>
                    <a:ext uri="{FF2B5EF4-FFF2-40B4-BE49-F238E27FC236}">
                      <a16:creationId xmlns:a16="http://schemas.microsoft.com/office/drawing/2014/main" id="{B49B5475-CC69-4FB4-8D8B-DD9F55002B56}"/>
                    </a:ext>
                  </a:extLst>
                </p:cNvPr>
                <p:cNvSpPr>
                  <a:spLocks/>
                </p:cNvSpPr>
                <p:nvPr/>
              </p:nvSpPr>
              <p:spPr bwMode="auto">
                <a:xfrm>
                  <a:off x="3100" y="1516"/>
                  <a:ext cx="2" cy="1"/>
                </a:xfrm>
                <a:custGeom>
                  <a:avLst/>
                  <a:gdLst>
                    <a:gd name="T0" fmla="*/ 2 w 2"/>
                    <a:gd name="T1" fmla="*/ 1 h 1"/>
                    <a:gd name="T2" fmla="*/ 2 w 2"/>
                    <a:gd name="T3" fmla="*/ 1 h 1"/>
                    <a:gd name="T4" fmla="*/ 2 w 2"/>
                    <a:gd name="T5" fmla="*/ 1 h 1"/>
                    <a:gd name="T6" fmla="*/ 1 w 2"/>
                    <a:gd name="T7" fmla="*/ 0 h 1"/>
                    <a:gd name="T8" fmla="*/ 1 w 2"/>
                    <a:gd name="T9" fmla="*/ 0 h 1"/>
                    <a:gd name="T10" fmla="*/ 0 w 2"/>
                    <a:gd name="T11" fmla="*/ 0 h 1"/>
                    <a:gd name="T12" fmla="*/ 0 w 2"/>
                    <a:gd name="T13" fmla="*/ 0 h 1"/>
                    <a:gd name="T14" fmla="*/ 0 w 2"/>
                    <a:gd name="T15" fmla="*/ 1 h 1"/>
                    <a:gd name="T16" fmla="*/ 0 w 2"/>
                    <a:gd name="T17" fmla="*/ 1 h 1"/>
                    <a:gd name="T18" fmla="*/ 0 w 2"/>
                    <a:gd name="T19" fmla="*/ 1 h 1"/>
                    <a:gd name="T20" fmla="*/ 0 w 2"/>
                    <a:gd name="T21" fmla="*/ 1 h 1"/>
                    <a:gd name="T22" fmla="*/ 0 w 2"/>
                    <a:gd name="T23" fmla="*/ 1 h 1"/>
                    <a:gd name="T24" fmla="*/ 0 w 2"/>
                    <a:gd name="T25" fmla="*/ 0 h 1"/>
                    <a:gd name="T26" fmla="*/ 1 w 2"/>
                    <a:gd name="T27" fmla="*/ 1 h 1"/>
                    <a:gd name="T28" fmla="*/ 1 w 2"/>
                    <a:gd name="T29" fmla="*/ 1 h 1"/>
                    <a:gd name="T30" fmla="*/ 1 w 2"/>
                    <a:gd name="T31" fmla="*/ 1 h 1"/>
                    <a:gd name="T32" fmla="*/ 2 w 2"/>
                    <a:gd name="T33" fmla="*/ 1 h 1"/>
                    <a:gd name="T34" fmla="*/ 2 w 2"/>
                    <a:gd name="T35" fmla="*/ 1 h 1"/>
                    <a:gd name="T36" fmla="*/ 2 w 2"/>
                    <a:gd name="T37" fmla="*/ 1 h 1"/>
                    <a:gd name="T38" fmla="*/ 2 w 2"/>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2" y="1"/>
                      </a:moveTo>
                      <a:lnTo>
                        <a:pt x="2" y="1"/>
                      </a:lnTo>
                      <a:lnTo>
                        <a:pt x="2" y="1"/>
                      </a:lnTo>
                      <a:lnTo>
                        <a:pt x="1" y="0"/>
                      </a:lnTo>
                      <a:lnTo>
                        <a:pt x="1" y="0"/>
                      </a:lnTo>
                      <a:lnTo>
                        <a:pt x="0" y="0"/>
                      </a:lnTo>
                      <a:lnTo>
                        <a:pt x="0" y="0"/>
                      </a:lnTo>
                      <a:lnTo>
                        <a:pt x="0" y="1"/>
                      </a:lnTo>
                      <a:lnTo>
                        <a:pt x="0" y="1"/>
                      </a:lnTo>
                      <a:lnTo>
                        <a:pt x="0" y="1"/>
                      </a:lnTo>
                      <a:lnTo>
                        <a:pt x="0" y="1"/>
                      </a:lnTo>
                      <a:lnTo>
                        <a:pt x="0" y="1"/>
                      </a:lnTo>
                      <a:lnTo>
                        <a:pt x="0" y="0"/>
                      </a:lnTo>
                      <a:lnTo>
                        <a:pt x="1" y="1"/>
                      </a:lnTo>
                      <a:lnTo>
                        <a:pt x="1" y="1"/>
                      </a:lnTo>
                      <a:lnTo>
                        <a:pt x="1" y="1"/>
                      </a:lnTo>
                      <a:lnTo>
                        <a:pt x="2" y="1"/>
                      </a:lnTo>
                      <a:lnTo>
                        <a:pt x="2" y="1"/>
                      </a:lnTo>
                      <a:lnTo>
                        <a:pt x="2" y="1"/>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56" name="Freeform 1492">
                  <a:extLst>
                    <a:ext uri="{FF2B5EF4-FFF2-40B4-BE49-F238E27FC236}">
                      <a16:creationId xmlns:a16="http://schemas.microsoft.com/office/drawing/2014/main" id="{46FC4722-7546-4AF9-9F58-293358C10439}"/>
                    </a:ext>
                  </a:extLst>
                </p:cNvPr>
                <p:cNvSpPr>
                  <a:spLocks/>
                </p:cNvSpPr>
                <p:nvPr/>
              </p:nvSpPr>
              <p:spPr bwMode="auto">
                <a:xfrm>
                  <a:off x="3100" y="1516"/>
                  <a:ext cx="2" cy="1"/>
                </a:xfrm>
                <a:custGeom>
                  <a:avLst/>
                  <a:gdLst>
                    <a:gd name="T0" fmla="*/ 2 w 2"/>
                    <a:gd name="T1" fmla="*/ 1 h 1"/>
                    <a:gd name="T2" fmla="*/ 2 w 2"/>
                    <a:gd name="T3" fmla="*/ 1 h 1"/>
                    <a:gd name="T4" fmla="*/ 2 w 2"/>
                    <a:gd name="T5" fmla="*/ 1 h 1"/>
                    <a:gd name="T6" fmla="*/ 1 w 2"/>
                    <a:gd name="T7" fmla="*/ 0 h 1"/>
                    <a:gd name="T8" fmla="*/ 1 w 2"/>
                    <a:gd name="T9" fmla="*/ 0 h 1"/>
                    <a:gd name="T10" fmla="*/ 0 w 2"/>
                    <a:gd name="T11" fmla="*/ 0 h 1"/>
                    <a:gd name="T12" fmla="*/ 0 w 2"/>
                    <a:gd name="T13" fmla="*/ 0 h 1"/>
                    <a:gd name="T14" fmla="*/ 0 w 2"/>
                    <a:gd name="T15" fmla="*/ 1 h 1"/>
                    <a:gd name="T16" fmla="*/ 0 w 2"/>
                    <a:gd name="T17" fmla="*/ 1 h 1"/>
                    <a:gd name="T18" fmla="*/ 0 w 2"/>
                    <a:gd name="T19" fmla="*/ 1 h 1"/>
                    <a:gd name="T20" fmla="*/ 0 w 2"/>
                    <a:gd name="T21" fmla="*/ 1 h 1"/>
                    <a:gd name="T22" fmla="*/ 0 w 2"/>
                    <a:gd name="T23" fmla="*/ 1 h 1"/>
                    <a:gd name="T24" fmla="*/ 0 w 2"/>
                    <a:gd name="T25" fmla="*/ 0 h 1"/>
                    <a:gd name="T26" fmla="*/ 1 w 2"/>
                    <a:gd name="T27" fmla="*/ 1 h 1"/>
                    <a:gd name="T28" fmla="*/ 1 w 2"/>
                    <a:gd name="T29" fmla="*/ 1 h 1"/>
                    <a:gd name="T30" fmla="*/ 1 w 2"/>
                    <a:gd name="T31" fmla="*/ 1 h 1"/>
                    <a:gd name="T32" fmla="*/ 2 w 2"/>
                    <a:gd name="T33" fmla="*/ 1 h 1"/>
                    <a:gd name="T34" fmla="*/ 2 w 2"/>
                    <a:gd name="T35" fmla="*/ 1 h 1"/>
                    <a:gd name="T36" fmla="*/ 2 w 2"/>
                    <a:gd name="T37" fmla="*/ 1 h 1"/>
                    <a:gd name="T38" fmla="*/ 2 w 2"/>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1">
                      <a:moveTo>
                        <a:pt x="2" y="1"/>
                      </a:moveTo>
                      <a:lnTo>
                        <a:pt x="2" y="1"/>
                      </a:lnTo>
                      <a:lnTo>
                        <a:pt x="2" y="1"/>
                      </a:lnTo>
                      <a:lnTo>
                        <a:pt x="1" y="0"/>
                      </a:lnTo>
                      <a:lnTo>
                        <a:pt x="1" y="0"/>
                      </a:lnTo>
                      <a:lnTo>
                        <a:pt x="0" y="0"/>
                      </a:lnTo>
                      <a:lnTo>
                        <a:pt x="0" y="0"/>
                      </a:lnTo>
                      <a:lnTo>
                        <a:pt x="0" y="1"/>
                      </a:lnTo>
                      <a:lnTo>
                        <a:pt x="0" y="1"/>
                      </a:lnTo>
                      <a:lnTo>
                        <a:pt x="0" y="1"/>
                      </a:lnTo>
                      <a:lnTo>
                        <a:pt x="0" y="1"/>
                      </a:lnTo>
                      <a:lnTo>
                        <a:pt x="0" y="1"/>
                      </a:lnTo>
                      <a:lnTo>
                        <a:pt x="0" y="0"/>
                      </a:lnTo>
                      <a:lnTo>
                        <a:pt x="1" y="1"/>
                      </a:lnTo>
                      <a:lnTo>
                        <a:pt x="1" y="1"/>
                      </a:lnTo>
                      <a:lnTo>
                        <a:pt x="1" y="1"/>
                      </a:lnTo>
                      <a:lnTo>
                        <a:pt x="2" y="1"/>
                      </a:lnTo>
                      <a:lnTo>
                        <a:pt x="2" y="1"/>
                      </a:lnTo>
                      <a:lnTo>
                        <a:pt x="2" y="1"/>
                      </a:lnTo>
                      <a:lnTo>
                        <a:pt x="2"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57" name="Freeform 1493">
                  <a:extLst>
                    <a:ext uri="{FF2B5EF4-FFF2-40B4-BE49-F238E27FC236}">
                      <a16:creationId xmlns:a16="http://schemas.microsoft.com/office/drawing/2014/main" id="{D9657105-34BF-4472-9C51-91DF0E44EFA6}"/>
                    </a:ext>
                  </a:extLst>
                </p:cNvPr>
                <p:cNvSpPr>
                  <a:spLocks/>
                </p:cNvSpPr>
                <p:nvPr/>
              </p:nvSpPr>
              <p:spPr bwMode="auto">
                <a:xfrm>
                  <a:off x="3112" y="1477"/>
                  <a:ext cx="4" cy="14"/>
                </a:xfrm>
                <a:custGeom>
                  <a:avLst/>
                  <a:gdLst>
                    <a:gd name="T0" fmla="*/ 0 w 4"/>
                    <a:gd name="T1" fmla="*/ 7 h 14"/>
                    <a:gd name="T2" fmla="*/ 0 w 4"/>
                    <a:gd name="T3" fmla="*/ 7 h 14"/>
                    <a:gd name="T4" fmla="*/ 1 w 4"/>
                    <a:gd name="T5" fmla="*/ 10 h 14"/>
                    <a:gd name="T6" fmla="*/ 1 w 4"/>
                    <a:gd name="T7" fmla="*/ 11 h 14"/>
                    <a:gd name="T8" fmla="*/ 2 w 4"/>
                    <a:gd name="T9" fmla="*/ 13 h 14"/>
                    <a:gd name="T10" fmla="*/ 2 w 4"/>
                    <a:gd name="T11" fmla="*/ 13 h 14"/>
                    <a:gd name="T12" fmla="*/ 3 w 4"/>
                    <a:gd name="T13" fmla="*/ 13 h 14"/>
                    <a:gd name="T14" fmla="*/ 3 w 4"/>
                    <a:gd name="T15" fmla="*/ 14 h 14"/>
                    <a:gd name="T16" fmla="*/ 4 w 4"/>
                    <a:gd name="T17" fmla="*/ 14 h 14"/>
                    <a:gd name="T18" fmla="*/ 4 w 4"/>
                    <a:gd name="T19" fmla="*/ 14 h 14"/>
                    <a:gd name="T20" fmla="*/ 4 w 4"/>
                    <a:gd name="T21" fmla="*/ 14 h 14"/>
                    <a:gd name="T22" fmla="*/ 4 w 4"/>
                    <a:gd name="T23" fmla="*/ 13 h 14"/>
                    <a:gd name="T24" fmla="*/ 4 w 4"/>
                    <a:gd name="T25" fmla="*/ 13 h 14"/>
                    <a:gd name="T26" fmla="*/ 4 w 4"/>
                    <a:gd name="T27" fmla="*/ 13 h 14"/>
                    <a:gd name="T28" fmla="*/ 4 w 4"/>
                    <a:gd name="T29" fmla="*/ 11 h 14"/>
                    <a:gd name="T30" fmla="*/ 4 w 4"/>
                    <a:gd name="T31" fmla="*/ 9 h 14"/>
                    <a:gd name="T32" fmla="*/ 4 w 4"/>
                    <a:gd name="T33" fmla="*/ 9 h 14"/>
                    <a:gd name="T34" fmla="*/ 4 w 4"/>
                    <a:gd name="T35" fmla="*/ 6 h 14"/>
                    <a:gd name="T36" fmla="*/ 4 w 4"/>
                    <a:gd name="T37" fmla="*/ 6 h 14"/>
                    <a:gd name="T38" fmla="*/ 3 w 4"/>
                    <a:gd name="T39" fmla="*/ 4 h 14"/>
                    <a:gd name="T40" fmla="*/ 3 w 4"/>
                    <a:gd name="T41" fmla="*/ 3 h 14"/>
                    <a:gd name="T42" fmla="*/ 3 w 4"/>
                    <a:gd name="T43" fmla="*/ 1 h 14"/>
                    <a:gd name="T44" fmla="*/ 1 w 4"/>
                    <a:gd name="T45" fmla="*/ 0 h 14"/>
                    <a:gd name="T46" fmla="*/ 1 w 4"/>
                    <a:gd name="T47" fmla="*/ 0 h 14"/>
                    <a:gd name="T48" fmla="*/ 1 w 4"/>
                    <a:gd name="T49" fmla="*/ 0 h 14"/>
                    <a:gd name="T50" fmla="*/ 1 w 4"/>
                    <a:gd name="T51" fmla="*/ 0 h 14"/>
                    <a:gd name="T52" fmla="*/ 1 w 4"/>
                    <a:gd name="T53" fmla="*/ 0 h 14"/>
                    <a:gd name="T54" fmla="*/ 3 w 4"/>
                    <a:gd name="T55" fmla="*/ 2 h 14"/>
                    <a:gd name="T56" fmla="*/ 3 w 4"/>
                    <a:gd name="T57" fmla="*/ 5 h 14"/>
                    <a:gd name="T58" fmla="*/ 4 w 4"/>
                    <a:gd name="T59" fmla="*/ 8 h 14"/>
                    <a:gd name="T60" fmla="*/ 4 w 4"/>
                    <a:gd name="T61" fmla="*/ 11 h 14"/>
                    <a:gd name="T62" fmla="*/ 4 w 4"/>
                    <a:gd name="T63" fmla="*/ 11 h 14"/>
                    <a:gd name="T64" fmla="*/ 4 w 4"/>
                    <a:gd name="T65" fmla="*/ 13 h 14"/>
                    <a:gd name="T66" fmla="*/ 4 w 4"/>
                    <a:gd name="T67" fmla="*/ 13 h 14"/>
                    <a:gd name="T68" fmla="*/ 4 w 4"/>
                    <a:gd name="T69" fmla="*/ 13 h 14"/>
                    <a:gd name="T70" fmla="*/ 4 w 4"/>
                    <a:gd name="T71" fmla="*/ 13 h 14"/>
                    <a:gd name="T72" fmla="*/ 3 w 4"/>
                    <a:gd name="T73" fmla="*/ 13 h 14"/>
                    <a:gd name="T74" fmla="*/ 3 w 4"/>
                    <a:gd name="T75" fmla="*/ 13 h 14"/>
                    <a:gd name="T76" fmla="*/ 3 w 4"/>
                    <a:gd name="T77" fmla="*/ 13 h 14"/>
                    <a:gd name="T78" fmla="*/ 3 w 4"/>
                    <a:gd name="T79" fmla="*/ 13 h 14"/>
                    <a:gd name="T80" fmla="*/ 2 w 4"/>
                    <a:gd name="T81" fmla="*/ 12 h 14"/>
                    <a:gd name="T82" fmla="*/ 2 w 4"/>
                    <a:gd name="T83" fmla="*/ 12 h 14"/>
                    <a:gd name="T84" fmla="*/ 1 w 4"/>
                    <a:gd name="T85" fmla="*/ 11 h 14"/>
                    <a:gd name="T86" fmla="*/ 1 w 4"/>
                    <a:gd name="T87" fmla="*/ 9 h 14"/>
                    <a:gd name="T88" fmla="*/ 0 w 4"/>
                    <a:gd name="T89" fmla="*/ 7 h 14"/>
                    <a:gd name="T90" fmla="*/ 0 w 4"/>
                    <a:gd name="T91" fmla="*/ 7 h 14"/>
                    <a:gd name="T92" fmla="*/ 0 w 4"/>
                    <a:gd name="T9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 h="14">
                      <a:moveTo>
                        <a:pt x="0" y="7"/>
                      </a:moveTo>
                      <a:lnTo>
                        <a:pt x="0" y="7"/>
                      </a:lnTo>
                      <a:lnTo>
                        <a:pt x="1" y="10"/>
                      </a:lnTo>
                      <a:lnTo>
                        <a:pt x="1" y="11"/>
                      </a:lnTo>
                      <a:lnTo>
                        <a:pt x="2" y="13"/>
                      </a:lnTo>
                      <a:lnTo>
                        <a:pt x="2" y="13"/>
                      </a:lnTo>
                      <a:lnTo>
                        <a:pt x="3" y="13"/>
                      </a:lnTo>
                      <a:lnTo>
                        <a:pt x="3" y="14"/>
                      </a:lnTo>
                      <a:lnTo>
                        <a:pt x="4" y="14"/>
                      </a:lnTo>
                      <a:lnTo>
                        <a:pt x="4" y="14"/>
                      </a:lnTo>
                      <a:lnTo>
                        <a:pt x="4" y="14"/>
                      </a:lnTo>
                      <a:lnTo>
                        <a:pt x="4" y="13"/>
                      </a:lnTo>
                      <a:lnTo>
                        <a:pt x="4" y="13"/>
                      </a:lnTo>
                      <a:lnTo>
                        <a:pt x="4" y="13"/>
                      </a:lnTo>
                      <a:lnTo>
                        <a:pt x="4" y="11"/>
                      </a:lnTo>
                      <a:lnTo>
                        <a:pt x="4" y="9"/>
                      </a:lnTo>
                      <a:lnTo>
                        <a:pt x="4" y="9"/>
                      </a:lnTo>
                      <a:lnTo>
                        <a:pt x="4" y="6"/>
                      </a:lnTo>
                      <a:lnTo>
                        <a:pt x="4" y="6"/>
                      </a:lnTo>
                      <a:lnTo>
                        <a:pt x="3" y="4"/>
                      </a:lnTo>
                      <a:lnTo>
                        <a:pt x="3" y="3"/>
                      </a:lnTo>
                      <a:lnTo>
                        <a:pt x="3" y="1"/>
                      </a:lnTo>
                      <a:lnTo>
                        <a:pt x="1" y="0"/>
                      </a:lnTo>
                      <a:lnTo>
                        <a:pt x="1" y="0"/>
                      </a:lnTo>
                      <a:lnTo>
                        <a:pt x="1" y="0"/>
                      </a:lnTo>
                      <a:lnTo>
                        <a:pt x="1" y="0"/>
                      </a:lnTo>
                      <a:lnTo>
                        <a:pt x="1" y="0"/>
                      </a:lnTo>
                      <a:lnTo>
                        <a:pt x="3" y="2"/>
                      </a:lnTo>
                      <a:lnTo>
                        <a:pt x="3" y="5"/>
                      </a:lnTo>
                      <a:lnTo>
                        <a:pt x="4" y="8"/>
                      </a:lnTo>
                      <a:lnTo>
                        <a:pt x="4" y="11"/>
                      </a:lnTo>
                      <a:lnTo>
                        <a:pt x="4" y="11"/>
                      </a:lnTo>
                      <a:lnTo>
                        <a:pt x="4" y="13"/>
                      </a:lnTo>
                      <a:lnTo>
                        <a:pt x="4" y="13"/>
                      </a:lnTo>
                      <a:lnTo>
                        <a:pt x="4" y="13"/>
                      </a:lnTo>
                      <a:lnTo>
                        <a:pt x="4" y="13"/>
                      </a:lnTo>
                      <a:lnTo>
                        <a:pt x="3" y="13"/>
                      </a:lnTo>
                      <a:lnTo>
                        <a:pt x="3" y="13"/>
                      </a:lnTo>
                      <a:lnTo>
                        <a:pt x="3" y="13"/>
                      </a:lnTo>
                      <a:lnTo>
                        <a:pt x="3" y="13"/>
                      </a:lnTo>
                      <a:lnTo>
                        <a:pt x="2" y="12"/>
                      </a:lnTo>
                      <a:lnTo>
                        <a:pt x="2" y="12"/>
                      </a:lnTo>
                      <a:lnTo>
                        <a:pt x="1" y="11"/>
                      </a:lnTo>
                      <a:lnTo>
                        <a:pt x="1" y="9"/>
                      </a:lnTo>
                      <a:lnTo>
                        <a:pt x="0" y="7"/>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58" name="Freeform 1494">
                  <a:extLst>
                    <a:ext uri="{FF2B5EF4-FFF2-40B4-BE49-F238E27FC236}">
                      <a16:creationId xmlns:a16="http://schemas.microsoft.com/office/drawing/2014/main" id="{351444E7-6065-4D7F-A651-E68CA724ABCD}"/>
                    </a:ext>
                  </a:extLst>
                </p:cNvPr>
                <p:cNvSpPr>
                  <a:spLocks/>
                </p:cNvSpPr>
                <p:nvPr/>
              </p:nvSpPr>
              <p:spPr bwMode="auto">
                <a:xfrm>
                  <a:off x="3112" y="1477"/>
                  <a:ext cx="4" cy="14"/>
                </a:xfrm>
                <a:custGeom>
                  <a:avLst/>
                  <a:gdLst>
                    <a:gd name="T0" fmla="*/ 0 w 4"/>
                    <a:gd name="T1" fmla="*/ 7 h 14"/>
                    <a:gd name="T2" fmla="*/ 0 w 4"/>
                    <a:gd name="T3" fmla="*/ 7 h 14"/>
                    <a:gd name="T4" fmla="*/ 1 w 4"/>
                    <a:gd name="T5" fmla="*/ 10 h 14"/>
                    <a:gd name="T6" fmla="*/ 1 w 4"/>
                    <a:gd name="T7" fmla="*/ 11 h 14"/>
                    <a:gd name="T8" fmla="*/ 2 w 4"/>
                    <a:gd name="T9" fmla="*/ 13 h 14"/>
                    <a:gd name="T10" fmla="*/ 2 w 4"/>
                    <a:gd name="T11" fmla="*/ 13 h 14"/>
                    <a:gd name="T12" fmla="*/ 3 w 4"/>
                    <a:gd name="T13" fmla="*/ 13 h 14"/>
                    <a:gd name="T14" fmla="*/ 3 w 4"/>
                    <a:gd name="T15" fmla="*/ 14 h 14"/>
                    <a:gd name="T16" fmla="*/ 4 w 4"/>
                    <a:gd name="T17" fmla="*/ 14 h 14"/>
                    <a:gd name="T18" fmla="*/ 4 w 4"/>
                    <a:gd name="T19" fmla="*/ 14 h 14"/>
                    <a:gd name="T20" fmla="*/ 4 w 4"/>
                    <a:gd name="T21" fmla="*/ 14 h 14"/>
                    <a:gd name="T22" fmla="*/ 4 w 4"/>
                    <a:gd name="T23" fmla="*/ 13 h 14"/>
                    <a:gd name="T24" fmla="*/ 4 w 4"/>
                    <a:gd name="T25" fmla="*/ 13 h 14"/>
                    <a:gd name="T26" fmla="*/ 4 w 4"/>
                    <a:gd name="T27" fmla="*/ 13 h 14"/>
                    <a:gd name="T28" fmla="*/ 4 w 4"/>
                    <a:gd name="T29" fmla="*/ 11 h 14"/>
                    <a:gd name="T30" fmla="*/ 4 w 4"/>
                    <a:gd name="T31" fmla="*/ 9 h 14"/>
                    <a:gd name="T32" fmla="*/ 4 w 4"/>
                    <a:gd name="T33" fmla="*/ 9 h 14"/>
                    <a:gd name="T34" fmla="*/ 4 w 4"/>
                    <a:gd name="T35" fmla="*/ 6 h 14"/>
                    <a:gd name="T36" fmla="*/ 4 w 4"/>
                    <a:gd name="T37" fmla="*/ 6 h 14"/>
                    <a:gd name="T38" fmla="*/ 3 w 4"/>
                    <a:gd name="T39" fmla="*/ 4 h 14"/>
                    <a:gd name="T40" fmla="*/ 3 w 4"/>
                    <a:gd name="T41" fmla="*/ 3 h 14"/>
                    <a:gd name="T42" fmla="*/ 3 w 4"/>
                    <a:gd name="T43" fmla="*/ 1 h 14"/>
                    <a:gd name="T44" fmla="*/ 1 w 4"/>
                    <a:gd name="T45" fmla="*/ 0 h 14"/>
                    <a:gd name="T46" fmla="*/ 1 w 4"/>
                    <a:gd name="T47" fmla="*/ 0 h 14"/>
                    <a:gd name="T48" fmla="*/ 1 w 4"/>
                    <a:gd name="T49" fmla="*/ 0 h 14"/>
                    <a:gd name="T50" fmla="*/ 1 w 4"/>
                    <a:gd name="T51" fmla="*/ 0 h 14"/>
                    <a:gd name="T52" fmla="*/ 1 w 4"/>
                    <a:gd name="T53" fmla="*/ 0 h 14"/>
                    <a:gd name="T54" fmla="*/ 3 w 4"/>
                    <a:gd name="T55" fmla="*/ 2 h 14"/>
                    <a:gd name="T56" fmla="*/ 3 w 4"/>
                    <a:gd name="T57" fmla="*/ 5 h 14"/>
                    <a:gd name="T58" fmla="*/ 4 w 4"/>
                    <a:gd name="T59" fmla="*/ 8 h 14"/>
                    <a:gd name="T60" fmla="*/ 4 w 4"/>
                    <a:gd name="T61" fmla="*/ 11 h 14"/>
                    <a:gd name="T62" fmla="*/ 4 w 4"/>
                    <a:gd name="T63" fmla="*/ 11 h 14"/>
                    <a:gd name="T64" fmla="*/ 4 w 4"/>
                    <a:gd name="T65" fmla="*/ 13 h 14"/>
                    <a:gd name="T66" fmla="*/ 4 w 4"/>
                    <a:gd name="T67" fmla="*/ 13 h 14"/>
                    <a:gd name="T68" fmla="*/ 4 w 4"/>
                    <a:gd name="T69" fmla="*/ 13 h 14"/>
                    <a:gd name="T70" fmla="*/ 4 w 4"/>
                    <a:gd name="T71" fmla="*/ 13 h 14"/>
                    <a:gd name="T72" fmla="*/ 3 w 4"/>
                    <a:gd name="T73" fmla="*/ 13 h 14"/>
                    <a:gd name="T74" fmla="*/ 3 w 4"/>
                    <a:gd name="T75" fmla="*/ 13 h 14"/>
                    <a:gd name="T76" fmla="*/ 3 w 4"/>
                    <a:gd name="T77" fmla="*/ 13 h 14"/>
                    <a:gd name="T78" fmla="*/ 3 w 4"/>
                    <a:gd name="T79" fmla="*/ 13 h 14"/>
                    <a:gd name="T80" fmla="*/ 2 w 4"/>
                    <a:gd name="T81" fmla="*/ 12 h 14"/>
                    <a:gd name="T82" fmla="*/ 2 w 4"/>
                    <a:gd name="T83" fmla="*/ 12 h 14"/>
                    <a:gd name="T84" fmla="*/ 1 w 4"/>
                    <a:gd name="T85" fmla="*/ 11 h 14"/>
                    <a:gd name="T86" fmla="*/ 1 w 4"/>
                    <a:gd name="T87" fmla="*/ 9 h 14"/>
                    <a:gd name="T88" fmla="*/ 0 w 4"/>
                    <a:gd name="T89" fmla="*/ 7 h 14"/>
                    <a:gd name="T90" fmla="*/ 0 w 4"/>
                    <a:gd name="T91" fmla="*/ 7 h 14"/>
                    <a:gd name="T92" fmla="*/ 0 w 4"/>
                    <a:gd name="T9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 h="14">
                      <a:moveTo>
                        <a:pt x="0" y="7"/>
                      </a:moveTo>
                      <a:lnTo>
                        <a:pt x="0" y="7"/>
                      </a:lnTo>
                      <a:lnTo>
                        <a:pt x="1" y="10"/>
                      </a:lnTo>
                      <a:lnTo>
                        <a:pt x="1" y="11"/>
                      </a:lnTo>
                      <a:lnTo>
                        <a:pt x="2" y="13"/>
                      </a:lnTo>
                      <a:lnTo>
                        <a:pt x="2" y="13"/>
                      </a:lnTo>
                      <a:lnTo>
                        <a:pt x="3" y="13"/>
                      </a:lnTo>
                      <a:lnTo>
                        <a:pt x="3" y="14"/>
                      </a:lnTo>
                      <a:lnTo>
                        <a:pt x="4" y="14"/>
                      </a:lnTo>
                      <a:lnTo>
                        <a:pt x="4" y="14"/>
                      </a:lnTo>
                      <a:lnTo>
                        <a:pt x="4" y="14"/>
                      </a:lnTo>
                      <a:lnTo>
                        <a:pt x="4" y="13"/>
                      </a:lnTo>
                      <a:lnTo>
                        <a:pt x="4" y="13"/>
                      </a:lnTo>
                      <a:lnTo>
                        <a:pt x="4" y="13"/>
                      </a:lnTo>
                      <a:lnTo>
                        <a:pt x="4" y="11"/>
                      </a:lnTo>
                      <a:lnTo>
                        <a:pt x="4" y="9"/>
                      </a:lnTo>
                      <a:lnTo>
                        <a:pt x="4" y="9"/>
                      </a:lnTo>
                      <a:lnTo>
                        <a:pt x="4" y="6"/>
                      </a:lnTo>
                      <a:lnTo>
                        <a:pt x="4" y="6"/>
                      </a:lnTo>
                      <a:lnTo>
                        <a:pt x="3" y="4"/>
                      </a:lnTo>
                      <a:lnTo>
                        <a:pt x="3" y="3"/>
                      </a:lnTo>
                      <a:lnTo>
                        <a:pt x="3" y="1"/>
                      </a:lnTo>
                      <a:lnTo>
                        <a:pt x="1" y="0"/>
                      </a:lnTo>
                      <a:lnTo>
                        <a:pt x="1" y="0"/>
                      </a:lnTo>
                      <a:lnTo>
                        <a:pt x="1" y="0"/>
                      </a:lnTo>
                      <a:lnTo>
                        <a:pt x="1" y="0"/>
                      </a:lnTo>
                      <a:lnTo>
                        <a:pt x="1" y="0"/>
                      </a:lnTo>
                      <a:lnTo>
                        <a:pt x="3" y="2"/>
                      </a:lnTo>
                      <a:lnTo>
                        <a:pt x="3" y="5"/>
                      </a:lnTo>
                      <a:lnTo>
                        <a:pt x="4" y="8"/>
                      </a:lnTo>
                      <a:lnTo>
                        <a:pt x="4" y="11"/>
                      </a:lnTo>
                      <a:lnTo>
                        <a:pt x="4" y="11"/>
                      </a:lnTo>
                      <a:lnTo>
                        <a:pt x="4" y="13"/>
                      </a:lnTo>
                      <a:lnTo>
                        <a:pt x="4" y="13"/>
                      </a:lnTo>
                      <a:lnTo>
                        <a:pt x="4" y="13"/>
                      </a:lnTo>
                      <a:lnTo>
                        <a:pt x="4" y="13"/>
                      </a:lnTo>
                      <a:lnTo>
                        <a:pt x="3" y="13"/>
                      </a:lnTo>
                      <a:lnTo>
                        <a:pt x="3" y="13"/>
                      </a:lnTo>
                      <a:lnTo>
                        <a:pt x="3" y="13"/>
                      </a:lnTo>
                      <a:lnTo>
                        <a:pt x="3" y="13"/>
                      </a:lnTo>
                      <a:lnTo>
                        <a:pt x="2" y="12"/>
                      </a:lnTo>
                      <a:lnTo>
                        <a:pt x="2" y="12"/>
                      </a:lnTo>
                      <a:lnTo>
                        <a:pt x="1" y="11"/>
                      </a:lnTo>
                      <a:lnTo>
                        <a:pt x="1" y="9"/>
                      </a:lnTo>
                      <a:lnTo>
                        <a:pt x="0" y="7"/>
                      </a:lnTo>
                      <a:lnTo>
                        <a:pt x="0" y="7"/>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59" name="Freeform 1495">
                  <a:extLst>
                    <a:ext uri="{FF2B5EF4-FFF2-40B4-BE49-F238E27FC236}">
                      <a16:creationId xmlns:a16="http://schemas.microsoft.com/office/drawing/2014/main" id="{50E90A2C-2604-4E77-AE9F-E54B78B7A186}"/>
                    </a:ext>
                  </a:extLst>
                </p:cNvPr>
                <p:cNvSpPr>
                  <a:spLocks/>
                </p:cNvSpPr>
                <p:nvPr/>
              </p:nvSpPr>
              <p:spPr bwMode="auto">
                <a:xfrm>
                  <a:off x="3116" y="1479"/>
                  <a:ext cx="6" cy="6"/>
                </a:xfrm>
                <a:custGeom>
                  <a:avLst/>
                  <a:gdLst>
                    <a:gd name="T0" fmla="*/ 0 w 6"/>
                    <a:gd name="T1" fmla="*/ 0 h 6"/>
                    <a:gd name="T2" fmla="*/ 0 w 6"/>
                    <a:gd name="T3" fmla="*/ 0 h 6"/>
                    <a:gd name="T4" fmla="*/ 0 w 6"/>
                    <a:gd name="T5" fmla="*/ 2 h 6"/>
                    <a:gd name="T6" fmla="*/ 1 w 6"/>
                    <a:gd name="T7" fmla="*/ 4 h 6"/>
                    <a:gd name="T8" fmla="*/ 1 w 6"/>
                    <a:gd name="T9" fmla="*/ 4 h 6"/>
                    <a:gd name="T10" fmla="*/ 1 w 6"/>
                    <a:gd name="T11" fmla="*/ 5 h 6"/>
                    <a:gd name="T12" fmla="*/ 1 w 6"/>
                    <a:gd name="T13" fmla="*/ 5 h 6"/>
                    <a:gd name="T14" fmla="*/ 2 w 6"/>
                    <a:gd name="T15" fmla="*/ 6 h 6"/>
                    <a:gd name="T16" fmla="*/ 2 w 6"/>
                    <a:gd name="T17" fmla="*/ 6 h 6"/>
                    <a:gd name="T18" fmla="*/ 3 w 6"/>
                    <a:gd name="T19" fmla="*/ 6 h 6"/>
                    <a:gd name="T20" fmla="*/ 3 w 6"/>
                    <a:gd name="T21" fmla="*/ 6 h 6"/>
                    <a:gd name="T22" fmla="*/ 3 w 6"/>
                    <a:gd name="T23" fmla="*/ 6 h 6"/>
                    <a:gd name="T24" fmla="*/ 4 w 6"/>
                    <a:gd name="T25" fmla="*/ 5 h 6"/>
                    <a:gd name="T26" fmla="*/ 4 w 6"/>
                    <a:gd name="T27" fmla="*/ 4 h 6"/>
                    <a:gd name="T28" fmla="*/ 4 w 6"/>
                    <a:gd name="T29" fmla="*/ 4 h 6"/>
                    <a:gd name="T30" fmla="*/ 5 w 6"/>
                    <a:gd name="T31" fmla="*/ 4 h 6"/>
                    <a:gd name="T32" fmla="*/ 5 w 6"/>
                    <a:gd name="T33" fmla="*/ 3 h 6"/>
                    <a:gd name="T34" fmla="*/ 5 w 6"/>
                    <a:gd name="T35" fmla="*/ 2 h 6"/>
                    <a:gd name="T36" fmla="*/ 6 w 6"/>
                    <a:gd name="T37" fmla="*/ 1 h 6"/>
                    <a:gd name="T38" fmla="*/ 6 w 6"/>
                    <a:gd name="T39" fmla="*/ 1 h 6"/>
                    <a:gd name="T40" fmla="*/ 5 w 6"/>
                    <a:gd name="T41" fmla="*/ 1 h 6"/>
                    <a:gd name="T42" fmla="*/ 5 w 6"/>
                    <a:gd name="T43" fmla="*/ 1 h 6"/>
                    <a:gd name="T44" fmla="*/ 5 w 6"/>
                    <a:gd name="T45" fmla="*/ 2 h 6"/>
                    <a:gd name="T46" fmla="*/ 5 w 6"/>
                    <a:gd name="T47" fmla="*/ 3 h 6"/>
                    <a:gd name="T48" fmla="*/ 4 w 6"/>
                    <a:gd name="T49" fmla="*/ 5 h 6"/>
                    <a:gd name="T50" fmla="*/ 3 w 6"/>
                    <a:gd name="T51" fmla="*/ 6 h 6"/>
                    <a:gd name="T52" fmla="*/ 3 w 6"/>
                    <a:gd name="T53" fmla="*/ 6 h 6"/>
                    <a:gd name="T54" fmla="*/ 3 w 6"/>
                    <a:gd name="T55" fmla="*/ 6 h 6"/>
                    <a:gd name="T56" fmla="*/ 2 w 6"/>
                    <a:gd name="T57" fmla="*/ 6 h 6"/>
                    <a:gd name="T58" fmla="*/ 2 w 6"/>
                    <a:gd name="T59" fmla="*/ 6 h 6"/>
                    <a:gd name="T60" fmla="*/ 1 w 6"/>
                    <a:gd name="T61" fmla="*/ 5 h 6"/>
                    <a:gd name="T62" fmla="*/ 1 w 6"/>
                    <a:gd name="T63" fmla="*/ 4 h 6"/>
                    <a:gd name="T64" fmla="*/ 1 w 6"/>
                    <a:gd name="T65" fmla="*/ 3 h 6"/>
                    <a:gd name="T66" fmla="*/ 1 w 6"/>
                    <a:gd name="T67" fmla="*/ 3 h 6"/>
                    <a:gd name="T68" fmla="*/ 0 w 6"/>
                    <a:gd name="T69" fmla="*/ 2 h 6"/>
                    <a:gd name="T70" fmla="*/ 0 w 6"/>
                    <a:gd name="T71" fmla="*/ 0 h 6"/>
                    <a:gd name="T72" fmla="*/ 0 w 6"/>
                    <a:gd name="T73" fmla="*/ 0 h 6"/>
                    <a:gd name="T74" fmla="*/ 0 w 6"/>
                    <a:gd name="T7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 h="6">
                      <a:moveTo>
                        <a:pt x="0" y="0"/>
                      </a:moveTo>
                      <a:lnTo>
                        <a:pt x="0" y="0"/>
                      </a:lnTo>
                      <a:lnTo>
                        <a:pt x="0" y="2"/>
                      </a:lnTo>
                      <a:lnTo>
                        <a:pt x="1" y="4"/>
                      </a:lnTo>
                      <a:lnTo>
                        <a:pt x="1" y="4"/>
                      </a:lnTo>
                      <a:lnTo>
                        <a:pt x="1" y="5"/>
                      </a:lnTo>
                      <a:lnTo>
                        <a:pt x="1" y="5"/>
                      </a:lnTo>
                      <a:lnTo>
                        <a:pt x="2" y="6"/>
                      </a:lnTo>
                      <a:lnTo>
                        <a:pt x="2" y="6"/>
                      </a:lnTo>
                      <a:lnTo>
                        <a:pt x="3" y="6"/>
                      </a:lnTo>
                      <a:lnTo>
                        <a:pt x="3" y="6"/>
                      </a:lnTo>
                      <a:lnTo>
                        <a:pt x="3" y="6"/>
                      </a:lnTo>
                      <a:lnTo>
                        <a:pt x="4" y="5"/>
                      </a:lnTo>
                      <a:lnTo>
                        <a:pt x="4" y="4"/>
                      </a:lnTo>
                      <a:lnTo>
                        <a:pt x="4" y="4"/>
                      </a:lnTo>
                      <a:lnTo>
                        <a:pt x="5" y="4"/>
                      </a:lnTo>
                      <a:lnTo>
                        <a:pt x="5" y="3"/>
                      </a:lnTo>
                      <a:lnTo>
                        <a:pt x="5" y="2"/>
                      </a:lnTo>
                      <a:lnTo>
                        <a:pt x="6" y="1"/>
                      </a:lnTo>
                      <a:lnTo>
                        <a:pt x="6" y="1"/>
                      </a:lnTo>
                      <a:lnTo>
                        <a:pt x="5" y="1"/>
                      </a:lnTo>
                      <a:lnTo>
                        <a:pt x="5" y="1"/>
                      </a:lnTo>
                      <a:lnTo>
                        <a:pt x="5" y="2"/>
                      </a:lnTo>
                      <a:lnTo>
                        <a:pt x="5" y="3"/>
                      </a:lnTo>
                      <a:lnTo>
                        <a:pt x="4" y="5"/>
                      </a:lnTo>
                      <a:lnTo>
                        <a:pt x="3" y="6"/>
                      </a:lnTo>
                      <a:lnTo>
                        <a:pt x="3" y="6"/>
                      </a:lnTo>
                      <a:lnTo>
                        <a:pt x="3" y="6"/>
                      </a:lnTo>
                      <a:lnTo>
                        <a:pt x="2" y="6"/>
                      </a:lnTo>
                      <a:lnTo>
                        <a:pt x="2" y="6"/>
                      </a:lnTo>
                      <a:lnTo>
                        <a:pt x="1" y="5"/>
                      </a:lnTo>
                      <a:lnTo>
                        <a:pt x="1" y="4"/>
                      </a:lnTo>
                      <a:lnTo>
                        <a:pt x="1" y="3"/>
                      </a:lnTo>
                      <a:lnTo>
                        <a:pt x="1" y="3"/>
                      </a:lnTo>
                      <a:lnTo>
                        <a:pt x="0" y="2"/>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60" name="Freeform 1496">
                  <a:extLst>
                    <a:ext uri="{FF2B5EF4-FFF2-40B4-BE49-F238E27FC236}">
                      <a16:creationId xmlns:a16="http://schemas.microsoft.com/office/drawing/2014/main" id="{ACFFBAD4-05BC-43B3-B93E-8A019000CDC2}"/>
                    </a:ext>
                  </a:extLst>
                </p:cNvPr>
                <p:cNvSpPr>
                  <a:spLocks/>
                </p:cNvSpPr>
                <p:nvPr/>
              </p:nvSpPr>
              <p:spPr bwMode="auto">
                <a:xfrm>
                  <a:off x="3116" y="1479"/>
                  <a:ext cx="6" cy="6"/>
                </a:xfrm>
                <a:custGeom>
                  <a:avLst/>
                  <a:gdLst>
                    <a:gd name="T0" fmla="*/ 0 w 6"/>
                    <a:gd name="T1" fmla="*/ 0 h 6"/>
                    <a:gd name="T2" fmla="*/ 0 w 6"/>
                    <a:gd name="T3" fmla="*/ 0 h 6"/>
                    <a:gd name="T4" fmla="*/ 0 w 6"/>
                    <a:gd name="T5" fmla="*/ 2 h 6"/>
                    <a:gd name="T6" fmla="*/ 1 w 6"/>
                    <a:gd name="T7" fmla="*/ 4 h 6"/>
                    <a:gd name="T8" fmla="*/ 1 w 6"/>
                    <a:gd name="T9" fmla="*/ 4 h 6"/>
                    <a:gd name="T10" fmla="*/ 1 w 6"/>
                    <a:gd name="T11" fmla="*/ 5 h 6"/>
                    <a:gd name="T12" fmla="*/ 1 w 6"/>
                    <a:gd name="T13" fmla="*/ 5 h 6"/>
                    <a:gd name="T14" fmla="*/ 2 w 6"/>
                    <a:gd name="T15" fmla="*/ 6 h 6"/>
                    <a:gd name="T16" fmla="*/ 2 w 6"/>
                    <a:gd name="T17" fmla="*/ 6 h 6"/>
                    <a:gd name="T18" fmla="*/ 3 w 6"/>
                    <a:gd name="T19" fmla="*/ 6 h 6"/>
                    <a:gd name="T20" fmla="*/ 3 w 6"/>
                    <a:gd name="T21" fmla="*/ 6 h 6"/>
                    <a:gd name="T22" fmla="*/ 3 w 6"/>
                    <a:gd name="T23" fmla="*/ 6 h 6"/>
                    <a:gd name="T24" fmla="*/ 4 w 6"/>
                    <a:gd name="T25" fmla="*/ 5 h 6"/>
                    <a:gd name="T26" fmla="*/ 4 w 6"/>
                    <a:gd name="T27" fmla="*/ 4 h 6"/>
                    <a:gd name="T28" fmla="*/ 4 w 6"/>
                    <a:gd name="T29" fmla="*/ 4 h 6"/>
                    <a:gd name="T30" fmla="*/ 5 w 6"/>
                    <a:gd name="T31" fmla="*/ 4 h 6"/>
                    <a:gd name="T32" fmla="*/ 5 w 6"/>
                    <a:gd name="T33" fmla="*/ 3 h 6"/>
                    <a:gd name="T34" fmla="*/ 5 w 6"/>
                    <a:gd name="T35" fmla="*/ 2 h 6"/>
                    <a:gd name="T36" fmla="*/ 6 w 6"/>
                    <a:gd name="T37" fmla="*/ 1 h 6"/>
                    <a:gd name="T38" fmla="*/ 6 w 6"/>
                    <a:gd name="T39" fmla="*/ 1 h 6"/>
                    <a:gd name="T40" fmla="*/ 5 w 6"/>
                    <a:gd name="T41" fmla="*/ 1 h 6"/>
                    <a:gd name="T42" fmla="*/ 5 w 6"/>
                    <a:gd name="T43" fmla="*/ 1 h 6"/>
                    <a:gd name="T44" fmla="*/ 5 w 6"/>
                    <a:gd name="T45" fmla="*/ 2 h 6"/>
                    <a:gd name="T46" fmla="*/ 5 w 6"/>
                    <a:gd name="T47" fmla="*/ 3 h 6"/>
                    <a:gd name="T48" fmla="*/ 4 w 6"/>
                    <a:gd name="T49" fmla="*/ 5 h 6"/>
                    <a:gd name="T50" fmla="*/ 3 w 6"/>
                    <a:gd name="T51" fmla="*/ 6 h 6"/>
                    <a:gd name="T52" fmla="*/ 3 w 6"/>
                    <a:gd name="T53" fmla="*/ 6 h 6"/>
                    <a:gd name="T54" fmla="*/ 3 w 6"/>
                    <a:gd name="T55" fmla="*/ 6 h 6"/>
                    <a:gd name="T56" fmla="*/ 2 w 6"/>
                    <a:gd name="T57" fmla="*/ 6 h 6"/>
                    <a:gd name="T58" fmla="*/ 2 w 6"/>
                    <a:gd name="T59" fmla="*/ 6 h 6"/>
                    <a:gd name="T60" fmla="*/ 1 w 6"/>
                    <a:gd name="T61" fmla="*/ 5 h 6"/>
                    <a:gd name="T62" fmla="*/ 1 w 6"/>
                    <a:gd name="T63" fmla="*/ 4 h 6"/>
                    <a:gd name="T64" fmla="*/ 1 w 6"/>
                    <a:gd name="T65" fmla="*/ 3 h 6"/>
                    <a:gd name="T66" fmla="*/ 1 w 6"/>
                    <a:gd name="T67" fmla="*/ 3 h 6"/>
                    <a:gd name="T68" fmla="*/ 0 w 6"/>
                    <a:gd name="T69" fmla="*/ 2 h 6"/>
                    <a:gd name="T70" fmla="*/ 0 w 6"/>
                    <a:gd name="T71" fmla="*/ 0 h 6"/>
                    <a:gd name="T72" fmla="*/ 0 w 6"/>
                    <a:gd name="T73" fmla="*/ 0 h 6"/>
                    <a:gd name="T74" fmla="*/ 0 w 6"/>
                    <a:gd name="T7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 h="6">
                      <a:moveTo>
                        <a:pt x="0" y="0"/>
                      </a:moveTo>
                      <a:lnTo>
                        <a:pt x="0" y="0"/>
                      </a:lnTo>
                      <a:lnTo>
                        <a:pt x="0" y="2"/>
                      </a:lnTo>
                      <a:lnTo>
                        <a:pt x="1" y="4"/>
                      </a:lnTo>
                      <a:lnTo>
                        <a:pt x="1" y="4"/>
                      </a:lnTo>
                      <a:lnTo>
                        <a:pt x="1" y="5"/>
                      </a:lnTo>
                      <a:lnTo>
                        <a:pt x="1" y="5"/>
                      </a:lnTo>
                      <a:lnTo>
                        <a:pt x="2" y="6"/>
                      </a:lnTo>
                      <a:lnTo>
                        <a:pt x="2" y="6"/>
                      </a:lnTo>
                      <a:lnTo>
                        <a:pt x="3" y="6"/>
                      </a:lnTo>
                      <a:lnTo>
                        <a:pt x="3" y="6"/>
                      </a:lnTo>
                      <a:lnTo>
                        <a:pt x="3" y="6"/>
                      </a:lnTo>
                      <a:lnTo>
                        <a:pt x="4" y="5"/>
                      </a:lnTo>
                      <a:lnTo>
                        <a:pt x="4" y="4"/>
                      </a:lnTo>
                      <a:lnTo>
                        <a:pt x="4" y="4"/>
                      </a:lnTo>
                      <a:lnTo>
                        <a:pt x="5" y="4"/>
                      </a:lnTo>
                      <a:lnTo>
                        <a:pt x="5" y="3"/>
                      </a:lnTo>
                      <a:lnTo>
                        <a:pt x="5" y="2"/>
                      </a:lnTo>
                      <a:lnTo>
                        <a:pt x="6" y="1"/>
                      </a:lnTo>
                      <a:lnTo>
                        <a:pt x="6" y="1"/>
                      </a:lnTo>
                      <a:lnTo>
                        <a:pt x="5" y="1"/>
                      </a:lnTo>
                      <a:lnTo>
                        <a:pt x="5" y="1"/>
                      </a:lnTo>
                      <a:lnTo>
                        <a:pt x="5" y="2"/>
                      </a:lnTo>
                      <a:lnTo>
                        <a:pt x="5" y="3"/>
                      </a:lnTo>
                      <a:lnTo>
                        <a:pt x="4" y="5"/>
                      </a:lnTo>
                      <a:lnTo>
                        <a:pt x="3" y="6"/>
                      </a:lnTo>
                      <a:lnTo>
                        <a:pt x="3" y="6"/>
                      </a:lnTo>
                      <a:lnTo>
                        <a:pt x="3" y="6"/>
                      </a:lnTo>
                      <a:lnTo>
                        <a:pt x="2" y="6"/>
                      </a:lnTo>
                      <a:lnTo>
                        <a:pt x="2" y="6"/>
                      </a:lnTo>
                      <a:lnTo>
                        <a:pt x="1" y="5"/>
                      </a:lnTo>
                      <a:lnTo>
                        <a:pt x="1" y="4"/>
                      </a:lnTo>
                      <a:lnTo>
                        <a:pt x="1" y="3"/>
                      </a:lnTo>
                      <a:lnTo>
                        <a:pt x="1" y="3"/>
                      </a:lnTo>
                      <a:lnTo>
                        <a:pt x="0" y="2"/>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61" name="Freeform 1497">
                  <a:extLst>
                    <a:ext uri="{FF2B5EF4-FFF2-40B4-BE49-F238E27FC236}">
                      <a16:creationId xmlns:a16="http://schemas.microsoft.com/office/drawing/2014/main" id="{93B34382-3ED8-4638-9448-D592990C36E0}"/>
                    </a:ext>
                  </a:extLst>
                </p:cNvPr>
                <p:cNvSpPr>
                  <a:spLocks/>
                </p:cNvSpPr>
                <p:nvPr/>
              </p:nvSpPr>
              <p:spPr bwMode="auto">
                <a:xfrm>
                  <a:off x="3121" y="1480"/>
                  <a:ext cx="6" cy="9"/>
                </a:xfrm>
                <a:custGeom>
                  <a:avLst/>
                  <a:gdLst>
                    <a:gd name="T0" fmla="*/ 1 w 6"/>
                    <a:gd name="T1" fmla="*/ 0 h 9"/>
                    <a:gd name="T2" fmla="*/ 1 w 6"/>
                    <a:gd name="T3" fmla="*/ 0 h 9"/>
                    <a:gd name="T4" fmla="*/ 1 w 6"/>
                    <a:gd name="T5" fmla="*/ 1 h 9"/>
                    <a:gd name="T6" fmla="*/ 1 w 6"/>
                    <a:gd name="T7" fmla="*/ 2 h 9"/>
                    <a:gd name="T8" fmla="*/ 0 w 6"/>
                    <a:gd name="T9" fmla="*/ 3 h 9"/>
                    <a:gd name="T10" fmla="*/ 0 w 6"/>
                    <a:gd name="T11" fmla="*/ 3 h 9"/>
                    <a:gd name="T12" fmla="*/ 0 w 6"/>
                    <a:gd name="T13" fmla="*/ 6 h 9"/>
                    <a:gd name="T14" fmla="*/ 0 w 6"/>
                    <a:gd name="T15" fmla="*/ 6 h 9"/>
                    <a:gd name="T16" fmla="*/ 0 w 6"/>
                    <a:gd name="T17" fmla="*/ 8 h 9"/>
                    <a:gd name="T18" fmla="*/ 0 w 6"/>
                    <a:gd name="T19" fmla="*/ 8 h 9"/>
                    <a:gd name="T20" fmla="*/ 0 w 6"/>
                    <a:gd name="T21" fmla="*/ 9 h 9"/>
                    <a:gd name="T22" fmla="*/ 0 w 6"/>
                    <a:gd name="T23" fmla="*/ 9 h 9"/>
                    <a:gd name="T24" fmla="*/ 0 w 6"/>
                    <a:gd name="T25" fmla="*/ 9 h 9"/>
                    <a:gd name="T26" fmla="*/ 0 w 6"/>
                    <a:gd name="T27" fmla="*/ 9 h 9"/>
                    <a:gd name="T28" fmla="*/ 0 w 6"/>
                    <a:gd name="T29" fmla="*/ 9 h 9"/>
                    <a:gd name="T30" fmla="*/ 1 w 6"/>
                    <a:gd name="T31" fmla="*/ 9 h 9"/>
                    <a:gd name="T32" fmla="*/ 1 w 6"/>
                    <a:gd name="T33" fmla="*/ 8 h 9"/>
                    <a:gd name="T34" fmla="*/ 3 w 6"/>
                    <a:gd name="T35" fmla="*/ 6 h 9"/>
                    <a:gd name="T36" fmla="*/ 3 w 6"/>
                    <a:gd name="T37" fmla="*/ 6 h 9"/>
                    <a:gd name="T38" fmla="*/ 4 w 6"/>
                    <a:gd name="T39" fmla="*/ 4 h 9"/>
                    <a:gd name="T40" fmla="*/ 6 w 6"/>
                    <a:gd name="T41" fmla="*/ 2 h 9"/>
                    <a:gd name="T42" fmla="*/ 6 w 6"/>
                    <a:gd name="T43" fmla="*/ 2 h 9"/>
                    <a:gd name="T44" fmla="*/ 6 w 6"/>
                    <a:gd name="T45" fmla="*/ 1 h 9"/>
                    <a:gd name="T46" fmla="*/ 5 w 6"/>
                    <a:gd name="T47" fmla="*/ 2 h 9"/>
                    <a:gd name="T48" fmla="*/ 5 w 6"/>
                    <a:gd name="T49" fmla="*/ 2 h 9"/>
                    <a:gd name="T50" fmla="*/ 4 w 6"/>
                    <a:gd name="T51" fmla="*/ 3 h 9"/>
                    <a:gd name="T52" fmla="*/ 3 w 6"/>
                    <a:gd name="T53" fmla="*/ 5 h 9"/>
                    <a:gd name="T54" fmla="*/ 2 w 6"/>
                    <a:gd name="T55" fmla="*/ 7 h 9"/>
                    <a:gd name="T56" fmla="*/ 1 w 6"/>
                    <a:gd name="T57" fmla="*/ 8 h 9"/>
                    <a:gd name="T58" fmla="*/ 1 w 6"/>
                    <a:gd name="T59" fmla="*/ 8 h 9"/>
                    <a:gd name="T60" fmla="*/ 0 w 6"/>
                    <a:gd name="T61" fmla="*/ 9 h 9"/>
                    <a:gd name="T62" fmla="*/ 0 w 6"/>
                    <a:gd name="T63" fmla="*/ 9 h 9"/>
                    <a:gd name="T64" fmla="*/ 0 w 6"/>
                    <a:gd name="T65" fmla="*/ 9 h 9"/>
                    <a:gd name="T66" fmla="*/ 0 w 6"/>
                    <a:gd name="T67" fmla="*/ 8 h 9"/>
                    <a:gd name="T68" fmla="*/ 0 w 6"/>
                    <a:gd name="T69" fmla="*/ 7 h 9"/>
                    <a:gd name="T70" fmla="*/ 0 w 6"/>
                    <a:gd name="T71" fmla="*/ 7 h 9"/>
                    <a:gd name="T72" fmla="*/ 0 w 6"/>
                    <a:gd name="T73" fmla="*/ 5 h 9"/>
                    <a:gd name="T74" fmla="*/ 0 w 6"/>
                    <a:gd name="T75" fmla="*/ 5 h 9"/>
                    <a:gd name="T76" fmla="*/ 1 w 6"/>
                    <a:gd name="T77" fmla="*/ 3 h 9"/>
                    <a:gd name="T78" fmla="*/ 2 w 6"/>
                    <a:gd name="T79" fmla="*/ 1 h 9"/>
                    <a:gd name="T80" fmla="*/ 2 w 6"/>
                    <a:gd name="T81" fmla="*/ 1 h 9"/>
                    <a:gd name="T82" fmla="*/ 2 w 6"/>
                    <a:gd name="T83" fmla="*/ 0 h 9"/>
                    <a:gd name="T84" fmla="*/ 2 w 6"/>
                    <a:gd name="T85" fmla="*/ 0 h 9"/>
                    <a:gd name="T86" fmla="*/ 1 w 6"/>
                    <a:gd name="T87" fmla="*/ 0 h 9"/>
                    <a:gd name="T88" fmla="*/ 1 w 6"/>
                    <a:gd name="T8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 h="9">
                      <a:moveTo>
                        <a:pt x="1" y="0"/>
                      </a:moveTo>
                      <a:lnTo>
                        <a:pt x="1" y="0"/>
                      </a:lnTo>
                      <a:lnTo>
                        <a:pt x="1" y="1"/>
                      </a:lnTo>
                      <a:lnTo>
                        <a:pt x="1" y="2"/>
                      </a:lnTo>
                      <a:lnTo>
                        <a:pt x="0" y="3"/>
                      </a:lnTo>
                      <a:lnTo>
                        <a:pt x="0" y="3"/>
                      </a:lnTo>
                      <a:lnTo>
                        <a:pt x="0" y="6"/>
                      </a:lnTo>
                      <a:lnTo>
                        <a:pt x="0" y="6"/>
                      </a:lnTo>
                      <a:lnTo>
                        <a:pt x="0" y="8"/>
                      </a:lnTo>
                      <a:lnTo>
                        <a:pt x="0" y="8"/>
                      </a:lnTo>
                      <a:lnTo>
                        <a:pt x="0" y="9"/>
                      </a:lnTo>
                      <a:lnTo>
                        <a:pt x="0" y="9"/>
                      </a:lnTo>
                      <a:lnTo>
                        <a:pt x="0" y="9"/>
                      </a:lnTo>
                      <a:lnTo>
                        <a:pt x="0" y="9"/>
                      </a:lnTo>
                      <a:lnTo>
                        <a:pt x="0" y="9"/>
                      </a:lnTo>
                      <a:lnTo>
                        <a:pt x="1" y="9"/>
                      </a:lnTo>
                      <a:lnTo>
                        <a:pt x="1" y="8"/>
                      </a:lnTo>
                      <a:lnTo>
                        <a:pt x="3" y="6"/>
                      </a:lnTo>
                      <a:lnTo>
                        <a:pt x="3" y="6"/>
                      </a:lnTo>
                      <a:lnTo>
                        <a:pt x="4" y="4"/>
                      </a:lnTo>
                      <a:lnTo>
                        <a:pt x="6" y="2"/>
                      </a:lnTo>
                      <a:lnTo>
                        <a:pt x="6" y="2"/>
                      </a:lnTo>
                      <a:lnTo>
                        <a:pt x="6" y="1"/>
                      </a:lnTo>
                      <a:lnTo>
                        <a:pt x="5" y="2"/>
                      </a:lnTo>
                      <a:lnTo>
                        <a:pt x="5" y="2"/>
                      </a:lnTo>
                      <a:lnTo>
                        <a:pt x="4" y="3"/>
                      </a:lnTo>
                      <a:lnTo>
                        <a:pt x="3" y="5"/>
                      </a:lnTo>
                      <a:lnTo>
                        <a:pt x="2" y="7"/>
                      </a:lnTo>
                      <a:lnTo>
                        <a:pt x="1" y="8"/>
                      </a:lnTo>
                      <a:lnTo>
                        <a:pt x="1" y="8"/>
                      </a:lnTo>
                      <a:lnTo>
                        <a:pt x="0" y="9"/>
                      </a:lnTo>
                      <a:lnTo>
                        <a:pt x="0" y="9"/>
                      </a:lnTo>
                      <a:lnTo>
                        <a:pt x="0" y="9"/>
                      </a:lnTo>
                      <a:lnTo>
                        <a:pt x="0" y="8"/>
                      </a:lnTo>
                      <a:lnTo>
                        <a:pt x="0" y="7"/>
                      </a:lnTo>
                      <a:lnTo>
                        <a:pt x="0" y="7"/>
                      </a:lnTo>
                      <a:lnTo>
                        <a:pt x="0" y="5"/>
                      </a:lnTo>
                      <a:lnTo>
                        <a:pt x="0" y="5"/>
                      </a:lnTo>
                      <a:lnTo>
                        <a:pt x="1" y="3"/>
                      </a:lnTo>
                      <a:lnTo>
                        <a:pt x="2" y="1"/>
                      </a:lnTo>
                      <a:lnTo>
                        <a:pt x="2" y="1"/>
                      </a:lnTo>
                      <a:lnTo>
                        <a:pt x="2" y="0"/>
                      </a:lnTo>
                      <a:lnTo>
                        <a:pt x="2" y="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62" name="Freeform 1498">
                  <a:extLst>
                    <a:ext uri="{FF2B5EF4-FFF2-40B4-BE49-F238E27FC236}">
                      <a16:creationId xmlns:a16="http://schemas.microsoft.com/office/drawing/2014/main" id="{E023CF8C-650E-475C-B67A-1CEC4549BFED}"/>
                    </a:ext>
                  </a:extLst>
                </p:cNvPr>
                <p:cNvSpPr>
                  <a:spLocks/>
                </p:cNvSpPr>
                <p:nvPr/>
              </p:nvSpPr>
              <p:spPr bwMode="auto">
                <a:xfrm>
                  <a:off x="3121" y="1480"/>
                  <a:ext cx="6" cy="9"/>
                </a:xfrm>
                <a:custGeom>
                  <a:avLst/>
                  <a:gdLst>
                    <a:gd name="T0" fmla="*/ 1 w 6"/>
                    <a:gd name="T1" fmla="*/ 0 h 9"/>
                    <a:gd name="T2" fmla="*/ 1 w 6"/>
                    <a:gd name="T3" fmla="*/ 0 h 9"/>
                    <a:gd name="T4" fmla="*/ 1 w 6"/>
                    <a:gd name="T5" fmla="*/ 1 h 9"/>
                    <a:gd name="T6" fmla="*/ 1 w 6"/>
                    <a:gd name="T7" fmla="*/ 2 h 9"/>
                    <a:gd name="T8" fmla="*/ 0 w 6"/>
                    <a:gd name="T9" fmla="*/ 3 h 9"/>
                    <a:gd name="T10" fmla="*/ 0 w 6"/>
                    <a:gd name="T11" fmla="*/ 3 h 9"/>
                    <a:gd name="T12" fmla="*/ 0 w 6"/>
                    <a:gd name="T13" fmla="*/ 6 h 9"/>
                    <a:gd name="T14" fmla="*/ 0 w 6"/>
                    <a:gd name="T15" fmla="*/ 6 h 9"/>
                    <a:gd name="T16" fmla="*/ 0 w 6"/>
                    <a:gd name="T17" fmla="*/ 8 h 9"/>
                    <a:gd name="T18" fmla="*/ 0 w 6"/>
                    <a:gd name="T19" fmla="*/ 8 h 9"/>
                    <a:gd name="T20" fmla="*/ 0 w 6"/>
                    <a:gd name="T21" fmla="*/ 9 h 9"/>
                    <a:gd name="T22" fmla="*/ 0 w 6"/>
                    <a:gd name="T23" fmla="*/ 9 h 9"/>
                    <a:gd name="T24" fmla="*/ 0 w 6"/>
                    <a:gd name="T25" fmla="*/ 9 h 9"/>
                    <a:gd name="T26" fmla="*/ 0 w 6"/>
                    <a:gd name="T27" fmla="*/ 9 h 9"/>
                    <a:gd name="T28" fmla="*/ 0 w 6"/>
                    <a:gd name="T29" fmla="*/ 9 h 9"/>
                    <a:gd name="T30" fmla="*/ 1 w 6"/>
                    <a:gd name="T31" fmla="*/ 9 h 9"/>
                    <a:gd name="T32" fmla="*/ 1 w 6"/>
                    <a:gd name="T33" fmla="*/ 8 h 9"/>
                    <a:gd name="T34" fmla="*/ 3 w 6"/>
                    <a:gd name="T35" fmla="*/ 6 h 9"/>
                    <a:gd name="T36" fmla="*/ 3 w 6"/>
                    <a:gd name="T37" fmla="*/ 6 h 9"/>
                    <a:gd name="T38" fmla="*/ 4 w 6"/>
                    <a:gd name="T39" fmla="*/ 4 h 9"/>
                    <a:gd name="T40" fmla="*/ 6 w 6"/>
                    <a:gd name="T41" fmla="*/ 2 h 9"/>
                    <a:gd name="T42" fmla="*/ 6 w 6"/>
                    <a:gd name="T43" fmla="*/ 2 h 9"/>
                    <a:gd name="T44" fmla="*/ 6 w 6"/>
                    <a:gd name="T45" fmla="*/ 1 h 9"/>
                    <a:gd name="T46" fmla="*/ 5 w 6"/>
                    <a:gd name="T47" fmla="*/ 2 h 9"/>
                    <a:gd name="T48" fmla="*/ 5 w 6"/>
                    <a:gd name="T49" fmla="*/ 2 h 9"/>
                    <a:gd name="T50" fmla="*/ 4 w 6"/>
                    <a:gd name="T51" fmla="*/ 3 h 9"/>
                    <a:gd name="T52" fmla="*/ 3 w 6"/>
                    <a:gd name="T53" fmla="*/ 5 h 9"/>
                    <a:gd name="T54" fmla="*/ 2 w 6"/>
                    <a:gd name="T55" fmla="*/ 7 h 9"/>
                    <a:gd name="T56" fmla="*/ 1 w 6"/>
                    <a:gd name="T57" fmla="*/ 8 h 9"/>
                    <a:gd name="T58" fmla="*/ 1 w 6"/>
                    <a:gd name="T59" fmla="*/ 8 h 9"/>
                    <a:gd name="T60" fmla="*/ 0 w 6"/>
                    <a:gd name="T61" fmla="*/ 9 h 9"/>
                    <a:gd name="T62" fmla="*/ 0 w 6"/>
                    <a:gd name="T63" fmla="*/ 9 h 9"/>
                    <a:gd name="T64" fmla="*/ 0 w 6"/>
                    <a:gd name="T65" fmla="*/ 9 h 9"/>
                    <a:gd name="T66" fmla="*/ 0 w 6"/>
                    <a:gd name="T67" fmla="*/ 8 h 9"/>
                    <a:gd name="T68" fmla="*/ 0 w 6"/>
                    <a:gd name="T69" fmla="*/ 7 h 9"/>
                    <a:gd name="T70" fmla="*/ 0 w 6"/>
                    <a:gd name="T71" fmla="*/ 7 h 9"/>
                    <a:gd name="T72" fmla="*/ 0 w 6"/>
                    <a:gd name="T73" fmla="*/ 5 h 9"/>
                    <a:gd name="T74" fmla="*/ 0 w 6"/>
                    <a:gd name="T75" fmla="*/ 5 h 9"/>
                    <a:gd name="T76" fmla="*/ 1 w 6"/>
                    <a:gd name="T77" fmla="*/ 3 h 9"/>
                    <a:gd name="T78" fmla="*/ 2 w 6"/>
                    <a:gd name="T79" fmla="*/ 1 h 9"/>
                    <a:gd name="T80" fmla="*/ 2 w 6"/>
                    <a:gd name="T81" fmla="*/ 1 h 9"/>
                    <a:gd name="T82" fmla="*/ 2 w 6"/>
                    <a:gd name="T83" fmla="*/ 0 h 9"/>
                    <a:gd name="T84" fmla="*/ 2 w 6"/>
                    <a:gd name="T85" fmla="*/ 0 h 9"/>
                    <a:gd name="T86" fmla="*/ 1 w 6"/>
                    <a:gd name="T87" fmla="*/ 0 h 9"/>
                    <a:gd name="T88" fmla="*/ 1 w 6"/>
                    <a:gd name="T8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 h="9">
                      <a:moveTo>
                        <a:pt x="1" y="0"/>
                      </a:moveTo>
                      <a:lnTo>
                        <a:pt x="1" y="0"/>
                      </a:lnTo>
                      <a:lnTo>
                        <a:pt x="1" y="1"/>
                      </a:lnTo>
                      <a:lnTo>
                        <a:pt x="1" y="2"/>
                      </a:lnTo>
                      <a:lnTo>
                        <a:pt x="0" y="3"/>
                      </a:lnTo>
                      <a:lnTo>
                        <a:pt x="0" y="3"/>
                      </a:lnTo>
                      <a:lnTo>
                        <a:pt x="0" y="6"/>
                      </a:lnTo>
                      <a:lnTo>
                        <a:pt x="0" y="6"/>
                      </a:lnTo>
                      <a:lnTo>
                        <a:pt x="0" y="8"/>
                      </a:lnTo>
                      <a:lnTo>
                        <a:pt x="0" y="8"/>
                      </a:lnTo>
                      <a:lnTo>
                        <a:pt x="0" y="9"/>
                      </a:lnTo>
                      <a:lnTo>
                        <a:pt x="0" y="9"/>
                      </a:lnTo>
                      <a:lnTo>
                        <a:pt x="0" y="9"/>
                      </a:lnTo>
                      <a:lnTo>
                        <a:pt x="0" y="9"/>
                      </a:lnTo>
                      <a:lnTo>
                        <a:pt x="0" y="9"/>
                      </a:lnTo>
                      <a:lnTo>
                        <a:pt x="1" y="9"/>
                      </a:lnTo>
                      <a:lnTo>
                        <a:pt x="1" y="8"/>
                      </a:lnTo>
                      <a:lnTo>
                        <a:pt x="3" y="6"/>
                      </a:lnTo>
                      <a:lnTo>
                        <a:pt x="3" y="6"/>
                      </a:lnTo>
                      <a:lnTo>
                        <a:pt x="4" y="4"/>
                      </a:lnTo>
                      <a:lnTo>
                        <a:pt x="6" y="2"/>
                      </a:lnTo>
                      <a:lnTo>
                        <a:pt x="6" y="2"/>
                      </a:lnTo>
                      <a:lnTo>
                        <a:pt x="6" y="1"/>
                      </a:lnTo>
                      <a:lnTo>
                        <a:pt x="5" y="2"/>
                      </a:lnTo>
                      <a:lnTo>
                        <a:pt x="5" y="2"/>
                      </a:lnTo>
                      <a:lnTo>
                        <a:pt x="4" y="3"/>
                      </a:lnTo>
                      <a:lnTo>
                        <a:pt x="3" y="5"/>
                      </a:lnTo>
                      <a:lnTo>
                        <a:pt x="2" y="7"/>
                      </a:lnTo>
                      <a:lnTo>
                        <a:pt x="1" y="8"/>
                      </a:lnTo>
                      <a:lnTo>
                        <a:pt x="1" y="8"/>
                      </a:lnTo>
                      <a:lnTo>
                        <a:pt x="0" y="9"/>
                      </a:lnTo>
                      <a:lnTo>
                        <a:pt x="0" y="9"/>
                      </a:lnTo>
                      <a:lnTo>
                        <a:pt x="0" y="9"/>
                      </a:lnTo>
                      <a:lnTo>
                        <a:pt x="0" y="8"/>
                      </a:lnTo>
                      <a:lnTo>
                        <a:pt x="0" y="7"/>
                      </a:lnTo>
                      <a:lnTo>
                        <a:pt x="0" y="7"/>
                      </a:lnTo>
                      <a:lnTo>
                        <a:pt x="0" y="5"/>
                      </a:lnTo>
                      <a:lnTo>
                        <a:pt x="0" y="5"/>
                      </a:lnTo>
                      <a:lnTo>
                        <a:pt x="1" y="3"/>
                      </a:lnTo>
                      <a:lnTo>
                        <a:pt x="2" y="1"/>
                      </a:lnTo>
                      <a:lnTo>
                        <a:pt x="2" y="1"/>
                      </a:lnTo>
                      <a:lnTo>
                        <a:pt x="2" y="0"/>
                      </a:lnTo>
                      <a:lnTo>
                        <a:pt x="2" y="0"/>
                      </a:lnTo>
                      <a:lnTo>
                        <a:pt x="1"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63" name="Freeform 1499">
                  <a:extLst>
                    <a:ext uri="{FF2B5EF4-FFF2-40B4-BE49-F238E27FC236}">
                      <a16:creationId xmlns:a16="http://schemas.microsoft.com/office/drawing/2014/main" id="{24378FFE-97C5-414E-BBFE-18A37F48E8A8}"/>
                    </a:ext>
                  </a:extLst>
                </p:cNvPr>
                <p:cNvSpPr>
                  <a:spLocks/>
                </p:cNvSpPr>
                <p:nvPr/>
              </p:nvSpPr>
              <p:spPr bwMode="auto">
                <a:xfrm>
                  <a:off x="3121" y="1483"/>
                  <a:ext cx="17" cy="35"/>
                </a:xfrm>
                <a:custGeom>
                  <a:avLst/>
                  <a:gdLst>
                    <a:gd name="T0" fmla="*/ 8 w 17"/>
                    <a:gd name="T1" fmla="*/ 0 h 35"/>
                    <a:gd name="T2" fmla="*/ 6 w 17"/>
                    <a:gd name="T3" fmla="*/ 2 h 35"/>
                    <a:gd name="T4" fmla="*/ 5 w 17"/>
                    <a:gd name="T5" fmla="*/ 5 h 35"/>
                    <a:gd name="T6" fmla="*/ 2 w 17"/>
                    <a:gd name="T7" fmla="*/ 10 h 35"/>
                    <a:gd name="T8" fmla="*/ 2 w 17"/>
                    <a:gd name="T9" fmla="*/ 14 h 35"/>
                    <a:gd name="T10" fmla="*/ 1 w 17"/>
                    <a:gd name="T11" fmla="*/ 17 h 35"/>
                    <a:gd name="T12" fmla="*/ 0 w 17"/>
                    <a:gd name="T13" fmla="*/ 22 h 35"/>
                    <a:gd name="T14" fmla="*/ 0 w 17"/>
                    <a:gd name="T15" fmla="*/ 24 h 35"/>
                    <a:gd name="T16" fmla="*/ 1 w 17"/>
                    <a:gd name="T17" fmla="*/ 28 h 35"/>
                    <a:gd name="T18" fmla="*/ 2 w 17"/>
                    <a:gd name="T19" fmla="*/ 30 h 35"/>
                    <a:gd name="T20" fmla="*/ 3 w 17"/>
                    <a:gd name="T21" fmla="*/ 32 h 35"/>
                    <a:gd name="T22" fmla="*/ 5 w 17"/>
                    <a:gd name="T23" fmla="*/ 33 h 35"/>
                    <a:gd name="T24" fmla="*/ 7 w 17"/>
                    <a:gd name="T25" fmla="*/ 34 h 35"/>
                    <a:gd name="T26" fmla="*/ 8 w 17"/>
                    <a:gd name="T27" fmla="*/ 33 h 35"/>
                    <a:gd name="T28" fmla="*/ 10 w 17"/>
                    <a:gd name="T29" fmla="*/ 34 h 35"/>
                    <a:gd name="T30" fmla="*/ 12 w 17"/>
                    <a:gd name="T31" fmla="*/ 34 h 35"/>
                    <a:gd name="T32" fmla="*/ 13 w 17"/>
                    <a:gd name="T33" fmla="*/ 35 h 35"/>
                    <a:gd name="T34" fmla="*/ 14 w 17"/>
                    <a:gd name="T35" fmla="*/ 35 h 35"/>
                    <a:gd name="T36" fmla="*/ 16 w 17"/>
                    <a:gd name="T37" fmla="*/ 35 h 35"/>
                    <a:gd name="T38" fmla="*/ 16 w 17"/>
                    <a:gd name="T39" fmla="*/ 35 h 35"/>
                    <a:gd name="T40" fmla="*/ 17 w 17"/>
                    <a:gd name="T41" fmla="*/ 35 h 35"/>
                    <a:gd name="T42" fmla="*/ 17 w 17"/>
                    <a:gd name="T43" fmla="*/ 34 h 35"/>
                    <a:gd name="T44" fmla="*/ 16 w 17"/>
                    <a:gd name="T45" fmla="*/ 35 h 35"/>
                    <a:gd name="T46" fmla="*/ 15 w 17"/>
                    <a:gd name="T47" fmla="*/ 35 h 35"/>
                    <a:gd name="T48" fmla="*/ 13 w 17"/>
                    <a:gd name="T49" fmla="*/ 35 h 35"/>
                    <a:gd name="T50" fmla="*/ 11 w 17"/>
                    <a:gd name="T51" fmla="*/ 34 h 35"/>
                    <a:gd name="T52" fmla="*/ 10 w 17"/>
                    <a:gd name="T53" fmla="*/ 33 h 35"/>
                    <a:gd name="T54" fmla="*/ 9 w 17"/>
                    <a:gd name="T55" fmla="*/ 33 h 35"/>
                    <a:gd name="T56" fmla="*/ 8 w 17"/>
                    <a:gd name="T57" fmla="*/ 33 h 35"/>
                    <a:gd name="T58" fmla="*/ 6 w 17"/>
                    <a:gd name="T59" fmla="*/ 33 h 35"/>
                    <a:gd name="T60" fmla="*/ 6 w 17"/>
                    <a:gd name="T61" fmla="*/ 33 h 35"/>
                    <a:gd name="T62" fmla="*/ 3 w 17"/>
                    <a:gd name="T63" fmla="*/ 31 h 35"/>
                    <a:gd name="T64" fmla="*/ 3 w 17"/>
                    <a:gd name="T65" fmla="*/ 31 h 35"/>
                    <a:gd name="T66" fmla="*/ 2 w 17"/>
                    <a:gd name="T67" fmla="*/ 29 h 35"/>
                    <a:gd name="T68" fmla="*/ 1 w 17"/>
                    <a:gd name="T69" fmla="*/ 26 h 35"/>
                    <a:gd name="T70" fmla="*/ 1 w 17"/>
                    <a:gd name="T71" fmla="*/ 22 h 35"/>
                    <a:gd name="T72" fmla="*/ 1 w 17"/>
                    <a:gd name="T73" fmla="*/ 20 h 35"/>
                    <a:gd name="T74" fmla="*/ 2 w 17"/>
                    <a:gd name="T75" fmla="*/ 17 h 35"/>
                    <a:gd name="T76" fmla="*/ 3 w 17"/>
                    <a:gd name="T77" fmla="*/ 11 h 35"/>
                    <a:gd name="T78" fmla="*/ 4 w 17"/>
                    <a:gd name="T79" fmla="*/ 8 h 35"/>
                    <a:gd name="T80" fmla="*/ 5 w 17"/>
                    <a:gd name="T81" fmla="*/ 5 h 35"/>
                    <a:gd name="T82" fmla="*/ 7 w 17"/>
                    <a:gd name="T83" fmla="*/ 1 h 35"/>
                    <a:gd name="T84" fmla="*/ 8 w 17"/>
                    <a:gd name="T8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35">
                      <a:moveTo>
                        <a:pt x="8" y="0"/>
                      </a:moveTo>
                      <a:lnTo>
                        <a:pt x="8" y="0"/>
                      </a:lnTo>
                      <a:lnTo>
                        <a:pt x="7" y="1"/>
                      </a:lnTo>
                      <a:lnTo>
                        <a:pt x="6" y="2"/>
                      </a:lnTo>
                      <a:lnTo>
                        <a:pt x="5" y="5"/>
                      </a:lnTo>
                      <a:lnTo>
                        <a:pt x="5" y="5"/>
                      </a:lnTo>
                      <a:lnTo>
                        <a:pt x="4" y="7"/>
                      </a:lnTo>
                      <a:lnTo>
                        <a:pt x="2" y="10"/>
                      </a:lnTo>
                      <a:lnTo>
                        <a:pt x="2" y="10"/>
                      </a:lnTo>
                      <a:lnTo>
                        <a:pt x="2" y="14"/>
                      </a:lnTo>
                      <a:lnTo>
                        <a:pt x="1" y="17"/>
                      </a:lnTo>
                      <a:lnTo>
                        <a:pt x="1" y="17"/>
                      </a:lnTo>
                      <a:lnTo>
                        <a:pt x="0" y="20"/>
                      </a:lnTo>
                      <a:lnTo>
                        <a:pt x="0" y="22"/>
                      </a:lnTo>
                      <a:lnTo>
                        <a:pt x="0" y="24"/>
                      </a:lnTo>
                      <a:lnTo>
                        <a:pt x="0" y="24"/>
                      </a:lnTo>
                      <a:lnTo>
                        <a:pt x="1" y="27"/>
                      </a:lnTo>
                      <a:lnTo>
                        <a:pt x="1" y="28"/>
                      </a:lnTo>
                      <a:lnTo>
                        <a:pt x="2" y="30"/>
                      </a:lnTo>
                      <a:lnTo>
                        <a:pt x="2" y="30"/>
                      </a:lnTo>
                      <a:lnTo>
                        <a:pt x="2" y="31"/>
                      </a:lnTo>
                      <a:lnTo>
                        <a:pt x="3" y="32"/>
                      </a:lnTo>
                      <a:lnTo>
                        <a:pt x="4" y="33"/>
                      </a:lnTo>
                      <a:lnTo>
                        <a:pt x="5" y="33"/>
                      </a:lnTo>
                      <a:lnTo>
                        <a:pt x="5" y="33"/>
                      </a:lnTo>
                      <a:lnTo>
                        <a:pt x="7" y="34"/>
                      </a:lnTo>
                      <a:lnTo>
                        <a:pt x="8" y="33"/>
                      </a:lnTo>
                      <a:lnTo>
                        <a:pt x="8" y="33"/>
                      </a:lnTo>
                      <a:lnTo>
                        <a:pt x="9" y="33"/>
                      </a:lnTo>
                      <a:lnTo>
                        <a:pt x="10" y="34"/>
                      </a:lnTo>
                      <a:lnTo>
                        <a:pt x="11" y="34"/>
                      </a:lnTo>
                      <a:lnTo>
                        <a:pt x="12" y="34"/>
                      </a:lnTo>
                      <a:lnTo>
                        <a:pt x="12" y="34"/>
                      </a:lnTo>
                      <a:lnTo>
                        <a:pt x="13" y="35"/>
                      </a:lnTo>
                      <a:lnTo>
                        <a:pt x="14" y="35"/>
                      </a:lnTo>
                      <a:lnTo>
                        <a:pt x="14" y="35"/>
                      </a:lnTo>
                      <a:lnTo>
                        <a:pt x="14" y="35"/>
                      </a:lnTo>
                      <a:lnTo>
                        <a:pt x="16" y="35"/>
                      </a:lnTo>
                      <a:lnTo>
                        <a:pt x="16" y="35"/>
                      </a:lnTo>
                      <a:lnTo>
                        <a:pt x="16" y="35"/>
                      </a:lnTo>
                      <a:lnTo>
                        <a:pt x="17" y="35"/>
                      </a:lnTo>
                      <a:lnTo>
                        <a:pt x="17" y="35"/>
                      </a:lnTo>
                      <a:lnTo>
                        <a:pt x="17" y="34"/>
                      </a:lnTo>
                      <a:lnTo>
                        <a:pt x="17" y="34"/>
                      </a:lnTo>
                      <a:lnTo>
                        <a:pt x="17" y="34"/>
                      </a:lnTo>
                      <a:lnTo>
                        <a:pt x="16" y="35"/>
                      </a:lnTo>
                      <a:lnTo>
                        <a:pt x="15" y="35"/>
                      </a:lnTo>
                      <a:lnTo>
                        <a:pt x="15" y="35"/>
                      </a:lnTo>
                      <a:lnTo>
                        <a:pt x="14" y="35"/>
                      </a:lnTo>
                      <a:lnTo>
                        <a:pt x="13" y="35"/>
                      </a:lnTo>
                      <a:lnTo>
                        <a:pt x="12" y="34"/>
                      </a:lnTo>
                      <a:lnTo>
                        <a:pt x="11" y="34"/>
                      </a:lnTo>
                      <a:lnTo>
                        <a:pt x="11" y="34"/>
                      </a:lnTo>
                      <a:lnTo>
                        <a:pt x="10" y="33"/>
                      </a:lnTo>
                      <a:lnTo>
                        <a:pt x="9" y="33"/>
                      </a:lnTo>
                      <a:lnTo>
                        <a:pt x="9" y="33"/>
                      </a:lnTo>
                      <a:lnTo>
                        <a:pt x="9" y="33"/>
                      </a:lnTo>
                      <a:lnTo>
                        <a:pt x="8" y="33"/>
                      </a:lnTo>
                      <a:lnTo>
                        <a:pt x="7" y="33"/>
                      </a:lnTo>
                      <a:lnTo>
                        <a:pt x="6" y="33"/>
                      </a:lnTo>
                      <a:lnTo>
                        <a:pt x="6" y="33"/>
                      </a:lnTo>
                      <a:lnTo>
                        <a:pt x="6" y="33"/>
                      </a:lnTo>
                      <a:lnTo>
                        <a:pt x="5" y="32"/>
                      </a:lnTo>
                      <a:lnTo>
                        <a:pt x="3" y="31"/>
                      </a:lnTo>
                      <a:lnTo>
                        <a:pt x="3" y="31"/>
                      </a:lnTo>
                      <a:lnTo>
                        <a:pt x="3" y="31"/>
                      </a:lnTo>
                      <a:lnTo>
                        <a:pt x="2" y="30"/>
                      </a:lnTo>
                      <a:lnTo>
                        <a:pt x="2" y="29"/>
                      </a:lnTo>
                      <a:lnTo>
                        <a:pt x="2" y="29"/>
                      </a:lnTo>
                      <a:lnTo>
                        <a:pt x="1" y="26"/>
                      </a:lnTo>
                      <a:lnTo>
                        <a:pt x="1" y="22"/>
                      </a:lnTo>
                      <a:lnTo>
                        <a:pt x="1" y="22"/>
                      </a:lnTo>
                      <a:lnTo>
                        <a:pt x="1" y="21"/>
                      </a:lnTo>
                      <a:lnTo>
                        <a:pt x="1" y="20"/>
                      </a:lnTo>
                      <a:lnTo>
                        <a:pt x="2" y="17"/>
                      </a:lnTo>
                      <a:lnTo>
                        <a:pt x="2" y="17"/>
                      </a:lnTo>
                      <a:lnTo>
                        <a:pt x="2" y="14"/>
                      </a:lnTo>
                      <a:lnTo>
                        <a:pt x="3" y="11"/>
                      </a:lnTo>
                      <a:lnTo>
                        <a:pt x="3" y="11"/>
                      </a:lnTo>
                      <a:lnTo>
                        <a:pt x="4" y="8"/>
                      </a:lnTo>
                      <a:lnTo>
                        <a:pt x="5" y="5"/>
                      </a:lnTo>
                      <a:lnTo>
                        <a:pt x="5" y="5"/>
                      </a:lnTo>
                      <a:lnTo>
                        <a:pt x="6" y="2"/>
                      </a:lnTo>
                      <a:lnTo>
                        <a:pt x="7" y="1"/>
                      </a:lnTo>
                      <a:lnTo>
                        <a:pt x="8" y="0"/>
                      </a:lnTo>
                      <a:lnTo>
                        <a:pt x="8"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64" name="Freeform 1500">
                  <a:extLst>
                    <a:ext uri="{FF2B5EF4-FFF2-40B4-BE49-F238E27FC236}">
                      <a16:creationId xmlns:a16="http://schemas.microsoft.com/office/drawing/2014/main" id="{B530F5D4-509E-4203-927C-AAE6EE5C28D7}"/>
                    </a:ext>
                  </a:extLst>
                </p:cNvPr>
                <p:cNvSpPr>
                  <a:spLocks/>
                </p:cNvSpPr>
                <p:nvPr/>
              </p:nvSpPr>
              <p:spPr bwMode="auto">
                <a:xfrm>
                  <a:off x="3121" y="1483"/>
                  <a:ext cx="17" cy="35"/>
                </a:xfrm>
                <a:custGeom>
                  <a:avLst/>
                  <a:gdLst>
                    <a:gd name="T0" fmla="*/ 8 w 17"/>
                    <a:gd name="T1" fmla="*/ 0 h 35"/>
                    <a:gd name="T2" fmla="*/ 6 w 17"/>
                    <a:gd name="T3" fmla="*/ 2 h 35"/>
                    <a:gd name="T4" fmla="*/ 5 w 17"/>
                    <a:gd name="T5" fmla="*/ 5 h 35"/>
                    <a:gd name="T6" fmla="*/ 2 w 17"/>
                    <a:gd name="T7" fmla="*/ 10 h 35"/>
                    <a:gd name="T8" fmla="*/ 2 w 17"/>
                    <a:gd name="T9" fmla="*/ 14 h 35"/>
                    <a:gd name="T10" fmla="*/ 1 w 17"/>
                    <a:gd name="T11" fmla="*/ 17 h 35"/>
                    <a:gd name="T12" fmla="*/ 0 w 17"/>
                    <a:gd name="T13" fmla="*/ 22 h 35"/>
                    <a:gd name="T14" fmla="*/ 0 w 17"/>
                    <a:gd name="T15" fmla="*/ 24 h 35"/>
                    <a:gd name="T16" fmla="*/ 1 w 17"/>
                    <a:gd name="T17" fmla="*/ 28 h 35"/>
                    <a:gd name="T18" fmla="*/ 2 w 17"/>
                    <a:gd name="T19" fmla="*/ 30 h 35"/>
                    <a:gd name="T20" fmla="*/ 3 w 17"/>
                    <a:gd name="T21" fmla="*/ 32 h 35"/>
                    <a:gd name="T22" fmla="*/ 5 w 17"/>
                    <a:gd name="T23" fmla="*/ 33 h 35"/>
                    <a:gd name="T24" fmla="*/ 7 w 17"/>
                    <a:gd name="T25" fmla="*/ 34 h 35"/>
                    <a:gd name="T26" fmla="*/ 8 w 17"/>
                    <a:gd name="T27" fmla="*/ 33 h 35"/>
                    <a:gd name="T28" fmla="*/ 10 w 17"/>
                    <a:gd name="T29" fmla="*/ 34 h 35"/>
                    <a:gd name="T30" fmla="*/ 12 w 17"/>
                    <a:gd name="T31" fmla="*/ 34 h 35"/>
                    <a:gd name="T32" fmla="*/ 13 w 17"/>
                    <a:gd name="T33" fmla="*/ 35 h 35"/>
                    <a:gd name="T34" fmla="*/ 14 w 17"/>
                    <a:gd name="T35" fmla="*/ 35 h 35"/>
                    <a:gd name="T36" fmla="*/ 16 w 17"/>
                    <a:gd name="T37" fmla="*/ 35 h 35"/>
                    <a:gd name="T38" fmla="*/ 16 w 17"/>
                    <a:gd name="T39" fmla="*/ 35 h 35"/>
                    <a:gd name="T40" fmla="*/ 17 w 17"/>
                    <a:gd name="T41" fmla="*/ 35 h 35"/>
                    <a:gd name="T42" fmla="*/ 17 w 17"/>
                    <a:gd name="T43" fmla="*/ 34 h 35"/>
                    <a:gd name="T44" fmla="*/ 16 w 17"/>
                    <a:gd name="T45" fmla="*/ 35 h 35"/>
                    <a:gd name="T46" fmla="*/ 15 w 17"/>
                    <a:gd name="T47" fmla="*/ 35 h 35"/>
                    <a:gd name="T48" fmla="*/ 13 w 17"/>
                    <a:gd name="T49" fmla="*/ 35 h 35"/>
                    <a:gd name="T50" fmla="*/ 11 w 17"/>
                    <a:gd name="T51" fmla="*/ 34 h 35"/>
                    <a:gd name="T52" fmla="*/ 10 w 17"/>
                    <a:gd name="T53" fmla="*/ 33 h 35"/>
                    <a:gd name="T54" fmla="*/ 9 w 17"/>
                    <a:gd name="T55" fmla="*/ 33 h 35"/>
                    <a:gd name="T56" fmla="*/ 8 w 17"/>
                    <a:gd name="T57" fmla="*/ 33 h 35"/>
                    <a:gd name="T58" fmla="*/ 6 w 17"/>
                    <a:gd name="T59" fmla="*/ 33 h 35"/>
                    <a:gd name="T60" fmla="*/ 6 w 17"/>
                    <a:gd name="T61" fmla="*/ 33 h 35"/>
                    <a:gd name="T62" fmla="*/ 3 w 17"/>
                    <a:gd name="T63" fmla="*/ 31 h 35"/>
                    <a:gd name="T64" fmla="*/ 3 w 17"/>
                    <a:gd name="T65" fmla="*/ 31 h 35"/>
                    <a:gd name="T66" fmla="*/ 2 w 17"/>
                    <a:gd name="T67" fmla="*/ 29 h 35"/>
                    <a:gd name="T68" fmla="*/ 1 w 17"/>
                    <a:gd name="T69" fmla="*/ 26 h 35"/>
                    <a:gd name="T70" fmla="*/ 1 w 17"/>
                    <a:gd name="T71" fmla="*/ 22 h 35"/>
                    <a:gd name="T72" fmla="*/ 1 w 17"/>
                    <a:gd name="T73" fmla="*/ 20 h 35"/>
                    <a:gd name="T74" fmla="*/ 2 w 17"/>
                    <a:gd name="T75" fmla="*/ 17 h 35"/>
                    <a:gd name="T76" fmla="*/ 3 w 17"/>
                    <a:gd name="T77" fmla="*/ 11 h 35"/>
                    <a:gd name="T78" fmla="*/ 4 w 17"/>
                    <a:gd name="T79" fmla="*/ 8 h 35"/>
                    <a:gd name="T80" fmla="*/ 5 w 17"/>
                    <a:gd name="T81" fmla="*/ 5 h 35"/>
                    <a:gd name="T82" fmla="*/ 7 w 17"/>
                    <a:gd name="T83" fmla="*/ 1 h 35"/>
                    <a:gd name="T84" fmla="*/ 8 w 17"/>
                    <a:gd name="T8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35">
                      <a:moveTo>
                        <a:pt x="8" y="0"/>
                      </a:moveTo>
                      <a:lnTo>
                        <a:pt x="8" y="0"/>
                      </a:lnTo>
                      <a:lnTo>
                        <a:pt x="7" y="1"/>
                      </a:lnTo>
                      <a:lnTo>
                        <a:pt x="6" y="2"/>
                      </a:lnTo>
                      <a:lnTo>
                        <a:pt x="5" y="5"/>
                      </a:lnTo>
                      <a:lnTo>
                        <a:pt x="5" y="5"/>
                      </a:lnTo>
                      <a:lnTo>
                        <a:pt x="4" y="7"/>
                      </a:lnTo>
                      <a:lnTo>
                        <a:pt x="2" y="10"/>
                      </a:lnTo>
                      <a:lnTo>
                        <a:pt x="2" y="10"/>
                      </a:lnTo>
                      <a:lnTo>
                        <a:pt x="2" y="14"/>
                      </a:lnTo>
                      <a:lnTo>
                        <a:pt x="1" y="17"/>
                      </a:lnTo>
                      <a:lnTo>
                        <a:pt x="1" y="17"/>
                      </a:lnTo>
                      <a:lnTo>
                        <a:pt x="0" y="20"/>
                      </a:lnTo>
                      <a:lnTo>
                        <a:pt x="0" y="22"/>
                      </a:lnTo>
                      <a:lnTo>
                        <a:pt x="0" y="24"/>
                      </a:lnTo>
                      <a:lnTo>
                        <a:pt x="0" y="24"/>
                      </a:lnTo>
                      <a:lnTo>
                        <a:pt x="1" y="27"/>
                      </a:lnTo>
                      <a:lnTo>
                        <a:pt x="1" y="28"/>
                      </a:lnTo>
                      <a:lnTo>
                        <a:pt x="2" y="30"/>
                      </a:lnTo>
                      <a:lnTo>
                        <a:pt x="2" y="30"/>
                      </a:lnTo>
                      <a:lnTo>
                        <a:pt x="2" y="31"/>
                      </a:lnTo>
                      <a:lnTo>
                        <a:pt x="3" y="32"/>
                      </a:lnTo>
                      <a:lnTo>
                        <a:pt x="4" y="33"/>
                      </a:lnTo>
                      <a:lnTo>
                        <a:pt x="5" y="33"/>
                      </a:lnTo>
                      <a:lnTo>
                        <a:pt x="5" y="33"/>
                      </a:lnTo>
                      <a:lnTo>
                        <a:pt x="7" y="34"/>
                      </a:lnTo>
                      <a:lnTo>
                        <a:pt x="8" y="33"/>
                      </a:lnTo>
                      <a:lnTo>
                        <a:pt x="8" y="33"/>
                      </a:lnTo>
                      <a:lnTo>
                        <a:pt x="9" y="33"/>
                      </a:lnTo>
                      <a:lnTo>
                        <a:pt x="10" y="34"/>
                      </a:lnTo>
                      <a:lnTo>
                        <a:pt x="11" y="34"/>
                      </a:lnTo>
                      <a:lnTo>
                        <a:pt x="12" y="34"/>
                      </a:lnTo>
                      <a:lnTo>
                        <a:pt x="12" y="34"/>
                      </a:lnTo>
                      <a:lnTo>
                        <a:pt x="13" y="35"/>
                      </a:lnTo>
                      <a:lnTo>
                        <a:pt x="14" y="35"/>
                      </a:lnTo>
                      <a:lnTo>
                        <a:pt x="14" y="35"/>
                      </a:lnTo>
                      <a:lnTo>
                        <a:pt x="14" y="35"/>
                      </a:lnTo>
                      <a:lnTo>
                        <a:pt x="16" y="35"/>
                      </a:lnTo>
                      <a:lnTo>
                        <a:pt x="16" y="35"/>
                      </a:lnTo>
                      <a:lnTo>
                        <a:pt x="16" y="35"/>
                      </a:lnTo>
                      <a:lnTo>
                        <a:pt x="17" y="35"/>
                      </a:lnTo>
                      <a:lnTo>
                        <a:pt x="17" y="35"/>
                      </a:lnTo>
                      <a:lnTo>
                        <a:pt x="17" y="34"/>
                      </a:lnTo>
                      <a:lnTo>
                        <a:pt x="17" y="34"/>
                      </a:lnTo>
                      <a:lnTo>
                        <a:pt x="17" y="34"/>
                      </a:lnTo>
                      <a:lnTo>
                        <a:pt x="16" y="35"/>
                      </a:lnTo>
                      <a:lnTo>
                        <a:pt x="15" y="35"/>
                      </a:lnTo>
                      <a:lnTo>
                        <a:pt x="15" y="35"/>
                      </a:lnTo>
                      <a:lnTo>
                        <a:pt x="14" y="35"/>
                      </a:lnTo>
                      <a:lnTo>
                        <a:pt x="13" y="35"/>
                      </a:lnTo>
                      <a:lnTo>
                        <a:pt x="12" y="34"/>
                      </a:lnTo>
                      <a:lnTo>
                        <a:pt x="11" y="34"/>
                      </a:lnTo>
                      <a:lnTo>
                        <a:pt x="11" y="34"/>
                      </a:lnTo>
                      <a:lnTo>
                        <a:pt x="10" y="33"/>
                      </a:lnTo>
                      <a:lnTo>
                        <a:pt x="9" y="33"/>
                      </a:lnTo>
                      <a:lnTo>
                        <a:pt x="9" y="33"/>
                      </a:lnTo>
                      <a:lnTo>
                        <a:pt x="9" y="33"/>
                      </a:lnTo>
                      <a:lnTo>
                        <a:pt x="8" y="33"/>
                      </a:lnTo>
                      <a:lnTo>
                        <a:pt x="7" y="33"/>
                      </a:lnTo>
                      <a:lnTo>
                        <a:pt x="6" y="33"/>
                      </a:lnTo>
                      <a:lnTo>
                        <a:pt x="6" y="33"/>
                      </a:lnTo>
                      <a:lnTo>
                        <a:pt x="6" y="33"/>
                      </a:lnTo>
                      <a:lnTo>
                        <a:pt x="5" y="32"/>
                      </a:lnTo>
                      <a:lnTo>
                        <a:pt x="3" y="31"/>
                      </a:lnTo>
                      <a:lnTo>
                        <a:pt x="3" y="31"/>
                      </a:lnTo>
                      <a:lnTo>
                        <a:pt x="3" y="31"/>
                      </a:lnTo>
                      <a:lnTo>
                        <a:pt x="2" y="30"/>
                      </a:lnTo>
                      <a:lnTo>
                        <a:pt x="2" y="29"/>
                      </a:lnTo>
                      <a:lnTo>
                        <a:pt x="2" y="29"/>
                      </a:lnTo>
                      <a:lnTo>
                        <a:pt x="1" y="26"/>
                      </a:lnTo>
                      <a:lnTo>
                        <a:pt x="1" y="22"/>
                      </a:lnTo>
                      <a:lnTo>
                        <a:pt x="1" y="22"/>
                      </a:lnTo>
                      <a:lnTo>
                        <a:pt x="1" y="21"/>
                      </a:lnTo>
                      <a:lnTo>
                        <a:pt x="1" y="20"/>
                      </a:lnTo>
                      <a:lnTo>
                        <a:pt x="2" y="17"/>
                      </a:lnTo>
                      <a:lnTo>
                        <a:pt x="2" y="17"/>
                      </a:lnTo>
                      <a:lnTo>
                        <a:pt x="2" y="14"/>
                      </a:lnTo>
                      <a:lnTo>
                        <a:pt x="3" y="11"/>
                      </a:lnTo>
                      <a:lnTo>
                        <a:pt x="3" y="11"/>
                      </a:lnTo>
                      <a:lnTo>
                        <a:pt x="4" y="8"/>
                      </a:lnTo>
                      <a:lnTo>
                        <a:pt x="5" y="5"/>
                      </a:lnTo>
                      <a:lnTo>
                        <a:pt x="5" y="5"/>
                      </a:lnTo>
                      <a:lnTo>
                        <a:pt x="6" y="2"/>
                      </a:lnTo>
                      <a:lnTo>
                        <a:pt x="7" y="1"/>
                      </a:lnTo>
                      <a:lnTo>
                        <a:pt x="8" y="0"/>
                      </a:lnTo>
                      <a:lnTo>
                        <a:pt x="8"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65" name="Freeform 1501">
                  <a:extLst>
                    <a:ext uri="{FF2B5EF4-FFF2-40B4-BE49-F238E27FC236}">
                      <a16:creationId xmlns:a16="http://schemas.microsoft.com/office/drawing/2014/main" id="{323371D5-77DF-4C30-91C3-9178F90C8BB5}"/>
                    </a:ext>
                  </a:extLst>
                </p:cNvPr>
                <p:cNvSpPr>
                  <a:spLocks/>
                </p:cNvSpPr>
                <p:nvPr/>
              </p:nvSpPr>
              <p:spPr bwMode="auto">
                <a:xfrm>
                  <a:off x="3112" y="1517"/>
                  <a:ext cx="7" cy="5"/>
                </a:xfrm>
                <a:custGeom>
                  <a:avLst/>
                  <a:gdLst>
                    <a:gd name="T0" fmla="*/ 0 w 7"/>
                    <a:gd name="T1" fmla="*/ 0 h 5"/>
                    <a:gd name="T2" fmla="*/ 0 w 7"/>
                    <a:gd name="T3" fmla="*/ 0 h 5"/>
                    <a:gd name="T4" fmla="*/ 0 w 7"/>
                    <a:gd name="T5" fmla="*/ 1 h 5"/>
                    <a:gd name="T6" fmla="*/ 0 w 7"/>
                    <a:gd name="T7" fmla="*/ 1 h 5"/>
                    <a:gd name="T8" fmla="*/ 0 w 7"/>
                    <a:gd name="T9" fmla="*/ 1 h 5"/>
                    <a:gd name="T10" fmla="*/ 1 w 7"/>
                    <a:gd name="T11" fmla="*/ 1 h 5"/>
                    <a:gd name="T12" fmla="*/ 2 w 7"/>
                    <a:gd name="T13" fmla="*/ 1 h 5"/>
                    <a:gd name="T14" fmla="*/ 2 w 7"/>
                    <a:gd name="T15" fmla="*/ 1 h 5"/>
                    <a:gd name="T16" fmla="*/ 4 w 7"/>
                    <a:gd name="T17" fmla="*/ 2 h 5"/>
                    <a:gd name="T18" fmla="*/ 4 w 7"/>
                    <a:gd name="T19" fmla="*/ 2 h 5"/>
                    <a:gd name="T20" fmla="*/ 5 w 7"/>
                    <a:gd name="T21" fmla="*/ 2 h 5"/>
                    <a:gd name="T22" fmla="*/ 5 w 7"/>
                    <a:gd name="T23" fmla="*/ 2 h 5"/>
                    <a:gd name="T24" fmla="*/ 6 w 7"/>
                    <a:gd name="T25" fmla="*/ 3 h 5"/>
                    <a:gd name="T26" fmla="*/ 6 w 7"/>
                    <a:gd name="T27" fmla="*/ 3 h 5"/>
                    <a:gd name="T28" fmla="*/ 7 w 7"/>
                    <a:gd name="T29" fmla="*/ 5 h 5"/>
                    <a:gd name="T30" fmla="*/ 7 w 7"/>
                    <a:gd name="T31" fmla="*/ 5 h 5"/>
                    <a:gd name="T32" fmla="*/ 7 w 7"/>
                    <a:gd name="T33" fmla="*/ 5 h 5"/>
                    <a:gd name="T34" fmla="*/ 7 w 7"/>
                    <a:gd name="T35" fmla="*/ 5 h 5"/>
                    <a:gd name="T36" fmla="*/ 7 w 7"/>
                    <a:gd name="T37" fmla="*/ 5 h 5"/>
                    <a:gd name="T38" fmla="*/ 7 w 7"/>
                    <a:gd name="T39" fmla="*/ 4 h 5"/>
                    <a:gd name="T40" fmla="*/ 6 w 7"/>
                    <a:gd name="T41" fmla="*/ 3 h 5"/>
                    <a:gd name="T42" fmla="*/ 5 w 7"/>
                    <a:gd name="T43" fmla="*/ 2 h 5"/>
                    <a:gd name="T44" fmla="*/ 4 w 7"/>
                    <a:gd name="T45" fmla="*/ 2 h 5"/>
                    <a:gd name="T46" fmla="*/ 4 w 7"/>
                    <a:gd name="T47" fmla="*/ 2 h 5"/>
                    <a:gd name="T48" fmla="*/ 3 w 7"/>
                    <a:gd name="T49" fmla="*/ 1 h 5"/>
                    <a:gd name="T50" fmla="*/ 3 w 7"/>
                    <a:gd name="T51" fmla="*/ 1 h 5"/>
                    <a:gd name="T52" fmla="*/ 3 w 7"/>
                    <a:gd name="T53" fmla="*/ 1 h 5"/>
                    <a:gd name="T54" fmla="*/ 2 w 7"/>
                    <a:gd name="T55" fmla="*/ 1 h 5"/>
                    <a:gd name="T56" fmla="*/ 1 w 7"/>
                    <a:gd name="T57" fmla="*/ 1 h 5"/>
                    <a:gd name="T58" fmla="*/ 1 w 7"/>
                    <a:gd name="T59" fmla="*/ 1 h 5"/>
                    <a:gd name="T60" fmla="*/ 1 w 7"/>
                    <a:gd name="T61" fmla="*/ 1 h 5"/>
                    <a:gd name="T62" fmla="*/ 0 w 7"/>
                    <a:gd name="T63" fmla="*/ 0 h 5"/>
                    <a:gd name="T64" fmla="*/ 0 w 7"/>
                    <a:gd name="T65" fmla="*/ 0 h 5"/>
                    <a:gd name="T66" fmla="*/ 0 w 7"/>
                    <a:gd name="T6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5">
                      <a:moveTo>
                        <a:pt x="0" y="0"/>
                      </a:moveTo>
                      <a:lnTo>
                        <a:pt x="0" y="0"/>
                      </a:lnTo>
                      <a:lnTo>
                        <a:pt x="0" y="1"/>
                      </a:lnTo>
                      <a:lnTo>
                        <a:pt x="0" y="1"/>
                      </a:lnTo>
                      <a:lnTo>
                        <a:pt x="0" y="1"/>
                      </a:lnTo>
                      <a:lnTo>
                        <a:pt x="1" y="1"/>
                      </a:lnTo>
                      <a:lnTo>
                        <a:pt x="2" y="1"/>
                      </a:lnTo>
                      <a:lnTo>
                        <a:pt x="2" y="1"/>
                      </a:lnTo>
                      <a:lnTo>
                        <a:pt x="4" y="2"/>
                      </a:lnTo>
                      <a:lnTo>
                        <a:pt x="4" y="2"/>
                      </a:lnTo>
                      <a:lnTo>
                        <a:pt x="5" y="2"/>
                      </a:lnTo>
                      <a:lnTo>
                        <a:pt x="5" y="2"/>
                      </a:lnTo>
                      <a:lnTo>
                        <a:pt x="6" y="3"/>
                      </a:lnTo>
                      <a:lnTo>
                        <a:pt x="6" y="3"/>
                      </a:lnTo>
                      <a:lnTo>
                        <a:pt x="7" y="5"/>
                      </a:lnTo>
                      <a:lnTo>
                        <a:pt x="7" y="5"/>
                      </a:lnTo>
                      <a:lnTo>
                        <a:pt x="7" y="5"/>
                      </a:lnTo>
                      <a:lnTo>
                        <a:pt x="7" y="5"/>
                      </a:lnTo>
                      <a:lnTo>
                        <a:pt x="7" y="5"/>
                      </a:lnTo>
                      <a:lnTo>
                        <a:pt x="7" y="4"/>
                      </a:lnTo>
                      <a:lnTo>
                        <a:pt x="6" y="3"/>
                      </a:lnTo>
                      <a:lnTo>
                        <a:pt x="5" y="2"/>
                      </a:lnTo>
                      <a:lnTo>
                        <a:pt x="4" y="2"/>
                      </a:lnTo>
                      <a:lnTo>
                        <a:pt x="4" y="2"/>
                      </a:lnTo>
                      <a:lnTo>
                        <a:pt x="3" y="1"/>
                      </a:lnTo>
                      <a:lnTo>
                        <a:pt x="3" y="1"/>
                      </a:lnTo>
                      <a:lnTo>
                        <a:pt x="3" y="1"/>
                      </a:lnTo>
                      <a:lnTo>
                        <a:pt x="2" y="1"/>
                      </a:lnTo>
                      <a:lnTo>
                        <a:pt x="1" y="1"/>
                      </a:lnTo>
                      <a:lnTo>
                        <a:pt x="1" y="1"/>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66" name="Freeform 1502">
                  <a:extLst>
                    <a:ext uri="{FF2B5EF4-FFF2-40B4-BE49-F238E27FC236}">
                      <a16:creationId xmlns:a16="http://schemas.microsoft.com/office/drawing/2014/main" id="{94EA90DA-3893-4FDF-9D66-6E30A8E1D99E}"/>
                    </a:ext>
                  </a:extLst>
                </p:cNvPr>
                <p:cNvSpPr>
                  <a:spLocks/>
                </p:cNvSpPr>
                <p:nvPr/>
              </p:nvSpPr>
              <p:spPr bwMode="auto">
                <a:xfrm>
                  <a:off x="3112" y="1517"/>
                  <a:ext cx="7" cy="5"/>
                </a:xfrm>
                <a:custGeom>
                  <a:avLst/>
                  <a:gdLst>
                    <a:gd name="T0" fmla="*/ 0 w 7"/>
                    <a:gd name="T1" fmla="*/ 0 h 5"/>
                    <a:gd name="T2" fmla="*/ 0 w 7"/>
                    <a:gd name="T3" fmla="*/ 0 h 5"/>
                    <a:gd name="T4" fmla="*/ 0 w 7"/>
                    <a:gd name="T5" fmla="*/ 1 h 5"/>
                    <a:gd name="T6" fmla="*/ 0 w 7"/>
                    <a:gd name="T7" fmla="*/ 1 h 5"/>
                    <a:gd name="T8" fmla="*/ 0 w 7"/>
                    <a:gd name="T9" fmla="*/ 1 h 5"/>
                    <a:gd name="T10" fmla="*/ 1 w 7"/>
                    <a:gd name="T11" fmla="*/ 1 h 5"/>
                    <a:gd name="T12" fmla="*/ 2 w 7"/>
                    <a:gd name="T13" fmla="*/ 1 h 5"/>
                    <a:gd name="T14" fmla="*/ 2 w 7"/>
                    <a:gd name="T15" fmla="*/ 1 h 5"/>
                    <a:gd name="T16" fmla="*/ 4 w 7"/>
                    <a:gd name="T17" fmla="*/ 2 h 5"/>
                    <a:gd name="T18" fmla="*/ 4 w 7"/>
                    <a:gd name="T19" fmla="*/ 2 h 5"/>
                    <a:gd name="T20" fmla="*/ 5 w 7"/>
                    <a:gd name="T21" fmla="*/ 2 h 5"/>
                    <a:gd name="T22" fmla="*/ 5 w 7"/>
                    <a:gd name="T23" fmla="*/ 2 h 5"/>
                    <a:gd name="T24" fmla="*/ 6 w 7"/>
                    <a:gd name="T25" fmla="*/ 3 h 5"/>
                    <a:gd name="T26" fmla="*/ 6 w 7"/>
                    <a:gd name="T27" fmla="*/ 3 h 5"/>
                    <a:gd name="T28" fmla="*/ 7 w 7"/>
                    <a:gd name="T29" fmla="*/ 5 h 5"/>
                    <a:gd name="T30" fmla="*/ 7 w 7"/>
                    <a:gd name="T31" fmla="*/ 5 h 5"/>
                    <a:gd name="T32" fmla="*/ 7 w 7"/>
                    <a:gd name="T33" fmla="*/ 5 h 5"/>
                    <a:gd name="T34" fmla="*/ 7 w 7"/>
                    <a:gd name="T35" fmla="*/ 5 h 5"/>
                    <a:gd name="T36" fmla="*/ 7 w 7"/>
                    <a:gd name="T37" fmla="*/ 5 h 5"/>
                    <a:gd name="T38" fmla="*/ 7 w 7"/>
                    <a:gd name="T39" fmla="*/ 4 h 5"/>
                    <a:gd name="T40" fmla="*/ 6 w 7"/>
                    <a:gd name="T41" fmla="*/ 3 h 5"/>
                    <a:gd name="T42" fmla="*/ 5 w 7"/>
                    <a:gd name="T43" fmla="*/ 2 h 5"/>
                    <a:gd name="T44" fmla="*/ 4 w 7"/>
                    <a:gd name="T45" fmla="*/ 2 h 5"/>
                    <a:gd name="T46" fmla="*/ 4 w 7"/>
                    <a:gd name="T47" fmla="*/ 2 h 5"/>
                    <a:gd name="T48" fmla="*/ 3 w 7"/>
                    <a:gd name="T49" fmla="*/ 1 h 5"/>
                    <a:gd name="T50" fmla="*/ 3 w 7"/>
                    <a:gd name="T51" fmla="*/ 1 h 5"/>
                    <a:gd name="T52" fmla="*/ 3 w 7"/>
                    <a:gd name="T53" fmla="*/ 1 h 5"/>
                    <a:gd name="T54" fmla="*/ 2 w 7"/>
                    <a:gd name="T55" fmla="*/ 1 h 5"/>
                    <a:gd name="T56" fmla="*/ 1 w 7"/>
                    <a:gd name="T57" fmla="*/ 1 h 5"/>
                    <a:gd name="T58" fmla="*/ 1 w 7"/>
                    <a:gd name="T59" fmla="*/ 1 h 5"/>
                    <a:gd name="T60" fmla="*/ 1 w 7"/>
                    <a:gd name="T61" fmla="*/ 1 h 5"/>
                    <a:gd name="T62" fmla="*/ 0 w 7"/>
                    <a:gd name="T63" fmla="*/ 0 h 5"/>
                    <a:gd name="T64" fmla="*/ 0 w 7"/>
                    <a:gd name="T65" fmla="*/ 0 h 5"/>
                    <a:gd name="T66" fmla="*/ 0 w 7"/>
                    <a:gd name="T6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5">
                      <a:moveTo>
                        <a:pt x="0" y="0"/>
                      </a:moveTo>
                      <a:lnTo>
                        <a:pt x="0" y="0"/>
                      </a:lnTo>
                      <a:lnTo>
                        <a:pt x="0" y="1"/>
                      </a:lnTo>
                      <a:lnTo>
                        <a:pt x="0" y="1"/>
                      </a:lnTo>
                      <a:lnTo>
                        <a:pt x="0" y="1"/>
                      </a:lnTo>
                      <a:lnTo>
                        <a:pt x="1" y="1"/>
                      </a:lnTo>
                      <a:lnTo>
                        <a:pt x="2" y="1"/>
                      </a:lnTo>
                      <a:lnTo>
                        <a:pt x="2" y="1"/>
                      </a:lnTo>
                      <a:lnTo>
                        <a:pt x="4" y="2"/>
                      </a:lnTo>
                      <a:lnTo>
                        <a:pt x="4" y="2"/>
                      </a:lnTo>
                      <a:lnTo>
                        <a:pt x="5" y="2"/>
                      </a:lnTo>
                      <a:lnTo>
                        <a:pt x="5" y="2"/>
                      </a:lnTo>
                      <a:lnTo>
                        <a:pt x="6" y="3"/>
                      </a:lnTo>
                      <a:lnTo>
                        <a:pt x="6" y="3"/>
                      </a:lnTo>
                      <a:lnTo>
                        <a:pt x="7" y="5"/>
                      </a:lnTo>
                      <a:lnTo>
                        <a:pt x="7" y="5"/>
                      </a:lnTo>
                      <a:lnTo>
                        <a:pt x="7" y="5"/>
                      </a:lnTo>
                      <a:lnTo>
                        <a:pt x="7" y="5"/>
                      </a:lnTo>
                      <a:lnTo>
                        <a:pt x="7" y="5"/>
                      </a:lnTo>
                      <a:lnTo>
                        <a:pt x="7" y="4"/>
                      </a:lnTo>
                      <a:lnTo>
                        <a:pt x="6" y="3"/>
                      </a:lnTo>
                      <a:lnTo>
                        <a:pt x="5" y="2"/>
                      </a:lnTo>
                      <a:lnTo>
                        <a:pt x="4" y="2"/>
                      </a:lnTo>
                      <a:lnTo>
                        <a:pt x="4" y="2"/>
                      </a:lnTo>
                      <a:lnTo>
                        <a:pt x="3" y="1"/>
                      </a:lnTo>
                      <a:lnTo>
                        <a:pt x="3" y="1"/>
                      </a:lnTo>
                      <a:lnTo>
                        <a:pt x="3" y="1"/>
                      </a:lnTo>
                      <a:lnTo>
                        <a:pt x="2" y="1"/>
                      </a:lnTo>
                      <a:lnTo>
                        <a:pt x="1" y="1"/>
                      </a:lnTo>
                      <a:lnTo>
                        <a:pt x="1" y="1"/>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67" name="Freeform 1503">
                  <a:extLst>
                    <a:ext uri="{FF2B5EF4-FFF2-40B4-BE49-F238E27FC236}">
                      <a16:creationId xmlns:a16="http://schemas.microsoft.com/office/drawing/2014/main" id="{AAF68606-6AAE-4634-8053-9B4F920A46AC}"/>
                    </a:ext>
                  </a:extLst>
                </p:cNvPr>
                <p:cNvSpPr>
                  <a:spLocks/>
                </p:cNvSpPr>
                <p:nvPr/>
              </p:nvSpPr>
              <p:spPr bwMode="auto">
                <a:xfrm>
                  <a:off x="3118" y="1518"/>
                  <a:ext cx="5" cy="7"/>
                </a:xfrm>
                <a:custGeom>
                  <a:avLst/>
                  <a:gdLst>
                    <a:gd name="T0" fmla="*/ 0 w 5"/>
                    <a:gd name="T1" fmla="*/ 0 h 7"/>
                    <a:gd name="T2" fmla="*/ 0 w 5"/>
                    <a:gd name="T3" fmla="*/ 0 h 7"/>
                    <a:gd name="T4" fmla="*/ 0 w 5"/>
                    <a:gd name="T5" fmla="*/ 1 h 7"/>
                    <a:gd name="T6" fmla="*/ 0 w 5"/>
                    <a:gd name="T7" fmla="*/ 1 h 7"/>
                    <a:gd name="T8" fmla="*/ 1 w 5"/>
                    <a:gd name="T9" fmla="*/ 3 h 7"/>
                    <a:gd name="T10" fmla="*/ 1 w 5"/>
                    <a:gd name="T11" fmla="*/ 4 h 7"/>
                    <a:gd name="T12" fmla="*/ 1 w 5"/>
                    <a:gd name="T13" fmla="*/ 5 h 7"/>
                    <a:gd name="T14" fmla="*/ 1 w 5"/>
                    <a:gd name="T15" fmla="*/ 5 h 7"/>
                    <a:gd name="T16" fmla="*/ 1 w 5"/>
                    <a:gd name="T17" fmla="*/ 5 h 7"/>
                    <a:gd name="T18" fmla="*/ 2 w 5"/>
                    <a:gd name="T19" fmla="*/ 6 h 7"/>
                    <a:gd name="T20" fmla="*/ 3 w 5"/>
                    <a:gd name="T21" fmla="*/ 7 h 7"/>
                    <a:gd name="T22" fmla="*/ 4 w 5"/>
                    <a:gd name="T23" fmla="*/ 7 h 7"/>
                    <a:gd name="T24" fmla="*/ 5 w 5"/>
                    <a:gd name="T25" fmla="*/ 7 h 7"/>
                    <a:gd name="T26" fmla="*/ 5 w 5"/>
                    <a:gd name="T27" fmla="*/ 7 h 7"/>
                    <a:gd name="T28" fmla="*/ 5 w 5"/>
                    <a:gd name="T29" fmla="*/ 7 h 7"/>
                    <a:gd name="T30" fmla="*/ 5 w 5"/>
                    <a:gd name="T31" fmla="*/ 7 h 7"/>
                    <a:gd name="T32" fmla="*/ 5 w 5"/>
                    <a:gd name="T33" fmla="*/ 7 h 7"/>
                    <a:gd name="T34" fmla="*/ 4 w 5"/>
                    <a:gd name="T35" fmla="*/ 7 h 7"/>
                    <a:gd name="T36" fmla="*/ 3 w 5"/>
                    <a:gd name="T37" fmla="*/ 6 h 7"/>
                    <a:gd name="T38" fmla="*/ 2 w 5"/>
                    <a:gd name="T39" fmla="*/ 5 h 7"/>
                    <a:gd name="T40" fmla="*/ 1 w 5"/>
                    <a:gd name="T41" fmla="*/ 4 h 7"/>
                    <a:gd name="T42" fmla="*/ 1 w 5"/>
                    <a:gd name="T43" fmla="*/ 4 h 7"/>
                    <a:gd name="T44" fmla="*/ 1 w 5"/>
                    <a:gd name="T45" fmla="*/ 2 h 7"/>
                    <a:gd name="T46" fmla="*/ 1 w 5"/>
                    <a:gd name="T47" fmla="*/ 1 h 7"/>
                    <a:gd name="T48" fmla="*/ 0 w 5"/>
                    <a:gd name="T49" fmla="*/ 0 h 7"/>
                    <a:gd name="T50" fmla="*/ 0 w 5"/>
                    <a:gd name="T51" fmla="*/ 0 h 7"/>
                    <a:gd name="T52" fmla="*/ 0 w 5"/>
                    <a:gd name="T5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7">
                      <a:moveTo>
                        <a:pt x="0" y="0"/>
                      </a:moveTo>
                      <a:lnTo>
                        <a:pt x="0" y="0"/>
                      </a:lnTo>
                      <a:lnTo>
                        <a:pt x="0" y="1"/>
                      </a:lnTo>
                      <a:lnTo>
                        <a:pt x="0" y="1"/>
                      </a:lnTo>
                      <a:lnTo>
                        <a:pt x="1" y="3"/>
                      </a:lnTo>
                      <a:lnTo>
                        <a:pt x="1" y="4"/>
                      </a:lnTo>
                      <a:lnTo>
                        <a:pt x="1" y="5"/>
                      </a:lnTo>
                      <a:lnTo>
                        <a:pt x="1" y="5"/>
                      </a:lnTo>
                      <a:lnTo>
                        <a:pt x="1" y="5"/>
                      </a:lnTo>
                      <a:lnTo>
                        <a:pt x="2" y="6"/>
                      </a:lnTo>
                      <a:lnTo>
                        <a:pt x="3" y="7"/>
                      </a:lnTo>
                      <a:lnTo>
                        <a:pt x="4" y="7"/>
                      </a:lnTo>
                      <a:lnTo>
                        <a:pt x="5" y="7"/>
                      </a:lnTo>
                      <a:lnTo>
                        <a:pt x="5" y="7"/>
                      </a:lnTo>
                      <a:lnTo>
                        <a:pt x="5" y="7"/>
                      </a:lnTo>
                      <a:lnTo>
                        <a:pt x="5" y="7"/>
                      </a:lnTo>
                      <a:lnTo>
                        <a:pt x="5" y="7"/>
                      </a:lnTo>
                      <a:lnTo>
                        <a:pt x="4" y="7"/>
                      </a:lnTo>
                      <a:lnTo>
                        <a:pt x="3" y="6"/>
                      </a:lnTo>
                      <a:lnTo>
                        <a:pt x="2" y="5"/>
                      </a:lnTo>
                      <a:lnTo>
                        <a:pt x="1" y="4"/>
                      </a:lnTo>
                      <a:lnTo>
                        <a:pt x="1" y="4"/>
                      </a:lnTo>
                      <a:lnTo>
                        <a:pt x="1" y="2"/>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68" name="Freeform 1504">
                  <a:extLst>
                    <a:ext uri="{FF2B5EF4-FFF2-40B4-BE49-F238E27FC236}">
                      <a16:creationId xmlns:a16="http://schemas.microsoft.com/office/drawing/2014/main" id="{D22C0F7D-35F0-4862-99E0-0F8380EE1CB3}"/>
                    </a:ext>
                  </a:extLst>
                </p:cNvPr>
                <p:cNvSpPr>
                  <a:spLocks/>
                </p:cNvSpPr>
                <p:nvPr/>
              </p:nvSpPr>
              <p:spPr bwMode="auto">
                <a:xfrm>
                  <a:off x="3118" y="1518"/>
                  <a:ext cx="5" cy="7"/>
                </a:xfrm>
                <a:custGeom>
                  <a:avLst/>
                  <a:gdLst>
                    <a:gd name="T0" fmla="*/ 0 w 5"/>
                    <a:gd name="T1" fmla="*/ 0 h 7"/>
                    <a:gd name="T2" fmla="*/ 0 w 5"/>
                    <a:gd name="T3" fmla="*/ 0 h 7"/>
                    <a:gd name="T4" fmla="*/ 0 w 5"/>
                    <a:gd name="T5" fmla="*/ 1 h 7"/>
                    <a:gd name="T6" fmla="*/ 0 w 5"/>
                    <a:gd name="T7" fmla="*/ 1 h 7"/>
                    <a:gd name="T8" fmla="*/ 1 w 5"/>
                    <a:gd name="T9" fmla="*/ 3 h 7"/>
                    <a:gd name="T10" fmla="*/ 1 w 5"/>
                    <a:gd name="T11" fmla="*/ 4 h 7"/>
                    <a:gd name="T12" fmla="*/ 1 w 5"/>
                    <a:gd name="T13" fmla="*/ 5 h 7"/>
                    <a:gd name="T14" fmla="*/ 1 w 5"/>
                    <a:gd name="T15" fmla="*/ 5 h 7"/>
                    <a:gd name="T16" fmla="*/ 1 w 5"/>
                    <a:gd name="T17" fmla="*/ 5 h 7"/>
                    <a:gd name="T18" fmla="*/ 2 w 5"/>
                    <a:gd name="T19" fmla="*/ 6 h 7"/>
                    <a:gd name="T20" fmla="*/ 3 w 5"/>
                    <a:gd name="T21" fmla="*/ 7 h 7"/>
                    <a:gd name="T22" fmla="*/ 4 w 5"/>
                    <a:gd name="T23" fmla="*/ 7 h 7"/>
                    <a:gd name="T24" fmla="*/ 5 w 5"/>
                    <a:gd name="T25" fmla="*/ 7 h 7"/>
                    <a:gd name="T26" fmla="*/ 5 w 5"/>
                    <a:gd name="T27" fmla="*/ 7 h 7"/>
                    <a:gd name="T28" fmla="*/ 5 w 5"/>
                    <a:gd name="T29" fmla="*/ 7 h 7"/>
                    <a:gd name="T30" fmla="*/ 5 w 5"/>
                    <a:gd name="T31" fmla="*/ 7 h 7"/>
                    <a:gd name="T32" fmla="*/ 5 w 5"/>
                    <a:gd name="T33" fmla="*/ 7 h 7"/>
                    <a:gd name="T34" fmla="*/ 4 w 5"/>
                    <a:gd name="T35" fmla="*/ 7 h 7"/>
                    <a:gd name="T36" fmla="*/ 3 w 5"/>
                    <a:gd name="T37" fmla="*/ 6 h 7"/>
                    <a:gd name="T38" fmla="*/ 2 w 5"/>
                    <a:gd name="T39" fmla="*/ 5 h 7"/>
                    <a:gd name="T40" fmla="*/ 1 w 5"/>
                    <a:gd name="T41" fmla="*/ 4 h 7"/>
                    <a:gd name="T42" fmla="*/ 1 w 5"/>
                    <a:gd name="T43" fmla="*/ 4 h 7"/>
                    <a:gd name="T44" fmla="*/ 1 w 5"/>
                    <a:gd name="T45" fmla="*/ 2 h 7"/>
                    <a:gd name="T46" fmla="*/ 1 w 5"/>
                    <a:gd name="T47" fmla="*/ 1 h 7"/>
                    <a:gd name="T48" fmla="*/ 0 w 5"/>
                    <a:gd name="T49" fmla="*/ 0 h 7"/>
                    <a:gd name="T50" fmla="*/ 0 w 5"/>
                    <a:gd name="T51" fmla="*/ 0 h 7"/>
                    <a:gd name="T52" fmla="*/ 0 w 5"/>
                    <a:gd name="T5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7">
                      <a:moveTo>
                        <a:pt x="0" y="0"/>
                      </a:moveTo>
                      <a:lnTo>
                        <a:pt x="0" y="0"/>
                      </a:lnTo>
                      <a:lnTo>
                        <a:pt x="0" y="1"/>
                      </a:lnTo>
                      <a:lnTo>
                        <a:pt x="0" y="1"/>
                      </a:lnTo>
                      <a:lnTo>
                        <a:pt x="1" y="3"/>
                      </a:lnTo>
                      <a:lnTo>
                        <a:pt x="1" y="4"/>
                      </a:lnTo>
                      <a:lnTo>
                        <a:pt x="1" y="5"/>
                      </a:lnTo>
                      <a:lnTo>
                        <a:pt x="1" y="5"/>
                      </a:lnTo>
                      <a:lnTo>
                        <a:pt x="1" y="5"/>
                      </a:lnTo>
                      <a:lnTo>
                        <a:pt x="2" y="6"/>
                      </a:lnTo>
                      <a:lnTo>
                        <a:pt x="3" y="7"/>
                      </a:lnTo>
                      <a:lnTo>
                        <a:pt x="4" y="7"/>
                      </a:lnTo>
                      <a:lnTo>
                        <a:pt x="5" y="7"/>
                      </a:lnTo>
                      <a:lnTo>
                        <a:pt x="5" y="7"/>
                      </a:lnTo>
                      <a:lnTo>
                        <a:pt x="5" y="7"/>
                      </a:lnTo>
                      <a:lnTo>
                        <a:pt x="5" y="7"/>
                      </a:lnTo>
                      <a:lnTo>
                        <a:pt x="5" y="7"/>
                      </a:lnTo>
                      <a:lnTo>
                        <a:pt x="4" y="7"/>
                      </a:lnTo>
                      <a:lnTo>
                        <a:pt x="3" y="6"/>
                      </a:lnTo>
                      <a:lnTo>
                        <a:pt x="2" y="5"/>
                      </a:lnTo>
                      <a:lnTo>
                        <a:pt x="1" y="4"/>
                      </a:lnTo>
                      <a:lnTo>
                        <a:pt x="1" y="4"/>
                      </a:lnTo>
                      <a:lnTo>
                        <a:pt x="1" y="2"/>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69" name="Freeform 1505">
                  <a:extLst>
                    <a:ext uri="{FF2B5EF4-FFF2-40B4-BE49-F238E27FC236}">
                      <a16:creationId xmlns:a16="http://schemas.microsoft.com/office/drawing/2014/main" id="{3A260E3E-7E18-49D6-968C-87C3D2D70584}"/>
                    </a:ext>
                  </a:extLst>
                </p:cNvPr>
                <p:cNvSpPr>
                  <a:spLocks/>
                </p:cNvSpPr>
                <p:nvPr/>
              </p:nvSpPr>
              <p:spPr bwMode="auto">
                <a:xfrm>
                  <a:off x="3118" y="1518"/>
                  <a:ext cx="9" cy="4"/>
                </a:xfrm>
                <a:custGeom>
                  <a:avLst/>
                  <a:gdLst>
                    <a:gd name="T0" fmla="*/ 1 w 9"/>
                    <a:gd name="T1" fmla="*/ 0 h 4"/>
                    <a:gd name="T2" fmla="*/ 1 w 9"/>
                    <a:gd name="T3" fmla="*/ 0 h 4"/>
                    <a:gd name="T4" fmla="*/ 1 w 9"/>
                    <a:gd name="T5" fmla="*/ 0 h 4"/>
                    <a:gd name="T6" fmla="*/ 1 w 9"/>
                    <a:gd name="T7" fmla="*/ 0 h 4"/>
                    <a:gd name="T8" fmla="*/ 1 w 9"/>
                    <a:gd name="T9" fmla="*/ 0 h 4"/>
                    <a:gd name="T10" fmla="*/ 1 w 9"/>
                    <a:gd name="T11" fmla="*/ 0 h 4"/>
                    <a:gd name="T12" fmla="*/ 2 w 9"/>
                    <a:gd name="T13" fmla="*/ 0 h 4"/>
                    <a:gd name="T14" fmla="*/ 3 w 9"/>
                    <a:gd name="T15" fmla="*/ 1 h 4"/>
                    <a:gd name="T16" fmla="*/ 3 w 9"/>
                    <a:gd name="T17" fmla="*/ 1 h 4"/>
                    <a:gd name="T18" fmla="*/ 4 w 9"/>
                    <a:gd name="T19" fmla="*/ 1 h 4"/>
                    <a:gd name="T20" fmla="*/ 5 w 9"/>
                    <a:gd name="T21" fmla="*/ 2 h 4"/>
                    <a:gd name="T22" fmla="*/ 5 w 9"/>
                    <a:gd name="T23" fmla="*/ 2 h 4"/>
                    <a:gd name="T24" fmla="*/ 6 w 9"/>
                    <a:gd name="T25" fmla="*/ 2 h 4"/>
                    <a:gd name="T26" fmla="*/ 7 w 9"/>
                    <a:gd name="T27" fmla="*/ 2 h 4"/>
                    <a:gd name="T28" fmla="*/ 8 w 9"/>
                    <a:gd name="T29" fmla="*/ 3 h 4"/>
                    <a:gd name="T30" fmla="*/ 9 w 9"/>
                    <a:gd name="T31" fmla="*/ 4 h 4"/>
                    <a:gd name="T32" fmla="*/ 9 w 9"/>
                    <a:gd name="T33" fmla="*/ 4 h 4"/>
                    <a:gd name="T34" fmla="*/ 9 w 9"/>
                    <a:gd name="T35" fmla="*/ 4 h 4"/>
                    <a:gd name="T36" fmla="*/ 9 w 9"/>
                    <a:gd name="T37" fmla="*/ 4 h 4"/>
                    <a:gd name="T38" fmla="*/ 8 w 9"/>
                    <a:gd name="T39" fmla="*/ 3 h 4"/>
                    <a:gd name="T40" fmla="*/ 7 w 9"/>
                    <a:gd name="T41" fmla="*/ 2 h 4"/>
                    <a:gd name="T42" fmla="*/ 6 w 9"/>
                    <a:gd name="T43" fmla="*/ 2 h 4"/>
                    <a:gd name="T44" fmla="*/ 5 w 9"/>
                    <a:gd name="T45" fmla="*/ 1 h 4"/>
                    <a:gd name="T46" fmla="*/ 5 w 9"/>
                    <a:gd name="T47" fmla="*/ 1 h 4"/>
                    <a:gd name="T48" fmla="*/ 2 w 9"/>
                    <a:gd name="T49" fmla="*/ 0 h 4"/>
                    <a:gd name="T50" fmla="*/ 2 w 9"/>
                    <a:gd name="T51" fmla="*/ 0 h 4"/>
                    <a:gd name="T52" fmla="*/ 1 w 9"/>
                    <a:gd name="T53" fmla="*/ 0 h 4"/>
                    <a:gd name="T54" fmla="*/ 1 w 9"/>
                    <a:gd name="T55" fmla="*/ 0 h 4"/>
                    <a:gd name="T56" fmla="*/ 0 w 9"/>
                    <a:gd name="T57" fmla="*/ 0 h 4"/>
                    <a:gd name="T58" fmla="*/ 0 w 9"/>
                    <a:gd name="T59" fmla="*/ 0 h 4"/>
                    <a:gd name="T60" fmla="*/ 0 w 9"/>
                    <a:gd name="T61" fmla="*/ 0 h 4"/>
                    <a:gd name="T62" fmla="*/ 0 w 9"/>
                    <a:gd name="T63" fmla="*/ 0 h 4"/>
                    <a:gd name="T64" fmla="*/ 0 w 9"/>
                    <a:gd name="T65" fmla="*/ 1 h 4"/>
                    <a:gd name="T66" fmla="*/ 1 w 9"/>
                    <a:gd name="T67" fmla="*/ 0 h 4"/>
                    <a:gd name="T68" fmla="*/ 1 w 9"/>
                    <a:gd name="T69" fmla="*/ 0 h 4"/>
                    <a:gd name="T70" fmla="*/ 1 w 9"/>
                    <a:gd name="T7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4">
                      <a:moveTo>
                        <a:pt x="1" y="0"/>
                      </a:moveTo>
                      <a:lnTo>
                        <a:pt x="1" y="0"/>
                      </a:lnTo>
                      <a:lnTo>
                        <a:pt x="1" y="0"/>
                      </a:lnTo>
                      <a:lnTo>
                        <a:pt x="1" y="0"/>
                      </a:lnTo>
                      <a:lnTo>
                        <a:pt x="1" y="0"/>
                      </a:lnTo>
                      <a:lnTo>
                        <a:pt x="1" y="0"/>
                      </a:lnTo>
                      <a:lnTo>
                        <a:pt x="2" y="0"/>
                      </a:lnTo>
                      <a:lnTo>
                        <a:pt x="3" y="1"/>
                      </a:lnTo>
                      <a:lnTo>
                        <a:pt x="3" y="1"/>
                      </a:lnTo>
                      <a:lnTo>
                        <a:pt x="4" y="1"/>
                      </a:lnTo>
                      <a:lnTo>
                        <a:pt x="5" y="2"/>
                      </a:lnTo>
                      <a:lnTo>
                        <a:pt x="5" y="2"/>
                      </a:lnTo>
                      <a:lnTo>
                        <a:pt x="6" y="2"/>
                      </a:lnTo>
                      <a:lnTo>
                        <a:pt x="7" y="2"/>
                      </a:lnTo>
                      <a:lnTo>
                        <a:pt x="8" y="3"/>
                      </a:lnTo>
                      <a:lnTo>
                        <a:pt x="9" y="4"/>
                      </a:lnTo>
                      <a:lnTo>
                        <a:pt x="9" y="4"/>
                      </a:lnTo>
                      <a:lnTo>
                        <a:pt x="9" y="4"/>
                      </a:lnTo>
                      <a:lnTo>
                        <a:pt x="9" y="4"/>
                      </a:lnTo>
                      <a:lnTo>
                        <a:pt x="8" y="3"/>
                      </a:lnTo>
                      <a:lnTo>
                        <a:pt x="7" y="2"/>
                      </a:lnTo>
                      <a:lnTo>
                        <a:pt x="6" y="2"/>
                      </a:lnTo>
                      <a:lnTo>
                        <a:pt x="5" y="1"/>
                      </a:lnTo>
                      <a:lnTo>
                        <a:pt x="5" y="1"/>
                      </a:lnTo>
                      <a:lnTo>
                        <a:pt x="2" y="0"/>
                      </a:lnTo>
                      <a:lnTo>
                        <a:pt x="2" y="0"/>
                      </a:lnTo>
                      <a:lnTo>
                        <a:pt x="1" y="0"/>
                      </a:lnTo>
                      <a:lnTo>
                        <a:pt x="1" y="0"/>
                      </a:lnTo>
                      <a:lnTo>
                        <a:pt x="0" y="0"/>
                      </a:lnTo>
                      <a:lnTo>
                        <a:pt x="0" y="0"/>
                      </a:lnTo>
                      <a:lnTo>
                        <a:pt x="0" y="0"/>
                      </a:lnTo>
                      <a:lnTo>
                        <a:pt x="0" y="0"/>
                      </a:lnTo>
                      <a:lnTo>
                        <a:pt x="0" y="1"/>
                      </a:lnTo>
                      <a:lnTo>
                        <a:pt x="1" y="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70" name="Freeform 1506">
                  <a:extLst>
                    <a:ext uri="{FF2B5EF4-FFF2-40B4-BE49-F238E27FC236}">
                      <a16:creationId xmlns:a16="http://schemas.microsoft.com/office/drawing/2014/main" id="{060F3514-9FFB-445C-B298-62A721480B4D}"/>
                    </a:ext>
                  </a:extLst>
                </p:cNvPr>
                <p:cNvSpPr>
                  <a:spLocks/>
                </p:cNvSpPr>
                <p:nvPr/>
              </p:nvSpPr>
              <p:spPr bwMode="auto">
                <a:xfrm>
                  <a:off x="3118" y="1518"/>
                  <a:ext cx="9" cy="4"/>
                </a:xfrm>
                <a:custGeom>
                  <a:avLst/>
                  <a:gdLst>
                    <a:gd name="T0" fmla="*/ 1 w 9"/>
                    <a:gd name="T1" fmla="*/ 0 h 4"/>
                    <a:gd name="T2" fmla="*/ 1 w 9"/>
                    <a:gd name="T3" fmla="*/ 0 h 4"/>
                    <a:gd name="T4" fmla="*/ 1 w 9"/>
                    <a:gd name="T5" fmla="*/ 0 h 4"/>
                    <a:gd name="T6" fmla="*/ 1 w 9"/>
                    <a:gd name="T7" fmla="*/ 0 h 4"/>
                    <a:gd name="T8" fmla="*/ 1 w 9"/>
                    <a:gd name="T9" fmla="*/ 0 h 4"/>
                    <a:gd name="T10" fmla="*/ 1 w 9"/>
                    <a:gd name="T11" fmla="*/ 0 h 4"/>
                    <a:gd name="T12" fmla="*/ 2 w 9"/>
                    <a:gd name="T13" fmla="*/ 0 h 4"/>
                    <a:gd name="T14" fmla="*/ 3 w 9"/>
                    <a:gd name="T15" fmla="*/ 1 h 4"/>
                    <a:gd name="T16" fmla="*/ 3 w 9"/>
                    <a:gd name="T17" fmla="*/ 1 h 4"/>
                    <a:gd name="T18" fmla="*/ 4 w 9"/>
                    <a:gd name="T19" fmla="*/ 1 h 4"/>
                    <a:gd name="T20" fmla="*/ 5 w 9"/>
                    <a:gd name="T21" fmla="*/ 2 h 4"/>
                    <a:gd name="T22" fmla="*/ 5 w 9"/>
                    <a:gd name="T23" fmla="*/ 2 h 4"/>
                    <a:gd name="T24" fmla="*/ 6 w 9"/>
                    <a:gd name="T25" fmla="*/ 2 h 4"/>
                    <a:gd name="T26" fmla="*/ 7 w 9"/>
                    <a:gd name="T27" fmla="*/ 2 h 4"/>
                    <a:gd name="T28" fmla="*/ 8 w 9"/>
                    <a:gd name="T29" fmla="*/ 3 h 4"/>
                    <a:gd name="T30" fmla="*/ 9 w 9"/>
                    <a:gd name="T31" fmla="*/ 4 h 4"/>
                    <a:gd name="T32" fmla="*/ 9 w 9"/>
                    <a:gd name="T33" fmla="*/ 4 h 4"/>
                    <a:gd name="T34" fmla="*/ 9 w 9"/>
                    <a:gd name="T35" fmla="*/ 4 h 4"/>
                    <a:gd name="T36" fmla="*/ 9 w 9"/>
                    <a:gd name="T37" fmla="*/ 4 h 4"/>
                    <a:gd name="T38" fmla="*/ 8 w 9"/>
                    <a:gd name="T39" fmla="*/ 3 h 4"/>
                    <a:gd name="T40" fmla="*/ 7 w 9"/>
                    <a:gd name="T41" fmla="*/ 2 h 4"/>
                    <a:gd name="T42" fmla="*/ 6 w 9"/>
                    <a:gd name="T43" fmla="*/ 2 h 4"/>
                    <a:gd name="T44" fmla="*/ 5 w 9"/>
                    <a:gd name="T45" fmla="*/ 1 h 4"/>
                    <a:gd name="T46" fmla="*/ 5 w 9"/>
                    <a:gd name="T47" fmla="*/ 1 h 4"/>
                    <a:gd name="T48" fmla="*/ 2 w 9"/>
                    <a:gd name="T49" fmla="*/ 0 h 4"/>
                    <a:gd name="T50" fmla="*/ 2 w 9"/>
                    <a:gd name="T51" fmla="*/ 0 h 4"/>
                    <a:gd name="T52" fmla="*/ 1 w 9"/>
                    <a:gd name="T53" fmla="*/ 0 h 4"/>
                    <a:gd name="T54" fmla="*/ 1 w 9"/>
                    <a:gd name="T55" fmla="*/ 0 h 4"/>
                    <a:gd name="T56" fmla="*/ 0 w 9"/>
                    <a:gd name="T57" fmla="*/ 0 h 4"/>
                    <a:gd name="T58" fmla="*/ 0 w 9"/>
                    <a:gd name="T59" fmla="*/ 0 h 4"/>
                    <a:gd name="T60" fmla="*/ 0 w 9"/>
                    <a:gd name="T61" fmla="*/ 0 h 4"/>
                    <a:gd name="T62" fmla="*/ 0 w 9"/>
                    <a:gd name="T63" fmla="*/ 0 h 4"/>
                    <a:gd name="T64" fmla="*/ 0 w 9"/>
                    <a:gd name="T65" fmla="*/ 1 h 4"/>
                    <a:gd name="T66" fmla="*/ 1 w 9"/>
                    <a:gd name="T67" fmla="*/ 0 h 4"/>
                    <a:gd name="T68" fmla="*/ 1 w 9"/>
                    <a:gd name="T69" fmla="*/ 0 h 4"/>
                    <a:gd name="T70" fmla="*/ 1 w 9"/>
                    <a:gd name="T7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4">
                      <a:moveTo>
                        <a:pt x="1" y="0"/>
                      </a:moveTo>
                      <a:lnTo>
                        <a:pt x="1" y="0"/>
                      </a:lnTo>
                      <a:lnTo>
                        <a:pt x="1" y="0"/>
                      </a:lnTo>
                      <a:lnTo>
                        <a:pt x="1" y="0"/>
                      </a:lnTo>
                      <a:lnTo>
                        <a:pt x="1" y="0"/>
                      </a:lnTo>
                      <a:lnTo>
                        <a:pt x="1" y="0"/>
                      </a:lnTo>
                      <a:lnTo>
                        <a:pt x="2" y="0"/>
                      </a:lnTo>
                      <a:lnTo>
                        <a:pt x="3" y="1"/>
                      </a:lnTo>
                      <a:lnTo>
                        <a:pt x="3" y="1"/>
                      </a:lnTo>
                      <a:lnTo>
                        <a:pt x="4" y="1"/>
                      </a:lnTo>
                      <a:lnTo>
                        <a:pt x="5" y="2"/>
                      </a:lnTo>
                      <a:lnTo>
                        <a:pt x="5" y="2"/>
                      </a:lnTo>
                      <a:lnTo>
                        <a:pt x="6" y="2"/>
                      </a:lnTo>
                      <a:lnTo>
                        <a:pt x="7" y="2"/>
                      </a:lnTo>
                      <a:lnTo>
                        <a:pt x="8" y="3"/>
                      </a:lnTo>
                      <a:lnTo>
                        <a:pt x="9" y="4"/>
                      </a:lnTo>
                      <a:lnTo>
                        <a:pt x="9" y="4"/>
                      </a:lnTo>
                      <a:lnTo>
                        <a:pt x="9" y="4"/>
                      </a:lnTo>
                      <a:lnTo>
                        <a:pt x="9" y="4"/>
                      </a:lnTo>
                      <a:lnTo>
                        <a:pt x="8" y="3"/>
                      </a:lnTo>
                      <a:lnTo>
                        <a:pt x="7" y="2"/>
                      </a:lnTo>
                      <a:lnTo>
                        <a:pt x="6" y="2"/>
                      </a:lnTo>
                      <a:lnTo>
                        <a:pt x="5" y="1"/>
                      </a:lnTo>
                      <a:lnTo>
                        <a:pt x="5" y="1"/>
                      </a:lnTo>
                      <a:lnTo>
                        <a:pt x="2" y="0"/>
                      </a:lnTo>
                      <a:lnTo>
                        <a:pt x="2" y="0"/>
                      </a:lnTo>
                      <a:lnTo>
                        <a:pt x="1" y="0"/>
                      </a:lnTo>
                      <a:lnTo>
                        <a:pt x="1" y="0"/>
                      </a:lnTo>
                      <a:lnTo>
                        <a:pt x="0" y="0"/>
                      </a:lnTo>
                      <a:lnTo>
                        <a:pt x="0" y="0"/>
                      </a:lnTo>
                      <a:lnTo>
                        <a:pt x="0" y="0"/>
                      </a:lnTo>
                      <a:lnTo>
                        <a:pt x="0" y="0"/>
                      </a:lnTo>
                      <a:lnTo>
                        <a:pt x="0" y="1"/>
                      </a:lnTo>
                      <a:lnTo>
                        <a:pt x="1" y="0"/>
                      </a:lnTo>
                      <a:lnTo>
                        <a:pt x="1"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71" name="Freeform 1507">
                  <a:extLst>
                    <a:ext uri="{FF2B5EF4-FFF2-40B4-BE49-F238E27FC236}">
                      <a16:creationId xmlns:a16="http://schemas.microsoft.com/office/drawing/2014/main" id="{A00C6FF6-182C-4816-8EFD-808AA1FF47A2}"/>
                    </a:ext>
                  </a:extLst>
                </p:cNvPr>
                <p:cNvSpPr>
                  <a:spLocks/>
                </p:cNvSpPr>
                <p:nvPr/>
              </p:nvSpPr>
              <p:spPr bwMode="auto">
                <a:xfrm>
                  <a:off x="3124" y="1519"/>
                  <a:ext cx="9" cy="3"/>
                </a:xfrm>
                <a:custGeom>
                  <a:avLst/>
                  <a:gdLst>
                    <a:gd name="T0" fmla="*/ 3 w 9"/>
                    <a:gd name="T1" fmla="*/ 3 h 3"/>
                    <a:gd name="T2" fmla="*/ 3 w 9"/>
                    <a:gd name="T3" fmla="*/ 3 h 3"/>
                    <a:gd name="T4" fmla="*/ 1 w 9"/>
                    <a:gd name="T5" fmla="*/ 1 h 3"/>
                    <a:gd name="T6" fmla="*/ 1 w 9"/>
                    <a:gd name="T7" fmla="*/ 1 h 3"/>
                    <a:gd name="T8" fmla="*/ 1 w 9"/>
                    <a:gd name="T9" fmla="*/ 0 h 3"/>
                    <a:gd name="T10" fmla="*/ 1 w 9"/>
                    <a:gd name="T11" fmla="*/ 0 h 3"/>
                    <a:gd name="T12" fmla="*/ 1 w 9"/>
                    <a:gd name="T13" fmla="*/ 0 h 3"/>
                    <a:gd name="T14" fmla="*/ 1 w 9"/>
                    <a:gd name="T15" fmla="*/ 0 h 3"/>
                    <a:gd name="T16" fmla="*/ 2 w 9"/>
                    <a:gd name="T17" fmla="*/ 0 h 3"/>
                    <a:gd name="T18" fmla="*/ 2 w 9"/>
                    <a:gd name="T19" fmla="*/ 0 h 3"/>
                    <a:gd name="T20" fmla="*/ 4 w 9"/>
                    <a:gd name="T21" fmla="*/ 1 h 3"/>
                    <a:gd name="T22" fmla="*/ 5 w 9"/>
                    <a:gd name="T23" fmla="*/ 1 h 3"/>
                    <a:gd name="T24" fmla="*/ 7 w 9"/>
                    <a:gd name="T25" fmla="*/ 2 h 3"/>
                    <a:gd name="T26" fmla="*/ 8 w 9"/>
                    <a:gd name="T27" fmla="*/ 3 h 3"/>
                    <a:gd name="T28" fmla="*/ 8 w 9"/>
                    <a:gd name="T29" fmla="*/ 3 h 3"/>
                    <a:gd name="T30" fmla="*/ 9 w 9"/>
                    <a:gd name="T31" fmla="*/ 3 h 3"/>
                    <a:gd name="T32" fmla="*/ 9 w 9"/>
                    <a:gd name="T33" fmla="*/ 3 h 3"/>
                    <a:gd name="T34" fmla="*/ 9 w 9"/>
                    <a:gd name="T35" fmla="*/ 3 h 3"/>
                    <a:gd name="T36" fmla="*/ 8 w 9"/>
                    <a:gd name="T37" fmla="*/ 2 h 3"/>
                    <a:gd name="T38" fmla="*/ 7 w 9"/>
                    <a:gd name="T39" fmla="*/ 2 h 3"/>
                    <a:gd name="T40" fmla="*/ 5 w 9"/>
                    <a:gd name="T41" fmla="*/ 1 h 3"/>
                    <a:gd name="T42" fmla="*/ 3 w 9"/>
                    <a:gd name="T43" fmla="*/ 0 h 3"/>
                    <a:gd name="T44" fmla="*/ 1 w 9"/>
                    <a:gd name="T45" fmla="*/ 0 h 3"/>
                    <a:gd name="T46" fmla="*/ 1 w 9"/>
                    <a:gd name="T47" fmla="*/ 0 h 3"/>
                    <a:gd name="T48" fmla="*/ 1 w 9"/>
                    <a:gd name="T49" fmla="*/ 0 h 3"/>
                    <a:gd name="T50" fmla="*/ 0 w 9"/>
                    <a:gd name="T51" fmla="*/ 0 h 3"/>
                    <a:gd name="T52" fmla="*/ 0 w 9"/>
                    <a:gd name="T53" fmla="*/ 0 h 3"/>
                    <a:gd name="T54" fmla="*/ 0 w 9"/>
                    <a:gd name="T55" fmla="*/ 0 h 3"/>
                    <a:gd name="T56" fmla="*/ 1 w 9"/>
                    <a:gd name="T57" fmla="*/ 1 h 3"/>
                    <a:gd name="T58" fmla="*/ 1 w 9"/>
                    <a:gd name="T59" fmla="*/ 1 h 3"/>
                    <a:gd name="T60" fmla="*/ 3 w 9"/>
                    <a:gd name="T61" fmla="*/ 3 h 3"/>
                    <a:gd name="T62" fmla="*/ 3 w 9"/>
                    <a:gd name="T63" fmla="*/ 3 h 3"/>
                    <a:gd name="T64" fmla="*/ 3 w 9"/>
                    <a:gd name="T6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3">
                      <a:moveTo>
                        <a:pt x="3" y="3"/>
                      </a:moveTo>
                      <a:lnTo>
                        <a:pt x="3" y="3"/>
                      </a:lnTo>
                      <a:lnTo>
                        <a:pt x="1" y="1"/>
                      </a:lnTo>
                      <a:lnTo>
                        <a:pt x="1" y="1"/>
                      </a:lnTo>
                      <a:lnTo>
                        <a:pt x="1" y="0"/>
                      </a:lnTo>
                      <a:lnTo>
                        <a:pt x="1" y="0"/>
                      </a:lnTo>
                      <a:lnTo>
                        <a:pt x="1" y="0"/>
                      </a:lnTo>
                      <a:lnTo>
                        <a:pt x="1" y="0"/>
                      </a:lnTo>
                      <a:lnTo>
                        <a:pt x="2" y="0"/>
                      </a:lnTo>
                      <a:lnTo>
                        <a:pt x="2" y="0"/>
                      </a:lnTo>
                      <a:lnTo>
                        <a:pt x="4" y="1"/>
                      </a:lnTo>
                      <a:lnTo>
                        <a:pt x="5" y="1"/>
                      </a:lnTo>
                      <a:lnTo>
                        <a:pt x="7" y="2"/>
                      </a:lnTo>
                      <a:lnTo>
                        <a:pt x="8" y="3"/>
                      </a:lnTo>
                      <a:lnTo>
                        <a:pt x="8" y="3"/>
                      </a:lnTo>
                      <a:lnTo>
                        <a:pt x="9" y="3"/>
                      </a:lnTo>
                      <a:lnTo>
                        <a:pt x="9" y="3"/>
                      </a:lnTo>
                      <a:lnTo>
                        <a:pt x="9" y="3"/>
                      </a:lnTo>
                      <a:lnTo>
                        <a:pt x="8" y="2"/>
                      </a:lnTo>
                      <a:lnTo>
                        <a:pt x="7" y="2"/>
                      </a:lnTo>
                      <a:lnTo>
                        <a:pt x="5" y="1"/>
                      </a:lnTo>
                      <a:lnTo>
                        <a:pt x="3" y="0"/>
                      </a:lnTo>
                      <a:lnTo>
                        <a:pt x="1" y="0"/>
                      </a:lnTo>
                      <a:lnTo>
                        <a:pt x="1" y="0"/>
                      </a:lnTo>
                      <a:lnTo>
                        <a:pt x="1" y="0"/>
                      </a:lnTo>
                      <a:lnTo>
                        <a:pt x="0" y="0"/>
                      </a:lnTo>
                      <a:lnTo>
                        <a:pt x="0" y="0"/>
                      </a:lnTo>
                      <a:lnTo>
                        <a:pt x="0" y="0"/>
                      </a:lnTo>
                      <a:lnTo>
                        <a:pt x="1" y="1"/>
                      </a:lnTo>
                      <a:lnTo>
                        <a:pt x="1" y="1"/>
                      </a:lnTo>
                      <a:lnTo>
                        <a:pt x="3" y="3"/>
                      </a:lnTo>
                      <a:lnTo>
                        <a:pt x="3"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72" name="Freeform 1508">
                  <a:extLst>
                    <a:ext uri="{FF2B5EF4-FFF2-40B4-BE49-F238E27FC236}">
                      <a16:creationId xmlns:a16="http://schemas.microsoft.com/office/drawing/2014/main" id="{D7D72A77-668B-4703-A97E-0CA501536962}"/>
                    </a:ext>
                  </a:extLst>
                </p:cNvPr>
                <p:cNvSpPr>
                  <a:spLocks/>
                </p:cNvSpPr>
                <p:nvPr/>
              </p:nvSpPr>
              <p:spPr bwMode="auto">
                <a:xfrm>
                  <a:off x="3124" y="1519"/>
                  <a:ext cx="9" cy="3"/>
                </a:xfrm>
                <a:custGeom>
                  <a:avLst/>
                  <a:gdLst>
                    <a:gd name="T0" fmla="*/ 3 w 9"/>
                    <a:gd name="T1" fmla="*/ 3 h 3"/>
                    <a:gd name="T2" fmla="*/ 3 w 9"/>
                    <a:gd name="T3" fmla="*/ 3 h 3"/>
                    <a:gd name="T4" fmla="*/ 1 w 9"/>
                    <a:gd name="T5" fmla="*/ 1 h 3"/>
                    <a:gd name="T6" fmla="*/ 1 w 9"/>
                    <a:gd name="T7" fmla="*/ 1 h 3"/>
                    <a:gd name="T8" fmla="*/ 1 w 9"/>
                    <a:gd name="T9" fmla="*/ 0 h 3"/>
                    <a:gd name="T10" fmla="*/ 1 w 9"/>
                    <a:gd name="T11" fmla="*/ 0 h 3"/>
                    <a:gd name="T12" fmla="*/ 1 w 9"/>
                    <a:gd name="T13" fmla="*/ 0 h 3"/>
                    <a:gd name="T14" fmla="*/ 1 w 9"/>
                    <a:gd name="T15" fmla="*/ 0 h 3"/>
                    <a:gd name="T16" fmla="*/ 2 w 9"/>
                    <a:gd name="T17" fmla="*/ 0 h 3"/>
                    <a:gd name="T18" fmla="*/ 2 w 9"/>
                    <a:gd name="T19" fmla="*/ 0 h 3"/>
                    <a:gd name="T20" fmla="*/ 4 w 9"/>
                    <a:gd name="T21" fmla="*/ 1 h 3"/>
                    <a:gd name="T22" fmla="*/ 5 w 9"/>
                    <a:gd name="T23" fmla="*/ 1 h 3"/>
                    <a:gd name="T24" fmla="*/ 7 w 9"/>
                    <a:gd name="T25" fmla="*/ 2 h 3"/>
                    <a:gd name="T26" fmla="*/ 8 w 9"/>
                    <a:gd name="T27" fmla="*/ 3 h 3"/>
                    <a:gd name="T28" fmla="*/ 8 w 9"/>
                    <a:gd name="T29" fmla="*/ 3 h 3"/>
                    <a:gd name="T30" fmla="*/ 9 w 9"/>
                    <a:gd name="T31" fmla="*/ 3 h 3"/>
                    <a:gd name="T32" fmla="*/ 9 w 9"/>
                    <a:gd name="T33" fmla="*/ 3 h 3"/>
                    <a:gd name="T34" fmla="*/ 9 w 9"/>
                    <a:gd name="T35" fmla="*/ 3 h 3"/>
                    <a:gd name="T36" fmla="*/ 8 w 9"/>
                    <a:gd name="T37" fmla="*/ 2 h 3"/>
                    <a:gd name="T38" fmla="*/ 7 w 9"/>
                    <a:gd name="T39" fmla="*/ 2 h 3"/>
                    <a:gd name="T40" fmla="*/ 5 w 9"/>
                    <a:gd name="T41" fmla="*/ 1 h 3"/>
                    <a:gd name="T42" fmla="*/ 3 w 9"/>
                    <a:gd name="T43" fmla="*/ 0 h 3"/>
                    <a:gd name="T44" fmla="*/ 1 w 9"/>
                    <a:gd name="T45" fmla="*/ 0 h 3"/>
                    <a:gd name="T46" fmla="*/ 1 w 9"/>
                    <a:gd name="T47" fmla="*/ 0 h 3"/>
                    <a:gd name="T48" fmla="*/ 1 w 9"/>
                    <a:gd name="T49" fmla="*/ 0 h 3"/>
                    <a:gd name="T50" fmla="*/ 0 w 9"/>
                    <a:gd name="T51" fmla="*/ 0 h 3"/>
                    <a:gd name="T52" fmla="*/ 0 w 9"/>
                    <a:gd name="T53" fmla="*/ 0 h 3"/>
                    <a:gd name="T54" fmla="*/ 0 w 9"/>
                    <a:gd name="T55" fmla="*/ 0 h 3"/>
                    <a:gd name="T56" fmla="*/ 1 w 9"/>
                    <a:gd name="T57" fmla="*/ 1 h 3"/>
                    <a:gd name="T58" fmla="*/ 1 w 9"/>
                    <a:gd name="T59" fmla="*/ 1 h 3"/>
                    <a:gd name="T60" fmla="*/ 3 w 9"/>
                    <a:gd name="T61" fmla="*/ 3 h 3"/>
                    <a:gd name="T62" fmla="*/ 3 w 9"/>
                    <a:gd name="T63" fmla="*/ 3 h 3"/>
                    <a:gd name="T64" fmla="*/ 3 w 9"/>
                    <a:gd name="T6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3">
                      <a:moveTo>
                        <a:pt x="3" y="3"/>
                      </a:moveTo>
                      <a:lnTo>
                        <a:pt x="3" y="3"/>
                      </a:lnTo>
                      <a:lnTo>
                        <a:pt x="1" y="1"/>
                      </a:lnTo>
                      <a:lnTo>
                        <a:pt x="1" y="1"/>
                      </a:lnTo>
                      <a:lnTo>
                        <a:pt x="1" y="0"/>
                      </a:lnTo>
                      <a:lnTo>
                        <a:pt x="1" y="0"/>
                      </a:lnTo>
                      <a:lnTo>
                        <a:pt x="1" y="0"/>
                      </a:lnTo>
                      <a:lnTo>
                        <a:pt x="1" y="0"/>
                      </a:lnTo>
                      <a:lnTo>
                        <a:pt x="2" y="0"/>
                      </a:lnTo>
                      <a:lnTo>
                        <a:pt x="2" y="0"/>
                      </a:lnTo>
                      <a:lnTo>
                        <a:pt x="4" y="1"/>
                      </a:lnTo>
                      <a:lnTo>
                        <a:pt x="5" y="1"/>
                      </a:lnTo>
                      <a:lnTo>
                        <a:pt x="7" y="2"/>
                      </a:lnTo>
                      <a:lnTo>
                        <a:pt x="8" y="3"/>
                      </a:lnTo>
                      <a:lnTo>
                        <a:pt x="8" y="3"/>
                      </a:lnTo>
                      <a:lnTo>
                        <a:pt x="9" y="3"/>
                      </a:lnTo>
                      <a:lnTo>
                        <a:pt x="9" y="3"/>
                      </a:lnTo>
                      <a:lnTo>
                        <a:pt x="9" y="3"/>
                      </a:lnTo>
                      <a:lnTo>
                        <a:pt x="8" y="2"/>
                      </a:lnTo>
                      <a:lnTo>
                        <a:pt x="7" y="2"/>
                      </a:lnTo>
                      <a:lnTo>
                        <a:pt x="5" y="1"/>
                      </a:lnTo>
                      <a:lnTo>
                        <a:pt x="3" y="0"/>
                      </a:lnTo>
                      <a:lnTo>
                        <a:pt x="1" y="0"/>
                      </a:lnTo>
                      <a:lnTo>
                        <a:pt x="1" y="0"/>
                      </a:lnTo>
                      <a:lnTo>
                        <a:pt x="1" y="0"/>
                      </a:lnTo>
                      <a:lnTo>
                        <a:pt x="0" y="0"/>
                      </a:lnTo>
                      <a:lnTo>
                        <a:pt x="0" y="0"/>
                      </a:lnTo>
                      <a:lnTo>
                        <a:pt x="0" y="0"/>
                      </a:lnTo>
                      <a:lnTo>
                        <a:pt x="1" y="1"/>
                      </a:lnTo>
                      <a:lnTo>
                        <a:pt x="1" y="1"/>
                      </a:lnTo>
                      <a:lnTo>
                        <a:pt x="3" y="3"/>
                      </a:lnTo>
                      <a:lnTo>
                        <a:pt x="3" y="3"/>
                      </a:lnTo>
                      <a:lnTo>
                        <a:pt x="3"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73" name="Freeform 1509">
                  <a:extLst>
                    <a:ext uri="{FF2B5EF4-FFF2-40B4-BE49-F238E27FC236}">
                      <a16:creationId xmlns:a16="http://schemas.microsoft.com/office/drawing/2014/main" id="{9359EB95-3CFC-4E5F-A8FE-4645850BE79C}"/>
                    </a:ext>
                  </a:extLst>
                </p:cNvPr>
                <p:cNvSpPr>
                  <a:spLocks/>
                </p:cNvSpPr>
                <p:nvPr/>
              </p:nvSpPr>
              <p:spPr bwMode="auto">
                <a:xfrm>
                  <a:off x="3122" y="1517"/>
                  <a:ext cx="13" cy="7"/>
                </a:xfrm>
                <a:custGeom>
                  <a:avLst/>
                  <a:gdLst>
                    <a:gd name="T0" fmla="*/ 0 w 13"/>
                    <a:gd name="T1" fmla="*/ 0 h 7"/>
                    <a:gd name="T2" fmla="*/ 0 w 13"/>
                    <a:gd name="T3" fmla="*/ 0 h 7"/>
                    <a:gd name="T4" fmla="*/ 2 w 13"/>
                    <a:gd name="T5" fmla="*/ 0 h 7"/>
                    <a:gd name="T6" fmla="*/ 3 w 13"/>
                    <a:gd name="T7" fmla="*/ 1 h 7"/>
                    <a:gd name="T8" fmla="*/ 3 w 13"/>
                    <a:gd name="T9" fmla="*/ 1 h 7"/>
                    <a:gd name="T10" fmla="*/ 5 w 13"/>
                    <a:gd name="T11" fmla="*/ 1 h 7"/>
                    <a:gd name="T12" fmla="*/ 7 w 13"/>
                    <a:gd name="T13" fmla="*/ 2 h 7"/>
                    <a:gd name="T14" fmla="*/ 7 w 13"/>
                    <a:gd name="T15" fmla="*/ 2 h 7"/>
                    <a:gd name="T16" fmla="*/ 8 w 13"/>
                    <a:gd name="T17" fmla="*/ 2 h 7"/>
                    <a:gd name="T18" fmla="*/ 9 w 13"/>
                    <a:gd name="T19" fmla="*/ 3 h 7"/>
                    <a:gd name="T20" fmla="*/ 11 w 13"/>
                    <a:gd name="T21" fmla="*/ 4 h 7"/>
                    <a:gd name="T22" fmla="*/ 12 w 13"/>
                    <a:gd name="T23" fmla="*/ 6 h 7"/>
                    <a:gd name="T24" fmla="*/ 13 w 13"/>
                    <a:gd name="T25" fmla="*/ 7 h 7"/>
                    <a:gd name="T26" fmla="*/ 13 w 13"/>
                    <a:gd name="T27" fmla="*/ 7 h 7"/>
                    <a:gd name="T28" fmla="*/ 13 w 13"/>
                    <a:gd name="T29" fmla="*/ 7 h 7"/>
                    <a:gd name="T30" fmla="*/ 13 w 13"/>
                    <a:gd name="T31" fmla="*/ 7 h 7"/>
                    <a:gd name="T32" fmla="*/ 12 w 13"/>
                    <a:gd name="T33" fmla="*/ 6 h 7"/>
                    <a:gd name="T34" fmla="*/ 11 w 13"/>
                    <a:gd name="T35" fmla="*/ 4 h 7"/>
                    <a:gd name="T36" fmla="*/ 11 w 13"/>
                    <a:gd name="T37" fmla="*/ 4 h 7"/>
                    <a:gd name="T38" fmla="*/ 11 w 13"/>
                    <a:gd name="T39" fmla="*/ 3 h 7"/>
                    <a:gd name="T40" fmla="*/ 10 w 13"/>
                    <a:gd name="T41" fmla="*/ 3 h 7"/>
                    <a:gd name="T42" fmla="*/ 8 w 13"/>
                    <a:gd name="T43" fmla="*/ 2 h 7"/>
                    <a:gd name="T44" fmla="*/ 8 w 13"/>
                    <a:gd name="T45" fmla="*/ 2 h 7"/>
                    <a:gd name="T46" fmla="*/ 7 w 13"/>
                    <a:gd name="T47" fmla="*/ 2 h 7"/>
                    <a:gd name="T48" fmla="*/ 6 w 13"/>
                    <a:gd name="T49" fmla="*/ 1 h 7"/>
                    <a:gd name="T50" fmla="*/ 4 w 13"/>
                    <a:gd name="T51" fmla="*/ 1 h 7"/>
                    <a:gd name="T52" fmla="*/ 2 w 13"/>
                    <a:gd name="T53" fmla="*/ 0 h 7"/>
                    <a:gd name="T54" fmla="*/ 0 w 13"/>
                    <a:gd name="T55" fmla="*/ 0 h 7"/>
                    <a:gd name="T56" fmla="*/ 0 w 13"/>
                    <a:gd name="T57" fmla="*/ 0 h 7"/>
                    <a:gd name="T58" fmla="*/ 0 w 13"/>
                    <a:gd name="T5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7">
                      <a:moveTo>
                        <a:pt x="0" y="0"/>
                      </a:moveTo>
                      <a:lnTo>
                        <a:pt x="0" y="0"/>
                      </a:lnTo>
                      <a:lnTo>
                        <a:pt x="2" y="0"/>
                      </a:lnTo>
                      <a:lnTo>
                        <a:pt x="3" y="1"/>
                      </a:lnTo>
                      <a:lnTo>
                        <a:pt x="3" y="1"/>
                      </a:lnTo>
                      <a:lnTo>
                        <a:pt x="5" y="1"/>
                      </a:lnTo>
                      <a:lnTo>
                        <a:pt x="7" y="2"/>
                      </a:lnTo>
                      <a:lnTo>
                        <a:pt x="7" y="2"/>
                      </a:lnTo>
                      <a:lnTo>
                        <a:pt x="8" y="2"/>
                      </a:lnTo>
                      <a:lnTo>
                        <a:pt x="9" y="3"/>
                      </a:lnTo>
                      <a:lnTo>
                        <a:pt x="11" y="4"/>
                      </a:lnTo>
                      <a:lnTo>
                        <a:pt x="12" y="6"/>
                      </a:lnTo>
                      <a:lnTo>
                        <a:pt x="13" y="7"/>
                      </a:lnTo>
                      <a:lnTo>
                        <a:pt x="13" y="7"/>
                      </a:lnTo>
                      <a:lnTo>
                        <a:pt x="13" y="7"/>
                      </a:lnTo>
                      <a:lnTo>
                        <a:pt x="13" y="7"/>
                      </a:lnTo>
                      <a:lnTo>
                        <a:pt x="12" y="6"/>
                      </a:lnTo>
                      <a:lnTo>
                        <a:pt x="11" y="4"/>
                      </a:lnTo>
                      <a:lnTo>
                        <a:pt x="11" y="4"/>
                      </a:lnTo>
                      <a:lnTo>
                        <a:pt x="11" y="3"/>
                      </a:lnTo>
                      <a:lnTo>
                        <a:pt x="10" y="3"/>
                      </a:lnTo>
                      <a:lnTo>
                        <a:pt x="8" y="2"/>
                      </a:lnTo>
                      <a:lnTo>
                        <a:pt x="8" y="2"/>
                      </a:lnTo>
                      <a:lnTo>
                        <a:pt x="7" y="2"/>
                      </a:lnTo>
                      <a:lnTo>
                        <a:pt x="6" y="1"/>
                      </a:lnTo>
                      <a:lnTo>
                        <a:pt x="4" y="1"/>
                      </a:lnTo>
                      <a:lnTo>
                        <a:pt x="2"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74" name="Freeform 1510">
                  <a:extLst>
                    <a:ext uri="{FF2B5EF4-FFF2-40B4-BE49-F238E27FC236}">
                      <a16:creationId xmlns:a16="http://schemas.microsoft.com/office/drawing/2014/main" id="{292A231C-BD12-4D3A-B386-A98DDC08A4E5}"/>
                    </a:ext>
                  </a:extLst>
                </p:cNvPr>
                <p:cNvSpPr>
                  <a:spLocks/>
                </p:cNvSpPr>
                <p:nvPr/>
              </p:nvSpPr>
              <p:spPr bwMode="auto">
                <a:xfrm>
                  <a:off x="3122" y="1517"/>
                  <a:ext cx="13" cy="7"/>
                </a:xfrm>
                <a:custGeom>
                  <a:avLst/>
                  <a:gdLst>
                    <a:gd name="T0" fmla="*/ 0 w 13"/>
                    <a:gd name="T1" fmla="*/ 0 h 7"/>
                    <a:gd name="T2" fmla="*/ 0 w 13"/>
                    <a:gd name="T3" fmla="*/ 0 h 7"/>
                    <a:gd name="T4" fmla="*/ 2 w 13"/>
                    <a:gd name="T5" fmla="*/ 0 h 7"/>
                    <a:gd name="T6" fmla="*/ 3 w 13"/>
                    <a:gd name="T7" fmla="*/ 1 h 7"/>
                    <a:gd name="T8" fmla="*/ 3 w 13"/>
                    <a:gd name="T9" fmla="*/ 1 h 7"/>
                    <a:gd name="T10" fmla="*/ 5 w 13"/>
                    <a:gd name="T11" fmla="*/ 1 h 7"/>
                    <a:gd name="T12" fmla="*/ 7 w 13"/>
                    <a:gd name="T13" fmla="*/ 2 h 7"/>
                    <a:gd name="T14" fmla="*/ 7 w 13"/>
                    <a:gd name="T15" fmla="*/ 2 h 7"/>
                    <a:gd name="T16" fmla="*/ 8 w 13"/>
                    <a:gd name="T17" fmla="*/ 2 h 7"/>
                    <a:gd name="T18" fmla="*/ 9 w 13"/>
                    <a:gd name="T19" fmla="*/ 3 h 7"/>
                    <a:gd name="T20" fmla="*/ 11 w 13"/>
                    <a:gd name="T21" fmla="*/ 4 h 7"/>
                    <a:gd name="T22" fmla="*/ 12 w 13"/>
                    <a:gd name="T23" fmla="*/ 6 h 7"/>
                    <a:gd name="T24" fmla="*/ 13 w 13"/>
                    <a:gd name="T25" fmla="*/ 7 h 7"/>
                    <a:gd name="T26" fmla="*/ 13 w 13"/>
                    <a:gd name="T27" fmla="*/ 7 h 7"/>
                    <a:gd name="T28" fmla="*/ 13 w 13"/>
                    <a:gd name="T29" fmla="*/ 7 h 7"/>
                    <a:gd name="T30" fmla="*/ 13 w 13"/>
                    <a:gd name="T31" fmla="*/ 7 h 7"/>
                    <a:gd name="T32" fmla="*/ 12 w 13"/>
                    <a:gd name="T33" fmla="*/ 6 h 7"/>
                    <a:gd name="T34" fmla="*/ 11 w 13"/>
                    <a:gd name="T35" fmla="*/ 4 h 7"/>
                    <a:gd name="T36" fmla="*/ 11 w 13"/>
                    <a:gd name="T37" fmla="*/ 4 h 7"/>
                    <a:gd name="T38" fmla="*/ 11 w 13"/>
                    <a:gd name="T39" fmla="*/ 3 h 7"/>
                    <a:gd name="T40" fmla="*/ 10 w 13"/>
                    <a:gd name="T41" fmla="*/ 3 h 7"/>
                    <a:gd name="T42" fmla="*/ 8 w 13"/>
                    <a:gd name="T43" fmla="*/ 2 h 7"/>
                    <a:gd name="T44" fmla="*/ 8 w 13"/>
                    <a:gd name="T45" fmla="*/ 2 h 7"/>
                    <a:gd name="T46" fmla="*/ 7 w 13"/>
                    <a:gd name="T47" fmla="*/ 2 h 7"/>
                    <a:gd name="T48" fmla="*/ 6 w 13"/>
                    <a:gd name="T49" fmla="*/ 1 h 7"/>
                    <a:gd name="T50" fmla="*/ 4 w 13"/>
                    <a:gd name="T51" fmla="*/ 1 h 7"/>
                    <a:gd name="T52" fmla="*/ 2 w 13"/>
                    <a:gd name="T53" fmla="*/ 0 h 7"/>
                    <a:gd name="T54" fmla="*/ 0 w 13"/>
                    <a:gd name="T55" fmla="*/ 0 h 7"/>
                    <a:gd name="T56" fmla="*/ 0 w 13"/>
                    <a:gd name="T57" fmla="*/ 0 h 7"/>
                    <a:gd name="T58" fmla="*/ 0 w 13"/>
                    <a:gd name="T5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7">
                      <a:moveTo>
                        <a:pt x="0" y="0"/>
                      </a:moveTo>
                      <a:lnTo>
                        <a:pt x="0" y="0"/>
                      </a:lnTo>
                      <a:lnTo>
                        <a:pt x="2" y="0"/>
                      </a:lnTo>
                      <a:lnTo>
                        <a:pt x="3" y="1"/>
                      </a:lnTo>
                      <a:lnTo>
                        <a:pt x="3" y="1"/>
                      </a:lnTo>
                      <a:lnTo>
                        <a:pt x="5" y="1"/>
                      </a:lnTo>
                      <a:lnTo>
                        <a:pt x="7" y="2"/>
                      </a:lnTo>
                      <a:lnTo>
                        <a:pt x="7" y="2"/>
                      </a:lnTo>
                      <a:lnTo>
                        <a:pt x="8" y="2"/>
                      </a:lnTo>
                      <a:lnTo>
                        <a:pt x="9" y="3"/>
                      </a:lnTo>
                      <a:lnTo>
                        <a:pt x="11" y="4"/>
                      </a:lnTo>
                      <a:lnTo>
                        <a:pt x="12" y="6"/>
                      </a:lnTo>
                      <a:lnTo>
                        <a:pt x="13" y="7"/>
                      </a:lnTo>
                      <a:lnTo>
                        <a:pt x="13" y="7"/>
                      </a:lnTo>
                      <a:lnTo>
                        <a:pt x="13" y="7"/>
                      </a:lnTo>
                      <a:lnTo>
                        <a:pt x="13" y="7"/>
                      </a:lnTo>
                      <a:lnTo>
                        <a:pt x="12" y="6"/>
                      </a:lnTo>
                      <a:lnTo>
                        <a:pt x="11" y="4"/>
                      </a:lnTo>
                      <a:lnTo>
                        <a:pt x="11" y="4"/>
                      </a:lnTo>
                      <a:lnTo>
                        <a:pt x="11" y="3"/>
                      </a:lnTo>
                      <a:lnTo>
                        <a:pt x="10" y="3"/>
                      </a:lnTo>
                      <a:lnTo>
                        <a:pt x="8" y="2"/>
                      </a:lnTo>
                      <a:lnTo>
                        <a:pt x="8" y="2"/>
                      </a:lnTo>
                      <a:lnTo>
                        <a:pt x="7" y="2"/>
                      </a:lnTo>
                      <a:lnTo>
                        <a:pt x="6" y="1"/>
                      </a:lnTo>
                      <a:lnTo>
                        <a:pt x="4" y="1"/>
                      </a:lnTo>
                      <a:lnTo>
                        <a:pt x="2"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75" name="Freeform 1511">
                  <a:extLst>
                    <a:ext uri="{FF2B5EF4-FFF2-40B4-BE49-F238E27FC236}">
                      <a16:creationId xmlns:a16="http://schemas.microsoft.com/office/drawing/2014/main" id="{FC812B22-CB06-4E1C-A623-6BF5CD1C3642}"/>
                    </a:ext>
                  </a:extLst>
                </p:cNvPr>
                <p:cNvSpPr>
                  <a:spLocks/>
                </p:cNvSpPr>
                <p:nvPr/>
              </p:nvSpPr>
              <p:spPr bwMode="auto">
                <a:xfrm>
                  <a:off x="3127" y="1517"/>
                  <a:ext cx="8" cy="1"/>
                </a:xfrm>
                <a:custGeom>
                  <a:avLst/>
                  <a:gdLst>
                    <a:gd name="T0" fmla="*/ 0 w 8"/>
                    <a:gd name="T1" fmla="*/ 1 h 1"/>
                    <a:gd name="T2" fmla="*/ 0 w 8"/>
                    <a:gd name="T3" fmla="*/ 1 h 1"/>
                    <a:gd name="T4" fmla="*/ 1 w 8"/>
                    <a:gd name="T5" fmla="*/ 1 h 1"/>
                    <a:gd name="T6" fmla="*/ 2 w 8"/>
                    <a:gd name="T7" fmla="*/ 0 h 1"/>
                    <a:gd name="T8" fmla="*/ 2 w 8"/>
                    <a:gd name="T9" fmla="*/ 0 h 1"/>
                    <a:gd name="T10" fmla="*/ 2 w 8"/>
                    <a:gd name="T11" fmla="*/ 0 h 1"/>
                    <a:gd name="T12" fmla="*/ 3 w 8"/>
                    <a:gd name="T13" fmla="*/ 0 h 1"/>
                    <a:gd name="T14" fmla="*/ 4 w 8"/>
                    <a:gd name="T15" fmla="*/ 0 h 1"/>
                    <a:gd name="T16" fmla="*/ 4 w 8"/>
                    <a:gd name="T17" fmla="*/ 0 h 1"/>
                    <a:gd name="T18" fmla="*/ 6 w 8"/>
                    <a:gd name="T19" fmla="*/ 1 h 1"/>
                    <a:gd name="T20" fmla="*/ 8 w 8"/>
                    <a:gd name="T21" fmla="*/ 1 h 1"/>
                    <a:gd name="T22" fmla="*/ 8 w 8"/>
                    <a:gd name="T23" fmla="*/ 1 h 1"/>
                    <a:gd name="T24" fmla="*/ 8 w 8"/>
                    <a:gd name="T25" fmla="*/ 1 h 1"/>
                    <a:gd name="T26" fmla="*/ 8 w 8"/>
                    <a:gd name="T27" fmla="*/ 1 h 1"/>
                    <a:gd name="T28" fmla="*/ 8 w 8"/>
                    <a:gd name="T29" fmla="*/ 1 h 1"/>
                    <a:gd name="T30" fmla="*/ 7 w 8"/>
                    <a:gd name="T31" fmla="*/ 1 h 1"/>
                    <a:gd name="T32" fmla="*/ 6 w 8"/>
                    <a:gd name="T33" fmla="*/ 0 h 1"/>
                    <a:gd name="T34" fmla="*/ 4 w 8"/>
                    <a:gd name="T35" fmla="*/ 0 h 1"/>
                    <a:gd name="T36" fmla="*/ 4 w 8"/>
                    <a:gd name="T37" fmla="*/ 0 h 1"/>
                    <a:gd name="T38" fmla="*/ 3 w 8"/>
                    <a:gd name="T39" fmla="*/ 0 h 1"/>
                    <a:gd name="T40" fmla="*/ 2 w 8"/>
                    <a:gd name="T41" fmla="*/ 0 h 1"/>
                    <a:gd name="T42" fmla="*/ 1 w 8"/>
                    <a:gd name="T43" fmla="*/ 0 h 1"/>
                    <a:gd name="T44" fmla="*/ 0 w 8"/>
                    <a:gd name="T45" fmla="*/ 1 h 1"/>
                    <a:gd name="T46" fmla="*/ 0 w 8"/>
                    <a:gd name="T47" fmla="*/ 1 h 1"/>
                    <a:gd name="T48" fmla="*/ 0 w 8"/>
                    <a:gd name="T49" fmla="*/ 1 h 1"/>
                    <a:gd name="T50" fmla="*/ 0 w 8"/>
                    <a:gd name="T5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1">
                      <a:moveTo>
                        <a:pt x="0" y="1"/>
                      </a:moveTo>
                      <a:lnTo>
                        <a:pt x="0" y="1"/>
                      </a:lnTo>
                      <a:lnTo>
                        <a:pt x="1" y="1"/>
                      </a:lnTo>
                      <a:lnTo>
                        <a:pt x="2" y="0"/>
                      </a:lnTo>
                      <a:lnTo>
                        <a:pt x="2" y="0"/>
                      </a:lnTo>
                      <a:lnTo>
                        <a:pt x="2" y="0"/>
                      </a:lnTo>
                      <a:lnTo>
                        <a:pt x="3" y="0"/>
                      </a:lnTo>
                      <a:lnTo>
                        <a:pt x="4" y="0"/>
                      </a:lnTo>
                      <a:lnTo>
                        <a:pt x="4" y="0"/>
                      </a:lnTo>
                      <a:lnTo>
                        <a:pt x="6" y="1"/>
                      </a:lnTo>
                      <a:lnTo>
                        <a:pt x="8" y="1"/>
                      </a:lnTo>
                      <a:lnTo>
                        <a:pt x="8" y="1"/>
                      </a:lnTo>
                      <a:lnTo>
                        <a:pt x="8" y="1"/>
                      </a:lnTo>
                      <a:lnTo>
                        <a:pt x="8" y="1"/>
                      </a:lnTo>
                      <a:lnTo>
                        <a:pt x="8" y="1"/>
                      </a:lnTo>
                      <a:lnTo>
                        <a:pt x="7" y="1"/>
                      </a:lnTo>
                      <a:lnTo>
                        <a:pt x="6" y="0"/>
                      </a:lnTo>
                      <a:lnTo>
                        <a:pt x="4" y="0"/>
                      </a:lnTo>
                      <a:lnTo>
                        <a:pt x="4" y="0"/>
                      </a:lnTo>
                      <a:lnTo>
                        <a:pt x="3" y="0"/>
                      </a:lnTo>
                      <a:lnTo>
                        <a:pt x="2" y="0"/>
                      </a:lnTo>
                      <a:lnTo>
                        <a:pt x="1" y="0"/>
                      </a:lnTo>
                      <a:lnTo>
                        <a:pt x="0" y="1"/>
                      </a:lnTo>
                      <a:lnTo>
                        <a:pt x="0" y="1"/>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76" name="Freeform 1512">
                  <a:extLst>
                    <a:ext uri="{FF2B5EF4-FFF2-40B4-BE49-F238E27FC236}">
                      <a16:creationId xmlns:a16="http://schemas.microsoft.com/office/drawing/2014/main" id="{1BDB338C-8EF3-4F1F-BACC-6321B71D1EFC}"/>
                    </a:ext>
                  </a:extLst>
                </p:cNvPr>
                <p:cNvSpPr>
                  <a:spLocks/>
                </p:cNvSpPr>
                <p:nvPr/>
              </p:nvSpPr>
              <p:spPr bwMode="auto">
                <a:xfrm>
                  <a:off x="3127" y="1517"/>
                  <a:ext cx="8" cy="1"/>
                </a:xfrm>
                <a:custGeom>
                  <a:avLst/>
                  <a:gdLst>
                    <a:gd name="T0" fmla="*/ 0 w 8"/>
                    <a:gd name="T1" fmla="*/ 1 h 1"/>
                    <a:gd name="T2" fmla="*/ 0 w 8"/>
                    <a:gd name="T3" fmla="*/ 1 h 1"/>
                    <a:gd name="T4" fmla="*/ 1 w 8"/>
                    <a:gd name="T5" fmla="*/ 1 h 1"/>
                    <a:gd name="T6" fmla="*/ 2 w 8"/>
                    <a:gd name="T7" fmla="*/ 0 h 1"/>
                    <a:gd name="T8" fmla="*/ 2 w 8"/>
                    <a:gd name="T9" fmla="*/ 0 h 1"/>
                    <a:gd name="T10" fmla="*/ 2 w 8"/>
                    <a:gd name="T11" fmla="*/ 0 h 1"/>
                    <a:gd name="T12" fmla="*/ 3 w 8"/>
                    <a:gd name="T13" fmla="*/ 0 h 1"/>
                    <a:gd name="T14" fmla="*/ 4 w 8"/>
                    <a:gd name="T15" fmla="*/ 0 h 1"/>
                    <a:gd name="T16" fmla="*/ 4 w 8"/>
                    <a:gd name="T17" fmla="*/ 0 h 1"/>
                    <a:gd name="T18" fmla="*/ 6 w 8"/>
                    <a:gd name="T19" fmla="*/ 1 h 1"/>
                    <a:gd name="T20" fmla="*/ 8 w 8"/>
                    <a:gd name="T21" fmla="*/ 1 h 1"/>
                    <a:gd name="T22" fmla="*/ 8 w 8"/>
                    <a:gd name="T23" fmla="*/ 1 h 1"/>
                    <a:gd name="T24" fmla="*/ 8 w 8"/>
                    <a:gd name="T25" fmla="*/ 1 h 1"/>
                    <a:gd name="T26" fmla="*/ 8 w 8"/>
                    <a:gd name="T27" fmla="*/ 1 h 1"/>
                    <a:gd name="T28" fmla="*/ 8 w 8"/>
                    <a:gd name="T29" fmla="*/ 1 h 1"/>
                    <a:gd name="T30" fmla="*/ 7 w 8"/>
                    <a:gd name="T31" fmla="*/ 1 h 1"/>
                    <a:gd name="T32" fmla="*/ 6 w 8"/>
                    <a:gd name="T33" fmla="*/ 0 h 1"/>
                    <a:gd name="T34" fmla="*/ 4 w 8"/>
                    <a:gd name="T35" fmla="*/ 0 h 1"/>
                    <a:gd name="T36" fmla="*/ 4 w 8"/>
                    <a:gd name="T37" fmla="*/ 0 h 1"/>
                    <a:gd name="T38" fmla="*/ 3 w 8"/>
                    <a:gd name="T39" fmla="*/ 0 h 1"/>
                    <a:gd name="T40" fmla="*/ 2 w 8"/>
                    <a:gd name="T41" fmla="*/ 0 h 1"/>
                    <a:gd name="T42" fmla="*/ 1 w 8"/>
                    <a:gd name="T43" fmla="*/ 0 h 1"/>
                    <a:gd name="T44" fmla="*/ 0 w 8"/>
                    <a:gd name="T45" fmla="*/ 1 h 1"/>
                    <a:gd name="T46" fmla="*/ 0 w 8"/>
                    <a:gd name="T47" fmla="*/ 1 h 1"/>
                    <a:gd name="T48" fmla="*/ 0 w 8"/>
                    <a:gd name="T49" fmla="*/ 1 h 1"/>
                    <a:gd name="T50" fmla="*/ 0 w 8"/>
                    <a:gd name="T5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1">
                      <a:moveTo>
                        <a:pt x="0" y="1"/>
                      </a:moveTo>
                      <a:lnTo>
                        <a:pt x="0" y="1"/>
                      </a:lnTo>
                      <a:lnTo>
                        <a:pt x="1" y="1"/>
                      </a:lnTo>
                      <a:lnTo>
                        <a:pt x="2" y="0"/>
                      </a:lnTo>
                      <a:lnTo>
                        <a:pt x="2" y="0"/>
                      </a:lnTo>
                      <a:lnTo>
                        <a:pt x="2" y="0"/>
                      </a:lnTo>
                      <a:lnTo>
                        <a:pt x="3" y="0"/>
                      </a:lnTo>
                      <a:lnTo>
                        <a:pt x="4" y="0"/>
                      </a:lnTo>
                      <a:lnTo>
                        <a:pt x="4" y="0"/>
                      </a:lnTo>
                      <a:lnTo>
                        <a:pt x="6" y="1"/>
                      </a:lnTo>
                      <a:lnTo>
                        <a:pt x="8" y="1"/>
                      </a:lnTo>
                      <a:lnTo>
                        <a:pt x="8" y="1"/>
                      </a:lnTo>
                      <a:lnTo>
                        <a:pt x="8" y="1"/>
                      </a:lnTo>
                      <a:lnTo>
                        <a:pt x="8" y="1"/>
                      </a:lnTo>
                      <a:lnTo>
                        <a:pt x="8" y="1"/>
                      </a:lnTo>
                      <a:lnTo>
                        <a:pt x="7" y="1"/>
                      </a:lnTo>
                      <a:lnTo>
                        <a:pt x="6" y="0"/>
                      </a:lnTo>
                      <a:lnTo>
                        <a:pt x="4" y="0"/>
                      </a:lnTo>
                      <a:lnTo>
                        <a:pt x="4" y="0"/>
                      </a:lnTo>
                      <a:lnTo>
                        <a:pt x="3" y="0"/>
                      </a:lnTo>
                      <a:lnTo>
                        <a:pt x="2" y="0"/>
                      </a:lnTo>
                      <a:lnTo>
                        <a:pt x="1" y="0"/>
                      </a:lnTo>
                      <a:lnTo>
                        <a:pt x="0" y="1"/>
                      </a:lnTo>
                      <a:lnTo>
                        <a:pt x="0" y="1"/>
                      </a:lnTo>
                      <a:lnTo>
                        <a:pt x="0" y="1"/>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77" name="Freeform 1513">
                  <a:extLst>
                    <a:ext uri="{FF2B5EF4-FFF2-40B4-BE49-F238E27FC236}">
                      <a16:creationId xmlns:a16="http://schemas.microsoft.com/office/drawing/2014/main" id="{38E35A12-D112-456E-B641-B04D897899CE}"/>
                    </a:ext>
                  </a:extLst>
                </p:cNvPr>
                <p:cNvSpPr>
                  <a:spLocks/>
                </p:cNvSpPr>
                <p:nvPr/>
              </p:nvSpPr>
              <p:spPr bwMode="auto">
                <a:xfrm>
                  <a:off x="3131" y="1512"/>
                  <a:ext cx="4" cy="8"/>
                </a:xfrm>
                <a:custGeom>
                  <a:avLst/>
                  <a:gdLst>
                    <a:gd name="T0" fmla="*/ 4 w 4"/>
                    <a:gd name="T1" fmla="*/ 8 h 8"/>
                    <a:gd name="T2" fmla="*/ 4 w 4"/>
                    <a:gd name="T3" fmla="*/ 8 h 8"/>
                    <a:gd name="T4" fmla="*/ 4 w 4"/>
                    <a:gd name="T5" fmla="*/ 6 h 8"/>
                    <a:gd name="T6" fmla="*/ 4 w 4"/>
                    <a:gd name="T7" fmla="*/ 4 h 8"/>
                    <a:gd name="T8" fmla="*/ 4 w 4"/>
                    <a:gd name="T9" fmla="*/ 3 h 8"/>
                    <a:gd name="T10" fmla="*/ 3 w 4"/>
                    <a:gd name="T11" fmla="*/ 2 h 8"/>
                    <a:gd name="T12" fmla="*/ 3 w 4"/>
                    <a:gd name="T13" fmla="*/ 1 h 8"/>
                    <a:gd name="T14" fmla="*/ 3 w 4"/>
                    <a:gd name="T15" fmla="*/ 1 h 8"/>
                    <a:gd name="T16" fmla="*/ 2 w 4"/>
                    <a:gd name="T17" fmla="*/ 0 h 8"/>
                    <a:gd name="T18" fmla="*/ 1 w 4"/>
                    <a:gd name="T19" fmla="*/ 0 h 8"/>
                    <a:gd name="T20" fmla="*/ 1 w 4"/>
                    <a:gd name="T21" fmla="*/ 0 h 8"/>
                    <a:gd name="T22" fmla="*/ 1 w 4"/>
                    <a:gd name="T23" fmla="*/ 0 h 8"/>
                    <a:gd name="T24" fmla="*/ 0 w 4"/>
                    <a:gd name="T25" fmla="*/ 0 h 8"/>
                    <a:gd name="T26" fmla="*/ 0 w 4"/>
                    <a:gd name="T27" fmla="*/ 0 h 8"/>
                    <a:gd name="T28" fmla="*/ 0 w 4"/>
                    <a:gd name="T29" fmla="*/ 1 h 8"/>
                    <a:gd name="T30" fmla="*/ 0 w 4"/>
                    <a:gd name="T31" fmla="*/ 1 h 8"/>
                    <a:gd name="T32" fmla="*/ 0 w 4"/>
                    <a:gd name="T33" fmla="*/ 1 h 8"/>
                    <a:gd name="T34" fmla="*/ 0 w 4"/>
                    <a:gd name="T35" fmla="*/ 0 h 8"/>
                    <a:gd name="T36" fmla="*/ 0 w 4"/>
                    <a:gd name="T37" fmla="*/ 0 h 8"/>
                    <a:gd name="T38" fmla="*/ 0 w 4"/>
                    <a:gd name="T39" fmla="*/ 0 h 8"/>
                    <a:gd name="T40" fmla="*/ 1 w 4"/>
                    <a:gd name="T41" fmla="*/ 0 h 8"/>
                    <a:gd name="T42" fmla="*/ 1 w 4"/>
                    <a:gd name="T43" fmla="*/ 0 h 8"/>
                    <a:gd name="T44" fmla="*/ 1 w 4"/>
                    <a:gd name="T45" fmla="*/ 0 h 8"/>
                    <a:gd name="T46" fmla="*/ 1 w 4"/>
                    <a:gd name="T47" fmla="*/ 0 h 8"/>
                    <a:gd name="T48" fmla="*/ 2 w 4"/>
                    <a:gd name="T49" fmla="*/ 1 h 8"/>
                    <a:gd name="T50" fmla="*/ 2 w 4"/>
                    <a:gd name="T51" fmla="*/ 1 h 8"/>
                    <a:gd name="T52" fmla="*/ 3 w 4"/>
                    <a:gd name="T53" fmla="*/ 2 h 8"/>
                    <a:gd name="T54" fmla="*/ 3 w 4"/>
                    <a:gd name="T55" fmla="*/ 3 h 8"/>
                    <a:gd name="T56" fmla="*/ 3 w 4"/>
                    <a:gd name="T57" fmla="*/ 3 h 8"/>
                    <a:gd name="T58" fmla="*/ 4 w 4"/>
                    <a:gd name="T59" fmla="*/ 4 h 8"/>
                    <a:gd name="T60" fmla="*/ 4 w 4"/>
                    <a:gd name="T61" fmla="*/ 5 h 8"/>
                    <a:gd name="T62" fmla="*/ 4 w 4"/>
                    <a:gd name="T63" fmla="*/ 8 h 8"/>
                    <a:gd name="T64" fmla="*/ 4 w 4"/>
                    <a:gd name="T65" fmla="*/ 8 h 8"/>
                    <a:gd name="T66" fmla="*/ 4 w 4"/>
                    <a:gd name="T6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8">
                      <a:moveTo>
                        <a:pt x="4" y="8"/>
                      </a:moveTo>
                      <a:lnTo>
                        <a:pt x="4" y="8"/>
                      </a:lnTo>
                      <a:lnTo>
                        <a:pt x="4" y="6"/>
                      </a:lnTo>
                      <a:lnTo>
                        <a:pt x="4" y="4"/>
                      </a:lnTo>
                      <a:lnTo>
                        <a:pt x="4" y="3"/>
                      </a:lnTo>
                      <a:lnTo>
                        <a:pt x="3" y="2"/>
                      </a:lnTo>
                      <a:lnTo>
                        <a:pt x="3" y="1"/>
                      </a:lnTo>
                      <a:lnTo>
                        <a:pt x="3" y="1"/>
                      </a:lnTo>
                      <a:lnTo>
                        <a:pt x="2" y="0"/>
                      </a:lnTo>
                      <a:lnTo>
                        <a:pt x="1" y="0"/>
                      </a:lnTo>
                      <a:lnTo>
                        <a:pt x="1" y="0"/>
                      </a:lnTo>
                      <a:lnTo>
                        <a:pt x="1" y="0"/>
                      </a:lnTo>
                      <a:lnTo>
                        <a:pt x="0" y="0"/>
                      </a:lnTo>
                      <a:lnTo>
                        <a:pt x="0" y="0"/>
                      </a:lnTo>
                      <a:lnTo>
                        <a:pt x="0" y="1"/>
                      </a:lnTo>
                      <a:lnTo>
                        <a:pt x="0" y="1"/>
                      </a:lnTo>
                      <a:lnTo>
                        <a:pt x="0" y="1"/>
                      </a:lnTo>
                      <a:lnTo>
                        <a:pt x="0" y="0"/>
                      </a:lnTo>
                      <a:lnTo>
                        <a:pt x="0" y="0"/>
                      </a:lnTo>
                      <a:lnTo>
                        <a:pt x="0" y="0"/>
                      </a:lnTo>
                      <a:lnTo>
                        <a:pt x="1" y="0"/>
                      </a:lnTo>
                      <a:lnTo>
                        <a:pt x="1" y="0"/>
                      </a:lnTo>
                      <a:lnTo>
                        <a:pt x="1" y="0"/>
                      </a:lnTo>
                      <a:lnTo>
                        <a:pt x="1" y="0"/>
                      </a:lnTo>
                      <a:lnTo>
                        <a:pt x="2" y="1"/>
                      </a:lnTo>
                      <a:lnTo>
                        <a:pt x="2" y="1"/>
                      </a:lnTo>
                      <a:lnTo>
                        <a:pt x="3" y="2"/>
                      </a:lnTo>
                      <a:lnTo>
                        <a:pt x="3" y="3"/>
                      </a:lnTo>
                      <a:lnTo>
                        <a:pt x="3" y="3"/>
                      </a:lnTo>
                      <a:lnTo>
                        <a:pt x="4" y="4"/>
                      </a:lnTo>
                      <a:lnTo>
                        <a:pt x="4" y="5"/>
                      </a:lnTo>
                      <a:lnTo>
                        <a:pt x="4" y="8"/>
                      </a:lnTo>
                      <a:lnTo>
                        <a:pt x="4" y="8"/>
                      </a:lnTo>
                      <a:lnTo>
                        <a:pt x="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78" name="Freeform 1514">
                  <a:extLst>
                    <a:ext uri="{FF2B5EF4-FFF2-40B4-BE49-F238E27FC236}">
                      <a16:creationId xmlns:a16="http://schemas.microsoft.com/office/drawing/2014/main" id="{94D410A5-657B-4885-8ED5-254085C2E3BE}"/>
                    </a:ext>
                  </a:extLst>
                </p:cNvPr>
                <p:cNvSpPr>
                  <a:spLocks/>
                </p:cNvSpPr>
                <p:nvPr/>
              </p:nvSpPr>
              <p:spPr bwMode="auto">
                <a:xfrm>
                  <a:off x="3131" y="1512"/>
                  <a:ext cx="4" cy="8"/>
                </a:xfrm>
                <a:custGeom>
                  <a:avLst/>
                  <a:gdLst>
                    <a:gd name="T0" fmla="*/ 4 w 4"/>
                    <a:gd name="T1" fmla="*/ 8 h 8"/>
                    <a:gd name="T2" fmla="*/ 4 w 4"/>
                    <a:gd name="T3" fmla="*/ 8 h 8"/>
                    <a:gd name="T4" fmla="*/ 4 w 4"/>
                    <a:gd name="T5" fmla="*/ 6 h 8"/>
                    <a:gd name="T6" fmla="*/ 4 w 4"/>
                    <a:gd name="T7" fmla="*/ 4 h 8"/>
                    <a:gd name="T8" fmla="*/ 4 w 4"/>
                    <a:gd name="T9" fmla="*/ 3 h 8"/>
                    <a:gd name="T10" fmla="*/ 3 w 4"/>
                    <a:gd name="T11" fmla="*/ 2 h 8"/>
                    <a:gd name="T12" fmla="*/ 3 w 4"/>
                    <a:gd name="T13" fmla="*/ 1 h 8"/>
                    <a:gd name="T14" fmla="*/ 3 w 4"/>
                    <a:gd name="T15" fmla="*/ 1 h 8"/>
                    <a:gd name="T16" fmla="*/ 2 w 4"/>
                    <a:gd name="T17" fmla="*/ 0 h 8"/>
                    <a:gd name="T18" fmla="*/ 1 w 4"/>
                    <a:gd name="T19" fmla="*/ 0 h 8"/>
                    <a:gd name="T20" fmla="*/ 1 w 4"/>
                    <a:gd name="T21" fmla="*/ 0 h 8"/>
                    <a:gd name="T22" fmla="*/ 1 w 4"/>
                    <a:gd name="T23" fmla="*/ 0 h 8"/>
                    <a:gd name="T24" fmla="*/ 0 w 4"/>
                    <a:gd name="T25" fmla="*/ 0 h 8"/>
                    <a:gd name="T26" fmla="*/ 0 w 4"/>
                    <a:gd name="T27" fmla="*/ 0 h 8"/>
                    <a:gd name="T28" fmla="*/ 0 w 4"/>
                    <a:gd name="T29" fmla="*/ 1 h 8"/>
                    <a:gd name="T30" fmla="*/ 0 w 4"/>
                    <a:gd name="T31" fmla="*/ 1 h 8"/>
                    <a:gd name="T32" fmla="*/ 0 w 4"/>
                    <a:gd name="T33" fmla="*/ 1 h 8"/>
                    <a:gd name="T34" fmla="*/ 0 w 4"/>
                    <a:gd name="T35" fmla="*/ 0 h 8"/>
                    <a:gd name="T36" fmla="*/ 0 w 4"/>
                    <a:gd name="T37" fmla="*/ 0 h 8"/>
                    <a:gd name="T38" fmla="*/ 0 w 4"/>
                    <a:gd name="T39" fmla="*/ 0 h 8"/>
                    <a:gd name="T40" fmla="*/ 1 w 4"/>
                    <a:gd name="T41" fmla="*/ 0 h 8"/>
                    <a:gd name="T42" fmla="*/ 1 w 4"/>
                    <a:gd name="T43" fmla="*/ 0 h 8"/>
                    <a:gd name="T44" fmla="*/ 1 w 4"/>
                    <a:gd name="T45" fmla="*/ 0 h 8"/>
                    <a:gd name="T46" fmla="*/ 1 w 4"/>
                    <a:gd name="T47" fmla="*/ 0 h 8"/>
                    <a:gd name="T48" fmla="*/ 2 w 4"/>
                    <a:gd name="T49" fmla="*/ 1 h 8"/>
                    <a:gd name="T50" fmla="*/ 2 w 4"/>
                    <a:gd name="T51" fmla="*/ 1 h 8"/>
                    <a:gd name="T52" fmla="*/ 3 w 4"/>
                    <a:gd name="T53" fmla="*/ 2 h 8"/>
                    <a:gd name="T54" fmla="*/ 3 w 4"/>
                    <a:gd name="T55" fmla="*/ 3 h 8"/>
                    <a:gd name="T56" fmla="*/ 3 w 4"/>
                    <a:gd name="T57" fmla="*/ 3 h 8"/>
                    <a:gd name="T58" fmla="*/ 4 w 4"/>
                    <a:gd name="T59" fmla="*/ 4 h 8"/>
                    <a:gd name="T60" fmla="*/ 4 w 4"/>
                    <a:gd name="T61" fmla="*/ 5 h 8"/>
                    <a:gd name="T62" fmla="*/ 4 w 4"/>
                    <a:gd name="T63" fmla="*/ 8 h 8"/>
                    <a:gd name="T64" fmla="*/ 4 w 4"/>
                    <a:gd name="T65" fmla="*/ 8 h 8"/>
                    <a:gd name="T66" fmla="*/ 4 w 4"/>
                    <a:gd name="T6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8">
                      <a:moveTo>
                        <a:pt x="4" y="8"/>
                      </a:moveTo>
                      <a:lnTo>
                        <a:pt x="4" y="8"/>
                      </a:lnTo>
                      <a:lnTo>
                        <a:pt x="4" y="6"/>
                      </a:lnTo>
                      <a:lnTo>
                        <a:pt x="4" y="4"/>
                      </a:lnTo>
                      <a:lnTo>
                        <a:pt x="4" y="3"/>
                      </a:lnTo>
                      <a:lnTo>
                        <a:pt x="3" y="2"/>
                      </a:lnTo>
                      <a:lnTo>
                        <a:pt x="3" y="1"/>
                      </a:lnTo>
                      <a:lnTo>
                        <a:pt x="3" y="1"/>
                      </a:lnTo>
                      <a:lnTo>
                        <a:pt x="2" y="0"/>
                      </a:lnTo>
                      <a:lnTo>
                        <a:pt x="1" y="0"/>
                      </a:lnTo>
                      <a:lnTo>
                        <a:pt x="1" y="0"/>
                      </a:lnTo>
                      <a:lnTo>
                        <a:pt x="1" y="0"/>
                      </a:lnTo>
                      <a:lnTo>
                        <a:pt x="0" y="0"/>
                      </a:lnTo>
                      <a:lnTo>
                        <a:pt x="0" y="0"/>
                      </a:lnTo>
                      <a:lnTo>
                        <a:pt x="0" y="1"/>
                      </a:lnTo>
                      <a:lnTo>
                        <a:pt x="0" y="1"/>
                      </a:lnTo>
                      <a:lnTo>
                        <a:pt x="0" y="1"/>
                      </a:lnTo>
                      <a:lnTo>
                        <a:pt x="0" y="0"/>
                      </a:lnTo>
                      <a:lnTo>
                        <a:pt x="0" y="0"/>
                      </a:lnTo>
                      <a:lnTo>
                        <a:pt x="0" y="0"/>
                      </a:lnTo>
                      <a:lnTo>
                        <a:pt x="1" y="0"/>
                      </a:lnTo>
                      <a:lnTo>
                        <a:pt x="1" y="0"/>
                      </a:lnTo>
                      <a:lnTo>
                        <a:pt x="1" y="0"/>
                      </a:lnTo>
                      <a:lnTo>
                        <a:pt x="1" y="0"/>
                      </a:lnTo>
                      <a:lnTo>
                        <a:pt x="2" y="1"/>
                      </a:lnTo>
                      <a:lnTo>
                        <a:pt x="2" y="1"/>
                      </a:lnTo>
                      <a:lnTo>
                        <a:pt x="3" y="2"/>
                      </a:lnTo>
                      <a:lnTo>
                        <a:pt x="3" y="3"/>
                      </a:lnTo>
                      <a:lnTo>
                        <a:pt x="3" y="3"/>
                      </a:lnTo>
                      <a:lnTo>
                        <a:pt x="4" y="4"/>
                      </a:lnTo>
                      <a:lnTo>
                        <a:pt x="4" y="5"/>
                      </a:lnTo>
                      <a:lnTo>
                        <a:pt x="4" y="8"/>
                      </a:lnTo>
                      <a:lnTo>
                        <a:pt x="4" y="8"/>
                      </a:lnTo>
                      <a:lnTo>
                        <a:pt x="4"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79" name="Freeform 1515">
                  <a:extLst>
                    <a:ext uri="{FF2B5EF4-FFF2-40B4-BE49-F238E27FC236}">
                      <a16:creationId xmlns:a16="http://schemas.microsoft.com/office/drawing/2014/main" id="{88CF65CE-092D-463B-8AE2-3F846DC18541}"/>
                    </a:ext>
                  </a:extLst>
                </p:cNvPr>
                <p:cNvSpPr>
                  <a:spLocks/>
                </p:cNvSpPr>
                <p:nvPr/>
              </p:nvSpPr>
              <p:spPr bwMode="auto">
                <a:xfrm>
                  <a:off x="3135" y="1513"/>
                  <a:ext cx="2" cy="5"/>
                </a:xfrm>
                <a:custGeom>
                  <a:avLst/>
                  <a:gdLst>
                    <a:gd name="T0" fmla="*/ 0 w 2"/>
                    <a:gd name="T1" fmla="*/ 5 h 5"/>
                    <a:gd name="T2" fmla="*/ 0 w 2"/>
                    <a:gd name="T3" fmla="*/ 5 h 5"/>
                    <a:gd name="T4" fmla="*/ 0 w 2"/>
                    <a:gd name="T5" fmla="*/ 3 h 5"/>
                    <a:gd name="T6" fmla="*/ 0 w 2"/>
                    <a:gd name="T7" fmla="*/ 2 h 5"/>
                    <a:gd name="T8" fmla="*/ 0 w 2"/>
                    <a:gd name="T9" fmla="*/ 2 h 5"/>
                    <a:gd name="T10" fmla="*/ 1 w 2"/>
                    <a:gd name="T11" fmla="*/ 1 h 5"/>
                    <a:gd name="T12" fmla="*/ 1 w 2"/>
                    <a:gd name="T13" fmla="*/ 1 h 5"/>
                    <a:gd name="T14" fmla="*/ 1 w 2"/>
                    <a:gd name="T15" fmla="*/ 0 h 5"/>
                    <a:gd name="T16" fmla="*/ 1 w 2"/>
                    <a:gd name="T17" fmla="*/ 0 h 5"/>
                    <a:gd name="T18" fmla="*/ 2 w 2"/>
                    <a:gd name="T19" fmla="*/ 0 h 5"/>
                    <a:gd name="T20" fmla="*/ 2 w 2"/>
                    <a:gd name="T21" fmla="*/ 0 h 5"/>
                    <a:gd name="T22" fmla="*/ 2 w 2"/>
                    <a:gd name="T23" fmla="*/ 0 h 5"/>
                    <a:gd name="T24" fmla="*/ 2 w 2"/>
                    <a:gd name="T25" fmla="*/ 0 h 5"/>
                    <a:gd name="T26" fmla="*/ 2 w 2"/>
                    <a:gd name="T27" fmla="*/ 0 h 5"/>
                    <a:gd name="T28" fmla="*/ 2 w 2"/>
                    <a:gd name="T29" fmla="*/ 0 h 5"/>
                    <a:gd name="T30" fmla="*/ 2 w 2"/>
                    <a:gd name="T31" fmla="*/ 0 h 5"/>
                    <a:gd name="T32" fmla="*/ 2 w 2"/>
                    <a:gd name="T33" fmla="*/ 0 h 5"/>
                    <a:gd name="T34" fmla="*/ 2 w 2"/>
                    <a:gd name="T35" fmla="*/ 0 h 5"/>
                    <a:gd name="T36" fmla="*/ 2 w 2"/>
                    <a:gd name="T37" fmla="*/ 0 h 5"/>
                    <a:gd name="T38" fmla="*/ 2 w 2"/>
                    <a:gd name="T39" fmla="*/ 0 h 5"/>
                    <a:gd name="T40" fmla="*/ 2 w 2"/>
                    <a:gd name="T41" fmla="*/ 0 h 5"/>
                    <a:gd name="T42" fmla="*/ 1 w 2"/>
                    <a:gd name="T43" fmla="*/ 0 h 5"/>
                    <a:gd name="T44" fmla="*/ 1 w 2"/>
                    <a:gd name="T45" fmla="*/ 0 h 5"/>
                    <a:gd name="T46" fmla="*/ 1 w 2"/>
                    <a:gd name="T47" fmla="*/ 0 h 5"/>
                    <a:gd name="T48" fmla="*/ 0 w 2"/>
                    <a:gd name="T49" fmla="*/ 1 h 5"/>
                    <a:gd name="T50" fmla="*/ 0 w 2"/>
                    <a:gd name="T51" fmla="*/ 2 h 5"/>
                    <a:gd name="T52" fmla="*/ 0 w 2"/>
                    <a:gd name="T53" fmla="*/ 5 h 5"/>
                    <a:gd name="T54" fmla="*/ 0 w 2"/>
                    <a:gd name="T55" fmla="*/ 5 h 5"/>
                    <a:gd name="T56" fmla="*/ 0 w 2"/>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5">
                      <a:moveTo>
                        <a:pt x="0" y="5"/>
                      </a:moveTo>
                      <a:lnTo>
                        <a:pt x="0" y="5"/>
                      </a:lnTo>
                      <a:lnTo>
                        <a:pt x="0" y="3"/>
                      </a:lnTo>
                      <a:lnTo>
                        <a:pt x="0" y="2"/>
                      </a:lnTo>
                      <a:lnTo>
                        <a:pt x="0" y="2"/>
                      </a:lnTo>
                      <a:lnTo>
                        <a:pt x="1" y="1"/>
                      </a:lnTo>
                      <a:lnTo>
                        <a:pt x="1" y="1"/>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0" y="1"/>
                      </a:lnTo>
                      <a:lnTo>
                        <a:pt x="0" y="2"/>
                      </a:lnTo>
                      <a:lnTo>
                        <a:pt x="0" y="5"/>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80" name="Freeform 1516">
                  <a:extLst>
                    <a:ext uri="{FF2B5EF4-FFF2-40B4-BE49-F238E27FC236}">
                      <a16:creationId xmlns:a16="http://schemas.microsoft.com/office/drawing/2014/main" id="{D66DD4CB-AB7B-414D-9ECE-00DB0D628AB6}"/>
                    </a:ext>
                  </a:extLst>
                </p:cNvPr>
                <p:cNvSpPr>
                  <a:spLocks/>
                </p:cNvSpPr>
                <p:nvPr/>
              </p:nvSpPr>
              <p:spPr bwMode="auto">
                <a:xfrm>
                  <a:off x="3135" y="1513"/>
                  <a:ext cx="2" cy="5"/>
                </a:xfrm>
                <a:custGeom>
                  <a:avLst/>
                  <a:gdLst>
                    <a:gd name="T0" fmla="*/ 0 w 2"/>
                    <a:gd name="T1" fmla="*/ 5 h 5"/>
                    <a:gd name="T2" fmla="*/ 0 w 2"/>
                    <a:gd name="T3" fmla="*/ 5 h 5"/>
                    <a:gd name="T4" fmla="*/ 0 w 2"/>
                    <a:gd name="T5" fmla="*/ 3 h 5"/>
                    <a:gd name="T6" fmla="*/ 0 w 2"/>
                    <a:gd name="T7" fmla="*/ 2 h 5"/>
                    <a:gd name="T8" fmla="*/ 0 w 2"/>
                    <a:gd name="T9" fmla="*/ 2 h 5"/>
                    <a:gd name="T10" fmla="*/ 1 w 2"/>
                    <a:gd name="T11" fmla="*/ 1 h 5"/>
                    <a:gd name="T12" fmla="*/ 1 w 2"/>
                    <a:gd name="T13" fmla="*/ 1 h 5"/>
                    <a:gd name="T14" fmla="*/ 1 w 2"/>
                    <a:gd name="T15" fmla="*/ 0 h 5"/>
                    <a:gd name="T16" fmla="*/ 1 w 2"/>
                    <a:gd name="T17" fmla="*/ 0 h 5"/>
                    <a:gd name="T18" fmla="*/ 2 w 2"/>
                    <a:gd name="T19" fmla="*/ 0 h 5"/>
                    <a:gd name="T20" fmla="*/ 2 w 2"/>
                    <a:gd name="T21" fmla="*/ 0 h 5"/>
                    <a:gd name="T22" fmla="*/ 2 w 2"/>
                    <a:gd name="T23" fmla="*/ 0 h 5"/>
                    <a:gd name="T24" fmla="*/ 2 w 2"/>
                    <a:gd name="T25" fmla="*/ 0 h 5"/>
                    <a:gd name="T26" fmla="*/ 2 w 2"/>
                    <a:gd name="T27" fmla="*/ 0 h 5"/>
                    <a:gd name="T28" fmla="*/ 2 w 2"/>
                    <a:gd name="T29" fmla="*/ 0 h 5"/>
                    <a:gd name="T30" fmla="*/ 2 w 2"/>
                    <a:gd name="T31" fmla="*/ 0 h 5"/>
                    <a:gd name="T32" fmla="*/ 2 w 2"/>
                    <a:gd name="T33" fmla="*/ 0 h 5"/>
                    <a:gd name="T34" fmla="*/ 2 w 2"/>
                    <a:gd name="T35" fmla="*/ 0 h 5"/>
                    <a:gd name="T36" fmla="*/ 2 w 2"/>
                    <a:gd name="T37" fmla="*/ 0 h 5"/>
                    <a:gd name="T38" fmla="*/ 2 w 2"/>
                    <a:gd name="T39" fmla="*/ 0 h 5"/>
                    <a:gd name="T40" fmla="*/ 2 w 2"/>
                    <a:gd name="T41" fmla="*/ 0 h 5"/>
                    <a:gd name="T42" fmla="*/ 1 w 2"/>
                    <a:gd name="T43" fmla="*/ 0 h 5"/>
                    <a:gd name="T44" fmla="*/ 1 w 2"/>
                    <a:gd name="T45" fmla="*/ 0 h 5"/>
                    <a:gd name="T46" fmla="*/ 1 w 2"/>
                    <a:gd name="T47" fmla="*/ 0 h 5"/>
                    <a:gd name="T48" fmla="*/ 0 w 2"/>
                    <a:gd name="T49" fmla="*/ 1 h 5"/>
                    <a:gd name="T50" fmla="*/ 0 w 2"/>
                    <a:gd name="T51" fmla="*/ 2 h 5"/>
                    <a:gd name="T52" fmla="*/ 0 w 2"/>
                    <a:gd name="T53" fmla="*/ 5 h 5"/>
                    <a:gd name="T54" fmla="*/ 0 w 2"/>
                    <a:gd name="T55" fmla="*/ 5 h 5"/>
                    <a:gd name="T56" fmla="*/ 0 w 2"/>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5">
                      <a:moveTo>
                        <a:pt x="0" y="5"/>
                      </a:moveTo>
                      <a:lnTo>
                        <a:pt x="0" y="5"/>
                      </a:lnTo>
                      <a:lnTo>
                        <a:pt x="0" y="3"/>
                      </a:lnTo>
                      <a:lnTo>
                        <a:pt x="0" y="2"/>
                      </a:lnTo>
                      <a:lnTo>
                        <a:pt x="0" y="2"/>
                      </a:lnTo>
                      <a:lnTo>
                        <a:pt x="1" y="1"/>
                      </a:lnTo>
                      <a:lnTo>
                        <a:pt x="1" y="1"/>
                      </a:lnTo>
                      <a:lnTo>
                        <a:pt x="1" y="0"/>
                      </a:lnTo>
                      <a:lnTo>
                        <a:pt x="1"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1" y="0"/>
                      </a:lnTo>
                      <a:lnTo>
                        <a:pt x="1" y="0"/>
                      </a:lnTo>
                      <a:lnTo>
                        <a:pt x="1" y="0"/>
                      </a:lnTo>
                      <a:lnTo>
                        <a:pt x="0" y="1"/>
                      </a:lnTo>
                      <a:lnTo>
                        <a:pt x="0" y="2"/>
                      </a:lnTo>
                      <a:lnTo>
                        <a:pt x="0" y="5"/>
                      </a:lnTo>
                      <a:lnTo>
                        <a:pt x="0" y="5"/>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81" name="Freeform 1517">
                  <a:extLst>
                    <a:ext uri="{FF2B5EF4-FFF2-40B4-BE49-F238E27FC236}">
                      <a16:creationId xmlns:a16="http://schemas.microsoft.com/office/drawing/2014/main" id="{96B3197F-1715-491D-A215-31A34C1B016B}"/>
                    </a:ext>
                  </a:extLst>
                </p:cNvPr>
                <p:cNvSpPr>
                  <a:spLocks/>
                </p:cNvSpPr>
                <p:nvPr/>
              </p:nvSpPr>
              <p:spPr bwMode="auto">
                <a:xfrm>
                  <a:off x="3132" y="1515"/>
                  <a:ext cx="3" cy="4"/>
                </a:xfrm>
                <a:custGeom>
                  <a:avLst/>
                  <a:gdLst>
                    <a:gd name="T0" fmla="*/ 3 w 3"/>
                    <a:gd name="T1" fmla="*/ 4 h 4"/>
                    <a:gd name="T2" fmla="*/ 3 w 3"/>
                    <a:gd name="T3" fmla="*/ 4 h 4"/>
                    <a:gd name="T4" fmla="*/ 3 w 3"/>
                    <a:gd name="T5" fmla="*/ 3 h 4"/>
                    <a:gd name="T6" fmla="*/ 2 w 3"/>
                    <a:gd name="T7" fmla="*/ 2 h 4"/>
                    <a:gd name="T8" fmla="*/ 2 w 3"/>
                    <a:gd name="T9" fmla="*/ 1 h 4"/>
                    <a:gd name="T10" fmla="*/ 1 w 3"/>
                    <a:gd name="T11" fmla="*/ 0 h 4"/>
                    <a:gd name="T12" fmla="*/ 1 w 3"/>
                    <a:gd name="T13" fmla="*/ 0 h 4"/>
                    <a:gd name="T14" fmla="*/ 1 w 3"/>
                    <a:gd name="T15" fmla="*/ 0 h 4"/>
                    <a:gd name="T16" fmla="*/ 0 w 3"/>
                    <a:gd name="T17" fmla="*/ 0 h 4"/>
                    <a:gd name="T18" fmla="*/ 0 w 3"/>
                    <a:gd name="T19" fmla="*/ 0 h 4"/>
                    <a:gd name="T20" fmla="*/ 0 w 3"/>
                    <a:gd name="T21" fmla="*/ 0 h 4"/>
                    <a:gd name="T22" fmla="*/ 0 w 3"/>
                    <a:gd name="T23" fmla="*/ 0 h 4"/>
                    <a:gd name="T24" fmla="*/ 0 w 3"/>
                    <a:gd name="T25" fmla="*/ 0 h 4"/>
                    <a:gd name="T26" fmla="*/ 0 w 3"/>
                    <a:gd name="T27" fmla="*/ 0 h 4"/>
                    <a:gd name="T28" fmla="*/ 0 w 3"/>
                    <a:gd name="T29" fmla="*/ 0 h 4"/>
                    <a:gd name="T30" fmla="*/ 0 w 3"/>
                    <a:gd name="T31" fmla="*/ 1 h 4"/>
                    <a:gd name="T32" fmla="*/ 0 w 3"/>
                    <a:gd name="T33" fmla="*/ 0 h 4"/>
                    <a:gd name="T34" fmla="*/ 0 w 3"/>
                    <a:gd name="T35" fmla="*/ 0 h 4"/>
                    <a:gd name="T36" fmla="*/ 1 w 3"/>
                    <a:gd name="T37" fmla="*/ 0 h 4"/>
                    <a:gd name="T38" fmla="*/ 1 w 3"/>
                    <a:gd name="T39" fmla="*/ 0 h 4"/>
                    <a:gd name="T40" fmla="*/ 1 w 3"/>
                    <a:gd name="T41" fmla="*/ 1 h 4"/>
                    <a:gd name="T42" fmla="*/ 1 w 3"/>
                    <a:gd name="T43" fmla="*/ 1 h 4"/>
                    <a:gd name="T44" fmla="*/ 2 w 3"/>
                    <a:gd name="T45" fmla="*/ 1 h 4"/>
                    <a:gd name="T46" fmla="*/ 2 w 3"/>
                    <a:gd name="T47" fmla="*/ 2 h 4"/>
                    <a:gd name="T48" fmla="*/ 2 w 3"/>
                    <a:gd name="T49" fmla="*/ 2 h 4"/>
                    <a:gd name="T50" fmla="*/ 2 w 3"/>
                    <a:gd name="T51" fmla="*/ 3 h 4"/>
                    <a:gd name="T52" fmla="*/ 2 w 3"/>
                    <a:gd name="T53" fmla="*/ 4 h 4"/>
                    <a:gd name="T54" fmla="*/ 2 w 3"/>
                    <a:gd name="T55" fmla="*/ 4 h 4"/>
                    <a:gd name="T56" fmla="*/ 3 w 3"/>
                    <a:gd name="T5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4">
                      <a:moveTo>
                        <a:pt x="3" y="4"/>
                      </a:moveTo>
                      <a:lnTo>
                        <a:pt x="3" y="4"/>
                      </a:lnTo>
                      <a:lnTo>
                        <a:pt x="3" y="3"/>
                      </a:lnTo>
                      <a:lnTo>
                        <a:pt x="2" y="2"/>
                      </a:lnTo>
                      <a:lnTo>
                        <a:pt x="2" y="1"/>
                      </a:lnTo>
                      <a:lnTo>
                        <a:pt x="1" y="0"/>
                      </a:lnTo>
                      <a:lnTo>
                        <a:pt x="1" y="0"/>
                      </a:lnTo>
                      <a:lnTo>
                        <a:pt x="1" y="0"/>
                      </a:lnTo>
                      <a:lnTo>
                        <a:pt x="0" y="0"/>
                      </a:lnTo>
                      <a:lnTo>
                        <a:pt x="0" y="0"/>
                      </a:lnTo>
                      <a:lnTo>
                        <a:pt x="0" y="0"/>
                      </a:lnTo>
                      <a:lnTo>
                        <a:pt x="0" y="0"/>
                      </a:lnTo>
                      <a:lnTo>
                        <a:pt x="0" y="0"/>
                      </a:lnTo>
                      <a:lnTo>
                        <a:pt x="0" y="0"/>
                      </a:lnTo>
                      <a:lnTo>
                        <a:pt x="0" y="0"/>
                      </a:lnTo>
                      <a:lnTo>
                        <a:pt x="0" y="1"/>
                      </a:lnTo>
                      <a:lnTo>
                        <a:pt x="0" y="0"/>
                      </a:lnTo>
                      <a:lnTo>
                        <a:pt x="0" y="0"/>
                      </a:lnTo>
                      <a:lnTo>
                        <a:pt x="1" y="0"/>
                      </a:lnTo>
                      <a:lnTo>
                        <a:pt x="1" y="0"/>
                      </a:lnTo>
                      <a:lnTo>
                        <a:pt x="1" y="1"/>
                      </a:lnTo>
                      <a:lnTo>
                        <a:pt x="1" y="1"/>
                      </a:lnTo>
                      <a:lnTo>
                        <a:pt x="2" y="1"/>
                      </a:lnTo>
                      <a:lnTo>
                        <a:pt x="2" y="2"/>
                      </a:lnTo>
                      <a:lnTo>
                        <a:pt x="2" y="2"/>
                      </a:lnTo>
                      <a:lnTo>
                        <a:pt x="2" y="3"/>
                      </a:lnTo>
                      <a:lnTo>
                        <a:pt x="2" y="4"/>
                      </a:lnTo>
                      <a:lnTo>
                        <a:pt x="2"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82" name="Freeform 1518">
                  <a:extLst>
                    <a:ext uri="{FF2B5EF4-FFF2-40B4-BE49-F238E27FC236}">
                      <a16:creationId xmlns:a16="http://schemas.microsoft.com/office/drawing/2014/main" id="{2F40E91E-A107-49FC-B849-A343FDA4FCBB}"/>
                    </a:ext>
                  </a:extLst>
                </p:cNvPr>
                <p:cNvSpPr>
                  <a:spLocks/>
                </p:cNvSpPr>
                <p:nvPr/>
              </p:nvSpPr>
              <p:spPr bwMode="auto">
                <a:xfrm>
                  <a:off x="3132" y="1515"/>
                  <a:ext cx="3" cy="4"/>
                </a:xfrm>
                <a:custGeom>
                  <a:avLst/>
                  <a:gdLst>
                    <a:gd name="T0" fmla="*/ 3 w 3"/>
                    <a:gd name="T1" fmla="*/ 4 h 4"/>
                    <a:gd name="T2" fmla="*/ 3 w 3"/>
                    <a:gd name="T3" fmla="*/ 4 h 4"/>
                    <a:gd name="T4" fmla="*/ 3 w 3"/>
                    <a:gd name="T5" fmla="*/ 3 h 4"/>
                    <a:gd name="T6" fmla="*/ 2 w 3"/>
                    <a:gd name="T7" fmla="*/ 2 h 4"/>
                    <a:gd name="T8" fmla="*/ 2 w 3"/>
                    <a:gd name="T9" fmla="*/ 1 h 4"/>
                    <a:gd name="T10" fmla="*/ 1 w 3"/>
                    <a:gd name="T11" fmla="*/ 0 h 4"/>
                    <a:gd name="T12" fmla="*/ 1 w 3"/>
                    <a:gd name="T13" fmla="*/ 0 h 4"/>
                    <a:gd name="T14" fmla="*/ 1 w 3"/>
                    <a:gd name="T15" fmla="*/ 0 h 4"/>
                    <a:gd name="T16" fmla="*/ 0 w 3"/>
                    <a:gd name="T17" fmla="*/ 0 h 4"/>
                    <a:gd name="T18" fmla="*/ 0 w 3"/>
                    <a:gd name="T19" fmla="*/ 0 h 4"/>
                    <a:gd name="T20" fmla="*/ 0 w 3"/>
                    <a:gd name="T21" fmla="*/ 0 h 4"/>
                    <a:gd name="T22" fmla="*/ 0 w 3"/>
                    <a:gd name="T23" fmla="*/ 0 h 4"/>
                    <a:gd name="T24" fmla="*/ 0 w 3"/>
                    <a:gd name="T25" fmla="*/ 0 h 4"/>
                    <a:gd name="T26" fmla="*/ 0 w 3"/>
                    <a:gd name="T27" fmla="*/ 0 h 4"/>
                    <a:gd name="T28" fmla="*/ 0 w 3"/>
                    <a:gd name="T29" fmla="*/ 0 h 4"/>
                    <a:gd name="T30" fmla="*/ 0 w 3"/>
                    <a:gd name="T31" fmla="*/ 1 h 4"/>
                    <a:gd name="T32" fmla="*/ 0 w 3"/>
                    <a:gd name="T33" fmla="*/ 0 h 4"/>
                    <a:gd name="T34" fmla="*/ 0 w 3"/>
                    <a:gd name="T35" fmla="*/ 0 h 4"/>
                    <a:gd name="T36" fmla="*/ 1 w 3"/>
                    <a:gd name="T37" fmla="*/ 0 h 4"/>
                    <a:gd name="T38" fmla="*/ 1 w 3"/>
                    <a:gd name="T39" fmla="*/ 0 h 4"/>
                    <a:gd name="T40" fmla="*/ 1 w 3"/>
                    <a:gd name="T41" fmla="*/ 1 h 4"/>
                    <a:gd name="T42" fmla="*/ 1 w 3"/>
                    <a:gd name="T43" fmla="*/ 1 h 4"/>
                    <a:gd name="T44" fmla="*/ 2 w 3"/>
                    <a:gd name="T45" fmla="*/ 1 h 4"/>
                    <a:gd name="T46" fmla="*/ 2 w 3"/>
                    <a:gd name="T47" fmla="*/ 2 h 4"/>
                    <a:gd name="T48" fmla="*/ 2 w 3"/>
                    <a:gd name="T49" fmla="*/ 2 h 4"/>
                    <a:gd name="T50" fmla="*/ 2 w 3"/>
                    <a:gd name="T51" fmla="*/ 3 h 4"/>
                    <a:gd name="T52" fmla="*/ 2 w 3"/>
                    <a:gd name="T53" fmla="*/ 4 h 4"/>
                    <a:gd name="T54" fmla="*/ 2 w 3"/>
                    <a:gd name="T55" fmla="*/ 4 h 4"/>
                    <a:gd name="T56" fmla="*/ 3 w 3"/>
                    <a:gd name="T5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4">
                      <a:moveTo>
                        <a:pt x="3" y="4"/>
                      </a:moveTo>
                      <a:lnTo>
                        <a:pt x="3" y="4"/>
                      </a:lnTo>
                      <a:lnTo>
                        <a:pt x="3" y="3"/>
                      </a:lnTo>
                      <a:lnTo>
                        <a:pt x="2" y="2"/>
                      </a:lnTo>
                      <a:lnTo>
                        <a:pt x="2" y="1"/>
                      </a:lnTo>
                      <a:lnTo>
                        <a:pt x="1" y="0"/>
                      </a:lnTo>
                      <a:lnTo>
                        <a:pt x="1" y="0"/>
                      </a:lnTo>
                      <a:lnTo>
                        <a:pt x="1" y="0"/>
                      </a:lnTo>
                      <a:lnTo>
                        <a:pt x="0" y="0"/>
                      </a:lnTo>
                      <a:lnTo>
                        <a:pt x="0" y="0"/>
                      </a:lnTo>
                      <a:lnTo>
                        <a:pt x="0" y="0"/>
                      </a:lnTo>
                      <a:lnTo>
                        <a:pt x="0" y="0"/>
                      </a:lnTo>
                      <a:lnTo>
                        <a:pt x="0" y="0"/>
                      </a:lnTo>
                      <a:lnTo>
                        <a:pt x="0" y="0"/>
                      </a:lnTo>
                      <a:lnTo>
                        <a:pt x="0" y="0"/>
                      </a:lnTo>
                      <a:lnTo>
                        <a:pt x="0" y="1"/>
                      </a:lnTo>
                      <a:lnTo>
                        <a:pt x="0" y="0"/>
                      </a:lnTo>
                      <a:lnTo>
                        <a:pt x="0" y="0"/>
                      </a:lnTo>
                      <a:lnTo>
                        <a:pt x="1" y="0"/>
                      </a:lnTo>
                      <a:lnTo>
                        <a:pt x="1" y="0"/>
                      </a:lnTo>
                      <a:lnTo>
                        <a:pt x="1" y="1"/>
                      </a:lnTo>
                      <a:lnTo>
                        <a:pt x="1" y="1"/>
                      </a:lnTo>
                      <a:lnTo>
                        <a:pt x="2" y="1"/>
                      </a:lnTo>
                      <a:lnTo>
                        <a:pt x="2" y="2"/>
                      </a:lnTo>
                      <a:lnTo>
                        <a:pt x="2" y="2"/>
                      </a:lnTo>
                      <a:lnTo>
                        <a:pt x="2" y="3"/>
                      </a:lnTo>
                      <a:lnTo>
                        <a:pt x="2" y="4"/>
                      </a:lnTo>
                      <a:lnTo>
                        <a:pt x="2" y="4"/>
                      </a:lnTo>
                      <a:lnTo>
                        <a:pt x="3"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83" name="Freeform 1519">
                  <a:extLst>
                    <a:ext uri="{FF2B5EF4-FFF2-40B4-BE49-F238E27FC236}">
                      <a16:creationId xmlns:a16="http://schemas.microsoft.com/office/drawing/2014/main" id="{5E2C8D90-2093-4228-A77C-7F94BA01580E}"/>
                    </a:ext>
                  </a:extLst>
                </p:cNvPr>
                <p:cNvSpPr>
                  <a:spLocks/>
                </p:cNvSpPr>
                <p:nvPr/>
              </p:nvSpPr>
              <p:spPr bwMode="auto">
                <a:xfrm>
                  <a:off x="3137" y="1516"/>
                  <a:ext cx="5" cy="4"/>
                </a:xfrm>
                <a:custGeom>
                  <a:avLst/>
                  <a:gdLst>
                    <a:gd name="T0" fmla="*/ 0 w 5"/>
                    <a:gd name="T1" fmla="*/ 4 h 4"/>
                    <a:gd name="T2" fmla="*/ 0 w 5"/>
                    <a:gd name="T3" fmla="*/ 4 h 4"/>
                    <a:gd name="T4" fmla="*/ 1 w 5"/>
                    <a:gd name="T5" fmla="*/ 4 h 4"/>
                    <a:gd name="T6" fmla="*/ 1 w 5"/>
                    <a:gd name="T7" fmla="*/ 4 h 4"/>
                    <a:gd name="T8" fmla="*/ 1 w 5"/>
                    <a:gd name="T9" fmla="*/ 4 h 4"/>
                    <a:gd name="T10" fmla="*/ 2 w 5"/>
                    <a:gd name="T11" fmla="*/ 2 h 4"/>
                    <a:gd name="T12" fmla="*/ 2 w 5"/>
                    <a:gd name="T13" fmla="*/ 2 h 4"/>
                    <a:gd name="T14" fmla="*/ 2 w 5"/>
                    <a:gd name="T15" fmla="*/ 1 h 4"/>
                    <a:gd name="T16" fmla="*/ 3 w 5"/>
                    <a:gd name="T17" fmla="*/ 1 h 4"/>
                    <a:gd name="T18" fmla="*/ 3 w 5"/>
                    <a:gd name="T19" fmla="*/ 1 h 4"/>
                    <a:gd name="T20" fmla="*/ 4 w 5"/>
                    <a:gd name="T21" fmla="*/ 1 h 4"/>
                    <a:gd name="T22" fmla="*/ 4 w 5"/>
                    <a:gd name="T23" fmla="*/ 1 h 4"/>
                    <a:gd name="T24" fmla="*/ 5 w 5"/>
                    <a:gd name="T25" fmla="*/ 1 h 4"/>
                    <a:gd name="T26" fmla="*/ 5 w 5"/>
                    <a:gd name="T27" fmla="*/ 1 h 4"/>
                    <a:gd name="T28" fmla="*/ 5 w 5"/>
                    <a:gd name="T29" fmla="*/ 1 h 4"/>
                    <a:gd name="T30" fmla="*/ 5 w 5"/>
                    <a:gd name="T31" fmla="*/ 1 h 4"/>
                    <a:gd name="T32" fmla="*/ 5 w 5"/>
                    <a:gd name="T33" fmla="*/ 1 h 4"/>
                    <a:gd name="T34" fmla="*/ 5 w 5"/>
                    <a:gd name="T35" fmla="*/ 1 h 4"/>
                    <a:gd name="T36" fmla="*/ 5 w 5"/>
                    <a:gd name="T37" fmla="*/ 1 h 4"/>
                    <a:gd name="T38" fmla="*/ 5 w 5"/>
                    <a:gd name="T39" fmla="*/ 1 h 4"/>
                    <a:gd name="T40" fmla="*/ 5 w 5"/>
                    <a:gd name="T41" fmla="*/ 0 h 4"/>
                    <a:gd name="T42" fmla="*/ 4 w 5"/>
                    <a:gd name="T43" fmla="*/ 0 h 4"/>
                    <a:gd name="T44" fmla="*/ 4 w 5"/>
                    <a:gd name="T45" fmla="*/ 0 h 4"/>
                    <a:gd name="T46" fmla="*/ 4 w 5"/>
                    <a:gd name="T47" fmla="*/ 0 h 4"/>
                    <a:gd name="T48" fmla="*/ 3 w 5"/>
                    <a:gd name="T49" fmla="*/ 1 h 4"/>
                    <a:gd name="T50" fmla="*/ 3 w 5"/>
                    <a:gd name="T51" fmla="*/ 1 h 4"/>
                    <a:gd name="T52" fmla="*/ 2 w 5"/>
                    <a:gd name="T53" fmla="*/ 2 h 4"/>
                    <a:gd name="T54" fmla="*/ 2 w 5"/>
                    <a:gd name="T55" fmla="*/ 2 h 4"/>
                    <a:gd name="T56" fmla="*/ 1 w 5"/>
                    <a:gd name="T57" fmla="*/ 3 h 4"/>
                    <a:gd name="T58" fmla="*/ 1 w 5"/>
                    <a:gd name="T59" fmla="*/ 3 h 4"/>
                    <a:gd name="T60" fmla="*/ 1 w 5"/>
                    <a:gd name="T61" fmla="*/ 3 h 4"/>
                    <a:gd name="T62" fmla="*/ 0 w 5"/>
                    <a:gd name="T63" fmla="*/ 4 h 4"/>
                    <a:gd name="T64" fmla="*/ 0 w 5"/>
                    <a:gd name="T65" fmla="*/ 4 h 4"/>
                    <a:gd name="T66" fmla="*/ 0 w 5"/>
                    <a:gd name="T6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4">
                      <a:moveTo>
                        <a:pt x="0" y="4"/>
                      </a:moveTo>
                      <a:lnTo>
                        <a:pt x="0" y="4"/>
                      </a:lnTo>
                      <a:lnTo>
                        <a:pt x="1" y="4"/>
                      </a:lnTo>
                      <a:lnTo>
                        <a:pt x="1" y="4"/>
                      </a:lnTo>
                      <a:lnTo>
                        <a:pt x="1" y="4"/>
                      </a:lnTo>
                      <a:lnTo>
                        <a:pt x="2" y="2"/>
                      </a:lnTo>
                      <a:lnTo>
                        <a:pt x="2" y="2"/>
                      </a:lnTo>
                      <a:lnTo>
                        <a:pt x="2" y="1"/>
                      </a:lnTo>
                      <a:lnTo>
                        <a:pt x="3" y="1"/>
                      </a:lnTo>
                      <a:lnTo>
                        <a:pt x="3" y="1"/>
                      </a:lnTo>
                      <a:lnTo>
                        <a:pt x="4" y="1"/>
                      </a:lnTo>
                      <a:lnTo>
                        <a:pt x="4" y="1"/>
                      </a:lnTo>
                      <a:lnTo>
                        <a:pt x="5" y="1"/>
                      </a:lnTo>
                      <a:lnTo>
                        <a:pt x="5" y="1"/>
                      </a:lnTo>
                      <a:lnTo>
                        <a:pt x="5" y="1"/>
                      </a:lnTo>
                      <a:lnTo>
                        <a:pt x="5" y="1"/>
                      </a:lnTo>
                      <a:lnTo>
                        <a:pt x="5" y="1"/>
                      </a:lnTo>
                      <a:lnTo>
                        <a:pt x="5" y="1"/>
                      </a:lnTo>
                      <a:lnTo>
                        <a:pt x="5" y="1"/>
                      </a:lnTo>
                      <a:lnTo>
                        <a:pt x="5" y="1"/>
                      </a:lnTo>
                      <a:lnTo>
                        <a:pt x="5" y="0"/>
                      </a:lnTo>
                      <a:lnTo>
                        <a:pt x="4" y="0"/>
                      </a:lnTo>
                      <a:lnTo>
                        <a:pt x="4" y="0"/>
                      </a:lnTo>
                      <a:lnTo>
                        <a:pt x="4" y="0"/>
                      </a:lnTo>
                      <a:lnTo>
                        <a:pt x="3" y="1"/>
                      </a:lnTo>
                      <a:lnTo>
                        <a:pt x="3" y="1"/>
                      </a:lnTo>
                      <a:lnTo>
                        <a:pt x="2" y="2"/>
                      </a:lnTo>
                      <a:lnTo>
                        <a:pt x="2" y="2"/>
                      </a:lnTo>
                      <a:lnTo>
                        <a:pt x="1" y="3"/>
                      </a:lnTo>
                      <a:lnTo>
                        <a:pt x="1" y="3"/>
                      </a:lnTo>
                      <a:lnTo>
                        <a:pt x="1" y="3"/>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84" name="Freeform 1520">
                  <a:extLst>
                    <a:ext uri="{FF2B5EF4-FFF2-40B4-BE49-F238E27FC236}">
                      <a16:creationId xmlns:a16="http://schemas.microsoft.com/office/drawing/2014/main" id="{CCD014AF-A90B-495B-A75F-BD8BC28DC077}"/>
                    </a:ext>
                  </a:extLst>
                </p:cNvPr>
                <p:cNvSpPr>
                  <a:spLocks/>
                </p:cNvSpPr>
                <p:nvPr/>
              </p:nvSpPr>
              <p:spPr bwMode="auto">
                <a:xfrm>
                  <a:off x="3137" y="1516"/>
                  <a:ext cx="5" cy="4"/>
                </a:xfrm>
                <a:custGeom>
                  <a:avLst/>
                  <a:gdLst>
                    <a:gd name="T0" fmla="*/ 0 w 5"/>
                    <a:gd name="T1" fmla="*/ 4 h 4"/>
                    <a:gd name="T2" fmla="*/ 0 w 5"/>
                    <a:gd name="T3" fmla="*/ 4 h 4"/>
                    <a:gd name="T4" fmla="*/ 1 w 5"/>
                    <a:gd name="T5" fmla="*/ 4 h 4"/>
                    <a:gd name="T6" fmla="*/ 1 w 5"/>
                    <a:gd name="T7" fmla="*/ 4 h 4"/>
                    <a:gd name="T8" fmla="*/ 1 w 5"/>
                    <a:gd name="T9" fmla="*/ 4 h 4"/>
                    <a:gd name="T10" fmla="*/ 2 w 5"/>
                    <a:gd name="T11" fmla="*/ 2 h 4"/>
                    <a:gd name="T12" fmla="*/ 2 w 5"/>
                    <a:gd name="T13" fmla="*/ 2 h 4"/>
                    <a:gd name="T14" fmla="*/ 2 w 5"/>
                    <a:gd name="T15" fmla="*/ 1 h 4"/>
                    <a:gd name="T16" fmla="*/ 3 w 5"/>
                    <a:gd name="T17" fmla="*/ 1 h 4"/>
                    <a:gd name="T18" fmla="*/ 3 w 5"/>
                    <a:gd name="T19" fmla="*/ 1 h 4"/>
                    <a:gd name="T20" fmla="*/ 4 w 5"/>
                    <a:gd name="T21" fmla="*/ 1 h 4"/>
                    <a:gd name="T22" fmla="*/ 4 w 5"/>
                    <a:gd name="T23" fmla="*/ 1 h 4"/>
                    <a:gd name="T24" fmla="*/ 5 w 5"/>
                    <a:gd name="T25" fmla="*/ 1 h 4"/>
                    <a:gd name="T26" fmla="*/ 5 w 5"/>
                    <a:gd name="T27" fmla="*/ 1 h 4"/>
                    <a:gd name="T28" fmla="*/ 5 w 5"/>
                    <a:gd name="T29" fmla="*/ 1 h 4"/>
                    <a:gd name="T30" fmla="*/ 5 w 5"/>
                    <a:gd name="T31" fmla="*/ 1 h 4"/>
                    <a:gd name="T32" fmla="*/ 5 w 5"/>
                    <a:gd name="T33" fmla="*/ 1 h 4"/>
                    <a:gd name="T34" fmla="*/ 5 w 5"/>
                    <a:gd name="T35" fmla="*/ 1 h 4"/>
                    <a:gd name="T36" fmla="*/ 5 w 5"/>
                    <a:gd name="T37" fmla="*/ 1 h 4"/>
                    <a:gd name="T38" fmla="*/ 5 w 5"/>
                    <a:gd name="T39" fmla="*/ 1 h 4"/>
                    <a:gd name="T40" fmla="*/ 5 w 5"/>
                    <a:gd name="T41" fmla="*/ 0 h 4"/>
                    <a:gd name="T42" fmla="*/ 4 w 5"/>
                    <a:gd name="T43" fmla="*/ 0 h 4"/>
                    <a:gd name="T44" fmla="*/ 4 w 5"/>
                    <a:gd name="T45" fmla="*/ 0 h 4"/>
                    <a:gd name="T46" fmla="*/ 4 w 5"/>
                    <a:gd name="T47" fmla="*/ 0 h 4"/>
                    <a:gd name="T48" fmla="*/ 3 w 5"/>
                    <a:gd name="T49" fmla="*/ 1 h 4"/>
                    <a:gd name="T50" fmla="*/ 3 w 5"/>
                    <a:gd name="T51" fmla="*/ 1 h 4"/>
                    <a:gd name="T52" fmla="*/ 2 w 5"/>
                    <a:gd name="T53" fmla="*/ 2 h 4"/>
                    <a:gd name="T54" fmla="*/ 2 w 5"/>
                    <a:gd name="T55" fmla="*/ 2 h 4"/>
                    <a:gd name="T56" fmla="*/ 1 w 5"/>
                    <a:gd name="T57" fmla="*/ 3 h 4"/>
                    <a:gd name="T58" fmla="*/ 1 w 5"/>
                    <a:gd name="T59" fmla="*/ 3 h 4"/>
                    <a:gd name="T60" fmla="*/ 1 w 5"/>
                    <a:gd name="T61" fmla="*/ 3 h 4"/>
                    <a:gd name="T62" fmla="*/ 0 w 5"/>
                    <a:gd name="T63" fmla="*/ 4 h 4"/>
                    <a:gd name="T64" fmla="*/ 0 w 5"/>
                    <a:gd name="T65" fmla="*/ 4 h 4"/>
                    <a:gd name="T66" fmla="*/ 0 w 5"/>
                    <a:gd name="T6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4">
                      <a:moveTo>
                        <a:pt x="0" y="4"/>
                      </a:moveTo>
                      <a:lnTo>
                        <a:pt x="0" y="4"/>
                      </a:lnTo>
                      <a:lnTo>
                        <a:pt x="1" y="4"/>
                      </a:lnTo>
                      <a:lnTo>
                        <a:pt x="1" y="4"/>
                      </a:lnTo>
                      <a:lnTo>
                        <a:pt x="1" y="4"/>
                      </a:lnTo>
                      <a:lnTo>
                        <a:pt x="2" y="2"/>
                      </a:lnTo>
                      <a:lnTo>
                        <a:pt x="2" y="2"/>
                      </a:lnTo>
                      <a:lnTo>
                        <a:pt x="2" y="1"/>
                      </a:lnTo>
                      <a:lnTo>
                        <a:pt x="3" y="1"/>
                      </a:lnTo>
                      <a:lnTo>
                        <a:pt x="3" y="1"/>
                      </a:lnTo>
                      <a:lnTo>
                        <a:pt x="4" y="1"/>
                      </a:lnTo>
                      <a:lnTo>
                        <a:pt x="4" y="1"/>
                      </a:lnTo>
                      <a:lnTo>
                        <a:pt x="5" y="1"/>
                      </a:lnTo>
                      <a:lnTo>
                        <a:pt x="5" y="1"/>
                      </a:lnTo>
                      <a:lnTo>
                        <a:pt x="5" y="1"/>
                      </a:lnTo>
                      <a:lnTo>
                        <a:pt x="5" y="1"/>
                      </a:lnTo>
                      <a:lnTo>
                        <a:pt x="5" y="1"/>
                      </a:lnTo>
                      <a:lnTo>
                        <a:pt x="5" y="1"/>
                      </a:lnTo>
                      <a:lnTo>
                        <a:pt x="5" y="1"/>
                      </a:lnTo>
                      <a:lnTo>
                        <a:pt x="5" y="1"/>
                      </a:lnTo>
                      <a:lnTo>
                        <a:pt x="5" y="0"/>
                      </a:lnTo>
                      <a:lnTo>
                        <a:pt x="4" y="0"/>
                      </a:lnTo>
                      <a:lnTo>
                        <a:pt x="4" y="0"/>
                      </a:lnTo>
                      <a:lnTo>
                        <a:pt x="4" y="0"/>
                      </a:lnTo>
                      <a:lnTo>
                        <a:pt x="3" y="1"/>
                      </a:lnTo>
                      <a:lnTo>
                        <a:pt x="3" y="1"/>
                      </a:lnTo>
                      <a:lnTo>
                        <a:pt x="2" y="2"/>
                      </a:lnTo>
                      <a:lnTo>
                        <a:pt x="2" y="2"/>
                      </a:lnTo>
                      <a:lnTo>
                        <a:pt x="1" y="3"/>
                      </a:lnTo>
                      <a:lnTo>
                        <a:pt x="1" y="3"/>
                      </a:lnTo>
                      <a:lnTo>
                        <a:pt x="1" y="3"/>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85" name="Freeform 1521">
                  <a:extLst>
                    <a:ext uri="{FF2B5EF4-FFF2-40B4-BE49-F238E27FC236}">
                      <a16:creationId xmlns:a16="http://schemas.microsoft.com/office/drawing/2014/main" id="{AF5ACEA0-7472-4BE3-BCD1-A3CFC5D08879}"/>
                    </a:ext>
                  </a:extLst>
                </p:cNvPr>
                <p:cNvSpPr>
                  <a:spLocks/>
                </p:cNvSpPr>
                <p:nvPr/>
              </p:nvSpPr>
              <p:spPr bwMode="auto">
                <a:xfrm>
                  <a:off x="3139" y="1519"/>
                  <a:ext cx="3" cy="1"/>
                </a:xfrm>
                <a:custGeom>
                  <a:avLst/>
                  <a:gdLst>
                    <a:gd name="T0" fmla="*/ 0 w 3"/>
                    <a:gd name="T1" fmla="*/ 1 h 1"/>
                    <a:gd name="T2" fmla="*/ 0 w 3"/>
                    <a:gd name="T3" fmla="*/ 1 h 1"/>
                    <a:gd name="T4" fmla="*/ 0 w 3"/>
                    <a:gd name="T5" fmla="*/ 0 h 1"/>
                    <a:gd name="T6" fmla="*/ 1 w 3"/>
                    <a:gd name="T7" fmla="*/ 0 h 1"/>
                    <a:gd name="T8" fmla="*/ 2 w 3"/>
                    <a:gd name="T9" fmla="*/ 0 h 1"/>
                    <a:gd name="T10" fmla="*/ 2 w 3"/>
                    <a:gd name="T11" fmla="*/ 0 h 1"/>
                    <a:gd name="T12" fmla="*/ 2 w 3"/>
                    <a:gd name="T13" fmla="*/ 0 h 1"/>
                    <a:gd name="T14" fmla="*/ 3 w 3"/>
                    <a:gd name="T15" fmla="*/ 1 h 1"/>
                    <a:gd name="T16" fmla="*/ 3 w 3"/>
                    <a:gd name="T17" fmla="*/ 1 h 1"/>
                    <a:gd name="T18" fmla="*/ 3 w 3"/>
                    <a:gd name="T19" fmla="*/ 0 h 1"/>
                    <a:gd name="T20" fmla="*/ 3 w 3"/>
                    <a:gd name="T21" fmla="*/ 0 h 1"/>
                    <a:gd name="T22" fmla="*/ 3 w 3"/>
                    <a:gd name="T23" fmla="*/ 0 h 1"/>
                    <a:gd name="T24" fmla="*/ 2 w 3"/>
                    <a:gd name="T25" fmla="*/ 0 h 1"/>
                    <a:gd name="T26" fmla="*/ 2 w 3"/>
                    <a:gd name="T27" fmla="*/ 0 h 1"/>
                    <a:gd name="T28" fmla="*/ 1 w 3"/>
                    <a:gd name="T29" fmla="*/ 0 h 1"/>
                    <a:gd name="T30" fmla="*/ 1 w 3"/>
                    <a:gd name="T31" fmla="*/ 0 h 1"/>
                    <a:gd name="T32" fmla="*/ 1 w 3"/>
                    <a:gd name="T33" fmla="*/ 0 h 1"/>
                    <a:gd name="T34" fmla="*/ 0 w 3"/>
                    <a:gd name="T35" fmla="*/ 0 h 1"/>
                    <a:gd name="T36" fmla="*/ 0 w 3"/>
                    <a:gd name="T37" fmla="*/ 1 h 1"/>
                    <a:gd name="T38" fmla="*/ 0 w 3"/>
                    <a:gd name="T39" fmla="*/ 1 h 1"/>
                    <a:gd name="T40" fmla="*/ 0 w 3"/>
                    <a:gd name="T41" fmla="*/ 1 h 1"/>
                    <a:gd name="T42" fmla="*/ 0 w 3"/>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1">
                      <a:moveTo>
                        <a:pt x="0" y="1"/>
                      </a:moveTo>
                      <a:lnTo>
                        <a:pt x="0" y="1"/>
                      </a:lnTo>
                      <a:lnTo>
                        <a:pt x="0" y="0"/>
                      </a:lnTo>
                      <a:lnTo>
                        <a:pt x="1" y="0"/>
                      </a:lnTo>
                      <a:lnTo>
                        <a:pt x="2" y="0"/>
                      </a:lnTo>
                      <a:lnTo>
                        <a:pt x="2" y="0"/>
                      </a:lnTo>
                      <a:lnTo>
                        <a:pt x="2" y="0"/>
                      </a:lnTo>
                      <a:lnTo>
                        <a:pt x="3" y="1"/>
                      </a:lnTo>
                      <a:lnTo>
                        <a:pt x="3" y="1"/>
                      </a:lnTo>
                      <a:lnTo>
                        <a:pt x="3" y="0"/>
                      </a:lnTo>
                      <a:lnTo>
                        <a:pt x="3" y="0"/>
                      </a:lnTo>
                      <a:lnTo>
                        <a:pt x="3" y="0"/>
                      </a:lnTo>
                      <a:lnTo>
                        <a:pt x="2" y="0"/>
                      </a:lnTo>
                      <a:lnTo>
                        <a:pt x="2" y="0"/>
                      </a:lnTo>
                      <a:lnTo>
                        <a:pt x="1" y="0"/>
                      </a:lnTo>
                      <a:lnTo>
                        <a:pt x="1" y="0"/>
                      </a:lnTo>
                      <a:lnTo>
                        <a:pt x="1" y="0"/>
                      </a:lnTo>
                      <a:lnTo>
                        <a:pt x="0" y="0"/>
                      </a:lnTo>
                      <a:lnTo>
                        <a:pt x="0" y="1"/>
                      </a:lnTo>
                      <a:lnTo>
                        <a:pt x="0" y="1"/>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86" name="Freeform 1522">
                  <a:extLst>
                    <a:ext uri="{FF2B5EF4-FFF2-40B4-BE49-F238E27FC236}">
                      <a16:creationId xmlns:a16="http://schemas.microsoft.com/office/drawing/2014/main" id="{FFEB0EAB-3A2B-4D79-8661-4C4A5A9A4AC9}"/>
                    </a:ext>
                  </a:extLst>
                </p:cNvPr>
                <p:cNvSpPr>
                  <a:spLocks/>
                </p:cNvSpPr>
                <p:nvPr/>
              </p:nvSpPr>
              <p:spPr bwMode="auto">
                <a:xfrm>
                  <a:off x="3139" y="1519"/>
                  <a:ext cx="3" cy="1"/>
                </a:xfrm>
                <a:custGeom>
                  <a:avLst/>
                  <a:gdLst>
                    <a:gd name="T0" fmla="*/ 0 w 3"/>
                    <a:gd name="T1" fmla="*/ 1 h 1"/>
                    <a:gd name="T2" fmla="*/ 0 w 3"/>
                    <a:gd name="T3" fmla="*/ 1 h 1"/>
                    <a:gd name="T4" fmla="*/ 0 w 3"/>
                    <a:gd name="T5" fmla="*/ 0 h 1"/>
                    <a:gd name="T6" fmla="*/ 1 w 3"/>
                    <a:gd name="T7" fmla="*/ 0 h 1"/>
                    <a:gd name="T8" fmla="*/ 2 w 3"/>
                    <a:gd name="T9" fmla="*/ 0 h 1"/>
                    <a:gd name="T10" fmla="*/ 2 w 3"/>
                    <a:gd name="T11" fmla="*/ 0 h 1"/>
                    <a:gd name="T12" fmla="*/ 2 w 3"/>
                    <a:gd name="T13" fmla="*/ 0 h 1"/>
                    <a:gd name="T14" fmla="*/ 3 w 3"/>
                    <a:gd name="T15" fmla="*/ 1 h 1"/>
                    <a:gd name="T16" fmla="*/ 3 w 3"/>
                    <a:gd name="T17" fmla="*/ 1 h 1"/>
                    <a:gd name="T18" fmla="*/ 3 w 3"/>
                    <a:gd name="T19" fmla="*/ 0 h 1"/>
                    <a:gd name="T20" fmla="*/ 3 w 3"/>
                    <a:gd name="T21" fmla="*/ 0 h 1"/>
                    <a:gd name="T22" fmla="*/ 3 w 3"/>
                    <a:gd name="T23" fmla="*/ 0 h 1"/>
                    <a:gd name="T24" fmla="*/ 2 w 3"/>
                    <a:gd name="T25" fmla="*/ 0 h 1"/>
                    <a:gd name="T26" fmla="*/ 2 w 3"/>
                    <a:gd name="T27" fmla="*/ 0 h 1"/>
                    <a:gd name="T28" fmla="*/ 1 w 3"/>
                    <a:gd name="T29" fmla="*/ 0 h 1"/>
                    <a:gd name="T30" fmla="*/ 1 w 3"/>
                    <a:gd name="T31" fmla="*/ 0 h 1"/>
                    <a:gd name="T32" fmla="*/ 1 w 3"/>
                    <a:gd name="T33" fmla="*/ 0 h 1"/>
                    <a:gd name="T34" fmla="*/ 0 w 3"/>
                    <a:gd name="T35" fmla="*/ 0 h 1"/>
                    <a:gd name="T36" fmla="*/ 0 w 3"/>
                    <a:gd name="T37" fmla="*/ 1 h 1"/>
                    <a:gd name="T38" fmla="*/ 0 w 3"/>
                    <a:gd name="T39" fmla="*/ 1 h 1"/>
                    <a:gd name="T40" fmla="*/ 0 w 3"/>
                    <a:gd name="T41" fmla="*/ 1 h 1"/>
                    <a:gd name="T42" fmla="*/ 0 w 3"/>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1">
                      <a:moveTo>
                        <a:pt x="0" y="1"/>
                      </a:moveTo>
                      <a:lnTo>
                        <a:pt x="0" y="1"/>
                      </a:lnTo>
                      <a:lnTo>
                        <a:pt x="0" y="0"/>
                      </a:lnTo>
                      <a:lnTo>
                        <a:pt x="1" y="0"/>
                      </a:lnTo>
                      <a:lnTo>
                        <a:pt x="2" y="0"/>
                      </a:lnTo>
                      <a:lnTo>
                        <a:pt x="2" y="0"/>
                      </a:lnTo>
                      <a:lnTo>
                        <a:pt x="2" y="0"/>
                      </a:lnTo>
                      <a:lnTo>
                        <a:pt x="3" y="1"/>
                      </a:lnTo>
                      <a:lnTo>
                        <a:pt x="3" y="1"/>
                      </a:lnTo>
                      <a:lnTo>
                        <a:pt x="3" y="0"/>
                      </a:lnTo>
                      <a:lnTo>
                        <a:pt x="3" y="0"/>
                      </a:lnTo>
                      <a:lnTo>
                        <a:pt x="3" y="0"/>
                      </a:lnTo>
                      <a:lnTo>
                        <a:pt x="2" y="0"/>
                      </a:lnTo>
                      <a:lnTo>
                        <a:pt x="2" y="0"/>
                      </a:lnTo>
                      <a:lnTo>
                        <a:pt x="1" y="0"/>
                      </a:lnTo>
                      <a:lnTo>
                        <a:pt x="1" y="0"/>
                      </a:lnTo>
                      <a:lnTo>
                        <a:pt x="1" y="0"/>
                      </a:lnTo>
                      <a:lnTo>
                        <a:pt x="0" y="0"/>
                      </a:lnTo>
                      <a:lnTo>
                        <a:pt x="0" y="1"/>
                      </a:lnTo>
                      <a:lnTo>
                        <a:pt x="0" y="1"/>
                      </a:lnTo>
                      <a:lnTo>
                        <a:pt x="0" y="1"/>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87" name="Freeform 1523">
                  <a:extLst>
                    <a:ext uri="{FF2B5EF4-FFF2-40B4-BE49-F238E27FC236}">
                      <a16:creationId xmlns:a16="http://schemas.microsoft.com/office/drawing/2014/main" id="{E681995E-53FE-4B80-A8F1-CF699974B8EF}"/>
                    </a:ext>
                  </a:extLst>
                </p:cNvPr>
                <p:cNvSpPr>
                  <a:spLocks/>
                </p:cNvSpPr>
                <p:nvPr/>
              </p:nvSpPr>
              <p:spPr bwMode="auto">
                <a:xfrm>
                  <a:off x="3096" y="1517"/>
                  <a:ext cx="5" cy="3"/>
                </a:xfrm>
                <a:custGeom>
                  <a:avLst/>
                  <a:gdLst>
                    <a:gd name="T0" fmla="*/ 5 w 5"/>
                    <a:gd name="T1" fmla="*/ 3 h 3"/>
                    <a:gd name="T2" fmla="*/ 5 w 5"/>
                    <a:gd name="T3" fmla="*/ 3 h 3"/>
                    <a:gd name="T4" fmla="*/ 4 w 5"/>
                    <a:gd name="T5" fmla="*/ 2 h 3"/>
                    <a:gd name="T6" fmla="*/ 4 w 5"/>
                    <a:gd name="T7" fmla="*/ 1 h 3"/>
                    <a:gd name="T8" fmla="*/ 3 w 5"/>
                    <a:gd name="T9" fmla="*/ 0 h 3"/>
                    <a:gd name="T10" fmla="*/ 1 w 5"/>
                    <a:gd name="T11" fmla="*/ 0 h 3"/>
                    <a:gd name="T12" fmla="*/ 1 w 5"/>
                    <a:gd name="T13" fmla="*/ 0 h 3"/>
                    <a:gd name="T14" fmla="*/ 1 w 5"/>
                    <a:gd name="T15" fmla="*/ 0 h 3"/>
                    <a:gd name="T16" fmla="*/ 0 w 5"/>
                    <a:gd name="T17" fmla="*/ 0 h 3"/>
                    <a:gd name="T18" fmla="*/ 0 w 5"/>
                    <a:gd name="T19" fmla="*/ 0 h 3"/>
                    <a:gd name="T20" fmla="*/ 0 w 5"/>
                    <a:gd name="T21" fmla="*/ 0 h 3"/>
                    <a:gd name="T22" fmla="*/ 0 w 5"/>
                    <a:gd name="T23" fmla="*/ 0 h 3"/>
                    <a:gd name="T24" fmla="*/ 0 w 5"/>
                    <a:gd name="T25" fmla="*/ 0 h 3"/>
                    <a:gd name="T26" fmla="*/ 1 w 5"/>
                    <a:gd name="T27" fmla="*/ 1 h 3"/>
                    <a:gd name="T28" fmla="*/ 1 w 5"/>
                    <a:gd name="T29" fmla="*/ 1 h 3"/>
                    <a:gd name="T30" fmla="*/ 1 w 5"/>
                    <a:gd name="T31" fmla="*/ 1 h 3"/>
                    <a:gd name="T32" fmla="*/ 1 w 5"/>
                    <a:gd name="T33" fmla="*/ 1 h 3"/>
                    <a:gd name="T34" fmla="*/ 1 w 5"/>
                    <a:gd name="T35" fmla="*/ 0 h 3"/>
                    <a:gd name="T36" fmla="*/ 1 w 5"/>
                    <a:gd name="T37" fmla="*/ 0 h 3"/>
                    <a:gd name="T38" fmla="*/ 1 w 5"/>
                    <a:gd name="T39" fmla="*/ 0 h 3"/>
                    <a:gd name="T40" fmla="*/ 1 w 5"/>
                    <a:gd name="T41" fmla="*/ 0 h 3"/>
                    <a:gd name="T42" fmla="*/ 1 w 5"/>
                    <a:gd name="T43" fmla="*/ 0 h 3"/>
                    <a:gd name="T44" fmla="*/ 2 w 5"/>
                    <a:gd name="T45" fmla="*/ 0 h 3"/>
                    <a:gd name="T46" fmla="*/ 2 w 5"/>
                    <a:gd name="T47" fmla="*/ 0 h 3"/>
                    <a:gd name="T48" fmla="*/ 3 w 5"/>
                    <a:gd name="T49" fmla="*/ 1 h 3"/>
                    <a:gd name="T50" fmla="*/ 3 w 5"/>
                    <a:gd name="T51" fmla="*/ 1 h 3"/>
                    <a:gd name="T52" fmla="*/ 4 w 5"/>
                    <a:gd name="T53" fmla="*/ 2 h 3"/>
                    <a:gd name="T54" fmla="*/ 5 w 5"/>
                    <a:gd name="T55" fmla="*/ 3 h 3"/>
                    <a:gd name="T56" fmla="*/ 5 w 5"/>
                    <a:gd name="T57" fmla="*/ 3 h 3"/>
                    <a:gd name="T58" fmla="*/ 5 w 5"/>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3">
                      <a:moveTo>
                        <a:pt x="5" y="3"/>
                      </a:moveTo>
                      <a:lnTo>
                        <a:pt x="5" y="3"/>
                      </a:lnTo>
                      <a:lnTo>
                        <a:pt x="4" y="2"/>
                      </a:lnTo>
                      <a:lnTo>
                        <a:pt x="4" y="1"/>
                      </a:lnTo>
                      <a:lnTo>
                        <a:pt x="3" y="0"/>
                      </a:lnTo>
                      <a:lnTo>
                        <a:pt x="1" y="0"/>
                      </a:lnTo>
                      <a:lnTo>
                        <a:pt x="1" y="0"/>
                      </a:lnTo>
                      <a:lnTo>
                        <a:pt x="1" y="0"/>
                      </a:lnTo>
                      <a:lnTo>
                        <a:pt x="0" y="0"/>
                      </a:lnTo>
                      <a:lnTo>
                        <a:pt x="0" y="0"/>
                      </a:lnTo>
                      <a:lnTo>
                        <a:pt x="0" y="0"/>
                      </a:lnTo>
                      <a:lnTo>
                        <a:pt x="0" y="0"/>
                      </a:lnTo>
                      <a:lnTo>
                        <a:pt x="0" y="0"/>
                      </a:lnTo>
                      <a:lnTo>
                        <a:pt x="1" y="1"/>
                      </a:lnTo>
                      <a:lnTo>
                        <a:pt x="1" y="1"/>
                      </a:lnTo>
                      <a:lnTo>
                        <a:pt x="1" y="1"/>
                      </a:lnTo>
                      <a:lnTo>
                        <a:pt x="1" y="1"/>
                      </a:lnTo>
                      <a:lnTo>
                        <a:pt x="1" y="0"/>
                      </a:lnTo>
                      <a:lnTo>
                        <a:pt x="1" y="0"/>
                      </a:lnTo>
                      <a:lnTo>
                        <a:pt x="1" y="0"/>
                      </a:lnTo>
                      <a:lnTo>
                        <a:pt x="1" y="0"/>
                      </a:lnTo>
                      <a:lnTo>
                        <a:pt x="1" y="0"/>
                      </a:lnTo>
                      <a:lnTo>
                        <a:pt x="2" y="0"/>
                      </a:lnTo>
                      <a:lnTo>
                        <a:pt x="2" y="0"/>
                      </a:lnTo>
                      <a:lnTo>
                        <a:pt x="3" y="1"/>
                      </a:lnTo>
                      <a:lnTo>
                        <a:pt x="3" y="1"/>
                      </a:lnTo>
                      <a:lnTo>
                        <a:pt x="4" y="2"/>
                      </a:lnTo>
                      <a:lnTo>
                        <a:pt x="5" y="3"/>
                      </a:lnTo>
                      <a:lnTo>
                        <a:pt x="5" y="3"/>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88" name="Freeform 1524">
                  <a:extLst>
                    <a:ext uri="{FF2B5EF4-FFF2-40B4-BE49-F238E27FC236}">
                      <a16:creationId xmlns:a16="http://schemas.microsoft.com/office/drawing/2014/main" id="{2EA560FB-F41D-476D-8935-7D77118F4DDF}"/>
                    </a:ext>
                  </a:extLst>
                </p:cNvPr>
                <p:cNvSpPr>
                  <a:spLocks/>
                </p:cNvSpPr>
                <p:nvPr/>
              </p:nvSpPr>
              <p:spPr bwMode="auto">
                <a:xfrm>
                  <a:off x="3096" y="1517"/>
                  <a:ext cx="5" cy="3"/>
                </a:xfrm>
                <a:custGeom>
                  <a:avLst/>
                  <a:gdLst>
                    <a:gd name="T0" fmla="*/ 5 w 5"/>
                    <a:gd name="T1" fmla="*/ 3 h 3"/>
                    <a:gd name="T2" fmla="*/ 5 w 5"/>
                    <a:gd name="T3" fmla="*/ 3 h 3"/>
                    <a:gd name="T4" fmla="*/ 4 w 5"/>
                    <a:gd name="T5" fmla="*/ 2 h 3"/>
                    <a:gd name="T6" fmla="*/ 4 w 5"/>
                    <a:gd name="T7" fmla="*/ 1 h 3"/>
                    <a:gd name="T8" fmla="*/ 3 w 5"/>
                    <a:gd name="T9" fmla="*/ 0 h 3"/>
                    <a:gd name="T10" fmla="*/ 1 w 5"/>
                    <a:gd name="T11" fmla="*/ 0 h 3"/>
                    <a:gd name="T12" fmla="*/ 1 w 5"/>
                    <a:gd name="T13" fmla="*/ 0 h 3"/>
                    <a:gd name="T14" fmla="*/ 1 w 5"/>
                    <a:gd name="T15" fmla="*/ 0 h 3"/>
                    <a:gd name="T16" fmla="*/ 0 w 5"/>
                    <a:gd name="T17" fmla="*/ 0 h 3"/>
                    <a:gd name="T18" fmla="*/ 0 w 5"/>
                    <a:gd name="T19" fmla="*/ 0 h 3"/>
                    <a:gd name="T20" fmla="*/ 0 w 5"/>
                    <a:gd name="T21" fmla="*/ 0 h 3"/>
                    <a:gd name="T22" fmla="*/ 0 w 5"/>
                    <a:gd name="T23" fmla="*/ 0 h 3"/>
                    <a:gd name="T24" fmla="*/ 0 w 5"/>
                    <a:gd name="T25" fmla="*/ 0 h 3"/>
                    <a:gd name="T26" fmla="*/ 1 w 5"/>
                    <a:gd name="T27" fmla="*/ 1 h 3"/>
                    <a:gd name="T28" fmla="*/ 1 w 5"/>
                    <a:gd name="T29" fmla="*/ 1 h 3"/>
                    <a:gd name="T30" fmla="*/ 1 w 5"/>
                    <a:gd name="T31" fmla="*/ 1 h 3"/>
                    <a:gd name="T32" fmla="*/ 1 w 5"/>
                    <a:gd name="T33" fmla="*/ 1 h 3"/>
                    <a:gd name="T34" fmla="*/ 1 w 5"/>
                    <a:gd name="T35" fmla="*/ 0 h 3"/>
                    <a:gd name="T36" fmla="*/ 1 w 5"/>
                    <a:gd name="T37" fmla="*/ 0 h 3"/>
                    <a:gd name="T38" fmla="*/ 1 w 5"/>
                    <a:gd name="T39" fmla="*/ 0 h 3"/>
                    <a:gd name="T40" fmla="*/ 1 w 5"/>
                    <a:gd name="T41" fmla="*/ 0 h 3"/>
                    <a:gd name="T42" fmla="*/ 1 w 5"/>
                    <a:gd name="T43" fmla="*/ 0 h 3"/>
                    <a:gd name="T44" fmla="*/ 2 w 5"/>
                    <a:gd name="T45" fmla="*/ 0 h 3"/>
                    <a:gd name="T46" fmla="*/ 2 w 5"/>
                    <a:gd name="T47" fmla="*/ 0 h 3"/>
                    <a:gd name="T48" fmla="*/ 3 w 5"/>
                    <a:gd name="T49" fmla="*/ 1 h 3"/>
                    <a:gd name="T50" fmla="*/ 3 w 5"/>
                    <a:gd name="T51" fmla="*/ 1 h 3"/>
                    <a:gd name="T52" fmla="*/ 4 w 5"/>
                    <a:gd name="T53" fmla="*/ 2 h 3"/>
                    <a:gd name="T54" fmla="*/ 5 w 5"/>
                    <a:gd name="T55" fmla="*/ 3 h 3"/>
                    <a:gd name="T56" fmla="*/ 5 w 5"/>
                    <a:gd name="T57" fmla="*/ 3 h 3"/>
                    <a:gd name="T58" fmla="*/ 5 w 5"/>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3">
                      <a:moveTo>
                        <a:pt x="5" y="3"/>
                      </a:moveTo>
                      <a:lnTo>
                        <a:pt x="5" y="3"/>
                      </a:lnTo>
                      <a:lnTo>
                        <a:pt x="4" y="2"/>
                      </a:lnTo>
                      <a:lnTo>
                        <a:pt x="4" y="1"/>
                      </a:lnTo>
                      <a:lnTo>
                        <a:pt x="3" y="0"/>
                      </a:lnTo>
                      <a:lnTo>
                        <a:pt x="1" y="0"/>
                      </a:lnTo>
                      <a:lnTo>
                        <a:pt x="1" y="0"/>
                      </a:lnTo>
                      <a:lnTo>
                        <a:pt x="1" y="0"/>
                      </a:lnTo>
                      <a:lnTo>
                        <a:pt x="0" y="0"/>
                      </a:lnTo>
                      <a:lnTo>
                        <a:pt x="0" y="0"/>
                      </a:lnTo>
                      <a:lnTo>
                        <a:pt x="0" y="0"/>
                      </a:lnTo>
                      <a:lnTo>
                        <a:pt x="0" y="0"/>
                      </a:lnTo>
                      <a:lnTo>
                        <a:pt x="0" y="0"/>
                      </a:lnTo>
                      <a:lnTo>
                        <a:pt x="1" y="1"/>
                      </a:lnTo>
                      <a:lnTo>
                        <a:pt x="1" y="1"/>
                      </a:lnTo>
                      <a:lnTo>
                        <a:pt x="1" y="1"/>
                      </a:lnTo>
                      <a:lnTo>
                        <a:pt x="1" y="1"/>
                      </a:lnTo>
                      <a:lnTo>
                        <a:pt x="1" y="0"/>
                      </a:lnTo>
                      <a:lnTo>
                        <a:pt x="1" y="0"/>
                      </a:lnTo>
                      <a:lnTo>
                        <a:pt x="1" y="0"/>
                      </a:lnTo>
                      <a:lnTo>
                        <a:pt x="1" y="0"/>
                      </a:lnTo>
                      <a:lnTo>
                        <a:pt x="1" y="0"/>
                      </a:lnTo>
                      <a:lnTo>
                        <a:pt x="2" y="0"/>
                      </a:lnTo>
                      <a:lnTo>
                        <a:pt x="2" y="0"/>
                      </a:lnTo>
                      <a:lnTo>
                        <a:pt x="3" y="1"/>
                      </a:lnTo>
                      <a:lnTo>
                        <a:pt x="3" y="1"/>
                      </a:lnTo>
                      <a:lnTo>
                        <a:pt x="4" y="2"/>
                      </a:lnTo>
                      <a:lnTo>
                        <a:pt x="5" y="3"/>
                      </a:lnTo>
                      <a:lnTo>
                        <a:pt x="5" y="3"/>
                      </a:lnTo>
                      <a:lnTo>
                        <a:pt x="5"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89" name="Freeform 1525">
                  <a:extLst>
                    <a:ext uri="{FF2B5EF4-FFF2-40B4-BE49-F238E27FC236}">
                      <a16:creationId xmlns:a16="http://schemas.microsoft.com/office/drawing/2014/main" id="{47F7C933-7D2D-4725-A28F-CC55BBC27440}"/>
                    </a:ext>
                  </a:extLst>
                </p:cNvPr>
                <p:cNvSpPr>
                  <a:spLocks/>
                </p:cNvSpPr>
                <p:nvPr/>
              </p:nvSpPr>
              <p:spPr bwMode="auto">
                <a:xfrm>
                  <a:off x="3116" y="1476"/>
                  <a:ext cx="1" cy="5"/>
                </a:xfrm>
                <a:custGeom>
                  <a:avLst/>
                  <a:gdLst>
                    <a:gd name="T0" fmla="*/ 0 w 1"/>
                    <a:gd name="T1" fmla="*/ 5 h 5"/>
                    <a:gd name="T2" fmla="*/ 0 w 1"/>
                    <a:gd name="T3" fmla="*/ 5 h 5"/>
                    <a:gd name="T4" fmla="*/ 1 w 1"/>
                    <a:gd name="T5" fmla="*/ 4 h 5"/>
                    <a:gd name="T6" fmla="*/ 1 w 1"/>
                    <a:gd name="T7" fmla="*/ 3 h 5"/>
                    <a:gd name="T8" fmla="*/ 1 w 1"/>
                    <a:gd name="T9" fmla="*/ 3 h 5"/>
                    <a:gd name="T10" fmla="*/ 1 w 1"/>
                    <a:gd name="T11" fmla="*/ 1 h 5"/>
                    <a:gd name="T12" fmla="*/ 1 w 1"/>
                    <a:gd name="T13" fmla="*/ 0 h 5"/>
                    <a:gd name="T14" fmla="*/ 0 w 1"/>
                    <a:gd name="T15" fmla="*/ 0 h 5"/>
                    <a:gd name="T16" fmla="*/ 0 w 1"/>
                    <a:gd name="T17" fmla="*/ 0 h 5"/>
                    <a:gd name="T18" fmla="*/ 0 w 1"/>
                    <a:gd name="T19" fmla="*/ 0 h 5"/>
                    <a:gd name="T20" fmla="*/ 0 w 1"/>
                    <a:gd name="T21" fmla="*/ 0 h 5"/>
                    <a:gd name="T22" fmla="*/ 0 w 1"/>
                    <a:gd name="T23" fmla="*/ 1 h 5"/>
                    <a:gd name="T24" fmla="*/ 0 w 1"/>
                    <a:gd name="T25" fmla="*/ 3 h 5"/>
                    <a:gd name="T26" fmla="*/ 0 w 1"/>
                    <a:gd name="T27" fmla="*/ 4 h 5"/>
                    <a:gd name="T28" fmla="*/ 0 w 1"/>
                    <a:gd name="T29" fmla="*/ 5 h 5"/>
                    <a:gd name="T30" fmla="*/ 0 w 1"/>
                    <a:gd name="T31" fmla="*/ 5 h 5"/>
                    <a:gd name="T32" fmla="*/ 0 w 1"/>
                    <a:gd name="T33" fmla="*/ 5 h 5"/>
                    <a:gd name="T34" fmla="*/ 0 w 1"/>
                    <a:gd name="T3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5">
                      <a:moveTo>
                        <a:pt x="0" y="5"/>
                      </a:moveTo>
                      <a:lnTo>
                        <a:pt x="0" y="5"/>
                      </a:lnTo>
                      <a:lnTo>
                        <a:pt x="1" y="4"/>
                      </a:lnTo>
                      <a:lnTo>
                        <a:pt x="1" y="3"/>
                      </a:lnTo>
                      <a:lnTo>
                        <a:pt x="1" y="3"/>
                      </a:lnTo>
                      <a:lnTo>
                        <a:pt x="1" y="1"/>
                      </a:lnTo>
                      <a:lnTo>
                        <a:pt x="1" y="0"/>
                      </a:lnTo>
                      <a:lnTo>
                        <a:pt x="0" y="0"/>
                      </a:lnTo>
                      <a:lnTo>
                        <a:pt x="0" y="0"/>
                      </a:lnTo>
                      <a:lnTo>
                        <a:pt x="0" y="0"/>
                      </a:lnTo>
                      <a:lnTo>
                        <a:pt x="0" y="0"/>
                      </a:lnTo>
                      <a:lnTo>
                        <a:pt x="0" y="1"/>
                      </a:lnTo>
                      <a:lnTo>
                        <a:pt x="0" y="3"/>
                      </a:lnTo>
                      <a:lnTo>
                        <a:pt x="0" y="4"/>
                      </a:lnTo>
                      <a:lnTo>
                        <a:pt x="0" y="5"/>
                      </a:lnTo>
                      <a:lnTo>
                        <a:pt x="0" y="5"/>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90" name="Freeform 1526">
                  <a:extLst>
                    <a:ext uri="{FF2B5EF4-FFF2-40B4-BE49-F238E27FC236}">
                      <a16:creationId xmlns:a16="http://schemas.microsoft.com/office/drawing/2014/main" id="{0D82ECDF-A8B9-48F3-8E8A-F67D5B2DEB3F}"/>
                    </a:ext>
                  </a:extLst>
                </p:cNvPr>
                <p:cNvSpPr>
                  <a:spLocks/>
                </p:cNvSpPr>
                <p:nvPr/>
              </p:nvSpPr>
              <p:spPr bwMode="auto">
                <a:xfrm>
                  <a:off x="3116" y="1476"/>
                  <a:ext cx="1" cy="5"/>
                </a:xfrm>
                <a:custGeom>
                  <a:avLst/>
                  <a:gdLst>
                    <a:gd name="T0" fmla="*/ 0 w 1"/>
                    <a:gd name="T1" fmla="*/ 5 h 5"/>
                    <a:gd name="T2" fmla="*/ 0 w 1"/>
                    <a:gd name="T3" fmla="*/ 5 h 5"/>
                    <a:gd name="T4" fmla="*/ 1 w 1"/>
                    <a:gd name="T5" fmla="*/ 4 h 5"/>
                    <a:gd name="T6" fmla="*/ 1 w 1"/>
                    <a:gd name="T7" fmla="*/ 3 h 5"/>
                    <a:gd name="T8" fmla="*/ 1 w 1"/>
                    <a:gd name="T9" fmla="*/ 3 h 5"/>
                    <a:gd name="T10" fmla="*/ 1 w 1"/>
                    <a:gd name="T11" fmla="*/ 1 h 5"/>
                    <a:gd name="T12" fmla="*/ 1 w 1"/>
                    <a:gd name="T13" fmla="*/ 0 h 5"/>
                    <a:gd name="T14" fmla="*/ 0 w 1"/>
                    <a:gd name="T15" fmla="*/ 0 h 5"/>
                    <a:gd name="T16" fmla="*/ 0 w 1"/>
                    <a:gd name="T17" fmla="*/ 0 h 5"/>
                    <a:gd name="T18" fmla="*/ 0 w 1"/>
                    <a:gd name="T19" fmla="*/ 0 h 5"/>
                    <a:gd name="T20" fmla="*/ 0 w 1"/>
                    <a:gd name="T21" fmla="*/ 0 h 5"/>
                    <a:gd name="T22" fmla="*/ 0 w 1"/>
                    <a:gd name="T23" fmla="*/ 1 h 5"/>
                    <a:gd name="T24" fmla="*/ 0 w 1"/>
                    <a:gd name="T25" fmla="*/ 3 h 5"/>
                    <a:gd name="T26" fmla="*/ 0 w 1"/>
                    <a:gd name="T27" fmla="*/ 4 h 5"/>
                    <a:gd name="T28" fmla="*/ 0 w 1"/>
                    <a:gd name="T29" fmla="*/ 5 h 5"/>
                    <a:gd name="T30" fmla="*/ 0 w 1"/>
                    <a:gd name="T31" fmla="*/ 5 h 5"/>
                    <a:gd name="T32" fmla="*/ 0 w 1"/>
                    <a:gd name="T33" fmla="*/ 5 h 5"/>
                    <a:gd name="T34" fmla="*/ 0 w 1"/>
                    <a:gd name="T3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5">
                      <a:moveTo>
                        <a:pt x="0" y="5"/>
                      </a:moveTo>
                      <a:lnTo>
                        <a:pt x="0" y="5"/>
                      </a:lnTo>
                      <a:lnTo>
                        <a:pt x="1" y="4"/>
                      </a:lnTo>
                      <a:lnTo>
                        <a:pt x="1" y="3"/>
                      </a:lnTo>
                      <a:lnTo>
                        <a:pt x="1" y="3"/>
                      </a:lnTo>
                      <a:lnTo>
                        <a:pt x="1" y="1"/>
                      </a:lnTo>
                      <a:lnTo>
                        <a:pt x="1" y="0"/>
                      </a:lnTo>
                      <a:lnTo>
                        <a:pt x="0" y="0"/>
                      </a:lnTo>
                      <a:lnTo>
                        <a:pt x="0" y="0"/>
                      </a:lnTo>
                      <a:lnTo>
                        <a:pt x="0" y="0"/>
                      </a:lnTo>
                      <a:lnTo>
                        <a:pt x="0" y="0"/>
                      </a:lnTo>
                      <a:lnTo>
                        <a:pt x="0" y="1"/>
                      </a:lnTo>
                      <a:lnTo>
                        <a:pt x="0" y="3"/>
                      </a:lnTo>
                      <a:lnTo>
                        <a:pt x="0" y="4"/>
                      </a:lnTo>
                      <a:lnTo>
                        <a:pt x="0" y="5"/>
                      </a:lnTo>
                      <a:lnTo>
                        <a:pt x="0" y="5"/>
                      </a:lnTo>
                      <a:lnTo>
                        <a:pt x="0" y="5"/>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91" name="Freeform 1527">
                  <a:extLst>
                    <a:ext uri="{FF2B5EF4-FFF2-40B4-BE49-F238E27FC236}">
                      <a16:creationId xmlns:a16="http://schemas.microsoft.com/office/drawing/2014/main" id="{E4BA3320-3AAC-46D5-9D62-1649C8A40060}"/>
                    </a:ext>
                  </a:extLst>
                </p:cNvPr>
                <p:cNvSpPr>
                  <a:spLocks/>
                </p:cNvSpPr>
                <p:nvPr/>
              </p:nvSpPr>
              <p:spPr bwMode="auto">
                <a:xfrm>
                  <a:off x="3124" y="1469"/>
                  <a:ext cx="1" cy="14"/>
                </a:xfrm>
                <a:custGeom>
                  <a:avLst/>
                  <a:gdLst>
                    <a:gd name="T0" fmla="*/ 1 w 1"/>
                    <a:gd name="T1" fmla="*/ 14 h 14"/>
                    <a:gd name="T2" fmla="*/ 1 w 1"/>
                    <a:gd name="T3" fmla="*/ 14 h 14"/>
                    <a:gd name="T4" fmla="*/ 1 w 1"/>
                    <a:gd name="T5" fmla="*/ 14 h 14"/>
                    <a:gd name="T6" fmla="*/ 1 w 1"/>
                    <a:gd name="T7" fmla="*/ 13 h 14"/>
                    <a:gd name="T8" fmla="*/ 1 w 1"/>
                    <a:gd name="T9" fmla="*/ 13 h 14"/>
                    <a:gd name="T10" fmla="*/ 1 w 1"/>
                    <a:gd name="T11" fmla="*/ 11 h 14"/>
                    <a:gd name="T12" fmla="*/ 1 w 1"/>
                    <a:gd name="T13" fmla="*/ 11 h 14"/>
                    <a:gd name="T14" fmla="*/ 0 w 1"/>
                    <a:gd name="T15" fmla="*/ 9 h 14"/>
                    <a:gd name="T16" fmla="*/ 0 w 1"/>
                    <a:gd name="T17" fmla="*/ 8 h 14"/>
                    <a:gd name="T18" fmla="*/ 0 w 1"/>
                    <a:gd name="T19" fmla="*/ 8 h 14"/>
                    <a:gd name="T20" fmla="*/ 0 w 1"/>
                    <a:gd name="T21" fmla="*/ 6 h 14"/>
                    <a:gd name="T22" fmla="*/ 1 w 1"/>
                    <a:gd name="T23" fmla="*/ 4 h 14"/>
                    <a:gd name="T24" fmla="*/ 1 w 1"/>
                    <a:gd name="T25" fmla="*/ 2 h 14"/>
                    <a:gd name="T26" fmla="*/ 1 w 1"/>
                    <a:gd name="T27" fmla="*/ 0 h 14"/>
                    <a:gd name="T28" fmla="*/ 1 w 1"/>
                    <a:gd name="T29" fmla="*/ 0 h 14"/>
                    <a:gd name="T30" fmla="*/ 1 w 1"/>
                    <a:gd name="T31" fmla="*/ 0 h 14"/>
                    <a:gd name="T32" fmla="*/ 1 w 1"/>
                    <a:gd name="T33" fmla="*/ 0 h 14"/>
                    <a:gd name="T34" fmla="*/ 1 w 1"/>
                    <a:gd name="T35" fmla="*/ 2 h 14"/>
                    <a:gd name="T36" fmla="*/ 0 w 1"/>
                    <a:gd name="T37" fmla="*/ 4 h 14"/>
                    <a:gd name="T38" fmla="*/ 0 w 1"/>
                    <a:gd name="T39" fmla="*/ 8 h 14"/>
                    <a:gd name="T40" fmla="*/ 0 w 1"/>
                    <a:gd name="T41" fmla="*/ 8 h 14"/>
                    <a:gd name="T42" fmla="*/ 0 w 1"/>
                    <a:gd name="T43" fmla="*/ 10 h 14"/>
                    <a:gd name="T44" fmla="*/ 0 w 1"/>
                    <a:gd name="T45" fmla="*/ 12 h 14"/>
                    <a:gd name="T46" fmla="*/ 0 w 1"/>
                    <a:gd name="T47" fmla="*/ 12 h 14"/>
                    <a:gd name="T48" fmla="*/ 1 w 1"/>
                    <a:gd name="T49" fmla="*/ 13 h 14"/>
                    <a:gd name="T50" fmla="*/ 1 w 1"/>
                    <a:gd name="T51" fmla="*/ 14 h 14"/>
                    <a:gd name="T52" fmla="*/ 1 w 1"/>
                    <a:gd name="T53" fmla="*/ 14 h 14"/>
                    <a:gd name="T54" fmla="*/ 1 w 1"/>
                    <a:gd name="T55" fmla="*/ 14 h 14"/>
                    <a:gd name="T56" fmla="*/ 1 w 1"/>
                    <a:gd name="T57" fmla="*/ 14 h 14"/>
                    <a:gd name="T58" fmla="*/ 1 w 1"/>
                    <a:gd name="T59" fmla="*/ 14 h 14"/>
                    <a:gd name="T60" fmla="*/ 1 w 1"/>
                    <a:gd name="T61" fmla="*/ 14 h 14"/>
                    <a:gd name="T62" fmla="*/ 1 w 1"/>
                    <a:gd name="T6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 h="14">
                      <a:moveTo>
                        <a:pt x="1" y="14"/>
                      </a:moveTo>
                      <a:lnTo>
                        <a:pt x="1" y="14"/>
                      </a:lnTo>
                      <a:lnTo>
                        <a:pt x="1" y="14"/>
                      </a:lnTo>
                      <a:lnTo>
                        <a:pt x="1" y="13"/>
                      </a:lnTo>
                      <a:lnTo>
                        <a:pt x="1" y="13"/>
                      </a:lnTo>
                      <a:lnTo>
                        <a:pt x="1" y="11"/>
                      </a:lnTo>
                      <a:lnTo>
                        <a:pt x="1" y="11"/>
                      </a:lnTo>
                      <a:lnTo>
                        <a:pt x="0" y="9"/>
                      </a:lnTo>
                      <a:lnTo>
                        <a:pt x="0" y="8"/>
                      </a:lnTo>
                      <a:lnTo>
                        <a:pt x="0" y="8"/>
                      </a:lnTo>
                      <a:lnTo>
                        <a:pt x="0" y="6"/>
                      </a:lnTo>
                      <a:lnTo>
                        <a:pt x="1" y="4"/>
                      </a:lnTo>
                      <a:lnTo>
                        <a:pt x="1" y="2"/>
                      </a:lnTo>
                      <a:lnTo>
                        <a:pt x="1" y="0"/>
                      </a:lnTo>
                      <a:lnTo>
                        <a:pt x="1" y="0"/>
                      </a:lnTo>
                      <a:lnTo>
                        <a:pt x="1" y="0"/>
                      </a:lnTo>
                      <a:lnTo>
                        <a:pt x="1" y="0"/>
                      </a:lnTo>
                      <a:lnTo>
                        <a:pt x="1" y="2"/>
                      </a:lnTo>
                      <a:lnTo>
                        <a:pt x="0" y="4"/>
                      </a:lnTo>
                      <a:lnTo>
                        <a:pt x="0" y="8"/>
                      </a:lnTo>
                      <a:lnTo>
                        <a:pt x="0" y="8"/>
                      </a:lnTo>
                      <a:lnTo>
                        <a:pt x="0" y="10"/>
                      </a:lnTo>
                      <a:lnTo>
                        <a:pt x="0" y="12"/>
                      </a:lnTo>
                      <a:lnTo>
                        <a:pt x="0" y="12"/>
                      </a:lnTo>
                      <a:lnTo>
                        <a:pt x="1" y="13"/>
                      </a:lnTo>
                      <a:lnTo>
                        <a:pt x="1" y="14"/>
                      </a:lnTo>
                      <a:lnTo>
                        <a:pt x="1" y="14"/>
                      </a:lnTo>
                      <a:lnTo>
                        <a:pt x="1" y="14"/>
                      </a:lnTo>
                      <a:lnTo>
                        <a:pt x="1" y="14"/>
                      </a:lnTo>
                      <a:lnTo>
                        <a:pt x="1" y="14"/>
                      </a:lnTo>
                      <a:lnTo>
                        <a:pt x="1" y="14"/>
                      </a:lnTo>
                      <a:lnTo>
                        <a:pt x="1"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92" name="Freeform 1528">
                  <a:extLst>
                    <a:ext uri="{FF2B5EF4-FFF2-40B4-BE49-F238E27FC236}">
                      <a16:creationId xmlns:a16="http://schemas.microsoft.com/office/drawing/2014/main" id="{CF272CBE-44FE-437F-BC44-DECDA8CB1BFC}"/>
                    </a:ext>
                  </a:extLst>
                </p:cNvPr>
                <p:cNvSpPr>
                  <a:spLocks/>
                </p:cNvSpPr>
                <p:nvPr/>
              </p:nvSpPr>
              <p:spPr bwMode="auto">
                <a:xfrm>
                  <a:off x="3124" y="1469"/>
                  <a:ext cx="1" cy="14"/>
                </a:xfrm>
                <a:custGeom>
                  <a:avLst/>
                  <a:gdLst>
                    <a:gd name="T0" fmla="*/ 1 w 1"/>
                    <a:gd name="T1" fmla="*/ 14 h 14"/>
                    <a:gd name="T2" fmla="*/ 1 w 1"/>
                    <a:gd name="T3" fmla="*/ 14 h 14"/>
                    <a:gd name="T4" fmla="*/ 1 w 1"/>
                    <a:gd name="T5" fmla="*/ 14 h 14"/>
                    <a:gd name="T6" fmla="*/ 1 w 1"/>
                    <a:gd name="T7" fmla="*/ 13 h 14"/>
                    <a:gd name="T8" fmla="*/ 1 w 1"/>
                    <a:gd name="T9" fmla="*/ 13 h 14"/>
                    <a:gd name="T10" fmla="*/ 1 w 1"/>
                    <a:gd name="T11" fmla="*/ 11 h 14"/>
                    <a:gd name="T12" fmla="*/ 1 w 1"/>
                    <a:gd name="T13" fmla="*/ 11 h 14"/>
                    <a:gd name="T14" fmla="*/ 0 w 1"/>
                    <a:gd name="T15" fmla="*/ 9 h 14"/>
                    <a:gd name="T16" fmla="*/ 0 w 1"/>
                    <a:gd name="T17" fmla="*/ 8 h 14"/>
                    <a:gd name="T18" fmla="*/ 0 w 1"/>
                    <a:gd name="T19" fmla="*/ 8 h 14"/>
                    <a:gd name="T20" fmla="*/ 0 w 1"/>
                    <a:gd name="T21" fmla="*/ 6 h 14"/>
                    <a:gd name="T22" fmla="*/ 1 w 1"/>
                    <a:gd name="T23" fmla="*/ 4 h 14"/>
                    <a:gd name="T24" fmla="*/ 1 w 1"/>
                    <a:gd name="T25" fmla="*/ 2 h 14"/>
                    <a:gd name="T26" fmla="*/ 1 w 1"/>
                    <a:gd name="T27" fmla="*/ 0 h 14"/>
                    <a:gd name="T28" fmla="*/ 1 w 1"/>
                    <a:gd name="T29" fmla="*/ 0 h 14"/>
                    <a:gd name="T30" fmla="*/ 1 w 1"/>
                    <a:gd name="T31" fmla="*/ 0 h 14"/>
                    <a:gd name="T32" fmla="*/ 1 w 1"/>
                    <a:gd name="T33" fmla="*/ 0 h 14"/>
                    <a:gd name="T34" fmla="*/ 1 w 1"/>
                    <a:gd name="T35" fmla="*/ 2 h 14"/>
                    <a:gd name="T36" fmla="*/ 0 w 1"/>
                    <a:gd name="T37" fmla="*/ 4 h 14"/>
                    <a:gd name="T38" fmla="*/ 0 w 1"/>
                    <a:gd name="T39" fmla="*/ 8 h 14"/>
                    <a:gd name="T40" fmla="*/ 0 w 1"/>
                    <a:gd name="T41" fmla="*/ 8 h 14"/>
                    <a:gd name="T42" fmla="*/ 0 w 1"/>
                    <a:gd name="T43" fmla="*/ 10 h 14"/>
                    <a:gd name="T44" fmla="*/ 0 w 1"/>
                    <a:gd name="T45" fmla="*/ 12 h 14"/>
                    <a:gd name="T46" fmla="*/ 0 w 1"/>
                    <a:gd name="T47" fmla="*/ 12 h 14"/>
                    <a:gd name="T48" fmla="*/ 1 w 1"/>
                    <a:gd name="T49" fmla="*/ 13 h 14"/>
                    <a:gd name="T50" fmla="*/ 1 w 1"/>
                    <a:gd name="T51" fmla="*/ 14 h 14"/>
                    <a:gd name="T52" fmla="*/ 1 w 1"/>
                    <a:gd name="T53" fmla="*/ 14 h 14"/>
                    <a:gd name="T54" fmla="*/ 1 w 1"/>
                    <a:gd name="T55" fmla="*/ 14 h 14"/>
                    <a:gd name="T56" fmla="*/ 1 w 1"/>
                    <a:gd name="T57" fmla="*/ 14 h 14"/>
                    <a:gd name="T58" fmla="*/ 1 w 1"/>
                    <a:gd name="T59" fmla="*/ 14 h 14"/>
                    <a:gd name="T60" fmla="*/ 1 w 1"/>
                    <a:gd name="T61" fmla="*/ 14 h 14"/>
                    <a:gd name="T62" fmla="*/ 1 w 1"/>
                    <a:gd name="T6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 h="14">
                      <a:moveTo>
                        <a:pt x="1" y="14"/>
                      </a:moveTo>
                      <a:lnTo>
                        <a:pt x="1" y="14"/>
                      </a:lnTo>
                      <a:lnTo>
                        <a:pt x="1" y="14"/>
                      </a:lnTo>
                      <a:lnTo>
                        <a:pt x="1" y="13"/>
                      </a:lnTo>
                      <a:lnTo>
                        <a:pt x="1" y="13"/>
                      </a:lnTo>
                      <a:lnTo>
                        <a:pt x="1" y="11"/>
                      </a:lnTo>
                      <a:lnTo>
                        <a:pt x="1" y="11"/>
                      </a:lnTo>
                      <a:lnTo>
                        <a:pt x="0" y="9"/>
                      </a:lnTo>
                      <a:lnTo>
                        <a:pt x="0" y="8"/>
                      </a:lnTo>
                      <a:lnTo>
                        <a:pt x="0" y="8"/>
                      </a:lnTo>
                      <a:lnTo>
                        <a:pt x="0" y="6"/>
                      </a:lnTo>
                      <a:lnTo>
                        <a:pt x="1" y="4"/>
                      </a:lnTo>
                      <a:lnTo>
                        <a:pt x="1" y="2"/>
                      </a:lnTo>
                      <a:lnTo>
                        <a:pt x="1" y="0"/>
                      </a:lnTo>
                      <a:lnTo>
                        <a:pt x="1" y="0"/>
                      </a:lnTo>
                      <a:lnTo>
                        <a:pt x="1" y="0"/>
                      </a:lnTo>
                      <a:lnTo>
                        <a:pt x="1" y="0"/>
                      </a:lnTo>
                      <a:lnTo>
                        <a:pt x="1" y="2"/>
                      </a:lnTo>
                      <a:lnTo>
                        <a:pt x="0" y="4"/>
                      </a:lnTo>
                      <a:lnTo>
                        <a:pt x="0" y="8"/>
                      </a:lnTo>
                      <a:lnTo>
                        <a:pt x="0" y="8"/>
                      </a:lnTo>
                      <a:lnTo>
                        <a:pt x="0" y="10"/>
                      </a:lnTo>
                      <a:lnTo>
                        <a:pt x="0" y="12"/>
                      </a:lnTo>
                      <a:lnTo>
                        <a:pt x="0" y="12"/>
                      </a:lnTo>
                      <a:lnTo>
                        <a:pt x="1" y="13"/>
                      </a:lnTo>
                      <a:lnTo>
                        <a:pt x="1" y="14"/>
                      </a:lnTo>
                      <a:lnTo>
                        <a:pt x="1" y="14"/>
                      </a:lnTo>
                      <a:lnTo>
                        <a:pt x="1" y="14"/>
                      </a:lnTo>
                      <a:lnTo>
                        <a:pt x="1" y="14"/>
                      </a:lnTo>
                      <a:lnTo>
                        <a:pt x="1" y="14"/>
                      </a:lnTo>
                      <a:lnTo>
                        <a:pt x="1" y="14"/>
                      </a:lnTo>
                      <a:lnTo>
                        <a:pt x="1"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93" name="Freeform 1529">
                  <a:extLst>
                    <a:ext uri="{FF2B5EF4-FFF2-40B4-BE49-F238E27FC236}">
                      <a16:creationId xmlns:a16="http://schemas.microsoft.com/office/drawing/2014/main" id="{48F1CF9E-B5AA-4FFE-8896-09E227C3E198}"/>
                    </a:ext>
                  </a:extLst>
                </p:cNvPr>
                <p:cNvSpPr>
                  <a:spLocks/>
                </p:cNvSpPr>
                <p:nvPr/>
              </p:nvSpPr>
              <p:spPr bwMode="auto">
                <a:xfrm>
                  <a:off x="3124" y="1472"/>
                  <a:ext cx="3" cy="6"/>
                </a:xfrm>
                <a:custGeom>
                  <a:avLst/>
                  <a:gdLst>
                    <a:gd name="T0" fmla="*/ 0 w 3"/>
                    <a:gd name="T1" fmla="*/ 6 h 6"/>
                    <a:gd name="T2" fmla="*/ 0 w 3"/>
                    <a:gd name="T3" fmla="*/ 6 h 6"/>
                    <a:gd name="T4" fmla="*/ 1 w 3"/>
                    <a:gd name="T5" fmla="*/ 5 h 6"/>
                    <a:gd name="T6" fmla="*/ 2 w 3"/>
                    <a:gd name="T7" fmla="*/ 4 h 6"/>
                    <a:gd name="T8" fmla="*/ 2 w 3"/>
                    <a:gd name="T9" fmla="*/ 4 h 6"/>
                    <a:gd name="T10" fmla="*/ 3 w 3"/>
                    <a:gd name="T11" fmla="*/ 2 h 6"/>
                    <a:gd name="T12" fmla="*/ 3 w 3"/>
                    <a:gd name="T13" fmla="*/ 0 h 6"/>
                    <a:gd name="T14" fmla="*/ 3 w 3"/>
                    <a:gd name="T15" fmla="*/ 0 h 6"/>
                    <a:gd name="T16" fmla="*/ 3 w 3"/>
                    <a:gd name="T17" fmla="*/ 0 h 6"/>
                    <a:gd name="T18" fmla="*/ 3 w 3"/>
                    <a:gd name="T19" fmla="*/ 0 h 6"/>
                    <a:gd name="T20" fmla="*/ 3 w 3"/>
                    <a:gd name="T21" fmla="*/ 0 h 6"/>
                    <a:gd name="T22" fmla="*/ 2 w 3"/>
                    <a:gd name="T23" fmla="*/ 2 h 6"/>
                    <a:gd name="T24" fmla="*/ 1 w 3"/>
                    <a:gd name="T25" fmla="*/ 4 h 6"/>
                    <a:gd name="T26" fmla="*/ 1 w 3"/>
                    <a:gd name="T27" fmla="*/ 4 h 6"/>
                    <a:gd name="T28" fmla="*/ 1 w 3"/>
                    <a:gd name="T29" fmla="*/ 4 h 6"/>
                    <a:gd name="T30" fmla="*/ 1 w 3"/>
                    <a:gd name="T31" fmla="*/ 5 h 6"/>
                    <a:gd name="T32" fmla="*/ 1 w 3"/>
                    <a:gd name="T33" fmla="*/ 5 h 6"/>
                    <a:gd name="T34" fmla="*/ 0 w 3"/>
                    <a:gd name="T35" fmla="*/ 6 h 6"/>
                    <a:gd name="T36" fmla="*/ 0 w 3"/>
                    <a:gd name="T37" fmla="*/ 6 h 6"/>
                    <a:gd name="T38" fmla="*/ 0 w 3"/>
                    <a:gd name="T39" fmla="*/ 6 h 6"/>
                    <a:gd name="T40" fmla="*/ 0 w 3"/>
                    <a:gd name="T41" fmla="*/ 6 h 6"/>
                    <a:gd name="T42" fmla="*/ 0 w 3"/>
                    <a:gd name="T4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
                      <a:moveTo>
                        <a:pt x="0" y="6"/>
                      </a:moveTo>
                      <a:lnTo>
                        <a:pt x="0" y="6"/>
                      </a:lnTo>
                      <a:lnTo>
                        <a:pt x="1" y="5"/>
                      </a:lnTo>
                      <a:lnTo>
                        <a:pt x="2" y="4"/>
                      </a:lnTo>
                      <a:lnTo>
                        <a:pt x="2" y="4"/>
                      </a:lnTo>
                      <a:lnTo>
                        <a:pt x="3" y="2"/>
                      </a:lnTo>
                      <a:lnTo>
                        <a:pt x="3" y="0"/>
                      </a:lnTo>
                      <a:lnTo>
                        <a:pt x="3" y="0"/>
                      </a:lnTo>
                      <a:lnTo>
                        <a:pt x="3" y="0"/>
                      </a:lnTo>
                      <a:lnTo>
                        <a:pt x="3" y="0"/>
                      </a:lnTo>
                      <a:lnTo>
                        <a:pt x="3" y="0"/>
                      </a:lnTo>
                      <a:lnTo>
                        <a:pt x="2" y="2"/>
                      </a:lnTo>
                      <a:lnTo>
                        <a:pt x="1" y="4"/>
                      </a:lnTo>
                      <a:lnTo>
                        <a:pt x="1" y="4"/>
                      </a:lnTo>
                      <a:lnTo>
                        <a:pt x="1" y="4"/>
                      </a:lnTo>
                      <a:lnTo>
                        <a:pt x="1" y="5"/>
                      </a:lnTo>
                      <a:lnTo>
                        <a:pt x="1" y="5"/>
                      </a:lnTo>
                      <a:lnTo>
                        <a:pt x="0" y="6"/>
                      </a:lnTo>
                      <a:lnTo>
                        <a:pt x="0" y="6"/>
                      </a:lnTo>
                      <a:lnTo>
                        <a:pt x="0" y="6"/>
                      </a:lnTo>
                      <a:lnTo>
                        <a:pt x="0"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94" name="Freeform 1530">
                  <a:extLst>
                    <a:ext uri="{FF2B5EF4-FFF2-40B4-BE49-F238E27FC236}">
                      <a16:creationId xmlns:a16="http://schemas.microsoft.com/office/drawing/2014/main" id="{B1B8D0F6-A890-4C24-9BA1-5642AE0D9B9D}"/>
                    </a:ext>
                  </a:extLst>
                </p:cNvPr>
                <p:cNvSpPr>
                  <a:spLocks/>
                </p:cNvSpPr>
                <p:nvPr/>
              </p:nvSpPr>
              <p:spPr bwMode="auto">
                <a:xfrm>
                  <a:off x="3124" y="1472"/>
                  <a:ext cx="3" cy="6"/>
                </a:xfrm>
                <a:custGeom>
                  <a:avLst/>
                  <a:gdLst>
                    <a:gd name="T0" fmla="*/ 0 w 3"/>
                    <a:gd name="T1" fmla="*/ 6 h 6"/>
                    <a:gd name="T2" fmla="*/ 0 w 3"/>
                    <a:gd name="T3" fmla="*/ 6 h 6"/>
                    <a:gd name="T4" fmla="*/ 1 w 3"/>
                    <a:gd name="T5" fmla="*/ 5 h 6"/>
                    <a:gd name="T6" fmla="*/ 2 w 3"/>
                    <a:gd name="T7" fmla="*/ 4 h 6"/>
                    <a:gd name="T8" fmla="*/ 2 w 3"/>
                    <a:gd name="T9" fmla="*/ 4 h 6"/>
                    <a:gd name="T10" fmla="*/ 3 w 3"/>
                    <a:gd name="T11" fmla="*/ 2 h 6"/>
                    <a:gd name="T12" fmla="*/ 3 w 3"/>
                    <a:gd name="T13" fmla="*/ 0 h 6"/>
                    <a:gd name="T14" fmla="*/ 3 w 3"/>
                    <a:gd name="T15" fmla="*/ 0 h 6"/>
                    <a:gd name="T16" fmla="*/ 3 w 3"/>
                    <a:gd name="T17" fmla="*/ 0 h 6"/>
                    <a:gd name="T18" fmla="*/ 3 w 3"/>
                    <a:gd name="T19" fmla="*/ 0 h 6"/>
                    <a:gd name="T20" fmla="*/ 3 w 3"/>
                    <a:gd name="T21" fmla="*/ 0 h 6"/>
                    <a:gd name="T22" fmla="*/ 2 w 3"/>
                    <a:gd name="T23" fmla="*/ 2 h 6"/>
                    <a:gd name="T24" fmla="*/ 1 w 3"/>
                    <a:gd name="T25" fmla="*/ 4 h 6"/>
                    <a:gd name="T26" fmla="*/ 1 w 3"/>
                    <a:gd name="T27" fmla="*/ 4 h 6"/>
                    <a:gd name="T28" fmla="*/ 1 w 3"/>
                    <a:gd name="T29" fmla="*/ 4 h 6"/>
                    <a:gd name="T30" fmla="*/ 1 w 3"/>
                    <a:gd name="T31" fmla="*/ 5 h 6"/>
                    <a:gd name="T32" fmla="*/ 1 w 3"/>
                    <a:gd name="T33" fmla="*/ 5 h 6"/>
                    <a:gd name="T34" fmla="*/ 0 w 3"/>
                    <a:gd name="T35" fmla="*/ 6 h 6"/>
                    <a:gd name="T36" fmla="*/ 0 w 3"/>
                    <a:gd name="T37" fmla="*/ 6 h 6"/>
                    <a:gd name="T38" fmla="*/ 0 w 3"/>
                    <a:gd name="T39" fmla="*/ 6 h 6"/>
                    <a:gd name="T40" fmla="*/ 0 w 3"/>
                    <a:gd name="T41" fmla="*/ 6 h 6"/>
                    <a:gd name="T42" fmla="*/ 0 w 3"/>
                    <a:gd name="T4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
                      <a:moveTo>
                        <a:pt x="0" y="6"/>
                      </a:moveTo>
                      <a:lnTo>
                        <a:pt x="0" y="6"/>
                      </a:lnTo>
                      <a:lnTo>
                        <a:pt x="1" y="5"/>
                      </a:lnTo>
                      <a:lnTo>
                        <a:pt x="2" y="4"/>
                      </a:lnTo>
                      <a:lnTo>
                        <a:pt x="2" y="4"/>
                      </a:lnTo>
                      <a:lnTo>
                        <a:pt x="3" y="2"/>
                      </a:lnTo>
                      <a:lnTo>
                        <a:pt x="3" y="0"/>
                      </a:lnTo>
                      <a:lnTo>
                        <a:pt x="3" y="0"/>
                      </a:lnTo>
                      <a:lnTo>
                        <a:pt x="3" y="0"/>
                      </a:lnTo>
                      <a:lnTo>
                        <a:pt x="3" y="0"/>
                      </a:lnTo>
                      <a:lnTo>
                        <a:pt x="3" y="0"/>
                      </a:lnTo>
                      <a:lnTo>
                        <a:pt x="2" y="2"/>
                      </a:lnTo>
                      <a:lnTo>
                        <a:pt x="1" y="4"/>
                      </a:lnTo>
                      <a:lnTo>
                        <a:pt x="1" y="4"/>
                      </a:lnTo>
                      <a:lnTo>
                        <a:pt x="1" y="4"/>
                      </a:lnTo>
                      <a:lnTo>
                        <a:pt x="1" y="5"/>
                      </a:lnTo>
                      <a:lnTo>
                        <a:pt x="1" y="5"/>
                      </a:lnTo>
                      <a:lnTo>
                        <a:pt x="0" y="6"/>
                      </a:lnTo>
                      <a:lnTo>
                        <a:pt x="0" y="6"/>
                      </a:lnTo>
                      <a:lnTo>
                        <a:pt x="0" y="6"/>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95" name="Freeform 1531">
                  <a:extLst>
                    <a:ext uri="{FF2B5EF4-FFF2-40B4-BE49-F238E27FC236}">
                      <a16:creationId xmlns:a16="http://schemas.microsoft.com/office/drawing/2014/main" id="{AABBAB62-438B-4FC0-9F60-D175FDAB1E57}"/>
                    </a:ext>
                  </a:extLst>
                </p:cNvPr>
                <p:cNvSpPr>
                  <a:spLocks/>
                </p:cNvSpPr>
                <p:nvPr/>
              </p:nvSpPr>
              <p:spPr bwMode="auto">
                <a:xfrm>
                  <a:off x="3117" y="1469"/>
                  <a:ext cx="1" cy="9"/>
                </a:xfrm>
                <a:custGeom>
                  <a:avLst/>
                  <a:gdLst>
                    <a:gd name="T0" fmla="*/ 0 w 1"/>
                    <a:gd name="T1" fmla="*/ 9 h 9"/>
                    <a:gd name="T2" fmla="*/ 0 w 1"/>
                    <a:gd name="T3" fmla="*/ 9 h 9"/>
                    <a:gd name="T4" fmla="*/ 0 w 1"/>
                    <a:gd name="T5" fmla="*/ 8 h 9"/>
                    <a:gd name="T6" fmla="*/ 0 w 1"/>
                    <a:gd name="T7" fmla="*/ 7 h 9"/>
                    <a:gd name="T8" fmla="*/ 1 w 1"/>
                    <a:gd name="T9" fmla="*/ 5 h 9"/>
                    <a:gd name="T10" fmla="*/ 1 w 1"/>
                    <a:gd name="T11" fmla="*/ 5 h 9"/>
                    <a:gd name="T12" fmla="*/ 1 w 1"/>
                    <a:gd name="T13" fmla="*/ 3 h 9"/>
                    <a:gd name="T14" fmla="*/ 1 w 1"/>
                    <a:gd name="T15" fmla="*/ 0 h 9"/>
                    <a:gd name="T16" fmla="*/ 1 w 1"/>
                    <a:gd name="T17" fmla="*/ 0 h 9"/>
                    <a:gd name="T18" fmla="*/ 1 w 1"/>
                    <a:gd name="T19" fmla="*/ 0 h 9"/>
                    <a:gd name="T20" fmla="*/ 1 w 1"/>
                    <a:gd name="T21" fmla="*/ 0 h 9"/>
                    <a:gd name="T22" fmla="*/ 0 w 1"/>
                    <a:gd name="T23" fmla="*/ 5 h 9"/>
                    <a:gd name="T24" fmla="*/ 0 w 1"/>
                    <a:gd name="T25" fmla="*/ 6 h 9"/>
                    <a:gd name="T26" fmla="*/ 0 w 1"/>
                    <a:gd name="T27" fmla="*/ 9 h 9"/>
                    <a:gd name="T28" fmla="*/ 0 w 1"/>
                    <a:gd name="T29" fmla="*/ 9 h 9"/>
                    <a:gd name="T30" fmla="*/ 0 w 1"/>
                    <a:gd name="T3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9">
                      <a:moveTo>
                        <a:pt x="0" y="9"/>
                      </a:moveTo>
                      <a:lnTo>
                        <a:pt x="0" y="9"/>
                      </a:lnTo>
                      <a:lnTo>
                        <a:pt x="0" y="8"/>
                      </a:lnTo>
                      <a:lnTo>
                        <a:pt x="0" y="7"/>
                      </a:lnTo>
                      <a:lnTo>
                        <a:pt x="1" y="5"/>
                      </a:lnTo>
                      <a:lnTo>
                        <a:pt x="1" y="5"/>
                      </a:lnTo>
                      <a:lnTo>
                        <a:pt x="1" y="3"/>
                      </a:lnTo>
                      <a:lnTo>
                        <a:pt x="1" y="0"/>
                      </a:lnTo>
                      <a:lnTo>
                        <a:pt x="1" y="0"/>
                      </a:lnTo>
                      <a:lnTo>
                        <a:pt x="1" y="0"/>
                      </a:lnTo>
                      <a:lnTo>
                        <a:pt x="1" y="0"/>
                      </a:lnTo>
                      <a:lnTo>
                        <a:pt x="0" y="5"/>
                      </a:lnTo>
                      <a:lnTo>
                        <a:pt x="0" y="6"/>
                      </a:lnTo>
                      <a:lnTo>
                        <a:pt x="0" y="9"/>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96" name="Freeform 1532">
                  <a:extLst>
                    <a:ext uri="{FF2B5EF4-FFF2-40B4-BE49-F238E27FC236}">
                      <a16:creationId xmlns:a16="http://schemas.microsoft.com/office/drawing/2014/main" id="{0213AEFE-6594-45DA-A7C8-5000093E9BC1}"/>
                    </a:ext>
                  </a:extLst>
                </p:cNvPr>
                <p:cNvSpPr>
                  <a:spLocks/>
                </p:cNvSpPr>
                <p:nvPr/>
              </p:nvSpPr>
              <p:spPr bwMode="auto">
                <a:xfrm>
                  <a:off x="3117" y="1469"/>
                  <a:ext cx="1" cy="9"/>
                </a:xfrm>
                <a:custGeom>
                  <a:avLst/>
                  <a:gdLst>
                    <a:gd name="T0" fmla="*/ 0 w 1"/>
                    <a:gd name="T1" fmla="*/ 9 h 9"/>
                    <a:gd name="T2" fmla="*/ 0 w 1"/>
                    <a:gd name="T3" fmla="*/ 9 h 9"/>
                    <a:gd name="T4" fmla="*/ 0 w 1"/>
                    <a:gd name="T5" fmla="*/ 8 h 9"/>
                    <a:gd name="T6" fmla="*/ 0 w 1"/>
                    <a:gd name="T7" fmla="*/ 7 h 9"/>
                    <a:gd name="T8" fmla="*/ 1 w 1"/>
                    <a:gd name="T9" fmla="*/ 5 h 9"/>
                    <a:gd name="T10" fmla="*/ 1 w 1"/>
                    <a:gd name="T11" fmla="*/ 5 h 9"/>
                    <a:gd name="T12" fmla="*/ 1 w 1"/>
                    <a:gd name="T13" fmla="*/ 3 h 9"/>
                    <a:gd name="T14" fmla="*/ 1 w 1"/>
                    <a:gd name="T15" fmla="*/ 0 h 9"/>
                    <a:gd name="T16" fmla="*/ 1 w 1"/>
                    <a:gd name="T17" fmla="*/ 0 h 9"/>
                    <a:gd name="T18" fmla="*/ 1 w 1"/>
                    <a:gd name="T19" fmla="*/ 0 h 9"/>
                    <a:gd name="T20" fmla="*/ 1 w 1"/>
                    <a:gd name="T21" fmla="*/ 0 h 9"/>
                    <a:gd name="T22" fmla="*/ 0 w 1"/>
                    <a:gd name="T23" fmla="*/ 5 h 9"/>
                    <a:gd name="T24" fmla="*/ 0 w 1"/>
                    <a:gd name="T25" fmla="*/ 6 h 9"/>
                    <a:gd name="T26" fmla="*/ 0 w 1"/>
                    <a:gd name="T27" fmla="*/ 9 h 9"/>
                    <a:gd name="T28" fmla="*/ 0 w 1"/>
                    <a:gd name="T29" fmla="*/ 9 h 9"/>
                    <a:gd name="T30" fmla="*/ 0 w 1"/>
                    <a:gd name="T3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9">
                      <a:moveTo>
                        <a:pt x="0" y="9"/>
                      </a:moveTo>
                      <a:lnTo>
                        <a:pt x="0" y="9"/>
                      </a:lnTo>
                      <a:lnTo>
                        <a:pt x="0" y="8"/>
                      </a:lnTo>
                      <a:lnTo>
                        <a:pt x="0" y="7"/>
                      </a:lnTo>
                      <a:lnTo>
                        <a:pt x="1" y="5"/>
                      </a:lnTo>
                      <a:lnTo>
                        <a:pt x="1" y="5"/>
                      </a:lnTo>
                      <a:lnTo>
                        <a:pt x="1" y="3"/>
                      </a:lnTo>
                      <a:lnTo>
                        <a:pt x="1" y="0"/>
                      </a:lnTo>
                      <a:lnTo>
                        <a:pt x="1" y="0"/>
                      </a:lnTo>
                      <a:lnTo>
                        <a:pt x="1" y="0"/>
                      </a:lnTo>
                      <a:lnTo>
                        <a:pt x="1" y="0"/>
                      </a:lnTo>
                      <a:lnTo>
                        <a:pt x="0" y="5"/>
                      </a:lnTo>
                      <a:lnTo>
                        <a:pt x="0" y="6"/>
                      </a:lnTo>
                      <a:lnTo>
                        <a:pt x="0" y="9"/>
                      </a:lnTo>
                      <a:lnTo>
                        <a:pt x="0" y="9"/>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97" name="Freeform 1533">
                  <a:extLst>
                    <a:ext uri="{FF2B5EF4-FFF2-40B4-BE49-F238E27FC236}">
                      <a16:creationId xmlns:a16="http://schemas.microsoft.com/office/drawing/2014/main" id="{D97B2F78-F3E4-4F59-8DDC-1DB9121CD1D9}"/>
                    </a:ext>
                  </a:extLst>
                </p:cNvPr>
                <p:cNvSpPr>
                  <a:spLocks/>
                </p:cNvSpPr>
                <p:nvPr/>
              </p:nvSpPr>
              <p:spPr bwMode="auto">
                <a:xfrm>
                  <a:off x="3107" y="1473"/>
                  <a:ext cx="4" cy="11"/>
                </a:xfrm>
                <a:custGeom>
                  <a:avLst/>
                  <a:gdLst>
                    <a:gd name="T0" fmla="*/ 4 w 4"/>
                    <a:gd name="T1" fmla="*/ 10 h 11"/>
                    <a:gd name="T2" fmla="*/ 4 w 4"/>
                    <a:gd name="T3" fmla="*/ 10 h 11"/>
                    <a:gd name="T4" fmla="*/ 4 w 4"/>
                    <a:gd name="T5" fmla="*/ 10 h 11"/>
                    <a:gd name="T6" fmla="*/ 4 w 4"/>
                    <a:gd name="T7" fmla="*/ 10 h 11"/>
                    <a:gd name="T8" fmla="*/ 3 w 4"/>
                    <a:gd name="T9" fmla="*/ 9 h 11"/>
                    <a:gd name="T10" fmla="*/ 3 w 4"/>
                    <a:gd name="T11" fmla="*/ 9 h 11"/>
                    <a:gd name="T12" fmla="*/ 2 w 4"/>
                    <a:gd name="T13" fmla="*/ 8 h 11"/>
                    <a:gd name="T14" fmla="*/ 1 w 4"/>
                    <a:gd name="T15" fmla="*/ 6 h 11"/>
                    <a:gd name="T16" fmla="*/ 1 w 4"/>
                    <a:gd name="T17" fmla="*/ 6 h 11"/>
                    <a:gd name="T18" fmla="*/ 1 w 4"/>
                    <a:gd name="T19" fmla="*/ 5 h 11"/>
                    <a:gd name="T20" fmla="*/ 0 w 4"/>
                    <a:gd name="T21" fmla="*/ 3 h 11"/>
                    <a:gd name="T22" fmla="*/ 0 w 4"/>
                    <a:gd name="T23" fmla="*/ 0 h 11"/>
                    <a:gd name="T24" fmla="*/ 0 w 4"/>
                    <a:gd name="T25" fmla="*/ 0 h 11"/>
                    <a:gd name="T26" fmla="*/ 0 w 4"/>
                    <a:gd name="T27" fmla="*/ 0 h 11"/>
                    <a:gd name="T28" fmla="*/ 0 w 4"/>
                    <a:gd name="T29" fmla="*/ 0 h 11"/>
                    <a:gd name="T30" fmla="*/ 0 w 4"/>
                    <a:gd name="T31" fmla="*/ 4 h 11"/>
                    <a:gd name="T32" fmla="*/ 1 w 4"/>
                    <a:gd name="T33" fmla="*/ 5 h 11"/>
                    <a:gd name="T34" fmla="*/ 1 w 4"/>
                    <a:gd name="T35" fmla="*/ 7 h 11"/>
                    <a:gd name="T36" fmla="*/ 1 w 4"/>
                    <a:gd name="T37" fmla="*/ 7 h 11"/>
                    <a:gd name="T38" fmla="*/ 2 w 4"/>
                    <a:gd name="T39" fmla="*/ 8 h 11"/>
                    <a:gd name="T40" fmla="*/ 3 w 4"/>
                    <a:gd name="T41" fmla="*/ 9 h 11"/>
                    <a:gd name="T42" fmla="*/ 3 w 4"/>
                    <a:gd name="T43" fmla="*/ 9 h 11"/>
                    <a:gd name="T44" fmla="*/ 3 w 4"/>
                    <a:gd name="T45" fmla="*/ 10 h 11"/>
                    <a:gd name="T46" fmla="*/ 4 w 4"/>
                    <a:gd name="T47" fmla="*/ 10 h 11"/>
                    <a:gd name="T48" fmla="*/ 4 w 4"/>
                    <a:gd name="T49" fmla="*/ 11 h 11"/>
                    <a:gd name="T50" fmla="*/ 4 w 4"/>
                    <a:gd name="T51" fmla="*/ 11 h 11"/>
                    <a:gd name="T52" fmla="*/ 4 w 4"/>
                    <a:gd name="T53" fmla="*/ 10 h 11"/>
                    <a:gd name="T54" fmla="*/ 4 w 4"/>
                    <a:gd name="T55" fmla="*/ 10 h 11"/>
                    <a:gd name="T56" fmla="*/ 4 w 4"/>
                    <a:gd name="T57" fmla="*/ 10 h 11"/>
                    <a:gd name="T58" fmla="*/ 4 w 4"/>
                    <a:gd name="T59" fmla="*/ 10 h 11"/>
                    <a:gd name="T60" fmla="*/ 4 w 4"/>
                    <a:gd name="T61" fmla="*/ 10 h 11"/>
                    <a:gd name="T62" fmla="*/ 4 w 4"/>
                    <a:gd name="T6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 h="11">
                      <a:moveTo>
                        <a:pt x="4" y="10"/>
                      </a:moveTo>
                      <a:lnTo>
                        <a:pt x="4" y="10"/>
                      </a:lnTo>
                      <a:lnTo>
                        <a:pt x="4" y="10"/>
                      </a:lnTo>
                      <a:lnTo>
                        <a:pt x="4" y="10"/>
                      </a:lnTo>
                      <a:lnTo>
                        <a:pt x="3" y="9"/>
                      </a:lnTo>
                      <a:lnTo>
                        <a:pt x="3" y="9"/>
                      </a:lnTo>
                      <a:lnTo>
                        <a:pt x="2" y="8"/>
                      </a:lnTo>
                      <a:lnTo>
                        <a:pt x="1" y="6"/>
                      </a:lnTo>
                      <a:lnTo>
                        <a:pt x="1" y="6"/>
                      </a:lnTo>
                      <a:lnTo>
                        <a:pt x="1" y="5"/>
                      </a:lnTo>
                      <a:lnTo>
                        <a:pt x="0" y="3"/>
                      </a:lnTo>
                      <a:lnTo>
                        <a:pt x="0" y="0"/>
                      </a:lnTo>
                      <a:lnTo>
                        <a:pt x="0" y="0"/>
                      </a:lnTo>
                      <a:lnTo>
                        <a:pt x="0" y="0"/>
                      </a:lnTo>
                      <a:lnTo>
                        <a:pt x="0" y="0"/>
                      </a:lnTo>
                      <a:lnTo>
                        <a:pt x="0" y="4"/>
                      </a:lnTo>
                      <a:lnTo>
                        <a:pt x="1" y="5"/>
                      </a:lnTo>
                      <a:lnTo>
                        <a:pt x="1" y="7"/>
                      </a:lnTo>
                      <a:lnTo>
                        <a:pt x="1" y="7"/>
                      </a:lnTo>
                      <a:lnTo>
                        <a:pt x="2" y="8"/>
                      </a:lnTo>
                      <a:lnTo>
                        <a:pt x="3" y="9"/>
                      </a:lnTo>
                      <a:lnTo>
                        <a:pt x="3" y="9"/>
                      </a:lnTo>
                      <a:lnTo>
                        <a:pt x="3" y="10"/>
                      </a:lnTo>
                      <a:lnTo>
                        <a:pt x="4" y="10"/>
                      </a:lnTo>
                      <a:lnTo>
                        <a:pt x="4" y="11"/>
                      </a:lnTo>
                      <a:lnTo>
                        <a:pt x="4" y="11"/>
                      </a:lnTo>
                      <a:lnTo>
                        <a:pt x="4" y="10"/>
                      </a:lnTo>
                      <a:lnTo>
                        <a:pt x="4" y="10"/>
                      </a:lnTo>
                      <a:lnTo>
                        <a:pt x="4" y="10"/>
                      </a:lnTo>
                      <a:lnTo>
                        <a:pt x="4" y="10"/>
                      </a:lnTo>
                      <a:lnTo>
                        <a:pt x="4" y="10"/>
                      </a:lnTo>
                      <a:lnTo>
                        <a:pt x="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98" name="Freeform 1534">
                  <a:extLst>
                    <a:ext uri="{FF2B5EF4-FFF2-40B4-BE49-F238E27FC236}">
                      <a16:creationId xmlns:a16="http://schemas.microsoft.com/office/drawing/2014/main" id="{C11C24BF-11A0-478F-8F9D-517EF4B7F608}"/>
                    </a:ext>
                  </a:extLst>
                </p:cNvPr>
                <p:cNvSpPr>
                  <a:spLocks/>
                </p:cNvSpPr>
                <p:nvPr/>
              </p:nvSpPr>
              <p:spPr bwMode="auto">
                <a:xfrm>
                  <a:off x="3107" y="1473"/>
                  <a:ext cx="4" cy="11"/>
                </a:xfrm>
                <a:custGeom>
                  <a:avLst/>
                  <a:gdLst>
                    <a:gd name="T0" fmla="*/ 4 w 4"/>
                    <a:gd name="T1" fmla="*/ 10 h 11"/>
                    <a:gd name="T2" fmla="*/ 4 w 4"/>
                    <a:gd name="T3" fmla="*/ 10 h 11"/>
                    <a:gd name="T4" fmla="*/ 4 w 4"/>
                    <a:gd name="T5" fmla="*/ 10 h 11"/>
                    <a:gd name="T6" fmla="*/ 4 w 4"/>
                    <a:gd name="T7" fmla="*/ 10 h 11"/>
                    <a:gd name="T8" fmla="*/ 3 w 4"/>
                    <a:gd name="T9" fmla="*/ 9 h 11"/>
                    <a:gd name="T10" fmla="*/ 3 w 4"/>
                    <a:gd name="T11" fmla="*/ 9 h 11"/>
                    <a:gd name="T12" fmla="*/ 2 w 4"/>
                    <a:gd name="T13" fmla="*/ 8 h 11"/>
                    <a:gd name="T14" fmla="*/ 1 w 4"/>
                    <a:gd name="T15" fmla="*/ 6 h 11"/>
                    <a:gd name="T16" fmla="*/ 1 w 4"/>
                    <a:gd name="T17" fmla="*/ 6 h 11"/>
                    <a:gd name="T18" fmla="*/ 1 w 4"/>
                    <a:gd name="T19" fmla="*/ 5 h 11"/>
                    <a:gd name="T20" fmla="*/ 0 w 4"/>
                    <a:gd name="T21" fmla="*/ 3 h 11"/>
                    <a:gd name="T22" fmla="*/ 0 w 4"/>
                    <a:gd name="T23" fmla="*/ 0 h 11"/>
                    <a:gd name="T24" fmla="*/ 0 w 4"/>
                    <a:gd name="T25" fmla="*/ 0 h 11"/>
                    <a:gd name="T26" fmla="*/ 0 w 4"/>
                    <a:gd name="T27" fmla="*/ 0 h 11"/>
                    <a:gd name="T28" fmla="*/ 0 w 4"/>
                    <a:gd name="T29" fmla="*/ 0 h 11"/>
                    <a:gd name="T30" fmla="*/ 0 w 4"/>
                    <a:gd name="T31" fmla="*/ 4 h 11"/>
                    <a:gd name="T32" fmla="*/ 1 w 4"/>
                    <a:gd name="T33" fmla="*/ 5 h 11"/>
                    <a:gd name="T34" fmla="*/ 1 w 4"/>
                    <a:gd name="T35" fmla="*/ 7 h 11"/>
                    <a:gd name="T36" fmla="*/ 1 w 4"/>
                    <a:gd name="T37" fmla="*/ 7 h 11"/>
                    <a:gd name="T38" fmla="*/ 2 w 4"/>
                    <a:gd name="T39" fmla="*/ 8 h 11"/>
                    <a:gd name="T40" fmla="*/ 3 w 4"/>
                    <a:gd name="T41" fmla="*/ 9 h 11"/>
                    <a:gd name="T42" fmla="*/ 3 w 4"/>
                    <a:gd name="T43" fmla="*/ 9 h 11"/>
                    <a:gd name="T44" fmla="*/ 3 w 4"/>
                    <a:gd name="T45" fmla="*/ 10 h 11"/>
                    <a:gd name="T46" fmla="*/ 4 w 4"/>
                    <a:gd name="T47" fmla="*/ 10 h 11"/>
                    <a:gd name="T48" fmla="*/ 4 w 4"/>
                    <a:gd name="T49" fmla="*/ 11 h 11"/>
                    <a:gd name="T50" fmla="*/ 4 w 4"/>
                    <a:gd name="T51" fmla="*/ 11 h 11"/>
                    <a:gd name="T52" fmla="*/ 4 w 4"/>
                    <a:gd name="T53" fmla="*/ 10 h 11"/>
                    <a:gd name="T54" fmla="*/ 4 w 4"/>
                    <a:gd name="T55" fmla="*/ 10 h 11"/>
                    <a:gd name="T56" fmla="*/ 4 w 4"/>
                    <a:gd name="T57" fmla="*/ 10 h 11"/>
                    <a:gd name="T58" fmla="*/ 4 w 4"/>
                    <a:gd name="T59" fmla="*/ 10 h 11"/>
                    <a:gd name="T60" fmla="*/ 4 w 4"/>
                    <a:gd name="T61" fmla="*/ 10 h 11"/>
                    <a:gd name="T62" fmla="*/ 4 w 4"/>
                    <a:gd name="T6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 h="11">
                      <a:moveTo>
                        <a:pt x="4" y="10"/>
                      </a:moveTo>
                      <a:lnTo>
                        <a:pt x="4" y="10"/>
                      </a:lnTo>
                      <a:lnTo>
                        <a:pt x="4" y="10"/>
                      </a:lnTo>
                      <a:lnTo>
                        <a:pt x="4" y="10"/>
                      </a:lnTo>
                      <a:lnTo>
                        <a:pt x="3" y="9"/>
                      </a:lnTo>
                      <a:lnTo>
                        <a:pt x="3" y="9"/>
                      </a:lnTo>
                      <a:lnTo>
                        <a:pt x="2" y="8"/>
                      </a:lnTo>
                      <a:lnTo>
                        <a:pt x="1" y="6"/>
                      </a:lnTo>
                      <a:lnTo>
                        <a:pt x="1" y="6"/>
                      </a:lnTo>
                      <a:lnTo>
                        <a:pt x="1" y="5"/>
                      </a:lnTo>
                      <a:lnTo>
                        <a:pt x="0" y="3"/>
                      </a:lnTo>
                      <a:lnTo>
                        <a:pt x="0" y="0"/>
                      </a:lnTo>
                      <a:lnTo>
                        <a:pt x="0" y="0"/>
                      </a:lnTo>
                      <a:lnTo>
                        <a:pt x="0" y="0"/>
                      </a:lnTo>
                      <a:lnTo>
                        <a:pt x="0" y="0"/>
                      </a:lnTo>
                      <a:lnTo>
                        <a:pt x="0" y="4"/>
                      </a:lnTo>
                      <a:lnTo>
                        <a:pt x="1" y="5"/>
                      </a:lnTo>
                      <a:lnTo>
                        <a:pt x="1" y="7"/>
                      </a:lnTo>
                      <a:lnTo>
                        <a:pt x="1" y="7"/>
                      </a:lnTo>
                      <a:lnTo>
                        <a:pt x="2" y="8"/>
                      </a:lnTo>
                      <a:lnTo>
                        <a:pt x="3" y="9"/>
                      </a:lnTo>
                      <a:lnTo>
                        <a:pt x="3" y="9"/>
                      </a:lnTo>
                      <a:lnTo>
                        <a:pt x="3" y="10"/>
                      </a:lnTo>
                      <a:lnTo>
                        <a:pt x="4" y="10"/>
                      </a:lnTo>
                      <a:lnTo>
                        <a:pt x="4" y="11"/>
                      </a:lnTo>
                      <a:lnTo>
                        <a:pt x="4" y="11"/>
                      </a:lnTo>
                      <a:lnTo>
                        <a:pt x="4" y="10"/>
                      </a:lnTo>
                      <a:lnTo>
                        <a:pt x="4" y="10"/>
                      </a:lnTo>
                      <a:lnTo>
                        <a:pt x="4" y="10"/>
                      </a:lnTo>
                      <a:lnTo>
                        <a:pt x="4" y="10"/>
                      </a:lnTo>
                      <a:lnTo>
                        <a:pt x="4" y="10"/>
                      </a:lnTo>
                      <a:lnTo>
                        <a:pt x="4"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599" name="Freeform 1535">
                  <a:extLst>
                    <a:ext uri="{FF2B5EF4-FFF2-40B4-BE49-F238E27FC236}">
                      <a16:creationId xmlns:a16="http://schemas.microsoft.com/office/drawing/2014/main" id="{CD9A25AF-4CDD-49F1-A239-234D4312ADB7}"/>
                    </a:ext>
                  </a:extLst>
                </p:cNvPr>
                <p:cNvSpPr>
                  <a:spLocks/>
                </p:cNvSpPr>
                <p:nvPr/>
              </p:nvSpPr>
              <p:spPr bwMode="auto">
                <a:xfrm>
                  <a:off x="3104" y="1475"/>
                  <a:ext cx="4" cy="4"/>
                </a:xfrm>
                <a:custGeom>
                  <a:avLst/>
                  <a:gdLst>
                    <a:gd name="T0" fmla="*/ 4 w 4"/>
                    <a:gd name="T1" fmla="*/ 4 h 4"/>
                    <a:gd name="T2" fmla="*/ 4 w 4"/>
                    <a:gd name="T3" fmla="*/ 4 h 4"/>
                    <a:gd name="T4" fmla="*/ 2 w 4"/>
                    <a:gd name="T5" fmla="*/ 2 h 4"/>
                    <a:gd name="T6" fmla="*/ 2 w 4"/>
                    <a:gd name="T7" fmla="*/ 2 h 4"/>
                    <a:gd name="T8" fmla="*/ 1 w 4"/>
                    <a:gd name="T9" fmla="*/ 1 h 4"/>
                    <a:gd name="T10" fmla="*/ 0 w 4"/>
                    <a:gd name="T11" fmla="*/ 0 h 4"/>
                    <a:gd name="T12" fmla="*/ 0 w 4"/>
                    <a:gd name="T13" fmla="*/ 0 h 4"/>
                    <a:gd name="T14" fmla="*/ 0 w 4"/>
                    <a:gd name="T15" fmla="*/ 0 h 4"/>
                    <a:gd name="T16" fmla="*/ 0 w 4"/>
                    <a:gd name="T17" fmla="*/ 0 h 4"/>
                    <a:gd name="T18" fmla="*/ 0 w 4"/>
                    <a:gd name="T19" fmla="*/ 0 h 4"/>
                    <a:gd name="T20" fmla="*/ 0 w 4"/>
                    <a:gd name="T21" fmla="*/ 0 h 4"/>
                    <a:gd name="T22" fmla="*/ 0 w 4"/>
                    <a:gd name="T23" fmla="*/ 0 h 4"/>
                    <a:gd name="T24" fmla="*/ 0 w 4"/>
                    <a:gd name="T25" fmla="*/ 0 h 4"/>
                    <a:gd name="T26" fmla="*/ 0 w 4"/>
                    <a:gd name="T27" fmla="*/ 0 h 4"/>
                    <a:gd name="T28" fmla="*/ 0 w 4"/>
                    <a:gd name="T29" fmla="*/ 0 h 4"/>
                    <a:gd name="T30" fmla="*/ 0 w 4"/>
                    <a:gd name="T31" fmla="*/ 0 h 4"/>
                    <a:gd name="T32" fmla="*/ 0 w 4"/>
                    <a:gd name="T33" fmla="*/ 0 h 4"/>
                    <a:gd name="T34" fmla="*/ 0 w 4"/>
                    <a:gd name="T35" fmla="*/ 0 h 4"/>
                    <a:gd name="T36" fmla="*/ 0 w 4"/>
                    <a:gd name="T37" fmla="*/ 0 h 4"/>
                    <a:gd name="T38" fmla="*/ 0 w 4"/>
                    <a:gd name="T39" fmla="*/ 0 h 4"/>
                    <a:gd name="T40" fmla="*/ 0 w 4"/>
                    <a:gd name="T41" fmla="*/ 1 h 4"/>
                    <a:gd name="T42" fmla="*/ 1 w 4"/>
                    <a:gd name="T43" fmla="*/ 2 h 4"/>
                    <a:gd name="T44" fmla="*/ 1 w 4"/>
                    <a:gd name="T45" fmla="*/ 2 h 4"/>
                    <a:gd name="T46" fmla="*/ 2 w 4"/>
                    <a:gd name="T47" fmla="*/ 3 h 4"/>
                    <a:gd name="T48" fmla="*/ 4 w 4"/>
                    <a:gd name="T49" fmla="*/ 4 h 4"/>
                    <a:gd name="T50" fmla="*/ 4 w 4"/>
                    <a:gd name="T51" fmla="*/ 4 h 4"/>
                    <a:gd name="T52" fmla="*/ 4 w 4"/>
                    <a:gd name="T5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4">
                      <a:moveTo>
                        <a:pt x="4" y="4"/>
                      </a:moveTo>
                      <a:lnTo>
                        <a:pt x="4" y="4"/>
                      </a:lnTo>
                      <a:lnTo>
                        <a:pt x="2" y="2"/>
                      </a:lnTo>
                      <a:lnTo>
                        <a:pt x="2" y="2"/>
                      </a:lnTo>
                      <a:lnTo>
                        <a:pt x="1"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1" y="2"/>
                      </a:lnTo>
                      <a:lnTo>
                        <a:pt x="1" y="2"/>
                      </a:lnTo>
                      <a:lnTo>
                        <a:pt x="2" y="3"/>
                      </a:lnTo>
                      <a:lnTo>
                        <a:pt x="4" y="4"/>
                      </a:lnTo>
                      <a:lnTo>
                        <a:pt x="4"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00" name="Freeform 1536">
                  <a:extLst>
                    <a:ext uri="{FF2B5EF4-FFF2-40B4-BE49-F238E27FC236}">
                      <a16:creationId xmlns:a16="http://schemas.microsoft.com/office/drawing/2014/main" id="{791A07BE-0FF3-40C2-AFC0-E41CC24C12B1}"/>
                    </a:ext>
                  </a:extLst>
                </p:cNvPr>
                <p:cNvSpPr>
                  <a:spLocks/>
                </p:cNvSpPr>
                <p:nvPr/>
              </p:nvSpPr>
              <p:spPr bwMode="auto">
                <a:xfrm>
                  <a:off x="3104" y="1475"/>
                  <a:ext cx="4" cy="4"/>
                </a:xfrm>
                <a:custGeom>
                  <a:avLst/>
                  <a:gdLst>
                    <a:gd name="T0" fmla="*/ 4 w 4"/>
                    <a:gd name="T1" fmla="*/ 4 h 4"/>
                    <a:gd name="T2" fmla="*/ 4 w 4"/>
                    <a:gd name="T3" fmla="*/ 4 h 4"/>
                    <a:gd name="T4" fmla="*/ 2 w 4"/>
                    <a:gd name="T5" fmla="*/ 2 h 4"/>
                    <a:gd name="T6" fmla="*/ 2 w 4"/>
                    <a:gd name="T7" fmla="*/ 2 h 4"/>
                    <a:gd name="T8" fmla="*/ 1 w 4"/>
                    <a:gd name="T9" fmla="*/ 1 h 4"/>
                    <a:gd name="T10" fmla="*/ 0 w 4"/>
                    <a:gd name="T11" fmla="*/ 0 h 4"/>
                    <a:gd name="T12" fmla="*/ 0 w 4"/>
                    <a:gd name="T13" fmla="*/ 0 h 4"/>
                    <a:gd name="T14" fmla="*/ 0 w 4"/>
                    <a:gd name="T15" fmla="*/ 0 h 4"/>
                    <a:gd name="T16" fmla="*/ 0 w 4"/>
                    <a:gd name="T17" fmla="*/ 0 h 4"/>
                    <a:gd name="T18" fmla="*/ 0 w 4"/>
                    <a:gd name="T19" fmla="*/ 0 h 4"/>
                    <a:gd name="T20" fmla="*/ 0 w 4"/>
                    <a:gd name="T21" fmla="*/ 0 h 4"/>
                    <a:gd name="T22" fmla="*/ 0 w 4"/>
                    <a:gd name="T23" fmla="*/ 0 h 4"/>
                    <a:gd name="T24" fmla="*/ 0 w 4"/>
                    <a:gd name="T25" fmla="*/ 0 h 4"/>
                    <a:gd name="T26" fmla="*/ 0 w 4"/>
                    <a:gd name="T27" fmla="*/ 0 h 4"/>
                    <a:gd name="T28" fmla="*/ 0 w 4"/>
                    <a:gd name="T29" fmla="*/ 0 h 4"/>
                    <a:gd name="T30" fmla="*/ 0 w 4"/>
                    <a:gd name="T31" fmla="*/ 0 h 4"/>
                    <a:gd name="T32" fmla="*/ 0 w 4"/>
                    <a:gd name="T33" fmla="*/ 0 h 4"/>
                    <a:gd name="T34" fmla="*/ 0 w 4"/>
                    <a:gd name="T35" fmla="*/ 0 h 4"/>
                    <a:gd name="T36" fmla="*/ 0 w 4"/>
                    <a:gd name="T37" fmla="*/ 0 h 4"/>
                    <a:gd name="T38" fmla="*/ 0 w 4"/>
                    <a:gd name="T39" fmla="*/ 0 h 4"/>
                    <a:gd name="T40" fmla="*/ 0 w 4"/>
                    <a:gd name="T41" fmla="*/ 1 h 4"/>
                    <a:gd name="T42" fmla="*/ 1 w 4"/>
                    <a:gd name="T43" fmla="*/ 2 h 4"/>
                    <a:gd name="T44" fmla="*/ 1 w 4"/>
                    <a:gd name="T45" fmla="*/ 2 h 4"/>
                    <a:gd name="T46" fmla="*/ 2 w 4"/>
                    <a:gd name="T47" fmla="*/ 3 h 4"/>
                    <a:gd name="T48" fmla="*/ 4 w 4"/>
                    <a:gd name="T49" fmla="*/ 4 h 4"/>
                    <a:gd name="T50" fmla="*/ 4 w 4"/>
                    <a:gd name="T51" fmla="*/ 4 h 4"/>
                    <a:gd name="T52" fmla="*/ 4 w 4"/>
                    <a:gd name="T5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4">
                      <a:moveTo>
                        <a:pt x="4" y="4"/>
                      </a:moveTo>
                      <a:lnTo>
                        <a:pt x="4" y="4"/>
                      </a:lnTo>
                      <a:lnTo>
                        <a:pt x="2" y="2"/>
                      </a:lnTo>
                      <a:lnTo>
                        <a:pt x="2" y="2"/>
                      </a:lnTo>
                      <a:lnTo>
                        <a:pt x="1" y="1"/>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1" y="2"/>
                      </a:lnTo>
                      <a:lnTo>
                        <a:pt x="1" y="2"/>
                      </a:lnTo>
                      <a:lnTo>
                        <a:pt x="2" y="3"/>
                      </a:lnTo>
                      <a:lnTo>
                        <a:pt x="4" y="4"/>
                      </a:lnTo>
                      <a:lnTo>
                        <a:pt x="4" y="4"/>
                      </a:lnTo>
                      <a:lnTo>
                        <a:pt x="4"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01" name="Freeform 1537">
                  <a:extLst>
                    <a:ext uri="{FF2B5EF4-FFF2-40B4-BE49-F238E27FC236}">
                      <a16:creationId xmlns:a16="http://schemas.microsoft.com/office/drawing/2014/main" id="{9136E74D-B6A2-41F9-88F2-7F1E091D0761}"/>
                    </a:ext>
                  </a:extLst>
                </p:cNvPr>
                <p:cNvSpPr>
                  <a:spLocks/>
                </p:cNvSpPr>
                <p:nvPr/>
              </p:nvSpPr>
              <p:spPr bwMode="auto">
                <a:xfrm>
                  <a:off x="3111" y="1478"/>
                  <a:ext cx="1" cy="6"/>
                </a:xfrm>
                <a:custGeom>
                  <a:avLst/>
                  <a:gdLst>
                    <a:gd name="T0" fmla="*/ 0 w 1"/>
                    <a:gd name="T1" fmla="*/ 5 h 6"/>
                    <a:gd name="T2" fmla="*/ 0 w 1"/>
                    <a:gd name="T3" fmla="*/ 5 h 6"/>
                    <a:gd name="T4" fmla="*/ 0 w 1"/>
                    <a:gd name="T5" fmla="*/ 6 h 6"/>
                    <a:gd name="T6" fmla="*/ 0 w 1"/>
                    <a:gd name="T7" fmla="*/ 6 h 6"/>
                    <a:gd name="T8" fmla="*/ 0 w 1"/>
                    <a:gd name="T9" fmla="*/ 6 h 6"/>
                    <a:gd name="T10" fmla="*/ 0 w 1"/>
                    <a:gd name="T11" fmla="*/ 6 h 6"/>
                    <a:gd name="T12" fmla="*/ 0 w 1"/>
                    <a:gd name="T13" fmla="*/ 6 h 6"/>
                    <a:gd name="T14" fmla="*/ 1 w 1"/>
                    <a:gd name="T15" fmla="*/ 5 h 6"/>
                    <a:gd name="T16" fmla="*/ 1 w 1"/>
                    <a:gd name="T17" fmla="*/ 5 h 6"/>
                    <a:gd name="T18" fmla="*/ 0 w 1"/>
                    <a:gd name="T19" fmla="*/ 3 h 6"/>
                    <a:gd name="T20" fmla="*/ 0 w 1"/>
                    <a:gd name="T21" fmla="*/ 3 h 6"/>
                    <a:gd name="T22" fmla="*/ 0 w 1"/>
                    <a:gd name="T23" fmla="*/ 2 h 6"/>
                    <a:gd name="T24" fmla="*/ 0 w 1"/>
                    <a:gd name="T25" fmla="*/ 0 h 6"/>
                    <a:gd name="T26" fmla="*/ 0 w 1"/>
                    <a:gd name="T27" fmla="*/ 0 h 6"/>
                    <a:gd name="T28" fmla="*/ 0 w 1"/>
                    <a:gd name="T29" fmla="*/ 0 h 6"/>
                    <a:gd name="T30" fmla="*/ 0 w 1"/>
                    <a:gd name="T31" fmla="*/ 0 h 6"/>
                    <a:gd name="T32" fmla="*/ 0 w 1"/>
                    <a:gd name="T33" fmla="*/ 0 h 6"/>
                    <a:gd name="T34" fmla="*/ 0 w 1"/>
                    <a:gd name="T35" fmla="*/ 3 h 6"/>
                    <a:gd name="T36" fmla="*/ 0 w 1"/>
                    <a:gd name="T37" fmla="*/ 3 h 6"/>
                    <a:gd name="T38" fmla="*/ 0 w 1"/>
                    <a:gd name="T39" fmla="*/ 5 h 6"/>
                    <a:gd name="T40" fmla="*/ 0 w 1"/>
                    <a:gd name="T41" fmla="*/ 5 h 6"/>
                    <a:gd name="T42" fmla="*/ 0 w 1"/>
                    <a:gd name="T43" fmla="*/ 5 h 6"/>
                    <a:gd name="T44" fmla="*/ 0 w 1"/>
                    <a:gd name="T45" fmla="*/ 5 h 6"/>
                    <a:gd name="T46" fmla="*/ 0 w 1"/>
                    <a:gd name="T47" fmla="*/ 5 h 6"/>
                    <a:gd name="T48" fmla="*/ 0 w 1"/>
                    <a:gd name="T4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6">
                      <a:moveTo>
                        <a:pt x="0" y="5"/>
                      </a:moveTo>
                      <a:lnTo>
                        <a:pt x="0" y="5"/>
                      </a:lnTo>
                      <a:lnTo>
                        <a:pt x="0" y="6"/>
                      </a:lnTo>
                      <a:lnTo>
                        <a:pt x="0" y="6"/>
                      </a:lnTo>
                      <a:lnTo>
                        <a:pt x="0" y="6"/>
                      </a:lnTo>
                      <a:lnTo>
                        <a:pt x="0" y="6"/>
                      </a:lnTo>
                      <a:lnTo>
                        <a:pt x="0" y="6"/>
                      </a:lnTo>
                      <a:lnTo>
                        <a:pt x="1" y="5"/>
                      </a:lnTo>
                      <a:lnTo>
                        <a:pt x="1" y="5"/>
                      </a:lnTo>
                      <a:lnTo>
                        <a:pt x="0" y="3"/>
                      </a:lnTo>
                      <a:lnTo>
                        <a:pt x="0" y="3"/>
                      </a:lnTo>
                      <a:lnTo>
                        <a:pt x="0" y="2"/>
                      </a:lnTo>
                      <a:lnTo>
                        <a:pt x="0" y="0"/>
                      </a:lnTo>
                      <a:lnTo>
                        <a:pt x="0" y="0"/>
                      </a:lnTo>
                      <a:lnTo>
                        <a:pt x="0" y="0"/>
                      </a:lnTo>
                      <a:lnTo>
                        <a:pt x="0" y="0"/>
                      </a:lnTo>
                      <a:lnTo>
                        <a:pt x="0" y="0"/>
                      </a:lnTo>
                      <a:lnTo>
                        <a:pt x="0" y="3"/>
                      </a:lnTo>
                      <a:lnTo>
                        <a:pt x="0" y="3"/>
                      </a:lnTo>
                      <a:lnTo>
                        <a:pt x="0" y="5"/>
                      </a:lnTo>
                      <a:lnTo>
                        <a:pt x="0" y="5"/>
                      </a:lnTo>
                      <a:lnTo>
                        <a:pt x="0" y="5"/>
                      </a:lnTo>
                      <a:lnTo>
                        <a:pt x="0" y="5"/>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02" name="Freeform 1538">
                  <a:extLst>
                    <a:ext uri="{FF2B5EF4-FFF2-40B4-BE49-F238E27FC236}">
                      <a16:creationId xmlns:a16="http://schemas.microsoft.com/office/drawing/2014/main" id="{F39DA72A-BF5F-4B0B-98C1-CBEFFD8E3251}"/>
                    </a:ext>
                  </a:extLst>
                </p:cNvPr>
                <p:cNvSpPr>
                  <a:spLocks/>
                </p:cNvSpPr>
                <p:nvPr/>
              </p:nvSpPr>
              <p:spPr bwMode="auto">
                <a:xfrm>
                  <a:off x="3111" y="1478"/>
                  <a:ext cx="1" cy="6"/>
                </a:xfrm>
                <a:custGeom>
                  <a:avLst/>
                  <a:gdLst>
                    <a:gd name="T0" fmla="*/ 0 w 1"/>
                    <a:gd name="T1" fmla="*/ 5 h 6"/>
                    <a:gd name="T2" fmla="*/ 0 w 1"/>
                    <a:gd name="T3" fmla="*/ 5 h 6"/>
                    <a:gd name="T4" fmla="*/ 0 w 1"/>
                    <a:gd name="T5" fmla="*/ 6 h 6"/>
                    <a:gd name="T6" fmla="*/ 0 w 1"/>
                    <a:gd name="T7" fmla="*/ 6 h 6"/>
                    <a:gd name="T8" fmla="*/ 0 w 1"/>
                    <a:gd name="T9" fmla="*/ 6 h 6"/>
                    <a:gd name="T10" fmla="*/ 0 w 1"/>
                    <a:gd name="T11" fmla="*/ 6 h 6"/>
                    <a:gd name="T12" fmla="*/ 0 w 1"/>
                    <a:gd name="T13" fmla="*/ 6 h 6"/>
                    <a:gd name="T14" fmla="*/ 1 w 1"/>
                    <a:gd name="T15" fmla="*/ 5 h 6"/>
                    <a:gd name="T16" fmla="*/ 1 w 1"/>
                    <a:gd name="T17" fmla="*/ 5 h 6"/>
                    <a:gd name="T18" fmla="*/ 0 w 1"/>
                    <a:gd name="T19" fmla="*/ 3 h 6"/>
                    <a:gd name="T20" fmla="*/ 0 w 1"/>
                    <a:gd name="T21" fmla="*/ 3 h 6"/>
                    <a:gd name="T22" fmla="*/ 0 w 1"/>
                    <a:gd name="T23" fmla="*/ 2 h 6"/>
                    <a:gd name="T24" fmla="*/ 0 w 1"/>
                    <a:gd name="T25" fmla="*/ 0 h 6"/>
                    <a:gd name="T26" fmla="*/ 0 w 1"/>
                    <a:gd name="T27" fmla="*/ 0 h 6"/>
                    <a:gd name="T28" fmla="*/ 0 w 1"/>
                    <a:gd name="T29" fmla="*/ 0 h 6"/>
                    <a:gd name="T30" fmla="*/ 0 w 1"/>
                    <a:gd name="T31" fmla="*/ 0 h 6"/>
                    <a:gd name="T32" fmla="*/ 0 w 1"/>
                    <a:gd name="T33" fmla="*/ 0 h 6"/>
                    <a:gd name="T34" fmla="*/ 0 w 1"/>
                    <a:gd name="T35" fmla="*/ 3 h 6"/>
                    <a:gd name="T36" fmla="*/ 0 w 1"/>
                    <a:gd name="T37" fmla="*/ 3 h 6"/>
                    <a:gd name="T38" fmla="*/ 0 w 1"/>
                    <a:gd name="T39" fmla="*/ 5 h 6"/>
                    <a:gd name="T40" fmla="*/ 0 w 1"/>
                    <a:gd name="T41" fmla="*/ 5 h 6"/>
                    <a:gd name="T42" fmla="*/ 0 w 1"/>
                    <a:gd name="T43" fmla="*/ 5 h 6"/>
                    <a:gd name="T44" fmla="*/ 0 w 1"/>
                    <a:gd name="T45" fmla="*/ 5 h 6"/>
                    <a:gd name="T46" fmla="*/ 0 w 1"/>
                    <a:gd name="T47" fmla="*/ 5 h 6"/>
                    <a:gd name="T48" fmla="*/ 0 w 1"/>
                    <a:gd name="T4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6">
                      <a:moveTo>
                        <a:pt x="0" y="5"/>
                      </a:moveTo>
                      <a:lnTo>
                        <a:pt x="0" y="5"/>
                      </a:lnTo>
                      <a:lnTo>
                        <a:pt x="0" y="6"/>
                      </a:lnTo>
                      <a:lnTo>
                        <a:pt x="0" y="6"/>
                      </a:lnTo>
                      <a:lnTo>
                        <a:pt x="0" y="6"/>
                      </a:lnTo>
                      <a:lnTo>
                        <a:pt x="0" y="6"/>
                      </a:lnTo>
                      <a:lnTo>
                        <a:pt x="0" y="6"/>
                      </a:lnTo>
                      <a:lnTo>
                        <a:pt x="1" y="5"/>
                      </a:lnTo>
                      <a:lnTo>
                        <a:pt x="1" y="5"/>
                      </a:lnTo>
                      <a:lnTo>
                        <a:pt x="0" y="3"/>
                      </a:lnTo>
                      <a:lnTo>
                        <a:pt x="0" y="3"/>
                      </a:lnTo>
                      <a:lnTo>
                        <a:pt x="0" y="2"/>
                      </a:lnTo>
                      <a:lnTo>
                        <a:pt x="0" y="0"/>
                      </a:lnTo>
                      <a:lnTo>
                        <a:pt x="0" y="0"/>
                      </a:lnTo>
                      <a:lnTo>
                        <a:pt x="0" y="0"/>
                      </a:lnTo>
                      <a:lnTo>
                        <a:pt x="0" y="0"/>
                      </a:lnTo>
                      <a:lnTo>
                        <a:pt x="0" y="0"/>
                      </a:lnTo>
                      <a:lnTo>
                        <a:pt x="0" y="3"/>
                      </a:lnTo>
                      <a:lnTo>
                        <a:pt x="0" y="3"/>
                      </a:lnTo>
                      <a:lnTo>
                        <a:pt x="0" y="5"/>
                      </a:lnTo>
                      <a:lnTo>
                        <a:pt x="0" y="5"/>
                      </a:lnTo>
                      <a:lnTo>
                        <a:pt x="0" y="5"/>
                      </a:lnTo>
                      <a:lnTo>
                        <a:pt x="0" y="5"/>
                      </a:lnTo>
                      <a:lnTo>
                        <a:pt x="0" y="5"/>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03" name="Freeform 1539">
                  <a:extLst>
                    <a:ext uri="{FF2B5EF4-FFF2-40B4-BE49-F238E27FC236}">
                      <a16:creationId xmlns:a16="http://schemas.microsoft.com/office/drawing/2014/main" id="{F88E05D4-F499-4AA2-83BD-D746341A651F}"/>
                    </a:ext>
                  </a:extLst>
                </p:cNvPr>
                <p:cNvSpPr>
                  <a:spLocks/>
                </p:cNvSpPr>
                <p:nvPr/>
              </p:nvSpPr>
              <p:spPr bwMode="auto">
                <a:xfrm>
                  <a:off x="3111" y="1483"/>
                  <a:ext cx="2" cy="3"/>
                </a:xfrm>
                <a:custGeom>
                  <a:avLst/>
                  <a:gdLst>
                    <a:gd name="T0" fmla="*/ 0 w 2"/>
                    <a:gd name="T1" fmla="*/ 0 h 3"/>
                    <a:gd name="T2" fmla="*/ 0 w 2"/>
                    <a:gd name="T3" fmla="*/ 0 h 3"/>
                    <a:gd name="T4" fmla="*/ 1 w 2"/>
                    <a:gd name="T5" fmla="*/ 1 h 3"/>
                    <a:gd name="T6" fmla="*/ 1 w 2"/>
                    <a:gd name="T7" fmla="*/ 2 h 3"/>
                    <a:gd name="T8" fmla="*/ 2 w 2"/>
                    <a:gd name="T9" fmla="*/ 3 h 3"/>
                    <a:gd name="T10" fmla="*/ 2 w 2"/>
                    <a:gd name="T11" fmla="*/ 3 h 3"/>
                    <a:gd name="T12" fmla="*/ 2 w 2"/>
                    <a:gd name="T13" fmla="*/ 3 h 3"/>
                    <a:gd name="T14" fmla="*/ 2 w 2"/>
                    <a:gd name="T15" fmla="*/ 3 h 3"/>
                    <a:gd name="T16" fmla="*/ 1 w 2"/>
                    <a:gd name="T17" fmla="*/ 2 h 3"/>
                    <a:gd name="T18" fmla="*/ 1 w 2"/>
                    <a:gd name="T19" fmla="*/ 1 h 3"/>
                    <a:gd name="T20" fmla="*/ 1 w 2"/>
                    <a:gd name="T21" fmla="*/ 0 h 3"/>
                    <a:gd name="T22" fmla="*/ 1 w 2"/>
                    <a:gd name="T23" fmla="*/ 0 h 3"/>
                    <a:gd name="T24" fmla="*/ 0 w 2"/>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
                      <a:moveTo>
                        <a:pt x="0" y="0"/>
                      </a:moveTo>
                      <a:lnTo>
                        <a:pt x="0" y="0"/>
                      </a:lnTo>
                      <a:lnTo>
                        <a:pt x="1" y="1"/>
                      </a:lnTo>
                      <a:lnTo>
                        <a:pt x="1" y="2"/>
                      </a:lnTo>
                      <a:lnTo>
                        <a:pt x="2" y="3"/>
                      </a:lnTo>
                      <a:lnTo>
                        <a:pt x="2" y="3"/>
                      </a:lnTo>
                      <a:lnTo>
                        <a:pt x="2" y="3"/>
                      </a:lnTo>
                      <a:lnTo>
                        <a:pt x="2" y="3"/>
                      </a:lnTo>
                      <a:lnTo>
                        <a:pt x="1" y="2"/>
                      </a:lnTo>
                      <a:lnTo>
                        <a:pt x="1" y="1"/>
                      </a:lnTo>
                      <a:lnTo>
                        <a:pt x="1" y="0"/>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04" name="Freeform 1540">
                  <a:extLst>
                    <a:ext uri="{FF2B5EF4-FFF2-40B4-BE49-F238E27FC236}">
                      <a16:creationId xmlns:a16="http://schemas.microsoft.com/office/drawing/2014/main" id="{AA1685B5-6C4D-44D0-A56F-61104E9649FD}"/>
                    </a:ext>
                  </a:extLst>
                </p:cNvPr>
                <p:cNvSpPr>
                  <a:spLocks/>
                </p:cNvSpPr>
                <p:nvPr/>
              </p:nvSpPr>
              <p:spPr bwMode="auto">
                <a:xfrm>
                  <a:off x="3111" y="1483"/>
                  <a:ext cx="2" cy="3"/>
                </a:xfrm>
                <a:custGeom>
                  <a:avLst/>
                  <a:gdLst>
                    <a:gd name="T0" fmla="*/ 0 w 2"/>
                    <a:gd name="T1" fmla="*/ 0 h 3"/>
                    <a:gd name="T2" fmla="*/ 0 w 2"/>
                    <a:gd name="T3" fmla="*/ 0 h 3"/>
                    <a:gd name="T4" fmla="*/ 1 w 2"/>
                    <a:gd name="T5" fmla="*/ 1 h 3"/>
                    <a:gd name="T6" fmla="*/ 1 w 2"/>
                    <a:gd name="T7" fmla="*/ 2 h 3"/>
                    <a:gd name="T8" fmla="*/ 2 w 2"/>
                    <a:gd name="T9" fmla="*/ 3 h 3"/>
                    <a:gd name="T10" fmla="*/ 2 w 2"/>
                    <a:gd name="T11" fmla="*/ 3 h 3"/>
                    <a:gd name="T12" fmla="*/ 2 w 2"/>
                    <a:gd name="T13" fmla="*/ 3 h 3"/>
                    <a:gd name="T14" fmla="*/ 2 w 2"/>
                    <a:gd name="T15" fmla="*/ 3 h 3"/>
                    <a:gd name="T16" fmla="*/ 1 w 2"/>
                    <a:gd name="T17" fmla="*/ 2 h 3"/>
                    <a:gd name="T18" fmla="*/ 1 w 2"/>
                    <a:gd name="T19" fmla="*/ 1 h 3"/>
                    <a:gd name="T20" fmla="*/ 1 w 2"/>
                    <a:gd name="T21" fmla="*/ 0 h 3"/>
                    <a:gd name="T22" fmla="*/ 1 w 2"/>
                    <a:gd name="T23" fmla="*/ 0 h 3"/>
                    <a:gd name="T24" fmla="*/ 0 w 2"/>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
                      <a:moveTo>
                        <a:pt x="0" y="0"/>
                      </a:moveTo>
                      <a:lnTo>
                        <a:pt x="0" y="0"/>
                      </a:lnTo>
                      <a:lnTo>
                        <a:pt x="1" y="1"/>
                      </a:lnTo>
                      <a:lnTo>
                        <a:pt x="1" y="2"/>
                      </a:lnTo>
                      <a:lnTo>
                        <a:pt x="2" y="3"/>
                      </a:lnTo>
                      <a:lnTo>
                        <a:pt x="2" y="3"/>
                      </a:lnTo>
                      <a:lnTo>
                        <a:pt x="2" y="3"/>
                      </a:lnTo>
                      <a:lnTo>
                        <a:pt x="2" y="3"/>
                      </a:lnTo>
                      <a:lnTo>
                        <a:pt x="1" y="2"/>
                      </a:lnTo>
                      <a:lnTo>
                        <a:pt x="1" y="1"/>
                      </a:lnTo>
                      <a:lnTo>
                        <a:pt x="1"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05" name="Freeform 1541">
                  <a:extLst>
                    <a:ext uri="{FF2B5EF4-FFF2-40B4-BE49-F238E27FC236}">
                      <a16:creationId xmlns:a16="http://schemas.microsoft.com/office/drawing/2014/main" id="{678ADD86-D7F0-497C-BDC1-60D548CAC00C}"/>
                    </a:ext>
                  </a:extLst>
                </p:cNvPr>
                <p:cNvSpPr>
                  <a:spLocks/>
                </p:cNvSpPr>
                <p:nvPr/>
              </p:nvSpPr>
              <p:spPr bwMode="auto">
                <a:xfrm>
                  <a:off x="3131" y="1436"/>
                  <a:ext cx="37" cy="54"/>
                </a:xfrm>
                <a:custGeom>
                  <a:avLst/>
                  <a:gdLst>
                    <a:gd name="T0" fmla="*/ 34 w 37"/>
                    <a:gd name="T1" fmla="*/ 33 h 54"/>
                    <a:gd name="T2" fmla="*/ 31 w 37"/>
                    <a:gd name="T3" fmla="*/ 28 h 54"/>
                    <a:gd name="T4" fmla="*/ 29 w 37"/>
                    <a:gd name="T5" fmla="*/ 26 h 54"/>
                    <a:gd name="T6" fmla="*/ 29 w 37"/>
                    <a:gd name="T7" fmla="*/ 24 h 54"/>
                    <a:gd name="T8" fmla="*/ 34 w 37"/>
                    <a:gd name="T9" fmla="*/ 21 h 54"/>
                    <a:gd name="T10" fmla="*/ 33 w 37"/>
                    <a:gd name="T11" fmla="*/ 16 h 54"/>
                    <a:gd name="T12" fmla="*/ 35 w 37"/>
                    <a:gd name="T13" fmla="*/ 11 h 54"/>
                    <a:gd name="T14" fmla="*/ 27 w 37"/>
                    <a:gd name="T15" fmla="*/ 7 h 54"/>
                    <a:gd name="T16" fmla="*/ 24 w 37"/>
                    <a:gd name="T17" fmla="*/ 6 h 54"/>
                    <a:gd name="T18" fmla="*/ 18 w 37"/>
                    <a:gd name="T19" fmla="*/ 6 h 54"/>
                    <a:gd name="T20" fmla="*/ 13 w 37"/>
                    <a:gd name="T21" fmla="*/ 6 h 54"/>
                    <a:gd name="T22" fmla="*/ 11 w 37"/>
                    <a:gd name="T23" fmla="*/ 4 h 54"/>
                    <a:gd name="T24" fmla="*/ 9 w 37"/>
                    <a:gd name="T25" fmla="*/ 1 h 54"/>
                    <a:gd name="T26" fmla="*/ 5 w 37"/>
                    <a:gd name="T27" fmla="*/ 0 h 54"/>
                    <a:gd name="T28" fmla="*/ 3 w 37"/>
                    <a:gd name="T29" fmla="*/ 2 h 54"/>
                    <a:gd name="T30" fmla="*/ 4 w 37"/>
                    <a:gd name="T31" fmla="*/ 1 h 54"/>
                    <a:gd name="T32" fmla="*/ 7 w 37"/>
                    <a:gd name="T33" fmla="*/ 0 h 54"/>
                    <a:gd name="T34" fmla="*/ 8 w 37"/>
                    <a:gd name="T35" fmla="*/ 3 h 54"/>
                    <a:gd name="T36" fmla="*/ 12 w 37"/>
                    <a:gd name="T37" fmla="*/ 6 h 54"/>
                    <a:gd name="T38" fmla="*/ 13 w 37"/>
                    <a:gd name="T39" fmla="*/ 6 h 54"/>
                    <a:gd name="T40" fmla="*/ 17 w 37"/>
                    <a:gd name="T41" fmla="*/ 6 h 54"/>
                    <a:gd name="T42" fmla="*/ 18 w 37"/>
                    <a:gd name="T43" fmla="*/ 7 h 54"/>
                    <a:gd name="T44" fmla="*/ 24 w 37"/>
                    <a:gd name="T45" fmla="*/ 6 h 54"/>
                    <a:gd name="T46" fmla="*/ 29 w 37"/>
                    <a:gd name="T47" fmla="*/ 8 h 54"/>
                    <a:gd name="T48" fmla="*/ 34 w 37"/>
                    <a:gd name="T49" fmla="*/ 10 h 54"/>
                    <a:gd name="T50" fmla="*/ 33 w 37"/>
                    <a:gd name="T51" fmla="*/ 15 h 54"/>
                    <a:gd name="T52" fmla="*/ 33 w 37"/>
                    <a:gd name="T53" fmla="*/ 17 h 54"/>
                    <a:gd name="T54" fmla="*/ 33 w 37"/>
                    <a:gd name="T55" fmla="*/ 21 h 54"/>
                    <a:gd name="T56" fmla="*/ 28 w 37"/>
                    <a:gd name="T57" fmla="*/ 24 h 54"/>
                    <a:gd name="T58" fmla="*/ 28 w 37"/>
                    <a:gd name="T59" fmla="*/ 26 h 54"/>
                    <a:gd name="T60" fmla="*/ 27 w 37"/>
                    <a:gd name="T61" fmla="*/ 28 h 54"/>
                    <a:gd name="T62" fmla="*/ 32 w 37"/>
                    <a:gd name="T63" fmla="*/ 29 h 54"/>
                    <a:gd name="T64" fmla="*/ 34 w 37"/>
                    <a:gd name="T65" fmla="*/ 34 h 54"/>
                    <a:gd name="T66" fmla="*/ 37 w 37"/>
                    <a:gd name="T67" fmla="*/ 37 h 54"/>
                    <a:gd name="T68" fmla="*/ 32 w 37"/>
                    <a:gd name="T69" fmla="*/ 41 h 54"/>
                    <a:gd name="T70" fmla="*/ 26 w 37"/>
                    <a:gd name="T71" fmla="*/ 42 h 54"/>
                    <a:gd name="T72" fmla="*/ 26 w 37"/>
                    <a:gd name="T73" fmla="*/ 44 h 54"/>
                    <a:gd name="T74" fmla="*/ 21 w 37"/>
                    <a:gd name="T75" fmla="*/ 45 h 54"/>
                    <a:gd name="T76" fmla="*/ 20 w 37"/>
                    <a:gd name="T77" fmla="*/ 48 h 54"/>
                    <a:gd name="T78" fmla="*/ 17 w 37"/>
                    <a:gd name="T79" fmla="*/ 50 h 54"/>
                    <a:gd name="T80" fmla="*/ 13 w 37"/>
                    <a:gd name="T81" fmla="*/ 53 h 54"/>
                    <a:gd name="T82" fmla="*/ 8 w 37"/>
                    <a:gd name="T83" fmla="*/ 51 h 54"/>
                    <a:gd name="T84" fmla="*/ 6 w 37"/>
                    <a:gd name="T85" fmla="*/ 49 h 54"/>
                    <a:gd name="T86" fmla="*/ 2 w 37"/>
                    <a:gd name="T87" fmla="*/ 48 h 54"/>
                    <a:gd name="T88" fmla="*/ 1 w 37"/>
                    <a:gd name="T89" fmla="*/ 45 h 54"/>
                    <a:gd name="T90" fmla="*/ 0 w 37"/>
                    <a:gd name="T91" fmla="*/ 44 h 54"/>
                    <a:gd name="T92" fmla="*/ 1 w 37"/>
                    <a:gd name="T93" fmla="*/ 46 h 54"/>
                    <a:gd name="T94" fmla="*/ 3 w 37"/>
                    <a:gd name="T95" fmla="*/ 50 h 54"/>
                    <a:gd name="T96" fmla="*/ 8 w 37"/>
                    <a:gd name="T97" fmla="*/ 52 h 54"/>
                    <a:gd name="T98" fmla="*/ 13 w 37"/>
                    <a:gd name="T99" fmla="*/ 53 h 54"/>
                    <a:gd name="T100" fmla="*/ 16 w 37"/>
                    <a:gd name="T101" fmla="*/ 50 h 54"/>
                    <a:gd name="T102" fmla="*/ 21 w 37"/>
                    <a:gd name="T103" fmla="*/ 49 h 54"/>
                    <a:gd name="T104" fmla="*/ 21 w 37"/>
                    <a:gd name="T105" fmla="*/ 46 h 54"/>
                    <a:gd name="T106" fmla="*/ 26 w 37"/>
                    <a:gd name="T107" fmla="*/ 45 h 54"/>
                    <a:gd name="T108" fmla="*/ 27 w 37"/>
                    <a:gd name="T109" fmla="*/ 42 h 54"/>
                    <a:gd name="T110" fmla="*/ 35 w 37"/>
                    <a:gd name="T111" fmla="*/ 41 h 54"/>
                    <a:gd name="T112" fmla="*/ 37 w 37"/>
                    <a:gd name="T113"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 h="54">
                      <a:moveTo>
                        <a:pt x="37" y="36"/>
                      </a:moveTo>
                      <a:lnTo>
                        <a:pt x="37" y="36"/>
                      </a:lnTo>
                      <a:lnTo>
                        <a:pt x="37" y="35"/>
                      </a:lnTo>
                      <a:lnTo>
                        <a:pt x="36" y="34"/>
                      </a:lnTo>
                      <a:lnTo>
                        <a:pt x="35" y="34"/>
                      </a:lnTo>
                      <a:lnTo>
                        <a:pt x="34" y="33"/>
                      </a:lnTo>
                      <a:lnTo>
                        <a:pt x="34" y="33"/>
                      </a:lnTo>
                      <a:lnTo>
                        <a:pt x="34" y="32"/>
                      </a:lnTo>
                      <a:lnTo>
                        <a:pt x="34" y="31"/>
                      </a:lnTo>
                      <a:lnTo>
                        <a:pt x="34" y="30"/>
                      </a:lnTo>
                      <a:lnTo>
                        <a:pt x="33" y="29"/>
                      </a:lnTo>
                      <a:lnTo>
                        <a:pt x="33" y="29"/>
                      </a:lnTo>
                      <a:lnTo>
                        <a:pt x="32" y="28"/>
                      </a:lnTo>
                      <a:lnTo>
                        <a:pt x="31" y="28"/>
                      </a:lnTo>
                      <a:lnTo>
                        <a:pt x="31" y="28"/>
                      </a:lnTo>
                      <a:lnTo>
                        <a:pt x="30" y="27"/>
                      </a:lnTo>
                      <a:lnTo>
                        <a:pt x="30" y="27"/>
                      </a:lnTo>
                      <a:lnTo>
                        <a:pt x="30" y="27"/>
                      </a:lnTo>
                      <a:lnTo>
                        <a:pt x="28" y="27"/>
                      </a:lnTo>
                      <a:lnTo>
                        <a:pt x="28" y="27"/>
                      </a:lnTo>
                      <a:lnTo>
                        <a:pt x="29" y="26"/>
                      </a:lnTo>
                      <a:lnTo>
                        <a:pt x="29" y="26"/>
                      </a:lnTo>
                      <a:lnTo>
                        <a:pt x="29" y="26"/>
                      </a:lnTo>
                      <a:lnTo>
                        <a:pt x="29" y="25"/>
                      </a:lnTo>
                      <a:lnTo>
                        <a:pt x="29" y="25"/>
                      </a:lnTo>
                      <a:lnTo>
                        <a:pt x="29" y="25"/>
                      </a:lnTo>
                      <a:lnTo>
                        <a:pt x="29" y="24"/>
                      </a:lnTo>
                      <a:lnTo>
                        <a:pt x="29" y="24"/>
                      </a:lnTo>
                      <a:lnTo>
                        <a:pt x="30" y="23"/>
                      </a:lnTo>
                      <a:lnTo>
                        <a:pt x="30" y="23"/>
                      </a:lnTo>
                      <a:lnTo>
                        <a:pt x="31" y="23"/>
                      </a:lnTo>
                      <a:lnTo>
                        <a:pt x="33" y="22"/>
                      </a:lnTo>
                      <a:lnTo>
                        <a:pt x="33" y="22"/>
                      </a:lnTo>
                      <a:lnTo>
                        <a:pt x="33" y="21"/>
                      </a:lnTo>
                      <a:lnTo>
                        <a:pt x="34" y="21"/>
                      </a:lnTo>
                      <a:lnTo>
                        <a:pt x="34" y="20"/>
                      </a:lnTo>
                      <a:lnTo>
                        <a:pt x="34" y="19"/>
                      </a:lnTo>
                      <a:lnTo>
                        <a:pt x="34" y="19"/>
                      </a:lnTo>
                      <a:lnTo>
                        <a:pt x="34" y="18"/>
                      </a:lnTo>
                      <a:lnTo>
                        <a:pt x="34" y="17"/>
                      </a:lnTo>
                      <a:lnTo>
                        <a:pt x="34" y="16"/>
                      </a:lnTo>
                      <a:lnTo>
                        <a:pt x="33" y="16"/>
                      </a:lnTo>
                      <a:lnTo>
                        <a:pt x="33" y="16"/>
                      </a:lnTo>
                      <a:lnTo>
                        <a:pt x="34" y="15"/>
                      </a:lnTo>
                      <a:lnTo>
                        <a:pt x="35" y="13"/>
                      </a:lnTo>
                      <a:lnTo>
                        <a:pt x="35" y="12"/>
                      </a:lnTo>
                      <a:lnTo>
                        <a:pt x="35" y="11"/>
                      </a:lnTo>
                      <a:lnTo>
                        <a:pt x="35" y="11"/>
                      </a:lnTo>
                      <a:lnTo>
                        <a:pt x="35" y="11"/>
                      </a:lnTo>
                      <a:lnTo>
                        <a:pt x="34" y="9"/>
                      </a:lnTo>
                      <a:lnTo>
                        <a:pt x="33" y="8"/>
                      </a:lnTo>
                      <a:lnTo>
                        <a:pt x="32" y="8"/>
                      </a:lnTo>
                      <a:lnTo>
                        <a:pt x="30" y="7"/>
                      </a:lnTo>
                      <a:lnTo>
                        <a:pt x="30" y="7"/>
                      </a:lnTo>
                      <a:lnTo>
                        <a:pt x="29" y="7"/>
                      </a:lnTo>
                      <a:lnTo>
                        <a:pt x="27" y="7"/>
                      </a:lnTo>
                      <a:lnTo>
                        <a:pt x="27" y="7"/>
                      </a:lnTo>
                      <a:lnTo>
                        <a:pt x="26" y="7"/>
                      </a:lnTo>
                      <a:lnTo>
                        <a:pt x="26" y="7"/>
                      </a:lnTo>
                      <a:lnTo>
                        <a:pt x="26" y="7"/>
                      </a:lnTo>
                      <a:lnTo>
                        <a:pt x="25" y="6"/>
                      </a:lnTo>
                      <a:lnTo>
                        <a:pt x="25" y="6"/>
                      </a:lnTo>
                      <a:lnTo>
                        <a:pt x="24" y="6"/>
                      </a:lnTo>
                      <a:lnTo>
                        <a:pt x="23" y="5"/>
                      </a:lnTo>
                      <a:lnTo>
                        <a:pt x="22" y="5"/>
                      </a:lnTo>
                      <a:lnTo>
                        <a:pt x="21" y="6"/>
                      </a:lnTo>
                      <a:lnTo>
                        <a:pt x="20" y="6"/>
                      </a:lnTo>
                      <a:lnTo>
                        <a:pt x="18" y="7"/>
                      </a:lnTo>
                      <a:lnTo>
                        <a:pt x="18" y="7"/>
                      </a:lnTo>
                      <a:lnTo>
                        <a:pt x="18" y="6"/>
                      </a:lnTo>
                      <a:lnTo>
                        <a:pt x="17" y="5"/>
                      </a:lnTo>
                      <a:lnTo>
                        <a:pt x="16" y="5"/>
                      </a:lnTo>
                      <a:lnTo>
                        <a:pt x="15" y="5"/>
                      </a:lnTo>
                      <a:lnTo>
                        <a:pt x="15" y="5"/>
                      </a:lnTo>
                      <a:lnTo>
                        <a:pt x="14" y="5"/>
                      </a:lnTo>
                      <a:lnTo>
                        <a:pt x="13" y="5"/>
                      </a:lnTo>
                      <a:lnTo>
                        <a:pt x="13" y="6"/>
                      </a:lnTo>
                      <a:lnTo>
                        <a:pt x="12" y="7"/>
                      </a:lnTo>
                      <a:lnTo>
                        <a:pt x="12" y="7"/>
                      </a:lnTo>
                      <a:lnTo>
                        <a:pt x="12" y="6"/>
                      </a:lnTo>
                      <a:lnTo>
                        <a:pt x="12" y="5"/>
                      </a:lnTo>
                      <a:lnTo>
                        <a:pt x="12" y="5"/>
                      </a:lnTo>
                      <a:lnTo>
                        <a:pt x="11" y="4"/>
                      </a:lnTo>
                      <a:lnTo>
                        <a:pt x="11" y="4"/>
                      </a:lnTo>
                      <a:lnTo>
                        <a:pt x="10" y="4"/>
                      </a:lnTo>
                      <a:lnTo>
                        <a:pt x="9" y="3"/>
                      </a:lnTo>
                      <a:lnTo>
                        <a:pt x="9" y="3"/>
                      </a:lnTo>
                      <a:lnTo>
                        <a:pt x="9" y="3"/>
                      </a:lnTo>
                      <a:lnTo>
                        <a:pt x="9" y="2"/>
                      </a:lnTo>
                      <a:lnTo>
                        <a:pt x="9" y="2"/>
                      </a:lnTo>
                      <a:lnTo>
                        <a:pt x="9" y="1"/>
                      </a:lnTo>
                      <a:lnTo>
                        <a:pt x="9" y="1"/>
                      </a:lnTo>
                      <a:lnTo>
                        <a:pt x="8" y="1"/>
                      </a:lnTo>
                      <a:lnTo>
                        <a:pt x="8" y="0"/>
                      </a:lnTo>
                      <a:lnTo>
                        <a:pt x="7" y="0"/>
                      </a:lnTo>
                      <a:lnTo>
                        <a:pt x="6" y="0"/>
                      </a:lnTo>
                      <a:lnTo>
                        <a:pt x="6" y="0"/>
                      </a:lnTo>
                      <a:lnTo>
                        <a:pt x="5" y="0"/>
                      </a:lnTo>
                      <a:lnTo>
                        <a:pt x="4" y="1"/>
                      </a:lnTo>
                      <a:lnTo>
                        <a:pt x="4" y="1"/>
                      </a:lnTo>
                      <a:lnTo>
                        <a:pt x="3" y="1"/>
                      </a:lnTo>
                      <a:lnTo>
                        <a:pt x="3" y="2"/>
                      </a:lnTo>
                      <a:lnTo>
                        <a:pt x="3" y="2"/>
                      </a:lnTo>
                      <a:lnTo>
                        <a:pt x="3" y="2"/>
                      </a:lnTo>
                      <a:lnTo>
                        <a:pt x="3" y="2"/>
                      </a:lnTo>
                      <a:lnTo>
                        <a:pt x="4" y="2"/>
                      </a:lnTo>
                      <a:lnTo>
                        <a:pt x="4" y="2"/>
                      </a:lnTo>
                      <a:lnTo>
                        <a:pt x="4" y="2"/>
                      </a:lnTo>
                      <a:lnTo>
                        <a:pt x="4" y="2"/>
                      </a:lnTo>
                      <a:lnTo>
                        <a:pt x="4" y="2"/>
                      </a:lnTo>
                      <a:lnTo>
                        <a:pt x="4" y="2"/>
                      </a:lnTo>
                      <a:lnTo>
                        <a:pt x="4" y="1"/>
                      </a:lnTo>
                      <a:lnTo>
                        <a:pt x="4" y="1"/>
                      </a:lnTo>
                      <a:lnTo>
                        <a:pt x="5" y="1"/>
                      </a:lnTo>
                      <a:lnTo>
                        <a:pt x="5" y="1"/>
                      </a:lnTo>
                      <a:lnTo>
                        <a:pt x="6" y="0"/>
                      </a:lnTo>
                      <a:lnTo>
                        <a:pt x="6" y="0"/>
                      </a:lnTo>
                      <a:lnTo>
                        <a:pt x="7" y="0"/>
                      </a:lnTo>
                      <a:lnTo>
                        <a:pt x="7" y="0"/>
                      </a:lnTo>
                      <a:lnTo>
                        <a:pt x="8" y="1"/>
                      </a:lnTo>
                      <a:lnTo>
                        <a:pt x="8" y="1"/>
                      </a:lnTo>
                      <a:lnTo>
                        <a:pt x="8" y="2"/>
                      </a:lnTo>
                      <a:lnTo>
                        <a:pt x="8" y="2"/>
                      </a:lnTo>
                      <a:lnTo>
                        <a:pt x="8" y="3"/>
                      </a:lnTo>
                      <a:lnTo>
                        <a:pt x="8" y="3"/>
                      </a:lnTo>
                      <a:lnTo>
                        <a:pt x="8" y="3"/>
                      </a:lnTo>
                      <a:lnTo>
                        <a:pt x="9" y="4"/>
                      </a:lnTo>
                      <a:lnTo>
                        <a:pt x="10" y="4"/>
                      </a:lnTo>
                      <a:lnTo>
                        <a:pt x="10" y="4"/>
                      </a:lnTo>
                      <a:lnTo>
                        <a:pt x="11" y="4"/>
                      </a:lnTo>
                      <a:lnTo>
                        <a:pt x="12" y="5"/>
                      </a:lnTo>
                      <a:lnTo>
                        <a:pt x="12" y="5"/>
                      </a:lnTo>
                      <a:lnTo>
                        <a:pt x="12" y="6"/>
                      </a:lnTo>
                      <a:lnTo>
                        <a:pt x="12" y="6"/>
                      </a:lnTo>
                      <a:lnTo>
                        <a:pt x="12" y="7"/>
                      </a:lnTo>
                      <a:lnTo>
                        <a:pt x="12" y="7"/>
                      </a:lnTo>
                      <a:lnTo>
                        <a:pt x="12" y="7"/>
                      </a:lnTo>
                      <a:lnTo>
                        <a:pt x="12" y="7"/>
                      </a:lnTo>
                      <a:lnTo>
                        <a:pt x="12" y="7"/>
                      </a:lnTo>
                      <a:lnTo>
                        <a:pt x="13" y="6"/>
                      </a:lnTo>
                      <a:lnTo>
                        <a:pt x="13" y="6"/>
                      </a:lnTo>
                      <a:lnTo>
                        <a:pt x="14" y="5"/>
                      </a:lnTo>
                      <a:lnTo>
                        <a:pt x="14" y="5"/>
                      </a:lnTo>
                      <a:lnTo>
                        <a:pt x="15" y="5"/>
                      </a:lnTo>
                      <a:lnTo>
                        <a:pt x="15" y="5"/>
                      </a:lnTo>
                      <a:lnTo>
                        <a:pt x="17" y="5"/>
                      </a:lnTo>
                      <a:lnTo>
                        <a:pt x="17" y="6"/>
                      </a:lnTo>
                      <a:lnTo>
                        <a:pt x="18" y="6"/>
                      </a:lnTo>
                      <a:lnTo>
                        <a:pt x="18" y="7"/>
                      </a:lnTo>
                      <a:lnTo>
                        <a:pt x="18" y="7"/>
                      </a:lnTo>
                      <a:lnTo>
                        <a:pt x="18" y="7"/>
                      </a:lnTo>
                      <a:lnTo>
                        <a:pt x="18" y="7"/>
                      </a:lnTo>
                      <a:lnTo>
                        <a:pt x="18" y="7"/>
                      </a:lnTo>
                      <a:lnTo>
                        <a:pt x="18" y="7"/>
                      </a:lnTo>
                      <a:lnTo>
                        <a:pt x="19" y="7"/>
                      </a:lnTo>
                      <a:lnTo>
                        <a:pt x="20" y="6"/>
                      </a:lnTo>
                      <a:lnTo>
                        <a:pt x="21" y="6"/>
                      </a:lnTo>
                      <a:lnTo>
                        <a:pt x="22" y="6"/>
                      </a:lnTo>
                      <a:lnTo>
                        <a:pt x="23" y="6"/>
                      </a:lnTo>
                      <a:lnTo>
                        <a:pt x="23" y="6"/>
                      </a:lnTo>
                      <a:lnTo>
                        <a:pt x="24" y="6"/>
                      </a:lnTo>
                      <a:lnTo>
                        <a:pt x="25" y="7"/>
                      </a:lnTo>
                      <a:lnTo>
                        <a:pt x="25" y="7"/>
                      </a:lnTo>
                      <a:lnTo>
                        <a:pt x="26" y="7"/>
                      </a:lnTo>
                      <a:lnTo>
                        <a:pt x="26" y="8"/>
                      </a:lnTo>
                      <a:lnTo>
                        <a:pt x="26" y="8"/>
                      </a:lnTo>
                      <a:lnTo>
                        <a:pt x="26" y="8"/>
                      </a:lnTo>
                      <a:lnTo>
                        <a:pt x="29" y="8"/>
                      </a:lnTo>
                      <a:lnTo>
                        <a:pt x="29" y="8"/>
                      </a:lnTo>
                      <a:lnTo>
                        <a:pt x="31" y="8"/>
                      </a:lnTo>
                      <a:lnTo>
                        <a:pt x="32" y="8"/>
                      </a:lnTo>
                      <a:lnTo>
                        <a:pt x="33" y="9"/>
                      </a:lnTo>
                      <a:lnTo>
                        <a:pt x="33" y="10"/>
                      </a:lnTo>
                      <a:lnTo>
                        <a:pt x="34" y="10"/>
                      </a:lnTo>
                      <a:lnTo>
                        <a:pt x="34" y="10"/>
                      </a:lnTo>
                      <a:lnTo>
                        <a:pt x="34" y="11"/>
                      </a:lnTo>
                      <a:lnTo>
                        <a:pt x="34" y="11"/>
                      </a:lnTo>
                      <a:lnTo>
                        <a:pt x="34" y="12"/>
                      </a:lnTo>
                      <a:lnTo>
                        <a:pt x="34" y="13"/>
                      </a:lnTo>
                      <a:lnTo>
                        <a:pt x="34" y="14"/>
                      </a:lnTo>
                      <a:lnTo>
                        <a:pt x="33" y="14"/>
                      </a:lnTo>
                      <a:lnTo>
                        <a:pt x="33" y="15"/>
                      </a:lnTo>
                      <a:lnTo>
                        <a:pt x="32" y="16"/>
                      </a:lnTo>
                      <a:lnTo>
                        <a:pt x="32" y="16"/>
                      </a:lnTo>
                      <a:lnTo>
                        <a:pt x="32" y="16"/>
                      </a:lnTo>
                      <a:lnTo>
                        <a:pt x="32" y="16"/>
                      </a:lnTo>
                      <a:lnTo>
                        <a:pt x="32" y="16"/>
                      </a:lnTo>
                      <a:lnTo>
                        <a:pt x="33" y="17"/>
                      </a:lnTo>
                      <a:lnTo>
                        <a:pt x="33" y="17"/>
                      </a:lnTo>
                      <a:lnTo>
                        <a:pt x="34" y="17"/>
                      </a:lnTo>
                      <a:lnTo>
                        <a:pt x="34" y="17"/>
                      </a:lnTo>
                      <a:lnTo>
                        <a:pt x="34" y="18"/>
                      </a:lnTo>
                      <a:lnTo>
                        <a:pt x="34" y="19"/>
                      </a:lnTo>
                      <a:lnTo>
                        <a:pt x="33" y="20"/>
                      </a:lnTo>
                      <a:lnTo>
                        <a:pt x="33" y="20"/>
                      </a:lnTo>
                      <a:lnTo>
                        <a:pt x="33" y="21"/>
                      </a:lnTo>
                      <a:lnTo>
                        <a:pt x="32" y="21"/>
                      </a:lnTo>
                      <a:lnTo>
                        <a:pt x="31" y="22"/>
                      </a:lnTo>
                      <a:lnTo>
                        <a:pt x="30" y="22"/>
                      </a:lnTo>
                      <a:lnTo>
                        <a:pt x="30" y="22"/>
                      </a:lnTo>
                      <a:lnTo>
                        <a:pt x="29" y="23"/>
                      </a:lnTo>
                      <a:lnTo>
                        <a:pt x="28" y="23"/>
                      </a:lnTo>
                      <a:lnTo>
                        <a:pt x="28" y="24"/>
                      </a:lnTo>
                      <a:lnTo>
                        <a:pt x="28" y="24"/>
                      </a:lnTo>
                      <a:lnTo>
                        <a:pt x="28" y="24"/>
                      </a:lnTo>
                      <a:lnTo>
                        <a:pt x="28" y="25"/>
                      </a:lnTo>
                      <a:lnTo>
                        <a:pt x="28" y="25"/>
                      </a:lnTo>
                      <a:lnTo>
                        <a:pt x="28" y="25"/>
                      </a:lnTo>
                      <a:lnTo>
                        <a:pt x="28" y="26"/>
                      </a:lnTo>
                      <a:lnTo>
                        <a:pt x="28" y="26"/>
                      </a:lnTo>
                      <a:lnTo>
                        <a:pt x="27" y="27"/>
                      </a:lnTo>
                      <a:lnTo>
                        <a:pt x="27" y="27"/>
                      </a:lnTo>
                      <a:lnTo>
                        <a:pt x="27" y="28"/>
                      </a:lnTo>
                      <a:lnTo>
                        <a:pt x="27" y="28"/>
                      </a:lnTo>
                      <a:lnTo>
                        <a:pt x="27" y="28"/>
                      </a:lnTo>
                      <a:lnTo>
                        <a:pt x="27" y="28"/>
                      </a:lnTo>
                      <a:lnTo>
                        <a:pt x="27" y="28"/>
                      </a:lnTo>
                      <a:lnTo>
                        <a:pt x="29" y="28"/>
                      </a:lnTo>
                      <a:lnTo>
                        <a:pt x="30" y="28"/>
                      </a:lnTo>
                      <a:lnTo>
                        <a:pt x="30" y="28"/>
                      </a:lnTo>
                      <a:lnTo>
                        <a:pt x="30" y="28"/>
                      </a:lnTo>
                      <a:lnTo>
                        <a:pt x="31" y="29"/>
                      </a:lnTo>
                      <a:lnTo>
                        <a:pt x="32" y="29"/>
                      </a:lnTo>
                      <a:lnTo>
                        <a:pt x="32" y="29"/>
                      </a:lnTo>
                      <a:lnTo>
                        <a:pt x="33" y="30"/>
                      </a:lnTo>
                      <a:lnTo>
                        <a:pt x="33" y="31"/>
                      </a:lnTo>
                      <a:lnTo>
                        <a:pt x="33" y="32"/>
                      </a:lnTo>
                      <a:lnTo>
                        <a:pt x="33" y="33"/>
                      </a:lnTo>
                      <a:lnTo>
                        <a:pt x="33" y="33"/>
                      </a:lnTo>
                      <a:lnTo>
                        <a:pt x="33" y="33"/>
                      </a:lnTo>
                      <a:lnTo>
                        <a:pt x="34" y="34"/>
                      </a:lnTo>
                      <a:lnTo>
                        <a:pt x="34" y="34"/>
                      </a:lnTo>
                      <a:lnTo>
                        <a:pt x="34" y="34"/>
                      </a:lnTo>
                      <a:lnTo>
                        <a:pt x="35" y="35"/>
                      </a:lnTo>
                      <a:lnTo>
                        <a:pt x="36" y="35"/>
                      </a:lnTo>
                      <a:lnTo>
                        <a:pt x="36" y="36"/>
                      </a:lnTo>
                      <a:lnTo>
                        <a:pt x="36" y="36"/>
                      </a:lnTo>
                      <a:lnTo>
                        <a:pt x="37" y="37"/>
                      </a:lnTo>
                      <a:lnTo>
                        <a:pt x="36" y="38"/>
                      </a:lnTo>
                      <a:lnTo>
                        <a:pt x="36" y="39"/>
                      </a:lnTo>
                      <a:lnTo>
                        <a:pt x="35" y="39"/>
                      </a:lnTo>
                      <a:lnTo>
                        <a:pt x="35" y="39"/>
                      </a:lnTo>
                      <a:lnTo>
                        <a:pt x="34" y="40"/>
                      </a:lnTo>
                      <a:lnTo>
                        <a:pt x="33" y="40"/>
                      </a:lnTo>
                      <a:lnTo>
                        <a:pt x="32" y="41"/>
                      </a:lnTo>
                      <a:lnTo>
                        <a:pt x="31" y="41"/>
                      </a:lnTo>
                      <a:lnTo>
                        <a:pt x="29" y="41"/>
                      </a:lnTo>
                      <a:lnTo>
                        <a:pt x="27" y="41"/>
                      </a:lnTo>
                      <a:lnTo>
                        <a:pt x="27" y="41"/>
                      </a:lnTo>
                      <a:lnTo>
                        <a:pt x="26" y="41"/>
                      </a:lnTo>
                      <a:lnTo>
                        <a:pt x="26" y="42"/>
                      </a:lnTo>
                      <a:lnTo>
                        <a:pt x="26" y="42"/>
                      </a:lnTo>
                      <a:lnTo>
                        <a:pt x="26" y="42"/>
                      </a:lnTo>
                      <a:lnTo>
                        <a:pt x="27" y="42"/>
                      </a:lnTo>
                      <a:lnTo>
                        <a:pt x="27" y="42"/>
                      </a:lnTo>
                      <a:lnTo>
                        <a:pt x="27" y="43"/>
                      </a:lnTo>
                      <a:lnTo>
                        <a:pt x="27" y="43"/>
                      </a:lnTo>
                      <a:lnTo>
                        <a:pt x="26" y="44"/>
                      </a:lnTo>
                      <a:lnTo>
                        <a:pt x="26" y="44"/>
                      </a:lnTo>
                      <a:lnTo>
                        <a:pt x="25" y="45"/>
                      </a:lnTo>
                      <a:lnTo>
                        <a:pt x="25" y="45"/>
                      </a:lnTo>
                      <a:lnTo>
                        <a:pt x="23" y="45"/>
                      </a:lnTo>
                      <a:lnTo>
                        <a:pt x="23" y="45"/>
                      </a:lnTo>
                      <a:lnTo>
                        <a:pt x="22" y="45"/>
                      </a:lnTo>
                      <a:lnTo>
                        <a:pt x="22" y="45"/>
                      </a:lnTo>
                      <a:lnTo>
                        <a:pt x="21" y="45"/>
                      </a:lnTo>
                      <a:lnTo>
                        <a:pt x="21" y="45"/>
                      </a:lnTo>
                      <a:lnTo>
                        <a:pt x="21" y="45"/>
                      </a:lnTo>
                      <a:lnTo>
                        <a:pt x="21" y="45"/>
                      </a:lnTo>
                      <a:lnTo>
                        <a:pt x="20" y="46"/>
                      </a:lnTo>
                      <a:lnTo>
                        <a:pt x="20" y="46"/>
                      </a:lnTo>
                      <a:lnTo>
                        <a:pt x="21" y="48"/>
                      </a:lnTo>
                      <a:lnTo>
                        <a:pt x="20" y="48"/>
                      </a:lnTo>
                      <a:lnTo>
                        <a:pt x="20" y="49"/>
                      </a:lnTo>
                      <a:lnTo>
                        <a:pt x="20" y="49"/>
                      </a:lnTo>
                      <a:lnTo>
                        <a:pt x="19" y="49"/>
                      </a:lnTo>
                      <a:lnTo>
                        <a:pt x="19" y="50"/>
                      </a:lnTo>
                      <a:lnTo>
                        <a:pt x="18" y="50"/>
                      </a:lnTo>
                      <a:lnTo>
                        <a:pt x="18" y="50"/>
                      </a:lnTo>
                      <a:lnTo>
                        <a:pt x="17" y="50"/>
                      </a:lnTo>
                      <a:lnTo>
                        <a:pt x="16" y="50"/>
                      </a:lnTo>
                      <a:lnTo>
                        <a:pt x="15" y="50"/>
                      </a:lnTo>
                      <a:lnTo>
                        <a:pt x="15" y="50"/>
                      </a:lnTo>
                      <a:lnTo>
                        <a:pt x="15" y="51"/>
                      </a:lnTo>
                      <a:lnTo>
                        <a:pt x="15" y="51"/>
                      </a:lnTo>
                      <a:lnTo>
                        <a:pt x="14" y="52"/>
                      </a:lnTo>
                      <a:lnTo>
                        <a:pt x="13" y="53"/>
                      </a:lnTo>
                      <a:lnTo>
                        <a:pt x="13" y="53"/>
                      </a:lnTo>
                      <a:lnTo>
                        <a:pt x="12" y="53"/>
                      </a:lnTo>
                      <a:lnTo>
                        <a:pt x="11" y="53"/>
                      </a:lnTo>
                      <a:lnTo>
                        <a:pt x="10" y="53"/>
                      </a:lnTo>
                      <a:lnTo>
                        <a:pt x="9" y="52"/>
                      </a:lnTo>
                      <a:lnTo>
                        <a:pt x="9" y="52"/>
                      </a:lnTo>
                      <a:lnTo>
                        <a:pt x="8" y="51"/>
                      </a:lnTo>
                      <a:lnTo>
                        <a:pt x="8" y="51"/>
                      </a:lnTo>
                      <a:lnTo>
                        <a:pt x="7" y="50"/>
                      </a:lnTo>
                      <a:lnTo>
                        <a:pt x="7" y="49"/>
                      </a:lnTo>
                      <a:lnTo>
                        <a:pt x="7" y="49"/>
                      </a:lnTo>
                      <a:lnTo>
                        <a:pt x="7" y="49"/>
                      </a:lnTo>
                      <a:lnTo>
                        <a:pt x="6" y="49"/>
                      </a:lnTo>
                      <a:lnTo>
                        <a:pt x="6" y="49"/>
                      </a:lnTo>
                      <a:lnTo>
                        <a:pt x="6" y="49"/>
                      </a:lnTo>
                      <a:lnTo>
                        <a:pt x="5" y="49"/>
                      </a:lnTo>
                      <a:lnTo>
                        <a:pt x="5" y="49"/>
                      </a:lnTo>
                      <a:lnTo>
                        <a:pt x="4" y="49"/>
                      </a:lnTo>
                      <a:lnTo>
                        <a:pt x="3" y="49"/>
                      </a:lnTo>
                      <a:lnTo>
                        <a:pt x="2" y="48"/>
                      </a:lnTo>
                      <a:lnTo>
                        <a:pt x="2" y="48"/>
                      </a:lnTo>
                      <a:lnTo>
                        <a:pt x="2" y="48"/>
                      </a:lnTo>
                      <a:lnTo>
                        <a:pt x="1" y="47"/>
                      </a:lnTo>
                      <a:lnTo>
                        <a:pt x="1" y="45"/>
                      </a:lnTo>
                      <a:lnTo>
                        <a:pt x="1" y="45"/>
                      </a:lnTo>
                      <a:lnTo>
                        <a:pt x="1" y="45"/>
                      </a:lnTo>
                      <a:lnTo>
                        <a:pt x="1" y="45"/>
                      </a:lnTo>
                      <a:lnTo>
                        <a:pt x="1" y="45"/>
                      </a:lnTo>
                      <a:lnTo>
                        <a:pt x="0" y="45"/>
                      </a:lnTo>
                      <a:lnTo>
                        <a:pt x="0" y="45"/>
                      </a:lnTo>
                      <a:lnTo>
                        <a:pt x="0" y="45"/>
                      </a:lnTo>
                      <a:lnTo>
                        <a:pt x="0" y="44"/>
                      </a:lnTo>
                      <a:lnTo>
                        <a:pt x="0" y="44"/>
                      </a:lnTo>
                      <a:lnTo>
                        <a:pt x="0" y="44"/>
                      </a:lnTo>
                      <a:lnTo>
                        <a:pt x="0" y="44"/>
                      </a:lnTo>
                      <a:lnTo>
                        <a:pt x="0" y="44"/>
                      </a:lnTo>
                      <a:lnTo>
                        <a:pt x="0" y="45"/>
                      </a:lnTo>
                      <a:lnTo>
                        <a:pt x="0" y="45"/>
                      </a:lnTo>
                      <a:lnTo>
                        <a:pt x="0" y="46"/>
                      </a:lnTo>
                      <a:lnTo>
                        <a:pt x="0" y="46"/>
                      </a:lnTo>
                      <a:lnTo>
                        <a:pt x="1" y="46"/>
                      </a:lnTo>
                      <a:lnTo>
                        <a:pt x="1" y="46"/>
                      </a:lnTo>
                      <a:lnTo>
                        <a:pt x="1" y="48"/>
                      </a:lnTo>
                      <a:lnTo>
                        <a:pt x="1" y="48"/>
                      </a:lnTo>
                      <a:lnTo>
                        <a:pt x="1" y="48"/>
                      </a:lnTo>
                      <a:lnTo>
                        <a:pt x="1" y="48"/>
                      </a:lnTo>
                      <a:lnTo>
                        <a:pt x="2" y="49"/>
                      </a:lnTo>
                      <a:lnTo>
                        <a:pt x="2" y="49"/>
                      </a:lnTo>
                      <a:lnTo>
                        <a:pt x="3" y="50"/>
                      </a:lnTo>
                      <a:lnTo>
                        <a:pt x="4" y="50"/>
                      </a:lnTo>
                      <a:lnTo>
                        <a:pt x="5" y="50"/>
                      </a:lnTo>
                      <a:lnTo>
                        <a:pt x="6" y="49"/>
                      </a:lnTo>
                      <a:lnTo>
                        <a:pt x="6" y="49"/>
                      </a:lnTo>
                      <a:lnTo>
                        <a:pt x="7" y="51"/>
                      </a:lnTo>
                      <a:lnTo>
                        <a:pt x="8" y="52"/>
                      </a:lnTo>
                      <a:lnTo>
                        <a:pt x="8" y="52"/>
                      </a:lnTo>
                      <a:lnTo>
                        <a:pt x="9" y="53"/>
                      </a:lnTo>
                      <a:lnTo>
                        <a:pt x="9" y="53"/>
                      </a:lnTo>
                      <a:lnTo>
                        <a:pt x="10" y="54"/>
                      </a:lnTo>
                      <a:lnTo>
                        <a:pt x="11" y="54"/>
                      </a:lnTo>
                      <a:lnTo>
                        <a:pt x="11" y="54"/>
                      </a:lnTo>
                      <a:lnTo>
                        <a:pt x="12" y="53"/>
                      </a:lnTo>
                      <a:lnTo>
                        <a:pt x="13" y="53"/>
                      </a:lnTo>
                      <a:lnTo>
                        <a:pt x="14" y="53"/>
                      </a:lnTo>
                      <a:lnTo>
                        <a:pt x="15" y="52"/>
                      </a:lnTo>
                      <a:lnTo>
                        <a:pt x="15" y="52"/>
                      </a:lnTo>
                      <a:lnTo>
                        <a:pt x="15" y="52"/>
                      </a:lnTo>
                      <a:lnTo>
                        <a:pt x="16" y="51"/>
                      </a:lnTo>
                      <a:lnTo>
                        <a:pt x="16" y="51"/>
                      </a:lnTo>
                      <a:lnTo>
                        <a:pt x="16" y="50"/>
                      </a:lnTo>
                      <a:lnTo>
                        <a:pt x="17" y="50"/>
                      </a:lnTo>
                      <a:lnTo>
                        <a:pt x="18" y="50"/>
                      </a:lnTo>
                      <a:lnTo>
                        <a:pt x="18" y="50"/>
                      </a:lnTo>
                      <a:lnTo>
                        <a:pt x="19" y="50"/>
                      </a:lnTo>
                      <a:lnTo>
                        <a:pt x="20" y="50"/>
                      </a:lnTo>
                      <a:lnTo>
                        <a:pt x="21" y="49"/>
                      </a:lnTo>
                      <a:lnTo>
                        <a:pt x="21" y="49"/>
                      </a:lnTo>
                      <a:lnTo>
                        <a:pt x="21" y="49"/>
                      </a:lnTo>
                      <a:lnTo>
                        <a:pt x="21" y="48"/>
                      </a:lnTo>
                      <a:lnTo>
                        <a:pt x="21" y="48"/>
                      </a:lnTo>
                      <a:lnTo>
                        <a:pt x="21" y="47"/>
                      </a:lnTo>
                      <a:lnTo>
                        <a:pt x="21" y="47"/>
                      </a:lnTo>
                      <a:lnTo>
                        <a:pt x="21" y="46"/>
                      </a:lnTo>
                      <a:lnTo>
                        <a:pt x="21" y="46"/>
                      </a:lnTo>
                      <a:lnTo>
                        <a:pt x="22" y="46"/>
                      </a:lnTo>
                      <a:lnTo>
                        <a:pt x="22" y="46"/>
                      </a:lnTo>
                      <a:lnTo>
                        <a:pt x="23" y="46"/>
                      </a:lnTo>
                      <a:lnTo>
                        <a:pt x="23" y="46"/>
                      </a:lnTo>
                      <a:lnTo>
                        <a:pt x="24" y="46"/>
                      </a:lnTo>
                      <a:lnTo>
                        <a:pt x="25" y="45"/>
                      </a:lnTo>
                      <a:lnTo>
                        <a:pt x="26" y="45"/>
                      </a:lnTo>
                      <a:lnTo>
                        <a:pt x="27" y="44"/>
                      </a:lnTo>
                      <a:lnTo>
                        <a:pt x="27" y="44"/>
                      </a:lnTo>
                      <a:lnTo>
                        <a:pt x="28" y="43"/>
                      </a:lnTo>
                      <a:lnTo>
                        <a:pt x="28" y="43"/>
                      </a:lnTo>
                      <a:lnTo>
                        <a:pt x="28" y="43"/>
                      </a:lnTo>
                      <a:lnTo>
                        <a:pt x="28" y="42"/>
                      </a:lnTo>
                      <a:lnTo>
                        <a:pt x="27" y="42"/>
                      </a:lnTo>
                      <a:lnTo>
                        <a:pt x="27" y="42"/>
                      </a:lnTo>
                      <a:lnTo>
                        <a:pt x="30" y="42"/>
                      </a:lnTo>
                      <a:lnTo>
                        <a:pt x="31" y="42"/>
                      </a:lnTo>
                      <a:lnTo>
                        <a:pt x="33" y="41"/>
                      </a:lnTo>
                      <a:lnTo>
                        <a:pt x="33" y="41"/>
                      </a:lnTo>
                      <a:lnTo>
                        <a:pt x="34" y="41"/>
                      </a:lnTo>
                      <a:lnTo>
                        <a:pt x="35" y="41"/>
                      </a:lnTo>
                      <a:lnTo>
                        <a:pt x="35" y="40"/>
                      </a:lnTo>
                      <a:lnTo>
                        <a:pt x="36" y="39"/>
                      </a:lnTo>
                      <a:lnTo>
                        <a:pt x="36" y="39"/>
                      </a:lnTo>
                      <a:lnTo>
                        <a:pt x="37" y="39"/>
                      </a:lnTo>
                      <a:lnTo>
                        <a:pt x="37" y="38"/>
                      </a:lnTo>
                      <a:lnTo>
                        <a:pt x="37" y="37"/>
                      </a:lnTo>
                      <a:lnTo>
                        <a:pt x="3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06" name="Freeform 1542">
                  <a:extLst>
                    <a:ext uri="{FF2B5EF4-FFF2-40B4-BE49-F238E27FC236}">
                      <a16:creationId xmlns:a16="http://schemas.microsoft.com/office/drawing/2014/main" id="{81993A87-0019-4378-A34A-35E67C2D6CC9}"/>
                    </a:ext>
                  </a:extLst>
                </p:cNvPr>
                <p:cNvSpPr>
                  <a:spLocks/>
                </p:cNvSpPr>
                <p:nvPr/>
              </p:nvSpPr>
              <p:spPr bwMode="auto">
                <a:xfrm>
                  <a:off x="3131" y="1436"/>
                  <a:ext cx="37" cy="54"/>
                </a:xfrm>
                <a:custGeom>
                  <a:avLst/>
                  <a:gdLst>
                    <a:gd name="T0" fmla="*/ 34 w 37"/>
                    <a:gd name="T1" fmla="*/ 33 h 54"/>
                    <a:gd name="T2" fmla="*/ 31 w 37"/>
                    <a:gd name="T3" fmla="*/ 28 h 54"/>
                    <a:gd name="T4" fmla="*/ 29 w 37"/>
                    <a:gd name="T5" fmla="*/ 26 h 54"/>
                    <a:gd name="T6" fmla="*/ 29 w 37"/>
                    <a:gd name="T7" fmla="*/ 24 h 54"/>
                    <a:gd name="T8" fmla="*/ 34 w 37"/>
                    <a:gd name="T9" fmla="*/ 21 h 54"/>
                    <a:gd name="T10" fmla="*/ 33 w 37"/>
                    <a:gd name="T11" fmla="*/ 16 h 54"/>
                    <a:gd name="T12" fmla="*/ 35 w 37"/>
                    <a:gd name="T13" fmla="*/ 11 h 54"/>
                    <a:gd name="T14" fmla="*/ 27 w 37"/>
                    <a:gd name="T15" fmla="*/ 7 h 54"/>
                    <a:gd name="T16" fmla="*/ 24 w 37"/>
                    <a:gd name="T17" fmla="*/ 6 h 54"/>
                    <a:gd name="T18" fmla="*/ 18 w 37"/>
                    <a:gd name="T19" fmla="*/ 6 h 54"/>
                    <a:gd name="T20" fmla="*/ 13 w 37"/>
                    <a:gd name="T21" fmla="*/ 6 h 54"/>
                    <a:gd name="T22" fmla="*/ 11 w 37"/>
                    <a:gd name="T23" fmla="*/ 4 h 54"/>
                    <a:gd name="T24" fmla="*/ 9 w 37"/>
                    <a:gd name="T25" fmla="*/ 1 h 54"/>
                    <a:gd name="T26" fmla="*/ 5 w 37"/>
                    <a:gd name="T27" fmla="*/ 0 h 54"/>
                    <a:gd name="T28" fmla="*/ 3 w 37"/>
                    <a:gd name="T29" fmla="*/ 2 h 54"/>
                    <a:gd name="T30" fmla="*/ 4 w 37"/>
                    <a:gd name="T31" fmla="*/ 1 h 54"/>
                    <a:gd name="T32" fmla="*/ 7 w 37"/>
                    <a:gd name="T33" fmla="*/ 0 h 54"/>
                    <a:gd name="T34" fmla="*/ 8 w 37"/>
                    <a:gd name="T35" fmla="*/ 3 h 54"/>
                    <a:gd name="T36" fmla="*/ 12 w 37"/>
                    <a:gd name="T37" fmla="*/ 6 h 54"/>
                    <a:gd name="T38" fmla="*/ 13 w 37"/>
                    <a:gd name="T39" fmla="*/ 6 h 54"/>
                    <a:gd name="T40" fmla="*/ 17 w 37"/>
                    <a:gd name="T41" fmla="*/ 6 h 54"/>
                    <a:gd name="T42" fmla="*/ 18 w 37"/>
                    <a:gd name="T43" fmla="*/ 7 h 54"/>
                    <a:gd name="T44" fmla="*/ 24 w 37"/>
                    <a:gd name="T45" fmla="*/ 6 h 54"/>
                    <a:gd name="T46" fmla="*/ 29 w 37"/>
                    <a:gd name="T47" fmla="*/ 8 h 54"/>
                    <a:gd name="T48" fmla="*/ 34 w 37"/>
                    <a:gd name="T49" fmla="*/ 10 h 54"/>
                    <a:gd name="T50" fmla="*/ 33 w 37"/>
                    <a:gd name="T51" fmla="*/ 15 h 54"/>
                    <a:gd name="T52" fmla="*/ 33 w 37"/>
                    <a:gd name="T53" fmla="*/ 17 h 54"/>
                    <a:gd name="T54" fmla="*/ 33 w 37"/>
                    <a:gd name="T55" fmla="*/ 21 h 54"/>
                    <a:gd name="T56" fmla="*/ 28 w 37"/>
                    <a:gd name="T57" fmla="*/ 24 h 54"/>
                    <a:gd name="T58" fmla="*/ 28 w 37"/>
                    <a:gd name="T59" fmla="*/ 26 h 54"/>
                    <a:gd name="T60" fmla="*/ 27 w 37"/>
                    <a:gd name="T61" fmla="*/ 28 h 54"/>
                    <a:gd name="T62" fmla="*/ 32 w 37"/>
                    <a:gd name="T63" fmla="*/ 29 h 54"/>
                    <a:gd name="T64" fmla="*/ 34 w 37"/>
                    <a:gd name="T65" fmla="*/ 34 h 54"/>
                    <a:gd name="T66" fmla="*/ 37 w 37"/>
                    <a:gd name="T67" fmla="*/ 37 h 54"/>
                    <a:gd name="T68" fmla="*/ 32 w 37"/>
                    <a:gd name="T69" fmla="*/ 41 h 54"/>
                    <a:gd name="T70" fmla="*/ 26 w 37"/>
                    <a:gd name="T71" fmla="*/ 42 h 54"/>
                    <a:gd name="T72" fmla="*/ 26 w 37"/>
                    <a:gd name="T73" fmla="*/ 44 h 54"/>
                    <a:gd name="T74" fmla="*/ 21 w 37"/>
                    <a:gd name="T75" fmla="*/ 45 h 54"/>
                    <a:gd name="T76" fmla="*/ 20 w 37"/>
                    <a:gd name="T77" fmla="*/ 48 h 54"/>
                    <a:gd name="T78" fmla="*/ 17 w 37"/>
                    <a:gd name="T79" fmla="*/ 50 h 54"/>
                    <a:gd name="T80" fmla="*/ 13 w 37"/>
                    <a:gd name="T81" fmla="*/ 53 h 54"/>
                    <a:gd name="T82" fmla="*/ 8 w 37"/>
                    <a:gd name="T83" fmla="*/ 51 h 54"/>
                    <a:gd name="T84" fmla="*/ 6 w 37"/>
                    <a:gd name="T85" fmla="*/ 49 h 54"/>
                    <a:gd name="T86" fmla="*/ 2 w 37"/>
                    <a:gd name="T87" fmla="*/ 48 h 54"/>
                    <a:gd name="T88" fmla="*/ 1 w 37"/>
                    <a:gd name="T89" fmla="*/ 45 h 54"/>
                    <a:gd name="T90" fmla="*/ 0 w 37"/>
                    <a:gd name="T91" fmla="*/ 44 h 54"/>
                    <a:gd name="T92" fmla="*/ 1 w 37"/>
                    <a:gd name="T93" fmla="*/ 46 h 54"/>
                    <a:gd name="T94" fmla="*/ 3 w 37"/>
                    <a:gd name="T95" fmla="*/ 50 h 54"/>
                    <a:gd name="T96" fmla="*/ 8 w 37"/>
                    <a:gd name="T97" fmla="*/ 52 h 54"/>
                    <a:gd name="T98" fmla="*/ 13 w 37"/>
                    <a:gd name="T99" fmla="*/ 53 h 54"/>
                    <a:gd name="T100" fmla="*/ 16 w 37"/>
                    <a:gd name="T101" fmla="*/ 50 h 54"/>
                    <a:gd name="T102" fmla="*/ 21 w 37"/>
                    <a:gd name="T103" fmla="*/ 49 h 54"/>
                    <a:gd name="T104" fmla="*/ 21 w 37"/>
                    <a:gd name="T105" fmla="*/ 46 h 54"/>
                    <a:gd name="T106" fmla="*/ 26 w 37"/>
                    <a:gd name="T107" fmla="*/ 45 h 54"/>
                    <a:gd name="T108" fmla="*/ 27 w 37"/>
                    <a:gd name="T109" fmla="*/ 42 h 54"/>
                    <a:gd name="T110" fmla="*/ 35 w 37"/>
                    <a:gd name="T111" fmla="*/ 41 h 54"/>
                    <a:gd name="T112" fmla="*/ 37 w 37"/>
                    <a:gd name="T113"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 h="54">
                      <a:moveTo>
                        <a:pt x="37" y="36"/>
                      </a:moveTo>
                      <a:lnTo>
                        <a:pt x="37" y="36"/>
                      </a:lnTo>
                      <a:lnTo>
                        <a:pt x="37" y="35"/>
                      </a:lnTo>
                      <a:lnTo>
                        <a:pt x="36" y="34"/>
                      </a:lnTo>
                      <a:lnTo>
                        <a:pt x="35" y="34"/>
                      </a:lnTo>
                      <a:lnTo>
                        <a:pt x="34" y="33"/>
                      </a:lnTo>
                      <a:lnTo>
                        <a:pt x="34" y="33"/>
                      </a:lnTo>
                      <a:lnTo>
                        <a:pt x="34" y="32"/>
                      </a:lnTo>
                      <a:lnTo>
                        <a:pt x="34" y="31"/>
                      </a:lnTo>
                      <a:lnTo>
                        <a:pt x="34" y="30"/>
                      </a:lnTo>
                      <a:lnTo>
                        <a:pt x="33" y="29"/>
                      </a:lnTo>
                      <a:lnTo>
                        <a:pt x="33" y="29"/>
                      </a:lnTo>
                      <a:lnTo>
                        <a:pt x="32" y="28"/>
                      </a:lnTo>
                      <a:lnTo>
                        <a:pt x="31" y="28"/>
                      </a:lnTo>
                      <a:lnTo>
                        <a:pt x="31" y="28"/>
                      </a:lnTo>
                      <a:lnTo>
                        <a:pt x="30" y="27"/>
                      </a:lnTo>
                      <a:lnTo>
                        <a:pt x="30" y="27"/>
                      </a:lnTo>
                      <a:lnTo>
                        <a:pt x="30" y="27"/>
                      </a:lnTo>
                      <a:lnTo>
                        <a:pt x="28" y="27"/>
                      </a:lnTo>
                      <a:lnTo>
                        <a:pt x="28" y="27"/>
                      </a:lnTo>
                      <a:lnTo>
                        <a:pt x="29" y="26"/>
                      </a:lnTo>
                      <a:lnTo>
                        <a:pt x="29" y="26"/>
                      </a:lnTo>
                      <a:lnTo>
                        <a:pt x="29" y="26"/>
                      </a:lnTo>
                      <a:lnTo>
                        <a:pt x="29" y="25"/>
                      </a:lnTo>
                      <a:lnTo>
                        <a:pt x="29" y="25"/>
                      </a:lnTo>
                      <a:lnTo>
                        <a:pt x="29" y="25"/>
                      </a:lnTo>
                      <a:lnTo>
                        <a:pt x="29" y="24"/>
                      </a:lnTo>
                      <a:lnTo>
                        <a:pt x="29" y="24"/>
                      </a:lnTo>
                      <a:lnTo>
                        <a:pt x="30" y="23"/>
                      </a:lnTo>
                      <a:lnTo>
                        <a:pt x="30" y="23"/>
                      </a:lnTo>
                      <a:lnTo>
                        <a:pt x="31" y="23"/>
                      </a:lnTo>
                      <a:lnTo>
                        <a:pt x="33" y="22"/>
                      </a:lnTo>
                      <a:lnTo>
                        <a:pt x="33" y="22"/>
                      </a:lnTo>
                      <a:lnTo>
                        <a:pt x="33" y="21"/>
                      </a:lnTo>
                      <a:lnTo>
                        <a:pt x="34" y="21"/>
                      </a:lnTo>
                      <a:lnTo>
                        <a:pt x="34" y="20"/>
                      </a:lnTo>
                      <a:lnTo>
                        <a:pt x="34" y="19"/>
                      </a:lnTo>
                      <a:lnTo>
                        <a:pt x="34" y="19"/>
                      </a:lnTo>
                      <a:lnTo>
                        <a:pt x="34" y="18"/>
                      </a:lnTo>
                      <a:lnTo>
                        <a:pt x="34" y="17"/>
                      </a:lnTo>
                      <a:lnTo>
                        <a:pt x="34" y="16"/>
                      </a:lnTo>
                      <a:lnTo>
                        <a:pt x="33" y="16"/>
                      </a:lnTo>
                      <a:lnTo>
                        <a:pt x="33" y="16"/>
                      </a:lnTo>
                      <a:lnTo>
                        <a:pt x="34" y="15"/>
                      </a:lnTo>
                      <a:lnTo>
                        <a:pt x="35" y="13"/>
                      </a:lnTo>
                      <a:lnTo>
                        <a:pt x="35" y="12"/>
                      </a:lnTo>
                      <a:lnTo>
                        <a:pt x="35" y="11"/>
                      </a:lnTo>
                      <a:lnTo>
                        <a:pt x="35" y="11"/>
                      </a:lnTo>
                      <a:lnTo>
                        <a:pt x="35" y="11"/>
                      </a:lnTo>
                      <a:lnTo>
                        <a:pt x="34" y="9"/>
                      </a:lnTo>
                      <a:lnTo>
                        <a:pt x="33" y="8"/>
                      </a:lnTo>
                      <a:lnTo>
                        <a:pt x="32" y="8"/>
                      </a:lnTo>
                      <a:lnTo>
                        <a:pt x="30" y="7"/>
                      </a:lnTo>
                      <a:lnTo>
                        <a:pt x="30" y="7"/>
                      </a:lnTo>
                      <a:lnTo>
                        <a:pt x="29" y="7"/>
                      </a:lnTo>
                      <a:lnTo>
                        <a:pt x="27" y="7"/>
                      </a:lnTo>
                      <a:lnTo>
                        <a:pt x="27" y="7"/>
                      </a:lnTo>
                      <a:lnTo>
                        <a:pt x="26" y="7"/>
                      </a:lnTo>
                      <a:lnTo>
                        <a:pt x="26" y="7"/>
                      </a:lnTo>
                      <a:lnTo>
                        <a:pt x="26" y="7"/>
                      </a:lnTo>
                      <a:lnTo>
                        <a:pt x="25" y="6"/>
                      </a:lnTo>
                      <a:lnTo>
                        <a:pt x="25" y="6"/>
                      </a:lnTo>
                      <a:lnTo>
                        <a:pt x="24" y="6"/>
                      </a:lnTo>
                      <a:lnTo>
                        <a:pt x="23" y="5"/>
                      </a:lnTo>
                      <a:lnTo>
                        <a:pt x="22" y="5"/>
                      </a:lnTo>
                      <a:lnTo>
                        <a:pt x="21" y="6"/>
                      </a:lnTo>
                      <a:lnTo>
                        <a:pt x="20" y="6"/>
                      </a:lnTo>
                      <a:lnTo>
                        <a:pt x="18" y="7"/>
                      </a:lnTo>
                      <a:lnTo>
                        <a:pt x="18" y="7"/>
                      </a:lnTo>
                      <a:lnTo>
                        <a:pt x="18" y="6"/>
                      </a:lnTo>
                      <a:lnTo>
                        <a:pt x="17" y="5"/>
                      </a:lnTo>
                      <a:lnTo>
                        <a:pt x="16" y="5"/>
                      </a:lnTo>
                      <a:lnTo>
                        <a:pt x="15" y="5"/>
                      </a:lnTo>
                      <a:lnTo>
                        <a:pt x="15" y="5"/>
                      </a:lnTo>
                      <a:lnTo>
                        <a:pt x="14" y="5"/>
                      </a:lnTo>
                      <a:lnTo>
                        <a:pt x="13" y="5"/>
                      </a:lnTo>
                      <a:lnTo>
                        <a:pt x="13" y="6"/>
                      </a:lnTo>
                      <a:lnTo>
                        <a:pt x="12" y="7"/>
                      </a:lnTo>
                      <a:lnTo>
                        <a:pt x="12" y="7"/>
                      </a:lnTo>
                      <a:lnTo>
                        <a:pt x="12" y="6"/>
                      </a:lnTo>
                      <a:lnTo>
                        <a:pt x="12" y="5"/>
                      </a:lnTo>
                      <a:lnTo>
                        <a:pt x="12" y="5"/>
                      </a:lnTo>
                      <a:lnTo>
                        <a:pt x="11" y="4"/>
                      </a:lnTo>
                      <a:lnTo>
                        <a:pt x="11" y="4"/>
                      </a:lnTo>
                      <a:lnTo>
                        <a:pt x="10" y="4"/>
                      </a:lnTo>
                      <a:lnTo>
                        <a:pt x="9" y="3"/>
                      </a:lnTo>
                      <a:lnTo>
                        <a:pt x="9" y="3"/>
                      </a:lnTo>
                      <a:lnTo>
                        <a:pt x="9" y="3"/>
                      </a:lnTo>
                      <a:lnTo>
                        <a:pt x="9" y="2"/>
                      </a:lnTo>
                      <a:lnTo>
                        <a:pt x="9" y="2"/>
                      </a:lnTo>
                      <a:lnTo>
                        <a:pt x="9" y="1"/>
                      </a:lnTo>
                      <a:lnTo>
                        <a:pt x="9" y="1"/>
                      </a:lnTo>
                      <a:lnTo>
                        <a:pt x="8" y="1"/>
                      </a:lnTo>
                      <a:lnTo>
                        <a:pt x="8" y="0"/>
                      </a:lnTo>
                      <a:lnTo>
                        <a:pt x="7" y="0"/>
                      </a:lnTo>
                      <a:lnTo>
                        <a:pt x="6" y="0"/>
                      </a:lnTo>
                      <a:lnTo>
                        <a:pt x="6" y="0"/>
                      </a:lnTo>
                      <a:lnTo>
                        <a:pt x="5" y="0"/>
                      </a:lnTo>
                      <a:lnTo>
                        <a:pt x="4" y="1"/>
                      </a:lnTo>
                      <a:lnTo>
                        <a:pt x="4" y="1"/>
                      </a:lnTo>
                      <a:lnTo>
                        <a:pt x="3" y="1"/>
                      </a:lnTo>
                      <a:lnTo>
                        <a:pt x="3" y="2"/>
                      </a:lnTo>
                      <a:lnTo>
                        <a:pt x="3" y="2"/>
                      </a:lnTo>
                      <a:lnTo>
                        <a:pt x="3" y="2"/>
                      </a:lnTo>
                      <a:lnTo>
                        <a:pt x="3" y="2"/>
                      </a:lnTo>
                      <a:lnTo>
                        <a:pt x="4" y="2"/>
                      </a:lnTo>
                      <a:lnTo>
                        <a:pt x="4" y="2"/>
                      </a:lnTo>
                      <a:lnTo>
                        <a:pt x="4" y="2"/>
                      </a:lnTo>
                      <a:lnTo>
                        <a:pt x="4" y="2"/>
                      </a:lnTo>
                      <a:lnTo>
                        <a:pt x="4" y="2"/>
                      </a:lnTo>
                      <a:lnTo>
                        <a:pt x="4" y="2"/>
                      </a:lnTo>
                      <a:lnTo>
                        <a:pt x="4" y="1"/>
                      </a:lnTo>
                      <a:lnTo>
                        <a:pt x="4" y="1"/>
                      </a:lnTo>
                      <a:lnTo>
                        <a:pt x="5" y="1"/>
                      </a:lnTo>
                      <a:lnTo>
                        <a:pt x="5" y="1"/>
                      </a:lnTo>
                      <a:lnTo>
                        <a:pt x="6" y="0"/>
                      </a:lnTo>
                      <a:lnTo>
                        <a:pt x="6" y="0"/>
                      </a:lnTo>
                      <a:lnTo>
                        <a:pt x="7" y="0"/>
                      </a:lnTo>
                      <a:lnTo>
                        <a:pt x="7" y="0"/>
                      </a:lnTo>
                      <a:lnTo>
                        <a:pt x="8" y="1"/>
                      </a:lnTo>
                      <a:lnTo>
                        <a:pt x="8" y="1"/>
                      </a:lnTo>
                      <a:lnTo>
                        <a:pt x="8" y="2"/>
                      </a:lnTo>
                      <a:lnTo>
                        <a:pt x="8" y="2"/>
                      </a:lnTo>
                      <a:lnTo>
                        <a:pt x="8" y="3"/>
                      </a:lnTo>
                      <a:lnTo>
                        <a:pt x="8" y="3"/>
                      </a:lnTo>
                      <a:lnTo>
                        <a:pt x="8" y="3"/>
                      </a:lnTo>
                      <a:lnTo>
                        <a:pt x="9" y="4"/>
                      </a:lnTo>
                      <a:lnTo>
                        <a:pt x="10" y="4"/>
                      </a:lnTo>
                      <a:lnTo>
                        <a:pt x="10" y="4"/>
                      </a:lnTo>
                      <a:lnTo>
                        <a:pt x="11" y="4"/>
                      </a:lnTo>
                      <a:lnTo>
                        <a:pt x="12" y="5"/>
                      </a:lnTo>
                      <a:lnTo>
                        <a:pt x="12" y="5"/>
                      </a:lnTo>
                      <a:lnTo>
                        <a:pt x="12" y="6"/>
                      </a:lnTo>
                      <a:lnTo>
                        <a:pt x="12" y="6"/>
                      </a:lnTo>
                      <a:lnTo>
                        <a:pt x="12" y="7"/>
                      </a:lnTo>
                      <a:lnTo>
                        <a:pt x="12" y="7"/>
                      </a:lnTo>
                      <a:lnTo>
                        <a:pt x="12" y="7"/>
                      </a:lnTo>
                      <a:lnTo>
                        <a:pt x="12" y="7"/>
                      </a:lnTo>
                      <a:lnTo>
                        <a:pt x="12" y="7"/>
                      </a:lnTo>
                      <a:lnTo>
                        <a:pt x="13" y="6"/>
                      </a:lnTo>
                      <a:lnTo>
                        <a:pt x="13" y="6"/>
                      </a:lnTo>
                      <a:lnTo>
                        <a:pt x="14" y="5"/>
                      </a:lnTo>
                      <a:lnTo>
                        <a:pt x="14" y="5"/>
                      </a:lnTo>
                      <a:lnTo>
                        <a:pt x="15" y="5"/>
                      </a:lnTo>
                      <a:lnTo>
                        <a:pt x="15" y="5"/>
                      </a:lnTo>
                      <a:lnTo>
                        <a:pt x="17" y="5"/>
                      </a:lnTo>
                      <a:lnTo>
                        <a:pt x="17" y="6"/>
                      </a:lnTo>
                      <a:lnTo>
                        <a:pt x="18" y="6"/>
                      </a:lnTo>
                      <a:lnTo>
                        <a:pt x="18" y="7"/>
                      </a:lnTo>
                      <a:lnTo>
                        <a:pt x="18" y="7"/>
                      </a:lnTo>
                      <a:lnTo>
                        <a:pt x="18" y="7"/>
                      </a:lnTo>
                      <a:lnTo>
                        <a:pt x="18" y="7"/>
                      </a:lnTo>
                      <a:lnTo>
                        <a:pt x="18" y="7"/>
                      </a:lnTo>
                      <a:lnTo>
                        <a:pt x="18" y="7"/>
                      </a:lnTo>
                      <a:lnTo>
                        <a:pt x="19" y="7"/>
                      </a:lnTo>
                      <a:lnTo>
                        <a:pt x="20" y="6"/>
                      </a:lnTo>
                      <a:lnTo>
                        <a:pt x="21" y="6"/>
                      </a:lnTo>
                      <a:lnTo>
                        <a:pt x="22" y="6"/>
                      </a:lnTo>
                      <a:lnTo>
                        <a:pt x="23" y="6"/>
                      </a:lnTo>
                      <a:lnTo>
                        <a:pt x="23" y="6"/>
                      </a:lnTo>
                      <a:lnTo>
                        <a:pt x="24" y="6"/>
                      </a:lnTo>
                      <a:lnTo>
                        <a:pt x="25" y="7"/>
                      </a:lnTo>
                      <a:lnTo>
                        <a:pt x="25" y="7"/>
                      </a:lnTo>
                      <a:lnTo>
                        <a:pt x="26" y="7"/>
                      </a:lnTo>
                      <a:lnTo>
                        <a:pt x="26" y="8"/>
                      </a:lnTo>
                      <a:lnTo>
                        <a:pt x="26" y="8"/>
                      </a:lnTo>
                      <a:lnTo>
                        <a:pt x="26" y="8"/>
                      </a:lnTo>
                      <a:lnTo>
                        <a:pt x="29" y="8"/>
                      </a:lnTo>
                      <a:lnTo>
                        <a:pt x="29" y="8"/>
                      </a:lnTo>
                      <a:lnTo>
                        <a:pt x="31" y="8"/>
                      </a:lnTo>
                      <a:lnTo>
                        <a:pt x="32" y="8"/>
                      </a:lnTo>
                      <a:lnTo>
                        <a:pt x="33" y="9"/>
                      </a:lnTo>
                      <a:lnTo>
                        <a:pt x="33" y="10"/>
                      </a:lnTo>
                      <a:lnTo>
                        <a:pt x="34" y="10"/>
                      </a:lnTo>
                      <a:lnTo>
                        <a:pt x="34" y="10"/>
                      </a:lnTo>
                      <a:lnTo>
                        <a:pt x="34" y="11"/>
                      </a:lnTo>
                      <a:lnTo>
                        <a:pt x="34" y="11"/>
                      </a:lnTo>
                      <a:lnTo>
                        <a:pt x="34" y="12"/>
                      </a:lnTo>
                      <a:lnTo>
                        <a:pt x="34" y="13"/>
                      </a:lnTo>
                      <a:lnTo>
                        <a:pt x="34" y="14"/>
                      </a:lnTo>
                      <a:lnTo>
                        <a:pt x="33" y="14"/>
                      </a:lnTo>
                      <a:lnTo>
                        <a:pt x="33" y="15"/>
                      </a:lnTo>
                      <a:lnTo>
                        <a:pt x="32" y="16"/>
                      </a:lnTo>
                      <a:lnTo>
                        <a:pt x="32" y="16"/>
                      </a:lnTo>
                      <a:lnTo>
                        <a:pt x="32" y="16"/>
                      </a:lnTo>
                      <a:lnTo>
                        <a:pt x="32" y="16"/>
                      </a:lnTo>
                      <a:lnTo>
                        <a:pt x="32" y="16"/>
                      </a:lnTo>
                      <a:lnTo>
                        <a:pt x="33" y="17"/>
                      </a:lnTo>
                      <a:lnTo>
                        <a:pt x="33" y="17"/>
                      </a:lnTo>
                      <a:lnTo>
                        <a:pt x="34" y="17"/>
                      </a:lnTo>
                      <a:lnTo>
                        <a:pt x="34" y="17"/>
                      </a:lnTo>
                      <a:lnTo>
                        <a:pt x="34" y="18"/>
                      </a:lnTo>
                      <a:lnTo>
                        <a:pt x="34" y="19"/>
                      </a:lnTo>
                      <a:lnTo>
                        <a:pt x="33" y="20"/>
                      </a:lnTo>
                      <a:lnTo>
                        <a:pt x="33" y="20"/>
                      </a:lnTo>
                      <a:lnTo>
                        <a:pt x="33" y="21"/>
                      </a:lnTo>
                      <a:lnTo>
                        <a:pt x="32" y="21"/>
                      </a:lnTo>
                      <a:lnTo>
                        <a:pt x="31" y="22"/>
                      </a:lnTo>
                      <a:lnTo>
                        <a:pt x="30" y="22"/>
                      </a:lnTo>
                      <a:lnTo>
                        <a:pt x="30" y="22"/>
                      </a:lnTo>
                      <a:lnTo>
                        <a:pt x="29" y="23"/>
                      </a:lnTo>
                      <a:lnTo>
                        <a:pt x="28" y="23"/>
                      </a:lnTo>
                      <a:lnTo>
                        <a:pt x="28" y="24"/>
                      </a:lnTo>
                      <a:lnTo>
                        <a:pt x="28" y="24"/>
                      </a:lnTo>
                      <a:lnTo>
                        <a:pt x="28" y="24"/>
                      </a:lnTo>
                      <a:lnTo>
                        <a:pt x="28" y="25"/>
                      </a:lnTo>
                      <a:lnTo>
                        <a:pt x="28" y="25"/>
                      </a:lnTo>
                      <a:lnTo>
                        <a:pt x="28" y="25"/>
                      </a:lnTo>
                      <a:lnTo>
                        <a:pt x="28" y="26"/>
                      </a:lnTo>
                      <a:lnTo>
                        <a:pt x="28" y="26"/>
                      </a:lnTo>
                      <a:lnTo>
                        <a:pt x="27" y="27"/>
                      </a:lnTo>
                      <a:lnTo>
                        <a:pt x="27" y="27"/>
                      </a:lnTo>
                      <a:lnTo>
                        <a:pt x="27" y="28"/>
                      </a:lnTo>
                      <a:lnTo>
                        <a:pt x="27" y="28"/>
                      </a:lnTo>
                      <a:lnTo>
                        <a:pt x="27" y="28"/>
                      </a:lnTo>
                      <a:lnTo>
                        <a:pt x="27" y="28"/>
                      </a:lnTo>
                      <a:lnTo>
                        <a:pt x="27" y="28"/>
                      </a:lnTo>
                      <a:lnTo>
                        <a:pt x="29" y="28"/>
                      </a:lnTo>
                      <a:lnTo>
                        <a:pt x="30" y="28"/>
                      </a:lnTo>
                      <a:lnTo>
                        <a:pt x="30" y="28"/>
                      </a:lnTo>
                      <a:lnTo>
                        <a:pt x="30" y="28"/>
                      </a:lnTo>
                      <a:lnTo>
                        <a:pt x="31" y="29"/>
                      </a:lnTo>
                      <a:lnTo>
                        <a:pt x="32" y="29"/>
                      </a:lnTo>
                      <a:lnTo>
                        <a:pt x="32" y="29"/>
                      </a:lnTo>
                      <a:lnTo>
                        <a:pt x="33" y="30"/>
                      </a:lnTo>
                      <a:lnTo>
                        <a:pt x="33" y="31"/>
                      </a:lnTo>
                      <a:lnTo>
                        <a:pt x="33" y="32"/>
                      </a:lnTo>
                      <a:lnTo>
                        <a:pt x="33" y="33"/>
                      </a:lnTo>
                      <a:lnTo>
                        <a:pt x="33" y="33"/>
                      </a:lnTo>
                      <a:lnTo>
                        <a:pt x="33" y="33"/>
                      </a:lnTo>
                      <a:lnTo>
                        <a:pt x="34" y="34"/>
                      </a:lnTo>
                      <a:lnTo>
                        <a:pt x="34" y="34"/>
                      </a:lnTo>
                      <a:lnTo>
                        <a:pt x="34" y="34"/>
                      </a:lnTo>
                      <a:lnTo>
                        <a:pt x="35" y="35"/>
                      </a:lnTo>
                      <a:lnTo>
                        <a:pt x="36" y="35"/>
                      </a:lnTo>
                      <a:lnTo>
                        <a:pt x="36" y="36"/>
                      </a:lnTo>
                      <a:lnTo>
                        <a:pt x="36" y="36"/>
                      </a:lnTo>
                      <a:lnTo>
                        <a:pt x="37" y="37"/>
                      </a:lnTo>
                      <a:lnTo>
                        <a:pt x="36" y="38"/>
                      </a:lnTo>
                      <a:lnTo>
                        <a:pt x="36" y="39"/>
                      </a:lnTo>
                      <a:lnTo>
                        <a:pt x="35" y="39"/>
                      </a:lnTo>
                      <a:lnTo>
                        <a:pt x="35" y="39"/>
                      </a:lnTo>
                      <a:lnTo>
                        <a:pt x="34" y="40"/>
                      </a:lnTo>
                      <a:lnTo>
                        <a:pt x="33" y="40"/>
                      </a:lnTo>
                      <a:lnTo>
                        <a:pt x="32" y="41"/>
                      </a:lnTo>
                      <a:lnTo>
                        <a:pt x="31" y="41"/>
                      </a:lnTo>
                      <a:lnTo>
                        <a:pt x="29" y="41"/>
                      </a:lnTo>
                      <a:lnTo>
                        <a:pt x="27" y="41"/>
                      </a:lnTo>
                      <a:lnTo>
                        <a:pt x="27" y="41"/>
                      </a:lnTo>
                      <a:lnTo>
                        <a:pt x="26" y="41"/>
                      </a:lnTo>
                      <a:lnTo>
                        <a:pt x="26" y="42"/>
                      </a:lnTo>
                      <a:lnTo>
                        <a:pt x="26" y="42"/>
                      </a:lnTo>
                      <a:lnTo>
                        <a:pt x="26" y="42"/>
                      </a:lnTo>
                      <a:lnTo>
                        <a:pt x="27" y="42"/>
                      </a:lnTo>
                      <a:lnTo>
                        <a:pt x="27" y="42"/>
                      </a:lnTo>
                      <a:lnTo>
                        <a:pt x="27" y="43"/>
                      </a:lnTo>
                      <a:lnTo>
                        <a:pt x="27" y="43"/>
                      </a:lnTo>
                      <a:lnTo>
                        <a:pt x="26" y="44"/>
                      </a:lnTo>
                      <a:lnTo>
                        <a:pt x="26" y="44"/>
                      </a:lnTo>
                      <a:lnTo>
                        <a:pt x="25" y="45"/>
                      </a:lnTo>
                      <a:lnTo>
                        <a:pt x="25" y="45"/>
                      </a:lnTo>
                      <a:lnTo>
                        <a:pt x="23" y="45"/>
                      </a:lnTo>
                      <a:lnTo>
                        <a:pt x="23" y="45"/>
                      </a:lnTo>
                      <a:lnTo>
                        <a:pt x="22" y="45"/>
                      </a:lnTo>
                      <a:lnTo>
                        <a:pt x="22" y="45"/>
                      </a:lnTo>
                      <a:lnTo>
                        <a:pt x="21" y="45"/>
                      </a:lnTo>
                      <a:lnTo>
                        <a:pt x="21" y="45"/>
                      </a:lnTo>
                      <a:lnTo>
                        <a:pt x="21" y="45"/>
                      </a:lnTo>
                      <a:lnTo>
                        <a:pt x="21" y="45"/>
                      </a:lnTo>
                      <a:lnTo>
                        <a:pt x="20" y="46"/>
                      </a:lnTo>
                      <a:lnTo>
                        <a:pt x="20" y="46"/>
                      </a:lnTo>
                      <a:lnTo>
                        <a:pt x="21" y="48"/>
                      </a:lnTo>
                      <a:lnTo>
                        <a:pt x="20" y="48"/>
                      </a:lnTo>
                      <a:lnTo>
                        <a:pt x="20" y="49"/>
                      </a:lnTo>
                      <a:lnTo>
                        <a:pt x="20" y="49"/>
                      </a:lnTo>
                      <a:lnTo>
                        <a:pt x="19" y="49"/>
                      </a:lnTo>
                      <a:lnTo>
                        <a:pt x="19" y="50"/>
                      </a:lnTo>
                      <a:lnTo>
                        <a:pt x="18" y="50"/>
                      </a:lnTo>
                      <a:lnTo>
                        <a:pt x="18" y="50"/>
                      </a:lnTo>
                      <a:lnTo>
                        <a:pt x="17" y="50"/>
                      </a:lnTo>
                      <a:lnTo>
                        <a:pt x="16" y="50"/>
                      </a:lnTo>
                      <a:lnTo>
                        <a:pt x="15" y="50"/>
                      </a:lnTo>
                      <a:lnTo>
                        <a:pt x="15" y="50"/>
                      </a:lnTo>
                      <a:lnTo>
                        <a:pt x="15" y="51"/>
                      </a:lnTo>
                      <a:lnTo>
                        <a:pt x="15" y="51"/>
                      </a:lnTo>
                      <a:lnTo>
                        <a:pt x="14" y="52"/>
                      </a:lnTo>
                      <a:lnTo>
                        <a:pt x="13" y="53"/>
                      </a:lnTo>
                      <a:lnTo>
                        <a:pt x="13" y="53"/>
                      </a:lnTo>
                      <a:lnTo>
                        <a:pt x="12" y="53"/>
                      </a:lnTo>
                      <a:lnTo>
                        <a:pt x="11" y="53"/>
                      </a:lnTo>
                      <a:lnTo>
                        <a:pt x="10" y="53"/>
                      </a:lnTo>
                      <a:lnTo>
                        <a:pt x="9" y="52"/>
                      </a:lnTo>
                      <a:lnTo>
                        <a:pt x="9" y="52"/>
                      </a:lnTo>
                      <a:lnTo>
                        <a:pt x="8" y="51"/>
                      </a:lnTo>
                      <a:lnTo>
                        <a:pt x="8" y="51"/>
                      </a:lnTo>
                      <a:lnTo>
                        <a:pt x="7" y="50"/>
                      </a:lnTo>
                      <a:lnTo>
                        <a:pt x="7" y="49"/>
                      </a:lnTo>
                      <a:lnTo>
                        <a:pt x="7" y="49"/>
                      </a:lnTo>
                      <a:lnTo>
                        <a:pt x="7" y="49"/>
                      </a:lnTo>
                      <a:lnTo>
                        <a:pt x="6" y="49"/>
                      </a:lnTo>
                      <a:lnTo>
                        <a:pt x="6" y="49"/>
                      </a:lnTo>
                      <a:lnTo>
                        <a:pt x="6" y="49"/>
                      </a:lnTo>
                      <a:lnTo>
                        <a:pt x="5" y="49"/>
                      </a:lnTo>
                      <a:lnTo>
                        <a:pt x="5" y="49"/>
                      </a:lnTo>
                      <a:lnTo>
                        <a:pt x="4" y="49"/>
                      </a:lnTo>
                      <a:lnTo>
                        <a:pt x="3" y="49"/>
                      </a:lnTo>
                      <a:lnTo>
                        <a:pt x="2" y="48"/>
                      </a:lnTo>
                      <a:lnTo>
                        <a:pt x="2" y="48"/>
                      </a:lnTo>
                      <a:lnTo>
                        <a:pt x="2" y="48"/>
                      </a:lnTo>
                      <a:lnTo>
                        <a:pt x="1" y="47"/>
                      </a:lnTo>
                      <a:lnTo>
                        <a:pt x="1" y="45"/>
                      </a:lnTo>
                      <a:lnTo>
                        <a:pt x="1" y="45"/>
                      </a:lnTo>
                      <a:lnTo>
                        <a:pt x="1" y="45"/>
                      </a:lnTo>
                      <a:lnTo>
                        <a:pt x="1" y="45"/>
                      </a:lnTo>
                      <a:lnTo>
                        <a:pt x="1" y="45"/>
                      </a:lnTo>
                      <a:lnTo>
                        <a:pt x="0" y="45"/>
                      </a:lnTo>
                      <a:lnTo>
                        <a:pt x="0" y="45"/>
                      </a:lnTo>
                      <a:lnTo>
                        <a:pt x="0" y="45"/>
                      </a:lnTo>
                      <a:lnTo>
                        <a:pt x="0" y="44"/>
                      </a:lnTo>
                      <a:lnTo>
                        <a:pt x="0" y="44"/>
                      </a:lnTo>
                      <a:lnTo>
                        <a:pt x="0" y="44"/>
                      </a:lnTo>
                      <a:lnTo>
                        <a:pt x="0" y="44"/>
                      </a:lnTo>
                      <a:lnTo>
                        <a:pt x="0" y="44"/>
                      </a:lnTo>
                      <a:lnTo>
                        <a:pt x="0" y="45"/>
                      </a:lnTo>
                      <a:lnTo>
                        <a:pt x="0" y="45"/>
                      </a:lnTo>
                      <a:lnTo>
                        <a:pt x="0" y="46"/>
                      </a:lnTo>
                      <a:lnTo>
                        <a:pt x="0" y="46"/>
                      </a:lnTo>
                      <a:lnTo>
                        <a:pt x="1" y="46"/>
                      </a:lnTo>
                      <a:lnTo>
                        <a:pt x="1" y="46"/>
                      </a:lnTo>
                      <a:lnTo>
                        <a:pt x="1" y="48"/>
                      </a:lnTo>
                      <a:lnTo>
                        <a:pt x="1" y="48"/>
                      </a:lnTo>
                      <a:lnTo>
                        <a:pt x="1" y="48"/>
                      </a:lnTo>
                      <a:lnTo>
                        <a:pt x="1" y="48"/>
                      </a:lnTo>
                      <a:lnTo>
                        <a:pt x="2" y="49"/>
                      </a:lnTo>
                      <a:lnTo>
                        <a:pt x="2" y="49"/>
                      </a:lnTo>
                      <a:lnTo>
                        <a:pt x="3" y="50"/>
                      </a:lnTo>
                      <a:lnTo>
                        <a:pt x="4" y="50"/>
                      </a:lnTo>
                      <a:lnTo>
                        <a:pt x="5" y="50"/>
                      </a:lnTo>
                      <a:lnTo>
                        <a:pt x="6" y="49"/>
                      </a:lnTo>
                      <a:lnTo>
                        <a:pt x="6" y="49"/>
                      </a:lnTo>
                      <a:lnTo>
                        <a:pt x="7" y="51"/>
                      </a:lnTo>
                      <a:lnTo>
                        <a:pt x="8" y="52"/>
                      </a:lnTo>
                      <a:lnTo>
                        <a:pt x="8" y="52"/>
                      </a:lnTo>
                      <a:lnTo>
                        <a:pt x="9" y="53"/>
                      </a:lnTo>
                      <a:lnTo>
                        <a:pt x="9" y="53"/>
                      </a:lnTo>
                      <a:lnTo>
                        <a:pt x="10" y="54"/>
                      </a:lnTo>
                      <a:lnTo>
                        <a:pt x="11" y="54"/>
                      </a:lnTo>
                      <a:lnTo>
                        <a:pt x="11" y="54"/>
                      </a:lnTo>
                      <a:lnTo>
                        <a:pt x="12" y="53"/>
                      </a:lnTo>
                      <a:lnTo>
                        <a:pt x="13" y="53"/>
                      </a:lnTo>
                      <a:lnTo>
                        <a:pt x="14" y="53"/>
                      </a:lnTo>
                      <a:lnTo>
                        <a:pt x="15" y="52"/>
                      </a:lnTo>
                      <a:lnTo>
                        <a:pt x="15" y="52"/>
                      </a:lnTo>
                      <a:lnTo>
                        <a:pt x="15" y="52"/>
                      </a:lnTo>
                      <a:lnTo>
                        <a:pt x="16" y="51"/>
                      </a:lnTo>
                      <a:lnTo>
                        <a:pt x="16" y="51"/>
                      </a:lnTo>
                      <a:lnTo>
                        <a:pt x="16" y="50"/>
                      </a:lnTo>
                      <a:lnTo>
                        <a:pt x="17" y="50"/>
                      </a:lnTo>
                      <a:lnTo>
                        <a:pt x="18" y="50"/>
                      </a:lnTo>
                      <a:lnTo>
                        <a:pt x="18" y="50"/>
                      </a:lnTo>
                      <a:lnTo>
                        <a:pt x="19" y="50"/>
                      </a:lnTo>
                      <a:lnTo>
                        <a:pt x="20" y="50"/>
                      </a:lnTo>
                      <a:lnTo>
                        <a:pt x="21" y="49"/>
                      </a:lnTo>
                      <a:lnTo>
                        <a:pt x="21" y="49"/>
                      </a:lnTo>
                      <a:lnTo>
                        <a:pt x="21" y="49"/>
                      </a:lnTo>
                      <a:lnTo>
                        <a:pt x="21" y="48"/>
                      </a:lnTo>
                      <a:lnTo>
                        <a:pt x="21" y="48"/>
                      </a:lnTo>
                      <a:lnTo>
                        <a:pt x="21" y="47"/>
                      </a:lnTo>
                      <a:lnTo>
                        <a:pt x="21" y="47"/>
                      </a:lnTo>
                      <a:lnTo>
                        <a:pt x="21" y="46"/>
                      </a:lnTo>
                      <a:lnTo>
                        <a:pt x="21" y="46"/>
                      </a:lnTo>
                      <a:lnTo>
                        <a:pt x="22" y="46"/>
                      </a:lnTo>
                      <a:lnTo>
                        <a:pt x="22" y="46"/>
                      </a:lnTo>
                      <a:lnTo>
                        <a:pt x="23" y="46"/>
                      </a:lnTo>
                      <a:lnTo>
                        <a:pt x="23" y="46"/>
                      </a:lnTo>
                      <a:lnTo>
                        <a:pt x="24" y="46"/>
                      </a:lnTo>
                      <a:lnTo>
                        <a:pt x="25" y="45"/>
                      </a:lnTo>
                      <a:lnTo>
                        <a:pt x="26" y="45"/>
                      </a:lnTo>
                      <a:lnTo>
                        <a:pt x="27" y="44"/>
                      </a:lnTo>
                      <a:lnTo>
                        <a:pt x="27" y="44"/>
                      </a:lnTo>
                      <a:lnTo>
                        <a:pt x="28" y="43"/>
                      </a:lnTo>
                      <a:lnTo>
                        <a:pt x="28" y="43"/>
                      </a:lnTo>
                      <a:lnTo>
                        <a:pt x="28" y="43"/>
                      </a:lnTo>
                      <a:lnTo>
                        <a:pt x="28" y="42"/>
                      </a:lnTo>
                      <a:lnTo>
                        <a:pt x="27" y="42"/>
                      </a:lnTo>
                      <a:lnTo>
                        <a:pt x="27" y="42"/>
                      </a:lnTo>
                      <a:lnTo>
                        <a:pt x="30" y="42"/>
                      </a:lnTo>
                      <a:lnTo>
                        <a:pt x="31" y="42"/>
                      </a:lnTo>
                      <a:lnTo>
                        <a:pt x="33" y="41"/>
                      </a:lnTo>
                      <a:lnTo>
                        <a:pt x="33" y="41"/>
                      </a:lnTo>
                      <a:lnTo>
                        <a:pt x="34" y="41"/>
                      </a:lnTo>
                      <a:lnTo>
                        <a:pt x="35" y="41"/>
                      </a:lnTo>
                      <a:lnTo>
                        <a:pt x="35" y="40"/>
                      </a:lnTo>
                      <a:lnTo>
                        <a:pt x="36" y="39"/>
                      </a:lnTo>
                      <a:lnTo>
                        <a:pt x="36" y="39"/>
                      </a:lnTo>
                      <a:lnTo>
                        <a:pt x="37" y="39"/>
                      </a:lnTo>
                      <a:lnTo>
                        <a:pt x="37" y="38"/>
                      </a:lnTo>
                      <a:lnTo>
                        <a:pt x="37" y="37"/>
                      </a:lnTo>
                      <a:lnTo>
                        <a:pt x="37"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07" name="Freeform 1543">
                  <a:extLst>
                    <a:ext uri="{FF2B5EF4-FFF2-40B4-BE49-F238E27FC236}">
                      <a16:creationId xmlns:a16="http://schemas.microsoft.com/office/drawing/2014/main" id="{15EF722C-C03D-4001-890D-4F35D5C78140}"/>
                    </a:ext>
                  </a:extLst>
                </p:cNvPr>
                <p:cNvSpPr>
                  <a:spLocks/>
                </p:cNvSpPr>
                <p:nvPr/>
              </p:nvSpPr>
              <p:spPr bwMode="auto">
                <a:xfrm>
                  <a:off x="3098" y="1465"/>
                  <a:ext cx="33" cy="11"/>
                </a:xfrm>
                <a:custGeom>
                  <a:avLst/>
                  <a:gdLst>
                    <a:gd name="T0" fmla="*/ 1 w 33"/>
                    <a:gd name="T1" fmla="*/ 9 h 11"/>
                    <a:gd name="T2" fmla="*/ 3 w 33"/>
                    <a:gd name="T3" fmla="*/ 10 h 11"/>
                    <a:gd name="T4" fmla="*/ 7 w 33"/>
                    <a:gd name="T5" fmla="*/ 11 h 11"/>
                    <a:gd name="T6" fmla="*/ 9 w 33"/>
                    <a:gd name="T7" fmla="*/ 9 h 11"/>
                    <a:gd name="T8" fmla="*/ 10 w 33"/>
                    <a:gd name="T9" fmla="*/ 10 h 11"/>
                    <a:gd name="T10" fmla="*/ 12 w 33"/>
                    <a:gd name="T11" fmla="*/ 10 h 11"/>
                    <a:gd name="T12" fmla="*/ 13 w 33"/>
                    <a:gd name="T13" fmla="*/ 9 h 11"/>
                    <a:gd name="T14" fmla="*/ 14 w 33"/>
                    <a:gd name="T15" fmla="*/ 7 h 11"/>
                    <a:gd name="T16" fmla="*/ 14 w 33"/>
                    <a:gd name="T17" fmla="*/ 5 h 11"/>
                    <a:gd name="T18" fmla="*/ 13 w 33"/>
                    <a:gd name="T19" fmla="*/ 4 h 11"/>
                    <a:gd name="T20" fmla="*/ 13 w 33"/>
                    <a:gd name="T21" fmla="*/ 5 h 11"/>
                    <a:gd name="T22" fmla="*/ 15 w 33"/>
                    <a:gd name="T23" fmla="*/ 5 h 11"/>
                    <a:gd name="T24" fmla="*/ 18 w 33"/>
                    <a:gd name="T25" fmla="*/ 4 h 11"/>
                    <a:gd name="T26" fmla="*/ 17 w 33"/>
                    <a:gd name="T27" fmla="*/ 0 h 11"/>
                    <a:gd name="T28" fmla="*/ 17 w 33"/>
                    <a:gd name="T29" fmla="*/ 1 h 11"/>
                    <a:gd name="T30" fmla="*/ 19 w 33"/>
                    <a:gd name="T31" fmla="*/ 2 h 11"/>
                    <a:gd name="T32" fmla="*/ 21 w 33"/>
                    <a:gd name="T33" fmla="*/ 2 h 11"/>
                    <a:gd name="T34" fmla="*/ 22 w 33"/>
                    <a:gd name="T35" fmla="*/ 2 h 11"/>
                    <a:gd name="T36" fmla="*/ 21 w 33"/>
                    <a:gd name="T37" fmla="*/ 4 h 11"/>
                    <a:gd name="T38" fmla="*/ 22 w 33"/>
                    <a:gd name="T39" fmla="*/ 6 h 11"/>
                    <a:gd name="T40" fmla="*/ 26 w 33"/>
                    <a:gd name="T41" fmla="*/ 8 h 11"/>
                    <a:gd name="T42" fmla="*/ 28 w 33"/>
                    <a:gd name="T43" fmla="*/ 7 h 11"/>
                    <a:gd name="T44" fmla="*/ 28 w 33"/>
                    <a:gd name="T45" fmla="*/ 7 h 11"/>
                    <a:gd name="T46" fmla="*/ 32 w 33"/>
                    <a:gd name="T47" fmla="*/ 7 h 11"/>
                    <a:gd name="T48" fmla="*/ 33 w 33"/>
                    <a:gd name="T49" fmla="*/ 6 h 11"/>
                    <a:gd name="T50" fmla="*/ 33 w 33"/>
                    <a:gd name="T51" fmla="*/ 3 h 11"/>
                    <a:gd name="T52" fmla="*/ 32 w 33"/>
                    <a:gd name="T53" fmla="*/ 4 h 11"/>
                    <a:gd name="T54" fmla="*/ 31 w 33"/>
                    <a:gd name="T55" fmla="*/ 7 h 11"/>
                    <a:gd name="T56" fmla="*/ 28 w 33"/>
                    <a:gd name="T57" fmla="*/ 6 h 11"/>
                    <a:gd name="T58" fmla="*/ 27 w 33"/>
                    <a:gd name="T59" fmla="*/ 7 h 11"/>
                    <a:gd name="T60" fmla="*/ 25 w 33"/>
                    <a:gd name="T61" fmla="*/ 7 h 11"/>
                    <a:gd name="T62" fmla="*/ 23 w 33"/>
                    <a:gd name="T63" fmla="*/ 6 h 11"/>
                    <a:gd name="T64" fmla="*/ 22 w 33"/>
                    <a:gd name="T65" fmla="*/ 4 h 11"/>
                    <a:gd name="T66" fmla="*/ 23 w 33"/>
                    <a:gd name="T67" fmla="*/ 3 h 11"/>
                    <a:gd name="T68" fmla="*/ 22 w 33"/>
                    <a:gd name="T69" fmla="*/ 1 h 11"/>
                    <a:gd name="T70" fmla="*/ 20 w 33"/>
                    <a:gd name="T71" fmla="*/ 1 h 11"/>
                    <a:gd name="T72" fmla="*/ 17 w 33"/>
                    <a:gd name="T73" fmla="*/ 0 h 11"/>
                    <a:gd name="T74" fmla="*/ 17 w 33"/>
                    <a:gd name="T75" fmla="*/ 0 h 11"/>
                    <a:gd name="T76" fmla="*/ 17 w 33"/>
                    <a:gd name="T77" fmla="*/ 2 h 11"/>
                    <a:gd name="T78" fmla="*/ 17 w 33"/>
                    <a:gd name="T79" fmla="*/ 4 h 11"/>
                    <a:gd name="T80" fmla="*/ 15 w 33"/>
                    <a:gd name="T81" fmla="*/ 5 h 11"/>
                    <a:gd name="T82" fmla="*/ 13 w 33"/>
                    <a:gd name="T83" fmla="*/ 5 h 11"/>
                    <a:gd name="T84" fmla="*/ 13 w 33"/>
                    <a:gd name="T85" fmla="*/ 6 h 11"/>
                    <a:gd name="T86" fmla="*/ 14 w 33"/>
                    <a:gd name="T87" fmla="*/ 7 h 11"/>
                    <a:gd name="T88" fmla="*/ 13 w 33"/>
                    <a:gd name="T89" fmla="*/ 9 h 11"/>
                    <a:gd name="T90" fmla="*/ 11 w 33"/>
                    <a:gd name="T91" fmla="*/ 10 h 11"/>
                    <a:gd name="T92" fmla="*/ 9 w 33"/>
                    <a:gd name="T93" fmla="*/ 9 h 11"/>
                    <a:gd name="T94" fmla="*/ 8 w 33"/>
                    <a:gd name="T95" fmla="*/ 10 h 11"/>
                    <a:gd name="T96" fmla="*/ 4 w 33"/>
                    <a:gd name="T97" fmla="*/ 10 h 11"/>
                    <a:gd name="T98" fmla="*/ 1 w 33"/>
                    <a:gd name="T99" fmla="*/ 9 h 11"/>
                    <a:gd name="T100" fmla="*/ 1 w 33"/>
                    <a:gd name="T101" fmla="*/ 7 h 11"/>
                    <a:gd name="T102" fmla="*/ 0 w 33"/>
                    <a:gd name="T10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11">
                      <a:moveTo>
                        <a:pt x="0" y="7"/>
                      </a:moveTo>
                      <a:lnTo>
                        <a:pt x="0" y="7"/>
                      </a:lnTo>
                      <a:lnTo>
                        <a:pt x="0" y="8"/>
                      </a:lnTo>
                      <a:lnTo>
                        <a:pt x="1" y="9"/>
                      </a:lnTo>
                      <a:lnTo>
                        <a:pt x="1" y="9"/>
                      </a:lnTo>
                      <a:lnTo>
                        <a:pt x="1" y="9"/>
                      </a:lnTo>
                      <a:lnTo>
                        <a:pt x="2" y="10"/>
                      </a:lnTo>
                      <a:lnTo>
                        <a:pt x="3" y="10"/>
                      </a:lnTo>
                      <a:lnTo>
                        <a:pt x="4" y="11"/>
                      </a:lnTo>
                      <a:lnTo>
                        <a:pt x="4" y="11"/>
                      </a:lnTo>
                      <a:lnTo>
                        <a:pt x="6" y="11"/>
                      </a:lnTo>
                      <a:lnTo>
                        <a:pt x="7" y="11"/>
                      </a:lnTo>
                      <a:lnTo>
                        <a:pt x="8" y="10"/>
                      </a:lnTo>
                      <a:lnTo>
                        <a:pt x="9" y="10"/>
                      </a:lnTo>
                      <a:lnTo>
                        <a:pt x="9" y="10"/>
                      </a:lnTo>
                      <a:lnTo>
                        <a:pt x="9" y="9"/>
                      </a:lnTo>
                      <a:lnTo>
                        <a:pt x="9" y="9"/>
                      </a:lnTo>
                      <a:lnTo>
                        <a:pt x="9" y="9"/>
                      </a:lnTo>
                      <a:lnTo>
                        <a:pt x="9" y="9"/>
                      </a:lnTo>
                      <a:lnTo>
                        <a:pt x="10" y="10"/>
                      </a:lnTo>
                      <a:lnTo>
                        <a:pt x="10" y="10"/>
                      </a:lnTo>
                      <a:lnTo>
                        <a:pt x="11" y="10"/>
                      </a:lnTo>
                      <a:lnTo>
                        <a:pt x="11" y="10"/>
                      </a:lnTo>
                      <a:lnTo>
                        <a:pt x="12" y="10"/>
                      </a:lnTo>
                      <a:lnTo>
                        <a:pt x="12" y="10"/>
                      </a:lnTo>
                      <a:lnTo>
                        <a:pt x="13" y="10"/>
                      </a:lnTo>
                      <a:lnTo>
                        <a:pt x="13" y="9"/>
                      </a:lnTo>
                      <a:lnTo>
                        <a:pt x="13" y="9"/>
                      </a:lnTo>
                      <a:lnTo>
                        <a:pt x="14" y="9"/>
                      </a:lnTo>
                      <a:lnTo>
                        <a:pt x="14" y="8"/>
                      </a:lnTo>
                      <a:lnTo>
                        <a:pt x="14" y="7"/>
                      </a:lnTo>
                      <a:lnTo>
                        <a:pt x="14" y="7"/>
                      </a:lnTo>
                      <a:lnTo>
                        <a:pt x="14" y="6"/>
                      </a:lnTo>
                      <a:lnTo>
                        <a:pt x="14" y="6"/>
                      </a:lnTo>
                      <a:lnTo>
                        <a:pt x="14" y="5"/>
                      </a:lnTo>
                      <a:lnTo>
                        <a:pt x="14" y="5"/>
                      </a:lnTo>
                      <a:lnTo>
                        <a:pt x="13" y="5"/>
                      </a:lnTo>
                      <a:lnTo>
                        <a:pt x="13" y="5"/>
                      </a:lnTo>
                      <a:lnTo>
                        <a:pt x="13" y="4"/>
                      </a:lnTo>
                      <a:lnTo>
                        <a:pt x="13" y="4"/>
                      </a:lnTo>
                      <a:lnTo>
                        <a:pt x="13" y="4"/>
                      </a:lnTo>
                      <a:lnTo>
                        <a:pt x="13" y="5"/>
                      </a:lnTo>
                      <a:lnTo>
                        <a:pt x="13" y="5"/>
                      </a:lnTo>
                      <a:lnTo>
                        <a:pt x="13" y="5"/>
                      </a:lnTo>
                      <a:lnTo>
                        <a:pt x="13" y="6"/>
                      </a:lnTo>
                      <a:lnTo>
                        <a:pt x="14" y="6"/>
                      </a:lnTo>
                      <a:lnTo>
                        <a:pt x="14" y="6"/>
                      </a:lnTo>
                      <a:lnTo>
                        <a:pt x="15" y="5"/>
                      </a:lnTo>
                      <a:lnTo>
                        <a:pt x="16" y="5"/>
                      </a:lnTo>
                      <a:lnTo>
                        <a:pt x="16" y="5"/>
                      </a:lnTo>
                      <a:lnTo>
                        <a:pt x="17" y="5"/>
                      </a:lnTo>
                      <a:lnTo>
                        <a:pt x="18" y="4"/>
                      </a:lnTo>
                      <a:lnTo>
                        <a:pt x="18" y="4"/>
                      </a:lnTo>
                      <a:lnTo>
                        <a:pt x="18" y="3"/>
                      </a:lnTo>
                      <a:lnTo>
                        <a:pt x="18" y="1"/>
                      </a:lnTo>
                      <a:lnTo>
                        <a:pt x="17" y="0"/>
                      </a:lnTo>
                      <a:lnTo>
                        <a:pt x="17" y="0"/>
                      </a:lnTo>
                      <a:lnTo>
                        <a:pt x="17" y="0"/>
                      </a:lnTo>
                      <a:lnTo>
                        <a:pt x="17" y="0"/>
                      </a:lnTo>
                      <a:lnTo>
                        <a:pt x="17" y="1"/>
                      </a:lnTo>
                      <a:lnTo>
                        <a:pt x="17" y="1"/>
                      </a:lnTo>
                      <a:lnTo>
                        <a:pt x="17" y="1"/>
                      </a:lnTo>
                      <a:lnTo>
                        <a:pt x="18" y="1"/>
                      </a:lnTo>
                      <a:lnTo>
                        <a:pt x="19" y="2"/>
                      </a:lnTo>
                      <a:lnTo>
                        <a:pt x="20" y="2"/>
                      </a:lnTo>
                      <a:lnTo>
                        <a:pt x="20" y="2"/>
                      </a:lnTo>
                      <a:lnTo>
                        <a:pt x="21" y="2"/>
                      </a:lnTo>
                      <a:lnTo>
                        <a:pt x="21" y="2"/>
                      </a:lnTo>
                      <a:lnTo>
                        <a:pt x="22" y="2"/>
                      </a:lnTo>
                      <a:lnTo>
                        <a:pt x="22" y="2"/>
                      </a:lnTo>
                      <a:lnTo>
                        <a:pt x="22" y="2"/>
                      </a:lnTo>
                      <a:lnTo>
                        <a:pt x="22" y="2"/>
                      </a:lnTo>
                      <a:lnTo>
                        <a:pt x="22" y="2"/>
                      </a:lnTo>
                      <a:lnTo>
                        <a:pt x="21" y="3"/>
                      </a:lnTo>
                      <a:lnTo>
                        <a:pt x="21" y="4"/>
                      </a:lnTo>
                      <a:lnTo>
                        <a:pt x="21" y="4"/>
                      </a:lnTo>
                      <a:lnTo>
                        <a:pt x="21" y="4"/>
                      </a:lnTo>
                      <a:lnTo>
                        <a:pt x="21" y="5"/>
                      </a:lnTo>
                      <a:lnTo>
                        <a:pt x="21" y="5"/>
                      </a:lnTo>
                      <a:lnTo>
                        <a:pt x="22" y="6"/>
                      </a:lnTo>
                      <a:lnTo>
                        <a:pt x="23" y="7"/>
                      </a:lnTo>
                      <a:lnTo>
                        <a:pt x="24" y="7"/>
                      </a:lnTo>
                      <a:lnTo>
                        <a:pt x="25" y="8"/>
                      </a:lnTo>
                      <a:lnTo>
                        <a:pt x="26" y="8"/>
                      </a:lnTo>
                      <a:lnTo>
                        <a:pt x="27" y="8"/>
                      </a:lnTo>
                      <a:lnTo>
                        <a:pt x="28" y="8"/>
                      </a:lnTo>
                      <a:lnTo>
                        <a:pt x="28" y="7"/>
                      </a:lnTo>
                      <a:lnTo>
                        <a:pt x="28" y="7"/>
                      </a:lnTo>
                      <a:lnTo>
                        <a:pt x="29" y="7"/>
                      </a:lnTo>
                      <a:lnTo>
                        <a:pt x="29" y="7"/>
                      </a:lnTo>
                      <a:lnTo>
                        <a:pt x="28" y="7"/>
                      </a:lnTo>
                      <a:lnTo>
                        <a:pt x="28" y="7"/>
                      </a:lnTo>
                      <a:lnTo>
                        <a:pt x="29" y="7"/>
                      </a:lnTo>
                      <a:lnTo>
                        <a:pt x="30" y="7"/>
                      </a:lnTo>
                      <a:lnTo>
                        <a:pt x="31" y="7"/>
                      </a:lnTo>
                      <a:lnTo>
                        <a:pt x="32" y="7"/>
                      </a:lnTo>
                      <a:lnTo>
                        <a:pt x="32" y="7"/>
                      </a:lnTo>
                      <a:lnTo>
                        <a:pt x="32" y="7"/>
                      </a:lnTo>
                      <a:lnTo>
                        <a:pt x="33" y="6"/>
                      </a:lnTo>
                      <a:lnTo>
                        <a:pt x="33" y="6"/>
                      </a:lnTo>
                      <a:lnTo>
                        <a:pt x="33" y="5"/>
                      </a:lnTo>
                      <a:lnTo>
                        <a:pt x="33" y="4"/>
                      </a:lnTo>
                      <a:lnTo>
                        <a:pt x="33" y="4"/>
                      </a:lnTo>
                      <a:lnTo>
                        <a:pt x="33" y="3"/>
                      </a:lnTo>
                      <a:lnTo>
                        <a:pt x="33" y="3"/>
                      </a:lnTo>
                      <a:lnTo>
                        <a:pt x="33" y="3"/>
                      </a:lnTo>
                      <a:lnTo>
                        <a:pt x="32" y="4"/>
                      </a:lnTo>
                      <a:lnTo>
                        <a:pt x="32" y="4"/>
                      </a:lnTo>
                      <a:lnTo>
                        <a:pt x="32" y="5"/>
                      </a:lnTo>
                      <a:lnTo>
                        <a:pt x="32" y="6"/>
                      </a:lnTo>
                      <a:lnTo>
                        <a:pt x="31" y="7"/>
                      </a:lnTo>
                      <a:lnTo>
                        <a:pt x="31" y="7"/>
                      </a:lnTo>
                      <a:lnTo>
                        <a:pt x="31" y="7"/>
                      </a:lnTo>
                      <a:lnTo>
                        <a:pt x="30" y="7"/>
                      </a:lnTo>
                      <a:lnTo>
                        <a:pt x="28" y="6"/>
                      </a:lnTo>
                      <a:lnTo>
                        <a:pt x="28" y="6"/>
                      </a:lnTo>
                      <a:lnTo>
                        <a:pt x="28" y="6"/>
                      </a:lnTo>
                      <a:lnTo>
                        <a:pt x="28" y="7"/>
                      </a:lnTo>
                      <a:lnTo>
                        <a:pt x="28" y="7"/>
                      </a:lnTo>
                      <a:lnTo>
                        <a:pt x="27" y="7"/>
                      </a:lnTo>
                      <a:lnTo>
                        <a:pt x="27" y="7"/>
                      </a:lnTo>
                      <a:lnTo>
                        <a:pt x="27" y="7"/>
                      </a:lnTo>
                      <a:lnTo>
                        <a:pt x="26" y="7"/>
                      </a:lnTo>
                      <a:lnTo>
                        <a:pt x="25" y="7"/>
                      </a:lnTo>
                      <a:lnTo>
                        <a:pt x="24" y="7"/>
                      </a:lnTo>
                      <a:lnTo>
                        <a:pt x="24" y="7"/>
                      </a:lnTo>
                      <a:lnTo>
                        <a:pt x="23" y="6"/>
                      </a:lnTo>
                      <a:lnTo>
                        <a:pt x="23" y="6"/>
                      </a:lnTo>
                      <a:lnTo>
                        <a:pt x="22" y="5"/>
                      </a:lnTo>
                      <a:lnTo>
                        <a:pt x="22" y="5"/>
                      </a:lnTo>
                      <a:lnTo>
                        <a:pt x="22" y="4"/>
                      </a:lnTo>
                      <a:lnTo>
                        <a:pt x="22" y="4"/>
                      </a:lnTo>
                      <a:lnTo>
                        <a:pt x="22" y="4"/>
                      </a:lnTo>
                      <a:lnTo>
                        <a:pt x="22" y="4"/>
                      </a:lnTo>
                      <a:lnTo>
                        <a:pt x="23" y="3"/>
                      </a:lnTo>
                      <a:lnTo>
                        <a:pt x="23" y="3"/>
                      </a:lnTo>
                      <a:lnTo>
                        <a:pt x="23" y="2"/>
                      </a:lnTo>
                      <a:lnTo>
                        <a:pt x="23" y="2"/>
                      </a:lnTo>
                      <a:lnTo>
                        <a:pt x="22" y="1"/>
                      </a:lnTo>
                      <a:lnTo>
                        <a:pt x="22" y="1"/>
                      </a:lnTo>
                      <a:lnTo>
                        <a:pt x="22" y="1"/>
                      </a:lnTo>
                      <a:lnTo>
                        <a:pt x="21" y="1"/>
                      </a:lnTo>
                      <a:lnTo>
                        <a:pt x="21" y="1"/>
                      </a:lnTo>
                      <a:lnTo>
                        <a:pt x="20" y="1"/>
                      </a:lnTo>
                      <a:lnTo>
                        <a:pt x="19" y="1"/>
                      </a:lnTo>
                      <a:lnTo>
                        <a:pt x="18" y="1"/>
                      </a:lnTo>
                      <a:lnTo>
                        <a:pt x="17" y="0"/>
                      </a:lnTo>
                      <a:lnTo>
                        <a:pt x="17" y="0"/>
                      </a:lnTo>
                      <a:lnTo>
                        <a:pt x="17" y="0"/>
                      </a:lnTo>
                      <a:lnTo>
                        <a:pt x="17" y="0"/>
                      </a:lnTo>
                      <a:lnTo>
                        <a:pt x="17" y="0"/>
                      </a:lnTo>
                      <a:lnTo>
                        <a:pt x="17" y="0"/>
                      </a:lnTo>
                      <a:lnTo>
                        <a:pt x="17" y="0"/>
                      </a:lnTo>
                      <a:lnTo>
                        <a:pt x="17" y="0"/>
                      </a:lnTo>
                      <a:lnTo>
                        <a:pt x="17" y="1"/>
                      </a:lnTo>
                      <a:lnTo>
                        <a:pt x="17" y="2"/>
                      </a:lnTo>
                      <a:lnTo>
                        <a:pt x="17" y="2"/>
                      </a:lnTo>
                      <a:lnTo>
                        <a:pt x="17" y="3"/>
                      </a:lnTo>
                      <a:lnTo>
                        <a:pt x="17" y="3"/>
                      </a:lnTo>
                      <a:lnTo>
                        <a:pt x="17" y="4"/>
                      </a:lnTo>
                      <a:lnTo>
                        <a:pt x="17" y="4"/>
                      </a:lnTo>
                      <a:lnTo>
                        <a:pt x="16" y="4"/>
                      </a:lnTo>
                      <a:lnTo>
                        <a:pt x="16" y="4"/>
                      </a:lnTo>
                      <a:lnTo>
                        <a:pt x="15" y="5"/>
                      </a:lnTo>
                      <a:lnTo>
                        <a:pt x="14" y="5"/>
                      </a:lnTo>
                      <a:lnTo>
                        <a:pt x="14" y="5"/>
                      </a:lnTo>
                      <a:lnTo>
                        <a:pt x="13" y="5"/>
                      </a:lnTo>
                      <a:lnTo>
                        <a:pt x="13" y="5"/>
                      </a:lnTo>
                      <a:lnTo>
                        <a:pt x="13" y="5"/>
                      </a:lnTo>
                      <a:lnTo>
                        <a:pt x="13" y="5"/>
                      </a:lnTo>
                      <a:lnTo>
                        <a:pt x="13" y="5"/>
                      </a:lnTo>
                      <a:lnTo>
                        <a:pt x="13" y="6"/>
                      </a:lnTo>
                      <a:lnTo>
                        <a:pt x="13" y="6"/>
                      </a:lnTo>
                      <a:lnTo>
                        <a:pt x="14" y="6"/>
                      </a:lnTo>
                      <a:lnTo>
                        <a:pt x="14" y="7"/>
                      </a:lnTo>
                      <a:lnTo>
                        <a:pt x="14" y="7"/>
                      </a:lnTo>
                      <a:lnTo>
                        <a:pt x="14" y="8"/>
                      </a:lnTo>
                      <a:lnTo>
                        <a:pt x="14" y="8"/>
                      </a:lnTo>
                      <a:lnTo>
                        <a:pt x="13" y="9"/>
                      </a:lnTo>
                      <a:lnTo>
                        <a:pt x="13" y="9"/>
                      </a:lnTo>
                      <a:lnTo>
                        <a:pt x="12" y="10"/>
                      </a:lnTo>
                      <a:lnTo>
                        <a:pt x="11" y="10"/>
                      </a:lnTo>
                      <a:lnTo>
                        <a:pt x="11" y="10"/>
                      </a:lnTo>
                      <a:lnTo>
                        <a:pt x="11" y="10"/>
                      </a:lnTo>
                      <a:lnTo>
                        <a:pt x="10" y="10"/>
                      </a:lnTo>
                      <a:lnTo>
                        <a:pt x="9" y="9"/>
                      </a:lnTo>
                      <a:lnTo>
                        <a:pt x="9" y="9"/>
                      </a:lnTo>
                      <a:lnTo>
                        <a:pt x="9" y="9"/>
                      </a:lnTo>
                      <a:lnTo>
                        <a:pt x="9" y="9"/>
                      </a:lnTo>
                      <a:lnTo>
                        <a:pt x="9" y="9"/>
                      </a:lnTo>
                      <a:lnTo>
                        <a:pt x="9" y="10"/>
                      </a:lnTo>
                      <a:lnTo>
                        <a:pt x="8" y="10"/>
                      </a:lnTo>
                      <a:lnTo>
                        <a:pt x="8" y="10"/>
                      </a:lnTo>
                      <a:lnTo>
                        <a:pt x="7" y="10"/>
                      </a:lnTo>
                      <a:lnTo>
                        <a:pt x="6" y="10"/>
                      </a:lnTo>
                      <a:lnTo>
                        <a:pt x="4" y="10"/>
                      </a:lnTo>
                      <a:lnTo>
                        <a:pt x="4" y="10"/>
                      </a:lnTo>
                      <a:lnTo>
                        <a:pt x="3" y="10"/>
                      </a:lnTo>
                      <a:lnTo>
                        <a:pt x="2" y="10"/>
                      </a:lnTo>
                      <a:lnTo>
                        <a:pt x="1" y="9"/>
                      </a:lnTo>
                      <a:lnTo>
                        <a:pt x="1" y="9"/>
                      </a:lnTo>
                      <a:lnTo>
                        <a:pt x="1" y="8"/>
                      </a:lnTo>
                      <a:lnTo>
                        <a:pt x="1" y="7"/>
                      </a:lnTo>
                      <a:lnTo>
                        <a:pt x="1" y="7"/>
                      </a:lnTo>
                      <a:lnTo>
                        <a:pt x="1" y="7"/>
                      </a:lnTo>
                      <a:lnTo>
                        <a:pt x="1" y="6"/>
                      </a:lnTo>
                      <a:lnTo>
                        <a:pt x="0" y="6"/>
                      </a:lnTo>
                      <a:lnTo>
                        <a:pt x="0" y="6"/>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08" name="Freeform 1544">
                  <a:extLst>
                    <a:ext uri="{FF2B5EF4-FFF2-40B4-BE49-F238E27FC236}">
                      <a16:creationId xmlns:a16="http://schemas.microsoft.com/office/drawing/2014/main" id="{B933D9AF-FC6B-44A2-ABA7-3962CDA7D5CF}"/>
                    </a:ext>
                  </a:extLst>
                </p:cNvPr>
                <p:cNvSpPr>
                  <a:spLocks/>
                </p:cNvSpPr>
                <p:nvPr/>
              </p:nvSpPr>
              <p:spPr bwMode="auto">
                <a:xfrm>
                  <a:off x="3098" y="1465"/>
                  <a:ext cx="33" cy="11"/>
                </a:xfrm>
                <a:custGeom>
                  <a:avLst/>
                  <a:gdLst>
                    <a:gd name="T0" fmla="*/ 1 w 33"/>
                    <a:gd name="T1" fmla="*/ 9 h 11"/>
                    <a:gd name="T2" fmla="*/ 3 w 33"/>
                    <a:gd name="T3" fmla="*/ 10 h 11"/>
                    <a:gd name="T4" fmla="*/ 7 w 33"/>
                    <a:gd name="T5" fmla="*/ 11 h 11"/>
                    <a:gd name="T6" fmla="*/ 9 w 33"/>
                    <a:gd name="T7" fmla="*/ 9 h 11"/>
                    <a:gd name="T8" fmla="*/ 10 w 33"/>
                    <a:gd name="T9" fmla="*/ 10 h 11"/>
                    <a:gd name="T10" fmla="*/ 12 w 33"/>
                    <a:gd name="T11" fmla="*/ 10 h 11"/>
                    <a:gd name="T12" fmla="*/ 13 w 33"/>
                    <a:gd name="T13" fmla="*/ 9 h 11"/>
                    <a:gd name="T14" fmla="*/ 14 w 33"/>
                    <a:gd name="T15" fmla="*/ 7 h 11"/>
                    <a:gd name="T16" fmla="*/ 14 w 33"/>
                    <a:gd name="T17" fmla="*/ 5 h 11"/>
                    <a:gd name="T18" fmla="*/ 13 w 33"/>
                    <a:gd name="T19" fmla="*/ 4 h 11"/>
                    <a:gd name="T20" fmla="*/ 13 w 33"/>
                    <a:gd name="T21" fmla="*/ 5 h 11"/>
                    <a:gd name="T22" fmla="*/ 15 w 33"/>
                    <a:gd name="T23" fmla="*/ 5 h 11"/>
                    <a:gd name="T24" fmla="*/ 18 w 33"/>
                    <a:gd name="T25" fmla="*/ 4 h 11"/>
                    <a:gd name="T26" fmla="*/ 17 w 33"/>
                    <a:gd name="T27" fmla="*/ 0 h 11"/>
                    <a:gd name="T28" fmla="*/ 17 w 33"/>
                    <a:gd name="T29" fmla="*/ 1 h 11"/>
                    <a:gd name="T30" fmla="*/ 19 w 33"/>
                    <a:gd name="T31" fmla="*/ 2 h 11"/>
                    <a:gd name="T32" fmla="*/ 21 w 33"/>
                    <a:gd name="T33" fmla="*/ 2 h 11"/>
                    <a:gd name="T34" fmla="*/ 22 w 33"/>
                    <a:gd name="T35" fmla="*/ 2 h 11"/>
                    <a:gd name="T36" fmla="*/ 21 w 33"/>
                    <a:gd name="T37" fmla="*/ 4 h 11"/>
                    <a:gd name="T38" fmla="*/ 22 w 33"/>
                    <a:gd name="T39" fmla="*/ 6 h 11"/>
                    <a:gd name="T40" fmla="*/ 26 w 33"/>
                    <a:gd name="T41" fmla="*/ 8 h 11"/>
                    <a:gd name="T42" fmla="*/ 28 w 33"/>
                    <a:gd name="T43" fmla="*/ 7 h 11"/>
                    <a:gd name="T44" fmla="*/ 28 w 33"/>
                    <a:gd name="T45" fmla="*/ 7 h 11"/>
                    <a:gd name="T46" fmla="*/ 32 w 33"/>
                    <a:gd name="T47" fmla="*/ 7 h 11"/>
                    <a:gd name="T48" fmla="*/ 33 w 33"/>
                    <a:gd name="T49" fmla="*/ 6 h 11"/>
                    <a:gd name="T50" fmla="*/ 33 w 33"/>
                    <a:gd name="T51" fmla="*/ 3 h 11"/>
                    <a:gd name="T52" fmla="*/ 32 w 33"/>
                    <a:gd name="T53" fmla="*/ 4 h 11"/>
                    <a:gd name="T54" fmla="*/ 31 w 33"/>
                    <a:gd name="T55" fmla="*/ 7 h 11"/>
                    <a:gd name="T56" fmla="*/ 28 w 33"/>
                    <a:gd name="T57" fmla="*/ 6 h 11"/>
                    <a:gd name="T58" fmla="*/ 27 w 33"/>
                    <a:gd name="T59" fmla="*/ 7 h 11"/>
                    <a:gd name="T60" fmla="*/ 25 w 33"/>
                    <a:gd name="T61" fmla="*/ 7 h 11"/>
                    <a:gd name="T62" fmla="*/ 23 w 33"/>
                    <a:gd name="T63" fmla="*/ 6 h 11"/>
                    <a:gd name="T64" fmla="*/ 22 w 33"/>
                    <a:gd name="T65" fmla="*/ 4 h 11"/>
                    <a:gd name="T66" fmla="*/ 23 w 33"/>
                    <a:gd name="T67" fmla="*/ 3 h 11"/>
                    <a:gd name="T68" fmla="*/ 22 w 33"/>
                    <a:gd name="T69" fmla="*/ 1 h 11"/>
                    <a:gd name="T70" fmla="*/ 20 w 33"/>
                    <a:gd name="T71" fmla="*/ 1 h 11"/>
                    <a:gd name="T72" fmla="*/ 17 w 33"/>
                    <a:gd name="T73" fmla="*/ 0 h 11"/>
                    <a:gd name="T74" fmla="*/ 17 w 33"/>
                    <a:gd name="T75" fmla="*/ 0 h 11"/>
                    <a:gd name="T76" fmla="*/ 17 w 33"/>
                    <a:gd name="T77" fmla="*/ 2 h 11"/>
                    <a:gd name="T78" fmla="*/ 17 w 33"/>
                    <a:gd name="T79" fmla="*/ 4 h 11"/>
                    <a:gd name="T80" fmla="*/ 15 w 33"/>
                    <a:gd name="T81" fmla="*/ 5 h 11"/>
                    <a:gd name="T82" fmla="*/ 13 w 33"/>
                    <a:gd name="T83" fmla="*/ 5 h 11"/>
                    <a:gd name="T84" fmla="*/ 13 w 33"/>
                    <a:gd name="T85" fmla="*/ 6 h 11"/>
                    <a:gd name="T86" fmla="*/ 14 w 33"/>
                    <a:gd name="T87" fmla="*/ 7 h 11"/>
                    <a:gd name="T88" fmla="*/ 13 w 33"/>
                    <a:gd name="T89" fmla="*/ 9 h 11"/>
                    <a:gd name="T90" fmla="*/ 11 w 33"/>
                    <a:gd name="T91" fmla="*/ 10 h 11"/>
                    <a:gd name="T92" fmla="*/ 9 w 33"/>
                    <a:gd name="T93" fmla="*/ 9 h 11"/>
                    <a:gd name="T94" fmla="*/ 8 w 33"/>
                    <a:gd name="T95" fmla="*/ 10 h 11"/>
                    <a:gd name="T96" fmla="*/ 4 w 33"/>
                    <a:gd name="T97" fmla="*/ 10 h 11"/>
                    <a:gd name="T98" fmla="*/ 1 w 33"/>
                    <a:gd name="T99" fmla="*/ 9 h 11"/>
                    <a:gd name="T100" fmla="*/ 1 w 33"/>
                    <a:gd name="T101" fmla="*/ 7 h 11"/>
                    <a:gd name="T102" fmla="*/ 0 w 33"/>
                    <a:gd name="T10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11">
                      <a:moveTo>
                        <a:pt x="0" y="7"/>
                      </a:moveTo>
                      <a:lnTo>
                        <a:pt x="0" y="7"/>
                      </a:lnTo>
                      <a:lnTo>
                        <a:pt x="0" y="8"/>
                      </a:lnTo>
                      <a:lnTo>
                        <a:pt x="1" y="9"/>
                      </a:lnTo>
                      <a:lnTo>
                        <a:pt x="1" y="9"/>
                      </a:lnTo>
                      <a:lnTo>
                        <a:pt x="1" y="9"/>
                      </a:lnTo>
                      <a:lnTo>
                        <a:pt x="2" y="10"/>
                      </a:lnTo>
                      <a:lnTo>
                        <a:pt x="3" y="10"/>
                      </a:lnTo>
                      <a:lnTo>
                        <a:pt x="4" y="11"/>
                      </a:lnTo>
                      <a:lnTo>
                        <a:pt x="4" y="11"/>
                      </a:lnTo>
                      <a:lnTo>
                        <a:pt x="6" y="11"/>
                      </a:lnTo>
                      <a:lnTo>
                        <a:pt x="7" y="11"/>
                      </a:lnTo>
                      <a:lnTo>
                        <a:pt x="8" y="10"/>
                      </a:lnTo>
                      <a:lnTo>
                        <a:pt x="9" y="10"/>
                      </a:lnTo>
                      <a:lnTo>
                        <a:pt x="9" y="10"/>
                      </a:lnTo>
                      <a:lnTo>
                        <a:pt x="9" y="9"/>
                      </a:lnTo>
                      <a:lnTo>
                        <a:pt x="9" y="9"/>
                      </a:lnTo>
                      <a:lnTo>
                        <a:pt x="9" y="9"/>
                      </a:lnTo>
                      <a:lnTo>
                        <a:pt x="9" y="9"/>
                      </a:lnTo>
                      <a:lnTo>
                        <a:pt x="10" y="10"/>
                      </a:lnTo>
                      <a:lnTo>
                        <a:pt x="10" y="10"/>
                      </a:lnTo>
                      <a:lnTo>
                        <a:pt x="11" y="10"/>
                      </a:lnTo>
                      <a:lnTo>
                        <a:pt x="11" y="10"/>
                      </a:lnTo>
                      <a:lnTo>
                        <a:pt x="12" y="10"/>
                      </a:lnTo>
                      <a:lnTo>
                        <a:pt x="12" y="10"/>
                      </a:lnTo>
                      <a:lnTo>
                        <a:pt x="13" y="10"/>
                      </a:lnTo>
                      <a:lnTo>
                        <a:pt x="13" y="9"/>
                      </a:lnTo>
                      <a:lnTo>
                        <a:pt x="13" y="9"/>
                      </a:lnTo>
                      <a:lnTo>
                        <a:pt x="14" y="9"/>
                      </a:lnTo>
                      <a:lnTo>
                        <a:pt x="14" y="8"/>
                      </a:lnTo>
                      <a:lnTo>
                        <a:pt x="14" y="7"/>
                      </a:lnTo>
                      <a:lnTo>
                        <a:pt x="14" y="7"/>
                      </a:lnTo>
                      <a:lnTo>
                        <a:pt x="14" y="6"/>
                      </a:lnTo>
                      <a:lnTo>
                        <a:pt x="14" y="6"/>
                      </a:lnTo>
                      <a:lnTo>
                        <a:pt x="14" y="5"/>
                      </a:lnTo>
                      <a:lnTo>
                        <a:pt x="14" y="5"/>
                      </a:lnTo>
                      <a:lnTo>
                        <a:pt x="13" y="5"/>
                      </a:lnTo>
                      <a:lnTo>
                        <a:pt x="13" y="5"/>
                      </a:lnTo>
                      <a:lnTo>
                        <a:pt x="13" y="4"/>
                      </a:lnTo>
                      <a:lnTo>
                        <a:pt x="13" y="4"/>
                      </a:lnTo>
                      <a:lnTo>
                        <a:pt x="13" y="4"/>
                      </a:lnTo>
                      <a:lnTo>
                        <a:pt x="13" y="5"/>
                      </a:lnTo>
                      <a:lnTo>
                        <a:pt x="13" y="5"/>
                      </a:lnTo>
                      <a:lnTo>
                        <a:pt x="13" y="5"/>
                      </a:lnTo>
                      <a:lnTo>
                        <a:pt x="13" y="6"/>
                      </a:lnTo>
                      <a:lnTo>
                        <a:pt x="14" y="6"/>
                      </a:lnTo>
                      <a:lnTo>
                        <a:pt x="14" y="6"/>
                      </a:lnTo>
                      <a:lnTo>
                        <a:pt x="15" y="5"/>
                      </a:lnTo>
                      <a:lnTo>
                        <a:pt x="16" y="5"/>
                      </a:lnTo>
                      <a:lnTo>
                        <a:pt x="16" y="5"/>
                      </a:lnTo>
                      <a:lnTo>
                        <a:pt x="17" y="5"/>
                      </a:lnTo>
                      <a:lnTo>
                        <a:pt x="18" y="4"/>
                      </a:lnTo>
                      <a:lnTo>
                        <a:pt x="18" y="4"/>
                      </a:lnTo>
                      <a:lnTo>
                        <a:pt x="18" y="3"/>
                      </a:lnTo>
                      <a:lnTo>
                        <a:pt x="18" y="1"/>
                      </a:lnTo>
                      <a:lnTo>
                        <a:pt x="17" y="0"/>
                      </a:lnTo>
                      <a:lnTo>
                        <a:pt x="17" y="0"/>
                      </a:lnTo>
                      <a:lnTo>
                        <a:pt x="17" y="0"/>
                      </a:lnTo>
                      <a:lnTo>
                        <a:pt x="17" y="0"/>
                      </a:lnTo>
                      <a:lnTo>
                        <a:pt x="17" y="1"/>
                      </a:lnTo>
                      <a:lnTo>
                        <a:pt x="17" y="1"/>
                      </a:lnTo>
                      <a:lnTo>
                        <a:pt x="17" y="1"/>
                      </a:lnTo>
                      <a:lnTo>
                        <a:pt x="18" y="1"/>
                      </a:lnTo>
                      <a:lnTo>
                        <a:pt x="19" y="2"/>
                      </a:lnTo>
                      <a:lnTo>
                        <a:pt x="20" y="2"/>
                      </a:lnTo>
                      <a:lnTo>
                        <a:pt x="20" y="2"/>
                      </a:lnTo>
                      <a:lnTo>
                        <a:pt x="21" y="2"/>
                      </a:lnTo>
                      <a:lnTo>
                        <a:pt x="21" y="2"/>
                      </a:lnTo>
                      <a:lnTo>
                        <a:pt x="22" y="2"/>
                      </a:lnTo>
                      <a:lnTo>
                        <a:pt x="22" y="2"/>
                      </a:lnTo>
                      <a:lnTo>
                        <a:pt x="22" y="2"/>
                      </a:lnTo>
                      <a:lnTo>
                        <a:pt x="22" y="2"/>
                      </a:lnTo>
                      <a:lnTo>
                        <a:pt x="22" y="2"/>
                      </a:lnTo>
                      <a:lnTo>
                        <a:pt x="21" y="3"/>
                      </a:lnTo>
                      <a:lnTo>
                        <a:pt x="21" y="4"/>
                      </a:lnTo>
                      <a:lnTo>
                        <a:pt x="21" y="4"/>
                      </a:lnTo>
                      <a:lnTo>
                        <a:pt x="21" y="4"/>
                      </a:lnTo>
                      <a:lnTo>
                        <a:pt x="21" y="5"/>
                      </a:lnTo>
                      <a:lnTo>
                        <a:pt x="21" y="5"/>
                      </a:lnTo>
                      <a:lnTo>
                        <a:pt x="22" y="6"/>
                      </a:lnTo>
                      <a:lnTo>
                        <a:pt x="23" y="7"/>
                      </a:lnTo>
                      <a:lnTo>
                        <a:pt x="24" y="7"/>
                      </a:lnTo>
                      <a:lnTo>
                        <a:pt x="25" y="8"/>
                      </a:lnTo>
                      <a:lnTo>
                        <a:pt x="26" y="8"/>
                      </a:lnTo>
                      <a:lnTo>
                        <a:pt x="27" y="8"/>
                      </a:lnTo>
                      <a:lnTo>
                        <a:pt x="28" y="8"/>
                      </a:lnTo>
                      <a:lnTo>
                        <a:pt x="28" y="7"/>
                      </a:lnTo>
                      <a:lnTo>
                        <a:pt x="28" y="7"/>
                      </a:lnTo>
                      <a:lnTo>
                        <a:pt x="29" y="7"/>
                      </a:lnTo>
                      <a:lnTo>
                        <a:pt x="29" y="7"/>
                      </a:lnTo>
                      <a:lnTo>
                        <a:pt x="28" y="7"/>
                      </a:lnTo>
                      <a:lnTo>
                        <a:pt x="28" y="7"/>
                      </a:lnTo>
                      <a:lnTo>
                        <a:pt x="29" y="7"/>
                      </a:lnTo>
                      <a:lnTo>
                        <a:pt x="30" y="7"/>
                      </a:lnTo>
                      <a:lnTo>
                        <a:pt x="31" y="7"/>
                      </a:lnTo>
                      <a:lnTo>
                        <a:pt x="32" y="7"/>
                      </a:lnTo>
                      <a:lnTo>
                        <a:pt x="32" y="7"/>
                      </a:lnTo>
                      <a:lnTo>
                        <a:pt x="32" y="7"/>
                      </a:lnTo>
                      <a:lnTo>
                        <a:pt x="33" y="6"/>
                      </a:lnTo>
                      <a:lnTo>
                        <a:pt x="33" y="6"/>
                      </a:lnTo>
                      <a:lnTo>
                        <a:pt x="33" y="5"/>
                      </a:lnTo>
                      <a:lnTo>
                        <a:pt x="33" y="4"/>
                      </a:lnTo>
                      <a:lnTo>
                        <a:pt x="33" y="4"/>
                      </a:lnTo>
                      <a:lnTo>
                        <a:pt x="33" y="3"/>
                      </a:lnTo>
                      <a:lnTo>
                        <a:pt x="33" y="3"/>
                      </a:lnTo>
                      <a:lnTo>
                        <a:pt x="33" y="3"/>
                      </a:lnTo>
                      <a:lnTo>
                        <a:pt x="32" y="4"/>
                      </a:lnTo>
                      <a:lnTo>
                        <a:pt x="32" y="4"/>
                      </a:lnTo>
                      <a:lnTo>
                        <a:pt x="32" y="5"/>
                      </a:lnTo>
                      <a:lnTo>
                        <a:pt x="32" y="6"/>
                      </a:lnTo>
                      <a:lnTo>
                        <a:pt x="31" y="7"/>
                      </a:lnTo>
                      <a:lnTo>
                        <a:pt x="31" y="7"/>
                      </a:lnTo>
                      <a:lnTo>
                        <a:pt x="31" y="7"/>
                      </a:lnTo>
                      <a:lnTo>
                        <a:pt x="30" y="7"/>
                      </a:lnTo>
                      <a:lnTo>
                        <a:pt x="28" y="6"/>
                      </a:lnTo>
                      <a:lnTo>
                        <a:pt x="28" y="6"/>
                      </a:lnTo>
                      <a:lnTo>
                        <a:pt x="28" y="6"/>
                      </a:lnTo>
                      <a:lnTo>
                        <a:pt x="28" y="7"/>
                      </a:lnTo>
                      <a:lnTo>
                        <a:pt x="28" y="7"/>
                      </a:lnTo>
                      <a:lnTo>
                        <a:pt x="27" y="7"/>
                      </a:lnTo>
                      <a:lnTo>
                        <a:pt x="27" y="7"/>
                      </a:lnTo>
                      <a:lnTo>
                        <a:pt x="27" y="7"/>
                      </a:lnTo>
                      <a:lnTo>
                        <a:pt x="26" y="7"/>
                      </a:lnTo>
                      <a:lnTo>
                        <a:pt x="25" y="7"/>
                      </a:lnTo>
                      <a:lnTo>
                        <a:pt x="24" y="7"/>
                      </a:lnTo>
                      <a:lnTo>
                        <a:pt x="24" y="7"/>
                      </a:lnTo>
                      <a:lnTo>
                        <a:pt x="23" y="6"/>
                      </a:lnTo>
                      <a:lnTo>
                        <a:pt x="23" y="6"/>
                      </a:lnTo>
                      <a:lnTo>
                        <a:pt x="22" y="5"/>
                      </a:lnTo>
                      <a:lnTo>
                        <a:pt x="22" y="5"/>
                      </a:lnTo>
                      <a:lnTo>
                        <a:pt x="22" y="4"/>
                      </a:lnTo>
                      <a:lnTo>
                        <a:pt x="22" y="4"/>
                      </a:lnTo>
                      <a:lnTo>
                        <a:pt x="22" y="4"/>
                      </a:lnTo>
                      <a:lnTo>
                        <a:pt x="22" y="4"/>
                      </a:lnTo>
                      <a:lnTo>
                        <a:pt x="23" y="3"/>
                      </a:lnTo>
                      <a:lnTo>
                        <a:pt x="23" y="3"/>
                      </a:lnTo>
                      <a:lnTo>
                        <a:pt x="23" y="2"/>
                      </a:lnTo>
                      <a:lnTo>
                        <a:pt x="23" y="2"/>
                      </a:lnTo>
                      <a:lnTo>
                        <a:pt x="22" y="1"/>
                      </a:lnTo>
                      <a:lnTo>
                        <a:pt x="22" y="1"/>
                      </a:lnTo>
                      <a:lnTo>
                        <a:pt x="22" y="1"/>
                      </a:lnTo>
                      <a:lnTo>
                        <a:pt x="21" y="1"/>
                      </a:lnTo>
                      <a:lnTo>
                        <a:pt x="21" y="1"/>
                      </a:lnTo>
                      <a:lnTo>
                        <a:pt x="20" y="1"/>
                      </a:lnTo>
                      <a:lnTo>
                        <a:pt x="19" y="1"/>
                      </a:lnTo>
                      <a:lnTo>
                        <a:pt x="18" y="1"/>
                      </a:lnTo>
                      <a:lnTo>
                        <a:pt x="17" y="0"/>
                      </a:lnTo>
                      <a:lnTo>
                        <a:pt x="17" y="0"/>
                      </a:lnTo>
                      <a:lnTo>
                        <a:pt x="17" y="0"/>
                      </a:lnTo>
                      <a:lnTo>
                        <a:pt x="17" y="0"/>
                      </a:lnTo>
                      <a:lnTo>
                        <a:pt x="17" y="0"/>
                      </a:lnTo>
                      <a:lnTo>
                        <a:pt x="17" y="0"/>
                      </a:lnTo>
                      <a:lnTo>
                        <a:pt x="17" y="0"/>
                      </a:lnTo>
                      <a:lnTo>
                        <a:pt x="17" y="0"/>
                      </a:lnTo>
                      <a:lnTo>
                        <a:pt x="17" y="1"/>
                      </a:lnTo>
                      <a:lnTo>
                        <a:pt x="17" y="2"/>
                      </a:lnTo>
                      <a:lnTo>
                        <a:pt x="17" y="2"/>
                      </a:lnTo>
                      <a:lnTo>
                        <a:pt x="17" y="3"/>
                      </a:lnTo>
                      <a:lnTo>
                        <a:pt x="17" y="3"/>
                      </a:lnTo>
                      <a:lnTo>
                        <a:pt x="17" y="4"/>
                      </a:lnTo>
                      <a:lnTo>
                        <a:pt x="17" y="4"/>
                      </a:lnTo>
                      <a:lnTo>
                        <a:pt x="16" y="4"/>
                      </a:lnTo>
                      <a:lnTo>
                        <a:pt x="16" y="4"/>
                      </a:lnTo>
                      <a:lnTo>
                        <a:pt x="15" y="5"/>
                      </a:lnTo>
                      <a:lnTo>
                        <a:pt x="14" y="5"/>
                      </a:lnTo>
                      <a:lnTo>
                        <a:pt x="14" y="5"/>
                      </a:lnTo>
                      <a:lnTo>
                        <a:pt x="13" y="5"/>
                      </a:lnTo>
                      <a:lnTo>
                        <a:pt x="13" y="5"/>
                      </a:lnTo>
                      <a:lnTo>
                        <a:pt x="13" y="5"/>
                      </a:lnTo>
                      <a:lnTo>
                        <a:pt x="13" y="5"/>
                      </a:lnTo>
                      <a:lnTo>
                        <a:pt x="13" y="5"/>
                      </a:lnTo>
                      <a:lnTo>
                        <a:pt x="13" y="6"/>
                      </a:lnTo>
                      <a:lnTo>
                        <a:pt x="13" y="6"/>
                      </a:lnTo>
                      <a:lnTo>
                        <a:pt x="14" y="6"/>
                      </a:lnTo>
                      <a:lnTo>
                        <a:pt x="14" y="7"/>
                      </a:lnTo>
                      <a:lnTo>
                        <a:pt x="14" y="7"/>
                      </a:lnTo>
                      <a:lnTo>
                        <a:pt x="14" y="8"/>
                      </a:lnTo>
                      <a:lnTo>
                        <a:pt x="14" y="8"/>
                      </a:lnTo>
                      <a:lnTo>
                        <a:pt x="13" y="9"/>
                      </a:lnTo>
                      <a:lnTo>
                        <a:pt x="13" y="9"/>
                      </a:lnTo>
                      <a:lnTo>
                        <a:pt x="12" y="10"/>
                      </a:lnTo>
                      <a:lnTo>
                        <a:pt x="11" y="10"/>
                      </a:lnTo>
                      <a:lnTo>
                        <a:pt x="11" y="10"/>
                      </a:lnTo>
                      <a:lnTo>
                        <a:pt x="11" y="10"/>
                      </a:lnTo>
                      <a:lnTo>
                        <a:pt x="10" y="10"/>
                      </a:lnTo>
                      <a:lnTo>
                        <a:pt x="9" y="9"/>
                      </a:lnTo>
                      <a:lnTo>
                        <a:pt x="9" y="9"/>
                      </a:lnTo>
                      <a:lnTo>
                        <a:pt x="9" y="9"/>
                      </a:lnTo>
                      <a:lnTo>
                        <a:pt x="9" y="9"/>
                      </a:lnTo>
                      <a:lnTo>
                        <a:pt x="9" y="9"/>
                      </a:lnTo>
                      <a:lnTo>
                        <a:pt x="9" y="10"/>
                      </a:lnTo>
                      <a:lnTo>
                        <a:pt x="8" y="10"/>
                      </a:lnTo>
                      <a:lnTo>
                        <a:pt x="8" y="10"/>
                      </a:lnTo>
                      <a:lnTo>
                        <a:pt x="7" y="10"/>
                      </a:lnTo>
                      <a:lnTo>
                        <a:pt x="6" y="10"/>
                      </a:lnTo>
                      <a:lnTo>
                        <a:pt x="4" y="10"/>
                      </a:lnTo>
                      <a:lnTo>
                        <a:pt x="4" y="10"/>
                      </a:lnTo>
                      <a:lnTo>
                        <a:pt x="3" y="10"/>
                      </a:lnTo>
                      <a:lnTo>
                        <a:pt x="2" y="10"/>
                      </a:lnTo>
                      <a:lnTo>
                        <a:pt x="1" y="9"/>
                      </a:lnTo>
                      <a:lnTo>
                        <a:pt x="1" y="9"/>
                      </a:lnTo>
                      <a:lnTo>
                        <a:pt x="1" y="8"/>
                      </a:lnTo>
                      <a:lnTo>
                        <a:pt x="1" y="7"/>
                      </a:lnTo>
                      <a:lnTo>
                        <a:pt x="1" y="7"/>
                      </a:lnTo>
                      <a:lnTo>
                        <a:pt x="1" y="7"/>
                      </a:lnTo>
                      <a:lnTo>
                        <a:pt x="1" y="6"/>
                      </a:lnTo>
                      <a:lnTo>
                        <a:pt x="0" y="6"/>
                      </a:lnTo>
                      <a:lnTo>
                        <a:pt x="0" y="6"/>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09" name="Freeform 1545">
                  <a:extLst>
                    <a:ext uri="{FF2B5EF4-FFF2-40B4-BE49-F238E27FC236}">
                      <a16:creationId xmlns:a16="http://schemas.microsoft.com/office/drawing/2014/main" id="{5B584808-3386-443D-B1FE-5E353FE55043}"/>
                    </a:ext>
                  </a:extLst>
                </p:cNvPr>
                <p:cNvSpPr>
                  <a:spLocks/>
                </p:cNvSpPr>
                <p:nvPr/>
              </p:nvSpPr>
              <p:spPr bwMode="auto">
                <a:xfrm>
                  <a:off x="3130" y="1464"/>
                  <a:ext cx="17" cy="14"/>
                </a:xfrm>
                <a:custGeom>
                  <a:avLst/>
                  <a:gdLst>
                    <a:gd name="T0" fmla="*/ 16 w 17"/>
                    <a:gd name="T1" fmla="*/ 10 h 14"/>
                    <a:gd name="T2" fmla="*/ 17 w 17"/>
                    <a:gd name="T3" fmla="*/ 11 h 14"/>
                    <a:gd name="T4" fmla="*/ 16 w 17"/>
                    <a:gd name="T5" fmla="*/ 13 h 14"/>
                    <a:gd name="T6" fmla="*/ 15 w 17"/>
                    <a:gd name="T7" fmla="*/ 14 h 14"/>
                    <a:gd name="T8" fmla="*/ 12 w 17"/>
                    <a:gd name="T9" fmla="*/ 13 h 14"/>
                    <a:gd name="T10" fmla="*/ 11 w 17"/>
                    <a:gd name="T11" fmla="*/ 12 h 14"/>
                    <a:gd name="T12" fmla="*/ 10 w 17"/>
                    <a:gd name="T13" fmla="*/ 12 h 14"/>
                    <a:gd name="T14" fmla="*/ 10 w 17"/>
                    <a:gd name="T15" fmla="*/ 11 h 14"/>
                    <a:gd name="T16" fmla="*/ 9 w 17"/>
                    <a:gd name="T17" fmla="*/ 11 h 14"/>
                    <a:gd name="T18" fmla="*/ 8 w 17"/>
                    <a:gd name="T19" fmla="*/ 12 h 14"/>
                    <a:gd name="T20" fmla="*/ 6 w 17"/>
                    <a:gd name="T21" fmla="*/ 12 h 14"/>
                    <a:gd name="T22" fmla="*/ 5 w 17"/>
                    <a:gd name="T23" fmla="*/ 12 h 14"/>
                    <a:gd name="T24" fmla="*/ 3 w 17"/>
                    <a:gd name="T25" fmla="*/ 10 h 14"/>
                    <a:gd name="T26" fmla="*/ 2 w 17"/>
                    <a:gd name="T27" fmla="*/ 8 h 14"/>
                    <a:gd name="T28" fmla="*/ 3 w 17"/>
                    <a:gd name="T29" fmla="*/ 6 h 14"/>
                    <a:gd name="T30" fmla="*/ 3 w 17"/>
                    <a:gd name="T31" fmla="*/ 6 h 14"/>
                    <a:gd name="T32" fmla="*/ 2 w 17"/>
                    <a:gd name="T33" fmla="*/ 5 h 14"/>
                    <a:gd name="T34" fmla="*/ 2 w 17"/>
                    <a:gd name="T35" fmla="*/ 3 h 14"/>
                    <a:gd name="T36" fmla="*/ 2 w 17"/>
                    <a:gd name="T37" fmla="*/ 3 h 14"/>
                    <a:gd name="T38" fmla="*/ 1 w 17"/>
                    <a:gd name="T39" fmla="*/ 2 h 14"/>
                    <a:gd name="T40" fmla="*/ 1 w 17"/>
                    <a:gd name="T41" fmla="*/ 0 h 14"/>
                    <a:gd name="T42" fmla="*/ 0 w 17"/>
                    <a:gd name="T43" fmla="*/ 0 h 14"/>
                    <a:gd name="T44" fmla="*/ 0 w 17"/>
                    <a:gd name="T45" fmla="*/ 2 h 14"/>
                    <a:gd name="T46" fmla="*/ 1 w 17"/>
                    <a:gd name="T47" fmla="*/ 2 h 14"/>
                    <a:gd name="T48" fmla="*/ 1 w 17"/>
                    <a:gd name="T49" fmla="*/ 3 h 14"/>
                    <a:gd name="T50" fmla="*/ 2 w 17"/>
                    <a:gd name="T51" fmla="*/ 4 h 14"/>
                    <a:gd name="T52" fmla="*/ 2 w 17"/>
                    <a:gd name="T53" fmla="*/ 5 h 14"/>
                    <a:gd name="T54" fmla="*/ 3 w 17"/>
                    <a:gd name="T55" fmla="*/ 6 h 14"/>
                    <a:gd name="T56" fmla="*/ 3 w 17"/>
                    <a:gd name="T57" fmla="*/ 6 h 14"/>
                    <a:gd name="T58" fmla="*/ 2 w 17"/>
                    <a:gd name="T59" fmla="*/ 8 h 14"/>
                    <a:gd name="T60" fmla="*/ 2 w 17"/>
                    <a:gd name="T61" fmla="*/ 9 h 14"/>
                    <a:gd name="T62" fmla="*/ 4 w 17"/>
                    <a:gd name="T63" fmla="*/ 11 h 14"/>
                    <a:gd name="T64" fmla="*/ 5 w 17"/>
                    <a:gd name="T65" fmla="*/ 12 h 14"/>
                    <a:gd name="T66" fmla="*/ 8 w 17"/>
                    <a:gd name="T67" fmla="*/ 12 h 14"/>
                    <a:gd name="T68" fmla="*/ 9 w 17"/>
                    <a:gd name="T69" fmla="*/ 11 h 14"/>
                    <a:gd name="T70" fmla="*/ 10 w 17"/>
                    <a:gd name="T71" fmla="*/ 11 h 14"/>
                    <a:gd name="T72" fmla="*/ 10 w 17"/>
                    <a:gd name="T73" fmla="*/ 12 h 14"/>
                    <a:gd name="T74" fmla="*/ 11 w 17"/>
                    <a:gd name="T75" fmla="*/ 13 h 14"/>
                    <a:gd name="T76" fmla="*/ 13 w 17"/>
                    <a:gd name="T77" fmla="*/ 14 h 14"/>
                    <a:gd name="T78" fmla="*/ 15 w 17"/>
                    <a:gd name="T79" fmla="*/ 14 h 14"/>
                    <a:gd name="T80" fmla="*/ 17 w 17"/>
                    <a:gd name="T81" fmla="*/ 13 h 14"/>
                    <a:gd name="T82" fmla="*/ 17 w 17"/>
                    <a:gd name="T83" fmla="*/ 11 h 14"/>
                    <a:gd name="T84" fmla="*/ 16 w 17"/>
                    <a:gd name="T85" fmla="*/ 10 h 14"/>
                    <a:gd name="T86" fmla="*/ 16 w 17"/>
                    <a:gd name="T8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 h="14">
                      <a:moveTo>
                        <a:pt x="16" y="10"/>
                      </a:moveTo>
                      <a:lnTo>
                        <a:pt x="16" y="10"/>
                      </a:lnTo>
                      <a:lnTo>
                        <a:pt x="16" y="10"/>
                      </a:lnTo>
                      <a:lnTo>
                        <a:pt x="17" y="10"/>
                      </a:lnTo>
                      <a:lnTo>
                        <a:pt x="17" y="11"/>
                      </a:lnTo>
                      <a:lnTo>
                        <a:pt x="17" y="11"/>
                      </a:lnTo>
                      <a:lnTo>
                        <a:pt x="17" y="12"/>
                      </a:lnTo>
                      <a:lnTo>
                        <a:pt x="17" y="12"/>
                      </a:lnTo>
                      <a:lnTo>
                        <a:pt x="16" y="13"/>
                      </a:lnTo>
                      <a:lnTo>
                        <a:pt x="15" y="14"/>
                      </a:lnTo>
                      <a:lnTo>
                        <a:pt x="15" y="14"/>
                      </a:lnTo>
                      <a:lnTo>
                        <a:pt x="15" y="14"/>
                      </a:lnTo>
                      <a:lnTo>
                        <a:pt x="14" y="14"/>
                      </a:lnTo>
                      <a:lnTo>
                        <a:pt x="13" y="14"/>
                      </a:lnTo>
                      <a:lnTo>
                        <a:pt x="12" y="13"/>
                      </a:lnTo>
                      <a:lnTo>
                        <a:pt x="11" y="13"/>
                      </a:lnTo>
                      <a:lnTo>
                        <a:pt x="11" y="13"/>
                      </a:lnTo>
                      <a:lnTo>
                        <a:pt x="11" y="12"/>
                      </a:lnTo>
                      <a:lnTo>
                        <a:pt x="11" y="12"/>
                      </a:lnTo>
                      <a:lnTo>
                        <a:pt x="11" y="12"/>
                      </a:lnTo>
                      <a:lnTo>
                        <a:pt x="10" y="12"/>
                      </a:lnTo>
                      <a:lnTo>
                        <a:pt x="10" y="11"/>
                      </a:lnTo>
                      <a:lnTo>
                        <a:pt x="10" y="11"/>
                      </a:lnTo>
                      <a:lnTo>
                        <a:pt x="10" y="11"/>
                      </a:lnTo>
                      <a:lnTo>
                        <a:pt x="10" y="11"/>
                      </a:lnTo>
                      <a:lnTo>
                        <a:pt x="9" y="11"/>
                      </a:lnTo>
                      <a:lnTo>
                        <a:pt x="9" y="11"/>
                      </a:lnTo>
                      <a:lnTo>
                        <a:pt x="9" y="11"/>
                      </a:lnTo>
                      <a:lnTo>
                        <a:pt x="8" y="12"/>
                      </a:lnTo>
                      <a:lnTo>
                        <a:pt x="8" y="12"/>
                      </a:lnTo>
                      <a:lnTo>
                        <a:pt x="7" y="12"/>
                      </a:lnTo>
                      <a:lnTo>
                        <a:pt x="7" y="12"/>
                      </a:lnTo>
                      <a:lnTo>
                        <a:pt x="6" y="12"/>
                      </a:lnTo>
                      <a:lnTo>
                        <a:pt x="6" y="12"/>
                      </a:lnTo>
                      <a:lnTo>
                        <a:pt x="5" y="12"/>
                      </a:lnTo>
                      <a:lnTo>
                        <a:pt x="5" y="12"/>
                      </a:lnTo>
                      <a:lnTo>
                        <a:pt x="4" y="11"/>
                      </a:lnTo>
                      <a:lnTo>
                        <a:pt x="3" y="11"/>
                      </a:lnTo>
                      <a:lnTo>
                        <a:pt x="3" y="10"/>
                      </a:lnTo>
                      <a:lnTo>
                        <a:pt x="2" y="9"/>
                      </a:lnTo>
                      <a:lnTo>
                        <a:pt x="2" y="8"/>
                      </a:lnTo>
                      <a:lnTo>
                        <a:pt x="2" y="8"/>
                      </a:lnTo>
                      <a:lnTo>
                        <a:pt x="3" y="7"/>
                      </a:lnTo>
                      <a:lnTo>
                        <a:pt x="3" y="6"/>
                      </a:lnTo>
                      <a:lnTo>
                        <a:pt x="3" y="6"/>
                      </a:lnTo>
                      <a:lnTo>
                        <a:pt x="3" y="6"/>
                      </a:lnTo>
                      <a:lnTo>
                        <a:pt x="3" y="6"/>
                      </a:lnTo>
                      <a:lnTo>
                        <a:pt x="3" y="6"/>
                      </a:lnTo>
                      <a:lnTo>
                        <a:pt x="3" y="6"/>
                      </a:lnTo>
                      <a:lnTo>
                        <a:pt x="2" y="6"/>
                      </a:lnTo>
                      <a:lnTo>
                        <a:pt x="2" y="5"/>
                      </a:lnTo>
                      <a:lnTo>
                        <a:pt x="2" y="5"/>
                      </a:lnTo>
                      <a:lnTo>
                        <a:pt x="2" y="4"/>
                      </a:lnTo>
                      <a:lnTo>
                        <a:pt x="2" y="3"/>
                      </a:lnTo>
                      <a:lnTo>
                        <a:pt x="2" y="3"/>
                      </a:lnTo>
                      <a:lnTo>
                        <a:pt x="2" y="3"/>
                      </a:lnTo>
                      <a:lnTo>
                        <a:pt x="2" y="3"/>
                      </a:lnTo>
                      <a:lnTo>
                        <a:pt x="1" y="2"/>
                      </a:lnTo>
                      <a:lnTo>
                        <a:pt x="1" y="2"/>
                      </a:lnTo>
                      <a:lnTo>
                        <a:pt x="1" y="2"/>
                      </a:lnTo>
                      <a:lnTo>
                        <a:pt x="1" y="1"/>
                      </a:lnTo>
                      <a:lnTo>
                        <a:pt x="1" y="0"/>
                      </a:lnTo>
                      <a:lnTo>
                        <a:pt x="1" y="0"/>
                      </a:lnTo>
                      <a:lnTo>
                        <a:pt x="0" y="0"/>
                      </a:lnTo>
                      <a:lnTo>
                        <a:pt x="0" y="0"/>
                      </a:lnTo>
                      <a:lnTo>
                        <a:pt x="0" y="0"/>
                      </a:lnTo>
                      <a:lnTo>
                        <a:pt x="0" y="0"/>
                      </a:lnTo>
                      <a:lnTo>
                        <a:pt x="0" y="1"/>
                      </a:lnTo>
                      <a:lnTo>
                        <a:pt x="0" y="2"/>
                      </a:lnTo>
                      <a:lnTo>
                        <a:pt x="0" y="2"/>
                      </a:lnTo>
                      <a:lnTo>
                        <a:pt x="0" y="2"/>
                      </a:lnTo>
                      <a:lnTo>
                        <a:pt x="1" y="2"/>
                      </a:lnTo>
                      <a:lnTo>
                        <a:pt x="1" y="3"/>
                      </a:lnTo>
                      <a:lnTo>
                        <a:pt x="1" y="3"/>
                      </a:lnTo>
                      <a:lnTo>
                        <a:pt x="1" y="3"/>
                      </a:lnTo>
                      <a:lnTo>
                        <a:pt x="2" y="3"/>
                      </a:lnTo>
                      <a:lnTo>
                        <a:pt x="2" y="3"/>
                      </a:lnTo>
                      <a:lnTo>
                        <a:pt x="2" y="4"/>
                      </a:lnTo>
                      <a:lnTo>
                        <a:pt x="2" y="4"/>
                      </a:lnTo>
                      <a:lnTo>
                        <a:pt x="2" y="5"/>
                      </a:lnTo>
                      <a:lnTo>
                        <a:pt x="2" y="5"/>
                      </a:lnTo>
                      <a:lnTo>
                        <a:pt x="2" y="6"/>
                      </a:lnTo>
                      <a:lnTo>
                        <a:pt x="2" y="6"/>
                      </a:lnTo>
                      <a:lnTo>
                        <a:pt x="3" y="6"/>
                      </a:lnTo>
                      <a:lnTo>
                        <a:pt x="3" y="6"/>
                      </a:lnTo>
                      <a:lnTo>
                        <a:pt x="3" y="6"/>
                      </a:lnTo>
                      <a:lnTo>
                        <a:pt x="3" y="6"/>
                      </a:lnTo>
                      <a:lnTo>
                        <a:pt x="3" y="6"/>
                      </a:lnTo>
                      <a:lnTo>
                        <a:pt x="2" y="7"/>
                      </a:lnTo>
                      <a:lnTo>
                        <a:pt x="2" y="8"/>
                      </a:lnTo>
                      <a:lnTo>
                        <a:pt x="2" y="8"/>
                      </a:lnTo>
                      <a:lnTo>
                        <a:pt x="2" y="9"/>
                      </a:lnTo>
                      <a:lnTo>
                        <a:pt x="2" y="9"/>
                      </a:lnTo>
                      <a:lnTo>
                        <a:pt x="2" y="10"/>
                      </a:lnTo>
                      <a:lnTo>
                        <a:pt x="3" y="11"/>
                      </a:lnTo>
                      <a:lnTo>
                        <a:pt x="4" y="11"/>
                      </a:lnTo>
                      <a:lnTo>
                        <a:pt x="4" y="12"/>
                      </a:lnTo>
                      <a:lnTo>
                        <a:pt x="4" y="12"/>
                      </a:lnTo>
                      <a:lnTo>
                        <a:pt x="5" y="12"/>
                      </a:lnTo>
                      <a:lnTo>
                        <a:pt x="6" y="12"/>
                      </a:lnTo>
                      <a:lnTo>
                        <a:pt x="7" y="12"/>
                      </a:lnTo>
                      <a:lnTo>
                        <a:pt x="8" y="12"/>
                      </a:lnTo>
                      <a:lnTo>
                        <a:pt x="8" y="12"/>
                      </a:lnTo>
                      <a:lnTo>
                        <a:pt x="9" y="11"/>
                      </a:lnTo>
                      <a:lnTo>
                        <a:pt x="9" y="11"/>
                      </a:lnTo>
                      <a:lnTo>
                        <a:pt x="9" y="11"/>
                      </a:lnTo>
                      <a:lnTo>
                        <a:pt x="10" y="11"/>
                      </a:lnTo>
                      <a:lnTo>
                        <a:pt x="10" y="11"/>
                      </a:lnTo>
                      <a:lnTo>
                        <a:pt x="10" y="11"/>
                      </a:lnTo>
                      <a:lnTo>
                        <a:pt x="10" y="12"/>
                      </a:lnTo>
                      <a:lnTo>
                        <a:pt x="10" y="12"/>
                      </a:lnTo>
                      <a:lnTo>
                        <a:pt x="11" y="13"/>
                      </a:lnTo>
                      <a:lnTo>
                        <a:pt x="11" y="13"/>
                      </a:lnTo>
                      <a:lnTo>
                        <a:pt x="11" y="13"/>
                      </a:lnTo>
                      <a:lnTo>
                        <a:pt x="12" y="13"/>
                      </a:lnTo>
                      <a:lnTo>
                        <a:pt x="13" y="14"/>
                      </a:lnTo>
                      <a:lnTo>
                        <a:pt x="13" y="14"/>
                      </a:lnTo>
                      <a:lnTo>
                        <a:pt x="14" y="14"/>
                      </a:lnTo>
                      <a:lnTo>
                        <a:pt x="14" y="14"/>
                      </a:lnTo>
                      <a:lnTo>
                        <a:pt x="15" y="14"/>
                      </a:lnTo>
                      <a:lnTo>
                        <a:pt x="16" y="14"/>
                      </a:lnTo>
                      <a:lnTo>
                        <a:pt x="16" y="14"/>
                      </a:lnTo>
                      <a:lnTo>
                        <a:pt x="17" y="13"/>
                      </a:lnTo>
                      <a:lnTo>
                        <a:pt x="17" y="11"/>
                      </a:lnTo>
                      <a:lnTo>
                        <a:pt x="17" y="11"/>
                      </a:lnTo>
                      <a:lnTo>
                        <a:pt x="17" y="11"/>
                      </a:lnTo>
                      <a:lnTo>
                        <a:pt x="17" y="10"/>
                      </a:lnTo>
                      <a:lnTo>
                        <a:pt x="17" y="10"/>
                      </a:lnTo>
                      <a:lnTo>
                        <a:pt x="16" y="10"/>
                      </a:lnTo>
                      <a:lnTo>
                        <a:pt x="16" y="10"/>
                      </a:lnTo>
                      <a:lnTo>
                        <a:pt x="16" y="10"/>
                      </a:lnTo>
                      <a:lnTo>
                        <a:pt x="16" y="10"/>
                      </a:lnTo>
                      <a:lnTo>
                        <a:pt x="16" y="10"/>
                      </a:lnTo>
                      <a:lnTo>
                        <a:pt x="16"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10" name="Freeform 1546">
                  <a:extLst>
                    <a:ext uri="{FF2B5EF4-FFF2-40B4-BE49-F238E27FC236}">
                      <a16:creationId xmlns:a16="http://schemas.microsoft.com/office/drawing/2014/main" id="{4CDF7E1E-5A27-41F3-8AB5-CE404A800266}"/>
                    </a:ext>
                  </a:extLst>
                </p:cNvPr>
                <p:cNvSpPr>
                  <a:spLocks/>
                </p:cNvSpPr>
                <p:nvPr/>
              </p:nvSpPr>
              <p:spPr bwMode="auto">
                <a:xfrm>
                  <a:off x="3130" y="1464"/>
                  <a:ext cx="17" cy="14"/>
                </a:xfrm>
                <a:custGeom>
                  <a:avLst/>
                  <a:gdLst>
                    <a:gd name="T0" fmla="*/ 16 w 17"/>
                    <a:gd name="T1" fmla="*/ 10 h 14"/>
                    <a:gd name="T2" fmla="*/ 17 w 17"/>
                    <a:gd name="T3" fmla="*/ 11 h 14"/>
                    <a:gd name="T4" fmla="*/ 16 w 17"/>
                    <a:gd name="T5" fmla="*/ 13 h 14"/>
                    <a:gd name="T6" fmla="*/ 15 w 17"/>
                    <a:gd name="T7" fmla="*/ 14 h 14"/>
                    <a:gd name="T8" fmla="*/ 12 w 17"/>
                    <a:gd name="T9" fmla="*/ 13 h 14"/>
                    <a:gd name="T10" fmla="*/ 11 w 17"/>
                    <a:gd name="T11" fmla="*/ 12 h 14"/>
                    <a:gd name="T12" fmla="*/ 10 w 17"/>
                    <a:gd name="T13" fmla="*/ 12 h 14"/>
                    <a:gd name="T14" fmla="*/ 10 w 17"/>
                    <a:gd name="T15" fmla="*/ 11 h 14"/>
                    <a:gd name="T16" fmla="*/ 9 w 17"/>
                    <a:gd name="T17" fmla="*/ 11 h 14"/>
                    <a:gd name="T18" fmla="*/ 8 w 17"/>
                    <a:gd name="T19" fmla="*/ 12 h 14"/>
                    <a:gd name="T20" fmla="*/ 6 w 17"/>
                    <a:gd name="T21" fmla="*/ 12 h 14"/>
                    <a:gd name="T22" fmla="*/ 5 w 17"/>
                    <a:gd name="T23" fmla="*/ 12 h 14"/>
                    <a:gd name="T24" fmla="*/ 3 w 17"/>
                    <a:gd name="T25" fmla="*/ 10 h 14"/>
                    <a:gd name="T26" fmla="*/ 2 w 17"/>
                    <a:gd name="T27" fmla="*/ 8 h 14"/>
                    <a:gd name="T28" fmla="*/ 3 w 17"/>
                    <a:gd name="T29" fmla="*/ 6 h 14"/>
                    <a:gd name="T30" fmla="*/ 3 w 17"/>
                    <a:gd name="T31" fmla="*/ 6 h 14"/>
                    <a:gd name="T32" fmla="*/ 2 w 17"/>
                    <a:gd name="T33" fmla="*/ 5 h 14"/>
                    <a:gd name="T34" fmla="*/ 2 w 17"/>
                    <a:gd name="T35" fmla="*/ 3 h 14"/>
                    <a:gd name="T36" fmla="*/ 2 w 17"/>
                    <a:gd name="T37" fmla="*/ 3 h 14"/>
                    <a:gd name="T38" fmla="*/ 1 w 17"/>
                    <a:gd name="T39" fmla="*/ 2 h 14"/>
                    <a:gd name="T40" fmla="*/ 1 w 17"/>
                    <a:gd name="T41" fmla="*/ 0 h 14"/>
                    <a:gd name="T42" fmla="*/ 0 w 17"/>
                    <a:gd name="T43" fmla="*/ 0 h 14"/>
                    <a:gd name="T44" fmla="*/ 0 w 17"/>
                    <a:gd name="T45" fmla="*/ 2 h 14"/>
                    <a:gd name="T46" fmla="*/ 1 w 17"/>
                    <a:gd name="T47" fmla="*/ 2 h 14"/>
                    <a:gd name="T48" fmla="*/ 1 w 17"/>
                    <a:gd name="T49" fmla="*/ 3 h 14"/>
                    <a:gd name="T50" fmla="*/ 2 w 17"/>
                    <a:gd name="T51" fmla="*/ 4 h 14"/>
                    <a:gd name="T52" fmla="*/ 2 w 17"/>
                    <a:gd name="T53" fmla="*/ 5 h 14"/>
                    <a:gd name="T54" fmla="*/ 3 w 17"/>
                    <a:gd name="T55" fmla="*/ 6 h 14"/>
                    <a:gd name="T56" fmla="*/ 3 w 17"/>
                    <a:gd name="T57" fmla="*/ 6 h 14"/>
                    <a:gd name="T58" fmla="*/ 2 w 17"/>
                    <a:gd name="T59" fmla="*/ 8 h 14"/>
                    <a:gd name="T60" fmla="*/ 2 w 17"/>
                    <a:gd name="T61" fmla="*/ 9 h 14"/>
                    <a:gd name="T62" fmla="*/ 4 w 17"/>
                    <a:gd name="T63" fmla="*/ 11 h 14"/>
                    <a:gd name="T64" fmla="*/ 5 w 17"/>
                    <a:gd name="T65" fmla="*/ 12 h 14"/>
                    <a:gd name="T66" fmla="*/ 8 w 17"/>
                    <a:gd name="T67" fmla="*/ 12 h 14"/>
                    <a:gd name="T68" fmla="*/ 9 w 17"/>
                    <a:gd name="T69" fmla="*/ 11 h 14"/>
                    <a:gd name="T70" fmla="*/ 10 w 17"/>
                    <a:gd name="T71" fmla="*/ 11 h 14"/>
                    <a:gd name="T72" fmla="*/ 10 w 17"/>
                    <a:gd name="T73" fmla="*/ 12 h 14"/>
                    <a:gd name="T74" fmla="*/ 11 w 17"/>
                    <a:gd name="T75" fmla="*/ 13 h 14"/>
                    <a:gd name="T76" fmla="*/ 13 w 17"/>
                    <a:gd name="T77" fmla="*/ 14 h 14"/>
                    <a:gd name="T78" fmla="*/ 15 w 17"/>
                    <a:gd name="T79" fmla="*/ 14 h 14"/>
                    <a:gd name="T80" fmla="*/ 17 w 17"/>
                    <a:gd name="T81" fmla="*/ 13 h 14"/>
                    <a:gd name="T82" fmla="*/ 17 w 17"/>
                    <a:gd name="T83" fmla="*/ 11 h 14"/>
                    <a:gd name="T84" fmla="*/ 16 w 17"/>
                    <a:gd name="T85" fmla="*/ 10 h 14"/>
                    <a:gd name="T86" fmla="*/ 16 w 17"/>
                    <a:gd name="T8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 h="14">
                      <a:moveTo>
                        <a:pt x="16" y="10"/>
                      </a:moveTo>
                      <a:lnTo>
                        <a:pt x="16" y="10"/>
                      </a:lnTo>
                      <a:lnTo>
                        <a:pt x="16" y="10"/>
                      </a:lnTo>
                      <a:lnTo>
                        <a:pt x="17" y="10"/>
                      </a:lnTo>
                      <a:lnTo>
                        <a:pt x="17" y="11"/>
                      </a:lnTo>
                      <a:lnTo>
                        <a:pt x="17" y="11"/>
                      </a:lnTo>
                      <a:lnTo>
                        <a:pt x="17" y="12"/>
                      </a:lnTo>
                      <a:lnTo>
                        <a:pt x="17" y="12"/>
                      </a:lnTo>
                      <a:lnTo>
                        <a:pt x="16" y="13"/>
                      </a:lnTo>
                      <a:lnTo>
                        <a:pt x="15" y="14"/>
                      </a:lnTo>
                      <a:lnTo>
                        <a:pt x="15" y="14"/>
                      </a:lnTo>
                      <a:lnTo>
                        <a:pt x="15" y="14"/>
                      </a:lnTo>
                      <a:lnTo>
                        <a:pt x="14" y="14"/>
                      </a:lnTo>
                      <a:lnTo>
                        <a:pt x="13" y="14"/>
                      </a:lnTo>
                      <a:lnTo>
                        <a:pt x="12" y="13"/>
                      </a:lnTo>
                      <a:lnTo>
                        <a:pt x="11" y="13"/>
                      </a:lnTo>
                      <a:lnTo>
                        <a:pt x="11" y="13"/>
                      </a:lnTo>
                      <a:lnTo>
                        <a:pt x="11" y="12"/>
                      </a:lnTo>
                      <a:lnTo>
                        <a:pt x="11" y="12"/>
                      </a:lnTo>
                      <a:lnTo>
                        <a:pt x="11" y="12"/>
                      </a:lnTo>
                      <a:lnTo>
                        <a:pt x="10" y="12"/>
                      </a:lnTo>
                      <a:lnTo>
                        <a:pt x="10" y="11"/>
                      </a:lnTo>
                      <a:lnTo>
                        <a:pt x="10" y="11"/>
                      </a:lnTo>
                      <a:lnTo>
                        <a:pt x="10" y="11"/>
                      </a:lnTo>
                      <a:lnTo>
                        <a:pt x="10" y="11"/>
                      </a:lnTo>
                      <a:lnTo>
                        <a:pt x="9" y="11"/>
                      </a:lnTo>
                      <a:lnTo>
                        <a:pt x="9" y="11"/>
                      </a:lnTo>
                      <a:lnTo>
                        <a:pt x="9" y="11"/>
                      </a:lnTo>
                      <a:lnTo>
                        <a:pt x="8" y="12"/>
                      </a:lnTo>
                      <a:lnTo>
                        <a:pt x="8" y="12"/>
                      </a:lnTo>
                      <a:lnTo>
                        <a:pt x="7" y="12"/>
                      </a:lnTo>
                      <a:lnTo>
                        <a:pt x="7" y="12"/>
                      </a:lnTo>
                      <a:lnTo>
                        <a:pt x="6" y="12"/>
                      </a:lnTo>
                      <a:lnTo>
                        <a:pt x="6" y="12"/>
                      </a:lnTo>
                      <a:lnTo>
                        <a:pt x="5" y="12"/>
                      </a:lnTo>
                      <a:lnTo>
                        <a:pt x="5" y="12"/>
                      </a:lnTo>
                      <a:lnTo>
                        <a:pt x="4" y="11"/>
                      </a:lnTo>
                      <a:lnTo>
                        <a:pt x="3" y="11"/>
                      </a:lnTo>
                      <a:lnTo>
                        <a:pt x="3" y="10"/>
                      </a:lnTo>
                      <a:lnTo>
                        <a:pt x="2" y="9"/>
                      </a:lnTo>
                      <a:lnTo>
                        <a:pt x="2" y="8"/>
                      </a:lnTo>
                      <a:lnTo>
                        <a:pt x="2" y="8"/>
                      </a:lnTo>
                      <a:lnTo>
                        <a:pt x="3" y="7"/>
                      </a:lnTo>
                      <a:lnTo>
                        <a:pt x="3" y="6"/>
                      </a:lnTo>
                      <a:lnTo>
                        <a:pt x="3" y="6"/>
                      </a:lnTo>
                      <a:lnTo>
                        <a:pt x="3" y="6"/>
                      </a:lnTo>
                      <a:lnTo>
                        <a:pt x="3" y="6"/>
                      </a:lnTo>
                      <a:lnTo>
                        <a:pt x="3" y="6"/>
                      </a:lnTo>
                      <a:lnTo>
                        <a:pt x="3" y="6"/>
                      </a:lnTo>
                      <a:lnTo>
                        <a:pt x="2" y="6"/>
                      </a:lnTo>
                      <a:lnTo>
                        <a:pt x="2" y="5"/>
                      </a:lnTo>
                      <a:lnTo>
                        <a:pt x="2" y="5"/>
                      </a:lnTo>
                      <a:lnTo>
                        <a:pt x="2" y="4"/>
                      </a:lnTo>
                      <a:lnTo>
                        <a:pt x="2" y="3"/>
                      </a:lnTo>
                      <a:lnTo>
                        <a:pt x="2" y="3"/>
                      </a:lnTo>
                      <a:lnTo>
                        <a:pt x="2" y="3"/>
                      </a:lnTo>
                      <a:lnTo>
                        <a:pt x="2" y="3"/>
                      </a:lnTo>
                      <a:lnTo>
                        <a:pt x="1" y="2"/>
                      </a:lnTo>
                      <a:lnTo>
                        <a:pt x="1" y="2"/>
                      </a:lnTo>
                      <a:lnTo>
                        <a:pt x="1" y="2"/>
                      </a:lnTo>
                      <a:lnTo>
                        <a:pt x="1" y="1"/>
                      </a:lnTo>
                      <a:lnTo>
                        <a:pt x="1" y="0"/>
                      </a:lnTo>
                      <a:lnTo>
                        <a:pt x="1" y="0"/>
                      </a:lnTo>
                      <a:lnTo>
                        <a:pt x="0" y="0"/>
                      </a:lnTo>
                      <a:lnTo>
                        <a:pt x="0" y="0"/>
                      </a:lnTo>
                      <a:lnTo>
                        <a:pt x="0" y="0"/>
                      </a:lnTo>
                      <a:lnTo>
                        <a:pt x="0" y="0"/>
                      </a:lnTo>
                      <a:lnTo>
                        <a:pt x="0" y="1"/>
                      </a:lnTo>
                      <a:lnTo>
                        <a:pt x="0" y="2"/>
                      </a:lnTo>
                      <a:lnTo>
                        <a:pt x="0" y="2"/>
                      </a:lnTo>
                      <a:lnTo>
                        <a:pt x="0" y="2"/>
                      </a:lnTo>
                      <a:lnTo>
                        <a:pt x="1" y="2"/>
                      </a:lnTo>
                      <a:lnTo>
                        <a:pt x="1" y="3"/>
                      </a:lnTo>
                      <a:lnTo>
                        <a:pt x="1" y="3"/>
                      </a:lnTo>
                      <a:lnTo>
                        <a:pt x="1" y="3"/>
                      </a:lnTo>
                      <a:lnTo>
                        <a:pt x="2" y="3"/>
                      </a:lnTo>
                      <a:lnTo>
                        <a:pt x="2" y="3"/>
                      </a:lnTo>
                      <a:lnTo>
                        <a:pt x="2" y="4"/>
                      </a:lnTo>
                      <a:lnTo>
                        <a:pt x="2" y="4"/>
                      </a:lnTo>
                      <a:lnTo>
                        <a:pt x="2" y="5"/>
                      </a:lnTo>
                      <a:lnTo>
                        <a:pt x="2" y="5"/>
                      </a:lnTo>
                      <a:lnTo>
                        <a:pt x="2" y="6"/>
                      </a:lnTo>
                      <a:lnTo>
                        <a:pt x="2" y="6"/>
                      </a:lnTo>
                      <a:lnTo>
                        <a:pt x="3" y="6"/>
                      </a:lnTo>
                      <a:lnTo>
                        <a:pt x="3" y="6"/>
                      </a:lnTo>
                      <a:lnTo>
                        <a:pt x="3" y="6"/>
                      </a:lnTo>
                      <a:lnTo>
                        <a:pt x="3" y="6"/>
                      </a:lnTo>
                      <a:lnTo>
                        <a:pt x="3" y="6"/>
                      </a:lnTo>
                      <a:lnTo>
                        <a:pt x="2" y="7"/>
                      </a:lnTo>
                      <a:lnTo>
                        <a:pt x="2" y="8"/>
                      </a:lnTo>
                      <a:lnTo>
                        <a:pt x="2" y="8"/>
                      </a:lnTo>
                      <a:lnTo>
                        <a:pt x="2" y="9"/>
                      </a:lnTo>
                      <a:lnTo>
                        <a:pt x="2" y="9"/>
                      </a:lnTo>
                      <a:lnTo>
                        <a:pt x="2" y="10"/>
                      </a:lnTo>
                      <a:lnTo>
                        <a:pt x="3" y="11"/>
                      </a:lnTo>
                      <a:lnTo>
                        <a:pt x="4" y="11"/>
                      </a:lnTo>
                      <a:lnTo>
                        <a:pt x="4" y="12"/>
                      </a:lnTo>
                      <a:lnTo>
                        <a:pt x="4" y="12"/>
                      </a:lnTo>
                      <a:lnTo>
                        <a:pt x="5" y="12"/>
                      </a:lnTo>
                      <a:lnTo>
                        <a:pt x="6" y="12"/>
                      </a:lnTo>
                      <a:lnTo>
                        <a:pt x="7" y="12"/>
                      </a:lnTo>
                      <a:lnTo>
                        <a:pt x="8" y="12"/>
                      </a:lnTo>
                      <a:lnTo>
                        <a:pt x="8" y="12"/>
                      </a:lnTo>
                      <a:lnTo>
                        <a:pt x="9" y="11"/>
                      </a:lnTo>
                      <a:lnTo>
                        <a:pt x="9" y="11"/>
                      </a:lnTo>
                      <a:lnTo>
                        <a:pt x="9" y="11"/>
                      </a:lnTo>
                      <a:lnTo>
                        <a:pt x="10" y="11"/>
                      </a:lnTo>
                      <a:lnTo>
                        <a:pt x="10" y="11"/>
                      </a:lnTo>
                      <a:lnTo>
                        <a:pt x="10" y="11"/>
                      </a:lnTo>
                      <a:lnTo>
                        <a:pt x="10" y="12"/>
                      </a:lnTo>
                      <a:lnTo>
                        <a:pt x="10" y="12"/>
                      </a:lnTo>
                      <a:lnTo>
                        <a:pt x="11" y="13"/>
                      </a:lnTo>
                      <a:lnTo>
                        <a:pt x="11" y="13"/>
                      </a:lnTo>
                      <a:lnTo>
                        <a:pt x="11" y="13"/>
                      </a:lnTo>
                      <a:lnTo>
                        <a:pt x="12" y="13"/>
                      </a:lnTo>
                      <a:lnTo>
                        <a:pt x="13" y="14"/>
                      </a:lnTo>
                      <a:lnTo>
                        <a:pt x="13" y="14"/>
                      </a:lnTo>
                      <a:lnTo>
                        <a:pt x="14" y="14"/>
                      </a:lnTo>
                      <a:lnTo>
                        <a:pt x="14" y="14"/>
                      </a:lnTo>
                      <a:lnTo>
                        <a:pt x="15" y="14"/>
                      </a:lnTo>
                      <a:lnTo>
                        <a:pt x="16" y="14"/>
                      </a:lnTo>
                      <a:lnTo>
                        <a:pt x="16" y="14"/>
                      </a:lnTo>
                      <a:lnTo>
                        <a:pt x="17" y="13"/>
                      </a:lnTo>
                      <a:lnTo>
                        <a:pt x="17" y="11"/>
                      </a:lnTo>
                      <a:lnTo>
                        <a:pt x="17" y="11"/>
                      </a:lnTo>
                      <a:lnTo>
                        <a:pt x="17" y="11"/>
                      </a:lnTo>
                      <a:lnTo>
                        <a:pt x="17" y="10"/>
                      </a:lnTo>
                      <a:lnTo>
                        <a:pt x="17" y="10"/>
                      </a:lnTo>
                      <a:lnTo>
                        <a:pt x="16" y="10"/>
                      </a:lnTo>
                      <a:lnTo>
                        <a:pt x="16" y="10"/>
                      </a:lnTo>
                      <a:lnTo>
                        <a:pt x="16" y="10"/>
                      </a:lnTo>
                      <a:lnTo>
                        <a:pt x="16" y="10"/>
                      </a:lnTo>
                      <a:lnTo>
                        <a:pt x="16" y="10"/>
                      </a:lnTo>
                      <a:lnTo>
                        <a:pt x="1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11" name="Freeform 1547">
                  <a:extLst>
                    <a:ext uri="{FF2B5EF4-FFF2-40B4-BE49-F238E27FC236}">
                      <a16:creationId xmlns:a16="http://schemas.microsoft.com/office/drawing/2014/main" id="{C17E304A-D377-4386-8873-111F58763870}"/>
                    </a:ext>
                  </a:extLst>
                </p:cNvPr>
                <p:cNvSpPr>
                  <a:spLocks/>
                </p:cNvSpPr>
                <p:nvPr/>
              </p:nvSpPr>
              <p:spPr bwMode="auto">
                <a:xfrm>
                  <a:off x="3077" y="1517"/>
                  <a:ext cx="24" cy="12"/>
                </a:xfrm>
                <a:custGeom>
                  <a:avLst/>
                  <a:gdLst>
                    <a:gd name="T0" fmla="*/ 0 w 24"/>
                    <a:gd name="T1" fmla="*/ 10 h 12"/>
                    <a:gd name="T2" fmla="*/ 0 w 24"/>
                    <a:gd name="T3" fmla="*/ 10 h 12"/>
                    <a:gd name="T4" fmla="*/ 1 w 24"/>
                    <a:gd name="T5" fmla="*/ 11 h 12"/>
                    <a:gd name="T6" fmla="*/ 3 w 24"/>
                    <a:gd name="T7" fmla="*/ 11 h 12"/>
                    <a:gd name="T8" fmla="*/ 5 w 24"/>
                    <a:gd name="T9" fmla="*/ 12 h 12"/>
                    <a:gd name="T10" fmla="*/ 6 w 24"/>
                    <a:gd name="T11" fmla="*/ 12 h 12"/>
                    <a:gd name="T12" fmla="*/ 7 w 24"/>
                    <a:gd name="T13" fmla="*/ 11 h 12"/>
                    <a:gd name="T14" fmla="*/ 7 w 24"/>
                    <a:gd name="T15" fmla="*/ 11 h 12"/>
                    <a:gd name="T16" fmla="*/ 7 w 24"/>
                    <a:gd name="T17" fmla="*/ 11 h 12"/>
                    <a:gd name="T18" fmla="*/ 8 w 24"/>
                    <a:gd name="T19" fmla="*/ 11 h 12"/>
                    <a:gd name="T20" fmla="*/ 9 w 24"/>
                    <a:gd name="T21" fmla="*/ 10 h 12"/>
                    <a:gd name="T22" fmla="*/ 9 w 24"/>
                    <a:gd name="T23" fmla="*/ 9 h 12"/>
                    <a:gd name="T24" fmla="*/ 10 w 24"/>
                    <a:gd name="T25" fmla="*/ 8 h 12"/>
                    <a:gd name="T26" fmla="*/ 10 w 24"/>
                    <a:gd name="T27" fmla="*/ 8 h 12"/>
                    <a:gd name="T28" fmla="*/ 10 w 24"/>
                    <a:gd name="T29" fmla="*/ 7 h 12"/>
                    <a:gd name="T30" fmla="*/ 11 w 24"/>
                    <a:gd name="T31" fmla="*/ 7 h 12"/>
                    <a:gd name="T32" fmla="*/ 13 w 24"/>
                    <a:gd name="T33" fmla="*/ 5 h 12"/>
                    <a:gd name="T34" fmla="*/ 13 w 24"/>
                    <a:gd name="T35" fmla="*/ 5 h 12"/>
                    <a:gd name="T36" fmla="*/ 14 w 24"/>
                    <a:gd name="T37" fmla="*/ 4 h 12"/>
                    <a:gd name="T38" fmla="*/ 15 w 24"/>
                    <a:gd name="T39" fmla="*/ 3 h 12"/>
                    <a:gd name="T40" fmla="*/ 15 w 24"/>
                    <a:gd name="T41" fmla="*/ 3 h 12"/>
                    <a:gd name="T42" fmla="*/ 17 w 24"/>
                    <a:gd name="T43" fmla="*/ 2 h 12"/>
                    <a:gd name="T44" fmla="*/ 19 w 24"/>
                    <a:gd name="T45" fmla="*/ 1 h 12"/>
                    <a:gd name="T46" fmla="*/ 24 w 24"/>
                    <a:gd name="T47" fmla="*/ 0 h 12"/>
                    <a:gd name="T48" fmla="*/ 24 w 24"/>
                    <a:gd name="T49" fmla="*/ 0 h 12"/>
                    <a:gd name="T50" fmla="*/ 24 w 24"/>
                    <a:gd name="T51" fmla="*/ 0 h 12"/>
                    <a:gd name="T52" fmla="*/ 24 w 24"/>
                    <a:gd name="T53" fmla="*/ 0 h 12"/>
                    <a:gd name="T54" fmla="*/ 24 w 24"/>
                    <a:gd name="T55" fmla="*/ 0 h 12"/>
                    <a:gd name="T56" fmla="*/ 22 w 24"/>
                    <a:gd name="T57" fmla="*/ 0 h 12"/>
                    <a:gd name="T58" fmla="*/ 20 w 24"/>
                    <a:gd name="T59" fmla="*/ 1 h 12"/>
                    <a:gd name="T60" fmla="*/ 17 w 24"/>
                    <a:gd name="T61" fmla="*/ 2 h 12"/>
                    <a:gd name="T62" fmla="*/ 17 w 24"/>
                    <a:gd name="T63" fmla="*/ 2 h 12"/>
                    <a:gd name="T64" fmla="*/ 15 w 24"/>
                    <a:gd name="T65" fmla="*/ 3 h 12"/>
                    <a:gd name="T66" fmla="*/ 14 w 24"/>
                    <a:gd name="T67" fmla="*/ 4 h 12"/>
                    <a:gd name="T68" fmla="*/ 11 w 24"/>
                    <a:gd name="T69" fmla="*/ 6 h 12"/>
                    <a:gd name="T70" fmla="*/ 11 w 24"/>
                    <a:gd name="T71" fmla="*/ 6 h 12"/>
                    <a:gd name="T72" fmla="*/ 10 w 24"/>
                    <a:gd name="T73" fmla="*/ 7 h 12"/>
                    <a:gd name="T74" fmla="*/ 10 w 24"/>
                    <a:gd name="T75" fmla="*/ 7 h 12"/>
                    <a:gd name="T76" fmla="*/ 9 w 24"/>
                    <a:gd name="T77" fmla="*/ 9 h 12"/>
                    <a:gd name="T78" fmla="*/ 9 w 24"/>
                    <a:gd name="T79" fmla="*/ 10 h 12"/>
                    <a:gd name="T80" fmla="*/ 8 w 24"/>
                    <a:gd name="T81" fmla="*/ 10 h 12"/>
                    <a:gd name="T82" fmla="*/ 8 w 24"/>
                    <a:gd name="T83" fmla="*/ 11 h 12"/>
                    <a:gd name="T84" fmla="*/ 8 w 24"/>
                    <a:gd name="T85" fmla="*/ 11 h 12"/>
                    <a:gd name="T86" fmla="*/ 7 w 24"/>
                    <a:gd name="T87" fmla="*/ 11 h 12"/>
                    <a:gd name="T88" fmla="*/ 6 w 24"/>
                    <a:gd name="T89" fmla="*/ 11 h 12"/>
                    <a:gd name="T90" fmla="*/ 5 w 24"/>
                    <a:gd name="T91" fmla="*/ 11 h 12"/>
                    <a:gd name="T92" fmla="*/ 4 w 24"/>
                    <a:gd name="T93" fmla="*/ 11 h 12"/>
                    <a:gd name="T94" fmla="*/ 4 w 24"/>
                    <a:gd name="T95" fmla="*/ 11 h 12"/>
                    <a:gd name="T96" fmla="*/ 2 w 24"/>
                    <a:gd name="T97" fmla="*/ 11 h 12"/>
                    <a:gd name="T98" fmla="*/ 0 w 24"/>
                    <a:gd name="T99" fmla="*/ 10 h 12"/>
                    <a:gd name="T100" fmla="*/ 0 w 24"/>
                    <a:gd name="T101" fmla="*/ 10 h 12"/>
                    <a:gd name="T102" fmla="*/ 0 w 24"/>
                    <a:gd name="T10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 h="12">
                      <a:moveTo>
                        <a:pt x="0" y="10"/>
                      </a:moveTo>
                      <a:lnTo>
                        <a:pt x="0" y="10"/>
                      </a:lnTo>
                      <a:lnTo>
                        <a:pt x="1" y="11"/>
                      </a:lnTo>
                      <a:lnTo>
                        <a:pt x="3" y="11"/>
                      </a:lnTo>
                      <a:lnTo>
                        <a:pt x="5" y="12"/>
                      </a:lnTo>
                      <a:lnTo>
                        <a:pt x="6" y="12"/>
                      </a:lnTo>
                      <a:lnTo>
                        <a:pt x="7" y="11"/>
                      </a:lnTo>
                      <a:lnTo>
                        <a:pt x="7" y="11"/>
                      </a:lnTo>
                      <a:lnTo>
                        <a:pt x="7" y="11"/>
                      </a:lnTo>
                      <a:lnTo>
                        <a:pt x="8" y="11"/>
                      </a:lnTo>
                      <a:lnTo>
                        <a:pt x="9" y="10"/>
                      </a:lnTo>
                      <a:lnTo>
                        <a:pt x="9" y="9"/>
                      </a:lnTo>
                      <a:lnTo>
                        <a:pt x="10" y="8"/>
                      </a:lnTo>
                      <a:lnTo>
                        <a:pt x="10" y="8"/>
                      </a:lnTo>
                      <a:lnTo>
                        <a:pt x="10" y="7"/>
                      </a:lnTo>
                      <a:lnTo>
                        <a:pt x="11" y="7"/>
                      </a:lnTo>
                      <a:lnTo>
                        <a:pt x="13" y="5"/>
                      </a:lnTo>
                      <a:lnTo>
                        <a:pt x="13" y="5"/>
                      </a:lnTo>
                      <a:lnTo>
                        <a:pt x="14" y="4"/>
                      </a:lnTo>
                      <a:lnTo>
                        <a:pt x="15" y="3"/>
                      </a:lnTo>
                      <a:lnTo>
                        <a:pt x="15" y="3"/>
                      </a:lnTo>
                      <a:lnTo>
                        <a:pt x="17" y="2"/>
                      </a:lnTo>
                      <a:lnTo>
                        <a:pt x="19" y="1"/>
                      </a:lnTo>
                      <a:lnTo>
                        <a:pt x="24" y="0"/>
                      </a:lnTo>
                      <a:lnTo>
                        <a:pt x="24" y="0"/>
                      </a:lnTo>
                      <a:lnTo>
                        <a:pt x="24" y="0"/>
                      </a:lnTo>
                      <a:lnTo>
                        <a:pt x="24" y="0"/>
                      </a:lnTo>
                      <a:lnTo>
                        <a:pt x="24" y="0"/>
                      </a:lnTo>
                      <a:lnTo>
                        <a:pt x="22" y="0"/>
                      </a:lnTo>
                      <a:lnTo>
                        <a:pt x="20" y="1"/>
                      </a:lnTo>
                      <a:lnTo>
                        <a:pt x="17" y="2"/>
                      </a:lnTo>
                      <a:lnTo>
                        <a:pt x="17" y="2"/>
                      </a:lnTo>
                      <a:lnTo>
                        <a:pt x="15" y="3"/>
                      </a:lnTo>
                      <a:lnTo>
                        <a:pt x="14" y="4"/>
                      </a:lnTo>
                      <a:lnTo>
                        <a:pt x="11" y="6"/>
                      </a:lnTo>
                      <a:lnTo>
                        <a:pt x="11" y="6"/>
                      </a:lnTo>
                      <a:lnTo>
                        <a:pt x="10" y="7"/>
                      </a:lnTo>
                      <a:lnTo>
                        <a:pt x="10" y="7"/>
                      </a:lnTo>
                      <a:lnTo>
                        <a:pt x="9" y="9"/>
                      </a:lnTo>
                      <a:lnTo>
                        <a:pt x="9" y="10"/>
                      </a:lnTo>
                      <a:lnTo>
                        <a:pt x="8" y="10"/>
                      </a:lnTo>
                      <a:lnTo>
                        <a:pt x="8" y="11"/>
                      </a:lnTo>
                      <a:lnTo>
                        <a:pt x="8" y="11"/>
                      </a:lnTo>
                      <a:lnTo>
                        <a:pt x="7" y="11"/>
                      </a:lnTo>
                      <a:lnTo>
                        <a:pt x="6" y="11"/>
                      </a:lnTo>
                      <a:lnTo>
                        <a:pt x="5" y="11"/>
                      </a:lnTo>
                      <a:lnTo>
                        <a:pt x="4" y="11"/>
                      </a:lnTo>
                      <a:lnTo>
                        <a:pt x="4" y="11"/>
                      </a:lnTo>
                      <a:lnTo>
                        <a:pt x="2" y="11"/>
                      </a:lnTo>
                      <a:lnTo>
                        <a:pt x="0" y="1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12" name="Freeform 1548">
                  <a:extLst>
                    <a:ext uri="{FF2B5EF4-FFF2-40B4-BE49-F238E27FC236}">
                      <a16:creationId xmlns:a16="http://schemas.microsoft.com/office/drawing/2014/main" id="{F4690863-C8E0-47A5-AC31-AFF301654BA2}"/>
                    </a:ext>
                  </a:extLst>
                </p:cNvPr>
                <p:cNvSpPr>
                  <a:spLocks/>
                </p:cNvSpPr>
                <p:nvPr/>
              </p:nvSpPr>
              <p:spPr bwMode="auto">
                <a:xfrm>
                  <a:off x="3077" y="1517"/>
                  <a:ext cx="24" cy="12"/>
                </a:xfrm>
                <a:custGeom>
                  <a:avLst/>
                  <a:gdLst>
                    <a:gd name="T0" fmla="*/ 0 w 24"/>
                    <a:gd name="T1" fmla="*/ 10 h 12"/>
                    <a:gd name="T2" fmla="*/ 0 w 24"/>
                    <a:gd name="T3" fmla="*/ 10 h 12"/>
                    <a:gd name="T4" fmla="*/ 1 w 24"/>
                    <a:gd name="T5" fmla="*/ 11 h 12"/>
                    <a:gd name="T6" fmla="*/ 3 w 24"/>
                    <a:gd name="T7" fmla="*/ 11 h 12"/>
                    <a:gd name="T8" fmla="*/ 5 w 24"/>
                    <a:gd name="T9" fmla="*/ 12 h 12"/>
                    <a:gd name="T10" fmla="*/ 6 w 24"/>
                    <a:gd name="T11" fmla="*/ 12 h 12"/>
                    <a:gd name="T12" fmla="*/ 7 w 24"/>
                    <a:gd name="T13" fmla="*/ 11 h 12"/>
                    <a:gd name="T14" fmla="*/ 7 w 24"/>
                    <a:gd name="T15" fmla="*/ 11 h 12"/>
                    <a:gd name="T16" fmla="*/ 7 w 24"/>
                    <a:gd name="T17" fmla="*/ 11 h 12"/>
                    <a:gd name="T18" fmla="*/ 8 w 24"/>
                    <a:gd name="T19" fmla="*/ 11 h 12"/>
                    <a:gd name="T20" fmla="*/ 9 w 24"/>
                    <a:gd name="T21" fmla="*/ 10 h 12"/>
                    <a:gd name="T22" fmla="*/ 9 w 24"/>
                    <a:gd name="T23" fmla="*/ 9 h 12"/>
                    <a:gd name="T24" fmla="*/ 10 w 24"/>
                    <a:gd name="T25" fmla="*/ 8 h 12"/>
                    <a:gd name="T26" fmla="*/ 10 w 24"/>
                    <a:gd name="T27" fmla="*/ 8 h 12"/>
                    <a:gd name="T28" fmla="*/ 10 w 24"/>
                    <a:gd name="T29" fmla="*/ 7 h 12"/>
                    <a:gd name="T30" fmla="*/ 11 w 24"/>
                    <a:gd name="T31" fmla="*/ 7 h 12"/>
                    <a:gd name="T32" fmla="*/ 13 w 24"/>
                    <a:gd name="T33" fmla="*/ 5 h 12"/>
                    <a:gd name="T34" fmla="*/ 13 w 24"/>
                    <a:gd name="T35" fmla="*/ 5 h 12"/>
                    <a:gd name="T36" fmla="*/ 14 w 24"/>
                    <a:gd name="T37" fmla="*/ 4 h 12"/>
                    <a:gd name="T38" fmla="*/ 15 w 24"/>
                    <a:gd name="T39" fmla="*/ 3 h 12"/>
                    <a:gd name="T40" fmla="*/ 15 w 24"/>
                    <a:gd name="T41" fmla="*/ 3 h 12"/>
                    <a:gd name="T42" fmla="*/ 17 w 24"/>
                    <a:gd name="T43" fmla="*/ 2 h 12"/>
                    <a:gd name="T44" fmla="*/ 19 w 24"/>
                    <a:gd name="T45" fmla="*/ 1 h 12"/>
                    <a:gd name="T46" fmla="*/ 24 w 24"/>
                    <a:gd name="T47" fmla="*/ 0 h 12"/>
                    <a:gd name="T48" fmla="*/ 24 w 24"/>
                    <a:gd name="T49" fmla="*/ 0 h 12"/>
                    <a:gd name="T50" fmla="*/ 24 w 24"/>
                    <a:gd name="T51" fmla="*/ 0 h 12"/>
                    <a:gd name="T52" fmla="*/ 24 w 24"/>
                    <a:gd name="T53" fmla="*/ 0 h 12"/>
                    <a:gd name="T54" fmla="*/ 24 w 24"/>
                    <a:gd name="T55" fmla="*/ 0 h 12"/>
                    <a:gd name="T56" fmla="*/ 22 w 24"/>
                    <a:gd name="T57" fmla="*/ 0 h 12"/>
                    <a:gd name="T58" fmla="*/ 20 w 24"/>
                    <a:gd name="T59" fmla="*/ 1 h 12"/>
                    <a:gd name="T60" fmla="*/ 17 w 24"/>
                    <a:gd name="T61" fmla="*/ 2 h 12"/>
                    <a:gd name="T62" fmla="*/ 17 w 24"/>
                    <a:gd name="T63" fmla="*/ 2 h 12"/>
                    <a:gd name="T64" fmla="*/ 15 w 24"/>
                    <a:gd name="T65" fmla="*/ 3 h 12"/>
                    <a:gd name="T66" fmla="*/ 14 w 24"/>
                    <a:gd name="T67" fmla="*/ 4 h 12"/>
                    <a:gd name="T68" fmla="*/ 11 w 24"/>
                    <a:gd name="T69" fmla="*/ 6 h 12"/>
                    <a:gd name="T70" fmla="*/ 11 w 24"/>
                    <a:gd name="T71" fmla="*/ 6 h 12"/>
                    <a:gd name="T72" fmla="*/ 10 w 24"/>
                    <a:gd name="T73" fmla="*/ 7 h 12"/>
                    <a:gd name="T74" fmla="*/ 10 w 24"/>
                    <a:gd name="T75" fmla="*/ 7 h 12"/>
                    <a:gd name="T76" fmla="*/ 9 w 24"/>
                    <a:gd name="T77" fmla="*/ 9 h 12"/>
                    <a:gd name="T78" fmla="*/ 9 w 24"/>
                    <a:gd name="T79" fmla="*/ 10 h 12"/>
                    <a:gd name="T80" fmla="*/ 8 w 24"/>
                    <a:gd name="T81" fmla="*/ 10 h 12"/>
                    <a:gd name="T82" fmla="*/ 8 w 24"/>
                    <a:gd name="T83" fmla="*/ 11 h 12"/>
                    <a:gd name="T84" fmla="*/ 8 w 24"/>
                    <a:gd name="T85" fmla="*/ 11 h 12"/>
                    <a:gd name="T86" fmla="*/ 7 w 24"/>
                    <a:gd name="T87" fmla="*/ 11 h 12"/>
                    <a:gd name="T88" fmla="*/ 6 w 24"/>
                    <a:gd name="T89" fmla="*/ 11 h 12"/>
                    <a:gd name="T90" fmla="*/ 5 w 24"/>
                    <a:gd name="T91" fmla="*/ 11 h 12"/>
                    <a:gd name="T92" fmla="*/ 4 w 24"/>
                    <a:gd name="T93" fmla="*/ 11 h 12"/>
                    <a:gd name="T94" fmla="*/ 4 w 24"/>
                    <a:gd name="T95" fmla="*/ 11 h 12"/>
                    <a:gd name="T96" fmla="*/ 2 w 24"/>
                    <a:gd name="T97" fmla="*/ 11 h 12"/>
                    <a:gd name="T98" fmla="*/ 0 w 24"/>
                    <a:gd name="T99" fmla="*/ 10 h 12"/>
                    <a:gd name="T100" fmla="*/ 0 w 24"/>
                    <a:gd name="T101" fmla="*/ 10 h 12"/>
                    <a:gd name="T102" fmla="*/ 0 w 24"/>
                    <a:gd name="T10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 h="12">
                      <a:moveTo>
                        <a:pt x="0" y="10"/>
                      </a:moveTo>
                      <a:lnTo>
                        <a:pt x="0" y="10"/>
                      </a:lnTo>
                      <a:lnTo>
                        <a:pt x="1" y="11"/>
                      </a:lnTo>
                      <a:lnTo>
                        <a:pt x="3" y="11"/>
                      </a:lnTo>
                      <a:lnTo>
                        <a:pt x="5" y="12"/>
                      </a:lnTo>
                      <a:lnTo>
                        <a:pt x="6" y="12"/>
                      </a:lnTo>
                      <a:lnTo>
                        <a:pt x="7" y="11"/>
                      </a:lnTo>
                      <a:lnTo>
                        <a:pt x="7" y="11"/>
                      </a:lnTo>
                      <a:lnTo>
                        <a:pt x="7" y="11"/>
                      </a:lnTo>
                      <a:lnTo>
                        <a:pt x="8" y="11"/>
                      </a:lnTo>
                      <a:lnTo>
                        <a:pt x="9" y="10"/>
                      </a:lnTo>
                      <a:lnTo>
                        <a:pt x="9" y="9"/>
                      </a:lnTo>
                      <a:lnTo>
                        <a:pt x="10" y="8"/>
                      </a:lnTo>
                      <a:lnTo>
                        <a:pt x="10" y="8"/>
                      </a:lnTo>
                      <a:lnTo>
                        <a:pt x="10" y="7"/>
                      </a:lnTo>
                      <a:lnTo>
                        <a:pt x="11" y="7"/>
                      </a:lnTo>
                      <a:lnTo>
                        <a:pt x="13" y="5"/>
                      </a:lnTo>
                      <a:lnTo>
                        <a:pt x="13" y="5"/>
                      </a:lnTo>
                      <a:lnTo>
                        <a:pt x="14" y="4"/>
                      </a:lnTo>
                      <a:lnTo>
                        <a:pt x="15" y="3"/>
                      </a:lnTo>
                      <a:lnTo>
                        <a:pt x="15" y="3"/>
                      </a:lnTo>
                      <a:lnTo>
                        <a:pt x="17" y="2"/>
                      </a:lnTo>
                      <a:lnTo>
                        <a:pt x="19" y="1"/>
                      </a:lnTo>
                      <a:lnTo>
                        <a:pt x="24" y="0"/>
                      </a:lnTo>
                      <a:lnTo>
                        <a:pt x="24" y="0"/>
                      </a:lnTo>
                      <a:lnTo>
                        <a:pt x="24" y="0"/>
                      </a:lnTo>
                      <a:lnTo>
                        <a:pt x="24" y="0"/>
                      </a:lnTo>
                      <a:lnTo>
                        <a:pt x="24" y="0"/>
                      </a:lnTo>
                      <a:lnTo>
                        <a:pt x="22" y="0"/>
                      </a:lnTo>
                      <a:lnTo>
                        <a:pt x="20" y="1"/>
                      </a:lnTo>
                      <a:lnTo>
                        <a:pt x="17" y="2"/>
                      </a:lnTo>
                      <a:lnTo>
                        <a:pt x="17" y="2"/>
                      </a:lnTo>
                      <a:lnTo>
                        <a:pt x="15" y="3"/>
                      </a:lnTo>
                      <a:lnTo>
                        <a:pt x="14" y="4"/>
                      </a:lnTo>
                      <a:lnTo>
                        <a:pt x="11" y="6"/>
                      </a:lnTo>
                      <a:lnTo>
                        <a:pt x="11" y="6"/>
                      </a:lnTo>
                      <a:lnTo>
                        <a:pt x="10" y="7"/>
                      </a:lnTo>
                      <a:lnTo>
                        <a:pt x="10" y="7"/>
                      </a:lnTo>
                      <a:lnTo>
                        <a:pt x="9" y="9"/>
                      </a:lnTo>
                      <a:lnTo>
                        <a:pt x="9" y="10"/>
                      </a:lnTo>
                      <a:lnTo>
                        <a:pt x="8" y="10"/>
                      </a:lnTo>
                      <a:lnTo>
                        <a:pt x="8" y="11"/>
                      </a:lnTo>
                      <a:lnTo>
                        <a:pt x="8" y="11"/>
                      </a:lnTo>
                      <a:lnTo>
                        <a:pt x="7" y="11"/>
                      </a:lnTo>
                      <a:lnTo>
                        <a:pt x="6" y="11"/>
                      </a:lnTo>
                      <a:lnTo>
                        <a:pt x="5" y="11"/>
                      </a:lnTo>
                      <a:lnTo>
                        <a:pt x="4" y="11"/>
                      </a:lnTo>
                      <a:lnTo>
                        <a:pt x="4" y="11"/>
                      </a:lnTo>
                      <a:lnTo>
                        <a:pt x="2" y="11"/>
                      </a:lnTo>
                      <a:lnTo>
                        <a:pt x="0" y="10"/>
                      </a:lnTo>
                      <a:lnTo>
                        <a:pt x="0" y="10"/>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13" name="Freeform 1549">
                  <a:extLst>
                    <a:ext uri="{FF2B5EF4-FFF2-40B4-BE49-F238E27FC236}">
                      <a16:creationId xmlns:a16="http://schemas.microsoft.com/office/drawing/2014/main" id="{C0FF9CE4-43B6-4019-9EA3-27DD1244A536}"/>
                    </a:ext>
                  </a:extLst>
                </p:cNvPr>
                <p:cNvSpPr>
                  <a:spLocks/>
                </p:cNvSpPr>
                <p:nvPr/>
              </p:nvSpPr>
              <p:spPr bwMode="auto">
                <a:xfrm>
                  <a:off x="3140" y="1520"/>
                  <a:ext cx="14" cy="8"/>
                </a:xfrm>
                <a:custGeom>
                  <a:avLst/>
                  <a:gdLst>
                    <a:gd name="T0" fmla="*/ 0 w 14"/>
                    <a:gd name="T1" fmla="*/ 0 h 8"/>
                    <a:gd name="T2" fmla="*/ 0 w 14"/>
                    <a:gd name="T3" fmla="*/ 0 h 8"/>
                    <a:gd name="T4" fmla="*/ 1 w 14"/>
                    <a:gd name="T5" fmla="*/ 0 h 8"/>
                    <a:gd name="T6" fmla="*/ 2 w 14"/>
                    <a:gd name="T7" fmla="*/ 0 h 8"/>
                    <a:gd name="T8" fmla="*/ 3 w 14"/>
                    <a:gd name="T9" fmla="*/ 0 h 8"/>
                    <a:gd name="T10" fmla="*/ 4 w 14"/>
                    <a:gd name="T11" fmla="*/ 1 h 8"/>
                    <a:gd name="T12" fmla="*/ 6 w 14"/>
                    <a:gd name="T13" fmla="*/ 2 h 8"/>
                    <a:gd name="T14" fmla="*/ 7 w 14"/>
                    <a:gd name="T15" fmla="*/ 3 h 8"/>
                    <a:gd name="T16" fmla="*/ 7 w 14"/>
                    <a:gd name="T17" fmla="*/ 3 h 8"/>
                    <a:gd name="T18" fmla="*/ 11 w 14"/>
                    <a:gd name="T19" fmla="*/ 6 h 8"/>
                    <a:gd name="T20" fmla="*/ 11 w 14"/>
                    <a:gd name="T21" fmla="*/ 6 h 8"/>
                    <a:gd name="T22" fmla="*/ 12 w 14"/>
                    <a:gd name="T23" fmla="*/ 7 h 8"/>
                    <a:gd name="T24" fmla="*/ 13 w 14"/>
                    <a:gd name="T25" fmla="*/ 7 h 8"/>
                    <a:gd name="T26" fmla="*/ 13 w 14"/>
                    <a:gd name="T27" fmla="*/ 8 h 8"/>
                    <a:gd name="T28" fmla="*/ 13 w 14"/>
                    <a:gd name="T29" fmla="*/ 8 h 8"/>
                    <a:gd name="T30" fmla="*/ 14 w 14"/>
                    <a:gd name="T31" fmla="*/ 8 h 8"/>
                    <a:gd name="T32" fmla="*/ 13 w 14"/>
                    <a:gd name="T33" fmla="*/ 8 h 8"/>
                    <a:gd name="T34" fmla="*/ 13 w 14"/>
                    <a:gd name="T35" fmla="*/ 8 h 8"/>
                    <a:gd name="T36" fmla="*/ 12 w 14"/>
                    <a:gd name="T37" fmla="*/ 6 h 8"/>
                    <a:gd name="T38" fmla="*/ 10 w 14"/>
                    <a:gd name="T39" fmla="*/ 5 h 8"/>
                    <a:gd name="T40" fmla="*/ 10 w 14"/>
                    <a:gd name="T41" fmla="*/ 5 h 8"/>
                    <a:gd name="T42" fmla="*/ 6 w 14"/>
                    <a:gd name="T43" fmla="*/ 3 h 8"/>
                    <a:gd name="T44" fmla="*/ 6 w 14"/>
                    <a:gd name="T45" fmla="*/ 3 h 8"/>
                    <a:gd name="T46" fmla="*/ 5 w 14"/>
                    <a:gd name="T47" fmla="*/ 2 h 8"/>
                    <a:gd name="T48" fmla="*/ 4 w 14"/>
                    <a:gd name="T49" fmla="*/ 1 h 8"/>
                    <a:gd name="T50" fmla="*/ 3 w 14"/>
                    <a:gd name="T51" fmla="*/ 0 h 8"/>
                    <a:gd name="T52" fmla="*/ 2 w 14"/>
                    <a:gd name="T53" fmla="*/ 0 h 8"/>
                    <a:gd name="T54" fmla="*/ 1 w 14"/>
                    <a:gd name="T55" fmla="*/ 0 h 8"/>
                    <a:gd name="T56" fmla="*/ 0 w 14"/>
                    <a:gd name="T57" fmla="*/ 0 h 8"/>
                    <a:gd name="T58" fmla="*/ 0 w 14"/>
                    <a:gd name="T59" fmla="*/ 0 h 8"/>
                    <a:gd name="T60" fmla="*/ 0 w 14"/>
                    <a:gd name="T6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 h="8">
                      <a:moveTo>
                        <a:pt x="0" y="0"/>
                      </a:moveTo>
                      <a:lnTo>
                        <a:pt x="0" y="0"/>
                      </a:lnTo>
                      <a:lnTo>
                        <a:pt x="1" y="0"/>
                      </a:lnTo>
                      <a:lnTo>
                        <a:pt x="2" y="0"/>
                      </a:lnTo>
                      <a:lnTo>
                        <a:pt x="3" y="0"/>
                      </a:lnTo>
                      <a:lnTo>
                        <a:pt x="4" y="1"/>
                      </a:lnTo>
                      <a:lnTo>
                        <a:pt x="6" y="2"/>
                      </a:lnTo>
                      <a:lnTo>
                        <a:pt x="7" y="3"/>
                      </a:lnTo>
                      <a:lnTo>
                        <a:pt x="7" y="3"/>
                      </a:lnTo>
                      <a:lnTo>
                        <a:pt x="11" y="6"/>
                      </a:lnTo>
                      <a:lnTo>
                        <a:pt x="11" y="6"/>
                      </a:lnTo>
                      <a:lnTo>
                        <a:pt x="12" y="7"/>
                      </a:lnTo>
                      <a:lnTo>
                        <a:pt x="13" y="7"/>
                      </a:lnTo>
                      <a:lnTo>
                        <a:pt x="13" y="8"/>
                      </a:lnTo>
                      <a:lnTo>
                        <a:pt x="13" y="8"/>
                      </a:lnTo>
                      <a:lnTo>
                        <a:pt x="14" y="8"/>
                      </a:lnTo>
                      <a:lnTo>
                        <a:pt x="13" y="8"/>
                      </a:lnTo>
                      <a:lnTo>
                        <a:pt x="13" y="8"/>
                      </a:lnTo>
                      <a:lnTo>
                        <a:pt x="12" y="6"/>
                      </a:lnTo>
                      <a:lnTo>
                        <a:pt x="10" y="5"/>
                      </a:lnTo>
                      <a:lnTo>
                        <a:pt x="10" y="5"/>
                      </a:lnTo>
                      <a:lnTo>
                        <a:pt x="6" y="3"/>
                      </a:lnTo>
                      <a:lnTo>
                        <a:pt x="6" y="3"/>
                      </a:lnTo>
                      <a:lnTo>
                        <a:pt x="5" y="2"/>
                      </a:lnTo>
                      <a:lnTo>
                        <a:pt x="4" y="1"/>
                      </a:lnTo>
                      <a:lnTo>
                        <a:pt x="3" y="0"/>
                      </a:lnTo>
                      <a:lnTo>
                        <a:pt x="2" y="0"/>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14" name="Freeform 1550">
                  <a:extLst>
                    <a:ext uri="{FF2B5EF4-FFF2-40B4-BE49-F238E27FC236}">
                      <a16:creationId xmlns:a16="http://schemas.microsoft.com/office/drawing/2014/main" id="{28E7F15A-366E-4D00-97CA-627CF3B1A41D}"/>
                    </a:ext>
                  </a:extLst>
                </p:cNvPr>
                <p:cNvSpPr>
                  <a:spLocks/>
                </p:cNvSpPr>
                <p:nvPr/>
              </p:nvSpPr>
              <p:spPr bwMode="auto">
                <a:xfrm>
                  <a:off x="3140" y="1520"/>
                  <a:ext cx="14" cy="8"/>
                </a:xfrm>
                <a:custGeom>
                  <a:avLst/>
                  <a:gdLst>
                    <a:gd name="T0" fmla="*/ 0 w 14"/>
                    <a:gd name="T1" fmla="*/ 0 h 8"/>
                    <a:gd name="T2" fmla="*/ 0 w 14"/>
                    <a:gd name="T3" fmla="*/ 0 h 8"/>
                    <a:gd name="T4" fmla="*/ 1 w 14"/>
                    <a:gd name="T5" fmla="*/ 0 h 8"/>
                    <a:gd name="T6" fmla="*/ 2 w 14"/>
                    <a:gd name="T7" fmla="*/ 0 h 8"/>
                    <a:gd name="T8" fmla="*/ 3 w 14"/>
                    <a:gd name="T9" fmla="*/ 0 h 8"/>
                    <a:gd name="T10" fmla="*/ 4 w 14"/>
                    <a:gd name="T11" fmla="*/ 1 h 8"/>
                    <a:gd name="T12" fmla="*/ 6 w 14"/>
                    <a:gd name="T13" fmla="*/ 2 h 8"/>
                    <a:gd name="T14" fmla="*/ 7 w 14"/>
                    <a:gd name="T15" fmla="*/ 3 h 8"/>
                    <a:gd name="T16" fmla="*/ 7 w 14"/>
                    <a:gd name="T17" fmla="*/ 3 h 8"/>
                    <a:gd name="T18" fmla="*/ 11 w 14"/>
                    <a:gd name="T19" fmla="*/ 6 h 8"/>
                    <a:gd name="T20" fmla="*/ 11 w 14"/>
                    <a:gd name="T21" fmla="*/ 6 h 8"/>
                    <a:gd name="T22" fmla="*/ 12 w 14"/>
                    <a:gd name="T23" fmla="*/ 7 h 8"/>
                    <a:gd name="T24" fmla="*/ 13 w 14"/>
                    <a:gd name="T25" fmla="*/ 7 h 8"/>
                    <a:gd name="T26" fmla="*/ 13 w 14"/>
                    <a:gd name="T27" fmla="*/ 8 h 8"/>
                    <a:gd name="T28" fmla="*/ 13 w 14"/>
                    <a:gd name="T29" fmla="*/ 8 h 8"/>
                    <a:gd name="T30" fmla="*/ 14 w 14"/>
                    <a:gd name="T31" fmla="*/ 8 h 8"/>
                    <a:gd name="T32" fmla="*/ 13 w 14"/>
                    <a:gd name="T33" fmla="*/ 8 h 8"/>
                    <a:gd name="T34" fmla="*/ 13 w 14"/>
                    <a:gd name="T35" fmla="*/ 8 h 8"/>
                    <a:gd name="T36" fmla="*/ 12 w 14"/>
                    <a:gd name="T37" fmla="*/ 6 h 8"/>
                    <a:gd name="T38" fmla="*/ 10 w 14"/>
                    <a:gd name="T39" fmla="*/ 5 h 8"/>
                    <a:gd name="T40" fmla="*/ 10 w 14"/>
                    <a:gd name="T41" fmla="*/ 5 h 8"/>
                    <a:gd name="T42" fmla="*/ 6 w 14"/>
                    <a:gd name="T43" fmla="*/ 3 h 8"/>
                    <a:gd name="T44" fmla="*/ 6 w 14"/>
                    <a:gd name="T45" fmla="*/ 3 h 8"/>
                    <a:gd name="T46" fmla="*/ 5 w 14"/>
                    <a:gd name="T47" fmla="*/ 2 h 8"/>
                    <a:gd name="T48" fmla="*/ 4 w 14"/>
                    <a:gd name="T49" fmla="*/ 1 h 8"/>
                    <a:gd name="T50" fmla="*/ 3 w 14"/>
                    <a:gd name="T51" fmla="*/ 0 h 8"/>
                    <a:gd name="T52" fmla="*/ 2 w 14"/>
                    <a:gd name="T53" fmla="*/ 0 h 8"/>
                    <a:gd name="T54" fmla="*/ 1 w 14"/>
                    <a:gd name="T55" fmla="*/ 0 h 8"/>
                    <a:gd name="T56" fmla="*/ 0 w 14"/>
                    <a:gd name="T57" fmla="*/ 0 h 8"/>
                    <a:gd name="T58" fmla="*/ 0 w 14"/>
                    <a:gd name="T59" fmla="*/ 0 h 8"/>
                    <a:gd name="T60" fmla="*/ 0 w 14"/>
                    <a:gd name="T6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 h="8">
                      <a:moveTo>
                        <a:pt x="0" y="0"/>
                      </a:moveTo>
                      <a:lnTo>
                        <a:pt x="0" y="0"/>
                      </a:lnTo>
                      <a:lnTo>
                        <a:pt x="1" y="0"/>
                      </a:lnTo>
                      <a:lnTo>
                        <a:pt x="2" y="0"/>
                      </a:lnTo>
                      <a:lnTo>
                        <a:pt x="3" y="0"/>
                      </a:lnTo>
                      <a:lnTo>
                        <a:pt x="4" y="1"/>
                      </a:lnTo>
                      <a:lnTo>
                        <a:pt x="6" y="2"/>
                      </a:lnTo>
                      <a:lnTo>
                        <a:pt x="7" y="3"/>
                      </a:lnTo>
                      <a:lnTo>
                        <a:pt x="7" y="3"/>
                      </a:lnTo>
                      <a:lnTo>
                        <a:pt x="11" y="6"/>
                      </a:lnTo>
                      <a:lnTo>
                        <a:pt x="11" y="6"/>
                      </a:lnTo>
                      <a:lnTo>
                        <a:pt x="12" y="7"/>
                      </a:lnTo>
                      <a:lnTo>
                        <a:pt x="13" y="7"/>
                      </a:lnTo>
                      <a:lnTo>
                        <a:pt x="13" y="8"/>
                      </a:lnTo>
                      <a:lnTo>
                        <a:pt x="13" y="8"/>
                      </a:lnTo>
                      <a:lnTo>
                        <a:pt x="14" y="8"/>
                      </a:lnTo>
                      <a:lnTo>
                        <a:pt x="13" y="8"/>
                      </a:lnTo>
                      <a:lnTo>
                        <a:pt x="13" y="8"/>
                      </a:lnTo>
                      <a:lnTo>
                        <a:pt x="12" y="6"/>
                      </a:lnTo>
                      <a:lnTo>
                        <a:pt x="10" y="5"/>
                      </a:lnTo>
                      <a:lnTo>
                        <a:pt x="10" y="5"/>
                      </a:lnTo>
                      <a:lnTo>
                        <a:pt x="6" y="3"/>
                      </a:lnTo>
                      <a:lnTo>
                        <a:pt x="6" y="3"/>
                      </a:lnTo>
                      <a:lnTo>
                        <a:pt x="5" y="2"/>
                      </a:lnTo>
                      <a:lnTo>
                        <a:pt x="4" y="1"/>
                      </a:lnTo>
                      <a:lnTo>
                        <a:pt x="3" y="0"/>
                      </a:lnTo>
                      <a:lnTo>
                        <a:pt x="2" y="0"/>
                      </a:lnTo>
                      <a:lnTo>
                        <a:pt x="1"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15" name="Freeform 1551">
                  <a:extLst>
                    <a:ext uri="{FF2B5EF4-FFF2-40B4-BE49-F238E27FC236}">
                      <a16:creationId xmlns:a16="http://schemas.microsoft.com/office/drawing/2014/main" id="{2961AB0D-1F77-447A-9EEE-6CB349E52C73}"/>
                    </a:ext>
                  </a:extLst>
                </p:cNvPr>
                <p:cNvSpPr>
                  <a:spLocks/>
                </p:cNvSpPr>
                <p:nvPr/>
              </p:nvSpPr>
              <p:spPr bwMode="auto">
                <a:xfrm>
                  <a:off x="3113" y="1500"/>
                  <a:ext cx="10" cy="4"/>
                </a:xfrm>
                <a:custGeom>
                  <a:avLst/>
                  <a:gdLst>
                    <a:gd name="T0" fmla="*/ 0 w 10"/>
                    <a:gd name="T1" fmla="*/ 0 h 4"/>
                    <a:gd name="T2" fmla="*/ 0 w 10"/>
                    <a:gd name="T3" fmla="*/ 0 h 4"/>
                    <a:gd name="T4" fmla="*/ 1 w 10"/>
                    <a:gd name="T5" fmla="*/ 1 h 4"/>
                    <a:gd name="T6" fmla="*/ 2 w 10"/>
                    <a:gd name="T7" fmla="*/ 3 h 4"/>
                    <a:gd name="T8" fmla="*/ 3 w 10"/>
                    <a:gd name="T9" fmla="*/ 3 h 4"/>
                    <a:gd name="T10" fmla="*/ 4 w 10"/>
                    <a:gd name="T11" fmla="*/ 4 h 4"/>
                    <a:gd name="T12" fmla="*/ 4 w 10"/>
                    <a:gd name="T13" fmla="*/ 4 h 4"/>
                    <a:gd name="T14" fmla="*/ 6 w 10"/>
                    <a:gd name="T15" fmla="*/ 4 h 4"/>
                    <a:gd name="T16" fmla="*/ 7 w 10"/>
                    <a:gd name="T17" fmla="*/ 4 h 4"/>
                    <a:gd name="T18" fmla="*/ 9 w 10"/>
                    <a:gd name="T19" fmla="*/ 4 h 4"/>
                    <a:gd name="T20" fmla="*/ 10 w 10"/>
                    <a:gd name="T21" fmla="*/ 4 h 4"/>
                    <a:gd name="T22" fmla="*/ 10 w 10"/>
                    <a:gd name="T23" fmla="*/ 4 h 4"/>
                    <a:gd name="T24" fmla="*/ 10 w 10"/>
                    <a:gd name="T25" fmla="*/ 4 h 4"/>
                    <a:gd name="T26" fmla="*/ 10 w 10"/>
                    <a:gd name="T27" fmla="*/ 3 h 4"/>
                    <a:gd name="T28" fmla="*/ 10 w 10"/>
                    <a:gd name="T29" fmla="*/ 3 h 4"/>
                    <a:gd name="T30" fmla="*/ 8 w 10"/>
                    <a:gd name="T31" fmla="*/ 4 h 4"/>
                    <a:gd name="T32" fmla="*/ 6 w 10"/>
                    <a:gd name="T33" fmla="*/ 4 h 4"/>
                    <a:gd name="T34" fmla="*/ 6 w 10"/>
                    <a:gd name="T35" fmla="*/ 4 h 4"/>
                    <a:gd name="T36" fmla="*/ 5 w 10"/>
                    <a:gd name="T37" fmla="*/ 4 h 4"/>
                    <a:gd name="T38" fmla="*/ 4 w 10"/>
                    <a:gd name="T39" fmla="*/ 4 h 4"/>
                    <a:gd name="T40" fmla="*/ 3 w 10"/>
                    <a:gd name="T41" fmla="*/ 3 h 4"/>
                    <a:gd name="T42" fmla="*/ 2 w 10"/>
                    <a:gd name="T43" fmla="*/ 3 h 4"/>
                    <a:gd name="T44" fmla="*/ 2 w 10"/>
                    <a:gd name="T45" fmla="*/ 2 h 4"/>
                    <a:gd name="T46" fmla="*/ 1 w 10"/>
                    <a:gd name="T47" fmla="*/ 1 h 4"/>
                    <a:gd name="T48" fmla="*/ 1 w 10"/>
                    <a:gd name="T49" fmla="*/ 1 h 4"/>
                    <a:gd name="T50" fmla="*/ 1 w 10"/>
                    <a:gd name="T51" fmla="*/ 0 h 4"/>
                    <a:gd name="T52" fmla="*/ 1 w 10"/>
                    <a:gd name="T53" fmla="*/ 0 h 4"/>
                    <a:gd name="T54" fmla="*/ 0 w 10"/>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4">
                      <a:moveTo>
                        <a:pt x="0" y="0"/>
                      </a:moveTo>
                      <a:lnTo>
                        <a:pt x="0" y="0"/>
                      </a:lnTo>
                      <a:lnTo>
                        <a:pt x="1" y="1"/>
                      </a:lnTo>
                      <a:lnTo>
                        <a:pt x="2" y="3"/>
                      </a:lnTo>
                      <a:lnTo>
                        <a:pt x="3" y="3"/>
                      </a:lnTo>
                      <a:lnTo>
                        <a:pt x="4" y="4"/>
                      </a:lnTo>
                      <a:lnTo>
                        <a:pt x="4" y="4"/>
                      </a:lnTo>
                      <a:lnTo>
                        <a:pt x="6" y="4"/>
                      </a:lnTo>
                      <a:lnTo>
                        <a:pt x="7" y="4"/>
                      </a:lnTo>
                      <a:lnTo>
                        <a:pt x="9" y="4"/>
                      </a:lnTo>
                      <a:lnTo>
                        <a:pt x="10" y="4"/>
                      </a:lnTo>
                      <a:lnTo>
                        <a:pt x="10" y="4"/>
                      </a:lnTo>
                      <a:lnTo>
                        <a:pt x="10" y="4"/>
                      </a:lnTo>
                      <a:lnTo>
                        <a:pt x="10" y="3"/>
                      </a:lnTo>
                      <a:lnTo>
                        <a:pt x="10" y="3"/>
                      </a:lnTo>
                      <a:lnTo>
                        <a:pt x="8" y="4"/>
                      </a:lnTo>
                      <a:lnTo>
                        <a:pt x="6" y="4"/>
                      </a:lnTo>
                      <a:lnTo>
                        <a:pt x="6" y="4"/>
                      </a:lnTo>
                      <a:lnTo>
                        <a:pt x="5" y="4"/>
                      </a:lnTo>
                      <a:lnTo>
                        <a:pt x="4" y="4"/>
                      </a:lnTo>
                      <a:lnTo>
                        <a:pt x="3" y="3"/>
                      </a:lnTo>
                      <a:lnTo>
                        <a:pt x="2" y="3"/>
                      </a:lnTo>
                      <a:lnTo>
                        <a:pt x="2" y="2"/>
                      </a:lnTo>
                      <a:lnTo>
                        <a:pt x="1" y="1"/>
                      </a:lnTo>
                      <a:lnTo>
                        <a:pt x="1" y="1"/>
                      </a:lnTo>
                      <a:lnTo>
                        <a:pt x="1" y="0"/>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16" name="Freeform 1552">
                  <a:extLst>
                    <a:ext uri="{FF2B5EF4-FFF2-40B4-BE49-F238E27FC236}">
                      <a16:creationId xmlns:a16="http://schemas.microsoft.com/office/drawing/2014/main" id="{8E80DBCF-846C-4541-8DFD-4B89EF1D40F0}"/>
                    </a:ext>
                  </a:extLst>
                </p:cNvPr>
                <p:cNvSpPr>
                  <a:spLocks/>
                </p:cNvSpPr>
                <p:nvPr/>
              </p:nvSpPr>
              <p:spPr bwMode="auto">
                <a:xfrm>
                  <a:off x="3113" y="1500"/>
                  <a:ext cx="10" cy="4"/>
                </a:xfrm>
                <a:custGeom>
                  <a:avLst/>
                  <a:gdLst>
                    <a:gd name="T0" fmla="*/ 0 w 10"/>
                    <a:gd name="T1" fmla="*/ 0 h 4"/>
                    <a:gd name="T2" fmla="*/ 0 w 10"/>
                    <a:gd name="T3" fmla="*/ 0 h 4"/>
                    <a:gd name="T4" fmla="*/ 1 w 10"/>
                    <a:gd name="T5" fmla="*/ 1 h 4"/>
                    <a:gd name="T6" fmla="*/ 2 w 10"/>
                    <a:gd name="T7" fmla="*/ 3 h 4"/>
                    <a:gd name="T8" fmla="*/ 3 w 10"/>
                    <a:gd name="T9" fmla="*/ 3 h 4"/>
                    <a:gd name="T10" fmla="*/ 4 w 10"/>
                    <a:gd name="T11" fmla="*/ 4 h 4"/>
                    <a:gd name="T12" fmla="*/ 4 w 10"/>
                    <a:gd name="T13" fmla="*/ 4 h 4"/>
                    <a:gd name="T14" fmla="*/ 6 w 10"/>
                    <a:gd name="T15" fmla="*/ 4 h 4"/>
                    <a:gd name="T16" fmla="*/ 7 w 10"/>
                    <a:gd name="T17" fmla="*/ 4 h 4"/>
                    <a:gd name="T18" fmla="*/ 9 w 10"/>
                    <a:gd name="T19" fmla="*/ 4 h 4"/>
                    <a:gd name="T20" fmla="*/ 10 w 10"/>
                    <a:gd name="T21" fmla="*/ 4 h 4"/>
                    <a:gd name="T22" fmla="*/ 10 w 10"/>
                    <a:gd name="T23" fmla="*/ 4 h 4"/>
                    <a:gd name="T24" fmla="*/ 10 w 10"/>
                    <a:gd name="T25" fmla="*/ 4 h 4"/>
                    <a:gd name="T26" fmla="*/ 10 w 10"/>
                    <a:gd name="T27" fmla="*/ 3 h 4"/>
                    <a:gd name="T28" fmla="*/ 10 w 10"/>
                    <a:gd name="T29" fmla="*/ 3 h 4"/>
                    <a:gd name="T30" fmla="*/ 8 w 10"/>
                    <a:gd name="T31" fmla="*/ 4 h 4"/>
                    <a:gd name="T32" fmla="*/ 6 w 10"/>
                    <a:gd name="T33" fmla="*/ 4 h 4"/>
                    <a:gd name="T34" fmla="*/ 6 w 10"/>
                    <a:gd name="T35" fmla="*/ 4 h 4"/>
                    <a:gd name="T36" fmla="*/ 5 w 10"/>
                    <a:gd name="T37" fmla="*/ 4 h 4"/>
                    <a:gd name="T38" fmla="*/ 4 w 10"/>
                    <a:gd name="T39" fmla="*/ 4 h 4"/>
                    <a:gd name="T40" fmla="*/ 3 w 10"/>
                    <a:gd name="T41" fmla="*/ 3 h 4"/>
                    <a:gd name="T42" fmla="*/ 2 w 10"/>
                    <a:gd name="T43" fmla="*/ 3 h 4"/>
                    <a:gd name="T44" fmla="*/ 2 w 10"/>
                    <a:gd name="T45" fmla="*/ 2 h 4"/>
                    <a:gd name="T46" fmla="*/ 1 w 10"/>
                    <a:gd name="T47" fmla="*/ 1 h 4"/>
                    <a:gd name="T48" fmla="*/ 1 w 10"/>
                    <a:gd name="T49" fmla="*/ 1 h 4"/>
                    <a:gd name="T50" fmla="*/ 1 w 10"/>
                    <a:gd name="T51" fmla="*/ 0 h 4"/>
                    <a:gd name="T52" fmla="*/ 1 w 10"/>
                    <a:gd name="T53" fmla="*/ 0 h 4"/>
                    <a:gd name="T54" fmla="*/ 0 w 10"/>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4">
                      <a:moveTo>
                        <a:pt x="0" y="0"/>
                      </a:moveTo>
                      <a:lnTo>
                        <a:pt x="0" y="0"/>
                      </a:lnTo>
                      <a:lnTo>
                        <a:pt x="1" y="1"/>
                      </a:lnTo>
                      <a:lnTo>
                        <a:pt x="2" y="3"/>
                      </a:lnTo>
                      <a:lnTo>
                        <a:pt x="3" y="3"/>
                      </a:lnTo>
                      <a:lnTo>
                        <a:pt x="4" y="4"/>
                      </a:lnTo>
                      <a:lnTo>
                        <a:pt x="4" y="4"/>
                      </a:lnTo>
                      <a:lnTo>
                        <a:pt x="6" y="4"/>
                      </a:lnTo>
                      <a:lnTo>
                        <a:pt x="7" y="4"/>
                      </a:lnTo>
                      <a:lnTo>
                        <a:pt x="9" y="4"/>
                      </a:lnTo>
                      <a:lnTo>
                        <a:pt x="10" y="4"/>
                      </a:lnTo>
                      <a:lnTo>
                        <a:pt x="10" y="4"/>
                      </a:lnTo>
                      <a:lnTo>
                        <a:pt x="10" y="4"/>
                      </a:lnTo>
                      <a:lnTo>
                        <a:pt x="10" y="3"/>
                      </a:lnTo>
                      <a:lnTo>
                        <a:pt x="10" y="3"/>
                      </a:lnTo>
                      <a:lnTo>
                        <a:pt x="8" y="4"/>
                      </a:lnTo>
                      <a:lnTo>
                        <a:pt x="6" y="4"/>
                      </a:lnTo>
                      <a:lnTo>
                        <a:pt x="6" y="4"/>
                      </a:lnTo>
                      <a:lnTo>
                        <a:pt x="5" y="4"/>
                      </a:lnTo>
                      <a:lnTo>
                        <a:pt x="4" y="4"/>
                      </a:lnTo>
                      <a:lnTo>
                        <a:pt x="3" y="3"/>
                      </a:lnTo>
                      <a:lnTo>
                        <a:pt x="2" y="3"/>
                      </a:lnTo>
                      <a:lnTo>
                        <a:pt x="2" y="2"/>
                      </a:lnTo>
                      <a:lnTo>
                        <a:pt x="1" y="1"/>
                      </a:lnTo>
                      <a:lnTo>
                        <a:pt x="1" y="1"/>
                      </a:lnTo>
                      <a:lnTo>
                        <a:pt x="1"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17" name="Freeform 1553">
                  <a:extLst>
                    <a:ext uri="{FF2B5EF4-FFF2-40B4-BE49-F238E27FC236}">
                      <a16:creationId xmlns:a16="http://schemas.microsoft.com/office/drawing/2014/main" id="{F025A743-EE95-4A11-A5C2-0ACA2ADBB977}"/>
                    </a:ext>
                  </a:extLst>
                </p:cNvPr>
                <p:cNvSpPr>
                  <a:spLocks/>
                </p:cNvSpPr>
                <p:nvPr/>
              </p:nvSpPr>
              <p:spPr bwMode="auto">
                <a:xfrm>
                  <a:off x="3114" y="1499"/>
                  <a:ext cx="9" cy="3"/>
                </a:xfrm>
                <a:custGeom>
                  <a:avLst/>
                  <a:gdLst>
                    <a:gd name="T0" fmla="*/ 0 w 9"/>
                    <a:gd name="T1" fmla="*/ 0 h 3"/>
                    <a:gd name="T2" fmla="*/ 0 w 9"/>
                    <a:gd name="T3" fmla="*/ 0 h 3"/>
                    <a:gd name="T4" fmla="*/ 1 w 9"/>
                    <a:gd name="T5" fmla="*/ 1 h 3"/>
                    <a:gd name="T6" fmla="*/ 2 w 9"/>
                    <a:gd name="T7" fmla="*/ 2 h 3"/>
                    <a:gd name="T8" fmla="*/ 3 w 9"/>
                    <a:gd name="T9" fmla="*/ 2 h 3"/>
                    <a:gd name="T10" fmla="*/ 4 w 9"/>
                    <a:gd name="T11" fmla="*/ 3 h 3"/>
                    <a:gd name="T12" fmla="*/ 5 w 9"/>
                    <a:gd name="T13" fmla="*/ 3 h 3"/>
                    <a:gd name="T14" fmla="*/ 7 w 9"/>
                    <a:gd name="T15" fmla="*/ 3 h 3"/>
                    <a:gd name="T16" fmla="*/ 8 w 9"/>
                    <a:gd name="T17" fmla="*/ 3 h 3"/>
                    <a:gd name="T18" fmla="*/ 9 w 9"/>
                    <a:gd name="T19" fmla="*/ 2 h 3"/>
                    <a:gd name="T20" fmla="*/ 9 w 9"/>
                    <a:gd name="T21" fmla="*/ 2 h 3"/>
                    <a:gd name="T22" fmla="*/ 9 w 9"/>
                    <a:gd name="T23" fmla="*/ 2 h 3"/>
                    <a:gd name="T24" fmla="*/ 9 w 9"/>
                    <a:gd name="T25" fmla="*/ 2 h 3"/>
                    <a:gd name="T26" fmla="*/ 9 w 9"/>
                    <a:gd name="T27" fmla="*/ 2 h 3"/>
                    <a:gd name="T28" fmla="*/ 7 w 9"/>
                    <a:gd name="T29" fmla="*/ 3 h 3"/>
                    <a:gd name="T30" fmla="*/ 5 w 9"/>
                    <a:gd name="T31" fmla="*/ 3 h 3"/>
                    <a:gd name="T32" fmla="*/ 4 w 9"/>
                    <a:gd name="T33" fmla="*/ 2 h 3"/>
                    <a:gd name="T34" fmla="*/ 3 w 9"/>
                    <a:gd name="T35" fmla="*/ 2 h 3"/>
                    <a:gd name="T36" fmla="*/ 2 w 9"/>
                    <a:gd name="T37" fmla="*/ 2 h 3"/>
                    <a:gd name="T38" fmla="*/ 1 w 9"/>
                    <a:gd name="T39" fmla="*/ 1 h 3"/>
                    <a:gd name="T40" fmla="*/ 0 w 9"/>
                    <a:gd name="T41" fmla="*/ 0 h 3"/>
                    <a:gd name="T42" fmla="*/ 0 w 9"/>
                    <a:gd name="T43" fmla="*/ 0 h 3"/>
                    <a:gd name="T44" fmla="*/ 0 w 9"/>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
                      <a:moveTo>
                        <a:pt x="0" y="0"/>
                      </a:moveTo>
                      <a:lnTo>
                        <a:pt x="0" y="0"/>
                      </a:lnTo>
                      <a:lnTo>
                        <a:pt x="1" y="1"/>
                      </a:lnTo>
                      <a:lnTo>
                        <a:pt x="2" y="2"/>
                      </a:lnTo>
                      <a:lnTo>
                        <a:pt x="3" y="2"/>
                      </a:lnTo>
                      <a:lnTo>
                        <a:pt x="4" y="3"/>
                      </a:lnTo>
                      <a:lnTo>
                        <a:pt x="5" y="3"/>
                      </a:lnTo>
                      <a:lnTo>
                        <a:pt x="7" y="3"/>
                      </a:lnTo>
                      <a:lnTo>
                        <a:pt x="8" y="3"/>
                      </a:lnTo>
                      <a:lnTo>
                        <a:pt x="9" y="2"/>
                      </a:lnTo>
                      <a:lnTo>
                        <a:pt x="9" y="2"/>
                      </a:lnTo>
                      <a:lnTo>
                        <a:pt x="9" y="2"/>
                      </a:lnTo>
                      <a:lnTo>
                        <a:pt x="9" y="2"/>
                      </a:lnTo>
                      <a:lnTo>
                        <a:pt x="9" y="2"/>
                      </a:lnTo>
                      <a:lnTo>
                        <a:pt x="7" y="3"/>
                      </a:lnTo>
                      <a:lnTo>
                        <a:pt x="5" y="3"/>
                      </a:lnTo>
                      <a:lnTo>
                        <a:pt x="4" y="2"/>
                      </a:lnTo>
                      <a:lnTo>
                        <a:pt x="3" y="2"/>
                      </a:lnTo>
                      <a:lnTo>
                        <a:pt x="2" y="2"/>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18" name="Freeform 1554">
                  <a:extLst>
                    <a:ext uri="{FF2B5EF4-FFF2-40B4-BE49-F238E27FC236}">
                      <a16:creationId xmlns:a16="http://schemas.microsoft.com/office/drawing/2014/main" id="{23392059-E0A4-4E5E-BD54-02E68D261C86}"/>
                    </a:ext>
                  </a:extLst>
                </p:cNvPr>
                <p:cNvSpPr>
                  <a:spLocks/>
                </p:cNvSpPr>
                <p:nvPr/>
              </p:nvSpPr>
              <p:spPr bwMode="auto">
                <a:xfrm>
                  <a:off x="3114" y="1499"/>
                  <a:ext cx="9" cy="3"/>
                </a:xfrm>
                <a:custGeom>
                  <a:avLst/>
                  <a:gdLst>
                    <a:gd name="T0" fmla="*/ 0 w 9"/>
                    <a:gd name="T1" fmla="*/ 0 h 3"/>
                    <a:gd name="T2" fmla="*/ 0 w 9"/>
                    <a:gd name="T3" fmla="*/ 0 h 3"/>
                    <a:gd name="T4" fmla="*/ 1 w 9"/>
                    <a:gd name="T5" fmla="*/ 1 h 3"/>
                    <a:gd name="T6" fmla="*/ 2 w 9"/>
                    <a:gd name="T7" fmla="*/ 2 h 3"/>
                    <a:gd name="T8" fmla="*/ 3 w 9"/>
                    <a:gd name="T9" fmla="*/ 2 h 3"/>
                    <a:gd name="T10" fmla="*/ 4 w 9"/>
                    <a:gd name="T11" fmla="*/ 3 h 3"/>
                    <a:gd name="T12" fmla="*/ 5 w 9"/>
                    <a:gd name="T13" fmla="*/ 3 h 3"/>
                    <a:gd name="T14" fmla="*/ 7 w 9"/>
                    <a:gd name="T15" fmla="*/ 3 h 3"/>
                    <a:gd name="T16" fmla="*/ 8 w 9"/>
                    <a:gd name="T17" fmla="*/ 3 h 3"/>
                    <a:gd name="T18" fmla="*/ 9 w 9"/>
                    <a:gd name="T19" fmla="*/ 2 h 3"/>
                    <a:gd name="T20" fmla="*/ 9 w 9"/>
                    <a:gd name="T21" fmla="*/ 2 h 3"/>
                    <a:gd name="T22" fmla="*/ 9 w 9"/>
                    <a:gd name="T23" fmla="*/ 2 h 3"/>
                    <a:gd name="T24" fmla="*/ 9 w 9"/>
                    <a:gd name="T25" fmla="*/ 2 h 3"/>
                    <a:gd name="T26" fmla="*/ 9 w 9"/>
                    <a:gd name="T27" fmla="*/ 2 h 3"/>
                    <a:gd name="T28" fmla="*/ 7 w 9"/>
                    <a:gd name="T29" fmla="*/ 3 h 3"/>
                    <a:gd name="T30" fmla="*/ 5 w 9"/>
                    <a:gd name="T31" fmla="*/ 3 h 3"/>
                    <a:gd name="T32" fmla="*/ 4 w 9"/>
                    <a:gd name="T33" fmla="*/ 2 h 3"/>
                    <a:gd name="T34" fmla="*/ 3 w 9"/>
                    <a:gd name="T35" fmla="*/ 2 h 3"/>
                    <a:gd name="T36" fmla="*/ 2 w 9"/>
                    <a:gd name="T37" fmla="*/ 2 h 3"/>
                    <a:gd name="T38" fmla="*/ 1 w 9"/>
                    <a:gd name="T39" fmla="*/ 1 h 3"/>
                    <a:gd name="T40" fmla="*/ 0 w 9"/>
                    <a:gd name="T41" fmla="*/ 0 h 3"/>
                    <a:gd name="T42" fmla="*/ 0 w 9"/>
                    <a:gd name="T43" fmla="*/ 0 h 3"/>
                    <a:gd name="T44" fmla="*/ 0 w 9"/>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
                      <a:moveTo>
                        <a:pt x="0" y="0"/>
                      </a:moveTo>
                      <a:lnTo>
                        <a:pt x="0" y="0"/>
                      </a:lnTo>
                      <a:lnTo>
                        <a:pt x="1" y="1"/>
                      </a:lnTo>
                      <a:lnTo>
                        <a:pt x="2" y="2"/>
                      </a:lnTo>
                      <a:lnTo>
                        <a:pt x="3" y="2"/>
                      </a:lnTo>
                      <a:lnTo>
                        <a:pt x="4" y="3"/>
                      </a:lnTo>
                      <a:lnTo>
                        <a:pt x="5" y="3"/>
                      </a:lnTo>
                      <a:lnTo>
                        <a:pt x="7" y="3"/>
                      </a:lnTo>
                      <a:lnTo>
                        <a:pt x="8" y="3"/>
                      </a:lnTo>
                      <a:lnTo>
                        <a:pt x="9" y="2"/>
                      </a:lnTo>
                      <a:lnTo>
                        <a:pt x="9" y="2"/>
                      </a:lnTo>
                      <a:lnTo>
                        <a:pt x="9" y="2"/>
                      </a:lnTo>
                      <a:lnTo>
                        <a:pt x="9" y="2"/>
                      </a:lnTo>
                      <a:lnTo>
                        <a:pt x="9" y="2"/>
                      </a:lnTo>
                      <a:lnTo>
                        <a:pt x="7" y="3"/>
                      </a:lnTo>
                      <a:lnTo>
                        <a:pt x="5" y="3"/>
                      </a:lnTo>
                      <a:lnTo>
                        <a:pt x="4" y="2"/>
                      </a:lnTo>
                      <a:lnTo>
                        <a:pt x="3" y="2"/>
                      </a:lnTo>
                      <a:lnTo>
                        <a:pt x="2" y="2"/>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19" name="Freeform 1555">
                  <a:extLst>
                    <a:ext uri="{FF2B5EF4-FFF2-40B4-BE49-F238E27FC236}">
                      <a16:creationId xmlns:a16="http://schemas.microsoft.com/office/drawing/2014/main" id="{0A724EBC-477B-4C6B-8F78-73CE0A4CE39A}"/>
                    </a:ext>
                  </a:extLst>
                </p:cNvPr>
                <p:cNvSpPr>
                  <a:spLocks/>
                </p:cNvSpPr>
                <p:nvPr/>
              </p:nvSpPr>
              <p:spPr bwMode="auto">
                <a:xfrm>
                  <a:off x="3123" y="1496"/>
                  <a:ext cx="5" cy="7"/>
                </a:xfrm>
                <a:custGeom>
                  <a:avLst/>
                  <a:gdLst>
                    <a:gd name="T0" fmla="*/ 0 w 5"/>
                    <a:gd name="T1" fmla="*/ 7 h 7"/>
                    <a:gd name="T2" fmla="*/ 0 w 5"/>
                    <a:gd name="T3" fmla="*/ 7 h 7"/>
                    <a:gd name="T4" fmla="*/ 1 w 5"/>
                    <a:gd name="T5" fmla="*/ 7 h 7"/>
                    <a:gd name="T6" fmla="*/ 1 w 5"/>
                    <a:gd name="T7" fmla="*/ 7 h 7"/>
                    <a:gd name="T8" fmla="*/ 2 w 5"/>
                    <a:gd name="T9" fmla="*/ 6 h 7"/>
                    <a:gd name="T10" fmla="*/ 2 w 5"/>
                    <a:gd name="T11" fmla="*/ 5 h 7"/>
                    <a:gd name="T12" fmla="*/ 2 w 5"/>
                    <a:gd name="T13" fmla="*/ 5 h 7"/>
                    <a:gd name="T14" fmla="*/ 2 w 5"/>
                    <a:gd name="T15" fmla="*/ 4 h 7"/>
                    <a:gd name="T16" fmla="*/ 1 w 5"/>
                    <a:gd name="T17" fmla="*/ 3 h 7"/>
                    <a:gd name="T18" fmla="*/ 1 w 5"/>
                    <a:gd name="T19" fmla="*/ 3 h 7"/>
                    <a:gd name="T20" fmla="*/ 1 w 5"/>
                    <a:gd name="T21" fmla="*/ 2 h 7"/>
                    <a:gd name="T22" fmla="*/ 1 w 5"/>
                    <a:gd name="T23" fmla="*/ 2 h 7"/>
                    <a:gd name="T24" fmla="*/ 2 w 5"/>
                    <a:gd name="T25" fmla="*/ 1 h 7"/>
                    <a:gd name="T26" fmla="*/ 3 w 5"/>
                    <a:gd name="T27" fmla="*/ 1 h 7"/>
                    <a:gd name="T28" fmla="*/ 3 w 5"/>
                    <a:gd name="T29" fmla="*/ 1 h 7"/>
                    <a:gd name="T30" fmla="*/ 4 w 5"/>
                    <a:gd name="T31" fmla="*/ 1 h 7"/>
                    <a:gd name="T32" fmla="*/ 4 w 5"/>
                    <a:gd name="T33" fmla="*/ 1 h 7"/>
                    <a:gd name="T34" fmla="*/ 4 w 5"/>
                    <a:gd name="T35" fmla="*/ 2 h 7"/>
                    <a:gd name="T36" fmla="*/ 5 w 5"/>
                    <a:gd name="T37" fmla="*/ 2 h 7"/>
                    <a:gd name="T38" fmla="*/ 5 w 5"/>
                    <a:gd name="T39" fmla="*/ 2 h 7"/>
                    <a:gd name="T40" fmla="*/ 5 w 5"/>
                    <a:gd name="T41" fmla="*/ 2 h 7"/>
                    <a:gd name="T42" fmla="*/ 5 w 5"/>
                    <a:gd name="T43" fmla="*/ 2 h 7"/>
                    <a:gd name="T44" fmla="*/ 5 w 5"/>
                    <a:gd name="T45" fmla="*/ 2 h 7"/>
                    <a:gd name="T46" fmla="*/ 5 w 5"/>
                    <a:gd name="T47" fmla="*/ 1 h 7"/>
                    <a:gd name="T48" fmla="*/ 5 w 5"/>
                    <a:gd name="T49" fmla="*/ 1 h 7"/>
                    <a:gd name="T50" fmla="*/ 5 w 5"/>
                    <a:gd name="T51" fmla="*/ 1 h 7"/>
                    <a:gd name="T52" fmla="*/ 4 w 5"/>
                    <a:gd name="T53" fmla="*/ 1 h 7"/>
                    <a:gd name="T54" fmla="*/ 3 w 5"/>
                    <a:gd name="T55" fmla="*/ 0 h 7"/>
                    <a:gd name="T56" fmla="*/ 3 w 5"/>
                    <a:gd name="T57" fmla="*/ 1 h 7"/>
                    <a:gd name="T58" fmla="*/ 2 w 5"/>
                    <a:gd name="T59" fmla="*/ 1 h 7"/>
                    <a:gd name="T60" fmla="*/ 2 w 5"/>
                    <a:gd name="T61" fmla="*/ 1 h 7"/>
                    <a:gd name="T62" fmla="*/ 1 w 5"/>
                    <a:gd name="T63" fmla="*/ 1 h 7"/>
                    <a:gd name="T64" fmla="*/ 1 w 5"/>
                    <a:gd name="T65" fmla="*/ 2 h 7"/>
                    <a:gd name="T66" fmla="*/ 1 w 5"/>
                    <a:gd name="T67" fmla="*/ 2 h 7"/>
                    <a:gd name="T68" fmla="*/ 1 w 5"/>
                    <a:gd name="T69" fmla="*/ 2 h 7"/>
                    <a:gd name="T70" fmla="*/ 1 w 5"/>
                    <a:gd name="T71" fmla="*/ 3 h 7"/>
                    <a:gd name="T72" fmla="*/ 2 w 5"/>
                    <a:gd name="T73" fmla="*/ 5 h 7"/>
                    <a:gd name="T74" fmla="*/ 1 w 5"/>
                    <a:gd name="T75" fmla="*/ 6 h 7"/>
                    <a:gd name="T76" fmla="*/ 1 w 5"/>
                    <a:gd name="T77" fmla="*/ 6 h 7"/>
                    <a:gd name="T78" fmla="*/ 1 w 5"/>
                    <a:gd name="T79" fmla="*/ 7 h 7"/>
                    <a:gd name="T80" fmla="*/ 0 w 5"/>
                    <a:gd name="T81" fmla="*/ 7 h 7"/>
                    <a:gd name="T82" fmla="*/ 0 w 5"/>
                    <a:gd name="T83" fmla="*/ 7 h 7"/>
                    <a:gd name="T84" fmla="*/ 0 w 5"/>
                    <a:gd name="T8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0" y="7"/>
                      </a:moveTo>
                      <a:lnTo>
                        <a:pt x="0" y="7"/>
                      </a:lnTo>
                      <a:lnTo>
                        <a:pt x="1" y="7"/>
                      </a:lnTo>
                      <a:lnTo>
                        <a:pt x="1" y="7"/>
                      </a:lnTo>
                      <a:lnTo>
                        <a:pt x="2" y="6"/>
                      </a:lnTo>
                      <a:lnTo>
                        <a:pt x="2" y="5"/>
                      </a:lnTo>
                      <a:lnTo>
                        <a:pt x="2" y="5"/>
                      </a:lnTo>
                      <a:lnTo>
                        <a:pt x="2" y="4"/>
                      </a:lnTo>
                      <a:lnTo>
                        <a:pt x="1" y="3"/>
                      </a:lnTo>
                      <a:lnTo>
                        <a:pt x="1" y="3"/>
                      </a:lnTo>
                      <a:lnTo>
                        <a:pt x="1" y="2"/>
                      </a:lnTo>
                      <a:lnTo>
                        <a:pt x="1" y="2"/>
                      </a:lnTo>
                      <a:lnTo>
                        <a:pt x="2" y="1"/>
                      </a:lnTo>
                      <a:lnTo>
                        <a:pt x="3" y="1"/>
                      </a:lnTo>
                      <a:lnTo>
                        <a:pt x="3" y="1"/>
                      </a:lnTo>
                      <a:lnTo>
                        <a:pt x="4" y="1"/>
                      </a:lnTo>
                      <a:lnTo>
                        <a:pt x="4" y="1"/>
                      </a:lnTo>
                      <a:lnTo>
                        <a:pt x="4" y="2"/>
                      </a:lnTo>
                      <a:lnTo>
                        <a:pt x="5" y="2"/>
                      </a:lnTo>
                      <a:lnTo>
                        <a:pt x="5" y="2"/>
                      </a:lnTo>
                      <a:lnTo>
                        <a:pt x="5" y="2"/>
                      </a:lnTo>
                      <a:lnTo>
                        <a:pt x="5" y="2"/>
                      </a:lnTo>
                      <a:lnTo>
                        <a:pt x="5" y="2"/>
                      </a:lnTo>
                      <a:lnTo>
                        <a:pt x="5" y="1"/>
                      </a:lnTo>
                      <a:lnTo>
                        <a:pt x="5" y="1"/>
                      </a:lnTo>
                      <a:lnTo>
                        <a:pt x="5" y="1"/>
                      </a:lnTo>
                      <a:lnTo>
                        <a:pt x="4" y="1"/>
                      </a:lnTo>
                      <a:lnTo>
                        <a:pt x="3" y="0"/>
                      </a:lnTo>
                      <a:lnTo>
                        <a:pt x="3" y="1"/>
                      </a:lnTo>
                      <a:lnTo>
                        <a:pt x="2" y="1"/>
                      </a:lnTo>
                      <a:lnTo>
                        <a:pt x="2" y="1"/>
                      </a:lnTo>
                      <a:lnTo>
                        <a:pt x="1" y="1"/>
                      </a:lnTo>
                      <a:lnTo>
                        <a:pt x="1" y="2"/>
                      </a:lnTo>
                      <a:lnTo>
                        <a:pt x="1" y="2"/>
                      </a:lnTo>
                      <a:lnTo>
                        <a:pt x="1" y="2"/>
                      </a:lnTo>
                      <a:lnTo>
                        <a:pt x="1" y="3"/>
                      </a:lnTo>
                      <a:lnTo>
                        <a:pt x="2" y="5"/>
                      </a:lnTo>
                      <a:lnTo>
                        <a:pt x="1" y="6"/>
                      </a:lnTo>
                      <a:lnTo>
                        <a:pt x="1" y="6"/>
                      </a:lnTo>
                      <a:lnTo>
                        <a:pt x="1" y="7"/>
                      </a:lnTo>
                      <a:lnTo>
                        <a:pt x="0" y="7"/>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20" name="Freeform 1556">
                  <a:extLst>
                    <a:ext uri="{FF2B5EF4-FFF2-40B4-BE49-F238E27FC236}">
                      <a16:creationId xmlns:a16="http://schemas.microsoft.com/office/drawing/2014/main" id="{E3B452A9-BE17-45E3-8D8B-172FBA821E32}"/>
                    </a:ext>
                  </a:extLst>
                </p:cNvPr>
                <p:cNvSpPr>
                  <a:spLocks/>
                </p:cNvSpPr>
                <p:nvPr/>
              </p:nvSpPr>
              <p:spPr bwMode="auto">
                <a:xfrm>
                  <a:off x="3123" y="1496"/>
                  <a:ext cx="5" cy="7"/>
                </a:xfrm>
                <a:custGeom>
                  <a:avLst/>
                  <a:gdLst>
                    <a:gd name="T0" fmla="*/ 0 w 5"/>
                    <a:gd name="T1" fmla="*/ 7 h 7"/>
                    <a:gd name="T2" fmla="*/ 0 w 5"/>
                    <a:gd name="T3" fmla="*/ 7 h 7"/>
                    <a:gd name="T4" fmla="*/ 1 w 5"/>
                    <a:gd name="T5" fmla="*/ 7 h 7"/>
                    <a:gd name="T6" fmla="*/ 1 w 5"/>
                    <a:gd name="T7" fmla="*/ 7 h 7"/>
                    <a:gd name="T8" fmla="*/ 2 w 5"/>
                    <a:gd name="T9" fmla="*/ 6 h 7"/>
                    <a:gd name="T10" fmla="*/ 2 w 5"/>
                    <a:gd name="T11" fmla="*/ 5 h 7"/>
                    <a:gd name="T12" fmla="*/ 2 w 5"/>
                    <a:gd name="T13" fmla="*/ 5 h 7"/>
                    <a:gd name="T14" fmla="*/ 2 w 5"/>
                    <a:gd name="T15" fmla="*/ 4 h 7"/>
                    <a:gd name="T16" fmla="*/ 1 w 5"/>
                    <a:gd name="T17" fmla="*/ 3 h 7"/>
                    <a:gd name="T18" fmla="*/ 1 w 5"/>
                    <a:gd name="T19" fmla="*/ 3 h 7"/>
                    <a:gd name="T20" fmla="*/ 1 w 5"/>
                    <a:gd name="T21" fmla="*/ 2 h 7"/>
                    <a:gd name="T22" fmla="*/ 1 w 5"/>
                    <a:gd name="T23" fmla="*/ 2 h 7"/>
                    <a:gd name="T24" fmla="*/ 2 w 5"/>
                    <a:gd name="T25" fmla="*/ 1 h 7"/>
                    <a:gd name="T26" fmla="*/ 3 w 5"/>
                    <a:gd name="T27" fmla="*/ 1 h 7"/>
                    <a:gd name="T28" fmla="*/ 3 w 5"/>
                    <a:gd name="T29" fmla="*/ 1 h 7"/>
                    <a:gd name="T30" fmla="*/ 4 w 5"/>
                    <a:gd name="T31" fmla="*/ 1 h 7"/>
                    <a:gd name="T32" fmla="*/ 4 w 5"/>
                    <a:gd name="T33" fmla="*/ 1 h 7"/>
                    <a:gd name="T34" fmla="*/ 4 w 5"/>
                    <a:gd name="T35" fmla="*/ 2 h 7"/>
                    <a:gd name="T36" fmla="*/ 5 w 5"/>
                    <a:gd name="T37" fmla="*/ 2 h 7"/>
                    <a:gd name="T38" fmla="*/ 5 w 5"/>
                    <a:gd name="T39" fmla="*/ 2 h 7"/>
                    <a:gd name="T40" fmla="*/ 5 w 5"/>
                    <a:gd name="T41" fmla="*/ 2 h 7"/>
                    <a:gd name="T42" fmla="*/ 5 w 5"/>
                    <a:gd name="T43" fmla="*/ 2 h 7"/>
                    <a:gd name="T44" fmla="*/ 5 w 5"/>
                    <a:gd name="T45" fmla="*/ 2 h 7"/>
                    <a:gd name="T46" fmla="*/ 5 w 5"/>
                    <a:gd name="T47" fmla="*/ 1 h 7"/>
                    <a:gd name="T48" fmla="*/ 5 w 5"/>
                    <a:gd name="T49" fmla="*/ 1 h 7"/>
                    <a:gd name="T50" fmla="*/ 5 w 5"/>
                    <a:gd name="T51" fmla="*/ 1 h 7"/>
                    <a:gd name="T52" fmla="*/ 4 w 5"/>
                    <a:gd name="T53" fmla="*/ 1 h 7"/>
                    <a:gd name="T54" fmla="*/ 3 w 5"/>
                    <a:gd name="T55" fmla="*/ 0 h 7"/>
                    <a:gd name="T56" fmla="*/ 3 w 5"/>
                    <a:gd name="T57" fmla="*/ 1 h 7"/>
                    <a:gd name="T58" fmla="*/ 2 w 5"/>
                    <a:gd name="T59" fmla="*/ 1 h 7"/>
                    <a:gd name="T60" fmla="*/ 2 w 5"/>
                    <a:gd name="T61" fmla="*/ 1 h 7"/>
                    <a:gd name="T62" fmla="*/ 1 w 5"/>
                    <a:gd name="T63" fmla="*/ 1 h 7"/>
                    <a:gd name="T64" fmla="*/ 1 w 5"/>
                    <a:gd name="T65" fmla="*/ 2 h 7"/>
                    <a:gd name="T66" fmla="*/ 1 w 5"/>
                    <a:gd name="T67" fmla="*/ 2 h 7"/>
                    <a:gd name="T68" fmla="*/ 1 w 5"/>
                    <a:gd name="T69" fmla="*/ 2 h 7"/>
                    <a:gd name="T70" fmla="*/ 1 w 5"/>
                    <a:gd name="T71" fmla="*/ 3 h 7"/>
                    <a:gd name="T72" fmla="*/ 2 w 5"/>
                    <a:gd name="T73" fmla="*/ 5 h 7"/>
                    <a:gd name="T74" fmla="*/ 1 w 5"/>
                    <a:gd name="T75" fmla="*/ 6 h 7"/>
                    <a:gd name="T76" fmla="*/ 1 w 5"/>
                    <a:gd name="T77" fmla="*/ 6 h 7"/>
                    <a:gd name="T78" fmla="*/ 1 w 5"/>
                    <a:gd name="T79" fmla="*/ 7 h 7"/>
                    <a:gd name="T80" fmla="*/ 0 w 5"/>
                    <a:gd name="T81" fmla="*/ 7 h 7"/>
                    <a:gd name="T82" fmla="*/ 0 w 5"/>
                    <a:gd name="T83" fmla="*/ 7 h 7"/>
                    <a:gd name="T84" fmla="*/ 0 w 5"/>
                    <a:gd name="T8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0" y="7"/>
                      </a:moveTo>
                      <a:lnTo>
                        <a:pt x="0" y="7"/>
                      </a:lnTo>
                      <a:lnTo>
                        <a:pt x="1" y="7"/>
                      </a:lnTo>
                      <a:lnTo>
                        <a:pt x="1" y="7"/>
                      </a:lnTo>
                      <a:lnTo>
                        <a:pt x="2" y="6"/>
                      </a:lnTo>
                      <a:lnTo>
                        <a:pt x="2" y="5"/>
                      </a:lnTo>
                      <a:lnTo>
                        <a:pt x="2" y="5"/>
                      </a:lnTo>
                      <a:lnTo>
                        <a:pt x="2" y="4"/>
                      </a:lnTo>
                      <a:lnTo>
                        <a:pt x="1" y="3"/>
                      </a:lnTo>
                      <a:lnTo>
                        <a:pt x="1" y="3"/>
                      </a:lnTo>
                      <a:lnTo>
                        <a:pt x="1" y="2"/>
                      </a:lnTo>
                      <a:lnTo>
                        <a:pt x="1" y="2"/>
                      </a:lnTo>
                      <a:lnTo>
                        <a:pt x="2" y="1"/>
                      </a:lnTo>
                      <a:lnTo>
                        <a:pt x="3" y="1"/>
                      </a:lnTo>
                      <a:lnTo>
                        <a:pt x="3" y="1"/>
                      </a:lnTo>
                      <a:lnTo>
                        <a:pt x="4" y="1"/>
                      </a:lnTo>
                      <a:lnTo>
                        <a:pt x="4" y="1"/>
                      </a:lnTo>
                      <a:lnTo>
                        <a:pt x="4" y="2"/>
                      </a:lnTo>
                      <a:lnTo>
                        <a:pt x="5" y="2"/>
                      </a:lnTo>
                      <a:lnTo>
                        <a:pt x="5" y="2"/>
                      </a:lnTo>
                      <a:lnTo>
                        <a:pt x="5" y="2"/>
                      </a:lnTo>
                      <a:lnTo>
                        <a:pt x="5" y="2"/>
                      </a:lnTo>
                      <a:lnTo>
                        <a:pt x="5" y="2"/>
                      </a:lnTo>
                      <a:lnTo>
                        <a:pt x="5" y="1"/>
                      </a:lnTo>
                      <a:lnTo>
                        <a:pt x="5" y="1"/>
                      </a:lnTo>
                      <a:lnTo>
                        <a:pt x="5" y="1"/>
                      </a:lnTo>
                      <a:lnTo>
                        <a:pt x="4" y="1"/>
                      </a:lnTo>
                      <a:lnTo>
                        <a:pt x="3" y="0"/>
                      </a:lnTo>
                      <a:lnTo>
                        <a:pt x="3" y="1"/>
                      </a:lnTo>
                      <a:lnTo>
                        <a:pt x="2" y="1"/>
                      </a:lnTo>
                      <a:lnTo>
                        <a:pt x="2" y="1"/>
                      </a:lnTo>
                      <a:lnTo>
                        <a:pt x="1" y="1"/>
                      </a:lnTo>
                      <a:lnTo>
                        <a:pt x="1" y="2"/>
                      </a:lnTo>
                      <a:lnTo>
                        <a:pt x="1" y="2"/>
                      </a:lnTo>
                      <a:lnTo>
                        <a:pt x="1" y="2"/>
                      </a:lnTo>
                      <a:lnTo>
                        <a:pt x="1" y="3"/>
                      </a:lnTo>
                      <a:lnTo>
                        <a:pt x="2" y="5"/>
                      </a:lnTo>
                      <a:lnTo>
                        <a:pt x="1" y="6"/>
                      </a:lnTo>
                      <a:lnTo>
                        <a:pt x="1" y="6"/>
                      </a:lnTo>
                      <a:lnTo>
                        <a:pt x="1" y="7"/>
                      </a:lnTo>
                      <a:lnTo>
                        <a:pt x="0" y="7"/>
                      </a:lnTo>
                      <a:lnTo>
                        <a:pt x="0" y="7"/>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21" name="Freeform 1557">
                  <a:extLst>
                    <a:ext uri="{FF2B5EF4-FFF2-40B4-BE49-F238E27FC236}">
                      <a16:creationId xmlns:a16="http://schemas.microsoft.com/office/drawing/2014/main" id="{D80A67B3-C506-418B-B73C-56E2F7ADA02C}"/>
                    </a:ext>
                  </a:extLst>
                </p:cNvPr>
                <p:cNvSpPr>
                  <a:spLocks/>
                </p:cNvSpPr>
                <p:nvPr/>
              </p:nvSpPr>
              <p:spPr bwMode="auto">
                <a:xfrm>
                  <a:off x="3124" y="1498"/>
                  <a:ext cx="3" cy="2"/>
                </a:xfrm>
                <a:custGeom>
                  <a:avLst/>
                  <a:gdLst>
                    <a:gd name="T0" fmla="*/ 0 w 3"/>
                    <a:gd name="T1" fmla="*/ 2 h 2"/>
                    <a:gd name="T2" fmla="*/ 0 w 3"/>
                    <a:gd name="T3" fmla="*/ 2 h 2"/>
                    <a:gd name="T4" fmla="*/ 1 w 3"/>
                    <a:gd name="T5" fmla="*/ 1 h 2"/>
                    <a:gd name="T6" fmla="*/ 1 w 3"/>
                    <a:gd name="T7" fmla="*/ 1 h 2"/>
                    <a:gd name="T8" fmla="*/ 1 w 3"/>
                    <a:gd name="T9" fmla="*/ 0 h 2"/>
                    <a:gd name="T10" fmla="*/ 1 w 3"/>
                    <a:gd name="T11" fmla="*/ 0 h 2"/>
                    <a:gd name="T12" fmla="*/ 1 w 3"/>
                    <a:gd name="T13" fmla="*/ 0 h 2"/>
                    <a:gd name="T14" fmla="*/ 2 w 3"/>
                    <a:gd name="T15" fmla="*/ 0 h 2"/>
                    <a:gd name="T16" fmla="*/ 3 w 3"/>
                    <a:gd name="T17" fmla="*/ 0 h 2"/>
                    <a:gd name="T18" fmla="*/ 3 w 3"/>
                    <a:gd name="T19" fmla="*/ 1 h 2"/>
                    <a:gd name="T20" fmla="*/ 3 w 3"/>
                    <a:gd name="T21" fmla="*/ 1 h 2"/>
                    <a:gd name="T22" fmla="*/ 3 w 3"/>
                    <a:gd name="T23" fmla="*/ 1 h 2"/>
                    <a:gd name="T24" fmla="*/ 3 w 3"/>
                    <a:gd name="T25" fmla="*/ 1 h 2"/>
                    <a:gd name="T26" fmla="*/ 3 w 3"/>
                    <a:gd name="T27" fmla="*/ 0 h 2"/>
                    <a:gd name="T28" fmla="*/ 2 w 3"/>
                    <a:gd name="T29" fmla="*/ 0 h 2"/>
                    <a:gd name="T30" fmla="*/ 2 w 3"/>
                    <a:gd name="T31" fmla="*/ 0 h 2"/>
                    <a:gd name="T32" fmla="*/ 1 w 3"/>
                    <a:gd name="T33" fmla="*/ 0 h 2"/>
                    <a:gd name="T34" fmla="*/ 1 w 3"/>
                    <a:gd name="T35" fmla="*/ 0 h 2"/>
                    <a:gd name="T36" fmla="*/ 1 w 3"/>
                    <a:gd name="T37" fmla="*/ 0 h 2"/>
                    <a:gd name="T38" fmla="*/ 0 w 3"/>
                    <a:gd name="T39" fmla="*/ 1 h 2"/>
                    <a:gd name="T40" fmla="*/ 0 w 3"/>
                    <a:gd name="T41" fmla="*/ 2 h 2"/>
                    <a:gd name="T42" fmla="*/ 0 w 3"/>
                    <a:gd name="T43" fmla="*/ 2 h 2"/>
                    <a:gd name="T44" fmla="*/ 0 w 3"/>
                    <a:gd name="T4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2">
                      <a:moveTo>
                        <a:pt x="0" y="2"/>
                      </a:moveTo>
                      <a:lnTo>
                        <a:pt x="0" y="2"/>
                      </a:lnTo>
                      <a:lnTo>
                        <a:pt x="1" y="1"/>
                      </a:lnTo>
                      <a:lnTo>
                        <a:pt x="1" y="1"/>
                      </a:lnTo>
                      <a:lnTo>
                        <a:pt x="1" y="0"/>
                      </a:lnTo>
                      <a:lnTo>
                        <a:pt x="1" y="0"/>
                      </a:lnTo>
                      <a:lnTo>
                        <a:pt x="1" y="0"/>
                      </a:lnTo>
                      <a:lnTo>
                        <a:pt x="2" y="0"/>
                      </a:lnTo>
                      <a:lnTo>
                        <a:pt x="3" y="0"/>
                      </a:lnTo>
                      <a:lnTo>
                        <a:pt x="3" y="1"/>
                      </a:lnTo>
                      <a:lnTo>
                        <a:pt x="3" y="1"/>
                      </a:lnTo>
                      <a:lnTo>
                        <a:pt x="3" y="1"/>
                      </a:lnTo>
                      <a:lnTo>
                        <a:pt x="3" y="1"/>
                      </a:lnTo>
                      <a:lnTo>
                        <a:pt x="3" y="0"/>
                      </a:lnTo>
                      <a:lnTo>
                        <a:pt x="2" y="0"/>
                      </a:lnTo>
                      <a:lnTo>
                        <a:pt x="2" y="0"/>
                      </a:lnTo>
                      <a:lnTo>
                        <a:pt x="1" y="0"/>
                      </a:lnTo>
                      <a:lnTo>
                        <a:pt x="1" y="0"/>
                      </a:lnTo>
                      <a:lnTo>
                        <a:pt x="1" y="0"/>
                      </a:lnTo>
                      <a:lnTo>
                        <a:pt x="0" y="1"/>
                      </a:lnTo>
                      <a:lnTo>
                        <a:pt x="0" y="2"/>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22" name="Freeform 1558">
                  <a:extLst>
                    <a:ext uri="{FF2B5EF4-FFF2-40B4-BE49-F238E27FC236}">
                      <a16:creationId xmlns:a16="http://schemas.microsoft.com/office/drawing/2014/main" id="{AC58345F-B759-489C-BDAC-5FC9E4E4ECF2}"/>
                    </a:ext>
                  </a:extLst>
                </p:cNvPr>
                <p:cNvSpPr>
                  <a:spLocks/>
                </p:cNvSpPr>
                <p:nvPr/>
              </p:nvSpPr>
              <p:spPr bwMode="auto">
                <a:xfrm>
                  <a:off x="3124" y="1498"/>
                  <a:ext cx="3" cy="2"/>
                </a:xfrm>
                <a:custGeom>
                  <a:avLst/>
                  <a:gdLst>
                    <a:gd name="T0" fmla="*/ 0 w 3"/>
                    <a:gd name="T1" fmla="*/ 2 h 2"/>
                    <a:gd name="T2" fmla="*/ 0 w 3"/>
                    <a:gd name="T3" fmla="*/ 2 h 2"/>
                    <a:gd name="T4" fmla="*/ 1 w 3"/>
                    <a:gd name="T5" fmla="*/ 1 h 2"/>
                    <a:gd name="T6" fmla="*/ 1 w 3"/>
                    <a:gd name="T7" fmla="*/ 1 h 2"/>
                    <a:gd name="T8" fmla="*/ 1 w 3"/>
                    <a:gd name="T9" fmla="*/ 0 h 2"/>
                    <a:gd name="T10" fmla="*/ 1 w 3"/>
                    <a:gd name="T11" fmla="*/ 0 h 2"/>
                    <a:gd name="T12" fmla="*/ 1 w 3"/>
                    <a:gd name="T13" fmla="*/ 0 h 2"/>
                    <a:gd name="T14" fmla="*/ 2 w 3"/>
                    <a:gd name="T15" fmla="*/ 0 h 2"/>
                    <a:gd name="T16" fmla="*/ 3 w 3"/>
                    <a:gd name="T17" fmla="*/ 0 h 2"/>
                    <a:gd name="T18" fmla="*/ 3 w 3"/>
                    <a:gd name="T19" fmla="*/ 1 h 2"/>
                    <a:gd name="T20" fmla="*/ 3 w 3"/>
                    <a:gd name="T21" fmla="*/ 1 h 2"/>
                    <a:gd name="T22" fmla="*/ 3 w 3"/>
                    <a:gd name="T23" fmla="*/ 1 h 2"/>
                    <a:gd name="T24" fmla="*/ 3 w 3"/>
                    <a:gd name="T25" fmla="*/ 1 h 2"/>
                    <a:gd name="T26" fmla="*/ 3 w 3"/>
                    <a:gd name="T27" fmla="*/ 0 h 2"/>
                    <a:gd name="T28" fmla="*/ 2 w 3"/>
                    <a:gd name="T29" fmla="*/ 0 h 2"/>
                    <a:gd name="T30" fmla="*/ 2 w 3"/>
                    <a:gd name="T31" fmla="*/ 0 h 2"/>
                    <a:gd name="T32" fmla="*/ 1 w 3"/>
                    <a:gd name="T33" fmla="*/ 0 h 2"/>
                    <a:gd name="T34" fmla="*/ 1 w 3"/>
                    <a:gd name="T35" fmla="*/ 0 h 2"/>
                    <a:gd name="T36" fmla="*/ 1 w 3"/>
                    <a:gd name="T37" fmla="*/ 0 h 2"/>
                    <a:gd name="T38" fmla="*/ 0 w 3"/>
                    <a:gd name="T39" fmla="*/ 1 h 2"/>
                    <a:gd name="T40" fmla="*/ 0 w 3"/>
                    <a:gd name="T41" fmla="*/ 2 h 2"/>
                    <a:gd name="T42" fmla="*/ 0 w 3"/>
                    <a:gd name="T43" fmla="*/ 2 h 2"/>
                    <a:gd name="T44" fmla="*/ 0 w 3"/>
                    <a:gd name="T4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2">
                      <a:moveTo>
                        <a:pt x="0" y="2"/>
                      </a:moveTo>
                      <a:lnTo>
                        <a:pt x="0" y="2"/>
                      </a:lnTo>
                      <a:lnTo>
                        <a:pt x="1" y="1"/>
                      </a:lnTo>
                      <a:lnTo>
                        <a:pt x="1" y="1"/>
                      </a:lnTo>
                      <a:lnTo>
                        <a:pt x="1" y="0"/>
                      </a:lnTo>
                      <a:lnTo>
                        <a:pt x="1" y="0"/>
                      </a:lnTo>
                      <a:lnTo>
                        <a:pt x="1" y="0"/>
                      </a:lnTo>
                      <a:lnTo>
                        <a:pt x="2" y="0"/>
                      </a:lnTo>
                      <a:lnTo>
                        <a:pt x="3" y="0"/>
                      </a:lnTo>
                      <a:lnTo>
                        <a:pt x="3" y="1"/>
                      </a:lnTo>
                      <a:lnTo>
                        <a:pt x="3" y="1"/>
                      </a:lnTo>
                      <a:lnTo>
                        <a:pt x="3" y="1"/>
                      </a:lnTo>
                      <a:lnTo>
                        <a:pt x="3" y="1"/>
                      </a:lnTo>
                      <a:lnTo>
                        <a:pt x="3" y="0"/>
                      </a:lnTo>
                      <a:lnTo>
                        <a:pt x="2" y="0"/>
                      </a:lnTo>
                      <a:lnTo>
                        <a:pt x="2" y="0"/>
                      </a:lnTo>
                      <a:lnTo>
                        <a:pt x="1" y="0"/>
                      </a:lnTo>
                      <a:lnTo>
                        <a:pt x="1" y="0"/>
                      </a:lnTo>
                      <a:lnTo>
                        <a:pt x="1" y="0"/>
                      </a:lnTo>
                      <a:lnTo>
                        <a:pt x="0" y="1"/>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23" name="Freeform 1559">
                  <a:extLst>
                    <a:ext uri="{FF2B5EF4-FFF2-40B4-BE49-F238E27FC236}">
                      <a16:creationId xmlns:a16="http://schemas.microsoft.com/office/drawing/2014/main" id="{14C35D51-9F78-456C-B92D-2E5DAC29BF78}"/>
                    </a:ext>
                  </a:extLst>
                </p:cNvPr>
                <p:cNvSpPr>
                  <a:spLocks/>
                </p:cNvSpPr>
                <p:nvPr/>
              </p:nvSpPr>
              <p:spPr bwMode="auto">
                <a:xfrm>
                  <a:off x="3123" y="1500"/>
                  <a:ext cx="20" cy="7"/>
                </a:xfrm>
                <a:custGeom>
                  <a:avLst/>
                  <a:gdLst>
                    <a:gd name="T0" fmla="*/ 0 w 20"/>
                    <a:gd name="T1" fmla="*/ 4 h 7"/>
                    <a:gd name="T2" fmla="*/ 0 w 20"/>
                    <a:gd name="T3" fmla="*/ 5 h 7"/>
                    <a:gd name="T4" fmla="*/ 1 w 20"/>
                    <a:gd name="T5" fmla="*/ 6 h 7"/>
                    <a:gd name="T6" fmla="*/ 2 w 20"/>
                    <a:gd name="T7" fmla="*/ 5 h 7"/>
                    <a:gd name="T8" fmla="*/ 3 w 20"/>
                    <a:gd name="T9" fmla="*/ 5 h 7"/>
                    <a:gd name="T10" fmla="*/ 4 w 20"/>
                    <a:gd name="T11" fmla="*/ 3 h 7"/>
                    <a:gd name="T12" fmla="*/ 7 w 20"/>
                    <a:gd name="T13" fmla="*/ 2 h 7"/>
                    <a:gd name="T14" fmla="*/ 8 w 20"/>
                    <a:gd name="T15" fmla="*/ 1 h 7"/>
                    <a:gd name="T16" fmla="*/ 10 w 20"/>
                    <a:gd name="T17" fmla="*/ 1 h 7"/>
                    <a:gd name="T18" fmla="*/ 11 w 20"/>
                    <a:gd name="T19" fmla="*/ 2 h 7"/>
                    <a:gd name="T20" fmla="*/ 11 w 20"/>
                    <a:gd name="T21" fmla="*/ 3 h 7"/>
                    <a:gd name="T22" fmla="*/ 11 w 20"/>
                    <a:gd name="T23" fmla="*/ 4 h 7"/>
                    <a:gd name="T24" fmla="*/ 12 w 20"/>
                    <a:gd name="T25" fmla="*/ 5 h 7"/>
                    <a:gd name="T26" fmla="*/ 13 w 20"/>
                    <a:gd name="T27" fmla="*/ 6 h 7"/>
                    <a:gd name="T28" fmla="*/ 15 w 20"/>
                    <a:gd name="T29" fmla="*/ 6 h 7"/>
                    <a:gd name="T30" fmla="*/ 17 w 20"/>
                    <a:gd name="T31" fmla="*/ 7 h 7"/>
                    <a:gd name="T32" fmla="*/ 19 w 20"/>
                    <a:gd name="T33" fmla="*/ 6 h 7"/>
                    <a:gd name="T34" fmla="*/ 20 w 20"/>
                    <a:gd name="T35" fmla="*/ 5 h 7"/>
                    <a:gd name="T36" fmla="*/ 20 w 20"/>
                    <a:gd name="T37" fmla="*/ 4 h 7"/>
                    <a:gd name="T38" fmla="*/ 20 w 20"/>
                    <a:gd name="T39" fmla="*/ 3 h 7"/>
                    <a:gd name="T40" fmla="*/ 19 w 20"/>
                    <a:gd name="T41" fmla="*/ 1 h 7"/>
                    <a:gd name="T42" fmla="*/ 18 w 20"/>
                    <a:gd name="T43" fmla="*/ 1 h 7"/>
                    <a:gd name="T44" fmla="*/ 17 w 20"/>
                    <a:gd name="T45" fmla="*/ 2 h 7"/>
                    <a:gd name="T46" fmla="*/ 18 w 20"/>
                    <a:gd name="T47" fmla="*/ 2 h 7"/>
                    <a:gd name="T48" fmla="*/ 18 w 20"/>
                    <a:gd name="T49" fmla="*/ 2 h 7"/>
                    <a:gd name="T50" fmla="*/ 18 w 20"/>
                    <a:gd name="T51" fmla="*/ 2 h 7"/>
                    <a:gd name="T52" fmla="*/ 19 w 20"/>
                    <a:gd name="T53" fmla="*/ 2 h 7"/>
                    <a:gd name="T54" fmla="*/ 20 w 20"/>
                    <a:gd name="T55" fmla="*/ 2 h 7"/>
                    <a:gd name="T56" fmla="*/ 20 w 20"/>
                    <a:gd name="T57" fmla="*/ 3 h 7"/>
                    <a:gd name="T58" fmla="*/ 20 w 20"/>
                    <a:gd name="T59" fmla="*/ 4 h 7"/>
                    <a:gd name="T60" fmla="*/ 19 w 20"/>
                    <a:gd name="T61" fmla="*/ 5 h 7"/>
                    <a:gd name="T62" fmla="*/ 18 w 20"/>
                    <a:gd name="T63" fmla="*/ 6 h 7"/>
                    <a:gd name="T64" fmla="*/ 17 w 20"/>
                    <a:gd name="T65" fmla="*/ 6 h 7"/>
                    <a:gd name="T66" fmla="*/ 14 w 20"/>
                    <a:gd name="T67" fmla="*/ 6 h 7"/>
                    <a:gd name="T68" fmla="*/ 13 w 20"/>
                    <a:gd name="T69" fmla="*/ 5 h 7"/>
                    <a:gd name="T70" fmla="*/ 12 w 20"/>
                    <a:gd name="T71" fmla="*/ 5 h 7"/>
                    <a:gd name="T72" fmla="*/ 11 w 20"/>
                    <a:gd name="T73" fmla="*/ 3 h 7"/>
                    <a:gd name="T74" fmla="*/ 11 w 20"/>
                    <a:gd name="T75" fmla="*/ 2 h 7"/>
                    <a:gd name="T76" fmla="*/ 11 w 20"/>
                    <a:gd name="T77" fmla="*/ 1 h 7"/>
                    <a:gd name="T78" fmla="*/ 10 w 20"/>
                    <a:gd name="T79" fmla="*/ 0 h 7"/>
                    <a:gd name="T80" fmla="*/ 7 w 20"/>
                    <a:gd name="T81" fmla="*/ 1 h 7"/>
                    <a:gd name="T82" fmla="*/ 6 w 20"/>
                    <a:gd name="T83" fmla="*/ 1 h 7"/>
                    <a:gd name="T84" fmla="*/ 5 w 20"/>
                    <a:gd name="T85" fmla="*/ 2 h 7"/>
                    <a:gd name="T86" fmla="*/ 4 w 20"/>
                    <a:gd name="T87" fmla="*/ 3 h 7"/>
                    <a:gd name="T88" fmla="*/ 3 w 20"/>
                    <a:gd name="T89" fmla="*/ 4 h 7"/>
                    <a:gd name="T90" fmla="*/ 2 w 20"/>
                    <a:gd name="T91" fmla="*/ 5 h 7"/>
                    <a:gd name="T92" fmla="*/ 1 w 20"/>
                    <a:gd name="T93" fmla="*/ 5 h 7"/>
                    <a:gd name="T94" fmla="*/ 0 w 20"/>
                    <a:gd name="T95" fmla="*/ 4 h 7"/>
                    <a:gd name="T96" fmla="*/ 0 w 20"/>
                    <a:gd name="T9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7">
                      <a:moveTo>
                        <a:pt x="0" y="4"/>
                      </a:moveTo>
                      <a:lnTo>
                        <a:pt x="0" y="4"/>
                      </a:lnTo>
                      <a:lnTo>
                        <a:pt x="0" y="4"/>
                      </a:lnTo>
                      <a:lnTo>
                        <a:pt x="0" y="5"/>
                      </a:lnTo>
                      <a:lnTo>
                        <a:pt x="1" y="5"/>
                      </a:lnTo>
                      <a:lnTo>
                        <a:pt x="1" y="6"/>
                      </a:lnTo>
                      <a:lnTo>
                        <a:pt x="1" y="6"/>
                      </a:lnTo>
                      <a:lnTo>
                        <a:pt x="2" y="5"/>
                      </a:lnTo>
                      <a:lnTo>
                        <a:pt x="2" y="5"/>
                      </a:lnTo>
                      <a:lnTo>
                        <a:pt x="3" y="5"/>
                      </a:lnTo>
                      <a:lnTo>
                        <a:pt x="4" y="3"/>
                      </a:lnTo>
                      <a:lnTo>
                        <a:pt x="4" y="3"/>
                      </a:lnTo>
                      <a:lnTo>
                        <a:pt x="6" y="2"/>
                      </a:lnTo>
                      <a:lnTo>
                        <a:pt x="7" y="2"/>
                      </a:lnTo>
                      <a:lnTo>
                        <a:pt x="8" y="1"/>
                      </a:lnTo>
                      <a:lnTo>
                        <a:pt x="8" y="1"/>
                      </a:lnTo>
                      <a:lnTo>
                        <a:pt x="9" y="1"/>
                      </a:lnTo>
                      <a:lnTo>
                        <a:pt x="10" y="1"/>
                      </a:lnTo>
                      <a:lnTo>
                        <a:pt x="10" y="1"/>
                      </a:lnTo>
                      <a:lnTo>
                        <a:pt x="11" y="2"/>
                      </a:lnTo>
                      <a:lnTo>
                        <a:pt x="11" y="2"/>
                      </a:lnTo>
                      <a:lnTo>
                        <a:pt x="11" y="3"/>
                      </a:lnTo>
                      <a:lnTo>
                        <a:pt x="11" y="3"/>
                      </a:lnTo>
                      <a:lnTo>
                        <a:pt x="11" y="4"/>
                      </a:lnTo>
                      <a:lnTo>
                        <a:pt x="12" y="5"/>
                      </a:lnTo>
                      <a:lnTo>
                        <a:pt x="12" y="5"/>
                      </a:lnTo>
                      <a:lnTo>
                        <a:pt x="13" y="6"/>
                      </a:lnTo>
                      <a:lnTo>
                        <a:pt x="13" y="6"/>
                      </a:lnTo>
                      <a:lnTo>
                        <a:pt x="14" y="6"/>
                      </a:lnTo>
                      <a:lnTo>
                        <a:pt x="15" y="6"/>
                      </a:lnTo>
                      <a:lnTo>
                        <a:pt x="16" y="7"/>
                      </a:lnTo>
                      <a:lnTo>
                        <a:pt x="17" y="7"/>
                      </a:lnTo>
                      <a:lnTo>
                        <a:pt x="18" y="6"/>
                      </a:lnTo>
                      <a:lnTo>
                        <a:pt x="19" y="6"/>
                      </a:lnTo>
                      <a:lnTo>
                        <a:pt x="20" y="5"/>
                      </a:lnTo>
                      <a:lnTo>
                        <a:pt x="20" y="5"/>
                      </a:lnTo>
                      <a:lnTo>
                        <a:pt x="20" y="5"/>
                      </a:lnTo>
                      <a:lnTo>
                        <a:pt x="20" y="4"/>
                      </a:lnTo>
                      <a:lnTo>
                        <a:pt x="20" y="3"/>
                      </a:lnTo>
                      <a:lnTo>
                        <a:pt x="20" y="3"/>
                      </a:lnTo>
                      <a:lnTo>
                        <a:pt x="20" y="2"/>
                      </a:lnTo>
                      <a:lnTo>
                        <a:pt x="19" y="1"/>
                      </a:lnTo>
                      <a:lnTo>
                        <a:pt x="18" y="1"/>
                      </a:lnTo>
                      <a:lnTo>
                        <a:pt x="18" y="1"/>
                      </a:lnTo>
                      <a:lnTo>
                        <a:pt x="17" y="2"/>
                      </a:lnTo>
                      <a:lnTo>
                        <a:pt x="17" y="2"/>
                      </a:lnTo>
                      <a:lnTo>
                        <a:pt x="17" y="2"/>
                      </a:lnTo>
                      <a:lnTo>
                        <a:pt x="18" y="2"/>
                      </a:lnTo>
                      <a:lnTo>
                        <a:pt x="18" y="2"/>
                      </a:lnTo>
                      <a:lnTo>
                        <a:pt x="18" y="2"/>
                      </a:lnTo>
                      <a:lnTo>
                        <a:pt x="18" y="2"/>
                      </a:lnTo>
                      <a:lnTo>
                        <a:pt x="18" y="2"/>
                      </a:lnTo>
                      <a:lnTo>
                        <a:pt x="19" y="2"/>
                      </a:lnTo>
                      <a:lnTo>
                        <a:pt x="19" y="2"/>
                      </a:lnTo>
                      <a:lnTo>
                        <a:pt x="20" y="2"/>
                      </a:lnTo>
                      <a:lnTo>
                        <a:pt x="20" y="2"/>
                      </a:lnTo>
                      <a:lnTo>
                        <a:pt x="20" y="3"/>
                      </a:lnTo>
                      <a:lnTo>
                        <a:pt x="20" y="3"/>
                      </a:lnTo>
                      <a:lnTo>
                        <a:pt x="20" y="4"/>
                      </a:lnTo>
                      <a:lnTo>
                        <a:pt x="20" y="4"/>
                      </a:lnTo>
                      <a:lnTo>
                        <a:pt x="20" y="5"/>
                      </a:lnTo>
                      <a:lnTo>
                        <a:pt x="19" y="5"/>
                      </a:lnTo>
                      <a:lnTo>
                        <a:pt x="18" y="6"/>
                      </a:lnTo>
                      <a:lnTo>
                        <a:pt x="18" y="6"/>
                      </a:lnTo>
                      <a:lnTo>
                        <a:pt x="18" y="6"/>
                      </a:lnTo>
                      <a:lnTo>
                        <a:pt x="17" y="6"/>
                      </a:lnTo>
                      <a:lnTo>
                        <a:pt x="16" y="6"/>
                      </a:lnTo>
                      <a:lnTo>
                        <a:pt x="14" y="6"/>
                      </a:lnTo>
                      <a:lnTo>
                        <a:pt x="13" y="5"/>
                      </a:lnTo>
                      <a:lnTo>
                        <a:pt x="13" y="5"/>
                      </a:lnTo>
                      <a:lnTo>
                        <a:pt x="12" y="5"/>
                      </a:lnTo>
                      <a:lnTo>
                        <a:pt x="12" y="5"/>
                      </a:lnTo>
                      <a:lnTo>
                        <a:pt x="12" y="4"/>
                      </a:lnTo>
                      <a:lnTo>
                        <a:pt x="11" y="3"/>
                      </a:lnTo>
                      <a:lnTo>
                        <a:pt x="11" y="2"/>
                      </a:lnTo>
                      <a:lnTo>
                        <a:pt x="11" y="2"/>
                      </a:lnTo>
                      <a:lnTo>
                        <a:pt x="11" y="1"/>
                      </a:lnTo>
                      <a:lnTo>
                        <a:pt x="11" y="1"/>
                      </a:lnTo>
                      <a:lnTo>
                        <a:pt x="11" y="1"/>
                      </a:lnTo>
                      <a:lnTo>
                        <a:pt x="10" y="0"/>
                      </a:lnTo>
                      <a:lnTo>
                        <a:pt x="9" y="0"/>
                      </a:lnTo>
                      <a:lnTo>
                        <a:pt x="7" y="1"/>
                      </a:lnTo>
                      <a:lnTo>
                        <a:pt x="6" y="1"/>
                      </a:lnTo>
                      <a:lnTo>
                        <a:pt x="6" y="1"/>
                      </a:lnTo>
                      <a:lnTo>
                        <a:pt x="6" y="1"/>
                      </a:lnTo>
                      <a:lnTo>
                        <a:pt x="5" y="2"/>
                      </a:lnTo>
                      <a:lnTo>
                        <a:pt x="4" y="3"/>
                      </a:lnTo>
                      <a:lnTo>
                        <a:pt x="4" y="3"/>
                      </a:lnTo>
                      <a:lnTo>
                        <a:pt x="4" y="4"/>
                      </a:lnTo>
                      <a:lnTo>
                        <a:pt x="3" y="4"/>
                      </a:lnTo>
                      <a:lnTo>
                        <a:pt x="3" y="4"/>
                      </a:lnTo>
                      <a:lnTo>
                        <a:pt x="2" y="5"/>
                      </a:lnTo>
                      <a:lnTo>
                        <a:pt x="2" y="5"/>
                      </a:lnTo>
                      <a:lnTo>
                        <a:pt x="1" y="5"/>
                      </a:lnTo>
                      <a:lnTo>
                        <a:pt x="1" y="5"/>
                      </a:lnTo>
                      <a:lnTo>
                        <a:pt x="0" y="4"/>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24" name="Freeform 1560">
                  <a:extLst>
                    <a:ext uri="{FF2B5EF4-FFF2-40B4-BE49-F238E27FC236}">
                      <a16:creationId xmlns:a16="http://schemas.microsoft.com/office/drawing/2014/main" id="{C8D384B7-669F-4748-959B-95DFEEF3F547}"/>
                    </a:ext>
                  </a:extLst>
                </p:cNvPr>
                <p:cNvSpPr>
                  <a:spLocks/>
                </p:cNvSpPr>
                <p:nvPr/>
              </p:nvSpPr>
              <p:spPr bwMode="auto">
                <a:xfrm>
                  <a:off x="3123" y="1500"/>
                  <a:ext cx="20" cy="7"/>
                </a:xfrm>
                <a:custGeom>
                  <a:avLst/>
                  <a:gdLst>
                    <a:gd name="T0" fmla="*/ 0 w 20"/>
                    <a:gd name="T1" fmla="*/ 4 h 7"/>
                    <a:gd name="T2" fmla="*/ 0 w 20"/>
                    <a:gd name="T3" fmla="*/ 5 h 7"/>
                    <a:gd name="T4" fmla="*/ 1 w 20"/>
                    <a:gd name="T5" fmla="*/ 6 h 7"/>
                    <a:gd name="T6" fmla="*/ 2 w 20"/>
                    <a:gd name="T7" fmla="*/ 5 h 7"/>
                    <a:gd name="T8" fmla="*/ 3 w 20"/>
                    <a:gd name="T9" fmla="*/ 5 h 7"/>
                    <a:gd name="T10" fmla="*/ 4 w 20"/>
                    <a:gd name="T11" fmla="*/ 3 h 7"/>
                    <a:gd name="T12" fmla="*/ 7 w 20"/>
                    <a:gd name="T13" fmla="*/ 2 h 7"/>
                    <a:gd name="T14" fmla="*/ 8 w 20"/>
                    <a:gd name="T15" fmla="*/ 1 h 7"/>
                    <a:gd name="T16" fmla="*/ 10 w 20"/>
                    <a:gd name="T17" fmla="*/ 1 h 7"/>
                    <a:gd name="T18" fmla="*/ 11 w 20"/>
                    <a:gd name="T19" fmla="*/ 2 h 7"/>
                    <a:gd name="T20" fmla="*/ 11 w 20"/>
                    <a:gd name="T21" fmla="*/ 3 h 7"/>
                    <a:gd name="T22" fmla="*/ 11 w 20"/>
                    <a:gd name="T23" fmla="*/ 4 h 7"/>
                    <a:gd name="T24" fmla="*/ 12 w 20"/>
                    <a:gd name="T25" fmla="*/ 5 h 7"/>
                    <a:gd name="T26" fmla="*/ 13 w 20"/>
                    <a:gd name="T27" fmla="*/ 6 h 7"/>
                    <a:gd name="T28" fmla="*/ 15 w 20"/>
                    <a:gd name="T29" fmla="*/ 6 h 7"/>
                    <a:gd name="T30" fmla="*/ 17 w 20"/>
                    <a:gd name="T31" fmla="*/ 7 h 7"/>
                    <a:gd name="T32" fmla="*/ 19 w 20"/>
                    <a:gd name="T33" fmla="*/ 6 h 7"/>
                    <a:gd name="T34" fmla="*/ 20 w 20"/>
                    <a:gd name="T35" fmla="*/ 5 h 7"/>
                    <a:gd name="T36" fmla="*/ 20 w 20"/>
                    <a:gd name="T37" fmla="*/ 4 h 7"/>
                    <a:gd name="T38" fmla="*/ 20 w 20"/>
                    <a:gd name="T39" fmla="*/ 3 h 7"/>
                    <a:gd name="T40" fmla="*/ 19 w 20"/>
                    <a:gd name="T41" fmla="*/ 1 h 7"/>
                    <a:gd name="T42" fmla="*/ 18 w 20"/>
                    <a:gd name="T43" fmla="*/ 1 h 7"/>
                    <a:gd name="T44" fmla="*/ 17 w 20"/>
                    <a:gd name="T45" fmla="*/ 2 h 7"/>
                    <a:gd name="T46" fmla="*/ 18 w 20"/>
                    <a:gd name="T47" fmla="*/ 2 h 7"/>
                    <a:gd name="T48" fmla="*/ 18 w 20"/>
                    <a:gd name="T49" fmla="*/ 2 h 7"/>
                    <a:gd name="T50" fmla="*/ 18 w 20"/>
                    <a:gd name="T51" fmla="*/ 2 h 7"/>
                    <a:gd name="T52" fmla="*/ 19 w 20"/>
                    <a:gd name="T53" fmla="*/ 2 h 7"/>
                    <a:gd name="T54" fmla="*/ 20 w 20"/>
                    <a:gd name="T55" fmla="*/ 2 h 7"/>
                    <a:gd name="T56" fmla="*/ 20 w 20"/>
                    <a:gd name="T57" fmla="*/ 3 h 7"/>
                    <a:gd name="T58" fmla="*/ 20 w 20"/>
                    <a:gd name="T59" fmla="*/ 4 h 7"/>
                    <a:gd name="T60" fmla="*/ 19 w 20"/>
                    <a:gd name="T61" fmla="*/ 5 h 7"/>
                    <a:gd name="T62" fmla="*/ 18 w 20"/>
                    <a:gd name="T63" fmla="*/ 6 h 7"/>
                    <a:gd name="T64" fmla="*/ 17 w 20"/>
                    <a:gd name="T65" fmla="*/ 6 h 7"/>
                    <a:gd name="T66" fmla="*/ 14 w 20"/>
                    <a:gd name="T67" fmla="*/ 6 h 7"/>
                    <a:gd name="T68" fmla="*/ 13 w 20"/>
                    <a:gd name="T69" fmla="*/ 5 h 7"/>
                    <a:gd name="T70" fmla="*/ 12 w 20"/>
                    <a:gd name="T71" fmla="*/ 5 h 7"/>
                    <a:gd name="T72" fmla="*/ 11 w 20"/>
                    <a:gd name="T73" fmla="*/ 3 h 7"/>
                    <a:gd name="T74" fmla="*/ 11 w 20"/>
                    <a:gd name="T75" fmla="*/ 2 h 7"/>
                    <a:gd name="T76" fmla="*/ 11 w 20"/>
                    <a:gd name="T77" fmla="*/ 1 h 7"/>
                    <a:gd name="T78" fmla="*/ 10 w 20"/>
                    <a:gd name="T79" fmla="*/ 0 h 7"/>
                    <a:gd name="T80" fmla="*/ 7 w 20"/>
                    <a:gd name="T81" fmla="*/ 1 h 7"/>
                    <a:gd name="T82" fmla="*/ 6 w 20"/>
                    <a:gd name="T83" fmla="*/ 1 h 7"/>
                    <a:gd name="T84" fmla="*/ 5 w 20"/>
                    <a:gd name="T85" fmla="*/ 2 h 7"/>
                    <a:gd name="T86" fmla="*/ 4 w 20"/>
                    <a:gd name="T87" fmla="*/ 3 h 7"/>
                    <a:gd name="T88" fmla="*/ 3 w 20"/>
                    <a:gd name="T89" fmla="*/ 4 h 7"/>
                    <a:gd name="T90" fmla="*/ 2 w 20"/>
                    <a:gd name="T91" fmla="*/ 5 h 7"/>
                    <a:gd name="T92" fmla="*/ 1 w 20"/>
                    <a:gd name="T93" fmla="*/ 5 h 7"/>
                    <a:gd name="T94" fmla="*/ 0 w 20"/>
                    <a:gd name="T95" fmla="*/ 4 h 7"/>
                    <a:gd name="T96" fmla="*/ 0 w 20"/>
                    <a:gd name="T9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7">
                      <a:moveTo>
                        <a:pt x="0" y="4"/>
                      </a:moveTo>
                      <a:lnTo>
                        <a:pt x="0" y="4"/>
                      </a:lnTo>
                      <a:lnTo>
                        <a:pt x="0" y="4"/>
                      </a:lnTo>
                      <a:lnTo>
                        <a:pt x="0" y="5"/>
                      </a:lnTo>
                      <a:lnTo>
                        <a:pt x="1" y="5"/>
                      </a:lnTo>
                      <a:lnTo>
                        <a:pt x="1" y="6"/>
                      </a:lnTo>
                      <a:lnTo>
                        <a:pt x="1" y="6"/>
                      </a:lnTo>
                      <a:lnTo>
                        <a:pt x="2" y="5"/>
                      </a:lnTo>
                      <a:lnTo>
                        <a:pt x="2" y="5"/>
                      </a:lnTo>
                      <a:lnTo>
                        <a:pt x="3" y="5"/>
                      </a:lnTo>
                      <a:lnTo>
                        <a:pt x="4" y="3"/>
                      </a:lnTo>
                      <a:lnTo>
                        <a:pt x="4" y="3"/>
                      </a:lnTo>
                      <a:lnTo>
                        <a:pt x="6" y="2"/>
                      </a:lnTo>
                      <a:lnTo>
                        <a:pt x="7" y="2"/>
                      </a:lnTo>
                      <a:lnTo>
                        <a:pt x="8" y="1"/>
                      </a:lnTo>
                      <a:lnTo>
                        <a:pt x="8" y="1"/>
                      </a:lnTo>
                      <a:lnTo>
                        <a:pt x="9" y="1"/>
                      </a:lnTo>
                      <a:lnTo>
                        <a:pt x="10" y="1"/>
                      </a:lnTo>
                      <a:lnTo>
                        <a:pt x="10" y="1"/>
                      </a:lnTo>
                      <a:lnTo>
                        <a:pt x="11" y="2"/>
                      </a:lnTo>
                      <a:lnTo>
                        <a:pt x="11" y="2"/>
                      </a:lnTo>
                      <a:lnTo>
                        <a:pt x="11" y="3"/>
                      </a:lnTo>
                      <a:lnTo>
                        <a:pt x="11" y="3"/>
                      </a:lnTo>
                      <a:lnTo>
                        <a:pt x="11" y="4"/>
                      </a:lnTo>
                      <a:lnTo>
                        <a:pt x="12" y="5"/>
                      </a:lnTo>
                      <a:lnTo>
                        <a:pt x="12" y="5"/>
                      </a:lnTo>
                      <a:lnTo>
                        <a:pt x="13" y="6"/>
                      </a:lnTo>
                      <a:lnTo>
                        <a:pt x="13" y="6"/>
                      </a:lnTo>
                      <a:lnTo>
                        <a:pt x="14" y="6"/>
                      </a:lnTo>
                      <a:lnTo>
                        <a:pt x="15" y="6"/>
                      </a:lnTo>
                      <a:lnTo>
                        <a:pt x="16" y="7"/>
                      </a:lnTo>
                      <a:lnTo>
                        <a:pt x="17" y="7"/>
                      </a:lnTo>
                      <a:lnTo>
                        <a:pt x="18" y="6"/>
                      </a:lnTo>
                      <a:lnTo>
                        <a:pt x="19" y="6"/>
                      </a:lnTo>
                      <a:lnTo>
                        <a:pt x="20" y="5"/>
                      </a:lnTo>
                      <a:lnTo>
                        <a:pt x="20" y="5"/>
                      </a:lnTo>
                      <a:lnTo>
                        <a:pt x="20" y="5"/>
                      </a:lnTo>
                      <a:lnTo>
                        <a:pt x="20" y="4"/>
                      </a:lnTo>
                      <a:lnTo>
                        <a:pt x="20" y="3"/>
                      </a:lnTo>
                      <a:lnTo>
                        <a:pt x="20" y="3"/>
                      </a:lnTo>
                      <a:lnTo>
                        <a:pt x="20" y="2"/>
                      </a:lnTo>
                      <a:lnTo>
                        <a:pt x="19" y="1"/>
                      </a:lnTo>
                      <a:lnTo>
                        <a:pt x="18" y="1"/>
                      </a:lnTo>
                      <a:lnTo>
                        <a:pt x="18" y="1"/>
                      </a:lnTo>
                      <a:lnTo>
                        <a:pt x="17" y="2"/>
                      </a:lnTo>
                      <a:lnTo>
                        <a:pt x="17" y="2"/>
                      </a:lnTo>
                      <a:lnTo>
                        <a:pt x="17" y="2"/>
                      </a:lnTo>
                      <a:lnTo>
                        <a:pt x="18" y="2"/>
                      </a:lnTo>
                      <a:lnTo>
                        <a:pt x="18" y="2"/>
                      </a:lnTo>
                      <a:lnTo>
                        <a:pt x="18" y="2"/>
                      </a:lnTo>
                      <a:lnTo>
                        <a:pt x="18" y="2"/>
                      </a:lnTo>
                      <a:lnTo>
                        <a:pt x="18" y="2"/>
                      </a:lnTo>
                      <a:lnTo>
                        <a:pt x="19" y="2"/>
                      </a:lnTo>
                      <a:lnTo>
                        <a:pt x="19" y="2"/>
                      </a:lnTo>
                      <a:lnTo>
                        <a:pt x="20" y="2"/>
                      </a:lnTo>
                      <a:lnTo>
                        <a:pt x="20" y="2"/>
                      </a:lnTo>
                      <a:lnTo>
                        <a:pt x="20" y="3"/>
                      </a:lnTo>
                      <a:lnTo>
                        <a:pt x="20" y="3"/>
                      </a:lnTo>
                      <a:lnTo>
                        <a:pt x="20" y="4"/>
                      </a:lnTo>
                      <a:lnTo>
                        <a:pt x="20" y="4"/>
                      </a:lnTo>
                      <a:lnTo>
                        <a:pt x="20" y="5"/>
                      </a:lnTo>
                      <a:lnTo>
                        <a:pt x="19" y="5"/>
                      </a:lnTo>
                      <a:lnTo>
                        <a:pt x="18" y="6"/>
                      </a:lnTo>
                      <a:lnTo>
                        <a:pt x="18" y="6"/>
                      </a:lnTo>
                      <a:lnTo>
                        <a:pt x="18" y="6"/>
                      </a:lnTo>
                      <a:lnTo>
                        <a:pt x="17" y="6"/>
                      </a:lnTo>
                      <a:lnTo>
                        <a:pt x="16" y="6"/>
                      </a:lnTo>
                      <a:lnTo>
                        <a:pt x="14" y="6"/>
                      </a:lnTo>
                      <a:lnTo>
                        <a:pt x="13" y="5"/>
                      </a:lnTo>
                      <a:lnTo>
                        <a:pt x="13" y="5"/>
                      </a:lnTo>
                      <a:lnTo>
                        <a:pt x="12" y="5"/>
                      </a:lnTo>
                      <a:lnTo>
                        <a:pt x="12" y="5"/>
                      </a:lnTo>
                      <a:lnTo>
                        <a:pt x="12" y="4"/>
                      </a:lnTo>
                      <a:lnTo>
                        <a:pt x="11" y="3"/>
                      </a:lnTo>
                      <a:lnTo>
                        <a:pt x="11" y="2"/>
                      </a:lnTo>
                      <a:lnTo>
                        <a:pt x="11" y="2"/>
                      </a:lnTo>
                      <a:lnTo>
                        <a:pt x="11" y="1"/>
                      </a:lnTo>
                      <a:lnTo>
                        <a:pt x="11" y="1"/>
                      </a:lnTo>
                      <a:lnTo>
                        <a:pt x="11" y="1"/>
                      </a:lnTo>
                      <a:lnTo>
                        <a:pt x="10" y="0"/>
                      </a:lnTo>
                      <a:lnTo>
                        <a:pt x="9" y="0"/>
                      </a:lnTo>
                      <a:lnTo>
                        <a:pt x="7" y="1"/>
                      </a:lnTo>
                      <a:lnTo>
                        <a:pt x="6" y="1"/>
                      </a:lnTo>
                      <a:lnTo>
                        <a:pt x="6" y="1"/>
                      </a:lnTo>
                      <a:lnTo>
                        <a:pt x="6" y="1"/>
                      </a:lnTo>
                      <a:lnTo>
                        <a:pt x="5" y="2"/>
                      </a:lnTo>
                      <a:lnTo>
                        <a:pt x="4" y="3"/>
                      </a:lnTo>
                      <a:lnTo>
                        <a:pt x="4" y="3"/>
                      </a:lnTo>
                      <a:lnTo>
                        <a:pt x="4" y="4"/>
                      </a:lnTo>
                      <a:lnTo>
                        <a:pt x="3" y="4"/>
                      </a:lnTo>
                      <a:lnTo>
                        <a:pt x="3" y="4"/>
                      </a:lnTo>
                      <a:lnTo>
                        <a:pt x="2" y="5"/>
                      </a:lnTo>
                      <a:lnTo>
                        <a:pt x="2" y="5"/>
                      </a:lnTo>
                      <a:lnTo>
                        <a:pt x="1" y="5"/>
                      </a:lnTo>
                      <a:lnTo>
                        <a:pt x="1" y="5"/>
                      </a:lnTo>
                      <a:lnTo>
                        <a:pt x="0" y="4"/>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25" name="Freeform 1561">
                  <a:extLst>
                    <a:ext uri="{FF2B5EF4-FFF2-40B4-BE49-F238E27FC236}">
                      <a16:creationId xmlns:a16="http://schemas.microsoft.com/office/drawing/2014/main" id="{D0C8A7B0-B813-4419-AEDE-7A64807E7AF4}"/>
                    </a:ext>
                  </a:extLst>
                </p:cNvPr>
                <p:cNvSpPr>
                  <a:spLocks/>
                </p:cNvSpPr>
                <p:nvPr/>
              </p:nvSpPr>
              <p:spPr bwMode="auto">
                <a:xfrm>
                  <a:off x="3123" y="1503"/>
                  <a:ext cx="11" cy="4"/>
                </a:xfrm>
                <a:custGeom>
                  <a:avLst/>
                  <a:gdLst>
                    <a:gd name="T0" fmla="*/ 0 w 11"/>
                    <a:gd name="T1" fmla="*/ 4 h 4"/>
                    <a:gd name="T2" fmla="*/ 0 w 11"/>
                    <a:gd name="T3" fmla="*/ 4 h 4"/>
                    <a:gd name="T4" fmla="*/ 1 w 11"/>
                    <a:gd name="T5" fmla="*/ 4 h 4"/>
                    <a:gd name="T6" fmla="*/ 1 w 11"/>
                    <a:gd name="T7" fmla="*/ 4 h 4"/>
                    <a:gd name="T8" fmla="*/ 2 w 11"/>
                    <a:gd name="T9" fmla="*/ 4 h 4"/>
                    <a:gd name="T10" fmla="*/ 3 w 11"/>
                    <a:gd name="T11" fmla="*/ 3 h 4"/>
                    <a:gd name="T12" fmla="*/ 3 w 11"/>
                    <a:gd name="T13" fmla="*/ 3 h 4"/>
                    <a:gd name="T14" fmla="*/ 5 w 11"/>
                    <a:gd name="T15" fmla="*/ 2 h 4"/>
                    <a:gd name="T16" fmla="*/ 6 w 11"/>
                    <a:gd name="T17" fmla="*/ 1 h 4"/>
                    <a:gd name="T18" fmla="*/ 6 w 11"/>
                    <a:gd name="T19" fmla="*/ 1 h 4"/>
                    <a:gd name="T20" fmla="*/ 7 w 11"/>
                    <a:gd name="T21" fmla="*/ 0 h 4"/>
                    <a:gd name="T22" fmla="*/ 9 w 11"/>
                    <a:gd name="T23" fmla="*/ 0 h 4"/>
                    <a:gd name="T24" fmla="*/ 9 w 11"/>
                    <a:gd name="T25" fmla="*/ 0 h 4"/>
                    <a:gd name="T26" fmla="*/ 10 w 11"/>
                    <a:gd name="T27" fmla="*/ 0 h 4"/>
                    <a:gd name="T28" fmla="*/ 11 w 11"/>
                    <a:gd name="T29" fmla="*/ 0 h 4"/>
                    <a:gd name="T30" fmla="*/ 11 w 11"/>
                    <a:gd name="T31" fmla="*/ 1 h 4"/>
                    <a:gd name="T32" fmla="*/ 11 w 11"/>
                    <a:gd name="T33" fmla="*/ 1 h 4"/>
                    <a:gd name="T34" fmla="*/ 11 w 11"/>
                    <a:gd name="T35" fmla="*/ 1 h 4"/>
                    <a:gd name="T36" fmla="*/ 11 w 11"/>
                    <a:gd name="T37" fmla="*/ 1 h 4"/>
                    <a:gd name="T38" fmla="*/ 11 w 11"/>
                    <a:gd name="T39" fmla="*/ 1 h 4"/>
                    <a:gd name="T40" fmla="*/ 11 w 11"/>
                    <a:gd name="T41" fmla="*/ 0 h 4"/>
                    <a:gd name="T42" fmla="*/ 11 w 11"/>
                    <a:gd name="T43" fmla="*/ 0 h 4"/>
                    <a:gd name="T44" fmla="*/ 10 w 11"/>
                    <a:gd name="T45" fmla="*/ 0 h 4"/>
                    <a:gd name="T46" fmla="*/ 10 w 11"/>
                    <a:gd name="T47" fmla="*/ 0 h 4"/>
                    <a:gd name="T48" fmla="*/ 9 w 11"/>
                    <a:gd name="T49" fmla="*/ 0 h 4"/>
                    <a:gd name="T50" fmla="*/ 8 w 11"/>
                    <a:gd name="T51" fmla="*/ 0 h 4"/>
                    <a:gd name="T52" fmla="*/ 8 w 11"/>
                    <a:gd name="T53" fmla="*/ 0 h 4"/>
                    <a:gd name="T54" fmla="*/ 7 w 11"/>
                    <a:gd name="T55" fmla="*/ 0 h 4"/>
                    <a:gd name="T56" fmla="*/ 6 w 11"/>
                    <a:gd name="T57" fmla="*/ 0 h 4"/>
                    <a:gd name="T58" fmla="*/ 5 w 11"/>
                    <a:gd name="T59" fmla="*/ 1 h 4"/>
                    <a:gd name="T60" fmla="*/ 5 w 11"/>
                    <a:gd name="T61" fmla="*/ 1 h 4"/>
                    <a:gd name="T62" fmla="*/ 3 w 11"/>
                    <a:gd name="T63" fmla="*/ 3 h 4"/>
                    <a:gd name="T64" fmla="*/ 2 w 11"/>
                    <a:gd name="T65" fmla="*/ 4 h 4"/>
                    <a:gd name="T66" fmla="*/ 2 w 11"/>
                    <a:gd name="T67" fmla="*/ 4 h 4"/>
                    <a:gd name="T68" fmla="*/ 1 w 11"/>
                    <a:gd name="T69" fmla="*/ 4 h 4"/>
                    <a:gd name="T70" fmla="*/ 0 w 11"/>
                    <a:gd name="T71" fmla="*/ 4 h 4"/>
                    <a:gd name="T72" fmla="*/ 0 w 11"/>
                    <a:gd name="T73" fmla="*/ 4 h 4"/>
                    <a:gd name="T74" fmla="*/ 0 w 11"/>
                    <a:gd name="T7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4">
                      <a:moveTo>
                        <a:pt x="0" y="4"/>
                      </a:moveTo>
                      <a:lnTo>
                        <a:pt x="0" y="4"/>
                      </a:lnTo>
                      <a:lnTo>
                        <a:pt x="1" y="4"/>
                      </a:lnTo>
                      <a:lnTo>
                        <a:pt x="1" y="4"/>
                      </a:lnTo>
                      <a:lnTo>
                        <a:pt x="2" y="4"/>
                      </a:lnTo>
                      <a:lnTo>
                        <a:pt x="3" y="3"/>
                      </a:lnTo>
                      <a:lnTo>
                        <a:pt x="3" y="3"/>
                      </a:lnTo>
                      <a:lnTo>
                        <a:pt x="5" y="2"/>
                      </a:lnTo>
                      <a:lnTo>
                        <a:pt x="6" y="1"/>
                      </a:lnTo>
                      <a:lnTo>
                        <a:pt x="6" y="1"/>
                      </a:lnTo>
                      <a:lnTo>
                        <a:pt x="7" y="0"/>
                      </a:lnTo>
                      <a:lnTo>
                        <a:pt x="9" y="0"/>
                      </a:lnTo>
                      <a:lnTo>
                        <a:pt x="9" y="0"/>
                      </a:lnTo>
                      <a:lnTo>
                        <a:pt x="10" y="0"/>
                      </a:lnTo>
                      <a:lnTo>
                        <a:pt x="11" y="0"/>
                      </a:lnTo>
                      <a:lnTo>
                        <a:pt x="11" y="1"/>
                      </a:lnTo>
                      <a:lnTo>
                        <a:pt x="11" y="1"/>
                      </a:lnTo>
                      <a:lnTo>
                        <a:pt x="11" y="1"/>
                      </a:lnTo>
                      <a:lnTo>
                        <a:pt x="11" y="1"/>
                      </a:lnTo>
                      <a:lnTo>
                        <a:pt x="11" y="1"/>
                      </a:lnTo>
                      <a:lnTo>
                        <a:pt x="11" y="0"/>
                      </a:lnTo>
                      <a:lnTo>
                        <a:pt x="11" y="0"/>
                      </a:lnTo>
                      <a:lnTo>
                        <a:pt x="10" y="0"/>
                      </a:lnTo>
                      <a:lnTo>
                        <a:pt x="10" y="0"/>
                      </a:lnTo>
                      <a:lnTo>
                        <a:pt x="9" y="0"/>
                      </a:lnTo>
                      <a:lnTo>
                        <a:pt x="8" y="0"/>
                      </a:lnTo>
                      <a:lnTo>
                        <a:pt x="8" y="0"/>
                      </a:lnTo>
                      <a:lnTo>
                        <a:pt x="7" y="0"/>
                      </a:lnTo>
                      <a:lnTo>
                        <a:pt x="6" y="0"/>
                      </a:lnTo>
                      <a:lnTo>
                        <a:pt x="5" y="1"/>
                      </a:lnTo>
                      <a:lnTo>
                        <a:pt x="5" y="1"/>
                      </a:lnTo>
                      <a:lnTo>
                        <a:pt x="3" y="3"/>
                      </a:lnTo>
                      <a:lnTo>
                        <a:pt x="2" y="4"/>
                      </a:lnTo>
                      <a:lnTo>
                        <a:pt x="2" y="4"/>
                      </a:lnTo>
                      <a:lnTo>
                        <a:pt x="1" y="4"/>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26" name="Freeform 1562">
                  <a:extLst>
                    <a:ext uri="{FF2B5EF4-FFF2-40B4-BE49-F238E27FC236}">
                      <a16:creationId xmlns:a16="http://schemas.microsoft.com/office/drawing/2014/main" id="{E95BDCA3-EC4A-45AB-8E0D-04A7EEF29836}"/>
                    </a:ext>
                  </a:extLst>
                </p:cNvPr>
                <p:cNvSpPr>
                  <a:spLocks/>
                </p:cNvSpPr>
                <p:nvPr/>
              </p:nvSpPr>
              <p:spPr bwMode="auto">
                <a:xfrm>
                  <a:off x="3123" y="1503"/>
                  <a:ext cx="11" cy="4"/>
                </a:xfrm>
                <a:custGeom>
                  <a:avLst/>
                  <a:gdLst>
                    <a:gd name="T0" fmla="*/ 0 w 11"/>
                    <a:gd name="T1" fmla="*/ 4 h 4"/>
                    <a:gd name="T2" fmla="*/ 0 w 11"/>
                    <a:gd name="T3" fmla="*/ 4 h 4"/>
                    <a:gd name="T4" fmla="*/ 1 w 11"/>
                    <a:gd name="T5" fmla="*/ 4 h 4"/>
                    <a:gd name="T6" fmla="*/ 1 w 11"/>
                    <a:gd name="T7" fmla="*/ 4 h 4"/>
                    <a:gd name="T8" fmla="*/ 2 w 11"/>
                    <a:gd name="T9" fmla="*/ 4 h 4"/>
                    <a:gd name="T10" fmla="*/ 3 w 11"/>
                    <a:gd name="T11" fmla="*/ 3 h 4"/>
                    <a:gd name="T12" fmla="*/ 3 w 11"/>
                    <a:gd name="T13" fmla="*/ 3 h 4"/>
                    <a:gd name="T14" fmla="*/ 5 w 11"/>
                    <a:gd name="T15" fmla="*/ 2 h 4"/>
                    <a:gd name="T16" fmla="*/ 6 w 11"/>
                    <a:gd name="T17" fmla="*/ 1 h 4"/>
                    <a:gd name="T18" fmla="*/ 6 w 11"/>
                    <a:gd name="T19" fmla="*/ 1 h 4"/>
                    <a:gd name="T20" fmla="*/ 7 w 11"/>
                    <a:gd name="T21" fmla="*/ 0 h 4"/>
                    <a:gd name="T22" fmla="*/ 9 w 11"/>
                    <a:gd name="T23" fmla="*/ 0 h 4"/>
                    <a:gd name="T24" fmla="*/ 9 w 11"/>
                    <a:gd name="T25" fmla="*/ 0 h 4"/>
                    <a:gd name="T26" fmla="*/ 10 w 11"/>
                    <a:gd name="T27" fmla="*/ 0 h 4"/>
                    <a:gd name="T28" fmla="*/ 11 w 11"/>
                    <a:gd name="T29" fmla="*/ 0 h 4"/>
                    <a:gd name="T30" fmla="*/ 11 w 11"/>
                    <a:gd name="T31" fmla="*/ 1 h 4"/>
                    <a:gd name="T32" fmla="*/ 11 w 11"/>
                    <a:gd name="T33" fmla="*/ 1 h 4"/>
                    <a:gd name="T34" fmla="*/ 11 w 11"/>
                    <a:gd name="T35" fmla="*/ 1 h 4"/>
                    <a:gd name="T36" fmla="*/ 11 w 11"/>
                    <a:gd name="T37" fmla="*/ 1 h 4"/>
                    <a:gd name="T38" fmla="*/ 11 w 11"/>
                    <a:gd name="T39" fmla="*/ 1 h 4"/>
                    <a:gd name="T40" fmla="*/ 11 w 11"/>
                    <a:gd name="T41" fmla="*/ 0 h 4"/>
                    <a:gd name="T42" fmla="*/ 11 w 11"/>
                    <a:gd name="T43" fmla="*/ 0 h 4"/>
                    <a:gd name="T44" fmla="*/ 10 w 11"/>
                    <a:gd name="T45" fmla="*/ 0 h 4"/>
                    <a:gd name="T46" fmla="*/ 10 w 11"/>
                    <a:gd name="T47" fmla="*/ 0 h 4"/>
                    <a:gd name="T48" fmla="*/ 9 w 11"/>
                    <a:gd name="T49" fmla="*/ 0 h 4"/>
                    <a:gd name="T50" fmla="*/ 8 w 11"/>
                    <a:gd name="T51" fmla="*/ 0 h 4"/>
                    <a:gd name="T52" fmla="*/ 8 w 11"/>
                    <a:gd name="T53" fmla="*/ 0 h 4"/>
                    <a:gd name="T54" fmla="*/ 7 w 11"/>
                    <a:gd name="T55" fmla="*/ 0 h 4"/>
                    <a:gd name="T56" fmla="*/ 6 w 11"/>
                    <a:gd name="T57" fmla="*/ 0 h 4"/>
                    <a:gd name="T58" fmla="*/ 5 w 11"/>
                    <a:gd name="T59" fmla="*/ 1 h 4"/>
                    <a:gd name="T60" fmla="*/ 5 w 11"/>
                    <a:gd name="T61" fmla="*/ 1 h 4"/>
                    <a:gd name="T62" fmla="*/ 3 w 11"/>
                    <a:gd name="T63" fmla="*/ 3 h 4"/>
                    <a:gd name="T64" fmla="*/ 2 w 11"/>
                    <a:gd name="T65" fmla="*/ 4 h 4"/>
                    <a:gd name="T66" fmla="*/ 2 w 11"/>
                    <a:gd name="T67" fmla="*/ 4 h 4"/>
                    <a:gd name="T68" fmla="*/ 1 w 11"/>
                    <a:gd name="T69" fmla="*/ 4 h 4"/>
                    <a:gd name="T70" fmla="*/ 0 w 11"/>
                    <a:gd name="T71" fmla="*/ 4 h 4"/>
                    <a:gd name="T72" fmla="*/ 0 w 11"/>
                    <a:gd name="T73" fmla="*/ 4 h 4"/>
                    <a:gd name="T74" fmla="*/ 0 w 11"/>
                    <a:gd name="T7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4">
                      <a:moveTo>
                        <a:pt x="0" y="4"/>
                      </a:moveTo>
                      <a:lnTo>
                        <a:pt x="0" y="4"/>
                      </a:lnTo>
                      <a:lnTo>
                        <a:pt x="1" y="4"/>
                      </a:lnTo>
                      <a:lnTo>
                        <a:pt x="1" y="4"/>
                      </a:lnTo>
                      <a:lnTo>
                        <a:pt x="2" y="4"/>
                      </a:lnTo>
                      <a:lnTo>
                        <a:pt x="3" y="3"/>
                      </a:lnTo>
                      <a:lnTo>
                        <a:pt x="3" y="3"/>
                      </a:lnTo>
                      <a:lnTo>
                        <a:pt x="5" y="2"/>
                      </a:lnTo>
                      <a:lnTo>
                        <a:pt x="6" y="1"/>
                      </a:lnTo>
                      <a:lnTo>
                        <a:pt x="6" y="1"/>
                      </a:lnTo>
                      <a:lnTo>
                        <a:pt x="7" y="0"/>
                      </a:lnTo>
                      <a:lnTo>
                        <a:pt x="9" y="0"/>
                      </a:lnTo>
                      <a:lnTo>
                        <a:pt x="9" y="0"/>
                      </a:lnTo>
                      <a:lnTo>
                        <a:pt x="10" y="0"/>
                      </a:lnTo>
                      <a:lnTo>
                        <a:pt x="11" y="0"/>
                      </a:lnTo>
                      <a:lnTo>
                        <a:pt x="11" y="1"/>
                      </a:lnTo>
                      <a:lnTo>
                        <a:pt x="11" y="1"/>
                      </a:lnTo>
                      <a:lnTo>
                        <a:pt x="11" y="1"/>
                      </a:lnTo>
                      <a:lnTo>
                        <a:pt x="11" y="1"/>
                      </a:lnTo>
                      <a:lnTo>
                        <a:pt x="11" y="1"/>
                      </a:lnTo>
                      <a:lnTo>
                        <a:pt x="11" y="0"/>
                      </a:lnTo>
                      <a:lnTo>
                        <a:pt x="11" y="0"/>
                      </a:lnTo>
                      <a:lnTo>
                        <a:pt x="10" y="0"/>
                      </a:lnTo>
                      <a:lnTo>
                        <a:pt x="10" y="0"/>
                      </a:lnTo>
                      <a:lnTo>
                        <a:pt x="9" y="0"/>
                      </a:lnTo>
                      <a:lnTo>
                        <a:pt x="8" y="0"/>
                      </a:lnTo>
                      <a:lnTo>
                        <a:pt x="8" y="0"/>
                      </a:lnTo>
                      <a:lnTo>
                        <a:pt x="7" y="0"/>
                      </a:lnTo>
                      <a:lnTo>
                        <a:pt x="6" y="0"/>
                      </a:lnTo>
                      <a:lnTo>
                        <a:pt x="5" y="1"/>
                      </a:lnTo>
                      <a:lnTo>
                        <a:pt x="5" y="1"/>
                      </a:lnTo>
                      <a:lnTo>
                        <a:pt x="3" y="3"/>
                      </a:lnTo>
                      <a:lnTo>
                        <a:pt x="2" y="4"/>
                      </a:lnTo>
                      <a:lnTo>
                        <a:pt x="2" y="4"/>
                      </a:lnTo>
                      <a:lnTo>
                        <a:pt x="1" y="4"/>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27" name="Freeform 1563">
                  <a:extLst>
                    <a:ext uri="{FF2B5EF4-FFF2-40B4-BE49-F238E27FC236}">
                      <a16:creationId xmlns:a16="http://schemas.microsoft.com/office/drawing/2014/main" id="{550ED2AC-DF2C-4DCB-B57F-2B8BB1E2AFF5}"/>
                    </a:ext>
                  </a:extLst>
                </p:cNvPr>
                <p:cNvSpPr>
                  <a:spLocks/>
                </p:cNvSpPr>
                <p:nvPr/>
              </p:nvSpPr>
              <p:spPr bwMode="auto">
                <a:xfrm>
                  <a:off x="3134" y="1503"/>
                  <a:ext cx="9" cy="6"/>
                </a:xfrm>
                <a:custGeom>
                  <a:avLst/>
                  <a:gdLst>
                    <a:gd name="T0" fmla="*/ 0 w 9"/>
                    <a:gd name="T1" fmla="*/ 0 h 6"/>
                    <a:gd name="T2" fmla="*/ 0 w 9"/>
                    <a:gd name="T3" fmla="*/ 0 h 6"/>
                    <a:gd name="T4" fmla="*/ 1 w 9"/>
                    <a:gd name="T5" fmla="*/ 2 h 6"/>
                    <a:gd name="T6" fmla="*/ 1 w 9"/>
                    <a:gd name="T7" fmla="*/ 3 h 6"/>
                    <a:gd name="T8" fmla="*/ 2 w 9"/>
                    <a:gd name="T9" fmla="*/ 4 h 6"/>
                    <a:gd name="T10" fmla="*/ 2 w 9"/>
                    <a:gd name="T11" fmla="*/ 5 h 6"/>
                    <a:gd name="T12" fmla="*/ 3 w 9"/>
                    <a:gd name="T13" fmla="*/ 5 h 6"/>
                    <a:gd name="T14" fmla="*/ 4 w 9"/>
                    <a:gd name="T15" fmla="*/ 6 h 6"/>
                    <a:gd name="T16" fmla="*/ 4 w 9"/>
                    <a:gd name="T17" fmla="*/ 6 h 6"/>
                    <a:gd name="T18" fmla="*/ 5 w 9"/>
                    <a:gd name="T19" fmla="*/ 6 h 6"/>
                    <a:gd name="T20" fmla="*/ 6 w 9"/>
                    <a:gd name="T21" fmla="*/ 6 h 6"/>
                    <a:gd name="T22" fmla="*/ 6 w 9"/>
                    <a:gd name="T23" fmla="*/ 5 h 6"/>
                    <a:gd name="T24" fmla="*/ 7 w 9"/>
                    <a:gd name="T25" fmla="*/ 5 h 6"/>
                    <a:gd name="T26" fmla="*/ 7 w 9"/>
                    <a:gd name="T27" fmla="*/ 4 h 6"/>
                    <a:gd name="T28" fmla="*/ 8 w 9"/>
                    <a:gd name="T29" fmla="*/ 4 h 6"/>
                    <a:gd name="T30" fmla="*/ 8 w 9"/>
                    <a:gd name="T31" fmla="*/ 3 h 6"/>
                    <a:gd name="T32" fmla="*/ 9 w 9"/>
                    <a:gd name="T33" fmla="*/ 3 h 6"/>
                    <a:gd name="T34" fmla="*/ 9 w 9"/>
                    <a:gd name="T35" fmla="*/ 3 h 6"/>
                    <a:gd name="T36" fmla="*/ 8 w 9"/>
                    <a:gd name="T37" fmla="*/ 2 h 6"/>
                    <a:gd name="T38" fmla="*/ 8 w 9"/>
                    <a:gd name="T39" fmla="*/ 3 h 6"/>
                    <a:gd name="T40" fmla="*/ 8 w 9"/>
                    <a:gd name="T41" fmla="*/ 3 h 6"/>
                    <a:gd name="T42" fmla="*/ 8 w 9"/>
                    <a:gd name="T43" fmla="*/ 3 h 6"/>
                    <a:gd name="T44" fmla="*/ 7 w 9"/>
                    <a:gd name="T45" fmla="*/ 4 h 6"/>
                    <a:gd name="T46" fmla="*/ 7 w 9"/>
                    <a:gd name="T47" fmla="*/ 5 h 6"/>
                    <a:gd name="T48" fmla="*/ 6 w 9"/>
                    <a:gd name="T49" fmla="*/ 5 h 6"/>
                    <a:gd name="T50" fmla="*/ 5 w 9"/>
                    <a:gd name="T51" fmla="*/ 5 h 6"/>
                    <a:gd name="T52" fmla="*/ 5 w 9"/>
                    <a:gd name="T53" fmla="*/ 5 h 6"/>
                    <a:gd name="T54" fmla="*/ 4 w 9"/>
                    <a:gd name="T55" fmla="*/ 5 h 6"/>
                    <a:gd name="T56" fmla="*/ 3 w 9"/>
                    <a:gd name="T57" fmla="*/ 5 h 6"/>
                    <a:gd name="T58" fmla="*/ 3 w 9"/>
                    <a:gd name="T59" fmla="*/ 5 h 6"/>
                    <a:gd name="T60" fmla="*/ 2 w 9"/>
                    <a:gd name="T61" fmla="*/ 4 h 6"/>
                    <a:gd name="T62" fmla="*/ 2 w 9"/>
                    <a:gd name="T63" fmla="*/ 4 h 6"/>
                    <a:gd name="T64" fmla="*/ 1 w 9"/>
                    <a:gd name="T65" fmla="*/ 3 h 6"/>
                    <a:gd name="T66" fmla="*/ 0 w 9"/>
                    <a:gd name="T67" fmla="*/ 0 h 6"/>
                    <a:gd name="T68" fmla="*/ 0 w 9"/>
                    <a:gd name="T69" fmla="*/ 0 h 6"/>
                    <a:gd name="T70" fmla="*/ 0 w 9"/>
                    <a:gd name="T7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6">
                      <a:moveTo>
                        <a:pt x="0" y="0"/>
                      </a:moveTo>
                      <a:lnTo>
                        <a:pt x="0" y="0"/>
                      </a:lnTo>
                      <a:lnTo>
                        <a:pt x="1" y="2"/>
                      </a:lnTo>
                      <a:lnTo>
                        <a:pt x="1" y="3"/>
                      </a:lnTo>
                      <a:lnTo>
                        <a:pt x="2" y="4"/>
                      </a:lnTo>
                      <a:lnTo>
                        <a:pt x="2" y="5"/>
                      </a:lnTo>
                      <a:lnTo>
                        <a:pt x="3" y="5"/>
                      </a:lnTo>
                      <a:lnTo>
                        <a:pt x="4" y="6"/>
                      </a:lnTo>
                      <a:lnTo>
                        <a:pt x="4" y="6"/>
                      </a:lnTo>
                      <a:lnTo>
                        <a:pt x="5" y="6"/>
                      </a:lnTo>
                      <a:lnTo>
                        <a:pt x="6" y="6"/>
                      </a:lnTo>
                      <a:lnTo>
                        <a:pt x="6" y="5"/>
                      </a:lnTo>
                      <a:lnTo>
                        <a:pt x="7" y="5"/>
                      </a:lnTo>
                      <a:lnTo>
                        <a:pt x="7" y="4"/>
                      </a:lnTo>
                      <a:lnTo>
                        <a:pt x="8" y="4"/>
                      </a:lnTo>
                      <a:lnTo>
                        <a:pt x="8" y="3"/>
                      </a:lnTo>
                      <a:lnTo>
                        <a:pt x="9" y="3"/>
                      </a:lnTo>
                      <a:lnTo>
                        <a:pt x="9" y="3"/>
                      </a:lnTo>
                      <a:lnTo>
                        <a:pt x="8" y="2"/>
                      </a:lnTo>
                      <a:lnTo>
                        <a:pt x="8" y="3"/>
                      </a:lnTo>
                      <a:lnTo>
                        <a:pt x="8" y="3"/>
                      </a:lnTo>
                      <a:lnTo>
                        <a:pt x="8" y="3"/>
                      </a:lnTo>
                      <a:lnTo>
                        <a:pt x="7" y="4"/>
                      </a:lnTo>
                      <a:lnTo>
                        <a:pt x="7" y="5"/>
                      </a:lnTo>
                      <a:lnTo>
                        <a:pt x="6" y="5"/>
                      </a:lnTo>
                      <a:lnTo>
                        <a:pt x="5" y="5"/>
                      </a:lnTo>
                      <a:lnTo>
                        <a:pt x="5" y="5"/>
                      </a:lnTo>
                      <a:lnTo>
                        <a:pt x="4" y="5"/>
                      </a:lnTo>
                      <a:lnTo>
                        <a:pt x="3" y="5"/>
                      </a:lnTo>
                      <a:lnTo>
                        <a:pt x="3" y="5"/>
                      </a:lnTo>
                      <a:lnTo>
                        <a:pt x="2" y="4"/>
                      </a:lnTo>
                      <a:lnTo>
                        <a:pt x="2" y="4"/>
                      </a:lnTo>
                      <a:lnTo>
                        <a:pt x="1" y="3"/>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28" name="Freeform 1564">
                  <a:extLst>
                    <a:ext uri="{FF2B5EF4-FFF2-40B4-BE49-F238E27FC236}">
                      <a16:creationId xmlns:a16="http://schemas.microsoft.com/office/drawing/2014/main" id="{3CC40DB6-341F-41B6-9617-9CFCF94D517F}"/>
                    </a:ext>
                  </a:extLst>
                </p:cNvPr>
                <p:cNvSpPr>
                  <a:spLocks/>
                </p:cNvSpPr>
                <p:nvPr/>
              </p:nvSpPr>
              <p:spPr bwMode="auto">
                <a:xfrm>
                  <a:off x="3134" y="1503"/>
                  <a:ext cx="9" cy="6"/>
                </a:xfrm>
                <a:custGeom>
                  <a:avLst/>
                  <a:gdLst>
                    <a:gd name="T0" fmla="*/ 0 w 9"/>
                    <a:gd name="T1" fmla="*/ 0 h 6"/>
                    <a:gd name="T2" fmla="*/ 0 w 9"/>
                    <a:gd name="T3" fmla="*/ 0 h 6"/>
                    <a:gd name="T4" fmla="*/ 1 w 9"/>
                    <a:gd name="T5" fmla="*/ 2 h 6"/>
                    <a:gd name="T6" fmla="*/ 1 w 9"/>
                    <a:gd name="T7" fmla="*/ 3 h 6"/>
                    <a:gd name="T8" fmla="*/ 2 w 9"/>
                    <a:gd name="T9" fmla="*/ 4 h 6"/>
                    <a:gd name="T10" fmla="*/ 2 w 9"/>
                    <a:gd name="T11" fmla="*/ 5 h 6"/>
                    <a:gd name="T12" fmla="*/ 3 w 9"/>
                    <a:gd name="T13" fmla="*/ 5 h 6"/>
                    <a:gd name="T14" fmla="*/ 4 w 9"/>
                    <a:gd name="T15" fmla="*/ 6 h 6"/>
                    <a:gd name="T16" fmla="*/ 4 w 9"/>
                    <a:gd name="T17" fmla="*/ 6 h 6"/>
                    <a:gd name="T18" fmla="*/ 5 w 9"/>
                    <a:gd name="T19" fmla="*/ 6 h 6"/>
                    <a:gd name="T20" fmla="*/ 6 w 9"/>
                    <a:gd name="T21" fmla="*/ 6 h 6"/>
                    <a:gd name="T22" fmla="*/ 6 w 9"/>
                    <a:gd name="T23" fmla="*/ 5 h 6"/>
                    <a:gd name="T24" fmla="*/ 7 w 9"/>
                    <a:gd name="T25" fmla="*/ 5 h 6"/>
                    <a:gd name="T26" fmla="*/ 7 w 9"/>
                    <a:gd name="T27" fmla="*/ 4 h 6"/>
                    <a:gd name="T28" fmla="*/ 8 w 9"/>
                    <a:gd name="T29" fmla="*/ 4 h 6"/>
                    <a:gd name="T30" fmla="*/ 8 w 9"/>
                    <a:gd name="T31" fmla="*/ 3 h 6"/>
                    <a:gd name="T32" fmla="*/ 9 w 9"/>
                    <a:gd name="T33" fmla="*/ 3 h 6"/>
                    <a:gd name="T34" fmla="*/ 9 w 9"/>
                    <a:gd name="T35" fmla="*/ 3 h 6"/>
                    <a:gd name="T36" fmla="*/ 8 w 9"/>
                    <a:gd name="T37" fmla="*/ 2 h 6"/>
                    <a:gd name="T38" fmla="*/ 8 w 9"/>
                    <a:gd name="T39" fmla="*/ 3 h 6"/>
                    <a:gd name="T40" fmla="*/ 8 w 9"/>
                    <a:gd name="T41" fmla="*/ 3 h 6"/>
                    <a:gd name="T42" fmla="*/ 8 w 9"/>
                    <a:gd name="T43" fmla="*/ 3 h 6"/>
                    <a:gd name="T44" fmla="*/ 7 w 9"/>
                    <a:gd name="T45" fmla="*/ 4 h 6"/>
                    <a:gd name="T46" fmla="*/ 7 w 9"/>
                    <a:gd name="T47" fmla="*/ 5 h 6"/>
                    <a:gd name="T48" fmla="*/ 6 w 9"/>
                    <a:gd name="T49" fmla="*/ 5 h 6"/>
                    <a:gd name="T50" fmla="*/ 5 w 9"/>
                    <a:gd name="T51" fmla="*/ 5 h 6"/>
                    <a:gd name="T52" fmla="*/ 5 w 9"/>
                    <a:gd name="T53" fmla="*/ 5 h 6"/>
                    <a:gd name="T54" fmla="*/ 4 w 9"/>
                    <a:gd name="T55" fmla="*/ 5 h 6"/>
                    <a:gd name="T56" fmla="*/ 3 w 9"/>
                    <a:gd name="T57" fmla="*/ 5 h 6"/>
                    <a:gd name="T58" fmla="*/ 3 w 9"/>
                    <a:gd name="T59" fmla="*/ 5 h 6"/>
                    <a:gd name="T60" fmla="*/ 2 w 9"/>
                    <a:gd name="T61" fmla="*/ 4 h 6"/>
                    <a:gd name="T62" fmla="*/ 2 w 9"/>
                    <a:gd name="T63" fmla="*/ 4 h 6"/>
                    <a:gd name="T64" fmla="*/ 1 w 9"/>
                    <a:gd name="T65" fmla="*/ 3 h 6"/>
                    <a:gd name="T66" fmla="*/ 0 w 9"/>
                    <a:gd name="T67" fmla="*/ 0 h 6"/>
                    <a:gd name="T68" fmla="*/ 0 w 9"/>
                    <a:gd name="T69" fmla="*/ 0 h 6"/>
                    <a:gd name="T70" fmla="*/ 0 w 9"/>
                    <a:gd name="T7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6">
                      <a:moveTo>
                        <a:pt x="0" y="0"/>
                      </a:moveTo>
                      <a:lnTo>
                        <a:pt x="0" y="0"/>
                      </a:lnTo>
                      <a:lnTo>
                        <a:pt x="1" y="2"/>
                      </a:lnTo>
                      <a:lnTo>
                        <a:pt x="1" y="3"/>
                      </a:lnTo>
                      <a:lnTo>
                        <a:pt x="2" y="4"/>
                      </a:lnTo>
                      <a:lnTo>
                        <a:pt x="2" y="5"/>
                      </a:lnTo>
                      <a:lnTo>
                        <a:pt x="3" y="5"/>
                      </a:lnTo>
                      <a:lnTo>
                        <a:pt x="4" y="6"/>
                      </a:lnTo>
                      <a:lnTo>
                        <a:pt x="4" y="6"/>
                      </a:lnTo>
                      <a:lnTo>
                        <a:pt x="5" y="6"/>
                      </a:lnTo>
                      <a:lnTo>
                        <a:pt x="6" y="6"/>
                      </a:lnTo>
                      <a:lnTo>
                        <a:pt x="6" y="5"/>
                      </a:lnTo>
                      <a:lnTo>
                        <a:pt x="7" y="5"/>
                      </a:lnTo>
                      <a:lnTo>
                        <a:pt x="7" y="4"/>
                      </a:lnTo>
                      <a:lnTo>
                        <a:pt x="8" y="4"/>
                      </a:lnTo>
                      <a:lnTo>
                        <a:pt x="8" y="3"/>
                      </a:lnTo>
                      <a:lnTo>
                        <a:pt x="9" y="3"/>
                      </a:lnTo>
                      <a:lnTo>
                        <a:pt x="9" y="3"/>
                      </a:lnTo>
                      <a:lnTo>
                        <a:pt x="8" y="2"/>
                      </a:lnTo>
                      <a:lnTo>
                        <a:pt x="8" y="3"/>
                      </a:lnTo>
                      <a:lnTo>
                        <a:pt x="8" y="3"/>
                      </a:lnTo>
                      <a:lnTo>
                        <a:pt x="8" y="3"/>
                      </a:lnTo>
                      <a:lnTo>
                        <a:pt x="7" y="4"/>
                      </a:lnTo>
                      <a:lnTo>
                        <a:pt x="7" y="5"/>
                      </a:lnTo>
                      <a:lnTo>
                        <a:pt x="6" y="5"/>
                      </a:lnTo>
                      <a:lnTo>
                        <a:pt x="5" y="5"/>
                      </a:lnTo>
                      <a:lnTo>
                        <a:pt x="5" y="5"/>
                      </a:lnTo>
                      <a:lnTo>
                        <a:pt x="4" y="5"/>
                      </a:lnTo>
                      <a:lnTo>
                        <a:pt x="3" y="5"/>
                      </a:lnTo>
                      <a:lnTo>
                        <a:pt x="3" y="5"/>
                      </a:lnTo>
                      <a:lnTo>
                        <a:pt x="2" y="4"/>
                      </a:lnTo>
                      <a:lnTo>
                        <a:pt x="2" y="4"/>
                      </a:lnTo>
                      <a:lnTo>
                        <a:pt x="1" y="3"/>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29" name="Freeform 1565">
                  <a:extLst>
                    <a:ext uri="{FF2B5EF4-FFF2-40B4-BE49-F238E27FC236}">
                      <a16:creationId xmlns:a16="http://schemas.microsoft.com/office/drawing/2014/main" id="{B0EB95CF-9D74-42B0-AF61-CF69DA51F21C}"/>
                    </a:ext>
                  </a:extLst>
                </p:cNvPr>
                <p:cNvSpPr>
                  <a:spLocks/>
                </p:cNvSpPr>
                <p:nvPr/>
              </p:nvSpPr>
              <p:spPr bwMode="auto">
                <a:xfrm>
                  <a:off x="3122" y="1501"/>
                  <a:ext cx="1" cy="2"/>
                </a:xfrm>
                <a:custGeom>
                  <a:avLst/>
                  <a:gdLst>
                    <a:gd name="T0" fmla="*/ 1 w 1"/>
                    <a:gd name="T1" fmla="*/ 0 h 2"/>
                    <a:gd name="T2" fmla="*/ 1 w 1"/>
                    <a:gd name="T3" fmla="*/ 0 h 2"/>
                    <a:gd name="T4" fmla="*/ 1 w 1"/>
                    <a:gd name="T5" fmla="*/ 1 h 2"/>
                    <a:gd name="T6" fmla="*/ 1 w 1"/>
                    <a:gd name="T7" fmla="*/ 1 h 2"/>
                    <a:gd name="T8" fmla="*/ 0 w 1"/>
                    <a:gd name="T9" fmla="*/ 1 h 2"/>
                    <a:gd name="T10" fmla="*/ 0 w 1"/>
                    <a:gd name="T11" fmla="*/ 1 h 2"/>
                    <a:gd name="T12" fmla="*/ 0 w 1"/>
                    <a:gd name="T13" fmla="*/ 2 h 2"/>
                    <a:gd name="T14" fmla="*/ 1 w 1"/>
                    <a:gd name="T15" fmla="*/ 2 h 2"/>
                    <a:gd name="T16" fmla="*/ 1 w 1"/>
                    <a:gd name="T17" fmla="*/ 2 h 2"/>
                    <a:gd name="T18" fmla="*/ 1 w 1"/>
                    <a:gd name="T19" fmla="*/ 2 h 2"/>
                    <a:gd name="T20" fmla="*/ 1 w 1"/>
                    <a:gd name="T21" fmla="*/ 2 h 2"/>
                    <a:gd name="T22" fmla="*/ 1 w 1"/>
                    <a:gd name="T23" fmla="*/ 2 h 2"/>
                    <a:gd name="T24" fmla="*/ 1 w 1"/>
                    <a:gd name="T25" fmla="*/ 1 h 2"/>
                    <a:gd name="T26" fmla="*/ 1 w 1"/>
                    <a:gd name="T27" fmla="*/ 1 h 2"/>
                    <a:gd name="T28" fmla="*/ 1 w 1"/>
                    <a:gd name="T29" fmla="*/ 0 h 2"/>
                    <a:gd name="T30" fmla="*/ 1 w 1"/>
                    <a:gd name="T31" fmla="*/ 0 h 2"/>
                    <a:gd name="T32" fmla="*/ 1 w 1"/>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2">
                      <a:moveTo>
                        <a:pt x="1" y="0"/>
                      </a:moveTo>
                      <a:lnTo>
                        <a:pt x="1" y="0"/>
                      </a:lnTo>
                      <a:lnTo>
                        <a:pt x="1" y="1"/>
                      </a:lnTo>
                      <a:lnTo>
                        <a:pt x="1" y="1"/>
                      </a:lnTo>
                      <a:lnTo>
                        <a:pt x="0" y="1"/>
                      </a:lnTo>
                      <a:lnTo>
                        <a:pt x="0" y="1"/>
                      </a:lnTo>
                      <a:lnTo>
                        <a:pt x="0" y="2"/>
                      </a:lnTo>
                      <a:lnTo>
                        <a:pt x="1" y="2"/>
                      </a:lnTo>
                      <a:lnTo>
                        <a:pt x="1" y="2"/>
                      </a:lnTo>
                      <a:lnTo>
                        <a:pt x="1" y="2"/>
                      </a:lnTo>
                      <a:lnTo>
                        <a:pt x="1" y="2"/>
                      </a:lnTo>
                      <a:lnTo>
                        <a:pt x="1" y="2"/>
                      </a:lnTo>
                      <a:lnTo>
                        <a:pt x="1" y="1"/>
                      </a:lnTo>
                      <a:lnTo>
                        <a:pt x="1" y="1"/>
                      </a:lnTo>
                      <a:lnTo>
                        <a:pt x="1" y="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30" name="Freeform 1566">
                  <a:extLst>
                    <a:ext uri="{FF2B5EF4-FFF2-40B4-BE49-F238E27FC236}">
                      <a16:creationId xmlns:a16="http://schemas.microsoft.com/office/drawing/2014/main" id="{53826D8C-53B7-4CA7-88BD-01A2D158242A}"/>
                    </a:ext>
                  </a:extLst>
                </p:cNvPr>
                <p:cNvSpPr>
                  <a:spLocks/>
                </p:cNvSpPr>
                <p:nvPr/>
              </p:nvSpPr>
              <p:spPr bwMode="auto">
                <a:xfrm>
                  <a:off x="3122" y="1501"/>
                  <a:ext cx="1" cy="2"/>
                </a:xfrm>
                <a:custGeom>
                  <a:avLst/>
                  <a:gdLst>
                    <a:gd name="T0" fmla="*/ 1 w 1"/>
                    <a:gd name="T1" fmla="*/ 0 h 2"/>
                    <a:gd name="T2" fmla="*/ 1 w 1"/>
                    <a:gd name="T3" fmla="*/ 0 h 2"/>
                    <a:gd name="T4" fmla="*/ 1 w 1"/>
                    <a:gd name="T5" fmla="*/ 1 h 2"/>
                    <a:gd name="T6" fmla="*/ 1 w 1"/>
                    <a:gd name="T7" fmla="*/ 1 h 2"/>
                    <a:gd name="T8" fmla="*/ 0 w 1"/>
                    <a:gd name="T9" fmla="*/ 1 h 2"/>
                    <a:gd name="T10" fmla="*/ 0 w 1"/>
                    <a:gd name="T11" fmla="*/ 1 h 2"/>
                    <a:gd name="T12" fmla="*/ 0 w 1"/>
                    <a:gd name="T13" fmla="*/ 2 h 2"/>
                    <a:gd name="T14" fmla="*/ 1 w 1"/>
                    <a:gd name="T15" fmla="*/ 2 h 2"/>
                    <a:gd name="T16" fmla="*/ 1 w 1"/>
                    <a:gd name="T17" fmla="*/ 2 h 2"/>
                    <a:gd name="T18" fmla="*/ 1 w 1"/>
                    <a:gd name="T19" fmla="*/ 2 h 2"/>
                    <a:gd name="T20" fmla="*/ 1 w 1"/>
                    <a:gd name="T21" fmla="*/ 2 h 2"/>
                    <a:gd name="T22" fmla="*/ 1 w 1"/>
                    <a:gd name="T23" fmla="*/ 2 h 2"/>
                    <a:gd name="T24" fmla="*/ 1 w 1"/>
                    <a:gd name="T25" fmla="*/ 1 h 2"/>
                    <a:gd name="T26" fmla="*/ 1 w 1"/>
                    <a:gd name="T27" fmla="*/ 1 h 2"/>
                    <a:gd name="T28" fmla="*/ 1 w 1"/>
                    <a:gd name="T29" fmla="*/ 0 h 2"/>
                    <a:gd name="T30" fmla="*/ 1 w 1"/>
                    <a:gd name="T31" fmla="*/ 0 h 2"/>
                    <a:gd name="T32" fmla="*/ 1 w 1"/>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2">
                      <a:moveTo>
                        <a:pt x="1" y="0"/>
                      </a:moveTo>
                      <a:lnTo>
                        <a:pt x="1" y="0"/>
                      </a:lnTo>
                      <a:lnTo>
                        <a:pt x="1" y="1"/>
                      </a:lnTo>
                      <a:lnTo>
                        <a:pt x="1" y="1"/>
                      </a:lnTo>
                      <a:lnTo>
                        <a:pt x="0" y="1"/>
                      </a:lnTo>
                      <a:lnTo>
                        <a:pt x="0" y="1"/>
                      </a:lnTo>
                      <a:lnTo>
                        <a:pt x="0" y="2"/>
                      </a:lnTo>
                      <a:lnTo>
                        <a:pt x="1" y="2"/>
                      </a:lnTo>
                      <a:lnTo>
                        <a:pt x="1" y="2"/>
                      </a:lnTo>
                      <a:lnTo>
                        <a:pt x="1" y="2"/>
                      </a:lnTo>
                      <a:lnTo>
                        <a:pt x="1" y="2"/>
                      </a:lnTo>
                      <a:lnTo>
                        <a:pt x="1" y="2"/>
                      </a:lnTo>
                      <a:lnTo>
                        <a:pt x="1" y="1"/>
                      </a:lnTo>
                      <a:lnTo>
                        <a:pt x="1" y="1"/>
                      </a:lnTo>
                      <a:lnTo>
                        <a:pt x="1" y="0"/>
                      </a:lnTo>
                      <a:lnTo>
                        <a:pt x="1"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7741" name="Group 1677">
                <a:extLst>
                  <a:ext uri="{FF2B5EF4-FFF2-40B4-BE49-F238E27FC236}">
                    <a16:creationId xmlns:a16="http://schemas.microsoft.com/office/drawing/2014/main" id="{6425C121-CB63-4D67-94CC-E7129831B2CD}"/>
                  </a:ext>
                </a:extLst>
              </p:cNvPr>
              <p:cNvGrpSpPr>
                <a:grpSpLocks/>
              </p:cNvGrpSpPr>
              <p:nvPr/>
            </p:nvGrpSpPr>
            <p:grpSpPr bwMode="auto">
              <a:xfrm>
                <a:off x="3159" y="1449"/>
                <a:ext cx="93" cy="97"/>
                <a:chOff x="3159" y="1449"/>
                <a:chExt cx="93" cy="97"/>
              </a:xfrm>
            </p:grpSpPr>
            <p:sp>
              <p:nvSpPr>
                <p:cNvPr id="217632" name="Freeform 1568">
                  <a:extLst>
                    <a:ext uri="{FF2B5EF4-FFF2-40B4-BE49-F238E27FC236}">
                      <a16:creationId xmlns:a16="http://schemas.microsoft.com/office/drawing/2014/main" id="{BD446ECF-AE9E-48F2-AB50-E24616F7E2FF}"/>
                    </a:ext>
                  </a:extLst>
                </p:cNvPr>
                <p:cNvSpPr>
                  <a:spLocks/>
                </p:cNvSpPr>
                <p:nvPr/>
              </p:nvSpPr>
              <p:spPr bwMode="auto">
                <a:xfrm>
                  <a:off x="3159" y="1449"/>
                  <a:ext cx="93" cy="61"/>
                </a:xfrm>
                <a:custGeom>
                  <a:avLst/>
                  <a:gdLst>
                    <a:gd name="T0" fmla="*/ 90 w 93"/>
                    <a:gd name="T1" fmla="*/ 41 h 61"/>
                    <a:gd name="T2" fmla="*/ 87 w 93"/>
                    <a:gd name="T3" fmla="*/ 36 h 61"/>
                    <a:gd name="T4" fmla="*/ 85 w 93"/>
                    <a:gd name="T5" fmla="*/ 34 h 61"/>
                    <a:gd name="T6" fmla="*/ 86 w 93"/>
                    <a:gd name="T7" fmla="*/ 31 h 61"/>
                    <a:gd name="T8" fmla="*/ 91 w 93"/>
                    <a:gd name="T9" fmla="*/ 27 h 61"/>
                    <a:gd name="T10" fmla="*/ 90 w 93"/>
                    <a:gd name="T11" fmla="*/ 25 h 61"/>
                    <a:gd name="T12" fmla="*/ 90 w 93"/>
                    <a:gd name="T13" fmla="*/ 19 h 61"/>
                    <a:gd name="T14" fmla="*/ 85 w 93"/>
                    <a:gd name="T15" fmla="*/ 16 h 61"/>
                    <a:gd name="T16" fmla="*/ 78 w 93"/>
                    <a:gd name="T17" fmla="*/ 15 h 61"/>
                    <a:gd name="T18" fmla="*/ 74 w 93"/>
                    <a:gd name="T19" fmla="*/ 15 h 61"/>
                    <a:gd name="T20" fmla="*/ 71 w 93"/>
                    <a:gd name="T21" fmla="*/ 15 h 61"/>
                    <a:gd name="T22" fmla="*/ 70 w 93"/>
                    <a:gd name="T23" fmla="*/ 13 h 61"/>
                    <a:gd name="T24" fmla="*/ 65 w 93"/>
                    <a:gd name="T25" fmla="*/ 12 h 61"/>
                    <a:gd name="T26" fmla="*/ 63 w 93"/>
                    <a:gd name="T27" fmla="*/ 10 h 61"/>
                    <a:gd name="T28" fmla="*/ 60 w 93"/>
                    <a:gd name="T29" fmla="*/ 8 h 61"/>
                    <a:gd name="T30" fmla="*/ 57 w 93"/>
                    <a:gd name="T31" fmla="*/ 5 h 61"/>
                    <a:gd name="T32" fmla="*/ 53 w 93"/>
                    <a:gd name="T33" fmla="*/ 0 h 61"/>
                    <a:gd name="T34" fmla="*/ 46 w 93"/>
                    <a:gd name="T35" fmla="*/ 3 h 61"/>
                    <a:gd name="T36" fmla="*/ 44 w 93"/>
                    <a:gd name="T37" fmla="*/ 7 h 61"/>
                    <a:gd name="T38" fmla="*/ 40 w 93"/>
                    <a:gd name="T39" fmla="*/ 7 h 61"/>
                    <a:gd name="T40" fmla="*/ 35 w 93"/>
                    <a:gd name="T41" fmla="*/ 6 h 61"/>
                    <a:gd name="T42" fmla="*/ 29 w 93"/>
                    <a:gd name="T43" fmla="*/ 7 h 61"/>
                    <a:gd name="T44" fmla="*/ 24 w 93"/>
                    <a:gd name="T45" fmla="*/ 11 h 61"/>
                    <a:gd name="T46" fmla="*/ 15 w 93"/>
                    <a:gd name="T47" fmla="*/ 12 h 61"/>
                    <a:gd name="T48" fmla="*/ 12 w 93"/>
                    <a:gd name="T49" fmla="*/ 16 h 61"/>
                    <a:gd name="T50" fmla="*/ 12 w 93"/>
                    <a:gd name="T51" fmla="*/ 20 h 61"/>
                    <a:gd name="T52" fmla="*/ 8 w 93"/>
                    <a:gd name="T53" fmla="*/ 21 h 61"/>
                    <a:gd name="T54" fmla="*/ 7 w 93"/>
                    <a:gd name="T55" fmla="*/ 24 h 61"/>
                    <a:gd name="T56" fmla="*/ 7 w 93"/>
                    <a:gd name="T57" fmla="*/ 27 h 61"/>
                    <a:gd name="T58" fmla="*/ 2 w 93"/>
                    <a:gd name="T59" fmla="*/ 30 h 61"/>
                    <a:gd name="T60" fmla="*/ 0 w 93"/>
                    <a:gd name="T61" fmla="*/ 35 h 61"/>
                    <a:gd name="T62" fmla="*/ 7 w 93"/>
                    <a:gd name="T63" fmla="*/ 39 h 61"/>
                    <a:gd name="T64" fmla="*/ 11 w 93"/>
                    <a:gd name="T65" fmla="*/ 42 h 61"/>
                    <a:gd name="T66" fmla="*/ 13 w 93"/>
                    <a:gd name="T67" fmla="*/ 46 h 61"/>
                    <a:gd name="T68" fmla="*/ 16 w 93"/>
                    <a:gd name="T69" fmla="*/ 46 h 61"/>
                    <a:gd name="T70" fmla="*/ 12 w 93"/>
                    <a:gd name="T71" fmla="*/ 48 h 61"/>
                    <a:gd name="T72" fmla="*/ 11 w 93"/>
                    <a:gd name="T73" fmla="*/ 52 h 61"/>
                    <a:gd name="T74" fmla="*/ 18 w 93"/>
                    <a:gd name="T75" fmla="*/ 55 h 61"/>
                    <a:gd name="T76" fmla="*/ 21 w 93"/>
                    <a:gd name="T77" fmla="*/ 56 h 61"/>
                    <a:gd name="T78" fmla="*/ 23 w 93"/>
                    <a:gd name="T79" fmla="*/ 57 h 61"/>
                    <a:gd name="T80" fmla="*/ 26 w 93"/>
                    <a:gd name="T81" fmla="*/ 61 h 61"/>
                    <a:gd name="T82" fmla="*/ 31 w 93"/>
                    <a:gd name="T83" fmla="*/ 60 h 61"/>
                    <a:gd name="T84" fmla="*/ 34 w 93"/>
                    <a:gd name="T85" fmla="*/ 58 h 61"/>
                    <a:gd name="T86" fmla="*/ 36 w 93"/>
                    <a:gd name="T87" fmla="*/ 55 h 61"/>
                    <a:gd name="T88" fmla="*/ 39 w 93"/>
                    <a:gd name="T89" fmla="*/ 55 h 61"/>
                    <a:gd name="T90" fmla="*/ 35 w 93"/>
                    <a:gd name="T91" fmla="*/ 48 h 61"/>
                    <a:gd name="T92" fmla="*/ 38 w 93"/>
                    <a:gd name="T93" fmla="*/ 45 h 61"/>
                    <a:gd name="T94" fmla="*/ 39 w 93"/>
                    <a:gd name="T95" fmla="*/ 41 h 61"/>
                    <a:gd name="T96" fmla="*/ 41 w 93"/>
                    <a:gd name="T97" fmla="*/ 40 h 61"/>
                    <a:gd name="T98" fmla="*/ 42 w 93"/>
                    <a:gd name="T99" fmla="*/ 38 h 61"/>
                    <a:gd name="T100" fmla="*/ 47 w 93"/>
                    <a:gd name="T101" fmla="*/ 41 h 61"/>
                    <a:gd name="T102" fmla="*/ 53 w 93"/>
                    <a:gd name="T103" fmla="*/ 43 h 61"/>
                    <a:gd name="T104" fmla="*/ 59 w 93"/>
                    <a:gd name="T105" fmla="*/ 43 h 61"/>
                    <a:gd name="T106" fmla="*/ 56 w 93"/>
                    <a:gd name="T107" fmla="*/ 50 h 61"/>
                    <a:gd name="T108" fmla="*/ 58 w 93"/>
                    <a:gd name="T109" fmla="*/ 52 h 61"/>
                    <a:gd name="T110" fmla="*/ 61 w 93"/>
                    <a:gd name="T111" fmla="*/ 55 h 61"/>
                    <a:gd name="T112" fmla="*/ 67 w 93"/>
                    <a:gd name="T113" fmla="*/ 58 h 61"/>
                    <a:gd name="T114" fmla="*/ 71 w 93"/>
                    <a:gd name="T115" fmla="*/ 58 h 61"/>
                    <a:gd name="T116" fmla="*/ 78 w 93"/>
                    <a:gd name="T117" fmla="*/ 53 h 61"/>
                    <a:gd name="T118" fmla="*/ 81 w 93"/>
                    <a:gd name="T119" fmla="*/ 51 h 61"/>
                    <a:gd name="T120" fmla="*/ 84 w 93"/>
                    <a:gd name="T121" fmla="*/ 50 h 61"/>
                    <a:gd name="T122" fmla="*/ 90 w 93"/>
                    <a:gd name="T123" fmla="*/ 48 h 61"/>
                    <a:gd name="T124" fmla="*/ 93 w 93"/>
                    <a:gd name="T125"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 h="61">
                      <a:moveTo>
                        <a:pt x="93" y="43"/>
                      </a:moveTo>
                      <a:lnTo>
                        <a:pt x="93" y="43"/>
                      </a:lnTo>
                      <a:lnTo>
                        <a:pt x="92" y="42"/>
                      </a:lnTo>
                      <a:lnTo>
                        <a:pt x="92" y="42"/>
                      </a:lnTo>
                      <a:lnTo>
                        <a:pt x="92" y="41"/>
                      </a:lnTo>
                      <a:lnTo>
                        <a:pt x="91" y="41"/>
                      </a:lnTo>
                      <a:lnTo>
                        <a:pt x="90" y="41"/>
                      </a:lnTo>
                      <a:lnTo>
                        <a:pt x="90" y="41"/>
                      </a:lnTo>
                      <a:lnTo>
                        <a:pt x="89" y="40"/>
                      </a:lnTo>
                      <a:lnTo>
                        <a:pt x="89" y="39"/>
                      </a:lnTo>
                      <a:lnTo>
                        <a:pt x="88" y="37"/>
                      </a:lnTo>
                      <a:lnTo>
                        <a:pt x="88" y="37"/>
                      </a:lnTo>
                      <a:lnTo>
                        <a:pt x="87" y="36"/>
                      </a:lnTo>
                      <a:lnTo>
                        <a:pt x="87" y="36"/>
                      </a:lnTo>
                      <a:lnTo>
                        <a:pt x="86" y="35"/>
                      </a:lnTo>
                      <a:lnTo>
                        <a:pt x="86" y="35"/>
                      </a:lnTo>
                      <a:lnTo>
                        <a:pt x="85" y="35"/>
                      </a:lnTo>
                      <a:lnTo>
                        <a:pt x="84" y="35"/>
                      </a:lnTo>
                      <a:lnTo>
                        <a:pt x="84" y="35"/>
                      </a:lnTo>
                      <a:lnTo>
                        <a:pt x="84" y="35"/>
                      </a:lnTo>
                      <a:lnTo>
                        <a:pt x="85" y="34"/>
                      </a:lnTo>
                      <a:lnTo>
                        <a:pt x="85" y="34"/>
                      </a:lnTo>
                      <a:lnTo>
                        <a:pt x="85" y="33"/>
                      </a:lnTo>
                      <a:lnTo>
                        <a:pt x="85" y="33"/>
                      </a:lnTo>
                      <a:lnTo>
                        <a:pt x="85" y="32"/>
                      </a:lnTo>
                      <a:lnTo>
                        <a:pt x="85" y="32"/>
                      </a:lnTo>
                      <a:lnTo>
                        <a:pt x="86" y="31"/>
                      </a:lnTo>
                      <a:lnTo>
                        <a:pt x="86" y="31"/>
                      </a:lnTo>
                      <a:lnTo>
                        <a:pt x="88" y="30"/>
                      </a:lnTo>
                      <a:lnTo>
                        <a:pt x="90" y="28"/>
                      </a:lnTo>
                      <a:lnTo>
                        <a:pt x="90" y="28"/>
                      </a:lnTo>
                      <a:lnTo>
                        <a:pt x="91" y="28"/>
                      </a:lnTo>
                      <a:lnTo>
                        <a:pt x="91" y="28"/>
                      </a:lnTo>
                      <a:lnTo>
                        <a:pt x="91" y="27"/>
                      </a:lnTo>
                      <a:lnTo>
                        <a:pt x="91" y="27"/>
                      </a:lnTo>
                      <a:lnTo>
                        <a:pt x="90" y="27"/>
                      </a:lnTo>
                      <a:lnTo>
                        <a:pt x="90" y="26"/>
                      </a:lnTo>
                      <a:lnTo>
                        <a:pt x="89" y="26"/>
                      </a:lnTo>
                      <a:lnTo>
                        <a:pt x="88" y="25"/>
                      </a:lnTo>
                      <a:lnTo>
                        <a:pt x="88" y="25"/>
                      </a:lnTo>
                      <a:lnTo>
                        <a:pt x="89" y="25"/>
                      </a:lnTo>
                      <a:lnTo>
                        <a:pt x="90" y="25"/>
                      </a:lnTo>
                      <a:lnTo>
                        <a:pt x="90" y="24"/>
                      </a:lnTo>
                      <a:lnTo>
                        <a:pt x="91" y="24"/>
                      </a:lnTo>
                      <a:lnTo>
                        <a:pt x="91" y="23"/>
                      </a:lnTo>
                      <a:lnTo>
                        <a:pt x="91" y="23"/>
                      </a:lnTo>
                      <a:lnTo>
                        <a:pt x="91" y="21"/>
                      </a:lnTo>
                      <a:lnTo>
                        <a:pt x="91" y="20"/>
                      </a:lnTo>
                      <a:lnTo>
                        <a:pt x="90" y="19"/>
                      </a:lnTo>
                      <a:lnTo>
                        <a:pt x="90" y="18"/>
                      </a:lnTo>
                      <a:lnTo>
                        <a:pt x="89" y="17"/>
                      </a:lnTo>
                      <a:lnTo>
                        <a:pt x="89" y="17"/>
                      </a:lnTo>
                      <a:lnTo>
                        <a:pt x="88" y="17"/>
                      </a:lnTo>
                      <a:lnTo>
                        <a:pt x="86" y="16"/>
                      </a:lnTo>
                      <a:lnTo>
                        <a:pt x="86" y="16"/>
                      </a:lnTo>
                      <a:lnTo>
                        <a:pt x="85" y="16"/>
                      </a:lnTo>
                      <a:lnTo>
                        <a:pt x="84" y="16"/>
                      </a:lnTo>
                      <a:lnTo>
                        <a:pt x="82" y="16"/>
                      </a:lnTo>
                      <a:lnTo>
                        <a:pt x="81" y="16"/>
                      </a:lnTo>
                      <a:lnTo>
                        <a:pt x="81" y="16"/>
                      </a:lnTo>
                      <a:lnTo>
                        <a:pt x="80" y="15"/>
                      </a:lnTo>
                      <a:lnTo>
                        <a:pt x="79" y="15"/>
                      </a:lnTo>
                      <a:lnTo>
                        <a:pt x="78" y="15"/>
                      </a:lnTo>
                      <a:lnTo>
                        <a:pt x="78" y="15"/>
                      </a:lnTo>
                      <a:lnTo>
                        <a:pt x="77" y="15"/>
                      </a:lnTo>
                      <a:lnTo>
                        <a:pt x="76" y="15"/>
                      </a:lnTo>
                      <a:lnTo>
                        <a:pt x="75" y="16"/>
                      </a:lnTo>
                      <a:lnTo>
                        <a:pt x="74" y="15"/>
                      </a:lnTo>
                      <a:lnTo>
                        <a:pt x="74" y="15"/>
                      </a:lnTo>
                      <a:lnTo>
                        <a:pt x="74" y="15"/>
                      </a:lnTo>
                      <a:lnTo>
                        <a:pt x="74" y="15"/>
                      </a:lnTo>
                      <a:lnTo>
                        <a:pt x="74" y="14"/>
                      </a:lnTo>
                      <a:lnTo>
                        <a:pt x="73" y="14"/>
                      </a:lnTo>
                      <a:lnTo>
                        <a:pt x="73" y="14"/>
                      </a:lnTo>
                      <a:lnTo>
                        <a:pt x="73" y="14"/>
                      </a:lnTo>
                      <a:lnTo>
                        <a:pt x="72" y="15"/>
                      </a:lnTo>
                      <a:lnTo>
                        <a:pt x="71" y="15"/>
                      </a:lnTo>
                      <a:lnTo>
                        <a:pt x="70" y="17"/>
                      </a:lnTo>
                      <a:lnTo>
                        <a:pt x="70" y="17"/>
                      </a:lnTo>
                      <a:lnTo>
                        <a:pt x="70" y="16"/>
                      </a:lnTo>
                      <a:lnTo>
                        <a:pt x="70" y="15"/>
                      </a:lnTo>
                      <a:lnTo>
                        <a:pt x="70" y="14"/>
                      </a:lnTo>
                      <a:lnTo>
                        <a:pt x="70" y="14"/>
                      </a:lnTo>
                      <a:lnTo>
                        <a:pt x="70" y="13"/>
                      </a:lnTo>
                      <a:lnTo>
                        <a:pt x="69" y="13"/>
                      </a:lnTo>
                      <a:lnTo>
                        <a:pt x="69" y="13"/>
                      </a:lnTo>
                      <a:lnTo>
                        <a:pt x="68" y="12"/>
                      </a:lnTo>
                      <a:lnTo>
                        <a:pt x="67" y="12"/>
                      </a:lnTo>
                      <a:lnTo>
                        <a:pt x="66" y="12"/>
                      </a:lnTo>
                      <a:lnTo>
                        <a:pt x="65" y="12"/>
                      </a:lnTo>
                      <a:lnTo>
                        <a:pt x="65" y="12"/>
                      </a:lnTo>
                      <a:lnTo>
                        <a:pt x="65" y="11"/>
                      </a:lnTo>
                      <a:lnTo>
                        <a:pt x="65" y="11"/>
                      </a:lnTo>
                      <a:lnTo>
                        <a:pt x="64" y="11"/>
                      </a:lnTo>
                      <a:lnTo>
                        <a:pt x="64" y="10"/>
                      </a:lnTo>
                      <a:lnTo>
                        <a:pt x="64" y="10"/>
                      </a:lnTo>
                      <a:lnTo>
                        <a:pt x="63" y="10"/>
                      </a:lnTo>
                      <a:lnTo>
                        <a:pt x="63" y="10"/>
                      </a:lnTo>
                      <a:lnTo>
                        <a:pt x="63" y="10"/>
                      </a:lnTo>
                      <a:lnTo>
                        <a:pt x="62" y="11"/>
                      </a:lnTo>
                      <a:lnTo>
                        <a:pt x="62" y="11"/>
                      </a:lnTo>
                      <a:lnTo>
                        <a:pt x="62" y="10"/>
                      </a:lnTo>
                      <a:lnTo>
                        <a:pt x="61" y="9"/>
                      </a:lnTo>
                      <a:lnTo>
                        <a:pt x="61" y="8"/>
                      </a:lnTo>
                      <a:lnTo>
                        <a:pt x="60" y="8"/>
                      </a:lnTo>
                      <a:lnTo>
                        <a:pt x="59" y="7"/>
                      </a:lnTo>
                      <a:lnTo>
                        <a:pt x="58" y="7"/>
                      </a:lnTo>
                      <a:lnTo>
                        <a:pt x="57" y="7"/>
                      </a:lnTo>
                      <a:lnTo>
                        <a:pt x="57" y="7"/>
                      </a:lnTo>
                      <a:lnTo>
                        <a:pt x="57" y="7"/>
                      </a:lnTo>
                      <a:lnTo>
                        <a:pt x="57" y="6"/>
                      </a:lnTo>
                      <a:lnTo>
                        <a:pt x="57" y="5"/>
                      </a:lnTo>
                      <a:lnTo>
                        <a:pt x="57" y="3"/>
                      </a:lnTo>
                      <a:lnTo>
                        <a:pt x="57" y="2"/>
                      </a:lnTo>
                      <a:lnTo>
                        <a:pt x="56" y="1"/>
                      </a:lnTo>
                      <a:lnTo>
                        <a:pt x="55" y="1"/>
                      </a:lnTo>
                      <a:lnTo>
                        <a:pt x="54" y="0"/>
                      </a:lnTo>
                      <a:lnTo>
                        <a:pt x="53" y="0"/>
                      </a:lnTo>
                      <a:lnTo>
                        <a:pt x="53" y="0"/>
                      </a:lnTo>
                      <a:lnTo>
                        <a:pt x="51" y="0"/>
                      </a:lnTo>
                      <a:lnTo>
                        <a:pt x="50" y="0"/>
                      </a:lnTo>
                      <a:lnTo>
                        <a:pt x="49" y="0"/>
                      </a:lnTo>
                      <a:lnTo>
                        <a:pt x="49" y="0"/>
                      </a:lnTo>
                      <a:lnTo>
                        <a:pt x="47" y="1"/>
                      </a:lnTo>
                      <a:lnTo>
                        <a:pt x="47" y="2"/>
                      </a:lnTo>
                      <a:lnTo>
                        <a:pt x="46" y="3"/>
                      </a:lnTo>
                      <a:lnTo>
                        <a:pt x="46" y="3"/>
                      </a:lnTo>
                      <a:lnTo>
                        <a:pt x="45" y="4"/>
                      </a:lnTo>
                      <a:lnTo>
                        <a:pt x="45" y="5"/>
                      </a:lnTo>
                      <a:lnTo>
                        <a:pt x="45" y="6"/>
                      </a:lnTo>
                      <a:lnTo>
                        <a:pt x="45" y="8"/>
                      </a:lnTo>
                      <a:lnTo>
                        <a:pt x="45" y="8"/>
                      </a:lnTo>
                      <a:lnTo>
                        <a:pt x="44" y="7"/>
                      </a:lnTo>
                      <a:lnTo>
                        <a:pt x="43" y="7"/>
                      </a:lnTo>
                      <a:lnTo>
                        <a:pt x="43" y="7"/>
                      </a:lnTo>
                      <a:lnTo>
                        <a:pt x="42" y="7"/>
                      </a:lnTo>
                      <a:lnTo>
                        <a:pt x="41" y="7"/>
                      </a:lnTo>
                      <a:lnTo>
                        <a:pt x="41" y="7"/>
                      </a:lnTo>
                      <a:lnTo>
                        <a:pt x="40" y="7"/>
                      </a:lnTo>
                      <a:lnTo>
                        <a:pt x="40" y="7"/>
                      </a:lnTo>
                      <a:lnTo>
                        <a:pt x="39" y="7"/>
                      </a:lnTo>
                      <a:lnTo>
                        <a:pt x="39" y="7"/>
                      </a:lnTo>
                      <a:lnTo>
                        <a:pt x="38" y="7"/>
                      </a:lnTo>
                      <a:lnTo>
                        <a:pt x="37" y="7"/>
                      </a:lnTo>
                      <a:lnTo>
                        <a:pt x="37" y="7"/>
                      </a:lnTo>
                      <a:lnTo>
                        <a:pt x="36" y="7"/>
                      </a:lnTo>
                      <a:lnTo>
                        <a:pt x="35" y="6"/>
                      </a:lnTo>
                      <a:lnTo>
                        <a:pt x="35" y="6"/>
                      </a:lnTo>
                      <a:lnTo>
                        <a:pt x="33" y="6"/>
                      </a:lnTo>
                      <a:lnTo>
                        <a:pt x="32" y="6"/>
                      </a:lnTo>
                      <a:lnTo>
                        <a:pt x="31" y="6"/>
                      </a:lnTo>
                      <a:lnTo>
                        <a:pt x="30" y="6"/>
                      </a:lnTo>
                      <a:lnTo>
                        <a:pt x="29" y="6"/>
                      </a:lnTo>
                      <a:lnTo>
                        <a:pt x="29" y="7"/>
                      </a:lnTo>
                      <a:lnTo>
                        <a:pt x="28" y="7"/>
                      </a:lnTo>
                      <a:lnTo>
                        <a:pt x="28" y="7"/>
                      </a:lnTo>
                      <a:lnTo>
                        <a:pt x="26" y="10"/>
                      </a:lnTo>
                      <a:lnTo>
                        <a:pt x="25" y="11"/>
                      </a:lnTo>
                      <a:lnTo>
                        <a:pt x="25" y="12"/>
                      </a:lnTo>
                      <a:lnTo>
                        <a:pt x="25" y="12"/>
                      </a:lnTo>
                      <a:lnTo>
                        <a:pt x="24" y="11"/>
                      </a:lnTo>
                      <a:lnTo>
                        <a:pt x="23" y="11"/>
                      </a:lnTo>
                      <a:lnTo>
                        <a:pt x="21" y="11"/>
                      </a:lnTo>
                      <a:lnTo>
                        <a:pt x="20" y="10"/>
                      </a:lnTo>
                      <a:lnTo>
                        <a:pt x="20" y="10"/>
                      </a:lnTo>
                      <a:lnTo>
                        <a:pt x="19" y="10"/>
                      </a:lnTo>
                      <a:lnTo>
                        <a:pt x="17" y="11"/>
                      </a:lnTo>
                      <a:lnTo>
                        <a:pt x="15" y="12"/>
                      </a:lnTo>
                      <a:lnTo>
                        <a:pt x="15" y="12"/>
                      </a:lnTo>
                      <a:lnTo>
                        <a:pt x="13" y="12"/>
                      </a:lnTo>
                      <a:lnTo>
                        <a:pt x="13" y="13"/>
                      </a:lnTo>
                      <a:lnTo>
                        <a:pt x="12" y="13"/>
                      </a:lnTo>
                      <a:lnTo>
                        <a:pt x="12" y="14"/>
                      </a:lnTo>
                      <a:lnTo>
                        <a:pt x="12" y="15"/>
                      </a:lnTo>
                      <a:lnTo>
                        <a:pt x="12" y="16"/>
                      </a:lnTo>
                      <a:lnTo>
                        <a:pt x="13" y="17"/>
                      </a:lnTo>
                      <a:lnTo>
                        <a:pt x="13" y="18"/>
                      </a:lnTo>
                      <a:lnTo>
                        <a:pt x="14" y="19"/>
                      </a:lnTo>
                      <a:lnTo>
                        <a:pt x="14" y="19"/>
                      </a:lnTo>
                      <a:lnTo>
                        <a:pt x="13" y="19"/>
                      </a:lnTo>
                      <a:lnTo>
                        <a:pt x="13" y="19"/>
                      </a:lnTo>
                      <a:lnTo>
                        <a:pt x="12" y="20"/>
                      </a:lnTo>
                      <a:lnTo>
                        <a:pt x="12" y="20"/>
                      </a:lnTo>
                      <a:lnTo>
                        <a:pt x="11" y="21"/>
                      </a:lnTo>
                      <a:lnTo>
                        <a:pt x="11" y="21"/>
                      </a:lnTo>
                      <a:lnTo>
                        <a:pt x="10" y="21"/>
                      </a:lnTo>
                      <a:lnTo>
                        <a:pt x="10" y="21"/>
                      </a:lnTo>
                      <a:lnTo>
                        <a:pt x="9" y="21"/>
                      </a:lnTo>
                      <a:lnTo>
                        <a:pt x="8" y="21"/>
                      </a:lnTo>
                      <a:lnTo>
                        <a:pt x="8" y="21"/>
                      </a:lnTo>
                      <a:lnTo>
                        <a:pt x="7" y="22"/>
                      </a:lnTo>
                      <a:lnTo>
                        <a:pt x="7" y="23"/>
                      </a:lnTo>
                      <a:lnTo>
                        <a:pt x="7" y="23"/>
                      </a:lnTo>
                      <a:lnTo>
                        <a:pt x="7" y="24"/>
                      </a:lnTo>
                      <a:lnTo>
                        <a:pt x="7" y="24"/>
                      </a:lnTo>
                      <a:lnTo>
                        <a:pt x="7" y="24"/>
                      </a:lnTo>
                      <a:lnTo>
                        <a:pt x="7" y="25"/>
                      </a:lnTo>
                      <a:lnTo>
                        <a:pt x="8" y="25"/>
                      </a:lnTo>
                      <a:lnTo>
                        <a:pt x="9" y="26"/>
                      </a:lnTo>
                      <a:lnTo>
                        <a:pt x="9" y="26"/>
                      </a:lnTo>
                      <a:lnTo>
                        <a:pt x="9" y="26"/>
                      </a:lnTo>
                      <a:lnTo>
                        <a:pt x="8" y="27"/>
                      </a:lnTo>
                      <a:lnTo>
                        <a:pt x="7" y="27"/>
                      </a:lnTo>
                      <a:lnTo>
                        <a:pt x="6" y="27"/>
                      </a:lnTo>
                      <a:lnTo>
                        <a:pt x="5" y="28"/>
                      </a:lnTo>
                      <a:lnTo>
                        <a:pt x="5" y="28"/>
                      </a:lnTo>
                      <a:lnTo>
                        <a:pt x="4" y="28"/>
                      </a:lnTo>
                      <a:lnTo>
                        <a:pt x="3" y="28"/>
                      </a:lnTo>
                      <a:lnTo>
                        <a:pt x="2" y="29"/>
                      </a:lnTo>
                      <a:lnTo>
                        <a:pt x="2" y="30"/>
                      </a:lnTo>
                      <a:lnTo>
                        <a:pt x="1" y="31"/>
                      </a:lnTo>
                      <a:lnTo>
                        <a:pt x="0" y="33"/>
                      </a:lnTo>
                      <a:lnTo>
                        <a:pt x="0" y="33"/>
                      </a:lnTo>
                      <a:lnTo>
                        <a:pt x="0" y="34"/>
                      </a:lnTo>
                      <a:lnTo>
                        <a:pt x="0" y="34"/>
                      </a:lnTo>
                      <a:lnTo>
                        <a:pt x="0" y="35"/>
                      </a:lnTo>
                      <a:lnTo>
                        <a:pt x="0" y="35"/>
                      </a:lnTo>
                      <a:lnTo>
                        <a:pt x="1" y="36"/>
                      </a:lnTo>
                      <a:lnTo>
                        <a:pt x="2" y="37"/>
                      </a:lnTo>
                      <a:lnTo>
                        <a:pt x="3" y="37"/>
                      </a:lnTo>
                      <a:lnTo>
                        <a:pt x="5" y="38"/>
                      </a:lnTo>
                      <a:lnTo>
                        <a:pt x="7" y="38"/>
                      </a:lnTo>
                      <a:lnTo>
                        <a:pt x="7" y="38"/>
                      </a:lnTo>
                      <a:lnTo>
                        <a:pt x="7" y="39"/>
                      </a:lnTo>
                      <a:lnTo>
                        <a:pt x="7" y="40"/>
                      </a:lnTo>
                      <a:lnTo>
                        <a:pt x="7" y="40"/>
                      </a:lnTo>
                      <a:lnTo>
                        <a:pt x="8" y="41"/>
                      </a:lnTo>
                      <a:lnTo>
                        <a:pt x="8" y="41"/>
                      </a:lnTo>
                      <a:lnTo>
                        <a:pt x="9" y="42"/>
                      </a:lnTo>
                      <a:lnTo>
                        <a:pt x="10" y="42"/>
                      </a:lnTo>
                      <a:lnTo>
                        <a:pt x="11" y="42"/>
                      </a:lnTo>
                      <a:lnTo>
                        <a:pt x="12" y="42"/>
                      </a:lnTo>
                      <a:lnTo>
                        <a:pt x="12" y="42"/>
                      </a:lnTo>
                      <a:lnTo>
                        <a:pt x="12" y="43"/>
                      </a:lnTo>
                      <a:lnTo>
                        <a:pt x="12" y="44"/>
                      </a:lnTo>
                      <a:lnTo>
                        <a:pt x="13" y="45"/>
                      </a:lnTo>
                      <a:lnTo>
                        <a:pt x="13" y="45"/>
                      </a:lnTo>
                      <a:lnTo>
                        <a:pt x="13" y="46"/>
                      </a:lnTo>
                      <a:lnTo>
                        <a:pt x="14" y="46"/>
                      </a:lnTo>
                      <a:lnTo>
                        <a:pt x="14" y="46"/>
                      </a:lnTo>
                      <a:lnTo>
                        <a:pt x="14" y="46"/>
                      </a:lnTo>
                      <a:lnTo>
                        <a:pt x="15" y="46"/>
                      </a:lnTo>
                      <a:lnTo>
                        <a:pt x="15" y="46"/>
                      </a:lnTo>
                      <a:lnTo>
                        <a:pt x="16" y="46"/>
                      </a:lnTo>
                      <a:lnTo>
                        <a:pt x="16" y="46"/>
                      </a:lnTo>
                      <a:lnTo>
                        <a:pt x="17" y="46"/>
                      </a:lnTo>
                      <a:lnTo>
                        <a:pt x="17" y="46"/>
                      </a:lnTo>
                      <a:lnTo>
                        <a:pt x="15" y="46"/>
                      </a:lnTo>
                      <a:lnTo>
                        <a:pt x="14" y="47"/>
                      </a:lnTo>
                      <a:lnTo>
                        <a:pt x="13" y="47"/>
                      </a:lnTo>
                      <a:lnTo>
                        <a:pt x="13" y="47"/>
                      </a:lnTo>
                      <a:lnTo>
                        <a:pt x="12" y="48"/>
                      </a:lnTo>
                      <a:lnTo>
                        <a:pt x="11" y="48"/>
                      </a:lnTo>
                      <a:lnTo>
                        <a:pt x="11" y="49"/>
                      </a:lnTo>
                      <a:lnTo>
                        <a:pt x="10" y="50"/>
                      </a:lnTo>
                      <a:lnTo>
                        <a:pt x="10" y="50"/>
                      </a:lnTo>
                      <a:lnTo>
                        <a:pt x="10" y="51"/>
                      </a:lnTo>
                      <a:lnTo>
                        <a:pt x="11" y="51"/>
                      </a:lnTo>
                      <a:lnTo>
                        <a:pt x="11" y="52"/>
                      </a:lnTo>
                      <a:lnTo>
                        <a:pt x="12" y="53"/>
                      </a:lnTo>
                      <a:lnTo>
                        <a:pt x="13" y="54"/>
                      </a:lnTo>
                      <a:lnTo>
                        <a:pt x="14" y="54"/>
                      </a:lnTo>
                      <a:lnTo>
                        <a:pt x="16" y="55"/>
                      </a:lnTo>
                      <a:lnTo>
                        <a:pt x="17" y="55"/>
                      </a:lnTo>
                      <a:lnTo>
                        <a:pt x="18" y="55"/>
                      </a:lnTo>
                      <a:lnTo>
                        <a:pt x="18" y="55"/>
                      </a:lnTo>
                      <a:lnTo>
                        <a:pt x="18" y="55"/>
                      </a:lnTo>
                      <a:lnTo>
                        <a:pt x="18" y="55"/>
                      </a:lnTo>
                      <a:lnTo>
                        <a:pt x="19" y="55"/>
                      </a:lnTo>
                      <a:lnTo>
                        <a:pt x="20" y="55"/>
                      </a:lnTo>
                      <a:lnTo>
                        <a:pt x="21" y="55"/>
                      </a:lnTo>
                      <a:lnTo>
                        <a:pt x="21" y="55"/>
                      </a:lnTo>
                      <a:lnTo>
                        <a:pt x="21" y="56"/>
                      </a:lnTo>
                      <a:lnTo>
                        <a:pt x="21" y="56"/>
                      </a:lnTo>
                      <a:lnTo>
                        <a:pt x="21" y="57"/>
                      </a:lnTo>
                      <a:lnTo>
                        <a:pt x="21" y="57"/>
                      </a:lnTo>
                      <a:lnTo>
                        <a:pt x="21" y="57"/>
                      </a:lnTo>
                      <a:lnTo>
                        <a:pt x="22" y="57"/>
                      </a:lnTo>
                      <a:lnTo>
                        <a:pt x="23" y="57"/>
                      </a:lnTo>
                      <a:lnTo>
                        <a:pt x="23" y="57"/>
                      </a:lnTo>
                      <a:lnTo>
                        <a:pt x="23" y="58"/>
                      </a:lnTo>
                      <a:lnTo>
                        <a:pt x="24" y="59"/>
                      </a:lnTo>
                      <a:lnTo>
                        <a:pt x="24" y="59"/>
                      </a:lnTo>
                      <a:lnTo>
                        <a:pt x="25" y="60"/>
                      </a:lnTo>
                      <a:lnTo>
                        <a:pt x="26" y="60"/>
                      </a:lnTo>
                      <a:lnTo>
                        <a:pt x="26" y="61"/>
                      </a:lnTo>
                      <a:lnTo>
                        <a:pt x="26" y="61"/>
                      </a:lnTo>
                      <a:lnTo>
                        <a:pt x="26" y="61"/>
                      </a:lnTo>
                      <a:lnTo>
                        <a:pt x="27" y="61"/>
                      </a:lnTo>
                      <a:lnTo>
                        <a:pt x="28" y="61"/>
                      </a:lnTo>
                      <a:lnTo>
                        <a:pt x="29" y="61"/>
                      </a:lnTo>
                      <a:lnTo>
                        <a:pt x="29" y="61"/>
                      </a:lnTo>
                      <a:lnTo>
                        <a:pt x="30" y="60"/>
                      </a:lnTo>
                      <a:lnTo>
                        <a:pt x="31" y="60"/>
                      </a:lnTo>
                      <a:lnTo>
                        <a:pt x="31" y="59"/>
                      </a:lnTo>
                      <a:lnTo>
                        <a:pt x="31" y="58"/>
                      </a:lnTo>
                      <a:lnTo>
                        <a:pt x="31" y="58"/>
                      </a:lnTo>
                      <a:lnTo>
                        <a:pt x="32" y="58"/>
                      </a:lnTo>
                      <a:lnTo>
                        <a:pt x="32" y="58"/>
                      </a:lnTo>
                      <a:lnTo>
                        <a:pt x="33" y="59"/>
                      </a:lnTo>
                      <a:lnTo>
                        <a:pt x="34" y="58"/>
                      </a:lnTo>
                      <a:lnTo>
                        <a:pt x="35" y="58"/>
                      </a:lnTo>
                      <a:lnTo>
                        <a:pt x="35" y="58"/>
                      </a:lnTo>
                      <a:lnTo>
                        <a:pt x="35" y="58"/>
                      </a:lnTo>
                      <a:lnTo>
                        <a:pt x="35" y="57"/>
                      </a:lnTo>
                      <a:lnTo>
                        <a:pt x="36" y="56"/>
                      </a:lnTo>
                      <a:lnTo>
                        <a:pt x="36" y="55"/>
                      </a:lnTo>
                      <a:lnTo>
                        <a:pt x="36" y="55"/>
                      </a:lnTo>
                      <a:lnTo>
                        <a:pt x="36" y="55"/>
                      </a:lnTo>
                      <a:lnTo>
                        <a:pt x="37" y="55"/>
                      </a:lnTo>
                      <a:lnTo>
                        <a:pt x="37" y="55"/>
                      </a:lnTo>
                      <a:lnTo>
                        <a:pt x="38" y="55"/>
                      </a:lnTo>
                      <a:lnTo>
                        <a:pt x="38" y="56"/>
                      </a:lnTo>
                      <a:lnTo>
                        <a:pt x="39" y="55"/>
                      </a:lnTo>
                      <a:lnTo>
                        <a:pt x="39" y="55"/>
                      </a:lnTo>
                      <a:lnTo>
                        <a:pt x="39" y="55"/>
                      </a:lnTo>
                      <a:lnTo>
                        <a:pt x="39" y="54"/>
                      </a:lnTo>
                      <a:lnTo>
                        <a:pt x="38" y="53"/>
                      </a:lnTo>
                      <a:lnTo>
                        <a:pt x="37" y="51"/>
                      </a:lnTo>
                      <a:lnTo>
                        <a:pt x="36" y="50"/>
                      </a:lnTo>
                      <a:lnTo>
                        <a:pt x="36" y="49"/>
                      </a:lnTo>
                      <a:lnTo>
                        <a:pt x="35" y="48"/>
                      </a:lnTo>
                      <a:lnTo>
                        <a:pt x="35" y="47"/>
                      </a:lnTo>
                      <a:lnTo>
                        <a:pt x="35" y="47"/>
                      </a:lnTo>
                      <a:lnTo>
                        <a:pt x="35" y="45"/>
                      </a:lnTo>
                      <a:lnTo>
                        <a:pt x="35" y="45"/>
                      </a:lnTo>
                      <a:lnTo>
                        <a:pt x="37" y="45"/>
                      </a:lnTo>
                      <a:lnTo>
                        <a:pt x="37" y="45"/>
                      </a:lnTo>
                      <a:lnTo>
                        <a:pt x="38" y="45"/>
                      </a:lnTo>
                      <a:lnTo>
                        <a:pt x="38" y="45"/>
                      </a:lnTo>
                      <a:lnTo>
                        <a:pt x="38" y="45"/>
                      </a:lnTo>
                      <a:lnTo>
                        <a:pt x="39" y="44"/>
                      </a:lnTo>
                      <a:lnTo>
                        <a:pt x="39" y="44"/>
                      </a:lnTo>
                      <a:lnTo>
                        <a:pt x="39" y="43"/>
                      </a:lnTo>
                      <a:lnTo>
                        <a:pt x="39" y="42"/>
                      </a:lnTo>
                      <a:lnTo>
                        <a:pt x="39" y="41"/>
                      </a:lnTo>
                      <a:lnTo>
                        <a:pt x="39" y="41"/>
                      </a:lnTo>
                      <a:lnTo>
                        <a:pt x="40" y="41"/>
                      </a:lnTo>
                      <a:lnTo>
                        <a:pt x="40" y="41"/>
                      </a:lnTo>
                      <a:lnTo>
                        <a:pt x="41" y="41"/>
                      </a:lnTo>
                      <a:lnTo>
                        <a:pt x="41" y="40"/>
                      </a:lnTo>
                      <a:lnTo>
                        <a:pt x="41" y="40"/>
                      </a:lnTo>
                      <a:lnTo>
                        <a:pt x="41" y="40"/>
                      </a:lnTo>
                      <a:lnTo>
                        <a:pt x="42" y="40"/>
                      </a:lnTo>
                      <a:lnTo>
                        <a:pt x="42" y="40"/>
                      </a:lnTo>
                      <a:lnTo>
                        <a:pt x="42" y="39"/>
                      </a:lnTo>
                      <a:lnTo>
                        <a:pt x="42" y="39"/>
                      </a:lnTo>
                      <a:lnTo>
                        <a:pt x="42" y="39"/>
                      </a:lnTo>
                      <a:lnTo>
                        <a:pt x="42" y="38"/>
                      </a:lnTo>
                      <a:lnTo>
                        <a:pt x="42" y="38"/>
                      </a:lnTo>
                      <a:lnTo>
                        <a:pt x="43" y="38"/>
                      </a:lnTo>
                      <a:lnTo>
                        <a:pt x="43" y="38"/>
                      </a:lnTo>
                      <a:lnTo>
                        <a:pt x="45" y="38"/>
                      </a:lnTo>
                      <a:lnTo>
                        <a:pt x="47" y="38"/>
                      </a:lnTo>
                      <a:lnTo>
                        <a:pt x="47" y="38"/>
                      </a:lnTo>
                      <a:lnTo>
                        <a:pt x="47" y="40"/>
                      </a:lnTo>
                      <a:lnTo>
                        <a:pt x="47" y="41"/>
                      </a:lnTo>
                      <a:lnTo>
                        <a:pt x="48" y="42"/>
                      </a:lnTo>
                      <a:lnTo>
                        <a:pt x="49" y="42"/>
                      </a:lnTo>
                      <a:lnTo>
                        <a:pt x="49" y="42"/>
                      </a:lnTo>
                      <a:lnTo>
                        <a:pt x="51" y="43"/>
                      </a:lnTo>
                      <a:lnTo>
                        <a:pt x="51" y="43"/>
                      </a:lnTo>
                      <a:lnTo>
                        <a:pt x="52" y="43"/>
                      </a:lnTo>
                      <a:lnTo>
                        <a:pt x="53" y="43"/>
                      </a:lnTo>
                      <a:lnTo>
                        <a:pt x="54" y="42"/>
                      </a:lnTo>
                      <a:lnTo>
                        <a:pt x="54" y="42"/>
                      </a:lnTo>
                      <a:lnTo>
                        <a:pt x="54" y="42"/>
                      </a:lnTo>
                      <a:lnTo>
                        <a:pt x="55" y="43"/>
                      </a:lnTo>
                      <a:lnTo>
                        <a:pt x="56" y="43"/>
                      </a:lnTo>
                      <a:lnTo>
                        <a:pt x="59" y="43"/>
                      </a:lnTo>
                      <a:lnTo>
                        <a:pt x="59" y="43"/>
                      </a:lnTo>
                      <a:lnTo>
                        <a:pt x="58" y="45"/>
                      </a:lnTo>
                      <a:lnTo>
                        <a:pt x="57" y="46"/>
                      </a:lnTo>
                      <a:lnTo>
                        <a:pt x="57" y="47"/>
                      </a:lnTo>
                      <a:lnTo>
                        <a:pt x="56" y="48"/>
                      </a:lnTo>
                      <a:lnTo>
                        <a:pt x="56" y="49"/>
                      </a:lnTo>
                      <a:lnTo>
                        <a:pt x="56" y="50"/>
                      </a:lnTo>
                      <a:lnTo>
                        <a:pt x="56" y="50"/>
                      </a:lnTo>
                      <a:lnTo>
                        <a:pt x="57" y="50"/>
                      </a:lnTo>
                      <a:lnTo>
                        <a:pt x="57" y="50"/>
                      </a:lnTo>
                      <a:lnTo>
                        <a:pt x="57" y="50"/>
                      </a:lnTo>
                      <a:lnTo>
                        <a:pt x="57" y="51"/>
                      </a:lnTo>
                      <a:lnTo>
                        <a:pt x="57" y="51"/>
                      </a:lnTo>
                      <a:lnTo>
                        <a:pt x="57" y="51"/>
                      </a:lnTo>
                      <a:lnTo>
                        <a:pt x="58" y="52"/>
                      </a:lnTo>
                      <a:lnTo>
                        <a:pt x="58" y="52"/>
                      </a:lnTo>
                      <a:lnTo>
                        <a:pt x="59" y="53"/>
                      </a:lnTo>
                      <a:lnTo>
                        <a:pt x="59" y="54"/>
                      </a:lnTo>
                      <a:lnTo>
                        <a:pt x="60" y="54"/>
                      </a:lnTo>
                      <a:lnTo>
                        <a:pt x="60" y="55"/>
                      </a:lnTo>
                      <a:lnTo>
                        <a:pt x="60" y="55"/>
                      </a:lnTo>
                      <a:lnTo>
                        <a:pt x="61" y="55"/>
                      </a:lnTo>
                      <a:lnTo>
                        <a:pt x="62" y="55"/>
                      </a:lnTo>
                      <a:lnTo>
                        <a:pt x="63" y="55"/>
                      </a:lnTo>
                      <a:lnTo>
                        <a:pt x="64" y="55"/>
                      </a:lnTo>
                      <a:lnTo>
                        <a:pt x="64" y="55"/>
                      </a:lnTo>
                      <a:lnTo>
                        <a:pt x="65" y="56"/>
                      </a:lnTo>
                      <a:lnTo>
                        <a:pt x="66" y="57"/>
                      </a:lnTo>
                      <a:lnTo>
                        <a:pt x="67" y="58"/>
                      </a:lnTo>
                      <a:lnTo>
                        <a:pt x="67" y="58"/>
                      </a:lnTo>
                      <a:lnTo>
                        <a:pt x="68" y="58"/>
                      </a:lnTo>
                      <a:lnTo>
                        <a:pt x="68" y="58"/>
                      </a:lnTo>
                      <a:lnTo>
                        <a:pt x="69" y="58"/>
                      </a:lnTo>
                      <a:lnTo>
                        <a:pt x="70" y="58"/>
                      </a:lnTo>
                      <a:lnTo>
                        <a:pt x="70" y="58"/>
                      </a:lnTo>
                      <a:lnTo>
                        <a:pt x="71" y="58"/>
                      </a:lnTo>
                      <a:lnTo>
                        <a:pt x="71" y="58"/>
                      </a:lnTo>
                      <a:lnTo>
                        <a:pt x="72" y="57"/>
                      </a:lnTo>
                      <a:lnTo>
                        <a:pt x="74" y="56"/>
                      </a:lnTo>
                      <a:lnTo>
                        <a:pt x="76" y="56"/>
                      </a:lnTo>
                      <a:lnTo>
                        <a:pt x="77" y="55"/>
                      </a:lnTo>
                      <a:lnTo>
                        <a:pt x="78" y="54"/>
                      </a:lnTo>
                      <a:lnTo>
                        <a:pt x="78" y="53"/>
                      </a:lnTo>
                      <a:lnTo>
                        <a:pt x="78" y="52"/>
                      </a:lnTo>
                      <a:lnTo>
                        <a:pt x="78" y="52"/>
                      </a:lnTo>
                      <a:lnTo>
                        <a:pt x="80" y="52"/>
                      </a:lnTo>
                      <a:lnTo>
                        <a:pt x="81" y="52"/>
                      </a:lnTo>
                      <a:lnTo>
                        <a:pt x="81" y="52"/>
                      </a:lnTo>
                      <a:lnTo>
                        <a:pt x="81" y="51"/>
                      </a:lnTo>
                      <a:lnTo>
                        <a:pt x="81" y="51"/>
                      </a:lnTo>
                      <a:lnTo>
                        <a:pt x="81" y="51"/>
                      </a:lnTo>
                      <a:lnTo>
                        <a:pt x="82" y="51"/>
                      </a:lnTo>
                      <a:lnTo>
                        <a:pt x="82" y="51"/>
                      </a:lnTo>
                      <a:lnTo>
                        <a:pt x="83" y="51"/>
                      </a:lnTo>
                      <a:lnTo>
                        <a:pt x="83" y="51"/>
                      </a:lnTo>
                      <a:lnTo>
                        <a:pt x="83" y="51"/>
                      </a:lnTo>
                      <a:lnTo>
                        <a:pt x="84" y="50"/>
                      </a:lnTo>
                      <a:lnTo>
                        <a:pt x="84" y="50"/>
                      </a:lnTo>
                      <a:lnTo>
                        <a:pt x="84" y="48"/>
                      </a:lnTo>
                      <a:lnTo>
                        <a:pt x="84" y="48"/>
                      </a:lnTo>
                      <a:lnTo>
                        <a:pt x="86" y="48"/>
                      </a:lnTo>
                      <a:lnTo>
                        <a:pt x="88" y="48"/>
                      </a:lnTo>
                      <a:lnTo>
                        <a:pt x="89" y="48"/>
                      </a:lnTo>
                      <a:lnTo>
                        <a:pt x="90" y="48"/>
                      </a:lnTo>
                      <a:lnTo>
                        <a:pt x="91" y="47"/>
                      </a:lnTo>
                      <a:lnTo>
                        <a:pt x="92" y="46"/>
                      </a:lnTo>
                      <a:lnTo>
                        <a:pt x="92" y="46"/>
                      </a:lnTo>
                      <a:lnTo>
                        <a:pt x="92" y="45"/>
                      </a:lnTo>
                      <a:lnTo>
                        <a:pt x="93" y="45"/>
                      </a:lnTo>
                      <a:lnTo>
                        <a:pt x="93" y="44"/>
                      </a:lnTo>
                      <a:lnTo>
                        <a:pt x="93" y="43"/>
                      </a:lnTo>
                      <a:lnTo>
                        <a:pt x="93" y="43"/>
                      </a:lnTo>
                      <a:close/>
                    </a:path>
                  </a:pathLst>
                </a:custGeom>
                <a:solidFill>
                  <a:srgbClr val="AFD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33" name="Freeform 1569">
                  <a:extLst>
                    <a:ext uri="{FF2B5EF4-FFF2-40B4-BE49-F238E27FC236}">
                      <a16:creationId xmlns:a16="http://schemas.microsoft.com/office/drawing/2014/main" id="{F5243A9D-F669-4588-A940-14C4655226C6}"/>
                    </a:ext>
                  </a:extLst>
                </p:cNvPr>
                <p:cNvSpPr>
                  <a:spLocks/>
                </p:cNvSpPr>
                <p:nvPr/>
              </p:nvSpPr>
              <p:spPr bwMode="auto">
                <a:xfrm>
                  <a:off x="3182" y="1490"/>
                  <a:ext cx="35" cy="23"/>
                </a:xfrm>
                <a:custGeom>
                  <a:avLst/>
                  <a:gdLst>
                    <a:gd name="T0" fmla="*/ 0 w 35"/>
                    <a:gd name="T1" fmla="*/ 5 h 23"/>
                    <a:gd name="T2" fmla="*/ 0 w 35"/>
                    <a:gd name="T3" fmla="*/ 8 h 23"/>
                    <a:gd name="T4" fmla="*/ 0 w 35"/>
                    <a:gd name="T5" fmla="*/ 9 h 23"/>
                    <a:gd name="T6" fmla="*/ 2 w 35"/>
                    <a:gd name="T7" fmla="*/ 11 h 23"/>
                    <a:gd name="T8" fmla="*/ 5 w 35"/>
                    <a:gd name="T9" fmla="*/ 12 h 23"/>
                    <a:gd name="T10" fmla="*/ 7 w 35"/>
                    <a:gd name="T11" fmla="*/ 13 h 23"/>
                    <a:gd name="T12" fmla="*/ 6 w 35"/>
                    <a:gd name="T13" fmla="*/ 14 h 23"/>
                    <a:gd name="T14" fmla="*/ 5 w 35"/>
                    <a:gd name="T15" fmla="*/ 15 h 23"/>
                    <a:gd name="T16" fmla="*/ 4 w 35"/>
                    <a:gd name="T17" fmla="*/ 16 h 23"/>
                    <a:gd name="T18" fmla="*/ 4 w 35"/>
                    <a:gd name="T19" fmla="*/ 17 h 23"/>
                    <a:gd name="T20" fmla="*/ 6 w 35"/>
                    <a:gd name="T21" fmla="*/ 19 h 23"/>
                    <a:gd name="T22" fmla="*/ 8 w 35"/>
                    <a:gd name="T23" fmla="*/ 20 h 23"/>
                    <a:gd name="T24" fmla="*/ 10 w 35"/>
                    <a:gd name="T25" fmla="*/ 21 h 23"/>
                    <a:gd name="T26" fmla="*/ 12 w 35"/>
                    <a:gd name="T27" fmla="*/ 20 h 23"/>
                    <a:gd name="T28" fmla="*/ 14 w 35"/>
                    <a:gd name="T29" fmla="*/ 19 h 23"/>
                    <a:gd name="T30" fmla="*/ 14 w 35"/>
                    <a:gd name="T31" fmla="*/ 19 h 23"/>
                    <a:gd name="T32" fmla="*/ 16 w 35"/>
                    <a:gd name="T33" fmla="*/ 20 h 23"/>
                    <a:gd name="T34" fmla="*/ 19 w 35"/>
                    <a:gd name="T35" fmla="*/ 22 h 23"/>
                    <a:gd name="T36" fmla="*/ 22 w 35"/>
                    <a:gd name="T37" fmla="*/ 23 h 23"/>
                    <a:gd name="T38" fmla="*/ 23 w 35"/>
                    <a:gd name="T39" fmla="*/ 22 h 23"/>
                    <a:gd name="T40" fmla="*/ 24 w 35"/>
                    <a:gd name="T41" fmla="*/ 22 h 23"/>
                    <a:gd name="T42" fmla="*/ 25 w 35"/>
                    <a:gd name="T43" fmla="*/ 21 h 23"/>
                    <a:gd name="T44" fmla="*/ 26 w 35"/>
                    <a:gd name="T45" fmla="*/ 19 h 23"/>
                    <a:gd name="T46" fmla="*/ 26 w 35"/>
                    <a:gd name="T47" fmla="*/ 19 h 23"/>
                    <a:gd name="T48" fmla="*/ 28 w 35"/>
                    <a:gd name="T49" fmla="*/ 18 h 23"/>
                    <a:gd name="T50" fmla="*/ 31 w 35"/>
                    <a:gd name="T51" fmla="*/ 17 h 23"/>
                    <a:gd name="T52" fmla="*/ 33 w 35"/>
                    <a:gd name="T53" fmla="*/ 17 h 23"/>
                    <a:gd name="T54" fmla="*/ 34 w 35"/>
                    <a:gd name="T55" fmla="*/ 16 h 23"/>
                    <a:gd name="T56" fmla="*/ 35 w 35"/>
                    <a:gd name="T57" fmla="*/ 15 h 23"/>
                    <a:gd name="T58" fmla="*/ 35 w 35"/>
                    <a:gd name="T59" fmla="*/ 13 h 23"/>
                    <a:gd name="T60" fmla="*/ 34 w 35"/>
                    <a:gd name="T61" fmla="*/ 11 h 23"/>
                    <a:gd name="T62" fmla="*/ 34 w 35"/>
                    <a:gd name="T63" fmla="*/ 10 h 23"/>
                    <a:gd name="T64" fmla="*/ 32 w 35"/>
                    <a:gd name="T65" fmla="*/ 8 h 23"/>
                    <a:gd name="T66" fmla="*/ 29 w 35"/>
                    <a:gd name="T67" fmla="*/ 5 h 23"/>
                    <a:gd name="T68" fmla="*/ 29 w 35"/>
                    <a:gd name="T69" fmla="*/ 5 h 23"/>
                    <a:gd name="T70" fmla="*/ 28 w 35"/>
                    <a:gd name="T71" fmla="*/ 4 h 23"/>
                    <a:gd name="T72" fmla="*/ 25 w 35"/>
                    <a:gd name="T73" fmla="*/ 3 h 23"/>
                    <a:gd name="T74" fmla="*/ 21 w 35"/>
                    <a:gd name="T75" fmla="*/ 1 h 23"/>
                    <a:gd name="T76" fmla="*/ 18 w 35"/>
                    <a:gd name="T77" fmla="*/ 0 h 23"/>
                    <a:gd name="T78" fmla="*/ 0 w 35"/>
                    <a:gd name="T7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23">
                      <a:moveTo>
                        <a:pt x="0" y="5"/>
                      </a:moveTo>
                      <a:lnTo>
                        <a:pt x="0" y="5"/>
                      </a:lnTo>
                      <a:lnTo>
                        <a:pt x="0" y="7"/>
                      </a:lnTo>
                      <a:lnTo>
                        <a:pt x="0" y="8"/>
                      </a:lnTo>
                      <a:lnTo>
                        <a:pt x="0" y="8"/>
                      </a:lnTo>
                      <a:lnTo>
                        <a:pt x="0" y="9"/>
                      </a:lnTo>
                      <a:lnTo>
                        <a:pt x="1" y="10"/>
                      </a:lnTo>
                      <a:lnTo>
                        <a:pt x="2" y="11"/>
                      </a:lnTo>
                      <a:lnTo>
                        <a:pt x="3" y="11"/>
                      </a:lnTo>
                      <a:lnTo>
                        <a:pt x="5" y="12"/>
                      </a:lnTo>
                      <a:lnTo>
                        <a:pt x="7" y="13"/>
                      </a:lnTo>
                      <a:lnTo>
                        <a:pt x="7" y="13"/>
                      </a:lnTo>
                      <a:lnTo>
                        <a:pt x="6" y="14"/>
                      </a:lnTo>
                      <a:lnTo>
                        <a:pt x="6" y="14"/>
                      </a:lnTo>
                      <a:lnTo>
                        <a:pt x="5" y="15"/>
                      </a:lnTo>
                      <a:lnTo>
                        <a:pt x="5" y="15"/>
                      </a:lnTo>
                      <a:lnTo>
                        <a:pt x="4" y="16"/>
                      </a:lnTo>
                      <a:lnTo>
                        <a:pt x="4" y="16"/>
                      </a:lnTo>
                      <a:lnTo>
                        <a:pt x="4" y="17"/>
                      </a:lnTo>
                      <a:lnTo>
                        <a:pt x="4" y="17"/>
                      </a:lnTo>
                      <a:lnTo>
                        <a:pt x="5" y="18"/>
                      </a:lnTo>
                      <a:lnTo>
                        <a:pt x="6" y="19"/>
                      </a:lnTo>
                      <a:lnTo>
                        <a:pt x="6" y="20"/>
                      </a:lnTo>
                      <a:lnTo>
                        <a:pt x="8" y="20"/>
                      </a:lnTo>
                      <a:lnTo>
                        <a:pt x="9" y="21"/>
                      </a:lnTo>
                      <a:lnTo>
                        <a:pt x="10" y="21"/>
                      </a:lnTo>
                      <a:lnTo>
                        <a:pt x="11" y="20"/>
                      </a:lnTo>
                      <a:lnTo>
                        <a:pt x="12" y="20"/>
                      </a:lnTo>
                      <a:lnTo>
                        <a:pt x="13" y="20"/>
                      </a:lnTo>
                      <a:lnTo>
                        <a:pt x="14" y="19"/>
                      </a:lnTo>
                      <a:lnTo>
                        <a:pt x="14" y="19"/>
                      </a:lnTo>
                      <a:lnTo>
                        <a:pt x="14" y="19"/>
                      </a:lnTo>
                      <a:lnTo>
                        <a:pt x="15" y="19"/>
                      </a:lnTo>
                      <a:lnTo>
                        <a:pt x="16" y="20"/>
                      </a:lnTo>
                      <a:lnTo>
                        <a:pt x="18" y="21"/>
                      </a:lnTo>
                      <a:lnTo>
                        <a:pt x="19" y="22"/>
                      </a:lnTo>
                      <a:lnTo>
                        <a:pt x="20" y="22"/>
                      </a:lnTo>
                      <a:lnTo>
                        <a:pt x="22" y="23"/>
                      </a:lnTo>
                      <a:lnTo>
                        <a:pt x="23" y="22"/>
                      </a:lnTo>
                      <a:lnTo>
                        <a:pt x="23" y="22"/>
                      </a:lnTo>
                      <a:lnTo>
                        <a:pt x="24" y="22"/>
                      </a:lnTo>
                      <a:lnTo>
                        <a:pt x="24" y="22"/>
                      </a:lnTo>
                      <a:lnTo>
                        <a:pt x="25" y="21"/>
                      </a:lnTo>
                      <a:lnTo>
                        <a:pt x="25" y="21"/>
                      </a:lnTo>
                      <a:lnTo>
                        <a:pt x="26" y="20"/>
                      </a:lnTo>
                      <a:lnTo>
                        <a:pt x="26" y="19"/>
                      </a:lnTo>
                      <a:lnTo>
                        <a:pt x="26" y="19"/>
                      </a:lnTo>
                      <a:lnTo>
                        <a:pt x="26" y="19"/>
                      </a:lnTo>
                      <a:lnTo>
                        <a:pt x="27" y="18"/>
                      </a:lnTo>
                      <a:lnTo>
                        <a:pt x="28" y="18"/>
                      </a:lnTo>
                      <a:lnTo>
                        <a:pt x="29" y="18"/>
                      </a:lnTo>
                      <a:lnTo>
                        <a:pt x="31" y="17"/>
                      </a:lnTo>
                      <a:lnTo>
                        <a:pt x="33" y="17"/>
                      </a:lnTo>
                      <a:lnTo>
                        <a:pt x="33" y="17"/>
                      </a:lnTo>
                      <a:lnTo>
                        <a:pt x="34" y="16"/>
                      </a:lnTo>
                      <a:lnTo>
                        <a:pt x="34" y="16"/>
                      </a:lnTo>
                      <a:lnTo>
                        <a:pt x="35" y="15"/>
                      </a:lnTo>
                      <a:lnTo>
                        <a:pt x="35" y="15"/>
                      </a:lnTo>
                      <a:lnTo>
                        <a:pt x="35" y="14"/>
                      </a:lnTo>
                      <a:lnTo>
                        <a:pt x="35" y="13"/>
                      </a:lnTo>
                      <a:lnTo>
                        <a:pt x="35" y="12"/>
                      </a:lnTo>
                      <a:lnTo>
                        <a:pt x="34" y="11"/>
                      </a:lnTo>
                      <a:lnTo>
                        <a:pt x="34" y="11"/>
                      </a:lnTo>
                      <a:lnTo>
                        <a:pt x="34" y="10"/>
                      </a:lnTo>
                      <a:lnTo>
                        <a:pt x="33" y="10"/>
                      </a:lnTo>
                      <a:lnTo>
                        <a:pt x="32" y="8"/>
                      </a:lnTo>
                      <a:lnTo>
                        <a:pt x="30" y="7"/>
                      </a:lnTo>
                      <a:lnTo>
                        <a:pt x="29" y="5"/>
                      </a:lnTo>
                      <a:lnTo>
                        <a:pt x="29" y="5"/>
                      </a:lnTo>
                      <a:lnTo>
                        <a:pt x="29" y="5"/>
                      </a:lnTo>
                      <a:lnTo>
                        <a:pt x="28" y="4"/>
                      </a:lnTo>
                      <a:lnTo>
                        <a:pt x="28" y="4"/>
                      </a:lnTo>
                      <a:lnTo>
                        <a:pt x="28" y="4"/>
                      </a:lnTo>
                      <a:lnTo>
                        <a:pt x="25" y="3"/>
                      </a:lnTo>
                      <a:lnTo>
                        <a:pt x="25" y="3"/>
                      </a:lnTo>
                      <a:lnTo>
                        <a:pt x="21" y="1"/>
                      </a:lnTo>
                      <a:lnTo>
                        <a:pt x="19" y="0"/>
                      </a:lnTo>
                      <a:lnTo>
                        <a:pt x="18" y="0"/>
                      </a:lnTo>
                      <a:lnTo>
                        <a:pt x="17" y="0"/>
                      </a:lnTo>
                      <a:lnTo>
                        <a:pt x="0" y="5"/>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34" name="Freeform 1570">
                  <a:extLst>
                    <a:ext uri="{FF2B5EF4-FFF2-40B4-BE49-F238E27FC236}">
                      <a16:creationId xmlns:a16="http://schemas.microsoft.com/office/drawing/2014/main" id="{265AD5B1-25F1-48EC-8919-B53CFDE4E034}"/>
                    </a:ext>
                  </a:extLst>
                </p:cNvPr>
                <p:cNvSpPr>
                  <a:spLocks/>
                </p:cNvSpPr>
                <p:nvPr/>
              </p:nvSpPr>
              <p:spPr bwMode="auto">
                <a:xfrm>
                  <a:off x="3201" y="1479"/>
                  <a:ext cx="33" cy="35"/>
                </a:xfrm>
                <a:custGeom>
                  <a:avLst/>
                  <a:gdLst>
                    <a:gd name="T0" fmla="*/ 8 w 33"/>
                    <a:gd name="T1" fmla="*/ 8 h 35"/>
                    <a:gd name="T2" fmla="*/ 3 w 33"/>
                    <a:gd name="T3" fmla="*/ 12 h 35"/>
                    <a:gd name="T4" fmla="*/ 1 w 33"/>
                    <a:gd name="T5" fmla="*/ 14 h 35"/>
                    <a:gd name="T6" fmla="*/ 0 w 33"/>
                    <a:gd name="T7" fmla="*/ 16 h 35"/>
                    <a:gd name="T8" fmla="*/ 0 w 33"/>
                    <a:gd name="T9" fmla="*/ 18 h 35"/>
                    <a:gd name="T10" fmla="*/ 0 w 33"/>
                    <a:gd name="T11" fmla="*/ 19 h 35"/>
                    <a:gd name="T12" fmla="*/ 2 w 33"/>
                    <a:gd name="T13" fmla="*/ 21 h 35"/>
                    <a:gd name="T14" fmla="*/ 4 w 33"/>
                    <a:gd name="T15" fmla="*/ 22 h 35"/>
                    <a:gd name="T16" fmla="*/ 6 w 33"/>
                    <a:gd name="T17" fmla="*/ 24 h 35"/>
                    <a:gd name="T18" fmla="*/ 6 w 33"/>
                    <a:gd name="T19" fmla="*/ 24 h 35"/>
                    <a:gd name="T20" fmla="*/ 4 w 33"/>
                    <a:gd name="T21" fmla="*/ 25 h 35"/>
                    <a:gd name="T22" fmla="*/ 3 w 33"/>
                    <a:gd name="T23" fmla="*/ 27 h 35"/>
                    <a:gd name="T24" fmla="*/ 3 w 33"/>
                    <a:gd name="T25" fmla="*/ 27 h 35"/>
                    <a:gd name="T26" fmla="*/ 3 w 33"/>
                    <a:gd name="T27" fmla="*/ 30 h 35"/>
                    <a:gd name="T28" fmla="*/ 3 w 33"/>
                    <a:gd name="T29" fmla="*/ 32 h 35"/>
                    <a:gd name="T30" fmla="*/ 3 w 33"/>
                    <a:gd name="T31" fmla="*/ 33 h 35"/>
                    <a:gd name="T32" fmla="*/ 5 w 33"/>
                    <a:gd name="T33" fmla="*/ 34 h 35"/>
                    <a:gd name="T34" fmla="*/ 6 w 33"/>
                    <a:gd name="T35" fmla="*/ 35 h 35"/>
                    <a:gd name="T36" fmla="*/ 8 w 33"/>
                    <a:gd name="T37" fmla="*/ 35 h 35"/>
                    <a:gd name="T38" fmla="*/ 10 w 33"/>
                    <a:gd name="T39" fmla="*/ 34 h 35"/>
                    <a:gd name="T40" fmla="*/ 11 w 33"/>
                    <a:gd name="T41" fmla="*/ 33 h 35"/>
                    <a:gd name="T42" fmla="*/ 12 w 33"/>
                    <a:gd name="T43" fmla="*/ 31 h 35"/>
                    <a:gd name="T44" fmla="*/ 13 w 33"/>
                    <a:gd name="T45" fmla="*/ 31 h 35"/>
                    <a:gd name="T46" fmla="*/ 15 w 33"/>
                    <a:gd name="T47" fmla="*/ 32 h 35"/>
                    <a:gd name="T48" fmla="*/ 18 w 33"/>
                    <a:gd name="T49" fmla="*/ 32 h 35"/>
                    <a:gd name="T50" fmla="*/ 20 w 33"/>
                    <a:gd name="T51" fmla="*/ 31 h 35"/>
                    <a:gd name="T52" fmla="*/ 21 w 33"/>
                    <a:gd name="T53" fmla="*/ 30 h 35"/>
                    <a:gd name="T54" fmla="*/ 21 w 33"/>
                    <a:gd name="T55" fmla="*/ 30 h 35"/>
                    <a:gd name="T56" fmla="*/ 21 w 33"/>
                    <a:gd name="T57" fmla="*/ 29 h 35"/>
                    <a:gd name="T58" fmla="*/ 21 w 33"/>
                    <a:gd name="T59" fmla="*/ 29 h 35"/>
                    <a:gd name="T60" fmla="*/ 22 w 33"/>
                    <a:gd name="T61" fmla="*/ 28 h 35"/>
                    <a:gd name="T62" fmla="*/ 24 w 33"/>
                    <a:gd name="T63" fmla="*/ 28 h 35"/>
                    <a:gd name="T64" fmla="*/ 27 w 33"/>
                    <a:gd name="T65" fmla="*/ 28 h 35"/>
                    <a:gd name="T66" fmla="*/ 28 w 33"/>
                    <a:gd name="T67" fmla="*/ 27 h 35"/>
                    <a:gd name="T68" fmla="*/ 29 w 33"/>
                    <a:gd name="T69" fmla="*/ 27 h 35"/>
                    <a:gd name="T70" fmla="*/ 29 w 33"/>
                    <a:gd name="T71" fmla="*/ 26 h 35"/>
                    <a:gd name="T72" fmla="*/ 29 w 33"/>
                    <a:gd name="T73" fmla="*/ 25 h 35"/>
                    <a:gd name="T74" fmla="*/ 28 w 33"/>
                    <a:gd name="T75" fmla="*/ 23 h 35"/>
                    <a:gd name="T76" fmla="*/ 26 w 33"/>
                    <a:gd name="T77" fmla="*/ 20 h 35"/>
                    <a:gd name="T78" fmla="*/ 26 w 33"/>
                    <a:gd name="T79" fmla="*/ 20 h 35"/>
                    <a:gd name="T80" fmla="*/ 26 w 33"/>
                    <a:gd name="T81" fmla="*/ 18 h 35"/>
                    <a:gd name="T82" fmla="*/ 28 w 33"/>
                    <a:gd name="T83" fmla="*/ 17 h 35"/>
                    <a:gd name="T84" fmla="*/ 31 w 33"/>
                    <a:gd name="T85" fmla="*/ 16 h 35"/>
                    <a:gd name="T86" fmla="*/ 31 w 33"/>
                    <a:gd name="T87" fmla="*/ 15 h 35"/>
                    <a:gd name="T88" fmla="*/ 33 w 33"/>
                    <a:gd name="T89" fmla="*/ 13 h 35"/>
                    <a:gd name="T90" fmla="*/ 33 w 33"/>
                    <a:gd name="T91" fmla="*/ 12 h 35"/>
                    <a:gd name="T92" fmla="*/ 32 w 33"/>
                    <a:gd name="T93" fmla="*/ 10 h 35"/>
                    <a:gd name="T94" fmla="*/ 31 w 33"/>
                    <a:gd name="T95" fmla="*/ 8 h 35"/>
                    <a:gd name="T96" fmla="*/ 28 w 33"/>
                    <a:gd name="T97" fmla="*/ 6 h 35"/>
                    <a:gd name="T98" fmla="*/ 21 w 33"/>
                    <a:gd name="T99" fmla="*/ 2 h 35"/>
                    <a:gd name="T100" fmla="*/ 8 w 33"/>
                    <a:gd name="T101"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 h="35">
                      <a:moveTo>
                        <a:pt x="8" y="8"/>
                      </a:moveTo>
                      <a:lnTo>
                        <a:pt x="8" y="8"/>
                      </a:lnTo>
                      <a:lnTo>
                        <a:pt x="4" y="11"/>
                      </a:lnTo>
                      <a:lnTo>
                        <a:pt x="3" y="12"/>
                      </a:lnTo>
                      <a:lnTo>
                        <a:pt x="1" y="14"/>
                      </a:lnTo>
                      <a:lnTo>
                        <a:pt x="1" y="14"/>
                      </a:lnTo>
                      <a:lnTo>
                        <a:pt x="0" y="14"/>
                      </a:lnTo>
                      <a:lnTo>
                        <a:pt x="0" y="16"/>
                      </a:lnTo>
                      <a:lnTo>
                        <a:pt x="0" y="17"/>
                      </a:lnTo>
                      <a:lnTo>
                        <a:pt x="0" y="18"/>
                      </a:lnTo>
                      <a:lnTo>
                        <a:pt x="0" y="18"/>
                      </a:lnTo>
                      <a:lnTo>
                        <a:pt x="0" y="19"/>
                      </a:lnTo>
                      <a:lnTo>
                        <a:pt x="1" y="20"/>
                      </a:lnTo>
                      <a:lnTo>
                        <a:pt x="2" y="21"/>
                      </a:lnTo>
                      <a:lnTo>
                        <a:pt x="2" y="21"/>
                      </a:lnTo>
                      <a:lnTo>
                        <a:pt x="4" y="22"/>
                      </a:lnTo>
                      <a:lnTo>
                        <a:pt x="5" y="23"/>
                      </a:lnTo>
                      <a:lnTo>
                        <a:pt x="6" y="24"/>
                      </a:lnTo>
                      <a:lnTo>
                        <a:pt x="6" y="24"/>
                      </a:lnTo>
                      <a:lnTo>
                        <a:pt x="6" y="24"/>
                      </a:lnTo>
                      <a:lnTo>
                        <a:pt x="5" y="25"/>
                      </a:lnTo>
                      <a:lnTo>
                        <a:pt x="4" y="25"/>
                      </a:lnTo>
                      <a:lnTo>
                        <a:pt x="3" y="26"/>
                      </a:lnTo>
                      <a:lnTo>
                        <a:pt x="3" y="27"/>
                      </a:lnTo>
                      <a:lnTo>
                        <a:pt x="3" y="27"/>
                      </a:lnTo>
                      <a:lnTo>
                        <a:pt x="3" y="27"/>
                      </a:lnTo>
                      <a:lnTo>
                        <a:pt x="3" y="28"/>
                      </a:lnTo>
                      <a:lnTo>
                        <a:pt x="3" y="30"/>
                      </a:lnTo>
                      <a:lnTo>
                        <a:pt x="3" y="31"/>
                      </a:lnTo>
                      <a:lnTo>
                        <a:pt x="3" y="32"/>
                      </a:lnTo>
                      <a:lnTo>
                        <a:pt x="3" y="32"/>
                      </a:lnTo>
                      <a:lnTo>
                        <a:pt x="3" y="33"/>
                      </a:lnTo>
                      <a:lnTo>
                        <a:pt x="4" y="34"/>
                      </a:lnTo>
                      <a:lnTo>
                        <a:pt x="5" y="34"/>
                      </a:lnTo>
                      <a:lnTo>
                        <a:pt x="6" y="35"/>
                      </a:lnTo>
                      <a:lnTo>
                        <a:pt x="6" y="35"/>
                      </a:lnTo>
                      <a:lnTo>
                        <a:pt x="7" y="35"/>
                      </a:lnTo>
                      <a:lnTo>
                        <a:pt x="8" y="35"/>
                      </a:lnTo>
                      <a:lnTo>
                        <a:pt x="9" y="34"/>
                      </a:lnTo>
                      <a:lnTo>
                        <a:pt x="10" y="34"/>
                      </a:lnTo>
                      <a:lnTo>
                        <a:pt x="11" y="34"/>
                      </a:lnTo>
                      <a:lnTo>
                        <a:pt x="11" y="33"/>
                      </a:lnTo>
                      <a:lnTo>
                        <a:pt x="12" y="32"/>
                      </a:lnTo>
                      <a:lnTo>
                        <a:pt x="12" y="31"/>
                      </a:lnTo>
                      <a:lnTo>
                        <a:pt x="12" y="31"/>
                      </a:lnTo>
                      <a:lnTo>
                        <a:pt x="13" y="31"/>
                      </a:lnTo>
                      <a:lnTo>
                        <a:pt x="14" y="32"/>
                      </a:lnTo>
                      <a:lnTo>
                        <a:pt x="15" y="32"/>
                      </a:lnTo>
                      <a:lnTo>
                        <a:pt x="17" y="32"/>
                      </a:lnTo>
                      <a:lnTo>
                        <a:pt x="18" y="32"/>
                      </a:lnTo>
                      <a:lnTo>
                        <a:pt x="19" y="32"/>
                      </a:lnTo>
                      <a:lnTo>
                        <a:pt x="20" y="31"/>
                      </a:lnTo>
                      <a:lnTo>
                        <a:pt x="21" y="31"/>
                      </a:lnTo>
                      <a:lnTo>
                        <a:pt x="21" y="30"/>
                      </a:lnTo>
                      <a:lnTo>
                        <a:pt x="21" y="30"/>
                      </a:lnTo>
                      <a:lnTo>
                        <a:pt x="21" y="30"/>
                      </a:lnTo>
                      <a:lnTo>
                        <a:pt x="21" y="30"/>
                      </a:lnTo>
                      <a:lnTo>
                        <a:pt x="21" y="29"/>
                      </a:lnTo>
                      <a:lnTo>
                        <a:pt x="21" y="29"/>
                      </a:lnTo>
                      <a:lnTo>
                        <a:pt x="21" y="29"/>
                      </a:lnTo>
                      <a:lnTo>
                        <a:pt x="22" y="29"/>
                      </a:lnTo>
                      <a:lnTo>
                        <a:pt x="22" y="28"/>
                      </a:lnTo>
                      <a:lnTo>
                        <a:pt x="23" y="28"/>
                      </a:lnTo>
                      <a:lnTo>
                        <a:pt x="24" y="28"/>
                      </a:lnTo>
                      <a:lnTo>
                        <a:pt x="25" y="28"/>
                      </a:lnTo>
                      <a:lnTo>
                        <a:pt x="27" y="28"/>
                      </a:lnTo>
                      <a:lnTo>
                        <a:pt x="28" y="28"/>
                      </a:lnTo>
                      <a:lnTo>
                        <a:pt x="28" y="27"/>
                      </a:lnTo>
                      <a:lnTo>
                        <a:pt x="28" y="27"/>
                      </a:lnTo>
                      <a:lnTo>
                        <a:pt x="29" y="27"/>
                      </a:lnTo>
                      <a:lnTo>
                        <a:pt x="29" y="26"/>
                      </a:lnTo>
                      <a:lnTo>
                        <a:pt x="29" y="26"/>
                      </a:lnTo>
                      <a:lnTo>
                        <a:pt x="29" y="25"/>
                      </a:lnTo>
                      <a:lnTo>
                        <a:pt x="29" y="25"/>
                      </a:lnTo>
                      <a:lnTo>
                        <a:pt x="28" y="24"/>
                      </a:lnTo>
                      <a:lnTo>
                        <a:pt x="28" y="23"/>
                      </a:lnTo>
                      <a:lnTo>
                        <a:pt x="26" y="21"/>
                      </a:lnTo>
                      <a:lnTo>
                        <a:pt x="26" y="20"/>
                      </a:lnTo>
                      <a:lnTo>
                        <a:pt x="26" y="20"/>
                      </a:lnTo>
                      <a:lnTo>
                        <a:pt x="26" y="20"/>
                      </a:lnTo>
                      <a:lnTo>
                        <a:pt x="26" y="19"/>
                      </a:lnTo>
                      <a:lnTo>
                        <a:pt x="26" y="18"/>
                      </a:lnTo>
                      <a:lnTo>
                        <a:pt x="27" y="18"/>
                      </a:lnTo>
                      <a:lnTo>
                        <a:pt x="28" y="17"/>
                      </a:lnTo>
                      <a:lnTo>
                        <a:pt x="30" y="16"/>
                      </a:lnTo>
                      <a:lnTo>
                        <a:pt x="31" y="16"/>
                      </a:lnTo>
                      <a:lnTo>
                        <a:pt x="31" y="15"/>
                      </a:lnTo>
                      <a:lnTo>
                        <a:pt x="31" y="15"/>
                      </a:lnTo>
                      <a:lnTo>
                        <a:pt x="32" y="14"/>
                      </a:lnTo>
                      <a:lnTo>
                        <a:pt x="33" y="13"/>
                      </a:lnTo>
                      <a:lnTo>
                        <a:pt x="33" y="13"/>
                      </a:lnTo>
                      <a:lnTo>
                        <a:pt x="33" y="12"/>
                      </a:lnTo>
                      <a:lnTo>
                        <a:pt x="33" y="12"/>
                      </a:lnTo>
                      <a:lnTo>
                        <a:pt x="32" y="10"/>
                      </a:lnTo>
                      <a:lnTo>
                        <a:pt x="32" y="9"/>
                      </a:lnTo>
                      <a:lnTo>
                        <a:pt x="31" y="8"/>
                      </a:lnTo>
                      <a:lnTo>
                        <a:pt x="29" y="7"/>
                      </a:lnTo>
                      <a:lnTo>
                        <a:pt x="28" y="6"/>
                      </a:lnTo>
                      <a:lnTo>
                        <a:pt x="25" y="4"/>
                      </a:lnTo>
                      <a:lnTo>
                        <a:pt x="21" y="2"/>
                      </a:lnTo>
                      <a:lnTo>
                        <a:pt x="16" y="0"/>
                      </a:lnTo>
                      <a:lnTo>
                        <a:pt x="8" y="8"/>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35" name="Freeform 1571">
                  <a:extLst>
                    <a:ext uri="{FF2B5EF4-FFF2-40B4-BE49-F238E27FC236}">
                      <a16:creationId xmlns:a16="http://schemas.microsoft.com/office/drawing/2014/main" id="{0359F5D9-53B8-4C51-88EA-34C860F4CFE8}"/>
                    </a:ext>
                  </a:extLst>
                </p:cNvPr>
                <p:cNvSpPr>
                  <a:spLocks/>
                </p:cNvSpPr>
                <p:nvPr/>
              </p:nvSpPr>
              <p:spPr bwMode="auto">
                <a:xfrm>
                  <a:off x="3167" y="1470"/>
                  <a:ext cx="73" cy="45"/>
                </a:xfrm>
                <a:custGeom>
                  <a:avLst/>
                  <a:gdLst>
                    <a:gd name="T0" fmla="*/ 5 w 73"/>
                    <a:gd name="T1" fmla="*/ 4 h 45"/>
                    <a:gd name="T2" fmla="*/ 4 w 73"/>
                    <a:gd name="T3" fmla="*/ 6 h 45"/>
                    <a:gd name="T4" fmla="*/ 2 w 73"/>
                    <a:gd name="T5" fmla="*/ 8 h 45"/>
                    <a:gd name="T6" fmla="*/ 1 w 73"/>
                    <a:gd name="T7" fmla="*/ 11 h 45"/>
                    <a:gd name="T8" fmla="*/ 0 w 73"/>
                    <a:gd name="T9" fmla="*/ 13 h 45"/>
                    <a:gd name="T10" fmla="*/ 1 w 73"/>
                    <a:gd name="T11" fmla="*/ 14 h 45"/>
                    <a:gd name="T12" fmla="*/ 3 w 73"/>
                    <a:gd name="T13" fmla="*/ 16 h 45"/>
                    <a:gd name="T14" fmla="*/ 3 w 73"/>
                    <a:gd name="T15" fmla="*/ 17 h 45"/>
                    <a:gd name="T16" fmla="*/ 2 w 73"/>
                    <a:gd name="T17" fmla="*/ 19 h 45"/>
                    <a:gd name="T18" fmla="*/ 2 w 73"/>
                    <a:gd name="T19" fmla="*/ 20 h 45"/>
                    <a:gd name="T20" fmla="*/ 4 w 73"/>
                    <a:gd name="T21" fmla="*/ 21 h 45"/>
                    <a:gd name="T22" fmla="*/ 5 w 73"/>
                    <a:gd name="T23" fmla="*/ 23 h 45"/>
                    <a:gd name="T24" fmla="*/ 7 w 73"/>
                    <a:gd name="T25" fmla="*/ 26 h 45"/>
                    <a:gd name="T26" fmla="*/ 8 w 73"/>
                    <a:gd name="T27" fmla="*/ 26 h 45"/>
                    <a:gd name="T28" fmla="*/ 7 w 73"/>
                    <a:gd name="T29" fmla="*/ 28 h 45"/>
                    <a:gd name="T30" fmla="*/ 6 w 73"/>
                    <a:gd name="T31" fmla="*/ 30 h 45"/>
                    <a:gd name="T32" fmla="*/ 5 w 73"/>
                    <a:gd name="T33" fmla="*/ 31 h 45"/>
                    <a:gd name="T34" fmla="*/ 6 w 73"/>
                    <a:gd name="T35" fmla="*/ 33 h 45"/>
                    <a:gd name="T36" fmla="*/ 8 w 73"/>
                    <a:gd name="T37" fmla="*/ 34 h 45"/>
                    <a:gd name="T38" fmla="*/ 13 w 73"/>
                    <a:gd name="T39" fmla="*/ 35 h 45"/>
                    <a:gd name="T40" fmla="*/ 13 w 73"/>
                    <a:gd name="T41" fmla="*/ 36 h 45"/>
                    <a:gd name="T42" fmla="*/ 16 w 73"/>
                    <a:gd name="T43" fmla="*/ 38 h 45"/>
                    <a:gd name="T44" fmla="*/ 22 w 73"/>
                    <a:gd name="T45" fmla="*/ 40 h 45"/>
                    <a:gd name="T46" fmla="*/ 26 w 73"/>
                    <a:gd name="T47" fmla="*/ 40 h 45"/>
                    <a:gd name="T48" fmla="*/ 27 w 73"/>
                    <a:gd name="T49" fmla="*/ 39 h 45"/>
                    <a:gd name="T50" fmla="*/ 28 w 73"/>
                    <a:gd name="T51" fmla="*/ 42 h 45"/>
                    <a:gd name="T52" fmla="*/ 31 w 73"/>
                    <a:gd name="T53" fmla="*/ 43 h 45"/>
                    <a:gd name="T54" fmla="*/ 37 w 73"/>
                    <a:gd name="T55" fmla="*/ 43 h 45"/>
                    <a:gd name="T56" fmla="*/ 39 w 73"/>
                    <a:gd name="T57" fmla="*/ 44 h 45"/>
                    <a:gd name="T58" fmla="*/ 40 w 73"/>
                    <a:gd name="T59" fmla="*/ 45 h 45"/>
                    <a:gd name="T60" fmla="*/ 42 w 73"/>
                    <a:gd name="T61" fmla="*/ 45 h 45"/>
                    <a:gd name="T62" fmla="*/ 45 w 73"/>
                    <a:gd name="T63" fmla="*/ 42 h 45"/>
                    <a:gd name="T64" fmla="*/ 47 w 73"/>
                    <a:gd name="T65" fmla="*/ 39 h 45"/>
                    <a:gd name="T66" fmla="*/ 49 w 73"/>
                    <a:gd name="T67" fmla="*/ 39 h 45"/>
                    <a:gd name="T68" fmla="*/ 50 w 73"/>
                    <a:gd name="T69" fmla="*/ 39 h 45"/>
                    <a:gd name="T70" fmla="*/ 53 w 73"/>
                    <a:gd name="T71" fmla="*/ 38 h 45"/>
                    <a:gd name="T72" fmla="*/ 55 w 73"/>
                    <a:gd name="T73" fmla="*/ 38 h 45"/>
                    <a:gd name="T74" fmla="*/ 61 w 73"/>
                    <a:gd name="T75" fmla="*/ 39 h 45"/>
                    <a:gd name="T76" fmla="*/ 63 w 73"/>
                    <a:gd name="T77" fmla="*/ 39 h 45"/>
                    <a:gd name="T78" fmla="*/ 64 w 73"/>
                    <a:gd name="T79" fmla="*/ 38 h 45"/>
                    <a:gd name="T80" fmla="*/ 64 w 73"/>
                    <a:gd name="T81" fmla="*/ 36 h 45"/>
                    <a:gd name="T82" fmla="*/ 64 w 73"/>
                    <a:gd name="T83" fmla="*/ 31 h 45"/>
                    <a:gd name="T84" fmla="*/ 65 w 73"/>
                    <a:gd name="T85" fmla="*/ 30 h 45"/>
                    <a:gd name="T86" fmla="*/ 68 w 73"/>
                    <a:gd name="T87" fmla="*/ 29 h 45"/>
                    <a:gd name="T88" fmla="*/ 71 w 73"/>
                    <a:gd name="T89" fmla="*/ 28 h 45"/>
                    <a:gd name="T90" fmla="*/ 73 w 73"/>
                    <a:gd name="T91" fmla="*/ 27 h 45"/>
                    <a:gd name="T92" fmla="*/ 73 w 73"/>
                    <a:gd name="T93" fmla="*/ 24 h 45"/>
                    <a:gd name="T94" fmla="*/ 72 w 73"/>
                    <a:gd name="T95" fmla="*/ 18 h 45"/>
                    <a:gd name="T96" fmla="*/ 70 w 73"/>
                    <a:gd name="T97" fmla="*/ 13 h 45"/>
                    <a:gd name="T98" fmla="*/ 70 w 73"/>
                    <a:gd name="T99" fmla="*/ 11 h 45"/>
                    <a:gd name="T100" fmla="*/ 70 w 73"/>
                    <a:gd name="T101" fmla="*/ 7 h 45"/>
                    <a:gd name="T102" fmla="*/ 68 w 73"/>
                    <a:gd name="T103" fmla="*/ 5 h 45"/>
                    <a:gd name="T104" fmla="*/ 63 w 73"/>
                    <a:gd name="T105" fmla="*/ 2 h 45"/>
                    <a:gd name="T106" fmla="*/ 57 w 73"/>
                    <a:gd name="T107" fmla="*/ 0 h 45"/>
                    <a:gd name="T108" fmla="*/ 4 w 73"/>
                    <a:gd name="T10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 h="45">
                      <a:moveTo>
                        <a:pt x="4" y="4"/>
                      </a:moveTo>
                      <a:lnTo>
                        <a:pt x="4" y="4"/>
                      </a:lnTo>
                      <a:lnTo>
                        <a:pt x="5" y="4"/>
                      </a:lnTo>
                      <a:lnTo>
                        <a:pt x="5" y="5"/>
                      </a:lnTo>
                      <a:lnTo>
                        <a:pt x="5" y="5"/>
                      </a:lnTo>
                      <a:lnTo>
                        <a:pt x="4" y="6"/>
                      </a:lnTo>
                      <a:lnTo>
                        <a:pt x="3" y="7"/>
                      </a:lnTo>
                      <a:lnTo>
                        <a:pt x="2" y="8"/>
                      </a:lnTo>
                      <a:lnTo>
                        <a:pt x="2" y="8"/>
                      </a:lnTo>
                      <a:lnTo>
                        <a:pt x="1" y="9"/>
                      </a:lnTo>
                      <a:lnTo>
                        <a:pt x="1" y="10"/>
                      </a:lnTo>
                      <a:lnTo>
                        <a:pt x="1" y="11"/>
                      </a:lnTo>
                      <a:lnTo>
                        <a:pt x="0" y="12"/>
                      </a:lnTo>
                      <a:lnTo>
                        <a:pt x="0" y="12"/>
                      </a:lnTo>
                      <a:lnTo>
                        <a:pt x="0" y="13"/>
                      </a:lnTo>
                      <a:lnTo>
                        <a:pt x="0" y="14"/>
                      </a:lnTo>
                      <a:lnTo>
                        <a:pt x="1" y="14"/>
                      </a:lnTo>
                      <a:lnTo>
                        <a:pt x="1" y="14"/>
                      </a:lnTo>
                      <a:lnTo>
                        <a:pt x="1" y="15"/>
                      </a:lnTo>
                      <a:lnTo>
                        <a:pt x="2" y="15"/>
                      </a:lnTo>
                      <a:lnTo>
                        <a:pt x="3" y="16"/>
                      </a:lnTo>
                      <a:lnTo>
                        <a:pt x="3" y="16"/>
                      </a:lnTo>
                      <a:lnTo>
                        <a:pt x="3" y="16"/>
                      </a:lnTo>
                      <a:lnTo>
                        <a:pt x="3" y="17"/>
                      </a:lnTo>
                      <a:lnTo>
                        <a:pt x="3" y="17"/>
                      </a:lnTo>
                      <a:lnTo>
                        <a:pt x="3" y="18"/>
                      </a:lnTo>
                      <a:lnTo>
                        <a:pt x="2" y="19"/>
                      </a:lnTo>
                      <a:lnTo>
                        <a:pt x="2" y="20"/>
                      </a:lnTo>
                      <a:lnTo>
                        <a:pt x="2" y="20"/>
                      </a:lnTo>
                      <a:lnTo>
                        <a:pt x="2" y="20"/>
                      </a:lnTo>
                      <a:lnTo>
                        <a:pt x="3" y="21"/>
                      </a:lnTo>
                      <a:lnTo>
                        <a:pt x="3" y="21"/>
                      </a:lnTo>
                      <a:lnTo>
                        <a:pt x="4" y="21"/>
                      </a:lnTo>
                      <a:lnTo>
                        <a:pt x="5" y="22"/>
                      </a:lnTo>
                      <a:lnTo>
                        <a:pt x="5" y="23"/>
                      </a:lnTo>
                      <a:lnTo>
                        <a:pt x="5" y="23"/>
                      </a:lnTo>
                      <a:lnTo>
                        <a:pt x="6" y="24"/>
                      </a:lnTo>
                      <a:lnTo>
                        <a:pt x="6" y="25"/>
                      </a:lnTo>
                      <a:lnTo>
                        <a:pt x="7" y="26"/>
                      </a:lnTo>
                      <a:lnTo>
                        <a:pt x="7" y="26"/>
                      </a:lnTo>
                      <a:lnTo>
                        <a:pt x="8" y="26"/>
                      </a:lnTo>
                      <a:lnTo>
                        <a:pt x="8" y="26"/>
                      </a:lnTo>
                      <a:lnTo>
                        <a:pt x="8" y="27"/>
                      </a:lnTo>
                      <a:lnTo>
                        <a:pt x="8" y="27"/>
                      </a:lnTo>
                      <a:lnTo>
                        <a:pt x="7" y="28"/>
                      </a:lnTo>
                      <a:lnTo>
                        <a:pt x="7" y="28"/>
                      </a:lnTo>
                      <a:lnTo>
                        <a:pt x="6" y="29"/>
                      </a:lnTo>
                      <a:lnTo>
                        <a:pt x="6" y="30"/>
                      </a:lnTo>
                      <a:lnTo>
                        <a:pt x="5" y="30"/>
                      </a:lnTo>
                      <a:lnTo>
                        <a:pt x="5" y="31"/>
                      </a:lnTo>
                      <a:lnTo>
                        <a:pt x="5" y="31"/>
                      </a:lnTo>
                      <a:lnTo>
                        <a:pt x="5" y="32"/>
                      </a:lnTo>
                      <a:lnTo>
                        <a:pt x="5" y="32"/>
                      </a:lnTo>
                      <a:lnTo>
                        <a:pt x="6" y="33"/>
                      </a:lnTo>
                      <a:lnTo>
                        <a:pt x="6" y="34"/>
                      </a:lnTo>
                      <a:lnTo>
                        <a:pt x="7" y="34"/>
                      </a:lnTo>
                      <a:lnTo>
                        <a:pt x="8" y="34"/>
                      </a:lnTo>
                      <a:lnTo>
                        <a:pt x="9" y="35"/>
                      </a:lnTo>
                      <a:lnTo>
                        <a:pt x="11" y="35"/>
                      </a:lnTo>
                      <a:lnTo>
                        <a:pt x="13" y="35"/>
                      </a:lnTo>
                      <a:lnTo>
                        <a:pt x="13" y="35"/>
                      </a:lnTo>
                      <a:lnTo>
                        <a:pt x="13" y="35"/>
                      </a:lnTo>
                      <a:lnTo>
                        <a:pt x="13" y="36"/>
                      </a:lnTo>
                      <a:lnTo>
                        <a:pt x="14" y="37"/>
                      </a:lnTo>
                      <a:lnTo>
                        <a:pt x="15" y="37"/>
                      </a:lnTo>
                      <a:lnTo>
                        <a:pt x="16" y="38"/>
                      </a:lnTo>
                      <a:lnTo>
                        <a:pt x="17" y="39"/>
                      </a:lnTo>
                      <a:lnTo>
                        <a:pt x="19" y="39"/>
                      </a:lnTo>
                      <a:lnTo>
                        <a:pt x="22" y="40"/>
                      </a:lnTo>
                      <a:lnTo>
                        <a:pt x="24" y="40"/>
                      </a:lnTo>
                      <a:lnTo>
                        <a:pt x="25" y="40"/>
                      </a:lnTo>
                      <a:lnTo>
                        <a:pt x="26" y="40"/>
                      </a:lnTo>
                      <a:lnTo>
                        <a:pt x="27" y="40"/>
                      </a:lnTo>
                      <a:lnTo>
                        <a:pt x="27" y="39"/>
                      </a:lnTo>
                      <a:lnTo>
                        <a:pt x="27" y="39"/>
                      </a:lnTo>
                      <a:lnTo>
                        <a:pt x="28" y="40"/>
                      </a:lnTo>
                      <a:lnTo>
                        <a:pt x="28" y="41"/>
                      </a:lnTo>
                      <a:lnTo>
                        <a:pt x="28" y="42"/>
                      </a:lnTo>
                      <a:lnTo>
                        <a:pt x="29" y="42"/>
                      </a:lnTo>
                      <a:lnTo>
                        <a:pt x="30" y="43"/>
                      </a:lnTo>
                      <a:lnTo>
                        <a:pt x="31" y="43"/>
                      </a:lnTo>
                      <a:lnTo>
                        <a:pt x="33" y="43"/>
                      </a:lnTo>
                      <a:lnTo>
                        <a:pt x="35" y="43"/>
                      </a:lnTo>
                      <a:lnTo>
                        <a:pt x="37" y="43"/>
                      </a:lnTo>
                      <a:lnTo>
                        <a:pt x="38" y="43"/>
                      </a:lnTo>
                      <a:lnTo>
                        <a:pt x="38" y="44"/>
                      </a:lnTo>
                      <a:lnTo>
                        <a:pt x="39" y="44"/>
                      </a:lnTo>
                      <a:lnTo>
                        <a:pt x="39" y="45"/>
                      </a:lnTo>
                      <a:lnTo>
                        <a:pt x="39" y="45"/>
                      </a:lnTo>
                      <a:lnTo>
                        <a:pt x="40" y="45"/>
                      </a:lnTo>
                      <a:lnTo>
                        <a:pt x="41" y="45"/>
                      </a:lnTo>
                      <a:lnTo>
                        <a:pt x="41" y="45"/>
                      </a:lnTo>
                      <a:lnTo>
                        <a:pt x="42" y="45"/>
                      </a:lnTo>
                      <a:lnTo>
                        <a:pt x="43" y="44"/>
                      </a:lnTo>
                      <a:lnTo>
                        <a:pt x="44" y="43"/>
                      </a:lnTo>
                      <a:lnTo>
                        <a:pt x="45" y="42"/>
                      </a:lnTo>
                      <a:lnTo>
                        <a:pt x="45" y="41"/>
                      </a:lnTo>
                      <a:lnTo>
                        <a:pt x="46" y="40"/>
                      </a:lnTo>
                      <a:lnTo>
                        <a:pt x="47" y="39"/>
                      </a:lnTo>
                      <a:lnTo>
                        <a:pt x="47" y="39"/>
                      </a:lnTo>
                      <a:lnTo>
                        <a:pt x="48" y="39"/>
                      </a:lnTo>
                      <a:lnTo>
                        <a:pt x="49" y="39"/>
                      </a:lnTo>
                      <a:lnTo>
                        <a:pt x="49" y="39"/>
                      </a:lnTo>
                      <a:lnTo>
                        <a:pt x="50" y="39"/>
                      </a:lnTo>
                      <a:lnTo>
                        <a:pt x="50" y="39"/>
                      </a:lnTo>
                      <a:lnTo>
                        <a:pt x="52" y="38"/>
                      </a:lnTo>
                      <a:lnTo>
                        <a:pt x="52" y="38"/>
                      </a:lnTo>
                      <a:lnTo>
                        <a:pt x="53" y="38"/>
                      </a:lnTo>
                      <a:lnTo>
                        <a:pt x="53" y="38"/>
                      </a:lnTo>
                      <a:lnTo>
                        <a:pt x="54" y="38"/>
                      </a:lnTo>
                      <a:lnTo>
                        <a:pt x="55" y="38"/>
                      </a:lnTo>
                      <a:lnTo>
                        <a:pt x="57" y="39"/>
                      </a:lnTo>
                      <a:lnTo>
                        <a:pt x="60" y="39"/>
                      </a:lnTo>
                      <a:lnTo>
                        <a:pt x="61" y="39"/>
                      </a:lnTo>
                      <a:lnTo>
                        <a:pt x="62" y="39"/>
                      </a:lnTo>
                      <a:lnTo>
                        <a:pt x="62" y="39"/>
                      </a:lnTo>
                      <a:lnTo>
                        <a:pt x="63" y="39"/>
                      </a:lnTo>
                      <a:lnTo>
                        <a:pt x="63" y="39"/>
                      </a:lnTo>
                      <a:lnTo>
                        <a:pt x="64" y="38"/>
                      </a:lnTo>
                      <a:lnTo>
                        <a:pt x="64" y="38"/>
                      </a:lnTo>
                      <a:lnTo>
                        <a:pt x="64" y="37"/>
                      </a:lnTo>
                      <a:lnTo>
                        <a:pt x="64" y="37"/>
                      </a:lnTo>
                      <a:lnTo>
                        <a:pt x="64" y="36"/>
                      </a:lnTo>
                      <a:lnTo>
                        <a:pt x="64" y="33"/>
                      </a:lnTo>
                      <a:lnTo>
                        <a:pt x="64" y="32"/>
                      </a:lnTo>
                      <a:lnTo>
                        <a:pt x="64" y="31"/>
                      </a:lnTo>
                      <a:lnTo>
                        <a:pt x="64" y="31"/>
                      </a:lnTo>
                      <a:lnTo>
                        <a:pt x="64" y="31"/>
                      </a:lnTo>
                      <a:lnTo>
                        <a:pt x="65" y="30"/>
                      </a:lnTo>
                      <a:lnTo>
                        <a:pt x="65" y="30"/>
                      </a:lnTo>
                      <a:lnTo>
                        <a:pt x="66" y="29"/>
                      </a:lnTo>
                      <a:lnTo>
                        <a:pt x="68" y="29"/>
                      </a:lnTo>
                      <a:lnTo>
                        <a:pt x="69" y="29"/>
                      </a:lnTo>
                      <a:lnTo>
                        <a:pt x="70" y="29"/>
                      </a:lnTo>
                      <a:lnTo>
                        <a:pt x="71" y="28"/>
                      </a:lnTo>
                      <a:lnTo>
                        <a:pt x="71" y="28"/>
                      </a:lnTo>
                      <a:lnTo>
                        <a:pt x="72" y="28"/>
                      </a:lnTo>
                      <a:lnTo>
                        <a:pt x="73" y="27"/>
                      </a:lnTo>
                      <a:lnTo>
                        <a:pt x="73" y="26"/>
                      </a:lnTo>
                      <a:lnTo>
                        <a:pt x="73" y="25"/>
                      </a:lnTo>
                      <a:lnTo>
                        <a:pt x="73" y="24"/>
                      </a:lnTo>
                      <a:lnTo>
                        <a:pt x="73" y="23"/>
                      </a:lnTo>
                      <a:lnTo>
                        <a:pt x="73" y="20"/>
                      </a:lnTo>
                      <a:lnTo>
                        <a:pt x="72" y="18"/>
                      </a:lnTo>
                      <a:lnTo>
                        <a:pt x="71" y="16"/>
                      </a:lnTo>
                      <a:lnTo>
                        <a:pt x="70" y="14"/>
                      </a:lnTo>
                      <a:lnTo>
                        <a:pt x="70" y="13"/>
                      </a:lnTo>
                      <a:lnTo>
                        <a:pt x="70" y="12"/>
                      </a:lnTo>
                      <a:lnTo>
                        <a:pt x="70" y="12"/>
                      </a:lnTo>
                      <a:lnTo>
                        <a:pt x="70" y="11"/>
                      </a:lnTo>
                      <a:lnTo>
                        <a:pt x="70" y="10"/>
                      </a:lnTo>
                      <a:lnTo>
                        <a:pt x="70" y="8"/>
                      </a:lnTo>
                      <a:lnTo>
                        <a:pt x="70" y="7"/>
                      </a:lnTo>
                      <a:lnTo>
                        <a:pt x="70" y="6"/>
                      </a:lnTo>
                      <a:lnTo>
                        <a:pt x="69" y="5"/>
                      </a:lnTo>
                      <a:lnTo>
                        <a:pt x="68" y="5"/>
                      </a:lnTo>
                      <a:lnTo>
                        <a:pt x="68" y="5"/>
                      </a:lnTo>
                      <a:lnTo>
                        <a:pt x="65" y="3"/>
                      </a:lnTo>
                      <a:lnTo>
                        <a:pt x="63" y="2"/>
                      </a:lnTo>
                      <a:lnTo>
                        <a:pt x="61" y="1"/>
                      </a:lnTo>
                      <a:lnTo>
                        <a:pt x="59" y="1"/>
                      </a:lnTo>
                      <a:lnTo>
                        <a:pt x="57" y="0"/>
                      </a:lnTo>
                      <a:lnTo>
                        <a:pt x="56" y="0"/>
                      </a:lnTo>
                      <a:lnTo>
                        <a:pt x="54" y="0"/>
                      </a:lnTo>
                      <a:lnTo>
                        <a:pt x="4" y="4"/>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36" name="Freeform 1572">
                  <a:extLst>
                    <a:ext uri="{FF2B5EF4-FFF2-40B4-BE49-F238E27FC236}">
                      <a16:creationId xmlns:a16="http://schemas.microsoft.com/office/drawing/2014/main" id="{70332DF8-3B47-4DC8-A70D-C45051135B75}"/>
                    </a:ext>
                  </a:extLst>
                </p:cNvPr>
                <p:cNvSpPr>
                  <a:spLocks/>
                </p:cNvSpPr>
                <p:nvPr/>
              </p:nvSpPr>
              <p:spPr bwMode="auto">
                <a:xfrm>
                  <a:off x="3177" y="1531"/>
                  <a:ext cx="58" cy="15"/>
                </a:xfrm>
                <a:custGeom>
                  <a:avLst/>
                  <a:gdLst>
                    <a:gd name="T0" fmla="*/ 24 w 58"/>
                    <a:gd name="T1" fmla="*/ 0 h 15"/>
                    <a:gd name="T2" fmla="*/ 17 w 58"/>
                    <a:gd name="T3" fmla="*/ 1 h 15"/>
                    <a:gd name="T4" fmla="*/ 13 w 58"/>
                    <a:gd name="T5" fmla="*/ 1 h 15"/>
                    <a:gd name="T6" fmla="*/ 9 w 58"/>
                    <a:gd name="T7" fmla="*/ 3 h 15"/>
                    <a:gd name="T8" fmla="*/ 7 w 58"/>
                    <a:gd name="T9" fmla="*/ 4 h 15"/>
                    <a:gd name="T10" fmla="*/ 4 w 58"/>
                    <a:gd name="T11" fmla="*/ 5 h 15"/>
                    <a:gd name="T12" fmla="*/ 3 w 58"/>
                    <a:gd name="T13" fmla="*/ 7 h 15"/>
                    <a:gd name="T14" fmla="*/ 1 w 58"/>
                    <a:gd name="T15" fmla="*/ 8 h 15"/>
                    <a:gd name="T16" fmla="*/ 0 w 58"/>
                    <a:gd name="T17" fmla="*/ 9 h 15"/>
                    <a:gd name="T18" fmla="*/ 0 w 58"/>
                    <a:gd name="T19" fmla="*/ 10 h 15"/>
                    <a:gd name="T20" fmla="*/ 0 w 58"/>
                    <a:gd name="T21" fmla="*/ 10 h 15"/>
                    <a:gd name="T22" fmla="*/ 2 w 58"/>
                    <a:gd name="T23" fmla="*/ 10 h 15"/>
                    <a:gd name="T24" fmla="*/ 5 w 58"/>
                    <a:gd name="T25" fmla="*/ 10 h 15"/>
                    <a:gd name="T26" fmla="*/ 11 w 58"/>
                    <a:gd name="T27" fmla="*/ 9 h 15"/>
                    <a:gd name="T28" fmla="*/ 14 w 58"/>
                    <a:gd name="T29" fmla="*/ 8 h 15"/>
                    <a:gd name="T30" fmla="*/ 18 w 58"/>
                    <a:gd name="T31" fmla="*/ 7 h 15"/>
                    <a:gd name="T32" fmla="*/ 21 w 58"/>
                    <a:gd name="T33" fmla="*/ 7 h 15"/>
                    <a:gd name="T34" fmla="*/ 22 w 58"/>
                    <a:gd name="T35" fmla="*/ 8 h 15"/>
                    <a:gd name="T36" fmla="*/ 23 w 58"/>
                    <a:gd name="T37" fmla="*/ 9 h 15"/>
                    <a:gd name="T38" fmla="*/ 24 w 58"/>
                    <a:gd name="T39" fmla="*/ 10 h 15"/>
                    <a:gd name="T40" fmla="*/ 27 w 58"/>
                    <a:gd name="T41" fmla="*/ 12 h 15"/>
                    <a:gd name="T42" fmla="*/ 29 w 58"/>
                    <a:gd name="T43" fmla="*/ 13 h 15"/>
                    <a:gd name="T44" fmla="*/ 35 w 58"/>
                    <a:gd name="T45" fmla="*/ 14 h 15"/>
                    <a:gd name="T46" fmla="*/ 37 w 58"/>
                    <a:gd name="T47" fmla="*/ 15 h 15"/>
                    <a:gd name="T48" fmla="*/ 40 w 58"/>
                    <a:gd name="T49" fmla="*/ 15 h 15"/>
                    <a:gd name="T50" fmla="*/ 42 w 58"/>
                    <a:gd name="T51" fmla="*/ 14 h 15"/>
                    <a:gd name="T52" fmla="*/ 43 w 58"/>
                    <a:gd name="T53" fmla="*/ 13 h 15"/>
                    <a:gd name="T54" fmla="*/ 43 w 58"/>
                    <a:gd name="T55" fmla="*/ 13 h 15"/>
                    <a:gd name="T56" fmla="*/ 44 w 58"/>
                    <a:gd name="T57" fmla="*/ 11 h 15"/>
                    <a:gd name="T58" fmla="*/ 45 w 58"/>
                    <a:gd name="T59" fmla="*/ 11 h 15"/>
                    <a:gd name="T60" fmla="*/ 47 w 58"/>
                    <a:gd name="T61" fmla="*/ 10 h 15"/>
                    <a:gd name="T62" fmla="*/ 50 w 58"/>
                    <a:gd name="T63" fmla="*/ 10 h 15"/>
                    <a:gd name="T64" fmla="*/ 55 w 58"/>
                    <a:gd name="T65" fmla="*/ 10 h 15"/>
                    <a:gd name="T66" fmla="*/ 56 w 58"/>
                    <a:gd name="T67" fmla="*/ 10 h 15"/>
                    <a:gd name="T68" fmla="*/ 57 w 58"/>
                    <a:gd name="T69" fmla="*/ 9 h 15"/>
                    <a:gd name="T70" fmla="*/ 58 w 58"/>
                    <a:gd name="T71" fmla="*/ 9 h 15"/>
                    <a:gd name="T72" fmla="*/ 57 w 58"/>
                    <a:gd name="T73" fmla="*/ 7 h 15"/>
                    <a:gd name="T74" fmla="*/ 57 w 58"/>
                    <a:gd name="T75" fmla="*/ 6 h 15"/>
                    <a:gd name="T76" fmla="*/ 55 w 58"/>
                    <a:gd name="T77" fmla="*/ 5 h 15"/>
                    <a:gd name="T78" fmla="*/ 52 w 58"/>
                    <a:gd name="T79" fmla="*/ 4 h 15"/>
                    <a:gd name="T80" fmla="*/ 50 w 58"/>
                    <a:gd name="T81" fmla="*/ 4 h 15"/>
                    <a:gd name="T82" fmla="*/ 38 w 58"/>
                    <a:gd name="T83" fmla="*/ 2 h 15"/>
                    <a:gd name="T84" fmla="*/ 24 w 58"/>
                    <a:gd name="T8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 h="15">
                      <a:moveTo>
                        <a:pt x="24" y="0"/>
                      </a:moveTo>
                      <a:lnTo>
                        <a:pt x="24" y="0"/>
                      </a:lnTo>
                      <a:lnTo>
                        <a:pt x="19" y="0"/>
                      </a:lnTo>
                      <a:lnTo>
                        <a:pt x="17" y="1"/>
                      </a:lnTo>
                      <a:lnTo>
                        <a:pt x="15" y="1"/>
                      </a:lnTo>
                      <a:lnTo>
                        <a:pt x="13" y="1"/>
                      </a:lnTo>
                      <a:lnTo>
                        <a:pt x="11" y="2"/>
                      </a:lnTo>
                      <a:lnTo>
                        <a:pt x="9" y="3"/>
                      </a:lnTo>
                      <a:lnTo>
                        <a:pt x="7" y="4"/>
                      </a:lnTo>
                      <a:lnTo>
                        <a:pt x="7" y="4"/>
                      </a:lnTo>
                      <a:lnTo>
                        <a:pt x="6" y="4"/>
                      </a:lnTo>
                      <a:lnTo>
                        <a:pt x="4" y="5"/>
                      </a:lnTo>
                      <a:lnTo>
                        <a:pt x="3" y="7"/>
                      </a:lnTo>
                      <a:lnTo>
                        <a:pt x="3" y="7"/>
                      </a:lnTo>
                      <a:lnTo>
                        <a:pt x="2" y="7"/>
                      </a:lnTo>
                      <a:lnTo>
                        <a:pt x="1" y="8"/>
                      </a:lnTo>
                      <a:lnTo>
                        <a:pt x="0" y="8"/>
                      </a:lnTo>
                      <a:lnTo>
                        <a:pt x="0" y="9"/>
                      </a:lnTo>
                      <a:lnTo>
                        <a:pt x="0" y="9"/>
                      </a:lnTo>
                      <a:lnTo>
                        <a:pt x="0" y="10"/>
                      </a:lnTo>
                      <a:lnTo>
                        <a:pt x="0" y="10"/>
                      </a:lnTo>
                      <a:lnTo>
                        <a:pt x="0" y="10"/>
                      </a:lnTo>
                      <a:lnTo>
                        <a:pt x="0" y="10"/>
                      </a:lnTo>
                      <a:lnTo>
                        <a:pt x="2" y="10"/>
                      </a:lnTo>
                      <a:lnTo>
                        <a:pt x="3" y="10"/>
                      </a:lnTo>
                      <a:lnTo>
                        <a:pt x="5" y="10"/>
                      </a:lnTo>
                      <a:lnTo>
                        <a:pt x="8" y="10"/>
                      </a:lnTo>
                      <a:lnTo>
                        <a:pt x="11" y="9"/>
                      </a:lnTo>
                      <a:lnTo>
                        <a:pt x="11" y="9"/>
                      </a:lnTo>
                      <a:lnTo>
                        <a:pt x="14" y="8"/>
                      </a:lnTo>
                      <a:lnTo>
                        <a:pt x="17" y="8"/>
                      </a:lnTo>
                      <a:lnTo>
                        <a:pt x="18" y="7"/>
                      </a:lnTo>
                      <a:lnTo>
                        <a:pt x="19" y="7"/>
                      </a:lnTo>
                      <a:lnTo>
                        <a:pt x="21" y="7"/>
                      </a:lnTo>
                      <a:lnTo>
                        <a:pt x="22" y="8"/>
                      </a:lnTo>
                      <a:lnTo>
                        <a:pt x="22" y="8"/>
                      </a:lnTo>
                      <a:lnTo>
                        <a:pt x="23" y="8"/>
                      </a:lnTo>
                      <a:lnTo>
                        <a:pt x="23" y="9"/>
                      </a:lnTo>
                      <a:lnTo>
                        <a:pt x="24" y="10"/>
                      </a:lnTo>
                      <a:lnTo>
                        <a:pt x="24" y="10"/>
                      </a:lnTo>
                      <a:lnTo>
                        <a:pt x="25" y="11"/>
                      </a:lnTo>
                      <a:lnTo>
                        <a:pt x="27" y="12"/>
                      </a:lnTo>
                      <a:lnTo>
                        <a:pt x="28" y="12"/>
                      </a:lnTo>
                      <a:lnTo>
                        <a:pt x="29" y="13"/>
                      </a:lnTo>
                      <a:lnTo>
                        <a:pt x="32" y="14"/>
                      </a:lnTo>
                      <a:lnTo>
                        <a:pt x="35" y="14"/>
                      </a:lnTo>
                      <a:lnTo>
                        <a:pt x="35" y="14"/>
                      </a:lnTo>
                      <a:lnTo>
                        <a:pt x="37" y="15"/>
                      </a:lnTo>
                      <a:lnTo>
                        <a:pt x="39" y="15"/>
                      </a:lnTo>
                      <a:lnTo>
                        <a:pt x="40" y="15"/>
                      </a:lnTo>
                      <a:lnTo>
                        <a:pt x="41" y="14"/>
                      </a:lnTo>
                      <a:lnTo>
                        <a:pt x="42" y="14"/>
                      </a:lnTo>
                      <a:lnTo>
                        <a:pt x="43" y="13"/>
                      </a:lnTo>
                      <a:lnTo>
                        <a:pt x="43" y="13"/>
                      </a:lnTo>
                      <a:lnTo>
                        <a:pt x="43" y="13"/>
                      </a:lnTo>
                      <a:lnTo>
                        <a:pt x="43" y="13"/>
                      </a:lnTo>
                      <a:lnTo>
                        <a:pt x="43" y="12"/>
                      </a:lnTo>
                      <a:lnTo>
                        <a:pt x="44" y="11"/>
                      </a:lnTo>
                      <a:lnTo>
                        <a:pt x="44" y="11"/>
                      </a:lnTo>
                      <a:lnTo>
                        <a:pt x="45" y="11"/>
                      </a:lnTo>
                      <a:lnTo>
                        <a:pt x="46" y="10"/>
                      </a:lnTo>
                      <a:lnTo>
                        <a:pt x="47" y="10"/>
                      </a:lnTo>
                      <a:lnTo>
                        <a:pt x="49" y="10"/>
                      </a:lnTo>
                      <a:lnTo>
                        <a:pt x="50" y="10"/>
                      </a:lnTo>
                      <a:lnTo>
                        <a:pt x="52" y="9"/>
                      </a:lnTo>
                      <a:lnTo>
                        <a:pt x="55" y="10"/>
                      </a:lnTo>
                      <a:lnTo>
                        <a:pt x="55" y="10"/>
                      </a:lnTo>
                      <a:lnTo>
                        <a:pt x="56" y="10"/>
                      </a:lnTo>
                      <a:lnTo>
                        <a:pt x="57" y="10"/>
                      </a:lnTo>
                      <a:lnTo>
                        <a:pt x="57" y="9"/>
                      </a:lnTo>
                      <a:lnTo>
                        <a:pt x="58" y="9"/>
                      </a:lnTo>
                      <a:lnTo>
                        <a:pt x="58" y="9"/>
                      </a:lnTo>
                      <a:lnTo>
                        <a:pt x="58" y="8"/>
                      </a:lnTo>
                      <a:lnTo>
                        <a:pt x="57" y="7"/>
                      </a:lnTo>
                      <a:lnTo>
                        <a:pt x="57" y="7"/>
                      </a:lnTo>
                      <a:lnTo>
                        <a:pt x="57" y="6"/>
                      </a:lnTo>
                      <a:lnTo>
                        <a:pt x="56" y="6"/>
                      </a:lnTo>
                      <a:lnTo>
                        <a:pt x="55" y="5"/>
                      </a:lnTo>
                      <a:lnTo>
                        <a:pt x="54" y="5"/>
                      </a:lnTo>
                      <a:lnTo>
                        <a:pt x="52" y="4"/>
                      </a:lnTo>
                      <a:lnTo>
                        <a:pt x="50" y="4"/>
                      </a:lnTo>
                      <a:lnTo>
                        <a:pt x="50" y="4"/>
                      </a:lnTo>
                      <a:lnTo>
                        <a:pt x="42" y="2"/>
                      </a:lnTo>
                      <a:lnTo>
                        <a:pt x="38" y="2"/>
                      </a:lnTo>
                      <a:lnTo>
                        <a:pt x="34" y="2"/>
                      </a:lnTo>
                      <a:lnTo>
                        <a:pt x="24" y="0"/>
                      </a:lnTo>
                      <a:close/>
                    </a:path>
                  </a:pathLst>
                </a:custGeom>
                <a:solidFill>
                  <a:srgbClr val="B2DC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37" name="Freeform 1573">
                  <a:extLst>
                    <a:ext uri="{FF2B5EF4-FFF2-40B4-BE49-F238E27FC236}">
                      <a16:creationId xmlns:a16="http://schemas.microsoft.com/office/drawing/2014/main" id="{EE0FD186-7B49-4811-A478-8E1D1F11C37F}"/>
                    </a:ext>
                  </a:extLst>
                </p:cNvPr>
                <p:cNvSpPr>
                  <a:spLocks/>
                </p:cNvSpPr>
                <p:nvPr/>
              </p:nvSpPr>
              <p:spPr bwMode="auto">
                <a:xfrm>
                  <a:off x="3197" y="1479"/>
                  <a:ext cx="23" cy="41"/>
                </a:xfrm>
                <a:custGeom>
                  <a:avLst/>
                  <a:gdLst>
                    <a:gd name="T0" fmla="*/ 21 w 23"/>
                    <a:gd name="T1" fmla="*/ 15 h 41"/>
                    <a:gd name="T2" fmla="*/ 20 w 23"/>
                    <a:gd name="T3" fmla="*/ 15 h 41"/>
                    <a:gd name="T4" fmla="*/ 19 w 23"/>
                    <a:gd name="T5" fmla="*/ 16 h 41"/>
                    <a:gd name="T6" fmla="*/ 16 w 23"/>
                    <a:gd name="T7" fmla="*/ 20 h 41"/>
                    <a:gd name="T8" fmla="*/ 13 w 23"/>
                    <a:gd name="T9" fmla="*/ 25 h 41"/>
                    <a:gd name="T10" fmla="*/ 11 w 23"/>
                    <a:gd name="T11" fmla="*/ 27 h 41"/>
                    <a:gd name="T12" fmla="*/ 11 w 23"/>
                    <a:gd name="T13" fmla="*/ 28 h 41"/>
                    <a:gd name="T14" fmla="*/ 10 w 23"/>
                    <a:gd name="T15" fmla="*/ 26 h 41"/>
                    <a:gd name="T16" fmla="*/ 11 w 23"/>
                    <a:gd name="T17" fmla="*/ 23 h 41"/>
                    <a:gd name="T18" fmla="*/ 12 w 23"/>
                    <a:gd name="T19" fmla="*/ 20 h 41"/>
                    <a:gd name="T20" fmla="*/ 15 w 23"/>
                    <a:gd name="T21" fmla="*/ 11 h 41"/>
                    <a:gd name="T22" fmla="*/ 17 w 23"/>
                    <a:gd name="T23" fmla="*/ 2 h 41"/>
                    <a:gd name="T24" fmla="*/ 16 w 23"/>
                    <a:gd name="T25" fmla="*/ 3 h 41"/>
                    <a:gd name="T26" fmla="*/ 14 w 23"/>
                    <a:gd name="T27" fmla="*/ 12 h 41"/>
                    <a:gd name="T28" fmla="*/ 14 w 23"/>
                    <a:gd name="T29" fmla="*/ 11 h 41"/>
                    <a:gd name="T30" fmla="*/ 13 w 23"/>
                    <a:gd name="T31" fmla="*/ 10 h 41"/>
                    <a:gd name="T32" fmla="*/ 13 w 23"/>
                    <a:gd name="T33" fmla="*/ 7 h 41"/>
                    <a:gd name="T34" fmla="*/ 13 w 23"/>
                    <a:gd name="T35" fmla="*/ 12 h 41"/>
                    <a:gd name="T36" fmla="*/ 13 w 23"/>
                    <a:gd name="T37" fmla="*/ 13 h 41"/>
                    <a:gd name="T38" fmla="*/ 11 w 23"/>
                    <a:gd name="T39" fmla="*/ 19 h 41"/>
                    <a:gd name="T40" fmla="*/ 9 w 23"/>
                    <a:gd name="T41" fmla="*/ 23 h 41"/>
                    <a:gd name="T42" fmla="*/ 9 w 23"/>
                    <a:gd name="T43" fmla="*/ 23 h 41"/>
                    <a:gd name="T44" fmla="*/ 7 w 23"/>
                    <a:gd name="T45" fmla="*/ 21 h 41"/>
                    <a:gd name="T46" fmla="*/ 6 w 23"/>
                    <a:gd name="T47" fmla="*/ 18 h 41"/>
                    <a:gd name="T48" fmla="*/ 3 w 23"/>
                    <a:gd name="T49" fmla="*/ 7 h 41"/>
                    <a:gd name="T50" fmla="*/ 2 w 23"/>
                    <a:gd name="T51" fmla="*/ 5 h 41"/>
                    <a:gd name="T52" fmla="*/ 0 w 23"/>
                    <a:gd name="T53" fmla="*/ 0 h 41"/>
                    <a:gd name="T54" fmla="*/ 0 w 23"/>
                    <a:gd name="T55" fmla="*/ 2 h 41"/>
                    <a:gd name="T56" fmla="*/ 4 w 23"/>
                    <a:gd name="T57" fmla="*/ 17 h 41"/>
                    <a:gd name="T58" fmla="*/ 4 w 23"/>
                    <a:gd name="T59" fmla="*/ 19 h 41"/>
                    <a:gd name="T60" fmla="*/ 6 w 23"/>
                    <a:gd name="T61" fmla="*/ 29 h 41"/>
                    <a:gd name="T62" fmla="*/ 6 w 23"/>
                    <a:gd name="T63" fmla="*/ 30 h 41"/>
                    <a:gd name="T64" fmla="*/ 5 w 23"/>
                    <a:gd name="T65" fmla="*/ 29 h 41"/>
                    <a:gd name="T66" fmla="*/ 3 w 23"/>
                    <a:gd name="T67" fmla="*/ 24 h 41"/>
                    <a:gd name="T68" fmla="*/ 2 w 23"/>
                    <a:gd name="T69" fmla="*/ 15 h 41"/>
                    <a:gd name="T70" fmla="*/ 2 w 23"/>
                    <a:gd name="T71" fmla="*/ 19 h 41"/>
                    <a:gd name="T72" fmla="*/ 2 w 23"/>
                    <a:gd name="T73" fmla="*/ 23 h 41"/>
                    <a:gd name="T74" fmla="*/ 1 w 23"/>
                    <a:gd name="T75" fmla="*/ 23 h 41"/>
                    <a:gd name="T76" fmla="*/ 0 w 23"/>
                    <a:gd name="T77" fmla="*/ 23 h 41"/>
                    <a:gd name="T78" fmla="*/ 3 w 23"/>
                    <a:gd name="T79" fmla="*/ 29 h 41"/>
                    <a:gd name="T80" fmla="*/ 5 w 23"/>
                    <a:gd name="T81" fmla="*/ 39 h 41"/>
                    <a:gd name="T82" fmla="*/ 7 w 23"/>
                    <a:gd name="T83" fmla="*/ 41 h 41"/>
                    <a:gd name="T84" fmla="*/ 10 w 23"/>
                    <a:gd name="T85" fmla="*/ 41 h 41"/>
                    <a:gd name="T86" fmla="*/ 11 w 23"/>
                    <a:gd name="T87" fmla="*/ 40 h 41"/>
                    <a:gd name="T88" fmla="*/ 13 w 23"/>
                    <a:gd name="T89" fmla="*/ 33 h 41"/>
                    <a:gd name="T90" fmla="*/ 15 w 23"/>
                    <a:gd name="T91" fmla="*/ 27 h 41"/>
                    <a:gd name="T92" fmla="*/ 19 w 23"/>
                    <a:gd name="T93" fmla="*/ 22 h 41"/>
                    <a:gd name="T94" fmla="*/ 23 w 23"/>
                    <a:gd name="T95" fmla="*/ 14 h 41"/>
                    <a:gd name="T96" fmla="*/ 23 w 23"/>
                    <a:gd name="T97"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 h="41">
                      <a:moveTo>
                        <a:pt x="23" y="15"/>
                      </a:moveTo>
                      <a:lnTo>
                        <a:pt x="23" y="15"/>
                      </a:lnTo>
                      <a:lnTo>
                        <a:pt x="21" y="15"/>
                      </a:lnTo>
                      <a:lnTo>
                        <a:pt x="20" y="15"/>
                      </a:lnTo>
                      <a:lnTo>
                        <a:pt x="20" y="15"/>
                      </a:lnTo>
                      <a:lnTo>
                        <a:pt x="20" y="15"/>
                      </a:lnTo>
                      <a:lnTo>
                        <a:pt x="19" y="15"/>
                      </a:lnTo>
                      <a:lnTo>
                        <a:pt x="19" y="15"/>
                      </a:lnTo>
                      <a:lnTo>
                        <a:pt x="19" y="16"/>
                      </a:lnTo>
                      <a:lnTo>
                        <a:pt x="19" y="17"/>
                      </a:lnTo>
                      <a:lnTo>
                        <a:pt x="19" y="17"/>
                      </a:lnTo>
                      <a:lnTo>
                        <a:pt x="16" y="20"/>
                      </a:lnTo>
                      <a:lnTo>
                        <a:pt x="14" y="23"/>
                      </a:lnTo>
                      <a:lnTo>
                        <a:pt x="14" y="23"/>
                      </a:lnTo>
                      <a:lnTo>
                        <a:pt x="13" y="25"/>
                      </a:lnTo>
                      <a:lnTo>
                        <a:pt x="13" y="25"/>
                      </a:lnTo>
                      <a:lnTo>
                        <a:pt x="12" y="26"/>
                      </a:lnTo>
                      <a:lnTo>
                        <a:pt x="11" y="27"/>
                      </a:lnTo>
                      <a:lnTo>
                        <a:pt x="11" y="27"/>
                      </a:lnTo>
                      <a:lnTo>
                        <a:pt x="11" y="28"/>
                      </a:lnTo>
                      <a:lnTo>
                        <a:pt x="11" y="28"/>
                      </a:lnTo>
                      <a:lnTo>
                        <a:pt x="11" y="28"/>
                      </a:lnTo>
                      <a:lnTo>
                        <a:pt x="10" y="27"/>
                      </a:lnTo>
                      <a:lnTo>
                        <a:pt x="10" y="26"/>
                      </a:lnTo>
                      <a:lnTo>
                        <a:pt x="10" y="26"/>
                      </a:lnTo>
                      <a:lnTo>
                        <a:pt x="11" y="25"/>
                      </a:lnTo>
                      <a:lnTo>
                        <a:pt x="11" y="23"/>
                      </a:lnTo>
                      <a:lnTo>
                        <a:pt x="12" y="22"/>
                      </a:lnTo>
                      <a:lnTo>
                        <a:pt x="12" y="20"/>
                      </a:lnTo>
                      <a:lnTo>
                        <a:pt x="12" y="20"/>
                      </a:lnTo>
                      <a:lnTo>
                        <a:pt x="13" y="19"/>
                      </a:lnTo>
                      <a:lnTo>
                        <a:pt x="13" y="17"/>
                      </a:lnTo>
                      <a:lnTo>
                        <a:pt x="15" y="11"/>
                      </a:lnTo>
                      <a:lnTo>
                        <a:pt x="16" y="5"/>
                      </a:lnTo>
                      <a:lnTo>
                        <a:pt x="16" y="3"/>
                      </a:lnTo>
                      <a:lnTo>
                        <a:pt x="17" y="2"/>
                      </a:lnTo>
                      <a:lnTo>
                        <a:pt x="17" y="2"/>
                      </a:lnTo>
                      <a:lnTo>
                        <a:pt x="16" y="2"/>
                      </a:lnTo>
                      <a:lnTo>
                        <a:pt x="16" y="3"/>
                      </a:lnTo>
                      <a:lnTo>
                        <a:pt x="15" y="7"/>
                      </a:lnTo>
                      <a:lnTo>
                        <a:pt x="14" y="12"/>
                      </a:lnTo>
                      <a:lnTo>
                        <a:pt x="14" y="12"/>
                      </a:lnTo>
                      <a:lnTo>
                        <a:pt x="14" y="11"/>
                      </a:lnTo>
                      <a:lnTo>
                        <a:pt x="14" y="11"/>
                      </a:lnTo>
                      <a:lnTo>
                        <a:pt x="14" y="11"/>
                      </a:lnTo>
                      <a:lnTo>
                        <a:pt x="13" y="10"/>
                      </a:lnTo>
                      <a:lnTo>
                        <a:pt x="13" y="10"/>
                      </a:lnTo>
                      <a:lnTo>
                        <a:pt x="13" y="10"/>
                      </a:lnTo>
                      <a:lnTo>
                        <a:pt x="13" y="10"/>
                      </a:lnTo>
                      <a:lnTo>
                        <a:pt x="13" y="9"/>
                      </a:lnTo>
                      <a:lnTo>
                        <a:pt x="13" y="7"/>
                      </a:lnTo>
                      <a:lnTo>
                        <a:pt x="13" y="7"/>
                      </a:lnTo>
                      <a:lnTo>
                        <a:pt x="13" y="10"/>
                      </a:lnTo>
                      <a:lnTo>
                        <a:pt x="13" y="12"/>
                      </a:lnTo>
                      <a:lnTo>
                        <a:pt x="13" y="12"/>
                      </a:lnTo>
                      <a:lnTo>
                        <a:pt x="13" y="13"/>
                      </a:lnTo>
                      <a:lnTo>
                        <a:pt x="13" y="13"/>
                      </a:lnTo>
                      <a:lnTo>
                        <a:pt x="13" y="13"/>
                      </a:lnTo>
                      <a:lnTo>
                        <a:pt x="12" y="16"/>
                      </a:lnTo>
                      <a:lnTo>
                        <a:pt x="11" y="19"/>
                      </a:lnTo>
                      <a:lnTo>
                        <a:pt x="11" y="21"/>
                      </a:lnTo>
                      <a:lnTo>
                        <a:pt x="10" y="22"/>
                      </a:lnTo>
                      <a:lnTo>
                        <a:pt x="9" y="23"/>
                      </a:lnTo>
                      <a:lnTo>
                        <a:pt x="9" y="23"/>
                      </a:lnTo>
                      <a:lnTo>
                        <a:pt x="9" y="23"/>
                      </a:lnTo>
                      <a:lnTo>
                        <a:pt x="9" y="23"/>
                      </a:lnTo>
                      <a:lnTo>
                        <a:pt x="8" y="23"/>
                      </a:lnTo>
                      <a:lnTo>
                        <a:pt x="7" y="22"/>
                      </a:lnTo>
                      <a:lnTo>
                        <a:pt x="7" y="21"/>
                      </a:lnTo>
                      <a:lnTo>
                        <a:pt x="6" y="19"/>
                      </a:lnTo>
                      <a:lnTo>
                        <a:pt x="6" y="18"/>
                      </a:lnTo>
                      <a:lnTo>
                        <a:pt x="6" y="18"/>
                      </a:lnTo>
                      <a:lnTo>
                        <a:pt x="5" y="16"/>
                      </a:lnTo>
                      <a:lnTo>
                        <a:pt x="4" y="11"/>
                      </a:lnTo>
                      <a:lnTo>
                        <a:pt x="3" y="7"/>
                      </a:lnTo>
                      <a:lnTo>
                        <a:pt x="2" y="6"/>
                      </a:lnTo>
                      <a:lnTo>
                        <a:pt x="2" y="5"/>
                      </a:lnTo>
                      <a:lnTo>
                        <a:pt x="2" y="5"/>
                      </a:lnTo>
                      <a:lnTo>
                        <a:pt x="1" y="1"/>
                      </a:lnTo>
                      <a:lnTo>
                        <a:pt x="0" y="0"/>
                      </a:lnTo>
                      <a:lnTo>
                        <a:pt x="0" y="0"/>
                      </a:lnTo>
                      <a:lnTo>
                        <a:pt x="0" y="0"/>
                      </a:lnTo>
                      <a:lnTo>
                        <a:pt x="0" y="1"/>
                      </a:lnTo>
                      <a:lnTo>
                        <a:pt x="0" y="2"/>
                      </a:lnTo>
                      <a:lnTo>
                        <a:pt x="1" y="5"/>
                      </a:lnTo>
                      <a:lnTo>
                        <a:pt x="3" y="13"/>
                      </a:lnTo>
                      <a:lnTo>
                        <a:pt x="4" y="17"/>
                      </a:lnTo>
                      <a:lnTo>
                        <a:pt x="4" y="17"/>
                      </a:lnTo>
                      <a:lnTo>
                        <a:pt x="4" y="18"/>
                      </a:lnTo>
                      <a:lnTo>
                        <a:pt x="4" y="19"/>
                      </a:lnTo>
                      <a:lnTo>
                        <a:pt x="5" y="23"/>
                      </a:lnTo>
                      <a:lnTo>
                        <a:pt x="6" y="29"/>
                      </a:lnTo>
                      <a:lnTo>
                        <a:pt x="6" y="29"/>
                      </a:lnTo>
                      <a:lnTo>
                        <a:pt x="6" y="30"/>
                      </a:lnTo>
                      <a:lnTo>
                        <a:pt x="6" y="30"/>
                      </a:lnTo>
                      <a:lnTo>
                        <a:pt x="6" y="30"/>
                      </a:lnTo>
                      <a:lnTo>
                        <a:pt x="5" y="30"/>
                      </a:lnTo>
                      <a:lnTo>
                        <a:pt x="5" y="30"/>
                      </a:lnTo>
                      <a:lnTo>
                        <a:pt x="5" y="29"/>
                      </a:lnTo>
                      <a:lnTo>
                        <a:pt x="4" y="28"/>
                      </a:lnTo>
                      <a:lnTo>
                        <a:pt x="4" y="27"/>
                      </a:lnTo>
                      <a:lnTo>
                        <a:pt x="3" y="24"/>
                      </a:lnTo>
                      <a:lnTo>
                        <a:pt x="3" y="22"/>
                      </a:lnTo>
                      <a:lnTo>
                        <a:pt x="2" y="17"/>
                      </a:lnTo>
                      <a:lnTo>
                        <a:pt x="2" y="15"/>
                      </a:lnTo>
                      <a:lnTo>
                        <a:pt x="1" y="16"/>
                      </a:lnTo>
                      <a:lnTo>
                        <a:pt x="1" y="16"/>
                      </a:lnTo>
                      <a:lnTo>
                        <a:pt x="2" y="19"/>
                      </a:lnTo>
                      <a:lnTo>
                        <a:pt x="2" y="21"/>
                      </a:lnTo>
                      <a:lnTo>
                        <a:pt x="2" y="22"/>
                      </a:lnTo>
                      <a:lnTo>
                        <a:pt x="2" y="23"/>
                      </a:lnTo>
                      <a:lnTo>
                        <a:pt x="1" y="23"/>
                      </a:lnTo>
                      <a:lnTo>
                        <a:pt x="1" y="23"/>
                      </a:lnTo>
                      <a:lnTo>
                        <a:pt x="1" y="23"/>
                      </a:lnTo>
                      <a:lnTo>
                        <a:pt x="0" y="22"/>
                      </a:lnTo>
                      <a:lnTo>
                        <a:pt x="0" y="23"/>
                      </a:lnTo>
                      <a:lnTo>
                        <a:pt x="0" y="23"/>
                      </a:lnTo>
                      <a:lnTo>
                        <a:pt x="1" y="24"/>
                      </a:lnTo>
                      <a:lnTo>
                        <a:pt x="2" y="26"/>
                      </a:lnTo>
                      <a:lnTo>
                        <a:pt x="3" y="29"/>
                      </a:lnTo>
                      <a:lnTo>
                        <a:pt x="3" y="32"/>
                      </a:lnTo>
                      <a:lnTo>
                        <a:pt x="5" y="37"/>
                      </a:lnTo>
                      <a:lnTo>
                        <a:pt x="5" y="39"/>
                      </a:lnTo>
                      <a:lnTo>
                        <a:pt x="5" y="39"/>
                      </a:lnTo>
                      <a:lnTo>
                        <a:pt x="6" y="40"/>
                      </a:lnTo>
                      <a:lnTo>
                        <a:pt x="7" y="41"/>
                      </a:lnTo>
                      <a:lnTo>
                        <a:pt x="8" y="41"/>
                      </a:lnTo>
                      <a:lnTo>
                        <a:pt x="9" y="41"/>
                      </a:lnTo>
                      <a:lnTo>
                        <a:pt x="10" y="41"/>
                      </a:lnTo>
                      <a:lnTo>
                        <a:pt x="11" y="41"/>
                      </a:lnTo>
                      <a:lnTo>
                        <a:pt x="11" y="40"/>
                      </a:lnTo>
                      <a:lnTo>
                        <a:pt x="11" y="40"/>
                      </a:lnTo>
                      <a:lnTo>
                        <a:pt x="12" y="37"/>
                      </a:lnTo>
                      <a:lnTo>
                        <a:pt x="13" y="35"/>
                      </a:lnTo>
                      <a:lnTo>
                        <a:pt x="13" y="33"/>
                      </a:lnTo>
                      <a:lnTo>
                        <a:pt x="14" y="31"/>
                      </a:lnTo>
                      <a:lnTo>
                        <a:pt x="15" y="29"/>
                      </a:lnTo>
                      <a:lnTo>
                        <a:pt x="15" y="27"/>
                      </a:lnTo>
                      <a:lnTo>
                        <a:pt x="17" y="25"/>
                      </a:lnTo>
                      <a:lnTo>
                        <a:pt x="18" y="23"/>
                      </a:lnTo>
                      <a:lnTo>
                        <a:pt x="19" y="22"/>
                      </a:lnTo>
                      <a:lnTo>
                        <a:pt x="20" y="21"/>
                      </a:lnTo>
                      <a:lnTo>
                        <a:pt x="20" y="21"/>
                      </a:lnTo>
                      <a:lnTo>
                        <a:pt x="23" y="14"/>
                      </a:lnTo>
                      <a:lnTo>
                        <a:pt x="23" y="14"/>
                      </a:lnTo>
                      <a:lnTo>
                        <a:pt x="23" y="15"/>
                      </a:lnTo>
                      <a:lnTo>
                        <a:pt x="23" y="15"/>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38" name="Freeform 1574">
                  <a:extLst>
                    <a:ext uri="{FF2B5EF4-FFF2-40B4-BE49-F238E27FC236}">
                      <a16:creationId xmlns:a16="http://schemas.microsoft.com/office/drawing/2014/main" id="{6F8E862E-2510-45BF-BBBA-FD5BB364858C}"/>
                    </a:ext>
                  </a:extLst>
                </p:cNvPr>
                <p:cNvSpPr>
                  <a:spLocks/>
                </p:cNvSpPr>
                <p:nvPr/>
              </p:nvSpPr>
              <p:spPr bwMode="auto">
                <a:xfrm>
                  <a:off x="3161" y="1449"/>
                  <a:ext cx="89" cy="61"/>
                </a:xfrm>
                <a:custGeom>
                  <a:avLst/>
                  <a:gdLst>
                    <a:gd name="T0" fmla="*/ 86 w 89"/>
                    <a:gd name="T1" fmla="*/ 41 h 61"/>
                    <a:gd name="T2" fmla="*/ 83 w 89"/>
                    <a:gd name="T3" fmla="*/ 36 h 61"/>
                    <a:gd name="T4" fmla="*/ 81 w 89"/>
                    <a:gd name="T5" fmla="*/ 34 h 61"/>
                    <a:gd name="T6" fmla="*/ 82 w 89"/>
                    <a:gd name="T7" fmla="*/ 31 h 61"/>
                    <a:gd name="T8" fmla="*/ 87 w 89"/>
                    <a:gd name="T9" fmla="*/ 27 h 61"/>
                    <a:gd name="T10" fmla="*/ 86 w 89"/>
                    <a:gd name="T11" fmla="*/ 25 h 61"/>
                    <a:gd name="T12" fmla="*/ 87 w 89"/>
                    <a:gd name="T13" fmla="*/ 19 h 61"/>
                    <a:gd name="T14" fmla="*/ 81 w 89"/>
                    <a:gd name="T15" fmla="*/ 16 h 61"/>
                    <a:gd name="T16" fmla="*/ 75 w 89"/>
                    <a:gd name="T17" fmla="*/ 15 h 61"/>
                    <a:gd name="T18" fmla="*/ 71 w 89"/>
                    <a:gd name="T19" fmla="*/ 15 h 61"/>
                    <a:gd name="T20" fmla="*/ 68 w 89"/>
                    <a:gd name="T21" fmla="*/ 15 h 61"/>
                    <a:gd name="T22" fmla="*/ 67 w 89"/>
                    <a:gd name="T23" fmla="*/ 13 h 61"/>
                    <a:gd name="T24" fmla="*/ 63 w 89"/>
                    <a:gd name="T25" fmla="*/ 12 h 61"/>
                    <a:gd name="T26" fmla="*/ 60 w 89"/>
                    <a:gd name="T27" fmla="*/ 10 h 61"/>
                    <a:gd name="T28" fmla="*/ 57 w 89"/>
                    <a:gd name="T29" fmla="*/ 7 h 61"/>
                    <a:gd name="T30" fmla="*/ 55 w 89"/>
                    <a:gd name="T31" fmla="*/ 3 h 61"/>
                    <a:gd name="T32" fmla="*/ 48 w 89"/>
                    <a:gd name="T33" fmla="*/ 0 h 61"/>
                    <a:gd name="T34" fmla="*/ 44 w 89"/>
                    <a:gd name="T35" fmla="*/ 3 h 61"/>
                    <a:gd name="T36" fmla="*/ 41 w 89"/>
                    <a:gd name="T37" fmla="*/ 7 h 61"/>
                    <a:gd name="T38" fmla="*/ 38 w 89"/>
                    <a:gd name="T39" fmla="*/ 7 h 61"/>
                    <a:gd name="T40" fmla="*/ 33 w 89"/>
                    <a:gd name="T41" fmla="*/ 6 h 61"/>
                    <a:gd name="T42" fmla="*/ 27 w 89"/>
                    <a:gd name="T43" fmla="*/ 7 h 61"/>
                    <a:gd name="T44" fmla="*/ 22 w 89"/>
                    <a:gd name="T45" fmla="*/ 12 h 61"/>
                    <a:gd name="T46" fmla="*/ 15 w 89"/>
                    <a:gd name="T47" fmla="*/ 11 h 61"/>
                    <a:gd name="T48" fmla="*/ 11 w 89"/>
                    <a:gd name="T49" fmla="*/ 16 h 61"/>
                    <a:gd name="T50" fmla="*/ 12 w 89"/>
                    <a:gd name="T51" fmla="*/ 20 h 61"/>
                    <a:gd name="T52" fmla="*/ 8 w 89"/>
                    <a:gd name="T53" fmla="*/ 21 h 61"/>
                    <a:gd name="T54" fmla="*/ 7 w 89"/>
                    <a:gd name="T55" fmla="*/ 24 h 61"/>
                    <a:gd name="T56" fmla="*/ 7 w 89"/>
                    <a:gd name="T57" fmla="*/ 27 h 61"/>
                    <a:gd name="T58" fmla="*/ 2 w 89"/>
                    <a:gd name="T59" fmla="*/ 30 h 61"/>
                    <a:gd name="T60" fmla="*/ 0 w 89"/>
                    <a:gd name="T61" fmla="*/ 35 h 61"/>
                    <a:gd name="T62" fmla="*/ 7 w 89"/>
                    <a:gd name="T63" fmla="*/ 39 h 61"/>
                    <a:gd name="T64" fmla="*/ 11 w 89"/>
                    <a:gd name="T65" fmla="*/ 42 h 61"/>
                    <a:gd name="T66" fmla="*/ 13 w 89"/>
                    <a:gd name="T67" fmla="*/ 46 h 61"/>
                    <a:gd name="T68" fmla="*/ 16 w 89"/>
                    <a:gd name="T69" fmla="*/ 46 h 61"/>
                    <a:gd name="T70" fmla="*/ 11 w 89"/>
                    <a:gd name="T71" fmla="*/ 48 h 61"/>
                    <a:gd name="T72" fmla="*/ 11 w 89"/>
                    <a:gd name="T73" fmla="*/ 53 h 61"/>
                    <a:gd name="T74" fmla="*/ 17 w 89"/>
                    <a:gd name="T75" fmla="*/ 55 h 61"/>
                    <a:gd name="T76" fmla="*/ 20 w 89"/>
                    <a:gd name="T77" fmla="*/ 56 h 61"/>
                    <a:gd name="T78" fmla="*/ 22 w 89"/>
                    <a:gd name="T79" fmla="*/ 58 h 61"/>
                    <a:gd name="T80" fmla="*/ 25 w 89"/>
                    <a:gd name="T81" fmla="*/ 61 h 61"/>
                    <a:gd name="T82" fmla="*/ 30 w 89"/>
                    <a:gd name="T83" fmla="*/ 59 h 61"/>
                    <a:gd name="T84" fmla="*/ 33 w 89"/>
                    <a:gd name="T85" fmla="*/ 58 h 61"/>
                    <a:gd name="T86" fmla="*/ 35 w 89"/>
                    <a:gd name="T87" fmla="*/ 55 h 61"/>
                    <a:gd name="T88" fmla="*/ 38 w 89"/>
                    <a:gd name="T89" fmla="*/ 55 h 61"/>
                    <a:gd name="T90" fmla="*/ 34 w 89"/>
                    <a:gd name="T91" fmla="*/ 47 h 61"/>
                    <a:gd name="T92" fmla="*/ 37 w 89"/>
                    <a:gd name="T93" fmla="*/ 45 h 61"/>
                    <a:gd name="T94" fmla="*/ 39 w 89"/>
                    <a:gd name="T95" fmla="*/ 41 h 61"/>
                    <a:gd name="T96" fmla="*/ 40 w 89"/>
                    <a:gd name="T97" fmla="*/ 39 h 61"/>
                    <a:gd name="T98" fmla="*/ 43 w 89"/>
                    <a:gd name="T99" fmla="*/ 38 h 61"/>
                    <a:gd name="T100" fmla="*/ 47 w 89"/>
                    <a:gd name="T101" fmla="*/ 42 h 61"/>
                    <a:gd name="T102" fmla="*/ 52 w 89"/>
                    <a:gd name="T103" fmla="*/ 42 h 61"/>
                    <a:gd name="T104" fmla="*/ 54 w 89"/>
                    <a:gd name="T105" fmla="*/ 48 h 61"/>
                    <a:gd name="T106" fmla="*/ 55 w 89"/>
                    <a:gd name="T107" fmla="*/ 51 h 61"/>
                    <a:gd name="T108" fmla="*/ 57 w 89"/>
                    <a:gd name="T109" fmla="*/ 54 h 61"/>
                    <a:gd name="T110" fmla="*/ 61 w 89"/>
                    <a:gd name="T111" fmla="*/ 55 h 61"/>
                    <a:gd name="T112" fmla="*/ 66 w 89"/>
                    <a:gd name="T113" fmla="*/ 58 h 61"/>
                    <a:gd name="T114" fmla="*/ 73 w 89"/>
                    <a:gd name="T115" fmla="*/ 56 h 61"/>
                    <a:gd name="T116" fmla="*/ 77 w 89"/>
                    <a:gd name="T117" fmla="*/ 52 h 61"/>
                    <a:gd name="T118" fmla="*/ 79 w 89"/>
                    <a:gd name="T119" fmla="*/ 51 h 61"/>
                    <a:gd name="T120" fmla="*/ 82 w 89"/>
                    <a:gd name="T121" fmla="*/ 48 h 61"/>
                    <a:gd name="T122" fmla="*/ 88 w 89"/>
                    <a:gd name="T123" fmla="*/ 4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 h="61">
                      <a:moveTo>
                        <a:pt x="89" y="43"/>
                      </a:moveTo>
                      <a:lnTo>
                        <a:pt x="89" y="43"/>
                      </a:lnTo>
                      <a:lnTo>
                        <a:pt x="88" y="42"/>
                      </a:lnTo>
                      <a:lnTo>
                        <a:pt x="88" y="42"/>
                      </a:lnTo>
                      <a:lnTo>
                        <a:pt x="88" y="41"/>
                      </a:lnTo>
                      <a:lnTo>
                        <a:pt x="87" y="41"/>
                      </a:lnTo>
                      <a:lnTo>
                        <a:pt x="86" y="41"/>
                      </a:lnTo>
                      <a:lnTo>
                        <a:pt x="86" y="41"/>
                      </a:lnTo>
                      <a:lnTo>
                        <a:pt x="86" y="40"/>
                      </a:lnTo>
                      <a:lnTo>
                        <a:pt x="85" y="39"/>
                      </a:lnTo>
                      <a:lnTo>
                        <a:pt x="84" y="37"/>
                      </a:lnTo>
                      <a:lnTo>
                        <a:pt x="84" y="37"/>
                      </a:lnTo>
                      <a:lnTo>
                        <a:pt x="83" y="36"/>
                      </a:lnTo>
                      <a:lnTo>
                        <a:pt x="83" y="36"/>
                      </a:lnTo>
                      <a:lnTo>
                        <a:pt x="82" y="35"/>
                      </a:lnTo>
                      <a:lnTo>
                        <a:pt x="82" y="35"/>
                      </a:lnTo>
                      <a:lnTo>
                        <a:pt x="81" y="35"/>
                      </a:lnTo>
                      <a:lnTo>
                        <a:pt x="80" y="35"/>
                      </a:lnTo>
                      <a:lnTo>
                        <a:pt x="80" y="35"/>
                      </a:lnTo>
                      <a:lnTo>
                        <a:pt x="80" y="35"/>
                      </a:lnTo>
                      <a:lnTo>
                        <a:pt x="81" y="34"/>
                      </a:lnTo>
                      <a:lnTo>
                        <a:pt x="81" y="34"/>
                      </a:lnTo>
                      <a:lnTo>
                        <a:pt x="81" y="33"/>
                      </a:lnTo>
                      <a:lnTo>
                        <a:pt x="81" y="33"/>
                      </a:lnTo>
                      <a:lnTo>
                        <a:pt x="81" y="32"/>
                      </a:lnTo>
                      <a:lnTo>
                        <a:pt x="82" y="32"/>
                      </a:lnTo>
                      <a:lnTo>
                        <a:pt x="82" y="31"/>
                      </a:lnTo>
                      <a:lnTo>
                        <a:pt x="82" y="31"/>
                      </a:lnTo>
                      <a:lnTo>
                        <a:pt x="84" y="30"/>
                      </a:lnTo>
                      <a:lnTo>
                        <a:pt x="86" y="28"/>
                      </a:lnTo>
                      <a:lnTo>
                        <a:pt x="86" y="28"/>
                      </a:lnTo>
                      <a:lnTo>
                        <a:pt x="87" y="28"/>
                      </a:lnTo>
                      <a:lnTo>
                        <a:pt x="87" y="28"/>
                      </a:lnTo>
                      <a:lnTo>
                        <a:pt x="87" y="27"/>
                      </a:lnTo>
                      <a:lnTo>
                        <a:pt x="87" y="27"/>
                      </a:lnTo>
                      <a:lnTo>
                        <a:pt x="87" y="27"/>
                      </a:lnTo>
                      <a:lnTo>
                        <a:pt x="86" y="26"/>
                      </a:lnTo>
                      <a:lnTo>
                        <a:pt x="85" y="26"/>
                      </a:lnTo>
                      <a:lnTo>
                        <a:pt x="85" y="25"/>
                      </a:lnTo>
                      <a:lnTo>
                        <a:pt x="85" y="25"/>
                      </a:lnTo>
                      <a:lnTo>
                        <a:pt x="85" y="25"/>
                      </a:lnTo>
                      <a:lnTo>
                        <a:pt x="86" y="25"/>
                      </a:lnTo>
                      <a:lnTo>
                        <a:pt x="86" y="24"/>
                      </a:lnTo>
                      <a:lnTo>
                        <a:pt x="87" y="24"/>
                      </a:lnTo>
                      <a:lnTo>
                        <a:pt x="87" y="23"/>
                      </a:lnTo>
                      <a:lnTo>
                        <a:pt x="87" y="23"/>
                      </a:lnTo>
                      <a:lnTo>
                        <a:pt x="87" y="21"/>
                      </a:lnTo>
                      <a:lnTo>
                        <a:pt x="87" y="20"/>
                      </a:lnTo>
                      <a:lnTo>
                        <a:pt x="87" y="19"/>
                      </a:lnTo>
                      <a:lnTo>
                        <a:pt x="86" y="18"/>
                      </a:lnTo>
                      <a:lnTo>
                        <a:pt x="85" y="17"/>
                      </a:lnTo>
                      <a:lnTo>
                        <a:pt x="85" y="17"/>
                      </a:lnTo>
                      <a:lnTo>
                        <a:pt x="84" y="17"/>
                      </a:lnTo>
                      <a:lnTo>
                        <a:pt x="83" y="16"/>
                      </a:lnTo>
                      <a:lnTo>
                        <a:pt x="83" y="16"/>
                      </a:lnTo>
                      <a:lnTo>
                        <a:pt x="81" y="16"/>
                      </a:lnTo>
                      <a:lnTo>
                        <a:pt x="80" y="16"/>
                      </a:lnTo>
                      <a:lnTo>
                        <a:pt x="79" y="16"/>
                      </a:lnTo>
                      <a:lnTo>
                        <a:pt x="78" y="16"/>
                      </a:lnTo>
                      <a:lnTo>
                        <a:pt x="78" y="16"/>
                      </a:lnTo>
                      <a:lnTo>
                        <a:pt x="76" y="15"/>
                      </a:lnTo>
                      <a:lnTo>
                        <a:pt x="76" y="15"/>
                      </a:lnTo>
                      <a:lnTo>
                        <a:pt x="75" y="15"/>
                      </a:lnTo>
                      <a:lnTo>
                        <a:pt x="75" y="15"/>
                      </a:lnTo>
                      <a:lnTo>
                        <a:pt x="74" y="15"/>
                      </a:lnTo>
                      <a:lnTo>
                        <a:pt x="73" y="15"/>
                      </a:lnTo>
                      <a:lnTo>
                        <a:pt x="72" y="16"/>
                      </a:lnTo>
                      <a:lnTo>
                        <a:pt x="71" y="15"/>
                      </a:lnTo>
                      <a:lnTo>
                        <a:pt x="71" y="15"/>
                      </a:lnTo>
                      <a:lnTo>
                        <a:pt x="71" y="15"/>
                      </a:lnTo>
                      <a:lnTo>
                        <a:pt x="71" y="15"/>
                      </a:lnTo>
                      <a:lnTo>
                        <a:pt x="71" y="14"/>
                      </a:lnTo>
                      <a:lnTo>
                        <a:pt x="70" y="14"/>
                      </a:lnTo>
                      <a:lnTo>
                        <a:pt x="70" y="14"/>
                      </a:lnTo>
                      <a:lnTo>
                        <a:pt x="70" y="14"/>
                      </a:lnTo>
                      <a:lnTo>
                        <a:pt x="69" y="15"/>
                      </a:lnTo>
                      <a:lnTo>
                        <a:pt x="68" y="15"/>
                      </a:lnTo>
                      <a:lnTo>
                        <a:pt x="67" y="17"/>
                      </a:lnTo>
                      <a:lnTo>
                        <a:pt x="67" y="17"/>
                      </a:lnTo>
                      <a:lnTo>
                        <a:pt x="67" y="16"/>
                      </a:lnTo>
                      <a:lnTo>
                        <a:pt x="67" y="15"/>
                      </a:lnTo>
                      <a:lnTo>
                        <a:pt x="67" y="14"/>
                      </a:lnTo>
                      <a:lnTo>
                        <a:pt x="67" y="14"/>
                      </a:lnTo>
                      <a:lnTo>
                        <a:pt x="67" y="13"/>
                      </a:lnTo>
                      <a:lnTo>
                        <a:pt x="66" y="13"/>
                      </a:lnTo>
                      <a:lnTo>
                        <a:pt x="66" y="13"/>
                      </a:lnTo>
                      <a:lnTo>
                        <a:pt x="65" y="12"/>
                      </a:lnTo>
                      <a:lnTo>
                        <a:pt x="64" y="12"/>
                      </a:lnTo>
                      <a:lnTo>
                        <a:pt x="63" y="12"/>
                      </a:lnTo>
                      <a:lnTo>
                        <a:pt x="63" y="12"/>
                      </a:lnTo>
                      <a:lnTo>
                        <a:pt x="63" y="12"/>
                      </a:lnTo>
                      <a:lnTo>
                        <a:pt x="62" y="11"/>
                      </a:lnTo>
                      <a:lnTo>
                        <a:pt x="61" y="11"/>
                      </a:lnTo>
                      <a:lnTo>
                        <a:pt x="61" y="10"/>
                      </a:lnTo>
                      <a:lnTo>
                        <a:pt x="61" y="10"/>
                      </a:lnTo>
                      <a:lnTo>
                        <a:pt x="60" y="10"/>
                      </a:lnTo>
                      <a:lnTo>
                        <a:pt x="60" y="10"/>
                      </a:lnTo>
                      <a:lnTo>
                        <a:pt x="60" y="10"/>
                      </a:lnTo>
                      <a:lnTo>
                        <a:pt x="60" y="11"/>
                      </a:lnTo>
                      <a:lnTo>
                        <a:pt x="60" y="11"/>
                      </a:lnTo>
                      <a:lnTo>
                        <a:pt x="59" y="10"/>
                      </a:lnTo>
                      <a:lnTo>
                        <a:pt x="59" y="9"/>
                      </a:lnTo>
                      <a:lnTo>
                        <a:pt x="58" y="8"/>
                      </a:lnTo>
                      <a:lnTo>
                        <a:pt x="58" y="8"/>
                      </a:lnTo>
                      <a:lnTo>
                        <a:pt x="57" y="7"/>
                      </a:lnTo>
                      <a:lnTo>
                        <a:pt x="56" y="7"/>
                      </a:lnTo>
                      <a:lnTo>
                        <a:pt x="55" y="7"/>
                      </a:lnTo>
                      <a:lnTo>
                        <a:pt x="54" y="7"/>
                      </a:lnTo>
                      <a:lnTo>
                        <a:pt x="54" y="7"/>
                      </a:lnTo>
                      <a:lnTo>
                        <a:pt x="55" y="6"/>
                      </a:lnTo>
                      <a:lnTo>
                        <a:pt x="55" y="5"/>
                      </a:lnTo>
                      <a:lnTo>
                        <a:pt x="55" y="3"/>
                      </a:lnTo>
                      <a:lnTo>
                        <a:pt x="54" y="2"/>
                      </a:lnTo>
                      <a:lnTo>
                        <a:pt x="54" y="1"/>
                      </a:lnTo>
                      <a:lnTo>
                        <a:pt x="53" y="1"/>
                      </a:lnTo>
                      <a:lnTo>
                        <a:pt x="51" y="0"/>
                      </a:lnTo>
                      <a:lnTo>
                        <a:pt x="50" y="0"/>
                      </a:lnTo>
                      <a:lnTo>
                        <a:pt x="50" y="0"/>
                      </a:lnTo>
                      <a:lnTo>
                        <a:pt x="48" y="0"/>
                      </a:lnTo>
                      <a:lnTo>
                        <a:pt x="48" y="0"/>
                      </a:lnTo>
                      <a:lnTo>
                        <a:pt x="47" y="0"/>
                      </a:lnTo>
                      <a:lnTo>
                        <a:pt x="47" y="0"/>
                      </a:lnTo>
                      <a:lnTo>
                        <a:pt x="45" y="1"/>
                      </a:lnTo>
                      <a:lnTo>
                        <a:pt x="45" y="2"/>
                      </a:lnTo>
                      <a:lnTo>
                        <a:pt x="44" y="3"/>
                      </a:lnTo>
                      <a:lnTo>
                        <a:pt x="44" y="3"/>
                      </a:lnTo>
                      <a:lnTo>
                        <a:pt x="43" y="4"/>
                      </a:lnTo>
                      <a:lnTo>
                        <a:pt x="43" y="5"/>
                      </a:lnTo>
                      <a:lnTo>
                        <a:pt x="43" y="6"/>
                      </a:lnTo>
                      <a:lnTo>
                        <a:pt x="43" y="8"/>
                      </a:lnTo>
                      <a:lnTo>
                        <a:pt x="43" y="8"/>
                      </a:lnTo>
                      <a:lnTo>
                        <a:pt x="42" y="7"/>
                      </a:lnTo>
                      <a:lnTo>
                        <a:pt x="41" y="7"/>
                      </a:lnTo>
                      <a:lnTo>
                        <a:pt x="41" y="7"/>
                      </a:lnTo>
                      <a:lnTo>
                        <a:pt x="40" y="7"/>
                      </a:lnTo>
                      <a:lnTo>
                        <a:pt x="40" y="7"/>
                      </a:lnTo>
                      <a:lnTo>
                        <a:pt x="39" y="7"/>
                      </a:lnTo>
                      <a:lnTo>
                        <a:pt x="38" y="7"/>
                      </a:lnTo>
                      <a:lnTo>
                        <a:pt x="38" y="7"/>
                      </a:lnTo>
                      <a:lnTo>
                        <a:pt x="38" y="7"/>
                      </a:lnTo>
                      <a:lnTo>
                        <a:pt x="37" y="7"/>
                      </a:lnTo>
                      <a:lnTo>
                        <a:pt x="36" y="7"/>
                      </a:lnTo>
                      <a:lnTo>
                        <a:pt x="36" y="7"/>
                      </a:lnTo>
                      <a:lnTo>
                        <a:pt x="36" y="7"/>
                      </a:lnTo>
                      <a:lnTo>
                        <a:pt x="34" y="7"/>
                      </a:lnTo>
                      <a:lnTo>
                        <a:pt x="33" y="6"/>
                      </a:lnTo>
                      <a:lnTo>
                        <a:pt x="33" y="6"/>
                      </a:lnTo>
                      <a:lnTo>
                        <a:pt x="31" y="6"/>
                      </a:lnTo>
                      <a:lnTo>
                        <a:pt x="31" y="6"/>
                      </a:lnTo>
                      <a:lnTo>
                        <a:pt x="30" y="6"/>
                      </a:lnTo>
                      <a:lnTo>
                        <a:pt x="29" y="6"/>
                      </a:lnTo>
                      <a:lnTo>
                        <a:pt x="28" y="6"/>
                      </a:lnTo>
                      <a:lnTo>
                        <a:pt x="28" y="7"/>
                      </a:lnTo>
                      <a:lnTo>
                        <a:pt x="27" y="7"/>
                      </a:lnTo>
                      <a:lnTo>
                        <a:pt x="27" y="7"/>
                      </a:lnTo>
                      <a:lnTo>
                        <a:pt x="26" y="9"/>
                      </a:lnTo>
                      <a:lnTo>
                        <a:pt x="25" y="10"/>
                      </a:lnTo>
                      <a:lnTo>
                        <a:pt x="24" y="11"/>
                      </a:lnTo>
                      <a:lnTo>
                        <a:pt x="23" y="12"/>
                      </a:lnTo>
                      <a:lnTo>
                        <a:pt x="23" y="12"/>
                      </a:lnTo>
                      <a:lnTo>
                        <a:pt x="22" y="12"/>
                      </a:lnTo>
                      <a:lnTo>
                        <a:pt x="21" y="12"/>
                      </a:lnTo>
                      <a:lnTo>
                        <a:pt x="20" y="11"/>
                      </a:lnTo>
                      <a:lnTo>
                        <a:pt x="19" y="11"/>
                      </a:lnTo>
                      <a:lnTo>
                        <a:pt x="19" y="11"/>
                      </a:lnTo>
                      <a:lnTo>
                        <a:pt x="18" y="11"/>
                      </a:lnTo>
                      <a:lnTo>
                        <a:pt x="17" y="11"/>
                      </a:lnTo>
                      <a:lnTo>
                        <a:pt x="15" y="11"/>
                      </a:lnTo>
                      <a:lnTo>
                        <a:pt x="14" y="12"/>
                      </a:lnTo>
                      <a:lnTo>
                        <a:pt x="14" y="12"/>
                      </a:lnTo>
                      <a:lnTo>
                        <a:pt x="13" y="12"/>
                      </a:lnTo>
                      <a:lnTo>
                        <a:pt x="12" y="13"/>
                      </a:lnTo>
                      <a:lnTo>
                        <a:pt x="11" y="14"/>
                      </a:lnTo>
                      <a:lnTo>
                        <a:pt x="11" y="15"/>
                      </a:lnTo>
                      <a:lnTo>
                        <a:pt x="11" y="16"/>
                      </a:lnTo>
                      <a:lnTo>
                        <a:pt x="12" y="17"/>
                      </a:lnTo>
                      <a:lnTo>
                        <a:pt x="13" y="18"/>
                      </a:lnTo>
                      <a:lnTo>
                        <a:pt x="13" y="19"/>
                      </a:lnTo>
                      <a:lnTo>
                        <a:pt x="13" y="19"/>
                      </a:lnTo>
                      <a:lnTo>
                        <a:pt x="13" y="19"/>
                      </a:lnTo>
                      <a:lnTo>
                        <a:pt x="12" y="19"/>
                      </a:lnTo>
                      <a:lnTo>
                        <a:pt x="12" y="20"/>
                      </a:lnTo>
                      <a:lnTo>
                        <a:pt x="11" y="20"/>
                      </a:lnTo>
                      <a:lnTo>
                        <a:pt x="11" y="21"/>
                      </a:lnTo>
                      <a:lnTo>
                        <a:pt x="11" y="21"/>
                      </a:lnTo>
                      <a:lnTo>
                        <a:pt x="10" y="21"/>
                      </a:lnTo>
                      <a:lnTo>
                        <a:pt x="9" y="21"/>
                      </a:lnTo>
                      <a:lnTo>
                        <a:pt x="8" y="21"/>
                      </a:lnTo>
                      <a:lnTo>
                        <a:pt x="8" y="21"/>
                      </a:lnTo>
                      <a:lnTo>
                        <a:pt x="8" y="21"/>
                      </a:lnTo>
                      <a:lnTo>
                        <a:pt x="7" y="22"/>
                      </a:lnTo>
                      <a:lnTo>
                        <a:pt x="7" y="23"/>
                      </a:lnTo>
                      <a:lnTo>
                        <a:pt x="7" y="23"/>
                      </a:lnTo>
                      <a:lnTo>
                        <a:pt x="6" y="24"/>
                      </a:lnTo>
                      <a:lnTo>
                        <a:pt x="7" y="24"/>
                      </a:lnTo>
                      <a:lnTo>
                        <a:pt x="7" y="24"/>
                      </a:lnTo>
                      <a:lnTo>
                        <a:pt x="7" y="25"/>
                      </a:lnTo>
                      <a:lnTo>
                        <a:pt x="8" y="25"/>
                      </a:lnTo>
                      <a:lnTo>
                        <a:pt x="8" y="26"/>
                      </a:lnTo>
                      <a:lnTo>
                        <a:pt x="9" y="26"/>
                      </a:lnTo>
                      <a:lnTo>
                        <a:pt x="9" y="26"/>
                      </a:lnTo>
                      <a:lnTo>
                        <a:pt x="8" y="27"/>
                      </a:lnTo>
                      <a:lnTo>
                        <a:pt x="7" y="27"/>
                      </a:lnTo>
                      <a:lnTo>
                        <a:pt x="6" y="27"/>
                      </a:lnTo>
                      <a:lnTo>
                        <a:pt x="5" y="28"/>
                      </a:lnTo>
                      <a:lnTo>
                        <a:pt x="5" y="28"/>
                      </a:lnTo>
                      <a:lnTo>
                        <a:pt x="4" y="28"/>
                      </a:lnTo>
                      <a:lnTo>
                        <a:pt x="3" y="28"/>
                      </a:lnTo>
                      <a:lnTo>
                        <a:pt x="2" y="29"/>
                      </a:lnTo>
                      <a:lnTo>
                        <a:pt x="2" y="30"/>
                      </a:lnTo>
                      <a:lnTo>
                        <a:pt x="1" y="31"/>
                      </a:lnTo>
                      <a:lnTo>
                        <a:pt x="0" y="33"/>
                      </a:lnTo>
                      <a:lnTo>
                        <a:pt x="0" y="33"/>
                      </a:lnTo>
                      <a:lnTo>
                        <a:pt x="0" y="34"/>
                      </a:lnTo>
                      <a:lnTo>
                        <a:pt x="0" y="34"/>
                      </a:lnTo>
                      <a:lnTo>
                        <a:pt x="0" y="35"/>
                      </a:lnTo>
                      <a:lnTo>
                        <a:pt x="0" y="35"/>
                      </a:lnTo>
                      <a:lnTo>
                        <a:pt x="1" y="36"/>
                      </a:lnTo>
                      <a:lnTo>
                        <a:pt x="2" y="37"/>
                      </a:lnTo>
                      <a:lnTo>
                        <a:pt x="3" y="37"/>
                      </a:lnTo>
                      <a:lnTo>
                        <a:pt x="5" y="38"/>
                      </a:lnTo>
                      <a:lnTo>
                        <a:pt x="7" y="38"/>
                      </a:lnTo>
                      <a:lnTo>
                        <a:pt x="7" y="38"/>
                      </a:lnTo>
                      <a:lnTo>
                        <a:pt x="7" y="39"/>
                      </a:lnTo>
                      <a:lnTo>
                        <a:pt x="7" y="40"/>
                      </a:lnTo>
                      <a:lnTo>
                        <a:pt x="7" y="40"/>
                      </a:lnTo>
                      <a:lnTo>
                        <a:pt x="8" y="41"/>
                      </a:lnTo>
                      <a:lnTo>
                        <a:pt x="8" y="41"/>
                      </a:lnTo>
                      <a:lnTo>
                        <a:pt x="9" y="42"/>
                      </a:lnTo>
                      <a:lnTo>
                        <a:pt x="10" y="42"/>
                      </a:lnTo>
                      <a:lnTo>
                        <a:pt x="11" y="42"/>
                      </a:lnTo>
                      <a:lnTo>
                        <a:pt x="12" y="42"/>
                      </a:lnTo>
                      <a:lnTo>
                        <a:pt x="12" y="42"/>
                      </a:lnTo>
                      <a:lnTo>
                        <a:pt x="12" y="43"/>
                      </a:lnTo>
                      <a:lnTo>
                        <a:pt x="12" y="44"/>
                      </a:lnTo>
                      <a:lnTo>
                        <a:pt x="12" y="45"/>
                      </a:lnTo>
                      <a:lnTo>
                        <a:pt x="13" y="46"/>
                      </a:lnTo>
                      <a:lnTo>
                        <a:pt x="13" y="46"/>
                      </a:lnTo>
                      <a:lnTo>
                        <a:pt x="13" y="46"/>
                      </a:lnTo>
                      <a:lnTo>
                        <a:pt x="14" y="46"/>
                      </a:lnTo>
                      <a:lnTo>
                        <a:pt x="14" y="46"/>
                      </a:lnTo>
                      <a:lnTo>
                        <a:pt x="15" y="46"/>
                      </a:lnTo>
                      <a:lnTo>
                        <a:pt x="15" y="46"/>
                      </a:lnTo>
                      <a:lnTo>
                        <a:pt x="15" y="46"/>
                      </a:lnTo>
                      <a:lnTo>
                        <a:pt x="16" y="46"/>
                      </a:lnTo>
                      <a:lnTo>
                        <a:pt x="16" y="46"/>
                      </a:lnTo>
                      <a:lnTo>
                        <a:pt x="14" y="46"/>
                      </a:lnTo>
                      <a:lnTo>
                        <a:pt x="13" y="47"/>
                      </a:lnTo>
                      <a:lnTo>
                        <a:pt x="12" y="47"/>
                      </a:lnTo>
                      <a:lnTo>
                        <a:pt x="12" y="47"/>
                      </a:lnTo>
                      <a:lnTo>
                        <a:pt x="11" y="48"/>
                      </a:lnTo>
                      <a:lnTo>
                        <a:pt x="11" y="48"/>
                      </a:lnTo>
                      <a:lnTo>
                        <a:pt x="10" y="49"/>
                      </a:lnTo>
                      <a:lnTo>
                        <a:pt x="10" y="50"/>
                      </a:lnTo>
                      <a:lnTo>
                        <a:pt x="10" y="50"/>
                      </a:lnTo>
                      <a:lnTo>
                        <a:pt x="10" y="51"/>
                      </a:lnTo>
                      <a:lnTo>
                        <a:pt x="10" y="51"/>
                      </a:lnTo>
                      <a:lnTo>
                        <a:pt x="11" y="52"/>
                      </a:lnTo>
                      <a:lnTo>
                        <a:pt x="11" y="53"/>
                      </a:lnTo>
                      <a:lnTo>
                        <a:pt x="13" y="54"/>
                      </a:lnTo>
                      <a:lnTo>
                        <a:pt x="14" y="54"/>
                      </a:lnTo>
                      <a:lnTo>
                        <a:pt x="15" y="55"/>
                      </a:lnTo>
                      <a:lnTo>
                        <a:pt x="16" y="55"/>
                      </a:lnTo>
                      <a:lnTo>
                        <a:pt x="17" y="55"/>
                      </a:lnTo>
                      <a:lnTo>
                        <a:pt x="17" y="55"/>
                      </a:lnTo>
                      <a:lnTo>
                        <a:pt x="17" y="55"/>
                      </a:lnTo>
                      <a:lnTo>
                        <a:pt x="18" y="55"/>
                      </a:lnTo>
                      <a:lnTo>
                        <a:pt x="19" y="55"/>
                      </a:lnTo>
                      <a:lnTo>
                        <a:pt x="19" y="55"/>
                      </a:lnTo>
                      <a:lnTo>
                        <a:pt x="20" y="55"/>
                      </a:lnTo>
                      <a:lnTo>
                        <a:pt x="20" y="55"/>
                      </a:lnTo>
                      <a:lnTo>
                        <a:pt x="20" y="56"/>
                      </a:lnTo>
                      <a:lnTo>
                        <a:pt x="20" y="56"/>
                      </a:lnTo>
                      <a:lnTo>
                        <a:pt x="20" y="57"/>
                      </a:lnTo>
                      <a:lnTo>
                        <a:pt x="20" y="57"/>
                      </a:lnTo>
                      <a:lnTo>
                        <a:pt x="20" y="57"/>
                      </a:lnTo>
                      <a:lnTo>
                        <a:pt x="21" y="57"/>
                      </a:lnTo>
                      <a:lnTo>
                        <a:pt x="22" y="57"/>
                      </a:lnTo>
                      <a:lnTo>
                        <a:pt x="22" y="57"/>
                      </a:lnTo>
                      <a:lnTo>
                        <a:pt x="22" y="58"/>
                      </a:lnTo>
                      <a:lnTo>
                        <a:pt x="23" y="59"/>
                      </a:lnTo>
                      <a:lnTo>
                        <a:pt x="23" y="59"/>
                      </a:lnTo>
                      <a:lnTo>
                        <a:pt x="24" y="60"/>
                      </a:lnTo>
                      <a:lnTo>
                        <a:pt x="25" y="60"/>
                      </a:lnTo>
                      <a:lnTo>
                        <a:pt x="25" y="61"/>
                      </a:lnTo>
                      <a:lnTo>
                        <a:pt x="25" y="61"/>
                      </a:lnTo>
                      <a:lnTo>
                        <a:pt x="25" y="61"/>
                      </a:lnTo>
                      <a:lnTo>
                        <a:pt x="26" y="61"/>
                      </a:lnTo>
                      <a:lnTo>
                        <a:pt x="27" y="61"/>
                      </a:lnTo>
                      <a:lnTo>
                        <a:pt x="28" y="61"/>
                      </a:lnTo>
                      <a:lnTo>
                        <a:pt x="28" y="61"/>
                      </a:lnTo>
                      <a:lnTo>
                        <a:pt x="29" y="60"/>
                      </a:lnTo>
                      <a:lnTo>
                        <a:pt x="29" y="60"/>
                      </a:lnTo>
                      <a:lnTo>
                        <a:pt x="30" y="59"/>
                      </a:lnTo>
                      <a:lnTo>
                        <a:pt x="30" y="58"/>
                      </a:lnTo>
                      <a:lnTo>
                        <a:pt x="30" y="58"/>
                      </a:lnTo>
                      <a:lnTo>
                        <a:pt x="30" y="58"/>
                      </a:lnTo>
                      <a:lnTo>
                        <a:pt x="31" y="58"/>
                      </a:lnTo>
                      <a:lnTo>
                        <a:pt x="32" y="59"/>
                      </a:lnTo>
                      <a:lnTo>
                        <a:pt x="33" y="58"/>
                      </a:lnTo>
                      <a:lnTo>
                        <a:pt x="33" y="58"/>
                      </a:lnTo>
                      <a:lnTo>
                        <a:pt x="33" y="58"/>
                      </a:lnTo>
                      <a:lnTo>
                        <a:pt x="33" y="58"/>
                      </a:lnTo>
                      <a:lnTo>
                        <a:pt x="34" y="57"/>
                      </a:lnTo>
                      <a:lnTo>
                        <a:pt x="34" y="56"/>
                      </a:lnTo>
                      <a:lnTo>
                        <a:pt x="34" y="55"/>
                      </a:lnTo>
                      <a:lnTo>
                        <a:pt x="34" y="55"/>
                      </a:lnTo>
                      <a:lnTo>
                        <a:pt x="35" y="55"/>
                      </a:lnTo>
                      <a:lnTo>
                        <a:pt x="35" y="55"/>
                      </a:lnTo>
                      <a:lnTo>
                        <a:pt x="36" y="55"/>
                      </a:lnTo>
                      <a:lnTo>
                        <a:pt x="36" y="55"/>
                      </a:lnTo>
                      <a:lnTo>
                        <a:pt x="37" y="56"/>
                      </a:lnTo>
                      <a:lnTo>
                        <a:pt x="37" y="55"/>
                      </a:lnTo>
                      <a:lnTo>
                        <a:pt x="38" y="55"/>
                      </a:lnTo>
                      <a:lnTo>
                        <a:pt x="38" y="55"/>
                      </a:lnTo>
                      <a:lnTo>
                        <a:pt x="37" y="54"/>
                      </a:lnTo>
                      <a:lnTo>
                        <a:pt x="36" y="53"/>
                      </a:lnTo>
                      <a:lnTo>
                        <a:pt x="35" y="51"/>
                      </a:lnTo>
                      <a:lnTo>
                        <a:pt x="34" y="49"/>
                      </a:lnTo>
                      <a:lnTo>
                        <a:pt x="34" y="48"/>
                      </a:lnTo>
                      <a:lnTo>
                        <a:pt x="34" y="47"/>
                      </a:lnTo>
                      <a:lnTo>
                        <a:pt x="34" y="47"/>
                      </a:lnTo>
                      <a:lnTo>
                        <a:pt x="34" y="45"/>
                      </a:lnTo>
                      <a:lnTo>
                        <a:pt x="34" y="45"/>
                      </a:lnTo>
                      <a:lnTo>
                        <a:pt x="35" y="45"/>
                      </a:lnTo>
                      <a:lnTo>
                        <a:pt x="36" y="45"/>
                      </a:lnTo>
                      <a:lnTo>
                        <a:pt x="36" y="45"/>
                      </a:lnTo>
                      <a:lnTo>
                        <a:pt x="36" y="45"/>
                      </a:lnTo>
                      <a:lnTo>
                        <a:pt x="37" y="45"/>
                      </a:lnTo>
                      <a:lnTo>
                        <a:pt x="37" y="44"/>
                      </a:lnTo>
                      <a:lnTo>
                        <a:pt x="38" y="43"/>
                      </a:lnTo>
                      <a:lnTo>
                        <a:pt x="38" y="42"/>
                      </a:lnTo>
                      <a:lnTo>
                        <a:pt x="38" y="41"/>
                      </a:lnTo>
                      <a:lnTo>
                        <a:pt x="38" y="41"/>
                      </a:lnTo>
                      <a:lnTo>
                        <a:pt x="38" y="41"/>
                      </a:lnTo>
                      <a:lnTo>
                        <a:pt x="39" y="41"/>
                      </a:lnTo>
                      <a:lnTo>
                        <a:pt x="39" y="41"/>
                      </a:lnTo>
                      <a:lnTo>
                        <a:pt x="39" y="40"/>
                      </a:lnTo>
                      <a:lnTo>
                        <a:pt x="39" y="40"/>
                      </a:lnTo>
                      <a:lnTo>
                        <a:pt x="39" y="40"/>
                      </a:lnTo>
                      <a:lnTo>
                        <a:pt x="40" y="40"/>
                      </a:lnTo>
                      <a:lnTo>
                        <a:pt x="40" y="40"/>
                      </a:lnTo>
                      <a:lnTo>
                        <a:pt x="40" y="39"/>
                      </a:lnTo>
                      <a:lnTo>
                        <a:pt x="40" y="39"/>
                      </a:lnTo>
                      <a:lnTo>
                        <a:pt x="40" y="39"/>
                      </a:lnTo>
                      <a:lnTo>
                        <a:pt x="40" y="38"/>
                      </a:lnTo>
                      <a:lnTo>
                        <a:pt x="40" y="38"/>
                      </a:lnTo>
                      <a:lnTo>
                        <a:pt x="41" y="38"/>
                      </a:lnTo>
                      <a:lnTo>
                        <a:pt x="41" y="38"/>
                      </a:lnTo>
                      <a:lnTo>
                        <a:pt x="43" y="38"/>
                      </a:lnTo>
                      <a:lnTo>
                        <a:pt x="45" y="38"/>
                      </a:lnTo>
                      <a:lnTo>
                        <a:pt x="45" y="38"/>
                      </a:lnTo>
                      <a:lnTo>
                        <a:pt x="45" y="40"/>
                      </a:lnTo>
                      <a:lnTo>
                        <a:pt x="45" y="41"/>
                      </a:lnTo>
                      <a:lnTo>
                        <a:pt x="46" y="42"/>
                      </a:lnTo>
                      <a:lnTo>
                        <a:pt x="47" y="42"/>
                      </a:lnTo>
                      <a:lnTo>
                        <a:pt x="47" y="42"/>
                      </a:lnTo>
                      <a:lnTo>
                        <a:pt x="48" y="43"/>
                      </a:lnTo>
                      <a:lnTo>
                        <a:pt x="49" y="43"/>
                      </a:lnTo>
                      <a:lnTo>
                        <a:pt x="49" y="43"/>
                      </a:lnTo>
                      <a:lnTo>
                        <a:pt x="50" y="43"/>
                      </a:lnTo>
                      <a:lnTo>
                        <a:pt x="51" y="42"/>
                      </a:lnTo>
                      <a:lnTo>
                        <a:pt x="51" y="42"/>
                      </a:lnTo>
                      <a:lnTo>
                        <a:pt x="52" y="42"/>
                      </a:lnTo>
                      <a:lnTo>
                        <a:pt x="52" y="43"/>
                      </a:lnTo>
                      <a:lnTo>
                        <a:pt x="54" y="43"/>
                      </a:lnTo>
                      <a:lnTo>
                        <a:pt x="56" y="43"/>
                      </a:lnTo>
                      <a:lnTo>
                        <a:pt x="56" y="43"/>
                      </a:lnTo>
                      <a:lnTo>
                        <a:pt x="55" y="45"/>
                      </a:lnTo>
                      <a:lnTo>
                        <a:pt x="55" y="46"/>
                      </a:lnTo>
                      <a:lnTo>
                        <a:pt x="54" y="48"/>
                      </a:lnTo>
                      <a:lnTo>
                        <a:pt x="54" y="49"/>
                      </a:lnTo>
                      <a:lnTo>
                        <a:pt x="54" y="50"/>
                      </a:lnTo>
                      <a:lnTo>
                        <a:pt x="54" y="50"/>
                      </a:lnTo>
                      <a:lnTo>
                        <a:pt x="54" y="50"/>
                      </a:lnTo>
                      <a:lnTo>
                        <a:pt x="55" y="50"/>
                      </a:lnTo>
                      <a:lnTo>
                        <a:pt x="55" y="50"/>
                      </a:lnTo>
                      <a:lnTo>
                        <a:pt x="55" y="51"/>
                      </a:lnTo>
                      <a:lnTo>
                        <a:pt x="55" y="51"/>
                      </a:lnTo>
                      <a:lnTo>
                        <a:pt x="55" y="51"/>
                      </a:lnTo>
                      <a:lnTo>
                        <a:pt x="55" y="52"/>
                      </a:lnTo>
                      <a:lnTo>
                        <a:pt x="56" y="52"/>
                      </a:lnTo>
                      <a:lnTo>
                        <a:pt x="56" y="53"/>
                      </a:lnTo>
                      <a:lnTo>
                        <a:pt x="57" y="54"/>
                      </a:lnTo>
                      <a:lnTo>
                        <a:pt x="57" y="54"/>
                      </a:lnTo>
                      <a:lnTo>
                        <a:pt x="58" y="55"/>
                      </a:lnTo>
                      <a:lnTo>
                        <a:pt x="58" y="55"/>
                      </a:lnTo>
                      <a:lnTo>
                        <a:pt x="58" y="55"/>
                      </a:lnTo>
                      <a:lnTo>
                        <a:pt x="59" y="55"/>
                      </a:lnTo>
                      <a:lnTo>
                        <a:pt x="60" y="55"/>
                      </a:lnTo>
                      <a:lnTo>
                        <a:pt x="61" y="55"/>
                      </a:lnTo>
                      <a:lnTo>
                        <a:pt x="61" y="55"/>
                      </a:lnTo>
                      <a:lnTo>
                        <a:pt x="62" y="56"/>
                      </a:lnTo>
                      <a:lnTo>
                        <a:pt x="63" y="57"/>
                      </a:lnTo>
                      <a:lnTo>
                        <a:pt x="64" y="58"/>
                      </a:lnTo>
                      <a:lnTo>
                        <a:pt x="64" y="58"/>
                      </a:lnTo>
                      <a:lnTo>
                        <a:pt x="65" y="58"/>
                      </a:lnTo>
                      <a:lnTo>
                        <a:pt x="65" y="58"/>
                      </a:lnTo>
                      <a:lnTo>
                        <a:pt x="66" y="58"/>
                      </a:lnTo>
                      <a:lnTo>
                        <a:pt x="67" y="58"/>
                      </a:lnTo>
                      <a:lnTo>
                        <a:pt x="67" y="58"/>
                      </a:lnTo>
                      <a:lnTo>
                        <a:pt x="68" y="58"/>
                      </a:lnTo>
                      <a:lnTo>
                        <a:pt x="68" y="58"/>
                      </a:lnTo>
                      <a:lnTo>
                        <a:pt x="69" y="57"/>
                      </a:lnTo>
                      <a:lnTo>
                        <a:pt x="70" y="56"/>
                      </a:lnTo>
                      <a:lnTo>
                        <a:pt x="73" y="56"/>
                      </a:lnTo>
                      <a:lnTo>
                        <a:pt x="74" y="55"/>
                      </a:lnTo>
                      <a:lnTo>
                        <a:pt x="74" y="54"/>
                      </a:lnTo>
                      <a:lnTo>
                        <a:pt x="75" y="53"/>
                      </a:lnTo>
                      <a:lnTo>
                        <a:pt x="75" y="52"/>
                      </a:lnTo>
                      <a:lnTo>
                        <a:pt x="75" y="52"/>
                      </a:lnTo>
                      <a:lnTo>
                        <a:pt x="76" y="52"/>
                      </a:lnTo>
                      <a:lnTo>
                        <a:pt x="77" y="52"/>
                      </a:lnTo>
                      <a:lnTo>
                        <a:pt x="77" y="52"/>
                      </a:lnTo>
                      <a:lnTo>
                        <a:pt x="78" y="51"/>
                      </a:lnTo>
                      <a:lnTo>
                        <a:pt x="78" y="51"/>
                      </a:lnTo>
                      <a:lnTo>
                        <a:pt x="78" y="51"/>
                      </a:lnTo>
                      <a:lnTo>
                        <a:pt x="78" y="51"/>
                      </a:lnTo>
                      <a:lnTo>
                        <a:pt x="79" y="51"/>
                      </a:lnTo>
                      <a:lnTo>
                        <a:pt x="79" y="51"/>
                      </a:lnTo>
                      <a:lnTo>
                        <a:pt x="80" y="51"/>
                      </a:lnTo>
                      <a:lnTo>
                        <a:pt x="80" y="51"/>
                      </a:lnTo>
                      <a:lnTo>
                        <a:pt x="80" y="50"/>
                      </a:lnTo>
                      <a:lnTo>
                        <a:pt x="80" y="50"/>
                      </a:lnTo>
                      <a:lnTo>
                        <a:pt x="80" y="48"/>
                      </a:lnTo>
                      <a:lnTo>
                        <a:pt x="80" y="48"/>
                      </a:lnTo>
                      <a:lnTo>
                        <a:pt x="82" y="48"/>
                      </a:lnTo>
                      <a:lnTo>
                        <a:pt x="84" y="48"/>
                      </a:lnTo>
                      <a:lnTo>
                        <a:pt x="85" y="48"/>
                      </a:lnTo>
                      <a:lnTo>
                        <a:pt x="86" y="48"/>
                      </a:lnTo>
                      <a:lnTo>
                        <a:pt x="87" y="47"/>
                      </a:lnTo>
                      <a:lnTo>
                        <a:pt x="88" y="46"/>
                      </a:lnTo>
                      <a:lnTo>
                        <a:pt x="88" y="46"/>
                      </a:lnTo>
                      <a:lnTo>
                        <a:pt x="88" y="45"/>
                      </a:lnTo>
                      <a:lnTo>
                        <a:pt x="88" y="45"/>
                      </a:lnTo>
                      <a:lnTo>
                        <a:pt x="89" y="44"/>
                      </a:lnTo>
                      <a:lnTo>
                        <a:pt x="89" y="43"/>
                      </a:lnTo>
                      <a:lnTo>
                        <a:pt x="89" y="43"/>
                      </a:lnTo>
                      <a:close/>
                    </a:path>
                  </a:pathLst>
                </a:custGeom>
                <a:solidFill>
                  <a:srgbClr val="85C6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39" name="Freeform 1575">
                  <a:extLst>
                    <a:ext uri="{FF2B5EF4-FFF2-40B4-BE49-F238E27FC236}">
                      <a16:creationId xmlns:a16="http://schemas.microsoft.com/office/drawing/2014/main" id="{6ADB54FA-C4E0-4891-A1D4-4731236A846A}"/>
                    </a:ext>
                  </a:extLst>
                </p:cNvPr>
                <p:cNvSpPr>
                  <a:spLocks/>
                </p:cNvSpPr>
                <p:nvPr/>
              </p:nvSpPr>
              <p:spPr bwMode="auto">
                <a:xfrm>
                  <a:off x="3178" y="1463"/>
                  <a:ext cx="49" cy="24"/>
                </a:xfrm>
                <a:custGeom>
                  <a:avLst/>
                  <a:gdLst>
                    <a:gd name="T0" fmla="*/ 3 w 49"/>
                    <a:gd name="T1" fmla="*/ 17 h 24"/>
                    <a:gd name="T2" fmla="*/ 1 w 49"/>
                    <a:gd name="T3" fmla="*/ 16 h 24"/>
                    <a:gd name="T4" fmla="*/ 0 w 49"/>
                    <a:gd name="T5" fmla="*/ 13 h 24"/>
                    <a:gd name="T6" fmla="*/ 0 w 49"/>
                    <a:gd name="T7" fmla="*/ 12 h 24"/>
                    <a:gd name="T8" fmla="*/ 4 w 49"/>
                    <a:gd name="T9" fmla="*/ 12 h 24"/>
                    <a:gd name="T10" fmla="*/ 6 w 49"/>
                    <a:gd name="T11" fmla="*/ 11 h 24"/>
                    <a:gd name="T12" fmla="*/ 6 w 49"/>
                    <a:gd name="T13" fmla="*/ 10 h 24"/>
                    <a:gd name="T14" fmla="*/ 6 w 49"/>
                    <a:gd name="T15" fmla="*/ 9 h 24"/>
                    <a:gd name="T16" fmla="*/ 4 w 49"/>
                    <a:gd name="T17" fmla="*/ 6 h 24"/>
                    <a:gd name="T18" fmla="*/ 4 w 49"/>
                    <a:gd name="T19" fmla="*/ 5 h 24"/>
                    <a:gd name="T20" fmla="*/ 5 w 49"/>
                    <a:gd name="T21" fmla="*/ 3 h 24"/>
                    <a:gd name="T22" fmla="*/ 7 w 49"/>
                    <a:gd name="T23" fmla="*/ 2 h 24"/>
                    <a:gd name="T24" fmla="*/ 10 w 49"/>
                    <a:gd name="T25" fmla="*/ 0 h 24"/>
                    <a:gd name="T26" fmla="*/ 13 w 49"/>
                    <a:gd name="T27" fmla="*/ 1 h 24"/>
                    <a:gd name="T28" fmla="*/ 15 w 49"/>
                    <a:gd name="T29" fmla="*/ 2 h 24"/>
                    <a:gd name="T30" fmla="*/ 17 w 49"/>
                    <a:gd name="T31" fmla="*/ 4 h 24"/>
                    <a:gd name="T32" fmla="*/ 20 w 49"/>
                    <a:gd name="T33" fmla="*/ 4 h 24"/>
                    <a:gd name="T34" fmla="*/ 23 w 49"/>
                    <a:gd name="T35" fmla="*/ 5 h 24"/>
                    <a:gd name="T36" fmla="*/ 24 w 49"/>
                    <a:gd name="T37" fmla="*/ 6 h 24"/>
                    <a:gd name="T38" fmla="*/ 25 w 49"/>
                    <a:gd name="T39" fmla="*/ 8 h 24"/>
                    <a:gd name="T40" fmla="*/ 28 w 49"/>
                    <a:gd name="T41" fmla="*/ 10 h 24"/>
                    <a:gd name="T42" fmla="*/ 30 w 49"/>
                    <a:gd name="T43" fmla="*/ 10 h 24"/>
                    <a:gd name="T44" fmla="*/ 34 w 49"/>
                    <a:gd name="T45" fmla="*/ 10 h 24"/>
                    <a:gd name="T46" fmla="*/ 38 w 49"/>
                    <a:gd name="T47" fmla="*/ 10 h 24"/>
                    <a:gd name="T48" fmla="*/ 41 w 49"/>
                    <a:gd name="T49" fmla="*/ 10 h 24"/>
                    <a:gd name="T50" fmla="*/ 43 w 49"/>
                    <a:gd name="T51" fmla="*/ 12 h 24"/>
                    <a:gd name="T52" fmla="*/ 43 w 49"/>
                    <a:gd name="T53" fmla="*/ 14 h 24"/>
                    <a:gd name="T54" fmla="*/ 44 w 49"/>
                    <a:gd name="T55" fmla="*/ 15 h 24"/>
                    <a:gd name="T56" fmla="*/ 46 w 49"/>
                    <a:gd name="T57" fmla="*/ 16 h 24"/>
                    <a:gd name="T58" fmla="*/ 48 w 49"/>
                    <a:gd name="T59" fmla="*/ 18 h 24"/>
                    <a:gd name="T60" fmla="*/ 49 w 49"/>
                    <a:gd name="T61" fmla="*/ 19 h 24"/>
                    <a:gd name="T62" fmla="*/ 48 w 49"/>
                    <a:gd name="T63" fmla="*/ 20 h 24"/>
                    <a:gd name="T64" fmla="*/ 46 w 49"/>
                    <a:gd name="T65" fmla="*/ 22 h 24"/>
                    <a:gd name="T66" fmla="*/ 42 w 49"/>
                    <a:gd name="T67" fmla="*/ 23 h 24"/>
                    <a:gd name="T68" fmla="*/ 41 w 49"/>
                    <a:gd name="T69" fmla="*/ 23 h 24"/>
                    <a:gd name="T70" fmla="*/ 39 w 49"/>
                    <a:gd name="T71" fmla="*/ 20 h 24"/>
                    <a:gd name="T72" fmla="*/ 38 w 49"/>
                    <a:gd name="T73" fmla="*/ 19 h 24"/>
                    <a:gd name="T74" fmla="*/ 35 w 49"/>
                    <a:gd name="T75" fmla="*/ 20 h 24"/>
                    <a:gd name="T76" fmla="*/ 32 w 49"/>
                    <a:gd name="T77" fmla="*/ 20 h 24"/>
                    <a:gd name="T78" fmla="*/ 28 w 49"/>
                    <a:gd name="T79" fmla="*/ 22 h 24"/>
                    <a:gd name="T80" fmla="*/ 26 w 49"/>
                    <a:gd name="T81" fmla="*/ 23 h 24"/>
                    <a:gd name="T82" fmla="*/ 24 w 49"/>
                    <a:gd name="T83" fmla="*/ 24 h 24"/>
                    <a:gd name="T84" fmla="*/ 20 w 49"/>
                    <a:gd name="T85" fmla="*/ 23 h 24"/>
                    <a:gd name="T86" fmla="*/ 17 w 49"/>
                    <a:gd name="T87" fmla="*/ 21 h 24"/>
                    <a:gd name="T88" fmla="*/ 15 w 49"/>
                    <a:gd name="T89" fmla="*/ 21 h 24"/>
                    <a:gd name="T90" fmla="*/ 14 w 49"/>
                    <a:gd name="T91" fmla="*/ 22 h 24"/>
                    <a:gd name="T92" fmla="*/ 11 w 49"/>
                    <a:gd name="T93" fmla="*/ 22 h 24"/>
                    <a:gd name="T94" fmla="*/ 9 w 49"/>
                    <a:gd name="T95" fmla="*/ 23 h 24"/>
                    <a:gd name="T96" fmla="*/ 8 w 49"/>
                    <a:gd name="T97" fmla="*/ 22 h 24"/>
                    <a:gd name="T98" fmla="*/ 6 w 49"/>
                    <a:gd name="T99" fmla="*/ 21 h 24"/>
                    <a:gd name="T100" fmla="*/ 6 w 49"/>
                    <a:gd name="T10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 h="24">
                      <a:moveTo>
                        <a:pt x="4" y="17"/>
                      </a:moveTo>
                      <a:lnTo>
                        <a:pt x="4" y="17"/>
                      </a:lnTo>
                      <a:lnTo>
                        <a:pt x="3" y="17"/>
                      </a:lnTo>
                      <a:lnTo>
                        <a:pt x="2" y="17"/>
                      </a:lnTo>
                      <a:lnTo>
                        <a:pt x="2" y="16"/>
                      </a:lnTo>
                      <a:lnTo>
                        <a:pt x="1" y="16"/>
                      </a:lnTo>
                      <a:lnTo>
                        <a:pt x="0" y="15"/>
                      </a:lnTo>
                      <a:lnTo>
                        <a:pt x="0" y="14"/>
                      </a:lnTo>
                      <a:lnTo>
                        <a:pt x="0" y="13"/>
                      </a:lnTo>
                      <a:lnTo>
                        <a:pt x="0" y="13"/>
                      </a:lnTo>
                      <a:lnTo>
                        <a:pt x="0" y="13"/>
                      </a:lnTo>
                      <a:lnTo>
                        <a:pt x="0" y="12"/>
                      </a:lnTo>
                      <a:lnTo>
                        <a:pt x="1" y="12"/>
                      </a:lnTo>
                      <a:lnTo>
                        <a:pt x="2" y="12"/>
                      </a:lnTo>
                      <a:lnTo>
                        <a:pt x="4" y="12"/>
                      </a:lnTo>
                      <a:lnTo>
                        <a:pt x="5" y="11"/>
                      </a:lnTo>
                      <a:lnTo>
                        <a:pt x="6" y="11"/>
                      </a:lnTo>
                      <a:lnTo>
                        <a:pt x="6" y="11"/>
                      </a:lnTo>
                      <a:lnTo>
                        <a:pt x="6" y="11"/>
                      </a:lnTo>
                      <a:lnTo>
                        <a:pt x="6" y="10"/>
                      </a:lnTo>
                      <a:lnTo>
                        <a:pt x="6" y="10"/>
                      </a:lnTo>
                      <a:lnTo>
                        <a:pt x="6" y="10"/>
                      </a:lnTo>
                      <a:lnTo>
                        <a:pt x="6" y="10"/>
                      </a:lnTo>
                      <a:lnTo>
                        <a:pt x="6" y="9"/>
                      </a:lnTo>
                      <a:lnTo>
                        <a:pt x="6" y="8"/>
                      </a:lnTo>
                      <a:lnTo>
                        <a:pt x="5" y="7"/>
                      </a:lnTo>
                      <a:lnTo>
                        <a:pt x="4" y="6"/>
                      </a:lnTo>
                      <a:lnTo>
                        <a:pt x="4" y="6"/>
                      </a:lnTo>
                      <a:lnTo>
                        <a:pt x="4" y="6"/>
                      </a:lnTo>
                      <a:lnTo>
                        <a:pt x="4" y="5"/>
                      </a:lnTo>
                      <a:lnTo>
                        <a:pt x="4" y="5"/>
                      </a:lnTo>
                      <a:lnTo>
                        <a:pt x="4" y="4"/>
                      </a:lnTo>
                      <a:lnTo>
                        <a:pt x="5" y="3"/>
                      </a:lnTo>
                      <a:lnTo>
                        <a:pt x="6" y="2"/>
                      </a:lnTo>
                      <a:lnTo>
                        <a:pt x="6" y="2"/>
                      </a:lnTo>
                      <a:lnTo>
                        <a:pt x="7" y="2"/>
                      </a:lnTo>
                      <a:lnTo>
                        <a:pt x="8" y="1"/>
                      </a:lnTo>
                      <a:lnTo>
                        <a:pt x="9" y="1"/>
                      </a:lnTo>
                      <a:lnTo>
                        <a:pt x="10" y="0"/>
                      </a:lnTo>
                      <a:lnTo>
                        <a:pt x="10" y="0"/>
                      </a:lnTo>
                      <a:lnTo>
                        <a:pt x="12" y="0"/>
                      </a:lnTo>
                      <a:lnTo>
                        <a:pt x="13" y="1"/>
                      </a:lnTo>
                      <a:lnTo>
                        <a:pt x="14" y="1"/>
                      </a:lnTo>
                      <a:lnTo>
                        <a:pt x="15" y="2"/>
                      </a:lnTo>
                      <a:lnTo>
                        <a:pt x="15" y="2"/>
                      </a:lnTo>
                      <a:lnTo>
                        <a:pt x="16" y="3"/>
                      </a:lnTo>
                      <a:lnTo>
                        <a:pt x="17" y="3"/>
                      </a:lnTo>
                      <a:lnTo>
                        <a:pt x="17" y="4"/>
                      </a:lnTo>
                      <a:lnTo>
                        <a:pt x="17" y="4"/>
                      </a:lnTo>
                      <a:lnTo>
                        <a:pt x="19" y="4"/>
                      </a:lnTo>
                      <a:lnTo>
                        <a:pt x="20" y="4"/>
                      </a:lnTo>
                      <a:lnTo>
                        <a:pt x="22" y="4"/>
                      </a:lnTo>
                      <a:lnTo>
                        <a:pt x="22" y="5"/>
                      </a:lnTo>
                      <a:lnTo>
                        <a:pt x="23" y="5"/>
                      </a:lnTo>
                      <a:lnTo>
                        <a:pt x="23" y="5"/>
                      </a:lnTo>
                      <a:lnTo>
                        <a:pt x="24" y="6"/>
                      </a:lnTo>
                      <a:lnTo>
                        <a:pt x="24" y="6"/>
                      </a:lnTo>
                      <a:lnTo>
                        <a:pt x="25" y="7"/>
                      </a:lnTo>
                      <a:lnTo>
                        <a:pt x="25" y="7"/>
                      </a:lnTo>
                      <a:lnTo>
                        <a:pt x="25" y="8"/>
                      </a:lnTo>
                      <a:lnTo>
                        <a:pt x="26" y="9"/>
                      </a:lnTo>
                      <a:lnTo>
                        <a:pt x="27" y="10"/>
                      </a:lnTo>
                      <a:lnTo>
                        <a:pt x="28" y="10"/>
                      </a:lnTo>
                      <a:lnTo>
                        <a:pt x="28" y="10"/>
                      </a:lnTo>
                      <a:lnTo>
                        <a:pt x="29" y="10"/>
                      </a:lnTo>
                      <a:lnTo>
                        <a:pt x="30" y="10"/>
                      </a:lnTo>
                      <a:lnTo>
                        <a:pt x="31" y="10"/>
                      </a:lnTo>
                      <a:lnTo>
                        <a:pt x="32" y="10"/>
                      </a:lnTo>
                      <a:lnTo>
                        <a:pt x="34" y="10"/>
                      </a:lnTo>
                      <a:lnTo>
                        <a:pt x="35" y="9"/>
                      </a:lnTo>
                      <a:lnTo>
                        <a:pt x="35" y="9"/>
                      </a:lnTo>
                      <a:lnTo>
                        <a:pt x="38" y="10"/>
                      </a:lnTo>
                      <a:lnTo>
                        <a:pt x="39" y="10"/>
                      </a:lnTo>
                      <a:lnTo>
                        <a:pt x="40" y="10"/>
                      </a:lnTo>
                      <a:lnTo>
                        <a:pt x="41" y="10"/>
                      </a:lnTo>
                      <a:lnTo>
                        <a:pt x="42" y="11"/>
                      </a:lnTo>
                      <a:lnTo>
                        <a:pt x="42" y="11"/>
                      </a:lnTo>
                      <a:lnTo>
                        <a:pt x="43" y="12"/>
                      </a:lnTo>
                      <a:lnTo>
                        <a:pt x="43" y="12"/>
                      </a:lnTo>
                      <a:lnTo>
                        <a:pt x="43" y="13"/>
                      </a:lnTo>
                      <a:lnTo>
                        <a:pt x="43" y="14"/>
                      </a:lnTo>
                      <a:lnTo>
                        <a:pt x="44" y="14"/>
                      </a:lnTo>
                      <a:lnTo>
                        <a:pt x="44" y="14"/>
                      </a:lnTo>
                      <a:lnTo>
                        <a:pt x="44" y="15"/>
                      </a:lnTo>
                      <a:lnTo>
                        <a:pt x="45" y="15"/>
                      </a:lnTo>
                      <a:lnTo>
                        <a:pt x="46" y="16"/>
                      </a:lnTo>
                      <a:lnTo>
                        <a:pt x="46" y="16"/>
                      </a:lnTo>
                      <a:lnTo>
                        <a:pt x="47" y="16"/>
                      </a:lnTo>
                      <a:lnTo>
                        <a:pt x="48" y="17"/>
                      </a:lnTo>
                      <a:lnTo>
                        <a:pt x="48" y="18"/>
                      </a:lnTo>
                      <a:lnTo>
                        <a:pt x="48" y="18"/>
                      </a:lnTo>
                      <a:lnTo>
                        <a:pt x="49" y="18"/>
                      </a:lnTo>
                      <a:lnTo>
                        <a:pt x="49" y="19"/>
                      </a:lnTo>
                      <a:lnTo>
                        <a:pt x="49" y="19"/>
                      </a:lnTo>
                      <a:lnTo>
                        <a:pt x="48" y="20"/>
                      </a:lnTo>
                      <a:lnTo>
                        <a:pt x="48" y="20"/>
                      </a:lnTo>
                      <a:lnTo>
                        <a:pt x="47" y="21"/>
                      </a:lnTo>
                      <a:lnTo>
                        <a:pt x="47" y="21"/>
                      </a:lnTo>
                      <a:lnTo>
                        <a:pt x="46" y="22"/>
                      </a:lnTo>
                      <a:lnTo>
                        <a:pt x="44" y="22"/>
                      </a:lnTo>
                      <a:lnTo>
                        <a:pt x="43" y="23"/>
                      </a:lnTo>
                      <a:lnTo>
                        <a:pt x="42" y="23"/>
                      </a:lnTo>
                      <a:lnTo>
                        <a:pt x="42" y="23"/>
                      </a:lnTo>
                      <a:lnTo>
                        <a:pt x="41" y="23"/>
                      </a:lnTo>
                      <a:lnTo>
                        <a:pt x="41" y="23"/>
                      </a:lnTo>
                      <a:lnTo>
                        <a:pt x="40" y="22"/>
                      </a:lnTo>
                      <a:lnTo>
                        <a:pt x="40" y="22"/>
                      </a:lnTo>
                      <a:lnTo>
                        <a:pt x="39" y="20"/>
                      </a:lnTo>
                      <a:lnTo>
                        <a:pt x="39" y="20"/>
                      </a:lnTo>
                      <a:lnTo>
                        <a:pt x="38" y="19"/>
                      </a:lnTo>
                      <a:lnTo>
                        <a:pt x="38" y="19"/>
                      </a:lnTo>
                      <a:lnTo>
                        <a:pt x="38" y="19"/>
                      </a:lnTo>
                      <a:lnTo>
                        <a:pt x="37" y="19"/>
                      </a:lnTo>
                      <a:lnTo>
                        <a:pt x="35" y="20"/>
                      </a:lnTo>
                      <a:lnTo>
                        <a:pt x="33" y="20"/>
                      </a:lnTo>
                      <a:lnTo>
                        <a:pt x="32" y="20"/>
                      </a:lnTo>
                      <a:lnTo>
                        <a:pt x="32" y="20"/>
                      </a:lnTo>
                      <a:lnTo>
                        <a:pt x="31" y="20"/>
                      </a:lnTo>
                      <a:lnTo>
                        <a:pt x="30" y="21"/>
                      </a:lnTo>
                      <a:lnTo>
                        <a:pt x="28" y="22"/>
                      </a:lnTo>
                      <a:lnTo>
                        <a:pt x="28" y="22"/>
                      </a:lnTo>
                      <a:lnTo>
                        <a:pt x="27" y="23"/>
                      </a:lnTo>
                      <a:lnTo>
                        <a:pt x="26" y="23"/>
                      </a:lnTo>
                      <a:lnTo>
                        <a:pt x="25" y="23"/>
                      </a:lnTo>
                      <a:lnTo>
                        <a:pt x="25" y="23"/>
                      </a:lnTo>
                      <a:lnTo>
                        <a:pt x="24" y="24"/>
                      </a:lnTo>
                      <a:lnTo>
                        <a:pt x="23" y="23"/>
                      </a:lnTo>
                      <a:lnTo>
                        <a:pt x="22" y="23"/>
                      </a:lnTo>
                      <a:lnTo>
                        <a:pt x="20" y="23"/>
                      </a:lnTo>
                      <a:lnTo>
                        <a:pt x="20" y="23"/>
                      </a:lnTo>
                      <a:lnTo>
                        <a:pt x="18" y="22"/>
                      </a:lnTo>
                      <a:lnTo>
                        <a:pt x="17" y="21"/>
                      </a:lnTo>
                      <a:lnTo>
                        <a:pt x="17" y="21"/>
                      </a:lnTo>
                      <a:lnTo>
                        <a:pt x="16" y="21"/>
                      </a:lnTo>
                      <a:lnTo>
                        <a:pt x="15" y="21"/>
                      </a:lnTo>
                      <a:lnTo>
                        <a:pt x="14" y="21"/>
                      </a:lnTo>
                      <a:lnTo>
                        <a:pt x="14" y="22"/>
                      </a:lnTo>
                      <a:lnTo>
                        <a:pt x="14" y="22"/>
                      </a:lnTo>
                      <a:lnTo>
                        <a:pt x="13" y="22"/>
                      </a:lnTo>
                      <a:lnTo>
                        <a:pt x="13" y="22"/>
                      </a:lnTo>
                      <a:lnTo>
                        <a:pt x="11" y="22"/>
                      </a:lnTo>
                      <a:lnTo>
                        <a:pt x="11" y="22"/>
                      </a:lnTo>
                      <a:lnTo>
                        <a:pt x="10" y="23"/>
                      </a:lnTo>
                      <a:lnTo>
                        <a:pt x="9" y="23"/>
                      </a:lnTo>
                      <a:lnTo>
                        <a:pt x="8" y="22"/>
                      </a:lnTo>
                      <a:lnTo>
                        <a:pt x="8" y="22"/>
                      </a:lnTo>
                      <a:lnTo>
                        <a:pt x="8" y="22"/>
                      </a:lnTo>
                      <a:lnTo>
                        <a:pt x="7" y="21"/>
                      </a:lnTo>
                      <a:lnTo>
                        <a:pt x="6" y="21"/>
                      </a:lnTo>
                      <a:lnTo>
                        <a:pt x="6" y="21"/>
                      </a:lnTo>
                      <a:lnTo>
                        <a:pt x="6" y="20"/>
                      </a:lnTo>
                      <a:lnTo>
                        <a:pt x="6" y="20"/>
                      </a:lnTo>
                      <a:lnTo>
                        <a:pt x="6" y="20"/>
                      </a:lnTo>
                      <a:lnTo>
                        <a:pt x="4" y="17"/>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40" name="Freeform 1576">
                  <a:extLst>
                    <a:ext uri="{FF2B5EF4-FFF2-40B4-BE49-F238E27FC236}">
                      <a16:creationId xmlns:a16="http://schemas.microsoft.com/office/drawing/2014/main" id="{FDEF0670-1C6E-4049-8C55-D2E470BD73E5}"/>
                    </a:ext>
                  </a:extLst>
                </p:cNvPr>
                <p:cNvSpPr>
                  <a:spLocks/>
                </p:cNvSpPr>
                <p:nvPr/>
              </p:nvSpPr>
              <p:spPr bwMode="auto">
                <a:xfrm>
                  <a:off x="3201" y="1516"/>
                  <a:ext cx="8" cy="5"/>
                </a:xfrm>
                <a:custGeom>
                  <a:avLst/>
                  <a:gdLst>
                    <a:gd name="T0" fmla="*/ 0 w 8"/>
                    <a:gd name="T1" fmla="*/ 1 h 5"/>
                    <a:gd name="T2" fmla="*/ 0 w 8"/>
                    <a:gd name="T3" fmla="*/ 1 h 5"/>
                    <a:gd name="T4" fmla="*/ 0 w 8"/>
                    <a:gd name="T5" fmla="*/ 2 h 5"/>
                    <a:gd name="T6" fmla="*/ 0 w 8"/>
                    <a:gd name="T7" fmla="*/ 3 h 5"/>
                    <a:gd name="T8" fmla="*/ 1 w 8"/>
                    <a:gd name="T9" fmla="*/ 4 h 5"/>
                    <a:gd name="T10" fmla="*/ 2 w 8"/>
                    <a:gd name="T11" fmla="*/ 5 h 5"/>
                    <a:gd name="T12" fmla="*/ 2 w 8"/>
                    <a:gd name="T13" fmla="*/ 5 h 5"/>
                    <a:gd name="T14" fmla="*/ 3 w 8"/>
                    <a:gd name="T15" fmla="*/ 5 h 5"/>
                    <a:gd name="T16" fmla="*/ 3 w 8"/>
                    <a:gd name="T17" fmla="*/ 5 h 5"/>
                    <a:gd name="T18" fmla="*/ 5 w 8"/>
                    <a:gd name="T19" fmla="*/ 5 h 5"/>
                    <a:gd name="T20" fmla="*/ 6 w 8"/>
                    <a:gd name="T21" fmla="*/ 5 h 5"/>
                    <a:gd name="T22" fmla="*/ 8 w 8"/>
                    <a:gd name="T23" fmla="*/ 5 h 5"/>
                    <a:gd name="T24" fmla="*/ 8 w 8"/>
                    <a:gd name="T25" fmla="*/ 5 h 5"/>
                    <a:gd name="T26" fmla="*/ 8 w 8"/>
                    <a:gd name="T27" fmla="*/ 5 h 5"/>
                    <a:gd name="T28" fmla="*/ 8 w 8"/>
                    <a:gd name="T29" fmla="*/ 5 h 5"/>
                    <a:gd name="T30" fmla="*/ 8 w 8"/>
                    <a:gd name="T31" fmla="*/ 4 h 5"/>
                    <a:gd name="T32" fmla="*/ 8 w 8"/>
                    <a:gd name="T33" fmla="*/ 3 h 5"/>
                    <a:gd name="T34" fmla="*/ 8 w 8"/>
                    <a:gd name="T35" fmla="*/ 3 h 5"/>
                    <a:gd name="T36" fmla="*/ 8 w 8"/>
                    <a:gd name="T37" fmla="*/ 3 h 5"/>
                    <a:gd name="T38" fmla="*/ 8 w 8"/>
                    <a:gd name="T39" fmla="*/ 3 h 5"/>
                    <a:gd name="T40" fmla="*/ 8 w 8"/>
                    <a:gd name="T41" fmla="*/ 3 h 5"/>
                    <a:gd name="T42" fmla="*/ 8 w 8"/>
                    <a:gd name="T43" fmla="*/ 4 h 5"/>
                    <a:gd name="T44" fmla="*/ 7 w 8"/>
                    <a:gd name="T45" fmla="*/ 4 h 5"/>
                    <a:gd name="T46" fmla="*/ 7 w 8"/>
                    <a:gd name="T47" fmla="*/ 5 h 5"/>
                    <a:gd name="T48" fmla="*/ 8 w 8"/>
                    <a:gd name="T49" fmla="*/ 5 h 5"/>
                    <a:gd name="T50" fmla="*/ 8 w 8"/>
                    <a:gd name="T51" fmla="*/ 5 h 5"/>
                    <a:gd name="T52" fmla="*/ 8 w 8"/>
                    <a:gd name="T53" fmla="*/ 5 h 5"/>
                    <a:gd name="T54" fmla="*/ 8 w 8"/>
                    <a:gd name="T55" fmla="*/ 5 h 5"/>
                    <a:gd name="T56" fmla="*/ 8 w 8"/>
                    <a:gd name="T57" fmla="*/ 3 h 5"/>
                    <a:gd name="T58" fmla="*/ 8 w 8"/>
                    <a:gd name="T59" fmla="*/ 3 h 5"/>
                    <a:gd name="T60" fmla="*/ 6 w 8"/>
                    <a:gd name="T61" fmla="*/ 3 h 5"/>
                    <a:gd name="T62" fmla="*/ 4 w 8"/>
                    <a:gd name="T63" fmla="*/ 3 h 5"/>
                    <a:gd name="T64" fmla="*/ 3 w 8"/>
                    <a:gd name="T65" fmla="*/ 3 h 5"/>
                    <a:gd name="T66" fmla="*/ 2 w 8"/>
                    <a:gd name="T67" fmla="*/ 3 h 5"/>
                    <a:gd name="T68" fmla="*/ 1 w 8"/>
                    <a:gd name="T69" fmla="*/ 2 h 5"/>
                    <a:gd name="T70" fmla="*/ 0 w 8"/>
                    <a:gd name="T71" fmla="*/ 1 h 5"/>
                    <a:gd name="T72" fmla="*/ 0 w 8"/>
                    <a:gd name="T73" fmla="*/ 0 h 5"/>
                    <a:gd name="T74" fmla="*/ 0 w 8"/>
                    <a:gd name="T75" fmla="*/ 0 h 5"/>
                    <a:gd name="T76" fmla="*/ 0 w 8"/>
                    <a:gd name="T77" fmla="*/ 1 h 5"/>
                    <a:gd name="T78" fmla="*/ 0 w 8"/>
                    <a:gd name="T7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 h="5">
                      <a:moveTo>
                        <a:pt x="0" y="1"/>
                      </a:moveTo>
                      <a:lnTo>
                        <a:pt x="0" y="1"/>
                      </a:lnTo>
                      <a:lnTo>
                        <a:pt x="0" y="2"/>
                      </a:lnTo>
                      <a:lnTo>
                        <a:pt x="0" y="3"/>
                      </a:lnTo>
                      <a:lnTo>
                        <a:pt x="1" y="4"/>
                      </a:lnTo>
                      <a:lnTo>
                        <a:pt x="2" y="5"/>
                      </a:lnTo>
                      <a:lnTo>
                        <a:pt x="2" y="5"/>
                      </a:lnTo>
                      <a:lnTo>
                        <a:pt x="3" y="5"/>
                      </a:lnTo>
                      <a:lnTo>
                        <a:pt x="3" y="5"/>
                      </a:lnTo>
                      <a:lnTo>
                        <a:pt x="5" y="5"/>
                      </a:lnTo>
                      <a:lnTo>
                        <a:pt x="6" y="5"/>
                      </a:lnTo>
                      <a:lnTo>
                        <a:pt x="8" y="5"/>
                      </a:lnTo>
                      <a:lnTo>
                        <a:pt x="8" y="5"/>
                      </a:lnTo>
                      <a:lnTo>
                        <a:pt x="8" y="5"/>
                      </a:lnTo>
                      <a:lnTo>
                        <a:pt x="8" y="5"/>
                      </a:lnTo>
                      <a:lnTo>
                        <a:pt x="8" y="4"/>
                      </a:lnTo>
                      <a:lnTo>
                        <a:pt x="8" y="3"/>
                      </a:lnTo>
                      <a:lnTo>
                        <a:pt x="8" y="3"/>
                      </a:lnTo>
                      <a:lnTo>
                        <a:pt x="8" y="3"/>
                      </a:lnTo>
                      <a:lnTo>
                        <a:pt x="8" y="3"/>
                      </a:lnTo>
                      <a:lnTo>
                        <a:pt x="8" y="3"/>
                      </a:lnTo>
                      <a:lnTo>
                        <a:pt x="8" y="4"/>
                      </a:lnTo>
                      <a:lnTo>
                        <a:pt x="7" y="4"/>
                      </a:lnTo>
                      <a:lnTo>
                        <a:pt x="7" y="5"/>
                      </a:lnTo>
                      <a:lnTo>
                        <a:pt x="8" y="5"/>
                      </a:lnTo>
                      <a:lnTo>
                        <a:pt x="8" y="5"/>
                      </a:lnTo>
                      <a:lnTo>
                        <a:pt x="8" y="5"/>
                      </a:lnTo>
                      <a:lnTo>
                        <a:pt x="8" y="5"/>
                      </a:lnTo>
                      <a:lnTo>
                        <a:pt x="8" y="3"/>
                      </a:lnTo>
                      <a:lnTo>
                        <a:pt x="8" y="3"/>
                      </a:lnTo>
                      <a:lnTo>
                        <a:pt x="6" y="3"/>
                      </a:lnTo>
                      <a:lnTo>
                        <a:pt x="4" y="3"/>
                      </a:lnTo>
                      <a:lnTo>
                        <a:pt x="3" y="3"/>
                      </a:lnTo>
                      <a:lnTo>
                        <a:pt x="2" y="3"/>
                      </a:lnTo>
                      <a:lnTo>
                        <a:pt x="1" y="2"/>
                      </a:lnTo>
                      <a:lnTo>
                        <a:pt x="0" y="1"/>
                      </a:lnTo>
                      <a:lnTo>
                        <a:pt x="0" y="0"/>
                      </a:lnTo>
                      <a:lnTo>
                        <a:pt x="0" y="0"/>
                      </a:lnTo>
                      <a:lnTo>
                        <a:pt x="0" y="1"/>
                      </a:lnTo>
                      <a:lnTo>
                        <a:pt x="0" y="1"/>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41" name="Freeform 1577">
                  <a:extLst>
                    <a:ext uri="{FF2B5EF4-FFF2-40B4-BE49-F238E27FC236}">
                      <a16:creationId xmlns:a16="http://schemas.microsoft.com/office/drawing/2014/main" id="{784C14FE-688D-49CA-9262-0EC0B42B4522}"/>
                    </a:ext>
                  </a:extLst>
                </p:cNvPr>
                <p:cNvSpPr>
                  <a:spLocks/>
                </p:cNvSpPr>
                <p:nvPr/>
              </p:nvSpPr>
              <p:spPr bwMode="auto">
                <a:xfrm>
                  <a:off x="3201" y="1516"/>
                  <a:ext cx="8" cy="5"/>
                </a:xfrm>
                <a:custGeom>
                  <a:avLst/>
                  <a:gdLst>
                    <a:gd name="T0" fmla="*/ 0 w 8"/>
                    <a:gd name="T1" fmla="*/ 1 h 5"/>
                    <a:gd name="T2" fmla="*/ 0 w 8"/>
                    <a:gd name="T3" fmla="*/ 1 h 5"/>
                    <a:gd name="T4" fmla="*/ 0 w 8"/>
                    <a:gd name="T5" fmla="*/ 2 h 5"/>
                    <a:gd name="T6" fmla="*/ 0 w 8"/>
                    <a:gd name="T7" fmla="*/ 3 h 5"/>
                    <a:gd name="T8" fmla="*/ 1 w 8"/>
                    <a:gd name="T9" fmla="*/ 4 h 5"/>
                    <a:gd name="T10" fmla="*/ 2 w 8"/>
                    <a:gd name="T11" fmla="*/ 5 h 5"/>
                    <a:gd name="T12" fmla="*/ 2 w 8"/>
                    <a:gd name="T13" fmla="*/ 5 h 5"/>
                    <a:gd name="T14" fmla="*/ 3 w 8"/>
                    <a:gd name="T15" fmla="*/ 5 h 5"/>
                    <a:gd name="T16" fmla="*/ 3 w 8"/>
                    <a:gd name="T17" fmla="*/ 5 h 5"/>
                    <a:gd name="T18" fmla="*/ 5 w 8"/>
                    <a:gd name="T19" fmla="*/ 5 h 5"/>
                    <a:gd name="T20" fmla="*/ 6 w 8"/>
                    <a:gd name="T21" fmla="*/ 5 h 5"/>
                    <a:gd name="T22" fmla="*/ 8 w 8"/>
                    <a:gd name="T23" fmla="*/ 5 h 5"/>
                    <a:gd name="T24" fmla="*/ 8 w 8"/>
                    <a:gd name="T25" fmla="*/ 5 h 5"/>
                    <a:gd name="T26" fmla="*/ 8 w 8"/>
                    <a:gd name="T27" fmla="*/ 5 h 5"/>
                    <a:gd name="T28" fmla="*/ 8 w 8"/>
                    <a:gd name="T29" fmla="*/ 5 h 5"/>
                    <a:gd name="T30" fmla="*/ 8 w 8"/>
                    <a:gd name="T31" fmla="*/ 4 h 5"/>
                    <a:gd name="T32" fmla="*/ 8 w 8"/>
                    <a:gd name="T33" fmla="*/ 3 h 5"/>
                    <a:gd name="T34" fmla="*/ 8 w 8"/>
                    <a:gd name="T35" fmla="*/ 3 h 5"/>
                    <a:gd name="T36" fmla="*/ 8 w 8"/>
                    <a:gd name="T37" fmla="*/ 3 h 5"/>
                    <a:gd name="T38" fmla="*/ 8 w 8"/>
                    <a:gd name="T39" fmla="*/ 3 h 5"/>
                    <a:gd name="T40" fmla="*/ 8 w 8"/>
                    <a:gd name="T41" fmla="*/ 3 h 5"/>
                    <a:gd name="T42" fmla="*/ 8 w 8"/>
                    <a:gd name="T43" fmla="*/ 4 h 5"/>
                    <a:gd name="T44" fmla="*/ 7 w 8"/>
                    <a:gd name="T45" fmla="*/ 4 h 5"/>
                    <a:gd name="T46" fmla="*/ 7 w 8"/>
                    <a:gd name="T47" fmla="*/ 5 h 5"/>
                    <a:gd name="T48" fmla="*/ 8 w 8"/>
                    <a:gd name="T49" fmla="*/ 5 h 5"/>
                    <a:gd name="T50" fmla="*/ 8 w 8"/>
                    <a:gd name="T51" fmla="*/ 5 h 5"/>
                    <a:gd name="T52" fmla="*/ 8 w 8"/>
                    <a:gd name="T53" fmla="*/ 5 h 5"/>
                    <a:gd name="T54" fmla="*/ 8 w 8"/>
                    <a:gd name="T55" fmla="*/ 5 h 5"/>
                    <a:gd name="T56" fmla="*/ 8 w 8"/>
                    <a:gd name="T57" fmla="*/ 3 h 5"/>
                    <a:gd name="T58" fmla="*/ 8 w 8"/>
                    <a:gd name="T59" fmla="*/ 3 h 5"/>
                    <a:gd name="T60" fmla="*/ 6 w 8"/>
                    <a:gd name="T61" fmla="*/ 3 h 5"/>
                    <a:gd name="T62" fmla="*/ 4 w 8"/>
                    <a:gd name="T63" fmla="*/ 3 h 5"/>
                    <a:gd name="T64" fmla="*/ 3 w 8"/>
                    <a:gd name="T65" fmla="*/ 3 h 5"/>
                    <a:gd name="T66" fmla="*/ 2 w 8"/>
                    <a:gd name="T67" fmla="*/ 3 h 5"/>
                    <a:gd name="T68" fmla="*/ 1 w 8"/>
                    <a:gd name="T69" fmla="*/ 2 h 5"/>
                    <a:gd name="T70" fmla="*/ 0 w 8"/>
                    <a:gd name="T71" fmla="*/ 1 h 5"/>
                    <a:gd name="T72" fmla="*/ 0 w 8"/>
                    <a:gd name="T73" fmla="*/ 0 h 5"/>
                    <a:gd name="T74" fmla="*/ 0 w 8"/>
                    <a:gd name="T75" fmla="*/ 0 h 5"/>
                    <a:gd name="T76" fmla="*/ 0 w 8"/>
                    <a:gd name="T77" fmla="*/ 1 h 5"/>
                    <a:gd name="T78" fmla="*/ 0 w 8"/>
                    <a:gd name="T7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 h="5">
                      <a:moveTo>
                        <a:pt x="0" y="1"/>
                      </a:moveTo>
                      <a:lnTo>
                        <a:pt x="0" y="1"/>
                      </a:lnTo>
                      <a:lnTo>
                        <a:pt x="0" y="2"/>
                      </a:lnTo>
                      <a:lnTo>
                        <a:pt x="0" y="3"/>
                      </a:lnTo>
                      <a:lnTo>
                        <a:pt x="1" y="4"/>
                      </a:lnTo>
                      <a:lnTo>
                        <a:pt x="2" y="5"/>
                      </a:lnTo>
                      <a:lnTo>
                        <a:pt x="2" y="5"/>
                      </a:lnTo>
                      <a:lnTo>
                        <a:pt x="3" y="5"/>
                      </a:lnTo>
                      <a:lnTo>
                        <a:pt x="3" y="5"/>
                      </a:lnTo>
                      <a:lnTo>
                        <a:pt x="5" y="5"/>
                      </a:lnTo>
                      <a:lnTo>
                        <a:pt x="6" y="5"/>
                      </a:lnTo>
                      <a:lnTo>
                        <a:pt x="8" y="5"/>
                      </a:lnTo>
                      <a:lnTo>
                        <a:pt x="8" y="5"/>
                      </a:lnTo>
                      <a:lnTo>
                        <a:pt x="8" y="5"/>
                      </a:lnTo>
                      <a:lnTo>
                        <a:pt x="8" y="5"/>
                      </a:lnTo>
                      <a:lnTo>
                        <a:pt x="8" y="4"/>
                      </a:lnTo>
                      <a:lnTo>
                        <a:pt x="8" y="3"/>
                      </a:lnTo>
                      <a:lnTo>
                        <a:pt x="8" y="3"/>
                      </a:lnTo>
                      <a:lnTo>
                        <a:pt x="8" y="3"/>
                      </a:lnTo>
                      <a:lnTo>
                        <a:pt x="8" y="3"/>
                      </a:lnTo>
                      <a:lnTo>
                        <a:pt x="8" y="3"/>
                      </a:lnTo>
                      <a:lnTo>
                        <a:pt x="8" y="4"/>
                      </a:lnTo>
                      <a:lnTo>
                        <a:pt x="7" y="4"/>
                      </a:lnTo>
                      <a:lnTo>
                        <a:pt x="7" y="5"/>
                      </a:lnTo>
                      <a:lnTo>
                        <a:pt x="8" y="5"/>
                      </a:lnTo>
                      <a:lnTo>
                        <a:pt x="8" y="5"/>
                      </a:lnTo>
                      <a:lnTo>
                        <a:pt x="8" y="5"/>
                      </a:lnTo>
                      <a:lnTo>
                        <a:pt x="8" y="5"/>
                      </a:lnTo>
                      <a:lnTo>
                        <a:pt x="8" y="3"/>
                      </a:lnTo>
                      <a:lnTo>
                        <a:pt x="8" y="3"/>
                      </a:lnTo>
                      <a:lnTo>
                        <a:pt x="6" y="3"/>
                      </a:lnTo>
                      <a:lnTo>
                        <a:pt x="4" y="3"/>
                      </a:lnTo>
                      <a:lnTo>
                        <a:pt x="3" y="3"/>
                      </a:lnTo>
                      <a:lnTo>
                        <a:pt x="2" y="3"/>
                      </a:lnTo>
                      <a:lnTo>
                        <a:pt x="1" y="2"/>
                      </a:lnTo>
                      <a:lnTo>
                        <a:pt x="0" y="1"/>
                      </a:lnTo>
                      <a:lnTo>
                        <a:pt x="0" y="0"/>
                      </a:lnTo>
                      <a:lnTo>
                        <a:pt x="0" y="0"/>
                      </a:lnTo>
                      <a:lnTo>
                        <a:pt x="0" y="1"/>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42" name="Freeform 1578">
                  <a:extLst>
                    <a:ext uri="{FF2B5EF4-FFF2-40B4-BE49-F238E27FC236}">
                      <a16:creationId xmlns:a16="http://schemas.microsoft.com/office/drawing/2014/main" id="{5310D10D-F123-4C7F-A8B8-2DBB15ED1E1D}"/>
                    </a:ext>
                  </a:extLst>
                </p:cNvPr>
                <p:cNvSpPr>
                  <a:spLocks/>
                </p:cNvSpPr>
                <p:nvPr/>
              </p:nvSpPr>
              <p:spPr bwMode="auto">
                <a:xfrm>
                  <a:off x="3208" y="1518"/>
                  <a:ext cx="20" cy="8"/>
                </a:xfrm>
                <a:custGeom>
                  <a:avLst/>
                  <a:gdLst>
                    <a:gd name="T0" fmla="*/ 0 w 20"/>
                    <a:gd name="T1" fmla="*/ 3 h 8"/>
                    <a:gd name="T2" fmla="*/ 1 w 20"/>
                    <a:gd name="T3" fmla="*/ 3 h 8"/>
                    <a:gd name="T4" fmla="*/ 1 w 20"/>
                    <a:gd name="T5" fmla="*/ 6 h 8"/>
                    <a:gd name="T6" fmla="*/ 1 w 20"/>
                    <a:gd name="T7" fmla="*/ 6 h 8"/>
                    <a:gd name="T8" fmla="*/ 2 w 20"/>
                    <a:gd name="T9" fmla="*/ 7 h 8"/>
                    <a:gd name="T10" fmla="*/ 3 w 20"/>
                    <a:gd name="T11" fmla="*/ 6 h 8"/>
                    <a:gd name="T12" fmla="*/ 4 w 20"/>
                    <a:gd name="T13" fmla="*/ 5 h 8"/>
                    <a:gd name="T14" fmla="*/ 5 w 20"/>
                    <a:gd name="T15" fmla="*/ 4 h 8"/>
                    <a:gd name="T16" fmla="*/ 8 w 20"/>
                    <a:gd name="T17" fmla="*/ 3 h 8"/>
                    <a:gd name="T18" fmla="*/ 9 w 20"/>
                    <a:gd name="T19" fmla="*/ 3 h 8"/>
                    <a:gd name="T20" fmla="*/ 10 w 20"/>
                    <a:gd name="T21" fmla="*/ 2 h 8"/>
                    <a:gd name="T22" fmla="*/ 11 w 20"/>
                    <a:gd name="T23" fmla="*/ 3 h 8"/>
                    <a:gd name="T24" fmla="*/ 11 w 20"/>
                    <a:gd name="T25" fmla="*/ 3 h 8"/>
                    <a:gd name="T26" fmla="*/ 11 w 20"/>
                    <a:gd name="T27" fmla="*/ 5 h 8"/>
                    <a:gd name="T28" fmla="*/ 12 w 20"/>
                    <a:gd name="T29" fmla="*/ 6 h 8"/>
                    <a:gd name="T30" fmla="*/ 14 w 20"/>
                    <a:gd name="T31" fmla="*/ 7 h 8"/>
                    <a:gd name="T32" fmla="*/ 15 w 20"/>
                    <a:gd name="T33" fmla="*/ 8 h 8"/>
                    <a:gd name="T34" fmla="*/ 17 w 20"/>
                    <a:gd name="T35" fmla="*/ 8 h 8"/>
                    <a:gd name="T36" fmla="*/ 19 w 20"/>
                    <a:gd name="T37" fmla="*/ 6 h 8"/>
                    <a:gd name="T38" fmla="*/ 19 w 20"/>
                    <a:gd name="T39" fmla="*/ 6 h 8"/>
                    <a:gd name="T40" fmla="*/ 20 w 20"/>
                    <a:gd name="T41" fmla="*/ 3 h 8"/>
                    <a:gd name="T42" fmla="*/ 19 w 20"/>
                    <a:gd name="T43" fmla="*/ 3 h 8"/>
                    <a:gd name="T44" fmla="*/ 18 w 20"/>
                    <a:gd name="T45" fmla="*/ 1 h 8"/>
                    <a:gd name="T46" fmla="*/ 17 w 20"/>
                    <a:gd name="T47" fmla="*/ 1 h 8"/>
                    <a:gd name="T48" fmla="*/ 17 w 20"/>
                    <a:gd name="T49" fmla="*/ 1 h 8"/>
                    <a:gd name="T50" fmla="*/ 17 w 20"/>
                    <a:gd name="T51" fmla="*/ 2 h 8"/>
                    <a:gd name="T52" fmla="*/ 17 w 20"/>
                    <a:gd name="T53" fmla="*/ 2 h 8"/>
                    <a:gd name="T54" fmla="*/ 18 w 20"/>
                    <a:gd name="T55" fmla="*/ 2 h 8"/>
                    <a:gd name="T56" fmla="*/ 19 w 20"/>
                    <a:gd name="T57" fmla="*/ 3 h 8"/>
                    <a:gd name="T58" fmla="*/ 19 w 20"/>
                    <a:gd name="T59" fmla="*/ 5 h 8"/>
                    <a:gd name="T60" fmla="*/ 19 w 20"/>
                    <a:gd name="T61" fmla="*/ 5 h 8"/>
                    <a:gd name="T62" fmla="*/ 18 w 20"/>
                    <a:gd name="T63" fmla="*/ 6 h 8"/>
                    <a:gd name="T64" fmla="*/ 16 w 20"/>
                    <a:gd name="T65" fmla="*/ 6 h 8"/>
                    <a:gd name="T66" fmla="*/ 15 w 20"/>
                    <a:gd name="T67" fmla="*/ 6 h 8"/>
                    <a:gd name="T68" fmla="*/ 13 w 20"/>
                    <a:gd name="T69" fmla="*/ 6 h 8"/>
                    <a:gd name="T70" fmla="*/ 12 w 20"/>
                    <a:gd name="T71" fmla="*/ 4 h 8"/>
                    <a:gd name="T72" fmla="*/ 11 w 20"/>
                    <a:gd name="T73" fmla="*/ 3 h 8"/>
                    <a:gd name="T74" fmla="*/ 11 w 20"/>
                    <a:gd name="T75" fmla="*/ 2 h 8"/>
                    <a:gd name="T76" fmla="*/ 11 w 20"/>
                    <a:gd name="T77" fmla="*/ 1 h 8"/>
                    <a:gd name="T78" fmla="*/ 11 w 20"/>
                    <a:gd name="T79" fmla="*/ 1 h 8"/>
                    <a:gd name="T80" fmla="*/ 10 w 20"/>
                    <a:gd name="T81" fmla="*/ 0 h 8"/>
                    <a:gd name="T82" fmla="*/ 8 w 20"/>
                    <a:gd name="T83" fmla="*/ 1 h 8"/>
                    <a:gd name="T84" fmla="*/ 8 w 20"/>
                    <a:gd name="T85" fmla="*/ 1 h 8"/>
                    <a:gd name="T86" fmla="*/ 6 w 20"/>
                    <a:gd name="T87" fmla="*/ 1 h 8"/>
                    <a:gd name="T88" fmla="*/ 5 w 20"/>
                    <a:gd name="T89" fmla="*/ 3 h 8"/>
                    <a:gd name="T90" fmla="*/ 4 w 20"/>
                    <a:gd name="T91" fmla="*/ 3 h 8"/>
                    <a:gd name="T92" fmla="*/ 3 w 20"/>
                    <a:gd name="T93" fmla="*/ 5 h 8"/>
                    <a:gd name="T94" fmla="*/ 2 w 20"/>
                    <a:gd name="T95" fmla="*/ 5 h 8"/>
                    <a:gd name="T96" fmla="*/ 2 w 20"/>
                    <a:gd name="T97" fmla="*/ 5 h 8"/>
                    <a:gd name="T98" fmla="*/ 1 w 20"/>
                    <a:gd name="T99" fmla="*/ 3 h 8"/>
                    <a:gd name="T100" fmla="*/ 1 w 20"/>
                    <a:gd name="T101" fmla="*/ 1 h 8"/>
                    <a:gd name="T102" fmla="*/ 1 w 20"/>
                    <a:gd name="T103" fmla="*/ 1 h 8"/>
                    <a:gd name="T104" fmla="*/ 0 w 20"/>
                    <a:gd name="T105" fmla="*/ 1 h 8"/>
                    <a:gd name="T106" fmla="*/ 0 w 20"/>
                    <a:gd name="T10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8">
                      <a:moveTo>
                        <a:pt x="0" y="3"/>
                      </a:moveTo>
                      <a:lnTo>
                        <a:pt x="0" y="3"/>
                      </a:lnTo>
                      <a:lnTo>
                        <a:pt x="0" y="3"/>
                      </a:lnTo>
                      <a:lnTo>
                        <a:pt x="1" y="3"/>
                      </a:lnTo>
                      <a:lnTo>
                        <a:pt x="1" y="4"/>
                      </a:lnTo>
                      <a:lnTo>
                        <a:pt x="1" y="6"/>
                      </a:lnTo>
                      <a:lnTo>
                        <a:pt x="1" y="6"/>
                      </a:lnTo>
                      <a:lnTo>
                        <a:pt x="1" y="6"/>
                      </a:lnTo>
                      <a:lnTo>
                        <a:pt x="2" y="7"/>
                      </a:lnTo>
                      <a:lnTo>
                        <a:pt x="2" y="7"/>
                      </a:lnTo>
                      <a:lnTo>
                        <a:pt x="3" y="7"/>
                      </a:lnTo>
                      <a:lnTo>
                        <a:pt x="3" y="6"/>
                      </a:lnTo>
                      <a:lnTo>
                        <a:pt x="4" y="6"/>
                      </a:lnTo>
                      <a:lnTo>
                        <a:pt x="4" y="5"/>
                      </a:lnTo>
                      <a:lnTo>
                        <a:pt x="4" y="5"/>
                      </a:lnTo>
                      <a:lnTo>
                        <a:pt x="5" y="4"/>
                      </a:lnTo>
                      <a:lnTo>
                        <a:pt x="6" y="3"/>
                      </a:lnTo>
                      <a:lnTo>
                        <a:pt x="8" y="3"/>
                      </a:lnTo>
                      <a:lnTo>
                        <a:pt x="9" y="3"/>
                      </a:lnTo>
                      <a:lnTo>
                        <a:pt x="9" y="3"/>
                      </a:lnTo>
                      <a:lnTo>
                        <a:pt x="9" y="2"/>
                      </a:lnTo>
                      <a:lnTo>
                        <a:pt x="10" y="2"/>
                      </a:lnTo>
                      <a:lnTo>
                        <a:pt x="10" y="3"/>
                      </a:lnTo>
                      <a:lnTo>
                        <a:pt x="11" y="3"/>
                      </a:lnTo>
                      <a:lnTo>
                        <a:pt x="11" y="3"/>
                      </a:lnTo>
                      <a:lnTo>
                        <a:pt x="11" y="3"/>
                      </a:lnTo>
                      <a:lnTo>
                        <a:pt x="11" y="4"/>
                      </a:lnTo>
                      <a:lnTo>
                        <a:pt x="11" y="5"/>
                      </a:lnTo>
                      <a:lnTo>
                        <a:pt x="11" y="5"/>
                      </a:lnTo>
                      <a:lnTo>
                        <a:pt x="12" y="6"/>
                      </a:lnTo>
                      <a:lnTo>
                        <a:pt x="13" y="7"/>
                      </a:lnTo>
                      <a:lnTo>
                        <a:pt x="14" y="7"/>
                      </a:lnTo>
                      <a:lnTo>
                        <a:pt x="15" y="8"/>
                      </a:lnTo>
                      <a:lnTo>
                        <a:pt x="15" y="8"/>
                      </a:lnTo>
                      <a:lnTo>
                        <a:pt x="16" y="8"/>
                      </a:lnTo>
                      <a:lnTo>
                        <a:pt x="17" y="8"/>
                      </a:lnTo>
                      <a:lnTo>
                        <a:pt x="18" y="7"/>
                      </a:lnTo>
                      <a:lnTo>
                        <a:pt x="19" y="6"/>
                      </a:lnTo>
                      <a:lnTo>
                        <a:pt x="19" y="6"/>
                      </a:lnTo>
                      <a:lnTo>
                        <a:pt x="19" y="6"/>
                      </a:lnTo>
                      <a:lnTo>
                        <a:pt x="20" y="5"/>
                      </a:lnTo>
                      <a:lnTo>
                        <a:pt x="20" y="3"/>
                      </a:lnTo>
                      <a:lnTo>
                        <a:pt x="20" y="3"/>
                      </a:lnTo>
                      <a:lnTo>
                        <a:pt x="19" y="3"/>
                      </a:lnTo>
                      <a:lnTo>
                        <a:pt x="19" y="2"/>
                      </a:lnTo>
                      <a:lnTo>
                        <a:pt x="18" y="1"/>
                      </a:lnTo>
                      <a:lnTo>
                        <a:pt x="18" y="1"/>
                      </a:lnTo>
                      <a:lnTo>
                        <a:pt x="17" y="1"/>
                      </a:lnTo>
                      <a:lnTo>
                        <a:pt x="17" y="1"/>
                      </a:lnTo>
                      <a:lnTo>
                        <a:pt x="17" y="1"/>
                      </a:lnTo>
                      <a:lnTo>
                        <a:pt x="17" y="1"/>
                      </a:lnTo>
                      <a:lnTo>
                        <a:pt x="17" y="2"/>
                      </a:lnTo>
                      <a:lnTo>
                        <a:pt x="17" y="2"/>
                      </a:lnTo>
                      <a:lnTo>
                        <a:pt x="17" y="2"/>
                      </a:lnTo>
                      <a:lnTo>
                        <a:pt x="17" y="2"/>
                      </a:lnTo>
                      <a:lnTo>
                        <a:pt x="18" y="2"/>
                      </a:lnTo>
                      <a:lnTo>
                        <a:pt x="18" y="3"/>
                      </a:lnTo>
                      <a:lnTo>
                        <a:pt x="19" y="3"/>
                      </a:lnTo>
                      <a:lnTo>
                        <a:pt x="19" y="4"/>
                      </a:lnTo>
                      <a:lnTo>
                        <a:pt x="19" y="5"/>
                      </a:lnTo>
                      <a:lnTo>
                        <a:pt x="19" y="5"/>
                      </a:lnTo>
                      <a:lnTo>
                        <a:pt x="19" y="5"/>
                      </a:lnTo>
                      <a:lnTo>
                        <a:pt x="19" y="5"/>
                      </a:lnTo>
                      <a:lnTo>
                        <a:pt x="18" y="6"/>
                      </a:lnTo>
                      <a:lnTo>
                        <a:pt x="17" y="6"/>
                      </a:lnTo>
                      <a:lnTo>
                        <a:pt x="16" y="6"/>
                      </a:lnTo>
                      <a:lnTo>
                        <a:pt x="15" y="6"/>
                      </a:lnTo>
                      <a:lnTo>
                        <a:pt x="15" y="6"/>
                      </a:lnTo>
                      <a:lnTo>
                        <a:pt x="14" y="6"/>
                      </a:lnTo>
                      <a:lnTo>
                        <a:pt x="13" y="6"/>
                      </a:lnTo>
                      <a:lnTo>
                        <a:pt x="13" y="5"/>
                      </a:lnTo>
                      <a:lnTo>
                        <a:pt x="12" y="4"/>
                      </a:lnTo>
                      <a:lnTo>
                        <a:pt x="12" y="4"/>
                      </a:lnTo>
                      <a:lnTo>
                        <a:pt x="11" y="3"/>
                      </a:lnTo>
                      <a:lnTo>
                        <a:pt x="11" y="3"/>
                      </a:lnTo>
                      <a:lnTo>
                        <a:pt x="11" y="2"/>
                      </a:lnTo>
                      <a:lnTo>
                        <a:pt x="11" y="2"/>
                      </a:lnTo>
                      <a:lnTo>
                        <a:pt x="11" y="1"/>
                      </a:lnTo>
                      <a:lnTo>
                        <a:pt x="11" y="1"/>
                      </a:lnTo>
                      <a:lnTo>
                        <a:pt x="11" y="1"/>
                      </a:lnTo>
                      <a:lnTo>
                        <a:pt x="10" y="0"/>
                      </a:lnTo>
                      <a:lnTo>
                        <a:pt x="10" y="0"/>
                      </a:lnTo>
                      <a:lnTo>
                        <a:pt x="9" y="0"/>
                      </a:lnTo>
                      <a:lnTo>
                        <a:pt x="8" y="1"/>
                      </a:lnTo>
                      <a:lnTo>
                        <a:pt x="8" y="1"/>
                      </a:lnTo>
                      <a:lnTo>
                        <a:pt x="8" y="1"/>
                      </a:lnTo>
                      <a:lnTo>
                        <a:pt x="7" y="1"/>
                      </a:lnTo>
                      <a:lnTo>
                        <a:pt x="6" y="1"/>
                      </a:lnTo>
                      <a:lnTo>
                        <a:pt x="5" y="2"/>
                      </a:lnTo>
                      <a:lnTo>
                        <a:pt x="5" y="3"/>
                      </a:lnTo>
                      <a:lnTo>
                        <a:pt x="5" y="3"/>
                      </a:lnTo>
                      <a:lnTo>
                        <a:pt x="4" y="3"/>
                      </a:lnTo>
                      <a:lnTo>
                        <a:pt x="4" y="4"/>
                      </a:lnTo>
                      <a:lnTo>
                        <a:pt x="3" y="5"/>
                      </a:lnTo>
                      <a:lnTo>
                        <a:pt x="2" y="5"/>
                      </a:lnTo>
                      <a:lnTo>
                        <a:pt x="2" y="5"/>
                      </a:lnTo>
                      <a:lnTo>
                        <a:pt x="2" y="5"/>
                      </a:lnTo>
                      <a:lnTo>
                        <a:pt x="2" y="5"/>
                      </a:lnTo>
                      <a:lnTo>
                        <a:pt x="2" y="4"/>
                      </a:lnTo>
                      <a:lnTo>
                        <a:pt x="1" y="3"/>
                      </a:lnTo>
                      <a:lnTo>
                        <a:pt x="1" y="1"/>
                      </a:lnTo>
                      <a:lnTo>
                        <a:pt x="1" y="1"/>
                      </a:lnTo>
                      <a:lnTo>
                        <a:pt x="1" y="1"/>
                      </a:lnTo>
                      <a:lnTo>
                        <a:pt x="1" y="1"/>
                      </a:lnTo>
                      <a:lnTo>
                        <a:pt x="0" y="1"/>
                      </a:lnTo>
                      <a:lnTo>
                        <a:pt x="0" y="1"/>
                      </a:lnTo>
                      <a:lnTo>
                        <a:pt x="0" y="1"/>
                      </a:lnTo>
                      <a:lnTo>
                        <a:pt x="0" y="2"/>
                      </a:lnTo>
                      <a:lnTo>
                        <a:pt x="0" y="3"/>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43" name="Freeform 1579">
                  <a:extLst>
                    <a:ext uri="{FF2B5EF4-FFF2-40B4-BE49-F238E27FC236}">
                      <a16:creationId xmlns:a16="http://schemas.microsoft.com/office/drawing/2014/main" id="{8F891A8B-3790-4B5F-82BE-6492BC9665EB}"/>
                    </a:ext>
                  </a:extLst>
                </p:cNvPr>
                <p:cNvSpPr>
                  <a:spLocks/>
                </p:cNvSpPr>
                <p:nvPr/>
              </p:nvSpPr>
              <p:spPr bwMode="auto">
                <a:xfrm>
                  <a:off x="3208" y="1518"/>
                  <a:ext cx="20" cy="8"/>
                </a:xfrm>
                <a:custGeom>
                  <a:avLst/>
                  <a:gdLst>
                    <a:gd name="T0" fmla="*/ 0 w 20"/>
                    <a:gd name="T1" fmla="*/ 3 h 8"/>
                    <a:gd name="T2" fmla="*/ 1 w 20"/>
                    <a:gd name="T3" fmla="*/ 3 h 8"/>
                    <a:gd name="T4" fmla="*/ 1 w 20"/>
                    <a:gd name="T5" fmla="*/ 6 h 8"/>
                    <a:gd name="T6" fmla="*/ 1 w 20"/>
                    <a:gd name="T7" fmla="*/ 6 h 8"/>
                    <a:gd name="T8" fmla="*/ 2 w 20"/>
                    <a:gd name="T9" fmla="*/ 7 h 8"/>
                    <a:gd name="T10" fmla="*/ 3 w 20"/>
                    <a:gd name="T11" fmla="*/ 6 h 8"/>
                    <a:gd name="T12" fmla="*/ 4 w 20"/>
                    <a:gd name="T13" fmla="*/ 5 h 8"/>
                    <a:gd name="T14" fmla="*/ 5 w 20"/>
                    <a:gd name="T15" fmla="*/ 4 h 8"/>
                    <a:gd name="T16" fmla="*/ 8 w 20"/>
                    <a:gd name="T17" fmla="*/ 3 h 8"/>
                    <a:gd name="T18" fmla="*/ 9 w 20"/>
                    <a:gd name="T19" fmla="*/ 3 h 8"/>
                    <a:gd name="T20" fmla="*/ 10 w 20"/>
                    <a:gd name="T21" fmla="*/ 2 h 8"/>
                    <a:gd name="T22" fmla="*/ 11 w 20"/>
                    <a:gd name="T23" fmla="*/ 3 h 8"/>
                    <a:gd name="T24" fmla="*/ 11 w 20"/>
                    <a:gd name="T25" fmla="*/ 3 h 8"/>
                    <a:gd name="T26" fmla="*/ 11 w 20"/>
                    <a:gd name="T27" fmla="*/ 5 h 8"/>
                    <a:gd name="T28" fmla="*/ 12 w 20"/>
                    <a:gd name="T29" fmla="*/ 6 h 8"/>
                    <a:gd name="T30" fmla="*/ 14 w 20"/>
                    <a:gd name="T31" fmla="*/ 7 h 8"/>
                    <a:gd name="T32" fmla="*/ 15 w 20"/>
                    <a:gd name="T33" fmla="*/ 8 h 8"/>
                    <a:gd name="T34" fmla="*/ 17 w 20"/>
                    <a:gd name="T35" fmla="*/ 8 h 8"/>
                    <a:gd name="T36" fmla="*/ 19 w 20"/>
                    <a:gd name="T37" fmla="*/ 6 h 8"/>
                    <a:gd name="T38" fmla="*/ 19 w 20"/>
                    <a:gd name="T39" fmla="*/ 6 h 8"/>
                    <a:gd name="T40" fmla="*/ 20 w 20"/>
                    <a:gd name="T41" fmla="*/ 3 h 8"/>
                    <a:gd name="T42" fmla="*/ 19 w 20"/>
                    <a:gd name="T43" fmla="*/ 3 h 8"/>
                    <a:gd name="T44" fmla="*/ 18 w 20"/>
                    <a:gd name="T45" fmla="*/ 1 h 8"/>
                    <a:gd name="T46" fmla="*/ 17 w 20"/>
                    <a:gd name="T47" fmla="*/ 1 h 8"/>
                    <a:gd name="T48" fmla="*/ 17 w 20"/>
                    <a:gd name="T49" fmla="*/ 1 h 8"/>
                    <a:gd name="T50" fmla="*/ 17 w 20"/>
                    <a:gd name="T51" fmla="*/ 2 h 8"/>
                    <a:gd name="T52" fmla="*/ 17 w 20"/>
                    <a:gd name="T53" fmla="*/ 2 h 8"/>
                    <a:gd name="T54" fmla="*/ 18 w 20"/>
                    <a:gd name="T55" fmla="*/ 2 h 8"/>
                    <a:gd name="T56" fmla="*/ 19 w 20"/>
                    <a:gd name="T57" fmla="*/ 3 h 8"/>
                    <a:gd name="T58" fmla="*/ 19 w 20"/>
                    <a:gd name="T59" fmla="*/ 5 h 8"/>
                    <a:gd name="T60" fmla="*/ 19 w 20"/>
                    <a:gd name="T61" fmla="*/ 5 h 8"/>
                    <a:gd name="T62" fmla="*/ 18 w 20"/>
                    <a:gd name="T63" fmla="*/ 6 h 8"/>
                    <a:gd name="T64" fmla="*/ 16 w 20"/>
                    <a:gd name="T65" fmla="*/ 6 h 8"/>
                    <a:gd name="T66" fmla="*/ 15 w 20"/>
                    <a:gd name="T67" fmla="*/ 6 h 8"/>
                    <a:gd name="T68" fmla="*/ 13 w 20"/>
                    <a:gd name="T69" fmla="*/ 6 h 8"/>
                    <a:gd name="T70" fmla="*/ 12 w 20"/>
                    <a:gd name="T71" fmla="*/ 4 h 8"/>
                    <a:gd name="T72" fmla="*/ 11 w 20"/>
                    <a:gd name="T73" fmla="*/ 3 h 8"/>
                    <a:gd name="T74" fmla="*/ 11 w 20"/>
                    <a:gd name="T75" fmla="*/ 2 h 8"/>
                    <a:gd name="T76" fmla="*/ 11 w 20"/>
                    <a:gd name="T77" fmla="*/ 1 h 8"/>
                    <a:gd name="T78" fmla="*/ 11 w 20"/>
                    <a:gd name="T79" fmla="*/ 1 h 8"/>
                    <a:gd name="T80" fmla="*/ 10 w 20"/>
                    <a:gd name="T81" fmla="*/ 0 h 8"/>
                    <a:gd name="T82" fmla="*/ 8 w 20"/>
                    <a:gd name="T83" fmla="*/ 1 h 8"/>
                    <a:gd name="T84" fmla="*/ 8 w 20"/>
                    <a:gd name="T85" fmla="*/ 1 h 8"/>
                    <a:gd name="T86" fmla="*/ 6 w 20"/>
                    <a:gd name="T87" fmla="*/ 1 h 8"/>
                    <a:gd name="T88" fmla="*/ 5 w 20"/>
                    <a:gd name="T89" fmla="*/ 3 h 8"/>
                    <a:gd name="T90" fmla="*/ 4 w 20"/>
                    <a:gd name="T91" fmla="*/ 3 h 8"/>
                    <a:gd name="T92" fmla="*/ 3 w 20"/>
                    <a:gd name="T93" fmla="*/ 5 h 8"/>
                    <a:gd name="T94" fmla="*/ 2 w 20"/>
                    <a:gd name="T95" fmla="*/ 5 h 8"/>
                    <a:gd name="T96" fmla="*/ 2 w 20"/>
                    <a:gd name="T97" fmla="*/ 5 h 8"/>
                    <a:gd name="T98" fmla="*/ 1 w 20"/>
                    <a:gd name="T99" fmla="*/ 3 h 8"/>
                    <a:gd name="T100" fmla="*/ 1 w 20"/>
                    <a:gd name="T101" fmla="*/ 1 h 8"/>
                    <a:gd name="T102" fmla="*/ 1 w 20"/>
                    <a:gd name="T103" fmla="*/ 1 h 8"/>
                    <a:gd name="T104" fmla="*/ 0 w 20"/>
                    <a:gd name="T105" fmla="*/ 1 h 8"/>
                    <a:gd name="T106" fmla="*/ 0 w 20"/>
                    <a:gd name="T10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8">
                      <a:moveTo>
                        <a:pt x="0" y="3"/>
                      </a:moveTo>
                      <a:lnTo>
                        <a:pt x="0" y="3"/>
                      </a:lnTo>
                      <a:lnTo>
                        <a:pt x="0" y="3"/>
                      </a:lnTo>
                      <a:lnTo>
                        <a:pt x="1" y="3"/>
                      </a:lnTo>
                      <a:lnTo>
                        <a:pt x="1" y="4"/>
                      </a:lnTo>
                      <a:lnTo>
                        <a:pt x="1" y="6"/>
                      </a:lnTo>
                      <a:lnTo>
                        <a:pt x="1" y="6"/>
                      </a:lnTo>
                      <a:lnTo>
                        <a:pt x="1" y="6"/>
                      </a:lnTo>
                      <a:lnTo>
                        <a:pt x="2" y="7"/>
                      </a:lnTo>
                      <a:lnTo>
                        <a:pt x="2" y="7"/>
                      </a:lnTo>
                      <a:lnTo>
                        <a:pt x="3" y="7"/>
                      </a:lnTo>
                      <a:lnTo>
                        <a:pt x="3" y="6"/>
                      </a:lnTo>
                      <a:lnTo>
                        <a:pt x="4" y="6"/>
                      </a:lnTo>
                      <a:lnTo>
                        <a:pt x="4" y="5"/>
                      </a:lnTo>
                      <a:lnTo>
                        <a:pt x="4" y="5"/>
                      </a:lnTo>
                      <a:lnTo>
                        <a:pt x="5" y="4"/>
                      </a:lnTo>
                      <a:lnTo>
                        <a:pt x="6" y="3"/>
                      </a:lnTo>
                      <a:lnTo>
                        <a:pt x="8" y="3"/>
                      </a:lnTo>
                      <a:lnTo>
                        <a:pt x="9" y="3"/>
                      </a:lnTo>
                      <a:lnTo>
                        <a:pt x="9" y="3"/>
                      </a:lnTo>
                      <a:lnTo>
                        <a:pt x="9" y="2"/>
                      </a:lnTo>
                      <a:lnTo>
                        <a:pt x="10" y="2"/>
                      </a:lnTo>
                      <a:lnTo>
                        <a:pt x="10" y="3"/>
                      </a:lnTo>
                      <a:lnTo>
                        <a:pt x="11" y="3"/>
                      </a:lnTo>
                      <a:lnTo>
                        <a:pt x="11" y="3"/>
                      </a:lnTo>
                      <a:lnTo>
                        <a:pt x="11" y="3"/>
                      </a:lnTo>
                      <a:lnTo>
                        <a:pt x="11" y="4"/>
                      </a:lnTo>
                      <a:lnTo>
                        <a:pt x="11" y="5"/>
                      </a:lnTo>
                      <a:lnTo>
                        <a:pt x="11" y="5"/>
                      </a:lnTo>
                      <a:lnTo>
                        <a:pt x="12" y="6"/>
                      </a:lnTo>
                      <a:lnTo>
                        <a:pt x="13" y="7"/>
                      </a:lnTo>
                      <a:lnTo>
                        <a:pt x="14" y="7"/>
                      </a:lnTo>
                      <a:lnTo>
                        <a:pt x="15" y="8"/>
                      </a:lnTo>
                      <a:lnTo>
                        <a:pt x="15" y="8"/>
                      </a:lnTo>
                      <a:lnTo>
                        <a:pt x="16" y="8"/>
                      </a:lnTo>
                      <a:lnTo>
                        <a:pt x="17" y="8"/>
                      </a:lnTo>
                      <a:lnTo>
                        <a:pt x="18" y="7"/>
                      </a:lnTo>
                      <a:lnTo>
                        <a:pt x="19" y="6"/>
                      </a:lnTo>
                      <a:lnTo>
                        <a:pt x="19" y="6"/>
                      </a:lnTo>
                      <a:lnTo>
                        <a:pt x="19" y="6"/>
                      </a:lnTo>
                      <a:lnTo>
                        <a:pt x="20" y="5"/>
                      </a:lnTo>
                      <a:lnTo>
                        <a:pt x="20" y="3"/>
                      </a:lnTo>
                      <a:lnTo>
                        <a:pt x="20" y="3"/>
                      </a:lnTo>
                      <a:lnTo>
                        <a:pt x="19" y="3"/>
                      </a:lnTo>
                      <a:lnTo>
                        <a:pt x="19" y="2"/>
                      </a:lnTo>
                      <a:lnTo>
                        <a:pt x="18" y="1"/>
                      </a:lnTo>
                      <a:lnTo>
                        <a:pt x="18" y="1"/>
                      </a:lnTo>
                      <a:lnTo>
                        <a:pt x="17" y="1"/>
                      </a:lnTo>
                      <a:lnTo>
                        <a:pt x="17" y="1"/>
                      </a:lnTo>
                      <a:lnTo>
                        <a:pt x="17" y="1"/>
                      </a:lnTo>
                      <a:lnTo>
                        <a:pt x="17" y="1"/>
                      </a:lnTo>
                      <a:lnTo>
                        <a:pt x="17" y="2"/>
                      </a:lnTo>
                      <a:lnTo>
                        <a:pt x="17" y="2"/>
                      </a:lnTo>
                      <a:lnTo>
                        <a:pt x="17" y="2"/>
                      </a:lnTo>
                      <a:lnTo>
                        <a:pt x="17" y="2"/>
                      </a:lnTo>
                      <a:lnTo>
                        <a:pt x="18" y="2"/>
                      </a:lnTo>
                      <a:lnTo>
                        <a:pt x="18" y="3"/>
                      </a:lnTo>
                      <a:lnTo>
                        <a:pt x="19" y="3"/>
                      </a:lnTo>
                      <a:lnTo>
                        <a:pt x="19" y="4"/>
                      </a:lnTo>
                      <a:lnTo>
                        <a:pt x="19" y="5"/>
                      </a:lnTo>
                      <a:lnTo>
                        <a:pt x="19" y="5"/>
                      </a:lnTo>
                      <a:lnTo>
                        <a:pt x="19" y="5"/>
                      </a:lnTo>
                      <a:lnTo>
                        <a:pt x="19" y="5"/>
                      </a:lnTo>
                      <a:lnTo>
                        <a:pt x="18" y="6"/>
                      </a:lnTo>
                      <a:lnTo>
                        <a:pt x="17" y="6"/>
                      </a:lnTo>
                      <a:lnTo>
                        <a:pt x="16" y="6"/>
                      </a:lnTo>
                      <a:lnTo>
                        <a:pt x="15" y="6"/>
                      </a:lnTo>
                      <a:lnTo>
                        <a:pt x="15" y="6"/>
                      </a:lnTo>
                      <a:lnTo>
                        <a:pt x="14" y="6"/>
                      </a:lnTo>
                      <a:lnTo>
                        <a:pt x="13" y="6"/>
                      </a:lnTo>
                      <a:lnTo>
                        <a:pt x="13" y="5"/>
                      </a:lnTo>
                      <a:lnTo>
                        <a:pt x="12" y="4"/>
                      </a:lnTo>
                      <a:lnTo>
                        <a:pt x="12" y="4"/>
                      </a:lnTo>
                      <a:lnTo>
                        <a:pt x="11" y="3"/>
                      </a:lnTo>
                      <a:lnTo>
                        <a:pt x="11" y="3"/>
                      </a:lnTo>
                      <a:lnTo>
                        <a:pt x="11" y="2"/>
                      </a:lnTo>
                      <a:lnTo>
                        <a:pt x="11" y="2"/>
                      </a:lnTo>
                      <a:lnTo>
                        <a:pt x="11" y="1"/>
                      </a:lnTo>
                      <a:lnTo>
                        <a:pt x="11" y="1"/>
                      </a:lnTo>
                      <a:lnTo>
                        <a:pt x="11" y="1"/>
                      </a:lnTo>
                      <a:lnTo>
                        <a:pt x="10" y="0"/>
                      </a:lnTo>
                      <a:lnTo>
                        <a:pt x="10" y="0"/>
                      </a:lnTo>
                      <a:lnTo>
                        <a:pt x="9" y="0"/>
                      </a:lnTo>
                      <a:lnTo>
                        <a:pt x="8" y="1"/>
                      </a:lnTo>
                      <a:lnTo>
                        <a:pt x="8" y="1"/>
                      </a:lnTo>
                      <a:lnTo>
                        <a:pt x="8" y="1"/>
                      </a:lnTo>
                      <a:lnTo>
                        <a:pt x="7" y="1"/>
                      </a:lnTo>
                      <a:lnTo>
                        <a:pt x="6" y="1"/>
                      </a:lnTo>
                      <a:lnTo>
                        <a:pt x="5" y="2"/>
                      </a:lnTo>
                      <a:lnTo>
                        <a:pt x="5" y="3"/>
                      </a:lnTo>
                      <a:lnTo>
                        <a:pt x="5" y="3"/>
                      </a:lnTo>
                      <a:lnTo>
                        <a:pt x="4" y="3"/>
                      </a:lnTo>
                      <a:lnTo>
                        <a:pt x="4" y="4"/>
                      </a:lnTo>
                      <a:lnTo>
                        <a:pt x="3" y="5"/>
                      </a:lnTo>
                      <a:lnTo>
                        <a:pt x="2" y="5"/>
                      </a:lnTo>
                      <a:lnTo>
                        <a:pt x="2" y="5"/>
                      </a:lnTo>
                      <a:lnTo>
                        <a:pt x="2" y="5"/>
                      </a:lnTo>
                      <a:lnTo>
                        <a:pt x="2" y="5"/>
                      </a:lnTo>
                      <a:lnTo>
                        <a:pt x="2" y="4"/>
                      </a:lnTo>
                      <a:lnTo>
                        <a:pt x="1" y="3"/>
                      </a:lnTo>
                      <a:lnTo>
                        <a:pt x="1" y="1"/>
                      </a:lnTo>
                      <a:lnTo>
                        <a:pt x="1" y="1"/>
                      </a:lnTo>
                      <a:lnTo>
                        <a:pt x="1" y="1"/>
                      </a:lnTo>
                      <a:lnTo>
                        <a:pt x="1" y="1"/>
                      </a:lnTo>
                      <a:lnTo>
                        <a:pt x="0" y="1"/>
                      </a:lnTo>
                      <a:lnTo>
                        <a:pt x="0" y="1"/>
                      </a:lnTo>
                      <a:lnTo>
                        <a:pt x="0" y="1"/>
                      </a:lnTo>
                      <a:lnTo>
                        <a:pt x="0" y="2"/>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44" name="Freeform 1580">
                  <a:extLst>
                    <a:ext uri="{FF2B5EF4-FFF2-40B4-BE49-F238E27FC236}">
                      <a16:creationId xmlns:a16="http://schemas.microsoft.com/office/drawing/2014/main" id="{FEC376B8-05CF-4648-84E8-6DFFF0D7AB57}"/>
                    </a:ext>
                  </a:extLst>
                </p:cNvPr>
                <p:cNvSpPr>
                  <a:spLocks/>
                </p:cNvSpPr>
                <p:nvPr/>
              </p:nvSpPr>
              <p:spPr bwMode="auto">
                <a:xfrm>
                  <a:off x="3208" y="1514"/>
                  <a:ext cx="5" cy="7"/>
                </a:xfrm>
                <a:custGeom>
                  <a:avLst/>
                  <a:gdLst>
                    <a:gd name="T0" fmla="*/ 0 w 5"/>
                    <a:gd name="T1" fmla="*/ 7 h 7"/>
                    <a:gd name="T2" fmla="*/ 0 w 5"/>
                    <a:gd name="T3" fmla="*/ 7 h 7"/>
                    <a:gd name="T4" fmla="*/ 1 w 5"/>
                    <a:gd name="T5" fmla="*/ 7 h 7"/>
                    <a:gd name="T6" fmla="*/ 1 w 5"/>
                    <a:gd name="T7" fmla="*/ 7 h 7"/>
                    <a:gd name="T8" fmla="*/ 2 w 5"/>
                    <a:gd name="T9" fmla="*/ 7 h 7"/>
                    <a:gd name="T10" fmla="*/ 3 w 5"/>
                    <a:gd name="T11" fmla="*/ 7 h 7"/>
                    <a:gd name="T12" fmla="*/ 3 w 5"/>
                    <a:gd name="T13" fmla="*/ 7 h 7"/>
                    <a:gd name="T14" fmla="*/ 3 w 5"/>
                    <a:gd name="T15" fmla="*/ 6 h 7"/>
                    <a:gd name="T16" fmla="*/ 3 w 5"/>
                    <a:gd name="T17" fmla="*/ 6 h 7"/>
                    <a:gd name="T18" fmla="*/ 3 w 5"/>
                    <a:gd name="T19" fmla="*/ 4 h 7"/>
                    <a:gd name="T20" fmla="*/ 3 w 5"/>
                    <a:gd name="T21" fmla="*/ 4 h 7"/>
                    <a:gd name="T22" fmla="*/ 3 w 5"/>
                    <a:gd name="T23" fmla="*/ 4 h 7"/>
                    <a:gd name="T24" fmla="*/ 3 w 5"/>
                    <a:gd name="T25" fmla="*/ 4 h 7"/>
                    <a:gd name="T26" fmla="*/ 3 w 5"/>
                    <a:gd name="T27" fmla="*/ 4 h 7"/>
                    <a:gd name="T28" fmla="*/ 2 w 5"/>
                    <a:gd name="T29" fmla="*/ 3 h 7"/>
                    <a:gd name="T30" fmla="*/ 2 w 5"/>
                    <a:gd name="T31" fmla="*/ 3 h 7"/>
                    <a:gd name="T32" fmla="*/ 2 w 5"/>
                    <a:gd name="T33" fmla="*/ 2 h 7"/>
                    <a:gd name="T34" fmla="*/ 2 w 5"/>
                    <a:gd name="T35" fmla="*/ 3 h 7"/>
                    <a:gd name="T36" fmla="*/ 2 w 5"/>
                    <a:gd name="T37" fmla="*/ 3 h 7"/>
                    <a:gd name="T38" fmla="*/ 2 w 5"/>
                    <a:gd name="T39" fmla="*/ 3 h 7"/>
                    <a:gd name="T40" fmla="*/ 2 w 5"/>
                    <a:gd name="T41" fmla="*/ 3 h 7"/>
                    <a:gd name="T42" fmla="*/ 3 w 5"/>
                    <a:gd name="T43" fmla="*/ 2 h 7"/>
                    <a:gd name="T44" fmla="*/ 3 w 5"/>
                    <a:gd name="T45" fmla="*/ 2 h 7"/>
                    <a:gd name="T46" fmla="*/ 4 w 5"/>
                    <a:gd name="T47" fmla="*/ 2 h 7"/>
                    <a:gd name="T48" fmla="*/ 4 w 5"/>
                    <a:gd name="T49" fmla="*/ 2 h 7"/>
                    <a:gd name="T50" fmla="*/ 4 w 5"/>
                    <a:gd name="T51" fmla="*/ 2 h 7"/>
                    <a:gd name="T52" fmla="*/ 5 w 5"/>
                    <a:gd name="T53" fmla="*/ 2 h 7"/>
                    <a:gd name="T54" fmla="*/ 5 w 5"/>
                    <a:gd name="T55" fmla="*/ 3 h 7"/>
                    <a:gd name="T56" fmla="*/ 5 w 5"/>
                    <a:gd name="T57" fmla="*/ 3 h 7"/>
                    <a:gd name="T58" fmla="*/ 5 w 5"/>
                    <a:gd name="T59" fmla="*/ 2 h 7"/>
                    <a:gd name="T60" fmla="*/ 5 w 5"/>
                    <a:gd name="T61" fmla="*/ 2 h 7"/>
                    <a:gd name="T62" fmla="*/ 5 w 5"/>
                    <a:gd name="T63" fmla="*/ 1 h 7"/>
                    <a:gd name="T64" fmla="*/ 5 w 5"/>
                    <a:gd name="T65" fmla="*/ 1 h 7"/>
                    <a:gd name="T66" fmla="*/ 5 w 5"/>
                    <a:gd name="T67" fmla="*/ 1 h 7"/>
                    <a:gd name="T68" fmla="*/ 4 w 5"/>
                    <a:gd name="T69" fmla="*/ 0 h 7"/>
                    <a:gd name="T70" fmla="*/ 4 w 5"/>
                    <a:gd name="T71" fmla="*/ 0 h 7"/>
                    <a:gd name="T72" fmla="*/ 3 w 5"/>
                    <a:gd name="T73" fmla="*/ 1 h 7"/>
                    <a:gd name="T74" fmla="*/ 3 w 5"/>
                    <a:gd name="T75" fmla="*/ 1 h 7"/>
                    <a:gd name="T76" fmla="*/ 3 w 5"/>
                    <a:gd name="T77" fmla="*/ 1 h 7"/>
                    <a:gd name="T78" fmla="*/ 2 w 5"/>
                    <a:gd name="T79" fmla="*/ 1 h 7"/>
                    <a:gd name="T80" fmla="*/ 2 w 5"/>
                    <a:gd name="T81" fmla="*/ 2 h 7"/>
                    <a:gd name="T82" fmla="*/ 2 w 5"/>
                    <a:gd name="T83" fmla="*/ 2 h 7"/>
                    <a:gd name="T84" fmla="*/ 2 w 5"/>
                    <a:gd name="T85" fmla="*/ 2 h 7"/>
                    <a:gd name="T86" fmla="*/ 2 w 5"/>
                    <a:gd name="T87" fmla="*/ 4 h 7"/>
                    <a:gd name="T88" fmla="*/ 3 w 5"/>
                    <a:gd name="T89" fmla="*/ 5 h 7"/>
                    <a:gd name="T90" fmla="*/ 3 w 5"/>
                    <a:gd name="T91" fmla="*/ 5 h 7"/>
                    <a:gd name="T92" fmla="*/ 3 w 5"/>
                    <a:gd name="T93" fmla="*/ 5 h 7"/>
                    <a:gd name="T94" fmla="*/ 3 w 5"/>
                    <a:gd name="T95" fmla="*/ 5 h 7"/>
                    <a:gd name="T96" fmla="*/ 3 w 5"/>
                    <a:gd name="T97" fmla="*/ 5 h 7"/>
                    <a:gd name="T98" fmla="*/ 3 w 5"/>
                    <a:gd name="T99" fmla="*/ 5 h 7"/>
                    <a:gd name="T100" fmla="*/ 2 w 5"/>
                    <a:gd name="T101" fmla="*/ 6 h 7"/>
                    <a:gd name="T102" fmla="*/ 2 w 5"/>
                    <a:gd name="T103" fmla="*/ 6 h 7"/>
                    <a:gd name="T104" fmla="*/ 2 w 5"/>
                    <a:gd name="T105" fmla="*/ 6 h 7"/>
                    <a:gd name="T106" fmla="*/ 1 w 5"/>
                    <a:gd name="T107" fmla="*/ 6 h 7"/>
                    <a:gd name="T108" fmla="*/ 1 w 5"/>
                    <a:gd name="T109" fmla="*/ 6 h 7"/>
                    <a:gd name="T110" fmla="*/ 0 w 5"/>
                    <a:gd name="T111" fmla="*/ 6 h 7"/>
                    <a:gd name="T112" fmla="*/ 0 w 5"/>
                    <a:gd name="T113" fmla="*/ 6 h 7"/>
                    <a:gd name="T114" fmla="*/ 0 w 5"/>
                    <a:gd name="T115" fmla="*/ 6 h 7"/>
                    <a:gd name="T116" fmla="*/ 0 w 5"/>
                    <a:gd name="T1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 h="7">
                      <a:moveTo>
                        <a:pt x="0" y="7"/>
                      </a:moveTo>
                      <a:lnTo>
                        <a:pt x="0" y="7"/>
                      </a:lnTo>
                      <a:lnTo>
                        <a:pt x="1" y="7"/>
                      </a:lnTo>
                      <a:lnTo>
                        <a:pt x="1" y="7"/>
                      </a:lnTo>
                      <a:lnTo>
                        <a:pt x="2" y="7"/>
                      </a:lnTo>
                      <a:lnTo>
                        <a:pt x="3" y="7"/>
                      </a:lnTo>
                      <a:lnTo>
                        <a:pt x="3" y="7"/>
                      </a:lnTo>
                      <a:lnTo>
                        <a:pt x="3" y="6"/>
                      </a:lnTo>
                      <a:lnTo>
                        <a:pt x="3" y="6"/>
                      </a:lnTo>
                      <a:lnTo>
                        <a:pt x="3" y="4"/>
                      </a:lnTo>
                      <a:lnTo>
                        <a:pt x="3" y="4"/>
                      </a:lnTo>
                      <a:lnTo>
                        <a:pt x="3" y="4"/>
                      </a:lnTo>
                      <a:lnTo>
                        <a:pt x="3" y="4"/>
                      </a:lnTo>
                      <a:lnTo>
                        <a:pt x="3" y="4"/>
                      </a:lnTo>
                      <a:lnTo>
                        <a:pt x="2" y="3"/>
                      </a:lnTo>
                      <a:lnTo>
                        <a:pt x="2" y="3"/>
                      </a:lnTo>
                      <a:lnTo>
                        <a:pt x="2" y="2"/>
                      </a:lnTo>
                      <a:lnTo>
                        <a:pt x="2" y="3"/>
                      </a:lnTo>
                      <a:lnTo>
                        <a:pt x="2" y="3"/>
                      </a:lnTo>
                      <a:lnTo>
                        <a:pt x="2" y="3"/>
                      </a:lnTo>
                      <a:lnTo>
                        <a:pt x="2" y="3"/>
                      </a:lnTo>
                      <a:lnTo>
                        <a:pt x="3" y="2"/>
                      </a:lnTo>
                      <a:lnTo>
                        <a:pt x="3" y="2"/>
                      </a:lnTo>
                      <a:lnTo>
                        <a:pt x="4" y="2"/>
                      </a:lnTo>
                      <a:lnTo>
                        <a:pt x="4" y="2"/>
                      </a:lnTo>
                      <a:lnTo>
                        <a:pt x="4" y="2"/>
                      </a:lnTo>
                      <a:lnTo>
                        <a:pt x="5" y="2"/>
                      </a:lnTo>
                      <a:lnTo>
                        <a:pt x="5" y="3"/>
                      </a:lnTo>
                      <a:lnTo>
                        <a:pt x="5" y="3"/>
                      </a:lnTo>
                      <a:lnTo>
                        <a:pt x="5" y="2"/>
                      </a:lnTo>
                      <a:lnTo>
                        <a:pt x="5" y="2"/>
                      </a:lnTo>
                      <a:lnTo>
                        <a:pt x="5" y="1"/>
                      </a:lnTo>
                      <a:lnTo>
                        <a:pt x="5" y="1"/>
                      </a:lnTo>
                      <a:lnTo>
                        <a:pt x="5" y="1"/>
                      </a:lnTo>
                      <a:lnTo>
                        <a:pt x="4" y="0"/>
                      </a:lnTo>
                      <a:lnTo>
                        <a:pt x="4" y="0"/>
                      </a:lnTo>
                      <a:lnTo>
                        <a:pt x="3" y="1"/>
                      </a:lnTo>
                      <a:lnTo>
                        <a:pt x="3" y="1"/>
                      </a:lnTo>
                      <a:lnTo>
                        <a:pt x="3" y="1"/>
                      </a:lnTo>
                      <a:lnTo>
                        <a:pt x="2" y="1"/>
                      </a:lnTo>
                      <a:lnTo>
                        <a:pt x="2" y="2"/>
                      </a:lnTo>
                      <a:lnTo>
                        <a:pt x="2" y="2"/>
                      </a:lnTo>
                      <a:lnTo>
                        <a:pt x="2" y="2"/>
                      </a:lnTo>
                      <a:lnTo>
                        <a:pt x="2" y="4"/>
                      </a:lnTo>
                      <a:lnTo>
                        <a:pt x="3" y="5"/>
                      </a:lnTo>
                      <a:lnTo>
                        <a:pt x="3" y="5"/>
                      </a:lnTo>
                      <a:lnTo>
                        <a:pt x="3" y="5"/>
                      </a:lnTo>
                      <a:lnTo>
                        <a:pt x="3" y="5"/>
                      </a:lnTo>
                      <a:lnTo>
                        <a:pt x="3" y="5"/>
                      </a:lnTo>
                      <a:lnTo>
                        <a:pt x="3" y="5"/>
                      </a:lnTo>
                      <a:lnTo>
                        <a:pt x="2" y="6"/>
                      </a:lnTo>
                      <a:lnTo>
                        <a:pt x="2" y="6"/>
                      </a:lnTo>
                      <a:lnTo>
                        <a:pt x="2" y="6"/>
                      </a:lnTo>
                      <a:lnTo>
                        <a:pt x="1" y="6"/>
                      </a:lnTo>
                      <a:lnTo>
                        <a:pt x="1" y="6"/>
                      </a:lnTo>
                      <a:lnTo>
                        <a:pt x="0" y="6"/>
                      </a:lnTo>
                      <a:lnTo>
                        <a:pt x="0" y="6"/>
                      </a:lnTo>
                      <a:lnTo>
                        <a:pt x="0" y="6"/>
                      </a:lnTo>
                      <a:lnTo>
                        <a:pt x="0" y="7"/>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45" name="Freeform 1581">
                  <a:extLst>
                    <a:ext uri="{FF2B5EF4-FFF2-40B4-BE49-F238E27FC236}">
                      <a16:creationId xmlns:a16="http://schemas.microsoft.com/office/drawing/2014/main" id="{6AB6FEB3-B0D5-493F-B8F4-6B9D586EB2D5}"/>
                    </a:ext>
                  </a:extLst>
                </p:cNvPr>
                <p:cNvSpPr>
                  <a:spLocks/>
                </p:cNvSpPr>
                <p:nvPr/>
              </p:nvSpPr>
              <p:spPr bwMode="auto">
                <a:xfrm>
                  <a:off x="3208" y="1514"/>
                  <a:ext cx="5" cy="7"/>
                </a:xfrm>
                <a:custGeom>
                  <a:avLst/>
                  <a:gdLst>
                    <a:gd name="T0" fmla="*/ 0 w 5"/>
                    <a:gd name="T1" fmla="*/ 7 h 7"/>
                    <a:gd name="T2" fmla="*/ 0 w 5"/>
                    <a:gd name="T3" fmla="*/ 7 h 7"/>
                    <a:gd name="T4" fmla="*/ 1 w 5"/>
                    <a:gd name="T5" fmla="*/ 7 h 7"/>
                    <a:gd name="T6" fmla="*/ 1 w 5"/>
                    <a:gd name="T7" fmla="*/ 7 h 7"/>
                    <a:gd name="T8" fmla="*/ 2 w 5"/>
                    <a:gd name="T9" fmla="*/ 7 h 7"/>
                    <a:gd name="T10" fmla="*/ 3 w 5"/>
                    <a:gd name="T11" fmla="*/ 7 h 7"/>
                    <a:gd name="T12" fmla="*/ 3 w 5"/>
                    <a:gd name="T13" fmla="*/ 7 h 7"/>
                    <a:gd name="T14" fmla="*/ 3 w 5"/>
                    <a:gd name="T15" fmla="*/ 6 h 7"/>
                    <a:gd name="T16" fmla="*/ 3 w 5"/>
                    <a:gd name="T17" fmla="*/ 6 h 7"/>
                    <a:gd name="T18" fmla="*/ 3 w 5"/>
                    <a:gd name="T19" fmla="*/ 4 h 7"/>
                    <a:gd name="T20" fmla="*/ 3 w 5"/>
                    <a:gd name="T21" fmla="*/ 4 h 7"/>
                    <a:gd name="T22" fmla="*/ 3 w 5"/>
                    <a:gd name="T23" fmla="*/ 4 h 7"/>
                    <a:gd name="T24" fmla="*/ 3 w 5"/>
                    <a:gd name="T25" fmla="*/ 4 h 7"/>
                    <a:gd name="T26" fmla="*/ 3 w 5"/>
                    <a:gd name="T27" fmla="*/ 4 h 7"/>
                    <a:gd name="T28" fmla="*/ 2 w 5"/>
                    <a:gd name="T29" fmla="*/ 3 h 7"/>
                    <a:gd name="T30" fmla="*/ 2 w 5"/>
                    <a:gd name="T31" fmla="*/ 3 h 7"/>
                    <a:gd name="T32" fmla="*/ 2 w 5"/>
                    <a:gd name="T33" fmla="*/ 2 h 7"/>
                    <a:gd name="T34" fmla="*/ 2 w 5"/>
                    <a:gd name="T35" fmla="*/ 3 h 7"/>
                    <a:gd name="T36" fmla="*/ 2 w 5"/>
                    <a:gd name="T37" fmla="*/ 3 h 7"/>
                    <a:gd name="T38" fmla="*/ 2 w 5"/>
                    <a:gd name="T39" fmla="*/ 3 h 7"/>
                    <a:gd name="T40" fmla="*/ 2 w 5"/>
                    <a:gd name="T41" fmla="*/ 3 h 7"/>
                    <a:gd name="T42" fmla="*/ 3 w 5"/>
                    <a:gd name="T43" fmla="*/ 2 h 7"/>
                    <a:gd name="T44" fmla="*/ 3 w 5"/>
                    <a:gd name="T45" fmla="*/ 2 h 7"/>
                    <a:gd name="T46" fmla="*/ 4 w 5"/>
                    <a:gd name="T47" fmla="*/ 2 h 7"/>
                    <a:gd name="T48" fmla="*/ 4 w 5"/>
                    <a:gd name="T49" fmla="*/ 2 h 7"/>
                    <a:gd name="T50" fmla="*/ 4 w 5"/>
                    <a:gd name="T51" fmla="*/ 2 h 7"/>
                    <a:gd name="T52" fmla="*/ 5 w 5"/>
                    <a:gd name="T53" fmla="*/ 2 h 7"/>
                    <a:gd name="T54" fmla="*/ 5 w 5"/>
                    <a:gd name="T55" fmla="*/ 3 h 7"/>
                    <a:gd name="T56" fmla="*/ 5 w 5"/>
                    <a:gd name="T57" fmla="*/ 3 h 7"/>
                    <a:gd name="T58" fmla="*/ 5 w 5"/>
                    <a:gd name="T59" fmla="*/ 2 h 7"/>
                    <a:gd name="T60" fmla="*/ 5 w 5"/>
                    <a:gd name="T61" fmla="*/ 2 h 7"/>
                    <a:gd name="T62" fmla="*/ 5 w 5"/>
                    <a:gd name="T63" fmla="*/ 1 h 7"/>
                    <a:gd name="T64" fmla="*/ 5 w 5"/>
                    <a:gd name="T65" fmla="*/ 1 h 7"/>
                    <a:gd name="T66" fmla="*/ 5 w 5"/>
                    <a:gd name="T67" fmla="*/ 1 h 7"/>
                    <a:gd name="T68" fmla="*/ 4 w 5"/>
                    <a:gd name="T69" fmla="*/ 0 h 7"/>
                    <a:gd name="T70" fmla="*/ 4 w 5"/>
                    <a:gd name="T71" fmla="*/ 0 h 7"/>
                    <a:gd name="T72" fmla="*/ 3 w 5"/>
                    <a:gd name="T73" fmla="*/ 1 h 7"/>
                    <a:gd name="T74" fmla="*/ 3 w 5"/>
                    <a:gd name="T75" fmla="*/ 1 h 7"/>
                    <a:gd name="T76" fmla="*/ 3 w 5"/>
                    <a:gd name="T77" fmla="*/ 1 h 7"/>
                    <a:gd name="T78" fmla="*/ 2 w 5"/>
                    <a:gd name="T79" fmla="*/ 1 h 7"/>
                    <a:gd name="T80" fmla="*/ 2 w 5"/>
                    <a:gd name="T81" fmla="*/ 2 h 7"/>
                    <a:gd name="T82" fmla="*/ 2 w 5"/>
                    <a:gd name="T83" fmla="*/ 2 h 7"/>
                    <a:gd name="T84" fmla="*/ 2 w 5"/>
                    <a:gd name="T85" fmla="*/ 2 h 7"/>
                    <a:gd name="T86" fmla="*/ 2 w 5"/>
                    <a:gd name="T87" fmla="*/ 4 h 7"/>
                    <a:gd name="T88" fmla="*/ 3 w 5"/>
                    <a:gd name="T89" fmla="*/ 5 h 7"/>
                    <a:gd name="T90" fmla="*/ 3 w 5"/>
                    <a:gd name="T91" fmla="*/ 5 h 7"/>
                    <a:gd name="T92" fmla="*/ 3 w 5"/>
                    <a:gd name="T93" fmla="*/ 5 h 7"/>
                    <a:gd name="T94" fmla="*/ 3 w 5"/>
                    <a:gd name="T95" fmla="*/ 5 h 7"/>
                    <a:gd name="T96" fmla="*/ 3 w 5"/>
                    <a:gd name="T97" fmla="*/ 5 h 7"/>
                    <a:gd name="T98" fmla="*/ 3 w 5"/>
                    <a:gd name="T99" fmla="*/ 5 h 7"/>
                    <a:gd name="T100" fmla="*/ 2 w 5"/>
                    <a:gd name="T101" fmla="*/ 6 h 7"/>
                    <a:gd name="T102" fmla="*/ 2 w 5"/>
                    <a:gd name="T103" fmla="*/ 6 h 7"/>
                    <a:gd name="T104" fmla="*/ 2 w 5"/>
                    <a:gd name="T105" fmla="*/ 6 h 7"/>
                    <a:gd name="T106" fmla="*/ 1 w 5"/>
                    <a:gd name="T107" fmla="*/ 6 h 7"/>
                    <a:gd name="T108" fmla="*/ 1 w 5"/>
                    <a:gd name="T109" fmla="*/ 6 h 7"/>
                    <a:gd name="T110" fmla="*/ 0 w 5"/>
                    <a:gd name="T111" fmla="*/ 6 h 7"/>
                    <a:gd name="T112" fmla="*/ 0 w 5"/>
                    <a:gd name="T113" fmla="*/ 6 h 7"/>
                    <a:gd name="T114" fmla="*/ 0 w 5"/>
                    <a:gd name="T115" fmla="*/ 6 h 7"/>
                    <a:gd name="T116" fmla="*/ 0 w 5"/>
                    <a:gd name="T1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 h="7">
                      <a:moveTo>
                        <a:pt x="0" y="7"/>
                      </a:moveTo>
                      <a:lnTo>
                        <a:pt x="0" y="7"/>
                      </a:lnTo>
                      <a:lnTo>
                        <a:pt x="1" y="7"/>
                      </a:lnTo>
                      <a:lnTo>
                        <a:pt x="1" y="7"/>
                      </a:lnTo>
                      <a:lnTo>
                        <a:pt x="2" y="7"/>
                      </a:lnTo>
                      <a:lnTo>
                        <a:pt x="3" y="7"/>
                      </a:lnTo>
                      <a:lnTo>
                        <a:pt x="3" y="7"/>
                      </a:lnTo>
                      <a:lnTo>
                        <a:pt x="3" y="6"/>
                      </a:lnTo>
                      <a:lnTo>
                        <a:pt x="3" y="6"/>
                      </a:lnTo>
                      <a:lnTo>
                        <a:pt x="3" y="4"/>
                      </a:lnTo>
                      <a:lnTo>
                        <a:pt x="3" y="4"/>
                      </a:lnTo>
                      <a:lnTo>
                        <a:pt x="3" y="4"/>
                      </a:lnTo>
                      <a:lnTo>
                        <a:pt x="3" y="4"/>
                      </a:lnTo>
                      <a:lnTo>
                        <a:pt x="3" y="4"/>
                      </a:lnTo>
                      <a:lnTo>
                        <a:pt x="2" y="3"/>
                      </a:lnTo>
                      <a:lnTo>
                        <a:pt x="2" y="3"/>
                      </a:lnTo>
                      <a:lnTo>
                        <a:pt x="2" y="2"/>
                      </a:lnTo>
                      <a:lnTo>
                        <a:pt x="2" y="3"/>
                      </a:lnTo>
                      <a:lnTo>
                        <a:pt x="2" y="3"/>
                      </a:lnTo>
                      <a:lnTo>
                        <a:pt x="2" y="3"/>
                      </a:lnTo>
                      <a:lnTo>
                        <a:pt x="2" y="3"/>
                      </a:lnTo>
                      <a:lnTo>
                        <a:pt x="3" y="2"/>
                      </a:lnTo>
                      <a:lnTo>
                        <a:pt x="3" y="2"/>
                      </a:lnTo>
                      <a:lnTo>
                        <a:pt x="4" y="2"/>
                      </a:lnTo>
                      <a:lnTo>
                        <a:pt x="4" y="2"/>
                      </a:lnTo>
                      <a:lnTo>
                        <a:pt x="4" y="2"/>
                      </a:lnTo>
                      <a:lnTo>
                        <a:pt x="5" y="2"/>
                      </a:lnTo>
                      <a:lnTo>
                        <a:pt x="5" y="3"/>
                      </a:lnTo>
                      <a:lnTo>
                        <a:pt x="5" y="3"/>
                      </a:lnTo>
                      <a:lnTo>
                        <a:pt x="5" y="2"/>
                      </a:lnTo>
                      <a:lnTo>
                        <a:pt x="5" y="2"/>
                      </a:lnTo>
                      <a:lnTo>
                        <a:pt x="5" y="1"/>
                      </a:lnTo>
                      <a:lnTo>
                        <a:pt x="5" y="1"/>
                      </a:lnTo>
                      <a:lnTo>
                        <a:pt x="5" y="1"/>
                      </a:lnTo>
                      <a:lnTo>
                        <a:pt x="4" y="0"/>
                      </a:lnTo>
                      <a:lnTo>
                        <a:pt x="4" y="0"/>
                      </a:lnTo>
                      <a:lnTo>
                        <a:pt x="3" y="1"/>
                      </a:lnTo>
                      <a:lnTo>
                        <a:pt x="3" y="1"/>
                      </a:lnTo>
                      <a:lnTo>
                        <a:pt x="3" y="1"/>
                      </a:lnTo>
                      <a:lnTo>
                        <a:pt x="2" y="1"/>
                      </a:lnTo>
                      <a:lnTo>
                        <a:pt x="2" y="2"/>
                      </a:lnTo>
                      <a:lnTo>
                        <a:pt x="2" y="2"/>
                      </a:lnTo>
                      <a:lnTo>
                        <a:pt x="2" y="2"/>
                      </a:lnTo>
                      <a:lnTo>
                        <a:pt x="2" y="4"/>
                      </a:lnTo>
                      <a:lnTo>
                        <a:pt x="3" y="5"/>
                      </a:lnTo>
                      <a:lnTo>
                        <a:pt x="3" y="5"/>
                      </a:lnTo>
                      <a:lnTo>
                        <a:pt x="3" y="5"/>
                      </a:lnTo>
                      <a:lnTo>
                        <a:pt x="3" y="5"/>
                      </a:lnTo>
                      <a:lnTo>
                        <a:pt x="3" y="5"/>
                      </a:lnTo>
                      <a:lnTo>
                        <a:pt x="3" y="5"/>
                      </a:lnTo>
                      <a:lnTo>
                        <a:pt x="2" y="6"/>
                      </a:lnTo>
                      <a:lnTo>
                        <a:pt x="2" y="6"/>
                      </a:lnTo>
                      <a:lnTo>
                        <a:pt x="2" y="6"/>
                      </a:lnTo>
                      <a:lnTo>
                        <a:pt x="1" y="6"/>
                      </a:lnTo>
                      <a:lnTo>
                        <a:pt x="1" y="6"/>
                      </a:lnTo>
                      <a:lnTo>
                        <a:pt x="0" y="6"/>
                      </a:lnTo>
                      <a:lnTo>
                        <a:pt x="0" y="6"/>
                      </a:lnTo>
                      <a:lnTo>
                        <a:pt x="0" y="6"/>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46" name="Freeform 1582">
                  <a:extLst>
                    <a:ext uri="{FF2B5EF4-FFF2-40B4-BE49-F238E27FC236}">
                      <a16:creationId xmlns:a16="http://schemas.microsoft.com/office/drawing/2014/main" id="{98A9E93B-7092-47C4-B970-BB9BCFF34C92}"/>
                    </a:ext>
                  </a:extLst>
                </p:cNvPr>
                <p:cNvSpPr>
                  <a:spLocks/>
                </p:cNvSpPr>
                <p:nvPr/>
              </p:nvSpPr>
              <p:spPr bwMode="auto">
                <a:xfrm>
                  <a:off x="3191" y="1520"/>
                  <a:ext cx="27" cy="18"/>
                </a:xfrm>
                <a:custGeom>
                  <a:avLst/>
                  <a:gdLst>
                    <a:gd name="T0" fmla="*/ 1 w 27"/>
                    <a:gd name="T1" fmla="*/ 14 h 18"/>
                    <a:gd name="T2" fmla="*/ 2 w 27"/>
                    <a:gd name="T3" fmla="*/ 13 h 18"/>
                    <a:gd name="T4" fmla="*/ 5 w 27"/>
                    <a:gd name="T5" fmla="*/ 13 h 18"/>
                    <a:gd name="T6" fmla="*/ 3 w 27"/>
                    <a:gd name="T7" fmla="*/ 15 h 18"/>
                    <a:gd name="T8" fmla="*/ 3 w 27"/>
                    <a:gd name="T9" fmla="*/ 16 h 18"/>
                    <a:gd name="T10" fmla="*/ 2 w 27"/>
                    <a:gd name="T11" fmla="*/ 17 h 18"/>
                    <a:gd name="T12" fmla="*/ 4 w 27"/>
                    <a:gd name="T13" fmla="*/ 16 h 18"/>
                    <a:gd name="T14" fmla="*/ 5 w 27"/>
                    <a:gd name="T15" fmla="*/ 16 h 18"/>
                    <a:gd name="T16" fmla="*/ 6 w 27"/>
                    <a:gd name="T17" fmla="*/ 15 h 18"/>
                    <a:gd name="T18" fmla="*/ 7 w 27"/>
                    <a:gd name="T19" fmla="*/ 14 h 18"/>
                    <a:gd name="T20" fmla="*/ 9 w 27"/>
                    <a:gd name="T21" fmla="*/ 14 h 18"/>
                    <a:gd name="T22" fmla="*/ 11 w 27"/>
                    <a:gd name="T23" fmla="*/ 14 h 18"/>
                    <a:gd name="T24" fmla="*/ 12 w 27"/>
                    <a:gd name="T25" fmla="*/ 15 h 18"/>
                    <a:gd name="T26" fmla="*/ 13 w 27"/>
                    <a:gd name="T27" fmla="*/ 16 h 18"/>
                    <a:gd name="T28" fmla="*/ 14 w 27"/>
                    <a:gd name="T29" fmla="*/ 18 h 18"/>
                    <a:gd name="T30" fmla="*/ 14 w 27"/>
                    <a:gd name="T31" fmla="*/ 16 h 18"/>
                    <a:gd name="T32" fmla="*/ 13 w 27"/>
                    <a:gd name="T33" fmla="*/ 15 h 18"/>
                    <a:gd name="T34" fmla="*/ 17 w 27"/>
                    <a:gd name="T35" fmla="*/ 15 h 18"/>
                    <a:gd name="T36" fmla="*/ 20 w 27"/>
                    <a:gd name="T37" fmla="*/ 16 h 18"/>
                    <a:gd name="T38" fmla="*/ 21 w 27"/>
                    <a:gd name="T39" fmla="*/ 17 h 18"/>
                    <a:gd name="T40" fmla="*/ 22 w 27"/>
                    <a:gd name="T41" fmla="*/ 17 h 18"/>
                    <a:gd name="T42" fmla="*/ 21 w 27"/>
                    <a:gd name="T43" fmla="*/ 16 h 18"/>
                    <a:gd name="T44" fmla="*/ 20 w 27"/>
                    <a:gd name="T45" fmla="*/ 16 h 18"/>
                    <a:gd name="T46" fmla="*/ 21 w 27"/>
                    <a:gd name="T47" fmla="*/ 15 h 18"/>
                    <a:gd name="T48" fmla="*/ 24 w 27"/>
                    <a:gd name="T49" fmla="*/ 16 h 18"/>
                    <a:gd name="T50" fmla="*/ 27 w 27"/>
                    <a:gd name="T51" fmla="*/ 17 h 18"/>
                    <a:gd name="T52" fmla="*/ 25 w 27"/>
                    <a:gd name="T53" fmla="*/ 16 h 18"/>
                    <a:gd name="T54" fmla="*/ 23 w 27"/>
                    <a:gd name="T55" fmla="*/ 15 h 18"/>
                    <a:gd name="T56" fmla="*/ 22 w 27"/>
                    <a:gd name="T57" fmla="*/ 14 h 18"/>
                    <a:gd name="T58" fmla="*/ 23 w 27"/>
                    <a:gd name="T59" fmla="*/ 14 h 18"/>
                    <a:gd name="T60" fmla="*/ 25 w 27"/>
                    <a:gd name="T61" fmla="*/ 14 h 18"/>
                    <a:gd name="T62" fmla="*/ 27 w 27"/>
                    <a:gd name="T63" fmla="*/ 14 h 18"/>
                    <a:gd name="T64" fmla="*/ 25 w 27"/>
                    <a:gd name="T65" fmla="*/ 13 h 18"/>
                    <a:gd name="T66" fmla="*/ 22 w 27"/>
                    <a:gd name="T67" fmla="*/ 13 h 18"/>
                    <a:gd name="T68" fmla="*/ 21 w 27"/>
                    <a:gd name="T69" fmla="*/ 12 h 18"/>
                    <a:gd name="T70" fmla="*/ 18 w 27"/>
                    <a:gd name="T71" fmla="*/ 10 h 18"/>
                    <a:gd name="T72" fmla="*/ 17 w 27"/>
                    <a:gd name="T73" fmla="*/ 8 h 18"/>
                    <a:gd name="T74" fmla="*/ 17 w 27"/>
                    <a:gd name="T75" fmla="*/ 5 h 18"/>
                    <a:gd name="T76" fmla="*/ 17 w 27"/>
                    <a:gd name="T77" fmla="*/ 2 h 18"/>
                    <a:gd name="T78" fmla="*/ 17 w 27"/>
                    <a:gd name="T79" fmla="*/ 1 h 18"/>
                    <a:gd name="T80" fmla="*/ 15 w 27"/>
                    <a:gd name="T81" fmla="*/ 1 h 18"/>
                    <a:gd name="T82" fmla="*/ 13 w 27"/>
                    <a:gd name="T83" fmla="*/ 1 h 18"/>
                    <a:gd name="T84" fmla="*/ 12 w 27"/>
                    <a:gd name="T85" fmla="*/ 1 h 18"/>
                    <a:gd name="T86" fmla="*/ 11 w 27"/>
                    <a:gd name="T87" fmla="*/ 0 h 18"/>
                    <a:gd name="T88" fmla="*/ 11 w 27"/>
                    <a:gd name="T89" fmla="*/ 6 h 18"/>
                    <a:gd name="T90" fmla="*/ 9 w 27"/>
                    <a:gd name="T91" fmla="*/ 10 h 18"/>
                    <a:gd name="T92" fmla="*/ 8 w 27"/>
                    <a:gd name="T93" fmla="*/ 11 h 18"/>
                    <a:gd name="T94" fmla="*/ 5 w 27"/>
                    <a:gd name="T95" fmla="*/ 12 h 18"/>
                    <a:gd name="T96" fmla="*/ 0 w 27"/>
                    <a:gd name="T9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18">
                      <a:moveTo>
                        <a:pt x="0" y="15"/>
                      </a:moveTo>
                      <a:lnTo>
                        <a:pt x="0" y="15"/>
                      </a:lnTo>
                      <a:lnTo>
                        <a:pt x="1" y="14"/>
                      </a:lnTo>
                      <a:lnTo>
                        <a:pt x="1" y="13"/>
                      </a:lnTo>
                      <a:lnTo>
                        <a:pt x="2" y="13"/>
                      </a:lnTo>
                      <a:lnTo>
                        <a:pt x="2" y="13"/>
                      </a:lnTo>
                      <a:lnTo>
                        <a:pt x="3" y="13"/>
                      </a:lnTo>
                      <a:lnTo>
                        <a:pt x="5" y="13"/>
                      </a:lnTo>
                      <a:lnTo>
                        <a:pt x="5" y="13"/>
                      </a:lnTo>
                      <a:lnTo>
                        <a:pt x="4" y="14"/>
                      </a:lnTo>
                      <a:lnTo>
                        <a:pt x="4" y="14"/>
                      </a:lnTo>
                      <a:lnTo>
                        <a:pt x="3" y="15"/>
                      </a:lnTo>
                      <a:lnTo>
                        <a:pt x="3" y="16"/>
                      </a:lnTo>
                      <a:lnTo>
                        <a:pt x="3" y="16"/>
                      </a:lnTo>
                      <a:lnTo>
                        <a:pt x="3" y="16"/>
                      </a:lnTo>
                      <a:lnTo>
                        <a:pt x="2" y="16"/>
                      </a:lnTo>
                      <a:lnTo>
                        <a:pt x="2" y="17"/>
                      </a:lnTo>
                      <a:lnTo>
                        <a:pt x="2" y="17"/>
                      </a:lnTo>
                      <a:lnTo>
                        <a:pt x="3" y="16"/>
                      </a:lnTo>
                      <a:lnTo>
                        <a:pt x="4" y="16"/>
                      </a:lnTo>
                      <a:lnTo>
                        <a:pt x="4" y="16"/>
                      </a:lnTo>
                      <a:lnTo>
                        <a:pt x="5" y="16"/>
                      </a:lnTo>
                      <a:lnTo>
                        <a:pt x="5" y="16"/>
                      </a:lnTo>
                      <a:lnTo>
                        <a:pt x="5" y="16"/>
                      </a:lnTo>
                      <a:lnTo>
                        <a:pt x="5" y="15"/>
                      </a:lnTo>
                      <a:lnTo>
                        <a:pt x="5" y="15"/>
                      </a:lnTo>
                      <a:lnTo>
                        <a:pt x="6" y="15"/>
                      </a:lnTo>
                      <a:lnTo>
                        <a:pt x="7" y="15"/>
                      </a:lnTo>
                      <a:lnTo>
                        <a:pt x="7" y="15"/>
                      </a:lnTo>
                      <a:lnTo>
                        <a:pt x="7" y="14"/>
                      </a:lnTo>
                      <a:lnTo>
                        <a:pt x="8" y="14"/>
                      </a:lnTo>
                      <a:lnTo>
                        <a:pt x="8" y="14"/>
                      </a:lnTo>
                      <a:lnTo>
                        <a:pt x="9" y="14"/>
                      </a:lnTo>
                      <a:lnTo>
                        <a:pt x="11" y="14"/>
                      </a:lnTo>
                      <a:lnTo>
                        <a:pt x="11" y="14"/>
                      </a:lnTo>
                      <a:lnTo>
                        <a:pt x="11" y="14"/>
                      </a:lnTo>
                      <a:lnTo>
                        <a:pt x="12" y="15"/>
                      </a:lnTo>
                      <a:lnTo>
                        <a:pt x="12" y="15"/>
                      </a:lnTo>
                      <a:lnTo>
                        <a:pt x="12" y="15"/>
                      </a:lnTo>
                      <a:lnTo>
                        <a:pt x="12" y="15"/>
                      </a:lnTo>
                      <a:lnTo>
                        <a:pt x="13" y="15"/>
                      </a:lnTo>
                      <a:lnTo>
                        <a:pt x="13" y="16"/>
                      </a:lnTo>
                      <a:lnTo>
                        <a:pt x="13" y="16"/>
                      </a:lnTo>
                      <a:lnTo>
                        <a:pt x="14" y="17"/>
                      </a:lnTo>
                      <a:lnTo>
                        <a:pt x="14" y="18"/>
                      </a:lnTo>
                      <a:lnTo>
                        <a:pt x="14" y="18"/>
                      </a:lnTo>
                      <a:lnTo>
                        <a:pt x="14" y="17"/>
                      </a:lnTo>
                      <a:lnTo>
                        <a:pt x="14" y="16"/>
                      </a:lnTo>
                      <a:lnTo>
                        <a:pt x="13" y="16"/>
                      </a:lnTo>
                      <a:lnTo>
                        <a:pt x="13" y="15"/>
                      </a:lnTo>
                      <a:lnTo>
                        <a:pt x="13" y="15"/>
                      </a:lnTo>
                      <a:lnTo>
                        <a:pt x="15" y="15"/>
                      </a:lnTo>
                      <a:lnTo>
                        <a:pt x="16" y="15"/>
                      </a:lnTo>
                      <a:lnTo>
                        <a:pt x="17" y="15"/>
                      </a:lnTo>
                      <a:lnTo>
                        <a:pt x="19" y="16"/>
                      </a:lnTo>
                      <a:lnTo>
                        <a:pt x="19" y="16"/>
                      </a:lnTo>
                      <a:lnTo>
                        <a:pt x="20" y="16"/>
                      </a:lnTo>
                      <a:lnTo>
                        <a:pt x="21" y="17"/>
                      </a:lnTo>
                      <a:lnTo>
                        <a:pt x="21" y="17"/>
                      </a:lnTo>
                      <a:lnTo>
                        <a:pt x="21" y="17"/>
                      </a:lnTo>
                      <a:lnTo>
                        <a:pt x="22" y="17"/>
                      </a:lnTo>
                      <a:lnTo>
                        <a:pt x="22" y="17"/>
                      </a:lnTo>
                      <a:lnTo>
                        <a:pt x="22" y="17"/>
                      </a:lnTo>
                      <a:lnTo>
                        <a:pt x="22" y="17"/>
                      </a:lnTo>
                      <a:lnTo>
                        <a:pt x="21" y="16"/>
                      </a:lnTo>
                      <a:lnTo>
                        <a:pt x="21" y="16"/>
                      </a:lnTo>
                      <a:lnTo>
                        <a:pt x="21" y="16"/>
                      </a:lnTo>
                      <a:lnTo>
                        <a:pt x="21" y="16"/>
                      </a:lnTo>
                      <a:lnTo>
                        <a:pt x="20" y="16"/>
                      </a:lnTo>
                      <a:lnTo>
                        <a:pt x="20" y="16"/>
                      </a:lnTo>
                      <a:lnTo>
                        <a:pt x="21" y="15"/>
                      </a:lnTo>
                      <a:lnTo>
                        <a:pt x="21" y="15"/>
                      </a:lnTo>
                      <a:lnTo>
                        <a:pt x="22" y="15"/>
                      </a:lnTo>
                      <a:lnTo>
                        <a:pt x="24" y="16"/>
                      </a:lnTo>
                      <a:lnTo>
                        <a:pt x="24" y="16"/>
                      </a:lnTo>
                      <a:lnTo>
                        <a:pt x="26" y="17"/>
                      </a:lnTo>
                      <a:lnTo>
                        <a:pt x="26" y="17"/>
                      </a:lnTo>
                      <a:lnTo>
                        <a:pt x="27" y="17"/>
                      </a:lnTo>
                      <a:lnTo>
                        <a:pt x="27" y="17"/>
                      </a:lnTo>
                      <a:lnTo>
                        <a:pt x="26" y="17"/>
                      </a:lnTo>
                      <a:lnTo>
                        <a:pt x="25" y="16"/>
                      </a:lnTo>
                      <a:lnTo>
                        <a:pt x="24" y="15"/>
                      </a:lnTo>
                      <a:lnTo>
                        <a:pt x="24" y="15"/>
                      </a:lnTo>
                      <a:lnTo>
                        <a:pt x="23" y="15"/>
                      </a:lnTo>
                      <a:lnTo>
                        <a:pt x="22" y="15"/>
                      </a:lnTo>
                      <a:lnTo>
                        <a:pt x="22" y="15"/>
                      </a:lnTo>
                      <a:lnTo>
                        <a:pt x="22" y="14"/>
                      </a:lnTo>
                      <a:lnTo>
                        <a:pt x="22" y="14"/>
                      </a:lnTo>
                      <a:lnTo>
                        <a:pt x="23" y="14"/>
                      </a:lnTo>
                      <a:lnTo>
                        <a:pt x="23" y="14"/>
                      </a:lnTo>
                      <a:lnTo>
                        <a:pt x="23" y="14"/>
                      </a:lnTo>
                      <a:lnTo>
                        <a:pt x="24" y="14"/>
                      </a:lnTo>
                      <a:lnTo>
                        <a:pt x="25" y="14"/>
                      </a:lnTo>
                      <a:lnTo>
                        <a:pt x="25" y="14"/>
                      </a:lnTo>
                      <a:lnTo>
                        <a:pt x="26" y="14"/>
                      </a:lnTo>
                      <a:lnTo>
                        <a:pt x="27" y="14"/>
                      </a:lnTo>
                      <a:lnTo>
                        <a:pt x="27" y="14"/>
                      </a:lnTo>
                      <a:lnTo>
                        <a:pt x="26" y="13"/>
                      </a:lnTo>
                      <a:lnTo>
                        <a:pt x="25" y="13"/>
                      </a:lnTo>
                      <a:lnTo>
                        <a:pt x="24" y="13"/>
                      </a:lnTo>
                      <a:lnTo>
                        <a:pt x="23" y="13"/>
                      </a:lnTo>
                      <a:lnTo>
                        <a:pt x="22" y="13"/>
                      </a:lnTo>
                      <a:lnTo>
                        <a:pt x="21" y="13"/>
                      </a:lnTo>
                      <a:lnTo>
                        <a:pt x="21" y="13"/>
                      </a:lnTo>
                      <a:lnTo>
                        <a:pt x="21" y="12"/>
                      </a:lnTo>
                      <a:lnTo>
                        <a:pt x="20" y="12"/>
                      </a:lnTo>
                      <a:lnTo>
                        <a:pt x="19" y="11"/>
                      </a:lnTo>
                      <a:lnTo>
                        <a:pt x="18" y="10"/>
                      </a:lnTo>
                      <a:lnTo>
                        <a:pt x="18" y="9"/>
                      </a:lnTo>
                      <a:lnTo>
                        <a:pt x="18" y="9"/>
                      </a:lnTo>
                      <a:lnTo>
                        <a:pt x="17" y="8"/>
                      </a:lnTo>
                      <a:lnTo>
                        <a:pt x="17" y="7"/>
                      </a:lnTo>
                      <a:lnTo>
                        <a:pt x="17" y="5"/>
                      </a:lnTo>
                      <a:lnTo>
                        <a:pt x="17" y="5"/>
                      </a:lnTo>
                      <a:lnTo>
                        <a:pt x="17" y="3"/>
                      </a:lnTo>
                      <a:lnTo>
                        <a:pt x="17" y="2"/>
                      </a:lnTo>
                      <a:lnTo>
                        <a:pt x="17" y="2"/>
                      </a:lnTo>
                      <a:lnTo>
                        <a:pt x="17" y="2"/>
                      </a:lnTo>
                      <a:lnTo>
                        <a:pt x="17" y="1"/>
                      </a:lnTo>
                      <a:lnTo>
                        <a:pt x="17" y="1"/>
                      </a:lnTo>
                      <a:lnTo>
                        <a:pt x="17" y="1"/>
                      </a:lnTo>
                      <a:lnTo>
                        <a:pt x="16" y="1"/>
                      </a:lnTo>
                      <a:lnTo>
                        <a:pt x="15" y="1"/>
                      </a:lnTo>
                      <a:lnTo>
                        <a:pt x="14" y="1"/>
                      </a:lnTo>
                      <a:lnTo>
                        <a:pt x="13" y="1"/>
                      </a:lnTo>
                      <a:lnTo>
                        <a:pt x="13" y="1"/>
                      </a:lnTo>
                      <a:lnTo>
                        <a:pt x="13" y="1"/>
                      </a:lnTo>
                      <a:lnTo>
                        <a:pt x="12" y="1"/>
                      </a:lnTo>
                      <a:lnTo>
                        <a:pt x="12" y="1"/>
                      </a:lnTo>
                      <a:lnTo>
                        <a:pt x="11" y="0"/>
                      </a:lnTo>
                      <a:lnTo>
                        <a:pt x="11" y="0"/>
                      </a:lnTo>
                      <a:lnTo>
                        <a:pt x="11" y="0"/>
                      </a:lnTo>
                      <a:lnTo>
                        <a:pt x="11" y="0"/>
                      </a:lnTo>
                      <a:lnTo>
                        <a:pt x="11" y="3"/>
                      </a:lnTo>
                      <a:lnTo>
                        <a:pt x="11" y="6"/>
                      </a:lnTo>
                      <a:lnTo>
                        <a:pt x="10" y="7"/>
                      </a:lnTo>
                      <a:lnTo>
                        <a:pt x="10" y="8"/>
                      </a:lnTo>
                      <a:lnTo>
                        <a:pt x="9" y="10"/>
                      </a:lnTo>
                      <a:lnTo>
                        <a:pt x="9" y="11"/>
                      </a:lnTo>
                      <a:lnTo>
                        <a:pt x="9" y="11"/>
                      </a:lnTo>
                      <a:lnTo>
                        <a:pt x="8" y="11"/>
                      </a:lnTo>
                      <a:lnTo>
                        <a:pt x="7" y="12"/>
                      </a:lnTo>
                      <a:lnTo>
                        <a:pt x="6" y="12"/>
                      </a:lnTo>
                      <a:lnTo>
                        <a:pt x="5" y="12"/>
                      </a:lnTo>
                      <a:lnTo>
                        <a:pt x="4" y="12"/>
                      </a:lnTo>
                      <a:lnTo>
                        <a:pt x="2" y="13"/>
                      </a:lnTo>
                      <a:lnTo>
                        <a:pt x="0" y="15"/>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47" name="Freeform 1583">
                  <a:extLst>
                    <a:ext uri="{FF2B5EF4-FFF2-40B4-BE49-F238E27FC236}">
                      <a16:creationId xmlns:a16="http://schemas.microsoft.com/office/drawing/2014/main" id="{651AF0D3-01D2-46C0-941F-9774120BEEFD}"/>
                    </a:ext>
                  </a:extLst>
                </p:cNvPr>
                <p:cNvSpPr>
                  <a:spLocks/>
                </p:cNvSpPr>
                <p:nvPr/>
              </p:nvSpPr>
              <p:spPr bwMode="auto">
                <a:xfrm>
                  <a:off x="3208" y="1463"/>
                  <a:ext cx="5" cy="5"/>
                </a:xfrm>
                <a:custGeom>
                  <a:avLst/>
                  <a:gdLst>
                    <a:gd name="T0" fmla="*/ 4 w 5"/>
                    <a:gd name="T1" fmla="*/ 0 h 5"/>
                    <a:gd name="T2" fmla="*/ 4 w 5"/>
                    <a:gd name="T3" fmla="*/ 0 h 5"/>
                    <a:gd name="T4" fmla="*/ 3 w 5"/>
                    <a:gd name="T5" fmla="*/ 0 h 5"/>
                    <a:gd name="T6" fmla="*/ 3 w 5"/>
                    <a:gd name="T7" fmla="*/ 0 h 5"/>
                    <a:gd name="T8" fmla="*/ 2 w 5"/>
                    <a:gd name="T9" fmla="*/ 0 h 5"/>
                    <a:gd name="T10" fmla="*/ 2 w 5"/>
                    <a:gd name="T11" fmla="*/ 0 h 5"/>
                    <a:gd name="T12" fmla="*/ 1 w 5"/>
                    <a:gd name="T13" fmla="*/ 1 h 5"/>
                    <a:gd name="T14" fmla="*/ 0 w 5"/>
                    <a:gd name="T15" fmla="*/ 2 h 5"/>
                    <a:gd name="T16" fmla="*/ 0 w 5"/>
                    <a:gd name="T17" fmla="*/ 2 h 5"/>
                    <a:gd name="T18" fmla="*/ 0 w 5"/>
                    <a:gd name="T19" fmla="*/ 3 h 5"/>
                    <a:gd name="T20" fmla="*/ 0 w 5"/>
                    <a:gd name="T21" fmla="*/ 3 h 5"/>
                    <a:gd name="T22" fmla="*/ 1 w 5"/>
                    <a:gd name="T23" fmla="*/ 4 h 5"/>
                    <a:gd name="T24" fmla="*/ 1 w 5"/>
                    <a:gd name="T25" fmla="*/ 4 h 5"/>
                    <a:gd name="T26" fmla="*/ 1 w 5"/>
                    <a:gd name="T27" fmla="*/ 4 h 5"/>
                    <a:gd name="T28" fmla="*/ 2 w 5"/>
                    <a:gd name="T29" fmla="*/ 5 h 5"/>
                    <a:gd name="T30" fmla="*/ 3 w 5"/>
                    <a:gd name="T31" fmla="*/ 5 h 5"/>
                    <a:gd name="T32" fmla="*/ 4 w 5"/>
                    <a:gd name="T33" fmla="*/ 5 h 5"/>
                    <a:gd name="T34" fmla="*/ 5 w 5"/>
                    <a:gd name="T35" fmla="*/ 5 h 5"/>
                    <a:gd name="T36" fmla="*/ 5 w 5"/>
                    <a:gd name="T37" fmla="*/ 4 h 5"/>
                    <a:gd name="T38" fmla="*/ 5 w 5"/>
                    <a:gd name="T39" fmla="*/ 4 h 5"/>
                    <a:gd name="T40" fmla="*/ 5 w 5"/>
                    <a:gd name="T41" fmla="*/ 3 h 5"/>
                    <a:gd name="T42" fmla="*/ 5 w 5"/>
                    <a:gd name="T43" fmla="*/ 2 h 5"/>
                    <a:gd name="T44" fmla="*/ 4 w 5"/>
                    <a:gd name="T4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5">
                      <a:moveTo>
                        <a:pt x="4" y="0"/>
                      </a:moveTo>
                      <a:lnTo>
                        <a:pt x="4" y="0"/>
                      </a:lnTo>
                      <a:lnTo>
                        <a:pt x="3" y="0"/>
                      </a:lnTo>
                      <a:lnTo>
                        <a:pt x="3" y="0"/>
                      </a:lnTo>
                      <a:lnTo>
                        <a:pt x="2" y="0"/>
                      </a:lnTo>
                      <a:lnTo>
                        <a:pt x="2" y="0"/>
                      </a:lnTo>
                      <a:lnTo>
                        <a:pt x="1" y="1"/>
                      </a:lnTo>
                      <a:lnTo>
                        <a:pt x="0" y="2"/>
                      </a:lnTo>
                      <a:lnTo>
                        <a:pt x="0" y="2"/>
                      </a:lnTo>
                      <a:lnTo>
                        <a:pt x="0" y="3"/>
                      </a:lnTo>
                      <a:lnTo>
                        <a:pt x="0" y="3"/>
                      </a:lnTo>
                      <a:lnTo>
                        <a:pt x="1" y="4"/>
                      </a:lnTo>
                      <a:lnTo>
                        <a:pt x="1" y="4"/>
                      </a:lnTo>
                      <a:lnTo>
                        <a:pt x="1" y="4"/>
                      </a:lnTo>
                      <a:lnTo>
                        <a:pt x="2" y="5"/>
                      </a:lnTo>
                      <a:lnTo>
                        <a:pt x="3" y="5"/>
                      </a:lnTo>
                      <a:lnTo>
                        <a:pt x="4" y="5"/>
                      </a:lnTo>
                      <a:lnTo>
                        <a:pt x="5" y="5"/>
                      </a:lnTo>
                      <a:lnTo>
                        <a:pt x="5" y="4"/>
                      </a:lnTo>
                      <a:lnTo>
                        <a:pt x="5" y="4"/>
                      </a:lnTo>
                      <a:lnTo>
                        <a:pt x="5" y="3"/>
                      </a:lnTo>
                      <a:lnTo>
                        <a:pt x="5" y="2"/>
                      </a:lnTo>
                      <a:lnTo>
                        <a:pt x="4"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48" name="Freeform 1584">
                  <a:extLst>
                    <a:ext uri="{FF2B5EF4-FFF2-40B4-BE49-F238E27FC236}">
                      <a16:creationId xmlns:a16="http://schemas.microsoft.com/office/drawing/2014/main" id="{C886B360-60B8-4928-BE04-EA11C19E252B}"/>
                    </a:ext>
                  </a:extLst>
                </p:cNvPr>
                <p:cNvSpPr>
                  <a:spLocks/>
                </p:cNvSpPr>
                <p:nvPr/>
              </p:nvSpPr>
              <p:spPr bwMode="auto">
                <a:xfrm>
                  <a:off x="3219" y="1468"/>
                  <a:ext cx="3" cy="2"/>
                </a:xfrm>
                <a:custGeom>
                  <a:avLst/>
                  <a:gdLst>
                    <a:gd name="T0" fmla="*/ 2 w 3"/>
                    <a:gd name="T1" fmla="*/ 0 h 2"/>
                    <a:gd name="T2" fmla="*/ 2 w 3"/>
                    <a:gd name="T3" fmla="*/ 0 h 2"/>
                    <a:gd name="T4" fmla="*/ 1 w 3"/>
                    <a:gd name="T5" fmla="*/ 0 h 2"/>
                    <a:gd name="T6" fmla="*/ 1 w 3"/>
                    <a:gd name="T7" fmla="*/ 0 h 2"/>
                    <a:gd name="T8" fmla="*/ 0 w 3"/>
                    <a:gd name="T9" fmla="*/ 0 h 2"/>
                    <a:gd name="T10" fmla="*/ 0 w 3"/>
                    <a:gd name="T11" fmla="*/ 0 h 2"/>
                    <a:gd name="T12" fmla="*/ 1 w 3"/>
                    <a:gd name="T13" fmla="*/ 1 h 2"/>
                    <a:gd name="T14" fmla="*/ 1 w 3"/>
                    <a:gd name="T15" fmla="*/ 1 h 2"/>
                    <a:gd name="T16" fmla="*/ 1 w 3"/>
                    <a:gd name="T17" fmla="*/ 1 h 2"/>
                    <a:gd name="T18" fmla="*/ 2 w 3"/>
                    <a:gd name="T19" fmla="*/ 2 h 2"/>
                    <a:gd name="T20" fmla="*/ 2 w 3"/>
                    <a:gd name="T21" fmla="*/ 2 h 2"/>
                    <a:gd name="T22" fmla="*/ 3 w 3"/>
                    <a:gd name="T23" fmla="*/ 2 h 2"/>
                    <a:gd name="T24" fmla="*/ 3 w 3"/>
                    <a:gd name="T25" fmla="*/ 1 h 2"/>
                    <a:gd name="T26" fmla="*/ 3 w 3"/>
                    <a:gd name="T27" fmla="*/ 1 h 2"/>
                    <a:gd name="T28" fmla="*/ 2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2" y="0"/>
                      </a:moveTo>
                      <a:lnTo>
                        <a:pt x="2" y="0"/>
                      </a:lnTo>
                      <a:lnTo>
                        <a:pt x="1" y="0"/>
                      </a:lnTo>
                      <a:lnTo>
                        <a:pt x="1" y="0"/>
                      </a:lnTo>
                      <a:lnTo>
                        <a:pt x="0" y="0"/>
                      </a:lnTo>
                      <a:lnTo>
                        <a:pt x="0" y="0"/>
                      </a:lnTo>
                      <a:lnTo>
                        <a:pt x="1" y="1"/>
                      </a:lnTo>
                      <a:lnTo>
                        <a:pt x="1" y="1"/>
                      </a:lnTo>
                      <a:lnTo>
                        <a:pt x="1" y="1"/>
                      </a:lnTo>
                      <a:lnTo>
                        <a:pt x="2" y="2"/>
                      </a:lnTo>
                      <a:lnTo>
                        <a:pt x="2" y="2"/>
                      </a:lnTo>
                      <a:lnTo>
                        <a:pt x="3" y="2"/>
                      </a:lnTo>
                      <a:lnTo>
                        <a:pt x="3" y="1"/>
                      </a:lnTo>
                      <a:lnTo>
                        <a:pt x="3" y="1"/>
                      </a:lnTo>
                      <a:lnTo>
                        <a:pt x="2"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49" name="Freeform 1585">
                  <a:extLst>
                    <a:ext uri="{FF2B5EF4-FFF2-40B4-BE49-F238E27FC236}">
                      <a16:creationId xmlns:a16="http://schemas.microsoft.com/office/drawing/2014/main" id="{521D586E-EF5D-4CD0-A486-BCB9146EA502}"/>
                    </a:ext>
                  </a:extLst>
                </p:cNvPr>
                <p:cNvSpPr>
                  <a:spLocks/>
                </p:cNvSpPr>
                <p:nvPr/>
              </p:nvSpPr>
              <p:spPr bwMode="auto">
                <a:xfrm>
                  <a:off x="3216" y="1464"/>
                  <a:ext cx="3" cy="2"/>
                </a:xfrm>
                <a:custGeom>
                  <a:avLst/>
                  <a:gdLst>
                    <a:gd name="T0" fmla="*/ 2 w 3"/>
                    <a:gd name="T1" fmla="*/ 0 h 2"/>
                    <a:gd name="T2" fmla="*/ 2 w 3"/>
                    <a:gd name="T3" fmla="*/ 0 h 2"/>
                    <a:gd name="T4" fmla="*/ 2 w 3"/>
                    <a:gd name="T5" fmla="*/ 0 h 2"/>
                    <a:gd name="T6" fmla="*/ 1 w 3"/>
                    <a:gd name="T7" fmla="*/ 0 h 2"/>
                    <a:gd name="T8" fmla="*/ 1 w 3"/>
                    <a:gd name="T9" fmla="*/ 0 h 2"/>
                    <a:gd name="T10" fmla="*/ 1 w 3"/>
                    <a:gd name="T11" fmla="*/ 0 h 2"/>
                    <a:gd name="T12" fmla="*/ 0 w 3"/>
                    <a:gd name="T13" fmla="*/ 0 h 2"/>
                    <a:gd name="T14" fmla="*/ 0 w 3"/>
                    <a:gd name="T15" fmla="*/ 1 h 2"/>
                    <a:gd name="T16" fmla="*/ 0 w 3"/>
                    <a:gd name="T17" fmla="*/ 1 h 2"/>
                    <a:gd name="T18" fmla="*/ 1 w 3"/>
                    <a:gd name="T19" fmla="*/ 2 h 2"/>
                    <a:gd name="T20" fmla="*/ 1 w 3"/>
                    <a:gd name="T21" fmla="*/ 2 h 2"/>
                    <a:gd name="T22" fmla="*/ 2 w 3"/>
                    <a:gd name="T23" fmla="*/ 2 h 2"/>
                    <a:gd name="T24" fmla="*/ 3 w 3"/>
                    <a:gd name="T25" fmla="*/ 2 h 2"/>
                    <a:gd name="T26" fmla="*/ 3 w 3"/>
                    <a:gd name="T27" fmla="*/ 2 h 2"/>
                    <a:gd name="T28" fmla="*/ 3 w 3"/>
                    <a:gd name="T29" fmla="*/ 1 h 2"/>
                    <a:gd name="T30" fmla="*/ 3 w 3"/>
                    <a:gd name="T31" fmla="*/ 1 h 2"/>
                    <a:gd name="T32" fmla="*/ 2 w 3"/>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2">
                      <a:moveTo>
                        <a:pt x="2" y="0"/>
                      </a:moveTo>
                      <a:lnTo>
                        <a:pt x="2" y="0"/>
                      </a:lnTo>
                      <a:lnTo>
                        <a:pt x="2" y="0"/>
                      </a:lnTo>
                      <a:lnTo>
                        <a:pt x="1" y="0"/>
                      </a:lnTo>
                      <a:lnTo>
                        <a:pt x="1" y="0"/>
                      </a:lnTo>
                      <a:lnTo>
                        <a:pt x="1" y="0"/>
                      </a:lnTo>
                      <a:lnTo>
                        <a:pt x="0" y="0"/>
                      </a:lnTo>
                      <a:lnTo>
                        <a:pt x="0" y="1"/>
                      </a:lnTo>
                      <a:lnTo>
                        <a:pt x="0" y="1"/>
                      </a:lnTo>
                      <a:lnTo>
                        <a:pt x="1" y="2"/>
                      </a:lnTo>
                      <a:lnTo>
                        <a:pt x="1" y="2"/>
                      </a:lnTo>
                      <a:lnTo>
                        <a:pt x="2" y="2"/>
                      </a:lnTo>
                      <a:lnTo>
                        <a:pt x="3" y="2"/>
                      </a:lnTo>
                      <a:lnTo>
                        <a:pt x="3" y="2"/>
                      </a:lnTo>
                      <a:lnTo>
                        <a:pt x="3" y="1"/>
                      </a:lnTo>
                      <a:lnTo>
                        <a:pt x="3" y="1"/>
                      </a:lnTo>
                      <a:lnTo>
                        <a:pt x="2"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50" name="Freeform 1586">
                  <a:extLst>
                    <a:ext uri="{FF2B5EF4-FFF2-40B4-BE49-F238E27FC236}">
                      <a16:creationId xmlns:a16="http://schemas.microsoft.com/office/drawing/2014/main" id="{D0006516-0A76-45FB-9D33-615A1A55910D}"/>
                    </a:ext>
                  </a:extLst>
                </p:cNvPr>
                <p:cNvSpPr>
                  <a:spLocks/>
                </p:cNvSpPr>
                <p:nvPr/>
              </p:nvSpPr>
              <p:spPr bwMode="auto">
                <a:xfrm>
                  <a:off x="3177" y="1483"/>
                  <a:ext cx="6" cy="5"/>
                </a:xfrm>
                <a:custGeom>
                  <a:avLst/>
                  <a:gdLst>
                    <a:gd name="T0" fmla="*/ 4 w 6"/>
                    <a:gd name="T1" fmla="*/ 1 h 5"/>
                    <a:gd name="T2" fmla="*/ 4 w 6"/>
                    <a:gd name="T3" fmla="*/ 1 h 5"/>
                    <a:gd name="T4" fmla="*/ 4 w 6"/>
                    <a:gd name="T5" fmla="*/ 0 h 5"/>
                    <a:gd name="T6" fmla="*/ 3 w 6"/>
                    <a:gd name="T7" fmla="*/ 0 h 5"/>
                    <a:gd name="T8" fmla="*/ 3 w 6"/>
                    <a:gd name="T9" fmla="*/ 0 h 5"/>
                    <a:gd name="T10" fmla="*/ 2 w 6"/>
                    <a:gd name="T11" fmla="*/ 1 h 5"/>
                    <a:gd name="T12" fmla="*/ 1 w 6"/>
                    <a:gd name="T13" fmla="*/ 1 h 5"/>
                    <a:gd name="T14" fmla="*/ 1 w 6"/>
                    <a:gd name="T15" fmla="*/ 2 h 5"/>
                    <a:gd name="T16" fmla="*/ 0 w 6"/>
                    <a:gd name="T17" fmla="*/ 3 h 5"/>
                    <a:gd name="T18" fmla="*/ 1 w 6"/>
                    <a:gd name="T19" fmla="*/ 3 h 5"/>
                    <a:gd name="T20" fmla="*/ 1 w 6"/>
                    <a:gd name="T21" fmla="*/ 4 h 5"/>
                    <a:gd name="T22" fmla="*/ 1 w 6"/>
                    <a:gd name="T23" fmla="*/ 4 h 5"/>
                    <a:gd name="T24" fmla="*/ 2 w 6"/>
                    <a:gd name="T25" fmla="*/ 4 h 5"/>
                    <a:gd name="T26" fmla="*/ 2 w 6"/>
                    <a:gd name="T27" fmla="*/ 4 h 5"/>
                    <a:gd name="T28" fmla="*/ 3 w 6"/>
                    <a:gd name="T29" fmla="*/ 5 h 5"/>
                    <a:gd name="T30" fmla="*/ 3 w 6"/>
                    <a:gd name="T31" fmla="*/ 5 h 5"/>
                    <a:gd name="T32" fmla="*/ 4 w 6"/>
                    <a:gd name="T33" fmla="*/ 5 h 5"/>
                    <a:gd name="T34" fmla="*/ 5 w 6"/>
                    <a:gd name="T35" fmla="*/ 5 h 5"/>
                    <a:gd name="T36" fmla="*/ 5 w 6"/>
                    <a:gd name="T37" fmla="*/ 5 h 5"/>
                    <a:gd name="T38" fmla="*/ 6 w 6"/>
                    <a:gd name="T39" fmla="*/ 4 h 5"/>
                    <a:gd name="T40" fmla="*/ 5 w 6"/>
                    <a:gd name="T41" fmla="*/ 3 h 5"/>
                    <a:gd name="T42" fmla="*/ 5 w 6"/>
                    <a:gd name="T43" fmla="*/ 3 h 5"/>
                    <a:gd name="T44" fmla="*/ 4 w 6"/>
                    <a:gd name="T4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5">
                      <a:moveTo>
                        <a:pt x="4" y="1"/>
                      </a:moveTo>
                      <a:lnTo>
                        <a:pt x="4" y="1"/>
                      </a:lnTo>
                      <a:lnTo>
                        <a:pt x="4" y="0"/>
                      </a:lnTo>
                      <a:lnTo>
                        <a:pt x="3" y="0"/>
                      </a:lnTo>
                      <a:lnTo>
                        <a:pt x="3" y="0"/>
                      </a:lnTo>
                      <a:lnTo>
                        <a:pt x="2" y="1"/>
                      </a:lnTo>
                      <a:lnTo>
                        <a:pt x="1" y="1"/>
                      </a:lnTo>
                      <a:lnTo>
                        <a:pt x="1" y="2"/>
                      </a:lnTo>
                      <a:lnTo>
                        <a:pt x="0" y="3"/>
                      </a:lnTo>
                      <a:lnTo>
                        <a:pt x="1" y="3"/>
                      </a:lnTo>
                      <a:lnTo>
                        <a:pt x="1" y="4"/>
                      </a:lnTo>
                      <a:lnTo>
                        <a:pt x="1" y="4"/>
                      </a:lnTo>
                      <a:lnTo>
                        <a:pt x="2" y="4"/>
                      </a:lnTo>
                      <a:lnTo>
                        <a:pt x="2" y="4"/>
                      </a:lnTo>
                      <a:lnTo>
                        <a:pt x="3" y="5"/>
                      </a:lnTo>
                      <a:lnTo>
                        <a:pt x="3" y="5"/>
                      </a:lnTo>
                      <a:lnTo>
                        <a:pt x="4" y="5"/>
                      </a:lnTo>
                      <a:lnTo>
                        <a:pt x="5" y="5"/>
                      </a:lnTo>
                      <a:lnTo>
                        <a:pt x="5" y="5"/>
                      </a:lnTo>
                      <a:lnTo>
                        <a:pt x="6" y="4"/>
                      </a:lnTo>
                      <a:lnTo>
                        <a:pt x="5" y="3"/>
                      </a:lnTo>
                      <a:lnTo>
                        <a:pt x="5" y="3"/>
                      </a:lnTo>
                      <a:lnTo>
                        <a:pt x="4"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51" name="Freeform 1587">
                  <a:extLst>
                    <a:ext uri="{FF2B5EF4-FFF2-40B4-BE49-F238E27FC236}">
                      <a16:creationId xmlns:a16="http://schemas.microsoft.com/office/drawing/2014/main" id="{C483B076-985B-4C3A-ACB7-46FC7427B69D}"/>
                    </a:ext>
                  </a:extLst>
                </p:cNvPr>
                <p:cNvSpPr>
                  <a:spLocks/>
                </p:cNvSpPr>
                <p:nvPr/>
              </p:nvSpPr>
              <p:spPr bwMode="auto">
                <a:xfrm>
                  <a:off x="3231" y="1479"/>
                  <a:ext cx="3" cy="2"/>
                </a:xfrm>
                <a:custGeom>
                  <a:avLst/>
                  <a:gdLst>
                    <a:gd name="T0" fmla="*/ 2 w 3"/>
                    <a:gd name="T1" fmla="*/ 0 h 2"/>
                    <a:gd name="T2" fmla="*/ 2 w 3"/>
                    <a:gd name="T3" fmla="*/ 0 h 2"/>
                    <a:gd name="T4" fmla="*/ 1 w 3"/>
                    <a:gd name="T5" fmla="*/ 0 h 2"/>
                    <a:gd name="T6" fmla="*/ 1 w 3"/>
                    <a:gd name="T7" fmla="*/ 0 h 2"/>
                    <a:gd name="T8" fmla="*/ 0 w 3"/>
                    <a:gd name="T9" fmla="*/ 0 h 2"/>
                    <a:gd name="T10" fmla="*/ 0 w 3"/>
                    <a:gd name="T11" fmla="*/ 0 h 2"/>
                    <a:gd name="T12" fmla="*/ 0 w 3"/>
                    <a:gd name="T13" fmla="*/ 0 h 2"/>
                    <a:gd name="T14" fmla="*/ 0 w 3"/>
                    <a:gd name="T15" fmla="*/ 1 h 2"/>
                    <a:gd name="T16" fmla="*/ 1 w 3"/>
                    <a:gd name="T17" fmla="*/ 1 h 2"/>
                    <a:gd name="T18" fmla="*/ 1 w 3"/>
                    <a:gd name="T19" fmla="*/ 2 h 2"/>
                    <a:gd name="T20" fmla="*/ 2 w 3"/>
                    <a:gd name="T21" fmla="*/ 2 h 2"/>
                    <a:gd name="T22" fmla="*/ 2 w 3"/>
                    <a:gd name="T23" fmla="*/ 2 h 2"/>
                    <a:gd name="T24" fmla="*/ 3 w 3"/>
                    <a:gd name="T25" fmla="*/ 1 h 2"/>
                    <a:gd name="T26" fmla="*/ 3 w 3"/>
                    <a:gd name="T27" fmla="*/ 1 h 2"/>
                    <a:gd name="T28" fmla="*/ 2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2" y="0"/>
                      </a:moveTo>
                      <a:lnTo>
                        <a:pt x="2" y="0"/>
                      </a:lnTo>
                      <a:lnTo>
                        <a:pt x="1" y="0"/>
                      </a:lnTo>
                      <a:lnTo>
                        <a:pt x="1" y="0"/>
                      </a:lnTo>
                      <a:lnTo>
                        <a:pt x="0" y="0"/>
                      </a:lnTo>
                      <a:lnTo>
                        <a:pt x="0" y="0"/>
                      </a:lnTo>
                      <a:lnTo>
                        <a:pt x="0" y="0"/>
                      </a:lnTo>
                      <a:lnTo>
                        <a:pt x="0" y="1"/>
                      </a:lnTo>
                      <a:lnTo>
                        <a:pt x="1" y="1"/>
                      </a:lnTo>
                      <a:lnTo>
                        <a:pt x="1" y="2"/>
                      </a:lnTo>
                      <a:lnTo>
                        <a:pt x="2" y="2"/>
                      </a:lnTo>
                      <a:lnTo>
                        <a:pt x="2" y="2"/>
                      </a:lnTo>
                      <a:lnTo>
                        <a:pt x="3" y="1"/>
                      </a:lnTo>
                      <a:lnTo>
                        <a:pt x="3" y="1"/>
                      </a:lnTo>
                      <a:lnTo>
                        <a:pt x="2"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52" name="Freeform 1588">
                  <a:extLst>
                    <a:ext uri="{FF2B5EF4-FFF2-40B4-BE49-F238E27FC236}">
                      <a16:creationId xmlns:a16="http://schemas.microsoft.com/office/drawing/2014/main" id="{E9CEDE3F-97E5-4B59-A769-540250167C90}"/>
                    </a:ext>
                  </a:extLst>
                </p:cNvPr>
                <p:cNvSpPr>
                  <a:spLocks/>
                </p:cNvSpPr>
                <p:nvPr/>
              </p:nvSpPr>
              <p:spPr bwMode="auto">
                <a:xfrm>
                  <a:off x="3228" y="1474"/>
                  <a:ext cx="3" cy="3"/>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0 w 3"/>
                    <a:gd name="T13" fmla="*/ 1 h 3"/>
                    <a:gd name="T14" fmla="*/ 0 w 3"/>
                    <a:gd name="T15" fmla="*/ 2 h 3"/>
                    <a:gd name="T16" fmla="*/ 0 w 3"/>
                    <a:gd name="T17" fmla="*/ 2 h 3"/>
                    <a:gd name="T18" fmla="*/ 0 w 3"/>
                    <a:gd name="T19" fmla="*/ 3 h 3"/>
                    <a:gd name="T20" fmla="*/ 1 w 3"/>
                    <a:gd name="T21" fmla="*/ 3 h 3"/>
                    <a:gd name="T22" fmla="*/ 2 w 3"/>
                    <a:gd name="T23" fmla="*/ 3 h 3"/>
                    <a:gd name="T24" fmla="*/ 2 w 3"/>
                    <a:gd name="T25" fmla="*/ 3 h 3"/>
                    <a:gd name="T26" fmla="*/ 2 w 3"/>
                    <a:gd name="T27" fmla="*/ 3 h 3"/>
                    <a:gd name="T28" fmla="*/ 3 w 3"/>
                    <a:gd name="T29" fmla="*/ 2 h 3"/>
                    <a:gd name="T30" fmla="*/ 3 w 3"/>
                    <a:gd name="T31" fmla="*/ 1 h 3"/>
                    <a:gd name="T32" fmla="*/ 1 w 3"/>
                    <a:gd name="T3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3">
                      <a:moveTo>
                        <a:pt x="1" y="1"/>
                      </a:moveTo>
                      <a:lnTo>
                        <a:pt x="1" y="1"/>
                      </a:lnTo>
                      <a:lnTo>
                        <a:pt x="1" y="0"/>
                      </a:lnTo>
                      <a:lnTo>
                        <a:pt x="1" y="0"/>
                      </a:lnTo>
                      <a:lnTo>
                        <a:pt x="1" y="0"/>
                      </a:lnTo>
                      <a:lnTo>
                        <a:pt x="0" y="1"/>
                      </a:lnTo>
                      <a:lnTo>
                        <a:pt x="0" y="1"/>
                      </a:lnTo>
                      <a:lnTo>
                        <a:pt x="0" y="2"/>
                      </a:lnTo>
                      <a:lnTo>
                        <a:pt x="0" y="2"/>
                      </a:lnTo>
                      <a:lnTo>
                        <a:pt x="0" y="3"/>
                      </a:lnTo>
                      <a:lnTo>
                        <a:pt x="1" y="3"/>
                      </a:lnTo>
                      <a:lnTo>
                        <a:pt x="2" y="3"/>
                      </a:lnTo>
                      <a:lnTo>
                        <a:pt x="2" y="3"/>
                      </a:lnTo>
                      <a:lnTo>
                        <a:pt x="2" y="3"/>
                      </a:lnTo>
                      <a:lnTo>
                        <a:pt x="3" y="2"/>
                      </a:lnTo>
                      <a:lnTo>
                        <a:pt x="3" y="1"/>
                      </a:lnTo>
                      <a:lnTo>
                        <a:pt x="1"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53" name="Freeform 1589">
                  <a:extLst>
                    <a:ext uri="{FF2B5EF4-FFF2-40B4-BE49-F238E27FC236}">
                      <a16:creationId xmlns:a16="http://schemas.microsoft.com/office/drawing/2014/main" id="{27530AC8-F482-4AD4-B0C2-18409C9CE102}"/>
                    </a:ext>
                  </a:extLst>
                </p:cNvPr>
                <p:cNvSpPr>
                  <a:spLocks/>
                </p:cNvSpPr>
                <p:nvPr/>
              </p:nvSpPr>
              <p:spPr bwMode="auto">
                <a:xfrm>
                  <a:off x="3160" y="1449"/>
                  <a:ext cx="60" cy="62"/>
                </a:xfrm>
                <a:custGeom>
                  <a:avLst/>
                  <a:gdLst>
                    <a:gd name="T0" fmla="*/ 58 w 60"/>
                    <a:gd name="T1" fmla="*/ 7 h 62"/>
                    <a:gd name="T2" fmla="*/ 55 w 60"/>
                    <a:gd name="T3" fmla="*/ 2 h 62"/>
                    <a:gd name="T4" fmla="*/ 45 w 60"/>
                    <a:gd name="T5" fmla="*/ 3 h 62"/>
                    <a:gd name="T6" fmla="*/ 45 w 60"/>
                    <a:gd name="T7" fmla="*/ 8 h 62"/>
                    <a:gd name="T8" fmla="*/ 39 w 60"/>
                    <a:gd name="T9" fmla="*/ 8 h 62"/>
                    <a:gd name="T10" fmla="*/ 36 w 60"/>
                    <a:gd name="T11" fmla="*/ 7 h 62"/>
                    <a:gd name="T12" fmla="*/ 29 w 60"/>
                    <a:gd name="T13" fmla="*/ 6 h 62"/>
                    <a:gd name="T14" fmla="*/ 24 w 60"/>
                    <a:gd name="T15" fmla="*/ 11 h 62"/>
                    <a:gd name="T16" fmla="*/ 20 w 60"/>
                    <a:gd name="T17" fmla="*/ 10 h 62"/>
                    <a:gd name="T18" fmla="*/ 12 w 60"/>
                    <a:gd name="T19" fmla="*/ 15 h 62"/>
                    <a:gd name="T20" fmla="*/ 12 w 60"/>
                    <a:gd name="T21" fmla="*/ 19 h 62"/>
                    <a:gd name="T22" fmla="*/ 8 w 60"/>
                    <a:gd name="T23" fmla="*/ 21 h 62"/>
                    <a:gd name="T24" fmla="*/ 7 w 60"/>
                    <a:gd name="T25" fmla="*/ 26 h 62"/>
                    <a:gd name="T26" fmla="*/ 4 w 60"/>
                    <a:gd name="T27" fmla="*/ 28 h 62"/>
                    <a:gd name="T28" fmla="*/ 0 w 60"/>
                    <a:gd name="T29" fmla="*/ 34 h 62"/>
                    <a:gd name="T30" fmla="*/ 7 w 60"/>
                    <a:gd name="T31" fmla="*/ 38 h 62"/>
                    <a:gd name="T32" fmla="*/ 8 w 60"/>
                    <a:gd name="T33" fmla="*/ 41 h 62"/>
                    <a:gd name="T34" fmla="*/ 13 w 60"/>
                    <a:gd name="T35" fmla="*/ 43 h 62"/>
                    <a:gd name="T36" fmla="*/ 14 w 60"/>
                    <a:gd name="T37" fmla="*/ 46 h 62"/>
                    <a:gd name="T38" fmla="*/ 11 w 60"/>
                    <a:gd name="T39" fmla="*/ 48 h 62"/>
                    <a:gd name="T40" fmla="*/ 11 w 60"/>
                    <a:gd name="T41" fmla="*/ 53 h 62"/>
                    <a:gd name="T42" fmla="*/ 17 w 60"/>
                    <a:gd name="T43" fmla="*/ 55 h 62"/>
                    <a:gd name="T44" fmla="*/ 19 w 60"/>
                    <a:gd name="T45" fmla="*/ 55 h 62"/>
                    <a:gd name="T46" fmla="*/ 21 w 60"/>
                    <a:gd name="T47" fmla="*/ 57 h 62"/>
                    <a:gd name="T48" fmla="*/ 24 w 60"/>
                    <a:gd name="T49" fmla="*/ 60 h 62"/>
                    <a:gd name="T50" fmla="*/ 31 w 60"/>
                    <a:gd name="T51" fmla="*/ 61 h 62"/>
                    <a:gd name="T52" fmla="*/ 34 w 60"/>
                    <a:gd name="T53" fmla="*/ 57 h 62"/>
                    <a:gd name="T54" fmla="*/ 33 w 60"/>
                    <a:gd name="T55" fmla="*/ 60 h 62"/>
                    <a:gd name="T56" fmla="*/ 26 w 60"/>
                    <a:gd name="T57" fmla="*/ 61 h 62"/>
                    <a:gd name="T58" fmla="*/ 25 w 60"/>
                    <a:gd name="T59" fmla="*/ 57 h 62"/>
                    <a:gd name="T60" fmla="*/ 22 w 60"/>
                    <a:gd name="T61" fmla="*/ 57 h 62"/>
                    <a:gd name="T62" fmla="*/ 22 w 60"/>
                    <a:gd name="T63" fmla="*/ 56 h 62"/>
                    <a:gd name="T64" fmla="*/ 19 w 60"/>
                    <a:gd name="T65" fmla="*/ 54 h 62"/>
                    <a:gd name="T66" fmla="*/ 14 w 60"/>
                    <a:gd name="T67" fmla="*/ 55 h 62"/>
                    <a:gd name="T68" fmla="*/ 11 w 60"/>
                    <a:gd name="T69" fmla="*/ 49 h 62"/>
                    <a:gd name="T70" fmla="*/ 16 w 60"/>
                    <a:gd name="T71" fmla="*/ 47 h 62"/>
                    <a:gd name="T72" fmla="*/ 16 w 60"/>
                    <a:gd name="T73" fmla="*/ 46 h 62"/>
                    <a:gd name="T74" fmla="*/ 12 w 60"/>
                    <a:gd name="T75" fmla="*/ 44 h 62"/>
                    <a:gd name="T76" fmla="*/ 12 w 60"/>
                    <a:gd name="T77" fmla="*/ 42 h 62"/>
                    <a:gd name="T78" fmla="*/ 8 w 60"/>
                    <a:gd name="T79" fmla="*/ 39 h 62"/>
                    <a:gd name="T80" fmla="*/ 4 w 60"/>
                    <a:gd name="T81" fmla="*/ 37 h 62"/>
                    <a:gd name="T82" fmla="*/ 0 w 60"/>
                    <a:gd name="T83" fmla="*/ 31 h 62"/>
                    <a:gd name="T84" fmla="*/ 8 w 60"/>
                    <a:gd name="T85" fmla="*/ 27 h 62"/>
                    <a:gd name="T86" fmla="*/ 10 w 60"/>
                    <a:gd name="T87" fmla="*/ 27 h 62"/>
                    <a:gd name="T88" fmla="*/ 7 w 60"/>
                    <a:gd name="T89" fmla="*/ 23 h 62"/>
                    <a:gd name="T90" fmla="*/ 12 w 60"/>
                    <a:gd name="T91" fmla="*/ 21 h 62"/>
                    <a:gd name="T92" fmla="*/ 14 w 60"/>
                    <a:gd name="T93" fmla="*/ 20 h 62"/>
                    <a:gd name="T94" fmla="*/ 12 w 60"/>
                    <a:gd name="T95" fmla="*/ 15 h 62"/>
                    <a:gd name="T96" fmla="*/ 20 w 60"/>
                    <a:gd name="T97" fmla="*/ 11 h 62"/>
                    <a:gd name="T98" fmla="*/ 24 w 60"/>
                    <a:gd name="T99" fmla="*/ 12 h 62"/>
                    <a:gd name="T100" fmla="*/ 27 w 60"/>
                    <a:gd name="T101" fmla="*/ 8 h 62"/>
                    <a:gd name="T102" fmla="*/ 35 w 60"/>
                    <a:gd name="T103" fmla="*/ 7 h 62"/>
                    <a:gd name="T104" fmla="*/ 36 w 60"/>
                    <a:gd name="T105" fmla="*/ 7 h 62"/>
                    <a:gd name="T106" fmla="*/ 38 w 60"/>
                    <a:gd name="T107" fmla="*/ 7 h 62"/>
                    <a:gd name="T108" fmla="*/ 41 w 60"/>
                    <a:gd name="T109" fmla="*/ 7 h 62"/>
                    <a:gd name="T110" fmla="*/ 45 w 60"/>
                    <a:gd name="T111" fmla="*/ 9 h 62"/>
                    <a:gd name="T112" fmla="*/ 44 w 60"/>
                    <a:gd name="T113" fmla="*/ 4 h 62"/>
                    <a:gd name="T114" fmla="*/ 53 w 60"/>
                    <a:gd name="T115" fmla="*/ 1 h 62"/>
                    <a:gd name="T116" fmla="*/ 56 w 60"/>
                    <a:gd name="T117" fmla="*/ 6 h 62"/>
                    <a:gd name="T118" fmla="*/ 56 w 60"/>
                    <a:gd name="T119" fmla="*/ 8 h 62"/>
                    <a:gd name="T120" fmla="*/ 60 w 60"/>
                    <a:gd name="T121" fmla="*/ 1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62">
                      <a:moveTo>
                        <a:pt x="60" y="11"/>
                      </a:moveTo>
                      <a:lnTo>
                        <a:pt x="60" y="11"/>
                      </a:lnTo>
                      <a:lnTo>
                        <a:pt x="60" y="10"/>
                      </a:lnTo>
                      <a:lnTo>
                        <a:pt x="60" y="9"/>
                      </a:lnTo>
                      <a:lnTo>
                        <a:pt x="60" y="9"/>
                      </a:lnTo>
                      <a:lnTo>
                        <a:pt x="60" y="9"/>
                      </a:lnTo>
                      <a:lnTo>
                        <a:pt x="59" y="8"/>
                      </a:lnTo>
                      <a:lnTo>
                        <a:pt x="59" y="8"/>
                      </a:lnTo>
                      <a:lnTo>
                        <a:pt x="58" y="7"/>
                      </a:lnTo>
                      <a:lnTo>
                        <a:pt x="57" y="7"/>
                      </a:lnTo>
                      <a:lnTo>
                        <a:pt x="56" y="7"/>
                      </a:lnTo>
                      <a:lnTo>
                        <a:pt x="56" y="7"/>
                      </a:lnTo>
                      <a:lnTo>
                        <a:pt x="57" y="6"/>
                      </a:lnTo>
                      <a:lnTo>
                        <a:pt x="57" y="5"/>
                      </a:lnTo>
                      <a:lnTo>
                        <a:pt x="57" y="4"/>
                      </a:lnTo>
                      <a:lnTo>
                        <a:pt x="56" y="3"/>
                      </a:lnTo>
                      <a:lnTo>
                        <a:pt x="56" y="3"/>
                      </a:lnTo>
                      <a:lnTo>
                        <a:pt x="55" y="2"/>
                      </a:lnTo>
                      <a:lnTo>
                        <a:pt x="54" y="1"/>
                      </a:lnTo>
                      <a:lnTo>
                        <a:pt x="53" y="1"/>
                      </a:lnTo>
                      <a:lnTo>
                        <a:pt x="51" y="0"/>
                      </a:lnTo>
                      <a:lnTo>
                        <a:pt x="51" y="0"/>
                      </a:lnTo>
                      <a:lnTo>
                        <a:pt x="50" y="0"/>
                      </a:lnTo>
                      <a:lnTo>
                        <a:pt x="49" y="0"/>
                      </a:lnTo>
                      <a:lnTo>
                        <a:pt x="48" y="1"/>
                      </a:lnTo>
                      <a:lnTo>
                        <a:pt x="46" y="2"/>
                      </a:lnTo>
                      <a:lnTo>
                        <a:pt x="45" y="3"/>
                      </a:lnTo>
                      <a:lnTo>
                        <a:pt x="45" y="3"/>
                      </a:lnTo>
                      <a:lnTo>
                        <a:pt x="44" y="4"/>
                      </a:lnTo>
                      <a:lnTo>
                        <a:pt x="44" y="4"/>
                      </a:lnTo>
                      <a:lnTo>
                        <a:pt x="44" y="5"/>
                      </a:lnTo>
                      <a:lnTo>
                        <a:pt x="44" y="6"/>
                      </a:lnTo>
                      <a:lnTo>
                        <a:pt x="44" y="6"/>
                      </a:lnTo>
                      <a:lnTo>
                        <a:pt x="44" y="7"/>
                      </a:lnTo>
                      <a:lnTo>
                        <a:pt x="45" y="8"/>
                      </a:lnTo>
                      <a:lnTo>
                        <a:pt x="45" y="8"/>
                      </a:lnTo>
                      <a:lnTo>
                        <a:pt x="44" y="8"/>
                      </a:lnTo>
                      <a:lnTo>
                        <a:pt x="44" y="8"/>
                      </a:lnTo>
                      <a:lnTo>
                        <a:pt x="43" y="7"/>
                      </a:lnTo>
                      <a:lnTo>
                        <a:pt x="42" y="7"/>
                      </a:lnTo>
                      <a:lnTo>
                        <a:pt x="42" y="7"/>
                      </a:lnTo>
                      <a:lnTo>
                        <a:pt x="41" y="7"/>
                      </a:lnTo>
                      <a:lnTo>
                        <a:pt x="41" y="7"/>
                      </a:lnTo>
                      <a:lnTo>
                        <a:pt x="39" y="8"/>
                      </a:lnTo>
                      <a:lnTo>
                        <a:pt x="39" y="8"/>
                      </a:lnTo>
                      <a:lnTo>
                        <a:pt x="39" y="7"/>
                      </a:lnTo>
                      <a:lnTo>
                        <a:pt x="39" y="7"/>
                      </a:lnTo>
                      <a:lnTo>
                        <a:pt x="39" y="7"/>
                      </a:lnTo>
                      <a:lnTo>
                        <a:pt x="38" y="7"/>
                      </a:lnTo>
                      <a:lnTo>
                        <a:pt x="37" y="6"/>
                      </a:lnTo>
                      <a:lnTo>
                        <a:pt x="37" y="6"/>
                      </a:lnTo>
                      <a:lnTo>
                        <a:pt x="36" y="6"/>
                      </a:lnTo>
                      <a:lnTo>
                        <a:pt x="36" y="6"/>
                      </a:lnTo>
                      <a:lnTo>
                        <a:pt x="36" y="7"/>
                      </a:lnTo>
                      <a:lnTo>
                        <a:pt x="36" y="7"/>
                      </a:lnTo>
                      <a:lnTo>
                        <a:pt x="36" y="7"/>
                      </a:lnTo>
                      <a:lnTo>
                        <a:pt x="35" y="6"/>
                      </a:lnTo>
                      <a:lnTo>
                        <a:pt x="34" y="6"/>
                      </a:lnTo>
                      <a:lnTo>
                        <a:pt x="34" y="6"/>
                      </a:lnTo>
                      <a:lnTo>
                        <a:pt x="33" y="6"/>
                      </a:lnTo>
                      <a:lnTo>
                        <a:pt x="32" y="6"/>
                      </a:lnTo>
                      <a:lnTo>
                        <a:pt x="30" y="6"/>
                      </a:lnTo>
                      <a:lnTo>
                        <a:pt x="29" y="6"/>
                      </a:lnTo>
                      <a:lnTo>
                        <a:pt x="29" y="6"/>
                      </a:lnTo>
                      <a:lnTo>
                        <a:pt x="28" y="7"/>
                      </a:lnTo>
                      <a:lnTo>
                        <a:pt x="27" y="7"/>
                      </a:lnTo>
                      <a:lnTo>
                        <a:pt x="26" y="8"/>
                      </a:lnTo>
                      <a:lnTo>
                        <a:pt x="25" y="9"/>
                      </a:lnTo>
                      <a:lnTo>
                        <a:pt x="25" y="9"/>
                      </a:lnTo>
                      <a:lnTo>
                        <a:pt x="25" y="10"/>
                      </a:lnTo>
                      <a:lnTo>
                        <a:pt x="24" y="10"/>
                      </a:lnTo>
                      <a:lnTo>
                        <a:pt x="24" y="11"/>
                      </a:lnTo>
                      <a:lnTo>
                        <a:pt x="24" y="12"/>
                      </a:lnTo>
                      <a:lnTo>
                        <a:pt x="24" y="12"/>
                      </a:lnTo>
                      <a:lnTo>
                        <a:pt x="24" y="12"/>
                      </a:lnTo>
                      <a:lnTo>
                        <a:pt x="24" y="12"/>
                      </a:lnTo>
                      <a:lnTo>
                        <a:pt x="23" y="11"/>
                      </a:lnTo>
                      <a:lnTo>
                        <a:pt x="23" y="11"/>
                      </a:lnTo>
                      <a:lnTo>
                        <a:pt x="21" y="11"/>
                      </a:lnTo>
                      <a:lnTo>
                        <a:pt x="20" y="10"/>
                      </a:lnTo>
                      <a:lnTo>
                        <a:pt x="20" y="10"/>
                      </a:lnTo>
                      <a:lnTo>
                        <a:pt x="19" y="10"/>
                      </a:lnTo>
                      <a:lnTo>
                        <a:pt x="17" y="10"/>
                      </a:lnTo>
                      <a:lnTo>
                        <a:pt x="16" y="11"/>
                      </a:lnTo>
                      <a:lnTo>
                        <a:pt x="15" y="11"/>
                      </a:lnTo>
                      <a:lnTo>
                        <a:pt x="15" y="11"/>
                      </a:lnTo>
                      <a:lnTo>
                        <a:pt x="13" y="12"/>
                      </a:lnTo>
                      <a:lnTo>
                        <a:pt x="13" y="13"/>
                      </a:lnTo>
                      <a:lnTo>
                        <a:pt x="12" y="14"/>
                      </a:lnTo>
                      <a:lnTo>
                        <a:pt x="12" y="15"/>
                      </a:lnTo>
                      <a:lnTo>
                        <a:pt x="12" y="15"/>
                      </a:lnTo>
                      <a:lnTo>
                        <a:pt x="12" y="16"/>
                      </a:lnTo>
                      <a:lnTo>
                        <a:pt x="12" y="17"/>
                      </a:lnTo>
                      <a:lnTo>
                        <a:pt x="13" y="18"/>
                      </a:lnTo>
                      <a:lnTo>
                        <a:pt x="14" y="19"/>
                      </a:lnTo>
                      <a:lnTo>
                        <a:pt x="14" y="19"/>
                      </a:lnTo>
                      <a:lnTo>
                        <a:pt x="13" y="19"/>
                      </a:lnTo>
                      <a:lnTo>
                        <a:pt x="12" y="19"/>
                      </a:lnTo>
                      <a:lnTo>
                        <a:pt x="12" y="19"/>
                      </a:lnTo>
                      <a:lnTo>
                        <a:pt x="11" y="20"/>
                      </a:lnTo>
                      <a:lnTo>
                        <a:pt x="11" y="20"/>
                      </a:lnTo>
                      <a:lnTo>
                        <a:pt x="11" y="20"/>
                      </a:lnTo>
                      <a:lnTo>
                        <a:pt x="11" y="20"/>
                      </a:lnTo>
                      <a:lnTo>
                        <a:pt x="11" y="21"/>
                      </a:lnTo>
                      <a:lnTo>
                        <a:pt x="11" y="21"/>
                      </a:lnTo>
                      <a:lnTo>
                        <a:pt x="11" y="21"/>
                      </a:lnTo>
                      <a:lnTo>
                        <a:pt x="9" y="21"/>
                      </a:lnTo>
                      <a:lnTo>
                        <a:pt x="8" y="21"/>
                      </a:lnTo>
                      <a:lnTo>
                        <a:pt x="8" y="22"/>
                      </a:lnTo>
                      <a:lnTo>
                        <a:pt x="7" y="22"/>
                      </a:lnTo>
                      <a:lnTo>
                        <a:pt x="7" y="23"/>
                      </a:lnTo>
                      <a:lnTo>
                        <a:pt x="6" y="23"/>
                      </a:lnTo>
                      <a:lnTo>
                        <a:pt x="6" y="23"/>
                      </a:lnTo>
                      <a:lnTo>
                        <a:pt x="6" y="24"/>
                      </a:lnTo>
                      <a:lnTo>
                        <a:pt x="6" y="25"/>
                      </a:lnTo>
                      <a:lnTo>
                        <a:pt x="7" y="25"/>
                      </a:lnTo>
                      <a:lnTo>
                        <a:pt x="7" y="26"/>
                      </a:lnTo>
                      <a:lnTo>
                        <a:pt x="7" y="26"/>
                      </a:lnTo>
                      <a:lnTo>
                        <a:pt x="8" y="26"/>
                      </a:lnTo>
                      <a:lnTo>
                        <a:pt x="8" y="27"/>
                      </a:lnTo>
                      <a:lnTo>
                        <a:pt x="8" y="27"/>
                      </a:lnTo>
                      <a:lnTo>
                        <a:pt x="7" y="27"/>
                      </a:lnTo>
                      <a:lnTo>
                        <a:pt x="7" y="27"/>
                      </a:lnTo>
                      <a:lnTo>
                        <a:pt x="7" y="27"/>
                      </a:lnTo>
                      <a:lnTo>
                        <a:pt x="6" y="27"/>
                      </a:lnTo>
                      <a:lnTo>
                        <a:pt x="4" y="28"/>
                      </a:lnTo>
                      <a:lnTo>
                        <a:pt x="4" y="28"/>
                      </a:lnTo>
                      <a:lnTo>
                        <a:pt x="3" y="28"/>
                      </a:lnTo>
                      <a:lnTo>
                        <a:pt x="2" y="29"/>
                      </a:lnTo>
                      <a:lnTo>
                        <a:pt x="1" y="30"/>
                      </a:lnTo>
                      <a:lnTo>
                        <a:pt x="1" y="31"/>
                      </a:lnTo>
                      <a:lnTo>
                        <a:pt x="1" y="31"/>
                      </a:lnTo>
                      <a:lnTo>
                        <a:pt x="0" y="32"/>
                      </a:lnTo>
                      <a:lnTo>
                        <a:pt x="0" y="33"/>
                      </a:lnTo>
                      <a:lnTo>
                        <a:pt x="0" y="34"/>
                      </a:lnTo>
                      <a:lnTo>
                        <a:pt x="0" y="35"/>
                      </a:lnTo>
                      <a:lnTo>
                        <a:pt x="0" y="35"/>
                      </a:lnTo>
                      <a:lnTo>
                        <a:pt x="1" y="36"/>
                      </a:lnTo>
                      <a:lnTo>
                        <a:pt x="2" y="37"/>
                      </a:lnTo>
                      <a:lnTo>
                        <a:pt x="3" y="37"/>
                      </a:lnTo>
                      <a:lnTo>
                        <a:pt x="4" y="38"/>
                      </a:lnTo>
                      <a:lnTo>
                        <a:pt x="4" y="38"/>
                      </a:lnTo>
                      <a:lnTo>
                        <a:pt x="6" y="38"/>
                      </a:lnTo>
                      <a:lnTo>
                        <a:pt x="7" y="38"/>
                      </a:lnTo>
                      <a:lnTo>
                        <a:pt x="7" y="38"/>
                      </a:lnTo>
                      <a:lnTo>
                        <a:pt x="8" y="39"/>
                      </a:lnTo>
                      <a:lnTo>
                        <a:pt x="8" y="39"/>
                      </a:lnTo>
                      <a:lnTo>
                        <a:pt x="8" y="39"/>
                      </a:lnTo>
                      <a:lnTo>
                        <a:pt x="8" y="39"/>
                      </a:lnTo>
                      <a:lnTo>
                        <a:pt x="8" y="40"/>
                      </a:lnTo>
                      <a:lnTo>
                        <a:pt x="8" y="40"/>
                      </a:lnTo>
                      <a:lnTo>
                        <a:pt x="8" y="40"/>
                      </a:lnTo>
                      <a:lnTo>
                        <a:pt x="8" y="41"/>
                      </a:lnTo>
                      <a:lnTo>
                        <a:pt x="8" y="41"/>
                      </a:lnTo>
                      <a:lnTo>
                        <a:pt x="9" y="41"/>
                      </a:lnTo>
                      <a:lnTo>
                        <a:pt x="9" y="41"/>
                      </a:lnTo>
                      <a:lnTo>
                        <a:pt x="11" y="42"/>
                      </a:lnTo>
                      <a:lnTo>
                        <a:pt x="12" y="42"/>
                      </a:lnTo>
                      <a:lnTo>
                        <a:pt x="12" y="42"/>
                      </a:lnTo>
                      <a:lnTo>
                        <a:pt x="13" y="43"/>
                      </a:lnTo>
                      <a:lnTo>
                        <a:pt x="13" y="43"/>
                      </a:lnTo>
                      <a:lnTo>
                        <a:pt x="13" y="43"/>
                      </a:lnTo>
                      <a:lnTo>
                        <a:pt x="13" y="43"/>
                      </a:lnTo>
                      <a:lnTo>
                        <a:pt x="13" y="43"/>
                      </a:lnTo>
                      <a:lnTo>
                        <a:pt x="12" y="44"/>
                      </a:lnTo>
                      <a:lnTo>
                        <a:pt x="12" y="44"/>
                      </a:lnTo>
                      <a:lnTo>
                        <a:pt x="12" y="44"/>
                      </a:lnTo>
                      <a:lnTo>
                        <a:pt x="12" y="44"/>
                      </a:lnTo>
                      <a:lnTo>
                        <a:pt x="13" y="45"/>
                      </a:lnTo>
                      <a:lnTo>
                        <a:pt x="13" y="45"/>
                      </a:lnTo>
                      <a:lnTo>
                        <a:pt x="14" y="46"/>
                      </a:lnTo>
                      <a:lnTo>
                        <a:pt x="14" y="46"/>
                      </a:lnTo>
                      <a:lnTo>
                        <a:pt x="16" y="46"/>
                      </a:lnTo>
                      <a:lnTo>
                        <a:pt x="16" y="46"/>
                      </a:lnTo>
                      <a:lnTo>
                        <a:pt x="15" y="46"/>
                      </a:lnTo>
                      <a:lnTo>
                        <a:pt x="14" y="47"/>
                      </a:lnTo>
                      <a:lnTo>
                        <a:pt x="12" y="47"/>
                      </a:lnTo>
                      <a:lnTo>
                        <a:pt x="12" y="47"/>
                      </a:lnTo>
                      <a:lnTo>
                        <a:pt x="12" y="48"/>
                      </a:lnTo>
                      <a:lnTo>
                        <a:pt x="11" y="48"/>
                      </a:lnTo>
                      <a:lnTo>
                        <a:pt x="10" y="49"/>
                      </a:lnTo>
                      <a:lnTo>
                        <a:pt x="10" y="49"/>
                      </a:lnTo>
                      <a:lnTo>
                        <a:pt x="10" y="49"/>
                      </a:lnTo>
                      <a:lnTo>
                        <a:pt x="10" y="50"/>
                      </a:lnTo>
                      <a:lnTo>
                        <a:pt x="10" y="51"/>
                      </a:lnTo>
                      <a:lnTo>
                        <a:pt x="10" y="52"/>
                      </a:lnTo>
                      <a:lnTo>
                        <a:pt x="10" y="52"/>
                      </a:lnTo>
                      <a:lnTo>
                        <a:pt x="10" y="52"/>
                      </a:lnTo>
                      <a:lnTo>
                        <a:pt x="11" y="53"/>
                      </a:lnTo>
                      <a:lnTo>
                        <a:pt x="11" y="54"/>
                      </a:lnTo>
                      <a:lnTo>
                        <a:pt x="12" y="54"/>
                      </a:lnTo>
                      <a:lnTo>
                        <a:pt x="13" y="55"/>
                      </a:lnTo>
                      <a:lnTo>
                        <a:pt x="13" y="55"/>
                      </a:lnTo>
                      <a:lnTo>
                        <a:pt x="14" y="55"/>
                      </a:lnTo>
                      <a:lnTo>
                        <a:pt x="15" y="55"/>
                      </a:lnTo>
                      <a:lnTo>
                        <a:pt x="16" y="55"/>
                      </a:lnTo>
                      <a:lnTo>
                        <a:pt x="17" y="55"/>
                      </a:lnTo>
                      <a:lnTo>
                        <a:pt x="17" y="55"/>
                      </a:lnTo>
                      <a:lnTo>
                        <a:pt x="18" y="55"/>
                      </a:lnTo>
                      <a:lnTo>
                        <a:pt x="18" y="55"/>
                      </a:lnTo>
                      <a:lnTo>
                        <a:pt x="19" y="55"/>
                      </a:lnTo>
                      <a:lnTo>
                        <a:pt x="19" y="54"/>
                      </a:lnTo>
                      <a:lnTo>
                        <a:pt x="19" y="55"/>
                      </a:lnTo>
                      <a:lnTo>
                        <a:pt x="19" y="55"/>
                      </a:lnTo>
                      <a:lnTo>
                        <a:pt x="19" y="55"/>
                      </a:lnTo>
                      <a:lnTo>
                        <a:pt x="19" y="55"/>
                      </a:lnTo>
                      <a:lnTo>
                        <a:pt x="19" y="55"/>
                      </a:lnTo>
                      <a:lnTo>
                        <a:pt x="20" y="56"/>
                      </a:lnTo>
                      <a:lnTo>
                        <a:pt x="20" y="56"/>
                      </a:lnTo>
                      <a:lnTo>
                        <a:pt x="20" y="56"/>
                      </a:lnTo>
                      <a:lnTo>
                        <a:pt x="21" y="56"/>
                      </a:lnTo>
                      <a:lnTo>
                        <a:pt x="21" y="56"/>
                      </a:lnTo>
                      <a:lnTo>
                        <a:pt x="21" y="56"/>
                      </a:lnTo>
                      <a:lnTo>
                        <a:pt x="21" y="57"/>
                      </a:lnTo>
                      <a:lnTo>
                        <a:pt x="21" y="57"/>
                      </a:lnTo>
                      <a:lnTo>
                        <a:pt x="21" y="57"/>
                      </a:lnTo>
                      <a:lnTo>
                        <a:pt x="21" y="57"/>
                      </a:lnTo>
                      <a:lnTo>
                        <a:pt x="22" y="58"/>
                      </a:lnTo>
                      <a:lnTo>
                        <a:pt x="23" y="58"/>
                      </a:lnTo>
                      <a:lnTo>
                        <a:pt x="23" y="58"/>
                      </a:lnTo>
                      <a:lnTo>
                        <a:pt x="24" y="58"/>
                      </a:lnTo>
                      <a:lnTo>
                        <a:pt x="24" y="58"/>
                      </a:lnTo>
                      <a:lnTo>
                        <a:pt x="24" y="58"/>
                      </a:lnTo>
                      <a:lnTo>
                        <a:pt x="24" y="59"/>
                      </a:lnTo>
                      <a:lnTo>
                        <a:pt x="24" y="60"/>
                      </a:lnTo>
                      <a:lnTo>
                        <a:pt x="24" y="60"/>
                      </a:lnTo>
                      <a:lnTo>
                        <a:pt x="24" y="60"/>
                      </a:lnTo>
                      <a:lnTo>
                        <a:pt x="25" y="61"/>
                      </a:lnTo>
                      <a:lnTo>
                        <a:pt x="26" y="61"/>
                      </a:lnTo>
                      <a:lnTo>
                        <a:pt x="28" y="62"/>
                      </a:lnTo>
                      <a:lnTo>
                        <a:pt x="29" y="62"/>
                      </a:lnTo>
                      <a:lnTo>
                        <a:pt x="29" y="62"/>
                      </a:lnTo>
                      <a:lnTo>
                        <a:pt x="30" y="61"/>
                      </a:lnTo>
                      <a:lnTo>
                        <a:pt x="31" y="61"/>
                      </a:lnTo>
                      <a:lnTo>
                        <a:pt x="32" y="61"/>
                      </a:lnTo>
                      <a:lnTo>
                        <a:pt x="33" y="60"/>
                      </a:lnTo>
                      <a:lnTo>
                        <a:pt x="33" y="60"/>
                      </a:lnTo>
                      <a:lnTo>
                        <a:pt x="34" y="59"/>
                      </a:lnTo>
                      <a:lnTo>
                        <a:pt x="35" y="58"/>
                      </a:lnTo>
                      <a:lnTo>
                        <a:pt x="35" y="58"/>
                      </a:lnTo>
                      <a:lnTo>
                        <a:pt x="35" y="58"/>
                      </a:lnTo>
                      <a:lnTo>
                        <a:pt x="34" y="57"/>
                      </a:lnTo>
                      <a:lnTo>
                        <a:pt x="34" y="57"/>
                      </a:lnTo>
                      <a:lnTo>
                        <a:pt x="34" y="57"/>
                      </a:lnTo>
                      <a:lnTo>
                        <a:pt x="34" y="57"/>
                      </a:lnTo>
                      <a:lnTo>
                        <a:pt x="34" y="57"/>
                      </a:lnTo>
                      <a:lnTo>
                        <a:pt x="34" y="57"/>
                      </a:lnTo>
                      <a:lnTo>
                        <a:pt x="34" y="58"/>
                      </a:lnTo>
                      <a:lnTo>
                        <a:pt x="34" y="59"/>
                      </a:lnTo>
                      <a:lnTo>
                        <a:pt x="34" y="59"/>
                      </a:lnTo>
                      <a:lnTo>
                        <a:pt x="34" y="59"/>
                      </a:lnTo>
                      <a:lnTo>
                        <a:pt x="33" y="60"/>
                      </a:lnTo>
                      <a:lnTo>
                        <a:pt x="32" y="61"/>
                      </a:lnTo>
                      <a:lnTo>
                        <a:pt x="32" y="61"/>
                      </a:lnTo>
                      <a:lnTo>
                        <a:pt x="31" y="61"/>
                      </a:lnTo>
                      <a:lnTo>
                        <a:pt x="31" y="61"/>
                      </a:lnTo>
                      <a:lnTo>
                        <a:pt x="29" y="61"/>
                      </a:lnTo>
                      <a:lnTo>
                        <a:pt x="29" y="61"/>
                      </a:lnTo>
                      <a:lnTo>
                        <a:pt x="28" y="61"/>
                      </a:lnTo>
                      <a:lnTo>
                        <a:pt x="27" y="61"/>
                      </a:lnTo>
                      <a:lnTo>
                        <a:pt x="26" y="61"/>
                      </a:lnTo>
                      <a:lnTo>
                        <a:pt x="25" y="60"/>
                      </a:lnTo>
                      <a:lnTo>
                        <a:pt x="25" y="60"/>
                      </a:lnTo>
                      <a:lnTo>
                        <a:pt x="24" y="60"/>
                      </a:lnTo>
                      <a:lnTo>
                        <a:pt x="24" y="59"/>
                      </a:lnTo>
                      <a:lnTo>
                        <a:pt x="24" y="59"/>
                      </a:lnTo>
                      <a:lnTo>
                        <a:pt x="24" y="58"/>
                      </a:lnTo>
                      <a:lnTo>
                        <a:pt x="24" y="58"/>
                      </a:lnTo>
                      <a:lnTo>
                        <a:pt x="25" y="57"/>
                      </a:lnTo>
                      <a:lnTo>
                        <a:pt x="25" y="57"/>
                      </a:lnTo>
                      <a:lnTo>
                        <a:pt x="25" y="57"/>
                      </a:lnTo>
                      <a:lnTo>
                        <a:pt x="25" y="57"/>
                      </a:lnTo>
                      <a:lnTo>
                        <a:pt x="25" y="57"/>
                      </a:lnTo>
                      <a:lnTo>
                        <a:pt x="24" y="57"/>
                      </a:lnTo>
                      <a:lnTo>
                        <a:pt x="24" y="57"/>
                      </a:lnTo>
                      <a:lnTo>
                        <a:pt x="24" y="57"/>
                      </a:lnTo>
                      <a:lnTo>
                        <a:pt x="23" y="57"/>
                      </a:lnTo>
                      <a:lnTo>
                        <a:pt x="23" y="57"/>
                      </a:lnTo>
                      <a:lnTo>
                        <a:pt x="22" y="57"/>
                      </a:lnTo>
                      <a:lnTo>
                        <a:pt x="22" y="57"/>
                      </a:lnTo>
                      <a:lnTo>
                        <a:pt x="22" y="57"/>
                      </a:lnTo>
                      <a:lnTo>
                        <a:pt x="22" y="56"/>
                      </a:lnTo>
                      <a:lnTo>
                        <a:pt x="22" y="56"/>
                      </a:lnTo>
                      <a:lnTo>
                        <a:pt x="22" y="56"/>
                      </a:lnTo>
                      <a:lnTo>
                        <a:pt x="22" y="56"/>
                      </a:lnTo>
                      <a:lnTo>
                        <a:pt x="22" y="56"/>
                      </a:lnTo>
                      <a:lnTo>
                        <a:pt x="22" y="56"/>
                      </a:lnTo>
                      <a:lnTo>
                        <a:pt x="22" y="56"/>
                      </a:lnTo>
                      <a:lnTo>
                        <a:pt x="21" y="56"/>
                      </a:lnTo>
                      <a:lnTo>
                        <a:pt x="21" y="56"/>
                      </a:lnTo>
                      <a:lnTo>
                        <a:pt x="20" y="56"/>
                      </a:lnTo>
                      <a:lnTo>
                        <a:pt x="20" y="55"/>
                      </a:lnTo>
                      <a:lnTo>
                        <a:pt x="19" y="55"/>
                      </a:lnTo>
                      <a:lnTo>
                        <a:pt x="19" y="55"/>
                      </a:lnTo>
                      <a:lnTo>
                        <a:pt x="19" y="55"/>
                      </a:lnTo>
                      <a:lnTo>
                        <a:pt x="19" y="54"/>
                      </a:lnTo>
                      <a:lnTo>
                        <a:pt x="19" y="54"/>
                      </a:lnTo>
                      <a:lnTo>
                        <a:pt x="19" y="54"/>
                      </a:lnTo>
                      <a:lnTo>
                        <a:pt x="19" y="54"/>
                      </a:lnTo>
                      <a:lnTo>
                        <a:pt x="18" y="54"/>
                      </a:lnTo>
                      <a:lnTo>
                        <a:pt x="18" y="54"/>
                      </a:lnTo>
                      <a:lnTo>
                        <a:pt x="17" y="55"/>
                      </a:lnTo>
                      <a:lnTo>
                        <a:pt x="16" y="55"/>
                      </a:lnTo>
                      <a:lnTo>
                        <a:pt x="16" y="55"/>
                      </a:lnTo>
                      <a:lnTo>
                        <a:pt x="15" y="55"/>
                      </a:lnTo>
                      <a:lnTo>
                        <a:pt x="14" y="55"/>
                      </a:lnTo>
                      <a:lnTo>
                        <a:pt x="12" y="54"/>
                      </a:lnTo>
                      <a:lnTo>
                        <a:pt x="12" y="54"/>
                      </a:lnTo>
                      <a:lnTo>
                        <a:pt x="12" y="53"/>
                      </a:lnTo>
                      <a:lnTo>
                        <a:pt x="11" y="53"/>
                      </a:lnTo>
                      <a:lnTo>
                        <a:pt x="10" y="52"/>
                      </a:lnTo>
                      <a:lnTo>
                        <a:pt x="10" y="51"/>
                      </a:lnTo>
                      <a:lnTo>
                        <a:pt x="10" y="51"/>
                      </a:lnTo>
                      <a:lnTo>
                        <a:pt x="10" y="50"/>
                      </a:lnTo>
                      <a:lnTo>
                        <a:pt x="11" y="49"/>
                      </a:lnTo>
                      <a:lnTo>
                        <a:pt x="11" y="49"/>
                      </a:lnTo>
                      <a:lnTo>
                        <a:pt x="12" y="48"/>
                      </a:lnTo>
                      <a:lnTo>
                        <a:pt x="12" y="48"/>
                      </a:lnTo>
                      <a:lnTo>
                        <a:pt x="12" y="48"/>
                      </a:lnTo>
                      <a:lnTo>
                        <a:pt x="13" y="47"/>
                      </a:lnTo>
                      <a:lnTo>
                        <a:pt x="15" y="47"/>
                      </a:lnTo>
                      <a:lnTo>
                        <a:pt x="15" y="47"/>
                      </a:lnTo>
                      <a:lnTo>
                        <a:pt x="16" y="47"/>
                      </a:lnTo>
                      <a:lnTo>
                        <a:pt x="16" y="47"/>
                      </a:lnTo>
                      <a:lnTo>
                        <a:pt x="16" y="47"/>
                      </a:lnTo>
                      <a:lnTo>
                        <a:pt x="17" y="47"/>
                      </a:lnTo>
                      <a:lnTo>
                        <a:pt x="17" y="47"/>
                      </a:lnTo>
                      <a:lnTo>
                        <a:pt x="17" y="47"/>
                      </a:lnTo>
                      <a:lnTo>
                        <a:pt x="17" y="47"/>
                      </a:lnTo>
                      <a:lnTo>
                        <a:pt x="17" y="47"/>
                      </a:lnTo>
                      <a:lnTo>
                        <a:pt x="17" y="46"/>
                      </a:lnTo>
                      <a:lnTo>
                        <a:pt x="16" y="46"/>
                      </a:lnTo>
                      <a:lnTo>
                        <a:pt x="16" y="46"/>
                      </a:lnTo>
                      <a:lnTo>
                        <a:pt x="16" y="46"/>
                      </a:lnTo>
                      <a:lnTo>
                        <a:pt x="16" y="46"/>
                      </a:lnTo>
                      <a:lnTo>
                        <a:pt x="14" y="46"/>
                      </a:lnTo>
                      <a:lnTo>
                        <a:pt x="13" y="45"/>
                      </a:lnTo>
                      <a:lnTo>
                        <a:pt x="13" y="45"/>
                      </a:lnTo>
                      <a:lnTo>
                        <a:pt x="13" y="45"/>
                      </a:lnTo>
                      <a:lnTo>
                        <a:pt x="13" y="44"/>
                      </a:lnTo>
                      <a:lnTo>
                        <a:pt x="13" y="44"/>
                      </a:lnTo>
                      <a:lnTo>
                        <a:pt x="12" y="44"/>
                      </a:lnTo>
                      <a:lnTo>
                        <a:pt x="12" y="44"/>
                      </a:lnTo>
                      <a:lnTo>
                        <a:pt x="13" y="43"/>
                      </a:lnTo>
                      <a:lnTo>
                        <a:pt x="13" y="43"/>
                      </a:lnTo>
                      <a:lnTo>
                        <a:pt x="13" y="43"/>
                      </a:lnTo>
                      <a:lnTo>
                        <a:pt x="13" y="43"/>
                      </a:lnTo>
                      <a:lnTo>
                        <a:pt x="13" y="43"/>
                      </a:lnTo>
                      <a:lnTo>
                        <a:pt x="13" y="43"/>
                      </a:lnTo>
                      <a:lnTo>
                        <a:pt x="13" y="43"/>
                      </a:lnTo>
                      <a:lnTo>
                        <a:pt x="12" y="42"/>
                      </a:lnTo>
                      <a:lnTo>
                        <a:pt x="12" y="42"/>
                      </a:lnTo>
                      <a:lnTo>
                        <a:pt x="11" y="42"/>
                      </a:lnTo>
                      <a:lnTo>
                        <a:pt x="11" y="42"/>
                      </a:lnTo>
                      <a:lnTo>
                        <a:pt x="9" y="41"/>
                      </a:lnTo>
                      <a:lnTo>
                        <a:pt x="9" y="41"/>
                      </a:lnTo>
                      <a:lnTo>
                        <a:pt x="8" y="40"/>
                      </a:lnTo>
                      <a:lnTo>
                        <a:pt x="8" y="40"/>
                      </a:lnTo>
                      <a:lnTo>
                        <a:pt x="8" y="39"/>
                      </a:lnTo>
                      <a:lnTo>
                        <a:pt x="8" y="39"/>
                      </a:lnTo>
                      <a:lnTo>
                        <a:pt x="8" y="39"/>
                      </a:lnTo>
                      <a:lnTo>
                        <a:pt x="8" y="39"/>
                      </a:lnTo>
                      <a:lnTo>
                        <a:pt x="8" y="39"/>
                      </a:lnTo>
                      <a:lnTo>
                        <a:pt x="8" y="38"/>
                      </a:lnTo>
                      <a:lnTo>
                        <a:pt x="8" y="38"/>
                      </a:lnTo>
                      <a:lnTo>
                        <a:pt x="7" y="38"/>
                      </a:lnTo>
                      <a:lnTo>
                        <a:pt x="7" y="38"/>
                      </a:lnTo>
                      <a:lnTo>
                        <a:pt x="5" y="38"/>
                      </a:lnTo>
                      <a:lnTo>
                        <a:pt x="4" y="37"/>
                      </a:lnTo>
                      <a:lnTo>
                        <a:pt x="3" y="37"/>
                      </a:lnTo>
                      <a:lnTo>
                        <a:pt x="3" y="37"/>
                      </a:lnTo>
                      <a:lnTo>
                        <a:pt x="2" y="36"/>
                      </a:lnTo>
                      <a:lnTo>
                        <a:pt x="1" y="35"/>
                      </a:lnTo>
                      <a:lnTo>
                        <a:pt x="0" y="34"/>
                      </a:lnTo>
                      <a:lnTo>
                        <a:pt x="0" y="33"/>
                      </a:lnTo>
                      <a:lnTo>
                        <a:pt x="0" y="33"/>
                      </a:lnTo>
                      <a:lnTo>
                        <a:pt x="0" y="32"/>
                      </a:lnTo>
                      <a:lnTo>
                        <a:pt x="0" y="31"/>
                      </a:lnTo>
                      <a:lnTo>
                        <a:pt x="1" y="30"/>
                      </a:lnTo>
                      <a:lnTo>
                        <a:pt x="2" y="30"/>
                      </a:lnTo>
                      <a:lnTo>
                        <a:pt x="2" y="30"/>
                      </a:lnTo>
                      <a:lnTo>
                        <a:pt x="2" y="29"/>
                      </a:lnTo>
                      <a:lnTo>
                        <a:pt x="3" y="29"/>
                      </a:lnTo>
                      <a:lnTo>
                        <a:pt x="5" y="28"/>
                      </a:lnTo>
                      <a:lnTo>
                        <a:pt x="5" y="28"/>
                      </a:lnTo>
                      <a:lnTo>
                        <a:pt x="6" y="27"/>
                      </a:lnTo>
                      <a:lnTo>
                        <a:pt x="8" y="27"/>
                      </a:lnTo>
                      <a:lnTo>
                        <a:pt x="8" y="27"/>
                      </a:lnTo>
                      <a:lnTo>
                        <a:pt x="8" y="27"/>
                      </a:lnTo>
                      <a:lnTo>
                        <a:pt x="9" y="27"/>
                      </a:lnTo>
                      <a:lnTo>
                        <a:pt x="10" y="28"/>
                      </a:lnTo>
                      <a:lnTo>
                        <a:pt x="10" y="28"/>
                      </a:lnTo>
                      <a:lnTo>
                        <a:pt x="10" y="27"/>
                      </a:lnTo>
                      <a:lnTo>
                        <a:pt x="10" y="27"/>
                      </a:lnTo>
                      <a:lnTo>
                        <a:pt x="10" y="27"/>
                      </a:lnTo>
                      <a:lnTo>
                        <a:pt x="10" y="27"/>
                      </a:lnTo>
                      <a:lnTo>
                        <a:pt x="10" y="27"/>
                      </a:lnTo>
                      <a:lnTo>
                        <a:pt x="9" y="26"/>
                      </a:lnTo>
                      <a:lnTo>
                        <a:pt x="8" y="26"/>
                      </a:lnTo>
                      <a:lnTo>
                        <a:pt x="8" y="25"/>
                      </a:lnTo>
                      <a:lnTo>
                        <a:pt x="7" y="25"/>
                      </a:lnTo>
                      <a:lnTo>
                        <a:pt x="7" y="25"/>
                      </a:lnTo>
                      <a:lnTo>
                        <a:pt x="7" y="24"/>
                      </a:lnTo>
                      <a:lnTo>
                        <a:pt x="7" y="24"/>
                      </a:lnTo>
                      <a:lnTo>
                        <a:pt x="7" y="23"/>
                      </a:lnTo>
                      <a:lnTo>
                        <a:pt x="7" y="23"/>
                      </a:lnTo>
                      <a:lnTo>
                        <a:pt x="8" y="22"/>
                      </a:lnTo>
                      <a:lnTo>
                        <a:pt x="8" y="22"/>
                      </a:lnTo>
                      <a:lnTo>
                        <a:pt x="10" y="22"/>
                      </a:lnTo>
                      <a:lnTo>
                        <a:pt x="11" y="21"/>
                      </a:lnTo>
                      <a:lnTo>
                        <a:pt x="11" y="21"/>
                      </a:lnTo>
                      <a:lnTo>
                        <a:pt x="12" y="21"/>
                      </a:lnTo>
                      <a:lnTo>
                        <a:pt x="12" y="21"/>
                      </a:lnTo>
                      <a:lnTo>
                        <a:pt x="12" y="21"/>
                      </a:lnTo>
                      <a:lnTo>
                        <a:pt x="12" y="21"/>
                      </a:lnTo>
                      <a:lnTo>
                        <a:pt x="12" y="21"/>
                      </a:lnTo>
                      <a:lnTo>
                        <a:pt x="12" y="20"/>
                      </a:lnTo>
                      <a:lnTo>
                        <a:pt x="12" y="20"/>
                      </a:lnTo>
                      <a:lnTo>
                        <a:pt x="12" y="20"/>
                      </a:lnTo>
                      <a:lnTo>
                        <a:pt x="12" y="20"/>
                      </a:lnTo>
                      <a:lnTo>
                        <a:pt x="13" y="20"/>
                      </a:lnTo>
                      <a:lnTo>
                        <a:pt x="14" y="20"/>
                      </a:lnTo>
                      <a:lnTo>
                        <a:pt x="14" y="20"/>
                      </a:lnTo>
                      <a:lnTo>
                        <a:pt x="14" y="20"/>
                      </a:lnTo>
                      <a:lnTo>
                        <a:pt x="15" y="20"/>
                      </a:lnTo>
                      <a:lnTo>
                        <a:pt x="15" y="20"/>
                      </a:lnTo>
                      <a:lnTo>
                        <a:pt x="15" y="19"/>
                      </a:lnTo>
                      <a:lnTo>
                        <a:pt x="15" y="19"/>
                      </a:lnTo>
                      <a:lnTo>
                        <a:pt x="13" y="18"/>
                      </a:lnTo>
                      <a:lnTo>
                        <a:pt x="13" y="16"/>
                      </a:lnTo>
                      <a:lnTo>
                        <a:pt x="12" y="15"/>
                      </a:lnTo>
                      <a:lnTo>
                        <a:pt x="12" y="15"/>
                      </a:lnTo>
                      <a:lnTo>
                        <a:pt x="13" y="14"/>
                      </a:lnTo>
                      <a:lnTo>
                        <a:pt x="13" y="13"/>
                      </a:lnTo>
                      <a:lnTo>
                        <a:pt x="14" y="12"/>
                      </a:lnTo>
                      <a:lnTo>
                        <a:pt x="15" y="11"/>
                      </a:lnTo>
                      <a:lnTo>
                        <a:pt x="15" y="11"/>
                      </a:lnTo>
                      <a:lnTo>
                        <a:pt x="16" y="11"/>
                      </a:lnTo>
                      <a:lnTo>
                        <a:pt x="17" y="11"/>
                      </a:lnTo>
                      <a:lnTo>
                        <a:pt x="19" y="10"/>
                      </a:lnTo>
                      <a:lnTo>
                        <a:pt x="20" y="11"/>
                      </a:lnTo>
                      <a:lnTo>
                        <a:pt x="20" y="11"/>
                      </a:lnTo>
                      <a:lnTo>
                        <a:pt x="21" y="11"/>
                      </a:lnTo>
                      <a:lnTo>
                        <a:pt x="22" y="11"/>
                      </a:lnTo>
                      <a:lnTo>
                        <a:pt x="22" y="11"/>
                      </a:lnTo>
                      <a:lnTo>
                        <a:pt x="24" y="12"/>
                      </a:lnTo>
                      <a:lnTo>
                        <a:pt x="24" y="12"/>
                      </a:lnTo>
                      <a:lnTo>
                        <a:pt x="24" y="12"/>
                      </a:lnTo>
                      <a:lnTo>
                        <a:pt x="24" y="12"/>
                      </a:lnTo>
                      <a:lnTo>
                        <a:pt x="24" y="12"/>
                      </a:lnTo>
                      <a:lnTo>
                        <a:pt x="24" y="12"/>
                      </a:lnTo>
                      <a:lnTo>
                        <a:pt x="24" y="12"/>
                      </a:lnTo>
                      <a:lnTo>
                        <a:pt x="24" y="12"/>
                      </a:lnTo>
                      <a:lnTo>
                        <a:pt x="24" y="11"/>
                      </a:lnTo>
                      <a:lnTo>
                        <a:pt x="25" y="10"/>
                      </a:lnTo>
                      <a:lnTo>
                        <a:pt x="25" y="9"/>
                      </a:lnTo>
                      <a:lnTo>
                        <a:pt x="26" y="9"/>
                      </a:lnTo>
                      <a:lnTo>
                        <a:pt x="26" y="9"/>
                      </a:lnTo>
                      <a:lnTo>
                        <a:pt x="27" y="8"/>
                      </a:lnTo>
                      <a:lnTo>
                        <a:pt x="28" y="7"/>
                      </a:lnTo>
                      <a:lnTo>
                        <a:pt x="29" y="7"/>
                      </a:lnTo>
                      <a:lnTo>
                        <a:pt x="31" y="6"/>
                      </a:lnTo>
                      <a:lnTo>
                        <a:pt x="31" y="6"/>
                      </a:lnTo>
                      <a:lnTo>
                        <a:pt x="32" y="6"/>
                      </a:lnTo>
                      <a:lnTo>
                        <a:pt x="33" y="6"/>
                      </a:lnTo>
                      <a:lnTo>
                        <a:pt x="34" y="6"/>
                      </a:lnTo>
                      <a:lnTo>
                        <a:pt x="35" y="7"/>
                      </a:lnTo>
                      <a:lnTo>
                        <a:pt x="35" y="7"/>
                      </a:lnTo>
                      <a:lnTo>
                        <a:pt x="35" y="7"/>
                      </a:lnTo>
                      <a:lnTo>
                        <a:pt x="35" y="7"/>
                      </a:lnTo>
                      <a:lnTo>
                        <a:pt x="36" y="7"/>
                      </a:lnTo>
                      <a:lnTo>
                        <a:pt x="36" y="7"/>
                      </a:lnTo>
                      <a:lnTo>
                        <a:pt x="36" y="7"/>
                      </a:lnTo>
                      <a:lnTo>
                        <a:pt x="36" y="7"/>
                      </a:lnTo>
                      <a:lnTo>
                        <a:pt x="36" y="7"/>
                      </a:lnTo>
                      <a:lnTo>
                        <a:pt x="36" y="7"/>
                      </a:lnTo>
                      <a:lnTo>
                        <a:pt x="36" y="7"/>
                      </a:lnTo>
                      <a:lnTo>
                        <a:pt x="36" y="7"/>
                      </a:lnTo>
                      <a:lnTo>
                        <a:pt x="36" y="7"/>
                      </a:lnTo>
                      <a:lnTo>
                        <a:pt x="36" y="7"/>
                      </a:lnTo>
                      <a:lnTo>
                        <a:pt x="36" y="7"/>
                      </a:lnTo>
                      <a:lnTo>
                        <a:pt x="36" y="7"/>
                      </a:lnTo>
                      <a:lnTo>
                        <a:pt x="36" y="7"/>
                      </a:lnTo>
                      <a:lnTo>
                        <a:pt x="36" y="7"/>
                      </a:lnTo>
                      <a:lnTo>
                        <a:pt x="37" y="7"/>
                      </a:lnTo>
                      <a:lnTo>
                        <a:pt x="38" y="7"/>
                      </a:lnTo>
                      <a:lnTo>
                        <a:pt x="38" y="7"/>
                      </a:lnTo>
                      <a:lnTo>
                        <a:pt x="39" y="8"/>
                      </a:lnTo>
                      <a:lnTo>
                        <a:pt x="39" y="8"/>
                      </a:lnTo>
                      <a:lnTo>
                        <a:pt x="39" y="8"/>
                      </a:lnTo>
                      <a:lnTo>
                        <a:pt x="39" y="8"/>
                      </a:lnTo>
                      <a:lnTo>
                        <a:pt x="39" y="8"/>
                      </a:lnTo>
                      <a:lnTo>
                        <a:pt x="39" y="8"/>
                      </a:lnTo>
                      <a:lnTo>
                        <a:pt x="40" y="7"/>
                      </a:lnTo>
                      <a:lnTo>
                        <a:pt x="41" y="7"/>
                      </a:lnTo>
                      <a:lnTo>
                        <a:pt x="42" y="7"/>
                      </a:lnTo>
                      <a:lnTo>
                        <a:pt x="42" y="7"/>
                      </a:lnTo>
                      <a:lnTo>
                        <a:pt x="43" y="7"/>
                      </a:lnTo>
                      <a:lnTo>
                        <a:pt x="44" y="8"/>
                      </a:lnTo>
                      <a:lnTo>
                        <a:pt x="44" y="8"/>
                      </a:lnTo>
                      <a:lnTo>
                        <a:pt x="44" y="8"/>
                      </a:lnTo>
                      <a:lnTo>
                        <a:pt x="45" y="9"/>
                      </a:lnTo>
                      <a:lnTo>
                        <a:pt x="45" y="9"/>
                      </a:lnTo>
                      <a:lnTo>
                        <a:pt x="45" y="9"/>
                      </a:lnTo>
                      <a:lnTo>
                        <a:pt x="45" y="9"/>
                      </a:lnTo>
                      <a:lnTo>
                        <a:pt x="45" y="8"/>
                      </a:lnTo>
                      <a:lnTo>
                        <a:pt x="45" y="8"/>
                      </a:lnTo>
                      <a:lnTo>
                        <a:pt x="45" y="7"/>
                      </a:lnTo>
                      <a:lnTo>
                        <a:pt x="44" y="6"/>
                      </a:lnTo>
                      <a:lnTo>
                        <a:pt x="44" y="6"/>
                      </a:lnTo>
                      <a:lnTo>
                        <a:pt x="44" y="5"/>
                      </a:lnTo>
                      <a:lnTo>
                        <a:pt x="44" y="5"/>
                      </a:lnTo>
                      <a:lnTo>
                        <a:pt x="44" y="4"/>
                      </a:lnTo>
                      <a:lnTo>
                        <a:pt x="45" y="3"/>
                      </a:lnTo>
                      <a:lnTo>
                        <a:pt x="45" y="3"/>
                      </a:lnTo>
                      <a:lnTo>
                        <a:pt x="46" y="2"/>
                      </a:lnTo>
                      <a:lnTo>
                        <a:pt x="47" y="2"/>
                      </a:lnTo>
                      <a:lnTo>
                        <a:pt x="49" y="1"/>
                      </a:lnTo>
                      <a:lnTo>
                        <a:pt x="50" y="1"/>
                      </a:lnTo>
                      <a:lnTo>
                        <a:pt x="50" y="1"/>
                      </a:lnTo>
                      <a:lnTo>
                        <a:pt x="52" y="1"/>
                      </a:lnTo>
                      <a:lnTo>
                        <a:pt x="53" y="1"/>
                      </a:lnTo>
                      <a:lnTo>
                        <a:pt x="54" y="2"/>
                      </a:lnTo>
                      <a:lnTo>
                        <a:pt x="55" y="2"/>
                      </a:lnTo>
                      <a:lnTo>
                        <a:pt x="55" y="2"/>
                      </a:lnTo>
                      <a:lnTo>
                        <a:pt x="56" y="3"/>
                      </a:lnTo>
                      <a:lnTo>
                        <a:pt x="56" y="4"/>
                      </a:lnTo>
                      <a:lnTo>
                        <a:pt x="56" y="5"/>
                      </a:lnTo>
                      <a:lnTo>
                        <a:pt x="56" y="5"/>
                      </a:lnTo>
                      <a:lnTo>
                        <a:pt x="56" y="5"/>
                      </a:lnTo>
                      <a:lnTo>
                        <a:pt x="56" y="6"/>
                      </a:lnTo>
                      <a:lnTo>
                        <a:pt x="56" y="7"/>
                      </a:lnTo>
                      <a:lnTo>
                        <a:pt x="56" y="7"/>
                      </a:lnTo>
                      <a:lnTo>
                        <a:pt x="56" y="7"/>
                      </a:lnTo>
                      <a:lnTo>
                        <a:pt x="56" y="8"/>
                      </a:lnTo>
                      <a:lnTo>
                        <a:pt x="56" y="8"/>
                      </a:lnTo>
                      <a:lnTo>
                        <a:pt x="56" y="8"/>
                      </a:lnTo>
                      <a:lnTo>
                        <a:pt x="56" y="8"/>
                      </a:lnTo>
                      <a:lnTo>
                        <a:pt x="56" y="8"/>
                      </a:lnTo>
                      <a:lnTo>
                        <a:pt x="56" y="8"/>
                      </a:lnTo>
                      <a:lnTo>
                        <a:pt x="57" y="7"/>
                      </a:lnTo>
                      <a:lnTo>
                        <a:pt x="57" y="8"/>
                      </a:lnTo>
                      <a:lnTo>
                        <a:pt x="58" y="8"/>
                      </a:lnTo>
                      <a:lnTo>
                        <a:pt x="59" y="9"/>
                      </a:lnTo>
                      <a:lnTo>
                        <a:pt x="59" y="9"/>
                      </a:lnTo>
                      <a:lnTo>
                        <a:pt x="59" y="9"/>
                      </a:lnTo>
                      <a:lnTo>
                        <a:pt x="60" y="10"/>
                      </a:lnTo>
                      <a:lnTo>
                        <a:pt x="60" y="11"/>
                      </a:lnTo>
                      <a:lnTo>
                        <a:pt x="60" y="11"/>
                      </a:lnTo>
                      <a:lnTo>
                        <a:pt x="60" y="11"/>
                      </a:lnTo>
                      <a:lnTo>
                        <a:pt x="60" y="11"/>
                      </a:lnTo>
                      <a:lnTo>
                        <a:pt x="60" y="11"/>
                      </a:lnTo>
                      <a:lnTo>
                        <a:pt x="6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54" name="Freeform 1590">
                  <a:extLst>
                    <a:ext uri="{FF2B5EF4-FFF2-40B4-BE49-F238E27FC236}">
                      <a16:creationId xmlns:a16="http://schemas.microsoft.com/office/drawing/2014/main" id="{A6E8B080-4C77-431F-8D45-1F4BB4C57A14}"/>
                    </a:ext>
                  </a:extLst>
                </p:cNvPr>
                <p:cNvSpPr>
                  <a:spLocks/>
                </p:cNvSpPr>
                <p:nvPr/>
              </p:nvSpPr>
              <p:spPr bwMode="auto">
                <a:xfrm>
                  <a:off x="3160" y="1449"/>
                  <a:ext cx="60" cy="62"/>
                </a:xfrm>
                <a:custGeom>
                  <a:avLst/>
                  <a:gdLst>
                    <a:gd name="T0" fmla="*/ 58 w 60"/>
                    <a:gd name="T1" fmla="*/ 7 h 62"/>
                    <a:gd name="T2" fmla="*/ 55 w 60"/>
                    <a:gd name="T3" fmla="*/ 2 h 62"/>
                    <a:gd name="T4" fmla="*/ 45 w 60"/>
                    <a:gd name="T5" fmla="*/ 3 h 62"/>
                    <a:gd name="T6" fmla="*/ 45 w 60"/>
                    <a:gd name="T7" fmla="*/ 8 h 62"/>
                    <a:gd name="T8" fmla="*/ 39 w 60"/>
                    <a:gd name="T9" fmla="*/ 8 h 62"/>
                    <a:gd name="T10" fmla="*/ 36 w 60"/>
                    <a:gd name="T11" fmla="*/ 7 h 62"/>
                    <a:gd name="T12" fmla="*/ 29 w 60"/>
                    <a:gd name="T13" fmla="*/ 6 h 62"/>
                    <a:gd name="T14" fmla="*/ 24 w 60"/>
                    <a:gd name="T15" fmla="*/ 11 h 62"/>
                    <a:gd name="T16" fmla="*/ 20 w 60"/>
                    <a:gd name="T17" fmla="*/ 10 h 62"/>
                    <a:gd name="T18" fmla="*/ 12 w 60"/>
                    <a:gd name="T19" fmla="*/ 15 h 62"/>
                    <a:gd name="T20" fmla="*/ 12 w 60"/>
                    <a:gd name="T21" fmla="*/ 19 h 62"/>
                    <a:gd name="T22" fmla="*/ 8 w 60"/>
                    <a:gd name="T23" fmla="*/ 21 h 62"/>
                    <a:gd name="T24" fmla="*/ 7 w 60"/>
                    <a:gd name="T25" fmla="*/ 26 h 62"/>
                    <a:gd name="T26" fmla="*/ 4 w 60"/>
                    <a:gd name="T27" fmla="*/ 28 h 62"/>
                    <a:gd name="T28" fmla="*/ 0 w 60"/>
                    <a:gd name="T29" fmla="*/ 34 h 62"/>
                    <a:gd name="T30" fmla="*/ 7 w 60"/>
                    <a:gd name="T31" fmla="*/ 38 h 62"/>
                    <a:gd name="T32" fmla="*/ 8 w 60"/>
                    <a:gd name="T33" fmla="*/ 41 h 62"/>
                    <a:gd name="T34" fmla="*/ 13 w 60"/>
                    <a:gd name="T35" fmla="*/ 43 h 62"/>
                    <a:gd name="T36" fmla="*/ 14 w 60"/>
                    <a:gd name="T37" fmla="*/ 46 h 62"/>
                    <a:gd name="T38" fmla="*/ 11 w 60"/>
                    <a:gd name="T39" fmla="*/ 48 h 62"/>
                    <a:gd name="T40" fmla="*/ 11 w 60"/>
                    <a:gd name="T41" fmla="*/ 53 h 62"/>
                    <a:gd name="T42" fmla="*/ 17 w 60"/>
                    <a:gd name="T43" fmla="*/ 55 h 62"/>
                    <a:gd name="T44" fmla="*/ 19 w 60"/>
                    <a:gd name="T45" fmla="*/ 55 h 62"/>
                    <a:gd name="T46" fmla="*/ 21 w 60"/>
                    <a:gd name="T47" fmla="*/ 57 h 62"/>
                    <a:gd name="T48" fmla="*/ 24 w 60"/>
                    <a:gd name="T49" fmla="*/ 60 h 62"/>
                    <a:gd name="T50" fmla="*/ 31 w 60"/>
                    <a:gd name="T51" fmla="*/ 61 h 62"/>
                    <a:gd name="T52" fmla="*/ 34 w 60"/>
                    <a:gd name="T53" fmla="*/ 57 h 62"/>
                    <a:gd name="T54" fmla="*/ 33 w 60"/>
                    <a:gd name="T55" fmla="*/ 60 h 62"/>
                    <a:gd name="T56" fmla="*/ 26 w 60"/>
                    <a:gd name="T57" fmla="*/ 61 h 62"/>
                    <a:gd name="T58" fmla="*/ 25 w 60"/>
                    <a:gd name="T59" fmla="*/ 57 h 62"/>
                    <a:gd name="T60" fmla="*/ 22 w 60"/>
                    <a:gd name="T61" fmla="*/ 57 h 62"/>
                    <a:gd name="T62" fmla="*/ 22 w 60"/>
                    <a:gd name="T63" fmla="*/ 56 h 62"/>
                    <a:gd name="T64" fmla="*/ 19 w 60"/>
                    <a:gd name="T65" fmla="*/ 54 h 62"/>
                    <a:gd name="T66" fmla="*/ 14 w 60"/>
                    <a:gd name="T67" fmla="*/ 55 h 62"/>
                    <a:gd name="T68" fmla="*/ 11 w 60"/>
                    <a:gd name="T69" fmla="*/ 49 h 62"/>
                    <a:gd name="T70" fmla="*/ 16 w 60"/>
                    <a:gd name="T71" fmla="*/ 47 h 62"/>
                    <a:gd name="T72" fmla="*/ 16 w 60"/>
                    <a:gd name="T73" fmla="*/ 46 h 62"/>
                    <a:gd name="T74" fmla="*/ 12 w 60"/>
                    <a:gd name="T75" fmla="*/ 44 h 62"/>
                    <a:gd name="T76" fmla="*/ 12 w 60"/>
                    <a:gd name="T77" fmla="*/ 42 h 62"/>
                    <a:gd name="T78" fmla="*/ 8 w 60"/>
                    <a:gd name="T79" fmla="*/ 39 h 62"/>
                    <a:gd name="T80" fmla="*/ 4 w 60"/>
                    <a:gd name="T81" fmla="*/ 37 h 62"/>
                    <a:gd name="T82" fmla="*/ 0 w 60"/>
                    <a:gd name="T83" fmla="*/ 31 h 62"/>
                    <a:gd name="T84" fmla="*/ 8 w 60"/>
                    <a:gd name="T85" fmla="*/ 27 h 62"/>
                    <a:gd name="T86" fmla="*/ 10 w 60"/>
                    <a:gd name="T87" fmla="*/ 27 h 62"/>
                    <a:gd name="T88" fmla="*/ 7 w 60"/>
                    <a:gd name="T89" fmla="*/ 23 h 62"/>
                    <a:gd name="T90" fmla="*/ 12 w 60"/>
                    <a:gd name="T91" fmla="*/ 21 h 62"/>
                    <a:gd name="T92" fmla="*/ 14 w 60"/>
                    <a:gd name="T93" fmla="*/ 20 h 62"/>
                    <a:gd name="T94" fmla="*/ 12 w 60"/>
                    <a:gd name="T95" fmla="*/ 15 h 62"/>
                    <a:gd name="T96" fmla="*/ 20 w 60"/>
                    <a:gd name="T97" fmla="*/ 11 h 62"/>
                    <a:gd name="T98" fmla="*/ 24 w 60"/>
                    <a:gd name="T99" fmla="*/ 12 h 62"/>
                    <a:gd name="T100" fmla="*/ 27 w 60"/>
                    <a:gd name="T101" fmla="*/ 8 h 62"/>
                    <a:gd name="T102" fmla="*/ 35 w 60"/>
                    <a:gd name="T103" fmla="*/ 7 h 62"/>
                    <a:gd name="T104" fmla="*/ 36 w 60"/>
                    <a:gd name="T105" fmla="*/ 7 h 62"/>
                    <a:gd name="T106" fmla="*/ 38 w 60"/>
                    <a:gd name="T107" fmla="*/ 7 h 62"/>
                    <a:gd name="T108" fmla="*/ 41 w 60"/>
                    <a:gd name="T109" fmla="*/ 7 h 62"/>
                    <a:gd name="T110" fmla="*/ 45 w 60"/>
                    <a:gd name="T111" fmla="*/ 9 h 62"/>
                    <a:gd name="T112" fmla="*/ 44 w 60"/>
                    <a:gd name="T113" fmla="*/ 4 h 62"/>
                    <a:gd name="T114" fmla="*/ 53 w 60"/>
                    <a:gd name="T115" fmla="*/ 1 h 62"/>
                    <a:gd name="T116" fmla="*/ 56 w 60"/>
                    <a:gd name="T117" fmla="*/ 6 h 62"/>
                    <a:gd name="T118" fmla="*/ 56 w 60"/>
                    <a:gd name="T119" fmla="*/ 8 h 62"/>
                    <a:gd name="T120" fmla="*/ 60 w 60"/>
                    <a:gd name="T121" fmla="*/ 1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62">
                      <a:moveTo>
                        <a:pt x="60" y="11"/>
                      </a:moveTo>
                      <a:lnTo>
                        <a:pt x="60" y="11"/>
                      </a:lnTo>
                      <a:lnTo>
                        <a:pt x="60" y="10"/>
                      </a:lnTo>
                      <a:lnTo>
                        <a:pt x="60" y="9"/>
                      </a:lnTo>
                      <a:lnTo>
                        <a:pt x="60" y="9"/>
                      </a:lnTo>
                      <a:lnTo>
                        <a:pt x="60" y="9"/>
                      </a:lnTo>
                      <a:lnTo>
                        <a:pt x="59" y="8"/>
                      </a:lnTo>
                      <a:lnTo>
                        <a:pt x="59" y="8"/>
                      </a:lnTo>
                      <a:lnTo>
                        <a:pt x="58" y="7"/>
                      </a:lnTo>
                      <a:lnTo>
                        <a:pt x="57" y="7"/>
                      </a:lnTo>
                      <a:lnTo>
                        <a:pt x="56" y="7"/>
                      </a:lnTo>
                      <a:lnTo>
                        <a:pt x="56" y="7"/>
                      </a:lnTo>
                      <a:lnTo>
                        <a:pt x="57" y="6"/>
                      </a:lnTo>
                      <a:lnTo>
                        <a:pt x="57" y="5"/>
                      </a:lnTo>
                      <a:lnTo>
                        <a:pt x="57" y="4"/>
                      </a:lnTo>
                      <a:lnTo>
                        <a:pt x="56" y="3"/>
                      </a:lnTo>
                      <a:lnTo>
                        <a:pt x="56" y="3"/>
                      </a:lnTo>
                      <a:lnTo>
                        <a:pt x="55" y="2"/>
                      </a:lnTo>
                      <a:lnTo>
                        <a:pt x="54" y="1"/>
                      </a:lnTo>
                      <a:lnTo>
                        <a:pt x="53" y="1"/>
                      </a:lnTo>
                      <a:lnTo>
                        <a:pt x="51" y="0"/>
                      </a:lnTo>
                      <a:lnTo>
                        <a:pt x="51" y="0"/>
                      </a:lnTo>
                      <a:lnTo>
                        <a:pt x="50" y="0"/>
                      </a:lnTo>
                      <a:lnTo>
                        <a:pt x="49" y="0"/>
                      </a:lnTo>
                      <a:lnTo>
                        <a:pt x="48" y="1"/>
                      </a:lnTo>
                      <a:lnTo>
                        <a:pt x="46" y="2"/>
                      </a:lnTo>
                      <a:lnTo>
                        <a:pt x="45" y="3"/>
                      </a:lnTo>
                      <a:lnTo>
                        <a:pt x="45" y="3"/>
                      </a:lnTo>
                      <a:lnTo>
                        <a:pt x="44" y="4"/>
                      </a:lnTo>
                      <a:lnTo>
                        <a:pt x="44" y="4"/>
                      </a:lnTo>
                      <a:lnTo>
                        <a:pt x="44" y="5"/>
                      </a:lnTo>
                      <a:lnTo>
                        <a:pt x="44" y="6"/>
                      </a:lnTo>
                      <a:lnTo>
                        <a:pt x="44" y="6"/>
                      </a:lnTo>
                      <a:lnTo>
                        <a:pt x="44" y="7"/>
                      </a:lnTo>
                      <a:lnTo>
                        <a:pt x="45" y="8"/>
                      </a:lnTo>
                      <a:lnTo>
                        <a:pt x="45" y="8"/>
                      </a:lnTo>
                      <a:lnTo>
                        <a:pt x="44" y="8"/>
                      </a:lnTo>
                      <a:lnTo>
                        <a:pt x="44" y="8"/>
                      </a:lnTo>
                      <a:lnTo>
                        <a:pt x="43" y="7"/>
                      </a:lnTo>
                      <a:lnTo>
                        <a:pt x="42" y="7"/>
                      </a:lnTo>
                      <a:lnTo>
                        <a:pt x="42" y="7"/>
                      </a:lnTo>
                      <a:lnTo>
                        <a:pt x="41" y="7"/>
                      </a:lnTo>
                      <a:lnTo>
                        <a:pt x="41" y="7"/>
                      </a:lnTo>
                      <a:lnTo>
                        <a:pt x="39" y="8"/>
                      </a:lnTo>
                      <a:lnTo>
                        <a:pt x="39" y="8"/>
                      </a:lnTo>
                      <a:lnTo>
                        <a:pt x="39" y="7"/>
                      </a:lnTo>
                      <a:lnTo>
                        <a:pt x="39" y="7"/>
                      </a:lnTo>
                      <a:lnTo>
                        <a:pt x="39" y="7"/>
                      </a:lnTo>
                      <a:lnTo>
                        <a:pt x="38" y="7"/>
                      </a:lnTo>
                      <a:lnTo>
                        <a:pt x="37" y="6"/>
                      </a:lnTo>
                      <a:lnTo>
                        <a:pt x="37" y="6"/>
                      </a:lnTo>
                      <a:lnTo>
                        <a:pt x="36" y="6"/>
                      </a:lnTo>
                      <a:lnTo>
                        <a:pt x="36" y="6"/>
                      </a:lnTo>
                      <a:lnTo>
                        <a:pt x="36" y="7"/>
                      </a:lnTo>
                      <a:lnTo>
                        <a:pt x="36" y="7"/>
                      </a:lnTo>
                      <a:lnTo>
                        <a:pt x="36" y="7"/>
                      </a:lnTo>
                      <a:lnTo>
                        <a:pt x="35" y="6"/>
                      </a:lnTo>
                      <a:lnTo>
                        <a:pt x="34" y="6"/>
                      </a:lnTo>
                      <a:lnTo>
                        <a:pt x="34" y="6"/>
                      </a:lnTo>
                      <a:lnTo>
                        <a:pt x="33" y="6"/>
                      </a:lnTo>
                      <a:lnTo>
                        <a:pt x="32" y="6"/>
                      </a:lnTo>
                      <a:lnTo>
                        <a:pt x="30" y="6"/>
                      </a:lnTo>
                      <a:lnTo>
                        <a:pt x="29" y="6"/>
                      </a:lnTo>
                      <a:lnTo>
                        <a:pt x="29" y="6"/>
                      </a:lnTo>
                      <a:lnTo>
                        <a:pt x="28" y="7"/>
                      </a:lnTo>
                      <a:lnTo>
                        <a:pt x="27" y="7"/>
                      </a:lnTo>
                      <a:lnTo>
                        <a:pt x="26" y="8"/>
                      </a:lnTo>
                      <a:lnTo>
                        <a:pt x="25" y="9"/>
                      </a:lnTo>
                      <a:lnTo>
                        <a:pt x="25" y="9"/>
                      </a:lnTo>
                      <a:lnTo>
                        <a:pt x="25" y="10"/>
                      </a:lnTo>
                      <a:lnTo>
                        <a:pt x="24" y="10"/>
                      </a:lnTo>
                      <a:lnTo>
                        <a:pt x="24" y="11"/>
                      </a:lnTo>
                      <a:lnTo>
                        <a:pt x="24" y="12"/>
                      </a:lnTo>
                      <a:lnTo>
                        <a:pt x="24" y="12"/>
                      </a:lnTo>
                      <a:lnTo>
                        <a:pt x="24" y="12"/>
                      </a:lnTo>
                      <a:lnTo>
                        <a:pt x="24" y="12"/>
                      </a:lnTo>
                      <a:lnTo>
                        <a:pt x="23" y="11"/>
                      </a:lnTo>
                      <a:lnTo>
                        <a:pt x="23" y="11"/>
                      </a:lnTo>
                      <a:lnTo>
                        <a:pt x="21" y="11"/>
                      </a:lnTo>
                      <a:lnTo>
                        <a:pt x="20" y="10"/>
                      </a:lnTo>
                      <a:lnTo>
                        <a:pt x="20" y="10"/>
                      </a:lnTo>
                      <a:lnTo>
                        <a:pt x="19" y="10"/>
                      </a:lnTo>
                      <a:lnTo>
                        <a:pt x="17" y="10"/>
                      </a:lnTo>
                      <a:lnTo>
                        <a:pt x="16" y="11"/>
                      </a:lnTo>
                      <a:lnTo>
                        <a:pt x="15" y="11"/>
                      </a:lnTo>
                      <a:lnTo>
                        <a:pt x="15" y="11"/>
                      </a:lnTo>
                      <a:lnTo>
                        <a:pt x="13" y="12"/>
                      </a:lnTo>
                      <a:lnTo>
                        <a:pt x="13" y="13"/>
                      </a:lnTo>
                      <a:lnTo>
                        <a:pt x="12" y="14"/>
                      </a:lnTo>
                      <a:lnTo>
                        <a:pt x="12" y="15"/>
                      </a:lnTo>
                      <a:lnTo>
                        <a:pt x="12" y="15"/>
                      </a:lnTo>
                      <a:lnTo>
                        <a:pt x="12" y="16"/>
                      </a:lnTo>
                      <a:lnTo>
                        <a:pt x="12" y="17"/>
                      </a:lnTo>
                      <a:lnTo>
                        <a:pt x="13" y="18"/>
                      </a:lnTo>
                      <a:lnTo>
                        <a:pt x="14" y="19"/>
                      </a:lnTo>
                      <a:lnTo>
                        <a:pt x="14" y="19"/>
                      </a:lnTo>
                      <a:lnTo>
                        <a:pt x="13" y="19"/>
                      </a:lnTo>
                      <a:lnTo>
                        <a:pt x="12" y="19"/>
                      </a:lnTo>
                      <a:lnTo>
                        <a:pt x="12" y="19"/>
                      </a:lnTo>
                      <a:lnTo>
                        <a:pt x="11" y="20"/>
                      </a:lnTo>
                      <a:lnTo>
                        <a:pt x="11" y="20"/>
                      </a:lnTo>
                      <a:lnTo>
                        <a:pt x="11" y="20"/>
                      </a:lnTo>
                      <a:lnTo>
                        <a:pt x="11" y="20"/>
                      </a:lnTo>
                      <a:lnTo>
                        <a:pt x="11" y="21"/>
                      </a:lnTo>
                      <a:lnTo>
                        <a:pt x="11" y="21"/>
                      </a:lnTo>
                      <a:lnTo>
                        <a:pt x="11" y="21"/>
                      </a:lnTo>
                      <a:lnTo>
                        <a:pt x="9" y="21"/>
                      </a:lnTo>
                      <a:lnTo>
                        <a:pt x="8" y="21"/>
                      </a:lnTo>
                      <a:lnTo>
                        <a:pt x="8" y="22"/>
                      </a:lnTo>
                      <a:lnTo>
                        <a:pt x="7" y="22"/>
                      </a:lnTo>
                      <a:lnTo>
                        <a:pt x="7" y="23"/>
                      </a:lnTo>
                      <a:lnTo>
                        <a:pt x="6" y="23"/>
                      </a:lnTo>
                      <a:lnTo>
                        <a:pt x="6" y="23"/>
                      </a:lnTo>
                      <a:lnTo>
                        <a:pt x="6" y="24"/>
                      </a:lnTo>
                      <a:lnTo>
                        <a:pt x="6" y="25"/>
                      </a:lnTo>
                      <a:lnTo>
                        <a:pt x="7" y="25"/>
                      </a:lnTo>
                      <a:lnTo>
                        <a:pt x="7" y="26"/>
                      </a:lnTo>
                      <a:lnTo>
                        <a:pt x="7" y="26"/>
                      </a:lnTo>
                      <a:lnTo>
                        <a:pt x="8" y="26"/>
                      </a:lnTo>
                      <a:lnTo>
                        <a:pt x="8" y="27"/>
                      </a:lnTo>
                      <a:lnTo>
                        <a:pt x="8" y="27"/>
                      </a:lnTo>
                      <a:lnTo>
                        <a:pt x="7" y="27"/>
                      </a:lnTo>
                      <a:lnTo>
                        <a:pt x="7" y="27"/>
                      </a:lnTo>
                      <a:lnTo>
                        <a:pt x="7" y="27"/>
                      </a:lnTo>
                      <a:lnTo>
                        <a:pt x="6" y="27"/>
                      </a:lnTo>
                      <a:lnTo>
                        <a:pt x="4" y="28"/>
                      </a:lnTo>
                      <a:lnTo>
                        <a:pt x="4" y="28"/>
                      </a:lnTo>
                      <a:lnTo>
                        <a:pt x="3" y="28"/>
                      </a:lnTo>
                      <a:lnTo>
                        <a:pt x="2" y="29"/>
                      </a:lnTo>
                      <a:lnTo>
                        <a:pt x="1" y="30"/>
                      </a:lnTo>
                      <a:lnTo>
                        <a:pt x="1" y="31"/>
                      </a:lnTo>
                      <a:lnTo>
                        <a:pt x="1" y="31"/>
                      </a:lnTo>
                      <a:lnTo>
                        <a:pt x="0" y="32"/>
                      </a:lnTo>
                      <a:lnTo>
                        <a:pt x="0" y="33"/>
                      </a:lnTo>
                      <a:lnTo>
                        <a:pt x="0" y="34"/>
                      </a:lnTo>
                      <a:lnTo>
                        <a:pt x="0" y="35"/>
                      </a:lnTo>
                      <a:lnTo>
                        <a:pt x="0" y="35"/>
                      </a:lnTo>
                      <a:lnTo>
                        <a:pt x="1" y="36"/>
                      </a:lnTo>
                      <a:lnTo>
                        <a:pt x="2" y="37"/>
                      </a:lnTo>
                      <a:lnTo>
                        <a:pt x="3" y="37"/>
                      </a:lnTo>
                      <a:lnTo>
                        <a:pt x="4" y="38"/>
                      </a:lnTo>
                      <a:lnTo>
                        <a:pt x="4" y="38"/>
                      </a:lnTo>
                      <a:lnTo>
                        <a:pt x="6" y="38"/>
                      </a:lnTo>
                      <a:lnTo>
                        <a:pt x="7" y="38"/>
                      </a:lnTo>
                      <a:lnTo>
                        <a:pt x="7" y="38"/>
                      </a:lnTo>
                      <a:lnTo>
                        <a:pt x="8" y="39"/>
                      </a:lnTo>
                      <a:lnTo>
                        <a:pt x="8" y="39"/>
                      </a:lnTo>
                      <a:lnTo>
                        <a:pt x="8" y="39"/>
                      </a:lnTo>
                      <a:lnTo>
                        <a:pt x="8" y="39"/>
                      </a:lnTo>
                      <a:lnTo>
                        <a:pt x="8" y="40"/>
                      </a:lnTo>
                      <a:lnTo>
                        <a:pt x="8" y="40"/>
                      </a:lnTo>
                      <a:lnTo>
                        <a:pt x="8" y="40"/>
                      </a:lnTo>
                      <a:lnTo>
                        <a:pt x="8" y="41"/>
                      </a:lnTo>
                      <a:lnTo>
                        <a:pt x="8" y="41"/>
                      </a:lnTo>
                      <a:lnTo>
                        <a:pt x="9" y="41"/>
                      </a:lnTo>
                      <a:lnTo>
                        <a:pt x="9" y="41"/>
                      </a:lnTo>
                      <a:lnTo>
                        <a:pt x="11" y="42"/>
                      </a:lnTo>
                      <a:lnTo>
                        <a:pt x="12" y="42"/>
                      </a:lnTo>
                      <a:lnTo>
                        <a:pt x="12" y="42"/>
                      </a:lnTo>
                      <a:lnTo>
                        <a:pt x="13" y="43"/>
                      </a:lnTo>
                      <a:lnTo>
                        <a:pt x="13" y="43"/>
                      </a:lnTo>
                      <a:lnTo>
                        <a:pt x="13" y="43"/>
                      </a:lnTo>
                      <a:lnTo>
                        <a:pt x="13" y="43"/>
                      </a:lnTo>
                      <a:lnTo>
                        <a:pt x="13" y="43"/>
                      </a:lnTo>
                      <a:lnTo>
                        <a:pt x="12" y="44"/>
                      </a:lnTo>
                      <a:lnTo>
                        <a:pt x="12" y="44"/>
                      </a:lnTo>
                      <a:lnTo>
                        <a:pt x="12" y="44"/>
                      </a:lnTo>
                      <a:lnTo>
                        <a:pt x="12" y="44"/>
                      </a:lnTo>
                      <a:lnTo>
                        <a:pt x="13" y="45"/>
                      </a:lnTo>
                      <a:lnTo>
                        <a:pt x="13" y="45"/>
                      </a:lnTo>
                      <a:lnTo>
                        <a:pt x="14" y="46"/>
                      </a:lnTo>
                      <a:lnTo>
                        <a:pt x="14" y="46"/>
                      </a:lnTo>
                      <a:lnTo>
                        <a:pt x="16" y="46"/>
                      </a:lnTo>
                      <a:lnTo>
                        <a:pt x="16" y="46"/>
                      </a:lnTo>
                      <a:lnTo>
                        <a:pt x="15" y="46"/>
                      </a:lnTo>
                      <a:lnTo>
                        <a:pt x="14" y="47"/>
                      </a:lnTo>
                      <a:lnTo>
                        <a:pt x="12" y="47"/>
                      </a:lnTo>
                      <a:lnTo>
                        <a:pt x="12" y="47"/>
                      </a:lnTo>
                      <a:lnTo>
                        <a:pt x="12" y="48"/>
                      </a:lnTo>
                      <a:lnTo>
                        <a:pt x="11" y="48"/>
                      </a:lnTo>
                      <a:lnTo>
                        <a:pt x="10" y="49"/>
                      </a:lnTo>
                      <a:lnTo>
                        <a:pt x="10" y="49"/>
                      </a:lnTo>
                      <a:lnTo>
                        <a:pt x="10" y="49"/>
                      </a:lnTo>
                      <a:lnTo>
                        <a:pt x="10" y="50"/>
                      </a:lnTo>
                      <a:lnTo>
                        <a:pt x="10" y="51"/>
                      </a:lnTo>
                      <a:lnTo>
                        <a:pt x="10" y="52"/>
                      </a:lnTo>
                      <a:lnTo>
                        <a:pt x="10" y="52"/>
                      </a:lnTo>
                      <a:lnTo>
                        <a:pt x="10" y="52"/>
                      </a:lnTo>
                      <a:lnTo>
                        <a:pt x="11" y="53"/>
                      </a:lnTo>
                      <a:lnTo>
                        <a:pt x="11" y="54"/>
                      </a:lnTo>
                      <a:lnTo>
                        <a:pt x="12" y="54"/>
                      </a:lnTo>
                      <a:lnTo>
                        <a:pt x="13" y="55"/>
                      </a:lnTo>
                      <a:lnTo>
                        <a:pt x="13" y="55"/>
                      </a:lnTo>
                      <a:lnTo>
                        <a:pt x="14" y="55"/>
                      </a:lnTo>
                      <a:lnTo>
                        <a:pt x="15" y="55"/>
                      </a:lnTo>
                      <a:lnTo>
                        <a:pt x="16" y="55"/>
                      </a:lnTo>
                      <a:lnTo>
                        <a:pt x="17" y="55"/>
                      </a:lnTo>
                      <a:lnTo>
                        <a:pt x="17" y="55"/>
                      </a:lnTo>
                      <a:lnTo>
                        <a:pt x="18" y="55"/>
                      </a:lnTo>
                      <a:lnTo>
                        <a:pt x="18" y="55"/>
                      </a:lnTo>
                      <a:lnTo>
                        <a:pt x="19" y="55"/>
                      </a:lnTo>
                      <a:lnTo>
                        <a:pt x="19" y="54"/>
                      </a:lnTo>
                      <a:lnTo>
                        <a:pt x="19" y="55"/>
                      </a:lnTo>
                      <a:lnTo>
                        <a:pt x="19" y="55"/>
                      </a:lnTo>
                      <a:lnTo>
                        <a:pt x="19" y="55"/>
                      </a:lnTo>
                      <a:lnTo>
                        <a:pt x="19" y="55"/>
                      </a:lnTo>
                      <a:lnTo>
                        <a:pt x="19" y="55"/>
                      </a:lnTo>
                      <a:lnTo>
                        <a:pt x="20" y="56"/>
                      </a:lnTo>
                      <a:lnTo>
                        <a:pt x="20" y="56"/>
                      </a:lnTo>
                      <a:lnTo>
                        <a:pt x="20" y="56"/>
                      </a:lnTo>
                      <a:lnTo>
                        <a:pt x="21" y="56"/>
                      </a:lnTo>
                      <a:lnTo>
                        <a:pt x="21" y="56"/>
                      </a:lnTo>
                      <a:lnTo>
                        <a:pt x="21" y="56"/>
                      </a:lnTo>
                      <a:lnTo>
                        <a:pt x="21" y="57"/>
                      </a:lnTo>
                      <a:lnTo>
                        <a:pt x="21" y="57"/>
                      </a:lnTo>
                      <a:lnTo>
                        <a:pt x="21" y="57"/>
                      </a:lnTo>
                      <a:lnTo>
                        <a:pt x="21" y="57"/>
                      </a:lnTo>
                      <a:lnTo>
                        <a:pt x="22" y="58"/>
                      </a:lnTo>
                      <a:lnTo>
                        <a:pt x="23" y="58"/>
                      </a:lnTo>
                      <a:lnTo>
                        <a:pt x="23" y="58"/>
                      </a:lnTo>
                      <a:lnTo>
                        <a:pt x="24" y="58"/>
                      </a:lnTo>
                      <a:lnTo>
                        <a:pt x="24" y="58"/>
                      </a:lnTo>
                      <a:lnTo>
                        <a:pt x="24" y="58"/>
                      </a:lnTo>
                      <a:lnTo>
                        <a:pt x="24" y="59"/>
                      </a:lnTo>
                      <a:lnTo>
                        <a:pt x="24" y="60"/>
                      </a:lnTo>
                      <a:lnTo>
                        <a:pt x="24" y="60"/>
                      </a:lnTo>
                      <a:lnTo>
                        <a:pt x="24" y="60"/>
                      </a:lnTo>
                      <a:lnTo>
                        <a:pt x="25" y="61"/>
                      </a:lnTo>
                      <a:lnTo>
                        <a:pt x="26" y="61"/>
                      </a:lnTo>
                      <a:lnTo>
                        <a:pt x="28" y="62"/>
                      </a:lnTo>
                      <a:lnTo>
                        <a:pt x="29" y="62"/>
                      </a:lnTo>
                      <a:lnTo>
                        <a:pt x="29" y="62"/>
                      </a:lnTo>
                      <a:lnTo>
                        <a:pt x="30" y="61"/>
                      </a:lnTo>
                      <a:lnTo>
                        <a:pt x="31" y="61"/>
                      </a:lnTo>
                      <a:lnTo>
                        <a:pt x="32" y="61"/>
                      </a:lnTo>
                      <a:lnTo>
                        <a:pt x="33" y="60"/>
                      </a:lnTo>
                      <a:lnTo>
                        <a:pt x="33" y="60"/>
                      </a:lnTo>
                      <a:lnTo>
                        <a:pt x="34" y="59"/>
                      </a:lnTo>
                      <a:lnTo>
                        <a:pt x="35" y="58"/>
                      </a:lnTo>
                      <a:lnTo>
                        <a:pt x="35" y="58"/>
                      </a:lnTo>
                      <a:lnTo>
                        <a:pt x="35" y="58"/>
                      </a:lnTo>
                      <a:lnTo>
                        <a:pt x="34" y="57"/>
                      </a:lnTo>
                      <a:lnTo>
                        <a:pt x="34" y="57"/>
                      </a:lnTo>
                      <a:lnTo>
                        <a:pt x="34" y="57"/>
                      </a:lnTo>
                      <a:lnTo>
                        <a:pt x="34" y="57"/>
                      </a:lnTo>
                      <a:lnTo>
                        <a:pt x="34" y="57"/>
                      </a:lnTo>
                      <a:lnTo>
                        <a:pt x="34" y="57"/>
                      </a:lnTo>
                      <a:lnTo>
                        <a:pt x="34" y="58"/>
                      </a:lnTo>
                      <a:lnTo>
                        <a:pt x="34" y="59"/>
                      </a:lnTo>
                      <a:lnTo>
                        <a:pt x="34" y="59"/>
                      </a:lnTo>
                      <a:lnTo>
                        <a:pt x="34" y="59"/>
                      </a:lnTo>
                      <a:lnTo>
                        <a:pt x="33" y="60"/>
                      </a:lnTo>
                      <a:lnTo>
                        <a:pt x="32" y="61"/>
                      </a:lnTo>
                      <a:lnTo>
                        <a:pt x="32" y="61"/>
                      </a:lnTo>
                      <a:lnTo>
                        <a:pt x="31" y="61"/>
                      </a:lnTo>
                      <a:lnTo>
                        <a:pt x="31" y="61"/>
                      </a:lnTo>
                      <a:lnTo>
                        <a:pt x="29" y="61"/>
                      </a:lnTo>
                      <a:lnTo>
                        <a:pt x="29" y="61"/>
                      </a:lnTo>
                      <a:lnTo>
                        <a:pt x="28" y="61"/>
                      </a:lnTo>
                      <a:lnTo>
                        <a:pt x="27" y="61"/>
                      </a:lnTo>
                      <a:lnTo>
                        <a:pt x="26" y="61"/>
                      </a:lnTo>
                      <a:lnTo>
                        <a:pt x="25" y="60"/>
                      </a:lnTo>
                      <a:lnTo>
                        <a:pt x="25" y="60"/>
                      </a:lnTo>
                      <a:lnTo>
                        <a:pt x="24" y="60"/>
                      </a:lnTo>
                      <a:lnTo>
                        <a:pt x="24" y="59"/>
                      </a:lnTo>
                      <a:lnTo>
                        <a:pt x="24" y="59"/>
                      </a:lnTo>
                      <a:lnTo>
                        <a:pt x="24" y="58"/>
                      </a:lnTo>
                      <a:lnTo>
                        <a:pt x="24" y="58"/>
                      </a:lnTo>
                      <a:lnTo>
                        <a:pt x="25" y="57"/>
                      </a:lnTo>
                      <a:lnTo>
                        <a:pt x="25" y="57"/>
                      </a:lnTo>
                      <a:lnTo>
                        <a:pt x="25" y="57"/>
                      </a:lnTo>
                      <a:lnTo>
                        <a:pt x="25" y="57"/>
                      </a:lnTo>
                      <a:lnTo>
                        <a:pt x="25" y="57"/>
                      </a:lnTo>
                      <a:lnTo>
                        <a:pt x="24" y="57"/>
                      </a:lnTo>
                      <a:lnTo>
                        <a:pt x="24" y="57"/>
                      </a:lnTo>
                      <a:lnTo>
                        <a:pt x="24" y="57"/>
                      </a:lnTo>
                      <a:lnTo>
                        <a:pt x="23" y="57"/>
                      </a:lnTo>
                      <a:lnTo>
                        <a:pt x="23" y="57"/>
                      </a:lnTo>
                      <a:lnTo>
                        <a:pt x="22" y="57"/>
                      </a:lnTo>
                      <a:lnTo>
                        <a:pt x="22" y="57"/>
                      </a:lnTo>
                      <a:lnTo>
                        <a:pt x="22" y="57"/>
                      </a:lnTo>
                      <a:lnTo>
                        <a:pt x="22" y="56"/>
                      </a:lnTo>
                      <a:lnTo>
                        <a:pt x="22" y="56"/>
                      </a:lnTo>
                      <a:lnTo>
                        <a:pt x="22" y="56"/>
                      </a:lnTo>
                      <a:lnTo>
                        <a:pt x="22" y="56"/>
                      </a:lnTo>
                      <a:lnTo>
                        <a:pt x="22" y="56"/>
                      </a:lnTo>
                      <a:lnTo>
                        <a:pt x="22" y="56"/>
                      </a:lnTo>
                      <a:lnTo>
                        <a:pt x="22" y="56"/>
                      </a:lnTo>
                      <a:lnTo>
                        <a:pt x="21" y="56"/>
                      </a:lnTo>
                      <a:lnTo>
                        <a:pt x="21" y="56"/>
                      </a:lnTo>
                      <a:lnTo>
                        <a:pt x="20" y="56"/>
                      </a:lnTo>
                      <a:lnTo>
                        <a:pt x="20" y="55"/>
                      </a:lnTo>
                      <a:lnTo>
                        <a:pt x="19" y="55"/>
                      </a:lnTo>
                      <a:lnTo>
                        <a:pt x="19" y="55"/>
                      </a:lnTo>
                      <a:lnTo>
                        <a:pt x="19" y="55"/>
                      </a:lnTo>
                      <a:lnTo>
                        <a:pt x="19" y="54"/>
                      </a:lnTo>
                      <a:lnTo>
                        <a:pt x="19" y="54"/>
                      </a:lnTo>
                      <a:lnTo>
                        <a:pt x="19" y="54"/>
                      </a:lnTo>
                      <a:lnTo>
                        <a:pt x="19" y="54"/>
                      </a:lnTo>
                      <a:lnTo>
                        <a:pt x="18" y="54"/>
                      </a:lnTo>
                      <a:lnTo>
                        <a:pt x="18" y="54"/>
                      </a:lnTo>
                      <a:lnTo>
                        <a:pt x="17" y="55"/>
                      </a:lnTo>
                      <a:lnTo>
                        <a:pt x="16" y="55"/>
                      </a:lnTo>
                      <a:lnTo>
                        <a:pt x="16" y="55"/>
                      </a:lnTo>
                      <a:lnTo>
                        <a:pt x="15" y="55"/>
                      </a:lnTo>
                      <a:lnTo>
                        <a:pt x="14" y="55"/>
                      </a:lnTo>
                      <a:lnTo>
                        <a:pt x="12" y="54"/>
                      </a:lnTo>
                      <a:lnTo>
                        <a:pt x="12" y="54"/>
                      </a:lnTo>
                      <a:lnTo>
                        <a:pt x="12" y="53"/>
                      </a:lnTo>
                      <a:lnTo>
                        <a:pt x="11" y="53"/>
                      </a:lnTo>
                      <a:lnTo>
                        <a:pt x="10" y="52"/>
                      </a:lnTo>
                      <a:lnTo>
                        <a:pt x="10" y="51"/>
                      </a:lnTo>
                      <a:lnTo>
                        <a:pt x="10" y="51"/>
                      </a:lnTo>
                      <a:lnTo>
                        <a:pt x="10" y="50"/>
                      </a:lnTo>
                      <a:lnTo>
                        <a:pt x="11" y="49"/>
                      </a:lnTo>
                      <a:lnTo>
                        <a:pt x="11" y="49"/>
                      </a:lnTo>
                      <a:lnTo>
                        <a:pt x="12" y="48"/>
                      </a:lnTo>
                      <a:lnTo>
                        <a:pt x="12" y="48"/>
                      </a:lnTo>
                      <a:lnTo>
                        <a:pt x="12" y="48"/>
                      </a:lnTo>
                      <a:lnTo>
                        <a:pt x="13" y="47"/>
                      </a:lnTo>
                      <a:lnTo>
                        <a:pt x="15" y="47"/>
                      </a:lnTo>
                      <a:lnTo>
                        <a:pt x="15" y="47"/>
                      </a:lnTo>
                      <a:lnTo>
                        <a:pt x="16" y="47"/>
                      </a:lnTo>
                      <a:lnTo>
                        <a:pt x="16" y="47"/>
                      </a:lnTo>
                      <a:lnTo>
                        <a:pt x="16" y="47"/>
                      </a:lnTo>
                      <a:lnTo>
                        <a:pt x="17" y="47"/>
                      </a:lnTo>
                      <a:lnTo>
                        <a:pt x="17" y="47"/>
                      </a:lnTo>
                      <a:lnTo>
                        <a:pt x="17" y="47"/>
                      </a:lnTo>
                      <a:lnTo>
                        <a:pt x="17" y="47"/>
                      </a:lnTo>
                      <a:lnTo>
                        <a:pt x="17" y="47"/>
                      </a:lnTo>
                      <a:lnTo>
                        <a:pt x="17" y="46"/>
                      </a:lnTo>
                      <a:lnTo>
                        <a:pt x="16" y="46"/>
                      </a:lnTo>
                      <a:lnTo>
                        <a:pt x="16" y="46"/>
                      </a:lnTo>
                      <a:lnTo>
                        <a:pt x="16" y="46"/>
                      </a:lnTo>
                      <a:lnTo>
                        <a:pt x="16" y="46"/>
                      </a:lnTo>
                      <a:lnTo>
                        <a:pt x="14" y="46"/>
                      </a:lnTo>
                      <a:lnTo>
                        <a:pt x="13" y="45"/>
                      </a:lnTo>
                      <a:lnTo>
                        <a:pt x="13" y="45"/>
                      </a:lnTo>
                      <a:lnTo>
                        <a:pt x="13" y="45"/>
                      </a:lnTo>
                      <a:lnTo>
                        <a:pt x="13" y="44"/>
                      </a:lnTo>
                      <a:lnTo>
                        <a:pt x="13" y="44"/>
                      </a:lnTo>
                      <a:lnTo>
                        <a:pt x="12" y="44"/>
                      </a:lnTo>
                      <a:lnTo>
                        <a:pt x="12" y="44"/>
                      </a:lnTo>
                      <a:lnTo>
                        <a:pt x="13" y="43"/>
                      </a:lnTo>
                      <a:lnTo>
                        <a:pt x="13" y="43"/>
                      </a:lnTo>
                      <a:lnTo>
                        <a:pt x="13" y="43"/>
                      </a:lnTo>
                      <a:lnTo>
                        <a:pt x="13" y="43"/>
                      </a:lnTo>
                      <a:lnTo>
                        <a:pt x="13" y="43"/>
                      </a:lnTo>
                      <a:lnTo>
                        <a:pt x="13" y="43"/>
                      </a:lnTo>
                      <a:lnTo>
                        <a:pt x="13" y="43"/>
                      </a:lnTo>
                      <a:lnTo>
                        <a:pt x="12" y="42"/>
                      </a:lnTo>
                      <a:lnTo>
                        <a:pt x="12" y="42"/>
                      </a:lnTo>
                      <a:lnTo>
                        <a:pt x="11" y="42"/>
                      </a:lnTo>
                      <a:lnTo>
                        <a:pt x="11" y="42"/>
                      </a:lnTo>
                      <a:lnTo>
                        <a:pt x="9" y="41"/>
                      </a:lnTo>
                      <a:lnTo>
                        <a:pt x="9" y="41"/>
                      </a:lnTo>
                      <a:lnTo>
                        <a:pt x="8" y="40"/>
                      </a:lnTo>
                      <a:lnTo>
                        <a:pt x="8" y="40"/>
                      </a:lnTo>
                      <a:lnTo>
                        <a:pt x="8" y="39"/>
                      </a:lnTo>
                      <a:lnTo>
                        <a:pt x="8" y="39"/>
                      </a:lnTo>
                      <a:lnTo>
                        <a:pt x="8" y="39"/>
                      </a:lnTo>
                      <a:lnTo>
                        <a:pt x="8" y="39"/>
                      </a:lnTo>
                      <a:lnTo>
                        <a:pt x="8" y="39"/>
                      </a:lnTo>
                      <a:lnTo>
                        <a:pt x="8" y="38"/>
                      </a:lnTo>
                      <a:lnTo>
                        <a:pt x="8" y="38"/>
                      </a:lnTo>
                      <a:lnTo>
                        <a:pt x="7" y="38"/>
                      </a:lnTo>
                      <a:lnTo>
                        <a:pt x="7" y="38"/>
                      </a:lnTo>
                      <a:lnTo>
                        <a:pt x="5" y="38"/>
                      </a:lnTo>
                      <a:lnTo>
                        <a:pt x="4" y="37"/>
                      </a:lnTo>
                      <a:lnTo>
                        <a:pt x="3" y="37"/>
                      </a:lnTo>
                      <a:lnTo>
                        <a:pt x="3" y="37"/>
                      </a:lnTo>
                      <a:lnTo>
                        <a:pt x="2" y="36"/>
                      </a:lnTo>
                      <a:lnTo>
                        <a:pt x="1" y="35"/>
                      </a:lnTo>
                      <a:lnTo>
                        <a:pt x="0" y="34"/>
                      </a:lnTo>
                      <a:lnTo>
                        <a:pt x="0" y="33"/>
                      </a:lnTo>
                      <a:lnTo>
                        <a:pt x="0" y="33"/>
                      </a:lnTo>
                      <a:lnTo>
                        <a:pt x="0" y="32"/>
                      </a:lnTo>
                      <a:lnTo>
                        <a:pt x="0" y="31"/>
                      </a:lnTo>
                      <a:lnTo>
                        <a:pt x="1" y="30"/>
                      </a:lnTo>
                      <a:lnTo>
                        <a:pt x="2" y="30"/>
                      </a:lnTo>
                      <a:lnTo>
                        <a:pt x="2" y="30"/>
                      </a:lnTo>
                      <a:lnTo>
                        <a:pt x="2" y="29"/>
                      </a:lnTo>
                      <a:lnTo>
                        <a:pt x="3" y="29"/>
                      </a:lnTo>
                      <a:lnTo>
                        <a:pt x="5" y="28"/>
                      </a:lnTo>
                      <a:lnTo>
                        <a:pt x="5" y="28"/>
                      </a:lnTo>
                      <a:lnTo>
                        <a:pt x="6" y="27"/>
                      </a:lnTo>
                      <a:lnTo>
                        <a:pt x="8" y="27"/>
                      </a:lnTo>
                      <a:lnTo>
                        <a:pt x="8" y="27"/>
                      </a:lnTo>
                      <a:lnTo>
                        <a:pt x="8" y="27"/>
                      </a:lnTo>
                      <a:lnTo>
                        <a:pt x="9" y="27"/>
                      </a:lnTo>
                      <a:lnTo>
                        <a:pt x="10" y="28"/>
                      </a:lnTo>
                      <a:lnTo>
                        <a:pt x="10" y="28"/>
                      </a:lnTo>
                      <a:lnTo>
                        <a:pt x="10" y="27"/>
                      </a:lnTo>
                      <a:lnTo>
                        <a:pt x="10" y="27"/>
                      </a:lnTo>
                      <a:lnTo>
                        <a:pt x="10" y="27"/>
                      </a:lnTo>
                      <a:lnTo>
                        <a:pt x="10" y="27"/>
                      </a:lnTo>
                      <a:lnTo>
                        <a:pt x="10" y="27"/>
                      </a:lnTo>
                      <a:lnTo>
                        <a:pt x="9" y="26"/>
                      </a:lnTo>
                      <a:lnTo>
                        <a:pt x="8" y="26"/>
                      </a:lnTo>
                      <a:lnTo>
                        <a:pt x="8" y="25"/>
                      </a:lnTo>
                      <a:lnTo>
                        <a:pt x="7" y="25"/>
                      </a:lnTo>
                      <a:lnTo>
                        <a:pt x="7" y="25"/>
                      </a:lnTo>
                      <a:lnTo>
                        <a:pt x="7" y="24"/>
                      </a:lnTo>
                      <a:lnTo>
                        <a:pt x="7" y="24"/>
                      </a:lnTo>
                      <a:lnTo>
                        <a:pt x="7" y="23"/>
                      </a:lnTo>
                      <a:lnTo>
                        <a:pt x="7" y="23"/>
                      </a:lnTo>
                      <a:lnTo>
                        <a:pt x="8" y="22"/>
                      </a:lnTo>
                      <a:lnTo>
                        <a:pt x="8" y="22"/>
                      </a:lnTo>
                      <a:lnTo>
                        <a:pt x="10" y="22"/>
                      </a:lnTo>
                      <a:lnTo>
                        <a:pt x="11" y="21"/>
                      </a:lnTo>
                      <a:lnTo>
                        <a:pt x="11" y="21"/>
                      </a:lnTo>
                      <a:lnTo>
                        <a:pt x="12" y="21"/>
                      </a:lnTo>
                      <a:lnTo>
                        <a:pt x="12" y="21"/>
                      </a:lnTo>
                      <a:lnTo>
                        <a:pt x="12" y="21"/>
                      </a:lnTo>
                      <a:lnTo>
                        <a:pt x="12" y="21"/>
                      </a:lnTo>
                      <a:lnTo>
                        <a:pt x="12" y="21"/>
                      </a:lnTo>
                      <a:lnTo>
                        <a:pt x="12" y="20"/>
                      </a:lnTo>
                      <a:lnTo>
                        <a:pt x="12" y="20"/>
                      </a:lnTo>
                      <a:lnTo>
                        <a:pt x="12" y="20"/>
                      </a:lnTo>
                      <a:lnTo>
                        <a:pt x="12" y="20"/>
                      </a:lnTo>
                      <a:lnTo>
                        <a:pt x="13" y="20"/>
                      </a:lnTo>
                      <a:lnTo>
                        <a:pt x="14" y="20"/>
                      </a:lnTo>
                      <a:lnTo>
                        <a:pt x="14" y="20"/>
                      </a:lnTo>
                      <a:lnTo>
                        <a:pt x="14" y="20"/>
                      </a:lnTo>
                      <a:lnTo>
                        <a:pt x="15" y="20"/>
                      </a:lnTo>
                      <a:lnTo>
                        <a:pt x="15" y="20"/>
                      </a:lnTo>
                      <a:lnTo>
                        <a:pt x="15" y="19"/>
                      </a:lnTo>
                      <a:lnTo>
                        <a:pt x="15" y="19"/>
                      </a:lnTo>
                      <a:lnTo>
                        <a:pt x="13" y="18"/>
                      </a:lnTo>
                      <a:lnTo>
                        <a:pt x="13" y="16"/>
                      </a:lnTo>
                      <a:lnTo>
                        <a:pt x="12" y="15"/>
                      </a:lnTo>
                      <a:lnTo>
                        <a:pt x="12" y="15"/>
                      </a:lnTo>
                      <a:lnTo>
                        <a:pt x="13" y="14"/>
                      </a:lnTo>
                      <a:lnTo>
                        <a:pt x="13" y="13"/>
                      </a:lnTo>
                      <a:lnTo>
                        <a:pt x="14" y="12"/>
                      </a:lnTo>
                      <a:lnTo>
                        <a:pt x="15" y="11"/>
                      </a:lnTo>
                      <a:lnTo>
                        <a:pt x="15" y="11"/>
                      </a:lnTo>
                      <a:lnTo>
                        <a:pt x="16" y="11"/>
                      </a:lnTo>
                      <a:lnTo>
                        <a:pt x="17" y="11"/>
                      </a:lnTo>
                      <a:lnTo>
                        <a:pt x="19" y="10"/>
                      </a:lnTo>
                      <a:lnTo>
                        <a:pt x="20" y="11"/>
                      </a:lnTo>
                      <a:lnTo>
                        <a:pt x="20" y="11"/>
                      </a:lnTo>
                      <a:lnTo>
                        <a:pt x="21" y="11"/>
                      </a:lnTo>
                      <a:lnTo>
                        <a:pt x="22" y="11"/>
                      </a:lnTo>
                      <a:lnTo>
                        <a:pt x="22" y="11"/>
                      </a:lnTo>
                      <a:lnTo>
                        <a:pt x="24" y="12"/>
                      </a:lnTo>
                      <a:lnTo>
                        <a:pt x="24" y="12"/>
                      </a:lnTo>
                      <a:lnTo>
                        <a:pt x="24" y="12"/>
                      </a:lnTo>
                      <a:lnTo>
                        <a:pt x="24" y="12"/>
                      </a:lnTo>
                      <a:lnTo>
                        <a:pt x="24" y="12"/>
                      </a:lnTo>
                      <a:lnTo>
                        <a:pt x="24" y="12"/>
                      </a:lnTo>
                      <a:lnTo>
                        <a:pt x="24" y="12"/>
                      </a:lnTo>
                      <a:lnTo>
                        <a:pt x="24" y="12"/>
                      </a:lnTo>
                      <a:lnTo>
                        <a:pt x="24" y="11"/>
                      </a:lnTo>
                      <a:lnTo>
                        <a:pt x="25" y="10"/>
                      </a:lnTo>
                      <a:lnTo>
                        <a:pt x="25" y="9"/>
                      </a:lnTo>
                      <a:lnTo>
                        <a:pt x="26" y="9"/>
                      </a:lnTo>
                      <a:lnTo>
                        <a:pt x="26" y="9"/>
                      </a:lnTo>
                      <a:lnTo>
                        <a:pt x="27" y="8"/>
                      </a:lnTo>
                      <a:lnTo>
                        <a:pt x="28" y="7"/>
                      </a:lnTo>
                      <a:lnTo>
                        <a:pt x="29" y="7"/>
                      </a:lnTo>
                      <a:lnTo>
                        <a:pt x="31" y="6"/>
                      </a:lnTo>
                      <a:lnTo>
                        <a:pt x="31" y="6"/>
                      </a:lnTo>
                      <a:lnTo>
                        <a:pt x="32" y="6"/>
                      </a:lnTo>
                      <a:lnTo>
                        <a:pt x="33" y="6"/>
                      </a:lnTo>
                      <a:lnTo>
                        <a:pt x="34" y="6"/>
                      </a:lnTo>
                      <a:lnTo>
                        <a:pt x="35" y="7"/>
                      </a:lnTo>
                      <a:lnTo>
                        <a:pt x="35" y="7"/>
                      </a:lnTo>
                      <a:lnTo>
                        <a:pt x="35" y="7"/>
                      </a:lnTo>
                      <a:lnTo>
                        <a:pt x="35" y="7"/>
                      </a:lnTo>
                      <a:lnTo>
                        <a:pt x="36" y="7"/>
                      </a:lnTo>
                      <a:lnTo>
                        <a:pt x="36" y="7"/>
                      </a:lnTo>
                      <a:lnTo>
                        <a:pt x="36" y="7"/>
                      </a:lnTo>
                      <a:lnTo>
                        <a:pt x="36" y="7"/>
                      </a:lnTo>
                      <a:lnTo>
                        <a:pt x="36" y="7"/>
                      </a:lnTo>
                      <a:lnTo>
                        <a:pt x="36" y="7"/>
                      </a:lnTo>
                      <a:lnTo>
                        <a:pt x="36" y="7"/>
                      </a:lnTo>
                      <a:lnTo>
                        <a:pt x="36" y="7"/>
                      </a:lnTo>
                      <a:lnTo>
                        <a:pt x="36" y="7"/>
                      </a:lnTo>
                      <a:lnTo>
                        <a:pt x="36" y="7"/>
                      </a:lnTo>
                      <a:lnTo>
                        <a:pt x="36" y="7"/>
                      </a:lnTo>
                      <a:lnTo>
                        <a:pt x="36" y="7"/>
                      </a:lnTo>
                      <a:lnTo>
                        <a:pt x="36" y="7"/>
                      </a:lnTo>
                      <a:lnTo>
                        <a:pt x="36" y="7"/>
                      </a:lnTo>
                      <a:lnTo>
                        <a:pt x="37" y="7"/>
                      </a:lnTo>
                      <a:lnTo>
                        <a:pt x="38" y="7"/>
                      </a:lnTo>
                      <a:lnTo>
                        <a:pt x="38" y="7"/>
                      </a:lnTo>
                      <a:lnTo>
                        <a:pt x="39" y="8"/>
                      </a:lnTo>
                      <a:lnTo>
                        <a:pt x="39" y="8"/>
                      </a:lnTo>
                      <a:lnTo>
                        <a:pt x="39" y="8"/>
                      </a:lnTo>
                      <a:lnTo>
                        <a:pt x="39" y="8"/>
                      </a:lnTo>
                      <a:lnTo>
                        <a:pt x="39" y="8"/>
                      </a:lnTo>
                      <a:lnTo>
                        <a:pt x="39" y="8"/>
                      </a:lnTo>
                      <a:lnTo>
                        <a:pt x="40" y="7"/>
                      </a:lnTo>
                      <a:lnTo>
                        <a:pt x="41" y="7"/>
                      </a:lnTo>
                      <a:lnTo>
                        <a:pt x="42" y="7"/>
                      </a:lnTo>
                      <a:lnTo>
                        <a:pt x="42" y="7"/>
                      </a:lnTo>
                      <a:lnTo>
                        <a:pt x="43" y="7"/>
                      </a:lnTo>
                      <a:lnTo>
                        <a:pt x="44" y="8"/>
                      </a:lnTo>
                      <a:lnTo>
                        <a:pt x="44" y="8"/>
                      </a:lnTo>
                      <a:lnTo>
                        <a:pt x="44" y="8"/>
                      </a:lnTo>
                      <a:lnTo>
                        <a:pt x="45" y="9"/>
                      </a:lnTo>
                      <a:lnTo>
                        <a:pt x="45" y="9"/>
                      </a:lnTo>
                      <a:lnTo>
                        <a:pt x="45" y="9"/>
                      </a:lnTo>
                      <a:lnTo>
                        <a:pt x="45" y="9"/>
                      </a:lnTo>
                      <a:lnTo>
                        <a:pt x="45" y="8"/>
                      </a:lnTo>
                      <a:lnTo>
                        <a:pt x="45" y="8"/>
                      </a:lnTo>
                      <a:lnTo>
                        <a:pt x="45" y="7"/>
                      </a:lnTo>
                      <a:lnTo>
                        <a:pt x="44" y="6"/>
                      </a:lnTo>
                      <a:lnTo>
                        <a:pt x="44" y="6"/>
                      </a:lnTo>
                      <a:lnTo>
                        <a:pt x="44" y="5"/>
                      </a:lnTo>
                      <a:lnTo>
                        <a:pt x="44" y="5"/>
                      </a:lnTo>
                      <a:lnTo>
                        <a:pt x="44" y="4"/>
                      </a:lnTo>
                      <a:lnTo>
                        <a:pt x="45" y="3"/>
                      </a:lnTo>
                      <a:lnTo>
                        <a:pt x="45" y="3"/>
                      </a:lnTo>
                      <a:lnTo>
                        <a:pt x="46" y="2"/>
                      </a:lnTo>
                      <a:lnTo>
                        <a:pt x="47" y="2"/>
                      </a:lnTo>
                      <a:lnTo>
                        <a:pt x="49" y="1"/>
                      </a:lnTo>
                      <a:lnTo>
                        <a:pt x="50" y="1"/>
                      </a:lnTo>
                      <a:lnTo>
                        <a:pt x="50" y="1"/>
                      </a:lnTo>
                      <a:lnTo>
                        <a:pt x="52" y="1"/>
                      </a:lnTo>
                      <a:lnTo>
                        <a:pt x="53" y="1"/>
                      </a:lnTo>
                      <a:lnTo>
                        <a:pt x="54" y="2"/>
                      </a:lnTo>
                      <a:lnTo>
                        <a:pt x="55" y="2"/>
                      </a:lnTo>
                      <a:lnTo>
                        <a:pt x="55" y="2"/>
                      </a:lnTo>
                      <a:lnTo>
                        <a:pt x="56" y="3"/>
                      </a:lnTo>
                      <a:lnTo>
                        <a:pt x="56" y="4"/>
                      </a:lnTo>
                      <a:lnTo>
                        <a:pt x="56" y="5"/>
                      </a:lnTo>
                      <a:lnTo>
                        <a:pt x="56" y="5"/>
                      </a:lnTo>
                      <a:lnTo>
                        <a:pt x="56" y="5"/>
                      </a:lnTo>
                      <a:lnTo>
                        <a:pt x="56" y="6"/>
                      </a:lnTo>
                      <a:lnTo>
                        <a:pt x="56" y="7"/>
                      </a:lnTo>
                      <a:lnTo>
                        <a:pt x="56" y="7"/>
                      </a:lnTo>
                      <a:lnTo>
                        <a:pt x="56" y="7"/>
                      </a:lnTo>
                      <a:lnTo>
                        <a:pt x="56" y="8"/>
                      </a:lnTo>
                      <a:lnTo>
                        <a:pt x="56" y="8"/>
                      </a:lnTo>
                      <a:lnTo>
                        <a:pt x="56" y="8"/>
                      </a:lnTo>
                      <a:lnTo>
                        <a:pt x="56" y="8"/>
                      </a:lnTo>
                      <a:lnTo>
                        <a:pt x="56" y="8"/>
                      </a:lnTo>
                      <a:lnTo>
                        <a:pt x="56" y="8"/>
                      </a:lnTo>
                      <a:lnTo>
                        <a:pt x="57" y="7"/>
                      </a:lnTo>
                      <a:lnTo>
                        <a:pt x="57" y="8"/>
                      </a:lnTo>
                      <a:lnTo>
                        <a:pt x="58" y="8"/>
                      </a:lnTo>
                      <a:lnTo>
                        <a:pt x="59" y="9"/>
                      </a:lnTo>
                      <a:lnTo>
                        <a:pt x="59" y="9"/>
                      </a:lnTo>
                      <a:lnTo>
                        <a:pt x="59" y="9"/>
                      </a:lnTo>
                      <a:lnTo>
                        <a:pt x="60" y="10"/>
                      </a:lnTo>
                      <a:lnTo>
                        <a:pt x="60" y="11"/>
                      </a:lnTo>
                      <a:lnTo>
                        <a:pt x="60" y="11"/>
                      </a:lnTo>
                      <a:lnTo>
                        <a:pt x="60" y="11"/>
                      </a:lnTo>
                      <a:lnTo>
                        <a:pt x="60" y="11"/>
                      </a:lnTo>
                      <a:lnTo>
                        <a:pt x="60" y="11"/>
                      </a:lnTo>
                      <a:lnTo>
                        <a:pt x="6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55" name="Freeform 1591">
                  <a:extLst>
                    <a:ext uri="{FF2B5EF4-FFF2-40B4-BE49-F238E27FC236}">
                      <a16:creationId xmlns:a16="http://schemas.microsoft.com/office/drawing/2014/main" id="{DBFC49EB-AE28-4837-BD33-C46402FF6F46}"/>
                    </a:ext>
                  </a:extLst>
                </p:cNvPr>
                <p:cNvSpPr>
                  <a:spLocks/>
                </p:cNvSpPr>
                <p:nvPr/>
              </p:nvSpPr>
              <p:spPr bwMode="auto">
                <a:xfrm>
                  <a:off x="3191" y="1504"/>
                  <a:ext cx="11" cy="31"/>
                </a:xfrm>
                <a:custGeom>
                  <a:avLst/>
                  <a:gdLst>
                    <a:gd name="T0" fmla="*/ 7 w 11"/>
                    <a:gd name="T1" fmla="*/ 0 h 31"/>
                    <a:gd name="T2" fmla="*/ 7 w 11"/>
                    <a:gd name="T3" fmla="*/ 0 h 31"/>
                    <a:gd name="T4" fmla="*/ 8 w 11"/>
                    <a:gd name="T5" fmla="*/ 3 h 31"/>
                    <a:gd name="T6" fmla="*/ 9 w 11"/>
                    <a:gd name="T7" fmla="*/ 5 h 31"/>
                    <a:gd name="T8" fmla="*/ 10 w 11"/>
                    <a:gd name="T9" fmla="*/ 8 h 31"/>
                    <a:gd name="T10" fmla="*/ 10 w 11"/>
                    <a:gd name="T11" fmla="*/ 10 h 31"/>
                    <a:gd name="T12" fmla="*/ 10 w 11"/>
                    <a:gd name="T13" fmla="*/ 13 h 31"/>
                    <a:gd name="T14" fmla="*/ 11 w 11"/>
                    <a:gd name="T15" fmla="*/ 15 h 31"/>
                    <a:gd name="T16" fmla="*/ 11 w 11"/>
                    <a:gd name="T17" fmla="*/ 18 h 31"/>
                    <a:gd name="T18" fmla="*/ 10 w 11"/>
                    <a:gd name="T19" fmla="*/ 20 h 31"/>
                    <a:gd name="T20" fmla="*/ 10 w 11"/>
                    <a:gd name="T21" fmla="*/ 20 h 31"/>
                    <a:gd name="T22" fmla="*/ 10 w 11"/>
                    <a:gd name="T23" fmla="*/ 23 h 31"/>
                    <a:gd name="T24" fmla="*/ 10 w 11"/>
                    <a:gd name="T25" fmla="*/ 24 h 31"/>
                    <a:gd name="T26" fmla="*/ 9 w 11"/>
                    <a:gd name="T27" fmla="*/ 25 h 31"/>
                    <a:gd name="T28" fmla="*/ 9 w 11"/>
                    <a:gd name="T29" fmla="*/ 26 h 31"/>
                    <a:gd name="T30" fmla="*/ 8 w 11"/>
                    <a:gd name="T31" fmla="*/ 27 h 31"/>
                    <a:gd name="T32" fmla="*/ 7 w 11"/>
                    <a:gd name="T33" fmla="*/ 28 h 31"/>
                    <a:gd name="T34" fmla="*/ 6 w 11"/>
                    <a:gd name="T35" fmla="*/ 28 h 31"/>
                    <a:gd name="T36" fmla="*/ 6 w 11"/>
                    <a:gd name="T37" fmla="*/ 28 h 31"/>
                    <a:gd name="T38" fmla="*/ 4 w 11"/>
                    <a:gd name="T39" fmla="*/ 28 h 31"/>
                    <a:gd name="T40" fmla="*/ 2 w 11"/>
                    <a:gd name="T41" fmla="*/ 28 h 31"/>
                    <a:gd name="T42" fmla="*/ 1 w 11"/>
                    <a:gd name="T43" fmla="*/ 29 h 31"/>
                    <a:gd name="T44" fmla="*/ 1 w 11"/>
                    <a:gd name="T45" fmla="*/ 29 h 31"/>
                    <a:gd name="T46" fmla="*/ 0 w 11"/>
                    <a:gd name="T47" fmla="*/ 30 h 31"/>
                    <a:gd name="T48" fmla="*/ 0 w 11"/>
                    <a:gd name="T49" fmla="*/ 30 h 31"/>
                    <a:gd name="T50" fmla="*/ 0 w 11"/>
                    <a:gd name="T51" fmla="*/ 30 h 31"/>
                    <a:gd name="T52" fmla="*/ 0 w 11"/>
                    <a:gd name="T53" fmla="*/ 31 h 31"/>
                    <a:gd name="T54" fmla="*/ 0 w 11"/>
                    <a:gd name="T55" fmla="*/ 30 h 31"/>
                    <a:gd name="T56" fmla="*/ 0 w 11"/>
                    <a:gd name="T57" fmla="*/ 30 h 31"/>
                    <a:gd name="T58" fmla="*/ 0 w 11"/>
                    <a:gd name="T59" fmla="*/ 30 h 31"/>
                    <a:gd name="T60" fmla="*/ 1 w 11"/>
                    <a:gd name="T61" fmla="*/ 29 h 31"/>
                    <a:gd name="T62" fmla="*/ 1 w 11"/>
                    <a:gd name="T63" fmla="*/ 29 h 31"/>
                    <a:gd name="T64" fmla="*/ 2 w 11"/>
                    <a:gd name="T65" fmla="*/ 29 h 31"/>
                    <a:gd name="T66" fmla="*/ 3 w 11"/>
                    <a:gd name="T67" fmla="*/ 29 h 31"/>
                    <a:gd name="T68" fmla="*/ 5 w 11"/>
                    <a:gd name="T69" fmla="*/ 29 h 31"/>
                    <a:gd name="T70" fmla="*/ 5 w 11"/>
                    <a:gd name="T71" fmla="*/ 29 h 31"/>
                    <a:gd name="T72" fmla="*/ 5 w 11"/>
                    <a:gd name="T73" fmla="*/ 29 h 31"/>
                    <a:gd name="T74" fmla="*/ 6 w 11"/>
                    <a:gd name="T75" fmla="*/ 28 h 31"/>
                    <a:gd name="T76" fmla="*/ 7 w 11"/>
                    <a:gd name="T77" fmla="*/ 28 h 31"/>
                    <a:gd name="T78" fmla="*/ 8 w 11"/>
                    <a:gd name="T79" fmla="*/ 27 h 31"/>
                    <a:gd name="T80" fmla="*/ 8 w 11"/>
                    <a:gd name="T81" fmla="*/ 27 h 31"/>
                    <a:gd name="T82" fmla="*/ 9 w 11"/>
                    <a:gd name="T83" fmla="*/ 27 h 31"/>
                    <a:gd name="T84" fmla="*/ 9 w 11"/>
                    <a:gd name="T85" fmla="*/ 26 h 31"/>
                    <a:gd name="T86" fmla="*/ 10 w 11"/>
                    <a:gd name="T87" fmla="*/ 25 h 31"/>
                    <a:gd name="T88" fmla="*/ 10 w 11"/>
                    <a:gd name="T89" fmla="*/ 24 h 31"/>
                    <a:gd name="T90" fmla="*/ 10 w 11"/>
                    <a:gd name="T91" fmla="*/ 24 h 31"/>
                    <a:gd name="T92" fmla="*/ 11 w 11"/>
                    <a:gd name="T93" fmla="*/ 22 h 31"/>
                    <a:gd name="T94" fmla="*/ 11 w 11"/>
                    <a:gd name="T95" fmla="*/ 20 h 31"/>
                    <a:gd name="T96" fmla="*/ 11 w 11"/>
                    <a:gd name="T97" fmla="*/ 20 h 31"/>
                    <a:gd name="T98" fmla="*/ 11 w 11"/>
                    <a:gd name="T99" fmla="*/ 17 h 31"/>
                    <a:gd name="T100" fmla="*/ 11 w 11"/>
                    <a:gd name="T101" fmla="*/ 15 h 31"/>
                    <a:gd name="T102" fmla="*/ 11 w 11"/>
                    <a:gd name="T103" fmla="*/ 12 h 31"/>
                    <a:gd name="T104" fmla="*/ 11 w 11"/>
                    <a:gd name="T105" fmla="*/ 10 h 31"/>
                    <a:gd name="T106" fmla="*/ 11 w 11"/>
                    <a:gd name="T107" fmla="*/ 10 h 31"/>
                    <a:gd name="T108" fmla="*/ 10 w 11"/>
                    <a:gd name="T109" fmla="*/ 7 h 31"/>
                    <a:gd name="T110" fmla="*/ 9 w 11"/>
                    <a:gd name="T111" fmla="*/ 5 h 31"/>
                    <a:gd name="T112" fmla="*/ 8 w 11"/>
                    <a:gd name="T113" fmla="*/ 0 h 31"/>
                    <a:gd name="T114" fmla="*/ 8 w 11"/>
                    <a:gd name="T115" fmla="*/ 0 h 31"/>
                    <a:gd name="T116" fmla="*/ 7 w 11"/>
                    <a:gd name="T1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 h="31">
                      <a:moveTo>
                        <a:pt x="7" y="0"/>
                      </a:moveTo>
                      <a:lnTo>
                        <a:pt x="7" y="0"/>
                      </a:lnTo>
                      <a:lnTo>
                        <a:pt x="8" y="3"/>
                      </a:lnTo>
                      <a:lnTo>
                        <a:pt x="9" y="5"/>
                      </a:lnTo>
                      <a:lnTo>
                        <a:pt x="10" y="8"/>
                      </a:lnTo>
                      <a:lnTo>
                        <a:pt x="10" y="10"/>
                      </a:lnTo>
                      <a:lnTo>
                        <a:pt x="10" y="13"/>
                      </a:lnTo>
                      <a:lnTo>
                        <a:pt x="11" y="15"/>
                      </a:lnTo>
                      <a:lnTo>
                        <a:pt x="11" y="18"/>
                      </a:lnTo>
                      <a:lnTo>
                        <a:pt x="10" y="20"/>
                      </a:lnTo>
                      <a:lnTo>
                        <a:pt x="10" y="20"/>
                      </a:lnTo>
                      <a:lnTo>
                        <a:pt x="10" y="23"/>
                      </a:lnTo>
                      <a:lnTo>
                        <a:pt x="10" y="24"/>
                      </a:lnTo>
                      <a:lnTo>
                        <a:pt x="9" y="25"/>
                      </a:lnTo>
                      <a:lnTo>
                        <a:pt x="9" y="26"/>
                      </a:lnTo>
                      <a:lnTo>
                        <a:pt x="8" y="27"/>
                      </a:lnTo>
                      <a:lnTo>
                        <a:pt x="7" y="28"/>
                      </a:lnTo>
                      <a:lnTo>
                        <a:pt x="6" y="28"/>
                      </a:lnTo>
                      <a:lnTo>
                        <a:pt x="6" y="28"/>
                      </a:lnTo>
                      <a:lnTo>
                        <a:pt x="4" y="28"/>
                      </a:lnTo>
                      <a:lnTo>
                        <a:pt x="2" y="28"/>
                      </a:lnTo>
                      <a:lnTo>
                        <a:pt x="1" y="29"/>
                      </a:lnTo>
                      <a:lnTo>
                        <a:pt x="1" y="29"/>
                      </a:lnTo>
                      <a:lnTo>
                        <a:pt x="0" y="30"/>
                      </a:lnTo>
                      <a:lnTo>
                        <a:pt x="0" y="30"/>
                      </a:lnTo>
                      <a:lnTo>
                        <a:pt x="0" y="30"/>
                      </a:lnTo>
                      <a:lnTo>
                        <a:pt x="0" y="31"/>
                      </a:lnTo>
                      <a:lnTo>
                        <a:pt x="0" y="30"/>
                      </a:lnTo>
                      <a:lnTo>
                        <a:pt x="0" y="30"/>
                      </a:lnTo>
                      <a:lnTo>
                        <a:pt x="0" y="30"/>
                      </a:lnTo>
                      <a:lnTo>
                        <a:pt x="1" y="29"/>
                      </a:lnTo>
                      <a:lnTo>
                        <a:pt x="1" y="29"/>
                      </a:lnTo>
                      <a:lnTo>
                        <a:pt x="2" y="29"/>
                      </a:lnTo>
                      <a:lnTo>
                        <a:pt x="3" y="29"/>
                      </a:lnTo>
                      <a:lnTo>
                        <a:pt x="5" y="29"/>
                      </a:lnTo>
                      <a:lnTo>
                        <a:pt x="5" y="29"/>
                      </a:lnTo>
                      <a:lnTo>
                        <a:pt x="5" y="29"/>
                      </a:lnTo>
                      <a:lnTo>
                        <a:pt x="6" y="28"/>
                      </a:lnTo>
                      <a:lnTo>
                        <a:pt x="7" y="28"/>
                      </a:lnTo>
                      <a:lnTo>
                        <a:pt x="8" y="27"/>
                      </a:lnTo>
                      <a:lnTo>
                        <a:pt x="8" y="27"/>
                      </a:lnTo>
                      <a:lnTo>
                        <a:pt x="9" y="27"/>
                      </a:lnTo>
                      <a:lnTo>
                        <a:pt x="9" y="26"/>
                      </a:lnTo>
                      <a:lnTo>
                        <a:pt x="10" y="25"/>
                      </a:lnTo>
                      <a:lnTo>
                        <a:pt x="10" y="24"/>
                      </a:lnTo>
                      <a:lnTo>
                        <a:pt x="10" y="24"/>
                      </a:lnTo>
                      <a:lnTo>
                        <a:pt x="11" y="22"/>
                      </a:lnTo>
                      <a:lnTo>
                        <a:pt x="11" y="20"/>
                      </a:lnTo>
                      <a:lnTo>
                        <a:pt x="11" y="20"/>
                      </a:lnTo>
                      <a:lnTo>
                        <a:pt x="11" y="17"/>
                      </a:lnTo>
                      <a:lnTo>
                        <a:pt x="11" y="15"/>
                      </a:lnTo>
                      <a:lnTo>
                        <a:pt x="11" y="12"/>
                      </a:lnTo>
                      <a:lnTo>
                        <a:pt x="11" y="10"/>
                      </a:lnTo>
                      <a:lnTo>
                        <a:pt x="11" y="10"/>
                      </a:lnTo>
                      <a:lnTo>
                        <a:pt x="10" y="7"/>
                      </a:lnTo>
                      <a:lnTo>
                        <a:pt x="9" y="5"/>
                      </a:lnTo>
                      <a:lnTo>
                        <a:pt x="8" y="0"/>
                      </a:lnTo>
                      <a:lnTo>
                        <a:pt x="8"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56" name="Freeform 1592">
                  <a:extLst>
                    <a:ext uri="{FF2B5EF4-FFF2-40B4-BE49-F238E27FC236}">
                      <a16:creationId xmlns:a16="http://schemas.microsoft.com/office/drawing/2014/main" id="{7907C9F6-1AF6-4611-89B8-58B9F5106FF1}"/>
                    </a:ext>
                  </a:extLst>
                </p:cNvPr>
                <p:cNvSpPr>
                  <a:spLocks/>
                </p:cNvSpPr>
                <p:nvPr/>
              </p:nvSpPr>
              <p:spPr bwMode="auto">
                <a:xfrm>
                  <a:off x="3191" y="1504"/>
                  <a:ext cx="11" cy="31"/>
                </a:xfrm>
                <a:custGeom>
                  <a:avLst/>
                  <a:gdLst>
                    <a:gd name="T0" fmla="*/ 7 w 11"/>
                    <a:gd name="T1" fmla="*/ 0 h 31"/>
                    <a:gd name="T2" fmla="*/ 7 w 11"/>
                    <a:gd name="T3" fmla="*/ 0 h 31"/>
                    <a:gd name="T4" fmla="*/ 8 w 11"/>
                    <a:gd name="T5" fmla="*/ 3 h 31"/>
                    <a:gd name="T6" fmla="*/ 9 w 11"/>
                    <a:gd name="T7" fmla="*/ 5 h 31"/>
                    <a:gd name="T8" fmla="*/ 10 w 11"/>
                    <a:gd name="T9" fmla="*/ 8 h 31"/>
                    <a:gd name="T10" fmla="*/ 10 w 11"/>
                    <a:gd name="T11" fmla="*/ 10 h 31"/>
                    <a:gd name="T12" fmla="*/ 10 w 11"/>
                    <a:gd name="T13" fmla="*/ 13 h 31"/>
                    <a:gd name="T14" fmla="*/ 11 w 11"/>
                    <a:gd name="T15" fmla="*/ 15 h 31"/>
                    <a:gd name="T16" fmla="*/ 11 w 11"/>
                    <a:gd name="T17" fmla="*/ 18 h 31"/>
                    <a:gd name="T18" fmla="*/ 10 w 11"/>
                    <a:gd name="T19" fmla="*/ 20 h 31"/>
                    <a:gd name="T20" fmla="*/ 10 w 11"/>
                    <a:gd name="T21" fmla="*/ 20 h 31"/>
                    <a:gd name="T22" fmla="*/ 10 w 11"/>
                    <a:gd name="T23" fmla="*/ 23 h 31"/>
                    <a:gd name="T24" fmla="*/ 10 w 11"/>
                    <a:gd name="T25" fmla="*/ 24 h 31"/>
                    <a:gd name="T26" fmla="*/ 9 w 11"/>
                    <a:gd name="T27" fmla="*/ 25 h 31"/>
                    <a:gd name="T28" fmla="*/ 9 w 11"/>
                    <a:gd name="T29" fmla="*/ 26 h 31"/>
                    <a:gd name="T30" fmla="*/ 8 w 11"/>
                    <a:gd name="T31" fmla="*/ 27 h 31"/>
                    <a:gd name="T32" fmla="*/ 7 w 11"/>
                    <a:gd name="T33" fmla="*/ 28 h 31"/>
                    <a:gd name="T34" fmla="*/ 6 w 11"/>
                    <a:gd name="T35" fmla="*/ 28 h 31"/>
                    <a:gd name="T36" fmla="*/ 6 w 11"/>
                    <a:gd name="T37" fmla="*/ 28 h 31"/>
                    <a:gd name="T38" fmla="*/ 4 w 11"/>
                    <a:gd name="T39" fmla="*/ 28 h 31"/>
                    <a:gd name="T40" fmla="*/ 2 w 11"/>
                    <a:gd name="T41" fmla="*/ 28 h 31"/>
                    <a:gd name="T42" fmla="*/ 1 w 11"/>
                    <a:gd name="T43" fmla="*/ 29 h 31"/>
                    <a:gd name="T44" fmla="*/ 1 w 11"/>
                    <a:gd name="T45" fmla="*/ 29 h 31"/>
                    <a:gd name="T46" fmla="*/ 0 w 11"/>
                    <a:gd name="T47" fmla="*/ 30 h 31"/>
                    <a:gd name="T48" fmla="*/ 0 w 11"/>
                    <a:gd name="T49" fmla="*/ 30 h 31"/>
                    <a:gd name="T50" fmla="*/ 0 w 11"/>
                    <a:gd name="T51" fmla="*/ 30 h 31"/>
                    <a:gd name="T52" fmla="*/ 0 w 11"/>
                    <a:gd name="T53" fmla="*/ 31 h 31"/>
                    <a:gd name="T54" fmla="*/ 0 w 11"/>
                    <a:gd name="T55" fmla="*/ 30 h 31"/>
                    <a:gd name="T56" fmla="*/ 0 w 11"/>
                    <a:gd name="T57" fmla="*/ 30 h 31"/>
                    <a:gd name="T58" fmla="*/ 0 w 11"/>
                    <a:gd name="T59" fmla="*/ 30 h 31"/>
                    <a:gd name="T60" fmla="*/ 1 w 11"/>
                    <a:gd name="T61" fmla="*/ 29 h 31"/>
                    <a:gd name="T62" fmla="*/ 1 w 11"/>
                    <a:gd name="T63" fmla="*/ 29 h 31"/>
                    <a:gd name="T64" fmla="*/ 2 w 11"/>
                    <a:gd name="T65" fmla="*/ 29 h 31"/>
                    <a:gd name="T66" fmla="*/ 3 w 11"/>
                    <a:gd name="T67" fmla="*/ 29 h 31"/>
                    <a:gd name="T68" fmla="*/ 5 w 11"/>
                    <a:gd name="T69" fmla="*/ 29 h 31"/>
                    <a:gd name="T70" fmla="*/ 5 w 11"/>
                    <a:gd name="T71" fmla="*/ 29 h 31"/>
                    <a:gd name="T72" fmla="*/ 5 w 11"/>
                    <a:gd name="T73" fmla="*/ 29 h 31"/>
                    <a:gd name="T74" fmla="*/ 6 w 11"/>
                    <a:gd name="T75" fmla="*/ 28 h 31"/>
                    <a:gd name="T76" fmla="*/ 7 w 11"/>
                    <a:gd name="T77" fmla="*/ 28 h 31"/>
                    <a:gd name="T78" fmla="*/ 8 w 11"/>
                    <a:gd name="T79" fmla="*/ 27 h 31"/>
                    <a:gd name="T80" fmla="*/ 8 w 11"/>
                    <a:gd name="T81" fmla="*/ 27 h 31"/>
                    <a:gd name="T82" fmla="*/ 9 w 11"/>
                    <a:gd name="T83" fmla="*/ 27 h 31"/>
                    <a:gd name="T84" fmla="*/ 9 w 11"/>
                    <a:gd name="T85" fmla="*/ 26 h 31"/>
                    <a:gd name="T86" fmla="*/ 10 w 11"/>
                    <a:gd name="T87" fmla="*/ 25 h 31"/>
                    <a:gd name="T88" fmla="*/ 10 w 11"/>
                    <a:gd name="T89" fmla="*/ 24 h 31"/>
                    <a:gd name="T90" fmla="*/ 10 w 11"/>
                    <a:gd name="T91" fmla="*/ 24 h 31"/>
                    <a:gd name="T92" fmla="*/ 11 w 11"/>
                    <a:gd name="T93" fmla="*/ 22 h 31"/>
                    <a:gd name="T94" fmla="*/ 11 w 11"/>
                    <a:gd name="T95" fmla="*/ 20 h 31"/>
                    <a:gd name="T96" fmla="*/ 11 w 11"/>
                    <a:gd name="T97" fmla="*/ 20 h 31"/>
                    <a:gd name="T98" fmla="*/ 11 w 11"/>
                    <a:gd name="T99" fmla="*/ 17 h 31"/>
                    <a:gd name="T100" fmla="*/ 11 w 11"/>
                    <a:gd name="T101" fmla="*/ 15 h 31"/>
                    <a:gd name="T102" fmla="*/ 11 w 11"/>
                    <a:gd name="T103" fmla="*/ 12 h 31"/>
                    <a:gd name="T104" fmla="*/ 11 w 11"/>
                    <a:gd name="T105" fmla="*/ 10 h 31"/>
                    <a:gd name="T106" fmla="*/ 11 w 11"/>
                    <a:gd name="T107" fmla="*/ 10 h 31"/>
                    <a:gd name="T108" fmla="*/ 10 w 11"/>
                    <a:gd name="T109" fmla="*/ 7 h 31"/>
                    <a:gd name="T110" fmla="*/ 9 w 11"/>
                    <a:gd name="T111" fmla="*/ 5 h 31"/>
                    <a:gd name="T112" fmla="*/ 8 w 11"/>
                    <a:gd name="T113" fmla="*/ 0 h 31"/>
                    <a:gd name="T114" fmla="*/ 8 w 11"/>
                    <a:gd name="T115" fmla="*/ 0 h 31"/>
                    <a:gd name="T116" fmla="*/ 7 w 11"/>
                    <a:gd name="T1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 h="31">
                      <a:moveTo>
                        <a:pt x="7" y="0"/>
                      </a:moveTo>
                      <a:lnTo>
                        <a:pt x="7" y="0"/>
                      </a:lnTo>
                      <a:lnTo>
                        <a:pt x="8" y="3"/>
                      </a:lnTo>
                      <a:lnTo>
                        <a:pt x="9" y="5"/>
                      </a:lnTo>
                      <a:lnTo>
                        <a:pt x="10" y="8"/>
                      </a:lnTo>
                      <a:lnTo>
                        <a:pt x="10" y="10"/>
                      </a:lnTo>
                      <a:lnTo>
                        <a:pt x="10" y="13"/>
                      </a:lnTo>
                      <a:lnTo>
                        <a:pt x="11" y="15"/>
                      </a:lnTo>
                      <a:lnTo>
                        <a:pt x="11" y="18"/>
                      </a:lnTo>
                      <a:lnTo>
                        <a:pt x="10" y="20"/>
                      </a:lnTo>
                      <a:lnTo>
                        <a:pt x="10" y="20"/>
                      </a:lnTo>
                      <a:lnTo>
                        <a:pt x="10" y="23"/>
                      </a:lnTo>
                      <a:lnTo>
                        <a:pt x="10" y="24"/>
                      </a:lnTo>
                      <a:lnTo>
                        <a:pt x="9" y="25"/>
                      </a:lnTo>
                      <a:lnTo>
                        <a:pt x="9" y="26"/>
                      </a:lnTo>
                      <a:lnTo>
                        <a:pt x="8" y="27"/>
                      </a:lnTo>
                      <a:lnTo>
                        <a:pt x="7" y="28"/>
                      </a:lnTo>
                      <a:lnTo>
                        <a:pt x="6" y="28"/>
                      </a:lnTo>
                      <a:lnTo>
                        <a:pt x="6" y="28"/>
                      </a:lnTo>
                      <a:lnTo>
                        <a:pt x="4" y="28"/>
                      </a:lnTo>
                      <a:lnTo>
                        <a:pt x="2" y="28"/>
                      </a:lnTo>
                      <a:lnTo>
                        <a:pt x="1" y="29"/>
                      </a:lnTo>
                      <a:lnTo>
                        <a:pt x="1" y="29"/>
                      </a:lnTo>
                      <a:lnTo>
                        <a:pt x="0" y="30"/>
                      </a:lnTo>
                      <a:lnTo>
                        <a:pt x="0" y="30"/>
                      </a:lnTo>
                      <a:lnTo>
                        <a:pt x="0" y="30"/>
                      </a:lnTo>
                      <a:lnTo>
                        <a:pt x="0" y="31"/>
                      </a:lnTo>
                      <a:lnTo>
                        <a:pt x="0" y="30"/>
                      </a:lnTo>
                      <a:lnTo>
                        <a:pt x="0" y="30"/>
                      </a:lnTo>
                      <a:lnTo>
                        <a:pt x="0" y="30"/>
                      </a:lnTo>
                      <a:lnTo>
                        <a:pt x="1" y="29"/>
                      </a:lnTo>
                      <a:lnTo>
                        <a:pt x="1" y="29"/>
                      </a:lnTo>
                      <a:lnTo>
                        <a:pt x="2" y="29"/>
                      </a:lnTo>
                      <a:lnTo>
                        <a:pt x="3" y="29"/>
                      </a:lnTo>
                      <a:lnTo>
                        <a:pt x="5" y="29"/>
                      </a:lnTo>
                      <a:lnTo>
                        <a:pt x="5" y="29"/>
                      </a:lnTo>
                      <a:lnTo>
                        <a:pt x="5" y="29"/>
                      </a:lnTo>
                      <a:lnTo>
                        <a:pt x="6" y="28"/>
                      </a:lnTo>
                      <a:lnTo>
                        <a:pt x="7" y="28"/>
                      </a:lnTo>
                      <a:lnTo>
                        <a:pt x="8" y="27"/>
                      </a:lnTo>
                      <a:lnTo>
                        <a:pt x="8" y="27"/>
                      </a:lnTo>
                      <a:lnTo>
                        <a:pt x="9" y="27"/>
                      </a:lnTo>
                      <a:lnTo>
                        <a:pt x="9" y="26"/>
                      </a:lnTo>
                      <a:lnTo>
                        <a:pt x="10" y="25"/>
                      </a:lnTo>
                      <a:lnTo>
                        <a:pt x="10" y="24"/>
                      </a:lnTo>
                      <a:lnTo>
                        <a:pt x="10" y="24"/>
                      </a:lnTo>
                      <a:lnTo>
                        <a:pt x="11" y="22"/>
                      </a:lnTo>
                      <a:lnTo>
                        <a:pt x="11" y="20"/>
                      </a:lnTo>
                      <a:lnTo>
                        <a:pt x="11" y="20"/>
                      </a:lnTo>
                      <a:lnTo>
                        <a:pt x="11" y="17"/>
                      </a:lnTo>
                      <a:lnTo>
                        <a:pt x="11" y="15"/>
                      </a:lnTo>
                      <a:lnTo>
                        <a:pt x="11" y="12"/>
                      </a:lnTo>
                      <a:lnTo>
                        <a:pt x="11" y="10"/>
                      </a:lnTo>
                      <a:lnTo>
                        <a:pt x="11" y="10"/>
                      </a:lnTo>
                      <a:lnTo>
                        <a:pt x="10" y="7"/>
                      </a:lnTo>
                      <a:lnTo>
                        <a:pt x="9" y="5"/>
                      </a:lnTo>
                      <a:lnTo>
                        <a:pt x="8" y="0"/>
                      </a:lnTo>
                      <a:lnTo>
                        <a:pt x="8" y="0"/>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57" name="Freeform 1593">
                  <a:extLst>
                    <a:ext uri="{FF2B5EF4-FFF2-40B4-BE49-F238E27FC236}">
                      <a16:creationId xmlns:a16="http://schemas.microsoft.com/office/drawing/2014/main" id="{9DAA5AD0-DE81-4DE3-B84F-79BF9E78F84E}"/>
                    </a:ext>
                  </a:extLst>
                </p:cNvPr>
                <p:cNvSpPr>
                  <a:spLocks/>
                </p:cNvSpPr>
                <p:nvPr/>
              </p:nvSpPr>
              <p:spPr bwMode="auto">
                <a:xfrm>
                  <a:off x="3189" y="1533"/>
                  <a:ext cx="8" cy="2"/>
                </a:xfrm>
                <a:custGeom>
                  <a:avLst/>
                  <a:gdLst>
                    <a:gd name="T0" fmla="*/ 0 w 8"/>
                    <a:gd name="T1" fmla="*/ 2 h 2"/>
                    <a:gd name="T2" fmla="*/ 0 w 8"/>
                    <a:gd name="T3" fmla="*/ 2 h 2"/>
                    <a:gd name="T4" fmla="*/ 1 w 8"/>
                    <a:gd name="T5" fmla="*/ 2 h 2"/>
                    <a:gd name="T6" fmla="*/ 1 w 8"/>
                    <a:gd name="T7" fmla="*/ 2 h 2"/>
                    <a:gd name="T8" fmla="*/ 1 w 8"/>
                    <a:gd name="T9" fmla="*/ 2 h 2"/>
                    <a:gd name="T10" fmla="*/ 1 w 8"/>
                    <a:gd name="T11" fmla="*/ 2 h 2"/>
                    <a:gd name="T12" fmla="*/ 2 w 8"/>
                    <a:gd name="T13" fmla="*/ 1 h 2"/>
                    <a:gd name="T14" fmla="*/ 3 w 8"/>
                    <a:gd name="T15" fmla="*/ 1 h 2"/>
                    <a:gd name="T16" fmla="*/ 3 w 8"/>
                    <a:gd name="T17" fmla="*/ 1 h 2"/>
                    <a:gd name="T18" fmla="*/ 3 w 8"/>
                    <a:gd name="T19" fmla="*/ 1 h 2"/>
                    <a:gd name="T20" fmla="*/ 4 w 8"/>
                    <a:gd name="T21" fmla="*/ 1 h 2"/>
                    <a:gd name="T22" fmla="*/ 5 w 8"/>
                    <a:gd name="T23" fmla="*/ 0 h 2"/>
                    <a:gd name="T24" fmla="*/ 5 w 8"/>
                    <a:gd name="T25" fmla="*/ 0 h 2"/>
                    <a:gd name="T26" fmla="*/ 8 w 8"/>
                    <a:gd name="T27" fmla="*/ 1 h 2"/>
                    <a:gd name="T28" fmla="*/ 8 w 8"/>
                    <a:gd name="T29" fmla="*/ 1 h 2"/>
                    <a:gd name="T30" fmla="*/ 8 w 8"/>
                    <a:gd name="T31" fmla="*/ 1 h 2"/>
                    <a:gd name="T32" fmla="*/ 8 w 8"/>
                    <a:gd name="T33" fmla="*/ 1 h 2"/>
                    <a:gd name="T34" fmla="*/ 5 w 8"/>
                    <a:gd name="T35" fmla="*/ 0 h 2"/>
                    <a:gd name="T36" fmla="*/ 5 w 8"/>
                    <a:gd name="T37" fmla="*/ 0 h 2"/>
                    <a:gd name="T38" fmla="*/ 4 w 8"/>
                    <a:gd name="T39" fmla="*/ 0 h 2"/>
                    <a:gd name="T40" fmla="*/ 3 w 8"/>
                    <a:gd name="T41" fmla="*/ 0 h 2"/>
                    <a:gd name="T42" fmla="*/ 3 w 8"/>
                    <a:gd name="T43" fmla="*/ 0 h 2"/>
                    <a:gd name="T44" fmla="*/ 3 w 8"/>
                    <a:gd name="T45" fmla="*/ 1 h 2"/>
                    <a:gd name="T46" fmla="*/ 2 w 8"/>
                    <a:gd name="T47" fmla="*/ 1 h 2"/>
                    <a:gd name="T48" fmla="*/ 2 w 8"/>
                    <a:gd name="T49" fmla="*/ 1 h 2"/>
                    <a:gd name="T50" fmla="*/ 2 w 8"/>
                    <a:gd name="T51" fmla="*/ 1 h 2"/>
                    <a:gd name="T52" fmla="*/ 1 w 8"/>
                    <a:gd name="T53" fmla="*/ 2 h 2"/>
                    <a:gd name="T54" fmla="*/ 0 w 8"/>
                    <a:gd name="T55" fmla="*/ 2 h 2"/>
                    <a:gd name="T56" fmla="*/ 0 w 8"/>
                    <a:gd name="T57" fmla="*/ 2 h 2"/>
                    <a:gd name="T58" fmla="*/ 0 w 8"/>
                    <a:gd name="T5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2">
                      <a:moveTo>
                        <a:pt x="0" y="2"/>
                      </a:moveTo>
                      <a:lnTo>
                        <a:pt x="0" y="2"/>
                      </a:lnTo>
                      <a:lnTo>
                        <a:pt x="1" y="2"/>
                      </a:lnTo>
                      <a:lnTo>
                        <a:pt x="1" y="2"/>
                      </a:lnTo>
                      <a:lnTo>
                        <a:pt x="1" y="2"/>
                      </a:lnTo>
                      <a:lnTo>
                        <a:pt x="1" y="2"/>
                      </a:lnTo>
                      <a:lnTo>
                        <a:pt x="2" y="1"/>
                      </a:lnTo>
                      <a:lnTo>
                        <a:pt x="3" y="1"/>
                      </a:lnTo>
                      <a:lnTo>
                        <a:pt x="3" y="1"/>
                      </a:lnTo>
                      <a:lnTo>
                        <a:pt x="3" y="1"/>
                      </a:lnTo>
                      <a:lnTo>
                        <a:pt x="4" y="1"/>
                      </a:lnTo>
                      <a:lnTo>
                        <a:pt x="5" y="0"/>
                      </a:lnTo>
                      <a:lnTo>
                        <a:pt x="5" y="0"/>
                      </a:lnTo>
                      <a:lnTo>
                        <a:pt x="8" y="1"/>
                      </a:lnTo>
                      <a:lnTo>
                        <a:pt x="8" y="1"/>
                      </a:lnTo>
                      <a:lnTo>
                        <a:pt x="8" y="1"/>
                      </a:lnTo>
                      <a:lnTo>
                        <a:pt x="8" y="1"/>
                      </a:lnTo>
                      <a:lnTo>
                        <a:pt x="5" y="0"/>
                      </a:lnTo>
                      <a:lnTo>
                        <a:pt x="5" y="0"/>
                      </a:lnTo>
                      <a:lnTo>
                        <a:pt x="4" y="0"/>
                      </a:lnTo>
                      <a:lnTo>
                        <a:pt x="3" y="0"/>
                      </a:lnTo>
                      <a:lnTo>
                        <a:pt x="3" y="0"/>
                      </a:lnTo>
                      <a:lnTo>
                        <a:pt x="3" y="1"/>
                      </a:lnTo>
                      <a:lnTo>
                        <a:pt x="2" y="1"/>
                      </a:lnTo>
                      <a:lnTo>
                        <a:pt x="2" y="1"/>
                      </a:lnTo>
                      <a:lnTo>
                        <a:pt x="2" y="1"/>
                      </a:lnTo>
                      <a:lnTo>
                        <a:pt x="1" y="2"/>
                      </a:lnTo>
                      <a:lnTo>
                        <a:pt x="0" y="2"/>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58" name="Freeform 1594">
                  <a:extLst>
                    <a:ext uri="{FF2B5EF4-FFF2-40B4-BE49-F238E27FC236}">
                      <a16:creationId xmlns:a16="http://schemas.microsoft.com/office/drawing/2014/main" id="{9576437D-64CF-4225-AB14-1EC40A59B6FE}"/>
                    </a:ext>
                  </a:extLst>
                </p:cNvPr>
                <p:cNvSpPr>
                  <a:spLocks/>
                </p:cNvSpPr>
                <p:nvPr/>
              </p:nvSpPr>
              <p:spPr bwMode="auto">
                <a:xfrm>
                  <a:off x="3189" y="1533"/>
                  <a:ext cx="8" cy="2"/>
                </a:xfrm>
                <a:custGeom>
                  <a:avLst/>
                  <a:gdLst>
                    <a:gd name="T0" fmla="*/ 0 w 8"/>
                    <a:gd name="T1" fmla="*/ 2 h 2"/>
                    <a:gd name="T2" fmla="*/ 0 w 8"/>
                    <a:gd name="T3" fmla="*/ 2 h 2"/>
                    <a:gd name="T4" fmla="*/ 1 w 8"/>
                    <a:gd name="T5" fmla="*/ 2 h 2"/>
                    <a:gd name="T6" fmla="*/ 1 w 8"/>
                    <a:gd name="T7" fmla="*/ 2 h 2"/>
                    <a:gd name="T8" fmla="*/ 1 w 8"/>
                    <a:gd name="T9" fmla="*/ 2 h 2"/>
                    <a:gd name="T10" fmla="*/ 1 w 8"/>
                    <a:gd name="T11" fmla="*/ 2 h 2"/>
                    <a:gd name="T12" fmla="*/ 2 w 8"/>
                    <a:gd name="T13" fmla="*/ 1 h 2"/>
                    <a:gd name="T14" fmla="*/ 3 w 8"/>
                    <a:gd name="T15" fmla="*/ 1 h 2"/>
                    <a:gd name="T16" fmla="*/ 3 w 8"/>
                    <a:gd name="T17" fmla="*/ 1 h 2"/>
                    <a:gd name="T18" fmla="*/ 3 w 8"/>
                    <a:gd name="T19" fmla="*/ 1 h 2"/>
                    <a:gd name="T20" fmla="*/ 4 w 8"/>
                    <a:gd name="T21" fmla="*/ 1 h 2"/>
                    <a:gd name="T22" fmla="*/ 5 w 8"/>
                    <a:gd name="T23" fmla="*/ 0 h 2"/>
                    <a:gd name="T24" fmla="*/ 5 w 8"/>
                    <a:gd name="T25" fmla="*/ 0 h 2"/>
                    <a:gd name="T26" fmla="*/ 8 w 8"/>
                    <a:gd name="T27" fmla="*/ 1 h 2"/>
                    <a:gd name="T28" fmla="*/ 8 w 8"/>
                    <a:gd name="T29" fmla="*/ 1 h 2"/>
                    <a:gd name="T30" fmla="*/ 8 w 8"/>
                    <a:gd name="T31" fmla="*/ 1 h 2"/>
                    <a:gd name="T32" fmla="*/ 8 w 8"/>
                    <a:gd name="T33" fmla="*/ 1 h 2"/>
                    <a:gd name="T34" fmla="*/ 5 w 8"/>
                    <a:gd name="T35" fmla="*/ 0 h 2"/>
                    <a:gd name="T36" fmla="*/ 5 w 8"/>
                    <a:gd name="T37" fmla="*/ 0 h 2"/>
                    <a:gd name="T38" fmla="*/ 4 w 8"/>
                    <a:gd name="T39" fmla="*/ 0 h 2"/>
                    <a:gd name="T40" fmla="*/ 3 w 8"/>
                    <a:gd name="T41" fmla="*/ 0 h 2"/>
                    <a:gd name="T42" fmla="*/ 3 w 8"/>
                    <a:gd name="T43" fmla="*/ 0 h 2"/>
                    <a:gd name="T44" fmla="*/ 3 w 8"/>
                    <a:gd name="T45" fmla="*/ 1 h 2"/>
                    <a:gd name="T46" fmla="*/ 2 w 8"/>
                    <a:gd name="T47" fmla="*/ 1 h 2"/>
                    <a:gd name="T48" fmla="*/ 2 w 8"/>
                    <a:gd name="T49" fmla="*/ 1 h 2"/>
                    <a:gd name="T50" fmla="*/ 2 w 8"/>
                    <a:gd name="T51" fmla="*/ 1 h 2"/>
                    <a:gd name="T52" fmla="*/ 1 w 8"/>
                    <a:gd name="T53" fmla="*/ 2 h 2"/>
                    <a:gd name="T54" fmla="*/ 0 w 8"/>
                    <a:gd name="T55" fmla="*/ 2 h 2"/>
                    <a:gd name="T56" fmla="*/ 0 w 8"/>
                    <a:gd name="T57" fmla="*/ 2 h 2"/>
                    <a:gd name="T58" fmla="*/ 0 w 8"/>
                    <a:gd name="T5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2">
                      <a:moveTo>
                        <a:pt x="0" y="2"/>
                      </a:moveTo>
                      <a:lnTo>
                        <a:pt x="0" y="2"/>
                      </a:lnTo>
                      <a:lnTo>
                        <a:pt x="1" y="2"/>
                      </a:lnTo>
                      <a:lnTo>
                        <a:pt x="1" y="2"/>
                      </a:lnTo>
                      <a:lnTo>
                        <a:pt x="1" y="2"/>
                      </a:lnTo>
                      <a:lnTo>
                        <a:pt x="1" y="2"/>
                      </a:lnTo>
                      <a:lnTo>
                        <a:pt x="2" y="1"/>
                      </a:lnTo>
                      <a:lnTo>
                        <a:pt x="3" y="1"/>
                      </a:lnTo>
                      <a:lnTo>
                        <a:pt x="3" y="1"/>
                      </a:lnTo>
                      <a:lnTo>
                        <a:pt x="3" y="1"/>
                      </a:lnTo>
                      <a:lnTo>
                        <a:pt x="4" y="1"/>
                      </a:lnTo>
                      <a:lnTo>
                        <a:pt x="5" y="0"/>
                      </a:lnTo>
                      <a:lnTo>
                        <a:pt x="5" y="0"/>
                      </a:lnTo>
                      <a:lnTo>
                        <a:pt x="8" y="1"/>
                      </a:lnTo>
                      <a:lnTo>
                        <a:pt x="8" y="1"/>
                      </a:lnTo>
                      <a:lnTo>
                        <a:pt x="8" y="1"/>
                      </a:lnTo>
                      <a:lnTo>
                        <a:pt x="8" y="1"/>
                      </a:lnTo>
                      <a:lnTo>
                        <a:pt x="5" y="0"/>
                      </a:lnTo>
                      <a:lnTo>
                        <a:pt x="5" y="0"/>
                      </a:lnTo>
                      <a:lnTo>
                        <a:pt x="4" y="0"/>
                      </a:lnTo>
                      <a:lnTo>
                        <a:pt x="3" y="0"/>
                      </a:lnTo>
                      <a:lnTo>
                        <a:pt x="3" y="0"/>
                      </a:lnTo>
                      <a:lnTo>
                        <a:pt x="3" y="1"/>
                      </a:lnTo>
                      <a:lnTo>
                        <a:pt x="2" y="1"/>
                      </a:lnTo>
                      <a:lnTo>
                        <a:pt x="2" y="1"/>
                      </a:lnTo>
                      <a:lnTo>
                        <a:pt x="2" y="1"/>
                      </a:lnTo>
                      <a:lnTo>
                        <a:pt x="1" y="2"/>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59" name="Freeform 1595">
                  <a:extLst>
                    <a:ext uri="{FF2B5EF4-FFF2-40B4-BE49-F238E27FC236}">
                      <a16:creationId xmlns:a16="http://schemas.microsoft.com/office/drawing/2014/main" id="{E46B1F04-8767-4B54-B18B-E6390102AF70}"/>
                    </a:ext>
                  </a:extLst>
                </p:cNvPr>
                <p:cNvSpPr>
                  <a:spLocks/>
                </p:cNvSpPr>
                <p:nvPr/>
              </p:nvSpPr>
              <p:spPr bwMode="auto">
                <a:xfrm>
                  <a:off x="3190" y="1533"/>
                  <a:ext cx="8" cy="5"/>
                </a:xfrm>
                <a:custGeom>
                  <a:avLst/>
                  <a:gdLst>
                    <a:gd name="T0" fmla="*/ 8 w 8"/>
                    <a:gd name="T1" fmla="*/ 0 h 5"/>
                    <a:gd name="T2" fmla="*/ 8 w 8"/>
                    <a:gd name="T3" fmla="*/ 0 h 5"/>
                    <a:gd name="T4" fmla="*/ 7 w 8"/>
                    <a:gd name="T5" fmla="*/ 1 h 5"/>
                    <a:gd name="T6" fmla="*/ 6 w 8"/>
                    <a:gd name="T7" fmla="*/ 1 h 5"/>
                    <a:gd name="T8" fmla="*/ 6 w 8"/>
                    <a:gd name="T9" fmla="*/ 1 h 5"/>
                    <a:gd name="T10" fmla="*/ 5 w 8"/>
                    <a:gd name="T11" fmla="*/ 2 h 5"/>
                    <a:gd name="T12" fmla="*/ 5 w 8"/>
                    <a:gd name="T13" fmla="*/ 2 h 5"/>
                    <a:gd name="T14" fmla="*/ 5 w 8"/>
                    <a:gd name="T15" fmla="*/ 2 h 5"/>
                    <a:gd name="T16" fmla="*/ 4 w 8"/>
                    <a:gd name="T17" fmla="*/ 3 h 5"/>
                    <a:gd name="T18" fmla="*/ 4 w 8"/>
                    <a:gd name="T19" fmla="*/ 3 h 5"/>
                    <a:gd name="T20" fmla="*/ 2 w 8"/>
                    <a:gd name="T21" fmla="*/ 4 h 5"/>
                    <a:gd name="T22" fmla="*/ 0 w 8"/>
                    <a:gd name="T23" fmla="*/ 5 h 5"/>
                    <a:gd name="T24" fmla="*/ 0 w 8"/>
                    <a:gd name="T25" fmla="*/ 5 h 5"/>
                    <a:gd name="T26" fmla="*/ 0 w 8"/>
                    <a:gd name="T27" fmla="*/ 5 h 5"/>
                    <a:gd name="T28" fmla="*/ 0 w 8"/>
                    <a:gd name="T29" fmla="*/ 5 h 5"/>
                    <a:gd name="T30" fmla="*/ 1 w 8"/>
                    <a:gd name="T31" fmla="*/ 5 h 5"/>
                    <a:gd name="T32" fmla="*/ 2 w 8"/>
                    <a:gd name="T33" fmla="*/ 5 h 5"/>
                    <a:gd name="T34" fmla="*/ 2 w 8"/>
                    <a:gd name="T35" fmla="*/ 5 h 5"/>
                    <a:gd name="T36" fmla="*/ 3 w 8"/>
                    <a:gd name="T37" fmla="*/ 4 h 5"/>
                    <a:gd name="T38" fmla="*/ 4 w 8"/>
                    <a:gd name="T39" fmla="*/ 4 h 5"/>
                    <a:gd name="T40" fmla="*/ 4 w 8"/>
                    <a:gd name="T41" fmla="*/ 4 h 5"/>
                    <a:gd name="T42" fmla="*/ 5 w 8"/>
                    <a:gd name="T43" fmla="*/ 3 h 5"/>
                    <a:gd name="T44" fmla="*/ 5 w 8"/>
                    <a:gd name="T45" fmla="*/ 2 h 5"/>
                    <a:gd name="T46" fmla="*/ 5 w 8"/>
                    <a:gd name="T47" fmla="*/ 2 h 5"/>
                    <a:gd name="T48" fmla="*/ 6 w 8"/>
                    <a:gd name="T49" fmla="*/ 1 h 5"/>
                    <a:gd name="T50" fmla="*/ 6 w 8"/>
                    <a:gd name="T51" fmla="*/ 1 h 5"/>
                    <a:gd name="T52" fmla="*/ 7 w 8"/>
                    <a:gd name="T53" fmla="*/ 1 h 5"/>
                    <a:gd name="T54" fmla="*/ 7 w 8"/>
                    <a:gd name="T55" fmla="*/ 1 h 5"/>
                    <a:gd name="T56" fmla="*/ 7 w 8"/>
                    <a:gd name="T57" fmla="*/ 1 h 5"/>
                    <a:gd name="T58" fmla="*/ 8 w 8"/>
                    <a:gd name="T59" fmla="*/ 0 h 5"/>
                    <a:gd name="T60" fmla="*/ 8 w 8"/>
                    <a:gd name="T61" fmla="*/ 0 h 5"/>
                    <a:gd name="T62" fmla="*/ 8 w 8"/>
                    <a:gd name="T6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5">
                      <a:moveTo>
                        <a:pt x="8" y="0"/>
                      </a:moveTo>
                      <a:lnTo>
                        <a:pt x="8" y="0"/>
                      </a:lnTo>
                      <a:lnTo>
                        <a:pt x="7" y="1"/>
                      </a:lnTo>
                      <a:lnTo>
                        <a:pt x="6" y="1"/>
                      </a:lnTo>
                      <a:lnTo>
                        <a:pt x="6" y="1"/>
                      </a:lnTo>
                      <a:lnTo>
                        <a:pt x="5" y="2"/>
                      </a:lnTo>
                      <a:lnTo>
                        <a:pt x="5" y="2"/>
                      </a:lnTo>
                      <a:lnTo>
                        <a:pt x="5" y="2"/>
                      </a:lnTo>
                      <a:lnTo>
                        <a:pt x="4" y="3"/>
                      </a:lnTo>
                      <a:lnTo>
                        <a:pt x="4" y="3"/>
                      </a:lnTo>
                      <a:lnTo>
                        <a:pt x="2" y="4"/>
                      </a:lnTo>
                      <a:lnTo>
                        <a:pt x="0" y="5"/>
                      </a:lnTo>
                      <a:lnTo>
                        <a:pt x="0" y="5"/>
                      </a:lnTo>
                      <a:lnTo>
                        <a:pt x="0" y="5"/>
                      </a:lnTo>
                      <a:lnTo>
                        <a:pt x="0" y="5"/>
                      </a:lnTo>
                      <a:lnTo>
                        <a:pt x="1" y="5"/>
                      </a:lnTo>
                      <a:lnTo>
                        <a:pt x="2" y="5"/>
                      </a:lnTo>
                      <a:lnTo>
                        <a:pt x="2" y="5"/>
                      </a:lnTo>
                      <a:lnTo>
                        <a:pt x="3" y="4"/>
                      </a:lnTo>
                      <a:lnTo>
                        <a:pt x="4" y="4"/>
                      </a:lnTo>
                      <a:lnTo>
                        <a:pt x="4" y="4"/>
                      </a:lnTo>
                      <a:lnTo>
                        <a:pt x="5" y="3"/>
                      </a:lnTo>
                      <a:lnTo>
                        <a:pt x="5" y="2"/>
                      </a:lnTo>
                      <a:lnTo>
                        <a:pt x="5" y="2"/>
                      </a:lnTo>
                      <a:lnTo>
                        <a:pt x="6" y="1"/>
                      </a:lnTo>
                      <a:lnTo>
                        <a:pt x="6" y="1"/>
                      </a:lnTo>
                      <a:lnTo>
                        <a:pt x="7" y="1"/>
                      </a:lnTo>
                      <a:lnTo>
                        <a:pt x="7" y="1"/>
                      </a:lnTo>
                      <a:lnTo>
                        <a:pt x="7" y="1"/>
                      </a:lnTo>
                      <a:lnTo>
                        <a:pt x="8" y="0"/>
                      </a:lnTo>
                      <a:lnTo>
                        <a:pt x="8"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60" name="Freeform 1596">
                  <a:extLst>
                    <a:ext uri="{FF2B5EF4-FFF2-40B4-BE49-F238E27FC236}">
                      <a16:creationId xmlns:a16="http://schemas.microsoft.com/office/drawing/2014/main" id="{BF4CF587-06A3-47D9-A2FF-621386FF29E4}"/>
                    </a:ext>
                  </a:extLst>
                </p:cNvPr>
                <p:cNvSpPr>
                  <a:spLocks/>
                </p:cNvSpPr>
                <p:nvPr/>
              </p:nvSpPr>
              <p:spPr bwMode="auto">
                <a:xfrm>
                  <a:off x="3190" y="1533"/>
                  <a:ext cx="8" cy="5"/>
                </a:xfrm>
                <a:custGeom>
                  <a:avLst/>
                  <a:gdLst>
                    <a:gd name="T0" fmla="*/ 8 w 8"/>
                    <a:gd name="T1" fmla="*/ 0 h 5"/>
                    <a:gd name="T2" fmla="*/ 8 w 8"/>
                    <a:gd name="T3" fmla="*/ 0 h 5"/>
                    <a:gd name="T4" fmla="*/ 7 w 8"/>
                    <a:gd name="T5" fmla="*/ 1 h 5"/>
                    <a:gd name="T6" fmla="*/ 6 w 8"/>
                    <a:gd name="T7" fmla="*/ 1 h 5"/>
                    <a:gd name="T8" fmla="*/ 6 w 8"/>
                    <a:gd name="T9" fmla="*/ 1 h 5"/>
                    <a:gd name="T10" fmla="*/ 5 w 8"/>
                    <a:gd name="T11" fmla="*/ 2 h 5"/>
                    <a:gd name="T12" fmla="*/ 5 w 8"/>
                    <a:gd name="T13" fmla="*/ 2 h 5"/>
                    <a:gd name="T14" fmla="*/ 5 w 8"/>
                    <a:gd name="T15" fmla="*/ 2 h 5"/>
                    <a:gd name="T16" fmla="*/ 4 w 8"/>
                    <a:gd name="T17" fmla="*/ 3 h 5"/>
                    <a:gd name="T18" fmla="*/ 4 w 8"/>
                    <a:gd name="T19" fmla="*/ 3 h 5"/>
                    <a:gd name="T20" fmla="*/ 2 w 8"/>
                    <a:gd name="T21" fmla="*/ 4 h 5"/>
                    <a:gd name="T22" fmla="*/ 0 w 8"/>
                    <a:gd name="T23" fmla="*/ 5 h 5"/>
                    <a:gd name="T24" fmla="*/ 0 w 8"/>
                    <a:gd name="T25" fmla="*/ 5 h 5"/>
                    <a:gd name="T26" fmla="*/ 0 w 8"/>
                    <a:gd name="T27" fmla="*/ 5 h 5"/>
                    <a:gd name="T28" fmla="*/ 0 w 8"/>
                    <a:gd name="T29" fmla="*/ 5 h 5"/>
                    <a:gd name="T30" fmla="*/ 1 w 8"/>
                    <a:gd name="T31" fmla="*/ 5 h 5"/>
                    <a:gd name="T32" fmla="*/ 2 w 8"/>
                    <a:gd name="T33" fmla="*/ 5 h 5"/>
                    <a:gd name="T34" fmla="*/ 2 w 8"/>
                    <a:gd name="T35" fmla="*/ 5 h 5"/>
                    <a:gd name="T36" fmla="*/ 3 w 8"/>
                    <a:gd name="T37" fmla="*/ 4 h 5"/>
                    <a:gd name="T38" fmla="*/ 4 w 8"/>
                    <a:gd name="T39" fmla="*/ 4 h 5"/>
                    <a:gd name="T40" fmla="*/ 4 w 8"/>
                    <a:gd name="T41" fmla="*/ 4 h 5"/>
                    <a:gd name="T42" fmla="*/ 5 w 8"/>
                    <a:gd name="T43" fmla="*/ 3 h 5"/>
                    <a:gd name="T44" fmla="*/ 5 w 8"/>
                    <a:gd name="T45" fmla="*/ 2 h 5"/>
                    <a:gd name="T46" fmla="*/ 5 w 8"/>
                    <a:gd name="T47" fmla="*/ 2 h 5"/>
                    <a:gd name="T48" fmla="*/ 6 w 8"/>
                    <a:gd name="T49" fmla="*/ 1 h 5"/>
                    <a:gd name="T50" fmla="*/ 6 w 8"/>
                    <a:gd name="T51" fmla="*/ 1 h 5"/>
                    <a:gd name="T52" fmla="*/ 7 w 8"/>
                    <a:gd name="T53" fmla="*/ 1 h 5"/>
                    <a:gd name="T54" fmla="*/ 7 w 8"/>
                    <a:gd name="T55" fmla="*/ 1 h 5"/>
                    <a:gd name="T56" fmla="*/ 7 w 8"/>
                    <a:gd name="T57" fmla="*/ 1 h 5"/>
                    <a:gd name="T58" fmla="*/ 8 w 8"/>
                    <a:gd name="T59" fmla="*/ 0 h 5"/>
                    <a:gd name="T60" fmla="*/ 8 w 8"/>
                    <a:gd name="T61" fmla="*/ 0 h 5"/>
                    <a:gd name="T62" fmla="*/ 8 w 8"/>
                    <a:gd name="T6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5">
                      <a:moveTo>
                        <a:pt x="8" y="0"/>
                      </a:moveTo>
                      <a:lnTo>
                        <a:pt x="8" y="0"/>
                      </a:lnTo>
                      <a:lnTo>
                        <a:pt x="7" y="1"/>
                      </a:lnTo>
                      <a:lnTo>
                        <a:pt x="6" y="1"/>
                      </a:lnTo>
                      <a:lnTo>
                        <a:pt x="6" y="1"/>
                      </a:lnTo>
                      <a:lnTo>
                        <a:pt x="5" y="2"/>
                      </a:lnTo>
                      <a:lnTo>
                        <a:pt x="5" y="2"/>
                      </a:lnTo>
                      <a:lnTo>
                        <a:pt x="5" y="2"/>
                      </a:lnTo>
                      <a:lnTo>
                        <a:pt x="4" y="3"/>
                      </a:lnTo>
                      <a:lnTo>
                        <a:pt x="4" y="3"/>
                      </a:lnTo>
                      <a:lnTo>
                        <a:pt x="2" y="4"/>
                      </a:lnTo>
                      <a:lnTo>
                        <a:pt x="0" y="5"/>
                      </a:lnTo>
                      <a:lnTo>
                        <a:pt x="0" y="5"/>
                      </a:lnTo>
                      <a:lnTo>
                        <a:pt x="0" y="5"/>
                      </a:lnTo>
                      <a:lnTo>
                        <a:pt x="0" y="5"/>
                      </a:lnTo>
                      <a:lnTo>
                        <a:pt x="1" y="5"/>
                      </a:lnTo>
                      <a:lnTo>
                        <a:pt x="2" y="5"/>
                      </a:lnTo>
                      <a:lnTo>
                        <a:pt x="2" y="5"/>
                      </a:lnTo>
                      <a:lnTo>
                        <a:pt x="3" y="4"/>
                      </a:lnTo>
                      <a:lnTo>
                        <a:pt x="4" y="4"/>
                      </a:lnTo>
                      <a:lnTo>
                        <a:pt x="4" y="4"/>
                      </a:lnTo>
                      <a:lnTo>
                        <a:pt x="5" y="3"/>
                      </a:lnTo>
                      <a:lnTo>
                        <a:pt x="5" y="2"/>
                      </a:lnTo>
                      <a:lnTo>
                        <a:pt x="5" y="2"/>
                      </a:lnTo>
                      <a:lnTo>
                        <a:pt x="6" y="1"/>
                      </a:lnTo>
                      <a:lnTo>
                        <a:pt x="6" y="1"/>
                      </a:lnTo>
                      <a:lnTo>
                        <a:pt x="7" y="1"/>
                      </a:lnTo>
                      <a:lnTo>
                        <a:pt x="7" y="1"/>
                      </a:lnTo>
                      <a:lnTo>
                        <a:pt x="7" y="1"/>
                      </a:lnTo>
                      <a:lnTo>
                        <a:pt x="8" y="0"/>
                      </a:lnTo>
                      <a:lnTo>
                        <a:pt x="8"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61" name="Freeform 1597">
                  <a:extLst>
                    <a:ext uri="{FF2B5EF4-FFF2-40B4-BE49-F238E27FC236}">
                      <a16:creationId xmlns:a16="http://schemas.microsoft.com/office/drawing/2014/main" id="{14D0AEA8-06AC-42B8-AD67-25243A79C166}"/>
                    </a:ext>
                  </a:extLst>
                </p:cNvPr>
                <p:cNvSpPr>
                  <a:spLocks/>
                </p:cNvSpPr>
                <p:nvPr/>
              </p:nvSpPr>
              <p:spPr bwMode="auto">
                <a:xfrm>
                  <a:off x="3193" y="1534"/>
                  <a:ext cx="6" cy="3"/>
                </a:xfrm>
                <a:custGeom>
                  <a:avLst/>
                  <a:gdLst>
                    <a:gd name="T0" fmla="*/ 1 w 6"/>
                    <a:gd name="T1" fmla="*/ 3 h 3"/>
                    <a:gd name="T2" fmla="*/ 1 w 6"/>
                    <a:gd name="T3" fmla="*/ 3 h 3"/>
                    <a:gd name="T4" fmla="*/ 1 w 6"/>
                    <a:gd name="T5" fmla="*/ 3 h 3"/>
                    <a:gd name="T6" fmla="*/ 2 w 6"/>
                    <a:gd name="T7" fmla="*/ 2 h 3"/>
                    <a:gd name="T8" fmla="*/ 2 w 6"/>
                    <a:gd name="T9" fmla="*/ 2 h 3"/>
                    <a:gd name="T10" fmla="*/ 3 w 6"/>
                    <a:gd name="T11" fmla="*/ 1 h 3"/>
                    <a:gd name="T12" fmla="*/ 3 w 6"/>
                    <a:gd name="T13" fmla="*/ 1 h 3"/>
                    <a:gd name="T14" fmla="*/ 4 w 6"/>
                    <a:gd name="T15" fmla="*/ 1 h 3"/>
                    <a:gd name="T16" fmla="*/ 4 w 6"/>
                    <a:gd name="T17" fmla="*/ 0 h 3"/>
                    <a:gd name="T18" fmla="*/ 5 w 6"/>
                    <a:gd name="T19" fmla="*/ 0 h 3"/>
                    <a:gd name="T20" fmla="*/ 6 w 6"/>
                    <a:gd name="T21" fmla="*/ 0 h 3"/>
                    <a:gd name="T22" fmla="*/ 6 w 6"/>
                    <a:gd name="T23" fmla="*/ 0 h 3"/>
                    <a:gd name="T24" fmla="*/ 6 w 6"/>
                    <a:gd name="T25" fmla="*/ 0 h 3"/>
                    <a:gd name="T26" fmla="*/ 6 w 6"/>
                    <a:gd name="T27" fmla="*/ 0 h 3"/>
                    <a:gd name="T28" fmla="*/ 6 w 6"/>
                    <a:gd name="T29" fmla="*/ 0 h 3"/>
                    <a:gd name="T30" fmla="*/ 6 w 6"/>
                    <a:gd name="T31" fmla="*/ 0 h 3"/>
                    <a:gd name="T32" fmla="*/ 5 w 6"/>
                    <a:gd name="T33" fmla="*/ 0 h 3"/>
                    <a:gd name="T34" fmla="*/ 4 w 6"/>
                    <a:gd name="T35" fmla="*/ 0 h 3"/>
                    <a:gd name="T36" fmla="*/ 4 w 6"/>
                    <a:gd name="T37" fmla="*/ 0 h 3"/>
                    <a:gd name="T38" fmla="*/ 3 w 6"/>
                    <a:gd name="T39" fmla="*/ 1 h 3"/>
                    <a:gd name="T40" fmla="*/ 2 w 6"/>
                    <a:gd name="T41" fmla="*/ 2 h 3"/>
                    <a:gd name="T42" fmla="*/ 2 w 6"/>
                    <a:gd name="T43" fmla="*/ 2 h 3"/>
                    <a:gd name="T44" fmla="*/ 1 w 6"/>
                    <a:gd name="T45" fmla="*/ 2 h 3"/>
                    <a:gd name="T46" fmla="*/ 1 w 6"/>
                    <a:gd name="T47" fmla="*/ 2 h 3"/>
                    <a:gd name="T48" fmla="*/ 1 w 6"/>
                    <a:gd name="T49" fmla="*/ 2 h 3"/>
                    <a:gd name="T50" fmla="*/ 0 w 6"/>
                    <a:gd name="T51" fmla="*/ 3 h 3"/>
                    <a:gd name="T52" fmla="*/ 0 w 6"/>
                    <a:gd name="T53" fmla="*/ 3 h 3"/>
                    <a:gd name="T54" fmla="*/ 0 w 6"/>
                    <a:gd name="T55" fmla="*/ 3 h 3"/>
                    <a:gd name="T56" fmla="*/ 1 w 6"/>
                    <a:gd name="T5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3">
                      <a:moveTo>
                        <a:pt x="1" y="3"/>
                      </a:moveTo>
                      <a:lnTo>
                        <a:pt x="1" y="3"/>
                      </a:lnTo>
                      <a:lnTo>
                        <a:pt x="1" y="3"/>
                      </a:lnTo>
                      <a:lnTo>
                        <a:pt x="2" y="2"/>
                      </a:lnTo>
                      <a:lnTo>
                        <a:pt x="2" y="2"/>
                      </a:lnTo>
                      <a:lnTo>
                        <a:pt x="3" y="1"/>
                      </a:lnTo>
                      <a:lnTo>
                        <a:pt x="3" y="1"/>
                      </a:lnTo>
                      <a:lnTo>
                        <a:pt x="4" y="1"/>
                      </a:lnTo>
                      <a:lnTo>
                        <a:pt x="4" y="0"/>
                      </a:lnTo>
                      <a:lnTo>
                        <a:pt x="5" y="0"/>
                      </a:lnTo>
                      <a:lnTo>
                        <a:pt x="6" y="0"/>
                      </a:lnTo>
                      <a:lnTo>
                        <a:pt x="6" y="0"/>
                      </a:lnTo>
                      <a:lnTo>
                        <a:pt x="6" y="0"/>
                      </a:lnTo>
                      <a:lnTo>
                        <a:pt x="6" y="0"/>
                      </a:lnTo>
                      <a:lnTo>
                        <a:pt x="6" y="0"/>
                      </a:lnTo>
                      <a:lnTo>
                        <a:pt x="6" y="0"/>
                      </a:lnTo>
                      <a:lnTo>
                        <a:pt x="5" y="0"/>
                      </a:lnTo>
                      <a:lnTo>
                        <a:pt x="4" y="0"/>
                      </a:lnTo>
                      <a:lnTo>
                        <a:pt x="4" y="0"/>
                      </a:lnTo>
                      <a:lnTo>
                        <a:pt x="3" y="1"/>
                      </a:lnTo>
                      <a:lnTo>
                        <a:pt x="2" y="2"/>
                      </a:lnTo>
                      <a:lnTo>
                        <a:pt x="2" y="2"/>
                      </a:lnTo>
                      <a:lnTo>
                        <a:pt x="1" y="2"/>
                      </a:lnTo>
                      <a:lnTo>
                        <a:pt x="1" y="2"/>
                      </a:lnTo>
                      <a:lnTo>
                        <a:pt x="1" y="2"/>
                      </a:lnTo>
                      <a:lnTo>
                        <a:pt x="0" y="3"/>
                      </a:lnTo>
                      <a:lnTo>
                        <a:pt x="0" y="3"/>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62" name="Freeform 1598">
                  <a:extLst>
                    <a:ext uri="{FF2B5EF4-FFF2-40B4-BE49-F238E27FC236}">
                      <a16:creationId xmlns:a16="http://schemas.microsoft.com/office/drawing/2014/main" id="{16A3C4C8-A68A-4928-A5D5-5C8D17F90004}"/>
                    </a:ext>
                  </a:extLst>
                </p:cNvPr>
                <p:cNvSpPr>
                  <a:spLocks/>
                </p:cNvSpPr>
                <p:nvPr/>
              </p:nvSpPr>
              <p:spPr bwMode="auto">
                <a:xfrm>
                  <a:off x="3193" y="1534"/>
                  <a:ext cx="6" cy="3"/>
                </a:xfrm>
                <a:custGeom>
                  <a:avLst/>
                  <a:gdLst>
                    <a:gd name="T0" fmla="*/ 1 w 6"/>
                    <a:gd name="T1" fmla="*/ 3 h 3"/>
                    <a:gd name="T2" fmla="*/ 1 w 6"/>
                    <a:gd name="T3" fmla="*/ 3 h 3"/>
                    <a:gd name="T4" fmla="*/ 1 w 6"/>
                    <a:gd name="T5" fmla="*/ 3 h 3"/>
                    <a:gd name="T6" fmla="*/ 2 w 6"/>
                    <a:gd name="T7" fmla="*/ 2 h 3"/>
                    <a:gd name="T8" fmla="*/ 2 w 6"/>
                    <a:gd name="T9" fmla="*/ 2 h 3"/>
                    <a:gd name="T10" fmla="*/ 3 w 6"/>
                    <a:gd name="T11" fmla="*/ 1 h 3"/>
                    <a:gd name="T12" fmla="*/ 3 w 6"/>
                    <a:gd name="T13" fmla="*/ 1 h 3"/>
                    <a:gd name="T14" fmla="*/ 4 w 6"/>
                    <a:gd name="T15" fmla="*/ 1 h 3"/>
                    <a:gd name="T16" fmla="*/ 4 w 6"/>
                    <a:gd name="T17" fmla="*/ 0 h 3"/>
                    <a:gd name="T18" fmla="*/ 5 w 6"/>
                    <a:gd name="T19" fmla="*/ 0 h 3"/>
                    <a:gd name="T20" fmla="*/ 6 w 6"/>
                    <a:gd name="T21" fmla="*/ 0 h 3"/>
                    <a:gd name="T22" fmla="*/ 6 w 6"/>
                    <a:gd name="T23" fmla="*/ 0 h 3"/>
                    <a:gd name="T24" fmla="*/ 6 w 6"/>
                    <a:gd name="T25" fmla="*/ 0 h 3"/>
                    <a:gd name="T26" fmla="*/ 6 w 6"/>
                    <a:gd name="T27" fmla="*/ 0 h 3"/>
                    <a:gd name="T28" fmla="*/ 6 w 6"/>
                    <a:gd name="T29" fmla="*/ 0 h 3"/>
                    <a:gd name="T30" fmla="*/ 6 w 6"/>
                    <a:gd name="T31" fmla="*/ 0 h 3"/>
                    <a:gd name="T32" fmla="*/ 5 w 6"/>
                    <a:gd name="T33" fmla="*/ 0 h 3"/>
                    <a:gd name="T34" fmla="*/ 4 w 6"/>
                    <a:gd name="T35" fmla="*/ 0 h 3"/>
                    <a:gd name="T36" fmla="*/ 4 w 6"/>
                    <a:gd name="T37" fmla="*/ 0 h 3"/>
                    <a:gd name="T38" fmla="*/ 3 w 6"/>
                    <a:gd name="T39" fmla="*/ 1 h 3"/>
                    <a:gd name="T40" fmla="*/ 2 w 6"/>
                    <a:gd name="T41" fmla="*/ 2 h 3"/>
                    <a:gd name="T42" fmla="*/ 2 w 6"/>
                    <a:gd name="T43" fmla="*/ 2 h 3"/>
                    <a:gd name="T44" fmla="*/ 1 w 6"/>
                    <a:gd name="T45" fmla="*/ 2 h 3"/>
                    <a:gd name="T46" fmla="*/ 1 w 6"/>
                    <a:gd name="T47" fmla="*/ 2 h 3"/>
                    <a:gd name="T48" fmla="*/ 1 w 6"/>
                    <a:gd name="T49" fmla="*/ 2 h 3"/>
                    <a:gd name="T50" fmla="*/ 0 w 6"/>
                    <a:gd name="T51" fmla="*/ 3 h 3"/>
                    <a:gd name="T52" fmla="*/ 0 w 6"/>
                    <a:gd name="T53" fmla="*/ 3 h 3"/>
                    <a:gd name="T54" fmla="*/ 0 w 6"/>
                    <a:gd name="T55" fmla="*/ 3 h 3"/>
                    <a:gd name="T56" fmla="*/ 1 w 6"/>
                    <a:gd name="T5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3">
                      <a:moveTo>
                        <a:pt x="1" y="3"/>
                      </a:moveTo>
                      <a:lnTo>
                        <a:pt x="1" y="3"/>
                      </a:lnTo>
                      <a:lnTo>
                        <a:pt x="1" y="3"/>
                      </a:lnTo>
                      <a:lnTo>
                        <a:pt x="2" y="2"/>
                      </a:lnTo>
                      <a:lnTo>
                        <a:pt x="2" y="2"/>
                      </a:lnTo>
                      <a:lnTo>
                        <a:pt x="3" y="1"/>
                      </a:lnTo>
                      <a:lnTo>
                        <a:pt x="3" y="1"/>
                      </a:lnTo>
                      <a:lnTo>
                        <a:pt x="4" y="1"/>
                      </a:lnTo>
                      <a:lnTo>
                        <a:pt x="4" y="0"/>
                      </a:lnTo>
                      <a:lnTo>
                        <a:pt x="5" y="0"/>
                      </a:lnTo>
                      <a:lnTo>
                        <a:pt x="6" y="0"/>
                      </a:lnTo>
                      <a:lnTo>
                        <a:pt x="6" y="0"/>
                      </a:lnTo>
                      <a:lnTo>
                        <a:pt x="6" y="0"/>
                      </a:lnTo>
                      <a:lnTo>
                        <a:pt x="6" y="0"/>
                      </a:lnTo>
                      <a:lnTo>
                        <a:pt x="6" y="0"/>
                      </a:lnTo>
                      <a:lnTo>
                        <a:pt x="6" y="0"/>
                      </a:lnTo>
                      <a:lnTo>
                        <a:pt x="5" y="0"/>
                      </a:lnTo>
                      <a:lnTo>
                        <a:pt x="4" y="0"/>
                      </a:lnTo>
                      <a:lnTo>
                        <a:pt x="4" y="0"/>
                      </a:lnTo>
                      <a:lnTo>
                        <a:pt x="3" y="1"/>
                      </a:lnTo>
                      <a:lnTo>
                        <a:pt x="2" y="2"/>
                      </a:lnTo>
                      <a:lnTo>
                        <a:pt x="2" y="2"/>
                      </a:lnTo>
                      <a:lnTo>
                        <a:pt x="1" y="2"/>
                      </a:lnTo>
                      <a:lnTo>
                        <a:pt x="1" y="2"/>
                      </a:lnTo>
                      <a:lnTo>
                        <a:pt x="1" y="2"/>
                      </a:lnTo>
                      <a:lnTo>
                        <a:pt x="0" y="3"/>
                      </a:lnTo>
                      <a:lnTo>
                        <a:pt x="0" y="3"/>
                      </a:lnTo>
                      <a:lnTo>
                        <a:pt x="0" y="3"/>
                      </a:lnTo>
                      <a:lnTo>
                        <a:pt x="1"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63" name="Freeform 1599">
                  <a:extLst>
                    <a:ext uri="{FF2B5EF4-FFF2-40B4-BE49-F238E27FC236}">
                      <a16:creationId xmlns:a16="http://schemas.microsoft.com/office/drawing/2014/main" id="{50CFD265-89A7-4799-88AE-4E8DAEE62420}"/>
                    </a:ext>
                  </a:extLst>
                </p:cNvPr>
                <p:cNvSpPr>
                  <a:spLocks/>
                </p:cNvSpPr>
                <p:nvPr/>
              </p:nvSpPr>
              <p:spPr bwMode="auto">
                <a:xfrm>
                  <a:off x="3186" y="1531"/>
                  <a:ext cx="5" cy="2"/>
                </a:xfrm>
                <a:custGeom>
                  <a:avLst/>
                  <a:gdLst>
                    <a:gd name="T0" fmla="*/ 5 w 5"/>
                    <a:gd name="T1" fmla="*/ 2 h 2"/>
                    <a:gd name="T2" fmla="*/ 5 w 5"/>
                    <a:gd name="T3" fmla="*/ 2 h 2"/>
                    <a:gd name="T4" fmla="*/ 4 w 5"/>
                    <a:gd name="T5" fmla="*/ 2 h 2"/>
                    <a:gd name="T6" fmla="*/ 4 w 5"/>
                    <a:gd name="T7" fmla="*/ 1 h 2"/>
                    <a:gd name="T8" fmla="*/ 3 w 5"/>
                    <a:gd name="T9" fmla="*/ 0 h 2"/>
                    <a:gd name="T10" fmla="*/ 2 w 5"/>
                    <a:gd name="T11" fmla="*/ 0 h 2"/>
                    <a:gd name="T12" fmla="*/ 2 w 5"/>
                    <a:gd name="T13" fmla="*/ 0 h 2"/>
                    <a:gd name="T14" fmla="*/ 1 w 5"/>
                    <a:gd name="T15" fmla="*/ 0 h 2"/>
                    <a:gd name="T16" fmla="*/ 1 w 5"/>
                    <a:gd name="T17" fmla="*/ 0 h 2"/>
                    <a:gd name="T18" fmla="*/ 0 w 5"/>
                    <a:gd name="T19" fmla="*/ 1 h 2"/>
                    <a:gd name="T20" fmla="*/ 0 w 5"/>
                    <a:gd name="T21" fmla="*/ 1 h 2"/>
                    <a:gd name="T22" fmla="*/ 1 w 5"/>
                    <a:gd name="T23" fmla="*/ 1 h 2"/>
                    <a:gd name="T24" fmla="*/ 1 w 5"/>
                    <a:gd name="T25" fmla="*/ 1 h 2"/>
                    <a:gd name="T26" fmla="*/ 1 w 5"/>
                    <a:gd name="T27" fmla="*/ 1 h 2"/>
                    <a:gd name="T28" fmla="*/ 1 w 5"/>
                    <a:gd name="T29" fmla="*/ 1 h 2"/>
                    <a:gd name="T30" fmla="*/ 1 w 5"/>
                    <a:gd name="T31" fmla="*/ 1 h 2"/>
                    <a:gd name="T32" fmla="*/ 1 w 5"/>
                    <a:gd name="T33" fmla="*/ 0 h 2"/>
                    <a:gd name="T34" fmla="*/ 1 w 5"/>
                    <a:gd name="T35" fmla="*/ 0 h 2"/>
                    <a:gd name="T36" fmla="*/ 2 w 5"/>
                    <a:gd name="T37" fmla="*/ 0 h 2"/>
                    <a:gd name="T38" fmla="*/ 2 w 5"/>
                    <a:gd name="T39" fmla="*/ 0 h 2"/>
                    <a:gd name="T40" fmla="*/ 2 w 5"/>
                    <a:gd name="T41" fmla="*/ 0 h 2"/>
                    <a:gd name="T42" fmla="*/ 3 w 5"/>
                    <a:gd name="T43" fmla="*/ 1 h 2"/>
                    <a:gd name="T44" fmla="*/ 3 w 5"/>
                    <a:gd name="T45" fmla="*/ 1 h 2"/>
                    <a:gd name="T46" fmla="*/ 3 w 5"/>
                    <a:gd name="T47" fmla="*/ 1 h 2"/>
                    <a:gd name="T48" fmla="*/ 4 w 5"/>
                    <a:gd name="T49" fmla="*/ 2 h 2"/>
                    <a:gd name="T50" fmla="*/ 5 w 5"/>
                    <a:gd name="T51" fmla="*/ 2 h 2"/>
                    <a:gd name="T52" fmla="*/ 5 w 5"/>
                    <a:gd name="T53" fmla="*/ 2 h 2"/>
                    <a:gd name="T54" fmla="*/ 5 w 5"/>
                    <a:gd name="T5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 h="2">
                      <a:moveTo>
                        <a:pt x="5" y="2"/>
                      </a:moveTo>
                      <a:lnTo>
                        <a:pt x="5" y="2"/>
                      </a:lnTo>
                      <a:lnTo>
                        <a:pt x="4" y="2"/>
                      </a:lnTo>
                      <a:lnTo>
                        <a:pt x="4" y="1"/>
                      </a:lnTo>
                      <a:lnTo>
                        <a:pt x="3" y="0"/>
                      </a:lnTo>
                      <a:lnTo>
                        <a:pt x="2" y="0"/>
                      </a:lnTo>
                      <a:lnTo>
                        <a:pt x="2" y="0"/>
                      </a:lnTo>
                      <a:lnTo>
                        <a:pt x="1" y="0"/>
                      </a:lnTo>
                      <a:lnTo>
                        <a:pt x="1" y="0"/>
                      </a:lnTo>
                      <a:lnTo>
                        <a:pt x="0" y="1"/>
                      </a:lnTo>
                      <a:lnTo>
                        <a:pt x="0" y="1"/>
                      </a:lnTo>
                      <a:lnTo>
                        <a:pt x="1" y="1"/>
                      </a:lnTo>
                      <a:lnTo>
                        <a:pt x="1" y="1"/>
                      </a:lnTo>
                      <a:lnTo>
                        <a:pt x="1" y="1"/>
                      </a:lnTo>
                      <a:lnTo>
                        <a:pt x="1" y="1"/>
                      </a:lnTo>
                      <a:lnTo>
                        <a:pt x="1" y="1"/>
                      </a:lnTo>
                      <a:lnTo>
                        <a:pt x="1" y="0"/>
                      </a:lnTo>
                      <a:lnTo>
                        <a:pt x="1" y="0"/>
                      </a:lnTo>
                      <a:lnTo>
                        <a:pt x="2" y="0"/>
                      </a:lnTo>
                      <a:lnTo>
                        <a:pt x="2" y="0"/>
                      </a:lnTo>
                      <a:lnTo>
                        <a:pt x="2" y="0"/>
                      </a:lnTo>
                      <a:lnTo>
                        <a:pt x="3" y="1"/>
                      </a:lnTo>
                      <a:lnTo>
                        <a:pt x="3" y="1"/>
                      </a:lnTo>
                      <a:lnTo>
                        <a:pt x="3" y="1"/>
                      </a:lnTo>
                      <a:lnTo>
                        <a:pt x="4" y="2"/>
                      </a:lnTo>
                      <a:lnTo>
                        <a:pt x="5" y="2"/>
                      </a:lnTo>
                      <a:lnTo>
                        <a:pt x="5" y="2"/>
                      </a:ln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64" name="Freeform 1600">
                  <a:extLst>
                    <a:ext uri="{FF2B5EF4-FFF2-40B4-BE49-F238E27FC236}">
                      <a16:creationId xmlns:a16="http://schemas.microsoft.com/office/drawing/2014/main" id="{2A097EBC-CFA6-42EE-B9BD-90F63C36FB4B}"/>
                    </a:ext>
                  </a:extLst>
                </p:cNvPr>
                <p:cNvSpPr>
                  <a:spLocks/>
                </p:cNvSpPr>
                <p:nvPr/>
              </p:nvSpPr>
              <p:spPr bwMode="auto">
                <a:xfrm>
                  <a:off x="3186" y="1531"/>
                  <a:ext cx="5" cy="2"/>
                </a:xfrm>
                <a:custGeom>
                  <a:avLst/>
                  <a:gdLst>
                    <a:gd name="T0" fmla="*/ 5 w 5"/>
                    <a:gd name="T1" fmla="*/ 2 h 2"/>
                    <a:gd name="T2" fmla="*/ 5 w 5"/>
                    <a:gd name="T3" fmla="*/ 2 h 2"/>
                    <a:gd name="T4" fmla="*/ 4 w 5"/>
                    <a:gd name="T5" fmla="*/ 2 h 2"/>
                    <a:gd name="T6" fmla="*/ 4 w 5"/>
                    <a:gd name="T7" fmla="*/ 1 h 2"/>
                    <a:gd name="T8" fmla="*/ 3 w 5"/>
                    <a:gd name="T9" fmla="*/ 0 h 2"/>
                    <a:gd name="T10" fmla="*/ 2 w 5"/>
                    <a:gd name="T11" fmla="*/ 0 h 2"/>
                    <a:gd name="T12" fmla="*/ 2 w 5"/>
                    <a:gd name="T13" fmla="*/ 0 h 2"/>
                    <a:gd name="T14" fmla="*/ 1 w 5"/>
                    <a:gd name="T15" fmla="*/ 0 h 2"/>
                    <a:gd name="T16" fmla="*/ 1 w 5"/>
                    <a:gd name="T17" fmla="*/ 0 h 2"/>
                    <a:gd name="T18" fmla="*/ 0 w 5"/>
                    <a:gd name="T19" fmla="*/ 1 h 2"/>
                    <a:gd name="T20" fmla="*/ 0 w 5"/>
                    <a:gd name="T21" fmla="*/ 1 h 2"/>
                    <a:gd name="T22" fmla="*/ 1 w 5"/>
                    <a:gd name="T23" fmla="*/ 1 h 2"/>
                    <a:gd name="T24" fmla="*/ 1 w 5"/>
                    <a:gd name="T25" fmla="*/ 1 h 2"/>
                    <a:gd name="T26" fmla="*/ 1 w 5"/>
                    <a:gd name="T27" fmla="*/ 1 h 2"/>
                    <a:gd name="T28" fmla="*/ 1 w 5"/>
                    <a:gd name="T29" fmla="*/ 1 h 2"/>
                    <a:gd name="T30" fmla="*/ 1 w 5"/>
                    <a:gd name="T31" fmla="*/ 1 h 2"/>
                    <a:gd name="T32" fmla="*/ 1 w 5"/>
                    <a:gd name="T33" fmla="*/ 0 h 2"/>
                    <a:gd name="T34" fmla="*/ 1 w 5"/>
                    <a:gd name="T35" fmla="*/ 0 h 2"/>
                    <a:gd name="T36" fmla="*/ 2 w 5"/>
                    <a:gd name="T37" fmla="*/ 0 h 2"/>
                    <a:gd name="T38" fmla="*/ 2 w 5"/>
                    <a:gd name="T39" fmla="*/ 0 h 2"/>
                    <a:gd name="T40" fmla="*/ 2 w 5"/>
                    <a:gd name="T41" fmla="*/ 0 h 2"/>
                    <a:gd name="T42" fmla="*/ 3 w 5"/>
                    <a:gd name="T43" fmla="*/ 1 h 2"/>
                    <a:gd name="T44" fmla="*/ 3 w 5"/>
                    <a:gd name="T45" fmla="*/ 1 h 2"/>
                    <a:gd name="T46" fmla="*/ 3 w 5"/>
                    <a:gd name="T47" fmla="*/ 1 h 2"/>
                    <a:gd name="T48" fmla="*/ 4 w 5"/>
                    <a:gd name="T49" fmla="*/ 2 h 2"/>
                    <a:gd name="T50" fmla="*/ 5 w 5"/>
                    <a:gd name="T51" fmla="*/ 2 h 2"/>
                    <a:gd name="T52" fmla="*/ 5 w 5"/>
                    <a:gd name="T53" fmla="*/ 2 h 2"/>
                    <a:gd name="T54" fmla="*/ 5 w 5"/>
                    <a:gd name="T5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 h="2">
                      <a:moveTo>
                        <a:pt x="5" y="2"/>
                      </a:moveTo>
                      <a:lnTo>
                        <a:pt x="5" y="2"/>
                      </a:lnTo>
                      <a:lnTo>
                        <a:pt x="4" y="2"/>
                      </a:lnTo>
                      <a:lnTo>
                        <a:pt x="4" y="1"/>
                      </a:lnTo>
                      <a:lnTo>
                        <a:pt x="3" y="0"/>
                      </a:lnTo>
                      <a:lnTo>
                        <a:pt x="2" y="0"/>
                      </a:lnTo>
                      <a:lnTo>
                        <a:pt x="2" y="0"/>
                      </a:lnTo>
                      <a:lnTo>
                        <a:pt x="1" y="0"/>
                      </a:lnTo>
                      <a:lnTo>
                        <a:pt x="1" y="0"/>
                      </a:lnTo>
                      <a:lnTo>
                        <a:pt x="0" y="1"/>
                      </a:lnTo>
                      <a:lnTo>
                        <a:pt x="0" y="1"/>
                      </a:lnTo>
                      <a:lnTo>
                        <a:pt x="1" y="1"/>
                      </a:lnTo>
                      <a:lnTo>
                        <a:pt x="1" y="1"/>
                      </a:lnTo>
                      <a:lnTo>
                        <a:pt x="1" y="1"/>
                      </a:lnTo>
                      <a:lnTo>
                        <a:pt x="1" y="1"/>
                      </a:lnTo>
                      <a:lnTo>
                        <a:pt x="1" y="1"/>
                      </a:lnTo>
                      <a:lnTo>
                        <a:pt x="1" y="0"/>
                      </a:lnTo>
                      <a:lnTo>
                        <a:pt x="1" y="0"/>
                      </a:lnTo>
                      <a:lnTo>
                        <a:pt x="2" y="0"/>
                      </a:lnTo>
                      <a:lnTo>
                        <a:pt x="2" y="0"/>
                      </a:lnTo>
                      <a:lnTo>
                        <a:pt x="2" y="0"/>
                      </a:lnTo>
                      <a:lnTo>
                        <a:pt x="3" y="1"/>
                      </a:lnTo>
                      <a:lnTo>
                        <a:pt x="3" y="1"/>
                      </a:lnTo>
                      <a:lnTo>
                        <a:pt x="3" y="1"/>
                      </a:lnTo>
                      <a:lnTo>
                        <a:pt x="4" y="2"/>
                      </a:lnTo>
                      <a:lnTo>
                        <a:pt x="5" y="2"/>
                      </a:lnTo>
                      <a:lnTo>
                        <a:pt x="5" y="2"/>
                      </a:lnTo>
                      <a:lnTo>
                        <a:pt x="5"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65" name="Freeform 1601">
                  <a:extLst>
                    <a:ext uri="{FF2B5EF4-FFF2-40B4-BE49-F238E27FC236}">
                      <a16:creationId xmlns:a16="http://schemas.microsoft.com/office/drawing/2014/main" id="{386C1B6D-9D65-4BC8-A592-C08F8A1A8895}"/>
                    </a:ext>
                  </a:extLst>
                </p:cNvPr>
                <p:cNvSpPr>
                  <a:spLocks/>
                </p:cNvSpPr>
                <p:nvPr/>
              </p:nvSpPr>
              <p:spPr bwMode="auto">
                <a:xfrm>
                  <a:off x="3188" y="1533"/>
                  <a:ext cx="3" cy="1"/>
                </a:xfrm>
                <a:custGeom>
                  <a:avLst/>
                  <a:gdLst>
                    <a:gd name="T0" fmla="*/ 3 w 3"/>
                    <a:gd name="T1" fmla="*/ 1 h 1"/>
                    <a:gd name="T2" fmla="*/ 3 w 3"/>
                    <a:gd name="T3" fmla="*/ 1 h 1"/>
                    <a:gd name="T4" fmla="*/ 2 w 3"/>
                    <a:gd name="T5" fmla="*/ 0 h 1"/>
                    <a:gd name="T6" fmla="*/ 1 w 3"/>
                    <a:gd name="T7" fmla="*/ 0 h 1"/>
                    <a:gd name="T8" fmla="*/ 1 w 3"/>
                    <a:gd name="T9" fmla="*/ 0 h 1"/>
                    <a:gd name="T10" fmla="*/ 1 w 3"/>
                    <a:gd name="T11" fmla="*/ 0 h 1"/>
                    <a:gd name="T12" fmla="*/ 0 w 3"/>
                    <a:gd name="T13" fmla="*/ 0 h 1"/>
                    <a:gd name="T14" fmla="*/ 0 w 3"/>
                    <a:gd name="T15" fmla="*/ 0 h 1"/>
                    <a:gd name="T16" fmla="*/ 0 w 3"/>
                    <a:gd name="T17" fmla="*/ 0 h 1"/>
                    <a:gd name="T18" fmla="*/ 0 w 3"/>
                    <a:gd name="T19" fmla="*/ 0 h 1"/>
                    <a:gd name="T20" fmla="*/ 1 w 3"/>
                    <a:gd name="T21" fmla="*/ 0 h 1"/>
                    <a:gd name="T22" fmla="*/ 1 w 3"/>
                    <a:gd name="T23" fmla="*/ 0 h 1"/>
                    <a:gd name="T24" fmla="*/ 1 w 3"/>
                    <a:gd name="T25" fmla="*/ 0 h 1"/>
                    <a:gd name="T26" fmla="*/ 1 w 3"/>
                    <a:gd name="T27" fmla="*/ 0 h 1"/>
                    <a:gd name="T28" fmla="*/ 2 w 3"/>
                    <a:gd name="T29" fmla="*/ 0 h 1"/>
                    <a:gd name="T30" fmla="*/ 2 w 3"/>
                    <a:gd name="T31" fmla="*/ 0 h 1"/>
                    <a:gd name="T32" fmla="*/ 2 w 3"/>
                    <a:gd name="T33" fmla="*/ 0 h 1"/>
                    <a:gd name="T34" fmla="*/ 3 w 3"/>
                    <a:gd name="T35" fmla="*/ 1 h 1"/>
                    <a:gd name="T36" fmla="*/ 3 w 3"/>
                    <a:gd name="T37" fmla="*/ 1 h 1"/>
                    <a:gd name="T38" fmla="*/ 3 w 3"/>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
                      <a:moveTo>
                        <a:pt x="3" y="1"/>
                      </a:moveTo>
                      <a:lnTo>
                        <a:pt x="3" y="1"/>
                      </a:lnTo>
                      <a:lnTo>
                        <a:pt x="2" y="0"/>
                      </a:lnTo>
                      <a:lnTo>
                        <a:pt x="1" y="0"/>
                      </a:lnTo>
                      <a:lnTo>
                        <a:pt x="1" y="0"/>
                      </a:lnTo>
                      <a:lnTo>
                        <a:pt x="1" y="0"/>
                      </a:lnTo>
                      <a:lnTo>
                        <a:pt x="0" y="0"/>
                      </a:lnTo>
                      <a:lnTo>
                        <a:pt x="0" y="0"/>
                      </a:lnTo>
                      <a:lnTo>
                        <a:pt x="0" y="0"/>
                      </a:lnTo>
                      <a:lnTo>
                        <a:pt x="0" y="0"/>
                      </a:lnTo>
                      <a:lnTo>
                        <a:pt x="1" y="0"/>
                      </a:lnTo>
                      <a:lnTo>
                        <a:pt x="1" y="0"/>
                      </a:lnTo>
                      <a:lnTo>
                        <a:pt x="1" y="0"/>
                      </a:lnTo>
                      <a:lnTo>
                        <a:pt x="1" y="0"/>
                      </a:lnTo>
                      <a:lnTo>
                        <a:pt x="2" y="0"/>
                      </a:lnTo>
                      <a:lnTo>
                        <a:pt x="2" y="0"/>
                      </a:lnTo>
                      <a:lnTo>
                        <a:pt x="2" y="0"/>
                      </a:lnTo>
                      <a:lnTo>
                        <a:pt x="3" y="1"/>
                      </a:lnTo>
                      <a:lnTo>
                        <a:pt x="3" y="1"/>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66" name="Freeform 1602">
                  <a:extLst>
                    <a:ext uri="{FF2B5EF4-FFF2-40B4-BE49-F238E27FC236}">
                      <a16:creationId xmlns:a16="http://schemas.microsoft.com/office/drawing/2014/main" id="{B460F67F-4CBC-447F-A340-2AEAAE80F7A3}"/>
                    </a:ext>
                  </a:extLst>
                </p:cNvPr>
                <p:cNvSpPr>
                  <a:spLocks/>
                </p:cNvSpPr>
                <p:nvPr/>
              </p:nvSpPr>
              <p:spPr bwMode="auto">
                <a:xfrm>
                  <a:off x="3188" y="1533"/>
                  <a:ext cx="3" cy="1"/>
                </a:xfrm>
                <a:custGeom>
                  <a:avLst/>
                  <a:gdLst>
                    <a:gd name="T0" fmla="*/ 3 w 3"/>
                    <a:gd name="T1" fmla="*/ 1 h 1"/>
                    <a:gd name="T2" fmla="*/ 3 w 3"/>
                    <a:gd name="T3" fmla="*/ 1 h 1"/>
                    <a:gd name="T4" fmla="*/ 2 w 3"/>
                    <a:gd name="T5" fmla="*/ 0 h 1"/>
                    <a:gd name="T6" fmla="*/ 1 w 3"/>
                    <a:gd name="T7" fmla="*/ 0 h 1"/>
                    <a:gd name="T8" fmla="*/ 1 w 3"/>
                    <a:gd name="T9" fmla="*/ 0 h 1"/>
                    <a:gd name="T10" fmla="*/ 1 w 3"/>
                    <a:gd name="T11" fmla="*/ 0 h 1"/>
                    <a:gd name="T12" fmla="*/ 0 w 3"/>
                    <a:gd name="T13" fmla="*/ 0 h 1"/>
                    <a:gd name="T14" fmla="*/ 0 w 3"/>
                    <a:gd name="T15" fmla="*/ 0 h 1"/>
                    <a:gd name="T16" fmla="*/ 0 w 3"/>
                    <a:gd name="T17" fmla="*/ 0 h 1"/>
                    <a:gd name="T18" fmla="*/ 0 w 3"/>
                    <a:gd name="T19" fmla="*/ 0 h 1"/>
                    <a:gd name="T20" fmla="*/ 1 w 3"/>
                    <a:gd name="T21" fmla="*/ 0 h 1"/>
                    <a:gd name="T22" fmla="*/ 1 w 3"/>
                    <a:gd name="T23" fmla="*/ 0 h 1"/>
                    <a:gd name="T24" fmla="*/ 1 w 3"/>
                    <a:gd name="T25" fmla="*/ 0 h 1"/>
                    <a:gd name="T26" fmla="*/ 1 w 3"/>
                    <a:gd name="T27" fmla="*/ 0 h 1"/>
                    <a:gd name="T28" fmla="*/ 2 w 3"/>
                    <a:gd name="T29" fmla="*/ 0 h 1"/>
                    <a:gd name="T30" fmla="*/ 2 w 3"/>
                    <a:gd name="T31" fmla="*/ 0 h 1"/>
                    <a:gd name="T32" fmla="*/ 2 w 3"/>
                    <a:gd name="T33" fmla="*/ 0 h 1"/>
                    <a:gd name="T34" fmla="*/ 3 w 3"/>
                    <a:gd name="T35" fmla="*/ 1 h 1"/>
                    <a:gd name="T36" fmla="*/ 3 w 3"/>
                    <a:gd name="T37" fmla="*/ 1 h 1"/>
                    <a:gd name="T38" fmla="*/ 3 w 3"/>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
                      <a:moveTo>
                        <a:pt x="3" y="1"/>
                      </a:moveTo>
                      <a:lnTo>
                        <a:pt x="3" y="1"/>
                      </a:lnTo>
                      <a:lnTo>
                        <a:pt x="2" y="0"/>
                      </a:lnTo>
                      <a:lnTo>
                        <a:pt x="1" y="0"/>
                      </a:lnTo>
                      <a:lnTo>
                        <a:pt x="1" y="0"/>
                      </a:lnTo>
                      <a:lnTo>
                        <a:pt x="1" y="0"/>
                      </a:lnTo>
                      <a:lnTo>
                        <a:pt x="0" y="0"/>
                      </a:lnTo>
                      <a:lnTo>
                        <a:pt x="0" y="0"/>
                      </a:lnTo>
                      <a:lnTo>
                        <a:pt x="0" y="0"/>
                      </a:lnTo>
                      <a:lnTo>
                        <a:pt x="0" y="0"/>
                      </a:lnTo>
                      <a:lnTo>
                        <a:pt x="1" y="0"/>
                      </a:lnTo>
                      <a:lnTo>
                        <a:pt x="1" y="0"/>
                      </a:lnTo>
                      <a:lnTo>
                        <a:pt x="1" y="0"/>
                      </a:lnTo>
                      <a:lnTo>
                        <a:pt x="1" y="0"/>
                      </a:lnTo>
                      <a:lnTo>
                        <a:pt x="2" y="0"/>
                      </a:lnTo>
                      <a:lnTo>
                        <a:pt x="2" y="0"/>
                      </a:lnTo>
                      <a:lnTo>
                        <a:pt x="2" y="0"/>
                      </a:lnTo>
                      <a:lnTo>
                        <a:pt x="3" y="1"/>
                      </a:lnTo>
                      <a:lnTo>
                        <a:pt x="3" y="1"/>
                      </a:lnTo>
                      <a:lnTo>
                        <a:pt x="3"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67" name="Freeform 1603">
                  <a:extLst>
                    <a:ext uri="{FF2B5EF4-FFF2-40B4-BE49-F238E27FC236}">
                      <a16:creationId xmlns:a16="http://schemas.microsoft.com/office/drawing/2014/main" id="{BE21E559-8AAF-400D-95E9-EB8B600B5EF7}"/>
                    </a:ext>
                  </a:extLst>
                </p:cNvPr>
                <p:cNvSpPr>
                  <a:spLocks/>
                </p:cNvSpPr>
                <p:nvPr/>
              </p:nvSpPr>
              <p:spPr bwMode="auto">
                <a:xfrm>
                  <a:off x="3199" y="1496"/>
                  <a:ext cx="4" cy="13"/>
                </a:xfrm>
                <a:custGeom>
                  <a:avLst/>
                  <a:gdLst>
                    <a:gd name="T0" fmla="*/ 0 w 4"/>
                    <a:gd name="T1" fmla="*/ 7 h 13"/>
                    <a:gd name="T2" fmla="*/ 0 w 4"/>
                    <a:gd name="T3" fmla="*/ 7 h 13"/>
                    <a:gd name="T4" fmla="*/ 1 w 4"/>
                    <a:gd name="T5" fmla="*/ 10 h 13"/>
                    <a:gd name="T6" fmla="*/ 2 w 4"/>
                    <a:gd name="T7" fmla="*/ 11 h 13"/>
                    <a:gd name="T8" fmla="*/ 2 w 4"/>
                    <a:gd name="T9" fmla="*/ 12 h 13"/>
                    <a:gd name="T10" fmla="*/ 2 w 4"/>
                    <a:gd name="T11" fmla="*/ 12 h 13"/>
                    <a:gd name="T12" fmla="*/ 3 w 4"/>
                    <a:gd name="T13" fmla="*/ 13 h 13"/>
                    <a:gd name="T14" fmla="*/ 3 w 4"/>
                    <a:gd name="T15" fmla="*/ 13 h 13"/>
                    <a:gd name="T16" fmla="*/ 4 w 4"/>
                    <a:gd name="T17" fmla="*/ 13 h 13"/>
                    <a:gd name="T18" fmla="*/ 4 w 4"/>
                    <a:gd name="T19" fmla="*/ 13 h 13"/>
                    <a:gd name="T20" fmla="*/ 4 w 4"/>
                    <a:gd name="T21" fmla="*/ 13 h 13"/>
                    <a:gd name="T22" fmla="*/ 4 w 4"/>
                    <a:gd name="T23" fmla="*/ 13 h 13"/>
                    <a:gd name="T24" fmla="*/ 4 w 4"/>
                    <a:gd name="T25" fmla="*/ 12 h 13"/>
                    <a:gd name="T26" fmla="*/ 4 w 4"/>
                    <a:gd name="T27" fmla="*/ 12 h 13"/>
                    <a:gd name="T28" fmla="*/ 4 w 4"/>
                    <a:gd name="T29" fmla="*/ 11 h 13"/>
                    <a:gd name="T30" fmla="*/ 4 w 4"/>
                    <a:gd name="T31" fmla="*/ 9 h 13"/>
                    <a:gd name="T32" fmla="*/ 4 w 4"/>
                    <a:gd name="T33" fmla="*/ 9 h 13"/>
                    <a:gd name="T34" fmla="*/ 4 w 4"/>
                    <a:gd name="T35" fmla="*/ 6 h 13"/>
                    <a:gd name="T36" fmla="*/ 4 w 4"/>
                    <a:gd name="T37" fmla="*/ 6 h 13"/>
                    <a:gd name="T38" fmla="*/ 3 w 4"/>
                    <a:gd name="T39" fmla="*/ 4 h 13"/>
                    <a:gd name="T40" fmla="*/ 3 w 4"/>
                    <a:gd name="T41" fmla="*/ 3 h 13"/>
                    <a:gd name="T42" fmla="*/ 3 w 4"/>
                    <a:gd name="T43" fmla="*/ 1 h 13"/>
                    <a:gd name="T44" fmla="*/ 2 w 4"/>
                    <a:gd name="T45" fmla="*/ 0 h 13"/>
                    <a:gd name="T46" fmla="*/ 2 w 4"/>
                    <a:gd name="T47" fmla="*/ 0 h 13"/>
                    <a:gd name="T48" fmla="*/ 2 w 4"/>
                    <a:gd name="T49" fmla="*/ 0 h 13"/>
                    <a:gd name="T50" fmla="*/ 1 w 4"/>
                    <a:gd name="T51" fmla="*/ 0 h 13"/>
                    <a:gd name="T52" fmla="*/ 1 w 4"/>
                    <a:gd name="T53" fmla="*/ 0 h 13"/>
                    <a:gd name="T54" fmla="*/ 3 w 4"/>
                    <a:gd name="T55" fmla="*/ 2 h 13"/>
                    <a:gd name="T56" fmla="*/ 3 w 4"/>
                    <a:gd name="T57" fmla="*/ 5 h 13"/>
                    <a:gd name="T58" fmla="*/ 4 w 4"/>
                    <a:gd name="T59" fmla="*/ 8 h 13"/>
                    <a:gd name="T60" fmla="*/ 4 w 4"/>
                    <a:gd name="T61" fmla="*/ 10 h 13"/>
                    <a:gd name="T62" fmla="*/ 4 w 4"/>
                    <a:gd name="T63" fmla="*/ 10 h 13"/>
                    <a:gd name="T64" fmla="*/ 4 w 4"/>
                    <a:gd name="T65" fmla="*/ 12 h 13"/>
                    <a:gd name="T66" fmla="*/ 4 w 4"/>
                    <a:gd name="T67" fmla="*/ 12 h 13"/>
                    <a:gd name="T68" fmla="*/ 4 w 4"/>
                    <a:gd name="T69" fmla="*/ 13 h 13"/>
                    <a:gd name="T70" fmla="*/ 4 w 4"/>
                    <a:gd name="T71" fmla="*/ 13 h 13"/>
                    <a:gd name="T72" fmla="*/ 3 w 4"/>
                    <a:gd name="T73" fmla="*/ 13 h 13"/>
                    <a:gd name="T74" fmla="*/ 3 w 4"/>
                    <a:gd name="T75" fmla="*/ 13 h 13"/>
                    <a:gd name="T76" fmla="*/ 3 w 4"/>
                    <a:gd name="T77" fmla="*/ 12 h 13"/>
                    <a:gd name="T78" fmla="*/ 3 w 4"/>
                    <a:gd name="T79" fmla="*/ 12 h 13"/>
                    <a:gd name="T80" fmla="*/ 2 w 4"/>
                    <a:gd name="T81" fmla="*/ 11 h 13"/>
                    <a:gd name="T82" fmla="*/ 2 w 4"/>
                    <a:gd name="T83" fmla="*/ 11 h 13"/>
                    <a:gd name="T84" fmla="*/ 1 w 4"/>
                    <a:gd name="T85" fmla="*/ 10 h 13"/>
                    <a:gd name="T86" fmla="*/ 1 w 4"/>
                    <a:gd name="T87" fmla="*/ 9 h 13"/>
                    <a:gd name="T88" fmla="*/ 0 w 4"/>
                    <a:gd name="T89" fmla="*/ 7 h 13"/>
                    <a:gd name="T90" fmla="*/ 0 w 4"/>
                    <a:gd name="T91" fmla="*/ 7 h 13"/>
                    <a:gd name="T92" fmla="*/ 0 w 4"/>
                    <a:gd name="T93"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 h="13">
                      <a:moveTo>
                        <a:pt x="0" y="7"/>
                      </a:moveTo>
                      <a:lnTo>
                        <a:pt x="0" y="7"/>
                      </a:lnTo>
                      <a:lnTo>
                        <a:pt x="1" y="10"/>
                      </a:lnTo>
                      <a:lnTo>
                        <a:pt x="2" y="11"/>
                      </a:lnTo>
                      <a:lnTo>
                        <a:pt x="2" y="12"/>
                      </a:lnTo>
                      <a:lnTo>
                        <a:pt x="2" y="12"/>
                      </a:lnTo>
                      <a:lnTo>
                        <a:pt x="3" y="13"/>
                      </a:lnTo>
                      <a:lnTo>
                        <a:pt x="3" y="13"/>
                      </a:lnTo>
                      <a:lnTo>
                        <a:pt x="4" y="13"/>
                      </a:lnTo>
                      <a:lnTo>
                        <a:pt x="4" y="13"/>
                      </a:lnTo>
                      <a:lnTo>
                        <a:pt x="4" y="13"/>
                      </a:lnTo>
                      <a:lnTo>
                        <a:pt x="4" y="13"/>
                      </a:lnTo>
                      <a:lnTo>
                        <a:pt x="4" y="12"/>
                      </a:lnTo>
                      <a:lnTo>
                        <a:pt x="4" y="12"/>
                      </a:lnTo>
                      <a:lnTo>
                        <a:pt x="4" y="11"/>
                      </a:lnTo>
                      <a:lnTo>
                        <a:pt x="4" y="9"/>
                      </a:lnTo>
                      <a:lnTo>
                        <a:pt x="4" y="9"/>
                      </a:lnTo>
                      <a:lnTo>
                        <a:pt x="4" y="6"/>
                      </a:lnTo>
                      <a:lnTo>
                        <a:pt x="4" y="6"/>
                      </a:lnTo>
                      <a:lnTo>
                        <a:pt x="3" y="4"/>
                      </a:lnTo>
                      <a:lnTo>
                        <a:pt x="3" y="3"/>
                      </a:lnTo>
                      <a:lnTo>
                        <a:pt x="3" y="1"/>
                      </a:lnTo>
                      <a:lnTo>
                        <a:pt x="2" y="0"/>
                      </a:lnTo>
                      <a:lnTo>
                        <a:pt x="2" y="0"/>
                      </a:lnTo>
                      <a:lnTo>
                        <a:pt x="2" y="0"/>
                      </a:lnTo>
                      <a:lnTo>
                        <a:pt x="1" y="0"/>
                      </a:lnTo>
                      <a:lnTo>
                        <a:pt x="1" y="0"/>
                      </a:lnTo>
                      <a:lnTo>
                        <a:pt x="3" y="2"/>
                      </a:lnTo>
                      <a:lnTo>
                        <a:pt x="3" y="5"/>
                      </a:lnTo>
                      <a:lnTo>
                        <a:pt x="4" y="8"/>
                      </a:lnTo>
                      <a:lnTo>
                        <a:pt x="4" y="10"/>
                      </a:lnTo>
                      <a:lnTo>
                        <a:pt x="4" y="10"/>
                      </a:lnTo>
                      <a:lnTo>
                        <a:pt x="4" y="12"/>
                      </a:lnTo>
                      <a:lnTo>
                        <a:pt x="4" y="12"/>
                      </a:lnTo>
                      <a:lnTo>
                        <a:pt x="4" y="13"/>
                      </a:lnTo>
                      <a:lnTo>
                        <a:pt x="4" y="13"/>
                      </a:lnTo>
                      <a:lnTo>
                        <a:pt x="3" y="13"/>
                      </a:lnTo>
                      <a:lnTo>
                        <a:pt x="3" y="13"/>
                      </a:lnTo>
                      <a:lnTo>
                        <a:pt x="3" y="12"/>
                      </a:lnTo>
                      <a:lnTo>
                        <a:pt x="3" y="12"/>
                      </a:lnTo>
                      <a:lnTo>
                        <a:pt x="2" y="11"/>
                      </a:lnTo>
                      <a:lnTo>
                        <a:pt x="2" y="11"/>
                      </a:lnTo>
                      <a:lnTo>
                        <a:pt x="1" y="10"/>
                      </a:lnTo>
                      <a:lnTo>
                        <a:pt x="1" y="9"/>
                      </a:lnTo>
                      <a:lnTo>
                        <a:pt x="0" y="7"/>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68" name="Freeform 1604">
                  <a:extLst>
                    <a:ext uri="{FF2B5EF4-FFF2-40B4-BE49-F238E27FC236}">
                      <a16:creationId xmlns:a16="http://schemas.microsoft.com/office/drawing/2014/main" id="{9C92FA74-F135-4578-9AB3-097D7A0FCF93}"/>
                    </a:ext>
                  </a:extLst>
                </p:cNvPr>
                <p:cNvSpPr>
                  <a:spLocks/>
                </p:cNvSpPr>
                <p:nvPr/>
              </p:nvSpPr>
              <p:spPr bwMode="auto">
                <a:xfrm>
                  <a:off x="3199" y="1496"/>
                  <a:ext cx="4" cy="13"/>
                </a:xfrm>
                <a:custGeom>
                  <a:avLst/>
                  <a:gdLst>
                    <a:gd name="T0" fmla="*/ 0 w 4"/>
                    <a:gd name="T1" fmla="*/ 7 h 13"/>
                    <a:gd name="T2" fmla="*/ 0 w 4"/>
                    <a:gd name="T3" fmla="*/ 7 h 13"/>
                    <a:gd name="T4" fmla="*/ 1 w 4"/>
                    <a:gd name="T5" fmla="*/ 10 h 13"/>
                    <a:gd name="T6" fmla="*/ 2 w 4"/>
                    <a:gd name="T7" fmla="*/ 11 h 13"/>
                    <a:gd name="T8" fmla="*/ 2 w 4"/>
                    <a:gd name="T9" fmla="*/ 12 h 13"/>
                    <a:gd name="T10" fmla="*/ 2 w 4"/>
                    <a:gd name="T11" fmla="*/ 12 h 13"/>
                    <a:gd name="T12" fmla="*/ 3 w 4"/>
                    <a:gd name="T13" fmla="*/ 13 h 13"/>
                    <a:gd name="T14" fmla="*/ 3 w 4"/>
                    <a:gd name="T15" fmla="*/ 13 h 13"/>
                    <a:gd name="T16" fmla="*/ 4 w 4"/>
                    <a:gd name="T17" fmla="*/ 13 h 13"/>
                    <a:gd name="T18" fmla="*/ 4 w 4"/>
                    <a:gd name="T19" fmla="*/ 13 h 13"/>
                    <a:gd name="T20" fmla="*/ 4 w 4"/>
                    <a:gd name="T21" fmla="*/ 13 h 13"/>
                    <a:gd name="T22" fmla="*/ 4 w 4"/>
                    <a:gd name="T23" fmla="*/ 13 h 13"/>
                    <a:gd name="T24" fmla="*/ 4 w 4"/>
                    <a:gd name="T25" fmla="*/ 12 h 13"/>
                    <a:gd name="T26" fmla="*/ 4 w 4"/>
                    <a:gd name="T27" fmla="*/ 12 h 13"/>
                    <a:gd name="T28" fmla="*/ 4 w 4"/>
                    <a:gd name="T29" fmla="*/ 11 h 13"/>
                    <a:gd name="T30" fmla="*/ 4 w 4"/>
                    <a:gd name="T31" fmla="*/ 9 h 13"/>
                    <a:gd name="T32" fmla="*/ 4 w 4"/>
                    <a:gd name="T33" fmla="*/ 9 h 13"/>
                    <a:gd name="T34" fmla="*/ 4 w 4"/>
                    <a:gd name="T35" fmla="*/ 6 h 13"/>
                    <a:gd name="T36" fmla="*/ 4 w 4"/>
                    <a:gd name="T37" fmla="*/ 6 h 13"/>
                    <a:gd name="T38" fmla="*/ 3 w 4"/>
                    <a:gd name="T39" fmla="*/ 4 h 13"/>
                    <a:gd name="T40" fmla="*/ 3 w 4"/>
                    <a:gd name="T41" fmla="*/ 3 h 13"/>
                    <a:gd name="T42" fmla="*/ 3 w 4"/>
                    <a:gd name="T43" fmla="*/ 1 h 13"/>
                    <a:gd name="T44" fmla="*/ 2 w 4"/>
                    <a:gd name="T45" fmla="*/ 0 h 13"/>
                    <a:gd name="T46" fmla="*/ 2 w 4"/>
                    <a:gd name="T47" fmla="*/ 0 h 13"/>
                    <a:gd name="T48" fmla="*/ 2 w 4"/>
                    <a:gd name="T49" fmla="*/ 0 h 13"/>
                    <a:gd name="T50" fmla="*/ 1 w 4"/>
                    <a:gd name="T51" fmla="*/ 0 h 13"/>
                    <a:gd name="T52" fmla="*/ 1 w 4"/>
                    <a:gd name="T53" fmla="*/ 0 h 13"/>
                    <a:gd name="T54" fmla="*/ 3 w 4"/>
                    <a:gd name="T55" fmla="*/ 2 h 13"/>
                    <a:gd name="T56" fmla="*/ 3 w 4"/>
                    <a:gd name="T57" fmla="*/ 5 h 13"/>
                    <a:gd name="T58" fmla="*/ 4 w 4"/>
                    <a:gd name="T59" fmla="*/ 8 h 13"/>
                    <a:gd name="T60" fmla="*/ 4 w 4"/>
                    <a:gd name="T61" fmla="*/ 10 h 13"/>
                    <a:gd name="T62" fmla="*/ 4 w 4"/>
                    <a:gd name="T63" fmla="*/ 10 h 13"/>
                    <a:gd name="T64" fmla="*/ 4 w 4"/>
                    <a:gd name="T65" fmla="*/ 12 h 13"/>
                    <a:gd name="T66" fmla="*/ 4 w 4"/>
                    <a:gd name="T67" fmla="*/ 12 h 13"/>
                    <a:gd name="T68" fmla="*/ 4 w 4"/>
                    <a:gd name="T69" fmla="*/ 13 h 13"/>
                    <a:gd name="T70" fmla="*/ 4 w 4"/>
                    <a:gd name="T71" fmla="*/ 13 h 13"/>
                    <a:gd name="T72" fmla="*/ 3 w 4"/>
                    <a:gd name="T73" fmla="*/ 13 h 13"/>
                    <a:gd name="T74" fmla="*/ 3 w 4"/>
                    <a:gd name="T75" fmla="*/ 13 h 13"/>
                    <a:gd name="T76" fmla="*/ 3 w 4"/>
                    <a:gd name="T77" fmla="*/ 12 h 13"/>
                    <a:gd name="T78" fmla="*/ 3 w 4"/>
                    <a:gd name="T79" fmla="*/ 12 h 13"/>
                    <a:gd name="T80" fmla="*/ 2 w 4"/>
                    <a:gd name="T81" fmla="*/ 11 h 13"/>
                    <a:gd name="T82" fmla="*/ 2 w 4"/>
                    <a:gd name="T83" fmla="*/ 11 h 13"/>
                    <a:gd name="T84" fmla="*/ 1 w 4"/>
                    <a:gd name="T85" fmla="*/ 10 h 13"/>
                    <a:gd name="T86" fmla="*/ 1 w 4"/>
                    <a:gd name="T87" fmla="*/ 9 h 13"/>
                    <a:gd name="T88" fmla="*/ 0 w 4"/>
                    <a:gd name="T89" fmla="*/ 7 h 13"/>
                    <a:gd name="T90" fmla="*/ 0 w 4"/>
                    <a:gd name="T91" fmla="*/ 7 h 13"/>
                    <a:gd name="T92" fmla="*/ 0 w 4"/>
                    <a:gd name="T93"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 h="13">
                      <a:moveTo>
                        <a:pt x="0" y="7"/>
                      </a:moveTo>
                      <a:lnTo>
                        <a:pt x="0" y="7"/>
                      </a:lnTo>
                      <a:lnTo>
                        <a:pt x="1" y="10"/>
                      </a:lnTo>
                      <a:lnTo>
                        <a:pt x="2" y="11"/>
                      </a:lnTo>
                      <a:lnTo>
                        <a:pt x="2" y="12"/>
                      </a:lnTo>
                      <a:lnTo>
                        <a:pt x="2" y="12"/>
                      </a:lnTo>
                      <a:lnTo>
                        <a:pt x="3" y="13"/>
                      </a:lnTo>
                      <a:lnTo>
                        <a:pt x="3" y="13"/>
                      </a:lnTo>
                      <a:lnTo>
                        <a:pt x="4" y="13"/>
                      </a:lnTo>
                      <a:lnTo>
                        <a:pt x="4" y="13"/>
                      </a:lnTo>
                      <a:lnTo>
                        <a:pt x="4" y="13"/>
                      </a:lnTo>
                      <a:lnTo>
                        <a:pt x="4" y="13"/>
                      </a:lnTo>
                      <a:lnTo>
                        <a:pt x="4" y="12"/>
                      </a:lnTo>
                      <a:lnTo>
                        <a:pt x="4" y="12"/>
                      </a:lnTo>
                      <a:lnTo>
                        <a:pt x="4" y="11"/>
                      </a:lnTo>
                      <a:lnTo>
                        <a:pt x="4" y="9"/>
                      </a:lnTo>
                      <a:lnTo>
                        <a:pt x="4" y="9"/>
                      </a:lnTo>
                      <a:lnTo>
                        <a:pt x="4" y="6"/>
                      </a:lnTo>
                      <a:lnTo>
                        <a:pt x="4" y="6"/>
                      </a:lnTo>
                      <a:lnTo>
                        <a:pt x="3" y="4"/>
                      </a:lnTo>
                      <a:lnTo>
                        <a:pt x="3" y="3"/>
                      </a:lnTo>
                      <a:lnTo>
                        <a:pt x="3" y="1"/>
                      </a:lnTo>
                      <a:lnTo>
                        <a:pt x="2" y="0"/>
                      </a:lnTo>
                      <a:lnTo>
                        <a:pt x="2" y="0"/>
                      </a:lnTo>
                      <a:lnTo>
                        <a:pt x="2" y="0"/>
                      </a:lnTo>
                      <a:lnTo>
                        <a:pt x="1" y="0"/>
                      </a:lnTo>
                      <a:lnTo>
                        <a:pt x="1" y="0"/>
                      </a:lnTo>
                      <a:lnTo>
                        <a:pt x="3" y="2"/>
                      </a:lnTo>
                      <a:lnTo>
                        <a:pt x="3" y="5"/>
                      </a:lnTo>
                      <a:lnTo>
                        <a:pt x="4" y="8"/>
                      </a:lnTo>
                      <a:lnTo>
                        <a:pt x="4" y="10"/>
                      </a:lnTo>
                      <a:lnTo>
                        <a:pt x="4" y="10"/>
                      </a:lnTo>
                      <a:lnTo>
                        <a:pt x="4" y="12"/>
                      </a:lnTo>
                      <a:lnTo>
                        <a:pt x="4" y="12"/>
                      </a:lnTo>
                      <a:lnTo>
                        <a:pt x="4" y="13"/>
                      </a:lnTo>
                      <a:lnTo>
                        <a:pt x="4" y="13"/>
                      </a:lnTo>
                      <a:lnTo>
                        <a:pt x="3" y="13"/>
                      </a:lnTo>
                      <a:lnTo>
                        <a:pt x="3" y="13"/>
                      </a:lnTo>
                      <a:lnTo>
                        <a:pt x="3" y="12"/>
                      </a:lnTo>
                      <a:lnTo>
                        <a:pt x="3" y="12"/>
                      </a:lnTo>
                      <a:lnTo>
                        <a:pt x="2" y="11"/>
                      </a:lnTo>
                      <a:lnTo>
                        <a:pt x="2" y="11"/>
                      </a:lnTo>
                      <a:lnTo>
                        <a:pt x="1" y="10"/>
                      </a:lnTo>
                      <a:lnTo>
                        <a:pt x="1" y="9"/>
                      </a:lnTo>
                      <a:lnTo>
                        <a:pt x="0" y="7"/>
                      </a:lnTo>
                      <a:lnTo>
                        <a:pt x="0" y="7"/>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69" name="Freeform 1605">
                  <a:extLst>
                    <a:ext uri="{FF2B5EF4-FFF2-40B4-BE49-F238E27FC236}">
                      <a16:creationId xmlns:a16="http://schemas.microsoft.com/office/drawing/2014/main" id="{8BD94335-C8AE-43AB-84D1-43970CFFA0CE}"/>
                    </a:ext>
                  </a:extLst>
                </p:cNvPr>
                <p:cNvSpPr>
                  <a:spLocks/>
                </p:cNvSpPr>
                <p:nvPr/>
              </p:nvSpPr>
              <p:spPr bwMode="auto">
                <a:xfrm>
                  <a:off x="3203" y="1498"/>
                  <a:ext cx="5" cy="6"/>
                </a:xfrm>
                <a:custGeom>
                  <a:avLst/>
                  <a:gdLst>
                    <a:gd name="T0" fmla="*/ 0 w 5"/>
                    <a:gd name="T1" fmla="*/ 0 h 6"/>
                    <a:gd name="T2" fmla="*/ 0 w 5"/>
                    <a:gd name="T3" fmla="*/ 0 h 6"/>
                    <a:gd name="T4" fmla="*/ 0 w 5"/>
                    <a:gd name="T5" fmla="*/ 2 h 6"/>
                    <a:gd name="T6" fmla="*/ 1 w 5"/>
                    <a:gd name="T7" fmla="*/ 4 h 6"/>
                    <a:gd name="T8" fmla="*/ 1 w 5"/>
                    <a:gd name="T9" fmla="*/ 4 h 6"/>
                    <a:gd name="T10" fmla="*/ 1 w 5"/>
                    <a:gd name="T11" fmla="*/ 5 h 6"/>
                    <a:gd name="T12" fmla="*/ 1 w 5"/>
                    <a:gd name="T13" fmla="*/ 5 h 6"/>
                    <a:gd name="T14" fmla="*/ 2 w 5"/>
                    <a:gd name="T15" fmla="*/ 6 h 6"/>
                    <a:gd name="T16" fmla="*/ 2 w 5"/>
                    <a:gd name="T17" fmla="*/ 6 h 6"/>
                    <a:gd name="T18" fmla="*/ 2 w 5"/>
                    <a:gd name="T19" fmla="*/ 6 h 6"/>
                    <a:gd name="T20" fmla="*/ 2 w 5"/>
                    <a:gd name="T21" fmla="*/ 6 h 6"/>
                    <a:gd name="T22" fmla="*/ 3 w 5"/>
                    <a:gd name="T23" fmla="*/ 6 h 6"/>
                    <a:gd name="T24" fmla="*/ 3 w 5"/>
                    <a:gd name="T25" fmla="*/ 5 h 6"/>
                    <a:gd name="T26" fmla="*/ 4 w 5"/>
                    <a:gd name="T27" fmla="*/ 4 h 6"/>
                    <a:gd name="T28" fmla="*/ 4 w 5"/>
                    <a:gd name="T29" fmla="*/ 4 h 6"/>
                    <a:gd name="T30" fmla="*/ 4 w 5"/>
                    <a:gd name="T31" fmla="*/ 4 h 6"/>
                    <a:gd name="T32" fmla="*/ 5 w 5"/>
                    <a:gd name="T33" fmla="*/ 3 h 6"/>
                    <a:gd name="T34" fmla="*/ 5 w 5"/>
                    <a:gd name="T35" fmla="*/ 2 h 6"/>
                    <a:gd name="T36" fmla="*/ 5 w 5"/>
                    <a:gd name="T37" fmla="*/ 1 h 6"/>
                    <a:gd name="T38" fmla="*/ 5 w 5"/>
                    <a:gd name="T39" fmla="*/ 1 h 6"/>
                    <a:gd name="T40" fmla="*/ 5 w 5"/>
                    <a:gd name="T41" fmla="*/ 1 h 6"/>
                    <a:gd name="T42" fmla="*/ 5 w 5"/>
                    <a:gd name="T43" fmla="*/ 1 h 6"/>
                    <a:gd name="T44" fmla="*/ 5 w 5"/>
                    <a:gd name="T45" fmla="*/ 2 h 6"/>
                    <a:gd name="T46" fmla="*/ 4 w 5"/>
                    <a:gd name="T47" fmla="*/ 3 h 6"/>
                    <a:gd name="T48" fmla="*/ 4 w 5"/>
                    <a:gd name="T49" fmla="*/ 5 h 6"/>
                    <a:gd name="T50" fmla="*/ 3 w 5"/>
                    <a:gd name="T51" fmla="*/ 6 h 6"/>
                    <a:gd name="T52" fmla="*/ 3 w 5"/>
                    <a:gd name="T53" fmla="*/ 6 h 6"/>
                    <a:gd name="T54" fmla="*/ 2 w 5"/>
                    <a:gd name="T55" fmla="*/ 6 h 6"/>
                    <a:gd name="T56" fmla="*/ 2 w 5"/>
                    <a:gd name="T57" fmla="*/ 6 h 6"/>
                    <a:gd name="T58" fmla="*/ 2 w 5"/>
                    <a:gd name="T59" fmla="*/ 6 h 6"/>
                    <a:gd name="T60" fmla="*/ 1 w 5"/>
                    <a:gd name="T61" fmla="*/ 5 h 6"/>
                    <a:gd name="T62" fmla="*/ 1 w 5"/>
                    <a:gd name="T63" fmla="*/ 4 h 6"/>
                    <a:gd name="T64" fmla="*/ 1 w 5"/>
                    <a:gd name="T65" fmla="*/ 3 h 6"/>
                    <a:gd name="T66" fmla="*/ 1 w 5"/>
                    <a:gd name="T67" fmla="*/ 3 h 6"/>
                    <a:gd name="T68" fmla="*/ 0 w 5"/>
                    <a:gd name="T69" fmla="*/ 2 h 6"/>
                    <a:gd name="T70" fmla="*/ 0 w 5"/>
                    <a:gd name="T71" fmla="*/ 0 h 6"/>
                    <a:gd name="T72" fmla="*/ 0 w 5"/>
                    <a:gd name="T73" fmla="*/ 0 h 6"/>
                    <a:gd name="T74" fmla="*/ 0 w 5"/>
                    <a:gd name="T7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 h="6">
                      <a:moveTo>
                        <a:pt x="0" y="0"/>
                      </a:moveTo>
                      <a:lnTo>
                        <a:pt x="0" y="0"/>
                      </a:lnTo>
                      <a:lnTo>
                        <a:pt x="0" y="2"/>
                      </a:lnTo>
                      <a:lnTo>
                        <a:pt x="1" y="4"/>
                      </a:lnTo>
                      <a:lnTo>
                        <a:pt x="1" y="4"/>
                      </a:lnTo>
                      <a:lnTo>
                        <a:pt x="1" y="5"/>
                      </a:lnTo>
                      <a:lnTo>
                        <a:pt x="1" y="5"/>
                      </a:lnTo>
                      <a:lnTo>
                        <a:pt x="2" y="6"/>
                      </a:lnTo>
                      <a:lnTo>
                        <a:pt x="2" y="6"/>
                      </a:lnTo>
                      <a:lnTo>
                        <a:pt x="2" y="6"/>
                      </a:lnTo>
                      <a:lnTo>
                        <a:pt x="2" y="6"/>
                      </a:lnTo>
                      <a:lnTo>
                        <a:pt x="3" y="6"/>
                      </a:lnTo>
                      <a:lnTo>
                        <a:pt x="3" y="5"/>
                      </a:lnTo>
                      <a:lnTo>
                        <a:pt x="4" y="4"/>
                      </a:lnTo>
                      <a:lnTo>
                        <a:pt x="4" y="4"/>
                      </a:lnTo>
                      <a:lnTo>
                        <a:pt x="4" y="4"/>
                      </a:lnTo>
                      <a:lnTo>
                        <a:pt x="5" y="3"/>
                      </a:lnTo>
                      <a:lnTo>
                        <a:pt x="5" y="2"/>
                      </a:lnTo>
                      <a:lnTo>
                        <a:pt x="5" y="1"/>
                      </a:lnTo>
                      <a:lnTo>
                        <a:pt x="5" y="1"/>
                      </a:lnTo>
                      <a:lnTo>
                        <a:pt x="5" y="1"/>
                      </a:lnTo>
                      <a:lnTo>
                        <a:pt x="5" y="1"/>
                      </a:lnTo>
                      <a:lnTo>
                        <a:pt x="5" y="2"/>
                      </a:lnTo>
                      <a:lnTo>
                        <a:pt x="4" y="3"/>
                      </a:lnTo>
                      <a:lnTo>
                        <a:pt x="4" y="5"/>
                      </a:lnTo>
                      <a:lnTo>
                        <a:pt x="3" y="6"/>
                      </a:lnTo>
                      <a:lnTo>
                        <a:pt x="3" y="6"/>
                      </a:lnTo>
                      <a:lnTo>
                        <a:pt x="2" y="6"/>
                      </a:lnTo>
                      <a:lnTo>
                        <a:pt x="2" y="6"/>
                      </a:lnTo>
                      <a:lnTo>
                        <a:pt x="2" y="6"/>
                      </a:lnTo>
                      <a:lnTo>
                        <a:pt x="1" y="5"/>
                      </a:lnTo>
                      <a:lnTo>
                        <a:pt x="1" y="4"/>
                      </a:lnTo>
                      <a:lnTo>
                        <a:pt x="1" y="3"/>
                      </a:lnTo>
                      <a:lnTo>
                        <a:pt x="1" y="3"/>
                      </a:lnTo>
                      <a:lnTo>
                        <a:pt x="0" y="2"/>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70" name="Freeform 1606">
                  <a:extLst>
                    <a:ext uri="{FF2B5EF4-FFF2-40B4-BE49-F238E27FC236}">
                      <a16:creationId xmlns:a16="http://schemas.microsoft.com/office/drawing/2014/main" id="{A2DCDF9A-602E-44BF-8221-BEB3C2247A02}"/>
                    </a:ext>
                  </a:extLst>
                </p:cNvPr>
                <p:cNvSpPr>
                  <a:spLocks/>
                </p:cNvSpPr>
                <p:nvPr/>
              </p:nvSpPr>
              <p:spPr bwMode="auto">
                <a:xfrm>
                  <a:off x="3203" y="1498"/>
                  <a:ext cx="5" cy="6"/>
                </a:xfrm>
                <a:custGeom>
                  <a:avLst/>
                  <a:gdLst>
                    <a:gd name="T0" fmla="*/ 0 w 5"/>
                    <a:gd name="T1" fmla="*/ 0 h 6"/>
                    <a:gd name="T2" fmla="*/ 0 w 5"/>
                    <a:gd name="T3" fmla="*/ 0 h 6"/>
                    <a:gd name="T4" fmla="*/ 0 w 5"/>
                    <a:gd name="T5" fmla="*/ 2 h 6"/>
                    <a:gd name="T6" fmla="*/ 1 w 5"/>
                    <a:gd name="T7" fmla="*/ 4 h 6"/>
                    <a:gd name="T8" fmla="*/ 1 w 5"/>
                    <a:gd name="T9" fmla="*/ 4 h 6"/>
                    <a:gd name="T10" fmla="*/ 1 w 5"/>
                    <a:gd name="T11" fmla="*/ 5 h 6"/>
                    <a:gd name="T12" fmla="*/ 1 w 5"/>
                    <a:gd name="T13" fmla="*/ 5 h 6"/>
                    <a:gd name="T14" fmla="*/ 2 w 5"/>
                    <a:gd name="T15" fmla="*/ 6 h 6"/>
                    <a:gd name="T16" fmla="*/ 2 w 5"/>
                    <a:gd name="T17" fmla="*/ 6 h 6"/>
                    <a:gd name="T18" fmla="*/ 2 w 5"/>
                    <a:gd name="T19" fmla="*/ 6 h 6"/>
                    <a:gd name="T20" fmla="*/ 2 w 5"/>
                    <a:gd name="T21" fmla="*/ 6 h 6"/>
                    <a:gd name="T22" fmla="*/ 3 w 5"/>
                    <a:gd name="T23" fmla="*/ 6 h 6"/>
                    <a:gd name="T24" fmla="*/ 3 w 5"/>
                    <a:gd name="T25" fmla="*/ 5 h 6"/>
                    <a:gd name="T26" fmla="*/ 4 w 5"/>
                    <a:gd name="T27" fmla="*/ 4 h 6"/>
                    <a:gd name="T28" fmla="*/ 4 w 5"/>
                    <a:gd name="T29" fmla="*/ 4 h 6"/>
                    <a:gd name="T30" fmla="*/ 4 w 5"/>
                    <a:gd name="T31" fmla="*/ 4 h 6"/>
                    <a:gd name="T32" fmla="*/ 5 w 5"/>
                    <a:gd name="T33" fmla="*/ 3 h 6"/>
                    <a:gd name="T34" fmla="*/ 5 w 5"/>
                    <a:gd name="T35" fmla="*/ 2 h 6"/>
                    <a:gd name="T36" fmla="*/ 5 w 5"/>
                    <a:gd name="T37" fmla="*/ 1 h 6"/>
                    <a:gd name="T38" fmla="*/ 5 w 5"/>
                    <a:gd name="T39" fmla="*/ 1 h 6"/>
                    <a:gd name="T40" fmla="*/ 5 w 5"/>
                    <a:gd name="T41" fmla="*/ 1 h 6"/>
                    <a:gd name="T42" fmla="*/ 5 w 5"/>
                    <a:gd name="T43" fmla="*/ 1 h 6"/>
                    <a:gd name="T44" fmla="*/ 5 w 5"/>
                    <a:gd name="T45" fmla="*/ 2 h 6"/>
                    <a:gd name="T46" fmla="*/ 4 w 5"/>
                    <a:gd name="T47" fmla="*/ 3 h 6"/>
                    <a:gd name="T48" fmla="*/ 4 w 5"/>
                    <a:gd name="T49" fmla="*/ 5 h 6"/>
                    <a:gd name="T50" fmla="*/ 3 w 5"/>
                    <a:gd name="T51" fmla="*/ 6 h 6"/>
                    <a:gd name="T52" fmla="*/ 3 w 5"/>
                    <a:gd name="T53" fmla="*/ 6 h 6"/>
                    <a:gd name="T54" fmla="*/ 2 w 5"/>
                    <a:gd name="T55" fmla="*/ 6 h 6"/>
                    <a:gd name="T56" fmla="*/ 2 w 5"/>
                    <a:gd name="T57" fmla="*/ 6 h 6"/>
                    <a:gd name="T58" fmla="*/ 2 w 5"/>
                    <a:gd name="T59" fmla="*/ 6 h 6"/>
                    <a:gd name="T60" fmla="*/ 1 w 5"/>
                    <a:gd name="T61" fmla="*/ 5 h 6"/>
                    <a:gd name="T62" fmla="*/ 1 w 5"/>
                    <a:gd name="T63" fmla="*/ 4 h 6"/>
                    <a:gd name="T64" fmla="*/ 1 w 5"/>
                    <a:gd name="T65" fmla="*/ 3 h 6"/>
                    <a:gd name="T66" fmla="*/ 1 w 5"/>
                    <a:gd name="T67" fmla="*/ 3 h 6"/>
                    <a:gd name="T68" fmla="*/ 0 w 5"/>
                    <a:gd name="T69" fmla="*/ 2 h 6"/>
                    <a:gd name="T70" fmla="*/ 0 w 5"/>
                    <a:gd name="T71" fmla="*/ 0 h 6"/>
                    <a:gd name="T72" fmla="*/ 0 w 5"/>
                    <a:gd name="T73" fmla="*/ 0 h 6"/>
                    <a:gd name="T74" fmla="*/ 0 w 5"/>
                    <a:gd name="T7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 h="6">
                      <a:moveTo>
                        <a:pt x="0" y="0"/>
                      </a:moveTo>
                      <a:lnTo>
                        <a:pt x="0" y="0"/>
                      </a:lnTo>
                      <a:lnTo>
                        <a:pt x="0" y="2"/>
                      </a:lnTo>
                      <a:lnTo>
                        <a:pt x="1" y="4"/>
                      </a:lnTo>
                      <a:lnTo>
                        <a:pt x="1" y="4"/>
                      </a:lnTo>
                      <a:lnTo>
                        <a:pt x="1" y="5"/>
                      </a:lnTo>
                      <a:lnTo>
                        <a:pt x="1" y="5"/>
                      </a:lnTo>
                      <a:lnTo>
                        <a:pt x="2" y="6"/>
                      </a:lnTo>
                      <a:lnTo>
                        <a:pt x="2" y="6"/>
                      </a:lnTo>
                      <a:lnTo>
                        <a:pt x="2" y="6"/>
                      </a:lnTo>
                      <a:lnTo>
                        <a:pt x="2" y="6"/>
                      </a:lnTo>
                      <a:lnTo>
                        <a:pt x="3" y="6"/>
                      </a:lnTo>
                      <a:lnTo>
                        <a:pt x="3" y="5"/>
                      </a:lnTo>
                      <a:lnTo>
                        <a:pt x="4" y="4"/>
                      </a:lnTo>
                      <a:lnTo>
                        <a:pt x="4" y="4"/>
                      </a:lnTo>
                      <a:lnTo>
                        <a:pt x="4" y="4"/>
                      </a:lnTo>
                      <a:lnTo>
                        <a:pt x="5" y="3"/>
                      </a:lnTo>
                      <a:lnTo>
                        <a:pt x="5" y="2"/>
                      </a:lnTo>
                      <a:lnTo>
                        <a:pt x="5" y="1"/>
                      </a:lnTo>
                      <a:lnTo>
                        <a:pt x="5" y="1"/>
                      </a:lnTo>
                      <a:lnTo>
                        <a:pt x="5" y="1"/>
                      </a:lnTo>
                      <a:lnTo>
                        <a:pt x="5" y="1"/>
                      </a:lnTo>
                      <a:lnTo>
                        <a:pt x="5" y="2"/>
                      </a:lnTo>
                      <a:lnTo>
                        <a:pt x="4" y="3"/>
                      </a:lnTo>
                      <a:lnTo>
                        <a:pt x="4" y="5"/>
                      </a:lnTo>
                      <a:lnTo>
                        <a:pt x="3" y="6"/>
                      </a:lnTo>
                      <a:lnTo>
                        <a:pt x="3" y="6"/>
                      </a:lnTo>
                      <a:lnTo>
                        <a:pt x="2" y="6"/>
                      </a:lnTo>
                      <a:lnTo>
                        <a:pt x="2" y="6"/>
                      </a:lnTo>
                      <a:lnTo>
                        <a:pt x="2" y="6"/>
                      </a:lnTo>
                      <a:lnTo>
                        <a:pt x="1" y="5"/>
                      </a:lnTo>
                      <a:lnTo>
                        <a:pt x="1" y="4"/>
                      </a:lnTo>
                      <a:lnTo>
                        <a:pt x="1" y="3"/>
                      </a:lnTo>
                      <a:lnTo>
                        <a:pt x="1" y="3"/>
                      </a:lnTo>
                      <a:lnTo>
                        <a:pt x="0" y="2"/>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71" name="Freeform 1607">
                  <a:extLst>
                    <a:ext uri="{FF2B5EF4-FFF2-40B4-BE49-F238E27FC236}">
                      <a16:creationId xmlns:a16="http://schemas.microsoft.com/office/drawing/2014/main" id="{A5DC51D2-FD4C-4A8C-94B5-AE253B3581F2}"/>
                    </a:ext>
                  </a:extLst>
                </p:cNvPr>
                <p:cNvSpPr>
                  <a:spLocks/>
                </p:cNvSpPr>
                <p:nvPr/>
              </p:nvSpPr>
              <p:spPr bwMode="auto">
                <a:xfrm>
                  <a:off x="3207" y="1499"/>
                  <a:ext cx="5" cy="8"/>
                </a:xfrm>
                <a:custGeom>
                  <a:avLst/>
                  <a:gdLst>
                    <a:gd name="T0" fmla="*/ 2 w 5"/>
                    <a:gd name="T1" fmla="*/ 1 h 8"/>
                    <a:gd name="T2" fmla="*/ 2 w 5"/>
                    <a:gd name="T3" fmla="*/ 1 h 8"/>
                    <a:gd name="T4" fmla="*/ 2 w 5"/>
                    <a:gd name="T5" fmla="*/ 1 h 8"/>
                    <a:gd name="T6" fmla="*/ 1 w 5"/>
                    <a:gd name="T7" fmla="*/ 2 h 8"/>
                    <a:gd name="T8" fmla="*/ 1 w 5"/>
                    <a:gd name="T9" fmla="*/ 3 h 8"/>
                    <a:gd name="T10" fmla="*/ 1 w 5"/>
                    <a:gd name="T11" fmla="*/ 3 h 8"/>
                    <a:gd name="T12" fmla="*/ 0 w 5"/>
                    <a:gd name="T13" fmla="*/ 6 h 8"/>
                    <a:gd name="T14" fmla="*/ 0 w 5"/>
                    <a:gd name="T15" fmla="*/ 6 h 8"/>
                    <a:gd name="T16" fmla="*/ 0 w 5"/>
                    <a:gd name="T17" fmla="*/ 8 h 8"/>
                    <a:gd name="T18" fmla="*/ 0 w 5"/>
                    <a:gd name="T19" fmla="*/ 8 h 8"/>
                    <a:gd name="T20" fmla="*/ 0 w 5"/>
                    <a:gd name="T21" fmla="*/ 8 h 8"/>
                    <a:gd name="T22" fmla="*/ 0 w 5"/>
                    <a:gd name="T23" fmla="*/ 8 h 8"/>
                    <a:gd name="T24" fmla="*/ 0 w 5"/>
                    <a:gd name="T25" fmla="*/ 8 h 8"/>
                    <a:gd name="T26" fmla="*/ 0 w 5"/>
                    <a:gd name="T27" fmla="*/ 8 h 8"/>
                    <a:gd name="T28" fmla="*/ 1 w 5"/>
                    <a:gd name="T29" fmla="*/ 8 h 8"/>
                    <a:gd name="T30" fmla="*/ 1 w 5"/>
                    <a:gd name="T31" fmla="*/ 8 h 8"/>
                    <a:gd name="T32" fmla="*/ 2 w 5"/>
                    <a:gd name="T33" fmla="*/ 8 h 8"/>
                    <a:gd name="T34" fmla="*/ 3 w 5"/>
                    <a:gd name="T35" fmla="*/ 6 h 8"/>
                    <a:gd name="T36" fmla="*/ 3 w 5"/>
                    <a:gd name="T37" fmla="*/ 6 h 8"/>
                    <a:gd name="T38" fmla="*/ 4 w 5"/>
                    <a:gd name="T39" fmla="*/ 4 h 8"/>
                    <a:gd name="T40" fmla="*/ 5 w 5"/>
                    <a:gd name="T41" fmla="*/ 2 h 8"/>
                    <a:gd name="T42" fmla="*/ 5 w 5"/>
                    <a:gd name="T43" fmla="*/ 2 h 8"/>
                    <a:gd name="T44" fmla="*/ 5 w 5"/>
                    <a:gd name="T45" fmla="*/ 2 h 8"/>
                    <a:gd name="T46" fmla="*/ 5 w 5"/>
                    <a:gd name="T47" fmla="*/ 2 h 8"/>
                    <a:gd name="T48" fmla="*/ 5 w 5"/>
                    <a:gd name="T49" fmla="*/ 2 h 8"/>
                    <a:gd name="T50" fmla="*/ 4 w 5"/>
                    <a:gd name="T51" fmla="*/ 3 h 8"/>
                    <a:gd name="T52" fmla="*/ 3 w 5"/>
                    <a:gd name="T53" fmla="*/ 5 h 8"/>
                    <a:gd name="T54" fmla="*/ 2 w 5"/>
                    <a:gd name="T55" fmla="*/ 6 h 8"/>
                    <a:gd name="T56" fmla="*/ 1 w 5"/>
                    <a:gd name="T57" fmla="*/ 8 h 8"/>
                    <a:gd name="T58" fmla="*/ 1 w 5"/>
                    <a:gd name="T59" fmla="*/ 8 h 8"/>
                    <a:gd name="T60" fmla="*/ 1 w 5"/>
                    <a:gd name="T61" fmla="*/ 8 h 8"/>
                    <a:gd name="T62" fmla="*/ 1 w 5"/>
                    <a:gd name="T63" fmla="*/ 8 h 8"/>
                    <a:gd name="T64" fmla="*/ 0 w 5"/>
                    <a:gd name="T65" fmla="*/ 8 h 8"/>
                    <a:gd name="T66" fmla="*/ 0 w 5"/>
                    <a:gd name="T67" fmla="*/ 8 h 8"/>
                    <a:gd name="T68" fmla="*/ 0 w 5"/>
                    <a:gd name="T69" fmla="*/ 7 h 8"/>
                    <a:gd name="T70" fmla="*/ 0 w 5"/>
                    <a:gd name="T71" fmla="*/ 7 h 8"/>
                    <a:gd name="T72" fmla="*/ 1 w 5"/>
                    <a:gd name="T73" fmla="*/ 5 h 8"/>
                    <a:gd name="T74" fmla="*/ 1 w 5"/>
                    <a:gd name="T75" fmla="*/ 5 h 8"/>
                    <a:gd name="T76" fmla="*/ 1 w 5"/>
                    <a:gd name="T77" fmla="*/ 3 h 8"/>
                    <a:gd name="T78" fmla="*/ 2 w 5"/>
                    <a:gd name="T79" fmla="*/ 1 h 8"/>
                    <a:gd name="T80" fmla="*/ 2 w 5"/>
                    <a:gd name="T81" fmla="*/ 1 h 8"/>
                    <a:gd name="T82" fmla="*/ 2 w 5"/>
                    <a:gd name="T83" fmla="*/ 1 h 8"/>
                    <a:gd name="T84" fmla="*/ 2 w 5"/>
                    <a:gd name="T85" fmla="*/ 0 h 8"/>
                    <a:gd name="T86" fmla="*/ 2 w 5"/>
                    <a:gd name="T87" fmla="*/ 0 h 8"/>
                    <a:gd name="T88" fmla="*/ 2 w 5"/>
                    <a:gd name="T8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 h="8">
                      <a:moveTo>
                        <a:pt x="2" y="1"/>
                      </a:moveTo>
                      <a:lnTo>
                        <a:pt x="2" y="1"/>
                      </a:lnTo>
                      <a:lnTo>
                        <a:pt x="2" y="1"/>
                      </a:lnTo>
                      <a:lnTo>
                        <a:pt x="1" y="2"/>
                      </a:lnTo>
                      <a:lnTo>
                        <a:pt x="1" y="3"/>
                      </a:lnTo>
                      <a:lnTo>
                        <a:pt x="1" y="3"/>
                      </a:lnTo>
                      <a:lnTo>
                        <a:pt x="0" y="6"/>
                      </a:lnTo>
                      <a:lnTo>
                        <a:pt x="0" y="6"/>
                      </a:lnTo>
                      <a:lnTo>
                        <a:pt x="0" y="8"/>
                      </a:lnTo>
                      <a:lnTo>
                        <a:pt x="0" y="8"/>
                      </a:lnTo>
                      <a:lnTo>
                        <a:pt x="0" y="8"/>
                      </a:lnTo>
                      <a:lnTo>
                        <a:pt x="0" y="8"/>
                      </a:lnTo>
                      <a:lnTo>
                        <a:pt x="0" y="8"/>
                      </a:lnTo>
                      <a:lnTo>
                        <a:pt x="0" y="8"/>
                      </a:lnTo>
                      <a:lnTo>
                        <a:pt x="1" y="8"/>
                      </a:lnTo>
                      <a:lnTo>
                        <a:pt x="1" y="8"/>
                      </a:lnTo>
                      <a:lnTo>
                        <a:pt x="2" y="8"/>
                      </a:lnTo>
                      <a:lnTo>
                        <a:pt x="3" y="6"/>
                      </a:lnTo>
                      <a:lnTo>
                        <a:pt x="3" y="6"/>
                      </a:lnTo>
                      <a:lnTo>
                        <a:pt x="4" y="4"/>
                      </a:lnTo>
                      <a:lnTo>
                        <a:pt x="5" y="2"/>
                      </a:lnTo>
                      <a:lnTo>
                        <a:pt x="5" y="2"/>
                      </a:lnTo>
                      <a:lnTo>
                        <a:pt x="5" y="2"/>
                      </a:lnTo>
                      <a:lnTo>
                        <a:pt x="5" y="2"/>
                      </a:lnTo>
                      <a:lnTo>
                        <a:pt x="5" y="2"/>
                      </a:lnTo>
                      <a:lnTo>
                        <a:pt x="4" y="3"/>
                      </a:lnTo>
                      <a:lnTo>
                        <a:pt x="3" y="5"/>
                      </a:lnTo>
                      <a:lnTo>
                        <a:pt x="2" y="6"/>
                      </a:lnTo>
                      <a:lnTo>
                        <a:pt x="1" y="8"/>
                      </a:lnTo>
                      <a:lnTo>
                        <a:pt x="1" y="8"/>
                      </a:lnTo>
                      <a:lnTo>
                        <a:pt x="1" y="8"/>
                      </a:lnTo>
                      <a:lnTo>
                        <a:pt x="1" y="8"/>
                      </a:lnTo>
                      <a:lnTo>
                        <a:pt x="0" y="8"/>
                      </a:lnTo>
                      <a:lnTo>
                        <a:pt x="0" y="8"/>
                      </a:lnTo>
                      <a:lnTo>
                        <a:pt x="0" y="7"/>
                      </a:lnTo>
                      <a:lnTo>
                        <a:pt x="0" y="7"/>
                      </a:lnTo>
                      <a:lnTo>
                        <a:pt x="1" y="5"/>
                      </a:lnTo>
                      <a:lnTo>
                        <a:pt x="1" y="5"/>
                      </a:lnTo>
                      <a:lnTo>
                        <a:pt x="1" y="3"/>
                      </a:lnTo>
                      <a:lnTo>
                        <a:pt x="2" y="1"/>
                      </a:lnTo>
                      <a:lnTo>
                        <a:pt x="2" y="1"/>
                      </a:lnTo>
                      <a:lnTo>
                        <a:pt x="2" y="1"/>
                      </a:lnTo>
                      <a:lnTo>
                        <a:pt x="2" y="0"/>
                      </a:lnTo>
                      <a:lnTo>
                        <a:pt x="2" y="0"/>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72" name="Freeform 1608">
                  <a:extLst>
                    <a:ext uri="{FF2B5EF4-FFF2-40B4-BE49-F238E27FC236}">
                      <a16:creationId xmlns:a16="http://schemas.microsoft.com/office/drawing/2014/main" id="{6F79B29F-7769-4AFE-9BB8-CEAE13F0F0E7}"/>
                    </a:ext>
                  </a:extLst>
                </p:cNvPr>
                <p:cNvSpPr>
                  <a:spLocks/>
                </p:cNvSpPr>
                <p:nvPr/>
              </p:nvSpPr>
              <p:spPr bwMode="auto">
                <a:xfrm>
                  <a:off x="3207" y="1499"/>
                  <a:ext cx="5" cy="8"/>
                </a:xfrm>
                <a:custGeom>
                  <a:avLst/>
                  <a:gdLst>
                    <a:gd name="T0" fmla="*/ 2 w 5"/>
                    <a:gd name="T1" fmla="*/ 1 h 8"/>
                    <a:gd name="T2" fmla="*/ 2 w 5"/>
                    <a:gd name="T3" fmla="*/ 1 h 8"/>
                    <a:gd name="T4" fmla="*/ 2 w 5"/>
                    <a:gd name="T5" fmla="*/ 1 h 8"/>
                    <a:gd name="T6" fmla="*/ 1 w 5"/>
                    <a:gd name="T7" fmla="*/ 2 h 8"/>
                    <a:gd name="T8" fmla="*/ 1 w 5"/>
                    <a:gd name="T9" fmla="*/ 3 h 8"/>
                    <a:gd name="T10" fmla="*/ 1 w 5"/>
                    <a:gd name="T11" fmla="*/ 3 h 8"/>
                    <a:gd name="T12" fmla="*/ 0 w 5"/>
                    <a:gd name="T13" fmla="*/ 6 h 8"/>
                    <a:gd name="T14" fmla="*/ 0 w 5"/>
                    <a:gd name="T15" fmla="*/ 6 h 8"/>
                    <a:gd name="T16" fmla="*/ 0 w 5"/>
                    <a:gd name="T17" fmla="*/ 8 h 8"/>
                    <a:gd name="T18" fmla="*/ 0 w 5"/>
                    <a:gd name="T19" fmla="*/ 8 h 8"/>
                    <a:gd name="T20" fmla="*/ 0 w 5"/>
                    <a:gd name="T21" fmla="*/ 8 h 8"/>
                    <a:gd name="T22" fmla="*/ 0 w 5"/>
                    <a:gd name="T23" fmla="*/ 8 h 8"/>
                    <a:gd name="T24" fmla="*/ 0 w 5"/>
                    <a:gd name="T25" fmla="*/ 8 h 8"/>
                    <a:gd name="T26" fmla="*/ 0 w 5"/>
                    <a:gd name="T27" fmla="*/ 8 h 8"/>
                    <a:gd name="T28" fmla="*/ 1 w 5"/>
                    <a:gd name="T29" fmla="*/ 8 h 8"/>
                    <a:gd name="T30" fmla="*/ 1 w 5"/>
                    <a:gd name="T31" fmla="*/ 8 h 8"/>
                    <a:gd name="T32" fmla="*/ 2 w 5"/>
                    <a:gd name="T33" fmla="*/ 8 h 8"/>
                    <a:gd name="T34" fmla="*/ 3 w 5"/>
                    <a:gd name="T35" fmla="*/ 6 h 8"/>
                    <a:gd name="T36" fmla="*/ 3 w 5"/>
                    <a:gd name="T37" fmla="*/ 6 h 8"/>
                    <a:gd name="T38" fmla="*/ 4 w 5"/>
                    <a:gd name="T39" fmla="*/ 4 h 8"/>
                    <a:gd name="T40" fmla="*/ 5 w 5"/>
                    <a:gd name="T41" fmla="*/ 2 h 8"/>
                    <a:gd name="T42" fmla="*/ 5 w 5"/>
                    <a:gd name="T43" fmla="*/ 2 h 8"/>
                    <a:gd name="T44" fmla="*/ 5 w 5"/>
                    <a:gd name="T45" fmla="*/ 2 h 8"/>
                    <a:gd name="T46" fmla="*/ 5 w 5"/>
                    <a:gd name="T47" fmla="*/ 2 h 8"/>
                    <a:gd name="T48" fmla="*/ 5 w 5"/>
                    <a:gd name="T49" fmla="*/ 2 h 8"/>
                    <a:gd name="T50" fmla="*/ 4 w 5"/>
                    <a:gd name="T51" fmla="*/ 3 h 8"/>
                    <a:gd name="T52" fmla="*/ 3 w 5"/>
                    <a:gd name="T53" fmla="*/ 5 h 8"/>
                    <a:gd name="T54" fmla="*/ 2 w 5"/>
                    <a:gd name="T55" fmla="*/ 6 h 8"/>
                    <a:gd name="T56" fmla="*/ 1 w 5"/>
                    <a:gd name="T57" fmla="*/ 8 h 8"/>
                    <a:gd name="T58" fmla="*/ 1 w 5"/>
                    <a:gd name="T59" fmla="*/ 8 h 8"/>
                    <a:gd name="T60" fmla="*/ 1 w 5"/>
                    <a:gd name="T61" fmla="*/ 8 h 8"/>
                    <a:gd name="T62" fmla="*/ 1 w 5"/>
                    <a:gd name="T63" fmla="*/ 8 h 8"/>
                    <a:gd name="T64" fmla="*/ 0 w 5"/>
                    <a:gd name="T65" fmla="*/ 8 h 8"/>
                    <a:gd name="T66" fmla="*/ 0 w 5"/>
                    <a:gd name="T67" fmla="*/ 8 h 8"/>
                    <a:gd name="T68" fmla="*/ 0 w 5"/>
                    <a:gd name="T69" fmla="*/ 7 h 8"/>
                    <a:gd name="T70" fmla="*/ 0 w 5"/>
                    <a:gd name="T71" fmla="*/ 7 h 8"/>
                    <a:gd name="T72" fmla="*/ 1 w 5"/>
                    <a:gd name="T73" fmla="*/ 5 h 8"/>
                    <a:gd name="T74" fmla="*/ 1 w 5"/>
                    <a:gd name="T75" fmla="*/ 5 h 8"/>
                    <a:gd name="T76" fmla="*/ 1 w 5"/>
                    <a:gd name="T77" fmla="*/ 3 h 8"/>
                    <a:gd name="T78" fmla="*/ 2 w 5"/>
                    <a:gd name="T79" fmla="*/ 1 h 8"/>
                    <a:gd name="T80" fmla="*/ 2 w 5"/>
                    <a:gd name="T81" fmla="*/ 1 h 8"/>
                    <a:gd name="T82" fmla="*/ 2 w 5"/>
                    <a:gd name="T83" fmla="*/ 1 h 8"/>
                    <a:gd name="T84" fmla="*/ 2 w 5"/>
                    <a:gd name="T85" fmla="*/ 0 h 8"/>
                    <a:gd name="T86" fmla="*/ 2 w 5"/>
                    <a:gd name="T87" fmla="*/ 0 h 8"/>
                    <a:gd name="T88" fmla="*/ 2 w 5"/>
                    <a:gd name="T8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 h="8">
                      <a:moveTo>
                        <a:pt x="2" y="1"/>
                      </a:moveTo>
                      <a:lnTo>
                        <a:pt x="2" y="1"/>
                      </a:lnTo>
                      <a:lnTo>
                        <a:pt x="2" y="1"/>
                      </a:lnTo>
                      <a:lnTo>
                        <a:pt x="1" y="2"/>
                      </a:lnTo>
                      <a:lnTo>
                        <a:pt x="1" y="3"/>
                      </a:lnTo>
                      <a:lnTo>
                        <a:pt x="1" y="3"/>
                      </a:lnTo>
                      <a:lnTo>
                        <a:pt x="0" y="6"/>
                      </a:lnTo>
                      <a:lnTo>
                        <a:pt x="0" y="6"/>
                      </a:lnTo>
                      <a:lnTo>
                        <a:pt x="0" y="8"/>
                      </a:lnTo>
                      <a:lnTo>
                        <a:pt x="0" y="8"/>
                      </a:lnTo>
                      <a:lnTo>
                        <a:pt x="0" y="8"/>
                      </a:lnTo>
                      <a:lnTo>
                        <a:pt x="0" y="8"/>
                      </a:lnTo>
                      <a:lnTo>
                        <a:pt x="0" y="8"/>
                      </a:lnTo>
                      <a:lnTo>
                        <a:pt x="0" y="8"/>
                      </a:lnTo>
                      <a:lnTo>
                        <a:pt x="1" y="8"/>
                      </a:lnTo>
                      <a:lnTo>
                        <a:pt x="1" y="8"/>
                      </a:lnTo>
                      <a:lnTo>
                        <a:pt x="2" y="8"/>
                      </a:lnTo>
                      <a:lnTo>
                        <a:pt x="3" y="6"/>
                      </a:lnTo>
                      <a:lnTo>
                        <a:pt x="3" y="6"/>
                      </a:lnTo>
                      <a:lnTo>
                        <a:pt x="4" y="4"/>
                      </a:lnTo>
                      <a:lnTo>
                        <a:pt x="5" y="2"/>
                      </a:lnTo>
                      <a:lnTo>
                        <a:pt x="5" y="2"/>
                      </a:lnTo>
                      <a:lnTo>
                        <a:pt x="5" y="2"/>
                      </a:lnTo>
                      <a:lnTo>
                        <a:pt x="5" y="2"/>
                      </a:lnTo>
                      <a:lnTo>
                        <a:pt x="5" y="2"/>
                      </a:lnTo>
                      <a:lnTo>
                        <a:pt x="4" y="3"/>
                      </a:lnTo>
                      <a:lnTo>
                        <a:pt x="3" y="5"/>
                      </a:lnTo>
                      <a:lnTo>
                        <a:pt x="2" y="6"/>
                      </a:lnTo>
                      <a:lnTo>
                        <a:pt x="1" y="8"/>
                      </a:lnTo>
                      <a:lnTo>
                        <a:pt x="1" y="8"/>
                      </a:lnTo>
                      <a:lnTo>
                        <a:pt x="1" y="8"/>
                      </a:lnTo>
                      <a:lnTo>
                        <a:pt x="1" y="8"/>
                      </a:lnTo>
                      <a:lnTo>
                        <a:pt x="0" y="8"/>
                      </a:lnTo>
                      <a:lnTo>
                        <a:pt x="0" y="8"/>
                      </a:lnTo>
                      <a:lnTo>
                        <a:pt x="0" y="7"/>
                      </a:lnTo>
                      <a:lnTo>
                        <a:pt x="0" y="7"/>
                      </a:lnTo>
                      <a:lnTo>
                        <a:pt x="1" y="5"/>
                      </a:lnTo>
                      <a:lnTo>
                        <a:pt x="1" y="5"/>
                      </a:lnTo>
                      <a:lnTo>
                        <a:pt x="1" y="3"/>
                      </a:lnTo>
                      <a:lnTo>
                        <a:pt x="2" y="1"/>
                      </a:lnTo>
                      <a:lnTo>
                        <a:pt x="2" y="1"/>
                      </a:lnTo>
                      <a:lnTo>
                        <a:pt x="2" y="1"/>
                      </a:lnTo>
                      <a:lnTo>
                        <a:pt x="2" y="0"/>
                      </a:lnTo>
                      <a:lnTo>
                        <a:pt x="2" y="0"/>
                      </a:lnTo>
                      <a:lnTo>
                        <a:pt x="2"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73" name="Freeform 1609">
                  <a:extLst>
                    <a:ext uri="{FF2B5EF4-FFF2-40B4-BE49-F238E27FC236}">
                      <a16:creationId xmlns:a16="http://schemas.microsoft.com/office/drawing/2014/main" id="{29771FB7-735A-4C16-BFD9-F367FED84EB4}"/>
                    </a:ext>
                  </a:extLst>
                </p:cNvPr>
                <p:cNvSpPr>
                  <a:spLocks/>
                </p:cNvSpPr>
                <p:nvPr/>
              </p:nvSpPr>
              <p:spPr bwMode="auto">
                <a:xfrm>
                  <a:off x="3208" y="1502"/>
                  <a:ext cx="15" cy="33"/>
                </a:xfrm>
                <a:custGeom>
                  <a:avLst/>
                  <a:gdLst>
                    <a:gd name="T0" fmla="*/ 7 w 15"/>
                    <a:gd name="T1" fmla="*/ 0 h 33"/>
                    <a:gd name="T2" fmla="*/ 5 w 15"/>
                    <a:gd name="T3" fmla="*/ 2 h 33"/>
                    <a:gd name="T4" fmla="*/ 4 w 15"/>
                    <a:gd name="T5" fmla="*/ 4 h 33"/>
                    <a:gd name="T6" fmla="*/ 2 w 15"/>
                    <a:gd name="T7" fmla="*/ 9 h 33"/>
                    <a:gd name="T8" fmla="*/ 1 w 15"/>
                    <a:gd name="T9" fmla="*/ 13 h 33"/>
                    <a:gd name="T10" fmla="*/ 0 w 15"/>
                    <a:gd name="T11" fmla="*/ 16 h 33"/>
                    <a:gd name="T12" fmla="*/ 0 w 15"/>
                    <a:gd name="T13" fmla="*/ 20 h 33"/>
                    <a:gd name="T14" fmla="*/ 0 w 15"/>
                    <a:gd name="T15" fmla="*/ 22 h 33"/>
                    <a:gd name="T16" fmla="*/ 0 w 15"/>
                    <a:gd name="T17" fmla="*/ 26 h 33"/>
                    <a:gd name="T18" fmla="*/ 1 w 15"/>
                    <a:gd name="T19" fmla="*/ 28 h 33"/>
                    <a:gd name="T20" fmla="*/ 2 w 15"/>
                    <a:gd name="T21" fmla="*/ 30 h 33"/>
                    <a:gd name="T22" fmla="*/ 4 w 15"/>
                    <a:gd name="T23" fmla="*/ 31 h 33"/>
                    <a:gd name="T24" fmla="*/ 5 w 15"/>
                    <a:gd name="T25" fmla="*/ 31 h 33"/>
                    <a:gd name="T26" fmla="*/ 7 w 15"/>
                    <a:gd name="T27" fmla="*/ 31 h 33"/>
                    <a:gd name="T28" fmla="*/ 8 w 15"/>
                    <a:gd name="T29" fmla="*/ 31 h 33"/>
                    <a:gd name="T30" fmla="*/ 10 w 15"/>
                    <a:gd name="T31" fmla="*/ 32 h 33"/>
                    <a:gd name="T32" fmla="*/ 11 w 15"/>
                    <a:gd name="T33" fmla="*/ 32 h 33"/>
                    <a:gd name="T34" fmla="*/ 12 w 15"/>
                    <a:gd name="T35" fmla="*/ 33 h 33"/>
                    <a:gd name="T36" fmla="*/ 14 w 15"/>
                    <a:gd name="T37" fmla="*/ 32 h 33"/>
                    <a:gd name="T38" fmla="*/ 14 w 15"/>
                    <a:gd name="T39" fmla="*/ 32 h 33"/>
                    <a:gd name="T40" fmla="*/ 15 w 15"/>
                    <a:gd name="T41" fmla="*/ 32 h 33"/>
                    <a:gd name="T42" fmla="*/ 15 w 15"/>
                    <a:gd name="T43" fmla="*/ 32 h 33"/>
                    <a:gd name="T44" fmla="*/ 14 w 15"/>
                    <a:gd name="T45" fmla="*/ 32 h 33"/>
                    <a:gd name="T46" fmla="*/ 13 w 15"/>
                    <a:gd name="T47" fmla="*/ 32 h 33"/>
                    <a:gd name="T48" fmla="*/ 12 w 15"/>
                    <a:gd name="T49" fmla="*/ 32 h 33"/>
                    <a:gd name="T50" fmla="*/ 10 w 15"/>
                    <a:gd name="T51" fmla="*/ 31 h 33"/>
                    <a:gd name="T52" fmla="*/ 9 w 15"/>
                    <a:gd name="T53" fmla="*/ 31 h 33"/>
                    <a:gd name="T54" fmla="*/ 8 w 15"/>
                    <a:gd name="T55" fmla="*/ 31 h 33"/>
                    <a:gd name="T56" fmla="*/ 7 w 15"/>
                    <a:gd name="T57" fmla="*/ 31 h 33"/>
                    <a:gd name="T58" fmla="*/ 5 w 15"/>
                    <a:gd name="T59" fmla="*/ 31 h 33"/>
                    <a:gd name="T60" fmla="*/ 4 w 15"/>
                    <a:gd name="T61" fmla="*/ 30 h 33"/>
                    <a:gd name="T62" fmla="*/ 3 w 15"/>
                    <a:gd name="T63" fmla="*/ 29 h 33"/>
                    <a:gd name="T64" fmla="*/ 2 w 15"/>
                    <a:gd name="T65" fmla="*/ 28 h 33"/>
                    <a:gd name="T66" fmla="*/ 1 w 15"/>
                    <a:gd name="T67" fmla="*/ 26 h 33"/>
                    <a:gd name="T68" fmla="*/ 1 w 15"/>
                    <a:gd name="T69" fmla="*/ 24 h 33"/>
                    <a:gd name="T70" fmla="*/ 0 w 15"/>
                    <a:gd name="T71" fmla="*/ 21 h 33"/>
                    <a:gd name="T72" fmla="*/ 1 w 15"/>
                    <a:gd name="T73" fmla="*/ 18 h 33"/>
                    <a:gd name="T74" fmla="*/ 1 w 15"/>
                    <a:gd name="T75" fmla="*/ 16 h 33"/>
                    <a:gd name="T76" fmla="*/ 2 w 15"/>
                    <a:gd name="T77" fmla="*/ 10 h 33"/>
                    <a:gd name="T78" fmla="*/ 3 w 15"/>
                    <a:gd name="T79" fmla="*/ 7 h 33"/>
                    <a:gd name="T80" fmla="*/ 4 w 15"/>
                    <a:gd name="T81" fmla="*/ 5 h 33"/>
                    <a:gd name="T82" fmla="*/ 6 w 15"/>
                    <a:gd name="T83" fmla="*/ 1 h 33"/>
                    <a:gd name="T84" fmla="*/ 7 w 15"/>
                    <a:gd name="T8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33">
                      <a:moveTo>
                        <a:pt x="7" y="0"/>
                      </a:moveTo>
                      <a:lnTo>
                        <a:pt x="7" y="0"/>
                      </a:lnTo>
                      <a:lnTo>
                        <a:pt x="6" y="1"/>
                      </a:lnTo>
                      <a:lnTo>
                        <a:pt x="5" y="2"/>
                      </a:lnTo>
                      <a:lnTo>
                        <a:pt x="4" y="4"/>
                      </a:lnTo>
                      <a:lnTo>
                        <a:pt x="4" y="4"/>
                      </a:lnTo>
                      <a:lnTo>
                        <a:pt x="3" y="7"/>
                      </a:lnTo>
                      <a:lnTo>
                        <a:pt x="2" y="9"/>
                      </a:lnTo>
                      <a:lnTo>
                        <a:pt x="2" y="9"/>
                      </a:lnTo>
                      <a:lnTo>
                        <a:pt x="1" y="13"/>
                      </a:lnTo>
                      <a:lnTo>
                        <a:pt x="0" y="16"/>
                      </a:lnTo>
                      <a:lnTo>
                        <a:pt x="0" y="16"/>
                      </a:lnTo>
                      <a:lnTo>
                        <a:pt x="0" y="19"/>
                      </a:lnTo>
                      <a:lnTo>
                        <a:pt x="0" y="20"/>
                      </a:lnTo>
                      <a:lnTo>
                        <a:pt x="0" y="22"/>
                      </a:lnTo>
                      <a:lnTo>
                        <a:pt x="0" y="22"/>
                      </a:lnTo>
                      <a:lnTo>
                        <a:pt x="0" y="25"/>
                      </a:lnTo>
                      <a:lnTo>
                        <a:pt x="0" y="26"/>
                      </a:lnTo>
                      <a:lnTo>
                        <a:pt x="1" y="28"/>
                      </a:lnTo>
                      <a:lnTo>
                        <a:pt x="1" y="28"/>
                      </a:lnTo>
                      <a:lnTo>
                        <a:pt x="1" y="28"/>
                      </a:lnTo>
                      <a:lnTo>
                        <a:pt x="2" y="30"/>
                      </a:lnTo>
                      <a:lnTo>
                        <a:pt x="3" y="30"/>
                      </a:lnTo>
                      <a:lnTo>
                        <a:pt x="4" y="31"/>
                      </a:lnTo>
                      <a:lnTo>
                        <a:pt x="4" y="31"/>
                      </a:lnTo>
                      <a:lnTo>
                        <a:pt x="5" y="31"/>
                      </a:lnTo>
                      <a:lnTo>
                        <a:pt x="7" y="31"/>
                      </a:lnTo>
                      <a:lnTo>
                        <a:pt x="7" y="31"/>
                      </a:lnTo>
                      <a:lnTo>
                        <a:pt x="8" y="31"/>
                      </a:lnTo>
                      <a:lnTo>
                        <a:pt x="8" y="31"/>
                      </a:lnTo>
                      <a:lnTo>
                        <a:pt x="9" y="31"/>
                      </a:lnTo>
                      <a:lnTo>
                        <a:pt x="10" y="32"/>
                      </a:lnTo>
                      <a:lnTo>
                        <a:pt x="10" y="32"/>
                      </a:lnTo>
                      <a:lnTo>
                        <a:pt x="11" y="32"/>
                      </a:lnTo>
                      <a:lnTo>
                        <a:pt x="12" y="33"/>
                      </a:lnTo>
                      <a:lnTo>
                        <a:pt x="12" y="33"/>
                      </a:lnTo>
                      <a:lnTo>
                        <a:pt x="12" y="33"/>
                      </a:lnTo>
                      <a:lnTo>
                        <a:pt x="14" y="32"/>
                      </a:lnTo>
                      <a:lnTo>
                        <a:pt x="14" y="32"/>
                      </a:lnTo>
                      <a:lnTo>
                        <a:pt x="14" y="32"/>
                      </a:lnTo>
                      <a:lnTo>
                        <a:pt x="15" y="32"/>
                      </a:lnTo>
                      <a:lnTo>
                        <a:pt x="15" y="32"/>
                      </a:lnTo>
                      <a:lnTo>
                        <a:pt x="15" y="32"/>
                      </a:lnTo>
                      <a:lnTo>
                        <a:pt x="15" y="32"/>
                      </a:lnTo>
                      <a:lnTo>
                        <a:pt x="15" y="32"/>
                      </a:lnTo>
                      <a:lnTo>
                        <a:pt x="14" y="32"/>
                      </a:lnTo>
                      <a:lnTo>
                        <a:pt x="13" y="32"/>
                      </a:lnTo>
                      <a:lnTo>
                        <a:pt x="13" y="32"/>
                      </a:lnTo>
                      <a:lnTo>
                        <a:pt x="12" y="32"/>
                      </a:lnTo>
                      <a:lnTo>
                        <a:pt x="12" y="32"/>
                      </a:lnTo>
                      <a:lnTo>
                        <a:pt x="11" y="32"/>
                      </a:lnTo>
                      <a:lnTo>
                        <a:pt x="10" y="31"/>
                      </a:lnTo>
                      <a:lnTo>
                        <a:pt x="10" y="31"/>
                      </a:lnTo>
                      <a:lnTo>
                        <a:pt x="9" y="31"/>
                      </a:lnTo>
                      <a:lnTo>
                        <a:pt x="8" y="31"/>
                      </a:lnTo>
                      <a:lnTo>
                        <a:pt x="8" y="31"/>
                      </a:lnTo>
                      <a:lnTo>
                        <a:pt x="7" y="31"/>
                      </a:lnTo>
                      <a:lnTo>
                        <a:pt x="7" y="31"/>
                      </a:lnTo>
                      <a:lnTo>
                        <a:pt x="6" y="31"/>
                      </a:lnTo>
                      <a:lnTo>
                        <a:pt x="5" y="31"/>
                      </a:lnTo>
                      <a:lnTo>
                        <a:pt x="5" y="31"/>
                      </a:lnTo>
                      <a:lnTo>
                        <a:pt x="4" y="30"/>
                      </a:lnTo>
                      <a:lnTo>
                        <a:pt x="4" y="30"/>
                      </a:lnTo>
                      <a:lnTo>
                        <a:pt x="3" y="29"/>
                      </a:lnTo>
                      <a:lnTo>
                        <a:pt x="3" y="29"/>
                      </a:lnTo>
                      <a:lnTo>
                        <a:pt x="2" y="28"/>
                      </a:lnTo>
                      <a:lnTo>
                        <a:pt x="2" y="28"/>
                      </a:lnTo>
                      <a:lnTo>
                        <a:pt x="1" y="26"/>
                      </a:lnTo>
                      <a:lnTo>
                        <a:pt x="1" y="26"/>
                      </a:lnTo>
                      <a:lnTo>
                        <a:pt x="1" y="24"/>
                      </a:lnTo>
                      <a:lnTo>
                        <a:pt x="0" y="21"/>
                      </a:lnTo>
                      <a:lnTo>
                        <a:pt x="0" y="21"/>
                      </a:lnTo>
                      <a:lnTo>
                        <a:pt x="0" y="19"/>
                      </a:lnTo>
                      <a:lnTo>
                        <a:pt x="1" y="18"/>
                      </a:lnTo>
                      <a:lnTo>
                        <a:pt x="1" y="16"/>
                      </a:lnTo>
                      <a:lnTo>
                        <a:pt x="1" y="16"/>
                      </a:lnTo>
                      <a:lnTo>
                        <a:pt x="1" y="13"/>
                      </a:lnTo>
                      <a:lnTo>
                        <a:pt x="2" y="10"/>
                      </a:lnTo>
                      <a:lnTo>
                        <a:pt x="2" y="10"/>
                      </a:lnTo>
                      <a:lnTo>
                        <a:pt x="3" y="7"/>
                      </a:lnTo>
                      <a:lnTo>
                        <a:pt x="4" y="5"/>
                      </a:lnTo>
                      <a:lnTo>
                        <a:pt x="4" y="5"/>
                      </a:lnTo>
                      <a:lnTo>
                        <a:pt x="5" y="2"/>
                      </a:lnTo>
                      <a:lnTo>
                        <a:pt x="6" y="1"/>
                      </a:lnTo>
                      <a:lnTo>
                        <a:pt x="7" y="0"/>
                      </a:lnTo>
                      <a:lnTo>
                        <a:pt x="7"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74" name="Freeform 1610">
                  <a:extLst>
                    <a:ext uri="{FF2B5EF4-FFF2-40B4-BE49-F238E27FC236}">
                      <a16:creationId xmlns:a16="http://schemas.microsoft.com/office/drawing/2014/main" id="{75D99BA3-F8F9-49E2-A83B-CF10E2FAB53F}"/>
                    </a:ext>
                  </a:extLst>
                </p:cNvPr>
                <p:cNvSpPr>
                  <a:spLocks/>
                </p:cNvSpPr>
                <p:nvPr/>
              </p:nvSpPr>
              <p:spPr bwMode="auto">
                <a:xfrm>
                  <a:off x="3208" y="1502"/>
                  <a:ext cx="15" cy="33"/>
                </a:xfrm>
                <a:custGeom>
                  <a:avLst/>
                  <a:gdLst>
                    <a:gd name="T0" fmla="*/ 7 w 15"/>
                    <a:gd name="T1" fmla="*/ 0 h 33"/>
                    <a:gd name="T2" fmla="*/ 5 w 15"/>
                    <a:gd name="T3" fmla="*/ 2 h 33"/>
                    <a:gd name="T4" fmla="*/ 4 w 15"/>
                    <a:gd name="T5" fmla="*/ 4 h 33"/>
                    <a:gd name="T6" fmla="*/ 2 w 15"/>
                    <a:gd name="T7" fmla="*/ 9 h 33"/>
                    <a:gd name="T8" fmla="*/ 1 w 15"/>
                    <a:gd name="T9" fmla="*/ 13 h 33"/>
                    <a:gd name="T10" fmla="*/ 0 w 15"/>
                    <a:gd name="T11" fmla="*/ 16 h 33"/>
                    <a:gd name="T12" fmla="*/ 0 w 15"/>
                    <a:gd name="T13" fmla="*/ 20 h 33"/>
                    <a:gd name="T14" fmla="*/ 0 w 15"/>
                    <a:gd name="T15" fmla="*/ 22 h 33"/>
                    <a:gd name="T16" fmla="*/ 0 w 15"/>
                    <a:gd name="T17" fmla="*/ 26 h 33"/>
                    <a:gd name="T18" fmla="*/ 1 w 15"/>
                    <a:gd name="T19" fmla="*/ 28 h 33"/>
                    <a:gd name="T20" fmla="*/ 2 w 15"/>
                    <a:gd name="T21" fmla="*/ 30 h 33"/>
                    <a:gd name="T22" fmla="*/ 4 w 15"/>
                    <a:gd name="T23" fmla="*/ 31 h 33"/>
                    <a:gd name="T24" fmla="*/ 5 w 15"/>
                    <a:gd name="T25" fmla="*/ 31 h 33"/>
                    <a:gd name="T26" fmla="*/ 7 w 15"/>
                    <a:gd name="T27" fmla="*/ 31 h 33"/>
                    <a:gd name="T28" fmla="*/ 8 w 15"/>
                    <a:gd name="T29" fmla="*/ 31 h 33"/>
                    <a:gd name="T30" fmla="*/ 10 w 15"/>
                    <a:gd name="T31" fmla="*/ 32 h 33"/>
                    <a:gd name="T32" fmla="*/ 11 w 15"/>
                    <a:gd name="T33" fmla="*/ 32 h 33"/>
                    <a:gd name="T34" fmla="*/ 12 w 15"/>
                    <a:gd name="T35" fmla="*/ 33 h 33"/>
                    <a:gd name="T36" fmla="*/ 14 w 15"/>
                    <a:gd name="T37" fmla="*/ 32 h 33"/>
                    <a:gd name="T38" fmla="*/ 14 w 15"/>
                    <a:gd name="T39" fmla="*/ 32 h 33"/>
                    <a:gd name="T40" fmla="*/ 15 w 15"/>
                    <a:gd name="T41" fmla="*/ 32 h 33"/>
                    <a:gd name="T42" fmla="*/ 15 w 15"/>
                    <a:gd name="T43" fmla="*/ 32 h 33"/>
                    <a:gd name="T44" fmla="*/ 14 w 15"/>
                    <a:gd name="T45" fmla="*/ 32 h 33"/>
                    <a:gd name="T46" fmla="*/ 13 w 15"/>
                    <a:gd name="T47" fmla="*/ 32 h 33"/>
                    <a:gd name="T48" fmla="*/ 12 w 15"/>
                    <a:gd name="T49" fmla="*/ 32 h 33"/>
                    <a:gd name="T50" fmla="*/ 10 w 15"/>
                    <a:gd name="T51" fmla="*/ 31 h 33"/>
                    <a:gd name="T52" fmla="*/ 9 w 15"/>
                    <a:gd name="T53" fmla="*/ 31 h 33"/>
                    <a:gd name="T54" fmla="*/ 8 w 15"/>
                    <a:gd name="T55" fmla="*/ 31 h 33"/>
                    <a:gd name="T56" fmla="*/ 7 w 15"/>
                    <a:gd name="T57" fmla="*/ 31 h 33"/>
                    <a:gd name="T58" fmla="*/ 5 w 15"/>
                    <a:gd name="T59" fmla="*/ 31 h 33"/>
                    <a:gd name="T60" fmla="*/ 4 w 15"/>
                    <a:gd name="T61" fmla="*/ 30 h 33"/>
                    <a:gd name="T62" fmla="*/ 3 w 15"/>
                    <a:gd name="T63" fmla="*/ 29 h 33"/>
                    <a:gd name="T64" fmla="*/ 2 w 15"/>
                    <a:gd name="T65" fmla="*/ 28 h 33"/>
                    <a:gd name="T66" fmla="*/ 1 w 15"/>
                    <a:gd name="T67" fmla="*/ 26 h 33"/>
                    <a:gd name="T68" fmla="*/ 1 w 15"/>
                    <a:gd name="T69" fmla="*/ 24 h 33"/>
                    <a:gd name="T70" fmla="*/ 0 w 15"/>
                    <a:gd name="T71" fmla="*/ 21 h 33"/>
                    <a:gd name="T72" fmla="*/ 1 w 15"/>
                    <a:gd name="T73" fmla="*/ 18 h 33"/>
                    <a:gd name="T74" fmla="*/ 1 w 15"/>
                    <a:gd name="T75" fmla="*/ 16 h 33"/>
                    <a:gd name="T76" fmla="*/ 2 w 15"/>
                    <a:gd name="T77" fmla="*/ 10 h 33"/>
                    <a:gd name="T78" fmla="*/ 3 w 15"/>
                    <a:gd name="T79" fmla="*/ 7 h 33"/>
                    <a:gd name="T80" fmla="*/ 4 w 15"/>
                    <a:gd name="T81" fmla="*/ 5 h 33"/>
                    <a:gd name="T82" fmla="*/ 6 w 15"/>
                    <a:gd name="T83" fmla="*/ 1 h 33"/>
                    <a:gd name="T84" fmla="*/ 7 w 15"/>
                    <a:gd name="T8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33">
                      <a:moveTo>
                        <a:pt x="7" y="0"/>
                      </a:moveTo>
                      <a:lnTo>
                        <a:pt x="7" y="0"/>
                      </a:lnTo>
                      <a:lnTo>
                        <a:pt x="6" y="1"/>
                      </a:lnTo>
                      <a:lnTo>
                        <a:pt x="5" y="2"/>
                      </a:lnTo>
                      <a:lnTo>
                        <a:pt x="4" y="4"/>
                      </a:lnTo>
                      <a:lnTo>
                        <a:pt x="4" y="4"/>
                      </a:lnTo>
                      <a:lnTo>
                        <a:pt x="3" y="7"/>
                      </a:lnTo>
                      <a:lnTo>
                        <a:pt x="2" y="9"/>
                      </a:lnTo>
                      <a:lnTo>
                        <a:pt x="2" y="9"/>
                      </a:lnTo>
                      <a:lnTo>
                        <a:pt x="1" y="13"/>
                      </a:lnTo>
                      <a:lnTo>
                        <a:pt x="0" y="16"/>
                      </a:lnTo>
                      <a:lnTo>
                        <a:pt x="0" y="16"/>
                      </a:lnTo>
                      <a:lnTo>
                        <a:pt x="0" y="19"/>
                      </a:lnTo>
                      <a:lnTo>
                        <a:pt x="0" y="20"/>
                      </a:lnTo>
                      <a:lnTo>
                        <a:pt x="0" y="22"/>
                      </a:lnTo>
                      <a:lnTo>
                        <a:pt x="0" y="22"/>
                      </a:lnTo>
                      <a:lnTo>
                        <a:pt x="0" y="25"/>
                      </a:lnTo>
                      <a:lnTo>
                        <a:pt x="0" y="26"/>
                      </a:lnTo>
                      <a:lnTo>
                        <a:pt x="1" y="28"/>
                      </a:lnTo>
                      <a:lnTo>
                        <a:pt x="1" y="28"/>
                      </a:lnTo>
                      <a:lnTo>
                        <a:pt x="1" y="28"/>
                      </a:lnTo>
                      <a:lnTo>
                        <a:pt x="2" y="30"/>
                      </a:lnTo>
                      <a:lnTo>
                        <a:pt x="3" y="30"/>
                      </a:lnTo>
                      <a:lnTo>
                        <a:pt x="4" y="31"/>
                      </a:lnTo>
                      <a:lnTo>
                        <a:pt x="4" y="31"/>
                      </a:lnTo>
                      <a:lnTo>
                        <a:pt x="5" y="31"/>
                      </a:lnTo>
                      <a:lnTo>
                        <a:pt x="7" y="31"/>
                      </a:lnTo>
                      <a:lnTo>
                        <a:pt x="7" y="31"/>
                      </a:lnTo>
                      <a:lnTo>
                        <a:pt x="8" y="31"/>
                      </a:lnTo>
                      <a:lnTo>
                        <a:pt x="8" y="31"/>
                      </a:lnTo>
                      <a:lnTo>
                        <a:pt x="9" y="31"/>
                      </a:lnTo>
                      <a:lnTo>
                        <a:pt x="10" y="32"/>
                      </a:lnTo>
                      <a:lnTo>
                        <a:pt x="10" y="32"/>
                      </a:lnTo>
                      <a:lnTo>
                        <a:pt x="11" y="32"/>
                      </a:lnTo>
                      <a:lnTo>
                        <a:pt x="12" y="33"/>
                      </a:lnTo>
                      <a:lnTo>
                        <a:pt x="12" y="33"/>
                      </a:lnTo>
                      <a:lnTo>
                        <a:pt x="12" y="33"/>
                      </a:lnTo>
                      <a:lnTo>
                        <a:pt x="14" y="32"/>
                      </a:lnTo>
                      <a:lnTo>
                        <a:pt x="14" y="32"/>
                      </a:lnTo>
                      <a:lnTo>
                        <a:pt x="14" y="32"/>
                      </a:lnTo>
                      <a:lnTo>
                        <a:pt x="15" y="32"/>
                      </a:lnTo>
                      <a:lnTo>
                        <a:pt x="15" y="32"/>
                      </a:lnTo>
                      <a:lnTo>
                        <a:pt x="15" y="32"/>
                      </a:lnTo>
                      <a:lnTo>
                        <a:pt x="15" y="32"/>
                      </a:lnTo>
                      <a:lnTo>
                        <a:pt x="15" y="32"/>
                      </a:lnTo>
                      <a:lnTo>
                        <a:pt x="14" y="32"/>
                      </a:lnTo>
                      <a:lnTo>
                        <a:pt x="13" y="32"/>
                      </a:lnTo>
                      <a:lnTo>
                        <a:pt x="13" y="32"/>
                      </a:lnTo>
                      <a:lnTo>
                        <a:pt x="12" y="32"/>
                      </a:lnTo>
                      <a:lnTo>
                        <a:pt x="12" y="32"/>
                      </a:lnTo>
                      <a:lnTo>
                        <a:pt x="11" y="32"/>
                      </a:lnTo>
                      <a:lnTo>
                        <a:pt x="10" y="31"/>
                      </a:lnTo>
                      <a:lnTo>
                        <a:pt x="10" y="31"/>
                      </a:lnTo>
                      <a:lnTo>
                        <a:pt x="9" y="31"/>
                      </a:lnTo>
                      <a:lnTo>
                        <a:pt x="8" y="31"/>
                      </a:lnTo>
                      <a:lnTo>
                        <a:pt x="8" y="31"/>
                      </a:lnTo>
                      <a:lnTo>
                        <a:pt x="7" y="31"/>
                      </a:lnTo>
                      <a:lnTo>
                        <a:pt x="7" y="31"/>
                      </a:lnTo>
                      <a:lnTo>
                        <a:pt x="6" y="31"/>
                      </a:lnTo>
                      <a:lnTo>
                        <a:pt x="5" y="31"/>
                      </a:lnTo>
                      <a:lnTo>
                        <a:pt x="5" y="31"/>
                      </a:lnTo>
                      <a:lnTo>
                        <a:pt x="4" y="30"/>
                      </a:lnTo>
                      <a:lnTo>
                        <a:pt x="4" y="30"/>
                      </a:lnTo>
                      <a:lnTo>
                        <a:pt x="3" y="29"/>
                      </a:lnTo>
                      <a:lnTo>
                        <a:pt x="3" y="29"/>
                      </a:lnTo>
                      <a:lnTo>
                        <a:pt x="2" y="28"/>
                      </a:lnTo>
                      <a:lnTo>
                        <a:pt x="2" y="28"/>
                      </a:lnTo>
                      <a:lnTo>
                        <a:pt x="1" y="26"/>
                      </a:lnTo>
                      <a:lnTo>
                        <a:pt x="1" y="26"/>
                      </a:lnTo>
                      <a:lnTo>
                        <a:pt x="1" y="24"/>
                      </a:lnTo>
                      <a:lnTo>
                        <a:pt x="0" y="21"/>
                      </a:lnTo>
                      <a:lnTo>
                        <a:pt x="0" y="21"/>
                      </a:lnTo>
                      <a:lnTo>
                        <a:pt x="0" y="19"/>
                      </a:lnTo>
                      <a:lnTo>
                        <a:pt x="1" y="18"/>
                      </a:lnTo>
                      <a:lnTo>
                        <a:pt x="1" y="16"/>
                      </a:lnTo>
                      <a:lnTo>
                        <a:pt x="1" y="16"/>
                      </a:lnTo>
                      <a:lnTo>
                        <a:pt x="1" y="13"/>
                      </a:lnTo>
                      <a:lnTo>
                        <a:pt x="2" y="10"/>
                      </a:lnTo>
                      <a:lnTo>
                        <a:pt x="2" y="10"/>
                      </a:lnTo>
                      <a:lnTo>
                        <a:pt x="3" y="7"/>
                      </a:lnTo>
                      <a:lnTo>
                        <a:pt x="4" y="5"/>
                      </a:lnTo>
                      <a:lnTo>
                        <a:pt x="4" y="5"/>
                      </a:lnTo>
                      <a:lnTo>
                        <a:pt x="5" y="2"/>
                      </a:lnTo>
                      <a:lnTo>
                        <a:pt x="6" y="1"/>
                      </a:lnTo>
                      <a:lnTo>
                        <a:pt x="7" y="0"/>
                      </a:lnTo>
                      <a:lnTo>
                        <a:pt x="7" y="0"/>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75" name="Freeform 1611">
                  <a:extLst>
                    <a:ext uri="{FF2B5EF4-FFF2-40B4-BE49-F238E27FC236}">
                      <a16:creationId xmlns:a16="http://schemas.microsoft.com/office/drawing/2014/main" id="{9AA67A7B-468A-4535-8233-713D6BC6FDBD}"/>
                    </a:ext>
                  </a:extLst>
                </p:cNvPr>
                <p:cNvSpPr>
                  <a:spLocks/>
                </p:cNvSpPr>
                <p:nvPr/>
              </p:nvSpPr>
              <p:spPr bwMode="auto">
                <a:xfrm>
                  <a:off x="3200" y="1534"/>
                  <a:ext cx="6" cy="4"/>
                </a:xfrm>
                <a:custGeom>
                  <a:avLst/>
                  <a:gdLst>
                    <a:gd name="T0" fmla="*/ 0 w 6"/>
                    <a:gd name="T1" fmla="*/ 0 h 4"/>
                    <a:gd name="T2" fmla="*/ 0 w 6"/>
                    <a:gd name="T3" fmla="*/ 0 h 4"/>
                    <a:gd name="T4" fmla="*/ 0 w 6"/>
                    <a:gd name="T5" fmla="*/ 0 h 4"/>
                    <a:gd name="T6" fmla="*/ 0 w 6"/>
                    <a:gd name="T7" fmla="*/ 0 h 4"/>
                    <a:gd name="T8" fmla="*/ 0 w 6"/>
                    <a:gd name="T9" fmla="*/ 0 h 4"/>
                    <a:gd name="T10" fmla="*/ 0 w 6"/>
                    <a:gd name="T11" fmla="*/ 1 h 4"/>
                    <a:gd name="T12" fmla="*/ 1 w 6"/>
                    <a:gd name="T13" fmla="*/ 1 h 4"/>
                    <a:gd name="T14" fmla="*/ 1 w 6"/>
                    <a:gd name="T15" fmla="*/ 1 h 4"/>
                    <a:gd name="T16" fmla="*/ 3 w 6"/>
                    <a:gd name="T17" fmla="*/ 1 h 4"/>
                    <a:gd name="T18" fmla="*/ 3 w 6"/>
                    <a:gd name="T19" fmla="*/ 1 h 4"/>
                    <a:gd name="T20" fmla="*/ 4 w 6"/>
                    <a:gd name="T21" fmla="*/ 2 h 4"/>
                    <a:gd name="T22" fmla="*/ 4 w 6"/>
                    <a:gd name="T23" fmla="*/ 2 h 4"/>
                    <a:gd name="T24" fmla="*/ 4 w 6"/>
                    <a:gd name="T25" fmla="*/ 2 h 4"/>
                    <a:gd name="T26" fmla="*/ 5 w 6"/>
                    <a:gd name="T27" fmla="*/ 3 h 4"/>
                    <a:gd name="T28" fmla="*/ 5 w 6"/>
                    <a:gd name="T29" fmla="*/ 4 h 4"/>
                    <a:gd name="T30" fmla="*/ 5 w 6"/>
                    <a:gd name="T31" fmla="*/ 4 h 4"/>
                    <a:gd name="T32" fmla="*/ 5 w 6"/>
                    <a:gd name="T33" fmla="*/ 4 h 4"/>
                    <a:gd name="T34" fmla="*/ 6 w 6"/>
                    <a:gd name="T35" fmla="*/ 4 h 4"/>
                    <a:gd name="T36" fmla="*/ 6 w 6"/>
                    <a:gd name="T37" fmla="*/ 4 h 4"/>
                    <a:gd name="T38" fmla="*/ 5 w 6"/>
                    <a:gd name="T39" fmla="*/ 3 h 4"/>
                    <a:gd name="T40" fmla="*/ 5 w 6"/>
                    <a:gd name="T41" fmla="*/ 2 h 4"/>
                    <a:gd name="T42" fmla="*/ 4 w 6"/>
                    <a:gd name="T43" fmla="*/ 2 h 4"/>
                    <a:gd name="T44" fmla="*/ 3 w 6"/>
                    <a:gd name="T45" fmla="*/ 1 h 4"/>
                    <a:gd name="T46" fmla="*/ 3 w 6"/>
                    <a:gd name="T47" fmla="*/ 1 h 4"/>
                    <a:gd name="T48" fmla="*/ 2 w 6"/>
                    <a:gd name="T49" fmla="*/ 1 h 4"/>
                    <a:gd name="T50" fmla="*/ 2 w 6"/>
                    <a:gd name="T51" fmla="*/ 1 h 4"/>
                    <a:gd name="T52" fmla="*/ 2 w 6"/>
                    <a:gd name="T53" fmla="*/ 1 h 4"/>
                    <a:gd name="T54" fmla="*/ 1 w 6"/>
                    <a:gd name="T55" fmla="*/ 1 h 4"/>
                    <a:gd name="T56" fmla="*/ 0 w 6"/>
                    <a:gd name="T57" fmla="*/ 0 h 4"/>
                    <a:gd name="T58" fmla="*/ 0 w 6"/>
                    <a:gd name="T59" fmla="*/ 0 h 4"/>
                    <a:gd name="T60" fmla="*/ 0 w 6"/>
                    <a:gd name="T61" fmla="*/ 0 h 4"/>
                    <a:gd name="T62" fmla="*/ 0 w 6"/>
                    <a:gd name="T63" fmla="*/ 0 h 4"/>
                    <a:gd name="T64" fmla="*/ 0 w 6"/>
                    <a:gd name="T65" fmla="*/ 0 h 4"/>
                    <a:gd name="T66" fmla="*/ 0 w 6"/>
                    <a:gd name="T6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4">
                      <a:moveTo>
                        <a:pt x="0" y="0"/>
                      </a:moveTo>
                      <a:lnTo>
                        <a:pt x="0" y="0"/>
                      </a:lnTo>
                      <a:lnTo>
                        <a:pt x="0" y="0"/>
                      </a:lnTo>
                      <a:lnTo>
                        <a:pt x="0" y="0"/>
                      </a:lnTo>
                      <a:lnTo>
                        <a:pt x="0" y="0"/>
                      </a:lnTo>
                      <a:lnTo>
                        <a:pt x="0" y="1"/>
                      </a:lnTo>
                      <a:lnTo>
                        <a:pt x="1" y="1"/>
                      </a:lnTo>
                      <a:lnTo>
                        <a:pt x="1" y="1"/>
                      </a:lnTo>
                      <a:lnTo>
                        <a:pt x="3" y="1"/>
                      </a:lnTo>
                      <a:lnTo>
                        <a:pt x="3" y="1"/>
                      </a:lnTo>
                      <a:lnTo>
                        <a:pt x="4" y="2"/>
                      </a:lnTo>
                      <a:lnTo>
                        <a:pt x="4" y="2"/>
                      </a:lnTo>
                      <a:lnTo>
                        <a:pt x="4" y="2"/>
                      </a:lnTo>
                      <a:lnTo>
                        <a:pt x="5" y="3"/>
                      </a:lnTo>
                      <a:lnTo>
                        <a:pt x="5" y="4"/>
                      </a:lnTo>
                      <a:lnTo>
                        <a:pt x="5" y="4"/>
                      </a:lnTo>
                      <a:lnTo>
                        <a:pt x="5" y="4"/>
                      </a:lnTo>
                      <a:lnTo>
                        <a:pt x="6" y="4"/>
                      </a:lnTo>
                      <a:lnTo>
                        <a:pt x="6" y="4"/>
                      </a:lnTo>
                      <a:lnTo>
                        <a:pt x="5" y="3"/>
                      </a:lnTo>
                      <a:lnTo>
                        <a:pt x="5" y="2"/>
                      </a:lnTo>
                      <a:lnTo>
                        <a:pt x="4" y="2"/>
                      </a:lnTo>
                      <a:lnTo>
                        <a:pt x="3" y="1"/>
                      </a:lnTo>
                      <a:lnTo>
                        <a:pt x="3" y="1"/>
                      </a:lnTo>
                      <a:lnTo>
                        <a:pt x="2" y="1"/>
                      </a:lnTo>
                      <a:lnTo>
                        <a:pt x="2" y="1"/>
                      </a:lnTo>
                      <a:lnTo>
                        <a:pt x="2" y="1"/>
                      </a:lnTo>
                      <a:lnTo>
                        <a:pt x="1" y="1"/>
                      </a:lnTo>
                      <a:lnTo>
                        <a:pt x="0" y="0"/>
                      </a:lnTo>
                      <a:lnTo>
                        <a:pt x="0" y="0"/>
                      </a:lnTo>
                      <a:lnTo>
                        <a:pt x="0"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76" name="Freeform 1612">
                  <a:extLst>
                    <a:ext uri="{FF2B5EF4-FFF2-40B4-BE49-F238E27FC236}">
                      <a16:creationId xmlns:a16="http://schemas.microsoft.com/office/drawing/2014/main" id="{4B9AC4CE-5A32-4087-B8B5-0FD706567D89}"/>
                    </a:ext>
                  </a:extLst>
                </p:cNvPr>
                <p:cNvSpPr>
                  <a:spLocks/>
                </p:cNvSpPr>
                <p:nvPr/>
              </p:nvSpPr>
              <p:spPr bwMode="auto">
                <a:xfrm>
                  <a:off x="3200" y="1534"/>
                  <a:ext cx="6" cy="4"/>
                </a:xfrm>
                <a:custGeom>
                  <a:avLst/>
                  <a:gdLst>
                    <a:gd name="T0" fmla="*/ 0 w 6"/>
                    <a:gd name="T1" fmla="*/ 0 h 4"/>
                    <a:gd name="T2" fmla="*/ 0 w 6"/>
                    <a:gd name="T3" fmla="*/ 0 h 4"/>
                    <a:gd name="T4" fmla="*/ 0 w 6"/>
                    <a:gd name="T5" fmla="*/ 0 h 4"/>
                    <a:gd name="T6" fmla="*/ 0 w 6"/>
                    <a:gd name="T7" fmla="*/ 0 h 4"/>
                    <a:gd name="T8" fmla="*/ 0 w 6"/>
                    <a:gd name="T9" fmla="*/ 0 h 4"/>
                    <a:gd name="T10" fmla="*/ 0 w 6"/>
                    <a:gd name="T11" fmla="*/ 1 h 4"/>
                    <a:gd name="T12" fmla="*/ 1 w 6"/>
                    <a:gd name="T13" fmla="*/ 1 h 4"/>
                    <a:gd name="T14" fmla="*/ 1 w 6"/>
                    <a:gd name="T15" fmla="*/ 1 h 4"/>
                    <a:gd name="T16" fmla="*/ 3 w 6"/>
                    <a:gd name="T17" fmla="*/ 1 h 4"/>
                    <a:gd name="T18" fmla="*/ 3 w 6"/>
                    <a:gd name="T19" fmla="*/ 1 h 4"/>
                    <a:gd name="T20" fmla="*/ 4 w 6"/>
                    <a:gd name="T21" fmla="*/ 2 h 4"/>
                    <a:gd name="T22" fmla="*/ 4 w 6"/>
                    <a:gd name="T23" fmla="*/ 2 h 4"/>
                    <a:gd name="T24" fmla="*/ 4 w 6"/>
                    <a:gd name="T25" fmla="*/ 2 h 4"/>
                    <a:gd name="T26" fmla="*/ 5 w 6"/>
                    <a:gd name="T27" fmla="*/ 3 h 4"/>
                    <a:gd name="T28" fmla="*/ 5 w 6"/>
                    <a:gd name="T29" fmla="*/ 4 h 4"/>
                    <a:gd name="T30" fmla="*/ 5 w 6"/>
                    <a:gd name="T31" fmla="*/ 4 h 4"/>
                    <a:gd name="T32" fmla="*/ 5 w 6"/>
                    <a:gd name="T33" fmla="*/ 4 h 4"/>
                    <a:gd name="T34" fmla="*/ 6 w 6"/>
                    <a:gd name="T35" fmla="*/ 4 h 4"/>
                    <a:gd name="T36" fmla="*/ 6 w 6"/>
                    <a:gd name="T37" fmla="*/ 4 h 4"/>
                    <a:gd name="T38" fmla="*/ 5 w 6"/>
                    <a:gd name="T39" fmla="*/ 3 h 4"/>
                    <a:gd name="T40" fmla="*/ 5 w 6"/>
                    <a:gd name="T41" fmla="*/ 2 h 4"/>
                    <a:gd name="T42" fmla="*/ 4 w 6"/>
                    <a:gd name="T43" fmla="*/ 2 h 4"/>
                    <a:gd name="T44" fmla="*/ 3 w 6"/>
                    <a:gd name="T45" fmla="*/ 1 h 4"/>
                    <a:gd name="T46" fmla="*/ 3 w 6"/>
                    <a:gd name="T47" fmla="*/ 1 h 4"/>
                    <a:gd name="T48" fmla="*/ 2 w 6"/>
                    <a:gd name="T49" fmla="*/ 1 h 4"/>
                    <a:gd name="T50" fmla="*/ 2 w 6"/>
                    <a:gd name="T51" fmla="*/ 1 h 4"/>
                    <a:gd name="T52" fmla="*/ 2 w 6"/>
                    <a:gd name="T53" fmla="*/ 1 h 4"/>
                    <a:gd name="T54" fmla="*/ 1 w 6"/>
                    <a:gd name="T55" fmla="*/ 1 h 4"/>
                    <a:gd name="T56" fmla="*/ 0 w 6"/>
                    <a:gd name="T57" fmla="*/ 0 h 4"/>
                    <a:gd name="T58" fmla="*/ 0 w 6"/>
                    <a:gd name="T59" fmla="*/ 0 h 4"/>
                    <a:gd name="T60" fmla="*/ 0 w 6"/>
                    <a:gd name="T61" fmla="*/ 0 h 4"/>
                    <a:gd name="T62" fmla="*/ 0 w 6"/>
                    <a:gd name="T63" fmla="*/ 0 h 4"/>
                    <a:gd name="T64" fmla="*/ 0 w 6"/>
                    <a:gd name="T65" fmla="*/ 0 h 4"/>
                    <a:gd name="T66" fmla="*/ 0 w 6"/>
                    <a:gd name="T6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4">
                      <a:moveTo>
                        <a:pt x="0" y="0"/>
                      </a:moveTo>
                      <a:lnTo>
                        <a:pt x="0" y="0"/>
                      </a:lnTo>
                      <a:lnTo>
                        <a:pt x="0" y="0"/>
                      </a:lnTo>
                      <a:lnTo>
                        <a:pt x="0" y="0"/>
                      </a:lnTo>
                      <a:lnTo>
                        <a:pt x="0" y="0"/>
                      </a:lnTo>
                      <a:lnTo>
                        <a:pt x="0" y="1"/>
                      </a:lnTo>
                      <a:lnTo>
                        <a:pt x="1" y="1"/>
                      </a:lnTo>
                      <a:lnTo>
                        <a:pt x="1" y="1"/>
                      </a:lnTo>
                      <a:lnTo>
                        <a:pt x="3" y="1"/>
                      </a:lnTo>
                      <a:lnTo>
                        <a:pt x="3" y="1"/>
                      </a:lnTo>
                      <a:lnTo>
                        <a:pt x="4" y="2"/>
                      </a:lnTo>
                      <a:lnTo>
                        <a:pt x="4" y="2"/>
                      </a:lnTo>
                      <a:lnTo>
                        <a:pt x="4" y="2"/>
                      </a:lnTo>
                      <a:lnTo>
                        <a:pt x="5" y="3"/>
                      </a:lnTo>
                      <a:lnTo>
                        <a:pt x="5" y="4"/>
                      </a:lnTo>
                      <a:lnTo>
                        <a:pt x="5" y="4"/>
                      </a:lnTo>
                      <a:lnTo>
                        <a:pt x="5" y="4"/>
                      </a:lnTo>
                      <a:lnTo>
                        <a:pt x="6" y="4"/>
                      </a:lnTo>
                      <a:lnTo>
                        <a:pt x="6" y="4"/>
                      </a:lnTo>
                      <a:lnTo>
                        <a:pt x="5" y="3"/>
                      </a:lnTo>
                      <a:lnTo>
                        <a:pt x="5" y="2"/>
                      </a:lnTo>
                      <a:lnTo>
                        <a:pt x="4" y="2"/>
                      </a:lnTo>
                      <a:lnTo>
                        <a:pt x="3" y="1"/>
                      </a:lnTo>
                      <a:lnTo>
                        <a:pt x="3" y="1"/>
                      </a:lnTo>
                      <a:lnTo>
                        <a:pt x="2" y="1"/>
                      </a:lnTo>
                      <a:lnTo>
                        <a:pt x="2" y="1"/>
                      </a:lnTo>
                      <a:lnTo>
                        <a:pt x="2" y="1"/>
                      </a:lnTo>
                      <a:lnTo>
                        <a:pt x="1" y="1"/>
                      </a:lnTo>
                      <a:lnTo>
                        <a:pt x="0" y="0"/>
                      </a:ln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77" name="Freeform 1613">
                  <a:extLst>
                    <a:ext uri="{FF2B5EF4-FFF2-40B4-BE49-F238E27FC236}">
                      <a16:creationId xmlns:a16="http://schemas.microsoft.com/office/drawing/2014/main" id="{7CE21B93-AE1D-4949-8AB0-1DDB41681955}"/>
                    </a:ext>
                  </a:extLst>
                </p:cNvPr>
                <p:cNvSpPr>
                  <a:spLocks/>
                </p:cNvSpPr>
                <p:nvPr/>
              </p:nvSpPr>
              <p:spPr bwMode="auto">
                <a:xfrm>
                  <a:off x="3205" y="1534"/>
                  <a:ext cx="5" cy="7"/>
                </a:xfrm>
                <a:custGeom>
                  <a:avLst/>
                  <a:gdLst>
                    <a:gd name="T0" fmla="*/ 0 w 5"/>
                    <a:gd name="T1" fmla="*/ 1 h 7"/>
                    <a:gd name="T2" fmla="*/ 0 w 5"/>
                    <a:gd name="T3" fmla="*/ 1 h 7"/>
                    <a:gd name="T4" fmla="*/ 0 w 5"/>
                    <a:gd name="T5" fmla="*/ 1 h 7"/>
                    <a:gd name="T6" fmla="*/ 0 w 5"/>
                    <a:gd name="T7" fmla="*/ 2 h 7"/>
                    <a:gd name="T8" fmla="*/ 0 w 5"/>
                    <a:gd name="T9" fmla="*/ 3 h 7"/>
                    <a:gd name="T10" fmla="*/ 0 w 5"/>
                    <a:gd name="T11" fmla="*/ 4 h 7"/>
                    <a:gd name="T12" fmla="*/ 1 w 5"/>
                    <a:gd name="T13" fmla="*/ 5 h 7"/>
                    <a:gd name="T14" fmla="*/ 1 w 5"/>
                    <a:gd name="T15" fmla="*/ 5 h 7"/>
                    <a:gd name="T16" fmla="*/ 1 w 5"/>
                    <a:gd name="T17" fmla="*/ 5 h 7"/>
                    <a:gd name="T18" fmla="*/ 2 w 5"/>
                    <a:gd name="T19" fmla="*/ 6 h 7"/>
                    <a:gd name="T20" fmla="*/ 3 w 5"/>
                    <a:gd name="T21" fmla="*/ 7 h 7"/>
                    <a:gd name="T22" fmla="*/ 3 w 5"/>
                    <a:gd name="T23" fmla="*/ 7 h 7"/>
                    <a:gd name="T24" fmla="*/ 5 w 5"/>
                    <a:gd name="T25" fmla="*/ 7 h 7"/>
                    <a:gd name="T26" fmla="*/ 5 w 5"/>
                    <a:gd name="T27" fmla="*/ 7 h 7"/>
                    <a:gd name="T28" fmla="*/ 5 w 5"/>
                    <a:gd name="T29" fmla="*/ 7 h 7"/>
                    <a:gd name="T30" fmla="*/ 4 w 5"/>
                    <a:gd name="T31" fmla="*/ 7 h 7"/>
                    <a:gd name="T32" fmla="*/ 4 w 5"/>
                    <a:gd name="T33" fmla="*/ 7 h 7"/>
                    <a:gd name="T34" fmla="*/ 3 w 5"/>
                    <a:gd name="T35" fmla="*/ 7 h 7"/>
                    <a:gd name="T36" fmla="*/ 2 w 5"/>
                    <a:gd name="T37" fmla="*/ 6 h 7"/>
                    <a:gd name="T38" fmla="*/ 1 w 5"/>
                    <a:gd name="T39" fmla="*/ 5 h 7"/>
                    <a:gd name="T40" fmla="*/ 1 w 5"/>
                    <a:gd name="T41" fmla="*/ 4 h 7"/>
                    <a:gd name="T42" fmla="*/ 1 w 5"/>
                    <a:gd name="T43" fmla="*/ 4 h 7"/>
                    <a:gd name="T44" fmla="*/ 0 w 5"/>
                    <a:gd name="T45" fmla="*/ 2 h 7"/>
                    <a:gd name="T46" fmla="*/ 0 w 5"/>
                    <a:gd name="T47" fmla="*/ 1 h 7"/>
                    <a:gd name="T48" fmla="*/ 0 w 5"/>
                    <a:gd name="T49" fmla="*/ 0 h 7"/>
                    <a:gd name="T50" fmla="*/ 0 w 5"/>
                    <a:gd name="T51" fmla="*/ 0 h 7"/>
                    <a:gd name="T52" fmla="*/ 0 w 5"/>
                    <a:gd name="T5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7">
                      <a:moveTo>
                        <a:pt x="0" y="1"/>
                      </a:moveTo>
                      <a:lnTo>
                        <a:pt x="0" y="1"/>
                      </a:lnTo>
                      <a:lnTo>
                        <a:pt x="0" y="1"/>
                      </a:lnTo>
                      <a:lnTo>
                        <a:pt x="0" y="2"/>
                      </a:lnTo>
                      <a:lnTo>
                        <a:pt x="0" y="3"/>
                      </a:lnTo>
                      <a:lnTo>
                        <a:pt x="0" y="4"/>
                      </a:lnTo>
                      <a:lnTo>
                        <a:pt x="1" y="5"/>
                      </a:lnTo>
                      <a:lnTo>
                        <a:pt x="1" y="5"/>
                      </a:lnTo>
                      <a:lnTo>
                        <a:pt x="1" y="5"/>
                      </a:lnTo>
                      <a:lnTo>
                        <a:pt x="2" y="6"/>
                      </a:lnTo>
                      <a:lnTo>
                        <a:pt x="3" y="7"/>
                      </a:lnTo>
                      <a:lnTo>
                        <a:pt x="3" y="7"/>
                      </a:lnTo>
                      <a:lnTo>
                        <a:pt x="5" y="7"/>
                      </a:lnTo>
                      <a:lnTo>
                        <a:pt x="5" y="7"/>
                      </a:lnTo>
                      <a:lnTo>
                        <a:pt x="5" y="7"/>
                      </a:lnTo>
                      <a:lnTo>
                        <a:pt x="4" y="7"/>
                      </a:lnTo>
                      <a:lnTo>
                        <a:pt x="4" y="7"/>
                      </a:lnTo>
                      <a:lnTo>
                        <a:pt x="3" y="7"/>
                      </a:lnTo>
                      <a:lnTo>
                        <a:pt x="2" y="6"/>
                      </a:lnTo>
                      <a:lnTo>
                        <a:pt x="1" y="5"/>
                      </a:lnTo>
                      <a:lnTo>
                        <a:pt x="1" y="4"/>
                      </a:lnTo>
                      <a:lnTo>
                        <a:pt x="1" y="4"/>
                      </a:lnTo>
                      <a:lnTo>
                        <a:pt x="0" y="2"/>
                      </a:lnTo>
                      <a:lnTo>
                        <a:pt x="0" y="1"/>
                      </a:lnTo>
                      <a:lnTo>
                        <a:pt x="0"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78" name="Freeform 1614">
                  <a:extLst>
                    <a:ext uri="{FF2B5EF4-FFF2-40B4-BE49-F238E27FC236}">
                      <a16:creationId xmlns:a16="http://schemas.microsoft.com/office/drawing/2014/main" id="{2E8EDAC1-A3A7-475E-A155-E123F7EDB0A0}"/>
                    </a:ext>
                  </a:extLst>
                </p:cNvPr>
                <p:cNvSpPr>
                  <a:spLocks/>
                </p:cNvSpPr>
                <p:nvPr/>
              </p:nvSpPr>
              <p:spPr bwMode="auto">
                <a:xfrm>
                  <a:off x="3205" y="1534"/>
                  <a:ext cx="5" cy="7"/>
                </a:xfrm>
                <a:custGeom>
                  <a:avLst/>
                  <a:gdLst>
                    <a:gd name="T0" fmla="*/ 0 w 5"/>
                    <a:gd name="T1" fmla="*/ 1 h 7"/>
                    <a:gd name="T2" fmla="*/ 0 w 5"/>
                    <a:gd name="T3" fmla="*/ 1 h 7"/>
                    <a:gd name="T4" fmla="*/ 0 w 5"/>
                    <a:gd name="T5" fmla="*/ 1 h 7"/>
                    <a:gd name="T6" fmla="*/ 0 w 5"/>
                    <a:gd name="T7" fmla="*/ 2 h 7"/>
                    <a:gd name="T8" fmla="*/ 0 w 5"/>
                    <a:gd name="T9" fmla="*/ 3 h 7"/>
                    <a:gd name="T10" fmla="*/ 0 w 5"/>
                    <a:gd name="T11" fmla="*/ 4 h 7"/>
                    <a:gd name="T12" fmla="*/ 1 w 5"/>
                    <a:gd name="T13" fmla="*/ 5 h 7"/>
                    <a:gd name="T14" fmla="*/ 1 w 5"/>
                    <a:gd name="T15" fmla="*/ 5 h 7"/>
                    <a:gd name="T16" fmla="*/ 1 w 5"/>
                    <a:gd name="T17" fmla="*/ 5 h 7"/>
                    <a:gd name="T18" fmla="*/ 2 w 5"/>
                    <a:gd name="T19" fmla="*/ 6 h 7"/>
                    <a:gd name="T20" fmla="*/ 3 w 5"/>
                    <a:gd name="T21" fmla="*/ 7 h 7"/>
                    <a:gd name="T22" fmla="*/ 3 w 5"/>
                    <a:gd name="T23" fmla="*/ 7 h 7"/>
                    <a:gd name="T24" fmla="*/ 5 w 5"/>
                    <a:gd name="T25" fmla="*/ 7 h 7"/>
                    <a:gd name="T26" fmla="*/ 5 w 5"/>
                    <a:gd name="T27" fmla="*/ 7 h 7"/>
                    <a:gd name="T28" fmla="*/ 5 w 5"/>
                    <a:gd name="T29" fmla="*/ 7 h 7"/>
                    <a:gd name="T30" fmla="*/ 4 w 5"/>
                    <a:gd name="T31" fmla="*/ 7 h 7"/>
                    <a:gd name="T32" fmla="*/ 4 w 5"/>
                    <a:gd name="T33" fmla="*/ 7 h 7"/>
                    <a:gd name="T34" fmla="*/ 3 w 5"/>
                    <a:gd name="T35" fmla="*/ 7 h 7"/>
                    <a:gd name="T36" fmla="*/ 2 w 5"/>
                    <a:gd name="T37" fmla="*/ 6 h 7"/>
                    <a:gd name="T38" fmla="*/ 1 w 5"/>
                    <a:gd name="T39" fmla="*/ 5 h 7"/>
                    <a:gd name="T40" fmla="*/ 1 w 5"/>
                    <a:gd name="T41" fmla="*/ 4 h 7"/>
                    <a:gd name="T42" fmla="*/ 1 w 5"/>
                    <a:gd name="T43" fmla="*/ 4 h 7"/>
                    <a:gd name="T44" fmla="*/ 0 w 5"/>
                    <a:gd name="T45" fmla="*/ 2 h 7"/>
                    <a:gd name="T46" fmla="*/ 0 w 5"/>
                    <a:gd name="T47" fmla="*/ 1 h 7"/>
                    <a:gd name="T48" fmla="*/ 0 w 5"/>
                    <a:gd name="T49" fmla="*/ 0 h 7"/>
                    <a:gd name="T50" fmla="*/ 0 w 5"/>
                    <a:gd name="T51" fmla="*/ 0 h 7"/>
                    <a:gd name="T52" fmla="*/ 0 w 5"/>
                    <a:gd name="T5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7">
                      <a:moveTo>
                        <a:pt x="0" y="1"/>
                      </a:moveTo>
                      <a:lnTo>
                        <a:pt x="0" y="1"/>
                      </a:lnTo>
                      <a:lnTo>
                        <a:pt x="0" y="1"/>
                      </a:lnTo>
                      <a:lnTo>
                        <a:pt x="0" y="2"/>
                      </a:lnTo>
                      <a:lnTo>
                        <a:pt x="0" y="3"/>
                      </a:lnTo>
                      <a:lnTo>
                        <a:pt x="0" y="4"/>
                      </a:lnTo>
                      <a:lnTo>
                        <a:pt x="1" y="5"/>
                      </a:lnTo>
                      <a:lnTo>
                        <a:pt x="1" y="5"/>
                      </a:lnTo>
                      <a:lnTo>
                        <a:pt x="1" y="5"/>
                      </a:lnTo>
                      <a:lnTo>
                        <a:pt x="2" y="6"/>
                      </a:lnTo>
                      <a:lnTo>
                        <a:pt x="3" y="7"/>
                      </a:lnTo>
                      <a:lnTo>
                        <a:pt x="3" y="7"/>
                      </a:lnTo>
                      <a:lnTo>
                        <a:pt x="5" y="7"/>
                      </a:lnTo>
                      <a:lnTo>
                        <a:pt x="5" y="7"/>
                      </a:lnTo>
                      <a:lnTo>
                        <a:pt x="5" y="7"/>
                      </a:lnTo>
                      <a:lnTo>
                        <a:pt x="4" y="7"/>
                      </a:lnTo>
                      <a:lnTo>
                        <a:pt x="4" y="7"/>
                      </a:lnTo>
                      <a:lnTo>
                        <a:pt x="3" y="7"/>
                      </a:lnTo>
                      <a:lnTo>
                        <a:pt x="2" y="6"/>
                      </a:lnTo>
                      <a:lnTo>
                        <a:pt x="1" y="5"/>
                      </a:lnTo>
                      <a:lnTo>
                        <a:pt x="1" y="4"/>
                      </a:lnTo>
                      <a:lnTo>
                        <a:pt x="1" y="4"/>
                      </a:lnTo>
                      <a:lnTo>
                        <a:pt x="0" y="2"/>
                      </a:lnTo>
                      <a:lnTo>
                        <a:pt x="0" y="1"/>
                      </a:lnTo>
                      <a:lnTo>
                        <a:pt x="0" y="0"/>
                      </a:lnTo>
                      <a:lnTo>
                        <a:pt x="0" y="0"/>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79" name="Freeform 1615">
                  <a:extLst>
                    <a:ext uri="{FF2B5EF4-FFF2-40B4-BE49-F238E27FC236}">
                      <a16:creationId xmlns:a16="http://schemas.microsoft.com/office/drawing/2014/main" id="{D35A8671-9860-4350-9CBC-2E2894A0D05F}"/>
                    </a:ext>
                  </a:extLst>
                </p:cNvPr>
                <p:cNvSpPr>
                  <a:spLocks/>
                </p:cNvSpPr>
                <p:nvPr/>
              </p:nvSpPr>
              <p:spPr bwMode="auto">
                <a:xfrm>
                  <a:off x="3205" y="1534"/>
                  <a:ext cx="8" cy="4"/>
                </a:xfrm>
                <a:custGeom>
                  <a:avLst/>
                  <a:gdLst>
                    <a:gd name="T0" fmla="*/ 0 w 8"/>
                    <a:gd name="T1" fmla="*/ 1 h 4"/>
                    <a:gd name="T2" fmla="*/ 0 w 8"/>
                    <a:gd name="T3" fmla="*/ 0 h 4"/>
                    <a:gd name="T4" fmla="*/ 0 w 8"/>
                    <a:gd name="T5" fmla="*/ 0 h 4"/>
                    <a:gd name="T6" fmla="*/ 0 w 8"/>
                    <a:gd name="T7" fmla="*/ 1 h 4"/>
                    <a:gd name="T8" fmla="*/ 0 w 8"/>
                    <a:gd name="T9" fmla="*/ 1 h 4"/>
                    <a:gd name="T10" fmla="*/ 1 w 8"/>
                    <a:gd name="T11" fmla="*/ 1 h 4"/>
                    <a:gd name="T12" fmla="*/ 1 w 8"/>
                    <a:gd name="T13" fmla="*/ 1 h 4"/>
                    <a:gd name="T14" fmla="*/ 2 w 8"/>
                    <a:gd name="T15" fmla="*/ 1 h 4"/>
                    <a:gd name="T16" fmla="*/ 2 w 8"/>
                    <a:gd name="T17" fmla="*/ 1 h 4"/>
                    <a:gd name="T18" fmla="*/ 3 w 8"/>
                    <a:gd name="T19" fmla="*/ 2 h 4"/>
                    <a:gd name="T20" fmla="*/ 4 w 8"/>
                    <a:gd name="T21" fmla="*/ 2 h 4"/>
                    <a:gd name="T22" fmla="*/ 4 w 8"/>
                    <a:gd name="T23" fmla="*/ 2 h 4"/>
                    <a:gd name="T24" fmla="*/ 5 w 8"/>
                    <a:gd name="T25" fmla="*/ 2 h 4"/>
                    <a:gd name="T26" fmla="*/ 6 w 8"/>
                    <a:gd name="T27" fmla="*/ 3 h 4"/>
                    <a:gd name="T28" fmla="*/ 7 w 8"/>
                    <a:gd name="T29" fmla="*/ 4 h 4"/>
                    <a:gd name="T30" fmla="*/ 8 w 8"/>
                    <a:gd name="T31" fmla="*/ 4 h 4"/>
                    <a:gd name="T32" fmla="*/ 8 w 8"/>
                    <a:gd name="T33" fmla="*/ 4 h 4"/>
                    <a:gd name="T34" fmla="*/ 8 w 8"/>
                    <a:gd name="T35" fmla="*/ 4 h 4"/>
                    <a:gd name="T36" fmla="*/ 8 w 8"/>
                    <a:gd name="T37" fmla="*/ 4 h 4"/>
                    <a:gd name="T38" fmla="*/ 7 w 8"/>
                    <a:gd name="T39" fmla="*/ 3 h 4"/>
                    <a:gd name="T40" fmla="*/ 6 w 8"/>
                    <a:gd name="T41" fmla="*/ 3 h 4"/>
                    <a:gd name="T42" fmla="*/ 5 w 8"/>
                    <a:gd name="T43" fmla="*/ 2 h 4"/>
                    <a:gd name="T44" fmla="*/ 4 w 8"/>
                    <a:gd name="T45" fmla="*/ 2 h 4"/>
                    <a:gd name="T46" fmla="*/ 4 w 8"/>
                    <a:gd name="T47" fmla="*/ 2 h 4"/>
                    <a:gd name="T48" fmla="*/ 1 w 8"/>
                    <a:gd name="T49" fmla="*/ 1 h 4"/>
                    <a:gd name="T50" fmla="*/ 1 w 8"/>
                    <a:gd name="T51" fmla="*/ 1 h 4"/>
                    <a:gd name="T52" fmla="*/ 0 w 8"/>
                    <a:gd name="T53" fmla="*/ 0 h 4"/>
                    <a:gd name="T54" fmla="*/ 0 w 8"/>
                    <a:gd name="T55" fmla="*/ 0 h 4"/>
                    <a:gd name="T56" fmla="*/ 0 w 8"/>
                    <a:gd name="T57" fmla="*/ 1 h 4"/>
                    <a:gd name="T58" fmla="*/ 0 w 8"/>
                    <a:gd name="T59" fmla="*/ 1 h 4"/>
                    <a:gd name="T60" fmla="*/ 0 w 8"/>
                    <a:gd name="T61" fmla="*/ 1 h 4"/>
                    <a:gd name="T62" fmla="*/ 0 w 8"/>
                    <a:gd name="T63" fmla="*/ 1 h 4"/>
                    <a:gd name="T64" fmla="*/ 0 w 8"/>
                    <a:gd name="T65" fmla="*/ 1 h 4"/>
                    <a:gd name="T66" fmla="*/ 0 w 8"/>
                    <a:gd name="T67" fmla="*/ 1 h 4"/>
                    <a:gd name="T68" fmla="*/ 0 w 8"/>
                    <a:gd name="T69" fmla="*/ 1 h 4"/>
                    <a:gd name="T70" fmla="*/ 0 w 8"/>
                    <a:gd name="T7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4">
                      <a:moveTo>
                        <a:pt x="0" y="1"/>
                      </a:moveTo>
                      <a:lnTo>
                        <a:pt x="0" y="0"/>
                      </a:lnTo>
                      <a:lnTo>
                        <a:pt x="0" y="0"/>
                      </a:lnTo>
                      <a:lnTo>
                        <a:pt x="0" y="1"/>
                      </a:lnTo>
                      <a:lnTo>
                        <a:pt x="0" y="1"/>
                      </a:lnTo>
                      <a:lnTo>
                        <a:pt x="1" y="1"/>
                      </a:lnTo>
                      <a:lnTo>
                        <a:pt x="1" y="1"/>
                      </a:lnTo>
                      <a:lnTo>
                        <a:pt x="2" y="1"/>
                      </a:lnTo>
                      <a:lnTo>
                        <a:pt x="2" y="1"/>
                      </a:lnTo>
                      <a:lnTo>
                        <a:pt x="3" y="2"/>
                      </a:lnTo>
                      <a:lnTo>
                        <a:pt x="4" y="2"/>
                      </a:lnTo>
                      <a:lnTo>
                        <a:pt x="4" y="2"/>
                      </a:lnTo>
                      <a:lnTo>
                        <a:pt x="5" y="2"/>
                      </a:lnTo>
                      <a:lnTo>
                        <a:pt x="6" y="3"/>
                      </a:lnTo>
                      <a:lnTo>
                        <a:pt x="7" y="4"/>
                      </a:lnTo>
                      <a:lnTo>
                        <a:pt x="8" y="4"/>
                      </a:lnTo>
                      <a:lnTo>
                        <a:pt x="8" y="4"/>
                      </a:lnTo>
                      <a:lnTo>
                        <a:pt x="8" y="4"/>
                      </a:lnTo>
                      <a:lnTo>
                        <a:pt x="8" y="4"/>
                      </a:lnTo>
                      <a:lnTo>
                        <a:pt x="7" y="3"/>
                      </a:lnTo>
                      <a:lnTo>
                        <a:pt x="6" y="3"/>
                      </a:lnTo>
                      <a:lnTo>
                        <a:pt x="5" y="2"/>
                      </a:lnTo>
                      <a:lnTo>
                        <a:pt x="4" y="2"/>
                      </a:lnTo>
                      <a:lnTo>
                        <a:pt x="4" y="2"/>
                      </a:lnTo>
                      <a:lnTo>
                        <a:pt x="1" y="1"/>
                      </a:lnTo>
                      <a:lnTo>
                        <a:pt x="1" y="1"/>
                      </a:lnTo>
                      <a:lnTo>
                        <a:pt x="0" y="0"/>
                      </a:lnTo>
                      <a:lnTo>
                        <a:pt x="0" y="0"/>
                      </a:lnTo>
                      <a:lnTo>
                        <a:pt x="0" y="1"/>
                      </a:lnTo>
                      <a:lnTo>
                        <a:pt x="0" y="1"/>
                      </a:lnTo>
                      <a:lnTo>
                        <a:pt x="0" y="1"/>
                      </a:lnTo>
                      <a:lnTo>
                        <a:pt x="0" y="1"/>
                      </a:lnTo>
                      <a:lnTo>
                        <a:pt x="0" y="1"/>
                      </a:lnTo>
                      <a:lnTo>
                        <a:pt x="0" y="1"/>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80" name="Freeform 1616">
                  <a:extLst>
                    <a:ext uri="{FF2B5EF4-FFF2-40B4-BE49-F238E27FC236}">
                      <a16:creationId xmlns:a16="http://schemas.microsoft.com/office/drawing/2014/main" id="{73022251-2A6D-4B55-A76C-D2621790CDFA}"/>
                    </a:ext>
                  </a:extLst>
                </p:cNvPr>
                <p:cNvSpPr>
                  <a:spLocks/>
                </p:cNvSpPr>
                <p:nvPr/>
              </p:nvSpPr>
              <p:spPr bwMode="auto">
                <a:xfrm>
                  <a:off x="3205" y="1534"/>
                  <a:ext cx="8" cy="4"/>
                </a:xfrm>
                <a:custGeom>
                  <a:avLst/>
                  <a:gdLst>
                    <a:gd name="T0" fmla="*/ 0 w 8"/>
                    <a:gd name="T1" fmla="*/ 1 h 4"/>
                    <a:gd name="T2" fmla="*/ 0 w 8"/>
                    <a:gd name="T3" fmla="*/ 0 h 4"/>
                    <a:gd name="T4" fmla="*/ 0 w 8"/>
                    <a:gd name="T5" fmla="*/ 0 h 4"/>
                    <a:gd name="T6" fmla="*/ 0 w 8"/>
                    <a:gd name="T7" fmla="*/ 1 h 4"/>
                    <a:gd name="T8" fmla="*/ 0 w 8"/>
                    <a:gd name="T9" fmla="*/ 1 h 4"/>
                    <a:gd name="T10" fmla="*/ 1 w 8"/>
                    <a:gd name="T11" fmla="*/ 1 h 4"/>
                    <a:gd name="T12" fmla="*/ 1 w 8"/>
                    <a:gd name="T13" fmla="*/ 1 h 4"/>
                    <a:gd name="T14" fmla="*/ 2 w 8"/>
                    <a:gd name="T15" fmla="*/ 1 h 4"/>
                    <a:gd name="T16" fmla="*/ 2 w 8"/>
                    <a:gd name="T17" fmla="*/ 1 h 4"/>
                    <a:gd name="T18" fmla="*/ 3 w 8"/>
                    <a:gd name="T19" fmla="*/ 2 h 4"/>
                    <a:gd name="T20" fmla="*/ 4 w 8"/>
                    <a:gd name="T21" fmla="*/ 2 h 4"/>
                    <a:gd name="T22" fmla="*/ 4 w 8"/>
                    <a:gd name="T23" fmla="*/ 2 h 4"/>
                    <a:gd name="T24" fmla="*/ 5 w 8"/>
                    <a:gd name="T25" fmla="*/ 2 h 4"/>
                    <a:gd name="T26" fmla="*/ 6 w 8"/>
                    <a:gd name="T27" fmla="*/ 3 h 4"/>
                    <a:gd name="T28" fmla="*/ 7 w 8"/>
                    <a:gd name="T29" fmla="*/ 4 h 4"/>
                    <a:gd name="T30" fmla="*/ 8 w 8"/>
                    <a:gd name="T31" fmla="*/ 4 h 4"/>
                    <a:gd name="T32" fmla="*/ 8 w 8"/>
                    <a:gd name="T33" fmla="*/ 4 h 4"/>
                    <a:gd name="T34" fmla="*/ 8 w 8"/>
                    <a:gd name="T35" fmla="*/ 4 h 4"/>
                    <a:gd name="T36" fmla="*/ 8 w 8"/>
                    <a:gd name="T37" fmla="*/ 4 h 4"/>
                    <a:gd name="T38" fmla="*/ 7 w 8"/>
                    <a:gd name="T39" fmla="*/ 3 h 4"/>
                    <a:gd name="T40" fmla="*/ 6 w 8"/>
                    <a:gd name="T41" fmla="*/ 3 h 4"/>
                    <a:gd name="T42" fmla="*/ 5 w 8"/>
                    <a:gd name="T43" fmla="*/ 2 h 4"/>
                    <a:gd name="T44" fmla="*/ 4 w 8"/>
                    <a:gd name="T45" fmla="*/ 2 h 4"/>
                    <a:gd name="T46" fmla="*/ 4 w 8"/>
                    <a:gd name="T47" fmla="*/ 2 h 4"/>
                    <a:gd name="T48" fmla="*/ 1 w 8"/>
                    <a:gd name="T49" fmla="*/ 1 h 4"/>
                    <a:gd name="T50" fmla="*/ 1 w 8"/>
                    <a:gd name="T51" fmla="*/ 1 h 4"/>
                    <a:gd name="T52" fmla="*/ 0 w 8"/>
                    <a:gd name="T53" fmla="*/ 0 h 4"/>
                    <a:gd name="T54" fmla="*/ 0 w 8"/>
                    <a:gd name="T55" fmla="*/ 0 h 4"/>
                    <a:gd name="T56" fmla="*/ 0 w 8"/>
                    <a:gd name="T57" fmla="*/ 1 h 4"/>
                    <a:gd name="T58" fmla="*/ 0 w 8"/>
                    <a:gd name="T59" fmla="*/ 1 h 4"/>
                    <a:gd name="T60" fmla="*/ 0 w 8"/>
                    <a:gd name="T61" fmla="*/ 1 h 4"/>
                    <a:gd name="T62" fmla="*/ 0 w 8"/>
                    <a:gd name="T63" fmla="*/ 1 h 4"/>
                    <a:gd name="T64" fmla="*/ 0 w 8"/>
                    <a:gd name="T65" fmla="*/ 1 h 4"/>
                    <a:gd name="T66" fmla="*/ 0 w 8"/>
                    <a:gd name="T67" fmla="*/ 1 h 4"/>
                    <a:gd name="T68" fmla="*/ 0 w 8"/>
                    <a:gd name="T69" fmla="*/ 1 h 4"/>
                    <a:gd name="T70" fmla="*/ 0 w 8"/>
                    <a:gd name="T7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4">
                      <a:moveTo>
                        <a:pt x="0" y="1"/>
                      </a:moveTo>
                      <a:lnTo>
                        <a:pt x="0" y="0"/>
                      </a:lnTo>
                      <a:lnTo>
                        <a:pt x="0" y="0"/>
                      </a:lnTo>
                      <a:lnTo>
                        <a:pt x="0" y="1"/>
                      </a:lnTo>
                      <a:lnTo>
                        <a:pt x="0" y="1"/>
                      </a:lnTo>
                      <a:lnTo>
                        <a:pt x="1" y="1"/>
                      </a:lnTo>
                      <a:lnTo>
                        <a:pt x="1" y="1"/>
                      </a:lnTo>
                      <a:lnTo>
                        <a:pt x="2" y="1"/>
                      </a:lnTo>
                      <a:lnTo>
                        <a:pt x="2" y="1"/>
                      </a:lnTo>
                      <a:lnTo>
                        <a:pt x="3" y="2"/>
                      </a:lnTo>
                      <a:lnTo>
                        <a:pt x="4" y="2"/>
                      </a:lnTo>
                      <a:lnTo>
                        <a:pt x="4" y="2"/>
                      </a:lnTo>
                      <a:lnTo>
                        <a:pt x="5" y="2"/>
                      </a:lnTo>
                      <a:lnTo>
                        <a:pt x="6" y="3"/>
                      </a:lnTo>
                      <a:lnTo>
                        <a:pt x="7" y="4"/>
                      </a:lnTo>
                      <a:lnTo>
                        <a:pt x="8" y="4"/>
                      </a:lnTo>
                      <a:lnTo>
                        <a:pt x="8" y="4"/>
                      </a:lnTo>
                      <a:lnTo>
                        <a:pt x="8" y="4"/>
                      </a:lnTo>
                      <a:lnTo>
                        <a:pt x="8" y="4"/>
                      </a:lnTo>
                      <a:lnTo>
                        <a:pt x="7" y="3"/>
                      </a:lnTo>
                      <a:lnTo>
                        <a:pt x="6" y="3"/>
                      </a:lnTo>
                      <a:lnTo>
                        <a:pt x="5" y="2"/>
                      </a:lnTo>
                      <a:lnTo>
                        <a:pt x="4" y="2"/>
                      </a:lnTo>
                      <a:lnTo>
                        <a:pt x="4" y="2"/>
                      </a:lnTo>
                      <a:lnTo>
                        <a:pt x="1" y="1"/>
                      </a:lnTo>
                      <a:lnTo>
                        <a:pt x="1" y="1"/>
                      </a:lnTo>
                      <a:lnTo>
                        <a:pt x="0" y="0"/>
                      </a:lnTo>
                      <a:lnTo>
                        <a:pt x="0" y="0"/>
                      </a:lnTo>
                      <a:lnTo>
                        <a:pt x="0" y="1"/>
                      </a:lnTo>
                      <a:lnTo>
                        <a:pt x="0" y="1"/>
                      </a:lnTo>
                      <a:lnTo>
                        <a:pt x="0" y="1"/>
                      </a:lnTo>
                      <a:lnTo>
                        <a:pt x="0" y="1"/>
                      </a:lnTo>
                      <a:lnTo>
                        <a:pt x="0" y="1"/>
                      </a:lnTo>
                      <a:lnTo>
                        <a:pt x="0" y="1"/>
                      </a:lnTo>
                      <a:lnTo>
                        <a:pt x="0" y="1"/>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81" name="Freeform 1617">
                  <a:extLst>
                    <a:ext uri="{FF2B5EF4-FFF2-40B4-BE49-F238E27FC236}">
                      <a16:creationId xmlns:a16="http://schemas.microsoft.com/office/drawing/2014/main" id="{8AB0153B-C310-4F2F-9A09-B3159AA78841}"/>
                    </a:ext>
                  </a:extLst>
                </p:cNvPr>
                <p:cNvSpPr>
                  <a:spLocks/>
                </p:cNvSpPr>
                <p:nvPr/>
              </p:nvSpPr>
              <p:spPr bwMode="auto">
                <a:xfrm>
                  <a:off x="3211" y="1535"/>
                  <a:ext cx="7" cy="3"/>
                </a:xfrm>
                <a:custGeom>
                  <a:avLst/>
                  <a:gdLst>
                    <a:gd name="T0" fmla="*/ 2 w 7"/>
                    <a:gd name="T1" fmla="*/ 3 h 3"/>
                    <a:gd name="T2" fmla="*/ 2 w 7"/>
                    <a:gd name="T3" fmla="*/ 3 h 3"/>
                    <a:gd name="T4" fmla="*/ 0 w 7"/>
                    <a:gd name="T5" fmla="*/ 1 h 3"/>
                    <a:gd name="T6" fmla="*/ 0 w 7"/>
                    <a:gd name="T7" fmla="*/ 1 h 3"/>
                    <a:gd name="T8" fmla="*/ 0 w 7"/>
                    <a:gd name="T9" fmla="*/ 1 h 3"/>
                    <a:gd name="T10" fmla="*/ 0 w 7"/>
                    <a:gd name="T11" fmla="*/ 1 h 3"/>
                    <a:gd name="T12" fmla="*/ 0 w 7"/>
                    <a:gd name="T13" fmla="*/ 1 h 3"/>
                    <a:gd name="T14" fmla="*/ 0 w 7"/>
                    <a:gd name="T15" fmla="*/ 1 h 3"/>
                    <a:gd name="T16" fmla="*/ 1 w 7"/>
                    <a:gd name="T17" fmla="*/ 1 h 3"/>
                    <a:gd name="T18" fmla="*/ 1 w 7"/>
                    <a:gd name="T19" fmla="*/ 1 h 3"/>
                    <a:gd name="T20" fmla="*/ 3 w 7"/>
                    <a:gd name="T21" fmla="*/ 1 h 3"/>
                    <a:gd name="T22" fmla="*/ 4 w 7"/>
                    <a:gd name="T23" fmla="*/ 2 h 3"/>
                    <a:gd name="T24" fmla="*/ 5 w 7"/>
                    <a:gd name="T25" fmla="*/ 2 h 3"/>
                    <a:gd name="T26" fmla="*/ 7 w 7"/>
                    <a:gd name="T27" fmla="*/ 3 h 3"/>
                    <a:gd name="T28" fmla="*/ 7 w 7"/>
                    <a:gd name="T29" fmla="*/ 3 h 3"/>
                    <a:gd name="T30" fmla="*/ 7 w 7"/>
                    <a:gd name="T31" fmla="*/ 3 h 3"/>
                    <a:gd name="T32" fmla="*/ 7 w 7"/>
                    <a:gd name="T33" fmla="*/ 3 h 3"/>
                    <a:gd name="T34" fmla="*/ 7 w 7"/>
                    <a:gd name="T35" fmla="*/ 3 h 3"/>
                    <a:gd name="T36" fmla="*/ 6 w 7"/>
                    <a:gd name="T37" fmla="*/ 2 h 3"/>
                    <a:gd name="T38" fmla="*/ 5 w 7"/>
                    <a:gd name="T39" fmla="*/ 2 h 3"/>
                    <a:gd name="T40" fmla="*/ 4 w 7"/>
                    <a:gd name="T41" fmla="*/ 1 h 3"/>
                    <a:gd name="T42" fmla="*/ 2 w 7"/>
                    <a:gd name="T43" fmla="*/ 1 h 3"/>
                    <a:gd name="T44" fmla="*/ 0 w 7"/>
                    <a:gd name="T45" fmla="*/ 0 h 3"/>
                    <a:gd name="T46" fmla="*/ 0 w 7"/>
                    <a:gd name="T47" fmla="*/ 0 h 3"/>
                    <a:gd name="T48" fmla="*/ 0 w 7"/>
                    <a:gd name="T49" fmla="*/ 0 h 3"/>
                    <a:gd name="T50" fmla="*/ 0 w 7"/>
                    <a:gd name="T51" fmla="*/ 0 h 3"/>
                    <a:gd name="T52" fmla="*/ 0 w 7"/>
                    <a:gd name="T53" fmla="*/ 1 h 3"/>
                    <a:gd name="T54" fmla="*/ 0 w 7"/>
                    <a:gd name="T55" fmla="*/ 1 h 3"/>
                    <a:gd name="T56" fmla="*/ 0 w 7"/>
                    <a:gd name="T57" fmla="*/ 1 h 3"/>
                    <a:gd name="T58" fmla="*/ 0 w 7"/>
                    <a:gd name="T59" fmla="*/ 1 h 3"/>
                    <a:gd name="T60" fmla="*/ 2 w 7"/>
                    <a:gd name="T61" fmla="*/ 3 h 3"/>
                    <a:gd name="T62" fmla="*/ 2 w 7"/>
                    <a:gd name="T63" fmla="*/ 3 h 3"/>
                    <a:gd name="T64" fmla="*/ 2 w 7"/>
                    <a:gd name="T6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3">
                      <a:moveTo>
                        <a:pt x="2" y="3"/>
                      </a:moveTo>
                      <a:lnTo>
                        <a:pt x="2" y="3"/>
                      </a:lnTo>
                      <a:lnTo>
                        <a:pt x="0" y="1"/>
                      </a:lnTo>
                      <a:lnTo>
                        <a:pt x="0" y="1"/>
                      </a:lnTo>
                      <a:lnTo>
                        <a:pt x="0" y="1"/>
                      </a:lnTo>
                      <a:lnTo>
                        <a:pt x="0" y="1"/>
                      </a:lnTo>
                      <a:lnTo>
                        <a:pt x="0" y="1"/>
                      </a:lnTo>
                      <a:lnTo>
                        <a:pt x="0" y="1"/>
                      </a:lnTo>
                      <a:lnTo>
                        <a:pt x="1" y="1"/>
                      </a:lnTo>
                      <a:lnTo>
                        <a:pt x="1" y="1"/>
                      </a:lnTo>
                      <a:lnTo>
                        <a:pt x="3" y="1"/>
                      </a:lnTo>
                      <a:lnTo>
                        <a:pt x="4" y="2"/>
                      </a:lnTo>
                      <a:lnTo>
                        <a:pt x="5" y="2"/>
                      </a:lnTo>
                      <a:lnTo>
                        <a:pt x="7" y="3"/>
                      </a:lnTo>
                      <a:lnTo>
                        <a:pt x="7" y="3"/>
                      </a:lnTo>
                      <a:lnTo>
                        <a:pt x="7" y="3"/>
                      </a:lnTo>
                      <a:lnTo>
                        <a:pt x="7" y="3"/>
                      </a:lnTo>
                      <a:lnTo>
                        <a:pt x="7" y="3"/>
                      </a:lnTo>
                      <a:lnTo>
                        <a:pt x="6" y="2"/>
                      </a:lnTo>
                      <a:lnTo>
                        <a:pt x="5" y="2"/>
                      </a:lnTo>
                      <a:lnTo>
                        <a:pt x="4" y="1"/>
                      </a:lnTo>
                      <a:lnTo>
                        <a:pt x="2" y="1"/>
                      </a:lnTo>
                      <a:lnTo>
                        <a:pt x="0" y="0"/>
                      </a:lnTo>
                      <a:lnTo>
                        <a:pt x="0" y="0"/>
                      </a:lnTo>
                      <a:lnTo>
                        <a:pt x="0" y="0"/>
                      </a:lnTo>
                      <a:lnTo>
                        <a:pt x="0" y="0"/>
                      </a:lnTo>
                      <a:lnTo>
                        <a:pt x="0" y="1"/>
                      </a:lnTo>
                      <a:lnTo>
                        <a:pt x="0" y="1"/>
                      </a:lnTo>
                      <a:lnTo>
                        <a:pt x="0" y="1"/>
                      </a:lnTo>
                      <a:lnTo>
                        <a:pt x="0" y="1"/>
                      </a:lnTo>
                      <a:lnTo>
                        <a:pt x="2" y="3"/>
                      </a:lnTo>
                      <a:lnTo>
                        <a:pt x="2"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82" name="Freeform 1618">
                  <a:extLst>
                    <a:ext uri="{FF2B5EF4-FFF2-40B4-BE49-F238E27FC236}">
                      <a16:creationId xmlns:a16="http://schemas.microsoft.com/office/drawing/2014/main" id="{8D36820D-BD53-41A6-BF43-1AD082E88BF4}"/>
                    </a:ext>
                  </a:extLst>
                </p:cNvPr>
                <p:cNvSpPr>
                  <a:spLocks/>
                </p:cNvSpPr>
                <p:nvPr/>
              </p:nvSpPr>
              <p:spPr bwMode="auto">
                <a:xfrm>
                  <a:off x="3211" y="1535"/>
                  <a:ext cx="7" cy="3"/>
                </a:xfrm>
                <a:custGeom>
                  <a:avLst/>
                  <a:gdLst>
                    <a:gd name="T0" fmla="*/ 2 w 7"/>
                    <a:gd name="T1" fmla="*/ 3 h 3"/>
                    <a:gd name="T2" fmla="*/ 2 w 7"/>
                    <a:gd name="T3" fmla="*/ 3 h 3"/>
                    <a:gd name="T4" fmla="*/ 0 w 7"/>
                    <a:gd name="T5" fmla="*/ 1 h 3"/>
                    <a:gd name="T6" fmla="*/ 0 w 7"/>
                    <a:gd name="T7" fmla="*/ 1 h 3"/>
                    <a:gd name="T8" fmla="*/ 0 w 7"/>
                    <a:gd name="T9" fmla="*/ 1 h 3"/>
                    <a:gd name="T10" fmla="*/ 0 w 7"/>
                    <a:gd name="T11" fmla="*/ 1 h 3"/>
                    <a:gd name="T12" fmla="*/ 0 w 7"/>
                    <a:gd name="T13" fmla="*/ 1 h 3"/>
                    <a:gd name="T14" fmla="*/ 0 w 7"/>
                    <a:gd name="T15" fmla="*/ 1 h 3"/>
                    <a:gd name="T16" fmla="*/ 1 w 7"/>
                    <a:gd name="T17" fmla="*/ 1 h 3"/>
                    <a:gd name="T18" fmla="*/ 1 w 7"/>
                    <a:gd name="T19" fmla="*/ 1 h 3"/>
                    <a:gd name="T20" fmla="*/ 3 w 7"/>
                    <a:gd name="T21" fmla="*/ 1 h 3"/>
                    <a:gd name="T22" fmla="*/ 4 w 7"/>
                    <a:gd name="T23" fmla="*/ 2 h 3"/>
                    <a:gd name="T24" fmla="*/ 5 w 7"/>
                    <a:gd name="T25" fmla="*/ 2 h 3"/>
                    <a:gd name="T26" fmla="*/ 7 w 7"/>
                    <a:gd name="T27" fmla="*/ 3 h 3"/>
                    <a:gd name="T28" fmla="*/ 7 w 7"/>
                    <a:gd name="T29" fmla="*/ 3 h 3"/>
                    <a:gd name="T30" fmla="*/ 7 w 7"/>
                    <a:gd name="T31" fmla="*/ 3 h 3"/>
                    <a:gd name="T32" fmla="*/ 7 w 7"/>
                    <a:gd name="T33" fmla="*/ 3 h 3"/>
                    <a:gd name="T34" fmla="*/ 7 w 7"/>
                    <a:gd name="T35" fmla="*/ 3 h 3"/>
                    <a:gd name="T36" fmla="*/ 6 w 7"/>
                    <a:gd name="T37" fmla="*/ 2 h 3"/>
                    <a:gd name="T38" fmla="*/ 5 w 7"/>
                    <a:gd name="T39" fmla="*/ 2 h 3"/>
                    <a:gd name="T40" fmla="*/ 4 w 7"/>
                    <a:gd name="T41" fmla="*/ 1 h 3"/>
                    <a:gd name="T42" fmla="*/ 2 w 7"/>
                    <a:gd name="T43" fmla="*/ 1 h 3"/>
                    <a:gd name="T44" fmla="*/ 0 w 7"/>
                    <a:gd name="T45" fmla="*/ 0 h 3"/>
                    <a:gd name="T46" fmla="*/ 0 w 7"/>
                    <a:gd name="T47" fmla="*/ 0 h 3"/>
                    <a:gd name="T48" fmla="*/ 0 w 7"/>
                    <a:gd name="T49" fmla="*/ 0 h 3"/>
                    <a:gd name="T50" fmla="*/ 0 w 7"/>
                    <a:gd name="T51" fmla="*/ 0 h 3"/>
                    <a:gd name="T52" fmla="*/ 0 w 7"/>
                    <a:gd name="T53" fmla="*/ 1 h 3"/>
                    <a:gd name="T54" fmla="*/ 0 w 7"/>
                    <a:gd name="T55" fmla="*/ 1 h 3"/>
                    <a:gd name="T56" fmla="*/ 0 w 7"/>
                    <a:gd name="T57" fmla="*/ 1 h 3"/>
                    <a:gd name="T58" fmla="*/ 0 w 7"/>
                    <a:gd name="T59" fmla="*/ 1 h 3"/>
                    <a:gd name="T60" fmla="*/ 2 w 7"/>
                    <a:gd name="T61" fmla="*/ 3 h 3"/>
                    <a:gd name="T62" fmla="*/ 2 w 7"/>
                    <a:gd name="T63" fmla="*/ 3 h 3"/>
                    <a:gd name="T64" fmla="*/ 2 w 7"/>
                    <a:gd name="T6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3">
                      <a:moveTo>
                        <a:pt x="2" y="3"/>
                      </a:moveTo>
                      <a:lnTo>
                        <a:pt x="2" y="3"/>
                      </a:lnTo>
                      <a:lnTo>
                        <a:pt x="0" y="1"/>
                      </a:lnTo>
                      <a:lnTo>
                        <a:pt x="0" y="1"/>
                      </a:lnTo>
                      <a:lnTo>
                        <a:pt x="0" y="1"/>
                      </a:lnTo>
                      <a:lnTo>
                        <a:pt x="0" y="1"/>
                      </a:lnTo>
                      <a:lnTo>
                        <a:pt x="0" y="1"/>
                      </a:lnTo>
                      <a:lnTo>
                        <a:pt x="0" y="1"/>
                      </a:lnTo>
                      <a:lnTo>
                        <a:pt x="1" y="1"/>
                      </a:lnTo>
                      <a:lnTo>
                        <a:pt x="1" y="1"/>
                      </a:lnTo>
                      <a:lnTo>
                        <a:pt x="3" y="1"/>
                      </a:lnTo>
                      <a:lnTo>
                        <a:pt x="4" y="2"/>
                      </a:lnTo>
                      <a:lnTo>
                        <a:pt x="5" y="2"/>
                      </a:lnTo>
                      <a:lnTo>
                        <a:pt x="7" y="3"/>
                      </a:lnTo>
                      <a:lnTo>
                        <a:pt x="7" y="3"/>
                      </a:lnTo>
                      <a:lnTo>
                        <a:pt x="7" y="3"/>
                      </a:lnTo>
                      <a:lnTo>
                        <a:pt x="7" y="3"/>
                      </a:lnTo>
                      <a:lnTo>
                        <a:pt x="7" y="3"/>
                      </a:lnTo>
                      <a:lnTo>
                        <a:pt x="6" y="2"/>
                      </a:lnTo>
                      <a:lnTo>
                        <a:pt x="5" y="2"/>
                      </a:lnTo>
                      <a:lnTo>
                        <a:pt x="4" y="1"/>
                      </a:lnTo>
                      <a:lnTo>
                        <a:pt x="2" y="1"/>
                      </a:lnTo>
                      <a:lnTo>
                        <a:pt x="0" y="0"/>
                      </a:lnTo>
                      <a:lnTo>
                        <a:pt x="0" y="0"/>
                      </a:lnTo>
                      <a:lnTo>
                        <a:pt x="0" y="0"/>
                      </a:lnTo>
                      <a:lnTo>
                        <a:pt x="0" y="0"/>
                      </a:lnTo>
                      <a:lnTo>
                        <a:pt x="0" y="1"/>
                      </a:lnTo>
                      <a:lnTo>
                        <a:pt x="0" y="1"/>
                      </a:lnTo>
                      <a:lnTo>
                        <a:pt x="0" y="1"/>
                      </a:lnTo>
                      <a:lnTo>
                        <a:pt x="0" y="1"/>
                      </a:lnTo>
                      <a:lnTo>
                        <a:pt x="2" y="3"/>
                      </a:lnTo>
                      <a:lnTo>
                        <a:pt x="2" y="3"/>
                      </a:lnTo>
                      <a:lnTo>
                        <a:pt x="2"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83" name="Freeform 1619">
                  <a:extLst>
                    <a:ext uri="{FF2B5EF4-FFF2-40B4-BE49-F238E27FC236}">
                      <a16:creationId xmlns:a16="http://schemas.microsoft.com/office/drawing/2014/main" id="{29F66CC0-5214-4175-9973-80FFE5E6F789}"/>
                    </a:ext>
                  </a:extLst>
                </p:cNvPr>
                <p:cNvSpPr>
                  <a:spLocks/>
                </p:cNvSpPr>
                <p:nvPr/>
              </p:nvSpPr>
              <p:spPr bwMode="auto">
                <a:xfrm>
                  <a:off x="3208" y="1533"/>
                  <a:ext cx="12" cy="7"/>
                </a:xfrm>
                <a:custGeom>
                  <a:avLst/>
                  <a:gdLst>
                    <a:gd name="T0" fmla="*/ 0 w 12"/>
                    <a:gd name="T1" fmla="*/ 0 h 7"/>
                    <a:gd name="T2" fmla="*/ 0 w 12"/>
                    <a:gd name="T3" fmla="*/ 0 h 7"/>
                    <a:gd name="T4" fmla="*/ 2 w 12"/>
                    <a:gd name="T5" fmla="*/ 1 h 7"/>
                    <a:gd name="T6" fmla="*/ 4 w 12"/>
                    <a:gd name="T7" fmla="*/ 1 h 7"/>
                    <a:gd name="T8" fmla="*/ 4 w 12"/>
                    <a:gd name="T9" fmla="*/ 1 h 7"/>
                    <a:gd name="T10" fmla="*/ 5 w 12"/>
                    <a:gd name="T11" fmla="*/ 2 h 7"/>
                    <a:gd name="T12" fmla="*/ 7 w 12"/>
                    <a:gd name="T13" fmla="*/ 2 h 7"/>
                    <a:gd name="T14" fmla="*/ 7 w 12"/>
                    <a:gd name="T15" fmla="*/ 2 h 7"/>
                    <a:gd name="T16" fmla="*/ 8 w 12"/>
                    <a:gd name="T17" fmla="*/ 3 h 7"/>
                    <a:gd name="T18" fmla="*/ 9 w 12"/>
                    <a:gd name="T19" fmla="*/ 3 h 7"/>
                    <a:gd name="T20" fmla="*/ 10 w 12"/>
                    <a:gd name="T21" fmla="*/ 4 h 7"/>
                    <a:gd name="T22" fmla="*/ 11 w 12"/>
                    <a:gd name="T23" fmla="*/ 6 h 7"/>
                    <a:gd name="T24" fmla="*/ 12 w 12"/>
                    <a:gd name="T25" fmla="*/ 7 h 7"/>
                    <a:gd name="T26" fmla="*/ 12 w 12"/>
                    <a:gd name="T27" fmla="*/ 7 h 7"/>
                    <a:gd name="T28" fmla="*/ 12 w 12"/>
                    <a:gd name="T29" fmla="*/ 7 h 7"/>
                    <a:gd name="T30" fmla="*/ 12 w 12"/>
                    <a:gd name="T31" fmla="*/ 7 h 7"/>
                    <a:gd name="T32" fmla="*/ 11 w 12"/>
                    <a:gd name="T33" fmla="*/ 6 h 7"/>
                    <a:gd name="T34" fmla="*/ 10 w 12"/>
                    <a:gd name="T35" fmla="*/ 4 h 7"/>
                    <a:gd name="T36" fmla="*/ 10 w 12"/>
                    <a:gd name="T37" fmla="*/ 4 h 7"/>
                    <a:gd name="T38" fmla="*/ 10 w 12"/>
                    <a:gd name="T39" fmla="*/ 4 h 7"/>
                    <a:gd name="T40" fmla="*/ 9 w 12"/>
                    <a:gd name="T41" fmla="*/ 3 h 7"/>
                    <a:gd name="T42" fmla="*/ 8 w 12"/>
                    <a:gd name="T43" fmla="*/ 2 h 7"/>
                    <a:gd name="T44" fmla="*/ 8 w 12"/>
                    <a:gd name="T45" fmla="*/ 2 h 7"/>
                    <a:gd name="T46" fmla="*/ 7 w 12"/>
                    <a:gd name="T47" fmla="*/ 2 h 7"/>
                    <a:gd name="T48" fmla="*/ 6 w 12"/>
                    <a:gd name="T49" fmla="*/ 2 h 7"/>
                    <a:gd name="T50" fmla="*/ 4 w 12"/>
                    <a:gd name="T51" fmla="*/ 1 h 7"/>
                    <a:gd name="T52" fmla="*/ 2 w 12"/>
                    <a:gd name="T53" fmla="*/ 1 h 7"/>
                    <a:gd name="T54" fmla="*/ 0 w 12"/>
                    <a:gd name="T55" fmla="*/ 0 h 7"/>
                    <a:gd name="T56" fmla="*/ 0 w 12"/>
                    <a:gd name="T57" fmla="*/ 0 h 7"/>
                    <a:gd name="T58" fmla="*/ 0 w 12"/>
                    <a:gd name="T5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7">
                      <a:moveTo>
                        <a:pt x="0" y="0"/>
                      </a:moveTo>
                      <a:lnTo>
                        <a:pt x="0" y="0"/>
                      </a:lnTo>
                      <a:lnTo>
                        <a:pt x="2" y="1"/>
                      </a:lnTo>
                      <a:lnTo>
                        <a:pt x="4" y="1"/>
                      </a:lnTo>
                      <a:lnTo>
                        <a:pt x="4" y="1"/>
                      </a:lnTo>
                      <a:lnTo>
                        <a:pt x="5" y="2"/>
                      </a:lnTo>
                      <a:lnTo>
                        <a:pt x="7" y="2"/>
                      </a:lnTo>
                      <a:lnTo>
                        <a:pt x="7" y="2"/>
                      </a:lnTo>
                      <a:lnTo>
                        <a:pt x="8" y="3"/>
                      </a:lnTo>
                      <a:lnTo>
                        <a:pt x="9" y="3"/>
                      </a:lnTo>
                      <a:lnTo>
                        <a:pt x="10" y="4"/>
                      </a:lnTo>
                      <a:lnTo>
                        <a:pt x="11" y="6"/>
                      </a:lnTo>
                      <a:lnTo>
                        <a:pt x="12" y="7"/>
                      </a:lnTo>
                      <a:lnTo>
                        <a:pt x="12" y="7"/>
                      </a:lnTo>
                      <a:lnTo>
                        <a:pt x="12" y="7"/>
                      </a:lnTo>
                      <a:lnTo>
                        <a:pt x="12" y="7"/>
                      </a:lnTo>
                      <a:lnTo>
                        <a:pt x="11" y="6"/>
                      </a:lnTo>
                      <a:lnTo>
                        <a:pt x="10" y="4"/>
                      </a:lnTo>
                      <a:lnTo>
                        <a:pt x="10" y="4"/>
                      </a:lnTo>
                      <a:lnTo>
                        <a:pt x="10" y="4"/>
                      </a:lnTo>
                      <a:lnTo>
                        <a:pt x="9" y="3"/>
                      </a:lnTo>
                      <a:lnTo>
                        <a:pt x="8" y="2"/>
                      </a:lnTo>
                      <a:lnTo>
                        <a:pt x="8" y="2"/>
                      </a:lnTo>
                      <a:lnTo>
                        <a:pt x="7" y="2"/>
                      </a:lnTo>
                      <a:lnTo>
                        <a:pt x="6" y="2"/>
                      </a:lnTo>
                      <a:lnTo>
                        <a:pt x="4" y="1"/>
                      </a:lnTo>
                      <a:lnTo>
                        <a:pt x="2"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84" name="Freeform 1620">
                  <a:extLst>
                    <a:ext uri="{FF2B5EF4-FFF2-40B4-BE49-F238E27FC236}">
                      <a16:creationId xmlns:a16="http://schemas.microsoft.com/office/drawing/2014/main" id="{C49F5830-EB1A-4644-B837-E2D88B7EA1B0}"/>
                    </a:ext>
                  </a:extLst>
                </p:cNvPr>
                <p:cNvSpPr>
                  <a:spLocks/>
                </p:cNvSpPr>
                <p:nvPr/>
              </p:nvSpPr>
              <p:spPr bwMode="auto">
                <a:xfrm>
                  <a:off x="3208" y="1533"/>
                  <a:ext cx="12" cy="7"/>
                </a:xfrm>
                <a:custGeom>
                  <a:avLst/>
                  <a:gdLst>
                    <a:gd name="T0" fmla="*/ 0 w 12"/>
                    <a:gd name="T1" fmla="*/ 0 h 7"/>
                    <a:gd name="T2" fmla="*/ 0 w 12"/>
                    <a:gd name="T3" fmla="*/ 0 h 7"/>
                    <a:gd name="T4" fmla="*/ 2 w 12"/>
                    <a:gd name="T5" fmla="*/ 1 h 7"/>
                    <a:gd name="T6" fmla="*/ 4 w 12"/>
                    <a:gd name="T7" fmla="*/ 1 h 7"/>
                    <a:gd name="T8" fmla="*/ 4 w 12"/>
                    <a:gd name="T9" fmla="*/ 1 h 7"/>
                    <a:gd name="T10" fmla="*/ 5 w 12"/>
                    <a:gd name="T11" fmla="*/ 2 h 7"/>
                    <a:gd name="T12" fmla="*/ 7 w 12"/>
                    <a:gd name="T13" fmla="*/ 2 h 7"/>
                    <a:gd name="T14" fmla="*/ 7 w 12"/>
                    <a:gd name="T15" fmla="*/ 2 h 7"/>
                    <a:gd name="T16" fmla="*/ 8 w 12"/>
                    <a:gd name="T17" fmla="*/ 3 h 7"/>
                    <a:gd name="T18" fmla="*/ 9 w 12"/>
                    <a:gd name="T19" fmla="*/ 3 h 7"/>
                    <a:gd name="T20" fmla="*/ 10 w 12"/>
                    <a:gd name="T21" fmla="*/ 4 h 7"/>
                    <a:gd name="T22" fmla="*/ 11 w 12"/>
                    <a:gd name="T23" fmla="*/ 6 h 7"/>
                    <a:gd name="T24" fmla="*/ 12 w 12"/>
                    <a:gd name="T25" fmla="*/ 7 h 7"/>
                    <a:gd name="T26" fmla="*/ 12 w 12"/>
                    <a:gd name="T27" fmla="*/ 7 h 7"/>
                    <a:gd name="T28" fmla="*/ 12 w 12"/>
                    <a:gd name="T29" fmla="*/ 7 h 7"/>
                    <a:gd name="T30" fmla="*/ 12 w 12"/>
                    <a:gd name="T31" fmla="*/ 7 h 7"/>
                    <a:gd name="T32" fmla="*/ 11 w 12"/>
                    <a:gd name="T33" fmla="*/ 6 h 7"/>
                    <a:gd name="T34" fmla="*/ 10 w 12"/>
                    <a:gd name="T35" fmla="*/ 4 h 7"/>
                    <a:gd name="T36" fmla="*/ 10 w 12"/>
                    <a:gd name="T37" fmla="*/ 4 h 7"/>
                    <a:gd name="T38" fmla="*/ 10 w 12"/>
                    <a:gd name="T39" fmla="*/ 4 h 7"/>
                    <a:gd name="T40" fmla="*/ 9 w 12"/>
                    <a:gd name="T41" fmla="*/ 3 h 7"/>
                    <a:gd name="T42" fmla="*/ 8 w 12"/>
                    <a:gd name="T43" fmla="*/ 2 h 7"/>
                    <a:gd name="T44" fmla="*/ 8 w 12"/>
                    <a:gd name="T45" fmla="*/ 2 h 7"/>
                    <a:gd name="T46" fmla="*/ 7 w 12"/>
                    <a:gd name="T47" fmla="*/ 2 h 7"/>
                    <a:gd name="T48" fmla="*/ 6 w 12"/>
                    <a:gd name="T49" fmla="*/ 2 h 7"/>
                    <a:gd name="T50" fmla="*/ 4 w 12"/>
                    <a:gd name="T51" fmla="*/ 1 h 7"/>
                    <a:gd name="T52" fmla="*/ 2 w 12"/>
                    <a:gd name="T53" fmla="*/ 1 h 7"/>
                    <a:gd name="T54" fmla="*/ 0 w 12"/>
                    <a:gd name="T55" fmla="*/ 0 h 7"/>
                    <a:gd name="T56" fmla="*/ 0 w 12"/>
                    <a:gd name="T57" fmla="*/ 0 h 7"/>
                    <a:gd name="T58" fmla="*/ 0 w 12"/>
                    <a:gd name="T5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7">
                      <a:moveTo>
                        <a:pt x="0" y="0"/>
                      </a:moveTo>
                      <a:lnTo>
                        <a:pt x="0" y="0"/>
                      </a:lnTo>
                      <a:lnTo>
                        <a:pt x="2" y="1"/>
                      </a:lnTo>
                      <a:lnTo>
                        <a:pt x="4" y="1"/>
                      </a:lnTo>
                      <a:lnTo>
                        <a:pt x="4" y="1"/>
                      </a:lnTo>
                      <a:lnTo>
                        <a:pt x="5" y="2"/>
                      </a:lnTo>
                      <a:lnTo>
                        <a:pt x="7" y="2"/>
                      </a:lnTo>
                      <a:lnTo>
                        <a:pt x="7" y="2"/>
                      </a:lnTo>
                      <a:lnTo>
                        <a:pt x="8" y="3"/>
                      </a:lnTo>
                      <a:lnTo>
                        <a:pt x="9" y="3"/>
                      </a:lnTo>
                      <a:lnTo>
                        <a:pt x="10" y="4"/>
                      </a:lnTo>
                      <a:lnTo>
                        <a:pt x="11" y="6"/>
                      </a:lnTo>
                      <a:lnTo>
                        <a:pt x="12" y="7"/>
                      </a:lnTo>
                      <a:lnTo>
                        <a:pt x="12" y="7"/>
                      </a:lnTo>
                      <a:lnTo>
                        <a:pt x="12" y="7"/>
                      </a:lnTo>
                      <a:lnTo>
                        <a:pt x="12" y="7"/>
                      </a:lnTo>
                      <a:lnTo>
                        <a:pt x="11" y="6"/>
                      </a:lnTo>
                      <a:lnTo>
                        <a:pt x="10" y="4"/>
                      </a:lnTo>
                      <a:lnTo>
                        <a:pt x="10" y="4"/>
                      </a:lnTo>
                      <a:lnTo>
                        <a:pt x="10" y="4"/>
                      </a:lnTo>
                      <a:lnTo>
                        <a:pt x="9" y="3"/>
                      </a:lnTo>
                      <a:lnTo>
                        <a:pt x="8" y="2"/>
                      </a:lnTo>
                      <a:lnTo>
                        <a:pt x="8" y="2"/>
                      </a:lnTo>
                      <a:lnTo>
                        <a:pt x="7" y="2"/>
                      </a:lnTo>
                      <a:lnTo>
                        <a:pt x="6" y="2"/>
                      </a:lnTo>
                      <a:lnTo>
                        <a:pt x="4" y="1"/>
                      </a:lnTo>
                      <a:lnTo>
                        <a:pt x="2"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85" name="Freeform 1621">
                  <a:extLst>
                    <a:ext uri="{FF2B5EF4-FFF2-40B4-BE49-F238E27FC236}">
                      <a16:creationId xmlns:a16="http://schemas.microsoft.com/office/drawing/2014/main" id="{E15F1CD0-A038-427D-857F-9A39F5B1532D}"/>
                    </a:ext>
                  </a:extLst>
                </p:cNvPr>
                <p:cNvSpPr>
                  <a:spLocks/>
                </p:cNvSpPr>
                <p:nvPr/>
              </p:nvSpPr>
              <p:spPr bwMode="auto">
                <a:xfrm>
                  <a:off x="3213" y="1533"/>
                  <a:ext cx="7" cy="2"/>
                </a:xfrm>
                <a:custGeom>
                  <a:avLst/>
                  <a:gdLst>
                    <a:gd name="T0" fmla="*/ 0 w 7"/>
                    <a:gd name="T1" fmla="*/ 2 h 2"/>
                    <a:gd name="T2" fmla="*/ 0 w 7"/>
                    <a:gd name="T3" fmla="*/ 2 h 2"/>
                    <a:gd name="T4" fmla="*/ 1 w 7"/>
                    <a:gd name="T5" fmla="*/ 1 h 2"/>
                    <a:gd name="T6" fmla="*/ 2 w 7"/>
                    <a:gd name="T7" fmla="*/ 1 h 2"/>
                    <a:gd name="T8" fmla="*/ 2 w 7"/>
                    <a:gd name="T9" fmla="*/ 1 h 2"/>
                    <a:gd name="T10" fmla="*/ 2 w 7"/>
                    <a:gd name="T11" fmla="*/ 1 h 2"/>
                    <a:gd name="T12" fmla="*/ 3 w 7"/>
                    <a:gd name="T13" fmla="*/ 1 h 2"/>
                    <a:gd name="T14" fmla="*/ 4 w 7"/>
                    <a:gd name="T15" fmla="*/ 1 h 2"/>
                    <a:gd name="T16" fmla="*/ 4 w 7"/>
                    <a:gd name="T17" fmla="*/ 1 h 2"/>
                    <a:gd name="T18" fmla="*/ 5 w 7"/>
                    <a:gd name="T19" fmla="*/ 1 h 2"/>
                    <a:gd name="T20" fmla="*/ 7 w 7"/>
                    <a:gd name="T21" fmla="*/ 2 h 2"/>
                    <a:gd name="T22" fmla="*/ 7 w 7"/>
                    <a:gd name="T23" fmla="*/ 2 h 2"/>
                    <a:gd name="T24" fmla="*/ 7 w 7"/>
                    <a:gd name="T25" fmla="*/ 2 h 2"/>
                    <a:gd name="T26" fmla="*/ 7 w 7"/>
                    <a:gd name="T27" fmla="*/ 2 h 2"/>
                    <a:gd name="T28" fmla="*/ 7 w 7"/>
                    <a:gd name="T29" fmla="*/ 2 h 2"/>
                    <a:gd name="T30" fmla="*/ 6 w 7"/>
                    <a:gd name="T31" fmla="*/ 1 h 2"/>
                    <a:gd name="T32" fmla="*/ 5 w 7"/>
                    <a:gd name="T33" fmla="*/ 1 h 2"/>
                    <a:gd name="T34" fmla="*/ 3 w 7"/>
                    <a:gd name="T35" fmla="*/ 0 h 2"/>
                    <a:gd name="T36" fmla="*/ 3 w 7"/>
                    <a:gd name="T37" fmla="*/ 0 h 2"/>
                    <a:gd name="T38" fmla="*/ 2 w 7"/>
                    <a:gd name="T39" fmla="*/ 0 h 2"/>
                    <a:gd name="T40" fmla="*/ 1 w 7"/>
                    <a:gd name="T41" fmla="*/ 1 h 2"/>
                    <a:gd name="T42" fmla="*/ 1 w 7"/>
                    <a:gd name="T43" fmla="*/ 1 h 2"/>
                    <a:gd name="T44" fmla="*/ 0 w 7"/>
                    <a:gd name="T45" fmla="*/ 1 h 2"/>
                    <a:gd name="T46" fmla="*/ 0 w 7"/>
                    <a:gd name="T47" fmla="*/ 1 h 2"/>
                    <a:gd name="T48" fmla="*/ 0 w 7"/>
                    <a:gd name="T49" fmla="*/ 2 h 2"/>
                    <a:gd name="T50" fmla="*/ 0 w 7"/>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2">
                      <a:moveTo>
                        <a:pt x="0" y="2"/>
                      </a:moveTo>
                      <a:lnTo>
                        <a:pt x="0" y="2"/>
                      </a:lnTo>
                      <a:lnTo>
                        <a:pt x="1" y="1"/>
                      </a:lnTo>
                      <a:lnTo>
                        <a:pt x="2" y="1"/>
                      </a:lnTo>
                      <a:lnTo>
                        <a:pt x="2" y="1"/>
                      </a:lnTo>
                      <a:lnTo>
                        <a:pt x="2" y="1"/>
                      </a:lnTo>
                      <a:lnTo>
                        <a:pt x="3" y="1"/>
                      </a:lnTo>
                      <a:lnTo>
                        <a:pt x="4" y="1"/>
                      </a:lnTo>
                      <a:lnTo>
                        <a:pt x="4" y="1"/>
                      </a:lnTo>
                      <a:lnTo>
                        <a:pt x="5" y="1"/>
                      </a:lnTo>
                      <a:lnTo>
                        <a:pt x="7" y="2"/>
                      </a:lnTo>
                      <a:lnTo>
                        <a:pt x="7" y="2"/>
                      </a:lnTo>
                      <a:lnTo>
                        <a:pt x="7" y="2"/>
                      </a:lnTo>
                      <a:lnTo>
                        <a:pt x="7" y="2"/>
                      </a:lnTo>
                      <a:lnTo>
                        <a:pt x="7" y="2"/>
                      </a:lnTo>
                      <a:lnTo>
                        <a:pt x="6" y="1"/>
                      </a:lnTo>
                      <a:lnTo>
                        <a:pt x="5" y="1"/>
                      </a:lnTo>
                      <a:lnTo>
                        <a:pt x="3" y="0"/>
                      </a:lnTo>
                      <a:lnTo>
                        <a:pt x="3" y="0"/>
                      </a:lnTo>
                      <a:lnTo>
                        <a:pt x="2" y="0"/>
                      </a:lnTo>
                      <a:lnTo>
                        <a:pt x="1" y="1"/>
                      </a:lnTo>
                      <a:lnTo>
                        <a:pt x="1" y="1"/>
                      </a:lnTo>
                      <a:lnTo>
                        <a:pt x="0" y="1"/>
                      </a:lnTo>
                      <a:lnTo>
                        <a:pt x="0" y="1"/>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86" name="Freeform 1622">
                  <a:extLst>
                    <a:ext uri="{FF2B5EF4-FFF2-40B4-BE49-F238E27FC236}">
                      <a16:creationId xmlns:a16="http://schemas.microsoft.com/office/drawing/2014/main" id="{3A3F9855-B21D-4093-A056-8CE6DB8FA5F4}"/>
                    </a:ext>
                  </a:extLst>
                </p:cNvPr>
                <p:cNvSpPr>
                  <a:spLocks/>
                </p:cNvSpPr>
                <p:nvPr/>
              </p:nvSpPr>
              <p:spPr bwMode="auto">
                <a:xfrm>
                  <a:off x="3213" y="1533"/>
                  <a:ext cx="7" cy="2"/>
                </a:xfrm>
                <a:custGeom>
                  <a:avLst/>
                  <a:gdLst>
                    <a:gd name="T0" fmla="*/ 0 w 7"/>
                    <a:gd name="T1" fmla="*/ 2 h 2"/>
                    <a:gd name="T2" fmla="*/ 0 w 7"/>
                    <a:gd name="T3" fmla="*/ 2 h 2"/>
                    <a:gd name="T4" fmla="*/ 1 w 7"/>
                    <a:gd name="T5" fmla="*/ 1 h 2"/>
                    <a:gd name="T6" fmla="*/ 2 w 7"/>
                    <a:gd name="T7" fmla="*/ 1 h 2"/>
                    <a:gd name="T8" fmla="*/ 2 w 7"/>
                    <a:gd name="T9" fmla="*/ 1 h 2"/>
                    <a:gd name="T10" fmla="*/ 2 w 7"/>
                    <a:gd name="T11" fmla="*/ 1 h 2"/>
                    <a:gd name="T12" fmla="*/ 3 w 7"/>
                    <a:gd name="T13" fmla="*/ 1 h 2"/>
                    <a:gd name="T14" fmla="*/ 4 w 7"/>
                    <a:gd name="T15" fmla="*/ 1 h 2"/>
                    <a:gd name="T16" fmla="*/ 4 w 7"/>
                    <a:gd name="T17" fmla="*/ 1 h 2"/>
                    <a:gd name="T18" fmla="*/ 5 w 7"/>
                    <a:gd name="T19" fmla="*/ 1 h 2"/>
                    <a:gd name="T20" fmla="*/ 7 w 7"/>
                    <a:gd name="T21" fmla="*/ 2 h 2"/>
                    <a:gd name="T22" fmla="*/ 7 w 7"/>
                    <a:gd name="T23" fmla="*/ 2 h 2"/>
                    <a:gd name="T24" fmla="*/ 7 w 7"/>
                    <a:gd name="T25" fmla="*/ 2 h 2"/>
                    <a:gd name="T26" fmla="*/ 7 w 7"/>
                    <a:gd name="T27" fmla="*/ 2 h 2"/>
                    <a:gd name="T28" fmla="*/ 7 w 7"/>
                    <a:gd name="T29" fmla="*/ 2 h 2"/>
                    <a:gd name="T30" fmla="*/ 6 w 7"/>
                    <a:gd name="T31" fmla="*/ 1 h 2"/>
                    <a:gd name="T32" fmla="*/ 5 w 7"/>
                    <a:gd name="T33" fmla="*/ 1 h 2"/>
                    <a:gd name="T34" fmla="*/ 3 w 7"/>
                    <a:gd name="T35" fmla="*/ 0 h 2"/>
                    <a:gd name="T36" fmla="*/ 3 w 7"/>
                    <a:gd name="T37" fmla="*/ 0 h 2"/>
                    <a:gd name="T38" fmla="*/ 2 w 7"/>
                    <a:gd name="T39" fmla="*/ 0 h 2"/>
                    <a:gd name="T40" fmla="*/ 1 w 7"/>
                    <a:gd name="T41" fmla="*/ 1 h 2"/>
                    <a:gd name="T42" fmla="*/ 1 w 7"/>
                    <a:gd name="T43" fmla="*/ 1 h 2"/>
                    <a:gd name="T44" fmla="*/ 0 w 7"/>
                    <a:gd name="T45" fmla="*/ 1 h 2"/>
                    <a:gd name="T46" fmla="*/ 0 w 7"/>
                    <a:gd name="T47" fmla="*/ 1 h 2"/>
                    <a:gd name="T48" fmla="*/ 0 w 7"/>
                    <a:gd name="T49" fmla="*/ 2 h 2"/>
                    <a:gd name="T50" fmla="*/ 0 w 7"/>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2">
                      <a:moveTo>
                        <a:pt x="0" y="2"/>
                      </a:moveTo>
                      <a:lnTo>
                        <a:pt x="0" y="2"/>
                      </a:lnTo>
                      <a:lnTo>
                        <a:pt x="1" y="1"/>
                      </a:lnTo>
                      <a:lnTo>
                        <a:pt x="2" y="1"/>
                      </a:lnTo>
                      <a:lnTo>
                        <a:pt x="2" y="1"/>
                      </a:lnTo>
                      <a:lnTo>
                        <a:pt x="2" y="1"/>
                      </a:lnTo>
                      <a:lnTo>
                        <a:pt x="3" y="1"/>
                      </a:lnTo>
                      <a:lnTo>
                        <a:pt x="4" y="1"/>
                      </a:lnTo>
                      <a:lnTo>
                        <a:pt x="4" y="1"/>
                      </a:lnTo>
                      <a:lnTo>
                        <a:pt x="5" y="1"/>
                      </a:lnTo>
                      <a:lnTo>
                        <a:pt x="7" y="2"/>
                      </a:lnTo>
                      <a:lnTo>
                        <a:pt x="7" y="2"/>
                      </a:lnTo>
                      <a:lnTo>
                        <a:pt x="7" y="2"/>
                      </a:lnTo>
                      <a:lnTo>
                        <a:pt x="7" y="2"/>
                      </a:lnTo>
                      <a:lnTo>
                        <a:pt x="7" y="2"/>
                      </a:lnTo>
                      <a:lnTo>
                        <a:pt x="6" y="1"/>
                      </a:lnTo>
                      <a:lnTo>
                        <a:pt x="5" y="1"/>
                      </a:lnTo>
                      <a:lnTo>
                        <a:pt x="3" y="0"/>
                      </a:lnTo>
                      <a:lnTo>
                        <a:pt x="3" y="0"/>
                      </a:lnTo>
                      <a:lnTo>
                        <a:pt x="2" y="0"/>
                      </a:lnTo>
                      <a:lnTo>
                        <a:pt x="1" y="1"/>
                      </a:lnTo>
                      <a:lnTo>
                        <a:pt x="1" y="1"/>
                      </a:lnTo>
                      <a:lnTo>
                        <a:pt x="0" y="1"/>
                      </a:lnTo>
                      <a:lnTo>
                        <a:pt x="0" y="1"/>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87" name="Freeform 1623">
                  <a:extLst>
                    <a:ext uri="{FF2B5EF4-FFF2-40B4-BE49-F238E27FC236}">
                      <a16:creationId xmlns:a16="http://schemas.microsoft.com/office/drawing/2014/main" id="{89F5B322-C7B9-4C54-9C69-BCF9476BFE36}"/>
                    </a:ext>
                  </a:extLst>
                </p:cNvPr>
                <p:cNvSpPr>
                  <a:spLocks/>
                </p:cNvSpPr>
                <p:nvPr/>
              </p:nvSpPr>
              <p:spPr bwMode="auto">
                <a:xfrm>
                  <a:off x="3217" y="1529"/>
                  <a:ext cx="3" cy="7"/>
                </a:xfrm>
                <a:custGeom>
                  <a:avLst/>
                  <a:gdLst>
                    <a:gd name="T0" fmla="*/ 3 w 3"/>
                    <a:gd name="T1" fmla="*/ 7 h 7"/>
                    <a:gd name="T2" fmla="*/ 3 w 3"/>
                    <a:gd name="T3" fmla="*/ 7 h 7"/>
                    <a:gd name="T4" fmla="*/ 3 w 3"/>
                    <a:gd name="T5" fmla="*/ 5 h 7"/>
                    <a:gd name="T6" fmla="*/ 3 w 3"/>
                    <a:gd name="T7" fmla="*/ 4 h 7"/>
                    <a:gd name="T8" fmla="*/ 3 w 3"/>
                    <a:gd name="T9" fmla="*/ 2 h 7"/>
                    <a:gd name="T10" fmla="*/ 2 w 3"/>
                    <a:gd name="T11" fmla="*/ 2 h 7"/>
                    <a:gd name="T12" fmla="*/ 2 w 3"/>
                    <a:gd name="T13" fmla="*/ 1 h 7"/>
                    <a:gd name="T14" fmla="*/ 2 w 3"/>
                    <a:gd name="T15" fmla="*/ 1 h 7"/>
                    <a:gd name="T16" fmla="*/ 1 w 3"/>
                    <a:gd name="T17" fmla="*/ 0 h 7"/>
                    <a:gd name="T18" fmla="*/ 1 w 3"/>
                    <a:gd name="T19" fmla="*/ 0 h 7"/>
                    <a:gd name="T20" fmla="*/ 0 w 3"/>
                    <a:gd name="T21" fmla="*/ 0 h 7"/>
                    <a:gd name="T22" fmla="*/ 0 w 3"/>
                    <a:gd name="T23" fmla="*/ 0 h 7"/>
                    <a:gd name="T24" fmla="*/ 0 w 3"/>
                    <a:gd name="T25" fmla="*/ 0 h 7"/>
                    <a:gd name="T26" fmla="*/ 0 w 3"/>
                    <a:gd name="T27" fmla="*/ 0 h 7"/>
                    <a:gd name="T28" fmla="*/ 0 w 3"/>
                    <a:gd name="T29" fmla="*/ 0 h 7"/>
                    <a:gd name="T30" fmla="*/ 0 w 3"/>
                    <a:gd name="T31" fmla="*/ 0 h 7"/>
                    <a:gd name="T32" fmla="*/ 0 w 3"/>
                    <a:gd name="T33" fmla="*/ 0 h 7"/>
                    <a:gd name="T34" fmla="*/ 0 w 3"/>
                    <a:gd name="T35" fmla="*/ 0 h 7"/>
                    <a:gd name="T36" fmla="*/ 0 w 3"/>
                    <a:gd name="T37" fmla="*/ 0 h 7"/>
                    <a:gd name="T38" fmla="*/ 0 w 3"/>
                    <a:gd name="T39" fmla="*/ 0 h 7"/>
                    <a:gd name="T40" fmla="*/ 0 w 3"/>
                    <a:gd name="T41" fmla="*/ 0 h 7"/>
                    <a:gd name="T42" fmla="*/ 0 w 3"/>
                    <a:gd name="T43" fmla="*/ 0 h 7"/>
                    <a:gd name="T44" fmla="*/ 1 w 3"/>
                    <a:gd name="T45" fmla="*/ 0 h 7"/>
                    <a:gd name="T46" fmla="*/ 1 w 3"/>
                    <a:gd name="T47" fmla="*/ 0 h 7"/>
                    <a:gd name="T48" fmla="*/ 1 w 3"/>
                    <a:gd name="T49" fmla="*/ 1 h 7"/>
                    <a:gd name="T50" fmla="*/ 1 w 3"/>
                    <a:gd name="T51" fmla="*/ 1 h 7"/>
                    <a:gd name="T52" fmla="*/ 2 w 3"/>
                    <a:gd name="T53" fmla="*/ 2 h 7"/>
                    <a:gd name="T54" fmla="*/ 3 w 3"/>
                    <a:gd name="T55" fmla="*/ 3 h 7"/>
                    <a:gd name="T56" fmla="*/ 3 w 3"/>
                    <a:gd name="T57" fmla="*/ 3 h 7"/>
                    <a:gd name="T58" fmla="*/ 3 w 3"/>
                    <a:gd name="T59" fmla="*/ 4 h 7"/>
                    <a:gd name="T60" fmla="*/ 3 w 3"/>
                    <a:gd name="T61" fmla="*/ 5 h 7"/>
                    <a:gd name="T62" fmla="*/ 3 w 3"/>
                    <a:gd name="T63" fmla="*/ 7 h 7"/>
                    <a:gd name="T64" fmla="*/ 3 w 3"/>
                    <a:gd name="T65" fmla="*/ 7 h 7"/>
                    <a:gd name="T66" fmla="*/ 3 w 3"/>
                    <a:gd name="T6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 h="7">
                      <a:moveTo>
                        <a:pt x="3" y="7"/>
                      </a:moveTo>
                      <a:lnTo>
                        <a:pt x="3" y="7"/>
                      </a:lnTo>
                      <a:lnTo>
                        <a:pt x="3" y="5"/>
                      </a:lnTo>
                      <a:lnTo>
                        <a:pt x="3" y="4"/>
                      </a:lnTo>
                      <a:lnTo>
                        <a:pt x="3" y="2"/>
                      </a:lnTo>
                      <a:lnTo>
                        <a:pt x="2" y="2"/>
                      </a:lnTo>
                      <a:lnTo>
                        <a:pt x="2" y="1"/>
                      </a:lnTo>
                      <a:lnTo>
                        <a:pt x="2" y="1"/>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1"/>
                      </a:lnTo>
                      <a:lnTo>
                        <a:pt x="1" y="1"/>
                      </a:lnTo>
                      <a:lnTo>
                        <a:pt x="2" y="2"/>
                      </a:lnTo>
                      <a:lnTo>
                        <a:pt x="3" y="3"/>
                      </a:lnTo>
                      <a:lnTo>
                        <a:pt x="3" y="3"/>
                      </a:lnTo>
                      <a:lnTo>
                        <a:pt x="3" y="4"/>
                      </a:lnTo>
                      <a:lnTo>
                        <a:pt x="3" y="5"/>
                      </a:lnTo>
                      <a:lnTo>
                        <a:pt x="3" y="7"/>
                      </a:lnTo>
                      <a:lnTo>
                        <a:pt x="3"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88" name="Freeform 1624">
                  <a:extLst>
                    <a:ext uri="{FF2B5EF4-FFF2-40B4-BE49-F238E27FC236}">
                      <a16:creationId xmlns:a16="http://schemas.microsoft.com/office/drawing/2014/main" id="{8D751B44-411A-4F99-8C32-EB5044B76D65}"/>
                    </a:ext>
                  </a:extLst>
                </p:cNvPr>
                <p:cNvSpPr>
                  <a:spLocks/>
                </p:cNvSpPr>
                <p:nvPr/>
              </p:nvSpPr>
              <p:spPr bwMode="auto">
                <a:xfrm>
                  <a:off x="3217" y="1529"/>
                  <a:ext cx="3" cy="7"/>
                </a:xfrm>
                <a:custGeom>
                  <a:avLst/>
                  <a:gdLst>
                    <a:gd name="T0" fmla="*/ 3 w 3"/>
                    <a:gd name="T1" fmla="*/ 7 h 7"/>
                    <a:gd name="T2" fmla="*/ 3 w 3"/>
                    <a:gd name="T3" fmla="*/ 7 h 7"/>
                    <a:gd name="T4" fmla="*/ 3 w 3"/>
                    <a:gd name="T5" fmla="*/ 5 h 7"/>
                    <a:gd name="T6" fmla="*/ 3 w 3"/>
                    <a:gd name="T7" fmla="*/ 4 h 7"/>
                    <a:gd name="T8" fmla="*/ 3 w 3"/>
                    <a:gd name="T9" fmla="*/ 2 h 7"/>
                    <a:gd name="T10" fmla="*/ 2 w 3"/>
                    <a:gd name="T11" fmla="*/ 2 h 7"/>
                    <a:gd name="T12" fmla="*/ 2 w 3"/>
                    <a:gd name="T13" fmla="*/ 1 h 7"/>
                    <a:gd name="T14" fmla="*/ 2 w 3"/>
                    <a:gd name="T15" fmla="*/ 1 h 7"/>
                    <a:gd name="T16" fmla="*/ 1 w 3"/>
                    <a:gd name="T17" fmla="*/ 0 h 7"/>
                    <a:gd name="T18" fmla="*/ 1 w 3"/>
                    <a:gd name="T19" fmla="*/ 0 h 7"/>
                    <a:gd name="T20" fmla="*/ 0 w 3"/>
                    <a:gd name="T21" fmla="*/ 0 h 7"/>
                    <a:gd name="T22" fmla="*/ 0 w 3"/>
                    <a:gd name="T23" fmla="*/ 0 h 7"/>
                    <a:gd name="T24" fmla="*/ 0 w 3"/>
                    <a:gd name="T25" fmla="*/ 0 h 7"/>
                    <a:gd name="T26" fmla="*/ 0 w 3"/>
                    <a:gd name="T27" fmla="*/ 0 h 7"/>
                    <a:gd name="T28" fmla="*/ 0 w 3"/>
                    <a:gd name="T29" fmla="*/ 0 h 7"/>
                    <a:gd name="T30" fmla="*/ 0 w 3"/>
                    <a:gd name="T31" fmla="*/ 0 h 7"/>
                    <a:gd name="T32" fmla="*/ 0 w 3"/>
                    <a:gd name="T33" fmla="*/ 0 h 7"/>
                    <a:gd name="T34" fmla="*/ 0 w 3"/>
                    <a:gd name="T35" fmla="*/ 0 h 7"/>
                    <a:gd name="T36" fmla="*/ 0 w 3"/>
                    <a:gd name="T37" fmla="*/ 0 h 7"/>
                    <a:gd name="T38" fmla="*/ 0 w 3"/>
                    <a:gd name="T39" fmla="*/ 0 h 7"/>
                    <a:gd name="T40" fmla="*/ 0 w 3"/>
                    <a:gd name="T41" fmla="*/ 0 h 7"/>
                    <a:gd name="T42" fmla="*/ 0 w 3"/>
                    <a:gd name="T43" fmla="*/ 0 h 7"/>
                    <a:gd name="T44" fmla="*/ 1 w 3"/>
                    <a:gd name="T45" fmla="*/ 0 h 7"/>
                    <a:gd name="T46" fmla="*/ 1 w 3"/>
                    <a:gd name="T47" fmla="*/ 0 h 7"/>
                    <a:gd name="T48" fmla="*/ 1 w 3"/>
                    <a:gd name="T49" fmla="*/ 1 h 7"/>
                    <a:gd name="T50" fmla="*/ 1 w 3"/>
                    <a:gd name="T51" fmla="*/ 1 h 7"/>
                    <a:gd name="T52" fmla="*/ 2 w 3"/>
                    <a:gd name="T53" fmla="*/ 2 h 7"/>
                    <a:gd name="T54" fmla="*/ 3 w 3"/>
                    <a:gd name="T55" fmla="*/ 3 h 7"/>
                    <a:gd name="T56" fmla="*/ 3 w 3"/>
                    <a:gd name="T57" fmla="*/ 3 h 7"/>
                    <a:gd name="T58" fmla="*/ 3 w 3"/>
                    <a:gd name="T59" fmla="*/ 4 h 7"/>
                    <a:gd name="T60" fmla="*/ 3 w 3"/>
                    <a:gd name="T61" fmla="*/ 5 h 7"/>
                    <a:gd name="T62" fmla="*/ 3 w 3"/>
                    <a:gd name="T63" fmla="*/ 7 h 7"/>
                    <a:gd name="T64" fmla="*/ 3 w 3"/>
                    <a:gd name="T65" fmla="*/ 7 h 7"/>
                    <a:gd name="T66" fmla="*/ 3 w 3"/>
                    <a:gd name="T6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 h="7">
                      <a:moveTo>
                        <a:pt x="3" y="7"/>
                      </a:moveTo>
                      <a:lnTo>
                        <a:pt x="3" y="7"/>
                      </a:lnTo>
                      <a:lnTo>
                        <a:pt x="3" y="5"/>
                      </a:lnTo>
                      <a:lnTo>
                        <a:pt x="3" y="4"/>
                      </a:lnTo>
                      <a:lnTo>
                        <a:pt x="3" y="2"/>
                      </a:lnTo>
                      <a:lnTo>
                        <a:pt x="2" y="2"/>
                      </a:lnTo>
                      <a:lnTo>
                        <a:pt x="2" y="1"/>
                      </a:lnTo>
                      <a:lnTo>
                        <a:pt x="2" y="1"/>
                      </a:lnTo>
                      <a:lnTo>
                        <a:pt x="1" y="0"/>
                      </a:lnTo>
                      <a:lnTo>
                        <a:pt x="1"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1" y="1"/>
                      </a:lnTo>
                      <a:lnTo>
                        <a:pt x="1" y="1"/>
                      </a:lnTo>
                      <a:lnTo>
                        <a:pt x="2" y="2"/>
                      </a:lnTo>
                      <a:lnTo>
                        <a:pt x="3" y="3"/>
                      </a:lnTo>
                      <a:lnTo>
                        <a:pt x="3" y="3"/>
                      </a:lnTo>
                      <a:lnTo>
                        <a:pt x="3" y="4"/>
                      </a:lnTo>
                      <a:lnTo>
                        <a:pt x="3" y="5"/>
                      </a:lnTo>
                      <a:lnTo>
                        <a:pt x="3" y="7"/>
                      </a:lnTo>
                      <a:lnTo>
                        <a:pt x="3" y="7"/>
                      </a:lnTo>
                      <a:lnTo>
                        <a:pt x="3"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89" name="Freeform 1625">
                  <a:extLst>
                    <a:ext uri="{FF2B5EF4-FFF2-40B4-BE49-F238E27FC236}">
                      <a16:creationId xmlns:a16="http://schemas.microsoft.com/office/drawing/2014/main" id="{9CB77817-E02A-4E1C-8091-6CF329C7A6E4}"/>
                    </a:ext>
                  </a:extLst>
                </p:cNvPr>
                <p:cNvSpPr>
                  <a:spLocks/>
                </p:cNvSpPr>
                <p:nvPr/>
              </p:nvSpPr>
              <p:spPr bwMode="auto">
                <a:xfrm>
                  <a:off x="3220" y="1529"/>
                  <a:ext cx="2" cy="5"/>
                </a:xfrm>
                <a:custGeom>
                  <a:avLst/>
                  <a:gdLst>
                    <a:gd name="T0" fmla="*/ 0 w 2"/>
                    <a:gd name="T1" fmla="*/ 5 h 5"/>
                    <a:gd name="T2" fmla="*/ 0 w 2"/>
                    <a:gd name="T3" fmla="*/ 5 h 5"/>
                    <a:gd name="T4" fmla="*/ 0 w 2"/>
                    <a:gd name="T5" fmla="*/ 4 h 5"/>
                    <a:gd name="T6" fmla="*/ 0 w 2"/>
                    <a:gd name="T7" fmla="*/ 3 h 5"/>
                    <a:gd name="T8" fmla="*/ 0 w 2"/>
                    <a:gd name="T9" fmla="*/ 3 h 5"/>
                    <a:gd name="T10" fmla="*/ 1 w 2"/>
                    <a:gd name="T11" fmla="*/ 1 h 5"/>
                    <a:gd name="T12" fmla="*/ 1 w 2"/>
                    <a:gd name="T13" fmla="*/ 1 h 5"/>
                    <a:gd name="T14" fmla="*/ 1 w 2"/>
                    <a:gd name="T15" fmla="*/ 1 h 5"/>
                    <a:gd name="T16" fmla="*/ 1 w 2"/>
                    <a:gd name="T17" fmla="*/ 1 h 5"/>
                    <a:gd name="T18" fmla="*/ 2 w 2"/>
                    <a:gd name="T19" fmla="*/ 1 h 5"/>
                    <a:gd name="T20" fmla="*/ 2 w 2"/>
                    <a:gd name="T21" fmla="*/ 1 h 5"/>
                    <a:gd name="T22" fmla="*/ 2 w 2"/>
                    <a:gd name="T23" fmla="*/ 1 h 5"/>
                    <a:gd name="T24" fmla="*/ 2 w 2"/>
                    <a:gd name="T25" fmla="*/ 1 h 5"/>
                    <a:gd name="T26" fmla="*/ 2 w 2"/>
                    <a:gd name="T27" fmla="*/ 1 h 5"/>
                    <a:gd name="T28" fmla="*/ 2 w 2"/>
                    <a:gd name="T29" fmla="*/ 1 h 5"/>
                    <a:gd name="T30" fmla="*/ 2 w 2"/>
                    <a:gd name="T31" fmla="*/ 1 h 5"/>
                    <a:gd name="T32" fmla="*/ 2 w 2"/>
                    <a:gd name="T33" fmla="*/ 1 h 5"/>
                    <a:gd name="T34" fmla="*/ 2 w 2"/>
                    <a:gd name="T35" fmla="*/ 1 h 5"/>
                    <a:gd name="T36" fmla="*/ 2 w 2"/>
                    <a:gd name="T37" fmla="*/ 1 h 5"/>
                    <a:gd name="T38" fmla="*/ 2 w 2"/>
                    <a:gd name="T39" fmla="*/ 1 h 5"/>
                    <a:gd name="T40" fmla="*/ 2 w 2"/>
                    <a:gd name="T41" fmla="*/ 0 h 5"/>
                    <a:gd name="T42" fmla="*/ 1 w 2"/>
                    <a:gd name="T43" fmla="*/ 0 h 5"/>
                    <a:gd name="T44" fmla="*/ 1 w 2"/>
                    <a:gd name="T45" fmla="*/ 1 h 5"/>
                    <a:gd name="T46" fmla="*/ 1 w 2"/>
                    <a:gd name="T47" fmla="*/ 1 h 5"/>
                    <a:gd name="T48" fmla="*/ 0 w 2"/>
                    <a:gd name="T49" fmla="*/ 2 h 5"/>
                    <a:gd name="T50" fmla="*/ 0 w 2"/>
                    <a:gd name="T51" fmla="*/ 3 h 5"/>
                    <a:gd name="T52" fmla="*/ 0 w 2"/>
                    <a:gd name="T53" fmla="*/ 5 h 5"/>
                    <a:gd name="T54" fmla="*/ 0 w 2"/>
                    <a:gd name="T55" fmla="*/ 5 h 5"/>
                    <a:gd name="T56" fmla="*/ 0 w 2"/>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5">
                      <a:moveTo>
                        <a:pt x="0" y="5"/>
                      </a:moveTo>
                      <a:lnTo>
                        <a:pt x="0" y="5"/>
                      </a:lnTo>
                      <a:lnTo>
                        <a:pt x="0" y="4"/>
                      </a:lnTo>
                      <a:lnTo>
                        <a:pt x="0" y="3"/>
                      </a:lnTo>
                      <a:lnTo>
                        <a:pt x="0" y="3"/>
                      </a:lnTo>
                      <a:lnTo>
                        <a:pt x="1" y="1"/>
                      </a:lnTo>
                      <a:lnTo>
                        <a:pt x="1" y="1"/>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2" y="0"/>
                      </a:lnTo>
                      <a:lnTo>
                        <a:pt x="1" y="0"/>
                      </a:lnTo>
                      <a:lnTo>
                        <a:pt x="1" y="1"/>
                      </a:lnTo>
                      <a:lnTo>
                        <a:pt x="1" y="1"/>
                      </a:lnTo>
                      <a:lnTo>
                        <a:pt x="0" y="2"/>
                      </a:lnTo>
                      <a:lnTo>
                        <a:pt x="0" y="3"/>
                      </a:lnTo>
                      <a:lnTo>
                        <a:pt x="0" y="5"/>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90" name="Freeform 1626">
                  <a:extLst>
                    <a:ext uri="{FF2B5EF4-FFF2-40B4-BE49-F238E27FC236}">
                      <a16:creationId xmlns:a16="http://schemas.microsoft.com/office/drawing/2014/main" id="{3CB466A0-21F2-4D6F-9603-87DABC99D616}"/>
                    </a:ext>
                  </a:extLst>
                </p:cNvPr>
                <p:cNvSpPr>
                  <a:spLocks/>
                </p:cNvSpPr>
                <p:nvPr/>
              </p:nvSpPr>
              <p:spPr bwMode="auto">
                <a:xfrm>
                  <a:off x="3220" y="1529"/>
                  <a:ext cx="2" cy="5"/>
                </a:xfrm>
                <a:custGeom>
                  <a:avLst/>
                  <a:gdLst>
                    <a:gd name="T0" fmla="*/ 0 w 2"/>
                    <a:gd name="T1" fmla="*/ 5 h 5"/>
                    <a:gd name="T2" fmla="*/ 0 w 2"/>
                    <a:gd name="T3" fmla="*/ 5 h 5"/>
                    <a:gd name="T4" fmla="*/ 0 w 2"/>
                    <a:gd name="T5" fmla="*/ 4 h 5"/>
                    <a:gd name="T6" fmla="*/ 0 w 2"/>
                    <a:gd name="T7" fmla="*/ 3 h 5"/>
                    <a:gd name="T8" fmla="*/ 0 w 2"/>
                    <a:gd name="T9" fmla="*/ 3 h 5"/>
                    <a:gd name="T10" fmla="*/ 1 w 2"/>
                    <a:gd name="T11" fmla="*/ 1 h 5"/>
                    <a:gd name="T12" fmla="*/ 1 w 2"/>
                    <a:gd name="T13" fmla="*/ 1 h 5"/>
                    <a:gd name="T14" fmla="*/ 1 w 2"/>
                    <a:gd name="T15" fmla="*/ 1 h 5"/>
                    <a:gd name="T16" fmla="*/ 1 w 2"/>
                    <a:gd name="T17" fmla="*/ 1 h 5"/>
                    <a:gd name="T18" fmla="*/ 2 w 2"/>
                    <a:gd name="T19" fmla="*/ 1 h 5"/>
                    <a:gd name="T20" fmla="*/ 2 w 2"/>
                    <a:gd name="T21" fmla="*/ 1 h 5"/>
                    <a:gd name="T22" fmla="*/ 2 w 2"/>
                    <a:gd name="T23" fmla="*/ 1 h 5"/>
                    <a:gd name="T24" fmla="*/ 2 w 2"/>
                    <a:gd name="T25" fmla="*/ 1 h 5"/>
                    <a:gd name="T26" fmla="*/ 2 w 2"/>
                    <a:gd name="T27" fmla="*/ 1 h 5"/>
                    <a:gd name="T28" fmla="*/ 2 w 2"/>
                    <a:gd name="T29" fmla="*/ 1 h 5"/>
                    <a:gd name="T30" fmla="*/ 2 w 2"/>
                    <a:gd name="T31" fmla="*/ 1 h 5"/>
                    <a:gd name="T32" fmla="*/ 2 w 2"/>
                    <a:gd name="T33" fmla="*/ 1 h 5"/>
                    <a:gd name="T34" fmla="*/ 2 w 2"/>
                    <a:gd name="T35" fmla="*/ 1 h 5"/>
                    <a:gd name="T36" fmla="*/ 2 w 2"/>
                    <a:gd name="T37" fmla="*/ 1 h 5"/>
                    <a:gd name="T38" fmla="*/ 2 w 2"/>
                    <a:gd name="T39" fmla="*/ 1 h 5"/>
                    <a:gd name="T40" fmla="*/ 2 w 2"/>
                    <a:gd name="T41" fmla="*/ 0 h 5"/>
                    <a:gd name="T42" fmla="*/ 1 w 2"/>
                    <a:gd name="T43" fmla="*/ 0 h 5"/>
                    <a:gd name="T44" fmla="*/ 1 w 2"/>
                    <a:gd name="T45" fmla="*/ 1 h 5"/>
                    <a:gd name="T46" fmla="*/ 1 w 2"/>
                    <a:gd name="T47" fmla="*/ 1 h 5"/>
                    <a:gd name="T48" fmla="*/ 0 w 2"/>
                    <a:gd name="T49" fmla="*/ 2 h 5"/>
                    <a:gd name="T50" fmla="*/ 0 w 2"/>
                    <a:gd name="T51" fmla="*/ 3 h 5"/>
                    <a:gd name="T52" fmla="*/ 0 w 2"/>
                    <a:gd name="T53" fmla="*/ 5 h 5"/>
                    <a:gd name="T54" fmla="*/ 0 w 2"/>
                    <a:gd name="T55" fmla="*/ 5 h 5"/>
                    <a:gd name="T56" fmla="*/ 0 w 2"/>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5">
                      <a:moveTo>
                        <a:pt x="0" y="5"/>
                      </a:moveTo>
                      <a:lnTo>
                        <a:pt x="0" y="5"/>
                      </a:lnTo>
                      <a:lnTo>
                        <a:pt x="0" y="4"/>
                      </a:lnTo>
                      <a:lnTo>
                        <a:pt x="0" y="3"/>
                      </a:lnTo>
                      <a:lnTo>
                        <a:pt x="0" y="3"/>
                      </a:lnTo>
                      <a:lnTo>
                        <a:pt x="1" y="1"/>
                      </a:lnTo>
                      <a:lnTo>
                        <a:pt x="1" y="1"/>
                      </a:lnTo>
                      <a:lnTo>
                        <a:pt x="1" y="1"/>
                      </a:lnTo>
                      <a:lnTo>
                        <a:pt x="1" y="1"/>
                      </a:lnTo>
                      <a:lnTo>
                        <a:pt x="2" y="1"/>
                      </a:lnTo>
                      <a:lnTo>
                        <a:pt x="2" y="1"/>
                      </a:lnTo>
                      <a:lnTo>
                        <a:pt x="2" y="1"/>
                      </a:lnTo>
                      <a:lnTo>
                        <a:pt x="2" y="1"/>
                      </a:lnTo>
                      <a:lnTo>
                        <a:pt x="2" y="1"/>
                      </a:lnTo>
                      <a:lnTo>
                        <a:pt x="2" y="1"/>
                      </a:lnTo>
                      <a:lnTo>
                        <a:pt x="2" y="1"/>
                      </a:lnTo>
                      <a:lnTo>
                        <a:pt x="2" y="1"/>
                      </a:lnTo>
                      <a:lnTo>
                        <a:pt x="2" y="1"/>
                      </a:lnTo>
                      <a:lnTo>
                        <a:pt x="2" y="1"/>
                      </a:lnTo>
                      <a:lnTo>
                        <a:pt x="2" y="1"/>
                      </a:lnTo>
                      <a:lnTo>
                        <a:pt x="2" y="0"/>
                      </a:lnTo>
                      <a:lnTo>
                        <a:pt x="1" y="0"/>
                      </a:lnTo>
                      <a:lnTo>
                        <a:pt x="1" y="1"/>
                      </a:lnTo>
                      <a:lnTo>
                        <a:pt x="1" y="1"/>
                      </a:lnTo>
                      <a:lnTo>
                        <a:pt x="0" y="2"/>
                      </a:lnTo>
                      <a:lnTo>
                        <a:pt x="0" y="3"/>
                      </a:lnTo>
                      <a:lnTo>
                        <a:pt x="0" y="5"/>
                      </a:lnTo>
                      <a:lnTo>
                        <a:pt x="0" y="5"/>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91" name="Freeform 1627">
                  <a:extLst>
                    <a:ext uri="{FF2B5EF4-FFF2-40B4-BE49-F238E27FC236}">
                      <a16:creationId xmlns:a16="http://schemas.microsoft.com/office/drawing/2014/main" id="{C165EB6A-CCA8-4BF5-8A5E-FB1CA26372CE}"/>
                    </a:ext>
                  </a:extLst>
                </p:cNvPr>
                <p:cNvSpPr>
                  <a:spLocks/>
                </p:cNvSpPr>
                <p:nvPr/>
              </p:nvSpPr>
              <p:spPr bwMode="auto">
                <a:xfrm>
                  <a:off x="3217" y="1532"/>
                  <a:ext cx="3" cy="4"/>
                </a:xfrm>
                <a:custGeom>
                  <a:avLst/>
                  <a:gdLst>
                    <a:gd name="T0" fmla="*/ 3 w 3"/>
                    <a:gd name="T1" fmla="*/ 4 h 4"/>
                    <a:gd name="T2" fmla="*/ 3 w 3"/>
                    <a:gd name="T3" fmla="*/ 4 h 4"/>
                    <a:gd name="T4" fmla="*/ 3 w 3"/>
                    <a:gd name="T5" fmla="*/ 3 h 4"/>
                    <a:gd name="T6" fmla="*/ 3 w 3"/>
                    <a:gd name="T7" fmla="*/ 2 h 4"/>
                    <a:gd name="T8" fmla="*/ 2 w 3"/>
                    <a:gd name="T9" fmla="*/ 1 h 4"/>
                    <a:gd name="T10" fmla="*/ 2 w 3"/>
                    <a:gd name="T11" fmla="*/ 0 h 4"/>
                    <a:gd name="T12" fmla="*/ 2 w 3"/>
                    <a:gd name="T13" fmla="*/ 0 h 4"/>
                    <a:gd name="T14" fmla="*/ 1 w 3"/>
                    <a:gd name="T15" fmla="*/ 0 h 4"/>
                    <a:gd name="T16" fmla="*/ 1 w 3"/>
                    <a:gd name="T17" fmla="*/ 0 h 4"/>
                    <a:gd name="T18" fmla="*/ 1 w 3"/>
                    <a:gd name="T19" fmla="*/ 0 h 4"/>
                    <a:gd name="T20" fmla="*/ 1 w 3"/>
                    <a:gd name="T21" fmla="*/ 0 h 4"/>
                    <a:gd name="T22" fmla="*/ 0 w 3"/>
                    <a:gd name="T23" fmla="*/ 0 h 4"/>
                    <a:gd name="T24" fmla="*/ 0 w 3"/>
                    <a:gd name="T25" fmla="*/ 0 h 4"/>
                    <a:gd name="T26" fmla="*/ 0 w 3"/>
                    <a:gd name="T27" fmla="*/ 0 h 4"/>
                    <a:gd name="T28" fmla="*/ 0 w 3"/>
                    <a:gd name="T29" fmla="*/ 0 h 4"/>
                    <a:gd name="T30" fmla="*/ 1 w 3"/>
                    <a:gd name="T31" fmla="*/ 0 h 4"/>
                    <a:gd name="T32" fmla="*/ 1 w 3"/>
                    <a:gd name="T33" fmla="*/ 0 h 4"/>
                    <a:gd name="T34" fmla="*/ 1 w 3"/>
                    <a:gd name="T35" fmla="*/ 0 h 4"/>
                    <a:gd name="T36" fmla="*/ 1 w 3"/>
                    <a:gd name="T37" fmla="*/ 0 h 4"/>
                    <a:gd name="T38" fmla="*/ 1 w 3"/>
                    <a:gd name="T39" fmla="*/ 0 h 4"/>
                    <a:gd name="T40" fmla="*/ 2 w 3"/>
                    <a:gd name="T41" fmla="*/ 0 h 4"/>
                    <a:gd name="T42" fmla="*/ 2 w 3"/>
                    <a:gd name="T43" fmla="*/ 0 h 4"/>
                    <a:gd name="T44" fmla="*/ 2 w 3"/>
                    <a:gd name="T45" fmla="*/ 1 h 4"/>
                    <a:gd name="T46" fmla="*/ 2 w 3"/>
                    <a:gd name="T47" fmla="*/ 2 h 4"/>
                    <a:gd name="T48" fmla="*/ 2 w 3"/>
                    <a:gd name="T49" fmla="*/ 2 h 4"/>
                    <a:gd name="T50" fmla="*/ 3 w 3"/>
                    <a:gd name="T51" fmla="*/ 3 h 4"/>
                    <a:gd name="T52" fmla="*/ 3 w 3"/>
                    <a:gd name="T53" fmla="*/ 4 h 4"/>
                    <a:gd name="T54" fmla="*/ 3 w 3"/>
                    <a:gd name="T55" fmla="*/ 4 h 4"/>
                    <a:gd name="T56" fmla="*/ 3 w 3"/>
                    <a:gd name="T5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4">
                      <a:moveTo>
                        <a:pt x="3" y="4"/>
                      </a:moveTo>
                      <a:lnTo>
                        <a:pt x="3" y="4"/>
                      </a:lnTo>
                      <a:lnTo>
                        <a:pt x="3" y="3"/>
                      </a:lnTo>
                      <a:lnTo>
                        <a:pt x="3" y="2"/>
                      </a:lnTo>
                      <a:lnTo>
                        <a:pt x="2" y="1"/>
                      </a:lnTo>
                      <a:lnTo>
                        <a:pt x="2" y="0"/>
                      </a:lnTo>
                      <a:lnTo>
                        <a:pt x="2" y="0"/>
                      </a:lnTo>
                      <a:lnTo>
                        <a:pt x="1" y="0"/>
                      </a:lnTo>
                      <a:lnTo>
                        <a:pt x="1" y="0"/>
                      </a:lnTo>
                      <a:lnTo>
                        <a:pt x="1" y="0"/>
                      </a:lnTo>
                      <a:lnTo>
                        <a:pt x="1" y="0"/>
                      </a:lnTo>
                      <a:lnTo>
                        <a:pt x="0" y="0"/>
                      </a:lnTo>
                      <a:lnTo>
                        <a:pt x="0" y="0"/>
                      </a:lnTo>
                      <a:lnTo>
                        <a:pt x="0" y="0"/>
                      </a:lnTo>
                      <a:lnTo>
                        <a:pt x="0" y="0"/>
                      </a:lnTo>
                      <a:lnTo>
                        <a:pt x="1" y="0"/>
                      </a:lnTo>
                      <a:lnTo>
                        <a:pt x="1" y="0"/>
                      </a:lnTo>
                      <a:lnTo>
                        <a:pt x="1" y="0"/>
                      </a:lnTo>
                      <a:lnTo>
                        <a:pt x="1" y="0"/>
                      </a:lnTo>
                      <a:lnTo>
                        <a:pt x="1" y="0"/>
                      </a:lnTo>
                      <a:lnTo>
                        <a:pt x="2" y="0"/>
                      </a:lnTo>
                      <a:lnTo>
                        <a:pt x="2" y="0"/>
                      </a:lnTo>
                      <a:lnTo>
                        <a:pt x="2" y="1"/>
                      </a:lnTo>
                      <a:lnTo>
                        <a:pt x="2" y="2"/>
                      </a:lnTo>
                      <a:lnTo>
                        <a:pt x="2" y="2"/>
                      </a:lnTo>
                      <a:lnTo>
                        <a:pt x="3" y="3"/>
                      </a:lnTo>
                      <a:lnTo>
                        <a:pt x="3" y="4"/>
                      </a:lnTo>
                      <a:lnTo>
                        <a:pt x="3"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92" name="Freeform 1628">
                  <a:extLst>
                    <a:ext uri="{FF2B5EF4-FFF2-40B4-BE49-F238E27FC236}">
                      <a16:creationId xmlns:a16="http://schemas.microsoft.com/office/drawing/2014/main" id="{1C7BE57F-CA71-4538-A370-D3792610F166}"/>
                    </a:ext>
                  </a:extLst>
                </p:cNvPr>
                <p:cNvSpPr>
                  <a:spLocks/>
                </p:cNvSpPr>
                <p:nvPr/>
              </p:nvSpPr>
              <p:spPr bwMode="auto">
                <a:xfrm>
                  <a:off x="3217" y="1532"/>
                  <a:ext cx="3" cy="4"/>
                </a:xfrm>
                <a:custGeom>
                  <a:avLst/>
                  <a:gdLst>
                    <a:gd name="T0" fmla="*/ 3 w 3"/>
                    <a:gd name="T1" fmla="*/ 4 h 4"/>
                    <a:gd name="T2" fmla="*/ 3 w 3"/>
                    <a:gd name="T3" fmla="*/ 4 h 4"/>
                    <a:gd name="T4" fmla="*/ 3 w 3"/>
                    <a:gd name="T5" fmla="*/ 3 h 4"/>
                    <a:gd name="T6" fmla="*/ 3 w 3"/>
                    <a:gd name="T7" fmla="*/ 2 h 4"/>
                    <a:gd name="T8" fmla="*/ 2 w 3"/>
                    <a:gd name="T9" fmla="*/ 1 h 4"/>
                    <a:gd name="T10" fmla="*/ 2 w 3"/>
                    <a:gd name="T11" fmla="*/ 0 h 4"/>
                    <a:gd name="T12" fmla="*/ 2 w 3"/>
                    <a:gd name="T13" fmla="*/ 0 h 4"/>
                    <a:gd name="T14" fmla="*/ 1 w 3"/>
                    <a:gd name="T15" fmla="*/ 0 h 4"/>
                    <a:gd name="T16" fmla="*/ 1 w 3"/>
                    <a:gd name="T17" fmla="*/ 0 h 4"/>
                    <a:gd name="T18" fmla="*/ 1 w 3"/>
                    <a:gd name="T19" fmla="*/ 0 h 4"/>
                    <a:gd name="T20" fmla="*/ 1 w 3"/>
                    <a:gd name="T21" fmla="*/ 0 h 4"/>
                    <a:gd name="T22" fmla="*/ 0 w 3"/>
                    <a:gd name="T23" fmla="*/ 0 h 4"/>
                    <a:gd name="T24" fmla="*/ 0 w 3"/>
                    <a:gd name="T25" fmla="*/ 0 h 4"/>
                    <a:gd name="T26" fmla="*/ 0 w 3"/>
                    <a:gd name="T27" fmla="*/ 0 h 4"/>
                    <a:gd name="T28" fmla="*/ 0 w 3"/>
                    <a:gd name="T29" fmla="*/ 0 h 4"/>
                    <a:gd name="T30" fmla="*/ 1 w 3"/>
                    <a:gd name="T31" fmla="*/ 0 h 4"/>
                    <a:gd name="T32" fmla="*/ 1 w 3"/>
                    <a:gd name="T33" fmla="*/ 0 h 4"/>
                    <a:gd name="T34" fmla="*/ 1 w 3"/>
                    <a:gd name="T35" fmla="*/ 0 h 4"/>
                    <a:gd name="T36" fmla="*/ 1 w 3"/>
                    <a:gd name="T37" fmla="*/ 0 h 4"/>
                    <a:gd name="T38" fmla="*/ 1 w 3"/>
                    <a:gd name="T39" fmla="*/ 0 h 4"/>
                    <a:gd name="T40" fmla="*/ 2 w 3"/>
                    <a:gd name="T41" fmla="*/ 0 h 4"/>
                    <a:gd name="T42" fmla="*/ 2 w 3"/>
                    <a:gd name="T43" fmla="*/ 0 h 4"/>
                    <a:gd name="T44" fmla="*/ 2 w 3"/>
                    <a:gd name="T45" fmla="*/ 1 h 4"/>
                    <a:gd name="T46" fmla="*/ 2 w 3"/>
                    <a:gd name="T47" fmla="*/ 2 h 4"/>
                    <a:gd name="T48" fmla="*/ 2 w 3"/>
                    <a:gd name="T49" fmla="*/ 2 h 4"/>
                    <a:gd name="T50" fmla="*/ 3 w 3"/>
                    <a:gd name="T51" fmla="*/ 3 h 4"/>
                    <a:gd name="T52" fmla="*/ 3 w 3"/>
                    <a:gd name="T53" fmla="*/ 4 h 4"/>
                    <a:gd name="T54" fmla="*/ 3 w 3"/>
                    <a:gd name="T55" fmla="*/ 4 h 4"/>
                    <a:gd name="T56" fmla="*/ 3 w 3"/>
                    <a:gd name="T5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4">
                      <a:moveTo>
                        <a:pt x="3" y="4"/>
                      </a:moveTo>
                      <a:lnTo>
                        <a:pt x="3" y="4"/>
                      </a:lnTo>
                      <a:lnTo>
                        <a:pt x="3" y="3"/>
                      </a:lnTo>
                      <a:lnTo>
                        <a:pt x="3" y="2"/>
                      </a:lnTo>
                      <a:lnTo>
                        <a:pt x="2" y="1"/>
                      </a:lnTo>
                      <a:lnTo>
                        <a:pt x="2" y="0"/>
                      </a:lnTo>
                      <a:lnTo>
                        <a:pt x="2" y="0"/>
                      </a:lnTo>
                      <a:lnTo>
                        <a:pt x="1" y="0"/>
                      </a:lnTo>
                      <a:lnTo>
                        <a:pt x="1" y="0"/>
                      </a:lnTo>
                      <a:lnTo>
                        <a:pt x="1" y="0"/>
                      </a:lnTo>
                      <a:lnTo>
                        <a:pt x="1" y="0"/>
                      </a:lnTo>
                      <a:lnTo>
                        <a:pt x="0" y="0"/>
                      </a:lnTo>
                      <a:lnTo>
                        <a:pt x="0" y="0"/>
                      </a:lnTo>
                      <a:lnTo>
                        <a:pt x="0" y="0"/>
                      </a:lnTo>
                      <a:lnTo>
                        <a:pt x="0" y="0"/>
                      </a:lnTo>
                      <a:lnTo>
                        <a:pt x="1" y="0"/>
                      </a:lnTo>
                      <a:lnTo>
                        <a:pt x="1" y="0"/>
                      </a:lnTo>
                      <a:lnTo>
                        <a:pt x="1" y="0"/>
                      </a:lnTo>
                      <a:lnTo>
                        <a:pt x="1" y="0"/>
                      </a:lnTo>
                      <a:lnTo>
                        <a:pt x="1" y="0"/>
                      </a:lnTo>
                      <a:lnTo>
                        <a:pt x="2" y="0"/>
                      </a:lnTo>
                      <a:lnTo>
                        <a:pt x="2" y="0"/>
                      </a:lnTo>
                      <a:lnTo>
                        <a:pt x="2" y="1"/>
                      </a:lnTo>
                      <a:lnTo>
                        <a:pt x="2" y="2"/>
                      </a:lnTo>
                      <a:lnTo>
                        <a:pt x="2" y="2"/>
                      </a:lnTo>
                      <a:lnTo>
                        <a:pt x="3" y="3"/>
                      </a:lnTo>
                      <a:lnTo>
                        <a:pt x="3" y="4"/>
                      </a:lnTo>
                      <a:lnTo>
                        <a:pt x="3" y="4"/>
                      </a:lnTo>
                      <a:lnTo>
                        <a:pt x="3"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93" name="Freeform 1629">
                  <a:extLst>
                    <a:ext uri="{FF2B5EF4-FFF2-40B4-BE49-F238E27FC236}">
                      <a16:creationId xmlns:a16="http://schemas.microsoft.com/office/drawing/2014/main" id="{F26D34B2-BFBF-4A9F-A356-E3F92CE0B7B2}"/>
                    </a:ext>
                  </a:extLst>
                </p:cNvPr>
                <p:cNvSpPr>
                  <a:spLocks/>
                </p:cNvSpPr>
                <p:nvPr/>
              </p:nvSpPr>
              <p:spPr bwMode="auto">
                <a:xfrm>
                  <a:off x="3222" y="1533"/>
                  <a:ext cx="5" cy="3"/>
                </a:xfrm>
                <a:custGeom>
                  <a:avLst/>
                  <a:gdLst>
                    <a:gd name="T0" fmla="*/ 0 w 5"/>
                    <a:gd name="T1" fmla="*/ 3 h 3"/>
                    <a:gd name="T2" fmla="*/ 0 w 5"/>
                    <a:gd name="T3" fmla="*/ 3 h 3"/>
                    <a:gd name="T4" fmla="*/ 1 w 5"/>
                    <a:gd name="T5" fmla="*/ 3 h 3"/>
                    <a:gd name="T6" fmla="*/ 1 w 5"/>
                    <a:gd name="T7" fmla="*/ 3 h 3"/>
                    <a:gd name="T8" fmla="*/ 1 w 5"/>
                    <a:gd name="T9" fmla="*/ 3 h 3"/>
                    <a:gd name="T10" fmla="*/ 2 w 5"/>
                    <a:gd name="T11" fmla="*/ 1 h 3"/>
                    <a:gd name="T12" fmla="*/ 2 w 5"/>
                    <a:gd name="T13" fmla="*/ 1 h 3"/>
                    <a:gd name="T14" fmla="*/ 2 w 5"/>
                    <a:gd name="T15" fmla="*/ 1 h 3"/>
                    <a:gd name="T16" fmla="*/ 3 w 5"/>
                    <a:gd name="T17" fmla="*/ 0 h 3"/>
                    <a:gd name="T18" fmla="*/ 3 w 5"/>
                    <a:gd name="T19" fmla="*/ 0 h 3"/>
                    <a:gd name="T20" fmla="*/ 3 w 5"/>
                    <a:gd name="T21" fmla="*/ 0 h 3"/>
                    <a:gd name="T22" fmla="*/ 4 w 5"/>
                    <a:gd name="T23" fmla="*/ 0 h 3"/>
                    <a:gd name="T24" fmla="*/ 4 w 5"/>
                    <a:gd name="T25" fmla="*/ 0 h 3"/>
                    <a:gd name="T26" fmla="*/ 5 w 5"/>
                    <a:gd name="T27" fmla="*/ 0 h 3"/>
                    <a:gd name="T28" fmla="*/ 5 w 5"/>
                    <a:gd name="T29" fmla="*/ 0 h 3"/>
                    <a:gd name="T30" fmla="*/ 5 w 5"/>
                    <a:gd name="T31" fmla="*/ 0 h 3"/>
                    <a:gd name="T32" fmla="*/ 5 w 5"/>
                    <a:gd name="T33" fmla="*/ 0 h 3"/>
                    <a:gd name="T34" fmla="*/ 5 w 5"/>
                    <a:gd name="T35" fmla="*/ 0 h 3"/>
                    <a:gd name="T36" fmla="*/ 5 w 5"/>
                    <a:gd name="T37" fmla="*/ 0 h 3"/>
                    <a:gd name="T38" fmla="*/ 5 w 5"/>
                    <a:gd name="T39" fmla="*/ 0 h 3"/>
                    <a:gd name="T40" fmla="*/ 4 w 5"/>
                    <a:gd name="T41" fmla="*/ 0 h 3"/>
                    <a:gd name="T42" fmla="*/ 4 w 5"/>
                    <a:gd name="T43" fmla="*/ 0 h 3"/>
                    <a:gd name="T44" fmla="*/ 3 w 5"/>
                    <a:gd name="T45" fmla="*/ 0 h 3"/>
                    <a:gd name="T46" fmla="*/ 3 w 5"/>
                    <a:gd name="T47" fmla="*/ 0 h 3"/>
                    <a:gd name="T48" fmla="*/ 3 w 5"/>
                    <a:gd name="T49" fmla="*/ 0 h 3"/>
                    <a:gd name="T50" fmla="*/ 2 w 5"/>
                    <a:gd name="T51" fmla="*/ 0 h 3"/>
                    <a:gd name="T52" fmla="*/ 2 w 5"/>
                    <a:gd name="T53" fmla="*/ 1 h 3"/>
                    <a:gd name="T54" fmla="*/ 2 w 5"/>
                    <a:gd name="T55" fmla="*/ 1 h 3"/>
                    <a:gd name="T56" fmla="*/ 1 w 5"/>
                    <a:gd name="T57" fmla="*/ 2 h 3"/>
                    <a:gd name="T58" fmla="*/ 1 w 5"/>
                    <a:gd name="T59" fmla="*/ 2 h 3"/>
                    <a:gd name="T60" fmla="*/ 1 w 5"/>
                    <a:gd name="T61" fmla="*/ 3 h 3"/>
                    <a:gd name="T62" fmla="*/ 0 w 5"/>
                    <a:gd name="T63" fmla="*/ 3 h 3"/>
                    <a:gd name="T64" fmla="*/ 0 w 5"/>
                    <a:gd name="T65" fmla="*/ 3 h 3"/>
                    <a:gd name="T66" fmla="*/ 0 w 5"/>
                    <a:gd name="T6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3">
                      <a:moveTo>
                        <a:pt x="0" y="3"/>
                      </a:moveTo>
                      <a:lnTo>
                        <a:pt x="0" y="3"/>
                      </a:lnTo>
                      <a:lnTo>
                        <a:pt x="1" y="3"/>
                      </a:lnTo>
                      <a:lnTo>
                        <a:pt x="1" y="3"/>
                      </a:lnTo>
                      <a:lnTo>
                        <a:pt x="1" y="3"/>
                      </a:lnTo>
                      <a:lnTo>
                        <a:pt x="2" y="1"/>
                      </a:lnTo>
                      <a:lnTo>
                        <a:pt x="2" y="1"/>
                      </a:lnTo>
                      <a:lnTo>
                        <a:pt x="2" y="1"/>
                      </a:lnTo>
                      <a:lnTo>
                        <a:pt x="3" y="0"/>
                      </a:lnTo>
                      <a:lnTo>
                        <a:pt x="3" y="0"/>
                      </a:lnTo>
                      <a:lnTo>
                        <a:pt x="3" y="0"/>
                      </a:lnTo>
                      <a:lnTo>
                        <a:pt x="4" y="0"/>
                      </a:lnTo>
                      <a:lnTo>
                        <a:pt x="4" y="0"/>
                      </a:lnTo>
                      <a:lnTo>
                        <a:pt x="5" y="0"/>
                      </a:lnTo>
                      <a:lnTo>
                        <a:pt x="5" y="0"/>
                      </a:lnTo>
                      <a:lnTo>
                        <a:pt x="5" y="0"/>
                      </a:lnTo>
                      <a:lnTo>
                        <a:pt x="5" y="0"/>
                      </a:lnTo>
                      <a:lnTo>
                        <a:pt x="5" y="0"/>
                      </a:lnTo>
                      <a:lnTo>
                        <a:pt x="5" y="0"/>
                      </a:lnTo>
                      <a:lnTo>
                        <a:pt x="5" y="0"/>
                      </a:lnTo>
                      <a:lnTo>
                        <a:pt x="4" y="0"/>
                      </a:lnTo>
                      <a:lnTo>
                        <a:pt x="4" y="0"/>
                      </a:lnTo>
                      <a:lnTo>
                        <a:pt x="3" y="0"/>
                      </a:lnTo>
                      <a:lnTo>
                        <a:pt x="3" y="0"/>
                      </a:lnTo>
                      <a:lnTo>
                        <a:pt x="3" y="0"/>
                      </a:lnTo>
                      <a:lnTo>
                        <a:pt x="2" y="0"/>
                      </a:lnTo>
                      <a:lnTo>
                        <a:pt x="2" y="1"/>
                      </a:lnTo>
                      <a:lnTo>
                        <a:pt x="2" y="1"/>
                      </a:lnTo>
                      <a:lnTo>
                        <a:pt x="1" y="2"/>
                      </a:lnTo>
                      <a:lnTo>
                        <a:pt x="1" y="2"/>
                      </a:lnTo>
                      <a:lnTo>
                        <a:pt x="1" y="3"/>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94" name="Freeform 1630">
                  <a:extLst>
                    <a:ext uri="{FF2B5EF4-FFF2-40B4-BE49-F238E27FC236}">
                      <a16:creationId xmlns:a16="http://schemas.microsoft.com/office/drawing/2014/main" id="{97ED4319-C0CD-482F-BA97-4DBF402DDC4E}"/>
                    </a:ext>
                  </a:extLst>
                </p:cNvPr>
                <p:cNvSpPr>
                  <a:spLocks/>
                </p:cNvSpPr>
                <p:nvPr/>
              </p:nvSpPr>
              <p:spPr bwMode="auto">
                <a:xfrm>
                  <a:off x="3222" y="1533"/>
                  <a:ext cx="5" cy="3"/>
                </a:xfrm>
                <a:custGeom>
                  <a:avLst/>
                  <a:gdLst>
                    <a:gd name="T0" fmla="*/ 0 w 5"/>
                    <a:gd name="T1" fmla="*/ 3 h 3"/>
                    <a:gd name="T2" fmla="*/ 0 w 5"/>
                    <a:gd name="T3" fmla="*/ 3 h 3"/>
                    <a:gd name="T4" fmla="*/ 1 w 5"/>
                    <a:gd name="T5" fmla="*/ 3 h 3"/>
                    <a:gd name="T6" fmla="*/ 1 w 5"/>
                    <a:gd name="T7" fmla="*/ 3 h 3"/>
                    <a:gd name="T8" fmla="*/ 1 w 5"/>
                    <a:gd name="T9" fmla="*/ 3 h 3"/>
                    <a:gd name="T10" fmla="*/ 2 w 5"/>
                    <a:gd name="T11" fmla="*/ 1 h 3"/>
                    <a:gd name="T12" fmla="*/ 2 w 5"/>
                    <a:gd name="T13" fmla="*/ 1 h 3"/>
                    <a:gd name="T14" fmla="*/ 2 w 5"/>
                    <a:gd name="T15" fmla="*/ 1 h 3"/>
                    <a:gd name="T16" fmla="*/ 3 w 5"/>
                    <a:gd name="T17" fmla="*/ 0 h 3"/>
                    <a:gd name="T18" fmla="*/ 3 w 5"/>
                    <a:gd name="T19" fmla="*/ 0 h 3"/>
                    <a:gd name="T20" fmla="*/ 3 w 5"/>
                    <a:gd name="T21" fmla="*/ 0 h 3"/>
                    <a:gd name="T22" fmla="*/ 4 w 5"/>
                    <a:gd name="T23" fmla="*/ 0 h 3"/>
                    <a:gd name="T24" fmla="*/ 4 w 5"/>
                    <a:gd name="T25" fmla="*/ 0 h 3"/>
                    <a:gd name="T26" fmla="*/ 5 w 5"/>
                    <a:gd name="T27" fmla="*/ 0 h 3"/>
                    <a:gd name="T28" fmla="*/ 5 w 5"/>
                    <a:gd name="T29" fmla="*/ 0 h 3"/>
                    <a:gd name="T30" fmla="*/ 5 w 5"/>
                    <a:gd name="T31" fmla="*/ 0 h 3"/>
                    <a:gd name="T32" fmla="*/ 5 w 5"/>
                    <a:gd name="T33" fmla="*/ 0 h 3"/>
                    <a:gd name="T34" fmla="*/ 5 w 5"/>
                    <a:gd name="T35" fmla="*/ 0 h 3"/>
                    <a:gd name="T36" fmla="*/ 5 w 5"/>
                    <a:gd name="T37" fmla="*/ 0 h 3"/>
                    <a:gd name="T38" fmla="*/ 5 w 5"/>
                    <a:gd name="T39" fmla="*/ 0 h 3"/>
                    <a:gd name="T40" fmla="*/ 4 w 5"/>
                    <a:gd name="T41" fmla="*/ 0 h 3"/>
                    <a:gd name="T42" fmla="*/ 4 w 5"/>
                    <a:gd name="T43" fmla="*/ 0 h 3"/>
                    <a:gd name="T44" fmla="*/ 3 w 5"/>
                    <a:gd name="T45" fmla="*/ 0 h 3"/>
                    <a:gd name="T46" fmla="*/ 3 w 5"/>
                    <a:gd name="T47" fmla="*/ 0 h 3"/>
                    <a:gd name="T48" fmla="*/ 3 w 5"/>
                    <a:gd name="T49" fmla="*/ 0 h 3"/>
                    <a:gd name="T50" fmla="*/ 2 w 5"/>
                    <a:gd name="T51" fmla="*/ 0 h 3"/>
                    <a:gd name="T52" fmla="*/ 2 w 5"/>
                    <a:gd name="T53" fmla="*/ 1 h 3"/>
                    <a:gd name="T54" fmla="*/ 2 w 5"/>
                    <a:gd name="T55" fmla="*/ 1 h 3"/>
                    <a:gd name="T56" fmla="*/ 1 w 5"/>
                    <a:gd name="T57" fmla="*/ 2 h 3"/>
                    <a:gd name="T58" fmla="*/ 1 w 5"/>
                    <a:gd name="T59" fmla="*/ 2 h 3"/>
                    <a:gd name="T60" fmla="*/ 1 w 5"/>
                    <a:gd name="T61" fmla="*/ 3 h 3"/>
                    <a:gd name="T62" fmla="*/ 0 w 5"/>
                    <a:gd name="T63" fmla="*/ 3 h 3"/>
                    <a:gd name="T64" fmla="*/ 0 w 5"/>
                    <a:gd name="T65" fmla="*/ 3 h 3"/>
                    <a:gd name="T66" fmla="*/ 0 w 5"/>
                    <a:gd name="T6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3">
                      <a:moveTo>
                        <a:pt x="0" y="3"/>
                      </a:moveTo>
                      <a:lnTo>
                        <a:pt x="0" y="3"/>
                      </a:lnTo>
                      <a:lnTo>
                        <a:pt x="1" y="3"/>
                      </a:lnTo>
                      <a:lnTo>
                        <a:pt x="1" y="3"/>
                      </a:lnTo>
                      <a:lnTo>
                        <a:pt x="1" y="3"/>
                      </a:lnTo>
                      <a:lnTo>
                        <a:pt x="2" y="1"/>
                      </a:lnTo>
                      <a:lnTo>
                        <a:pt x="2" y="1"/>
                      </a:lnTo>
                      <a:lnTo>
                        <a:pt x="2" y="1"/>
                      </a:lnTo>
                      <a:lnTo>
                        <a:pt x="3" y="0"/>
                      </a:lnTo>
                      <a:lnTo>
                        <a:pt x="3" y="0"/>
                      </a:lnTo>
                      <a:lnTo>
                        <a:pt x="3" y="0"/>
                      </a:lnTo>
                      <a:lnTo>
                        <a:pt x="4" y="0"/>
                      </a:lnTo>
                      <a:lnTo>
                        <a:pt x="4" y="0"/>
                      </a:lnTo>
                      <a:lnTo>
                        <a:pt x="5" y="0"/>
                      </a:lnTo>
                      <a:lnTo>
                        <a:pt x="5" y="0"/>
                      </a:lnTo>
                      <a:lnTo>
                        <a:pt x="5" y="0"/>
                      </a:lnTo>
                      <a:lnTo>
                        <a:pt x="5" y="0"/>
                      </a:lnTo>
                      <a:lnTo>
                        <a:pt x="5" y="0"/>
                      </a:lnTo>
                      <a:lnTo>
                        <a:pt x="5" y="0"/>
                      </a:lnTo>
                      <a:lnTo>
                        <a:pt x="5" y="0"/>
                      </a:lnTo>
                      <a:lnTo>
                        <a:pt x="4" y="0"/>
                      </a:lnTo>
                      <a:lnTo>
                        <a:pt x="4" y="0"/>
                      </a:lnTo>
                      <a:lnTo>
                        <a:pt x="3" y="0"/>
                      </a:lnTo>
                      <a:lnTo>
                        <a:pt x="3" y="0"/>
                      </a:lnTo>
                      <a:lnTo>
                        <a:pt x="3" y="0"/>
                      </a:lnTo>
                      <a:lnTo>
                        <a:pt x="2" y="0"/>
                      </a:lnTo>
                      <a:lnTo>
                        <a:pt x="2" y="1"/>
                      </a:lnTo>
                      <a:lnTo>
                        <a:pt x="2" y="1"/>
                      </a:lnTo>
                      <a:lnTo>
                        <a:pt x="1" y="2"/>
                      </a:lnTo>
                      <a:lnTo>
                        <a:pt x="1" y="2"/>
                      </a:lnTo>
                      <a:lnTo>
                        <a:pt x="1" y="3"/>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95" name="Freeform 1631">
                  <a:extLst>
                    <a:ext uri="{FF2B5EF4-FFF2-40B4-BE49-F238E27FC236}">
                      <a16:creationId xmlns:a16="http://schemas.microsoft.com/office/drawing/2014/main" id="{E39EDB88-7735-408A-ABA9-94767E0196ED}"/>
                    </a:ext>
                  </a:extLst>
                </p:cNvPr>
                <p:cNvSpPr>
                  <a:spLocks/>
                </p:cNvSpPr>
                <p:nvPr/>
              </p:nvSpPr>
              <p:spPr bwMode="auto">
                <a:xfrm>
                  <a:off x="3223" y="1535"/>
                  <a:ext cx="4" cy="1"/>
                </a:xfrm>
                <a:custGeom>
                  <a:avLst/>
                  <a:gdLst>
                    <a:gd name="T0" fmla="*/ 0 w 4"/>
                    <a:gd name="T1" fmla="*/ 1 h 1"/>
                    <a:gd name="T2" fmla="*/ 0 w 4"/>
                    <a:gd name="T3" fmla="*/ 1 h 1"/>
                    <a:gd name="T4" fmla="*/ 1 w 4"/>
                    <a:gd name="T5" fmla="*/ 1 h 1"/>
                    <a:gd name="T6" fmla="*/ 2 w 4"/>
                    <a:gd name="T7" fmla="*/ 0 h 1"/>
                    <a:gd name="T8" fmla="*/ 2 w 4"/>
                    <a:gd name="T9" fmla="*/ 0 h 1"/>
                    <a:gd name="T10" fmla="*/ 3 w 4"/>
                    <a:gd name="T11" fmla="*/ 0 h 1"/>
                    <a:gd name="T12" fmla="*/ 3 w 4"/>
                    <a:gd name="T13" fmla="*/ 1 h 1"/>
                    <a:gd name="T14" fmla="*/ 3 w 4"/>
                    <a:gd name="T15" fmla="*/ 1 h 1"/>
                    <a:gd name="T16" fmla="*/ 3 w 4"/>
                    <a:gd name="T17" fmla="*/ 1 h 1"/>
                    <a:gd name="T18" fmla="*/ 4 w 4"/>
                    <a:gd name="T19" fmla="*/ 1 h 1"/>
                    <a:gd name="T20" fmla="*/ 4 w 4"/>
                    <a:gd name="T21" fmla="*/ 1 h 1"/>
                    <a:gd name="T22" fmla="*/ 3 w 4"/>
                    <a:gd name="T23" fmla="*/ 0 h 1"/>
                    <a:gd name="T24" fmla="*/ 3 w 4"/>
                    <a:gd name="T25" fmla="*/ 0 h 1"/>
                    <a:gd name="T26" fmla="*/ 2 w 4"/>
                    <a:gd name="T27" fmla="*/ 0 h 1"/>
                    <a:gd name="T28" fmla="*/ 2 w 4"/>
                    <a:gd name="T29" fmla="*/ 0 h 1"/>
                    <a:gd name="T30" fmla="*/ 2 w 4"/>
                    <a:gd name="T31" fmla="*/ 0 h 1"/>
                    <a:gd name="T32" fmla="*/ 1 w 4"/>
                    <a:gd name="T33" fmla="*/ 0 h 1"/>
                    <a:gd name="T34" fmla="*/ 1 w 4"/>
                    <a:gd name="T35" fmla="*/ 1 h 1"/>
                    <a:gd name="T36" fmla="*/ 0 w 4"/>
                    <a:gd name="T37" fmla="*/ 1 h 1"/>
                    <a:gd name="T38" fmla="*/ 0 w 4"/>
                    <a:gd name="T39" fmla="*/ 1 h 1"/>
                    <a:gd name="T40" fmla="*/ 0 w 4"/>
                    <a:gd name="T41" fmla="*/ 1 h 1"/>
                    <a:gd name="T42" fmla="*/ 0 w 4"/>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
                      <a:moveTo>
                        <a:pt x="0" y="1"/>
                      </a:moveTo>
                      <a:lnTo>
                        <a:pt x="0" y="1"/>
                      </a:lnTo>
                      <a:lnTo>
                        <a:pt x="1" y="1"/>
                      </a:lnTo>
                      <a:lnTo>
                        <a:pt x="2" y="0"/>
                      </a:lnTo>
                      <a:lnTo>
                        <a:pt x="2" y="0"/>
                      </a:lnTo>
                      <a:lnTo>
                        <a:pt x="3" y="0"/>
                      </a:lnTo>
                      <a:lnTo>
                        <a:pt x="3" y="1"/>
                      </a:lnTo>
                      <a:lnTo>
                        <a:pt x="3" y="1"/>
                      </a:lnTo>
                      <a:lnTo>
                        <a:pt x="3" y="1"/>
                      </a:lnTo>
                      <a:lnTo>
                        <a:pt x="4" y="1"/>
                      </a:lnTo>
                      <a:lnTo>
                        <a:pt x="4" y="1"/>
                      </a:lnTo>
                      <a:lnTo>
                        <a:pt x="3" y="0"/>
                      </a:lnTo>
                      <a:lnTo>
                        <a:pt x="3" y="0"/>
                      </a:lnTo>
                      <a:lnTo>
                        <a:pt x="2" y="0"/>
                      </a:lnTo>
                      <a:lnTo>
                        <a:pt x="2" y="0"/>
                      </a:lnTo>
                      <a:lnTo>
                        <a:pt x="2" y="0"/>
                      </a:lnTo>
                      <a:lnTo>
                        <a:pt x="1" y="0"/>
                      </a:lnTo>
                      <a:lnTo>
                        <a:pt x="1" y="1"/>
                      </a:lnTo>
                      <a:lnTo>
                        <a:pt x="0" y="1"/>
                      </a:lnTo>
                      <a:lnTo>
                        <a:pt x="0" y="1"/>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96" name="Freeform 1632">
                  <a:extLst>
                    <a:ext uri="{FF2B5EF4-FFF2-40B4-BE49-F238E27FC236}">
                      <a16:creationId xmlns:a16="http://schemas.microsoft.com/office/drawing/2014/main" id="{C2C761D6-F8DC-4199-AE39-8E7C1C265728}"/>
                    </a:ext>
                  </a:extLst>
                </p:cNvPr>
                <p:cNvSpPr>
                  <a:spLocks/>
                </p:cNvSpPr>
                <p:nvPr/>
              </p:nvSpPr>
              <p:spPr bwMode="auto">
                <a:xfrm>
                  <a:off x="3223" y="1535"/>
                  <a:ext cx="4" cy="1"/>
                </a:xfrm>
                <a:custGeom>
                  <a:avLst/>
                  <a:gdLst>
                    <a:gd name="T0" fmla="*/ 0 w 4"/>
                    <a:gd name="T1" fmla="*/ 1 h 1"/>
                    <a:gd name="T2" fmla="*/ 0 w 4"/>
                    <a:gd name="T3" fmla="*/ 1 h 1"/>
                    <a:gd name="T4" fmla="*/ 1 w 4"/>
                    <a:gd name="T5" fmla="*/ 1 h 1"/>
                    <a:gd name="T6" fmla="*/ 2 w 4"/>
                    <a:gd name="T7" fmla="*/ 0 h 1"/>
                    <a:gd name="T8" fmla="*/ 2 w 4"/>
                    <a:gd name="T9" fmla="*/ 0 h 1"/>
                    <a:gd name="T10" fmla="*/ 3 w 4"/>
                    <a:gd name="T11" fmla="*/ 0 h 1"/>
                    <a:gd name="T12" fmla="*/ 3 w 4"/>
                    <a:gd name="T13" fmla="*/ 1 h 1"/>
                    <a:gd name="T14" fmla="*/ 3 w 4"/>
                    <a:gd name="T15" fmla="*/ 1 h 1"/>
                    <a:gd name="T16" fmla="*/ 3 w 4"/>
                    <a:gd name="T17" fmla="*/ 1 h 1"/>
                    <a:gd name="T18" fmla="*/ 4 w 4"/>
                    <a:gd name="T19" fmla="*/ 1 h 1"/>
                    <a:gd name="T20" fmla="*/ 4 w 4"/>
                    <a:gd name="T21" fmla="*/ 1 h 1"/>
                    <a:gd name="T22" fmla="*/ 3 w 4"/>
                    <a:gd name="T23" fmla="*/ 0 h 1"/>
                    <a:gd name="T24" fmla="*/ 3 w 4"/>
                    <a:gd name="T25" fmla="*/ 0 h 1"/>
                    <a:gd name="T26" fmla="*/ 2 w 4"/>
                    <a:gd name="T27" fmla="*/ 0 h 1"/>
                    <a:gd name="T28" fmla="*/ 2 w 4"/>
                    <a:gd name="T29" fmla="*/ 0 h 1"/>
                    <a:gd name="T30" fmla="*/ 2 w 4"/>
                    <a:gd name="T31" fmla="*/ 0 h 1"/>
                    <a:gd name="T32" fmla="*/ 1 w 4"/>
                    <a:gd name="T33" fmla="*/ 0 h 1"/>
                    <a:gd name="T34" fmla="*/ 1 w 4"/>
                    <a:gd name="T35" fmla="*/ 1 h 1"/>
                    <a:gd name="T36" fmla="*/ 0 w 4"/>
                    <a:gd name="T37" fmla="*/ 1 h 1"/>
                    <a:gd name="T38" fmla="*/ 0 w 4"/>
                    <a:gd name="T39" fmla="*/ 1 h 1"/>
                    <a:gd name="T40" fmla="*/ 0 w 4"/>
                    <a:gd name="T41" fmla="*/ 1 h 1"/>
                    <a:gd name="T42" fmla="*/ 0 w 4"/>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
                      <a:moveTo>
                        <a:pt x="0" y="1"/>
                      </a:moveTo>
                      <a:lnTo>
                        <a:pt x="0" y="1"/>
                      </a:lnTo>
                      <a:lnTo>
                        <a:pt x="1" y="1"/>
                      </a:lnTo>
                      <a:lnTo>
                        <a:pt x="2" y="0"/>
                      </a:lnTo>
                      <a:lnTo>
                        <a:pt x="2" y="0"/>
                      </a:lnTo>
                      <a:lnTo>
                        <a:pt x="3" y="0"/>
                      </a:lnTo>
                      <a:lnTo>
                        <a:pt x="3" y="1"/>
                      </a:lnTo>
                      <a:lnTo>
                        <a:pt x="3" y="1"/>
                      </a:lnTo>
                      <a:lnTo>
                        <a:pt x="3" y="1"/>
                      </a:lnTo>
                      <a:lnTo>
                        <a:pt x="4" y="1"/>
                      </a:lnTo>
                      <a:lnTo>
                        <a:pt x="4" y="1"/>
                      </a:lnTo>
                      <a:lnTo>
                        <a:pt x="3" y="0"/>
                      </a:lnTo>
                      <a:lnTo>
                        <a:pt x="3" y="0"/>
                      </a:lnTo>
                      <a:lnTo>
                        <a:pt x="2" y="0"/>
                      </a:lnTo>
                      <a:lnTo>
                        <a:pt x="2" y="0"/>
                      </a:lnTo>
                      <a:lnTo>
                        <a:pt x="2" y="0"/>
                      </a:lnTo>
                      <a:lnTo>
                        <a:pt x="1" y="0"/>
                      </a:lnTo>
                      <a:lnTo>
                        <a:pt x="1" y="1"/>
                      </a:lnTo>
                      <a:lnTo>
                        <a:pt x="0" y="1"/>
                      </a:lnTo>
                      <a:lnTo>
                        <a:pt x="0" y="1"/>
                      </a:lnTo>
                      <a:lnTo>
                        <a:pt x="0" y="1"/>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97" name="Freeform 1633">
                  <a:extLst>
                    <a:ext uri="{FF2B5EF4-FFF2-40B4-BE49-F238E27FC236}">
                      <a16:creationId xmlns:a16="http://schemas.microsoft.com/office/drawing/2014/main" id="{C4F6E51F-1E8C-498F-9B49-674B909F5DE3}"/>
                    </a:ext>
                  </a:extLst>
                </p:cNvPr>
                <p:cNvSpPr>
                  <a:spLocks/>
                </p:cNvSpPr>
                <p:nvPr/>
              </p:nvSpPr>
              <p:spPr bwMode="auto">
                <a:xfrm>
                  <a:off x="3185" y="1533"/>
                  <a:ext cx="4" cy="3"/>
                </a:xfrm>
                <a:custGeom>
                  <a:avLst/>
                  <a:gdLst>
                    <a:gd name="T0" fmla="*/ 4 w 4"/>
                    <a:gd name="T1" fmla="*/ 3 h 3"/>
                    <a:gd name="T2" fmla="*/ 4 w 4"/>
                    <a:gd name="T3" fmla="*/ 3 h 3"/>
                    <a:gd name="T4" fmla="*/ 4 w 4"/>
                    <a:gd name="T5" fmla="*/ 2 h 3"/>
                    <a:gd name="T6" fmla="*/ 3 w 4"/>
                    <a:gd name="T7" fmla="*/ 1 h 3"/>
                    <a:gd name="T8" fmla="*/ 2 w 4"/>
                    <a:gd name="T9" fmla="*/ 1 h 3"/>
                    <a:gd name="T10" fmla="*/ 1 w 4"/>
                    <a:gd name="T11" fmla="*/ 0 h 3"/>
                    <a:gd name="T12" fmla="*/ 1 w 4"/>
                    <a:gd name="T13" fmla="*/ 0 h 3"/>
                    <a:gd name="T14" fmla="*/ 1 w 4"/>
                    <a:gd name="T15" fmla="*/ 0 h 3"/>
                    <a:gd name="T16" fmla="*/ 0 w 4"/>
                    <a:gd name="T17" fmla="*/ 0 h 3"/>
                    <a:gd name="T18" fmla="*/ 0 w 4"/>
                    <a:gd name="T19" fmla="*/ 1 h 3"/>
                    <a:gd name="T20" fmla="*/ 0 w 4"/>
                    <a:gd name="T21" fmla="*/ 1 h 3"/>
                    <a:gd name="T22" fmla="*/ 0 w 4"/>
                    <a:gd name="T23" fmla="*/ 1 h 3"/>
                    <a:gd name="T24" fmla="*/ 0 w 4"/>
                    <a:gd name="T25" fmla="*/ 1 h 3"/>
                    <a:gd name="T26" fmla="*/ 0 w 4"/>
                    <a:gd name="T27" fmla="*/ 1 h 3"/>
                    <a:gd name="T28" fmla="*/ 0 w 4"/>
                    <a:gd name="T29" fmla="*/ 1 h 3"/>
                    <a:gd name="T30" fmla="*/ 0 w 4"/>
                    <a:gd name="T31" fmla="*/ 1 h 3"/>
                    <a:gd name="T32" fmla="*/ 0 w 4"/>
                    <a:gd name="T33" fmla="*/ 1 h 3"/>
                    <a:gd name="T34" fmla="*/ 0 w 4"/>
                    <a:gd name="T35" fmla="*/ 1 h 3"/>
                    <a:gd name="T36" fmla="*/ 1 w 4"/>
                    <a:gd name="T37" fmla="*/ 1 h 3"/>
                    <a:gd name="T38" fmla="*/ 1 w 4"/>
                    <a:gd name="T39" fmla="*/ 1 h 3"/>
                    <a:gd name="T40" fmla="*/ 1 w 4"/>
                    <a:gd name="T41" fmla="*/ 1 h 3"/>
                    <a:gd name="T42" fmla="*/ 1 w 4"/>
                    <a:gd name="T43" fmla="*/ 1 h 3"/>
                    <a:gd name="T44" fmla="*/ 2 w 4"/>
                    <a:gd name="T45" fmla="*/ 1 h 3"/>
                    <a:gd name="T46" fmla="*/ 2 w 4"/>
                    <a:gd name="T47" fmla="*/ 1 h 3"/>
                    <a:gd name="T48" fmla="*/ 3 w 4"/>
                    <a:gd name="T49" fmla="*/ 1 h 3"/>
                    <a:gd name="T50" fmla="*/ 3 w 4"/>
                    <a:gd name="T51" fmla="*/ 1 h 3"/>
                    <a:gd name="T52" fmla="*/ 3 w 4"/>
                    <a:gd name="T53" fmla="*/ 2 h 3"/>
                    <a:gd name="T54" fmla="*/ 4 w 4"/>
                    <a:gd name="T55" fmla="*/ 3 h 3"/>
                    <a:gd name="T56" fmla="*/ 4 w 4"/>
                    <a:gd name="T57" fmla="*/ 3 h 3"/>
                    <a:gd name="T58" fmla="*/ 4 w 4"/>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 h="3">
                      <a:moveTo>
                        <a:pt x="4" y="3"/>
                      </a:moveTo>
                      <a:lnTo>
                        <a:pt x="4" y="3"/>
                      </a:lnTo>
                      <a:lnTo>
                        <a:pt x="4" y="2"/>
                      </a:lnTo>
                      <a:lnTo>
                        <a:pt x="3" y="1"/>
                      </a:lnTo>
                      <a:lnTo>
                        <a:pt x="2" y="1"/>
                      </a:lnTo>
                      <a:lnTo>
                        <a:pt x="1" y="0"/>
                      </a:lnTo>
                      <a:lnTo>
                        <a:pt x="1" y="0"/>
                      </a:lnTo>
                      <a:lnTo>
                        <a:pt x="1" y="0"/>
                      </a:lnTo>
                      <a:lnTo>
                        <a:pt x="0" y="0"/>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2" y="1"/>
                      </a:lnTo>
                      <a:lnTo>
                        <a:pt x="2" y="1"/>
                      </a:lnTo>
                      <a:lnTo>
                        <a:pt x="3" y="1"/>
                      </a:lnTo>
                      <a:lnTo>
                        <a:pt x="3" y="1"/>
                      </a:lnTo>
                      <a:lnTo>
                        <a:pt x="3" y="2"/>
                      </a:lnTo>
                      <a:lnTo>
                        <a:pt x="4" y="3"/>
                      </a:lnTo>
                      <a:lnTo>
                        <a:pt x="4" y="3"/>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98" name="Freeform 1634">
                  <a:extLst>
                    <a:ext uri="{FF2B5EF4-FFF2-40B4-BE49-F238E27FC236}">
                      <a16:creationId xmlns:a16="http://schemas.microsoft.com/office/drawing/2014/main" id="{AA071CBE-2CF1-4377-BDED-51188336418C}"/>
                    </a:ext>
                  </a:extLst>
                </p:cNvPr>
                <p:cNvSpPr>
                  <a:spLocks/>
                </p:cNvSpPr>
                <p:nvPr/>
              </p:nvSpPr>
              <p:spPr bwMode="auto">
                <a:xfrm>
                  <a:off x="3185" y="1533"/>
                  <a:ext cx="4" cy="3"/>
                </a:xfrm>
                <a:custGeom>
                  <a:avLst/>
                  <a:gdLst>
                    <a:gd name="T0" fmla="*/ 4 w 4"/>
                    <a:gd name="T1" fmla="*/ 3 h 3"/>
                    <a:gd name="T2" fmla="*/ 4 w 4"/>
                    <a:gd name="T3" fmla="*/ 3 h 3"/>
                    <a:gd name="T4" fmla="*/ 4 w 4"/>
                    <a:gd name="T5" fmla="*/ 2 h 3"/>
                    <a:gd name="T6" fmla="*/ 3 w 4"/>
                    <a:gd name="T7" fmla="*/ 1 h 3"/>
                    <a:gd name="T8" fmla="*/ 2 w 4"/>
                    <a:gd name="T9" fmla="*/ 1 h 3"/>
                    <a:gd name="T10" fmla="*/ 1 w 4"/>
                    <a:gd name="T11" fmla="*/ 0 h 3"/>
                    <a:gd name="T12" fmla="*/ 1 w 4"/>
                    <a:gd name="T13" fmla="*/ 0 h 3"/>
                    <a:gd name="T14" fmla="*/ 1 w 4"/>
                    <a:gd name="T15" fmla="*/ 0 h 3"/>
                    <a:gd name="T16" fmla="*/ 0 w 4"/>
                    <a:gd name="T17" fmla="*/ 0 h 3"/>
                    <a:gd name="T18" fmla="*/ 0 w 4"/>
                    <a:gd name="T19" fmla="*/ 1 h 3"/>
                    <a:gd name="T20" fmla="*/ 0 w 4"/>
                    <a:gd name="T21" fmla="*/ 1 h 3"/>
                    <a:gd name="T22" fmla="*/ 0 w 4"/>
                    <a:gd name="T23" fmla="*/ 1 h 3"/>
                    <a:gd name="T24" fmla="*/ 0 w 4"/>
                    <a:gd name="T25" fmla="*/ 1 h 3"/>
                    <a:gd name="T26" fmla="*/ 0 w 4"/>
                    <a:gd name="T27" fmla="*/ 1 h 3"/>
                    <a:gd name="T28" fmla="*/ 0 w 4"/>
                    <a:gd name="T29" fmla="*/ 1 h 3"/>
                    <a:gd name="T30" fmla="*/ 0 w 4"/>
                    <a:gd name="T31" fmla="*/ 1 h 3"/>
                    <a:gd name="T32" fmla="*/ 0 w 4"/>
                    <a:gd name="T33" fmla="*/ 1 h 3"/>
                    <a:gd name="T34" fmla="*/ 0 w 4"/>
                    <a:gd name="T35" fmla="*/ 1 h 3"/>
                    <a:gd name="T36" fmla="*/ 1 w 4"/>
                    <a:gd name="T37" fmla="*/ 1 h 3"/>
                    <a:gd name="T38" fmla="*/ 1 w 4"/>
                    <a:gd name="T39" fmla="*/ 1 h 3"/>
                    <a:gd name="T40" fmla="*/ 1 w 4"/>
                    <a:gd name="T41" fmla="*/ 1 h 3"/>
                    <a:gd name="T42" fmla="*/ 1 w 4"/>
                    <a:gd name="T43" fmla="*/ 1 h 3"/>
                    <a:gd name="T44" fmla="*/ 2 w 4"/>
                    <a:gd name="T45" fmla="*/ 1 h 3"/>
                    <a:gd name="T46" fmla="*/ 2 w 4"/>
                    <a:gd name="T47" fmla="*/ 1 h 3"/>
                    <a:gd name="T48" fmla="*/ 3 w 4"/>
                    <a:gd name="T49" fmla="*/ 1 h 3"/>
                    <a:gd name="T50" fmla="*/ 3 w 4"/>
                    <a:gd name="T51" fmla="*/ 1 h 3"/>
                    <a:gd name="T52" fmla="*/ 3 w 4"/>
                    <a:gd name="T53" fmla="*/ 2 h 3"/>
                    <a:gd name="T54" fmla="*/ 4 w 4"/>
                    <a:gd name="T55" fmla="*/ 3 h 3"/>
                    <a:gd name="T56" fmla="*/ 4 w 4"/>
                    <a:gd name="T57" fmla="*/ 3 h 3"/>
                    <a:gd name="T58" fmla="*/ 4 w 4"/>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 h="3">
                      <a:moveTo>
                        <a:pt x="4" y="3"/>
                      </a:moveTo>
                      <a:lnTo>
                        <a:pt x="4" y="3"/>
                      </a:lnTo>
                      <a:lnTo>
                        <a:pt x="4" y="2"/>
                      </a:lnTo>
                      <a:lnTo>
                        <a:pt x="3" y="1"/>
                      </a:lnTo>
                      <a:lnTo>
                        <a:pt x="2" y="1"/>
                      </a:lnTo>
                      <a:lnTo>
                        <a:pt x="1" y="0"/>
                      </a:lnTo>
                      <a:lnTo>
                        <a:pt x="1" y="0"/>
                      </a:lnTo>
                      <a:lnTo>
                        <a:pt x="1" y="0"/>
                      </a:lnTo>
                      <a:lnTo>
                        <a:pt x="0" y="0"/>
                      </a:lnTo>
                      <a:lnTo>
                        <a:pt x="0" y="1"/>
                      </a:lnTo>
                      <a:lnTo>
                        <a:pt x="0" y="1"/>
                      </a:lnTo>
                      <a:lnTo>
                        <a:pt x="0" y="1"/>
                      </a:lnTo>
                      <a:lnTo>
                        <a:pt x="0" y="1"/>
                      </a:lnTo>
                      <a:lnTo>
                        <a:pt x="0" y="1"/>
                      </a:lnTo>
                      <a:lnTo>
                        <a:pt x="0" y="1"/>
                      </a:lnTo>
                      <a:lnTo>
                        <a:pt x="0" y="1"/>
                      </a:lnTo>
                      <a:lnTo>
                        <a:pt x="0" y="1"/>
                      </a:lnTo>
                      <a:lnTo>
                        <a:pt x="0" y="1"/>
                      </a:lnTo>
                      <a:lnTo>
                        <a:pt x="1" y="1"/>
                      </a:lnTo>
                      <a:lnTo>
                        <a:pt x="1" y="1"/>
                      </a:lnTo>
                      <a:lnTo>
                        <a:pt x="1" y="1"/>
                      </a:lnTo>
                      <a:lnTo>
                        <a:pt x="1" y="1"/>
                      </a:lnTo>
                      <a:lnTo>
                        <a:pt x="2" y="1"/>
                      </a:lnTo>
                      <a:lnTo>
                        <a:pt x="2" y="1"/>
                      </a:lnTo>
                      <a:lnTo>
                        <a:pt x="3" y="1"/>
                      </a:lnTo>
                      <a:lnTo>
                        <a:pt x="3" y="1"/>
                      </a:lnTo>
                      <a:lnTo>
                        <a:pt x="3" y="2"/>
                      </a:lnTo>
                      <a:lnTo>
                        <a:pt x="4" y="3"/>
                      </a:lnTo>
                      <a:lnTo>
                        <a:pt x="4" y="3"/>
                      </a:lnTo>
                      <a:lnTo>
                        <a:pt x="4"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699" name="Freeform 1635">
                  <a:extLst>
                    <a:ext uri="{FF2B5EF4-FFF2-40B4-BE49-F238E27FC236}">
                      <a16:creationId xmlns:a16="http://schemas.microsoft.com/office/drawing/2014/main" id="{F1924D46-047D-4CCA-AED4-2836BF98D9D1}"/>
                    </a:ext>
                  </a:extLst>
                </p:cNvPr>
                <p:cNvSpPr>
                  <a:spLocks/>
                </p:cNvSpPr>
                <p:nvPr/>
              </p:nvSpPr>
              <p:spPr bwMode="auto">
                <a:xfrm>
                  <a:off x="3203" y="1495"/>
                  <a:ext cx="1" cy="6"/>
                </a:xfrm>
                <a:custGeom>
                  <a:avLst/>
                  <a:gdLst>
                    <a:gd name="T0" fmla="*/ 0 w 1"/>
                    <a:gd name="T1" fmla="*/ 5 h 6"/>
                    <a:gd name="T2" fmla="*/ 0 w 1"/>
                    <a:gd name="T3" fmla="*/ 5 h 6"/>
                    <a:gd name="T4" fmla="*/ 1 w 1"/>
                    <a:gd name="T5" fmla="*/ 4 h 6"/>
                    <a:gd name="T6" fmla="*/ 1 w 1"/>
                    <a:gd name="T7" fmla="*/ 3 h 6"/>
                    <a:gd name="T8" fmla="*/ 1 w 1"/>
                    <a:gd name="T9" fmla="*/ 3 h 6"/>
                    <a:gd name="T10" fmla="*/ 1 w 1"/>
                    <a:gd name="T11" fmla="*/ 2 h 6"/>
                    <a:gd name="T12" fmla="*/ 1 w 1"/>
                    <a:gd name="T13" fmla="*/ 1 h 6"/>
                    <a:gd name="T14" fmla="*/ 0 w 1"/>
                    <a:gd name="T15" fmla="*/ 0 h 6"/>
                    <a:gd name="T16" fmla="*/ 0 w 1"/>
                    <a:gd name="T17" fmla="*/ 0 h 6"/>
                    <a:gd name="T18" fmla="*/ 0 w 1"/>
                    <a:gd name="T19" fmla="*/ 0 h 6"/>
                    <a:gd name="T20" fmla="*/ 0 w 1"/>
                    <a:gd name="T21" fmla="*/ 0 h 6"/>
                    <a:gd name="T22" fmla="*/ 0 w 1"/>
                    <a:gd name="T23" fmla="*/ 2 h 6"/>
                    <a:gd name="T24" fmla="*/ 0 w 1"/>
                    <a:gd name="T25" fmla="*/ 3 h 6"/>
                    <a:gd name="T26" fmla="*/ 0 w 1"/>
                    <a:gd name="T27" fmla="*/ 4 h 6"/>
                    <a:gd name="T28" fmla="*/ 0 w 1"/>
                    <a:gd name="T29" fmla="*/ 5 h 6"/>
                    <a:gd name="T30" fmla="*/ 0 w 1"/>
                    <a:gd name="T31" fmla="*/ 5 h 6"/>
                    <a:gd name="T32" fmla="*/ 0 w 1"/>
                    <a:gd name="T33" fmla="*/ 6 h 6"/>
                    <a:gd name="T34" fmla="*/ 0 w 1"/>
                    <a:gd name="T3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6">
                      <a:moveTo>
                        <a:pt x="0" y="5"/>
                      </a:moveTo>
                      <a:lnTo>
                        <a:pt x="0" y="5"/>
                      </a:lnTo>
                      <a:lnTo>
                        <a:pt x="1" y="4"/>
                      </a:lnTo>
                      <a:lnTo>
                        <a:pt x="1" y="3"/>
                      </a:lnTo>
                      <a:lnTo>
                        <a:pt x="1" y="3"/>
                      </a:lnTo>
                      <a:lnTo>
                        <a:pt x="1" y="2"/>
                      </a:lnTo>
                      <a:lnTo>
                        <a:pt x="1" y="1"/>
                      </a:lnTo>
                      <a:lnTo>
                        <a:pt x="0" y="0"/>
                      </a:lnTo>
                      <a:lnTo>
                        <a:pt x="0" y="0"/>
                      </a:lnTo>
                      <a:lnTo>
                        <a:pt x="0" y="0"/>
                      </a:lnTo>
                      <a:lnTo>
                        <a:pt x="0" y="0"/>
                      </a:lnTo>
                      <a:lnTo>
                        <a:pt x="0" y="2"/>
                      </a:lnTo>
                      <a:lnTo>
                        <a:pt x="0" y="3"/>
                      </a:lnTo>
                      <a:lnTo>
                        <a:pt x="0" y="4"/>
                      </a:lnTo>
                      <a:lnTo>
                        <a:pt x="0" y="5"/>
                      </a:lnTo>
                      <a:lnTo>
                        <a:pt x="0" y="5"/>
                      </a:lnTo>
                      <a:lnTo>
                        <a:pt x="0" y="6"/>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00" name="Freeform 1636">
                  <a:extLst>
                    <a:ext uri="{FF2B5EF4-FFF2-40B4-BE49-F238E27FC236}">
                      <a16:creationId xmlns:a16="http://schemas.microsoft.com/office/drawing/2014/main" id="{3BD703B2-1B35-4EE0-B5E4-FE413C081CA4}"/>
                    </a:ext>
                  </a:extLst>
                </p:cNvPr>
                <p:cNvSpPr>
                  <a:spLocks/>
                </p:cNvSpPr>
                <p:nvPr/>
              </p:nvSpPr>
              <p:spPr bwMode="auto">
                <a:xfrm>
                  <a:off x="3203" y="1495"/>
                  <a:ext cx="1" cy="6"/>
                </a:xfrm>
                <a:custGeom>
                  <a:avLst/>
                  <a:gdLst>
                    <a:gd name="T0" fmla="*/ 0 w 1"/>
                    <a:gd name="T1" fmla="*/ 5 h 6"/>
                    <a:gd name="T2" fmla="*/ 0 w 1"/>
                    <a:gd name="T3" fmla="*/ 5 h 6"/>
                    <a:gd name="T4" fmla="*/ 1 w 1"/>
                    <a:gd name="T5" fmla="*/ 4 h 6"/>
                    <a:gd name="T6" fmla="*/ 1 w 1"/>
                    <a:gd name="T7" fmla="*/ 3 h 6"/>
                    <a:gd name="T8" fmla="*/ 1 w 1"/>
                    <a:gd name="T9" fmla="*/ 3 h 6"/>
                    <a:gd name="T10" fmla="*/ 1 w 1"/>
                    <a:gd name="T11" fmla="*/ 2 h 6"/>
                    <a:gd name="T12" fmla="*/ 1 w 1"/>
                    <a:gd name="T13" fmla="*/ 1 h 6"/>
                    <a:gd name="T14" fmla="*/ 0 w 1"/>
                    <a:gd name="T15" fmla="*/ 0 h 6"/>
                    <a:gd name="T16" fmla="*/ 0 w 1"/>
                    <a:gd name="T17" fmla="*/ 0 h 6"/>
                    <a:gd name="T18" fmla="*/ 0 w 1"/>
                    <a:gd name="T19" fmla="*/ 0 h 6"/>
                    <a:gd name="T20" fmla="*/ 0 w 1"/>
                    <a:gd name="T21" fmla="*/ 0 h 6"/>
                    <a:gd name="T22" fmla="*/ 0 w 1"/>
                    <a:gd name="T23" fmla="*/ 2 h 6"/>
                    <a:gd name="T24" fmla="*/ 0 w 1"/>
                    <a:gd name="T25" fmla="*/ 3 h 6"/>
                    <a:gd name="T26" fmla="*/ 0 w 1"/>
                    <a:gd name="T27" fmla="*/ 4 h 6"/>
                    <a:gd name="T28" fmla="*/ 0 w 1"/>
                    <a:gd name="T29" fmla="*/ 5 h 6"/>
                    <a:gd name="T30" fmla="*/ 0 w 1"/>
                    <a:gd name="T31" fmla="*/ 5 h 6"/>
                    <a:gd name="T32" fmla="*/ 0 w 1"/>
                    <a:gd name="T33" fmla="*/ 6 h 6"/>
                    <a:gd name="T34" fmla="*/ 0 w 1"/>
                    <a:gd name="T3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6">
                      <a:moveTo>
                        <a:pt x="0" y="5"/>
                      </a:moveTo>
                      <a:lnTo>
                        <a:pt x="0" y="5"/>
                      </a:lnTo>
                      <a:lnTo>
                        <a:pt x="1" y="4"/>
                      </a:lnTo>
                      <a:lnTo>
                        <a:pt x="1" y="3"/>
                      </a:lnTo>
                      <a:lnTo>
                        <a:pt x="1" y="3"/>
                      </a:lnTo>
                      <a:lnTo>
                        <a:pt x="1" y="2"/>
                      </a:lnTo>
                      <a:lnTo>
                        <a:pt x="1" y="1"/>
                      </a:lnTo>
                      <a:lnTo>
                        <a:pt x="0" y="0"/>
                      </a:lnTo>
                      <a:lnTo>
                        <a:pt x="0" y="0"/>
                      </a:lnTo>
                      <a:lnTo>
                        <a:pt x="0" y="0"/>
                      </a:lnTo>
                      <a:lnTo>
                        <a:pt x="0" y="0"/>
                      </a:lnTo>
                      <a:lnTo>
                        <a:pt x="0" y="2"/>
                      </a:lnTo>
                      <a:lnTo>
                        <a:pt x="0" y="3"/>
                      </a:lnTo>
                      <a:lnTo>
                        <a:pt x="0" y="4"/>
                      </a:lnTo>
                      <a:lnTo>
                        <a:pt x="0" y="5"/>
                      </a:lnTo>
                      <a:lnTo>
                        <a:pt x="0" y="5"/>
                      </a:lnTo>
                      <a:lnTo>
                        <a:pt x="0" y="6"/>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01" name="Freeform 1637">
                  <a:extLst>
                    <a:ext uri="{FF2B5EF4-FFF2-40B4-BE49-F238E27FC236}">
                      <a16:creationId xmlns:a16="http://schemas.microsoft.com/office/drawing/2014/main" id="{2A3CB399-EC1C-4458-9D26-2CDC438DA5CC}"/>
                    </a:ext>
                  </a:extLst>
                </p:cNvPr>
                <p:cNvSpPr>
                  <a:spLocks/>
                </p:cNvSpPr>
                <p:nvPr/>
              </p:nvSpPr>
              <p:spPr bwMode="auto">
                <a:xfrm>
                  <a:off x="3210" y="1489"/>
                  <a:ext cx="2" cy="13"/>
                </a:xfrm>
                <a:custGeom>
                  <a:avLst/>
                  <a:gdLst>
                    <a:gd name="T0" fmla="*/ 2 w 2"/>
                    <a:gd name="T1" fmla="*/ 13 h 13"/>
                    <a:gd name="T2" fmla="*/ 2 w 2"/>
                    <a:gd name="T3" fmla="*/ 13 h 13"/>
                    <a:gd name="T4" fmla="*/ 1 w 2"/>
                    <a:gd name="T5" fmla="*/ 13 h 13"/>
                    <a:gd name="T6" fmla="*/ 1 w 2"/>
                    <a:gd name="T7" fmla="*/ 12 h 13"/>
                    <a:gd name="T8" fmla="*/ 1 w 2"/>
                    <a:gd name="T9" fmla="*/ 12 h 13"/>
                    <a:gd name="T10" fmla="*/ 1 w 2"/>
                    <a:gd name="T11" fmla="*/ 11 h 13"/>
                    <a:gd name="T12" fmla="*/ 1 w 2"/>
                    <a:gd name="T13" fmla="*/ 11 h 13"/>
                    <a:gd name="T14" fmla="*/ 1 w 2"/>
                    <a:gd name="T15" fmla="*/ 9 h 13"/>
                    <a:gd name="T16" fmla="*/ 1 w 2"/>
                    <a:gd name="T17" fmla="*/ 7 h 13"/>
                    <a:gd name="T18" fmla="*/ 1 w 2"/>
                    <a:gd name="T19" fmla="*/ 7 h 13"/>
                    <a:gd name="T20" fmla="*/ 1 w 2"/>
                    <a:gd name="T21" fmla="*/ 5 h 13"/>
                    <a:gd name="T22" fmla="*/ 1 w 2"/>
                    <a:gd name="T23" fmla="*/ 4 h 13"/>
                    <a:gd name="T24" fmla="*/ 1 w 2"/>
                    <a:gd name="T25" fmla="*/ 2 h 13"/>
                    <a:gd name="T26" fmla="*/ 2 w 2"/>
                    <a:gd name="T27" fmla="*/ 0 h 13"/>
                    <a:gd name="T28" fmla="*/ 2 w 2"/>
                    <a:gd name="T29" fmla="*/ 0 h 13"/>
                    <a:gd name="T30" fmla="*/ 2 w 2"/>
                    <a:gd name="T31" fmla="*/ 0 h 13"/>
                    <a:gd name="T32" fmla="*/ 2 w 2"/>
                    <a:gd name="T33" fmla="*/ 0 h 13"/>
                    <a:gd name="T34" fmla="*/ 1 w 2"/>
                    <a:gd name="T35" fmla="*/ 2 h 13"/>
                    <a:gd name="T36" fmla="*/ 1 w 2"/>
                    <a:gd name="T37" fmla="*/ 4 h 13"/>
                    <a:gd name="T38" fmla="*/ 0 w 2"/>
                    <a:gd name="T39" fmla="*/ 7 h 13"/>
                    <a:gd name="T40" fmla="*/ 0 w 2"/>
                    <a:gd name="T41" fmla="*/ 7 h 13"/>
                    <a:gd name="T42" fmla="*/ 0 w 2"/>
                    <a:gd name="T43" fmla="*/ 9 h 13"/>
                    <a:gd name="T44" fmla="*/ 1 w 2"/>
                    <a:gd name="T45" fmla="*/ 11 h 13"/>
                    <a:gd name="T46" fmla="*/ 1 w 2"/>
                    <a:gd name="T47" fmla="*/ 11 h 13"/>
                    <a:gd name="T48" fmla="*/ 1 w 2"/>
                    <a:gd name="T49" fmla="*/ 12 h 13"/>
                    <a:gd name="T50" fmla="*/ 1 w 2"/>
                    <a:gd name="T51" fmla="*/ 13 h 13"/>
                    <a:gd name="T52" fmla="*/ 1 w 2"/>
                    <a:gd name="T53" fmla="*/ 13 h 13"/>
                    <a:gd name="T54" fmla="*/ 1 w 2"/>
                    <a:gd name="T55" fmla="*/ 13 h 13"/>
                    <a:gd name="T56" fmla="*/ 1 w 2"/>
                    <a:gd name="T57" fmla="*/ 13 h 13"/>
                    <a:gd name="T58" fmla="*/ 1 w 2"/>
                    <a:gd name="T59" fmla="*/ 13 h 13"/>
                    <a:gd name="T60" fmla="*/ 2 w 2"/>
                    <a:gd name="T61" fmla="*/ 13 h 13"/>
                    <a:gd name="T62" fmla="*/ 2 w 2"/>
                    <a:gd name="T6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13">
                      <a:moveTo>
                        <a:pt x="2" y="13"/>
                      </a:moveTo>
                      <a:lnTo>
                        <a:pt x="2" y="13"/>
                      </a:lnTo>
                      <a:lnTo>
                        <a:pt x="1" y="13"/>
                      </a:lnTo>
                      <a:lnTo>
                        <a:pt x="1" y="12"/>
                      </a:lnTo>
                      <a:lnTo>
                        <a:pt x="1" y="12"/>
                      </a:lnTo>
                      <a:lnTo>
                        <a:pt x="1" y="11"/>
                      </a:lnTo>
                      <a:lnTo>
                        <a:pt x="1" y="11"/>
                      </a:lnTo>
                      <a:lnTo>
                        <a:pt x="1" y="9"/>
                      </a:lnTo>
                      <a:lnTo>
                        <a:pt x="1" y="7"/>
                      </a:lnTo>
                      <a:lnTo>
                        <a:pt x="1" y="7"/>
                      </a:lnTo>
                      <a:lnTo>
                        <a:pt x="1" y="5"/>
                      </a:lnTo>
                      <a:lnTo>
                        <a:pt x="1" y="4"/>
                      </a:lnTo>
                      <a:lnTo>
                        <a:pt x="1" y="2"/>
                      </a:lnTo>
                      <a:lnTo>
                        <a:pt x="2" y="0"/>
                      </a:lnTo>
                      <a:lnTo>
                        <a:pt x="2" y="0"/>
                      </a:lnTo>
                      <a:lnTo>
                        <a:pt x="2" y="0"/>
                      </a:lnTo>
                      <a:lnTo>
                        <a:pt x="2" y="0"/>
                      </a:lnTo>
                      <a:lnTo>
                        <a:pt x="1" y="2"/>
                      </a:lnTo>
                      <a:lnTo>
                        <a:pt x="1" y="4"/>
                      </a:lnTo>
                      <a:lnTo>
                        <a:pt x="0" y="7"/>
                      </a:lnTo>
                      <a:lnTo>
                        <a:pt x="0" y="7"/>
                      </a:lnTo>
                      <a:lnTo>
                        <a:pt x="0" y="9"/>
                      </a:lnTo>
                      <a:lnTo>
                        <a:pt x="1" y="11"/>
                      </a:lnTo>
                      <a:lnTo>
                        <a:pt x="1" y="11"/>
                      </a:lnTo>
                      <a:lnTo>
                        <a:pt x="1" y="12"/>
                      </a:lnTo>
                      <a:lnTo>
                        <a:pt x="1" y="13"/>
                      </a:lnTo>
                      <a:lnTo>
                        <a:pt x="1" y="13"/>
                      </a:lnTo>
                      <a:lnTo>
                        <a:pt x="1" y="13"/>
                      </a:lnTo>
                      <a:lnTo>
                        <a:pt x="1" y="13"/>
                      </a:lnTo>
                      <a:lnTo>
                        <a:pt x="1" y="13"/>
                      </a:lnTo>
                      <a:lnTo>
                        <a:pt x="2" y="13"/>
                      </a:lnTo>
                      <a:lnTo>
                        <a:pt x="2"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02" name="Freeform 1638">
                  <a:extLst>
                    <a:ext uri="{FF2B5EF4-FFF2-40B4-BE49-F238E27FC236}">
                      <a16:creationId xmlns:a16="http://schemas.microsoft.com/office/drawing/2014/main" id="{FA8455A4-A16D-4B77-A689-4E9F9DD44106}"/>
                    </a:ext>
                  </a:extLst>
                </p:cNvPr>
                <p:cNvSpPr>
                  <a:spLocks/>
                </p:cNvSpPr>
                <p:nvPr/>
              </p:nvSpPr>
              <p:spPr bwMode="auto">
                <a:xfrm>
                  <a:off x="3210" y="1489"/>
                  <a:ext cx="2" cy="13"/>
                </a:xfrm>
                <a:custGeom>
                  <a:avLst/>
                  <a:gdLst>
                    <a:gd name="T0" fmla="*/ 2 w 2"/>
                    <a:gd name="T1" fmla="*/ 13 h 13"/>
                    <a:gd name="T2" fmla="*/ 2 w 2"/>
                    <a:gd name="T3" fmla="*/ 13 h 13"/>
                    <a:gd name="T4" fmla="*/ 1 w 2"/>
                    <a:gd name="T5" fmla="*/ 13 h 13"/>
                    <a:gd name="T6" fmla="*/ 1 w 2"/>
                    <a:gd name="T7" fmla="*/ 12 h 13"/>
                    <a:gd name="T8" fmla="*/ 1 w 2"/>
                    <a:gd name="T9" fmla="*/ 12 h 13"/>
                    <a:gd name="T10" fmla="*/ 1 w 2"/>
                    <a:gd name="T11" fmla="*/ 11 h 13"/>
                    <a:gd name="T12" fmla="*/ 1 w 2"/>
                    <a:gd name="T13" fmla="*/ 11 h 13"/>
                    <a:gd name="T14" fmla="*/ 1 w 2"/>
                    <a:gd name="T15" fmla="*/ 9 h 13"/>
                    <a:gd name="T16" fmla="*/ 1 w 2"/>
                    <a:gd name="T17" fmla="*/ 7 h 13"/>
                    <a:gd name="T18" fmla="*/ 1 w 2"/>
                    <a:gd name="T19" fmla="*/ 7 h 13"/>
                    <a:gd name="T20" fmla="*/ 1 w 2"/>
                    <a:gd name="T21" fmla="*/ 5 h 13"/>
                    <a:gd name="T22" fmla="*/ 1 w 2"/>
                    <a:gd name="T23" fmla="*/ 4 h 13"/>
                    <a:gd name="T24" fmla="*/ 1 w 2"/>
                    <a:gd name="T25" fmla="*/ 2 h 13"/>
                    <a:gd name="T26" fmla="*/ 2 w 2"/>
                    <a:gd name="T27" fmla="*/ 0 h 13"/>
                    <a:gd name="T28" fmla="*/ 2 w 2"/>
                    <a:gd name="T29" fmla="*/ 0 h 13"/>
                    <a:gd name="T30" fmla="*/ 2 w 2"/>
                    <a:gd name="T31" fmla="*/ 0 h 13"/>
                    <a:gd name="T32" fmla="*/ 2 w 2"/>
                    <a:gd name="T33" fmla="*/ 0 h 13"/>
                    <a:gd name="T34" fmla="*/ 1 w 2"/>
                    <a:gd name="T35" fmla="*/ 2 h 13"/>
                    <a:gd name="T36" fmla="*/ 1 w 2"/>
                    <a:gd name="T37" fmla="*/ 4 h 13"/>
                    <a:gd name="T38" fmla="*/ 0 w 2"/>
                    <a:gd name="T39" fmla="*/ 7 h 13"/>
                    <a:gd name="T40" fmla="*/ 0 w 2"/>
                    <a:gd name="T41" fmla="*/ 7 h 13"/>
                    <a:gd name="T42" fmla="*/ 0 w 2"/>
                    <a:gd name="T43" fmla="*/ 9 h 13"/>
                    <a:gd name="T44" fmla="*/ 1 w 2"/>
                    <a:gd name="T45" fmla="*/ 11 h 13"/>
                    <a:gd name="T46" fmla="*/ 1 w 2"/>
                    <a:gd name="T47" fmla="*/ 11 h 13"/>
                    <a:gd name="T48" fmla="*/ 1 w 2"/>
                    <a:gd name="T49" fmla="*/ 12 h 13"/>
                    <a:gd name="T50" fmla="*/ 1 w 2"/>
                    <a:gd name="T51" fmla="*/ 13 h 13"/>
                    <a:gd name="T52" fmla="*/ 1 w 2"/>
                    <a:gd name="T53" fmla="*/ 13 h 13"/>
                    <a:gd name="T54" fmla="*/ 1 w 2"/>
                    <a:gd name="T55" fmla="*/ 13 h 13"/>
                    <a:gd name="T56" fmla="*/ 1 w 2"/>
                    <a:gd name="T57" fmla="*/ 13 h 13"/>
                    <a:gd name="T58" fmla="*/ 1 w 2"/>
                    <a:gd name="T59" fmla="*/ 13 h 13"/>
                    <a:gd name="T60" fmla="*/ 2 w 2"/>
                    <a:gd name="T61" fmla="*/ 13 h 13"/>
                    <a:gd name="T62" fmla="*/ 2 w 2"/>
                    <a:gd name="T6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13">
                      <a:moveTo>
                        <a:pt x="2" y="13"/>
                      </a:moveTo>
                      <a:lnTo>
                        <a:pt x="2" y="13"/>
                      </a:lnTo>
                      <a:lnTo>
                        <a:pt x="1" y="13"/>
                      </a:lnTo>
                      <a:lnTo>
                        <a:pt x="1" y="12"/>
                      </a:lnTo>
                      <a:lnTo>
                        <a:pt x="1" y="12"/>
                      </a:lnTo>
                      <a:lnTo>
                        <a:pt x="1" y="11"/>
                      </a:lnTo>
                      <a:lnTo>
                        <a:pt x="1" y="11"/>
                      </a:lnTo>
                      <a:lnTo>
                        <a:pt x="1" y="9"/>
                      </a:lnTo>
                      <a:lnTo>
                        <a:pt x="1" y="7"/>
                      </a:lnTo>
                      <a:lnTo>
                        <a:pt x="1" y="7"/>
                      </a:lnTo>
                      <a:lnTo>
                        <a:pt x="1" y="5"/>
                      </a:lnTo>
                      <a:lnTo>
                        <a:pt x="1" y="4"/>
                      </a:lnTo>
                      <a:lnTo>
                        <a:pt x="1" y="2"/>
                      </a:lnTo>
                      <a:lnTo>
                        <a:pt x="2" y="0"/>
                      </a:lnTo>
                      <a:lnTo>
                        <a:pt x="2" y="0"/>
                      </a:lnTo>
                      <a:lnTo>
                        <a:pt x="2" y="0"/>
                      </a:lnTo>
                      <a:lnTo>
                        <a:pt x="2" y="0"/>
                      </a:lnTo>
                      <a:lnTo>
                        <a:pt x="1" y="2"/>
                      </a:lnTo>
                      <a:lnTo>
                        <a:pt x="1" y="4"/>
                      </a:lnTo>
                      <a:lnTo>
                        <a:pt x="0" y="7"/>
                      </a:lnTo>
                      <a:lnTo>
                        <a:pt x="0" y="7"/>
                      </a:lnTo>
                      <a:lnTo>
                        <a:pt x="0" y="9"/>
                      </a:lnTo>
                      <a:lnTo>
                        <a:pt x="1" y="11"/>
                      </a:lnTo>
                      <a:lnTo>
                        <a:pt x="1" y="11"/>
                      </a:lnTo>
                      <a:lnTo>
                        <a:pt x="1" y="12"/>
                      </a:lnTo>
                      <a:lnTo>
                        <a:pt x="1" y="13"/>
                      </a:lnTo>
                      <a:lnTo>
                        <a:pt x="1" y="13"/>
                      </a:lnTo>
                      <a:lnTo>
                        <a:pt x="1" y="13"/>
                      </a:lnTo>
                      <a:lnTo>
                        <a:pt x="1" y="13"/>
                      </a:lnTo>
                      <a:lnTo>
                        <a:pt x="1" y="13"/>
                      </a:lnTo>
                      <a:lnTo>
                        <a:pt x="2" y="13"/>
                      </a:lnTo>
                      <a:lnTo>
                        <a:pt x="2"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03" name="Freeform 1639">
                  <a:extLst>
                    <a:ext uri="{FF2B5EF4-FFF2-40B4-BE49-F238E27FC236}">
                      <a16:creationId xmlns:a16="http://schemas.microsoft.com/office/drawing/2014/main" id="{49AD8CC6-CC6E-43A8-BC46-52F5A005CFE5}"/>
                    </a:ext>
                  </a:extLst>
                </p:cNvPr>
                <p:cNvSpPr>
                  <a:spLocks/>
                </p:cNvSpPr>
                <p:nvPr/>
              </p:nvSpPr>
              <p:spPr bwMode="auto">
                <a:xfrm>
                  <a:off x="3210" y="1492"/>
                  <a:ext cx="3" cy="6"/>
                </a:xfrm>
                <a:custGeom>
                  <a:avLst/>
                  <a:gdLst>
                    <a:gd name="T0" fmla="*/ 1 w 3"/>
                    <a:gd name="T1" fmla="*/ 6 h 6"/>
                    <a:gd name="T2" fmla="*/ 1 w 3"/>
                    <a:gd name="T3" fmla="*/ 6 h 6"/>
                    <a:gd name="T4" fmla="*/ 1 w 3"/>
                    <a:gd name="T5" fmla="*/ 4 h 6"/>
                    <a:gd name="T6" fmla="*/ 2 w 3"/>
                    <a:gd name="T7" fmla="*/ 3 h 6"/>
                    <a:gd name="T8" fmla="*/ 2 w 3"/>
                    <a:gd name="T9" fmla="*/ 3 h 6"/>
                    <a:gd name="T10" fmla="*/ 2 w 3"/>
                    <a:gd name="T11" fmla="*/ 2 h 6"/>
                    <a:gd name="T12" fmla="*/ 3 w 3"/>
                    <a:gd name="T13" fmla="*/ 0 h 6"/>
                    <a:gd name="T14" fmla="*/ 3 w 3"/>
                    <a:gd name="T15" fmla="*/ 0 h 6"/>
                    <a:gd name="T16" fmla="*/ 3 w 3"/>
                    <a:gd name="T17" fmla="*/ 0 h 6"/>
                    <a:gd name="T18" fmla="*/ 2 w 3"/>
                    <a:gd name="T19" fmla="*/ 0 h 6"/>
                    <a:gd name="T20" fmla="*/ 2 w 3"/>
                    <a:gd name="T21" fmla="*/ 0 h 6"/>
                    <a:gd name="T22" fmla="*/ 2 w 3"/>
                    <a:gd name="T23" fmla="*/ 2 h 6"/>
                    <a:gd name="T24" fmla="*/ 2 w 3"/>
                    <a:gd name="T25" fmla="*/ 3 h 6"/>
                    <a:gd name="T26" fmla="*/ 2 w 3"/>
                    <a:gd name="T27" fmla="*/ 3 h 6"/>
                    <a:gd name="T28" fmla="*/ 1 w 3"/>
                    <a:gd name="T29" fmla="*/ 4 h 6"/>
                    <a:gd name="T30" fmla="*/ 1 w 3"/>
                    <a:gd name="T31" fmla="*/ 5 h 6"/>
                    <a:gd name="T32" fmla="*/ 1 w 3"/>
                    <a:gd name="T33" fmla="*/ 5 h 6"/>
                    <a:gd name="T34" fmla="*/ 1 w 3"/>
                    <a:gd name="T35" fmla="*/ 5 h 6"/>
                    <a:gd name="T36" fmla="*/ 0 w 3"/>
                    <a:gd name="T37" fmla="*/ 5 h 6"/>
                    <a:gd name="T38" fmla="*/ 0 w 3"/>
                    <a:gd name="T39" fmla="*/ 5 h 6"/>
                    <a:gd name="T40" fmla="*/ 0 w 3"/>
                    <a:gd name="T41" fmla="*/ 6 h 6"/>
                    <a:gd name="T42" fmla="*/ 1 w 3"/>
                    <a:gd name="T4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
                      <a:moveTo>
                        <a:pt x="1" y="6"/>
                      </a:moveTo>
                      <a:lnTo>
                        <a:pt x="1" y="6"/>
                      </a:lnTo>
                      <a:lnTo>
                        <a:pt x="1" y="4"/>
                      </a:lnTo>
                      <a:lnTo>
                        <a:pt x="2" y="3"/>
                      </a:lnTo>
                      <a:lnTo>
                        <a:pt x="2" y="3"/>
                      </a:lnTo>
                      <a:lnTo>
                        <a:pt x="2" y="2"/>
                      </a:lnTo>
                      <a:lnTo>
                        <a:pt x="3" y="0"/>
                      </a:lnTo>
                      <a:lnTo>
                        <a:pt x="3" y="0"/>
                      </a:lnTo>
                      <a:lnTo>
                        <a:pt x="3" y="0"/>
                      </a:lnTo>
                      <a:lnTo>
                        <a:pt x="2" y="0"/>
                      </a:lnTo>
                      <a:lnTo>
                        <a:pt x="2" y="0"/>
                      </a:lnTo>
                      <a:lnTo>
                        <a:pt x="2" y="2"/>
                      </a:lnTo>
                      <a:lnTo>
                        <a:pt x="2" y="3"/>
                      </a:lnTo>
                      <a:lnTo>
                        <a:pt x="2" y="3"/>
                      </a:lnTo>
                      <a:lnTo>
                        <a:pt x="1" y="4"/>
                      </a:lnTo>
                      <a:lnTo>
                        <a:pt x="1" y="5"/>
                      </a:lnTo>
                      <a:lnTo>
                        <a:pt x="1" y="5"/>
                      </a:lnTo>
                      <a:lnTo>
                        <a:pt x="1" y="5"/>
                      </a:lnTo>
                      <a:lnTo>
                        <a:pt x="0" y="5"/>
                      </a:lnTo>
                      <a:lnTo>
                        <a:pt x="0" y="5"/>
                      </a:lnTo>
                      <a:lnTo>
                        <a:pt x="0" y="6"/>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04" name="Freeform 1640">
                  <a:extLst>
                    <a:ext uri="{FF2B5EF4-FFF2-40B4-BE49-F238E27FC236}">
                      <a16:creationId xmlns:a16="http://schemas.microsoft.com/office/drawing/2014/main" id="{9F1D89FA-D1CF-411C-80B7-06297101D2B5}"/>
                    </a:ext>
                  </a:extLst>
                </p:cNvPr>
                <p:cNvSpPr>
                  <a:spLocks/>
                </p:cNvSpPr>
                <p:nvPr/>
              </p:nvSpPr>
              <p:spPr bwMode="auto">
                <a:xfrm>
                  <a:off x="3210" y="1492"/>
                  <a:ext cx="3" cy="6"/>
                </a:xfrm>
                <a:custGeom>
                  <a:avLst/>
                  <a:gdLst>
                    <a:gd name="T0" fmla="*/ 1 w 3"/>
                    <a:gd name="T1" fmla="*/ 6 h 6"/>
                    <a:gd name="T2" fmla="*/ 1 w 3"/>
                    <a:gd name="T3" fmla="*/ 6 h 6"/>
                    <a:gd name="T4" fmla="*/ 1 w 3"/>
                    <a:gd name="T5" fmla="*/ 4 h 6"/>
                    <a:gd name="T6" fmla="*/ 2 w 3"/>
                    <a:gd name="T7" fmla="*/ 3 h 6"/>
                    <a:gd name="T8" fmla="*/ 2 w 3"/>
                    <a:gd name="T9" fmla="*/ 3 h 6"/>
                    <a:gd name="T10" fmla="*/ 2 w 3"/>
                    <a:gd name="T11" fmla="*/ 2 h 6"/>
                    <a:gd name="T12" fmla="*/ 3 w 3"/>
                    <a:gd name="T13" fmla="*/ 0 h 6"/>
                    <a:gd name="T14" fmla="*/ 3 w 3"/>
                    <a:gd name="T15" fmla="*/ 0 h 6"/>
                    <a:gd name="T16" fmla="*/ 3 w 3"/>
                    <a:gd name="T17" fmla="*/ 0 h 6"/>
                    <a:gd name="T18" fmla="*/ 2 w 3"/>
                    <a:gd name="T19" fmla="*/ 0 h 6"/>
                    <a:gd name="T20" fmla="*/ 2 w 3"/>
                    <a:gd name="T21" fmla="*/ 0 h 6"/>
                    <a:gd name="T22" fmla="*/ 2 w 3"/>
                    <a:gd name="T23" fmla="*/ 2 h 6"/>
                    <a:gd name="T24" fmla="*/ 2 w 3"/>
                    <a:gd name="T25" fmla="*/ 3 h 6"/>
                    <a:gd name="T26" fmla="*/ 2 w 3"/>
                    <a:gd name="T27" fmla="*/ 3 h 6"/>
                    <a:gd name="T28" fmla="*/ 1 w 3"/>
                    <a:gd name="T29" fmla="*/ 4 h 6"/>
                    <a:gd name="T30" fmla="*/ 1 w 3"/>
                    <a:gd name="T31" fmla="*/ 5 h 6"/>
                    <a:gd name="T32" fmla="*/ 1 w 3"/>
                    <a:gd name="T33" fmla="*/ 5 h 6"/>
                    <a:gd name="T34" fmla="*/ 1 w 3"/>
                    <a:gd name="T35" fmla="*/ 5 h 6"/>
                    <a:gd name="T36" fmla="*/ 0 w 3"/>
                    <a:gd name="T37" fmla="*/ 5 h 6"/>
                    <a:gd name="T38" fmla="*/ 0 w 3"/>
                    <a:gd name="T39" fmla="*/ 5 h 6"/>
                    <a:gd name="T40" fmla="*/ 0 w 3"/>
                    <a:gd name="T41" fmla="*/ 6 h 6"/>
                    <a:gd name="T42" fmla="*/ 1 w 3"/>
                    <a:gd name="T4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
                      <a:moveTo>
                        <a:pt x="1" y="6"/>
                      </a:moveTo>
                      <a:lnTo>
                        <a:pt x="1" y="6"/>
                      </a:lnTo>
                      <a:lnTo>
                        <a:pt x="1" y="4"/>
                      </a:lnTo>
                      <a:lnTo>
                        <a:pt x="2" y="3"/>
                      </a:lnTo>
                      <a:lnTo>
                        <a:pt x="2" y="3"/>
                      </a:lnTo>
                      <a:lnTo>
                        <a:pt x="2" y="2"/>
                      </a:lnTo>
                      <a:lnTo>
                        <a:pt x="3" y="0"/>
                      </a:lnTo>
                      <a:lnTo>
                        <a:pt x="3" y="0"/>
                      </a:lnTo>
                      <a:lnTo>
                        <a:pt x="3" y="0"/>
                      </a:lnTo>
                      <a:lnTo>
                        <a:pt x="2" y="0"/>
                      </a:lnTo>
                      <a:lnTo>
                        <a:pt x="2" y="0"/>
                      </a:lnTo>
                      <a:lnTo>
                        <a:pt x="2" y="2"/>
                      </a:lnTo>
                      <a:lnTo>
                        <a:pt x="2" y="3"/>
                      </a:lnTo>
                      <a:lnTo>
                        <a:pt x="2" y="3"/>
                      </a:lnTo>
                      <a:lnTo>
                        <a:pt x="1" y="4"/>
                      </a:lnTo>
                      <a:lnTo>
                        <a:pt x="1" y="5"/>
                      </a:lnTo>
                      <a:lnTo>
                        <a:pt x="1" y="5"/>
                      </a:lnTo>
                      <a:lnTo>
                        <a:pt x="1" y="5"/>
                      </a:lnTo>
                      <a:lnTo>
                        <a:pt x="0" y="5"/>
                      </a:lnTo>
                      <a:lnTo>
                        <a:pt x="0" y="5"/>
                      </a:lnTo>
                      <a:lnTo>
                        <a:pt x="0" y="6"/>
                      </a:lnTo>
                      <a:lnTo>
                        <a:pt x="1"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05" name="Freeform 1641">
                  <a:extLst>
                    <a:ext uri="{FF2B5EF4-FFF2-40B4-BE49-F238E27FC236}">
                      <a16:creationId xmlns:a16="http://schemas.microsoft.com/office/drawing/2014/main" id="{6F24F61A-9150-40E8-896E-251E3F734A76}"/>
                    </a:ext>
                  </a:extLst>
                </p:cNvPr>
                <p:cNvSpPr>
                  <a:spLocks/>
                </p:cNvSpPr>
                <p:nvPr/>
              </p:nvSpPr>
              <p:spPr bwMode="auto">
                <a:xfrm>
                  <a:off x="3204" y="1490"/>
                  <a:ext cx="1" cy="7"/>
                </a:xfrm>
                <a:custGeom>
                  <a:avLst/>
                  <a:gdLst>
                    <a:gd name="T0" fmla="*/ 0 w 1"/>
                    <a:gd name="T1" fmla="*/ 7 h 7"/>
                    <a:gd name="T2" fmla="*/ 0 w 1"/>
                    <a:gd name="T3" fmla="*/ 7 h 7"/>
                    <a:gd name="T4" fmla="*/ 0 w 1"/>
                    <a:gd name="T5" fmla="*/ 6 h 7"/>
                    <a:gd name="T6" fmla="*/ 0 w 1"/>
                    <a:gd name="T7" fmla="*/ 5 h 7"/>
                    <a:gd name="T8" fmla="*/ 0 w 1"/>
                    <a:gd name="T9" fmla="*/ 4 h 7"/>
                    <a:gd name="T10" fmla="*/ 0 w 1"/>
                    <a:gd name="T11" fmla="*/ 4 h 7"/>
                    <a:gd name="T12" fmla="*/ 1 w 1"/>
                    <a:gd name="T13" fmla="*/ 2 h 7"/>
                    <a:gd name="T14" fmla="*/ 1 w 1"/>
                    <a:gd name="T15" fmla="*/ 0 h 7"/>
                    <a:gd name="T16" fmla="*/ 1 w 1"/>
                    <a:gd name="T17" fmla="*/ 0 h 7"/>
                    <a:gd name="T18" fmla="*/ 1 w 1"/>
                    <a:gd name="T19" fmla="*/ 0 h 7"/>
                    <a:gd name="T20" fmla="*/ 1 w 1"/>
                    <a:gd name="T21" fmla="*/ 0 h 7"/>
                    <a:gd name="T22" fmla="*/ 0 w 1"/>
                    <a:gd name="T23" fmla="*/ 3 h 7"/>
                    <a:gd name="T24" fmla="*/ 0 w 1"/>
                    <a:gd name="T25" fmla="*/ 5 h 7"/>
                    <a:gd name="T26" fmla="*/ 0 w 1"/>
                    <a:gd name="T27" fmla="*/ 7 h 7"/>
                    <a:gd name="T28" fmla="*/ 0 w 1"/>
                    <a:gd name="T29" fmla="*/ 7 h 7"/>
                    <a:gd name="T30" fmla="*/ 0 w 1"/>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7">
                      <a:moveTo>
                        <a:pt x="0" y="7"/>
                      </a:moveTo>
                      <a:lnTo>
                        <a:pt x="0" y="7"/>
                      </a:lnTo>
                      <a:lnTo>
                        <a:pt x="0" y="6"/>
                      </a:lnTo>
                      <a:lnTo>
                        <a:pt x="0" y="5"/>
                      </a:lnTo>
                      <a:lnTo>
                        <a:pt x="0" y="4"/>
                      </a:lnTo>
                      <a:lnTo>
                        <a:pt x="0" y="4"/>
                      </a:lnTo>
                      <a:lnTo>
                        <a:pt x="1" y="2"/>
                      </a:lnTo>
                      <a:lnTo>
                        <a:pt x="1" y="0"/>
                      </a:lnTo>
                      <a:lnTo>
                        <a:pt x="1" y="0"/>
                      </a:lnTo>
                      <a:lnTo>
                        <a:pt x="1" y="0"/>
                      </a:lnTo>
                      <a:lnTo>
                        <a:pt x="1" y="0"/>
                      </a:lnTo>
                      <a:lnTo>
                        <a:pt x="0" y="3"/>
                      </a:lnTo>
                      <a:lnTo>
                        <a:pt x="0" y="5"/>
                      </a:lnTo>
                      <a:lnTo>
                        <a:pt x="0" y="7"/>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06" name="Freeform 1642">
                  <a:extLst>
                    <a:ext uri="{FF2B5EF4-FFF2-40B4-BE49-F238E27FC236}">
                      <a16:creationId xmlns:a16="http://schemas.microsoft.com/office/drawing/2014/main" id="{FE689585-5261-4CD2-9750-954EB37B540E}"/>
                    </a:ext>
                  </a:extLst>
                </p:cNvPr>
                <p:cNvSpPr>
                  <a:spLocks/>
                </p:cNvSpPr>
                <p:nvPr/>
              </p:nvSpPr>
              <p:spPr bwMode="auto">
                <a:xfrm>
                  <a:off x="3204" y="1490"/>
                  <a:ext cx="1" cy="7"/>
                </a:xfrm>
                <a:custGeom>
                  <a:avLst/>
                  <a:gdLst>
                    <a:gd name="T0" fmla="*/ 0 w 1"/>
                    <a:gd name="T1" fmla="*/ 7 h 7"/>
                    <a:gd name="T2" fmla="*/ 0 w 1"/>
                    <a:gd name="T3" fmla="*/ 7 h 7"/>
                    <a:gd name="T4" fmla="*/ 0 w 1"/>
                    <a:gd name="T5" fmla="*/ 6 h 7"/>
                    <a:gd name="T6" fmla="*/ 0 w 1"/>
                    <a:gd name="T7" fmla="*/ 5 h 7"/>
                    <a:gd name="T8" fmla="*/ 0 w 1"/>
                    <a:gd name="T9" fmla="*/ 4 h 7"/>
                    <a:gd name="T10" fmla="*/ 0 w 1"/>
                    <a:gd name="T11" fmla="*/ 4 h 7"/>
                    <a:gd name="T12" fmla="*/ 1 w 1"/>
                    <a:gd name="T13" fmla="*/ 2 h 7"/>
                    <a:gd name="T14" fmla="*/ 1 w 1"/>
                    <a:gd name="T15" fmla="*/ 0 h 7"/>
                    <a:gd name="T16" fmla="*/ 1 w 1"/>
                    <a:gd name="T17" fmla="*/ 0 h 7"/>
                    <a:gd name="T18" fmla="*/ 1 w 1"/>
                    <a:gd name="T19" fmla="*/ 0 h 7"/>
                    <a:gd name="T20" fmla="*/ 1 w 1"/>
                    <a:gd name="T21" fmla="*/ 0 h 7"/>
                    <a:gd name="T22" fmla="*/ 0 w 1"/>
                    <a:gd name="T23" fmla="*/ 3 h 7"/>
                    <a:gd name="T24" fmla="*/ 0 w 1"/>
                    <a:gd name="T25" fmla="*/ 5 h 7"/>
                    <a:gd name="T26" fmla="*/ 0 w 1"/>
                    <a:gd name="T27" fmla="*/ 7 h 7"/>
                    <a:gd name="T28" fmla="*/ 0 w 1"/>
                    <a:gd name="T29" fmla="*/ 7 h 7"/>
                    <a:gd name="T30" fmla="*/ 0 w 1"/>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7">
                      <a:moveTo>
                        <a:pt x="0" y="7"/>
                      </a:moveTo>
                      <a:lnTo>
                        <a:pt x="0" y="7"/>
                      </a:lnTo>
                      <a:lnTo>
                        <a:pt x="0" y="6"/>
                      </a:lnTo>
                      <a:lnTo>
                        <a:pt x="0" y="5"/>
                      </a:lnTo>
                      <a:lnTo>
                        <a:pt x="0" y="4"/>
                      </a:lnTo>
                      <a:lnTo>
                        <a:pt x="0" y="4"/>
                      </a:lnTo>
                      <a:lnTo>
                        <a:pt x="1" y="2"/>
                      </a:lnTo>
                      <a:lnTo>
                        <a:pt x="1" y="0"/>
                      </a:lnTo>
                      <a:lnTo>
                        <a:pt x="1" y="0"/>
                      </a:lnTo>
                      <a:lnTo>
                        <a:pt x="1" y="0"/>
                      </a:lnTo>
                      <a:lnTo>
                        <a:pt x="1" y="0"/>
                      </a:lnTo>
                      <a:lnTo>
                        <a:pt x="0" y="3"/>
                      </a:lnTo>
                      <a:lnTo>
                        <a:pt x="0" y="5"/>
                      </a:lnTo>
                      <a:lnTo>
                        <a:pt x="0" y="7"/>
                      </a:lnTo>
                      <a:lnTo>
                        <a:pt x="0" y="7"/>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07" name="Freeform 1643">
                  <a:extLst>
                    <a:ext uri="{FF2B5EF4-FFF2-40B4-BE49-F238E27FC236}">
                      <a16:creationId xmlns:a16="http://schemas.microsoft.com/office/drawing/2014/main" id="{3D58D2F4-EEE5-41C3-A598-E6BDE82CC5EC}"/>
                    </a:ext>
                  </a:extLst>
                </p:cNvPr>
                <p:cNvSpPr>
                  <a:spLocks/>
                </p:cNvSpPr>
                <p:nvPr/>
              </p:nvSpPr>
              <p:spPr bwMode="auto">
                <a:xfrm>
                  <a:off x="3194" y="1493"/>
                  <a:ext cx="4" cy="10"/>
                </a:xfrm>
                <a:custGeom>
                  <a:avLst/>
                  <a:gdLst>
                    <a:gd name="T0" fmla="*/ 4 w 4"/>
                    <a:gd name="T1" fmla="*/ 9 h 10"/>
                    <a:gd name="T2" fmla="*/ 4 w 4"/>
                    <a:gd name="T3" fmla="*/ 9 h 10"/>
                    <a:gd name="T4" fmla="*/ 4 w 4"/>
                    <a:gd name="T5" fmla="*/ 9 h 10"/>
                    <a:gd name="T6" fmla="*/ 4 w 4"/>
                    <a:gd name="T7" fmla="*/ 9 h 10"/>
                    <a:gd name="T8" fmla="*/ 3 w 4"/>
                    <a:gd name="T9" fmla="*/ 8 h 10"/>
                    <a:gd name="T10" fmla="*/ 3 w 4"/>
                    <a:gd name="T11" fmla="*/ 8 h 10"/>
                    <a:gd name="T12" fmla="*/ 2 w 4"/>
                    <a:gd name="T13" fmla="*/ 7 h 10"/>
                    <a:gd name="T14" fmla="*/ 2 w 4"/>
                    <a:gd name="T15" fmla="*/ 5 h 10"/>
                    <a:gd name="T16" fmla="*/ 2 w 4"/>
                    <a:gd name="T17" fmla="*/ 5 h 10"/>
                    <a:gd name="T18" fmla="*/ 2 w 4"/>
                    <a:gd name="T19" fmla="*/ 4 h 10"/>
                    <a:gd name="T20" fmla="*/ 1 w 4"/>
                    <a:gd name="T21" fmla="*/ 3 h 10"/>
                    <a:gd name="T22" fmla="*/ 1 w 4"/>
                    <a:gd name="T23" fmla="*/ 0 h 10"/>
                    <a:gd name="T24" fmla="*/ 1 w 4"/>
                    <a:gd name="T25" fmla="*/ 0 h 10"/>
                    <a:gd name="T26" fmla="*/ 0 w 4"/>
                    <a:gd name="T27" fmla="*/ 0 h 10"/>
                    <a:gd name="T28" fmla="*/ 0 w 4"/>
                    <a:gd name="T29" fmla="*/ 0 h 10"/>
                    <a:gd name="T30" fmla="*/ 1 w 4"/>
                    <a:gd name="T31" fmla="*/ 3 h 10"/>
                    <a:gd name="T32" fmla="*/ 1 w 4"/>
                    <a:gd name="T33" fmla="*/ 4 h 10"/>
                    <a:gd name="T34" fmla="*/ 2 w 4"/>
                    <a:gd name="T35" fmla="*/ 6 h 10"/>
                    <a:gd name="T36" fmla="*/ 2 w 4"/>
                    <a:gd name="T37" fmla="*/ 6 h 10"/>
                    <a:gd name="T38" fmla="*/ 2 w 4"/>
                    <a:gd name="T39" fmla="*/ 7 h 10"/>
                    <a:gd name="T40" fmla="*/ 3 w 4"/>
                    <a:gd name="T41" fmla="*/ 8 h 10"/>
                    <a:gd name="T42" fmla="*/ 3 w 4"/>
                    <a:gd name="T43" fmla="*/ 8 h 10"/>
                    <a:gd name="T44" fmla="*/ 4 w 4"/>
                    <a:gd name="T45" fmla="*/ 9 h 10"/>
                    <a:gd name="T46" fmla="*/ 4 w 4"/>
                    <a:gd name="T47" fmla="*/ 9 h 10"/>
                    <a:gd name="T48" fmla="*/ 4 w 4"/>
                    <a:gd name="T49" fmla="*/ 10 h 10"/>
                    <a:gd name="T50" fmla="*/ 4 w 4"/>
                    <a:gd name="T51" fmla="*/ 10 h 10"/>
                    <a:gd name="T52" fmla="*/ 4 w 4"/>
                    <a:gd name="T53" fmla="*/ 9 h 10"/>
                    <a:gd name="T54" fmla="*/ 4 w 4"/>
                    <a:gd name="T55" fmla="*/ 9 h 10"/>
                    <a:gd name="T56" fmla="*/ 4 w 4"/>
                    <a:gd name="T57" fmla="*/ 9 h 10"/>
                    <a:gd name="T58" fmla="*/ 4 w 4"/>
                    <a:gd name="T59" fmla="*/ 9 h 10"/>
                    <a:gd name="T60" fmla="*/ 4 w 4"/>
                    <a:gd name="T61" fmla="*/ 9 h 10"/>
                    <a:gd name="T62" fmla="*/ 4 w 4"/>
                    <a:gd name="T6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 h="10">
                      <a:moveTo>
                        <a:pt x="4" y="9"/>
                      </a:moveTo>
                      <a:lnTo>
                        <a:pt x="4" y="9"/>
                      </a:lnTo>
                      <a:lnTo>
                        <a:pt x="4" y="9"/>
                      </a:lnTo>
                      <a:lnTo>
                        <a:pt x="4" y="9"/>
                      </a:lnTo>
                      <a:lnTo>
                        <a:pt x="3" y="8"/>
                      </a:lnTo>
                      <a:lnTo>
                        <a:pt x="3" y="8"/>
                      </a:lnTo>
                      <a:lnTo>
                        <a:pt x="2" y="7"/>
                      </a:lnTo>
                      <a:lnTo>
                        <a:pt x="2" y="5"/>
                      </a:lnTo>
                      <a:lnTo>
                        <a:pt x="2" y="5"/>
                      </a:lnTo>
                      <a:lnTo>
                        <a:pt x="2" y="4"/>
                      </a:lnTo>
                      <a:lnTo>
                        <a:pt x="1" y="3"/>
                      </a:lnTo>
                      <a:lnTo>
                        <a:pt x="1" y="0"/>
                      </a:lnTo>
                      <a:lnTo>
                        <a:pt x="1" y="0"/>
                      </a:lnTo>
                      <a:lnTo>
                        <a:pt x="0" y="0"/>
                      </a:lnTo>
                      <a:lnTo>
                        <a:pt x="0" y="0"/>
                      </a:lnTo>
                      <a:lnTo>
                        <a:pt x="1" y="3"/>
                      </a:lnTo>
                      <a:lnTo>
                        <a:pt x="1" y="4"/>
                      </a:lnTo>
                      <a:lnTo>
                        <a:pt x="2" y="6"/>
                      </a:lnTo>
                      <a:lnTo>
                        <a:pt x="2" y="6"/>
                      </a:lnTo>
                      <a:lnTo>
                        <a:pt x="2" y="7"/>
                      </a:lnTo>
                      <a:lnTo>
                        <a:pt x="3" y="8"/>
                      </a:lnTo>
                      <a:lnTo>
                        <a:pt x="3" y="8"/>
                      </a:lnTo>
                      <a:lnTo>
                        <a:pt x="4" y="9"/>
                      </a:lnTo>
                      <a:lnTo>
                        <a:pt x="4" y="9"/>
                      </a:lnTo>
                      <a:lnTo>
                        <a:pt x="4" y="10"/>
                      </a:lnTo>
                      <a:lnTo>
                        <a:pt x="4" y="10"/>
                      </a:lnTo>
                      <a:lnTo>
                        <a:pt x="4" y="9"/>
                      </a:lnTo>
                      <a:lnTo>
                        <a:pt x="4" y="9"/>
                      </a:lnTo>
                      <a:lnTo>
                        <a:pt x="4" y="9"/>
                      </a:lnTo>
                      <a:lnTo>
                        <a:pt x="4" y="9"/>
                      </a:lnTo>
                      <a:lnTo>
                        <a:pt x="4" y="9"/>
                      </a:lnTo>
                      <a:lnTo>
                        <a:pt x="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08" name="Freeform 1644">
                  <a:extLst>
                    <a:ext uri="{FF2B5EF4-FFF2-40B4-BE49-F238E27FC236}">
                      <a16:creationId xmlns:a16="http://schemas.microsoft.com/office/drawing/2014/main" id="{5C3FEBCA-4BE1-4239-814F-F6067FA26C51}"/>
                    </a:ext>
                  </a:extLst>
                </p:cNvPr>
                <p:cNvSpPr>
                  <a:spLocks/>
                </p:cNvSpPr>
                <p:nvPr/>
              </p:nvSpPr>
              <p:spPr bwMode="auto">
                <a:xfrm>
                  <a:off x="3194" y="1493"/>
                  <a:ext cx="4" cy="10"/>
                </a:xfrm>
                <a:custGeom>
                  <a:avLst/>
                  <a:gdLst>
                    <a:gd name="T0" fmla="*/ 4 w 4"/>
                    <a:gd name="T1" fmla="*/ 9 h 10"/>
                    <a:gd name="T2" fmla="*/ 4 w 4"/>
                    <a:gd name="T3" fmla="*/ 9 h 10"/>
                    <a:gd name="T4" fmla="*/ 4 w 4"/>
                    <a:gd name="T5" fmla="*/ 9 h 10"/>
                    <a:gd name="T6" fmla="*/ 4 w 4"/>
                    <a:gd name="T7" fmla="*/ 9 h 10"/>
                    <a:gd name="T8" fmla="*/ 3 w 4"/>
                    <a:gd name="T9" fmla="*/ 8 h 10"/>
                    <a:gd name="T10" fmla="*/ 3 w 4"/>
                    <a:gd name="T11" fmla="*/ 8 h 10"/>
                    <a:gd name="T12" fmla="*/ 2 w 4"/>
                    <a:gd name="T13" fmla="*/ 7 h 10"/>
                    <a:gd name="T14" fmla="*/ 2 w 4"/>
                    <a:gd name="T15" fmla="*/ 5 h 10"/>
                    <a:gd name="T16" fmla="*/ 2 w 4"/>
                    <a:gd name="T17" fmla="*/ 5 h 10"/>
                    <a:gd name="T18" fmla="*/ 2 w 4"/>
                    <a:gd name="T19" fmla="*/ 4 h 10"/>
                    <a:gd name="T20" fmla="*/ 1 w 4"/>
                    <a:gd name="T21" fmla="*/ 3 h 10"/>
                    <a:gd name="T22" fmla="*/ 1 w 4"/>
                    <a:gd name="T23" fmla="*/ 0 h 10"/>
                    <a:gd name="T24" fmla="*/ 1 w 4"/>
                    <a:gd name="T25" fmla="*/ 0 h 10"/>
                    <a:gd name="T26" fmla="*/ 0 w 4"/>
                    <a:gd name="T27" fmla="*/ 0 h 10"/>
                    <a:gd name="T28" fmla="*/ 0 w 4"/>
                    <a:gd name="T29" fmla="*/ 0 h 10"/>
                    <a:gd name="T30" fmla="*/ 1 w 4"/>
                    <a:gd name="T31" fmla="*/ 3 h 10"/>
                    <a:gd name="T32" fmla="*/ 1 w 4"/>
                    <a:gd name="T33" fmla="*/ 4 h 10"/>
                    <a:gd name="T34" fmla="*/ 2 w 4"/>
                    <a:gd name="T35" fmla="*/ 6 h 10"/>
                    <a:gd name="T36" fmla="*/ 2 w 4"/>
                    <a:gd name="T37" fmla="*/ 6 h 10"/>
                    <a:gd name="T38" fmla="*/ 2 w 4"/>
                    <a:gd name="T39" fmla="*/ 7 h 10"/>
                    <a:gd name="T40" fmla="*/ 3 w 4"/>
                    <a:gd name="T41" fmla="*/ 8 h 10"/>
                    <a:gd name="T42" fmla="*/ 3 w 4"/>
                    <a:gd name="T43" fmla="*/ 8 h 10"/>
                    <a:gd name="T44" fmla="*/ 4 w 4"/>
                    <a:gd name="T45" fmla="*/ 9 h 10"/>
                    <a:gd name="T46" fmla="*/ 4 w 4"/>
                    <a:gd name="T47" fmla="*/ 9 h 10"/>
                    <a:gd name="T48" fmla="*/ 4 w 4"/>
                    <a:gd name="T49" fmla="*/ 10 h 10"/>
                    <a:gd name="T50" fmla="*/ 4 w 4"/>
                    <a:gd name="T51" fmla="*/ 10 h 10"/>
                    <a:gd name="T52" fmla="*/ 4 w 4"/>
                    <a:gd name="T53" fmla="*/ 9 h 10"/>
                    <a:gd name="T54" fmla="*/ 4 w 4"/>
                    <a:gd name="T55" fmla="*/ 9 h 10"/>
                    <a:gd name="T56" fmla="*/ 4 w 4"/>
                    <a:gd name="T57" fmla="*/ 9 h 10"/>
                    <a:gd name="T58" fmla="*/ 4 w 4"/>
                    <a:gd name="T59" fmla="*/ 9 h 10"/>
                    <a:gd name="T60" fmla="*/ 4 w 4"/>
                    <a:gd name="T61" fmla="*/ 9 h 10"/>
                    <a:gd name="T62" fmla="*/ 4 w 4"/>
                    <a:gd name="T6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 h="10">
                      <a:moveTo>
                        <a:pt x="4" y="9"/>
                      </a:moveTo>
                      <a:lnTo>
                        <a:pt x="4" y="9"/>
                      </a:lnTo>
                      <a:lnTo>
                        <a:pt x="4" y="9"/>
                      </a:lnTo>
                      <a:lnTo>
                        <a:pt x="4" y="9"/>
                      </a:lnTo>
                      <a:lnTo>
                        <a:pt x="3" y="8"/>
                      </a:lnTo>
                      <a:lnTo>
                        <a:pt x="3" y="8"/>
                      </a:lnTo>
                      <a:lnTo>
                        <a:pt x="2" y="7"/>
                      </a:lnTo>
                      <a:lnTo>
                        <a:pt x="2" y="5"/>
                      </a:lnTo>
                      <a:lnTo>
                        <a:pt x="2" y="5"/>
                      </a:lnTo>
                      <a:lnTo>
                        <a:pt x="2" y="4"/>
                      </a:lnTo>
                      <a:lnTo>
                        <a:pt x="1" y="3"/>
                      </a:lnTo>
                      <a:lnTo>
                        <a:pt x="1" y="0"/>
                      </a:lnTo>
                      <a:lnTo>
                        <a:pt x="1" y="0"/>
                      </a:lnTo>
                      <a:lnTo>
                        <a:pt x="0" y="0"/>
                      </a:lnTo>
                      <a:lnTo>
                        <a:pt x="0" y="0"/>
                      </a:lnTo>
                      <a:lnTo>
                        <a:pt x="1" y="3"/>
                      </a:lnTo>
                      <a:lnTo>
                        <a:pt x="1" y="4"/>
                      </a:lnTo>
                      <a:lnTo>
                        <a:pt x="2" y="6"/>
                      </a:lnTo>
                      <a:lnTo>
                        <a:pt x="2" y="6"/>
                      </a:lnTo>
                      <a:lnTo>
                        <a:pt x="2" y="7"/>
                      </a:lnTo>
                      <a:lnTo>
                        <a:pt x="3" y="8"/>
                      </a:lnTo>
                      <a:lnTo>
                        <a:pt x="3" y="8"/>
                      </a:lnTo>
                      <a:lnTo>
                        <a:pt x="4" y="9"/>
                      </a:lnTo>
                      <a:lnTo>
                        <a:pt x="4" y="9"/>
                      </a:lnTo>
                      <a:lnTo>
                        <a:pt x="4" y="10"/>
                      </a:lnTo>
                      <a:lnTo>
                        <a:pt x="4" y="10"/>
                      </a:lnTo>
                      <a:lnTo>
                        <a:pt x="4" y="9"/>
                      </a:lnTo>
                      <a:lnTo>
                        <a:pt x="4" y="9"/>
                      </a:lnTo>
                      <a:lnTo>
                        <a:pt x="4" y="9"/>
                      </a:lnTo>
                      <a:lnTo>
                        <a:pt x="4" y="9"/>
                      </a:lnTo>
                      <a:lnTo>
                        <a:pt x="4" y="9"/>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09" name="Freeform 1645">
                  <a:extLst>
                    <a:ext uri="{FF2B5EF4-FFF2-40B4-BE49-F238E27FC236}">
                      <a16:creationId xmlns:a16="http://schemas.microsoft.com/office/drawing/2014/main" id="{FC2F1294-DA5C-4A0B-81BE-A411679796C1}"/>
                    </a:ext>
                  </a:extLst>
                </p:cNvPr>
                <p:cNvSpPr>
                  <a:spLocks/>
                </p:cNvSpPr>
                <p:nvPr/>
              </p:nvSpPr>
              <p:spPr bwMode="auto">
                <a:xfrm>
                  <a:off x="3192" y="1494"/>
                  <a:ext cx="4" cy="4"/>
                </a:xfrm>
                <a:custGeom>
                  <a:avLst/>
                  <a:gdLst>
                    <a:gd name="T0" fmla="*/ 4 w 4"/>
                    <a:gd name="T1" fmla="*/ 4 h 4"/>
                    <a:gd name="T2" fmla="*/ 4 w 4"/>
                    <a:gd name="T3" fmla="*/ 4 h 4"/>
                    <a:gd name="T4" fmla="*/ 2 w 4"/>
                    <a:gd name="T5" fmla="*/ 3 h 4"/>
                    <a:gd name="T6" fmla="*/ 2 w 4"/>
                    <a:gd name="T7" fmla="*/ 3 h 4"/>
                    <a:gd name="T8" fmla="*/ 1 w 4"/>
                    <a:gd name="T9" fmla="*/ 2 h 4"/>
                    <a:gd name="T10" fmla="*/ 0 w 4"/>
                    <a:gd name="T11" fmla="*/ 0 h 4"/>
                    <a:gd name="T12" fmla="*/ 0 w 4"/>
                    <a:gd name="T13" fmla="*/ 0 h 4"/>
                    <a:gd name="T14" fmla="*/ 0 w 4"/>
                    <a:gd name="T15" fmla="*/ 0 h 4"/>
                    <a:gd name="T16" fmla="*/ 0 w 4"/>
                    <a:gd name="T17" fmla="*/ 0 h 4"/>
                    <a:gd name="T18" fmla="*/ 0 w 4"/>
                    <a:gd name="T19" fmla="*/ 0 h 4"/>
                    <a:gd name="T20" fmla="*/ 0 w 4"/>
                    <a:gd name="T21" fmla="*/ 1 h 4"/>
                    <a:gd name="T22" fmla="*/ 0 w 4"/>
                    <a:gd name="T23" fmla="*/ 1 h 4"/>
                    <a:gd name="T24" fmla="*/ 0 w 4"/>
                    <a:gd name="T25" fmla="*/ 1 h 4"/>
                    <a:gd name="T26" fmla="*/ 0 w 4"/>
                    <a:gd name="T27" fmla="*/ 1 h 4"/>
                    <a:gd name="T28" fmla="*/ 0 w 4"/>
                    <a:gd name="T29" fmla="*/ 0 h 4"/>
                    <a:gd name="T30" fmla="*/ 0 w 4"/>
                    <a:gd name="T31" fmla="*/ 0 h 4"/>
                    <a:gd name="T32" fmla="*/ 0 w 4"/>
                    <a:gd name="T33" fmla="*/ 0 h 4"/>
                    <a:gd name="T34" fmla="*/ 0 w 4"/>
                    <a:gd name="T35" fmla="*/ 0 h 4"/>
                    <a:gd name="T36" fmla="*/ 0 w 4"/>
                    <a:gd name="T37" fmla="*/ 0 h 4"/>
                    <a:gd name="T38" fmla="*/ 0 w 4"/>
                    <a:gd name="T39" fmla="*/ 1 h 4"/>
                    <a:gd name="T40" fmla="*/ 0 w 4"/>
                    <a:gd name="T41" fmla="*/ 1 h 4"/>
                    <a:gd name="T42" fmla="*/ 1 w 4"/>
                    <a:gd name="T43" fmla="*/ 2 h 4"/>
                    <a:gd name="T44" fmla="*/ 1 w 4"/>
                    <a:gd name="T45" fmla="*/ 2 h 4"/>
                    <a:gd name="T46" fmla="*/ 2 w 4"/>
                    <a:gd name="T47" fmla="*/ 3 h 4"/>
                    <a:gd name="T48" fmla="*/ 3 w 4"/>
                    <a:gd name="T49" fmla="*/ 4 h 4"/>
                    <a:gd name="T50" fmla="*/ 3 w 4"/>
                    <a:gd name="T51" fmla="*/ 4 h 4"/>
                    <a:gd name="T52" fmla="*/ 4 w 4"/>
                    <a:gd name="T5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4">
                      <a:moveTo>
                        <a:pt x="4" y="4"/>
                      </a:moveTo>
                      <a:lnTo>
                        <a:pt x="4" y="4"/>
                      </a:lnTo>
                      <a:lnTo>
                        <a:pt x="2" y="3"/>
                      </a:lnTo>
                      <a:lnTo>
                        <a:pt x="2" y="3"/>
                      </a:lnTo>
                      <a:lnTo>
                        <a:pt x="1" y="2"/>
                      </a:lnTo>
                      <a:lnTo>
                        <a:pt x="0" y="0"/>
                      </a:lnTo>
                      <a:lnTo>
                        <a:pt x="0" y="0"/>
                      </a:lnTo>
                      <a:lnTo>
                        <a:pt x="0" y="0"/>
                      </a:lnTo>
                      <a:lnTo>
                        <a:pt x="0" y="0"/>
                      </a:lnTo>
                      <a:lnTo>
                        <a:pt x="0" y="0"/>
                      </a:lnTo>
                      <a:lnTo>
                        <a:pt x="0" y="1"/>
                      </a:lnTo>
                      <a:lnTo>
                        <a:pt x="0" y="1"/>
                      </a:lnTo>
                      <a:lnTo>
                        <a:pt x="0" y="1"/>
                      </a:lnTo>
                      <a:lnTo>
                        <a:pt x="0" y="1"/>
                      </a:lnTo>
                      <a:lnTo>
                        <a:pt x="0" y="0"/>
                      </a:lnTo>
                      <a:lnTo>
                        <a:pt x="0" y="0"/>
                      </a:lnTo>
                      <a:lnTo>
                        <a:pt x="0" y="0"/>
                      </a:lnTo>
                      <a:lnTo>
                        <a:pt x="0" y="0"/>
                      </a:lnTo>
                      <a:lnTo>
                        <a:pt x="0" y="0"/>
                      </a:lnTo>
                      <a:lnTo>
                        <a:pt x="0" y="1"/>
                      </a:lnTo>
                      <a:lnTo>
                        <a:pt x="0" y="1"/>
                      </a:lnTo>
                      <a:lnTo>
                        <a:pt x="1" y="2"/>
                      </a:lnTo>
                      <a:lnTo>
                        <a:pt x="1" y="2"/>
                      </a:lnTo>
                      <a:lnTo>
                        <a:pt x="2" y="3"/>
                      </a:lnTo>
                      <a:lnTo>
                        <a:pt x="3" y="4"/>
                      </a:lnTo>
                      <a:lnTo>
                        <a:pt x="3"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10" name="Freeform 1646">
                  <a:extLst>
                    <a:ext uri="{FF2B5EF4-FFF2-40B4-BE49-F238E27FC236}">
                      <a16:creationId xmlns:a16="http://schemas.microsoft.com/office/drawing/2014/main" id="{6C491F20-EC9E-4D0E-8757-EDD62B942F9C}"/>
                    </a:ext>
                  </a:extLst>
                </p:cNvPr>
                <p:cNvSpPr>
                  <a:spLocks/>
                </p:cNvSpPr>
                <p:nvPr/>
              </p:nvSpPr>
              <p:spPr bwMode="auto">
                <a:xfrm>
                  <a:off x="3192" y="1494"/>
                  <a:ext cx="4" cy="4"/>
                </a:xfrm>
                <a:custGeom>
                  <a:avLst/>
                  <a:gdLst>
                    <a:gd name="T0" fmla="*/ 4 w 4"/>
                    <a:gd name="T1" fmla="*/ 4 h 4"/>
                    <a:gd name="T2" fmla="*/ 4 w 4"/>
                    <a:gd name="T3" fmla="*/ 4 h 4"/>
                    <a:gd name="T4" fmla="*/ 2 w 4"/>
                    <a:gd name="T5" fmla="*/ 3 h 4"/>
                    <a:gd name="T6" fmla="*/ 2 w 4"/>
                    <a:gd name="T7" fmla="*/ 3 h 4"/>
                    <a:gd name="T8" fmla="*/ 1 w 4"/>
                    <a:gd name="T9" fmla="*/ 2 h 4"/>
                    <a:gd name="T10" fmla="*/ 0 w 4"/>
                    <a:gd name="T11" fmla="*/ 0 h 4"/>
                    <a:gd name="T12" fmla="*/ 0 w 4"/>
                    <a:gd name="T13" fmla="*/ 0 h 4"/>
                    <a:gd name="T14" fmla="*/ 0 w 4"/>
                    <a:gd name="T15" fmla="*/ 0 h 4"/>
                    <a:gd name="T16" fmla="*/ 0 w 4"/>
                    <a:gd name="T17" fmla="*/ 0 h 4"/>
                    <a:gd name="T18" fmla="*/ 0 w 4"/>
                    <a:gd name="T19" fmla="*/ 0 h 4"/>
                    <a:gd name="T20" fmla="*/ 0 w 4"/>
                    <a:gd name="T21" fmla="*/ 1 h 4"/>
                    <a:gd name="T22" fmla="*/ 0 w 4"/>
                    <a:gd name="T23" fmla="*/ 1 h 4"/>
                    <a:gd name="T24" fmla="*/ 0 w 4"/>
                    <a:gd name="T25" fmla="*/ 1 h 4"/>
                    <a:gd name="T26" fmla="*/ 0 w 4"/>
                    <a:gd name="T27" fmla="*/ 1 h 4"/>
                    <a:gd name="T28" fmla="*/ 0 w 4"/>
                    <a:gd name="T29" fmla="*/ 0 h 4"/>
                    <a:gd name="T30" fmla="*/ 0 w 4"/>
                    <a:gd name="T31" fmla="*/ 0 h 4"/>
                    <a:gd name="T32" fmla="*/ 0 w 4"/>
                    <a:gd name="T33" fmla="*/ 0 h 4"/>
                    <a:gd name="T34" fmla="*/ 0 w 4"/>
                    <a:gd name="T35" fmla="*/ 0 h 4"/>
                    <a:gd name="T36" fmla="*/ 0 w 4"/>
                    <a:gd name="T37" fmla="*/ 0 h 4"/>
                    <a:gd name="T38" fmla="*/ 0 w 4"/>
                    <a:gd name="T39" fmla="*/ 1 h 4"/>
                    <a:gd name="T40" fmla="*/ 0 w 4"/>
                    <a:gd name="T41" fmla="*/ 1 h 4"/>
                    <a:gd name="T42" fmla="*/ 1 w 4"/>
                    <a:gd name="T43" fmla="*/ 2 h 4"/>
                    <a:gd name="T44" fmla="*/ 1 w 4"/>
                    <a:gd name="T45" fmla="*/ 2 h 4"/>
                    <a:gd name="T46" fmla="*/ 2 w 4"/>
                    <a:gd name="T47" fmla="*/ 3 h 4"/>
                    <a:gd name="T48" fmla="*/ 3 w 4"/>
                    <a:gd name="T49" fmla="*/ 4 h 4"/>
                    <a:gd name="T50" fmla="*/ 3 w 4"/>
                    <a:gd name="T51" fmla="*/ 4 h 4"/>
                    <a:gd name="T52" fmla="*/ 4 w 4"/>
                    <a:gd name="T5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4">
                      <a:moveTo>
                        <a:pt x="4" y="4"/>
                      </a:moveTo>
                      <a:lnTo>
                        <a:pt x="4" y="4"/>
                      </a:lnTo>
                      <a:lnTo>
                        <a:pt x="2" y="3"/>
                      </a:lnTo>
                      <a:lnTo>
                        <a:pt x="2" y="3"/>
                      </a:lnTo>
                      <a:lnTo>
                        <a:pt x="1" y="2"/>
                      </a:lnTo>
                      <a:lnTo>
                        <a:pt x="0" y="0"/>
                      </a:lnTo>
                      <a:lnTo>
                        <a:pt x="0" y="0"/>
                      </a:lnTo>
                      <a:lnTo>
                        <a:pt x="0" y="0"/>
                      </a:lnTo>
                      <a:lnTo>
                        <a:pt x="0" y="0"/>
                      </a:lnTo>
                      <a:lnTo>
                        <a:pt x="0" y="0"/>
                      </a:lnTo>
                      <a:lnTo>
                        <a:pt x="0" y="1"/>
                      </a:lnTo>
                      <a:lnTo>
                        <a:pt x="0" y="1"/>
                      </a:lnTo>
                      <a:lnTo>
                        <a:pt x="0" y="1"/>
                      </a:lnTo>
                      <a:lnTo>
                        <a:pt x="0" y="1"/>
                      </a:lnTo>
                      <a:lnTo>
                        <a:pt x="0" y="0"/>
                      </a:lnTo>
                      <a:lnTo>
                        <a:pt x="0" y="0"/>
                      </a:lnTo>
                      <a:lnTo>
                        <a:pt x="0" y="0"/>
                      </a:lnTo>
                      <a:lnTo>
                        <a:pt x="0" y="0"/>
                      </a:lnTo>
                      <a:lnTo>
                        <a:pt x="0" y="0"/>
                      </a:lnTo>
                      <a:lnTo>
                        <a:pt x="0" y="1"/>
                      </a:lnTo>
                      <a:lnTo>
                        <a:pt x="0" y="1"/>
                      </a:lnTo>
                      <a:lnTo>
                        <a:pt x="1" y="2"/>
                      </a:lnTo>
                      <a:lnTo>
                        <a:pt x="1" y="2"/>
                      </a:lnTo>
                      <a:lnTo>
                        <a:pt x="2" y="3"/>
                      </a:lnTo>
                      <a:lnTo>
                        <a:pt x="3" y="4"/>
                      </a:lnTo>
                      <a:lnTo>
                        <a:pt x="3" y="4"/>
                      </a:lnTo>
                      <a:lnTo>
                        <a:pt x="4"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11" name="Freeform 1647">
                  <a:extLst>
                    <a:ext uri="{FF2B5EF4-FFF2-40B4-BE49-F238E27FC236}">
                      <a16:creationId xmlns:a16="http://schemas.microsoft.com/office/drawing/2014/main" id="{C841D4C6-5A76-4134-8214-0CA788E4EDC4}"/>
                    </a:ext>
                  </a:extLst>
                </p:cNvPr>
                <p:cNvSpPr>
                  <a:spLocks/>
                </p:cNvSpPr>
                <p:nvPr/>
              </p:nvSpPr>
              <p:spPr bwMode="auto">
                <a:xfrm>
                  <a:off x="3198" y="1497"/>
                  <a:ext cx="1" cy="6"/>
                </a:xfrm>
                <a:custGeom>
                  <a:avLst/>
                  <a:gdLst>
                    <a:gd name="T0" fmla="*/ 0 w 1"/>
                    <a:gd name="T1" fmla="*/ 5 h 6"/>
                    <a:gd name="T2" fmla="*/ 0 w 1"/>
                    <a:gd name="T3" fmla="*/ 5 h 6"/>
                    <a:gd name="T4" fmla="*/ 0 w 1"/>
                    <a:gd name="T5" fmla="*/ 6 h 6"/>
                    <a:gd name="T6" fmla="*/ 0 w 1"/>
                    <a:gd name="T7" fmla="*/ 6 h 6"/>
                    <a:gd name="T8" fmla="*/ 1 w 1"/>
                    <a:gd name="T9" fmla="*/ 6 h 6"/>
                    <a:gd name="T10" fmla="*/ 1 w 1"/>
                    <a:gd name="T11" fmla="*/ 6 h 6"/>
                    <a:gd name="T12" fmla="*/ 1 w 1"/>
                    <a:gd name="T13" fmla="*/ 6 h 6"/>
                    <a:gd name="T14" fmla="*/ 1 w 1"/>
                    <a:gd name="T15" fmla="*/ 5 h 6"/>
                    <a:gd name="T16" fmla="*/ 1 w 1"/>
                    <a:gd name="T17" fmla="*/ 5 h 6"/>
                    <a:gd name="T18" fmla="*/ 1 w 1"/>
                    <a:gd name="T19" fmla="*/ 3 h 6"/>
                    <a:gd name="T20" fmla="*/ 1 w 1"/>
                    <a:gd name="T21" fmla="*/ 3 h 6"/>
                    <a:gd name="T22" fmla="*/ 1 w 1"/>
                    <a:gd name="T23" fmla="*/ 2 h 6"/>
                    <a:gd name="T24" fmla="*/ 0 w 1"/>
                    <a:gd name="T25" fmla="*/ 0 h 6"/>
                    <a:gd name="T26" fmla="*/ 0 w 1"/>
                    <a:gd name="T27" fmla="*/ 0 h 6"/>
                    <a:gd name="T28" fmla="*/ 0 w 1"/>
                    <a:gd name="T29" fmla="*/ 0 h 6"/>
                    <a:gd name="T30" fmla="*/ 0 w 1"/>
                    <a:gd name="T31" fmla="*/ 0 h 6"/>
                    <a:gd name="T32" fmla="*/ 0 w 1"/>
                    <a:gd name="T33" fmla="*/ 0 h 6"/>
                    <a:gd name="T34" fmla="*/ 0 w 1"/>
                    <a:gd name="T35" fmla="*/ 4 h 6"/>
                    <a:gd name="T36" fmla="*/ 0 w 1"/>
                    <a:gd name="T37" fmla="*/ 4 h 6"/>
                    <a:gd name="T38" fmla="*/ 1 w 1"/>
                    <a:gd name="T39" fmla="*/ 5 h 6"/>
                    <a:gd name="T40" fmla="*/ 1 w 1"/>
                    <a:gd name="T41" fmla="*/ 5 h 6"/>
                    <a:gd name="T42" fmla="*/ 0 w 1"/>
                    <a:gd name="T43" fmla="*/ 5 h 6"/>
                    <a:gd name="T44" fmla="*/ 0 w 1"/>
                    <a:gd name="T45" fmla="*/ 5 h 6"/>
                    <a:gd name="T46" fmla="*/ 0 w 1"/>
                    <a:gd name="T47" fmla="*/ 5 h 6"/>
                    <a:gd name="T48" fmla="*/ 0 w 1"/>
                    <a:gd name="T4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6">
                      <a:moveTo>
                        <a:pt x="0" y="5"/>
                      </a:moveTo>
                      <a:lnTo>
                        <a:pt x="0" y="5"/>
                      </a:lnTo>
                      <a:lnTo>
                        <a:pt x="0" y="6"/>
                      </a:lnTo>
                      <a:lnTo>
                        <a:pt x="0" y="6"/>
                      </a:lnTo>
                      <a:lnTo>
                        <a:pt x="1" y="6"/>
                      </a:lnTo>
                      <a:lnTo>
                        <a:pt x="1" y="6"/>
                      </a:lnTo>
                      <a:lnTo>
                        <a:pt x="1" y="6"/>
                      </a:lnTo>
                      <a:lnTo>
                        <a:pt x="1" y="5"/>
                      </a:lnTo>
                      <a:lnTo>
                        <a:pt x="1" y="5"/>
                      </a:lnTo>
                      <a:lnTo>
                        <a:pt x="1" y="3"/>
                      </a:lnTo>
                      <a:lnTo>
                        <a:pt x="1" y="3"/>
                      </a:lnTo>
                      <a:lnTo>
                        <a:pt x="1" y="2"/>
                      </a:lnTo>
                      <a:lnTo>
                        <a:pt x="0" y="0"/>
                      </a:lnTo>
                      <a:lnTo>
                        <a:pt x="0" y="0"/>
                      </a:lnTo>
                      <a:lnTo>
                        <a:pt x="0" y="0"/>
                      </a:lnTo>
                      <a:lnTo>
                        <a:pt x="0" y="0"/>
                      </a:lnTo>
                      <a:lnTo>
                        <a:pt x="0" y="0"/>
                      </a:lnTo>
                      <a:lnTo>
                        <a:pt x="0" y="4"/>
                      </a:lnTo>
                      <a:lnTo>
                        <a:pt x="0" y="4"/>
                      </a:lnTo>
                      <a:lnTo>
                        <a:pt x="1" y="5"/>
                      </a:lnTo>
                      <a:lnTo>
                        <a:pt x="1" y="5"/>
                      </a:lnTo>
                      <a:lnTo>
                        <a:pt x="0" y="5"/>
                      </a:lnTo>
                      <a:lnTo>
                        <a:pt x="0" y="5"/>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12" name="Freeform 1648">
                  <a:extLst>
                    <a:ext uri="{FF2B5EF4-FFF2-40B4-BE49-F238E27FC236}">
                      <a16:creationId xmlns:a16="http://schemas.microsoft.com/office/drawing/2014/main" id="{3174928F-6E95-4A70-AFEE-1889ADA0DE2F}"/>
                    </a:ext>
                  </a:extLst>
                </p:cNvPr>
                <p:cNvSpPr>
                  <a:spLocks/>
                </p:cNvSpPr>
                <p:nvPr/>
              </p:nvSpPr>
              <p:spPr bwMode="auto">
                <a:xfrm>
                  <a:off x="3198" y="1497"/>
                  <a:ext cx="1" cy="6"/>
                </a:xfrm>
                <a:custGeom>
                  <a:avLst/>
                  <a:gdLst>
                    <a:gd name="T0" fmla="*/ 0 w 1"/>
                    <a:gd name="T1" fmla="*/ 5 h 6"/>
                    <a:gd name="T2" fmla="*/ 0 w 1"/>
                    <a:gd name="T3" fmla="*/ 5 h 6"/>
                    <a:gd name="T4" fmla="*/ 0 w 1"/>
                    <a:gd name="T5" fmla="*/ 6 h 6"/>
                    <a:gd name="T6" fmla="*/ 0 w 1"/>
                    <a:gd name="T7" fmla="*/ 6 h 6"/>
                    <a:gd name="T8" fmla="*/ 1 w 1"/>
                    <a:gd name="T9" fmla="*/ 6 h 6"/>
                    <a:gd name="T10" fmla="*/ 1 w 1"/>
                    <a:gd name="T11" fmla="*/ 6 h 6"/>
                    <a:gd name="T12" fmla="*/ 1 w 1"/>
                    <a:gd name="T13" fmla="*/ 6 h 6"/>
                    <a:gd name="T14" fmla="*/ 1 w 1"/>
                    <a:gd name="T15" fmla="*/ 5 h 6"/>
                    <a:gd name="T16" fmla="*/ 1 w 1"/>
                    <a:gd name="T17" fmla="*/ 5 h 6"/>
                    <a:gd name="T18" fmla="*/ 1 w 1"/>
                    <a:gd name="T19" fmla="*/ 3 h 6"/>
                    <a:gd name="T20" fmla="*/ 1 w 1"/>
                    <a:gd name="T21" fmla="*/ 3 h 6"/>
                    <a:gd name="T22" fmla="*/ 1 w 1"/>
                    <a:gd name="T23" fmla="*/ 2 h 6"/>
                    <a:gd name="T24" fmla="*/ 0 w 1"/>
                    <a:gd name="T25" fmla="*/ 0 h 6"/>
                    <a:gd name="T26" fmla="*/ 0 w 1"/>
                    <a:gd name="T27" fmla="*/ 0 h 6"/>
                    <a:gd name="T28" fmla="*/ 0 w 1"/>
                    <a:gd name="T29" fmla="*/ 0 h 6"/>
                    <a:gd name="T30" fmla="*/ 0 w 1"/>
                    <a:gd name="T31" fmla="*/ 0 h 6"/>
                    <a:gd name="T32" fmla="*/ 0 w 1"/>
                    <a:gd name="T33" fmla="*/ 0 h 6"/>
                    <a:gd name="T34" fmla="*/ 0 w 1"/>
                    <a:gd name="T35" fmla="*/ 4 h 6"/>
                    <a:gd name="T36" fmla="*/ 0 w 1"/>
                    <a:gd name="T37" fmla="*/ 4 h 6"/>
                    <a:gd name="T38" fmla="*/ 1 w 1"/>
                    <a:gd name="T39" fmla="*/ 5 h 6"/>
                    <a:gd name="T40" fmla="*/ 1 w 1"/>
                    <a:gd name="T41" fmla="*/ 5 h 6"/>
                    <a:gd name="T42" fmla="*/ 0 w 1"/>
                    <a:gd name="T43" fmla="*/ 5 h 6"/>
                    <a:gd name="T44" fmla="*/ 0 w 1"/>
                    <a:gd name="T45" fmla="*/ 5 h 6"/>
                    <a:gd name="T46" fmla="*/ 0 w 1"/>
                    <a:gd name="T47" fmla="*/ 5 h 6"/>
                    <a:gd name="T48" fmla="*/ 0 w 1"/>
                    <a:gd name="T4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6">
                      <a:moveTo>
                        <a:pt x="0" y="5"/>
                      </a:moveTo>
                      <a:lnTo>
                        <a:pt x="0" y="5"/>
                      </a:lnTo>
                      <a:lnTo>
                        <a:pt x="0" y="6"/>
                      </a:lnTo>
                      <a:lnTo>
                        <a:pt x="0" y="6"/>
                      </a:lnTo>
                      <a:lnTo>
                        <a:pt x="1" y="6"/>
                      </a:lnTo>
                      <a:lnTo>
                        <a:pt x="1" y="6"/>
                      </a:lnTo>
                      <a:lnTo>
                        <a:pt x="1" y="6"/>
                      </a:lnTo>
                      <a:lnTo>
                        <a:pt x="1" y="5"/>
                      </a:lnTo>
                      <a:lnTo>
                        <a:pt x="1" y="5"/>
                      </a:lnTo>
                      <a:lnTo>
                        <a:pt x="1" y="3"/>
                      </a:lnTo>
                      <a:lnTo>
                        <a:pt x="1" y="3"/>
                      </a:lnTo>
                      <a:lnTo>
                        <a:pt x="1" y="2"/>
                      </a:lnTo>
                      <a:lnTo>
                        <a:pt x="0" y="0"/>
                      </a:lnTo>
                      <a:lnTo>
                        <a:pt x="0" y="0"/>
                      </a:lnTo>
                      <a:lnTo>
                        <a:pt x="0" y="0"/>
                      </a:lnTo>
                      <a:lnTo>
                        <a:pt x="0" y="0"/>
                      </a:lnTo>
                      <a:lnTo>
                        <a:pt x="0" y="0"/>
                      </a:lnTo>
                      <a:lnTo>
                        <a:pt x="0" y="4"/>
                      </a:lnTo>
                      <a:lnTo>
                        <a:pt x="0" y="4"/>
                      </a:lnTo>
                      <a:lnTo>
                        <a:pt x="1" y="5"/>
                      </a:lnTo>
                      <a:lnTo>
                        <a:pt x="1" y="5"/>
                      </a:lnTo>
                      <a:lnTo>
                        <a:pt x="0" y="5"/>
                      </a:lnTo>
                      <a:lnTo>
                        <a:pt x="0" y="5"/>
                      </a:lnTo>
                      <a:lnTo>
                        <a:pt x="0" y="5"/>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13" name="Freeform 1649">
                  <a:extLst>
                    <a:ext uri="{FF2B5EF4-FFF2-40B4-BE49-F238E27FC236}">
                      <a16:creationId xmlns:a16="http://schemas.microsoft.com/office/drawing/2014/main" id="{61F6C0CF-7A49-463C-86A0-D24A89A49965}"/>
                    </a:ext>
                  </a:extLst>
                </p:cNvPr>
                <p:cNvSpPr>
                  <a:spLocks/>
                </p:cNvSpPr>
                <p:nvPr/>
              </p:nvSpPr>
              <p:spPr bwMode="auto">
                <a:xfrm>
                  <a:off x="3199" y="1502"/>
                  <a:ext cx="1" cy="3"/>
                </a:xfrm>
                <a:custGeom>
                  <a:avLst/>
                  <a:gdLst>
                    <a:gd name="T0" fmla="*/ 0 w 1"/>
                    <a:gd name="T1" fmla="*/ 0 h 3"/>
                    <a:gd name="T2" fmla="*/ 0 w 1"/>
                    <a:gd name="T3" fmla="*/ 0 h 3"/>
                    <a:gd name="T4" fmla="*/ 0 w 1"/>
                    <a:gd name="T5" fmla="*/ 1 h 3"/>
                    <a:gd name="T6" fmla="*/ 0 w 1"/>
                    <a:gd name="T7" fmla="*/ 2 h 3"/>
                    <a:gd name="T8" fmla="*/ 1 w 1"/>
                    <a:gd name="T9" fmla="*/ 3 h 3"/>
                    <a:gd name="T10" fmla="*/ 1 w 1"/>
                    <a:gd name="T11" fmla="*/ 3 h 3"/>
                    <a:gd name="T12" fmla="*/ 1 w 1"/>
                    <a:gd name="T13" fmla="*/ 3 h 3"/>
                    <a:gd name="T14" fmla="*/ 1 w 1"/>
                    <a:gd name="T15" fmla="*/ 3 h 3"/>
                    <a:gd name="T16" fmla="*/ 0 w 1"/>
                    <a:gd name="T17" fmla="*/ 2 h 3"/>
                    <a:gd name="T18" fmla="*/ 0 w 1"/>
                    <a:gd name="T19" fmla="*/ 1 h 3"/>
                    <a:gd name="T20" fmla="*/ 0 w 1"/>
                    <a:gd name="T21" fmla="*/ 0 h 3"/>
                    <a:gd name="T22" fmla="*/ 0 w 1"/>
                    <a:gd name="T23" fmla="*/ 0 h 3"/>
                    <a:gd name="T24" fmla="*/ 0 w 1"/>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3">
                      <a:moveTo>
                        <a:pt x="0" y="0"/>
                      </a:moveTo>
                      <a:lnTo>
                        <a:pt x="0" y="0"/>
                      </a:lnTo>
                      <a:lnTo>
                        <a:pt x="0" y="1"/>
                      </a:lnTo>
                      <a:lnTo>
                        <a:pt x="0" y="2"/>
                      </a:lnTo>
                      <a:lnTo>
                        <a:pt x="1" y="3"/>
                      </a:lnTo>
                      <a:lnTo>
                        <a:pt x="1" y="3"/>
                      </a:lnTo>
                      <a:lnTo>
                        <a:pt x="1" y="3"/>
                      </a:lnTo>
                      <a:lnTo>
                        <a:pt x="1" y="3"/>
                      </a:lnTo>
                      <a:lnTo>
                        <a:pt x="0" y="2"/>
                      </a:lnTo>
                      <a:lnTo>
                        <a:pt x="0"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14" name="Freeform 1650">
                  <a:extLst>
                    <a:ext uri="{FF2B5EF4-FFF2-40B4-BE49-F238E27FC236}">
                      <a16:creationId xmlns:a16="http://schemas.microsoft.com/office/drawing/2014/main" id="{4B1B7371-AF25-4779-9C1F-63B3DC1A2ABB}"/>
                    </a:ext>
                  </a:extLst>
                </p:cNvPr>
                <p:cNvSpPr>
                  <a:spLocks/>
                </p:cNvSpPr>
                <p:nvPr/>
              </p:nvSpPr>
              <p:spPr bwMode="auto">
                <a:xfrm>
                  <a:off x="3199" y="1502"/>
                  <a:ext cx="1" cy="3"/>
                </a:xfrm>
                <a:custGeom>
                  <a:avLst/>
                  <a:gdLst>
                    <a:gd name="T0" fmla="*/ 0 w 1"/>
                    <a:gd name="T1" fmla="*/ 0 h 3"/>
                    <a:gd name="T2" fmla="*/ 0 w 1"/>
                    <a:gd name="T3" fmla="*/ 0 h 3"/>
                    <a:gd name="T4" fmla="*/ 0 w 1"/>
                    <a:gd name="T5" fmla="*/ 1 h 3"/>
                    <a:gd name="T6" fmla="*/ 0 w 1"/>
                    <a:gd name="T7" fmla="*/ 2 h 3"/>
                    <a:gd name="T8" fmla="*/ 1 w 1"/>
                    <a:gd name="T9" fmla="*/ 3 h 3"/>
                    <a:gd name="T10" fmla="*/ 1 w 1"/>
                    <a:gd name="T11" fmla="*/ 3 h 3"/>
                    <a:gd name="T12" fmla="*/ 1 w 1"/>
                    <a:gd name="T13" fmla="*/ 3 h 3"/>
                    <a:gd name="T14" fmla="*/ 1 w 1"/>
                    <a:gd name="T15" fmla="*/ 3 h 3"/>
                    <a:gd name="T16" fmla="*/ 0 w 1"/>
                    <a:gd name="T17" fmla="*/ 2 h 3"/>
                    <a:gd name="T18" fmla="*/ 0 w 1"/>
                    <a:gd name="T19" fmla="*/ 1 h 3"/>
                    <a:gd name="T20" fmla="*/ 0 w 1"/>
                    <a:gd name="T21" fmla="*/ 0 h 3"/>
                    <a:gd name="T22" fmla="*/ 0 w 1"/>
                    <a:gd name="T23" fmla="*/ 0 h 3"/>
                    <a:gd name="T24" fmla="*/ 0 w 1"/>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3">
                      <a:moveTo>
                        <a:pt x="0" y="0"/>
                      </a:moveTo>
                      <a:lnTo>
                        <a:pt x="0" y="0"/>
                      </a:lnTo>
                      <a:lnTo>
                        <a:pt x="0" y="1"/>
                      </a:lnTo>
                      <a:lnTo>
                        <a:pt x="0" y="2"/>
                      </a:lnTo>
                      <a:lnTo>
                        <a:pt x="1" y="3"/>
                      </a:lnTo>
                      <a:lnTo>
                        <a:pt x="1" y="3"/>
                      </a:lnTo>
                      <a:lnTo>
                        <a:pt x="1" y="3"/>
                      </a:lnTo>
                      <a:lnTo>
                        <a:pt x="1" y="3"/>
                      </a:lnTo>
                      <a:lnTo>
                        <a:pt x="0" y="2"/>
                      </a:lnTo>
                      <a:lnTo>
                        <a:pt x="0"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15" name="Freeform 1651">
                  <a:extLst>
                    <a:ext uri="{FF2B5EF4-FFF2-40B4-BE49-F238E27FC236}">
                      <a16:creationId xmlns:a16="http://schemas.microsoft.com/office/drawing/2014/main" id="{01F2A8E3-A97A-4D5C-9283-44BDBB9E8D5E}"/>
                    </a:ext>
                  </a:extLst>
                </p:cNvPr>
                <p:cNvSpPr>
                  <a:spLocks/>
                </p:cNvSpPr>
                <p:nvPr/>
              </p:nvSpPr>
              <p:spPr bwMode="auto">
                <a:xfrm>
                  <a:off x="3216" y="1459"/>
                  <a:ext cx="34" cy="49"/>
                </a:xfrm>
                <a:custGeom>
                  <a:avLst/>
                  <a:gdLst>
                    <a:gd name="T0" fmla="*/ 32 w 34"/>
                    <a:gd name="T1" fmla="*/ 30 h 49"/>
                    <a:gd name="T2" fmla="*/ 29 w 34"/>
                    <a:gd name="T3" fmla="*/ 25 h 49"/>
                    <a:gd name="T4" fmla="*/ 27 w 34"/>
                    <a:gd name="T5" fmla="*/ 24 h 49"/>
                    <a:gd name="T6" fmla="*/ 27 w 34"/>
                    <a:gd name="T7" fmla="*/ 22 h 49"/>
                    <a:gd name="T8" fmla="*/ 31 w 34"/>
                    <a:gd name="T9" fmla="*/ 19 h 49"/>
                    <a:gd name="T10" fmla="*/ 30 w 34"/>
                    <a:gd name="T11" fmla="*/ 14 h 49"/>
                    <a:gd name="T12" fmla="*/ 32 w 34"/>
                    <a:gd name="T13" fmla="*/ 9 h 49"/>
                    <a:gd name="T14" fmla="*/ 25 w 34"/>
                    <a:gd name="T15" fmla="*/ 6 h 49"/>
                    <a:gd name="T16" fmla="*/ 22 w 34"/>
                    <a:gd name="T17" fmla="*/ 5 h 49"/>
                    <a:gd name="T18" fmla="*/ 17 w 34"/>
                    <a:gd name="T19" fmla="*/ 5 h 49"/>
                    <a:gd name="T20" fmla="*/ 12 w 34"/>
                    <a:gd name="T21" fmla="*/ 5 h 49"/>
                    <a:gd name="T22" fmla="*/ 10 w 34"/>
                    <a:gd name="T23" fmla="*/ 3 h 49"/>
                    <a:gd name="T24" fmla="*/ 8 w 34"/>
                    <a:gd name="T25" fmla="*/ 1 h 49"/>
                    <a:gd name="T26" fmla="*/ 5 w 34"/>
                    <a:gd name="T27" fmla="*/ 0 h 49"/>
                    <a:gd name="T28" fmla="*/ 4 w 34"/>
                    <a:gd name="T29" fmla="*/ 1 h 49"/>
                    <a:gd name="T30" fmla="*/ 4 w 34"/>
                    <a:gd name="T31" fmla="*/ 1 h 49"/>
                    <a:gd name="T32" fmla="*/ 7 w 34"/>
                    <a:gd name="T33" fmla="*/ 0 h 49"/>
                    <a:gd name="T34" fmla="*/ 8 w 34"/>
                    <a:gd name="T35" fmla="*/ 3 h 49"/>
                    <a:gd name="T36" fmla="*/ 11 w 34"/>
                    <a:gd name="T37" fmla="*/ 5 h 49"/>
                    <a:gd name="T38" fmla="*/ 12 w 34"/>
                    <a:gd name="T39" fmla="*/ 5 h 49"/>
                    <a:gd name="T40" fmla="*/ 16 w 34"/>
                    <a:gd name="T41" fmla="*/ 5 h 49"/>
                    <a:gd name="T42" fmla="*/ 17 w 34"/>
                    <a:gd name="T43" fmla="*/ 6 h 49"/>
                    <a:gd name="T44" fmla="*/ 23 w 34"/>
                    <a:gd name="T45" fmla="*/ 5 h 49"/>
                    <a:gd name="T46" fmla="*/ 27 w 34"/>
                    <a:gd name="T47" fmla="*/ 7 h 49"/>
                    <a:gd name="T48" fmla="*/ 31 w 34"/>
                    <a:gd name="T49" fmla="*/ 9 h 49"/>
                    <a:gd name="T50" fmla="*/ 30 w 34"/>
                    <a:gd name="T51" fmla="*/ 13 h 49"/>
                    <a:gd name="T52" fmla="*/ 31 w 34"/>
                    <a:gd name="T53" fmla="*/ 15 h 49"/>
                    <a:gd name="T54" fmla="*/ 30 w 34"/>
                    <a:gd name="T55" fmla="*/ 19 h 49"/>
                    <a:gd name="T56" fmla="*/ 26 w 34"/>
                    <a:gd name="T57" fmla="*/ 22 h 49"/>
                    <a:gd name="T58" fmla="*/ 26 w 34"/>
                    <a:gd name="T59" fmla="*/ 24 h 49"/>
                    <a:gd name="T60" fmla="*/ 25 w 34"/>
                    <a:gd name="T61" fmla="*/ 25 h 49"/>
                    <a:gd name="T62" fmla="*/ 30 w 34"/>
                    <a:gd name="T63" fmla="*/ 27 h 49"/>
                    <a:gd name="T64" fmla="*/ 31 w 34"/>
                    <a:gd name="T65" fmla="*/ 31 h 49"/>
                    <a:gd name="T66" fmla="*/ 34 w 34"/>
                    <a:gd name="T67" fmla="*/ 34 h 49"/>
                    <a:gd name="T68" fmla="*/ 30 w 34"/>
                    <a:gd name="T69" fmla="*/ 37 h 49"/>
                    <a:gd name="T70" fmla="*/ 24 w 34"/>
                    <a:gd name="T71" fmla="*/ 38 h 49"/>
                    <a:gd name="T72" fmla="*/ 24 w 34"/>
                    <a:gd name="T73" fmla="*/ 40 h 49"/>
                    <a:gd name="T74" fmla="*/ 20 w 34"/>
                    <a:gd name="T75" fmla="*/ 41 h 49"/>
                    <a:gd name="T76" fmla="*/ 19 w 34"/>
                    <a:gd name="T77" fmla="*/ 44 h 49"/>
                    <a:gd name="T78" fmla="*/ 16 w 34"/>
                    <a:gd name="T79" fmla="*/ 45 h 49"/>
                    <a:gd name="T80" fmla="*/ 13 w 34"/>
                    <a:gd name="T81" fmla="*/ 48 h 49"/>
                    <a:gd name="T82" fmla="*/ 8 w 34"/>
                    <a:gd name="T83" fmla="*/ 47 h 49"/>
                    <a:gd name="T84" fmla="*/ 6 w 34"/>
                    <a:gd name="T85" fmla="*/ 45 h 49"/>
                    <a:gd name="T86" fmla="*/ 2 w 34"/>
                    <a:gd name="T87" fmla="*/ 44 h 49"/>
                    <a:gd name="T88" fmla="*/ 1 w 34"/>
                    <a:gd name="T89" fmla="*/ 42 h 49"/>
                    <a:gd name="T90" fmla="*/ 0 w 34"/>
                    <a:gd name="T91" fmla="*/ 40 h 49"/>
                    <a:gd name="T92" fmla="*/ 1 w 34"/>
                    <a:gd name="T93" fmla="*/ 42 h 49"/>
                    <a:gd name="T94" fmla="*/ 4 w 34"/>
                    <a:gd name="T95" fmla="*/ 45 h 49"/>
                    <a:gd name="T96" fmla="*/ 8 w 34"/>
                    <a:gd name="T97" fmla="*/ 48 h 49"/>
                    <a:gd name="T98" fmla="*/ 12 w 34"/>
                    <a:gd name="T99" fmla="*/ 49 h 49"/>
                    <a:gd name="T100" fmla="*/ 15 w 34"/>
                    <a:gd name="T101" fmla="*/ 46 h 49"/>
                    <a:gd name="T102" fmla="*/ 20 w 34"/>
                    <a:gd name="T103" fmla="*/ 45 h 49"/>
                    <a:gd name="T104" fmla="*/ 20 w 34"/>
                    <a:gd name="T105" fmla="*/ 42 h 49"/>
                    <a:gd name="T106" fmla="*/ 24 w 34"/>
                    <a:gd name="T107" fmla="*/ 41 h 49"/>
                    <a:gd name="T108" fmla="*/ 25 w 34"/>
                    <a:gd name="T109" fmla="*/ 38 h 49"/>
                    <a:gd name="T110" fmla="*/ 32 w 34"/>
                    <a:gd name="T111" fmla="*/ 37 h 49"/>
                    <a:gd name="T112" fmla="*/ 34 w 34"/>
                    <a:gd name="T113" fmla="*/ 3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 h="49">
                      <a:moveTo>
                        <a:pt x="34" y="33"/>
                      </a:moveTo>
                      <a:lnTo>
                        <a:pt x="34" y="33"/>
                      </a:lnTo>
                      <a:lnTo>
                        <a:pt x="34" y="32"/>
                      </a:lnTo>
                      <a:lnTo>
                        <a:pt x="33" y="31"/>
                      </a:lnTo>
                      <a:lnTo>
                        <a:pt x="32" y="31"/>
                      </a:lnTo>
                      <a:lnTo>
                        <a:pt x="32" y="30"/>
                      </a:lnTo>
                      <a:lnTo>
                        <a:pt x="32" y="30"/>
                      </a:lnTo>
                      <a:lnTo>
                        <a:pt x="32" y="29"/>
                      </a:lnTo>
                      <a:lnTo>
                        <a:pt x="32" y="28"/>
                      </a:lnTo>
                      <a:lnTo>
                        <a:pt x="31" y="28"/>
                      </a:lnTo>
                      <a:lnTo>
                        <a:pt x="31" y="27"/>
                      </a:lnTo>
                      <a:lnTo>
                        <a:pt x="31" y="27"/>
                      </a:lnTo>
                      <a:lnTo>
                        <a:pt x="30" y="26"/>
                      </a:lnTo>
                      <a:lnTo>
                        <a:pt x="29" y="25"/>
                      </a:lnTo>
                      <a:lnTo>
                        <a:pt x="29" y="25"/>
                      </a:lnTo>
                      <a:lnTo>
                        <a:pt x="28" y="25"/>
                      </a:lnTo>
                      <a:lnTo>
                        <a:pt x="28" y="25"/>
                      </a:lnTo>
                      <a:lnTo>
                        <a:pt x="28" y="25"/>
                      </a:lnTo>
                      <a:lnTo>
                        <a:pt x="26" y="25"/>
                      </a:lnTo>
                      <a:lnTo>
                        <a:pt x="26" y="25"/>
                      </a:lnTo>
                      <a:lnTo>
                        <a:pt x="27" y="24"/>
                      </a:lnTo>
                      <a:lnTo>
                        <a:pt x="27" y="24"/>
                      </a:lnTo>
                      <a:lnTo>
                        <a:pt x="27" y="23"/>
                      </a:lnTo>
                      <a:lnTo>
                        <a:pt x="27" y="23"/>
                      </a:lnTo>
                      <a:lnTo>
                        <a:pt x="27" y="22"/>
                      </a:lnTo>
                      <a:lnTo>
                        <a:pt x="27" y="22"/>
                      </a:lnTo>
                      <a:lnTo>
                        <a:pt x="27" y="22"/>
                      </a:lnTo>
                      <a:lnTo>
                        <a:pt x="27" y="22"/>
                      </a:lnTo>
                      <a:lnTo>
                        <a:pt x="27" y="21"/>
                      </a:lnTo>
                      <a:lnTo>
                        <a:pt x="28" y="21"/>
                      </a:lnTo>
                      <a:lnTo>
                        <a:pt x="29" y="20"/>
                      </a:lnTo>
                      <a:lnTo>
                        <a:pt x="30" y="20"/>
                      </a:lnTo>
                      <a:lnTo>
                        <a:pt x="30" y="20"/>
                      </a:lnTo>
                      <a:lnTo>
                        <a:pt x="31" y="19"/>
                      </a:lnTo>
                      <a:lnTo>
                        <a:pt x="31" y="19"/>
                      </a:lnTo>
                      <a:lnTo>
                        <a:pt x="32" y="18"/>
                      </a:lnTo>
                      <a:lnTo>
                        <a:pt x="32" y="17"/>
                      </a:lnTo>
                      <a:lnTo>
                        <a:pt x="32" y="17"/>
                      </a:lnTo>
                      <a:lnTo>
                        <a:pt x="32" y="16"/>
                      </a:lnTo>
                      <a:lnTo>
                        <a:pt x="32" y="15"/>
                      </a:lnTo>
                      <a:lnTo>
                        <a:pt x="31" y="15"/>
                      </a:lnTo>
                      <a:lnTo>
                        <a:pt x="30" y="14"/>
                      </a:lnTo>
                      <a:lnTo>
                        <a:pt x="30" y="14"/>
                      </a:lnTo>
                      <a:lnTo>
                        <a:pt x="31" y="13"/>
                      </a:lnTo>
                      <a:lnTo>
                        <a:pt x="32" y="12"/>
                      </a:lnTo>
                      <a:lnTo>
                        <a:pt x="32" y="10"/>
                      </a:lnTo>
                      <a:lnTo>
                        <a:pt x="32" y="10"/>
                      </a:lnTo>
                      <a:lnTo>
                        <a:pt x="32" y="9"/>
                      </a:lnTo>
                      <a:lnTo>
                        <a:pt x="32" y="9"/>
                      </a:lnTo>
                      <a:lnTo>
                        <a:pt x="31" y="8"/>
                      </a:lnTo>
                      <a:lnTo>
                        <a:pt x="30" y="7"/>
                      </a:lnTo>
                      <a:lnTo>
                        <a:pt x="29" y="7"/>
                      </a:lnTo>
                      <a:lnTo>
                        <a:pt x="28" y="6"/>
                      </a:lnTo>
                      <a:lnTo>
                        <a:pt x="28" y="6"/>
                      </a:lnTo>
                      <a:lnTo>
                        <a:pt x="27" y="6"/>
                      </a:lnTo>
                      <a:lnTo>
                        <a:pt x="25" y="6"/>
                      </a:lnTo>
                      <a:lnTo>
                        <a:pt x="25" y="6"/>
                      </a:lnTo>
                      <a:lnTo>
                        <a:pt x="24" y="6"/>
                      </a:lnTo>
                      <a:lnTo>
                        <a:pt x="24" y="6"/>
                      </a:lnTo>
                      <a:lnTo>
                        <a:pt x="24" y="6"/>
                      </a:lnTo>
                      <a:lnTo>
                        <a:pt x="23" y="5"/>
                      </a:lnTo>
                      <a:lnTo>
                        <a:pt x="23" y="5"/>
                      </a:lnTo>
                      <a:lnTo>
                        <a:pt x="22" y="5"/>
                      </a:lnTo>
                      <a:lnTo>
                        <a:pt x="21" y="5"/>
                      </a:lnTo>
                      <a:lnTo>
                        <a:pt x="21" y="5"/>
                      </a:lnTo>
                      <a:lnTo>
                        <a:pt x="20" y="5"/>
                      </a:lnTo>
                      <a:lnTo>
                        <a:pt x="19" y="5"/>
                      </a:lnTo>
                      <a:lnTo>
                        <a:pt x="17" y="6"/>
                      </a:lnTo>
                      <a:lnTo>
                        <a:pt x="17" y="6"/>
                      </a:lnTo>
                      <a:lnTo>
                        <a:pt x="17" y="5"/>
                      </a:lnTo>
                      <a:lnTo>
                        <a:pt x="16" y="5"/>
                      </a:lnTo>
                      <a:lnTo>
                        <a:pt x="15" y="4"/>
                      </a:lnTo>
                      <a:lnTo>
                        <a:pt x="14" y="4"/>
                      </a:lnTo>
                      <a:lnTo>
                        <a:pt x="14" y="4"/>
                      </a:lnTo>
                      <a:lnTo>
                        <a:pt x="13" y="4"/>
                      </a:lnTo>
                      <a:lnTo>
                        <a:pt x="13" y="4"/>
                      </a:lnTo>
                      <a:lnTo>
                        <a:pt x="12" y="5"/>
                      </a:lnTo>
                      <a:lnTo>
                        <a:pt x="11" y="6"/>
                      </a:lnTo>
                      <a:lnTo>
                        <a:pt x="11" y="6"/>
                      </a:lnTo>
                      <a:lnTo>
                        <a:pt x="12" y="5"/>
                      </a:lnTo>
                      <a:lnTo>
                        <a:pt x="11" y="4"/>
                      </a:lnTo>
                      <a:lnTo>
                        <a:pt x="11" y="4"/>
                      </a:lnTo>
                      <a:lnTo>
                        <a:pt x="10" y="3"/>
                      </a:lnTo>
                      <a:lnTo>
                        <a:pt x="10" y="3"/>
                      </a:lnTo>
                      <a:lnTo>
                        <a:pt x="9" y="3"/>
                      </a:lnTo>
                      <a:lnTo>
                        <a:pt x="8" y="2"/>
                      </a:lnTo>
                      <a:lnTo>
                        <a:pt x="8" y="2"/>
                      </a:lnTo>
                      <a:lnTo>
                        <a:pt x="8" y="2"/>
                      </a:lnTo>
                      <a:lnTo>
                        <a:pt x="8" y="2"/>
                      </a:lnTo>
                      <a:lnTo>
                        <a:pt x="8" y="1"/>
                      </a:lnTo>
                      <a:lnTo>
                        <a:pt x="8" y="1"/>
                      </a:lnTo>
                      <a:lnTo>
                        <a:pt x="8" y="1"/>
                      </a:lnTo>
                      <a:lnTo>
                        <a:pt x="8" y="0"/>
                      </a:lnTo>
                      <a:lnTo>
                        <a:pt x="7" y="0"/>
                      </a:lnTo>
                      <a:lnTo>
                        <a:pt x="7" y="0"/>
                      </a:lnTo>
                      <a:lnTo>
                        <a:pt x="6" y="0"/>
                      </a:lnTo>
                      <a:lnTo>
                        <a:pt x="6" y="0"/>
                      </a:lnTo>
                      <a:lnTo>
                        <a:pt x="5" y="0"/>
                      </a:lnTo>
                      <a:lnTo>
                        <a:pt x="4" y="0"/>
                      </a:lnTo>
                      <a:lnTo>
                        <a:pt x="4" y="0"/>
                      </a:lnTo>
                      <a:lnTo>
                        <a:pt x="4" y="1"/>
                      </a:lnTo>
                      <a:lnTo>
                        <a:pt x="4" y="1"/>
                      </a:lnTo>
                      <a:lnTo>
                        <a:pt x="4" y="1"/>
                      </a:lnTo>
                      <a:lnTo>
                        <a:pt x="4" y="1"/>
                      </a:lnTo>
                      <a:lnTo>
                        <a:pt x="4" y="1"/>
                      </a:lnTo>
                      <a:lnTo>
                        <a:pt x="4" y="1"/>
                      </a:lnTo>
                      <a:lnTo>
                        <a:pt x="4" y="1"/>
                      </a:lnTo>
                      <a:lnTo>
                        <a:pt x="4" y="1"/>
                      </a:lnTo>
                      <a:lnTo>
                        <a:pt x="4" y="1"/>
                      </a:lnTo>
                      <a:lnTo>
                        <a:pt x="4" y="1"/>
                      </a:lnTo>
                      <a:lnTo>
                        <a:pt x="4" y="1"/>
                      </a:lnTo>
                      <a:lnTo>
                        <a:pt x="4" y="1"/>
                      </a:lnTo>
                      <a:lnTo>
                        <a:pt x="4" y="1"/>
                      </a:lnTo>
                      <a:lnTo>
                        <a:pt x="5" y="0"/>
                      </a:lnTo>
                      <a:lnTo>
                        <a:pt x="5" y="0"/>
                      </a:lnTo>
                      <a:lnTo>
                        <a:pt x="6" y="0"/>
                      </a:lnTo>
                      <a:lnTo>
                        <a:pt x="6" y="0"/>
                      </a:lnTo>
                      <a:lnTo>
                        <a:pt x="7" y="0"/>
                      </a:lnTo>
                      <a:lnTo>
                        <a:pt x="7" y="0"/>
                      </a:lnTo>
                      <a:lnTo>
                        <a:pt x="8" y="0"/>
                      </a:lnTo>
                      <a:lnTo>
                        <a:pt x="8" y="0"/>
                      </a:lnTo>
                      <a:lnTo>
                        <a:pt x="8" y="1"/>
                      </a:lnTo>
                      <a:lnTo>
                        <a:pt x="8" y="1"/>
                      </a:lnTo>
                      <a:lnTo>
                        <a:pt x="8" y="2"/>
                      </a:lnTo>
                      <a:lnTo>
                        <a:pt x="8" y="2"/>
                      </a:lnTo>
                      <a:lnTo>
                        <a:pt x="8" y="3"/>
                      </a:lnTo>
                      <a:lnTo>
                        <a:pt x="8" y="3"/>
                      </a:lnTo>
                      <a:lnTo>
                        <a:pt x="9" y="3"/>
                      </a:lnTo>
                      <a:lnTo>
                        <a:pt x="9" y="3"/>
                      </a:lnTo>
                      <a:lnTo>
                        <a:pt x="10" y="4"/>
                      </a:lnTo>
                      <a:lnTo>
                        <a:pt x="11" y="4"/>
                      </a:lnTo>
                      <a:lnTo>
                        <a:pt x="11" y="4"/>
                      </a:lnTo>
                      <a:lnTo>
                        <a:pt x="11" y="5"/>
                      </a:lnTo>
                      <a:lnTo>
                        <a:pt x="11" y="5"/>
                      </a:lnTo>
                      <a:lnTo>
                        <a:pt x="11" y="6"/>
                      </a:lnTo>
                      <a:lnTo>
                        <a:pt x="11" y="6"/>
                      </a:lnTo>
                      <a:lnTo>
                        <a:pt x="11" y="6"/>
                      </a:lnTo>
                      <a:lnTo>
                        <a:pt x="11" y="6"/>
                      </a:lnTo>
                      <a:lnTo>
                        <a:pt x="11" y="6"/>
                      </a:lnTo>
                      <a:lnTo>
                        <a:pt x="12" y="5"/>
                      </a:lnTo>
                      <a:lnTo>
                        <a:pt x="13" y="5"/>
                      </a:lnTo>
                      <a:lnTo>
                        <a:pt x="13" y="4"/>
                      </a:lnTo>
                      <a:lnTo>
                        <a:pt x="13" y="4"/>
                      </a:lnTo>
                      <a:lnTo>
                        <a:pt x="14" y="4"/>
                      </a:lnTo>
                      <a:lnTo>
                        <a:pt x="15" y="4"/>
                      </a:lnTo>
                      <a:lnTo>
                        <a:pt x="16" y="5"/>
                      </a:lnTo>
                      <a:lnTo>
                        <a:pt x="16" y="5"/>
                      </a:lnTo>
                      <a:lnTo>
                        <a:pt x="16" y="5"/>
                      </a:lnTo>
                      <a:lnTo>
                        <a:pt x="17" y="6"/>
                      </a:lnTo>
                      <a:lnTo>
                        <a:pt x="17" y="6"/>
                      </a:lnTo>
                      <a:lnTo>
                        <a:pt x="17" y="6"/>
                      </a:lnTo>
                      <a:lnTo>
                        <a:pt x="17" y="6"/>
                      </a:lnTo>
                      <a:lnTo>
                        <a:pt x="17" y="6"/>
                      </a:lnTo>
                      <a:lnTo>
                        <a:pt x="17" y="6"/>
                      </a:lnTo>
                      <a:lnTo>
                        <a:pt x="18" y="6"/>
                      </a:lnTo>
                      <a:lnTo>
                        <a:pt x="19" y="5"/>
                      </a:lnTo>
                      <a:lnTo>
                        <a:pt x="19" y="5"/>
                      </a:lnTo>
                      <a:lnTo>
                        <a:pt x="20" y="5"/>
                      </a:lnTo>
                      <a:lnTo>
                        <a:pt x="21" y="5"/>
                      </a:lnTo>
                      <a:lnTo>
                        <a:pt x="22" y="5"/>
                      </a:lnTo>
                      <a:lnTo>
                        <a:pt x="23" y="5"/>
                      </a:lnTo>
                      <a:lnTo>
                        <a:pt x="23" y="6"/>
                      </a:lnTo>
                      <a:lnTo>
                        <a:pt x="23" y="6"/>
                      </a:lnTo>
                      <a:lnTo>
                        <a:pt x="24" y="6"/>
                      </a:lnTo>
                      <a:lnTo>
                        <a:pt x="24" y="7"/>
                      </a:lnTo>
                      <a:lnTo>
                        <a:pt x="24" y="7"/>
                      </a:lnTo>
                      <a:lnTo>
                        <a:pt x="24" y="7"/>
                      </a:lnTo>
                      <a:lnTo>
                        <a:pt x="27" y="7"/>
                      </a:lnTo>
                      <a:lnTo>
                        <a:pt x="27" y="7"/>
                      </a:lnTo>
                      <a:lnTo>
                        <a:pt x="28" y="7"/>
                      </a:lnTo>
                      <a:lnTo>
                        <a:pt x="29" y="7"/>
                      </a:lnTo>
                      <a:lnTo>
                        <a:pt x="30" y="8"/>
                      </a:lnTo>
                      <a:lnTo>
                        <a:pt x="31" y="8"/>
                      </a:lnTo>
                      <a:lnTo>
                        <a:pt x="31" y="9"/>
                      </a:lnTo>
                      <a:lnTo>
                        <a:pt x="31" y="9"/>
                      </a:lnTo>
                      <a:lnTo>
                        <a:pt x="31" y="9"/>
                      </a:lnTo>
                      <a:lnTo>
                        <a:pt x="32" y="10"/>
                      </a:lnTo>
                      <a:lnTo>
                        <a:pt x="32" y="11"/>
                      </a:lnTo>
                      <a:lnTo>
                        <a:pt x="31" y="11"/>
                      </a:lnTo>
                      <a:lnTo>
                        <a:pt x="31" y="12"/>
                      </a:lnTo>
                      <a:lnTo>
                        <a:pt x="31" y="13"/>
                      </a:lnTo>
                      <a:lnTo>
                        <a:pt x="30" y="13"/>
                      </a:lnTo>
                      <a:lnTo>
                        <a:pt x="30" y="14"/>
                      </a:lnTo>
                      <a:lnTo>
                        <a:pt x="30" y="14"/>
                      </a:lnTo>
                      <a:lnTo>
                        <a:pt x="30" y="14"/>
                      </a:lnTo>
                      <a:lnTo>
                        <a:pt x="30" y="14"/>
                      </a:lnTo>
                      <a:lnTo>
                        <a:pt x="30" y="14"/>
                      </a:lnTo>
                      <a:lnTo>
                        <a:pt x="30" y="15"/>
                      </a:lnTo>
                      <a:lnTo>
                        <a:pt x="31" y="15"/>
                      </a:lnTo>
                      <a:lnTo>
                        <a:pt x="31" y="16"/>
                      </a:lnTo>
                      <a:lnTo>
                        <a:pt x="31" y="16"/>
                      </a:lnTo>
                      <a:lnTo>
                        <a:pt x="31" y="16"/>
                      </a:lnTo>
                      <a:lnTo>
                        <a:pt x="31" y="17"/>
                      </a:lnTo>
                      <a:lnTo>
                        <a:pt x="31" y="18"/>
                      </a:lnTo>
                      <a:lnTo>
                        <a:pt x="31" y="18"/>
                      </a:lnTo>
                      <a:lnTo>
                        <a:pt x="30" y="19"/>
                      </a:lnTo>
                      <a:lnTo>
                        <a:pt x="30" y="19"/>
                      </a:lnTo>
                      <a:lnTo>
                        <a:pt x="29" y="20"/>
                      </a:lnTo>
                      <a:lnTo>
                        <a:pt x="28" y="20"/>
                      </a:lnTo>
                      <a:lnTo>
                        <a:pt x="28" y="20"/>
                      </a:lnTo>
                      <a:lnTo>
                        <a:pt x="27" y="21"/>
                      </a:lnTo>
                      <a:lnTo>
                        <a:pt x="26" y="21"/>
                      </a:lnTo>
                      <a:lnTo>
                        <a:pt x="26" y="22"/>
                      </a:lnTo>
                      <a:lnTo>
                        <a:pt x="26" y="22"/>
                      </a:lnTo>
                      <a:lnTo>
                        <a:pt x="26" y="22"/>
                      </a:lnTo>
                      <a:lnTo>
                        <a:pt x="26" y="22"/>
                      </a:lnTo>
                      <a:lnTo>
                        <a:pt x="26" y="23"/>
                      </a:lnTo>
                      <a:lnTo>
                        <a:pt x="26" y="23"/>
                      </a:lnTo>
                      <a:lnTo>
                        <a:pt x="26" y="24"/>
                      </a:lnTo>
                      <a:lnTo>
                        <a:pt x="26" y="24"/>
                      </a:lnTo>
                      <a:lnTo>
                        <a:pt x="25" y="25"/>
                      </a:lnTo>
                      <a:lnTo>
                        <a:pt x="25" y="25"/>
                      </a:lnTo>
                      <a:lnTo>
                        <a:pt x="25" y="25"/>
                      </a:lnTo>
                      <a:lnTo>
                        <a:pt x="25" y="25"/>
                      </a:lnTo>
                      <a:lnTo>
                        <a:pt x="25" y="25"/>
                      </a:lnTo>
                      <a:lnTo>
                        <a:pt x="25" y="25"/>
                      </a:lnTo>
                      <a:lnTo>
                        <a:pt x="25" y="25"/>
                      </a:lnTo>
                      <a:lnTo>
                        <a:pt x="27" y="25"/>
                      </a:lnTo>
                      <a:lnTo>
                        <a:pt x="27" y="25"/>
                      </a:lnTo>
                      <a:lnTo>
                        <a:pt x="28" y="25"/>
                      </a:lnTo>
                      <a:lnTo>
                        <a:pt x="28" y="25"/>
                      </a:lnTo>
                      <a:lnTo>
                        <a:pt x="29" y="26"/>
                      </a:lnTo>
                      <a:lnTo>
                        <a:pt x="30" y="27"/>
                      </a:lnTo>
                      <a:lnTo>
                        <a:pt x="30" y="27"/>
                      </a:lnTo>
                      <a:lnTo>
                        <a:pt x="31" y="28"/>
                      </a:lnTo>
                      <a:lnTo>
                        <a:pt x="31" y="28"/>
                      </a:lnTo>
                      <a:lnTo>
                        <a:pt x="31" y="29"/>
                      </a:lnTo>
                      <a:lnTo>
                        <a:pt x="31" y="30"/>
                      </a:lnTo>
                      <a:lnTo>
                        <a:pt x="31" y="30"/>
                      </a:lnTo>
                      <a:lnTo>
                        <a:pt x="31" y="31"/>
                      </a:lnTo>
                      <a:lnTo>
                        <a:pt x="31" y="31"/>
                      </a:lnTo>
                      <a:lnTo>
                        <a:pt x="31" y="31"/>
                      </a:lnTo>
                      <a:lnTo>
                        <a:pt x="32" y="31"/>
                      </a:lnTo>
                      <a:lnTo>
                        <a:pt x="32" y="32"/>
                      </a:lnTo>
                      <a:lnTo>
                        <a:pt x="33" y="32"/>
                      </a:lnTo>
                      <a:lnTo>
                        <a:pt x="33" y="33"/>
                      </a:lnTo>
                      <a:lnTo>
                        <a:pt x="33" y="33"/>
                      </a:lnTo>
                      <a:lnTo>
                        <a:pt x="34" y="34"/>
                      </a:lnTo>
                      <a:lnTo>
                        <a:pt x="33" y="35"/>
                      </a:lnTo>
                      <a:lnTo>
                        <a:pt x="33" y="35"/>
                      </a:lnTo>
                      <a:lnTo>
                        <a:pt x="32" y="36"/>
                      </a:lnTo>
                      <a:lnTo>
                        <a:pt x="32" y="36"/>
                      </a:lnTo>
                      <a:lnTo>
                        <a:pt x="31" y="37"/>
                      </a:lnTo>
                      <a:lnTo>
                        <a:pt x="30" y="37"/>
                      </a:lnTo>
                      <a:lnTo>
                        <a:pt x="30" y="37"/>
                      </a:lnTo>
                      <a:lnTo>
                        <a:pt x="28" y="37"/>
                      </a:lnTo>
                      <a:lnTo>
                        <a:pt x="27" y="37"/>
                      </a:lnTo>
                      <a:lnTo>
                        <a:pt x="25" y="38"/>
                      </a:lnTo>
                      <a:lnTo>
                        <a:pt x="25" y="38"/>
                      </a:lnTo>
                      <a:lnTo>
                        <a:pt x="24" y="38"/>
                      </a:lnTo>
                      <a:lnTo>
                        <a:pt x="24" y="38"/>
                      </a:lnTo>
                      <a:lnTo>
                        <a:pt x="24" y="38"/>
                      </a:lnTo>
                      <a:lnTo>
                        <a:pt x="24" y="38"/>
                      </a:lnTo>
                      <a:lnTo>
                        <a:pt x="25" y="39"/>
                      </a:lnTo>
                      <a:lnTo>
                        <a:pt x="25" y="39"/>
                      </a:lnTo>
                      <a:lnTo>
                        <a:pt x="25" y="39"/>
                      </a:lnTo>
                      <a:lnTo>
                        <a:pt x="25" y="40"/>
                      </a:lnTo>
                      <a:lnTo>
                        <a:pt x="24" y="40"/>
                      </a:lnTo>
                      <a:lnTo>
                        <a:pt x="24" y="40"/>
                      </a:lnTo>
                      <a:lnTo>
                        <a:pt x="24" y="41"/>
                      </a:lnTo>
                      <a:lnTo>
                        <a:pt x="23" y="41"/>
                      </a:lnTo>
                      <a:lnTo>
                        <a:pt x="21" y="41"/>
                      </a:lnTo>
                      <a:lnTo>
                        <a:pt x="21" y="41"/>
                      </a:lnTo>
                      <a:lnTo>
                        <a:pt x="21" y="41"/>
                      </a:lnTo>
                      <a:lnTo>
                        <a:pt x="20" y="41"/>
                      </a:lnTo>
                      <a:lnTo>
                        <a:pt x="20" y="41"/>
                      </a:lnTo>
                      <a:lnTo>
                        <a:pt x="20" y="41"/>
                      </a:lnTo>
                      <a:lnTo>
                        <a:pt x="19" y="41"/>
                      </a:lnTo>
                      <a:lnTo>
                        <a:pt x="19" y="42"/>
                      </a:lnTo>
                      <a:lnTo>
                        <a:pt x="19" y="42"/>
                      </a:lnTo>
                      <a:lnTo>
                        <a:pt x="19" y="42"/>
                      </a:lnTo>
                      <a:lnTo>
                        <a:pt x="19" y="44"/>
                      </a:lnTo>
                      <a:lnTo>
                        <a:pt x="19" y="44"/>
                      </a:lnTo>
                      <a:lnTo>
                        <a:pt x="19" y="45"/>
                      </a:lnTo>
                      <a:lnTo>
                        <a:pt x="19" y="45"/>
                      </a:lnTo>
                      <a:lnTo>
                        <a:pt x="18" y="45"/>
                      </a:lnTo>
                      <a:lnTo>
                        <a:pt x="18" y="45"/>
                      </a:lnTo>
                      <a:lnTo>
                        <a:pt x="17" y="45"/>
                      </a:lnTo>
                      <a:lnTo>
                        <a:pt x="17" y="45"/>
                      </a:lnTo>
                      <a:lnTo>
                        <a:pt x="16" y="45"/>
                      </a:lnTo>
                      <a:lnTo>
                        <a:pt x="15" y="46"/>
                      </a:lnTo>
                      <a:lnTo>
                        <a:pt x="15" y="46"/>
                      </a:lnTo>
                      <a:lnTo>
                        <a:pt x="15" y="46"/>
                      </a:lnTo>
                      <a:lnTo>
                        <a:pt x="14" y="46"/>
                      </a:lnTo>
                      <a:lnTo>
                        <a:pt x="14" y="47"/>
                      </a:lnTo>
                      <a:lnTo>
                        <a:pt x="13" y="48"/>
                      </a:lnTo>
                      <a:lnTo>
                        <a:pt x="13" y="48"/>
                      </a:lnTo>
                      <a:lnTo>
                        <a:pt x="13" y="48"/>
                      </a:lnTo>
                      <a:lnTo>
                        <a:pt x="12" y="48"/>
                      </a:lnTo>
                      <a:lnTo>
                        <a:pt x="11" y="48"/>
                      </a:lnTo>
                      <a:lnTo>
                        <a:pt x="9" y="48"/>
                      </a:lnTo>
                      <a:lnTo>
                        <a:pt x="9" y="48"/>
                      </a:lnTo>
                      <a:lnTo>
                        <a:pt x="9" y="48"/>
                      </a:lnTo>
                      <a:lnTo>
                        <a:pt x="8" y="47"/>
                      </a:lnTo>
                      <a:lnTo>
                        <a:pt x="8" y="46"/>
                      </a:lnTo>
                      <a:lnTo>
                        <a:pt x="7" y="46"/>
                      </a:lnTo>
                      <a:lnTo>
                        <a:pt x="7" y="45"/>
                      </a:lnTo>
                      <a:lnTo>
                        <a:pt x="7" y="45"/>
                      </a:lnTo>
                      <a:lnTo>
                        <a:pt x="7" y="45"/>
                      </a:lnTo>
                      <a:lnTo>
                        <a:pt x="6" y="45"/>
                      </a:lnTo>
                      <a:lnTo>
                        <a:pt x="6" y="45"/>
                      </a:lnTo>
                      <a:lnTo>
                        <a:pt x="6" y="45"/>
                      </a:lnTo>
                      <a:lnTo>
                        <a:pt x="5" y="45"/>
                      </a:lnTo>
                      <a:lnTo>
                        <a:pt x="5" y="45"/>
                      </a:lnTo>
                      <a:lnTo>
                        <a:pt x="4" y="45"/>
                      </a:lnTo>
                      <a:lnTo>
                        <a:pt x="3" y="45"/>
                      </a:lnTo>
                      <a:lnTo>
                        <a:pt x="2" y="44"/>
                      </a:lnTo>
                      <a:lnTo>
                        <a:pt x="2" y="44"/>
                      </a:lnTo>
                      <a:lnTo>
                        <a:pt x="2" y="44"/>
                      </a:lnTo>
                      <a:lnTo>
                        <a:pt x="2" y="43"/>
                      </a:lnTo>
                      <a:lnTo>
                        <a:pt x="2" y="42"/>
                      </a:lnTo>
                      <a:lnTo>
                        <a:pt x="2" y="42"/>
                      </a:lnTo>
                      <a:lnTo>
                        <a:pt x="1" y="41"/>
                      </a:lnTo>
                      <a:lnTo>
                        <a:pt x="1" y="42"/>
                      </a:lnTo>
                      <a:lnTo>
                        <a:pt x="1" y="42"/>
                      </a:lnTo>
                      <a:lnTo>
                        <a:pt x="1" y="42"/>
                      </a:lnTo>
                      <a:lnTo>
                        <a:pt x="1" y="42"/>
                      </a:lnTo>
                      <a:lnTo>
                        <a:pt x="0" y="41"/>
                      </a:lnTo>
                      <a:lnTo>
                        <a:pt x="0" y="40"/>
                      </a:lnTo>
                      <a:lnTo>
                        <a:pt x="0" y="40"/>
                      </a:lnTo>
                      <a:lnTo>
                        <a:pt x="0" y="40"/>
                      </a:lnTo>
                      <a:lnTo>
                        <a:pt x="0" y="40"/>
                      </a:lnTo>
                      <a:lnTo>
                        <a:pt x="0" y="40"/>
                      </a:lnTo>
                      <a:lnTo>
                        <a:pt x="0" y="41"/>
                      </a:lnTo>
                      <a:lnTo>
                        <a:pt x="0" y="41"/>
                      </a:lnTo>
                      <a:lnTo>
                        <a:pt x="0" y="42"/>
                      </a:lnTo>
                      <a:lnTo>
                        <a:pt x="1" y="42"/>
                      </a:lnTo>
                      <a:lnTo>
                        <a:pt x="1" y="42"/>
                      </a:lnTo>
                      <a:lnTo>
                        <a:pt x="1" y="42"/>
                      </a:lnTo>
                      <a:lnTo>
                        <a:pt x="1" y="44"/>
                      </a:lnTo>
                      <a:lnTo>
                        <a:pt x="1" y="44"/>
                      </a:lnTo>
                      <a:lnTo>
                        <a:pt x="2" y="44"/>
                      </a:lnTo>
                      <a:lnTo>
                        <a:pt x="2" y="44"/>
                      </a:lnTo>
                      <a:lnTo>
                        <a:pt x="3" y="45"/>
                      </a:lnTo>
                      <a:lnTo>
                        <a:pt x="3" y="45"/>
                      </a:lnTo>
                      <a:lnTo>
                        <a:pt x="4" y="45"/>
                      </a:lnTo>
                      <a:lnTo>
                        <a:pt x="4" y="46"/>
                      </a:lnTo>
                      <a:lnTo>
                        <a:pt x="5" y="46"/>
                      </a:lnTo>
                      <a:lnTo>
                        <a:pt x="6" y="45"/>
                      </a:lnTo>
                      <a:lnTo>
                        <a:pt x="6" y="45"/>
                      </a:lnTo>
                      <a:lnTo>
                        <a:pt x="7" y="47"/>
                      </a:lnTo>
                      <a:lnTo>
                        <a:pt x="7" y="47"/>
                      </a:lnTo>
                      <a:lnTo>
                        <a:pt x="8" y="48"/>
                      </a:lnTo>
                      <a:lnTo>
                        <a:pt x="8" y="48"/>
                      </a:lnTo>
                      <a:lnTo>
                        <a:pt x="9" y="49"/>
                      </a:lnTo>
                      <a:lnTo>
                        <a:pt x="10" y="49"/>
                      </a:lnTo>
                      <a:lnTo>
                        <a:pt x="11" y="49"/>
                      </a:lnTo>
                      <a:lnTo>
                        <a:pt x="11" y="49"/>
                      </a:lnTo>
                      <a:lnTo>
                        <a:pt x="12" y="49"/>
                      </a:lnTo>
                      <a:lnTo>
                        <a:pt x="12" y="49"/>
                      </a:lnTo>
                      <a:lnTo>
                        <a:pt x="13" y="48"/>
                      </a:lnTo>
                      <a:lnTo>
                        <a:pt x="14" y="48"/>
                      </a:lnTo>
                      <a:lnTo>
                        <a:pt x="14" y="48"/>
                      </a:lnTo>
                      <a:lnTo>
                        <a:pt x="15" y="47"/>
                      </a:lnTo>
                      <a:lnTo>
                        <a:pt x="15" y="47"/>
                      </a:lnTo>
                      <a:lnTo>
                        <a:pt x="15" y="47"/>
                      </a:lnTo>
                      <a:lnTo>
                        <a:pt x="15" y="46"/>
                      </a:lnTo>
                      <a:lnTo>
                        <a:pt x="16" y="46"/>
                      </a:lnTo>
                      <a:lnTo>
                        <a:pt x="17" y="46"/>
                      </a:lnTo>
                      <a:lnTo>
                        <a:pt x="17" y="46"/>
                      </a:lnTo>
                      <a:lnTo>
                        <a:pt x="18" y="46"/>
                      </a:lnTo>
                      <a:lnTo>
                        <a:pt x="19" y="46"/>
                      </a:lnTo>
                      <a:lnTo>
                        <a:pt x="19" y="45"/>
                      </a:lnTo>
                      <a:lnTo>
                        <a:pt x="20" y="45"/>
                      </a:lnTo>
                      <a:lnTo>
                        <a:pt x="20" y="45"/>
                      </a:lnTo>
                      <a:lnTo>
                        <a:pt x="20" y="44"/>
                      </a:lnTo>
                      <a:lnTo>
                        <a:pt x="20" y="44"/>
                      </a:lnTo>
                      <a:lnTo>
                        <a:pt x="20" y="43"/>
                      </a:lnTo>
                      <a:lnTo>
                        <a:pt x="20" y="43"/>
                      </a:lnTo>
                      <a:lnTo>
                        <a:pt x="20" y="42"/>
                      </a:lnTo>
                      <a:lnTo>
                        <a:pt x="20" y="42"/>
                      </a:lnTo>
                      <a:lnTo>
                        <a:pt x="20" y="42"/>
                      </a:lnTo>
                      <a:lnTo>
                        <a:pt x="20" y="42"/>
                      </a:lnTo>
                      <a:lnTo>
                        <a:pt x="21" y="42"/>
                      </a:lnTo>
                      <a:lnTo>
                        <a:pt x="21" y="42"/>
                      </a:lnTo>
                      <a:lnTo>
                        <a:pt x="23" y="42"/>
                      </a:lnTo>
                      <a:lnTo>
                        <a:pt x="24" y="41"/>
                      </a:lnTo>
                      <a:lnTo>
                        <a:pt x="24" y="41"/>
                      </a:lnTo>
                      <a:lnTo>
                        <a:pt x="25" y="40"/>
                      </a:lnTo>
                      <a:lnTo>
                        <a:pt x="25" y="40"/>
                      </a:lnTo>
                      <a:lnTo>
                        <a:pt x="26" y="40"/>
                      </a:lnTo>
                      <a:lnTo>
                        <a:pt x="26" y="39"/>
                      </a:lnTo>
                      <a:lnTo>
                        <a:pt x="26" y="39"/>
                      </a:lnTo>
                      <a:lnTo>
                        <a:pt x="26" y="39"/>
                      </a:lnTo>
                      <a:lnTo>
                        <a:pt x="25" y="38"/>
                      </a:lnTo>
                      <a:lnTo>
                        <a:pt x="25" y="38"/>
                      </a:lnTo>
                      <a:lnTo>
                        <a:pt x="28" y="38"/>
                      </a:lnTo>
                      <a:lnTo>
                        <a:pt x="29" y="38"/>
                      </a:lnTo>
                      <a:lnTo>
                        <a:pt x="30" y="38"/>
                      </a:lnTo>
                      <a:lnTo>
                        <a:pt x="30" y="38"/>
                      </a:lnTo>
                      <a:lnTo>
                        <a:pt x="31" y="38"/>
                      </a:lnTo>
                      <a:lnTo>
                        <a:pt x="32" y="37"/>
                      </a:lnTo>
                      <a:lnTo>
                        <a:pt x="33" y="37"/>
                      </a:lnTo>
                      <a:lnTo>
                        <a:pt x="33" y="36"/>
                      </a:lnTo>
                      <a:lnTo>
                        <a:pt x="33" y="36"/>
                      </a:lnTo>
                      <a:lnTo>
                        <a:pt x="34" y="35"/>
                      </a:lnTo>
                      <a:lnTo>
                        <a:pt x="34" y="34"/>
                      </a:lnTo>
                      <a:lnTo>
                        <a:pt x="34" y="34"/>
                      </a:lnTo>
                      <a:lnTo>
                        <a:pt x="34"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16" name="Freeform 1652">
                  <a:extLst>
                    <a:ext uri="{FF2B5EF4-FFF2-40B4-BE49-F238E27FC236}">
                      <a16:creationId xmlns:a16="http://schemas.microsoft.com/office/drawing/2014/main" id="{137D7907-7AFB-4258-93A7-7E02D3DD9597}"/>
                    </a:ext>
                  </a:extLst>
                </p:cNvPr>
                <p:cNvSpPr>
                  <a:spLocks/>
                </p:cNvSpPr>
                <p:nvPr/>
              </p:nvSpPr>
              <p:spPr bwMode="auto">
                <a:xfrm>
                  <a:off x="3216" y="1459"/>
                  <a:ext cx="34" cy="49"/>
                </a:xfrm>
                <a:custGeom>
                  <a:avLst/>
                  <a:gdLst>
                    <a:gd name="T0" fmla="*/ 32 w 34"/>
                    <a:gd name="T1" fmla="*/ 30 h 49"/>
                    <a:gd name="T2" fmla="*/ 29 w 34"/>
                    <a:gd name="T3" fmla="*/ 25 h 49"/>
                    <a:gd name="T4" fmla="*/ 27 w 34"/>
                    <a:gd name="T5" fmla="*/ 24 h 49"/>
                    <a:gd name="T6" fmla="*/ 27 w 34"/>
                    <a:gd name="T7" fmla="*/ 22 h 49"/>
                    <a:gd name="T8" fmla="*/ 31 w 34"/>
                    <a:gd name="T9" fmla="*/ 19 h 49"/>
                    <a:gd name="T10" fmla="*/ 30 w 34"/>
                    <a:gd name="T11" fmla="*/ 14 h 49"/>
                    <a:gd name="T12" fmla="*/ 32 w 34"/>
                    <a:gd name="T13" fmla="*/ 9 h 49"/>
                    <a:gd name="T14" fmla="*/ 25 w 34"/>
                    <a:gd name="T15" fmla="*/ 6 h 49"/>
                    <a:gd name="T16" fmla="*/ 22 w 34"/>
                    <a:gd name="T17" fmla="*/ 5 h 49"/>
                    <a:gd name="T18" fmla="*/ 17 w 34"/>
                    <a:gd name="T19" fmla="*/ 5 h 49"/>
                    <a:gd name="T20" fmla="*/ 12 w 34"/>
                    <a:gd name="T21" fmla="*/ 5 h 49"/>
                    <a:gd name="T22" fmla="*/ 10 w 34"/>
                    <a:gd name="T23" fmla="*/ 3 h 49"/>
                    <a:gd name="T24" fmla="*/ 8 w 34"/>
                    <a:gd name="T25" fmla="*/ 1 h 49"/>
                    <a:gd name="T26" fmla="*/ 5 w 34"/>
                    <a:gd name="T27" fmla="*/ 0 h 49"/>
                    <a:gd name="T28" fmla="*/ 4 w 34"/>
                    <a:gd name="T29" fmla="*/ 1 h 49"/>
                    <a:gd name="T30" fmla="*/ 4 w 34"/>
                    <a:gd name="T31" fmla="*/ 1 h 49"/>
                    <a:gd name="T32" fmla="*/ 7 w 34"/>
                    <a:gd name="T33" fmla="*/ 0 h 49"/>
                    <a:gd name="T34" fmla="*/ 8 w 34"/>
                    <a:gd name="T35" fmla="*/ 3 h 49"/>
                    <a:gd name="T36" fmla="*/ 11 w 34"/>
                    <a:gd name="T37" fmla="*/ 5 h 49"/>
                    <a:gd name="T38" fmla="*/ 12 w 34"/>
                    <a:gd name="T39" fmla="*/ 5 h 49"/>
                    <a:gd name="T40" fmla="*/ 16 w 34"/>
                    <a:gd name="T41" fmla="*/ 5 h 49"/>
                    <a:gd name="T42" fmla="*/ 17 w 34"/>
                    <a:gd name="T43" fmla="*/ 6 h 49"/>
                    <a:gd name="T44" fmla="*/ 23 w 34"/>
                    <a:gd name="T45" fmla="*/ 5 h 49"/>
                    <a:gd name="T46" fmla="*/ 27 w 34"/>
                    <a:gd name="T47" fmla="*/ 7 h 49"/>
                    <a:gd name="T48" fmla="*/ 31 w 34"/>
                    <a:gd name="T49" fmla="*/ 9 h 49"/>
                    <a:gd name="T50" fmla="*/ 30 w 34"/>
                    <a:gd name="T51" fmla="*/ 13 h 49"/>
                    <a:gd name="T52" fmla="*/ 31 w 34"/>
                    <a:gd name="T53" fmla="*/ 15 h 49"/>
                    <a:gd name="T54" fmla="*/ 30 w 34"/>
                    <a:gd name="T55" fmla="*/ 19 h 49"/>
                    <a:gd name="T56" fmla="*/ 26 w 34"/>
                    <a:gd name="T57" fmla="*/ 22 h 49"/>
                    <a:gd name="T58" fmla="*/ 26 w 34"/>
                    <a:gd name="T59" fmla="*/ 24 h 49"/>
                    <a:gd name="T60" fmla="*/ 25 w 34"/>
                    <a:gd name="T61" fmla="*/ 25 h 49"/>
                    <a:gd name="T62" fmla="*/ 30 w 34"/>
                    <a:gd name="T63" fmla="*/ 27 h 49"/>
                    <a:gd name="T64" fmla="*/ 31 w 34"/>
                    <a:gd name="T65" fmla="*/ 31 h 49"/>
                    <a:gd name="T66" fmla="*/ 34 w 34"/>
                    <a:gd name="T67" fmla="*/ 34 h 49"/>
                    <a:gd name="T68" fmla="*/ 30 w 34"/>
                    <a:gd name="T69" fmla="*/ 37 h 49"/>
                    <a:gd name="T70" fmla="*/ 24 w 34"/>
                    <a:gd name="T71" fmla="*/ 38 h 49"/>
                    <a:gd name="T72" fmla="*/ 24 w 34"/>
                    <a:gd name="T73" fmla="*/ 40 h 49"/>
                    <a:gd name="T74" fmla="*/ 20 w 34"/>
                    <a:gd name="T75" fmla="*/ 41 h 49"/>
                    <a:gd name="T76" fmla="*/ 19 w 34"/>
                    <a:gd name="T77" fmla="*/ 44 h 49"/>
                    <a:gd name="T78" fmla="*/ 16 w 34"/>
                    <a:gd name="T79" fmla="*/ 45 h 49"/>
                    <a:gd name="T80" fmla="*/ 13 w 34"/>
                    <a:gd name="T81" fmla="*/ 48 h 49"/>
                    <a:gd name="T82" fmla="*/ 8 w 34"/>
                    <a:gd name="T83" fmla="*/ 47 h 49"/>
                    <a:gd name="T84" fmla="*/ 6 w 34"/>
                    <a:gd name="T85" fmla="*/ 45 h 49"/>
                    <a:gd name="T86" fmla="*/ 2 w 34"/>
                    <a:gd name="T87" fmla="*/ 44 h 49"/>
                    <a:gd name="T88" fmla="*/ 1 w 34"/>
                    <a:gd name="T89" fmla="*/ 42 h 49"/>
                    <a:gd name="T90" fmla="*/ 0 w 34"/>
                    <a:gd name="T91" fmla="*/ 40 h 49"/>
                    <a:gd name="T92" fmla="*/ 1 w 34"/>
                    <a:gd name="T93" fmla="*/ 42 h 49"/>
                    <a:gd name="T94" fmla="*/ 4 w 34"/>
                    <a:gd name="T95" fmla="*/ 45 h 49"/>
                    <a:gd name="T96" fmla="*/ 8 w 34"/>
                    <a:gd name="T97" fmla="*/ 48 h 49"/>
                    <a:gd name="T98" fmla="*/ 12 w 34"/>
                    <a:gd name="T99" fmla="*/ 49 h 49"/>
                    <a:gd name="T100" fmla="*/ 15 w 34"/>
                    <a:gd name="T101" fmla="*/ 46 h 49"/>
                    <a:gd name="T102" fmla="*/ 20 w 34"/>
                    <a:gd name="T103" fmla="*/ 45 h 49"/>
                    <a:gd name="T104" fmla="*/ 20 w 34"/>
                    <a:gd name="T105" fmla="*/ 42 h 49"/>
                    <a:gd name="T106" fmla="*/ 24 w 34"/>
                    <a:gd name="T107" fmla="*/ 41 h 49"/>
                    <a:gd name="T108" fmla="*/ 25 w 34"/>
                    <a:gd name="T109" fmla="*/ 38 h 49"/>
                    <a:gd name="T110" fmla="*/ 32 w 34"/>
                    <a:gd name="T111" fmla="*/ 37 h 49"/>
                    <a:gd name="T112" fmla="*/ 34 w 34"/>
                    <a:gd name="T113" fmla="*/ 3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 h="49">
                      <a:moveTo>
                        <a:pt x="34" y="33"/>
                      </a:moveTo>
                      <a:lnTo>
                        <a:pt x="34" y="33"/>
                      </a:lnTo>
                      <a:lnTo>
                        <a:pt x="34" y="32"/>
                      </a:lnTo>
                      <a:lnTo>
                        <a:pt x="33" y="31"/>
                      </a:lnTo>
                      <a:lnTo>
                        <a:pt x="32" y="31"/>
                      </a:lnTo>
                      <a:lnTo>
                        <a:pt x="32" y="30"/>
                      </a:lnTo>
                      <a:lnTo>
                        <a:pt x="32" y="30"/>
                      </a:lnTo>
                      <a:lnTo>
                        <a:pt x="32" y="29"/>
                      </a:lnTo>
                      <a:lnTo>
                        <a:pt x="32" y="28"/>
                      </a:lnTo>
                      <a:lnTo>
                        <a:pt x="31" y="28"/>
                      </a:lnTo>
                      <a:lnTo>
                        <a:pt x="31" y="27"/>
                      </a:lnTo>
                      <a:lnTo>
                        <a:pt x="31" y="27"/>
                      </a:lnTo>
                      <a:lnTo>
                        <a:pt x="30" y="26"/>
                      </a:lnTo>
                      <a:lnTo>
                        <a:pt x="29" y="25"/>
                      </a:lnTo>
                      <a:lnTo>
                        <a:pt x="29" y="25"/>
                      </a:lnTo>
                      <a:lnTo>
                        <a:pt x="28" y="25"/>
                      </a:lnTo>
                      <a:lnTo>
                        <a:pt x="28" y="25"/>
                      </a:lnTo>
                      <a:lnTo>
                        <a:pt x="28" y="25"/>
                      </a:lnTo>
                      <a:lnTo>
                        <a:pt x="26" y="25"/>
                      </a:lnTo>
                      <a:lnTo>
                        <a:pt x="26" y="25"/>
                      </a:lnTo>
                      <a:lnTo>
                        <a:pt x="27" y="24"/>
                      </a:lnTo>
                      <a:lnTo>
                        <a:pt x="27" y="24"/>
                      </a:lnTo>
                      <a:lnTo>
                        <a:pt x="27" y="23"/>
                      </a:lnTo>
                      <a:lnTo>
                        <a:pt x="27" y="23"/>
                      </a:lnTo>
                      <a:lnTo>
                        <a:pt x="27" y="22"/>
                      </a:lnTo>
                      <a:lnTo>
                        <a:pt x="27" y="22"/>
                      </a:lnTo>
                      <a:lnTo>
                        <a:pt x="27" y="22"/>
                      </a:lnTo>
                      <a:lnTo>
                        <a:pt x="27" y="22"/>
                      </a:lnTo>
                      <a:lnTo>
                        <a:pt x="27" y="21"/>
                      </a:lnTo>
                      <a:lnTo>
                        <a:pt x="28" y="21"/>
                      </a:lnTo>
                      <a:lnTo>
                        <a:pt x="29" y="20"/>
                      </a:lnTo>
                      <a:lnTo>
                        <a:pt x="30" y="20"/>
                      </a:lnTo>
                      <a:lnTo>
                        <a:pt x="30" y="20"/>
                      </a:lnTo>
                      <a:lnTo>
                        <a:pt x="31" y="19"/>
                      </a:lnTo>
                      <a:lnTo>
                        <a:pt x="31" y="19"/>
                      </a:lnTo>
                      <a:lnTo>
                        <a:pt x="32" y="18"/>
                      </a:lnTo>
                      <a:lnTo>
                        <a:pt x="32" y="17"/>
                      </a:lnTo>
                      <a:lnTo>
                        <a:pt x="32" y="17"/>
                      </a:lnTo>
                      <a:lnTo>
                        <a:pt x="32" y="16"/>
                      </a:lnTo>
                      <a:lnTo>
                        <a:pt x="32" y="15"/>
                      </a:lnTo>
                      <a:lnTo>
                        <a:pt x="31" y="15"/>
                      </a:lnTo>
                      <a:lnTo>
                        <a:pt x="30" y="14"/>
                      </a:lnTo>
                      <a:lnTo>
                        <a:pt x="30" y="14"/>
                      </a:lnTo>
                      <a:lnTo>
                        <a:pt x="31" y="13"/>
                      </a:lnTo>
                      <a:lnTo>
                        <a:pt x="32" y="12"/>
                      </a:lnTo>
                      <a:lnTo>
                        <a:pt x="32" y="10"/>
                      </a:lnTo>
                      <a:lnTo>
                        <a:pt x="32" y="10"/>
                      </a:lnTo>
                      <a:lnTo>
                        <a:pt x="32" y="9"/>
                      </a:lnTo>
                      <a:lnTo>
                        <a:pt x="32" y="9"/>
                      </a:lnTo>
                      <a:lnTo>
                        <a:pt x="31" y="8"/>
                      </a:lnTo>
                      <a:lnTo>
                        <a:pt x="30" y="7"/>
                      </a:lnTo>
                      <a:lnTo>
                        <a:pt x="29" y="7"/>
                      </a:lnTo>
                      <a:lnTo>
                        <a:pt x="28" y="6"/>
                      </a:lnTo>
                      <a:lnTo>
                        <a:pt x="28" y="6"/>
                      </a:lnTo>
                      <a:lnTo>
                        <a:pt x="27" y="6"/>
                      </a:lnTo>
                      <a:lnTo>
                        <a:pt x="25" y="6"/>
                      </a:lnTo>
                      <a:lnTo>
                        <a:pt x="25" y="6"/>
                      </a:lnTo>
                      <a:lnTo>
                        <a:pt x="24" y="6"/>
                      </a:lnTo>
                      <a:lnTo>
                        <a:pt x="24" y="6"/>
                      </a:lnTo>
                      <a:lnTo>
                        <a:pt x="24" y="6"/>
                      </a:lnTo>
                      <a:lnTo>
                        <a:pt x="23" y="5"/>
                      </a:lnTo>
                      <a:lnTo>
                        <a:pt x="23" y="5"/>
                      </a:lnTo>
                      <a:lnTo>
                        <a:pt x="22" y="5"/>
                      </a:lnTo>
                      <a:lnTo>
                        <a:pt x="21" y="5"/>
                      </a:lnTo>
                      <a:lnTo>
                        <a:pt x="21" y="5"/>
                      </a:lnTo>
                      <a:lnTo>
                        <a:pt x="20" y="5"/>
                      </a:lnTo>
                      <a:lnTo>
                        <a:pt x="19" y="5"/>
                      </a:lnTo>
                      <a:lnTo>
                        <a:pt x="17" y="6"/>
                      </a:lnTo>
                      <a:lnTo>
                        <a:pt x="17" y="6"/>
                      </a:lnTo>
                      <a:lnTo>
                        <a:pt x="17" y="5"/>
                      </a:lnTo>
                      <a:lnTo>
                        <a:pt x="16" y="5"/>
                      </a:lnTo>
                      <a:lnTo>
                        <a:pt x="15" y="4"/>
                      </a:lnTo>
                      <a:lnTo>
                        <a:pt x="14" y="4"/>
                      </a:lnTo>
                      <a:lnTo>
                        <a:pt x="14" y="4"/>
                      </a:lnTo>
                      <a:lnTo>
                        <a:pt x="13" y="4"/>
                      </a:lnTo>
                      <a:lnTo>
                        <a:pt x="13" y="4"/>
                      </a:lnTo>
                      <a:lnTo>
                        <a:pt x="12" y="5"/>
                      </a:lnTo>
                      <a:lnTo>
                        <a:pt x="11" y="6"/>
                      </a:lnTo>
                      <a:lnTo>
                        <a:pt x="11" y="6"/>
                      </a:lnTo>
                      <a:lnTo>
                        <a:pt x="12" y="5"/>
                      </a:lnTo>
                      <a:lnTo>
                        <a:pt x="11" y="4"/>
                      </a:lnTo>
                      <a:lnTo>
                        <a:pt x="11" y="4"/>
                      </a:lnTo>
                      <a:lnTo>
                        <a:pt x="10" y="3"/>
                      </a:lnTo>
                      <a:lnTo>
                        <a:pt x="10" y="3"/>
                      </a:lnTo>
                      <a:lnTo>
                        <a:pt x="9" y="3"/>
                      </a:lnTo>
                      <a:lnTo>
                        <a:pt x="8" y="2"/>
                      </a:lnTo>
                      <a:lnTo>
                        <a:pt x="8" y="2"/>
                      </a:lnTo>
                      <a:lnTo>
                        <a:pt x="8" y="2"/>
                      </a:lnTo>
                      <a:lnTo>
                        <a:pt x="8" y="2"/>
                      </a:lnTo>
                      <a:lnTo>
                        <a:pt x="8" y="1"/>
                      </a:lnTo>
                      <a:lnTo>
                        <a:pt x="8" y="1"/>
                      </a:lnTo>
                      <a:lnTo>
                        <a:pt x="8" y="1"/>
                      </a:lnTo>
                      <a:lnTo>
                        <a:pt x="8" y="0"/>
                      </a:lnTo>
                      <a:lnTo>
                        <a:pt x="7" y="0"/>
                      </a:lnTo>
                      <a:lnTo>
                        <a:pt x="7" y="0"/>
                      </a:lnTo>
                      <a:lnTo>
                        <a:pt x="6" y="0"/>
                      </a:lnTo>
                      <a:lnTo>
                        <a:pt x="6" y="0"/>
                      </a:lnTo>
                      <a:lnTo>
                        <a:pt x="5" y="0"/>
                      </a:lnTo>
                      <a:lnTo>
                        <a:pt x="4" y="0"/>
                      </a:lnTo>
                      <a:lnTo>
                        <a:pt x="4" y="0"/>
                      </a:lnTo>
                      <a:lnTo>
                        <a:pt x="4" y="1"/>
                      </a:lnTo>
                      <a:lnTo>
                        <a:pt x="4" y="1"/>
                      </a:lnTo>
                      <a:lnTo>
                        <a:pt x="4" y="1"/>
                      </a:lnTo>
                      <a:lnTo>
                        <a:pt x="4" y="1"/>
                      </a:lnTo>
                      <a:lnTo>
                        <a:pt x="4" y="1"/>
                      </a:lnTo>
                      <a:lnTo>
                        <a:pt x="4" y="1"/>
                      </a:lnTo>
                      <a:lnTo>
                        <a:pt x="4" y="1"/>
                      </a:lnTo>
                      <a:lnTo>
                        <a:pt x="4" y="1"/>
                      </a:lnTo>
                      <a:lnTo>
                        <a:pt x="4" y="1"/>
                      </a:lnTo>
                      <a:lnTo>
                        <a:pt x="4" y="1"/>
                      </a:lnTo>
                      <a:lnTo>
                        <a:pt x="4" y="1"/>
                      </a:lnTo>
                      <a:lnTo>
                        <a:pt x="4" y="1"/>
                      </a:lnTo>
                      <a:lnTo>
                        <a:pt x="4" y="1"/>
                      </a:lnTo>
                      <a:lnTo>
                        <a:pt x="5" y="0"/>
                      </a:lnTo>
                      <a:lnTo>
                        <a:pt x="5" y="0"/>
                      </a:lnTo>
                      <a:lnTo>
                        <a:pt x="6" y="0"/>
                      </a:lnTo>
                      <a:lnTo>
                        <a:pt x="6" y="0"/>
                      </a:lnTo>
                      <a:lnTo>
                        <a:pt x="7" y="0"/>
                      </a:lnTo>
                      <a:lnTo>
                        <a:pt x="7" y="0"/>
                      </a:lnTo>
                      <a:lnTo>
                        <a:pt x="8" y="0"/>
                      </a:lnTo>
                      <a:lnTo>
                        <a:pt x="8" y="0"/>
                      </a:lnTo>
                      <a:lnTo>
                        <a:pt x="8" y="1"/>
                      </a:lnTo>
                      <a:lnTo>
                        <a:pt x="8" y="1"/>
                      </a:lnTo>
                      <a:lnTo>
                        <a:pt x="8" y="2"/>
                      </a:lnTo>
                      <a:lnTo>
                        <a:pt x="8" y="2"/>
                      </a:lnTo>
                      <a:lnTo>
                        <a:pt x="8" y="3"/>
                      </a:lnTo>
                      <a:lnTo>
                        <a:pt x="8" y="3"/>
                      </a:lnTo>
                      <a:lnTo>
                        <a:pt x="9" y="3"/>
                      </a:lnTo>
                      <a:lnTo>
                        <a:pt x="9" y="3"/>
                      </a:lnTo>
                      <a:lnTo>
                        <a:pt x="10" y="4"/>
                      </a:lnTo>
                      <a:lnTo>
                        <a:pt x="11" y="4"/>
                      </a:lnTo>
                      <a:lnTo>
                        <a:pt x="11" y="4"/>
                      </a:lnTo>
                      <a:lnTo>
                        <a:pt x="11" y="5"/>
                      </a:lnTo>
                      <a:lnTo>
                        <a:pt x="11" y="5"/>
                      </a:lnTo>
                      <a:lnTo>
                        <a:pt x="11" y="6"/>
                      </a:lnTo>
                      <a:lnTo>
                        <a:pt x="11" y="6"/>
                      </a:lnTo>
                      <a:lnTo>
                        <a:pt x="11" y="6"/>
                      </a:lnTo>
                      <a:lnTo>
                        <a:pt x="11" y="6"/>
                      </a:lnTo>
                      <a:lnTo>
                        <a:pt x="11" y="6"/>
                      </a:lnTo>
                      <a:lnTo>
                        <a:pt x="12" y="5"/>
                      </a:lnTo>
                      <a:lnTo>
                        <a:pt x="13" y="5"/>
                      </a:lnTo>
                      <a:lnTo>
                        <a:pt x="13" y="4"/>
                      </a:lnTo>
                      <a:lnTo>
                        <a:pt x="13" y="4"/>
                      </a:lnTo>
                      <a:lnTo>
                        <a:pt x="14" y="4"/>
                      </a:lnTo>
                      <a:lnTo>
                        <a:pt x="15" y="4"/>
                      </a:lnTo>
                      <a:lnTo>
                        <a:pt x="16" y="5"/>
                      </a:lnTo>
                      <a:lnTo>
                        <a:pt x="16" y="5"/>
                      </a:lnTo>
                      <a:lnTo>
                        <a:pt x="16" y="5"/>
                      </a:lnTo>
                      <a:lnTo>
                        <a:pt x="17" y="6"/>
                      </a:lnTo>
                      <a:lnTo>
                        <a:pt x="17" y="6"/>
                      </a:lnTo>
                      <a:lnTo>
                        <a:pt x="17" y="6"/>
                      </a:lnTo>
                      <a:lnTo>
                        <a:pt x="17" y="6"/>
                      </a:lnTo>
                      <a:lnTo>
                        <a:pt x="17" y="6"/>
                      </a:lnTo>
                      <a:lnTo>
                        <a:pt x="17" y="6"/>
                      </a:lnTo>
                      <a:lnTo>
                        <a:pt x="18" y="6"/>
                      </a:lnTo>
                      <a:lnTo>
                        <a:pt x="19" y="5"/>
                      </a:lnTo>
                      <a:lnTo>
                        <a:pt x="19" y="5"/>
                      </a:lnTo>
                      <a:lnTo>
                        <a:pt x="20" y="5"/>
                      </a:lnTo>
                      <a:lnTo>
                        <a:pt x="21" y="5"/>
                      </a:lnTo>
                      <a:lnTo>
                        <a:pt x="22" y="5"/>
                      </a:lnTo>
                      <a:lnTo>
                        <a:pt x="23" y="5"/>
                      </a:lnTo>
                      <a:lnTo>
                        <a:pt x="23" y="6"/>
                      </a:lnTo>
                      <a:lnTo>
                        <a:pt x="23" y="6"/>
                      </a:lnTo>
                      <a:lnTo>
                        <a:pt x="24" y="6"/>
                      </a:lnTo>
                      <a:lnTo>
                        <a:pt x="24" y="7"/>
                      </a:lnTo>
                      <a:lnTo>
                        <a:pt x="24" y="7"/>
                      </a:lnTo>
                      <a:lnTo>
                        <a:pt x="24" y="7"/>
                      </a:lnTo>
                      <a:lnTo>
                        <a:pt x="27" y="7"/>
                      </a:lnTo>
                      <a:lnTo>
                        <a:pt x="27" y="7"/>
                      </a:lnTo>
                      <a:lnTo>
                        <a:pt x="28" y="7"/>
                      </a:lnTo>
                      <a:lnTo>
                        <a:pt x="29" y="7"/>
                      </a:lnTo>
                      <a:lnTo>
                        <a:pt x="30" y="8"/>
                      </a:lnTo>
                      <a:lnTo>
                        <a:pt x="31" y="8"/>
                      </a:lnTo>
                      <a:lnTo>
                        <a:pt x="31" y="9"/>
                      </a:lnTo>
                      <a:lnTo>
                        <a:pt x="31" y="9"/>
                      </a:lnTo>
                      <a:lnTo>
                        <a:pt x="31" y="9"/>
                      </a:lnTo>
                      <a:lnTo>
                        <a:pt x="32" y="10"/>
                      </a:lnTo>
                      <a:lnTo>
                        <a:pt x="32" y="11"/>
                      </a:lnTo>
                      <a:lnTo>
                        <a:pt x="31" y="11"/>
                      </a:lnTo>
                      <a:lnTo>
                        <a:pt x="31" y="12"/>
                      </a:lnTo>
                      <a:lnTo>
                        <a:pt x="31" y="13"/>
                      </a:lnTo>
                      <a:lnTo>
                        <a:pt x="30" y="13"/>
                      </a:lnTo>
                      <a:lnTo>
                        <a:pt x="30" y="14"/>
                      </a:lnTo>
                      <a:lnTo>
                        <a:pt x="30" y="14"/>
                      </a:lnTo>
                      <a:lnTo>
                        <a:pt x="30" y="14"/>
                      </a:lnTo>
                      <a:lnTo>
                        <a:pt x="30" y="14"/>
                      </a:lnTo>
                      <a:lnTo>
                        <a:pt x="30" y="14"/>
                      </a:lnTo>
                      <a:lnTo>
                        <a:pt x="30" y="15"/>
                      </a:lnTo>
                      <a:lnTo>
                        <a:pt x="31" y="15"/>
                      </a:lnTo>
                      <a:lnTo>
                        <a:pt x="31" y="16"/>
                      </a:lnTo>
                      <a:lnTo>
                        <a:pt x="31" y="16"/>
                      </a:lnTo>
                      <a:lnTo>
                        <a:pt x="31" y="16"/>
                      </a:lnTo>
                      <a:lnTo>
                        <a:pt x="31" y="17"/>
                      </a:lnTo>
                      <a:lnTo>
                        <a:pt x="31" y="18"/>
                      </a:lnTo>
                      <a:lnTo>
                        <a:pt x="31" y="18"/>
                      </a:lnTo>
                      <a:lnTo>
                        <a:pt x="30" y="19"/>
                      </a:lnTo>
                      <a:lnTo>
                        <a:pt x="30" y="19"/>
                      </a:lnTo>
                      <a:lnTo>
                        <a:pt x="29" y="20"/>
                      </a:lnTo>
                      <a:lnTo>
                        <a:pt x="28" y="20"/>
                      </a:lnTo>
                      <a:lnTo>
                        <a:pt x="28" y="20"/>
                      </a:lnTo>
                      <a:lnTo>
                        <a:pt x="27" y="21"/>
                      </a:lnTo>
                      <a:lnTo>
                        <a:pt x="26" y="21"/>
                      </a:lnTo>
                      <a:lnTo>
                        <a:pt x="26" y="22"/>
                      </a:lnTo>
                      <a:lnTo>
                        <a:pt x="26" y="22"/>
                      </a:lnTo>
                      <a:lnTo>
                        <a:pt x="26" y="22"/>
                      </a:lnTo>
                      <a:lnTo>
                        <a:pt x="26" y="22"/>
                      </a:lnTo>
                      <a:lnTo>
                        <a:pt x="26" y="23"/>
                      </a:lnTo>
                      <a:lnTo>
                        <a:pt x="26" y="23"/>
                      </a:lnTo>
                      <a:lnTo>
                        <a:pt x="26" y="24"/>
                      </a:lnTo>
                      <a:lnTo>
                        <a:pt x="26" y="24"/>
                      </a:lnTo>
                      <a:lnTo>
                        <a:pt x="25" y="25"/>
                      </a:lnTo>
                      <a:lnTo>
                        <a:pt x="25" y="25"/>
                      </a:lnTo>
                      <a:lnTo>
                        <a:pt x="25" y="25"/>
                      </a:lnTo>
                      <a:lnTo>
                        <a:pt x="25" y="25"/>
                      </a:lnTo>
                      <a:lnTo>
                        <a:pt x="25" y="25"/>
                      </a:lnTo>
                      <a:lnTo>
                        <a:pt x="25" y="25"/>
                      </a:lnTo>
                      <a:lnTo>
                        <a:pt x="25" y="25"/>
                      </a:lnTo>
                      <a:lnTo>
                        <a:pt x="27" y="25"/>
                      </a:lnTo>
                      <a:lnTo>
                        <a:pt x="27" y="25"/>
                      </a:lnTo>
                      <a:lnTo>
                        <a:pt x="28" y="25"/>
                      </a:lnTo>
                      <a:lnTo>
                        <a:pt x="28" y="25"/>
                      </a:lnTo>
                      <a:lnTo>
                        <a:pt x="29" y="26"/>
                      </a:lnTo>
                      <a:lnTo>
                        <a:pt x="30" y="27"/>
                      </a:lnTo>
                      <a:lnTo>
                        <a:pt x="30" y="27"/>
                      </a:lnTo>
                      <a:lnTo>
                        <a:pt x="31" y="28"/>
                      </a:lnTo>
                      <a:lnTo>
                        <a:pt x="31" y="28"/>
                      </a:lnTo>
                      <a:lnTo>
                        <a:pt x="31" y="29"/>
                      </a:lnTo>
                      <a:lnTo>
                        <a:pt x="31" y="30"/>
                      </a:lnTo>
                      <a:lnTo>
                        <a:pt x="31" y="30"/>
                      </a:lnTo>
                      <a:lnTo>
                        <a:pt x="31" y="31"/>
                      </a:lnTo>
                      <a:lnTo>
                        <a:pt x="31" y="31"/>
                      </a:lnTo>
                      <a:lnTo>
                        <a:pt x="31" y="31"/>
                      </a:lnTo>
                      <a:lnTo>
                        <a:pt x="32" y="31"/>
                      </a:lnTo>
                      <a:lnTo>
                        <a:pt x="32" y="32"/>
                      </a:lnTo>
                      <a:lnTo>
                        <a:pt x="33" y="32"/>
                      </a:lnTo>
                      <a:lnTo>
                        <a:pt x="33" y="33"/>
                      </a:lnTo>
                      <a:lnTo>
                        <a:pt x="33" y="33"/>
                      </a:lnTo>
                      <a:lnTo>
                        <a:pt x="34" y="34"/>
                      </a:lnTo>
                      <a:lnTo>
                        <a:pt x="33" y="35"/>
                      </a:lnTo>
                      <a:lnTo>
                        <a:pt x="33" y="35"/>
                      </a:lnTo>
                      <a:lnTo>
                        <a:pt x="32" y="36"/>
                      </a:lnTo>
                      <a:lnTo>
                        <a:pt x="32" y="36"/>
                      </a:lnTo>
                      <a:lnTo>
                        <a:pt x="31" y="37"/>
                      </a:lnTo>
                      <a:lnTo>
                        <a:pt x="30" y="37"/>
                      </a:lnTo>
                      <a:lnTo>
                        <a:pt x="30" y="37"/>
                      </a:lnTo>
                      <a:lnTo>
                        <a:pt x="28" y="37"/>
                      </a:lnTo>
                      <a:lnTo>
                        <a:pt x="27" y="37"/>
                      </a:lnTo>
                      <a:lnTo>
                        <a:pt x="25" y="38"/>
                      </a:lnTo>
                      <a:lnTo>
                        <a:pt x="25" y="38"/>
                      </a:lnTo>
                      <a:lnTo>
                        <a:pt x="24" y="38"/>
                      </a:lnTo>
                      <a:lnTo>
                        <a:pt x="24" y="38"/>
                      </a:lnTo>
                      <a:lnTo>
                        <a:pt x="24" y="38"/>
                      </a:lnTo>
                      <a:lnTo>
                        <a:pt x="24" y="38"/>
                      </a:lnTo>
                      <a:lnTo>
                        <a:pt x="25" y="39"/>
                      </a:lnTo>
                      <a:lnTo>
                        <a:pt x="25" y="39"/>
                      </a:lnTo>
                      <a:lnTo>
                        <a:pt x="25" y="39"/>
                      </a:lnTo>
                      <a:lnTo>
                        <a:pt x="25" y="40"/>
                      </a:lnTo>
                      <a:lnTo>
                        <a:pt x="24" y="40"/>
                      </a:lnTo>
                      <a:lnTo>
                        <a:pt x="24" y="40"/>
                      </a:lnTo>
                      <a:lnTo>
                        <a:pt x="24" y="41"/>
                      </a:lnTo>
                      <a:lnTo>
                        <a:pt x="23" y="41"/>
                      </a:lnTo>
                      <a:lnTo>
                        <a:pt x="21" y="41"/>
                      </a:lnTo>
                      <a:lnTo>
                        <a:pt x="21" y="41"/>
                      </a:lnTo>
                      <a:lnTo>
                        <a:pt x="21" y="41"/>
                      </a:lnTo>
                      <a:lnTo>
                        <a:pt x="20" y="41"/>
                      </a:lnTo>
                      <a:lnTo>
                        <a:pt x="20" y="41"/>
                      </a:lnTo>
                      <a:lnTo>
                        <a:pt x="20" y="41"/>
                      </a:lnTo>
                      <a:lnTo>
                        <a:pt x="19" y="41"/>
                      </a:lnTo>
                      <a:lnTo>
                        <a:pt x="19" y="42"/>
                      </a:lnTo>
                      <a:lnTo>
                        <a:pt x="19" y="42"/>
                      </a:lnTo>
                      <a:lnTo>
                        <a:pt x="19" y="42"/>
                      </a:lnTo>
                      <a:lnTo>
                        <a:pt x="19" y="44"/>
                      </a:lnTo>
                      <a:lnTo>
                        <a:pt x="19" y="44"/>
                      </a:lnTo>
                      <a:lnTo>
                        <a:pt x="19" y="45"/>
                      </a:lnTo>
                      <a:lnTo>
                        <a:pt x="19" y="45"/>
                      </a:lnTo>
                      <a:lnTo>
                        <a:pt x="18" y="45"/>
                      </a:lnTo>
                      <a:lnTo>
                        <a:pt x="18" y="45"/>
                      </a:lnTo>
                      <a:lnTo>
                        <a:pt x="17" y="45"/>
                      </a:lnTo>
                      <a:lnTo>
                        <a:pt x="17" y="45"/>
                      </a:lnTo>
                      <a:lnTo>
                        <a:pt x="16" y="45"/>
                      </a:lnTo>
                      <a:lnTo>
                        <a:pt x="15" y="46"/>
                      </a:lnTo>
                      <a:lnTo>
                        <a:pt x="15" y="46"/>
                      </a:lnTo>
                      <a:lnTo>
                        <a:pt x="15" y="46"/>
                      </a:lnTo>
                      <a:lnTo>
                        <a:pt x="14" y="46"/>
                      </a:lnTo>
                      <a:lnTo>
                        <a:pt x="14" y="47"/>
                      </a:lnTo>
                      <a:lnTo>
                        <a:pt x="13" y="48"/>
                      </a:lnTo>
                      <a:lnTo>
                        <a:pt x="13" y="48"/>
                      </a:lnTo>
                      <a:lnTo>
                        <a:pt x="13" y="48"/>
                      </a:lnTo>
                      <a:lnTo>
                        <a:pt x="12" y="48"/>
                      </a:lnTo>
                      <a:lnTo>
                        <a:pt x="11" y="48"/>
                      </a:lnTo>
                      <a:lnTo>
                        <a:pt x="9" y="48"/>
                      </a:lnTo>
                      <a:lnTo>
                        <a:pt x="9" y="48"/>
                      </a:lnTo>
                      <a:lnTo>
                        <a:pt x="9" y="48"/>
                      </a:lnTo>
                      <a:lnTo>
                        <a:pt x="8" y="47"/>
                      </a:lnTo>
                      <a:lnTo>
                        <a:pt x="8" y="46"/>
                      </a:lnTo>
                      <a:lnTo>
                        <a:pt x="7" y="46"/>
                      </a:lnTo>
                      <a:lnTo>
                        <a:pt x="7" y="45"/>
                      </a:lnTo>
                      <a:lnTo>
                        <a:pt x="7" y="45"/>
                      </a:lnTo>
                      <a:lnTo>
                        <a:pt x="7" y="45"/>
                      </a:lnTo>
                      <a:lnTo>
                        <a:pt x="6" y="45"/>
                      </a:lnTo>
                      <a:lnTo>
                        <a:pt x="6" y="45"/>
                      </a:lnTo>
                      <a:lnTo>
                        <a:pt x="6" y="45"/>
                      </a:lnTo>
                      <a:lnTo>
                        <a:pt x="5" y="45"/>
                      </a:lnTo>
                      <a:lnTo>
                        <a:pt x="5" y="45"/>
                      </a:lnTo>
                      <a:lnTo>
                        <a:pt x="4" y="45"/>
                      </a:lnTo>
                      <a:lnTo>
                        <a:pt x="3" y="45"/>
                      </a:lnTo>
                      <a:lnTo>
                        <a:pt x="2" y="44"/>
                      </a:lnTo>
                      <a:lnTo>
                        <a:pt x="2" y="44"/>
                      </a:lnTo>
                      <a:lnTo>
                        <a:pt x="2" y="44"/>
                      </a:lnTo>
                      <a:lnTo>
                        <a:pt x="2" y="43"/>
                      </a:lnTo>
                      <a:lnTo>
                        <a:pt x="2" y="42"/>
                      </a:lnTo>
                      <a:lnTo>
                        <a:pt x="2" y="42"/>
                      </a:lnTo>
                      <a:lnTo>
                        <a:pt x="1" y="41"/>
                      </a:lnTo>
                      <a:lnTo>
                        <a:pt x="1" y="42"/>
                      </a:lnTo>
                      <a:lnTo>
                        <a:pt x="1" y="42"/>
                      </a:lnTo>
                      <a:lnTo>
                        <a:pt x="1" y="42"/>
                      </a:lnTo>
                      <a:lnTo>
                        <a:pt x="1" y="42"/>
                      </a:lnTo>
                      <a:lnTo>
                        <a:pt x="0" y="41"/>
                      </a:lnTo>
                      <a:lnTo>
                        <a:pt x="0" y="40"/>
                      </a:lnTo>
                      <a:lnTo>
                        <a:pt x="0" y="40"/>
                      </a:lnTo>
                      <a:lnTo>
                        <a:pt x="0" y="40"/>
                      </a:lnTo>
                      <a:lnTo>
                        <a:pt x="0" y="40"/>
                      </a:lnTo>
                      <a:lnTo>
                        <a:pt x="0" y="40"/>
                      </a:lnTo>
                      <a:lnTo>
                        <a:pt x="0" y="41"/>
                      </a:lnTo>
                      <a:lnTo>
                        <a:pt x="0" y="41"/>
                      </a:lnTo>
                      <a:lnTo>
                        <a:pt x="0" y="42"/>
                      </a:lnTo>
                      <a:lnTo>
                        <a:pt x="1" y="42"/>
                      </a:lnTo>
                      <a:lnTo>
                        <a:pt x="1" y="42"/>
                      </a:lnTo>
                      <a:lnTo>
                        <a:pt x="1" y="42"/>
                      </a:lnTo>
                      <a:lnTo>
                        <a:pt x="1" y="44"/>
                      </a:lnTo>
                      <a:lnTo>
                        <a:pt x="1" y="44"/>
                      </a:lnTo>
                      <a:lnTo>
                        <a:pt x="2" y="44"/>
                      </a:lnTo>
                      <a:lnTo>
                        <a:pt x="2" y="44"/>
                      </a:lnTo>
                      <a:lnTo>
                        <a:pt x="3" y="45"/>
                      </a:lnTo>
                      <a:lnTo>
                        <a:pt x="3" y="45"/>
                      </a:lnTo>
                      <a:lnTo>
                        <a:pt x="4" y="45"/>
                      </a:lnTo>
                      <a:lnTo>
                        <a:pt x="4" y="46"/>
                      </a:lnTo>
                      <a:lnTo>
                        <a:pt x="5" y="46"/>
                      </a:lnTo>
                      <a:lnTo>
                        <a:pt x="6" y="45"/>
                      </a:lnTo>
                      <a:lnTo>
                        <a:pt x="6" y="45"/>
                      </a:lnTo>
                      <a:lnTo>
                        <a:pt x="7" y="47"/>
                      </a:lnTo>
                      <a:lnTo>
                        <a:pt x="7" y="47"/>
                      </a:lnTo>
                      <a:lnTo>
                        <a:pt x="8" y="48"/>
                      </a:lnTo>
                      <a:lnTo>
                        <a:pt x="8" y="48"/>
                      </a:lnTo>
                      <a:lnTo>
                        <a:pt x="9" y="49"/>
                      </a:lnTo>
                      <a:lnTo>
                        <a:pt x="10" y="49"/>
                      </a:lnTo>
                      <a:lnTo>
                        <a:pt x="11" y="49"/>
                      </a:lnTo>
                      <a:lnTo>
                        <a:pt x="11" y="49"/>
                      </a:lnTo>
                      <a:lnTo>
                        <a:pt x="12" y="49"/>
                      </a:lnTo>
                      <a:lnTo>
                        <a:pt x="12" y="49"/>
                      </a:lnTo>
                      <a:lnTo>
                        <a:pt x="13" y="48"/>
                      </a:lnTo>
                      <a:lnTo>
                        <a:pt x="14" y="48"/>
                      </a:lnTo>
                      <a:lnTo>
                        <a:pt x="14" y="48"/>
                      </a:lnTo>
                      <a:lnTo>
                        <a:pt x="15" y="47"/>
                      </a:lnTo>
                      <a:lnTo>
                        <a:pt x="15" y="47"/>
                      </a:lnTo>
                      <a:lnTo>
                        <a:pt x="15" y="47"/>
                      </a:lnTo>
                      <a:lnTo>
                        <a:pt x="15" y="46"/>
                      </a:lnTo>
                      <a:lnTo>
                        <a:pt x="16" y="46"/>
                      </a:lnTo>
                      <a:lnTo>
                        <a:pt x="17" y="46"/>
                      </a:lnTo>
                      <a:lnTo>
                        <a:pt x="17" y="46"/>
                      </a:lnTo>
                      <a:lnTo>
                        <a:pt x="18" y="46"/>
                      </a:lnTo>
                      <a:lnTo>
                        <a:pt x="19" y="46"/>
                      </a:lnTo>
                      <a:lnTo>
                        <a:pt x="19" y="45"/>
                      </a:lnTo>
                      <a:lnTo>
                        <a:pt x="20" y="45"/>
                      </a:lnTo>
                      <a:lnTo>
                        <a:pt x="20" y="45"/>
                      </a:lnTo>
                      <a:lnTo>
                        <a:pt x="20" y="44"/>
                      </a:lnTo>
                      <a:lnTo>
                        <a:pt x="20" y="44"/>
                      </a:lnTo>
                      <a:lnTo>
                        <a:pt x="20" y="43"/>
                      </a:lnTo>
                      <a:lnTo>
                        <a:pt x="20" y="43"/>
                      </a:lnTo>
                      <a:lnTo>
                        <a:pt x="20" y="42"/>
                      </a:lnTo>
                      <a:lnTo>
                        <a:pt x="20" y="42"/>
                      </a:lnTo>
                      <a:lnTo>
                        <a:pt x="20" y="42"/>
                      </a:lnTo>
                      <a:lnTo>
                        <a:pt x="20" y="42"/>
                      </a:lnTo>
                      <a:lnTo>
                        <a:pt x="21" y="42"/>
                      </a:lnTo>
                      <a:lnTo>
                        <a:pt x="21" y="42"/>
                      </a:lnTo>
                      <a:lnTo>
                        <a:pt x="23" y="42"/>
                      </a:lnTo>
                      <a:lnTo>
                        <a:pt x="24" y="41"/>
                      </a:lnTo>
                      <a:lnTo>
                        <a:pt x="24" y="41"/>
                      </a:lnTo>
                      <a:lnTo>
                        <a:pt x="25" y="40"/>
                      </a:lnTo>
                      <a:lnTo>
                        <a:pt x="25" y="40"/>
                      </a:lnTo>
                      <a:lnTo>
                        <a:pt x="26" y="40"/>
                      </a:lnTo>
                      <a:lnTo>
                        <a:pt x="26" y="39"/>
                      </a:lnTo>
                      <a:lnTo>
                        <a:pt x="26" y="39"/>
                      </a:lnTo>
                      <a:lnTo>
                        <a:pt x="26" y="39"/>
                      </a:lnTo>
                      <a:lnTo>
                        <a:pt x="25" y="38"/>
                      </a:lnTo>
                      <a:lnTo>
                        <a:pt x="25" y="38"/>
                      </a:lnTo>
                      <a:lnTo>
                        <a:pt x="28" y="38"/>
                      </a:lnTo>
                      <a:lnTo>
                        <a:pt x="29" y="38"/>
                      </a:lnTo>
                      <a:lnTo>
                        <a:pt x="30" y="38"/>
                      </a:lnTo>
                      <a:lnTo>
                        <a:pt x="30" y="38"/>
                      </a:lnTo>
                      <a:lnTo>
                        <a:pt x="31" y="38"/>
                      </a:lnTo>
                      <a:lnTo>
                        <a:pt x="32" y="37"/>
                      </a:lnTo>
                      <a:lnTo>
                        <a:pt x="33" y="37"/>
                      </a:lnTo>
                      <a:lnTo>
                        <a:pt x="33" y="36"/>
                      </a:lnTo>
                      <a:lnTo>
                        <a:pt x="33" y="36"/>
                      </a:lnTo>
                      <a:lnTo>
                        <a:pt x="34" y="35"/>
                      </a:lnTo>
                      <a:lnTo>
                        <a:pt x="34" y="34"/>
                      </a:lnTo>
                      <a:lnTo>
                        <a:pt x="34" y="34"/>
                      </a:lnTo>
                      <a:lnTo>
                        <a:pt x="34" y="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17" name="Freeform 1653">
                  <a:extLst>
                    <a:ext uri="{FF2B5EF4-FFF2-40B4-BE49-F238E27FC236}">
                      <a16:creationId xmlns:a16="http://schemas.microsoft.com/office/drawing/2014/main" id="{471E0A74-4596-4E73-A7D1-1A6D18E7ED67}"/>
                    </a:ext>
                  </a:extLst>
                </p:cNvPr>
                <p:cNvSpPr>
                  <a:spLocks/>
                </p:cNvSpPr>
                <p:nvPr/>
              </p:nvSpPr>
              <p:spPr bwMode="auto">
                <a:xfrm>
                  <a:off x="3187" y="1485"/>
                  <a:ext cx="29" cy="10"/>
                </a:xfrm>
                <a:custGeom>
                  <a:avLst/>
                  <a:gdLst>
                    <a:gd name="T0" fmla="*/ 0 w 29"/>
                    <a:gd name="T1" fmla="*/ 8 h 10"/>
                    <a:gd name="T2" fmla="*/ 2 w 29"/>
                    <a:gd name="T3" fmla="*/ 10 h 10"/>
                    <a:gd name="T4" fmla="*/ 6 w 29"/>
                    <a:gd name="T5" fmla="*/ 10 h 10"/>
                    <a:gd name="T6" fmla="*/ 8 w 29"/>
                    <a:gd name="T7" fmla="*/ 8 h 10"/>
                    <a:gd name="T8" fmla="*/ 9 w 29"/>
                    <a:gd name="T9" fmla="*/ 9 h 10"/>
                    <a:gd name="T10" fmla="*/ 10 w 29"/>
                    <a:gd name="T11" fmla="*/ 10 h 10"/>
                    <a:gd name="T12" fmla="*/ 12 w 29"/>
                    <a:gd name="T13" fmla="*/ 9 h 10"/>
                    <a:gd name="T14" fmla="*/ 13 w 29"/>
                    <a:gd name="T15" fmla="*/ 7 h 10"/>
                    <a:gd name="T16" fmla="*/ 12 w 29"/>
                    <a:gd name="T17" fmla="*/ 5 h 10"/>
                    <a:gd name="T18" fmla="*/ 12 w 29"/>
                    <a:gd name="T19" fmla="*/ 5 h 10"/>
                    <a:gd name="T20" fmla="*/ 11 w 29"/>
                    <a:gd name="T21" fmla="*/ 5 h 10"/>
                    <a:gd name="T22" fmla="*/ 13 w 29"/>
                    <a:gd name="T23" fmla="*/ 5 h 10"/>
                    <a:gd name="T24" fmla="*/ 16 w 29"/>
                    <a:gd name="T25" fmla="*/ 4 h 10"/>
                    <a:gd name="T26" fmla="*/ 15 w 29"/>
                    <a:gd name="T27" fmla="*/ 0 h 10"/>
                    <a:gd name="T28" fmla="*/ 15 w 29"/>
                    <a:gd name="T29" fmla="*/ 1 h 10"/>
                    <a:gd name="T30" fmla="*/ 17 w 29"/>
                    <a:gd name="T31" fmla="*/ 2 h 10"/>
                    <a:gd name="T32" fmla="*/ 19 w 29"/>
                    <a:gd name="T33" fmla="*/ 2 h 10"/>
                    <a:gd name="T34" fmla="*/ 19 w 29"/>
                    <a:gd name="T35" fmla="*/ 3 h 10"/>
                    <a:gd name="T36" fmla="*/ 19 w 29"/>
                    <a:gd name="T37" fmla="*/ 4 h 10"/>
                    <a:gd name="T38" fmla="*/ 19 w 29"/>
                    <a:gd name="T39" fmla="*/ 6 h 10"/>
                    <a:gd name="T40" fmla="*/ 23 w 29"/>
                    <a:gd name="T41" fmla="*/ 8 h 10"/>
                    <a:gd name="T42" fmla="*/ 25 w 29"/>
                    <a:gd name="T43" fmla="*/ 7 h 10"/>
                    <a:gd name="T44" fmla="*/ 25 w 29"/>
                    <a:gd name="T45" fmla="*/ 7 h 10"/>
                    <a:gd name="T46" fmla="*/ 28 w 29"/>
                    <a:gd name="T47" fmla="*/ 7 h 10"/>
                    <a:gd name="T48" fmla="*/ 29 w 29"/>
                    <a:gd name="T49" fmla="*/ 6 h 10"/>
                    <a:gd name="T50" fmla="*/ 29 w 29"/>
                    <a:gd name="T51" fmla="*/ 3 h 10"/>
                    <a:gd name="T52" fmla="*/ 29 w 29"/>
                    <a:gd name="T53" fmla="*/ 4 h 10"/>
                    <a:gd name="T54" fmla="*/ 28 w 29"/>
                    <a:gd name="T55" fmla="*/ 6 h 10"/>
                    <a:gd name="T56" fmla="*/ 25 w 29"/>
                    <a:gd name="T57" fmla="*/ 6 h 10"/>
                    <a:gd name="T58" fmla="*/ 25 w 29"/>
                    <a:gd name="T59" fmla="*/ 7 h 10"/>
                    <a:gd name="T60" fmla="*/ 22 w 29"/>
                    <a:gd name="T61" fmla="*/ 7 h 10"/>
                    <a:gd name="T62" fmla="*/ 20 w 29"/>
                    <a:gd name="T63" fmla="*/ 6 h 10"/>
                    <a:gd name="T64" fmla="*/ 19 w 29"/>
                    <a:gd name="T65" fmla="*/ 4 h 10"/>
                    <a:gd name="T66" fmla="*/ 20 w 29"/>
                    <a:gd name="T67" fmla="*/ 3 h 10"/>
                    <a:gd name="T68" fmla="*/ 20 w 29"/>
                    <a:gd name="T69" fmla="*/ 2 h 10"/>
                    <a:gd name="T70" fmla="*/ 18 w 29"/>
                    <a:gd name="T71" fmla="*/ 1 h 10"/>
                    <a:gd name="T72" fmla="*/ 15 w 29"/>
                    <a:gd name="T73" fmla="*/ 0 h 10"/>
                    <a:gd name="T74" fmla="*/ 15 w 29"/>
                    <a:gd name="T75" fmla="*/ 0 h 10"/>
                    <a:gd name="T76" fmla="*/ 15 w 29"/>
                    <a:gd name="T77" fmla="*/ 2 h 10"/>
                    <a:gd name="T78" fmla="*/ 15 w 29"/>
                    <a:gd name="T79" fmla="*/ 4 h 10"/>
                    <a:gd name="T80" fmla="*/ 13 w 29"/>
                    <a:gd name="T81" fmla="*/ 5 h 10"/>
                    <a:gd name="T82" fmla="*/ 12 w 29"/>
                    <a:gd name="T83" fmla="*/ 5 h 10"/>
                    <a:gd name="T84" fmla="*/ 12 w 29"/>
                    <a:gd name="T85" fmla="*/ 6 h 10"/>
                    <a:gd name="T86" fmla="*/ 12 w 29"/>
                    <a:gd name="T87" fmla="*/ 7 h 10"/>
                    <a:gd name="T88" fmla="*/ 11 w 29"/>
                    <a:gd name="T89" fmla="*/ 9 h 10"/>
                    <a:gd name="T90" fmla="*/ 9 w 29"/>
                    <a:gd name="T91" fmla="*/ 9 h 10"/>
                    <a:gd name="T92" fmla="*/ 8 w 29"/>
                    <a:gd name="T93" fmla="*/ 8 h 10"/>
                    <a:gd name="T94" fmla="*/ 7 w 29"/>
                    <a:gd name="T95" fmla="*/ 10 h 10"/>
                    <a:gd name="T96" fmla="*/ 4 w 29"/>
                    <a:gd name="T97" fmla="*/ 10 h 10"/>
                    <a:gd name="T98" fmla="*/ 1 w 29"/>
                    <a:gd name="T99" fmla="*/ 9 h 10"/>
                    <a:gd name="T100" fmla="*/ 0 w 29"/>
                    <a:gd name="T101" fmla="*/ 7 h 10"/>
                    <a:gd name="T102" fmla="*/ 0 w 29"/>
                    <a:gd name="T10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 h="10">
                      <a:moveTo>
                        <a:pt x="0" y="7"/>
                      </a:moveTo>
                      <a:lnTo>
                        <a:pt x="0" y="7"/>
                      </a:lnTo>
                      <a:lnTo>
                        <a:pt x="0" y="8"/>
                      </a:lnTo>
                      <a:lnTo>
                        <a:pt x="0" y="8"/>
                      </a:lnTo>
                      <a:lnTo>
                        <a:pt x="1" y="9"/>
                      </a:lnTo>
                      <a:lnTo>
                        <a:pt x="1" y="9"/>
                      </a:lnTo>
                      <a:lnTo>
                        <a:pt x="1" y="10"/>
                      </a:lnTo>
                      <a:lnTo>
                        <a:pt x="2" y="10"/>
                      </a:lnTo>
                      <a:lnTo>
                        <a:pt x="4" y="10"/>
                      </a:lnTo>
                      <a:lnTo>
                        <a:pt x="4" y="10"/>
                      </a:lnTo>
                      <a:lnTo>
                        <a:pt x="5" y="10"/>
                      </a:lnTo>
                      <a:lnTo>
                        <a:pt x="6" y="10"/>
                      </a:lnTo>
                      <a:lnTo>
                        <a:pt x="7" y="10"/>
                      </a:lnTo>
                      <a:lnTo>
                        <a:pt x="7" y="10"/>
                      </a:lnTo>
                      <a:lnTo>
                        <a:pt x="8" y="9"/>
                      </a:lnTo>
                      <a:lnTo>
                        <a:pt x="8" y="8"/>
                      </a:lnTo>
                      <a:lnTo>
                        <a:pt x="8" y="8"/>
                      </a:lnTo>
                      <a:lnTo>
                        <a:pt x="8" y="9"/>
                      </a:lnTo>
                      <a:lnTo>
                        <a:pt x="8" y="9"/>
                      </a:lnTo>
                      <a:lnTo>
                        <a:pt x="9" y="9"/>
                      </a:lnTo>
                      <a:lnTo>
                        <a:pt x="9" y="10"/>
                      </a:lnTo>
                      <a:lnTo>
                        <a:pt x="10" y="10"/>
                      </a:lnTo>
                      <a:lnTo>
                        <a:pt x="10" y="10"/>
                      </a:lnTo>
                      <a:lnTo>
                        <a:pt x="10" y="10"/>
                      </a:lnTo>
                      <a:lnTo>
                        <a:pt x="11" y="10"/>
                      </a:lnTo>
                      <a:lnTo>
                        <a:pt x="11" y="9"/>
                      </a:lnTo>
                      <a:lnTo>
                        <a:pt x="12" y="9"/>
                      </a:lnTo>
                      <a:lnTo>
                        <a:pt x="12" y="9"/>
                      </a:lnTo>
                      <a:lnTo>
                        <a:pt x="12" y="9"/>
                      </a:lnTo>
                      <a:lnTo>
                        <a:pt x="12" y="8"/>
                      </a:lnTo>
                      <a:lnTo>
                        <a:pt x="13" y="7"/>
                      </a:lnTo>
                      <a:lnTo>
                        <a:pt x="13" y="7"/>
                      </a:lnTo>
                      <a:lnTo>
                        <a:pt x="12" y="6"/>
                      </a:lnTo>
                      <a:lnTo>
                        <a:pt x="12" y="6"/>
                      </a:lnTo>
                      <a:lnTo>
                        <a:pt x="12" y="5"/>
                      </a:lnTo>
                      <a:lnTo>
                        <a:pt x="12" y="5"/>
                      </a:lnTo>
                      <a:lnTo>
                        <a:pt x="12" y="5"/>
                      </a:lnTo>
                      <a:lnTo>
                        <a:pt x="12" y="5"/>
                      </a:lnTo>
                      <a:lnTo>
                        <a:pt x="12" y="5"/>
                      </a:lnTo>
                      <a:lnTo>
                        <a:pt x="12" y="5"/>
                      </a:lnTo>
                      <a:lnTo>
                        <a:pt x="11" y="5"/>
                      </a:lnTo>
                      <a:lnTo>
                        <a:pt x="11" y="5"/>
                      </a:lnTo>
                      <a:lnTo>
                        <a:pt x="11" y="5"/>
                      </a:lnTo>
                      <a:lnTo>
                        <a:pt x="11" y="5"/>
                      </a:lnTo>
                      <a:lnTo>
                        <a:pt x="12" y="6"/>
                      </a:lnTo>
                      <a:lnTo>
                        <a:pt x="12" y="6"/>
                      </a:lnTo>
                      <a:lnTo>
                        <a:pt x="13" y="6"/>
                      </a:lnTo>
                      <a:lnTo>
                        <a:pt x="13" y="5"/>
                      </a:lnTo>
                      <a:lnTo>
                        <a:pt x="14" y="5"/>
                      </a:lnTo>
                      <a:lnTo>
                        <a:pt x="14" y="5"/>
                      </a:lnTo>
                      <a:lnTo>
                        <a:pt x="15" y="5"/>
                      </a:lnTo>
                      <a:lnTo>
                        <a:pt x="16" y="4"/>
                      </a:lnTo>
                      <a:lnTo>
                        <a:pt x="16" y="4"/>
                      </a:lnTo>
                      <a:lnTo>
                        <a:pt x="16" y="3"/>
                      </a:lnTo>
                      <a:lnTo>
                        <a:pt x="16" y="2"/>
                      </a:lnTo>
                      <a:lnTo>
                        <a:pt x="15" y="0"/>
                      </a:lnTo>
                      <a:lnTo>
                        <a:pt x="15" y="0"/>
                      </a:lnTo>
                      <a:lnTo>
                        <a:pt x="15" y="0"/>
                      </a:lnTo>
                      <a:lnTo>
                        <a:pt x="15" y="0"/>
                      </a:lnTo>
                      <a:lnTo>
                        <a:pt x="15" y="1"/>
                      </a:lnTo>
                      <a:lnTo>
                        <a:pt x="15" y="1"/>
                      </a:lnTo>
                      <a:lnTo>
                        <a:pt x="15" y="1"/>
                      </a:lnTo>
                      <a:lnTo>
                        <a:pt x="16" y="2"/>
                      </a:lnTo>
                      <a:lnTo>
                        <a:pt x="17" y="2"/>
                      </a:lnTo>
                      <a:lnTo>
                        <a:pt x="18" y="2"/>
                      </a:lnTo>
                      <a:lnTo>
                        <a:pt x="18" y="2"/>
                      </a:lnTo>
                      <a:lnTo>
                        <a:pt x="19" y="2"/>
                      </a:lnTo>
                      <a:lnTo>
                        <a:pt x="19" y="2"/>
                      </a:lnTo>
                      <a:lnTo>
                        <a:pt x="19" y="2"/>
                      </a:lnTo>
                      <a:lnTo>
                        <a:pt x="19" y="2"/>
                      </a:lnTo>
                      <a:lnTo>
                        <a:pt x="20" y="2"/>
                      </a:lnTo>
                      <a:lnTo>
                        <a:pt x="19" y="3"/>
                      </a:lnTo>
                      <a:lnTo>
                        <a:pt x="19" y="3"/>
                      </a:lnTo>
                      <a:lnTo>
                        <a:pt x="19" y="3"/>
                      </a:lnTo>
                      <a:lnTo>
                        <a:pt x="19" y="4"/>
                      </a:lnTo>
                      <a:lnTo>
                        <a:pt x="19" y="4"/>
                      </a:lnTo>
                      <a:lnTo>
                        <a:pt x="19" y="5"/>
                      </a:lnTo>
                      <a:lnTo>
                        <a:pt x="19" y="5"/>
                      </a:lnTo>
                      <a:lnTo>
                        <a:pt x="19" y="5"/>
                      </a:lnTo>
                      <a:lnTo>
                        <a:pt x="19" y="6"/>
                      </a:lnTo>
                      <a:lnTo>
                        <a:pt x="20" y="7"/>
                      </a:lnTo>
                      <a:lnTo>
                        <a:pt x="21" y="7"/>
                      </a:lnTo>
                      <a:lnTo>
                        <a:pt x="22" y="8"/>
                      </a:lnTo>
                      <a:lnTo>
                        <a:pt x="23" y="8"/>
                      </a:lnTo>
                      <a:lnTo>
                        <a:pt x="24" y="8"/>
                      </a:lnTo>
                      <a:lnTo>
                        <a:pt x="25" y="8"/>
                      </a:lnTo>
                      <a:lnTo>
                        <a:pt x="25" y="7"/>
                      </a:lnTo>
                      <a:lnTo>
                        <a:pt x="25" y="7"/>
                      </a:lnTo>
                      <a:lnTo>
                        <a:pt x="25" y="6"/>
                      </a:lnTo>
                      <a:lnTo>
                        <a:pt x="25" y="6"/>
                      </a:lnTo>
                      <a:lnTo>
                        <a:pt x="25" y="7"/>
                      </a:lnTo>
                      <a:lnTo>
                        <a:pt x="25" y="7"/>
                      </a:lnTo>
                      <a:lnTo>
                        <a:pt x="26" y="7"/>
                      </a:lnTo>
                      <a:lnTo>
                        <a:pt x="27" y="7"/>
                      </a:lnTo>
                      <a:lnTo>
                        <a:pt x="28" y="7"/>
                      </a:lnTo>
                      <a:lnTo>
                        <a:pt x="28" y="7"/>
                      </a:lnTo>
                      <a:lnTo>
                        <a:pt x="28" y="7"/>
                      </a:lnTo>
                      <a:lnTo>
                        <a:pt x="29" y="7"/>
                      </a:lnTo>
                      <a:lnTo>
                        <a:pt x="29" y="6"/>
                      </a:lnTo>
                      <a:lnTo>
                        <a:pt x="29" y="6"/>
                      </a:lnTo>
                      <a:lnTo>
                        <a:pt x="29" y="5"/>
                      </a:lnTo>
                      <a:lnTo>
                        <a:pt x="29" y="4"/>
                      </a:lnTo>
                      <a:lnTo>
                        <a:pt x="29" y="4"/>
                      </a:lnTo>
                      <a:lnTo>
                        <a:pt x="29" y="3"/>
                      </a:lnTo>
                      <a:lnTo>
                        <a:pt x="29" y="3"/>
                      </a:lnTo>
                      <a:lnTo>
                        <a:pt x="29" y="3"/>
                      </a:lnTo>
                      <a:lnTo>
                        <a:pt x="29" y="4"/>
                      </a:lnTo>
                      <a:lnTo>
                        <a:pt x="29" y="4"/>
                      </a:lnTo>
                      <a:lnTo>
                        <a:pt x="29" y="5"/>
                      </a:lnTo>
                      <a:lnTo>
                        <a:pt x="29" y="6"/>
                      </a:lnTo>
                      <a:lnTo>
                        <a:pt x="28" y="6"/>
                      </a:lnTo>
                      <a:lnTo>
                        <a:pt x="28" y="6"/>
                      </a:lnTo>
                      <a:lnTo>
                        <a:pt x="27" y="7"/>
                      </a:lnTo>
                      <a:lnTo>
                        <a:pt x="27" y="7"/>
                      </a:lnTo>
                      <a:lnTo>
                        <a:pt x="25" y="6"/>
                      </a:lnTo>
                      <a:lnTo>
                        <a:pt x="25" y="6"/>
                      </a:lnTo>
                      <a:lnTo>
                        <a:pt x="25" y="6"/>
                      </a:lnTo>
                      <a:lnTo>
                        <a:pt x="25" y="6"/>
                      </a:lnTo>
                      <a:lnTo>
                        <a:pt x="25" y="6"/>
                      </a:lnTo>
                      <a:lnTo>
                        <a:pt x="25" y="7"/>
                      </a:lnTo>
                      <a:lnTo>
                        <a:pt x="24" y="7"/>
                      </a:lnTo>
                      <a:lnTo>
                        <a:pt x="24" y="7"/>
                      </a:lnTo>
                      <a:lnTo>
                        <a:pt x="23" y="7"/>
                      </a:lnTo>
                      <a:lnTo>
                        <a:pt x="22" y="7"/>
                      </a:lnTo>
                      <a:lnTo>
                        <a:pt x="21" y="6"/>
                      </a:lnTo>
                      <a:lnTo>
                        <a:pt x="21" y="6"/>
                      </a:lnTo>
                      <a:lnTo>
                        <a:pt x="20" y="6"/>
                      </a:lnTo>
                      <a:lnTo>
                        <a:pt x="20" y="6"/>
                      </a:lnTo>
                      <a:lnTo>
                        <a:pt x="20" y="5"/>
                      </a:lnTo>
                      <a:lnTo>
                        <a:pt x="20" y="5"/>
                      </a:lnTo>
                      <a:lnTo>
                        <a:pt x="19" y="4"/>
                      </a:lnTo>
                      <a:lnTo>
                        <a:pt x="19" y="4"/>
                      </a:lnTo>
                      <a:lnTo>
                        <a:pt x="20" y="4"/>
                      </a:lnTo>
                      <a:lnTo>
                        <a:pt x="20" y="4"/>
                      </a:lnTo>
                      <a:lnTo>
                        <a:pt x="20" y="3"/>
                      </a:lnTo>
                      <a:lnTo>
                        <a:pt x="20" y="3"/>
                      </a:lnTo>
                      <a:lnTo>
                        <a:pt x="20" y="2"/>
                      </a:lnTo>
                      <a:lnTo>
                        <a:pt x="20" y="2"/>
                      </a:lnTo>
                      <a:lnTo>
                        <a:pt x="20" y="2"/>
                      </a:lnTo>
                      <a:lnTo>
                        <a:pt x="20" y="2"/>
                      </a:lnTo>
                      <a:lnTo>
                        <a:pt x="19" y="2"/>
                      </a:lnTo>
                      <a:lnTo>
                        <a:pt x="19" y="2"/>
                      </a:lnTo>
                      <a:lnTo>
                        <a:pt x="19" y="2"/>
                      </a:lnTo>
                      <a:lnTo>
                        <a:pt x="18" y="1"/>
                      </a:lnTo>
                      <a:lnTo>
                        <a:pt x="17" y="1"/>
                      </a:lnTo>
                      <a:lnTo>
                        <a:pt x="16" y="1"/>
                      </a:lnTo>
                      <a:lnTo>
                        <a:pt x="15" y="1"/>
                      </a:lnTo>
                      <a:lnTo>
                        <a:pt x="15" y="0"/>
                      </a:lnTo>
                      <a:lnTo>
                        <a:pt x="15" y="0"/>
                      </a:lnTo>
                      <a:lnTo>
                        <a:pt x="15" y="0"/>
                      </a:lnTo>
                      <a:lnTo>
                        <a:pt x="15" y="0"/>
                      </a:lnTo>
                      <a:lnTo>
                        <a:pt x="15" y="0"/>
                      </a:lnTo>
                      <a:lnTo>
                        <a:pt x="15" y="0"/>
                      </a:lnTo>
                      <a:lnTo>
                        <a:pt x="15" y="0"/>
                      </a:lnTo>
                      <a:lnTo>
                        <a:pt x="15" y="1"/>
                      </a:lnTo>
                      <a:lnTo>
                        <a:pt x="15" y="2"/>
                      </a:lnTo>
                      <a:lnTo>
                        <a:pt x="15" y="2"/>
                      </a:lnTo>
                      <a:lnTo>
                        <a:pt x="15" y="3"/>
                      </a:lnTo>
                      <a:lnTo>
                        <a:pt x="15" y="3"/>
                      </a:lnTo>
                      <a:lnTo>
                        <a:pt x="15" y="4"/>
                      </a:lnTo>
                      <a:lnTo>
                        <a:pt x="15" y="4"/>
                      </a:lnTo>
                      <a:lnTo>
                        <a:pt x="14" y="5"/>
                      </a:lnTo>
                      <a:lnTo>
                        <a:pt x="14" y="5"/>
                      </a:lnTo>
                      <a:lnTo>
                        <a:pt x="13" y="5"/>
                      </a:lnTo>
                      <a:lnTo>
                        <a:pt x="12" y="5"/>
                      </a:lnTo>
                      <a:lnTo>
                        <a:pt x="12" y="5"/>
                      </a:lnTo>
                      <a:lnTo>
                        <a:pt x="12" y="5"/>
                      </a:lnTo>
                      <a:lnTo>
                        <a:pt x="12" y="5"/>
                      </a:lnTo>
                      <a:lnTo>
                        <a:pt x="11" y="5"/>
                      </a:lnTo>
                      <a:lnTo>
                        <a:pt x="11" y="5"/>
                      </a:lnTo>
                      <a:lnTo>
                        <a:pt x="11" y="5"/>
                      </a:lnTo>
                      <a:lnTo>
                        <a:pt x="12" y="6"/>
                      </a:lnTo>
                      <a:lnTo>
                        <a:pt x="12" y="6"/>
                      </a:lnTo>
                      <a:lnTo>
                        <a:pt x="12" y="6"/>
                      </a:lnTo>
                      <a:lnTo>
                        <a:pt x="12" y="7"/>
                      </a:lnTo>
                      <a:lnTo>
                        <a:pt x="12" y="7"/>
                      </a:lnTo>
                      <a:lnTo>
                        <a:pt x="12" y="8"/>
                      </a:lnTo>
                      <a:lnTo>
                        <a:pt x="12" y="8"/>
                      </a:lnTo>
                      <a:lnTo>
                        <a:pt x="12" y="8"/>
                      </a:lnTo>
                      <a:lnTo>
                        <a:pt x="11" y="9"/>
                      </a:lnTo>
                      <a:lnTo>
                        <a:pt x="11" y="9"/>
                      </a:lnTo>
                      <a:lnTo>
                        <a:pt x="10" y="9"/>
                      </a:lnTo>
                      <a:lnTo>
                        <a:pt x="10" y="9"/>
                      </a:lnTo>
                      <a:lnTo>
                        <a:pt x="9" y="9"/>
                      </a:lnTo>
                      <a:lnTo>
                        <a:pt x="9" y="9"/>
                      </a:lnTo>
                      <a:lnTo>
                        <a:pt x="8" y="8"/>
                      </a:lnTo>
                      <a:lnTo>
                        <a:pt x="8" y="8"/>
                      </a:lnTo>
                      <a:lnTo>
                        <a:pt x="8" y="8"/>
                      </a:lnTo>
                      <a:lnTo>
                        <a:pt x="8" y="8"/>
                      </a:lnTo>
                      <a:lnTo>
                        <a:pt x="8" y="8"/>
                      </a:lnTo>
                      <a:lnTo>
                        <a:pt x="8" y="9"/>
                      </a:lnTo>
                      <a:lnTo>
                        <a:pt x="7" y="10"/>
                      </a:lnTo>
                      <a:lnTo>
                        <a:pt x="7" y="10"/>
                      </a:lnTo>
                      <a:lnTo>
                        <a:pt x="6" y="10"/>
                      </a:lnTo>
                      <a:lnTo>
                        <a:pt x="5" y="10"/>
                      </a:lnTo>
                      <a:lnTo>
                        <a:pt x="4" y="10"/>
                      </a:lnTo>
                      <a:lnTo>
                        <a:pt x="4" y="10"/>
                      </a:lnTo>
                      <a:lnTo>
                        <a:pt x="2" y="10"/>
                      </a:lnTo>
                      <a:lnTo>
                        <a:pt x="1" y="9"/>
                      </a:lnTo>
                      <a:lnTo>
                        <a:pt x="1" y="9"/>
                      </a:lnTo>
                      <a:lnTo>
                        <a:pt x="1" y="8"/>
                      </a:lnTo>
                      <a:lnTo>
                        <a:pt x="0" y="8"/>
                      </a:lnTo>
                      <a:lnTo>
                        <a:pt x="0" y="7"/>
                      </a:lnTo>
                      <a:lnTo>
                        <a:pt x="0" y="7"/>
                      </a:lnTo>
                      <a:lnTo>
                        <a:pt x="0" y="7"/>
                      </a:lnTo>
                      <a:lnTo>
                        <a:pt x="0" y="6"/>
                      </a:lnTo>
                      <a:lnTo>
                        <a:pt x="0" y="6"/>
                      </a:lnTo>
                      <a:lnTo>
                        <a:pt x="0" y="6"/>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18" name="Freeform 1654">
                  <a:extLst>
                    <a:ext uri="{FF2B5EF4-FFF2-40B4-BE49-F238E27FC236}">
                      <a16:creationId xmlns:a16="http://schemas.microsoft.com/office/drawing/2014/main" id="{98410E40-6B9E-40A8-A938-09936AE0CF6D}"/>
                    </a:ext>
                  </a:extLst>
                </p:cNvPr>
                <p:cNvSpPr>
                  <a:spLocks/>
                </p:cNvSpPr>
                <p:nvPr/>
              </p:nvSpPr>
              <p:spPr bwMode="auto">
                <a:xfrm>
                  <a:off x="3187" y="1485"/>
                  <a:ext cx="29" cy="10"/>
                </a:xfrm>
                <a:custGeom>
                  <a:avLst/>
                  <a:gdLst>
                    <a:gd name="T0" fmla="*/ 0 w 29"/>
                    <a:gd name="T1" fmla="*/ 8 h 10"/>
                    <a:gd name="T2" fmla="*/ 2 w 29"/>
                    <a:gd name="T3" fmla="*/ 10 h 10"/>
                    <a:gd name="T4" fmla="*/ 6 w 29"/>
                    <a:gd name="T5" fmla="*/ 10 h 10"/>
                    <a:gd name="T6" fmla="*/ 8 w 29"/>
                    <a:gd name="T7" fmla="*/ 8 h 10"/>
                    <a:gd name="T8" fmla="*/ 9 w 29"/>
                    <a:gd name="T9" fmla="*/ 9 h 10"/>
                    <a:gd name="T10" fmla="*/ 10 w 29"/>
                    <a:gd name="T11" fmla="*/ 10 h 10"/>
                    <a:gd name="T12" fmla="*/ 12 w 29"/>
                    <a:gd name="T13" fmla="*/ 9 h 10"/>
                    <a:gd name="T14" fmla="*/ 13 w 29"/>
                    <a:gd name="T15" fmla="*/ 7 h 10"/>
                    <a:gd name="T16" fmla="*/ 12 w 29"/>
                    <a:gd name="T17" fmla="*/ 5 h 10"/>
                    <a:gd name="T18" fmla="*/ 12 w 29"/>
                    <a:gd name="T19" fmla="*/ 5 h 10"/>
                    <a:gd name="T20" fmla="*/ 11 w 29"/>
                    <a:gd name="T21" fmla="*/ 5 h 10"/>
                    <a:gd name="T22" fmla="*/ 13 w 29"/>
                    <a:gd name="T23" fmla="*/ 5 h 10"/>
                    <a:gd name="T24" fmla="*/ 16 w 29"/>
                    <a:gd name="T25" fmla="*/ 4 h 10"/>
                    <a:gd name="T26" fmla="*/ 15 w 29"/>
                    <a:gd name="T27" fmla="*/ 0 h 10"/>
                    <a:gd name="T28" fmla="*/ 15 w 29"/>
                    <a:gd name="T29" fmla="*/ 1 h 10"/>
                    <a:gd name="T30" fmla="*/ 17 w 29"/>
                    <a:gd name="T31" fmla="*/ 2 h 10"/>
                    <a:gd name="T32" fmla="*/ 19 w 29"/>
                    <a:gd name="T33" fmla="*/ 2 h 10"/>
                    <a:gd name="T34" fmla="*/ 19 w 29"/>
                    <a:gd name="T35" fmla="*/ 3 h 10"/>
                    <a:gd name="T36" fmla="*/ 19 w 29"/>
                    <a:gd name="T37" fmla="*/ 4 h 10"/>
                    <a:gd name="T38" fmla="*/ 19 w 29"/>
                    <a:gd name="T39" fmla="*/ 6 h 10"/>
                    <a:gd name="T40" fmla="*/ 23 w 29"/>
                    <a:gd name="T41" fmla="*/ 8 h 10"/>
                    <a:gd name="T42" fmla="*/ 25 w 29"/>
                    <a:gd name="T43" fmla="*/ 7 h 10"/>
                    <a:gd name="T44" fmla="*/ 25 w 29"/>
                    <a:gd name="T45" fmla="*/ 7 h 10"/>
                    <a:gd name="T46" fmla="*/ 28 w 29"/>
                    <a:gd name="T47" fmla="*/ 7 h 10"/>
                    <a:gd name="T48" fmla="*/ 29 w 29"/>
                    <a:gd name="T49" fmla="*/ 6 h 10"/>
                    <a:gd name="T50" fmla="*/ 29 w 29"/>
                    <a:gd name="T51" fmla="*/ 3 h 10"/>
                    <a:gd name="T52" fmla="*/ 29 w 29"/>
                    <a:gd name="T53" fmla="*/ 4 h 10"/>
                    <a:gd name="T54" fmla="*/ 28 w 29"/>
                    <a:gd name="T55" fmla="*/ 6 h 10"/>
                    <a:gd name="T56" fmla="*/ 25 w 29"/>
                    <a:gd name="T57" fmla="*/ 6 h 10"/>
                    <a:gd name="T58" fmla="*/ 25 w 29"/>
                    <a:gd name="T59" fmla="*/ 7 h 10"/>
                    <a:gd name="T60" fmla="*/ 22 w 29"/>
                    <a:gd name="T61" fmla="*/ 7 h 10"/>
                    <a:gd name="T62" fmla="*/ 20 w 29"/>
                    <a:gd name="T63" fmla="*/ 6 h 10"/>
                    <a:gd name="T64" fmla="*/ 19 w 29"/>
                    <a:gd name="T65" fmla="*/ 4 h 10"/>
                    <a:gd name="T66" fmla="*/ 20 w 29"/>
                    <a:gd name="T67" fmla="*/ 3 h 10"/>
                    <a:gd name="T68" fmla="*/ 20 w 29"/>
                    <a:gd name="T69" fmla="*/ 2 h 10"/>
                    <a:gd name="T70" fmla="*/ 18 w 29"/>
                    <a:gd name="T71" fmla="*/ 1 h 10"/>
                    <a:gd name="T72" fmla="*/ 15 w 29"/>
                    <a:gd name="T73" fmla="*/ 0 h 10"/>
                    <a:gd name="T74" fmla="*/ 15 w 29"/>
                    <a:gd name="T75" fmla="*/ 0 h 10"/>
                    <a:gd name="T76" fmla="*/ 15 w 29"/>
                    <a:gd name="T77" fmla="*/ 2 h 10"/>
                    <a:gd name="T78" fmla="*/ 15 w 29"/>
                    <a:gd name="T79" fmla="*/ 4 h 10"/>
                    <a:gd name="T80" fmla="*/ 13 w 29"/>
                    <a:gd name="T81" fmla="*/ 5 h 10"/>
                    <a:gd name="T82" fmla="*/ 12 w 29"/>
                    <a:gd name="T83" fmla="*/ 5 h 10"/>
                    <a:gd name="T84" fmla="*/ 12 w 29"/>
                    <a:gd name="T85" fmla="*/ 6 h 10"/>
                    <a:gd name="T86" fmla="*/ 12 w 29"/>
                    <a:gd name="T87" fmla="*/ 7 h 10"/>
                    <a:gd name="T88" fmla="*/ 11 w 29"/>
                    <a:gd name="T89" fmla="*/ 9 h 10"/>
                    <a:gd name="T90" fmla="*/ 9 w 29"/>
                    <a:gd name="T91" fmla="*/ 9 h 10"/>
                    <a:gd name="T92" fmla="*/ 8 w 29"/>
                    <a:gd name="T93" fmla="*/ 8 h 10"/>
                    <a:gd name="T94" fmla="*/ 7 w 29"/>
                    <a:gd name="T95" fmla="*/ 10 h 10"/>
                    <a:gd name="T96" fmla="*/ 4 w 29"/>
                    <a:gd name="T97" fmla="*/ 10 h 10"/>
                    <a:gd name="T98" fmla="*/ 1 w 29"/>
                    <a:gd name="T99" fmla="*/ 9 h 10"/>
                    <a:gd name="T100" fmla="*/ 0 w 29"/>
                    <a:gd name="T101" fmla="*/ 7 h 10"/>
                    <a:gd name="T102" fmla="*/ 0 w 29"/>
                    <a:gd name="T10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 h="10">
                      <a:moveTo>
                        <a:pt x="0" y="7"/>
                      </a:moveTo>
                      <a:lnTo>
                        <a:pt x="0" y="7"/>
                      </a:lnTo>
                      <a:lnTo>
                        <a:pt x="0" y="8"/>
                      </a:lnTo>
                      <a:lnTo>
                        <a:pt x="0" y="8"/>
                      </a:lnTo>
                      <a:lnTo>
                        <a:pt x="1" y="9"/>
                      </a:lnTo>
                      <a:lnTo>
                        <a:pt x="1" y="9"/>
                      </a:lnTo>
                      <a:lnTo>
                        <a:pt x="1" y="10"/>
                      </a:lnTo>
                      <a:lnTo>
                        <a:pt x="2" y="10"/>
                      </a:lnTo>
                      <a:lnTo>
                        <a:pt x="4" y="10"/>
                      </a:lnTo>
                      <a:lnTo>
                        <a:pt x="4" y="10"/>
                      </a:lnTo>
                      <a:lnTo>
                        <a:pt x="5" y="10"/>
                      </a:lnTo>
                      <a:lnTo>
                        <a:pt x="6" y="10"/>
                      </a:lnTo>
                      <a:lnTo>
                        <a:pt x="7" y="10"/>
                      </a:lnTo>
                      <a:lnTo>
                        <a:pt x="7" y="10"/>
                      </a:lnTo>
                      <a:lnTo>
                        <a:pt x="8" y="9"/>
                      </a:lnTo>
                      <a:lnTo>
                        <a:pt x="8" y="8"/>
                      </a:lnTo>
                      <a:lnTo>
                        <a:pt x="8" y="8"/>
                      </a:lnTo>
                      <a:lnTo>
                        <a:pt x="8" y="9"/>
                      </a:lnTo>
                      <a:lnTo>
                        <a:pt x="8" y="9"/>
                      </a:lnTo>
                      <a:lnTo>
                        <a:pt x="9" y="9"/>
                      </a:lnTo>
                      <a:lnTo>
                        <a:pt x="9" y="10"/>
                      </a:lnTo>
                      <a:lnTo>
                        <a:pt x="10" y="10"/>
                      </a:lnTo>
                      <a:lnTo>
                        <a:pt x="10" y="10"/>
                      </a:lnTo>
                      <a:lnTo>
                        <a:pt x="10" y="10"/>
                      </a:lnTo>
                      <a:lnTo>
                        <a:pt x="11" y="10"/>
                      </a:lnTo>
                      <a:lnTo>
                        <a:pt x="11" y="9"/>
                      </a:lnTo>
                      <a:lnTo>
                        <a:pt x="12" y="9"/>
                      </a:lnTo>
                      <a:lnTo>
                        <a:pt x="12" y="9"/>
                      </a:lnTo>
                      <a:lnTo>
                        <a:pt x="12" y="9"/>
                      </a:lnTo>
                      <a:lnTo>
                        <a:pt x="12" y="8"/>
                      </a:lnTo>
                      <a:lnTo>
                        <a:pt x="13" y="7"/>
                      </a:lnTo>
                      <a:lnTo>
                        <a:pt x="13" y="7"/>
                      </a:lnTo>
                      <a:lnTo>
                        <a:pt x="12" y="6"/>
                      </a:lnTo>
                      <a:lnTo>
                        <a:pt x="12" y="6"/>
                      </a:lnTo>
                      <a:lnTo>
                        <a:pt x="12" y="5"/>
                      </a:lnTo>
                      <a:lnTo>
                        <a:pt x="12" y="5"/>
                      </a:lnTo>
                      <a:lnTo>
                        <a:pt x="12" y="5"/>
                      </a:lnTo>
                      <a:lnTo>
                        <a:pt x="12" y="5"/>
                      </a:lnTo>
                      <a:lnTo>
                        <a:pt x="12" y="5"/>
                      </a:lnTo>
                      <a:lnTo>
                        <a:pt x="12" y="5"/>
                      </a:lnTo>
                      <a:lnTo>
                        <a:pt x="11" y="5"/>
                      </a:lnTo>
                      <a:lnTo>
                        <a:pt x="11" y="5"/>
                      </a:lnTo>
                      <a:lnTo>
                        <a:pt x="11" y="5"/>
                      </a:lnTo>
                      <a:lnTo>
                        <a:pt x="11" y="5"/>
                      </a:lnTo>
                      <a:lnTo>
                        <a:pt x="12" y="6"/>
                      </a:lnTo>
                      <a:lnTo>
                        <a:pt x="12" y="6"/>
                      </a:lnTo>
                      <a:lnTo>
                        <a:pt x="13" y="6"/>
                      </a:lnTo>
                      <a:lnTo>
                        <a:pt x="13" y="5"/>
                      </a:lnTo>
                      <a:lnTo>
                        <a:pt x="14" y="5"/>
                      </a:lnTo>
                      <a:lnTo>
                        <a:pt x="14" y="5"/>
                      </a:lnTo>
                      <a:lnTo>
                        <a:pt x="15" y="5"/>
                      </a:lnTo>
                      <a:lnTo>
                        <a:pt x="16" y="4"/>
                      </a:lnTo>
                      <a:lnTo>
                        <a:pt x="16" y="4"/>
                      </a:lnTo>
                      <a:lnTo>
                        <a:pt x="16" y="3"/>
                      </a:lnTo>
                      <a:lnTo>
                        <a:pt x="16" y="2"/>
                      </a:lnTo>
                      <a:lnTo>
                        <a:pt x="15" y="0"/>
                      </a:lnTo>
                      <a:lnTo>
                        <a:pt x="15" y="0"/>
                      </a:lnTo>
                      <a:lnTo>
                        <a:pt x="15" y="0"/>
                      </a:lnTo>
                      <a:lnTo>
                        <a:pt x="15" y="0"/>
                      </a:lnTo>
                      <a:lnTo>
                        <a:pt x="15" y="1"/>
                      </a:lnTo>
                      <a:lnTo>
                        <a:pt x="15" y="1"/>
                      </a:lnTo>
                      <a:lnTo>
                        <a:pt x="15" y="1"/>
                      </a:lnTo>
                      <a:lnTo>
                        <a:pt x="16" y="2"/>
                      </a:lnTo>
                      <a:lnTo>
                        <a:pt x="17" y="2"/>
                      </a:lnTo>
                      <a:lnTo>
                        <a:pt x="18" y="2"/>
                      </a:lnTo>
                      <a:lnTo>
                        <a:pt x="18" y="2"/>
                      </a:lnTo>
                      <a:lnTo>
                        <a:pt x="19" y="2"/>
                      </a:lnTo>
                      <a:lnTo>
                        <a:pt x="19" y="2"/>
                      </a:lnTo>
                      <a:lnTo>
                        <a:pt x="19" y="2"/>
                      </a:lnTo>
                      <a:lnTo>
                        <a:pt x="19" y="2"/>
                      </a:lnTo>
                      <a:lnTo>
                        <a:pt x="20" y="2"/>
                      </a:lnTo>
                      <a:lnTo>
                        <a:pt x="19" y="3"/>
                      </a:lnTo>
                      <a:lnTo>
                        <a:pt x="19" y="3"/>
                      </a:lnTo>
                      <a:lnTo>
                        <a:pt x="19" y="3"/>
                      </a:lnTo>
                      <a:lnTo>
                        <a:pt x="19" y="4"/>
                      </a:lnTo>
                      <a:lnTo>
                        <a:pt x="19" y="4"/>
                      </a:lnTo>
                      <a:lnTo>
                        <a:pt x="19" y="5"/>
                      </a:lnTo>
                      <a:lnTo>
                        <a:pt x="19" y="5"/>
                      </a:lnTo>
                      <a:lnTo>
                        <a:pt x="19" y="5"/>
                      </a:lnTo>
                      <a:lnTo>
                        <a:pt x="19" y="6"/>
                      </a:lnTo>
                      <a:lnTo>
                        <a:pt x="20" y="7"/>
                      </a:lnTo>
                      <a:lnTo>
                        <a:pt x="21" y="7"/>
                      </a:lnTo>
                      <a:lnTo>
                        <a:pt x="22" y="8"/>
                      </a:lnTo>
                      <a:lnTo>
                        <a:pt x="23" y="8"/>
                      </a:lnTo>
                      <a:lnTo>
                        <a:pt x="24" y="8"/>
                      </a:lnTo>
                      <a:lnTo>
                        <a:pt x="25" y="8"/>
                      </a:lnTo>
                      <a:lnTo>
                        <a:pt x="25" y="7"/>
                      </a:lnTo>
                      <a:lnTo>
                        <a:pt x="25" y="7"/>
                      </a:lnTo>
                      <a:lnTo>
                        <a:pt x="25" y="6"/>
                      </a:lnTo>
                      <a:lnTo>
                        <a:pt x="25" y="6"/>
                      </a:lnTo>
                      <a:lnTo>
                        <a:pt x="25" y="7"/>
                      </a:lnTo>
                      <a:lnTo>
                        <a:pt x="25" y="7"/>
                      </a:lnTo>
                      <a:lnTo>
                        <a:pt x="26" y="7"/>
                      </a:lnTo>
                      <a:lnTo>
                        <a:pt x="27" y="7"/>
                      </a:lnTo>
                      <a:lnTo>
                        <a:pt x="28" y="7"/>
                      </a:lnTo>
                      <a:lnTo>
                        <a:pt x="28" y="7"/>
                      </a:lnTo>
                      <a:lnTo>
                        <a:pt x="28" y="7"/>
                      </a:lnTo>
                      <a:lnTo>
                        <a:pt x="29" y="7"/>
                      </a:lnTo>
                      <a:lnTo>
                        <a:pt x="29" y="6"/>
                      </a:lnTo>
                      <a:lnTo>
                        <a:pt x="29" y="6"/>
                      </a:lnTo>
                      <a:lnTo>
                        <a:pt x="29" y="5"/>
                      </a:lnTo>
                      <a:lnTo>
                        <a:pt x="29" y="4"/>
                      </a:lnTo>
                      <a:lnTo>
                        <a:pt x="29" y="4"/>
                      </a:lnTo>
                      <a:lnTo>
                        <a:pt x="29" y="3"/>
                      </a:lnTo>
                      <a:lnTo>
                        <a:pt x="29" y="3"/>
                      </a:lnTo>
                      <a:lnTo>
                        <a:pt x="29" y="3"/>
                      </a:lnTo>
                      <a:lnTo>
                        <a:pt x="29" y="4"/>
                      </a:lnTo>
                      <a:lnTo>
                        <a:pt x="29" y="4"/>
                      </a:lnTo>
                      <a:lnTo>
                        <a:pt x="29" y="5"/>
                      </a:lnTo>
                      <a:lnTo>
                        <a:pt x="29" y="6"/>
                      </a:lnTo>
                      <a:lnTo>
                        <a:pt x="28" y="6"/>
                      </a:lnTo>
                      <a:lnTo>
                        <a:pt x="28" y="6"/>
                      </a:lnTo>
                      <a:lnTo>
                        <a:pt x="27" y="7"/>
                      </a:lnTo>
                      <a:lnTo>
                        <a:pt x="27" y="7"/>
                      </a:lnTo>
                      <a:lnTo>
                        <a:pt x="25" y="6"/>
                      </a:lnTo>
                      <a:lnTo>
                        <a:pt x="25" y="6"/>
                      </a:lnTo>
                      <a:lnTo>
                        <a:pt x="25" y="6"/>
                      </a:lnTo>
                      <a:lnTo>
                        <a:pt x="25" y="6"/>
                      </a:lnTo>
                      <a:lnTo>
                        <a:pt x="25" y="6"/>
                      </a:lnTo>
                      <a:lnTo>
                        <a:pt x="25" y="7"/>
                      </a:lnTo>
                      <a:lnTo>
                        <a:pt x="24" y="7"/>
                      </a:lnTo>
                      <a:lnTo>
                        <a:pt x="24" y="7"/>
                      </a:lnTo>
                      <a:lnTo>
                        <a:pt x="23" y="7"/>
                      </a:lnTo>
                      <a:lnTo>
                        <a:pt x="22" y="7"/>
                      </a:lnTo>
                      <a:lnTo>
                        <a:pt x="21" y="6"/>
                      </a:lnTo>
                      <a:lnTo>
                        <a:pt x="21" y="6"/>
                      </a:lnTo>
                      <a:lnTo>
                        <a:pt x="20" y="6"/>
                      </a:lnTo>
                      <a:lnTo>
                        <a:pt x="20" y="6"/>
                      </a:lnTo>
                      <a:lnTo>
                        <a:pt x="20" y="5"/>
                      </a:lnTo>
                      <a:lnTo>
                        <a:pt x="20" y="5"/>
                      </a:lnTo>
                      <a:lnTo>
                        <a:pt x="19" y="4"/>
                      </a:lnTo>
                      <a:lnTo>
                        <a:pt x="19" y="4"/>
                      </a:lnTo>
                      <a:lnTo>
                        <a:pt x="20" y="4"/>
                      </a:lnTo>
                      <a:lnTo>
                        <a:pt x="20" y="4"/>
                      </a:lnTo>
                      <a:lnTo>
                        <a:pt x="20" y="3"/>
                      </a:lnTo>
                      <a:lnTo>
                        <a:pt x="20" y="3"/>
                      </a:lnTo>
                      <a:lnTo>
                        <a:pt x="20" y="2"/>
                      </a:lnTo>
                      <a:lnTo>
                        <a:pt x="20" y="2"/>
                      </a:lnTo>
                      <a:lnTo>
                        <a:pt x="20" y="2"/>
                      </a:lnTo>
                      <a:lnTo>
                        <a:pt x="20" y="2"/>
                      </a:lnTo>
                      <a:lnTo>
                        <a:pt x="19" y="2"/>
                      </a:lnTo>
                      <a:lnTo>
                        <a:pt x="19" y="2"/>
                      </a:lnTo>
                      <a:lnTo>
                        <a:pt x="19" y="2"/>
                      </a:lnTo>
                      <a:lnTo>
                        <a:pt x="18" y="1"/>
                      </a:lnTo>
                      <a:lnTo>
                        <a:pt x="17" y="1"/>
                      </a:lnTo>
                      <a:lnTo>
                        <a:pt x="16" y="1"/>
                      </a:lnTo>
                      <a:lnTo>
                        <a:pt x="15" y="1"/>
                      </a:lnTo>
                      <a:lnTo>
                        <a:pt x="15" y="0"/>
                      </a:lnTo>
                      <a:lnTo>
                        <a:pt x="15" y="0"/>
                      </a:lnTo>
                      <a:lnTo>
                        <a:pt x="15" y="0"/>
                      </a:lnTo>
                      <a:lnTo>
                        <a:pt x="15" y="0"/>
                      </a:lnTo>
                      <a:lnTo>
                        <a:pt x="15" y="0"/>
                      </a:lnTo>
                      <a:lnTo>
                        <a:pt x="15" y="0"/>
                      </a:lnTo>
                      <a:lnTo>
                        <a:pt x="15" y="0"/>
                      </a:lnTo>
                      <a:lnTo>
                        <a:pt x="15" y="1"/>
                      </a:lnTo>
                      <a:lnTo>
                        <a:pt x="15" y="2"/>
                      </a:lnTo>
                      <a:lnTo>
                        <a:pt x="15" y="2"/>
                      </a:lnTo>
                      <a:lnTo>
                        <a:pt x="15" y="3"/>
                      </a:lnTo>
                      <a:lnTo>
                        <a:pt x="15" y="3"/>
                      </a:lnTo>
                      <a:lnTo>
                        <a:pt x="15" y="4"/>
                      </a:lnTo>
                      <a:lnTo>
                        <a:pt x="15" y="4"/>
                      </a:lnTo>
                      <a:lnTo>
                        <a:pt x="14" y="5"/>
                      </a:lnTo>
                      <a:lnTo>
                        <a:pt x="14" y="5"/>
                      </a:lnTo>
                      <a:lnTo>
                        <a:pt x="13" y="5"/>
                      </a:lnTo>
                      <a:lnTo>
                        <a:pt x="12" y="5"/>
                      </a:lnTo>
                      <a:lnTo>
                        <a:pt x="12" y="5"/>
                      </a:lnTo>
                      <a:lnTo>
                        <a:pt x="12" y="5"/>
                      </a:lnTo>
                      <a:lnTo>
                        <a:pt x="12" y="5"/>
                      </a:lnTo>
                      <a:lnTo>
                        <a:pt x="11" y="5"/>
                      </a:lnTo>
                      <a:lnTo>
                        <a:pt x="11" y="5"/>
                      </a:lnTo>
                      <a:lnTo>
                        <a:pt x="11" y="5"/>
                      </a:lnTo>
                      <a:lnTo>
                        <a:pt x="12" y="6"/>
                      </a:lnTo>
                      <a:lnTo>
                        <a:pt x="12" y="6"/>
                      </a:lnTo>
                      <a:lnTo>
                        <a:pt x="12" y="6"/>
                      </a:lnTo>
                      <a:lnTo>
                        <a:pt x="12" y="7"/>
                      </a:lnTo>
                      <a:lnTo>
                        <a:pt x="12" y="7"/>
                      </a:lnTo>
                      <a:lnTo>
                        <a:pt x="12" y="8"/>
                      </a:lnTo>
                      <a:lnTo>
                        <a:pt x="12" y="8"/>
                      </a:lnTo>
                      <a:lnTo>
                        <a:pt x="12" y="8"/>
                      </a:lnTo>
                      <a:lnTo>
                        <a:pt x="11" y="9"/>
                      </a:lnTo>
                      <a:lnTo>
                        <a:pt x="11" y="9"/>
                      </a:lnTo>
                      <a:lnTo>
                        <a:pt x="10" y="9"/>
                      </a:lnTo>
                      <a:lnTo>
                        <a:pt x="10" y="9"/>
                      </a:lnTo>
                      <a:lnTo>
                        <a:pt x="9" y="9"/>
                      </a:lnTo>
                      <a:lnTo>
                        <a:pt x="9" y="9"/>
                      </a:lnTo>
                      <a:lnTo>
                        <a:pt x="8" y="8"/>
                      </a:lnTo>
                      <a:lnTo>
                        <a:pt x="8" y="8"/>
                      </a:lnTo>
                      <a:lnTo>
                        <a:pt x="8" y="8"/>
                      </a:lnTo>
                      <a:lnTo>
                        <a:pt x="8" y="8"/>
                      </a:lnTo>
                      <a:lnTo>
                        <a:pt x="8" y="8"/>
                      </a:lnTo>
                      <a:lnTo>
                        <a:pt x="8" y="9"/>
                      </a:lnTo>
                      <a:lnTo>
                        <a:pt x="7" y="10"/>
                      </a:lnTo>
                      <a:lnTo>
                        <a:pt x="7" y="10"/>
                      </a:lnTo>
                      <a:lnTo>
                        <a:pt x="6" y="10"/>
                      </a:lnTo>
                      <a:lnTo>
                        <a:pt x="5" y="10"/>
                      </a:lnTo>
                      <a:lnTo>
                        <a:pt x="4" y="10"/>
                      </a:lnTo>
                      <a:lnTo>
                        <a:pt x="4" y="10"/>
                      </a:lnTo>
                      <a:lnTo>
                        <a:pt x="2" y="10"/>
                      </a:lnTo>
                      <a:lnTo>
                        <a:pt x="1" y="9"/>
                      </a:lnTo>
                      <a:lnTo>
                        <a:pt x="1" y="9"/>
                      </a:lnTo>
                      <a:lnTo>
                        <a:pt x="1" y="8"/>
                      </a:lnTo>
                      <a:lnTo>
                        <a:pt x="0" y="8"/>
                      </a:lnTo>
                      <a:lnTo>
                        <a:pt x="0" y="7"/>
                      </a:lnTo>
                      <a:lnTo>
                        <a:pt x="0" y="7"/>
                      </a:lnTo>
                      <a:lnTo>
                        <a:pt x="0" y="7"/>
                      </a:lnTo>
                      <a:lnTo>
                        <a:pt x="0" y="6"/>
                      </a:lnTo>
                      <a:lnTo>
                        <a:pt x="0" y="6"/>
                      </a:lnTo>
                      <a:lnTo>
                        <a:pt x="0" y="6"/>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19" name="Freeform 1655">
                  <a:extLst>
                    <a:ext uri="{FF2B5EF4-FFF2-40B4-BE49-F238E27FC236}">
                      <a16:creationId xmlns:a16="http://schemas.microsoft.com/office/drawing/2014/main" id="{30DEDEC5-52E2-4039-A408-221DE448C6FB}"/>
                    </a:ext>
                  </a:extLst>
                </p:cNvPr>
                <p:cNvSpPr>
                  <a:spLocks/>
                </p:cNvSpPr>
                <p:nvPr/>
              </p:nvSpPr>
              <p:spPr bwMode="auto">
                <a:xfrm>
                  <a:off x="3216" y="1484"/>
                  <a:ext cx="15" cy="13"/>
                </a:xfrm>
                <a:custGeom>
                  <a:avLst/>
                  <a:gdLst>
                    <a:gd name="T0" fmla="*/ 14 w 15"/>
                    <a:gd name="T1" fmla="*/ 10 h 13"/>
                    <a:gd name="T2" fmla="*/ 15 w 15"/>
                    <a:gd name="T3" fmla="*/ 11 h 13"/>
                    <a:gd name="T4" fmla="*/ 14 w 15"/>
                    <a:gd name="T5" fmla="*/ 12 h 13"/>
                    <a:gd name="T6" fmla="*/ 13 w 15"/>
                    <a:gd name="T7" fmla="*/ 13 h 13"/>
                    <a:gd name="T8" fmla="*/ 11 w 15"/>
                    <a:gd name="T9" fmla="*/ 13 h 13"/>
                    <a:gd name="T10" fmla="*/ 10 w 15"/>
                    <a:gd name="T11" fmla="*/ 12 h 13"/>
                    <a:gd name="T12" fmla="*/ 9 w 15"/>
                    <a:gd name="T13" fmla="*/ 11 h 13"/>
                    <a:gd name="T14" fmla="*/ 8 w 15"/>
                    <a:gd name="T15" fmla="*/ 11 h 13"/>
                    <a:gd name="T16" fmla="*/ 8 w 15"/>
                    <a:gd name="T17" fmla="*/ 11 h 13"/>
                    <a:gd name="T18" fmla="*/ 7 w 15"/>
                    <a:gd name="T19" fmla="*/ 11 h 13"/>
                    <a:gd name="T20" fmla="*/ 5 w 15"/>
                    <a:gd name="T21" fmla="*/ 12 h 13"/>
                    <a:gd name="T22" fmla="*/ 4 w 15"/>
                    <a:gd name="T23" fmla="*/ 11 h 13"/>
                    <a:gd name="T24" fmla="*/ 2 w 15"/>
                    <a:gd name="T25" fmla="*/ 10 h 13"/>
                    <a:gd name="T26" fmla="*/ 2 w 15"/>
                    <a:gd name="T27" fmla="*/ 8 h 13"/>
                    <a:gd name="T28" fmla="*/ 3 w 15"/>
                    <a:gd name="T29" fmla="*/ 6 h 13"/>
                    <a:gd name="T30" fmla="*/ 2 w 15"/>
                    <a:gd name="T31" fmla="*/ 6 h 13"/>
                    <a:gd name="T32" fmla="*/ 2 w 15"/>
                    <a:gd name="T33" fmla="*/ 5 h 13"/>
                    <a:gd name="T34" fmla="*/ 2 w 15"/>
                    <a:gd name="T35" fmla="*/ 3 h 13"/>
                    <a:gd name="T36" fmla="*/ 1 w 15"/>
                    <a:gd name="T37" fmla="*/ 3 h 13"/>
                    <a:gd name="T38" fmla="*/ 0 w 15"/>
                    <a:gd name="T39" fmla="*/ 2 h 13"/>
                    <a:gd name="T40" fmla="*/ 0 w 15"/>
                    <a:gd name="T41" fmla="*/ 0 h 13"/>
                    <a:gd name="T42" fmla="*/ 0 w 15"/>
                    <a:gd name="T43" fmla="*/ 0 h 13"/>
                    <a:gd name="T44" fmla="*/ 0 w 15"/>
                    <a:gd name="T45" fmla="*/ 2 h 13"/>
                    <a:gd name="T46" fmla="*/ 0 w 15"/>
                    <a:gd name="T47" fmla="*/ 3 h 13"/>
                    <a:gd name="T48" fmla="*/ 1 w 15"/>
                    <a:gd name="T49" fmla="*/ 3 h 13"/>
                    <a:gd name="T50" fmla="*/ 1 w 15"/>
                    <a:gd name="T51" fmla="*/ 4 h 13"/>
                    <a:gd name="T52" fmla="*/ 1 w 15"/>
                    <a:gd name="T53" fmla="*/ 6 h 13"/>
                    <a:gd name="T54" fmla="*/ 2 w 15"/>
                    <a:gd name="T55" fmla="*/ 6 h 13"/>
                    <a:gd name="T56" fmla="*/ 2 w 15"/>
                    <a:gd name="T57" fmla="*/ 6 h 13"/>
                    <a:gd name="T58" fmla="*/ 2 w 15"/>
                    <a:gd name="T59" fmla="*/ 7 h 13"/>
                    <a:gd name="T60" fmla="*/ 1 w 15"/>
                    <a:gd name="T61" fmla="*/ 9 h 13"/>
                    <a:gd name="T62" fmla="*/ 3 w 15"/>
                    <a:gd name="T63" fmla="*/ 11 h 13"/>
                    <a:gd name="T64" fmla="*/ 4 w 15"/>
                    <a:gd name="T65" fmla="*/ 12 h 13"/>
                    <a:gd name="T66" fmla="*/ 7 w 15"/>
                    <a:gd name="T67" fmla="*/ 12 h 13"/>
                    <a:gd name="T68" fmla="*/ 8 w 15"/>
                    <a:gd name="T69" fmla="*/ 11 h 13"/>
                    <a:gd name="T70" fmla="*/ 8 w 15"/>
                    <a:gd name="T71" fmla="*/ 11 h 13"/>
                    <a:gd name="T72" fmla="*/ 9 w 15"/>
                    <a:gd name="T73" fmla="*/ 12 h 13"/>
                    <a:gd name="T74" fmla="*/ 10 w 15"/>
                    <a:gd name="T75" fmla="*/ 12 h 13"/>
                    <a:gd name="T76" fmla="*/ 11 w 15"/>
                    <a:gd name="T77" fmla="*/ 13 h 13"/>
                    <a:gd name="T78" fmla="*/ 13 w 15"/>
                    <a:gd name="T79" fmla="*/ 13 h 13"/>
                    <a:gd name="T80" fmla="*/ 15 w 15"/>
                    <a:gd name="T81" fmla="*/ 12 h 13"/>
                    <a:gd name="T82" fmla="*/ 15 w 15"/>
                    <a:gd name="T83" fmla="*/ 11 h 13"/>
                    <a:gd name="T84" fmla="*/ 14 w 15"/>
                    <a:gd name="T85" fmla="*/ 9 h 13"/>
                    <a:gd name="T86" fmla="*/ 14 w 15"/>
                    <a:gd name="T8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13">
                      <a:moveTo>
                        <a:pt x="14" y="10"/>
                      </a:moveTo>
                      <a:lnTo>
                        <a:pt x="14" y="10"/>
                      </a:lnTo>
                      <a:lnTo>
                        <a:pt x="14" y="10"/>
                      </a:lnTo>
                      <a:lnTo>
                        <a:pt x="15" y="10"/>
                      </a:lnTo>
                      <a:lnTo>
                        <a:pt x="15" y="11"/>
                      </a:lnTo>
                      <a:lnTo>
                        <a:pt x="15" y="11"/>
                      </a:lnTo>
                      <a:lnTo>
                        <a:pt x="15" y="12"/>
                      </a:lnTo>
                      <a:lnTo>
                        <a:pt x="15" y="12"/>
                      </a:lnTo>
                      <a:lnTo>
                        <a:pt x="14" y="12"/>
                      </a:lnTo>
                      <a:lnTo>
                        <a:pt x="13" y="13"/>
                      </a:lnTo>
                      <a:lnTo>
                        <a:pt x="13" y="13"/>
                      </a:lnTo>
                      <a:lnTo>
                        <a:pt x="13" y="13"/>
                      </a:lnTo>
                      <a:lnTo>
                        <a:pt x="12" y="13"/>
                      </a:lnTo>
                      <a:lnTo>
                        <a:pt x="12" y="13"/>
                      </a:lnTo>
                      <a:lnTo>
                        <a:pt x="11" y="13"/>
                      </a:lnTo>
                      <a:lnTo>
                        <a:pt x="10" y="12"/>
                      </a:lnTo>
                      <a:lnTo>
                        <a:pt x="10" y="12"/>
                      </a:lnTo>
                      <a:lnTo>
                        <a:pt x="10" y="12"/>
                      </a:lnTo>
                      <a:lnTo>
                        <a:pt x="9" y="12"/>
                      </a:lnTo>
                      <a:lnTo>
                        <a:pt x="9" y="12"/>
                      </a:lnTo>
                      <a:lnTo>
                        <a:pt x="9" y="11"/>
                      </a:lnTo>
                      <a:lnTo>
                        <a:pt x="9" y="11"/>
                      </a:lnTo>
                      <a:lnTo>
                        <a:pt x="9" y="11"/>
                      </a:lnTo>
                      <a:lnTo>
                        <a:pt x="8" y="11"/>
                      </a:lnTo>
                      <a:lnTo>
                        <a:pt x="8" y="11"/>
                      </a:lnTo>
                      <a:lnTo>
                        <a:pt x="8" y="11"/>
                      </a:lnTo>
                      <a:lnTo>
                        <a:pt x="8" y="11"/>
                      </a:lnTo>
                      <a:lnTo>
                        <a:pt x="7" y="11"/>
                      </a:lnTo>
                      <a:lnTo>
                        <a:pt x="7" y="11"/>
                      </a:lnTo>
                      <a:lnTo>
                        <a:pt x="7" y="11"/>
                      </a:lnTo>
                      <a:lnTo>
                        <a:pt x="6" y="12"/>
                      </a:lnTo>
                      <a:lnTo>
                        <a:pt x="6" y="12"/>
                      </a:lnTo>
                      <a:lnTo>
                        <a:pt x="5" y="12"/>
                      </a:lnTo>
                      <a:lnTo>
                        <a:pt x="5" y="12"/>
                      </a:lnTo>
                      <a:lnTo>
                        <a:pt x="4" y="11"/>
                      </a:lnTo>
                      <a:lnTo>
                        <a:pt x="4" y="11"/>
                      </a:lnTo>
                      <a:lnTo>
                        <a:pt x="3" y="11"/>
                      </a:lnTo>
                      <a:lnTo>
                        <a:pt x="3" y="10"/>
                      </a:lnTo>
                      <a:lnTo>
                        <a:pt x="2" y="10"/>
                      </a:lnTo>
                      <a:lnTo>
                        <a:pt x="2" y="9"/>
                      </a:lnTo>
                      <a:lnTo>
                        <a:pt x="2" y="8"/>
                      </a:lnTo>
                      <a:lnTo>
                        <a:pt x="2" y="8"/>
                      </a:lnTo>
                      <a:lnTo>
                        <a:pt x="2" y="7"/>
                      </a:lnTo>
                      <a:lnTo>
                        <a:pt x="3" y="6"/>
                      </a:lnTo>
                      <a:lnTo>
                        <a:pt x="3" y="6"/>
                      </a:lnTo>
                      <a:lnTo>
                        <a:pt x="3" y="6"/>
                      </a:lnTo>
                      <a:lnTo>
                        <a:pt x="2" y="6"/>
                      </a:lnTo>
                      <a:lnTo>
                        <a:pt x="2" y="6"/>
                      </a:lnTo>
                      <a:lnTo>
                        <a:pt x="2" y="6"/>
                      </a:lnTo>
                      <a:lnTo>
                        <a:pt x="2" y="6"/>
                      </a:lnTo>
                      <a:lnTo>
                        <a:pt x="2" y="5"/>
                      </a:lnTo>
                      <a:lnTo>
                        <a:pt x="1" y="5"/>
                      </a:lnTo>
                      <a:lnTo>
                        <a:pt x="1" y="4"/>
                      </a:lnTo>
                      <a:lnTo>
                        <a:pt x="2" y="3"/>
                      </a:lnTo>
                      <a:lnTo>
                        <a:pt x="2" y="3"/>
                      </a:lnTo>
                      <a:lnTo>
                        <a:pt x="1" y="3"/>
                      </a:lnTo>
                      <a:lnTo>
                        <a:pt x="1" y="3"/>
                      </a:lnTo>
                      <a:lnTo>
                        <a:pt x="1" y="3"/>
                      </a:lnTo>
                      <a:lnTo>
                        <a:pt x="1" y="2"/>
                      </a:lnTo>
                      <a:lnTo>
                        <a:pt x="0" y="2"/>
                      </a:lnTo>
                      <a:lnTo>
                        <a:pt x="0" y="1"/>
                      </a:lnTo>
                      <a:lnTo>
                        <a:pt x="0" y="0"/>
                      </a:lnTo>
                      <a:lnTo>
                        <a:pt x="0" y="0"/>
                      </a:lnTo>
                      <a:lnTo>
                        <a:pt x="0" y="0"/>
                      </a:lnTo>
                      <a:lnTo>
                        <a:pt x="0" y="0"/>
                      </a:lnTo>
                      <a:lnTo>
                        <a:pt x="0" y="0"/>
                      </a:lnTo>
                      <a:lnTo>
                        <a:pt x="0" y="0"/>
                      </a:lnTo>
                      <a:lnTo>
                        <a:pt x="0" y="1"/>
                      </a:lnTo>
                      <a:lnTo>
                        <a:pt x="0" y="2"/>
                      </a:lnTo>
                      <a:lnTo>
                        <a:pt x="0" y="2"/>
                      </a:lnTo>
                      <a:lnTo>
                        <a:pt x="0" y="2"/>
                      </a:lnTo>
                      <a:lnTo>
                        <a:pt x="0" y="3"/>
                      </a:lnTo>
                      <a:lnTo>
                        <a:pt x="1" y="3"/>
                      </a:lnTo>
                      <a:lnTo>
                        <a:pt x="1" y="3"/>
                      </a:lnTo>
                      <a:lnTo>
                        <a:pt x="1" y="3"/>
                      </a:lnTo>
                      <a:lnTo>
                        <a:pt x="1" y="3"/>
                      </a:lnTo>
                      <a:lnTo>
                        <a:pt x="1" y="3"/>
                      </a:lnTo>
                      <a:lnTo>
                        <a:pt x="1" y="4"/>
                      </a:lnTo>
                      <a:lnTo>
                        <a:pt x="1" y="4"/>
                      </a:lnTo>
                      <a:lnTo>
                        <a:pt x="1" y="5"/>
                      </a:lnTo>
                      <a:lnTo>
                        <a:pt x="1" y="6"/>
                      </a:lnTo>
                      <a:lnTo>
                        <a:pt x="1" y="6"/>
                      </a:lnTo>
                      <a:lnTo>
                        <a:pt x="2" y="6"/>
                      </a:lnTo>
                      <a:lnTo>
                        <a:pt x="2" y="6"/>
                      </a:lnTo>
                      <a:lnTo>
                        <a:pt x="3" y="6"/>
                      </a:lnTo>
                      <a:lnTo>
                        <a:pt x="3" y="6"/>
                      </a:lnTo>
                      <a:lnTo>
                        <a:pt x="2" y="6"/>
                      </a:lnTo>
                      <a:lnTo>
                        <a:pt x="2" y="6"/>
                      </a:lnTo>
                      <a:lnTo>
                        <a:pt x="2" y="7"/>
                      </a:lnTo>
                      <a:lnTo>
                        <a:pt x="2" y="7"/>
                      </a:lnTo>
                      <a:lnTo>
                        <a:pt x="1" y="8"/>
                      </a:lnTo>
                      <a:lnTo>
                        <a:pt x="1" y="9"/>
                      </a:lnTo>
                      <a:lnTo>
                        <a:pt x="1" y="9"/>
                      </a:lnTo>
                      <a:lnTo>
                        <a:pt x="2" y="10"/>
                      </a:lnTo>
                      <a:lnTo>
                        <a:pt x="2" y="10"/>
                      </a:lnTo>
                      <a:lnTo>
                        <a:pt x="3" y="11"/>
                      </a:lnTo>
                      <a:lnTo>
                        <a:pt x="4" y="11"/>
                      </a:lnTo>
                      <a:lnTo>
                        <a:pt x="4" y="11"/>
                      </a:lnTo>
                      <a:lnTo>
                        <a:pt x="4" y="12"/>
                      </a:lnTo>
                      <a:lnTo>
                        <a:pt x="5" y="12"/>
                      </a:lnTo>
                      <a:lnTo>
                        <a:pt x="6" y="12"/>
                      </a:lnTo>
                      <a:lnTo>
                        <a:pt x="7" y="12"/>
                      </a:lnTo>
                      <a:lnTo>
                        <a:pt x="7" y="12"/>
                      </a:lnTo>
                      <a:lnTo>
                        <a:pt x="8" y="11"/>
                      </a:lnTo>
                      <a:lnTo>
                        <a:pt x="8" y="11"/>
                      </a:lnTo>
                      <a:lnTo>
                        <a:pt x="8" y="11"/>
                      </a:lnTo>
                      <a:lnTo>
                        <a:pt x="8" y="11"/>
                      </a:lnTo>
                      <a:lnTo>
                        <a:pt x="8" y="11"/>
                      </a:lnTo>
                      <a:lnTo>
                        <a:pt x="8" y="11"/>
                      </a:lnTo>
                      <a:lnTo>
                        <a:pt x="9" y="12"/>
                      </a:lnTo>
                      <a:lnTo>
                        <a:pt x="9" y="12"/>
                      </a:lnTo>
                      <a:lnTo>
                        <a:pt x="9" y="12"/>
                      </a:lnTo>
                      <a:lnTo>
                        <a:pt x="10" y="12"/>
                      </a:lnTo>
                      <a:lnTo>
                        <a:pt x="10" y="12"/>
                      </a:lnTo>
                      <a:lnTo>
                        <a:pt x="10" y="13"/>
                      </a:lnTo>
                      <a:lnTo>
                        <a:pt x="11" y="13"/>
                      </a:lnTo>
                      <a:lnTo>
                        <a:pt x="11" y="13"/>
                      </a:lnTo>
                      <a:lnTo>
                        <a:pt x="12" y="13"/>
                      </a:lnTo>
                      <a:lnTo>
                        <a:pt x="13" y="13"/>
                      </a:lnTo>
                      <a:lnTo>
                        <a:pt x="13" y="13"/>
                      </a:lnTo>
                      <a:lnTo>
                        <a:pt x="14" y="13"/>
                      </a:lnTo>
                      <a:lnTo>
                        <a:pt x="14" y="13"/>
                      </a:lnTo>
                      <a:lnTo>
                        <a:pt x="15" y="12"/>
                      </a:lnTo>
                      <a:lnTo>
                        <a:pt x="15" y="11"/>
                      </a:lnTo>
                      <a:lnTo>
                        <a:pt x="15" y="11"/>
                      </a:lnTo>
                      <a:lnTo>
                        <a:pt x="15" y="11"/>
                      </a:lnTo>
                      <a:lnTo>
                        <a:pt x="15" y="10"/>
                      </a:lnTo>
                      <a:lnTo>
                        <a:pt x="15" y="10"/>
                      </a:lnTo>
                      <a:lnTo>
                        <a:pt x="14" y="9"/>
                      </a:lnTo>
                      <a:lnTo>
                        <a:pt x="14" y="9"/>
                      </a:lnTo>
                      <a:lnTo>
                        <a:pt x="14" y="9"/>
                      </a:lnTo>
                      <a:lnTo>
                        <a:pt x="14" y="9"/>
                      </a:lnTo>
                      <a:lnTo>
                        <a:pt x="14" y="10"/>
                      </a:lnTo>
                      <a:lnTo>
                        <a:pt x="1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20" name="Freeform 1656">
                  <a:extLst>
                    <a:ext uri="{FF2B5EF4-FFF2-40B4-BE49-F238E27FC236}">
                      <a16:creationId xmlns:a16="http://schemas.microsoft.com/office/drawing/2014/main" id="{7014017A-4B52-4830-862A-B99DA6C4CE97}"/>
                    </a:ext>
                  </a:extLst>
                </p:cNvPr>
                <p:cNvSpPr>
                  <a:spLocks/>
                </p:cNvSpPr>
                <p:nvPr/>
              </p:nvSpPr>
              <p:spPr bwMode="auto">
                <a:xfrm>
                  <a:off x="3216" y="1484"/>
                  <a:ext cx="15" cy="13"/>
                </a:xfrm>
                <a:custGeom>
                  <a:avLst/>
                  <a:gdLst>
                    <a:gd name="T0" fmla="*/ 14 w 15"/>
                    <a:gd name="T1" fmla="*/ 10 h 13"/>
                    <a:gd name="T2" fmla="*/ 15 w 15"/>
                    <a:gd name="T3" fmla="*/ 11 h 13"/>
                    <a:gd name="T4" fmla="*/ 14 w 15"/>
                    <a:gd name="T5" fmla="*/ 12 h 13"/>
                    <a:gd name="T6" fmla="*/ 13 w 15"/>
                    <a:gd name="T7" fmla="*/ 13 h 13"/>
                    <a:gd name="T8" fmla="*/ 11 w 15"/>
                    <a:gd name="T9" fmla="*/ 13 h 13"/>
                    <a:gd name="T10" fmla="*/ 10 w 15"/>
                    <a:gd name="T11" fmla="*/ 12 h 13"/>
                    <a:gd name="T12" fmla="*/ 9 w 15"/>
                    <a:gd name="T13" fmla="*/ 11 h 13"/>
                    <a:gd name="T14" fmla="*/ 8 w 15"/>
                    <a:gd name="T15" fmla="*/ 11 h 13"/>
                    <a:gd name="T16" fmla="*/ 8 w 15"/>
                    <a:gd name="T17" fmla="*/ 11 h 13"/>
                    <a:gd name="T18" fmla="*/ 7 w 15"/>
                    <a:gd name="T19" fmla="*/ 11 h 13"/>
                    <a:gd name="T20" fmla="*/ 5 w 15"/>
                    <a:gd name="T21" fmla="*/ 12 h 13"/>
                    <a:gd name="T22" fmla="*/ 4 w 15"/>
                    <a:gd name="T23" fmla="*/ 11 h 13"/>
                    <a:gd name="T24" fmla="*/ 2 w 15"/>
                    <a:gd name="T25" fmla="*/ 10 h 13"/>
                    <a:gd name="T26" fmla="*/ 2 w 15"/>
                    <a:gd name="T27" fmla="*/ 8 h 13"/>
                    <a:gd name="T28" fmla="*/ 3 w 15"/>
                    <a:gd name="T29" fmla="*/ 6 h 13"/>
                    <a:gd name="T30" fmla="*/ 2 w 15"/>
                    <a:gd name="T31" fmla="*/ 6 h 13"/>
                    <a:gd name="T32" fmla="*/ 2 w 15"/>
                    <a:gd name="T33" fmla="*/ 5 h 13"/>
                    <a:gd name="T34" fmla="*/ 2 w 15"/>
                    <a:gd name="T35" fmla="*/ 3 h 13"/>
                    <a:gd name="T36" fmla="*/ 1 w 15"/>
                    <a:gd name="T37" fmla="*/ 3 h 13"/>
                    <a:gd name="T38" fmla="*/ 0 w 15"/>
                    <a:gd name="T39" fmla="*/ 2 h 13"/>
                    <a:gd name="T40" fmla="*/ 0 w 15"/>
                    <a:gd name="T41" fmla="*/ 0 h 13"/>
                    <a:gd name="T42" fmla="*/ 0 w 15"/>
                    <a:gd name="T43" fmla="*/ 0 h 13"/>
                    <a:gd name="T44" fmla="*/ 0 w 15"/>
                    <a:gd name="T45" fmla="*/ 2 h 13"/>
                    <a:gd name="T46" fmla="*/ 0 w 15"/>
                    <a:gd name="T47" fmla="*/ 3 h 13"/>
                    <a:gd name="T48" fmla="*/ 1 w 15"/>
                    <a:gd name="T49" fmla="*/ 3 h 13"/>
                    <a:gd name="T50" fmla="*/ 1 w 15"/>
                    <a:gd name="T51" fmla="*/ 4 h 13"/>
                    <a:gd name="T52" fmla="*/ 1 w 15"/>
                    <a:gd name="T53" fmla="*/ 6 h 13"/>
                    <a:gd name="T54" fmla="*/ 2 w 15"/>
                    <a:gd name="T55" fmla="*/ 6 h 13"/>
                    <a:gd name="T56" fmla="*/ 2 w 15"/>
                    <a:gd name="T57" fmla="*/ 6 h 13"/>
                    <a:gd name="T58" fmla="*/ 2 w 15"/>
                    <a:gd name="T59" fmla="*/ 7 h 13"/>
                    <a:gd name="T60" fmla="*/ 1 w 15"/>
                    <a:gd name="T61" fmla="*/ 9 h 13"/>
                    <a:gd name="T62" fmla="*/ 3 w 15"/>
                    <a:gd name="T63" fmla="*/ 11 h 13"/>
                    <a:gd name="T64" fmla="*/ 4 w 15"/>
                    <a:gd name="T65" fmla="*/ 12 h 13"/>
                    <a:gd name="T66" fmla="*/ 7 w 15"/>
                    <a:gd name="T67" fmla="*/ 12 h 13"/>
                    <a:gd name="T68" fmla="*/ 8 w 15"/>
                    <a:gd name="T69" fmla="*/ 11 h 13"/>
                    <a:gd name="T70" fmla="*/ 8 w 15"/>
                    <a:gd name="T71" fmla="*/ 11 h 13"/>
                    <a:gd name="T72" fmla="*/ 9 w 15"/>
                    <a:gd name="T73" fmla="*/ 12 h 13"/>
                    <a:gd name="T74" fmla="*/ 10 w 15"/>
                    <a:gd name="T75" fmla="*/ 12 h 13"/>
                    <a:gd name="T76" fmla="*/ 11 w 15"/>
                    <a:gd name="T77" fmla="*/ 13 h 13"/>
                    <a:gd name="T78" fmla="*/ 13 w 15"/>
                    <a:gd name="T79" fmla="*/ 13 h 13"/>
                    <a:gd name="T80" fmla="*/ 15 w 15"/>
                    <a:gd name="T81" fmla="*/ 12 h 13"/>
                    <a:gd name="T82" fmla="*/ 15 w 15"/>
                    <a:gd name="T83" fmla="*/ 11 h 13"/>
                    <a:gd name="T84" fmla="*/ 14 w 15"/>
                    <a:gd name="T85" fmla="*/ 9 h 13"/>
                    <a:gd name="T86" fmla="*/ 14 w 15"/>
                    <a:gd name="T8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13">
                      <a:moveTo>
                        <a:pt x="14" y="10"/>
                      </a:moveTo>
                      <a:lnTo>
                        <a:pt x="14" y="10"/>
                      </a:lnTo>
                      <a:lnTo>
                        <a:pt x="14" y="10"/>
                      </a:lnTo>
                      <a:lnTo>
                        <a:pt x="15" y="10"/>
                      </a:lnTo>
                      <a:lnTo>
                        <a:pt x="15" y="11"/>
                      </a:lnTo>
                      <a:lnTo>
                        <a:pt x="15" y="11"/>
                      </a:lnTo>
                      <a:lnTo>
                        <a:pt x="15" y="12"/>
                      </a:lnTo>
                      <a:lnTo>
                        <a:pt x="15" y="12"/>
                      </a:lnTo>
                      <a:lnTo>
                        <a:pt x="14" y="12"/>
                      </a:lnTo>
                      <a:lnTo>
                        <a:pt x="13" y="13"/>
                      </a:lnTo>
                      <a:lnTo>
                        <a:pt x="13" y="13"/>
                      </a:lnTo>
                      <a:lnTo>
                        <a:pt x="13" y="13"/>
                      </a:lnTo>
                      <a:lnTo>
                        <a:pt x="12" y="13"/>
                      </a:lnTo>
                      <a:lnTo>
                        <a:pt x="12" y="13"/>
                      </a:lnTo>
                      <a:lnTo>
                        <a:pt x="11" y="13"/>
                      </a:lnTo>
                      <a:lnTo>
                        <a:pt x="10" y="12"/>
                      </a:lnTo>
                      <a:lnTo>
                        <a:pt x="10" y="12"/>
                      </a:lnTo>
                      <a:lnTo>
                        <a:pt x="10" y="12"/>
                      </a:lnTo>
                      <a:lnTo>
                        <a:pt x="9" y="12"/>
                      </a:lnTo>
                      <a:lnTo>
                        <a:pt x="9" y="12"/>
                      </a:lnTo>
                      <a:lnTo>
                        <a:pt x="9" y="11"/>
                      </a:lnTo>
                      <a:lnTo>
                        <a:pt x="9" y="11"/>
                      </a:lnTo>
                      <a:lnTo>
                        <a:pt x="9" y="11"/>
                      </a:lnTo>
                      <a:lnTo>
                        <a:pt x="8" y="11"/>
                      </a:lnTo>
                      <a:lnTo>
                        <a:pt x="8" y="11"/>
                      </a:lnTo>
                      <a:lnTo>
                        <a:pt x="8" y="11"/>
                      </a:lnTo>
                      <a:lnTo>
                        <a:pt x="8" y="11"/>
                      </a:lnTo>
                      <a:lnTo>
                        <a:pt x="7" y="11"/>
                      </a:lnTo>
                      <a:lnTo>
                        <a:pt x="7" y="11"/>
                      </a:lnTo>
                      <a:lnTo>
                        <a:pt x="7" y="11"/>
                      </a:lnTo>
                      <a:lnTo>
                        <a:pt x="6" y="12"/>
                      </a:lnTo>
                      <a:lnTo>
                        <a:pt x="6" y="12"/>
                      </a:lnTo>
                      <a:lnTo>
                        <a:pt x="5" y="12"/>
                      </a:lnTo>
                      <a:lnTo>
                        <a:pt x="5" y="12"/>
                      </a:lnTo>
                      <a:lnTo>
                        <a:pt x="4" y="11"/>
                      </a:lnTo>
                      <a:lnTo>
                        <a:pt x="4" y="11"/>
                      </a:lnTo>
                      <a:lnTo>
                        <a:pt x="3" y="11"/>
                      </a:lnTo>
                      <a:lnTo>
                        <a:pt x="3" y="10"/>
                      </a:lnTo>
                      <a:lnTo>
                        <a:pt x="2" y="10"/>
                      </a:lnTo>
                      <a:lnTo>
                        <a:pt x="2" y="9"/>
                      </a:lnTo>
                      <a:lnTo>
                        <a:pt x="2" y="8"/>
                      </a:lnTo>
                      <a:lnTo>
                        <a:pt x="2" y="8"/>
                      </a:lnTo>
                      <a:lnTo>
                        <a:pt x="2" y="7"/>
                      </a:lnTo>
                      <a:lnTo>
                        <a:pt x="3" y="6"/>
                      </a:lnTo>
                      <a:lnTo>
                        <a:pt x="3" y="6"/>
                      </a:lnTo>
                      <a:lnTo>
                        <a:pt x="3" y="6"/>
                      </a:lnTo>
                      <a:lnTo>
                        <a:pt x="2" y="6"/>
                      </a:lnTo>
                      <a:lnTo>
                        <a:pt x="2" y="6"/>
                      </a:lnTo>
                      <a:lnTo>
                        <a:pt x="2" y="6"/>
                      </a:lnTo>
                      <a:lnTo>
                        <a:pt x="2" y="6"/>
                      </a:lnTo>
                      <a:lnTo>
                        <a:pt x="2" y="5"/>
                      </a:lnTo>
                      <a:lnTo>
                        <a:pt x="1" y="5"/>
                      </a:lnTo>
                      <a:lnTo>
                        <a:pt x="1" y="4"/>
                      </a:lnTo>
                      <a:lnTo>
                        <a:pt x="2" y="3"/>
                      </a:lnTo>
                      <a:lnTo>
                        <a:pt x="2" y="3"/>
                      </a:lnTo>
                      <a:lnTo>
                        <a:pt x="1" y="3"/>
                      </a:lnTo>
                      <a:lnTo>
                        <a:pt x="1" y="3"/>
                      </a:lnTo>
                      <a:lnTo>
                        <a:pt x="1" y="3"/>
                      </a:lnTo>
                      <a:lnTo>
                        <a:pt x="1" y="2"/>
                      </a:lnTo>
                      <a:lnTo>
                        <a:pt x="0" y="2"/>
                      </a:lnTo>
                      <a:lnTo>
                        <a:pt x="0" y="1"/>
                      </a:lnTo>
                      <a:lnTo>
                        <a:pt x="0" y="0"/>
                      </a:lnTo>
                      <a:lnTo>
                        <a:pt x="0" y="0"/>
                      </a:lnTo>
                      <a:lnTo>
                        <a:pt x="0" y="0"/>
                      </a:lnTo>
                      <a:lnTo>
                        <a:pt x="0" y="0"/>
                      </a:lnTo>
                      <a:lnTo>
                        <a:pt x="0" y="0"/>
                      </a:lnTo>
                      <a:lnTo>
                        <a:pt x="0" y="0"/>
                      </a:lnTo>
                      <a:lnTo>
                        <a:pt x="0" y="1"/>
                      </a:lnTo>
                      <a:lnTo>
                        <a:pt x="0" y="2"/>
                      </a:lnTo>
                      <a:lnTo>
                        <a:pt x="0" y="2"/>
                      </a:lnTo>
                      <a:lnTo>
                        <a:pt x="0" y="2"/>
                      </a:lnTo>
                      <a:lnTo>
                        <a:pt x="0" y="3"/>
                      </a:lnTo>
                      <a:lnTo>
                        <a:pt x="1" y="3"/>
                      </a:lnTo>
                      <a:lnTo>
                        <a:pt x="1" y="3"/>
                      </a:lnTo>
                      <a:lnTo>
                        <a:pt x="1" y="3"/>
                      </a:lnTo>
                      <a:lnTo>
                        <a:pt x="1" y="3"/>
                      </a:lnTo>
                      <a:lnTo>
                        <a:pt x="1" y="3"/>
                      </a:lnTo>
                      <a:lnTo>
                        <a:pt x="1" y="4"/>
                      </a:lnTo>
                      <a:lnTo>
                        <a:pt x="1" y="4"/>
                      </a:lnTo>
                      <a:lnTo>
                        <a:pt x="1" y="5"/>
                      </a:lnTo>
                      <a:lnTo>
                        <a:pt x="1" y="6"/>
                      </a:lnTo>
                      <a:lnTo>
                        <a:pt x="1" y="6"/>
                      </a:lnTo>
                      <a:lnTo>
                        <a:pt x="2" y="6"/>
                      </a:lnTo>
                      <a:lnTo>
                        <a:pt x="2" y="6"/>
                      </a:lnTo>
                      <a:lnTo>
                        <a:pt x="3" y="6"/>
                      </a:lnTo>
                      <a:lnTo>
                        <a:pt x="3" y="6"/>
                      </a:lnTo>
                      <a:lnTo>
                        <a:pt x="2" y="6"/>
                      </a:lnTo>
                      <a:lnTo>
                        <a:pt x="2" y="6"/>
                      </a:lnTo>
                      <a:lnTo>
                        <a:pt x="2" y="7"/>
                      </a:lnTo>
                      <a:lnTo>
                        <a:pt x="2" y="7"/>
                      </a:lnTo>
                      <a:lnTo>
                        <a:pt x="1" y="8"/>
                      </a:lnTo>
                      <a:lnTo>
                        <a:pt x="1" y="9"/>
                      </a:lnTo>
                      <a:lnTo>
                        <a:pt x="1" y="9"/>
                      </a:lnTo>
                      <a:lnTo>
                        <a:pt x="2" y="10"/>
                      </a:lnTo>
                      <a:lnTo>
                        <a:pt x="2" y="10"/>
                      </a:lnTo>
                      <a:lnTo>
                        <a:pt x="3" y="11"/>
                      </a:lnTo>
                      <a:lnTo>
                        <a:pt x="4" y="11"/>
                      </a:lnTo>
                      <a:lnTo>
                        <a:pt x="4" y="11"/>
                      </a:lnTo>
                      <a:lnTo>
                        <a:pt x="4" y="12"/>
                      </a:lnTo>
                      <a:lnTo>
                        <a:pt x="5" y="12"/>
                      </a:lnTo>
                      <a:lnTo>
                        <a:pt x="6" y="12"/>
                      </a:lnTo>
                      <a:lnTo>
                        <a:pt x="7" y="12"/>
                      </a:lnTo>
                      <a:lnTo>
                        <a:pt x="7" y="12"/>
                      </a:lnTo>
                      <a:lnTo>
                        <a:pt x="8" y="11"/>
                      </a:lnTo>
                      <a:lnTo>
                        <a:pt x="8" y="11"/>
                      </a:lnTo>
                      <a:lnTo>
                        <a:pt x="8" y="11"/>
                      </a:lnTo>
                      <a:lnTo>
                        <a:pt x="8" y="11"/>
                      </a:lnTo>
                      <a:lnTo>
                        <a:pt x="8" y="11"/>
                      </a:lnTo>
                      <a:lnTo>
                        <a:pt x="8" y="11"/>
                      </a:lnTo>
                      <a:lnTo>
                        <a:pt x="9" y="12"/>
                      </a:lnTo>
                      <a:lnTo>
                        <a:pt x="9" y="12"/>
                      </a:lnTo>
                      <a:lnTo>
                        <a:pt x="9" y="12"/>
                      </a:lnTo>
                      <a:lnTo>
                        <a:pt x="10" y="12"/>
                      </a:lnTo>
                      <a:lnTo>
                        <a:pt x="10" y="12"/>
                      </a:lnTo>
                      <a:lnTo>
                        <a:pt x="10" y="13"/>
                      </a:lnTo>
                      <a:lnTo>
                        <a:pt x="11" y="13"/>
                      </a:lnTo>
                      <a:lnTo>
                        <a:pt x="11" y="13"/>
                      </a:lnTo>
                      <a:lnTo>
                        <a:pt x="12" y="13"/>
                      </a:lnTo>
                      <a:lnTo>
                        <a:pt x="13" y="13"/>
                      </a:lnTo>
                      <a:lnTo>
                        <a:pt x="13" y="13"/>
                      </a:lnTo>
                      <a:lnTo>
                        <a:pt x="14" y="13"/>
                      </a:lnTo>
                      <a:lnTo>
                        <a:pt x="14" y="13"/>
                      </a:lnTo>
                      <a:lnTo>
                        <a:pt x="15" y="12"/>
                      </a:lnTo>
                      <a:lnTo>
                        <a:pt x="15" y="11"/>
                      </a:lnTo>
                      <a:lnTo>
                        <a:pt x="15" y="11"/>
                      </a:lnTo>
                      <a:lnTo>
                        <a:pt x="15" y="11"/>
                      </a:lnTo>
                      <a:lnTo>
                        <a:pt x="15" y="10"/>
                      </a:lnTo>
                      <a:lnTo>
                        <a:pt x="15" y="10"/>
                      </a:lnTo>
                      <a:lnTo>
                        <a:pt x="14" y="9"/>
                      </a:lnTo>
                      <a:lnTo>
                        <a:pt x="14" y="9"/>
                      </a:lnTo>
                      <a:lnTo>
                        <a:pt x="14" y="9"/>
                      </a:lnTo>
                      <a:lnTo>
                        <a:pt x="14" y="9"/>
                      </a:lnTo>
                      <a:lnTo>
                        <a:pt x="14" y="10"/>
                      </a:lnTo>
                      <a:lnTo>
                        <a:pt x="14"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21" name="Freeform 1657">
                  <a:extLst>
                    <a:ext uri="{FF2B5EF4-FFF2-40B4-BE49-F238E27FC236}">
                      <a16:creationId xmlns:a16="http://schemas.microsoft.com/office/drawing/2014/main" id="{5CE17BC2-191F-43D1-9F53-470D47C8E8C5}"/>
                    </a:ext>
                  </a:extLst>
                </p:cNvPr>
                <p:cNvSpPr>
                  <a:spLocks/>
                </p:cNvSpPr>
                <p:nvPr/>
              </p:nvSpPr>
              <p:spPr bwMode="auto">
                <a:xfrm>
                  <a:off x="3167" y="1533"/>
                  <a:ext cx="22" cy="11"/>
                </a:xfrm>
                <a:custGeom>
                  <a:avLst/>
                  <a:gdLst>
                    <a:gd name="T0" fmla="*/ 0 w 22"/>
                    <a:gd name="T1" fmla="*/ 10 h 11"/>
                    <a:gd name="T2" fmla="*/ 0 w 22"/>
                    <a:gd name="T3" fmla="*/ 10 h 11"/>
                    <a:gd name="T4" fmla="*/ 2 w 22"/>
                    <a:gd name="T5" fmla="*/ 10 h 11"/>
                    <a:gd name="T6" fmla="*/ 3 w 22"/>
                    <a:gd name="T7" fmla="*/ 11 h 11"/>
                    <a:gd name="T8" fmla="*/ 5 w 22"/>
                    <a:gd name="T9" fmla="*/ 11 h 11"/>
                    <a:gd name="T10" fmla="*/ 6 w 22"/>
                    <a:gd name="T11" fmla="*/ 11 h 11"/>
                    <a:gd name="T12" fmla="*/ 7 w 22"/>
                    <a:gd name="T13" fmla="*/ 11 h 11"/>
                    <a:gd name="T14" fmla="*/ 7 w 22"/>
                    <a:gd name="T15" fmla="*/ 11 h 11"/>
                    <a:gd name="T16" fmla="*/ 7 w 22"/>
                    <a:gd name="T17" fmla="*/ 11 h 11"/>
                    <a:gd name="T18" fmla="*/ 8 w 22"/>
                    <a:gd name="T19" fmla="*/ 11 h 11"/>
                    <a:gd name="T20" fmla="*/ 8 w 22"/>
                    <a:gd name="T21" fmla="*/ 10 h 11"/>
                    <a:gd name="T22" fmla="*/ 9 w 22"/>
                    <a:gd name="T23" fmla="*/ 9 h 11"/>
                    <a:gd name="T24" fmla="*/ 9 w 22"/>
                    <a:gd name="T25" fmla="*/ 8 h 11"/>
                    <a:gd name="T26" fmla="*/ 9 w 22"/>
                    <a:gd name="T27" fmla="*/ 8 h 11"/>
                    <a:gd name="T28" fmla="*/ 10 w 22"/>
                    <a:gd name="T29" fmla="*/ 7 h 11"/>
                    <a:gd name="T30" fmla="*/ 10 w 22"/>
                    <a:gd name="T31" fmla="*/ 7 h 11"/>
                    <a:gd name="T32" fmla="*/ 12 w 22"/>
                    <a:gd name="T33" fmla="*/ 5 h 11"/>
                    <a:gd name="T34" fmla="*/ 12 w 22"/>
                    <a:gd name="T35" fmla="*/ 5 h 11"/>
                    <a:gd name="T36" fmla="*/ 13 w 22"/>
                    <a:gd name="T37" fmla="*/ 4 h 11"/>
                    <a:gd name="T38" fmla="*/ 15 w 22"/>
                    <a:gd name="T39" fmla="*/ 3 h 11"/>
                    <a:gd name="T40" fmla="*/ 15 w 22"/>
                    <a:gd name="T41" fmla="*/ 3 h 11"/>
                    <a:gd name="T42" fmla="*/ 16 w 22"/>
                    <a:gd name="T43" fmla="*/ 2 h 11"/>
                    <a:gd name="T44" fmla="*/ 18 w 22"/>
                    <a:gd name="T45" fmla="*/ 2 h 11"/>
                    <a:gd name="T46" fmla="*/ 22 w 22"/>
                    <a:gd name="T47" fmla="*/ 1 h 11"/>
                    <a:gd name="T48" fmla="*/ 22 w 22"/>
                    <a:gd name="T49" fmla="*/ 1 h 11"/>
                    <a:gd name="T50" fmla="*/ 22 w 22"/>
                    <a:gd name="T51" fmla="*/ 0 h 11"/>
                    <a:gd name="T52" fmla="*/ 22 w 22"/>
                    <a:gd name="T53" fmla="*/ 0 h 11"/>
                    <a:gd name="T54" fmla="*/ 22 w 22"/>
                    <a:gd name="T55" fmla="*/ 0 h 11"/>
                    <a:gd name="T56" fmla="*/ 21 w 22"/>
                    <a:gd name="T57" fmla="*/ 1 h 11"/>
                    <a:gd name="T58" fmla="*/ 19 w 22"/>
                    <a:gd name="T59" fmla="*/ 1 h 11"/>
                    <a:gd name="T60" fmla="*/ 16 w 22"/>
                    <a:gd name="T61" fmla="*/ 3 h 11"/>
                    <a:gd name="T62" fmla="*/ 16 w 22"/>
                    <a:gd name="T63" fmla="*/ 3 h 11"/>
                    <a:gd name="T64" fmla="*/ 14 w 22"/>
                    <a:gd name="T65" fmla="*/ 3 h 11"/>
                    <a:gd name="T66" fmla="*/ 13 w 22"/>
                    <a:gd name="T67" fmla="*/ 4 h 11"/>
                    <a:gd name="T68" fmla="*/ 11 w 22"/>
                    <a:gd name="T69" fmla="*/ 6 h 11"/>
                    <a:gd name="T70" fmla="*/ 11 w 22"/>
                    <a:gd name="T71" fmla="*/ 6 h 11"/>
                    <a:gd name="T72" fmla="*/ 10 w 22"/>
                    <a:gd name="T73" fmla="*/ 7 h 11"/>
                    <a:gd name="T74" fmla="*/ 10 w 22"/>
                    <a:gd name="T75" fmla="*/ 7 h 11"/>
                    <a:gd name="T76" fmla="*/ 9 w 22"/>
                    <a:gd name="T77" fmla="*/ 8 h 11"/>
                    <a:gd name="T78" fmla="*/ 9 w 22"/>
                    <a:gd name="T79" fmla="*/ 9 h 11"/>
                    <a:gd name="T80" fmla="*/ 8 w 22"/>
                    <a:gd name="T81" fmla="*/ 10 h 11"/>
                    <a:gd name="T82" fmla="*/ 8 w 22"/>
                    <a:gd name="T83" fmla="*/ 10 h 11"/>
                    <a:gd name="T84" fmla="*/ 8 w 22"/>
                    <a:gd name="T85" fmla="*/ 10 h 11"/>
                    <a:gd name="T86" fmla="*/ 7 w 22"/>
                    <a:gd name="T87" fmla="*/ 11 h 11"/>
                    <a:gd name="T88" fmla="*/ 6 w 22"/>
                    <a:gd name="T89" fmla="*/ 11 h 11"/>
                    <a:gd name="T90" fmla="*/ 5 w 22"/>
                    <a:gd name="T91" fmla="*/ 11 h 11"/>
                    <a:gd name="T92" fmla="*/ 4 w 22"/>
                    <a:gd name="T93" fmla="*/ 11 h 11"/>
                    <a:gd name="T94" fmla="*/ 4 w 22"/>
                    <a:gd name="T95" fmla="*/ 11 h 11"/>
                    <a:gd name="T96" fmla="*/ 2 w 22"/>
                    <a:gd name="T97" fmla="*/ 10 h 11"/>
                    <a:gd name="T98" fmla="*/ 0 w 22"/>
                    <a:gd name="T99" fmla="*/ 10 h 11"/>
                    <a:gd name="T100" fmla="*/ 0 w 22"/>
                    <a:gd name="T101" fmla="*/ 10 h 11"/>
                    <a:gd name="T102" fmla="*/ 0 w 22"/>
                    <a:gd name="T10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 h="11">
                      <a:moveTo>
                        <a:pt x="0" y="10"/>
                      </a:moveTo>
                      <a:lnTo>
                        <a:pt x="0" y="10"/>
                      </a:lnTo>
                      <a:lnTo>
                        <a:pt x="2" y="10"/>
                      </a:lnTo>
                      <a:lnTo>
                        <a:pt x="3" y="11"/>
                      </a:lnTo>
                      <a:lnTo>
                        <a:pt x="5" y="11"/>
                      </a:lnTo>
                      <a:lnTo>
                        <a:pt x="6" y="11"/>
                      </a:lnTo>
                      <a:lnTo>
                        <a:pt x="7" y="11"/>
                      </a:lnTo>
                      <a:lnTo>
                        <a:pt x="7" y="11"/>
                      </a:lnTo>
                      <a:lnTo>
                        <a:pt x="7" y="11"/>
                      </a:lnTo>
                      <a:lnTo>
                        <a:pt x="8" y="11"/>
                      </a:lnTo>
                      <a:lnTo>
                        <a:pt x="8" y="10"/>
                      </a:lnTo>
                      <a:lnTo>
                        <a:pt x="9" y="9"/>
                      </a:lnTo>
                      <a:lnTo>
                        <a:pt x="9" y="8"/>
                      </a:lnTo>
                      <a:lnTo>
                        <a:pt x="9" y="8"/>
                      </a:lnTo>
                      <a:lnTo>
                        <a:pt x="10" y="7"/>
                      </a:lnTo>
                      <a:lnTo>
                        <a:pt x="10" y="7"/>
                      </a:lnTo>
                      <a:lnTo>
                        <a:pt x="12" y="5"/>
                      </a:lnTo>
                      <a:lnTo>
                        <a:pt x="12" y="5"/>
                      </a:lnTo>
                      <a:lnTo>
                        <a:pt x="13" y="4"/>
                      </a:lnTo>
                      <a:lnTo>
                        <a:pt x="15" y="3"/>
                      </a:lnTo>
                      <a:lnTo>
                        <a:pt x="15" y="3"/>
                      </a:lnTo>
                      <a:lnTo>
                        <a:pt x="16" y="2"/>
                      </a:lnTo>
                      <a:lnTo>
                        <a:pt x="18" y="2"/>
                      </a:lnTo>
                      <a:lnTo>
                        <a:pt x="22" y="1"/>
                      </a:lnTo>
                      <a:lnTo>
                        <a:pt x="22" y="1"/>
                      </a:lnTo>
                      <a:lnTo>
                        <a:pt x="22" y="0"/>
                      </a:lnTo>
                      <a:lnTo>
                        <a:pt x="22" y="0"/>
                      </a:lnTo>
                      <a:lnTo>
                        <a:pt x="22" y="0"/>
                      </a:lnTo>
                      <a:lnTo>
                        <a:pt x="21" y="1"/>
                      </a:lnTo>
                      <a:lnTo>
                        <a:pt x="19" y="1"/>
                      </a:lnTo>
                      <a:lnTo>
                        <a:pt x="16" y="3"/>
                      </a:lnTo>
                      <a:lnTo>
                        <a:pt x="16" y="3"/>
                      </a:lnTo>
                      <a:lnTo>
                        <a:pt x="14" y="3"/>
                      </a:lnTo>
                      <a:lnTo>
                        <a:pt x="13" y="4"/>
                      </a:lnTo>
                      <a:lnTo>
                        <a:pt x="11" y="6"/>
                      </a:lnTo>
                      <a:lnTo>
                        <a:pt x="11" y="6"/>
                      </a:lnTo>
                      <a:lnTo>
                        <a:pt x="10" y="7"/>
                      </a:lnTo>
                      <a:lnTo>
                        <a:pt x="10" y="7"/>
                      </a:lnTo>
                      <a:lnTo>
                        <a:pt x="9" y="8"/>
                      </a:lnTo>
                      <a:lnTo>
                        <a:pt x="9" y="9"/>
                      </a:lnTo>
                      <a:lnTo>
                        <a:pt x="8" y="10"/>
                      </a:lnTo>
                      <a:lnTo>
                        <a:pt x="8" y="10"/>
                      </a:lnTo>
                      <a:lnTo>
                        <a:pt x="8" y="10"/>
                      </a:lnTo>
                      <a:lnTo>
                        <a:pt x="7" y="11"/>
                      </a:lnTo>
                      <a:lnTo>
                        <a:pt x="6" y="11"/>
                      </a:lnTo>
                      <a:lnTo>
                        <a:pt x="5" y="11"/>
                      </a:lnTo>
                      <a:lnTo>
                        <a:pt x="4" y="11"/>
                      </a:lnTo>
                      <a:lnTo>
                        <a:pt x="4" y="11"/>
                      </a:lnTo>
                      <a:lnTo>
                        <a:pt x="2" y="10"/>
                      </a:lnTo>
                      <a:lnTo>
                        <a:pt x="0" y="1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22" name="Freeform 1658">
                  <a:extLst>
                    <a:ext uri="{FF2B5EF4-FFF2-40B4-BE49-F238E27FC236}">
                      <a16:creationId xmlns:a16="http://schemas.microsoft.com/office/drawing/2014/main" id="{B7BDC7F2-7480-46A1-B70A-FC159458385F}"/>
                    </a:ext>
                  </a:extLst>
                </p:cNvPr>
                <p:cNvSpPr>
                  <a:spLocks/>
                </p:cNvSpPr>
                <p:nvPr/>
              </p:nvSpPr>
              <p:spPr bwMode="auto">
                <a:xfrm>
                  <a:off x="3167" y="1533"/>
                  <a:ext cx="22" cy="11"/>
                </a:xfrm>
                <a:custGeom>
                  <a:avLst/>
                  <a:gdLst>
                    <a:gd name="T0" fmla="*/ 0 w 22"/>
                    <a:gd name="T1" fmla="*/ 10 h 11"/>
                    <a:gd name="T2" fmla="*/ 0 w 22"/>
                    <a:gd name="T3" fmla="*/ 10 h 11"/>
                    <a:gd name="T4" fmla="*/ 2 w 22"/>
                    <a:gd name="T5" fmla="*/ 10 h 11"/>
                    <a:gd name="T6" fmla="*/ 3 w 22"/>
                    <a:gd name="T7" fmla="*/ 11 h 11"/>
                    <a:gd name="T8" fmla="*/ 5 w 22"/>
                    <a:gd name="T9" fmla="*/ 11 h 11"/>
                    <a:gd name="T10" fmla="*/ 6 w 22"/>
                    <a:gd name="T11" fmla="*/ 11 h 11"/>
                    <a:gd name="T12" fmla="*/ 7 w 22"/>
                    <a:gd name="T13" fmla="*/ 11 h 11"/>
                    <a:gd name="T14" fmla="*/ 7 w 22"/>
                    <a:gd name="T15" fmla="*/ 11 h 11"/>
                    <a:gd name="T16" fmla="*/ 7 w 22"/>
                    <a:gd name="T17" fmla="*/ 11 h 11"/>
                    <a:gd name="T18" fmla="*/ 8 w 22"/>
                    <a:gd name="T19" fmla="*/ 11 h 11"/>
                    <a:gd name="T20" fmla="*/ 8 w 22"/>
                    <a:gd name="T21" fmla="*/ 10 h 11"/>
                    <a:gd name="T22" fmla="*/ 9 w 22"/>
                    <a:gd name="T23" fmla="*/ 9 h 11"/>
                    <a:gd name="T24" fmla="*/ 9 w 22"/>
                    <a:gd name="T25" fmla="*/ 8 h 11"/>
                    <a:gd name="T26" fmla="*/ 9 w 22"/>
                    <a:gd name="T27" fmla="*/ 8 h 11"/>
                    <a:gd name="T28" fmla="*/ 10 w 22"/>
                    <a:gd name="T29" fmla="*/ 7 h 11"/>
                    <a:gd name="T30" fmla="*/ 10 w 22"/>
                    <a:gd name="T31" fmla="*/ 7 h 11"/>
                    <a:gd name="T32" fmla="*/ 12 w 22"/>
                    <a:gd name="T33" fmla="*/ 5 h 11"/>
                    <a:gd name="T34" fmla="*/ 12 w 22"/>
                    <a:gd name="T35" fmla="*/ 5 h 11"/>
                    <a:gd name="T36" fmla="*/ 13 w 22"/>
                    <a:gd name="T37" fmla="*/ 4 h 11"/>
                    <a:gd name="T38" fmla="*/ 15 w 22"/>
                    <a:gd name="T39" fmla="*/ 3 h 11"/>
                    <a:gd name="T40" fmla="*/ 15 w 22"/>
                    <a:gd name="T41" fmla="*/ 3 h 11"/>
                    <a:gd name="T42" fmla="*/ 16 w 22"/>
                    <a:gd name="T43" fmla="*/ 2 h 11"/>
                    <a:gd name="T44" fmla="*/ 18 w 22"/>
                    <a:gd name="T45" fmla="*/ 2 h 11"/>
                    <a:gd name="T46" fmla="*/ 22 w 22"/>
                    <a:gd name="T47" fmla="*/ 1 h 11"/>
                    <a:gd name="T48" fmla="*/ 22 w 22"/>
                    <a:gd name="T49" fmla="*/ 1 h 11"/>
                    <a:gd name="T50" fmla="*/ 22 w 22"/>
                    <a:gd name="T51" fmla="*/ 0 h 11"/>
                    <a:gd name="T52" fmla="*/ 22 w 22"/>
                    <a:gd name="T53" fmla="*/ 0 h 11"/>
                    <a:gd name="T54" fmla="*/ 22 w 22"/>
                    <a:gd name="T55" fmla="*/ 0 h 11"/>
                    <a:gd name="T56" fmla="*/ 21 w 22"/>
                    <a:gd name="T57" fmla="*/ 1 h 11"/>
                    <a:gd name="T58" fmla="*/ 19 w 22"/>
                    <a:gd name="T59" fmla="*/ 1 h 11"/>
                    <a:gd name="T60" fmla="*/ 16 w 22"/>
                    <a:gd name="T61" fmla="*/ 3 h 11"/>
                    <a:gd name="T62" fmla="*/ 16 w 22"/>
                    <a:gd name="T63" fmla="*/ 3 h 11"/>
                    <a:gd name="T64" fmla="*/ 14 w 22"/>
                    <a:gd name="T65" fmla="*/ 3 h 11"/>
                    <a:gd name="T66" fmla="*/ 13 w 22"/>
                    <a:gd name="T67" fmla="*/ 4 h 11"/>
                    <a:gd name="T68" fmla="*/ 11 w 22"/>
                    <a:gd name="T69" fmla="*/ 6 h 11"/>
                    <a:gd name="T70" fmla="*/ 11 w 22"/>
                    <a:gd name="T71" fmla="*/ 6 h 11"/>
                    <a:gd name="T72" fmla="*/ 10 w 22"/>
                    <a:gd name="T73" fmla="*/ 7 h 11"/>
                    <a:gd name="T74" fmla="*/ 10 w 22"/>
                    <a:gd name="T75" fmla="*/ 7 h 11"/>
                    <a:gd name="T76" fmla="*/ 9 w 22"/>
                    <a:gd name="T77" fmla="*/ 8 h 11"/>
                    <a:gd name="T78" fmla="*/ 9 w 22"/>
                    <a:gd name="T79" fmla="*/ 9 h 11"/>
                    <a:gd name="T80" fmla="*/ 8 w 22"/>
                    <a:gd name="T81" fmla="*/ 10 h 11"/>
                    <a:gd name="T82" fmla="*/ 8 w 22"/>
                    <a:gd name="T83" fmla="*/ 10 h 11"/>
                    <a:gd name="T84" fmla="*/ 8 w 22"/>
                    <a:gd name="T85" fmla="*/ 10 h 11"/>
                    <a:gd name="T86" fmla="*/ 7 w 22"/>
                    <a:gd name="T87" fmla="*/ 11 h 11"/>
                    <a:gd name="T88" fmla="*/ 6 w 22"/>
                    <a:gd name="T89" fmla="*/ 11 h 11"/>
                    <a:gd name="T90" fmla="*/ 5 w 22"/>
                    <a:gd name="T91" fmla="*/ 11 h 11"/>
                    <a:gd name="T92" fmla="*/ 4 w 22"/>
                    <a:gd name="T93" fmla="*/ 11 h 11"/>
                    <a:gd name="T94" fmla="*/ 4 w 22"/>
                    <a:gd name="T95" fmla="*/ 11 h 11"/>
                    <a:gd name="T96" fmla="*/ 2 w 22"/>
                    <a:gd name="T97" fmla="*/ 10 h 11"/>
                    <a:gd name="T98" fmla="*/ 0 w 22"/>
                    <a:gd name="T99" fmla="*/ 10 h 11"/>
                    <a:gd name="T100" fmla="*/ 0 w 22"/>
                    <a:gd name="T101" fmla="*/ 10 h 11"/>
                    <a:gd name="T102" fmla="*/ 0 w 22"/>
                    <a:gd name="T10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 h="11">
                      <a:moveTo>
                        <a:pt x="0" y="10"/>
                      </a:moveTo>
                      <a:lnTo>
                        <a:pt x="0" y="10"/>
                      </a:lnTo>
                      <a:lnTo>
                        <a:pt x="2" y="10"/>
                      </a:lnTo>
                      <a:lnTo>
                        <a:pt x="3" y="11"/>
                      </a:lnTo>
                      <a:lnTo>
                        <a:pt x="5" y="11"/>
                      </a:lnTo>
                      <a:lnTo>
                        <a:pt x="6" y="11"/>
                      </a:lnTo>
                      <a:lnTo>
                        <a:pt x="7" y="11"/>
                      </a:lnTo>
                      <a:lnTo>
                        <a:pt x="7" y="11"/>
                      </a:lnTo>
                      <a:lnTo>
                        <a:pt x="7" y="11"/>
                      </a:lnTo>
                      <a:lnTo>
                        <a:pt x="8" y="11"/>
                      </a:lnTo>
                      <a:lnTo>
                        <a:pt x="8" y="10"/>
                      </a:lnTo>
                      <a:lnTo>
                        <a:pt x="9" y="9"/>
                      </a:lnTo>
                      <a:lnTo>
                        <a:pt x="9" y="8"/>
                      </a:lnTo>
                      <a:lnTo>
                        <a:pt x="9" y="8"/>
                      </a:lnTo>
                      <a:lnTo>
                        <a:pt x="10" y="7"/>
                      </a:lnTo>
                      <a:lnTo>
                        <a:pt x="10" y="7"/>
                      </a:lnTo>
                      <a:lnTo>
                        <a:pt x="12" y="5"/>
                      </a:lnTo>
                      <a:lnTo>
                        <a:pt x="12" y="5"/>
                      </a:lnTo>
                      <a:lnTo>
                        <a:pt x="13" y="4"/>
                      </a:lnTo>
                      <a:lnTo>
                        <a:pt x="15" y="3"/>
                      </a:lnTo>
                      <a:lnTo>
                        <a:pt x="15" y="3"/>
                      </a:lnTo>
                      <a:lnTo>
                        <a:pt x="16" y="2"/>
                      </a:lnTo>
                      <a:lnTo>
                        <a:pt x="18" y="2"/>
                      </a:lnTo>
                      <a:lnTo>
                        <a:pt x="22" y="1"/>
                      </a:lnTo>
                      <a:lnTo>
                        <a:pt x="22" y="1"/>
                      </a:lnTo>
                      <a:lnTo>
                        <a:pt x="22" y="0"/>
                      </a:lnTo>
                      <a:lnTo>
                        <a:pt x="22" y="0"/>
                      </a:lnTo>
                      <a:lnTo>
                        <a:pt x="22" y="0"/>
                      </a:lnTo>
                      <a:lnTo>
                        <a:pt x="21" y="1"/>
                      </a:lnTo>
                      <a:lnTo>
                        <a:pt x="19" y="1"/>
                      </a:lnTo>
                      <a:lnTo>
                        <a:pt x="16" y="3"/>
                      </a:lnTo>
                      <a:lnTo>
                        <a:pt x="16" y="3"/>
                      </a:lnTo>
                      <a:lnTo>
                        <a:pt x="14" y="3"/>
                      </a:lnTo>
                      <a:lnTo>
                        <a:pt x="13" y="4"/>
                      </a:lnTo>
                      <a:lnTo>
                        <a:pt x="11" y="6"/>
                      </a:lnTo>
                      <a:lnTo>
                        <a:pt x="11" y="6"/>
                      </a:lnTo>
                      <a:lnTo>
                        <a:pt x="10" y="7"/>
                      </a:lnTo>
                      <a:lnTo>
                        <a:pt x="10" y="7"/>
                      </a:lnTo>
                      <a:lnTo>
                        <a:pt x="9" y="8"/>
                      </a:lnTo>
                      <a:lnTo>
                        <a:pt x="9" y="9"/>
                      </a:lnTo>
                      <a:lnTo>
                        <a:pt x="8" y="10"/>
                      </a:lnTo>
                      <a:lnTo>
                        <a:pt x="8" y="10"/>
                      </a:lnTo>
                      <a:lnTo>
                        <a:pt x="8" y="10"/>
                      </a:lnTo>
                      <a:lnTo>
                        <a:pt x="7" y="11"/>
                      </a:lnTo>
                      <a:lnTo>
                        <a:pt x="6" y="11"/>
                      </a:lnTo>
                      <a:lnTo>
                        <a:pt x="5" y="11"/>
                      </a:lnTo>
                      <a:lnTo>
                        <a:pt x="4" y="11"/>
                      </a:lnTo>
                      <a:lnTo>
                        <a:pt x="4" y="11"/>
                      </a:lnTo>
                      <a:lnTo>
                        <a:pt x="2" y="10"/>
                      </a:lnTo>
                      <a:lnTo>
                        <a:pt x="0" y="10"/>
                      </a:lnTo>
                      <a:lnTo>
                        <a:pt x="0" y="10"/>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23" name="Freeform 1659">
                  <a:extLst>
                    <a:ext uri="{FF2B5EF4-FFF2-40B4-BE49-F238E27FC236}">
                      <a16:creationId xmlns:a16="http://schemas.microsoft.com/office/drawing/2014/main" id="{20A2F1F2-7F20-4054-A5DF-B693C4D14E96}"/>
                    </a:ext>
                  </a:extLst>
                </p:cNvPr>
                <p:cNvSpPr>
                  <a:spLocks/>
                </p:cNvSpPr>
                <p:nvPr/>
              </p:nvSpPr>
              <p:spPr bwMode="auto">
                <a:xfrm>
                  <a:off x="3225" y="1536"/>
                  <a:ext cx="12" cy="7"/>
                </a:xfrm>
                <a:custGeom>
                  <a:avLst/>
                  <a:gdLst>
                    <a:gd name="T0" fmla="*/ 0 w 12"/>
                    <a:gd name="T1" fmla="*/ 0 h 7"/>
                    <a:gd name="T2" fmla="*/ 0 w 12"/>
                    <a:gd name="T3" fmla="*/ 0 h 7"/>
                    <a:gd name="T4" fmla="*/ 1 w 12"/>
                    <a:gd name="T5" fmla="*/ 0 h 7"/>
                    <a:gd name="T6" fmla="*/ 2 w 12"/>
                    <a:gd name="T7" fmla="*/ 0 h 7"/>
                    <a:gd name="T8" fmla="*/ 3 w 12"/>
                    <a:gd name="T9" fmla="*/ 1 h 7"/>
                    <a:gd name="T10" fmla="*/ 3 w 12"/>
                    <a:gd name="T11" fmla="*/ 1 h 7"/>
                    <a:gd name="T12" fmla="*/ 5 w 12"/>
                    <a:gd name="T13" fmla="*/ 2 h 7"/>
                    <a:gd name="T14" fmla="*/ 6 w 12"/>
                    <a:gd name="T15" fmla="*/ 3 h 7"/>
                    <a:gd name="T16" fmla="*/ 6 w 12"/>
                    <a:gd name="T17" fmla="*/ 3 h 7"/>
                    <a:gd name="T18" fmla="*/ 9 w 12"/>
                    <a:gd name="T19" fmla="*/ 6 h 7"/>
                    <a:gd name="T20" fmla="*/ 9 w 12"/>
                    <a:gd name="T21" fmla="*/ 6 h 7"/>
                    <a:gd name="T22" fmla="*/ 11 w 12"/>
                    <a:gd name="T23" fmla="*/ 7 h 7"/>
                    <a:gd name="T24" fmla="*/ 11 w 12"/>
                    <a:gd name="T25" fmla="*/ 7 h 7"/>
                    <a:gd name="T26" fmla="*/ 12 w 12"/>
                    <a:gd name="T27" fmla="*/ 7 h 7"/>
                    <a:gd name="T28" fmla="*/ 12 w 12"/>
                    <a:gd name="T29" fmla="*/ 7 h 7"/>
                    <a:gd name="T30" fmla="*/ 12 w 12"/>
                    <a:gd name="T31" fmla="*/ 7 h 7"/>
                    <a:gd name="T32" fmla="*/ 12 w 12"/>
                    <a:gd name="T33" fmla="*/ 7 h 7"/>
                    <a:gd name="T34" fmla="*/ 12 w 12"/>
                    <a:gd name="T35" fmla="*/ 7 h 7"/>
                    <a:gd name="T36" fmla="*/ 10 w 12"/>
                    <a:gd name="T37" fmla="*/ 6 h 7"/>
                    <a:gd name="T38" fmla="*/ 9 w 12"/>
                    <a:gd name="T39" fmla="*/ 5 h 7"/>
                    <a:gd name="T40" fmla="*/ 9 w 12"/>
                    <a:gd name="T41" fmla="*/ 5 h 7"/>
                    <a:gd name="T42" fmla="*/ 6 w 12"/>
                    <a:gd name="T43" fmla="*/ 3 h 7"/>
                    <a:gd name="T44" fmla="*/ 6 w 12"/>
                    <a:gd name="T45" fmla="*/ 3 h 7"/>
                    <a:gd name="T46" fmla="*/ 4 w 12"/>
                    <a:gd name="T47" fmla="*/ 2 h 7"/>
                    <a:gd name="T48" fmla="*/ 3 w 12"/>
                    <a:gd name="T49" fmla="*/ 1 h 7"/>
                    <a:gd name="T50" fmla="*/ 2 w 12"/>
                    <a:gd name="T51" fmla="*/ 1 h 7"/>
                    <a:gd name="T52" fmla="*/ 1 w 12"/>
                    <a:gd name="T53" fmla="*/ 0 h 7"/>
                    <a:gd name="T54" fmla="*/ 1 w 12"/>
                    <a:gd name="T55" fmla="*/ 0 h 7"/>
                    <a:gd name="T56" fmla="*/ 0 w 12"/>
                    <a:gd name="T57" fmla="*/ 0 h 7"/>
                    <a:gd name="T58" fmla="*/ 0 w 12"/>
                    <a:gd name="T59" fmla="*/ 0 h 7"/>
                    <a:gd name="T60" fmla="*/ 0 w 12"/>
                    <a:gd name="T6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7">
                      <a:moveTo>
                        <a:pt x="0" y="0"/>
                      </a:moveTo>
                      <a:lnTo>
                        <a:pt x="0" y="0"/>
                      </a:lnTo>
                      <a:lnTo>
                        <a:pt x="1" y="0"/>
                      </a:lnTo>
                      <a:lnTo>
                        <a:pt x="2" y="0"/>
                      </a:lnTo>
                      <a:lnTo>
                        <a:pt x="3" y="1"/>
                      </a:lnTo>
                      <a:lnTo>
                        <a:pt x="3" y="1"/>
                      </a:lnTo>
                      <a:lnTo>
                        <a:pt x="5" y="2"/>
                      </a:lnTo>
                      <a:lnTo>
                        <a:pt x="6" y="3"/>
                      </a:lnTo>
                      <a:lnTo>
                        <a:pt x="6" y="3"/>
                      </a:lnTo>
                      <a:lnTo>
                        <a:pt x="9" y="6"/>
                      </a:lnTo>
                      <a:lnTo>
                        <a:pt x="9" y="6"/>
                      </a:lnTo>
                      <a:lnTo>
                        <a:pt x="11" y="7"/>
                      </a:lnTo>
                      <a:lnTo>
                        <a:pt x="11" y="7"/>
                      </a:lnTo>
                      <a:lnTo>
                        <a:pt x="12" y="7"/>
                      </a:lnTo>
                      <a:lnTo>
                        <a:pt x="12" y="7"/>
                      </a:lnTo>
                      <a:lnTo>
                        <a:pt x="12" y="7"/>
                      </a:lnTo>
                      <a:lnTo>
                        <a:pt x="12" y="7"/>
                      </a:lnTo>
                      <a:lnTo>
                        <a:pt x="12" y="7"/>
                      </a:lnTo>
                      <a:lnTo>
                        <a:pt x="10" y="6"/>
                      </a:lnTo>
                      <a:lnTo>
                        <a:pt x="9" y="5"/>
                      </a:lnTo>
                      <a:lnTo>
                        <a:pt x="9" y="5"/>
                      </a:lnTo>
                      <a:lnTo>
                        <a:pt x="6" y="3"/>
                      </a:lnTo>
                      <a:lnTo>
                        <a:pt x="6" y="3"/>
                      </a:lnTo>
                      <a:lnTo>
                        <a:pt x="4" y="2"/>
                      </a:lnTo>
                      <a:lnTo>
                        <a:pt x="3" y="1"/>
                      </a:lnTo>
                      <a:lnTo>
                        <a:pt x="2" y="1"/>
                      </a:lnTo>
                      <a:lnTo>
                        <a:pt x="1" y="0"/>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24" name="Freeform 1660">
                  <a:extLst>
                    <a:ext uri="{FF2B5EF4-FFF2-40B4-BE49-F238E27FC236}">
                      <a16:creationId xmlns:a16="http://schemas.microsoft.com/office/drawing/2014/main" id="{FEBBF0CF-F920-4263-B44D-C72FD346293B}"/>
                    </a:ext>
                  </a:extLst>
                </p:cNvPr>
                <p:cNvSpPr>
                  <a:spLocks/>
                </p:cNvSpPr>
                <p:nvPr/>
              </p:nvSpPr>
              <p:spPr bwMode="auto">
                <a:xfrm>
                  <a:off x="3225" y="1536"/>
                  <a:ext cx="12" cy="7"/>
                </a:xfrm>
                <a:custGeom>
                  <a:avLst/>
                  <a:gdLst>
                    <a:gd name="T0" fmla="*/ 0 w 12"/>
                    <a:gd name="T1" fmla="*/ 0 h 7"/>
                    <a:gd name="T2" fmla="*/ 0 w 12"/>
                    <a:gd name="T3" fmla="*/ 0 h 7"/>
                    <a:gd name="T4" fmla="*/ 1 w 12"/>
                    <a:gd name="T5" fmla="*/ 0 h 7"/>
                    <a:gd name="T6" fmla="*/ 2 w 12"/>
                    <a:gd name="T7" fmla="*/ 0 h 7"/>
                    <a:gd name="T8" fmla="*/ 3 w 12"/>
                    <a:gd name="T9" fmla="*/ 1 h 7"/>
                    <a:gd name="T10" fmla="*/ 3 w 12"/>
                    <a:gd name="T11" fmla="*/ 1 h 7"/>
                    <a:gd name="T12" fmla="*/ 5 w 12"/>
                    <a:gd name="T13" fmla="*/ 2 h 7"/>
                    <a:gd name="T14" fmla="*/ 6 w 12"/>
                    <a:gd name="T15" fmla="*/ 3 h 7"/>
                    <a:gd name="T16" fmla="*/ 6 w 12"/>
                    <a:gd name="T17" fmla="*/ 3 h 7"/>
                    <a:gd name="T18" fmla="*/ 9 w 12"/>
                    <a:gd name="T19" fmla="*/ 6 h 7"/>
                    <a:gd name="T20" fmla="*/ 9 w 12"/>
                    <a:gd name="T21" fmla="*/ 6 h 7"/>
                    <a:gd name="T22" fmla="*/ 11 w 12"/>
                    <a:gd name="T23" fmla="*/ 7 h 7"/>
                    <a:gd name="T24" fmla="*/ 11 w 12"/>
                    <a:gd name="T25" fmla="*/ 7 h 7"/>
                    <a:gd name="T26" fmla="*/ 12 w 12"/>
                    <a:gd name="T27" fmla="*/ 7 h 7"/>
                    <a:gd name="T28" fmla="*/ 12 w 12"/>
                    <a:gd name="T29" fmla="*/ 7 h 7"/>
                    <a:gd name="T30" fmla="*/ 12 w 12"/>
                    <a:gd name="T31" fmla="*/ 7 h 7"/>
                    <a:gd name="T32" fmla="*/ 12 w 12"/>
                    <a:gd name="T33" fmla="*/ 7 h 7"/>
                    <a:gd name="T34" fmla="*/ 12 w 12"/>
                    <a:gd name="T35" fmla="*/ 7 h 7"/>
                    <a:gd name="T36" fmla="*/ 10 w 12"/>
                    <a:gd name="T37" fmla="*/ 6 h 7"/>
                    <a:gd name="T38" fmla="*/ 9 w 12"/>
                    <a:gd name="T39" fmla="*/ 5 h 7"/>
                    <a:gd name="T40" fmla="*/ 9 w 12"/>
                    <a:gd name="T41" fmla="*/ 5 h 7"/>
                    <a:gd name="T42" fmla="*/ 6 w 12"/>
                    <a:gd name="T43" fmla="*/ 3 h 7"/>
                    <a:gd name="T44" fmla="*/ 6 w 12"/>
                    <a:gd name="T45" fmla="*/ 3 h 7"/>
                    <a:gd name="T46" fmla="*/ 4 w 12"/>
                    <a:gd name="T47" fmla="*/ 2 h 7"/>
                    <a:gd name="T48" fmla="*/ 3 w 12"/>
                    <a:gd name="T49" fmla="*/ 1 h 7"/>
                    <a:gd name="T50" fmla="*/ 2 w 12"/>
                    <a:gd name="T51" fmla="*/ 1 h 7"/>
                    <a:gd name="T52" fmla="*/ 1 w 12"/>
                    <a:gd name="T53" fmla="*/ 0 h 7"/>
                    <a:gd name="T54" fmla="*/ 1 w 12"/>
                    <a:gd name="T55" fmla="*/ 0 h 7"/>
                    <a:gd name="T56" fmla="*/ 0 w 12"/>
                    <a:gd name="T57" fmla="*/ 0 h 7"/>
                    <a:gd name="T58" fmla="*/ 0 w 12"/>
                    <a:gd name="T59" fmla="*/ 0 h 7"/>
                    <a:gd name="T60" fmla="*/ 0 w 12"/>
                    <a:gd name="T6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7">
                      <a:moveTo>
                        <a:pt x="0" y="0"/>
                      </a:moveTo>
                      <a:lnTo>
                        <a:pt x="0" y="0"/>
                      </a:lnTo>
                      <a:lnTo>
                        <a:pt x="1" y="0"/>
                      </a:lnTo>
                      <a:lnTo>
                        <a:pt x="2" y="0"/>
                      </a:lnTo>
                      <a:lnTo>
                        <a:pt x="3" y="1"/>
                      </a:lnTo>
                      <a:lnTo>
                        <a:pt x="3" y="1"/>
                      </a:lnTo>
                      <a:lnTo>
                        <a:pt x="5" y="2"/>
                      </a:lnTo>
                      <a:lnTo>
                        <a:pt x="6" y="3"/>
                      </a:lnTo>
                      <a:lnTo>
                        <a:pt x="6" y="3"/>
                      </a:lnTo>
                      <a:lnTo>
                        <a:pt x="9" y="6"/>
                      </a:lnTo>
                      <a:lnTo>
                        <a:pt x="9" y="6"/>
                      </a:lnTo>
                      <a:lnTo>
                        <a:pt x="11" y="7"/>
                      </a:lnTo>
                      <a:lnTo>
                        <a:pt x="11" y="7"/>
                      </a:lnTo>
                      <a:lnTo>
                        <a:pt x="12" y="7"/>
                      </a:lnTo>
                      <a:lnTo>
                        <a:pt x="12" y="7"/>
                      </a:lnTo>
                      <a:lnTo>
                        <a:pt x="12" y="7"/>
                      </a:lnTo>
                      <a:lnTo>
                        <a:pt x="12" y="7"/>
                      </a:lnTo>
                      <a:lnTo>
                        <a:pt x="12" y="7"/>
                      </a:lnTo>
                      <a:lnTo>
                        <a:pt x="10" y="6"/>
                      </a:lnTo>
                      <a:lnTo>
                        <a:pt x="9" y="5"/>
                      </a:lnTo>
                      <a:lnTo>
                        <a:pt x="9" y="5"/>
                      </a:lnTo>
                      <a:lnTo>
                        <a:pt x="6" y="3"/>
                      </a:lnTo>
                      <a:lnTo>
                        <a:pt x="6" y="3"/>
                      </a:lnTo>
                      <a:lnTo>
                        <a:pt x="4" y="2"/>
                      </a:lnTo>
                      <a:lnTo>
                        <a:pt x="3" y="1"/>
                      </a:lnTo>
                      <a:lnTo>
                        <a:pt x="2" y="1"/>
                      </a:lnTo>
                      <a:lnTo>
                        <a:pt x="1" y="0"/>
                      </a:lnTo>
                      <a:lnTo>
                        <a:pt x="1"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25" name="Freeform 1661">
                  <a:extLst>
                    <a:ext uri="{FF2B5EF4-FFF2-40B4-BE49-F238E27FC236}">
                      <a16:creationId xmlns:a16="http://schemas.microsoft.com/office/drawing/2014/main" id="{AE9DDF1B-1AD1-47EE-83AC-18CDBE90C33D}"/>
                    </a:ext>
                  </a:extLst>
                </p:cNvPr>
                <p:cNvSpPr>
                  <a:spLocks/>
                </p:cNvSpPr>
                <p:nvPr/>
              </p:nvSpPr>
              <p:spPr bwMode="auto">
                <a:xfrm>
                  <a:off x="3201" y="1518"/>
                  <a:ext cx="8" cy="4"/>
                </a:xfrm>
                <a:custGeom>
                  <a:avLst/>
                  <a:gdLst>
                    <a:gd name="T0" fmla="*/ 0 w 8"/>
                    <a:gd name="T1" fmla="*/ 0 h 4"/>
                    <a:gd name="T2" fmla="*/ 0 w 8"/>
                    <a:gd name="T3" fmla="*/ 0 h 4"/>
                    <a:gd name="T4" fmla="*/ 0 w 8"/>
                    <a:gd name="T5" fmla="*/ 1 h 4"/>
                    <a:gd name="T6" fmla="*/ 1 w 8"/>
                    <a:gd name="T7" fmla="*/ 2 h 4"/>
                    <a:gd name="T8" fmla="*/ 2 w 8"/>
                    <a:gd name="T9" fmla="*/ 3 h 4"/>
                    <a:gd name="T10" fmla="*/ 3 w 8"/>
                    <a:gd name="T11" fmla="*/ 3 h 4"/>
                    <a:gd name="T12" fmla="*/ 3 w 8"/>
                    <a:gd name="T13" fmla="*/ 3 h 4"/>
                    <a:gd name="T14" fmla="*/ 4 w 8"/>
                    <a:gd name="T15" fmla="*/ 4 h 4"/>
                    <a:gd name="T16" fmla="*/ 6 w 8"/>
                    <a:gd name="T17" fmla="*/ 4 h 4"/>
                    <a:gd name="T18" fmla="*/ 7 w 8"/>
                    <a:gd name="T19" fmla="*/ 3 h 4"/>
                    <a:gd name="T20" fmla="*/ 8 w 8"/>
                    <a:gd name="T21" fmla="*/ 3 h 4"/>
                    <a:gd name="T22" fmla="*/ 8 w 8"/>
                    <a:gd name="T23" fmla="*/ 3 h 4"/>
                    <a:gd name="T24" fmla="*/ 8 w 8"/>
                    <a:gd name="T25" fmla="*/ 3 h 4"/>
                    <a:gd name="T26" fmla="*/ 8 w 8"/>
                    <a:gd name="T27" fmla="*/ 3 h 4"/>
                    <a:gd name="T28" fmla="*/ 8 w 8"/>
                    <a:gd name="T29" fmla="*/ 3 h 4"/>
                    <a:gd name="T30" fmla="*/ 6 w 8"/>
                    <a:gd name="T31" fmla="*/ 3 h 4"/>
                    <a:gd name="T32" fmla="*/ 4 w 8"/>
                    <a:gd name="T33" fmla="*/ 3 h 4"/>
                    <a:gd name="T34" fmla="*/ 4 w 8"/>
                    <a:gd name="T35" fmla="*/ 3 h 4"/>
                    <a:gd name="T36" fmla="*/ 3 w 8"/>
                    <a:gd name="T37" fmla="*/ 3 h 4"/>
                    <a:gd name="T38" fmla="*/ 3 w 8"/>
                    <a:gd name="T39" fmla="*/ 3 h 4"/>
                    <a:gd name="T40" fmla="*/ 2 w 8"/>
                    <a:gd name="T41" fmla="*/ 3 h 4"/>
                    <a:gd name="T42" fmla="*/ 1 w 8"/>
                    <a:gd name="T43" fmla="*/ 2 h 4"/>
                    <a:gd name="T44" fmla="*/ 1 w 8"/>
                    <a:gd name="T45" fmla="*/ 2 h 4"/>
                    <a:gd name="T46" fmla="*/ 0 w 8"/>
                    <a:gd name="T47" fmla="*/ 1 h 4"/>
                    <a:gd name="T48" fmla="*/ 0 w 8"/>
                    <a:gd name="T49" fmla="*/ 0 h 4"/>
                    <a:gd name="T50" fmla="*/ 0 w 8"/>
                    <a:gd name="T51" fmla="*/ 0 h 4"/>
                    <a:gd name="T52" fmla="*/ 0 w 8"/>
                    <a:gd name="T53" fmla="*/ 0 h 4"/>
                    <a:gd name="T54" fmla="*/ 0 w 8"/>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4">
                      <a:moveTo>
                        <a:pt x="0" y="0"/>
                      </a:moveTo>
                      <a:lnTo>
                        <a:pt x="0" y="0"/>
                      </a:lnTo>
                      <a:lnTo>
                        <a:pt x="0" y="1"/>
                      </a:lnTo>
                      <a:lnTo>
                        <a:pt x="1" y="2"/>
                      </a:lnTo>
                      <a:lnTo>
                        <a:pt x="2" y="3"/>
                      </a:lnTo>
                      <a:lnTo>
                        <a:pt x="3" y="3"/>
                      </a:lnTo>
                      <a:lnTo>
                        <a:pt x="3" y="3"/>
                      </a:lnTo>
                      <a:lnTo>
                        <a:pt x="4" y="4"/>
                      </a:lnTo>
                      <a:lnTo>
                        <a:pt x="6" y="4"/>
                      </a:lnTo>
                      <a:lnTo>
                        <a:pt x="7" y="3"/>
                      </a:lnTo>
                      <a:lnTo>
                        <a:pt x="8" y="3"/>
                      </a:lnTo>
                      <a:lnTo>
                        <a:pt x="8" y="3"/>
                      </a:lnTo>
                      <a:lnTo>
                        <a:pt x="8" y="3"/>
                      </a:lnTo>
                      <a:lnTo>
                        <a:pt x="8" y="3"/>
                      </a:lnTo>
                      <a:lnTo>
                        <a:pt x="8" y="3"/>
                      </a:lnTo>
                      <a:lnTo>
                        <a:pt x="6" y="3"/>
                      </a:lnTo>
                      <a:lnTo>
                        <a:pt x="4" y="3"/>
                      </a:lnTo>
                      <a:lnTo>
                        <a:pt x="4" y="3"/>
                      </a:lnTo>
                      <a:lnTo>
                        <a:pt x="3" y="3"/>
                      </a:lnTo>
                      <a:lnTo>
                        <a:pt x="3" y="3"/>
                      </a:lnTo>
                      <a:lnTo>
                        <a:pt x="2" y="3"/>
                      </a:lnTo>
                      <a:lnTo>
                        <a:pt x="1" y="2"/>
                      </a:lnTo>
                      <a:lnTo>
                        <a:pt x="1" y="2"/>
                      </a:lnTo>
                      <a:lnTo>
                        <a:pt x="0" y="1"/>
                      </a:lnTo>
                      <a:lnTo>
                        <a:pt x="0"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26" name="Freeform 1662">
                  <a:extLst>
                    <a:ext uri="{FF2B5EF4-FFF2-40B4-BE49-F238E27FC236}">
                      <a16:creationId xmlns:a16="http://schemas.microsoft.com/office/drawing/2014/main" id="{DBFC657E-8FFF-4098-8DB9-3FA36F9B075C}"/>
                    </a:ext>
                  </a:extLst>
                </p:cNvPr>
                <p:cNvSpPr>
                  <a:spLocks/>
                </p:cNvSpPr>
                <p:nvPr/>
              </p:nvSpPr>
              <p:spPr bwMode="auto">
                <a:xfrm>
                  <a:off x="3201" y="1518"/>
                  <a:ext cx="8" cy="4"/>
                </a:xfrm>
                <a:custGeom>
                  <a:avLst/>
                  <a:gdLst>
                    <a:gd name="T0" fmla="*/ 0 w 8"/>
                    <a:gd name="T1" fmla="*/ 0 h 4"/>
                    <a:gd name="T2" fmla="*/ 0 w 8"/>
                    <a:gd name="T3" fmla="*/ 0 h 4"/>
                    <a:gd name="T4" fmla="*/ 0 w 8"/>
                    <a:gd name="T5" fmla="*/ 1 h 4"/>
                    <a:gd name="T6" fmla="*/ 1 w 8"/>
                    <a:gd name="T7" fmla="*/ 2 h 4"/>
                    <a:gd name="T8" fmla="*/ 2 w 8"/>
                    <a:gd name="T9" fmla="*/ 3 h 4"/>
                    <a:gd name="T10" fmla="*/ 3 w 8"/>
                    <a:gd name="T11" fmla="*/ 3 h 4"/>
                    <a:gd name="T12" fmla="*/ 3 w 8"/>
                    <a:gd name="T13" fmla="*/ 3 h 4"/>
                    <a:gd name="T14" fmla="*/ 4 w 8"/>
                    <a:gd name="T15" fmla="*/ 4 h 4"/>
                    <a:gd name="T16" fmla="*/ 6 w 8"/>
                    <a:gd name="T17" fmla="*/ 4 h 4"/>
                    <a:gd name="T18" fmla="*/ 7 w 8"/>
                    <a:gd name="T19" fmla="*/ 3 h 4"/>
                    <a:gd name="T20" fmla="*/ 8 w 8"/>
                    <a:gd name="T21" fmla="*/ 3 h 4"/>
                    <a:gd name="T22" fmla="*/ 8 w 8"/>
                    <a:gd name="T23" fmla="*/ 3 h 4"/>
                    <a:gd name="T24" fmla="*/ 8 w 8"/>
                    <a:gd name="T25" fmla="*/ 3 h 4"/>
                    <a:gd name="T26" fmla="*/ 8 w 8"/>
                    <a:gd name="T27" fmla="*/ 3 h 4"/>
                    <a:gd name="T28" fmla="*/ 8 w 8"/>
                    <a:gd name="T29" fmla="*/ 3 h 4"/>
                    <a:gd name="T30" fmla="*/ 6 w 8"/>
                    <a:gd name="T31" fmla="*/ 3 h 4"/>
                    <a:gd name="T32" fmla="*/ 4 w 8"/>
                    <a:gd name="T33" fmla="*/ 3 h 4"/>
                    <a:gd name="T34" fmla="*/ 4 w 8"/>
                    <a:gd name="T35" fmla="*/ 3 h 4"/>
                    <a:gd name="T36" fmla="*/ 3 w 8"/>
                    <a:gd name="T37" fmla="*/ 3 h 4"/>
                    <a:gd name="T38" fmla="*/ 3 w 8"/>
                    <a:gd name="T39" fmla="*/ 3 h 4"/>
                    <a:gd name="T40" fmla="*/ 2 w 8"/>
                    <a:gd name="T41" fmla="*/ 3 h 4"/>
                    <a:gd name="T42" fmla="*/ 1 w 8"/>
                    <a:gd name="T43" fmla="*/ 2 h 4"/>
                    <a:gd name="T44" fmla="*/ 1 w 8"/>
                    <a:gd name="T45" fmla="*/ 2 h 4"/>
                    <a:gd name="T46" fmla="*/ 0 w 8"/>
                    <a:gd name="T47" fmla="*/ 1 h 4"/>
                    <a:gd name="T48" fmla="*/ 0 w 8"/>
                    <a:gd name="T49" fmla="*/ 0 h 4"/>
                    <a:gd name="T50" fmla="*/ 0 w 8"/>
                    <a:gd name="T51" fmla="*/ 0 h 4"/>
                    <a:gd name="T52" fmla="*/ 0 w 8"/>
                    <a:gd name="T53" fmla="*/ 0 h 4"/>
                    <a:gd name="T54" fmla="*/ 0 w 8"/>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4">
                      <a:moveTo>
                        <a:pt x="0" y="0"/>
                      </a:moveTo>
                      <a:lnTo>
                        <a:pt x="0" y="0"/>
                      </a:lnTo>
                      <a:lnTo>
                        <a:pt x="0" y="1"/>
                      </a:lnTo>
                      <a:lnTo>
                        <a:pt x="1" y="2"/>
                      </a:lnTo>
                      <a:lnTo>
                        <a:pt x="2" y="3"/>
                      </a:lnTo>
                      <a:lnTo>
                        <a:pt x="3" y="3"/>
                      </a:lnTo>
                      <a:lnTo>
                        <a:pt x="3" y="3"/>
                      </a:lnTo>
                      <a:lnTo>
                        <a:pt x="4" y="4"/>
                      </a:lnTo>
                      <a:lnTo>
                        <a:pt x="6" y="4"/>
                      </a:lnTo>
                      <a:lnTo>
                        <a:pt x="7" y="3"/>
                      </a:lnTo>
                      <a:lnTo>
                        <a:pt x="8" y="3"/>
                      </a:lnTo>
                      <a:lnTo>
                        <a:pt x="8" y="3"/>
                      </a:lnTo>
                      <a:lnTo>
                        <a:pt x="8" y="3"/>
                      </a:lnTo>
                      <a:lnTo>
                        <a:pt x="8" y="3"/>
                      </a:lnTo>
                      <a:lnTo>
                        <a:pt x="8" y="3"/>
                      </a:lnTo>
                      <a:lnTo>
                        <a:pt x="6" y="3"/>
                      </a:lnTo>
                      <a:lnTo>
                        <a:pt x="4" y="3"/>
                      </a:lnTo>
                      <a:lnTo>
                        <a:pt x="4" y="3"/>
                      </a:lnTo>
                      <a:lnTo>
                        <a:pt x="3" y="3"/>
                      </a:lnTo>
                      <a:lnTo>
                        <a:pt x="3" y="3"/>
                      </a:lnTo>
                      <a:lnTo>
                        <a:pt x="2" y="3"/>
                      </a:lnTo>
                      <a:lnTo>
                        <a:pt x="1" y="2"/>
                      </a:lnTo>
                      <a:lnTo>
                        <a:pt x="1" y="2"/>
                      </a:lnTo>
                      <a:lnTo>
                        <a:pt x="0" y="1"/>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27" name="Freeform 1663">
                  <a:extLst>
                    <a:ext uri="{FF2B5EF4-FFF2-40B4-BE49-F238E27FC236}">
                      <a16:creationId xmlns:a16="http://schemas.microsoft.com/office/drawing/2014/main" id="{14A42CA2-4122-4EFC-B2A6-503F6746E401}"/>
                    </a:ext>
                  </a:extLst>
                </p:cNvPr>
                <p:cNvSpPr>
                  <a:spLocks/>
                </p:cNvSpPr>
                <p:nvPr/>
              </p:nvSpPr>
              <p:spPr bwMode="auto">
                <a:xfrm>
                  <a:off x="3201" y="1517"/>
                  <a:ext cx="8" cy="2"/>
                </a:xfrm>
                <a:custGeom>
                  <a:avLst/>
                  <a:gdLst>
                    <a:gd name="T0" fmla="*/ 0 w 8"/>
                    <a:gd name="T1" fmla="*/ 0 h 2"/>
                    <a:gd name="T2" fmla="*/ 0 w 8"/>
                    <a:gd name="T3" fmla="*/ 0 h 2"/>
                    <a:gd name="T4" fmla="*/ 1 w 8"/>
                    <a:gd name="T5" fmla="*/ 1 h 2"/>
                    <a:gd name="T6" fmla="*/ 2 w 8"/>
                    <a:gd name="T7" fmla="*/ 2 h 2"/>
                    <a:gd name="T8" fmla="*/ 3 w 8"/>
                    <a:gd name="T9" fmla="*/ 2 h 2"/>
                    <a:gd name="T10" fmla="*/ 4 w 8"/>
                    <a:gd name="T11" fmla="*/ 2 h 2"/>
                    <a:gd name="T12" fmla="*/ 5 w 8"/>
                    <a:gd name="T13" fmla="*/ 2 h 2"/>
                    <a:gd name="T14" fmla="*/ 6 w 8"/>
                    <a:gd name="T15" fmla="*/ 2 h 2"/>
                    <a:gd name="T16" fmla="*/ 7 w 8"/>
                    <a:gd name="T17" fmla="*/ 2 h 2"/>
                    <a:gd name="T18" fmla="*/ 8 w 8"/>
                    <a:gd name="T19" fmla="*/ 2 h 2"/>
                    <a:gd name="T20" fmla="*/ 8 w 8"/>
                    <a:gd name="T21" fmla="*/ 2 h 2"/>
                    <a:gd name="T22" fmla="*/ 8 w 8"/>
                    <a:gd name="T23" fmla="*/ 2 h 2"/>
                    <a:gd name="T24" fmla="*/ 8 w 8"/>
                    <a:gd name="T25" fmla="*/ 2 h 2"/>
                    <a:gd name="T26" fmla="*/ 8 w 8"/>
                    <a:gd name="T27" fmla="*/ 2 h 2"/>
                    <a:gd name="T28" fmla="*/ 6 w 8"/>
                    <a:gd name="T29" fmla="*/ 2 h 2"/>
                    <a:gd name="T30" fmla="*/ 5 w 8"/>
                    <a:gd name="T31" fmla="*/ 2 h 2"/>
                    <a:gd name="T32" fmla="*/ 4 w 8"/>
                    <a:gd name="T33" fmla="*/ 2 h 2"/>
                    <a:gd name="T34" fmla="*/ 3 w 8"/>
                    <a:gd name="T35" fmla="*/ 2 h 2"/>
                    <a:gd name="T36" fmla="*/ 2 w 8"/>
                    <a:gd name="T37" fmla="*/ 2 h 2"/>
                    <a:gd name="T38" fmla="*/ 1 w 8"/>
                    <a:gd name="T39" fmla="*/ 1 h 2"/>
                    <a:gd name="T40" fmla="*/ 0 w 8"/>
                    <a:gd name="T41" fmla="*/ 0 h 2"/>
                    <a:gd name="T42" fmla="*/ 0 w 8"/>
                    <a:gd name="T43" fmla="*/ 0 h 2"/>
                    <a:gd name="T44" fmla="*/ 0 w 8"/>
                    <a:gd name="T4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2">
                      <a:moveTo>
                        <a:pt x="0" y="0"/>
                      </a:moveTo>
                      <a:lnTo>
                        <a:pt x="0" y="0"/>
                      </a:lnTo>
                      <a:lnTo>
                        <a:pt x="1" y="1"/>
                      </a:lnTo>
                      <a:lnTo>
                        <a:pt x="2" y="2"/>
                      </a:lnTo>
                      <a:lnTo>
                        <a:pt x="3" y="2"/>
                      </a:lnTo>
                      <a:lnTo>
                        <a:pt x="4" y="2"/>
                      </a:lnTo>
                      <a:lnTo>
                        <a:pt x="5" y="2"/>
                      </a:lnTo>
                      <a:lnTo>
                        <a:pt x="6" y="2"/>
                      </a:lnTo>
                      <a:lnTo>
                        <a:pt x="7" y="2"/>
                      </a:lnTo>
                      <a:lnTo>
                        <a:pt x="8" y="2"/>
                      </a:lnTo>
                      <a:lnTo>
                        <a:pt x="8" y="2"/>
                      </a:lnTo>
                      <a:lnTo>
                        <a:pt x="8" y="2"/>
                      </a:lnTo>
                      <a:lnTo>
                        <a:pt x="8" y="2"/>
                      </a:lnTo>
                      <a:lnTo>
                        <a:pt x="8" y="2"/>
                      </a:lnTo>
                      <a:lnTo>
                        <a:pt x="6" y="2"/>
                      </a:lnTo>
                      <a:lnTo>
                        <a:pt x="5" y="2"/>
                      </a:lnTo>
                      <a:lnTo>
                        <a:pt x="4" y="2"/>
                      </a:lnTo>
                      <a:lnTo>
                        <a:pt x="3" y="2"/>
                      </a:lnTo>
                      <a:lnTo>
                        <a:pt x="2" y="2"/>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28" name="Freeform 1664">
                  <a:extLst>
                    <a:ext uri="{FF2B5EF4-FFF2-40B4-BE49-F238E27FC236}">
                      <a16:creationId xmlns:a16="http://schemas.microsoft.com/office/drawing/2014/main" id="{7B50F1AE-9321-4018-922A-7B1CA6BDCD3A}"/>
                    </a:ext>
                  </a:extLst>
                </p:cNvPr>
                <p:cNvSpPr>
                  <a:spLocks/>
                </p:cNvSpPr>
                <p:nvPr/>
              </p:nvSpPr>
              <p:spPr bwMode="auto">
                <a:xfrm>
                  <a:off x="3201" y="1517"/>
                  <a:ext cx="8" cy="2"/>
                </a:xfrm>
                <a:custGeom>
                  <a:avLst/>
                  <a:gdLst>
                    <a:gd name="T0" fmla="*/ 0 w 8"/>
                    <a:gd name="T1" fmla="*/ 0 h 2"/>
                    <a:gd name="T2" fmla="*/ 0 w 8"/>
                    <a:gd name="T3" fmla="*/ 0 h 2"/>
                    <a:gd name="T4" fmla="*/ 1 w 8"/>
                    <a:gd name="T5" fmla="*/ 1 h 2"/>
                    <a:gd name="T6" fmla="*/ 2 w 8"/>
                    <a:gd name="T7" fmla="*/ 2 h 2"/>
                    <a:gd name="T8" fmla="*/ 3 w 8"/>
                    <a:gd name="T9" fmla="*/ 2 h 2"/>
                    <a:gd name="T10" fmla="*/ 4 w 8"/>
                    <a:gd name="T11" fmla="*/ 2 h 2"/>
                    <a:gd name="T12" fmla="*/ 5 w 8"/>
                    <a:gd name="T13" fmla="*/ 2 h 2"/>
                    <a:gd name="T14" fmla="*/ 6 w 8"/>
                    <a:gd name="T15" fmla="*/ 2 h 2"/>
                    <a:gd name="T16" fmla="*/ 7 w 8"/>
                    <a:gd name="T17" fmla="*/ 2 h 2"/>
                    <a:gd name="T18" fmla="*/ 8 w 8"/>
                    <a:gd name="T19" fmla="*/ 2 h 2"/>
                    <a:gd name="T20" fmla="*/ 8 w 8"/>
                    <a:gd name="T21" fmla="*/ 2 h 2"/>
                    <a:gd name="T22" fmla="*/ 8 w 8"/>
                    <a:gd name="T23" fmla="*/ 2 h 2"/>
                    <a:gd name="T24" fmla="*/ 8 w 8"/>
                    <a:gd name="T25" fmla="*/ 2 h 2"/>
                    <a:gd name="T26" fmla="*/ 8 w 8"/>
                    <a:gd name="T27" fmla="*/ 2 h 2"/>
                    <a:gd name="T28" fmla="*/ 6 w 8"/>
                    <a:gd name="T29" fmla="*/ 2 h 2"/>
                    <a:gd name="T30" fmla="*/ 5 w 8"/>
                    <a:gd name="T31" fmla="*/ 2 h 2"/>
                    <a:gd name="T32" fmla="*/ 4 w 8"/>
                    <a:gd name="T33" fmla="*/ 2 h 2"/>
                    <a:gd name="T34" fmla="*/ 3 w 8"/>
                    <a:gd name="T35" fmla="*/ 2 h 2"/>
                    <a:gd name="T36" fmla="*/ 2 w 8"/>
                    <a:gd name="T37" fmla="*/ 2 h 2"/>
                    <a:gd name="T38" fmla="*/ 1 w 8"/>
                    <a:gd name="T39" fmla="*/ 1 h 2"/>
                    <a:gd name="T40" fmla="*/ 0 w 8"/>
                    <a:gd name="T41" fmla="*/ 0 h 2"/>
                    <a:gd name="T42" fmla="*/ 0 w 8"/>
                    <a:gd name="T43" fmla="*/ 0 h 2"/>
                    <a:gd name="T44" fmla="*/ 0 w 8"/>
                    <a:gd name="T4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2">
                      <a:moveTo>
                        <a:pt x="0" y="0"/>
                      </a:moveTo>
                      <a:lnTo>
                        <a:pt x="0" y="0"/>
                      </a:lnTo>
                      <a:lnTo>
                        <a:pt x="1" y="1"/>
                      </a:lnTo>
                      <a:lnTo>
                        <a:pt x="2" y="2"/>
                      </a:lnTo>
                      <a:lnTo>
                        <a:pt x="3" y="2"/>
                      </a:lnTo>
                      <a:lnTo>
                        <a:pt x="4" y="2"/>
                      </a:lnTo>
                      <a:lnTo>
                        <a:pt x="5" y="2"/>
                      </a:lnTo>
                      <a:lnTo>
                        <a:pt x="6" y="2"/>
                      </a:lnTo>
                      <a:lnTo>
                        <a:pt x="7" y="2"/>
                      </a:lnTo>
                      <a:lnTo>
                        <a:pt x="8" y="2"/>
                      </a:lnTo>
                      <a:lnTo>
                        <a:pt x="8" y="2"/>
                      </a:lnTo>
                      <a:lnTo>
                        <a:pt x="8" y="2"/>
                      </a:lnTo>
                      <a:lnTo>
                        <a:pt x="8" y="2"/>
                      </a:lnTo>
                      <a:lnTo>
                        <a:pt x="8" y="2"/>
                      </a:lnTo>
                      <a:lnTo>
                        <a:pt x="6" y="2"/>
                      </a:lnTo>
                      <a:lnTo>
                        <a:pt x="5" y="2"/>
                      </a:lnTo>
                      <a:lnTo>
                        <a:pt x="4" y="2"/>
                      </a:lnTo>
                      <a:lnTo>
                        <a:pt x="3" y="2"/>
                      </a:lnTo>
                      <a:lnTo>
                        <a:pt x="2" y="2"/>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29" name="Freeform 1665">
                  <a:extLst>
                    <a:ext uri="{FF2B5EF4-FFF2-40B4-BE49-F238E27FC236}">
                      <a16:creationId xmlns:a16="http://schemas.microsoft.com/office/drawing/2014/main" id="{2CB60BEF-9A0C-4AD0-A38E-A659ECA6D25D}"/>
                    </a:ext>
                  </a:extLst>
                </p:cNvPr>
                <p:cNvSpPr>
                  <a:spLocks/>
                </p:cNvSpPr>
                <p:nvPr/>
              </p:nvSpPr>
              <p:spPr bwMode="auto">
                <a:xfrm>
                  <a:off x="3209" y="1514"/>
                  <a:ext cx="5" cy="7"/>
                </a:xfrm>
                <a:custGeom>
                  <a:avLst/>
                  <a:gdLst>
                    <a:gd name="T0" fmla="*/ 0 w 5"/>
                    <a:gd name="T1" fmla="*/ 7 h 7"/>
                    <a:gd name="T2" fmla="*/ 0 w 5"/>
                    <a:gd name="T3" fmla="*/ 7 h 7"/>
                    <a:gd name="T4" fmla="*/ 1 w 5"/>
                    <a:gd name="T5" fmla="*/ 7 h 7"/>
                    <a:gd name="T6" fmla="*/ 1 w 5"/>
                    <a:gd name="T7" fmla="*/ 6 h 7"/>
                    <a:gd name="T8" fmla="*/ 2 w 5"/>
                    <a:gd name="T9" fmla="*/ 6 h 7"/>
                    <a:gd name="T10" fmla="*/ 2 w 5"/>
                    <a:gd name="T11" fmla="*/ 5 h 7"/>
                    <a:gd name="T12" fmla="*/ 2 w 5"/>
                    <a:gd name="T13" fmla="*/ 5 h 7"/>
                    <a:gd name="T14" fmla="*/ 2 w 5"/>
                    <a:gd name="T15" fmla="*/ 4 h 7"/>
                    <a:gd name="T16" fmla="*/ 2 w 5"/>
                    <a:gd name="T17" fmla="*/ 3 h 7"/>
                    <a:gd name="T18" fmla="*/ 2 w 5"/>
                    <a:gd name="T19" fmla="*/ 3 h 7"/>
                    <a:gd name="T20" fmla="*/ 1 w 5"/>
                    <a:gd name="T21" fmla="*/ 2 h 7"/>
                    <a:gd name="T22" fmla="*/ 2 w 5"/>
                    <a:gd name="T23" fmla="*/ 2 h 7"/>
                    <a:gd name="T24" fmla="*/ 2 w 5"/>
                    <a:gd name="T25" fmla="*/ 1 h 7"/>
                    <a:gd name="T26" fmla="*/ 3 w 5"/>
                    <a:gd name="T27" fmla="*/ 1 h 7"/>
                    <a:gd name="T28" fmla="*/ 3 w 5"/>
                    <a:gd name="T29" fmla="*/ 1 h 7"/>
                    <a:gd name="T30" fmla="*/ 3 w 5"/>
                    <a:gd name="T31" fmla="*/ 1 h 7"/>
                    <a:gd name="T32" fmla="*/ 4 w 5"/>
                    <a:gd name="T33" fmla="*/ 1 h 7"/>
                    <a:gd name="T34" fmla="*/ 4 w 5"/>
                    <a:gd name="T35" fmla="*/ 2 h 7"/>
                    <a:gd name="T36" fmla="*/ 4 w 5"/>
                    <a:gd name="T37" fmla="*/ 2 h 7"/>
                    <a:gd name="T38" fmla="*/ 4 w 5"/>
                    <a:gd name="T39" fmla="*/ 2 h 7"/>
                    <a:gd name="T40" fmla="*/ 4 w 5"/>
                    <a:gd name="T41" fmla="*/ 2 h 7"/>
                    <a:gd name="T42" fmla="*/ 5 w 5"/>
                    <a:gd name="T43" fmla="*/ 2 h 7"/>
                    <a:gd name="T44" fmla="*/ 5 w 5"/>
                    <a:gd name="T45" fmla="*/ 2 h 7"/>
                    <a:gd name="T46" fmla="*/ 5 w 5"/>
                    <a:gd name="T47" fmla="*/ 1 h 7"/>
                    <a:gd name="T48" fmla="*/ 5 w 5"/>
                    <a:gd name="T49" fmla="*/ 1 h 7"/>
                    <a:gd name="T50" fmla="*/ 4 w 5"/>
                    <a:gd name="T51" fmla="*/ 1 h 7"/>
                    <a:gd name="T52" fmla="*/ 4 w 5"/>
                    <a:gd name="T53" fmla="*/ 1 h 7"/>
                    <a:gd name="T54" fmla="*/ 3 w 5"/>
                    <a:gd name="T55" fmla="*/ 0 h 7"/>
                    <a:gd name="T56" fmla="*/ 3 w 5"/>
                    <a:gd name="T57" fmla="*/ 1 h 7"/>
                    <a:gd name="T58" fmla="*/ 2 w 5"/>
                    <a:gd name="T59" fmla="*/ 1 h 7"/>
                    <a:gd name="T60" fmla="*/ 2 w 5"/>
                    <a:gd name="T61" fmla="*/ 1 h 7"/>
                    <a:gd name="T62" fmla="*/ 1 w 5"/>
                    <a:gd name="T63" fmla="*/ 1 h 7"/>
                    <a:gd name="T64" fmla="*/ 1 w 5"/>
                    <a:gd name="T65" fmla="*/ 2 h 7"/>
                    <a:gd name="T66" fmla="*/ 1 w 5"/>
                    <a:gd name="T67" fmla="*/ 2 h 7"/>
                    <a:gd name="T68" fmla="*/ 1 w 5"/>
                    <a:gd name="T69" fmla="*/ 2 h 7"/>
                    <a:gd name="T70" fmla="*/ 1 w 5"/>
                    <a:gd name="T71" fmla="*/ 3 h 7"/>
                    <a:gd name="T72" fmla="*/ 2 w 5"/>
                    <a:gd name="T73" fmla="*/ 5 h 7"/>
                    <a:gd name="T74" fmla="*/ 2 w 5"/>
                    <a:gd name="T75" fmla="*/ 5 h 7"/>
                    <a:gd name="T76" fmla="*/ 1 w 5"/>
                    <a:gd name="T77" fmla="*/ 6 h 7"/>
                    <a:gd name="T78" fmla="*/ 1 w 5"/>
                    <a:gd name="T79" fmla="*/ 6 h 7"/>
                    <a:gd name="T80" fmla="*/ 0 w 5"/>
                    <a:gd name="T81" fmla="*/ 7 h 7"/>
                    <a:gd name="T82" fmla="*/ 0 w 5"/>
                    <a:gd name="T83" fmla="*/ 7 h 7"/>
                    <a:gd name="T84" fmla="*/ 0 w 5"/>
                    <a:gd name="T8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0" y="7"/>
                      </a:moveTo>
                      <a:lnTo>
                        <a:pt x="0" y="7"/>
                      </a:lnTo>
                      <a:lnTo>
                        <a:pt x="1" y="7"/>
                      </a:lnTo>
                      <a:lnTo>
                        <a:pt x="1" y="6"/>
                      </a:lnTo>
                      <a:lnTo>
                        <a:pt x="2" y="6"/>
                      </a:lnTo>
                      <a:lnTo>
                        <a:pt x="2" y="5"/>
                      </a:lnTo>
                      <a:lnTo>
                        <a:pt x="2" y="5"/>
                      </a:lnTo>
                      <a:lnTo>
                        <a:pt x="2" y="4"/>
                      </a:lnTo>
                      <a:lnTo>
                        <a:pt x="2" y="3"/>
                      </a:lnTo>
                      <a:lnTo>
                        <a:pt x="2" y="3"/>
                      </a:lnTo>
                      <a:lnTo>
                        <a:pt x="1" y="2"/>
                      </a:lnTo>
                      <a:lnTo>
                        <a:pt x="2" y="2"/>
                      </a:lnTo>
                      <a:lnTo>
                        <a:pt x="2" y="1"/>
                      </a:lnTo>
                      <a:lnTo>
                        <a:pt x="3" y="1"/>
                      </a:lnTo>
                      <a:lnTo>
                        <a:pt x="3" y="1"/>
                      </a:lnTo>
                      <a:lnTo>
                        <a:pt x="3" y="1"/>
                      </a:lnTo>
                      <a:lnTo>
                        <a:pt x="4" y="1"/>
                      </a:lnTo>
                      <a:lnTo>
                        <a:pt x="4" y="2"/>
                      </a:lnTo>
                      <a:lnTo>
                        <a:pt x="4" y="2"/>
                      </a:lnTo>
                      <a:lnTo>
                        <a:pt x="4" y="2"/>
                      </a:lnTo>
                      <a:lnTo>
                        <a:pt x="4" y="2"/>
                      </a:lnTo>
                      <a:lnTo>
                        <a:pt x="5" y="2"/>
                      </a:lnTo>
                      <a:lnTo>
                        <a:pt x="5" y="2"/>
                      </a:lnTo>
                      <a:lnTo>
                        <a:pt x="5" y="1"/>
                      </a:lnTo>
                      <a:lnTo>
                        <a:pt x="5" y="1"/>
                      </a:lnTo>
                      <a:lnTo>
                        <a:pt x="4" y="1"/>
                      </a:lnTo>
                      <a:lnTo>
                        <a:pt x="4" y="1"/>
                      </a:lnTo>
                      <a:lnTo>
                        <a:pt x="3" y="0"/>
                      </a:lnTo>
                      <a:lnTo>
                        <a:pt x="3" y="1"/>
                      </a:lnTo>
                      <a:lnTo>
                        <a:pt x="2" y="1"/>
                      </a:lnTo>
                      <a:lnTo>
                        <a:pt x="2" y="1"/>
                      </a:lnTo>
                      <a:lnTo>
                        <a:pt x="1" y="1"/>
                      </a:lnTo>
                      <a:lnTo>
                        <a:pt x="1" y="2"/>
                      </a:lnTo>
                      <a:lnTo>
                        <a:pt x="1" y="2"/>
                      </a:lnTo>
                      <a:lnTo>
                        <a:pt x="1" y="2"/>
                      </a:lnTo>
                      <a:lnTo>
                        <a:pt x="1" y="3"/>
                      </a:lnTo>
                      <a:lnTo>
                        <a:pt x="2" y="5"/>
                      </a:lnTo>
                      <a:lnTo>
                        <a:pt x="2" y="5"/>
                      </a:lnTo>
                      <a:lnTo>
                        <a:pt x="1" y="6"/>
                      </a:lnTo>
                      <a:lnTo>
                        <a:pt x="1" y="6"/>
                      </a:lnTo>
                      <a:lnTo>
                        <a:pt x="0" y="7"/>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30" name="Freeform 1666">
                  <a:extLst>
                    <a:ext uri="{FF2B5EF4-FFF2-40B4-BE49-F238E27FC236}">
                      <a16:creationId xmlns:a16="http://schemas.microsoft.com/office/drawing/2014/main" id="{004375DF-F095-434D-AAF3-D5720160BAFB}"/>
                    </a:ext>
                  </a:extLst>
                </p:cNvPr>
                <p:cNvSpPr>
                  <a:spLocks/>
                </p:cNvSpPr>
                <p:nvPr/>
              </p:nvSpPr>
              <p:spPr bwMode="auto">
                <a:xfrm>
                  <a:off x="3209" y="1514"/>
                  <a:ext cx="5" cy="7"/>
                </a:xfrm>
                <a:custGeom>
                  <a:avLst/>
                  <a:gdLst>
                    <a:gd name="T0" fmla="*/ 0 w 5"/>
                    <a:gd name="T1" fmla="*/ 7 h 7"/>
                    <a:gd name="T2" fmla="*/ 0 w 5"/>
                    <a:gd name="T3" fmla="*/ 7 h 7"/>
                    <a:gd name="T4" fmla="*/ 1 w 5"/>
                    <a:gd name="T5" fmla="*/ 7 h 7"/>
                    <a:gd name="T6" fmla="*/ 1 w 5"/>
                    <a:gd name="T7" fmla="*/ 6 h 7"/>
                    <a:gd name="T8" fmla="*/ 2 w 5"/>
                    <a:gd name="T9" fmla="*/ 6 h 7"/>
                    <a:gd name="T10" fmla="*/ 2 w 5"/>
                    <a:gd name="T11" fmla="*/ 5 h 7"/>
                    <a:gd name="T12" fmla="*/ 2 w 5"/>
                    <a:gd name="T13" fmla="*/ 5 h 7"/>
                    <a:gd name="T14" fmla="*/ 2 w 5"/>
                    <a:gd name="T15" fmla="*/ 4 h 7"/>
                    <a:gd name="T16" fmla="*/ 2 w 5"/>
                    <a:gd name="T17" fmla="*/ 3 h 7"/>
                    <a:gd name="T18" fmla="*/ 2 w 5"/>
                    <a:gd name="T19" fmla="*/ 3 h 7"/>
                    <a:gd name="T20" fmla="*/ 1 w 5"/>
                    <a:gd name="T21" fmla="*/ 2 h 7"/>
                    <a:gd name="T22" fmla="*/ 2 w 5"/>
                    <a:gd name="T23" fmla="*/ 2 h 7"/>
                    <a:gd name="T24" fmla="*/ 2 w 5"/>
                    <a:gd name="T25" fmla="*/ 1 h 7"/>
                    <a:gd name="T26" fmla="*/ 3 w 5"/>
                    <a:gd name="T27" fmla="*/ 1 h 7"/>
                    <a:gd name="T28" fmla="*/ 3 w 5"/>
                    <a:gd name="T29" fmla="*/ 1 h 7"/>
                    <a:gd name="T30" fmla="*/ 3 w 5"/>
                    <a:gd name="T31" fmla="*/ 1 h 7"/>
                    <a:gd name="T32" fmla="*/ 4 w 5"/>
                    <a:gd name="T33" fmla="*/ 1 h 7"/>
                    <a:gd name="T34" fmla="*/ 4 w 5"/>
                    <a:gd name="T35" fmla="*/ 2 h 7"/>
                    <a:gd name="T36" fmla="*/ 4 w 5"/>
                    <a:gd name="T37" fmla="*/ 2 h 7"/>
                    <a:gd name="T38" fmla="*/ 4 w 5"/>
                    <a:gd name="T39" fmla="*/ 2 h 7"/>
                    <a:gd name="T40" fmla="*/ 4 w 5"/>
                    <a:gd name="T41" fmla="*/ 2 h 7"/>
                    <a:gd name="T42" fmla="*/ 5 w 5"/>
                    <a:gd name="T43" fmla="*/ 2 h 7"/>
                    <a:gd name="T44" fmla="*/ 5 w 5"/>
                    <a:gd name="T45" fmla="*/ 2 h 7"/>
                    <a:gd name="T46" fmla="*/ 5 w 5"/>
                    <a:gd name="T47" fmla="*/ 1 h 7"/>
                    <a:gd name="T48" fmla="*/ 5 w 5"/>
                    <a:gd name="T49" fmla="*/ 1 h 7"/>
                    <a:gd name="T50" fmla="*/ 4 w 5"/>
                    <a:gd name="T51" fmla="*/ 1 h 7"/>
                    <a:gd name="T52" fmla="*/ 4 w 5"/>
                    <a:gd name="T53" fmla="*/ 1 h 7"/>
                    <a:gd name="T54" fmla="*/ 3 w 5"/>
                    <a:gd name="T55" fmla="*/ 0 h 7"/>
                    <a:gd name="T56" fmla="*/ 3 w 5"/>
                    <a:gd name="T57" fmla="*/ 1 h 7"/>
                    <a:gd name="T58" fmla="*/ 2 w 5"/>
                    <a:gd name="T59" fmla="*/ 1 h 7"/>
                    <a:gd name="T60" fmla="*/ 2 w 5"/>
                    <a:gd name="T61" fmla="*/ 1 h 7"/>
                    <a:gd name="T62" fmla="*/ 1 w 5"/>
                    <a:gd name="T63" fmla="*/ 1 h 7"/>
                    <a:gd name="T64" fmla="*/ 1 w 5"/>
                    <a:gd name="T65" fmla="*/ 2 h 7"/>
                    <a:gd name="T66" fmla="*/ 1 w 5"/>
                    <a:gd name="T67" fmla="*/ 2 h 7"/>
                    <a:gd name="T68" fmla="*/ 1 w 5"/>
                    <a:gd name="T69" fmla="*/ 2 h 7"/>
                    <a:gd name="T70" fmla="*/ 1 w 5"/>
                    <a:gd name="T71" fmla="*/ 3 h 7"/>
                    <a:gd name="T72" fmla="*/ 2 w 5"/>
                    <a:gd name="T73" fmla="*/ 5 h 7"/>
                    <a:gd name="T74" fmla="*/ 2 w 5"/>
                    <a:gd name="T75" fmla="*/ 5 h 7"/>
                    <a:gd name="T76" fmla="*/ 1 w 5"/>
                    <a:gd name="T77" fmla="*/ 6 h 7"/>
                    <a:gd name="T78" fmla="*/ 1 w 5"/>
                    <a:gd name="T79" fmla="*/ 6 h 7"/>
                    <a:gd name="T80" fmla="*/ 0 w 5"/>
                    <a:gd name="T81" fmla="*/ 7 h 7"/>
                    <a:gd name="T82" fmla="*/ 0 w 5"/>
                    <a:gd name="T83" fmla="*/ 7 h 7"/>
                    <a:gd name="T84" fmla="*/ 0 w 5"/>
                    <a:gd name="T8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0" y="7"/>
                      </a:moveTo>
                      <a:lnTo>
                        <a:pt x="0" y="7"/>
                      </a:lnTo>
                      <a:lnTo>
                        <a:pt x="1" y="7"/>
                      </a:lnTo>
                      <a:lnTo>
                        <a:pt x="1" y="6"/>
                      </a:lnTo>
                      <a:lnTo>
                        <a:pt x="2" y="6"/>
                      </a:lnTo>
                      <a:lnTo>
                        <a:pt x="2" y="5"/>
                      </a:lnTo>
                      <a:lnTo>
                        <a:pt x="2" y="5"/>
                      </a:lnTo>
                      <a:lnTo>
                        <a:pt x="2" y="4"/>
                      </a:lnTo>
                      <a:lnTo>
                        <a:pt x="2" y="3"/>
                      </a:lnTo>
                      <a:lnTo>
                        <a:pt x="2" y="3"/>
                      </a:lnTo>
                      <a:lnTo>
                        <a:pt x="1" y="2"/>
                      </a:lnTo>
                      <a:lnTo>
                        <a:pt x="2" y="2"/>
                      </a:lnTo>
                      <a:lnTo>
                        <a:pt x="2" y="1"/>
                      </a:lnTo>
                      <a:lnTo>
                        <a:pt x="3" y="1"/>
                      </a:lnTo>
                      <a:lnTo>
                        <a:pt x="3" y="1"/>
                      </a:lnTo>
                      <a:lnTo>
                        <a:pt x="3" y="1"/>
                      </a:lnTo>
                      <a:lnTo>
                        <a:pt x="4" y="1"/>
                      </a:lnTo>
                      <a:lnTo>
                        <a:pt x="4" y="2"/>
                      </a:lnTo>
                      <a:lnTo>
                        <a:pt x="4" y="2"/>
                      </a:lnTo>
                      <a:lnTo>
                        <a:pt x="4" y="2"/>
                      </a:lnTo>
                      <a:lnTo>
                        <a:pt x="4" y="2"/>
                      </a:lnTo>
                      <a:lnTo>
                        <a:pt x="5" y="2"/>
                      </a:lnTo>
                      <a:lnTo>
                        <a:pt x="5" y="2"/>
                      </a:lnTo>
                      <a:lnTo>
                        <a:pt x="5" y="1"/>
                      </a:lnTo>
                      <a:lnTo>
                        <a:pt x="5" y="1"/>
                      </a:lnTo>
                      <a:lnTo>
                        <a:pt x="4" y="1"/>
                      </a:lnTo>
                      <a:lnTo>
                        <a:pt x="4" y="1"/>
                      </a:lnTo>
                      <a:lnTo>
                        <a:pt x="3" y="0"/>
                      </a:lnTo>
                      <a:lnTo>
                        <a:pt x="3" y="1"/>
                      </a:lnTo>
                      <a:lnTo>
                        <a:pt x="2" y="1"/>
                      </a:lnTo>
                      <a:lnTo>
                        <a:pt x="2" y="1"/>
                      </a:lnTo>
                      <a:lnTo>
                        <a:pt x="1" y="1"/>
                      </a:lnTo>
                      <a:lnTo>
                        <a:pt x="1" y="2"/>
                      </a:lnTo>
                      <a:lnTo>
                        <a:pt x="1" y="2"/>
                      </a:lnTo>
                      <a:lnTo>
                        <a:pt x="1" y="2"/>
                      </a:lnTo>
                      <a:lnTo>
                        <a:pt x="1" y="3"/>
                      </a:lnTo>
                      <a:lnTo>
                        <a:pt x="2" y="5"/>
                      </a:lnTo>
                      <a:lnTo>
                        <a:pt x="2" y="5"/>
                      </a:lnTo>
                      <a:lnTo>
                        <a:pt x="1" y="6"/>
                      </a:lnTo>
                      <a:lnTo>
                        <a:pt x="1" y="6"/>
                      </a:lnTo>
                      <a:lnTo>
                        <a:pt x="0" y="7"/>
                      </a:lnTo>
                      <a:lnTo>
                        <a:pt x="0" y="7"/>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31" name="Freeform 1667">
                  <a:extLst>
                    <a:ext uri="{FF2B5EF4-FFF2-40B4-BE49-F238E27FC236}">
                      <a16:creationId xmlns:a16="http://schemas.microsoft.com/office/drawing/2014/main" id="{6A64B336-82B5-4CA2-9ECF-CB83002B1147}"/>
                    </a:ext>
                  </a:extLst>
                </p:cNvPr>
                <p:cNvSpPr>
                  <a:spLocks/>
                </p:cNvSpPr>
                <p:nvPr/>
              </p:nvSpPr>
              <p:spPr bwMode="auto">
                <a:xfrm>
                  <a:off x="3211" y="1516"/>
                  <a:ext cx="2" cy="1"/>
                </a:xfrm>
                <a:custGeom>
                  <a:avLst/>
                  <a:gdLst>
                    <a:gd name="T0" fmla="*/ 0 w 2"/>
                    <a:gd name="T1" fmla="*/ 1 h 1"/>
                    <a:gd name="T2" fmla="*/ 0 w 2"/>
                    <a:gd name="T3" fmla="*/ 1 h 1"/>
                    <a:gd name="T4" fmla="*/ 0 w 2"/>
                    <a:gd name="T5" fmla="*/ 1 h 1"/>
                    <a:gd name="T6" fmla="*/ 0 w 2"/>
                    <a:gd name="T7" fmla="*/ 0 h 1"/>
                    <a:gd name="T8" fmla="*/ 0 w 2"/>
                    <a:gd name="T9" fmla="*/ 0 h 1"/>
                    <a:gd name="T10" fmla="*/ 0 w 2"/>
                    <a:gd name="T11" fmla="*/ 0 h 1"/>
                    <a:gd name="T12" fmla="*/ 1 w 2"/>
                    <a:gd name="T13" fmla="*/ 0 h 1"/>
                    <a:gd name="T14" fmla="*/ 1 w 2"/>
                    <a:gd name="T15" fmla="*/ 0 h 1"/>
                    <a:gd name="T16" fmla="*/ 2 w 2"/>
                    <a:gd name="T17" fmla="*/ 0 h 1"/>
                    <a:gd name="T18" fmla="*/ 2 w 2"/>
                    <a:gd name="T19" fmla="*/ 1 h 1"/>
                    <a:gd name="T20" fmla="*/ 2 w 2"/>
                    <a:gd name="T21" fmla="*/ 1 h 1"/>
                    <a:gd name="T22" fmla="*/ 2 w 2"/>
                    <a:gd name="T23" fmla="*/ 0 h 1"/>
                    <a:gd name="T24" fmla="*/ 2 w 2"/>
                    <a:gd name="T25" fmla="*/ 0 h 1"/>
                    <a:gd name="T26" fmla="*/ 2 w 2"/>
                    <a:gd name="T27" fmla="*/ 0 h 1"/>
                    <a:gd name="T28" fmla="*/ 1 w 2"/>
                    <a:gd name="T29" fmla="*/ 0 h 1"/>
                    <a:gd name="T30" fmla="*/ 1 w 2"/>
                    <a:gd name="T31" fmla="*/ 0 h 1"/>
                    <a:gd name="T32" fmla="*/ 0 w 2"/>
                    <a:gd name="T33" fmla="*/ 0 h 1"/>
                    <a:gd name="T34" fmla="*/ 0 w 2"/>
                    <a:gd name="T35" fmla="*/ 0 h 1"/>
                    <a:gd name="T36" fmla="*/ 0 w 2"/>
                    <a:gd name="T37" fmla="*/ 0 h 1"/>
                    <a:gd name="T38" fmla="*/ 0 w 2"/>
                    <a:gd name="T39" fmla="*/ 1 h 1"/>
                    <a:gd name="T40" fmla="*/ 0 w 2"/>
                    <a:gd name="T41" fmla="*/ 1 h 1"/>
                    <a:gd name="T42" fmla="*/ 0 w 2"/>
                    <a:gd name="T43" fmla="*/ 1 h 1"/>
                    <a:gd name="T44" fmla="*/ 0 w 2"/>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 h="1">
                      <a:moveTo>
                        <a:pt x="0" y="1"/>
                      </a:moveTo>
                      <a:lnTo>
                        <a:pt x="0" y="1"/>
                      </a:lnTo>
                      <a:lnTo>
                        <a:pt x="0" y="1"/>
                      </a:lnTo>
                      <a:lnTo>
                        <a:pt x="0" y="0"/>
                      </a:lnTo>
                      <a:lnTo>
                        <a:pt x="0" y="0"/>
                      </a:lnTo>
                      <a:lnTo>
                        <a:pt x="0" y="0"/>
                      </a:lnTo>
                      <a:lnTo>
                        <a:pt x="1" y="0"/>
                      </a:lnTo>
                      <a:lnTo>
                        <a:pt x="1" y="0"/>
                      </a:lnTo>
                      <a:lnTo>
                        <a:pt x="2" y="0"/>
                      </a:lnTo>
                      <a:lnTo>
                        <a:pt x="2" y="1"/>
                      </a:lnTo>
                      <a:lnTo>
                        <a:pt x="2" y="1"/>
                      </a:lnTo>
                      <a:lnTo>
                        <a:pt x="2" y="0"/>
                      </a:lnTo>
                      <a:lnTo>
                        <a:pt x="2" y="0"/>
                      </a:lnTo>
                      <a:lnTo>
                        <a:pt x="2" y="0"/>
                      </a:lnTo>
                      <a:lnTo>
                        <a:pt x="1" y="0"/>
                      </a:lnTo>
                      <a:lnTo>
                        <a:pt x="1" y="0"/>
                      </a:lnTo>
                      <a:lnTo>
                        <a:pt x="0" y="0"/>
                      </a:lnTo>
                      <a:lnTo>
                        <a:pt x="0" y="0"/>
                      </a:lnTo>
                      <a:lnTo>
                        <a:pt x="0" y="0"/>
                      </a:lnTo>
                      <a:lnTo>
                        <a:pt x="0" y="1"/>
                      </a:lnTo>
                      <a:lnTo>
                        <a:pt x="0" y="1"/>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32" name="Freeform 1668">
                  <a:extLst>
                    <a:ext uri="{FF2B5EF4-FFF2-40B4-BE49-F238E27FC236}">
                      <a16:creationId xmlns:a16="http://schemas.microsoft.com/office/drawing/2014/main" id="{1DC7CAFC-D06E-4677-A690-12DD75448107}"/>
                    </a:ext>
                  </a:extLst>
                </p:cNvPr>
                <p:cNvSpPr>
                  <a:spLocks/>
                </p:cNvSpPr>
                <p:nvPr/>
              </p:nvSpPr>
              <p:spPr bwMode="auto">
                <a:xfrm>
                  <a:off x="3211" y="1516"/>
                  <a:ext cx="2" cy="1"/>
                </a:xfrm>
                <a:custGeom>
                  <a:avLst/>
                  <a:gdLst>
                    <a:gd name="T0" fmla="*/ 0 w 2"/>
                    <a:gd name="T1" fmla="*/ 1 h 1"/>
                    <a:gd name="T2" fmla="*/ 0 w 2"/>
                    <a:gd name="T3" fmla="*/ 1 h 1"/>
                    <a:gd name="T4" fmla="*/ 0 w 2"/>
                    <a:gd name="T5" fmla="*/ 1 h 1"/>
                    <a:gd name="T6" fmla="*/ 0 w 2"/>
                    <a:gd name="T7" fmla="*/ 0 h 1"/>
                    <a:gd name="T8" fmla="*/ 0 w 2"/>
                    <a:gd name="T9" fmla="*/ 0 h 1"/>
                    <a:gd name="T10" fmla="*/ 0 w 2"/>
                    <a:gd name="T11" fmla="*/ 0 h 1"/>
                    <a:gd name="T12" fmla="*/ 1 w 2"/>
                    <a:gd name="T13" fmla="*/ 0 h 1"/>
                    <a:gd name="T14" fmla="*/ 1 w 2"/>
                    <a:gd name="T15" fmla="*/ 0 h 1"/>
                    <a:gd name="T16" fmla="*/ 2 w 2"/>
                    <a:gd name="T17" fmla="*/ 0 h 1"/>
                    <a:gd name="T18" fmla="*/ 2 w 2"/>
                    <a:gd name="T19" fmla="*/ 1 h 1"/>
                    <a:gd name="T20" fmla="*/ 2 w 2"/>
                    <a:gd name="T21" fmla="*/ 1 h 1"/>
                    <a:gd name="T22" fmla="*/ 2 w 2"/>
                    <a:gd name="T23" fmla="*/ 0 h 1"/>
                    <a:gd name="T24" fmla="*/ 2 w 2"/>
                    <a:gd name="T25" fmla="*/ 0 h 1"/>
                    <a:gd name="T26" fmla="*/ 2 w 2"/>
                    <a:gd name="T27" fmla="*/ 0 h 1"/>
                    <a:gd name="T28" fmla="*/ 1 w 2"/>
                    <a:gd name="T29" fmla="*/ 0 h 1"/>
                    <a:gd name="T30" fmla="*/ 1 w 2"/>
                    <a:gd name="T31" fmla="*/ 0 h 1"/>
                    <a:gd name="T32" fmla="*/ 0 w 2"/>
                    <a:gd name="T33" fmla="*/ 0 h 1"/>
                    <a:gd name="T34" fmla="*/ 0 w 2"/>
                    <a:gd name="T35" fmla="*/ 0 h 1"/>
                    <a:gd name="T36" fmla="*/ 0 w 2"/>
                    <a:gd name="T37" fmla="*/ 0 h 1"/>
                    <a:gd name="T38" fmla="*/ 0 w 2"/>
                    <a:gd name="T39" fmla="*/ 1 h 1"/>
                    <a:gd name="T40" fmla="*/ 0 w 2"/>
                    <a:gd name="T41" fmla="*/ 1 h 1"/>
                    <a:gd name="T42" fmla="*/ 0 w 2"/>
                    <a:gd name="T43" fmla="*/ 1 h 1"/>
                    <a:gd name="T44" fmla="*/ 0 w 2"/>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 h="1">
                      <a:moveTo>
                        <a:pt x="0" y="1"/>
                      </a:moveTo>
                      <a:lnTo>
                        <a:pt x="0" y="1"/>
                      </a:lnTo>
                      <a:lnTo>
                        <a:pt x="0" y="1"/>
                      </a:lnTo>
                      <a:lnTo>
                        <a:pt x="0" y="0"/>
                      </a:lnTo>
                      <a:lnTo>
                        <a:pt x="0" y="0"/>
                      </a:lnTo>
                      <a:lnTo>
                        <a:pt x="0" y="0"/>
                      </a:lnTo>
                      <a:lnTo>
                        <a:pt x="1" y="0"/>
                      </a:lnTo>
                      <a:lnTo>
                        <a:pt x="1" y="0"/>
                      </a:lnTo>
                      <a:lnTo>
                        <a:pt x="2" y="0"/>
                      </a:lnTo>
                      <a:lnTo>
                        <a:pt x="2" y="1"/>
                      </a:lnTo>
                      <a:lnTo>
                        <a:pt x="2" y="1"/>
                      </a:lnTo>
                      <a:lnTo>
                        <a:pt x="2" y="0"/>
                      </a:lnTo>
                      <a:lnTo>
                        <a:pt x="2" y="0"/>
                      </a:lnTo>
                      <a:lnTo>
                        <a:pt x="2" y="0"/>
                      </a:lnTo>
                      <a:lnTo>
                        <a:pt x="1" y="0"/>
                      </a:lnTo>
                      <a:lnTo>
                        <a:pt x="1" y="0"/>
                      </a:lnTo>
                      <a:lnTo>
                        <a:pt x="0" y="0"/>
                      </a:lnTo>
                      <a:lnTo>
                        <a:pt x="0" y="0"/>
                      </a:lnTo>
                      <a:lnTo>
                        <a:pt x="0" y="0"/>
                      </a:lnTo>
                      <a:lnTo>
                        <a:pt x="0" y="1"/>
                      </a:lnTo>
                      <a:lnTo>
                        <a:pt x="0" y="1"/>
                      </a:lnTo>
                      <a:lnTo>
                        <a:pt x="0" y="1"/>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33" name="Freeform 1669">
                  <a:extLst>
                    <a:ext uri="{FF2B5EF4-FFF2-40B4-BE49-F238E27FC236}">
                      <a16:creationId xmlns:a16="http://schemas.microsoft.com/office/drawing/2014/main" id="{702E54FA-00FE-4B0F-BBDF-D218188934BF}"/>
                    </a:ext>
                  </a:extLst>
                </p:cNvPr>
                <p:cNvSpPr>
                  <a:spLocks/>
                </p:cNvSpPr>
                <p:nvPr/>
              </p:nvSpPr>
              <p:spPr bwMode="auto">
                <a:xfrm>
                  <a:off x="3209" y="1518"/>
                  <a:ext cx="19" cy="6"/>
                </a:xfrm>
                <a:custGeom>
                  <a:avLst/>
                  <a:gdLst>
                    <a:gd name="T0" fmla="*/ 0 w 19"/>
                    <a:gd name="T1" fmla="*/ 3 h 6"/>
                    <a:gd name="T2" fmla="*/ 0 w 19"/>
                    <a:gd name="T3" fmla="*/ 4 h 6"/>
                    <a:gd name="T4" fmla="*/ 1 w 19"/>
                    <a:gd name="T5" fmla="*/ 5 h 6"/>
                    <a:gd name="T6" fmla="*/ 2 w 19"/>
                    <a:gd name="T7" fmla="*/ 5 h 6"/>
                    <a:gd name="T8" fmla="*/ 3 w 19"/>
                    <a:gd name="T9" fmla="*/ 4 h 6"/>
                    <a:gd name="T10" fmla="*/ 4 w 19"/>
                    <a:gd name="T11" fmla="*/ 3 h 6"/>
                    <a:gd name="T12" fmla="*/ 6 w 19"/>
                    <a:gd name="T13" fmla="*/ 1 h 6"/>
                    <a:gd name="T14" fmla="*/ 7 w 19"/>
                    <a:gd name="T15" fmla="*/ 1 h 6"/>
                    <a:gd name="T16" fmla="*/ 9 w 19"/>
                    <a:gd name="T17" fmla="*/ 1 h 6"/>
                    <a:gd name="T18" fmla="*/ 10 w 19"/>
                    <a:gd name="T19" fmla="*/ 1 h 6"/>
                    <a:gd name="T20" fmla="*/ 10 w 19"/>
                    <a:gd name="T21" fmla="*/ 2 h 6"/>
                    <a:gd name="T22" fmla="*/ 10 w 19"/>
                    <a:gd name="T23" fmla="*/ 3 h 6"/>
                    <a:gd name="T24" fmla="*/ 11 w 19"/>
                    <a:gd name="T25" fmla="*/ 5 h 6"/>
                    <a:gd name="T26" fmla="*/ 12 w 19"/>
                    <a:gd name="T27" fmla="*/ 5 h 6"/>
                    <a:gd name="T28" fmla="*/ 14 w 19"/>
                    <a:gd name="T29" fmla="*/ 6 h 6"/>
                    <a:gd name="T30" fmla="*/ 16 w 19"/>
                    <a:gd name="T31" fmla="*/ 6 h 6"/>
                    <a:gd name="T32" fmla="*/ 18 w 19"/>
                    <a:gd name="T33" fmla="*/ 5 h 6"/>
                    <a:gd name="T34" fmla="*/ 19 w 19"/>
                    <a:gd name="T35" fmla="*/ 4 h 6"/>
                    <a:gd name="T36" fmla="*/ 19 w 19"/>
                    <a:gd name="T37" fmla="*/ 3 h 6"/>
                    <a:gd name="T38" fmla="*/ 18 w 19"/>
                    <a:gd name="T39" fmla="*/ 2 h 6"/>
                    <a:gd name="T40" fmla="*/ 18 w 19"/>
                    <a:gd name="T41" fmla="*/ 1 h 6"/>
                    <a:gd name="T42" fmla="*/ 16 w 19"/>
                    <a:gd name="T43" fmla="*/ 1 h 6"/>
                    <a:gd name="T44" fmla="*/ 16 w 19"/>
                    <a:gd name="T45" fmla="*/ 1 h 6"/>
                    <a:gd name="T46" fmla="*/ 16 w 19"/>
                    <a:gd name="T47" fmla="*/ 2 h 6"/>
                    <a:gd name="T48" fmla="*/ 16 w 19"/>
                    <a:gd name="T49" fmla="*/ 1 h 6"/>
                    <a:gd name="T50" fmla="*/ 17 w 19"/>
                    <a:gd name="T51" fmla="*/ 1 h 6"/>
                    <a:gd name="T52" fmla="*/ 18 w 19"/>
                    <a:gd name="T53" fmla="*/ 2 h 6"/>
                    <a:gd name="T54" fmla="*/ 18 w 19"/>
                    <a:gd name="T55" fmla="*/ 2 h 6"/>
                    <a:gd name="T56" fmla="*/ 19 w 19"/>
                    <a:gd name="T57" fmla="*/ 3 h 6"/>
                    <a:gd name="T58" fmla="*/ 18 w 19"/>
                    <a:gd name="T59" fmla="*/ 4 h 6"/>
                    <a:gd name="T60" fmla="*/ 18 w 19"/>
                    <a:gd name="T61" fmla="*/ 5 h 6"/>
                    <a:gd name="T62" fmla="*/ 17 w 19"/>
                    <a:gd name="T63" fmla="*/ 5 h 6"/>
                    <a:gd name="T64" fmla="*/ 15 w 19"/>
                    <a:gd name="T65" fmla="*/ 6 h 6"/>
                    <a:gd name="T66" fmla="*/ 13 w 19"/>
                    <a:gd name="T67" fmla="*/ 5 h 6"/>
                    <a:gd name="T68" fmla="*/ 12 w 19"/>
                    <a:gd name="T69" fmla="*/ 5 h 6"/>
                    <a:gd name="T70" fmla="*/ 11 w 19"/>
                    <a:gd name="T71" fmla="*/ 4 h 6"/>
                    <a:gd name="T72" fmla="*/ 11 w 19"/>
                    <a:gd name="T73" fmla="*/ 2 h 6"/>
                    <a:gd name="T74" fmla="*/ 11 w 19"/>
                    <a:gd name="T75" fmla="*/ 1 h 6"/>
                    <a:gd name="T76" fmla="*/ 10 w 19"/>
                    <a:gd name="T77" fmla="*/ 1 h 6"/>
                    <a:gd name="T78" fmla="*/ 9 w 19"/>
                    <a:gd name="T79" fmla="*/ 0 h 6"/>
                    <a:gd name="T80" fmla="*/ 7 w 19"/>
                    <a:gd name="T81" fmla="*/ 0 h 6"/>
                    <a:gd name="T82" fmla="*/ 6 w 19"/>
                    <a:gd name="T83" fmla="*/ 1 h 6"/>
                    <a:gd name="T84" fmla="*/ 5 w 19"/>
                    <a:gd name="T85" fmla="*/ 1 h 6"/>
                    <a:gd name="T86" fmla="*/ 4 w 19"/>
                    <a:gd name="T87" fmla="*/ 2 h 6"/>
                    <a:gd name="T88" fmla="*/ 3 w 19"/>
                    <a:gd name="T89" fmla="*/ 4 h 6"/>
                    <a:gd name="T90" fmla="*/ 2 w 19"/>
                    <a:gd name="T91" fmla="*/ 4 h 6"/>
                    <a:gd name="T92" fmla="*/ 2 w 19"/>
                    <a:gd name="T93" fmla="*/ 4 h 6"/>
                    <a:gd name="T94" fmla="*/ 0 w 19"/>
                    <a:gd name="T95" fmla="*/ 4 h 6"/>
                    <a:gd name="T96" fmla="*/ 0 w 19"/>
                    <a:gd name="T9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 h="6">
                      <a:moveTo>
                        <a:pt x="0" y="3"/>
                      </a:moveTo>
                      <a:lnTo>
                        <a:pt x="0" y="3"/>
                      </a:lnTo>
                      <a:lnTo>
                        <a:pt x="0" y="4"/>
                      </a:lnTo>
                      <a:lnTo>
                        <a:pt x="0" y="4"/>
                      </a:lnTo>
                      <a:lnTo>
                        <a:pt x="1" y="5"/>
                      </a:lnTo>
                      <a:lnTo>
                        <a:pt x="1" y="5"/>
                      </a:lnTo>
                      <a:lnTo>
                        <a:pt x="1" y="5"/>
                      </a:lnTo>
                      <a:lnTo>
                        <a:pt x="2" y="5"/>
                      </a:lnTo>
                      <a:lnTo>
                        <a:pt x="2" y="5"/>
                      </a:lnTo>
                      <a:lnTo>
                        <a:pt x="3" y="4"/>
                      </a:lnTo>
                      <a:lnTo>
                        <a:pt x="4" y="3"/>
                      </a:lnTo>
                      <a:lnTo>
                        <a:pt x="4" y="3"/>
                      </a:lnTo>
                      <a:lnTo>
                        <a:pt x="5" y="2"/>
                      </a:lnTo>
                      <a:lnTo>
                        <a:pt x="6" y="1"/>
                      </a:lnTo>
                      <a:lnTo>
                        <a:pt x="7" y="1"/>
                      </a:lnTo>
                      <a:lnTo>
                        <a:pt x="7" y="1"/>
                      </a:lnTo>
                      <a:lnTo>
                        <a:pt x="8" y="1"/>
                      </a:lnTo>
                      <a:lnTo>
                        <a:pt x="9" y="1"/>
                      </a:lnTo>
                      <a:lnTo>
                        <a:pt x="10" y="1"/>
                      </a:lnTo>
                      <a:lnTo>
                        <a:pt x="10" y="1"/>
                      </a:lnTo>
                      <a:lnTo>
                        <a:pt x="10" y="2"/>
                      </a:lnTo>
                      <a:lnTo>
                        <a:pt x="10" y="2"/>
                      </a:lnTo>
                      <a:lnTo>
                        <a:pt x="10" y="2"/>
                      </a:lnTo>
                      <a:lnTo>
                        <a:pt x="10" y="3"/>
                      </a:lnTo>
                      <a:lnTo>
                        <a:pt x="11" y="4"/>
                      </a:lnTo>
                      <a:lnTo>
                        <a:pt x="11" y="5"/>
                      </a:lnTo>
                      <a:lnTo>
                        <a:pt x="12" y="5"/>
                      </a:lnTo>
                      <a:lnTo>
                        <a:pt x="12" y="5"/>
                      </a:lnTo>
                      <a:lnTo>
                        <a:pt x="13" y="6"/>
                      </a:lnTo>
                      <a:lnTo>
                        <a:pt x="14" y="6"/>
                      </a:lnTo>
                      <a:lnTo>
                        <a:pt x="15" y="6"/>
                      </a:lnTo>
                      <a:lnTo>
                        <a:pt x="16" y="6"/>
                      </a:lnTo>
                      <a:lnTo>
                        <a:pt x="17" y="6"/>
                      </a:lnTo>
                      <a:lnTo>
                        <a:pt x="18" y="5"/>
                      </a:lnTo>
                      <a:lnTo>
                        <a:pt x="18" y="5"/>
                      </a:lnTo>
                      <a:lnTo>
                        <a:pt x="19" y="4"/>
                      </a:lnTo>
                      <a:lnTo>
                        <a:pt x="19" y="4"/>
                      </a:lnTo>
                      <a:lnTo>
                        <a:pt x="19" y="3"/>
                      </a:lnTo>
                      <a:lnTo>
                        <a:pt x="19" y="3"/>
                      </a:lnTo>
                      <a:lnTo>
                        <a:pt x="18" y="2"/>
                      </a:lnTo>
                      <a:lnTo>
                        <a:pt x="18" y="2"/>
                      </a:lnTo>
                      <a:lnTo>
                        <a:pt x="18" y="1"/>
                      </a:lnTo>
                      <a:lnTo>
                        <a:pt x="17" y="1"/>
                      </a:lnTo>
                      <a:lnTo>
                        <a:pt x="16" y="1"/>
                      </a:lnTo>
                      <a:lnTo>
                        <a:pt x="16" y="1"/>
                      </a:lnTo>
                      <a:lnTo>
                        <a:pt x="16" y="1"/>
                      </a:lnTo>
                      <a:lnTo>
                        <a:pt x="16" y="1"/>
                      </a:lnTo>
                      <a:lnTo>
                        <a:pt x="16" y="2"/>
                      </a:lnTo>
                      <a:lnTo>
                        <a:pt x="16" y="2"/>
                      </a:lnTo>
                      <a:lnTo>
                        <a:pt x="16" y="1"/>
                      </a:lnTo>
                      <a:lnTo>
                        <a:pt x="16" y="1"/>
                      </a:lnTo>
                      <a:lnTo>
                        <a:pt x="17" y="1"/>
                      </a:lnTo>
                      <a:lnTo>
                        <a:pt x="17" y="1"/>
                      </a:lnTo>
                      <a:lnTo>
                        <a:pt x="18" y="2"/>
                      </a:lnTo>
                      <a:lnTo>
                        <a:pt x="18" y="2"/>
                      </a:lnTo>
                      <a:lnTo>
                        <a:pt x="18" y="2"/>
                      </a:lnTo>
                      <a:lnTo>
                        <a:pt x="18" y="2"/>
                      </a:lnTo>
                      <a:lnTo>
                        <a:pt x="19" y="3"/>
                      </a:lnTo>
                      <a:lnTo>
                        <a:pt x="19" y="3"/>
                      </a:lnTo>
                      <a:lnTo>
                        <a:pt x="18" y="4"/>
                      </a:lnTo>
                      <a:lnTo>
                        <a:pt x="18" y="4"/>
                      </a:lnTo>
                      <a:lnTo>
                        <a:pt x="18" y="5"/>
                      </a:lnTo>
                      <a:lnTo>
                        <a:pt x="17" y="5"/>
                      </a:lnTo>
                      <a:lnTo>
                        <a:pt x="17" y="5"/>
                      </a:lnTo>
                      <a:lnTo>
                        <a:pt x="16" y="6"/>
                      </a:lnTo>
                      <a:lnTo>
                        <a:pt x="15" y="6"/>
                      </a:lnTo>
                      <a:lnTo>
                        <a:pt x="14" y="6"/>
                      </a:lnTo>
                      <a:lnTo>
                        <a:pt x="13" y="5"/>
                      </a:lnTo>
                      <a:lnTo>
                        <a:pt x="12" y="5"/>
                      </a:lnTo>
                      <a:lnTo>
                        <a:pt x="12" y="5"/>
                      </a:lnTo>
                      <a:lnTo>
                        <a:pt x="11" y="4"/>
                      </a:lnTo>
                      <a:lnTo>
                        <a:pt x="11" y="4"/>
                      </a:lnTo>
                      <a:lnTo>
                        <a:pt x="11" y="3"/>
                      </a:lnTo>
                      <a:lnTo>
                        <a:pt x="11" y="2"/>
                      </a:lnTo>
                      <a:lnTo>
                        <a:pt x="11" y="1"/>
                      </a:lnTo>
                      <a:lnTo>
                        <a:pt x="11" y="1"/>
                      </a:lnTo>
                      <a:lnTo>
                        <a:pt x="11" y="1"/>
                      </a:lnTo>
                      <a:lnTo>
                        <a:pt x="10" y="1"/>
                      </a:lnTo>
                      <a:lnTo>
                        <a:pt x="10" y="1"/>
                      </a:lnTo>
                      <a:lnTo>
                        <a:pt x="9" y="0"/>
                      </a:lnTo>
                      <a:lnTo>
                        <a:pt x="8" y="0"/>
                      </a:lnTo>
                      <a:lnTo>
                        <a:pt x="7" y="0"/>
                      </a:lnTo>
                      <a:lnTo>
                        <a:pt x="6" y="1"/>
                      </a:lnTo>
                      <a:lnTo>
                        <a:pt x="6" y="1"/>
                      </a:lnTo>
                      <a:lnTo>
                        <a:pt x="5" y="1"/>
                      </a:lnTo>
                      <a:lnTo>
                        <a:pt x="5" y="1"/>
                      </a:lnTo>
                      <a:lnTo>
                        <a:pt x="4" y="2"/>
                      </a:lnTo>
                      <a:lnTo>
                        <a:pt x="4" y="2"/>
                      </a:lnTo>
                      <a:lnTo>
                        <a:pt x="3" y="3"/>
                      </a:lnTo>
                      <a:lnTo>
                        <a:pt x="3" y="4"/>
                      </a:lnTo>
                      <a:lnTo>
                        <a:pt x="3" y="4"/>
                      </a:lnTo>
                      <a:lnTo>
                        <a:pt x="2" y="4"/>
                      </a:lnTo>
                      <a:lnTo>
                        <a:pt x="2" y="4"/>
                      </a:lnTo>
                      <a:lnTo>
                        <a:pt x="2" y="4"/>
                      </a:lnTo>
                      <a:lnTo>
                        <a:pt x="1" y="4"/>
                      </a:lnTo>
                      <a:lnTo>
                        <a:pt x="0" y="4"/>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34" name="Freeform 1670">
                  <a:extLst>
                    <a:ext uri="{FF2B5EF4-FFF2-40B4-BE49-F238E27FC236}">
                      <a16:creationId xmlns:a16="http://schemas.microsoft.com/office/drawing/2014/main" id="{CD5A72E0-D426-4AD1-B3E9-EB7F48261A85}"/>
                    </a:ext>
                  </a:extLst>
                </p:cNvPr>
                <p:cNvSpPr>
                  <a:spLocks/>
                </p:cNvSpPr>
                <p:nvPr/>
              </p:nvSpPr>
              <p:spPr bwMode="auto">
                <a:xfrm>
                  <a:off x="3209" y="1518"/>
                  <a:ext cx="19" cy="6"/>
                </a:xfrm>
                <a:custGeom>
                  <a:avLst/>
                  <a:gdLst>
                    <a:gd name="T0" fmla="*/ 0 w 19"/>
                    <a:gd name="T1" fmla="*/ 3 h 6"/>
                    <a:gd name="T2" fmla="*/ 0 w 19"/>
                    <a:gd name="T3" fmla="*/ 4 h 6"/>
                    <a:gd name="T4" fmla="*/ 1 w 19"/>
                    <a:gd name="T5" fmla="*/ 5 h 6"/>
                    <a:gd name="T6" fmla="*/ 2 w 19"/>
                    <a:gd name="T7" fmla="*/ 5 h 6"/>
                    <a:gd name="T8" fmla="*/ 3 w 19"/>
                    <a:gd name="T9" fmla="*/ 4 h 6"/>
                    <a:gd name="T10" fmla="*/ 4 w 19"/>
                    <a:gd name="T11" fmla="*/ 3 h 6"/>
                    <a:gd name="T12" fmla="*/ 6 w 19"/>
                    <a:gd name="T13" fmla="*/ 1 h 6"/>
                    <a:gd name="T14" fmla="*/ 7 w 19"/>
                    <a:gd name="T15" fmla="*/ 1 h 6"/>
                    <a:gd name="T16" fmla="*/ 9 w 19"/>
                    <a:gd name="T17" fmla="*/ 1 h 6"/>
                    <a:gd name="T18" fmla="*/ 10 w 19"/>
                    <a:gd name="T19" fmla="*/ 1 h 6"/>
                    <a:gd name="T20" fmla="*/ 10 w 19"/>
                    <a:gd name="T21" fmla="*/ 2 h 6"/>
                    <a:gd name="T22" fmla="*/ 10 w 19"/>
                    <a:gd name="T23" fmla="*/ 3 h 6"/>
                    <a:gd name="T24" fmla="*/ 11 w 19"/>
                    <a:gd name="T25" fmla="*/ 5 h 6"/>
                    <a:gd name="T26" fmla="*/ 12 w 19"/>
                    <a:gd name="T27" fmla="*/ 5 h 6"/>
                    <a:gd name="T28" fmla="*/ 14 w 19"/>
                    <a:gd name="T29" fmla="*/ 6 h 6"/>
                    <a:gd name="T30" fmla="*/ 16 w 19"/>
                    <a:gd name="T31" fmla="*/ 6 h 6"/>
                    <a:gd name="T32" fmla="*/ 18 w 19"/>
                    <a:gd name="T33" fmla="*/ 5 h 6"/>
                    <a:gd name="T34" fmla="*/ 19 w 19"/>
                    <a:gd name="T35" fmla="*/ 4 h 6"/>
                    <a:gd name="T36" fmla="*/ 19 w 19"/>
                    <a:gd name="T37" fmla="*/ 3 h 6"/>
                    <a:gd name="T38" fmla="*/ 18 w 19"/>
                    <a:gd name="T39" fmla="*/ 2 h 6"/>
                    <a:gd name="T40" fmla="*/ 18 w 19"/>
                    <a:gd name="T41" fmla="*/ 1 h 6"/>
                    <a:gd name="T42" fmla="*/ 16 w 19"/>
                    <a:gd name="T43" fmla="*/ 1 h 6"/>
                    <a:gd name="T44" fmla="*/ 16 w 19"/>
                    <a:gd name="T45" fmla="*/ 1 h 6"/>
                    <a:gd name="T46" fmla="*/ 16 w 19"/>
                    <a:gd name="T47" fmla="*/ 2 h 6"/>
                    <a:gd name="T48" fmla="*/ 16 w 19"/>
                    <a:gd name="T49" fmla="*/ 1 h 6"/>
                    <a:gd name="T50" fmla="*/ 17 w 19"/>
                    <a:gd name="T51" fmla="*/ 1 h 6"/>
                    <a:gd name="T52" fmla="*/ 18 w 19"/>
                    <a:gd name="T53" fmla="*/ 2 h 6"/>
                    <a:gd name="T54" fmla="*/ 18 w 19"/>
                    <a:gd name="T55" fmla="*/ 2 h 6"/>
                    <a:gd name="T56" fmla="*/ 19 w 19"/>
                    <a:gd name="T57" fmla="*/ 3 h 6"/>
                    <a:gd name="T58" fmla="*/ 18 w 19"/>
                    <a:gd name="T59" fmla="*/ 4 h 6"/>
                    <a:gd name="T60" fmla="*/ 18 w 19"/>
                    <a:gd name="T61" fmla="*/ 5 h 6"/>
                    <a:gd name="T62" fmla="*/ 17 w 19"/>
                    <a:gd name="T63" fmla="*/ 5 h 6"/>
                    <a:gd name="T64" fmla="*/ 15 w 19"/>
                    <a:gd name="T65" fmla="*/ 6 h 6"/>
                    <a:gd name="T66" fmla="*/ 13 w 19"/>
                    <a:gd name="T67" fmla="*/ 5 h 6"/>
                    <a:gd name="T68" fmla="*/ 12 w 19"/>
                    <a:gd name="T69" fmla="*/ 5 h 6"/>
                    <a:gd name="T70" fmla="*/ 11 w 19"/>
                    <a:gd name="T71" fmla="*/ 4 h 6"/>
                    <a:gd name="T72" fmla="*/ 11 w 19"/>
                    <a:gd name="T73" fmla="*/ 2 h 6"/>
                    <a:gd name="T74" fmla="*/ 11 w 19"/>
                    <a:gd name="T75" fmla="*/ 1 h 6"/>
                    <a:gd name="T76" fmla="*/ 10 w 19"/>
                    <a:gd name="T77" fmla="*/ 1 h 6"/>
                    <a:gd name="T78" fmla="*/ 9 w 19"/>
                    <a:gd name="T79" fmla="*/ 0 h 6"/>
                    <a:gd name="T80" fmla="*/ 7 w 19"/>
                    <a:gd name="T81" fmla="*/ 0 h 6"/>
                    <a:gd name="T82" fmla="*/ 6 w 19"/>
                    <a:gd name="T83" fmla="*/ 1 h 6"/>
                    <a:gd name="T84" fmla="*/ 5 w 19"/>
                    <a:gd name="T85" fmla="*/ 1 h 6"/>
                    <a:gd name="T86" fmla="*/ 4 w 19"/>
                    <a:gd name="T87" fmla="*/ 2 h 6"/>
                    <a:gd name="T88" fmla="*/ 3 w 19"/>
                    <a:gd name="T89" fmla="*/ 4 h 6"/>
                    <a:gd name="T90" fmla="*/ 2 w 19"/>
                    <a:gd name="T91" fmla="*/ 4 h 6"/>
                    <a:gd name="T92" fmla="*/ 2 w 19"/>
                    <a:gd name="T93" fmla="*/ 4 h 6"/>
                    <a:gd name="T94" fmla="*/ 0 w 19"/>
                    <a:gd name="T95" fmla="*/ 4 h 6"/>
                    <a:gd name="T96" fmla="*/ 0 w 19"/>
                    <a:gd name="T9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 h="6">
                      <a:moveTo>
                        <a:pt x="0" y="3"/>
                      </a:moveTo>
                      <a:lnTo>
                        <a:pt x="0" y="3"/>
                      </a:lnTo>
                      <a:lnTo>
                        <a:pt x="0" y="4"/>
                      </a:lnTo>
                      <a:lnTo>
                        <a:pt x="0" y="4"/>
                      </a:lnTo>
                      <a:lnTo>
                        <a:pt x="1" y="5"/>
                      </a:lnTo>
                      <a:lnTo>
                        <a:pt x="1" y="5"/>
                      </a:lnTo>
                      <a:lnTo>
                        <a:pt x="1" y="5"/>
                      </a:lnTo>
                      <a:lnTo>
                        <a:pt x="2" y="5"/>
                      </a:lnTo>
                      <a:lnTo>
                        <a:pt x="2" y="5"/>
                      </a:lnTo>
                      <a:lnTo>
                        <a:pt x="3" y="4"/>
                      </a:lnTo>
                      <a:lnTo>
                        <a:pt x="4" y="3"/>
                      </a:lnTo>
                      <a:lnTo>
                        <a:pt x="4" y="3"/>
                      </a:lnTo>
                      <a:lnTo>
                        <a:pt x="5" y="2"/>
                      </a:lnTo>
                      <a:lnTo>
                        <a:pt x="6" y="1"/>
                      </a:lnTo>
                      <a:lnTo>
                        <a:pt x="7" y="1"/>
                      </a:lnTo>
                      <a:lnTo>
                        <a:pt x="7" y="1"/>
                      </a:lnTo>
                      <a:lnTo>
                        <a:pt x="8" y="1"/>
                      </a:lnTo>
                      <a:lnTo>
                        <a:pt x="9" y="1"/>
                      </a:lnTo>
                      <a:lnTo>
                        <a:pt x="10" y="1"/>
                      </a:lnTo>
                      <a:lnTo>
                        <a:pt x="10" y="1"/>
                      </a:lnTo>
                      <a:lnTo>
                        <a:pt x="10" y="2"/>
                      </a:lnTo>
                      <a:lnTo>
                        <a:pt x="10" y="2"/>
                      </a:lnTo>
                      <a:lnTo>
                        <a:pt x="10" y="2"/>
                      </a:lnTo>
                      <a:lnTo>
                        <a:pt x="10" y="3"/>
                      </a:lnTo>
                      <a:lnTo>
                        <a:pt x="11" y="4"/>
                      </a:lnTo>
                      <a:lnTo>
                        <a:pt x="11" y="5"/>
                      </a:lnTo>
                      <a:lnTo>
                        <a:pt x="12" y="5"/>
                      </a:lnTo>
                      <a:lnTo>
                        <a:pt x="12" y="5"/>
                      </a:lnTo>
                      <a:lnTo>
                        <a:pt x="13" y="6"/>
                      </a:lnTo>
                      <a:lnTo>
                        <a:pt x="14" y="6"/>
                      </a:lnTo>
                      <a:lnTo>
                        <a:pt x="15" y="6"/>
                      </a:lnTo>
                      <a:lnTo>
                        <a:pt x="16" y="6"/>
                      </a:lnTo>
                      <a:lnTo>
                        <a:pt x="17" y="6"/>
                      </a:lnTo>
                      <a:lnTo>
                        <a:pt x="18" y="5"/>
                      </a:lnTo>
                      <a:lnTo>
                        <a:pt x="18" y="5"/>
                      </a:lnTo>
                      <a:lnTo>
                        <a:pt x="19" y="4"/>
                      </a:lnTo>
                      <a:lnTo>
                        <a:pt x="19" y="4"/>
                      </a:lnTo>
                      <a:lnTo>
                        <a:pt x="19" y="3"/>
                      </a:lnTo>
                      <a:lnTo>
                        <a:pt x="19" y="3"/>
                      </a:lnTo>
                      <a:lnTo>
                        <a:pt x="18" y="2"/>
                      </a:lnTo>
                      <a:lnTo>
                        <a:pt x="18" y="2"/>
                      </a:lnTo>
                      <a:lnTo>
                        <a:pt x="18" y="1"/>
                      </a:lnTo>
                      <a:lnTo>
                        <a:pt x="17" y="1"/>
                      </a:lnTo>
                      <a:lnTo>
                        <a:pt x="16" y="1"/>
                      </a:lnTo>
                      <a:lnTo>
                        <a:pt x="16" y="1"/>
                      </a:lnTo>
                      <a:lnTo>
                        <a:pt x="16" y="1"/>
                      </a:lnTo>
                      <a:lnTo>
                        <a:pt x="16" y="1"/>
                      </a:lnTo>
                      <a:lnTo>
                        <a:pt x="16" y="2"/>
                      </a:lnTo>
                      <a:lnTo>
                        <a:pt x="16" y="2"/>
                      </a:lnTo>
                      <a:lnTo>
                        <a:pt x="16" y="1"/>
                      </a:lnTo>
                      <a:lnTo>
                        <a:pt x="16" y="1"/>
                      </a:lnTo>
                      <a:lnTo>
                        <a:pt x="17" y="1"/>
                      </a:lnTo>
                      <a:lnTo>
                        <a:pt x="17" y="1"/>
                      </a:lnTo>
                      <a:lnTo>
                        <a:pt x="18" y="2"/>
                      </a:lnTo>
                      <a:lnTo>
                        <a:pt x="18" y="2"/>
                      </a:lnTo>
                      <a:lnTo>
                        <a:pt x="18" y="2"/>
                      </a:lnTo>
                      <a:lnTo>
                        <a:pt x="18" y="2"/>
                      </a:lnTo>
                      <a:lnTo>
                        <a:pt x="19" y="3"/>
                      </a:lnTo>
                      <a:lnTo>
                        <a:pt x="19" y="3"/>
                      </a:lnTo>
                      <a:lnTo>
                        <a:pt x="18" y="4"/>
                      </a:lnTo>
                      <a:lnTo>
                        <a:pt x="18" y="4"/>
                      </a:lnTo>
                      <a:lnTo>
                        <a:pt x="18" y="5"/>
                      </a:lnTo>
                      <a:lnTo>
                        <a:pt x="17" y="5"/>
                      </a:lnTo>
                      <a:lnTo>
                        <a:pt x="17" y="5"/>
                      </a:lnTo>
                      <a:lnTo>
                        <a:pt x="16" y="6"/>
                      </a:lnTo>
                      <a:lnTo>
                        <a:pt x="15" y="6"/>
                      </a:lnTo>
                      <a:lnTo>
                        <a:pt x="14" y="6"/>
                      </a:lnTo>
                      <a:lnTo>
                        <a:pt x="13" y="5"/>
                      </a:lnTo>
                      <a:lnTo>
                        <a:pt x="12" y="5"/>
                      </a:lnTo>
                      <a:lnTo>
                        <a:pt x="12" y="5"/>
                      </a:lnTo>
                      <a:lnTo>
                        <a:pt x="11" y="4"/>
                      </a:lnTo>
                      <a:lnTo>
                        <a:pt x="11" y="4"/>
                      </a:lnTo>
                      <a:lnTo>
                        <a:pt x="11" y="3"/>
                      </a:lnTo>
                      <a:lnTo>
                        <a:pt x="11" y="2"/>
                      </a:lnTo>
                      <a:lnTo>
                        <a:pt x="11" y="1"/>
                      </a:lnTo>
                      <a:lnTo>
                        <a:pt x="11" y="1"/>
                      </a:lnTo>
                      <a:lnTo>
                        <a:pt x="11" y="1"/>
                      </a:lnTo>
                      <a:lnTo>
                        <a:pt x="10" y="1"/>
                      </a:lnTo>
                      <a:lnTo>
                        <a:pt x="10" y="1"/>
                      </a:lnTo>
                      <a:lnTo>
                        <a:pt x="9" y="0"/>
                      </a:lnTo>
                      <a:lnTo>
                        <a:pt x="8" y="0"/>
                      </a:lnTo>
                      <a:lnTo>
                        <a:pt x="7" y="0"/>
                      </a:lnTo>
                      <a:lnTo>
                        <a:pt x="6" y="1"/>
                      </a:lnTo>
                      <a:lnTo>
                        <a:pt x="6" y="1"/>
                      </a:lnTo>
                      <a:lnTo>
                        <a:pt x="5" y="1"/>
                      </a:lnTo>
                      <a:lnTo>
                        <a:pt x="5" y="1"/>
                      </a:lnTo>
                      <a:lnTo>
                        <a:pt x="4" y="2"/>
                      </a:lnTo>
                      <a:lnTo>
                        <a:pt x="4" y="2"/>
                      </a:lnTo>
                      <a:lnTo>
                        <a:pt x="3" y="3"/>
                      </a:lnTo>
                      <a:lnTo>
                        <a:pt x="3" y="4"/>
                      </a:lnTo>
                      <a:lnTo>
                        <a:pt x="3" y="4"/>
                      </a:lnTo>
                      <a:lnTo>
                        <a:pt x="2" y="4"/>
                      </a:lnTo>
                      <a:lnTo>
                        <a:pt x="2" y="4"/>
                      </a:lnTo>
                      <a:lnTo>
                        <a:pt x="2" y="4"/>
                      </a:lnTo>
                      <a:lnTo>
                        <a:pt x="1" y="4"/>
                      </a:lnTo>
                      <a:lnTo>
                        <a:pt x="0" y="4"/>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35" name="Freeform 1671">
                  <a:extLst>
                    <a:ext uri="{FF2B5EF4-FFF2-40B4-BE49-F238E27FC236}">
                      <a16:creationId xmlns:a16="http://schemas.microsoft.com/office/drawing/2014/main" id="{FA988E92-8780-416B-885C-EACB87CAD53D}"/>
                    </a:ext>
                  </a:extLst>
                </p:cNvPr>
                <p:cNvSpPr>
                  <a:spLocks/>
                </p:cNvSpPr>
                <p:nvPr/>
              </p:nvSpPr>
              <p:spPr bwMode="auto">
                <a:xfrm>
                  <a:off x="3210" y="1520"/>
                  <a:ext cx="10" cy="5"/>
                </a:xfrm>
                <a:custGeom>
                  <a:avLst/>
                  <a:gdLst>
                    <a:gd name="T0" fmla="*/ 0 w 10"/>
                    <a:gd name="T1" fmla="*/ 4 h 5"/>
                    <a:gd name="T2" fmla="*/ 0 w 10"/>
                    <a:gd name="T3" fmla="*/ 4 h 5"/>
                    <a:gd name="T4" fmla="*/ 0 w 10"/>
                    <a:gd name="T5" fmla="*/ 5 h 5"/>
                    <a:gd name="T6" fmla="*/ 0 w 10"/>
                    <a:gd name="T7" fmla="*/ 5 h 5"/>
                    <a:gd name="T8" fmla="*/ 1 w 10"/>
                    <a:gd name="T9" fmla="*/ 4 h 5"/>
                    <a:gd name="T10" fmla="*/ 2 w 10"/>
                    <a:gd name="T11" fmla="*/ 3 h 5"/>
                    <a:gd name="T12" fmla="*/ 2 w 10"/>
                    <a:gd name="T13" fmla="*/ 3 h 5"/>
                    <a:gd name="T14" fmla="*/ 3 w 10"/>
                    <a:gd name="T15" fmla="*/ 2 h 5"/>
                    <a:gd name="T16" fmla="*/ 4 w 10"/>
                    <a:gd name="T17" fmla="*/ 1 h 5"/>
                    <a:gd name="T18" fmla="*/ 4 w 10"/>
                    <a:gd name="T19" fmla="*/ 1 h 5"/>
                    <a:gd name="T20" fmla="*/ 6 w 10"/>
                    <a:gd name="T21" fmla="*/ 1 h 5"/>
                    <a:gd name="T22" fmla="*/ 7 w 10"/>
                    <a:gd name="T23" fmla="*/ 0 h 5"/>
                    <a:gd name="T24" fmla="*/ 8 w 10"/>
                    <a:gd name="T25" fmla="*/ 0 h 5"/>
                    <a:gd name="T26" fmla="*/ 8 w 10"/>
                    <a:gd name="T27" fmla="*/ 0 h 5"/>
                    <a:gd name="T28" fmla="*/ 9 w 10"/>
                    <a:gd name="T29" fmla="*/ 1 h 5"/>
                    <a:gd name="T30" fmla="*/ 9 w 10"/>
                    <a:gd name="T31" fmla="*/ 1 h 5"/>
                    <a:gd name="T32" fmla="*/ 9 w 10"/>
                    <a:gd name="T33" fmla="*/ 1 h 5"/>
                    <a:gd name="T34" fmla="*/ 9 w 10"/>
                    <a:gd name="T35" fmla="*/ 1 h 5"/>
                    <a:gd name="T36" fmla="*/ 10 w 10"/>
                    <a:gd name="T37" fmla="*/ 1 h 5"/>
                    <a:gd name="T38" fmla="*/ 10 w 10"/>
                    <a:gd name="T39" fmla="*/ 1 h 5"/>
                    <a:gd name="T40" fmla="*/ 9 w 10"/>
                    <a:gd name="T41" fmla="*/ 1 h 5"/>
                    <a:gd name="T42" fmla="*/ 9 w 10"/>
                    <a:gd name="T43" fmla="*/ 0 h 5"/>
                    <a:gd name="T44" fmla="*/ 9 w 10"/>
                    <a:gd name="T45" fmla="*/ 0 h 5"/>
                    <a:gd name="T46" fmla="*/ 8 w 10"/>
                    <a:gd name="T47" fmla="*/ 0 h 5"/>
                    <a:gd name="T48" fmla="*/ 7 w 10"/>
                    <a:gd name="T49" fmla="*/ 0 h 5"/>
                    <a:gd name="T50" fmla="*/ 6 w 10"/>
                    <a:gd name="T51" fmla="*/ 0 h 5"/>
                    <a:gd name="T52" fmla="*/ 6 w 10"/>
                    <a:gd name="T53" fmla="*/ 0 h 5"/>
                    <a:gd name="T54" fmla="*/ 6 w 10"/>
                    <a:gd name="T55" fmla="*/ 1 h 5"/>
                    <a:gd name="T56" fmla="*/ 5 w 10"/>
                    <a:gd name="T57" fmla="*/ 1 h 5"/>
                    <a:gd name="T58" fmla="*/ 4 w 10"/>
                    <a:gd name="T59" fmla="*/ 2 h 5"/>
                    <a:gd name="T60" fmla="*/ 4 w 10"/>
                    <a:gd name="T61" fmla="*/ 2 h 5"/>
                    <a:gd name="T62" fmla="*/ 2 w 10"/>
                    <a:gd name="T63" fmla="*/ 4 h 5"/>
                    <a:gd name="T64" fmla="*/ 1 w 10"/>
                    <a:gd name="T65" fmla="*/ 4 h 5"/>
                    <a:gd name="T66" fmla="*/ 1 w 10"/>
                    <a:gd name="T67" fmla="*/ 4 h 5"/>
                    <a:gd name="T68" fmla="*/ 0 w 10"/>
                    <a:gd name="T69" fmla="*/ 4 h 5"/>
                    <a:gd name="T70" fmla="*/ 0 w 10"/>
                    <a:gd name="T71" fmla="*/ 4 h 5"/>
                    <a:gd name="T72" fmla="*/ 0 w 10"/>
                    <a:gd name="T73" fmla="*/ 4 h 5"/>
                    <a:gd name="T74" fmla="*/ 0 w 10"/>
                    <a:gd name="T7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5">
                      <a:moveTo>
                        <a:pt x="0" y="4"/>
                      </a:moveTo>
                      <a:lnTo>
                        <a:pt x="0" y="4"/>
                      </a:lnTo>
                      <a:lnTo>
                        <a:pt x="0" y="5"/>
                      </a:lnTo>
                      <a:lnTo>
                        <a:pt x="0" y="5"/>
                      </a:lnTo>
                      <a:lnTo>
                        <a:pt x="1" y="4"/>
                      </a:lnTo>
                      <a:lnTo>
                        <a:pt x="2" y="3"/>
                      </a:lnTo>
                      <a:lnTo>
                        <a:pt x="2" y="3"/>
                      </a:lnTo>
                      <a:lnTo>
                        <a:pt x="3" y="2"/>
                      </a:lnTo>
                      <a:lnTo>
                        <a:pt x="4" y="1"/>
                      </a:lnTo>
                      <a:lnTo>
                        <a:pt x="4" y="1"/>
                      </a:lnTo>
                      <a:lnTo>
                        <a:pt x="6" y="1"/>
                      </a:lnTo>
                      <a:lnTo>
                        <a:pt x="7" y="0"/>
                      </a:lnTo>
                      <a:lnTo>
                        <a:pt x="8" y="0"/>
                      </a:lnTo>
                      <a:lnTo>
                        <a:pt x="8" y="0"/>
                      </a:lnTo>
                      <a:lnTo>
                        <a:pt x="9" y="1"/>
                      </a:lnTo>
                      <a:lnTo>
                        <a:pt x="9" y="1"/>
                      </a:lnTo>
                      <a:lnTo>
                        <a:pt x="9" y="1"/>
                      </a:lnTo>
                      <a:lnTo>
                        <a:pt x="9" y="1"/>
                      </a:lnTo>
                      <a:lnTo>
                        <a:pt x="10" y="1"/>
                      </a:lnTo>
                      <a:lnTo>
                        <a:pt x="10" y="1"/>
                      </a:lnTo>
                      <a:lnTo>
                        <a:pt x="9" y="1"/>
                      </a:lnTo>
                      <a:lnTo>
                        <a:pt x="9" y="0"/>
                      </a:lnTo>
                      <a:lnTo>
                        <a:pt x="9" y="0"/>
                      </a:lnTo>
                      <a:lnTo>
                        <a:pt x="8" y="0"/>
                      </a:lnTo>
                      <a:lnTo>
                        <a:pt x="7" y="0"/>
                      </a:lnTo>
                      <a:lnTo>
                        <a:pt x="6" y="0"/>
                      </a:lnTo>
                      <a:lnTo>
                        <a:pt x="6" y="0"/>
                      </a:lnTo>
                      <a:lnTo>
                        <a:pt x="6" y="1"/>
                      </a:lnTo>
                      <a:lnTo>
                        <a:pt x="5" y="1"/>
                      </a:lnTo>
                      <a:lnTo>
                        <a:pt x="4" y="2"/>
                      </a:lnTo>
                      <a:lnTo>
                        <a:pt x="4" y="2"/>
                      </a:lnTo>
                      <a:lnTo>
                        <a:pt x="2" y="4"/>
                      </a:lnTo>
                      <a:lnTo>
                        <a:pt x="1" y="4"/>
                      </a:lnTo>
                      <a:lnTo>
                        <a:pt x="1" y="4"/>
                      </a:lnTo>
                      <a:lnTo>
                        <a:pt x="0" y="4"/>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36" name="Freeform 1672">
                  <a:extLst>
                    <a:ext uri="{FF2B5EF4-FFF2-40B4-BE49-F238E27FC236}">
                      <a16:creationId xmlns:a16="http://schemas.microsoft.com/office/drawing/2014/main" id="{83B9F531-5AF0-4543-8828-F91A77EE8BB2}"/>
                    </a:ext>
                  </a:extLst>
                </p:cNvPr>
                <p:cNvSpPr>
                  <a:spLocks/>
                </p:cNvSpPr>
                <p:nvPr/>
              </p:nvSpPr>
              <p:spPr bwMode="auto">
                <a:xfrm>
                  <a:off x="3210" y="1520"/>
                  <a:ext cx="10" cy="5"/>
                </a:xfrm>
                <a:custGeom>
                  <a:avLst/>
                  <a:gdLst>
                    <a:gd name="T0" fmla="*/ 0 w 10"/>
                    <a:gd name="T1" fmla="*/ 4 h 5"/>
                    <a:gd name="T2" fmla="*/ 0 w 10"/>
                    <a:gd name="T3" fmla="*/ 4 h 5"/>
                    <a:gd name="T4" fmla="*/ 0 w 10"/>
                    <a:gd name="T5" fmla="*/ 5 h 5"/>
                    <a:gd name="T6" fmla="*/ 0 w 10"/>
                    <a:gd name="T7" fmla="*/ 5 h 5"/>
                    <a:gd name="T8" fmla="*/ 1 w 10"/>
                    <a:gd name="T9" fmla="*/ 4 h 5"/>
                    <a:gd name="T10" fmla="*/ 2 w 10"/>
                    <a:gd name="T11" fmla="*/ 3 h 5"/>
                    <a:gd name="T12" fmla="*/ 2 w 10"/>
                    <a:gd name="T13" fmla="*/ 3 h 5"/>
                    <a:gd name="T14" fmla="*/ 3 w 10"/>
                    <a:gd name="T15" fmla="*/ 2 h 5"/>
                    <a:gd name="T16" fmla="*/ 4 w 10"/>
                    <a:gd name="T17" fmla="*/ 1 h 5"/>
                    <a:gd name="T18" fmla="*/ 4 w 10"/>
                    <a:gd name="T19" fmla="*/ 1 h 5"/>
                    <a:gd name="T20" fmla="*/ 6 w 10"/>
                    <a:gd name="T21" fmla="*/ 1 h 5"/>
                    <a:gd name="T22" fmla="*/ 7 w 10"/>
                    <a:gd name="T23" fmla="*/ 0 h 5"/>
                    <a:gd name="T24" fmla="*/ 8 w 10"/>
                    <a:gd name="T25" fmla="*/ 0 h 5"/>
                    <a:gd name="T26" fmla="*/ 8 w 10"/>
                    <a:gd name="T27" fmla="*/ 0 h 5"/>
                    <a:gd name="T28" fmla="*/ 9 w 10"/>
                    <a:gd name="T29" fmla="*/ 1 h 5"/>
                    <a:gd name="T30" fmla="*/ 9 w 10"/>
                    <a:gd name="T31" fmla="*/ 1 h 5"/>
                    <a:gd name="T32" fmla="*/ 9 w 10"/>
                    <a:gd name="T33" fmla="*/ 1 h 5"/>
                    <a:gd name="T34" fmla="*/ 9 w 10"/>
                    <a:gd name="T35" fmla="*/ 1 h 5"/>
                    <a:gd name="T36" fmla="*/ 10 w 10"/>
                    <a:gd name="T37" fmla="*/ 1 h 5"/>
                    <a:gd name="T38" fmla="*/ 10 w 10"/>
                    <a:gd name="T39" fmla="*/ 1 h 5"/>
                    <a:gd name="T40" fmla="*/ 9 w 10"/>
                    <a:gd name="T41" fmla="*/ 1 h 5"/>
                    <a:gd name="T42" fmla="*/ 9 w 10"/>
                    <a:gd name="T43" fmla="*/ 0 h 5"/>
                    <a:gd name="T44" fmla="*/ 9 w 10"/>
                    <a:gd name="T45" fmla="*/ 0 h 5"/>
                    <a:gd name="T46" fmla="*/ 8 w 10"/>
                    <a:gd name="T47" fmla="*/ 0 h 5"/>
                    <a:gd name="T48" fmla="*/ 7 w 10"/>
                    <a:gd name="T49" fmla="*/ 0 h 5"/>
                    <a:gd name="T50" fmla="*/ 6 w 10"/>
                    <a:gd name="T51" fmla="*/ 0 h 5"/>
                    <a:gd name="T52" fmla="*/ 6 w 10"/>
                    <a:gd name="T53" fmla="*/ 0 h 5"/>
                    <a:gd name="T54" fmla="*/ 6 w 10"/>
                    <a:gd name="T55" fmla="*/ 1 h 5"/>
                    <a:gd name="T56" fmla="*/ 5 w 10"/>
                    <a:gd name="T57" fmla="*/ 1 h 5"/>
                    <a:gd name="T58" fmla="*/ 4 w 10"/>
                    <a:gd name="T59" fmla="*/ 2 h 5"/>
                    <a:gd name="T60" fmla="*/ 4 w 10"/>
                    <a:gd name="T61" fmla="*/ 2 h 5"/>
                    <a:gd name="T62" fmla="*/ 2 w 10"/>
                    <a:gd name="T63" fmla="*/ 4 h 5"/>
                    <a:gd name="T64" fmla="*/ 1 w 10"/>
                    <a:gd name="T65" fmla="*/ 4 h 5"/>
                    <a:gd name="T66" fmla="*/ 1 w 10"/>
                    <a:gd name="T67" fmla="*/ 4 h 5"/>
                    <a:gd name="T68" fmla="*/ 0 w 10"/>
                    <a:gd name="T69" fmla="*/ 4 h 5"/>
                    <a:gd name="T70" fmla="*/ 0 w 10"/>
                    <a:gd name="T71" fmla="*/ 4 h 5"/>
                    <a:gd name="T72" fmla="*/ 0 w 10"/>
                    <a:gd name="T73" fmla="*/ 4 h 5"/>
                    <a:gd name="T74" fmla="*/ 0 w 10"/>
                    <a:gd name="T7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5">
                      <a:moveTo>
                        <a:pt x="0" y="4"/>
                      </a:moveTo>
                      <a:lnTo>
                        <a:pt x="0" y="4"/>
                      </a:lnTo>
                      <a:lnTo>
                        <a:pt x="0" y="5"/>
                      </a:lnTo>
                      <a:lnTo>
                        <a:pt x="0" y="5"/>
                      </a:lnTo>
                      <a:lnTo>
                        <a:pt x="1" y="4"/>
                      </a:lnTo>
                      <a:lnTo>
                        <a:pt x="2" y="3"/>
                      </a:lnTo>
                      <a:lnTo>
                        <a:pt x="2" y="3"/>
                      </a:lnTo>
                      <a:lnTo>
                        <a:pt x="3" y="2"/>
                      </a:lnTo>
                      <a:lnTo>
                        <a:pt x="4" y="1"/>
                      </a:lnTo>
                      <a:lnTo>
                        <a:pt x="4" y="1"/>
                      </a:lnTo>
                      <a:lnTo>
                        <a:pt x="6" y="1"/>
                      </a:lnTo>
                      <a:lnTo>
                        <a:pt x="7" y="0"/>
                      </a:lnTo>
                      <a:lnTo>
                        <a:pt x="8" y="0"/>
                      </a:lnTo>
                      <a:lnTo>
                        <a:pt x="8" y="0"/>
                      </a:lnTo>
                      <a:lnTo>
                        <a:pt x="9" y="1"/>
                      </a:lnTo>
                      <a:lnTo>
                        <a:pt x="9" y="1"/>
                      </a:lnTo>
                      <a:lnTo>
                        <a:pt x="9" y="1"/>
                      </a:lnTo>
                      <a:lnTo>
                        <a:pt x="9" y="1"/>
                      </a:lnTo>
                      <a:lnTo>
                        <a:pt x="10" y="1"/>
                      </a:lnTo>
                      <a:lnTo>
                        <a:pt x="10" y="1"/>
                      </a:lnTo>
                      <a:lnTo>
                        <a:pt x="9" y="1"/>
                      </a:lnTo>
                      <a:lnTo>
                        <a:pt x="9" y="0"/>
                      </a:lnTo>
                      <a:lnTo>
                        <a:pt x="9" y="0"/>
                      </a:lnTo>
                      <a:lnTo>
                        <a:pt x="8" y="0"/>
                      </a:lnTo>
                      <a:lnTo>
                        <a:pt x="7" y="0"/>
                      </a:lnTo>
                      <a:lnTo>
                        <a:pt x="6" y="0"/>
                      </a:lnTo>
                      <a:lnTo>
                        <a:pt x="6" y="0"/>
                      </a:lnTo>
                      <a:lnTo>
                        <a:pt x="6" y="1"/>
                      </a:lnTo>
                      <a:lnTo>
                        <a:pt x="5" y="1"/>
                      </a:lnTo>
                      <a:lnTo>
                        <a:pt x="4" y="2"/>
                      </a:lnTo>
                      <a:lnTo>
                        <a:pt x="4" y="2"/>
                      </a:lnTo>
                      <a:lnTo>
                        <a:pt x="2" y="4"/>
                      </a:lnTo>
                      <a:lnTo>
                        <a:pt x="1" y="4"/>
                      </a:lnTo>
                      <a:lnTo>
                        <a:pt x="1" y="4"/>
                      </a:lnTo>
                      <a:lnTo>
                        <a:pt x="0" y="4"/>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37" name="Freeform 1673">
                  <a:extLst>
                    <a:ext uri="{FF2B5EF4-FFF2-40B4-BE49-F238E27FC236}">
                      <a16:creationId xmlns:a16="http://schemas.microsoft.com/office/drawing/2014/main" id="{3EC9602E-20DF-4ED3-9659-E5D46BDB8230}"/>
                    </a:ext>
                  </a:extLst>
                </p:cNvPr>
                <p:cNvSpPr>
                  <a:spLocks/>
                </p:cNvSpPr>
                <p:nvPr/>
              </p:nvSpPr>
              <p:spPr bwMode="auto">
                <a:xfrm>
                  <a:off x="3219" y="1521"/>
                  <a:ext cx="8" cy="5"/>
                </a:xfrm>
                <a:custGeom>
                  <a:avLst/>
                  <a:gdLst>
                    <a:gd name="T0" fmla="*/ 0 w 8"/>
                    <a:gd name="T1" fmla="*/ 0 h 5"/>
                    <a:gd name="T2" fmla="*/ 0 w 8"/>
                    <a:gd name="T3" fmla="*/ 0 h 5"/>
                    <a:gd name="T4" fmla="*/ 1 w 8"/>
                    <a:gd name="T5" fmla="*/ 1 h 5"/>
                    <a:gd name="T6" fmla="*/ 1 w 8"/>
                    <a:gd name="T7" fmla="*/ 3 h 5"/>
                    <a:gd name="T8" fmla="*/ 2 w 8"/>
                    <a:gd name="T9" fmla="*/ 3 h 5"/>
                    <a:gd name="T10" fmla="*/ 2 w 8"/>
                    <a:gd name="T11" fmla="*/ 4 h 5"/>
                    <a:gd name="T12" fmla="*/ 3 w 8"/>
                    <a:gd name="T13" fmla="*/ 4 h 5"/>
                    <a:gd name="T14" fmla="*/ 4 w 8"/>
                    <a:gd name="T15" fmla="*/ 5 h 5"/>
                    <a:gd name="T16" fmla="*/ 4 w 8"/>
                    <a:gd name="T17" fmla="*/ 5 h 5"/>
                    <a:gd name="T18" fmla="*/ 5 w 8"/>
                    <a:gd name="T19" fmla="*/ 5 h 5"/>
                    <a:gd name="T20" fmla="*/ 5 w 8"/>
                    <a:gd name="T21" fmla="*/ 5 h 5"/>
                    <a:gd name="T22" fmla="*/ 6 w 8"/>
                    <a:gd name="T23" fmla="*/ 4 h 5"/>
                    <a:gd name="T24" fmla="*/ 6 w 8"/>
                    <a:gd name="T25" fmla="*/ 4 h 5"/>
                    <a:gd name="T26" fmla="*/ 7 w 8"/>
                    <a:gd name="T27" fmla="*/ 4 h 5"/>
                    <a:gd name="T28" fmla="*/ 8 w 8"/>
                    <a:gd name="T29" fmla="*/ 3 h 5"/>
                    <a:gd name="T30" fmla="*/ 8 w 8"/>
                    <a:gd name="T31" fmla="*/ 3 h 5"/>
                    <a:gd name="T32" fmla="*/ 8 w 8"/>
                    <a:gd name="T33" fmla="*/ 2 h 5"/>
                    <a:gd name="T34" fmla="*/ 8 w 8"/>
                    <a:gd name="T35" fmla="*/ 2 h 5"/>
                    <a:gd name="T36" fmla="*/ 8 w 8"/>
                    <a:gd name="T37" fmla="*/ 2 h 5"/>
                    <a:gd name="T38" fmla="*/ 8 w 8"/>
                    <a:gd name="T39" fmla="*/ 2 h 5"/>
                    <a:gd name="T40" fmla="*/ 8 w 8"/>
                    <a:gd name="T41" fmla="*/ 2 h 5"/>
                    <a:gd name="T42" fmla="*/ 7 w 8"/>
                    <a:gd name="T43" fmla="*/ 3 h 5"/>
                    <a:gd name="T44" fmla="*/ 7 w 8"/>
                    <a:gd name="T45" fmla="*/ 3 h 5"/>
                    <a:gd name="T46" fmla="*/ 6 w 8"/>
                    <a:gd name="T47" fmla="*/ 4 h 5"/>
                    <a:gd name="T48" fmla="*/ 6 w 8"/>
                    <a:gd name="T49" fmla="*/ 4 h 5"/>
                    <a:gd name="T50" fmla="*/ 5 w 8"/>
                    <a:gd name="T51" fmla="*/ 4 h 5"/>
                    <a:gd name="T52" fmla="*/ 4 w 8"/>
                    <a:gd name="T53" fmla="*/ 4 h 5"/>
                    <a:gd name="T54" fmla="*/ 4 w 8"/>
                    <a:gd name="T55" fmla="*/ 4 h 5"/>
                    <a:gd name="T56" fmla="*/ 3 w 8"/>
                    <a:gd name="T57" fmla="*/ 4 h 5"/>
                    <a:gd name="T58" fmla="*/ 3 w 8"/>
                    <a:gd name="T59" fmla="*/ 4 h 5"/>
                    <a:gd name="T60" fmla="*/ 2 w 8"/>
                    <a:gd name="T61" fmla="*/ 4 h 5"/>
                    <a:gd name="T62" fmla="*/ 2 w 8"/>
                    <a:gd name="T63" fmla="*/ 3 h 5"/>
                    <a:gd name="T64" fmla="*/ 1 w 8"/>
                    <a:gd name="T65" fmla="*/ 2 h 5"/>
                    <a:gd name="T66" fmla="*/ 0 w 8"/>
                    <a:gd name="T67" fmla="*/ 0 h 5"/>
                    <a:gd name="T68" fmla="*/ 0 w 8"/>
                    <a:gd name="T69" fmla="*/ 0 h 5"/>
                    <a:gd name="T70" fmla="*/ 0 w 8"/>
                    <a:gd name="T7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5">
                      <a:moveTo>
                        <a:pt x="0" y="0"/>
                      </a:moveTo>
                      <a:lnTo>
                        <a:pt x="0" y="0"/>
                      </a:lnTo>
                      <a:lnTo>
                        <a:pt x="1" y="1"/>
                      </a:lnTo>
                      <a:lnTo>
                        <a:pt x="1" y="3"/>
                      </a:lnTo>
                      <a:lnTo>
                        <a:pt x="2" y="3"/>
                      </a:lnTo>
                      <a:lnTo>
                        <a:pt x="2" y="4"/>
                      </a:lnTo>
                      <a:lnTo>
                        <a:pt x="3" y="4"/>
                      </a:lnTo>
                      <a:lnTo>
                        <a:pt x="4" y="5"/>
                      </a:lnTo>
                      <a:lnTo>
                        <a:pt x="4" y="5"/>
                      </a:lnTo>
                      <a:lnTo>
                        <a:pt x="5" y="5"/>
                      </a:lnTo>
                      <a:lnTo>
                        <a:pt x="5" y="5"/>
                      </a:lnTo>
                      <a:lnTo>
                        <a:pt x="6" y="4"/>
                      </a:lnTo>
                      <a:lnTo>
                        <a:pt x="6" y="4"/>
                      </a:lnTo>
                      <a:lnTo>
                        <a:pt x="7" y="4"/>
                      </a:lnTo>
                      <a:lnTo>
                        <a:pt x="8" y="3"/>
                      </a:lnTo>
                      <a:lnTo>
                        <a:pt x="8" y="3"/>
                      </a:lnTo>
                      <a:lnTo>
                        <a:pt x="8" y="2"/>
                      </a:lnTo>
                      <a:lnTo>
                        <a:pt x="8" y="2"/>
                      </a:lnTo>
                      <a:lnTo>
                        <a:pt x="8" y="2"/>
                      </a:lnTo>
                      <a:lnTo>
                        <a:pt x="8" y="2"/>
                      </a:lnTo>
                      <a:lnTo>
                        <a:pt x="8" y="2"/>
                      </a:lnTo>
                      <a:lnTo>
                        <a:pt x="7" y="3"/>
                      </a:lnTo>
                      <a:lnTo>
                        <a:pt x="7" y="3"/>
                      </a:lnTo>
                      <a:lnTo>
                        <a:pt x="6" y="4"/>
                      </a:lnTo>
                      <a:lnTo>
                        <a:pt x="6" y="4"/>
                      </a:lnTo>
                      <a:lnTo>
                        <a:pt x="5" y="4"/>
                      </a:lnTo>
                      <a:lnTo>
                        <a:pt x="4" y="4"/>
                      </a:lnTo>
                      <a:lnTo>
                        <a:pt x="4" y="4"/>
                      </a:lnTo>
                      <a:lnTo>
                        <a:pt x="3" y="4"/>
                      </a:lnTo>
                      <a:lnTo>
                        <a:pt x="3" y="4"/>
                      </a:lnTo>
                      <a:lnTo>
                        <a:pt x="2" y="4"/>
                      </a:lnTo>
                      <a:lnTo>
                        <a:pt x="2" y="3"/>
                      </a:lnTo>
                      <a:lnTo>
                        <a:pt x="1" y="2"/>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38" name="Freeform 1674">
                  <a:extLst>
                    <a:ext uri="{FF2B5EF4-FFF2-40B4-BE49-F238E27FC236}">
                      <a16:creationId xmlns:a16="http://schemas.microsoft.com/office/drawing/2014/main" id="{D11E0483-F629-48AB-AB16-357A941DE359}"/>
                    </a:ext>
                  </a:extLst>
                </p:cNvPr>
                <p:cNvSpPr>
                  <a:spLocks/>
                </p:cNvSpPr>
                <p:nvPr/>
              </p:nvSpPr>
              <p:spPr bwMode="auto">
                <a:xfrm>
                  <a:off x="3219" y="1521"/>
                  <a:ext cx="8" cy="5"/>
                </a:xfrm>
                <a:custGeom>
                  <a:avLst/>
                  <a:gdLst>
                    <a:gd name="T0" fmla="*/ 0 w 8"/>
                    <a:gd name="T1" fmla="*/ 0 h 5"/>
                    <a:gd name="T2" fmla="*/ 0 w 8"/>
                    <a:gd name="T3" fmla="*/ 0 h 5"/>
                    <a:gd name="T4" fmla="*/ 1 w 8"/>
                    <a:gd name="T5" fmla="*/ 1 h 5"/>
                    <a:gd name="T6" fmla="*/ 1 w 8"/>
                    <a:gd name="T7" fmla="*/ 3 h 5"/>
                    <a:gd name="T8" fmla="*/ 2 w 8"/>
                    <a:gd name="T9" fmla="*/ 3 h 5"/>
                    <a:gd name="T10" fmla="*/ 2 w 8"/>
                    <a:gd name="T11" fmla="*/ 4 h 5"/>
                    <a:gd name="T12" fmla="*/ 3 w 8"/>
                    <a:gd name="T13" fmla="*/ 4 h 5"/>
                    <a:gd name="T14" fmla="*/ 4 w 8"/>
                    <a:gd name="T15" fmla="*/ 5 h 5"/>
                    <a:gd name="T16" fmla="*/ 4 w 8"/>
                    <a:gd name="T17" fmla="*/ 5 h 5"/>
                    <a:gd name="T18" fmla="*/ 5 w 8"/>
                    <a:gd name="T19" fmla="*/ 5 h 5"/>
                    <a:gd name="T20" fmla="*/ 5 w 8"/>
                    <a:gd name="T21" fmla="*/ 5 h 5"/>
                    <a:gd name="T22" fmla="*/ 6 w 8"/>
                    <a:gd name="T23" fmla="*/ 4 h 5"/>
                    <a:gd name="T24" fmla="*/ 6 w 8"/>
                    <a:gd name="T25" fmla="*/ 4 h 5"/>
                    <a:gd name="T26" fmla="*/ 7 w 8"/>
                    <a:gd name="T27" fmla="*/ 4 h 5"/>
                    <a:gd name="T28" fmla="*/ 8 w 8"/>
                    <a:gd name="T29" fmla="*/ 3 h 5"/>
                    <a:gd name="T30" fmla="*/ 8 w 8"/>
                    <a:gd name="T31" fmla="*/ 3 h 5"/>
                    <a:gd name="T32" fmla="*/ 8 w 8"/>
                    <a:gd name="T33" fmla="*/ 2 h 5"/>
                    <a:gd name="T34" fmla="*/ 8 w 8"/>
                    <a:gd name="T35" fmla="*/ 2 h 5"/>
                    <a:gd name="T36" fmla="*/ 8 w 8"/>
                    <a:gd name="T37" fmla="*/ 2 h 5"/>
                    <a:gd name="T38" fmla="*/ 8 w 8"/>
                    <a:gd name="T39" fmla="*/ 2 h 5"/>
                    <a:gd name="T40" fmla="*/ 8 w 8"/>
                    <a:gd name="T41" fmla="*/ 2 h 5"/>
                    <a:gd name="T42" fmla="*/ 7 w 8"/>
                    <a:gd name="T43" fmla="*/ 3 h 5"/>
                    <a:gd name="T44" fmla="*/ 7 w 8"/>
                    <a:gd name="T45" fmla="*/ 3 h 5"/>
                    <a:gd name="T46" fmla="*/ 6 w 8"/>
                    <a:gd name="T47" fmla="*/ 4 h 5"/>
                    <a:gd name="T48" fmla="*/ 6 w 8"/>
                    <a:gd name="T49" fmla="*/ 4 h 5"/>
                    <a:gd name="T50" fmla="*/ 5 w 8"/>
                    <a:gd name="T51" fmla="*/ 4 h 5"/>
                    <a:gd name="T52" fmla="*/ 4 w 8"/>
                    <a:gd name="T53" fmla="*/ 4 h 5"/>
                    <a:gd name="T54" fmla="*/ 4 w 8"/>
                    <a:gd name="T55" fmla="*/ 4 h 5"/>
                    <a:gd name="T56" fmla="*/ 3 w 8"/>
                    <a:gd name="T57" fmla="*/ 4 h 5"/>
                    <a:gd name="T58" fmla="*/ 3 w 8"/>
                    <a:gd name="T59" fmla="*/ 4 h 5"/>
                    <a:gd name="T60" fmla="*/ 2 w 8"/>
                    <a:gd name="T61" fmla="*/ 4 h 5"/>
                    <a:gd name="T62" fmla="*/ 2 w 8"/>
                    <a:gd name="T63" fmla="*/ 3 h 5"/>
                    <a:gd name="T64" fmla="*/ 1 w 8"/>
                    <a:gd name="T65" fmla="*/ 2 h 5"/>
                    <a:gd name="T66" fmla="*/ 0 w 8"/>
                    <a:gd name="T67" fmla="*/ 0 h 5"/>
                    <a:gd name="T68" fmla="*/ 0 w 8"/>
                    <a:gd name="T69" fmla="*/ 0 h 5"/>
                    <a:gd name="T70" fmla="*/ 0 w 8"/>
                    <a:gd name="T7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5">
                      <a:moveTo>
                        <a:pt x="0" y="0"/>
                      </a:moveTo>
                      <a:lnTo>
                        <a:pt x="0" y="0"/>
                      </a:lnTo>
                      <a:lnTo>
                        <a:pt x="1" y="1"/>
                      </a:lnTo>
                      <a:lnTo>
                        <a:pt x="1" y="3"/>
                      </a:lnTo>
                      <a:lnTo>
                        <a:pt x="2" y="3"/>
                      </a:lnTo>
                      <a:lnTo>
                        <a:pt x="2" y="4"/>
                      </a:lnTo>
                      <a:lnTo>
                        <a:pt x="3" y="4"/>
                      </a:lnTo>
                      <a:lnTo>
                        <a:pt x="4" y="5"/>
                      </a:lnTo>
                      <a:lnTo>
                        <a:pt x="4" y="5"/>
                      </a:lnTo>
                      <a:lnTo>
                        <a:pt x="5" y="5"/>
                      </a:lnTo>
                      <a:lnTo>
                        <a:pt x="5" y="5"/>
                      </a:lnTo>
                      <a:lnTo>
                        <a:pt x="6" y="4"/>
                      </a:lnTo>
                      <a:lnTo>
                        <a:pt x="6" y="4"/>
                      </a:lnTo>
                      <a:lnTo>
                        <a:pt x="7" y="4"/>
                      </a:lnTo>
                      <a:lnTo>
                        <a:pt x="8" y="3"/>
                      </a:lnTo>
                      <a:lnTo>
                        <a:pt x="8" y="3"/>
                      </a:lnTo>
                      <a:lnTo>
                        <a:pt x="8" y="2"/>
                      </a:lnTo>
                      <a:lnTo>
                        <a:pt x="8" y="2"/>
                      </a:lnTo>
                      <a:lnTo>
                        <a:pt x="8" y="2"/>
                      </a:lnTo>
                      <a:lnTo>
                        <a:pt x="8" y="2"/>
                      </a:lnTo>
                      <a:lnTo>
                        <a:pt x="8" y="2"/>
                      </a:lnTo>
                      <a:lnTo>
                        <a:pt x="7" y="3"/>
                      </a:lnTo>
                      <a:lnTo>
                        <a:pt x="7" y="3"/>
                      </a:lnTo>
                      <a:lnTo>
                        <a:pt x="6" y="4"/>
                      </a:lnTo>
                      <a:lnTo>
                        <a:pt x="6" y="4"/>
                      </a:lnTo>
                      <a:lnTo>
                        <a:pt x="5" y="4"/>
                      </a:lnTo>
                      <a:lnTo>
                        <a:pt x="4" y="4"/>
                      </a:lnTo>
                      <a:lnTo>
                        <a:pt x="4" y="4"/>
                      </a:lnTo>
                      <a:lnTo>
                        <a:pt x="3" y="4"/>
                      </a:lnTo>
                      <a:lnTo>
                        <a:pt x="3" y="4"/>
                      </a:lnTo>
                      <a:lnTo>
                        <a:pt x="2" y="4"/>
                      </a:lnTo>
                      <a:lnTo>
                        <a:pt x="2" y="3"/>
                      </a:lnTo>
                      <a:lnTo>
                        <a:pt x="1" y="2"/>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39" name="Freeform 1675">
                  <a:extLst>
                    <a:ext uri="{FF2B5EF4-FFF2-40B4-BE49-F238E27FC236}">
                      <a16:creationId xmlns:a16="http://schemas.microsoft.com/office/drawing/2014/main" id="{12A45198-76FF-446D-B5EA-6994F4B0A4DE}"/>
                    </a:ext>
                  </a:extLst>
                </p:cNvPr>
                <p:cNvSpPr>
                  <a:spLocks/>
                </p:cNvSpPr>
                <p:nvPr/>
              </p:nvSpPr>
              <p:spPr bwMode="auto">
                <a:xfrm>
                  <a:off x="3209" y="1519"/>
                  <a:ext cx="0" cy="2"/>
                </a:xfrm>
                <a:custGeom>
                  <a:avLst/>
                  <a:gdLst>
                    <a:gd name="T0" fmla="*/ 0 h 2"/>
                    <a:gd name="T1" fmla="*/ 0 h 2"/>
                    <a:gd name="T2" fmla="*/ 0 h 2"/>
                    <a:gd name="T3" fmla="*/ 0 h 2"/>
                    <a:gd name="T4" fmla="*/ 1 h 2"/>
                    <a:gd name="T5" fmla="*/ 1 h 2"/>
                    <a:gd name="T6" fmla="*/ 1 h 2"/>
                    <a:gd name="T7" fmla="*/ 2 h 2"/>
                    <a:gd name="T8" fmla="*/ 2 h 2"/>
                    <a:gd name="T9" fmla="*/ 2 h 2"/>
                    <a:gd name="T10" fmla="*/ 2 h 2"/>
                    <a:gd name="T11" fmla="*/ 2 h 2"/>
                    <a:gd name="T12" fmla="*/ 1 h 2"/>
                    <a:gd name="T13" fmla="*/ 1 h 2"/>
                    <a:gd name="T14" fmla="*/ 0 h 2"/>
                    <a:gd name="T15" fmla="*/ 0 h 2"/>
                    <a:gd name="T16"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Lst>
                  <a:rect l="0" t="0" r="r" b="b"/>
                  <a:pathLst>
                    <a:path h="2">
                      <a:moveTo>
                        <a:pt x="0" y="0"/>
                      </a:moveTo>
                      <a:lnTo>
                        <a:pt x="0" y="0"/>
                      </a:lnTo>
                      <a:lnTo>
                        <a:pt x="0" y="0"/>
                      </a:lnTo>
                      <a:lnTo>
                        <a:pt x="0" y="0"/>
                      </a:lnTo>
                      <a:lnTo>
                        <a:pt x="0" y="1"/>
                      </a:lnTo>
                      <a:lnTo>
                        <a:pt x="0" y="1"/>
                      </a:lnTo>
                      <a:lnTo>
                        <a:pt x="0" y="1"/>
                      </a:lnTo>
                      <a:lnTo>
                        <a:pt x="0" y="2"/>
                      </a:lnTo>
                      <a:lnTo>
                        <a:pt x="0" y="2"/>
                      </a:lnTo>
                      <a:lnTo>
                        <a:pt x="0" y="2"/>
                      </a:lnTo>
                      <a:lnTo>
                        <a:pt x="0" y="2"/>
                      </a:lnTo>
                      <a:lnTo>
                        <a:pt x="0" y="2"/>
                      </a:lnTo>
                      <a:lnTo>
                        <a:pt x="0" y="1"/>
                      </a:lnTo>
                      <a:lnTo>
                        <a:pt x="0"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40" name="Freeform 1676">
                  <a:extLst>
                    <a:ext uri="{FF2B5EF4-FFF2-40B4-BE49-F238E27FC236}">
                      <a16:creationId xmlns:a16="http://schemas.microsoft.com/office/drawing/2014/main" id="{19510408-3B79-4CED-9BFD-BB7A49D77371}"/>
                    </a:ext>
                  </a:extLst>
                </p:cNvPr>
                <p:cNvSpPr>
                  <a:spLocks/>
                </p:cNvSpPr>
                <p:nvPr/>
              </p:nvSpPr>
              <p:spPr bwMode="auto">
                <a:xfrm>
                  <a:off x="3209" y="1519"/>
                  <a:ext cx="0" cy="2"/>
                </a:xfrm>
                <a:custGeom>
                  <a:avLst/>
                  <a:gdLst>
                    <a:gd name="T0" fmla="*/ 0 h 2"/>
                    <a:gd name="T1" fmla="*/ 0 h 2"/>
                    <a:gd name="T2" fmla="*/ 0 h 2"/>
                    <a:gd name="T3" fmla="*/ 0 h 2"/>
                    <a:gd name="T4" fmla="*/ 1 h 2"/>
                    <a:gd name="T5" fmla="*/ 1 h 2"/>
                    <a:gd name="T6" fmla="*/ 1 h 2"/>
                    <a:gd name="T7" fmla="*/ 2 h 2"/>
                    <a:gd name="T8" fmla="*/ 2 h 2"/>
                    <a:gd name="T9" fmla="*/ 2 h 2"/>
                    <a:gd name="T10" fmla="*/ 2 h 2"/>
                    <a:gd name="T11" fmla="*/ 2 h 2"/>
                    <a:gd name="T12" fmla="*/ 1 h 2"/>
                    <a:gd name="T13" fmla="*/ 1 h 2"/>
                    <a:gd name="T14" fmla="*/ 0 h 2"/>
                    <a:gd name="T15" fmla="*/ 0 h 2"/>
                    <a:gd name="T16"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Lst>
                  <a:rect l="0" t="0" r="r" b="b"/>
                  <a:pathLst>
                    <a:path h="2">
                      <a:moveTo>
                        <a:pt x="0" y="0"/>
                      </a:moveTo>
                      <a:lnTo>
                        <a:pt x="0" y="0"/>
                      </a:lnTo>
                      <a:lnTo>
                        <a:pt x="0" y="0"/>
                      </a:lnTo>
                      <a:lnTo>
                        <a:pt x="0" y="0"/>
                      </a:lnTo>
                      <a:lnTo>
                        <a:pt x="0" y="1"/>
                      </a:lnTo>
                      <a:lnTo>
                        <a:pt x="0" y="1"/>
                      </a:lnTo>
                      <a:lnTo>
                        <a:pt x="0" y="1"/>
                      </a:lnTo>
                      <a:lnTo>
                        <a:pt x="0" y="2"/>
                      </a:lnTo>
                      <a:lnTo>
                        <a:pt x="0" y="2"/>
                      </a:lnTo>
                      <a:lnTo>
                        <a:pt x="0" y="2"/>
                      </a:lnTo>
                      <a:lnTo>
                        <a:pt x="0" y="2"/>
                      </a:lnTo>
                      <a:lnTo>
                        <a:pt x="0" y="2"/>
                      </a:lnTo>
                      <a:lnTo>
                        <a:pt x="0" y="1"/>
                      </a:lnTo>
                      <a:lnTo>
                        <a:pt x="0"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7744" name="Group 1680">
                <a:extLst>
                  <a:ext uri="{FF2B5EF4-FFF2-40B4-BE49-F238E27FC236}">
                    <a16:creationId xmlns:a16="http://schemas.microsoft.com/office/drawing/2014/main" id="{64D689C0-B1B7-4ABB-864A-A22FD34A0775}"/>
                  </a:ext>
                </a:extLst>
              </p:cNvPr>
              <p:cNvGrpSpPr>
                <a:grpSpLocks/>
              </p:cNvGrpSpPr>
              <p:nvPr/>
            </p:nvGrpSpPr>
            <p:grpSpPr bwMode="auto">
              <a:xfrm>
                <a:off x="3412" y="1357"/>
                <a:ext cx="381" cy="371"/>
                <a:chOff x="3412" y="1357"/>
                <a:chExt cx="381" cy="371"/>
              </a:xfrm>
            </p:grpSpPr>
            <p:sp>
              <p:nvSpPr>
                <p:cNvPr id="217742" name="Freeform 1678">
                  <a:extLst>
                    <a:ext uri="{FF2B5EF4-FFF2-40B4-BE49-F238E27FC236}">
                      <a16:creationId xmlns:a16="http://schemas.microsoft.com/office/drawing/2014/main" id="{EDFEC05F-4648-461E-B63F-2BC2110F5FFF}"/>
                    </a:ext>
                  </a:extLst>
                </p:cNvPr>
                <p:cNvSpPr>
                  <a:spLocks/>
                </p:cNvSpPr>
                <p:nvPr/>
              </p:nvSpPr>
              <p:spPr bwMode="auto">
                <a:xfrm>
                  <a:off x="3412" y="1357"/>
                  <a:ext cx="381" cy="371"/>
                </a:xfrm>
                <a:custGeom>
                  <a:avLst/>
                  <a:gdLst>
                    <a:gd name="T0" fmla="*/ 5 w 381"/>
                    <a:gd name="T1" fmla="*/ 124 h 371"/>
                    <a:gd name="T2" fmla="*/ 0 w 381"/>
                    <a:gd name="T3" fmla="*/ 371 h 371"/>
                    <a:gd name="T4" fmla="*/ 378 w 381"/>
                    <a:gd name="T5" fmla="*/ 237 h 371"/>
                    <a:gd name="T6" fmla="*/ 381 w 381"/>
                    <a:gd name="T7" fmla="*/ 0 h 371"/>
                    <a:gd name="T8" fmla="*/ 5 w 381"/>
                    <a:gd name="T9" fmla="*/ 124 h 371"/>
                  </a:gdLst>
                  <a:ahLst/>
                  <a:cxnLst>
                    <a:cxn ang="0">
                      <a:pos x="T0" y="T1"/>
                    </a:cxn>
                    <a:cxn ang="0">
                      <a:pos x="T2" y="T3"/>
                    </a:cxn>
                    <a:cxn ang="0">
                      <a:pos x="T4" y="T5"/>
                    </a:cxn>
                    <a:cxn ang="0">
                      <a:pos x="T6" y="T7"/>
                    </a:cxn>
                    <a:cxn ang="0">
                      <a:pos x="T8" y="T9"/>
                    </a:cxn>
                  </a:cxnLst>
                  <a:rect l="0" t="0" r="r" b="b"/>
                  <a:pathLst>
                    <a:path w="381" h="371">
                      <a:moveTo>
                        <a:pt x="5" y="124"/>
                      </a:moveTo>
                      <a:lnTo>
                        <a:pt x="0" y="371"/>
                      </a:lnTo>
                      <a:lnTo>
                        <a:pt x="378" y="237"/>
                      </a:lnTo>
                      <a:lnTo>
                        <a:pt x="381" y="0"/>
                      </a:lnTo>
                      <a:lnTo>
                        <a:pt x="5" y="124"/>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43" name="Freeform 1679">
                  <a:extLst>
                    <a:ext uri="{FF2B5EF4-FFF2-40B4-BE49-F238E27FC236}">
                      <a16:creationId xmlns:a16="http://schemas.microsoft.com/office/drawing/2014/main" id="{113C580A-07A0-4DDB-B2EC-B822B3F10EF0}"/>
                    </a:ext>
                  </a:extLst>
                </p:cNvPr>
                <p:cNvSpPr>
                  <a:spLocks/>
                </p:cNvSpPr>
                <p:nvPr/>
              </p:nvSpPr>
              <p:spPr bwMode="auto">
                <a:xfrm>
                  <a:off x="3412" y="1357"/>
                  <a:ext cx="381" cy="371"/>
                </a:xfrm>
                <a:custGeom>
                  <a:avLst/>
                  <a:gdLst>
                    <a:gd name="T0" fmla="*/ 5 w 381"/>
                    <a:gd name="T1" fmla="*/ 124 h 371"/>
                    <a:gd name="T2" fmla="*/ 0 w 381"/>
                    <a:gd name="T3" fmla="*/ 371 h 371"/>
                    <a:gd name="T4" fmla="*/ 378 w 381"/>
                    <a:gd name="T5" fmla="*/ 237 h 371"/>
                    <a:gd name="T6" fmla="*/ 381 w 381"/>
                    <a:gd name="T7" fmla="*/ 0 h 371"/>
                    <a:gd name="T8" fmla="*/ 5 w 381"/>
                    <a:gd name="T9" fmla="*/ 124 h 371"/>
                  </a:gdLst>
                  <a:ahLst/>
                  <a:cxnLst>
                    <a:cxn ang="0">
                      <a:pos x="T0" y="T1"/>
                    </a:cxn>
                    <a:cxn ang="0">
                      <a:pos x="T2" y="T3"/>
                    </a:cxn>
                    <a:cxn ang="0">
                      <a:pos x="T4" y="T5"/>
                    </a:cxn>
                    <a:cxn ang="0">
                      <a:pos x="T6" y="T7"/>
                    </a:cxn>
                    <a:cxn ang="0">
                      <a:pos x="T8" y="T9"/>
                    </a:cxn>
                  </a:cxnLst>
                  <a:rect l="0" t="0" r="r" b="b"/>
                  <a:pathLst>
                    <a:path w="381" h="371">
                      <a:moveTo>
                        <a:pt x="5" y="124"/>
                      </a:moveTo>
                      <a:lnTo>
                        <a:pt x="0" y="371"/>
                      </a:lnTo>
                      <a:lnTo>
                        <a:pt x="378" y="237"/>
                      </a:lnTo>
                      <a:lnTo>
                        <a:pt x="381" y="0"/>
                      </a:lnTo>
                      <a:lnTo>
                        <a:pt x="5" y="124"/>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747" name="Group 1683">
                <a:extLst>
                  <a:ext uri="{FF2B5EF4-FFF2-40B4-BE49-F238E27FC236}">
                    <a16:creationId xmlns:a16="http://schemas.microsoft.com/office/drawing/2014/main" id="{1D49918C-ED31-44EE-BA53-79DF854389B2}"/>
                  </a:ext>
                </a:extLst>
              </p:cNvPr>
              <p:cNvGrpSpPr>
                <a:grpSpLocks/>
              </p:cNvGrpSpPr>
              <p:nvPr/>
            </p:nvGrpSpPr>
            <p:grpSpPr bwMode="auto">
              <a:xfrm>
                <a:off x="3424" y="1522"/>
                <a:ext cx="75" cy="76"/>
                <a:chOff x="3424" y="1522"/>
                <a:chExt cx="75" cy="76"/>
              </a:xfrm>
            </p:grpSpPr>
            <p:sp>
              <p:nvSpPr>
                <p:cNvPr id="217745" name="Freeform 1681">
                  <a:extLst>
                    <a:ext uri="{FF2B5EF4-FFF2-40B4-BE49-F238E27FC236}">
                      <a16:creationId xmlns:a16="http://schemas.microsoft.com/office/drawing/2014/main" id="{70E8EDE9-F8ED-4996-B48E-BC4885E1A253}"/>
                    </a:ext>
                  </a:extLst>
                </p:cNvPr>
                <p:cNvSpPr>
                  <a:spLocks/>
                </p:cNvSpPr>
                <p:nvPr/>
              </p:nvSpPr>
              <p:spPr bwMode="auto">
                <a:xfrm>
                  <a:off x="3424" y="1522"/>
                  <a:ext cx="75" cy="76"/>
                </a:xfrm>
                <a:custGeom>
                  <a:avLst/>
                  <a:gdLst>
                    <a:gd name="T0" fmla="*/ 2 w 75"/>
                    <a:gd name="T1" fmla="*/ 26 h 76"/>
                    <a:gd name="T2" fmla="*/ 0 w 75"/>
                    <a:gd name="T3" fmla="*/ 76 h 76"/>
                    <a:gd name="T4" fmla="*/ 74 w 75"/>
                    <a:gd name="T5" fmla="*/ 50 h 76"/>
                    <a:gd name="T6" fmla="*/ 75 w 75"/>
                    <a:gd name="T7" fmla="*/ 0 h 76"/>
                    <a:gd name="T8" fmla="*/ 2 w 75"/>
                    <a:gd name="T9" fmla="*/ 26 h 76"/>
                  </a:gdLst>
                  <a:ahLst/>
                  <a:cxnLst>
                    <a:cxn ang="0">
                      <a:pos x="T0" y="T1"/>
                    </a:cxn>
                    <a:cxn ang="0">
                      <a:pos x="T2" y="T3"/>
                    </a:cxn>
                    <a:cxn ang="0">
                      <a:pos x="T4" y="T5"/>
                    </a:cxn>
                    <a:cxn ang="0">
                      <a:pos x="T6" y="T7"/>
                    </a:cxn>
                    <a:cxn ang="0">
                      <a:pos x="T8" y="T9"/>
                    </a:cxn>
                  </a:cxnLst>
                  <a:rect l="0" t="0" r="r" b="b"/>
                  <a:pathLst>
                    <a:path w="75" h="76">
                      <a:moveTo>
                        <a:pt x="2" y="26"/>
                      </a:moveTo>
                      <a:lnTo>
                        <a:pt x="0" y="76"/>
                      </a:lnTo>
                      <a:lnTo>
                        <a:pt x="74" y="50"/>
                      </a:lnTo>
                      <a:lnTo>
                        <a:pt x="75" y="0"/>
                      </a:lnTo>
                      <a:lnTo>
                        <a:pt x="2" y="26"/>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46" name="Freeform 1682">
                  <a:extLst>
                    <a:ext uri="{FF2B5EF4-FFF2-40B4-BE49-F238E27FC236}">
                      <a16:creationId xmlns:a16="http://schemas.microsoft.com/office/drawing/2014/main" id="{4362CF86-FA8B-4B80-BF02-FD89907A5FA3}"/>
                    </a:ext>
                  </a:extLst>
                </p:cNvPr>
                <p:cNvSpPr>
                  <a:spLocks/>
                </p:cNvSpPr>
                <p:nvPr/>
              </p:nvSpPr>
              <p:spPr bwMode="auto">
                <a:xfrm>
                  <a:off x="3424" y="1522"/>
                  <a:ext cx="75" cy="76"/>
                </a:xfrm>
                <a:custGeom>
                  <a:avLst/>
                  <a:gdLst>
                    <a:gd name="T0" fmla="*/ 2 w 75"/>
                    <a:gd name="T1" fmla="*/ 26 h 76"/>
                    <a:gd name="T2" fmla="*/ 0 w 75"/>
                    <a:gd name="T3" fmla="*/ 76 h 76"/>
                    <a:gd name="T4" fmla="*/ 74 w 75"/>
                    <a:gd name="T5" fmla="*/ 50 h 76"/>
                    <a:gd name="T6" fmla="*/ 75 w 75"/>
                    <a:gd name="T7" fmla="*/ 0 h 76"/>
                    <a:gd name="T8" fmla="*/ 2 w 75"/>
                    <a:gd name="T9" fmla="*/ 26 h 76"/>
                  </a:gdLst>
                  <a:ahLst/>
                  <a:cxnLst>
                    <a:cxn ang="0">
                      <a:pos x="T0" y="T1"/>
                    </a:cxn>
                    <a:cxn ang="0">
                      <a:pos x="T2" y="T3"/>
                    </a:cxn>
                    <a:cxn ang="0">
                      <a:pos x="T4" y="T5"/>
                    </a:cxn>
                    <a:cxn ang="0">
                      <a:pos x="T6" y="T7"/>
                    </a:cxn>
                    <a:cxn ang="0">
                      <a:pos x="T8" y="T9"/>
                    </a:cxn>
                  </a:cxnLst>
                  <a:rect l="0" t="0" r="r" b="b"/>
                  <a:pathLst>
                    <a:path w="75" h="76">
                      <a:moveTo>
                        <a:pt x="2" y="26"/>
                      </a:moveTo>
                      <a:lnTo>
                        <a:pt x="0" y="76"/>
                      </a:lnTo>
                      <a:lnTo>
                        <a:pt x="74" y="50"/>
                      </a:lnTo>
                      <a:lnTo>
                        <a:pt x="75" y="0"/>
                      </a:lnTo>
                      <a:lnTo>
                        <a:pt x="2" y="26"/>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750" name="Group 1686">
                <a:extLst>
                  <a:ext uri="{FF2B5EF4-FFF2-40B4-BE49-F238E27FC236}">
                    <a16:creationId xmlns:a16="http://schemas.microsoft.com/office/drawing/2014/main" id="{415DC1C4-B04F-4FF5-AE56-B33639E5C250}"/>
                  </a:ext>
                </a:extLst>
              </p:cNvPr>
              <p:cNvGrpSpPr>
                <a:grpSpLocks/>
              </p:cNvGrpSpPr>
              <p:nvPr/>
            </p:nvGrpSpPr>
            <p:grpSpPr bwMode="auto">
              <a:xfrm>
                <a:off x="3426" y="1636"/>
                <a:ext cx="75" cy="76"/>
                <a:chOff x="3426" y="1636"/>
                <a:chExt cx="75" cy="76"/>
              </a:xfrm>
            </p:grpSpPr>
            <p:sp>
              <p:nvSpPr>
                <p:cNvPr id="217748" name="Freeform 1684">
                  <a:extLst>
                    <a:ext uri="{FF2B5EF4-FFF2-40B4-BE49-F238E27FC236}">
                      <a16:creationId xmlns:a16="http://schemas.microsoft.com/office/drawing/2014/main" id="{47E8F763-B5D1-48E3-903E-C732498C6932}"/>
                    </a:ext>
                  </a:extLst>
                </p:cNvPr>
                <p:cNvSpPr>
                  <a:spLocks/>
                </p:cNvSpPr>
                <p:nvPr/>
              </p:nvSpPr>
              <p:spPr bwMode="auto">
                <a:xfrm>
                  <a:off x="3426" y="1636"/>
                  <a:ext cx="75" cy="76"/>
                </a:xfrm>
                <a:custGeom>
                  <a:avLst/>
                  <a:gdLst>
                    <a:gd name="T0" fmla="*/ 1 w 75"/>
                    <a:gd name="T1" fmla="*/ 25 h 76"/>
                    <a:gd name="T2" fmla="*/ 0 w 75"/>
                    <a:gd name="T3" fmla="*/ 76 h 76"/>
                    <a:gd name="T4" fmla="*/ 73 w 75"/>
                    <a:gd name="T5" fmla="*/ 50 h 76"/>
                    <a:gd name="T6" fmla="*/ 75 w 75"/>
                    <a:gd name="T7" fmla="*/ 0 h 76"/>
                    <a:gd name="T8" fmla="*/ 1 w 75"/>
                    <a:gd name="T9" fmla="*/ 25 h 76"/>
                  </a:gdLst>
                  <a:ahLst/>
                  <a:cxnLst>
                    <a:cxn ang="0">
                      <a:pos x="T0" y="T1"/>
                    </a:cxn>
                    <a:cxn ang="0">
                      <a:pos x="T2" y="T3"/>
                    </a:cxn>
                    <a:cxn ang="0">
                      <a:pos x="T4" y="T5"/>
                    </a:cxn>
                    <a:cxn ang="0">
                      <a:pos x="T6" y="T7"/>
                    </a:cxn>
                    <a:cxn ang="0">
                      <a:pos x="T8" y="T9"/>
                    </a:cxn>
                  </a:cxnLst>
                  <a:rect l="0" t="0" r="r" b="b"/>
                  <a:pathLst>
                    <a:path w="75" h="76">
                      <a:moveTo>
                        <a:pt x="1" y="25"/>
                      </a:moveTo>
                      <a:lnTo>
                        <a:pt x="0" y="76"/>
                      </a:lnTo>
                      <a:lnTo>
                        <a:pt x="73" y="50"/>
                      </a:lnTo>
                      <a:lnTo>
                        <a:pt x="75" y="0"/>
                      </a:lnTo>
                      <a:lnTo>
                        <a:pt x="1" y="25"/>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49" name="Freeform 1685">
                  <a:extLst>
                    <a:ext uri="{FF2B5EF4-FFF2-40B4-BE49-F238E27FC236}">
                      <a16:creationId xmlns:a16="http://schemas.microsoft.com/office/drawing/2014/main" id="{1A722E0D-CB12-4432-917A-4042FEFA7EC8}"/>
                    </a:ext>
                  </a:extLst>
                </p:cNvPr>
                <p:cNvSpPr>
                  <a:spLocks/>
                </p:cNvSpPr>
                <p:nvPr/>
              </p:nvSpPr>
              <p:spPr bwMode="auto">
                <a:xfrm>
                  <a:off x="3426" y="1636"/>
                  <a:ext cx="75" cy="76"/>
                </a:xfrm>
                <a:custGeom>
                  <a:avLst/>
                  <a:gdLst>
                    <a:gd name="T0" fmla="*/ 1 w 75"/>
                    <a:gd name="T1" fmla="*/ 25 h 76"/>
                    <a:gd name="T2" fmla="*/ 0 w 75"/>
                    <a:gd name="T3" fmla="*/ 76 h 76"/>
                    <a:gd name="T4" fmla="*/ 73 w 75"/>
                    <a:gd name="T5" fmla="*/ 50 h 76"/>
                    <a:gd name="T6" fmla="*/ 75 w 75"/>
                    <a:gd name="T7" fmla="*/ 0 h 76"/>
                    <a:gd name="T8" fmla="*/ 1 w 75"/>
                    <a:gd name="T9" fmla="*/ 25 h 76"/>
                  </a:gdLst>
                  <a:ahLst/>
                  <a:cxnLst>
                    <a:cxn ang="0">
                      <a:pos x="T0" y="T1"/>
                    </a:cxn>
                    <a:cxn ang="0">
                      <a:pos x="T2" y="T3"/>
                    </a:cxn>
                    <a:cxn ang="0">
                      <a:pos x="T4" y="T5"/>
                    </a:cxn>
                    <a:cxn ang="0">
                      <a:pos x="T6" y="T7"/>
                    </a:cxn>
                    <a:cxn ang="0">
                      <a:pos x="T8" y="T9"/>
                    </a:cxn>
                  </a:cxnLst>
                  <a:rect l="0" t="0" r="r" b="b"/>
                  <a:pathLst>
                    <a:path w="75" h="76">
                      <a:moveTo>
                        <a:pt x="1" y="25"/>
                      </a:moveTo>
                      <a:lnTo>
                        <a:pt x="0" y="76"/>
                      </a:lnTo>
                      <a:lnTo>
                        <a:pt x="73" y="50"/>
                      </a:lnTo>
                      <a:lnTo>
                        <a:pt x="75" y="0"/>
                      </a:lnTo>
                      <a:lnTo>
                        <a:pt x="1" y="25"/>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753" name="Group 1689">
                <a:extLst>
                  <a:ext uri="{FF2B5EF4-FFF2-40B4-BE49-F238E27FC236}">
                    <a16:creationId xmlns:a16="http://schemas.microsoft.com/office/drawing/2014/main" id="{7AF7E7D6-0107-43A1-A8FB-DACA203076C5}"/>
                  </a:ext>
                </a:extLst>
              </p:cNvPr>
              <p:cNvGrpSpPr>
                <a:grpSpLocks/>
              </p:cNvGrpSpPr>
              <p:nvPr/>
            </p:nvGrpSpPr>
            <p:grpSpPr bwMode="auto">
              <a:xfrm>
                <a:off x="3426" y="1578"/>
                <a:ext cx="75" cy="76"/>
                <a:chOff x="3426" y="1578"/>
                <a:chExt cx="75" cy="76"/>
              </a:xfrm>
            </p:grpSpPr>
            <p:sp>
              <p:nvSpPr>
                <p:cNvPr id="217751" name="Freeform 1687">
                  <a:extLst>
                    <a:ext uri="{FF2B5EF4-FFF2-40B4-BE49-F238E27FC236}">
                      <a16:creationId xmlns:a16="http://schemas.microsoft.com/office/drawing/2014/main" id="{454BDF00-B22B-4B3B-966C-0B24AE56A5C4}"/>
                    </a:ext>
                  </a:extLst>
                </p:cNvPr>
                <p:cNvSpPr>
                  <a:spLocks/>
                </p:cNvSpPr>
                <p:nvPr/>
              </p:nvSpPr>
              <p:spPr bwMode="auto">
                <a:xfrm>
                  <a:off x="3426" y="1578"/>
                  <a:ext cx="75" cy="76"/>
                </a:xfrm>
                <a:custGeom>
                  <a:avLst/>
                  <a:gdLst>
                    <a:gd name="T0" fmla="*/ 1 w 75"/>
                    <a:gd name="T1" fmla="*/ 25 h 76"/>
                    <a:gd name="T2" fmla="*/ 0 w 75"/>
                    <a:gd name="T3" fmla="*/ 76 h 76"/>
                    <a:gd name="T4" fmla="*/ 73 w 75"/>
                    <a:gd name="T5" fmla="*/ 50 h 76"/>
                    <a:gd name="T6" fmla="*/ 75 w 75"/>
                    <a:gd name="T7" fmla="*/ 0 h 76"/>
                    <a:gd name="T8" fmla="*/ 1 w 75"/>
                    <a:gd name="T9" fmla="*/ 25 h 76"/>
                  </a:gdLst>
                  <a:ahLst/>
                  <a:cxnLst>
                    <a:cxn ang="0">
                      <a:pos x="T0" y="T1"/>
                    </a:cxn>
                    <a:cxn ang="0">
                      <a:pos x="T2" y="T3"/>
                    </a:cxn>
                    <a:cxn ang="0">
                      <a:pos x="T4" y="T5"/>
                    </a:cxn>
                    <a:cxn ang="0">
                      <a:pos x="T6" y="T7"/>
                    </a:cxn>
                    <a:cxn ang="0">
                      <a:pos x="T8" y="T9"/>
                    </a:cxn>
                  </a:cxnLst>
                  <a:rect l="0" t="0" r="r" b="b"/>
                  <a:pathLst>
                    <a:path w="75" h="76">
                      <a:moveTo>
                        <a:pt x="1" y="25"/>
                      </a:moveTo>
                      <a:lnTo>
                        <a:pt x="0" y="76"/>
                      </a:lnTo>
                      <a:lnTo>
                        <a:pt x="73" y="50"/>
                      </a:lnTo>
                      <a:lnTo>
                        <a:pt x="75" y="0"/>
                      </a:lnTo>
                      <a:lnTo>
                        <a:pt x="1" y="25"/>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52" name="Freeform 1688">
                  <a:extLst>
                    <a:ext uri="{FF2B5EF4-FFF2-40B4-BE49-F238E27FC236}">
                      <a16:creationId xmlns:a16="http://schemas.microsoft.com/office/drawing/2014/main" id="{4BDB77A8-7EBE-4B70-9E9A-F9076798AB3A}"/>
                    </a:ext>
                  </a:extLst>
                </p:cNvPr>
                <p:cNvSpPr>
                  <a:spLocks/>
                </p:cNvSpPr>
                <p:nvPr/>
              </p:nvSpPr>
              <p:spPr bwMode="auto">
                <a:xfrm>
                  <a:off x="3426" y="1578"/>
                  <a:ext cx="75" cy="76"/>
                </a:xfrm>
                <a:custGeom>
                  <a:avLst/>
                  <a:gdLst>
                    <a:gd name="T0" fmla="*/ 1 w 75"/>
                    <a:gd name="T1" fmla="*/ 25 h 76"/>
                    <a:gd name="T2" fmla="*/ 0 w 75"/>
                    <a:gd name="T3" fmla="*/ 76 h 76"/>
                    <a:gd name="T4" fmla="*/ 73 w 75"/>
                    <a:gd name="T5" fmla="*/ 50 h 76"/>
                    <a:gd name="T6" fmla="*/ 75 w 75"/>
                    <a:gd name="T7" fmla="*/ 0 h 76"/>
                    <a:gd name="T8" fmla="*/ 1 w 75"/>
                    <a:gd name="T9" fmla="*/ 25 h 76"/>
                  </a:gdLst>
                  <a:ahLst/>
                  <a:cxnLst>
                    <a:cxn ang="0">
                      <a:pos x="T0" y="T1"/>
                    </a:cxn>
                    <a:cxn ang="0">
                      <a:pos x="T2" y="T3"/>
                    </a:cxn>
                    <a:cxn ang="0">
                      <a:pos x="T4" y="T5"/>
                    </a:cxn>
                    <a:cxn ang="0">
                      <a:pos x="T6" y="T7"/>
                    </a:cxn>
                    <a:cxn ang="0">
                      <a:pos x="T8" y="T9"/>
                    </a:cxn>
                  </a:cxnLst>
                  <a:rect l="0" t="0" r="r" b="b"/>
                  <a:pathLst>
                    <a:path w="75" h="76">
                      <a:moveTo>
                        <a:pt x="1" y="25"/>
                      </a:moveTo>
                      <a:lnTo>
                        <a:pt x="0" y="76"/>
                      </a:lnTo>
                      <a:lnTo>
                        <a:pt x="73" y="50"/>
                      </a:lnTo>
                      <a:lnTo>
                        <a:pt x="75" y="0"/>
                      </a:lnTo>
                      <a:lnTo>
                        <a:pt x="1" y="25"/>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756" name="Group 1692">
                <a:extLst>
                  <a:ext uri="{FF2B5EF4-FFF2-40B4-BE49-F238E27FC236}">
                    <a16:creationId xmlns:a16="http://schemas.microsoft.com/office/drawing/2014/main" id="{C9CCC9A2-115B-4F6D-95F9-4C272946A4B7}"/>
                  </a:ext>
                </a:extLst>
              </p:cNvPr>
              <p:cNvGrpSpPr>
                <a:grpSpLocks/>
              </p:cNvGrpSpPr>
              <p:nvPr/>
            </p:nvGrpSpPr>
            <p:grpSpPr bwMode="auto">
              <a:xfrm>
                <a:off x="3426" y="1463"/>
                <a:ext cx="75" cy="75"/>
                <a:chOff x="3426" y="1463"/>
                <a:chExt cx="75" cy="75"/>
              </a:xfrm>
            </p:grpSpPr>
            <p:sp>
              <p:nvSpPr>
                <p:cNvPr id="217754" name="Freeform 1690">
                  <a:extLst>
                    <a:ext uri="{FF2B5EF4-FFF2-40B4-BE49-F238E27FC236}">
                      <a16:creationId xmlns:a16="http://schemas.microsoft.com/office/drawing/2014/main" id="{CBC7D17A-5392-4DB3-958B-7A6C31D6210B}"/>
                    </a:ext>
                  </a:extLst>
                </p:cNvPr>
                <p:cNvSpPr>
                  <a:spLocks/>
                </p:cNvSpPr>
                <p:nvPr/>
              </p:nvSpPr>
              <p:spPr bwMode="auto">
                <a:xfrm>
                  <a:off x="3426" y="1463"/>
                  <a:ext cx="75" cy="75"/>
                </a:xfrm>
                <a:custGeom>
                  <a:avLst/>
                  <a:gdLst>
                    <a:gd name="T0" fmla="*/ 1 w 75"/>
                    <a:gd name="T1" fmla="*/ 25 h 75"/>
                    <a:gd name="T2" fmla="*/ 0 w 75"/>
                    <a:gd name="T3" fmla="*/ 75 h 75"/>
                    <a:gd name="T4" fmla="*/ 73 w 75"/>
                    <a:gd name="T5" fmla="*/ 49 h 75"/>
                    <a:gd name="T6" fmla="*/ 75 w 75"/>
                    <a:gd name="T7" fmla="*/ 0 h 75"/>
                    <a:gd name="T8" fmla="*/ 1 w 75"/>
                    <a:gd name="T9" fmla="*/ 25 h 75"/>
                  </a:gdLst>
                  <a:ahLst/>
                  <a:cxnLst>
                    <a:cxn ang="0">
                      <a:pos x="T0" y="T1"/>
                    </a:cxn>
                    <a:cxn ang="0">
                      <a:pos x="T2" y="T3"/>
                    </a:cxn>
                    <a:cxn ang="0">
                      <a:pos x="T4" y="T5"/>
                    </a:cxn>
                    <a:cxn ang="0">
                      <a:pos x="T6" y="T7"/>
                    </a:cxn>
                    <a:cxn ang="0">
                      <a:pos x="T8" y="T9"/>
                    </a:cxn>
                  </a:cxnLst>
                  <a:rect l="0" t="0" r="r" b="b"/>
                  <a:pathLst>
                    <a:path w="75" h="75">
                      <a:moveTo>
                        <a:pt x="1" y="25"/>
                      </a:moveTo>
                      <a:lnTo>
                        <a:pt x="0" y="75"/>
                      </a:lnTo>
                      <a:lnTo>
                        <a:pt x="73" y="49"/>
                      </a:lnTo>
                      <a:lnTo>
                        <a:pt x="75" y="0"/>
                      </a:lnTo>
                      <a:lnTo>
                        <a:pt x="1" y="25"/>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55" name="Freeform 1691">
                  <a:extLst>
                    <a:ext uri="{FF2B5EF4-FFF2-40B4-BE49-F238E27FC236}">
                      <a16:creationId xmlns:a16="http://schemas.microsoft.com/office/drawing/2014/main" id="{B9504F91-6928-44D1-AF72-89F4E6DAE643}"/>
                    </a:ext>
                  </a:extLst>
                </p:cNvPr>
                <p:cNvSpPr>
                  <a:spLocks/>
                </p:cNvSpPr>
                <p:nvPr/>
              </p:nvSpPr>
              <p:spPr bwMode="auto">
                <a:xfrm>
                  <a:off x="3426" y="1463"/>
                  <a:ext cx="75" cy="75"/>
                </a:xfrm>
                <a:custGeom>
                  <a:avLst/>
                  <a:gdLst>
                    <a:gd name="T0" fmla="*/ 1 w 75"/>
                    <a:gd name="T1" fmla="*/ 25 h 75"/>
                    <a:gd name="T2" fmla="*/ 0 w 75"/>
                    <a:gd name="T3" fmla="*/ 75 h 75"/>
                    <a:gd name="T4" fmla="*/ 73 w 75"/>
                    <a:gd name="T5" fmla="*/ 49 h 75"/>
                    <a:gd name="T6" fmla="*/ 75 w 75"/>
                    <a:gd name="T7" fmla="*/ 0 h 75"/>
                    <a:gd name="T8" fmla="*/ 1 w 75"/>
                    <a:gd name="T9" fmla="*/ 25 h 75"/>
                  </a:gdLst>
                  <a:ahLst/>
                  <a:cxnLst>
                    <a:cxn ang="0">
                      <a:pos x="T0" y="T1"/>
                    </a:cxn>
                    <a:cxn ang="0">
                      <a:pos x="T2" y="T3"/>
                    </a:cxn>
                    <a:cxn ang="0">
                      <a:pos x="T4" y="T5"/>
                    </a:cxn>
                    <a:cxn ang="0">
                      <a:pos x="T6" y="T7"/>
                    </a:cxn>
                    <a:cxn ang="0">
                      <a:pos x="T8" y="T9"/>
                    </a:cxn>
                  </a:cxnLst>
                  <a:rect l="0" t="0" r="r" b="b"/>
                  <a:pathLst>
                    <a:path w="75" h="75">
                      <a:moveTo>
                        <a:pt x="1" y="25"/>
                      </a:moveTo>
                      <a:lnTo>
                        <a:pt x="0" y="75"/>
                      </a:lnTo>
                      <a:lnTo>
                        <a:pt x="73" y="49"/>
                      </a:lnTo>
                      <a:lnTo>
                        <a:pt x="75" y="0"/>
                      </a:lnTo>
                      <a:lnTo>
                        <a:pt x="1" y="25"/>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759" name="Group 1695">
                <a:extLst>
                  <a:ext uri="{FF2B5EF4-FFF2-40B4-BE49-F238E27FC236}">
                    <a16:creationId xmlns:a16="http://schemas.microsoft.com/office/drawing/2014/main" id="{12719834-A32B-4BAE-AD6F-F985481792FC}"/>
                  </a:ext>
                </a:extLst>
              </p:cNvPr>
              <p:cNvGrpSpPr>
                <a:grpSpLocks/>
              </p:cNvGrpSpPr>
              <p:nvPr/>
            </p:nvGrpSpPr>
            <p:grpSpPr bwMode="auto">
              <a:xfrm>
                <a:off x="3516" y="1431"/>
                <a:ext cx="75" cy="76"/>
                <a:chOff x="3516" y="1431"/>
                <a:chExt cx="75" cy="76"/>
              </a:xfrm>
            </p:grpSpPr>
            <p:sp>
              <p:nvSpPr>
                <p:cNvPr id="217757" name="Freeform 1693">
                  <a:extLst>
                    <a:ext uri="{FF2B5EF4-FFF2-40B4-BE49-F238E27FC236}">
                      <a16:creationId xmlns:a16="http://schemas.microsoft.com/office/drawing/2014/main" id="{D3C39CC2-00A9-4958-9EB4-4AABEAE2796F}"/>
                    </a:ext>
                  </a:extLst>
                </p:cNvPr>
                <p:cNvSpPr>
                  <a:spLocks/>
                </p:cNvSpPr>
                <p:nvPr/>
              </p:nvSpPr>
              <p:spPr bwMode="auto">
                <a:xfrm>
                  <a:off x="3516" y="1431"/>
                  <a:ext cx="75" cy="76"/>
                </a:xfrm>
                <a:custGeom>
                  <a:avLst/>
                  <a:gdLst>
                    <a:gd name="T0" fmla="*/ 2 w 75"/>
                    <a:gd name="T1" fmla="*/ 25 h 76"/>
                    <a:gd name="T2" fmla="*/ 0 w 75"/>
                    <a:gd name="T3" fmla="*/ 76 h 76"/>
                    <a:gd name="T4" fmla="*/ 74 w 75"/>
                    <a:gd name="T5" fmla="*/ 50 h 76"/>
                    <a:gd name="T6" fmla="*/ 75 w 75"/>
                    <a:gd name="T7" fmla="*/ 0 h 76"/>
                    <a:gd name="T8" fmla="*/ 2 w 75"/>
                    <a:gd name="T9" fmla="*/ 25 h 76"/>
                  </a:gdLst>
                  <a:ahLst/>
                  <a:cxnLst>
                    <a:cxn ang="0">
                      <a:pos x="T0" y="T1"/>
                    </a:cxn>
                    <a:cxn ang="0">
                      <a:pos x="T2" y="T3"/>
                    </a:cxn>
                    <a:cxn ang="0">
                      <a:pos x="T4" y="T5"/>
                    </a:cxn>
                    <a:cxn ang="0">
                      <a:pos x="T6" y="T7"/>
                    </a:cxn>
                    <a:cxn ang="0">
                      <a:pos x="T8" y="T9"/>
                    </a:cxn>
                  </a:cxnLst>
                  <a:rect l="0" t="0" r="r" b="b"/>
                  <a:pathLst>
                    <a:path w="75" h="76">
                      <a:moveTo>
                        <a:pt x="2" y="25"/>
                      </a:moveTo>
                      <a:lnTo>
                        <a:pt x="0" y="76"/>
                      </a:lnTo>
                      <a:lnTo>
                        <a:pt x="74" y="50"/>
                      </a:lnTo>
                      <a:lnTo>
                        <a:pt x="75" y="0"/>
                      </a:lnTo>
                      <a:lnTo>
                        <a:pt x="2" y="25"/>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58" name="Freeform 1694">
                  <a:extLst>
                    <a:ext uri="{FF2B5EF4-FFF2-40B4-BE49-F238E27FC236}">
                      <a16:creationId xmlns:a16="http://schemas.microsoft.com/office/drawing/2014/main" id="{E3396D72-DD59-4E04-9306-1DDA637BBDB1}"/>
                    </a:ext>
                  </a:extLst>
                </p:cNvPr>
                <p:cNvSpPr>
                  <a:spLocks/>
                </p:cNvSpPr>
                <p:nvPr/>
              </p:nvSpPr>
              <p:spPr bwMode="auto">
                <a:xfrm>
                  <a:off x="3516" y="1431"/>
                  <a:ext cx="75" cy="76"/>
                </a:xfrm>
                <a:custGeom>
                  <a:avLst/>
                  <a:gdLst>
                    <a:gd name="T0" fmla="*/ 2 w 75"/>
                    <a:gd name="T1" fmla="*/ 25 h 76"/>
                    <a:gd name="T2" fmla="*/ 0 w 75"/>
                    <a:gd name="T3" fmla="*/ 76 h 76"/>
                    <a:gd name="T4" fmla="*/ 74 w 75"/>
                    <a:gd name="T5" fmla="*/ 50 h 76"/>
                    <a:gd name="T6" fmla="*/ 75 w 75"/>
                    <a:gd name="T7" fmla="*/ 0 h 76"/>
                    <a:gd name="T8" fmla="*/ 2 w 75"/>
                    <a:gd name="T9" fmla="*/ 25 h 76"/>
                  </a:gdLst>
                  <a:ahLst/>
                  <a:cxnLst>
                    <a:cxn ang="0">
                      <a:pos x="T0" y="T1"/>
                    </a:cxn>
                    <a:cxn ang="0">
                      <a:pos x="T2" y="T3"/>
                    </a:cxn>
                    <a:cxn ang="0">
                      <a:pos x="T4" y="T5"/>
                    </a:cxn>
                    <a:cxn ang="0">
                      <a:pos x="T6" y="T7"/>
                    </a:cxn>
                    <a:cxn ang="0">
                      <a:pos x="T8" y="T9"/>
                    </a:cxn>
                  </a:cxnLst>
                  <a:rect l="0" t="0" r="r" b="b"/>
                  <a:pathLst>
                    <a:path w="75" h="76">
                      <a:moveTo>
                        <a:pt x="2" y="25"/>
                      </a:moveTo>
                      <a:lnTo>
                        <a:pt x="0" y="76"/>
                      </a:lnTo>
                      <a:lnTo>
                        <a:pt x="74" y="50"/>
                      </a:lnTo>
                      <a:lnTo>
                        <a:pt x="75" y="0"/>
                      </a:lnTo>
                      <a:lnTo>
                        <a:pt x="2" y="25"/>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762" name="Group 1698">
                <a:extLst>
                  <a:ext uri="{FF2B5EF4-FFF2-40B4-BE49-F238E27FC236}">
                    <a16:creationId xmlns:a16="http://schemas.microsoft.com/office/drawing/2014/main" id="{53E43D9B-A77E-44EA-B586-F42997A1A6E3}"/>
                  </a:ext>
                </a:extLst>
              </p:cNvPr>
              <p:cNvGrpSpPr>
                <a:grpSpLocks/>
              </p:cNvGrpSpPr>
              <p:nvPr/>
            </p:nvGrpSpPr>
            <p:grpSpPr bwMode="auto">
              <a:xfrm>
                <a:off x="3516" y="1489"/>
                <a:ext cx="75" cy="76"/>
                <a:chOff x="3516" y="1489"/>
                <a:chExt cx="75" cy="76"/>
              </a:xfrm>
            </p:grpSpPr>
            <p:sp>
              <p:nvSpPr>
                <p:cNvPr id="217760" name="Freeform 1696">
                  <a:extLst>
                    <a:ext uri="{FF2B5EF4-FFF2-40B4-BE49-F238E27FC236}">
                      <a16:creationId xmlns:a16="http://schemas.microsoft.com/office/drawing/2014/main" id="{93B0E504-3D9E-4F5A-BA88-23EC42F40388}"/>
                    </a:ext>
                  </a:extLst>
                </p:cNvPr>
                <p:cNvSpPr>
                  <a:spLocks/>
                </p:cNvSpPr>
                <p:nvPr/>
              </p:nvSpPr>
              <p:spPr bwMode="auto">
                <a:xfrm>
                  <a:off x="3516" y="1489"/>
                  <a:ext cx="75" cy="76"/>
                </a:xfrm>
                <a:custGeom>
                  <a:avLst/>
                  <a:gdLst>
                    <a:gd name="T0" fmla="*/ 2 w 75"/>
                    <a:gd name="T1" fmla="*/ 25 h 76"/>
                    <a:gd name="T2" fmla="*/ 0 w 75"/>
                    <a:gd name="T3" fmla="*/ 76 h 76"/>
                    <a:gd name="T4" fmla="*/ 74 w 75"/>
                    <a:gd name="T5" fmla="*/ 50 h 76"/>
                    <a:gd name="T6" fmla="*/ 75 w 75"/>
                    <a:gd name="T7" fmla="*/ 0 h 76"/>
                    <a:gd name="T8" fmla="*/ 2 w 75"/>
                    <a:gd name="T9" fmla="*/ 25 h 76"/>
                  </a:gdLst>
                  <a:ahLst/>
                  <a:cxnLst>
                    <a:cxn ang="0">
                      <a:pos x="T0" y="T1"/>
                    </a:cxn>
                    <a:cxn ang="0">
                      <a:pos x="T2" y="T3"/>
                    </a:cxn>
                    <a:cxn ang="0">
                      <a:pos x="T4" y="T5"/>
                    </a:cxn>
                    <a:cxn ang="0">
                      <a:pos x="T6" y="T7"/>
                    </a:cxn>
                    <a:cxn ang="0">
                      <a:pos x="T8" y="T9"/>
                    </a:cxn>
                  </a:cxnLst>
                  <a:rect l="0" t="0" r="r" b="b"/>
                  <a:pathLst>
                    <a:path w="75" h="76">
                      <a:moveTo>
                        <a:pt x="2" y="25"/>
                      </a:moveTo>
                      <a:lnTo>
                        <a:pt x="0" y="76"/>
                      </a:lnTo>
                      <a:lnTo>
                        <a:pt x="74" y="50"/>
                      </a:lnTo>
                      <a:lnTo>
                        <a:pt x="75" y="0"/>
                      </a:lnTo>
                      <a:lnTo>
                        <a:pt x="2" y="25"/>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61" name="Freeform 1697">
                  <a:extLst>
                    <a:ext uri="{FF2B5EF4-FFF2-40B4-BE49-F238E27FC236}">
                      <a16:creationId xmlns:a16="http://schemas.microsoft.com/office/drawing/2014/main" id="{72B62192-4B24-44A8-8EBA-7F38027A91BA}"/>
                    </a:ext>
                  </a:extLst>
                </p:cNvPr>
                <p:cNvSpPr>
                  <a:spLocks/>
                </p:cNvSpPr>
                <p:nvPr/>
              </p:nvSpPr>
              <p:spPr bwMode="auto">
                <a:xfrm>
                  <a:off x="3516" y="1489"/>
                  <a:ext cx="75" cy="76"/>
                </a:xfrm>
                <a:custGeom>
                  <a:avLst/>
                  <a:gdLst>
                    <a:gd name="T0" fmla="*/ 2 w 75"/>
                    <a:gd name="T1" fmla="*/ 25 h 76"/>
                    <a:gd name="T2" fmla="*/ 0 w 75"/>
                    <a:gd name="T3" fmla="*/ 76 h 76"/>
                    <a:gd name="T4" fmla="*/ 74 w 75"/>
                    <a:gd name="T5" fmla="*/ 50 h 76"/>
                    <a:gd name="T6" fmla="*/ 75 w 75"/>
                    <a:gd name="T7" fmla="*/ 0 h 76"/>
                    <a:gd name="T8" fmla="*/ 2 w 75"/>
                    <a:gd name="T9" fmla="*/ 25 h 76"/>
                  </a:gdLst>
                  <a:ahLst/>
                  <a:cxnLst>
                    <a:cxn ang="0">
                      <a:pos x="T0" y="T1"/>
                    </a:cxn>
                    <a:cxn ang="0">
                      <a:pos x="T2" y="T3"/>
                    </a:cxn>
                    <a:cxn ang="0">
                      <a:pos x="T4" y="T5"/>
                    </a:cxn>
                    <a:cxn ang="0">
                      <a:pos x="T6" y="T7"/>
                    </a:cxn>
                    <a:cxn ang="0">
                      <a:pos x="T8" y="T9"/>
                    </a:cxn>
                  </a:cxnLst>
                  <a:rect l="0" t="0" r="r" b="b"/>
                  <a:pathLst>
                    <a:path w="75" h="76">
                      <a:moveTo>
                        <a:pt x="2" y="25"/>
                      </a:moveTo>
                      <a:lnTo>
                        <a:pt x="0" y="76"/>
                      </a:lnTo>
                      <a:lnTo>
                        <a:pt x="74" y="50"/>
                      </a:lnTo>
                      <a:lnTo>
                        <a:pt x="75" y="0"/>
                      </a:lnTo>
                      <a:lnTo>
                        <a:pt x="2" y="25"/>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765" name="Group 1701">
                <a:extLst>
                  <a:ext uri="{FF2B5EF4-FFF2-40B4-BE49-F238E27FC236}">
                    <a16:creationId xmlns:a16="http://schemas.microsoft.com/office/drawing/2014/main" id="{10699FD3-CD4E-42A0-97F1-0A08BA3E071C}"/>
                  </a:ext>
                </a:extLst>
              </p:cNvPr>
              <p:cNvGrpSpPr>
                <a:grpSpLocks/>
              </p:cNvGrpSpPr>
              <p:nvPr/>
            </p:nvGrpSpPr>
            <p:grpSpPr bwMode="auto">
              <a:xfrm>
                <a:off x="3518" y="1546"/>
                <a:ext cx="74" cy="76"/>
                <a:chOff x="3518" y="1546"/>
                <a:chExt cx="74" cy="76"/>
              </a:xfrm>
            </p:grpSpPr>
            <p:sp>
              <p:nvSpPr>
                <p:cNvPr id="217763" name="Freeform 1699">
                  <a:extLst>
                    <a:ext uri="{FF2B5EF4-FFF2-40B4-BE49-F238E27FC236}">
                      <a16:creationId xmlns:a16="http://schemas.microsoft.com/office/drawing/2014/main" id="{08B1537F-29F6-459B-B79D-440592BF90C7}"/>
                    </a:ext>
                  </a:extLst>
                </p:cNvPr>
                <p:cNvSpPr>
                  <a:spLocks/>
                </p:cNvSpPr>
                <p:nvPr/>
              </p:nvSpPr>
              <p:spPr bwMode="auto">
                <a:xfrm>
                  <a:off x="3518" y="1546"/>
                  <a:ext cx="74" cy="76"/>
                </a:xfrm>
                <a:custGeom>
                  <a:avLst/>
                  <a:gdLst>
                    <a:gd name="T0" fmla="*/ 1 w 74"/>
                    <a:gd name="T1" fmla="*/ 26 h 76"/>
                    <a:gd name="T2" fmla="*/ 0 w 74"/>
                    <a:gd name="T3" fmla="*/ 76 h 76"/>
                    <a:gd name="T4" fmla="*/ 73 w 74"/>
                    <a:gd name="T5" fmla="*/ 51 h 76"/>
                    <a:gd name="T6" fmla="*/ 74 w 74"/>
                    <a:gd name="T7" fmla="*/ 0 h 76"/>
                    <a:gd name="T8" fmla="*/ 1 w 74"/>
                    <a:gd name="T9" fmla="*/ 26 h 76"/>
                  </a:gdLst>
                  <a:ahLst/>
                  <a:cxnLst>
                    <a:cxn ang="0">
                      <a:pos x="T0" y="T1"/>
                    </a:cxn>
                    <a:cxn ang="0">
                      <a:pos x="T2" y="T3"/>
                    </a:cxn>
                    <a:cxn ang="0">
                      <a:pos x="T4" y="T5"/>
                    </a:cxn>
                    <a:cxn ang="0">
                      <a:pos x="T6" y="T7"/>
                    </a:cxn>
                    <a:cxn ang="0">
                      <a:pos x="T8" y="T9"/>
                    </a:cxn>
                  </a:cxnLst>
                  <a:rect l="0" t="0" r="r" b="b"/>
                  <a:pathLst>
                    <a:path w="74" h="76">
                      <a:moveTo>
                        <a:pt x="1" y="26"/>
                      </a:moveTo>
                      <a:lnTo>
                        <a:pt x="0" y="76"/>
                      </a:lnTo>
                      <a:lnTo>
                        <a:pt x="73" y="51"/>
                      </a:lnTo>
                      <a:lnTo>
                        <a:pt x="74" y="0"/>
                      </a:lnTo>
                      <a:lnTo>
                        <a:pt x="1" y="26"/>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64" name="Freeform 1700">
                  <a:extLst>
                    <a:ext uri="{FF2B5EF4-FFF2-40B4-BE49-F238E27FC236}">
                      <a16:creationId xmlns:a16="http://schemas.microsoft.com/office/drawing/2014/main" id="{000610BA-5A81-4C43-9585-A9082CB411F5}"/>
                    </a:ext>
                  </a:extLst>
                </p:cNvPr>
                <p:cNvSpPr>
                  <a:spLocks/>
                </p:cNvSpPr>
                <p:nvPr/>
              </p:nvSpPr>
              <p:spPr bwMode="auto">
                <a:xfrm>
                  <a:off x="3518" y="1546"/>
                  <a:ext cx="74" cy="76"/>
                </a:xfrm>
                <a:custGeom>
                  <a:avLst/>
                  <a:gdLst>
                    <a:gd name="T0" fmla="*/ 1 w 74"/>
                    <a:gd name="T1" fmla="*/ 26 h 76"/>
                    <a:gd name="T2" fmla="*/ 0 w 74"/>
                    <a:gd name="T3" fmla="*/ 76 h 76"/>
                    <a:gd name="T4" fmla="*/ 73 w 74"/>
                    <a:gd name="T5" fmla="*/ 51 h 76"/>
                    <a:gd name="T6" fmla="*/ 74 w 74"/>
                    <a:gd name="T7" fmla="*/ 0 h 76"/>
                    <a:gd name="T8" fmla="*/ 1 w 74"/>
                    <a:gd name="T9" fmla="*/ 26 h 76"/>
                  </a:gdLst>
                  <a:ahLst/>
                  <a:cxnLst>
                    <a:cxn ang="0">
                      <a:pos x="T0" y="T1"/>
                    </a:cxn>
                    <a:cxn ang="0">
                      <a:pos x="T2" y="T3"/>
                    </a:cxn>
                    <a:cxn ang="0">
                      <a:pos x="T4" y="T5"/>
                    </a:cxn>
                    <a:cxn ang="0">
                      <a:pos x="T6" y="T7"/>
                    </a:cxn>
                    <a:cxn ang="0">
                      <a:pos x="T8" y="T9"/>
                    </a:cxn>
                  </a:cxnLst>
                  <a:rect l="0" t="0" r="r" b="b"/>
                  <a:pathLst>
                    <a:path w="74" h="76">
                      <a:moveTo>
                        <a:pt x="1" y="26"/>
                      </a:moveTo>
                      <a:lnTo>
                        <a:pt x="0" y="76"/>
                      </a:lnTo>
                      <a:lnTo>
                        <a:pt x="73" y="51"/>
                      </a:lnTo>
                      <a:lnTo>
                        <a:pt x="74" y="0"/>
                      </a:lnTo>
                      <a:lnTo>
                        <a:pt x="1" y="26"/>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768" name="Group 1704">
                <a:extLst>
                  <a:ext uri="{FF2B5EF4-FFF2-40B4-BE49-F238E27FC236}">
                    <a16:creationId xmlns:a16="http://schemas.microsoft.com/office/drawing/2014/main" id="{5B0D3EFD-13ED-48E3-AC82-0E1FADF057C2}"/>
                  </a:ext>
                </a:extLst>
              </p:cNvPr>
              <p:cNvGrpSpPr>
                <a:grpSpLocks/>
              </p:cNvGrpSpPr>
              <p:nvPr/>
            </p:nvGrpSpPr>
            <p:grpSpPr bwMode="auto">
              <a:xfrm>
                <a:off x="3516" y="1604"/>
                <a:ext cx="75" cy="76"/>
                <a:chOff x="3516" y="1604"/>
                <a:chExt cx="75" cy="76"/>
              </a:xfrm>
            </p:grpSpPr>
            <p:sp>
              <p:nvSpPr>
                <p:cNvPr id="217766" name="Freeform 1702">
                  <a:extLst>
                    <a:ext uri="{FF2B5EF4-FFF2-40B4-BE49-F238E27FC236}">
                      <a16:creationId xmlns:a16="http://schemas.microsoft.com/office/drawing/2014/main" id="{6F482E9E-D20F-444B-AC63-C544F14B72E9}"/>
                    </a:ext>
                  </a:extLst>
                </p:cNvPr>
                <p:cNvSpPr>
                  <a:spLocks/>
                </p:cNvSpPr>
                <p:nvPr/>
              </p:nvSpPr>
              <p:spPr bwMode="auto">
                <a:xfrm>
                  <a:off x="3516" y="1604"/>
                  <a:ext cx="75" cy="76"/>
                </a:xfrm>
                <a:custGeom>
                  <a:avLst/>
                  <a:gdLst>
                    <a:gd name="T0" fmla="*/ 2 w 75"/>
                    <a:gd name="T1" fmla="*/ 26 h 76"/>
                    <a:gd name="T2" fmla="*/ 0 w 75"/>
                    <a:gd name="T3" fmla="*/ 76 h 76"/>
                    <a:gd name="T4" fmla="*/ 74 w 75"/>
                    <a:gd name="T5" fmla="*/ 50 h 76"/>
                    <a:gd name="T6" fmla="*/ 75 w 75"/>
                    <a:gd name="T7" fmla="*/ 0 h 76"/>
                    <a:gd name="T8" fmla="*/ 2 w 75"/>
                    <a:gd name="T9" fmla="*/ 26 h 76"/>
                  </a:gdLst>
                  <a:ahLst/>
                  <a:cxnLst>
                    <a:cxn ang="0">
                      <a:pos x="T0" y="T1"/>
                    </a:cxn>
                    <a:cxn ang="0">
                      <a:pos x="T2" y="T3"/>
                    </a:cxn>
                    <a:cxn ang="0">
                      <a:pos x="T4" y="T5"/>
                    </a:cxn>
                    <a:cxn ang="0">
                      <a:pos x="T6" y="T7"/>
                    </a:cxn>
                    <a:cxn ang="0">
                      <a:pos x="T8" y="T9"/>
                    </a:cxn>
                  </a:cxnLst>
                  <a:rect l="0" t="0" r="r" b="b"/>
                  <a:pathLst>
                    <a:path w="75" h="76">
                      <a:moveTo>
                        <a:pt x="2" y="26"/>
                      </a:moveTo>
                      <a:lnTo>
                        <a:pt x="0" y="76"/>
                      </a:lnTo>
                      <a:lnTo>
                        <a:pt x="74" y="50"/>
                      </a:lnTo>
                      <a:lnTo>
                        <a:pt x="75" y="0"/>
                      </a:lnTo>
                      <a:lnTo>
                        <a:pt x="2" y="26"/>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67" name="Freeform 1703">
                  <a:extLst>
                    <a:ext uri="{FF2B5EF4-FFF2-40B4-BE49-F238E27FC236}">
                      <a16:creationId xmlns:a16="http://schemas.microsoft.com/office/drawing/2014/main" id="{756DC942-043B-4B56-AECD-2624732E8672}"/>
                    </a:ext>
                  </a:extLst>
                </p:cNvPr>
                <p:cNvSpPr>
                  <a:spLocks/>
                </p:cNvSpPr>
                <p:nvPr/>
              </p:nvSpPr>
              <p:spPr bwMode="auto">
                <a:xfrm>
                  <a:off x="3516" y="1604"/>
                  <a:ext cx="75" cy="76"/>
                </a:xfrm>
                <a:custGeom>
                  <a:avLst/>
                  <a:gdLst>
                    <a:gd name="T0" fmla="*/ 2 w 75"/>
                    <a:gd name="T1" fmla="*/ 26 h 76"/>
                    <a:gd name="T2" fmla="*/ 0 w 75"/>
                    <a:gd name="T3" fmla="*/ 76 h 76"/>
                    <a:gd name="T4" fmla="*/ 74 w 75"/>
                    <a:gd name="T5" fmla="*/ 50 h 76"/>
                    <a:gd name="T6" fmla="*/ 75 w 75"/>
                    <a:gd name="T7" fmla="*/ 0 h 76"/>
                    <a:gd name="T8" fmla="*/ 2 w 75"/>
                    <a:gd name="T9" fmla="*/ 26 h 76"/>
                  </a:gdLst>
                  <a:ahLst/>
                  <a:cxnLst>
                    <a:cxn ang="0">
                      <a:pos x="T0" y="T1"/>
                    </a:cxn>
                    <a:cxn ang="0">
                      <a:pos x="T2" y="T3"/>
                    </a:cxn>
                    <a:cxn ang="0">
                      <a:pos x="T4" y="T5"/>
                    </a:cxn>
                    <a:cxn ang="0">
                      <a:pos x="T6" y="T7"/>
                    </a:cxn>
                    <a:cxn ang="0">
                      <a:pos x="T8" y="T9"/>
                    </a:cxn>
                  </a:cxnLst>
                  <a:rect l="0" t="0" r="r" b="b"/>
                  <a:pathLst>
                    <a:path w="75" h="76">
                      <a:moveTo>
                        <a:pt x="2" y="26"/>
                      </a:moveTo>
                      <a:lnTo>
                        <a:pt x="0" y="76"/>
                      </a:lnTo>
                      <a:lnTo>
                        <a:pt x="74" y="50"/>
                      </a:lnTo>
                      <a:lnTo>
                        <a:pt x="75" y="0"/>
                      </a:lnTo>
                      <a:lnTo>
                        <a:pt x="2" y="26"/>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771" name="Group 1707">
                <a:extLst>
                  <a:ext uri="{FF2B5EF4-FFF2-40B4-BE49-F238E27FC236}">
                    <a16:creationId xmlns:a16="http://schemas.microsoft.com/office/drawing/2014/main" id="{7DFA1A1D-673F-4843-B6B1-C24C79773627}"/>
                  </a:ext>
                </a:extLst>
              </p:cNvPr>
              <p:cNvGrpSpPr>
                <a:grpSpLocks/>
              </p:cNvGrpSpPr>
              <p:nvPr/>
            </p:nvGrpSpPr>
            <p:grpSpPr bwMode="auto">
              <a:xfrm>
                <a:off x="3600" y="1404"/>
                <a:ext cx="75" cy="77"/>
                <a:chOff x="3600" y="1404"/>
                <a:chExt cx="75" cy="77"/>
              </a:xfrm>
            </p:grpSpPr>
            <p:sp>
              <p:nvSpPr>
                <p:cNvPr id="217769" name="Freeform 1705">
                  <a:extLst>
                    <a:ext uri="{FF2B5EF4-FFF2-40B4-BE49-F238E27FC236}">
                      <a16:creationId xmlns:a16="http://schemas.microsoft.com/office/drawing/2014/main" id="{BF0AF163-4915-49AE-9704-5DC46AD07E2A}"/>
                    </a:ext>
                  </a:extLst>
                </p:cNvPr>
                <p:cNvSpPr>
                  <a:spLocks/>
                </p:cNvSpPr>
                <p:nvPr/>
              </p:nvSpPr>
              <p:spPr bwMode="auto">
                <a:xfrm>
                  <a:off x="3600" y="1404"/>
                  <a:ext cx="75" cy="77"/>
                </a:xfrm>
                <a:custGeom>
                  <a:avLst/>
                  <a:gdLst>
                    <a:gd name="T0" fmla="*/ 2 w 75"/>
                    <a:gd name="T1" fmla="*/ 26 h 77"/>
                    <a:gd name="T2" fmla="*/ 0 w 75"/>
                    <a:gd name="T3" fmla="*/ 77 h 77"/>
                    <a:gd name="T4" fmla="*/ 74 w 75"/>
                    <a:gd name="T5" fmla="*/ 51 h 77"/>
                    <a:gd name="T6" fmla="*/ 75 w 75"/>
                    <a:gd name="T7" fmla="*/ 0 h 77"/>
                    <a:gd name="T8" fmla="*/ 2 w 75"/>
                    <a:gd name="T9" fmla="*/ 26 h 77"/>
                  </a:gdLst>
                  <a:ahLst/>
                  <a:cxnLst>
                    <a:cxn ang="0">
                      <a:pos x="T0" y="T1"/>
                    </a:cxn>
                    <a:cxn ang="0">
                      <a:pos x="T2" y="T3"/>
                    </a:cxn>
                    <a:cxn ang="0">
                      <a:pos x="T4" y="T5"/>
                    </a:cxn>
                    <a:cxn ang="0">
                      <a:pos x="T6" y="T7"/>
                    </a:cxn>
                    <a:cxn ang="0">
                      <a:pos x="T8" y="T9"/>
                    </a:cxn>
                  </a:cxnLst>
                  <a:rect l="0" t="0" r="r" b="b"/>
                  <a:pathLst>
                    <a:path w="75" h="77">
                      <a:moveTo>
                        <a:pt x="2" y="26"/>
                      </a:moveTo>
                      <a:lnTo>
                        <a:pt x="0" y="77"/>
                      </a:lnTo>
                      <a:lnTo>
                        <a:pt x="74" y="51"/>
                      </a:lnTo>
                      <a:lnTo>
                        <a:pt x="75" y="0"/>
                      </a:lnTo>
                      <a:lnTo>
                        <a:pt x="2" y="26"/>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70" name="Freeform 1706">
                  <a:extLst>
                    <a:ext uri="{FF2B5EF4-FFF2-40B4-BE49-F238E27FC236}">
                      <a16:creationId xmlns:a16="http://schemas.microsoft.com/office/drawing/2014/main" id="{B79784C4-0268-45FE-B08E-D717722176FB}"/>
                    </a:ext>
                  </a:extLst>
                </p:cNvPr>
                <p:cNvSpPr>
                  <a:spLocks/>
                </p:cNvSpPr>
                <p:nvPr/>
              </p:nvSpPr>
              <p:spPr bwMode="auto">
                <a:xfrm>
                  <a:off x="3600" y="1404"/>
                  <a:ext cx="75" cy="77"/>
                </a:xfrm>
                <a:custGeom>
                  <a:avLst/>
                  <a:gdLst>
                    <a:gd name="T0" fmla="*/ 2 w 75"/>
                    <a:gd name="T1" fmla="*/ 26 h 77"/>
                    <a:gd name="T2" fmla="*/ 0 w 75"/>
                    <a:gd name="T3" fmla="*/ 77 h 77"/>
                    <a:gd name="T4" fmla="*/ 74 w 75"/>
                    <a:gd name="T5" fmla="*/ 51 h 77"/>
                    <a:gd name="T6" fmla="*/ 75 w 75"/>
                    <a:gd name="T7" fmla="*/ 0 h 77"/>
                    <a:gd name="T8" fmla="*/ 2 w 75"/>
                    <a:gd name="T9" fmla="*/ 26 h 77"/>
                  </a:gdLst>
                  <a:ahLst/>
                  <a:cxnLst>
                    <a:cxn ang="0">
                      <a:pos x="T0" y="T1"/>
                    </a:cxn>
                    <a:cxn ang="0">
                      <a:pos x="T2" y="T3"/>
                    </a:cxn>
                    <a:cxn ang="0">
                      <a:pos x="T4" y="T5"/>
                    </a:cxn>
                    <a:cxn ang="0">
                      <a:pos x="T6" y="T7"/>
                    </a:cxn>
                    <a:cxn ang="0">
                      <a:pos x="T8" y="T9"/>
                    </a:cxn>
                  </a:cxnLst>
                  <a:rect l="0" t="0" r="r" b="b"/>
                  <a:pathLst>
                    <a:path w="75" h="77">
                      <a:moveTo>
                        <a:pt x="2" y="26"/>
                      </a:moveTo>
                      <a:lnTo>
                        <a:pt x="0" y="77"/>
                      </a:lnTo>
                      <a:lnTo>
                        <a:pt x="74" y="51"/>
                      </a:lnTo>
                      <a:lnTo>
                        <a:pt x="75" y="0"/>
                      </a:lnTo>
                      <a:lnTo>
                        <a:pt x="2" y="26"/>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774" name="Group 1710">
                <a:extLst>
                  <a:ext uri="{FF2B5EF4-FFF2-40B4-BE49-F238E27FC236}">
                    <a16:creationId xmlns:a16="http://schemas.microsoft.com/office/drawing/2014/main" id="{E94AABD5-7A62-4127-93E4-BC9BB3F8C9F3}"/>
                  </a:ext>
                </a:extLst>
              </p:cNvPr>
              <p:cNvGrpSpPr>
                <a:grpSpLocks/>
              </p:cNvGrpSpPr>
              <p:nvPr/>
            </p:nvGrpSpPr>
            <p:grpSpPr bwMode="auto">
              <a:xfrm>
                <a:off x="3599" y="1464"/>
                <a:ext cx="74" cy="76"/>
                <a:chOff x="3599" y="1464"/>
                <a:chExt cx="74" cy="76"/>
              </a:xfrm>
            </p:grpSpPr>
            <p:sp>
              <p:nvSpPr>
                <p:cNvPr id="217772" name="Freeform 1708">
                  <a:extLst>
                    <a:ext uri="{FF2B5EF4-FFF2-40B4-BE49-F238E27FC236}">
                      <a16:creationId xmlns:a16="http://schemas.microsoft.com/office/drawing/2014/main" id="{B616BDDB-080F-4D2B-B7F9-CA9176EC5E0D}"/>
                    </a:ext>
                  </a:extLst>
                </p:cNvPr>
                <p:cNvSpPr>
                  <a:spLocks/>
                </p:cNvSpPr>
                <p:nvPr/>
              </p:nvSpPr>
              <p:spPr bwMode="auto">
                <a:xfrm>
                  <a:off x="3599" y="1464"/>
                  <a:ext cx="74" cy="76"/>
                </a:xfrm>
                <a:custGeom>
                  <a:avLst/>
                  <a:gdLst>
                    <a:gd name="T0" fmla="*/ 1 w 74"/>
                    <a:gd name="T1" fmla="*/ 26 h 76"/>
                    <a:gd name="T2" fmla="*/ 0 w 74"/>
                    <a:gd name="T3" fmla="*/ 76 h 76"/>
                    <a:gd name="T4" fmla="*/ 73 w 74"/>
                    <a:gd name="T5" fmla="*/ 50 h 76"/>
                    <a:gd name="T6" fmla="*/ 74 w 74"/>
                    <a:gd name="T7" fmla="*/ 0 h 76"/>
                    <a:gd name="T8" fmla="*/ 1 w 74"/>
                    <a:gd name="T9" fmla="*/ 26 h 76"/>
                  </a:gdLst>
                  <a:ahLst/>
                  <a:cxnLst>
                    <a:cxn ang="0">
                      <a:pos x="T0" y="T1"/>
                    </a:cxn>
                    <a:cxn ang="0">
                      <a:pos x="T2" y="T3"/>
                    </a:cxn>
                    <a:cxn ang="0">
                      <a:pos x="T4" y="T5"/>
                    </a:cxn>
                    <a:cxn ang="0">
                      <a:pos x="T6" y="T7"/>
                    </a:cxn>
                    <a:cxn ang="0">
                      <a:pos x="T8" y="T9"/>
                    </a:cxn>
                  </a:cxnLst>
                  <a:rect l="0" t="0" r="r" b="b"/>
                  <a:pathLst>
                    <a:path w="74" h="76">
                      <a:moveTo>
                        <a:pt x="1" y="26"/>
                      </a:moveTo>
                      <a:lnTo>
                        <a:pt x="0" y="76"/>
                      </a:lnTo>
                      <a:lnTo>
                        <a:pt x="73" y="50"/>
                      </a:lnTo>
                      <a:lnTo>
                        <a:pt x="74" y="0"/>
                      </a:lnTo>
                      <a:lnTo>
                        <a:pt x="1" y="26"/>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73" name="Freeform 1709">
                  <a:extLst>
                    <a:ext uri="{FF2B5EF4-FFF2-40B4-BE49-F238E27FC236}">
                      <a16:creationId xmlns:a16="http://schemas.microsoft.com/office/drawing/2014/main" id="{1703AAEE-A4B6-42A1-8003-ACE0C61AA774}"/>
                    </a:ext>
                  </a:extLst>
                </p:cNvPr>
                <p:cNvSpPr>
                  <a:spLocks/>
                </p:cNvSpPr>
                <p:nvPr/>
              </p:nvSpPr>
              <p:spPr bwMode="auto">
                <a:xfrm>
                  <a:off x="3599" y="1464"/>
                  <a:ext cx="74" cy="76"/>
                </a:xfrm>
                <a:custGeom>
                  <a:avLst/>
                  <a:gdLst>
                    <a:gd name="T0" fmla="*/ 1 w 74"/>
                    <a:gd name="T1" fmla="*/ 26 h 76"/>
                    <a:gd name="T2" fmla="*/ 0 w 74"/>
                    <a:gd name="T3" fmla="*/ 76 h 76"/>
                    <a:gd name="T4" fmla="*/ 73 w 74"/>
                    <a:gd name="T5" fmla="*/ 50 h 76"/>
                    <a:gd name="T6" fmla="*/ 74 w 74"/>
                    <a:gd name="T7" fmla="*/ 0 h 76"/>
                    <a:gd name="T8" fmla="*/ 1 w 74"/>
                    <a:gd name="T9" fmla="*/ 26 h 76"/>
                  </a:gdLst>
                  <a:ahLst/>
                  <a:cxnLst>
                    <a:cxn ang="0">
                      <a:pos x="T0" y="T1"/>
                    </a:cxn>
                    <a:cxn ang="0">
                      <a:pos x="T2" y="T3"/>
                    </a:cxn>
                    <a:cxn ang="0">
                      <a:pos x="T4" y="T5"/>
                    </a:cxn>
                    <a:cxn ang="0">
                      <a:pos x="T6" y="T7"/>
                    </a:cxn>
                    <a:cxn ang="0">
                      <a:pos x="T8" y="T9"/>
                    </a:cxn>
                  </a:cxnLst>
                  <a:rect l="0" t="0" r="r" b="b"/>
                  <a:pathLst>
                    <a:path w="74" h="76">
                      <a:moveTo>
                        <a:pt x="1" y="26"/>
                      </a:moveTo>
                      <a:lnTo>
                        <a:pt x="0" y="76"/>
                      </a:lnTo>
                      <a:lnTo>
                        <a:pt x="73" y="50"/>
                      </a:lnTo>
                      <a:lnTo>
                        <a:pt x="74" y="0"/>
                      </a:lnTo>
                      <a:lnTo>
                        <a:pt x="1" y="26"/>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777" name="Group 1713">
                <a:extLst>
                  <a:ext uri="{FF2B5EF4-FFF2-40B4-BE49-F238E27FC236}">
                    <a16:creationId xmlns:a16="http://schemas.microsoft.com/office/drawing/2014/main" id="{BC0A82AC-5E38-466E-9A95-731436443218}"/>
                  </a:ext>
                </a:extLst>
              </p:cNvPr>
              <p:cNvGrpSpPr>
                <a:grpSpLocks/>
              </p:cNvGrpSpPr>
              <p:nvPr/>
            </p:nvGrpSpPr>
            <p:grpSpPr bwMode="auto">
              <a:xfrm>
                <a:off x="3599" y="1522"/>
                <a:ext cx="74" cy="76"/>
                <a:chOff x="3599" y="1522"/>
                <a:chExt cx="74" cy="76"/>
              </a:xfrm>
            </p:grpSpPr>
            <p:sp>
              <p:nvSpPr>
                <p:cNvPr id="217775" name="Freeform 1711">
                  <a:extLst>
                    <a:ext uri="{FF2B5EF4-FFF2-40B4-BE49-F238E27FC236}">
                      <a16:creationId xmlns:a16="http://schemas.microsoft.com/office/drawing/2014/main" id="{46DC274B-DCB5-4F8C-9049-8DEF026DB4A6}"/>
                    </a:ext>
                  </a:extLst>
                </p:cNvPr>
                <p:cNvSpPr>
                  <a:spLocks/>
                </p:cNvSpPr>
                <p:nvPr/>
              </p:nvSpPr>
              <p:spPr bwMode="auto">
                <a:xfrm>
                  <a:off x="3599" y="1522"/>
                  <a:ext cx="74" cy="76"/>
                </a:xfrm>
                <a:custGeom>
                  <a:avLst/>
                  <a:gdLst>
                    <a:gd name="T0" fmla="*/ 1 w 74"/>
                    <a:gd name="T1" fmla="*/ 26 h 76"/>
                    <a:gd name="T2" fmla="*/ 0 w 74"/>
                    <a:gd name="T3" fmla="*/ 76 h 76"/>
                    <a:gd name="T4" fmla="*/ 73 w 74"/>
                    <a:gd name="T5" fmla="*/ 50 h 76"/>
                    <a:gd name="T6" fmla="*/ 74 w 74"/>
                    <a:gd name="T7" fmla="*/ 0 h 76"/>
                    <a:gd name="T8" fmla="*/ 1 w 74"/>
                    <a:gd name="T9" fmla="*/ 26 h 76"/>
                  </a:gdLst>
                  <a:ahLst/>
                  <a:cxnLst>
                    <a:cxn ang="0">
                      <a:pos x="T0" y="T1"/>
                    </a:cxn>
                    <a:cxn ang="0">
                      <a:pos x="T2" y="T3"/>
                    </a:cxn>
                    <a:cxn ang="0">
                      <a:pos x="T4" y="T5"/>
                    </a:cxn>
                    <a:cxn ang="0">
                      <a:pos x="T6" y="T7"/>
                    </a:cxn>
                    <a:cxn ang="0">
                      <a:pos x="T8" y="T9"/>
                    </a:cxn>
                  </a:cxnLst>
                  <a:rect l="0" t="0" r="r" b="b"/>
                  <a:pathLst>
                    <a:path w="74" h="76">
                      <a:moveTo>
                        <a:pt x="1" y="26"/>
                      </a:moveTo>
                      <a:lnTo>
                        <a:pt x="0" y="76"/>
                      </a:lnTo>
                      <a:lnTo>
                        <a:pt x="73" y="50"/>
                      </a:lnTo>
                      <a:lnTo>
                        <a:pt x="74" y="0"/>
                      </a:lnTo>
                      <a:lnTo>
                        <a:pt x="1" y="26"/>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76" name="Freeform 1712">
                  <a:extLst>
                    <a:ext uri="{FF2B5EF4-FFF2-40B4-BE49-F238E27FC236}">
                      <a16:creationId xmlns:a16="http://schemas.microsoft.com/office/drawing/2014/main" id="{0E44EC75-F85A-4D02-9DDD-A148994E4555}"/>
                    </a:ext>
                  </a:extLst>
                </p:cNvPr>
                <p:cNvSpPr>
                  <a:spLocks/>
                </p:cNvSpPr>
                <p:nvPr/>
              </p:nvSpPr>
              <p:spPr bwMode="auto">
                <a:xfrm>
                  <a:off x="3599" y="1522"/>
                  <a:ext cx="74" cy="76"/>
                </a:xfrm>
                <a:custGeom>
                  <a:avLst/>
                  <a:gdLst>
                    <a:gd name="T0" fmla="*/ 1 w 74"/>
                    <a:gd name="T1" fmla="*/ 26 h 76"/>
                    <a:gd name="T2" fmla="*/ 0 w 74"/>
                    <a:gd name="T3" fmla="*/ 76 h 76"/>
                    <a:gd name="T4" fmla="*/ 73 w 74"/>
                    <a:gd name="T5" fmla="*/ 50 h 76"/>
                    <a:gd name="T6" fmla="*/ 74 w 74"/>
                    <a:gd name="T7" fmla="*/ 0 h 76"/>
                    <a:gd name="T8" fmla="*/ 1 w 74"/>
                    <a:gd name="T9" fmla="*/ 26 h 76"/>
                  </a:gdLst>
                  <a:ahLst/>
                  <a:cxnLst>
                    <a:cxn ang="0">
                      <a:pos x="T0" y="T1"/>
                    </a:cxn>
                    <a:cxn ang="0">
                      <a:pos x="T2" y="T3"/>
                    </a:cxn>
                    <a:cxn ang="0">
                      <a:pos x="T4" y="T5"/>
                    </a:cxn>
                    <a:cxn ang="0">
                      <a:pos x="T6" y="T7"/>
                    </a:cxn>
                    <a:cxn ang="0">
                      <a:pos x="T8" y="T9"/>
                    </a:cxn>
                  </a:cxnLst>
                  <a:rect l="0" t="0" r="r" b="b"/>
                  <a:pathLst>
                    <a:path w="74" h="76">
                      <a:moveTo>
                        <a:pt x="1" y="26"/>
                      </a:moveTo>
                      <a:lnTo>
                        <a:pt x="0" y="76"/>
                      </a:lnTo>
                      <a:lnTo>
                        <a:pt x="73" y="50"/>
                      </a:lnTo>
                      <a:lnTo>
                        <a:pt x="74" y="0"/>
                      </a:lnTo>
                      <a:lnTo>
                        <a:pt x="1" y="26"/>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780" name="Group 1716">
                <a:extLst>
                  <a:ext uri="{FF2B5EF4-FFF2-40B4-BE49-F238E27FC236}">
                    <a16:creationId xmlns:a16="http://schemas.microsoft.com/office/drawing/2014/main" id="{5619C716-6496-47EA-853B-3EBFFFCACEE2}"/>
                  </a:ext>
                </a:extLst>
              </p:cNvPr>
              <p:cNvGrpSpPr>
                <a:grpSpLocks/>
              </p:cNvGrpSpPr>
              <p:nvPr/>
            </p:nvGrpSpPr>
            <p:grpSpPr bwMode="auto">
              <a:xfrm>
                <a:off x="3691" y="1373"/>
                <a:ext cx="74" cy="76"/>
                <a:chOff x="3691" y="1373"/>
                <a:chExt cx="74" cy="76"/>
              </a:xfrm>
            </p:grpSpPr>
            <p:sp>
              <p:nvSpPr>
                <p:cNvPr id="217778" name="Freeform 1714">
                  <a:extLst>
                    <a:ext uri="{FF2B5EF4-FFF2-40B4-BE49-F238E27FC236}">
                      <a16:creationId xmlns:a16="http://schemas.microsoft.com/office/drawing/2014/main" id="{B551EA88-8370-4F8D-A8C8-93C229D4FC2C}"/>
                    </a:ext>
                  </a:extLst>
                </p:cNvPr>
                <p:cNvSpPr>
                  <a:spLocks/>
                </p:cNvSpPr>
                <p:nvPr/>
              </p:nvSpPr>
              <p:spPr bwMode="auto">
                <a:xfrm>
                  <a:off x="3691" y="1373"/>
                  <a:ext cx="74" cy="76"/>
                </a:xfrm>
                <a:custGeom>
                  <a:avLst/>
                  <a:gdLst>
                    <a:gd name="T0" fmla="*/ 1 w 74"/>
                    <a:gd name="T1" fmla="*/ 26 h 76"/>
                    <a:gd name="T2" fmla="*/ 0 w 74"/>
                    <a:gd name="T3" fmla="*/ 76 h 76"/>
                    <a:gd name="T4" fmla="*/ 73 w 74"/>
                    <a:gd name="T5" fmla="*/ 50 h 76"/>
                    <a:gd name="T6" fmla="*/ 74 w 74"/>
                    <a:gd name="T7" fmla="*/ 0 h 76"/>
                    <a:gd name="T8" fmla="*/ 1 w 74"/>
                    <a:gd name="T9" fmla="*/ 26 h 76"/>
                  </a:gdLst>
                  <a:ahLst/>
                  <a:cxnLst>
                    <a:cxn ang="0">
                      <a:pos x="T0" y="T1"/>
                    </a:cxn>
                    <a:cxn ang="0">
                      <a:pos x="T2" y="T3"/>
                    </a:cxn>
                    <a:cxn ang="0">
                      <a:pos x="T4" y="T5"/>
                    </a:cxn>
                    <a:cxn ang="0">
                      <a:pos x="T6" y="T7"/>
                    </a:cxn>
                    <a:cxn ang="0">
                      <a:pos x="T8" y="T9"/>
                    </a:cxn>
                  </a:cxnLst>
                  <a:rect l="0" t="0" r="r" b="b"/>
                  <a:pathLst>
                    <a:path w="74" h="76">
                      <a:moveTo>
                        <a:pt x="1" y="26"/>
                      </a:moveTo>
                      <a:lnTo>
                        <a:pt x="0" y="76"/>
                      </a:lnTo>
                      <a:lnTo>
                        <a:pt x="73" y="50"/>
                      </a:lnTo>
                      <a:lnTo>
                        <a:pt x="74" y="0"/>
                      </a:lnTo>
                      <a:lnTo>
                        <a:pt x="1" y="26"/>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79" name="Freeform 1715">
                  <a:extLst>
                    <a:ext uri="{FF2B5EF4-FFF2-40B4-BE49-F238E27FC236}">
                      <a16:creationId xmlns:a16="http://schemas.microsoft.com/office/drawing/2014/main" id="{D765E978-3F86-4D45-BB99-1BB607DD1C11}"/>
                    </a:ext>
                  </a:extLst>
                </p:cNvPr>
                <p:cNvSpPr>
                  <a:spLocks/>
                </p:cNvSpPr>
                <p:nvPr/>
              </p:nvSpPr>
              <p:spPr bwMode="auto">
                <a:xfrm>
                  <a:off x="3691" y="1373"/>
                  <a:ext cx="74" cy="76"/>
                </a:xfrm>
                <a:custGeom>
                  <a:avLst/>
                  <a:gdLst>
                    <a:gd name="T0" fmla="*/ 1 w 74"/>
                    <a:gd name="T1" fmla="*/ 26 h 76"/>
                    <a:gd name="T2" fmla="*/ 0 w 74"/>
                    <a:gd name="T3" fmla="*/ 76 h 76"/>
                    <a:gd name="T4" fmla="*/ 73 w 74"/>
                    <a:gd name="T5" fmla="*/ 50 h 76"/>
                    <a:gd name="T6" fmla="*/ 74 w 74"/>
                    <a:gd name="T7" fmla="*/ 0 h 76"/>
                    <a:gd name="T8" fmla="*/ 1 w 74"/>
                    <a:gd name="T9" fmla="*/ 26 h 76"/>
                  </a:gdLst>
                  <a:ahLst/>
                  <a:cxnLst>
                    <a:cxn ang="0">
                      <a:pos x="T0" y="T1"/>
                    </a:cxn>
                    <a:cxn ang="0">
                      <a:pos x="T2" y="T3"/>
                    </a:cxn>
                    <a:cxn ang="0">
                      <a:pos x="T4" y="T5"/>
                    </a:cxn>
                    <a:cxn ang="0">
                      <a:pos x="T6" y="T7"/>
                    </a:cxn>
                    <a:cxn ang="0">
                      <a:pos x="T8" y="T9"/>
                    </a:cxn>
                  </a:cxnLst>
                  <a:rect l="0" t="0" r="r" b="b"/>
                  <a:pathLst>
                    <a:path w="74" h="76">
                      <a:moveTo>
                        <a:pt x="1" y="26"/>
                      </a:moveTo>
                      <a:lnTo>
                        <a:pt x="0" y="76"/>
                      </a:lnTo>
                      <a:lnTo>
                        <a:pt x="73" y="50"/>
                      </a:lnTo>
                      <a:lnTo>
                        <a:pt x="74" y="0"/>
                      </a:lnTo>
                      <a:lnTo>
                        <a:pt x="1" y="26"/>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783" name="Group 1719">
                <a:extLst>
                  <a:ext uri="{FF2B5EF4-FFF2-40B4-BE49-F238E27FC236}">
                    <a16:creationId xmlns:a16="http://schemas.microsoft.com/office/drawing/2014/main" id="{C9366C6D-613C-446D-8835-D801B9C21E8F}"/>
                  </a:ext>
                </a:extLst>
              </p:cNvPr>
              <p:cNvGrpSpPr>
                <a:grpSpLocks/>
              </p:cNvGrpSpPr>
              <p:nvPr/>
            </p:nvGrpSpPr>
            <p:grpSpPr bwMode="auto">
              <a:xfrm>
                <a:off x="3691" y="1489"/>
                <a:ext cx="74" cy="76"/>
                <a:chOff x="3691" y="1489"/>
                <a:chExt cx="74" cy="76"/>
              </a:xfrm>
            </p:grpSpPr>
            <p:sp>
              <p:nvSpPr>
                <p:cNvPr id="217781" name="Freeform 1717">
                  <a:extLst>
                    <a:ext uri="{FF2B5EF4-FFF2-40B4-BE49-F238E27FC236}">
                      <a16:creationId xmlns:a16="http://schemas.microsoft.com/office/drawing/2014/main" id="{8E073893-1302-42E8-8C98-482AAE43D974}"/>
                    </a:ext>
                  </a:extLst>
                </p:cNvPr>
                <p:cNvSpPr>
                  <a:spLocks/>
                </p:cNvSpPr>
                <p:nvPr/>
              </p:nvSpPr>
              <p:spPr bwMode="auto">
                <a:xfrm>
                  <a:off x="3691" y="1489"/>
                  <a:ext cx="74" cy="76"/>
                </a:xfrm>
                <a:custGeom>
                  <a:avLst/>
                  <a:gdLst>
                    <a:gd name="T0" fmla="*/ 1 w 74"/>
                    <a:gd name="T1" fmla="*/ 25 h 76"/>
                    <a:gd name="T2" fmla="*/ 0 w 74"/>
                    <a:gd name="T3" fmla="*/ 76 h 76"/>
                    <a:gd name="T4" fmla="*/ 73 w 74"/>
                    <a:gd name="T5" fmla="*/ 50 h 76"/>
                    <a:gd name="T6" fmla="*/ 74 w 74"/>
                    <a:gd name="T7" fmla="*/ 0 h 76"/>
                    <a:gd name="T8" fmla="*/ 1 w 74"/>
                    <a:gd name="T9" fmla="*/ 25 h 76"/>
                  </a:gdLst>
                  <a:ahLst/>
                  <a:cxnLst>
                    <a:cxn ang="0">
                      <a:pos x="T0" y="T1"/>
                    </a:cxn>
                    <a:cxn ang="0">
                      <a:pos x="T2" y="T3"/>
                    </a:cxn>
                    <a:cxn ang="0">
                      <a:pos x="T4" y="T5"/>
                    </a:cxn>
                    <a:cxn ang="0">
                      <a:pos x="T6" y="T7"/>
                    </a:cxn>
                    <a:cxn ang="0">
                      <a:pos x="T8" y="T9"/>
                    </a:cxn>
                  </a:cxnLst>
                  <a:rect l="0" t="0" r="r" b="b"/>
                  <a:pathLst>
                    <a:path w="74" h="76">
                      <a:moveTo>
                        <a:pt x="1" y="25"/>
                      </a:moveTo>
                      <a:lnTo>
                        <a:pt x="0" y="76"/>
                      </a:lnTo>
                      <a:lnTo>
                        <a:pt x="73" y="50"/>
                      </a:lnTo>
                      <a:lnTo>
                        <a:pt x="74" y="0"/>
                      </a:lnTo>
                      <a:lnTo>
                        <a:pt x="1" y="25"/>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82" name="Freeform 1718">
                  <a:extLst>
                    <a:ext uri="{FF2B5EF4-FFF2-40B4-BE49-F238E27FC236}">
                      <a16:creationId xmlns:a16="http://schemas.microsoft.com/office/drawing/2014/main" id="{042AA300-5D08-44E0-A226-97338391FCB7}"/>
                    </a:ext>
                  </a:extLst>
                </p:cNvPr>
                <p:cNvSpPr>
                  <a:spLocks/>
                </p:cNvSpPr>
                <p:nvPr/>
              </p:nvSpPr>
              <p:spPr bwMode="auto">
                <a:xfrm>
                  <a:off x="3691" y="1489"/>
                  <a:ext cx="74" cy="76"/>
                </a:xfrm>
                <a:custGeom>
                  <a:avLst/>
                  <a:gdLst>
                    <a:gd name="T0" fmla="*/ 1 w 74"/>
                    <a:gd name="T1" fmla="*/ 25 h 76"/>
                    <a:gd name="T2" fmla="*/ 0 w 74"/>
                    <a:gd name="T3" fmla="*/ 76 h 76"/>
                    <a:gd name="T4" fmla="*/ 73 w 74"/>
                    <a:gd name="T5" fmla="*/ 50 h 76"/>
                    <a:gd name="T6" fmla="*/ 74 w 74"/>
                    <a:gd name="T7" fmla="*/ 0 h 76"/>
                    <a:gd name="T8" fmla="*/ 1 w 74"/>
                    <a:gd name="T9" fmla="*/ 25 h 76"/>
                  </a:gdLst>
                  <a:ahLst/>
                  <a:cxnLst>
                    <a:cxn ang="0">
                      <a:pos x="T0" y="T1"/>
                    </a:cxn>
                    <a:cxn ang="0">
                      <a:pos x="T2" y="T3"/>
                    </a:cxn>
                    <a:cxn ang="0">
                      <a:pos x="T4" y="T5"/>
                    </a:cxn>
                    <a:cxn ang="0">
                      <a:pos x="T6" y="T7"/>
                    </a:cxn>
                    <a:cxn ang="0">
                      <a:pos x="T8" y="T9"/>
                    </a:cxn>
                  </a:cxnLst>
                  <a:rect l="0" t="0" r="r" b="b"/>
                  <a:pathLst>
                    <a:path w="74" h="76">
                      <a:moveTo>
                        <a:pt x="1" y="25"/>
                      </a:moveTo>
                      <a:lnTo>
                        <a:pt x="0" y="76"/>
                      </a:lnTo>
                      <a:lnTo>
                        <a:pt x="73" y="50"/>
                      </a:lnTo>
                      <a:lnTo>
                        <a:pt x="74" y="0"/>
                      </a:lnTo>
                      <a:lnTo>
                        <a:pt x="1" y="25"/>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786" name="Group 1722">
                <a:extLst>
                  <a:ext uri="{FF2B5EF4-FFF2-40B4-BE49-F238E27FC236}">
                    <a16:creationId xmlns:a16="http://schemas.microsoft.com/office/drawing/2014/main" id="{B5A5DD6A-2B56-48C0-B000-7D8E685EEC70}"/>
                  </a:ext>
                </a:extLst>
              </p:cNvPr>
              <p:cNvGrpSpPr>
                <a:grpSpLocks/>
              </p:cNvGrpSpPr>
              <p:nvPr/>
            </p:nvGrpSpPr>
            <p:grpSpPr bwMode="auto">
              <a:xfrm>
                <a:off x="3691" y="1431"/>
                <a:ext cx="74" cy="76"/>
                <a:chOff x="3691" y="1431"/>
                <a:chExt cx="74" cy="76"/>
              </a:xfrm>
            </p:grpSpPr>
            <p:sp>
              <p:nvSpPr>
                <p:cNvPr id="217784" name="Freeform 1720">
                  <a:extLst>
                    <a:ext uri="{FF2B5EF4-FFF2-40B4-BE49-F238E27FC236}">
                      <a16:creationId xmlns:a16="http://schemas.microsoft.com/office/drawing/2014/main" id="{EAB40BD9-2439-418D-85FF-F0967B644432}"/>
                    </a:ext>
                  </a:extLst>
                </p:cNvPr>
                <p:cNvSpPr>
                  <a:spLocks/>
                </p:cNvSpPr>
                <p:nvPr/>
              </p:nvSpPr>
              <p:spPr bwMode="auto">
                <a:xfrm>
                  <a:off x="3691" y="1431"/>
                  <a:ext cx="74" cy="76"/>
                </a:xfrm>
                <a:custGeom>
                  <a:avLst/>
                  <a:gdLst>
                    <a:gd name="T0" fmla="*/ 1 w 74"/>
                    <a:gd name="T1" fmla="*/ 25 h 76"/>
                    <a:gd name="T2" fmla="*/ 0 w 74"/>
                    <a:gd name="T3" fmla="*/ 76 h 76"/>
                    <a:gd name="T4" fmla="*/ 73 w 74"/>
                    <a:gd name="T5" fmla="*/ 50 h 76"/>
                    <a:gd name="T6" fmla="*/ 74 w 74"/>
                    <a:gd name="T7" fmla="*/ 0 h 76"/>
                    <a:gd name="T8" fmla="*/ 1 w 74"/>
                    <a:gd name="T9" fmla="*/ 25 h 76"/>
                  </a:gdLst>
                  <a:ahLst/>
                  <a:cxnLst>
                    <a:cxn ang="0">
                      <a:pos x="T0" y="T1"/>
                    </a:cxn>
                    <a:cxn ang="0">
                      <a:pos x="T2" y="T3"/>
                    </a:cxn>
                    <a:cxn ang="0">
                      <a:pos x="T4" y="T5"/>
                    </a:cxn>
                    <a:cxn ang="0">
                      <a:pos x="T6" y="T7"/>
                    </a:cxn>
                    <a:cxn ang="0">
                      <a:pos x="T8" y="T9"/>
                    </a:cxn>
                  </a:cxnLst>
                  <a:rect l="0" t="0" r="r" b="b"/>
                  <a:pathLst>
                    <a:path w="74" h="76">
                      <a:moveTo>
                        <a:pt x="1" y="25"/>
                      </a:moveTo>
                      <a:lnTo>
                        <a:pt x="0" y="76"/>
                      </a:lnTo>
                      <a:lnTo>
                        <a:pt x="73" y="50"/>
                      </a:lnTo>
                      <a:lnTo>
                        <a:pt x="74" y="0"/>
                      </a:lnTo>
                      <a:lnTo>
                        <a:pt x="1" y="25"/>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85" name="Freeform 1721">
                  <a:extLst>
                    <a:ext uri="{FF2B5EF4-FFF2-40B4-BE49-F238E27FC236}">
                      <a16:creationId xmlns:a16="http://schemas.microsoft.com/office/drawing/2014/main" id="{DE15FD9C-2407-49EC-8DCD-956EE21833E9}"/>
                    </a:ext>
                  </a:extLst>
                </p:cNvPr>
                <p:cNvSpPr>
                  <a:spLocks/>
                </p:cNvSpPr>
                <p:nvPr/>
              </p:nvSpPr>
              <p:spPr bwMode="auto">
                <a:xfrm>
                  <a:off x="3691" y="1431"/>
                  <a:ext cx="74" cy="76"/>
                </a:xfrm>
                <a:custGeom>
                  <a:avLst/>
                  <a:gdLst>
                    <a:gd name="T0" fmla="*/ 1 w 74"/>
                    <a:gd name="T1" fmla="*/ 25 h 76"/>
                    <a:gd name="T2" fmla="*/ 0 w 74"/>
                    <a:gd name="T3" fmla="*/ 76 h 76"/>
                    <a:gd name="T4" fmla="*/ 73 w 74"/>
                    <a:gd name="T5" fmla="*/ 50 h 76"/>
                    <a:gd name="T6" fmla="*/ 74 w 74"/>
                    <a:gd name="T7" fmla="*/ 0 h 76"/>
                    <a:gd name="T8" fmla="*/ 1 w 74"/>
                    <a:gd name="T9" fmla="*/ 25 h 76"/>
                  </a:gdLst>
                  <a:ahLst/>
                  <a:cxnLst>
                    <a:cxn ang="0">
                      <a:pos x="T0" y="T1"/>
                    </a:cxn>
                    <a:cxn ang="0">
                      <a:pos x="T2" y="T3"/>
                    </a:cxn>
                    <a:cxn ang="0">
                      <a:pos x="T4" y="T5"/>
                    </a:cxn>
                    <a:cxn ang="0">
                      <a:pos x="T6" y="T7"/>
                    </a:cxn>
                    <a:cxn ang="0">
                      <a:pos x="T8" y="T9"/>
                    </a:cxn>
                  </a:cxnLst>
                  <a:rect l="0" t="0" r="r" b="b"/>
                  <a:pathLst>
                    <a:path w="74" h="76">
                      <a:moveTo>
                        <a:pt x="1" y="25"/>
                      </a:moveTo>
                      <a:lnTo>
                        <a:pt x="0" y="76"/>
                      </a:lnTo>
                      <a:lnTo>
                        <a:pt x="73" y="50"/>
                      </a:lnTo>
                      <a:lnTo>
                        <a:pt x="74" y="0"/>
                      </a:lnTo>
                      <a:lnTo>
                        <a:pt x="1" y="25"/>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789" name="Group 1725">
                <a:extLst>
                  <a:ext uri="{FF2B5EF4-FFF2-40B4-BE49-F238E27FC236}">
                    <a16:creationId xmlns:a16="http://schemas.microsoft.com/office/drawing/2014/main" id="{EBCF042D-F263-41A7-BE8A-0BC1250DD785}"/>
                  </a:ext>
                </a:extLst>
              </p:cNvPr>
              <p:cNvGrpSpPr>
                <a:grpSpLocks/>
              </p:cNvGrpSpPr>
              <p:nvPr/>
            </p:nvGrpSpPr>
            <p:grpSpPr bwMode="auto">
              <a:xfrm>
                <a:off x="3599" y="1579"/>
                <a:ext cx="74" cy="77"/>
                <a:chOff x="3599" y="1579"/>
                <a:chExt cx="74" cy="77"/>
              </a:xfrm>
            </p:grpSpPr>
            <p:sp>
              <p:nvSpPr>
                <p:cNvPr id="217787" name="Freeform 1723">
                  <a:extLst>
                    <a:ext uri="{FF2B5EF4-FFF2-40B4-BE49-F238E27FC236}">
                      <a16:creationId xmlns:a16="http://schemas.microsoft.com/office/drawing/2014/main" id="{831FDC21-6EED-4B22-989C-7B7EC34085C5}"/>
                    </a:ext>
                  </a:extLst>
                </p:cNvPr>
                <p:cNvSpPr>
                  <a:spLocks/>
                </p:cNvSpPr>
                <p:nvPr/>
              </p:nvSpPr>
              <p:spPr bwMode="auto">
                <a:xfrm>
                  <a:off x="3599" y="1579"/>
                  <a:ext cx="74" cy="77"/>
                </a:xfrm>
                <a:custGeom>
                  <a:avLst/>
                  <a:gdLst>
                    <a:gd name="T0" fmla="*/ 1 w 74"/>
                    <a:gd name="T1" fmla="*/ 26 h 77"/>
                    <a:gd name="T2" fmla="*/ 0 w 74"/>
                    <a:gd name="T3" fmla="*/ 77 h 77"/>
                    <a:gd name="T4" fmla="*/ 73 w 74"/>
                    <a:gd name="T5" fmla="*/ 51 h 77"/>
                    <a:gd name="T6" fmla="*/ 74 w 74"/>
                    <a:gd name="T7" fmla="*/ 0 h 77"/>
                    <a:gd name="T8" fmla="*/ 1 w 74"/>
                    <a:gd name="T9" fmla="*/ 26 h 77"/>
                  </a:gdLst>
                  <a:ahLst/>
                  <a:cxnLst>
                    <a:cxn ang="0">
                      <a:pos x="T0" y="T1"/>
                    </a:cxn>
                    <a:cxn ang="0">
                      <a:pos x="T2" y="T3"/>
                    </a:cxn>
                    <a:cxn ang="0">
                      <a:pos x="T4" y="T5"/>
                    </a:cxn>
                    <a:cxn ang="0">
                      <a:pos x="T6" y="T7"/>
                    </a:cxn>
                    <a:cxn ang="0">
                      <a:pos x="T8" y="T9"/>
                    </a:cxn>
                  </a:cxnLst>
                  <a:rect l="0" t="0" r="r" b="b"/>
                  <a:pathLst>
                    <a:path w="74" h="77">
                      <a:moveTo>
                        <a:pt x="1" y="26"/>
                      </a:moveTo>
                      <a:lnTo>
                        <a:pt x="0" y="77"/>
                      </a:lnTo>
                      <a:lnTo>
                        <a:pt x="73" y="51"/>
                      </a:lnTo>
                      <a:lnTo>
                        <a:pt x="74" y="0"/>
                      </a:lnTo>
                      <a:lnTo>
                        <a:pt x="1" y="26"/>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88" name="Freeform 1724">
                  <a:extLst>
                    <a:ext uri="{FF2B5EF4-FFF2-40B4-BE49-F238E27FC236}">
                      <a16:creationId xmlns:a16="http://schemas.microsoft.com/office/drawing/2014/main" id="{92A9AD5E-11C9-4738-91CA-402816E4FA9B}"/>
                    </a:ext>
                  </a:extLst>
                </p:cNvPr>
                <p:cNvSpPr>
                  <a:spLocks/>
                </p:cNvSpPr>
                <p:nvPr/>
              </p:nvSpPr>
              <p:spPr bwMode="auto">
                <a:xfrm>
                  <a:off x="3599" y="1579"/>
                  <a:ext cx="74" cy="77"/>
                </a:xfrm>
                <a:custGeom>
                  <a:avLst/>
                  <a:gdLst>
                    <a:gd name="T0" fmla="*/ 1 w 74"/>
                    <a:gd name="T1" fmla="*/ 26 h 77"/>
                    <a:gd name="T2" fmla="*/ 0 w 74"/>
                    <a:gd name="T3" fmla="*/ 77 h 77"/>
                    <a:gd name="T4" fmla="*/ 73 w 74"/>
                    <a:gd name="T5" fmla="*/ 51 h 77"/>
                    <a:gd name="T6" fmla="*/ 74 w 74"/>
                    <a:gd name="T7" fmla="*/ 0 h 77"/>
                    <a:gd name="T8" fmla="*/ 1 w 74"/>
                    <a:gd name="T9" fmla="*/ 26 h 77"/>
                  </a:gdLst>
                  <a:ahLst/>
                  <a:cxnLst>
                    <a:cxn ang="0">
                      <a:pos x="T0" y="T1"/>
                    </a:cxn>
                    <a:cxn ang="0">
                      <a:pos x="T2" y="T3"/>
                    </a:cxn>
                    <a:cxn ang="0">
                      <a:pos x="T4" y="T5"/>
                    </a:cxn>
                    <a:cxn ang="0">
                      <a:pos x="T6" y="T7"/>
                    </a:cxn>
                    <a:cxn ang="0">
                      <a:pos x="T8" y="T9"/>
                    </a:cxn>
                  </a:cxnLst>
                  <a:rect l="0" t="0" r="r" b="b"/>
                  <a:pathLst>
                    <a:path w="74" h="77">
                      <a:moveTo>
                        <a:pt x="1" y="26"/>
                      </a:moveTo>
                      <a:lnTo>
                        <a:pt x="0" y="77"/>
                      </a:lnTo>
                      <a:lnTo>
                        <a:pt x="73" y="51"/>
                      </a:lnTo>
                      <a:lnTo>
                        <a:pt x="74" y="0"/>
                      </a:lnTo>
                      <a:lnTo>
                        <a:pt x="1" y="26"/>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792" name="Group 1728">
                <a:extLst>
                  <a:ext uri="{FF2B5EF4-FFF2-40B4-BE49-F238E27FC236}">
                    <a16:creationId xmlns:a16="http://schemas.microsoft.com/office/drawing/2014/main" id="{9CEDDEAF-65B4-4593-A027-4A933B6A580E}"/>
                  </a:ext>
                </a:extLst>
              </p:cNvPr>
              <p:cNvGrpSpPr>
                <a:grpSpLocks/>
              </p:cNvGrpSpPr>
              <p:nvPr/>
            </p:nvGrpSpPr>
            <p:grpSpPr bwMode="auto">
              <a:xfrm>
                <a:off x="3691" y="1546"/>
                <a:ext cx="74" cy="76"/>
                <a:chOff x="3691" y="1546"/>
                <a:chExt cx="74" cy="76"/>
              </a:xfrm>
            </p:grpSpPr>
            <p:sp>
              <p:nvSpPr>
                <p:cNvPr id="217790" name="Freeform 1726">
                  <a:extLst>
                    <a:ext uri="{FF2B5EF4-FFF2-40B4-BE49-F238E27FC236}">
                      <a16:creationId xmlns:a16="http://schemas.microsoft.com/office/drawing/2014/main" id="{C489C6B7-FB2D-4C65-A3EA-6E8A08596A2B}"/>
                    </a:ext>
                  </a:extLst>
                </p:cNvPr>
                <p:cNvSpPr>
                  <a:spLocks/>
                </p:cNvSpPr>
                <p:nvPr/>
              </p:nvSpPr>
              <p:spPr bwMode="auto">
                <a:xfrm>
                  <a:off x="3691" y="1546"/>
                  <a:ext cx="74" cy="76"/>
                </a:xfrm>
                <a:custGeom>
                  <a:avLst/>
                  <a:gdLst>
                    <a:gd name="T0" fmla="*/ 1 w 74"/>
                    <a:gd name="T1" fmla="*/ 26 h 76"/>
                    <a:gd name="T2" fmla="*/ 0 w 74"/>
                    <a:gd name="T3" fmla="*/ 76 h 76"/>
                    <a:gd name="T4" fmla="*/ 73 w 74"/>
                    <a:gd name="T5" fmla="*/ 51 h 76"/>
                    <a:gd name="T6" fmla="*/ 74 w 74"/>
                    <a:gd name="T7" fmla="*/ 0 h 76"/>
                    <a:gd name="T8" fmla="*/ 1 w 74"/>
                    <a:gd name="T9" fmla="*/ 26 h 76"/>
                  </a:gdLst>
                  <a:ahLst/>
                  <a:cxnLst>
                    <a:cxn ang="0">
                      <a:pos x="T0" y="T1"/>
                    </a:cxn>
                    <a:cxn ang="0">
                      <a:pos x="T2" y="T3"/>
                    </a:cxn>
                    <a:cxn ang="0">
                      <a:pos x="T4" y="T5"/>
                    </a:cxn>
                    <a:cxn ang="0">
                      <a:pos x="T6" y="T7"/>
                    </a:cxn>
                    <a:cxn ang="0">
                      <a:pos x="T8" y="T9"/>
                    </a:cxn>
                  </a:cxnLst>
                  <a:rect l="0" t="0" r="r" b="b"/>
                  <a:pathLst>
                    <a:path w="74" h="76">
                      <a:moveTo>
                        <a:pt x="1" y="26"/>
                      </a:moveTo>
                      <a:lnTo>
                        <a:pt x="0" y="76"/>
                      </a:lnTo>
                      <a:lnTo>
                        <a:pt x="73" y="51"/>
                      </a:lnTo>
                      <a:lnTo>
                        <a:pt x="74" y="0"/>
                      </a:lnTo>
                      <a:lnTo>
                        <a:pt x="1" y="26"/>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91" name="Freeform 1727">
                  <a:extLst>
                    <a:ext uri="{FF2B5EF4-FFF2-40B4-BE49-F238E27FC236}">
                      <a16:creationId xmlns:a16="http://schemas.microsoft.com/office/drawing/2014/main" id="{A56E0297-27E6-44C5-B593-72EFC67E4536}"/>
                    </a:ext>
                  </a:extLst>
                </p:cNvPr>
                <p:cNvSpPr>
                  <a:spLocks/>
                </p:cNvSpPr>
                <p:nvPr/>
              </p:nvSpPr>
              <p:spPr bwMode="auto">
                <a:xfrm>
                  <a:off x="3691" y="1546"/>
                  <a:ext cx="74" cy="76"/>
                </a:xfrm>
                <a:custGeom>
                  <a:avLst/>
                  <a:gdLst>
                    <a:gd name="T0" fmla="*/ 1 w 74"/>
                    <a:gd name="T1" fmla="*/ 26 h 76"/>
                    <a:gd name="T2" fmla="*/ 0 w 74"/>
                    <a:gd name="T3" fmla="*/ 76 h 76"/>
                    <a:gd name="T4" fmla="*/ 73 w 74"/>
                    <a:gd name="T5" fmla="*/ 51 h 76"/>
                    <a:gd name="T6" fmla="*/ 74 w 74"/>
                    <a:gd name="T7" fmla="*/ 0 h 76"/>
                    <a:gd name="T8" fmla="*/ 1 w 74"/>
                    <a:gd name="T9" fmla="*/ 26 h 76"/>
                  </a:gdLst>
                  <a:ahLst/>
                  <a:cxnLst>
                    <a:cxn ang="0">
                      <a:pos x="T0" y="T1"/>
                    </a:cxn>
                    <a:cxn ang="0">
                      <a:pos x="T2" y="T3"/>
                    </a:cxn>
                    <a:cxn ang="0">
                      <a:pos x="T4" y="T5"/>
                    </a:cxn>
                    <a:cxn ang="0">
                      <a:pos x="T6" y="T7"/>
                    </a:cxn>
                    <a:cxn ang="0">
                      <a:pos x="T8" y="T9"/>
                    </a:cxn>
                  </a:cxnLst>
                  <a:rect l="0" t="0" r="r" b="b"/>
                  <a:pathLst>
                    <a:path w="74" h="76">
                      <a:moveTo>
                        <a:pt x="1" y="26"/>
                      </a:moveTo>
                      <a:lnTo>
                        <a:pt x="0" y="76"/>
                      </a:lnTo>
                      <a:lnTo>
                        <a:pt x="73" y="51"/>
                      </a:lnTo>
                      <a:lnTo>
                        <a:pt x="74" y="0"/>
                      </a:lnTo>
                      <a:lnTo>
                        <a:pt x="1" y="26"/>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795" name="Group 1731">
                <a:extLst>
                  <a:ext uri="{FF2B5EF4-FFF2-40B4-BE49-F238E27FC236}">
                    <a16:creationId xmlns:a16="http://schemas.microsoft.com/office/drawing/2014/main" id="{6647651D-0BAB-4A4B-B0E8-6BE1D17D5A71}"/>
                  </a:ext>
                </a:extLst>
              </p:cNvPr>
              <p:cNvGrpSpPr>
                <a:grpSpLocks/>
              </p:cNvGrpSpPr>
              <p:nvPr/>
            </p:nvGrpSpPr>
            <p:grpSpPr bwMode="auto">
              <a:xfrm>
                <a:off x="3255" y="1403"/>
                <a:ext cx="157" cy="78"/>
                <a:chOff x="3255" y="1403"/>
                <a:chExt cx="157" cy="78"/>
              </a:xfrm>
            </p:grpSpPr>
            <p:sp>
              <p:nvSpPr>
                <p:cNvPr id="217793" name="Freeform 1729">
                  <a:extLst>
                    <a:ext uri="{FF2B5EF4-FFF2-40B4-BE49-F238E27FC236}">
                      <a16:creationId xmlns:a16="http://schemas.microsoft.com/office/drawing/2014/main" id="{087D21A1-C2B1-497D-AC6B-DD77383464DB}"/>
                    </a:ext>
                  </a:extLst>
                </p:cNvPr>
                <p:cNvSpPr>
                  <a:spLocks/>
                </p:cNvSpPr>
                <p:nvPr/>
              </p:nvSpPr>
              <p:spPr bwMode="auto">
                <a:xfrm>
                  <a:off x="3255" y="1403"/>
                  <a:ext cx="157" cy="78"/>
                </a:xfrm>
                <a:custGeom>
                  <a:avLst/>
                  <a:gdLst>
                    <a:gd name="T0" fmla="*/ 0 w 157"/>
                    <a:gd name="T1" fmla="*/ 60 h 78"/>
                    <a:gd name="T2" fmla="*/ 70 w 157"/>
                    <a:gd name="T3" fmla="*/ 0 h 78"/>
                    <a:gd name="T4" fmla="*/ 157 w 157"/>
                    <a:gd name="T5" fmla="*/ 78 h 78"/>
                    <a:gd name="T6" fmla="*/ 0 w 157"/>
                    <a:gd name="T7" fmla="*/ 60 h 78"/>
                  </a:gdLst>
                  <a:ahLst/>
                  <a:cxnLst>
                    <a:cxn ang="0">
                      <a:pos x="T0" y="T1"/>
                    </a:cxn>
                    <a:cxn ang="0">
                      <a:pos x="T2" y="T3"/>
                    </a:cxn>
                    <a:cxn ang="0">
                      <a:pos x="T4" y="T5"/>
                    </a:cxn>
                    <a:cxn ang="0">
                      <a:pos x="T6" y="T7"/>
                    </a:cxn>
                  </a:cxnLst>
                  <a:rect l="0" t="0" r="r" b="b"/>
                  <a:pathLst>
                    <a:path w="157" h="78">
                      <a:moveTo>
                        <a:pt x="0" y="60"/>
                      </a:moveTo>
                      <a:lnTo>
                        <a:pt x="70" y="0"/>
                      </a:lnTo>
                      <a:lnTo>
                        <a:pt x="157" y="78"/>
                      </a:lnTo>
                      <a:lnTo>
                        <a:pt x="0" y="6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94" name="Freeform 1730">
                  <a:extLst>
                    <a:ext uri="{FF2B5EF4-FFF2-40B4-BE49-F238E27FC236}">
                      <a16:creationId xmlns:a16="http://schemas.microsoft.com/office/drawing/2014/main" id="{8BA88E62-B8F7-4642-9A0E-EE5E50A8EBB1}"/>
                    </a:ext>
                  </a:extLst>
                </p:cNvPr>
                <p:cNvSpPr>
                  <a:spLocks/>
                </p:cNvSpPr>
                <p:nvPr/>
              </p:nvSpPr>
              <p:spPr bwMode="auto">
                <a:xfrm>
                  <a:off x="3255" y="1403"/>
                  <a:ext cx="157" cy="78"/>
                </a:xfrm>
                <a:custGeom>
                  <a:avLst/>
                  <a:gdLst>
                    <a:gd name="T0" fmla="*/ 0 w 157"/>
                    <a:gd name="T1" fmla="*/ 60 h 78"/>
                    <a:gd name="T2" fmla="*/ 70 w 157"/>
                    <a:gd name="T3" fmla="*/ 0 h 78"/>
                    <a:gd name="T4" fmla="*/ 157 w 157"/>
                    <a:gd name="T5" fmla="*/ 78 h 78"/>
                    <a:gd name="T6" fmla="*/ 0 w 157"/>
                    <a:gd name="T7" fmla="*/ 60 h 78"/>
                  </a:gdLst>
                  <a:ahLst/>
                  <a:cxnLst>
                    <a:cxn ang="0">
                      <a:pos x="T0" y="T1"/>
                    </a:cxn>
                    <a:cxn ang="0">
                      <a:pos x="T2" y="T3"/>
                    </a:cxn>
                    <a:cxn ang="0">
                      <a:pos x="T4" y="T5"/>
                    </a:cxn>
                    <a:cxn ang="0">
                      <a:pos x="T6" y="T7"/>
                    </a:cxn>
                  </a:cxnLst>
                  <a:rect l="0" t="0" r="r" b="b"/>
                  <a:pathLst>
                    <a:path w="157" h="78">
                      <a:moveTo>
                        <a:pt x="0" y="60"/>
                      </a:moveTo>
                      <a:lnTo>
                        <a:pt x="70" y="0"/>
                      </a:lnTo>
                      <a:lnTo>
                        <a:pt x="157" y="78"/>
                      </a:lnTo>
                      <a:lnTo>
                        <a:pt x="0" y="6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798" name="Group 1734">
                <a:extLst>
                  <a:ext uri="{FF2B5EF4-FFF2-40B4-BE49-F238E27FC236}">
                    <a16:creationId xmlns:a16="http://schemas.microsoft.com/office/drawing/2014/main" id="{8AD1E0A5-396B-437D-AB8C-380335B01436}"/>
                  </a:ext>
                </a:extLst>
              </p:cNvPr>
              <p:cNvGrpSpPr>
                <a:grpSpLocks/>
              </p:cNvGrpSpPr>
              <p:nvPr/>
            </p:nvGrpSpPr>
            <p:grpSpPr bwMode="auto">
              <a:xfrm>
                <a:off x="3250" y="1469"/>
                <a:ext cx="39" cy="68"/>
                <a:chOff x="3250" y="1469"/>
                <a:chExt cx="39" cy="68"/>
              </a:xfrm>
            </p:grpSpPr>
            <p:sp>
              <p:nvSpPr>
                <p:cNvPr id="217796" name="Freeform 1732">
                  <a:extLst>
                    <a:ext uri="{FF2B5EF4-FFF2-40B4-BE49-F238E27FC236}">
                      <a16:creationId xmlns:a16="http://schemas.microsoft.com/office/drawing/2014/main" id="{37527291-B679-4D41-B8B9-1B5BD9FEBAFE}"/>
                    </a:ext>
                  </a:extLst>
                </p:cNvPr>
                <p:cNvSpPr>
                  <a:spLocks/>
                </p:cNvSpPr>
                <p:nvPr/>
              </p:nvSpPr>
              <p:spPr bwMode="auto">
                <a:xfrm>
                  <a:off x="3250" y="1469"/>
                  <a:ext cx="39" cy="68"/>
                </a:xfrm>
                <a:custGeom>
                  <a:avLst/>
                  <a:gdLst>
                    <a:gd name="T0" fmla="*/ 0 w 39"/>
                    <a:gd name="T1" fmla="*/ 64 h 68"/>
                    <a:gd name="T2" fmla="*/ 36 w 39"/>
                    <a:gd name="T3" fmla="*/ 68 h 68"/>
                    <a:gd name="T4" fmla="*/ 39 w 39"/>
                    <a:gd name="T5" fmla="*/ 4 h 68"/>
                    <a:gd name="T6" fmla="*/ 3 w 39"/>
                    <a:gd name="T7" fmla="*/ 0 h 68"/>
                    <a:gd name="T8" fmla="*/ 0 w 39"/>
                    <a:gd name="T9" fmla="*/ 64 h 68"/>
                  </a:gdLst>
                  <a:ahLst/>
                  <a:cxnLst>
                    <a:cxn ang="0">
                      <a:pos x="T0" y="T1"/>
                    </a:cxn>
                    <a:cxn ang="0">
                      <a:pos x="T2" y="T3"/>
                    </a:cxn>
                    <a:cxn ang="0">
                      <a:pos x="T4" y="T5"/>
                    </a:cxn>
                    <a:cxn ang="0">
                      <a:pos x="T6" y="T7"/>
                    </a:cxn>
                    <a:cxn ang="0">
                      <a:pos x="T8" y="T9"/>
                    </a:cxn>
                  </a:cxnLst>
                  <a:rect l="0" t="0" r="r" b="b"/>
                  <a:pathLst>
                    <a:path w="39" h="68">
                      <a:moveTo>
                        <a:pt x="0" y="64"/>
                      </a:moveTo>
                      <a:lnTo>
                        <a:pt x="36" y="68"/>
                      </a:lnTo>
                      <a:lnTo>
                        <a:pt x="39" y="4"/>
                      </a:lnTo>
                      <a:lnTo>
                        <a:pt x="3" y="0"/>
                      </a:lnTo>
                      <a:lnTo>
                        <a:pt x="0" y="64"/>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797" name="Freeform 1733">
                  <a:extLst>
                    <a:ext uri="{FF2B5EF4-FFF2-40B4-BE49-F238E27FC236}">
                      <a16:creationId xmlns:a16="http://schemas.microsoft.com/office/drawing/2014/main" id="{DF89B2B5-AF8E-4478-AEA5-FD34629396AD}"/>
                    </a:ext>
                  </a:extLst>
                </p:cNvPr>
                <p:cNvSpPr>
                  <a:spLocks/>
                </p:cNvSpPr>
                <p:nvPr/>
              </p:nvSpPr>
              <p:spPr bwMode="auto">
                <a:xfrm>
                  <a:off x="3250" y="1469"/>
                  <a:ext cx="39" cy="68"/>
                </a:xfrm>
                <a:custGeom>
                  <a:avLst/>
                  <a:gdLst>
                    <a:gd name="T0" fmla="*/ 0 w 39"/>
                    <a:gd name="T1" fmla="*/ 64 h 68"/>
                    <a:gd name="T2" fmla="*/ 36 w 39"/>
                    <a:gd name="T3" fmla="*/ 68 h 68"/>
                    <a:gd name="T4" fmla="*/ 39 w 39"/>
                    <a:gd name="T5" fmla="*/ 4 h 68"/>
                    <a:gd name="T6" fmla="*/ 3 w 39"/>
                    <a:gd name="T7" fmla="*/ 0 h 68"/>
                    <a:gd name="T8" fmla="*/ 0 w 39"/>
                    <a:gd name="T9" fmla="*/ 64 h 68"/>
                  </a:gdLst>
                  <a:ahLst/>
                  <a:cxnLst>
                    <a:cxn ang="0">
                      <a:pos x="T0" y="T1"/>
                    </a:cxn>
                    <a:cxn ang="0">
                      <a:pos x="T2" y="T3"/>
                    </a:cxn>
                    <a:cxn ang="0">
                      <a:pos x="T4" y="T5"/>
                    </a:cxn>
                    <a:cxn ang="0">
                      <a:pos x="T6" y="T7"/>
                    </a:cxn>
                    <a:cxn ang="0">
                      <a:pos x="T8" y="T9"/>
                    </a:cxn>
                  </a:cxnLst>
                  <a:rect l="0" t="0" r="r" b="b"/>
                  <a:pathLst>
                    <a:path w="39" h="68">
                      <a:moveTo>
                        <a:pt x="0" y="64"/>
                      </a:moveTo>
                      <a:lnTo>
                        <a:pt x="36" y="68"/>
                      </a:lnTo>
                      <a:lnTo>
                        <a:pt x="39" y="4"/>
                      </a:lnTo>
                      <a:lnTo>
                        <a:pt x="3" y="0"/>
                      </a:lnTo>
                      <a:lnTo>
                        <a:pt x="0" y="64"/>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801" name="Group 1737">
                <a:extLst>
                  <a:ext uri="{FF2B5EF4-FFF2-40B4-BE49-F238E27FC236}">
                    <a16:creationId xmlns:a16="http://schemas.microsoft.com/office/drawing/2014/main" id="{EA55D405-0FD6-48F0-A3C4-24487A55CE18}"/>
                  </a:ext>
                </a:extLst>
              </p:cNvPr>
              <p:cNvGrpSpPr>
                <a:grpSpLocks/>
              </p:cNvGrpSpPr>
              <p:nvPr/>
            </p:nvGrpSpPr>
            <p:grpSpPr bwMode="auto">
              <a:xfrm>
                <a:off x="3289" y="1473"/>
                <a:ext cx="39" cy="69"/>
                <a:chOff x="3289" y="1473"/>
                <a:chExt cx="39" cy="69"/>
              </a:xfrm>
            </p:grpSpPr>
            <p:sp>
              <p:nvSpPr>
                <p:cNvPr id="217799" name="Freeform 1735">
                  <a:extLst>
                    <a:ext uri="{FF2B5EF4-FFF2-40B4-BE49-F238E27FC236}">
                      <a16:creationId xmlns:a16="http://schemas.microsoft.com/office/drawing/2014/main" id="{45B53619-813F-4CED-BA93-B02831A62AC5}"/>
                    </a:ext>
                  </a:extLst>
                </p:cNvPr>
                <p:cNvSpPr>
                  <a:spLocks/>
                </p:cNvSpPr>
                <p:nvPr/>
              </p:nvSpPr>
              <p:spPr bwMode="auto">
                <a:xfrm>
                  <a:off x="3289" y="1473"/>
                  <a:ext cx="39" cy="69"/>
                </a:xfrm>
                <a:custGeom>
                  <a:avLst/>
                  <a:gdLst>
                    <a:gd name="T0" fmla="*/ 0 w 39"/>
                    <a:gd name="T1" fmla="*/ 64 h 69"/>
                    <a:gd name="T2" fmla="*/ 36 w 39"/>
                    <a:gd name="T3" fmla="*/ 69 h 69"/>
                    <a:gd name="T4" fmla="*/ 39 w 39"/>
                    <a:gd name="T5" fmla="*/ 3 h 69"/>
                    <a:gd name="T6" fmla="*/ 3 w 39"/>
                    <a:gd name="T7" fmla="*/ 0 h 69"/>
                    <a:gd name="T8" fmla="*/ 0 w 39"/>
                    <a:gd name="T9" fmla="*/ 64 h 69"/>
                  </a:gdLst>
                  <a:ahLst/>
                  <a:cxnLst>
                    <a:cxn ang="0">
                      <a:pos x="T0" y="T1"/>
                    </a:cxn>
                    <a:cxn ang="0">
                      <a:pos x="T2" y="T3"/>
                    </a:cxn>
                    <a:cxn ang="0">
                      <a:pos x="T4" y="T5"/>
                    </a:cxn>
                    <a:cxn ang="0">
                      <a:pos x="T6" y="T7"/>
                    </a:cxn>
                    <a:cxn ang="0">
                      <a:pos x="T8" y="T9"/>
                    </a:cxn>
                  </a:cxnLst>
                  <a:rect l="0" t="0" r="r" b="b"/>
                  <a:pathLst>
                    <a:path w="39" h="69">
                      <a:moveTo>
                        <a:pt x="0" y="64"/>
                      </a:moveTo>
                      <a:lnTo>
                        <a:pt x="36" y="69"/>
                      </a:lnTo>
                      <a:lnTo>
                        <a:pt x="39" y="3"/>
                      </a:lnTo>
                      <a:lnTo>
                        <a:pt x="3" y="0"/>
                      </a:lnTo>
                      <a:lnTo>
                        <a:pt x="0" y="64"/>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00" name="Freeform 1736">
                  <a:extLst>
                    <a:ext uri="{FF2B5EF4-FFF2-40B4-BE49-F238E27FC236}">
                      <a16:creationId xmlns:a16="http://schemas.microsoft.com/office/drawing/2014/main" id="{EE76AE78-4D3D-48C8-9706-B66DFA7BA8EC}"/>
                    </a:ext>
                  </a:extLst>
                </p:cNvPr>
                <p:cNvSpPr>
                  <a:spLocks/>
                </p:cNvSpPr>
                <p:nvPr/>
              </p:nvSpPr>
              <p:spPr bwMode="auto">
                <a:xfrm>
                  <a:off x="3289" y="1473"/>
                  <a:ext cx="39" cy="69"/>
                </a:xfrm>
                <a:custGeom>
                  <a:avLst/>
                  <a:gdLst>
                    <a:gd name="T0" fmla="*/ 0 w 39"/>
                    <a:gd name="T1" fmla="*/ 64 h 69"/>
                    <a:gd name="T2" fmla="*/ 36 w 39"/>
                    <a:gd name="T3" fmla="*/ 69 h 69"/>
                    <a:gd name="T4" fmla="*/ 39 w 39"/>
                    <a:gd name="T5" fmla="*/ 3 h 69"/>
                    <a:gd name="T6" fmla="*/ 3 w 39"/>
                    <a:gd name="T7" fmla="*/ 0 h 69"/>
                    <a:gd name="T8" fmla="*/ 0 w 39"/>
                    <a:gd name="T9" fmla="*/ 64 h 69"/>
                  </a:gdLst>
                  <a:ahLst/>
                  <a:cxnLst>
                    <a:cxn ang="0">
                      <a:pos x="T0" y="T1"/>
                    </a:cxn>
                    <a:cxn ang="0">
                      <a:pos x="T2" y="T3"/>
                    </a:cxn>
                    <a:cxn ang="0">
                      <a:pos x="T4" y="T5"/>
                    </a:cxn>
                    <a:cxn ang="0">
                      <a:pos x="T6" y="T7"/>
                    </a:cxn>
                    <a:cxn ang="0">
                      <a:pos x="T8" y="T9"/>
                    </a:cxn>
                  </a:cxnLst>
                  <a:rect l="0" t="0" r="r" b="b"/>
                  <a:pathLst>
                    <a:path w="39" h="69">
                      <a:moveTo>
                        <a:pt x="0" y="64"/>
                      </a:moveTo>
                      <a:lnTo>
                        <a:pt x="36" y="69"/>
                      </a:lnTo>
                      <a:lnTo>
                        <a:pt x="39" y="3"/>
                      </a:lnTo>
                      <a:lnTo>
                        <a:pt x="3" y="0"/>
                      </a:lnTo>
                      <a:lnTo>
                        <a:pt x="0" y="64"/>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804" name="Group 1740">
                <a:extLst>
                  <a:ext uri="{FF2B5EF4-FFF2-40B4-BE49-F238E27FC236}">
                    <a16:creationId xmlns:a16="http://schemas.microsoft.com/office/drawing/2014/main" id="{85209A19-81AE-4EF9-A0BA-5F0195C70A76}"/>
                  </a:ext>
                </a:extLst>
              </p:cNvPr>
              <p:cNvGrpSpPr>
                <a:grpSpLocks/>
              </p:cNvGrpSpPr>
              <p:nvPr/>
            </p:nvGrpSpPr>
            <p:grpSpPr bwMode="auto">
              <a:xfrm>
                <a:off x="3329" y="1477"/>
                <a:ext cx="41" cy="68"/>
                <a:chOff x="3329" y="1477"/>
                <a:chExt cx="41" cy="68"/>
              </a:xfrm>
            </p:grpSpPr>
            <p:sp>
              <p:nvSpPr>
                <p:cNvPr id="217802" name="Freeform 1738">
                  <a:extLst>
                    <a:ext uri="{FF2B5EF4-FFF2-40B4-BE49-F238E27FC236}">
                      <a16:creationId xmlns:a16="http://schemas.microsoft.com/office/drawing/2014/main" id="{A598164D-2551-4D08-A6FC-AB79CFA6E006}"/>
                    </a:ext>
                  </a:extLst>
                </p:cNvPr>
                <p:cNvSpPr>
                  <a:spLocks/>
                </p:cNvSpPr>
                <p:nvPr/>
              </p:nvSpPr>
              <p:spPr bwMode="auto">
                <a:xfrm>
                  <a:off x="3329" y="1477"/>
                  <a:ext cx="41" cy="68"/>
                </a:xfrm>
                <a:custGeom>
                  <a:avLst/>
                  <a:gdLst>
                    <a:gd name="T0" fmla="*/ 0 w 41"/>
                    <a:gd name="T1" fmla="*/ 64 h 68"/>
                    <a:gd name="T2" fmla="*/ 38 w 41"/>
                    <a:gd name="T3" fmla="*/ 68 h 68"/>
                    <a:gd name="T4" fmla="*/ 41 w 41"/>
                    <a:gd name="T5" fmla="*/ 4 h 68"/>
                    <a:gd name="T6" fmla="*/ 4 w 41"/>
                    <a:gd name="T7" fmla="*/ 0 h 68"/>
                    <a:gd name="T8" fmla="*/ 0 w 41"/>
                    <a:gd name="T9" fmla="*/ 64 h 68"/>
                  </a:gdLst>
                  <a:ahLst/>
                  <a:cxnLst>
                    <a:cxn ang="0">
                      <a:pos x="T0" y="T1"/>
                    </a:cxn>
                    <a:cxn ang="0">
                      <a:pos x="T2" y="T3"/>
                    </a:cxn>
                    <a:cxn ang="0">
                      <a:pos x="T4" y="T5"/>
                    </a:cxn>
                    <a:cxn ang="0">
                      <a:pos x="T6" y="T7"/>
                    </a:cxn>
                    <a:cxn ang="0">
                      <a:pos x="T8" y="T9"/>
                    </a:cxn>
                  </a:cxnLst>
                  <a:rect l="0" t="0" r="r" b="b"/>
                  <a:pathLst>
                    <a:path w="41" h="68">
                      <a:moveTo>
                        <a:pt x="0" y="64"/>
                      </a:moveTo>
                      <a:lnTo>
                        <a:pt x="38" y="68"/>
                      </a:lnTo>
                      <a:lnTo>
                        <a:pt x="41" y="4"/>
                      </a:lnTo>
                      <a:lnTo>
                        <a:pt x="4" y="0"/>
                      </a:lnTo>
                      <a:lnTo>
                        <a:pt x="0" y="64"/>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03" name="Freeform 1739">
                  <a:extLst>
                    <a:ext uri="{FF2B5EF4-FFF2-40B4-BE49-F238E27FC236}">
                      <a16:creationId xmlns:a16="http://schemas.microsoft.com/office/drawing/2014/main" id="{E9DF6B44-EC46-4951-A64E-ACBFF82CB855}"/>
                    </a:ext>
                  </a:extLst>
                </p:cNvPr>
                <p:cNvSpPr>
                  <a:spLocks/>
                </p:cNvSpPr>
                <p:nvPr/>
              </p:nvSpPr>
              <p:spPr bwMode="auto">
                <a:xfrm>
                  <a:off x="3329" y="1477"/>
                  <a:ext cx="41" cy="68"/>
                </a:xfrm>
                <a:custGeom>
                  <a:avLst/>
                  <a:gdLst>
                    <a:gd name="T0" fmla="*/ 0 w 41"/>
                    <a:gd name="T1" fmla="*/ 64 h 68"/>
                    <a:gd name="T2" fmla="*/ 38 w 41"/>
                    <a:gd name="T3" fmla="*/ 68 h 68"/>
                    <a:gd name="T4" fmla="*/ 41 w 41"/>
                    <a:gd name="T5" fmla="*/ 4 h 68"/>
                    <a:gd name="T6" fmla="*/ 4 w 41"/>
                    <a:gd name="T7" fmla="*/ 0 h 68"/>
                    <a:gd name="T8" fmla="*/ 0 w 41"/>
                    <a:gd name="T9" fmla="*/ 64 h 68"/>
                  </a:gdLst>
                  <a:ahLst/>
                  <a:cxnLst>
                    <a:cxn ang="0">
                      <a:pos x="T0" y="T1"/>
                    </a:cxn>
                    <a:cxn ang="0">
                      <a:pos x="T2" y="T3"/>
                    </a:cxn>
                    <a:cxn ang="0">
                      <a:pos x="T4" y="T5"/>
                    </a:cxn>
                    <a:cxn ang="0">
                      <a:pos x="T6" y="T7"/>
                    </a:cxn>
                    <a:cxn ang="0">
                      <a:pos x="T8" y="T9"/>
                    </a:cxn>
                  </a:cxnLst>
                  <a:rect l="0" t="0" r="r" b="b"/>
                  <a:pathLst>
                    <a:path w="41" h="68">
                      <a:moveTo>
                        <a:pt x="0" y="64"/>
                      </a:moveTo>
                      <a:lnTo>
                        <a:pt x="38" y="68"/>
                      </a:lnTo>
                      <a:lnTo>
                        <a:pt x="41" y="4"/>
                      </a:lnTo>
                      <a:lnTo>
                        <a:pt x="4" y="0"/>
                      </a:lnTo>
                      <a:lnTo>
                        <a:pt x="0" y="64"/>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807" name="Group 1743">
                <a:extLst>
                  <a:ext uri="{FF2B5EF4-FFF2-40B4-BE49-F238E27FC236}">
                    <a16:creationId xmlns:a16="http://schemas.microsoft.com/office/drawing/2014/main" id="{D4D710D7-1D7E-41E3-ADC6-CB5B89318183}"/>
                  </a:ext>
                </a:extLst>
              </p:cNvPr>
              <p:cNvGrpSpPr>
                <a:grpSpLocks/>
              </p:cNvGrpSpPr>
              <p:nvPr/>
            </p:nvGrpSpPr>
            <p:grpSpPr bwMode="auto">
              <a:xfrm>
                <a:off x="3370" y="1481"/>
                <a:ext cx="41" cy="70"/>
                <a:chOff x="3370" y="1481"/>
                <a:chExt cx="41" cy="70"/>
              </a:xfrm>
            </p:grpSpPr>
            <p:sp>
              <p:nvSpPr>
                <p:cNvPr id="217805" name="Freeform 1741">
                  <a:extLst>
                    <a:ext uri="{FF2B5EF4-FFF2-40B4-BE49-F238E27FC236}">
                      <a16:creationId xmlns:a16="http://schemas.microsoft.com/office/drawing/2014/main" id="{6CCE6C6D-C667-4031-8D95-97ADABE290F3}"/>
                    </a:ext>
                  </a:extLst>
                </p:cNvPr>
                <p:cNvSpPr>
                  <a:spLocks/>
                </p:cNvSpPr>
                <p:nvPr/>
              </p:nvSpPr>
              <p:spPr bwMode="auto">
                <a:xfrm>
                  <a:off x="3370" y="1481"/>
                  <a:ext cx="41" cy="70"/>
                </a:xfrm>
                <a:custGeom>
                  <a:avLst/>
                  <a:gdLst>
                    <a:gd name="T0" fmla="*/ 0 w 41"/>
                    <a:gd name="T1" fmla="*/ 65 h 70"/>
                    <a:gd name="T2" fmla="*/ 40 w 41"/>
                    <a:gd name="T3" fmla="*/ 70 h 70"/>
                    <a:gd name="T4" fmla="*/ 41 w 41"/>
                    <a:gd name="T5" fmla="*/ 4 h 70"/>
                    <a:gd name="T6" fmla="*/ 4 w 41"/>
                    <a:gd name="T7" fmla="*/ 0 h 70"/>
                    <a:gd name="T8" fmla="*/ 0 w 41"/>
                    <a:gd name="T9" fmla="*/ 65 h 70"/>
                  </a:gdLst>
                  <a:ahLst/>
                  <a:cxnLst>
                    <a:cxn ang="0">
                      <a:pos x="T0" y="T1"/>
                    </a:cxn>
                    <a:cxn ang="0">
                      <a:pos x="T2" y="T3"/>
                    </a:cxn>
                    <a:cxn ang="0">
                      <a:pos x="T4" y="T5"/>
                    </a:cxn>
                    <a:cxn ang="0">
                      <a:pos x="T6" y="T7"/>
                    </a:cxn>
                    <a:cxn ang="0">
                      <a:pos x="T8" y="T9"/>
                    </a:cxn>
                  </a:cxnLst>
                  <a:rect l="0" t="0" r="r" b="b"/>
                  <a:pathLst>
                    <a:path w="41" h="70">
                      <a:moveTo>
                        <a:pt x="0" y="65"/>
                      </a:moveTo>
                      <a:lnTo>
                        <a:pt x="40" y="70"/>
                      </a:lnTo>
                      <a:lnTo>
                        <a:pt x="41" y="4"/>
                      </a:lnTo>
                      <a:lnTo>
                        <a:pt x="4" y="0"/>
                      </a:lnTo>
                      <a:lnTo>
                        <a:pt x="0" y="65"/>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06" name="Freeform 1742">
                  <a:extLst>
                    <a:ext uri="{FF2B5EF4-FFF2-40B4-BE49-F238E27FC236}">
                      <a16:creationId xmlns:a16="http://schemas.microsoft.com/office/drawing/2014/main" id="{3139D40E-CCB1-40CD-B26B-83A4F49C559C}"/>
                    </a:ext>
                  </a:extLst>
                </p:cNvPr>
                <p:cNvSpPr>
                  <a:spLocks/>
                </p:cNvSpPr>
                <p:nvPr/>
              </p:nvSpPr>
              <p:spPr bwMode="auto">
                <a:xfrm>
                  <a:off x="3370" y="1481"/>
                  <a:ext cx="41" cy="70"/>
                </a:xfrm>
                <a:custGeom>
                  <a:avLst/>
                  <a:gdLst>
                    <a:gd name="T0" fmla="*/ 0 w 41"/>
                    <a:gd name="T1" fmla="*/ 65 h 70"/>
                    <a:gd name="T2" fmla="*/ 40 w 41"/>
                    <a:gd name="T3" fmla="*/ 70 h 70"/>
                    <a:gd name="T4" fmla="*/ 41 w 41"/>
                    <a:gd name="T5" fmla="*/ 4 h 70"/>
                    <a:gd name="T6" fmla="*/ 4 w 41"/>
                    <a:gd name="T7" fmla="*/ 0 h 70"/>
                    <a:gd name="T8" fmla="*/ 0 w 41"/>
                    <a:gd name="T9" fmla="*/ 65 h 70"/>
                  </a:gdLst>
                  <a:ahLst/>
                  <a:cxnLst>
                    <a:cxn ang="0">
                      <a:pos x="T0" y="T1"/>
                    </a:cxn>
                    <a:cxn ang="0">
                      <a:pos x="T2" y="T3"/>
                    </a:cxn>
                    <a:cxn ang="0">
                      <a:pos x="T4" y="T5"/>
                    </a:cxn>
                    <a:cxn ang="0">
                      <a:pos x="T6" y="T7"/>
                    </a:cxn>
                    <a:cxn ang="0">
                      <a:pos x="T8" y="T9"/>
                    </a:cxn>
                  </a:cxnLst>
                  <a:rect l="0" t="0" r="r" b="b"/>
                  <a:pathLst>
                    <a:path w="41" h="70">
                      <a:moveTo>
                        <a:pt x="0" y="65"/>
                      </a:moveTo>
                      <a:lnTo>
                        <a:pt x="40" y="70"/>
                      </a:lnTo>
                      <a:lnTo>
                        <a:pt x="41" y="4"/>
                      </a:lnTo>
                      <a:lnTo>
                        <a:pt x="4" y="0"/>
                      </a:lnTo>
                      <a:lnTo>
                        <a:pt x="0" y="65"/>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810" name="Group 1746">
                <a:extLst>
                  <a:ext uri="{FF2B5EF4-FFF2-40B4-BE49-F238E27FC236}">
                    <a16:creationId xmlns:a16="http://schemas.microsoft.com/office/drawing/2014/main" id="{5A2E2018-7823-48BA-86B5-E12FFEFE8704}"/>
                  </a:ext>
                </a:extLst>
              </p:cNvPr>
              <p:cNvGrpSpPr>
                <a:grpSpLocks/>
              </p:cNvGrpSpPr>
              <p:nvPr/>
            </p:nvGrpSpPr>
            <p:grpSpPr bwMode="auto">
              <a:xfrm>
                <a:off x="3251" y="1538"/>
                <a:ext cx="39" cy="68"/>
                <a:chOff x="3251" y="1538"/>
                <a:chExt cx="39" cy="68"/>
              </a:xfrm>
            </p:grpSpPr>
            <p:sp>
              <p:nvSpPr>
                <p:cNvPr id="217808" name="Freeform 1744">
                  <a:extLst>
                    <a:ext uri="{FF2B5EF4-FFF2-40B4-BE49-F238E27FC236}">
                      <a16:creationId xmlns:a16="http://schemas.microsoft.com/office/drawing/2014/main" id="{CA5BA970-F451-4959-AF6E-1D7905B0DA53}"/>
                    </a:ext>
                  </a:extLst>
                </p:cNvPr>
                <p:cNvSpPr>
                  <a:spLocks/>
                </p:cNvSpPr>
                <p:nvPr/>
              </p:nvSpPr>
              <p:spPr bwMode="auto">
                <a:xfrm>
                  <a:off x="3251" y="1538"/>
                  <a:ext cx="39" cy="68"/>
                </a:xfrm>
                <a:custGeom>
                  <a:avLst/>
                  <a:gdLst>
                    <a:gd name="T0" fmla="*/ 0 w 39"/>
                    <a:gd name="T1" fmla="*/ 64 h 68"/>
                    <a:gd name="T2" fmla="*/ 36 w 39"/>
                    <a:gd name="T3" fmla="*/ 68 h 68"/>
                    <a:gd name="T4" fmla="*/ 39 w 39"/>
                    <a:gd name="T5" fmla="*/ 4 h 68"/>
                    <a:gd name="T6" fmla="*/ 2 w 39"/>
                    <a:gd name="T7" fmla="*/ 0 h 68"/>
                    <a:gd name="T8" fmla="*/ 0 w 39"/>
                    <a:gd name="T9" fmla="*/ 64 h 68"/>
                  </a:gdLst>
                  <a:ahLst/>
                  <a:cxnLst>
                    <a:cxn ang="0">
                      <a:pos x="T0" y="T1"/>
                    </a:cxn>
                    <a:cxn ang="0">
                      <a:pos x="T2" y="T3"/>
                    </a:cxn>
                    <a:cxn ang="0">
                      <a:pos x="T4" y="T5"/>
                    </a:cxn>
                    <a:cxn ang="0">
                      <a:pos x="T6" y="T7"/>
                    </a:cxn>
                    <a:cxn ang="0">
                      <a:pos x="T8" y="T9"/>
                    </a:cxn>
                  </a:cxnLst>
                  <a:rect l="0" t="0" r="r" b="b"/>
                  <a:pathLst>
                    <a:path w="39" h="68">
                      <a:moveTo>
                        <a:pt x="0" y="64"/>
                      </a:moveTo>
                      <a:lnTo>
                        <a:pt x="36" y="68"/>
                      </a:lnTo>
                      <a:lnTo>
                        <a:pt x="39" y="4"/>
                      </a:lnTo>
                      <a:lnTo>
                        <a:pt x="2" y="0"/>
                      </a:lnTo>
                      <a:lnTo>
                        <a:pt x="0" y="64"/>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09" name="Freeform 1745">
                  <a:extLst>
                    <a:ext uri="{FF2B5EF4-FFF2-40B4-BE49-F238E27FC236}">
                      <a16:creationId xmlns:a16="http://schemas.microsoft.com/office/drawing/2014/main" id="{81B46110-3EA4-4BE0-9038-53BBCC9C702B}"/>
                    </a:ext>
                  </a:extLst>
                </p:cNvPr>
                <p:cNvSpPr>
                  <a:spLocks/>
                </p:cNvSpPr>
                <p:nvPr/>
              </p:nvSpPr>
              <p:spPr bwMode="auto">
                <a:xfrm>
                  <a:off x="3251" y="1538"/>
                  <a:ext cx="39" cy="68"/>
                </a:xfrm>
                <a:custGeom>
                  <a:avLst/>
                  <a:gdLst>
                    <a:gd name="T0" fmla="*/ 0 w 39"/>
                    <a:gd name="T1" fmla="*/ 64 h 68"/>
                    <a:gd name="T2" fmla="*/ 36 w 39"/>
                    <a:gd name="T3" fmla="*/ 68 h 68"/>
                    <a:gd name="T4" fmla="*/ 39 w 39"/>
                    <a:gd name="T5" fmla="*/ 4 h 68"/>
                    <a:gd name="T6" fmla="*/ 2 w 39"/>
                    <a:gd name="T7" fmla="*/ 0 h 68"/>
                    <a:gd name="T8" fmla="*/ 0 w 39"/>
                    <a:gd name="T9" fmla="*/ 64 h 68"/>
                  </a:gdLst>
                  <a:ahLst/>
                  <a:cxnLst>
                    <a:cxn ang="0">
                      <a:pos x="T0" y="T1"/>
                    </a:cxn>
                    <a:cxn ang="0">
                      <a:pos x="T2" y="T3"/>
                    </a:cxn>
                    <a:cxn ang="0">
                      <a:pos x="T4" y="T5"/>
                    </a:cxn>
                    <a:cxn ang="0">
                      <a:pos x="T6" y="T7"/>
                    </a:cxn>
                    <a:cxn ang="0">
                      <a:pos x="T8" y="T9"/>
                    </a:cxn>
                  </a:cxnLst>
                  <a:rect l="0" t="0" r="r" b="b"/>
                  <a:pathLst>
                    <a:path w="39" h="68">
                      <a:moveTo>
                        <a:pt x="0" y="64"/>
                      </a:moveTo>
                      <a:lnTo>
                        <a:pt x="36" y="68"/>
                      </a:lnTo>
                      <a:lnTo>
                        <a:pt x="39" y="4"/>
                      </a:lnTo>
                      <a:lnTo>
                        <a:pt x="2" y="0"/>
                      </a:lnTo>
                      <a:lnTo>
                        <a:pt x="0" y="64"/>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813" name="Group 1749">
                <a:extLst>
                  <a:ext uri="{FF2B5EF4-FFF2-40B4-BE49-F238E27FC236}">
                    <a16:creationId xmlns:a16="http://schemas.microsoft.com/office/drawing/2014/main" id="{85CFBD9F-2E99-4FF8-B925-B75EB852D24D}"/>
                  </a:ext>
                </a:extLst>
              </p:cNvPr>
              <p:cNvGrpSpPr>
                <a:grpSpLocks/>
              </p:cNvGrpSpPr>
              <p:nvPr/>
            </p:nvGrpSpPr>
            <p:grpSpPr bwMode="auto">
              <a:xfrm>
                <a:off x="3290" y="1543"/>
                <a:ext cx="39" cy="68"/>
                <a:chOff x="3290" y="1543"/>
                <a:chExt cx="39" cy="68"/>
              </a:xfrm>
            </p:grpSpPr>
            <p:sp>
              <p:nvSpPr>
                <p:cNvPr id="217811" name="Freeform 1747">
                  <a:extLst>
                    <a:ext uri="{FF2B5EF4-FFF2-40B4-BE49-F238E27FC236}">
                      <a16:creationId xmlns:a16="http://schemas.microsoft.com/office/drawing/2014/main" id="{C80A1A66-6AAE-41A9-97B3-541FA30B6AFC}"/>
                    </a:ext>
                  </a:extLst>
                </p:cNvPr>
                <p:cNvSpPr>
                  <a:spLocks/>
                </p:cNvSpPr>
                <p:nvPr/>
              </p:nvSpPr>
              <p:spPr bwMode="auto">
                <a:xfrm>
                  <a:off x="3290" y="1543"/>
                  <a:ext cx="39" cy="68"/>
                </a:xfrm>
                <a:custGeom>
                  <a:avLst/>
                  <a:gdLst>
                    <a:gd name="T0" fmla="*/ 0 w 39"/>
                    <a:gd name="T1" fmla="*/ 64 h 68"/>
                    <a:gd name="T2" fmla="*/ 35 w 39"/>
                    <a:gd name="T3" fmla="*/ 68 h 68"/>
                    <a:gd name="T4" fmla="*/ 39 w 39"/>
                    <a:gd name="T5" fmla="*/ 3 h 68"/>
                    <a:gd name="T6" fmla="*/ 3 w 39"/>
                    <a:gd name="T7" fmla="*/ 0 h 68"/>
                    <a:gd name="T8" fmla="*/ 0 w 39"/>
                    <a:gd name="T9" fmla="*/ 64 h 68"/>
                  </a:gdLst>
                  <a:ahLst/>
                  <a:cxnLst>
                    <a:cxn ang="0">
                      <a:pos x="T0" y="T1"/>
                    </a:cxn>
                    <a:cxn ang="0">
                      <a:pos x="T2" y="T3"/>
                    </a:cxn>
                    <a:cxn ang="0">
                      <a:pos x="T4" y="T5"/>
                    </a:cxn>
                    <a:cxn ang="0">
                      <a:pos x="T6" y="T7"/>
                    </a:cxn>
                    <a:cxn ang="0">
                      <a:pos x="T8" y="T9"/>
                    </a:cxn>
                  </a:cxnLst>
                  <a:rect l="0" t="0" r="r" b="b"/>
                  <a:pathLst>
                    <a:path w="39" h="68">
                      <a:moveTo>
                        <a:pt x="0" y="64"/>
                      </a:moveTo>
                      <a:lnTo>
                        <a:pt x="35" y="68"/>
                      </a:lnTo>
                      <a:lnTo>
                        <a:pt x="39" y="3"/>
                      </a:lnTo>
                      <a:lnTo>
                        <a:pt x="3" y="0"/>
                      </a:lnTo>
                      <a:lnTo>
                        <a:pt x="0" y="64"/>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12" name="Freeform 1748">
                  <a:extLst>
                    <a:ext uri="{FF2B5EF4-FFF2-40B4-BE49-F238E27FC236}">
                      <a16:creationId xmlns:a16="http://schemas.microsoft.com/office/drawing/2014/main" id="{C98F7A3B-ECA0-40EC-A7B0-1E1A4804C2F6}"/>
                    </a:ext>
                  </a:extLst>
                </p:cNvPr>
                <p:cNvSpPr>
                  <a:spLocks/>
                </p:cNvSpPr>
                <p:nvPr/>
              </p:nvSpPr>
              <p:spPr bwMode="auto">
                <a:xfrm>
                  <a:off x="3290" y="1543"/>
                  <a:ext cx="39" cy="68"/>
                </a:xfrm>
                <a:custGeom>
                  <a:avLst/>
                  <a:gdLst>
                    <a:gd name="T0" fmla="*/ 0 w 39"/>
                    <a:gd name="T1" fmla="*/ 64 h 68"/>
                    <a:gd name="T2" fmla="*/ 35 w 39"/>
                    <a:gd name="T3" fmla="*/ 68 h 68"/>
                    <a:gd name="T4" fmla="*/ 39 w 39"/>
                    <a:gd name="T5" fmla="*/ 3 h 68"/>
                    <a:gd name="T6" fmla="*/ 3 w 39"/>
                    <a:gd name="T7" fmla="*/ 0 h 68"/>
                    <a:gd name="T8" fmla="*/ 0 w 39"/>
                    <a:gd name="T9" fmla="*/ 64 h 68"/>
                  </a:gdLst>
                  <a:ahLst/>
                  <a:cxnLst>
                    <a:cxn ang="0">
                      <a:pos x="T0" y="T1"/>
                    </a:cxn>
                    <a:cxn ang="0">
                      <a:pos x="T2" y="T3"/>
                    </a:cxn>
                    <a:cxn ang="0">
                      <a:pos x="T4" y="T5"/>
                    </a:cxn>
                    <a:cxn ang="0">
                      <a:pos x="T6" y="T7"/>
                    </a:cxn>
                    <a:cxn ang="0">
                      <a:pos x="T8" y="T9"/>
                    </a:cxn>
                  </a:cxnLst>
                  <a:rect l="0" t="0" r="r" b="b"/>
                  <a:pathLst>
                    <a:path w="39" h="68">
                      <a:moveTo>
                        <a:pt x="0" y="64"/>
                      </a:moveTo>
                      <a:lnTo>
                        <a:pt x="35" y="68"/>
                      </a:lnTo>
                      <a:lnTo>
                        <a:pt x="39" y="3"/>
                      </a:lnTo>
                      <a:lnTo>
                        <a:pt x="3" y="0"/>
                      </a:lnTo>
                      <a:lnTo>
                        <a:pt x="0" y="64"/>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816" name="Group 1752">
                <a:extLst>
                  <a:ext uri="{FF2B5EF4-FFF2-40B4-BE49-F238E27FC236}">
                    <a16:creationId xmlns:a16="http://schemas.microsoft.com/office/drawing/2014/main" id="{6A153D6A-8C8F-4E84-9228-883AB09AD5E8}"/>
                  </a:ext>
                </a:extLst>
              </p:cNvPr>
              <p:cNvGrpSpPr>
                <a:grpSpLocks/>
              </p:cNvGrpSpPr>
              <p:nvPr/>
            </p:nvGrpSpPr>
            <p:grpSpPr bwMode="auto">
              <a:xfrm>
                <a:off x="3331" y="1546"/>
                <a:ext cx="40" cy="69"/>
                <a:chOff x="3331" y="1546"/>
                <a:chExt cx="40" cy="69"/>
              </a:xfrm>
            </p:grpSpPr>
            <p:sp>
              <p:nvSpPr>
                <p:cNvPr id="217814" name="Freeform 1750">
                  <a:extLst>
                    <a:ext uri="{FF2B5EF4-FFF2-40B4-BE49-F238E27FC236}">
                      <a16:creationId xmlns:a16="http://schemas.microsoft.com/office/drawing/2014/main" id="{94BFF457-EECD-4FA8-BF39-E5F0A1321BCB}"/>
                    </a:ext>
                  </a:extLst>
                </p:cNvPr>
                <p:cNvSpPr>
                  <a:spLocks/>
                </p:cNvSpPr>
                <p:nvPr/>
              </p:nvSpPr>
              <p:spPr bwMode="auto">
                <a:xfrm>
                  <a:off x="3331" y="1546"/>
                  <a:ext cx="40" cy="69"/>
                </a:xfrm>
                <a:custGeom>
                  <a:avLst/>
                  <a:gdLst>
                    <a:gd name="T0" fmla="*/ 0 w 40"/>
                    <a:gd name="T1" fmla="*/ 65 h 69"/>
                    <a:gd name="T2" fmla="*/ 36 w 40"/>
                    <a:gd name="T3" fmla="*/ 69 h 69"/>
                    <a:gd name="T4" fmla="*/ 40 w 40"/>
                    <a:gd name="T5" fmla="*/ 5 h 69"/>
                    <a:gd name="T6" fmla="*/ 4 w 40"/>
                    <a:gd name="T7" fmla="*/ 0 h 69"/>
                    <a:gd name="T8" fmla="*/ 0 w 40"/>
                    <a:gd name="T9" fmla="*/ 65 h 69"/>
                  </a:gdLst>
                  <a:ahLst/>
                  <a:cxnLst>
                    <a:cxn ang="0">
                      <a:pos x="T0" y="T1"/>
                    </a:cxn>
                    <a:cxn ang="0">
                      <a:pos x="T2" y="T3"/>
                    </a:cxn>
                    <a:cxn ang="0">
                      <a:pos x="T4" y="T5"/>
                    </a:cxn>
                    <a:cxn ang="0">
                      <a:pos x="T6" y="T7"/>
                    </a:cxn>
                    <a:cxn ang="0">
                      <a:pos x="T8" y="T9"/>
                    </a:cxn>
                  </a:cxnLst>
                  <a:rect l="0" t="0" r="r" b="b"/>
                  <a:pathLst>
                    <a:path w="40" h="69">
                      <a:moveTo>
                        <a:pt x="0" y="65"/>
                      </a:moveTo>
                      <a:lnTo>
                        <a:pt x="36" y="69"/>
                      </a:lnTo>
                      <a:lnTo>
                        <a:pt x="40" y="5"/>
                      </a:lnTo>
                      <a:lnTo>
                        <a:pt x="4" y="0"/>
                      </a:lnTo>
                      <a:lnTo>
                        <a:pt x="0" y="65"/>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15" name="Freeform 1751">
                  <a:extLst>
                    <a:ext uri="{FF2B5EF4-FFF2-40B4-BE49-F238E27FC236}">
                      <a16:creationId xmlns:a16="http://schemas.microsoft.com/office/drawing/2014/main" id="{BCBE7AEB-2379-4629-BF7B-0E5A2C495DE3}"/>
                    </a:ext>
                  </a:extLst>
                </p:cNvPr>
                <p:cNvSpPr>
                  <a:spLocks/>
                </p:cNvSpPr>
                <p:nvPr/>
              </p:nvSpPr>
              <p:spPr bwMode="auto">
                <a:xfrm>
                  <a:off x="3331" y="1546"/>
                  <a:ext cx="40" cy="69"/>
                </a:xfrm>
                <a:custGeom>
                  <a:avLst/>
                  <a:gdLst>
                    <a:gd name="T0" fmla="*/ 0 w 40"/>
                    <a:gd name="T1" fmla="*/ 65 h 69"/>
                    <a:gd name="T2" fmla="*/ 36 w 40"/>
                    <a:gd name="T3" fmla="*/ 69 h 69"/>
                    <a:gd name="T4" fmla="*/ 40 w 40"/>
                    <a:gd name="T5" fmla="*/ 5 h 69"/>
                    <a:gd name="T6" fmla="*/ 4 w 40"/>
                    <a:gd name="T7" fmla="*/ 0 h 69"/>
                    <a:gd name="T8" fmla="*/ 0 w 40"/>
                    <a:gd name="T9" fmla="*/ 65 h 69"/>
                  </a:gdLst>
                  <a:ahLst/>
                  <a:cxnLst>
                    <a:cxn ang="0">
                      <a:pos x="T0" y="T1"/>
                    </a:cxn>
                    <a:cxn ang="0">
                      <a:pos x="T2" y="T3"/>
                    </a:cxn>
                    <a:cxn ang="0">
                      <a:pos x="T4" y="T5"/>
                    </a:cxn>
                    <a:cxn ang="0">
                      <a:pos x="T6" y="T7"/>
                    </a:cxn>
                    <a:cxn ang="0">
                      <a:pos x="T8" y="T9"/>
                    </a:cxn>
                  </a:cxnLst>
                  <a:rect l="0" t="0" r="r" b="b"/>
                  <a:pathLst>
                    <a:path w="40" h="69">
                      <a:moveTo>
                        <a:pt x="0" y="65"/>
                      </a:moveTo>
                      <a:lnTo>
                        <a:pt x="36" y="69"/>
                      </a:lnTo>
                      <a:lnTo>
                        <a:pt x="40" y="5"/>
                      </a:lnTo>
                      <a:lnTo>
                        <a:pt x="4" y="0"/>
                      </a:lnTo>
                      <a:lnTo>
                        <a:pt x="0" y="65"/>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819" name="Group 1755">
                <a:extLst>
                  <a:ext uri="{FF2B5EF4-FFF2-40B4-BE49-F238E27FC236}">
                    <a16:creationId xmlns:a16="http://schemas.microsoft.com/office/drawing/2014/main" id="{4A1FCF7C-11FE-47AF-9FD8-58F389B6E792}"/>
                  </a:ext>
                </a:extLst>
              </p:cNvPr>
              <p:cNvGrpSpPr>
                <a:grpSpLocks/>
              </p:cNvGrpSpPr>
              <p:nvPr/>
            </p:nvGrpSpPr>
            <p:grpSpPr bwMode="auto">
              <a:xfrm>
                <a:off x="3371" y="1550"/>
                <a:ext cx="41" cy="70"/>
                <a:chOff x="3371" y="1550"/>
                <a:chExt cx="41" cy="70"/>
              </a:xfrm>
            </p:grpSpPr>
            <p:sp>
              <p:nvSpPr>
                <p:cNvPr id="217817" name="Freeform 1753">
                  <a:extLst>
                    <a:ext uri="{FF2B5EF4-FFF2-40B4-BE49-F238E27FC236}">
                      <a16:creationId xmlns:a16="http://schemas.microsoft.com/office/drawing/2014/main" id="{D83896AA-8A73-4532-8BD6-81FD78047055}"/>
                    </a:ext>
                  </a:extLst>
                </p:cNvPr>
                <p:cNvSpPr>
                  <a:spLocks/>
                </p:cNvSpPr>
                <p:nvPr/>
              </p:nvSpPr>
              <p:spPr bwMode="auto">
                <a:xfrm>
                  <a:off x="3371" y="1550"/>
                  <a:ext cx="41" cy="70"/>
                </a:xfrm>
                <a:custGeom>
                  <a:avLst/>
                  <a:gdLst>
                    <a:gd name="T0" fmla="*/ 0 w 41"/>
                    <a:gd name="T1" fmla="*/ 65 h 70"/>
                    <a:gd name="T2" fmla="*/ 39 w 41"/>
                    <a:gd name="T3" fmla="*/ 70 h 70"/>
                    <a:gd name="T4" fmla="*/ 41 w 41"/>
                    <a:gd name="T5" fmla="*/ 4 h 70"/>
                    <a:gd name="T6" fmla="*/ 4 w 41"/>
                    <a:gd name="T7" fmla="*/ 0 h 70"/>
                    <a:gd name="T8" fmla="*/ 0 w 41"/>
                    <a:gd name="T9" fmla="*/ 65 h 70"/>
                  </a:gdLst>
                  <a:ahLst/>
                  <a:cxnLst>
                    <a:cxn ang="0">
                      <a:pos x="T0" y="T1"/>
                    </a:cxn>
                    <a:cxn ang="0">
                      <a:pos x="T2" y="T3"/>
                    </a:cxn>
                    <a:cxn ang="0">
                      <a:pos x="T4" y="T5"/>
                    </a:cxn>
                    <a:cxn ang="0">
                      <a:pos x="T6" y="T7"/>
                    </a:cxn>
                    <a:cxn ang="0">
                      <a:pos x="T8" y="T9"/>
                    </a:cxn>
                  </a:cxnLst>
                  <a:rect l="0" t="0" r="r" b="b"/>
                  <a:pathLst>
                    <a:path w="41" h="70">
                      <a:moveTo>
                        <a:pt x="0" y="65"/>
                      </a:moveTo>
                      <a:lnTo>
                        <a:pt x="39" y="70"/>
                      </a:lnTo>
                      <a:lnTo>
                        <a:pt x="41" y="4"/>
                      </a:lnTo>
                      <a:lnTo>
                        <a:pt x="4" y="0"/>
                      </a:lnTo>
                      <a:lnTo>
                        <a:pt x="0" y="65"/>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18" name="Freeform 1754">
                  <a:extLst>
                    <a:ext uri="{FF2B5EF4-FFF2-40B4-BE49-F238E27FC236}">
                      <a16:creationId xmlns:a16="http://schemas.microsoft.com/office/drawing/2014/main" id="{E0B8BCA3-C783-4446-91A0-33FD85B4C312}"/>
                    </a:ext>
                  </a:extLst>
                </p:cNvPr>
                <p:cNvSpPr>
                  <a:spLocks/>
                </p:cNvSpPr>
                <p:nvPr/>
              </p:nvSpPr>
              <p:spPr bwMode="auto">
                <a:xfrm>
                  <a:off x="3371" y="1550"/>
                  <a:ext cx="41" cy="70"/>
                </a:xfrm>
                <a:custGeom>
                  <a:avLst/>
                  <a:gdLst>
                    <a:gd name="T0" fmla="*/ 0 w 41"/>
                    <a:gd name="T1" fmla="*/ 65 h 70"/>
                    <a:gd name="T2" fmla="*/ 39 w 41"/>
                    <a:gd name="T3" fmla="*/ 70 h 70"/>
                    <a:gd name="T4" fmla="*/ 41 w 41"/>
                    <a:gd name="T5" fmla="*/ 4 h 70"/>
                    <a:gd name="T6" fmla="*/ 4 w 41"/>
                    <a:gd name="T7" fmla="*/ 0 h 70"/>
                    <a:gd name="T8" fmla="*/ 0 w 41"/>
                    <a:gd name="T9" fmla="*/ 65 h 70"/>
                  </a:gdLst>
                  <a:ahLst/>
                  <a:cxnLst>
                    <a:cxn ang="0">
                      <a:pos x="T0" y="T1"/>
                    </a:cxn>
                    <a:cxn ang="0">
                      <a:pos x="T2" y="T3"/>
                    </a:cxn>
                    <a:cxn ang="0">
                      <a:pos x="T4" y="T5"/>
                    </a:cxn>
                    <a:cxn ang="0">
                      <a:pos x="T6" y="T7"/>
                    </a:cxn>
                    <a:cxn ang="0">
                      <a:pos x="T8" y="T9"/>
                    </a:cxn>
                  </a:cxnLst>
                  <a:rect l="0" t="0" r="r" b="b"/>
                  <a:pathLst>
                    <a:path w="41" h="70">
                      <a:moveTo>
                        <a:pt x="0" y="65"/>
                      </a:moveTo>
                      <a:lnTo>
                        <a:pt x="39" y="70"/>
                      </a:lnTo>
                      <a:lnTo>
                        <a:pt x="41" y="4"/>
                      </a:lnTo>
                      <a:lnTo>
                        <a:pt x="4" y="0"/>
                      </a:lnTo>
                      <a:lnTo>
                        <a:pt x="0" y="65"/>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822" name="Group 1758">
                <a:extLst>
                  <a:ext uri="{FF2B5EF4-FFF2-40B4-BE49-F238E27FC236}">
                    <a16:creationId xmlns:a16="http://schemas.microsoft.com/office/drawing/2014/main" id="{BC1DA78B-E623-4B99-89F6-43AD4A59B3E5}"/>
                  </a:ext>
                </a:extLst>
              </p:cNvPr>
              <p:cNvGrpSpPr>
                <a:grpSpLocks/>
              </p:cNvGrpSpPr>
              <p:nvPr/>
            </p:nvGrpSpPr>
            <p:grpSpPr bwMode="auto">
              <a:xfrm>
                <a:off x="3241" y="1616"/>
                <a:ext cx="171" cy="112"/>
                <a:chOff x="3241" y="1616"/>
                <a:chExt cx="171" cy="112"/>
              </a:xfrm>
            </p:grpSpPr>
            <p:sp>
              <p:nvSpPr>
                <p:cNvPr id="217820" name="Freeform 1756">
                  <a:extLst>
                    <a:ext uri="{FF2B5EF4-FFF2-40B4-BE49-F238E27FC236}">
                      <a16:creationId xmlns:a16="http://schemas.microsoft.com/office/drawing/2014/main" id="{27ABCD26-2083-4DF1-BF21-3B4CD66F08CF}"/>
                    </a:ext>
                  </a:extLst>
                </p:cNvPr>
                <p:cNvSpPr>
                  <a:spLocks/>
                </p:cNvSpPr>
                <p:nvPr/>
              </p:nvSpPr>
              <p:spPr bwMode="auto">
                <a:xfrm>
                  <a:off x="3241" y="1616"/>
                  <a:ext cx="171" cy="112"/>
                </a:xfrm>
                <a:custGeom>
                  <a:avLst/>
                  <a:gdLst>
                    <a:gd name="T0" fmla="*/ 3 w 171"/>
                    <a:gd name="T1" fmla="*/ 13 h 112"/>
                    <a:gd name="T2" fmla="*/ 81 w 171"/>
                    <a:gd name="T3" fmla="*/ 0 h 112"/>
                    <a:gd name="T4" fmla="*/ 171 w 171"/>
                    <a:gd name="T5" fmla="*/ 38 h 112"/>
                    <a:gd name="T6" fmla="*/ 170 w 171"/>
                    <a:gd name="T7" fmla="*/ 112 h 112"/>
                    <a:gd name="T8" fmla="*/ 0 w 171"/>
                    <a:gd name="T9" fmla="*/ 75 h 112"/>
                    <a:gd name="T10" fmla="*/ 3 w 171"/>
                    <a:gd name="T11" fmla="*/ 13 h 112"/>
                  </a:gdLst>
                  <a:ahLst/>
                  <a:cxnLst>
                    <a:cxn ang="0">
                      <a:pos x="T0" y="T1"/>
                    </a:cxn>
                    <a:cxn ang="0">
                      <a:pos x="T2" y="T3"/>
                    </a:cxn>
                    <a:cxn ang="0">
                      <a:pos x="T4" y="T5"/>
                    </a:cxn>
                    <a:cxn ang="0">
                      <a:pos x="T6" y="T7"/>
                    </a:cxn>
                    <a:cxn ang="0">
                      <a:pos x="T8" y="T9"/>
                    </a:cxn>
                    <a:cxn ang="0">
                      <a:pos x="T10" y="T11"/>
                    </a:cxn>
                  </a:cxnLst>
                  <a:rect l="0" t="0" r="r" b="b"/>
                  <a:pathLst>
                    <a:path w="171" h="112">
                      <a:moveTo>
                        <a:pt x="3" y="13"/>
                      </a:moveTo>
                      <a:lnTo>
                        <a:pt x="81" y="0"/>
                      </a:lnTo>
                      <a:lnTo>
                        <a:pt x="171" y="38"/>
                      </a:lnTo>
                      <a:lnTo>
                        <a:pt x="170" y="112"/>
                      </a:lnTo>
                      <a:lnTo>
                        <a:pt x="0" y="75"/>
                      </a:lnTo>
                      <a:lnTo>
                        <a:pt x="3" y="1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21" name="Freeform 1757">
                  <a:extLst>
                    <a:ext uri="{FF2B5EF4-FFF2-40B4-BE49-F238E27FC236}">
                      <a16:creationId xmlns:a16="http://schemas.microsoft.com/office/drawing/2014/main" id="{5A8EFE93-CDF3-49AD-9CDE-41D700528799}"/>
                    </a:ext>
                  </a:extLst>
                </p:cNvPr>
                <p:cNvSpPr>
                  <a:spLocks/>
                </p:cNvSpPr>
                <p:nvPr/>
              </p:nvSpPr>
              <p:spPr bwMode="auto">
                <a:xfrm>
                  <a:off x="3241" y="1616"/>
                  <a:ext cx="171" cy="112"/>
                </a:xfrm>
                <a:custGeom>
                  <a:avLst/>
                  <a:gdLst>
                    <a:gd name="T0" fmla="*/ 3 w 171"/>
                    <a:gd name="T1" fmla="*/ 13 h 112"/>
                    <a:gd name="T2" fmla="*/ 81 w 171"/>
                    <a:gd name="T3" fmla="*/ 0 h 112"/>
                    <a:gd name="T4" fmla="*/ 171 w 171"/>
                    <a:gd name="T5" fmla="*/ 38 h 112"/>
                    <a:gd name="T6" fmla="*/ 170 w 171"/>
                    <a:gd name="T7" fmla="*/ 112 h 112"/>
                    <a:gd name="T8" fmla="*/ 0 w 171"/>
                    <a:gd name="T9" fmla="*/ 75 h 112"/>
                    <a:gd name="T10" fmla="*/ 3 w 171"/>
                    <a:gd name="T11" fmla="*/ 13 h 112"/>
                  </a:gdLst>
                  <a:ahLst/>
                  <a:cxnLst>
                    <a:cxn ang="0">
                      <a:pos x="T0" y="T1"/>
                    </a:cxn>
                    <a:cxn ang="0">
                      <a:pos x="T2" y="T3"/>
                    </a:cxn>
                    <a:cxn ang="0">
                      <a:pos x="T4" y="T5"/>
                    </a:cxn>
                    <a:cxn ang="0">
                      <a:pos x="T6" y="T7"/>
                    </a:cxn>
                    <a:cxn ang="0">
                      <a:pos x="T8" y="T9"/>
                    </a:cxn>
                    <a:cxn ang="0">
                      <a:pos x="T10" y="T11"/>
                    </a:cxn>
                  </a:cxnLst>
                  <a:rect l="0" t="0" r="r" b="b"/>
                  <a:pathLst>
                    <a:path w="171" h="112">
                      <a:moveTo>
                        <a:pt x="3" y="13"/>
                      </a:moveTo>
                      <a:lnTo>
                        <a:pt x="81" y="0"/>
                      </a:lnTo>
                      <a:lnTo>
                        <a:pt x="171" y="38"/>
                      </a:lnTo>
                      <a:lnTo>
                        <a:pt x="170" y="112"/>
                      </a:lnTo>
                      <a:lnTo>
                        <a:pt x="0" y="75"/>
                      </a:lnTo>
                      <a:lnTo>
                        <a:pt x="3" y="13"/>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825" name="Group 1761">
                <a:extLst>
                  <a:ext uri="{FF2B5EF4-FFF2-40B4-BE49-F238E27FC236}">
                    <a16:creationId xmlns:a16="http://schemas.microsoft.com/office/drawing/2014/main" id="{7DCE6455-919A-43B2-AD4D-9A8D0D15E286}"/>
                  </a:ext>
                </a:extLst>
              </p:cNvPr>
              <p:cNvGrpSpPr>
                <a:grpSpLocks/>
              </p:cNvGrpSpPr>
              <p:nvPr/>
            </p:nvGrpSpPr>
            <p:grpSpPr bwMode="auto">
              <a:xfrm>
                <a:off x="2856" y="1487"/>
                <a:ext cx="36" cy="126"/>
                <a:chOff x="2856" y="1487"/>
                <a:chExt cx="36" cy="126"/>
              </a:xfrm>
            </p:grpSpPr>
            <p:sp>
              <p:nvSpPr>
                <p:cNvPr id="217823" name="Freeform 1759">
                  <a:extLst>
                    <a:ext uri="{FF2B5EF4-FFF2-40B4-BE49-F238E27FC236}">
                      <a16:creationId xmlns:a16="http://schemas.microsoft.com/office/drawing/2014/main" id="{AC32037F-2A98-4FA4-9882-72743B79E286}"/>
                    </a:ext>
                  </a:extLst>
                </p:cNvPr>
                <p:cNvSpPr>
                  <a:spLocks/>
                </p:cNvSpPr>
                <p:nvPr/>
              </p:nvSpPr>
              <p:spPr bwMode="auto">
                <a:xfrm>
                  <a:off x="2856" y="1487"/>
                  <a:ext cx="36" cy="126"/>
                </a:xfrm>
                <a:custGeom>
                  <a:avLst/>
                  <a:gdLst>
                    <a:gd name="T0" fmla="*/ 0 w 36"/>
                    <a:gd name="T1" fmla="*/ 118 h 126"/>
                    <a:gd name="T2" fmla="*/ 36 w 36"/>
                    <a:gd name="T3" fmla="*/ 126 h 126"/>
                    <a:gd name="T4" fmla="*/ 36 w 36"/>
                    <a:gd name="T5" fmla="*/ 6 h 126"/>
                    <a:gd name="T6" fmla="*/ 0 w 36"/>
                    <a:gd name="T7" fmla="*/ 0 h 126"/>
                    <a:gd name="T8" fmla="*/ 0 w 36"/>
                    <a:gd name="T9" fmla="*/ 118 h 126"/>
                  </a:gdLst>
                  <a:ahLst/>
                  <a:cxnLst>
                    <a:cxn ang="0">
                      <a:pos x="T0" y="T1"/>
                    </a:cxn>
                    <a:cxn ang="0">
                      <a:pos x="T2" y="T3"/>
                    </a:cxn>
                    <a:cxn ang="0">
                      <a:pos x="T4" y="T5"/>
                    </a:cxn>
                    <a:cxn ang="0">
                      <a:pos x="T6" y="T7"/>
                    </a:cxn>
                    <a:cxn ang="0">
                      <a:pos x="T8" y="T9"/>
                    </a:cxn>
                  </a:cxnLst>
                  <a:rect l="0" t="0" r="r" b="b"/>
                  <a:pathLst>
                    <a:path w="36" h="126">
                      <a:moveTo>
                        <a:pt x="0" y="118"/>
                      </a:moveTo>
                      <a:lnTo>
                        <a:pt x="36" y="126"/>
                      </a:lnTo>
                      <a:lnTo>
                        <a:pt x="36" y="6"/>
                      </a:lnTo>
                      <a:lnTo>
                        <a:pt x="0" y="0"/>
                      </a:lnTo>
                      <a:lnTo>
                        <a:pt x="0" y="118"/>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24" name="Freeform 1760">
                  <a:extLst>
                    <a:ext uri="{FF2B5EF4-FFF2-40B4-BE49-F238E27FC236}">
                      <a16:creationId xmlns:a16="http://schemas.microsoft.com/office/drawing/2014/main" id="{AB8E5A0D-8A0F-43AF-A49A-F12765E1C573}"/>
                    </a:ext>
                  </a:extLst>
                </p:cNvPr>
                <p:cNvSpPr>
                  <a:spLocks/>
                </p:cNvSpPr>
                <p:nvPr/>
              </p:nvSpPr>
              <p:spPr bwMode="auto">
                <a:xfrm>
                  <a:off x="2856" y="1487"/>
                  <a:ext cx="36" cy="126"/>
                </a:xfrm>
                <a:custGeom>
                  <a:avLst/>
                  <a:gdLst>
                    <a:gd name="T0" fmla="*/ 0 w 36"/>
                    <a:gd name="T1" fmla="*/ 118 h 126"/>
                    <a:gd name="T2" fmla="*/ 36 w 36"/>
                    <a:gd name="T3" fmla="*/ 126 h 126"/>
                    <a:gd name="T4" fmla="*/ 36 w 36"/>
                    <a:gd name="T5" fmla="*/ 6 h 126"/>
                    <a:gd name="T6" fmla="*/ 0 w 36"/>
                    <a:gd name="T7" fmla="*/ 0 h 126"/>
                    <a:gd name="T8" fmla="*/ 0 w 36"/>
                    <a:gd name="T9" fmla="*/ 118 h 126"/>
                  </a:gdLst>
                  <a:ahLst/>
                  <a:cxnLst>
                    <a:cxn ang="0">
                      <a:pos x="T0" y="T1"/>
                    </a:cxn>
                    <a:cxn ang="0">
                      <a:pos x="T2" y="T3"/>
                    </a:cxn>
                    <a:cxn ang="0">
                      <a:pos x="T4" y="T5"/>
                    </a:cxn>
                    <a:cxn ang="0">
                      <a:pos x="T6" y="T7"/>
                    </a:cxn>
                    <a:cxn ang="0">
                      <a:pos x="T8" y="T9"/>
                    </a:cxn>
                  </a:cxnLst>
                  <a:rect l="0" t="0" r="r" b="b"/>
                  <a:pathLst>
                    <a:path w="36" h="126">
                      <a:moveTo>
                        <a:pt x="0" y="118"/>
                      </a:moveTo>
                      <a:lnTo>
                        <a:pt x="36" y="126"/>
                      </a:lnTo>
                      <a:lnTo>
                        <a:pt x="36" y="6"/>
                      </a:lnTo>
                      <a:lnTo>
                        <a:pt x="0" y="0"/>
                      </a:lnTo>
                      <a:lnTo>
                        <a:pt x="0" y="118"/>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828" name="Group 1764">
                <a:extLst>
                  <a:ext uri="{FF2B5EF4-FFF2-40B4-BE49-F238E27FC236}">
                    <a16:creationId xmlns:a16="http://schemas.microsoft.com/office/drawing/2014/main" id="{D353536F-FD3B-4C23-83B0-9C9765A30019}"/>
                  </a:ext>
                </a:extLst>
              </p:cNvPr>
              <p:cNvGrpSpPr>
                <a:grpSpLocks/>
              </p:cNvGrpSpPr>
              <p:nvPr/>
            </p:nvGrpSpPr>
            <p:grpSpPr bwMode="auto">
              <a:xfrm>
                <a:off x="2903" y="1497"/>
                <a:ext cx="36" cy="126"/>
                <a:chOff x="2903" y="1497"/>
                <a:chExt cx="36" cy="126"/>
              </a:xfrm>
            </p:grpSpPr>
            <p:sp>
              <p:nvSpPr>
                <p:cNvPr id="217826" name="Freeform 1762">
                  <a:extLst>
                    <a:ext uri="{FF2B5EF4-FFF2-40B4-BE49-F238E27FC236}">
                      <a16:creationId xmlns:a16="http://schemas.microsoft.com/office/drawing/2014/main" id="{34294A46-3B29-4745-8707-4AA61A294FA3}"/>
                    </a:ext>
                  </a:extLst>
                </p:cNvPr>
                <p:cNvSpPr>
                  <a:spLocks/>
                </p:cNvSpPr>
                <p:nvPr/>
              </p:nvSpPr>
              <p:spPr bwMode="auto">
                <a:xfrm>
                  <a:off x="2903" y="1497"/>
                  <a:ext cx="36" cy="126"/>
                </a:xfrm>
                <a:custGeom>
                  <a:avLst/>
                  <a:gdLst>
                    <a:gd name="T0" fmla="*/ 0 w 36"/>
                    <a:gd name="T1" fmla="*/ 118 h 126"/>
                    <a:gd name="T2" fmla="*/ 36 w 36"/>
                    <a:gd name="T3" fmla="*/ 126 h 126"/>
                    <a:gd name="T4" fmla="*/ 35 w 36"/>
                    <a:gd name="T5" fmla="*/ 6 h 126"/>
                    <a:gd name="T6" fmla="*/ 0 w 36"/>
                    <a:gd name="T7" fmla="*/ 0 h 126"/>
                    <a:gd name="T8" fmla="*/ 0 w 36"/>
                    <a:gd name="T9" fmla="*/ 118 h 126"/>
                  </a:gdLst>
                  <a:ahLst/>
                  <a:cxnLst>
                    <a:cxn ang="0">
                      <a:pos x="T0" y="T1"/>
                    </a:cxn>
                    <a:cxn ang="0">
                      <a:pos x="T2" y="T3"/>
                    </a:cxn>
                    <a:cxn ang="0">
                      <a:pos x="T4" y="T5"/>
                    </a:cxn>
                    <a:cxn ang="0">
                      <a:pos x="T6" y="T7"/>
                    </a:cxn>
                    <a:cxn ang="0">
                      <a:pos x="T8" y="T9"/>
                    </a:cxn>
                  </a:cxnLst>
                  <a:rect l="0" t="0" r="r" b="b"/>
                  <a:pathLst>
                    <a:path w="36" h="126">
                      <a:moveTo>
                        <a:pt x="0" y="118"/>
                      </a:moveTo>
                      <a:lnTo>
                        <a:pt x="36" y="126"/>
                      </a:lnTo>
                      <a:lnTo>
                        <a:pt x="35" y="6"/>
                      </a:lnTo>
                      <a:lnTo>
                        <a:pt x="0" y="0"/>
                      </a:lnTo>
                      <a:lnTo>
                        <a:pt x="0" y="118"/>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27" name="Freeform 1763">
                  <a:extLst>
                    <a:ext uri="{FF2B5EF4-FFF2-40B4-BE49-F238E27FC236}">
                      <a16:creationId xmlns:a16="http://schemas.microsoft.com/office/drawing/2014/main" id="{2A6F5A76-EDF2-4F54-A8AA-376A072BEBF6}"/>
                    </a:ext>
                  </a:extLst>
                </p:cNvPr>
                <p:cNvSpPr>
                  <a:spLocks/>
                </p:cNvSpPr>
                <p:nvPr/>
              </p:nvSpPr>
              <p:spPr bwMode="auto">
                <a:xfrm>
                  <a:off x="2903" y="1497"/>
                  <a:ext cx="36" cy="126"/>
                </a:xfrm>
                <a:custGeom>
                  <a:avLst/>
                  <a:gdLst>
                    <a:gd name="T0" fmla="*/ 0 w 36"/>
                    <a:gd name="T1" fmla="*/ 118 h 126"/>
                    <a:gd name="T2" fmla="*/ 36 w 36"/>
                    <a:gd name="T3" fmla="*/ 126 h 126"/>
                    <a:gd name="T4" fmla="*/ 35 w 36"/>
                    <a:gd name="T5" fmla="*/ 6 h 126"/>
                    <a:gd name="T6" fmla="*/ 0 w 36"/>
                    <a:gd name="T7" fmla="*/ 0 h 126"/>
                    <a:gd name="T8" fmla="*/ 0 w 36"/>
                    <a:gd name="T9" fmla="*/ 118 h 126"/>
                  </a:gdLst>
                  <a:ahLst/>
                  <a:cxnLst>
                    <a:cxn ang="0">
                      <a:pos x="T0" y="T1"/>
                    </a:cxn>
                    <a:cxn ang="0">
                      <a:pos x="T2" y="T3"/>
                    </a:cxn>
                    <a:cxn ang="0">
                      <a:pos x="T4" y="T5"/>
                    </a:cxn>
                    <a:cxn ang="0">
                      <a:pos x="T6" y="T7"/>
                    </a:cxn>
                    <a:cxn ang="0">
                      <a:pos x="T8" y="T9"/>
                    </a:cxn>
                  </a:cxnLst>
                  <a:rect l="0" t="0" r="r" b="b"/>
                  <a:pathLst>
                    <a:path w="36" h="126">
                      <a:moveTo>
                        <a:pt x="0" y="118"/>
                      </a:moveTo>
                      <a:lnTo>
                        <a:pt x="36" y="126"/>
                      </a:lnTo>
                      <a:lnTo>
                        <a:pt x="35" y="6"/>
                      </a:lnTo>
                      <a:lnTo>
                        <a:pt x="0" y="0"/>
                      </a:lnTo>
                      <a:lnTo>
                        <a:pt x="0" y="118"/>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831" name="Group 1767">
                <a:extLst>
                  <a:ext uri="{FF2B5EF4-FFF2-40B4-BE49-F238E27FC236}">
                    <a16:creationId xmlns:a16="http://schemas.microsoft.com/office/drawing/2014/main" id="{BA656294-A522-4CA8-B7D6-B0716E9FC7A5}"/>
                  </a:ext>
                </a:extLst>
              </p:cNvPr>
              <p:cNvGrpSpPr>
                <a:grpSpLocks/>
              </p:cNvGrpSpPr>
              <p:nvPr/>
            </p:nvGrpSpPr>
            <p:grpSpPr bwMode="auto">
              <a:xfrm>
                <a:off x="2944" y="1504"/>
                <a:ext cx="43" cy="127"/>
                <a:chOff x="2944" y="1504"/>
                <a:chExt cx="43" cy="127"/>
              </a:xfrm>
            </p:grpSpPr>
            <p:sp>
              <p:nvSpPr>
                <p:cNvPr id="217829" name="Freeform 1765">
                  <a:extLst>
                    <a:ext uri="{FF2B5EF4-FFF2-40B4-BE49-F238E27FC236}">
                      <a16:creationId xmlns:a16="http://schemas.microsoft.com/office/drawing/2014/main" id="{B78F8240-2FEB-42FD-B239-B1C84934BD01}"/>
                    </a:ext>
                  </a:extLst>
                </p:cNvPr>
                <p:cNvSpPr>
                  <a:spLocks/>
                </p:cNvSpPr>
                <p:nvPr/>
              </p:nvSpPr>
              <p:spPr bwMode="auto">
                <a:xfrm>
                  <a:off x="2944" y="1504"/>
                  <a:ext cx="43" cy="127"/>
                </a:xfrm>
                <a:custGeom>
                  <a:avLst/>
                  <a:gdLst>
                    <a:gd name="T0" fmla="*/ 1 w 43"/>
                    <a:gd name="T1" fmla="*/ 119 h 127"/>
                    <a:gd name="T2" fmla="*/ 43 w 43"/>
                    <a:gd name="T3" fmla="*/ 127 h 127"/>
                    <a:gd name="T4" fmla="*/ 43 w 43"/>
                    <a:gd name="T5" fmla="*/ 7 h 127"/>
                    <a:gd name="T6" fmla="*/ 0 w 43"/>
                    <a:gd name="T7" fmla="*/ 0 h 127"/>
                    <a:gd name="T8" fmla="*/ 1 w 43"/>
                    <a:gd name="T9" fmla="*/ 119 h 127"/>
                  </a:gdLst>
                  <a:ahLst/>
                  <a:cxnLst>
                    <a:cxn ang="0">
                      <a:pos x="T0" y="T1"/>
                    </a:cxn>
                    <a:cxn ang="0">
                      <a:pos x="T2" y="T3"/>
                    </a:cxn>
                    <a:cxn ang="0">
                      <a:pos x="T4" y="T5"/>
                    </a:cxn>
                    <a:cxn ang="0">
                      <a:pos x="T6" y="T7"/>
                    </a:cxn>
                    <a:cxn ang="0">
                      <a:pos x="T8" y="T9"/>
                    </a:cxn>
                  </a:cxnLst>
                  <a:rect l="0" t="0" r="r" b="b"/>
                  <a:pathLst>
                    <a:path w="43" h="127">
                      <a:moveTo>
                        <a:pt x="1" y="119"/>
                      </a:moveTo>
                      <a:lnTo>
                        <a:pt x="43" y="127"/>
                      </a:lnTo>
                      <a:lnTo>
                        <a:pt x="43" y="7"/>
                      </a:lnTo>
                      <a:lnTo>
                        <a:pt x="0" y="0"/>
                      </a:lnTo>
                      <a:lnTo>
                        <a:pt x="1" y="119"/>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30" name="Freeform 1766">
                  <a:extLst>
                    <a:ext uri="{FF2B5EF4-FFF2-40B4-BE49-F238E27FC236}">
                      <a16:creationId xmlns:a16="http://schemas.microsoft.com/office/drawing/2014/main" id="{A2BF2F0C-B5E7-4695-8E54-C18BA8A11909}"/>
                    </a:ext>
                  </a:extLst>
                </p:cNvPr>
                <p:cNvSpPr>
                  <a:spLocks/>
                </p:cNvSpPr>
                <p:nvPr/>
              </p:nvSpPr>
              <p:spPr bwMode="auto">
                <a:xfrm>
                  <a:off x="2944" y="1504"/>
                  <a:ext cx="43" cy="127"/>
                </a:xfrm>
                <a:custGeom>
                  <a:avLst/>
                  <a:gdLst>
                    <a:gd name="T0" fmla="*/ 1 w 43"/>
                    <a:gd name="T1" fmla="*/ 119 h 127"/>
                    <a:gd name="T2" fmla="*/ 43 w 43"/>
                    <a:gd name="T3" fmla="*/ 127 h 127"/>
                    <a:gd name="T4" fmla="*/ 43 w 43"/>
                    <a:gd name="T5" fmla="*/ 7 h 127"/>
                    <a:gd name="T6" fmla="*/ 0 w 43"/>
                    <a:gd name="T7" fmla="*/ 0 h 127"/>
                    <a:gd name="T8" fmla="*/ 1 w 43"/>
                    <a:gd name="T9" fmla="*/ 119 h 127"/>
                  </a:gdLst>
                  <a:ahLst/>
                  <a:cxnLst>
                    <a:cxn ang="0">
                      <a:pos x="T0" y="T1"/>
                    </a:cxn>
                    <a:cxn ang="0">
                      <a:pos x="T2" y="T3"/>
                    </a:cxn>
                    <a:cxn ang="0">
                      <a:pos x="T4" y="T5"/>
                    </a:cxn>
                    <a:cxn ang="0">
                      <a:pos x="T6" y="T7"/>
                    </a:cxn>
                    <a:cxn ang="0">
                      <a:pos x="T8" y="T9"/>
                    </a:cxn>
                  </a:cxnLst>
                  <a:rect l="0" t="0" r="r" b="b"/>
                  <a:pathLst>
                    <a:path w="43" h="127">
                      <a:moveTo>
                        <a:pt x="1" y="119"/>
                      </a:moveTo>
                      <a:lnTo>
                        <a:pt x="43" y="127"/>
                      </a:lnTo>
                      <a:lnTo>
                        <a:pt x="43" y="7"/>
                      </a:lnTo>
                      <a:lnTo>
                        <a:pt x="0" y="0"/>
                      </a:lnTo>
                      <a:lnTo>
                        <a:pt x="1" y="119"/>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834" name="Group 1770">
                <a:extLst>
                  <a:ext uri="{FF2B5EF4-FFF2-40B4-BE49-F238E27FC236}">
                    <a16:creationId xmlns:a16="http://schemas.microsoft.com/office/drawing/2014/main" id="{D9A4D1F3-767E-42A4-865F-E82482098095}"/>
                  </a:ext>
                </a:extLst>
              </p:cNvPr>
              <p:cNvGrpSpPr>
                <a:grpSpLocks/>
              </p:cNvGrpSpPr>
              <p:nvPr/>
            </p:nvGrpSpPr>
            <p:grpSpPr bwMode="auto">
              <a:xfrm>
                <a:off x="2994" y="1514"/>
                <a:ext cx="36" cy="127"/>
                <a:chOff x="2994" y="1514"/>
                <a:chExt cx="36" cy="127"/>
              </a:xfrm>
            </p:grpSpPr>
            <p:sp>
              <p:nvSpPr>
                <p:cNvPr id="217832" name="Freeform 1768">
                  <a:extLst>
                    <a:ext uri="{FF2B5EF4-FFF2-40B4-BE49-F238E27FC236}">
                      <a16:creationId xmlns:a16="http://schemas.microsoft.com/office/drawing/2014/main" id="{7F4B1C19-C425-4293-87AB-A9AB87091F77}"/>
                    </a:ext>
                  </a:extLst>
                </p:cNvPr>
                <p:cNvSpPr>
                  <a:spLocks/>
                </p:cNvSpPr>
                <p:nvPr/>
              </p:nvSpPr>
              <p:spPr bwMode="auto">
                <a:xfrm>
                  <a:off x="2994" y="1514"/>
                  <a:ext cx="36" cy="127"/>
                </a:xfrm>
                <a:custGeom>
                  <a:avLst/>
                  <a:gdLst>
                    <a:gd name="T0" fmla="*/ 0 w 36"/>
                    <a:gd name="T1" fmla="*/ 119 h 127"/>
                    <a:gd name="T2" fmla="*/ 33 w 36"/>
                    <a:gd name="T3" fmla="*/ 127 h 127"/>
                    <a:gd name="T4" fmla="*/ 36 w 36"/>
                    <a:gd name="T5" fmla="*/ 6 h 127"/>
                    <a:gd name="T6" fmla="*/ 0 w 36"/>
                    <a:gd name="T7" fmla="*/ 0 h 127"/>
                    <a:gd name="T8" fmla="*/ 0 w 36"/>
                    <a:gd name="T9" fmla="*/ 119 h 127"/>
                  </a:gdLst>
                  <a:ahLst/>
                  <a:cxnLst>
                    <a:cxn ang="0">
                      <a:pos x="T0" y="T1"/>
                    </a:cxn>
                    <a:cxn ang="0">
                      <a:pos x="T2" y="T3"/>
                    </a:cxn>
                    <a:cxn ang="0">
                      <a:pos x="T4" y="T5"/>
                    </a:cxn>
                    <a:cxn ang="0">
                      <a:pos x="T6" y="T7"/>
                    </a:cxn>
                    <a:cxn ang="0">
                      <a:pos x="T8" y="T9"/>
                    </a:cxn>
                  </a:cxnLst>
                  <a:rect l="0" t="0" r="r" b="b"/>
                  <a:pathLst>
                    <a:path w="36" h="127">
                      <a:moveTo>
                        <a:pt x="0" y="119"/>
                      </a:moveTo>
                      <a:lnTo>
                        <a:pt x="33" y="127"/>
                      </a:lnTo>
                      <a:lnTo>
                        <a:pt x="36" y="6"/>
                      </a:lnTo>
                      <a:lnTo>
                        <a:pt x="0" y="0"/>
                      </a:lnTo>
                      <a:lnTo>
                        <a:pt x="0" y="119"/>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33" name="Freeform 1769">
                  <a:extLst>
                    <a:ext uri="{FF2B5EF4-FFF2-40B4-BE49-F238E27FC236}">
                      <a16:creationId xmlns:a16="http://schemas.microsoft.com/office/drawing/2014/main" id="{3AD98219-85D5-4222-8670-644D10D1EC28}"/>
                    </a:ext>
                  </a:extLst>
                </p:cNvPr>
                <p:cNvSpPr>
                  <a:spLocks/>
                </p:cNvSpPr>
                <p:nvPr/>
              </p:nvSpPr>
              <p:spPr bwMode="auto">
                <a:xfrm>
                  <a:off x="2994" y="1514"/>
                  <a:ext cx="36" cy="127"/>
                </a:xfrm>
                <a:custGeom>
                  <a:avLst/>
                  <a:gdLst>
                    <a:gd name="T0" fmla="*/ 0 w 36"/>
                    <a:gd name="T1" fmla="*/ 119 h 127"/>
                    <a:gd name="T2" fmla="*/ 33 w 36"/>
                    <a:gd name="T3" fmla="*/ 127 h 127"/>
                    <a:gd name="T4" fmla="*/ 36 w 36"/>
                    <a:gd name="T5" fmla="*/ 6 h 127"/>
                    <a:gd name="T6" fmla="*/ 0 w 36"/>
                    <a:gd name="T7" fmla="*/ 0 h 127"/>
                    <a:gd name="T8" fmla="*/ 0 w 36"/>
                    <a:gd name="T9" fmla="*/ 119 h 127"/>
                  </a:gdLst>
                  <a:ahLst/>
                  <a:cxnLst>
                    <a:cxn ang="0">
                      <a:pos x="T0" y="T1"/>
                    </a:cxn>
                    <a:cxn ang="0">
                      <a:pos x="T2" y="T3"/>
                    </a:cxn>
                    <a:cxn ang="0">
                      <a:pos x="T4" y="T5"/>
                    </a:cxn>
                    <a:cxn ang="0">
                      <a:pos x="T6" y="T7"/>
                    </a:cxn>
                    <a:cxn ang="0">
                      <a:pos x="T8" y="T9"/>
                    </a:cxn>
                  </a:cxnLst>
                  <a:rect l="0" t="0" r="r" b="b"/>
                  <a:pathLst>
                    <a:path w="36" h="127">
                      <a:moveTo>
                        <a:pt x="0" y="119"/>
                      </a:moveTo>
                      <a:lnTo>
                        <a:pt x="33" y="127"/>
                      </a:lnTo>
                      <a:lnTo>
                        <a:pt x="36" y="6"/>
                      </a:lnTo>
                      <a:lnTo>
                        <a:pt x="0" y="0"/>
                      </a:lnTo>
                      <a:lnTo>
                        <a:pt x="0" y="119"/>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837" name="Group 1773">
                <a:extLst>
                  <a:ext uri="{FF2B5EF4-FFF2-40B4-BE49-F238E27FC236}">
                    <a16:creationId xmlns:a16="http://schemas.microsoft.com/office/drawing/2014/main" id="{36671510-A37E-4A32-8BA2-B3927E001FD2}"/>
                  </a:ext>
                </a:extLst>
              </p:cNvPr>
              <p:cNvGrpSpPr>
                <a:grpSpLocks/>
              </p:cNvGrpSpPr>
              <p:nvPr/>
            </p:nvGrpSpPr>
            <p:grpSpPr bwMode="auto">
              <a:xfrm>
                <a:off x="3038" y="1522"/>
                <a:ext cx="45" cy="131"/>
                <a:chOff x="3038" y="1522"/>
                <a:chExt cx="45" cy="131"/>
              </a:xfrm>
            </p:grpSpPr>
            <p:sp>
              <p:nvSpPr>
                <p:cNvPr id="217835" name="Freeform 1771">
                  <a:extLst>
                    <a:ext uri="{FF2B5EF4-FFF2-40B4-BE49-F238E27FC236}">
                      <a16:creationId xmlns:a16="http://schemas.microsoft.com/office/drawing/2014/main" id="{E799A36E-A1A6-41B9-9CDA-A754D0FAB114}"/>
                    </a:ext>
                  </a:extLst>
                </p:cNvPr>
                <p:cNvSpPr>
                  <a:spLocks/>
                </p:cNvSpPr>
                <p:nvPr/>
              </p:nvSpPr>
              <p:spPr bwMode="auto">
                <a:xfrm>
                  <a:off x="3038" y="1522"/>
                  <a:ext cx="45" cy="131"/>
                </a:xfrm>
                <a:custGeom>
                  <a:avLst/>
                  <a:gdLst>
                    <a:gd name="T0" fmla="*/ 0 w 45"/>
                    <a:gd name="T1" fmla="*/ 121 h 131"/>
                    <a:gd name="T2" fmla="*/ 45 w 45"/>
                    <a:gd name="T3" fmla="*/ 131 h 131"/>
                    <a:gd name="T4" fmla="*/ 44 w 45"/>
                    <a:gd name="T5" fmla="*/ 8 h 131"/>
                    <a:gd name="T6" fmla="*/ 1 w 45"/>
                    <a:gd name="T7" fmla="*/ 0 h 131"/>
                    <a:gd name="T8" fmla="*/ 0 w 45"/>
                    <a:gd name="T9" fmla="*/ 121 h 131"/>
                  </a:gdLst>
                  <a:ahLst/>
                  <a:cxnLst>
                    <a:cxn ang="0">
                      <a:pos x="T0" y="T1"/>
                    </a:cxn>
                    <a:cxn ang="0">
                      <a:pos x="T2" y="T3"/>
                    </a:cxn>
                    <a:cxn ang="0">
                      <a:pos x="T4" y="T5"/>
                    </a:cxn>
                    <a:cxn ang="0">
                      <a:pos x="T6" y="T7"/>
                    </a:cxn>
                    <a:cxn ang="0">
                      <a:pos x="T8" y="T9"/>
                    </a:cxn>
                  </a:cxnLst>
                  <a:rect l="0" t="0" r="r" b="b"/>
                  <a:pathLst>
                    <a:path w="45" h="131">
                      <a:moveTo>
                        <a:pt x="0" y="121"/>
                      </a:moveTo>
                      <a:lnTo>
                        <a:pt x="45" y="131"/>
                      </a:lnTo>
                      <a:lnTo>
                        <a:pt x="44" y="8"/>
                      </a:lnTo>
                      <a:lnTo>
                        <a:pt x="1" y="0"/>
                      </a:lnTo>
                      <a:lnTo>
                        <a:pt x="0" y="12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36" name="Freeform 1772">
                  <a:extLst>
                    <a:ext uri="{FF2B5EF4-FFF2-40B4-BE49-F238E27FC236}">
                      <a16:creationId xmlns:a16="http://schemas.microsoft.com/office/drawing/2014/main" id="{C1D96885-3C2E-4E47-BFC4-F1BFC4044E5A}"/>
                    </a:ext>
                  </a:extLst>
                </p:cNvPr>
                <p:cNvSpPr>
                  <a:spLocks/>
                </p:cNvSpPr>
                <p:nvPr/>
              </p:nvSpPr>
              <p:spPr bwMode="auto">
                <a:xfrm>
                  <a:off x="3038" y="1522"/>
                  <a:ext cx="45" cy="131"/>
                </a:xfrm>
                <a:custGeom>
                  <a:avLst/>
                  <a:gdLst>
                    <a:gd name="T0" fmla="*/ 0 w 45"/>
                    <a:gd name="T1" fmla="*/ 121 h 131"/>
                    <a:gd name="T2" fmla="*/ 45 w 45"/>
                    <a:gd name="T3" fmla="*/ 131 h 131"/>
                    <a:gd name="T4" fmla="*/ 44 w 45"/>
                    <a:gd name="T5" fmla="*/ 8 h 131"/>
                    <a:gd name="T6" fmla="*/ 1 w 45"/>
                    <a:gd name="T7" fmla="*/ 0 h 131"/>
                    <a:gd name="T8" fmla="*/ 0 w 45"/>
                    <a:gd name="T9" fmla="*/ 121 h 131"/>
                  </a:gdLst>
                  <a:ahLst/>
                  <a:cxnLst>
                    <a:cxn ang="0">
                      <a:pos x="T0" y="T1"/>
                    </a:cxn>
                    <a:cxn ang="0">
                      <a:pos x="T2" y="T3"/>
                    </a:cxn>
                    <a:cxn ang="0">
                      <a:pos x="T4" y="T5"/>
                    </a:cxn>
                    <a:cxn ang="0">
                      <a:pos x="T6" y="T7"/>
                    </a:cxn>
                    <a:cxn ang="0">
                      <a:pos x="T8" y="T9"/>
                    </a:cxn>
                  </a:cxnLst>
                  <a:rect l="0" t="0" r="r" b="b"/>
                  <a:pathLst>
                    <a:path w="45" h="131">
                      <a:moveTo>
                        <a:pt x="0" y="121"/>
                      </a:moveTo>
                      <a:lnTo>
                        <a:pt x="45" y="131"/>
                      </a:lnTo>
                      <a:lnTo>
                        <a:pt x="44" y="8"/>
                      </a:lnTo>
                      <a:lnTo>
                        <a:pt x="1" y="0"/>
                      </a:lnTo>
                      <a:lnTo>
                        <a:pt x="0" y="121"/>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840" name="Group 1776">
                <a:extLst>
                  <a:ext uri="{FF2B5EF4-FFF2-40B4-BE49-F238E27FC236}">
                    <a16:creationId xmlns:a16="http://schemas.microsoft.com/office/drawing/2014/main" id="{8C5B90BB-B6BF-4C86-97A0-F0076B2094DF}"/>
                  </a:ext>
                </a:extLst>
              </p:cNvPr>
              <p:cNvGrpSpPr>
                <a:grpSpLocks/>
              </p:cNvGrpSpPr>
              <p:nvPr/>
            </p:nvGrpSpPr>
            <p:grpSpPr bwMode="auto">
              <a:xfrm>
                <a:off x="3096" y="1532"/>
                <a:ext cx="36" cy="130"/>
                <a:chOff x="3096" y="1532"/>
                <a:chExt cx="36" cy="130"/>
              </a:xfrm>
            </p:grpSpPr>
            <p:sp>
              <p:nvSpPr>
                <p:cNvPr id="217838" name="Freeform 1774">
                  <a:extLst>
                    <a:ext uri="{FF2B5EF4-FFF2-40B4-BE49-F238E27FC236}">
                      <a16:creationId xmlns:a16="http://schemas.microsoft.com/office/drawing/2014/main" id="{09BCE0DA-A66D-47D9-A6A7-3A0582B51B07}"/>
                    </a:ext>
                  </a:extLst>
                </p:cNvPr>
                <p:cNvSpPr>
                  <a:spLocks/>
                </p:cNvSpPr>
                <p:nvPr/>
              </p:nvSpPr>
              <p:spPr bwMode="auto">
                <a:xfrm>
                  <a:off x="3096" y="1532"/>
                  <a:ext cx="36" cy="130"/>
                </a:xfrm>
                <a:custGeom>
                  <a:avLst/>
                  <a:gdLst>
                    <a:gd name="T0" fmla="*/ 0 w 36"/>
                    <a:gd name="T1" fmla="*/ 122 h 130"/>
                    <a:gd name="T2" fmla="*/ 36 w 36"/>
                    <a:gd name="T3" fmla="*/ 130 h 130"/>
                    <a:gd name="T4" fmla="*/ 35 w 36"/>
                    <a:gd name="T5" fmla="*/ 7 h 130"/>
                    <a:gd name="T6" fmla="*/ 0 w 36"/>
                    <a:gd name="T7" fmla="*/ 0 h 130"/>
                    <a:gd name="T8" fmla="*/ 0 w 36"/>
                    <a:gd name="T9" fmla="*/ 122 h 130"/>
                  </a:gdLst>
                  <a:ahLst/>
                  <a:cxnLst>
                    <a:cxn ang="0">
                      <a:pos x="T0" y="T1"/>
                    </a:cxn>
                    <a:cxn ang="0">
                      <a:pos x="T2" y="T3"/>
                    </a:cxn>
                    <a:cxn ang="0">
                      <a:pos x="T4" y="T5"/>
                    </a:cxn>
                    <a:cxn ang="0">
                      <a:pos x="T6" y="T7"/>
                    </a:cxn>
                    <a:cxn ang="0">
                      <a:pos x="T8" y="T9"/>
                    </a:cxn>
                  </a:cxnLst>
                  <a:rect l="0" t="0" r="r" b="b"/>
                  <a:pathLst>
                    <a:path w="36" h="130">
                      <a:moveTo>
                        <a:pt x="0" y="122"/>
                      </a:moveTo>
                      <a:lnTo>
                        <a:pt x="36" y="130"/>
                      </a:lnTo>
                      <a:lnTo>
                        <a:pt x="35" y="7"/>
                      </a:lnTo>
                      <a:lnTo>
                        <a:pt x="0" y="0"/>
                      </a:lnTo>
                      <a:lnTo>
                        <a:pt x="0" y="12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39" name="Freeform 1775">
                  <a:extLst>
                    <a:ext uri="{FF2B5EF4-FFF2-40B4-BE49-F238E27FC236}">
                      <a16:creationId xmlns:a16="http://schemas.microsoft.com/office/drawing/2014/main" id="{85BAF445-C523-4927-B01D-AC7CDCC2DDC4}"/>
                    </a:ext>
                  </a:extLst>
                </p:cNvPr>
                <p:cNvSpPr>
                  <a:spLocks/>
                </p:cNvSpPr>
                <p:nvPr/>
              </p:nvSpPr>
              <p:spPr bwMode="auto">
                <a:xfrm>
                  <a:off x="3096" y="1532"/>
                  <a:ext cx="36" cy="130"/>
                </a:xfrm>
                <a:custGeom>
                  <a:avLst/>
                  <a:gdLst>
                    <a:gd name="T0" fmla="*/ 0 w 36"/>
                    <a:gd name="T1" fmla="*/ 122 h 130"/>
                    <a:gd name="T2" fmla="*/ 36 w 36"/>
                    <a:gd name="T3" fmla="*/ 130 h 130"/>
                    <a:gd name="T4" fmla="*/ 35 w 36"/>
                    <a:gd name="T5" fmla="*/ 7 h 130"/>
                    <a:gd name="T6" fmla="*/ 0 w 36"/>
                    <a:gd name="T7" fmla="*/ 0 h 130"/>
                    <a:gd name="T8" fmla="*/ 0 w 36"/>
                    <a:gd name="T9" fmla="*/ 122 h 130"/>
                  </a:gdLst>
                  <a:ahLst/>
                  <a:cxnLst>
                    <a:cxn ang="0">
                      <a:pos x="T0" y="T1"/>
                    </a:cxn>
                    <a:cxn ang="0">
                      <a:pos x="T2" y="T3"/>
                    </a:cxn>
                    <a:cxn ang="0">
                      <a:pos x="T4" y="T5"/>
                    </a:cxn>
                    <a:cxn ang="0">
                      <a:pos x="T6" y="T7"/>
                    </a:cxn>
                    <a:cxn ang="0">
                      <a:pos x="T8" y="T9"/>
                    </a:cxn>
                  </a:cxnLst>
                  <a:rect l="0" t="0" r="r" b="b"/>
                  <a:pathLst>
                    <a:path w="36" h="130">
                      <a:moveTo>
                        <a:pt x="0" y="122"/>
                      </a:moveTo>
                      <a:lnTo>
                        <a:pt x="36" y="130"/>
                      </a:lnTo>
                      <a:lnTo>
                        <a:pt x="35" y="7"/>
                      </a:lnTo>
                      <a:lnTo>
                        <a:pt x="0" y="0"/>
                      </a:lnTo>
                      <a:lnTo>
                        <a:pt x="0" y="122"/>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843" name="Group 1779">
                <a:extLst>
                  <a:ext uri="{FF2B5EF4-FFF2-40B4-BE49-F238E27FC236}">
                    <a16:creationId xmlns:a16="http://schemas.microsoft.com/office/drawing/2014/main" id="{4957880A-11CA-46AA-9BE3-97A3356B7ED6}"/>
                  </a:ext>
                </a:extLst>
              </p:cNvPr>
              <p:cNvGrpSpPr>
                <a:grpSpLocks/>
              </p:cNvGrpSpPr>
              <p:nvPr/>
            </p:nvGrpSpPr>
            <p:grpSpPr bwMode="auto">
              <a:xfrm>
                <a:off x="3142" y="1541"/>
                <a:ext cx="46" cy="134"/>
                <a:chOff x="3142" y="1541"/>
                <a:chExt cx="46" cy="134"/>
              </a:xfrm>
            </p:grpSpPr>
            <p:sp>
              <p:nvSpPr>
                <p:cNvPr id="217841" name="Freeform 1777">
                  <a:extLst>
                    <a:ext uri="{FF2B5EF4-FFF2-40B4-BE49-F238E27FC236}">
                      <a16:creationId xmlns:a16="http://schemas.microsoft.com/office/drawing/2014/main" id="{2590FC17-6E57-4CF7-8CB3-98977DF8BC28}"/>
                    </a:ext>
                  </a:extLst>
                </p:cNvPr>
                <p:cNvSpPr>
                  <a:spLocks/>
                </p:cNvSpPr>
                <p:nvPr/>
              </p:nvSpPr>
              <p:spPr bwMode="auto">
                <a:xfrm>
                  <a:off x="3142" y="1541"/>
                  <a:ext cx="46" cy="134"/>
                </a:xfrm>
                <a:custGeom>
                  <a:avLst/>
                  <a:gdLst>
                    <a:gd name="T0" fmla="*/ 0 w 46"/>
                    <a:gd name="T1" fmla="*/ 124 h 134"/>
                    <a:gd name="T2" fmla="*/ 43 w 46"/>
                    <a:gd name="T3" fmla="*/ 134 h 134"/>
                    <a:gd name="T4" fmla="*/ 46 w 46"/>
                    <a:gd name="T5" fmla="*/ 8 h 134"/>
                    <a:gd name="T6" fmla="*/ 1 w 46"/>
                    <a:gd name="T7" fmla="*/ 0 h 134"/>
                    <a:gd name="T8" fmla="*/ 0 w 46"/>
                    <a:gd name="T9" fmla="*/ 124 h 134"/>
                  </a:gdLst>
                  <a:ahLst/>
                  <a:cxnLst>
                    <a:cxn ang="0">
                      <a:pos x="T0" y="T1"/>
                    </a:cxn>
                    <a:cxn ang="0">
                      <a:pos x="T2" y="T3"/>
                    </a:cxn>
                    <a:cxn ang="0">
                      <a:pos x="T4" y="T5"/>
                    </a:cxn>
                    <a:cxn ang="0">
                      <a:pos x="T6" y="T7"/>
                    </a:cxn>
                    <a:cxn ang="0">
                      <a:pos x="T8" y="T9"/>
                    </a:cxn>
                  </a:cxnLst>
                  <a:rect l="0" t="0" r="r" b="b"/>
                  <a:pathLst>
                    <a:path w="46" h="134">
                      <a:moveTo>
                        <a:pt x="0" y="124"/>
                      </a:moveTo>
                      <a:lnTo>
                        <a:pt x="43" y="134"/>
                      </a:lnTo>
                      <a:lnTo>
                        <a:pt x="46" y="8"/>
                      </a:lnTo>
                      <a:lnTo>
                        <a:pt x="1" y="0"/>
                      </a:lnTo>
                      <a:lnTo>
                        <a:pt x="0" y="124"/>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42" name="Freeform 1778">
                  <a:extLst>
                    <a:ext uri="{FF2B5EF4-FFF2-40B4-BE49-F238E27FC236}">
                      <a16:creationId xmlns:a16="http://schemas.microsoft.com/office/drawing/2014/main" id="{31FF3C26-FDCD-4868-9568-E1E222251709}"/>
                    </a:ext>
                  </a:extLst>
                </p:cNvPr>
                <p:cNvSpPr>
                  <a:spLocks/>
                </p:cNvSpPr>
                <p:nvPr/>
              </p:nvSpPr>
              <p:spPr bwMode="auto">
                <a:xfrm>
                  <a:off x="3142" y="1541"/>
                  <a:ext cx="46" cy="134"/>
                </a:xfrm>
                <a:custGeom>
                  <a:avLst/>
                  <a:gdLst>
                    <a:gd name="T0" fmla="*/ 0 w 46"/>
                    <a:gd name="T1" fmla="*/ 124 h 134"/>
                    <a:gd name="T2" fmla="*/ 43 w 46"/>
                    <a:gd name="T3" fmla="*/ 134 h 134"/>
                    <a:gd name="T4" fmla="*/ 46 w 46"/>
                    <a:gd name="T5" fmla="*/ 8 h 134"/>
                    <a:gd name="T6" fmla="*/ 1 w 46"/>
                    <a:gd name="T7" fmla="*/ 0 h 134"/>
                    <a:gd name="T8" fmla="*/ 0 w 46"/>
                    <a:gd name="T9" fmla="*/ 124 h 134"/>
                  </a:gdLst>
                  <a:ahLst/>
                  <a:cxnLst>
                    <a:cxn ang="0">
                      <a:pos x="T0" y="T1"/>
                    </a:cxn>
                    <a:cxn ang="0">
                      <a:pos x="T2" y="T3"/>
                    </a:cxn>
                    <a:cxn ang="0">
                      <a:pos x="T4" y="T5"/>
                    </a:cxn>
                    <a:cxn ang="0">
                      <a:pos x="T6" y="T7"/>
                    </a:cxn>
                    <a:cxn ang="0">
                      <a:pos x="T8" y="T9"/>
                    </a:cxn>
                  </a:cxnLst>
                  <a:rect l="0" t="0" r="r" b="b"/>
                  <a:pathLst>
                    <a:path w="46" h="134">
                      <a:moveTo>
                        <a:pt x="0" y="124"/>
                      </a:moveTo>
                      <a:lnTo>
                        <a:pt x="43" y="134"/>
                      </a:lnTo>
                      <a:lnTo>
                        <a:pt x="46" y="8"/>
                      </a:lnTo>
                      <a:lnTo>
                        <a:pt x="1" y="0"/>
                      </a:lnTo>
                      <a:lnTo>
                        <a:pt x="0" y="124"/>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846" name="Group 1782">
                <a:extLst>
                  <a:ext uri="{FF2B5EF4-FFF2-40B4-BE49-F238E27FC236}">
                    <a16:creationId xmlns:a16="http://schemas.microsoft.com/office/drawing/2014/main" id="{B76CE58C-0053-4BF4-9918-2AE82D33F968}"/>
                  </a:ext>
                </a:extLst>
              </p:cNvPr>
              <p:cNvGrpSpPr>
                <a:grpSpLocks/>
              </p:cNvGrpSpPr>
              <p:nvPr/>
            </p:nvGrpSpPr>
            <p:grpSpPr bwMode="auto">
              <a:xfrm>
                <a:off x="3192" y="1551"/>
                <a:ext cx="45" cy="134"/>
                <a:chOff x="3192" y="1551"/>
                <a:chExt cx="45" cy="134"/>
              </a:xfrm>
            </p:grpSpPr>
            <p:sp>
              <p:nvSpPr>
                <p:cNvPr id="217844" name="Freeform 1780">
                  <a:extLst>
                    <a:ext uri="{FF2B5EF4-FFF2-40B4-BE49-F238E27FC236}">
                      <a16:creationId xmlns:a16="http://schemas.microsoft.com/office/drawing/2014/main" id="{F35F042F-2BF3-4122-900C-0D118A60A321}"/>
                    </a:ext>
                  </a:extLst>
                </p:cNvPr>
                <p:cNvSpPr>
                  <a:spLocks/>
                </p:cNvSpPr>
                <p:nvPr/>
              </p:nvSpPr>
              <p:spPr bwMode="auto">
                <a:xfrm>
                  <a:off x="3192" y="1551"/>
                  <a:ext cx="45" cy="134"/>
                </a:xfrm>
                <a:custGeom>
                  <a:avLst/>
                  <a:gdLst>
                    <a:gd name="T0" fmla="*/ 0 w 45"/>
                    <a:gd name="T1" fmla="*/ 126 h 134"/>
                    <a:gd name="T2" fmla="*/ 39 w 45"/>
                    <a:gd name="T3" fmla="*/ 134 h 134"/>
                    <a:gd name="T4" fmla="*/ 45 w 45"/>
                    <a:gd name="T5" fmla="*/ 8 h 134"/>
                    <a:gd name="T6" fmla="*/ 4 w 45"/>
                    <a:gd name="T7" fmla="*/ 0 h 134"/>
                    <a:gd name="T8" fmla="*/ 0 w 45"/>
                    <a:gd name="T9" fmla="*/ 126 h 134"/>
                  </a:gdLst>
                  <a:ahLst/>
                  <a:cxnLst>
                    <a:cxn ang="0">
                      <a:pos x="T0" y="T1"/>
                    </a:cxn>
                    <a:cxn ang="0">
                      <a:pos x="T2" y="T3"/>
                    </a:cxn>
                    <a:cxn ang="0">
                      <a:pos x="T4" y="T5"/>
                    </a:cxn>
                    <a:cxn ang="0">
                      <a:pos x="T6" y="T7"/>
                    </a:cxn>
                    <a:cxn ang="0">
                      <a:pos x="T8" y="T9"/>
                    </a:cxn>
                  </a:cxnLst>
                  <a:rect l="0" t="0" r="r" b="b"/>
                  <a:pathLst>
                    <a:path w="45" h="134">
                      <a:moveTo>
                        <a:pt x="0" y="126"/>
                      </a:moveTo>
                      <a:lnTo>
                        <a:pt x="39" y="134"/>
                      </a:lnTo>
                      <a:lnTo>
                        <a:pt x="45" y="8"/>
                      </a:lnTo>
                      <a:lnTo>
                        <a:pt x="4" y="0"/>
                      </a:lnTo>
                      <a:lnTo>
                        <a:pt x="0" y="126"/>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45" name="Freeform 1781">
                  <a:extLst>
                    <a:ext uri="{FF2B5EF4-FFF2-40B4-BE49-F238E27FC236}">
                      <a16:creationId xmlns:a16="http://schemas.microsoft.com/office/drawing/2014/main" id="{25371348-E274-4F50-8DFB-CF0E300F2F92}"/>
                    </a:ext>
                  </a:extLst>
                </p:cNvPr>
                <p:cNvSpPr>
                  <a:spLocks/>
                </p:cNvSpPr>
                <p:nvPr/>
              </p:nvSpPr>
              <p:spPr bwMode="auto">
                <a:xfrm>
                  <a:off x="3192" y="1551"/>
                  <a:ext cx="45" cy="134"/>
                </a:xfrm>
                <a:custGeom>
                  <a:avLst/>
                  <a:gdLst>
                    <a:gd name="T0" fmla="*/ 0 w 45"/>
                    <a:gd name="T1" fmla="*/ 126 h 134"/>
                    <a:gd name="T2" fmla="*/ 39 w 45"/>
                    <a:gd name="T3" fmla="*/ 134 h 134"/>
                    <a:gd name="T4" fmla="*/ 45 w 45"/>
                    <a:gd name="T5" fmla="*/ 8 h 134"/>
                    <a:gd name="T6" fmla="*/ 4 w 45"/>
                    <a:gd name="T7" fmla="*/ 0 h 134"/>
                    <a:gd name="T8" fmla="*/ 0 w 45"/>
                    <a:gd name="T9" fmla="*/ 126 h 134"/>
                  </a:gdLst>
                  <a:ahLst/>
                  <a:cxnLst>
                    <a:cxn ang="0">
                      <a:pos x="T0" y="T1"/>
                    </a:cxn>
                    <a:cxn ang="0">
                      <a:pos x="T2" y="T3"/>
                    </a:cxn>
                    <a:cxn ang="0">
                      <a:pos x="T4" y="T5"/>
                    </a:cxn>
                    <a:cxn ang="0">
                      <a:pos x="T6" y="T7"/>
                    </a:cxn>
                    <a:cxn ang="0">
                      <a:pos x="T8" y="T9"/>
                    </a:cxn>
                  </a:cxnLst>
                  <a:rect l="0" t="0" r="r" b="b"/>
                  <a:pathLst>
                    <a:path w="45" h="134">
                      <a:moveTo>
                        <a:pt x="0" y="126"/>
                      </a:moveTo>
                      <a:lnTo>
                        <a:pt x="39" y="134"/>
                      </a:lnTo>
                      <a:lnTo>
                        <a:pt x="45" y="8"/>
                      </a:lnTo>
                      <a:lnTo>
                        <a:pt x="4" y="0"/>
                      </a:lnTo>
                      <a:lnTo>
                        <a:pt x="0" y="126"/>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217848" name="Rectangle 1784">
              <a:extLst>
                <a:ext uri="{FF2B5EF4-FFF2-40B4-BE49-F238E27FC236}">
                  <a16:creationId xmlns:a16="http://schemas.microsoft.com/office/drawing/2014/main" id="{6D5213FD-A4F9-47C5-AB8F-14EC2FEDAF9C}"/>
                </a:ext>
              </a:extLst>
            </p:cNvPr>
            <p:cNvSpPr>
              <a:spLocks noChangeArrowheads="1"/>
            </p:cNvSpPr>
            <p:nvPr/>
          </p:nvSpPr>
          <p:spPr bwMode="auto">
            <a:xfrm>
              <a:off x="3324" y="2040"/>
              <a:ext cx="347"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2000" b="1">
                  <a:solidFill>
                    <a:srgbClr val="000000"/>
                  </a:solidFill>
                </a:rPr>
                <a:t>Bioswale</a:t>
              </a:r>
              <a:endParaRPr lang="en-US" altLang="en-US" sz="3200"/>
            </a:p>
          </p:txBody>
        </p:sp>
        <p:grpSp>
          <p:nvGrpSpPr>
            <p:cNvPr id="217851" name="Group 1787">
              <a:extLst>
                <a:ext uri="{FF2B5EF4-FFF2-40B4-BE49-F238E27FC236}">
                  <a16:creationId xmlns:a16="http://schemas.microsoft.com/office/drawing/2014/main" id="{8A91BD04-E34A-4623-ABAA-1AF41C4B0F20}"/>
                </a:ext>
              </a:extLst>
            </p:cNvPr>
            <p:cNvGrpSpPr>
              <a:grpSpLocks/>
            </p:cNvGrpSpPr>
            <p:nvPr/>
          </p:nvGrpSpPr>
          <p:grpSpPr bwMode="auto">
            <a:xfrm>
              <a:off x="4357" y="2011"/>
              <a:ext cx="82" cy="38"/>
              <a:chOff x="4357" y="2011"/>
              <a:chExt cx="82" cy="38"/>
            </a:xfrm>
          </p:grpSpPr>
          <p:sp>
            <p:nvSpPr>
              <p:cNvPr id="217849" name="Oval 1785">
                <a:extLst>
                  <a:ext uri="{FF2B5EF4-FFF2-40B4-BE49-F238E27FC236}">
                    <a16:creationId xmlns:a16="http://schemas.microsoft.com/office/drawing/2014/main" id="{09B7E7A0-A954-4247-BD53-C41FC675DBE0}"/>
                  </a:ext>
                </a:extLst>
              </p:cNvPr>
              <p:cNvSpPr>
                <a:spLocks noChangeArrowheads="1"/>
              </p:cNvSpPr>
              <p:nvPr/>
            </p:nvSpPr>
            <p:spPr bwMode="auto">
              <a:xfrm>
                <a:off x="4357" y="2011"/>
                <a:ext cx="82" cy="38"/>
              </a:xfrm>
              <a:prstGeom prst="ellipse">
                <a:avLst/>
              </a:prstGeom>
              <a:solidFill>
                <a:srgbClr val="000000"/>
              </a:solidFill>
              <a:ln w="0">
                <a:solidFill>
                  <a:srgbClr val="000000"/>
                </a:solidFill>
                <a:round/>
                <a:headEnd/>
                <a:tailEnd/>
              </a:ln>
            </p:spPr>
            <p:txBody>
              <a:bodyPr/>
              <a:lstStyle/>
              <a:p>
                <a:endParaRPr lang="en-US"/>
              </a:p>
            </p:txBody>
          </p:sp>
          <p:sp>
            <p:nvSpPr>
              <p:cNvPr id="217850" name="Oval 1786">
                <a:extLst>
                  <a:ext uri="{FF2B5EF4-FFF2-40B4-BE49-F238E27FC236}">
                    <a16:creationId xmlns:a16="http://schemas.microsoft.com/office/drawing/2014/main" id="{CAC376A3-6AE0-40C2-B2A0-BBF1A286E017}"/>
                  </a:ext>
                </a:extLst>
              </p:cNvPr>
              <p:cNvSpPr>
                <a:spLocks noChangeArrowheads="1"/>
              </p:cNvSpPr>
              <p:nvPr/>
            </p:nvSpPr>
            <p:spPr bwMode="auto">
              <a:xfrm>
                <a:off x="4357" y="2011"/>
                <a:ext cx="82" cy="38"/>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854" name="Group 1790">
              <a:extLst>
                <a:ext uri="{FF2B5EF4-FFF2-40B4-BE49-F238E27FC236}">
                  <a16:creationId xmlns:a16="http://schemas.microsoft.com/office/drawing/2014/main" id="{3190DF8F-9324-4DB6-AB2F-87CE4DA513E1}"/>
                </a:ext>
              </a:extLst>
            </p:cNvPr>
            <p:cNvGrpSpPr>
              <a:grpSpLocks/>
            </p:cNvGrpSpPr>
            <p:nvPr/>
          </p:nvGrpSpPr>
          <p:grpSpPr bwMode="auto">
            <a:xfrm>
              <a:off x="4439" y="2011"/>
              <a:ext cx="83" cy="38"/>
              <a:chOff x="4439" y="2011"/>
              <a:chExt cx="83" cy="38"/>
            </a:xfrm>
          </p:grpSpPr>
          <p:sp>
            <p:nvSpPr>
              <p:cNvPr id="217852" name="Oval 1788">
                <a:extLst>
                  <a:ext uri="{FF2B5EF4-FFF2-40B4-BE49-F238E27FC236}">
                    <a16:creationId xmlns:a16="http://schemas.microsoft.com/office/drawing/2014/main" id="{33F5C18E-8970-41F9-ACDF-6816C9629883}"/>
                  </a:ext>
                </a:extLst>
              </p:cNvPr>
              <p:cNvSpPr>
                <a:spLocks noChangeArrowheads="1"/>
              </p:cNvSpPr>
              <p:nvPr/>
            </p:nvSpPr>
            <p:spPr bwMode="auto">
              <a:xfrm>
                <a:off x="4439" y="2011"/>
                <a:ext cx="83" cy="38"/>
              </a:xfrm>
              <a:prstGeom prst="ellipse">
                <a:avLst/>
              </a:prstGeom>
              <a:solidFill>
                <a:srgbClr val="EEECE1"/>
              </a:solidFill>
              <a:ln w="0">
                <a:solidFill>
                  <a:srgbClr val="000000"/>
                </a:solidFill>
                <a:round/>
                <a:headEnd/>
                <a:tailEnd/>
              </a:ln>
            </p:spPr>
            <p:txBody>
              <a:bodyPr/>
              <a:lstStyle/>
              <a:p>
                <a:endParaRPr lang="en-US"/>
              </a:p>
            </p:txBody>
          </p:sp>
          <p:sp>
            <p:nvSpPr>
              <p:cNvPr id="217853" name="Oval 1789">
                <a:extLst>
                  <a:ext uri="{FF2B5EF4-FFF2-40B4-BE49-F238E27FC236}">
                    <a16:creationId xmlns:a16="http://schemas.microsoft.com/office/drawing/2014/main" id="{3993CB87-1478-400A-A5CA-81F2E135B2A8}"/>
                  </a:ext>
                </a:extLst>
              </p:cNvPr>
              <p:cNvSpPr>
                <a:spLocks noChangeArrowheads="1"/>
              </p:cNvSpPr>
              <p:nvPr/>
            </p:nvSpPr>
            <p:spPr bwMode="auto">
              <a:xfrm>
                <a:off x="4439" y="2011"/>
                <a:ext cx="83" cy="38"/>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7855" name="Rectangle 1791">
              <a:extLst>
                <a:ext uri="{FF2B5EF4-FFF2-40B4-BE49-F238E27FC236}">
                  <a16:creationId xmlns:a16="http://schemas.microsoft.com/office/drawing/2014/main" id="{D1B38B78-D4AB-406E-A1F1-A6504A9C0FD5}"/>
                </a:ext>
              </a:extLst>
            </p:cNvPr>
            <p:cNvSpPr>
              <a:spLocks noChangeArrowheads="1"/>
            </p:cNvSpPr>
            <p:nvPr/>
          </p:nvSpPr>
          <p:spPr bwMode="auto">
            <a:xfrm>
              <a:off x="4550" y="2011"/>
              <a:ext cx="764"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2000" b="1">
                  <a:solidFill>
                    <a:srgbClr val="000000"/>
                  </a:solidFill>
                </a:rPr>
                <a:t>Instrumented Sewer</a:t>
              </a:r>
              <a:endParaRPr lang="en-US" altLang="en-US" sz="3200"/>
            </a:p>
          </p:txBody>
        </p:sp>
        <p:grpSp>
          <p:nvGrpSpPr>
            <p:cNvPr id="217858" name="Group 1794">
              <a:extLst>
                <a:ext uri="{FF2B5EF4-FFF2-40B4-BE49-F238E27FC236}">
                  <a16:creationId xmlns:a16="http://schemas.microsoft.com/office/drawing/2014/main" id="{8D495D2A-E7C8-4DDB-8781-2CA2FF6365A5}"/>
                </a:ext>
              </a:extLst>
            </p:cNvPr>
            <p:cNvGrpSpPr>
              <a:grpSpLocks/>
            </p:cNvGrpSpPr>
            <p:nvPr/>
          </p:nvGrpSpPr>
          <p:grpSpPr bwMode="auto">
            <a:xfrm>
              <a:off x="2763" y="1986"/>
              <a:ext cx="82" cy="12"/>
              <a:chOff x="2763" y="1986"/>
              <a:chExt cx="82" cy="12"/>
            </a:xfrm>
          </p:grpSpPr>
          <p:sp>
            <p:nvSpPr>
              <p:cNvPr id="217856" name="Rectangle 1792">
                <a:extLst>
                  <a:ext uri="{FF2B5EF4-FFF2-40B4-BE49-F238E27FC236}">
                    <a16:creationId xmlns:a16="http://schemas.microsoft.com/office/drawing/2014/main" id="{D591BDBC-41F8-4BAA-9B2D-5AFDC969B06A}"/>
                  </a:ext>
                </a:extLst>
              </p:cNvPr>
              <p:cNvSpPr>
                <a:spLocks noChangeArrowheads="1"/>
              </p:cNvSpPr>
              <p:nvPr/>
            </p:nvSpPr>
            <p:spPr bwMode="auto">
              <a:xfrm>
                <a:off x="2763" y="1986"/>
                <a:ext cx="82" cy="12"/>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7857" name="Rectangle 1793">
                <a:extLst>
                  <a:ext uri="{FF2B5EF4-FFF2-40B4-BE49-F238E27FC236}">
                    <a16:creationId xmlns:a16="http://schemas.microsoft.com/office/drawing/2014/main" id="{E1FB3D78-C6BE-40F7-9CA8-C8E926010455}"/>
                  </a:ext>
                </a:extLst>
              </p:cNvPr>
              <p:cNvSpPr>
                <a:spLocks noChangeArrowheads="1"/>
              </p:cNvSpPr>
              <p:nvPr/>
            </p:nvSpPr>
            <p:spPr bwMode="auto">
              <a:xfrm>
                <a:off x="2763" y="1986"/>
                <a:ext cx="82" cy="12"/>
              </a:xfrm>
              <a:prstGeom prst="rect">
                <a:avLst/>
              </a:prstGeom>
              <a:noFill/>
              <a:ln w="6350"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7968" name="Group 1904">
              <a:extLst>
                <a:ext uri="{FF2B5EF4-FFF2-40B4-BE49-F238E27FC236}">
                  <a16:creationId xmlns:a16="http://schemas.microsoft.com/office/drawing/2014/main" id="{D8D2DF23-74B9-46C2-BA58-877AB7F7D4AF}"/>
                </a:ext>
              </a:extLst>
            </p:cNvPr>
            <p:cNvGrpSpPr>
              <a:grpSpLocks/>
            </p:cNvGrpSpPr>
            <p:nvPr/>
          </p:nvGrpSpPr>
          <p:grpSpPr bwMode="auto">
            <a:xfrm>
              <a:off x="2879" y="1570"/>
              <a:ext cx="160" cy="172"/>
              <a:chOff x="2879" y="1570"/>
              <a:chExt cx="160" cy="172"/>
            </a:xfrm>
          </p:grpSpPr>
          <p:sp>
            <p:nvSpPr>
              <p:cNvPr id="217859" name="Freeform 1795">
                <a:extLst>
                  <a:ext uri="{FF2B5EF4-FFF2-40B4-BE49-F238E27FC236}">
                    <a16:creationId xmlns:a16="http://schemas.microsoft.com/office/drawing/2014/main" id="{92DAEA06-5D0C-4E69-BA1F-58064D856100}"/>
                  </a:ext>
                </a:extLst>
              </p:cNvPr>
              <p:cNvSpPr>
                <a:spLocks/>
              </p:cNvSpPr>
              <p:nvPr/>
            </p:nvSpPr>
            <p:spPr bwMode="auto">
              <a:xfrm>
                <a:off x="2879" y="1570"/>
                <a:ext cx="160" cy="109"/>
              </a:xfrm>
              <a:custGeom>
                <a:avLst/>
                <a:gdLst>
                  <a:gd name="T0" fmla="*/ 155 w 160"/>
                  <a:gd name="T1" fmla="*/ 73 h 109"/>
                  <a:gd name="T2" fmla="*/ 150 w 160"/>
                  <a:gd name="T3" fmla="*/ 63 h 109"/>
                  <a:gd name="T4" fmla="*/ 146 w 160"/>
                  <a:gd name="T5" fmla="*/ 61 h 109"/>
                  <a:gd name="T6" fmla="*/ 149 w 160"/>
                  <a:gd name="T7" fmla="*/ 56 h 109"/>
                  <a:gd name="T8" fmla="*/ 157 w 160"/>
                  <a:gd name="T9" fmla="*/ 48 h 109"/>
                  <a:gd name="T10" fmla="*/ 155 w 160"/>
                  <a:gd name="T11" fmla="*/ 44 h 109"/>
                  <a:gd name="T12" fmla="*/ 156 w 160"/>
                  <a:gd name="T13" fmla="*/ 34 h 109"/>
                  <a:gd name="T14" fmla="*/ 147 w 160"/>
                  <a:gd name="T15" fmla="*/ 28 h 109"/>
                  <a:gd name="T16" fmla="*/ 135 w 160"/>
                  <a:gd name="T17" fmla="*/ 27 h 109"/>
                  <a:gd name="T18" fmla="*/ 128 w 160"/>
                  <a:gd name="T19" fmla="*/ 27 h 109"/>
                  <a:gd name="T20" fmla="*/ 123 w 160"/>
                  <a:gd name="T21" fmla="*/ 27 h 109"/>
                  <a:gd name="T22" fmla="*/ 121 w 160"/>
                  <a:gd name="T23" fmla="*/ 24 h 109"/>
                  <a:gd name="T24" fmla="*/ 113 w 160"/>
                  <a:gd name="T25" fmla="*/ 21 h 109"/>
                  <a:gd name="T26" fmla="*/ 108 w 160"/>
                  <a:gd name="T27" fmla="*/ 18 h 109"/>
                  <a:gd name="T28" fmla="*/ 104 w 160"/>
                  <a:gd name="T29" fmla="*/ 14 h 109"/>
                  <a:gd name="T30" fmla="*/ 99 w 160"/>
                  <a:gd name="T31" fmla="*/ 8 h 109"/>
                  <a:gd name="T32" fmla="*/ 91 w 160"/>
                  <a:gd name="T33" fmla="*/ 0 h 109"/>
                  <a:gd name="T34" fmla="*/ 79 w 160"/>
                  <a:gd name="T35" fmla="*/ 5 h 109"/>
                  <a:gd name="T36" fmla="*/ 76 w 160"/>
                  <a:gd name="T37" fmla="*/ 13 h 109"/>
                  <a:gd name="T38" fmla="*/ 69 w 160"/>
                  <a:gd name="T39" fmla="*/ 13 h 109"/>
                  <a:gd name="T40" fmla="*/ 60 w 160"/>
                  <a:gd name="T41" fmla="*/ 11 h 109"/>
                  <a:gd name="T42" fmla="*/ 49 w 160"/>
                  <a:gd name="T43" fmla="*/ 12 h 109"/>
                  <a:gd name="T44" fmla="*/ 41 w 160"/>
                  <a:gd name="T45" fmla="*/ 20 h 109"/>
                  <a:gd name="T46" fmla="*/ 25 w 160"/>
                  <a:gd name="T47" fmla="*/ 20 h 109"/>
                  <a:gd name="T48" fmla="*/ 20 w 160"/>
                  <a:gd name="T49" fmla="*/ 28 h 109"/>
                  <a:gd name="T50" fmla="*/ 21 w 160"/>
                  <a:gd name="T51" fmla="*/ 35 h 109"/>
                  <a:gd name="T52" fmla="*/ 14 w 160"/>
                  <a:gd name="T53" fmla="*/ 38 h 109"/>
                  <a:gd name="T54" fmla="*/ 12 w 160"/>
                  <a:gd name="T55" fmla="*/ 43 h 109"/>
                  <a:gd name="T56" fmla="*/ 12 w 160"/>
                  <a:gd name="T57" fmla="*/ 48 h 109"/>
                  <a:gd name="T58" fmla="*/ 3 w 160"/>
                  <a:gd name="T59" fmla="*/ 53 h 109"/>
                  <a:gd name="T60" fmla="*/ 0 w 160"/>
                  <a:gd name="T61" fmla="*/ 63 h 109"/>
                  <a:gd name="T62" fmla="*/ 12 w 160"/>
                  <a:gd name="T63" fmla="*/ 69 h 109"/>
                  <a:gd name="T64" fmla="*/ 19 w 160"/>
                  <a:gd name="T65" fmla="*/ 75 h 109"/>
                  <a:gd name="T66" fmla="*/ 22 w 160"/>
                  <a:gd name="T67" fmla="*/ 81 h 109"/>
                  <a:gd name="T68" fmla="*/ 27 w 160"/>
                  <a:gd name="T69" fmla="*/ 82 h 109"/>
                  <a:gd name="T70" fmla="*/ 20 w 160"/>
                  <a:gd name="T71" fmla="*/ 84 h 109"/>
                  <a:gd name="T72" fmla="*/ 19 w 160"/>
                  <a:gd name="T73" fmla="*/ 92 h 109"/>
                  <a:gd name="T74" fmla="*/ 31 w 160"/>
                  <a:gd name="T75" fmla="*/ 97 h 109"/>
                  <a:gd name="T76" fmla="*/ 36 w 160"/>
                  <a:gd name="T77" fmla="*/ 99 h 109"/>
                  <a:gd name="T78" fmla="*/ 40 w 160"/>
                  <a:gd name="T79" fmla="*/ 102 h 109"/>
                  <a:gd name="T80" fmla="*/ 45 w 160"/>
                  <a:gd name="T81" fmla="*/ 109 h 109"/>
                  <a:gd name="T82" fmla="*/ 53 w 160"/>
                  <a:gd name="T83" fmla="*/ 106 h 109"/>
                  <a:gd name="T84" fmla="*/ 59 w 160"/>
                  <a:gd name="T85" fmla="*/ 104 h 109"/>
                  <a:gd name="T86" fmla="*/ 61 w 160"/>
                  <a:gd name="T87" fmla="*/ 97 h 109"/>
                  <a:gd name="T88" fmla="*/ 68 w 160"/>
                  <a:gd name="T89" fmla="*/ 98 h 109"/>
                  <a:gd name="T90" fmla="*/ 61 w 160"/>
                  <a:gd name="T91" fmla="*/ 85 h 109"/>
                  <a:gd name="T92" fmla="*/ 65 w 160"/>
                  <a:gd name="T93" fmla="*/ 80 h 109"/>
                  <a:gd name="T94" fmla="*/ 68 w 160"/>
                  <a:gd name="T95" fmla="*/ 73 h 109"/>
                  <a:gd name="T96" fmla="*/ 71 w 160"/>
                  <a:gd name="T97" fmla="*/ 71 h 109"/>
                  <a:gd name="T98" fmla="*/ 73 w 160"/>
                  <a:gd name="T99" fmla="*/ 68 h 109"/>
                  <a:gd name="T100" fmla="*/ 82 w 160"/>
                  <a:gd name="T101" fmla="*/ 72 h 109"/>
                  <a:gd name="T102" fmla="*/ 91 w 160"/>
                  <a:gd name="T103" fmla="*/ 76 h 109"/>
                  <a:gd name="T104" fmla="*/ 102 w 160"/>
                  <a:gd name="T105" fmla="*/ 77 h 109"/>
                  <a:gd name="T106" fmla="*/ 97 w 160"/>
                  <a:gd name="T107" fmla="*/ 88 h 109"/>
                  <a:gd name="T108" fmla="*/ 100 w 160"/>
                  <a:gd name="T109" fmla="*/ 92 h 109"/>
                  <a:gd name="T110" fmla="*/ 105 w 160"/>
                  <a:gd name="T111" fmla="*/ 97 h 109"/>
                  <a:gd name="T112" fmla="*/ 115 w 160"/>
                  <a:gd name="T113" fmla="*/ 103 h 109"/>
                  <a:gd name="T114" fmla="*/ 123 w 160"/>
                  <a:gd name="T115" fmla="*/ 102 h 109"/>
                  <a:gd name="T116" fmla="*/ 135 w 160"/>
                  <a:gd name="T117" fmla="*/ 95 h 109"/>
                  <a:gd name="T118" fmla="*/ 140 w 160"/>
                  <a:gd name="T119" fmla="*/ 91 h 109"/>
                  <a:gd name="T120" fmla="*/ 145 w 160"/>
                  <a:gd name="T121" fmla="*/ 89 h 109"/>
                  <a:gd name="T122" fmla="*/ 155 w 160"/>
                  <a:gd name="T123" fmla="*/ 84 h 109"/>
                  <a:gd name="T124" fmla="*/ 160 w 160"/>
                  <a:gd name="T125" fmla="*/ 7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 h="109">
                    <a:moveTo>
                      <a:pt x="160" y="76"/>
                    </a:moveTo>
                    <a:lnTo>
                      <a:pt x="160" y="76"/>
                    </a:lnTo>
                    <a:lnTo>
                      <a:pt x="159" y="74"/>
                    </a:lnTo>
                    <a:lnTo>
                      <a:pt x="159" y="74"/>
                    </a:lnTo>
                    <a:lnTo>
                      <a:pt x="159" y="73"/>
                    </a:lnTo>
                    <a:lnTo>
                      <a:pt x="157" y="73"/>
                    </a:lnTo>
                    <a:lnTo>
                      <a:pt x="155" y="73"/>
                    </a:lnTo>
                    <a:lnTo>
                      <a:pt x="155" y="73"/>
                    </a:lnTo>
                    <a:lnTo>
                      <a:pt x="155" y="71"/>
                    </a:lnTo>
                    <a:lnTo>
                      <a:pt x="154" y="70"/>
                    </a:lnTo>
                    <a:lnTo>
                      <a:pt x="152" y="66"/>
                    </a:lnTo>
                    <a:lnTo>
                      <a:pt x="152" y="66"/>
                    </a:lnTo>
                    <a:lnTo>
                      <a:pt x="151" y="64"/>
                    </a:lnTo>
                    <a:lnTo>
                      <a:pt x="150" y="63"/>
                    </a:lnTo>
                    <a:lnTo>
                      <a:pt x="149" y="63"/>
                    </a:lnTo>
                    <a:lnTo>
                      <a:pt x="149" y="63"/>
                    </a:lnTo>
                    <a:lnTo>
                      <a:pt x="147" y="63"/>
                    </a:lnTo>
                    <a:lnTo>
                      <a:pt x="145" y="63"/>
                    </a:lnTo>
                    <a:lnTo>
                      <a:pt x="145" y="63"/>
                    </a:lnTo>
                    <a:lnTo>
                      <a:pt x="145" y="62"/>
                    </a:lnTo>
                    <a:lnTo>
                      <a:pt x="146" y="61"/>
                    </a:lnTo>
                    <a:lnTo>
                      <a:pt x="147" y="60"/>
                    </a:lnTo>
                    <a:lnTo>
                      <a:pt x="147" y="59"/>
                    </a:lnTo>
                    <a:lnTo>
                      <a:pt x="147" y="59"/>
                    </a:lnTo>
                    <a:lnTo>
                      <a:pt x="147" y="57"/>
                    </a:lnTo>
                    <a:lnTo>
                      <a:pt x="148" y="56"/>
                    </a:lnTo>
                    <a:lnTo>
                      <a:pt x="149" y="56"/>
                    </a:lnTo>
                    <a:lnTo>
                      <a:pt x="149" y="56"/>
                    </a:lnTo>
                    <a:lnTo>
                      <a:pt x="152" y="53"/>
                    </a:lnTo>
                    <a:lnTo>
                      <a:pt x="155" y="50"/>
                    </a:lnTo>
                    <a:lnTo>
                      <a:pt x="155" y="50"/>
                    </a:lnTo>
                    <a:lnTo>
                      <a:pt x="156" y="49"/>
                    </a:lnTo>
                    <a:lnTo>
                      <a:pt x="157" y="49"/>
                    </a:lnTo>
                    <a:lnTo>
                      <a:pt x="157" y="48"/>
                    </a:lnTo>
                    <a:lnTo>
                      <a:pt x="157" y="48"/>
                    </a:lnTo>
                    <a:lnTo>
                      <a:pt x="156" y="47"/>
                    </a:lnTo>
                    <a:lnTo>
                      <a:pt x="155" y="46"/>
                    </a:lnTo>
                    <a:lnTo>
                      <a:pt x="154" y="45"/>
                    </a:lnTo>
                    <a:lnTo>
                      <a:pt x="153" y="44"/>
                    </a:lnTo>
                    <a:lnTo>
                      <a:pt x="153" y="44"/>
                    </a:lnTo>
                    <a:lnTo>
                      <a:pt x="154" y="44"/>
                    </a:lnTo>
                    <a:lnTo>
                      <a:pt x="155" y="44"/>
                    </a:lnTo>
                    <a:lnTo>
                      <a:pt x="156" y="43"/>
                    </a:lnTo>
                    <a:lnTo>
                      <a:pt x="156" y="42"/>
                    </a:lnTo>
                    <a:lnTo>
                      <a:pt x="157" y="41"/>
                    </a:lnTo>
                    <a:lnTo>
                      <a:pt x="157" y="40"/>
                    </a:lnTo>
                    <a:lnTo>
                      <a:pt x="157" y="38"/>
                    </a:lnTo>
                    <a:lnTo>
                      <a:pt x="157" y="36"/>
                    </a:lnTo>
                    <a:lnTo>
                      <a:pt x="156" y="34"/>
                    </a:lnTo>
                    <a:lnTo>
                      <a:pt x="155" y="32"/>
                    </a:lnTo>
                    <a:lnTo>
                      <a:pt x="153" y="31"/>
                    </a:lnTo>
                    <a:lnTo>
                      <a:pt x="153" y="31"/>
                    </a:lnTo>
                    <a:lnTo>
                      <a:pt x="151" y="29"/>
                    </a:lnTo>
                    <a:lnTo>
                      <a:pt x="149" y="28"/>
                    </a:lnTo>
                    <a:lnTo>
                      <a:pt x="149" y="28"/>
                    </a:lnTo>
                    <a:lnTo>
                      <a:pt x="147" y="28"/>
                    </a:lnTo>
                    <a:lnTo>
                      <a:pt x="144" y="28"/>
                    </a:lnTo>
                    <a:lnTo>
                      <a:pt x="142" y="28"/>
                    </a:lnTo>
                    <a:lnTo>
                      <a:pt x="140" y="28"/>
                    </a:lnTo>
                    <a:lnTo>
                      <a:pt x="140" y="28"/>
                    </a:lnTo>
                    <a:lnTo>
                      <a:pt x="138" y="27"/>
                    </a:lnTo>
                    <a:lnTo>
                      <a:pt x="136" y="27"/>
                    </a:lnTo>
                    <a:lnTo>
                      <a:pt x="135" y="27"/>
                    </a:lnTo>
                    <a:lnTo>
                      <a:pt x="135" y="27"/>
                    </a:lnTo>
                    <a:lnTo>
                      <a:pt x="134" y="27"/>
                    </a:lnTo>
                    <a:lnTo>
                      <a:pt x="132" y="27"/>
                    </a:lnTo>
                    <a:lnTo>
                      <a:pt x="130" y="28"/>
                    </a:lnTo>
                    <a:lnTo>
                      <a:pt x="128" y="27"/>
                    </a:lnTo>
                    <a:lnTo>
                      <a:pt x="128" y="27"/>
                    </a:lnTo>
                    <a:lnTo>
                      <a:pt x="128" y="27"/>
                    </a:lnTo>
                    <a:lnTo>
                      <a:pt x="128" y="26"/>
                    </a:lnTo>
                    <a:lnTo>
                      <a:pt x="128" y="25"/>
                    </a:lnTo>
                    <a:lnTo>
                      <a:pt x="127" y="25"/>
                    </a:lnTo>
                    <a:lnTo>
                      <a:pt x="127" y="25"/>
                    </a:lnTo>
                    <a:lnTo>
                      <a:pt x="126" y="25"/>
                    </a:lnTo>
                    <a:lnTo>
                      <a:pt x="125" y="26"/>
                    </a:lnTo>
                    <a:lnTo>
                      <a:pt x="123" y="27"/>
                    </a:lnTo>
                    <a:lnTo>
                      <a:pt x="121" y="29"/>
                    </a:lnTo>
                    <a:lnTo>
                      <a:pt x="121" y="29"/>
                    </a:lnTo>
                    <a:lnTo>
                      <a:pt x="121" y="28"/>
                    </a:lnTo>
                    <a:lnTo>
                      <a:pt x="121" y="27"/>
                    </a:lnTo>
                    <a:lnTo>
                      <a:pt x="121" y="25"/>
                    </a:lnTo>
                    <a:lnTo>
                      <a:pt x="121" y="25"/>
                    </a:lnTo>
                    <a:lnTo>
                      <a:pt x="121" y="24"/>
                    </a:lnTo>
                    <a:lnTo>
                      <a:pt x="120" y="23"/>
                    </a:lnTo>
                    <a:lnTo>
                      <a:pt x="119" y="22"/>
                    </a:lnTo>
                    <a:lnTo>
                      <a:pt x="118" y="22"/>
                    </a:lnTo>
                    <a:lnTo>
                      <a:pt x="115" y="22"/>
                    </a:lnTo>
                    <a:lnTo>
                      <a:pt x="114" y="21"/>
                    </a:lnTo>
                    <a:lnTo>
                      <a:pt x="113" y="21"/>
                    </a:lnTo>
                    <a:lnTo>
                      <a:pt x="113" y="21"/>
                    </a:lnTo>
                    <a:lnTo>
                      <a:pt x="112" y="20"/>
                    </a:lnTo>
                    <a:lnTo>
                      <a:pt x="112" y="20"/>
                    </a:lnTo>
                    <a:lnTo>
                      <a:pt x="111" y="19"/>
                    </a:lnTo>
                    <a:lnTo>
                      <a:pt x="110" y="18"/>
                    </a:lnTo>
                    <a:lnTo>
                      <a:pt x="110" y="18"/>
                    </a:lnTo>
                    <a:lnTo>
                      <a:pt x="109" y="18"/>
                    </a:lnTo>
                    <a:lnTo>
                      <a:pt x="108" y="18"/>
                    </a:lnTo>
                    <a:lnTo>
                      <a:pt x="108" y="18"/>
                    </a:lnTo>
                    <a:lnTo>
                      <a:pt x="108" y="19"/>
                    </a:lnTo>
                    <a:lnTo>
                      <a:pt x="108" y="19"/>
                    </a:lnTo>
                    <a:lnTo>
                      <a:pt x="107" y="17"/>
                    </a:lnTo>
                    <a:lnTo>
                      <a:pt x="106" y="16"/>
                    </a:lnTo>
                    <a:lnTo>
                      <a:pt x="105" y="15"/>
                    </a:lnTo>
                    <a:lnTo>
                      <a:pt x="104" y="14"/>
                    </a:lnTo>
                    <a:lnTo>
                      <a:pt x="102" y="13"/>
                    </a:lnTo>
                    <a:lnTo>
                      <a:pt x="101" y="13"/>
                    </a:lnTo>
                    <a:lnTo>
                      <a:pt x="99" y="12"/>
                    </a:lnTo>
                    <a:lnTo>
                      <a:pt x="98" y="12"/>
                    </a:lnTo>
                    <a:lnTo>
                      <a:pt x="98" y="12"/>
                    </a:lnTo>
                    <a:lnTo>
                      <a:pt x="99" y="10"/>
                    </a:lnTo>
                    <a:lnTo>
                      <a:pt x="99" y="8"/>
                    </a:lnTo>
                    <a:lnTo>
                      <a:pt x="99" y="6"/>
                    </a:lnTo>
                    <a:lnTo>
                      <a:pt x="98" y="4"/>
                    </a:lnTo>
                    <a:lnTo>
                      <a:pt x="97" y="2"/>
                    </a:lnTo>
                    <a:lnTo>
                      <a:pt x="95" y="1"/>
                    </a:lnTo>
                    <a:lnTo>
                      <a:pt x="93" y="0"/>
                    </a:lnTo>
                    <a:lnTo>
                      <a:pt x="91" y="0"/>
                    </a:lnTo>
                    <a:lnTo>
                      <a:pt x="91" y="0"/>
                    </a:lnTo>
                    <a:lnTo>
                      <a:pt x="87" y="0"/>
                    </a:lnTo>
                    <a:lnTo>
                      <a:pt x="86" y="0"/>
                    </a:lnTo>
                    <a:lnTo>
                      <a:pt x="85" y="0"/>
                    </a:lnTo>
                    <a:lnTo>
                      <a:pt x="85" y="0"/>
                    </a:lnTo>
                    <a:lnTo>
                      <a:pt x="82" y="2"/>
                    </a:lnTo>
                    <a:lnTo>
                      <a:pt x="80" y="4"/>
                    </a:lnTo>
                    <a:lnTo>
                      <a:pt x="79" y="5"/>
                    </a:lnTo>
                    <a:lnTo>
                      <a:pt x="79" y="5"/>
                    </a:lnTo>
                    <a:lnTo>
                      <a:pt x="78" y="7"/>
                    </a:lnTo>
                    <a:lnTo>
                      <a:pt x="77" y="9"/>
                    </a:lnTo>
                    <a:lnTo>
                      <a:pt x="77" y="11"/>
                    </a:lnTo>
                    <a:lnTo>
                      <a:pt x="78" y="14"/>
                    </a:lnTo>
                    <a:lnTo>
                      <a:pt x="78" y="14"/>
                    </a:lnTo>
                    <a:lnTo>
                      <a:pt x="76" y="13"/>
                    </a:lnTo>
                    <a:lnTo>
                      <a:pt x="74" y="12"/>
                    </a:lnTo>
                    <a:lnTo>
                      <a:pt x="74" y="12"/>
                    </a:lnTo>
                    <a:lnTo>
                      <a:pt x="73" y="12"/>
                    </a:lnTo>
                    <a:lnTo>
                      <a:pt x="71" y="13"/>
                    </a:lnTo>
                    <a:lnTo>
                      <a:pt x="70" y="13"/>
                    </a:lnTo>
                    <a:lnTo>
                      <a:pt x="69" y="13"/>
                    </a:lnTo>
                    <a:lnTo>
                      <a:pt x="69" y="13"/>
                    </a:lnTo>
                    <a:lnTo>
                      <a:pt x="68" y="13"/>
                    </a:lnTo>
                    <a:lnTo>
                      <a:pt x="67" y="12"/>
                    </a:lnTo>
                    <a:lnTo>
                      <a:pt x="65" y="12"/>
                    </a:lnTo>
                    <a:lnTo>
                      <a:pt x="64" y="12"/>
                    </a:lnTo>
                    <a:lnTo>
                      <a:pt x="64" y="12"/>
                    </a:lnTo>
                    <a:lnTo>
                      <a:pt x="62" y="12"/>
                    </a:lnTo>
                    <a:lnTo>
                      <a:pt x="60" y="11"/>
                    </a:lnTo>
                    <a:lnTo>
                      <a:pt x="60" y="11"/>
                    </a:lnTo>
                    <a:lnTo>
                      <a:pt x="57" y="10"/>
                    </a:lnTo>
                    <a:lnTo>
                      <a:pt x="55" y="10"/>
                    </a:lnTo>
                    <a:lnTo>
                      <a:pt x="54" y="10"/>
                    </a:lnTo>
                    <a:lnTo>
                      <a:pt x="52" y="11"/>
                    </a:lnTo>
                    <a:lnTo>
                      <a:pt x="51" y="11"/>
                    </a:lnTo>
                    <a:lnTo>
                      <a:pt x="49" y="12"/>
                    </a:lnTo>
                    <a:lnTo>
                      <a:pt x="48" y="13"/>
                    </a:lnTo>
                    <a:lnTo>
                      <a:pt x="48" y="13"/>
                    </a:lnTo>
                    <a:lnTo>
                      <a:pt x="45" y="17"/>
                    </a:lnTo>
                    <a:lnTo>
                      <a:pt x="44" y="19"/>
                    </a:lnTo>
                    <a:lnTo>
                      <a:pt x="43" y="21"/>
                    </a:lnTo>
                    <a:lnTo>
                      <a:pt x="43" y="21"/>
                    </a:lnTo>
                    <a:lnTo>
                      <a:pt x="41" y="20"/>
                    </a:lnTo>
                    <a:lnTo>
                      <a:pt x="39" y="20"/>
                    </a:lnTo>
                    <a:lnTo>
                      <a:pt x="37" y="19"/>
                    </a:lnTo>
                    <a:lnTo>
                      <a:pt x="35" y="18"/>
                    </a:lnTo>
                    <a:lnTo>
                      <a:pt x="35" y="18"/>
                    </a:lnTo>
                    <a:lnTo>
                      <a:pt x="33" y="18"/>
                    </a:lnTo>
                    <a:lnTo>
                      <a:pt x="30" y="19"/>
                    </a:lnTo>
                    <a:lnTo>
                      <a:pt x="25" y="20"/>
                    </a:lnTo>
                    <a:lnTo>
                      <a:pt x="25" y="20"/>
                    </a:lnTo>
                    <a:lnTo>
                      <a:pt x="23" y="22"/>
                    </a:lnTo>
                    <a:lnTo>
                      <a:pt x="22" y="22"/>
                    </a:lnTo>
                    <a:lnTo>
                      <a:pt x="21" y="23"/>
                    </a:lnTo>
                    <a:lnTo>
                      <a:pt x="20" y="25"/>
                    </a:lnTo>
                    <a:lnTo>
                      <a:pt x="20" y="27"/>
                    </a:lnTo>
                    <a:lnTo>
                      <a:pt x="20" y="28"/>
                    </a:lnTo>
                    <a:lnTo>
                      <a:pt x="21" y="31"/>
                    </a:lnTo>
                    <a:lnTo>
                      <a:pt x="22" y="32"/>
                    </a:lnTo>
                    <a:lnTo>
                      <a:pt x="24" y="34"/>
                    </a:lnTo>
                    <a:lnTo>
                      <a:pt x="24" y="34"/>
                    </a:lnTo>
                    <a:lnTo>
                      <a:pt x="23" y="34"/>
                    </a:lnTo>
                    <a:lnTo>
                      <a:pt x="22" y="34"/>
                    </a:lnTo>
                    <a:lnTo>
                      <a:pt x="21" y="35"/>
                    </a:lnTo>
                    <a:lnTo>
                      <a:pt x="20" y="36"/>
                    </a:lnTo>
                    <a:lnTo>
                      <a:pt x="19" y="37"/>
                    </a:lnTo>
                    <a:lnTo>
                      <a:pt x="19" y="37"/>
                    </a:lnTo>
                    <a:lnTo>
                      <a:pt x="18" y="37"/>
                    </a:lnTo>
                    <a:lnTo>
                      <a:pt x="17" y="37"/>
                    </a:lnTo>
                    <a:lnTo>
                      <a:pt x="15" y="37"/>
                    </a:lnTo>
                    <a:lnTo>
                      <a:pt x="14" y="38"/>
                    </a:lnTo>
                    <a:lnTo>
                      <a:pt x="14" y="38"/>
                    </a:lnTo>
                    <a:lnTo>
                      <a:pt x="13" y="39"/>
                    </a:lnTo>
                    <a:lnTo>
                      <a:pt x="12" y="40"/>
                    </a:lnTo>
                    <a:lnTo>
                      <a:pt x="12" y="40"/>
                    </a:lnTo>
                    <a:lnTo>
                      <a:pt x="11" y="42"/>
                    </a:lnTo>
                    <a:lnTo>
                      <a:pt x="12" y="43"/>
                    </a:lnTo>
                    <a:lnTo>
                      <a:pt x="12" y="43"/>
                    </a:lnTo>
                    <a:lnTo>
                      <a:pt x="13" y="44"/>
                    </a:lnTo>
                    <a:lnTo>
                      <a:pt x="14" y="45"/>
                    </a:lnTo>
                    <a:lnTo>
                      <a:pt x="15" y="46"/>
                    </a:lnTo>
                    <a:lnTo>
                      <a:pt x="16" y="47"/>
                    </a:lnTo>
                    <a:lnTo>
                      <a:pt x="16" y="47"/>
                    </a:lnTo>
                    <a:lnTo>
                      <a:pt x="14" y="48"/>
                    </a:lnTo>
                    <a:lnTo>
                      <a:pt x="12" y="48"/>
                    </a:lnTo>
                    <a:lnTo>
                      <a:pt x="10" y="48"/>
                    </a:lnTo>
                    <a:lnTo>
                      <a:pt x="8" y="49"/>
                    </a:lnTo>
                    <a:lnTo>
                      <a:pt x="8" y="49"/>
                    </a:lnTo>
                    <a:lnTo>
                      <a:pt x="7" y="49"/>
                    </a:lnTo>
                    <a:lnTo>
                      <a:pt x="5" y="50"/>
                    </a:lnTo>
                    <a:lnTo>
                      <a:pt x="4" y="52"/>
                    </a:lnTo>
                    <a:lnTo>
                      <a:pt x="3" y="53"/>
                    </a:lnTo>
                    <a:lnTo>
                      <a:pt x="1" y="56"/>
                    </a:lnTo>
                    <a:lnTo>
                      <a:pt x="0" y="59"/>
                    </a:lnTo>
                    <a:lnTo>
                      <a:pt x="0" y="59"/>
                    </a:lnTo>
                    <a:lnTo>
                      <a:pt x="0" y="60"/>
                    </a:lnTo>
                    <a:lnTo>
                      <a:pt x="0" y="61"/>
                    </a:lnTo>
                    <a:lnTo>
                      <a:pt x="0" y="62"/>
                    </a:lnTo>
                    <a:lnTo>
                      <a:pt x="0" y="63"/>
                    </a:lnTo>
                    <a:lnTo>
                      <a:pt x="2" y="64"/>
                    </a:lnTo>
                    <a:lnTo>
                      <a:pt x="4" y="65"/>
                    </a:lnTo>
                    <a:lnTo>
                      <a:pt x="6" y="66"/>
                    </a:lnTo>
                    <a:lnTo>
                      <a:pt x="8" y="67"/>
                    </a:lnTo>
                    <a:lnTo>
                      <a:pt x="13" y="68"/>
                    </a:lnTo>
                    <a:lnTo>
                      <a:pt x="13" y="68"/>
                    </a:lnTo>
                    <a:lnTo>
                      <a:pt x="12" y="69"/>
                    </a:lnTo>
                    <a:lnTo>
                      <a:pt x="12" y="71"/>
                    </a:lnTo>
                    <a:lnTo>
                      <a:pt x="13" y="72"/>
                    </a:lnTo>
                    <a:lnTo>
                      <a:pt x="14" y="73"/>
                    </a:lnTo>
                    <a:lnTo>
                      <a:pt x="14" y="73"/>
                    </a:lnTo>
                    <a:lnTo>
                      <a:pt x="16" y="74"/>
                    </a:lnTo>
                    <a:lnTo>
                      <a:pt x="18" y="74"/>
                    </a:lnTo>
                    <a:lnTo>
                      <a:pt x="19" y="75"/>
                    </a:lnTo>
                    <a:lnTo>
                      <a:pt x="21" y="75"/>
                    </a:lnTo>
                    <a:lnTo>
                      <a:pt x="21" y="75"/>
                    </a:lnTo>
                    <a:lnTo>
                      <a:pt x="21" y="77"/>
                    </a:lnTo>
                    <a:lnTo>
                      <a:pt x="21" y="79"/>
                    </a:lnTo>
                    <a:lnTo>
                      <a:pt x="21" y="80"/>
                    </a:lnTo>
                    <a:lnTo>
                      <a:pt x="22" y="80"/>
                    </a:lnTo>
                    <a:lnTo>
                      <a:pt x="22" y="81"/>
                    </a:lnTo>
                    <a:lnTo>
                      <a:pt x="23" y="81"/>
                    </a:lnTo>
                    <a:lnTo>
                      <a:pt x="23" y="81"/>
                    </a:lnTo>
                    <a:lnTo>
                      <a:pt x="24" y="82"/>
                    </a:lnTo>
                    <a:lnTo>
                      <a:pt x="25" y="82"/>
                    </a:lnTo>
                    <a:lnTo>
                      <a:pt x="26" y="82"/>
                    </a:lnTo>
                    <a:lnTo>
                      <a:pt x="27" y="82"/>
                    </a:lnTo>
                    <a:lnTo>
                      <a:pt x="27" y="82"/>
                    </a:lnTo>
                    <a:lnTo>
                      <a:pt x="28" y="82"/>
                    </a:lnTo>
                    <a:lnTo>
                      <a:pt x="28" y="82"/>
                    </a:lnTo>
                    <a:lnTo>
                      <a:pt x="25" y="82"/>
                    </a:lnTo>
                    <a:lnTo>
                      <a:pt x="23" y="83"/>
                    </a:lnTo>
                    <a:lnTo>
                      <a:pt x="22" y="84"/>
                    </a:lnTo>
                    <a:lnTo>
                      <a:pt x="22" y="84"/>
                    </a:lnTo>
                    <a:lnTo>
                      <a:pt x="20" y="84"/>
                    </a:lnTo>
                    <a:lnTo>
                      <a:pt x="19" y="86"/>
                    </a:lnTo>
                    <a:lnTo>
                      <a:pt x="18" y="88"/>
                    </a:lnTo>
                    <a:lnTo>
                      <a:pt x="18" y="89"/>
                    </a:lnTo>
                    <a:lnTo>
                      <a:pt x="18" y="89"/>
                    </a:lnTo>
                    <a:lnTo>
                      <a:pt x="18" y="90"/>
                    </a:lnTo>
                    <a:lnTo>
                      <a:pt x="18" y="91"/>
                    </a:lnTo>
                    <a:lnTo>
                      <a:pt x="19" y="92"/>
                    </a:lnTo>
                    <a:lnTo>
                      <a:pt x="20" y="94"/>
                    </a:lnTo>
                    <a:lnTo>
                      <a:pt x="22" y="95"/>
                    </a:lnTo>
                    <a:lnTo>
                      <a:pt x="25" y="96"/>
                    </a:lnTo>
                    <a:lnTo>
                      <a:pt x="27" y="97"/>
                    </a:lnTo>
                    <a:lnTo>
                      <a:pt x="29" y="97"/>
                    </a:lnTo>
                    <a:lnTo>
                      <a:pt x="31" y="97"/>
                    </a:lnTo>
                    <a:lnTo>
                      <a:pt x="31" y="97"/>
                    </a:lnTo>
                    <a:lnTo>
                      <a:pt x="31" y="97"/>
                    </a:lnTo>
                    <a:lnTo>
                      <a:pt x="32" y="97"/>
                    </a:lnTo>
                    <a:lnTo>
                      <a:pt x="33" y="98"/>
                    </a:lnTo>
                    <a:lnTo>
                      <a:pt x="35" y="98"/>
                    </a:lnTo>
                    <a:lnTo>
                      <a:pt x="36" y="98"/>
                    </a:lnTo>
                    <a:lnTo>
                      <a:pt x="36" y="98"/>
                    </a:lnTo>
                    <a:lnTo>
                      <a:pt x="36" y="99"/>
                    </a:lnTo>
                    <a:lnTo>
                      <a:pt x="36" y="100"/>
                    </a:lnTo>
                    <a:lnTo>
                      <a:pt x="36" y="101"/>
                    </a:lnTo>
                    <a:lnTo>
                      <a:pt x="36" y="101"/>
                    </a:lnTo>
                    <a:lnTo>
                      <a:pt x="37" y="101"/>
                    </a:lnTo>
                    <a:lnTo>
                      <a:pt x="38" y="102"/>
                    </a:lnTo>
                    <a:lnTo>
                      <a:pt x="40" y="102"/>
                    </a:lnTo>
                    <a:lnTo>
                      <a:pt x="40" y="102"/>
                    </a:lnTo>
                    <a:lnTo>
                      <a:pt x="40" y="103"/>
                    </a:lnTo>
                    <a:lnTo>
                      <a:pt x="41" y="104"/>
                    </a:lnTo>
                    <a:lnTo>
                      <a:pt x="42" y="105"/>
                    </a:lnTo>
                    <a:lnTo>
                      <a:pt x="43" y="106"/>
                    </a:lnTo>
                    <a:lnTo>
                      <a:pt x="44" y="107"/>
                    </a:lnTo>
                    <a:lnTo>
                      <a:pt x="45" y="108"/>
                    </a:lnTo>
                    <a:lnTo>
                      <a:pt x="45" y="109"/>
                    </a:lnTo>
                    <a:lnTo>
                      <a:pt x="45" y="109"/>
                    </a:lnTo>
                    <a:lnTo>
                      <a:pt x="47" y="109"/>
                    </a:lnTo>
                    <a:lnTo>
                      <a:pt x="48" y="109"/>
                    </a:lnTo>
                    <a:lnTo>
                      <a:pt x="49" y="108"/>
                    </a:lnTo>
                    <a:lnTo>
                      <a:pt x="51" y="108"/>
                    </a:lnTo>
                    <a:lnTo>
                      <a:pt x="52" y="107"/>
                    </a:lnTo>
                    <a:lnTo>
                      <a:pt x="53" y="106"/>
                    </a:lnTo>
                    <a:lnTo>
                      <a:pt x="53" y="104"/>
                    </a:lnTo>
                    <a:lnTo>
                      <a:pt x="54" y="103"/>
                    </a:lnTo>
                    <a:lnTo>
                      <a:pt x="54" y="103"/>
                    </a:lnTo>
                    <a:lnTo>
                      <a:pt x="54" y="104"/>
                    </a:lnTo>
                    <a:lnTo>
                      <a:pt x="55" y="104"/>
                    </a:lnTo>
                    <a:lnTo>
                      <a:pt x="57" y="104"/>
                    </a:lnTo>
                    <a:lnTo>
                      <a:pt x="59" y="104"/>
                    </a:lnTo>
                    <a:lnTo>
                      <a:pt x="60" y="103"/>
                    </a:lnTo>
                    <a:lnTo>
                      <a:pt x="60" y="103"/>
                    </a:lnTo>
                    <a:lnTo>
                      <a:pt x="60" y="103"/>
                    </a:lnTo>
                    <a:lnTo>
                      <a:pt x="61" y="102"/>
                    </a:lnTo>
                    <a:lnTo>
                      <a:pt x="61" y="100"/>
                    </a:lnTo>
                    <a:lnTo>
                      <a:pt x="61" y="97"/>
                    </a:lnTo>
                    <a:lnTo>
                      <a:pt x="61" y="97"/>
                    </a:lnTo>
                    <a:lnTo>
                      <a:pt x="62" y="97"/>
                    </a:lnTo>
                    <a:lnTo>
                      <a:pt x="63" y="97"/>
                    </a:lnTo>
                    <a:lnTo>
                      <a:pt x="65" y="98"/>
                    </a:lnTo>
                    <a:lnTo>
                      <a:pt x="65" y="98"/>
                    </a:lnTo>
                    <a:lnTo>
                      <a:pt x="66" y="99"/>
                    </a:lnTo>
                    <a:lnTo>
                      <a:pt x="67" y="98"/>
                    </a:lnTo>
                    <a:lnTo>
                      <a:pt x="68" y="98"/>
                    </a:lnTo>
                    <a:lnTo>
                      <a:pt x="68" y="98"/>
                    </a:lnTo>
                    <a:lnTo>
                      <a:pt x="67" y="96"/>
                    </a:lnTo>
                    <a:lnTo>
                      <a:pt x="66" y="94"/>
                    </a:lnTo>
                    <a:lnTo>
                      <a:pt x="64" y="91"/>
                    </a:lnTo>
                    <a:lnTo>
                      <a:pt x="62" y="89"/>
                    </a:lnTo>
                    <a:lnTo>
                      <a:pt x="62" y="87"/>
                    </a:lnTo>
                    <a:lnTo>
                      <a:pt x="61" y="85"/>
                    </a:lnTo>
                    <a:lnTo>
                      <a:pt x="61" y="83"/>
                    </a:lnTo>
                    <a:lnTo>
                      <a:pt x="61" y="83"/>
                    </a:lnTo>
                    <a:lnTo>
                      <a:pt x="61" y="80"/>
                    </a:lnTo>
                    <a:lnTo>
                      <a:pt x="61" y="80"/>
                    </a:lnTo>
                    <a:lnTo>
                      <a:pt x="63" y="80"/>
                    </a:lnTo>
                    <a:lnTo>
                      <a:pt x="64" y="80"/>
                    </a:lnTo>
                    <a:lnTo>
                      <a:pt x="65" y="80"/>
                    </a:lnTo>
                    <a:lnTo>
                      <a:pt x="65" y="80"/>
                    </a:lnTo>
                    <a:lnTo>
                      <a:pt x="66" y="79"/>
                    </a:lnTo>
                    <a:lnTo>
                      <a:pt x="67" y="79"/>
                    </a:lnTo>
                    <a:lnTo>
                      <a:pt x="67" y="78"/>
                    </a:lnTo>
                    <a:lnTo>
                      <a:pt x="68" y="77"/>
                    </a:lnTo>
                    <a:lnTo>
                      <a:pt x="68" y="75"/>
                    </a:lnTo>
                    <a:lnTo>
                      <a:pt x="68" y="73"/>
                    </a:lnTo>
                    <a:lnTo>
                      <a:pt x="68" y="73"/>
                    </a:lnTo>
                    <a:lnTo>
                      <a:pt x="69" y="73"/>
                    </a:lnTo>
                    <a:lnTo>
                      <a:pt x="69" y="73"/>
                    </a:lnTo>
                    <a:lnTo>
                      <a:pt x="70" y="72"/>
                    </a:lnTo>
                    <a:lnTo>
                      <a:pt x="70" y="72"/>
                    </a:lnTo>
                    <a:lnTo>
                      <a:pt x="70" y="72"/>
                    </a:lnTo>
                    <a:lnTo>
                      <a:pt x="71" y="71"/>
                    </a:lnTo>
                    <a:lnTo>
                      <a:pt x="72" y="71"/>
                    </a:lnTo>
                    <a:lnTo>
                      <a:pt x="72" y="70"/>
                    </a:lnTo>
                    <a:lnTo>
                      <a:pt x="72" y="70"/>
                    </a:lnTo>
                    <a:lnTo>
                      <a:pt x="73" y="69"/>
                    </a:lnTo>
                    <a:lnTo>
                      <a:pt x="73" y="68"/>
                    </a:lnTo>
                    <a:lnTo>
                      <a:pt x="73" y="68"/>
                    </a:lnTo>
                    <a:lnTo>
                      <a:pt x="73" y="68"/>
                    </a:lnTo>
                    <a:lnTo>
                      <a:pt x="73" y="68"/>
                    </a:lnTo>
                    <a:lnTo>
                      <a:pt x="74" y="68"/>
                    </a:lnTo>
                    <a:lnTo>
                      <a:pt x="77" y="67"/>
                    </a:lnTo>
                    <a:lnTo>
                      <a:pt x="81" y="68"/>
                    </a:lnTo>
                    <a:lnTo>
                      <a:pt x="81" y="68"/>
                    </a:lnTo>
                    <a:lnTo>
                      <a:pt x="81" y="70"/>
                    </a:lnTo>
                    <a:lnTo>
                      <a:pt x="82" y="72"/>
                    </a:lnTo>
                    <a:lnTo>
                      <a:pt x="83" y="74"/>
                    </a:lnTo>
                    <a:lnTo>
                      <a:pt x="85" y="75"/>
                    </a:lnTo>
                    <a:lnTo>
                      <a:pt x="85" y="75"/>
                    </a:lnTo>
                    <a:lnTo>
                      <a:pt x="87" y="76"/>
                    </a:lnTo>
                    <a:lnTo>
                      <a:pt x="88" y="77"/>
                    </a:lnTo>
                    <a:lnTo>
                      <a:pt x="89" y="76"/>
                    </a:lnTo>
                    <a:lnTo>
                      <a:pt x="91" y="76"/>
                    </a:lnTo>
                    <a:lnTo>
                      <a:pt x="93" y="74"/>
                    </a:lnTo>
                    <a:lnTo>
                      <a:pt x="93" y="74"/>
                    </a:lnTo>
                    <a:lnTo>
                      <a:pt x="94" y="75"/>
                    </a:lnTo>
                    <a:lnTo>
                      <a:pt x="95" y="76"/>
                    </a:lnTo>
                    <a:lnTo>
                      <a:pt x="97" y="76"/>
                    </a:lnTo>
                    <a:lnTo>
                      <a:pt x="102" y="77"/>
                    </a:lnTo>
                    <a:lnTo>
                      <a:pt x="102" y="77"/>
                    </a:lnTo>
                    <a:lnTo>
                      <a:pt x="100" y="80"/>
                    </a:lnTo>
                    <a:lnTo>
                      <a:pt x="98" y="82"/>
                    </a:lnTo>
                    <a:lnTo>
                      <a:pt x="98" y="84"/>
                    </a:lnTo>
                    <a:lnTo>
                      <a:pt x="97" y="85"/>
                    </a:lnTo>
                    <a:lnTo>
                      <a:pt x="97" y="87"/>
                    </a:lnTo>
                    <a:lnTo>
                      <a:pt x="97" y="88"/>
                    </a:lnTo>
                    <a:lnTo>
                      <a:pt x="97" y="88"/>
                    </a:lnTo>
                    <a:lnTo>
                      <a:pt x="98" y="88"/>
                    </a:lnTo>
                    <a:lnTo>
                      <a:pt x="99" y="89"/>
                    </a:lnTo>
                    <a:lnTo>
                      <a:pt x="99" y="89"/>
                    </a:lnTo>
                    <a:lnTo>
                      <a:pt x="99" y="90"/>
                    </a:lnTo>
                    <a:lnTo>
                      <a:pt x="99" y="91"/>
                    </a:lnTo>
                    <a:lnTo>
                      <a:pt x="99" y="91"/>
                    </a:lnTo>
                    <a:lnTo>
                      <a:pt x="100" y="92"/>
                    </a:lnTo>
                    <a:lnTo>
                      <a:pt x="100" y="92"/>
                    </a:lnTo>
                    <a:lnTo>
                      <a:pt x="101" y="94"/>
                    </a:lnTo>
                    <a:lnTo>
                      <a:pt x="102" y="96"/>
                    </a:lnTo>
                    <a:lnTo>
                      <a:pt x="103" y="96"/>
                    </a:lnTo>
                    <a:lnTo>
                      <a:pt x="104" y="97"/>
                    </a:lnTo>
                    <a:lnTo>
                      <a:pt x="104" y="97"/>
                    </a:lnTo>
                    <a:lnTo>
                      <a:pt x="105" y="97"/>
                    </a:lnTo>
                    <a:lnTo>
                      <a:pt x="107" y="98"/>
                    </a:lnTo>
                    <a:lnTo>
                      <a:pt x="108" y="98"/>
                    </a:lnTo>
                    <a:lnTo>
                      <a:pt x="110" y="97"/>
                    </a:lnTo>
                    <a:lnTo>
                      <a:pt x="110" y="97"/>
                    </a:lnTo>
                    <a:lnTo>
                      <a:pt x="112" y="99"/>
                    </a:lnTo>
                    <a:lnTo>
                      <a:pt x="113" y="101"/>
                    </a:lnTo>
                    <a:lnTo>
                      <a:pt x="115" y="103"/>
                    </a:lnTo>
                    <a:lnTo>
                      <a:pt x="116" y="103"/>
                    </a:lnTo>
                    <a:lnTo>
                      <a:pt x="117" y="104"/>
                    </a:lnTo>
                    <a:lnTo>
                      <a:pt x="117" y="104"/>
                    </a:lnTo>
                    <a:lnTo>
                      <a:pt x="119" y="104"/>
                    </a:lnTo>
                    <a:lnTo>
                      <a:pt x="120" y="104"/>
                    </a:lnTo>
                    <a:lnTo>
                      <a:pt x="122" y="103"/>
                    </a:lnTo>
                    <a:lnTo>
                      <a:pt x="123" y="102"/>
                    </a:lnTo>
                    <a:lnTo>
                      <a:pt x="123" y="102"/>
                    </a:lnTo>
                    <a:lnTo>
                      <a:pt x="125" y="101"/>
                    </a:lnTo>
                    <a:lnTo>
                      <a:pt x="127" y="100"/>
                    </a:lnTo>
                    <a:lnTo>
                      <a:pt x="131" y="99"/>
                    </a:lnTo>
                    <a:lnTo>
                      <a:pt x="133" y="97"/>
                    </a:lnTo>
                    <a:lnTo>
                      <a:pt x="134" y="96"/>
                    </a:lnTo>
                    <a:lnTo>
                      <a:pt x="135" y="95"/>
                    </a:lnTo>
                    <a:lnTo>
                      <a:pt x="135" y="92"/>
                    </a:lnTo>
                    <a:lnTo>
                      <a:pt x="135" y="92"/>
                    </a:lnTo>
                    <a:lnTo>
                      <a:pt x="137" y="92"/>
                    </a:lnTo>
                    <a:lnTo>
                      <a:pt x="139" y="92"/>
                    </a:lnTo>
                    <a:lnTo>
                      <a:pt x="139" y="92"/>
                    </a:lnTo>
                    <a:lnTo>
                      <a:pt x="140" y="91"/>
                    </a:lnTo>
                    <a:lnTo>
                      <a:pt x="140" y="91"/>
                    </a:lnTo>
                    <a:lnTo>
                      <a:pt x="140" y="91"/>
                    </a:lnTo>
                    <a:lnTo>
                      <a:pt x="141" y="90"/>
                    </a:lnTo>
                    <a:lnTo>
                      <a:pt x="142" y="90"/>
                    </a:lnTo>
                    <a:lnTo>
                      <a:pt x="143" y="90"/>
                    </a:lnTo>
                    <a:lnTo>
                      <a:pt x="144" y="90"/>
                    </a:lnTo>
                    <a:lnTo>
                      <a:pt x="144" y="90"/>
                    </a:lnTo>
                    <a:lnTo>
                      <a:pt x="145" y="89"/>
                    </a:lnTo>
                    <a:lnTo>
                      <a:pt x="145" y="88"/>
                    </a:lnTo>
                    <a:lnTo>
                      <a:pt x="145" y="86"/>
                    </a:lnTo>
                    <a:lnTo>
                      <a:pt x="145" y="86"/>
                    </a:lnTo>
                    <a:lnTo>
                      <a:pt x="149" y="86"/>
                    </a:lnTo>
                    <a:lnTo>
                      <a:pt x="152" y="85"/>
                    </a:lnTo>
                    <a:lnTo>
                      <a:pt x="154" y="85"/>
                    </a:lnTo>
                    <a:lnTo>
                      <a:pt x="155" y="84"/>
                    </a:lnTo>
                    <a:lnTo>
                      <a:pt x="157" y="83"/>
                    </a:lnTo>
                    <a:lnTo>
                      <a:pt x="158" y="82"/>
                    </a:lnTo>
                    <a:lnTo>
                      <a:pt x="158" y="82"/>
                    </a:lnTo>
                    <a:lnTo>
                      <a:pt x="159" y="80"/>
                    </a:lnTo>
                    <a:lnTo>
                      <a:pt x="160" y="79"/>
                    </a:lnTo>
                    <a:lnTo>
                      <a:pt x="160" y="78"/>
                    </a:lnTo>
                    <a:lnTo>
                      <a:pt x="160" y="76"/>
                    </a:lnTo>
                    <a:lnTo>
                      <a:pt x="160" y="76"/>
                    </a:lnTo>
                    <a:close/>
                  </a:path>
                </a:pathLst>
              </a:custGeom>
              <a:solidFill>
                <a:srgbClr val="AFD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60" name="Freeform 1796">
                <a:extLst>
                  <a:ext uri="{FF2B5EF4-FFF2-40B4-BE49-F238E27FC236}">
                    <a16:creationId xmlns:a16="http://schemas.microsoft.com/office/drawing/2014/main" id="{FF5E0D98-74D3-499D-85AC-811024E297C5}"/>
                  </a:ext>
                </a:extLst>
              </p:cNvPr>
              <p:cNvSpPr>
                <a:spLocks/>
              </p:cNvSpPr>
              <p:nvPr/>
            </p:nvSpPr>
            <p:spPr bwMode="auto">
              <a:xfrm>
                <a:off x="2919" y="1643"/>
                <a:ext cx="60" cy="40"/>
              </a:xfrm>
              <a:custGeom>
                <a:avLst/>
                <a:gdLst>
                  <a:gd name="T0" fmla="*/ 0 w 60"/>
                  <a:gd name="T1" fmla="*/ 9 h 40"/>
                  <a:gd name="T2" fmla="*/ 0 w 60"/>
                  <a:gd name="T3" fmla="*/ 14 h 40"/>
                  <a:gd name="T4" fmla="*/ 0 w 60"/>
                  <a:gd name="T5" fmla="*/ 16 h 40"/>
                  <a:gd name="T6" fmla="*/ 3 w 60"/>
                  <a:gd name="T7" fmla="*/ 19 h 40"/>
                  <a:gd name="T8" fmla="*/ 7 w 60"/>
                  <a:gd name="T9" fmla="*/ 21 h 40"/>
                  <a:gd name="T10" fmla="*/ 11 w 60"/>
                  <a:gd name="T11" fmla="*/ 23 h 40"/>
                  <a:gd name="T12" fmla="*/ 10 w 60"/>
                  <a:gd name="T13" fmla="*/ 25 h 40"/>
                  <a:gd name="T14" fmla="*/ 8 w 60"/>
                  <a:gd name="T15" fmla="*/ 27 h 40"/>
                  <a:gd name="T16" fmla="*/ 7 w 60"/>
                  <a:gd name="T17" fmla="*/ 29 h 40"/>
                  <a:gd name="T18" fmla="*/ 7 w 60"/>
                  <a:gd name="T19" fmla="*/ 30 h 40"/>
                  <a:gd name="T20" fmla="*/ 9 w 60"/>
                  <a:gd name="T21" fmla="*/ 33 h 40"/>
                  <a:gd name="T22" fmla="*/ 13 w 60"/>
                  <a:gd name="T23" fmla="*/ 36 h 40"/>
                  <a:gd name="T24" fmla="*/ 17 w 60"/>
                  <a:gd name="T25" fmla="*/ 36 h 40"/>
                  <a:gd name="T26" fmla="*/ 20 w 60"/>
                  <a:gd name="T27" fmla="*/ 36 h 40"/>
                  <a:gd name="T28" fmla="*/ 23 w 60"/>
                  <a:gd name="T29" fmla="*/ 34 h 40"/>
                  <a:gd name="T30" fmla="*/ 25 w 60"/>
                  <a:gd name="T31" fmla="*/ 33 h 40"/>
                  <a:gd name="T32" fmla="*/ 28 w 60"/>
                  <a:gd name="T33" fmla="*/ 35 h 40"/>
                  <a:gd name="T34" fmla="*/ 33 w 60"/>
                  <a:gd name="T35" fmla="*/ 39 h 40"/>
                  <a:gd name="T36" fmla="*/ 37 w 60"/>
                  <a:gd name="T37" fmla="*/ 40 h 40"/>
                  <a:gd name="T38" fmla="*/ 39 w 60"/>
                  <a:gd name="T39" fmla="*/ 39 h 40"/>
                  <a:gd name="T40" fmla="*/ 41 w 60"/>
                  <a:gd name="T41" fmla="*/ 38 h 40"/>
                  <a:gd name="T42" fmla="*/ 43 w 60"/>
                  <a:gd name="T43" fmla="*/ 37 h 40"/>
                  <a:gd name="T44" fmla="*/ 44 w 60"/>
                  <a:gd name="T45" fmla="*/ 34 h 40"/>
                  <a:gd name="T46" fmla="*/ 45 w 60"/>
                  <a:gd name="T47" fmla="*/ 33 h 40"/>
                  <a:gd name="T48" fmla="*/ 47 w 60"/>
                  <a:gd name="T49" fmla="*/ 32 h 40"/>
                  <a:gd name="T50" fmla="*/ 53 w 60"/>
                  <a:gd name="T51" fmla="*/ 31 h 40"/>
                  <a:gd name="T52" fmla="*/ 56 w 60"/>
                  <a:gd name="T53" fmla="*/ 30 h 40"/>
                  <a:gd name="T54" fmla="*/ 59 w 60"/>
                  <a:gd name="T55" fmla="*/ 28 h 40"/>
                  <a:gd name="T56" fmla="*/ 60 w 60"/>
                  <a:gd name="T57" fmla="*/ 26 h 40"/>
                  <a:gd name="T58" fmla="*/ 60 w 60"/>
                  <a:gd name="T59" fmla="*/ 23 h 40"/>
                  <a:gd name="T60" fmla="*/ 59 w 60"/>
                  <a:gd name="T61" fmla="*/ 19 h 40"/>
                  <a:gd name="T62" fmla="*/ 58 w 60"/>
                  <a:gd name="T63" fmla="*/ 18 h 40"/>
                  <a:gd name="T64" fmla="*/ 55 w 60"/>
                  <a:gd name="T65" fmla="*/ 14 h 40"/>
                  <a:gd name="T66" fmla="*/ 50 w 60"/>
                  <a:gd name="T67" fmla="*/ 9 h 40"/>
                  <a:gd name="T68" fmla="*/ 49 w 60"/>
                  <a:gd name="T69" fmla="*/ 8 h 40"/>
                  <a:gd name="T70" fmla="*/ 49 w 60"/>
                  <a:gd name="T71" fmla="*/ 6 h 40"/>
                  <a:gd name="T72" fmla="*/ 43 w 60"/>
                  <a:gd name="T73" fmla="*/ 4 h 40"/>
                  <a:gd name="T74" fmla="*/ 36 w 60"/>
                  <a:gd name="T75" fmla="*/ 1 h 40"/>
                  <a:gd name="T76" fmla="*/ 31 w 60"/>
                  <a:gd name="T77" fmla="*/ 0 h 40"/>
                  <a:gd name="T78" fmla="*/ 0 w 60"/>
                  <a:gd name="T79"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40">
                    <a:moveTo>
                      <a:pt x="0" y="9"/>
                    </a:moveTo>
                    <a:lnTo>
                      <a:pt x="0" y="9"/>
                    </a:lnTo>
                    <a:lnTo>
                      <a:pt x="0" y="11"/>
                    </a:lnTo>
                    <a:lnTo>
                      <a:pt x="0" y="14"/>
                    </a:lnTo>
                    <a:lnTo>
                      <a:pt x="0" y="14"/>
                    </a:lnTo>
                    <a:lnTo>
                      <a:pt x="0" y="16"/>
                    </a:lnTo>
                    <a:lnTo>
                      <a:pt x="1" y="17"/>
                    </a:lnTo>
                    <a:lnTo>
                      <a:pt x="3" y="19"/>
                    </a:lnTo>
                    <a:lnTo>
                      <a:pt x="4" y="19"/>
                    </a:lnTo>
                    <a:lnTo>
                      <a:pt x="7" y="21"/>
                    </a:lnTo>
                    <a:lnTo>
                      <a:pt x="11" y="23"/>
                    </a:lnTo>
                    <a:lnTo>
                      <a:pt x="11" y="23"/>
                    </a:lnTo>
                    <a:lnTo>
                      <a:pt x="10" y="24"/>
                    </a:lnTo>
                    <a:lnTo>
                      <a:pt x="10" y="25"/>
                    </a:lnTo>
                    <a:lnTo>
                      <a:pt x="8" y="26"/>
                    </a:lnTo>
                    <a:lnTo>
                      <a:pt x="8" y="27"/>
                    </a:lnTo>
                    <a:lnTo>
                      <a:pt x="7" y="28"/>
                    </a:lnTo>
                    <a:lnTo>
                      <a:pt x="7" y="29"/>
                    </a:lnTo>
                    <a:lnTo>
                      <a:pt x="7" y="30"/>
                    </a:lnTo>
                    <a:lnTo>
                      <a:pt x="7" y="30"/>
                    </a:lnTo>
                    <a:lnTo>
                      <a:pt x="8" y="31"/>
                    </a:lnTo>
                    <a:lnTo>
                      <a:pt x="9" y="33"/>
                    </a:lnTo>
                    <a:lnTo>
                      <a:pt x="11" y="35"/>
                    </a:lnTo>
                    <a:lnTo>
                      <a:pt x="13" y="36"/>
                    </a:lnTo>
                    <a:lnTo>
                      <a:pt x="15" y="36"/>
                    </a:lnTo>
                    <a:lnTo>
                      <a:pt x="17" y="36"/>
                    </a:lnTo>
                    <a:lnTo>
                      <a:pt x="18" y="36"/>
                    </a:lnTo>
                    <a:lnTo>
                      <a:pt x="20" y="36"/>
                    </a:lnTo>
                    <a:lnTo>
                      <a:pt x="21" y="35"/>
                    </a:lnTo>
                    <a:lnTo>
                      <a:pt x="23" y="34"/>
                    </a:lnTo>
                    <a:lnTo>
                      <a:pt x="25" y="33"/>
                    </a:lnTo>
                    <a:lnTo>
                      <a:pt x="25" y="33"/>
                    </a:lnTo>
                    <a:lnTo>
                      <a:pt x="26" y="34"/>
                    </a:lnTo>
                    <a:lnTo>
                      <a:pt x="28" y="35"/>
                    </a:lnTo>
                    <a:lnTo>
                      <a:pt x="31" y="38"/>
                    </a:lnTo>
                    <a:lnTo>
                      <a:pt x="33" y="39"/>
                    </a:lnTo>
                    <a:lnTo>
                      <a:pt x="35" y="39"/>
                    </a:lnTo>
                    <a:lnTo>
                      <a:pt x="37" y="40"/>
                    </a:lnTo>
                    <a:lnTo>
                      <a:pt x="39" y="39"/>
                    </a:lnTo>
                    <a:lnTo>
                      <a:pt x="39" y="39"/>
                    </a:lnTo>
                    <a:lnTo>
                      <a:pt x="40" y="39"/>
                    </a:lnTo>
                    <a:lnTo>
                      <a:pt x="41" y="38"/>
                    </a:lnTo>
                    <a:lnTo>
                      <a:pt x="42" y="38"/>
                    </a:lnTo>
                    <a:lnTo>
                      <a:pt x="43" y="37"/>
                    </a:lnTo>
                    <a:lnTo>
                      <a:pt x="44" y="35"/>
                    </a:lnTo>
                    <a:lnTo>
                      <a:pt x="44" y="34"/>
                    </a:lnTo>
                    <a:lnTo>
                      <a:pt x="45" y="33"/>
                    </a:lnTo>
                    <a:lnTo>
                      <a:pt x="45" y="33"/>
                    </a:lnTo>
                    <a:lnTo>
                      <a:pt x="46" y="32"/>
                    </a:lnTo>
                    <a:lnTo>
                      <a:pt x="47" y="32"/>
                    </a:lnTo>
                    <a:lnTo>
                      <a:pt x="50" y="31"/>
                    </a:lnTo>
                    <a:lnTo>
                      <a:pt x="53" y="31"/>
                    </a:lnTo>
                    <a:lnTo>
                      <a:pt x="56" y="30"/>
                    </a:lnTo>
                    <a:lnTo>
                      <a:pt x="56" y="30"/>
                    </a:lnTo>
                    <a:lnTo>
                      <a:pt x="58" y="29"/>
                    </a:lnTo>
                    <a:lnTo>
                      <a:pt x="59" y="28"/>
                    </a:lnTo>
                    <a:lnTo>
                      <a:pt x="60" y="27"/>
                    </a:lnTo>
                    <a:lnTo>
                      <a:pt x="60" y="26"/>
                    </a:lnTo>
                    <a:lnTo>
                      <a:pt x="60" y="24"/>
                    </a:lnTo>
                    <a:lnTo>
                      <a:pt x="60" y="23"/>
                    </a:lnTo>
                    <a:lnTo>
                      <a:pt x="60" y="21"/>
                    </a:lnTo>
                    <a:lnTo>
                      <a:pt x="59" y="19"/>
                    </a:lnTo>
                    <a:lnTo>
                      <a:pt x="59" y="19"/>
                    </a:lnTo>
                    <a:lnTo>
                      <a:pt x="58" y="18"/>
                    </a:lnTo>
                    <a:lnTo>
                      <a:pt x="57" y="17"/>
                    </a:lnTo>
                    <a:lnTo>
                      <a:pt x="55" y="14"/>
                    </a:lnTo>
                    <a:lnTo>
                      <a:pt x="52" y="11"/>
                    </a:lnTo>
                    <a:lnTo>
                      <a:pt x="50" y="9"/>
                    </a:lnTo>
                    <a:lnTo>
                      <a:pt x="50" y="9"/>
                    </a:lnTo>
                    <a:lnTo>
                      <a:pt x="49" y="8"/>
                    </a:lnTo>
                    <a:lnTo>
                      <a:pt x="49" y="7"/>
                    </a:lnTo>
                    <a:lnTo>
                      <a:pt x="49" y="6"/>
                    </a:lnTo>
                    <a:lnTo>
                      <a:pt x="49" y="6"/>
                    </a:lnTo>
                    <a:lnTo>
                      <a:pt x="43" y="4"/>
                    </a:lnTo>
                    <a:lnTo>
                      <a:pt x="43" y="4"/>
                    </a:lnTo>
                    <a:lnTo>
                      <a:pt x="36" y="1"/>
                    </a:lnTo>
                    <a:lnTo>
                      <a:pt x="33" y="0"/>
                    </a:lnTo>
                    <a:lnTo>
                      <a:pt x="31" y="0"/>
                    </a:lnTo>
                    <a:lnTo>
                      <a:pt x="30" y="0"/>
                    </a:lnTo>
                    <a:lnTo>
                      <a:pt x="0" y="9"/>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61" name="Freeform 1797">
                <a:extLst>
                  <a:ext uri="{FF2B5EF4-FFF2-40B4-BE49-F238E27FC236}">
                    <a16:creationId xmlns:a16="http://schemas.microsoft.com/office/drawing/2014/main" id="{250C918E-7717-42F4-B6CD-BE0A12242A96}"/>
                  </a:ext>
                </a:extLst>
              </p:cNvPr>
              <p:cNvSpPr>
                <a:spLocks/>
              </p:cNvSpPr>
              <p:nvPr/>
            </p:nvSpPr>
            <p:spPr bwMode="auto">
              <a:xfrm>
                <a:off x="2952" y="1623"/>
                <a:ext cx="56" cy="62"/>
              </a:xfrm>
              <a:custGeom>
                <a:avLst/>
                <a:gdLst>
                  <a:gd name="T0" fmla="*/ 13 w 56"/>
                  <a:gd name="T1" fmla="*/ 15 h 62"/>
                  <a:gd name="T2" fmla="*/ 4 w 56"/>
                  <a:gd name="T3" fmla="*/ 22 h 62"/>
                  <a:gd name="T4" fmla="*/ 1 w 56"/>
                  <a:gd name="T5" fmla="*/ 24 h 62"/>
                  <a:gd name="T6" fmla="*/ 0 w 56"/>
                  <a:gd name="T7" fmla="*/ 28 h 62"/>
                  <a:gd name="T8" fmla="*/ 0 w 56"/>
                  <a:gd name="T9" fmla="*/ 31 h 62"/>
                  <a:gd name="T10" fmla="*/ 0 w 56"/>
                  <a:gd name="T11" fmla="*/ 34 h 62"/>
                  <a:gd name="T12" fmla="*/ 2 w 56"/>
                  <a:gd name="T13" fmla="*/ 37 h 62"/>
                  <a:gd name="T14" fmla="*/ 6 w 56"/>
                  <a:gd name="T15" fmla="*/ 40 h 62"/>
                  <a:gd name="T16" fmla="*/ 10 w 56"/>
                  <a:gd name="T17" fmla="*/ 42 h 62"/>
                  <a:gd name="T18" fmla="*/ 9 w 56"/>
                  <a:gd name="T19" fmla="*/ 43 h 62"/>
                  <a:gd name="T20" fmla="*/ 7 w 56"/>
                  <a:gd name="T21" fmla="*/ 45 h 62"/>
                  <a:gd name="T22" fmla="*/ 5 w 56"/>
                  <a:gd name="T23" fmla="*/ 47 h 62"/>
                  <a:gd name="T24" fmla="*/ 4 w 56"/>
                  <a:gd name="T25" fmla="*/ 48 h 62"/>
                  <a:gd name="T26" fmla="*/ 4 w 56"/>
                  <a:gd name="T27" fmla="*/ 53 h 62"/>
                  <a:gd name="T28" fmla="*/ 5 w 56"/>
                  <a:gd name="T29" fmla="*/ 57 h 62"/>
                  <a:gd name="T30" fmla="*/ 5 w 56"/>
                  <a:gd name="T31" fmla="*/ 59 h 62"/>
                  <a:gd name="T32" fmla="*/ 8 w 56"/>
                  <a:gd name="T33" fmla="*/ 61 h 62"/>
                  <a:gd name="T34" fmla="*/ 10 w 56"/>
                  <a:gd name="T35" fmla="*/ 62 h 62"/>
                  <a:gd name="T36" fmla="*/ 14 w 56"/>
                  <a:gd name="T37" fmla="*/ 62 h 62"/>
                  <a:gd name="T38" fmla="*/ 17 w 56"/>
                  <a:gd name="T39" fmla="*/ 61 h 62"/>
                  <a:gd name="T40" fmla="*/ 19 w 56"/>
                  <a:gd name="T41" fmla="*/ 59 h 62"/>
                  <a:gd name="T42" fmla="*/ 20 w 56"/>
                  <a:gd name="T43" fmla="*/ 55 h 62"/>
                  <a:gd name="T44" fmla="*/ 22 w 56"/>
                  <a:gd name="T45" fmla="*/ 56 h 62"/>
                  <a:gd name="T46" fmla="*/ 26 w 56"/>
                  <a:gd name="T47" fmla="*/ 58 h 62"/>
                  <a:gd name="T48" fmla="*/ 31 w 56"/>
                  <a:gd name="T49" fmla="*/ 58 h 62"/>
                  <a:gd name="T50" fmla="*/ 35 w 56"/>
                  <a:gd name="T51" fmla="*/ 56 h 62"/>
                  <a:gd name="T52" fmla="*/ 36 w 56"/>
                  <a:gd name="T53" fmla="*/ 54 h 62"/>
                  <a:gd name="T54" fmla="*/ 36 w 56"/>
                  <a:gd name="T55" fmla="*/ 54 h 62"/>
                  <a:gd name="T56" fmla="*/ 36 w 56"/>
                  <a:gd name="T57" fmla="*/ 52 h 62"/>
                  <a:gd name="T58" fmla="*/ 36 w 56"/>
                  <a:gd name="T59" fmla="*/ 52 h 62"/>
                  <a:gd name="T60" fmla="*/ 37 w 56"/>
                  <a:gd name="T61" fmla="*/ 51 h 62"/>
                  <a:gd name="T62" fmla="*/ 41 w 56"/>
                  <a:gd name="T63" fmla="*/ 50 h 62"/>
                  <a:gd name="T64" fmla="*/ 45 w 56"/>
                  <a:gd name="T65" fmla="*/ 50 h 62"/>
                  <a:gd name="T66" fmla="*/ 48 w 56"/>
                  <a:gd name="T67" fmla="*/ 49 h 62"/>
                  <a:gd name="T68" fmla="*/ 49 w 56"/>
                  <a:gd name="T69" fmla="*/ 48 h 62"/>
                  <a:gd name="T70" fmla="*/ 50 w 56"/>
                  <a:gd name="T71" fmla="*/ 47 h 62"/>
                  <a:gd name="T72" fmla="*/ 49 w 56"/>
                  <a:gd name="T73" fmla="*/ 44 h 62"/>
                  <a:gd name="T74" fmla="*/ 47 w 56"/>
                  <a:gd name="T75" fmla="*/ 41 h 62"/>
                  <a:gd name="T76" fmla="*/ 44 w 56"/>
                  <a:gd name="T77" fmla="*/ 36 h 62"/>
                  <a:gd name="T78" fmla="*/ 44 w 56"/>
                  <a:gd name="T79" fmla="*/ 35 h 62"/>
                  <a:gd name="T80" fmla="*/ 45 w 56"/>
                  <a:gd name="T81" fmla="*/ 33 h 62"/>
                  <a:gd name="T82" fmla="*/ 48 w 56"/>
                  <a:gd name="T83" fmla="*/ 31 h 62"/>
                  <a:gd name="T84" fmla="*/ 52 w 56"/>
                  <a:gd name="T85" fmla="*/ 28 h 62"/>
                  <a:gd name="T86" fmla="*/ 53 w 56"/>
                  <a:gd name="T87" fmla="*/ 27 h 62"/>
                  <a:gd name="T88" fmla="*/ 56 w 56"/>
                  <a:gd name="T89" fmla="*/ 24 h 62"/>
                  <a:gd name="T90" fmla="*/ 56 w 56"/>
                  <a:gd name="T91" fmla="*/ 22 h 62"/>
                  <a:gd name="T92" fmla="*/ 55 w 56"/>
                  <a:gd name="T93" fmla="*/ 19 h 62"/>
                  <a:gd name="T94" fmla="*/ 53 w 56"/>
                  <a:gd name="T95" fmla="*/ 14 h 62"/>
                  <a:gd name="T96" fmla="*/ 48 w 56"/>
                  <a:gd name="T97" fmla="*/ 11 h 62"/>
                  <a:gd name="T98" fmla="*/ 36 w 56"/>
                  <a:gd name="T99" fmla="*/ 4 h 62"/>
                  <a:gd name="T100" fmla="*/ 13 w 56"/>
                  <a:gd name="T101" fmla="*/ 1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 h="62">
                    <a:moveTo>
                      <a:pt x="13" y="15"/>
                    </a:moveTo>
                    <a:lnTo>
                      <a:pt x="13" y="15"/>
                    </a:lnTo>
                    <a:lnTo>
                      <a:pt x="7" y="19"/>
                    </a:lnTo>
                    <a:lnTo>
                      <a:pt x="4" y="22"/>
                    </a:lnTo>
                    <a:lnTo>
                      <a:pt x="1" y="24"/>
                    </a:lnTo>
                    <a:lnTo>
                      <a:pt x="1" y="24"/>
                    </a:lnTo>
                    <a:lnTo>
                      <a:pt x="0" y="26"/>
                    </a:lnTo>
                    <a:lnTo>
                      <a:pt x="0" y="28"/>
                    </a:lnTo>
                    <a:lnTo>
                      <a:pt x="0" y="30"/>
                    </a:lnTo>
                    <a:lnTo>
                      <a:pt x="0" y="31"/>
                    </a:lnTo>
                    <a:lnTo>
                      <a:pt x="0" y="31"/>
                    </a:lnTo>
                    <a:lnTo>
                      <a:pt x="0" y="34"/>
                    </a:lnTo>
                    <a:lnTo>
                      <a:pt x="1" y="35"/>
                    </a:lnTo>
                    <a:lnTo>
                      <a:pt x="2" y="37"/>
                    </a:lnTo>
                    <a:lnTo>
                      <a:pt x="3" y="38"/>
                    </a:lnTo>
                    <a:lnTo>
                      <a:pt x="6" y="40"/>
                    </a:lnTo>
                    <a:lnTo>
                      <a:pt x="8" y="41"/>
                    </a:lnTo>
                    <a:lnTo>
                      <a:pt x="10" y="42"/>
                    </a:lnTo>
                    <a:lnTo>
                      <a:pt x="10" y="42"/>
                    </a:lnTo>
                    <a:lnTo>
                      <a:pt x="9" y="43"/>
                    </a:lnTo>
                    <a:lnTo>
                      <a:pt x="8" y="44"/>
                    </a:lnTo>
                    <a:lnTo>
                      <a:pt x="7" y="45"/>
                    </a:lnTo>
                    <a:lnTo>
                      <a:pt x="5" y="47"/>
                    </a:lnTo>
                    <a:lnTo>
                      <a:pt x="5" y="47"/>
                    </a:lnTo>
                    <a:lnTo>
                      <a:pt x="4" y="48"/>
                    </a:lnTo>
                    <a:lnTo>
                      <a:pt x="4" y="48"/>
                    </a:lnTo>
                    <a:lnTo>
                      <a:pt x="4" y="51"/>
                    </a:lnTo>
                    <a:lnTo>
                      <a:pt x="4" y="53"/>
                    </a:lnTo>
                    <a:lnTo>
                      <a:pt x="4" y="55"/>
                    </a:lnTo>
                    <a:lnTo>
                      <a:pt x="5" y="57"/>
                    </a:lnTo>
                    <a:lnTo>
                      <a:pt x="5" y="57"/>
                    </a:lnTo>
                    <a:lnTo>
                      <a:pt x="5" y="59"/>
                    </a:lnTo>
                    <a:lnTo>
                      <a:pt x="6" y="60"/>
                    </a:lnTo>
                    <a:lnTo>
                      <a:pt x="8" y="61"/>
                    </a:lnTo>
                    <a:lnTo>
                      <a:pt x="10" y="62"/>
                    </a:lnTo>
                    <a:lnTo>
                      <a:pt x="10" y="62"/>
                    </a:lnTo>
                    <a:lnTo>
                      <a:pt x="12" y="62"/>
                    </a:lnTo>
                    <a:lnTo>
                      <a:pt x="14" y="62"/>
                    </a:lnTo>
                    <a:lnTo>
                      <a:pt x="15" y="61"/>
                    </a:lnTo>
                    <a:lnTo>
                      <a:pt x="17" y="61"/>
                    </a:lnTo>
                    <a:lnTo>
                      <a:pt x="18" y="60"/>
                    </a:lnTo>
                    <a:lnTo>
                      <a:pt x="19" y="59"/>
                    </a:lnTo>
                    <a:lnTo>
                      <a:pt x="20" y="57"/>
                    </a:lnTo>
                    <a:lnTo>
                      <a:pt x="20" y="55"/>
                    </a:lnTo>
                    <a:lnTo>
                      <a:pt x="20" y="55"/>
                    </a:lnTo>
                    <a:lnTo>
                      <a:pt x="22" y="56"/>
                    </a:lnTo>
                    <a:lnTo>
                      <a:pt x="24" y="57"/>
                    </a:lnTo>
                    <a:lnTo>
                      <a:pt x="26" y="58"/>
                    </a:lnTo>
                    <a:lnTo>
                      <a:pt x="28" y="58"/>
                    </a:lnTo>
                    <a:lnTo>
                      <a:pt x="31" y="58"/>
                    </a:lnTo>
                    <a:lnTo>
                      <a:pt x="33" y="57"/>
                    </a:lnTo>
                    <a:lnTo>
                      <a:pt x="35" y="56"/>
                    </a:lnTo>
                    <a:lnTo>
                      <a:pt x="35" y="55"/>
                    </a:lnTo>
                    <a:lnTo>
                      <a:pt x="36" y="54"/>
                    </a:lnTo>
                    <a:lnTo>
                      <a:pt x="36" y="54"/>
                    </a:lnTo>
                    <a:lnTo>
                      <a:pt x="36" y="54"/>
                    </a:lnTo>
                    <a:lnTo>
                      <a:pt x="36" y="53"/>
                    </a:lnTo>
                    <a:lnTo>
                      <a:pt x="36" y="52"/>
                    </a:lnTo>
                    <a:lnTo>
                      <a:pt x="36" y="52"/>
                    </a:lnTo>
                    <a:lnTo>
                      <a:pt x="36" y="52"/>
                    </a:lnTo>
                    <a:lnTo>
                      <a:pt x="37" y="51"/>
                    </a:lnTo>
                    <a:lnTo>
                      <a:pt x="37" y="51"/>
                    </a:lnTo>
                    <a:lnTo>
                      <a:pt x="39" y="50"/>
                    </a:lnTo>
                    <a:lnTo>
                      <a:pt x="41" y="50"/>
                    </a:lnTo>
                    <a:lnTo>
                      <a:pt x="43" y="50"/>
                    </a:lnTo>
                    <a:lnTo>
                      <a:pt x="45" y="50"/>
                    </a:lnTo>
                    <a:lnTo>
                      <a:pt x="47" y="49"/>
                    </a:lnTo>
                    <a:lnTo>
                      <a:pt x="48" y="49"/>
                    </a:lnTo>
                    <a:lnTo>
                      <a:pt x="49" y="48"/>
                    </a:lnTo>
                    <a:lnTo>
                      <a:pt x="49" y="48"/>
                    </a:lnTo>
                    <a:lnTo>
                      <a:pt x="50" y="47"/>
                    </a:lnTo>
                    <a:lnTo>
                      <a:pt x="50" y="47"/>
                    </a:lnTo>
                    <a:lnTo>
                      <a:pt x="50" y="45"/>
                    </a:lnTo>
                    <a:lnTo>
                      <a:pt x="49" y="44"/>
                    </a:lnTo>
                    <a:lnTo>
                      <a:pt x="48" y="42"/>
                    </a:lnTo>
                    <a:lnTo>
                      <a:pt x="47" y="41"/>
                    </a:lnTo>
                    <a:lnTo>
                      <a:pt x="45" y="38"/>
                    </a:lnTo>
                    <a:lnTo>
                      <a:pt x="44" y="36"/>
                    </a:lnTo>
                    <a:lnTo>
                      <a:pt x="44" y="35"/>
                    </a:lnTo>
                    <a:lnTo>
                      <a:pt x="44" y="35"/>
                    </a:lnTo>
                    <a:lnTo>
                      <a:pt x="44" y="34"/>
                    </a:lnTo>
                    <a:lnTo>
                      <a:pt x="45" y="33"/>
                    </a:lnTo>
                    <a:lnTo>
                      <a:pt x="46" y="32"/>
                    </a:lnTo>
                    <a:lnTo>
                      <a:pt x="48" y="31"/>
                    </a:lnTo>
                    <a:lnTo>
                      <a:pt x="51" y="29"/>
                    </a:lnTo>
                    <a:lnTo>
                      <a:pt x="52" y="28"/>
                    </a:lnTo>
                    <a:lnTo>
                      <a:pt x="53" y="27"/>
                    </a:lnTo>
                    <a:lnTo>
                      <a:pt x="53" y="27"/>
                    </a:lnTo>
                    <a:lnTo>
                      <a:pt x="55" y="25"/>
                    </a:lnTo>
                    <a:lnTo>
                      <a:pt x="56" y="24"/>
                    </a:lnTo>
                    <a:lnTo>
                      <a:pt x="56" y="23"/>
                    </a:lnTo>
                    <a:lnTo>
                      <a:pt x="56" y="22"/>
                    </a:lnTo>
                    <a:lnTo>
                      <a:pt x="56" y="21"/>
                    </a:lnTo>
                    <a:lnTo>
                      <a:pt x="55" y="19"/>
                    </a:lnTo>
                    <a:lnTo>
                      <a:pt x="54" y="16"/>
                    </a:lnTo>
                    <a:lnTo>
                      <a:pt x="53" y="14"/>
                    </a:lnTo>
                    <a:lnTo>
                      <a:pt x="50" y="12"/>
                    </a:lnTo>
                    <a:lnTo>
                      <a:pt x="48" y="11"/>
                    </a:lnTo>
                    <a:lnTo>
                      <a:pt x="42" y="7"/>
                    </a:lnTo>
                    <a:lnTo>
                      <a:pt x="36" y="4"/>
                    </a:lnTo>
                    <a:lnTo>
                      <a:pt x="27" y="0"/>
                    </a:lnTo>
                    <a:lnTo>
                      <a:pt x="13" y="15"/>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62" name="Freeform 1798">
                <a:extLst>
                  <a:ext uri="{FF2B5EF4-FFF2-40B4-BE49-F238E27FC236}">
                    <a16:creationId xmlns:a16="http://schemas.microsoft.com/office/drawing/2014/main" id="{C85C9D57-4C1E-49C4-92AE-B724B6C29FC8}"/>
                  </a:ext>
                </a:extLst>
              </p:cNvPr>
              <p:cNvSpPr>
                <a:spLocks/>
              </p:cNvSpPr>
              <p:nvPr/>
            </p:nvSpPr>
            <p:spPr bwMode="auto">
              <a:xfrm>
                <a:off x="2893" y="1607"/>
                <a:ext cx="127" cy="80"/>
              </a:xfrm>
              <a:custGeom>
                <a:avLst/>
                <a:gdLst>
                  <a:gd name="T0" fmla="*/ 8 w 127"/>
                  <a:gd name="T1" fmla="*/ 8 h 80"/>
                  <a:gd name="T2" fmla="*/ 7 w 127"/>
                  <a:gd name="T3" fmla="*/ 11 h 80"/>
                  <a:gd name="T4" fmla="*/ 3 w 127"/>
                  <a:gd name="T5" fmla="*/ 14 h 80"/>
                  <a:gd name="T6" fmla="*/ 1 w 127"/>
                  <a:gd name="T7" fmla="*/ 20 h 80"/>
                  <a:gd name="T8" fmla="*/ 0 w 127"/>
                  <a:gd name="T9" fmla="*/ 24 h 80"/>
                  <a:gd name="T10" fmla="*/ 1 w 127"/>
                  <a:gd name="T11" fmla="*/ 26 h 80"/>
                  <a:gd name="T12" fmla="*/ 4 w 127"/>
                  <a:gd name="T13" fmla="*/ 28 h 80"/>
                  <a:gd name="T14" fmla="*/ 5 w 127"/>
                  <a:gd name="T15" fmla="*/ 30 h 80"/>
                  <a:gd name="T16" fmla="*/ 4 w 127"/>
                  <a:gd name="T17" fmla="*/ 34 h 80"/>
                  <a:gd name="T18" fmla="*/ 4 w 127"/>
                  <a:gd name="T19" fmla="*/ 36 h 80"/>
                  <a:gd name="T20" fmla="*/ 6 w 127"/>
                  <a:gd name="T21" fmla="*/ 38 h 80"/>
                  <a:gd name="T22" fmla="*/ 9 w 127"/>
                  <a:gd name="T23" fmla="*/ 41 h 80"/>
                  <a:gd name="T24" fmla="*/ 12 w 127"/>
                  <a:gd name="T25" fmla="*/ 46 h 80"/>
                  <a:gd name="T26" fmla="*/ 13 w 127"/>
                  <a:gd name="T27" fmla="*/ 47 h 80"/>
                  <a:gd name="T28" fmla="*/ 12 w 127"/>
                  <a:gd name="T29" fmla="*/ 50 h 80"/>
                  <a:gd name="T30" fmla="*/ 9 w 127"/>
                  <a:gd name="T31" fmla="*/ 53 h 80"/>
                  <a:gd name="T32" fmla="*/ 8 w 127"/>
                  <a:gd name="T33" fmla="*/ 55 h 80"/>
                  <a:gd name="T34" fmla="*/ 9 w 127"/>
                  <a:gd name="T35" fmla="*/ 59 h 80"/>
                  <a:gd name="T36" fmla="*/ 13 w 127"/>
                  <a:gd name="T37" fmla="*/ 61 h 80"/>
                  <a:gd name="T38" fmla="*/ 22 w 127"/>
                  <a:gd name="T39" fmla="*/ 62 h 80"/>
                  <a:gd name="T40" fmla="*/ 23 w 127"/>
                  <a:gd name="T41" fmla="*/ 64 h 80"/>
                  <a:gd name="T42" fmla="*/ 27 w 127"/>
                  <a:gd name="T43" fmla="*/ 68 h 80"/>
                  <a:gd name="T44" fmla="*/ 37 w 127"/>
                  <a:gd name="T45" fmla="*/ 71 h 80"/>
                  <a:gd name="T46" fmla="*/ 45 w 127"/>
                  <a:gd name="T47" fmla="*/ 71 h 80"/>
                  <a:gd name="T48" fmla="*/ 47 w 127"/>
                  <a:gd name="T49" fmla="*/ 70 h 80"/>
                  <a:gd name="T50" fmla="*/ 49 w 127"/>
                  <a:gd name="T51" fmla="*/ 75 h 80"/>
                  <a:gd name="T52" fmla="*/ 53 w 127"/>
                  <a:gd name="T53" fmla="*/ 76 h 80"/>
                  <a:gd name="T54" fmla="*/ 63 w 127"/>
                  <a:gd name="T55" fmla="*/ 77 h 80"/>
                  <a:gd name="T56" fmla="*/ 67 w 127"/>
                  <a:gd name="T57" fmla="*/ 79 h 80"/>
                  <a:gd name="T58" fmla="*/ 69 w 127"/>
                  <a:gd name="T59" fmla="*/ 80 h 80"/>
                  <a:gd name="T60" fmla="*/ 73 w 127"/>
                  <a:gd name="T61" fmla="*/ 80 h 80"/>
                  <a:gd name="T62" fmla="*/ 77 w 127"/>
                  <a:gd name="T63" fmla="*/ 75 h 80"/>
                  <a:gd name="T64" fmla="*/ 80 w 127"/>
                  <a:gd name="T65" fmla="*/ 69 h 80"/>
                  <a:gd name="T66" fmla="*/ 84 w 127"/>
                  <a:gd name="T67" fmla="*/ 70 h 80"/>
                  <a:gd name="T68" fmla="*/ 87 w 127"/>
                  <a:gd name="T69" fmla="*/ 69 h 80"/>
                  <a:gd name="T70" fmla="*/ 91 w 127"/>
                  <a:gd name="T71" fmla="*/ 67 h 80"/>
                  <a:gd name="T72" fmla="*/ 95 w 127"/>
                  <a:gd name="T73" fmla="*/ 68 h 80"/>
                  <a:gd name="T74" fmla="*/ 104 w 127"/>
                  <a:gd name="T75" fmla="*/ 70 h 80"/>
                  <a:gd name="T76" fmla="*/ 108 w 127"/>
                  <a:gd name="T77" fmla="*/ 70 h 80"/>
                  <a:gd name="T78" fmla="*/ 110 w 127"/>
                  <a:gd name="T79" fmla="*/ 68 h 80"/>
                  <a:gd name="T80" fmla="*/ 110 w 127"/>
                  <a:gd name="T81" fmla="*/ 63 h 80"/>
                  <a:gd name="T82" fmla="*/ 110 w 127"/>
                  <a:gd name="T83" fmla="*/ 56 h 80"/>
                  <a:gd name="T84" fmla="*/ 112 w 127"/>
                  <a:gd name="T85" fmla="*/ 54 h 80"/>
                  <a:gd name="T86" fmla="*/ 116 w 127"/>
                  <a:gd name="T87" fmla="*/ 52 h 80"/>
                  <a:gd name="T88" fmla="*/ 123 w 127"/>
                  <a:gd name="T89" fmla="*/ 51 h 80"/>
                  <a:gd name="T90" fmla="*/ 126 w 127"/>
                  <a:gd name="T91" fmla="*/ 48 h 80"/>
                  <a:gd name="T92" fmla="*/ 127 w 127"/>
                  <a:gd name="T93" fmla="*/ 43 h 80"/>
                  <a:gd name="T94" fmla="*/ 124 w 127"/>
                  <a:gd name="T95" fmla="*/ 32 h 80"/>
                  <a:gd name="T96" fmla="*/ 120 w 127"/>
                  <a:gd name="T97" fmla="*/ 23 h 80"/>
                  <a:gd name="T98" fmla="*/ 120 w 127"/>
                  <a:gd name="T99" fmla="*/ 19 h 80"/>
                  <a:gd name="T100" fmla="*/ 121 w 127"/>
                  <a:gd name="T101" fmla="*/ 13 h 80"/>
                  <a:gd name="T102" fmla="*/ 117 w 127"/>
                  <a:gd name="T103" fmla="*/ 8 h 80"/>
                  <a:gd name="T104" fmla="*/ 109 w 127"/>
                  <a:gd name="T105" fmla="*/ 4 h 80"/>
                  <a:gd name="T106" fmla="*/ 99 w 127"/>
                  <a:gd name="T107" fmla="*/ 1 h 80"/>
                  <a:gd name="T108" fmla="*/ 7 w 127"/>
                  <a:gd name="T109" fmla="*/ 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7" h="80">
                    <a:moveTo>
                      <a:pt x="7" y="7"/>
                    </a:moveTo>
                    <a:lnTo>
                      <a:pt x="7" y="7"/>
                    </a:lnTo>
                    <a:lnTo>
                      <a:pt x="8" y="8"/>
                    </a:lnTo>
                    <a:lnTo>
                      <a:pt x="8" y="9"/>
                    </a:lnTo>
                    <a:lnTo>
                      <a:pt x="8" y="10"/>
                    </a:lnTo>
                    <a:lnTo>
                      <a:pt x="7" y="11"/>
                    </a:lnTo>
                    <a:lnTo>
                      <a:pt x="4" y="13"/>
                    </a:lnTo>
                    <a:lnTo>
                      <a:pt x="3" y="14"/>
                    </a:lnTo>
                    <a:lnTo>
                      <a:pt x="3" y="14"/>
                    </a:lnTo>
                    <a:lnTo>
                      <a:pt x="2" y="16"/>
                    </a:lnTo>
                    <a:lnTo>
                      <a:pt x="1" y="18"/>
                    </a:lnTo>
                    <a:lnTo>
                      <a:pt x="1" y="20"/>
                    </a:lnTo>
                    <a:lnTo>
                      <a:pt x="0" y="22"/>
                    </a:lnTo>
                    <a:lnTo>
                      <a:pt x="0" y="22"/>
                    </a:lnTo>
                    <a:lnTo>
                      <a:pt x="0" y="24"/>
                    </a:lnTo>
                    <a:lnTo>
                      <a:pt x="0" y="25"/>
                    </a:lnTo>
                    <a:lnTo>
                      <a:pt x="1" y="26"/>
                    </a:lnTo>
                    <a:lnTo>
                      <a:pt x="1" y="26"/>
                    </a:lnTo>
                    <a:lnTo>
                      <a:pt x="2" y="27"/>
                    </a:lnTo>
                    <a:lnTo>
                      <a:pt x="3" y="27"/>
                    </a:lnTo>
                    <a:lnTo>
                      <a:pt x="4" y="28"/>
                    </a:lnTo>
                    <a:lnTo>
                      <a:pt x="5" y="29"/>
                    </a:lnTo>
                    <a:lnTo>
                      <a:pt x="5" y="29"/>
                    </a:lnTo>
                    <a:lnTo>
                      <a:pt x="5" y="30"/>
                    </a:lnTo>
                    <a:lnTo>
                      <a:pt x="5" y="31"/>
                    </a:lnTo>
                    <a:lnTo>
                      <a:pt x="4" y="32"/>
                    </a:lnTo>
                    <a:lnTo>
                      <a:pt x="4" y="34"/>
                    </a:lnTo>
                    <a:lnTo>
                      <a:pt x="4" y="35"/>
                    </a:lnTo>
                    <a:lnTo>
                      <a:pt x="4" y="36"/>
                    </a:lnTo>
                    <a:lnTo>
                      <a:pt x="4" y="36"/>
                    </a:lnTo>
                    <a:lnTo>
                      <a:pt x="4" y="37"/>
                    </a:lnTo>
                    <a:lnTo>
                      <a:pt x="5" y="37"/>
                    </a:lnTo>
                    <a:lnTo>
                      <a:pt x="6" y="38"/>
                    </a:lnTo>
                    <a:lnTo>
                      <a:pt x="8" y="39"/>
                    </a:lnTo>
                    <a:lnTo>
                      <a:pt x="9" y="41"/>
                    </a:lnTo>
                    <a:lnTo>
                      <a:pt x="9" y="41"/>
                    </a:lnTo>
                    <a:lnTo>
                      <a:pt x="10" y="42"/>
                    </a:lnTo>
                    <a:lnTo>
                      <a:pt x="11" y="44"/>
                    </a:lnTo>
                    <a:lnTo>
                      <a:pt x="12" y="46"/>
                    </a:lnTo>
                    <a:lnTo>
                      <a:pt x="12" y="46"/>
                    </a:lnTo>
                    <a:lnTo>
                      <a:pt x="13" y="47"/>
                    </a:lnTo>
                    <a:lnTo>
                      <a:pt x="13" y="47"/>
                    </a:lnTo>
                    <a:lnTo>
                      <a:pt x="13" y="48"/>
                    </a:lnTo>
                    <a:lnTo>
                      <a:pt x="13" y="49"/>
                    </a:lnTo>
                    <a:lnTo>
                      <a:pt x="12" y="50"/>
                    </a:lnTo>
                    <a:lnTo>
                      <a:pt x="11" y="51"/>
                    </a:lnTo>
                    <a:lnTo>
                      <a:pt x="10" y="52"/>
                    </a:lnTo>
                    <a:lnTo>
                      <a:pt x="9" y="53"/>
                    </a:lnTo>
                    <a:lnTo>
                      <a:pt x="9" y="54"/>
                    </a:lnTo>
                    <a:lnTo>
                      <a:pt x="8" y="55"/>
                    </a:lnTo>
                    <a:lnTo>
                      <a:pt x="8" y="55"/>
                    </a:lnTo>
                    <a:lnTo>
                      <a:pt x="9" y="57"/>
                    </a:lnTo>
                    <a:lnTo>
                      <a:pt x="9" y="58"/>
                    </a:lnTo>
                    <a:lnTo>
                      <a:pt x="9" y="59"/>
                    </a:lnTo>
                    <a:lnTo>
                      <a:pt x="10" y="60"/>
                    </a:lnTo>
                    <a:lnTo>
                      <a:pt x="12" y="61"/>
                    </a:lnTo>
                    <a:lnTo>
                      <a:pt x="13" y="61"/>
                    </a:lnTo>
                    <a:lnTo>
                      <a:pt x="16" y="62"/>
                    </a:lnTo>
                    <a:lnTo>
                      <a:pt x="18" y="62"/>
                    </a:lnTo>
                    <a:lnTo>
                      <a:pt x="22" y="62"/>
                    </a:lnTo>
                    <a:lnTo>
                      <a:pt x="22" y="62"/>
                    </a:lnTo>
                    <a:lnTo>
                      <a:pt x="22" y="63"/>
                    </a:lnTo>
                    <a:lnTo>
                      <a:pt x="23" y="64"/>
                    </a:lnTo>
                    <a:lnTo>
                      <a:pt x="24" y="66"/>
                    </a:lnTo>
                    <a:lnTo>
                      <a:pt x="25" y="67"/>
                    </a:lnTo>
                    <a:lnTo>
                      <a:pt x="27" y="68"/>
                    </a:lnTo>
                    <a:lnTo>
                      <a:pt x="29" y="69"/>
                    </a:lnTo>
                    <a:lnTo>
                      <a:pt x="32" y="70"/>
                    </a:lnTo>
                    <a:lnTo>
                      <a:pt x="37" y="71"/>
                    </a:lnTo>
                    <a:lnTo>
                      <a:pt x="41" y="72"/>
                    </a:lnTo>
                    <a:lnTo>
                      <a:pt x="43" y="72"/>
                    </a:lnTo>
                    <a:lnTo>
                      <a:pt x="45" y="71"/>
                    </a:lnTo>
                    <a:lnTo>
                      <a:pt x="46" y="71"/>
                    </a:lnTo>
                    <a:lnTo>
                      <a:pt x="47" y="70"/>
                    </a:lnTo>
                    <a:lnTo>
                      <a:pt x="47" y="70"/>
                    </a:lnTo>
                    <a:lnTo>
                      <a:pt x="47" y="72"/>
                    </a:lnTo>
                    <a:lnTo>
                      <a:pt x="48" y="74"/>
                    </a:lnTo>
                    <a:lnTo>
                      <a:pt x="49" y="75"/>
                    </a:lnTo>
                    <a:lnTo>
                      <a:pt x="50" y="75"/>
                    </a:lnTo>
                    <a:lnTo>
                      <a:pt x="51" y="76"/>
                    </a:lnTo>
                    <a:lnTo>
                      <a:pt x="53" y="76"/>
                    </a:lnTo>
                    <a:lnTo>
                      <a:pt x="57" y="76"/>
                    </a:lnTo>
                    <a:lnTo>
                      <a:pt x="60" y="76"/>
                    </a:lnTo>
                    <a:lnTo>
                      <a:pt x="63" y="77"/>
                    </a:lnTo>
                    <a:lnTo>
                      <a:pt x="65" y="77"/>
                    </a:lnTo>
                    <a:lnTo>
                      <a:pt x="66" y="78"/>
                    </a:lnTo>
                    <a:lnTo>
                      <a:pt x="67" y="79"/>
                    </a:lnTo>
                    <a:lnTo>
                      <a:pt x="67" y="80"/>
                    </a:lnTo>
                    <a:lnTo>
                      <a:pt x="67" y="80"/>
                    </a:lnTo>
                    <a:lnTo>
                      <a:pt x="69" y="80"/>
                    </a:lnTo>
                    <a:lnTo>
                      <a:pt x="70" y="80"/>
                    </a:lnTo>
                    <a:lnTo>
                      <a:pt x="71" y="80"/>
                    </a:lnTo>
                    <a:lnTo>
                      <a:pt x="73" y="80"/>
                    </a:lnTo>
                    <a:lnTo>
                      <a:pt x="74" y="79"/>
                    </a:lnTo>
                    <a:lnTo>
                      <a:pt x="76" y="77"/>
                    </a:lnTo>
                    <a:lnTo>
                      <a:pt x="77" y="75"/>
                    </a:lnTo>
                    <a:lnTo>
                      <a:pt x="78" y="73"/>
                    </a:lnTo>
                    <a:lnTo>
                      <a:pt x="79" y="71"/>
                    </a:lnTo>
                    <a:lnTo>
                      <a:pt x="80" y="69"/>
                    </a:lnTo>
                    <a:lnTo>
                      <a:pt x="80" y="69"/>
                    </a:lnTo>
                    <a:lnTo>
                      <a:pt x="82" y="69"/>
                    </a:lnTo>
                    <a:lnTo>
                      <a:pt x="84" y="70"/>
                    </a:lnTo>
                    <a:lnTo>
                      <a:pt x="85" y="69"/>
                    </a:lnTo>
                    <a:lnTo>
                      <a:pt x="87" y="69"/>
                    </a:lnTo>
                    <a:lnTo>
                      <a:pt x="87" y="69"/>
                    </a:lnTo>
                    <a:lnTo>
                      <a:pt x="89" y="68"/>
                    </a:lnTo>
                    <a:lnTo>
                      <a:pt x="90" y="68"/>
                    </a:lnTo>
                    <a:lnTo>
                      <a:pt x="91" y="67"/>
                    </a:lnTo>
                    <a:lnTo>
                      <a:pt x="91" y="67"/>
                    </a:lnTo>
                    <a:lnTo>
                      <a:pt x="93" y="67"/>
                    </a:lnTo>
                    <a:lnTo>
                      <a:pt x="95" y="68"/>
                    </a:lnTo>
                    <a:lnTo>
                      <a:pt x="99" y="69"/>
                    </a:lnTo>
                    <a:lnTo>
                      <a:pt x="103" y="70"/>
                    </a:lnTo>
                    <a:lnTo>
                      <a:pt x="104" y="70"/>
                    </a:lnTo>
                    <a:lnTo>
                      <a:pt x="106" y="70"/>
                    </a:lnTo>
                    <a:lnTo>
                      <a:pt x="106" y="70"/>
                    </a:lnTo>
                    <a:lnTo>
                      <a:pt x="108" y="70"/>
                    </a:lnTo>
                    <a:lnTo>
                      <a:pt x="109" y="69"/>
                    </a:lnTo>
                    <a:lnTo>
                      <a:pt x="110" y="68"/>
                    </a:lnTo>
                    <a:lnTo>
                      <a:pt x="110" y="68"/>
                    </a:lnTo>
                    <a:lnTo>
                      <a:pt x="110" y="67"/>
                    </a:lnTo>
                    <a:lnTo>
                      <a:pt x="111" y="66"/>
                    </a:lnTo>
                    <a:lnTo>
                      <a:pt x="110" y="63"/>
                    </a:lnTo>
                    <a:lnTo>
                      <a:pt x="110" y="59"/>
                    </a:lnTo>
                    <a:lnTo>
                      <a:pt x="110" y="57"/>
                    </a:lnTo>
                    <a:lnTo>
                      <a:pt x="110" y="56"/>
                    </a:lnTo>
                    <a:lnTo>
                      <a:pt x="110" y="55"/>
                    </a:lnTo>
                    <a:lnTo>
                      <a:pt x="110" y="55"/>
                    </a:lnTo>
                    <a:lnTo>
                      <a:pt x="112" y="54"/>
                    </a:lnTo>
                    <a:lnTo>
                      <a:pt x="113" y="53"/>
                    </a:lnTo>
                    <a:lnTo>
                      <a:pt x="114" y="52"/>
                    </a:lnTo>
                    <a:lnTo>
                      <a:pt x="116" y="52"/>
                    </a:lnTo>
                    <a:lnTo>
                      <a:pt x="120" y="51"/>
                    </a:lnTo>
                    <a:lnTo>
                      <a:pt x="121" y="51"/>
                    </a:lnTo>
                    <a:lnTo>
                      <a:pt x="123" y="51"/>
                    </a:lnTo>
                    <a:lnTo>
                      <a:pt x="123" y="51"/>
                    </a:lnTo>
                    <a:lnTo>
                      <a:pt x="125" y="49"/>
                    </a:lnTo>
                    <a:lnTo>
                      <a:pt x="126" y="48"/>
                    </a:lnTo>
                    <a:lnTo>
                      <a:pt x="126" y="46"/>
                    </a:lnTo>
                    <a:lnTo>
                      <a:pt x="127" y="44"/>
                    </a:lnTo>
                    <a:lnTo>
                      <a:pt x="127" y="43"/>
                    </a:lnTo>
                    <a:lnTo>
                      <a:pt x="127" y="41"/>
                    </a:lnTo>
                    <a:lnTo>
                      <a:pt x="125" y="36"/>
                    </a:lnTo>
                    <a:lnTo>
                      <a:pt x="124" y="32"/>
                    </a:lnTo>
                    <a:lnTo>
                      <a:pt x="122" y="28"/>
                    </a:lnTo>
                    <a:lnTo>
                      <a:pt x="121" y="24"/>
                    </a:lnTo>
                    <a:lnTo>
                      <a:pt x="120" y="23"/>
                    </a:lnTo>
                    <a:lnTo>
                      <a:pt x="120" y="21"/>
                    </a:lnTo>
                    <a:lnTo>
                      <a:pt x="120" y="21"/>
                    </a:lnTo>
                    <a:lnTo>
                      <a:pt x="120" y="19"/>
                    </a:lnTo>
                    <a:lnTo>
                      <a:pt x="121" y="17"/>
                    </a:lnTo>
                    <a:lnTo>
                      <a:pt x="121" y="14"/>
                    </a:lnTo>
                    <a:lnTo>
                      <a:pt x="121" y="13"/>
                    </a:lnTo>
                    <a:lnTo>
                      <a:pt x="120" y="11"/>
                    </a:lnTo>
                    <a:lnTo>
                      <a:pt x="119" y="10"/>
                    </a:lnTo>
                    <a:lnTo>
                      <a:pt x="117" y="8"/>
                    </a:lnTo>
                    <a:lnTo>
                      <a:pt x="117" y="8"/>
                    </a:lnTo>
                    <a:lnTo>
                      <a:pt x="112" y="5"/>
                    </a:lnTo>
                    <a:lnTo>
                      <a:pt x="109" y="4"/>
                    </a:lnTo>
                    <a:lnTo>
                      <a:pt x="105" y="3"/>
                    </a:lnTo>
                    <a:lnTo>
                      <a:pt x="102" y="1"/>
                    </a:lnTo>
                    <a:lnTo>
                      <a:pt x="99" y="1"/>
                    </a:lnTo>
                    <a:lnTo>
                      <a:pt x="96" y="0"/>
                    </a:lnTo>
                    <a:lnTo>
                      <a:pt x="92" y="0"/>
                    </a:lnTo>
                    <a:lnTo>
                      <a:pt x="7" y="7"/>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63" name="Freeform 1799">
                <a:extLst>
                  <a:ext uri="{FF2B5EF4-FFF2-40B4-BE49-F238E27FC236}">
                    <a16:creationId xmlns:a16="http://schemas.microsoft.com/office/drawing/2014/main" id="{ECF0109F-D186-4723-BF4E-F89168DEC61E}"/>
                  </a:ext>
                </a:extLst>
              </p:cNvPr>
              <p:cNvSpPr>
                <a:spLocks/>
              </p:cNvSpPr>
              <p:nvPr/>
            </p:nvSpPr>
            <p:spPr bwMode="auto">
              <a:xfrm>
                <a:off x="2910" y="1716"/>
                <a:ext cx="99" cy="26"/>
              </a:xfrm>
              <a:custGeom>
                <a:avLst/>
                <a:gdLst>
                  <a:gd name="T0" fmla="*/ 42 w 99"/>
                  <a:gd name="T1" fmla="*/ 0 h 26"/>
                  <a:gd name="T2" fmla="*/ 30 w 99"/>
                  <a:gd name="T3" fmla="*/ 1 h 26"/>
                  <a:gd name="T4" fmla="*/ 22 w 99"/>
                  <a:gd name="T5" fmla="*/ 2 h 26"/>
                  <a:gd name="T6" fmla="*/ 15 w 99"/>
                  <a:gd name="T7" fmla="*/ 5 h 26"/>
                  <a:gd name="T8" fmla="*/ 12 w 99"/>
                  <a:gd name="T9" fmla="*/ 6 h 26"/>
                  <a:gd name="T10" fmla="*/ 8 w 99"/>
                  <a:gd name="T11" fmla="*/ 9 h 26"/>
                  <a:gd name="T12" fmla="*/ 4 w 99"/>
                  <a:gd name="T13" fmla="*/ 11 h 26"/>
                  <a:gd name="T14" fmla="*/ 1 w 99"/>
                  <a:gd name="T15" fmla="*/ 14 h 26"/>
                  <a:gd name="T16" fmla="*/ 0 w 99"/>
                  <a:gd name="T17" fmla="*/ 15 h 26"/>
                  <a:gd name="T18" fmla="*/ 0 w 99"/>
                  <a:gd name="T19" fmla="*/ 17 h 26"/>
                  <a:gd name="T20" fmla="*/ 0 w 99"/>
                  <a:gd name="T21" fmla="*/ 18 h 26"/>
                  <a:gd name="T22" fmla="*/ 3 w 99"/>
                  <a:gd name="T23" fmla="*/ 18 h 26"/>
                  <a:gd name="T24" fmla="*/ 8 w 99"/>
                  <a:gd name="T25" fmla="*/ 18 h 26"/>
                  <a:gd name="T26" fmla="*/ 18 w 99"/>
                  <a:gd name="T27" fmla="*/ 16 h 26"/>
                  <a:gd name="T28" fmla="*/ 23 w 99"/>
                  <a:gd name="T29" fmla="*/ 14 h 26"/>
                  <a:gd name="T30" fmla="*/ 31 w 99"/>
                  <a:gd name="T31" fmla="*/ 13 h 26"/>
                  <a:gd name="T32" fmla="*/ 36 w 99"/>
                  <a:gd name="T33" fmla="*/ 13 h 26"/>
                  <a:gd name="T34" fmla="*/ 38 w 99"/>
                  <a:gd name="T35" fmla="*/ 14 h 26"/>
                  <a:gd name="T36" fmla="*/ 40 w 99"/>
                  <a:gd name="T37" fmla="*/ 16 h 26"/>
                  <a:gd name="T38" fmla="*/ 42 w 99"/>
                  <a:gd name="T39" fmla="*/ 18 h 26"/>
                  <a:gd name="T40" fmla="*/ 46 w 99"/>
                  <a:gd name="T41" fmla="*/ 21 h 26"/>
                  <a:gd name="T42" fmla="*/ 50 w 99"/>
                  <a:gd name="T43" fmla="*/ 23 h 26"/>
                  <a:gd name="T44" fmla="*/ 60 w 99"/>
                  <a:gd name="T45" fmla="*/ 25 h 26"/>
                  <a:gd name="T46" fmla="*/ 63 w 99"/>
                  <a:gd name="T47" fmla="*/ 26 h 26"/>
                  <a:gd name="T48" fmla="*/ 69 w 99"/>
                  <a:gd name="T49" fmla="*/ 26 h 26"/>
                  <a:gd name="T50" fmla="*/ 72 w 99"/>
                  <a:gd name="T51" fmla="*/ 25 h 26"/>
                  <a:gd name="T52" fmla="*/ 73 w 99"/>
                  <a:gd name="T53" fmla="*/ 24 h 26"/>
                  <a:gd name="T54" fmla="*/ 75 w 99"/>
                  <a:gd name="T55" fmla="*/ 22 h 26"/>
                  <a:gd name="T56" fmla="*/ 76 w 99"/>
                  <a:gd name="T57" fmla="*/ 20 h 26"/>
                  <a:gd name="T58" fmla="*/ 78 w 99"/>
                  <a:gd name="T59" fmla="*/ 19 h 26"/>
                  <a:gd name="T60" fmla="*/ 82 w 99"/>
                  <a:gd name="T61" fmla="*/ 17 h 26"/>
                  <a:gd name="T62" fmla="*/ 87 w 99"/>
                  <a:gd name="T63" fmla="*/ 17 h 26"/>
                  <a:gd name="T64" fmla="*/ 94 w 99"/>
                  <a:gd name="T65" fmla="*/ 17 h 26"/>
                  <a:gd name="T66" fmla="*/ 97 w 99"/>
                  <a:gd name="T67" fmla="*/ 17 h 26"/>
                  <a:gd name="T68" fmla="*/ 99 w 99"/>
                  <a:gd name="T69" fmla="*/ 16 h 26"/>
                  <a:gd name="T70" fmla="*/ 99 w 99"/>
                  <a:gd name="T71" fmla="*/ 15 h 26"/>
                  <a:gd name="T72" fmla="*/ 99 w 99"/>
                  <a:gd name="T73" fmla="*/ 12 h 26"/>
                  <a:gd name="T74" fmla="*/ 98 w 99"/>
                  <a:gd name="T75" fmla="*/ 11 h 26"/>
                  <a:gd name="T76" fmla="*/ 96 w 99"/>
                  <a:gd name="T77" fmla="*/ 9 h 26"/>
                  <a:gd name="T78" fmla="*/ 90 w 99"/>
                  <a:gd name="T79" fmla="*/ 7 h 26"/>
                  <a:gd name="T80" fmla="*/ 87 w 99"/>
                  <a:gd name="T81" fmla="*/ 6 h 26"/>
                  <a:gd name="T82" fmla="*/ 66 w 99"/>
                  <a:gd name="T83" fmla="*/ 3 h 26"/>
                  <a:gd name="T84" fmla="*/ 42 w 99"/>
                  <a:gd name="T8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 h="26">
                    <a:moveTo>
                      <a:pt x="42" y="0"/>
                    </a:moveTo>
                    <a:lnTo>
                      <a:pt x="42" y="0"/>
                    </a:lnTo>
                    <a:lnTo>
                      <a:pt x="34" y="0"/>
                    </a:lnTo>
                    <a:lnTo>
                      <a:pt x="30" y="1"/>
                    </a:lnTo>
                    <a:lnTo>
                      <a:pt x="26" y="2"/>
                    </a:lnTo>
                    <a:lnTo>
                      <a:pt x="22" y="2"/>
                    </a:lnTo>
                    <a:lnTo>
                      <a:pt x="18" y="3"/>
                    </a:lnTo>
                    <a:lnTo>
                      <a:pt x="15" y="5"/>
                    </a:lnTo>
                    <a:lnTo>
                      <a:pt x="12" y="6"/>
                    </a:lnTo>
                    <a:lnTo>
                      <a:pt x="12" y="6"/>
                    </a:lnTo>
                    <a:lnTo>
                      <a:pt x="10" y="7"/>
                    </a:lnTo>
                    <a:lnTo>
                      <a:pt x="8" y="9"/>
                    </a:lnTo>
                    <a:lnTo>
                      <a:pt x="4" y="11"/>
                    </a:lnTo>
                    <a:lnTo>
                      <a:pt x="4" y="11"/>
                    </a:lnTo>
                    <a:lnTo>
                      <a:pt x="3" y="13"/>
                    </a:lnTo>
                    <a:lnTo>
                      <a:pt x="1" y="14"/>
                    </a:lnTo>
                    <a:lnTo>
                      <a:pt x="0" y="14"/>
                    </a:lnTo>
                    <a:lnTo>
                      <a:pt x="0" y="15"/>
                    </a:lnTo>
                    <a:lnTo>
                      <a:pt x="0" y="16"/>
                    </a:lnTo>
                    <a:lnTo>
                      <a:pt x="0" y="17"/>
                    </a:lnTo>
                    <a:lnTo>
                      <a:pt x="0" y="17"/>
                    </a:lnTo>
                    <a:lnTo>
                      <a:pt x="0" y="18"/>
                    </a:lnTo>
                    <a:lnTo>
                      <a:pt x="1" y="18"/>
                    </a:lnTo>
                    <a:lnTo>
                      <a:pt x="3" y="18"/>
                    </a:lnTo>
                    <a:lnTo>
                      <a:pt x="5" y="18"/>
                    </a:lnTo>
                    <a:lnTo>
                      <a:pt x="8" y="18"/>
                    </a:lnTo>
                    <a:lnTo>
                      <a:pt x="14" y="17"/>
                    </a:lnTo>
                    <a:lnTo>
                      <a:pt x="18" y="16"/>
                    </a:lnTo>
                    <a:lnTo>
                      <a:pt x="18" y="16"/>
                    </a:lnTo>
                    <a:lnTo>
                      <a:pt x="23" y="14"/>
                    </a:lnTo>
                    <a:lnTo>
                      <a:pt x="29" y="13"/>
                    </a:lnTo>
                    <a:lnTo>
                      <a:pt x="31" y="13"/>
                    </a:lnTo>
                    <a:lnTo>
                      <a:pt x="34" y="13"/>
                    </a:lnTo>
                    <a:lnTo>
                      <a:pt x="36" y="13"/>
                    </a:lnTo>
                    <a:lnTo>
                      <a:pt x="38" y="14"/>
                    </a:lnTo>
                    <a:lnTo>
                      <a:pt x="38" y="14"/>
                    </a:lnTo>
                    <a:lnTo>
                      <a:pt x="39" y="15"/>
                    </a:lnTo>
                    <a:lnTo>
                      <a:pt x="40" y="16"/>
                    </a:lnTo>
                    <a:lnTo>
                      <a:pt x="42" y="18"/>
                    </a:lnTo>
                    <a:lnTo>
                      <a:pt x="42" y="18"/>
                    </a:lnTo>
                    <a:lnTo>
                      <a:pt x="44" y="19"/>
                    </a:lnTo>
                    <a:lnTo>
                      <a:pt x="46" y="21"/>
                    </a:lnTo>
                    <a:lnTo>
                      <a:pt x="48" y="22"/>
                    </a:lnTo>
                    <a:lnTo>
                      <a:pt x="50" y="23"/>
                    </a:lnTo>
                    <a:lnTo>
                      <a:pt x="55" y="24"/>
                    </a:lnTo>
                    <a:lnTo>
                      <a:pt x="60" y="25"/>
                    </a:lnTo>
                    <a:lnTo>
                      <a:pt x="60" y="25"/>
                    </a:lnTo>
                    <a:lnTo>
                      <a:pt x="63" y="26"/>
                    </a:lnTo>
                    <a:lnTo>
                      <a:pt x="67" y="26"/>
                    </a:lnTo>
                    <a:lnTo>
                      <a:pt x="69" y="26"/>
                    </a:lnTo>
                    <a:lnTo>
                      <a:pt x="70" y="25"/>
                    </a:lnTo>
                    <a:lnTo>
                      <a:pt x="72" y="25"/>
                    </a:lnTo>
                    <a:lnTo>
                      <a:pt x="73" y="24"/>
                    </a:lnTo>
                    <a:lnTo>
                      <a:pt x="73" y="24"/>
                    </a:lnTo>
                    <a:lnTo>
                      <a:pt x="74" y="23"/>
                    </a:lnTo>
                    <a:lnTo>
                      <a:pt x="75" y="22"/>
                    </a:lnTo>
                    <a:lnTo>
                      <a:pt x="75" y="21"/>
                    </a:lnTo>
                    <a:lnTo>
                      <a:pt x="76" y="20"/>
                    </a:lnTo>
                    <a:lnTo>
                      <a:pt x="76" y="20"/>
                    </a:lnTo>
                    <a:lnTo>
                      <a:pt x="78" y="19"/>
                    </a:lnTo>
                    <a:lnTo>
                      <a:pt x="80" y="18"/>
                    </a:lnTo>
                    <a:lnTo>
                      <a:pt x="82" y="17"/>
                    </a:lnTo>
                    <a:lnTo>
                      <a:pt x="85" y="17"/>
                    </a:lnTo>
                    <a:lnTo>
                      <a:pt x="87" y="17"/>
                    </a:lnTo>
                    <a:lnTo>
                      <a:pt x="90" y="16"/>
                    </a:lnTo>
                    <a:lnTo>
                      <a:pt x="94" y="17"/>
                    </a:lnTo>
                    <a:lnTo>
                      <a:pt x="94" y="17"/>
                    </a:lnTo>
                    <a:lnTo>
                      <a:pt x="97" y="17"/>
                    </a:lnTo>
                    <a:lnTo>
                      <a:pt x="98" y="17"/>
                    </a:lnTo>
                    <a:lnTo>
                      <a:pt x="99" y="16"/>
                    </a:lnTo>
                    <a:lnTo>
                      <a:pt x="99" y="16"/>
                    </a:lnTo>
                    <a:lnTo>
                      <a:pt x="99" y="15"/>
                    </a:lnTo>
                    <a:lnTo>
                      <a:pt x="99" y="14"/>
                    </a:lnTo>
                    <a:lnTo>
                      <a:pt x="99" y="12"/>
                    </a:lnTo>
                    <a:lnTo>
                      <a:pt x="99" y="12"/>
                    </a:lnTo>
                    <a:lnTo>
                      <a:pt x="98" y="11"/>
                    </a:lnTo>
                    <a:lnTo>
                      <a:pt x="97" y="10"/>
                    </a:lnTo>
                    <a:lnTo>
                      <a:pt x="96" y="9"/>
                    </a:lnTo>
                    <a:lnTo>
                      <a:pt x="94" y="8"/>
                    </a:lnTo>
                    <a:lnTo>
                      <a:pt x="90" y="7"/>
                    </a:lnTo>
                    <a:lnTo>
                      <a:pt x="87" y="6"/>
                    </a:lnTo>
                    <a:lnTo>
                      <a:pt x="87" y="6"/>
                    </a:lnTo>
                    <a:lnTo>
                      <a:pt x="73" y="4"/>
                    </a:lnTo>
                    <a:lnTo>
                      <a:pt x="66" y="3"/>
                    </a:lnTo>
                    <a:lnTo>
                      <a:pt x="59" y="2"/>
                    </a:lnTo>
                    <a:lnTo>
                      <a:pt x="42" y="0"/>
                    </a:lnTo>
                    <a:close/>
                  </a:path>
                </a:pathLst>
              </a:custGeom>
              <a:solidFill>
                <a:srgbClr val="B2DC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64" name="Freeform 1800">
                <a:extLst>
                  <a:ext uri="{FF2B5EF4-FFF2-40B4-BE49-F238E27FC236}">
                    <a16:creationId xmlns:a16="http://schemas.microsoft.com/office/drawing/2014/main" id="{60BC5654-E24E-4B23-9DF3-5BB7493E8521}"/>
                  </a:ext>
                </a:extLst>
              </p:cNvPr>
              <p:cNvSpPr>
                <a:spLocks/>
              </p:cNvSpPr>
              <p:nvPr/>
            </p:nvSpPr>
            <p:spPr bwMode="auto">
              <a:xfrm>
                <a:off x="2944" y="1624"/>
                <a:ext cx="41" cy="72"/>
              </a:xfrm>
              <a:custGeom>
                <a:avLst/>
                <a:gdLst>
                  <a:gd name="T0" fmla="*/ 37 w 41"/>
                  <a:gd name="T1" fmla="*/ 26 h 72"/>
                  <a:gd name="T2" fmla="*/ 35 w 41"/>
                  <a:gd name="T3" fmla="*/ 26 h 72"/>
                  <a:gd name="T4" fmla="*/ 34 w 41"/>
                  <a:gd name="T5" fmla="*/ 28 h 72"/>
                  <a:gd name="T6" fmla="*/ 29 w 41"/>
                  <a:gd name="T7" fmla="*/ 35 h 72"/>
                  <a:gd name="T8" fmla="*/ 22 w 41"/>
                  <a:gd name="T9" fmla="*/ 44 h 72"/>
                  <a:gd name="T10" fmla="*/ 20 w 41"/>
                  <a:gd name="T11" fmla="*/ 48 h 72"/>
                  <a:gd name="T12" fmla="*/ 19 w 41"/>
                  <a:gd name="T13" fmla="*/ 49 h 72"/>
                  <a:gd name="T14" fmla="*/ 18 w 41"/>
                  <a:gd name="T15" fmla="*/ 46 h 72"/>
                  <a:gd name="T16" fmla="*/ 20 w 41"/>
                  <a:gd name="T17" fmla="*/ 40 h 72"/>
                  <a:gd name="T18" fmla="*/ 21 w 41"/>
                  <a:gd name="T19" fmla="*/ 35 h 72"/>
                  <a:gd name="T20" fmla="*/ 26 w 41"/>
                  <a:gd name="T21" fmla="*/ 19 h 72"/>
                  <a:gd name="T22" fmla="*/ 29 w 41"/>
                  <a:gd name="T23" fmla="*/ 3 h 72"/>
                  <a:gd name="T24" fmla="*/ 28 w 41"/>
                  <a:gd name="T25" fmla="*/ 5 h 72"/>
                  <a:gd name="T26" fmla="*/ 24 w 41"/>
                  <a:gd name="T27" fmla="*/ 20 h 72"/>
                  <a:gd name="T28" fmla="*/ 24 w 41"/>
                  <a:gd name="T29" fmla="*/ 18 h 72"/>
                  <a:gd name="T30" fmla="*/ 24 w 41"/>
                  <a:gd name="T31" fmla="*/ 17 h 72"/>
                  <a:gd name="T32" fmla="*/ 24 w 41"/>
                  <a:gd name="T33" fmla="*/ 12 h 72"/>
                  <a:gd name="T34" fmla="*/ 23 w 41"/>
                  <a:gd name="T35" fmla="*/ 21 h 72"/>
                  <a:gd name="T36" fmla="*/ 23 w 41"/>
                  <a:gd name="T37" fmla="*/ 23 h 72"/>
                  <a:gd name="T38" fmla="*/ 20 w 41"/>
                  <a:gd name="T39" fmla="*/ 33 h 72"/>
                  <a:gd name="T40" fmla="*/ 16 w 41"/>
                  <a:gd name="T41" fmla="*/ 41 h 72"/>
                  <a:gd name="T42" fmla="*/ 15 w 41"/>
                  <a:gd name="T43" fmla="*/ 41 h 72"/>
                  <a:gd name="T44" fmla="*/ 12 w 41"/>
                  <a:gd name="T45" fmla="*/ 36 h 72"/>
                  <a:gd name="T46" fmla="*/ 11 w 41"/>
                  <a:gd name="T47" fmla="*/ 31 h 72"/>
                  <a:gd name="T48" fmla="*/ 5 w 41"/>
                  <a:gd name="T49" fmla="*/ 12 h 72"/>
                  <a:gd name="T50" fmla="*/ 4 w 41"/>
                  <a:gd name="T51" fmla="*/ 8 h 72"/>
                  <a:gd name="T52" fmla="*/ 1 w 41"/>
                  <a:gd name="T53" fmla="*/ 0 h 72"/>
                  <a:gd name="T54" fmla="*/ 1 w 41"/>
                  <a:gd name="T55" fmla="*/ 3 h 72"/>
                  <a:gd name="T56" fmla="*/ 7 w 41"/>
                  <a:gd name="T57" fmla="*/ 30 h 72"/>
                  <a:gd name="T58" fmla="*/ 8 w 41"/>
                  <a:gd name="T59" fmla="*/ 34 h 72"/>
                  <a:gd name="T60" fmla="*/ 11 w 41"/>
                  <a:gd name="T61" fmla="*/ 51 h 72"/>
                  <a:gd name="T62" fmla="*/ 10 w 41"/>
                  <a:gd name="T63" fmla="*/ 52 h 72"/>
                  <a:gd name="T64" fmla="*/ 9 w 41"/>
                  <a:gd name="T65" fmla="*/ 51 h 72"/>
                  <a:gd name="T66" fmla="*/ 6 w 41"/>
                  <a:gd name="T67" fmla="*/ 42 h 72"/>
                  <a:gd name="T68" fmla="*/ 4 w 41"/>
                  <a:gd name="T69" fmla="*/ 26 h 72"/>
                  <a:gd name="T70" fmla="*/ 3 w 41"/>
                  <a:gd name="T71" fmla="*/ 33 h 72"/>
                  <a:gd name="T72" fmla="*/ 3 w 41"/>
                  <a:gd name="T73" fmla="*/ 40 h 72"/>
                  <a:gd name="T74" fmla="*/ 2 w 41"/>
                  <a:gd name="T75" fmla="*/ 40 h 72"/>
                  <a:gd name="T76" fmla="*/ 1 w 41"/>
                  <a:gd name="T77" fmla="*/ 40 h 72"/>
                  <a:gd name="T78" fmla="*/ 5 w 41"/>
                  <a:gd name="T79" fmla="*/ 51 h 72"/>
                  <a:gd name="T80" fmla="*/ 9 w 41"/>
                  <a:gd name="T81" fmla="*/ 69 h 72"/>
                  <a:gd name="T82" fmla="*/ 13 w 41"/>
                  <a:gd name="T83" fmla="*/ 72 h 72"/>
                  <a:gd name="T84" fmla="*/ 18 w 41"/>
                  <a:gd name="T85" fmla="*/ 72 h 72"/>
                  <a:gd name="T86" fmla="*/ 20 w 41"/>
                  <a:gd name="T87" fmla="*/ 71 h 72"/>
                  <a:gd name="T88" fmla="*/ 23 w 41"/>
                  <a:gd name="T89" fmla="*/ 57 h 72"/>
                  <a:gd name="T90" fmla="*/ 27 w 41"/>
                  <a:gd name="T91" fmla="*/ 48 h 72"/>
                  <a:gd name="T92" fmla="*/ 34 w 41"/>
                  <a:gd name="T93" fmla="*/ 38 h 72"/>
                  <a:gd name="T94" fmla="*/ 41 w 41"/>
                  <a:gd name="T95" fmla="*/ 25 h 72"/>
                  <a:gd name="T96" fmla="*/ 39 w 41"/>
                  <a:gd name="T97" fmla="*/ 2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72">
                    <a:moveTo>
                      <a:pt x="39" y="26"/>
                    </a:moveTo>
                    <a:lnTo>
                      <a:pt x="39" y="26"/>
                    </a:lnTo>
                    <a:lnTo>
                      <a:pt x="37" y="26"/>
                    </a:lnTo>
                    <a:lnTo>
                      <a:pt x="35" y="26"/>
                    </a:lnTo>
                    <a:lnTo>
                      <a:pt x="35" y="26"/>
                    </a:lnTo>
                    <a:lnTo>
                      <a:pt x="35" y="26"/>
                    </a:lnTo>
                    <a:lnTo>
                      <a:pt x="34" y="26"/>
                    </a:lnTo>
                    <a:lnTo>
                      <a:pt x="34" y="26"/>
                    </a:lnTo>
                    <a:lnTo>
                      <a:pt x="34" y="28"/>
                    </a:lnTo>
                    <a:lnTo>
                      <a:pt x="33" y="29"/>
                    </a:lnTo>
                    <a:lnTo>
                      <a:pt x="33" y="29"/>
                    </a:lnTo>
                    <a:lnTo>
                      <a:pt x="29" y="35"/>
                    </a:lnTo>
                    <a:lnTo>
                      <a:pt x="25" y="41"/>
                    </a:lnTo>
                    <a:lnTo>
                      <a:pt x="25" y="41"/>
                    </a:lnTo>
                    <a:lnTo>
                      <a:pt x="22" y="44"/>
                    </a:lnTo>
                    <a:lnTo>
                      <a:pt x="22" y="44"/>
                    </a:lnTo>
                    <a:lnTo>
                      <a:pt x="22" y="46"/>
                    </a:lnTo>
                    <a:lnTo>
                      <a:pt x="20" y="48"/>
                    </a:lnTo>
                    <a:lnTo>
                      <a:pt x="20" y="48"/>
                    </a:lnTo>
                    <a:lnTo>
                      <a:pt x="19" y="48"/>
                    </a:lnTo>
                    <a:lnTo>
                      <a:pt x="19" y="49"/>
                    </a:lnTo>
                    <a:lnTo>
                      <a:pt x="19" y="49"/>
                    </a:lnTo>
                    <a:lnTo>
                      <a:pt x="18" y="47"/>
                    </a:lnTo>
                    <a:lnTo>
                      <a:pt x="18" y="46"/>
                    </a:lnTo>
                    <a:lnTo>
                      <a:pt x="18" y="46"/>
                    </a:lnTo>
                    <a:lnTo>
                      <a:pt x="19" y="43"/>
                    </a:lnTo>
                    <a:lnTo>
                      <a:pt x="20" y="40"/>
                    </a:lnTo>
                    <a:lnTo>
                      <a:pt x="21" y="38"/>
                    </a:lnTo>
                    <a:lnTo>
                      <a:pt x="21" y="35"/>
                    </a:lnTo>
                    <a:lnTo>
                      <a:pt x="21" y="35"/>
                    </a:lnTo>
                    <a:lnTo>
                      <a:pt x="22" y="33"/>
                    </a:lnTo>
                    <a:lnTo>
                      <a:pt x="23" y="30"/>
                    </a:lnTo>
                    <a:lnTo>
                      <a:pt x="26" y="19"/>
                    </a:lnTo>
                    <a:lnTo>
                      <a:pt x="28" y="9"/>
                    </a:lnTo>
                    <a:lnTo>
                      <a:pt x="29" y="5"/>
                    </a:lnTo>
                    <a:lnTo>
                      <a:pt x="29" y="3"/>
                    </a:lnTo>
                    <a:lnTo>
                      <a:pt x="29" y="3"/>
                    </a:lnTo>
                    <a:lnTo>
                      <a:pt x="29" y="3"/>
                    </a:lnTo>
                    <a:lnTo>
                      <a:pt x="28" y="5"/>
                    </a:lnTo>
                    <a:lnTo>
                      <a:pt x="27" y="12"/>
                    </a:lnTo>
                    <a:lnTo>
                      <a:pt x="24" y="20"/>
                    </a:lnTo>
                    <a:lnTo>
                      <a:pt x="24" y="20"/>
                    </a:lnTo>
                    <a:lnTo>
                      <a:pt x="24" y="19"/>
                    </a:lnTo>
                    <a:lnTo>
                      <a:pt x="24" y="19"/>
                    </a:lnTo>
                    <a:lnTo>
                      <a:pt x="24" y="18"/>
                    </a:lnTo>
                    <a:lnTo>
                      <a:pt x="24" y="17"/>
                    </a:lnTo>
                    <a:lnTo>
                      <a:pt x="24" y="17"/>
                    </a:lnTo>
                    <a:lnTo>
                      <a:pt x="24" y="17"/>
                    </a:lnTo>
                    <a:lnTo>
                      <a:pt x="24" y="17"/>
                    </a:lnTo>
                    <a:lnTo>
                      <a:pt x="24" y="14"/>
                    </a:lnTo>
                    <a:lnTo>
                      <a:pt x="24" y="12"/>
                    </a:lnTo>
                    <a:lnTo>
                      <a:pt x="24" y="12"/>
                    </a:lnTo>
                    <a:lnTo>
                      <a:pt x="24" y="17"/>
                    </a:lnTo>
                    <a:lnTo>
                      <a:pt x="23" y="21"/>
                    </a:lnTo>
                    <a:lnTo>
                      <a:pt x="23" y="21"/>
                    </a:lnTo>
                    <a:lnTo>
                      <a:pt x="23" y="22"/>
                    </a:lnTo>
                    <a:lnTo>
                      <a:pt x="23" y="23"/>
                    </a:lnTo>
                    <a:lnTo>
                      <a:pt x="23" y="23"/>
                    </a:lnTo>
                    <a:lnTo>
                      <a:pt x="22" y="27"/>
                    </a:lnTo>
                    <a:lnTo>
                      <a:pt x="20" y="33"/>
                    </a:lnTo>
                    <a:lnTo>
                      <a:pt x="19" y="36"/>
                    </a:lnTo>
                    <a:lnTo>
                      <a:pt x="18" y="39"/>
                    </a:lnTo>
                    <a:lnTo>
                      <a:pt x="16" y="41"/>
                    </a:lnTo>
                    <a:lnTo>
                      <a:pt x="16" y="41"/>
                    </a:lnTo>
                    <a:lnTo>
                      <a:pt x="15" y="41"/>
                    </a:lnTo>
                    <a:lnTo>
                      <a:pt x="15" y="41"/>
                    </a:lnTo>
                    <a:lnTo>
                      <a:pt x="14" y="40"/>
                    </a:lnTo>
                    <a:lnTo>
                      <a:pt x="13" y="39"/>
                    </a:lnTo>
                    <a:lnTo>
                      <a:pt x="12" y="36"/>
                    </a:lnTo>
                    <a:lnTo>
                      <a:pt x="11" y="34"/>
                    </a:lnTo>
                    <a:lnTo>
                      <a:pt x="11" y="31"/>
                    </a:lnTo>
                    <a:lnTo>
                      <a:pt x="11" y="31"/>
                    </a:lnTo>
                    <a:lnTo>
                      <a:pt x="9" y="27"/>
                    </a:lnTo>
                    <a:lnTo>
                      <a:pt x="8" y="19"/>
                    </a:lnTo>
                    <a:lnTo>
                      <a:pt x="5" y="12"/>
                    </a:lnTo>
                    <a:lnTo>
                      <a:pt x="5" y="9"/>
                    </a:lnTo>
                    <a:lnTo>
                      <a:pt x="4" y="8"/>
                    </a:lnTo>
                    <a:lnTo>
                      <a:pt x="4" y="8"/>
                    </a:lnTo>
                    <a:lnTo>
                      <a:pt x="2" y="1"/>
                    </a:lnTo>
                    <a:lnTo>
                      <a:pt x="1" y="0"/>
                    </a:lnTo>
                    <a:lnTo>
                      <a:pt x="1" y="0"/>
                    </a:lnTo>
                    <a:lnTo>
                      <a:pt x="0" y="0"/>
                    </a:lnTo>
                    <a:lnTo>
                      <a:pt x="0" y="1"/>
                    </a:lnTo>
                    <a:lnTo>
                      <a:pt x="1" y="3"/>
                    </a:lnTo>
                    <a:lnTo>
                      <a:pt x="2" y="9"/>
                    </a:lnTo>
                    <a:lnTo>
                      <a:pt x="5" y="22"/>
                    </a:lnTo>
                    <a:lnTo>
                      <a:pt x="7" y="30"/>
                    </a:lnTo>
                    <a:lnTo>
                      <a:pt x="7" y="30"/>
                    </a:lnTo>
                    <a:lnTo>
                      <a:pt x="8" y="31"/>
                    </a:lnTo>
                    <a:lnTo>
                      <a:pt x="8" y="34"/>
                    </a:lnTo>
                    <a:lnTo>
                      <a:pt x="10" y="41"/>
                    </a:lnTo>
                    <a:lnTo>
                      <a:pt x="11" y="51"/>
                    </a:lnTo>
                    <a:lnTo>
                      <a:pt x="11" y="51"/>
                    </a:lnTo>
                    <a:lnTo>
                      <a:pt x="11" y="52"/>
                    </a:lnTo>
                    <a:lnTo>
                      <a:pt x="10" y="52"/>
                    </a:lnTo>
                    <a:lnTo>
                      <a:pt x="10" y="52"/>
                    </a:lnTo>
                    <a:lnTo>
                      <a:pt x="10" y="52"/>
                    </a:lnTo>
                    <a:lnTo>
                      <a:pt x="10" y="52"/>
                    </a:lnTo>
                    <a:lnTo>
                      <a:pt x="9" y="51"/>
                    </a:lnTo>
                    <a:lnTo>
                      <a:pt x="8" y="50"/>
                    </a:lnTo>
                    <a:lnTo>
                      <a:pt x="7" y="46"/>
                    </a:lnTo>
                    <a:lnTo>
                      <a:pt x="6" y="42"/>
                    </a:lnTo>
                    <a:lnTo>
                      <a:pt x="5" y="38"/>
                    </a:lnTo>
                    <a:lnTo>
                      <a:pt x="4" y="29"/>
                    </a:lnTo>
                    <a:lnTo>
                      <a:pt x="4" y="26"/>
                    </a:lnTo>
                    <a:lnTo>
                      <a:pt x="2" y="27"/>
                    </a:lnTo>
                    <a:lnTo>
                      <a:pt x="2" y="27"/>
                    </a:lnTo>
                    <a:lnTo>
                      <a:pt x="3" y="33"/>
                    </a:lnTo>
                    <a:lnTo>
                      <a:pt x="4" y="37"/>
                    </a:lnTo>
                    <a:lnTo>
                      <a:pt x="4" y="39"/>
                    </a:lnTo>
                    <a:lnTo>
                      <a:pt x="3" y="40"/>
                    </a:lnTo>
                    <a:lnTo>
                      <a:pt x="3" y="40"/>
                    </a:lnTo>
                    <a:lnTo>
                      <a:pt x="3" y="40"/>
                    </a:lnTo>
                    <a:lnTo>
                      <a:pt x="2" y="40"/>
                    </a:lnTo>
                    <a:lnTo>
                      <a:pt x="1" y="39"/>
                    </a:lnTo>
                    <a:lnTo>
                      <a:pt x="1" y="40"/>
                    </a:lnTo>
                    <a:lnTo>
                      <a:pt x="1" y="40"/>
                    </a:lnTo>
                    <a:lnTo>
                      <a:pt x="2" y="42"/>
                    </a:lnTo>
                    <a:lnTo>
                      <a:pt x="4" y="46"/>
                    </a:lnTo>
                    <a:lnTo>
                      <a:pt x="5" y="51"/>
                    </a:lnTo>
                    <a:lnTo>
                      <a:pt x="7" y="56"/>
                    </a:lnTo>
                    <a:lnTo>
                      <a:pt x="8" y="65"/>
                    </a:lnTo>
                    <a:lnTo>
                      <a:pt x="9" y="69"/>
                    </a:lnTo>
                    <a:lnTo>
                      <a:pt x="9" y="69"/>
                    </a:lnTo>
                    <a:lnTo>
                      <a:pt x="11" y="70"/>
                    </a:lnTo>
                    <a:lnTo>
                      <a:pt x="13" y="72"/>
                    </a:lnTo>
                    <a:lnTo>
                      <a:pt x="15" y="72"/>
                    </a:lnTo>
                    <a:lnTo>
                      <a:pt x="16" y="72"/>
                    </a:lnTo>
                    <a:lnTo>
                      <a:pt x="18" y="72"/>
                    </a:lnTo>
                    <a:lnTo>
                      <a:pt x="19" y="71"/>
                    </a:lnTo>
                    <a:lnTo>
                      <a:pt x="20" y="71"/>
                    </a:lnTo>
                    <a:lnTo>
                      <a:pt x="20" y="71"/>
                    </a:lnTo>
                    <a:lnTo>
                      <a:pt x="21" y="66"/>
                    </a:lnTo>
                    <a:lnTo>
                      <a:pt x="22" y="61"/>
                    </a:lnTo>
                    <a:lnTo>
                      <a:pt x="23" y="57"/>
                    </a:lnTo>
                    <a:lnTo>
                      <a:pt x="24" y="54"/>
                    </a:lnTo>
                    <a:lnTo>
                      <a:pt x="26" y="50"/>
                    </a:lnTo>
                    <a:lnTo>
                      <a:pt x="27" y="48"/>
                    </a:lnTo>
                    <a:lnTo>
                      <a:pt x="30" y="43"/>
                    </a:lnTo>
                    <a:lnTo>
                      <a:pt x="32" y="40"/>
                    </a:lnTo>
                    <a:lnTo>
                      <a:pt x="34" y="38"/>
                    </a:lnTo>
                    <a:lnTo>
                      <a:pt x="35" y="37"/>
                    </a:lnTo>
                    <a:lnTo>
                      <a:pt x="35" y="37"/>
                    </a:lnTo>
                    <a:lnTo>
                      <a:pt x="41" y="25"/>
                    </a:lnTo>
                    <a:lnTo>
                      <a:pt x="41" y="25"/>
                    </a:lnTo>
                    <a:lnTo>
                      <a:pt x="39" y="26"/>
                    </a:lnTo>
                    <a:lnTo>
                      <a:pt x="39" y="26"/>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65" name="Freeform 1801">
                <a:extLst>
                  <a:ext uri="{FF2B5EF4-FFF2-40B4-BE49-F238E27FC236}">
                    <a16:creationId xmlns:a16="http://schemas.microsoft.com/office/drawing/2014/main" id="{D8098D9D-4EED-44F1-90CA-848003883CCC}"/>
                  </a:ext>
                </a:extLst>
              </p:cNvPr>
              <p:cNvSpPr>
                <a:spLocks/>
              </p:cNvSpPr>
              <p:nvPr/>
            </p:nvSpPr>
            <p:spPr bwMode="auto">
              <a:xfrm>
                <a:off x="2882" y="1570"/>
                <a:ext cx="153" cy="109"/>
              </a:xfrm>
              <a:custGeom>
                <a:avLst/>
                <a:gdLst>
                  <a:gd name="T0" fmla="*/ 149 w 153"/>
                  <a:gd name="T1" fmla="*/ 73 h 109"/>
                  <a:gd name="T2" fmla="*/ 144 w 153"/>
                  <a:gd name="T3" fmla="*/ 63 h 109"/>
                  <a:gd name="T4" fmla="*/ 140 w 153"/>
                  <a:gd name="T5" fmla="*/ 61 h 109"/>
                  <a:gd name="T6" fmla="*/ 143 w 153"/>
                  <a:gd name="T7" fmla="*/ 56 h 109"/>
                  <a:gd name="T8" fmla="*/ 151 w 153"/>
                  <a:gd name="T9" fmla="*/ 48 h 109"/>
                  <a:gd name="T10" fmla="*/ 149 w 153"/>
                  <a:gd name="T11" fmla="*/ 44 h 109"/>
                  <a:gd name="T12" fmla="*/ 150 w 153"/>
                  <a:gd name="T13" fmla="*/ 34 h 109"/>
                  <a:gd name="T14" fmla="*/ 141 w 153"/>
                  <a:gd name="T15" fmla="*/ 28 h 109"/>
                  <a:gd name="T16" fmla="*/ 130 w 153"/>
                  <a:gd name="T17" fmla="*/ 27 h 109"/>
                  <a:gd name="T18" fmla="*/ 123 w 153"/>
                  <a:gd name="T19" fmla="*/ 27 h 109"/>
                  <a:gd name="T20" fmla="*/ 118 w 153"/>
                  <a:gd name="T21" fmla="*/ 27 h 109"/>
                  <a:gd name="T22" fmla="*/ 116 w 153"/>
                  <a:gd name="T23" fmla="*/ 24 h 109"/>
                  <a:gd name="T24" fmla="*/ 108 w 153"/>
                  <a:gd name="T25" fmla="*/ 21 h 109"/>
                  <a:gd name="T26" fmla="*/ 104 w 153"/>
                  <a:gd name="T27" fmla="*/ 18 h 109"/>
                  <a:gd name="T28" fmla="*/ 98 w 153"/>
                  <a:gd name="T29" fmla="*/ 13 h 109"/>
                  <a:gd name="T30" fmla="*/ 95 w 153"/>
                  <a:gd name="T31" fmla="*/ 6 h 109"/>
                  <a:gd name="T32" fmla="*/ 84 w 153"/>
                  <a:gd name="T33" fmla="*/ 0 h 109"/>
                  <a:gd name="T34" fmla="*/ 76 w 153"/>
                  <a:gd name="T35" fmla="*/ 5 h 109"/>
                  <a:gd name="T36" fmla="*/ 71 w 153"/>
                  <a:gd name="T37" fmla="*/ 12 h 109"/>
                  <a:gd name="T38" fmla="*/ 65 w 153"/>
                  <a:gd name="T39" fmla="*/ 13 h 109"/>
                  <a:gd name="T40" fmla="*/ 58 w 153"/>
                  <a:gd name="T41" fmla="*/ 11 h 109"/>
                  <a:gd name="T42" fmla="*/ 47 w 153"/>
                  <a:gd name="T43" fmla="*/ 13 h 109"/>
                  <a:gd name="T44" fmla="*/ 39 w 153"/>
                  <a:gd name="T45" fmla="*/ 21 h 109"/>
                  <a:gd name="T46" fmla="*/ 27 w 153"/>
                  <a:gd name="T47" fmla="*/ 20 h 109"/>
                  <a:gd name="T48" fmla="*/ 20 w 153"/>
                  <a:gd name="T49" fmla="*/ 28 h 109"/>
                  <a:gd name="T50" fmla="*/ 21 w 153"/>
                  <a:gd name="T51" fmla="*/ 35 h 109"/>
                  <a:gd name="T52" fmla="*/ 14 w 153"/>
                  <a:gd name="T53" fmla="*/ 38 h 109"/>
                  <a:gd name="T54" fmla="*/ 12 w 153"/>
                  <a:gd name="T55" fmla="*/ 43 h 109"/>
                  <a:gd name="T56" fmla="*/ 12 w 153"/>
                  <a:gd name="T57" fmla="*/ 48 h 109"/>
                  <a:gd name="T58" fmla="*/ 3 w 153"/>
                  <a:gd name="T59" fmla="*/ 53 h 109"/>
                  <a:gd name="T60" fmla="*/ 1 w 153"/>
                  <a:gd name="T61" fmla="*/ 63 h 109"/>
                  <a:gd name="T62" fmla="*/ 12 w 153"/>
                  <a:gd name="T63" fmla="*/ 69 h 109"/>
                  <a:gd name="T64" fmla="*/ 19 w 153"/>
                  <a:gd name="T65" fmla="*/ 75 h 109"/>
                  <a:gd name="T66" fmla="*/ 23 w 153"/>
                  <a:gd name="T67" fmla="*/ 81 h 109"/>
                  <a:gd name="T68" fmla="*/ 28 w 153"/>
                  <a:gd name="T69" fmla="*/ 82 h 109"/>
                  <a:gd name="T70" fmla="*/ 19 w 153"/>
                  <a:gd name="T71" fmla="*/ 86 h 109"/>
                  <a:gd name="T72" fmla="*/ 20 w 153"/>
                  <a:gd name="T73" fmla="*/ 94 h 109"/>
                  <a:gd name="T74" fmla="*/ 30 w 153"/>
                  <a:gd name="T75" fmla="*/ 97 h 109"/>
                  <a:gd name="T76" fmla="*/ 35 w 153"/>
                  <a:gd name="T77" fmla="*/ 100 h 109"/>
                  <a:gd name="T78" fmla="*/ 39 w 153"/>
                  <a:gd name="T79" fmla="*/ 103 h 109"/>
                  <a:gd name="T80" fmla="*/ 44 w 153"/>
                  <a:gd name="T81" fmla="*/ 109 h 109"/>
                  <a:gd name="T82" fmla="*/ 52 w 153"/>
                  <a:gd name="T83" fmla="*/ 104 h 109"/>
                  <a:gd name="T84" fmla="*/ 58 w 153"/>
                  <a:gd name="T85" fmla="*/ 103 h 109"/>
                  <a:gd name="T86" fmla="*/ 60 w 153"/>
                  <a:gd name="T87" fmla="*/ 97 h 109"/>
                  <a:gd name="T88" fmla="*/ 65 w 153"/>
                  <a:gd name="T89" fmla="*/ 98 h 109"/>
                  <a:gd name="T90" fmla="*/ 58 w 153"/>
                  <a:gd name="T91" fmla="*/ 83 h 109"/>
                  <a:gd name="T92" fmla="*/ 64 w 153"/>
                  <a:gd name="T93" fmla="*/ 79 h 109"/>
                  <a:gd name="T94" fmla="*/ 67 w 153"/>
                  <a:gd name="T95" fmla="*/ 73 h 109"/>
                  <a:gd name="T96" fmla="*/ 70 w 153"/>
                  <a:gd name="T97" fmla="*/ 70 h 109"/>
                  <a:gd name="T98" fmla="*/ 74 w 153"/>
                  <a:gd name="T99" fmla="*/ 67 h 109"/>
                  <a:gd name="T100" fmla="*/ 82 w 153"/>
                  <a:gd name="T101" fmla="*/ 75 h 109"/>
                  <a:gd name="T102" fmla="*/ 90 w 153"/>
                  <a:gd name="T103" fmla="*/ 75 h 109"/>
                  <a:gd name="T104" fmla="*/ 93 w 153"/>
                  <a:gd name="T105" fmla="*/ 85 h 109"/>
                  <a:gd name="T106" fmla="*/ 95 w 153"/>
                  <a:gd name="T107" fmla="*/ 90 h 109"/>
                  <a:gd name="T108" fmla="*/ 99 w 153"/>
                  <a:gd name="T109" fmla="*/ 96 h 109"/>
                  <a:gd name="T110" fmla="*/ 106 w 153"/>
                  <a:gd name="T111" fmla="*/ 97 h 109"/>
                  <a:gd name="T112" fmla="*/ 114 w 153"/>
                  <a:gd name="T113" fmla="*/ 104 h 109"/>
                  <a:gd name="T114" fmla="*/ 126 w 153"/>
                  <a:gd name="T115" fmla="*/ 99 h 109"/>
                  <a:gd name="T116" fmla="*/ 134 w 153"/>
                  <a:gd name="T117" fmla="*/ 92 h 109"/>
                  <a:gd name="T118" fmla="*/ 137 w 153"/>
                  <a:gd name="T119" fmla="*/ 90 h 109"/>
                  <a:gd name="T120" fmla="*/ 143 w 153"/>
                  <a:gd name="T121" fmla="*/ 86 h 109"/>
                  <a:gd name="T122" fmla="*/ 153 w 153"/>
                  <a:gd name="T123" fmla="*/ 8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 h="109">
                    <a:moveTo>
                      <a:pt x="153" y="76"/>
                    </a:moveTo>
                    <a:lnTo>
                      <a:pt x="153" y="76"/>
                    </a:lnTo>
                    <a:lnTo>
                      <a:pt x="153" y="74"/>
                    </a:lnTo>
                    <a:lnTo>
                      <a:pt x="153" y="74"/>
                    </a:lnTo>
                    <a:lnTo>
                      <a:pt x="152" y="73"/>
                    </a:lnTo>
                    <a:lnTo>
                      <a:pt x="151" y="73"/>
                    </a:lnTo>
                    <a:lnTo>
                      <a:pt x="149" y="73"/>
                    </a:lnTo>
                    <a:lnTo>
                      <a:pt x="149" y="73"/>
                    </a:lnTo>
                    <a:lnTo>
                      <a:pt x="148" y="71"/>
                    </a:lnTo>
                    <a:lnTo>
                      <a:pt x="148" y="70"/>
                    </a:lnTo>
                    <a:lnTo>
                      <a:pt x="146" y="66"/>
                    </a:lnTo>
                    <a:lnTo>
                      <a:pt x="146" y="66"/>
                    </a:lnTo>
                    <a:lnTo>
                      <a:pt x="145" y="64"/>
                    </a:lnTo>
                    <a:lnTo>
                      <a:pt x="144" y="63"/>
                    </a:lnTo>
                    <a:lnTo>
                      <a:pt x="142" y="63"/>
                    </a:lnTo>
                    <a:lnTo>
                      <a:pt x="142" y="63"/>
                    </a:lnTo>
                    <a:lnTo>
                      <a:pt x="141" y="63"/>
                    </a:lnTo>
                    <a:lnTo>
                      <a:pt x="139" y="63"/>
                    </a:lnTo>
                    <a:lnTo>
                      <a:pt x="139" y="63"/>
                    </a:lnTo>
                    <a:lnTo>
                      <a:pt x="139" y="62"/>
                    </a:lnTo>
                    <a:lnTo>
                      <a:pt x="140" y="61"/>
                    </a:lnTo>
                    <a:lnTo>
                      <a:pt x="141" y="60"/>
                    </a:lnTo>
                    <a:lnTo>
                      <a:pt x="141" y="59"/>
                    </a:lnTo>
                    <a:lnTo>
                      <a:pt x="141" y="59"/>
                    </a:lnTo>
                    <a:lnTo>
                      <a:pt x="141" y="57"/>
                    </a:lnTo>
                    <a:lnTo>
                      <a:pt x="141" y="56"/>
                    </a:lnTo>
                    <a:lnTo>
                      <a:pt x="143" y="56"/>
                    </a:lnTo>
                    <a:lnTo>
                      <a:pt x="143" y="56"/>
                    </a:lnTo>
                    <a:lnTo>
                      <a:pt x="146" y="53"/>
                    </a:lnTo>
                    <a:lnTo>
                      <a:pt x="149" y="50"/>
                    </a:lnTo>
                    <a:lnTo>
                      <a:pt x="149" y="50"/>
                    </a:lnTo>
                    <a:lnTo>
                      <a:pt x="150" y="49"/>
                    </a:lnTo>
                    <a:lnTo>
                      <a:pt x="151" y="49"/>
                    </a:lnTo>
                    <a:lnTo>
                      <a:pt x="151" y="48"/>
                    </a:lnTo>
                    <a:lnTo>
                      <a:pt x="151" y="48"/>
                    </a:lnTo>
                    <a:lnTo>
                      <a:pt x="150" y="47"/>
                    </a:lnTo>
                    <a:lnTo>
                      <a:pt x="149" y="46"/>
                    </a:lnTo>
                    <a:lnTo>
                      <a:pt x="147" y="45"/>
                    </a:lnTo>
                    <a:lnTo>
                      <a:pt x="147" y="44"/>
                    </a:lnTo>
                    <a:lnTo>
                      <a:pt x="147" y="44"/>
                    </a:lnTo>
                    <a:lnTo>
                      <a:pt x="148" y="44"/>
                    </a:lnTo>
                    <a:lnTo>
                      <a:pt x="149" y="44"/>
                    </a:lnTo>
                    <a:lnTo>
                      <a:pt x="150" y="43"/>
                    </a:lnTo>
                    <a:lnTo>
                      <a:pt x="150" y="42"/>
                    </a:lnTo>
                    <a:lnTo>
                      <a:pt x="151" y="41"/>
                    </a:lnTo>
                    <a:lnTo>
                      <a:pt x="151" y="40"/>
                    </a:lnTo>
                    <a:lnTo>
                      <a:pt x="151" y="38"/>
                    </a:lnTo>
                    <a:lnTo>
                      <a:pt x="151" y="36"/>
                    </a:lnTo>
                    <a:lnTo>
                      <a:pt x="150" y="34"/>
                    </a:lnTo>
                    <a:lnTo>
                      <a:pt x="149" y="32"/>
                    </a:lnTo>
                    <a:lnTo>
                      <a:pt x="147" y="31"/>
                    </a:lnTo>
                    <a:lnTo>
                      <a:pt x="147" y="31"/>
                    </a:lnTo>
                    <a:lnTo>
                      <a:pt x="145" y="29"/>
                    </a:lnTo>
                    <a:lnTo>
                      <a:pt x="143" y="28"/>
                    </a:lnTo>
                    <a:lnTo>
                      <a:pt x="143" y="28"/>
                    </a:lnTo>
                    <a:lnTo>
                      <a:pt x="141" y="28"/>
                    </a:lnTo>
                    <a:lnTo>
                      <a:pt x="138" y="28"/>
                    </a:lnTo>
                    <a:lnTo>
                      <a:pt x="136" y="28"/>
                    </a:lnTo>
                    <a:lnTo>
                      <a:pt x="134" y="28"/>
                    </a:lnTo>
                    <a:lnTo>
                      <a:pt x="134" y="28"/>
                    </a:lnTo>
                    <a:lnTo>
                      <a:pt x="132" y="27"/>
                    </a:lnTo>
                    <a:lnTo>
                      <a:pt x="131" y="27"/>
                    </a:lnTo>
                    <a:lnTo>
                      <a:pt x="130" y="27"/>
                    </a:lnTo>
                    <a:lnTo>
                      <a:pt x="130" y="27"/>
                    </a:lnTo>
                    <a:lnTo>
                      <a:pt x="128" y="27"/>
                    </a:lnTo>
                    <a:lnTo>
                      <a:pt x="126" y="27"/>
                    </a:lnTo>
                    <a:lnTo>
                      <a:pt x="125" y="28"/>
                    </a:lnTo>
                    <a:lnTo>
                      <a:pt x="124" y="27"/>
                    </a:lnTo>
                    <a:lnTo>
                      <a:pt x="124" y="27"/>
                    </a:lnTo>
                    <a:lnTo>
                      <a:pt x="123" y="27"/>
                    </a:lnTo>
                    <a:lnTo>
                      <a:pt x="123" y="26"/>
                    </a:lnTo>
                    <a:lnTo>
                      <a:pt x="122" y="25"/>
                    </a:lnTo>
                    <a:lnTo>
                      <a:pt x="121" y="25"/>
                    </a:lnTo>
                    <a:lnTo>
                      <a:pt x="121" y="25"/>
                    </a:lnTo>
                    <a:lnTo>
                      <a:pt x="121" y="25"/>
                    </a:lnTo>
                    <a:lnTo>
                      <a:pt x="120" y="26"/>
                    </a:lnTo>
                    <a:lnTo>
                      <a:pt x="118" y="27"/>
                    </a:lnTo>
                    <a:lnTo>
                      <a:pt x="116" y="29"/>
                    </a:lnTo>
                    <a:lnTo>
                      <a:pt x="116" y="29"/>
                    </a:lnTo>
                    <a:lnTo>
                      <a:pt x="116" y="28"/>
                    </a:lnTo>
                    <a:lnTo>
                      <a:pt x="116" y="27"/>
                    </a:lnTo>
                    <a:lnTo>
                      <a:pt x="116" y="25"/>
                    </a:lnTo>
                    <a:lnTo>
                      <a:pt x="116" y="25"/>
                    </a:lnTo>
                    <a:lnTo>
                      <a:pt x="116" y="24"/>
                    </a:lnTo>
                    <a:lnTo>
                      <a:pt x="115" y="23"/>
                    </a:lnTo>
                    <a:lnTo>
                      <a:pt x="114" y="22"/>
                    </a:lnTo>
                    <a:lnTo>
                      <a:pt x="113" y="22"/>
                    </a:lnTo>
                    <a:lnTo>
                      <a:pt x="111" y="22"/>
                    </a:lnTo>
                    <a:lnTo>
                      <a:pt x="110" y="21"/>
                    </a:lnTo>
                    <a:lnTo>
                      <a:pt x="108" y="21"/>
                    </a:lnTo>
                    <a:lnTo>
                      <a:pt x="108" y="21"/>
                    </a:lnTo>
                    <a:lnTo>
                      <a:pt x="107" y="20"/>
                    </a:lnTo>
                    <a:lnTo>
                      <a:pt x="106" y="19"/>
                    </a:lnTo>
                    <a:lnTo>
                      <a:pt x="106" y="18"/>
                    </a:lnTo>
                    <a:lnTo>
                      <a:pt x="105" y="18"/>
                    </a:lnTo>
                    <a:lnTo>
                      <a:pt x="105" y="18"/>
                    </a:lnTo>
                    <a:lnTo>
                      <a:pt x="104" y="18"/>
                    </a:lnTo>
                    <a:lnTo>
                      <a:pt x="104" y="18"/>
                    </a:lnTo>
                    <a:lnTo>
                      <a:pt x="103" y="19"/>
                    </a:lnTo>
                    <a:lnTo>
                      <a:pt x="103" y="19"/>
                    </a:lnTo>
                    <a:lnTo>
                      <a:pt x="103" y="17"/>
                    </a:lnTo>
                    <a:lnTo>
                      <a:pt x="102" y="16"/>
                    </a:lnTo>
                    <a:lnTo>
                      <a:pt x="101" y="15"/>
                    </a:lnTo>
                    <a:lnTo>
                      <a:pt x="100" y="14"/>
                    </a:lnTo>
                    <a:lnTo>
                      <a:pt x="98" y="13"/>
                    </a:lnTo>
                    <a:lnTo>
                      <a:pt x="97" y="13"/>
                    </a:lnTo>
                    <a:lnTo>
                      <a:pt x="95" y="12"/>
                    </a:lnTo>
                    <a:lnTo>
                      <a:pt x="94" y="12"/>
                    </a:lnTo>
                    <a:lnTo>
                      <a:pt x="94" y="12"/>
                    </a:lnTo>
                    <a:lnTo>
                      <a:pt x="95" y="10"/>
                    </a:lnTo>
                    <a:lnTo>
                      <a:pt x="95" y="8"/>
                    </a:lnTo>
                    <a:lnTo>
                      <a:pt x="95" y="6"/>
                    </a:lnTo>
                    <a:lnTo>
                      <a:pt x="94" y="4"/>
                    </a:lnTo>
                    <a:lnTo>
                      <a:pt x="93" y="2"/>
                    </a:lnTo>
                    <a:lnTo>
                      <a:pt x="91" y="1"/>
                    </a:lnTo>
                    <a:lnTo>
                      <a:pt x="89" y="0"/>
                    </a:lnTo>
                    <a:lnTo>
                      <a:pt x="87" y="0"/>
                    </a:lnTo>
                    <a:lnTo>
                      <a:pt x="87" y="0"/>
                    </a:lnTo>
                    <a:lnTo>
                      <a:pt x="84" y="0"/>
                    </a:lnTo>
                    <a:lnTo>
                      <a:pt x="83" y="0"/>
                    </a:lnTo>
                    <a:lnTo>
                      <a:pt x="81" y="0"/>
                    </a:lnTo>
                    <a:lnTo>
                      <a:pt x="81" y="0"/>
                    </a:lnTo>
                    <a:lnTo>
                      <a:pt x="79" y="2"/>
                    </a:lnTo>
                    <a:lnTo>
                      <a:pt x="77" y="4"/>
                    </a:lnTo>
                    <a:lnTo>
                      <a:pt x="76" y="5"/>
                    </a:lnTo>
                    <a:lnTo>
                      <a:pt x="76" y="5"/>
                    </a:lnTo>
                    <a:lnTo>
                      <a:pt x="75" y="7"/>
                    </a:lnTo>
                    <a:lnTo>
                      <a:pt x="74" y="9"/>
                    </a:lnTo>
                    <a:lnTo>
                      <a:pt x="74" y="11"/>
                    </a:lnTo>
                    <a:lnTo>
                      <a:pt x="75" y="14"/>
                    </a:lnTo>
                    <a:lnTo>
                      <a:pt x="75" y="14"/>
                    </a:lnTo>
                    <a:lnTo>
                      <a:pt x="73" y="13"/>
                    </a:lnTo>
                    <a:lnTo>
                      <a:pt x="71" y="12"/>
                    </a:lnTo>
                    <a:lnTo>
                      <a:pt x="71" y="12"/>
                    </a:lnTo>
                    <a:lnTo>
                      <a:pt x="70" y="12"/>
                    </a:lnTo>
                    <a:lnTo>
                      <a:pt x="69" y="13"/>
                    </a:lnTo>
                    <a:lnTo>
                      <a:pt x="68" y="13"/>
                    </a:lnTo>
                    <a:lnTo>
                      <a:pt x="66" y="13"/>
                    </a:lnTo>
                    <a:lnTo>
                      <a:pt x="66" y="13"/>
                    </a:lnTo>
                    <a:lnTo>
                      <a:pt x="65" y="13"/>
                    </a:lnTo>
                    <a:lnTo>
                      <a:pt x="64" y="12"/>
                    </a:lnTo>
                    <a:lnTo>
                      <a:pt x="63" y="12"/>
                    </a:lnTo>
                    <a:lnTo>
                      <a:pt x="62" y="12"/>
                    </a:lnTo>
                    <a:lnTo>
                      <a:pt x="62" y="12"/>
                    </a:lnTo>
                    <a:lnTo>
                      <a:pt x="60" y="12"/>
                    </a:lnTo>
                    <a:lnTo>
                      <a:pt x="58" y="11"/>
                    </a:lnTo>
                    <a:lnTo>
                      <a:pt x="58" y="11"/>
                    </a:lnTo>
                    <a:lnTo>
                      <a:pt x="55" y="10"/>
                    </a:lnTo>
                    <a:lnTo>
                      <a:pt x="53" y="10"/>
                    </a:lnTo>
                    <a:lnTo>
                      <a:pt x="52" y="10"/>
                    </a:lnTo>
                    <a:lnTo>
                      <a:pt x="50" y="11"/>
                    </a:lnTo>
                    <a:lnTo>
                      <a:pt x="49" y="11"/>
                    </a:lnTo>
                    <a:lnTo>
                      <a:pt x="48" y="12"/>
                    </a:lnTo>
                    <a:lnTo>
                      <a:pt x="47" y="13"/>
                    </a:lnTo>
                    <a:lnTo>
                      <a:pt x="47" y="13"/>
                    </a:lnTo>
                    <a:lnTo>
                      <a:pt x="45" y="15"/>
                    </a:lnTo>
                    <a:lnTo>
                      <a:pt x="43" y="17"/>
                    </a:lnTo>
                    <a:lnTo>
                      <a:pt x="41" y="19"/>
                    </a:lnTo>
                    <a:lnTo>
                      <a:pt x="40" y="21"/>
                    </a:lnTo>
                    <a:lnTo>
                      <a:pt x="40" y="21"/>
                    </a:lnTo>
                    <a:lnTo>
                      <a:pt x="39" y="21"/>
                    </a:lnTo>
                    <a:lnTo>
                      <a:pt x="37" y="20"/>
                    </a:lnTo>
                    <a:lnTo>
                      <a:pt x="35" y="20"/>
                    </a:lnTo>
                    <a:lnTo>
                      <a:pt x="34" y="20"/>
                    </a:lnTo>
                    <a:lnTo>
                      <a:pt x="34" y="20"/>
                    </a:lnTo>
                    <a:lnTo>
                      <a:pt x="31" y="20"/>
                    </a:lnTo>
                    <a:lnTo>
                      <a:pt x="29" y="20"/>
                    </a:lnTo>
                    <a:lnTo>
                      <a:pt x="27" y="20"/>
                    </a:lnTo>
                    <a:lnTo>
                      <a:pt x="25" y="20"/>
                    </a:lnTo>
                    <a:lnTo>
                      <a:pt x="25" y="20"/>
                    </a:lnTo>
                    <a:lnTo>
                      <a:pt x="22" y="22"/>
                    </a:lnTo>
                    <a:lnTo>
                      <a:pt x="21" y="23"/>
                    </a:lnTo>
                    <a:lnTo>
                      <a:pt x="20" y="25"/>
                    </a:lnTo>
                    <a:lnTo>
                      <a:pt x="20" y="27"/>
                    </a:lnTo>
                    <a:lnTo>
                      <a:pt x="20" y="28"/>
                    </a:lnTo>
                    <a:lnTo>
                      <a:pt x="21" y="31"/>
                    </a:lnTo>
                    <a:lnTo>
                      <a:pt x="22" y="32"/>
                    </a:lnTo>
                    <a:lnTo>
                      <a:pt x="23" y="34"/>
                    </a:lnTo>
                    <a:lnTo>
                      <a:pt x="23" y="34"/>
                    </a:lnTo>
                    <a:lnTo>
                      <a:pt x="22" y="34"/>
                    </a:lnTo>
                    <a:lnTo>
                      <a:pt x="22" y="34"/>
                    </a:lnTo>
                    <a:lnTo>
                      <a:pt x="21" y="35"/>
                    </a:lnTo>
                    <a:lnTo>
                      <a:pt x="20" y="36"/>
                    </a:lnTo>
                    <a:lnTo>
                      <a:pt x="19" y="37"/>
                    </a:lnTo>
                    <a:lnTo>
                      <a:pt x="19" y="37"/>
                    </a:lnTo>
                    <a:lnTo>
                      <a:pt x="18" y="37"/>
                    </a:lnTo>
                    <a:lnTo>
                      <a:pt x="16" y="37"/>
                    </a:lnTo>
                    <a:lnTo>
                      <a:pt x="15" y="37"/>
                    </a:lnTo>
                    <a:lnTo>
                      <a:pt x="14" y="38"/>
                    </a:lnTo>
                    <a:lnTo>
                      <a:pt x="14" y="38"/>
                    </a:lnTo>
                    <a:lnTo>
                      <a:pt x="13" y="39"/>
                    </a:lnTo>
                    <a:lnTo>
                      <a:pt x="12" y="40"/>
                    </a:lnTo>
                    <a:lnTo>
                      <a:pt x="12" y="40"/>
                    </a:lnTo>
                    <a:lnTo>
                      <a:pt x="11" y="42"/>
                    </a:lnTo>
                    <a:lnTo>
                      <a:pt x="12" y="43"/>
                    </a:lnTo>
                    <a:lnTo>
                      <a:pt x="12" y="43"/>
                    </a:lnTo>
                    <a:lnTo>
                      <a:pt x="13" y="44"/>
                    </a:lnTo>
                    <a:lnTo>
                      <a:pt x="14" y="45"/>
                    </a:lnTo>
                    <a:lnTo>
                      <a:pt x="15" y="46"/>
                    </a:lnTo>
                    <a:lnTo>
                      <a:pt x="15" y="47"/>
                    </a:lnTo>
                    <a:lnTo>
                      <a:pt x="15" y="47"/>
                    </a:lnTo>
                    <a:lnTo>
                      <a:pt x="14" y="48"/>
                    </a:lnTo>
                    <a:lnTo>
                      <a:pt x="12" y="48"/>
                    </a:lnTo>
                    <a:lnTo>
                      <a:pt x="10" y="48"/>
                    </a:lnTo>
                    <a:lnTo>
                      <a:pt x="8" y="49"/>
                    </a:lnTo>
                    <a:lnTo>
                      <a:pt x="8" y="49"/>
                    </a:lnTo>
                    <a:lnTo>
                      <a:pt x="7" y="49"/>
                    </a:lnTo>
                    <a:lnTo>
                      <a:pt x="5" y="50"/>
                    </a:lnTo>
                    <a:lnTo>
                      <a:pt x="4" y="52"/>
                    </a:lnTo>
                    <a:lnTo>
                      <a:pt x="3" y="53"/>
                    </a:lnTo>
                    <a:lnTo>
                      <a:pt x="2" y="56"/>
                    </a:lnTo>
                    <a:lnTo>
                      <a:pt x="1" y="59"/>
                    </a:lnTo>
                    <a:lnTo>
                      <a:pt x="1" y="59"/>
                    </a:lnTo>
                    <a:lnTo>
                      <a:pt x="0" y="60"/>
                    </a:lnTo>
                    <a:lnTo>
                      <a:pt x="0" y="61"/>
                    </a:lnTo>
                    <a:lnTo>
                      <a:pt x="1" y="62"/>
                    </a:lnTo>
                    <a:lnTo>
                      <a:pt x="1" y="63"/>
                    </a:lnTo>
                    <a:lnTo>
                      <a:pt x="2" y="64"/>
                    </a:lnTo>
                    <a:lnTo>
                      <a:pt x="4" y="65"/>
                    </a:lnTo>
                    <a:lnTo>
                      <a:pt x="6" y="66"/>
                    </a:lnTo>
                    <a:lnTo>
                      <a:pt x="8" y="67"/>
                    </a:lnTo>
                    <a:lnTo>
                      <a:pt x="13" y="68"/>
                    </a:lnTo>
                    <a:lnTo>
                      <a:pt x="13" y="68"/>
                    </a:lnTo>
                    <a:lnTo>
                      <a:pt x="12" y="69"/>
                    </a:lnTo>
                    <a:lnTo>
                      <a:pt x="12" y="71"/>
                    </a:lnTo>
                    <a:lnTo>
                      <a:pt x="13" y="72"/>
                    </a:lnTo>
                    <a:lnTo>
                      <a:pt x="14" y="73"/>
                    </a:lnTo>
                    <a:lnTo>
                      <a:pt x="14" y="73"/>
                    </a:lnTo>
                    <a:lnTo>
                      <a:pt x="15" y="74"/>
                    </a:lnTo>
                    <a:lnTo>
                      <a:pt x="17" y="74"/>
                    </a:lnTo>
                    <a:lnTo>
                      <a:pt x="19" y="75"/>
                    </a:lnTo>
                    <a:lnTo>
                      <a:pt x="21" y="75"/>
                    </a:lnTo>
                    <a:lnTo>
                      <a:pt x="21" y="75"/>
                    </a:lnTo>
                    <a:lnTo>
                      <a:pt x="21" y="77"/>
                    </a:lnTo>
                    <a:lnTo>
                      <a:pt x="21" y="79"/>
                    </a:lnTo>
                    <a:lnTo>
                      <a:pt x="21" y="80"/>
                    </a:lnTo>
                    <a:lnTo>
                      <a:pt x="22" y="81"/>
                    </a:lnTo>
                    <a:lnTo>
                      <a:pt x="23" y="81"/>
                    </a:lnTo>
                    <a:lnTo>
                      <a:pt x="23" y="81"/>
                    </a:lnTo>
                    <a:lnTo>
                      <a:pt x="24" y="82"/>
                    </a:lnTo>
                    <a:lnTo>
                      <a:pt x="25" y="82"/>
                    </a:lnTo>
                    <a:lnTo>
                      <a:pt x="26" y="82"/>
                    </a:lnTo>
                    <a:lnTo>
                      <a:pt x="27" y="82"/>
                    </a:lnTo>
                    <a:lnTo>
                      <a:pt x="27" y="82"/>
                    </a:lnTo>
                    <a:lnTo>
                      <a:pt x="28" y="82"/>
                    </a:lnTo>
                    <a:lnTo>
                      <a:pt x="28" y="82"/>
                    </a:lnTo>
                    <a:lnTo>
                      <a:pt x="24" y="82"/>
                    </a:lnTo>
                    <a:lnTo>
                      <a:pt x="23" y="83"/>
                    </a:lnTo>
                    <a:lnTo>
                      <a:pt x="21" y="84"/>
                    </a:lnTo>
                    <a:lnTo>
                      <a:pt x="21" y="84"/>
                    </a:lnTo>
                    <a:lnTo>
                      <a:pt x="20" y="84"/>
                    </a:lnTo>
                    <a:lnTo>
                      <a:pt x="19" y="86"/>
                    </a:lnTo>
                    <a:lnTo>
                      <a:pt x="18" y="88"/>
                    </a:lnTo>
                    <a:lnTo>
                      <a:pt x="18" y="89"/>
                    </a:lnTo>
                    <a:lnTo>
                      <a:pt x="18" y="89"/>
                    </a:lnTo>
                    <a:lnTo>
                      <a:pt x="17" y="90"/>
                    </a:lnTo>
                    <a:lnTo>
                      <a:pt x="18" y="91"/>
                    </a:lnTo>
                    <a:lnTo>
                      <a:pt x="19" y="92"/>
                    </a:lnTo>
                    <a:lnTo>
                      <a:pt x="20" y="94"/>
                    </a:lnTo>
                    <a:lnTo>
                      <a:pt x="22" y="95"/>
                    </a:lnTo>
                    <a:lnTo>
                      <a:pt x="24" y="96"/>
                    </a:lnTo>
                    <a:lnTo>
                      <a:pt x="26" y="97"/>
                    </a:lnTo>
                    <a:lnTo>
                      <a:pt x="28" y="97"/>
                    </a:lnTo>
                    <a:lnTo>
                      <a:pt x="30" y="97"/>
                    </a:lnTo>
                    <a:lnTo>
                      <a:pt x="30" y="97"/>
                    </a:lnTo>
                    <a:lnTo>
                      <a:pt x="30" y="97"/>
                    </a:lnTo>
                    <a:lnTo>
                      <a:pt x="31" y="97"/>
                    </a:lnTo>
                    <a:lnTo>
                      <a:pt x="32" y="98"/>
                    </a:lnTo>
                    <a:lnTo>
                      <a:pt x="34" y="98"/>
                    </a:lnTo>
                    <a:lnTo>
                      <a:pt x="35" y="98"/>
                    </a:lnTo>
                    <a:lnTo>
                      <a:pt x="35" y="98"/>
                    </a:lnTo>
                    <a:lnTo>
                      <a:pt x="35" y="99"/>
                    </a:lnTo>
                    <a:lnTo>
                      <a:pt x="35" y="100"/>
                    </a:lnTo>
                    <a:lnTo>
                      <a:pt x="35" y="101"/>
                    </a:lnTo>
                    <a:lnTo>
                      <a:pt x="35" y="101"/>
                    </a:lnTo>
                    <a:lnTo>
                      <a:pt x="36" y="101"/>
                    </a:lnTo>
                    <a:lnTo>
                      <a:pt x="37" y="102"/>
                    </a:lnTo>
                    <a:lnTo>
                      <a:pt x="39" y="102"/>
                    </a:lnTo>
                    <a:lnTo>
                      <a:pt x="39" y="102"/>
                    </a:lnTo>
                    <a:lnTo>
                      <a:pt x="39" y="103"/>
                    </a:lnTo>
                    <a:lnTo>
                      <a:pt x="40" y="104"/>
                    </a:lnTo>
                    <a:lnTo>
                      <a:pt x="40" y="105"/>
                    </a:lnTo>
                    <a:lnTo>
                      <a:pt x="41" y="106"/>
                    </a:lnTo>
                    <a:lnTo>
                      <a:pt x="43" y="107"/>
                    </a:lnTo>
                    <a:lnTo>
                      <a:pt x="43" y="108"/>
                    </a:lnTo>
                    <a:lnTo>
                      <a:pt x="44" y="109"/>
                    </a:lnTo>
                    <a:lnTo>
                      <a:pt x="44" y="109"/>
                    </a:lnTo>
                    <a:lnTo>
                      <a:pt x="45" y="109"/>
                    </a:lnTo>
                    <a:lnTo>
                      <a:pt x="47" y="109"/>
                    </a:lnTo>
                    <a:lnTo>
                      <a:pt x="48" y="108"/>
                    </a:lnTo>
                    <a:lnTo>
                      <a:pt x="49" y="108"/>
                    </a:lnTo>
                    <a:lnTo>
                      <a:pt x="50" y="107"/>
                    </a:lnTo>
                    <a:lnTo>
                      <a:pt x="51" y="106"/>
                    </a:lnTo>
                    <a:lnTo>
                      <a:pt x="52" y="104"/>
                    </a:lnTo>
                    <a:lnTo>
                      <a:pt x="52" y="103"/>
                    </a:lnTo>
                    <a:lnTo>
                      <a:pt x="52" y="103"/>
                    </a:lnTo>
                    <a:lnTo>
                      <a:pt x="53" y="104"/>
                    </a:lnTo>
                    <a:lnTo>
                      <a:pt x="53" y="104"/>
                    </a:lnTo>
                    <a:lnTo>
                      <a:pt x="55" y="104"/>
                    </a:lnTo>
                    <a:lnTo>
                      <a:pt x="57" y="104"/>
                    </a:lnTo>
                    <a:lnTo>
                      <a:pt x="58" y="103"/>
                    </a:lnTo>
                    <a:lnTo>
                      <a:pt x="58" y="103"/>
                    </a:lnTo>
                    <a:lnTo>
                      <a:pt x="58" y="103"/>
                    </a:lnTo>
                    <a:lnTo>
                      <a:pt x="59" y="102"/>
                    </a:lnTo>
                    <a:lnTo>
                      <a:pt x="59" y="100"/>
                    </a:lnTo>
                    <a:lnTo>
                      <a:pt x="59" y="97"/>
                    </a:lnTo>
                    <a:lnTo>
                      <a:pt x="59" y="97"/>
                    </a:lnTo>
                    <a:lnTo>
                      <a:pt x="60" y="97"/>
                    </a:lnTo>
                    <a:lnTo>
                      <a:pt x="61" y="97"/>
                    </a:lnTo>
                    <a:lnTo>
                      <a:pt x="62" y="98"/>
                    </a:lnTo>
                    <a:lnTo>
                      <a:pt x="63" y="98"/>
                    </a:lnTo>
                    <a:lnTo>
                      <a:pt x="64" y="99"/>
                    </a:lnTo>
                    <a:lnTo>
                      <a:pt x="64" y="98"/>
                    </a:lnTo>
                    <a:lnTo>
                      <a:pt x="65" y="98"/>
                    </a:lnTo>
                    <a:lnTo>
                      <a:pt x="65" y="98"/>
                    </a:lnTo>
                    <a:lnTo>
                      <a:pt x="64" y="96"/>
                    </a:lnTo>
                    <a:lnTo>
                      <a:pt x="63" y="94"/>
                    </a:lnTo>
                    <a:lnTo>
                      <a:pt x="61" y="91"/>
                    </a:lnTo>
                    <a:lnTo>
                      <a:pt x="59" y="87"/>
                    </a:lnTo>
                    <a:lnTo>
                      <a:pt x="59" y="85"/>
                    </a:lnTo>
                    <a:lnTo>
                      <a:pt x="58" y="83"/>
                    </a:lnTo>
                    <a:lnTo>
                      <a:pt x="58" y="83"/>
                    </a:lnTo>
                    <a:lnTo>
                      <a:pt x="58" y="80"/>
                    </a:lnTo>
                    <a:lnTo>
                      <a:pt x="58" y="80"/>
                    </a:lnTo>
                    <a:lnTo>
                      <a:pt x="61" y="80"/>
                    </a:lnTo>
                    <a:lnTo>
                      <a:pt x="62" y="80"/>
                    </a:lnTo>
                    <a:lnTo>
                      <a:pt x="63" y="80"/>
                    </a:lnTo>
                    <a:lnTo>
                      <a:pt x="63" y="80"/>
                    </a:lnTo>
                    <a:lnTo>
                      <a:pt x="64" y="79"/>
                    </a:lnTo>
                    <a:lnTo>
                      <a:pt x="65" y="79"/>
                    </a:lnTo>
                    <a:lnTo>
                      <a:pt x="65" y="77"/>
                    </a:lnTo>
                    <a:lnTo>
                      <a:pt x="65" y="75"/>
                    </a:lnTo>
                    <a:lnTo>
                      <a:pt x="65" y="73"/>
                    </a:lnTo>
                    <a:lnTo>
                      <a:pt x="65" y="73"/>
                    </a:lnTo>
                    <a:lnTo>
                      <a:pt x="66" y="73"/>
                    </a:lnTo>
                    <a:lnTo>
                      <a:pt x="67" y="73"/>
                    </a:lnTo>
                    <a:lnTo>
                      <a:pt x="67" y="72"/>
                    </a:lnTo>
                    <a:lnTo>
                      <a:pt x="68" y="72"/>
                    </a:lnTo>
                    <a:lnTo>
                      <a:pt x="68" y="72"/>
                    </a:lnTo>
                    <a:lnTo>
                      <a:pt x="69" y="71"/>
                    </a:lnTo>
                    <a:lnTo>
                      <a:pt x="69" y="71"/>
                    </a:lnTo>
                    <a:lnTo>
                      <a:pt x="70" y="70"/>
                    </a:lnTo>
                    <a:lnTo>
                      <a:pt x="70" y="70"/>
                    </a:lnTo>
                    <a:lnTo>
                      <a:pt x="70" y="69"/>
                    </a:lnTo>
                    <a:lnTo>
                      <a:pt x="70" y="68"/>
                    </a:lnTo>
                    <a:lnTo>
                      <a:pt x="70" y="68"/>
                    </a:lnTo>
                    <a:lnTo>
                      <a:pt x="70" y="68"/>
                    </a:lnTo>
                    <a:lnTo>
                      <a:pt x="71" y="68"/>
                    </a:lnTo>
                    <a:lnTo>
                      <a:pt x="72" y="68"/>
                    </a:lnTo>
                    <a:lnTo>
                      <a:pt x="74" y="67"/>
                    </a:lnTo>
                    <a:lnTo>
                      <a:pt x="78" y="68"/>
                    </a:lnTo>
                    <a:lnTo>
                      <a:pt x="78" y="68"/>
                    </a:lnTo>
                    <a:lnTo>
                      <a:pt x="78" y="70"/>
                    </a:lnTo>
                    <a:lnTo>
                      <a:pt x="79" y="72"/>
                    </a:lnTo>
                    <a:lnTo>
                      <a:pt x="80" y="74"/>
                    </a:lnTo>
                    <a:lnTo>
                      <a:pt x="82" y="75"/>
                    </a:lnTo>
                    <a:lnTo>
                      <a:pt x="82" y="75"/>
                    </a:lnTo>
                    <a:lnTo>
                      <a:pt x="84" y="76"/>
                    </a:lnTo>
                    <a:lnTo>
                      <a:pt x="85" y="77"/>
                    </a:lnTo>
                    <a:lnTo>
                      <a:pt x="86" y="76"/>
                    </a:lnTo>
                    <a:lnTo>
                      <a:pt x="87" y="76"/>
                    </a:lnTo>
                    <a:lnTo>
                      <a:pt x="89" y="74"/>
                    </a:lnTo>
                    <a:lnTo>
                      <a:pt x="89" y="74"/>
                    </a:lnTo>
                    <a:lnTo>
                      <a:pt x="90" y="75"/>
                    </a:lnTo>
                    <a:lnTo>
                      <a:pt x="91" y="76"/>
                    </a:lnTo>
                    <a:lnTo>
                      <a:pt x="93" y="76"/>
                    </a:lnTo>
                    <a:lnTo>
                      <a:pt x="98" y="77"/>
                    </a:lnTo>
                    <a:lnTo>
                      <a:pt x="98" y="77"/>
                    </a:lnTo>
                    <a:lnTo>
                      <a:pt x="96" y="80"/>
                    </a:lnTo>
                    <a:lnTo>
                      <a:pt x="95" y="82"/>
                    </a:lnTo>
                    <a:lnTo>
                      <a:pt x="93" y="85"/>
                    </a:lnTo>
                    <a:lnTo>
                      <a:pt x="93" y="87"/>
                    </a:lnTo>
                    <a:lnTo>
                      <a:pt x="93" y="88"/>
                    </a:lnTo>
                    <a:lnTo>
                      <a:pt x="93" y="88"/>
                    </a:lnTo>
                    <a:lnTo>
                      <a:pt x="94" y="88"/>
                    </a:lnTo>
                    <a:lnTo>
                      <a:pt x="95" y="89"/>
                    </a:lnTo>
                    <a:lnTo>
                      <a:pt x="95" y="89"/>
                    </a:lnTo>
                    <a:lnTo>
                      <a:pt x="95" y="90"/>
                    </a:lnTo>
                    <a:lnTo>
                      <a:pt x="95" y="91"/>
                    </a:lnTo>
                    <a:lnTo>
                      <a:pt x="95" y="91"/>
                    </a:lnTo>
                    <a:lnTo>
                      <a:pt x="96" y="92"/>
                    </a:lnTo>
                    <a:lnTo>
                      <a:pt x="97" y="92"/>
                    </a:lnTo>
                    <a:lnTo>
                      <a:pt x="97" y="94"/>
                    </a:lnTo>
                    <a:lnTo>
                      <a:pt x="98" y="96"/>
                    </a:lnTo>
                    <a:lnTo>
                      <a:pt x="99" y="96"/>
                    </a:lnTo>
                    <a:lnTo>
                      <a:pt x="100" y="97"/>
                    </a:lnTo>
                    <a:lnTo>
                      <a:pt x="100" y="97"/>
                    </a:lnTo>
                    <a:lnTo>
                      <a:pt x="101" y="97"/>
                    </a:lnTo>
                    <a:lnTo>
                      <a:pt x="103" y="98"/>
                    </a:lnTo>
                    <a:lnTo>
                      <a:pt x="104" y="98"/>
                    </a:lnTo>
                    <a:lnTo>
                      <a:pt x="106" y="97"/>
                    </a:lnTo>
                    <a:lnTo>
                      <a:pt x="106" y="97"/>
                    </a:lnTo>
                    <a:lnTo>
                      <a:pt x="107" y="99"/>
                    </a:lnTo>
                    <a:lnTo>
                      <a:pt x="109" y="101"/>
                    </a:lnTo>
                    <a:lnTo>
                      <a:pt x="110" y="103"/>
                    </a:lnTo>
                    <a:lnTo>
                      <a:pt x="111" y="103"/>
                    </a:lnTo>
                    <a:lnTo>
                      <a:pt x="113" y="104"/>
                    </a:lnTo>
                    <a:lnTo>
                      <a:pt x="113" y="104"/>
                    </a:lnTo>
                    <a:lnTo>
                      <a:pt x="114" y="104"/>
                    </a:lnTo>
                    <a:lnTo>
                      <a:pt x="116" y="104"/>
                    </a:lnTo>
                    <a:lnTo>
                      <a:pt x="117" y="103"/>
                    </a:lnTo>
                    <a:lnTo>
                      <a:pt x="118" y="102"/>
                    </a:lnTo>
                    <a:lnTo>
                      <a:pt x="118" y="102"/>
                    </a:lnTo>
                    <a:lnTo>
                      <a:pt x="120" y="101"/>
                    </a:lnTo>
                    <a:lnTo>
                      <a:pt x="122" y="100"/>
                    </a:lnTo>
                    <a:lnTo>
                      <a:pt x="126" y="99"/>
                    </a:lnTo>
                    <a:lnTo>
                      <a:pt x="127" y="97"/>
                    </a:lnTo>
                    <a:lnTo>
                      <a:pt x="129" y="96"/>
                    </a:lnTo>
                    <a:lnTo>
                      <a:pt x="130" y="95"/>
                    </a:lnTo>
                    <a:lnTo>
                      <a:pt x="130" y="92"/>
                    </a:lnTo>
                    <a:lnTo>
                      <a:pt x="130" y="92"/>
                    </a:lnTo>
                    <a:lnTo>
                      <a:pt x="132" y="92"/>
                    </a:lnTo>
                    <a:lnTo>
                      <a:pt x="134" y="92"/>
                    </a:lnTo>
                    <a:lnTo>
                      <a:pt x="134" y="92"/>
                    </a:lnTo>
                    <a:lnTo>
                      <a:pt x="134" y="91"/>
                    </a:lnTo>
                    <a:lnTo>
                      <a:pt x="135" y="91"/>
                    </a:lnTo>
                    <a:lnTo>
                      <a:pt x="135" y="91"/>
                    </a:lnTo>
                    <a:lnTo>
                      <a:pt x="136" y="90"/>
                    </a:lnTo>
                    <a:lnTo>
                      <a:pt x="136" y="90"/>
                    </a:lnTo>
                    <a:lnTo>
                      <a:pt x="137" y="90"/>
                    </a:lnTo>
                    <a:lnTo>
                      <a:pt x="138" y="90"/>
                    </a:lnTo>
                    <a:lnTo>
                      <a:pt x="138" y="90"/>
                    </a:lnTo>
                    <a:lnTo>
                      <a:pt x="139" y="89"/>
                    </a:lnTo>
                    <a:lnTo>
                      <a:pt x="139" y="88"/>
                    </a:lnTo>
                    <a:lnTo>
                      <a:pt x="139" y="86"/>
                    </a:lnTo>
                    <a:lnTo>
                      <a:pt x="139" y="86"/>
                    </a:lnTo>
                    <a:lnTo>
                      <a:pt x="143" y="86"/>
                    </a:lnTo>
                    <a:lnTo>
                      <a:pt x="146" y="85"/>
                    </a:lnTo>
                    <a:lnTo>
                      <a:pt x="148" y="85"/>
                    </a:lnTo>
                    <a:lnTo>
                      <a:pt x="149" y="84"/>
                    </a:lnTo>
                    <a:lnTo>
                      <a:pt x="151" y="83"/>
                    </a:lnTo>
                    <a:lnTo>
                      <a:pt x="152" y="82"/>
                    </a:lnTo>
                    <a:lnTo>
                      <a:pt x="152" y="82"/>
                    </a:lnTo>
                    <a:lnTo>
                      <a:pt x="153" y="80"/>
                    </a:lnTo>
                    <a:lnTo>
                      <a:pt x="153" y="79"/>
                    </a:lnTo>
                    <a:lnTo>
                      <a:pt x="153" y="78"/>
                    </a:lnTo>
                    <a:lnTo>
                      <a:pt x="153" y="76"/>
                    </a:lnTo>
                    <a:lnTo>
                      <a:pt x="153" y="76"/>
                    </a:lnTo>
                    <a:close/>
                  </a:path>
                </a:pathLst>
              </a:custGeom>
              <a:solidFill>
                <a:srgbClr val="85C6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66" name="Freeform 1802">
                <a:extLst>
                  <a:ext uri="{FF2B5EF4-FFF2-40B4-BE49-F238E27FC236}">
                    <a16:creationId xmlns:a16="http://schemas.microsoft.com/office/drawing/2014/main" id="{D032C351-335B-4721-8F9B-365148E5E7C3}"/>
                  </a:ext>
                </a:extLst>
              </p:cNvPr>
              <p:cNvSpPr>
                <a:spLocks/>
              </p:cNvSpPr>
              <p:nvPr/>
            </p:nvSpPr>
            <p:spPr bwMode="auto">
              <a:xfrm>
                <a:off x="2911" y="1595"/>
                <a:ext cx="85" cy="42"/>
              </a:xfrm>
              <a:custGeom>
                <a:avLst/>
                <a:gdLst>
                  <a:gd name="T0" fmla="*/ 6 w 85"/>
                  <a:gd name="T1" fmla="*/ 30 h 42"/>
                  <a:gd name="T2" fmla="*/ 2 w 85"/>
                  <a:gd name="T3" fmla="*/ 27 h 42"/>
                  <a:gd name="T4" fmla="*/ 0 w 85"/>
                  <a:gd name="T5" fmla="*/ 23 h 42"/>
                  <a:gd name="T6" fmla="*/ 1 w 85"/>
                  <a:gd name="T7" fmla="*/ 22 h 42"/>
                  <a:gd name="T8" fmla="*/ 7 w 85"/>
                  <a:gd name="T9" fmla="*/ 20 h 42"/>
                  <a:gd name="T10" fmla="*/ 11 w 85"/>
                  <a:gd name="T11" fmla="*/ 19 h 42"/>
                  <a:gd name="T12" fmla="*/ 12 w 85"/>
                  <a:gd name="T13" fmla="*/ 17 h 42"/>
                  <a:gd name="T14" fmla="*/ 12 w 85"/>
                  <a:gd name="T15" fmla="*/ 16 h 42"/>
                  <a:gd name="T16" fmla="*/ 8 w 85"/>
                  <a:gd name="T17" fmla="*/ 11 h 42"/>
                  <a:gd name="T18" fmla="*/ 8 w 85"/>
                  <a:gd name="T19" fmla="*/ 9 h 42"/>
                  <a:gd name="T20" fmla="*/ 9 w 85"/>
                  <a:gd name="T21" fmla="*/ 5 h 42"/>
                  <a:gd name="T22" fmla="*/ 13 w 85"/>
                  <a:gd name="T23" fmla="*/ 3 h 42"/>
                  <a:gd name="T24" fmla="*/ 19 w 85"/>
                  <a:gd name="T25" fmla="*/ 0 h 42"/>
                  <a:gd name="T26" fmla="*/ 23 w 85"/>
                  <a:gd name="T27" fmla="*/ 1 h 42"/>
                  <a:gd name="T28" fmla="*/ 26 w 85"/>
                  <a:gd name="T29" fmla="*/ 3 h 42"/>
                  <a:gd name="T30" fmla="*/ 31 w 85"/>
                  <a:gd name="T31" fmla="*/ 6 h 42"/>
                  <a:gd name="T32" fmla="*/ 36 w 85"/>
                  <a:gd name="T33" fmla="*/ 7 h 42"/>
                  <a:gd name="T34" fmla="*/ 41 w 85"/>
                  <a:gd name="T35" fmla="*/ 9 h 42"/>
                  <a:gd name="T36" fmla="*/ 42 w 85"/>
                  <a:gd name="T37" fmla="*/ 11 h 42"/>
                  <a:gd name="T38" fmla="*/ 44 w 85"/>
                  <a:gd name="T39" fmla="*/ 14 h 42"/>
                  <a:gd name="T40" fmla="*/ 49 w 85"/>
                  <a:gd name="T41" fmla="*/ 18 h 42"/>
                  <a:gd name="T42" fmla="*/ 52 w 85"/>
                  <a:gd name="T43" fmla="*/ 18 h 42"/>
                  <a:gd name="T44" fmla="*/ 59 w 85"/>
                  <a:gd name="T45" fmla="*/ 17 h 42"/>
                  <a:gd name="T46" fmla="*/ 66 w 85"/>
                  <a:gd name="T47" fmla="*/ 17 h 42"/>
                  <a:gd name="T48" fmla="*/ 71 w 85"/>
                  <a:gd name="T49" fmla="*/ 18 h 42"/>
                  <a:gd name="T50" fmla="*/ 75 w 85"/>
                  <a:gd name="T51" fmla="*/ 22 h 42"/>
                  <a:gd name="T52" fmla="*/ 76 w 85"/>
                  <a:gd name="T53" fmla="*/ 24 h 42"/>
                  <a:gd name="T54" fmla="*/ 77 w 85"/>
                  <a:gd name="T55" fmla="*/ 26 h 42"/>
                  <a:gd name="T56" fmla="*/ 80 w 85"/>
                  <a:gd name="T57" fmla="*/ 27 h 42"/>
                  <a:gd name="T58" fmla="*/ 84 w 85"/>
                  <a:gd name="T59" fmla="*/ 31 h 42"/>
                  <a:gd name="T60" fmla="*/ 85 w 85"/>
                  <a:gd name="T61" fmla="*/ 33 h 42"/>
                  <a:gd name="T62" fmla="*/ 83 w 85"/>
                  <a:gd name="T63" fmla="*/ 36 h 42"/>
                  <a:gd name="T64" fmla="*/ 80 w 85"/>
                  <a:gd name="T65" fmla="*/ 39 h 42"/>
                  <a:gd name="T66" fmla="*/ 73 w 85"/>
                  <a:gd name="T67" fmla="*/ 41 h 42"/>
                  <a:gd name="T68" fmla="*/ 71 w 85"/>
                  <a:gd name="T69" fmla="*/ 40 h 42"/>
                  <a:gd name="T70" fmla="*/ 69 w 85"/>
                  <a:gd name="T71" fmla="*/ 36 h 42"/>
                  <a:gd name="T72" fmla="*/ 67 w 85"/>
                  <a:gd name="T73" fmla="*/ 34 h 42"/>
                  <a:gd name="T74" fmla="*/ 62 w 85"/>
                  <a:gd name="T75" fmla="*/ 35 h 42"/>
                  <a:gd name="T76" fmla="*/ 56 w 85"/>
                  <a:gd name="T77" fmla="*/ 35 h 42"/>
                  <a:gd name="T78" fmla="*/ 49 w 85"/>
                  <a:gd name="T79" fmla="*/ 39 h 42"/>
                  <a:gd name="T80" fmla="*/ 46 w 85"/>
                  <a:gd name="T81" fmla="*/ 41 h 42"/>
                  <a:gd name="T82" fmla="*/ 42 w 85"/>
                  <a:gd name="T83" fmla="*/ 42 h 42"/>
                  <a:gd name="T84" fmla="*/ 36 w 85"/>
                  <a:gd name="T85" fmla="*/ 40 h 42"/>
                  <a:gd name="T86" fmla="*/ 30 w 85"/>
                  <a:gd name="T87" fmla="*/ 37 h 42"/>
                  <a:gd name="T88" fmla="*/ 27 w 85"/>
                  <a:gd name="T89" fmla="*/ 37 h 42"/>
                  <a:gd name="T90" fmla="*/ 24 w 85"/>
                  <a:gd name="T91" fmla="*/ 38 h 42"/>
                  <a:gd name="T92" fmla="*/ 20 w 85"/>
                  <a:gd name="T93" fmla="*/ 39 h 42"/>
                  <a:gd name="T94" fmla="*/ 16 w 85"/>
                  <a:gd name="T95" fmla="*/ 40 h 42"/>
                  <a:gd name="T96" fmla="*/ 14 w 85"/>
                  <a:gd name="T97" fmla="*/ 39 h 42"/>
                  <a:gd name="T98" fmla="*/ 11 w 85"/>
                  <a:gd name="T99" fmla="*/ 36 h 42"/>
                  <a:gd name="T100" fmla="*/ 10 w 85"/>
                  <a:gd name="T101"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 h="42">
                    <a:moveTo>
                      <a:pt x="8" y="31"/>
                    </a:moveTo>
                    <a:lnTo>
                      <a:pt x="8" y="31"/>
                    </a:lnTo>
                    <a:lnTo>
                      <a:pt x="6" y="30"/>
                    </a:lnTo>
                    <a:lnTo>
                      <a:pt x="5" y="30"/>
                    </a:lnTo>
                    <a:lnTo>
                      <a:pt x="3" y="29"/>
                    </a:lnTo>
                    <a:lnTo>
                      <a:pt x="2" y="27"/>
                    </a:lnTo>
                    <a:lnTo>
                      <a:pt x="1" y="26"/>
                    </a:lnTo>
                    <a:lnTo>
                      <a:pt x="0" y="25"/>
                    </a:lnTo>
                    <a:lnTo>
                      <a:pt x="0" y="23"/>
                    </a:lnTo>
                    <a:lnTo>
                      <a:pt x="0" y="22"/>
                    </a:lnTo>
                    <a:lnTo>
                      <a:pt x="0" y="22"/>
                    </a:lnTo>
                    <a:lnTo>
                      <a:pt x="1" y="22"/>
                    </a:lnTo>
                    <a:lnTo>
                      <a:pt x="2" y="21"/>
                    </a:lnTo>
                    <a:lnTo>
                      <a:pt x="3" y="21"/>
                    </a:lnTo>
                    <a:lnTo>
                      <a:pt x="7" y="20"/>
                    </a:lnTo>
                    <a:lnTo>
                      <a:pt x="9" y="20"/>
                    </a:lnTo>
                    <a:lnTo>
                      <a:pt x="11" y="20"/>
                    </a:lnTo>
                    <a:lnTo>
                      <a:pt x="11" y="19"/>
                    </a:lnTo>
                    <a:lnTo>
                      <a:pt x="12" y="19"/>
                    </a:lnTo>
                    <a:lnTo>
                      <a:pt x="12" y="18"/>
                    </a:lnTo>
                    <a:lnTo>
                      <a:pt x="12" y="17"/>
                    </a:lnTo>
                    <a:lnTo>
                      <a:pt x="12" y="17"/>
                    </a:lnTo>
                    <a:lnTo>
                      <a:pt x="12" y="17"/>
                    </a:lnTo>
                    <a:lnTo>
                      <a:pt x="12" y="16"/>
                    </a:lnTo>
                    <a:lnTo>
                      <a:pt x="11" y="14"/>
                    </a:lnTo>
                    <a:lnTo>
                      <a:pt x="9" y="12"/>
                    </a:lnTo>
                    <a:lnTo>
                      <a:pt x="8" y="11"/>
                    </a:lnTo>
                    <a:lnTo>
                      <a:pt x="8" y="11"/>
                    </a:lnTo>
                    <a:lnTo>
                      <a:pt x="8" y="10"/>
                    </a:lnTo>
                    <a:lnTo>
                      <a:pt x="8" y="9"/>
                    </a:lnTo>
                    <a:lnTo>
                      <a:pt x="8" y="8"/>
                    </a:lnTo>
                    <a:lnTo>
                      <a:pt x="8" y="7"/>
                    </a:lnTo>
                    <a:lnTo>
                      <a:pt x="9" y="5"/>
                    </a:lnTo>
                    <a:lnTo>
                      <a:pt x="11" y="3"/>
                    </a:lnTo>
                    <a:lnTo>
                      <a:pt x="11" y="3"/>
                    </a:lnTo>
                    <a:lnTo>
                      <a:pt x="13" y="3"/>
                    </a:lnTo>
                    <a:lnTo>
                      <a:pt x="15" y="2"/>
                    </a:lnTo>
                    <a:lnTo>
                      <a:pt x="17" y="1"/>
                    </a:lnTo>
                    <a:lnTo>
                      <a:pt x="19" y="0"/>
                    </a:lnTo>
                    <a:lnTo>
                      <a:pt x="19" y="0"/>
                    </a:lnTo>
                    <a:lnTo>
                      <a:pt x="21" y="0"/>
                    </a:lnTo>
                    <a:lnTo>
                      <a:pt x="23" y="1"/>
                    </a:lnTo>
                    <a:lnTo>
                      <a:pt x="24" y="2"/>
                    </a:lnTo>
                    <a:lnTo>
                      <a:pt x="26" y="3"/>
                    </a:lnTo>
                    <a:lnTo>
                      <a:pt x="26" y="3"/>
                    </a:lnTo>
                    <a:lnTo>
                      <a:pt x="28" y="5"/>
                    </a:lnTo>
                    <a:lnTo>
                      <a:pt x="29" y="6"/>
                    </a:lnTo>
                    <a:lnTo>
                      <a:pt x="31" y="6"/>
                    </a:lnTo>
                    <a:lnTo>
                      <a:pt x="31" y="6"/>
                    </a:lnTo>
                    <a:lnTo>
                      <a:pt x="33" y="7"/>
                    </a:lnTo>
                    <a:lnTo>
                      <a:pt x="36" y="7"/>
                    </a:lnTo>
                    <a:lnTo>
                      <a:pt x="38" y="7"/>
                    </a:lnTo>
                    <a:lnTo>
                      <a:pt x="40" y="8"/>
                    </a:lnTo>
                    <a:lnTo>
                      <a:pt x="41" y="9"/>
                    </a:lnTo>
                    <a:lnTo>
                      <a:pt x="41" y="9"/>
                    </a:lnTo>
                    <a:lnTo>
                      <a:pt x="41" y="10"/>
                    </a:lnTo>
                    <a:lnTo>
                      <a:pt x="42" y="11"/>
                    </a:lnTo>
                    <a:lnTo>
                      <a:pt x="43" y="13"/>
                    </a:lnTo>
                    <a:lnTo>
                      <a:pt x="43" y="13"/>
                    </a:lnTo>
                    <a:lnTo>
                      <a:pt x="44" y="14"/>
                    </a:lnTo>
                    <a:lnTo>
                      <a:pt x="45" y="15"/>
                    </a:lnTo>
                    <a:lnTo>
                      <a:pt x="47" y="17"/>
                    </a:lnTo>
                    <a:lnTo>
                      <a:pt x="49" y="18"/>
                    </a:lnTo>
                    <a:lnTo>
                      <a:pt x="49" y="18"/>
                    </a:lnTo>
                    <a:lnTo>
                      <a:pt x="50" y="18"/>
                    </a:lnTo>
                    <a:lnTo>
                      <a:pt x="52" y="18"/>
                    </a:lnTo>
                    <a:lnTo>
                      <a:pt x="54" y="18"/>
                    </a:lnTo>
                    <a:lnTo>
                      <a:pt x="55" y="18"/>
                    </a:lnTo>
                    <a:lnTo>
                      <a:pt x="59" y="17"/>
                    </a:lnTo>
                    <a:lnTo>
                      <a:pt x="62" y="16"/>
                    </a:lnTo>
                    <a:lnTo>
                      <a:pt x="62" y="16"/>
                    </a:lnTo>
                    <a:lnTo>
                      <a:pt x="66" y="17"/>
                    </a:lnTo>
                    <a:lnTo>
                      <a:pt x="68" y="17"/>
                    </a:lnTo>
                    <a:lnTo>
                      <a:pt x="69" y="17"/>
                    </a:lnTo>
                    <a:lnTo>
                      <a:pt x="71" y="18"/>
                    </a:lnTo>
                    <a:lnTo>
                      <a:pt x="72" y="19"/>
                    </a:lnTo>
                    <a:lnTo>
                      <a:pt x="74" y="20"/>
                    </a:lnTo>
                    <a:lnTo>
                      <a:pt x="75" y="22"/>
                    </a:lnTo>
                    <a:lnTo>
                      <a:pt x="75" y="22"/>
                    </a:lnTo>
                    <a:lnTo>
                      <a:pt x="75" y="23"/>
                    </a:lnTo>
                    <a:lnTo>
                      <a:pt x="76" y="24"/>
                    </a:lnTo>
                    <a:lnTo>
                      <a:pt x="76" y="25"/>
                    </a:lnTo>
                    <a:lnTo>
                      <a:pt x="76" y="25"/>
                    </a:lnTo>
                    <a:lnTo>
                      <a:pt x="77" y="26"/>
                    </a:lnTo>
                    <a:lnTo>
                      <a:pt x="78" y="27"/>
                    </a:lnTo>
                    <a:lnTo>
                      <a:pt x="80" y="27"/>
                    </a:lnTo>
                    <a:lnTo>
                      <a:pt x="80" y="27"/>
                    </a:lnTo>
                    <a:lnTo>
                      <a:pt x="83" y="29"/>
                    </a:lnTo>
                    <a:lnTo>
                      <a:pt x="83" y="30"/>
                    </a:lnTo>
                    <a:lnTo>
                      <a:pt x="84" y="31"/>
                    </a:lnTo>
                    <a:lnTo>
                      <a:pt x="84" y="31"/>
                    </a:lnTo>
                    <a:lnTo>
                      <a:pt x="85" y="32"/>
                    </a:lnTo>
                    <a:lnTo>
                      <a:pt x="85" y="33"/>
                    </a:lnTo>
                    <a:lnTo>
                      <a:pt x="85" y="34"/>
                    </a:lnTo>
                    <a:lnTo>
                      <a:pt x="84" y="35"/>
                    </a:lnTo>
                    <a:lnTo>
                      <a:pt x="83" y="36"/>
                    </a:lnTo>
                    <a:lnTo>
                      <a:pt x="81" y="38"/>
                    </a:lnTo>
                    <a:lnTo>
                      <a:pt x="81" y="38"/>
                    </a:lnTo>
                    <a:lnTo>
                      <a:pt x="80" y="39"/>
                    </a:lnTo>
                    <a:lnTo>
                      <a:pt x="77" y="39"/>
                    </a:lnTo>
                    <a:lnTo>
                      <a:pt x="75" y="40"/>
                    </a:lnTo>
                    <a:lnTo>
                      <a:pt x="73" y="41"/>
                    </a:lnTo>
                    <a:lnTo>
                      <a:pt x="73" y="41"/>
                    </a:lnTo>
                    <a:lnTo>
                      <a:pt x="72" y="41"/>
                    </a:lnTo>
                    <a:lnTo>
                      <a:pt x="71" y="40"/>
                    </a:lnTo>
                    <a:lnTo>
                      <a:pt x="70" y="39"/>
                    </a:lnTo>
                    <a:lnTo>
                      <a:pt x="70" y="39"/>
                    </a:lnTo>
                    <a:lnTo>
                      <a:pt x="69" y="36"/>
                    </a:lnTo>
                    <a:lnTo>
                      <a:pt x="68" y="35"/>
                    </a:lnTo>
                    <a:lnTo>
                      <a:pt x="67" y="34"/>
                    </a:lnTo>
                    <a:lnTo>
                      <a:pt x="67" y="34"/>
                    </a:lnTo>
                    <a:lnTo>
                      <a:pt x="66" y="34"/>
                    </a:lnTo>
                    <a:lnTo>
                      <a:pt x="65" y="34"/>
                    </a:lnTo>
                    <a:lnTo>
                      <a:pt x="62" y="35"/>
                    </a:lnTo>
                    <a:lnTo>
                      <a:pt x="58" y="35"/>
                    </a:lnTo>
                    <a:lnTo>
                      <a:pt x="56" y="35"/>
                    </a:lnTo>
                    <a:lnTo>
                      <a:pt x="56" y="35"/>
                    </a:lnTo>
                    <a:lnTo>
                      <a:pt x="54" y="36"/>
                    </a:lnTo>
                    <a:lnTo>
                      <a:pt x="52" y="36"/>
                    </a:lnTo>
                    <a:lnTo>
                      <a:pt x="49" y="39"/>
                    </a:lnTo>
                    <a:lnTo>
                      <a:pt x="49" y="39"/>
                    </a:lnTo>
                    <a:lnTo>
                      <a:pt x="47" y="40"/>
                    </a:lnTo>
                    <a:lnTo>
                      <a:pt x="46" y="41"/>
                    </a:lnTo>
                    <a:lnTo>
                      <a:pt x="44" y="41"/>
                    </a:lnTo>
                    <a:lnTo>
                      <a:pt x="44" y="41"/>
                    </a:lnTo>
                    <a:lnTo>
                      <a:pt x="42" y="42"/>
                    </a:lnTo>
                    <a:lnTo>
                      <a:pt x="40" y="41"/>
                    </a:lnTo>
                    <a:lnTo>
                      <a:pt x="38" y="41"/>
                    </a:lnTo>
                    <a:lnTo>
                      <a:pt x="36" y="40"/>
                    </a:lnTo>
                    <a:lnTo>
                      <a:pt x="36" y="40"/>
                    </a:lnTo>
                    <a:lnTo>
                      <a:pt x="33" y="39"/>
                    </a:lnTo>
                    <a:lnTo>
                      <a:pt x="30" y="37"/>
                    </a:lnTo>
                    <a:lnTo>
                      <a:pt x="30" y="37"/>
                    </a:lnTo>
                    <a:lnTo>
                      <a:pt x="28" y="37"/>
                    </a:lnTo>
                    <a:lnTo>
                      <a:pt x="27" y="37"/>
                    </a:lnTo>
                    <a:lnTo>
                      <a:pt x="25" y="38"/>
                    </a:lnTo>
                    <a:lnTo>
                      <a:pt x="24" y="38"/>
                    </a:lnTo>
                    <a:lnTo>
                      <a:pt x="24" y="38"/>
                    </a:lnTo>
                    <a:lnTo>
                      <a:pt x="23" y="39"/>
                    </a:lnTo>
                    <a:lnTo>
                      <a:pt x="22" y="39"/>
                    </a:lnTo>
                    <a:lnTo>
                      <a:pt x="20" y="39"/>
                    </a:lnTo>
                    <a:lnTo>
                      <a:pt x="20" y="39"/>
                    </a:lnTo>
                    <a:lnTo>
                      <a:pt x="18" y="40"/>
                    </a:lnTo>
                    <a:lnTo>
                      <a:pt x="16" y="40"/>
                    </a:lnTo>
                    <a:lnTo>
                      <a:pt x="15" y="39"/>
                    </a:lnTo>
                    <a:lnTo>
                      <a:pt x="15" y="39"/>
                    </a:lnTo>
                    <a:lnTo>
                      <a:pt x="14" y="39"/>
                    </a:lnTo>
                    <a:lnTo>
                      <a:pt x="13" y="38"/>
                    </a:lnTo>
                    <a:lnTo>
                      <a:pt x="11" y="37"/>
                    </a:lnTo>
                    <a:lnTo>
                      <a:pt x="11" y="36"/>
                    </a:lnTo>
                    <a:lnTo>
                      <a:pt x="11" y="35"/>
                    </a:lnTo>
                    <a:lnTo>
                      <a:pt x="11" y="35"/>
                    </a:lnTo>
                    <a:lnTo>
                      <a:pt x="10" y="35"/>
                    </a:lnTo>
                    <a:lnTo>
                      <a:pt x="8" y="3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67" name="Freeform 1803">
                <a:extLst>
                  <a:ext uri="{FF2B5EF4-FFF2-40B4-BE49-F238E27FC236}">
                    <a16:creationId xmlns:a16="http://schemas.microsoft.com/office/drawing/2014/main" id="{61FF9D40-F97C-48FD-A9B4-72C0F3CD4D67}"/>
                  </a:ext>
                </a:extLst>
              </p:cNvPr>
              <p:cNvSpPr>
                <a:spLocks/>
              </p:cNvSpPr>
              <p:nvPr/>
            </p:nvSpPr>
            <p:spPr bwMode="auto">
              <a:xfrm>
                <a:off x="2951" y="1689"/>
                <a:ext cx="14" cy="10"/>
              </a:xfrm>
              <a:custGeom>
                <a:avLst/>
                <a:gdLst>
                  <a:gd name="T0" fmla="*/ 0 w 14"/>
                  <a:gd name="T1" fmla="*/ 2 h 10"/>
                  <a:gd name="T2" fmla="*/ 0 w 14"/>
                  <a:gd name="T3" fmla="*/ 2 h 10"/>
                  <a:gd name="T4" fmla="*/ 1 w 14"/>
                  <a:gd name="T5" fmla="*/ 4 h 10"/>
                  <a:gd name="T6" fmla="*/ 1 w 14"/>
                  <a:gd name="T7" fmla="*/ 6 h 10"/>
                  <a:gd name="T8" fmla="*/ 2 w 14"/>
                  <a:gd name="T9" fmla="*/ 8 h 10"/>
                  <a:gd name="T10" fmla="*/ 4 w 14"/>
                  <a:gd name="T11" fmla="*/ 9 h 10"/>
                  <a:gd name="T12" fmla="*/ 4 w 14"/>
                  <a:gd name="T13" fmla="*/ 9 h 10"/>
                  <a:gd name="T14" fmla="*/ 5 w 14"/>
                  <a:gd name="T15" fmla="*/ 9 h 10"/>
                  <a:gd name="T16" fmla="*/ 6 w 14"/>
                  <a:gd name="T17" fmla="*/ 10 h 10"/>
                  <a:gd name="T18" fmla="*/ 9 w 14"/>
                  <a:gd name="T19" fmla="*/ 10 h 10"/>
                  <a:gd name="T20" fmla="*/ 11 w 14"/>
                  <a:gd name="T21" fmla="*/ 10 h 10"/>
                  <a:gd name="T22" fmla="*/ 14 w 14"/>
                  <a:gd name="T23" fmla="*/ 9 h 10"/>
                  <a:gd name="T24" fmla="*/ 14 w 14"/>
                  <a:gd name="T25" fmla="*/ 9 h 10"/>
                  <a:gd name="T26" fmla="*/ 14 w 14"/>
                  <a:gd name="T27" fmla="*/ 9 h 10"/>
                  <a:gd name="T28" fmla="*/ 14 w 14"/>
                  <a:gd name="T29" fmla="*/ 9 h 10"/>
                  <a:gd name="T30" fmla="*/ 14 w 14"/>
                  <a:gd name="T31" fmla="*/ 8 h 10"/>
                  <a:gd name="T32" fmla="*/ 14 w 14"/>
                  <a:gd name="T33" fmla="*/ 6 h 10"/>
                  <a:gd name="T34" fmla="*/ 14 w 14"/>
                  <a:gd name="T35" fmla="*/ 5 h 10"/>
                  <a:gd name="T36" fmla="*/ 14 w 14"/>
                  <a:gd name="T37" fmla="*/ 5 h 10"/>
                  <a:gd name="T38" fmla="*/ 14 w 14"/>
                  <a:gd name="T39" fmla="*/ 6 h 10"/>
                  <a:gd name="T40" fmla="*/ 14 w 14"/>
                  <a:gd name="T41" fmla="*/ 6 h 10"/>
                  <a:gd name="T42" fmla="*/ 14 w 14"/>
                  <a:gd name="T43" fmla="*/ 6 h 10"/>
                  <a:gd name="T44" fmla="*/ 13 w 14"/>
                  <a:gd name="T45" fmla="*/ 7 h 10"/>
                  <a:gd name="T46" fmla="*/ 13 w 14"/>
                  <a:gd name="T47" fmla="*/ 9 h 10"/>
                  <a:gd name="T48" fmla="*/ 14 w 14"/>
                  <a:gd name="T49" fmla="*/ 9 h 10"/>
                  <a:gd name="T50" fmla="*/ 14 w 14"/>
                  <a:gd name="T51" fmla="*/ 9 h 10"/>
                  <a:gd name="T52" fmla="*/ 14 w 14"/>
                  <a:gd name="T53" fmla="*/ 9 h 10"/>
                  <a:gd name="T54" fmla="*/ 14 w 14"/>
                  <a:gd name="T55" fmla="*/ 9 h 10"/>
                  <a:gd name="T56" fmla="*/ 14 w 14"/>
                  <a:gd name="T57" fmla="*/ 5 h 10"/>
                  <a:gd name="T58" fmla="*/ 14 w 14"/>
                  <a:gd name="T59" fmla="*/ 5 h 10"/>
                  <a:gd name="T60" fmla="*/ 10 w 14"/>
                  <a:gd name="T61" fmla="*/ 6 h 10"/>
                  <a:gd name="T62" fmla="*/ 8 w 14"/>
                  <a:gd name="T63" fmla="*/ 6 h 10"/>
                  <a:gd name="T64" fmla="*/ 6 w 14"/>
                  <a:gd name="T65" fmla="*/ 5 h 10"/>
                  <a:gd name="T66" fmla="*/ 4 w 14"/>
                  <a:gd name="T67" fmla="*/ 5 h 10"/>
                  <a:gd name="T68" fmla="*/ 2 w 14"/>
                  <a:gd name="T69" fmla="*/ 4 h 10"/>
                  <a:gd name="T70" fmla="*/ 1 w 14"/>
                  <a:gd name="T71" fmla="*/ 2 h 10"/>
                  <a:gd name="T72" fmla="*/ 0 w 14"/>
                  <a:gd name="T73" fmla="*/ 0 h 10"/>
                  <a:gd name="T74" fmla="*/ 0 w 14"/>
                  <a:gd name="T75" fmla="*/ 0 h 10"/>
                  <a:gd name="T76" fmla="*/ 0 w 14"/>
                  <a:gd name="T77" fmla="*/ 1 h 10"/>
                  <a:gd name="T78" fmla="*/ 0 w 14"/>
                  <a:gd name="T7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10">
                    <a:moveTo>
                      <a:pt x="0" y="2"/>
                    </a:moveTo>
                    <a:lnTo>
                      <a:pt x="0" y="2"/>
                    </a:lnTo>
                    <a:lnTo>
                      <a:pt x="1" y="4"/>
                    </a:lnTo>
                    <a:lnTo>
                      <a:pt x="1" y="6"/>
                    </a:lnTo>
                    <a:lnTo>
                      <a:pt x="2" y="8"/>
                    </a:lnTo>
                    <a:lnTo>
                      <a:pt x="4" y="9"/>
                    </a:lnTo>
                    <a:lnTo>
                      <a:pt x="4" y="9"/>
                    </a:lnTo>
                    <a:lnTo>
                      <a:pt x="5" y="9"/>
                    </a:lnTo>
                    <a:lnTo>
                      <a:pt x="6" y="10"/>
                    </a:lnTo>
                    <a:lnTo>
                      <a:pt x="9" y="10"/>
                    </a:lnTo>
                    <a:lnTo>
                      <a:pt x="11" y="10"/>
                    </a:lnTo>
                    <a:lnTo>
                      <a:pt x="14" y="9"/>
                    </a:lnTo>
                    <a:lnTo>
                      <a:pt x="14" y="9"/>
                    </a:lnTo>
                    <a:lnTo>
                      <a:pt x="14" y="9"/>
                    </a:lnTo>
                    <a:lnTo>
                      <a:pt x="14" y="9"/>
                    </a:lnTo>
                    <a:lnTo>
                      <a:pt x="14" y="8"/>
                    </a:lnTo>
                    <a:lnTo>
                      <a:pt x="14" y="6"/>
                    </a:lnTo>
                    <a:lnTo>
                      <a:pt x="14" y="5"/>
                    </a:lnTo>
                    <a:lnTo>
                      <a:pt x="14" y="5"/>
                    </a:lnTo>
                    <a:lnTo>
                      <a:pt x="14" y="6"/>
                    </a:lnTo>
                    <a:lnTo>
                      <a:pt x="14" y="6"/>
                    </a:lnTo>
                    <a:lnTo>
                      <a:pt x="14" y="6"/>
                    </a:lnTo>
                    <a:lnTo>
                      <a:pt x="13" y="7"/>
                    </a:lnTo>
                    <a:lnTo>
                      <a:pt x="13" y="9"/>
                    </a:lnTo>
                    <a:lnTo>
                      <a:pt x="14" y="9"/>
                    </a:lnTo>
                    <a:lnTo>
                      <a:pt x="14" y="9"/>
                    </a:lnTo>
                    <a:lnTo>
                      <a:pt x="14" y="9"/>
                    </a:lnTo>
                    <a:lnTo>
                      <a:pt x="14" y="9"/>
                    </a:lnTo>
                    <a:lnTo>
                      <a:pt x="14" y="5"/>
                    </a:lnTo>
                    <a:lnTo>
                      <a:pt x="14" y="5"/>
                    </a:lnTo>
                    <a:lnTo>
                      <a:pt x="10" y="6"/>
                    </a:lnTo>
                    <a:lnTo>
                      <a:pt x="8" y="6"/>
                    </a:lnTo>
                    <a:lnTo>
                      <a:pt x="6" y="5"/>
                    </a:lnTo>
                    <a:lnTo>
                      <a:pt x="4" y="5"/>
                    </a:lnTo>
                    <a:lnTo>
                      <a:pt x="2" y="4"/>
                    </a:lnTo>
                    <a:lnTo>
                      <a:pt x="1" y="2"/>
                    </a:lnTo>
                    <a:lnTo>
                      <a:pt x="0" y="0"/>
                    </a:lnTo>
                    <a:lnTo>
                      <a:pt x="0" y="0"/>
                    </a:lnTo>
                    <a:lnTo>
                      <a:pt x="0" y="1"/>
                    </a:lnTo>
                    <a:lnTo>
                      <a:pt x="0" y="2"/>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68" name="Freeform 1804">
                <a:extLst>
                  <a:ext uri="{FF2B5EF4-FFF2-40B4-BE49-F238E27FC236}">
                    <a16:creationId xmlns:a16="http://schemas.microsoft.com/office/drawing/2014/main" id="{8852E4C9-458A-4DAB-B760-BA97438A0879}"/>
                  </a:ext>
                </a:extLst>
              </p:cNvPr>
              <p:cNvSpPr>
                <a:spLocks/>
              </p:cNvSpPr>
              <p:nvPr/>
            </p:nvSpPr>
            <p:spPr bwMode="auto">
              <a:xfrm>
                <a:off x="2951" y="1689"/>
                <a:ext cx="14" cy="10"/>
              </a:xfrm>
              <a:custGeom>
                <a:avLst/>
                <a:gdLst>
                  <a:gd name="T0" fmla="*/ 0 w 14"/>
                  <a:gd name="T1" fmla="*/ 2 h 10"/>
                  <a:gd name="T2" fmla="*/ 0 w 14"/>
                  <a:gd name="T3" fmla="*/ 2 h 10"/>
                  <a:gd name="T4" fmla="*/ 1 w 14"/>
                  <a:gd name="T5" fmla="*/ 4 h 10"/>
                  <a:gd name="T6" fmla="*/ 1 w 14"/>
                  <a:gd name="T7" fmla="*/ 6 h 10"/>
                  <a:gd name="T8" fmla="*/ 2 w 14"/>
                  <a:gd name="T9" fmla="*/ 8 h 10"/>
                  <a:gd name="T10" fmla="*/ 4 w 14"/>
                  <a:gd name="T11" fmla="*/ 9 h 10"/>
                  <a:gd name="T12" fmla="*/ 4 w 14"/>
                  <a:gd name="T13" fmla="*/ 9 h 10"/>
                  <a:gd name="T14" fmla="*/ 5 w 14"/>
                  <a:gd name="T15" fmla="*/ 9 h 10"/>
                  <a:gd name="T16" fmla="*/ 6 w 14"/>
                  <a:gd name="T17" fmla="*/ 10 h 10"/>
                  <a:gd name="T18" fmla="*/ 9 w 14"/>
                  <a:gd name="T19" fmla="*/ 10 h 10"/>
                  <a:gd name="T20" fmla="*/ 11 w 14"/>
                  <a:gd name="T21" fmla="*/ 10 h 10"/>
                  <a:gd name="T22" fmla="*/ 14 w 14"/>
                  <a:gd name="T23" fmla="*/ 9 h 10"/>
                  <a:gd name="T24" fmla="*/ 14 w 14"/>
                  <a:gd name="T25" fmla="*/ 9 h 10"/>
                  <a:gd name="T26" fmla="*/ 14 w 14"/>
                  <a:gd name="T27" fmla="*/ 9 h 10"/>
                  <a:gd name="T28" fmla="*/ 14 w 14"/>
                  <a:gd name="T29" fmla="*/ 9 h 10"/>
                  <a:gd name="T30" fmla="*/ 14 w 14"/>
                  <a:gd name="T31" fmla="*/ 8 h 10"/>
                  <a:gd name="T32" fmla="*/ 14 w 14"/>
                  <a:gd name="T33" fmla="*/ 6 h 10"/>
                  <a:gd name="T34" fmla="*/ 14 w 14"/>
                  <a:gd name="T35" fmla="*/ 5 h 10"/>
                  <a:gd name="T36" fmla="*/ 14 w 14"/>
                  <a:gd name="T37" fmla="*/ 5 h 10"/>
                  <a:gd name="T38" fmla="*/ 14 w 14"/>
                  <a:gd name="T39" fmla="*/ 6 h 10"/>
                  <a:gd name="T40" fmla="*/ 14 w 14"/>
                  <a:gd name="T41" fmla="*/ 6 h 10"/>
                  <a:gd name="T42" fmla="*/ 14 w 14"/>
                  <a:gd name="T43" fmla="*/ 6 h 10"/>
                  <a:gd name="T44" fmla="*/ 13 w 14"/>
                  <a:gd name="T45" fmla="*/ 7 h 10"/>
                  <a:gd name="T46" fmla="*/ 13 w 14"/>
                  <a:gd name="T47" fmla="*/ 9 h 10"/>
                  <a:gd name="T48" fmla="*/ 14 w 14"/>
                  <a:gd name="T49" fmla="*/ 9 h 10"/>
                  <a:gd name="T50" fmla="*/ 14 w 14"/>
                  <a:gd name="T51" fmla="*/ 9 h 10"/>
                  <a:gd name="T52" fmla="*/ 14 w 14"/>
                  <a:gd name="T53" fmla="*/ 9 h 10"/>
                  <a:gd name="T54" fmla="*/ 14 w 14"/>
                  <a:gd name="T55" fmla="*/ 9 h 10"/>
                  <a:gd name="T56" fmla="*/ 14 w 14"/>
                  <a:gd name="T57" fmla="*/ 5 h 10"/>
                  <a:gd name="T58" fmla="*/ 14 w 14"/>
                  <a:gd name="T59" fmla="*/ 5 h 10"/>
                  <a:gd name="T60" fmla="*/ 10 w 14"/>
                  <a:gd name="T61" fmla="*/ 6 h 10"/>
                  <a:gd name="T62" fmla="*/ 8 w 14"/>
                  <a:gd name="T63" fmla="*/ 6 h 10"/>
                  <a:gd name="T64" fmla="*/ 6 w 14"/>
                  <a:gd name="T65" fmla="*/ 5 h 10"/>
                  <a:gd name="T66" fmla="*/ 4 w 14"/>
                  <a:gd name="T67" fmla="*/ 5 h 10"/>
                  <a:gd name="T68" fmla="*/ 2 w 14"/>
                  <a:gd name="T69" fmla="*/ 4 h 10"/>
                  <a:gd name="T70" fmla="*/ 1 w 14"/>
                  <a:gd name="T71" fmla="*/ 2 h 10"/>
                  <a:gd name="T72" fmla="*/ 0 w 14"/>
                  <a:gd name="T73" fmla="*/ 0 h 10"/>
                  <a:gd name="T74" fmla="*/ 0 w 14"/>
                  <a:gd name="T75" fmla="*/ 0 h 10"/>
                  <a:gd name="T76" fmla="*/ 0 w 14"/>
                  <a:gd name="T77" fmla="*/ 1 h 10"/>
                  <a:gd name="T78" fmla="*/ 0 w 14"/>
                  <a:gd name="T7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10">
                    <a:moveTo>
                      <a:pt x="0" y="2"/>
                    </a:moveTo>
                    <a:lnTo>
                      <a:pt x="0" y="2"/>
                    </a:lnTo>
                    <a:lnTo>
                      <a:pt x="1" y="4"/>
                    </a:lnTo>
                    <a:lnTo>
                      <a:pt x="1" y="6"/>
                    </a:lnTo>
                    <a:lnTo>
                      <a:pt x="2" y="8"/>
                    </a:lnTo>
                    <a:lnTo>
                      <a:pt x="4" y="9"/>
                    </a:lnTo>
                    <a:lnTo>
                      <a:pt x="4" y="9"/>
                    </a:lnTo>
                    <a:lnTo>
                      <a:pt x="5" y="9"/>
                    </a:lnTo>
                    <a:lnTo>
                      <a:pt x="6" y="10"/>
                    </a:lnTo>
                    <a:lnTo>
                      <a:pt x="9" y="10"/>
                    </a:lnTo>
                    <a:lnTo>
                      <a:pt x="11" y="10"/>
                    </a:lnTo>
                    <a:lnTo>
                      <a:pt x="14" y="9"/>
                    </a:lnTo>
                    <a:lnTo>
                      <a:pt x="14" y="9"/>
                    </a:lnTo>
                    <a:lnTo>
                      <a:pt x="14" y="9"/>
                    </a:lnTo>
                    <a:lnTo>
                      <a:pt x="14" y="9"/>
                    </a:lnTo>
                    <a:lnTo>
                      <a:pt x="14" y="8"/>
                    </a:lnTo>
                    <a:lnTo>
                      <a:pt x="14" y="6"/>
                    </a:lnTo>
                    <a:lnTo>
                      <a:pt x="14" y="5"/>
                    </a:lnTo>
                    <a:lnTo>
                      <a:pt x="14" y="5"/>
                    </a:lnTo>
                    <a:lnTo>
                      <a:pt x="14" y="6"/>
                    </a:lnTo>
                    <a:lnTo>
                      <a:pt x="14" y="6"/>
                    </a:lnTo>
                    <a:lnTo>
                      <a:pt x="14" y="6"/>
                    </a:lnTo>
                    <a:lnTo>
                      <a:pt x="13" y="7"/>
                    </a:lnTo>
                    <a:lnTo>
                      <a:pt x="13" y="9"/>
                    </a:lnTo>
                    <a:lnTo>
                      <a:pt x="14" y="9"/>
                    </a:lnTo>
                    <a:lnTo>
                      <a:pt x="14" y="9"/>
                    </a:lnTo>
                    <a:lnTo>
                      <a:pt x="14" y="9"/>
                    </a:lnTo>
                    <a:lnTo>
                      <a:pt x="14" y="9"/>
                    </a:lnTo>
                    <a:lnTo>
                      <a:pt x="14" y="5"/>
                    </a:lnTo>
                    <a:lnTo>
                      <a:pt x="14" y="5"/>
                    </a:lnTo>
                    <a:lnTo>
                      <a:pt x="10" y="6"/>
                    </a:lnTo>
                    <a:lnTo>
                      <a:pt x="8" y="6"/>
                    </a:lnTo>
                    <a:lnTo>
                      <a:pt x="6" y="5"/>
                    </a:lnTo>
                    <a:lnTo>
                      <a:pt x="4" y="5"/>
                    </a:lnTo>
                    <a:lnTo>
                      <a:pt x="2" y="4"/>
                    </a:lnTo>
                    <a:lnTo>
                      <a:pt x="1" y="2"/>
                    </a:lnTo>
                    <a:lnTo>
                      <a:pt x="0" y="0"/>
                    </a:lnTo>
                    <a:lnTo>
                      <a:pt x="0" y="0"/>
                    </a:lnTo>
                    <a:lnTo>
                      <a:pt x="0" y="1"/>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69" name="Freeform 1805">
                <a:extLst>
                  <a:ext uri="{FF2B5EF4-FFF2-40B4-BE49-F238E27FC236}">
                    <a16:creationId xmlns:a16="http://schemas.microsoft.com/office/drawing/2014/main" id="{9DF27690-4E9A-48C6-8122-A0F3428966BC}"/>
                  </a:ext>
                </a:extLst>
              </p:cNvPr>
              <p:cNvSpPr>
                <a:spLocks/>
              </p:cNvSpPr>
              <p:nvPr/>
            </p:nvSpPr>
            <p:spPr bwMode="auto">
              <a:xfrm>
                <a:off x="2964" y="1693"/>
                <a:ext cx="33" cy="14"/>
              </a:xfrm>
              <a:custGeom>
                <a:avLst/>
                <a:gdLst>
                  <a:gd name="T0" fmla="*/ 0 w 33"/>
                  <a:gd name="T1" fmla="*/ 4 h 14"/>
                  <a:gd name="T2" fmla="*/ 1 w 33"/>
                  <a:gd name="T3" fmla="*/ 5 h 14"/>
                  <a:gd name="T4" fmla="*/ 2 w 33"/>
                  <a:gd name="T5" fmla="*/ 9 h 14"/>
                  <a:gd name="T6" fmla="*/ 2 w 33"/>
                  <a:gd name="T7" fmla="*/ 11 h 14"/>
                  <a:gd name="T8" fmla="*/ 3 w 33"/>
                  <a:gd name="T9" fmla="*/ 12 h 14"/>
                  <a:gd name="T10" fmla="*/ 5 w 33"/>
                  <a:gd name="T11" fmla="*/ 11 h 14"/>
                  <a:gd name="T12" fmla="*/ 7 w 33"/>
                  <a:gd name="T13" fmla="*/ 9 h 14"/>
                  <a:gd name="T14" fmla="*/ 9 w 33"/>
                  <a:gd name="T15" fmla="*/ 7 h 14"/>
                  <a:gd name="T16" fmla="*/ 13 w 33"/>
                  <a:gd name="T17" fmla="*/ 5 h 14"/>
                  <a:gd name="T18" fmla="*/ 15 w 33"/>
                  <a:gd name="T19" fmla="*/ 4 h 14"/>
                  <a:gd name="T20" fmla="*/ 17 w 33"/>
                  <a:gd name="T21" fmla="*/ 4 h 14"/>
                  <a:gd name="T22" fmla="*/ 18 w 33"/>
                  <a:gd name="T23" fmla="*/ 5 h 14"/>
                  <a:gd name="T24" fmla="*/ 18 w 33"/>
                  <a:gd name="T25" fmla="*/ 5 h 14"/>
                  <a:gd name="T26" fmla="*/ 19 w 33"/>
                  <a:gd name="T27" fmla="*/ 9 h 14"/>
                  <a:gd name="T28" fmla="*/ 20 w 33"/>
                  <a:gd name="T29" fmla="*/ 10 h 14"/>
                  <a:gd name="T30" fmla="*/ 23 w 33"/>
                  <a:gd name="T31" fmla="*/ 13 h 14"/>
                  <a:gd name="T32" fmla="*/ 25 w 33"/>
                  <a:gd name="T33" fmla="*/ 13 h 14"/>
                  <a:gd name="T34" fmla="*/ 30 w 33"/>
                  <a:gd name="T35" fmla="*/ 13 h 14"/>
                  <a:gd name="T36" fmla="*/ 33 w 33"/>
                  <a:gd name="T37" fmla="*/ 10 h 14"/>
                  <a:gd name="T38" fmla="*/ 33 w 33"/>
                  <a:gd name="T39" fmla="*/ 9 h 14"/>
                  <a:gd name="T40" fmla="*/ 33 w 33"/>
                  <a:gd name="T41" fmla="*/ 6 h 14"/>
                  <a:gd name="T42" fmla="*/ 33 w 33"/>
                  <a:gd name="T43" fmla="*/ 4 h 14"/>
                  <a:gd name="T44" fmla="*/ 31 w 33"/>
                  <a:gd name="T45" fmla="*/ 2 h 14"/>
                  <a:gd name="T46" fmla="*/ 30 w 33"/>
                  <a:gd name="T47" fmla="*/ 1 h 14"/>
                  <a:gd name="T48" fmla="*/ 29 w 33"/>
                  <a:gd name="T49" fmla="*/ 1 h 14"/>
                  <a:gd name="T50" fmla="*/ 29 w 33"/>
                  <a:gd name="T51" fmla="*/ 3 h 14"/>
                  <a:gd name="T52" fmla="*/ 29 w 33"/>
                  <a:gd name="T53" fmla="*/ 4 h 14"/>
                  <a:gd name="T54" fmla="*/ 30 w 33"/>
                  <a:gd name="T55" fmla="*/ 4 h 14"/>
                  <a:gd name="T56" fmla="*/ 32 w 33"/>
                  <a:gd name="T57" fmla="*/ 5 h 14"/>
                  <a:gd name="T58" fmla="*/ 33 w 33"/>
                  <a:gd name="T59" fmla="*/ 8 h 14"/>
                  <a:gd name="T60" fmla="*/ 32 w 33"/>
                  <a:gd name="T61" fmla="*/ 8 h 14"/>
                  <a:gd name="T62" fmla="*/ 31 w 33"/>
                  <a:gd name="T63" fmla="*/ 10 h 14"/>
                  <a:gd name="T64" fmla="*/ 28 w 33"/>
                  <a:gd name="T65" fmla="*/ 11 h 14"/>
                  <a:gd name="T66" fmla="*/ 26 w 33"/>
                  <a:gd name="T67" fmla="*/ 10 h 14"/>
                  <a:gd name="T68" fmla="*/ 23 w 33"/>
                  <a:gd name="T69" fmla="*/ 9 h 14"/>
                  <a:gd name="T70" fmla="*/ 20 w 33"/>
                  <a:gd name="T71" fmla="*/ 7 h 14"/>
                  <a:gd name="T72" fmla="*/ 19 w 33"/>
                  <a:gd name="T73" fmla="*/ 5 h 14"/>
                  <a:gd name="T74" fmla="*/ 18 w 33"/>
                  <a:gd name="T75" fmla="*/ 3 h 14"/>
                  <a:gd name="T76" fmla="*/ 18 w 33"/>
                  <a:gd name="T77" fmla="*/ 1 h 14"/>
                  <a:gd name="T78" fmla="*/ 18 w 33"/>
                  <a:gd name="T79" fmla="*/ 1 h 14"/>
                  <a:gd name="T80" fmla="*/ 17 w 33"/>
                  <a:gd name="T81" fmla="*/ 0 h 14"/>
                  <a:gd name="T82" fmla="*/ 14 w 33"/>
                  <a:gd name="T83" fmla="*/ 1 h 14"/>
                  <a:gd name="T84" fmla="*/ 13 w 33"/>
                  <a:gd name="T85" fmla="*/ 1 h 14"/>
                  <a:gd name="T86" fmla="*/ 10 w 33"/>
                  <a:gd name="T87" fmla="*/ 2 h 14"/>
                  <a:gd name="T88" fmla="*/ 8 w 33"/>
                  <a:gd name="T89" fmla="*/ 4 h 14"/>
                  <a:gd name="T90" fmla="*/ 7 w 33"/>
                  <a:gd name="T91" fmla="*/ 5 h 14"/>
                  <a:gd name="T92" fmla="*/ 5 w 33"/>
                  <a:gd name="T93" fmla="*/ 8 h 14"/>
                  <a:gd name="T94" fmla="*/ 3 w 33"/>
                  <a:gd name="T95" fmla="*/ 8 h 14"/>
                  <a:gd name="T96" fmla="*/ 3 w 33"/>
                  <a:gd name="T97" fmla="*/ 8 h 14"/>
                  <a:gd name="T98" fmla="*/ 2 w 33"/>
                  <a:gd name="T99" fmla="*/ 5 h 14"/>
                  <a:gd name="T100" fmla="*/ 1 w 33"/>
                  <a:gd name="T101" fmla="*/ 2 h 14"/>
                  <a:gd name="T102" fmla="*/ 1 w 33"/>
                  <a:gd name="T103" fmla="*/ 2 h 14"/>
                  <a:gd name="T104" fmla="*/ 0 w 33"/>
                  <a:gd name="T105" fmla="*/ 2 h 14"/>
                  <a:gd name="T106" fmla="*/ 0 w 33"/>
                  <a:gd name="T10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 h="14">
                    <a:moveTo>
                      <a:pt x="0" y="4"/>
                    </a:moveTo>
                    <a:lnTo>
                      <a:pt x="0" y="4"/>
                    </a:lnTo>
                    <a:lnTo>
                      <a:pt x="0" y="5"/>
                    </a:lnTo>
                    <a:lnTo>
                      <a:pt x="1" y="5"/>
                    </a:lnTo>
                    <a:lnTo>
                      <a:pt x="1" y="7"/>
                    </a:lnTo>
                    <a:lnTo>
                      <a:pt x="2" y="9"/>
                    </a:lnTo>
                    <a:lnTo>
                      <a:pt x="2" y="11"/>
                    </a:lnTo>
                    <a:lnTo>
                      <a:pt x="2" y="11"/>
                    </a:lnTo>
                    <a:lnTo>
                      <a:pt x="3" y="12"/>
                    </a:lnTo>
                    <a:lnTo>
                      <a:pt x="3" y="12"/>
                    </a:lnTo>
                    <a:lnTo>
                      <a:pt x="4" y="11"/>
                    </a:lnTo>
                    <a:lnTo>
                      <a:pt x="5" y="11"/>
                    </a:lnTo>
                    <a:lnTo>
                      <a:pt x="6" y="10"/>
                    </a:lnTo>
                    <a:lnTo>
                      <a:pt x="7" y="9"/>
                    </a:lnTo>
                    <a:lnTo>
                      <a:pt x="7" y="9"/>
                    </a:lnTo>
                    <a:lnTo>
                      <a:pt x="9" y="7"/>
                    </a:lnTo>
                    <a:lnTo>
                      <a:pt x="10" y="5"/>
                    </a:lnTo>
                    <a:lnTo>
                      <a:pt x="13" y="5"/>
                    </a:lnTo>
                    <a:lnTo>
                      <a:pt x="15" y="4"/>
                    </a:lnTo>
                    <a:lnTo>
                      <a:pt x="15" y="4"/>
                    </a:lnTo>
                    <a:lnTo>
                      <a:pt x="16" y="4"/>
                    </a:lnTo>
                    <a:lnTo>
                      <a:pt x="17" y="4"/>
                    </a:lnTo>
                    <a:lnTo>
                      <a:pt x="17" y="4"/>
                    </a:lnTo>
                    <a:lnTo>
                      <a:pt x="18" y="5"/>
                    </a:lnTo>
                    <a:lnTo>
                      <a:pt x="18" y="5"/>
                    </a:lnTo>
                    <a:lnTo>
                      <a:pt x="18" y="5"/>
                    </a:lnTo>
                    <a:lnTo>
                      <a:pt x="18" y="7"/>
                    </a:lnTo>
                    <a:lnTo>
                      <a:pt x="19" y="9"/>
                    </a:lnTo>
                    <a:lnTo>
                      <a:pt x="19" y="9"/>
                    </a:lnTo>
                    <a:lnTo>
                      <a:pt x="20" y="10"/>
                    </a:lnTo>
                    <a:lnTo>
                      <a:pt x="21" y="12"/>
                    </a:lnTo>
                    <a:lnTo>
                      <a:pt x="23" y="13"/>
                    </a:lnTo>
                    <a:lnTo>
                      <a:pt x="25" y="13"/>
                    </a:lnTo>
                    <a:lnTo>
                      <a:pt x="25" y="13"/>
                    </a:lnTo>
                    <a:lnTo>
                      <a:pt x="28" y="14"/>
                    </a:lnTo>
                    <a:lnTo>
                      <a:pt x="30" y="13"/>
                    </a:lnTo>
                    <a:lnTo>
                      <a:pt x="31" y="12"/>
                    </a:lnTo>
                    <a:lnTo>
                      <a:pt x="33" y="10"/>
                    </a:lnTo>
                    <a:lnTo>
                      <a:pt x="33" y="10"/>
                    </a:lnTo>
                    <a:lnTo>
                      <a:pt x="33" y="9"/>
                    </a:lnTo>
                    <a:lnTo>
                      <a:pt x="33" y="8"/>
                    </a:lnTo>
                    <a:lnTo>
                      <a:pt x="33" y="6"/>
                    </a:lnTo>
                    <a:lnTo>
                      <a:pt x="33" y="6"/>
                    </a:lnTo>
                    <a:lnTo>
                      <a:pt x="33" y="4"/>
                    </a:lnTo>
                    <a:lnTo>
                      <a:pt x="32" y="2"/>
                    </a:lnTo>
                    <a:lnTo>
                      <a:pt x="31" y="2"/>
                    </a:lnTo>
                    <a:lnTo>
                      <a:pt x="31" y="1"/>
                    </a:lnTo>
                    <a:lnTo>
                      <a:pt x="30" y="1"/>
                    </a:lnTo>
                    <a:lnTo>
                      <a:pt x="29" y="1"/>
                    </a:lnTo>
                    <a:lnTo>
                      <a:pt x="29" y="1"/>
                    </a:lnTo>
                    <a:lnTo>
                      <a:pt x="29" y="2"/>
                    </a:lnTo>
                    <a:lnTo>
                      <a:pt x="29" y="3"/>
                    </a:lnTo>
                    <a:lnTo>
                      <a:pt x="29" y="4"/>
                    </a:lnTo>
                    <a:lnTo>
                      <a:pt x="29" y="4"/>
                    </a:lnTo>
                    <a:lnTo>
                      <a:pt x="29" y="4"/>
                    </a:lnTo>
                    <a:lnTo>
                      <a:pt x="30" y="4"/>
                    </a:lnTo>
                    <a:lnTo>
                      <a:pt x="31" y="5"/>
                    </a:lnTo>
                    <a:lnTo>
                      <a:pt x="32" y="5"/>
                    </a:lnTo>
                    <a:lnTo>
                      <a:pt x="33" y="7"/>
                    </a:lnTo>
                    <a:lnTo>
                      <a:pt x="33" y="8"/>
                    </a:lnTo>
                    <a:lnTo>
                      <a:pt x="32" y="8"/>
                    </a:lnTo>
                    <a:lnTo>
                      <a:pt x="32" y="8"/>
                    </a:lnTo>
                    <a:lnTo>
                      <a:pt x="32" y="9"/>
                    </a:lnTo>
                    <a:lnTo>
                      <a:pt x="31" y="10"/>
                    </a:lnTo>
                    <a:lnTo>
                      <a:pt x="30" y="10"/>
                    </a:lnTo>
                    <a:lnTo>
                      <a:pt x="28" y="11"/>
                    </a:lnTo>
                    <a:lnTo>
                      <a:pt x="26" y="10"/>
                    </a:lnTo>
                    <a:lnTo>
                      <a:pt x="26" y="10"/>
                    </a:lnTo>
                    <a:lnTo>
                      <a:pt x="24" y="10"/>
                    </a:lnTo>
                    <a:lnTo>
                      <a:pt x="23" y="9"/>
                    </a:lnTo>
                    <a:lnTo>
                      <a:pt x="21" y="9"/>
                    </a:lnTo>
                    <a:lnTo>
                      <a:pt x="20" y="7"/>
                    </a:lnTo>
                    <a:lnTo>
                      <a:pt x="20" y="7"/>
                    </a:lnTo>
                    <a:lnTo>
                      <a:pt x="19" y="5"/>
                    </a:lnTo>
                    <a:lnTo>
                      <a:pt x="18" y="4"/>
                    </a:lnTo>
                    <a:lnTo>
                      <a:pt x="18" y="3"/>
                    </a:lnTo>
                    <a:lnTo>
                      <a:pt x="18" y="3"/>
                    </a:lnTo>
                    <a:lnTo>
                      <a:pt x="18" y="1"/>
                    </a:lnTo>
                    <a:lnTo>
                      <a:pt x="18" y="1"/>
                    </a:lnTo>
                    <a:lnTo>
                      <a:pt x="18" y="1"/>
                    </a:lnTo>
                    <a:lnTo>
                      <a:pt x="17" y="0"/>
                    </a:lnTo>
                    <a:lnTo>
                      <a:pt x="17" y="0"/>
                    </a:lnTo>
                    <a:lnTo>
                      <a:pt x="16" y="0"/>
                    </a:lnTo>
                    <a:lnTo>
                      <a:pt x="14" y="1"/>
                    </a:lnTo>
                    <a:lnTo>
                      <a:pt x="13" y="1"/>
                    </a:lnTo>
                    <a:lnTo>
                      <a:pt x="13" y="1"/>
                    </a:lnTo>
                    <a:lnTo>
                      <a:pt x="11" y="1"/>
                    </a:lnTo>
                    <a:lnTo>
                      <a:pt x="10" y="2"/>
                    </a:lnTo>
                    <a:lnTo>
                      <a:pt x="9" y="3"/>
                    </a:lnTo>
                    <a:lnTo>
                      <a:pt x="8" y="4"/>
                    </a:lnTo>
                    <a:lnTo>
                      <a:pt x="8" y="4"/>
                    </a:lnTo>
                    <a:lnTo>
                      <a:pt x="7" y="5"/>
                    </a:lnTo>
                    <a:lnTo>
                      <a:pt x="6" y="7"/>
                    </a:lnTo>
                    <a:lnTo>
                      <a:pt x="5" y="8"/>
                    </a:lnTo>
                    <a:lnTo>
                      <a:pt x="4" y="8"/>
                    </a:lnTo>
                    <a:lnTo>
                      <a:pt x="3" y="8"/>
                    </a:lnTo>
                    <a:lnTo>
                      <a:pt x="3" y="8"/>
                    </a:lnTo>
                    <a:lnTo>
                      <a:pt x="3" y="8"/>
                    </a:lnTo>
                    <a:lnTo>
                      <a:pt x="2" y="7"/>
                    </a:lnTo>
                    <a:lnTo>
                      <a:pt x="2" y="5"/>
                    </a:lnTo>
                    <a:lnTo>
                      <a:pt x="1" y="2"/>
                    </a:lnTo>
                    <a:lnTo>
                      <a:pt x="1" y="2"/>
                    </a:lnTo>
                    <a:lnTo>
                      <a:pt x="1" y="2"/>
                    </a:lnTo>
                    <a:lnTo>
                      <a:pt x="1" y="2"/>
                    </a:lnTo>
                    <a:lnTo>
                      <a:pt x="0" y="2"/>
                    </a:lnTo>
                    <a:lnTo>
                      <a:pt x="0" y="2"/>
                    </a:lnTo>
                    <a:lnTo>
                      <a:pt x="0" y="2"/>
                    </a:lnTo>
                    <a:lnTo>
                      <a:pt x="0" y="3"/>
                    </a:lnTo>
                    <a:lnTo>
                      <a:pt x="0" y="4"/>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70" name="Freeform 1806">
                <a:extLst>
                  <a:ext uri="{FF2B5EF4-FFF2-40B4-BE49-F238E27FC236}">
                    <a16:creationId xmlns:a16="http://schemas.microsoft.com/office/drawing/2014/main" id="{AB2701DF-2C1F-4E74-B17E-15034C36E3D6}"/>
                  </a:ext>
                </a:extLst>
              </p:cNvPr>
              <p:cNvSpPr>
                <a:spLocks/>
              </p:cNvSpPr>
              <p:nvPr/>
            </p:nvSpPr>
            <p:spPr bwMode="auto">
              <a:xfrm>
                <a:off x="2964" y="1693"/>
                <a:ext cx="33" cy="14"/>
              </a:xfrm>
              <a:custGeom>
                <a:avLst/>
                <a:gdLst>
                  <a:gd name="T0" fmla="*/ 0 w 33"/>
                  <a:gd name="T1" fmla="*/ 4 h 14"/>
                  <a:gd name="T2" fmla="*/ 1 w 33"/>
                  <a:gd name="T3" fmla="*/ 5 h 14"/>
                  <a:gd name="T4" fmla="*/ 2 w 33"/>
                  <a:gd name="T5" fmla="*/ 9 h 14"/>
                  <a:gd name="T6" fmla="*/ 2 w 33"/>
                  <a:gd name="T7" fmla="*/ 11 h 14"/>
                  <a:gd name="T8" fmla="*/ 3 w 33"/>
                  <a:gd name="T9" fmla="*/ 12 h 14"/>
                  <a:gd name="T10" fmla="*/ 5 w 33"/>
                  <a:gd name="T11" fmla="*/ 11 h 14"/>
                  <a:gd name="T12" fmla="*/ 7 w 33"/>
                  <a:gd name="T13" fmla="*/ 9 h 14"/>
                  <a:gd name="T14" fmla="*/ 9 w 33"/>
                  <a:gd name="T15" fmla="*/ 7 h 14"/>
                  <a:gd name="T16" fmla="*/ 13 w 33"/>
                  <a:gd name="T17" fmla="*/ 5 h 14"/>
                  <a:gd name="T18" fmla="*/ 15 w 33"/>
                  <a:gd name="T19" fmla="*/ 4 h 14"/>
                  <a:gd name="T20" fmla="*/ 17 w 33"/>
                  <a:gd name="T21" fmla="*/ 4 h 14"/>
                  <a:gd name="T22" fmla="*/ 18 w 33"/>
                  <a:gd name="T23" fmla="*/ 5 h 14"/>
                  <a:gd name="T24" fmla="*/ 18 w 33"/>
                  <a:gd name="T25" fmla="*/ 5 h 14"/>
                  <a:gd name="T26" fmla="*/ 19 w 33"/>
                  <a:gd name="T27" fmla="*/ 9 h 14"/>
                  <a:gd name="T28" fmla="*/ 20 w 33"/>
                  <a:gd name="T29" fmla="*/ 10 h 14"/>
                  <a:gd name="T30" fmla="*/ 23 w 33"/>
                  <a:gd name="T31" fmla="*/ 13 h 14"/>
                  <a:gd name="T32" fmla="*/ 25 w 33"/>
                  <a:gd name="T33" fmla="*/ 13 h 14"/>
                  <a:gd name="T34" fmla="*/ 30 w 33"/>
                  <a:gd name="T35" fmla="*/ 13 h 14"/>
                  <a:gd name="T36" fmla="*/ 33 w 33"/>
                  <a:gd name="T37" fmla="*/ 10 h 14"/>
                  <a:gd name="T38" fmla="*/ 33 w 33"/>
                  <a:gd name="T39" fmla="*/ 9 h 14"/>
                  <a:gd name="T40" fmla="*/ 33 w 33"/>
                  <a:gd name="T41" fmla="*/ 6 h 14"/>
                  <a:gd name="T42" fmla="*/ 33 w 33"/>
                  <a:gd name="T43" fmla="*/ 4 h 14"/>
                  <a:gd name="T44" fmla="*/ 31 w 33"/>
                  <a:gd name="T45" fmla="*/ 2 h 14"/>
                  <a:gd name="T46" fmla="*/ 30 w 33"/>
                  <a:gd name="T47" fmla="*/ 1 h 14"/>
                  <a:gd name="T48" fmla="*/ 29 w 33"/>
                  <a:gd name="T49" fmla="*/ 1 h 14"/>
                  <a:gd name="T50" fmla="*/ 29 w 33"/>
                  <a:gd name="T51" fmla="*/ 3 h 14"/>
                  <a:gd name="T52" fmla="*/ 29 w 33"/>
                  <a:gd name="T53" fmla="*/ 4 h 14"/>
                  <a:gd name="T54" fmla="*/ 30 w 33"/>
                  <a:gd name="T55" fmla="*/ 4 h 14"/>
                  <a:gd name="T56" fmla="*/ 32 w 33"/>
                  <a:gd name="T57" fmla="*/ 5 h 14"/>
                  <a:gd name="T58" fmla="*/ 33 w 33"/>
                  <a:gd name="T59" fmla="*/ 8 h 14"/>
                  <a:gd name="T60" fmla="*/ 32 w 33"/>
                  <a:gd name="T61" fmla="*/ 8 h 14"/>
                  <a:gd name="T62" fmla="*/ 31 w 33"/>
                  <a:gd name="T63" fmla="*/ 10 h 14"/>
                  <a:gd name="T64" fmla="*/ 28 w 33"/>
                  <a:gd name="T65" fmla="*/ 11 h 14"/>
                  <a:gd name="T66" fmla="*/ 26 w 33"/>
                  <a:gd name="T67" fmla="*/ 10 h 14"/>
                  <a:gd name="T68" fmla="*/ 23 w 33"/>
                  <a:gd name="T69" fmla="*/ 9 h 14"/>
                  <a:gd name="T70" fmla="*/ 20 w 33"/>
                  <a:gd name="T71" fmla="*/ 7 h 14"/>
                  <a:gd name="T72" fmla="*/ 19 w 33"/>
                  <a:gd name="T73" fmla="*/ 5 h 14"/>
                  <a:gd name="T74" fmla="*/ 18 w 33"/>
                  <a:gd name="T75" fmla="*/ 3 h 14"/>
                  <a:gd name="T76" fmla="*/ 18 w 33"/>
                  <a:gd name="T77" fmla="*/ 1 h 14"/>
                  <a:gd name="T78" fmla="*/ 18 w 33"/>
                  <a:gd name="T79" fmla="*/ 1 h 14"/>
                  <a:gd name="T80" fmla="*/ 17 w 33"/>
                  <a:gd name="T81" fmla="*/ 0 h 14"/>
                  <a:gd name="T82" fmla="*/ 14 w 33"/>
                  <a:gd name="T83" fmla="*/ 1 h 14"/>
                  <a:gd name="T84" fmla="*/ 13 w 33"/>
                  <a:gd name="T85" fmla="*/ 1 h 14"/>
                  <a:gd name="T86" fmla="*/ 10 w 33"/>
                  <a:gd name="T87" fmla="*/ 2 h 14"/>
                  <a:gd name="T88" fmla="*/ 8 w 33"/>
                  <a:gd name="T89" fmla="*/ 4 h 14"/>
                  <a:gd name="T90" fmla="*/ 7 w 33"/>
                  <a:gd name="T91" fmla="*/ 5 h 14"/>
                  <a:gd name="T92" fmla="*/ 5 w 33"/>
                  <a:gd name="T93" fmla="*/ 8 h 14"/>
                  <a:gd name="T94" fmla="*/ 3 w 33"/>
                  <a:gd name="T95" fmla="*/ 8 h 14"/>
                  <a:gd name="T96" fmla="*/ 3 w 33"/>
                  <a:gd name="T97" fmla="*/ 8 h 14"/>
                  <a:gd name="T98" fmla="*/ 2 w 33"/>
                  <a:gd name="T99" fmla="*/ 5 h 14"/>
                  <a:gd name="T100" fmla="*/ 1 w 33"/>
                  <a:gd name="T101" fmla="*/ 2 h 14"/>
                  <a:gd name="T102" fmla="*/ 1 w 33"/>
                  <a:gd name="T103" fmla="*/ 2 h 14"/>
                  <a:gd name="T104" fmla="*/ 0 w 33"/>
                  <a:gd name="T105" fmla="*/ 2 h 14"/>
                  <a:gd name="T106" fmla="*/ 0 w 33"/>
                  <a:gd name="T10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 h="14">
                    <a:moveTo>
                      <a:pt x="0" y="4"/>
                    </a:moveTo>
                    <a:lnTo>
                      <a:pt x="0" y="4"/>
                    </a:lnTo>
                    <a:lnTo>
                      <a:pt x="0" y="5"/>
                    </a:lnTo>
                    <a:lnTo>
                      <a:pt x="1" y="5"/>
                    </a:lnTo>
                    <a:lnTo>
                      <a:pt x="1" y="7"/>
                    </a:lnTo>
                    <a:lnTo>
                      <a:pt x="2" y="9"/>
                    </a:lnTo>
                    <a:lnTo>
                      <a:pt x="2" y="11"/>
                    </a:lnTo>
                    <a:lnTo>
                      <a:pt x="2" y="11"/>
                    </a:lnTo>
                    <a:lnTo>
                      <a:pt x="3" y="12"/>
                    </a:lnTo>
                    <a:lnTo>
                      <a:pt x="3" y="12"/>
                    </a:lnTo>
                    <a:lnTo>
                      <a:pt x="4" y="11"/>
                    </a:lnTo>
                    <a:lnTo>
                      <a:pt x="5" y="11"/>
                    </a:lnTo>
                    <a:lnTo>
                      <a:pt x="6" y="10"/>
                    </a:lnTo>
                    <a:lnTo>
                      <a:pt x="7" y="9"/>
                    </a:lnTo>
                    <a:lnTo>
                      <a:pt x="7" y="9"/>
                    </a:lnTo>
                    <a:lnTo>
                      <a:pt x="9" y="7"/>
                    </a:lnTo>
                    <a:lnTo>
                      <a:pt x="10" y="5"/>
                    </a:lnTo>
                    <a:lnTo>
                      <a:pt x="13" y="5"/>
                    </a:lnTo>
                    <a:lnTo>
                      <a:pt x="15" y="4"/>
                    </a:lnTo>
                    <a:lnTo>
                      <a:pt x="15" y="4"/>
                    </a:lnTo>
                    <a:lnTo>
                      <a:pt x="16" y="4"/>
                    </a:lnTo>
                    <a:lnTo>
                      <a:pt x="17" y="4"/>
                    </a:lnTo>
                    <a:lnTo>
                      <a:pt x="17" y="4"/>
                    </a:lnTo>
                    <a:lnTo>
                      <a:pt x="18" y="5"/>
                    </a:lnTo>
                    <a:lnTo>
                      <a:pt x="18" y="5"/>
                    </a:lnTo>
                    <a:lnTo>
                      <a:pt x="18" y="5"/>
                    </a:lnTo>
                    <a:lnTo>
                      <a:pt x="18" y="7"/>
                    </a:lnTo>
                    <a:lnTo>
                      <a:pt x="19" y="9"/>
                    </a:lnTo>
                    <a:lnTo>
                      <a:pt x="19" y="9"/>
                    </a:lnTo>
                    <a:lnTo>
                      <a:pt x="20" y="10"/>
                    </a:lnTo>
                    <a:lnTo>
                      <a:pt x="21" y="12"/>
                    </a:lnTo>
                    <a:lnTo>
                      <a:pt x="23" y="13"/>
                    </a:lnTo>
                    <a:lnTo>
                      <a:pt x="25" y="13"/>
                    </a:lnTo>
                    <a:lnTo>
                      <a:pt x="25" y="13"/>
                    </a:lnTo>
                    <a:lnTo>
                      <a:pt x="28" y="14"/>
                    </a:lnTo>
                    <a:lnTo>
                      <a:pt x="30" y="13"/>
                    </a:lnTo>
                    <a:lnTo>
                      <a:pt x="31" y="12"/>
                    </a:lnTo>
                    <a:lnTo>
                      <a:pt x="33" y="10"/>
                    </a:lnTo>
                    <a:lnTo>
                      <a:pt x="33" y="10"/>
                    </a:lnTo>
                    <a:lnTo>
                      <a:pt x="33" y="9"/>
                    </a:lnTo>
                    <a:lnTo>
                      <a:pt x="33" y="8"/>
                    </a:lnTo>
                    <a:lnTo>
                      <a:pt x="33" y="6"/>
                    </a:lnTo>
                    <a:lnTo>
                      <a:pt x="33" y="6"/>
                    </a:lnTo>
                    <a:lnTo>
                      <a:pt x="33" y="4"/>
                    </a:lnTo>
                    <a:lnTo>
                      <a:pt x="32" y="2"/>
                    </a:lnTo>
                    <a:lnTo>
                      <a:pt x="31" y="2"/>
                    </a:lnTo>
                    <a:lnTo>
                      <a:pt x="31" y="1"/>
                    </a:lnTo>
                    <a:lnTo>
                      <a:pt x="30" y="1"/>
                    </a:lnTo>
                    <a:lnTo>
                      <a:pt x="29" y="1"/>
                    </a:lnTo>
                    <a:lnTo>
                      <a:pt x="29" y="1"/>
                    </a:lnTo>
                    <a:lnTo>
                      <a:pt x="29" y="2"/>
                    </a:lnTo>
                    <a:lnTo>
                      <a:pt x="29" y="3"/>
                    </a:lnTo>
                    <a:lnTo>
                      <a:pt x="29" y="4"/>
                    </a:lnTo>
                    <a:lnTo>
                      <a:pt x="29" y="4"/>
                    </a:lnTo>
                    <a:lnTo>
                      <a:pt x="29" y="4"/>
                    </a:lnTo>
                    <a:lnTo>
                      <a:pt x="30" y="4"/>
                    </a:lnTo>
                    <a:lnTo>
                      <a:pt x="31" y="5"/>
                    </a:lnTo>
                    <a:lnTo>
                      <a:pt x="32" y="5"/>
                    </a:lnTo>
                    <a:lnTo>
                      <a:pt x="33" y="7"/>
                    </a:lnTo>
                    <a:lnTo>
                      <a:pt x="33" y="8"/>
                    </a:lnTo>
                    <a:lnTo>
                      <a:pt x="32" y="8"/>
                    </a:lnTo>
                    <a:lnTo>
                      <a:pt x="32" y="8"/>
                    </a:lnTo>
                    <a:lnTo>
                      <a:pt x="32" y="9"/>
                    </a:lnTo>
                    <a:lnTo>
                      <a:pt x="31" y="10"/>
                    </a:lnTo>
                    <a:lnTo>
                      <a:pt x="30" y="10"/>
                    </a:lnTo>
                    <a:lnTo>
                      <a:pt x="28" y="11"/>
                    </a:lnTo>
                    <a:lnTo>
                      <a:pt x="26" y="10"/>
                    </a:lnTo>
                    <a:lnTo>
                      <a:pt x="26" y="10"/>
                    </a:lnTo>
                    <a:lnTo>
                      <a:pt x="24" y="10"/>
                    </a:lnTo>
                    <a:lnTo>
                      <a:pt x="23" y="9"/>
                    </a:lnTo>
                    <a:lnTo>
                      <a:pt x="21" y="9"/>
                    </a:lnTo>
                    <a:lnTo>
                      <a:pt x="20" y="7"/>
                    </a:lnTo>
                    <a:lnTo>
                      <a:pt x="20" y="7"/>
                    </a:lnTo>
                    <a:lnTo>
                      <a:pt x="19" y="5"/>
                    </a:lnTo>
                    <a:lnTo>
                      <a:pt x="18" y="4"/>
                    </a:lnTo>
                    <a:lnTo>
                      <a:pt x="18" y="3"/>
                    </a:lnTo>
                    <a:lnTo>
                      <a:pt x="18" y="3"/>
                    </a:lnTo>
                    <a:lnTo>
                      <a:pt x="18" y="1"/>
                    </a:lnTo>
                    <a:lnTo>
                      <a:pt x="18" y="1"/>
                    </a:lnTo>
                    <a:lnTo>
                      <a:pt x="18" y="1"/>
                    </a:lnTo>
                    <a:lnTo>
                      <a:pt x="17" y="0"/>
                    </a:lnTo>
                    <a:lnTo>
                      <a:pt x="17" y="0"/>
                    </a:lnTo>
                    <a:lnTo>
                      <a:pt x="16" y="0"/>
                    </a:lnTo>
                    <a:lnTo>
                      <a:pt x="14" y="1"/>
                    </a:lnTo>
                    <a:lnTo>
                      <a:pt x="13" y="1"/>
                    </a:lnTo>
                    <a:lnTo>
                      <a:pt x="13" y="1"/>
                    </a:lnTo>
                    <a:lnTo>
                      <a:pt x="11" y="1"/>
                    </a:lnTo>
                    <a:lnTo>
                      <a:pt x="10" y="2"/>
                    </a:lnTo>
                    <a:lnTo>
                      <a:pt x="9" y="3"/>
                    </a:lnTo>
                    <a:lnTo>
                      <a:pt x="8" y="4"/>
                    </a:lnTo>
                    <a:lnTo>
                      <a:pt x="8" y="4"/>
                    </a:lnTo>
                    <a:lnTo>
                      <a:pt x="7" y="5"/>
                    </a:lnTo>
                    <a:lnTo>
                      <a:pt x="6" y="7"/>
                    </a:lnTo>
                    <a:lnTo>
                      <a:pt x="5" y="8"/>
                    </a:lnTo>
                    <a:lnTo>
                      <a:pt x="4" y="8"/>
                    </a:lnTo>
                    <a:lnTo>
                      <a:pt x="3" y="8"/>
                    </a:lnTo>
                    <a:lnTo>
                      <a:pt x="3" y="8"/>
                    </a:lnTo>
                    <a:lnTo>
                      <a:pt x="3" y="8"/>
                    </a:lnTo>
                    <a:lnTo>
                      <a:pt x="2" y="7"/>
                    </a:lnTo>
                    <a:lnTo>
                      <a:pt x="2" y="5"/>
                    </a:lnTo>
                    <a:lnTo>
                      <a:pt x="1" y="2"/>
                    </a:lnTo>
                    <a:lnTo>
                      <a:pt x="1" y="2"/>
                    </a:lnTo>
                    <a:lnTo>
                      <a:pt x="1" y="2"/>
                    </a:lnTo>
                    <a:lnTo>
                      <a:pt x="1" y="2"/>
                    </a:lnTo>
                    <a:lnTo>
                      <a:pt x="0" y="2"/>
                    </a:lnTo>
                    <a:lnTo>
                      <a:pt x="0" y="2"/>
                    </a:lnTo>
                    <a:lnTo>
                      <a:pt x="0" y="2"/>
                    </a:lnTo>
                    <a:lnTo>
                      <a:pt x="0" y="3"/>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71" name="Freeform 1807">
                <a:extLst>
                  <a:ext uri="{FF2B5EF4-FFF2-40B4-BE49-F238E27FC236}">
                    <a16:creationId xmlns:a16="http://schemas.microsoft.com/office/drawing/2014/main" id="{A5BFB62B-41D6-4265-9849-96D102DB44C5}"/>
                  </a:ext>
                </a:extLst>
              </p:cNvPr>
              <p:cNvSpPr>
                <a:spLocks/>
              </p:cNvSpPr>
              <p:nvPr/>
            </p:nvSpPr>
            <p:spPr bwMode="auto">
              <a:xfrm>
                <a:off x="2963" y="1686"/>
                <a:ext cx="10" cy="12"/>
              </a:xfrm>
              <a:custGeom>
                <a:avLst/>
                <a:gdLst>
                  <a:gd name="T0" fmla="*/ 0 w 10"/>
                  <a:gd name="T1" fmla="*/ 12 h 12"/>
                  <a:gd name="T2" fmla="*/ 0 w 10"/>
                  <a:gd name="T3" fmla="*/ 12 h 12"/>
                  <a:gd name="T4" fmla="*/ 2 w 10"/>
                  <a:gd name="T5" fmla="*/ 12 h 12"/>
                  <a:gd name="T6" fmla="*/ 3 w 10"/>
                  <a:gd name="T7" fmla="*/ 12 h 12"/>
                  <a:gd name="T8" fmla="*/ 4 w 10"/>
                  <a:gd name="T9" fmla="*/ 12 h 12"/>
                  <a:gd name="T10" fmla="*/ 5 w 10"/>
                  <a:gd name="T11" fmla="*/ 11 h 12"/>
                  <a:gd name="T12" fmla="*/ 5 w 10"/>
                  <a:gd name="T13" fmla="*/ 11 h 12"/>
                  <a:gd name="T14" fmla="*/ 5 w 10"/>
                  <a:gd name="T15" fmla="*/ 10 h 12"/>
                  <a:gd name="T16" fmla="*/ 5 w 10"/>
                  <a:gd name="T17" fmla="*/ 9 h 12"/>
                  <a:gd name="T18" fmla="*/ 6 w 10"/>
                  <a:gd name="T19" fmla="*/ 7 h 12"/>
                  <a:gd name="T20" fmla="*/ 6 w 10"/>
                  <a:gd name="T21" fmla="*/ 7 h 12"/>
                  <a:gd name="T22" fmla="*/ 5 w 10"/>
                  <a:gd name="T23" fmla="*/ 6 h 12"/>
                  <a:gd name="T24" fmla="*/ 5 w 10"/>
                  <a:gd name="T25" fmla="*/ 6 h 12"/>
                  <a:gd name="T26" fmla="*/ 5 w 10"/>
                  <a:gd name="T27" fmla="*/ 6 h 12"/>
                  <a:gd name="T28" fmla="*/ 5 w 10"/>
                  <a:gd name="T29" fmla="*/ 4 h 12"/>
                  <a:gd name="T30" fmla="*/ 5 w 10"/>
                  <a:gd name="T31" fmla="*/ 4 h 12"/>
                  <a:gd name="T32" fmla="*/ 4 w 10"/>
                  <a:gd name="T33" fmla="*/ 4 h 12"/>
                  <a:gd name="T34" fmla="*/ 4 w 10"/>
                  <a:gd name="T35" fmla="*/ 4 h 12"/>
                  <a:gd name="T36" fmla="*/ 4 w 10"/>
                  <a:gd name="T37" fmla="*/ 4 h 12"/>
                  <a:gd name="T38" fmla="*/ 5 w 10"/>
                  <a:gd name="T39" fmla="*/ 4 h 12"/>
                  <a:gd name="T40" fmla="*/ 5 w 10"/>
                  <a:gd name="T41" fmla="*/ 4 h 12"/>
                  <a:gd name="T42" fmla="*/ 5 w 10"/>
                  <a:gd name="T43" fmla="*/ 4 h 12"/>
                  <a:gd name="T44" fmla="*/ 6 w 10"/>
                  <a:gd name="T45" fmla="*/ 3 h 12"/>
                  <a:gd name="T46" fmla="*/ 7 w 10"/>
                  <a:gd name="T47" fmla="*/ 3 h 12"/>
                  <a:gd name="T48" fmla="*/ 7 w 10"/>
                  <a:gd name="T49" fmla="*/ 3 h 12"/>
                  <a:gd name="T50" fmla="*/ 8 w 10"/>
                  <a:gd name="T51" fmla="*/ 3 h 12"/>
                  <a:gd name="T52" fmla="*/ 9 w 10"/>
                  <a:gd name="T53" fmla="*/ 3 h 12"/>
                  <a:gd name="T54" fmla="*/ 9 w 10"/>
                  <a:gd name="T55" fmla="*/ 4 h 12"/>
                  <a:gd name="T56" fmla="*/ 9 w 10"/>
                  <a:gd name="T57" fmla="*/ 4 h 12"/>
                  <a:gd name="T58" fmla="*/ 10 w 10"/>
                  <a:gd name="T59" fmla="*/ 3 h 12"/>
                  <a:gd name="T60" fmla="*/ 10 w 10"/>
                  <a:gd name="T61" fmla="*/ 3 h 12"/>
                  <a:gd name="T62" fmla="*/ 10 w 10"/>
                  <a:gd name="T63" fmla="*/ 2 h 12"/>
                  <a:gd name="T64" fmla="*/ 10 w 10"/>
                  <a:gd name="T65" fmla="*/ 2 h 12"/>
                  <a:gd name="T66" fmla="*/ 9 w 10"/>
                  <a:gd name="T67" fmla="*/ 1 h 12"/>
                  <a:gd name="T68" fmla="*/ 8 w 10"/>
                  <a:gd name="T69" fmla="*/ 0 h 12"/>
                  <a:gd name="T70" fmla="*/ 7 w 10"/>
                  <a:gd name="T71" fmla="*/ 0 h 12"/>
                  <a:gd name="T72" fmla="*/ 6 w 10"/>
                  <a:gd name="T73" fmla="*/ 0 h 12"/>
                  <a:gd name="T74" fmla="*/ 6 w 10"/>
                  <a:gd name="T75" fmla="*/ 0 h 12"/>
                  <a:gd name="T76" fmla="*/ 5 w 10"/>
                  <a:gd name="T77" fmla="*/ 1 h 12"/>
                  <a:gd name="T78" fmla="*/ 5 w 10"/>
                  <a:gd name="T79" fmla="*/ 2 h 12"/>
                  <a:gd name="T80" fmla="*/ 4 w 10"/>
                  <a:gd name="T81" fmla="*/ 3 h 12"/>
                  <a:gd name="T82" fmla="*/ 4 w 10"/>
                  <a:gd name="T83" fmla="*/ 4 h 12"/>
                  <a:gd name="T84" fmla="*/ 4 w 10"/>
                  <a:gd name="T85" fmla="*/ 4 h 12"/>
                  <a:gd name="T86" fmla="*/ 4 w 10"/>
                  <a:gd name="T87" fmla="*/ 6 h 12"/>
                  <a:gd name="T88" fmla="*/ 5 w 10"/>
                  <a:gd name="T89" fmla="*/ 8 h 12"/>
                  <a:gd name="T90" fmla="*/ 5 w 10"/>
                  <a:gd name="T91" fmla="*/ 8 h 12"/>
                  <a:gd name="T92" fmla="*/ 5 w 10"/>
                  <a:gd name="T93" fmla="*/ 8 h 12"/>
                  <a:gd name="T94" fmla="*/ 5 w 10"/>
                  <a:gd name="T95" fmla="*/ 8 h 12"/>
                  <a:gd name="T96" fmla="*/ 5 w 10"/>
                  <a:gd name="T97" fmla="*/ 9 h 12"/>
                  <a:gd name="T98" fmla="*/ 5 w 10"/>
                  <a:gd name="T99" fmla="*/ 9 h 12"/>
                  <a:gd name="T100" fmla="*/ 4 w 10"/>
                  <a:gd name="T101" fmla="*/ 9 h 12"/>
                  <a:gd name="T102" fmla="*/ 4 w 10"/>
                  <a:gd name="T103" fmla="*/ 10 h 12"/>
                  <a:gd name="T104" fmla="*/ 4 w 10"/>
                  <a:gd name="T105" fmla="*/ 10 h 12"/>
                  <a:gd name="T106" fmla="*/ 3 w 10"/>
                  <a:gd name="T107" fmla="*/ 10 h 12"/>
                  <a:gd name="T108" fmla="*/ 2 w 10"/>
                  <a:gd name="T109" fmla="*/ 10 h 12"/>
                  <a:gd name="T110" fmla="*/ 1 w 10"/>
                  <a:gd name="T111" fmla="*/ 9 h 12"/>
                  <a:gd name="T112" fmla="*/ 1 w 10"/>
                  <a:gd name="T113" fmla="*/ 9 h 12"/>
                  <a:gd name="T114" fmla="*/ 0 w 10"/>
                  <a:gd name="T115" fmla="*/ 11 h 12"/>
                  <a:gd name="T116" fmla="*/ 0 w 10"/>
                  <a:gd name="T1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 h="12">
                    <a:moveTo>
                      <a:pt x="0" y="12"/>
                    </a:moveTo>
                    <a:lnTo>
                      <a:pt x="0" y="12"/>
                    </a:lnTo>
                    <a:lnTo>
                      <a:pt x="2" y="12"/>
                    </a:lnTo>
                    <a:lnTo>
                      <a:pt x="3" y="12"/>
                    </a:lnTo>
                    <a:lnTo>
                      <a:pt x="4" y="12"/>
                    </a:lnTo>
                    <a:lnTo>
                      <a:pt x="5" y="11"/>
                    </a:lnTo>
                    <a:lnTo>
                      <a:pt x="5" y="11"/>
                    </a:lnTo>
                    <a:lnTo>
                      <a:pt x="5" y="10"/>
                    </a:lnTo>
                    <a:lnTo>
                      <a:pt x="5" y="9"/>
                    </a:lnTo>
                    <a:lnTo>
                      <a:pt x="6" y="7"/>
                    </a:lnTo>
                    <a:lnTo>
                      <a:pt x="6" y="7"/>
                    </a:lnTo>
                    <a:lnTo>
                      <a:pt x="5" y="6"/>
                    </a:lnTo>
                    <a:lnTo>
                      <a:pt x="5" y="6"/>
                    </a:lnTo>
                    <a:lnTo>
                      <a:pt x="5" y="6"/>
                    </a:lnTo>
                    <a:lnTo>
                      <a:pt x="5" y="4"/>
                    </a:lnTo>
                    <a:lnTo>
                      <a:pt x="5" y="4"/>
                    </a:lnTo>
                    <a:lnTo>
                      <a:pt x="4" y="4"/>
                    </a:lnTo>
                    <a:lnTo>
                      <a:pt x="4" y="4"/>
                    </a:lnTo>
                    <a:lnTo>
                      <a:pt x="4" y="4"/>
                    </a:lnTo>
                    <a:lnTo>
                      <a:pt x="5" y="4"/>
                    </a:lnTo>
                    <a:lnTo>
                      <a:pt x="5" y="4"/>
                    </a:lnTo>
                    <a:lnTo>
                      <a:pt x="5" y="4"/>
                    </a:lnTo>
                    <a:lnTo>
                      <a:pt x="6" y="3"/>
                    </a:lnTo>
                    <a:lnTo>
                      <a:pt x="7" y="3"/>
                    </a:lnTo>
                    <a:lnTo>
                      <a:pt x="7" y="3"/>
                    </a:lnTo>
                    <a:lnTo>
                      <a:pt x="8" y="3"/>
                    </a:lnTo>
                    <a:lnTo>
                      <a:pt x="9" y="3"/>
                    </a:lnTo>
                    <a:lnTo>
                      <a:pt x="9" y="4"/>
                    </a:lnTo>
                    <a:lnTo>
                      <a:pt x="9" y="4"/>
                    </a:lnTo>
                    <a:lnTo>
                      <a:pt x="10" y="3"/>
                    </a:lnTo>
                    <a:lnTo>
                      <a:pt x="10" y="3"/>
                    </a:lnTo>
                    <a:lnTo>
                      <a:pt x="10" y="2"/>
                    </a:lnTo>
                    <a:lnTo>
                      <a:pt x="10" y="2"/>
                    </a:lnTo>
                    <a:lnTo>
                      <a:pt x="9" y="1"/>
                    </a:lnTo>
                    <a:lnTo>
                      <a:pt x="8" y="0"/>
                    </a:lnTo>
                    <a:lnTo>
                      <a:pt x="7" y="0"/>
                    </a:lnTo>
                    <a:lnTo>
                      <a:pt x="6" y="0"/>
                    </a:lnTo>
                    <a:lnTo>
                      <a:pt x="6" y="0"/>
                    </a:lnTo>
                    <a:lnTo>
                      <a:pt x="5" y="1"/>
                    </a:lnTo>
                    <a:lnTo>
                      <a:pt x="5" y="2"/>
                    </a:lnTo>
                    <a:lnTo>
                      <a:pt x="4" y="3"/>
                    </a:lnTo>
                    <a:lnTo>
                      <a:pt x="4" y="4"/>
                    </a:lnTo>
                    <a:lnTo>
                      <a:pt x="4" y="4"/>
                    </a:lnTo>
                    <a:lnTo>
                      <a:pt x="4" y="6"/>
                    </a:lnTo>
                    <a:lnTo>
                      <a:pt x="5" y="8"/>
                    </a:lnTo>
                    <a:lnTo>
                      <a:pt x="5" y="8"/>
                    </a:lnTo>
                    <a:lnTo>
                      <a:pt x="5" y="8"/>
                    </a:lnTo>
                    <a:lnTo>
                      <a:pt x="5" y="8"/>
                    </a:lnTo>
                    <a:lnTo>
                      <a:pt x="5" y="9"/>
                    </a:lnTo>
                    <a:lnTo>
                      <a:pt x="5" y="9"/>
                    </a:lnTo>
                    <a:lnTo>
                      <a:pt x="4" y="9"/>
                    </a:lnTo>
                    <a:lnTo>
                      <a:pt x="4" y="10"/>
                    </a:lnTo>
                    <a:lnTo>
                      <a:pt x="4" y="10"/>
                    </a:lnTo>
                    <a:lnTo>
                      <a:pt x="3" y="10"/>
                    </a:lnTo>
                    <a:lnTo>
                      <a:pt x="2" y="10"/>
                    </a:lnTo>
                    <a:lnTo>
                      <a:pt x="1" y="9"/>
                    </a:lnTo>
                    <a:lnTo>
                      <a:pt x="1" y="9"/>
                    </a:lnTo>
                    <a:lnTo>
                      <a:pt x="0" y="11"/>
                    </a:lnTo>
                    <a:lnTo>
                      <a:pt x="0" y="12"/>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72" name="Freeform 1808">
                <a:extLst>
                  <a:ext uri="{FF2B5EF4-FFF2-40B4-BE49-F238E27FC236}">
                    <a16:creationId xmlns:a16="http://schemas.microsoft.com/office/drawing/2014/main" id="{4BC3CAEC-CC28-43FA-B898-38A8D826E8A7}"/>
                  </a:ext>
                </a:extLst>
              </p:cNvPr>
              <p:cNvSpPr>
                <a:spLocks/>
              </p:cNvSpPr>
              <p:nvPr/>
            </p:nvSpPr>
            <p:spPr bwMode="auto">
              <a:xfrm>
                <a:off x="2963" y="1686"/>
                <a:ext cx="10" cy="12"/>
              </a:xfrm>
              <a:custGeom>
                <a:avLst/>
                <a:gdLst>
                  <a:gd name="T0" fmla="*/ 0 w 10"/>
                  <a:gd name="T1" fmla="*/ 12 h 12"/>
                  <a:gd name="T2" fmla="*/ 0 w 10"/>
                  <a:gd name="T3" fmla="*/ 12 h 12"/>
                  <a:gd name="T4" fmla="*/ 2 w 10"/>
                  <a:gd name="T5" fmla="*/ 12 h 12"/>
                  <a:gd name="T6" fmla="*/ 3 w 10"/>
                  <a:gd name="T7" fmla="*/ 12 h 12"/>
                  <a:gd name="T8" fmla="*/ 4 w 10"/>
                  <a:gd name="T9" fmla="*/ 12 h 12"/>
                  <a:gd name="T10" fmla="*/ 5 w 10"/>
                  <a:gd name="T11" fmla="*/ 11 h 12"/>
                  <a:gd name="T12" fmla="*/ 5 w 10"/>
                  <a:gd name="T13" fmla="*/ 11 h 12"/>
                  <a:gd name="T14" fmla="*/ 5 w 10"/>
                  <a:gd name="T15" fmla="*/ 10 h 12"/>
                  <a:gd name="T16" fmla="*/ 5 w 10"/>
                  <a:gd name="T17" fmla="*/ 9 h 12"/>
                  <a:gd name="T18" fmla="*/ 6 w 10"/>
                  <a:gd name="T19" fmla="*/ 7 h 12"/>
                  <a:gd name="T20" fmla="*/ 6 w 10"/>
                  <a:gd name="T21" fmla="*/ 7 h 12"/>
                  <a:gd name="T22" fmla="*/ 5 w 10"/>
                  <a:gd name="T23" fmla="*/ 6 h 12"/>
                  <a:gd name="T24" fmla="*/ 5 w 10"/>
                  <a:gd name="T25" fmla="*/ 6 h 12"/>
                  <a:gd name="T26" fmla="*/ 5 w 10"/>
                  <a:gd name="T27" fmla="*/ 6 h 12"/>
                  <a:gd name="T28" fmla="*/ 5 w 10"/>
                  <a:gd name="T29" fmla="*/ 4 h 12"/>
                  <a:gd name="T30" fmla="*/ 5 w 10"/>
                  <a:gd name="T31" fmla="*/ 4 h 12"/>
                  <a:gd name="T32" fmla="*/ 4 w 10"/>
                  <a:gd name="T33" fmla="*/ 4 h 12"/>
                  <a:gd name="T34" fmla="*/ 4 w 10"/>
                  <a:gd name="T35" fmla="*/ 4 h 12"/>
                  <a:gd name="T36" fmla="*/ 4 w 10"/>
                  <a:gd name="T37" fmla="*/ 4 h 12"/>
                  <a:gd name="T38" fmla="*/ 5 w 10"/>
                  <a:gd name="T39" fmla="*/ 4 h 12"/>
                  <a:gd name="T40" fmla="*/ 5 w 10"/>
                  <a:gd name="T41" fmla="*/ 4 h 12"/>
                  <a:gd name="T42" fmla="*/ 5 w 10"/>
                  <a:gd name="T43" fmla="*/ 4 h 12"/>
                  <a:gd name="T44" fmla="*/ 6 w 10"/>
                  <a:gd name="T45" fmla="*/ 3 h 12"/>
                  <a:gd name="T46" fmla="*/ 7 w 10"/>
                  <a:gd name="T47" fmla="*/ 3 h 12"/>
                  <a:gd name="T48" fmla="*/ 7 w 10"/>
                  <a:gd name="T49" fmla="*/ 3 h 12"/>
                  <a:gd name="T50" fmla="*/ 8 w 10"/>
                  <a:gd name="T51" fmla="*/ 3 h 12"/>
                  <a:gd name="T52" fmla="*/ 9 w 10"/>
                  <a:gd name="T53" fmla="*/ 3 h 12"/>
                  <a:gd name="T54" fmla="*/ 9 w 10"/>
                  <a:gd name="T55" fmla="*/ 4 h 12"/>
                  <a:gd name="T56" fmla="*/ 9 w 10"/>
                  <a:gd name="T57" fmla="*/ 4 h 12"/>
                  <a:gd name="T58" fmla="*/ 10 w 10"/>
                  <a:gd name="T59" fmla="*/ 3 h 12"/>
                  <a:gd name="T60" fmla="*/ 10 w 10"/>
                  <a:gd name="T61" fmla="*/ 3 h 12"/>
                  <a:gd name="T62" fmla="*/ 10 w 10"/>
                  <a:gd name="T63" fmla="*/ 2 h 12"/>
                  <a:gd name="T64" fmla="*/ 10 w 10"/>
                  <a:gd name="T65" fmla="*/ 2 h 12"/>
                  <a:gd name="T66" fmla="*/ 9 w 10"/>
                  <a:gd name="T67" fmla="*/ 1 h 12"/>
                  <a:gd name="T68" fmla="*/ 8 w 10"/>
                  <a:gd name="T69" fmla="*/ 0 h 12"/>
                  <a:gd name="T70" fmla="*/ 7 w 10"/>
                  <a:gd name="T71" fmla="*/ 0 h 12"/>
                  <a:gd name="T72" fmla="*/ 6 w 10"/>
                  <a:gd name="T73" fmla="*/ 0 h 12"/>
                  <a:gd name="T74" fmla="*/ 6 w 10"/>
                  <a:gd name="T75" fmla="*/ 0 h 12"/>
                  <a:gd name="T76" fmla="*/ 5 w 10"/>
                  <a:gd name="T77" fmla="*/ 1 h 12"/>
                  <a:gd name="T78" fmla="*/ 5 w 10"/>
                  <a:gd name="T79" fmla="*/ 2 h 12"/>
                  <a:gd name="T80" fmla="*/ 4 w 10"/>
                  <a:gd name="T81" fmla="*/ 3 h 12"/>
                  <a:gd name="T82" fmla="*/ 4 w 10"/>
                  <a:gd name="T83" fmla="*/ 4 h 12"/>
                  <a:gd name="T84" fmla="*/ 4 w 10"/>
                  <a:gd name="T85" fmla="*/ 4 h 12"/>
                  <a:gd name="T86" fmla="*/ 4 w 10"/>
                  <a:gd name="T87" fmla="*/ 6 h 12"/>
                  <a:gd name="T88" fmla="*/ 5 w 10"/>
                  <a:gd name="T89" fmla="*/ 8 h 12"/>
                  <a:gd name="T90" fmla="*/ 5 w 10"/>
                  <a:gd name="T91" fmla="*/ 8 h 12"/>
                  <a:gd name="T92" fmla="*/ 5 w 10"/>
                  <a:gd name="T93" fmla="*/ 8 h 12"/>
                  <a:gd name="T94" fmla="*/ 5 w 10"/>
                  <a:gd name="T95" fmla="*/ 8 h 12"/>
                  <a:gd name="T96" fmla="*/ 5 w 10"/>
                  <a:gd name="T97" fmla="*/ 9 h 12"/>
                  <a:gd name="T98" fmla="*/ 5 w 10"/>
                  <a:gd name="T99" fmla="*/ 9 h 12"/>
                  <a:gd name="T100" fmla="*/ 4 w 10"/>
                  <a:gd name="T101" fmla="*/ 9 h 12"/>
                  <a:gd name="T102" fmla="*/ 4 w 10"/>
                  <a:gd name="T103" fmla="*/ 10 h 12"/>
                  <a:gd name="T104" fmla="*/ 4 w 10"/>
                  <a:gd name="T105" fmla="*/ 10 h 12"/>
                  <a:gd name="T106" fmla="*/ 3 w 10"/>
                  <a:gd name="T107" fmla="*/ 10 h 12"/>
                  <a:gd name="T108" fmla="*/ 2 w 10"/>
                  <a:gd name="T109" fmla="*/ 10 h 12"/>
                  <a:gd name="T110" fmla="*/ 1 w 10"/>
                  <a:gd name="T111" fmla="*/ 9 h 12"/>
                  <a:gd name="T112" fmla="*/ 1 w 10"/>
                  <a:gd name="T113" fmla="*/ 9 h 12"/>
                  <a:gd name="T114" fmla="*/ 0 w 10"/>
                  <a:gd name="T115" fmla="*/ 11 h 12"/>
                  <a:gd name="T116" fmla="*/ 0 w 10"/>
                  <a:gd name="T1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 h="12">
                    <a:moveTo>
                      <a:pt x="0" y="12"/>
                    </a:moveTo>
                    <a:lnTo>
                      <a:pt x="0" y="12"/>
                    </a:lnTo>
                    <a:lnTo>
                      <a:pt x="2" y="12"/>
                    </a:lnTo>
                    <a:lnTo>
                      <a:pt x="3" y="12"/>
                    </a:lnTo>
                    <a:lnTo>
                      <a:pt x="4" y="12"/>
                    </a:lnTo>
                    <a:lnTo>
                      <a:pt x="5" y="11"/>
                    </a:lnTo>
                    <a:lnTo>
                      <a:pt x="5" y="11"/>
                    </a:lnTo>
                    <a:lnTo>
                      <a:pt x="5" y="10"/>
                    </a:lnTo>
                    <a:lnTo>
                      <a:pt x="5" y="9"/>
                    </a:lnTo>
                    <a:lnTo>
                      <a:pt x="6" y="7"/>
                    </a:lnTo>
                    <a:lnTo>
                      <a:pt x="6" y="7"/>
                    </a:lnTo>
                    <a:lnTo>
                      <a:pt x="5" y="6"/>
                    </a:lnTo>
                    <a:lnTo>
                      <a:pt x="5" y="6"/>
                    </a:lnTo>
                    <a:lnTo>
                      <a:pt x="5" y="6"/>
                    </a:lnTo>
                    <a:lnTo>
                      <a:pt x="5" y="4"/>
                    </a:lnTo>
                    <a:lnTo>
                      <a:pt x="5" y="4"/>
                    </a:lnTo>
                    <a:lnTo>
                      <a:pt x="4" y="4"/>
                    </a:lnTo>
                    <a:lnTo>
                      <a:pt x="4" y="4"/>
                    </a:lnTo>
                    <a:lnTo>
                      <a:pt x="4" y="4"/>
                    </a:lnTo>
                    <a:lnTo>
                      <a:pt x="5" y="4"/>
                    </a:lnTo>
                    <a:lnTo>
                      <a:pt x="5" y="4"/>
                    </a:lnTo>
                    <a:lnTo>
                      <a:pt x="5" y="4"/>
                    </a:lnTo>
                    <a:lnTo>
                      <a:pt x="6" y="3"/>
                    </a:lnTo>
                    <a:lnTo>
                      <a:pt x="7" y="3"/>
                    </a:lnTo>
                    <a:lnTo>
                      <a:pt x="7" y="3"/>
                    </a:lnTo>
                    <a:lnTo>
                      <a:pt x="8" y="3"/>
                    </a:lnTo>
                    <a:lnTo>
                      <a:pt x="9" y="3"/>
                    </a:lnTo>
                    <a:lnTo>
                      <a:pt x="9" y="4"/>
                    </a:lnTo>
                    <a:lnTo>
                      <a:pt x="9" y="4"/>
                    </a:lnTo>
                    <a:lnTo>
                      <a:pt x="10" y="3"/>
                    </a:lnTo>
                    <a:lnTo>
                      <a:pt x="10" y="3"/>
                    </a:lnTo>
                    <a:lnTo>
                      <a:pt x="10" y="2"/>
                    </a:lnTo>
                    <a:lnTo>
                      <a:pt x="10" y="2"/>
                    </a:lnTo>
                    <a:lnTo>
                      <a:pt x="9" y="1"/>
                    </a:lnTo>
                    <a:lnTo>
                      <a:pt x="8" y="0"/>
                    </a:lnTo>
                    <a:lnTo>
                      <a:pt x="7" y="0"/>
                    </a:lnTo>
                    <a:lnTo>
                      <a:pt x="6" y="0"/>
                    </a:lnTo>
                    <a:lnTo>
                      <a:pt x="6" y="0"/>
                    </a:lnTo>
                    <a:lnTo>
                      <a:pt x="5" y="1"/>
                    </a:lnTo>
                    <a:lnTo>
                      <a:pt x="5" y="2"/>
                    </a:lnTo>
                    <a:lnTo>
                      <a:pt x="4" y="3"/>
                    </a:lnTo>
                    <a:lnTo>
                      <a:pt x="4" y="4"/>
                    </a:lnTo>
                    <a:lnTo>
                      <a:pt x="4" y="4"/>
                    </a:lnTo>
                    <a:lnTo>
                      <a:pt x="4" y="6"/>
                    </a:lnTo>
                    <a:lnTo>
                      <a:pt x="5" y="8"/>
                    </a:lnTo>
                    <a:lnTo>
                      <a:pt x="5" y="8"/>
                    </a:lnTo>
                    <a:lnTo>
                      <a:pt x="5" y="8"/>
                    </a:lnTo>
                    <a:lnTo>
                      <a:pt x="5" y="8"/>
                    </a:lnTo>
                    <a:lnTo>
                      <a:pt x="5" y="9"/>
                    </a:lnTo>
                    <a:lnTo>
                      <a:pt x="5" y="9"/>
                    </a:lnTo>
                    <a:lnTo>
                      <a:pt x="4" y="9"/>
                    </a:lnTo>
                    <a:lnTo>
                      <a:pt x="4" y="10"/>
                    </a:lnTo>
                    <a:lnTo>
                      <a:pt x="4" y="10"/>
                    </a:lnTo>
                    <a:lnTo>
                      <a:pt x="3" y="10"/>
                    </a:lnTo>
                    <a:lnTo>
                      <a:pt x="2" y="10"/>
                    </a:lnTo>
                    <a:lnTo>
                      <a:pt x="1" y="9"/>
                    </a:lnTo>
                    <a:lnTo>
                      <a:pt x="1" y="9"/>
                    </a:lnTo>
                    <a:lnTo>
                      <a:pt x="0" y="11"/>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73" name="Freeform 1809">
                <a:extLst>
                  <a:ext uri="{FF2B5EF4-FFF2-40B4-BE49-F238E27FC236}">
                    <a16:creationId xmlns:a16="http://schemas.microsoft.com/office/drawing/2014/main" id="{BB99B9D0-9A7A-4966-AAEE-B8A803E0971B}"/>
                  </a:ext>
                </a:extLst>
              </p:cNvPr>
              <p:cNvSpPr>
                <a:spLocks/>
              </p:cNvSpPr>
              <p:nvPr/>
            </p:nvSpPr>
            <p:spPr bwMode="auto">
              <a:xfrm>
                <a:off x="2933" y="1697"/>
                <a:ext cx="47" cy="31"/>
              </a:xfrm>
              <a:custGeom>
                <a:avLst/>
                <a:gdLst>
                  <a:gd name="T0" fmla="*/ 2 w 47"/>
                  <a:gd name="T1" fmla="*/ 24 h 31"/>
                  <a:gd name="T2" fmla="*/ 4 w 47"/>
                  <a:gd name="T3" fmla="*/ 23 h 31"/>
                  <a:gd name="T4" fmla="*/ 10 w 47"/>
                  <a:gd name="T5" fmla="*/ 23 h 31"/>
                  <a:gd name="T6" fmla="*/ 7 w 47"/>
                  <a:gd name="T7" fmla="*/ 26 h 31"/>
                  <a:gd name="T8" fmla="*/ 6 w 47"/>
                  <a:gd name="T9" fmla="*/ 28 h 31"/>
                  <a:gd name="T10" fmla="*/ 5 w 47"/>
                  <a:gd name="T11" fmla="*/ 29 h 31"/>
                  <a:gd name="T12" fmla="*/ 9 w 47"/>
                  <a:gd name="T13" fmla="*/ 28 h 31"/>
                  <a:gd name="T14" fmla="*/ 10 w 47"/>
                  <a:gd name="T15" fmla="*/ 27 h 31"/>
                  <a:gd name="T16" fmla="*/ 12 w 47"/>
                  <a:gd name="T17" fmla="*/ 25 h 31"/>
                  <a:gd name="T18" fmla="*/ 14 w 47"/>
                  <a:gd name="T19" fmla="*/ 25 h 31"/>
                  <a:gd name="T20" fmla="*/ 17 w 47"/>
                  <a:gd name="T21" fmla="*/ 24 h 31"/>
                  <a:gd name="T22" fmla="*/ 20 w 47"/>
                  <a:gd name="T23" fmla="*/ 25 h 31"/>
                  <a:gd name="T24" fmla="*/ 22 w 47"/>
                  <a:gd name="T25" fmla="*/ 26 h 31"/>
                  <a:gd name="T26" fmla="*/ 24 w 47"/>
                  <a:gd name="T27" fmla="*/ 27 h 31"/>
                  <a:gd name="T28" fmla="*/ 26 w 47"/>
                  <a:gd name="T29" fmla="*/ 31 h 31"/>
                  <a:gd name="T30" fmla="*/ 25 w 47"/>
                  <a:gd name="T31" fmla="*/ 28 h 31"/>
                  <a:gd name="T32" fmla="*/ 24 w 47"/>
                  <a:gd name="T33" fmla="*/ 25 h 31"/>
                  <a:gd name="T34" fmla="*/ 31 w 47"/>
                  <a:gd name="T35" fmla="*/ 26 h 31"/>
                  <a:gd name="T36" fmla="*/ 35 w 47"/>
                  <a:gd name="T37" fmla="*/ 28 h 31"/>
                  <a:gd name="T38" fmla="*/ 38 w 47"/>
                  <a:gd name="T39" fmla="*/ 30 h 31"/>
                  <a:gd name="T40" fmla="*/ 40 w 47"/>
                  <a:gd name="T41" fmla="*/ 30 h 31"/>
                  <a:gd name="T42" fmla="*/ 38 w 47"/>
                  <a:gd name="T43" fmla="*/ 28 h 31"/>
                  <a:gd name="T44" fmla="*/ 36 w 47"/>
                  <a:gd name="T45" fmla="*/ 27 h 31"/>
                  <a:gd name="T46" fmla="*/ 38 w 47"/>
                  <a:gd name="T47" fmla="*/ 26 h 31"/>
                  <a:gd name="T48" fmla="*/ 43 w 47"/>
                  <a:gd name="T49" fmla="*/ 27 h 31"/>
                  <a:gd name="T50" fmla="*/ 47 w 47"/>
                  <a:gd name="T51" fmla="*/ 29 h 31"/>
                  <a:gd name="T52" fmla="*/ 45 w 47"/>
                  <a:gd name="T53" fmla="*/ 28 h 31"/>
                  <a:gd name="T54" fmla="*/ 40 w 47"/>
                  <a:gd name="T55" fmla="*/ 26 h 31"/>
                  <a:gd name="T56" fmla="*/ 40 w 47"/>
                  <a:gd name="T57" fmla="*/ 25 h 31"/>
                  <a:gd name="T58" fmla="*/ 42 w 47"/>
                  <a:gd name="T59" fmla="*/ 24 h 31"/>
                  <a:gd name="T60" fmla="*/ 44 w 47"/>
                  <a:gd name="T61" fmla="*/ 23 h 31"/>
                  <a:gd name="T62" fmla="*/ 47 w 47"/>
                  <a:gd name="T63" fmla="*/ 23 h 31"/>
                  <a:gd name="T64" fmla="*/ 45 w 47"/>
                  <a:gd name="T65" fmla="*/ 22 h 31"/>
                  <a:gd name="T66" fmla="*/ 39 w 47"/>
                  <a:gd name="T67" fmla="*/ 22 h 31"/>
                  <a:gd name="T68" fmla="*/ 37 w 47"/>
                  <a:gd name="T69" fmla="*/ 21 h 31"/>
                  <a:gd name="T70" fmla="*/ 33 w 47"/>
                  <a:gd name="T71" fmla="*/ 16 h 31"/>
                  <a:gd name="T72" fmla="*/ 31 w 47"/>
                  <a:gd name="T73" fmla="*/ 13 h 31"/>
                  <a:gd name="T74" fmla="*/ 31 w 47"/>
                  <a:gd name="T75" fmla="*/ 8 h 31"/>
                  <a:gd name="T76" fmla="*/ 31 w 47"/>
                  <a:gd name="T77" fmla="*/ 2 h 31"/>
                  <a:gd name="T78" fmla="*/ 30 w 47"/>
                  <a:gd name="T79" fmla="*/ 2 h 31"/>
                  <a:gd name="T80" fmla="*/ 27 w 47"/>
                  <a:gd name="T81" fmla="*/ 1 h 31"/>
                  <a:gd name="T82" fmla="*/ 24 w 47"/>
                  <a:gd name="T83" fmla="*/ 1 h 31"/>
                  <a:gd name="T84" fmla="*/ 21 w 47"/>
                  <a:gd name="T85" fmla="*/ 0 h 31"/>
                  <a:gd name="T86" fmla="*/ 20 w 47"/>
                  <a:gd name="T87" fmla="*/ 0 h 31"/>
                  <a:gd name="T88" fmla="*/ 19 w 47"/>
                  <a:gd name="T89" fmla="*/ 9 h 31"/>
                  <a:gd name="T90" fmla="*/ 17 w 47"/>
                  <a:gd name="T91" fmla="*/ 16 h 31"/>
                  <a:gd name="T92" fmla="*/ 15 w 47"/>
                  <a:gd name="T93" fmla="*/ 19 h 31"/>
                  <a:gd name="T94" fmla="*/ 11 w 47"/>
                  <a:gd name="T95" fmla="*/ 21 h 31"/>
                  <a:gd name="T96" fmla="*/ 0 w 47"/>
                  <a:gd name="T97"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 h="31">
                    <a:moveTo>
                      <a:pt x="0" y="25"/>
                    </a:moveTo>
                    <a:lnTo>
                      <a:pt x="0" y="25"/>
                    </a:lnTo>
                    <a:lnTo>
                      <a:pt x="2" y="24"/>
                    </a:lnTo>
                    <a:lnTo>
                      <a:pt x="3" y="23"/>
                    </a:lnTo>
                    <a:lnTo>
                      <a:pt x="4" y="23"/>
                    </a:lnTo>
                    <a:lnTo>
                      <a:pt x="4" y="23"/>
                    </a:lnTo>
                    <a:lnTo>
                      <a:pt x="7" y="23"/>
                    </a:lnTo>
                    <a:lnTo>
                      <a:pt x="10" y="23"/>
                    </a:lnTo>
                    <a:lnTo>
                      <a:pt x="10" y="23"/>
                    </a:lnTo>
                    <a:lnTo>
                      <a:pt x="8" y="25"/>
                    </a:lnTo>
                    <a:lnTo>
                      <a:pt x="8" y="25"/>
                    </a:lnTo>
                    <a:lnTo>
                      <a:pt x="7" y="26"/>
                    </a:lnTo>
                    <a:lnTo>
                      <a:pt x="6" y="27"/>
                    </a:lnTo>
                    <a:lnTo>
                      <a:pt x="6" y="27"/>
                    </a:lnTo>
                    <a:lnTo>
                      <a:pt x="6" y="28"/>
                    </a:lnTo>
                    <a:lnTo>
                      <a:pt x="5" y="28"/>
                    </a:lnTo>
                    <a:lnTo>
                      <a:pt x="5" y="29"/>
                    </a:lnTo>
                    <a:lnTo>
                      <a:pt x="5" y="29"/>
                    </a:lnTo>
                    <a:lnTo>
                      <a:pt x="6" y="28"/>
                    </a:lnTo>
                    <a:lnTo>
                      <a:pt x="7" y="28"/>
                    </a:lnTo>
                    <a:lnTo>
                      <a:pt x="9" y="28"/>
                    </a:lnTo>
                    <a:lnTo>
                      <a:pt x="10" y="27"/>
                    </a:lnTo>
                    <a:lnTo>
                      <a:pt x="10" y="27"/>
                    </a:lnTo>
                    <a:lnTo>
                      <a:pt x="10" y="27"/>
                    </a:lnTo>
                    <a:lnTo>
                      <a:pt x="11" y="26"/>
                    </a:lnTo>
                    <a:lnTo>
                      <a:pt x="11" y="26"/>
                    </a:lnTo>
                    <a:lnTo>
                      <a:pt x="12" y="25"/>
                    </a:lnTo>
                    <a:lnTo>
                      <a:pt x="13" y="25"/>
                    </a:lnTo>
                    <a:lnTo>
                      <a:pt x="13" y="25"/>
                    </a:lnTo>
                    <a:lnTo>
                      <a:pt x="14" y="25"/>
                    </a:lnTo>
                    <a:lnTo>
                      <a:pt x="15" y="24"/>
                    </a:lnTo>
                    <a:lnTo>
                      <a:pt x="15" y="24"/>
                    </a:lnTo>
                    <a:lnTo>
                      <a:pt x="17" y="24"/>
                    </a:lnTo>
                    <a:lnTo>
                      <a:pt x="19" y="24"/>
                    </a:lnTo>
                    <a:lnTo>
                      <a:pt x="19" y="24"/>
                    </a:lnTo>
                    <a:lnTo>
                      <a:pt x="20" y="25"/>
                    </a:lnTo>
                    <a:lnTo>
                      <a:pt x="21" y="25"/>
                    </a:lnTo>
                    <a:lnTo>
                      <a:pt x="21" y="25"/>
                    </a:lnTo>
                    <a:lnTo>
                      <a:pt x="22" y="26"/>
                    </a:lnTo>
                    <a:lnTo>
                      <a:pt x="22" y="26"/>
                    </a:lnTo>
                    <a:lnTo>
                      <a:pt x="23" y="26"/>
                    </a:lnTo>
                    <a:lnTo>
                      <a:pt x="24" y="27"/>
                    </a:lnTo>
                    <a:lnTo>
                      <a:pt x="24" y="27"/>
                    </a:lnTo>
                    <a:lnTo>
                      <a:pt x="25" y="29"/>
                    </a:lnTo>
                    <a:lnTo>
                      <a:pt x="26" y="31"/>
                    </a:lnTo>
                    <a:lnTo>
                      <a:pt x="26" y="31"/>
                    </a:lnTo>
                    <a:lnTo>
                      <a:pt x="25" y="29"/>
                    </a:lnTo>
                    <a:lnTo>
                      <a:pt x="25" y="28"/>
                    </a:lnTo>
                    <a:lnTo>
                      <a:pt x="24" y="27"/>
                    </a:lnTo>
                    <a:lnTo>
                      <a:pt x="24" y="25"/>
                    </a:lnTo>
                    <a:lnTo>
                      <a:pt x="24" y="25"/>
                    </a:lnTo>
                    <a:lnTo>
                      <a:pt x="27" y="25"/>
                    </a:lnTo>
                    <a:lnTo>
                      <a:pt x="29" y="26"/>
                    </a:lnTo>
                    <a:lnTo>
                      <a:pt x="31" y="26"/>
                    </a:lnTo>
                    <a:lnTo>
                      <a:pt x="33" y="27"/>
                    </a:lnTo>
                    <a:lnTo>
                      <a:pt x="33" y="27"/>
                    </a:lnTo>
                    <a:lnTo>
                      <a:pt x="35" y="28"/>
                    </a:lnTo>
                    <a:lnTo>
                      <a:pt x="37" y="29"/>
                    </a:lnTo>
                    <a:lnTo>
                      <a:pt x="37" y="29"/>
                    </a:lnTo>
                    <a:lnTo>
                      <a:pt x="38" y="30"/>
                    </a:lnTo>
                    <a:lnTo>
                      <a:pt x="39" y="30"/>
                    </a:lnTo>
                    <a:lnTo>
                      <a:pt x="40" y="30"/>
                    </a:lnTo>
                    <a:lnTo>
                      <a:pt x="40" y="30"/>
                    </a:lnTo>
                    <a:lnTo>
                      <a:pt x="39" y="29"/>
                    </a:lnTo>
                    <a:lnTo>
                      <a:pt x="38" y="28"/>
                    </a:lnTo>
                    <a:lnTo>
                      <a:pt x="38" y="28"/>
                    </a:lnTo>
                    <a:lnTo>
                      <a:pt x="37" y="27"/>
                    </a:lnTo>
                    <a:lnTo>
                      <a:pt x="37" y="27"/>
                    </a:lnTo>
                    <a:lnTo>
                      <a:pt x="36" y="27"/>
                    </a:lnTo>
                    <a:lnTo>
                      <a:pt x="36" y="27"/>
                    </a:lnTo>
                    <a:lnTo>
                      <a:pt x="37" y="26"/>
                    </a:lnTo>
                    <a:lnTo>
                      <a:pt x="38" y="26"/>
                    </a:lnTo>
                    <a:lnTo>
                      <a:pt x="40" y="26"/>
                    </a:lnTo>
                    <a:lnTo>
                      <a:pt x="43" y="27"/>
                    </a:lnTo>
                    <a:lnTo>
                      <a:pt x="43" y="27"/>
                    </a:lnTo>
                    <a:lnTo>
                      <a:pt x="46" y="29"/>
                    </a:lnTo>
                    <a:lnTo>
                      <a:pt x="46" y="29"/>
                    </a:lnTo>
                    <a:lnTo>
                      <a:pt x="47" y="29"/>
                    </a:lnTo>
                    <a:lnTo>
                      <a:pt x="47" y="29"/>
                    </a:lnTo>
                    <a:lnTo>
                      <a:pt x="46" y="29"/>
                    </a:lnTo>
                    <a:lnTo>
                      <a:pt x="45" y="28"/>
                    </a:lnTo>
                    <a:lnTo>
                      <a:pt x="43" y="26"/>
                    </a:lnTo>
                    <a:lnTo>
                      <a:pt x="43" y="26"/>
                    </a:lnTo>
                    <a:lnTo>
                      <a:pt x="40" y="26"/>
                    </a:lnTo>
                    <a:lnTo>
                      <a:pt x="40" y="25"/>
                    </a:lnTo>
                    <a:lnTo>
                      <a:pt x="39" y="25"/>
                    </a:lnTo>
                    <a:lnTo>
                      <a:pt x="40" y="25"/>
                    </a:lnTo>
                    <a:lnTo>
                      <a:pt x="40" y="25"/>
                    </a:lnTo>
                    <a:lnTo>
                      <a:pt x="41" y="24"/>
                    </a:lnTo>
                    <a:lnTo>
                      <a:pt x="42" y="24"/>
                    </a:lnTo>
                    <a:lnTo>
                      <a:pt x="42" y="24"/>
                    </a:lnTo>
                    <a:lnTo>
                      <a:pt x="43" y="24"/>
                    </a:lnTo>
                    <a:lnTo>
                      <a:pt x="44" y="23"/>
                    </a:lnTo>
                    <a:lnTo>
                      <a:pt x="44" y="23"/>
                    </a:lnTo>
                    <a:lnTo>
                      <a:pt x="46" y="23"/>
                    </a:lnTo>
                    <a:lnTo>
                      <a:pt x="47" y="23"/>
                    </a:lnTo>
                    <a:lnTo>
                      <a:pt x="47" y="23"/>
                    </a:lnTo>
                    <a:lnTo>
                      <a:pt x="46" y="23"/>
                    </a:lnTo>
                    <a:lnTo>
                      <a:pt x="45" y="22"/>
                    </a:lnTo>
                    <a:lnTo>
                      <a:pt x="43" y="22"/>
                    </a:lnTo>
                    <a:lnTo>
                      <a:pt x="40" y="22"/>
                    </a:lnTo>
                    <a:lnTo>
                      <a:pt x="39" y="22"/>
                    </a:lnTo>
                    <a:lnTo>
                      <a:pt x="38" y="21"/>
                    </a:lnTo>
                    <a:lnTo>
                      <a:pt x="38" y="21"/>
                    </a:lnTo>
                    <a:lnTo>
                      <a:pt x="37" y="21"/>
                    </a:lnTo>
                    <a:lnTo>
                      <a:pt x="36" y="21"/>
                    </a:lnTo>
                    <a:lnTo>
                      <a:pt x="35" y="18"/>
                    </a:lnTo>
                    <a:lnTo>
                      <a:pt x="33" y="16"/>
                    </a:lnTo>
                    <a:lnTo>
                      <a:pt x="32" y="14"/>
                    </a:lnTo>
                    <a:lnTo>
                      <a:pt x="32" y="14"/>
                    </a:lnTo>
                    <a:lnTo>
                      <a:pt x="31" y="13"/>
                    </a:lnTo>
                    <a:lnTo>
                      <a:pt x="31" y="11"/>
                    </a:lnTo>
                    <a:lnTo>
                      <a:pt x="31" y="8"/>
                    </a:lnTo>
                    <a:lnTo>
                      <a:pt x="31" y="8"/>
                    </a:lnTo>
                    <a:lnTo>
                      <a:pt x="31" y="5"/>
                    </a:lnTo>
                    <a:lnTo>
                      <a:pt x="31" y="3"/>
                    </a:lnTo>
                    <a:lnTo>
                      <a:pt x="31" y="2"/>
                    </a:lnTo>
                    <a:lnTo>
                      <a:pt x="31" y="2"/>
                    </a:lnTo>
                    <a:lnTo>
                      <a:pt x="31" y="2"/>
                    </a:lnTo>
                    <a:lnTo>
                      <a:pt x="30" y="2"/>
                    </a:lnTo>
                    <a:lnTo>
                      <a:pt x="30" y="2"/>
                    </a:lnTo>
                    <a:lnTo>
                      <a:pt x="28" y="1"/>
                    </a:lnTo>
                    <a:lnTo>
                      <a:pt x="27" y="1"/>
                    </a:lnTo>
                    <a:lnTo>
                      <a:pt x="25" y="1"/>
                    </a:lnTo>
                    <a:lnTo>
                      <a:pt x="24" y="1"/>
                    </a:lnTo>
                    <a:lnTo>
                      <a:pt x="24" y="1"/>
                    </a:lnTo>
                    <a:lnTo>
                      <a:pt x="23" y="1"/>
                    </a:lnTo>
                    <a:lnTo>
                      <a:pt x="21" y="0"/>
                    </a:lnTo>
                    <a:lnTo>
                      <a:pt x="21" y="0"/>
                    </a:lnTo>
                    <a:lnTo>
                      <a:pt x="21" y="0"/>
                    </a:lnTo>
                    <a:lnTo>
                      <a:pt x="21" y="0"/>
                    </a:lnTo>
                    <a:lnTo>
                      <a:pt x="20" y="0"/>
                    </a:lnTo>
                    <a:lnTo>
                      <a:pt x="20" y="0"/>
                    </a:lnTo>
                    <a:lnTo>
                      <a:pt x="20" y="5"/>
                    </a:lnTo>
                    <a:lnTo>
                      <a:pt x="19" y="9"/>
                    </a:lnTo>
                    <a:lnTo>
                      <a:pt x="19" y="12"/>
                    </a:lnTo>
                    <a:lnTo>
                      <a:pt x="18" y="14"/>
                    </a:lnTo>
                    <a:lnTo>
                      <a:pt x="17" y="16"/>
                    </a:lnTo>
                    <a:lnTo>
                      <a:pt x="16" y="18"/>
                    </a:lnTo>
                    <a:lnTo>
                      <a:pt x="16" y="18"/>
                    </a:lnTo>
                    <a:lnTo>
                      <a:pt x="15" y="19"/>
                    </a:lnTo>
                    <a:lnTo>
                      <a:pt x="13" y="20"/>
                    </a:lnTo>
                    <a:lnTo>
                      <a:pt x="12" y="21"/>
                    </a:lnTo>
                    <a:lnTo>
                      <a:pt x="11" y="21"/>
                    </a:lnTo>
                    <a:lnTo>
                      <a:pt x="8" y="21"/>
                    </a:lnTo>
                    <a:lnTo>
                      <a:pt x="5" y="21"/>
                    </a:lnTo>
                    <a:lnTo>
                      <a:pt x="0" y="25"/>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74" name="Freeform 1810">
                <a:extLst>
                  <a:ext uri="{FF2B5EF4-FFF2-40B4-BE49-F238E27FC236}">
                    <a16:creationId xmlns:a16="http://schemas.microsoft.com/office/drawing/2014/main" id="{8DF198EB-DC48-499A-8D88-3687BD4058CF}"/>
                  </a:ext>
                </a:extLst>
              </p:cNvPr>
              <p:cNvSpPr>
                <a:spLocks/>
              </p:cNvSpPr>
              <p:nvPr/>
            </p:nvSpPr>
            <p:spPr bwMode="auto">
              <a:xfrm>
                <a:off x="2964" y="1594"/>
                <a:ext cx="9" cy="9"/>
              </a:xfrm>
              <a:custGeom>
                <a:avLst/>
                <a:gdLst>
                  <a:gd name="T0" fmla="*/ 6 w 9"/>
                  <a:gd name="T1" fmla="*/ 1 h 9"/>
                  <a:gd name="T2" fmla="*/ 6 w 9"/>
                  <a:gd name="T3" fmla="*/ 1 h 9"/>
                  <a:gd name="T4" fmla="*/ 5 w 9"/>
                  <a:gd name="T5" fmla="*/ 1 h 9"/>
                  <a:gd name="T6" fmla="*/ 5 w 9"/>
                  <a:gd name="T7" fmla="*/ 1 h 9"/>
                  <a:gd name="T8" fmla="*/ 4 w 9"/>
                  <a:gd name="T9" fmla="*/ 0 h 9"/>
                  <a:gd name="T10" fmla="*/ 2 w 9"/>
                  <a:gd name="T11" fmla="*/ 1 h 9"/>
                  <a:gd name="T12" fmla="*/ 1 w 9"/>
                  <a:gd name="T13" fmla="*/ 2 h 9"/>
                  <a:gd name="T14" fmla="*/ 0 w 9"/>
                  <a:gd name="T15" fmla="*/ 4 h 9"/>
                  <a:gd name="T16" fmla="*/ 0 w 9"/>
                  <a:gd name="T17" fmla="*/ 5 h 9"/>
                  <a:gd name="T18" fmla="*/ 0 w 9"/>
                  <a:gd name="T19" fmla="*/ 6 h 9"/>
                  <a:gd name="T20" fmla="*/ 0 w 9"/>
                  <a:gd name="T21" fmla="*/ 7 h 9"/>
                  <a:gd name="T22" fmla="*/ 1 w 9"/>
                  <a:gd name="T23" fmla="*/ 7 h 9"/>
                  <a:gd name="T24" fmla="*/ 2 w 9"/>
                  <a:gd name="T25" fmla="*/ 8 h 9"/>
                  <a:gd name="T26" fmla="*/ 2 w 9"/>
                  <a:gd name="T27" fmla="*/ 8 h 9"/>
                  <a:gd name="T28" fmla="*/ 3 w 9"/>
                  <a:gd name="T29" fmla="*/ 9 h 9"/>
                  <a:gd name="T30" fmla="*/ 5 w 9"/>
                  <a:gd name="T31" fmla="*/ 9 h 9"/>
                  <a:gd name="T32" fmla="*/ 7 w 9"/>
                  <a:gd name="T33" fmla="*/ 9 h 9"/>
                  <a:gd name="T34" fmla="*/ 8 w 9"/>
                  <a:gd name="T35" fmla="*/ 9 h 9"/>
                  <a:gd name="T36" fmla="*/ 9 w 9"/>
                  <a:gd name="T37" fmla="*/ 8 h 9"/>
                  <a:gd name="T38" fmla="*/ 9 w 9"/>
                  <a:gd name="T39" fmla="*/ 7 h 9"/>
                  <a:gd name="T40" fmla="*/ 9 w 9"/>
                  <a:gd name="T41" fmla="*/ 6 h 9"/>
                  <a:gd name="T42" fmla="*/ 8 w 9"/>
                  <a:gd name="T43" fmla="*/ 5 h 9"/>
                  <a:gd name="T44" fmla="*/ 6 w 9"/>
                  <a:gd name="T4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9">
                    <a:moveTo>
                      <a:pt x="6" y="1"/>
                    </a:moveTo>
                    <a:lnTo>
                      <a:pt x="6" y="1"/>
                    </a:lnTo>
                    <a:lnTo>
                      <a:pt x="5" y="1"/>
                    </a:lnTo>
                    <a:lnTo>
                      <a:pt x="5" y="1"/>
                    </a:lnTo>
                    <a:lnTo>
                      <a:pt x="4" y="0"/>
                    </a:lnTo>
                    <a:lnTo>
                      <a:pt x="2" y="1"/>
                    </a:lnTo>
                    <a:lnTo>
                      <a:pt x="1" y="2"/>
                    </a:lnTo>
                    <a:lnTo>
                      <a:pt x="0" y="4"/>
                    </a:lnTo>
                    <a:lnTo>
                      <a:pt x="0" y="5"/>
                    </a:lnTo>
                    <a:lnTo>
                      <a:pt x="0" y="6"/>
                    </a:lnTo>
                    <a:lnTo>
                      <a:pt x="0" y="7"/>
                    </a:lnTo>
                    <a:lnTo>
                      <a:pt x="1" y="7"/>
                    </a:lnTo>
                    <a:lnTo>
                      <a:pt x="2" y="8"/>
                    </a:lnTo>
                    <a:lnTo>
                      <a:pt x="2" y="8"/>
                    </a:lnTo>
                    <a:lnTo>
                      <a:pt x="3" y="9"/>
                    </a:lnTo>
                    <a:lnTo>
                      <a:pt x="5" y="9"/>
                    </a:lnTo>
                    <a:lnTo>
                      <a:pt x="7" y="9"/>
                    </a:lnTo>
                    <a:lnTo>
                      <a:pt x="8" y="9"/>
                    </a:lnTo>
                    <a:lnTo>
                      <a:pt x="9" y="8"/>
                    </a:lnTo>
                    <a:lnTo>
                      <a:pt x="9" y="7"/>
                    </a:lnTo>
                    <a:lnTo>
                      <a:pt x="9" y="6"/>
                    </a:lnTo>
                    <a:lnTo>
                      <a:pt x="8" y="5"/>
                    </a:lnTo>
                    <a:lnTo>
                      <a:pt x="6"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75" name="Freeform 1811">
                <a:extLst>
                  <a:ext uri="{FF2B5EF4-FFF2-40B4-BE49-F238E27FC236}">
                    <a16:creationId xmlns:a16="http://schemas.microsoft.com/office/drawing/2014/main" id="{AFF0972C-D708-478A-8563-911E7ECAECDF}"/>
                  </a:ext>
                </a:extLst>
              </p:cNvPr>
              <p:cNvSpPr>
                <a:spLocks/>
              </p:cNvSpPr>
              <p:nvPr/>
            </p:nvSpPr>
            <p:spPr bwMode="auto">
              <a:xfrm>
                <a:off x="2983" y="1603"/>
                <a:ext cx="5" cy="4"/>
              </a:xfrm>
              <a:custGeom>
                <a:avLst/>
                <a:gdLst>
                  <a:gd name="T0" fmla="*/ 4 w 5"/>
                  <a:gd name="T1" fmla="*/ 1 h 4"/>
                  <a:gd name="T2" fmla="*/ 4 w 5"/>
                  <a:gd name="T3" fmla="*/ 1 h 4"/>
                  <a:gd name="T4" fmla="*/ 2 w 5"/>
                  <a:gd name="T5" fmla="*/ 0 h 4"/>
                  <a:gd name="T6" fmla="*/ 1 w 5"/>
                  <a:gd name="T7" fmla="*/ 0 h 4"/>
                  <a:gd name="T8" fmla="*/ 0 w 5"/>
                  <a:gd name="T9" fmla="*/ 1 h 4"/>
                  <a:gd name="T10" fmla="*/ 0 w 5"/>
                  <a:gd name="T11" fmla="*/ 1 h 4"/>
                  <a:gd name="T12" fmla="*/ 0 w 5"/>
                  <a:gd name="T13" fmla="*/ 2 h 4"/>
                  <a:gd name="T14" fmla="*/ 1 w 5"/>
                  <a:gd name="T15" fmla="*/ 3 h 4"/>
                  <a:gd name="T16" fmla="*/ 2 w 5"/>
                  <a:gd name="T17" fmla="*/ 3 h 4"/>
                  <a:gd name="T18" fmla="*/ 2 w 5"/>
                  <a:gd name="T19" fmla="*/ 4 h 4"/>
                  <a:gd name="T20" fmla="*/ 3 w 5"/>
                  <a:gd name="T21" fmla="*/ 4 h 4"/>
                  <a:gd name="T22" fmla="*/ 4 w 5"/>
                  <a:gd name="T23" fmla="*/ 4 h 4"/>
                  <a:gd name="T24" fmla="*/ 5 w 5"/>
                  <a:gd name="T25" fmla="*/ 3 h 4"/>
                  <a:gd name="T26" fmla="*/ 5 w 5"/>
                  <a:gd name="T27" fmla="*/ 2 h 4"/>
                  <a:gd name="T28" fmla="*/ 4 w 5"/>
                  <a:gd name="T2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4" y="1"/>
                    </a:moveTo>
                    <a:lnTo>
                      <a:pt x="4" y="1"/>
                    </a:lnTo>
                    <a:lnTo>
                      <a:pt x="2" y="0"/>
                    </a:lnTo>
                    <a:lnTo>
                      <a:pt x="1" y="0"/>
                    </a:lnTo>
                    <a:lnTo>
                      <a:pt x="0" y="1"/>
                    </a:lnTo>
                    <a:lnTo>
                      <a:pt x="0" y="1"/>
                    </a:lnTo>
                    <a:lnTo>
                      <a:pt x="0" y="2"/>
                    </a:lnTo>
                    <a:lnTo>
                      <a:pt x="1" y="3"/>
                    </a:lnTo>
                    <a:lnTo>
                      <a:pt x="2" y="3"/>
                    </a:lnTo>
                    <a:lnTo>
                      <a:pt x="2" y="4"/>
                    </a:lnTo>
                    <a:lnTo>
                      <a:pt x="3" y="4"/>
                    </a:lnTo>
                    <a:lnTo>
                      <a:pt x="4" y="4"/>
                    </a:lnTo>
                    <a:lnTo>
                      <a:pt x="5" y="3"/>
                    </a:lnTo>
                    <a:lnTo>
                      <a:pt x="5" y="2"/>
                    </a:lnTo>
                    <a:lnTo>
                      <a:pt x="4"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76" name="Freeform 1812">
                <a:extLst>
                  <a:ext uri="{FF2B5EF4-FFF2-40B4-BE49-F238E27FC236}">
                    <a16:creationId xmlns:a16="http://schemas.microsoft.com/office/drawing/2014/main" id="{0E745C4F-28E6-47EA-A4FF-DACF9A85D177}"/>
                  </a:ext>
                </a:extLst>
              </p:cNvPr>
              <p:cNvSpPr>
                <a:spLocks/>
              </p:cNvSpPr>
              <p:nvPr/>
            </p:nvSpPr>
            <p:spPr bwMode="auto">
              <a:xfrm>
                <a:off x="2978" y="1596"/>
                <a:ext cx="4" cy="5"/>
              </a:xfrm>
              <a:custGeom>
                <a:avLst/>
                <a:gdLst>
                  <a:gd name="T0" fmla="*/ 2 w 4"/>
                  <a:gd name="T1" fmla="*/ 0 h 5"/>
                  <a:gd name="T2" fmla="*/ 2 w 4"/>
                  <a:gd name="T3" fmla="*/ 0 h 5"/>
                  <a:gd name="T4" fmla="*/ 2 w 4"/>
                  <a:gd name="T5" fmla="*/ 0 h 5"/>
                  <a:gd name="T6" fmla="*/ 2 w 4"/>
                  <a:gd name="T7" fmla="*/ 0 h 5"/>
                  <a:gd name="T8" fmla="*/ 2 w 4"/>
                  <a:gd name="T9" fmla="*/ 0 h 5"/>
                  <a:gd name="T10" fmla="*/ 1 w 4"/>
                  <a:gd name="T11" fmla="*/ 0 h 5"/>
                  <a:gd name="T12" fmla="*/ 0 w 4"/>
                  <a:gd name="T13" fmla="*/ 1 h 5"/>
                  <a:gd name="T14" fmla="*/ 0 w 4"/>
                  <a:gd name="T15" fmla="*/ 2 h 5"/>
                  <a:gd name="T16" fmla="*/ 0 w 4"/>
                  <a:gd name="T17" fmla="*/ 3 h 5"/>
                  <a:gd name="T18" fmla="*/ 1 w 4"/>
                  <a:gd name="T19" fmla="*/ 4 h 5"/>
                  <a:gd name="T20" fmla="*/ 1 w 4"/>
                  <a:gd name="T21" fmla="*/ 4 h 5"/>
                  <a:gd name="T22" fmla="*/ 3 w 4"/>
                  <a:gd name="T23" fmla="*/ 5 h 5"/>
                  <a:gd name="T24" fmla="*/ 4 w 4"/>
                  <a:gd name="T25" fmla="*/ 5 h 5"/>
                  <a:gd name="T26" fmla="*/ 4 w 4"/>
                  <a:gd name="T27" fmla="*/ 5 h 5"/>
                  <a:gd name="T28" fmla="*/ 4 w 4"/>
                  <a:gd name="T29" fmla="*/ 3 h 5"/>
                  <a:gd name="T30" fmla="*/ 4 w 4"/>
                  <a:gd name="T31" fmla="*/ 2 h 5"/>
                  <a:gd name="T32" fmla="*/ 2 w 4"/>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2" y="0"/>
                    </a:moveTo>
                    <a:lnTo>
                      <a:pt x="2" y="0"/>
                    </a:lnTo>
                    <a:lnTo>
                      <a:pt x="2" y="0"/>
                    </a:lnTo>
                    <a:lnTo>
                      <a:pt x="2" y="0"/>
                    </a:lnTo>
                    <a:lnTo>
                      <a:pt x="2" y="0"/>
                    </a:lnTo>
                    <a:lnTo>
                      <a:pt x="1" y="0"/>
                    </a:lnTo>
                    <a:lnTo>
                      <a:pt x="0" y="1"/>
                    </a:lnTo>
                    <a:lnTo>
                      <a:pt x="0" y="2"/>
                    </a:lnTo>
                    <a:lnTo>
                      <a:pt x="0" y="3"/>
                    </a:lnTo>
                    <a:lnTo>
                      <a:pt x="1" y="4"/>
                    </a:lnTo>
                    <a:lnTo>
                      <a:pt x="1" y="4"/>
                    </a:lnTo>
                    <a:lnTo>
                      <a:pt x="3" y="5"/>
                    </a:lnTo>
                    <a:lnTo>
                      <a:pt x="4" y="5"/>
                    </a:lnTo>
                    <a:lnTo>
                      <a:pt x="4" y="5"/>
                    </a:lnTo>
                    <a:lnTo>
                      <a:pt x="4" y="3"/>
                    </a:lnTo>
                    <a:lnTo>
                      <a:pt x="4" y="2"/>
                    </a:lnTo>
                    <a:lnTo>
                      <a:pt x="2"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77" name="Freeform 1813">
                <a:extLst>
                  <a:ext uri="{FF2B5EF4-FFF2-40B4-BE49-F238E27FC236}">
                    <a16:creationId xmlns:a16="http://schemas.microsoft.com/office/drawing/2014/main" id="{4B7EEBFC-40BD-4F01-888C-FB3284175E51}"/>
                  </a:ext>
                </a:extLst>
              </p:cNvPr>
              <p:cNvSpPr>
                <a:spLocks/>
              </p:cNvSpPr>
              <p:nvPr/>
            </p:nvSpPr>
            <p:spPr bwMode="auto">
              <a:xfrm>
                <a:off x="2911" y="1631"/>
                <a:ext cx="9" cy="8"/>
              </a:xfrm>
              <a:custGeom>
                <a:avLst/>
                <a:gdLst>
                  <a:gd name="T0" fmla="*/ 6 w 9"/>
                  <a:gd name="T1" fmla="*/ 1 h 8"/>
                  <a:gd name="T2" fmla="*/ 6 w 9"/>
                  <a:gd name="T3" fmla="*/ 1 h 8"/>
                  <a:gd name="T4" fmla="*/ 5 w 9"/>
                  <a:gd name="T5" fmla="*/ 0 h 8"/>
                  <a:gd name="T6" fmla="*/ 5 w 9"/>
                  <a:gd name="T7" fmla="*/ 0 h 8"/>
                  <a:gd name="T8" fmla="*/ 4 w 9"/>
                  <a:gd name="T9" fmla="*/ 0 h 8"/>
                  <a:gd name="T10" fmla="*/ 2 w 9"/>
                  <a:gd name="T11" fmla="*/ 0 h 8"/>
                  <a:gd name="T12" fmla="*/ 1 w 9"/>
                  <a:gd name="T13" fmla="*/ 1 h 8"/>
                  <a:gd name="T14" fmla="*/ 0 w 9"/>
                  <a:gd name="T15" fmla="*/ 3 h 8"/>
                  <a:gd name="T16" fmla="*/ 0 w 9"/>
                  <a:gd name="T17" fmla="*/ 4 h 8"/>
                  <a:gd name="T18" fmla="*/ 0 w 9"/>
                  <a:gd name="T19" fmla="*/ 5 h 8"/>
                  <a:gd name="T20" fmla="*/ 0 w 9"/>
                  <a:gd name="T21" fmla="*/ 6 h 8"/>
                  <a:gd name="T22" fmla="*/ 1 w 9"/>
                  <a:gd name="T23" fmla="*/ 7 h 8"/>
                  <a:gd name="T24" fmla="*/ 2 w 9"/>
                  <a:gd name="T25" fmla="*/ 7 h 8"/>
                  <a:gd name="T26" fmla="*/ 2 w 9"/>
                  <a:gd name="T27" fmla="*/ 7 h 8"/>
                  <a:gd name="T28" fmla="*/ 3 w 9"/>
                  <a:gd name="T29" fmla="*/ 8 h 8"/>
                  <a:gd name="T30" fmla="*/ 5 w 9"/>
                  <a:gd name="T31" fmla="*/ 8 h 8"/>
                  <a:gd name="T32" fmla="*/ 6 w 9"/>
                  <a:gd name="T33" fmla="*/ 8 h 8"/>
                  <a:gd name="T34" fmla="*/ 7 w 9"/>
                  <a:gd name="T35" fmla="*/ 8 h 8"/>
                  <a:gd name="T36" fmla="*/ 8 w 9"/>
                  <a:gd name="T37" fmla="*/ 7 h 8"/>
                  <a:gd name="T38" fmla="*/ 9 w 9"/>
                  <a:gd name="T39" fmla="*/ 7 h 8"/>
                  <a:gd name="T40" fmla="*/ 8 w 9"/>
                  <a:gd name="T41" fmla="*/ 5 h 8"/>
                  <a:gd name="T42" fmla="*/ 7 w 9"/>
                  <a:gd name="T43" fmla="*/ 4 h 8"/>
                  <a:gd name="T44" fmla="*/ 6 w 9"/>
                  <a:gd name="T4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8">
                    <a:moveTo>
                      <a:pt x="6" y="1"/>
                    </a:moveTo>
                    <a:lnTo>
                      <a:pt x="6" y="1"/>
                    </a:lnTo>
                    <a:lnTo>
                      <a:pt x="5" y="0"/>
                    </a:lnTo>
                    <a:lnTo>
                      <a:pt x="5" y="0"/>
                    </a:lnTo>
                    <a:lnTo>
                      <a:pt x="4" y="0"/>
                    </a:lnTo>
                    <a:lnTo>
                      <a:pt x="2" y="0"/>
                    </a:lnTo>
                    <a:lnTo>
                      <a:pt x="1" y="1"/>
                    </a:lnTo>
                    <a:lnTo>
                      <a:pt x="0" y="3"/>
                    </a:lnTo>
                    <a:lnTo>
                      <a:pt x="0" y="4"/>
                    </a:lnTo>
                    <a:lnTo>
                      <a:pt x="0" y="5"/>
                    </a:lnTo>
                    <a:lnTo>
                      <a:pt x="0" y="6"/>
                    </a:lnTo>
                    <a:lnTo>
                      <a:pt x="1" y="7"/>
                    </a:lnTo>
                    <a:lnTo>
                      <a:pt x="2" y="7"/>
                    </a:lnTo>
                    <a:lnTo>
                      <a:pt x="2" y="7"/>
                    </a:lnTo>
                    <a:lnTo>
                      <a:pt x="3" y="8"/>
                    </a:lnTo>
                    <a:lnTo>
                      <a:pt x="5" y="8"/>
                    </a:lnTo>
                    <a:lnTo>
                      <a:pt x="6" y="8"/>
                    </a:lnTo>
                    <a:lnTo>
                      <a:pt x="7" y="8"/>
                    </a:lnTo>
                    <a:lnTo>
                      <a:pt x="8" y="7"/>
                    </a:lnTo>
                    <a:lnTo>
                      <a:pt x="9" y="7"/>
                    </a:lnTo>
                    <a:lnTo>
                      <a:pt x="8" y="5"/>
                    </a:lnTo>
                    <a:lnTo>
                      <a:pt x="7" y="4"/>
                    </a:lnTo>
                    <a:lnTo>
                      <a:pt x="6"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78" name="Freeform 1814">
                <a:extLst>
                  <a:ext uri="{FF2B5EF4-FFF2-40B4-BE49-F238E27FC236}">
                    <a16:creationId xmlns:a16="http://schemas.microsoft.com/office/drawing/2014/main" id="{5F71CF82-7346-4C98-B0C0-FA3F0A9B2D3F}"/>
                  </a:ext>
                </a:extLst>
              </p:cNvPr>
              <p:cNvSpPr>
                <a:spLocks/>
              </p:cNvSpPr>
              <p:nvPr/>
            </p:nvSpPr>
            <p:spPr bwMode="auto">
              <a:xfrm>
                <a:off x="3004" y="1622"/>
                <a:ext cx="4" cy="4"/>
              </a:xfrm>
              <a:custGeom>
                <a:avLst/>
                <a:gdLst>
                  <a:gd name="T0" fmla="*/ 3 w 4"/>
                  <a:gd name="T1" fmla="*/ 1 h 4"/>
                  <a:gd name="T2" fmla="*/ 3 w 4"/>
                  <a:gd name="T3" fmla="*/ 1 h 4"/>
                  <a:gd name="T4" fmla="*/ 1 w 4"/>
                  <a:gd name="T5" fmla="*/ 0 h 4"/>
                  <a:gd name="T6" fmla="*/ 0 w 4"/>
                  <a:gd name="T7" fmla="*/ 1 h 4"/>
                  <a:gd name="T8" fmla="*/ 0 w 4"/>
                  <a:gd name="T9" fmla="*/ 1 h 4"/>
                  <a:gd name="T10" fmla="*/ 0 w 4"/>
                  <a:gd name="T11" fmla="*/ 1 h 4"/>
                  <a:gd name="T12" fmla="*/ 0 w 4"/>
                  <a:gd name="T13" fmla="*/ 2 h 4"/>
                  <a:gd name="T14" fmla="*/ 0 w 4"/>
                  <a:gd name="T15" fmla="*/ 3 h 4"/>
                  <a:gd name="T16" fmla="*/ 1 w 4"/>
                  <a:gd name="T17" fmla="*/ 4 h 4"/>
                  <a:gd name="T18" fmla="*/ 2 w 4"/>
                  <a:gd name="T19" fmla="*/ 4 h 4"/>
                  <a:gd name="T20" fmla="*/ 3 w 4"/>
                  <a:gd name="T21" fmla="*/ 4 h 4"/>
                  <a:gd name="T22" fmla="*/ 3 w 4"/>
                  <a:gd name="T23" fmla="*/ 4 h 4"/>
                  <a:gd name="T24" fmla="*/ 4 w 4"/>
                  <a:gd name="T25" fmla="*/ 4 h 4"/>
                  <a:gd name="T26" fmla="*/ 4 w 4"/>
                  <a:gd name="T27" fmla="*/ 3 h 4"/>
                  <a:gd name="T28" fmla="*/ 3 w 4"/>
                  <a:gd name="T2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1"/>
                    </a:moveTo>
                    <a:lnTo>
                      <a:pt x="3" y="1"/>
                    </a:lnTo>
                    <a:lnTo>
                      <a:pt x="1" y="0"/>
                    </a:lnTo>
                    <a:lnTo>
                      <a:pt x="0" y="1"/>
                    </a:lnTo>
                    <a:lnTo>
                      <a:pt x="0" y="1"/>
                    </a:lnTo>
                    <a:lnTo>
                      <a:pt x="0" y="1"/>
                    </a:lnTo>
                    <a:lnTo>
                      <a:pt x="0" y="2"/>
                    </a:lnTo>
                    <a:lnTo>
                      <a:pt x="0" y="3"/>
                    </a:lnTo>
                    <a:lnTo>
                      <a:pt x="1" y="4"/>
                    </a:lnTo>
                    <a:lnTo>
                      <a:pt x="2" y="4"/>
                    </a:lnTo>
                    <a:lnTo>
                      <a:pt x="3" y="4"/>
                    </a:lnTo>
                    <a:lnTo>
                      <a:pt x="3" y="4"/>
                    </a:lnTo>
                    <a:lnTo>
                      <a:pt x="4" y="4"/>
                    </a:lnTo>
                    <a:lnTo>
                      <a:pt x="4" y="3"/>
                    </a:lnTo>
                    <a:lnTo>
                      <a:pt x="3"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79" name="Freeform 1815">
                <a:extLst>
                  <a:ext uri="{FF2B5EF4-FFF2-40B4-BE49-F238E27FC236}">
                    <a16:creationId xmlns:a16="http://schemas.microsoft.com/office/drawing/2014/main" id="{606031B1-C33C-40EC-9FF5-71A1AD49DC39}"/>
                  </a:ext>
                </a:extLst>
              </p:cNvPr>
              <p:cNvSpPr>
                <a:spLocks/>
              </p:cNvSpPr>
              <p:nvPr/>
            </p:nvSpPr>
            <p:spPr bwMode="auto">
              <a:xfrm>
                <a:off x="2998" y="1615"/>
                <a:ext cx="5" cy="5"/>
              </a:xfrm>
              <a:custGeom>
                <a:avLst/>
                <a:gdLst>
                  <a:gd name="T0" fmla="*/ 2 w 5"/>
                  <a:gd name="T1" fmla="*/ 0 h 5"/>
                  <a:gd name="T2" fmla="*/ 2 w 5"/>
                  <a:gd name="T3" fmla="*/ 0 h 5"/>
                  <a:gd name="T4" fmla="*/ 2 w 5"/>
                  <a:gd name="T5" fmla="*/ 0 h 5"/>
                  <a:gd name="T6" fmla="*/ 2 w 5"/>
                  <a:gd name="T7" fmla="*/ 0 h 5"/>
                  <a:gd name="T8" fmla="*/ 2 w 5"/>
                  <a:gd name="T9" fmla="*/ 0 h 5"/>
                  <a:gd name="T10" fmla="*/ 1 w 5"/>
                  <a:gd name="T11" fmla="*/ 1 h 5"/>
                  <a:gd name="T12" fmla="*/ 0 w 5"/>
                  <a:gd name="T13" fmla="*/ 2 h 5"/>
                  <a:gd name="T14" fmla="*/ 0 w 5"/>
                  <a:gd name="T15" fmla="*/ 3 h 5"/>
                  <a:gd name="T16" fmla="*/ 0 w 5"/>
                  <a:gd name="T17" fmla="*/ 3 h 5"/>
                  <a:gd name="T18" fmla="*/ 1 w 5"/>
                  <a:gd name="T19" fmla="*/ 4 h 5"/>
                  <a:gd name="T20" fmla="*/ 2 w 5"/>
                  <a:gd name="T21" fmla="*/ 5 h 5"/>
                  <a:gd name="T22" fmla="*/ 3 w 5"/>
                  <a:gd name="T23" fmla="*/ 5 h 5"/>
                  <a:gd name="T24" fmla="*/ 4 w 5"/>
                  <a:gd name="T25" fmla="*/ 5 h 5"/>
                  <a:gd name="T26" fmla="*/ 4 w 5"/>
                  <a:gd name="T27" fmla="*/ 5 h 5"/>
                  <a:gd name="T28" fmla="*/ 5 w 5"/>
                  <a:gd name="T29" fmla="*/ 3 h 5"/>
                  <a:gd name="T30" fmla="*/ 5 w 5"/>
                  <a:gd name="T31" fmla="*/ 2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2" y="0"/>
                    </a:lnTo>
                    <a:lnTo>
                      <a:pt x="2" y="0"/>
                    </a:lnTo>
                    <a:lnTo>
                      <a:pt x="2" y="0"/>
                    </a:lnTo>
                    <a:lnTo>
                      <a:pt x="2" y="0"/>
                    </a:lnTo>
                    <a:lnTo>
                      <a:pt x="1" y="1"/>
                    </a:lnTo>
                    <a:lnTo>
                      <a:pt x="0" y="2"/>
                    </a:lnTo>
                    <a:lnTo>
                      <a:pt x="0" y="3"/>
                    </a:lnTo>
                    <a:lnTo>
                      <a:pt x="0" y="3"/>
                    </a:lnTo>
                    <a:lnTo>
                      <a:pt x="1" y="4"/>
                    </a:lnTo>
                    <a:lnTo>
                      <a:pt x="2" y="5"/>
                    </a:lnTo>
                    <a:lnTo>
                      <a:pt x="3" y="5"/>
                    </a:lnTo>
                    <a:lnTo>
                      <a:pt x="4" y="5"/>
                    </a:lnTo>
                    <a:lnTo>
                      <a:pt x="4" y="5"/>
                    </a:lnTo>
                    <a:lnTo>
                      <a:pt x="5" y="3"/>
                    </a:lnTo>
                    <a:lnTo>
                      <a:pt x="5" y="2"/>
                    </a:lnTo>
                    <a:lnTo>
                      <a:pt x="2"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80" name="Freeform 1816">
                <a:extLst>
                  <a:ext uri="{FF2B5EF4-FFF2-40B4-BE49-F238E27FC236}">
                    <a16:creationId xmlns:a16="http://schemas.microsoft.com/office/drawing/2014/main" id="{40830385-2C14-46BE-88D0-7FE7071E799A}"/>
                  </a:ext>
                </a:extLst>
              </p:cNvPr>
              <p:cNvSpPr>
                <a:spLocks/>
              </p:cNvSpPr>
              <p:nvPr/>
            </p:nvSpPr>
            <p:spPr bwMode="auto">
              <a:xfrm>
                <a:off x="2880" y="1570"/>
                <a:ext cx="105" cy="109"/>
              </a:xfrm>
              <a:custGeom>
                <a:avLst/>
                <a:gdLst>
                  <a:gd name="T0" fmla="*/ 100 w 105"/>
                  <a:gd name="T1" fmla="*/ 13 h 109"/>
                  <a:gd name="T2" fmla="*/ 96 w 105"/>
                  <a:gd name="T3" fmla="*/ 3 h 109"/>
                  <a:gd name="T4" fmla="*/ 78 w 105"/>
                  <a:gd name="T5" fmla="*/ 5 h 109"/>
                  <a:gd name="T6" fmla="*/ 78 w 105"/>
                  <a:gd name="T7" fmla="*/ 14 h 109"/>
                  <a:gd name="T8" fmla="*/ 68 w 105"/>
                  <a:gd name="T9" fmla="*/ 14 h 109"/>
                  <a:gd name="T10" fmla="*/ 63 w 105"/>
                  <a:gd name="T11" fmla="*/ 12 h 109"/>
                  <a:gd name="T12" fmla="*/ 50 w 105"/>
                  <a:gd name="T13" fmla="*/ 11 h 109"/>
                  <a:gd name="T14" fmla="*/ 42 w 105"/>
                  <a:gd name="T15" fmla="*/ 19 h 109"/>
                  <a:gd name="T16" fmla="*/ 35 w 105"/>
                  <a:gd name="T17" fmla="*/ 18 h 109"/>
                  <a:gd name="T18" fmla="*/ 21 w 105"/>
                  <a:gd name="T19" fmla="*/ 26 h 109"/>
                  <a:gd name="T20" fmla="*/ 20 w 105"/>
                  <a:gd name="T21" fmla="*/ 34 h 109"/>
                  <a:gd name="T22" fmla="*/ 15 w 105"/>
                  <a:gd name="T23" fmla="*/ 38 h 109"/>
                  <a:gd name="T24" fmla="*/ 13 w 105"/>
                  <a:gd name="T25" fmla="*/ 45 h 109"/>
                  <a:gd name="T26" fmla="*/ 8 w 105"/>
                  <a:gd name="T27" fmla="*/ 49 h 109"/>
                  <a:gd name="T28" fmla="*/ 0 w 105"/>
                  <a:gd name="T29" fmla="*/ 60 h 109"/>
                  <a:gd name="T30" fmla="*/ 13 w 105"/>
                  <a:gd name="T31" fmla="*/ 68 h 109"/>
                  <a:gd name="T32" fmla="*/ 15 w 105"/>
                  <a:gd name="T33" fmla="*/ 72 h 109"/>
                  <a:gd name="T34" fmla="*/ 23 w 105"/>
                  <a:gd name="T35" fmla="*/ 76 h 109"/>
                  <a:gd name="T36" fmla="*/ 25 w 105"/>
                  <a:gd name="T37" fmla="*/ 81 h 109"/>
                  <a:gd name="T38" fmla="*/ 20 w 105"/>
                  <a:gd name="T39" fmla="*/ 85 h 109"/>
                  <a:gd name="T40" fmla="*/ 19 w 105"/>
                  <a:gd name="T41" fmla="*/ 94 h 109"/>
                  <a:gd name="T42" fmla="*/ 30 w 105"/>
                  <a:gd name="T43" fmla="*/ 98 h 109"/>
                  <a:gd name="T44" fmla="*/ 34 w 105"/>
                  <a:gd name="T45" fmla="*/ 98 h 109"/>
                  <a:gd name="T46" fmla="*/ 38 w 105"/>
                  <a:gd name="T47" fmla="*/ 102 h 109"/>
                  <a:gd name="T48" fmla="*/ 42 w 105"/>
                  <a:gd name="T49" fmla="*/ 106 h 109"/>
                  <a:gd name="T50" fmla="*/ 54 w 105"/>
                  <a:gd name="T51" fmla="*/ 109 h 109"/>
                  <a:gd name="T52" fmla="*/ 59 w 105"/>
                  <a:gd name="T53" fmla="*/ 101 h 109"/>
                  <a:gd name="T54" fmla="*/ 58 w 105"/>
                  <a:gd name="T55" fmla="*/ 107 h 109"/>
                  <a:gd name="T56" fmla="*/ 45 w 105"/>
                  <a:gd name="T57" fmla="*/ 108 h 109"/>
                  <a:gd name="T58" fmla="*/ 43 w 105"/>
                  <a:gd name="T59" fmla="*/ 102 h 109"/>
                  <a:gd name="T60" fmla="*/ 38 w 105"/>
                  <a:gd name="T61" fmla="*/ 101 h 109"/>
                  <a:gd name="T62" fmla="*/ 38 w 105"/>
                  <a:gd name="T63" fmla="*/ 99 h 109"/>
                  <a:gd name="T64" fmla="*/ 34 w 105"/>
                  <a:gd name="T65" fmla="*/ 96 h 109"/>
                  <a:gd name="T66" fmla="*/ 25 w 105"/>
                  <a:gd name="T67" fmla="*/ 97 h 109"/>
                  <a:gd name="T68" fmla="*/ 19 w 105"/>
                  <a:gd name="T69" fmla="*/ 88 h 109"/>
                  <a:gd name="T70" fmla="*/ 29 w 105"/>
                  <a:gd name="T71" fmla="*/ 83 h 109"/>
                  <a:gd name="T72" fmla="*/ 29 w 105"/>
                  <a:gd name="T73" fmla="*/ 82 h 109"/>
                  <a:gd name="T74" fmla="*/ 22 w 105"/>
                  <a:gd name="T75" fmla="*/ 78 h 109"/>
                  <a:gd name="T76" fmla="*/ 22 w 105"/>
                  <a:gd name="T77" fmla="*/ 75 h 109"/>
                  <a:gd name="T78" fmla="*/ 14 w 105"/>
                  <a:gd name="T79" fmla="*/ 70 h 109"/>
                  <a:gd name="T80" fmla="*/ 7 w 105"/>
                  <a:gd name="T81" fmla="*/ 66 h 109"/>
                  <a:gd name="T82" fmla="*/ 1 w 105"/>
                  <a:gd name="T83" fmla="*/ 56 h 109"/>
                  <a:gd name="T84" fmla="*/ 14 w 105"/>
                  <a:gd name="T85" fmla="*/ 48 h 109"/>
                  <a:gd name="T86" fmla="*/ 18 w 105"/>
                  <a:gd name="T87" fmla="*/ 48 h 109"/>
                  <a:gd name="T88" fmla="*/ 13 w 105"/>
                  <a:gd name="T89" fmla="*/ 41 h 109"/>
                  <a:gd name="T90" fmla="*/ 20 w 105"/>
                  <a:gd name="T91" fmla="*/ 38 h 109"/>
                  <a:gd name="T92" fmla="*/ 25 w 105"/>
                  <a:gd name="T93" fmla="*/ 35 h 109"/>
                  <a:gd name="T94" fmla="*/ 22 w 105"/>
                  <a:gd name="T95" fmla="*/ 27 h 109"/>
                  <a:gd name="T96" fmla="*/ 35 w 105"/>
                  <a:gd name="T97" fmla="*/ 19 h 109"/>
                  <a:gd name="T98" fmla="*/ 43 w 105"/>
                  <a:gd name="T99" fmla="*/ 22 h 109"/>
                  <a:gd name="T100" fmla="*/ 47 w 105"/>
                  <a:gd name="T101" fmla="*/ 13 h 109"/>
                  <a:gd name="T102" fmla="*/ 61 w 105"/>
                  <a:gd name="T103" fmla="*/ 12 h 109"/>
                  <a:gd name="T104" fmla="*/ 63 w 105"/>
                  <a:gd name="T105" fmla="*/ 13 h 109"/>
                  <a:gd name="T106" fmla="*/ 66 w 105"/>
                  <a:gd name="T107" fmla="*/ 12 h 109"/>
                  <a:gd name="T108" fmla="*/ 72 w 105"/>
                  <a:gd name="T109" fmla="*/ 13 h 109"/>
                  <a:gd name="T110" fmla="*/ 79 w 105"/>
                  <a:gd name="T111" fmla="*/ 15 h 109"/>
                  <a:gd name="T112" fmla="*/ 77 w 105"/>
                  <a:gd name="T113" fmla="*/ 7 h 109"/>
                  <a:gd name="T114" fmla="*/ 92 w 105"/>
                  <a:gd name="T115" fmla="*/ 1 h 109"/>
                  <a:gd name="T116" fmla="*/ 98 w 105"/>
                  <a:gd name="T117" fmla="*/ 11 h 109"/>
                  <a:gd name="T118" fmla="*/ 98 w 105"/>
                  <a:gd name="T119" fmla="*/ 13 h 109"/>
                  <a:gd name="T120" fmla="*/ 104 w 105"/>
                  <a:gd name="T121" fmla="*/ 1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5" h="109">
                    <a:moveTo>
                      <a:pt x="105" y="19"/>
                    </a:moveTo>
                    <a:lnTo>
                      <a:pt x="105" y="19"/>
                    </a:lnTo>
                    <a:lnTo>
                      <a:pt x="105" y="18"/>
                    </a:lnTo>
                    <a:lnTo>
                      <a:pt x="104" y="16"/>
                    </a:lnTo>
                    <a:lnTo>
                      <a:pt x="104" y="16"/>
                    </a:lnTo>
                    <a:lnTo>
                      <a:pt x="103" y="15"/>
                    </a:lnTo>
                    <a:lnTo>
                      <a:pt x="102" y="14"/>
                    </a:lnTo>
                    <a:lnTo>
                      <a:pt x="102" y="14"/>
                    </a:lnTo>
                    <a:lnTo>
                      <a:pt x="100" y="13"/>
                    </a:lnTo>
                    <a:lnTo>
                      <a:pt x="99" y="12"/>
                    </a:lnTo>
                    <a:lnTo>
                      <a:pt x="98" y="12"/>
                    </a:lnTo>
                    <a:lnTo>
                      <a:pt x="98" y="12"/>
                    </a:lnTo>
                    <a:lnTo>
                      <a:pt x="99" y="11"/>
                    </a:lnTo>
                    <a:lnTo>
                      <a:pt x="99" y="9"/>
                    </a:lnTo>
                    <a:lnTo>
                      <a:pt x="99" y="7"/>
                    </a:lnTo>
                    <a:lnTo>
                      <a:pt x="98" y="5"/>
                    </a:lnTo>
                    <a:lnTo>
                      <a:pt x="98" y="5"/>
                    </a:lnTo>
                    <a:lnTo>
                      <a:pt x="96" y="3"/>
                    </a:lnTo>
                    <a:lnTo>
                      <a:pt x="94" y="2"/>
                    </a:lnTo>
                    <a:lnTo>
                      <a:pt x="92" y="1"/>
                    </a:lnTo>
                    <a:lnTo>
                      <a:pt x="89" y="0"/>
                    </a:lnTo>
                    <a:lnTo>
                      <a:pt x="89" y="0"/>
                    </a:lnTo>
                    <a:lnTo>
                      <a:pt x="87" y="0"/>
                    </a:lnTo>
                    <a:lnTo>
                      <a:pt x="86" y="0"/>
                    </a:lnTo>
                    <a:lnTo>
                      <a:pt x="83" y="2"/>
                    </a:lnTo>
                    <a:lnTo>
                      <a:pt x="80" y="3"/>
                    </a:lnTo>
                    <a:lnTo>
                      <a:pt x="78" y="5"/>
                    </a:lnTo>
                    <a:lnTo>
                      <a:pt x="78" y="5"/>
                    </a:lnTo>
                    <a:lnTo>
                      <a:pt x="77" y="6"/>
                    </a:lnTo>
                    <a:lnTo>
                      <a:pt x="76" y="8"/>
                    </a:lnTo>
                    <a:lnTo>
                      <a:pt x="76" y="9"/>
                    </a:lnTo>
                    <a:lnTo>
                      <a:pt x="76" y="10"/>
                    </a:lnTo>
                    <a:lnTo>
                      <a:pt x="76" y="10"/>
                    </a:lnTo>
                    <a:lnTo>
                      <a:pt x="77" y="12"/>
                    </a:lnTo>
                    <a:lnTo>
                      <a:pt x="78" y="14"/>
                    </a:lnTo>
                    <a:lnTo>
                      <a:pt x="78" y="14"/>
                    </a:lnTo>
                    <a:lnTo>
                      <a:pt x="76" y="13"/>
                    </a:lnTo>
                    <a:lnTo>
                      <a:pt x="76" y="13"/>
                    </a:lnTo>
                    <a:lnTo>
                      <a:pt x="75" y="13"/>
                    </a:lnTo>
                    <a:lnTo>
                      <a:pt x="74" y="12"/>
                    </a:lnTo>
                    <a:lnTo>
                      <a:pt x="74" y="12"/>
                    </a:lnTo>
                    <a:lnTo>
                      <a:pt x="72" y="12"/>
                    </a:lnTo>
                    <a:lnTo>
                      <a:pt x="71" y="12"/>
                    </a:lnTo>
                    <a:lnTo>
                      <a:pt x="68" y="14"/>
                    </a:lnTo>
                    <a:lnTo>
                      <a:pt x="68" y="14"/>
                    </a:lnTo>
                    <a:lnTo>
                      <a:pt x="68" y="13"/>
                    </a:lnTo>
                    <a:lnTo>
                      <a:pt x="67" y="13"/>
                    </a:lnTo>
                    <a:lnTo>
                      <a:pt x="67" y="13"/>
                    </a:lnTo>
                    <a:lnTo>
                      <a:pt x="66" y="12"/>
                    </a:lnTo>
                    <a:lnTo>
                      <a:pt x="64" y="11"/>
                    </a:lnTo>
                    <a:lnTo>
                      <a:pt x="64" y="11"/>
                    </a:lnTo>
                    <a:lnTo>
                      <a:pt x="64" y="11"/>
                    </a:lnTo>
                    <a:lnTo>
                      <a:pt x="63" y="11"/>
                    </a:lnTo>
                    <a:lnTo>
                      <a:pt x="63" y="12"/>
                    </a:lnTo>
                    <a:lnTo>
                      <a:pt x="62" y="12"/>
                    </a:lnTo>
                    <a:lnTo>
                      <a:pt x="62" y="12"/>
                    </a:lnTo>
                    <a:lnTo>
                      <a:pt x="61" y="11"/>
                    </a:lnTo>
                    <a:lnTo>
                      <a:pt x="60" y="11"/>
                    </a:lnTo>
                    <a:lnTo>
                      <a:pt x="60" y="11"/>
                    </a:lnTo>
                    <a:lnTo>
                      <a:pt x="57" y="10"/>
                    </a:lnTo>
                    <a:lnTo>
                      <a:pt x="55" y="10"/>
                    </a:lnTo>
                    <a:lnTo>
                      <a:pt x="53" y="11"/>
                    </a:lnTo>
                    <a:lnTo>
                      <a:pt x="50" y="11"/>
                    </a:lnTo>
                    <a:lnTo>
                      <a:pt x="50" y="11"/>
                    </a:lnTo>
                    <a:lnTo>
                      <a:pt x="49" y="12"/>
                    </a:lnTo>
                    <a:lnTo>
                      <a:pt x="47" y="13"/>
                    </a:lnTo>
                    <a:lnTo>
                      <a:pt x="46" y="14"/>
                    </a:lnTo>
                    <a:lnTo>
                      <a:pt x="44" y="16"/>
                    </a:lnTo>
                    <a:lnTo>
                      <a:pt x="44" y="16"/>
                    </a:lnTo>
                    <a:lnTo>
                      <a:pt x="44" y="17"/>
                    </a:lnTo>
                    <a:lnTo>
                      <a:pt x="43" y="18"/>
                    </a:lnTo>
                    <a:lnTo>
                      <a:pt x="42" y="19"/>
                    </a:lnTo>
                    <a:lnTo>
                      <a:pt x="42" y="21"/>
                    </a:lnTo>
                    <a:lnTo>
                      <a:pt x="42" y="21"/>
                    </a:lnTo>
                    <a:lnTo>
                      <a:pt x="42" y="21"/>
                    </a:lnTo>
                    <a:lnTo>
                      <a:pt x="42" y="21"/>
                    </a:lnTo>
                    <a:lnTo>
                      <a:pt x="40" y="20"/>
                    </a:lnTo>
                    <a:lnTo>
                      <a:pt x="40" y="20"/>
                    </a:lnTo>
                    <a:lnTo>
                      <a:pt x="38" y="19"/>
                    </a:lnTo>
                    <a:lnTo>
                      <a:pt x="35" y="18"/>
                    </a:lnTo>
                    <a:lnTo>
                      <a:pt x="35" y="18"/>
                    </a:lnTo>
                    <a:lnTo>
                      <a:pt x="33" y="18"/>
                    </a:lnTo>
                    <a:lnTo>
                      <a:pt x="30" y="18"/>
                    </a:lnTo>
                    <a:lnTo>
                      <a:pt x="28" y="19"/>
                    </a:lnTo>
                    <a:lnTo>
                      <a:pt x="26" y="20"/>
                    </a:lnTo>
                    <a:lnTo>
                      <a:pt x="26" y="20"/>
                    </a:lnTo>
                    <a:lnTo>
                      <a:pt x="24" y="21"/>
                    </a:lnTo>
                    <a:lnTo>
                      <a:pt x="22" y="22"/>
                    </a:lnTo>
                    <a:lnTo>
                      <a:pt x="22" y="24"/>
                    </a:lnTo>
                    <a:lnTo>
                      <a:pt x="21" y="26"/>
                    </a:lnTo>
                    <a:lnTo>
                      <a:pt x="21" y="26"/>
                    </a:lnTo>
                    <a:lnTo>
                      <a:pt x="21" y="28"/>
                    </a:lnTo>
                    <a:lnTo>
                      <a:pt x="22" y="30"/>
                    </a:lnTo>
                    <a:lnTo>
                      <a:pt x="23" y="32"/>
                    </a:lnTo>
                    <a:lnTo>
                      <a:pt x="24" y="34"/>
                    </a:lnTo>
                    <a:lnTo>
                      <a:pt x="24" y="34"/>
                    </a:lnTo>
                    <a:lnTo>
                      <a:pt x="22" y="34"/>
                    </a:lnTo>
                    <a:lnTo>
                      <a:pt x="20" y="34"/>
                    </a:lnTo>
                    <a:lnTo>
                      <a:pt x="20" y="34"/>
                    </a:lnTo>
                    <a:lnTo>
                      <a:pt x="20" y="35"/>
                    </a:lnTo>
                    <a:lnTo>
                      <a:pt x="19" y="36"/>
                    </a:lnTo>
                    <a:lnTo>
                      <a:pt x="19" y="36"/>
                    </a:lnTo>
                    <a:lnTo>
                      <a:pt x="19" y="36"/>
                    </a:lnTo>
                    <a:lnTo>
                      <a:pt x="19" y="36"/>
                    </a:lnTo>
                    <a:lnTo>
                      <a:pt x="19" y="37"/>
                    </a:lnTo>
                    <a:lnTo>
                      <a:pt x="19" y="37"/>
                    </a:lnTo>
                    <a:lnTo>
                      <a:pt x="17" y="37"/>
                    </a:lnTo>
                    <a:lnTo>
                      <a:pt x="15" y="38"/>
                    </a:lnTo>
                    <a:lnTo>
                      <a:pt x="14" y="39"/>
                    </a:lnTo>
                    <a:lnTo>
                      <a:pt x="13" y="39"/>
                    </a:lnTo>
                    <a:lnTo>
                      <a:pt x="12" y="40"/>
                    </a:lnTo>
                    <a:lnTo>
                      <a:pt x="12" y="41"/>
                    </a:lnTo>
                    <a:lnTo>
                      <a:pt x="12" y="41"/>
                    </a:lnTo>
                    <a:lnTo>
                      <a:pt x="11" y="43"/>
                    </a:lnTo>
                    <a:lnTo>
                      <a:pt x="12" y="44"/>
                    </a:lnTo>
                    <a:lnTo>
                      <a:pt x="12" y="44"/>
                    </a:lnTo>
                    <a:lnTo>
                      <a:pt x="13" y="45"/>
                    </a:lnTo>
                    <a:lnTo>
                      <a:pt x="13" y="45"/>
                    </a:lnTo>
                    <a:lnTo>
                      <a:pt x="14" y="47"/>
                    </a:lnTo>
                    <a:lnTo>
                      <a:pt x="15" y="47"/>
                    </a:lnTo>
                    <a:lnTo>
                      <a:pt x="15" y="47"/>
                    </a:lnTo>
                    <a:lnTo>
                      <a:pt x="13" y="47"/>
                    </a:lnTo>
                    <a:lnTo>
                      <a:pt x="13" y="47"/>
                    </a:lnTo>
                    <a:lnTo>
                      <a:pt x="12" y="48"/>
                    </a:lnTo>
                    <a:lnTo>
                      <a:pt x="11" y="48"/>
                    </a:lnTo>
                    <a:lnTo>
                      <a:pt x="8" y="49"/>
                    </a:lnTo>
                    <a:lnTo>
                      <a:pt x="8" y="49"/>
                    </a:lnTo>
                    <a:lnTo>
                      <a:pt x="6" y="50"/>
                    </a:lnTo>
                    <a:lnTo>
                      <a:pt x="4" y="51"/>
                    </a:lnTo>
                    <a:lnTo>
                      <a:pt x="3" y="52"/>
                    </a:lnTo>
                    <a:lnTo>
                      <a:pt x="2" y="54"/>
                    </a:lnTo>
                    <a:lnTo>
                      <a:pt x="2" y="54"/>
                    </a:lnTo>
                    <a:lnTo>
                      <a:pt x="1" y="56"/>
                    </a:lnTo>
                    <a:lnTo>
                      <a:pt x="0" y="58"/>
                    </a:lnTo>
                    <a:lnTo>
                      <a:pt x="0" y="60"/>
                    </a:lnTo>
                    <a:lnTo>
                      <a:pt x="1" y="62"/>
                    </a:lnTo>
                    <a:lnTo>
                      <a:pt x="1" y="62"/>
                    </a:lnTo>
                    <a:lnTo>
                      <a:pt x="2" y="64"/>
                    </a:lnTo>
                    <a:lnTo>
                      <a:pt x="4" y="65"/>
                    </a:lnTo>
                    <a:lnTo>
                      <a:pt x="6" y="66"/>
                    </a:lnTo>
                    <a:lnTo>
                      <a:pt x="8" y="67"/>
                    </a:lnTo>
                    <a:lnTo>
                      <a:pt x="8" y="67"/>
                    </a:lnTo>
                    <a:lnTo>
                      <a:pt x="11" y="68"/>
                    </a:lnTo>
                    <a:lnTo>
                      <a:pt x="13" y="68"/>
                    </a:lnTo>
                    <a:lnTo>
                      <a:pt x="13" y="68"/>
                    </a:lnTo>
                    <a:lnTo>
                      <a:pt x="14" y="68"/>
                    </a:lnTo>
                    <a:lnTo>
                      <a:pt x="14" y="69"/>
                    </a:lnTo>
                    <a:lnTo>
                      <a:pt x="14" y="69"/>
                    </a:lnTo>
                    <a:lnTo>
                      <a:pt x="14" y="69"/>
                    </a:lnTo>
                    <a:lnTo>
                      <a:pt x="14" y="70"/>
                    </a:lnTo>
                    <a:lnTo>
                      <a:pt x="14" y="71"/>
                    </a:lnTo>
                    <a:lnTo>
                      <a:pt x="14" y="71"/>
                    </a:lnTo>
                    <a:lnTo>
                      <a:pt x="15" y="72"/>
                    </a:lnTo>
                    <a:lnTo>
                      <a:pt x="15" y="72"/>
                    </a:lnTo>
                    <a:lnTo>
                      <a:pt x="17" y="73"/>
                    </a:lnTo>
                    <a:lnTo>
                      <a:pt x="17" y="73"/>
                    </a:lnTo>
                    <a:lnTo>
                      <a:pt x="19" y="75"/>
                    </a:lnTo>
                    <a:lnTo>
                      <a:pt x="21" y="75"/>
                    </a:lnTo>
                    <a:lnTo>
                      <a:pt x="21" y="75"/>
                    </a:lnTo>
                    <a:lnTo>
                      <a:pt x="22" y="76"/>
                    </a:lnTo>
                    <a:lnTo>
                      <a:pt x="23" y="76"/>
                    </a:lnTo>
                    <a:lnTo>
                      <a:pt x="23" y="76"/>
                    </a:lnTo>
                    <a:lnTo>
                      <a:pt x="22" y="77"/>
                    </a:lnTo>
                    <a:lnTo>
                      <a:pt x="22" y="77"/>
                    </a:lnTo>
                    <a:lnTo>
                      <a:pt x="22" y="77"/>
                    </a:lnTo>
                    <a:lnTo>
                      <a:pt x="22" y="78"/>
                    </a:lnTo>
                    <a:lnTo>
                      <a:pt x="22" y="79"/>
                    </a:lnTo>
                    <a:lnTo>
                      <a:pt x="22" y="79"/>
                    </a:lnTo>
                    <a:lnTo>
                      <a:pt x="22" y="80"/>
                    </a:lnTo>
                    <a:lnTo>
                      <a:pt x="23" y="80"/>
                    </a:lnTo>
                    <a:lnTo>
                      <a:pt x="25" y="81"/>
                    </a:lnTo>
                    <a:lnTo>
                      <a:pt x="25" y="81"/>
                    </a:lnTo>
                    <a:lnTo>
                      <a:pt x="28" y="82"/>
                    </a:lnTo>
                    <a:lnTo>
                      <a:pt x="28" y="82"/>
                    </a:lnTo>
                    <a:lnTo>
                      <a:pt x="26" y="82"/>
                    </a:lnTo>
                    <a:lnTo>
                      <a:pt x="24" y="83"/>
                    </a:lnTo>
                    <a:lnTo>
                      <a:pt x="22" y="84"/>
                    </a:lnTo>
                    <a:lnTo>
                      <a:pt x="22" y="84"/>
                    </a:lnTo>
                    <a:lnTo>
                      <a:pt x="21" y="84"/>
                    </a:lnTo>
                    <a:lnTo>
                      <a:pt x="20" y="85"/>
                    </a:lnTo>
                    <a:lnTo>
                      <a:pt x="18" y="87"/>
                    </a:lnTo>
                    <a:lnTo>
                      <a:pt x="18" y="88"/>
                    </a:lnTo>
                    <a:lnTo>
                      <a:pt x="18" y="88"/>
                    </a:lnTo>
                    <a:lnTo>
                      <a:pt x="17" y="89"/>
                    </a:lnTo>
                    <a:lnTo>
                      <a:pt x="17" y="90"/>
                    </a:lnTo>
                    <a:lnTo>
                      <a:pt x="18" y="92"/>
                    </a:lnTo>
                    <a:lnTo>
                      <a:pt x="18" y="93"/>
                    </a:lnTo>
                    <a:lnTo>
                      <a:pt x="18" y="93"/>
                    </a:lnTo>
                    <a:lnTo>
                      <a:pt x="19" y="94"/>
                    </a:lnTo>
                    <a:lnTo>
                      <a:pt x="20" y="95"/>
                    </a:lnTo>
                    <a:lnTo>
                      <a:pt x="21" y="96"/>
                    </a:lnTo>
                    <a:lnTo>
                      <a:pt x="23" y="97"/>
                    </a:lnTo>
                    <a:lnTo>
                      <a:pt x="23" y="97"/>
                    </a:lnTo>
                    <a:lnTo>
                      <a:pt x="25" y="97"/>
                    </a:lnTo>
                    <a:lnTo>
                      <a:pt x="26" y="98"/>
                    </a:lnTo>
                    <a:lnTo>
                      <a:pt x="28" y="98"/>
                    </a:lnTo>
                    <a:lnTo>
                      <a:pt x="30" y="98"/>
                    </a:lnTo>
                    <a:lnTo>
                      <a:pt x="30" y="98"/>
                    </a:lnTo>
                    <a:lnTo>
                      <a:pt x="31" y="97"/>
                    </a:lnTo>
                    <a:lnTo>
                      <a:pt x="31" y="97"/>
                    </a:lnTo>
                    <a:lnTo>
                      <a:pt x="33" y="97"/>
                    </a:lnTo>
                    <a:lnTo>
                      <a:pt x="33" y="96"/>
                    </a:lnTo>
                    <a:lnTo>
                      <a:pt x="33" y="97"/>
                    </a:lnTo>
                    <a:lnTo>
                      <a:pt x="33" y="97"/>
                    </a:lnTo>
                    <a:lnTo>
                      <a:pt x="33" y="97"/>
                    </a:lnTo>
                    <a:lnTo>
                      <a:pt x="33" y="97"/>
                    </a:lnTo>
                    <a:lnTo>
                      <a:pt x="34" y="98"/>
                    </a:lnTo>
                    <a:lnTo>
                      <a:pt x="34" y="99"/>
                    </a:lnTo>
                    <a:lnTo>
                      <a:pt x="34" y="99"/>
                    </a:lnTo>
                    <a:lnTo>
                      <a:pt x="36" y="100"/>
                    </a:lnTo>
                    <a:lnTo>
                      <a:pt x="36" y="100"/>
                    </a:lnTo>
                    <a:lnTo>
                      <a:pt x="37" y="100"/>
                    </a:lnTo>
                    <a:lnTo>
                      <a:pt x="37" y="100"/>
                    </a:lnTo>
                    <a:lnTo>
                      <a:pt x="37" y="101"/>
                    </a:lnTo>
                    <a:lnTo>
                      <a:pt x="37" y="101"/>
                    </a:lnTo>
                    <a:lnTo>
                      <a:pt x="38" y="102"/>
                    </a:lnTo>
                    <a:lnTo>
                      <a:pt x="38" y="102"/>
                    </a:lnTo>
                    <a:lnTo>
                      <a:pt x="39" y="102"/>
                    </a:lnTo>
                    <a:lnTo>
                      <a:pt x="40" y="103"/>
                    </a:lnTo>
                    <a:lnTo>
                      <a:pt x="41" y="103"/>
                    </a:lnTo>
                    <a:lnTo>
                      <a:pt x="42" y="103"/>
                    </a:lnTo>
                    <a:lnTo>
                      <a:pt x="42" y="103"/>
                    </a:lnTo>
                    <a:lnTo>
                      <a:pt x="42" y="104"/>
                    </a:lnTo>
                    <a:lnTo>
                      <a:pt x="42" y="105"/>
                    </a:lnTo>
                    <a:lnTo>
                      <a:pt x="42" y="106"/>
                    </a:lnTo>
                    <a:lnTo>
                      <a:pt x="43" y="107"/>
                    </a:lnTo>
                    <a:lnTo>
                      <a:pt x="43" y="107"/>
                    </a:lnTo>
                    <a:lnTo>
                      <a:pt x="44" y="108"/>
                    </a:lnTo>
                    <a:lnTo>
                      <a:pt x="46" y="109"/>
                    </a:lnTo>
                    <a:lnTo>
                      <a:pt x="48" y="109"/>
                    </a:lnTo>
                    <a:lnTo>
                      <a:pt x="50" y="109"/>
                    </a:lnTo>
                    <a:lnTo>
                      <a:pt x="50" y="109"/>
                    </a:lnTo>
                    <a:lnTo>
                      <a:pt x="52" y="109"/>
                    </a:lnTo>
                    <a:lnTo>
                      <a:pt x="54" y="109"/>
                    </a:lnTo>
                    <a:lnTo>
                      <a:pt x="56" y="108"/>
                    </a:lnTo>
                    <a:lnTo>
                      <a:pt x="58" y="107"/>
                    </a:lnTo>
                    <a:lnTo>
                      <a:pt x="58" y="107"/>
                    </a:lnTo>
                    <a:lnTo>
                      <a:pt x="59" y="105"/>
                    </a:lnTo>
                    <a:lnTo>
                      <a:pt x="60" y="103"/>
                    </a:lnTo>
                    <a:lnTo>
                      <a:pt x="60" y="103"/>
                    </a:lnTo>
                    <a:lnTo>
                      <a:pt x="60" y="103"/>
                    </a:lnTo>
                    <a:lnTo>
                      <a:pt x="60" y="102"/>
                    </a:lnTo>
                    <a:lnTo>
                      <a:pt x="59" y="101"/>
                    </a:lnTo>
                    <a:lnTo>
                      <a:pt x="59" y="101"/>
                    </a:lnTo>
                    <a:lnTo>
                      <a:pt x="59" y="101"/>
                    </a:lnTo>
                    <a:lnTo>
                      <a:pt x="59" y="101"/>
                    </a:lnTo>
                    <a:lnTo>
                      <a:pt x="60" y="102"/>
                    </a:lnTo>
                    <a:lnTo>
                      <a:pt x="60" y="103"/>
                    </a:lnTo>
                    <a:lnTo>
                      <a:pt x="60" y="104"/>
                    </a:lnTo>
                    <a:lnTo>
                      <a:pt x="59" y="105"/>
                    </a:lnTo>
                    <a:lnTo>
                      <a:pt x="59" y="105"/>
                    </a:lnTo>
                    <a:lnTo>
                      <a:pt x="58" y="107"/>
                    </a:lnTo>
                    <a:lnTo>
                      <a:pt x="56" y="108"/>
                    </a:lnTo>
                    <a:lnTo>
                      <a:pt x="56" y="108"/>
                    </a:lnTo>
                    <a:lnTo>
                      <a:pt x="55" y="108"/>
                    </a:lnTo>
                    <a:lnTo>
                      <a:pt x="53" y="108"/>
                    </a:lnTo>
                    <a:lnTo>
                      <a:pt x="50" y="109"/>
                    </a:lnTo>
                    <a:lnTo>
                      <a:pt x="50" y="109"/>
                    </a:lnTo>
                    <a:lnTo>
                      <a:pt x="48" y="109"/>
                    </a:lnTo>
                    <a:lnTo>
                      <a:pt x="47" y="109"/>
                    </a:lnTo>
                    <a:lnTo>
                      <a:pt x="45" y="108"/>
                    </a:lnTo>
                    <a:lnTo>
                      <a:pt x="44" y="107"/>
                    </a:lnTo>
                    <a:lnTo>
                      <a:pt x="44" y="107"/>
                    </a:lnTo>
                    <a:lnTo>
                      <a:pt x="43" y="106"/>
                    </a:lnTo>
                    <a:lnTo>
                      <a:pt x="42" y="104"/>
                    </a:lnTo>
                    <a:lnTo>
                      <a:pt x="42" y="104"/>
                    </a:lnTo>
                    <a:lnTo>
                      <a:pt x="42" y="104"/>
                    </a:lnTo>
                    <a:lnTo>
                      <a:pt x="42" y="103"/>
                    </a:lnTo>
                    <a:lnTo>
                      <a:pt x="43" y="102"/>
                    </a:lnTo>
                    <a:lnTo>
                      <a:pt x="43" y="102"/>
                    </a:lnTo>
                    <a:lnTo>
                      <a:pt x="44" y="102"/>
                    </a:lnTo>
                    <a:lnTo>
                      <a:pt x="43" y="101"/>
                    </a:lnTo>
                    <a:lnTo>
                      <a:pt x="43" y="101"/>
                    </a:lnTo>
                    <a:lnTo>
                      <a:pt x="43" y="101"/>
                    </a:lnTo>
                    <a:lnTo>
                      <a:pt x="43" y="101"/>
                    </a:lnTo>
                    <a:lnTo>
                      <a:pt x="42" y="102"/>
                    </a:lnTo>
                    <a:lnTo>
                      <a:pt x="41" y="102"/>
                    </a:lnTo>
                    <a:lnTo>
                      <a:pt x="40" y="101"/>
                    </a:lnTo>
                    <a:lnTo>
                      <a:pt x="38" y="101"/>
                    </a:lnTo>
                    <a:lnTo>
                      <a:pt x="38" y="101"/>
                    </a:lnTo>
                    <a:lnTo>
                      <a:pt x="38" y="101"/>
                    </a:lnTo>
                    <a:lnTo>
                      <a:pt x="38" y="100"/>
                    </a:lnTo>
                    <a:lnTo>
                      <a:pt x="39" y="100"/>
                    </a:lnTo>
                    <a:lnTo>
                      <a:pt x="39" y="100"/>
                    </a:lnTo>
                    <a:lnTo>
                      <a:pt x="39" y="99"/>
                    </a:lnTo>
                    <a:lnTo>
                      <a:pt x="38" y="99"/>
                    </a:lnTo>
                    <a:lnTo>
                      <a:pt x="38" y="99"/>
                    </a:lnTo>
                    <a:lnTo>
                      <a:pt x="38" y="99"/>
                    </a:lnTo>
                    <a:lnTo>
                      <a:pt x="37" y="99"/>
                    </a:lnTo>
                    <a:lnTo>
                      <a:pt x="37" y="99"/>
                    </a:lnTo>
                    <a:lnTo>
                      <a:pt x="35" y="99"/>
                    </a:lnTo>
                    <a:lnTo>
                      <a:pt x="34" y="98"/>
                    </a:lnTo>
                    <a:lnTo>
                      <a:pt x="34" y="97"/>
                    </a:lnTo>
                    <a:lnTo>
                      <a:pt x="34" y="97"/>
                    </a:lnTo>
                    <a:lnTo>
                      <a:pt x="34" y="97"/>
                    </a:lnTo>
                    <a:lnTo>
                      <a:pt x="34" y="96"/>
                    </a:lnTo>
                    <a:lnTo>
                      <a:pt x="34" y="96"/>
                    </a:lnTo>
                    <a:lnTo>
                      <a:pt x="33" y="96"/>
                    </a:lnTo>
                    <a:lnTo>
                      <a:pt x="33" y="96"/>
                    </a:lnTo>
                    <a:lnTo>
                      <a:pt x="31" y="96"/>
                    </a:lnTo>
                    <a:lnTo>
                      <a:pt x="31" y="96"/>
                    </a:lnTo>
                    <a:lnTo>
                      <a:pt x="30" y="97"/>
                    </a:lnTo>
                    <a:lnTo>
                      <a:pt x="28" y="97"/>
                    </a:lnTo>
                    <a:lnTo>
                      <a:pt x="28" y="97"/>
                    </a:lnTo>
                    <a:lnTo>
                      <a:pt x="27" y="97"/>
                    </a:lnTo>
                    <a:lnTo>
                      <a:pt x="25" y="97"/>
                    </a:lnTo>
                    <a:lnTo>
                      <a:pt x="22" y="96"/>
                    </a:lnTo>
                    <a:lnTo>
                      <a:pt x="22" y="96"/>
                    </a:lnTo>
                    <a:lnTo>
                      <a:pt x="20" y="95"/>
                    </a:lnTo>
                    <a:lnTo>
                      <a:pt x="19" y="93"/>
                    </a:lnTo>
                    <a:lnTo>
                      <a:pt x="18" y="92"/>
                    </a:lnTo>
                    <a:lnTo>
                      <a:pt x="18" y="90"/>
                    </a:lnTo>
                    <a:lnTo>
                      <a:pt x="18" y="90"/>
                    </a:lnTo>
                    <a:lnTo>
                      <a:pt x="18" y="89"/>
                    </a:lnTo>
                    <a:lnTo>
                      <a:pt x="19" y="88"/>
                    </a:lnTo>
                    <a:lnTo>
                      <a:pt x="20" y="86"/>
                    </a:lnTo>
                    <a:lnTo>
                      <a:pt x="21" y="85"/>
                    </a:lnTo>
                    <a:lnTo>
                      <a:pt x="21" y="85"/>
                    </a:lnTo>
                    <a:lnTo>
                      <a:pt x="22" y="84"/>
                    </a:lnTo>
                    <a:lnTo>
                      <a:pt x="23" y="84"/>
                    </a:lnTo>
                    <a:lnTo>
                      <a:pt x="26" y="83"/>
                    </a:lnTo>
                    <a:lnTo>
                      <a:pt x="26" y="83"/>
                    </a:lnTo>
                    <a:lnTo>
                      <a:pt x="27" y="83"/>
                    </a:lnTo>
                    <a:lnTo>
                      <a:pt x="29" y="83"/>
                    </a:lnTo>
                    <a:lnTo>
                      <a:pt x="29" y="83"/>
                    </a:lnTo>
                    <a:lnTo>
                      <a:pt x="30" y="83"/>
                    </a:lnTo>
                    <a:lnTo>
                      <a:pt x="30" y="83"/>
                    </a:lnTo>
                    <a:lnTo>
                      <a:pt x="30" y="83"/>
                    </a:lnTo>
                    <a:lnTo>
                      <a:pt x="31" y="83"/>
                    </a:lnTo>
                    <a:lnTo>
                      <a:pt x="31" y="83"/>
                    </a:lnTo>
                    <a:lnTo>
                      <a:pt x="30" y="82"/>
                    </a:lnTo>
                    <a:lnTo>
                      <a:pt x="29" y="82"/>
                    </a:lnTo>
                    <a:lnTo>
                      <a:pt x="29" y="82"/>
                    </a:lnTo>
                    <a:lnTo>
                      <a:pt x="27" y="82"/>
                    </a:lnTo>
                    <a:lnTo>
                      <a:pt x="27" y="82"/>
                    </a:lnTo>
                    <a:lnTo>
                      <a:pt x="25" y="81"/>
                    </a:lnTo>
                    <a:lnTo>
                      <a:pt x="24" y="80"/>
                    </a:lnTo>
                    <a:lnTo>
                      <a:pt x="24" y="80"/>
                    </a:lnTo>
                    <a:lnTo>
                      <a:pt x="23" y="80"/>
                    </a:lnTo>
                    <a:lnTo>
                      <a:pt x="22" y="79"/>
                    </a:lnTo>
                    <a:lnTo>
                      <a:pt x="22" y="79"/>
                    </a:lnTo>
                    <a:lnTo>
                      <a:pt x="22" y="78"/>
                    </a:lnTo>
                    <a:lnTo>
                      <a:pt x="22" y="78"/>
                    </a:lnTo>
                    <a:lnTo>
                      <a:pt x="23" y="77"/>
                    </a:lnTo>
                    <a:lnTo>
                      <a:pt x="23" y="77"/>
                    </a:lnTo>
                    <a:lnTo>
                      <a:pt x="24" y="76"/>
                    </a:lnTo>
                    <a:lnTo>
                      <a:pt x="24" y="76"/>
                    </a:lnTo>
                    <a:lnTo>
                      <a:pt x="24" y="76"/>
                    </a:lnTo>
                    <a:lnTo>
                      <a:pt x="24" y="76"/>
                    </a:lnTo>
                    <a:lnTo>
                      <a:pt x="23" y="76"/>
                    </a:lnTo>
                    <a:lnTo>
                      <a:pt x="22" y="75"/>
                    </a:lnTo>
                    <a:lnTo>
                      <a:pt x="22" y="75"/>
                    </a:lnTo>
                    <a:lnTo>
                      <a:pt x="19" y="74"/>
                    </a:lnTo>
                    <a:lnTo>
                      <a:pt x="19" y="74"/>
                    </a:lnTo>
                    <a:lnTo>
                      <a:pt x="16" y="72"/>
                    </a:lnTo>
                    <a:lnTo>
                      <a:pt x="16" y="72"/>
                    </a:lnTo>
                    <a:lnTo>
                      <a:pt x="15" y="71"/>
                    </a:lnTo>
                    <a:lnTo>
                      <a:pt x="14" y="71"/>
                    </a:lnTo>
                    <a:lnTo>
                      <a:pt x="14" y="70"/>
                    </a:lnTo>
                    <a:lnTo>
                      <a:pt x="14" y="70"/>
                    </a:lnTo>
                    <a:lnTo>
                      <a:pt x="15" y="69"/>
                    </a:lnTo>
                    <a:lnTo>
                      <a:pt x="15" y="69"/>
                    </a:lnTo>
                    <a:lnTo>
                      <a:pt x="15" y="68"/>
                    </a:lnTo>
                    <a:lnTo>
                      <a:pt x="15" y="68"/>
                    </a:lnTo>
                    <a:lnTo>
                      <a:pt x="14" y="68"/>
                    </a:lnTo>
                    <a:lnTo>
                      <a:pt x="12" y="68"/>
                    </a:lnTo>
                    <a:lnTo>
                      <a:pt x="12" y="68"/>
                    </a:lnTo>
                    <a:lnTo>
                      <a:pt x="9" y="67"/>
                    </a:lnTo>
                    <a:lnTo>
                      <a:pt x="7" y="66"/>
                    </a:lnTo>
                    <a:lnTo>
                      <a:pt x="5" y="65"/>
                    </a:lnTo>
                    <a:lnTo>
                      <a:pt x="5" y="65"/>
                    </a:lnTo>
                    <a:lnTo>
                      <a:pt x="3" y="64"/>
                    </a:lnTo>
                    <a:lnTo>
                      <a:pt x="2" y="63"/>
                    </a:lnTo>
                    <a:lnTo>
                      <a:pt x="1" y="61"/>
                    </a:lnTo>
                    <a:lnTo>
                      <a:pt x="1" y="59"/>
                    </a:lnTo>
                    <a:lnTo>
                      <a:pt x="1" y="59"/>
                    </a:lnTo>
                    <a:lnTo>
                      <a:pt x="1" y="57"/>
                    </a:lnTo>
                    <a:lnTo>
                      <a:pt x="1" y="56"/>
                    </a:lnTo>
                    <a:lnTo>
                      <a:pt x="2" y="54"/>
                    </a:lnTo>
                    <a:lnTo>
                      <a:pt x="3" y="53"/>
                    </a:lnTo>
                    <a:lnTo>
                      <a:pt x="3" y="53"/>
                    </a:lnTo>
                    <a:lnTo>
                      <a:pt x="5" y="52"/>
                    </a:lnTo>
                    <a:lnTo>
                      <a:pt x="6" y="51"/>
                    </a:lnTo>
                    <a:lnTo>
                      <a:pt x="9" y="49"/>
                    </a:lnTo>
                    <a:lnTo>
                      <a:pt x="9" y="49"/>
                    </a:lnTo>
                    <a:lnTo>
                      <a:pt x="12" y="48"/>
                    </a:lnTo>
                    <a:lnTo>
                      <a:pt x="14" y="48"/>
                    </a:lnTo>
                    <a:lnTo>
                      <a:pt x="14" y="48"/>
                    </a:lnTo>
                    <a:lnTo>
                      <a:pt x="15" y="48"/>
                    </a:lnTo>
                    <a:lnTo>
                      <a:pt x="16" y="48"/>
                    </a:lnTo>
                    <a:lnTo>
                      <a:pt x="18" y="49"/>
                    </a:lnTo>
                    <a:lnTo>
                      <a:pt x="18" y="49"/>
                    </a:lnTo>
                    <a:lnTo>
                      <a:pt x="18" y="48"/>
                    </a:lnTo>
                    <a:lnTo>
                      <a:pt x="18" y="48"/>
                    </a:lnTo>
                    <a:lnTo>
                      <a:pt x="18" y="48"/>
                    </a:lnTo>
                    <a:lnTo>
                      <a:pt x="18" y="48"/>
                    </a:lnTo>
                    <a:lnTo>
                      <a:pt x="18" y="48"/>
                    </a:lnTo>
                    <a:lnTo>
                      <a:pt x="16" y="47"/>
                    </a:lnTo>
                    <a:lnTo>
                      <a:pt x="14" y="46"/>
                    </a:lnTo>
                    <a:lnTo>
                      <a:pt x="14" y="45"/>
                    </a:lnTo>
                    <a:lnTo>
                      <a:pt x="13" y="44"/>
                    </a:lnTo>
                    <a:lnTo>
                      <a:pt x="13" y="44"/>
                    </a:lnTo>
                    <a:lnTo>
                      <a:pt x="12" y="42"/>
                    </a:lnTo>
                    <a:lnTo>
                      <a:pt x="12" y="42"/>
                    </a:lnTo>
                    <a:lnTo>
                      <a:pt x="13" y="41"/>
                    </a:lnTo>
                    <a:lnTo>
                      <a:pt x="13" y="40"/>
                    </a:lnTo>
                    <a:lnTo>
                      <a:pt x="14" y="40"/>
                    </a:lnTo>
                    <a:lnTo>
                      <a:pt x="15" y="39"/>
                    </a:lnTo>
                    <a:lnTo>
                      <a:pt x="17" y="38"/>
                    </a:lnTo>
                    <a:lnTo>
                      <a:pt x="20" y="38"/>
                    </a:lnTo>
                    <a:lnTo>
                      <a:pt x="20" y="38"/>
                    </a:lnTo>
                    <a:lnTo>
                      <a:pt x="20" y="38"/>
                    </a:lnTo>
                    <a:lnTo>
                      <a:pt x="20" y="38"/>
                    </a:lnTo>
                    <a:lnTo>
                      <a:pt x="20" y="38"/>
                    </a:lnTo>
                    <a:lnTo>
                      <a:pt x="20" y="37"/>
                    </a:lnTo>
                    <a:lnTo>
                      <a:pt x="20" y="36"/>
                    </a:lnTo>
                    <a:lnTo>
                      <a:pt x="20" y="36"/>
                    </a:lnTo>
                    <a:lnTo>
                      <a:pt x="21" y="35"/>
                    </a:lnTo>
                    <a:lnTo>
                      <a:pt x="21" y="35"/>
                    </a:lnTo>
                    <a:lnTo>
                      <a:pt x="22" y="35"/>
                    </a:lnTo>
                    <a:lnTo>
                      <a:pt x="23" y="35"/>
                    </a:lnTo>
                    <a:lnTo>
                      <a:pt x="24" y="35"/>
                    </a:lnTo>
                    <a:lnTo>
                      <a:pt x="25" y="35"/>
                    </a:lnTo>
                    <a:lnTo>
                      <a:pt x="25" y="35"/>
                    </a:lnTo>
                    <a:lnTo>
                      <a:pt x="26" y="35"/>
                    </a:lnTo>
                    <a:lnTo>
                      <a:pt x="26" y="35"/>
                    </a:lnTo>
                    <a:lnTo>
                      <a:pt x="26" y="34"/>
                    </a:lnTo>
                    <a:lnTo>
                      <a:pt x="26" y="34"/>
                    </a:lnTo>
                    <a:lnTo>
                      <a:pt x="23" y="31"/>
                    </a:lnTo>
                    <a:lnTo>
                      <a:pt x="23" y="29"/>
                    </a:lnTo>
                    <a:lnTo>
                      <a:pt x="22" y="27"/>
                    </a:lnTo>
                    <a:lnTo>
                      <a:pt x="22" y="27"/>
                    </a:lnTo>
                    <a:lnTo>
                      <a:pt x="22" y="25"/>
                    </a:lnTo>
                    <a:lnTo>
                      <a:pt x="23" y="23"/>
                    </a:lnTo>
                    <a:lnTo>
                      <a:pt x="24" y="21"/>
                    </a:lnTo>
                    <a:lnTo>
                      <a:pt x="26" y="20"/>
                    </a:lnTo>
                    <a:lnTo>
                      <a:pt x="26" y="20"/>
                    </a:lnTo>
                    <a:lnTo>
                      <a:pt x="28" y="19"/>
                    </a:lnTo>
                    <a:lnTo>
                      <a:pt x="30" y="19"/>
                    </a:lnTo>
                    <a:lnTo>
                      <a:pt x="33" y="18"/>
                    </a:lnTo>
                    <a:lnTo>
                      <a:pt x="35" y="19"/>
                    </a:lnTo>
                    <a:lnTo>
                      <a:pt x="35" y="19"/>
                    </a:lnTo>
                    <a:lnTo>
                      <a:pt x="37" y="19"/>
                    </a:lnTo>
                    <a:lnTo>
                      <a:pt x="39" y="20"/>
                    </a:lnTo>
                    <a:lnTo>
                      <a:pt x="39" y="20"/>
                    </a:lnTo>
                    <a:lnTo>
                      <a:pt x="42" y="21"/>
                    </a:lnTo>
                    <a:lnTo>
                      <a:pt x="42" y="21"/>
                    </a:lnTo>
                    <a:lnTo>
                      <a:pt x="42" y="22"/>
                    </a:lnTo>
                    <a:lnTo>
                      <a:pt x="42" y="22"/>
                    </a:lnTo>
                    <a:lnTo>
                      <a:pt x="43" y="22"/>
                    </a:lnTo>
                    <a:lnTo>
                      <a:pt x="43" y="22"/>
                    </a:lnTo>
                    <a:lnTo>
                      <a:pt x="43" y="22"/>
                    </a:lnTo>
                    <a:lnTo>
                      <a:pt x="43" y="21"/>
                    </a:lnTo>
                    <a:lnTo>
                      <a:pt x="43" y="20"/>
                    </a:lnTo>
                    <a:lnTo>
                      <a:pt x="43" y="18"/>
                    </a:lnTo>
                    <a:lnTo>
                      <a:pt x="44" y="16"/>
                    </a:lnTo>
                    <a:lnTo>
                      <a:pt x="46" y="15"/>
                    </a:lnTo>
                    <a:lnTo>
                      <a:pt x="46" y="15"/>
                    </a:lnTo>
                    <a:lnTo>
                      <a:pt x="47" y="13"/>
                    </a:lnTo>
                    <a:lnTo>
                      <a:pt x="49" y="12"/>
                    </a:lnTo>
                    <a:lnTo>
                      <a:pt x="51" y="12"/>
                    </a:lnTo>
                    <a:lnTo>
                      <a:pt x="54" y="11"/>
                    </a:lnTo>
                    <a:lnTo>
                      <a:pt x="54" y="11"/>
                    </a:lnTo>
                    <a:lnTo>
                      <a:pt x="56" y="11"/>
                    </a:lnTo>
                    <a:lnTo>
                      <a:pt x="57" y="11"/>
                    </a:lnTo>
                    <a:lnTo>
                      <a:pt x="59" y="11"/>
                    </a:lnTo>
                    <a:lnTo>
                      <a:pt x="61" y="12"/>
                    </a:lnTo>
                    <a:lnTo>
                      <a:pt x="61" y="12"/>
                    </a:lnTo>
                    <a:lnTo>
                      <a:pt x="62" y="12"/>
                    </a:lnTo>
                    <a:lnTo>
                      <a:pt x="62" y="12"/>
                    </a:lnTo>
                    <a:lnTo>
                      <a:pt x="62" y="12"/>
                    </a:lnTo>
                    <a:lnTo>
                      <a:pt x="62" y="12"/>
                    </a:lnTo>
                    <a:lnTo>
                      <a:pt x="62" y="13"/>
                    </a:lnTo>
                    <a:lnTo>
                      <a:pt x="62" y="13"/>
                    </a:lnTo>
                    <a:lnTo>
                      <a:pt x="63" y="13"/>
                    </a:lnTo>
                    <a:lnTo>
                      <a:pt x="63" y="13"/>
                    </a:lnTo>
                    <a:lnTo>
                      <a:pt x="63" y="13"/>
                    </a:lnTo>
                    <a:lnTo>
                      <a:pt x="63" y="13"/>
                    </a:lnTo>
                    <a:lnTo>
                      <a:pt x="63" y="13"/>
                    </a:lnTo>
                    <a:lnTo>
                      <a:pt x="63" y="13"/>
                    </a:lnTo>
                    <a:lnTo>
                      <a:pt x="63" y="13"/>
                    </a:lnTo>
                    <a:lnTo>
                      <a:pt x="63" y="13"/>
                    </a:lnTo>
                    <a:lnTo>
                      <a:pt x="64" y="12"/>
                    </a:lnTo>
                    <a:lnTo>
                      <a:pt x="64" y="12"/>
                    </a:lnTo>
                    <a:lnTo>
                      <a:pt x="64" y="12"/>
                    </a:lnTo>
                    <a:lnTo>
                      <a:pt x="66" y="12"/>
                    </a:lnTo>
                    <a:lnTo>
                      <a:pt x="67" y="13"/>
                    </a:lnTo>
                    <a:lnTo>
                      <a:pt x="67" y="14"/>
                    </a:lnTo>
                    <a:lnTo>
                      <a:pt x="67" y="14"/>
                    </a:lnTo>
                    <a:lnTo>
                      <a:pt x="67" y="14"/>
                    </a:lnTo>
                    <a:lnTo>
                      <a:pt x="68" y="14"/>
                    </a:lnTo>
                    <a:lnTo>
                      <a:pt x="68" y="14"/>
                    </a:lnTo>
                    <a:lnTo>
                      <a:pt x="68" y="14"/>
                    </a:lnTo>
                    <a:lnTo>
                      <a:pt x="71" y="13"/>
                    </a:lnTo>
                    <a:lnTo>
                      <a:pt x="72" y="13"/>
                    </a:lnTo>
                    <a:lnTo>
                      <a:pt x="73" y="13"/>
                    </a:lnTo>
                    <a:lnTo>
                      <a:pt x="73" y="13"/>
                    </a:lnTo>
                    <a:lnTo>
                      <a:pt x="75" y="13"/>
                    </a:lnTo>
                    <a:lnTo>
                      <a:pt x="76" y="14"/>
                    </a:lnTo>
                    <a:lnTo>
                      <a:pt x="76" y="14"/>
                    </a:lnTo>
                    <a:lnTo>
                      <a:pt x="77" y="14"/>
                    </a:lnTo>
                    <a:lnTo>
                      <a:pt x="78" y="15"/>
                    </a:lnTo>
                    <a:lnTo>
                      <a:pt x="78" y="15"/>
                    </a:lnTo>
                    <a:lnTo>
                      <a:pt x="79" y="15"/>
                    </a:lnTo>
                    <a:lnTo>
                      <a:pt x="79" y="15"/>
                    </a:lnTo>
                    <a:lnTo>
                      <a:pt x="79" y="15"/>
                    </a:lnTo>
                    <a:lnTo>
                      <a:pt x="79" y="15"/>
                    </a:lnTo>
                    <a:lnTo>
                      <a:pt x="78" y="13"/>
                    </a:lnTo>
                    <a:lnTo>
                      <a:pt x="77" y="11"/>
                    </a:lnTo>
                    <a:lnTo>
                      <a:pt x="77" y="11"/>
                    </a:lnTo>
                    <a:lnTo>
                      <a:pt x="77" y="9"/>
                    </a:lnTo>
                    <a:lnTo>
                      <a:pt x="77" y="8"/>
                    </a:lnTo>
                    <a:lnTo>
                      <a:pt x="77" y="7"/>
                    </a:lnTo>
                    <a:lnTo>
                      <a:pt x="78" y="6"/>
                    </a:lnTo>
                    <a:lnTo>
                      <a:pt x="78" y="6"/>
                    </a:lnTo>
                    <a:lnTo>
                      <a:pt x="80" y="4"/>
                    </a:lnTo>
                    <a:lnTo>
                      <a:pt x="82" y="3"/>
                    </a:lnTo>
                    <a:lnTo>
                      <a:pt x="85" y="2"/>
                    </a:lnTo>
                    <a:lnTo>
                      <a:pt x="87" y="1"/>
                    </a:lnTo>
                    <a:lnTo>
                      <a:pt x="87" y="1"/>
                    </a:lnTo>
                    <a:lnTo>
                      <a:pt x="90" y="1"/>
                    </a:lnTo>
                    <a:lnTo>
                      <a:pt x="92" y="1"/>
                    </a:lnTo>
                    <a:lnTo>
                      <a:pt x="94" y="3"/>
                    </a:lnTo>
                    <a:lnTo>
                      <a:pt x="96" y="4"/>
                    </a:lnTo>
                    <a:lnTo>
                      <a:pt x="96" y="4"/>
                    </a:lnTo>
                    <a:lnTo>
                      <a:pt x="97" y="5"/>
                    </a:lnTo>
                    <a:lnTo>
                      <a:pt x="98" y="6"/>
                    </a:lnTo>
                    <a:lnTo>
                      <a:pt x="98" y="8"/>
                    </a:lnTo>
                    <a:lnTo>
                      <a:pt x="98" y="9"/>
                    </a:lnTo>
                    <a:lnTo>
                      <a:pt x="98" y="9"/>
                    </a:lnTo>
                    <a:lnTo>
                      <a:pt x="98" y="11"/>
                    </a:lnTo>
                    <a:lnTo>
                      <a:pt x="98" y="12"/>
                    </a:lnTo>
                    <a:lnTo>
                      <a:pt x="97" y="13"/>
                    </a:lnTo>
                    <a:lnTo>
                      <a:pt x="97" y="13"/>
                    </a:lnTo>
                    <a:lnTo>
                      <a:pt x="97" y="13"/>
                    </a:lnTo>
                    <a:lnTo>
                      <a:pt x="97" y="13"/>
                    </a:lnTo>
                    <a:lnTo>
                      <a:pt x="97" y="14"/>
                    </a:lnTo>
                    <a:lnTo>
                      <a:pt x="97" y="14"/>
                    </a:lnTo>
                    <a:lnTo>
                      <a:pt x="97" y="14"/>
                    </a:lnTo>
                    <a:lnTo>
                      <a:pt x="98" y="13"/>
                    </a:lnTo>
                    <a:lnTo>
                      <a:pt x="99" y="13"/>
                    </a:lnTo>
                    <a:lnTo>
                      <a:pt x="100" y="13"/>
                    </a:lnTo>
                    <a:lnTo>
                      <a:pt x="101" y="14"/>
                    </a:lnTo>
                    <a:lnTo>
                      <a:pt x="102" y="15"/>
                    </a:lnTo>
                    <a:lnTo>
                      <a:pt x="102" y="15"/>
                    </a:lnTo>
                    <a:lnTo>
                      <a:pt x="103" y="16"/>
                    </a:lnTo>
                    <a:lnTo>
                      <a:pt x="103" y="17"/>
                    </a:lnTo>
                    <a:lnTo>
                      <a:pt x="104" y="19"/>
                    </a:lnTo>
                    <a:lnTo>
                      <a:pt x="104" y="19"/>
                    </a:lnTo>
                    <a:lnTo>
                      <a:pt x="104" y="20"/>
                    </a:lnTo>
                    <a:lnTo>
                      <a:pt x="104" y="20"/>
                    </a:lnTo>
                    <a:lnTo>
                      <a:pt x="105" y="20"/>
                    </a:lnTo>
                    <a:lnTo>
                      <a:pt x="105"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81" name="Freeform 1817">
                <a:extLst>
                  <a:ext uri="{FF2B5EF4-FFF2-40B4-BE49-F238E27FC236}">
                    <a16:creationId xmlns:a16="http://schemas.microsoft.com/office/drawing/2014/main" id="{CA779736-0E71-4D9C-97C9-0A98F0015B2E}"/>
                  </a:ext>
                </a:extLst>
              </p:cNvPr>
              <p:cNvSpPr>
                <a:spLocks/>
              </p:cNvSpPr>
              <p:nvPr/>
            </p:nvSpPr>
            <p:spPr bwMode="auto">
              <a:xfrm>
                <a:off x="2880" y="1570"/>
                <a:ext cx="105" cy="109"/>
              </a:xfrm>
              <a:custGeom>
                <a:avLst/>
                <a:gdLst>
                  <a:gd name="T0" fmla="*/ 100 w 105"/>
                  <a:gd name="T1" fmla="*/ 13 h 109"/>
                  <a:gd name="T2" fmla="*/ 96 w 105"/>
                  <a:gd name="T3" fmla="*/ 3 h 109"/>
                  <a:gd name="T4" fmla="*/ 78 w 105"/>
                  <a:gd name="T5" fmla="*/ 5 h 109"/>
                  <a:gd name="T6" fmla="*/ 78 w 105"/>
                  <a:gd name="T7" fmla="*/ 14 h 109"/>
                  <a:gd name="T8" fmla="*/ 68 w 105"/>
                  <a:gd name="T9" fmla="*/ 14 h 109"/>
                  <a:gd name="T10" fmla="*/ 63 w 105"/>
                  <a:gd name="T11" fmla="*/ 12 h 109"/>
                  <a:gd name="T12" fmla="*/ 50 w 105"/>
                  <a:gd name="T13" fmla="*/ 11 h 109"/>
                  <a:gd name="T14" fmla="*/ 42 w 105"/>
                  <a:gd name="T15" fmla="*/ 19 h 109"/>
                  <a:gd name="T16" fmla="*/ 35 w 105"/>
                  <a:gd name="T17" fmla="*/ 18 h 109"/>
                  <a:gd name="T18" fmla="*/ 21 w 105"/>
                  <a:gd name="T19" fmla="*/ 26 h 109"/>
                  <a:gd name="T20" fmla="*/ 20 w 105"/>
                  <a:gd name="T21" fmla="*/ 34 h 109"/>
                  <a:gd name="T22" fmla="*/ 15 w 105"/>
                  <a:gd name="T23" fmla="*/ 38 h 109"/>
                  <a:gd name="T24" fmla="*/ 13 w 105"/>
                  <a:gd name="T25" fmla="*/ 45 h 109"/>
                  <a:gd name="T26" fmla="*/ 8 w 105"/>
                  <a:gd name="T27" fmla="*/ 49 h 109"/>
                  <a:gd name="T28" fmla="*/ 0 w 105"/>
                  <a:gd name="T29" fmla="*/ 60 h 109"/>
                  <a:gd name="T30" fmla="*/ 13 w 105"/>
                  <a:gd name="T31" fmla="*/ 68 h 109"/>
                  <a:gd name="T32" fmla="*/ 15 w 105"/>
                  <a:gd name="T33" fmla="*/ 72 h 109"/>
                  <a:gd name="T34" fmla="*/ 23 w 105"/>
                  <a:gd name="T35" fmla="*/ 76 h 109"/>
                  <a:gd name="T36" fmla="*/ 25 w 105"/>
                  <a:gd name="T37" fmla="*/ 81 h 109"/>
                  <a:gd name="T38" fmla="*/ 20 w 105"/>
                  <a:gd name="T39" fmla="*/ 85 h 109"/>
                  <a:gd name="T40" fmla="*/ 19 w 105"/>
                  <a:gd name="T41" fmla="*/ 94 h 109"/>
                  <a:gd name="T42" fmla="*/ 30 w 105"/>
                  <a:gd name="T43" fmla="*/ 98 h 109"/>
                  <a:gd name="T44" fmla="*/ 34 w 105"/>
                  <a:gd name="T45" fmla="*/ 98 h 109"/>
                  <a:gd name="T46" fmla="*/ 38 w 105"/>
                  <a:gd name="T47" fmla="*/ 102 h 109"/>
                  <a:gd name="T48" fmla="*/ 42 w 105"/>
                  <a:gd name="T49" fmla="*/ 106 h 109"/>
                  <a:gd name="T50" fmla="*/ 54 w 105"/>
                  <a:gd name="T51" fmla="*/ 109 h 109"/>
                  <a:gd name="T52" fmla="*/ 59 w 105"/>
                  <a:gd name="T53" fmla="*/ 101 h 109"/>
                  <a:gd name="T54" fmla="*/ 58 w 105"/>
                  <a:gd name="T55" fmla="*/ 107 h 109"/>
                  <a:gd name="T56" fmla="*/ 45 w 105"/>
                  <a:gd name="T57" fmla="*/ 108 h 109"/>
                  <a:gd name="T58" fmla="*/ 43 w 105"/>
                  <a:gd name="T59" fmla="*/ 102 h 109"/>
                  <a:gd name="T60" fmla="*/ 38 w 105"/>
                  <a:gd name="T61" fmla="*/ 101 h 109"/>
                  <a:gd name="T62" fmla="*/ 38 w 105"/>
                  <a:gd name="T63" fmla="*/ 99 h 109"/>
                  <a:gd name="T64" fmla="*/ 34 w 105"/>
                  <a:gd name="T65" fmla="*/ 96 h 109"/>
                  <a:gd name="T66" fmla="*/ 25 w 105"/>
                  <a:gd name="T67" fmla="*/ 97 h 109"/>
                  <a:gd name="T68" fmla="*/ 19 w 105"/>
                  <a:gd name="T69" fmla="*/ 88 h 109"/>
                  <a:gd name="T70" fmla="*/ 29 w 105"/>
                  <a:gd name="T71" fmla="*/ 83 h 109"/>
                  <a:gd name="T72" fmla="*/ 29 w 105"/>
                  <a:gd name="T73" fmla="*/ 82 h 109"/>
                  <a:gd name="T74" fmla="*/ 22 w 105"/>
                  <a:gd name="T75" fmla="*/ 78 h 109"/>
                  <a:gd name="T76" fmla="*/ 22 w 105"/>
                  <a:gd name="T77" fmla="*/ 75 h 109"/>
                  <a:gd name="T78" fmla="*/ 14 w 105"/>
                  <a:gd name="T79" fmla="*/ 70 h 109"/>
                  <a:gd name="T80" fmla="*/ 7 w 105"/>
                  <a:gd name="T81" fmla="*/ 66 h 109"/>
                  <a:gd name="T82" fmla="*/ 1 w 105"/>
                  <a:gd name="T83" fmla="*/ 56 h 109"/>
                  <a:gd name="T84" fmla="*/ 14 w 105"/>
                  <a:gd name="T85" fmla="*/ 48 h 109"/>
                  <a:gd name="T86" fmla="*/ 18 w 105"/>
                  <a:gd name="T87" fmla="*/ 48 h 109"/>
                  <a:gd name="T88" fmla="*/ 13 w 105"/>
                  <a:gd name="T89" fmla="*/ 41 h 109"/>
                  <a:gd name="T90" fmla="*/ 20 w 105"/>
                  <a:gd name="T91" fmla="*/ 38 h 109"/>
                  <a:gd name="T92" fmla="*/ 25 w 105"/>
                  <a:gd name="T93" fmla="*/ 35 h 109"/>
                  <a:gd name="T94" fmla="*/ 22 w 105"/>
                  <a:gd name="T95" fmla="*/ 27 h 109"/>
                  <a:gd name="T96" fmla="*/ 35 w 105"/>
                  <a:gd name="T97" fmla="*/ 19 h 109"/>
                  <a:gd name="T98" fmla="*/ 43 w 105"/>
                  <a:gd name="T99" fmla="*/ 22 h 109"/>
                  <a:gd name="T100" fmla="*/ 47 w 105"/>
                  <a:gd name="T101" fmla="*/ 13 h 109"/>
                  <a:gd name="T102" fmla="*/ 61 w 105"/>
                  <a:gd name="T103" fmla="*/ 12 h 109"/>
                  <a:gd name="T104" fmla="*/ 63 w 105"/>
                  <a:gd name="T105" fmla="*/ 13 h 109"/>
                  <a:gd name="T106" fmla="*/ 66 w 105"/>
                  <a:gd name="T107" fmla="*/ 12 h 109"/>
                  <a:gd name="T108" fmla="*/ 72 w 105"/>
                  <a:gd name="T109" fmla="*/ 13 h 109"/>
                  <a:gd name="T110" fmla="*/ 79 w 105"/>
                  <a:gd name="T111" fmla="*/ 15 h 109"/>
                  <a:gd name="T112" fmla="*/ 77 w 105"/>
                  <a:gd name="T113" fmla="*/ 7 h 109"/>
                  <a:gd name="T114" fmla="*/ 92 w 105"/>
                  <a:gd name="T115" fmla="*/ 1 h 109"/>
                  <a:gd name="T116" fmla="*/ 98 w 105"/>
                  <a:gd name="T117" fmla="*/ 11 h 109"/>
                  <a:gd name="T118" fmla="*/ 98 w 105"/>
                  <a:gd name="T119" fmla="*/ 13 h 109"/>
                  <a:gd name="T120" fmla="*/ 104 w 105"/>
                  <a:gd name="T121" fmla="*/ 1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5" h="109">
                    <a:moveTo>
                      <a:pt x="105" y="19"/>
                    </a:moveTo>
                    <a:lnTo>
                      <a:pt x="105" y="19"/>
                    </a:lnTo>
                    <a:lnTo>
                      <a:pt x="105" y="18"/>
                    </a:lnTo>
                    <a:lnTo>
                      <a:pt x="104" y="16"/>
                    </a:lnTo>
                    <a:lnTo>
                      <a:pt x="104" y="16"/>
                    </a:lnTo>
                    <a:lnTo>
                      <a:pt x="103" y="15"/>
                    </a:lnTo>
                    <a:lnTo>
                      <a:pt x="102" y="14"/>
                    </a:lnTo>
                    <a:lnTo>
                      <a:pt x="102" y="14"/>
                    </a:lnTo>
                    <a:lnTo>
                      <a:pt x="100" y="13"/>
                    </a:lnTo>
                    <a:lnTo>
                      <a:pt x="99" y="12"/>
                    </a:lnTo>
                    <a:lnTo>
                      <a:pt x="98" y="12"/>
                    </a:lnTo>
                    <a:lnTo>
                      <a:pt x="98" y="12"/>
                    </a:lnTo>
                    <a:lnTo>
                      <a:pt x="99" y="11"/>
                    </a:lnTo>
                    <a:lnTo>
                      <a:pt x="99" y="9"/>
                    </a:lnTo>
                    <a:lnTo>
                      <a:pt x="99" y="7"/>
                    </a:lnTo>
                    <a:lnTo>
                      <a:pt x="98" y="5"/>
                    </a:lnTo>
                    <a:lnTo>
                      <a:pt x="98" y="5"/>
                    </a:lnTo>
                    <a:lnTo>
                      <a:pt x="96" y="3"/>
                    </a:lnTo>
                    <a:lnTo>
                      <a:pt x="94" y="2"/>
                    </a:lnTo>
                    <a:lnTo>
                      <a:pt x="92" y="1"/>
                    </a:lnTo>
                    <a:lnTo>
                      <a:pt x="89" y="0"/>
                    </a:lnTo>
                    <a:lnTo>
                      <a:pt x="89" y="0"/>
                    </a:lnTo>
                    <a:lnTo>
                      <a:pt x="87" y="0"/>
                    </a:lnTo>
                    <a:lnTo>
                      <a:pt x="86" y="0"/>
                    </a:lnTo>
                    <a:lnTo>
                      <a:pt x="83" y="2"/>
                    </a:lnTo>
                    <a:lnTo>
                      <a:pt x="80" y="3"/>
                    </a:lnTo>
                    <a:lnTo>
                      <a:pt x="78" y="5"/>
                    </a:lnTo>
                    <a:lnTo>
                      <a:pt x="78" y="5"/>
                    </a:lnTo>
                    <a:lnTo>
                      <a:pt x="77" y="6"/>
                    </a:lnTo>
                    <a:lnTo>
                      <a:pt x="76" y="8"/>
                    </a:lnTo>
                    <a:lnTo>
                      <a:pt x="76" y="9"/>
                    </a:lnTo>
                    <a:lnTo>
                      <a:pt x="76" y="10"/>
                    </a:lnTo>
                    <a:lnTo>
                      <a:pt x="76" y="10"/>
                    </a:lnTo>
                    <a:lnTo>
                      <a:pt x="77" y="12"/>
                    </a:lnTo>
                    <a:lnTo>
                      <a:pt x="78" y="14"/>
                    </a:lnTo>
                    <a:lnTo>
                      <a:pt x="78" y="14"/>
                    </a:lnTo>
                    <a:lnTo>
                      <a:pt x="76" y="13"/>
                    </a:lnTo>
                    <a:lnTo>
                      <a:pt x="76" y="13"/>
                    </a:lnTo>
                    <a:lnTo>
                      <a:pt x="75" y="13"/>
                    </a:lnTo>
                    <a:lnTo>
                      <a:pt x="74" y="12"/>
                    </a:lnTo>
                    <a:lnTo>
                      <a:pt x="74" y="12"/>
                    </a:lnTo>
                    <a:lnTo>
                      <a:pt x="72" y="12"/>
                    </a:lnTo>
                    <a:lnTo>
                      <a:pt x="71" y="12"/>
                    </a:lnTo>
                    <a:lnTo>
                      <a:pt x="68" y="14"/>
                    </a:lnTo>
                    <a:lnTo>
                      <a:pt x="68" y="14"/>
                    </a:lnTo>
                    <a:lnTo>
                      <a:pt x="68" y="13"/>
                    </a:lnTo>
                    <a:lnTo>
                      <a:pt x="67" y="13"/>
                    </a:lnTo>
                    <a:lnTo>
                      <a:pt x="67" y="13"/>
                    </a:lnTo>
                    <a:lnTo>
                      <a:pt x="66" y="12"/>
                    </a:lnTo>
                    <a:lnTo>
                      <a:pt x="64" y="11"/>
                    </a:lnTo>
                    <a:lnTo>
                      <a:pt x="64" y="11"/>
                    </a:lnTo>
                    <a:lnTo>
                      <a:pt x="64" y="11"/>
                    </a:lnTo>
                    <a:lnTo>
                      <a:pt x="63" y="11"/>
                    </a:lnTo>
                    <a:lnTo>
                      <a:pt x="63" y="12"/>
                    </a:lnTo>
                    <a:lnTo>
                      <a:pt x="62" y="12"/>
                    </a:lnTo>
                    <a:lnTo>
                      <a:pt x="62" y="12"/>
                    </a:lnTo>
                    <a:lnTo>
                      <a:pt x="61" y="11"/>
                    </a:lnTo>
                    <a:lnTo>
                      <a:pt x="60" y="11"/>
                    </a:lnTo>
                    <a:lnTo>
                      <a:pt x="60" y="11"/>
                    </a:lnTo>
                    <a:lnTo>
                      <a:pt x="57" y="10"/>
                    </a:lnTo>
                    <a:lnTo>
                      <a:pt x="55" y="10"/>
                    </a:lnTo>
                    <a:lnTo>
                      <a:pt x="53" y="11"/>
                    </a:lnTo>
                    <a:lnTo>
                      <a:pt x="50" y="11"/>
                    </a:lnTo>
                    <a:lnTo>
                      <a:pt x="50" y="11"/>
                    </a:lnTo>
                    <a:lnTo>
                      <a:pt x="49" y="12"/>
                    </a:lnTo>
                    <a:lnTo>
                      <a:pt x="47" y="13"/>
                    </a:lnTo>
                    <a:lnTo>
                      <a:pt x="46" y="14"/>
                    </a:lnTo>
                    <a:lnTo>
                      <a:pt x="44" y="16"/>
                    </a:lnTo>
                    <a:lnTo>
                      <a:pt x="44" y="16"/>
                    </a:lnTo>
                    <a:lnTo>
                      <a:pt x="44" y="17"/>
                    </a:lnTo>
                    <a:lnTo>
                      <a:pt x="43" y="18"/>
                    </a:lnTo>
                    <a:lnTo>
                      <a:pt x="42" y="19"/>
                    </a:lnTo>
                    <a:lnTo>
                      <a:pt x="42" y="21"/>
                    </a:lnTo>
                    <a:lnTo>
                      <a:pt x="42" y="21"/>
                    </a:lnTo>
                    <a:lnTo>
                      <a:pt x="42" y="21"/>
                    </a:lnTo>
                    <a:lnTo>
                      <a:pt x="42" y="21"/>
                    </a:lnTo>
                    <a:lnTo>
                      <a:pt x="40" y="20"/>
                    </a:lnTo>
                    <a:lnTo>
                      <a:pt x="40" y="20"/>
                    </a:lnTo>
                    <a:lnTo>
                      <a:pt x="38" y="19"/>
                    </a:lnTo>
                    <a:lnTo>
                      <a:pt x="35" y="18"/>
                    </a:lnTo>
                    <a:lnTo>
                      <a:pt x="35" y="18"/>
                    </a:lnTo>
                    <a:lnTo>
                      <a:pt x="33" y="18"/>
                    </a:lnTo>
                    <a:lnTo>
                      <a:pt x="30" y="18"/>
                    </a:lnTo>
                    <a:lnTo>
                      <a:pt x="28" y="19"/>
                    </a:lnTo>
                    <a:lnTo>
                      <a:pt x="26" y="20"/>
                    </a:lnTo>
                    <a:lnTo>
                      <a:pt x="26" y="20"/>
                    </a:lnTo>
                    <a:lnTo>
                      <a:pt x="24" y="21"/>
                    </a:lnTo>
                    <a:lnTo>
                      <a:pt x="22" y="22"/>
                    </a:lnTo>
                    <a:lnTo>
                      <a:pt x="22" y="24"/>
                    </a:lnTo>
                    <a:lnTo>
                      <a:pt x="21" y="26"/>
                    </a:lnTo>
                    <a:lnTo>
                      <a:pt x="21" y="26"/>
                    </a:lnTo>
                    <a:lnTo>
                      <a:pt x="21" y="28"/>
                    </a:lnTo>
                    <a:lnTo>
                      <a:pt x="22" y="30"/>
                    </a:lnTo>
                    <a:lnTo>
                      <a:pt x="23" y="32"/>
                    </a:lnTo>
                    <a:lnTo>
                      <a:pt x="24" y="34"/>
                    </a:lnTo>
                    <a:lnTo>
                      <a:pt x="24" y="34"/>
                    </a:lnTo>
                    <a:lnTo>
                      <a:pt x="22" y="34"/>
                    </a:lnTo>
                    <a:lnTo>
                      <a:pt x="20" y="34"/>
                    </a:lnTo>
                    <a:lnTo>
                      <a:pt x="20" y="34"/>
                    </a:lnTo>
                    <a:lnTo>
                      <a:pt x="20" y="35"/>
                    </a:lnTo>
                    <a:lnTo>
                      <a:pt x="19" y="36"/>
                    </a:lnTo>
                    <a:lnTo>
                      <a:pt x="19" y="36"/>
                    </a:lnTo>
                    <a:lnTo>
                      <a:pt x="19" y="36"/>
                    </a:lnTo>
                    <a:lnTo>
                      <a:pt x="19" y="36"/>
                    </a:lnTo>
                    <a:lnTo>
                      <a:pt x="19" y="37"/>
                    </a:lnTo>
                    <a:lnTo>
                      <a:pt x="19" y="37"/>
                    </a:lnTo>
                    <a:lnTo>
                      <a:pt x="17" y="37"/>
                    </a:lnTo>
                    <a:lnTo>
                      <a:pt x="15" y="38"/>
                    </a:lnTo>
                    <a:lnTo>
                      <a:pt x="14" y="39"/>
                    </a:lnTo>
                    <a:lnTo>
                      <a:pt x="13" y="39"/>
                    </a:lnTo>
                    <a:lnTo>
                      <a:pt x="12" y="40"/>
                    </a:lnTo>
                    <a:lnTo>
                      <a:pt x="12" y="41"/>
                    </a:lnTo>
                    <a:lnTo>
                      <a:pt x="12" y="41"/>
                    </a:lnTo>
                    <a:lnTo>
                      <a:pt x="11" y="43"/>
                    </a:lnTo>
                    <a:lnTo>
                      <a:pt x="12" y="44"/>
                    </a:lnTo>
                    <a:lnTo>
                      <a:pt x="12" y="44"/>
                    </a:lnTo>
                    <a:lnTo>
                      <a:pt x="13" y="45"/>
                    </a:lnTo>
                    <a:lnTo>
                      <a:pt x="13" y="45"/>
                    </a:lnTo>
                    <a:lnTo>
                      <a:pt x="14" y="47"/>
                    </a:lnTo>
                    <a:lnTo>
                      <a:pt x="15" y="47"/>
                    </a:lnTo>
                    <a:lnTo>
                      <a:pt x="15" y="47"/>
                    </a:lnTo>
                    <a:lnTo>
                      <a:pt x="13" y="47"/>
                    </a:lnTo>
                    <a:lnTo>
                      <a:pt x="13" y="47"/>
                    </a:lnTo>
                    <a:lnTo>
                      <a:pt x="12" y="48"/>
                    </a:lnTo>
                    <a:lnTo>
                      <a:pt x="11" y="48"/>
                    </a:lnTo>
                    <a:lnTo>
                      <a:pt x="8" y="49"/>
                    </a:lnTo>
                    <a:lnTo>
                      <a:pt x="8" y="49"/>
                    </a:lnTo>
                    <a:lnTo>
                      <a:pt x="6" y="50"/>
                    </a:lnTo>
                    <a:lnTo>
                      <a:pt x="4" y="51"/>
                    </a:lnTo>
                    <a:lnTo>
                      <a:pt x="3" y="52"/>
                    </a:lnTo>
                    <a:lnTo>
                      <a:pt x="2" y="54"/>
                    </a:lnTo>
                    <a:lnTo>
                      <a:pt x="2" y="54"/>
                    </a:lnTo>
                    <a:lnTo>
                      <a:pt x="1" y="56"/>
                    </a:lnTo>
                    <a:lnTo>
                      <a:pt x="0" y="58"/>
                    </a:lnTo>
                    <a:lnTo>
                      <a:pt x="0" y="60"/>
                    </a:lnTo>
                    <a:lnTo>
                      <a:pt x="1" y="62"/>
                    </a:lnTo>
                    <a:lnTo>
                      <a:pt x="1" y="62"/>
                    </a:lnTo>
                    <a:lnTo>
                      <a:pt x="2" y="64"/>
                    </a:lnTo>
                    <a:lnTo>
                      <a:pt x="4" y="65"/>
                    </a:lnTo>
                    <a:lnTo>
                      <a:pt x="6" y="66"/>
                    </a:lnTo>
                    <a:lnTo>
                      <a:pt x="8" y="67"/>
                    </a:lnTo>
                    <a:lnTo>
                      <a:pt x="8" y="67"/>
                    </a:lnTo>
                    <a:lnTo>
                      <a:pt x="11" y="68"/>
                    </a:lnTo>
                    <a:lnTo>
                      <a:pt x="13" y="68"/>
                    </a:lnTo>
                    <a:lnTo>
                      <a:pt x="13" y="68"/>
                    </a:lnTo>
                    <a:lnTo>
                      <a:pt x="14" y="68"/>
                    </a:lnTo>
                    <a:lnTo>
                      <a:pt x="14" y="69"/>
                    </a:lnTo>
                    <a:lnTo>
                      <a:pt x="14" y="69"/>
                    </a:lnTo>
                    <a:lnTo>
                      <a:pt x="14" y="69"/>
                    </a:lnTo>
                    <a:lnTo>
                      <a:pt x="14" y="70"/>
                    </a:lnTo>
                    <a:lnTo>
                      <a:pt x="14" y="71"/>
                    </a:lnTo>
                    <a:lnTo>
                      <a:pt x="14" y="71"/>
                    </a:lnTo>
                    <a:lnTo>
                      <a:pt x="15" y="72"/>
                    </a:lnTo>
                    <a:lnTo>
                      <a:pt x="15" y="72"/>
                    </a:lnTo>
                    <a:lnTo>
                      <a:pt x="17" y="73"/>
                    </a:lnTo>
                    <a:lnTo>
                      <a:pt x="17" y="73"/>
                    </a:lnTo>
                    <a:lnTo>
                      <a:pt x="19" y="75"/>
                    </a:lnTo>
                    <a:lnTo>
                      <a:pt x="21" y="75"/>
                    </a:lnTo>
                    <a:lnTo>
                      <a:pt x="21" y="75"/>
                    </a:lnTo>
                    <a:lnTo>
                      <a:pt x="22" y="76"/>
                    </a:lnTo>
                    <a:lnTo>
                      <a:pt x="23" y="76"/>
                    </a:lnTo>
                    <a:lnTo>
                      <a:pt x="23" y="76"/>
                    </a:lnTo>
                    <a:lnTo>
                      <a:pt x="22" y="77"/>
                    </a:lnTo>
                    <a:lnTo>
                      <a:pt x="22" y="77"/>
                    </a:lnTo>
                    <a:lnTo>
                      <a:pt x="22" y="77"/>
                    </a:lnTo>
                    <a:lnTo>
                      <a:pt x="22" y="78"/>
                    </a:lnTo>
                    <a:lnTo>
                      <a:pt x="22" y="79"/>
                    </a:lnTo>
                    <a:lnTo>
                      <a:pt x="22" y="79"/>
                    </a:lnTo>
                    <a:lnTo>
                      <a:pt x="22" y="80"/>
                    </a:lnTo>
                    <a:lnTo>
                      <a:pt x="23" y="80"/>
                    </a:lnTo>
                    <a:lnTo>
                      <a:pt x="25" y="81"/>
                    </a:lnTo>
                    <a:lnTo>
                      <a:pt x="25" y="81"/>
                    </a:lnTo>
                    <a:lnTo>
                      <a:pt x="28" y="82"/>
                    </a:lnTo>
                    <a:lnTo>
                      <a:pt x="28" y="82"/>
                    </a:lnTo>
                    <a:lnTo>
                      <a:pt x="26" y="82"/>
                    </a:lnTo>
                    <a:lnTo>
                      <a:pt x="24" y="83"/>
                    </a:lnTo>
                    <a:lnTo>
                      <a:pt x="22" y="84"/>
                    </a:lnTo>
                    <a:lnTo>
                      <a:pt x="22" y="84"/>
                    </a:lnTo>
                    <a:lnTo>
                      <a:pt x="21" y="84"/>
                    </a:lnTo>
                    <a:lnTo>
                      <a:pt x="20" y="85"/>
                    </a:lnTo>
                    <a:lnTo>
                      <a:pt x="18" y="87"/>
                    </a:lnTo>
                    <a:lnTo>
                      <a:pt x="18" y="88"/>
                    </a:lnTo>
                    <a:lnTo>
                      <a:pt x="18" y="88"/>
                    </a:lnTo>
                    <a:lnTo>
                      <a:pt x="17" y="89"/>
                    </a:lnTo>
                    <a:lnTo>
                      <a:pt x="17" y="90"/>
                    </a:lnTo>
                    <a:lnTo>
                      <a:pt x="18" y="92"/>
                    </a:lnTo>
                    <a:lnTo>
                      <a:pt x="18" y="93"/>
                    </a:lnTo>
                    <a:lnTo>
                      <a:pt x="18" y="93"/>
                    </a:lnTo>
                    <a:lnTo>
                      <a:pt x="19" y="94"/>
                    </a:lnTo>
                    <a:lnTo>
                      <a:pt x="20" y="95"/>
                    </a:lnTo>
                    <a:lnTo>
                      <a:pt x="21" y="96"/>
                    </a:lnTo>
                    <a:lnTo>
                      <a:pt x="23" y="97"/>
                    </a:lnTo>
                    <a:lnTo>
                      <a:pt x="23" y="97"/>
                    </a:lnTo>
                    <a:lnTo>
                      <a:pt x="25" y="97"/>
                    </a:lnTo>
                    <a:lnTo>
                      <a:pt x="26" y="98"/>
                    </a:lnTo>
                    <a:lnTo>
                      <a:pt x="28" y="98"/>
                    </a:lnTo>
                    <a:lnTo>
                      <a:pt x="30" y="98"/>
                    </a:lnTo>
                    <a:lnTo>
                      <a:pt x="30" y="98"/>
                    </a:lnTo>
                    <a:lnTo>
                      <a:pt x="31" y="97"/>
                    </a:lnTo>
                    <a:lnTo>
                      <a:pt x="31" y="97"/>
                    </a:lnTo>
                    <a:lnTo>
                      <a:pt x="33" y="97"/>
                    </a:lnTo>
                    <a:lnTo>
                      <a:pt x="33" y="96"/>
                    </a:lnTo>
                    <a:lnTo>
                      <a:pt x="33" y="97"/>
                    </a:lnTo>
                    <a:lnTo>
                      <a:pt x="33" y="97"/>
                    </a:lnTo>
                    <a:lnTo>
                      <a:pt x="33" y="97"/>
                    </a:lnTo>
                    <a:lnTo>
                      <a:pt x="33" y="97"/>
                    </a:lnTo>
                    <a:lnTo>
                      <a:pt x="34" y="98"/>
                    </a:lnTo>
                    <a:lnTo>
                      <a:pt x="34" y="99"/>
                    </a:lnTo>
                    <a:lnTo>
                      <a:pt x="34" y="99"/>
                    </a:lnTo>
                    <a:lnTo>
                      <a:pt x="36" y="100"/>
                    </a:lnTo>
                    <a:lnTo>
                      <a:pt x="36" y="100"/>
                    </a:lnTo>
                    <a:lnTo>
                      <a:pt x="37" y="100"/>
                    </a:lnTo>
                    <a:lnTo>
                      <a:pt x="37" y="100"/>
                    </a:lnTo>
                    <a:lnTo>
                      <a:pt x="37" y="101"/>
                    </a:lnTo>
                    <a:lnTo>
                      <a:pt x="37" y="101"/>
                    </a:lnTo>
                    <a:lnTo>
                      <a:pt x="38" y="102"/>
                    </a:lnTo>
                    <a:lnTo>
                      <a:pt x="38" y="102"/>
                    </a:lnTo>
                    <a:lnTo>
                      <a:pt x="39" y="102"/>
                    </a:lnTo>
                    <a:lnTo>
                      <a:pt x="40" y="103"/>
                    </a:lnTo>
                    <a:lnTo>
                      <a:pt x="41" y="103"/>
                    </a:lnTo>
                    <a:lnTo>
                      <a:pt x="42" y="103"/>
                    </a:lnTo>
                    <a:lnTo>
                      <a:pt x="42" y="103"/>
                    </a:lnTo>
                    <a:lnTo>
                      <a:pt x="42" y="104"/>
                    </a:lnTo>
                    <a:lnTo>
                      <a:pt x="42" y="105"/>
                    </a:lnTo>
                    <a:lnTo>
                      <a:pt x="42" y="106"/>
                    </a:lnTo>
                    <a:lnTo>
                      <a:pt x="43" y="107"/>
                    </a:lnTo>
                    <a:lnTo>
                      <a:pt x="43" y="107"/>
                    </a:lnTo>
                    <a:lnTo>
                      <a:pt x="44" y="108"/>
                    </a:lnTo>
                    <a:lnTo>
                      <a:pt x="46" y="109"/>
                    </a:lnTo>
                    <a:lnTo>
                      <a:pt x="48" y="109"/>
                    </a:lnTo>
                    <a:lnTo>
                      <a:pt x="50" y="109"/>
                    </a:lnTo>
                    <a:lnTo>
                      <a:pt x="50" y="109"/>
                    </a:lnTo>
                    <a:lnTo>
                      <a:pt x="52" y="109"/>
                    </a:lnTo>
                    <a:lnTo>
                      <a:pt x="54" y="109"/>
                    </a:lnTo>
                    <a:lnTo>
                      <a:pt x="56" y="108"/>
                    </a:lnTo>
                    <a:lnTo>
                      <a:pt x="58" y="107"/>
                    </a:lnTo>
                    <a:lnTo>
                      <a:pt x="58" y="107"/>
                    </a:lnTo>
                    <a:lnTo>
                      <a:pt x="59" y="105"/>
                    </a:lnTo>
                    <a:lnTo>
                      <a:pt x="60" y="103"/>
                    </a:lnTo>
                    <a:lnTo>
                      <a:pt x="60" y="103"/>
                    </a:lnTo>
                    <a:lnTo>
                      <a:pt x="60" y="103"/>
                    </a:lnTo>
                    <a:lnTo>
                      <a:pt x="60" y="102"/>
                    </a:lnTo>
                    <a:lnTo>
                      <a:pt x="59" y="101"/>
                    </a:lnTo>
                    <a:lnTo>
                      <a:pt x="59" y="101"/>
                    </a:lnTo>
                    <a:lnTo>
                      <a:pt x="59" y="101"/>
                    </a:lnTo>
                    <a:lnTo>
                      <a:pt x="59" y="101"/>
                    </a:lnTo>
                    <a:lnTo>
                      <a:pt x="60" y="102"/>
                    </a:lnTo>
                    <a:lnTo>
                      <a:pt x="60" y="103"/>
                    </a:lnTo>
                    <a:lnTo>
                      <a:pt x="60" y="104"/>
                    </a:lnTo>
                    <a:lnTo>
                      <a:pt x="59" y="105"/>
                    </a:lnTo>
                    <a:lnTo>
                      <a:pt x="59" y="105"/>
                    </a:lnTo>
                    <a:lnTo>
                      <a:pt x="58" y="107"/>
                    </a:lnTo>
                    <a:lnTo>
                      <a:pt x="56" y="108"/>
                    </a:lnTo>
                    <a:lnTo>
                      <a:pt x="56" y="108"/>
                    </a:lnTo>
                    <a:lnTo>
                      <a:pt x="55" y="108"/>
                    </a:lnTo>
                    <a:lnTo>
                      <a:pt x="53" y="108"/>
                    </a:lnTo>
                    <a:lnTo>
                      <a:pt x="50" y="109"/>
                    </a:lnTo>
                    <a:lnTo>
                      <a:pt x="50" y="109"/>
                    </a:lnTo>
                    <a:lnTo>
                      <a:pt x="48" y="109"/>
                    </a:lnTo>
                    <a:lnTo>
                      <a:pt x="47" y="109"/>
                    </a:lnTo>
                    <a:lnTo>
                      <a:pt x="45" y="108"/>
                    </a:lnTo>
                    <a:lnTo>
                      <a:pt x="44" y="107"/>
                    </a:lnTo>
                    <a:lnTo>
                      <a:pt x="44" y="107"/>
                    </a:lnTo>
                    <a:lnTo>
                      <a:pt x="43" y="106"/>
                    </a:lnTo>
                    <a:lnTo>
                      <a:pt x="42" y="104"/>
                    </a:lnTo>
                    <a:lnTo>
                      <a:pt x="42" y="104"/>
                    </a:lnTo>
                    <a:lnTo>
                      <a:pt x="42" y="104"/>
                    </a:lnTo>
                    <a:lnTo>
                      <a:pt x="42" y="103"/>
                    </a:lnTo>
                    <a:lnTo>
                      <a:pt x="43" y="102"/>
                    </a:lnTo>
                    <a:lnTo>
                      <a:pt x="43" y="102"/>
                    </a:lnTo>
                    <a:lnTo>
                      <a:pt x="44" y="102"/>
                    </a:lnTo>
                    <a:lnTo>
                      <a:pt x="43" y="101"/>
                    </a:lnTo>
                    <a:lnTo>
                      <a:pt x="43" y="101"/>
                    </a:lnTo>
                    <a:lnTo>
                      <a:pt x="43" y="101"/>
                    </a:lnTo>
                    <a:lnTo>
                      <a:pt x="43" y="101"/>
                    </a:lnTo>
                    <a:lnTo>
                      <a:pt x="42" y="102"/>
                    </a:lnTo>
                    <a:lnTo>
                      <a:pt x="41" y="102"/>
                    </a:lnTo>
                    <a:lnTo>
                      <a:pt x="40" y="101"/>
                    </a:lnTo>
                    <a:lnTo>
                      <a:pt x="38" y="101"/>
                    </a:lnTo>
                    <a:lnTo>
                      <a:pt x="38" y="101"/>
                    </a:lnTo>
                    <a:lnTo>
                      <a:pt x="38" y="101"/>
                    </a:lnTo>
                    <a:lnTo>
                      <a:pt x="38" y="100"/>
                    </a:lnTo>
                    <a:lnTo>
                      <a:pt x="39" y="100"/>
                    </a:lnTo>
                    <a:lnTo>
                      <a:pt x="39" y="100"/>
                    </a:lnTo>
                    <a:lnTo>
                      <a:pt x="39" y="99"/>
                    </a:lnTo>
                    <a:lnTo>
                      <a:pt x="38" y="99"/>
                    </a:lnTo>
                    <a:lnTo>
                      <a:pt x="38" y="99"/>
                    </a:lnTo>
                    <a:lnTo>
                      <a:pt x="38" y="99"/>
                    </a:lnTo>
                    <a:lnTo>
                      <a:pt x="37" y="99"/>
                    </a:lnTo>
                    <a:lnTo>
                      <a:pt x="37" y="99"/>
                    </a:lnTo>
                    <a:lnTo>
                      <a:pt x="35" y="99"/>
                    </a:lnTo>
                    <a:lnTo>
                      <a:pt x="34" y="98"/>
                    </a:lnTo>
                    <a:lnTo>
                      <a:pt x="34" y="97"/>
                    </a:lnTo>
                    <a:lnTo>
                      <a:pt x="34" y="97"/>
                    </a:lnTo>
                    <a:lnTo>
                      <a:pt x="34" y="97"/>
                    </a:lnTo>
                    <a:lnTo>
                      <a:pt x="34" y="96"/>
                    </a:lnTo>
                    <a:lnTo>
                      <a:pt x="34" y="96"/>
                    </a:lnTo>
                    <a:lnTo>
                      <a:pt x="33" y="96"/>
                    </a:lnTo>
                    <a:lnTo>
                      <a:pt x="33" y="96"/>
                    </a:lnTo>
                    <a:lnTo>
                      <a:pt x="31" y="96"/>
                    </a:lnTo>
                    <a:lnTo>
                      <a:pt x="31" y="96"/>
                    </a:lnTo>
                    <a:lnTo>
                      <a:pt x="30" y="97"/>
                    </a:lnTo>
                    <a:lnTo>
                      <a:pt x="28" y="97"/>
                    </a:lnTo>
                    <a:lnTo>
                      <a:pt x="28" y="97"/>
                    </a:lnTo>
                    <a:lnTo>
                      <a:pt x="27" y="97"/>
                    </a:lnTo>
                    <a:lnTo>
                      <a:pt x="25" y="97"/>
                    </a:lnTo>
                    <a:lnTo>
                      <a:pt x="22" y="96"/>
                    </a:lnTo>
                    <a:lnTo>
                      <a:pt x="22" y="96"/>
                    </a:lnTo>
                    <a:lnTo>
                      <a:pt x="20" y="95"/>
                    </a:lnTo>
                    <a:lnTo>
                      <a:pt x="19" y="93"/>
                    </a:lnTo>
                    <a:lnTo>
                      <a:pt x="18" y="92"/>
                    </a:lnTo>
                    <a:lnTo>
                      <a:pt x="18" y="90"/>
                    </a:lnTo>
                    <a:lnTo>
                      <a:pt x="18" y="90"/>
                    </a:lnTo>
                    <a:lnTo>
                      <a:pt x="18" y="89"/>
                    </a:lnTo>
                    <a:lnTo>
                      <a:pt x="19" y="88"/>
                    </a:lnTo>
                    <a:lnTo>
                      <a:pt x="20" y="86"/>
                    </a:lnTo>
                    <a:lnTo>
                      <a:pt x="21" y="85"/>
                    </a:lnTo>
                    <a:lnTo>
                      <a:pt x="21" y="85"/>
                    </a:lnTo>
                    <a:lnTo>
                      <a:pt x="22" y="84"/>
                    </a:lnTo>
                    <a:lnTo>
                      <a:pt x="23" y="84"/>
                    </a:lnTo>
                    <a:lnTo>
                      <a:pt x="26" y="83"/>
                    </a:lnTo>
                    <a:lnTo>
                      <a:pt x="26" y="83"/>
                    </a:lnTo>
                    <a:lnTo>
                      <a:pt x="27" y="83"/>
                    </a:lnTo>
                    <a:lnTo>
                      <a:pt x="29" y="83"/>
                    </a:lnTo>
                    <a:lnTo>
                      <a:pt x="29" y="83"/>
                    </a:lnTo>
                    <a:lnTo>
                      <a:pt x="30" y="83"/>
                    </a:lnTo>
                    <a:lnTo>
                      <a:pt x="30" y="83"/>
                    </a:lnTo>
                    <a:lnTo>
                      <a:pt x="30" y="83"/>
                    </a:lnTo>
                    <a:lnTo>
                      <a:pt x="31" y="83"/>
                    </a:lnTo>
                    <a:lnTo>
                      <a:pt x="31" y="83"/>
                    </a:lnTo>
                    <a:lnTo>
                      <a:pt x="30" y="82"/>
                    </a:lnTo>
                    <a:lnTo>
                      <a:pt x="29" y="82"/>
                    </a:lnTo>
                    <a:lnTo>
                      <a:pt x="29" y="82"/>
                    </a:lnTo>
                    <a:lnTo>
                      <a:pt x="27" y="82"/>
                    </a:lnTo>
                    <a:lnTo>
                      <a:pt x="27" y="82"/>
                    </a:lnTo>
                    <a:lnTo>
                      <a:pt x="25" y="81"/>
                    </a:lnTo>
                    <a:lnTo>
                      <a:pt x="24" y="80"/>
                    </a:lnTo>
                    <a:lnTo>
                      <a:pt x="24" y="80"/>
                    </a:lnTo>
                    <a:lnTo>
                      <a:pt x="23" y="80"/>
                    </a:lnTo>
                    <a:lnTo>
                      <a:pt x="22" y="79"/>
                    </a:lnTo>
                    <a:lnTo>
                      <a:pt x="22" y="79"/>
                    </a:lnTo>
                    <a:lnTo>
                      <a:pt x="22" y="78"/>
                    </a:lnTo>
                    <a:lnTo>
                      <a:pt x="22" y="78"/>
                    </a:lnTo>
                    <a:lnTo>
                      <a:pt x="23" y="77"/>
                    </a:lnTo>
                    <a:lnTo>
                      <a:pt x="23" y="77"/>
                    </a:lnTo>
                    <a:lnTo>
                      <a:pt x="24" y="76"/>
                    </a:lnTo>
                    <a:lnTo>
                      <a:pt x="24" y="76"/>
                    </a:lnTo>
                    <a:lnTo>
                      <a:pt x="24" y="76"/>
                    </a:lnTo>
                    <a:lnTo>
                      <a:pt x="24" y="76"/>
                    </a:lnTo>
                    <a:lnTo>
                      <a:pt x="23" y="76"/>
                    </a:lnTo>
                    <a:lnTo>
                      <a:pt x="22" y="75"/>
                    </a:lnTo>
                    <a:lnTo>
                      <a:pt x="22" y="75"/>
                    </a:lnTo>
                    <a:lnTo>
                      <a:pt x="19" y="74"/>
                    </a:lnTo>
                    <a:lnTo>
                      <a:pt x="19" y="74"/>
                    </a:lnTo>
                    <a:lnTo>
                      <a:pt x="16" y="72"/>
                    </a:lnTo>
                    <a:lnTo>
                      <a:pt x="16" y="72"/>
                    </a:lnTo>
                    <a:lnTo>
                      <a:pt x="15" y="71"/>
                    </a:lnTo>
                    <a:lnTo>
                      <a:pt x="14" y="71"/>
                    </a:lnTo>
                    <a:lnTo>
                      <a:pt x="14" y="70"/>
                    </a:lnTo>
                    <a:lnTo>
                      <a:pt x="14" y="70"/>
                    </a:lnTo>
                    <a:lnTo>
                      <a:pt x="15" y="69"/>
                    </a:lnTo>
                    <a:lnTo>
                      <a:pt x="15" y="69"/>
                    </a:lnTo>
                    <a:lnTo>
                      <a:pt x="15" y="68"/>
                    </a:lnTo>
                    <a:lnTo>
                      <a:pt x="15" y="68"/>
                    </a:lnTo>
                    <a:lnTo>
                      <a:pt x="14" y="68"/>
                    </a:lnTo>
                    <a:lnTo>
                      <a:pt x="12" y="68"/>
                    </a:lnTo>
                    <a:lnTo>
                      <a:pt x="12" y="68"/>
                    </a:lnTo>
                    <a:lnTo>
                      <a:pt x="9" y="67"/>
                    </a:lnTo>
                    <a:lnTo>
                      <a:pt x="7" y="66"/>
                    </a:lnTo>
                    <a:lnTo>
                      <a:pt x="5" y="65"/>
                    </a:lnTo>
                    <a:lnTo>
                      <a:pt x="5" y="65"/>
                    </a:lnTo>
                    <a:lnTo>
                      <a:pt x="3" y="64"/>
                    </a:lnTo>
                    <a:lnTo>
                      <a:pt x="2" y="63"/>
                    </a:lnTo>
                    <a:lnTo>
                      <a:pt x="1" y="61"/>
                    </a:lnTo>
                    <a:lnTo>
                      <a:pt x="1" y="59"/>
                    </a:lnTo>
                    <a:lnTo>
                      <a:pt x="1" y="59"/>
                    </a:lnTo>
                    <a:lnTo>
                      <a:pt x="1" y="57"/>
                    </a:lnTo>
                    <a:lnTo>
                      <a:pt x="1" y="56"/>
                    </a:lnTo>
                    <a:lnTo>
                      <a:pt x="2" y="54"/>
                    </a:lnTo>
                    <a:lnTo>
                      <a:pt x="3" y="53"/>
                    </a:lnTo>
                    <a:lnTo>
                      <a:pt x="3" y="53"/>
                    </a:lnTo>
                    <a:lnTo>
                      <a:pt x="5" y="52"/>
                    </a:lnTo>
                    <a:lnTo>
                      <a:pt x="6" y="51"/>
                    </a:lnTo>
                    <a:lnTo>
                      <a:pt x="9" y="49"/>
                    </a:lnTo>
                    <a:lnTo>
                      <a:pt x="9" y="49"/>
                    </a:lnTo>
                    <a:lnTo>
                      <a:pt x="12" y="48"/>
                    </a:lnTo>
                    <a:lnTo>
                      <a:pt x="14" y="48"/>
                    </a:lnTo>
                    <a:lnTo>
                      <a:pt x="14" y="48"/>
                    </a:lnTo>
                    <a:lnTo>
                      <a:pt x="15" y="48"/>
                    </a:lnTo>
                    <a:lnTo>
                      <a:pt x="16" y="48"/>
                    </a:lnTo>
                    <a:lnTo>
                      <a:pt x="18" y="49"/>
                    </a:lnTo>
                    <a:lnTo>
                      <a:pt x="18" y="49"/>
                    </a:lnTo>
                    <a:lnTo>
                      <a:pt x="18" y="48"/>
                    </a:lnTo>
                    <a:lnTo>
                      <a:pt x="18" y="48"/>
                    </a:lnTo>
                    <a:lnTo>
                      <a:pt x="18" y="48"/>
                    </a:lnTo>
                    <a:lnTo>
                      <a:pt x="18" y="48"/>
                    </a:lnTo>
                    <a:lnTo>
                      <a:pt x="18" y="48"/>
                    </a:lnTo>
                    <a:lnTo>
                      <a:pt x="16" y="47"/>
                    </a:lnTo>
                    <a:lnTo>
                      <a:pt x="14" y="46"/>
                    </a:lnTo>
                    <a:lnTo>
                      <a:pt x="14" y="45"/>
                    </a:lnTo>
                    <a:lnTo>
                      <a:pt x="13" y="44"/>
                    </a:lnTo>
                    <a:lnTo>
                      <a:pt x="13" y="44"/>
                    </a:lnTo>
                    <a:lnTo>
                      <a:pt x="12" y="42"/>
                    </a:lnTo>
                    <a:lnTo>
                      <a:pt x="12" y="42"/>
                    </a:lnTo>
                    <a:lnTo>
                      <a:pt x="13" y="41"/>
                    </a:lnTo>
                    <a:lnTo>
                      <a:pt x="13" y="40"/>
                    </a:lnTo>
                    <a:lnTo>
                      <a:pt x="14" y="40"/>
                    </a:lnTo>
                    <a:lnTo>
                      <a:pt x="15" y="39"/>
                    </a:lnTo>
                    <a:lnTo>
                      <a:pt x="17" y="38"/>
                    </a:lnTo>
                    <a:lnTo>
                      <a:pt x="20" y="38"/>
                    </a:lnTo>
                    <a:lnTo>
                      <a:pt x="20" y="38"/>
                    </a:lnTo>
                    <a:lnTo>
                      <a:pt x="20" y="38"/>
                    </a:lnTo>
                    <a:lnTo>
                      <a:pt x="20" y="38"/>
                    </a:lnTo>
                    <a:lnTo>
                      <a:pt x="20" y="38"/>
                    </a:lnTo>
                    <a:lnTo>
                      <a:pt x="20" y="37"/>
                    </a:lnTo>
                    <a:lnTo>
                      <a:pt x="20" y="36"/>
                    </a:lnTo>
                    <a:lnTo>
                      <a:pt x="20" y="36"/>
                    </a:lnTo>
                    <a:lnTo>
                      <a:pt x="21" y="35"/>
                    </a:lnTo>
                    <a:lnTo>
                      <a:pt x="21" y="35"/>
                    </a:lnTo>
                    <a:lnTo>
                      <a:pt x="22" y="35"/>
                    </a:lnTo>
                    <a:lnTo>
                      <a:pt x="23" y="35"/>
                    </a:lnTo>
                    <a:lnTo>
                      <a:pt x="24" y="35"/>
                    </a:lnTo>
                    <a:lnTo>
                      <a:pt x="25" y="35"/>
                    </a:lnTo>
                    <a:lnTo>
                      <a:pt x="25" y="35"/>
                    </a:lnTo>
                    <a:lnTo>
                      <a:pt x="26" y="35"/>
                    </a:lnTo>
                    <a:lnTo>
                      <a:pt x="26" y="35"/>
                    </a:lnTo>
                    <a:lnTo>
                      <a:pt x="26" y="34"/>
                    </a:lnTo>
                    <a:lnTo>
                      <a:pt x="26" y="34"/>
                    </a:lnTo>
                    <a:lnTo>
                      <a:pt x="23" y="31"/>
                    </a:lnTo>
                    <a:lnTo>
                      <a:pt x="23" y="29"/>
                    </a:lnTo>
                    <a:lnTo>
                      <a:pt x="22" y="27"/>
                    </a:lnTo>
                    <a:lnTo>
                      <a:pt x="22" y="27"/>
                    </a:lnTo>
                    <a:lnTo>
                      <a:pt x="22" y="25"/>
                    </a:lnTo>
                    <a:lnTo>
                      <a:pt x="23" y="23"/>
                    </a:lnTo>
                    <a:lnTo>
                      <a:pt x="24" y="21"/>
                    </a:lnTo>
                    <a:lnTo>
                      <a:pt x="26" y="20"/>
                    </a:lnTo>
                    <a:lnTo>
                      <a:pt x="26" y="20"/>
                    </a:lnTo>
                    <a:lnTo>
                      <a:pt x="28" y="19"/>
                    </a:lnTo>
                    <a:lnTo>
                      <a:pt x="30" y="19"/>
                    </a:lnTo>
                    <a:lnTo>
                      <a:pt x="33" y="18"/>
                    </a:lnTo>
                    <a:lnTo>
                      <a:pt x="35" y="19"/>
                    </a:lnTo>
                    <a:lnTo>
                      <a:pt x="35" y="19"/>
                    </a:lnTo>
                    <a:lnTo>
                      <a:pt x="37" y="19"/>
                    </a:lnTo>
                    <a:lnTo>
                      <a:pt x="39" y="20"/>
                    </a:lnTo>
                    <a:lnTo>
                      <a:pt x="39" y="20"/>
                    </a:lnTo>
                    <a:lnTo>
                      <a:pt x="42" y="21"/>
                    </a:lnTo>
                    <a:lnTo>
                      <a:pt x="42" y="21"/>
                    </a:lnTo>
                    <a:lnTo>
                      <a:pt x="42" y="22"/>
                    </a:lnTo>
                    <a:lnTo>
                      <a:pt x="42" y="22"/>
                    </a:lnTo>
                    <a:lnTo>
                      <a:pt x="43" y="22"/>
                    </a:lnTo>
                    <a:lnTo>
                      <a:pt x="43" y="22"/>
                    </a:lnTo>
                    <a:lnTo>
                      <a:pt x="43" y="22"/>
                    </a:lnTo>
                    <a:lnTo>
                      <a:pt x="43" y="21"/>
                    </a:lnTo>
                    <a:lnTo>
                      <a:pt x="43" y="20"/>
                    </a:lnTo>
                    <a:lnTo>
                      <a:pt x="43" y="18"/>
                    </a:lnTo>
                    <a:lnTo>
                      <a:pt x="44" y="16"/>
                    </a:lnTo>
                    <a:lnTo>
                      <a:pt x="46" y="15"/>
                    </a:lnTo>
                    <a:lnTo>
                      <a:pt x="46" y="15"/>
                    </a:lnTo>
                    <a:lnTo>
                      <a:pt x="47" y="13"/>
                    </a:lnTo>
                    <a:lnTo>
                      <a:pt x="49" y="12"/>
                    </a:lnTo>
                    <a:lnTo>
                      <a:pt x="51" y="12"/>
                    </a:lnTo>
                    <a:lnTo>
                      <a:pt x="54" y="11"/>
                    </a:lnTo>
                    <a:lnTo>
                      <a:pt x="54" y="11"/>
                    </a:lnTo>
                    <a:lnTo>
                      <a:pt x="56" y="11"/>
                    </a:lnTo>
                    <a:lnTo>
                      <a:pt x="57" y="11"/>
                    </a:lnTo>
                    <a:lnTo>
                      <a:pt x="59" y="11"/>
                    </a:lnTo>
                    <a:lnTo>
                      <a:pt x="61" y="12"/>
                    </a:lnTo>
                    <a:lnTo>
                      <a:pt x="61" y="12"/>
                    </a:lnTo>
                    <a:lnTo>
                      <a:pt x="62" y="12"/>
                    </a:lnTo>
                    <a:lnTo>
                      <a:pt x="62" y="12"/>
                    </a:lnTo>
                    <a:lnTo>
                      <a:pt x="62" y="12"/>
                    </a:lnTo>
                    <a:lnTo>
                      <a:pt x="62" y="12"/>
                    </a:lnTo>
                    <a:lnTo>
                      <a:pt x="62" y="13"/>
                    </a:lnTo>
                    <a:lnTo>
                      <a:pt x="62" y="13"/>
                    </a:lnTo>
                    <a:lnTo>
                      <a:pt x="63" y="13"/>
                    </a:lnTo>
                    <a:lnTo>
                      <a:pt x="63" y="13"/>
                    </a:lnTo>
                    <a:lnTo>
                      <a:pt x="63" y="13"/>
                    </a:lnTo>
                    <a:lnTo>
                      <a:pt x="63" y="13"/>
                    </a:lnTo>
                    <a:lnTo>
                      <a:pt x="63" y="13"/>
                    </a:lnTo>
                    <a:lnTo>
                      <a:pt x="63" y="13"/>
                    </a:lnTo>
                    <a:lnTo>
                      <a:pt x="63" y="13"/>
                    </a:lnTo>
                    <a:lnTo>
                      <a:pt x="63" y="13"/>
                    </a:lnTo>
                    <a:lnTo>
                      <a:pt x="64" y="12"/>
                    </a:lnTo>
                    <a:lnTo>
                      <a:pt x="64" y="12"/>
                    </a:lnTo>
                    <a:lnTo>
                      <a:pt x="64" y="12"/>
                    </a:lnTo>
                    <a:lnTo>
                      <a:pt x="66" y="12"/>
                    </a:lnTo>
                    <a:lnTo>
                      <a:pt x="67" y="13"/>
                    </a:lnTo>
                    <a:lnTo>
                      <a:pt x="67" y="14"/>
                    </a:lnTo>
                    <a:lnTo>
                      <a:pt x="67" y="14"/>
                    </a:lnTo>
                    <a:lnTo>
                      <a:pt x="67" y="14"/>
                    </a:lnTo>
                    <a:lnTo>
                      <a:pt x="68" y="14"/>
                    </a:lnTo>
                    <a:lnTo>
                      <a:pt x="68" y="14"/>
                    </a:lnTo>
                    <a:lnTo>
                      <a:pt x="68" y="14"/>
                    </a:lnTo>
                    <a:lnTo>
                      <a:pt x="71" y="13"/>
                    </a:lnTo>
                    <a:lnTo>
                      <a:pt x="72" y="13"/>
                    </a:lnTo>
                    <a:lnTo>
                      <a:pt x="73" y="13"/>
                    </a:lnTo>
                    <a:lnTo>
                      <a:pt x="73" y="13"/>
                    </a:lnTo>
                    <a:lnTo>
                      <a:pt x="75" y="13"/>
                    </a:lnTo>
                    <a:lnTo>
                      <a:pt x="76" y="14"/>
                    </a:lnTo>
                    <a:lnTo>
                      <a:pt x="76" y="14"/>
                    </a:lnTo>
                    <a:lnTo>
                      <a:pt x="77" y="14"/>
                    </a:lnTo>
                    <a:lnTo>
                      <a:pt x="78" y="15"/>
                    </a:lnTo>
                    <a:lnTo>
                      <a:pt x="78" y="15"/>
                    </a:lnTo>
                    <a:lnTo>
                      <a:pt x="79" y="15"/>
                    </a:lnTo>
                    <a:lnTo>
                      <a:pt x="79" y="15"/>
                    </a:lnTo>
                    <a:lnTo>
                      <a:pt x="79" y="15"/>
                    </a:lnTo>
                    <a:lnTo>
                      <a:pt x="79" y="15"/>
                    </a:lnTo>
                    <a:lnTo>
                      <a:pt x="78" y="13"/>
                    </a:lnTo>
                    <a:lnTo>
                      <a:pt x="77" y="11"/>
                    </a:lnTo>
                    <a:lnTo>
                      <a:pt x="77" y="11"/>
                    </a:lnTo>
                    <a:lnTo>
                      <a:pt x="77" y="9"/>
                    </a:lnTo>
                    <a:lnTo>
                      <a:pt x="77" y="8"/>
                    </a:lnTo>
                    <a:lnTo>
                      <a:pt x="77" y="7"/>
                    </a:lnTo>
                    <a:lnTo>
                      <a:pt x="78" y="6"/>
                    </a:lnTo>
                    <a:lnTo>
                      <a:pt x="78" y="6"/>
                    </a:lnTo>
                    <a:lnTo>
                      <a:pt x="80" y="4"/>
                    </a:lnTo>
                    <a:lnTo>
                      <a:pt x="82" y="3"/>
                    </a:lnTo>
                    <a:lnTo>
                      <a:pt x="85" y="2"/>
                    </a:lnTo>
                    <a:lnTo>
                      <a:pt x="87" y="1"/>
                    </a:lnTo>
                    <a:lnTo>
                      <a:pt x="87" y="1"/>
                    </a:lnTo>
                    <a:lnTo>
                      <a:pt x="90" y="1"/>
                    </a:lnTo>
                    <a:lnTo>
                      <a:pt x="92" y="1"/>
                    </a:lnTo>
                    <a:lnTo>
                      <a:pt x="94" y="3"/>
                    </a:lnTo>
                    <a:lnTo>
                      <a:pt x="96" y="4"/>
                    </a:lnTo>
                    <a:lnTo>
                      <a:pt x="96" y="4"/>
                    </a:lnTo>
                    <a:lnTo>
                      <a:pt x="97" y="5"/>
                    </a:lnTo>
                    <a:lnTo>
                      <a:pt x="98" y="6"/>
                    </a:lnTo>
                    <a:lnTo>
                      <a:pt x="98" y="8"/>
                    </a:lnTo>
                    <a:lnTo>
                      <a:pt x="98" y="9"/>
                    </a:lnTo>
                    <a:lnTo>
                      <a:pt x="98" y="9"/>
                    </a:lnTo>
                    <a:lnTo>
                      <a:pt x="98" y="11"/>
                    </a:lnTo>
                    <a:lnTo>
                      <a:pt x="98" y="12"/>
                    </a:lnTo>
                    <a:lnTo>
                      <a:pt x="97" y="13"/>
                    </a:lnTo>
                    <a:lnTo>
                      <a:pt x="97" y="13"/>
                    </a:lnTo>
                    <a:lnTo>
                      <a:pt x="97" y="13"/>
                    </a:lnTo>
                    <a:lnTo>
                      <a:pt x="97" y="13"/>
                    </a:lnTo>
                    <a:lnTo>
                      <a:pt x="97" y="14"/>
                    </a:lnTo>
                    <a:lnTo>
                      <a:pt x="97" y="14"/>
                    </a:lnTo>
                    <a:lnTo>
                      <a:pt x="97" y="14"/>
                    </a:lnTo>
                    <a:lnTo>
                      <a:pt x="98" y="13"/>
                    </a:lnTo>
                    <a:lnTo>
                      <a:pt x="99" y="13"/>
                    </a:lnTo>
                    <a:lnTo>
                      <a:pt x="100" y="13"/>
                    </a:lnTo>
                    <a:lnTo>
                      <a:pt x="101" y="14"/>
                    </a:lnTo>
                    <a:lnTo>
                      <a:pt x="102" y="15"/>
                    </a:lnTo>
                    <a:lnTo>
                      <a:pt x="102" y="15"/>
                    </a:lnTo>
                    <a:lnTo>
                      <a:pt x="103" y="16"/>
                    </a:lnTo>
                    <a:lnTo>
                      <a:pt x="103" y="17"/>
                    </a:lnTo>
                    <a:lnTo>
                      <a:pt x="104" y="19"/>
                    </a:lnTo>
                    <a:lnTo>
                      <a:pt x="104" y="19"/>
                    </a:lnTo>
                    <a:lnTo>
                      <a:pt x="104" y="20"/>
                    </a:lnTo>
                    <a:lnTo>
                      <a:pt x="104" y="20"/>
                    </a:lnTo>
                    <a:lnTo>
                      <a:pt x="105" y="20"/>
                    </a:lnTo>
                    <a:lnTo>
                      <a:pt x="105"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82" name="Freeform 1818">
                <a:extLst>
                  <a:ext uri="{FF2B5EF4-FFF2-40B4-BE49-F238E27FC236}">
                    <a16:creationId xmlns:a16="http://schemas.microsoft.com/office/drawing/2014/main" id="{7C287EC1-7831-4099-965D-280E269398F2}"/>
                  </a:ext>
                </a:extLst>
              </p:cNvPr>
              <p:cNvSpPr>
                <a:spLocks/>
              </p:cNvSpPr>
              <p:nvPr/>
            </p:nvSpPr>
            <p:spPr bwMode="auto">
              <a:xfrm>
                <a:off x="2934" y="1668"/>
                <a:ext cx="19" cy="54"/>
              </a:xfrm>
              <a:custGeom>
                <a:avLst/>
                <a:gdLst>
                  <a:gd name="T0" fmla="*/ 13 w 19"/>
                  <a:gd name="T1" fmla="*/ 0 h 54"/>
                  <a:gd name="T2" fmla="*/ 13 w 19"/>
                  <a:gd name="T3" fmla="*/ 0 h 54"/>
                  <a:gd name="T4" fmla="*/ 15 w 19"/>
                  <a:gd name="T5" fmla="*/ 5 h 54"/>
                  <a:gd name="T6" fmla="*/ 16 w 19"/>
                  <a:gd name="T7" fmla="*/ 9 h 54"/>
                  <a:gd name="T8" fmla="*/ 17 w 19"/>
                  <a:gd name="T9" fmla="*/ 13 h 54"/>
                  <a:gd name="T10" fmla="*/ 18 w 19"/>
                  <a:gd name="T11" fmla="*/ 18 h 54"/>
                  <a:gd name="T12" fmla="*/ 18 w 19"/>
                  <a:gd name="T13" fmla="*/ 22 h 54"/>
                  <a:gd name="T14" fmla="*/ 18 w 19"/>
                  <a:gd name="T15" fmla="*/ 27 h 54"/>
                  <a:gd name="T16" fmla="*/ 18 w 19"/>
                  <a:gd name="T17" fmla="*/ 31 h 54"/>
                  <a:gd name="T18" fmla="*/ 18 w 19"/>
                  <a:gd name="T19" fmla="*/ 36 h 54"/>
                  <a:gd name="T20" fmla="*/ 18 w 19"/>
                  <a:gd name="T21" fmla="*/ 36 h 54"/>
                  <a:gd name="T22" fmla="*/ 18 w 19"/>
                  <a:gd name="T23" fmla="*/ 40 h 54"/>
                  <a:gd name="T24" fmla="*/ 17 w 19"/>
                  <a:gd name="T25" fmla="*/ 42 h 54"/>
                  <a:gd name="T26" fmla="*/ 16 w 19"/>
                  <a:gd name="T27" fmla="*/ 44 h 54"/>
                  <a:gd name="T28" fmla="*/ 15 w 19"/>
                  <a:gd name="T29" fmla="*/ 46 h 54"/>
                  <a:gd name="T30" fmla="*/ 14 w 19"/>
                  <a:gd name="T31" fmla="*/ 48 h 54"/>
                  <a:gd name="T32" fmla="*/ 12 w 19"/>
                  <a:gd name="T33" fmla="*/ 49 h 54"/>
                  <a:gd name="T34" fmla="*/ 10 w 19"/>
                  <a:gd name="T35" fmla="*/ 50 h 54"/>
                  <a:gd name="T36" fmla="*/ 10 w 19"/>
                  <a:gd name="T37" fmla="*/ 50 h 54"/>
                  <a:gd name="T38" fmla="*/ 7 w 19"/>
                  <a:gd name="T39" fmla="*/ 50 h 54"/>
                  <a:gd name="T40" fmla="*/ 4 w 19"/>
                  <a:gd name="T41" fmla="*/ 50 h 54"/>
                  <a:gd name="T42" fmla="*/ 2 w 19"/>
                  <a:gd name="T43" fmla="*/ 51 h 54"/>
                  <a:gd name="T44" fmla="*/ 1 w 19"/>
                  <a:gd name="T45" fmla="*/ 51 h 54"/>
                  <a:gd name="T46" fmla="*/ 0 w 19"/>
                  <a:gd name="T47" fmla="*/ 52 h 54"/>
                  <a:gd name="T48" fmla="*/ 0 w 19"/>
                  <a:gd name="T49" fmla="*/ 54 h 54"/>
                  <a:gd name="T50" fmla="*/ 0 w 19"/>
                  <a:gd name="T51" fmla="*/ 54 h 54"/>
                  <a:gd name="T52" fmla="*/ 0 w 19"/>
                  <a:gd name="T53" fmla="*/ 54 h 54"/>
                  <a:gd name="T54" fmla="*/ 0 w 19"/>
                  <a:gd name="T55" fmla="*/ 54 h 54"/>
                  <a:gd name="T56" fmla="*/ 0 w 19"/>
                  <a:gd name="T57" fmla="*/ 54 h 54"/>
                  <a:gd name="T58" fmla="*/ 0 w 19"/>
                  <a:gd name="T59" fmla="*/ 53 h 54"/>
                  <a:gd name="T60" fmla="*/ 1 w 19"/>
                  <a:gd name="T61" fmla="*/ 52 h 54"/>
                  <a:gd name="T62" fmla="*/ 2 w 19"/>
                  <a:gd name="T63" fmla="*/ 51 h 54"/>
                  <a:gd name="T64" fmla="*/ 3 w 19"/>
                  <a:gd name="T65" fmla="*/ 51 h 54"/>
                  <a:gd name="T66" fmla="*/ 6 w 19"/>
                  <a:gd name="T67" fmla="*/ 50 h 54"/>
                  <a:gd name="T68" fmla="*/ 8 w 19"/>
                  <a:gd name="T69" fmla="*/ 50 h 54"/>
                  <a:gd name="T70" fmla="*/ 8 w 19"/>
                  <a:gd name="T71" fmla="*/ 50 h 54"/>
                  <a:gd name="T72" fmla="*/ 10 w 19"/>
                  <a:gd name="T73" fmla="*/ 50 h 54"/>
                  <a:gd name="T74" fmla="*/ 11 w 19"/>
                  <a:gd name="T75" fmla="*/ 50 h 54"/>
                  <a:gd name="T76" fmla="*/ 13 w 19"/>
                  <a:gd name="T77" fmla="*/ 49 h 54"/>
                  <a:gd name="T78" fmla="*/ 14 w 19"/>
                  <a:gd name="T79" fmla="*/ 48 h 54"/>
                  <a:gd name="T80" fmla="*/ 14 w 19"/>
                  <a:gd name="T81" fmla="*/ 48 h 54"/>
                  <a:gd name="T82" fmla="*/ 16 w 19"/>
                  <a:gd name="T83" fmla="*/ 47 h 54"/>
                  <a:gd name="T84" fmla="*/ 17 w 19"/>
                  <a:gd name="T85" fmla="*/ 46 h 54"/>
                  <a:gd name="T86" fmla="*/ 17 w 19"/>
                  <a:gd name="T87" fmla="*/ 45 h 54"/>
                  <a:gd name="T88" fmla="*/ 18 w 19"/>
                  <a:gd name="T89" fmla="*/ 43 h 54"/>
                  <a:gd name="T90" fmla="*/ 18 w 19"/>
                  <a:gd name="T91" fmla="*/ 43 h 54"/>
                  <a:gd name="T92" fmla="*/ 18 w 19"/>
                  <a:gd name="T93" fmla="*/ 39 h 54"/>
                  <a:gd name="T94" fmla="*/ 19 w 19"/>
                  <a:gd name="T95" fmla="*/ 35 h 54"/>
                  <a:gd name="T96" fmla="*/ 19 w 19"/>
                  <a:gd name="T97" fmla="*/ 35 h 54"/>
                  <a:gd name="T98" fmla="*/ 19 w 19"/>
                  <a:gd name="T99" fmla="*/ 30 h 54"/>
                  <a:gd name="T100" fmla="*/ 19 w 19"/>
                  <a:gd name="T101" fmla="*/ 26 h 54"/>
                  <a:gd name="T102" fmla="*/ 19 w 19"/>
                  <a:gd name="T103" fmla="*/ 22 h 54"/>
                  <a:gd name="T104" fmla="*/ 18 w 19"/>
                  <a:gd name="T105" fmla="*/ 17 h 54"/>
                  <a:gd name="T106" fmla="*/ 18 w 19"/>
                  <a:gd name="T107" fmla="*/ 17 h 54"/>
                  <a:gd name="T108" fmla="*/ 18 w 19"/>
                  <a:gd name="T109" fmla="*/ 13 h 54"/>
                  <a:gd name="T110" fmla="*/ 16 w 19"/>
                  <a:gd name="T111" fmla="*/ 9 h 54"/>
                  <a:gd name="T112" fmla="*/ 13 w 19"/>
                  <a:gd name="T113" fmla="*/ 0 h 54"/>
                  <a:gd name="T114" fmla="*/ 13 w 19"/>
                  <a:gd name="T115" fmla="*/ 0 h 54"/>
                  <a:gd name="T116" fmla="*/ 13 w 19"/>
                  <a:gd name="T1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 h="54">
                    <a:moveTo>
                      <a:pt x="13" y="0"/>
                    </a:moveTo>
                    <a:lnTo>
                      <a:pt x="13" y="0"/>
                    </a:lnTo>
                    <a:lnTo>
                      <a:pt x="15" y="5"/>
                    </a:lnTo>
                    <a:lnTo>
                      <a:pt x="16" y="9"/>
                    </a:lnTo>
                    <a:lnTo>
                      <a:pt x="17" y="13"/>
                    </a:lnTo>
                    <a:lnTo>
                      <a:pt x="18" y="18"/>
                    </a:lnTo>
                    <a:lnTo>
                      <a:pt x="18" y="22"/>
                    </a:lnTo>
                    <a:lnTo>
                      <a:pt x="18" y="27"/>
                    </a:lnTo>
                    <a:lnTo>
                      <a:pt x="18" y="31"/>
                    </a:lnTo>
                    <a:lnTo>
                      <a:pt x="18" y="36"/>
                    </a:lnTo>
                    <a:lnTo>
                      <a:pt x="18" y="36"/>
                    </a:lnTo>
                    <a:lnTo>
                      <a:pt x="18" y="40"/>
                    </a:lnTo>
                    <a:lnTo>
                      <a:pt x="17" y="42"/>
                    </a:lnTo>
                    <a:lnTo>
                      <a:pt x="16" y="44"/>
                    </a:lnTo>
                    <a:lnTo>
                      <a:pt x="15" y="46"/>
                    </a:lnTo>
                    <a:lnTo>
                      <a:pt x="14" y="48"/>
                    </a:lnTo>
                    <a:lnTo>
                      <a:pt x="12" y="49"/>
                    </a:lnTo>
                    <a:lnTo>
                      <a:pt x="10" y="50"/>
                    </a:lnTo>
                    <a:lnTo>
                      <a:pt x="10" y="50"/>
                    </a:lnTo>
                    <a:lnTo>
                      <a:pt x="7" y="50"/>
                    </a:lnTo>
                    <a:lnTo>
                      <a:pt x="4" y="50"/>
                    </a:lnTo>
                    <a:lnTo>
                      <a:pt x="2" y="51"/>
                    </a:lnTo>
                    <a:lnTo>
                      <a:pt x="1" y="51"/>
                    </a:lnTo>
                    <a:lnTo>
                      <a:pt x="0" y="52"/>
                    </a:lnTo>
                    <a:lnTo>
                      <a:pt x="0" y="54"/>
                    </a:lnTo>
                    <a:lnTo>
                      <a:pt x="0" y="54"/>
                    </a:lnTo>
                    <a:lnTo>
                      <a:pt x="0" y="54"/>
                    </a:lnTo>
                    <a:lnTo>
                      <a:pt x="0" y="54"/>
                    </a:lnTo>
                    <a:lnTo>
                      <a:pt x="0" y="54"/>
                    </a:lnTo>
                    <a:lnTo>
                      <a:pt x="0" y="53"/>
                    </a:lnTo>
                    <a:lnTo>
                      <a:pt x="1" y="52"/>
                    </a:lnTo>
                    <a:lnTo>
                      <a:pt x="2" y="51"/>
                    </a:lnTo>
                    <a:lnTo>
                      <a:pt x="3" y="51"/>
                    </a:lnTo>
                    <a:lnTo>
                      <a:pt x="6" y="50"/>
                    </a:lnTo>
                    <a:lnTo>
                      <a:pt x="8" y="50"/>
                    </a:lnTo>
                    <a:lnTo>
                      <a:pt x="8" y="50"/>
                    </a:lnTo>
                    <a:lnTo>
                      <a:pt x="10" y="50"/>
                    </a:lnTo>
                    <a:lnTo>
                      <a:pt x="11" y="50"/>
                    </a:lnTo>
                    <a:lnTo>
                      <a:pt x="13" y="49"/>
                    </a:lnTo>
                    <a:lnTo>
                      <a:pt x="14" y="48"/>
                    </a:lnTo>
                    <a:lnTo>
                      <a:pt x="14" y="48"/>
                    </a:lnTo>
                    <a:lnTo>
                      <a:pt x="16" y="47"/>
                    </a:lnTo>
                    <a:lnTo>
                      <a:pt x="17" y="46"/>
                    </a:lnTo>
                    <a:lnTo>
                      <a:pt x="17" y="45"/>
                    </a:lnTo>
                    <a:lnTo>
                      <a:pt x="18" y="43"/>
                    </a:lnTo>
                    <a:lnTo>
                      <a:pt x="18" y="43"/>
                    </a:lnTo>
                    <a:lnTo>
                      <a:pt x="18" y="39"/>
                    </a:lnTo>
                    <a:lnTo>
                      <a:pt x="19" y="35"/>
                    </a:lnTo>
                    <a:lnTo>
                      <a:pt x="19" y="35"/>
                    </a:lnTo>
                    <a:lnTo>
                      <a:pt x="19" y="30"/>
                    </a:lnTo>
                    <a:lnTo>
                      <a:pt x="19" y="26"/>
                    </a:lnTo>
                    <a:lnTo>
                      <a:pt x="19" y="22"/>
                    </a:lnTo>
                    <a:lnTo>
                      <a:pt x="18" y="17"/>
                    </a:lnTo>
                    <a:lnTo>
                      <a:pt x="18" y="17"/>
                    </a:lnTo>
                    <a:lnTo>
                      <a:pt x="18" y="13"/>
                    </a:lnTo>
                    <a:lnTo>
                      <a:pt x="16" y="9"/>
                    </a:lnTo>
                    <a:lnTo>
                      <a:pt x="13" y="0"/>
                    </a:lnTo>
                    <a:lnTo>
                      <a:pt x="13"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83" name="Freeform 1819">
                <a:extLst>
                  <a:ext uri="{FF2B5EF4-FFF2-40B4-BE49-F238E27FC236}">
                    <a16:creationId xmlns:a16="http://schemas.microsoft.com/office/drawing/2014/main" id="{173FF1F3-95F2-476E-8AC9-69EF1E11933C}"/>
                  </a:ext>
                </a:extLst>
              </p:cNvPr>
              <p:cNvSpPr>
                <a:spLocks/>
              </p:cNvSpPr>
              <p:nvPr/>
            </p:nvSpPr>
            <p:spPr bwMode="auto">
              <a:xfrm>
                <a:off x="2934" y="1668"/>
                <a:ext cx="19" cy="54"/>
              </a:xfrm>
              <a:custGeom>
                <a:avLst/>
                <a:gdLst>
                  <a:gd name="T0" fmla="*/ 13 w 19"/>
                  <a:gd name="T1" fmla="*/ 0 h 54"/>
                  <a:gd name="T2" fmla="*/ 13 w 19"/>
                  <a:gd name="T3" fmla="*/ 0 h 54"/>
                  <a:gd name="T4" fmla="*/ 15 w 19"/>
                  <a:gd name="T5" fmla="*/ 5 h 54"/>
                  <a:gd name="T6" fmla="*/ 16 w 19"/>
                  <a:gd name="T7" fmla="*/ 9 h 54"/>
                  <a:gd name="T8" fmla="*/ 17 w 19"/>
                  <a:gd name="T9" fmla="*/ 13 h 54"/>
                  <a:gd name="T10" fmla="*/ 18 w 19"/>
                  <a:gd name="T11" fmla="*/ 18 h 54"/>
                  <a:gd name="T12" fmla="*/ 18 w 19"/>
                  <a:gd name="T13" fmla="*/ 22 h 54"/>
                  <a:gd name="T14" fmla="*/ 18 w 19"/>
                  <a:gd name="T15" fmla="*/ 27 h 54"/>
                  <a:gd name="T16" fmla="*/ 18 w 19"/>
                  <a:gd name="T17" fmla="*/ 31 h 54"/>
                  <a:gd name="T18" fmla="*/ 18 w 19"/>
                  <a:gd name="T19" fmla="*/ 36 h 54"/>
                  <a:gd name="T20" fmla="*/ 18 w 19"/>
                  <a:gd name="T21" fmla="*/ 36 h 54"/>
                  <a:gd name="T22" fmla="*/ 18 w 19"/>
                  <a:gd name="T23" fmla="*/ 40 h 54"/>
                  <a:gd name="T24" fmla="*/ 17 w 19"/>
                  <a:gd name="T25" fmla="*/ 42 h 54"/>
                  <a:gd name="T26" fmla="*/ 16 w 19"/>
                  <a:gd name="T27" fmla="*/ 44 h 54"/>
                  <a:gd name="T28" fmla="*/ 15 w 19"/>
                  <a:gd name="T29" fmla="*/ 46 h 54"/>
                  <a:gd name="T30" fmla="*/ 14 w 19"/>
                  <a:gd name="T31" fmla="*/ 48 h 54"/>
                  <a:gd name="T32" fmla="*/ 12 w 19"/>
                  <a:gd name="T33" fmla="*/ 49 h 54"/>
                  <a:gd name="T34" fmla="*/ 10 w 19"/>
                  <a:gd name="T35" fmla="*/ 50 h 54"/>
                  <a:gd name="T36" fmla="*/ 10 w 19"/>
                  <a:gd name="T37" fmla="*/ 50 h 54"/>
                  <a:gd name="T38" fmla="*/ 7 w 19"/>
                  <a:gd name="T39" fmla="*/ 50 h 54"/>
                  <a:gd name="T40" fmla="*/ 4 w 19"/>
                  <a:gd name="T41" fmla="*/ 50 h 54"/>
                  <a:gd name="T42" fmla="*/ 2 w 19"/>
                  <a:gd name="T43" fmla="*/ 51 h 54"/>
                  <a:gd name="T44" fmla="*/ 1 w 19"/>
                  <a:gd name="T45" fmla="*/ 51 h 54"/>
                  <a:gd name="T46" fmla="*/ 0 w 19"/>
                  <a:gd name="T47" fmla="*/ 52 h 54"/>
                  <a:gd name="T48" fmla="*/ 0 w 19"/>
                  <a:gd name="T49" fmla="*/ 54 h 54"/>
                  <a:gd name="T50" fmla="*/ 0 w 19"/>
                  <a:gd name="T51" fmla="*/ 54 h 54"/>
                  <a:gd name="T52" fmla="*/ 0 w 19"/>
                  <a:gd name="T53" fmla="*/ 54 h 54"/>
                  <a:gd name="T54" fmla="*/ 0 w 19"/>
                  <a:gd name="T55" fmla="*/ 54 h 54"/>
                  <a:gd name="T56" fmla="*/ 0 w 19"/>
                  <a:gd name="T57" fmla="*/ 54 h 54"/>
                  <a:gd name="T58" fmla="*/ 0 w 19"/>
                  <a:gd name="T59" fmla="*/ 53 h 54"/>
                  <a:gd name="T60" fmla="*/ 1 w 19"/>
                  <a:gd name="T61" fmla="*/ 52 h 54"/>
                  <a:gd name="T62" fmla="*/ 2 w 19"/>
                  <a:gd name="T63" fmla="*/ 51 h 54"/>
                  <a:gd name="T64" fmla="*/ 3 w 19"/>
                  <a:gd name="T65" fmla="*/ 51 h 54"/>
                  <a:gd name="T66" fmla="*/ 6 w 19"/>
                  <a:gd name="T67" fmla="*/ 50 h 54"/>
                  <a:gd name="T68" fmla="*/ 8 w 19"/>
                  <a:gd name="T69" fmla="*/ 50 h 54"/>
                  <a:gd name="T70" fmla="*/ 8 w 19"/>
                  <a:gd name="T71" fmla="*/ 50 h 54"/>
                  <a:gd name="T72" fmla="*/ 10 w 19"/>
                  <a:gd name="T73" fmla="*/ 50 h 54"/>
                  <a:gd name="T74" fmla="*/ 11 w 19"/>
                  <a:gd name="T75" fmla="*/ 50 h 54"/>
                  <a:gd name="T76" fmla="*/ 13 w 19"/>
                  <a:gd name="T77" fmla="*/ 49 h 54"/>
                  <a:gd name="T78" fmla="*/ 14 w 19"/>
                  <a:gd name="T79" fmla="*/ 48 h 54"/>
                  <a:gd name="T80" fmla="*/ 14 w 19"/>
                  <a:gd name="T81" fmla="*/ 48 h 54"/>
                  <a:gd name="T82" fmla="*/ 16 w 19"/>
                  <a:gd name="T83" fmla="*/ 47 h 54"/>
                  <a:gd name="T84" fmla="*/ 17 w 19"/>
                  <a:gd name="T85" fmla="*/ 46 h 54"/>
                  <a:gd name="T86" fmla="*/ 17 w 19"/>
                  <a:gd name="T87" fmla="*/ 45 h 54"/>
                  <a:gd name="T88" fmla="*/ 18 w 19"/>
                  <a:gd name="T89" fmla="*/ 43 h 54"/>
                  <a:gd name="T90" fmla="*/ 18 w 19"/>
                  <a:gd name="T91" fmla="*/ 43 h 54"/>
                  <a:gd name="T92" fmla="*/ 18 w 19"/>
                  <a:gd name="T93" fmla="*/ 39 h 54"/>
                  <a:gd name="T94" fmla="*/ 19 w 19"/>
                  <a:gd name="T95" fmla="*/ 35 h 54"/>
                  <a:gd name="T96" fmla="*/ 19 w 19"/>
                  <a:gd name="T97" fmla="*/ 35 h 54"/>
                  <a:gd name="T98" fmla="*/ 19 w 19"/>
                  <a:gd name="T99" fmla="*/ 30 h 54"/>
                  <a:gd name="T100" fmla="*/ 19 w 19"/>
                  <a:gd name="T101" fmla="*/ 26 h 54"/>
                  <a:gd name="T102" fmla="*/ 19 w 19"/>
                  <a:gd name="T103" fmla="*/ 22 h 54"/>
                  <a:gd name="T104" fmla="*/ 18 w 19"/>
                  <a:gd name="T105" fmla="*/ 17 h 54"/>
                  <a:gd name="T106" fmla="*/ 18 w 19"/>
                  <a:gd name="T107" fmla="*/ 17 h 54"/>
                  <a:gd name="T108" fmla="*/ 18 w 19"/>
                  <a:gd name="T109" fmla="*/ 13 h 54"/>
                  <a:gd name="T110" fmla="*/ 16 w 19"/>
                  <a:gd name="T111" fmla="*/ 9 h 54"/>
                  <a:gd name="T112" fmla="*/ 13 w 19"/>
                  <a:gd name="T113" fmla="*/ 0 h 54"/>
                  <a:gd name="T114" fmla="*/ 13 w 19"/>
                  <a:gd name="T115" fmla="*/ 0 h 54"/>
                  <a:gd name="T116" fmla="*/ 13 w 19"/>
                  <a:gd name="T1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 h="54">
                    <a:moveTo>
                      <a:pt x="13" y="0"/>
                    </a:moveTo>
                    <a:lnTo>
                      <a:pt x="13" y="0"/>
                    </a:lnTo>
                    <a:lnTo>
                      <a:pt x="15" y="5"/>
                    </a:lnTo>
                    <a:lnTo>
                      <a:pt x="16" y="9"/>
                    </a:lnTo>
                    <a:lnTo>
                      <a:pt x="17" y="13"/>
                    </a:lnTo>
                    <a:lnTo>
                      <a:pt x="18" y="18"/>
                    </a:lnTo>
                    <a:lnTo>
                      <a:pt x="18" y="22"/>
                    </a:lnTo>
                    <a:lnTo>
                      <a:pt x="18" y="27"/>
                    </a:lnTo>
                    <a:lnTo>
                      <a:pt x="18" y="31"/>
                    </a:lnTo>
                    <a:lnTo>
                      <a:pt x="18" y="36"/>
                    </a:lnTo>
                    <a:lnTo>
                      <a:pt x="18" y="36"/>
                    </a:lnTo>
                    <a:lnTo>
                      <a:pt x="18" y="40"/>
                    </a:lnTo>
                    <a:lnTo>
                      <a:pt x="17" y="42"/>
                    </a:lnTo>
                    <a:lnTo>
                      <a:pt x="16" y="44"/>
                    </a:lnTo>
                    <a:lnTo>
                      <a:pt x="15" y="46"/>
                    </a:lnTo>
                    <a:lnTo>
                      <a:pt x="14" y="48"/>
                    </a:lnTo>
                    <a:lnTo>
                      <a:pt x="12" y="49"/>
                    </a:lnTo>
                    <a:lnTo>
                      <a:pt x="10" y="50"/>
                    </a:lnTo>
                    <a:lnTo>
                      <a:pt x="10" y="50"/>
                    </a:lnTo>
                    <a:lnTo>
                      <a:pt x="7" y="50"/>
                    </a:lnTo>
                    <a:lnTo>
                      <a:pt x="4" y="50"/>
                    </a:lnTo>
                    <a:lnTo>
                      <a:pt x="2" y="51"/>
                    </a:lnTo>
                    <a:lnTo>
                      <a:pt x="1" y="51"/>
                    </a:lnTo>
                    <a:lnTo>
                      <a:pt x="0" y="52"/>
                    </a:lnTo>
                    <a:lnTo>
                      <a:pt x="0" y="54"/>
                    </a:lnTo>
                    <a:lnTo>
                      <a:pt x="0" y="54"/>
                    </a:lnTo>
                    <a:lnTo>
                      <a:pt x="0" y="54"/>
                    </a:lnTo>
                    <a:lnTo>
                      <a:pt x="0" y="54"/>
                    </a:lnTo>
                    <a:lnTo>
                      <a:pt x="0" y="54"/>
                    </a:lnTo>
                    <a:lnTo>
                      <a:pt x="0" y="53"/>
                    </a:lnTo>
                    <a:lnTo>
                      <a:pt x="1" y="52"/>
                    </a:lnTo>
                    <a:lnTo>
                      <a:pt x="2" y="51"/>
                    </a:lnTo>
                    <a:lnTo>
                      <a:pt x="3" y="51"/>
                    </a:lnTo>
                    <a:lnTo>
                      <a:pt x="6" y="50"/>
                    </a:lnTo>
                    <a:lnTo>
                      <a:pt x="8" y="50"/>
                    </a:lnTo>
                    <a:lnTo>
                      <a:pt x="8" y="50"/>
                    </a:lnTo>
                    <a:lnTo>
                      <a:pt x="10" y="50"/>
                    </a:lnTo>
                    <a:lnTo>
                      <a:pt x="11" y="50"/>
                    </a:lnTo>
                    <a:lnTo>
                      <a:pt x="13" y="49"/>
                    </a:lnTo>
                    <a:lnTo>
                      <a:pt x="14" y="48"/>
                    </a:lnTo>
                    <a:lnTo>
                      <a:pt x="14" y="48"/>
                    </a:lnTo>
                    <a:lnTo>
                      <a:pt x="16" y="47"/>
                    </a:lnTo>
                    <a:lnTo>
                      <a:pt x="17" y="46"/>
                    </a:lnTo>
                    <a:lnTo>
                      <a:pt x="17" y="45"/>
                    </a:lnTo>
                    <a:lnTo>
                      <a:pt x="18" y="43"/>
                    </a:lnTo>
                    <a:lnTo>
                      <a:pt x="18" y="43"/>
                    </a:lnTo>
                    <a:lnTo>
                      <a:pt x="18" y="39"/>
                    </a:lnTo>
                    <a:lnTo>
                      <a:pt x="19" y="35"/>
                    </a:lnTo>
                    <a:lnTo>
                      <a:pt x="19" y="35"/>
                    </a:lnTo>
                    <a:lnTo>
                      <a:pt x="19" y="30"/>
                    </a:lnTo>
                    <a:lnTo>
                      <a:pt x="19" y="26"/>
                    </a:lnTo>
                    <a:lnTo>
                      <a:pt x="19" y="22"/>
                    </a:lnTo>
                    <a:lnTo>
                      <a:pt x="18" y="17"/>
                    </a:lnTo>
                    <a:lnTo>
                      <a:pt x="18" y="17"/>
                    </a:lnTo>
                    <a:lnTo>
                      <a:pt x="18" y="13"/>
                    </a:lnTo>
                    <a:lnTo>
                      <a:pt x="16" y="9"/>
                    </a:lnTo>
                    <a:lnTo>
                      <a:pt x="13" y="0"/>
                    </a:lnTo>
                    <a:lnTo>
                      <a:pt x="13" y="0"/>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84" name="Freeform 1820">
                <a:extLst>
                  <a:ext uri="{FF2B5EF4-FFF2-40B4-BE49-F238E27FC236}">
                    <a16:creationId xmlns:a16="http://schemas.microsoft.com/office/drawing/2014/main" id="{703FAB0D-1262-4BF8-9262-89AB747B788D}"/>
                  </a:ext>
                </a:extLst>
              </p:cNvPr>
              <p:cNvSpPr>
                <a:spLocks/>
              </p:cNvSpPr>
              <p:nvPr/>
            </p:nvSpPr>
            <p:spPr bwMode="auto">
              <a:xfrm>
                <a:off x="2930" y="1719"/>
                <a:ext cx="14" cy="4"/>
              </a:xfrm>
              <a:custGeom>
                <a:avLst/>
                <a:gdLst>
                  <a:gd name="T0" fmla="*/ 0 w 14"/>
                  <a:gd name="T1" fmla="*/ 4 h 4"/>
                  <a:gd name="T2" fmla="*/ 0 w 14"/>
                  <a:gd name="T3" fmla="*/ 4 h 4"/>
                  <a:gd name="T4" fmla="*/ 2 w 14"/>
                  <a:gd name="T5" fmla="*/ 4 h 4"/>
                  <a:gd name="T6" fmla="*/ 2 w 14"/>
                  <a:gd name="T7" fmla="*/ 4 h 4"/>
                  <a:gd name="T8" fmla="*/ 3 w 14"/>
                  <a:gd name="T9" fmla="*/ 3 h 4"/>
                  <a:gd name="T10" fmla="*/ 3 w 14"/>
                  <a:gd name="T11" fmla="*/ 3 h 4"/>
                  <a:gd name="T12" fmla="*/ 4 w 14"/>
                  <a:gd name="T13" fmla="*/ 3 h 4"/>
                  <a:gd name="T14" fmla="*/ 5 w 14"/>
                  <a:gd name="T15" fmla="*/ 2 h 4"/>
                  <a:gd name="T16" fmla="*/ 5 w 14"/>
                  <a:gd name="T17" fmla="*/ 2 h 4"/>
                  <a:gd name="T18" fmla="*/ 6 w 14"/>
                  <a:gd name="T19" fmla="*/ 2 h 4"/>
                  <a:gd name="T20" fmla="*/ 7 w 14"/>
                  <a:gd name="T21" fmla="*/ 1 h 4"/>
                  <a:gd name="T22" fmla="*/ 10 w 14"/>
                  <a:gd name="T23" fmla="*/ 1 h 4"/>
                  <a:gd name="T24" fmla="*/ 10 w 14"/>
                  <a:gd name="T25" fmla="*/ 1 h 4"/>
                  <a:gd name="T26" fmla="*/ 14 w 14"/>
                  <a:gd name="T27" fmla="*/ 1 h 4"/>
                  <a:gd name="T28" fmla="*/ 14 w 14"/>
                  <a:gd name="T29" fmla="*/ 1 h 4"/>
                  <a:gd name="T30" fmla="*/ 14 w 14"/>
                  <a:gd name="T31" fmla="*/ 1 h 4"/>
                  <a:gd name="T32" fmla="*/ 14 w 14"/>
                  <a:gd name="T33" fmla="*/ 1 h 4"/>
                  <a:gd name="T34" fmla="*/ 10 w 14"/>
                  <a:gd name="T35" fmla="*/ 1 h 4"/>
                  <a:gd name="T36" fmla="*/ 10 w 14"/>
                  <a:gd name="T37" fmla="*/ 1 h 4"/>
                  <a:gd name="T38" fmla="*/ 8 w 14"/>
                  <a:gd name="T39" fmla="*/ 0 h 4"/>
                  <a:gd name="T40" fmla="*/ 6 w 14"/>
                  <a:gd name="T41" fmla="*/ 1 h 4"/>
                  <a:gd name="T42" fmla="*/ 6 w 14"/>
                  <a:gd name="T43" fmla="*/ 1 h 4"/>
                  <a:gd name="T44" fmla="*/ 5 w 14"/>
                  <a:gd name="T45" fmla="*/ 1 h 4"/>
                  <a:gd name="T46" fmla="*/ 4 w 14"/>
                  <a:gd name="T47" fmla="*/ 2 h 4"/>
                  <a:gd name="T48" fmla="*/ 4 w 14"/>
                  <a:gd name="T49" fmla="*/ 2 h 4"/>
                  <a:gd name="T50" fmla="*/ 3 w 14"/>
                  <a:gd name="T51" fmla="*/ 3 h 4"/>
                  <a:gd name="T52" fmla="*/ 2 w 14"/>
                  <a:gd name="T53" fmla="*/ 3 h 4"/>
                  <a:gd name="T54" fmla="*/ 0 w 14"/>
                  <a:gd name="T55" fmla="*/ 4 h 4"/>
                  <a:gd name="T56" fmla="*/ 0 w 14"/>
                  <a:gd name="T57" fmla="*/ 4 h 4"/>
                  <a:gd name="T58" fmla="*/ 0 w 14"/>
                  <a:gd name="T5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 h="4">
                    <a:moveTo>
                      <a:pt x="0" y="4"/>
                    </a:moveTo>
                    <a:lnTo>
                      <a:pt x="0" y="4"/>
                    </a:lnTo>
                    <a:lnTo>
                      <a:pt x="2" y="4"/>
                    </a:lnTo>
                    <a:lnTo>
                      <a:pt x="2" y="4"/>
                    </a:lnTo>
                    <a:lnTo>
                      <a:pt x="3" y="3"/>
                    </a:lnTo>
                    <a:lnTo>
                      <a:pt x="3" y="3"/>
                    </a:lnTo>
                    <a:lnTo>
                      <a:pt x="4" y="3"/>
                    </a:lnTo>
                    <a:lnTo>
                      <a:pt x="5" y="2"/>
                    </a:lnTo>
                    <a:lnTo>
                      <a:pt x="5" y="2"/>
                    </a:lnTo>
                    <a:lnTo>
                      <a:pt x="6" y="2"/>
                    </a:lnTo>
                    <a:lnTo>
                      <a:pt x="7" y="1"/>
                    </a:lnTo>
                    <a:lnTo>
                      <a:pt x="10" y="1"/>
                    </a:lnTo>
                    <a:lnTo>
                      <a:pt x="10" y="1"/>
                    </a:lnTo>
                    <a:lnTo>
                      <a:pt x="14" y="1"/>
                    </a:lnTo>
                    <a:lnTo>
                      <a:pt x="14" y="1"/>
                    </a:lnTo>
                    <a:lnTo>
                      <a:pt x="14" y="1"/>
                    </a:lnTo>
                    <a:lnTo>
                      <a:pt x="14" y="1"/>
                    </a:lnTo>
                    <a:lnTo>
                      <a:pt x="10" y="1"/>
                    </a:lnTo>
                    <a:lnTo>
                      <a:pt x="10" y="1"/>
                    </a:lnTo>
                    <a:lnTo>
                      <a:pt x="8" y="0"/>
                    </a:lnTo>
                    <a:lnTo>
                      <a:pt x="6" y="1"/>
                    </a:lnTo>
                    <a:lnTo>
                      <a:pt x="6" y="1"/>
                    </a:lnTo>
                    <a:lnTo>
                      <a:pt x="5" y="1"/>
                    </a:lnTo>
                    <a:lnTo>
                      <a:pt x="4" y="2"/>
                    </a:lnTo>
                    <a:lnTo>
                      <a:pt x="4" y="2"/>
                    </a:lnTo>
                    <a:lnTo>
                      <a:pt x="3" y="3"/>
                    </a:lnTo>
                    <a:lnTo>
                      <a:pt x="2" y="3"/>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85" name="Freeform 1821">
                <a:extLst>
                  <a:ext uri="{FF2B5EF4-FFF2-40B4-BE49-F238E27FC236}">
                    <a16:creationId xmlns:a16="http://schemas.microsoft.com/office/drawing/2014/main" id="{FF125077-6AC1-473C-B2F1-B66618D90541}"/>
                  </a:ext>
                </a:extLst>
              </p:cNvPr>
              <p:cNvSpPr>
                <a:spLocks/>
              </p:cNvSpPr>
              <p:nvPr/>
            </p:nvSpPr>
            <p:spPr bwMode="auto">
              <a:xfrm>
                <a:off x="2930" y="1719"/>
                <a:ext cx="14" cy="4"/>
              </a:xfrm>
              <a:custGeom>
                <a:avLst/>
                <a:gdLst>
                  <a:gd name="T0" fmla="*/ 0 w 14"/>
                  <a:gd name="T1" fmla="*/ 4 h 4"/>
                  <a:gd name="T2" fmla="*/ 0 w 14"/>
                  <a:gd name="T3" fmla="*/ 4 h 4"/>
                  <a:gd name="T4" fmla="*/ 2 w 14"/>
                  <a:gd name="T5" fmla="*/ 4 h 4"/>
                  <a:gd name="T6" fmla="*/ 2 w 14"/>
                  <a:gd name="T7" fmla="*/ 4 h 4"/>
                  <a:gd name="T8" fmla="*/ 3 w 14"/>
                  <a:gd name="T9" fmla="*/ 3 h 4"/>
                  <a:gd name="T10" fmla="*/ 3 w 14"/>
                  <a:gd name="T11" fmla="*/ 3 h 4"/>
                  <a:gd name="T12" fmla="*/ 4 w 14"/>
                  <a:gd name="T13" fmla="*/ 3 h 4"/>
                  <a:gd name="T14" fmla="*/ 5 w 14"/>
                  <a:gd name="T15" fmla="*/ 2 h 4"/>
                  <a:gd name="T16" fmla="*/ 5 w 14"/>
                  <a:gd name="T17" fmla="*/ 2 h 4"/>
                  <a:gd name="T18" fmla="*/ 6 w 14"/>
                  <a:gd name="T19" fmla="*/ 2 h 4"/>
                  <a:gd name="T20" fmla="*/ 7 w 14"/>
                  <a:gd name="T21" fmla="*/ 1 h 4"/>
                  <a:gd name="T22" fmla="*/ 10 w 14"/>
                  <a:gd name="T23" fmla="*/ 1 h 4"/>
                  <a:gd name="T24" fmla="*/ 10 w 14"/>
                  <a:gd name="T25" fmla="*/ 1 h 4"/>
                  <a:gd name="T26" fmla="*/ 14 w 14"/>
                  <a:gd name="T27" fmla="*/ 1 h 4"/>
                  <a:gd name="T28" fmla="*/ 14 w 14"/>
                  <a:gd name="T29" fmla="*/ 1 h 4"/>
                  <a:gd name="T30" fmla="*/ 14 w 14"/>
                  <a:gd name="T31" fmla="*/ 1 h 4"/>
                  <a:gd name="T32" fmla="*/ 14 w 14"/>
                  <a:gd name="T33" fmla="*/ 1 h 4"/>
                  <a:gd name="T34" fmla="*/ 10 w 14"/>
                  <a:gd name="T35" fmla="*/ 1 h 4"/>
                  <a:gd name="T36" fmla="*/ 10 w 14"/>
                  <a:gd name="T37" fmla="*/ 1 h 4"/>
                  <a:gd name="T38" fmla="*/ 8 w 14"/>
                  <a:gd name="T39" fmla="*/ 0 h 4"/>
                  <a:gd name="T40" fmla="*/ 6 w 14"/>
                  <a:gd name="T41" fmla="*/ 1 h 4"/>
                  <a:gd name="T42" fmla="*/ 6 w 14"/>
                  <a:gd name="T43" fmla="*/ 1 h 4"/>
                  <a:gd name="T44" fmla="*/ 5 w 14"/>
                  <a:gd name="T45" fmla="*/ 1 h 4"/>
                  <a:gd name="T46" fmla="*/ 4 w 14"/>
                  <a:gd name="T47" fmla="*/ 2 h 4"/>
                  <a:gd name="T48" fmla="*/ 4 w 14"/>
                  <a:gd name="T49" fmla="*/ 2 h 4"/>
                  <a:gd name="T50" fmla="*/ 3 w 14"/>
                  <a:gd name="T51" fmla="*/ 3 h 4"/>
                  <a:gd name="T52" fmla="*/ 2 w 14"/>
                  <a:gd name="T53" fmla="*/ 3 h 4"/>
                  <a:gd name="T54" fmla="*/ 0 w 14"/>
                  <a:gd name="T55" fmla="*/ 4 h 4"/>
                  <a:gd name="T56" fmla="*/ 0 w 14"/>
                  <a:gd name="T57" fmla="*/ 4 h 4"/>
                  <a:gd name="T58" fmla="*/ 0 w 14"/>
                  <a:gd name="T5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 h="4">
                    <a:moveTo>
                      <a:pt x="0" y="4"/>
                    </a:moveTo>
                    <a:lnTo>
                      <a:pt x="0" y="4"/>
                    </a:lnTo>
                    <a:lnTo>
                      <a:pt x="2" y="4"/>
                    </a:lnTo>
                    <a:lnTo>
                      <a:pt x="2" y="4"/>
                    </a:lnTo>
                    <a:lnTo>
                      <a:pt x="3" y="3"/>
                    </a:lnTo>
                    <a:lnTo>
                      <a:pt x="3" y="3"/>
                    </a:lnTo>
                    <a:lnTo>
                      <a:pt x="4" y="3"/>
                    </a:lnTo>
                    <a:lnTo>
                      <a:pt x="5" y="2"/>
                    </a:lnTo>
                    <a:lnTo>
                      <a:pt x="5" y="2"/>
                    </a:lnTo>
                    <a:lnTo>
                      <a:pt x="6" y="2"/>
                    </a:lnTo>
                    <a:lnTo>
                      <a:pt x="7" y="1"/>
                    </a:lnTo>
                    <a:lnTo>
                      <a:pt x="10" y="1"/>
                    </a:lnTo>
                    <a:lnTo>
                      <a:pt x="10" y="1"/>
                    </a:lnTo>
                    <a:lnTo>
                      <a:pt x="14" y="1"/>
                    </a:lnTo>
                    <a:lnTo>
                      <a:pt x="14" y="1"/>
                    </a:lnTo>
                    <a:lnTo>
                      <a:pt x="14" y="1"/>
                    </a:lnTo>
                    <a:lnTo>
                      <a:pt x="14" y="1"/>
                    </a:lnTo>
                    <a:lnTo>
                      <a:pt x="10" y="1"/>
                    </a:lnTo>
                    <a:lnTo>
                      <a:pt x="10" y="1"/>
                    </a:lnTo>
                    <a:lnTo>
                      <a:pt x="8" y="0"/>
                    </a:lnTo>
                    <a:lnTo>
                      <a:pt x="6" y="1"/>
                    </a:lnTo>
                    <a:lnTo>
                      <a:pt x="6" y="1"/>
                    </a:lnTo>
                    <a:lnTo>
                      <a:pt x="5" y="1"/>
                    </a:lnTo>
                    <a:lnTo>
                      <a:pt x="4" y="2"/>
                    </a:lnTo>
                    <a:lnTo>
                      <a:pt x="4" y="2"/>
                    </a:lnTo>
                    <a:lnTo>
                      <a:pt x="3" y="3"/>
                    </a:lnTo>
                    <a:lnTo>
                      <a:pt x="2" y="3"/>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86" name="Freeform 1822">
                <a:extLst>
                  <a:ext uri="{FF2B5EF4-FFF2-40B4-BE49-F238E27FC236}">
                    <a16:creationId xmlns:a16="http://schemas.microsoft.com/office/drawing/2014/main" id="{2A8136DD-2C40-452C-BB65-3290CEE46959}"/>
                  </a:ext>
                </a:extLst>
              </p:cNvPr>
              <p:cNvSpPr>
                <a:spLocks/>
              </p:cNvSpPr>
              <p:nvPr/>
            </p:nvSpPr>
            <p:spPr bwMode="auto">
              <a:xfrm>
                <a:off x="2932" y="1720"/>
                <a:ext cx="14" cy="9"/>
              </a:xfrm>
              <a:custGeom>
                <a:avLst/>
                <a:gdLst>
                  <a:gd name="T0" fmla="*/ 14 w 14"/>
                  <a:gd name="T1" fmla="*/ 0 h 9"/>
                  <a:gd name="T2" fmla="*/ 14 w 14"/>
                  <a:gd name="T3" fmla="*/ 0 h 9"/>
                  <a:gd name="T4" fmla="*/ 12 w 14"/>
                  <a:gd name="T5" fmla="*/ 0 h 9"/>
                  <a:gd name="T6" fmla="*/ 11 w 14"/>
                  <a:gd name="T7" fmla="*/ 1 h 9"/>
                  <a:gd name="T8" fmla="*/ 11 w 14"/>
                  <a:gd name="T9" fmla="*/ 1 h 9"/>
                  <a:gd name="T10" fmla="*/ 9 w 14"/>
                  <a:gd name="T11" fmla="*/ 2 h 9"/>
                  <a:gd name="T12" fmla="*/ 8 w 14"/>
                  <a:gd name="T13" fmla="*/ 3 h 9"/>
                  <a:gd name="T14" fmla="*/ 8 w 14"/>
                  <a:gd name="T15" fmla="*/ 3 h 9"/>
                  <a:gd name="T16" fmla="*/ 8 w 14"/>
                  <a:gd name="T17" fmla="*/ 5 h 9"/>
                  <a:gd name="T18" fmla="*/ 7 w 14"/>
                  <a:gd name="T19" fmla="*/ 5 h 9"/>
                  <a:gd name="T20" fmla="*/ 5 w 14"/>
                  <a:gd name="T21" fmla="*/ 6 h 9"/>
                  <a:gd name="T22" fmla="*/ 0 w 14"/>
                  <a:gd name="T23" fmla="*/ 8 h 9"/>
                  <a:gd name="T24" fmla="*/ 0 w 14"/>
                  <a:gd name="T25" fmla="*/ 8 h 9"/>
                  <a:gd name="T26" fmla="*/ 0 w 14"/>
                  <a:gd name="T27" fmla="*/ 9 h 9"/>
                  <a:gd name="T28" fmla="*/ 0 w 14"/>
                  <a:gd name="T29" fmla="*/ 9 h 9"/>
                  <a:gd name="T30" fmla="*/ 1 w 14"/>
                  <a:gd name="T31" fmla="*/ 8 h 9"/>
                  <a:gd name="T32" fmla="*/ 3 w 14"/>
                  <a:gd name="T33" fmla="*/ 7 h 9"/>
                  <a:gd name="T34" fmla="*/ 3 w 14"/>
                  <a:gd name="T35" fmla="*/ 7 h 9"/>
                  <a:gd name="T36" fmla="*/ 5 w 14"/>
                  <a:gd name="T37" fmla="*/ 7 h 9"/>
                  <a:gd name="T38" fmla="*/ 7 w 14"/>
                  <a:gd name="T39" fmla="*/ 6 h 9"/>
                  <a:gd name="T40" fmla="*/ 7 w 14"/>
                  <a:gd name="T41" fmla="*/ 6 h 9"/>
                  <a:gd name="T42" fmla="*/ 8 w 14"/>
                  <a:gd name="T43" fmla="*/ 4 h 9"/>
                  <a:gd name="T44" fmla="*/ 9 w 14"/>
                  <a:gd name="T45" fmla="*/ 3 h 9"/>
                  <a:gd name="T46" fmla="*/ 9 w 14"/>
                  <a:gd name="T47" fmla="*/ 3 h 9"/>
                  <a:gd name="T48" fmla="*/ 11 w 14"/>
                  <a:gd name="T49" fmla="*/ 1 h 9"/>
                  <a:gd name="T50" fmla="*/ 11 w 14"/>
                  <a:gd name="T51" fmla="*/ 1 h 9"/>
                  <a:gd name="T52" fmla="*/ 12 w 14"/>
                  <a:gd name="T53" fmla="*/ 1 h 9"/>
                  <a:gd name="T54" fmla="*/ 12 w 14"/>
                  <a:gd name="T55" fmla="*/ 1 h 9"/>
                  <a:gd name="T56" fmla="*/ 13 w 14"/>
                  <a:gd name="T57" fmla="*/ 0 h 9"/>
                  <a:gd name="T58" fmla="*/ 14 w 14"/>
                  <a:gd name="T59" fmla="*/ 0 h 9"/>
                  <a:gd name="T60" fmla="*/ 14 w 14"/>
                  <a:gd name="T61" fmla="*/ 0 h 9"/>
                  <a:gd name="T62" fmla="*/ 14 w 14"/>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9">
                    <a:moveTo>
                      <a:pt x="14" y="0"/>
                    </a:moveTo>
                    <a:lnTo>
                      <a:pt x="14" y="0"/>
                    </a:lnTo>
                    <a:lnTo>
                      <a:pt x="12" y="0"/>
                    </a:lnTo>
                    <a:lnTo>
                      <a:pt x="11" y="1"/>
                    </a:lnTo>
                    <a:lnTo>
                      <a:pt x="11" y="1"/>
                    </a:lnTo>
                    <a:lnTo>
                      <a:pt x="9" y="2"/>
                    </a:lnTo>
                    <a:lnTo>
                      <a:pt x="8" y="3"/>
                    </a:lnTo>
                    <a:lnTo>
                      <a:pt x="8" y="3"/>
                    </a:lnTo>
                    <a:lnTo>
                      <a:pt x="8" y="5"/>
                    </a:lnTo>
                    <a:lnTo>
                      <a:pt x="7" y="5"/>
                    </a:lnTo>
                    <a:lnTo>
                      <a:pt x="5" y="6"/>
                    </a:lnTo>
                    <a:lnTo>
                      <a:pt x="0" y="8"/>
                    </a:lnTo>
                    <a:lnTo>
                      <a:pt x="0" y="8"/>
                    </a:lnTo>
                    <a:lnTo>
                      <a:pt x="0" y="9"/>
                    </a:lnTo>
                    <a:lnTo>
                      <a:pt x="0" y="9"/>
                    </a:lnTo>
                    <a:lnTo>
                      <a:pt x="1" y="8"/>
                    </a:lnTo>
                    <a:lnTo>
                      <a:pt x="3" y="7"/>
                    </a:lnTo>
                    <a:lnTo>
                      <a:pt x="3" y="7"/>
                    </a:lnTo>
                    <a:lnTo>
                      <a:pt x="5" y="7"/>
                    </a:lnTo>
                    <a:lnTo>
                      <a:pt x="7" y="6"/>
                    </a:lnTo>
                    <a:lnTo>
                      <a:pt x="7" y="6"/>
                    </a:lnTo>
                    <a:lnTo>
                      <a:pt x="8" y="4"/>
                    </a:lnTo>
                    <a:lnTo>
                      <a:pt x="9" y="3"/>
                    </a:lnTo>
                    <a:lnTo>
                      <a:pt x="9" y="3"/>
                    </a:lnTo>
                    <a:lnTo>
                      <a:pt x="11" y="1"/>
                    </a:lnTo>
                    <a:lnTo>
                      <a:pt x="11" y="1"/>
                    </a:lnTo>
                    <a:lnTo>
                      <a:pt x="12" y="1"/>
                    </a:lnTo>
                    <a:lnTo>
                      <a:pt x="12" y="1"/>
                    </a:lnTo>
                    <a:lnTo>
                      <a:pt x="13" y="0"/>
                    </a:lnTo>
                    <a:lnTo>
                      <a:pt x="14" y="0"/>
                    </a:lnTo>
                    <a:lnTo>
                      <a:pt x="14" y="0"/>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87" name="Freeform 1823">
                <a:extLst>
                  <a:ext uri="{FF2B5EF4-FFF2-40B4-BE49-F238E27FC236}">
                    <a16:creationId xmlns:a16="http://schemas.microsoft.com/office/drawing/2014/main" id="{BA1E66E8-4696-438F-B1B4-DCB895B67A3B}"/>
                  </a:ext>
                </a:extLst>
              </p:cNvPr>
              <p:cNvSpPr>
                <a:spLocks/>
              </p:cNvSpPr>
              <p:nvPr/>
            </p:nvSpPr>
            <p:spPr bwMode="auto">
              <a:xfrm>
                <a:off x="2932" y="1720"/>
                <a:ext cx="14" cy="9"/>
              </a:xfrm>
              <a:custGeom>
                <a:avLst/>
                <a:gdLst>
                  <a:gd name="T0" fmla="*/ 14 w 14"/>
                  <a:gd name="T1" fmla="*/ 0 h 9"/>
                  <a:gd name="T2" fmla="*/ 14 w 14"/>
                  <a:gd name="T3" fmla="*/ 0 h 9"/>
                  <a:gd name="T4" fmla="*/ 12 w 14"/>
                  <a:gd name="T5" fmla="*/ 0 h 9"/>
                  <a:gd name="T6" fmla="*/ 11 w 14"/>
                  <a:gd name="T7" fmla="*/ 1 h 9"/>
                  <a:gd name="T8" fmla="*/ 11 w 14"/>
                  <a:gd name="T9" fmla="*/ 1 h 9"/>
                  <a:gd name="T10" fmla="*/ 9 w 14"/>
                  <a:gd name="T11" fmla="*/ 2 h 9"/>
                  <a:gd name="T12" fmla="*/ 8 w 14"/>
                  <a:gd name="T13" fmla="*/ 3 h 9"/>
                  <a:gd name="T14" fmla="*/ 8 w 14"/>
                  <a:gd name="T15" fmla="*/ 3 h 9"/>
                  <a:gd name="T16" fmla="*/ 8 w 14"/>
                  <a:gd name="T17" fmla="*/ 5 h 9"/>
                  <a:gd name="T18" fmla="*/ 7 w 14"/>
                  <a:gd name="T19" fmla="*/ 5 h 9"/>
                  <a:gd name="T20" fmla="*/ 5 w 14"/>
                  <a:gd name="T21" fmla="*/ 6 h 9"/>
                  <a:gd name="T22" fmla="*/ 0 w 14"/>
                  <a:gd name="T23" fmla="*/ 8 h 9"/>
                  <a:gd name="T24" fmla="*/ 0 w 14"/>
                  <a:gd name="T25" fmla="*/ 8 h 9"/>
                  <a:gd name="T26" fmla="*/ 0 w 14"/>
                  <a:gd name="T27" fmla="*/ 9 h 9"/>
                  <a:gd name="T28" fmla="*/ 0 w 14"/>
                  <a:gd name="T29" fmla="*/ 9 h 9"/>
                  <a:gd name="T30" fmla="*/ 1 w 14"/>
                  <a:gd name="T31" fmla="*/ 8 h 9"/>
                  <a:gd name="T32" fmla="*/ 3 w 14"/>
                  <a:gd name="T33" fmla="*/ 7 h 9"/>
                  <a:gd name="T34" fmla="*/ 3 w 14"/>
                  <a:gd name="T35" fmla="*/ 7 h 9"/>
                  <a:gd name="T36" fmla="*/ 5 w 14"/>
                  <a:gd name="T37" fmla="*/ 7 h 9"/>
                  <a:gd name="T38" fmla="*/ 7 w 14"/>
                  <a:gd name="T39" fmla="*/ 6 h 9"/>
                  <a:gd name="T40" fmla="*/ 7 w 14"/>
                  <a:gd name="T41" fmla="*/ 6 h 9"/>
                  <a:gd name="T42" fmla="*/ 8 w 14"/>
                  <a:gd name="T43" fmla="*/ 4 h 9"/>
                  <a:gd name="T44" fmla="*/ 9 w 14"/>
                  <a:gd name="T45" fmla="*/ 3 h 9"/>
                  <a:gd name="T46" fmla="*/ 9 w 14"/>
                  <a:gd name="T47" fmla="*/ 3 h 9"/>
                  <a:gd name="T48" fmla="*/ 11 w 14"/>
                  <a:gd name="T49" fmla="*/ 1 h 9"/>
                  <a:gd name="T50" fmla="*/ 11 w 14"/>
                  <a:gd name="T51" fmla="*/ 1 h 9"/>
                  <a:gd name="T52" fmla="*/ 12 w 14"/>
                  <a:gd name="T53" fmla="*/ 1 h 9"/>
                  <a:gd name="T54" fmla="*/ 12 w 14"/>
                  <a:gd name="T55" fmla="*/ 1 h 9"/>
                  <a:gd name="T56" fmla="*/ 13 w 14"/>
                  <a:gd name="T57" fmla="*/ 0 h 9"/>
                  <a:gd name="T58" fmla="*/ 14 w 14"/>
                  <a:gd name="T59" fmla="*/ 0 h 9"/>
                  <a:gd name="T60" fmla="*/ 14 w 14"/>
                  <a:gd name="T61" fmla="*/ 0 h 9"/>
                  <a:gd name="T62" fmla="*/ 14 w 14"/>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9">
                    <a:moveTo>
                      <a:pt x="14" y="0"/>
                    </a:moveTo>
                    <a:lnTo>
                      <a:pt x="14" y="0"/>
                    </a:lnTo>
                    <a:lnTo>
                      <a:pt x="12" y="0"/>
                    </a:lnTo>
                    <a:lnTo>
                      <a:pt x="11" y="1"/>
                    </a:lnTo>
                    <a:lnTo>
                      <a:pt x="11" y="1"/>
                    </a:lnTo>
                    <a:lnTo>
                      <a:pt x="9" y="2"/>
                    </a:lnTo>
                    <a:lnTo>
                      <a:pt x="8" y="3"/>
                    </a:lnTo>
                    <a:lnTo>
                      <a:pt x="8" y="3"/>
                    </a:lnTo>
                    <a:lnTo>
                      <a:pt x="8" y="5"/>
                    </a:lnTo>
                    <a:lnTo>
                      <a:pt x="7" y="5"/>
                    </a:lnTo>
                    <a:lnTo>
                      <a:pt x="5" y="6"/>
                    </a:lnTo>
                    <a:lnTo>
                      <a:pt x="0" y="8"/>
                    </a:lnTo>
                    <a:lnTo>
                      <a:pt x="0" y="8"/>
                    </a:lnTo>
                    <a:lnTo>
                      <a:pt x="0" y="9"/>
                    </a:lnTo>
                    <a:lnTo>
                      <a:pt x="0" y="9"/>
                    </a:lnTo>
                    <a:lnTo>
                      <a:pt x="1" y="8"/>
                    </a:lnTo>
                    <a:lnTo>
                      <a:pt x="3" y="7"/>
                    </a:lnTo>
                    <a:lnTo>
                      <a:pt x="3" y="7"/>
                    </a:lnTo>
                    <a:lnTo>
                      <a:pt x="5" y="7"/>
                    </a:lnTo>
                    <a:lnTo>
                      <a:pt x="7" y="6"/>
                    </a:lnTo>
                    <a:lnTo>
                      <a:pt x="7" y="6"/>
                    </a:lnTo>
                    <a:lnTo>
                      <a:pt x="8" y="4"/>
                    </a:lnTo>
                    <a:lnTo>
                      <a:pt x="9" y="3"/>
                    </a:lnTo>
                    <a:lnTo>
                      <a:pt x="9" y="3"/>
                    </a:lnTo>
                    <a:lnTo>
                      <a:pt x="11" y="1"/>
                    </a:lnTo>
                    <a:lnTo>
                      <a:pt x="11" y="1"/>
                    </a:lnTo>
                    <a:lnTo>
                      <a:pt x="12" y="1"/>
                    </a:lnTo>
                    <a:lnTo>
                      <a:pt x="12" y="1"/>
                    </a:lnTo>
                    <a:lnTo>
                      <a:pt x="13" y="0"/>
                    </a:lnTo>
                    <a:lnTo>
                      <a:pt x="14" y="0"/>
                    </a:lnTo>
                    <a:lnTo>
                      <a:pt x="14" y="0"/>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88" name="Freeform 1824">
                <a:extLst>
                  <a:ext uri="{FF2B5EF4-FFF2-40B4-BE49-F238E27FC236}">
                    <a16:creationId xmlns:a16="http://schemas.microsoft.com/office/drawing/2014/main" id="{FA41E219-9534-4A7C-83BC-4621BD761600}"/>
                  </a:ext>
                </a:extLst>
              </p:cNvPr>
              <p:cNvSpPr>
                <a:spLocks/>
              </p:cNvSpPr>
              <p:nvPr/>
            </p:nvSpPr>
            <p:spPr bwMode="auto">
              <a:xfrm>
                <a:off x="2938" y="1721"/>
                <a:ext cx="11" cy="5"/>
              </a:xfrm>
              <a:custGeom>
                <a:avLst/>
                <a:gdLst>
                  <a:gd name="T0" fmla="*/ 1 w 11"/>
                  <a:gd name="T1" fmla="*/ 5 h 5"/>
                  <a:gd name="T2" fmla="*/ 1 w 11"/>
                  <a:gd name="T3" fmla="*/ 5 h 5"/>
                  <a:gd name="T4" fmla="*/ 2 w 11"/>
                  <a:gd name="T5" fmla="*/ 5 h 5"/>
                  <a:gd name="T6" fmla="*/ 3 w 11"/>
                  <a:gd name="T7" fmla="*/ 4 h 5"/>
                  <a:gd name="T8" fmla="*/ 4 w 11"/>
                  <a:gd name="T9" fmla="*/ 3 h 5"/>
                  <a:gd name="T10" fmla="*/ 5 w 11"/>
                  <a:gd name="T11" fmla="*/ 2 h 5"/>
                  <a:gd name="T12" fmla="*/ 5 w 11"/>
                  <a:gd name="T13" fmla="*/ 2 h 5"/>
                  <a:gd name="T14" fmla="*/ 6 w 11"/>
                  <a:gd name="T15" fmla="*/ 1 h 5"/>
                  <a:gd name="T16" fmla="*/ 7 w 11"/>
                  <a:gd name="T17" fmla="*/ 1 h 5"/>
                  <a:gd name="T18" fmla="*/ 9 w 11"/>
                  <a:gd name="T19" fmla="*/ 1 h 5"/>
                  <a:gd name="T20" fmla="*/ 11 w 11"/>
                  <a:gd name="T21" fmla="*/ 0 h 5"/>
                  <a:gd name="T22" fmla="*/ 11 w 11"/>
                  <a:gd name="T23" fmla="*/ 0 h 5"/>
                  <a:gd name="T24" fmla="*/ 11 w 11"/>
                  <a:gd name="T25" fmla="*/ 0 h 5"/>
                  <a:gd name="T26" fmla="*/ 11 w 11"/>
                  <a:gd name="T27" fmla="*/ 0 h 5"/>
                  <a:gd name="T28" fmla="*/ 11 w 11"/>
                  <a:gd name="T29" fmla="*/ 0 h 5"/>
                  <a:gd name="T30" fmla="*/ 10 w 11"/>
                  <a:gd name="T31" fmla="*/ 0 h 5"/>
                  <a:gd name="T32" fmla="*/ 9 w 11"/>
                  <a:gd name="T33" fmla="*/ 0 h 5"/>
                  <a:gd name="T34" fmla="*/ 7 w 11"/>
                  <a:gd name="T35" fmla="*/ 1 h 5"/>
                  <a:gd name="T36" fmla="*/ 7 w 11"/>
                  <a:gd name="T37" fmla="*/ 1 h 5"/>
                  <a:gd name="T38" fmla="*/ 5 w 11"/>
                  <a:gd name="T39" fmla="*/ 2 h 5"/>
                  <a:gd name="T40" fmla="*/ 4 w 11"/>
                  <a:gd name="T41" fmla="*/ 3 h 5"/>
                  <a:gd name="T42" fmla="*/ 2 w 11"/>
                  <a:gd name="T43" fmla="*/ 4 h 5"/>
                  <a:gd name="T44" fmla="*/ 2 w 11"/>
                  <a:gd name="T45" fmla="*/ 4 h 5"/>
                  <a:gd name="T46" fmla="*/ 1 w 11"/>
                  <a:gd name="T47" fmla="*/ 4 h 5"/>
                  <a:gd name="T48" fmla="*/ 1 w 11"/>
                  <a:gd name="T49" fmla="*/ 4 h 5"/>
                  <a:gd name="T50" fmla="*/ 0 w 11"/>
                  <a:gd name="T51" fmla="*/ 5 h 5"/>
                  <a:gd name="T52" fmla="*/ 0 w 11"/>
                  <a:gd name="T53" fmla="*/ 5 h 5"/>
                  <a:gd name="T54" fmla="*/ 0 w 11"/>
                  <a:gd name="T55" fmla="*/ 5 h 5"/>
                  <a:gd name="T56" fmla="*/ 1 w 11"/>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5">
                    <a:moveTo>
                      <a:pt x="1" y="5"/>
                    </a:moveTo>
                    <a:lnTo>
                      <a:pt x="1" y="5"/>
                    </a:lnTo>
                    <a:lnTo>
                      <a:pt x="2" y="5"/>
                    </a:lnTo>
                    <a:lnTo>
                      <a:pt x="3" y="4"/>
                    </a:lnTo>
                    <a:lnTo>
                      <a:pt x="4" y="3"/>
                    </a:lnTo>
                    <a:lnTo>
                      <a:pt x="5" y="2"/>
                    </a:lnTo>
                    <a:lnTo>
                      <a:pt x="5" y="2"/>
                    </a:lnTo>
                    <a:lnTo>
                      <a:pt x="6" y="1"/>
                    </a:lnTo>
                    <a:lnTo>
                      <a:pt x="7" y="1"/>
                    </a:lnTo>
                    <a:lnTo>
                      <a:pt x="9" y="1"/>
                    </a:lnTo>
                    <a:lnTo>
                      <a:pt x="11" y="0"/>
                    </a:lnTo>
                    <a:lnTo>
                      <a:pt x="11" y="0"/>
                    </a:lnTo>
                    <a:lnTo>
                      <a:pt x="11" y="0"/>
                    </a:lnTo>
                    <a:lnTo>
                      <a:pt x="11" y="0"/>
                    </a:lnTo>
                    <a:lnTo>
                      <a:pt x="11" y="0"/>
                    </a:lnTo>
                    <a:lnTo>
                      <a:pt x="10" y="0"/>
                    </a:lnTo>
                    <a:lnTo>
                      <a:pt x="9" y="0"/>
                    </a:lnTo>
                    <a:lnTo>
                      <a:pt x="7" y="1"/>
                    </a:lnTo>
                    <a:lnTo>
                      <a:pt x="7" y="1"/>
                    </a:lnTo>
                    <a:lnTo>
                      <a:pt x="5" y="2"/>
                    </a:lnTo>
                    <a:lnTo>
                      <a:pt x="4" y="3"/>
                    </a:lnTo>
                    <a:lnTo>
                      <a:pt x="2" y="4"/>
                    </a:lnTo>
                    <a:lnTo>
                      <a:pt x="2" y="4"/>
                    </a:lnTo>
                    <a:lnTo>
                      <a:pt x="1" y="4"/>
                    </a:lnTo>
                    <a:lnTo>
                      <a:pt x="1" y="4"/>
                    </a:lnTo>
                    <a:lnTo>
                      <a:pt x="0" y="5"/>
                    </a:lnTo>
                    <a:lnTo>
                      <a:pt x="0" y="5"/>
                    </a:lnTo>
                    <a:lnTo>
                      <a:pt x="0" y="5"/>
                    </a:lnTo>
                    <a:lnTo>
                      <a:pt x="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89" name="Freeform 1825">
                <a:extLst>
                  <a:ext uri="{FF2B5EF4-FFF2-40B4-BE49-F238E27FC236}">
                    <a16:creationId xmlns:a16="http://schemas.microsoft.com/office/drawing/2014/main" id="{4B3ED44F-5970-4B1B-9765-91FCECF6657A}"/>
                  </a:ext>
                </a:extLst>
              </p:cNvPr>
              <p:cNvSpPr>
                <a:spLocks/>
              </p:cNvSpPr>
              <p:nvPr/>
            </p:nvSpPr>
            <p:spPr bwMode="auto">
              <a:xfrm>
                <a:off x="2938" y="1721"/>
                <a:ext cx="11" cy="5"/>
              </a:xfrm>
              <a:custGeom>
                <a:avLst/>
                <a:gdLst>
                  <a:gd name="T0" fmla="*/ 1 w 11"/>
                  <a:gd name="T1" fmla="*/ 5 h 5"/>
                  <a:gd name="T2" fmla="*/ 1 w 11"/>
                  <a:gd name="T3" fmla="*/ 5 h 5"/>
                  <a:gd name="T4" fmla="*/ 2 w 11"/>
                  <a:gd name="T5" fmla="*/ 5 h 5"/>
                  <a:gd name="T6" fmla="*/ 3 w 11"/>
                  <a:gd name="T7" fmla="*/ 4 h 5"/>
                  <a:gd name="T8" fmla="*/ 4 w 11"/>
                  <a:gd name="T9" fmla="*/ 3 h 5"/>
                  <a:gd name="T10" fmla="*/ 5 w 11"/>
                  <a:gd name="T11" fmla="*/ 2 h 5"/>
                  <a:gd name="T12" fmla="*/ 5 w 11"/>
                  <a:gd name="T13" fmla="*/ 2 h 5"/>
                  <a:gd name="T14" fmla="*/ 6 w 11"/>
                  <a:gd name="T15" fmla="*/ 1 h 5"/>
                  <a:gd name="T16" fmla="*/ 7 w 11"/>
                  <a:gd name="T17" fmla="*/ 1 h 5"/>
                  <a:gd name="T18" fmla="*/ 9 w 11"/>
                  <a:gd name="T19" fmla="*/ 1 h 5"/>
                  <a:gd name="T20" fmla="*/ 11 w 11"/>
                  <a:gd name="T21" fmla="*/ 0 h 5"/>
                  <a:gd name="T22" fmla="*/ 11 w 11"/>
                  <a:gd name="T23" fmla="*/ 0 h 5"/>
                  <a:gd name="T24" fmla="*/ 11 w 11"/>
                  <a:gd name="T25" fmla="*/ 0 h 5"/>
                  <a:gd name="T26" fmla="*/ 11 w 11"/>
                  <a:gd name="T27" fmla="*/ 0 h 5"/>
                  <a:gd name="T28" fmla="*/ 11 w 11"/>
                  <a:gd name="T29" fmla="*/ 0 h 5"/>
                  <a:gd name="T30" fmla="*/ 10 w 11"/>
                  <a:gd name="T31" fmla="*/ 0 h 5"/>
                  <a:gd name="T32" fmla="*/ 9 w 11"/>
                  <a:gd name="T33" fmla="*/ 0 h 5"/>
                  <a:gd name="T34" fmla="*/ 7 w 11"/>
                  <a:gd name="T35" fmla="*/ 1 h 5"/>
                  <a:gd name="T36" fmla="*/ 7 w 11"/>
                  <a:gd name="T37" fmla="*/ 1 h 5"/>
                  <a:gd name="T38" fmla="*/ 5 w 11"/>
                  <a:gd name="T39" fmla="*/ 2 h 5"/>
                  <a:gd name="T40" fmla="*/ 4 w 11"/>
                  <a:gd name="T41" fmla="*/ 3 h 5"/>
                  <a:gd name="T42" fmla="*/ 2 w 11"/>
                  <a:gd name="T43" fmla="*/ 4 h 5"/>
                  <a:gd name="T44" fmla="*/ 2 w 11"/>
                  <a:gd name="T45" fmla="*/ 4 h 5"/>
                  <a:gd name="T46" fmla="*/ 1 w 11"/>
                  <a:gd name="T47" fmla="*/ 4 h 5"/>
                  <a:gd name="T48" fmla="*/ 1 w 11"/>
                  <a:gd name="T49" fmla="*/ 4 h 5"/>
                  <a:gd name="T50" fmla="*/ 0 w 11"/>
                  <a:gd name="T51" fmla="*/ 5 h 5"/>
                  <a:gd name="T52" fmla="*/ 0 w 11"/>
                  <a:gd name="T53" fmla="*/ 5 h 5"/>
                  <a:gd name="T54" fmla="*/ 0 w 11"/>
                  <a:gd name="T55" fmla="*/ 5 h 5"/>
                  <a:gd name="T56" fmla="*/ 1 w 11"/>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5">
                    <a:moveTo>
                      <a:pt x="1" y="5"/>
                    </a:moveTo>
                    <a:lnTo>
                      <a:pt x="1" y="5"/>
                    </a:lnTo>
                    <a:lnTo>
                      <a:pt x="2" y="5"/>
                    </a:lnTo>
                    <a:lnTo>
                      <a:pt x="3" y="4"/>
                    </a:lnTo>
                    <a:lnTo>
                      <a:pt x="4" y="3"/>
                    </a:lnTo>
                    <a:lnTo>
                      <a:pt x="5" y="2"/>
                    </a:lnTo>
                    <a:lnTo>
                      <a:pt x="5" y="2"/>
                    </a:lnTo>
                    <a:lnTo>
                      <a:pt x="6" y="1"/>
                    </a:lnTo>
                    <a:lnTo>
                      <a:pt x="7" y="1"/>
                    </a:lnTo>
                    <a:lnTo>
                      <a:pt x="9" y="1"/>
                    </a:lnTo>
                    <a:lnTo>
                      <a:pt x="11" y="0"/>
                    </a:lnTo>
                    <a:lnTo>
                      <a:pt x="11" y="0"/>
                    </a:lnTo>
                    <a:lnTo>
                      <a:pt x="11" y="0"/>
                    </a:lnTo>
                    <a:lnTo>
                      <a:pt x="11" y="0"/>
                    </a:lnTo>
                    <a:lnTo>
                      <a:pt x="11" y="0"/>
                    </a:lnTo>
                    <a:lnTo>
                      <a:pt x="10" y="0"/>
                    </a:lnTo>
                    <a:lnTo>
                      <a:pt x="9" y="0"/>
                    </a:lnTo>
                    <a:lnTo>
                      <a:pt x="7" y="1"/>
                    </a:lnTo>
                    <a:lnTo>
                      <a:pt x="7" y="1"/>
                    </a:lnTo>
                    <a:lnTo>
                      <a:pt x="5" y="2"/>
                    </a:lnTo>
                    <a:lnTo>
                      <a:pt x="4" y="3"/>
                    </a:lnTo>
                    <a:lnTo>
                      <a:pt x="2" y="4"/>
                    </a:lnTo>
                    <a:lnTo>
                      <a:pt x="2" y="4"/>
                    </a:lnTo>
                    <a:lnTo>
                      <a:pt x="1" y="4"/>
                    </a:lnTo>
                    <a:lnTo>
                      <a:pt x="1" y="4"/>
                    </a:lnTo>
                    <a:lnTo>
                      <a:pt x="0" y="5"/>
                    </a:lnTo>
                    <a:lnTo>
                      <a:pt x="0" y="5"/>
                    </a:lnTo>
                    <a:lnTo>
                      <a:pt x="0" y="5"/>
                    </a:lnTo>
                    <a:lnTo>
                      <a:pt x="1"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90" name="Freeform 1826">
                <a:extLst>
                  <a:ext uri="{FF2B5EF4-FFF2-40B4-BE49-F238E27FC236}">
                    <a16:creationId xmlns:a16="http://schemas.microsoft.com/office/drawing/2014/main" id="{86CE1FF3-4475-45D0-9744-48A22F7B17DD}"/>
                  </a:ext>
                </a:extLst>
              </p:cNvPr>
              <p:cNvSpPr>
                <a:spLocks/>
              </p:cNvSpPr>
              <p:nvPr/>
            </p:nvSpPr>
            <p:spPr bwMode="auto">
              <a:xfrm>
                <a:off x="2926" y="1716"/>
                <a:ext cx="8" cy="4"/>
              </a:xfrm>
              <a:custGeom>
                <a:avLst/>
                <a:gdLst>
                  <a:gd name="T0" fmla="*/ 8 w 8"/>
                  <a:gd name="T1" fmla="*/ 4 h 4"/>
                  <a:gd name="T2" fmla="*/ 8 w 8"/>
                  <a:gd name="T3" fmla="*/ 4 h 4"/>
                  <a:gd name="T4" fmla="*/ 7 w 8"/>
                  <a:gd name="T5" fmla="*/ 2 h 4"/>
                  <a:gd name="T6" fmla="*/ 6 w 8"/>
                  <a:gd name="T7" fmla="*/ 1 h 4"/>
                  <a:gd name="T8" fmla="*/ 4 w 8"/>
                  <a:gd name="T9" fmla="*/ 0 h 4"/>
                  <a:gd name="T10" fmla="*/ 2 w 8"/>
                  <a:gd name="T11" fmla="*/ 0 h 4"/>
                  <a:gd name="T12" fmla="*/ 2 w 8"/>
                  <a:gd name="T13" fmla="*/ 0 h 4"/>
                  <a:gd name="T14" fmla="*/ 1 w 8"/>
                  <a:gd name="T15" fmla="*/ 0 h 4"/>
                  <a:gd name="T16" fmla="*/ 1 w 8"/>
                  <a:gd name="T17" fmla="*/ 0 h 4"/>
                  <a:gd name="T18" fmla="*/ 0 w 8"/>
                  <a:gd name="T19" fmla="*/ 1 h 4"/>
                  <a:gd name="T20" fmla="*/ 0 w 8"/>
                  <a:gd name="T21" fmla="*/ 1 h 4"/>
                  <a:gd name="T22" fmla="*/ 0 w 8"/>
                  <a:gd name="T23" fmla="*/ 2 h 4"/>
                  <a:gd name="T24" fmla="*/ 0 w 8"/>
                  <a:gd name="T25" fmla="*/ 2 h 4"/>
                  <a:gd name="T26" fmla="*/ 1 w 8"/>
                  <a:gd name="T27" fmla="*/ 2 h 4"/>
                  <a:gd name="T28" fmla="*/ 1 w 8"/>
                  <a:gd name="T29" fmla="*/ 1 h 4"/>
                  <a:gd name="T30" fmla="*/ 1 w 8"/>
                  <a:gd name="T31" fmla="*/ 1 h 4"/>
                  <a:gd name="T32" fmla="*/ 1 w 8"/>
                  <a:gd name="T33" fmla="*/ 0 h 4"/>
                  <a:gd name="T34" fmla="*/ 1 w 8"/>
                  <a:gd name="T35" fmla="*/ 0 h 4"/>
                  <a:gd name="T36" fmla="*/ 2 w 8"/>
                  <a:gd name="T37" fmla="*/ 0 h 4"/>
                  <a:gd name="T38" fmla="*/ 3 w 8"/>
                  <a:gd name="T39" fmla="*/ 0 h 4"/>
                  <a:gd name="T40" fmla="*/ 3 w 8"/>
                  <a:gd name="T41" fmla="*/ 0 h 4"/>
                  <a:gd name="T42" fmla="*/ 4 w 8"/>
                  <a:gd name="T43" fmla="*/ 1 h 4"/>
                  <a:gd name="T44" fmla="*/ 5 w 8"/>
                  <a:gd name="T45" fmla="*/ 1 h 4"/>
                  <a:gd name="T46" fmla="*/ 5 w 8"/>
                  <a:gd name="T47" fmla="*/ 1 h 4"/>
                  <a:gd name="T48" fmla="*/ 7 w 8"/>
                  <a:gd name="T49" fmla="*/ 3 h 4"/>
                  <a:gd name="T50" fmla="*/ 8 w 8"/>
                  <a:gd name="T51" fmla="*/ 4 h 4"/>
                  <a:gd name="T52" fmla="*/ 8 w 8"/>
                  <a:gd name="T53" fmla="*/ 4 h 4"/>
                  <a:gd name="T54" fmla="*/ 8 w 8"/>
                  <a:gd name="T5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4">
                    <a:moveTo>
                      <a:pt x="8" y="4"/>
                    </a:moveTo>
                    <a:lnTo>
                      <a:pt x="8" y="4"/>
                    </a:lnTo>
                    <a:lnTo>
                      <a:pt x="7" y="2"/>
                    </a:lnTo>
                    <a:lnTo>
                      <a:pt x="6" y="1"/>
                    </a:lnTo>
                    <a:lnTo>
                      <a:pt x="4" y="0"/>
                    </a:lnTo>
                    <a:lnTo>
                      <a:pt x="2" y="0"/>
                    </a:lnTo>
                    <a:lnTo>
                      <a:pt x="2" y="0"/>
                    </a:lnTo>
                    <a:lnTo>
                      <a:pt x="1" y="0"/>
                    </a:lnTo>
                    <a:lnTo>
                      <a:pt x="1" y="0"/>
                    </a:lnTo>
                    <a:lnTo>
                      <a:pt x="0" y="1"/>
                    </a:lnTo>
                    <a:lnTo>
                      <a:pt x="0" y="1"/>
                    </a:lnTo>
                    <a:lnTo>
                      <a:pt x="0" y="2"/>
                    </a:lnTo>
                    <a:lnTo>
                      <a:pt x="0" y="2"/>
                    </a:lnTo>
                    <a:lnTo>
                      <a:pt x="1" y="2"/>
                    </a:lnTo>
                    <a:lnTo>
                      <a:pt x="1" y="1"/>
                    </a:lnTo>
                    <a:lnTo>
                      <a:pt x="1" y="1"/>
                    </a:lnTo>
                    <a:lnTo>
                      <a:pt x="1" y="0"/>
                    </a:lnTo>
                    <a:lnTo>
                      <a:pt x="1" y="0"/>
                    </a:lnTo>
                    <a:lnTo>
                      <a:pt x="2" y="0"/>
                    </a:lnTo>
                    <a:lnTo>
                      <a:pt x="3" y="0"/>
                    </a:lnTo>
                    <a:lnTo>
                      <a:pt x="3" y="0"/>
                    </a:lnTo>
                    <a:lnTo>
                      <a:pt x="4" y="1"/>
                    </a:lnTo>
                    <a:lnTo>
                      <a:pt x="5" y="1"/>
                    </a:lnTo>
                    <a:lnTo>
                      <a:pt x="5" y="1"/>
                    </a:lnTo>
                    <a:lnTo>
                      <a:pt x="7" y="3"/>
                    </a:lnTo>
                    <a:lnTo>
                      <a:pt x="8" y="4"/>
                    </a:lnTo>
                    <a:lnTo>
                      <a:pt x="8" y="4"/>
                    </a:lnTo>
                    <a:lnTo>
                      <a:pt x="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91" name="Freeform 1827">
                <a:extLst>
                  <a:ext uri="{FF2B5EF4-FFF2-40B4-BE49-F238E27FC236}">
                    <a16:creationId xmlns:a16="http://schemas.microsoft.com/office/drawing/2014/main" id="{1B6C4816-7920-4B3A-BFC5-8CBB3410F2B4}"/>
                  </a:ext>
                </a:extLst>
              </p:cNvPr>
              <p:cNvSpPr>
                <a:spLocks/>
              </p:cNvSpPr>
              <p:nvPr/>
            </p:nvSpPr>
            <p:spPr bwMode="auto">
              <a:xfrm>
                <a:off x="2926" y="1716"/>
                <a:ext cx="8" cy="4"/>
              </a:xfrm>
              <a:custGeom>
                <a:avLst/>
                <a:gdLst>
                  <a:gd name="T0" fmla="*/ 8 w 8"/>
                  <a:gd name="T1" fmla="*/ 4 h 4"/>
                  <a:gd name="T2" fmla="*/ 8 w 8"/>
                  <a:gd name="T3" fmla="*/ 4 h 4"/>
                  <a:gd name="T4" fmla="*/ 7 w 8"/>
                  <a:gd name="T5" fmla="*/ 2 h 4"/>
                  <a:gd name="T6" fmla="*/ 6 w 8"/>
                  <a:gd name="T7" fmla="*/ 1 h 4"/>
                  <a:gd name="T8" fmla="*/ 4 w 8"/>
                  <a:gd name="T9" fmla="*/ 0 h 4"/>
                  <a:gd name="T10" fmla="*/ 2 w 8"/>
                  <a:gd name="T11" fmla="*/ 0 h 4"/>
                  <a:gd name="T12" fmla="*/ 2 w 8"/>
                  <a:gd name="T13" fmla="*/ 0 h 4"/>
                  <a:gd name="T14" fmla="*/ 1 w 8"/>
                  <a:gd name="T15" fmla="*/ 0 h 4"/>
                  <a:gd name="T16" fmla="*/ 1 w 8"/>
                  <a:gd name="T17" fmla="*/ 0 h 4"/>
                  <a:gd name="T18" fmla="*/ 0 w 8"/>
                  <a:gd name="T19" fmla="*/ 1 h 4"/>
                  <a:gd name="T20" fmla="*/ 0 w 8"/>
                  <a:gd name="T21" fmla="*/ 1 h 4"/>
                  <a:gd name="T22" fmla="*/ 0 w 8"/>
                  <a:gd name="T23" fmla="*/ 2 h 4"/>
                  <a:gd name="T24" fmla="*/ 0 w 8"/>
                  <a:gd name="T25" fmla="*/ 2 h 4"/>
                  <a:gd name="T26" fmla="*/ 1 w 8"/>
                  <a:gd name="T27" fmla="*/ 2 h 4"/>
                  <a:gd name="T28" fmla="*/ 1 w 8"/>
                  <a:gd name="T29" fmla="*/ 1 h 4"/>
                  <a:gd name="T30" fmla="*/ 1 w 8"/>
                  <a:gd name="T31" fmla="*/ 1 h 4"/>
                  <a:gd name="T32" fmla="*/ 1 w 8"/>
                  <a:gd name="T33" fmla="*/ 0 h 4"/>
                  <a:gd name="T34" fmla="*/ 1 w 8"/>
                  <a:gd name="T35" fmla="*/ 0 h 4"/>
                  <a:gd name="T36" fmla="*/ 2 w 8"/>
                  <a:gd name="T37" fmla="*/ 0 h 4"/>
                  <a:gd name="T38" fmla="*/ 3 w 8"/>
                  <a:gd name="T39" fmla="*/ 0 h 4"/>
                  <a:gd name="T40" fmla="*/ 3 w 8"/>
                  <a:gd name="T41" fmla="*/ 0 h 4"/>
                  <a:gd name="T42" fmla="*/ 4 w 8"/>
                  <a:gd name="T43" fmla="*/ 1 h 4"/>
                  <a:gd name="T44" fmla="*/ 5 w 8"/>
                  <a:gd name="T45" fmla="*/ 1 h 4"/>
                  <a:gd name="T46" fmla="*/ 5 w 8"/>
                  <a:gd name="T47" fmla="*/ 1 h 4"/>
                  <a:gd name="T48" fmla="*/ 7 w 8"/>
                  <a:gd name="T49" fmla="*/ 3 h 4"/>
                  <a:gd name="T50" fmla="*/ 8 w 8"/>
                  <a:gd name="T51" fmla="*/ 4 h 4"/>
                  <a:gd name="T52" fmla="*/ 8 w 8"/>
                  <a:gd name="T53" fmla="*/ 4 h 4"/>
                  <a:gd name="T54" fmla="*/ 8 w 8"/>
                  <a:gd name="T5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4">
                    <a:moveTo>
                      <a:pt x="8" y="4"/>
                    </a:moveTo>
                    <a:lnTo>
                      <a:pt x="8" y="4"/>
                    </a:lnTo>
                    <a:lnTo>
                      <a:pt x="7" y="2"/>
                    </a:lnTo>
                    <a:lnTo>
                      <a:pt x="6" y="1"/>
                    </a:lnTo>
                    <a:lnTo>
                      <a:pt x="4" y="0"/>
                    </a:lnTo>
                    <a:lnTo>
                      <a:pt x="2" y="0"/>
                    </a:lnTo>
                    <a:lnTo>
                      <a:pt x="2" y="0"/>
                    </a:lnTo>
                    <a:lnTo>
                      <a:pt x="1" y="0"/>
                    </a:lnTo>
                    <a:lnTo>
                      <a:pt x="1" y="0"/>
                    </a:lnTo>
                    <a:lnTo>
                      <a:pt x="0" y="1"/>
                    </a:lnTo>
                    <a:lnTo>
                      <a:pt x="0" y="1"/>
                    </a:lnTo>
                    <a:lnTo>
                      <a:pt x="0" y="2"/>
                    </a:lnTo>
                    <a:lnTo>
                      <a:pt x="0" y="2"/>
                    </a:lnTo>
                    <a:lnTo>
                      <a:pt x="1" y="2"/>
                    </a:lnTo>
                    <a:lnTo>
                      <a:pt x="1" y="1"/>
                    </a:lnTo>
                    <a:lnTo>
                      <a:pt x="1" y="1"/>
                    </a:lnTo>
                    <a:lnTo>
                      <a:pt x="1" y="0"/>
                    </a:lnTo>
                    <a:lnTo>
                      <a:pt x="1" y="0"/>
                    </a:lnTo>
                    <a:lnTo>
                      <a:pt x="2" y="0"/>
                    </a:lnTo>
                    <a:lnTo>
                      <a:pt x="3" y="0"/>
                    </a:lnTo>
                    <a:lnTo>
                      <a:pt x="3" y="0"/>
                    </a:lnTo>
                    <a:lnTo>
                      <a:pt x="4" y="1"/>
                    </a:lnTo>
                    <a:lnTo>
                      <a:pt x="5" y="1"/>
                    </a:lnTo>
                    <a:lnTo>
                      <a:pt x="5" y="1"/>
                    </a:lnTo>
                    <a:lnTo>
                      <a:pt x="7" y="3"/>
                    </a:lnTo>
                    <a:lnTo>
                      <a:pt x="8" y="4"/>
                    </a:lnTo>
                    <a:lnTo>
                      <a:pt x="8" y="4"/>
                    </a:lnTo>
                    <a:lnTo>
                      <a:pt x="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92" name="Freeform 1828">
                <a:extLst>
                  <a:ext uri="{FF2B5EF4-FFF2-40B4-BE49-F238E27FC236}">
                    <a16:creationId xmlns:a16="http://schemas.microsoft.com/office/drawing/2014/main" id="{E66D27F6-A66F-4DD9-AFC4-A8C3EE24C364}"/>
                  </a:ext>
                </a:extLst>
              </p:cNvPr>
              <p:cNvSpPr>
                <a:spLocks/>
              </p:cNvSpPr>
              <p:nvPr/>
            </p:nvSpPr>
            <p:spPr bwMode="auto">
              <a:xfrm>
                <a:off x="2930" y="1719"/>
                <a:ext cx="3" cy="1"/>
              </a:xfrm>
              <a:custGeom>
                <a:avLst/>
                <a:gdLst>
                  <a:gd name="T0" fmla="*/ 3 w 3"/>
                  <a:gd name="T1" fmla="*/ 1 h 1"/>
                  <a:gd name="T2" fmla="*/ 3 w 3"/>
                  <a:gd name="T3" fmla="*/ 1 h 1"/>
                  <a:gd name="T4" fmla="*/ 2 w 3"/>
                  <a:gd name="T5" fmla="*/ 1 h 1"/>
                  <a:gd name="T6" fmla="*/ 1 w 3"/>
                  <a:gd name="T7" fmla="*/ 0 h 1"/>
                  <a:gd name="T8" fmla="*/ 1 w 3"/>
                  <a:gd name="T9" fmla="*/ 0 h 1"/>
                  <a:gd name="T10" fmla="*/ 0 w 3"/>
                  <a:gd name="T11" fmla="*/ 0 h 1"/>
                  <a:gd name="T12" fmla="*/ 0 w 3"/>
                  <a:gd name="T13" fmla="*/ 0 h 1"/>
                  <a:gd name="T14" fmla="*/ 0 w 3"/>
                  <a:gd name="T15" fmla="*/ 0 h 1"/>
                  <a:gd name="T16" fmla="*/ 0 w 3"/>
                  <a:gd name="T17" fmla="*/ 0 h 1"/>
                  <a:gd name="T18" fmla="*/ 0 w 3"/>
                  <a:gd name="T19" fmla="*/ 0 h 1"/>
                  <a:gd name="T20" fmla="*/ 0 w 3"/>
                  <a:gd name="T21" fmla="*/ 0 h 1"/>
                  <a:gd name="T22" fmla="*/ 0 w 3"/>
                  <a:gd name="T23" fmla="*/ 0 h 1"/>
                  <a:gd name="T24" fmla="*/ 0 w 3"/>
                  <a:gd name="T25" fmla="*/ 0 h 1"/>
                  <a:gd name="T26" fmla="*/ 1 w 3"/>
                  <a:gd name="T27" fmla="*/ 0 h 1"/>
                  <a:gd name="T28" fmla="*/ 2 w 3"/>
                  <a:gd name="T29" fmla="*/ 0 h 1"/>
                  <a:gd name="T30" fmla="*/ 2 w 3"/>
                  <a:gd name="T31" fmla="*/ 0 h 1"/>
                  <a:gd name="T32" fmla="*/ 3 w 3"/>
                  <a:gd name="T33" fmla="*/ 1 h 1"/>
                  <a:gd name="T34" fmla="*/ 3 w 3"/>
                  <a:gd name="T35" fmla="*/ 1 h 1"/>
                  <a:gd name="T36" fmla="*/ 3 w 3"/>
                  <a:gd name="T37" fmla="*/ 1 h 1"/>
                  <a:gd name="T38" fmla="*/ 3 w 3"/>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
                    <a:moveTo>
                      <a:pt x="3" y="1"/>
                    </a:moveTo>
                    <a:lnTo>
                      <a:pt x="3" y="1"/>
                    </a:lnTo>
                    <a:lnTo>
                      <a:pt x="2" y="1"/>
                    </a:lnTo>
                    <a:lnTo>
                      <a:pt x="1" y="0"/>
                    </a:lnTo>
                    <a:lnTo>
                      <a:pt x="1" y="0"/>
                    </a:lnTo>
                    <a:lnTo>
                      <a:pt x="0" y="0"/>
                    </a:lnTo>
                    <a:lnTo>
                      <a:pt x="0" y="0"/>
                    </a:lnTo>
                    <a:lnTo>
                      <a:pt x="0" y="0"/>
                    </a:lnTo>
                    <a:lnTo>
                      <a:pt x="0" y="0"/>
                    </a:lnTo>
                    <a:lnTo>
                      <a:pt x="0" y="0"/>
                    </a:lnTo>
                    <a:lnTo>
                      <a:pt x="0" y="0"/>
                    </a:lnTo>
                    <a:lnTo>
                      <a:pt x="0" y="0"/>
                    </a:lnTo>
                    <a:lnTo>
                      <a:pt x="0" y="0"/>
                    </a:lnTo>
                    <a:lnTo>
                      <a:pt x="1" y="0"/>
                    </a:lnTo>
                    <a:lnTo>
                      <a:pt x="2" y="0"/>
                    </a:lnTo>
                    <a:lnTo>
                      <a:pt x="2" y="0"/>
                    </a:lnTo>
                    <a:lnTo>
                      <a:pt x="3" y="1"/>
                    </a:lnTo>
                    <a:lnTo>
                      <a:pt x="3" y="1"/>
                    </a:lnTo>
                    <a:lnTo>
                      <a:pt x="3" y="1"/>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93" name="Freeform 1829">
                <a:extLst>
                  <a:ext uri="{FF2B5EF4-FFF2-40B4-BE49-F238E27FC236}">
                    <a16:creationId xmlns:a16="http://schemas.microsoft.com/office/drawing/2014/main" id="{B00A6973-2CAF-46B0-B54E-55EE8168EE8A}"/>
                  </a:ext>
                </a:extLst>
              </p:cNvPr>
              <p:cNvSpPr>
                <a:spLocks/>
              </p:cNvSpPr>
              <p:nvPr/>
            </p:nvSpPr>
            <p:spPr bwMode="auto">
              <a:xfrm>
                <a:off x="2930" y="1719"/>
                <a:ext cx="3" cy="1"/>
              </a:xfrm>
              <a:custGeom>
                <a:avLst/>
                <a:gdLst>
                  <a:gd name="T0" fmla="*/ 3 w 3"/>
                  <a:gd name="T1" fmla="*/ 1 h 1"/>
                  <a:gd name="T2" fmla="*/ 3 w 3"/>
                  <a:gd name="T3" fmla="*/ 1 h 1"/>
                  <a:gd name="T4" fmla="*/ 2 w 3"/>
                  <a:gd name="T5" fmla="*/ 1 h 1"/>
                  <a:gd name="T6" fmla="*/ 1 w 3"/>
                  <a:gd name="T7" fmla="*/ 0 h 1"/>
                  <a:gd name="T8" fmla="*/ 1 w 3"/>
                  <a:gd name="T9" fmla="*/ 0 h 1"/>
                  <a:gd name="T10" fmla="*/ 0 w 3"/>
                  <a:gd name="T11" fmla="*/ 0 h 1"/>
                  <a:gd name="T12" fmla="*/ 0 w 3"/>
                  <a:gd name="T13" fmla="*/ 0 h 1"/>
                  <a:gd name="T14" fmla="*/ 0 w 3"/>
                  <a:gd name="T15" fmla="*/ 0 h 1"/>
                  <a:gd name="T16" fmla="*/ 0 w 3"/>
                  <a:gd name="T17" fmla="*/ 0 h 1"/>
                  <a:gd name="T18" fmla="*/ 0 w 3"/>
                  <a:gd name="T19" fmla="*/ 0 h 1"/>
                  <a:gd name="T20" fmla="*/ 0 w 3"/>
                  <a:gd name="T21" fmla="*/ 0 h 1"/>
                  <a:gd name="T22" fmla="*/ 0 w 3"/>
                  <a:gd name="T23" fmla="*/ 0 h 1"/>
                  <a:gd name="T24" fmla="*/ 0 w 3"/>
                  <a:gd name="T25" fmla="*/ 0 h 1"/>
                  <a:gd name="T26" fmla="*/ 1 w 3"/>
                  <a:gd name="T27" fmla="*/ 0 h 1"/>
                  <a:gd name="T28" fmla="*/ 2 w 3"/>
                  <a:gd name="T29" fmla="*/ 0 h 1"/>
                  <a:gd name="T30" fmla="*/ 2 w 3"/>
                  <a:gd name="T31" fmla="*/ 0 h 1"/>
                  <a:gd name="T32" fmla="*/ 3 w 3"/>
                  <a:gd name="T33" fmla="*/ 1 h 1"/>
                  <a:gd name="T34" fmla="*/ 3 w 3"/>
                  <a:gd name="T35" fmla="*/ 1 h 1"/>
                  <a:gd name="T36" fmla="*/ 3 w 3"/>
                  <a:gd name="T37" fmla="*/ 1 h 1"/>
                  <a:gd name="T38" fmla="*/ 3 w 3"/>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
                    <a:moveTo>
                      <a:pt x="3" y="1"/>
                    </a:moveTo>
                    <a:lnTo>
                      <a:pt x="3" y="1"/>
                    </a:lnTo>
                    <a:lnTo>
                      <a:pt x="2" y="1"/>
                    </a:lnTo>
                    <a:lnTo>
                      <a:pt x="1" y="0"/>
                    </a:lnTo>
                    <a:lnTo>
                      <a:pt x="1" y="0"/>
                    </a:lnTo>
                    <a:lnTo>
                      <a:pt x="0" y="0"/>
                    </a:lnTo>
                    <a:lnTo>
                      <a:pt x="0" y="0"/>
                    </a:lnTo>
                    <a:lnTo>
                      <a:pt x="0" y="0"/>
                    </a:lnTo>
                    <a:lnTo>
                      <a:pt x="0" y="0"/>
                    </a:lnTo>
                    <a:lnTo>
                      <a:pt x="0" y="0"/>
                    </a:lnTo>
                    <a:lnTo>
                      <a:pt x="0" y="0"/>
                    </a:lnTo>
                    <a:lnTo>
                      <a:pt x="0" y="0"/>
                    </a:lnTo>
                    <a:lnTo>
                      <a:pt x="0" y="0"/>
                    </a:lnTo>
                    <a:lnTo>
                      <a:pt x="1" y="0"/>
                    </a:lnTo>
                    <a:lnTo>
                      <a:pt x="2" y="0"/>
                    </a:lnTo>
                    <a:lnTo>
                      <a:pt x="2" y="0"/>
                    </a:lnTo>
                    <a:lnTo>
                      <a:pt x="3" y="1"/>
                    </a:lnTo>
                    <a:lnTo>
                      <a:pt x="3" y="1"/>
                    </a:lnTo>
                    <a:lnTo>
                      <a:pt x="3" y="1"/>
                    </a:lnTo>
                    <a:lnTo>
                      <a:pt x="3"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94" name="Freeform 1830">
                <a:extLst>
                  <a:ext uri="{FF2B5EF4-FFF2-40B4-BE49-F238E27FC236}">
                    <a16:creationId xmlns:a16="http://schemas.microsoft.com/office/drawing/2014/main" id="{1D1698FF-86BD-42B3-91F8-E0B7E5C616DF}"/>
                  </a:ext>
                </a:extLst>
              </p:cNvPr>
              <p:cNvSpPr>
                <a:spLocks/>
              </p:cNvSpPr>
              <p:nvPr/>
            </p:nvSpPr>
            <p:spPr bwMode="auto">
              <a:xfrm>
                <a:off x="2948" y="1654"/>
                <a:ext cx="7" cy="23"/>
              </a:xfrm>
              <a:custGeom>
                <a:avLst/>
                <a:gdLst>
                  <a:gd name="T0" fmla="*/ 0 w 7"/>
                  <a:gd name="T1" fmla="*/ 12 h 23"/>
                  <a:gd name="T2" fmla="*/ 0 w 7"/>
                  <a:gd name="T3" fmla="*/ 12 h 23"/>
                  <a:gd name="T4" fmla="*/ 2 w 7"/>
                  <a:gd name="T5" fmla="*/ 16 h 23"/>
                  <a:gd name="T6" fmla="*/ 3 w 7"/>
                  <a:gd name="T7" fmla="*/ 19 h 23"/>
                  <a:gd name="T8" fmla="*/ 4 w 7"/>
                  <a:gd name="T9" fmla="*/ 21 h 23"/>
                  <a:gd name="T10" fmla="*/ 4 w 7"/>
                  <a:gd name="T11" fmla="*/ 21 h 23"/>
                  <a:gd name="T12" fmla="*/ 5 w 7"/>
                  <a:gd name="T13" fmla="*/ 22 h 23"/>
                  <a:gd name="T14" fmla="*/ 6 w 7"/>
                  <a:gd name="T15" fmla="*/ 23 h 23"/>
                  <a:gd name="T16" fmla="*/ 7 w 7"/>
                  <a:gd name="T17" fmla="*/ 23 h 23"/>
                  <a:gd name="T18" fmla="*/ 7 w 7"/>
                  <a:gd name="T19" fmla="*/ 23 h 23"/>
                  <a:gd name="T20" fmla="*/ 7 w 7"/>
                  <a:gd name="T21" fmla="*/ 23 h 23"/>
                  <a:gd name="T22" fmla="*/ 7 w 7"/>
                  <a:gd name="T23" fmla="*/ 22 h 23"/>
                  <a:gd name="T24" fmla="*/ 7 w 7"/>
                  <a:gd name="T25" fmla="*/ 21 h 23"/>
                  <a:gd name="T26" fmla="*/ 7 w 7"/>
                  <a:gd name="T27" fmla="*/ 21 h 23"/>
                  <a:gd name="T28" fmla="*/ 7 w 7"/>
                  <a:gd name="T29" fmla="*/ 19 h 23"/>
                  <a:gd name="T30" fmla="*/ 7 w 7"/>
                  <a:gd name="T31" fmla="*/ 16 h 23"/>
                  <a:gd name="T32" fmla="*/ 7 w 7"/>
                  <a:gd name="T33" fmla="*/ 16 h 23"/>
                  <a:gd name="T34" fmla="*/ 6 w 7"/>
                  <a:gd name="T35" fmla="*/ 10 h 23"/>
                  <a:gd name="T36" fmla="*/ 6 w 7"/>
                  <a:gd name="T37" fmla="*/ 10 h 23"/>
                  <a:gd name="T38" fmla="*/ 6 w 7"/>
                  <a:gd name="T39" fmla="*/ 7 h 23"/>
                  <a:gd name="T40" fmla="*/ 5 w 7"/>
                  <a:gd name="T41" fmla="*/ 4 h 23"/>
                  <a:gd name="T42" fmla="*/ 4 w 7"/>
                  <a:gd name="T43" fmla="*/ 2 h 23"/>
                  <a:gd name="T44" fmla="*/ 3 w 7"/>
                  <a:gd name="T45" fmla="*/ 0 h 23"/>
                  <a:gd name="T46" fmla="*/ 3 w 7"/>
                  <a:gd name="T47" fmla="*/ 0 h 23"/>
                  <a:gd name="T48" fmla="*/ 3 w 7"/>
                  <a:gd name="T49" fmla="*/ 0 h 23"/>
                  <a:gd name="T50" fmla="*/ 3 w 7"/>
                  <a:gd name="T51" fmla="*/ 0 h 23"/>
                  <a:gd name="T52" fmla="*/ 3 w 7"/>
                  <a:gd name="T53" fmla="*/ 0 h 23"/>
                  <a:gd name="T54" fmla="*/ 4 w 7"/>
                  <a:gd name="T55" fmla="*/ 4 h 23"/>
                  <a:gd name="T56" fmla="*/ 6 w 7"/>
                  <a:gd name="T57" fmla="*/ 8 h 23"/>
                  <a:gd name="T58" fmla="*/ 6 w 7"/>
                  <a:gd name="T59" fmla="*/ 13 h 23"/>
                  <a:gd name="T60" fmla="*/ 7 w 7"/>
                  <a:gd name="T61" fmla="*/ 18 h 23"/>
                  <a:gd name="T62" fmla="*/ 7 w 7"/>
                  <a:gd name="T63" fmla="*/ 18 h 23"/>
                  <a:gd name="T64" fmla="*/ 7 w 7"/>
                  <a:gd name="T65" fmla="*/ 21 h 23"/>
                  <a:gd name="T66" fmla="*/ 7 w 7"/>
                  <a:gd name="T67" fmla="*/ 21 h 23"/>
                  <a:gd name="T68" fmla="*/ 7 w 7"/>
                  <a:gd name="T69" fmla="*/ 22 h 23"/>
                  <a:gd name="T70" fmla="*/ 7 w 7"/>
                  <a:gd name="T71" fmla="*/ 22 h 23"/>
                  <a:gd name="T72" fmla="*/ 6 w 7"/>
                  <a:gd name="T73" fmla="*/ 22 h 23"/>
                  <a:gd name="T74" fmla="*/ 6 w 7"/>
                  <a:gd name="T75" fmla="*/ 22 h 23"/>
                  <a:gd name="T76" fmla="*/ 5 w 7"/>
                  <a:gd name="T77" fmla="*/ 21 h 23"/>
                  <a:gd name="T78" fmla="*/ 5 w 7"/>
                  <a:gd name="T79" fmla="*/ 21 h 23"/>
                  <a:gd name="T80" fmla="*/ 4 w 7"/>
                  <a:gd name="T81" fmla="*/ 20 h 23"/>
                  <a:gd name="T82" fmla="*/ 4 w 7"/>
                  <a:gd name="T83" fmla="*/ 20 h 23"/>
                  <a:gd name="T84" fmla="*/ 3 w 7"/>
                  <a:gd name="T85" fmla="*/ 18 h 23"/>
                  <a:gd name="T86" fmla="*/ 2 w 7"/>
                  <a:gd name="T87" fmla="*/ 16 h 23"/>
                  <a:gd name="T88" fmla="*/ 0 w 7"/>
                  <a:gd name="T89" fmla="*/ 12 h 23"/>
                  <a:gd name="T90" fmla="*/ 0 w 7"/>
                  <a:gd name="T91" fmla="*/ 12 h 23"/>
                  <a:gd name="T92" fmla="*/ 0 w 7"/>
                  <a:gd name="T93"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 h="23">
                    <a:moveTo>
                      <a:pt x="0" y="12"/>
                    </a:moveTo>
                    <a:lnTo>
                      <a:pt x="0" y="12"/>
                    </a:lnTo>
                    <a:lnTo>
                      <a:pt x="2" y="16"/>
                    </a:lnTo>
                    <a:lnTo>
                      <a:pt x="3" y="19"/>
                    </a:lnTo>
                    <a:lnTo>
                      <a:pt x="4" y="21"/>
                    </a:lnTo>
                    <a:lnTo>
                      <a:pt x="4" y="21"/>
                    </a:lnTo>
                    <a:lnTo>
                      <a:pt x="5" y="22"/>
                    </a:lnTo>
                    <a:lnTo>
                      <a:pt x="6" y="23"/>
                    </a:lnTo>
                    <a:lnTo>
                      <a:pt x="7" y="23"/>
                    </a:lnTo>
                    <a:lnTo>
                      <a:pt x="7" y="23"/>
                    </a:lnTo>
                    <a:lnTo>
                      <a:pt x="7" y="23"/>
                    </a:lnTo>
                    <a:lnTo>
                      <a:pt x="7" y="22"/>
                    </a:lnTo>
                    <a:lnTo>
                      <a:pt x="7" y="21"/>
                    </a:lnTo>
                    <a:lnTo>
                      <a:pt x="7" y="21"/>
                    </a:lnTo>
                    <a:lnTo>
                      <a:pt x="7" y="19"/>
                    </a:lnTo>
                    <a:lnTo>
                      <a:pt x="7" y="16"/>
                    </a:lnTo>
                    <a:lnTo>
                      <a:pt x="7" y="16"/>
                    </a:lnTo>
                    <a:lnTo>
                      <a:pt x="6" y="10"/>
                    </a:lnTo>
                    <a:lnTo>
                      <a:pt x="6" y="10"/>
                    </a:lnTo>
                    <a:lnTo>
                      <a:pt x="6" y="7"/>
                    </a:lnTo>
                    <a:lnTo>
                      <a:pt x="5" y="4"/>
                    </a:lnTo>
                    <a:lnTo>
                      <a:pt x="4" y="2"/>
                    </a:lnTo>
                    <a:lnTo>
                      <a:pt x="3" y="0"/>
                    </a:lnTo>
                    <a:lnTo>
                      <a:pt x="3" y="0"/>
                    </a:lnTo>
                    <a:lnTo>
                      <a:pt x="3" y="0"/>
                    </a:lnTo>
                    <a:lnTo>
                      <a:pt x="3" y="0"/>
                    </a:lnTo>
                    <a:lnTo>
                      <a:pt x="3" y="0"/>
                    </a:lnTo>
                    <a:lnTo>
                      <a:pt x="4" y="4"/>
                    </a:lnTo>
                    <a:lnTo>
                      <a:pt x="6" y="8"/>
                    </a:lnTo>
                    <a:lnTo>
                      <a:pt x="6" y="13"/>
                    </a:lnTo>
                    <a:lnTo>
                      <a:pt x="7" y="18"/>
                    </a:lnTo>
                    <a:lnTo>
                      <a:pt x="7" y="18"/>
                    </a:lnTo>
                    <a:lnTo>
                      <a:pt x="7" y="21"/>
                    </a:lnTo>
                    <a:lnTo>
                      <a:pt x="7" y="21"/>
                    </a:lnTo>
                    <a:lnTo>
                      <a:pt x="7" y="22"/>
                    </a:lnTo>
                    <a:lnTo>
                      <a:pt x="7" y="22"/>
                    </a:lnTo>
                    <a:lnTo>
                      <a:pt x="6" y="22"/>
                    </a:lnTo>
                    <a:lnTo>
                      <a:pt x="6" y="22"/>
                    </a:lnTo>
                    <a:lnTo>
                      <a:pt x="5" y="21"/>
                    </a:lnTo>
                    <a:lnTo>
                      <a:pt x="5" y="21"/>
                    </a:lnTo>
                    <a:lnTo>
                      <a:pt x="4" y="20"/>
                    </a:lnTo>
                    <a:lnTo>
                      <a:pt x="4" y="20"/>
                    </a:lnTo>
                    <a:lnTo>
                      <a:pt x="3" y="18"/>
                    </a:lnTo>
                    <a:lnTo>
                      <a:pt x="2" y="16"/>
                    </a:lnTo>
                    <a:lnTo>
                      <a:pt x="0" y="12"/>
                    </a:lnTo>
                    <a:lnTo>
                      <a:pt x="0" y="1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95" name="Freeform 1831">
                <a:extLst>
                  <a:ext uri="{FF2B5EF4-FFF2-40B4-BE49-F238E27FC236}">
                    <a16:creationId xmlns:a16="http://schemas.microsoft.com/office/drawing/2014/main" id="{0336262B-1411-4838-B86C-105FDD8AE690}"/>
                  </a:ext>
                </a:extLst>
              </p:cNvPr>
              <p:cNvSpPr>
                <a:spLocks/>
              </p:cNvSpPr>
              <p:nvPr/>
            </p:nvSpPr>
            <p:spPr bwMode="auto">
              <a:xfrm>
                <a:off x="2948" y="1654"/>
                <a:ext cx="7" cy="23"/>
              </a:xfrm>
              <a:custGeom>
                <a:avLst/>
                <a:gdLst>
                  <a:gd name="T0" fmla="*/ 0 w 7"/>
                  <a:gd name="T1" fmla="*/ 12 h 23"/>
                  <a:gd name="T2" fmla="*/ 0 w 7"/>
                  <a:gd name="T3" fmla="*/ 12 h 23"/>
                  <a:gd name="T4" fmla="*/ 2 w 7"/>
                  <a:gd name="T5" fmla="*/ 16 h 23"/>
                  <a:gd name="T6" fmla="*/ 3 w 7"/>
                  <a:gd name="T7" fmla="*/ 19 h 23"/>
                  <a:gd name="T8" fmla="*/ 4 w 7"/>
                  <a:gd name="T9" fmla="*/ 21 h 23"/>
                  <a:gd name="T10" fmla="*/ 4 w 7"/>
                  <a:gd name="T11" fmla="*/ 21 h 23"/>
                  <a:gd name="T12" fmla="*/ 5 w 7"/>
                  <a:gd name="T13" fmla="*/ 22 h 23"/>
                  <a:gd name="T14" fmla="*/ 6 w 7"/>
                  <a:gd name="T15" fmla="*/ 23 h 23"/>
                  <a:gd name="T16" fmla="*/ 7 w 7"/>
                  <a:gd name="T17" fmla="*/ 23 h 23"/>
                  <a:gd name="T18" fmla="*/ 7 w 7"/>
                  <a:gd name="T19" fmla="*/ 23 h 23"/>
                  <a:gd name="T20" fmla="*/ 7 w 7"/>
                  <a:gd name="T21" fmla="*/ 23 h 23"/>
                  <a:gd name="T22" fmla="*/ 7 w 7"/>
                  <a:gd name="T23" fmla="*/ 22 h 23"/>
                  <a:gd name="T24" fmla="*/ 7 w 7"/>
                  <a:gd name="T25" fmla="*/ 21 h 23"/>
                  <a:gd name="T26" fmla="*/ 7 w 7"/>
                  <a:gd name="T27" fmla="*/ 21 h 23"/>
                  <a:gd name="T28" fmla="*/ 7 w 7"/>
                  <a:gd name="T29" fmla="*/ 19 h 23"/>
                  <a:gd name="T30" fmla="*/ 7 w 7"/>
                  <a:gd name="T31" fmla="*/ 16 h 23"/>
                  <a:gd name="T32" fmla="*/ 7 w 7"/>
                  <a:gd name="T33" fmla="*/ 16 h 23"/>
                  <a:gd name="T34" fmla="*/ 6 w 7"/>
                  <a:gd name="T35" fmla="*/ 10 h 23"/>
                  <a:gd name="T36" fmla="*/ 6 w 7"/>
                  <a:gd name="T37" fmla="*/ 10 h 23"/>
                  <a:gd name="T38" fmla="*/ 6 w 7"/>
                  <a:gd name="T39" fmla="*/ 7 h 23"/>
                  <a:gd name="T40" fmla="*/ 5 w 7"/>
                  <a:gd name="T41" fmla="*/ 4 h 23"/>
                  <a:gd name="T42" fmla="*/ 4 w 7"/>
                  <a:gd name="T43" fmla="*/ 2 h 23"/>
                  <a:gd name="T44" fmla="*/ 3 w 7"/>
                  <a:gd name="T45" fmla="*/ 0 h 23"/>
                  <a:gd name="T46" fmla="*/ 3 w 7"/>
                  <a:gd name="T47" fmla="*/ 0 h 23"/>
                  <a:gd name="T48" fmla="*/ 3 w 7"/>
                  <a:gd name="T49" fmla="*/ 0 h 23"/>
                  <a:gd name="T50" fmla="*/ 3 w 7"/>
                  <a:gd name="T51" fmla="*/ 0 h 23"/>
                  <a:gd name="T52" fmla="*/ 3 w 7"/>
                  <a:gd name="T53" fmla="*/ 0 h 23"/>
                  <a:gd name="T54" fmla="*/ 4 w 7"/>
                  <a:gd name="T55" fmla="*/ 4 h 23"/>
                  <a:gd name="T56" fmla="*/ 6 w 7"/>
                  <a:gd name="T57" fmla="*/ 8 h 23"/>
                  <a:gd name="T58" fmla="*/ 6 w 7"/>
                  <a:gd name="T59" fmla="*/ 13 h 23"/>
                  <a:gd name="T60" fmla="*/ 7 w 7"/>
                  <a:gd name="T61" fmla="*/ 18 h 23"/>
                  <a:gd name="T62" fmla="*/ 7 w 7"/>
                  <a:gd name="T63" fmla="*/ 18 h 23"/>
                  <a:gd name="T64" fmla="*/ 7 w 7"/>
                  <a:gd name="T65" fmla="*/ 21 h 23"/>
                  <a:gd name="T66" fmla="*/ 7 w 7"/>
                  <a:gd name="T67" fmla="*/ 21 h 23"/>
                  <a:gd name="T68" fmla="*/ 7 w 7"/>
                  <a:gd name="T69" fmla="*/ 22 h 23"/>
                  <a:gd name="T70" fmla="*/ 7 w 7"/>
                  <a:gd name="T71" fmla="*/ 22 h 23"/>
                  <a:gd name="T72" fmla="*/ 6 w 7"/>
                  <a:gd name="T73" fmla="*/ 22 h 23"/>
                  <a:gd name="T74" fmla="*/ 6 w 7"/>
                  <a:gd name="T75" fmla="*/ 22 h 23"/>
                  <a:gd name="T76" fmla="*/ 5 w 7"/>
                  <a:gd name="T77" fmla="*/ 21 h 23"/>
                  <a:gd name="T78" fmla="*/ 5 w 7"/>
                  <a:gd name="T79" fmla="*/ 21 h 23"/>
                  <a:gd name="T80" fmla="*/ 4 w 7"/>
                  <a:gd name="T81" fmla="*/ 20 h 23"/>
                  <a:gd name="T82" fmla="*/ 4 w 7"/>
                  <a:gd name="T83" fmla="*/ 20 h 23"/>
                  <a:gd name="T84" fmla="*/ 3 w 7"/>
                  <a:gd name="T85" fmla="*/ 18 h 23"/>
                  <a:gd name="T86" fmla="*/ 2 w 7"/>
                  <a:gd name="T87" fmla="*/ 16 h 23"/>
                  <a:gd name="T88" fmla="*/ 0 w 7"/>
                  <a:gd name="T89" fmla="*/ 12 h 23"/>
                  <a:gd name="T90" fmla="*/ 0 w 7"/>
                  <a:gd name="T91" fmla="*/ 12 h 23"/>
                  <a:gd name="T92" fmla="*/ 0 w 7"/>
                  <a:gd name="T93"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 h="23">
                    <a:moveTo>
                      <a:pt x="0" y="12"/>
                    </a:moveTo>
                    <a:lnTo>
                      <a:pt x="0" y="12"/>
                    </a:lnTo>
                    <a:lnTo>
                      <a:pt x="2" y="16"/>
                    </a:lnTo>
                    <a:lnTo>
                      <a:pt x="3" y="19"/>
                    </a:lnTo>
                    <a:lnTo>
                      <a:pt x="4" y="21"/>
                    </a:lnTo>
                    <a:lnTo>
                      <a:pt x="4" y="21"/>
                    </a:lnTo>
                    <a:lnTo>
                      <a:pt x="5" y="22"/>
                    </a:lnTo>
                    <a:lnTo>
                      <a:pt x="6" y="23"/>
                    </a:lnTo>
                    <a:lnTo>
                      <a:pt x="7" y="23"/>
                    </a:lnTo>
                    <a:lnTo>
                      <a:pt x="7" y="23"/>
                    </a:lnTo>
                    <a:lnTo>
                      <a:pt x="7" y="23"/>
                    </a:lnTo>
                    <a:lnTo>
                      <a:pt x="7" y="22"/>
                    </a:lnTo>
                    <a:lnTo>
                      <a:pt x="7" y="21"/>
                    </a:lnTo>
                    <a:lnTo>
                      <a:pt x="7" y="21"/>
                    </a:lnTo>
                    <a:lnTo>
                      <a:pt x="7" y="19"/>
                    </a:lnTo>
                    <a:lnTo>
                      <a:pt x="7" y="16"/>
                    </a:lnTo>
                    <a:lnTo>
                      <a:pt x="7" y="16"/>
                    </a:lnTo>
                    <a:lnTo>
                      <a:pt x="6" y="10"/>
                    </a:lnTo>
                    <a:lnTo>
                      <a:pt x="6" y="10"/>
                    </a:lnTo>
                    <a:lnTo>
                      <a:pt x="6" y="7"/>
                    </a:lnTo>
                    <a:lnTo>
                      <a:pt x="5" y="4"/>
                    </a:lnTo>
                    <a:lnTo>
                      <a:pt x="4" y="2"/>
                    </a:lnTo>
                    <a:lnTo>
                      <a:pt x="3" y="0"/>
                    </a:lnTo>
                    <a:lnTo>
                      <a:pt x="3" y="0"/>
                    </a:lnTo>
                    <a:lnTo>
                      <a:pt x="3" y="0"/>
                    </a:lnTo>
                    <a:lnTo>
                      <a:pt x="3" y="0"/>
                    </a:lnTo>
                    <a:lnTo>
                      <a:pt x="3" y="0"/>
                    </a:lnTo>
                    <a:lnTo>
                      <a:pt x="4" y="4"/>
                    </a:lnTo>
                    <a:lnTo>
                      <a:pt x="6" y="8"/>
                    </a:lnTo>
                    <a:lnTo>
                      <a:pt x="6" y="13"/>
                    </a:lnTo>
                    <a:lnTo>
                      <a:pt x="7" y="18"/>
                    </a:lnTo>
                    <a:lnTo>
                      <a:pt x="7" y="18"/>
                    </a:lnTo>
                    <a:lnTo>
                      <a:pt x="7" y="21"/>
                    </a:lnTo>
                    <a:lnTo>
                      <a:pt x="7" y="21"/>
                    </a:lnTo>
                    <a:lnTo>
                      <a:pt x="7" y="22"/>
                    </a:lnTo>
                    <a:lnTo>
                      <a:pt x="7" y="22"/>
                    </a:lnTo>
                    <a:lnTo>
                      <a:pt x="6" y="22"/>
                    </a:lnTo>
                    <a:lnTo>
                      <a:pt x="6" y="22"/>
                    </a:lnTo>
                    <a:lnTo>
                      <a:pt x="5" y="21"/>
                    </a:lnTo>
                    <a:lnTo>
                      <a:pt x="5" y="21"/>
                    </a:lnTo>
                    <a:lnTo>
                      <a:pt x="4" y="20"/>
                    </a:lnTo>
                    <a:lnTo>
                      <a:pt x="4" y="20"/>
                    </a:lnTo>
                    <a:lnTo>
                      <a:pt x="3" y="18"/>
                    </a:lnTo>
                    <a:lnTo>
                      <a:pt x="2" y="16"/>
                    </a:lnTo>
                    <a:lnTo>
                      <a:pt x="0" y="12"/>
                    </a:lnTo>
                    <a:lnTo>
                      <a:pt x="0" y="12"/>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96" name="Freeform 1832">
                <a:extLst>
                  <a:ext uri="{FF2B5EF4-FFF2-40B4-BE49-F238E27FC236}">
                    <a16:creationId xmlns:a16="http://schemas.microsoft.com/office/drawing/2014/main" id="{BB7918A6-0665-4B40-98FA-93A7FA802E65}"/>
                  </a:ext>
                </a:extLst>
              </p:cNvPr>
              <p:cNvSpPr>
                <a:spLocks/>
              </p:cNvSpPr>
              <p:nvPr/>
            </p:nvSpPr>
            <p:spPr bwMode="auto">
              <a:xfrm>
                <a:off x="2954" y="1657"/>
                <a:ext cx="10" cy="10"/>
              </a:xfrm>
              <a:custGeom>
                <a:avLst/>
                <a:gdLst>
                  <a:gd name="T0" fmla="*/ 0 w 10"/>
                  <a:gd name="T1" fmla="*/ 0 h 10"/>
                  <a:gd name="T2" fmla="*/ 0 w 10"/>
                  <a:gd name="T3" fmla="*/ 0 h 10"/>
                  <a:gd name="T4" fmla="*/ 1 w 10"/>
                  <a:gd name="T5" fmla="*/ 4 h 10"/>
                  <a:gd name="T6" fmla="*/ 2 w 10"/>
                  <a:gd name="T7" fmla="*/ 7 h 10"/>
                  <a:gd name="T8" fmla="*/ 2 w 10"/>
                  <a:gd name="T9" fmla="*/ 7 h 10"/>
                  <a:gd name="T10" fmla="*/ 2 w 10"/>
                  <a:gd name="T11" fmla="*/ 8 h 10"/>
                  <a:gd name="T12" fmla="*/ 3 w 10"/>
                  <a:gd name="T13" fmla="*/ 9 h 10"/>
                  <a:gd name="T14" fmla="*/ 4 w 10"/>
                  <a:gd name="T15" fmla="*/ 10 h 10"/>
                  <a:gd name="T16" fmla="*/ 4 w 10"/>
                  <a:gd name="T17" fmla="*/ 10 h 10"/>
                  <a:gd name="T18" fmla="*/ 5 w 10"/>
                  <a:gd name="T19" fmla="*/ 10 h 10"/>
                  <a:gd name="T20" fmla="*/ 5 w 10"/>
                  <a:gd name="T21" fmla="*/ 10 h 10"/>
                  <a:gd name="T22" fmla="*/ 6 w 10"/>
                  <a:gd name="T23" fmla="*/ 10 h 10"/>
                  <a:gd name="T24" fmla="*/ 7 w 10"/>
                  <a:gd name="T25" fmla="*/ 9 h 10"/>
                  <a:gd name="T26" fmla="*/ 8 w 10"/>
                  <a:gd name="T27" fmla="*/ 8 h 10"/>
                  <a:gd name="T28" fmla="*/ 8 w 10"/>
                  <a:gd name="T29" fmla="*/ 8 h 10"/>
                  <a:gd name="T30" fmla="*/ 8 w 10"/>
                  <a:gd name="T31" fmla="*/ 6 h 10"/>
                  <a:gd name="T32" fmla="*/ 9 w 10"/>
                  <a:gd name="T33" fmla="*/ 5 h 10"/>
                  <a:gd name="T34" fmla="*/ 9 w 10"/>
                  <a:gd name="T35" fmla="*/ 3 h 10"/>
                  <a:gd name="T36" fmla="*/ 10 w 10"/>
                  <a:gd name="T37" fmla="*/ 1 h 10"/>
                  <a:gd name="T38" fmla="*/ 10 w 10"/>
                  <a:gd name="T39" fmla="*/ 1 h 10"/>
                  <a:gd name="T40" fmla="*/ 9 w 10"/>
                  <a:gd name="T41" fmla="*/ 1 h 10"/>
                  <a:gd name="T42" fmla="*/ 9 w 10"/>
                  <a:gd name="T43" fmla="*/ 1 h 10"/>
                  <a:gd name="T44" fmla="*/ 9 w 10"/>
                  <a:gd name="T45" fmla="*/ 4 h 10"/>
                  <a:gd name="T46" fmla="*/ 8 w 10"/>
                  <a:gd name="T47" fmla="*/ 6 h 10"/>
                  <a:gd name="T48" fmla="*/ 7 w 10"/>
                  <a:gd name="T49" fmla="*/ 8 h 10"/>
                  <a:gd name="T50" fmla="*/ 6 w 10"/>
                  <a:gd name="T51" fmla="*/ 10 h 10"/>
                  <a:gd name="T52" fmla="*/ 6 w 10"/>
                  <a:gd name="T53" fmla="*/ 10 h 10"/>
                  <a:gd name="T54" fmla="*/ 5 w 10"/>
                  <a:gd name="T55" fmla="*/ 10 h 10"/>
                  <a:gd name="T56" fmla="*/ 4 w 10"/>
                  <a:gd name="T57" fmla="*/ 10 h 10"/>
                  <a:gd name="T58" fmla="*/ 4 w 10"/>
                  <a:gd name="T59" fmla="*/ 10 h 10"/>
                  <a:gd name="T60" fmla="*/ 3 w 10"/>
                  <a:gd name="T61" fmla="*/ 9 h 10"/>
                  <a:gd name="T62" fmla="*/ 2 w 10"/>
                  <a:gd name="T63" fmla="*/ 7 h 10"/>
                  <a:gd name="T64" fmla="*/ 2 w 10"/>
                  <a:gd name="T65" fmla="*/ 6 h 10"/>
                  <a:gd name="T66" fmla="*/ 2 w 10"/>
                  <a:gd name="T67" fmla="*/ 6 h 10"/>
                  <a:gd name="T68" fmla="*/ 1 w 10"/>
                  <a:gd name="T69" fmla="*/ 3 h 10"/>
                  <a:gd name="T70" fmla="*/ 0 w 10"/>
                  <a:gd name="T71" fmla="*/ 0 h 10"/>
                  <a:gd name="T72" fmla="*/ 0 w 10"/>
                  <a:gd name="T73" fmla="*/ 0 h 10"/>
                  <a:gd name="T74" fmla="*/ 0 w 10"/>
                  <a:gd name="T7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10">
                    <a:moveTo>
                      <a:pt x="0" y="0"/>
                    </a:moveTo>
                    <a:lnTo>
                      <a:pt x="0" y="0"/>
                    </a:lnTo>
                    <a:lnTo>
                      <a:pt x="1" y="4"/>
                    </a:lnTo>
                    <a:lnTo>
                      <a:pt x="2" y="7"/>
                    </a:lnTo>
                    <a:lnTo>
                      <a:pt x="2" y="7"/>
                    </a:lnTo>
                    <a:lnTo>
                      <a:pt x="2" y="8"/>
                    </a:lnTo>
                    <a:lnTo>
                      <a:pt x="3" y="9"/>
                    </a:lnTo>
                    <a:lnTo>
                      <a:pt x="4" y="10"/>
                    </a:lnTo>
                    <a:lnTo>
                      <a:pt x="4" y="10"/>
                    </a:lnTo>
                    <a:lnTo>
                      <a:pt x="5" y="10"/>
                    </a:lnTo>
                    <a:lnTo>
                      <a:pt x="5" y="10"/>
                    </a:lnTo>
                    <a:lnTo>
                      <a:pt x="6" y="10"/>
                    </a:lnTo>
                    <a:lnTo>
                      <a:pt x="7" y="9"/>
                    </a:lnTo>
                    <a:lnTo>
                      <a:pt x="8" y="8"/>
                    </a:lnTo>
                    <a:lnTo>
                      <a:pt x="8" y="8"/>
                    </a:lnTo>
                    <a:lnTo>
                      <a:pt x="8" y="6"/>
                    </a:lnTo>
                    <a:lnTo>
                      <a:pt x="9" y="5"/>
                    </a:lnTo>
                    <a:lnTo>
                      <a:pt x="9" y="3"/>
                    </a:lnTo>
                    <a:lnTo>
                      <a:pt x="10" y="1"/>
                    </a:lnTo>
                    <a:lnTo>
                      <a:pt x="10" y="1"/>
                    </a:lnTo>
                    <a:lnTo>
                      <a:pt x="9" y="1"/>
                    </a:lnTo>
                    <a:lnTo>
                      <a:pt x="9" y="1"/>
                    </a:lnTo>
                    <a:lnTo>
                      <a:pt x="9" y="4"/>
                    </a:lnTo>
                    <a:lnTo>
                      <a:pt x="8" y="6"/>
                    </a:lnTo>
                    <a:lnTo>
                      <a:pt x="7" y="8"/>
                    </a:lnTo>
                    <a:lnTo>
                      <a:pt x="6" y="10"/>
                    </a:lnTo>
                    <a:lnTo>
                      <a:pt x="6" y="10"/>
                    </a:lnTo>
                    <a:lnTo>
                      <a:pt x="5" y="10"/>
                    </a:lnTo>
                    <a:lnTo>
                      <a:pt x="4" y="10"/>
                    </a:lnTo>
                    <a:lnTo>
                      <a:pt x="4" y="10"/>
                    </a:lnTo>
                    <a:lnTo>
                      <a:pt x="3" y="9"/>
                    </a:lnTo>
                    <a:lnTo>
                      <a:pt x="2" y="7"/>
                    </a:lnTo>
                    <a:lnTo>
                      <a:pt x="2" y="6"/>
                    </a:lnTo>
                    <a:lnTo>
                      <a:pt x="2" y="6"/>
                    </a:lnTo>
                    <a:lnTo>
                      <a:pt x="1" y="3"/>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97" name="Freeform 1833">
                <a:extLst>
                  <a:ext uri="{FF2B5EF4-FFF2-40B4-BE49-F238E27FC236}">
                    <a16:creationId xmlns:a16="http://schemas.microsoft.com/office/drawing/2014/main" id="{547DF642-1BF0-4FA1-B15E-0B1345F57736}"/>
                  </a:ext>
                </a:extLst>
              </p:cNvPr>
              <p:cNvSpPr>
                <a:spLocks/>
              </p:cNvSpPr>
              <p:nvPr/>
            </p:nvSpPr>
            <p:spPr bwMode="auto">
              <a:xfrm>
                <a:off x="2954" y="1657"/>
                <a:ext cx="10" cy="10"/>
              </a:xfrm>
              <a:custGeom>
                <a:avLst/>
                <a:gdLst>
                  <a:gd name="T0" fmla="*/ 0 w 10"/>
                  <a:gd name="T1" fmla="*/ 0 h 10"/>
                  <a:gd name="T2" fmla="*/ 0 w 10"/>
                  <a:gd name="T3" fmla="*/ 0 h 10"/>
                  <a:gd name="T4" fmla="*/ 1 w 10"/>
                  <a:gd name="T5" fmla="*/ 4 h 10"/>
                  <a:gd name="T6" fmla="*/ 2 w 10"/>
                  <a:gd name="T7" fmla="*/ 7 h 10"/>
                  <a:gd name="T8" fmla="*/ 2 w 10"/>
                  <a:gd name="T9" fmla="*/ 7 h 10"/>
                  <a:gd name="T10" fmla="*/ 2 w 10"/>
                  <a:gd name="T11" fmla="*/ 8 h 10"/>
                  <a:gd name="T12" fmla="*/ 3 w 10"/>
                  <a:gd name="T13" fmla="*/ 9 h 10"/>
                  <a:gd name="T14" fmla="*/ 4 w 10"/>
                  <a:gd name="T15" fmla="*/ 10 h 10"/>
                  <a:gd name="T16" fmla="*/ 4 w 10"/>
                  <a:gd name="T17" fmla="*/ 10 h 10"/>
                  <a:gd name="T18" fmla="*/ 5 w 10"/>
                  <a:gd name="T19" fmla="*/ 10 h 10"/>
                  <a:gd name="T20" fmla="*/ 5 w 10"/>
                  <a:gd name="T21" fmla="*/ 10 h 10"/>
                  <a:gd name="T22" fmla="*/ 6 w 10"/>
                  <a:gd name="T23" fmla="*/ 10 h 10"/>
                  <a:gd name="T24" fmla="*/ 7 w 10"/>
                  <a:gd name="T25" fmla="*/ 9 h 10"/>
                  <a:gd name="T26" fmla="*/ 8 w 10"/>
                  <a:gd name="T27" fmla="*/ 8 h 10"/>
                  <a:gd name="T28" fmla="*/ 8 w 10"/>
                  <a:gd name="T29" fmla="*/ 8 h 10"/>
                  <a:gd name="T30" fmla="*/ 8 w 10"/>
                  <a:gd name="T31" fmla="*/ 6 h 10"/>
                  <a:gd name="T32" fmla="*/ 9 w 10"/>
                  <a:gd name="T33" fmla="*/ 5 h 10"/>
                  <a:gd name="T34" fmla="*/ 9 w 10"/>
                  <a:gd name="T35" fmla="*/ 3 h 10"/>
                  <a:gd name="T36" fmla="*/ 10 w 10"/>
                  <a:gd name="T37" fmla="*/ 1 h 10"/>
                  <a:gd name="T38" fmla="*/ 10 w 10"/>
                  <a:gd name="T39" fmla="*/ 1 h 10"/>
                  <a:gd name="T40" fmla="*/ 9 w 10"/>
                  <a:gd name="T41" fmla="*/ 1 h 10"/>
                  <a:gd name="T42" fmla="*/ 9 w 10"/>
                  <a:gd name="T43" fmla="*/ 1 h 10"/>
                  <a:gd name="T44" fmla="*/ 9 w 10"/>
                  <a:gd name="T45" fmla="*/ 4 h 10"/>
                  <a:gd name="T46" fmla="*/ 8 w 10"/>
                  <a:gd name="T47" fmla="*/ 6 h 10"/>
                  <a:gd name="T48" fmla="*/ 7 w 10"/>
                  <a:gd name="T49" fmla="*/ 8 h 10"/>
                  <a:gd name="T50" fmla="*/ 6 w 10"/>
                  <a:gd name="T51" fmla="*/ 10 h 10"/>
                  <a:gd name="T52" fmla="*/ 6 w 10"/>
                  <a:gd name="T53" fmla="*/ 10 h 10"/>
                  <a:gd name="T54" fmla="*/ 5 w 10"/>
                  <a:gd name="T55" fmla="*/ 10 h 10"/>
                  <a:gd name="T56" fmla="*/ 4 w 10"/>
                  <a:gd name="T57" fmla="*/ 10 h 10"/>
                  <a:gd name="T58" fmla="*/ 4 w 10"/>
                  <a:gd name="T59" fmla="*/ 10 h 10"/>
                  <a:gd name="T60" fmla="*/ 3 w 10"/>
                  <a:gd name="T61" fmla="*/ 9 h 10"/>
                  <a:gd name="T62" fmla="*/ 2 w 10"/>
                  <a:gd name="T63" fmla="*/ 7 h 10"/>
                  <a:gd name="T64" fmla="*/ 2 w 10"/>
                  <a:gd name="T65" fmla="*/ 6 h 10"/>
                  <a:gd name="T66" fmla="*/ 2 w 10"/>
                  <a:gd name="T67" fmla="*/ 6 h 10"/>
                  <a:gd name="T68" fmla="*/ 1 w 10"/>
                  <a:gd name="T69" fmla="*/ 3 h 10"/>
                  <a:gd name="T70" fmla="*/ 0 w 10"/>
                  <a:gd name="T71" fmla="*/ 0 h 10"/>
                  <a:gd name="T72" fmla="*/ 0 w 10"/>
                  <a:gd name="T73" fmla="*/ 0 h 10"/>
                  <a:gd name="T74" fmla="*/ 0 w 10"/>
                  <a:gd name="T7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10">
                    <a:moveTo>
                      <a:pt x="0" y="0"/>
                    </a:moveTo>
                    <a:lnTo>
                      <a:pt x="0" y="0"/>
                    </a:lnTo>
                    <a:lnTo>
                      <a:pt x="1" y="4"/>
                    </a:lnTo>
                    <a:lnTo>
                      <a:pt x="2" y="7"/>
                    </a:lnTo>
                    <a:lnTo>
                      <a:pt x="2" y="7"/>
                    </a:lnTo>
                    <a:lnTo>
                      <a:pt x="2" y="8"/>
                    </a:lnTo>
                    <a:lnTo>
                      <a:pt x="3" y="9"/>
                    </a:lnTo>
                    <a:lnTo>
                      <a:pt x="4" y="10"/>
                    </a:lnTo>
                    <a:lnTo>
                      <a:pt x="4" y="10"/>
                    </a:lnTo>
                    <a:lnTo>
                      <a:pt x="5" y="10"/>
                    </a:lnTo>
                    <a:lnTo>
                      <a:pt x="5" y="10"/>
                    </a:lnTo>
                    <a:lnTo>
                      <a:pt x="6" y="10"/>
                    </a:lnTo>
                    <a:lnTo>
                      <a:pt x="7" y="9"/>
                    </a:lnTo>
                    <a:lnTo>
                      <a:pt x="8" y="8"/>
                    </a:lnTo>
                    <a:lnTo>
                      <a:pt x="8" y="8"/>
                    </a:lnTo>
                    <a:lnTo>
                      <a:pt x="8" y="6"/>
                    </a:lnTo>
                    <a:lnTo>
                      <a:pt x="9" y="5"/>
                    </a:lnTo>
                    <a:lnTo>
                      <a:pt x="9" y="3"/>
                    </a:lnTo>
                    <a:lnTo>
                      <a:pt x="10" y="1"/>
                    </a:lnTo>
                    <a:lnTo>
                      <a:pt x="10" y="1"/>
                    </a:lnTo>
                    <a:lnTo>
                      <a:pt x="9" y="1"/>
                    </a:lnTo>
                    <a:lnTo>
                      <a:pt x="9" y="1"/>
                    </a:lnTo>
                    <a:lnTo>
                      <a:pt x="9" y="4"/>
                    </a:lnTo>
                    <a:lnTo>
                      <a:pt x="8" y="6"/>
                    </a:lnTo>
                    <a:lnTo>
                      <a:pt x="7" y="8"/>
                    </a:lnTo>
                    <a:lnTo>
                      <a:pt x="6" y="10"/>
                    </a:lnTo>
                    <a:lnTo>
                      <a:pt x="6" y="10"/>
                    </a:lnTo>
                    <a:lnTo>
                      <a:pt x="5" y="10"/>
                    </a:lnTo>
                    <a:lnTo>
                      <a:pt x="4" y="10"/>
                    </a:lnTo>
                    <a:lnTo>
                      <a:pt x="4" y="10"/>
                    </a:lnTo>
                    <a:lnTo>
                      <a:pt x="3" y="9"/>
                    </a:lnTo>
                    <a:lnTo>
                      <a:pt x="2" y="7"/>
                    </a:lnTo>
                    <a:lnTo>
                      <a:pt x="2" y="6"/>
                    </a:lnTo>
                    <a:lnTo>
                      <a:pt x="2" y="6"/>
                    </a:lnTo>
                    <a:lnTo>
                      <a:pt x="1" y="3"/>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98" name="Freeform 1834">
                <a:extLst>
                  <a:ext uri="{FF2B5EF4-FFF2-40B4-BE49-F238E27FC236}">
                    <a16:creationId xmlns:a16="http://schemas.microsoft.com/office/drawing/2014/main" id="{2B1C8A53-142F-4D7F-8351-B284FCA431C1}"/>
                  </a:ext>
                </a:extLst>
              </p:cNvPr>
              <p:cNvSpPr>
                <a:spLocks/>
              </p:cNvSpPr>
              <p:nvPr/>
            </p:nvSpPr>
            <p:spPr bwMode="auto">
              <a:xfrm>
                <a:off x="2962" y="1659"/>
                <a:ext cx="9" cy="15"/>
              </a:xfrm>
              <a:custGeom>
                <a:avLst/>
                <a:gdLst>
                  <a:gd name="T0" fmla="*/ 3 w 9"/>
                  <a:gd name="T1" fmla="*/ 1 h 15"/>
                  <a:gd name="T2" fmla="*/ 3 w 9"/>
                  <a:gd name="T3" fmla="*/ 1 h 15"/>
                  <a:gd name="T4" fmla="*/ 3 w 9"/>
                  <a:gd name="T5" fmla="*/ 2 h 15"/>
                  <a:gd name="T6" fmla="*/ 2 w 9"/>
                  <a:gd name="T7" fmla="*/ 3 h 15"/>
                  <a:gd name="T8" fmla="*/ 1 w 9"/>
                  <a:gd name="T9" fmla="*/ 6 h 15"/>
                  <a:gd name="T10" fmla="*/ 1 w 9"/>
                  <a:gd name="T11" fmla="*/ 6 h 15"/>
                  <a:gd name="T12" fmla="*/ 0 w 9"/>
                  <a:gd name="T13" fmla="*/ 10 h 15"/>
                  <a:gd name="T14" fmla="*/ 0 w 9"/>
                  <a:gd name="T15" fmla="*/ 10 h 15"/>
                  <a:gd name="T16" fmla="*/ 0 w 9"/>
                  <a:gd name="T17" fmla="*/ 14 h 15"/>
                  <a:gd name="T18" fmla="*/ 0 w 9"/>
                  <a:gd name="T19" fmla="*/ 14 h 15"/>
                  <a:gd name="T20" fmla="*/ 0 w 9"/>
                  <a:gd name="T21" fmla="*/ 15 h 15"/>
                  <a:gd name="T22" fmla="*/ 0 w 9"/>
                  <a:gd name="T23" fmla="*/ 15 h 15"/>
                  <a:gd name="T24" fmla="*/ 0 w 9"/>
                  <a:gd name="T25" fmla="*/ 15 h 15"/>
                  <a:gd name="T26" fmla="*/ 0 w 9"/>
                  <a:gd name="T27" fmla="*/ 15 h 15"/>
                  <a:gd name="T28" fmla="*/ 1 w 9"/>
                  <a:gd name="T29" fmla="*/ 15 h 15"/>
                  <a:gd name="T30" fmla="*/ 2 w 9"/>
                  <a:gd name="T31" fmla="*/ 15 h 15"/>
                  <a:gd name="T32" fmla="*/ 3 w 9"/>
                  <a:gd name="T33" fmla="*/ 14 h 15"/>
                  <a:gd name="T34" fmla="*/ 5 w 9"/>
                  <a:gd name="T35" fmla="*/ 11 h 15"/>
                  <a:gd name="T36" fmla="*/ 5 w 9"/>
                  <a:gd name="T37" fmla="*/ 11 h 15"/>
                  <a:gd name="T38" fmla="*/ 7 w 9"/>
                  <a:gd name="T39" fmla="*/ 7 h 15"/>
                  <a:gd name="T40" fmla="*/ 9 w 9"/>
                  <a:gd name="T41" fmla="*/ 3 h 15"/>
                  <a:gd name="T42" fmla="*/ 9 w 9"/>
                  <a:gd name="T43" fmla="*/ 3 h 15"/>
                  <a:gd name="T44" fmla="*/ 9 w 9"/>
                  <a:gd name="T45" fmla="*/ 3 h 15"/>
                  <a:gd name="T46" fmla="*/ 9 w 9"/>
                  <a:gd name="T47" fmla="*/ 3 h 15"/>
                  <a:gd name="T48" fmla="*/ 9 w 9"/>
                  <a:gd name="T49" fmla="*/ 3 h 15"/>
                  <a:gd name="T50" fmla="*/ 7 w 9"/>
                  <a:gd name="T51" fmla="*/ 5 h 15"/>
                  <a:gd name="T52" fmla="*/ 5 w 9"/>
                  <a:gd name="T53" fmla="*/ 8 h 15"/>
                  <a:gd name="T54" fmla="*/ 4 w 9"/>
                  <a:gd name="T55" fmla="*/ 11 h 15"/>
                  <a:gd name="T56" fmla="*/ 2 w 9"/>
                  <a:gd name="T57" fmla="*/ 14 h 15"/>
                  <a:gd name="T58" fmla="*/ 2 w 9"/>
                  <a:gd name="T59" fmla="*/ 14 h 15"/>
                  <a:gd name="T60" fmla="*/ 1 w 9"/>
                  <a:gd name="T61" fmla="*/ 14 h 15"/>
                  <a:gd name="T62" fmla="*/ 1 w 9"/>
                  <a:gd name="T63" fmla="*/ 14 h 15"/>
                  <a:gd name="T64" fmla="*/ 0 w 9"/>
                  <a:gd name="T65" fmla="*/ 14 h 15"/>
                  <a:gd name="T66" fmla="*/ 0 w 9"/>
                  <a:gd name="T67" fmla="*/ 14 h 15"/>
                  <a:gd name="T68" fmla="*/ 0 w 9"/>
                  <a:gd name="T69" fmla="*/ 12 h 15"/>
                  <a:gd name="T70" fmla="*/ 0 w 9"/>
                  <a:gd name="T71" fmla="*/ 12 h 15"/>
                  <a:gd name="T72" fmla="*/ 1 w 9"/>
                  <a:gd name="T73" fmla="*/ 8 h 15"/>
                  <a:gd name="T74" fmla="*/ 1 w 9"/>
                  <a:gd name="T75" fmla="*/ 8 h 15"/>
                  <a:gd name="T76" fmla="*/ 2 w 9"/>
                  <a:gd name="T77" fmla="*/ 5 h 15"/>
                  <a:gd name="T78" fmla="*/ 3 w 9"/>
                  <a:gd name="T79" fmla="*/ 1 h 15"/>
                  <a:gd name="T80" fmla="*/ 3 w 9"/>
                  <a:gd name="T81" fmla="*/ 1 h 15"/>
                  <a:gd name="T82" fmla="*/ 4 w 9"/>
                  <a:gd name="T83" fmla="*/ 1 h 15"/>
                  <a:gd name="T84" fmla="*/ 3 w 9"/>
                  <a:gd name="T85" fmla="*/ 0 h 15"/>
                  <a:gd name="T86" fmla="*/ 3 w 9"/>
                  <a:gd name="T87" fmla="*/ 0 h 15"/>
                  <a:gd name="T88" fmla="*/ 3 w 9"/>
                  <a:gd name="T8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 h="15">
                    <a:moveTo>
                      <a:pt x="3" y="1"/>
                    </a:moveTo>
                    <a:lnTo>
                      <a:pt x="3" y="1"/>
                    </a:lnTo>
                    <a:lnTo>
                      <a:pt x="3" y="2"/>
                    </a:lnTo>
                    <a:lnTo>
                      <a:pt x="2" y="3"/>
                    </a:lnTo>
                    <a:lnTo>
                      <a:pt x="1" y="6"/>
                    </a:lnTo>
                    <a:lnTo>
                      <a:pt x="1" y="6"/>
                    </a:lnTo>
                    <a:lnTo>
                      <a:pt x="0" y="10"/>
                    </a:lnTo>
                    <a:lnTo>
                      <a:pt x="0" y="10"/>
                    </a:lnTo>
                    <a:lnTo>
                      <a:pt x="0" y="14"/>
                    </a:lnTo>
                    <a:lnTo>
                      <a:pt x="0" y="14"/>
                    </a:lnTo>
                    <a:lnTo>
                      <a:pt x="0" y="15"/>
                    </a:lnTo>
                    <a:lnTo>
                      <a:pt x="0" y="15"/>
                    </a:lnTo>
                    <a:lnTo>
                      <a:pt x="0" y="15"/>
                    </a:lnTo>
                    <a:lnTo>
                      <a:pt x="0" y="15"/>
                    </a:lnTo>
                    <a:lnTo>
                      <a:pt x="1" y="15"/>
                    </a:lnTo>
                    <a:lnTo>
                      <a:pt x="2" y="15"/>
                    </a:lnTo>
                    <a:lnTo>
                      <a:pt x="3" y="14"/>
                    </a:lnTo>
                    <a:lnTo>
                      <a:pt x="5" y="11"/>
                    </a:lnTo>
                    <a:lnTo>
                      <a:pt x="5" y="11"/>
                    </a:lnTo>
                    <a:lnTo>
                      <a:pt x="7" y="7"/>
                    </a:lnTo>
                    <a:lnTo>
                      <a:pt x="9" y="3"/>
                    </a:lnTo>
                    <a:lnTo>
                      <a:pt x="9" y="3"/>
                    </a:lnTo>
                    <a:lnTo>
                      <a:pt x="9" y="3"/>
                    </a:lnTo>
                    <a:lnTo>
                      <a:pt x="9" y="3"/>
                    </a:lnTo>
                    <a:lnTo>
                      <a:pt x="9" y="3"/>
                    </a:lnTo>
                    <a:lnTo>
                      <a:pt x="7" y="5"/>
                    </a:lnTo>
                    <a:lnTo>
                      <a:pt x="5" y="8"/>
                    </a:lnTo>
                    <a:lnTo>
                      <a:pt x="4" y="11"/>
                    </a:lnTo>
                    <a:lnTo>
                      <a:pt x="2" y="14"/>
                    </a:lnTo>
                    <a:lnTo>
                      <a:pt x="2" y="14"/>
                    </a:lnTo>
                    <a:lnTo>
                      <a:pt x="1" y="14"/>
                    </a:lnTo>
                    <a:lnTo>
                      <a:pt x="1" y="14"/>
                    </a:lnTo>
                    <a:lnTo>
                      <a:pt x="0" y="14"/>
                    </a:lnTo>
                    <a:lnTo>
                      <a:pt x="0" y="14"/>
                    </a:lnTo>
                    <a:lnTo>
                      <a:pt x="0" y="12"/>
                    </a:lnTo>
                    <a:lnTo>
                      <a:pt x="0" y="12"/>
                    </a:lnTo>
                    <a:lnTo>
                      <a:pt x="1" y="8"/>
                    </a:lnTo>
                    <a:lnTo>
                      <a:pt x="1" y="8"/>
                    </a:lnTo>
                    <a:lnTo>
                      <a:pt x="2" y="5"/>
                    </a:lnTo>
                    <a:lnTo>
                      <a:pt x="3" y="1"/>
                    </a:lnTo>
                    <a:lnTo>
                      <a:pt x="3" y="1"/>
                    </a:lnTo>
                    <a:lnTo>
                      <a:pt x="4" y="1"/>
                    </a:lnTo>
                    <a:lnTo>
                      <a:pt x="3" y="0"/>
                    </a:lnTo>
                    <a:lnTo>
                      <a:pt x="3" y="0"/>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899" name="Freeform 1835">
                <a:extLst>
                  <a:ext uri="{FF2B5EF4-FFF2-40B4-BE49-F238E27FC236}">
                    <a16:creationId xmlns:a16="http://schemas.microsoft.com/office/drawing/2014/main" id="{06464175-40DC-4E9B-BD8F-8AB0D439613D}"/>
                  </a:ext>
                </a:extLst>
              </p:cNvPr>
              <p:cNvSpPr>
                <a:spLocks/>
              </p:cNvSpPr>
              <p:nvPr/>
            </p:nvSpPr>
            <p:spPr bwMode="auto">
              <a:xfrm>
                <a:off x="2962" y="1659"/>
                <a:ext cx="9" cy="15"/>
              </a:xfrm>
              <a:custGeom>
                <a:avLst/>
                <a:gdLst>
                  <a:gd name="T0" fmla="*/ 3 w 9"/>
                  <a:gd name="T1" fmla="*/ 1 h 15"/>
                  <a:gd name="T2" fmla="*/ 3 w 9"/>
                  <a:gd name="T3" fmla="*/ 1 h 15"/>
                  <a:gd name="T4" fmla="*/ 3 w 9"/>
                  <a:gd name="T5" fmla="*/ 2 h 15"/>
                  <a:gd name="T6" fmla="*/ 2 w 9"/>
                  <a:gd name="T7" fmla="*/ 3 h 15"/>
                  <a:gd name="T8" fmla="*/ 1 w 9"/>
                  <a:gd name="T9" fmla="*/ 6 h 15"/>
                  <a:gd name="T10" fmla="*/ 1 w 9"/>
                  <a:gd name="T11" fmla="*/ 6 h 15"/>
                  <a:gd name="T12" fmla="*/ 0 w 9"/>
                  <a:gd name="T13" fmla="*/ 10 h 15"/>
                  <a:gd name="T14" fmla="*/ 0 w 9"/>
                  <a:gd name="T15" fmla="*/ 10 h 15"/>
                  <a:gd name="T16" fmla="*/ 0 w 9"/>
                  <a:gd name="T17" fmla="*/ 14 h 15"/>
                  <a:gd name="T18" fmla="*/ 0 w 9"/>
                  <a:gd name="T19" fmla="*/ 14 h 15"/>
                  <a:gd name="T20" fmla="*/ 0 w 9"/>
                  <a:gd name="T21" fmla="*/ 15 h 15"/>
                  <a:gd name="T22" fmla="*/ 0 w 9"/>
                  <a:gd name="T23" fmla="*/ 15 h 15"/>
                  <a:gd name="T24" fmla="*/ 0 w 9"/>
                  <a:gd name="T25" fmla="*/ 15 h 15"/>
                  <a:gd name="T26" fmla="*/ 0 w 9"/>
                  <a:gd name="T27" fmla="*/ 15 h 15"/>
                  <a:gd name="T28" fmla="*/ 1 w 9"/>
                  <a:gd name="T29" fmla="*/ 15 h 15"/>
                  <a:gd name="T30" fmla="*/ 2 w 9"/>
                  <a:gd name="T31" fmla="*/ 15 h 15"/>
                  <a:gd name="T32" fmla="*/ 3 w 9"/>
                  <a:gd name="T33" fmla="*/ 14 h 15"/>
                  <a:gd name="T34" fmla="*/ 5 w 9"/>
                  <a:gd name="T35" fmla="*/ 11 h 15"/>
                  <a:gd name="T36" fmla="*/ 5 w 9"/>
                  <a:gd name="T37" fmla="*/ 11 h 15"/>
                  <a:gd name="T38" fmla="*/ 7 w 9"/>
                  <a:gd name="T39" fmla="*/ 7 h 15"/>
                  <a:gd name="T40" fmla="*/ 9 w 9"/>
                  <a:gd name="T41" fmla="*/ 3 h 15"/>
                  <a:gd name="T42" fmla="*/ 9 w 9"/>
                  <a:gd name="T43" fmla="*/ 3 h 15"/>
                  <a:gd name="T44" fmla="*/ 9 w 9"/>
                  <a:gd name="T45" fmla="*/ 3 h 15"/>
                  <a:gd name="T46" fmla="*/ 9 w 9"/>
                  <a:gd name="T47" fmla="*/ 3 h 15"/>
                  <a:gd name="T48" fmla="*/ 9 w 9"/>
                  <a:gd name="T49" fmla="*/ 3 h 15"/>
                  <a:gd name="T50" fmla="*/ 7 w 9"/>
                  <a:gd name="T51" fmla="*/ 5 h 15"/>
                  <a:gd name="T52" fmla="*/ 5 w 9"/>
                  <a:gd name="T53" fmla="*/ 8 h 15"/>
                  <a:gd name="T54" fmla="*/ 4 w 9"/>
                  <a:gd name="T55" fmla="*/ 11 h 15"/>
                  <a:gd name="T56" fmla="*/ 2 w 9"/>
                  <a:gd name="T57" fmla="*/ 14 h 15"/>
                  <a:gd name="T58" fmla="*/ 2 w 9"/>
                  <a:gd name="T59" fmla="*/ 14 h 15"/>
                  <a:gd name="T60" fmla="*/ 1 w 9"/>
                  <a:gd name="T61" fmla="*/ 14 h 15"/>
                  <a:gd name="T62" fmla="*/ 1 w 9"/>
                  <a:gd name="T63" fmla="*/ 14 h 15"/>
                  <a:gd name="T64" fmla="*/ 0 w 9"/>
                  <a:gd name="T65" fmla="*/ 14 h 15"/>
                  <a:gd name="T66" fmla="*/ 0 w 9"/>
                  <a:gd name="T67" fmla="*/ 14 h 15"/>
                  <a:gd name="T68" fmla="*/ 0 w 9"/>
                  <a:gd name="T69" fmla="*/ 12 h 15"/>
                  <a:gd name="T70" fmla="*/ 0 w 9"/>
                  <a:gd name="T71" fmla="*/ 12 h 15"/>
                  <a:gd name="T72" fmla="*/ 1 w 9"/>
                  <a:gd name="T73" fmla="*/ 8 h 15"/>
                  <a:gd name="T74" fmla="*/ 1 w 9"/>
                  <a:gd name="T75" fmla="*/ 8 h 15"/>
                  <a:gd name="T76" fmla="*/ 2 w 9"/>
                  <a:gd name="T77" fmla="*/ 5 h 15"/>
                  <a:gd name="T78" fmla="*/ 3 w 9"/>
                  <a:gd name="T79" fmla="*/ 1 h 15"/>
                  <a:gd name="T80" fmla="*/ 3 w 9"/>
                  <a:gd name="T81" fmla="*/ 1 h 15"/>
                  <a:gd name="T82" fmla="*/ 4 w 9"/>
                  <a:gd name="T83" fmla="*/ 1 h 15"/>
                  <a:gd name="T84" fmla="*/ 3 w 9"/>
                  <a:gd name="T85" fmla="*/ 0 h 15"/>
                  <a:gd name="T86" fmla="*/ 3 w 9"/>
                  <a:gd name="T87" fmla="*/ 0 h 15"/>
                  <a:gd name="T88" fmla="*/ 3 w 9"/>
                  <a:gd name="T8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 h="15">
                    <a:moveTo>
                      <a:pt x="3" y="1"/>
                    </a:moveTo>
                    <a:lnTo>
                      <a:pt x="3" y="1"/>
                    </a:lnTo>
                    <a:lnTo>
                      <a:pt x="3" y="2"/>
                    </a:lnTo>
                    <a:lnTo>
                      <a:pt x="2" y="3"/>
                    </a:lnTo>
                    <a:lnTo>
                      <a:pt x="1" y="6"/>
                    </a:lnTo>
                    <a:lnTo>
                      <a:pt x="1" y="6"/>
                    </a:lnTo>
                    <a:lnTo>
                      <a:pt x="0" y="10"/>
                    </a:lnTo>
                    <a:lnTo>
                      <a:pt x="0" y="10"/>
                    </a:lnTo>
                    <a:lnTo>
                      <a:pt x="0" y="14"/>
                    </a:lnTo>
                    <a:lnTo>
                      <a:pt x="0" y="14"/>
                    </a:lnTo>
                    <a:lnTo>
                      <a:pt x="0" y="15"/>
                    </a:lnTo>
                    <a:lnTo>
                      <a:pt x="0" y="15"/>
                    </a:lnTo>
                    <a:lnTo>
                      <a:pt x="0" y="15"/>
                    </a:lnTo>
                    <a:lnTo>
                      <a:pt x="0" y="15"/>
                    </a:lnTo>
                    <a:lnTo>
                      <a:pt x="1" y="15"/>
                    </a:lnTo>
                    <a:lnTo>
                      <a:pt x="2" y="15"/>
                    </a:lnTo>
                    <a:lnTo>
                      <a:pt x="3" y="14"/>
                    </a:lnTo>
                    <a:lnTo>
                      <a:pt x="5" y="11"/>
                    </a:lnTo>
                    <a:lnTo>
                      <a:pt x="5" y="11"/>
                    </a:lnTo>
                    <a:lnTo>
                      <a:pt x="7" y="7"/>
                    </a:lnTo>
                    <a:lnTo>
                      <a:pt x="9" y="3"/>
                    </a:lnTo>
                    <a:lnTo>
                      <a:pt x="9" y="3"/>
                    </a:lnTo>
                    <a:lnTo>
                      <a:pt x="9" y="3"/>
                    </a:lnTo>
                    <a:lnTo>
                      <a:pt x="9" y="3"/>
                    </a:lnTo>
                    <a:lnTo>
                      <a:pt x="9" y="3"/>
                    </a:lnTo>
                    <a:lnTo>
                      <a:pt x="7" y="5"/>
                    </a:lnTo>
                    <a:lnTo>
                      <a:pt x="5" y="8"/>
                    </a:lnTo>
                    <a:lnTo>
                      <a:pt x="4" y="11"/>
                    </a:lnTo>
                    <a:lnTo>
                      <a:pt x="2" y="14"/>
                    </a:lnTo>
                    <a:lnTo>
                      <a:pt x="2" y="14"/>
                    </a:lnTo>
                    <a:lnTo>
                      <a:pt x="1" y="14"/>
                    </a:lnTo>
                    <a:lnTo>
                      <a:pt x="1" y="14"/>
                    </a:lnTo>
                    <a:lnTo>
                      <a:pt x="0" y="14"/>
                    </a:lnTo>
                    <a:lnTo>
                      <a:pt x="0" y="14"/>
                    </a:lnTo>
                    <a:lnTo>
                      <a:pt x="0" y="12"/>
                    </a:lnTo>
                    <a:lnTo>
                      <a:pt x="0" y="12"/>
                    </a:lnTo>
                    <a:lnTo>
                      <a:pt x="1" y="8"/>
                    </a:lnTo>
                    <a:lnTo>
                      <a:pt x="1" y="8"/>
                    </a:lnTo>
                    <a:lnTo>
                      <a:pt x="2" y="5"/>
                    </a:lnTo>
                    <a:lnTo>
                      <a:pt x="3" y="1"/>
                    </a:lnTo>
                    <a:lnTo>
                      <a:pt x="3" y="1"/>
                    </a:lnTo>
                    <a:lnTo>
                      <a:pt x="4" y="1"/>
                    </a:lnTo>
                    <a:lnTo>
                      <a:pt x="3" y="0"/>
                    </a:lnTo>
                    <a:lnTo>
                      <a:pt x="3" y="0"/>
                    </a:lnTo>
                    <a:lnTo>
                      <a:pt x="3"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00" name="Freeform 1836">
                <a:extLst>
                  <a:ext uri="{FF2B5EF4-FFF2-40B4-BE49-F238E27FC236}">
                    <a16:creationId xmlns:a16="http://schemas.microsoft.com/office/drawing/2014/main" id="{FA471258-0FFB-48EB-A21A-E5B10EADC0CB}"/>
                  </a:ext>
                </a:extLst>
              </p:cNvPr>
              <p:cNvSpPr>
                <a:spLocks/>
              </p:cNvSpPr>
              <p:nvPr/>
            </p:nvSpPr>
            <p:spPr bwMode="auto">
              <a:xfrm>
                <a:off x="2963" y="1664"/>
                <a:ext cx="27" cy="58"/>
              </a:xfrm>
              <a:custGeom>
                <a:avLst/>
                <a:gdLst>
                  <a:gd name="T0" fmla="*/ 13 w 27"/>
                  <a:gd name="T1" fmla="*/ 0 h 58"/>
                  <a:gd name="T2" fmla="*/ 10 w 27"/>
                  <a:gd name="T3" fmla="*/ 4 h 58"/>
                  <a:gd name="T4" fmla="*/ 7 w 27"/>
                  <a:gd name="T5" fmla="*/ 8 h 58"/>
                  <a:gd name="T6" fmla="*/ 3 w 27"/>
                  <a:gd name="T7" fmla="*/ 17 h 58"/>
                  <a:gd name="T8" fmla="*/ 2 w 27"/>
                  <a:gd name="T9" fmla="*/ 22 h 58"/>
                  <a:gd name="T10" fmla="*/ 1 w 27"/>
                  <a:gd name="T11" fmla="*/ 28 h 58"/>
                  <a:gd name="T12" fmla="*/ 0 w 27"/>
                  <a:gd name="T13" fmla="*/ 36 h 58"/>
                  <a:gd name="T14" fmla="*/ 0 w 27"/>
                  <a:gd name="T15" fmla="*/ 39 h 58"/>
                  <a:gd name="T16" fmla="*/ 1 w 27"/>
                  <a:gd name="T17" fmla="*/ 47 h 58"/>
                  <a:gd name="T18" fmla="*/ 2 w 27"/>
                  <a:gd name="T19" fmla="*/ 49 h 58"/>
                  <a:gd name="T20" fmla="*/ 4 w 27"/>
                  <a:gd name="T21" fmla="*/ 53 h 58"/>
                  <a:gd name="T22" fmla="*/ 8 w 27"/>
                  <a:gd name="T23" fmla="*/ 55 h 58"/>
                  <a:gd name="T24" fmla="*/ 10 w 27"/>
                  <a:gd name="T25" fmla="*/ 55 h 58"/>
                  <a:gd name="T26" fmla="*/ 12 w 27"/>
                  <a:gd name="T27" fmla="*/ 55 h 58"/>
                  <a:gd name="T28" fmla="*/ 15 w 27"/>
                  <a:gd name="T29" fmla="*/ 55 h 58"/>
                  <a:gd name="T30" fmla="*/ 18 w 27"/>
                  <a:gd name="T31" fmla="*/ 57 h 58"/>
                  <a:gd name="T32" fmla="*/ 20 w 27"/>
                  <a:gd name="T33" fmla="*/ 58 h 58"/>
                  <a:gd name="T34" fmla="*/ 22 w 27"/>
                  <a:gd name="T35" fmla="*/ 58 h 58"/>
                  <a:gd name="T36" fmla="*/ 24 w 27"/>
                  <a:gd name="T37" fmla="*/ 58 h 58"/>
                  <a:gd name="T38" fmla="*/ 25 w 27"/>
                  <a:gd name="T39" fmla="*/ 58 h 58"/>
                  <a:gd name="T40" fmla="*/ 26 w 27"/>
                  <a:gd name="T41" fmla="*/ 57 h 58"/>
                  <a:gd name="T42" fmla="*/ 26 w 27"/>
                  <a:gd name="T43" fmla="*/ 57 h 58"/>
                  <a:gd name="T44" fmla="*/ 25 w 27"/>
                  <a:gd name="T45" fmla="*/ 57 h 58"/>
                  <a:gd name="T46" fmla="*/ 23 w 27"/>
                  <a:gd name="T47" fmla="*/ 58 h 58"/>
                  <a:gd name="T48" fmla="*/ 20 w 27"/>
                  <a:gd name="T49" fmla="*/ 58 h 58"/>
                  <a:gd name="T50" fmla="*/ 17 w 27"/>
                  <a:gd name="T51" fmla="*/ 56 h 58"/>
                  <a:gd name="T52" fmla="*/ 16 w 27"/>
                  <a:gd name="T53" fmla="*/ 55 h 58"/>
                  <a:gd name="T54" fmla="*/ 14 w 27"/>
                  <a:gd name="T55" fmla="*/ 54 h 58"/>
                  <a:gd name="T56" fmla="*/ 12 w 27"/>
                  <a:gd name="T57" fmla="*/ 54 h 58"/>
                  <a:gd name="T58" fmla="*/ 10 w 27"/>
                  <a:gd name="T59" fmla="*/ 55 h 58"/>
                  <a:gd name="T60" fmla="*/ 8 w 27"/>
                  <a:gd name="T61" fmla="*/ 54 h 58"/>
                  <a:gd name="T62" fmla="*/ 5 w 27"/>
                  <a:gd name="T63" fmla="*/ 52 h 58"/>
                  <a:gd name="T64" fmla="*/ 4 w 27"/>
                  <a:gd name="T65" fmla="*/ 51 h 58"/>
                  <a:gd name="T66" fmla="*/ 3 w 27"/>
                  <a:gd name="T67" fmla="*/ 47 h 58"/>
                  <a:gd name="T68" fmla="*/ 2 w 27"/>
                  <a:gd name="T69" fmla="*/ 42 h 58"/>
                  <a:gd name="T70" fmla="*/ 1 w 27"/>
                  <a:gd name="T71" fmla="*/ 37 h 58"/>
                  <a:gd name="T72" fmla="*/ 2 w 27"/>
                  <a:gd name="T73" fmla="*/ 32 h 58"/>
                  <a:gd name="T74" fmla="*/ 2 w 27"/>
                  <a:gd name="T75" fmla="*/ 28 h 58"/>
                  <a:gd name="T76" fmla="*/ 4 w 27"/>
                  <a:gd name="T77" fmla="*/ 18 h 58"/>
                  <a:gd name="T78" fmla="*/ 5 w 27"/>
                  <a:gd name="T79" fmla="*/ 13 h 58"/>
                  <a:gd name="T80" fmla="*/ 7 w 27"/>
                  <a:gd name="T81" fmla="*/ 8 h 58"/>
                  <a:gd name="T82" fmla="*/ 11 w 27"/>
                  <a:gd name="T83" fmla="*/ 2 h 58"/>
                  <a:gd name="T84" fmla="*/ 13 w 27"/>
                  <a:gd name="T8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58">
                    <a:moveTo>
                      <a:pt x="13" y="0"/>
                    </a:moveTo>
                    <a:lnTo>
                      <a:pt x="13" y="0"/>
                    </a:lnTo>
                    <a:lnTo>
                      <a:pt x="11" y="2"/>
                    </a:lnTo>
                    <a:lnTo>
                      <a:pt x="10" y="4"/>
                    </a:lnTo>
                    <a:lnTo>
                      <a:pt x="7" y="8"/>
                    </a:lnTo>
                    <a:lnTo>
                      <a:pt x="7" y="8"/>
                    </a:lnTo>
                    <a:lnTo>
                      <a:pt x="5" y="12"/>
                    </a:lnTo>
                    <a:lnTo>
                      <a:pt x="3" y="17"/>
                    </a:lnTo>
                    <a:lnTo>
                      <a:pt x="3" y="17"/>
                    </a:lnTo>
                    <a:lnTo>
                      <a:pt x="2" y="22"/>
                    </a:lnTo>
                    <a:lnTo>
                      <a:pt x="1" y="28"/>
                    </a:lnTo>
                    <a:lnTo>
                      <a:pt x="1" y="28"/>
                    </a:lnTo>
                    <a:lnTo>
                      <a:pt x="0" y="34"/>
                    </a:lnTo>
                    <a:lnTo>
                      <a:pt x="0" y="36"/>
                    </a:lnTo>
                    <a:lnTo>
                      <a:pt x="0" y="39"/>
                    </a:lnTo>
                    <a:lnTo>
                      <a:pt x="0" y="39"/>
                    </a:lnTo>
                    <a:lnTo>
                      <a:pt x="1" y="44"/>
                    </a:lnTo>
                    <a:lnTo>
                      <a:pt x="1" y="47"/>
                    </a:lnTo>
                    <a:lnTo>
                      <a:pt x="2" y="49"/>
                    </a:lnTo>
                    <a:lnTo>
                      <a:pt x="2" y="49"/>
                    </a:lnTo>
                    <a:lnTo>
                      <a:pt x="3" y="51"/>
                    </a:lnTo>
                    <a:lnTo>
                      <a:pt x="4" y="53"/>
                    </a:lnTo>
                    <a:lnTo>
                      <a:pt x="6" y="54"/>
                    </a:lnTo>
                    <a:lnTo>
                      <a:pt x="8" y="55"/>
                    </a:lnTo>
                    <a:lnTo>
                      <a:pt x="8" y="55"/>
                    </a:lnTo>
                    <a:lnTo>
                      <a:pt x="10" y="55"/>
                    </a:lnTo>
                    <a:lnTo>
                      <a:pt x="12" y="55"/>
                    </a:lnTo>
                    <a:lnTo>
                      <a:pt x="12" y="55"/>
                    </a:lnTo>
                    <a:lnTo>
                      <a:pt x="14" y="55"/>
                    </a:lnTo>
                    <a:lnTo>
                      <a:pt x="15" y="55"/>
                    </a:lnTo>
                    <a:lnTo>
                      <a:pt x="16" y="56"/>
                    </a:lnTo>
                    <a:lnTo>
                      <a:pt x="18" y="57"/>
                    </a:lnTo>
                    <a:lnTo>
                      <a:pt x="18" y="57"/>
                    </a:lnTo>
                    <a:lnTo>
                      <a:pt x="20" y="58"/>
                    </a:lnTo>
                    <a:lnTo>
                      <a:pt x="21" y="58"/>
                    </a:lnTo>
                    <a:lnTo>
                      <a:pt x="22" y="58"/>
                    </a:lnTo>
                    <a:lnTo>
                      <a:pt x="22" y="58"/>
                    </a:lnTo>
                    <a:lnTo>
                      <a:pt x="24" y="58"/>
                    </a:lnTo>
                    <a:lnTo>
                      <a:pt x="24" y="58"/>
                    </a:lnTo>
                    <a:lnTo>
                      <a:pt x="25" y="58"/>
                    </a:lnTo>
                    <a:lnTo>
                      <a:pt x="26" y="57"/>
                    </a:lnTo>
                    <a:lnTo>
                      <a:pt x="26" y="57"/>
                    </a:lnTo>
                    <a:lnTo>
                      <a:pt x="27" y="57"/>
                    </a:lnTo>
                    <a:lnTo>
                      <a:pt x="26" y="57"/>
                    </a:lnTo>
                    <a:lnTo>
                      <a:pt x="26" y="57"/>
                    </a:lnTo>
                    <a:lnTo>
                      <a:pt x="25" y="57"/>
                    </a:lnTo>
                    <a:lnTo>
                      <a:pt x="23" y="58"/>
                    </a:lnTo>
                    <a:lnTo>
                      <a:pt x="23" y="58"/>
                    </a:lnTo>
                    <a:lnTo>
                      <a:pt x="22" y="58"/>
                    </a:lnTo>
                    <a:lnTo>
                      <a:pt x="20" y="58"/>
                    </a:lnTo>
                    <a:lnTo>
                      <a:pt x="19" y="57"/>
                    </a:lnTo>
                    <a:lnTo>
                      <a:pt x="17" y="56"/>
                    </a:lnTo>
                    <a:lnTo>
                      <a:pt x="17" y="56"/>
                    </a:lnTo>
                    <a:lnTo>
                      <a:pt x="16" y="55"/>
                    </a:lnTo>
                    <a:lnTo>
                      <a:pt x="14" y="54"/>
                    </a:lnTo>
                    <a:lnTo>
                      <a:pt x="14" y="54"/>
                    </a:lnTo>
                    <a:lnTo>
                      <a:pt x="13" y="54"/>
                    </a:lnTo>
                    <a:lnTo>
                      <a:pt x="12" y="54"/>
                    </a:lnTo>
                    <a:lnTo>
                      <a:pt x="11" y="55"/>
                    </a:lnTo>
                    <a:lnTo>
                      <a:pt x="10" y="55"/>
                    </a:lnTo>
                    <a:lnTo>
                      <a:pt x="10" y="55"/>
                    </a:lnTo>
                    <a:lnTo>
                      <a:pt x="8" y="54"/>
                    </a:lnTo>
                    <a:lnTo>
                      <a:pt x="7" y="54"/>
                    </a:lnTo>
                    <a:lnTo>
                      <a:pt x="5" y="52"/>
                    </a:lnTo>
                    <a:lnTo>
                      <a:pt x="5" y="52"/>
                    </a:lnTo>
                    <a:lnTo>
                      <a:pt x="4" y="51"/>
                    </a:lnTo>
                    <a:lnTo>
                      <a:pt x="3" y="50"/>
                    </a:lnTo>
                    <a:lnTo>
                      <a:pt x="3" y="47"/>
                    </a:lnTo>
                    <a:lnTo>
                      <a:pt x="3" y="47"/>
                    </a:lnTo>
                    <a:lnTo>
                      <a:pt x="2" y="42"/>
                    </a:lnTo>
                    <a:lnTo>
                      <a:pt x="1" y="37"/>
                    </a:lnTo>
                    <a:lnTo>
                      <a:pt x="1" y="37"/>
                    </a:lnTo>
                    <a:lnTo>
                      <a:pt x="1" y="35"/>
                    </a:lnTo>
                    <a:lnTo>
                      <a:pt x="2" y="32"/>
                    </a:lnTo>
                    <a:lnTo>
                      <a:pt x="2" y="28"/>
                    </a:lnTo>
                    <a:lnTo>
                      <a:pt x="2" y="28"/>
                    </a:lnTo>
                    <a:lnTo>
                      <a:pt x="3" y="22"/>
                    </a:lnTo>
                    <a:lnTo>
                      <a:pt x="4" y="18"/>
                    </a:lnTo>
                    <a:lnTo>
                      <a:pt x="4" y="18"/>
                    </a:lnTo>
                    <a:lnTo>
                      <a:pt x="5" y="13"/>
                    </a:lnTo>
                    <a:lnTo>
                      <a:pt x="7" y="8"/>
                    </a:lnTo>
                    <a:lnTo>
                      <a:pt x="7" y="8"/>
                    </a:lnTo>
                    <a:lnTo>
                      <a:pt x="10" y="4"/>
                    </a:lnTo>
                    <a:lnTo>
                      <a:pt x="11" y="2"/>
                    </a:lnTo>
                    <a:lnTo>
                      <a:pt x="13" y="0"/>
                    </a:lnTo>
                    <a:lnTo>
                      <a:pt x="13"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01" name="Freeform 1837">
                <a:extLst>
                  <a:ext uri="{FF2B5EF4-FFF2-40B4-BE49-F238E27FC236}">
                    <a16:creationId xmlns:a16="http://schemas.microsoft.com/office/drawing/2014/main" id="{B13485E9-7AD3-407D-BDE7-68609381128A}"/>
                  </a:ext>
                </a:extLst>
              </p:cNvPr>
              <p:cNvSpPr>
                <a:spLocks/>
              </p:cNvSpPr>
              <p:nvPr/>
            </p:nvSpPr>
            <p:spPr bwMode="auto">
              <a:xfrm>
                <a:off x="2963" y="1664"/>
                <a:ext cx="27" cy="58"/>
              </a:xfrm>
              <a:custGeom>
                <a:avLst/>
                <a:gdLst>
                  <a:gd name="T0" fmla="*/ 13 w 27"/>
                  <a:gd name="T1" fmla="*/ 0 h 58"/>
                  <a:gd name="T2" fmla="*/ 10 w 27"/>
                  <a:gd name="T3" fmla="*/ 4 h 58"/>
                  <a:gd name="T4" fmla="*/ 7 w 27"/>
                  <a:gd name="T5" fmla="*/ 8 h 58"/>
                  <a:gd name="T6" fmla="*/ 3 w 27"/>
                  <a:gd name="T7" fmla="*/ 17 h 58"/>
                  <a:gd name="T8" fmla="*/ 2 w 27"/>
                  <a:gd name="T9" fmla="*/ 22 h 58"/>
                  <a:gd name="T10" fmla="*/ 1 w 27"/>
                  <a:gd name="T11" fmla="*/ 28 h 58"/>
                  <a:gd name="T12" fmla="*/ 0 w 27"/>
                  <a:gd name="T13" fmla="*/ 36 h 58"/>
                  <a:gd name="T14" fmla="*/ 0 w 27"/>
                  <a:gd name="T15" fmla="*/ 39 h 58"/>
                  <a:gd name="T16" fmla="*/ 1 w 27"/>
                  <a:gd name="T17" fmla="*/ 47 h 58"/>
                  <a:gd name="T18" fmla="*/ 2 w 27"/>
                  <a:gd name="T19" fmla="*/ 49 h 58"/>
                  <a:gd name="T20" fmla="*/ 4 w 27"/>
                  <a:gd name="T21" fmla="*/ 53 h 58"/>
                  <a:gd name="T22" fmla="*/ 8 w 27"/>
                  <a:gd name="T23" fmla="*/ 55 h 58"/>
                  <a:gd name="T24" fmla="*/ 10 w 27"/>
                  <a:gd name="T25" fmla="*/ 55 h 58"/>
                  <a:gd name="T26" fmla="*/ 12 w 27"/>
                  <a:gd name="T27" fmla="*/ 55 h 58"/>
                  <a:gd name="T28" fmla="*/ 15 w 27"/>
                  <a:gd name="T29" fmla="*/ 55 h 58"/>
                  <a:gd name="T30" fmla="*/ 18 w 27"/>
                  <a:gd name="T31" fmla="*/ 57 h 58"/>
                  <a:gd name="T32" fmla="*/ 20 w 27"/>
                  <a:gd name="T33" fmla="*/ 58 h 58"/>
                  <a:gd name="T34" fmla="*/ 22 w 27"/>
                  <a:gd name="T35" fmla="*/ 58 h 58"/>
                  <a:gd name="T36" fmla="*/ 24 w 27"/>
                  <a:gd name="T37" fmla="*/ 58 h 58"/>
                  <a:gd name="T38" fmla="*/ 25 w 27"/>
                  <a:gd name="T39" fmla="*/ 58 h 58"/>
                  <a:gd name="T40" fmla="*/ 26 w 27"/>
                  <a:gd name="T41" fmla="*/ 57 h 58"/>
                  <a:gd name="T42" fmla="*/ 26 w 27"/>
                  <a:gd name="T43" fmla="*/ 57 h 58"/>
                  <a:gd name="T44" fmla="*/ 25 w 27"/>
                  <a:gd name="T45" fmla="*/ 57 h 58"/>
                  <a:gd name="T46" fmla="*/ 23 w 27"/>
                  <a:gd name="T47" fmla="*/ 58 h 58"/>
                  <a:gd name="T48" fmla="*/ 20 w 27"/>
                  <a:gd name="T49" fmla="*/ 58 h 58"/>
                  <a:gd name="T50" fmla="*/ 17 w 27"/>
                  <a:gd name="T51" fmla="*/ 56 h 58"/>
                  <a:gd name="T52" fmla="*/ 16 w 27"/>
                  <a:gd name="T53" fmla="*/ 55 h 58"/>
                  <a:gd name="T54" fmla="*/ 14 w 27"/>
                  <a:gd name="T55" fmla="*/ 54 h 58"/>
                  <a:gd name="T56" fmla="*/ 12 w 27"/>
                  <a:gd name="T57" fmla="*/ 54 h 58"/>
                  <a:gd name="T58" fmla="*/ 10 w 27"/>
                  <a:gd name="T59" fmla="*/ 55 h 58"/>
                  <a:gd name="T60" fmla="*/ 8 w 27"/>
                  <a:gd name="T61" fmla="*/ 54 h 58"/>
                  <a:gd name="T62" fmla="*/ 5 w 27"/>
                  <a:gd name="T63" fmla="*/ 52 h 58"/>
                  <a:gd name="T64" fmla="*/ 4 w 27"/>
                  <a:gd name="T65" fmla="*/ 51 h 58"/>
                  <a:gd name="T66" fmla="*/ 3 w 27"/>
                  <a:gd name="T67" fmla="*/ 47 h 58"/>
                  <a:gd name="T68" fmla="*/ 2 w 27"/>
                  <a:gd name="T69" fmla="*/ 42 h 58"/>
                  <a:gd name="T70" fmla="*/ 1 w 27"/>
                  <a:gd name="T71" fmla="*/ 37 h 58"/>
                  <a:gd name="T72" fmla="*/ 2 w 27"/>
                  <a:gd name="T73" fmla="*/ 32 h 58"/>
                  <a:gd name="T74" fmla="*/ 2 w 27"/>
                  <a:gd name="T75" fmla="*/ 28 h 58"/>
                  <a:gd name="T76" fmla="*/ 4 w 27"/>
                  <a:gd name="T77" fmla="*/ 18 h 58"/>
                  <a:gd name="T78" fmla="*/ 5 w 27"/>
                  <a:gd name="T79" fmla="*/ 13 h 58"/>
                  <a:gd name="T80" fmla="*/ 7 w 27"/>
                  <a:gd name="T81" fmla="*/ 8 h 58"/>
                  <a:gd name="T82" fmla="*/ 11 w 27"/>
                  <a:gd name="T83" fmla="*/ 2 h 58"/>
                  <a:gd name="T84" fmla="*/ 13 w 27"/>
                  <a:gd name="T8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58">
                    <a:moveTo>
                      <a:pt x="13" y="0"/>
                    </a:moveTo>
                    <a:lnTo>
                      <a:pt x="13" y="0"/>
                    </a:lnTo>
                    <a:lnTo>
                      <a:pt x="11" y="2"/>
                    </a:lnTo>
                    <a:lnTo>
                      <a:pt x="10" y="4"/>
                    </a:lnTo>
                    <a:lnTo>
                      <a:pt x="7" y="8"/>
                    </a:lnTo>
                    <a:lnTo>
                      <a:pt x="7" y="8"/>
                    </a:lnTo>
                    <a:lnTo>
                      <a:pt x="5" y="12"/>
                    </a:lnTo>
                    <a:lnTo>
                      <a:pt x="3" y="17"/>
                    </a:lnTo>
                    <a:lnTo>
                      <a:pt x="3" y="17"/>
                    </a:lnTo>
                    <a:lnTo>
                      <a:pt x="2" y="22"/>
                    </a:lnTo>
                    <a:lnTo>
                      <a:pt x="1" y="28"/>
                    </a:lnTo>
                    <a:lnTo>
                      <a:pt x="1" y="28"/>
                    </a:lnTo>
                    <a:lnTo>
                      <a:pt x="0" y="34"/>
                    </a:lnTo>
                    <a:lnTo>
                      <a:pt x="0" y="36"/>
                    </a:lnTo>
                    <a:lnTo>
                      <a:pt x="0" y="39"/>
                    </a:lnTo>
                    <a:lnTo>
                      <a:pt x="0" y="39"/>
                    </a:lnTo>
                    <a:lnTo>
                      <a:pt x="1" y="44"/>
                    </a:lnTo>
                    <a:lnTo>
                      <a:pt x="1" y="47"/>
                    </a:lnTo>
                    <a:lnTo>
                      <a:pt x="2" y="49"/>
                    </a:lnTo>
                    <a:lnTo>
                      <a:pt x="2" y="49"/>
                    </a:lnTo>
                    <a:lnTo>
                      <a:pt x="3" y="51"/>
                    </a:lnTo>
                    <a:lnTo>
                      <a:pt x="4" y="53"/>
                    </a:lnTo>
                    <a:lnTo>
                      <a:pt x="6" y="54"/>
                    </a:lnTo>
                    <a:lnTo>
                      <a:pt x="8" y="55"/>
                    </a:lnTo>
                    <a:lnTo>
                      <a:pt x="8" y="55"/>
                    </a:lnTo>
                    <a:lnTo>
                      <a:pt x="10" y="55"/>
                    </a:lnTo>
                    <a:lnTo>
                      <a:pt x="12" y="55"/>
                    </a:lnTo>
                    <a:lnTo>
                      <a:pt x="12" y="55"/>
                    </a:lnTo>
                    <a:lnTo>
                      <a:pt x="14" y="55"/>
                    </a:lnTo>
                    <a:lnTo>
                      <a:pt x="15" y="55"/>
                    </a:lnTo>
                    <a:lnTo>
                      <a:pt x="16" y="56"/>
                    </a:lnTo>
                    <a:lnTo>
                      <a:pt x="18" y="57"/>
                    </a:lnTo>
                    <a:lnTo>
                      <a:pt x="18" y="57"/>
                    </a:lnTo>
                    <a:lnTo>
                      <a:pt x="20" y="58"/>
                    </a:lnTo>
                    <a:lnTo>
                      <a:pt x="21" y="58"/>
                    </a:lnTo>
                    <a:lnTo>
                      <a:pt x="22" y="58"/>
                    </a:lnTo>
                    <a:lnTo>
                      <a:pt x="22" y="58"/>
                    </a:lnTo>
                    <a:lnTo>
                      <a:pt x="24" y="58"/>
                    </a:lnTo>
                    <a:lnTo>
                      <a:pt x="24" y="58"/>
                    </a:lnTo>
                    <a:lnTo>
                      <a:pt x="25" y="58"/>
                    </a:lnTo>
                    <a:lnTo>
                      <a:pt x="26" y="57"/>
                    </a:lnTo>
                    <a:lnTo>
                      <a:pt x="26" y="57"/>
                    </a:lnTo>
                    <a:lnTo>
                      <a:pt x="27" y="57"/>
                    </a:lnTo>
                    <a:lnTo>
                      <a:pt x="26" y="57"/>
                    </a:lnTo>
                    <a:lnTo>
                      <a:pt x="26" y="57"/>
                    </a:lnTo>
                    <a:lnTo>
                      <a:pt x="25" y="57"/>
                    </a:lnTo>
                    <a:lnTo>
                      <a:pt x="23" y="58"/>
                    </a:lnTo>
                    <a:lnTo>
                      <a:pt x="23" y="58"/>
                    </a:lnTo>
                    <a:lnTo>
                      <a:pt x="22" y="58"/>
                    </a:lnTo>
                    <a:lnTo>
                      <a:pt x="20" y="58"/>
                    </a:lnTo>
                    <a:lnTo>
                      <a:pt x="19" y="57"/>
                    </a:lnTo>
                    <a:lnTo>
                      <a:pt x="17" y="56"/>
                    </a:lnTo>
                    <a:lnTo>
                      <a:pt x="17" y="56"/>
                    </a:lnTo>
                    <a:lnTo>
                      <a:pt x="16" y="55"/>
                    </a:lnTo>
                    <a:lnTo>
                      <a:pt x="14" y="54"/>
                    </a:lnTo>
                    <a:lnTo>
                      <a:pt x="14" y="54"/>
                    </a:lnTo>
                    <a:lnTo>
                      <a:pt x="13" y="54"/>
                    </a:lnTo>
                    <a:lnTo>
                      <a:pt x="12" y="54"/>
                    </a:lnTo>
                    <a:lnTo>
                      <a:pt x="11" y="55"/>
                    </a:lnTo>
                    <a:lnTo>
                      <a:pt x="10" y="55"/>
                    </a:lnTo>
                    <a:lnTo>
                      <a:pt x="10" y="55"/>
                    </a:lnTo>
                    <a:lnTo>
                      <a:pt x="8" y="54"/>
                    </a:lnTo>
                    <a:lnTo>
                      <a:pt x="7" y="54"/>
                    </a:lnTo>
                    <a:lnTo>
                      <a:pt x="5" y="52"/>
                    </a:lnTo>
                    <a:lnTo>
                      <a:pt x="5" y="52"/>
                    </a:lnTo>
                    <a:lnTo>
                      <a:pt x="4" y="51"/>
                    </a:lnTo>
                    <a:lnTo>
                      <a:pt x="3" y="50"/>
                    </a:lnTo>
                    <a:lnTo>
                      <a:pt x="3" y="47"/>
                    </a:lnTo>
                    <a:lnTo>
                      <a:pt x="3" y="47"/>
                    </a:lnTo>
                    <a:lnTo>
                      <a:pt x="2" y="42"/>
                    </a:lnTo>
                    <a:lnTo>
                      <a:pt x="1" y="37"/>
                    </a:lnTo>
                    <a:lnTo>
                      <a:pt x="1" y="37"/>
                    </a:lnTo>
                    <a:lnTo>
                      <a:pt x="1" y="35"/>
                    </a:lnTo>
                    <a:lnTo>
                      <a:pt x="2" y="32"/>
                    </a:lnTo>
                    <a:lnTo>
                      <a:pt x="2" y="28"/>
                    </a:lnTo>
                    <a:lnTo>
                      <a:pt x="2" y="28"/>
                    </a:lnTo>
                    <a:lnTo>
                      <a:pt x="3" y="22"/>
                    </a:lnTo>
                    <a:lnTo>
                      <a:pt x="4" y="18"/>
                    </a:lnTo>
                    <a:lnTo>
                      <a:pt x="4" y="18"/>
                    </a:lnTo>
                    <a:lnTo>
                      <a:pt x="5" y="13"/>
                    </a:lnTo>
                    <a:lnTo>
                      <a:pt x="7" y="8"/>
                    </a:lnTo>
                    <a:lnTo>
                      <a:pt x="7" y="8"/>
                    </a:lnTo>
                    <a:lnTo>
                      <a:pt x="10" y="4"/>
                    </a:lnTo>
                    <a:lnTo>
                      <a:pt x="11" y="2"/>
                    </a:lnTo>
                    <a:lnTo>
                      <a:pt x="13" y="0"/>
                    </a:lnTo>
                    <a:lnTo>
                      <a:pt x="13" y="0"/>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02" name="Freeform 1838">
                <a:extLst>
                  <a:ext uri="{FF2B5EF4-FFF2-40B4-BE49-F238E27FC236}">
                    <a16:creationId xmlns:a16="http://schemas.microsoft.com/office/drawing/2014/main" id="{856E5DC2-43BA-407F-B754-20F7F9976229}"/>
                  </a:ext>
                </a:extLst>
              </p:cNvPr>
              <p:cNvSpPr>
                <a:spLocks/>
              </p:cNvSpPr>
              <p:nvPr/>
            </p:nvSpPr>
            <p:spPr bwMode="auto">
              <a:xfrm>
                <a:off x="2949" y="1721"/>
                <a:ext cx="10" cy="7"/>
              </a:xfrm>
              <a:custGeom>
                <a:avLst/>
                <a:gdLst>
                  <a:gd name="T0" fmla="*/ 0 w 10"/>
                  <a:gd name="T1" fmla="*/ 0 h 7"/>
                  <a:gd name="T2" fmla="*/ 0 w 10"/>
                  <a:gd name="T3" fmla="*/ 0 h 7"/>
                  <a:gd name="T4" fmla="*/ 0 w 10"/>
                  <a:gd name="T5" fmla="*/ 0 h 7"/>
                  <a:gd name="T6" fmla="*/ 0 w 10"/>
                  <a:gd name="T7" fmla="*/ 1 h 7"/>
                  <a:gd name="T8" fmla="*/ 0 w 10"/>
                  <a:gd name="T9" fmla="*/ 1 h 7"/>
                  <a:gd name="T10" fmla="*/ 2 w 10"/>
                  <a:gd name="T11" fmla="*/ 1 h 7"/>
                  <a:gd name="T12" fmla="*/ 3 w 10"/>
                  <a:gd name="T13" fmla="*/ 1 h 7"/>
                  <a:gd name="T14" fmla="*/ 3 w 10"/>
                  <a:gd name="T15" fmla="*/ 1 h 7"/>
                  <a:gd name="T16" fmla="*/ 5 w 10"/>
                  <a:gd name="T17" fmla="*/ 2 h 7"/>
                  <a:gd name="T18" fmla="*/ 6 w 10"/>
                  <a:gd name="T19" fmla="*/ 2 h 7"/>
                  <a:gd name="T20" fmla="*/ 8 w 10"/>
                  <a:gd name="T21" fmla="*/ 3 h 7"/>
                  <a:gd name="T22" fmla="*/ 8 w 10"/>
                  <a:gd name="T23" fmla="*/ 3 h 7"/>
                  <a:gd name="T24" fmla="*/ 8 w 10"/>
                  <a:gd name="T25" fmla="*/ 4 h 7"/>
                  <a:gd name="T26" fmla="*/ 9 w 10"/>
                  <a:gd name="T27" fmla="*/ 5 h 7"/>
                  <a:gd name="T28" fmla="*/ 10 w 10"/>
                  <a:gd name="T29" fmla="*/ 7 h 7"/>
                  <a:gd name="T30" fmla="*/ 10 w 10"/>
                  <a:gd name="T31" fmla="*/ 7 h 7"/>
                  <a:gd name="T32" fmla="*/ 10 w 10"/>
                  <a:gd name="T33" fmla="*/ 7 h 7"/>
                  <a:gd name="T34" fmla="*/ 10 w 10"/>
                  <a:gd name="T35" fmla="*/ 7 h 7"/>
                  <a:gd name="T36" fmla="*/ 10 w 10"/>
                  <a:gd name="T37" fmla="*/ 7 h 7"/>
                  <a:gd name="T38" fmla="*/ 10 w 10"/>
                  <a:gd name="T39" fmla="*/ 5 h 7"/>
                  <a:gd name="T40" fmla="*/ 9 w 10"/>
                  <a:gd name="T41" fmla="*/ 4 h 7"/>
                  <a:gd name="T42" fmla="*/ 8 w 10"/>
                  <a:gd name="T43" fmla="*/ 3 h 7"/>
                  <a:gd name="T44" fmla="*/ 6 w 10"/>
                  <a:gd name="T45" fmla="*/ 2 h 7"/>
                  <a:gd name="T46" fmla="*/ 6 w 10"/>
                  <a:gd name="T47" fmla="*/ 2 h 7"/>
                  <a:gd name="T48" fmla="*/ 5 w 10"/>
                  <a:gd name="T49" fmla="*/ 1 h 7"/>
                  <a:gd name="T50" fmla="*/ 3 w 10"/>
                  <a:gd name="T51" fmla="*/ 1 h 7"/>
                  <a:gd name="T52" fmla="*/ 3 w 10"/>
                  <a:gd name="T53" fmla="*/ 1 h 7"/>
                  <a:gd name="T54" fmla="*/ 2 w 10"/>
                  <a:gd name="T55" fmla="*/ 1 h 7"/>
                  <a:gd name="T56" fmla="*/ 1 w 10"/>
                  <a:gd name="T57" fmla="*/ 1 h 7"/>
                  <a:gd name="T58" fmla="*/ 1 w 10"/>
                  <a:gd name="T59" fmla="*/ 1 h 7"/>
                  <a:gd name="T60" fmla="*/ 1 w 10"/>
                  <a:gd name="T61" fmla="*/ 0 h 7"/>
                  <a:gd name="T62" fmla="*/ 0 w 10"/>
                  <a:gd name="T63" fmla="*/ 0 h 7"/>
                  <a:gd name="T64" fmla="*/ 0 w 10"/>
                  <a:gd name="T65" fmla="*/ 0 h 7"/>
                  <a:gd name="T66" fmla="*/ 0 w 10"/>
                  <a:gd name="T6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 h="7">
                    <a:moveTo>
                      <a:pt x="0" y="0"/>
                    </a:moveTo>
                    <a:lnTo>
                      <a:pt x="0" y="0"/>
                    </a:lnTo>
                    <a:lnTo>
                      <a:pt x="0" y="0"/>
                    </a:lnTo>
                    <a:lnTo>
                      <a:pt x="0" y="1"/>
                    </a:lnTo>
                    <a:lnTo>
                      <a:pt x="0" y="1"/>
                    </a:lnTo>
                    <a:lnTo>
                      <a:pt x="2" y="1"/>
                    </a:lnTo>
                    <a:lnTo>
                      <a:pt x="3" y="1"/>
                    </a:lnTo>
                    <a:lnTo>
                      <a:pt x="3" y="1"/>
                    </a:lnTo>
                    <a:lnTo>
                      <a:pt x="5" y="2"/>
                    </a:lnTo>
                    <a:lnTo>
                      <a:pt x="6" y="2"/>
                    </a:lnTo>
                    <a:lnTo>
                      <a:pt x="8" y="3"/>
                    </a:lnTo>
                    <a:lnTo>
                      <a:pt x="8" y="3"/>
                    </a:lnTo>
                    <a:lnTo>
                      <a:pt x="8" y="4"/>
                    </a:lnTo>
                    <a:lnTo>
                      <a:pt x="9" y="5"/>
                    </a:lnTo>
                    <a:lnTo>
                      <a:pt x="10" y="7"/>
                    </a:lnTo>
                    <a:lnTo>
                      <a:pt x="10" y="7"/>
                    </a:lnTo>
                    <a:lnTo>
                      <a:pt x="10" y="7"/>
                    </a:lnTo>
                    <a:lnTo>
                      <a:pt x="10" y="7"/>
                    </a:lnTo>
                    <a:lnTo>
                      <a:pt x="10" y="7"/>
                    </a:lnTo>
                    <a:lnTo>
                      <a:pt x="10" y="5"/>
                    </a:lnTo>
                    <a:lnTo>
                      <a:pt x="9" y="4"/>
                    </a:lnTo>
                    <a:lnTo>
                      <a:pt x="8" y="3"/>
                    </a:lnTo>
                    <a:lnTo>
                      <a:pt x="6" y="2"/>
                    </a:lnTo>
                    <a:lnTo>
                      <a:pt x="6" y="2"/>
                    </a:lnTo>
                    <a:lnTo>
                      <a:pt x="5" y="1"/>
                    </a:lnTo>
                    <a:lnTo>
                      <a:pt x="3" y="1"/>
                    </a:lnTo>
                    <a:lnTo>
                      <a:pt x="3" y="1"/>
                    </a:lnTo>
                    <a:lnTo>
                      <a:pt x="2" y="1"/>
                    </a:lnTo>
                    <a:lnTo>
                      <a:pt x="1" y="1"/>
                    </a:lnTo>
                    <a:lnTo>
                      <a:pt x="1" y="1"/>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03" name="Freeform 1839">
                <a:extLst>
                  <a:ext uri="{FF2B5EF4-FFF2-40B4-BE49-F238E27FC236}">
                    <a16:creationId xmlns:a16="http://schemas.microsoft.com/office/drawing/2014/main" id="{2FA5E8BF-B822-4CD6-9C46-2381C9D3E763}"/>
                  </a:ext>
                </a:extLst>
              </p:cNvPr>
              <p:cNvSpPr>
                <a:spLocks/>
              </p:cNvSpPr>
              <p:nvPr/>
            </p:nvSpPr>
            <p:spPr bwMode="auto">
              <a:xfrm>
                <a:off x="2949" y="1721"/>
                <a:ext cx="10" cy="7"/>
              </a:xfrm>
              <a:custGeom>
                <a:avLst/>
                <a:gdLst>
                  <a:gd name="T0" fmla="*/ 0 w 10"/>
                  <a:gd name="T1" fmla="*/ 0 h 7"/>
                  <a:gd name="T2" fmla="*/ 0 w 10"/>
                  <a:gd name="T3" fmla="*/ 0 h 7"/>
                  <a:gd name="T4" fmla="*/ 0 w 10"/>
                  <a:gd name="T5" fmla="*/ 0 h 7"/>
                  <a:gd name="T6" fmla="*/ 0 w 10"/>
                  <a:gd name="T7" fmla="*/ 1 h 7"/>
                  <a:gd name="T8" fmla="*/ 0 w 10"/>
                  <a:gd name="T9" fmla="*/ 1 h 7"/>
                  <a:gd name="T10" fmla="*/ 2 w 10"/>
                  <a:gd name="T11" fmla="*/ 1 h 7"/>
                  <a:gd name="T12" fmla="*/ 3 w 10"/>
                  <a:gd name="T13" fmla="*/ 1 h 7"/>
                  <a:gd name="T14" fmla="*/ 3 w 10"/>
                  <a:gd name="T15" fmla="*/ 1 h 7"/>
                  <a:gd name="T16" fmla="*/ 5 w 10"/>
                  <a:gd name="T17" fmla="*/ 2 h 7"/>
                  <a:gd name="T18" fmla="*/ 6 w 10"/>
                  <a:gd name="T19" fmla="*/ 2 h 7"/>
                  <a:gd name="T20" fmla="*/ 8 w 10"/>
                  <a:gd name="T21" fmla="*/ 3 h 7"/>
                  <a:gd name="T22" fmla="*/ 8 w 10"/>
                  <a:gd name="T23" fmla="*/ 3 h 7"/>
                  <a:gd name="T24" fmla="*/ 8 w 10"/>
                  <a:gd name="T25" fmla="*/ 4 h 7"/>
                  <a:gd name="T26" fmla="*/ 9 w 10"/>
                  <a:gd name="T27" fmla="*/ 5 h 7"/>
                  <a:gd name="T28" fmla="*/ 10 w 10"/>
                  <a:gd name="T29" fmla="*/ 7 h 7"/>
                  <a:gd name="T30" fmla="*/ 10 w 10"/>
                  <a:gd name="T31" fmla="*/ 7 h 7"/>
                  <a:gd name="T32" fmla="*/ 10 w 10"/>
                  <a:gd name="T33" fmla="*/ 7 h 7"/>
                  <a:gd name="T34" fmla="*/ 10 w 10"/>
                  <a:gd name="T35" fmla="*/ 7 h 7"/>
                  <a:gd name="T36" fmla="*/ 10 w 10"/>
                  <a:gd name="T37" fmla="*/ 7 h 7"/>
                  <a:gd name="T38" fmla="*/ 10 w 10"/>
                  <a:gd name="T39" fmla="*/ 5 h 7"/>
                  <a:gd name="T40" fmla="*/ 9 w 10"/>
                  <a:gd name="T41" fmla="*/ 4 h 7"/>
                  <a:gd name="T42" fmla="*/ 8 w 10"/>
                  <a:gd name="T43" fmla="*/ 3 h 7"/>
                  <a:gd name="T44" fmla="*/ 6 w 10"/>
                  <a:gd name="T45" fmla="*/ 2 h 7"/>
                  <a:gd name="T46" fmla="*/ 6 w 10"/>
                  <a:gd name="T47" fmla="*/ 2 h 7"/>
                  <a:gd name="T48" fmla="*/ 5 w 10"/>
                  <a:gd name="T49" fmla="*/ 1 h 7"/>
                  <a:gd name="T50" fmla="*/ 3 w 10"/>
                  <a:gd name="T51" fmla="*/ 1 h 7"/>
                  <a:gd name="T52" fmla="*/ 3 w 10"/>
                  <a:gd name="T53" fmla="*/ 1 h 7"/>
                  <a:gd name="T54" fmla="*/ 2 w 10"/>
                  <a:gd name="T55" fmla="*/ 1 h 7"/>
                  <a:gd name="T56" fmla="*/ 1 w 10"/>
                  <a:gd name="T57" fmla="*/ 1 h 7"/>
                  <a:gd name="T58" fmla="*/ 1 w 10"/>
                  <a:gd name="T59" fmla="*/ 1 h 7"/>
                  <a:gd name="T60" fmla="*/ 1 w 10"/>
                  <a:gd name="T61" fmla="*/ 0 h 7"/>
                  <a:gd name="T62" fmla="*/ 0 w 10"/>
                  <a:gd name="T63" fmla="*/ 0 h 7"/>
                  <a:gd name="T64" fmla="*/ 0 w 10"/>
                  <a:gd name="T65" fmla="*/ 0 h 7"/>
                  <a:gd name="T66" fmla="*/ 0 w 10"/>
                  <a:gd name="T6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 h="7">
                    <a:moveTo>
                      <a:pt x="0" y="0"/>
                    </a:moveTo>
                    <a:lnTo>
                      <a:pt x="0" y="0"/>
                    </a:lnTo>
                    <a:lnTo>
                      <a:pt x="0" y="0"/>
                    </a:lnTo>
                    <a:lnTo>
                      <a:pt x="0" y="1"/>
                    </a:lnTo>
                    <a:lnTo>
                      <a:pt x="0" y="1"/>
                    </a:lnTo>
                    <a:lnTo>
                      <a:pt x="2" y="1"/>
                    </a:lnTo>
                    <a:lnTo>
                      <a:pt x="3" y="1"/>
                    </a:lnTo>
                    <a:lnTo>
                      <a:pt x="3" y="1"/>
                    </a:lnTo>
                    <a:lnTo>
                      <a:pt x="5" y="2"/>
                    </a:lnTo>
                    <a:lnTo>
                      <a:pt x="6" y="2"/>
                    </a:lnTo>
                    <a:lnTo>
                      <a:pt x="8" y="3"/>
                    </a:lnTo>
                    <a:lnTo>
                      <a:pt x="8" y="3"/>
                    </a:lnTo>
                    <a:lnTo>
                      <a:pt x="8" y="4"/>
                    </a:lnTo>
                    <a:lnTo>
                      <a:pt x="9" y="5"/>
                    </a:lnTo>
                    <a:lnTo>
                      <a:pt x="10" y="7"/>
                    </a:lnTo>
                    <a:lnTo>
                      <a:pt x="10" y="7"/>
                    </a:lnTo>
                    <a:lnTo>
                      <a:pt x="10" y="7"/>
                    </a:lnTo>
                    <a:lnTo>
                      <a:pt x="10" y="7"/>
                    </a:lnTo>
                    <a:lnTo>
                      <a:pt x="10" y="7"/>
                    </a:lnTo>
                    <a:lnTo>
                      <a:pt x="10" y="5"/>
                    </a:lnTo>
                    <a:lnTo>
                      <a:pt x="9" y="4"/>
                    </a:lnTo>
                    <a:lnTo>
                      <a:pt x="8" y="3"/>
                    </a:lnTo>
                    <a:lnTo>
                      <a:pt x="6" y="2"/>
                    </a:lnTo>
                    <a:lnTo>
                      <a:pt x="6" y="2"/>
                    </a:lnTo>
                    <a:lnTo>
                      <a:pt x="5" y="1"/>
                    </a:lnTo>
                    <a:lnTo>
                      <a:pt x="3" y="1"/>
                    </a:lnTo>
                    <a:lnTo>
                      <a:pt x="3" y="1"/>
                    </a:lnTo>
                    <a:lnTo>
                      <a:pt x="2" y="1"/>
                    </a:lnTo>
                    <a:lnTo>
                      <a:pt x="1" y="1"/>
                    </a:lnTo>
                    <a:lnTo>
                      <a:pt x="1" y="1"/>
                    </a:lnTo>
                    <a:lnTo>
                      <a:pt x="1"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04" name="Freeform 1840">
                <a:extLst>
                  <a:ext uri="{FF2B5EF4-FFF2-40B4-BE49-F238E27FC236}">
                    <a16:creationId xmlns:a16="http://schemas.microsoft.com/office/drawing/2014/main" id="{AE744D01-D677-4E1F-BDD2-62FDCA6795B9}"/>
                  </a:ext>
                </a:extLst>
              </p:cNvPr>
              <p:cNvSpPr>
                <a:spLocks/>
              </p:cNvSpPr>
              <p:nvPr/>
            </p:nvSpPr>
            <p:spPr bwMode="auto">
              <a:xfrm>
                <a:off x="2958" y="1722"/>
                <a:ext cx="8" cy="11"/>
              </a:xfrm>
              <a:custGeom>
                <a:avLst/>
                <a:gdLst>
                  <a:gd name="T0" fmla="*/ 0 w 8"/>
                  <a:gd name="T1" fmla="*/ 0 h 11"/>
                  <a:gd name="T2" fmla="*/ 0 w 8"/>
                  <a:gd name="T3" fmla="*/ 0 h 11"/>
                  <a:gd name="T4" fmla="*/ 0 w 8"/>
                  <a:gd name="T5" fmla="*/ 1 h 11"/>
                  <a:gd name="T6" fmla="*/ 0 w 8"/>
                  <a:gd name="T7" fmla="*/ 2 h 11"/>
                  <a:gd name="T8" fmla="*/ 1 w 8"/>
                  <a:gd name="T9" fmla="*/ 4 h 11"/>
                  <a:gd name="T10" fmla="*/ 1 w 8"/>
                  <a:gd name="T11" fmla="*/ 6 h 11"/>
                  <a:gd name="T12" fmla="*/ 1 w 8"/>
                  <a:gd name="T13" fmla="*/ 8 h 11"/>
                  <a:gd name="T14" fmla="*/ 2 w 8"/>
                  <a:gd name="T15" fmla="*/ 8 h 11"/>
                  <a:gd name="T16" fmla="*/ 2 w 8"/>
                  <a:gd name="T17" fmla="*/ 8 h 11"/>
                  <a:gd name="T18" fmla="*/ 3 w 8"/>
                  <a:gd name="T19" fmla="*/ 10 h 11"/>
                  <a:gd name="T20" fmla="*/ 5 w 8"/>
                  <a:gd name="T21" fmla="*/ 11 h 11"/>
                  <a:gd name="T22" fmla="*/ 6 w 8"/>
                  <a:gd name="T23" fmla="*/ 11 h 11"/>
                  <a:gd name="T24" fmla="*/ 8 w 8"/>
                  <a:gd name="T25" fmla="*/ 11 h 11"/>
                  <a:gd name="T26" fmla="*/ 8 w 8"/>
                  <a:gd name="T27" fmla="*/ 11 h 11"/>
                  <a:gd name="T28" fmla="*/ 8 w 8"/>
                  <a:gd name="T29" fmla="*/ 11 h 11"/>
                  <a:gd name="T30" fmla="*/ 8 w 8"/>
                  <a:gd name="T31" fmla="*/ 11 h 11"/>
                  <a:gd name="T32" fmla="*/ 8 w 8"/>
                  <a:gd name="T33" fmla="*/ 11 h 11"/>
                  <a:gd name="T34" fmla="*/ 6 w 8"/>
                  <a:gd name="T35" fmla="*/ 11 h 11"/>
                  <a:gd name="T36" fmla="*/ 4 w 8"/>
                  <a:gd name="T37" fmla="*/ 10 h 11"/>
                  <a:gd name="T38" fmla="*/ 3 w 8"/>
                  <a:gd name="T39" fmla="*/ 8 h 11"/>
                  <a:gd name="T40" fmla="*/ 2 w 8"/>
                  <a:gd name="T41" fmla="*/ 7 h 11"/>
                  <a:gd name="T42" fmla="*/ 2 w 8"/>
                  <a:gd name="T43" fmla="*/ 7 h 11"/>
                  <a:gd name="T44" fmla="*/ 1 w 8"/>
                  <a:gd name="T45" fmla="*/ 3 h 11"/>
                  <a:gd name="T46" fmla="*/ 1 w 8"/>
                  <a:gd name="T47" fmla="*/ 1 h 11"/>
                  <a:gd name="T48" fmla="*/ 0 w 8"/>
                  <a:gd name="T49" fmla="*/ 0 h 11"/>
                  <a:gd name="T50" fmla="*/ 0 w 8"/>
                  <a:gd name="T51" fmla="*/ 0 h 11"/>
                  <a:gd name="T52" fmla="*/ 0 w 8"/>
                  <a:gd name="T5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1">
                    <a:moveTo>
                      <a:pt x="0" y="0"/>
                    </a:moveTo>
                    <a:lnTo>
                      <a:pt x="0" y="0"/>
                    </a:lnTo>
                    <a:lnTo>
                      <a:pt x="0" y="1"/>
                    </a:lnTo>
                    <a:lnTo>
                      <a:pt x="0" y="2"/>
                    </a:lnTo>
                    <a:lnTo>
                      <a:pt x="1" y="4"/>
                    </a:lnTo>
                    <a:lnTo>
                      <a:pt x="1" y="6"/>
                    </a:lnTo>
                    <a:lnTo>
                      <a:pt x="1" y="8"/>
                    </a:lnTo>
                    <a:lnTo>
                      <a:pt x="2" y="8"/>
                    </a:lnTo>
                    <a:lnTo>
                      <a:pt x="2" y="8"/>
                    </a:lnTo>
                    <a:lnTo>
                      <a:pt x="3" y="10"/>
                    </a:lnTo>
                    <a:lnTo>
                      <a:pt x="5" y="11"/>
                    </a:lnTo>
                    <a:lnTo>
                      <a:pt x="6" y="11"/>
                    </a:lnTo>
                    <a:lnTo>
                      <a:pt x="8" y="11"/>
                    </a:lnTo>
                    <a:lnTo>
                      <a:pt x="8" y="11"/>
                    </a:lnTo>
                    <a:lnTo>
                      <a:pt x="8" y="11"/>
                    </a:lnTo>
                    <a:lnTo>
                      <a:pt x="8" y="11"/>
                    </a:lnTo>
                    <a:lnTo>
                      <a:pt x="8" y="11"/>
                    </a:lnTo>
                    <a:lnTo>
                      <a:pt x="6" y="11"/>
                    </a:lnTo>
                    <a:lnTo>
                      <a:pt x="4" y="10"/>
                    </a:lnTo>
                    <a:lnTo>
                      <a:pt x="3" y="8"/>
                    </a:lnTo>
                    <a:lnTo>
                      <a:pt x="2" y="7"/>
                    </a:lnTo>
                    <a:lnTo>
                      <a:pt x="2" y="7"/>
                    </a:lnTo>
                    <a:lnTo>
                      <a:pt x="1" y="3"/>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05" name="Freeform 1841">
                <a:extLst>
                  <a:ext uri="{FF2B5EF4-FFF2-40B4-BE49-F238E27FC236}">
                    <a16:creationId xmlns:a16="http://schemas.microsoft.com/office/drawing/2014/main" id="{106BB99E-6401-4EAF-850B-A400579572BA}"/>
                  </a:ext>
                </a:extLst>
              </p:cNvPr>
              <p:cNvSpPr>
                <a:spLocks/>
              </p:cNvSpPr>
              <p:nvPr/>
            </p:nvSpPr>
            <p:spPr bwMode="auto">
              <a:xfrm>
                <a:off x="2958" y="1722"/>
                <a:ext cx="8" cy="11"/>
              </a:xfrm>
              <a:custGeom>
                <a:avLst/>
                <a:gdLst>
                  <a:gd name="T0" fmla="*/ 0 w 8"/>
                  <a:gd name="T1" fmla="*/ 0 h 11"/>
                  <a:gd name="T2" fmla="*/ 0 w 8"/>
                  <a:gd name="T3" fmla="*/ 0 h 11"/>
                  <a:gd name="T4" fmla="*/ 0 w 8"/>
                  <a:gd name="T5" fmla="*/ 1 h 11"/>
                  <a:gd name="T6" fmla="*/ 0 w 8"/>
                  <a:gd name="T7" fmla="*/ 2 h 11"/>
                  <a:gd name="T8" fmla="*/ 1 w 8"/>
                  <a:gd name="T9" fmla="*/ 4 h 11"/>
                  <a:gd name="T10" fmla="*/ 1 w 8"/>
                  <a:gd name="T11" fmla="*/ 6 h 11"/>
                  <a:gd name="T12" fmla="*/ 1 w 8"/>
                  <a:gd name="T13" fmla="*/ 8 h 11"/>
                  <a:gd name="T14" fmla="*/ 2 w 8"/>
                  <a:gd name="T15" fmla="*/ 8 h 11"/>
                  <a:gd name="T16" fmla="*/ 2 w 8"/>
                  <a:gd name="T17" fmla="*/ 8 h 11"/>
                  <a:gd name="T18" fmla="*/ 3 w 8"/>
                  <a:gd name="T19" fmla="*/ 10 h 11"/>
                  <a:gd name="T20" fmla="*/ 5 w 8"/>
                  <a:gd name="T21" fmla="*/ 11 h 11"/>
                  <a:gd name="T22" fmla="*/ 6 w 8"/>
                  <a:gd name="T23" fmla="*/ 11 h 11"/>
                  <a:gd name="T24" fmla="*/ 8 w 8"/>
                  <a:gd name="T25" fmla="*/ 11 h 11"/>
                  <a:gd name="T26" fmla="*/ 8 w 8"/>
                  <a:gd name="T27" fmla="*/ 11 h 11"/>
                  <a:gd name="T28" fmla="*/ 8 w 8"/>
                  <a:gd name="T29" fmla="*/ 11 h 11"/>
                  <a:gd name="T30" fmla="*/ 8 w 8"/>
                  <a:gd name="T31" fmla="*/ 11 h 11"/>
                  <a:gd name="T32" fmla="*/ 8 w 8"/>
                  <a:gd name="T33" fmla="*/ 11 h 11"/>
                  <a:gd name="T34" fmla="*/ 6 w 8"/>
                  <a:gd name="T35" fmla="*/ 11 h 11"/>
                  <a:gd name="T36" fmla="*/ 4 w 8"/>
                  <a:gd name="T37" fmla="*/ 10 h 11"/>
                  <a:gd name="T38" fmla="*/ 3 w 8"/>
                  <a:gd name="T39" fmla="*/ 8 h 11"/>
                  <a:gd name="T40" fmla="*/ 2 w 8"/>
                  <a:gd name="T41" fmla="*/ 7 h 11"/>
                  <a:gd name="T42" fmla="*/ 2 w 8"/>
                  <a:gd name="T43" fmla="*/ 7 h 11"/>
                  <a:gd name="T44" fmla="*/ 1 w 8"/>
                  <a:gd name="T45" fmla="*/ 3 h 11"/>
                  <a:gd name="T46" fmla="*/ 1 w 8"/>
                  <a:gd name="T47" fmla="*/ 1 h 11"/>
                  <a:gd name="T48" fmla="*/ 0 w 8"/>
                  <a:gd name="T49" fmla="*/ 0 h 11"/>
                  <a:gd name="T50" fmla="*/ 0 w 8"/>
                  <a:gd name="T51" fmla="*/ 0 h 11"/>
                  <a:gd name="T52" fmla="*/ 0 w 8"/>
                  <a:gd name="T5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1">
                    <a:moveTo>
                      <a:pt x="0" y="0"/>
                    </a:moveTo>
                    <a:lnTo>
                      <a:pt x="0" y="0"/>
                    </a:lnTo>
                    <a:lnTo>
                      <a:pt x="0" y="1"/>
                    </a:lnTo>
                    <a:lnTo>
                      <a:pt x="0" y="2"/>
                    </a:lnTo>
                    <a:lnTo>
                      <a:pt x="1" y="4"/>
                    </a:lnTo>
                    <a:lnTo>
                      <a:pt x="1" y="6"/>
                    </a:lnTo>
                    <a:lnTo>
                      <a:pt x="1" y="8"/>
                    </a:lnTo>
                    <a:lnTo>
                      <a:pt x="2" y="8"/>
                    </a:lnTo>
                    <a:lnTo>
                      <a:pt x="2" y="8"/>
                    </a:lnTo>
                    <a:lnTo>
                      <a:pt x="3" y="10"/>
                    </a:lnTo>
                    <a:lnTo>
                      <a:pt x="5" y="11"/>
                    </a:lnTo>
                    <a:lnTo>
                      <a:pt x="6" y="11"/>
                    </a:lnTo>
                    <a:lnTo>
                      <a:pt x="8" y="11"/>
                    </a:lnTo>
                    <a:lnTo>
                      <a:pt x="8" y="11"/>
                    </a:lnTo>
                    <a:lnTo>
                      <a:pt x="8" y="11"/>
                    </a:lnTo>
                    <a:lnTo>
                      <a:pt x="8" y="11"/>
                    </a:lnTo>
                    <a:lnTo>
                      <a:pt x="8" y="11"/>
                    </a:lnTo>
                    <a:lnTo>
                      <a:pt x="6" y="11"/>
                    </a:lnTo>
                    <a:lnTo>
                      <a:pt x="4" y="10"/>
                    </a:lnTo>
                    <a:lnTo>
                      <a:pt x="3" y="8"/>
                    </a:lnTo>
                    <a:lnTo>
                      <a:pt x="2" y="7"/>
                    </a:lnTo>
                    <a:lnTo>
                      <a:pt x="2" y="7"/>
                    </a:lnTo>
                    <a:lnTo>
                      <a:pt x="1" y="3"/>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06" name="Freeform 1842">
                <a:extLst>
                  <a:ext uri="{FF2B5EF4-FFF2-40B4-BE49-F238E27FC236}">
                    <a16:creationId xmlns:a16="http://schemas.microsoft.com/office/drawing/2014/main" id="{1602ACD2-D860-4F08-990E-ABFD4EDA4F4E}"/>
                  </a:ext>
                </a:extLst>
              </p:cNvPr>
              <p:cNvSpPr>
                <a:spLocks/>
              </p:cNvSpPr>
              <p:nvPr/>
            </p:nvSpPr>
            <p:spPr bwMode="auto">
              <a:xfrm>
                <a:off x="2958" y="1722"/>
                <a:ext cx="14" cy="7"/>
              </a:xfrm>
              <a:custGeom>
                <a:avLst/>
                <a:gdLst>
                  <a:gd name="T0" fmla="*/ 1 w 14"/>
                  <a:gd name="T1" fmla="*/ 0 h 7"/>
                  <a:gd name="T2" fmla="*/ 1 w 14"/>
                  <a:gd name="T3" fmla="*/ 0 h 7"/>
                  <a:gd name="T4" fmla="*/ 1 w 14"/>
                  <a:gd name="T5" fmla="*/ 0 h 7"/>
                  <a:gd name="T6" fmla="*/ 1 w 14"/>
                  <a:gd name="T7" fmla="*/ 0 h 7"/>
                  <a:gd name="T8" fmla="*/ 1 w 14"/>
                  <a:gd name="T9" fmla="*/ 0 h 7"/>
                  <a:gd name="T10" fmla="*/ 1 w 14"/>
                  <a:gd name="T11" fmla="*/ 0 h 7"/>
                  <a:gd name="T12" fmla="*/ 2 w 14"/>
                  <a:gd name="T13" fmla="*/ 0 h 7"/>
                  <a:gd name="T14" fmla="*/ 4 w 14"/>
                  <a:gd name="T15" fmla="*/ 1 h 7"/>
                  <a:gd name="T16" fmla="*/ 4 w 14"/>
                  <a:gd name="T17" fmla="*/ 1 h 7"/>
                  <a:gd name="T18" fmla="*/ 6 w 14"/>
                  <a:gd name="T19" fmla="*/ 2 h 7"/>
                  <a:gd name="T20" fmla="*/ 7 w 14"/>
                  <a:gd name="T21" fmla="*/ 2 h 7"/>
                  <a:gd name="T22" fmla="*/ 7 w 14"/>
                  <a:gd name="T23" fmla="*/ 2 h 7"/>
                  <a:gd name="T24" fmla="*/ 9 w 14"/>
                  <a:gd name="T25" fmla="*/ 3 h 7"/>
                  <a:gd name="T26" fmla="*/ 11 w 14"/>
                  <a:gd name="T27" fmla="*/ 4 h 7"/>
                  <a:gd name="T28" fmla="*/ 13 w 14"/>
                  <a:gd name="T29" fmla="*/ 5 h 7"/>
                  <a:gd name="T30" fmla="*/ 14 w 14"/>
                  <a:gd name="T31" fmla="*/ 7 h 7"/>
                  <a:gd name="T32" fmla="*/ 14 w 14"/>
                  <a:gd name="T33" fmla="*/ 7 h 7"/>
                  <a:gd name="T34" fmla="*/ 14 w 14"/>
                  <a:gd name="T35" fmla="*/ 7 h 7"/>
                  <a:gd name="T36" fmla="*/ 14 w 14"/>
                  <a:gd name="T37" fmla="*/ 7 h 7"/>
                  <a:gd name="T38" fmla="*/ 12 w 14"/>
                  <a:gd name="T39" fmla="*/ 5 h 7"/>
                  <a:gd name="T40" fmla="*/ 11 w 14"/>
                  <a:gd name="T41" fmla="*/ 4 h 7"/>
                  <a:gd name="T42" fmla="*/ 9 w 14"/>
                  <a:gd name="T43" fmla="*/ 2 h 7"/>
                  <a:gd name="T44" fmla="*/ 7 w 14"/>
                  <a:gd name="T45" fmla="*/ 2 h 7"/>
                  <a:gd name="T46" fmla="*/ 7 w 14"/>
                  <a:gd name="T47" fmla="*/ 2 h 7"/>
                  <a:gd name="T48" fmla="*/ 2 w 14"/>
                  <a:gd name="T49" fmla="*/ 0 h 7"/>
                  <a:gd name="T50" fmla="*/ 2 w 14"/>
                  <a:gd name="T51" fmla="*/ 0 h 7"/>
                  <a:gd name="T52" fmla="*/ 1 w 14"/>
                  <a:gd name="T53" fmla="*/ 0 h 7"/>
                  <a:gd name="T54" fmla="*/ 1 w 14"/>
                  <a:gd name="T55" fmla="*/ 0 h 7"/>
                  <a:gd name="T56" fmla="*/ 0 w 14"/>
                  <a:gd name="T57" fmla="*/ 0 h 7"/>
                  <a:gd name="T58" fmla="*/ 0 w 14"/>
                  <a:gd name="T59" fmla="*/ 0 h 7"/>
                  <a:gd name="T60" fmla="*/ 0 w 14"/>
                  <a:gd name="T61" fmla="*/ 0 h 7"/>
                  <a:gd name="T62" fmla="*/ 0 w 14"/>
                  <a:gd name="T63" fmla="*/ 0 h 7"/>
                  <a:gd name="T64" fmla="*/ 0 w 14"/>
                  <a:gd name="T65" fmla="*/ 1 h 7"/>
                  <a:gd name="T66" fmla="*/ 1 w 14"/>
                  <a:gd name="T67" fmla="*/ 0 h 7"/>
                  <a:gd name="T68" fmla="*/ 1 w 14"/>
                  <a:gd name="T69" fmla="*/ 0 h 7"/>
                  <a:gd name="T70" fmla="*/ 1 w 14"/>
                  <a:gd name="T7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 h="7">
                    <a:moveTo>
                      <a:pt x="1" y="0"/>
                    </a:moveTo>
                    <a:lnTo>
                      <a:pt x="1" y="0"/>
                    </a:lnTo>
                    <a:lnTo>
                      <a:pt x="1" y="0"/>
                    </a:lnTo>
                    <a:lnTo>
                      <a:pt x="1" y="0"/>
                    </a:lnTo>
                    <a:lnTo>
                      <a:pt x="1" y="0"/>
                    </a:lnTo>
                    <a:lnTo>
                      <a:pt x="1" y="0"/>
                    </a:lnTo>
                    <a:lnTo>
                      <a:pt x="2" y="0"/>
                    </a:lnTo>
                    <a:lnTo>
                      <a:pt x="4" y="1"/>
                    </a:lnTo>
                    <a:lnTo>
                      <a:pt x="4" y="1"/>
                    </a:lnTo>
                    <a:lnTo>
                      <a:pt x="6" y="2"/>
                    </a:lnTo>
                    <a:lnTo>
                      <a:pt x="7" y="2"/>
                    </a:lnTo>
                    <a:lnTo>
                      <a:pt x="7" y="2"/>
                    </a:lnTo>
                    <a:lnTo>
                      <a:pt x="9" y="3"/>
                    </a:lnTo>
                    <a:lnTo>
                      <a:pt x="11" y="4"/>
                    </a:lnTo>
                    <a:lnTo>
                      <a:pt x="13" y="5"/>
                    </a:lnTo>
                    <a:lnTo>
                      <a:pt x="14" y="7"/>
                    </a:lnTo>
                    <a:lnTo>
                      <a:pt x="14" y="7"/>
                    </a:lnTo>
                    <a:lnTo>
                      <a:pt x="14" y="7"/>
                    </a:lnTo>
                    <a:lnTo>
                      <a:pt x="14" y="7"/>
                    </a:lnTo>
                    <a:lnTo>
                      <a:pt x="12" y="5"/>
                    </a:lnTo>
                    <a:lnTo>
                      <a:pt x="11" y="4"/>
                    </a:lnTo>
                    <a:lnTo>
                      <a:pt x="9" y="2"/>
                    </a:lnTo>
                    <a:lnTo>
                      <a:pt x="7" y="2"/>
                    </a:lnTo>
                    <a:lnTo>
                      <a:pt x="7" y="2"/>
                    </a:lnTo>
                    <a:lnTo>
                      <a:pt x="2" y="0"/>
                    </a:lnTo>
                    <a:lnTo>
                      <a:pt x="2" y="0"/>
                    </a:lnTo>
                    <a:lnTo>
                      <a:pt x="1" y="0"/>
                    </a:lnTo>
                    <a:lnTo>
                      <a:pt x="1" y="0"/>
                    </a:lnTo>
                    <a:lnTo>
                      <a:pt x="0" y="0"/>
                    </a:lnTo>
                    <a:lnTo>
                      <a:pt x="0" y="0"/>
                    </a:lnTo>
                    <a:lnTo>
                      <a:pt x="0" y="0"/>
                    </a:lnTo>
                    <a:lnTo>
                      <a:pt x="0" y="0"/>
                    </a:lnTo>
                    <a:lnTo>
                      <a:pt x="0" y="1"/>
                    </a:lnTo>
                    <a:lnTo>
                      <a:pt x="1" y="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07" name="Freeform 1843">
                <a:extLst>
                  <a:ext uri="{FF2B5EF4-FFF2-40B4-BE49-F238E27FC236}">
                    <a16:creationId xmlns:a16="http://schemas.microsoft.com/office/drawing/2014/main" id="{870D5FAF-9F77-479D-A8FB-07B8F35B7767}"/>
                  </a:ext>
                </a:extLst>
              </p:cNvPr>
              <p:cNvSpPr>
                <a:spLocks/>
              </p:cNvSpPr>
              <p:nvPr/>
            </p:nvSpPr>
            <p:spPr bwMode="auto">
              <a:xfrm>
                <a:off x="2958" y="1722"/>
                <a:ext cx="14" cy="7"/>
              </a:xfrm>
              <a:custGeom>
                <a:avLst/>
                <a:gdLst>
                  <a:gd name="T0" fmla="*/ 1 w 14"/>
                  <a:gd name="T1" fmla="*/ 0 h 7"/>
                  <a:gd name="T2" fmla="*/ 1 w 14"/>
                  <a:gd name="T3" fmla="*/ 0 h 7"/>
                  <a:gd name="T4" fmla="*/ 1 w 14"/>
                  <a:gd name="T5" fmla="*/ 0 h 7"/>
                  <a:gd name="T6" fmla="*/ 1 w 14"/>
                  <a:gd name="T7" fmla="*/ 0 h 7"/>
                  <a:gd name="T8" fmla="*/ 1 w 14"/>
                  <a:gd name="T9" fmla="*/ 0 h 7"/>
                  <a:gd name="T10" fmla="*/ 1 w 14"/>
                  <a:gd name="T11" fmla="*/ 0 h 7"/>
                  <a:gd name="T12" fmla="*/ 2 w 14"/>
                  <a:gd name="T13" fmla="*/ 0 h 7"/>
                  <a:gd name="T14" fmla="*/ 4 w 14"/>
                  <a:gd name="T15" fmla="*/ 1 h 7"/>
                  <a:gd name="T16" fmla="*/ 4 w 14"/>
                  <a:gd name="T17" fmla="*/ 1 h 7"/>
                  <a:gd name="T18" fmla="*/ 6 w 14"/>
                  <a:gd name="T19" fmla="*/ 2 h 7"/>
                  <a:gd name="T20" fmla="*/ 7 w 14"/>
                  <a:gd name="T21" fmla="*/ 2 h 7"/>
                  <a:gd name="T22" fmla="*/ 7 w 14"/>
                  <a:gd name="T23" fmla="*/ 2 h 7"/>
                  <a:gd name="T24" fmla="*/ 9 w 14"/>
                  <a:gd name="T25" fmla="*/ 3 h 7"/>
                  <a:gd name="T26" fmla="*/ 11 w 14"/>
                  <a:gd name="T27" fmla="*/ 4 h 7"/>
                  <a:gd name="T28" fmla="*/ 13 w 14"/>
                  <a:gd name="T29" fmla="*/ 5 h 7"/>
                  <a:gd name="T30" fmla="*/ 14 w 14"/>
                  <a:gd name="T31" fmla="*/ 7 h 7"/>
                  <a:gd name="T32" fmla="*/ 14 w 14"/>
                  <a:gd name="T33" fmla="*/ 7 h 7"/>
                  <a:gd name="T34" fmla="*/ 14 w 14"/>
                  <a:gd name="T35" fmla="*/ 7 h 7"/>
                  <a:gd name="T36" fmla="*/ 14 w 14"/>
                  <a:gd name="T37" fmla="*/ 7 h 7"/>
                  <a:gd name="T38" fmla="*/ 12 w 14"/>
                  <a:gd name="T39" fmla="*/ 5 h 7"/>
                  <a:gd name="T40" fmla="*/ 11 w 14"/>
                  <a:gd name="T41" fmla="*/ 4 h 7"/>
                  <a:gd name="T42" fmla="*/ 9 w 14"/>
                  <a:gd name="T43" fmla="*/ 2 h 7"/>
                  <a:gd name="T44" fmla="*/ 7 w 14"/>
                  <a:gd name="T45" fmla="*/ 2 h 7"/>
                  <a:gd name="T46" fmla="*/ 7 w 14"/>
                  <a:gd name="T47" fmla="*/ 2 h 7"/>
                  <a:gd name="T48" fmla="*/ 2 w 14"/>
                  <a:gd name="T49" fmla="*/ 0 h 7"/>
                  <a:gd name="T50" fmla="*/ 2 w 14"/>
                  <a:gd name="T51" fmla="*/ 0 h 7"/>
                  <a:gd name="T52" fmla="*/ 1 w 14"/>
                  <a:gd name="T53" fmla="*/ 0 h 7"/>
                  <a:gd name="T54" fmla="*/ 1 w 14"/>
                  <a:gd name="T55" fmla="*/ 0 h 7"/>
                  <a:gd name="T56" fmla="*/ 0 w 14"/>
                  <a:gd name="T57" fmla="*/ 0 h 7"/>
                  <a:gd name="T58" fmla="*/ 0 w 14"/>
                  <a:gd name="T59" fmla="*/ 0 h 7"/>
                  <a:gd name="T60" fmla="*/ 0 w 14"/>
                  <a:gd name="T61" fmla="*/ 0 h 7"/>
                  <a:gd name="T62" fmla="*/ 0 w 14"/>
                  <a:gd name="T63" fmla="*/ 0 h 7"/>
                  <a:gd name="T64" fmla="*/ 0 w 14"/>
                  <a:gd name="T65" fmla="*/ 1 h 7"/>
                  <a:gd name="T66" fmla="*/ 1 w 14"/>
                  <a:gd name="T67" fmla="*/ 0 h 7"/>
                  <a:gd name="T68" fmla="*/ 1 w 14"/>
                  <a:gd name="T69" fmla="*/ 0 h 7"/>
                  <a:gd name="T70" fmla="*/ 1 w 14"/>
                  <a:gd name="T7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 h="7">
                    <a:moveTo>
                      <a:pt x="1" y="0"/>
                    </a:moveTo>
                    <a:lnTo>
                      <a:pt x="1" y="0"/>
                    </a:lnTo>
                    <a:lnTo>
                      <a:pt x="1" y="0"/>
                    </a:lnTo>
                    <a:lnTo>
                      <a:pt x="1" y="0"/>
                    </a:lnTo>
                    <a:lnTo>
                      <a:pt x="1" y="0"/>
                    </a:lnTo>
                    <a:lnTo>
                      <a:pt x="1" y="0"/>
                    </a:lnTo>
                    <a:lnTo>
                      <a:pt x="2" y="0"/>
                    </a:lnTo>
                    <a:lnTo>
                      <a:pt x="4" y="1"/>
                    </a:lnTo>
                    <a:lnTo>
                      <a:pt x="4" y="1"/>
                    </a:lnTo>
                    <a:lnTo>
                      <a:pt x="6" y="2"/>
                    </a:lnTo>
                    <a:lnTo>
                      <a:pt x="7" y="2"/>
                    </a:lnTo>
                    <a:lnTo>
                      <a:pt x="7" y="2"/>
                    </a:lnTo>
                    <a:lnTo>
                      <a:pt x="9" y="3"/>
                    </a:lnTo>
                    <a:lnTo>
                      <a:pt x="11" y="4"/>
                    </a:lnTo>
                    <a:lnTo>
                      <a:pt x="13" y="5"/>
                    </a:lnTo>
                    <a:lnTo>
                      <a:pt x="14" y="7"/>
                    </a:lnTo>
                    <a:lnTo>
                      <a:pt x="14" y="7"/>
                    </a:lnTo>
                    <a:lnTo>
                      <a:pt x="14" y="7"/>
                    </a:lnTo>
                    <a:lnTo>
                      <a:pt x="14" y="7"/>
                    </a:lnTo>
                    <a:lnTo>
                      <a:pt x="12" y="5"/>
                    </a:lnTo>
                    <a:lnTo>
                      <a:pt x="11" y="4"/>
                    </a:lnTo>
                    <a:lnTo>
                      <a:pt x="9" y="2"/>
                    </a:lnTo>
                    <a:lnTo>
                      <a:pt x="7" y="2"/>
                    </a:lnTo>
                    <a:lnTo>
                      <a:pt x="7" y="2"/>
                    </a:lnTo>
                    <a:lnTo>
                      <a:pt x="2" y="0"/>
                    </a:lnTo>
                    <a:lnTo>
                      <a:pt x="2" y="0"/>
                    </a:lnTo>
                    <a:lnTo>
                      <a:pt x="1" y="0"/>
                    </a:lnTo>
                    <a:lnTo>
                      <a:pt x="1" y="0"/>
                    </a:lnTo>
                    <a:lnTo>
                      <a:pt x="0" y="0"/>
                    </a:lnTo>
                    <a:lnTo>
                      <a:pt x="0" y="0"/>
                    </a:lnTo>
                    <a:lnTo>
                      <a:pt x="0" y="0"/>
                    </a:lnTo>
                    <a:lnTo>
                      <a:pt x="0" y="0"/>
                    </a:lnTo>
                    <a:lnTo>
                      <a:pt x="0" y="1"/>
                    </a:lnTo>
                    <a:lnTo>
                      <a:pt x="1" y="0"/>
                    </a:lnTo>
                    <a:lnTo>
                      <a:pt x="1"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08" name="Freeform 1844">
                <a:extLst>
                  <a:ext uri="{FF2B5EF4-FFF2-40B4-BE49-F238E27FC236}">
                    <a16:creationId xmlns:a16="http://schemas.microsoft.com/office/drawing/2014/main" id="{3FBC0738-5A11-453E-A6BD-04E62509C69E}"/>
                  </a:ext>
                </a:extLst>
              </p:cNvPr>
              <p:cNvSpPr>
                <a:spLocks/>
              </p:cNvSpPr>
              <p:nvPr/>
            </p:nvSpPr>
            <p:spPr bwMode="auto">
              <a:xfrm>
                <a:off x="2968" y="1723"/>
                <a:ext cx="13" cy="5"/>
              </a:xfrm>
              <a:custGeom>
                <a:avLst/>
                <a:gdLst>
                  <a:gd name="T0" fmla="*/ 5 w 13"/>
                  <a:gd name="T1" fmla="*/ 5 h 5"/>
                  <a:gd name="T2" fmla="*/ 5 w 13"/>
                  <a:gd name="T3" fmla="*/ 5 h 5"/>
                  <a:gd name="T4" fmla="*/ 1 w 13"/>
                  <a:gd name="T5" fmla="*/ 1 h 5"/>
                  <a:gd name="T6" fmla="*/ 1 w 13"/>
                  <a:gd name="T7" fmla="*/ 1 h 5"/>
                  <a:gd name="T8" fmla="*/ 1 w 13"/>
                  <a:gd name="T9" fmla="*/ 1 h 5"/>
                  <a:gd name="T10" fmla="*/ 0 w 13"/>
                  <a:gd name="T11" fmla="*/ 1 h 5"/>
                  <a:gd name="T12" fmla="*/ 1 w 13"/>
                  <a:gd name="T13" fmla="*/ 1 h 5"/>
                  <a:gd name="T14" fmla="*/ 1 w 13"/>
                  <a:gd name="T15" fmla="*/ 1 h 5"/>
                  <a:gd name="T16" fmla="*/ 3 w 13"/>
                  <a:gd name="T17" fmla="*/ 1 h 5"/>
                  <a:gd name="T18" fmla="*/ 3 w 13"/>
                  <a:gd name="T19" fmla="*/ 1 h 5"/>
                  <a:gd name="T20" fmla="*/ 6 w 13"/>
                  <a:gd name="T21" fmla="*/ 2 h 5"/>
                  <a:gd name="T22" fmla="*/ 8 w 13"/>
                  <a:gd name="T23" fmla="*/ 3 h 5"/>
                  <a:gd name="T24" fmla="*/ 10 w 13"/>
                  <a:gd name="T25" fmla="*/ 4 h 5"/>
                  <a:gd name="T26" fmla="*/ 12 w 13"/>
                  <a:gd name="T27" fmla="*/ 5 h 5"/>
                  <a:gd name="T28" fmla="*/ 12 w 13"/>
                  <a:gd name="T29" fmla="*/ 5 h 5"/>
                  <a:gd name="T30" fmla="*/ 13 w 13"/>
                  <a:gd name="T31" fmla="*/ 5 h 5"/>
                  <a:gd name="T32" fmla="*/ 13 w 13"/>
                  <a:gd name="T33" fmla="*/ 5 h 5"/>
                  <a:gd name="T34" fmla="*/ 13 w 13"/>
                  <a:gd name="T35" fmla="*/ 5 h 5"/>
                  <a:gd name="T36" fmla="*/ 11 w 13"/>
                  <a:gd name="T37" fmla="*/ 4 h 5"/>
                  <a:gd name="T38" fmla="*/ 10 w 13"/>
                  <a:gd name="T39" fmla="*/ 3 h 5"/>
                  <a:gd name="T40" fmla="*/ 7 w 13"/>
                  <a:gd name="T41" fmla="*/ 2 h 5"/>
                  <a:gd name="T42" fmla="*/ 4 w 13"/>
                  <a:gd name="T43" fmla="*/ 1 h 5"/>
                  <a:gd name="T44" fmla="*/ 1 w 13"/>
                  <a:gd name="T45" fmla="*/ 0 h 5"/>
                  <a:gd name="T46" fmla="*/ 1 w 13"/>
                  <a:gd name="T47" fmla="*/ 0 h 5"/>
                  <a:gd name="T48" fmla="*/ 0 w 13"/>
                  <a:gd name="T49" fmla="*/ 0 h 5"/>
                  <a:gd name="T50" fmla="*/ 0 w 13"/>
                  <a:gd name="T51" fmla="*/ 0 h 5"/>
                  <a:gd name="T52" fmla="*/ 0 w 13"/>
                  <a:gd name="T53" fmla="*/ 1 h 5"/>
                  <a:gd name="T54" fmla="*/ 0 w 13"/>
                  <a:gd name="T55" fmla="*/ 1 h 5"/>
                  <a:gd name="T56" fmla="*/ 1 w 13"/>
                  <a:gd name="T57" fmla="*/ 2 h 5"/>
                  <a:gd name="T58" fmla="*/ 1 w 13"/>
                  <a:gd name="T59" fmla="*/ 2 h 5"/>
                  <a:gd name="T60" fmla="*/ 5 w 13"/>
                  <a:gd name="T61" fmla="*/ 5 h 5"/>
                  <a:gd name="T62" fmla="*/ 5 w 13"/>
                  <a:gd name="T63" fmla="*/ 5 h 5"/>
                  <a:gd name="T64" fmla="*/ 5 w 13"/>
                  <a:gd name="T6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5">
                    <a:moveTo>
                      <a:pt x="5" y="5"/>
                    </a:moveTo>
                    <a:lnTo>
                      <a:pt x="5" y="5"/>
                    </a:lnTo>
                    <a:lnTo>
                      <a:pt x="1" y="1"/>
                    </a:lnTo>
                    <a:lnTo>
                      <a:pt x="1" y="1"/>
                    </a:lnTo>
                    <a:lnTo>
                      <a:pt x="1" y="1"/>
                    </a:lnTo>
                    <a:lnTo>
                      <a:pt x="0" y="1"/>
                    </a:lnTo>
                    <a:lnTo>
                      <a:pt x="1" y="1"/>
                    </a:lnTo>
                    <a:lnTo>
                      <a:pt x="1" y="1"/>
                    </a:lnTo>
                    <a:lnTo>
                      <a:pt x="3" y="1"/>
                    </a:lnTo>
                    <a:lnTo>
                      <a:pt x="3" y="1"/>
                    </a:lnTo>
                    <a:lnTo>
                      <a:pt x="6" y="2"/>
                    </a:lnTo>
                    <a:lnTo>
                      <a:pt x="8" y="3"/>
                    </a:lnTo>
                    <a:lnTo>
                      <a:pt x="10" y="4"/>
                    </a:lnTo>
                    <a:lnTo>
                      <a:pt x="12" y="5"/>
                    </a:lnTo>
                    <a:lnTo>
                      <a:pt x="12" y="5"/>
                    </a:lnTo>
                    <a:lnTo>
                      <a:pt x="13" y="5"/>
                    </a:lnTo>
                    <a:lnTo>
                      <a:pt x="13" y="5"/>
                    </a:lnTo>
                    <a:lnTo>
                      <a:pt x="13" y="5"/>
                    </a:lnTo>
                    <a:lnTo>
                      <a:pt x="11" y="4"/>
                    </a:lnTo>
                    <a:lnTo>
                      <a:pt x="10" y="3"/>
                    </a:lnTo>
                    <a:lnTo>
                      <a:pt x="7" y="2"/>
                    </a:lnTo>
                    <a:lnTo>
                      <a:pt x="4" y="1"/>
                    </a:lnTo>
                    <a:lnTo>
                      <a:pt x="1" y="0"/>
                    </a:lnTo>
                    <a:lnTo>
                      <a:pt x="1" y="0"/>
                    </a:lnTo>
                    <a:lnTo>
                      <a:pt x="0" y="0"/>
                    </a:lnTo>
                    <a:lnTo>
                      <a:pt x="0" y="0"/>
                    </a:lnTo>
                    <a:lnTo>
                      <a:pt x="0" y="1"/>
                    </a:lnTo>
                    <a:lnTo>
                      <a:pt x="0" y="1"/>
                    </a:lnTo>
                    <a:lnTo>
                      <a:pt x="1" y="2"/>
                    </a:lnTo>
                    <a:lnTo>
                      <a:pt x="1" y="2"/>
                    </a:lnTo>
                    <a:lnTo>
                      <a:pt x="5" y="5"/>
                    </a:lnTo>
                    <a:lnTo>
                      <a:pt x="5" y="5"/>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09" name="Freeform 1845">
                <a:extLst>
                  <a:ext uri="{FF2B5EF4-FFF2-40B4-BE49-F238E27FC236}">
                    <a16:creationId xmlns:a16="http://schemas.microsoft.com/office/drawing/2014/main" id="{0BB7C85B-EE88-4F60-9107-29729EB90FD6}"/>
                  </a:ext>
                </a:extLst>
              </p:cNvPr>
              <p:cNvSpPr>
                <a:spLocks/>
              </p:cNvSpPr>
              <p:nvPr/>
            </p:nvSpPr>
            <p:spPr bwMode="auto">
              <a:xfrm>
                <a:off x="2968" y="1723"/>
                <a:ext cx="13" cy="5"/>
              </a:xfrm>
              <a:custGeom>
                <a:avLst/>
                <a:gdLst>
                  <a:gd name="T0" fmla="*/ 5 w 13"/>
                  <a:gd name="T1" fmla="*/ 5 h 5"/>
                  <a:gd name="T2" fmla="*/ 5 w 13"/>
                  <a:gd name="T3" fmla="*/ 5 h 5"/>
                  <a:gd name="T4" fmla="*/ 1 w 13"/>
                  <a:gd name="T5" fmla="*/ 1 h 5"/>
                  <a:gd name="T6" fmla="*/ 1 w 13"/>
                  <a:gd name="T7" fmla="*/ 1 h 5"/>
                  <a:gd name="T8" fmla="*/ 1 w 13"/>
                  <a:gd name="T9" fmla="*/ 1 h 5"/>
                  <a:gd name="T10" fmla="*/ 0 w 13"/>
                  <a:gd name="T11" fmla="*/ 1 h 5"/>
                  <a:gd name="T12" fmla="*/ 1 w 13"/>
                  <a:gd name="T13" fmla="*/ 1 h 5"/>
                  <a:gd name="T14" fmla="*/ 1 w 13"/>
                  <a:gd name="T15" fmla="*/ 1 h 5"/>
                  <a:gd name="T16" fmla="*/ 3 w 13"/>
                  <a:gd name="T17" fmla="*/ 1 h 5"/>
                  <a:gd name="T18" fmla="*/ 3 w 13"/>
                  <a:gd name="T19" fmla="*/ 1 h 5"/>
                  <a:gd name="T20" fmla="*/ 6 w 13"/>
                  <a:gd name="T21" fmla="*/ 2 h 5"/>
                  <a:gd name="T22" fmla="*/ 8 w 13"/>
                  <a:gd name="T23" fmla="*/ 3 h 5"/>
                  <a:gd name="T24" fmla="*/ 10 w 13"/>
                  <a:gd name="T25" fmla="*/ 4 h 5"/>
                  <a:gd name="T26" fmla="*/ 12 w 13"/>
                  <a:gd name="T27" fmla="*/ 5 h 5"/>
                  <a:gd name="T28" fmla="*/ 12 w 13"/>
                  <a:gd name="T29" fmla="*/ 5 h 5"/>
                  <a:gd name="T30" fmla="*/ 13 w 13"/>
                  <a:gd name="T31" fmla="*/ 5 h 5"/>
                  <a:gd name="T32" fmla="*/ 13 w 13"/>
                  <a:gd name="T33" fmla="*/ 5 h 5"/>
                  <a:gd name="T34" fmla="*/ 13 w 13"/>
                  <a:gd name="T35" fmla="*/ 5 h 5"/>
                  <a:gd name="T36" fmla="*/ 11 w 13"/>
                  <a:gd name="T37" fmla="*/ 4 h 5"/>
                  <a:gd name="T38" fmla="*/ 10 w 13"/>
                  <a:gd name="T39" fmla="*/ 3 h 5"/>
                  <a:gd name="T40" fmla="*/ 7 w 13"/>
                  <a:gd name="T41" fmla="*/ 2 h 5"/>
                  <a:gd name="T42" fmla="*/ 4 w 13"/>
                  <a:gd name="T43" fmla="*/ 1 h 5"/>
                  <a:gd name="T44" fmla="*/ 1 w 13"/>
                  <a:gd name="T45" fmla="*/ 0 h 5"/>
                  <a:gd name="T46" fmla="*/ 1 w 13"/>
                  <a:gd name="T47" fmla="*/ 0 h 5"/>
                  <a:gd name="T48" fmla="*/ 0 w 13"/>
                  <a:gd name="T49" fmla="*/ 0 h 5"/>
                  <a:gd name="T50" fmla="*/ 0 w 13"/>
                  <a:gd name="T51" fmla="*/ 0 h 5"/>
                  <a:gd name="T52" fmla="*/ 0 w 13"/>
                  <a:gd name="T53" fmla="*/ 1 h 5"/>
                  <a:gd name="T54" fmla="*/ 0 w 13"/>
                  <a:gd name="T55" fmla="*/ 1 h 5"/>
                  <a:gd name="T56" fmla="*/ 1 w 13"/>
                  <a:gd name="T57" fmla="*/ 2 h 5"/>
                  <a:gd name="T58" fmla="*/ 1 w 13"/>
                  <a:gd name="T59" fmla="*/ 2 h 5"/>
                  <a:gd name="T60" fmla="*/ 5 w 13"/>
                  <a:gd name="T61" fmla="*/ 5 h 5"/>
                  <a:gd name="T62" fmla="*/ 5 w 13"/>
                  <a:gd name="T63" fmla="*/ 5 h 5"/>
                  <a:gd name="T64" fmla="*/ 5 w 13"/>
                  <a:gd name="T6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5">
                    <a:moveTo>
                      <a:pt x="5" y="5"/>
                    </a:moveTo>
                    <a:lnTo>
                      <a:pt x="5" y="5"/>
                    </a:lnTo>
                    <a:lnTo>
                      <a:pt x="1" y="1"/>
                    </a:lnTo>
                    <a:lnTo>
                      <a:pt x="1" y="1"/>
                    </a:lnTo>
                    <a:lnTo>
                      <a:pt x="1" y="1"/>
                    </a:lnTo>
                    <a:lnTo>
                      <a:pt x="0" y="1"/>
                    </a:lnTo>
                    <a:lnTo>
                      <a:pt x="1" y="1"/>
                    </a:lnTo>
                    <a:lnTo>
                      <a:pt x="1" y="1"/>
                    </a:lnTo>
                    <a:lnTo>
                      <a:pt x="3" y="1"/>
                    </a:lnTo>
                    <a:lnTo>
                      <a:pt x="3" y="1"/>
                    </a:lnTo>
                    <a:lnTo>
                      <a:pt x="6" y="2"/>
                    </a:lnTo>
                    <a:lnTo>
                      <a:pt x="8" y="3"/>
                    </a:lnTo>
                    <a:lnTo>
                      <a:pt x="10" y="4"/>
                    </a:lnTo>
                    <a:lnTo>
                      <a:pt x="12" y="5"/>
                    </a:lnTo>
                    <a:lnTo>
                      <a:pt x="12" y="5"/>
                    </a:lnTo>
                    <a:lnTo>
                      <a:pt x="13" y="5"/>
                    </a:lnTo>
                    <a:lnTo>
                      <a:pt x="13" y="5"/>
                    </a:lnTo>
                    <a:lnTo>
                      <a:pt x="13" y="5"/>
                    </a:lnTo>
                    <a:lnTo>
                      <a:pt x="11" y="4"/>
                    </a:lnTo>
                    <a:lnTo>
                      <a:pt x="10" y="3"/>
                    </a:lnTo>
                    <a:lnTo>
                      <a:pt x="7" y="2"/>
                    </a:lnTo>
                    <a:lnTo>
                      <a:pt x="4" y="1"/>
                    </a:lnTo>
                    <a:lnTo>
                      <a:pt x="1" y="0"/>
                    </a:lnTo>
                    <a:lnTo>
                      <a:pt x="1" y="0"/>
                    </a:lnTo>
                    <a:lnTo>
                      <a:pt x="0" y="0"/>
                    </a:lnTo>
                    <a:lnTo>
                      <a:pt x="0" y="0"/>
                    </a:lnTo>
                    <a:lnTo>
                      <a:pt x="0" y="1"/>
                    </a:lnTo>
                    <a:lnTo>
                      <a:pt x="0" y="1"/>
                    </a:lnTo>
                    <a:lnTo>
                      <a:pt x="1" y="2"/>
                    </a:lnTo>
                    <a:lnTo>
                      <a:pt x="1" y="2"/>
                    </a:lnTo>
                    <a:lnTo>
                      <a:pt x="5" y="5"/>
                    </a:lnTo>
                    <a:lnTo>
                      <a:pt x="5" y="5"/>
                    </a:lnTo>
                    <a:lnTo>
                      <a:pt x="5"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10" name="Freeform 1846">
                <a:extLst>
                  <a:ext uri="{FF2B5EF4-FFF2-40B4-BE49-F238E27FC236}">
                    <a16:creationId xmlns:a16="http://schemas.microsoft.com/office/drawing/2014/main" id="{9A867A5B-4C6C-492F-BFDD-FD26A4662350}"/>
                  </a:ext>
                </a:extLst>
              </p:cNvPr>
              <p:cNvSpPr>
                <a:spLocks/>
              </p:cNvSpPr>
              <p:nvPr/>
            </p:nvSpPr>
            <p:spPr bwMode="auto">
              <a:xfrm>
                <a:off x="2964" y="1720"/>
                <a:ext cx="20" cy="12"/>
              </a:xfrm>
              <a:custGeom>
                <a:avLst/>
                <a:gdLst>
                  <a:gd name="T0" fmla="*/ 0 w 20"/>
                  <a:gd name="T1" fmla="*/ 0 h 12"/>
                  <a:gd name="T2" fmla="*/ 0 w 20"/>
                  <a:gd name="T3" fmla="*/ 0 h 12"/>
                  <a:gd name="T4" fmla="*/ 3 w 20"/>
                  <a:gd name="T5" fmla="*/ 1 h 12"/>
                  <a:gd name="T6" fmla="*/ 6 w 20"/>
                  <a:gd name="T7" fmla="*/ 2 h 12"/>
                  <a:gd name="T8" fmla="*/ 6 w 20"/>
                  <a:gd name="T9" fmla="*/ 2 h 12"/>
                  <a:gd name="T10" fmla="*/ 9 w 20"/>
                  <a:gd name="T11" fmla="*/ 2 h 12"/>
                  <a:gd name="T12" fmla="*/ 12 w 20"/>
                  <a:gd name="T13" fmla="*/ 3 h 12"/>
                  <a:gd name="T14" fmla="*/ 12 w 20"/>
                  <a:gd name="T15" fmla="*/ 3 h 12"/>
                  <a:gd name="T16" fmla="*/ 13 w 20"/>
                  <a:gd name="T17" fmla="*/ 4 h 12"/>
                  <a:gd name="T18" fmla="*/ 15 w 20"/>
                  <a:gd name="T19" fmla="*/ 5 h 12"/>
                  <a:gd name="T20" fmla="*/ 17 w 20"/>
                  <a:gd name="T21" fmla="*/ 7 h 12"/>
                  <a:gd name="T22" fmla="*/ 19 w 20"/>
                  <a:gd name="T23" fmla="*/ 10 h 12"/>
                  <a:gd name="T24" fmla="*/ 20 w 20"/>
                  <a:gd name="T25" fmla="*/ 12 h 12"/>
                  <a:gd name="T26" fmla="*/ 20 w 20"/>
                  <a:gd name="T27" fmla="*/ 12 h 12"/>
                  <a:gd name="T28" fmla="*/ 20 w 20"/>
                  <a:gd name="T29" fmla="*/ 12 h 12"/>
                  <a:gd name="T30" fmla="*/ 20 w 20"/>
                  <a:gd name="T31" fmla="*/ 12 h 12"/>
                  <a:gd name="T32" fmla="*/ 19 w 20"/>
                  <a:gd name="T33" fmla="*/ 10 h 12"/>
                  <a:gd name="T34" fmla="*/ 17 w 20"/>
                  <a:gd name="T35" fmla="*/ 7 h 12"/>
                  <a:gd name="T36" fmla="*/ 17 w 20"/>
                  <a:gd name="T37" fmla="*/ 7 h 12"/>
                  <a:gd name="T38" fmla="*/ 17 w 20"/>
                  <a:gd name="T39" fmla="*/ 6 h 12"/>
                  <a:gd name="T40" fmla="*/ 15 w 20"/>
                  <a:gd name="T41" fmla="*/ 5 h 12"/>
                  <a:gd name="T42" fmla="*/ 13 w 20"/>
                  <a:gd name="T43" fmla="*/ 3 h 12"/>
                  <a:gd name="T44" fmla="*/ 13 w 20"/>
                  <a:gd name="T45" fmla="*/ 3 h 12"/>
                  <a:gd name="T46" fmla="*/ 12 w 20"/>
                  <a:gd name="T47" fmla="*/ 3 h 12"/>
                  <a:gd name="T48" fmla="*/ 10 w 20"/>
                  <a:gd name="T49" fmla="*/ 2 h 12"/>
                  <a:gd name="T50" fmla="*/ 7 w 20"/>
                  <a:gd name="T51" fmla="*/ 2 h 12"/>
                  <a:gd name="T52" fmla="*/ 3 w 20"/>
                  <a:gd name="T53" fmla="*/ 1 h 12"/>
                  <a:gd name="T54" fmla="*/ 0 w 20"/>
                  <a:gd name="T55" fmla="*/ 0 h 12"/>
                  <a:gd name="T56" fmla="*/ 0 w 20"/>
                  <a:gd name="T57" fmla="*/ 0 h 12"/>
                  <a:gd name="T58" fmla="*/ 0 w 20"/>
                  <a:gd name="T5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12">
                    <a:moveTo>
                      <a:pt x="0" y="0"/>
                    </a:moveTo>
                    <a:lnTo>
                      <a:pt x="0" y="0"/>
                    </a:lnTo>
                    <a:lnTo>
                      <a:pt x="3" y="1"/>
                    </a:lnTo>
                    <a:lnTo>
                      <a:pt x="6" y="2"/>
                    </a:lnTo>
                    <a:lnTo>
                      <a:pt x="6" y="2"/>
                    </a:lnTo>
                    <a:lnTo>
                      <a:pt x="9" y="2"/>
                    </a:lnTo>
                    <a:lnTo>
                      <a:pt x="12" y="3"/>
                    </a:lnTo>
                    <a:lnTo>
                      <a:pt x="12" y="3"/>
                    </a:lnTo>
                    <a:lnTo>
                      <a:pt x="13" y="4"/>
                    </a:lnTo>
                    <a:lnTo>
                      <a:pt x="15" y="5"/>
                    </a:lnTo>
                    <a:lnTo>
                      <a:pt x="17" y="7"/>
                    </a:lnTo>
                    <a:lnTo>
                      <a:pt x="19" y="10"/>
                    </a:lnTo>
                    <a:lnTo>
                      <a:pt x="20" y="12"/>
                    </a:lnTo>
                    <a:lnTo>
                      <a:pt x="20" y="12"/>
                    </a:lnTo>
                    <a:lnTo>
                      <a:pt x="20" y="12"/>
                    </a:lnTo>
                    <a:lnTo>
                      <a:pt x="20" y="12"/>
                    </a:lnTo>
                    <a:lnTo>
                      <a:pt x="19" y="10"/>
                    </a:lnTo>
                    <a:lnTo>
                      <a:pt x="17" y="7"/>
                    </a:lnTo>
                    <a:lnTo>
                      <a:pt x="17" y="7"/>
                    </a:lnTo>
                    <a:lnTo>
                      <a:pt x="17" y="6"/>
                    </a:lnTo>
                    <a:lnTo>
                      <a:pt x="15" y="5"/>
                    </a:lnTo>
                    <a:lnTo>
                      <a:pt x="13" y="3"/>
                    </a:lnTo>
                    <a:lnTo>
                      <a:pt x="13" y="3"/>
                    </a:lnTo>
                    <a:lnTo>
                      <a:pt x="12" y="3"/>
                    </a:lnTo>
                    <a:lnTo>
                      <a:pt x="10" y="2"/>
                    </a:lnTo>
                    <a:lnTo>
                      <a:pt x="7" y="2"/>
                    </a:lnTo>
                    <a:lnTo>
                      <a:pt x="3"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11" name="Freeform 1847">
                <a:extLst>
                  <a:ext uri="{FF2B5EF4-FFF2-40B4-BE49-F238E27FC236}">
                    <a16:creationId xmlns:a16="http://schemas.microsoft.com/office/drawing/2014/main" id="{3425ADFE-3D2D-4F2E-AEDF-EE6A41C2007C}"/>
                  </a:ext>
                </a:extLst>
              </p:cNvPr>
              <p:cNvSpPr>
                <a:spLocks/>
              </p:cNvSpPr>
              <p:nvPr/>
            </p:nvSpPr>
            <p:spPr bwMode="auto">
              <a:xfrm>
                <a:off x="2964" y="1720"/>
                <a:ext cx="20" cy="12"/>
              </a:xfrm>
              <a:custGeom>
                <a:avLst/>
                <a:gdLst>
                  <a:gd name="T0" fmla="*/ 0 w 20"/>
                  <a:gd name="T1" fmla="*/ 0 h 12"/>
                  <a:gd name="T2" fmla="*/ 0 w 20"/>
                  <a:gd name="T3" fmla="*/ 0 h 12"/>
                  <a:gd name="T4" fmla="*/ 3 w 20"/>
                  <a:gd name="T5" fmla="*/ 1 h 12"/>
                  <a:gd name="T6" fmla="*/ 6 w 20"/>
                  <a:gd name="T7" fmla="*/ 2 h 12"/>
                  <a:gd name="T8" fmla="*/ 6 w 20"/>
                  <a:gd name="T9" fmla="*/ 2 h 12"/>
                  <a:gd name="T10" fmla="*/ 9 w 20"/>
                  <a:gd name="T11" fmla="*/ 2 h 12"/>
                  <a:gd name="T12" fmla="*/ 12 w 20"/>
                  <a:gd name="T13" fmla="*/ 3 h 12"/>
                  <a:gd name="T14" fmla="*/ 12 w 20"/>
                  <a:gd name="T15" fmla="*/ 3 h 12"/>
                  <a:gd name="T16" fmla="*/ 13 w 20"/>
                  <a:gd name="T17" fmla="*/ 4 h 12"/>
                  <a:gd name="T18" fmla="*/ 15 w 20"/>
                  <a:gd name="T19" fmla="*/ 5 h 12"/>
                  <a:gd name="T20" fmla="*/ 17 w 20"/>
                  <a:gd name="T21" fmla="*/ 7 h 12"/>
                  <a:gd name="T22" fmla="*/ 19 w 20"/>
                  <a:gd name="T23" fmla="*/ 10 h 12"/>
                  <a:gd name="T24" fmla="*/ 20 w 20"/>
                  <a:gd name="T25" fmla="*/ 12 h 12"/>
                  <a:gd name="T26" fmla="*/ 20 w 20"/>
                  <a:gd name="T27" fmla="*/ 12 h 12"/>
                  <a:gd name="T28" fmla="*/ 20 w 20"/>
                  <a:gd name="T29" fmla="*/ 12 h 12"/>
                  <a:gd name="T30" fmla="*/ 20 w 20"/>
                  <a:gd name="T31" fmla="*/ 12 h 12"/>
                  <a:gd name="T32" fmla="*/ 19 w 20"/>
                  <a:gd name="T33" fmla="*/ 10 h 12"/>
                  <a:gd name="T34" fmla="*/ 17 w 20"/>
                  <a:gd name="T35" fmla="*/ 7 h 12"/>
                  <a:gd name="T36" fmla="*/ 17 w 20"/>
                  <a:gd name="T37" fmla="*/ 7 h 12"/>
                  <a:gd name="T38" fmla="*/ 17 w 20"/>
                  <a:gd name="T39" fmla="*/ 6 h 12"/>
                  <a:gd name="T40" fmla="*/ 15 w 20"/>
                  <a:gd name="T41" fmla="*/ 5 h 12"/>
                  <a:gd name="T42" fmla="*/ 13 w 20"/>
                  <a:gd name="T43" fmla="*/ 3 h 12"/>
                  <a:gd name="T44" fmla="*/ 13 w 20"/>
                  <a:gd name="T45" fmla="*/ 3 h 12"/>
                  <a:gd name="T46" fmla="*/ 12 w 20"/>
                  <a:gd name="T47" fmla="*/ 3 h 12"/>
                  <a:gd name="T48" fmla="*/ 10 w 20"/>
                  <a:gd name="T49" fmla="*/ 2 h 12"/>
                  <a:gd name="T50" fmla="*/ 7 w 20"/>
                  <a:gd name="T51" fmla="*/ 2 h 12"/>
                  <a:gd name="T52" fmla="*/ 3 w 20"/>
                  <a:gd name="T53" fmla="*/ 1 h 12"/>
                  <a:gd name="T54" fmla="*/ 0 w 20"/>
                  <a:gd name="T55" fmla="*/ 0 h 12"/>
                  <a:gd name="T56" fmla="*/ 0 w 20"/>
                  <a:gd name="T57" fmla="*/ 0 h 12"/>
                  <a:gd name="T58" fmla="*/ 0 w 20"/>
                  <a:gd name="T5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12">
                    <a:moveTo>
                      <a:pt x="0" y="0"/>
                    </a:moveTo>
                    <a:lnTo>
                      <a:pt x="0" y="0"/>
                    </a:lnTo>
                    <a:lnTo>
                      <a:pt x="3" y="1"/>
                    </a:lnTo>
                    <a:lnTo>
                      <a:pt x="6" y="2"/>
                    </a:lnTo>
                    <a:lnTo>
                      <a:pt x="6" y="2"/>
                    </a:lnTo>
                    <a:lnTo>
                      <a:pt x="9" y="2"/>
                    </a:lnTo>
                    <a:lnTo>
                      <a:pt x="12" y="3"/>
                    </a:lnTo>
                    <a:lnTo>
                      <a:pt x="12" y="3"/>
                    </a:lnTo>
                    <a:lnTo>
                      <a:pt x="13" y="4"/>
                    </a:lnTo>
                    <a:lnTo>
                      <a:pt x="15" y="5"/>
                    </a:lnTo>
                    <a:lnTo>
                      <a:pt x="17" y="7"/>
                    </a:lnTo>
                    <a:lnTo>
                      <a:pt x="19" y="10"/>
                    </a:lnTo>
                    <a:lnTo>
                      <a:pt x="20" y="12"/>
                    </a:lnTo>
                    <a:lnTo>
                      <a:pt x="20" y="12"/>
                    </a:lnTo>
                    <a:lnTo>
                      <a:pt x="20" y="12"/>
                    </a:lnTo>
                    <a:lnTo>
                      <a:pt x="20" y="12"/>
                    </a:lnTo>
                    <a:lnTo>
                      <a:pt x="19" y="10"/>
                    </a:lnTo>
                    <a:lnTo>
                      <a:pt x="17" y="7"/>
                    </a:lnTo>
                    <a:lnTo>
                      <a:pt x="17" y="7"/>
                    </a:lnTo>
                    <a:lnTo>
                      <a:pt x="17" y="6"/>
                    </a:lnTo>
                    <a:lnTo>
                      <a:pt x="15" y="5"/>
                    </a:lnTo>
                    <a:lnTo>
                      <a:pt x="13" y="3"/>
                    </a:lnTo>
                    <a:lnTo>
                      <a:pt x="13" y="3"/>
                    </a:lnTo>
                    <a:lnTo>
                      <a:pt x="12" y="3"/>
                    </a:lnTo>
                    <a:lnTo>
                      <a:pt x="10" y="2"/>
                    </a:lnTo>
                    <a:lnTo>
                      <a:pt x="7" y="2"/>
                    </a:lnTo>
                    <a:lnTo>
                      <a:pt x="3"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12" name="Freeform 1848">
                <a:extLst>
                  <a:ext uri="{FF2B5EF4-FFF2-40B4-BE49-F238E27FC236}">
                    <a16:creationId xmlns:a16="http://schemas.microsoft.com/office/drawing/2014/main" id="{058AE55C-1F7A-42E6-9063-DF1E3CA24208}"/>
                  </a:ext>
                </a:extLst>
              </p:cNvPr>
              <p:cNvSpPr>
                <a:spLocks/>
              </p:cNvSpPr>
              <p:nvPr/>
            </p:nvSpPr>
            <p:spPr bwMode="auto">
              <a:xfrm>
                <a:off x="2972" y="1720"/>
                <a:ext cx="12" cy="2"/>
              </a:xfrm>
              <a:custGeom>
                <a:avLst/>
                <a:gdLst>
                  <a:gd name="T0" fmla="*/ 0 w 12"/>
                  <a:gd name="T1" fmla="*/ 2 h 2"/>
                  <a:gd name="T2" fmla="*/ 0 w 12"/>
                  <a:gd name="T3" fmla="*/ 2 h 2"/>
                  <a:gd name="T4" fmla="*/ 2 w 12"/>
                  <a:gd name="T5" fmla="*/ 2 h 2"/>
                  <a:gd name="T6" fmla="*/ 3 w 12"/>
                  <a:gd name="T7" fmla="*/ 1 h 2"/>
                  <a:gd name="T8" fmla="*/ 3 w 12"/>
                  <a:gd name="T9" fmla="*/ 1 h 2"/>
                  <a:gd name="T10" fmla="*/ 4 w 12"/>
                  <a:gd name="T11" fmla="*/ 1 h 2"/>
                  <a:gd name="T12" fmla="*/ 5 w 12"/>
                  <a:gd name="T13" fmla="*/ 0 h 2"/>
                  <a:gd name="T14" fmla="*/ 7 w 12"/>
                  <a:gd name="T15" fmla="*/ 1 h 2"/>
                  <a:gd name="T16" fmla="*/ 7 w 12"/>
                  <a:gd name="T17" fmla="*/ 1 h 2"/>
                  <a:gd name="T18" fmla="*/ 9 w 12"/>
                  <a:gd name="T19" fmla="*/ 1 h 2"/>
                  <a:gd name="T20" fmla="*/ 12 w 12"/>
                  <a:gd name="T21" fmla="*/ 2 h 2"/>
                  <a:gd name="T22" fmla="*/ 12 w 12"/>
                  <a:gd name="T23" fmla="*/ 2 h 2"/>
                  <a:gd name="T24" fmla="*/ 12 w 12"/>
                  <a:gd name="T25" fmla="*/ 2 h 2"/>
                  <a:gd name="T26" fmla="*/ 12 w 12"/>
                  <a:gd name="T27" fmla="*/ 2 h 2"/>
                  <a:gd name="T28" fmla="*/ 12 w 12"/>
                  <a:gd name="T29" fmla="*/ 2 h 2"/>
                  <a:gd name="T30" fmla="*/ 11 w 12"/>
                  <a:gd name="T31" fmla="*/ 2 h 2"/>
                  <a:gd name="T32" fmla="*/ 9 w 12"/>
                  <a:gd name="T33" fmla="*/ 1 h 2"/>
                  <a:gd name="T34" fmla="*/ 6 w 12"/>
                  <a:gd name="T35" fmla="*/ 0 h 2"/>
                  <a:gd name="T36" fmla="*/ 6 w 12"/>
                  <a:gd name="T37" fmla="*/ 0 h 2"/>
                  <a:gd name="T38" fmla="*/ 4 w 12"/>
                  <a:gd name="T39" fmla="*/ 0 h 2"/>
                  <a:gd name="T40" fmla="*/ 3 w 12"/>
                  <a:gd name="T41" fmla="*/ 0 h 2"/>
                  <a:gd name="T42" fmla="*/ 1 w 12"/>
                  <a:gd name="T43" fmla="*/ 1 h 2"/>
                  <a:gd name="T44" fmla="*/ 0 w 12"/>
                  <a:gd name="T45" fmla="*/ 2 h 2"/>
                  <a:gd name="T46" fmla="*/ 0 w 12"/>
                  <a:gd name="T47" fmla="*/ 2 h 2"/>
                  <a:gd name="T48" fmla="*/ 0 w 12"/>
                  <a:gd name="T49" fmla="*/ 2 h 2"/>
                  <a:gd name="T50" fmla="*/ 0 w 12"/>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2">
                    <a:moveTo>
                      <a:pt x="0" y="2"/>
                    </a:moveTo>
                    <a:lnTo>
                      <a:pt x="0" y="2"/>
                    </a:lnTo>
                    <a:lnTo>
                      <a:pt x="2" y="2"/>
                    </a:lnTo>
                    <a:lnTo>
                      <a:pt x="3" y="1"/>
                    </a:lnTo>
                    <a:lnTo>
                      <a:pt x="3" y="1"/>
                    </a:lnTo>
                    <a:lnTo>
                      <a:pt x="4" y="1"/>
                    </a:lnTo>
                    <a:lnTo>
                      <a:pt x="5" y="0"/>
                    </a:lnTo>
                    <a:lnTo>
                      <a:pt x="7" y="1"/>
                    </a:lnTo>
                    <a:lnTo>
                      <a:pt x="7" y="1"/>
                    </a:lnTo>
                    <a:lnTo>
                      <a:pt x="9" y="1"/>
                    </a:lnTo>
                    <a:lnTo>
                      <a:pt x="12" y="2"/>
                    </a:lnTo>
                    <a:lnTo>
                      <a:pt x="12" y="2"/>
                    </a:lnTo>
                    <a:lnTo>
                      <a:pt x="12" y="2"/>
                    </a:lnTo>
                    <a:lnTo>
                      <a:pt x="12" y="2"/>
                    </a:lnTo>
                    <a:lnTo>
                      <a:pt x="12" y="2"/>
                    </a:lnTo>
                    <a:lnTo>
                      <a:pt x="11" y="2"/>
                    </a:lnTo>
                    <a:lnTo>
                      <a:pt x="9" y="1"/>
                    </a:lnTo>
                    <a:lnTo>
                      <a:pt x="6" y="0"/>
                    </a:lnTo>
                    <a:lnTo>
                      <a:pt x="6" y="0"/>
                    </a:lnTo>
                    <a:lnTo>
                      <a:pt x="4" y="0"/>
                    </a:lnTo>
                    <a:lnTo>
                      <a:pt x="3" y="0"/>
                    </a:lnTo>
                    <a:lnTo>
                      <a:pt x="1" y="1"/>
                    </a:lnTo>
                    <a:lnTo>
                      <a:pt x="0" y="2"/>
                    </a:lnTo>
                    <a:lnTo>
                      <a:pt x="0" y="2"/>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13" name="Freeform 1849">
                <a:extLst>
                  <a:ext uri="{FF2B5EF4-FFF2-40B4-BE49-F238E27FC236}">
                    <a16:creationId xmlns:a16="http://schemas.microsoft.com/office/drawing/2014/main" id="{10A0F36E-A692-490A-984C-1621C4C62816}"/>
                  </a:ext>
                </a:extLst>
              </p:cNvPr>
              <p:cNvSpPr>
                <a:spLocks/>
              </p:cNvSpPr>
              <p:nvPr/>
            </p:nvSpPr>
            <p:spPr bwMode="auto">
              <a:xfrm>
                <a:off x="2972" y="1720"/>
                <a:ext cx="12" cy="2"/>
              </a:xfrm>
              <a:custGeom>
                <a:avLst/>
                <a:gdLst>
                  <a:gd name="T0" fmla="*/ 0 w 12"/>
                  <a:gd name="T1" fmla="*/ 2 h 2"/>
                  <a:gd name="T2" fmla="*/ 0 w 12"/>
                  <a:gd name="T3" fmla="*/ 2 h 2"/>
                  <a:gd name="T4" fmla="*/ 2 w 12"/>
                  <a:gd name="T5" fmla="*/ 2 h 2"/>
                  <a:gd name="T6" fmla="*/ 3 w 12"/>
                  <a:gd name="T7" fmla="*/ 1 h 2"/>
                  <a:gd name="T8" fmla="*/ 3 w 12"/>
                  <a:gd name="T9" fmla="*/ 1 h 2"/>
                  <a:gd name="T10" fmla="*/ 4 w 12"/>
                  <a:gd name="T11" fmla="*/ 1 h 2"/>
                  <a:gd name="T12" fmla="*/ 5 w 12"/>
                  <a:gd name="T13" fmla="*/ 0 h 2"/>
                  <a:gd name="T14" fmla="*/ 7 w 12"/>
                  <a:gd name="T15" fmla="*/ 1 h 2"/>
                  <a:gd name="T16" fmla="*/ 7 w 12"/>
                  <a:gd name="T17" fmla="*/ 1 h 2"/>
                  <a:gd name="T18" fmla="*/ 9 w 12"/>
                  <a:gd name="T19" fmla="*/ 1 h 2"/>
                  <a:gd name="T20" fmla="*/ 12 w 12"/>
                  <a:gd name="T21" fmla="*/ 2 h 2"/>
                  <a:gd name="T22" fmla="*/ 12 w 12"/>
                  <a:gd name="T23" fmla="*/ 2 h 2"/>
                  <a:gd name="T24" fmla="*/ 12 w 12"/>
                  <a:gd name="T25" fmla="*/ 2 h 2"/>
                  <a:gd name="T26" fmla="*/ 12 w 12"/>
                  <a:gd name="T27" fmla="*/ 2 h 2"/>
                  <a:gd name="T28" fmla="*/ 12 w 12"/>
                  <a:gd name="T29" fmla="*/ 2 h 2"/>
                  <a:gd name="T30" fmla="*/ 11 w 12"/>
                  <a:gd name="T31" fmla="*/ 2 h 2"/>
                  <a:gd name="T32" fmla="*/ 9 w 12"/>
                  <a:gd name="T33" fmla="*/ 1 h 2"/>
                  <a:gd name="T34" fmla="*/ 6 w 12"/>
                  <a:gd name="T35" fmla="*/ 0 h 2"/>
                  <a:gd name="T36" fmla="*/ 6 w 12"/>
                  <a:gd name="T37" fmla="*/ 0 h 2"/>
                  <a:gd name="T38" fmla="*/ 4 w 12"/>
                  <a:gd name="T39" fmla="*/ 0 h 2"/>
                  <a:gd name="T40" fmla="*/ 3 w 12"/>
                  <a:gd name="T41" fmla="*/ 0 h 2"/>
                  <a:gd name="T42" fmla="*/ 1 w 12"/>
                  <a:gd name="T43" fmla="*/ 1 h 2"/>
                  <a:gd name="T44" fmla="*/ 0 w 12"/>
                  <a:gd name="T45" fmla="*/ 2 h 2"/>
                  <a:gd name="T46" fmla="*/ 0 w 12"/>
                  <a:gd name="T47" fmla="*/ 2 h 2"/>
                  <a:gd name="T48" fmla="*/ 0 w 12"/>
                  <a:gd name="T49" fmla="*/ 2 h 2"/>
                  <a:gd name="T50" fmla="*/ 0 w 12"/>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2">
                    <a:moveTo>
                      <a:pt x="0" y="2"/>
                    </a:moveTo>
                    <a:lnTo>
                      <a:pt x="0" y="2"/>
                    </a:lnTo>
                    <a:lnTo>
                      <a:pt x="2" y="2"/>
                    </a:lnTo>
                    <a:lnTo>
                      <a:pt x="3" y="1"/>
                    </a:lnTo>
                    <a:lnTo>
                      <a:pt x="3" y="1"/>
                    </a:lnTo>
                    <a:lnTo>
                      <a:pt x="4" y="1"/>
                    </a:lnTo>
                    <a:lnTo>
                      <a:pt x="5" y="0"/>
                    </a:lnTo>
                    <a:lnTo>
                      <a:pt x="7" y="1"/>
                    </a:lnTo>
                    <a:lnTo>
                      <a:pt x="7" y="1"/>
                    </a:lnTo>
                    <a:lnTo>
                      <a:pt x="9" y="1"/>
                    </a:lnTo>
                    <a:lnTo>
                      <a:pt x="12" y="2"/>
                    </a:lnTo>
                    <a:lnTo>
                      <a:pt x="12" y="2"/>
                    </a:lnTo>
                    <a:lnTo>
                      <a:pt x="12" y="2"/>
                    </a:lnTo>
                    <a:lnTo>
                      <a:pt x="12" y="2"/>
                    </a:lnTo>
                    <a:lnTo>
                      <a:pt x="12" y="2"/>
                    </a:lnTo>
                    <a:lnTo>
                      <a:pt x="11" y="2"/>
                    </a:lnTo>
                    <a:lnTo>
                      <a:pt x="9" y="1"/>
                    </a:lnTo>
                    <a:lnTo>
                      <a:pt x="6" y="0"/>
                    </a:lnTo>
                    <a:lnTo>
                      <a:pt x="6" y="0"/>
                    </a:lnTo>
                    <a:lnTo>
                      <a:pt x="4" y="0"/>
                    </a:lnTo>
                    <a:lnTo>
                      <a:pt x="3" y="0"/>
                    </a:lnTo>
                    <a:lnTo>
                      <a:pt x="1" y="1"/>
                    </a:lnTo>
                    <a:lnTo>
                      <a:pt x="0" y="2"/>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14" name="Freeform 1850">
                <a:extLst>
                  <a:ext uri="{FF2B5EF4-FFF2-40B4-BE49-F238E27FC236}">
                    <a16:creationId xmlns:a16="http://schemas.microsoft.com/office/drawing/2014/main" id="{F04095B6-FE91-45F1-B477-5BAB64F4CE37}"/>
                  </a:ext>
                </a:extLst>
              </p:cNvPr>
              <p:cNvSpPr>
                <a:spLocks/>
              </p:cNvSpPr>
              <p:nvPr/>
            </p:nvSpPr>
            <p:spPr bwMode="auto">
              <a:xfrm>
                <a:off x="2979" y="1711"/>
                <a:ext cx="5" cy="13"/>
              </a:xfrm>
              <a:custGeom>
                <a:avLst/>
                <a:gdLst>
                  <a:gd name="T0" fmla="*/ 5 w 5"/>
                  <a:gd name="T1" fmla="*/ 13 h 13"/>
                  <a:gd name="T2" fmla="*/ 5 w 5"/>
                  <a:gd name="T3" fmla="*/ 13 h 13"/>
                  <a:gd name="T4" fmla="*/ 5 w 5"/>
                  <a:gd name="T5" fmla="*/ 11 h 13"/>
                  <a:gd name="T6" fmla="*/ 5 w 5"/>
                  <a:gd name="T7" fmla="*/ 8 h 13"/>
                  <a:gd name="T8" fmla="*/ 5 w 5"/>
                  <a:gd name="T9" fmla="*/ 5 h 13"/>
                  <a:gd name="T10" fmla="*/ 4 w 5"/>
                  <a:gd name="T11" fmla="*/ 4 h 13"/>
                  <a:gd name="T12" fmla="*/ 3 w 5"/>
                  <a:gd name="T13" fmla="*/ 3 h 13"/>
                  <a:gd name="T14" fmla="*/ 3 w 5"/>
                  <a:gd name="T15" fmla="*/ 3 h 13"/>
                  <a:gd name="T16" fmla="*/ 2 w 5"/>
                  <a:gd name="T17" fmla="*/ 1 h 13"/>
                  <a:gd name="T18" fmla="*/ 1 w 5"/>
                  <a:gd name="T19" fmla="*/ 1 h 13"/>
                  <a:gd name="T20" fmla="*/ 0 w 5"/>
                  <a:gd name="T21" fmla="*/ 0 h 13"/>
                  <a:gd name="T22" fmla="*/ 0 w 5"/>
                  <a:gd name="T23" fmla="*/ 0 h 13"/>
                  <a:gd name="T24" fmla="*/ 0 w 5"/>
                  <a:gd name="T25" fmla="*/ 0 h 13"/>
                  <a:gd name="T26" fmla="*/ 0 w 5"/>
                  <a:gd name="T27" fmla="*/ 1 h 13"/>
                  <a:gd name="T28" fmla="*/ 0 w 5"/>
                  <a:gd name="T29" fmla="*/ 2 h 13"/>
                  <a:gd name="T30" fmla="*/ 0 w 5"/>
                  <a:gd name="T31" fmla="*/ 2 h 13"/>
                  <a:gd name="T32" fmla="*/ 0 w 5"/>
                  <a:gd name="T33" fmla="*/ 2 h 13"/>
                  <a:gd name="T34" fmla="*/ 0 w 5"/>
                  <a:gd name="T35" fmla="*/ 2 h 13"/>
                  <a:gd name="T36" fmla="*/ 0 w 5"/>
                  <a:gd name="T37" fmla="*/ 2 h 13"/>
                  <a:gd name="T38" fmla="*/ 0 w 5"/>
                  <a:gd name="T39" fmla="*/ 1 h 13"/>
                  <a:gd name="T40" fmla="*/ 0 w 5"/>
                  <a:gd name="T41" fmla="*/ 1 h 13"/>
                  <a:gd name="T42" fmla="*/ 1 w 5"/>
                  <a:gd name="T43" fmla="*/ 1 h 13"/>
                  <a:gd name="T44" fmla="*/ 1 w 5"/>
                  <a:gd name="T45" fmla="*/ 1 h 13"/>
                  <a:gd name="T46" fmla="*/ 1 w 5"/>
                  <a:gd name="T47" fmla="*/ 1 h 13"/>
                  <a:gd name="T48" fmla="*/ 2 w 5"/>
                  <a:gd name="T49" fmla="*/ 2 h 13"/>
                  <a:gd name="T50" fmla="*/ 2 w 5"/>
                  <a:gd name="T51" fmla="*/ 2 h 13"/>
                  <a:gd name="T52" fmla="*/ 4 w 5"/>
                  <a:gd name="T53" fmla="*/ 4 h 13"/>
                  <a:gd name="T54" fmla="*/ 4 w 5"/>
                  <a:gd name="T55" fmla="*/ 6 h 13"/>
                  <a:gd name="T56" fmla="*/ 4 w 5"/>
                  <a:gd name="T57" fmla="*/ 6 h 13"/>
                  <a:gd name="T58" fmla="*/ 5 w 5"/>
                  <a:gd name="T59" fmla="*/ 8 h 13"/>
                  <a:gd name="T60" fmla="*/ 5 w 5"/>
                  <a:gd name="T61" fmla="*/ 10 h 13"/>
                  <a:gd name="T62" fmla="*/ 5 w 5"/>
                  <a:gd name="T63" fmla="*/ 13 h 13"/>
                  <a:gd name="T64" fmla="*/ 5 w 5"/>
                  <a:gd name="T65" fmla="*/ 13 h 13"/>
                  <a:gd name="T66" fmla="*/ 5 w 5"/>
                  <a:gd name="T6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13">
                    <a:moveTo>
                      <a:pt x="5" y="13"/>
                    </a:moveTo>
                    <a:lnTo>
                      <a:pt x="5" y="13"/>
                    </a:lnTo>
                    <a:lnTo>
                      <a:pt x="5" y="11"/>
                    </a:lnTo>
                    <a:lnTo>
                      <a:pt x="5" y="8"/>
                    </a:lnTo>
                    <a:lnTo>
                      <a:pt x="5" y="5"/>
                    </a:lnTo>
                    <a:lnTo>
                      <a:pt x="4" y="4"/>
                    </a:lnTo>
                    <a:lnTo>
                      <a:pt x="3" y="3"/>
                    </a:lnTo>
                    <a:lnTo>
                      <a:pt x="3" y="3"/>
                    </a:lnTo>
                    <a:lnTo>
                      <a:pt x="2" y="1"/>
                    </a:lnTo>
                    <a:lnTo>
                      <a:pt x="1" y="1"/>
                    </a:lnTo>
                    <a:lnTo>
                      <a:pt x="0" y="0"/>
                    </a:lnTo>
                    <a:lnTo>
                      <a:pt x="0" y="0"/>
                    </a:lnTo>
                    <a:lnTo>
                      <a:pt x="0" y="0"/>
                    </a:lnTo>
                    <a:lnTo>
                      <a:pt x="0" y="1"/>
                    </a:lnTo>
                    <a:lnTo>
                      <a:pt x="0" y="2"/>
                    </a:lnTo>
                    <a:lnTo>
                      <a:pt x="0" y="2"/>
                    </a:lnTo>
                    <a:lnTo>
                      <a:pt x="0" y="2"/>
                    </a:lnTo>
                    <a:lnTo>
                      <a:pt x="0" y="2"/>
                    </a:lnTo>
                    <a:lnTo>
                      <a:pt x="0" y="2"/>
                    </a:lnTo>
                    <a:lnTo>
                      <a:pt x="0" y="1"/>
                    </a:lnTo>
                    <a:lnTo>
                      <a:pt x="0" y="1"/>
                    </a:lnTo>
                    <a:lnTo>
                      <a:pt x="1" y="1"/>
                    </a:lnTo>
                    <a:lnTo>
                      <a:pt x="1" y="1"/>
                    </a:lnTo>
                    <a:lnTo>
                      <a:pt x="1" y="1"/>
                    </a:lnTo>
                    <a:lnTo>
                      <a:pt x="2" y="2"/>
                    </a:lnTo>
                    <a:lnTo>
                      <a:pt x="2" y="2"/>
                    </a:lnTo>
                    <a:lnTo>
                      <a:pt x="4" y="4"/>
                    </a:lnTo>
                    <a:lnTo>
                      <a:pt x="4" y="6"/>
                    </a:lnTo>
                    <a:lnTo>
                      <a:pt x="4" y="6"/>
                    </a:lnTo>
                    <a:lnTo>
                      <a:pt x="5" y="8"/>
                    </a:lnTo>
                    <a:lnTo>
                      <a:pt x="5" y="10"/>
                    </a:lnTo>
                    <a:lnTo>
                      <a:pt x="5" y="13"/>
                    </a:lnTo>
                    <a:lnTo>
                      <a:pt x="5" y="13"/>
                    </a:lnTo>
                    <a:lnTo>
                      <a:pt x="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15" name="Freeform 1851">
                <a:extLst>
                  <a:ext uri="{FF2B5EF4-FFF2-40B4-BE49-F238E27FC236}">
                    <a16:creationId xmlns:a16="http://schemas.microsoft.com/office/drawing/2014/main" id="{4581E3A5-6E3F-4AB7-B262-057C31FF5166}"/>
                  </a:ext>
                </a:extLst>
              </p:cNvPr>
              <p:cNvSpPr>
                <a:spLocks/>
              </p:cNvSpPr>
              <p:nvPr/>
            </p:nvSpPr>
            <p:spPr bwMode="auto">
              <a:xfrm>
                <a:off x="2979" y="1711"/>
                <a:ext cx="5" cy="13"/>
              </a:xfrm>
              <a:custGeom>
                <a:avLst/>
                <a:gdLst>
                  <a:gd name="T0" fmla="*/ 5 w 5"/>
                  <a:gd name="T1" fmla="*/ 13 h 13"/>
                  <a:gd name="T2" fmla="*/ 5 w 5"/>
                  <a:gd name="T3" fmla="*/ 13 h 13"/>
                  <a:gd name="T4" fmla="*/ 5 w 5"/>
                  <a:gd name="T5" fmla="*/ 11 h 13"/>
                  <a:gd name="T6" fmla="*/ 5 w 5"/>
                  <a:gd name="T7" fmla="*/ 8 h 13"/>
                  <a:gd name="T8" fmla="*/ 5 w 5"/>
                  <a:gd name="T9" fmla="*/ 5 h 13"/>
                  <a:gd name="T10" fmla="*/ 4 w 5"/>
                  <a:gd name="T11" fmla="*/ 4 h 13"/>
                  <a:gd name="T12" fmla="*/ 3 w 5"/>
                  <a:gd name="T13" fmla="*/ 3 h 13"/>
                  <a:gd name="T14" fmla="*/ 3 w 5"/>
                  <a:gd name="T15" fmla="*/ 3 h 13"/>
                  <a:gd name="T16" fmla="*/ 2 w 5"/>
                  <a:gd name="T17" fmla="*/ 1 h 13"/>
                  <a:gd name="T18" fmla="*/ 1 w 5"/>
                  <a:gd name="T19" fmla="*/ 1 h 13"/>
                  <a:gd name="T20" fmla="*/ 0 w 5"/>
                  <a:gd name="T21" fmla="*/ 0 h 13"/>
                  <a:gd name="T22" fmla="*/ 0 w 5"/>
                  <a:gd name="T23" fmla="*/ 0 h 13"/>
                  <a:gd name="T24" fmla="*/ 0 w 5"/>
                  <a:gd name="T25" fmla="*/ 0 h 13"/>
                  <a:gd name="T26" fmla="*/ 0 w 5"/>
                  <a:gd name="T27" fmla="*/ 1 h 13"/>
                  <a:gd name="T28" fmla="*/ 0 w 5"/>
                  <a:gd name="T29" fmla="*/ 2 h 13"/>
                  <a:gd name="T30" fmla="*/ 0 w 5"/>
                  <a:gd name="T31" fmla="*/ 2 h 13"/>
                  <a:gd name="T32" fmla="*/ 0 w 5"/>
                  <a:gd name="T33" fmla="*/ 2 h 13"/>
                  <a:gd name="T34" fmla="*/ 0 w 5"/>
                  <a:gd name="T35" fmla="*/ 2 h 13"/>
                  <a:gd name="T36" fmla="*/ 0 w 5"/>
                  <a:gd name="T37" fmla="*/ 2 h 13"/>
                  <a:gd name="T38" fmla="*/ 0 w 5"/>
                  <a:gd name="T39" fmla="*/ 1 h 13"/>
                  <a:gd name="T40" fmla="*/ 0 w 5"/>
                  <a:gd name="T41" fmla="*/ 1 h 13"/>
                  <a:gd name="T42" fmla="*/ 1 w 5"/>
                  <a:gd name="T43" fmla="*/ 1 h 13"/>
                  <a:gd name="T44" fmla="*/ 1 w 5"/>
                  <a:gd name="T45" fmla="*/ 1 h 13"/>
                  <a:gd name="T46" fmla="*/ 1 w 5"/>
                  <a:gd name="T47" fmla="*/ 1 h 13"/>
                  <a:gd name="T48" fmla="*/ 2 w 5"/>
                  <a:gd name="T49" fmla="*/ 2 h 13"/>
                  <a:gd name="T50" fmla="*/ 2 w 5"/>
                  <a:gd name="T51" fmla="*/ 2 h 13"/>
                  <a:gd name="T52" fmla="*/ 4 w 5"/>
                  <a:gd name="T53" fmla="*/ 4 h 13"/>
                  <a:gd name="T54" fmla="*/ 4 w 5"/>
                  <a:gd name="T55" fmla="*/ 6 h 13"/>
                  <a:gd name="T56" fmla="*/ 4 w 5"/>
                  <a:gd name="T57" fmla="*/ 6 h 13"/>
                  <a:gd name="T58" fmla="*/ 5 w 5"/>
                  <a:gd name="T59" fmla="*/ 8 h 13"/>
                  <a:gd name="T60" fmla="*/ 5 w 5"/>
                  <a:gd name="T61" fmla="*/ 10 h 13"/>
                  <a:gd name="T62" fmla="*/ 5 w 5"/>
                  <a:gd name="T63" fmla="*/ 13 h 13"/>
                  <a:gd name="T64" fmla="*/ 5 w 5"/>
                  <a:gd name="T65" fmla="*/ 13 h 13"/>
                  <a:gd name="T66" fmla="*/ 5 w 5"/>
                  <a:gd name="T6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13">
                    <a:moveTo>
                      <a:pt x="5" y="13"/>
                    </a:moveTo>
                    <a:lnTo>
                      <a:pt x="5" y="13"/>
                    </a:lnTo>
                    <a:lnTo>
                      <a:pt x="5" y="11"/>
                    </a:lnTo>
                    <a:lnTo>
                      <a:pt x="5" y="8"/>
                    </a:lnTo>
                    <a:lnTo>
                      <a:pt x="5" y="5"/>
                    </a:lnTo>
                    <a:lnTo>
                      <a:pt x="4" y="4"/>
                    </a:lnTo>
                    <a:lnTo>
                      <a:pt x="3" y="3"/>
                    </a:lnTo>
                    <a:lnTo>
                      <a:pt x="3" y="3"/>
                    </a:lnTo>
                    <a:lnTo>
                      <a:pt x="2" y="1"/>
                    </a:lnTo>
                    <a:lnTo>
                      <a:pt x="1" y="1"/>
                    </a:lnTo>
                    <a:lnTo>
                      <a:pt x="0" y="0"/>
                    </a:lnTo>
                    <a:lnTo>
                      <a:pt x="0" y="0"/>
                    </a:lnTo>
                    <a:lnTo>
                      <a:pt x="0" y="0"/>
                    </a:lnTo>
                    <a:lnTo>
                      <a:pt x="0" y="1"/>
                    </a:lnTo>
                    <a:lnTo>
                      <a:pt x="0" y="2"/>
                    </a:lnTo>
                    <a:lnTo>
                      <a:pt x="0" y="2"/>
                    </a:lnTo>
                    <a:lnTo>
                      <a:pt x="0" y="2"/>
                    </a:lnTo>
                    <a:lnTo>
                      <a:pt x="0" y="2"/>
                    </a:lnTo>
                    <a:lnTo>
                      <a:pt x="0" y="2"/>
                    </a:lnTo>
                    <a:lnTo>
                      <a:pt x="0" y="1"/>
                    </a:lnTo>
                    <a:lnTo>
                      <a:pt x="0" y="1"/>
                    </a:lnTo>
                    <a:lnTo>
                      <a:pt x="1" y="1"/>
                    </a:lnTo>
                    <a:lnTo>
                      <a:pt x="1" y="1"/>
                    </a:lnTo>
                    <a:lnTo>
                      <a:pt x="1" y="1"/>
                    </a:lnTo>
                    <a:lnTo>
                      <a:pt x="2" y="2"/>
                    </a:lnTo>
                    <a:lnTo>
                      <a:pt x="2" y="2"/>
                    </a:lnTo>
                    <a:lnTo>
                      <a:pt x="4" y="4"/>
                    </a:lnTo>
                    <a:lnTo>
                      <a:pt x="4" y="6"/>
                    </a:lnTo>
                    <a:lnTo>
                      <a:pt x="4" y="6"/>
                    </a:lnTo>
                    <a:lnTo>
                      <a:pt x="5" y="8"/>
                    </a:lnTo>
                    <a:lnTo>
                      <a:pt x="5" y="10"/>
                    </a:lnTo>
                    <a:lnTo>
                      <a:pt x="5" y="13"/>
                    </a:lnTo>
                    <a:lnTo>
                      <a:pt x="5" y="13"/>
                    </a:lnTo>
                    <a:lnTo>
                      <a:pt x="5"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16" name="Freeform 1852">
                <a:extLst>
                  <a:ext uri="{FF2B5EF4-FFF2-40B4-BE49-F238E27FC236}">
                    <a16:creationId xmlns:a16="http://schemas.microsoft.com/office/drawing/2014/main" id="{FEF05C53-F197-49F3-9254-6A59EF66FB7E}"/>
                  </a:ext>
                </a:extLst>
              </p:cNvPr>
              <p:cNvSpPr>
                <a:spLocks/>
              </p:cNvSpPr>
              <p:nvPr/>
            </p:nvSpPr>
            <p:spPr bwMode="auto">
              <a:xfrm>
                <a:off x="2984" y="1713"/>
                <a:ext cx="4" cy="9"/>
              </a:xfrm>
              <a:custGeom>
                <a:avLst/>
                <a:gdLst>
                  <a:gd name="T0" fmla="*/ 0 w 4"/>
                  <a:gd name="T1" fmla="*/ 9 h 9"/>
                  <a:gd name="T2" fmla="*/ 0 w 4"/>
                  <a:gd name="T3" fmla="*/ 9 h 9"/>
                  <a:gd name="T4" fmla="*/ 1 w 4"/>
                  <a:gd name="T5" fmla="*/ 6 h 9"/>
                  <a:gd name="T6" fmla="*/ 1 w 4"/>
                  <a:gd name="T7" fmla="*/ 4 h 9"/>
                  <a:gd name="T8" fmla="*/ 1 w 4"/>
                  <a:gd name="T9" fmla="*/ 4 h 9"/>
                  <a:gd name="T10" fmla="*/ 1 w 4"/>
                  <a:gd name="T11" fmla="*/ 1 h 9"/>
                  <a:gd name="T12" fmla="*/ 1 w 4"/>
                  <a:gd name="T13" fmla="*/ 1 h 9"/>
                  <a:gd name="T14" fmla="*/ 2 w 4"/>
                  <a:gd name="T15" fmla="*/ 1 h 9"/>
                  <a:gd name="T16" fmla="*/ 2 w 4"/>
                  <a:gd name="T17" fmla="*/ 1 h 9"/>
                  <a:gd name="T18" fmla="*/ 4 w 4"/>
                  <a:gd name="T19" fmla="*/ 1 h 9"/>
                  <a:gd name="T20" fmla="*/ 4 w 4"/>
                  <a:gd name="T21" fmla="*/ 1 h 9"/>
                  <a:gd name="T22" fmla="*/ 4 w 4"/>
                  <a:gd name="T23" fmla="*/ 1 h 9"/>
                  <a:gd name="T24" fmla="*/ 4 w 4"/>
                  <a:gd name="T25" fmla="*/ 1 h 9"/>
                  <a:gd name="T26" fmla="*/ 4 w 4"/>
                  <a:gd name="T27" fmla="*/ 1 h 9"/>
                  <a:gd name="T28" fmla="*/ 4 w 4"/>
                  <a:gd name="T29" fmla="*/ 1 h 9"/>
                  <a:gd name="T30" fmla="*/ 4 w 4"/>
                  <a:gd name="T31" fmla="*/ 1 h 9"/>
                  <a:gd name="T32" fmla="*/ 4 w 4"/>
                  <a:gd name="T33" fmla="*/ 1 h 9"/>
                  <a:gd name="T34" fmla="*/ 4 w 4"/>
                  <a:gd name="T35" fmla="*/ 1 h 9"/>
                  <a:gd name="T36" fmla="*/ 4 w 4"/>
                  <a:gd name="T37" fmla="*/ 1 h 9"/>
                  <a:gd name="T38" fmla="*/ 4 w 4"/>
                  <a:gd name="T39" fmla="*/ 0 h 9"/>
                  <a:gd name="T40" fmla="*/ 3 w 4"/>
                  <a:gd name="T41" fmla="*/ 0 h 9"/>
                  <a:gd name="T42" fmla="*/ 2 w 4"/>
                  <a:gd name="T43" fmla="*/ 0 h 9"/>
                  <a:gd name="T44" fmla="*/ 2 w 4"/>
                  <a:gd name="T45" fmla="*/ 1 h 9"/>
                  <a:gd name="T46" fmla="*/ 2 w 4"/>
                  <a:gd name="T47" fmla="*/ 1 h 9"/>
                  <a:gd name="T48" fmla="*/ 1 w 4"/>
                  <a:gd name="T49" fmla="*/ 2 h 9"/>
                  <a:gd name="T50" fmla="*/ 0 w 4"/>
                  <a:gd name="T51" fmla="*/ 5 h 9"/>
                  <a:gd name="T52" fmla="*/ 0 w 4"/>
                  <a:gd name="T53" fmla="*/ 9 h 9"/>
                  <a:gd name="T54" fmla="*/ 0 w 4"/>
                  <a:gd name="T55" fmla="*/ 9 h 9"/>
                  <a:gd name="T56" fmla="*/ 0 w 4"/>
                  <a:gd name="T5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9">
                    <a:moveTo>
                      <a:pt x="0" y="9"/>
                    </a:moveTo>
                    <a:lnTo>
                      <a:pt x="0" y="9"/>
                    </a:lnTo>
                    <a:lnTo>
                      <a:pt x="1" y="6"/>
                    </a:lnTo>
                    <a:lnTo>
                      <a:pt x="1" y="4"/>
                    </a:lnTo>
                    <a:lnTo>
                      <a:pt x="1" y="4"/>
                    </a:lnTo>
                    <a:lnTo>
                      <a:pt x="1" y="1"/>
                    </a:lnTo>
                    <a:lnTo>
                      <a:pt x="1" y="1"/>
                    </a:lnTo>
                    <a:lnTo>
                      <a:pt x="2" y="1"/>
                    </a:lnTo>
                    <a:lnTo>
                      <a:pt x="2" y="1"/>
                    </a:lnTo>
                    <a:lnTo>
                      <a:pt x="4" y="1"/>
                    </a:lnTo>
                    <a:lnTo>
                      <a:pt x="4" y="1"/>
                    </a:lnTo>
                    <a:lnTo>
                      <a:pt x="4" y="1"/>
                    </a:lnTo>
                    <a:lnTo>
                      <a:pt x="4" y="1"/>
                    </a:lnTo>
                    <a:lnTo>
                      <a:pt x="4" y="1"/>
                    </a:lnTo>
                    <a:lnTo>
                      <a:pt x="4" y="1"/>
                    </a:lnTo>
                    <a:lnTo>
                      <a:pt x="4" y="1"/>
                    </a:lnTo>
                    <a:lnTo>
                      <a:pt x="4" y="1"/>
                    </a:lnTo>
                    <a:lnTo>
                      <a:pt x="4" y="1"/>
                    </a:lnTo>
                    <a:lnTo>
                      <a:pt x="4" y="1"/>
                    </a:lnTo>
                    <a:lnTo>
                      <a:pt x="4" y="0"/>
                    </a:lnTo>
                    <a:lnTo>
                      <a:pt x="3" y="0"/>
                    </a:lnTo>
                    <a:lnTo>
                      <a:pt x="2" y="0"/>
                    </a:lnTo>
                    <a:lnTo>
                      <a:pt x="2" y="1"/>
                    </a:lnTo>
                    <a:lnTo>
                      <a:pt x="2" y="1"/>
                    </a:lnTo>
                    <a:lnTo>
                      <a:pt x="1" y="2"/>
                    </a:lnTo>
                    <a:lnTo>
                      <a:pt x="0" y="5"/>
                    </a:lnTo>
                    <a:lnTo>
                      <a:pt x="0" y="9"/>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17" name="Freeform 1853">
                <a:extLst>
                  <a:ext uri="{FF2B5EF4-FFF2-40B4-BE49-F238E27FC236}">
                    <a16:creationId xmlns:a16="http://schemas.microsoft.com/office/drawing/2014/main" id="{B3795946-3375-4F56-9801-E4735465E440}"/>
                  </a:ext>
                </a:extLst>
              </p:cNvPr>
              <p:cNvSpPr>
                <a:spLocks/>
              </p:cNvSpPr>
              <p:nvPr/>
            </p:nvSpPr>
            <p:spPr bwMode="auto">
              <a:xfrm>
                <a:off x="2984" y="1713"/>
                <a:ext cx="4" cy="9"/>
              </a:xfrm>
              <a:custGeom>
                <a:avLst/>
                <a:gdLst>
                  <a:gd name="T0" fmla="*/ 0 w 4"/>
                  <a:gd name="T1" fmla="*/ 9 h 9"/>
                  <a:gd name="T2" fmla="*/ 0 w 4"/>
                  <a:gd name="T3" fmla="*/ 9 h 9"/>
                  <a:gd name="T4" fmla="*/ 1 w 4"/>
                  <a:gd name="T5" fmla="*/ 6 h 9"/>
                  <a:gd name="T6" fmla="*/ 1 w 4"/>
                  <a:gd name="T7" fmla="*/ 4 h 9"/>
                  <a:gd name="T8" fmla="*/ 1 w 4"/>
                  <a:gd name="T9" fmla="*/ 4 h 9"/>
                  <a:gd name="T10" fmla="*/ 1 w 4"/>
                  <a:gd name="T11" fmla="*/ 1 h 9"/>
                  <a:gd name="T12" fmla="*/ 1 w 4"/>
                  <a:gd name="T13" fmla="*/ 1 h 9"/>
                  <a:gd name="T14" fmla="*/ 2 w 4"/>
                  <a:gd name="T15" fmla="*/ 1 h 9"/>
                  <a:gd name="T16" fmla="*/ 2 w 4"/>
                  <a:gd name="T17" fmla="*/ 1 h 9"/>
                  <a:gd name="T18" fmla="*/ 4 w 4"/>
                  <a:gd name="T19" fmla="*/ 1 h 9"/>
                  <a:gd name="T20" fmla="*/ 4 w 4"/>
                  <a:gd name="T21" fmla="*/ 1 h 9"/>
                  <a:gd name="T22" fmla="*/ 4 w 4"/>
                  <a:gd name="T23" fmla="*/ 1 h 9"/>
                  <a:gd name="T24" fmla="*/ 4 w 4"/>
                  <a:gd name="T25" fmla="*/ 1 h 9"/>
                  <a:gd name="T26" fmla="*/ 4 w 4"/>
                  <a:gd name="T27" fmla="*/ 1 h 9"/>
                  <a:gd name="T28" fmla="*/ 4 w 4"/>
                  <a:gd name="T29" fmla="*/ 1 h 9"/>
                  <a:gd name="T30" fmla="*/ 4 w 4"/>
                  <a:gd name="T31" fmla="*/ 1 h 9"/>
                  <a:gd name="T32" fmla="*/ 4 w 4"/>
                  <a:gd name="T33" fmla="*/ 1 h 9"/>
                  <a:gd name="T34" fmla="*/ 4 w 4"/>
                  <a:gd name="T35" fmla="*/ 1 h 9"/>
                  <a:gd name="T36" fmla="*/ 4 w 4"/>
                  <a:gd name="T37" fmla="*/ 1 h 9"/>
                  <a:gd name="T38" fmla="*/ 4 w 4"/>
                  <a:gd name="T39" fmla="*/ 0 h 9"/>
                  <a:gd name="T40" fmla="*/ 3 w 4"/>
                  <a:gd name="T41" fmla="*/ 0 h 9"/>
                  <a:gd name="T42" fmla="*/ 2 w 4"/>
                  <a:gd name="T43" fmla="*/ 0 h 9"/>
                  <a:gd name="T44" fmla="*/ 2 w 4"/>
                  <a:gd name="T45" fmla="*/ 1 h 9"/>
                  <a:gd name="T46" fmla="*/ 2 w 4"/>
                  <a:gd name="T47" fmla="*/ 1 h 9"/>
                  <a:gd name="T48" fmla="*/ 1 w 4"/>
                  <a:gd name="T49" fmla="*/ 2 h 9"/>
                  <a:gd name="T50" fmla="*/ 0 w 4"/>
                  <a:gd name="T51" fmla="*/ 5 h 9"/>
                  <a:gd name="T52" fmla="*/ 0 w 4"/>
                  <a:gd name="T53" fmla="*/ 9 h 9"/>
                  <a:gd name="T54" fmla="*/ 0 w 4"/>
                  <a:gd name="T55" fmla="*/ 9 h 9"/>
                  <a:gd name="T56" fmla="*/ 0 w 4"/>
                  <a:gd name="T5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9">
                    <a:moveTo>
                      <a:pt x="0" y="9"/>
                    </a:moveTo>
                    <a:lnTo>
                      <a:pt x="0" y="9"/>
                    </a:lnTo>
                    <a:lnTo>
                      <a:pt x="1" y="6"/>
                    </a:lnTo>
                    <a:lnTo>
                      <a:pt x="1" y="4"/>
                    </a:lnTo>
                    <a:lnTo>
                      <a:pt x="1" y="4"/>
                    </a:lnTo>
                    <a:lnTo>
                      <a:pt x="1" y="1"/>
                    </a:lnTo>
                    <a:lnTo>
                      <a:pt x="1" y="1"/>
                    </a:lnTo>
                    <a:lnTo>
                      <a:pt x="2" y="1"/>
                    </a:lnTo>
                    <a:lnTo>
                      <a:pt x="2" y="1"/>
                    </a:lnTo>
                    <a:lnTo>
                      <a:pt x="4" y="1"/>
                    </a:lnTo>
                    <a:lnTo>
                      <a:pt x="4" y="1"/>
                    </a:lnTo>
                    <a:lnTo>
                      <a:pt x="4" y="1"/>
                    </a:lnTo>
                    <a:lnTo>
                      <a:pt x="4" y="1"/>
                    </a:lnTo>
                    <a:lnTo>
                      <a:pt x="4" y="1"/>
                    </a:lnTo>
                    <a:lnTo>
                      <a:pt x="4" y="1"/>
                    </a:lnTo>
                    <a:lnTo>
                      <a:pt x="4" y="1"/>
                    </a:lnTo>
                    <a:lnTo>
                      <a:pt x="4" y="1"/>
                    </a:lnTo>
                    <a:lnTo>
                      <a:pt x="4" y="1"/>
                    </a:lnTo>
                    <a:lnTo>
                      <a:pt x="4" y="1"/>
                    </a:lnTo>
                    <a:lnTo>
                      <a:pt x="4" y="0"/>
                    </a:lnTo>
                    <a:lnTo>
                      <a:pt x="3" y="0"/>
                    </a:lnTo>
                    <a:lnTo>
                      <a:pt x="2" y="0"/>
                    </a:lnTo>
                    <a:lnTo>
                      <a:pt x="2" y="1"/>
                    </a:lnTo>
                    <a:lnTo>
                      <a:pt x="2" y="1"/>
                    </a:lnTo>
                    <a:lnTo>
                      <a:pt x="1" y="2"/>
                    </a:lnTo>
                    <a:lnTo>
                      <a:pt x="0" y="5"/>
                    </a:lnTo>
                    <a:lnTo>
                      <a:pt x="0" y="9"/>
                    </a:lnTo>
                    <a:lnTo>
                      <a:pt x="0" y="9"/>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18" name="Freeform 1854">
                <a:extLst>
                  <a:ext uri="{FF2B5EF4-FFF2-40B4-BE49-F238E27FC236}">
                    <a16:creationId xmlns:a16="http://schemas.microsoft.com/office/drawing/2014/main" id="{B3E1002F-43E5-48C0-AA31-09B6802412E5}"/>
                  </a:ext>
                </a:extLst>
              </p:cNvPr>
              <p:cNvSpPr>
                <a:spLocks/>
              </p:cNvSpPr>
              <p:nvPr/>
            </p:nvSpPr>
            <p:spPr bwMode="auto">
              <a:xfrm>
                <a:off x="2980" y="1717"/>
                <a:ext cx="4" cy="7"/>
              </a:xfrm>
              <a:custGeom>
                <a:avLst/>
                <a:gdLst>
                  <a:gd name="T0" fmla="*/ 4 w 4"/>
                  <a:gd name="T1" fmla="*/ 7 h 7"/>
                  <a:gd name="T2" fmla="*/ 4 w 4"/>
                  <a:gd name="T3" fmla="*/ 7 h 7"/>
                  <a:gd name="T4" fmla="*/ 4 w 4"/>
                  <a:gd name="T5" fmla="*/ 5 h 7"/>
                  <a:gd name="T6" fmla="*/ 3 w 4"/>
                  <a:gd name="T7" fmla="*/ 4 h 7"/>
                  <a:gd name="T8" fmla="*/ 3 w 4"/>
                  <a:gd name="T9" fmla="*/ 2 h 7"/>
                  <a:gd name="T10" fmla="*/ 2 w 4"/>
                  <a:gd name="T11" fmla="*/ 1 h 7"/>
                  <a:gd name="T12" fmla="*/ 2 w 4"/>
                  <a:gd name="T13" fmla="*/ 1 h 7"/>
                  <a:gd name="T14" fmla="*/ 1 w 4"/>
                  <a:gd name="T15" fmla="*/ 0 h 7"/>
                  <a:gd name="T16" fmla="*/ 0 w 4"/>
                  <a:gd name="T17" fmla="*/ 0 h 7"/>
                  <a:gd name="T18" fmla="*/ 0 w 4"/>
                  <a:gd name="T19" fmla="*/ 0 h 7"/>
                  <a:gd name="T20" fmla="*/ 0 w 4"/>
                  <a:gd name="T21" fmla="*/ 0 h 7"/>
                  <a:gd name="T22" fmla="*/ 0 w 4"/>
                  <a:gd name="T23" fmla="*/ 0 h 7"/>
                  <a:gd name="T24" fmla="*/ 0 w 4"/>
                  <a:gd name="T25" fmla="*/ 0 h 7"/>
                  <a:gd name="T26" fmla="*/ 0 w 4"/>
                  <a:gd name="T27" fmla="*/ 1 h 7"/>
                  <a:gd name="T28" fmla="*/ 0 w 4"/>
                  <a:gd name="T29" fmla="*/ 1 h 7"/>
                  <a:gd name="T30" fmla="*/ 0 w 4"/>
                  <a:gd name="T31" fmla="*/ 1 h 7"/>
                  <a:gd name="T32" fmla="*/ 0 w 4"/>
                  <a:gd name="T33" fmla="*/ 1 h 7"/>
                  <a:gd name="T34" fmla="*/ 0 w 4"/>
                  <a:gd name="T35" fmla="*/ 1 h 7"/>
                  <a:gd name="T36" fmla="*/ 1 w 4"/>
                  <a:gd name="T37" fmla="*/ 0 h 7"/>
                  <a:gd name="T38" fmla="*/ 1 w 4"/>
                  <a:gd name="T39" fmla="*/ 0 h 7"/>
                  <a:gd name="T40" fmla="*/ 2 w 4"/>
                  <a:gd name="T41" fmla="*/ 1 h 7"/>
                  <a:gd name="T42" fmla="*/ 2 w 4"/>
                  <a:gd name="T43" fmla="*/ 1 h 7"/>
                  <a:gd name="T44" fmla="*/ 2 w 4"/>
                  <a:gd name="T45" fmla="*/ 2 h 7"/>
                  <a:gd name="T46" fmla="*/ 3 w 4"/>
                  <a:gd name="T47" fmla="*/ 4 h 7"/>
                  <a:gd name="T48" fmla="*/ 3 w 4"/>
                  <a:gd name="T49" fmla="*/ 4 h 7"/>
                  <a:gd name="T50" fmla="*/ 3 w 4"/>
                  <a:gd name="T51" fmla="*/ 5 h 7"/>
                  <a:gd name="T52" fmla="*/ 3 w 4"/>
                  <a:gd name="T53" fmla="*/ 7 h 7"/>
                  <a:gd name="T54" fmla="*/ 3 w 4"/>
                  <a:gd name="T55" fmla="*/ 7 h 7"/>
                  <a:gd name="T56" fmla="*/ 4 w 4"/>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7">
                    <a:moveTo>
                      <a:pt x="4" y="7"/>
                    </a:moveTo>
                    <a:lnTo>
                      <a:pt x="4" y="7"/>
                    </a:lnTo>
                    <a:lnTo>
                      <a:pt x="4" y="5"/>
                    </a:lnTo>
                    <a:lnTo>
                      <a:pt x="3" y="4"/>
                    </a:lnTo>
                    <a:lnTo>
                      <a:pt x="3" y="2"/>
                    </a:lnTo>
                    <a:lnTo>
                      <a:pt x="2" y="1"/>
                    </a:lnTo>
                    <a:lnTo>
                      <a:pt x="2" y="1"/>
                    </a:lnTo>
                    <a:lnTo>
                      <a:pt x="1" y="0"/>
                    </a:lnTo>
                    <a:lnTo>
                      <a:pt x="0" y="0"/>
                    </a:lnTo>
                    <a:lnTo>
                      <a:pt x="0" y="0"/>
                    </a:lnTo>
                    <a:lnTo>
                      <a:pt x="0" y="0"/>
                    </a:lnTo>
                    <a:lnTo>
                      <a:pt x="0" y="0"/>
                    </a:lnTo>
                    <a:lnTo>
                      <a:pt x="0" y="0"/>
                    </a:lnTo>
                    <a:lnTo>
                      <a:pt x="0" y="1"/>
                    </a:lnTo>
                    <a:lnTo>
                      <a:pt x="0" y="1"/>
                    </a:lnTo>
                    <a:lnTo>
                      <a:pt x="0" y="1"/>
                    </a:lnTo>
                    <a:lnTo>
                      <a:pt x="0" y="1"/>
                    </a:lnTo>
                    <a:lnTo>
                      <a:pt x="0" y="1"/>
                    </a:lnTo>
                    <a:lnTo>
                      <a:pt x="1" y="0"/>
                    </a:lnTo>
                    <a:lnTo>
                      <a:pt x="1" y="0"/>
                    </a:lnTo>
                    <a:lnTo>
                      <a:pt x="2" y="1"/>
                    </a:lnTo>
                    <a:lnTo>
                      <a:pt x="2" y="1"/>
                    </a:lnTo>
                    <a:lnTo>
                      <a:pt x="2" y="2"/>
                    </a:lnTo>
                    <a:lnTo>
                      <a:pt x="3" y="4"/>
                    </a:lnTo>
                    <a:lnTo>
                      <a:pt x="3" y="4"/>
                    </a:lnTo>
                    <a:lnTo>
                      <a:pt x="3" y="5"/>
                    </a:lnTo>
                    <a:lnTo>
                      <a:pt x="3" y="7"/>
                    </a:lnTo>
                    <a:lnTo>
                      <a:pt x="3" y="7"/>
                    </a:lnTo>
                    <a:lnTo>
                      <a:pt x="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19" name="Freeform 1855">
                <a:extLst>
                  <a:ext uri="{FF2B5EF4-FFF2-40B4-BE49-F238E27FC236}">
                    <a16:creationId xmlns:a16="http://schemas.microsoft.com/office/drawing/2014/main" id="{740E0527-59E4-4CC7-A3BE-09C80DED030E}"/>
                  </a:ext>
                </a:extLst>
              </p:cNvPr>
              <p:cNvSpPr>
                <a:spLocks/>
              </p:cNvSpPr>
              <p:nvPr/>
            </p:nvSpPr>
            <p:spPr bwMode="auto">
              <a:xfrm>
                <a:off x="2980" y="1717"/>
                <a:ext cx="4" cy="7"/>
              </a:xfrm>
              <a:custGeom>
                <a:avLst/>
                <a:gdLst>
                  <a:gd name="T0" fmla="*/ 4 w 4"/>
                  <a:gd name="T1" fmla="*/ 7 h 7"/>
                  <a:gd name="T2" fmla="*/ 4 w 4"/>
                  <a:gd name="T3" fmla="*/ 7 h 7"/>
                  <a:gd name="T4" fmla="*/ 4 w 4"/>
                  <a:gd name="T5" fmla="*/ 5 h 7"/>
                  <a:gd name="T6" fmla="*/ 3 w 4"/>
                  <a:gd name="T7" fmla="*/ 4 h 7"/>
                  <a:gd name="T8" fmla="*/ 3 w 4"/>
                  <a:gd name="T9" fmla="*/ 2 h 7"/>
                  <a:gd name="T10" fmla="*/ 2 w 4"/>
                  <a:gd name="T11" fmla="*/ 1 h 7"/>
                  <a:gd name="T12" fmla="*/ 2 w 4"/>
                  <a:gd name="T13" fmla="*/ 1 h 7"/>
                  <a:gd name="T14" fmla="*/ 1 w 4"/>
                  <a:gd name="T15" fmla="*/ 0 h 7"/>
                  <a:gd name="T16" fmla="*/ 0 w 4"/>
                  <a:gd name="T17" fmla="*/ 0 h 7"/>
                  <a:gd name="T18" fmla="*/ 0 w 4"/>
                  <a:gd name="T19" fmla="*/ 0 h 7"/>
                  <a:gd name="T20" fmla="*/ 0 w 4"/>
                  <a:gd name="T21" fmla="*/ 0 h 7"/>
                  <a:gd name="T22" fmla="*/ 0 w 4"/>
                  <a:gd name="T23" fmla="*/ 0 h 7"/>
                  <a:gd name="T24" fmla="*/ 0 w 4"/>
                  <a:gd name="T25" fmla="*/ 0 h 7"/>
                  <a:gd name="T26" fmla="*/ 0 w 4"/>
                  <a:gd name="T27" fmla="*/ 1 h 7"/>
                  <a:gd name="T28" fmla="*/ 0 w 4"/>
                  <a:gd name="T29" fmla="*/ 1 h 7"/>
                  <a:gd name="T30" fmla="*/ 0 w 4"/>
                  <a:gd name="T31" fmla="*/ 1 h 7"/>
                  <a:gd name="T32" fmla="*/ 0 w 4"/>
                  <a:gd name="T33" fmla="*/ 1 h 7"/>
                  <a:gd name="T34" fmla="*/ 0 w 4"/>
                  <a:gd name="T35" fmla="*/ 1 h 7"/>
                  <a:gd name="T36" fmla="*/ 1 w 4"/>
                  <a:gd name="T37" fmla="*/ 0 h 7"/>
                  <a:gd name="T38" fmla="*/ 1 w 4"/>
                  <a:gd name="T39" fmla="*/ 0 h 7"/>
                  <a:gd name="T40" fmla="*/ 2 w 4"/>
                  <a:gd name="T41" fmla="*/ 1 h 7"/>
                  <a:gd name="T42" fmla="*/ 2 w 4"/>
                  <a:gd name="T43" fmla="*/ 1 h 7"/>
                  <a:gd name="T44" fmla="*/ 2 w 4"/>
                  <a:gd name="T45" fmla="*/ 2 h 7"/>
                  <a:gd name="T46" fmla="*/ 3 w 4"/>
                  <a:gd name="T47" fmla="*/ 4 h 7"/>
                  <a:gd name="T48" fmla="*/ 3 w 4"/>
                  <a:gd name="T49" fmla="*/ 4 h 7"/>
                  <a:gd name="T50" fmla="*/ 3 w 4"/>
                  <a:gd name="T51" fmla="*/ 5 h 7"/>
                  <a:gd name="T52" fmla="*/ 3 w 4"/>
                  <a:gd name="T53" fmla="*/ 7 h 7"/>
                  <a:gd name="T54" fmla="*/ 3 w 4"/>
                  <a:gd name="T55" fmla="*/ 7 h 7"/>
                  <a:gd name="T56" fmla="*/ 4 w 4"/>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7">
                    <a:moveTo>
                      <a:pt x="4" y="7"/>
                    </a:moveTo>
                    <a:lnTo>
                      <a:pt x="4" y="7"/>
                    </a:lnTo>
                    <a:lnTo>
                      <a:pt x="4" y="5"/>
                    </a:lnTo>
                    <a:lnTo>
                      <a:pt x="3" y="4"/>
                    </a:lnTo>
                    <a:lnTo>
                      <a:pt x="3" y="2"/>
                    </a:lnTo>
                    <a:lnTo>
                      <a:pt x="2" y="1"/>
                    </a:lnTo>
                    <a:lnTo>
                      <a:pt x="2" y="1"/>
                    </a:lnTo>
                    <a:lnTo>
                      <a:pt x="1" y="0"/>
                    </a:lnTo>
                    <a:lnTo>
                      <a:pt x="0" y="0"/>
                    </a:lnTo>
                    <a:lnTo>
                      <a:pt x="0" y="0"/>
                    </a:lnTo>
                    <a:lnTo>
                      <a:pt x="0" y="0"/>
                    </a:lnTo>
                    <a:lnTo>
                      <a:pt x="0" y="0"/>
                    </a:lnTo>
                    <a:lnTo>
                      <a:pt x="0" y="0"/>
                    </a:lnTo>
                    <a:lnTo>
                      <a:pt x="0" y="1"/>
                    </a:lnTo>
                    <a:lnTo>
                      <a:pt x="0" y="1"/>
                    </a:lnTo>
                    <a:lnTo>
                      <a:pt x="0" y="1"/>
                    </a:lnTo>
                    <a:lnTo>
                      <a:pt x="0" y="1"/>
                    </a:lnTo>
                    <a:lnTo>
                      <a:pt x="0" y="1"/>
                    </a:lnTo>
                    <a:lnTo>
                      <a:pt x="1" y="0"/>
                    </a:lnTo>
                    <a:lnTo>
                      <a:pt x="1" y="0"/>
                    </a:lnTo>
                    <a:lnTo>
                      <a:pt x="2" y="1"/>
                    </a:lnTo>
                    <a:lnTo>
                      <a:pt x="2" y="1"/>
                    </a:lnTo>
                    <a:lnTo>
                      <a:pt x="2" y="2"/>
                    </a:lnTo>
                    <a:lnTo>
                      <a:pt x="3" y="4"/>
                    </a:lnTo>
                    <a:lnTo>
                      <a:pt x="3" y="4"/>
                    </a:lnTo>
                    <a:lnTo>
                      <a:pt x="3" y="5"/>
                    </a:lnTo>
                    <a:lnTo>
                      <a:pt x="3" y="7"/>
                    </a:lnTo>
                    <a:lnTo>
                      <a:pt x="3" y="7"/>
                    </a:lnTo>
                    <a:lnTo>
                      <a:pt x="4"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20" name="Freeform 1856">
                <a:extLst>
                  <a:ext uri="{FF2B5EF4-FFF2-40B4-BE49-F238E27FC236}">
                    <a16:creationId xmlns:a16="http://schemas.microsoft.com/office/drawing/2014/main" id="{4C65B8A8-F245-4212-8014-513A0D842F4C}"/>
                  </a:ext>
                </a:extLst>
              </p:cNvPr>
              <p:cNvSpPr>
                <a:spLocks/>
              </p:cNvSpPr>
              <p:nvPr/>
            </p:nvSpPr>
            <p:spPr bwMode="auto">
              <a:xfrm>
                <a:off x="2988" y="1719"/>
                <a:ext cx="8" cy="6"/>
              </a:xfrm>
              <a:custGeom>
                <a:avLst/>
                <a:gdLst>
                  <a:gd name="T0" fmla="*/ 0 w 8"/>
                  <a:gd name="T1" fmla="*/ 6 h 6"/>
                  <a:gd name="T2" fmla="*/ 0 w 8"/>
                  <a:gd name="T3" fmla="*/ 6 h 6"/>
                  <a:gd name="T4" fmla="*/ 1 w 8"/>
                  <a:gd name="T5" fmla="*/ 6 h 6"/>
                  <a:gd name="T6" fmla="*/ 1 w 8"/>
                  <a:gd name="T7" fmla="*/ 5 h 6"/>
                  <a:gd name="T8" fmla="*/ 1 w 8"/>
                  <a:gd name="T9" fmla="*/ 5 h 6"/>
                  <a:gd name="T10" fmla="*/ 2 w 8"/>
                  <a:gd name="T11" fmla="*/ 3 h 6"/>
                  <a:gd name="T12" fmla="*/ 2 w 8"/>
                  <a:gd name="T13" fmla="*/ 3 h 6"/>
                  <a:gd name="T14" fmla="*/ 3 w 8"/>
                  <a:gd name="T15" fmla="*/ 2 h 6"/>
                  <a:gd name="T16" fmla="*/ 5 w 8"/>
                  <a:gd name="T17" fmla="*/ 1 h 6"/>
                  <a:gd name="T18" fmla="*/ 5 w 8"/>
                  <a:gd name="T19" fmla="*/ 1 h 6"/>
                  <a:gd name="T20" fmla="*/ 5 w 8"/>
                  <a:gd name="T21" fmla="*/ 0 h 6"/>
                  <a:gd name="T22" fmla="*/ 6 w 8"/>
                  <a:gd name="T23" fmla="*/ 0 h 6"/>
                  <a:gd name="T24" fmla="*/ 7 w 8"/>
                  <a:gd name="T25" fmla="*/ 0 h 6"/>
                  <a:gd name="T26" fmla="*/ 8 w 8"/>
                  <a:gd name="T27" fmla="*/ 1 h 6"/>
                  <a:gd name="T28" fmla="*/ 8 w 8"/>
                  <a:gd name="T29" fmla="*/ 1 h 6"/>
                  <a:gd name="T30" fmla="*/ 8 w 8"/>
                  <a:gd name="T31" fmla="*/ 1 h 6"/>
                  <a:gd name="T32" fmla="*/ 8 w 8"/>
                  <a:gd name="T33" fmla="*/ 1 h 6"/>
                  <a:gd name="T34" fmla="*/ 8 w 8"/>
                  <a:gd name="T35" fmla="*/ 1 h 6"/>
                  <a:gd name="T36" fmla="*/ 8 w 8"/>
                  <a:gd name="T37" fmla="*/ 1 h 6"/>
                  <a:gd name="T38" fmla="*/ 8 w 8"/>
                  <a:gd name="T39" fmla="*/ 0 h 6"/>
                  <a:gd name="T40" fmla="*/ 7 w 8"/>
                  <a:gd name="T41" fmla="*/ 0 h 6"/>
                  <a:gd name="T42" fmla="*/ 6 w 8"/>
                  <a:gd name="T43" fmla="*/ 0 h 6"/>
                  <a:gd name="T44" fmla="*/ 5 w 8"/>
                  <a:gd name="T45" fmla="*/ 0 h 6"/>
                  <a:gd name="T46" fmla="*/ 5 w 8"/>
                  <a:gd name="T47" fmla="*/ 0 h 6"/>
                  <a:gd name="T48" fmla="*/ 5 w 8"/>
                  <a:gd name="T49" fmla="*/ 0 h 6"/>
                  <a:gd name="T50" fmla="*/ 4 w 8"/>
                  <a:gd name="T51" fmla="*/ 1 h 6"/>
                  <a:gd name="T52" fmla="*/ 2 w 8"/>
                  <a:gd name="T53" fmla="*/ 3 h 6"/>
                  <a:gd name="T54" fmla="*/ 2 w 8"/>
                  <a:gd name="T55" fmla="*/ 3 h 6"/>
                  <a:gd name="T56" fmla="*/ 1 w 8"/>
                  <a:gd name="T57" fmla="*/ 4 h 6"/>
                  <a:gd name="T58" fmla="*/ 1 w 8"/>
                  <a:gd name="T59" fmla="*/ 4 h 6"/>
                  <a:gd name="T60" fmla="*/ 1 w 8"/>
                  <a:gd name="T61" fmla="*/ 5 h 6"/>
                  <a:gd name="T62" fmla="*/ 0 w 8"/>
                  <a:gd name="T63" fmla="*/ 6 h 6"/>
                  <a:gd name="T64" fmla="*/ 0 w 8"/>
                  <a:gd name="T65" fmla="*/ 6 h 6"/>
                  <a:gd name="T66" fmla="*/ 0 w 8"/>
                  <a:gd name="T6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6">
                    <a:moveTo>
                      <a:pt x="0" y="6"/>
                    </a:moveTo>
                    <a:lnTo>
                      <a:pt x="0" y="6"/>
                    </a:lnTo>
                    <a:lnTo>
                      <a:pt x="1" y="6"/>
                    </a:lnTo>
                    <a:lnTo>
                      <a:pt x="1" y="5"/>
                    </a:lnTo>
                    <a:lnTo>
                      <a:pt x="1" y="5"/>
                    </a:lnTo>
                    <a:lnTo>
                      <a:pt x="2" y="3"/>
                    </a:lnTo>
                    <a:lnTo>
                      <a:pt x="2" y="3"/>
                    </a:lnTo>
                    <a:lnTo>
                      <a:pt x="3" y="2"/>
                    </a:lnTo>
                    <a:lnTo>
                      <a:pt x="5" y="1"/>
                    </a:lnTo>
                    <a:lnTo>
                      <a:pt x="5" y="1"/>
                    </a:lnTo>
                    <a:lnTo>
                      <a:pt x="5" y="0"/>
                    </a:lnTo>
                    <a:lnTo>
                      <a:pt x="6" y="0"/>
                    </a:lnTo>
                    <a:lnTo>
                      <a:pt x="7" y="0"/>
                    </a:lnTo>
                    <a:lnTo>
                      <a:pt x="8" y="1"/>
                    </a:lnTo>
                    <a:lnTo>
                      <a:pt x="8" y="1"/>
                    </a:lnTo>
                    <a:lnTo>
                      <a:pt x="8" y="1"/>
                    </a:lnTo>
                    <a:lnTo>
                      <a:pt x="8" y="1"/>
                    </a:lnTo>
                    <a:lnTo>
                      <a:pt x="8" y="1"/>
                    </a:lnTo>
                    <a:lnTo>
                      <a:pt x="8" y="1"/>
                    </a:lnTo>
                    <a:lnTo>
                      <a:pt x="8" y="0"/>
                    </a:lnTo>
                    <a:lnTo>
                      <a:pt x="7" y="0"/>
                    </a:lnTo>
                    <a:lnTo>
                      <a:pt x="6" y="0"/>
                    </a:lnTo>
                    <a:lnTo>
                      <a:pt x="5" y="0"/>
                    </a:lnTo>
                    <a:lnTo>
                      <a:pt x="5" y="0"/>
                    </a:lnTo>
                    <a:lnTo>
                      <a:pt x="5" y="0"/>
                    </a:lnTo>
                    <a:lnTo>
                      <a:pt x="4" y="1"/>
                    </a:lnTo>
                    <a:lnTo>
                      <a:pt x="2" y="3"/>
                    </a:lnTo>
                    <a:lnTo>
                      <a:pt x="2" y="3"/>
                    </a:lnTo>
                    <a:lnTo>
                      <a:pt x="1" y="4"/>
                    </a:lnTo>
                    <a:lnTo>
                      <a:pt x="1" y="4"/>
                    </a:lnTo>
                    <a:lnTo>
                      <a:pt x="1" y="5"/>
                    </a:lnTo>
                    <a:lnTo>
                      <a:pt x="0" y="6"/>
                    </a:lnTo>
                    <a:lnTo>
                      <a:pt x="0"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21" name="Freeform 1857">
                <a:extLst>
                  <a:ext uri="{FF2B5EF4-FFF2-40B4-BE49-F238E27FC236}">
                    <a16:creationId xmlns:a16="http://schemas.microsoft.com/office/drawing/2014/main" id="{3DA04384-DA6F-4556-B240-4C3F4598B697}"/>
                  </a:ext>
                </a:extLst>
              </p:cNvPr>
              <p:cNvSpPr>
                <a:spLocks/>
              </p:cNvSpPr>
              <p:nvPr/>
            </p:nvSpPr>
            <p:spPr bwMode="auto">
              <a:xfrm>
                <a:off x="2988" y="1719"/>
                <a:ext cx="8" cy="6"/>
              </a:xfrm>
              <a:custGeom>
                <a:avLst/>
                <a:gdLst>
                  <a:gd name="T0" fmla="*/ 0 w 8"/>
                  <a:gd name="T1" fmla="*/ 6 h 6"/>
                  <a:gd name="T2" fmla="*/ 0 w 8"/>
                  <a:gd name="T3" fmla="*/ 6 h 6"/>
                  <a:gd name="T4" fmla="*/ 1 w 8"/>
                  <a:gd name="T5" fmla="*/ 6 h 6"/>
                  <a:gd name="T6" fmla="*/ 1 w 8"/>
                  <a:gd name="T7" fmla="*/ 5 h 6"/>
                  <a:gd name="T8" fmla="*/ 1 w 8"/>
                  <a:gd name="T9" fmla="*/ 5 h 6"/>
                  <a:gd name="T10" fmla="*/ 2 w 8"/>
                  <a:gd name="T11" fmla="*/ 3 h 6"/>
                  <a:gd name="T12" fmla="*/ 2 w 8"/>
                  <a:gd name="T13" fmla="*/ 3 h 6"/>
                  <a:gd name="T14" fmla="*/ 3 w 8"/>
                  <a:gd name="T15" fmla="*/ 2 h 6"/>
                  <a:gd name="T16" fmla="*/ 5 w 8"/>
                  <a:gd name="T17" fmla="*/ 1 h 6"/>
                  <a:gd name="T18" fmla="*/ 5 w 8"/>
                  <a:gd name="T19" fmla="*/ 1 h 6"/>
                  <a:gd name="T20" fmla="*/ 5 w 8"/>
                  <a:gd name="T21" fmla="*/ 0 h 6"/>
                  <a:gd name="T22" fmla="*/ 6 w 8"/>
                  <a:gd name="T23" fmla="*/ 0 h 6"/>
                  <a:gd name="T24" fmla="*/ 7 w 8"/>
                  <a:gd name="T25" fmla="*/ 0 h 6"/>
                  <a:gd name="T26" fmla="*/ 8 w 8"/>
                  <a:gd name="T27" fmla="*/ 1 h 6"/>
                  <a:gd name="T28" fmla="*/ 8 w 8"/>
                  <a:gd name="T29" fmla="*/ 1 h 6"/>
                  <a:gd name="T30" fmla="*/ 8 w 8"/>
                  <a:gd name="T31" fmla="*/ 1 h 6"/>
                  <a:gd name="T32" fmla="*/ 8 w 8"/>
                  <a:gd name="T33" fmla="*/ 1 h 6"/>
                  <a:gd name="T34" fmla="*/ 8 w 8"/>
                  <a:gd name="T35" fmla="*/ 1 h 6"/>
                  <a:gd name="T36" fmla="*/ 8 w 8"/>
                  <a:gd name="T37" fmla="*/ 1 h 6"/>
                  <a:gd name="T38" fmla="*/ 8 w 8"/>
                  <a:gd name="T39" fmla="*/ 0 h 6"/>
                  <a:gd name="T40" fmla="*/ 7 w 8"/>
                  <a:gd name="T41" fmla="*/ 0 h 6"/>
                  <a:gd name="T42" fmla="*/ 6 w 8"/>
                  <a:gd name="T43" fmla="*/ 0 h 6"/>
                  <a:gd name="T44" fmla="*/ 5 w 8"/>
                  <a:gd name="T45" fmla="*/ 0 h 6"/>
                  <a:gd name="T46" fmla="*/ 5 w 8"/>
                  <a:gd name="T47" fmla="*/ 0 h 6"/>
                  <a:gd name="T48" fmla="*/ 5 w 8"/>
                  <a:gd name="T49" fmla="*/ 0 h 6"/>
                  <a:gd name="T50" fmla="*/ 4 w 8"/>
                  <a:gd name="T51" fmla="*/ 1 h 6"/>
                  <a:gd name="T52" fmla="*/ 2 w 8"/>
                  <a:gd name="T53" fmla="*/ 3 h 6"/>
                  <a:gd name="T54" fmla="*/ 2 w 8"/>
                  <a:gd name="T55" fmla="*/ 3 h 6"/>
                  <a:gd name="T56" fmla="*/ 1 w 8"/>
                  <a:gd name="T57" fmla="*/ 4 h 6"/>
                  <a:gd name="T58" fmla="*/ 1 w 8"/>
                  <a:gd name="T59" fmla="*/ 4 h 6"/>
                  <a:gd name="T60" fmla="*/ 1 w 8"/>
                  <a:gd name="T61" fmla="*/ 5 h 6"/>
                  <a:gd name="T62" fmla="*/ 0 w 8"/>
                  <a:gd name="T63" fmla="*/ 6 h 6"/>
                  <a:gd name="T64" fmla="*/ 0 w 8"/>
                  <a:gd name="T65" fmla="*/ 6 h 6"/>
                  <a:gd name="T66" fmla="*/ 0 w 8"/>
                  <a:gd name="T6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6">
                    <a:moveTo>
                      <a:pt x="0" y="6"/>
                    </a:moveTo>
                    <a:lnTo>
                      <a:pt x="0" y="6"/>
                    </a:lnTo>
                    <a:lnTo>
                      <a:pt x="1" y="6"/>
                    </a:lnTo>
                    <a:lnTo>
                      <a:pt x="1" y="5"/>
                    </a:lnTo>
                    <a:lnTo>
                      <a:pt x="1" y="5"/>
                    </a:lnTo>
                    <a:lnTo>
                      <a:pt x="2" y="3"/>
                    </a:lnTo>
                    <a:lnTo>
                      <a:pt x="2" y="3"/>
                    </a:lnTo>
                    <a:lnTo>
                      <a:pt x="3" y="2"/>
                    </a:lnTo>
                    <a:lnTo>
                      <a:pt x="5" y="1"/>
                    </a:lnTo>
                    <a:lnTo>
                      <a:pt x="5" y="1"/>
                    </a:lnTo>
                    <a:lnTo>
                      <a:pt x="5" y="0"/>
                    </a:lnTo>
                    <a:lnTo>
                      <a:pt x="6" y="0"/>
                    </a:lnTo>
                    <a:lnTo>
                      <a:pt x="7" y="0"/>
                    </a:lnTo>
                    <a:lnTo>
                      <a:pt x="8" y="1"/>
                    </a:lnTo>
                    <a:lnTo>
                      <a:pt x="8" y="1"/>
                    </a:lnTo>
                    <a:lnTo>
                      <a:pt x="8" y="1"/>
                    </a:lnTo>
                    <a:lnTo>
                      <a:pt x="8" y="1"/>
                    </a:lnTo>
                    <a:lnTo>
                      <a:pt x="8" y="1"/>
                    </a:lnTo>
                    <a:lnTo>
                      <a:pt x="8" y="1"/>
                    </a:lnTo>
                    <a:lnTo>
                      <a:pt x="8" y="0"/>
                    </a:lnTo>
                    <a:lnTo>
                      <a:pt x="7" y="0"/>
                    </a:lnTo>
                    <a:lnTo>
                      <a:pt x="6" y="0"/>
                    </a:lnTo>
                    <a:lnTo>
                      <a:pt x="5" y="0"/>
                    </a:lnTo>
                    <a:lnTo>
                      <a:pt x="5" y="0"/>
                    </a:lnTo>
                    <a:lnTo>
                      <a:pt x="5" y="0"/>
                    </a:lnTo>
                    <a:lnTo>
                      <a:pt x="4" y="1"/>
                    </a:lnTo>
                    <a:lnTo>
                      <a:pt x="2" y="3"/>
                    </a:lnTo>
                    <a:lnTo>
                      <a:pt x="2" y="3"/>
                    </a:lnTo>
                    <a:lnTo>
                      <a:pt x="1" y="4"/>
                    </a:lnTo>
                    <a:lnTo>
                      <a:pt x="1" y="4"/>
                    </a:lnTo>
                    <a:lnTo>
                      <a:pt x="1" y="5"/>
                    </a:lnTo>
                    <a:lnTo>
                      <a:pt x="0" y="6"/>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22" name="Freeform 1858">
                <a:extLst>
                  <a:ext uri="{FF2B5EF4-FFF2-40B4-BE49-F238E27FC236}">
                    <a16:creationId xmlns:a16="http://schemas.microsoft.com/office/drawing/2014/main" id="{440E90BA-A335-4BD2-800B-304EE0950BD6}"/>
                  </a:ext>
                </a:extLst>
              </p:cNvPr>
              <p:cNvSpPr>
                <a:spLocks/>
              </p:cNvSpPr>
              <p:nvPr/>
            </p:nvSpPr>
            <p:spPr bwMode="auto">
              <a:xfrm>
                <a:off x="2990" y="1723"/>
                <a:ext cx="6" cy="2"/>
              </a:xfrm>
              <a:custGeom>
                <a:avLst/>
                <a:gdLst>
                  <a:gd name="T0" fmla="*/ 0 w 6"/>
                  <a:gd name="T1" fmla="*/ 2 h 2"/>
                  <a:gd name="T2" fmla="*/ 0 w 6"/>
                  <a:gd name="T3" fmla="*/ 2 h 2"/>
                  <a:gd name="T4" fmla="*/ 1 w 6"/>
                  <a:gd name="T5" fmla="*/ 1 h 2"/>
                  <a:gd name="T6" fmla="*/ 3 w 6"/>
                  <a:gd name="T7" fmla="*/ 0 h 2"/>
                  <a:gd name="T8" fmla="*/ 3 w 6"/>
                  <a:gd name="T9" fmla="*/ 0 h 2"/>
                  <a:gd name="T10" fmla="*/ 4 w 6"/>
                  <a:gd name="T11" fmla="*/ 0 h 2"/>
                  <a:gd name="T12" fmla="*/ 5 w 6"/>
                  <a:gd name="T13" fmla="*/ 1 h 2"/>
                  <a:gd name="T14" fmla="*/ 5 w 6"/>
                  <a:gd name="T15" fmla="*/ 1 h 2"/>
                  <a:gd name="T16" fmla="*/ 5 w 6"/>
                  <a:gd name="T17" fmla="*/ 1 h 2"/>
                  <a:gd name="T18" fmla="*/ 6 w 6"/>
                  <a:gd name="T19" fmla="*/ 1 h 2"/>
                  <a:gd name="T20" fmla="*/ 6 w 6"/>
                  <a:gd name="T21" fmla="*/ 1 h 2"/>
                  <a:gd name="T22" fmla="*/ 5 w 6"/>
                  <a:gd name="T23" fmla="*/ 0 h 2"/>
                  <a:gd name="T24" fmla="*/ 5 w 6"/>
                  <a:gd name="T25" fmla="*/ 0 h 2"/>
                  <a:gd name="T26" fmla="*/ 4 w 6"/>
                  <a:gd name="T27" fmla="*/ 0 h 2"/>
                  <a:gd name="T28" fmla="*/ 3 w 6"/>
                  <a:gd name="T29" fmla="*/ 0 h 2"/>
                  <a:gd name="T30" fmla="*/ 3 w 6"/>
                  <a:gd name="T31" fmla="*/ 0 h 2"/>
                  <a:gd name="T32" fmla="*/ 2 w 6"/>
                  <a:gd name="T33" fmla="*/ 0 h 2"/>
                  <a:gd name="T34" fmla="*/ 1 w 6"/>
                  <a:gd name="T35" fmla="*/ 1 h 2"/>
                  <a:gd name="T36" fmla="*/ 0 w 6"/>
                  <a:gd name="T37" fmla="*/ 2 h 2"/>
                  <a:gd name="T38" fmla="*/ 0 w 6"/>
                  <a:gd name="T39" fmla="*/ 2 h 2"/>
                  <a:gd name="T40" fmla="*/ 0 w 6"/>
                  <a:gd name="T41" fmla="*/ 2 h 2"/>
                  <a:gd name="T42" fmla="*/ 0 w 6"/>
                  <a:gd name="T4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2">
                    <a:moveTo>
                      <a:pt x="0" y="2"/>
                    </a:moveTo>
                    <a:lnTo>
                      <a:pt x="0" y="2"/>
                    </a:lnTo>
                    <a:lnTo>
                      <a:pt x="1" y="1"/>
                    </a:lnTo>
                    <a:lnTo>
                      <a:pt x="3" y="0"/>
                    </a:lnTo>
                    <a:lnTo>
                      <a:pt x="3" y="0"/>
                    </a:lnTo>
                    <a:lnTo>
                      <a:pt x="4" y="0"/>
                    </a:lnTo>
                    <a:lnTo>
                      <a:pt x="5" y="1"/>
                    </a:lnTo>
                    <a:lnTo>
                      <a:pt x="5" y="1"/>
                    </a:lnTo>
                    <a:lnTo>
                      <a:pt x="5" y="1"/>
                    </a:lnTo>
                    <a:lnTo>
                      <a:pt x="6" y="1"/>
                    </a:lnTo>
                    <a:lnTo>
                      <a:pt x="6" y="1"/>
                    </a:lnTo>
                    <a:lnTo>
                      <a:pt x="5" y="0"/>
                    </a:lnTo>
                    <a:lnTo>
                      <a:pt x="5" y="0"/>
                    </a:lnTo>
                    <a:lnTo>
                      <a:pt x="4" y="0"/>
                    </a:lnTo>
                    <a:lnTo>
                      <a:pt x="3" y="0"/>
                    </a:lnTo>
                    <a:lnTo>
                      <a:pt x="3" y="0"/>
                    </a:lnTo>
                    <a:lnTo>
                      <a:pt x="2" y="0"/>
                    </a:lnTo>
                    <a:lnTo>
                      <a:pt x="1" y="1"/>
                    </a:lnTo>
                    <a:lnTo>
                      <a:pt x="0" y="2"/>
                    </a:lnTo>
                    <a:lnTo>
                      <a:pt x="0" y="2"/>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23" name="Freeform 1859">
                <a:extLst>
                  <a:ext uri="{FF2B5EF4-FFF2-40B4-BE49-F238E27FC236}">
                    <a16:creationId xmlns:a16="http://schemas.microsoft.com/office/drawing/2014/main" id="{0A9E0CBD-B7CD-4B22-95EF-F390F011EE4A}"/>
                  </a:ext>
                </a:extLst>
              </p:cNvPr>
              <p:cNvSpPr>
                <a:spLocks/>
              </p:cNvSpPr>
              <p:nvPr/>
            </p:nvSpPr>
            <p:spPr bwMode="auto">
              <a:xfrm>
                <a:off x="2990" y="1723"/>
                <a:ext cx="6" cy="2"/>
              </a:xfrm>
              <a:custGeom>
                <a:avLst/>
                <a:gdLst>
                  <a:gd name="T0" fmla="*/ 0 w 6"/>
                  <a:gd name="T1" fmla="*/ 2 h 2"/>
                  <a:gd name="T2" fmla="*/ 0 w 6"/>
                  <a:gd name="T3" fmla="*/ 2 h 2"/>
                  <a:gd name="T4" fmla="*/ 1 w 6"/>
                  <a:gd name="T5" fmla="*/ 1 h 2"/>
                  <a:gd name="T6" fmla="*/ 3 w 6"/>
                  <a:gd name="T7" fmla="*/ 0 h 2"/>
                  <a:gd name="T8" fmla="*/ 3 w 6"/>
                  <a:gd name="T9" fmla="*/ 0 h 2"/>
                  <a:gd name="T10" fmla="*/ 4 w 6"/>
                  <a:gd name="T11" fmla="*/ 0 h 2"/>
                  <a:gd name="T12" fmla="*/ 5 w 6"/>
                  <a:gd name="T13" fmla="*/ 1 h 2"/>
                  <a:gd name="T14" fmla="*/ 5 w 6"/>
                  <a:gd name="T15" fmla="*/ 1 h 2"/>
                  <a:gd name="T16" fmla="*/ 5 w 6"/>
                  <a:gd name="T17" fmla="*/ 1 h 2"/>
                  <a:gd name="T18" fmla="*/ 6 w 6"/>
                  <a:gd name="T19" fmla="*/ 1 h 2"/>
                  <a:gd name="T20" fmla="*/ 6 w 6"/>
                  <a:gd name="T21" fmla="*/ 1 h 2"/>
                  <a:gd name="T22" fmla="*/ 5 w 6"/>
                  <a:gd name="T23" fmla="*/ 0 h 2"/>
                  <a:gd name="T24" fmla="*/ 5 w 6"/>
                  <a:gd name="T25" fmla="*/ 0 h 2"/>
                  <a:gd name="T26" fmla="*/ 4 w 6"/>
                  <a:gd name="T27" fmla="*/ 0 h 2"/>
                  <a:gd name="T28" fmla="*/ 3 w 6"/>
                  <a:gd name="T29" fmla="*/ 0 h 2"/>
                  <a:gd name="T30" fmla="*/ 3 w 6"/>
                  <a:gd name="T31" fmla="*/ 0 h 2"/>
                  <a:gd name="T32" fmla="*/ 2 w 6"/>
                  <a:gd name="T33" fmla="*/ 0 h 2"/>
                  <a:gd name="T34" fmla="*/ 1 w 6"/>
                  <a:gd name="T35" fmla="*/ 1 h 2"/>
                  <a:gd name="T36" fmla="*/ 0 w 6"/>
                  <a:gd name="T37" fmla="*/ 2 h 2"/>
                  <a:gd name="T38" fmla="*/ 0 w 6"/>
                  <a:gd name="T39" fmla="*/ 2 h 2"/>
                  <a:gd name="T40" fmla="*/ 0 w 6"/>
                  <a:gd name="T41" fmla="*/ 2 h 2"/>
                  <a:gd name="T42" fmla="*/ 0 w 6"/>
                  <a:gd name="T4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2">
                    <a:moveTo>
                      <a:pt x="0" y="2"/>
                    </a:moveTo>
                    <a:lnTo>
                      <a:pt x="0" y="2"/>
                    </a:lnTo>
                    <a:lnTo>
                      <a:pt x="1" y="1"/>
                    </a:lnTo>
                    <a:lnTo>
                      <a:pt x="3" y="0"/>
                    </a:lnTo>
                    <a:lnTo>
                      <a:pt x="3" y="0"/>
                    </a:lnTo>
                    <a:lnTo>
                      <a:pt x="4" y="0"/>
                    </a:lnTo>
                    <a:lnTo>
                      <a:pt x="5" y="1"/>
                    </a:lnTo>
                    <a:lnTo>
                      <a:pt x="5" y="1"/>
                    </a:lnTo>
                    <a:lnTo>
                      <a:pt x="5" y="1"/>
                    </a:lnTo>
                    <a:lnTo>
                      <a:pt x="6" y="1"/>
                    </a:lnTo>
                    <a:lnTo>
                      <a:pt x="6" y="1"/>
                    </a:lnTo>
                    <a:lnTo>
                      <a:pt x="5" y="0"/>
                    </a:lnTo>
                    <a:lnTo>
                      <a:pt x="5" y="0"/>
                    </a:lnTo>
                    <a:lnTo>
                      <a:pt x="4" y="0"/>
                    </a:lnTo>
                    <a:lnTo>
                      <a:pt x="3" y="0"/>
                    </a:lnTo>
                    <a:lnTo>
                      <a:pt x="3" y="0"/>
                    </a:lnTo>
                    <a:lnTo>
                      <a:pt x="2" y="0"/>
                    </a:lnTo>
                    <a:lnTo>
                      <a:pt x="1" y="1"/>
                    </a:lnTo>
                    <a:lnTo>
                      <a:pt x="0" y="2"/>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24" name="Freeform 1860">
                <a:extLst>
                  <a:ext uri="{FF2B5EF4-FFF2-40B4-BE49-F238E27FC236}">
                    <a16:creationId xmlns:a16="http://schemas.microsoft.com/office/drawing/2014/main" id="{4997AD61-C016-40DB-A947-61EB0B3BC282}"/>
                  </a:ext>
                </a:extLst>
              </p:cNvPr>
              <p:cNvSpPr>
                <a:spLocks/>
              </p:cNvSpPr>
              <p:nvPr/>
            </p:nvSpPr>
            <p:spPr bwMode="auto">
              <a:xfrm>
                <a:off x="2924" y="1720"/>
                <a:ext cx="7" cy="5"/>
              </a:xfrm>
              <a:custGeom>
                <a:avLst/>
                <a:gdLst>
                  <a:gd name="T0" fmla="*/ 7 w 7"/>
                  <a:gd name="T1" fmla="*/ 4 h 5"/>
                  <a:gd name="T2" fmla="*/ 7 w 7"/>
                  <a:gd name="T3" fmla="*/ 4 h 5"/>
                  <a:gd name="T4" fmla="*/ 6 w 7"/>
                  <a:gd name="T5" fmla="*/ 3 h 5"/>
                  <a:gd name="T6" fmla="*/ 5 w 7"/>
                  <a:gd name="T7" fmla="*/ 2 h 5"/>
                  <a:gd name="T8" fmla="*/ 3 w 7"/>
                  <a:gd name="T9" fmla="*/ 1 h 5"/>
                  <a:gd name="T10" fmla="*/ 2 w 7"/>
                  <a:gd name="T11" fmla="*/ 0 h 5"/>
                  <a:gd name="T12" fmla="*/ 2 w 7"/>
                  <a:gd name="T13" fmla="*/ 0 h 5"/>
                  <a:gd name="T14" fmla="*/ 1 w 7"/>
                  <a:gd name="T15" fmla="*/ 0 h 5"/>
                  <a:gd name="T16" fmla="*/ 0 w 7"/>
                  <a:gd name="T17" fmla="*/ 0 h 5"/>
                  <a:gd name="T18" fmla="*/ 0 w 7"/>
                  <a:gd name="T19" fmla="*/ 0 h 5"/>
                  <a:gd name="T20" fmla="*/ 0 w 7"/>
                  <a:gd name="T21" fmla="*/ 0 h 5"/>
                  <a:gd name="T22" fmla="*/ 0 w 7"/>
                  <a:gd name="T23" fmla="*/ 1 h 5"/>
                  <a:gd name="T24" fmla="*/ 0 w 7"/>
                  <a:gd name="T25" fmla="*/ 1 h 5"/>
                  <a:gd name="T26" fmla="*/ 0 w 7"/>
                  <a:gd name="T27" fmla="*/ 2 h 5"/>
                  <a:gd name="T28" fmla="*/ 0 w 7"/>
                  <a:gd name="T29" fmla="*/ 2 h 5"/>
                  <a:gd name="T30" fmla="*/ 0 w 7"/>
                  <a:gd name="T31" fmla="*/ 1 h 5"/>
                  <a:gd name="T32" fmla="*/ 0 w 7"/>
                  <a:gd name="T33" fmla="*/ 1 h 5"/>
                  <a:gd name="T34" fmla="*/ 0 w 7"/>
                  <a:gd name="T35" fmla="*/ 1 h 5"/>
                  <a:gd name="T36" fmla="*/ 1 w 7"/>
                  <a:gd name="T37" fmla="*/ 0 h 5"/>
                  <a:gd name="T38" fmla="*/ 1 w 7"/>
                  <a:gd name="T39" fmla="*/ 0 h 5"/>
                  <a:gd name="T40" fmla="*/ 1 w 7"/>
                  <a:gd name="T41" fmla="*/ 1 h 5"/>
                  <a:gd name="T42" fmla="*/ 1 w 7"/>
                  <a:gd name="T43" fmla="*/ 1 h 5"/>
                  <a:gd name="T44" fmla="*/ 2 w 7"/>
                  <a:gd name="T45" fmla="*/ 1 h 5"/>
                  <a:gd name="T46" fmla="*/ 2 w 7"/>
                  <a:gd name="T47" fmla="*/ 1 h 5"/>
                  <a:gd name="T48" fmla="*/ 4 w 7"/>
                  <a:gd name="T49" fmla="*/ 2 h 5"/>
                  <a:gd name="T50" fmla="*/ 4 w 7"/>
                  <a:gd name="T51" fmla="*/ 2 h 5"/>
                  <a:gd name="T52" fmla="*/ 6 w 7"/>
                  <a:gd name="T53" fmla="*/ 3 h 5"/>
                  <a:gd name="T54" fmla="*/ 7 w 7"/>
                  <a:gd name="T55" fmla="*/ 5 h 5"/>
                  <a:gd name="T56" fmla="*/ 7 w 7"/>
                  <a:gd name="T57" fmla="*/ 5 h 5"/>
                  <a:gd name="T58" fmla="*/ 7 w 7"/>
                  <a:gd name="T5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5">
                    <a:moveTo>
                      <a:pt x="7" y="4"/>
                    </a:moveTo>
                    <a:lnTo>
                      <a:pt x="7" y="4"/>
                    </a:lnTo>
                    <a:lnTo>
                      <a:pt x="6" y="3"/>
                    </a:lnTo>
                    <a:lnTo>
                      <a:pt x="5" y="2"/>
                    </a:lnTo>
                    <a:lnTo>
                      <a:pt x="3" y="1"/>
                    </a:lnTo>
                    <a:lnTo>
                      <a:pt x="2" y="0"/>
                    </a:lnTo>
                    <a:lnTo>
                      <a:pt x="2" y="0"/>
                    </a:lnTo>
                    <a:lnTo>
                      <a:pt x="1" y="0"/>
                    </a:lnTo>
                    <a:lnTo>
                      <a:pt x="0" y="0"/>
                    </a:lnTo>
                    <a:lnTo>
                      <a:pt x="0" y="0"/>
                    </a:lnTo>
                    <a:lnTo>
                      <a:pt x="0" y="0"/>
                    </a:lnTo>
                    <a:lnTo>
                      <a:pt x="0" y="1"/>
                    </a:lnTo>
                    <a:lnTo>
                      <a:pt x="0" y="1"/>
                    </a:lnTo>
                    <a:lnTo>
                      <a:pt x="0" y="2"/>
                    </a:lnTo>
                    <a:lnTo>
                      <a:pt x="0" y="2"/>
                    </a:lnTo>
                    <a:lnTo>
                      <a:pt x="0" y="1"/>
                    </a:lnTo>
                    <a:lnTo>
                      <a:pt x="0" y="1"/>
                    </a:lnTo>
                    <a:lnTo>
                      <a:pt x="0" y="1"/>
                    </a:lnTo>
                    <a:lnTo>
                      <a:pt x="1" y="0"/>
                    </a:lnTo>
                    <a:lnTo>
                      <a:pt x="1" y="0"/>
                    </a:lnTo>
                    <a:lnTo>
                      <a:pt x="1" y="1"/>
                    </a:lnTo>
                    <a:lnTo>
                      <a:pt x="1" y="1"/>
                    </a:lnTo>
                    <a:lnTo>
                      <a:pt x="2" y="1"/>
                    </a:lnTo>
                    <a:lnTo>
                      <a:pt x="2" y="1"/>
                    </a:lnTo>
                    <a:lnTo>
                      <a:pt x="4" y="2"/>
                    </a:lnTo>
                    <a:lnTo>
                      <a:pt x="4" y="2"/>
                    </a:lnTo>
                    <a:lnTo>
                      <a:pt x="6" y="3"/>
                    </a:lnTo>
                    <a:lnTo>
                      <a:pt x="7" y="5"/>
                    </a:lnTo>
                    <a:lnTo>
                      <a:pt x="7" y="5"/>
                    </a:lnTo>
                    <a:lnTo>
                      <a:pt x="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25" name="Freeform 1861">
                <a:extLst>
                  <a:ext uri="{FF2B5EF4-FFF2-40B4-BE49-F238E27FC236}">
                    <a16:creationId xmlns:a16="http://schemas.microsoft.com/office/drawing/2014/main" id="{992C2DB3-B304-48A2-944F-11B7CF8E24F9}"/>
                  </a:ext>
                </a:extLst>
              </p:cNvPr>
              <p:cNvSpPr>
                <a:spLocks/>
              </p:cNvSpPr>
              <p:nvPr/>
            </p:nvSpPr>
            <p:spPr bwMode="auto">
              <a:xfrm>
                <a:off x="2924" y="1720"/>
                <a:ext cx="7" cy="5"/>
              </a:xfrm>
              <a:custGeom>
                <a:avLst/>
                <a:gdLst>
                  <a:gd name="T0" fmla="*/ 7 w 7"/>
                  <a:gd name="T1" fmla="*/ 4 h 5"/>
                  <a:gd name="T2" fmla="*/ 7 w 7"/>
                  <a:gd name="T3" fmla="*/ 4 h 5"/>
                  <a:gd name="T4" fmla="*/ 6 w 7"/>
                  <a:gd name="T5" fmla="*/ 3 h 5"/>
                  <a:gd name="T6" fmla="*/ 5 w 7"/>
                  <a:gd name="T7" fmla="*/ 2 h 5"/>
                  <a:gd name="T8" fmla="*/ 3 w 7"/>
                  <a:gd name="T9" fmla="*/ 1 h 5"/>
                  <a:gd name="T10" fmla="*/ 2 w 7"/>
                  <a:gd name="T11" fmla="*/ 0 h 5"/>
                  <a:gd name="T12" fmla="*/ 2 w 7"/>
                  <a:gd name="T13" fmla="*/ 0 h 5"/>
                  <a:gd name="T14" fmla="*/ 1 w 7"/>
                  <a:gd name="T15" fmla="*/ 0 h 5"/>
                  <a:gd name="T16" fmla="*/ 0 w 7"/>
                  <a:gd name="T17" fmla="*/ 0 h 5"/>
                  <a:gd name="T18" fmla="*/ 0 w 7"/>
                  <a:gd name="T19" fmla="*/ 0 h 5"/>
                  <a:gd name="T20" fmla="*/ 0 w 7"/>
                  <a:gd name="T21" fmla="*/ 0 h 5"/>
                  <a:gd name="T22" fmla="*/ 0 w 7"/>
                  <a:gd name="T23" fmla="*/ 1 h 5"/>
                  <a:gd name="T24" fmla="*/ 0 w 7"/>
                  <a:gd name="T25" fmla="*/ 1 h 5"/>
                  <a:gd name="T26" fmla="*/ 0 w 7"/>
                  <a:gd name="T27" fmla="*/ 2 h 5"/>
                  <a:gd name="T28" fmla="*/ 0 w 7"/>
                  <a:gd name="T29" fmla="*/ 2 h 5"/>
                  <a:gd name="T30" fmla="*/ 0 w 7"/>
                  <a:gd name="T31" fmla="*/ 1 h 5"/>
                  <a:gd name="T32" fmla="*/ 0 w 7"/>
                  <a:gd name="T33" fmla="*/ 1 h 5"/>
                  <a:gd name="T34" fmla="*/ 0 w 7"/>
                  <a:gd name="T35" fmla="*/ 1 h 5"/>
                  <a:gd name="T36" fmla="*/ 1 w 7"/>
                  <a:gd name="T37" fmla="*/ 0 h 5"/>
                  <a:gd name="T38" fmla="*/ 1 w 7"/>
                  <a:gd name="T39" fmla="*/ 0 h 5"/>
                  <a:gd name="T40" fmla="*/ 1 w 7"/>
                  <a:gd name="T41" fmla="*/ 1 h 5"/>
                  <a:gd name="T42" fmla="*/ 1 w 7"/>
                  <a:gd name="T43" fmla="*/ 1 h 5"/>
                  <a:gd name="T44" fmla="*/ 2 w 7"/>
                  <a:gd name="T45" fmla="*/ 1 h 5"/>
                  <a:gd name="T46" fmla="*/ 2 w 7"/>
                  <a:gd name="T47" fmla="*/ 1 h 5"/>
                  <a:gd name="T48" fmla="*/ 4 w 7"/>
                  <a:gd name="T49" fmla="*/ 2 h 5"/>
                  <a:gd name="T50" fmla="*/ 4 w 7"/>
                  <a:gd name="T51" fmla="*/ 2 h 5"/>
                  <a:gd name="T52" fmla="*/ 6 w 7"/>
                  <a:gd name="T53" fmla="*/ 3 h 5"/>
                  <a:gd name="T54" fmla="*/ 7 w 7"/>
                  <a:gd name="T55" fmla="*/ 5 h 5"/>
                  <a:gd name="T56" fmla="*/ 7 w 7"/>
                  <a:gd name="T57" fmla="*/ 5 h 5"/>
                  <a:gd name="T58" fmla="*/ 7 w 7"/>
                  <a:gd name="T5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5">
                    <a:moveTo>
                      <a:pt x="7" y="4"/>
                    </a:moveTo>
                    <a:lnTo>
                      <a:pt x="7" y="4"/>
                    </a:lnTo>
                    <a:lnTo>
                      <a:pt x="6" y="3"/>
                    </a:lnTo>
                    <a:lnTo>
                      <a:pt x="5" y="2"/>
                    </a:lnTo>
                    <a:lnTo>
                      <a:pt x="3" y="1"/>
                    </a:lnTo>
                    <a:lnTo>
                      <a:pt x="2" y="0"/>
                    </a:lnTo>
                    <a:lnTo>
                      <a:pt x="2" y="0"/>
                    </a:lnTo>
                    <a:lnTo>
                      <a:pt x="1" y="0"/>
                    </a:lnTo>
                    <a:lnTo>
                      <a:pt x="0" y="0"/>
                    </a:lnTo>
                    <a:lnTo>
                      <a:pt x="0" y="0"/>
                    </a:lnTo>
                    <a:lnTo>
                      <a:pt x="0" y="0"/>
                    </a:lnTo>
                    <a:lnTo>
                      <a:pt x="0" y="1"/>
                    </a:lnTo>
                    <a:lnTo>
                      <a:pt x="0" y="1"/>
                    </a:lnTo>
                    <a:lnTo>
                      <a:pt x="0" y="2"/>
                    </a:lnTo>
                    <a:lnTo>
                      <a:pt x="0" y="2"/>
                    </a:lnTo>
                    <a:lnTo>
                      <a:pt x="0" y="1"/>
                    </a:lnTo>
                    <a:lnTo>
                      <a:pt x="0" y="1"/>
                    </a:lnTo>
                    <a:lnTo>
                      <a:pt x="0" y="1"/>
                    </a:lnTo>
                    <a:lnTo>
                      <a:pt x="1" y="0"/>
                    </a:lnTo>
                    <a:lnTo>
                      <a:pt x="1" y="0"/>
                    </a:lnTo>
                    <a:lnTo>
                      <a:pt x="1" y="1"/>
                    </a:lnTo>
                    <a:lnTo>
                      <a:pt x="1" y="1"/>
                    </a:lnTo>
                    <a:lnTo>
                      <a:pt x="2" y="1"/>
                    </a:lnTo>
                    <a:lnTo>
                      <a:pt x="2" y="1"/>
                    </a:lnTo>
                    <a:lnTo>
                      <a:pt x="4" y="2"/>
                    </a:lnTo>
                    <a:lnTo>
                      <a:pt x="4" y="2"/>
                    </a:lnTo>
                    <a:lnTo>
                      <a:pt x="6" y="3"/>
                    </a:lnTo>
                    <a:lnTo>
                      <a:pt x="7" y="5"/>
                    </a:lnTo>
                    <a:lnTo>
                      <a:pt x="7" y="5"/>
                    </a:lnTo>
                    <a:lnTo>
                      <a:pt x="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26" name="Freeform 1862">
                <a:extLst>
                  <a:ext uri="{FF2B5EF4-FFF2-40B4-BE49-F238E27FC236}">
                    <a16:creationId xmlns:a16="http://schemas.microsoft.com/office/drawing/2014/main" id="{F92084A8-EE61-45E9-A0BA-54A152E47198}"/>
                  </a:ext>
                </a:extLst>
              </p:cNvPr>
              <p:cNvSpPr>
                <a:spLocks/>
              </p:cNvSpPr>
              <p:nvPr/>
            </p:nvSpPr>
            <p:spPr bwMode="auto">
              <a:xfrm>
                <a:off x="2955" y="1652"/>
                <a:ext cx="1" cy="10"/>
              </a:xfrm>
              <a:custGeom>
                <a:avLst/>
                <a:gdLst>
                  <a:gd name="T0" fmla="*/ 0 w 1"/>
                  <a:gd name="T1" fmla="*/ 9 h 10"/>
                  <a:gd name="T2" fmla="*/ 0 w 1"/>
                  <a:gd name="T3" fmla="*/ 9 h 10"/>
                  <a:gd name="T4" fmla="*/ 1 w 1"/>
                  <a:gd name="T5" fmla="*/ 7 h 10"/>
                  <a:gd name="T6" fmla="*/ 1 w 1"/>
                  <a:gd name="T7" fmla="*/ 5 h 10"/>
                  <a:gd name="T8" fmla="*/ 1 w 1"/>
                  <a:gd name="T9" fmla="*/ 5 h 10"/>
                  <a:gd name="T10" fmla="*/ 1 w 1"/>
                  <a:gd name="T11" fmla="*/ 2 h 10"/>
                  <a:gd name="T12" fmla="*/ 1 w 1"/>
                  <a:gd name="T13" fmla="*/ 1 h 10"/>
                  <a:gd name="T14" fmla="*/ 0 w 1"/>
                  <a:gd name="T15" fmla="*/ 0 h 10"/>
                  <a:gd name="T16" fmla="*/ 0 w 1"/>
                  <a:gd name="T17" fmla="*/ 0 h 10"/>
                  <a:gd name="T18" fmla="*/ 0 w 1"/>
                  <a:gd name="T19" fmla="*/ 0 h 10"/>
                  <a:gd name="T20" fmla="*/ 0 w 1"/>
                  <a:gd name="T21" fmla="*/ 0 h 10"/>
                  <a:gd name="T22" fmla="*/ 0 w 1"/>
                  <a:gd name="T23" fmla="*/ 2 h 10"/>
                  <a:gd name="T24" fmla="*/ 0 w 1"/>
                  <a:gd name="T25" fmla="*/ 5 h 10"/>
                  <a:gd name="T26" fmla="*/ 0 w 1"/>
                  <a:gd name="T27" fmla="*/ 7 h 10"/>
                  <a:gd name="T28" fmla="*/ 0 w 1"/>
                  <a:gd name="T29" fmla="*/ 9 h 10"/>
                  <a:gd name="T30" fmla="*/ 0 w 1"/>
                  <a:gd name="T31" fmla="*/ 9 h 10"/>
                  <a:gd name="T32" fmla="*/ 0 w 1"/>
                  <a:gd name="T33" fmla="*/ 10 h 10"/>
                  <a:gd name="T34" fmla="*/ 0 w 1"/>
                  <a:gd name="T3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0">
                    <a:moveTo>
                      <a:pt x="0" y="9"/>
                    </a:moveTo>
                    <a:lnTo>
                      <a:pt x="0" y="9"/>
                    </a:lnTo>
                    <a:lnTo>
                      <a:pt x="1" y="7"/>
                    </a:lnTo>
                    <a:lnTo>
                      <a:pt x="1" y="5"/>
                    </a:lnTo>
                    <a:lnTo>
                      <a:pt x="1" y="5"/>
                    </a:lnTo>
                    <a:lnTo>
                      <a:pt x="1" y="2"/>
                    </a:lnTo>
                    <a:lnTo>
                      <a:pt x="1" y="1"/>
                    </a:lnTo>
                    <a:lnTo>
                      <a:pt x="0" y="0"/>
                    </a:lnTo>
                    <a:lnTo>
                      <a:pt x="0" y="0"/>
                    </a:lnTo>
                    <a:lnTo>
                      <a:pt x="0" y="0"/>
                    </a:lnTo>
                    <a:lnTo>
                      <a:pt x="0" y="0"/>
                    </a:lnTo>
                    <a:lnTo>
                      <a:pt x="0" y="2"/>
                    </a:lnTo>
                    <a:lnTo>
                      <a:pt x="0" y="5"/>
                    </a:lnTo>
                    <a:lnTo>
                      <a:pt x="0" y="7"/>
                    </a:lnTo>
                    <a:lnTo>
                      <a:pt x="0" y="9"/>
                    </a:lnTo>
                    <a:lnTo>
                      <a:pt x="0" y="9"/>
                    </a:lnTo>
                    <a:lnTo>
                      <a:pt x="0" y="1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27" name="Freeform 1863">
                <a:extLst>
                  <a:ext uri="{FF2B5EF4-FFF2-40B4-BE49-F238E27FC236}">
                    <a16:creationId xmlns:a16="http://schemas.microsoft.com/office/drawing/2014/main" id="{01279287-C6BC-48CC-9A4B-F31D279813C5}"/>
                  </a:ext>
                </a:extLst>
              </p:cNvPr>
              <p:cNvSpPr>
                <a:spLocks/>
              </p:cNvSpPr>
              <p:nvPr/>
            </p:nvSpPr>
            <p:spPr bwMode="auto">
              <a:xfrm>
                <a:off x="2955" y="1652"/>
                <a:ext cx="1" cy="10"/>
              </a:xfrm>
              <a:custGeom>
                <a:avLst/>
                <a:gdLst>
                  <a:gd name="T0" fmla="*/ 0 w 1"/>
                  <a:gd name="T1" fmla="*/ 9 h 10"/>
                  <a:gd name="T2" fmla="*/ 0 w 1"/>
                  <a:gd name="T3" fmla="*/ 9 h 10"/>
                  <a:gd name="T4" fmla="*/ 1 w 1"/>
                  <a:gd name="T5" fmla="*/ 7 h 10"/>
                  <a:gd name="T6" fmla="*/ 1 w 1"/>
                  <a:gd name="T7" fmla="*/ 5 h 10"/>
                  <a:gd name="T8" fmla="*/ 1 w 1"/>
                  <a:gd name="T9" fmla="*/ 5 h 10"/>
                  <a:gd name="T10" fmla="*/ 1 w 1"/>
                  <a:gd name="T11" fmla="*/ 2 h 10"/>
                  <a:gd name="T12" fmla="*/ 1 w 1"/>
                  <a:gd name="T13" fmla="*/ 1 h 10"/>
                  <a:gd name="T14" fmla="*/ 0 w 1"/>
                  <a:gd name="T15" fmla="*/ 0 h 10"/>
                  <a:gd name="T16" fmla="*/ 0 w 1"/>
                  <a:gd name="T17" fmla="*/ 0 h 10"/>
                  <a:gd name="T18" fmla="*/ 0 w 1"/>
                  <a:gd name="T19" fmla="*/ 0 h 10"/>
                  <a:gd name="T20" fmla="*/ 0 w 1"/>
                  <a:gd name="T21" fmla="*/ 0 h 10"/>
                  <a:gd name="T22" fmla="*/ 0 w 1"/>
                  <a:gd name="T23" fmla="*/ 2 h 10"/>
                  <a:gd name="T24" fmla="*/ 0 w 1"/>
                  <a:gd name="T25" fmla="*/ 5 h 10"/>
                  <a:gd name="T26" fmla="*/ 0 w 1"/>
                  <a:gd name="T27" fmla="*/ 7 h 10"/>
                  <a:gd name="T28" fmla="*/ 0 w 1"/>
                  <a:gd name="T29" fmla="*/ 9 h 10"/>
                  <a:gd name="T30" fmla="*/ 0 w 1"/>
                  <a:gd name="T31" fmla="*/ 9 h 10"/>
                  <a:gd name="T32" fmla="*/ 0 w 1"/>
                  <a:gd name="T33" fmla="*/ 10 h 10"/>
                  <a:gd name="T34" fmla="*/ 0 w 1"/>
                  <a:gd name="T3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0">
                    <a:moveTo>
                      <a:pt x="0" y="9"/>
                    </a:moveTo>
                    <a:lnTo>
                      <a:pt x="0" y="9"/>
                    </a:lnTo>
                    <a:lnTo>
                      <a:pt x="1" y="7"/>
                    </a:lnTo>
                    <a:lnTo>
                      <a:pt x="1" y="5"/>
                    </a:lnTo>
                    <a:lnTo>
                      <a:pt x="1" y="5"/>
                    </a:lnTo>
                    <a:lnTo>
                      <a:pt x="1" y="2"/>
                    </a:lnTo>
                    <a:lnTo>
                      <a:pt x="1" y="1"/>
                    </a:lnTo>
                    <a:lnTo>
                      <a:pt x="0" y="0"/>
                    </a:lnTo>
                    <a:lnTo>
                      <a:pt x="0" y="0"/>
                    </a:lnTo>
                    <a:lnTo>
                      <a:pt x="0" y="0"/>
                    </a:lnTo>
                    <a:lnTo>
                      <a:pt x="0" y="0"/>
                    </a:lnTo>
                    <a:lnTo>
                      <a:pt x="0" y="2"/>
                    </a:lnTo>
                    <a:lnTo>
                      <a:pt x="0" y="5"/>
                    </a:lnTo>
                    <a:lnTo>
                      <a:pt x="0" y="7"/>
                    </a:lnTo>
                    <a:lnTo>
                      <a:pt x="0" y="9"/>
                    </a:lnTo>
                    <a:lnTo>
                      <a:pt x="0" y="9"/>
                    </a:lnTo>
                    <a:lnTo>
                      <a:pt x="0" y="10"/>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28" name="Freeform 1864">
                <a:extLst>
                  <a:ext uri="{FF2B5EF4-FFF2-40B4-BE49-F238E27FC236}">
                    <a16:creationId xmlns:a16="http://schemas.microsoft.com/office/drawing/2014/main" id="{C64DCB1C-0564-4DD8-BB0E-078B5BB27345}"/>
                  </a:ext>
                </a:extLst>
              </p:cNvPr>
              <p:cNvSpPr>
                <a:spLocks/>
              </p:cNvSpPr>
              <p:nvPr/>
            </p:nvSpPr>
            <p:spPr bwMode="auto">
              <a:xfrm>
                <a:off x="2968" y="1642"/>
                <a:ext cx="2" cy="23"/>
              </a:xfrm>
              <a:custGeom>
                <a:avLst/>
                <a:gdLst>
                  <a:gd name="T0" fmla="*/ 2 w 2"/>
                  <a:gd name="T1" fmla="*/ 22 h 23"/>
                  <a:gd name="T2" fmla="*/ 2 w 2"/>
                  <a:gd name="T3" fmla="*/ 22 h 23"/>
                  <a:gd name="T4" fmla="*/ 1 w 2"/>
                  <a:gd name="T5" fmla="*/ 22 h 23"/>
                  <a:gd name="T6" fmla="*/ 1 w 2"/>
                  <a:gd name="T7" fmla="*/ 21 h 23"/>
                  <a:gd name="T8" fmla="*/ 1 w 2"/>
                  <a:gd name="T9" fmla="*/ 21 h 23"/>
                  <a:gd name="T10" fmla="*/ 0 w 2"/>
                  <a:gd name="T11" fmla="*/ 18 h 23"/>
                  <a:gd name="T12" fmla="*/ 0 w 2"/>
                  <a:gd name="T13" fmla="*/ 18 h 23"/>
                  <a:gd name="T14" fmla="*/ 0 w 2"/>
                  <a:gd name="T15" fmla="*/ 15 h 23"/>
                  <a:gd name="T16" fmla="*/ 0 w 2"/>
                  <a:gd name="T17" fmla="*/ 12 h 23"/>
                  <a:gd name="T18" fmla="*/ 0 w 2"/>
                  <a:gd name="T19" fmla="*/ 12 h 23"/>
                  <a:gd name="T20" fmla="*/ 0 w 2"/>
                  <a:gd name="T21" fmla="*/ 8 h 23"/>
                  <a:gd name="T22" fmla="*/ 0 w 2"/>
                  <a:gd name="T23" fmla="*/ 5 h 23"/>
                  <a:gd name="T24" fmla="*/ 1 w 2"/>
                  <a:gd name="T25" fmla="*/ 2 h 23"/>
                  <a:gd name="T26" fmla="*/ 2 w 2"/>
                  <a:gd name="T27" fmla="*/ 0 h 23"/>
                  <a:gd name="T28" fmla="*/ 2 w 2"/>
                  <a:gd name="T29" fmla="*/ 0 h 23"/>
                  <a:gd name="T30" fmla="*/ 2 w 2"/>
                  <a:gd name="T31" fmla="*/ 0 h 23"/>
                  <a:gd name="T32" fmla="*/ 2 w 2"/>
                  <a:gd name="T33" fmla="*/ 0 h 23"/>
                  <a:gd name="T34" fmla="*/ 1 w 2"/>
                  <a:gd name="T35" fmla="*/ 3 h 23"/>
                  <a:gd name="T36" fmla="*/ 0 w 2"/>
                  <a:gd name="T37" fmla="*/ 6 h 23"/>
                  <a:gd name="T38" fmla="*/ 0 w 2"/>
                  <a:gd name="T39" fmla="*/ 12 h 23"/>
                  <a:gd name="T40" fmla="*/ 0 w 2"/>
                  <a:gd name="T41" fmla="*/ 12 h 23"/>
                  <a:gd name="T42" fmla="*/ 0 w 2"/>
                  <a:gd name="T43" fmla="*/ 16 h 23"/>
                  <a:gd name="T44" fmla="*/ 0 w 2"/>
                  <a:gd name="T45" fmla="*/ 19 h 23"/>
                  <a:gd name="T46" fmla="*/ 0 w 2"/>
                  <a:gd name="T47" fmla="*/ 19 h 23"/>
                  <a:gd name="T48" fmla="*/ 0 w 2"/>
                  <a:gd name="T49" fmla="*/ 20 h 23"/>
                  <a:gd name="T50" fmla="*/ 1 w 2"/>
                  <a:gd name="T51" fmla="*/ 21 h 23"/>
                  <a:gd name="T52" fmla="*/ 1 w 2"/>
                  <a:gd name="T53" fmla="*/ 21 h 23"/>
                  <a:gd name="T54" fmla="*/ 1 w 2"/>
                  <a:gd name="T55" fmla="*/ 22 h 23"/>
                  <a:gd name="T56" fmla="*/ 1 w 2"/>
                  <a:gd name="T57" fmla="*/ 23 h 23"/>
                  <a:gd name="T58" fmla="*/ 1 w 2"/>
                  <a:gd name="T59" fmla="*/ 23 h 23"/>
                  <a:gd name="T60" fmla="*/ 2 w 2"/>
                  <a:gd name="T61" fmla="*/ 23 h 23"/>
                  <a:gd name="T62" fmla="*/ 2 w 2"/>
                  <a:gd name="T6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23">
                    <a:moveTo>
                      <a:pt x="2" y="22"/>
                    </a:moveTo>
                    <a:lnTo>
                      <a:pt x="2" y="22"/>
                    </a:lnTo>
                    <a:lnTo>
                      <a:pt x="1" y="22"/>
                    </a:lnTo>
                    <a:lnTo>
                      <a:pt x="1" y="21"/>
                    </a:lnTo>
                    <a:lnTo>
                      <a:pt x="1" y="21"/>
                    </a:lnTo>
                    <a:lnTo>
                      <a:pt x="0" y="18"/>
                    </a:lnTo>
                    <a:lnTo>
                      <a:pt x="0" y="18"/>
                    </a:lnTo>
                    <a:lnTo>
                      <a:pt x="0" y="15"/>
                    </a:lnTo>
                    <a:lnTo>
                      <a:pt x="0" y="12"/>
                    </a:lnTo>
                    <a:lnTo>
                      <a:pt x="0" y="12"/>
                    </a:lnTo>
                    <a:lnTo>
                      <a:pt x="0" y="8"/>
                    </a:lnTo>
                    <a:lnTo>
                      <a:pt x="0" y="5"/>
                    </a:lnTo>
                    <a:lnTo>
                      <a:pt x="1" y="2"/>
                    </a:lnTo>
                    <a:lnTo>
                      <a:pt x="2" y="0"/>
                    </a:lnTo>
                    <a:lnTo>
                      <a:pt x="2" y="0"/>
                    </a:lnTo>
                    <a:lnTo>
                      <a:pt x="2" y="0"/>
                    </a:lnTo>
                    <a:lnTo>
                      <a:pt x="2" y="0"/>
                    </a:lnTo>
                    <a:lnTo>
                      <a:pt x="1" y="3"/>
                    </a:lnTo>
                    <a:lnTo>
                      <a:pt x="0" y="6"/>
                    </a:lnTo>
                    <a:lnTo>
                      <a:pt x="0" y="12"/>
                    </a:lnTo>
                    <a:lnTo>
                      <a:pt x="0" y="12"/>
                    </a:lnTo>
                    <a:lnTo>
                      <a:pt x="0" y="16"/>
                    </a:lnTo>
                    <a:lnTo>
                      <a:pt x="0" y="19"/>
                    </a:lnTo>
                    <a:lnTo>
                      <a:pt x="0" y="19"/>
                    </a:lnTo>
                    <a:lnTo>
                      <a:pt x="0" y="20"/>
                    </a:lnTo>
                    <a:lnTo>
                      <a:pt x="1" y="21"/>
                    </a:lnTo>
                    <a:lnTo>
                      <a:pt x="1" y="21"/>
                    </a:lnTo>
                    <a:lnTo>
                      <a:pt x="1" y="22"/>
                    </a:lnTo>
                    <a:lnTo>
                      <a:pt x="1" y="23"/>
                    </a:lnTo>
                    <a:lnTo>
                      <a:pt x="1" y="23"/>
                    </a:lnTo>
                    <a:lnTo>
                      <a:pt x="2" y="23"/>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29" name="Freeform 1865">
                <a:extLst>
                  <a:ext uri="{FF2B5EF4-FFF2-40B4-BE49-F238E27FC236}">
                    <a16:creationId xmlns:a16="http://schemas.microsoft.com/office/drawing/2014/main" id="{595BEDFA-5975-4264-B66F-A4124A4CAC21}"/>
                  </a:ext>
                </a:extLst>
              </p:cNvPr>
              <p:cNvSpPr>
                <a:spLocks/>
              </p:cNvSpPr>
              <p:nvPr/>
            </p:nvSpPr>
            <p:spPr bwMode="auto">
              <a:xfrm>
                <a:off x="2968" y="1642"/>
                <a:ext cx="2" cy="23"/>
              </a:xfrm>
              <a:custGeom>
                <a:avLst/>
                <a:gdLst>
                  <a:gd name="T0" fmla="*/ 2 w 2"/>
                  <a:gd name="T1" fmla="*/ 22 h 23"/>
                  <a:gd name="T2" fmla="*/ 2 w 2"/>
                  <a:gd name="T3" fmla="*/ 22 h 23"/>
                  <a:gd name="T4" fmla="*/ 1 w 2"/>
                  <a:gd name="T5" fmla="*/ 22 h 23"/>
                  <a:gd name="T6" fmla="*/ 1 w 2"/>
                  <a:gd name="T7" fmla="*/ 21 h 23"/>
                  <a:gd name="T8" fmla="*/ 1 w 2"/>
                  <a:gd name="T9" fmla="*/ 21 h 23"/>
                  <a:gd name="T10" fmla="*/ 0 w 2"/>
                  <a:gd name="T11" fmla="*/ 18 h 23"/>
                  <a:gd name="T12" fmla="*/ 0 w 2"/>
                  <a:gd name="T13" fmla="*/ 18 h 23"/>
                  <a:gd name="T14" fmla="*/ 0 w 2"/>
                  <a:gd name="T15" fmla="*/ 15 h 23"/>
                  <a:gd name="T16" fmla="*/ 0 w 2"/>
                  <a:gd name="T17" fmla="*/ 12 h 23"/>
                  <a:gd name="T18" fmla="*/ 0 w 2"/>
                  <a:gd name="T19" fmla="*/ 12 h 23"/>
                  <a:gd name="T20" fmla="*/ 0 w 2"/>
                  <a:gd name="T21" fmla="*/ 8 h 23"/>
                  <a:gd name="T22" fmla="*/ 0 w 2"/>
                  <a:gd name="T23" fmla="*/ 5 h 23"/>
                  <a:gd name="T24" fmla="*/ 1 w 2"/>
                  <a:gd name="T25" fmla="*/ 2 h 23"/>
                  <a:gd name="T26" fmla="*/ 2 w 2"/>
                  <a:gd name="T27" fmla="*/ 0 h 23"/>
                  <a:gd name="T28" fmla="*/ 2 w 2"/>
                  <a:gd name="T29" fmla="*/ 0 h 23"/>
                  <a:gd name="T30" fmla="*/ 2 w 2"/>
                  <a:gd name="T31" fmla="*/ 0 h 23"/>
                  <a:gd name="T32" fmla="*/ 2 w 2"/>
                  <a:gd name="T33" fmla="*/ 0 h 23"/>
                  <a:gd name="T34" fmla="*/ 1 w 2"/>
                  <a:gd name="T35" fmla="*/ 3 h 23"/>
                  <a:gd name="T36" fmla="*/ 0 w 2"/>
                  <a:gd name="T37" fmla="*/ 6 h 23"/>
                  <a:gd name="T38" fmla="*/ 0 w 2"/>
                  <a:gd name="T39" fmla="*/ 12 h 23"/>
                  <a:gd name="T40" fmla="*/ 0 w 2"/>
                  <a:gd name="T41" fmla="*/ 12 h 23"/>
                  <a:gd name="T42" fmla="*/ 0 w 2"/>
                  <a:gd name="T43" fmla="*/ 16 h 23"/>
                  <a:gd name="T44" fmla="*/ 0 w 2"/>
                  <a:gd name="T45" fmla="*/ 19 h 23"/>
                  <a:gd name="T46" fmla="*/ 0 w 2"/>
                  <a:gd name="T47" fmla="*/ 19 h 23"/>
                  <a:gd name="T48" fmla="*/ 0 w 2"/>
                  <a:gd name="T49" fmla="*/ 20 h 23"/>
                  <a:gd name="T50" fmla="*/ 1 w 2"/>
                  <a:gd name="T51" fmla="*/ 21 h 23"/>
                  <a:gd name="T52" fmla="*/ 1 w 2"/>
                  <a:gd name="T53" fmla="*/ 21 h 23"/>
                  <a:gd name="T54" fmla="*/ 1 w 2"/>
                  <a:gd name="T55" fmla="*/ 22 h 23"/>
                  <a:gd name="T56" fmla="*/ 1 w 2"/>
                  <a:gd name="T57" fmla="*/ 23 h 23"/>
                  <a:gd name="T58" fmla="*/ 1 w 2"/>
                  <a:gd name="T59" fmla="*/ 23 h 23"/>
                  <a:gd name="T60" fmla="*/ 2 w 2"/>
                  <a:gd name="T61" fmla="*/ 23 h 23"/>
                  <a:gd name="T62" fmla="*/ 2 w 2"/>
                  <a:gd name="T6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23">
                    <a:moveTo>
                      <a:pt x="2" y="22"/>
                    </a:moveTo>
                    <a:lnTo>
                      <a:pt x="2" y="22"/>
                    </a:lnTo>
                    <a:lnTo>
                      <a:pt x="1" y="22"/>
                    </a:lnTo>
                    <a:lnTo>
                      <a:pt x="1" y="21"/>
                    </a:lnTo>
                    <a:lnTo>
                      <a:pt x="1" y="21"/>
                    </a:lnTo>
                    <a:lnTo>
                      <a:pt x="0" y="18"/>
                    </a:lnTo>
                    <a:lnTo>
                      <a:pt x="0" y="18"/>
                    </a:lnTo>
                    <a:lnTo>
                      <a:pt x="0" y="15"/>
                    </a:lnTo>
                    <a:lnTo>
                      <a:pt x="0" y="12"/>
                    </a:lnTo>
                    <a:lnTo>
                      <a:pt x="0" y="12"/>
                    </a:lnTo>
                    <a:lnTo>
                      <a:pt x="0" y="8"/>
                    </a:lnTo>
                    <a:lnTo>
                      <a:pt x="0" y="5"/>
                    </a:lnTo>
                    <a:lnTo>
                      <a:pt x="1" y="2"/>
                    </a:lnTo>
                    <a:lnTo>
                      <a:pt x="2" y="0"/>
                    </a:lnTo>
                    <a:lnTo>
                      <a:pt x="2" y="0"/>
                    </a:lnTo>
                    <a:lnTo>
                      <a:pt x="2" y="0"/>
                    </a:lnTo>
                    <a:lnTo>
                      <a:pt x="2" y="0"/>
                    </a:lnTo>
                    <a:lnTo>
                      <a:pt x="1" y="3"/>
                    </a:lnTo>
                    <a:lnTo>
                      <a:pt x="0" y="6"/>
                    </a:lnTo>
                    <a:lnTo>
                      <a:pt x="0" y="12"/>
                    </a:lnTo>
                    <a:lnTo>
                      <a:pt x="0" y="12"/>
                    </a:lnTo>
                    <a:lnTo>
                      <a:pt x="0" y="16"/>
                    </a:lnTo>
                    <a:lnTo>
                      <a:pt x="0" y="19"/>
                    </a:lnTo>
                    <a:lnTo>
                      <a:pt x="0" y="19"/>
                    </a:lnTo>
                    <a:lnTo>
                      <a:pt x="0" y="20"/>
                    </a:lnTo>
                    <a:lnTo>
                      <a:pt x="1" y="21"/>
                    </a:lnTo>
                    <a:lnTo>
                      <a:pt x="1" y="21"/>
                    </a:lnTo>
                    <a:lnTo>
                      <a:pt x="1" y="22"/>
                    </a:lnTo>
                    <a:lnTo>
                      <a:pt x="1" y="23"/>
                    </a:lnTo>
                    <a:lnTo>
                      <a:pt x="1" y="23"/>
                    </a:lnTo>
                    <a:lnTo>
                      <a:pt x="2" y="23"/>
                    </a:lnTo>
                    <a:lnTo>
                      <a:pt x="2"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30" name="Freeform 1866">
                <a:extLst>
                  <a:ext uri="{FF2B5EF4-FFF2-40B4-BE49-F238E27FC236}">
                    <a16:creationId xmlns:a16="http://schemas.microsoft.com/office/drawing/2014/main" id="{58DA4434-1F94-442A-8D54-0951032F7B7E}"/>
                  </a:ext>
                </a:extLst>
              </p:cNvPr>
              <p:cNvSpPr>
                <a:spLocks/>
              </p:cNvSpPr>
              <p:nvPr/>
            </p:nvSpPr>
            <p:spPr bwMode="auto">
              <a:xfrm>
                <a:off x="2968" y="1646"/>
                <a:ext cx="4" cy="10"/>
              </a:xfrm>
              <a:custGeom>
                <a:avLst/>
                <a:gdLst>
                  <a:gd name="T0" fmla="*/ 0 w 4"/>
                  <a:gd name="T1" fmla="*/ 10 h 10"/>
                  <a:gd name="T2" fmla="*/ 0 w 4"/>
                  <a:gd name="T3" fmla="*/ 10 h 10"/>
                  <a:gd name="T4" fmla="*/ 1 w 4"/>
                  <a:gd name="T5" fmla="*/ 8 h 10"/>
                  <a:gd name="T6" fmla="*/ 2 w 4"/>
                  <a:gd name="T7" fmla="*/ 6 h 10"/>
                  <a:gd name="T8" fmla="*/ 2 w 4"/>
                  <a:gd name="T9" fmla="*/ 6 h 10"/>
                  <a:gd name="T10" fmla="*/ 3 w 4"/>
                  <a:gd name="T11" fmla="*/ 3 h 10"/>
                  <a:gd name="T12" fmla="*/ 4 w 4"/>
                  <a:gd name="T13" fmla="*/ 0 h 10"/>
                  <a:gd name="T14" fmla="*/ 4 w 4"/>
                  <a:gd name="T15" fmla="*/ 0 h 10"/>
                  <a:gd name="T16" fmla="*/ 4 w 4"/>
                  <a:gd name="T17" fmla="*/ 0 h 10"/>
                  <a:gd name="T18" fmla="*/ 3 w 4"/>
                  <a:gd name="T19" fmla="*/ 0 h 10"/>
                  <a:gd name="T20" fmla="*/ 3 w 4"/>
                  <a:gd name="T21" fmla="*/ 0 h 10"/>
                  <a:gd name="T22" fmla="*/ 3 w 4"/>
                  <a:gd name="T23" fmla="*/ 3 h 10"/>
                  <a:gd name="T24" fmla="*/ 2 w 4"/>
                  <a:gd name="T25" fmla="*/ 6 h 10"/>
                  <a:gd name="T26" fmla="*/ 2 w 4"/>
                  <a:gd name="T27" fmla="*/ 6 h 10"/>
                  <a:gd name="T28" fmla="*/ 1 w 4"/>
                  <a:gd name="T29" fmla="*/ 7 h 10"/>
                  <a:gd name="T30" fmla="*/ 0 w 4"/>
                  <a:gd name="T31" fmla="*/ 8 h 10"/>
                  <a:gd name="T32" fmla="*/ 0 w 4"/>
                  <a:gd name="T33" fmla="*/ 8 h 10"/>
                  <a:gd name="T34" fmla="*/ 0 w 4"/>
                  <a:gd name="T35" fmla="*/ 9 h 10"/>
                  <a:gd name="T36" fmla="*/ 0 w 4"/>
                  <a:gd name="T37" fmla="*/ 10 h 10"/>
                  <a:gd name="T38" fmla="*/ 0 w 4"/>
                  <a:gd name="T39" fmla="*/ 10 h 10"/>
                  <a:gd name="T40" fmla="*/ 0 w 4"/>
                  <a:gd name="T41" fmla="*/ 10 h 10"/>
                  <a:gd name="T42" fmla="*/ 0 w 4"/>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0">
                    <a:moveTo>
                      <a:pt x="0" y="10"/>
                    </a:moveTo>
                    <a:lnTo>
                      <a:pt x="0" y="10"/>
                    </a:lnTo>
                    <a:lnTo>
                      <a:pt x="1" y="8"/>
                    </a:lnTo>
                    <a:lnTo>
                      <a:pt x="2" y="6"/>
                    </a:lnTo>
                    <a:lnTo>
                      <a:pt x="2" y="6"/>
                    </a:lnTo>
                    <a:lnTo>
                      <a:pt x="3" y="3"/>
                    </a:lnTo>
                    <a:lnTo>
                      <a:pt x="4" y="0"/>
                    </a:lnTo>
                    <a:lnTo>
                      <a:pt x="4" y="0"/>
                    </a:lnTo>
                    <a:lnTo>
                      <a:pt x="4" y="0"/>
                    </a:lnTo>
                    <a:lnTo>
                      <a:pt x="3" y="0"/>
                    </a:lnTo>
                    <a:lnTo>
                      <a:pt x="3" y="0"/>
                    </a:lnTo>
                    <a:lnTo>
                      <a:pt x="3" y="3"/>
                    </a:lnTo>
                    <a:lnTo>
                      <a:pt x="2" y="6"/>
                    </a:lnTo>
                    <a:lnTo>
                      <a:pt x="2" y="6"/>
                    </a:lnTo>
                    <a:lnTo>
                      <a:pt x="1" y="7"/>
                    </a:lnTo>
                    <a:lnTo>
                      <a:pt x="0" y="8"/>
                    </a:lnTo>
                    <a:lnTo>
                      <a:pt x="0" y="8"/>
                    </a:lnTo>
                    <a:lnTo>
                      <a:pt x="0" y="9"/>
                    </a:lnTo>
                    <a:lnTo>
                      <a:pt x="0" y="10"/>
                    </a:lnTo>
                    <a:lnTo>
                      <a:pt x="0" y="1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31" name="Freeform 1867">
                <a:extLst>
                  <a:ext uri="{FF2B5EF4-FFF2-40B4-BE49-F238E27FC236}">
                    <a16:creationId xmlns:a16="http://schemas.microsoft.com/office/drawing/2014/main" id="{32A9687D-6363-4671-86C1-20F3606FFAD8}"/>
                  </a:ext>
                </a:extLst>
              </p:cNvPr>
              <p:cNvSpPr>
                <a:spLocks/>
              </p:cNvSpPr>
              <p:nvPr/>
            </p:nvSpPr>
            <p:spPr bwMode="auto">
              <a:xfrm>
                <a:off x="2968" y="1646"/>
                <a:ext cx="4" cy="10"/>
              </a:xfrm>
              <a:custGeom>
                <a:avLst/>
                <a:gdLst>
                  <a:gd name="T0" fmla="*/ 0 w 4"/>
                  <a:gd name="T1" fmla="*/ 10 h 10"/>
                  <a:gd name="T2" fmla="*/ 0 w 4"/>
                  <a:gd name="T3" fmla="*/ 10 h 10"/>
                  <a:gd name="T4" fmla="*/ 1 w 4"/>
                  <a:gd name="T5" fmla="*/ 8 h 10"/>
                  <a:gd name="T6" fmla="*/ 2 w 4"/>
                  <a:gd name="T7" fmla="*/ 6 h 10"/>
                  <a:gd name="T8" fmla="*/ 2 w 4"/>
                  <a:gd name="T9" fmla="*/ 6 h 10"/>
                  <a:gd name="T10" fmla="*/ 3 w 4"/>
                  <a:gd name="T11" fmla="*/ 3 h 10"/>
                  <a:gd name="T12" fmla="*/ 4 w 4"/>
                  <a:gd name="T13" fmla="*/ 0 h 10"/>
                  <a:gd name="T14" fmla="*/ 4 w 4"/>
                  <a:gd name="T15" fmla="*/ 0 h 10"/>
                  <a:gd name="T16" fmla="*/ 4 w 4"/>
                  <a:gd name="T17" fmla="*/ 0 h 10"/>
                  <a:gd name="T18" fmla="*/ 3 w 4"/>
                  <a:gd name="T19" fmla="*/ 0 h 10"/>
                  <a:gd name="T20" fmla="*/ 3 w 4"/>
                  <a:gd name="T21" fmla="*/ 0 h 10"/>
                  <a:gd name="T22" fmla="*/ 3 w 4"/>
                  <a:gd name="T23" fmla="*/ 3 h 10"/>
                  <a:gd name="T24" fmla="*/ 2 w 4"/>
                  <a:gd name="T25" fmla="*/ 6 h 10"/>
                  <a:gd name="T26" fmla="*/ 2 w 4"/>
                  <a:gd name="T27" fmla="*/ 6 h 10"/>
                  <a:gd name="T28" fmla="*/ 1 w 4"/>
                  <a:gd name="T29" fmla="*/ 7 h 10"/>
                  <a:gd name="T30" fmla="*/ 0 w 4"/>
                  <a:gd name="T31" fmla="*/ 8 h 10"/>
                  <a:gd name="T32" fmla="*/ 0 w 4"/>
                  <a:gd name="T33" fmla="*/ 8 h 10"/>
                  <a:gd name="T34" fmla="*/ 0 w 4"/>
                  <a:gd name="T35" fmla="*/ 9 h 10"/>
                  <a:gd name="T36" fmla="*/ 0 w 4"/>
                  <a:gd name="T37" fmla="*/ 10 h 10"/>
                  <a:gd name="T38" fmla="*/ 0 w 4"/>
                  <a:gd name="T39" fmla="*/ 10 h 10"/>
                  <a:gd name="T40" fmla="*/ 0 w 4"/>
                  <a:gd name="T41" fmla="*/ 10 h 10"/>
                  <a:gd name="T42" fmla="*/ 0 w 4"/>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0">
                    <a:moveTo>
                      <a:pt x="0" y="10"/>
                    </a:moveTo>
                    <a:lnTo>
                      <a:pt x="0" y="10"/>
                    </a:lnTo>
                    <a:lnTo>
                      <a:pt x="1" y="8"/>
                    </a:lnTo>
                    <a:lnTo>
                      <a:pt x="2" y="6"/>
                    </a:lnTo>
                    <a:lnTo>
                      <a:pt x="2" y="6"/>
                    </a:lnTo>
                    <a:lnTo>
                      <a:pt x="3" y="3"/>
                    </a:lnTo>
                    <a:lnTo>
                      <a:pt x="4" y="0"/>
                    </a:lnTo>
                    <a:lnTo>
                      <a:pt x="4" y="0"/>
                    </a:lnTo>
                    <a:lnTo>
                      <a:pt x="4" y="0"/>
                    </a:lnTo>
                    <a:lnTo>
                      <a:pt x="3" y="0"/>
                    </a:lnTo>
                    <a:lnTo>
                      <a:pt x="3" y="0"/>
                    </a:lnTo>
                    <a:lnTo>
                      <a:pt x="3" y="3"/>
                    </a:lnTo>
                    <a:lnTo>
                      <a:pt x="2" y="6"/>
                    </a:lnTo>
                    <a:lnTo>
                      <a:pt x="2" y="6"/>
                    </a:lnTo>
                    <a:lnTo>
                      <a:pt x="1" y="7"/>
                    </a:lnTo>
                    <a:lnTo>
                      <a:pt x="0" y="8"/>
                    </a:lnTo>
                    <a:lnTo>
                      <a:pt x="0" y="8"/>
                    </a:lnTo>
                    <a:lnTo>
                      <a:pt x="0" y="9"/>
                    </a:lnTo>
                    <a:lnTo>
                      <a:pt x="0" y="10"/>
                    </a:lnTo>
                    <a:lnTo>
                      <a:pt x="0" y="10"/>
                    </a:lnTo>
                    <a:lnTo>
                      <a:pt x="0" y="10"/>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32" name="Freeform 1868">
                <a:extLst>
                  <a:ext uri="{FF2B5EF4-FFF2-40B4-BE49-F238E27FC236}">
                    <a16:creationId xmlns:a16="http://schemas.microsoft.com/office/drawing/2014/main" id="{ABC9A19B-7738-4170-AB01-B155BB4B4317}"/>
                  </a:ext>
                </a:extLst>
              </p:cNvPr>
              <p:cNvSpPr>
                <a:spLocks/>
              </p:cNvSpPr>
              <p:nvPr/>
            </p:nvSpPr>
            <p:spPr bwMode="auto">
              <a:xfrm>
                <a:off x="2956" y="1642"/>
                <a:ext cx="2" cy="13"/>
              </a:xfrm>
              <a:custGeom>
                <a:avLst/>
                <a:gdLst>
                  <a:gd name="T0" fmla="*/ 0 w 2"/>
                  <a:gd name="T1" fmla="*/ 13 h 13"/>
                  <a:gd name="T2" fmla="*/ 0 w 2"/>
                  <a:gd name="T3" fmla="*/ 13 h 13"/>
                  <a:gd name="T4" fmla="*/ 0 w 2"/>
                  <a:gd name="T5" fmla="*/ 12 h 13"/>
                  <a:gd name="T6" fmla="*/ 1 w 2"/>
                  <a:gd name="T7" fmla="*/ 10 h 13"/>
                  <a:gd name="T8" fmla="*/ 1 w 2"/>
                  <a:gd name="T9" fmla="*/ 8 h 13"/>
                  <a:gd name="T10" fmla="*/ 1 w 2"/>
                  <a:gd name="T11" fmla="*/ 8 h 13"/>
                  <a:gd name="T12" fmla="*/ 2 w 2"/>
                  <a:gd name="T13" fmla="*/ 4 h 13"/>
                  <a:gd name="T14" fmla="*/ 2 w 2"/>
                  <a:gd name="T15" fmla="*/ 0 h 13"/>
                  <a:gd name="T16" fmla="*/ 2 w 2"/>
                  <a:gd name="T17" fmla="*/ 0 h 13"/>
                  <a:gd name="T18" fmla="*/ 2 w 2"/>
                  <a:gd name="T19" fmla="*/ 0 h 13"/>
                  <a:gd name="T20" fmla="*/ 2 w 2"/>
                  <a:gd name="T21" fmla="*/ 0 h 13"/>
                  <a:gd name="T22" fmla="*/ 1 w 2"/>
                  <a:gd name="T23" fmla="*/ 7 h 13"/>
                  <a:gd name="T24" fmla="*/ 1 w 2"/>
                  <a:gd name="T25" fmla="*/ 10 h 13"/>
                  <a:gd name="T26" fmla="*/ 0 w 2"/>
                  <a:gd name="T27" fmla="*/ 13 h 13"/>
                  <a:gd name="T28" fmla="*/ 0 w 2"/>
                  <a:gd name="T29" fmla="*/ 13 h 13"/>
                  <a:gd name="T30" fmla="*/ 0 w 2"/>
                  <a:gd name="T3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3">
                    <a:moveTo>
                      <a:pt x="0" y="13"/>
                    </a:moveTo>
                    <a:lnTo>
                      <a:pt x="0" y="13"/>
                    </a:lnTo>
                    <a:lnTo>
                      <a:pt x="0" y="12"/>
                    </a:lnTo>
                    <a:lnTo>
                      <a:pt x="1" y="10"/>
                    </a:lnTo>
                    <a:lnTo>
                      <a:pt x="1" y="8"/>
                    </a:lnTo>
                    <a:lnTo>
                      <a:pt x="1" y="8"/>
                    </a:lnTo>
                    <a:lnTo>
                      <a:pt x="2" y="4"/>
                    </a:lnTo>
                    <a:lnTo>
                      <a:pt x="2" y="0"/>
                    </a:lnTo>
                    <a:lnTo>
                      <a:pt x="2" y="0"/>
                    </a:lnTo>
                    <a:lnTo>
                      <a:pt x="2" y="0"/>
                    </a:lnTo>
                    <a:lnTo>
                      <a:pt x="2" y="0"/>
                    </a:lnTo>
                    <a:lnTo>
                      <a:pt x="1" y="7"/>
                    </a:lnTo>
                    <a:lnTo>
                      <a:pt x="1" y="10"/>
                    </a:lnTo>
                    <a:lnTo>
                      <a:pt x="0" y="13"/>
                    </a:lnTo>
                    <a:lnTo>
                      <a:pt x="0" y="13"/>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33" name="Freeform 1869">
                <a:extLst>
                  <a:ext uri="{FF2B5EF4-FFF2-40B4-BE49-F238E27FC236}">
                    <a16:creationId xmlns:a16="http://schemas.microsoft.com/office/drawing/2014/main" id="{AC4907DF-4ACD-407D-9647-658BE778CFB1}"/>
                  </a:ext>
                </a:extLst>
              </p:cNvPr>
              <p:cNvSpPr>
                <a:spLocks/>
              </p:cNvSpPr>
              <p:nvPr/>
            </p:nvSpPr>
            <p:spPr bwMode="auto">
              <a:xfrm>
                <a:off x="2956" y="1642"/>
                <a:ext cx="2" cy="13"/>
              </a:xfrm>
              <a:custGeom>
                <a:avLst/>
                <a:gdLst>
                  <a:gd name="T0" fmla="*/ 0 w 2"/>
                  <a:gd name="T1" fmla="*/ 13 h 13"/>
                  <a:gd name="T2" fmla="*/ 0 w 2"/>
                  <a:gd name="T3" fmla="*/ 13 h 13"/>
                  <a:gd name="T4" fmla="*/ 0 w 2"/>
                  <a:gd name="T5" fmla="*/ 12 h 13"/>
                  <a:gd name="T6" fmla="*/ 1 w 2"/>
                  <a:gd name="T7" fmla="*/ 10 h 13"/>
                  <a:gd name="T8" fmla="*/ 1 w 2"/>
                  <a:gd name="T9" fmla="*/ 8 h 13"/>
                  <a:gd name="T10" fmla="*/ 1 w 2"/>
                  <a:gd name="T11" fmla="*/ 8 h 13"/>
                  <a:gd name="T12" fmla="*/ 2 w 2"/>
                  <a:gd name="T13" fmla="*/ 4 h 13"/>
                  <a:gd name="T14" fmla="*/ 2 w 2"/>
                  <a:gd name="T15" fmla="*/ 0 h 13"/>
                  <a:gd name="T16" fmla="*/ 2 w 2"/>
                  <a:gd name="T17" fmla="*/ 0 h 13"/>
                  <a:gd name="T18" fmla="*/ 2 w 2"/>
                  <a:gd name="T19" fmla="*/ 0 h 13"/>
                  <a:gd name="T20" fmla="*/ 2 w 2"/>
                  <a:gd name="T21" fmla="*/ 0 h 13"/>
                  <a:gd name="T22" fmla="*/ 1 w 2"/>
                  <a:gd name="T23" fmla="*/ 7 h 13"/>
                  <a:gd name="T24" fmla="*/ 1 w 2"/>
                  <a:gd name="T25" fmla="*/ 10 h 13"/>
                  <a:gd name="T26" fmla="*/ 0 w 2"/>
                  <a:gd name="T27" fmla="*/ 13 h 13"/>
                  <a:gd name="T28" fmla="*/ 0 w 2"/>
                  <a:gd name="T29" fmla="*/ 13 h 13"/>
                  <a:gd name="T30" fmla="*/ 0 w 2"/>
                  <a:gd name="T3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3">
                    <a:moveTo>
                      <a:pt x="0" y="13"/>
                    </a:moveTo>
                    <a:lnTo>
                      <a:pt x="0" y="13"/>
                    </a:lnTo>
                    <a:lnTo>
                      <a:pt x="0" y="12"/>
                    </a:lnTo>
                    <a:lnTo>
                      <a:pt x="1" y="10"/>
                    </a:lnTo>
                    <a:lnTo>
                      <a:pt x="1" y="8"/>
                    </a:lnTo>
                    <a:lnTo>
                      <a:pt x="1" y="8"/>
                    </a:lnTo>
                    <a:lnTo>
                      <a:pt x="2" y="4"/>
                    </a:lnTo>
                    <a:lnTo>
                      <a:pt x="2" y="0"/>
                    </a:lnTo>
                    <a:lnTo>
                      <a:pt x="2" y="0"/>
                    </a:lnTo>
                    <a:lnTo>
                      <a:pt x="2" y="0"/>
                    </a:lnTo>
                    <a:lnTo>
                      <a:pt x="2" y="0"/>
                    </a:lnTo>
                    <a:lnTo>
                      <a:pt x="1" y="7"/>
                    </a:lnTo>
                    <a:lnTo>
                      <a:pt x="1" y="10"/>
                    </a:lnTo>
                    <a:lnTo>
                      <a:pt x="0" y="13"/>
                    </a:lnTo>
                    <a:lnTo>
                      <a:pt x="0" y="13"/>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34" name="Freeform 1870">
                <a:extLst>
                  <a:ext uri="{FF2B5EF4-FFF2-40B4-BE49-F238E27FC236}">
                    <a16:creationId xmlns:a16="http://schemas.microsoft.com/office/drawing/2014/main" id="{2F38C0C0-CDF3-42D3-97DC-0E62C2F2B07E}"/>
                  </a:ext>
                </a:extLst>
              </p:cNvPr>
              <p:cNvSpPr>
                <a:spLocks/>
              </p:cNvSpPr>
              <p:nvPr/>
            </p:nvSpPr>
            <p:spPr bwMode="auto">
              <a:xfrm>
                <a:off x="2940" y="1648"/>
                <a:ext cx="7" cy="17"/>
              </a:xfrm>
              <a:custGeom>
                <a:avLst/>
                <a:gdLst>
                  <a:gd name="T0" fmla="*/ 7 w 7"/>
                  <a:gd name="T1" fmla="*/ 17 h 17"/>
                  <a:gd name="T2" fmla="*/ 7 w 7"/>
                  <a:gd name="T3" fmla="*/ 17 h 17"/>
                  <a:gd name="T4" fmla="*/ 6 w 7"/>
                  <a:gd name="T5" fmla="*/ 16 h 17"/>
                  <a:gd name="T6" fmla="*/ 6 w 7"/>
                  <a:gd name="T7" fmla="*/ 16 h 17"/>
                  <a:gd name="T8" fmla="*/ 5 w 7"/>
                  <a:gd name="T9" fmla="*/ 14 h 17"/>
                  <a:gd name="T10" fmla="*/ 5 w 7"/>
                  <a:gd name="T11" fmla="*/ 14 h 17"/>
                  <a:gd name="T12" fmla="*/ 4 w 7"/>
                  <a:gd name="T13" fmla="*/ 12 h 17"/>
                  <a:gd name="T14" fmla="*/ 3 w 7"/>
                  <a:gd name="T15" fmla="*/ 10 h 17"/>
                  <a:gd name="T16" fmla="*/ 3 w 7"/>
                  <a:gd name="T17" fmla="*/ 10 h 17"/>
                  <a:gd name="T18" fmla="*/ 2 w 7"/>
                  <a:gd name="T19" fmla="*/ 7 h 17"/>
                  <a:gd name="T20" fmla="*/ 1 w 7"/>
                  <a:gd name="T21" fmla="*/ 5 h 17"/>
                  <a:gd name="T22" fmla="*/ 0 w 7"/>
                  <a:gd name="T23" fmla="*/ 0 h 17"/>
                  <a:gd name="T24" fmla="*/ 0 w 7"/>
                  <a:gd name="T25" fmla="*/ 0 h 17"/>
                  <a:gd name="T26" fmla="*/ 0 w 7"/>
                  <a:gd name="T27" fmla="*/ 0 h 17"/>
                  <a:gd name="T28" fmla="*/ 0 w 7"/>
                  <a:gd name="T29" fmla="*/ 0 h 17"/>
                  <a:gd name="T30" fmla="*/ 1 w 7"/>
                  <a:gd name="T31" fmla="*/ 6 h 17"/>
                  <a:gd name="T32" fmla="*/ 2 w 7"/>
                  <a:gd name="T33" fmla="*/ 8 h 17"/>
                  <a:gd name="T34" fmla="*/ 3 w 7"/>
                  <a:gd name="T35" fmla="*/ 10 h 17"/>
                  <a:gd name="T36" fmla="*/ 3 w 7"/>
                  <a:gd name="T37" fmla="*/ 10 h 17"/>
                  <a:gd name="T38" fmla="*/ 4 w 7"/>
                  <a:gd name="T39" fmla="*/ 13 h 17"/>
                  <a:gd name="T40" fmla="*/ 5 w 7"/>
                  <a:gd name="T41" fmla="*/ 15 h 17"/>
                  <a:gd name="T42" fmla="*/ 5 w 7"/>
                  <a:gd name="T43" fmla="*/ 15 h 17"/>
                  <a:gd name="T44" fmla="*/ 6 w 7"/>
                  <a:gd name="T45" fmla="*/ 16 h 17"/>
                  <a:gd name="T46" fmla="*/ 6 w 7"/>
                  <a:gd name="T47" fmla="*/ 17 h 17"/>
                  <a:gd name="T48" fmla="*/ 7 w 7"/>
                  <a:gd name="T49" fmla="*/ 17 h 17"/>
                  <a:gd name="T50" fmla="*/ 7 w 7"/>
                  <a:gd name="T51" fmla="*/ 17 h 17"/>
                  <a:gd name="T52" fmla="*/ 7 w 7"/>
                  <a:gd name="T53" fmla="*/ 17 h 17"/>
                  <a:gd name="T54" fmla="*/ 7 w 7"/>
                  <a:gd name="T55" fmla="*/ 17 h 17"/>
                  <a:gd name="T56" fmla="*/ 7 w 7"/>
                  <a:gd name="T57" fmla="*/ 17 h 17"/>
                  <a:gd name="T58" fmla="*/ 7 w 7"/>
                  <a:gd name="T59" fmla="*/ 17 h 17"/>
                  <a:gd name="T60" fmla="*/ 7 w 7"/>
                  <a:gd name="T61" fmla="*/ 17 h 17"/>
                  <a:gd name="T62" fmla="*/ 7 w 7"/>
                  <a:gd name="T6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17">
                    <a:moveTo>
                      <a:pt x="7" y="17"/>
                    </a:moveTo>
                    <a:lnTo>
                      <a:pt x="7" y="17"/>
                    </a:lnTo>
                    <a:lnTo>
                      <a:pt x="6" y="16"/>
                    </a:lnTo>
                    <a:lnTo>
                      <a:pt x="6" y="16"/>
                    </a:lnTo>
                    <a:lnTo>
                      <a:pt x="5" y="14"/>
                    </a:lnTo>
                    <a:lnTo>
                      <a:pt x="5" y="14"/>
                    </a:lnTo>
                    <a:lnTo>
                      <a:pt x="4" y="12"/>
                    </a:lnTo>
                    <a:lnTo>
                      <a:pt x="3" y="10"/>
                    </a:lnTo>
                    <a:lnTo>
                      <a:pt x="3" y="10"/>
                    </a:lnTo>
                    <a:lnTo>
                      <a:pt x="2" y="7"/>
                    </a:lnTo>
                    <a:lnTo>
                      <a:pt x="1" y="5"/>
                    </a:lnTo>
                    <a:lnTo>
                      <a:pt x="0" y="0"/>
                    </a:lnTo>
                    <a:lnTo>
                      <a:pt x="0" y="0"/>
                    </a:lnTo>
                    <a:lnTo>
                      <a:pt x="0" y="0"/>
                    </a:lnTo>
                    <a:lnTo>
                      <a:pt x="0" y="0"/>
                    </a:lnTo>
                    <a:lnTo>
                      <a:pt x="1" y="6"/>
                    </a:lnTo>
                    <a:lnTo>
                      <a:pt x="2" y="8"/>
                    </a:lnTo>
                    <a:lnTo>
                      <a:pt x="3" y="10"/>
                    </a:lnTo>
                    <a:lnTo>
                      <a:pt x="3" y="10"/>
                    </a:lnTo>
                    <a:lnTo>
                      <a:pt x="4" y="13"/>
                    </a:lnTo>
                    <a:lnTo>
                      <a:pt x="5" y="15"/>
                    </a:lnTo>
                    <a:lnTo>
                      <a:pt x="5" y="15"/>
                    </a:lnTo>
                    <a:lnTo>
                      <a:pt x="6" y="16"/>
                    </a:lnTo>
                    <a:lnTo>
                      <a:pt x="6" y="17"/>
                    </a:lnTo>
                    <a:lnTo>
                      <a:pt x="7" y="17"/>
                    </a:lnTo>
                    <a:lnTo>
                      <a:pt x="7" y="17"/>
                    </a:lnTo>
                    <a:lnTo>
                      <a:pt x="7" y="17"/>
                    </a:lnTo>
                    <a:lnTo>
                      <a:pt x="7" y="17"/>
                    </a:lnTo>
                    <a:lnTo>
                      <a:pt x="7" y="17"/>
                    </a:lnTo>
                    <a:lnTo>
                      <a:pt x="7" y="17"/>
                    </a:lnTo>
                    <a:lnTo>
                      <a:pt x="7" y="17"/>
                    </a:lnTo>
                    <a:lnTo>
                      <a:pt x="7"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35" name="Freeform 1871">
                <a:extLst>
                  <a:ext uri="{FF2B5EF4-FFF2-40B4-BE49-F238E27FC236}">
                    <a16:creationId xmlns:a16="http://schemas.microsoft.com/office/drawing/2014/main" id="{9AD682A4-33FF-4F56-97F0-C6B16F6FD970}"/>
                  </a:ext>
                </a:extLst>
              </p:cNvPr>
              <p:cNvSpPr>
                <a:spLocks/>
              </p:cNvSpPr>
              <p:nvPr/>
            </p:nvSpPr>
            <p:spPr bwMode="auto">
              <a:xfrm>
                <a:off x="2940" y="1648"/>
                <a:ext cx="7" cy="17"/>
              </a:xfrm>
              <a:custGeom>
                <a:avLst/>
                <a:gdLst>
                  <a:gd name="T0" fmla="*/ 7 w 7"/>
                  <a:gd name="T1" fmla="*/ 17 h 17"/>
                  <a:gd name="T2" fmla="*/ 7 w 7"/>
                  <a:gd name="T3" fmla="*/ 17 h 17"/>
                  <a:gd name="T4" fmla="*/ 6 w 7"/>
                  <a:gd name="T5" fmla="*/ 16 h 17"/>
                  <a:gd name="T6" fmla="*/ 6 w 7"/>
                  <a:gd name="T7" fmla="*/ 16 h 17"/>
                  <a:gd name="T8" fmla="*/ 5 w 7"/>
                  <a:gd name="T9" fmla="*/ 14 h 17"/>
                  <a:gd name="T10" fmla="*/ 5 w 7"/>
                  <a:gd name="T11" fmla="*/ 14 h 17"/>
                  <a:gd name="T12" fmla="*/ 4 w 7"/>
                  <a:gd name="T13" fmla="*/ 12 h 17"/>
                  <a:gd name="T14" fmla="*/ 3 w 7"/>
                  <a:gd name="T15" fmla="*/ 10 h 17"/>
                  <a:gd name="T16" fmla="*/ 3 w 7"/>
                  <a:gd name="T17" fmla="*/ 10 h 17"/>
                  <a:gd name="T18" fmla="*/ 2 w 7"/>
                  <a:gd name="T19" fmla="*/ 7 h 17"/>
                  <a:gd name="T20" fmla="*/ 1 w 7"/>
                  <a:gd name="T21" fmla="*/ 5 h 17"/>
                  <a:gd name="T22" fmla="*/ 0 w 7"/>
                  <a:gd name="T23" fmla="*/ 0 h 17"/>
                  <a:gd name="T24" fmla="*/ 0 w 7"/>
                  <a:gd name="T25" fmla="*/ 0 h 17"/>
                  <a:gd name="T26" fmla="*/ 0 w 7"/>
                  <a:gd name="T27" fmla="*/ 0 h 17"/>
                  <a:gd name="T28" fmla="*/ 0 w 7"/>
                  <a:gd name="T29" fmla="*/ 0 h 17"/>
                  <a:gd name="T30" fmla="*/ 1 w 7"/>
                  <a:gd name="T31" fmla="*/ 6 h 17"/>
                  <a:gd name="T32" fmla="*/ 2 w 7"/>
                  <a:gd name="T33" fmla="*/ 8 h 17"/>
                  <a:gd name="T34" fmla="*/ 3 w 7"/>
                  <a:gd name="T35" fmla="*/ 10 h 17"/>
                  <a:gd name="T36" fmla="*/ 3 w 7"/>
                  <a:gd name="T37" fmla="*/ 10 h 17"/>
                  <a:gd name="T38" fmla="*/ 4 w 7"/>
                  <a:gd name="T39" fmla="*/ 13 h 17"/>
                  <a:gd name="T40" fmla="*/ 5 w 7"/>
                  <a:gd name="T41" fmla="*/ 15 h 17"/>
                  <a:gd name="T42" fmla="*/ 5 w 7"/>
                  <a:gd name="T43" fmla="*/ 15 h 17"/>
                  <a:gd name="T44" fmla="*/ 6 w 7"/>
                  <a:gd name="T45" fmla="*/ 16 h 17"/>
                  <a:gd name="T46" fmla="*/ 6 w 7"/>
                  <a:gd name="T47" fmla="*/ 17 h 17"/>
                  <a:gd name="T48" fmla="*/ 7 w 7"/>
                  <a:gd name="T49" fmla="*/ 17 h 17"/>
                  <a:gd name="T50" fmla="*/ 7 w 7"/>
                  <a:gd name="T51" fmla="*/ 17 h 17"/>
                  <a:gd name="T52" fmla="*/ 7 w 7"/>
                  <a:gd name="T53" fmla="*/ 17 h 17"/>
                  <a:gd name="T54" fmla="*/ 7 w 7"/>
                  <a:gd name="T55" fmla="*/ 17 h 17"/>
                  <a:gd name="T56" fmla="*/ 7 w 7"/>
                  <a:gd name="T57" fmla="*/ 17 h 17"/>
                  <a:gd name="T58" fmla="*/ 7 w 7"/>
                  <a:gd name="T59" fmla="*/ 17 h 17"/>
                  <a:gd name="T60" fmla="*/ 7 w 7"/>
                  <a:gd name="T61" fmla="*/ 17 h 17"/>
                  <a:gd name="T62" fmla="*/ 7 w 7"/>
                  <a:gd name="T6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17">
                    <a:moveTo>
                      <a:pt x="7" y="17"/>
                    </a:moveTo>
                    <a:lnTo>
                      <a:pt x="7" y="17"/>
                    </a:lnTo>
                    <a:lnTo>
                      <a:pt x="6" y="16"/>
                    </a:lnTo>
                    <a:lnTo>
                      <a:pt x="6" y="16"/>
                    </a:lnTo>
                    <a:lnTo>
                      <a:pt x="5" y="14"/>
                    </a:lnTo>
                    <a:lnTo>
                      <a:pt x="5" y="14"/>
                    </a:lnTo>
                    <a:lnTo>
                      <a:pt x="4" y="12"/>
                    </a:lnTo>
                    <a:lnTo>
                      <a:pt x="3" y="10"/>
                    </a:lnTo>
                    <a:lnTo>
                      <a:pt x="3" y="10"/>
                    </a:lnTo>
                    <a:lnTo>
                      <a:pt x="2" y="7"/>
                    </a:lnTo>
                    <a:lnTo>
                      <a:pt x="1" y="5"/>
                    </a:lnTo>
                    <a:lnTo>
                      <a:pt x="0" y="0"/>
                    </a:lnTo>
                    <a:lnTo>
                      <a:pt x="0" y="0"/>
                    </a:lnTo>
                    <a:lnTo>
                      <a:pt x="0" y="0"/>
                    </a:lnTo>
                    <a:lnTo>
                      <a:pt x="0" y="0"/>
                    </a:lnTo>
                    <a:lnTo>
                      <a:pt x="1" y="6"/>
                    </a:lnTo>
                    <a:lnTo>
                      <a:pt x="2" y="8"/>
                    </a:lnTo>
                    <a:lnTo>
                      <a:pt x="3" y="10"/>
                    </a:lnTo>
                    <a:lnTo>
                      <a:pt x="3" y="10"/>
                    </a:lnTo>
                    <a:lnTo>
                      <a:pt x="4" y="13"/>
                    </a:lnTo>
                    <a:lnTo>
                      <a:pt x="5" y="15"/>
                    </a:lnTo>
                    <a:lnTo>
                      <a:pt x="5" y="15"/>
                    </a:lnTo>
                    <a:lnTo>
                      <a:pt x="6" y="16"/>
                    </a:lnTo>
                    <a:lnTo>
                      <a:pt x="6" y="17"/>
                    </a:lnTo>
                    <a:lnTo>
                      <a:pt x="7" y="17"/>
                    </a:lnTo>
                    <a:lnTo>
                      <a:pt x="7" y="17"/>
                    </a:lnTo>
                    <a:lnTo>
                      <a:pt x="7" y="17"/>
                    </a:lnTo>
                    <a:lnTo>
                      <a:pt x="7" y="17"/>
                    </a:lnTo>
                    <a:lnTo>
                      <a:pt x="7" y="17"/>
                    </a:lnTo>
                    <a:lnTo>
                      <a:pt x="7" y="17"/>
                    </a:lnTo>
                    <a:lnTo>
                      <a:pt x="7" y="17"/>
                    </a:lnTo>
                    <a:lnTo>
                      <a:pt x="7"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36" name="Freeform 1872">
                <a:extLst>
                  <a:ext uri="{FF2B5EF4-FFF2-40B4-BE49-F238E27FC236}">
                    <a16:creationId xmlns:a16="http://schemas.microsoft.com/office/drawing/2014/main" id="{84198AC7-6799-4445-AE13-4E6361134EF6}"/>
                  </a:ext>
                </a:extLst>
              </p:cNvPr>
              <p:cNvSpPr>
                <a:spLocks/>
              </p:cNvSpPr>
              <p:nvPr/>
            </p:nvSpPr>
            <p:spPr bwMode="auto">
              <a:xfrm>
                <a:off x="2936" y="1650"/>
                <a:ext cx="6" cy="7"/>
              </a:xfrm>
              <a:custGeom>
                <a:avLst/>
                <a:gdLst>
                  <a:gd name="T0" fmla="*/ 6 w 6"/>
                  <a:gd name="T1" fmla="*/ 7 h 7"/>
                  <a:gd name="T2" fmla="*/ 6 w 6"/>
                  <a:gd name="T3" fmla="*/ 7 h 7"/>
                  <a:gd name="T4" fmla="*/ 3 w 6"/>
                  <a:gd name="T5" fmla="*/ 5 h 7"/>
                  <a:gd name="T6" fmla="*/ 3 w 6"/>
                  <a:gd name="T7" fmla="*/ 5 h 7"/>
                  <a:gd name="T8" fmla="*/ 2 w 6"/>
                  <a:gd name="T9" fmla="*/ 3 h 7"/>
                  <a:gd name="T10" fmla="*/ 1 w 6"/>
                  <a:gd name="T11" fmla="*/ 0 h 7"/>
                  <a:gd name="T12" fmla="*/ 1 w 6"/>
                  <a:gd name="T13" fmla="*/ 0 h 7"/>
                  <a:gd name="T14" fmla="*/ 0 w 6"/>
                  <a:gd name="T15" fmla="*/ 0 h 7"/>
                  <a:gd name="T16" fmla="*/ 0 w 6"/>
                  <a:gd name="T17" fmla="*/ 0 h 7"/>
                  <a:gd name="T18" fmla="*/ 0 w 6"/>
                  <a:gd name="T19" fmla="*/ 0 h 7"/>
                  <a:gd name="T20" fmla="*/ 0 w 6"/>
                  <a:gd name="T21" fmla="*/ 1 h 7"/>
                  <a:gd name="T22" fmla="*/ 0 w 6"/>
                  <a:gd name="T23" fmla="*/ 1 h 7"/>
                  <a:gd name="T24" fmla="*/ 1 w 6"/>
                  <a:gd name="T25" fmla="*/ 1 h 7"/>
                  <a:gd name="T26" fmla="*/ 1 w 6"/>
                  <a:gd name="T27" fmla="*/ 1 h 7"/>
                  <a:gd name="T28" fmla="*/ 1 w 6"/>
                  <a:gd name="T29" fmla="*/ 0 h 7"/>
                  <a:gd name="T30" fmla="*/ 1 w 6"/>
                  <a:gd name="T31" fmla="*/ 0 h 7"/>
                  <a:gd name="T32" fmla="*/ 1 w 6"/>
                  <a:gd name="T33" fmla="*/ 0 h 7"/>
                  <a:gd name="T34" fmla="*/ 0 w 6"/>
                  <a:gd name="T35" fmla="*/ 0 h 7"/>
                  <a:gd name="T36" fmla="*/ 0 w 6"/>
                  <a:gd name="T37" fmla="*/ 0 h 7"/>
                  <a:gd name="T38" fmla="*/ 0 w 6"/>
                  <a:gd name="T39" fmla="*/ 1 h 7"/>
                  <a:gd name="T40" fmla="*/ 1 w 6"/>
                  <a:gd name="T41" fmla="*/ 2 h 7"/>
                  <a:gd name="T42" fmla="*/ 2 w 6"/>
                  <a:gd name="T43" fmla="*/ 4 h 7"/>
                  <a:gd name="T44" fmla="*/ 2 w 6"/>
                  <a:gd name="T45" fmla="*/ 4 h 7"/>
                  <a:gd name="T46" fmla="*/ 4 w 6"/>
                  <a:gd name="T47" fmla="*/ 6 h 7"/>
                  <a:gd name="T48" fmla="*/ 6 w 6"/>
                  <a:gd name="T49" fmla="*/ 7 h 7"/>
                  <a:gd name="T50" fmla="*/ 6 w 6"/>
                  <a:gd name="T51" fmla="*/ 7 h 7"/>
                  <a:gd name="T52" fmla="*/ 6 w 6"/>
                  <a:gd name="T5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7">
                    <a:moveTo>
                      <a:pt x="6" y="7"/>
                    </a:moveTo>
                    <a:lnTo>
                      <a:pt x="6" y="7"/>
                    </a:lnTo>
                    <a:lnTo>
                      <a:pt x="3" y="5"/>
                    </a:lnTo>
                    <a:lnTo>
                      <a:pt x="3" y="5"/>
                    </a:lnTo>
                    <a:lnTo>
                      <a:pt x="2" y="3"/>
                    </a:lnTo>
                    <a:lnTo>
                      <a:pt x="1" y="0"/>
                    </a:lnTo>
                    <a:lnTo>
                      <a:pt x="1" y="0"/>
                    </a:lnTo>
                    <a:lnTo>
                      <a:pt x="0" y="0"/>
                    </a:lnTo>
                    <a:lnTo>
                      <a:pt x="0" y="0"/>
                    </a:lnTo>
                    <a:lnTo>
                      <a:pt x="0" y="0"/>
                    </a:lnTo>
                    <a:lnTo>
                      <a:pt x="0" y="1"/>
                    </a:lnTo>
                    <a:lnTo>
                      <a:pt x="0" y="1"/>
                    </a:lnTo>
                    <a:lnTo>
                      <a:pt x="1" y="1"/>
                    </a:lnTo>
                    <a:lnTo>
                      <a:pt x="1" y="1"/>
                    </a:lnTo>
                    <a:lnTo>
                      <a:pt x="1" y="0"/>
                    </a:lnTo>
                    <a:lnTo>
                      <a:pt x="1" y="0"/>
                    </a:lnTo>
                    <a:lnTo>
                      <a:pt x="1" y="0"/>
                    </a:lnTo>
                    <a:lnTo>
                      <a:pt x="0" y="0"/>
                    </a:lnTo>
                    <a:lnTo>
                      <a:pt x="0" y="0"/>
                    </a:lnTo>
                    <a:lnTo>
                      <a:pt x="0" y="1"/>
                    </a:lnTo>
                    <a:lnTo>
                      <a:pt x="1" y="2"/>
                    </a:lnTo>
                    <a:lnTo>
                      <a:pt x="2" y="4"/>
                    </a:lnTo>
                    <a:lnTo>
                      <a:pt x="2" y="4"/>
                    </a:lnTo>
                    <a:lnTo>
                      <a:pt x="4" y="6"/>
                    </a:lnTo>
                    <a:lnTo>
                      <a:pt x="6" y="7"/>
                    </a:lnTo>
                    <a:lnTo>
                      <a:pt x="6" y="7"/>
                    </a:lnTo>
                    <a:lnTo>
                      <a:pt x="6"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37" name="Freeform 1873">
                <a:extLst>
                  <a:ext uri="{FF2B5EF4-FFF2-40B4-BE49-F238E27FC236}">
                    <a16:creationId xmlns:a16="http://schemas.microsoft.com/office/drawing/2014/main" id="{87011033-67BA-4FDA-B1F3-8ABCF2073431}"/>
                  </a:ext>
                </a:extLst>
              </p:cNvPr>
              <p:cNvSpPr>
                <a:spLocks/>
              </p:cNvSpPr>
              <p:nvPr/>
            </p:nvSpPr>
            <p:spPr bwMode="auto">
              <a:xfrm>
                <a:off x="2936" y="1650"/>
                <a:ext cx="6" cy="7"/>
              </a:xfrm>
              <a:custGeom>
                <a:avLst/>
                <a:gdLst>
                  <a:gd name="T0" fmla="*/ 6 w 6"/>
                  <a:gd name="T1" fmla="*/ 7 h 7"/>
                  <a:gd name="T2" fmla="*/ 6 w 6"/>
                  <a:gd name="T3" fmla="*/ 7 h 7"/>
                  <a:gd name="T4" fmla="*/ 3 w 6"/>
                  <a:gd name="T5" fmla="*/ 5 h 7"/>
                  <a:gd name="T6" fmla="*/ 3 w 6"/>
                  <a:gd name="T7" fmla="*/ 5 h 7"/>
                  <a:gd name="T8" fmla="*/ 2 w 6"/>
                  <a:gd name="T9" fmla="*/ 3 h 7"/>
                  <a:gd name="T10" fmla="*/ 1 w 6"/>
                  <a:gd name="T11" fmla="*/ 0 h 7"/>
                  <a:gd name="T12" fmla="*/ 1 w 6"/>
                  <a:gd name="T13" fmla="*/ 0 h 7"/>
                  <a:gd name="T14" fmla="*/ 0 w 6"/>
                  <a:gd name="T15" fmla="*/ 0 h 7"/>
                  <a:gd name="T16" fmla="*/ 0 w 6"/>
                  <a:gd name="T17" fmla="*/ 0 h 7"/>
                  <a:gd name="T18" fmla="*/ 0 w 6"/>
                  <a:gd name="T19" fmla="*/ 0 h 7"/>
                  <a:gd name="T20" fmla="*/ 0 w 6"/>
                  <a:gd name="T21" fmla="*/ 1 h 7"/>
                  <a:gd name="T22" fmla="*/ 0 w 6"/>
                  <a:gd name="T23" fmla="*/ 1 h 7"/>
                  <a:gd name="T24" fmla="*/ 1 w 6"/>
                  <a:gd name="T25" fmla="*/ 1 h 7"/>
                  <a:gd name="T26" fmla="*/ 1 w 6"/>
                  <a:gd name="T27" fmla="*/ 1 h 7"/>
                  <a:gd name="T28" fmla="*/ 1 w 6"/>
                  <a:gd name="T29" fmla="*/ 0 h 7"/>
                  <a:gd name="T30" fmla="*/ 1 w 6"/>
                  <a:gd name="T31" fmla="*/ 0 h 7"/>
                  <a:gd name="T32" fmla="*/ 1 w 6"/>
                  <a:gd name="T33" fmla="*/ 0 h 7"/>
                  <a:gd name="T34" fmla="*/ 0 w 6"/>
                  <a:gd name="T35" fmla="*/ 0 h 7"/>
                  <a:gd name="T36" fmla="*/ 0 w 6"/>
                  <a:gd name="T37" fmla="*/ 0 h 7"/>
                  <a:gd name="T38" fmla="*/ 0 w 6"/>
                  <a:gd name="T39" fmla="*/ 1 h 7"/>
                  <a:gd name="T40" fmla="*/ 1 w 6"/>
                  <a:gd name="T41" fmla="*/ 2 h 7"/>
                  <a:gd name="T42" fmla="*/ 2 w 6"/>
                  <a:gd name="T43" fmla="*/ 4 h 7"/>
                  <a:gd name="T44" fmla="*/ 2 w 6"/>
                  <a:gd name="T45" fmla="*/ 4 h 7"/>
                  <a:gd name="T46" fmla="*/ 4 w 6"/>
                  <a:gd name="T47" fmla="*/ 6 h 7"/>
                  <a:gd name="T48" fmla="*/ 6 w 6"/>
                  <a:gd name="T49" fmla="*/ 7 h 7"/>
                  <a:gd name="T50" fmla="*/ 6 w 6"/>
                  <a:gd name="T51" fmla="*/ 7 h 7"/>
                  <a:gd name="T52" fmla="*/ 6 w 6"/>
                  <a:gd name="T5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7">
                    <a:moveTo>
                      <a:pt x="6" y="7"/>
                    </a:moveTo>
                    <a:lnTo>
                      <a:pt x="6" y="7"/>
                    </a:lnTo>
                    <a:lnTo>
                      <a:pt x="3" y="5"/>
                    </a:lnTo>
                    <a:lnTo>
                      <a:pt x="3" y="5"/>
                    </a:lnTo>
                    <a:lnTo>
                      <a:pt x="2" y="3"/>
                    </a:lnTo>
                    <a:lnTo>
                      <a:pt x="1" y="0"/>
                    </a:lnTo>
                    <a:lnTo>
                      <a:pt x="1" y="0"/>
                    </a:lnTo>
                    <a:lnTo>
                      <a:pt x="0" y="0"/>
                    </a:lnTo>
                    <a:lnTo>
                      <a:pt x="0" y="0"/>
                    </a:lnTo>
                    <a:lnTo>
                      <a:pt x="0" y="0"/>
                    </a:lnTo>
                    <a:lnTo>
                      <a:pt x="0" y="1"/>
                    </a:lnTo>
                    <a:lnTo>
                      <a:pt x="0" y="1"/>
                    </a:lnTo>
                    <a:lnTo>
                      <a:pt x="1" y="1"/>
                    </a:lnTo>
                    <a:lnTo>
                      <a:pt x="1" y="1"/>
                    </a:lnTo>
                    <a:lnTo>
                      <a:pt x="1" y="0"/>
                    </a:lnTo>
                    <a:lnTo>
                      <a:pt x="1" y="0"/>
                    </a:lnTo>
                    <a:lnTo>
                      <a:pt x="1" y="0"/>
                    </a:lnTo>
                    <a:lnTo>
                      <a:pt x="0" y="0"/>
                    </a:lnTo>
                    <a:lnTo>
                      <a:pt x="0" y="0"/>
                    </a:lnTo>
                    <a:lnTo>
                      <a:pt x="0" y="1"/>
                    </a:lnTo>
                    <a:lnTo>
                      <a:pt x="1" y="2"/>
                    </a:lnTo>
                    <a:lnTo>
                      <a:pt x="2" y="4"/>
                    </a:lnTo>
                    <a:lnTo>
                      <a:pt x="2" y="4"/>
                    </a:lnTo>
                    <a:lnTo>
                      <a:pt x="4" y="6"/>
                    </a:lnTo>
                    <a:lnTo>
                      <a:pt x="6" y="7"/>
                    </a:lnTo>
                    <a:lnTo>
                      <a:pt x="6" y="7"/>
                    </a:lnTo>
                    <a:lnTo>
                      <a:pt x="6"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38" name="Freeform 1874">
                <a:extLst>
                  <a:ext uri="{FF2B5EF4-FFF2-40B4-BE49-F238E27FC236}">
                    <a16:creationId xmlns:a16="http://schemas.microsoft.com/office/drawing/2014/main" id="{E3E4FCEE-A902-4A9B-891E-B23848AEAA64}"/>
                  </a:ext>
                </a:extLst>
              </p:cNvPr>
              <p:cNvSpPr>
                <a:spLocks/>
              </p:cNvSpPr>
              <p:nvPr/>
            </p:nvSpPr>
            <p:spPr bwMode="auto">
              <a:xfrm>
                <a:off x="2947" y="1655"/>
                <a:ext cx="1" cy="11"/>
              </a:xfrm>
              <a:custGeom>
                <a:avLst/>
                <a:gdLst>
                  <a:gd name="T0" fmla="*/ 0 w 1"/>
                  <a:gd name="T1" fmla="*/ 10 h 11"/>
                  <a:gd name="T2" fmla="*/ 0 w 1"/>
                  <a:gd name="T3" fmla="*/ 10 h 11"/>
                  <a:gd name="T4" fmla="*/ 0 w 1"/>
                  <a:gd name="T5" fmla="*/ 10 h 11"/>
                  <a:gd name="T6" fmla="*/ 0 w 1"/>
                  <a:gd name="T7" fmla="*/ 10 h 11"/>
                  <a:gd name="T8" fmla="*/ 0 w 1"/>
                  <a:gd name="T9" fmla="*/ 11 h 11"/>
                  <a:gd name="T10" fmla="*/ 1 w 1"/>
                  <a:gd name="T11" fmla="*/ 10 h 11"/>
                  <a:gd name="T12" fmla="*/ 1 w 1"/>
                  <a:gd name="T13" fmla="*/ 10 h 11"/>
                  <a:gd name="T14" fmla="*/ 1 w 1"/>
                  <a:gd name="T15" fmla="*/ 9 h 11"/>
                  <a:gd name="T16" fmla="*/ 1 w 1"/>
                  <a:gd name="T17" fmla="*/ 8 h 11"/>
                  <a:gd name="T18" fmla="*/ 1 w 1"/>
                  <a:gd name="T19" fmla="*/ 6 h 11"/>
                  <a:gd name="T20" fmla="*/ 1 w 1"/>
                  <a:gd name="T21" fmla="*/ 6 h 11"/>
                  <a:gd name="T22" fmla="*/ 0 w 1"/>
                  <a:gd name="T23" fmla="*/ 3 h 11"/>
                  <a:gd name="T24" fmla="*/ 0 w 1"/>
                  <a:gd name="T25" fmla="*/ 1 h 11"/>
                  <a:gd name="T26" fmla="*/ 0 w 1"/>
                  <a:gd name="T27" fmla="*/ 1 h 11"/>
                  <a:gd name="T28" fmla="*/ 0 w 1"/>
                  <a:gd name="T29" fmla="*/ 0 h 11"/>
                  <a:gd name="T30" fmla="*/ 0 w 1"/>
                  <a:gd name="T31" fmla="*/ 1 h 11"/>
                  <a:gd name="T32" fmla="*/ 0 w 1"/>
                  <a:gd name="T33" fmla="*/ 1 h 11"/>
                  <a:gd name="T34" fmla="*/ 0 w 1"/>
                  <a:gd name="T35" fmla="*/ 7 h 11"/>
                  <a:gd name="T36" fmla="*/ 0 w 1"/>
                  <a:gd name="T37" fmla="*/ 7 h 11"/>
                  <a:gd name="T38" fmla="*/ 0 w 1"/>
                  <a:gd name="T39" fmla="*/ 8 h 11"/>
                  <a:gd name="T40" fmla="*/ 0 w 1"/>
                  <a:gd name="T41" fmla="*/ 9 h 11"/>
                  <a:gd name="T42" fmla="*/ 0 w 1"/>
                  <a:gd name="T43" fmla="*/ 10 h 11"/>
                  <a:gd name="T44" fmla="*/ 0 w 1"/>
                  <a:gd name="T45" fmla="*/ 10 h 11"/>
                  <a:gd name="T46" fmla="*/ 0 w 1"/>
                  <a:gd name="T47" fmla="*/ 10 h 11"/>
                  <a:gd name="T48" fmla="*/ 0 w 1"/>
                  <a:gd name="T4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11">
                    <a:moveTo>
                      <a:pt x="0" y="10"/>
                    </a:moveTo>
                    <a:lnTo>
                      <a:pt x="0" y="10"/>
                    </a:lnTo>
                    <a:lnTo>
                      <a:pt x="0" y="10"/>
                    </a:lnTo>
                    <a:lnTo>
                      <a:pt x="0" y="10"/>
                    </a:lnTo>
                    <a:lnTo>
                      <a:pt x="0" y="11"/>
                    </a:lnTo>
                    <a:lnTo>
                      <a:pt x="1" y="10"/>
                    </a:lnTo>
                    <a:lnTo>
                      <a:pt x="1" y="10"/>
                    </a:lnTo>
                    <a:lnTo>
                      <a:pt x="1" y="9"/>
                    </a:lnTo>
                    <a:lnTo>
                      <a:pt x="1" y="8"/>
                    </a:lnTo>
                    <a:lnTo>
                      <a:pt x="1" y="6"/>
                    </a:lnTo>
                    <a:lnTo>
                      <a:pt x="1" y="6"/>
                    </a:lnTo>
                    <a:lnTo>
                      <a:pt x="0" y="3"/>
                    </a:lnTo>
                    <a:lnTo>
                      <a:pt x="0" y="1"/>
                    </a:lnTo>
                    <a:lnTo>
                      <a:pt x="0" y="1"/>
                    </a:lnTo>
                    <a:lnTo>
                      <a:pt x="0" y="0"/>
                    </a:lnTo>
                    <a:lnTo>
                      <a:pt x="0" y="1"/>
                    </a:lnTo>
                    <a:lnTo>
                      <a:pt x="0" y="1"/>
                    </a:lnTo>
                    <a:lnTo>
                      <a:pt x="0" y="7"/>
                    </a:lnTo>
                    <a:lnTo>
                      <a:pt x="0" y="7"/>
                    </a:lnTo>
                    <a:lnTo>
                      <a:pt x="0" y="8"/>
                    </a:lnTo>
                    <a:lnTo>
                      <a:pt x="0" y="9"/>
                    </a:lnTo>
                    <a:lnTo>
                      <a:pt x="0" y="10"/>
                    </a:lnTo>
                    <a:lnTo>
                      <a:pt x="0" y="1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39" name="Freeform 1875">
                <a:extLst>
                  <a:ext uri="{FF2B5EF4-FFF2-40B4-BE49-F238E27FC236}">
                    <a16:creationId xmlns:a16="http://schemas.microsoft.com/office/drawing/2014/main" id="{CF1BE60E-6DD0-4109-AE08-6EBD98215B10}"/>
                  </a:ext>
                </a:extLst>
              </p:cNvPr>
              <p:cNvSpPr>
                <a:spLocks/>
              </p:cNvSpPr>
              <p:nvPr/>
            </p:nvSpPr>
            <p:spPr bwMode="auto">
              <a:xfrm>
                <a:off x="2947" y="1655"/>
                <a:ext cx="1" cy="11"/>
              </a:xfrm>
              <a:custGeom>
                <a:avLst/>
                <a:gdLst>
                  <a:gd name="T0" fmla="*/ 0 w 1"/>
                  <a:gd name="T1" fmla="*/ 10 h 11"/>
                  <a:gd name="T2" fmla="*/ 0 w 1"/>
                  <a:gd name="T3" fmla="*/ 10 h 11"/>
                  <a:gd name="T4" fmla="*/ 0 w 1"/>
                  <a:gd name="T5" fmla="*/ 10 h 11"/>
                  <a:gd name="T6" fmla="*/ 0 w 1"/>
                  <a:gd name="T7" fmla="*/ 10 h 11"/>
                  <a:gd name="T8" fmla="*/ 0 w 1"/>
                  <a:gd name="T9" fmla="*/ 11 h 11"/>
                  <a:gd name="T10" fmla="*/ 1 w 1"/>
                  <a:gd name="T11" fmla="*/ 10 h 11"/>
                  <a:gd name="T12" fmla="*/ 1 w 1"/>
                  <a:gd name="T13" fmla="*/ 10 h 11"/>
                  <a:gd name="T14" fmla="*/ 1 w 1"/>
                  <a:gd name="T15" fmla="*/ 9 h 11"/>
                  <a:gd name="T16" fmla="*/ 1 w 1"/>
                  <a:gd name="T17" fmla="*/ 8 h 11"/>
                  <a:gd name="T18" fmla="*/ 1 w 1"/>
                  <a:gd name="T19" fmla="*/ 6 h 11"/>
                  <a:gd name="T20" fmla="*/ 1 w 1"/>
                  <a:gd name="T21" fmla="*/ 6 h 11"/>
                  <a:gd name="T22" fmla="*/ 0 w 1"/>
                  <a:gd name="T23" fmla="*/ 3 h 11"/>
                  <a:gd name="T24" fmla="*/ 0 w 1"/>
                  <a:gd name="T25" fmla="*/ 1 h 11"/>
                  <a:gd name="T26" fmla="*/ 0 w 1"/>
                  <a:gd name="T27" fmla="*/ 1 h 11"/>
                  <a:gd name="T28" fmla="*/ 0 w 1"/>
                  <a:gd name="T29" fmla="*/ 0 h 11"/>
                  <a:gd name="T30" fmla="*/ 0 w 1"/>
                  <a:gd name="T31" fmla="*/ 1 h 11"/>
                  <a:gd name="T32" fmla="*/ 0 w 1"/>
                  <a:gd name="T33" fmla="*/ 1 h 11"/>
                  <a:gd name="T34" fmla="*/ 0 w 1"/>
                  <a:gd name="T35" fmla="*/ 7 h 11"/>
                  <a:gd name="T36" fmla="*/ 0 w 1"/>
                  <a:gd name="T37" fmla="*/ 7 h 11"/>
                  <a:gd name="T38" fmla="*/ 0 w 1"/>
                  <a:gd name="T39" fmla="*/ 8 h 11"/>
                  <a:gd name="T40" fmla="*/ 0 w 1"/>
                  <a:gd name="T41" fmla="*/ 9 h 11"/>
                  <a:gd name="T42" fmla="*/ 0 w 1"/>
                  <a:gd name="T43" fmla="*/ 10 h 11"/>
                  <a:gd name="T44" fmla="*/ 0 w 1"/>
                  <a:gd name="T45" fmla="*/ 10 h 11"/>
                  <a:gd name="T46" fmla="*/ 0 w 1"/>
                  <a:gd name="T47" fmla="*/ 10 h 11"/>
                  <a:gd name="T48" fmla="*/ 0 w 1"/>
                  <a:gd name="T4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11">
                    <a:moveTo>
                      <a:pt x="0" y="10"/>
                    </a:moveTo>
                    <a:lnTo>
                      <a:pt x="0" y="10"/>
                    </a:lnTo>
                    <a:lnTo>
                      <a:pt x="0" y="10"/>
                    </a:lnTo>
                    <a:lnTo>
                      <a:pt x="0" y="10"/>
                    </a:lnTo>
                    <a:lnTo>
                      <a:pt x="0" y="11"/>
                    </a:lnTo>
                    <a:lnTo>
                      <a:pt x="1" y="10"/>
                    </a:lnTo>
                    <a:lnTo>
                      <a:pt x="1" y="10"/>
                    </a:lnTo>
                    <a:lnTo>
                      <a:pt x="1" y="9"/>
                    </a:lnTo>
                    <a:lnTo>
                      <a:pt x="1" y="8"/>
                    </a:lnTo>
                    <a:lnTo>
                      <a:pt x="1" y="6"/>
                    </a:lnTo>
                    <a:lnTo>
                      <a:pt x="1" y="6"/>
                    </a:lnTo>
                    <a:lnTo>
                      <a:pt x="0" y="3"/>
                    </a:lnTo>
                    <a:lnTo>
                      <a:pt x="0" y="1"/>
                    </a:lnTo>
                    <a:lnTo>
                      <a:pt x="0" y="1"/>
                    </a:lnTo>
                    <a:lnTo>
                      <a:pt x="0" y="0"/>
                    </a:lnTo>
                    <a:lnTo>
                      <a:pt x="0" y="1"/>
                    </a:lnTo>
                    <a:lnTo>
                      <a:pt x="0" y="1"/>
                    </a:lnTo>
                    <a:lnTo>
                      <a:pt x="0" y="7"/>
                    </a:lnTo>
                    <a:lnTo>
                      <a:pt x="0" y="7"/>
                    </a:lnTo>
                    <a:lnTo>
                      <a:pt x="0" y="8"/>
                    </a:lnTo>
                    <a:lnTo>
                      <a:pt x="0" y="9"/>
                    </a:lnTo>
                    <a:lnTo>
                      <a:pt x="0" y="10"/>
                    </a:lnTo>
                    <a:lnTo>
                      <a:pt x="0" y="10"/>
                    </a:lnTo>
                    <a:lnTo>
                      <a:pt x="0" y="10"/>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40" name="Freeform 1876">
                <a:extLst>
                  <a:ext uri="{FF2B5EF4-FFF2-40B4-BE49-F238E27FC236}">
                    <a16:creationId xmlns:a16="http://schemas.microsoft.com/office/drawing/2014/main" id="{923DFA9B-9A53-4E0D-AA96-FF94B81E721F}"/>
                  </a:ext>
                </a:extLst>
              </p:cNvPr>
              <p:cNvSpPr>
                <a:spLocks/>
              </p:cNvSpPr>
              <p:nvPr/>
            </p:nvSpPr>
            <p:spPr bwMode="auto">
              <a:xfrm>
                <a:off x="2948" y="1665"/>
                <a:ext cx="2" cy="4"/>
              </a:xfrm>
              <a:custGeom>
                <a:avLst/>
                <a:gdLst>
                  <a:gd name="T0" fmla="*/ 0 w 2"/>
                  <a:gd name="T1" fmla="*/ 0 h 4"/>
                  <a:gd name="T2" fmla="*/ 0 w 2"/>
                  <a:gd name="T3" fmla="*/ 0 h 4"/>
                  <a:gd name="T4" fmla="*/ 0 w 2"/>
                  <a:gd name="T5" fmla="*/ 1 h 4"/>
                  <a:gd name="T6" fmla="*/ 1 w 2"/>
                  <a:gd name="T7" fmla="*/ 2 h 4"/>
                  <a:gd name="T8" fmla="*/ 2 w 2"/>
                  <a:gd name="T9" fmla="*/ 4 h 4"/>
                  <a:gd name="T10" fmla="*/ 2 w 2"/>
                  <a:gd name="T11" fmla="*/ 4 h 4"/>
                  <a:gd name="T12" fmla="*/ 2 w 2"/>
                  <a:gd name="T13" fmla="*/ 4 h 4"/>
                  <a:gd name="T14" fmla="*/ 2 w 2"/>
                  <a:gd name="T15" fmla="*/ 4 h 4"/>
                  <a:gd name="T16" fmla="*/ 1 w 2"/>
                  <a:gd name="T17" fmla="*/ 2 h 4"/>
                  <a:gd name="T18" fmla="*/ 0 w 2"/>
                  <a:gd name="T19" fmla="*/ 1 h 4"/>
                  <a:gd name="T20" fmla="*/ 0 w 2"/>
                  <a:gd name="T21" fmla="*/ 0 h 4"/>
                  <a:gd name="T22" fmla="*/ 0 w 2"/>
                  <a:gd name="T23" fmla="*/ 0 h 4"/>
                  <a:gd name="T24" fmla="*/ 0 w 2"/>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0" y="0"/>
                    </a:moveTo>
                    <a:lnTo>
                      <a:pt x="0" y="0"/>
                    </a:lnTo>
                    <a:lnTo>
                      <a:pt x="0" y="1"/>
                    </a:lnTo>
                    <a:lnTo>
                      <a:pt x="1" y="2"/>
                    </a:lnTo>
                    <a:lnTo>
                      <a:pt x="2" y="4"/>
                    </a:lnTo>
                    <a:lnTo>
                      <a:pt x="2" y="4"/>
                    </a:lnTo>
                    <a:lnTo>
                      <a:pt x="2" y="4"/>
                    </a:lnTo>
                    <a:lnTo>
                      <a:pt x="2" y="4"/>
                    </a:lnTo>
                    <a:lnTo>
                      <a:pt x="1" y="2"/>
                    </a:lnTo>
                    <a:lnTo>
                      <a:pt x="0"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41" name="Freeform 1877">
                <a:extLst>
                  <a:ext uri="{FF2B5EF4-FFF2-40B4-BE49-F238E27FC236}">
                    <a16:creationId xmlns:a16="http://schemas.microsoft.com/office/drawing/2014/main" id="{FC6BF3EF-3349-4C92-AA90-01222328271B}"/>
                  </a:ext>
                </a:extLst>
              </p:cNvPr>
              <p:cNvSpPr>
                <a:spLocks/>
              </p:cNvSpPr>
              <p:nvPr/>
            </p:nvSpPr>
            <p:spPr bwMode="auto">
              <a:xfrm>
                <a:off x="2948" y="1665"/>
                <a:ext cx="2" cy="4"/>
              </a:xfrm>
              <a:custGeom>
                <a:avLst/>
                <a:gdLst>
                  <a:gd name="T0" fmla="*/ 0 w 2"/>
                  <a:gd name="T1" fmla="*/ 0 h 4"/>
                  <a:gd name="T2" fmla="*/ 0 w 2"/>
                  <a:gd name="T3" fmla="*/ 0 h 4"/>
                  <a:gd name="T4" fmla="*/ 0 w 2"/>
                  <a:gd name="T5" fmla="*/ 1 h 4"/>
                  <a:gd name="T6" fmla="*/ 1 w 2"/>
                  <a:gd name="T7" fmla="*/ 2 h 4"/>
                  <a:gd name="T8" fmla="*/ 2 w 2"/>
                  <a:gd name="T9" fmla="*/ 4 h 4"/>
                  <a:gd name="T10" fmla="*/ 2 w 2"/>
                  <a:gd name="T11" fmla="*/ 4 h 4"/>
                  <a:gd name="T12" fmla="*/ 2 w 2"/>
                  <a:gd name="T13" fmla="*/ 4 h 4"/>
                  <a:gd name="T14" fmla="*/ 2 w 2"/>
                  <a:gd name="T15" fmla="*/ 4 h 4"/>
                  <a:gd name="T16" fmla="*/ 1 w 2"/>
                  <a:gd name="T17" fmla="*/ 2 h 4"/>
                  <a:gd name="T18" fmla="*/ 0 w 2"/>
                  <a:gd name="T19" fmla="*/ 1 h 4"/>
                  <a:gd name="T20" fmla="*/ 0 w 2"/>
                  <a:gd name="T21" fmla="*/ 0 h 4"/>
                  <a:gd name="T22" fmla="*/ 0 w 2"/>
                  <a:gd name="T23" fmla="*/ 0 h 4"/>
                  <a:gd name="T24" fmla="*/ 0 w 2"/>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0" y="0"/>
                    </a:moveTo>
                    <a:lnTo>
                      <a:pt x="0" y="0"/>
                    </a:lnTo>
                    <a:lnTo>
                      <a:pt x="0" y="1"/>
                    </a:lnTo>
                    <a:lnTo>
                      <a:pt x="1" y="2"/>
                    </a:lnTo>
                    <a:lnTo>
                      <a:pt x="2" y="4"/>
                    </a:lnTo>
                    <a:lnTo>
                      <a:pt x="2" y="4"/>
                    </a:lnTo>
                    <a:lnTo>
                      <a:pt x="2" y="4"/>
                    </a:lnTo>
                    <a:lnTo>
                      <a:pt x="2" y="4"/>
                    </a:lnTo>
                    <a:lnTo>
                      <a:pt x="1" y="2"/>
                    </a:lnTo>
                    <a:lnTo>
                      <a:pt x="0"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42" name="Freeform 1878">
                <a:extLst>
                  <a:ext uri="{FF2B5EF4-FFF2-40B4-BE49-F238E27FC236}">
                    <a16:creationId xmlns:a16="http://schemas.microsoft.com/office/drawing/2014/main" id="{11A39789-24D4-450A-8E43-A1F55359B1D0}"/>
                  </a:ext>
                </a:extLst>
              </p:cNvPr>
              <p:cNvSpPr>
                <a:spLocks/>
              </p:cNvSpPr>
              <p:nvPr/>
            </p:nvSpPr>
            <p:spPr bwMode="auto">
              <a:xfrm>
                <a:off x="2978" y="1587"/>
                <a:ext cx="59" cy="88"/>
              </a:xfrm>
              <a:custGeom>
                <a:avLst/>
                <a:gdLst>
                  <a:gd name="T0" fmla="*/ 54 w 59"/>
                  <a:gd name="T1" fmla="*/ 54 h 88"/>
                  <a:gd name="T2" fmla="*/ 49 w 59"/>
                  <a:gd name="T3" fmla="*/ 45 h 88"/>
                  <a:gd name="T4" fmla="*/ 46 w 59"/>
                  <a:gd name="T5" fmla="*/ 43 h 88"/>
                  <a:gd name="T6" fmla="*/ 46 w 59"/>
                  <a:gd name="T7" fmla="*/ 39 h 88"/>
                  <a:gd name="T8" fmla="*/ 53 w 59"/>
                  <a:gd name="T9" fmla="*/ 34 h 88"/>
                  <a:gd name="T10" fmla="*/ 52 w 59"/>
                  <a:gd name="T11" fmla="*/ 26 h 88"/>
                  <a:gd name="T12" fmla="*/ 55 w 59"/>
                  <a:gd name="T13" fmla="*/ 17 h 88"/>
                  <a:gd name="T14" fmla="*/ 43 w 59"/>
                  <a:gd name="T15" fmla="*/ 12 h 88"/>
                  <a:gd name="T16" fmla="*/ 38 w 59"/>
                  <a:gd name="T17" fmla="*/ 9 h 88"/>
                  <a:gd name="T18" fmla="*/ 29 w 59"/>
                  <a:gd name="T19" fmla="*/ 10 h 88"/>
                  <a:gd name="T20" fmla="*/ 20 w 59"/>
                  <a:gd name="T21" fmla="*/ 10 h 88"/>
                  <a:gd name="T22" fmla="*/ 17 w 59"/>
                  <a:gd name="T23" fmla="*/ 7 h 88"/>
                  <a:gd name="T24" fmla="*/ 14 w 59"/>
                  <a:gd name="T25" fmla="*/ 2 h 88"/>
                  <a:gd name="T26" fmla="*/ 8 w 59"/>
                  <a:gd name="T27" fmla="*/ 0 h 88"/>
                  <a:gd name="T28" fmla="*/ 5 w 59"/>
                  <a:gd name="T29" fmla="*/ 3 h 88"/>
                  <a:gd name="T30" fmla="*/ 6 w 59"/>
                  <a:gd name="T31" fmla="*/ 2 h 88"/>
                  <a:gd name="T32" fmla="*/ 11 w 59"/>
                  <a:gd name="T33" fmla="*/ 0 h 88"/>
                  <a:gd name="T34" fmla="*/ 13 w 59"/>
                  <a:gd name="T35" fmla="*/ 5 h 88"/>
                  <a:gd name="T36" fmla="*/ 19 w 59"/>
                  <a:gd name="T37" fmla="*/ 9 h 88"/>
                  <a:gd name="T38" fmla="*/ 21 w 59"/>
                  <a:gd name="T39" fmla="*/ 10 h 88"/>
                  <a:gd name="T40" fmla="*/ 27 w 59"/>
                  <a:gd name="T41" fmla="*/ 9 h 88"/>
                  <a:gd name="T42" fmla="*/ 29 w 59"/>
                  <a:gd name="T43" fmla="*/ 12 h 88"/>
                  <a:gd name="T44" fmla="*/ 38 w 59"/>
                  <a:gd name="T45" fmla="*/ 10 h 88"/>
                  <a:gd name="T46" fmla="*/ 46 w 59"/>
                  <a:gd name="T47" fmla="*/ 13 h 88"/>
                  <a:gd name="T48" fmla="*/ 53 w 59"/>
                  <a:gd name="T49" fmla="*/ 16 h 88"/>
                  <a:gd name="T50" fmla="*/ 52 w 59"/>
                  <a:gd name="T51" fmla="*/ 24 h 88"/>
                  <a:gd name="T52" fmla="*/ 53 w 59"/>
                  <a:gd name="T53" fmla="*/ 28 h 88"/>
                  <a:gd name="T54" fmla="*/ 52 w 59"/>
                  <a:gd name="T55" fmla="*/ 34 h 88"/>
                  <a:gd name="T56" fmla="*/ 44 w 59"/>
                  <a:gd name="T57" fmla="*/ 39 h 88"/>
                  <a:gd name="T58" fmla="*/ 44 w 59"/>
                  <a:gd name="T59" fmla="*/ 43 h 88"/>
                  <a:gd name="T60" fmla="*/ 43 w 59"/>
                  <a:gd name="T61" fmla="*/ 46 h 88"/>
                  <a:gd name="T62" fmla="*/ 51 w 59"/>
                  <a:gd name="T63" fmla="*/ 48 h 88"/>
                  <a:gd name="T64" fmla="*/ 53 w 59"/>
                  <a:gd name="T65" fmla="*/ 55 h 88"/>
                  <a:gd name="T66" fmla="*/ 57 w 59"/>
                  <a:gd name="T67" fmla="*/ 61 h 88"/>
                  <a:gd name="T68" fmla="*/ 51 w 59"/>
                  <a:gd name="T69" fmla="*/ 67 h 88"/>
                  <a:gd name="T70" fmla="*/ 41 w 59"/>
                  <a:gd name="T71" fmla="*/ 68 h 88"/>
                  <a:gd name="T72" fmla="*/ 41 w 59"/>
                  <a:gd name="T73" fmla="*/ 72 h 88"/>
                  <a:gd name="T74" fmla="*/ 33 w 59"/>
                  <a:gd name="T75" fmla="*/ 74 h 88"/>
                  <a:gd name="T76" fmla="*/ 32 w 59"/>
                  <a:gd name="T77" fmla="*/ 79 h 88"/>
                  <a:gd name="T78" fmla="*/ 27 w 59"/>
                  <a:gd name="T79" fmla="*/ 81 h 88"/>
                  <a:gd name="T80" fmla="*/ 21 w 59"/>
                  <a:gd name="T81" fmla="*/ 86 h 88"/>
                  <a:gd name="T82" fmla="*/ 13 w 59"/>
                  <a:gd name="T83" fmla="*/ 84 h 88"/>
                  <a:gd name="T84" fmla="*/ 10 w 59"/>
                  <a:gd name="T85" fmla="*/ 80 h 88"/>
                  <a:gd name="T86" fmla="*/ 3 w 59"/>
                  <a:gd name="T87" fmla="*/ 79 h 88"/>
                  <a:gd name="T88" fmla="*/ 1 w 59"/>
                  <a:gd name="T89" fmla="*/ 75 h 88"/>
                  <a:gd name="T90" fmla="*/ 0 w 59"/>
                  <a:gd name="T91" fmla="*/ 72 h 88"/>
                  <a:gd name="T92" fmla="*/ 1 w 59"/>
                  <a:gd name="T93" fmla="*/ 75 h 88"/>
                  <a:gd name="T94" fmla="*/ 5 w 59"/>
                  <a:gd name="T95" fmla="*/ 81 h 88"/>
                  <a:gd name="T96" fmla="*/ 13 w 59"/>
                  <a:gd name="T97" fmla="*/ 86 h 88"/>
                  <a:gd name="T98" fmla="*/ 21 w 59"/>
                  <a:gd name="T99" fmla="*/ 87 h 88"/>
                  <a:gd name="T100" fmla="*/ 26 w 59"/>
                  <a:gd name="T101" fmla="*/ 83 h 88"/>
                  <a:gd name="T102" fmla="*/ 33 w 59"/>
                  <a:gd name="T103" fmla="*/ 80 h 88"/>
                  <a:gd name="T104" fmla="*/ 34 w 59"/>
                  <a:gd name="T105" fmla="*/ 75 h 88"/>
                  <a:gd name="T106" fmla="*/ 42 w 59"/>
                  <a:gd name="T107" fmla="*/ 73 h 88"/>
                  <a:gd name="T108" fmla="*/ 43 w 59"/>
                  <a:gd name="T109" fmla="*/ 69 h 88"/>
                  <a:gd name="T110" fmla="*/ 55 w 59"/>
                  <a:gd name="T111" fmla="*/ 67 h 88"/>
                  <a:gd name="T112" fmla="*/ 58 w 59"/>
                  <a:gd name="T113" fmla="*/ 5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 h="88">
                    <a:moveTo>
                      <a:pt x="58" y="59"/>
                    </a:moveTo>
                    <a:lnTo>
                      <a:pt x="58" y="59"/>
                    </a:lnTo>
                    <a:lnTo>
                      <a:pt x="58" y="57"/>
                    </a:lnTo>
                    <a:lnTo>
                      <a:pt x="56" y="56"/>
                    </a:lnTo>
                    <a:lnTo>
                      <a:pt x="55" y="55"/>
                    </a:lnTo>
                    <a:lnTo>
                      <a:pt x="54" y="54"/>
                    </a:lnTo>
                    <a:lnTo>
                      <a:pt x="54" y="54"/>
                    </a:lnTo>
                    <a:lnTo>
                      <a:pt x="54" y="53"/>
                    </a:lnTo>
                    <a:lnTo>
                      <a:pt x="54" y="51"/>
                    </a:lnTo>
                    <a:lnTo>
                      <a:pt x="54" y="50"/>
                    </a:lnTo>
                    <a:lnTo>
                      <a:pt x="53" y="48"/>
                    </a:lnTo>
                    <a:lnTo>
                      <a:pt x="53" y="48"/>
                    </a:lnTo>
                    <a:lnTo>
                      <a:pt x="51" y="47"/>
                    </a:lnTo>
                    <a:lnTo>
                      <a:pt x="49" y="45"/>
                    </a:lnTo>
                    <a:lnTo>
                      <a:pt x="49" y="45"/>
                    </a:lnTo>
                    <a:lnTo>
                      <a:pt x="48" y="45"/>
                    </a:lnTo>
                    <a:lnTo>
                      <a:pt x="47" y="44"/>
                    </a:lnTo>
                    <a:lnTo>
                      <a:pt x="47" y="44"/>
                    </a:lnTo>
                    <a:lnTo>
                      <a:pt x="45" y="44"/>
                    </a:lnTo>
                    <a:lnTo>
                      <a:pt x="45" y="44"/>
                    </a:lnTo>
                    <a:lnTo>
                      <a:pt x="46" y="43"/>
                    </a:lnTo>
                    <a:lnTo>
                      <a:pt x="46" y="43"/>
                    </a:lnTo>
                    <a:lnTo>
                      <a:pt x="46" y="42"/>
                    </a:lnTo>
                    <a:lnTo>
                      <a:pt x="46" y="42"/>
                    </a:lnTo>
                    <a:lnTo>
                      <a:pt x="45" y="40"/>
                    </a:lnTo>
                    <a:lnTo>
                      <a:pt x="45" y="40"/>
                    </a:lnTo>
                    <a:lnTo>
                      <a:pt x="45" y="39"/>
                    </a:lnTo>
                    <a:lnTo>
                      <a:pt x="46" y="39"/>
                    </a:lnTo>
                    <a:lnTo>
                      <a:pt x="47" y="38"/>
                    </a:lnTo>
                    <a:lnTo>
                      <a:pt x="48" y="38"/>
                    </a:lnTo>
                    <a:lnTo>
                      <a:pt x="50" y="37"/>
                    </a:lnTo>
                    <a:lnTo>
                      <a:pt x="51" y="36"/>
                    </a:lnTo>
                    <a:lnTo>
                      <a:pt x="51" y="36"/>
                    </a:lnTo>
                    <a:lnTo>
                      <a:pt x="52" y="35"/>
                    </a:lnTo>
                    <a:lnTo>
                      <a:pt x="53" y="34"/>
                    </a:lnTo>
                    <a:lnTo>
                      <a:pt x="54" y="32"/>
                    </a:lnTo>
                    <a:lnTo>
                      <a:pt x="54" y="31"/>
                    </a:lnTo>
                    <a:lnTo>
                      <a:pt x="54" y="31"/>
                    </a:lnTo>
                    <a:lnTo>
                      <a:pt x="54" y="29"/>
                    </a:lnTo>
                    <a:lnTo>
                      <a:pt x="54" y="28"/>
                    </a:lnTo>
                    <a:lnTo>
                      <a:pt x="53" y="27"/>
                    </a:lnTo>
                    <a:lnTo>
                      <a:pt x="52" y="26"/>
                    </a:lnTo>
                    <a:lnTo>
                      <a:pt x="52" y="26"/>
                    </a:lnTo>
                    <a:lnTo>
                      <a:pt x="54" y="24"/>
                    </a:lnTo>
                    <a:lnTo>
                      <a:pt x="55" y="22"/>
                    </a:lnTo>
                    <a:lnTo>
                      <a:pt x="55" y="19"/>
                    </a:lnTo>
                    <a:lnTo>
                      <a:pt x="55" y="18"/>
                    </a:lnTo>
                    <a:lnTo>
                      <a:pt x="55" y="17"/>
                    </a:lnTo>
                    <a:lnTo>
                      <a:pt x="55" y="17"/>
                    </a:lnTo>
                    <a:lnTo>
                      <a:pt x="54" y="15"/>
                    </a:lnTo>
                    <a:lnTo>
                      <a:pt x="52" y="14"/>
                    </a:lnTo>
                    <a:lnTo>
                      <a:pt x="50" y="12"/>
                    </a:lnTo>
                    <a:lnTo>
                      <a:pt x="48" y="12"/>
                    </a:lnTo>
                    <a:lnTo>
                      <a:pt x="48" y="12"/>
                    </a:lnTo>
                    <a:lnTo>
                      <a:pt x="45" y="12"/>
                    </a:lnTo>
                    <a:lnTo>
                      <a:pt x="43" y="12"/>
                    </a:lnTo>
                    <a:lnTo>
                      <a:pt x="43" y="12"/>
                    </a:lnTo>
                    <a:lnTo>
                      <a:pt x="41" y="11"/>
                    </a:lnTo>
                    <a:lnTo>
                      <a:pt x="40" y="11"/>
                    </a:lnTo>
                    <a:lnTo>
                      <a:pt x="40" y="11"/>
                    </a:lnTo>
                    <a:lnTo>
                      <a:pt x="39" y="10"/>
                    </a:lnTo>
                    <a:lnTo>
                      <a:pt x="39" y="10"/>
                    </a:lnTo>
                    <a:lnTo>
                      <a:pt x="38" y="9"/>
                    </a:lnTo>
                    <a:lnTo>
                      <a:pt x="36" y="9"/>
                    </a:lnTo>
                    <a:lnTo>
                      <a:pt x="35" y="9"/>
                    </a:lnTo>
                    <a:lnTo>
                      <a:pt x="34" y="9"/>
                    </a:lnTo>
                    <a:lnTo>
                      <a:pt x="31" y="10"/>
                    </a:lnTo>
                    <a:lnTo>
                      <a:pt x="29" y="11"/>
                    </a:lnTo>
                    <a:lnTo>
                      <a:pt x="29" y="11"/>
                    </a:lnTo>
                    <a:lnTo>
                      <a:pt x="29" y="10"/>
                    </a:lnTo>
                    <a:lnTo>
                      <a:pt x="27" y="9"/>
                    </a:lnTo>
                    <a:lnTo>
                      <a:pt x="26" y="8"/>
                    </a:lnTo>
                    <a:lnTo>
                      <a:pt x="24" y="7"/>
                    </a:lnTo>
                    <a:lnTo>
                      <a:pt x="24" y="7"/>
                    </a:lnTo>
                    <a:lnTo>
                      <a:pt x="22" y="8"/>
                    </a:lnTo>
                    <a:lnTo>
                      <a:pt x="21" y="8"/>
                    </a:lnTo>
                    <a:lnTo>
                      <a:pt x="20" y="10"/>
                    </a:lnTo>
                    <a:lnTo>
                      <a:pt x="19" y="11"/>
                    </a:lnTo>
                    <a:lnTo>
                      <a:pt x="19" y="11"/>
                    </a:lnTo>
                    <a:lnTo>
                      <a:pt x="19" y="9"/>
                    </a:lnTo>
                    <a:lnTo>
                      <a:pt x="19" y="8"/>
                    </a:lnTo>
                    <a:lnTo>
                      <a:pt x="18" y="7"/>
                    </a:lnTo>
                    <a:lnTo>
                      <a:pt x="17" y="7"/>
                    </a:lnTo>
                    <a:lnTo>
                      <a:pt x="17" y="7"/>
                    </a:lnTo>
                    <a:lnTo>
                      <a:pt x="16" y="6"/>
                    </a:lnTo>
                    <a:lnTo>
                      <a:pt x="14" y="5"/>
                    </a:lnTo>
                    <a:lnTo>
                      <a:pt x="14" y="5"/>
                    </a:lnTo>
                    <a:lnTo>
                      <a:pt x="14" y="5"/>
                    </a:lnTo>
                    <a:lnTo>
                      <a:pt x="14" y="4"/>
                    </a:lnTo>
                    <a:lnTo>
                      <a:pt x="14" y="3"/>
                    </a:lnTo>
                    <a:lnTo>
                      <a:pt x="14" y="2"/>
                    </a:lnTo>
                    <a:lnTo>
                      <a:pt x="14" y="2"/>
                    </a:lnTo>
                    <a:lnTo>
                      <a:pt x="13" y="1"/>
                    </a:lnTo>
                    <a:lnTo>
                      <a:pt x="12" y="0"/>
                    </a:lnTo>
                    <a:lnTo>
                      <a:pt x="11" y="0"/>
                    </a:lnTo>
                    <a:lnTo>
                      <a:pt x="9" y="0"/>
                    </a:lnTo>
                    <a:lnTo>
                      <a:pt x="9" y="0"/>
                    </a:lnTo>
                    <a:lnTo>
                      <a:pt x="8" y="0"/>
                    </a:lnTo>
                    <a:lnTo>
                      <a:pt x="7" y="1"/>
                    </a:lnTo>
                    <a:lnTo>
                      <a:pt x="6" y="1"/>
                    </a:lnTo>
                    <a:lnTo>
                      <a:pt x="5" y="2"/>
                    </a:lnTo>
                    <a:lnTo>
                      <a:pt x="5" y="3"/>
                    </a:lnTo>
                    <a:lnTo>
                      <a:pt x="5" y="3"/>
                    </a:lnTo>
                    <a:lnTo>
                      <a:pt x="5" y="3"/>
                    </a:lnTo>
                    <a:lnTo>
                      <a:pt x="5" y="3"/>
                    </a:lnTo>
                    <a:lnTo>
                      <a:pt x="6" y="3"/>
                    </a:lnTo>
                    <a:lnTo>
                      <a:pt x="6" y="3"/>
                    </a:lnTo>
                    <a:lnTo>
                      <a:pt x="6" y="3"/>
                    </a:lnTo>
                    <a:lnTo>
                      <a:pt x="6" y="2"/>
                    </a:lnTo>
                    <a:lnTo>
                      <a:pt x="6" y="2"/>
                    </a:lnTo>
                    <a:lnTo>
                      <a:pt x="6" y="2"/>
                    </a:lnTo>
                    <a:lnTo>
                      <a:pt x="6" y="2"/>
                    </a:lnTo>
                    <a:lnTo>
                      <a:pt x="6" y="2"/>
                    </a:lnTo>
                    <a:lnTo>
                      <a:pt x="7" y="1"/>
                    </a:lnTo>
                    <a:lnTo>
                      <a:pt x="7" y="1"/>
                    </a:lnTo>
                    <a:lnTo>
                      <a:pt x="10" y="0"/>
                    </a:lnTo>
                    <a:lnTo>
                      <a:pt x="10" y="0"/>
                    </a:lnTo>
                    <a:lnTo>
                      <a:pt x="11" y="0"/>
                    </a:lnTo>
                    <a:lnTo>
                      <a:pt x="11" y="0"/>
                    </a:lnTo>
                    <a:lnTo>
                      <a:pt x="13" y="1"/>
                    </a:lnTo>
                    <a:lnTo>
                      <a:pt x="13" y="1"/>
                    </a:lnTo>
                    <a:lnTo>
                      <a:pt x="13" y="2"/>
                    </a:lnTo>
                    <a:lnTo>
                      <a:pt x="13" y="3"/>
                    </a:lnTo>
                    <a:lnTo>
                      <a:pt x="13" y="5"/>
                    </a:lnTo>
                    <a:lnTo>
                      <a:pt x="13" y="5"/>
                    </a:lnTo>
                    <a:lnTo>
                      <a:pt x="13" y="5"/>
                    </a:lnTo>
                    <a:lnTo>
                      <a:pt x="14" y="6"/>
                    </a:lnTo>
                    <a:lnTo>
                      <a:pt x="15" y="6"/>
                    </a:lnTo>
                    <a:lnTo>
                      <a:pt x="15" y="6"/>
                    </a:lnTo>
                    <a:lnTo>
                      <a:pt x="17" y="7"/>
                    </a:lnTo>
                    <a:lnTo>
                      <a:pt x="18" y="8"/>
                    </a:lnTo>
                    <a:lnTo>
                      <a:pt x="18" y="8"/>
                    </a:lnTo>
                    <a:lnTo>
                      <a:pt x="19" y="9"/>
                    </a:lnTo>
                    <a:lnTo>
                      <a:pt x="19" y="10"/>
                    </a:lnTo>
                    <a:lnTo>
                      <a:pt x="18" y="11"/>
                    </a:lnTo>
                    <a:lnTo>
                      <a:pt x="18" y="11"/>
                    </a:lnTo>
                    <a:lnTo>
                      <a:pt x="18" y="12"/>
                    </a:lnTo>
                    <a:lnTo>
                      <a:pt x="19" y="12"/>
                    </a:lnTo>
                    <a:lnTo>
                      <a:pt x="19" y="12"/>
                    </a:lnTo>
                    <a:lnTo>
                      <a:pt x="21" y="10"/>
                    </a:lnTo>
                    <a:lnTo>
                      <a:pt x="21" y="9"/>
                    </a:lnTo>
                    <a:lnTo>
                      <a:pt x="23" y="8"/>
                    </a:lnTo>
                    <a:lnTo>
                      <a:pt x="23" y="8"/>
                    </a:lnTo>
                    <a:lnTo>
                      <a:pt x="24" y="8"/>
                    </a:lnTo>
                    <a:lnTo>
                      <a:pt x="25" y="8"/>
                    </a:lnTo>
                    <a:lnTo>
                      <a:pt x="27" y="9"/>
                    </a:lnTo>
                    <a:lnTo>
                      <a:pt x="27" y="9"/>
                    </a:lnTo>
                    <a:lnTo>
                      <a:pt x="28" y="10"/>
                    </a:lnTo>
                    <a:lnTo>
                      <a:pt x="29" y="11"/>
                    </a:lnTo>
                    <a:lnTo>
                      <a:pt x="29" y="11"/>
                    </a:lnTo>
                    <a:lnTo>
                      <a:pt x="29" y="11"/>
                    </a:lnTo>
                    <a:lnTo>
                      <a:pt x="29" y="12"/>
                    </a:lnTo>
                    <a:lnTo>
                      <a:pt x="29" y="12"/>
                    </a:lnTo>
                    <a:lnTo>
                      <a:pt x="29" y="12"/>
                    </a:lnTo>
                    <a:lnTo>
                      <a:pt x="30" y="11"/>
                    </a:lnTo>
                    <a:lnTo>
                      <a:pt x="31" y="10"/>
                    </a:lnTo>
                    <a:lnTo>
                      <a:pt x="33" y="10"/>
                    </a:lnTo>
                    <a:lnTo>
                      <a:pt x="34" y="10"/>
                    </a:lnTo>
                    <a:lnTo>
                      <a:pt x="36" y="9"/>
                    </a:lnTo>
                    <a:lnTo>
                      <a:pt x="37" y="10"/>
                    </a:lnTo>
                    <a:lnTo>
                      <a:pt x="38" y="10"/>
                    </a:lnTo>
                    <a:lnTo>
                      <a:pt x="39" y="11"/>
                    </a:lnTo>
                    <a:lnTo>
                      <a:pt x="39" y="11"/>
                    </a:lnTo>
                    <a:lnTo>
                      <a:pt x="40" y="12"/>
                    </a:lnTo>
                    <a:lnTo>
                      <a:pt x="41" y="12"/>
                    </a:lnTo>
                    <a:lnTo>
                      <a:pt x="42" y="13"/>
                    </a:lnTo>
                    <a:lnTo>
                      <a:pt x="42" y="13"/>
                    </a:lnTo>
                    <a:lnTo>
                      <a:pt x="46" y="13"/>
                    </a:lnTo>
                    <a:lnTo>
                      <a:pt x="46" y="13"/>
                    </a:lnTo>
                    <a:lnTo>
                      <a:pt x="48" y="13"/>
                    </a:lnTo>
                    <a:lnTo>
                      <a:pt x="50" y="14"/>
                    </a:lnTo>
                    <a:lnTo>
                      <a:pt x="52" y="15"/>
                    </a:lnTo>
                    <a:lnTo>
                      <a:pt x="53" y="15"/>
                    </a:lnTo>
                    <a:lnTo>
                      <a:pt x="53" y="16"/>
                    </a:lnTo>
                    <a:lnTo>
                      <a:pt x="53" y="16"/>
                    </a:lnTo>
                    <a:lnTo>
                      <a:pt x="54" y="17"/>
                    </a:lnTo>
                    <a:lnTo>
                      <a:pt x="54" y="19"/>
                    </a:lnTo>
                    <a:lnTo>
                      <a:pt x="54" y="20"/>
                    </a:lnTo>
                    <a:lnTo>
                      <a:pt x="54" y="21"/>
                    </a:lnTo>
                    <a:lnTo>
                      <a:pt x="53" y="22"/>
                    </a:lnTo>
                    <a:lnTo>
                      <a:pt x="53" y="23"/>
                    </a:lnTo>
                    <a:lnTo>
                      <a:pt x="52" y="24"/>
                    </a:lnTo>
                    <a:lnTo>
                      <a:pt x="51" y="25"/>
                    </a:lnTo>
                    <a:lnTo>
                      <a:pt x="51" y="25"/>
                    </a:lnTo>
                    <a:lnTo>
                      <a:pt x="51" y="26"/>
                    </a:lnTo>
                    <a:lnTo>
                      <a:pt x="51" y="26"/>
                    </a:lnTo>
                    <a:lnTo>
                      <a:pt x="51" y="26"/>
                    </a:lnTo>
                    <a:lnTo>
                      <a:pt x="52" y="27"/>
                    </a:lnTo>
                    <a:lnTo>
                      <a:pt x="53" y="28"/>
                    </a:lnTo>
                    <a:lnTo>
                      <a:pt x="53" y="28"/>
                    </a:lnTo>
                    <a:lnTo>
                      <a:pt x="53" y="28"/>
                    </a:lnTo>
                    <a:lnTo>
                      <a:pt x="53" y="29"/>
                    </a:lnTo>
                    <a:lnTo>
                      <a:pt x="53" y="30"/>
                    </a:lnTo>
                    <a:lnTo>
                      <a:pt x="53" y="32"/>
                    </a:lnTo>
                    <a:lnTo>
                      <a:pt x="53" y="32"/>
                    </a:lnTo>
                    <a:lnTo>
                      <a:pt x="52" y="34"/>
                    </a:lnTo>
                    <a:lnTo>
                      <a:pt x="51" y="35"/>
                    </a:lnTo>
                    <a:lnTo>
                      <a:pt x="50" y="36"/>
                    </a:lnTo>
                    <a:lnTo>
                      <a:pt x="48" y="36"/>
                    </a:lnTo>
                    <a:lnTo>
                      <a:pt x="48" y="36"/>
                    </a:lnTo>
                    <a:lnTo>
                      <a:pt x="46" y="38"/>
                    </a:lnTo>
                    <a:lnTo>
                      <a:pt x="45" y="38"/>
                    </a:lnTo>
                    <a:lnTo>
                      <a:pt x="44" y="39"/>
                    </a:lnTo>
                    <a:lnTo>
                      <a:pt x="44" y="39"/>
                    </a:lnTo>
                    <a:lnTo>
                      <a:pt x="44" y="40"/>
                    </a:lnTo>
                    <a:lnTo>
                      <a:pt x="44" y="40"/>
                    </a:lnTo>
                    <a:lnTo>
                      <a:pt x="44" y="42"/>
                    </a:lnTo>
                    <a:lnTo>
                      <a:pt x="44" y="42"/>
                    </a:lnTo>
                    <a:lnTo>
                      <a:pt x="44" y="43"/>
                    </a:lnTo>
                    <a:lnTo>
                      <a:pt x="44" y="43"/>
                    </a:lnTo>
                    <a:lnTo>
                      <a:pt x="43" y="45"/>
                    </a:lnTo>
                    <a:lnTo>
                      <a:pt x="43" y="45"/>
                    </a:lnTo>
                    <a:lnTo>
                      <a:pt x="43" y="45"/>
                    </a:lnTo>
                    <a:lnTo>
                      <a:pt x="43" y="45"/>
                    </a:lnTo>
                    <a:lnTo>
                      <a:pt x="43" y="45"/>
                    </a:lnTo>
                    <a:lnTo>
                      <a:pt x="43" y="46"/>
                    </a:lnTo>
                    <a:lnTo>
                      <a:pt x="43" y="46"/>
                    </a:lnTo>
                    <a:lnTo>
                      <a:pt x="46" y="46"/>
                    </a:lnTo>
                    <a:lnTo>
                      <a:pt x="47" y="46"/>
                    </a:lnTo>
                    <a:lnTo>
                      <a:pt x="48" y="46"/>
                    </a:lnTo>
                    <a:lnTo>
                      <a:pt x="48" y="46"/>
                    </a:lnTo>
                    <a:lnTo>
                      <a:pt x="50" y="47"/>
                    </a:lnTo>
                    <a:lnTo>
                      <a:pt x="51" y="48"/>
                    </a:lnTo>
                    <a:lnTo>
                      <a:pt x="51" y="48"/>
                    </a:lnTo>
                    <a:lnTo>
                      <a:pt x="52" y="50"/>
                    </a:lnTo>
                    <a:lnTo>
                      <a:pt x="53" y="51"/>
                    </a:lnTo>
                    <a:lnTo>
                      <a:pt x="53" y="53"/>
                    </a:lnTo>
                    <a:lnTo>
                      <a:pt x="53" y="55"/>
                    </a:lnTo>
                    <a:lnTo>
                      <a:pt x="53" y="55"/>
                    </a:lnTo>
                    <a:lnTo>
                      <a:pt x="53" y="55"/>
                    </a:lnTo>
                    <a:lnTo>
                      <a:pt x="53" y="55"/>
                    </a:lnTo>
                    <a:lnTo>
                      <a:pt x="53" y="55"/>
                    </a:lnTo>
                    <a:lnTo>
                      <a:pt x="54" y="56"/>
                    </a:lnTo>
                    <a:lnTo>
                      <a:pt x="56" y="57"/>
                    </a:lnTo>
                    <a:lnTo>
                      <a:pt x="56" y="58"/>
                    </a:lnTo>
                    <a:lnTo>
                      <a:pt x="57" y="59"/>
                    </a:lnTo>
                    <a:lnTo>
                      <a:pt x="57" y="59"/>
                    </a:lnTo>
                    <a:lnTo>
                      <a:pt x="57" y="61"/>
                    </a:lnTo>
                    <a:lnTo>
                      <a:pt x="57" y="62"/>
                    </a:lnTo>
                    <a:lnTo>
                      <a:pt x="56" y="63"/>
                    </a:lnTo>
                    <a:lnTo>
                      <a:pt x="55" y="65"/>
                    </a:lnTo>
                    <a:lnTo>
                      <a:pt x="55" y="65"/>
                    </a:lnTo>
                    <a:lnTo>
                      <a:pt x="54" y="66"/>
                    </a:lnTo>
                    <a:lnTo>
                      <a:pt x="52" y="66"/>
                    </a:lnTo>
                    <a:lnTo>
                      <a:pt x="51" y="67"/>
                    </a:lnTo>
                    <a:lnTo>
                      <a:pt x="49" y="67"/>
                    </a:lnTo>
                    <a:lnTo>
                      <a:pt x="45" y="67"/>
                    </a:lnTo>
                    <a:lnTo>
                      <a:pt x="42" y="67"/>
                    </a:lnTo>
                    <a:lnTo>
                      <a:pt x="42" y="67"/>
                    </a:lnTo>
                    <a:lnTo>
                      <a:pt x="41" y="68"/>
                    </a:lnTo>
                    <a:lnTo>
                      <a:pt x="41" y="68"/>
                    </a:lnTo>
                    <a:lnTo>
                      <a:pt x="41" y="68"/>
                    </a:lnTo>
                    <a:lnTo>
                      <a:pt x="42" y="69"/>
                    </a:lnTo>
                    <a:lnTo>
                      <a:pt x="42" y="70"/>
                    </a:lnTo>
                    <a:lnTo>
                      <a:pt x="42" y="70"/>
                    </a:lnTo>
                    <a:lnTo>
                      <a:pt x="43" y="71"/>
                    </a:lnTo>
                    <a:lnTo>
                      <a:pt x="42" y="71"/>
                    </a:lnTo>
                    <a:lnTo>
                      <a:pt x="41" y="72"/>
                    </a:lnTo>
                    <a:lnTo>
                      <a:pt x="41" y="72"/>
                    </a:lnTo>
                    <a:lnTo>
                      <a:pt x="40" y="73"/>
                    </a:lnTo>
                    <a:lnTo>
                      <a:pt x="39" y="73"/>
                    </a:lnTo>
                    <a:lnTo>
                      <a:pt x="36" y="74"/>
                    </a:lnTo>
                    <a:lnTo>
                      <a:pt x="36" y="74"/>
                    </a:lnTo>
                    <a:lnTo>
                      <a:pt x="35" y="74"/>
                    </a:lnTo>
                    <a:lnTo>
                      <a:pt x="34" y="74"/>
                    </a:lnTo>
                    <a:lnTo>
                      <a:pt x="33" y="74"/>
                    </a:lnTo>
                    <a:lnTo>
                      <a:pt x="33" y="74"/>
                    </a:lnTo>
                    <a:lnTo>
                      <a:pt x="33" y="74"/>
                    </a:lnTo>
                    <a:lnTo>
                      <a:pt x="32" y="75"/>
                    </a:lnTo>
                    <a:lnTo>
                      <a:pt x="32" y="76"/>
                    </a:lnTo>
                    <a:lnTo>
                      <a:pt x="32" y="76"/>
                    </a:lnTo>
                    <a:lnTo>
                      <a:pt x="32" y="78"/>
                    </a:lnTo>
                    <a:lnTo>
                      <a:pt x="32" y="79"/>
                    </a:lnTo>
                    <a:lnTo>
                      <a:pt x="31" y="80"/>
                    </a:lnTo>
                    <a:lnTo>
                      <a:pt x="31" y="80"/>
                    </a:lnTo>
                    <a:lnTo>
                      <a:pt x="31" y="81"/>
                    </a:lnTo>
                    <a:lnTo>
                      <a:pt x="30" y="81"/>
                    </a:lnTo>
                    <a:lnTo>
                      <a:pt x="29" y="81"/>
                    </a:lnTo>
                    <a:lnTo>
                      <a:pt x="29" y="81"/>
                    </a:lnTo>
                    <a:lnTo>
                      <a:pt x="27" y="81"/>
                    </a:lnTo>
                    <a:lnTo>
                      <a:pt x="26" y="82"/>
                    </a:lnTo>
                    <a:lnTo>
                      <a:pt x="25" y="82"/>
                    </a:lnTo>
                    <a:lnTo>
                      <a:pt x="25" y="82"/>
                    </a:lnTo>
                    <a:lnTo>
                      <a:pt x="24" y="83"/>
                    </a:lnTo>
                    <a:lnTo>
                      <a:pt x="23" y="84"/>
                    </a:lnTo>
                    <a:lnTo>
                      <a:pt x="22" y="85"/>
                    </a:lnTo>
                    <a:lnTo>
                      <a:pt x="21" y="86"/>
                    </a:lnTo>
                    <a:lnTo>
                      <a:pt x="21" y="86"/>
                    </a:lnTo>
                    <a:lnTo>
                      <a:pt x="19" y="87"/>
                    </a:lnTo>
                    <a:lnTo>
                      <a:pt x="18" y="87"/>
                    </a:lnTo>
                    <a:lnTo>
                      <a:pt x="16" y="87"/>
                    </a:lnTo>
                    <a:lnTo>
                      <a:pt x="14" y="86"/>
                    </a:lnTo>
                    <a:lnTo>
                      <a:pt x="14" y="86"/>
                    </a:lnTo>
                    <a:lnTo>
                      <a:pt x="13" y="84"/>
                    </a:lnTo>
                    <a:lnTo>
                      <a:pt x="12" y="83"/>
                    </a:lnTo>
                    <a:lnTo>
                      <a:pt x="12" y="82"/>
                    </a:lnTo>
                    <a:lnTo>
                      <a:pt x="11" y="80"/>
                    </a:lnTo>
                    <a:lnTo>
                      <a:pt x="11" y="80"/>
                    </a:lnTo>
                    <a:lnTo>
                      <a:pt x="11" y="80"/>
                    </a:lnTo>
                    <a:lnTo>
                      <a:pt x="10" y="80"/>
                    </a:lnTo>
                    <a:lnTo>
                      <a:pt x="10" y="80"/>
                    </a:lnTo>
                    <a:lnTo>
                      <a:pt x="9" y="80"/>
                    </a:lnTo>
                    <a:lnTo>
                      <a:pt x="9" y="81"/>
                    </a:lnTo>
                    <a:lnTo>
                      <a:pt x="8" y="81"/>
                    </a:lnTo>
                    <a:lnTo>
                      <a:pt x="7" y="81"/>
                    </a:lnTo>
                    <a:lnTo>
                      <a:pt x="5" y="80"/>
                    </a:lnTo>
                    <a:lnTo>
                      <a:pt x="3" y="79"/>
                    </a:lnTo>
                    <a:lnTo>
                      <a:pt x="3" y="79"/>
                    </a:lnTo>
                    <a:lnTo>
                      <a:pt x="3" y="78"/>
                    </a:lnTo>
                    <a:lnTo>
                      <a:pt x="2" y="77"/>
                    </a:lnTo>
                    <a:lnTo>
                      <a:pt x="2" y="75"/>
                    </a:lnTo>
                    <a:lnTo>
                      <a:pt x="2" y="75"/>
                    </a:lnTo>
                    <a:lnTo>
                      <a:pt x="2" y="74"/>
                    </a:lnTo>
                    <a:lnTo>
                      <a:pt x="1" y="75"/>
                    </a:lnTo>
                    <a:lnTo>
                      <a:pt x="1" y="75"/>
                    </a:lnTo>
                    <a:lnTo>
                      <a:pt x="1" y="75"/>
                    </a:lnTo>
                    <a:lnTo>
                      <a:pt x="1" y="75"/>
                    </a:lnTo>
                    <a:lnTo>
                      <a:pt x="0" y="74"/>
                    </a:lnTo>
                    <a:lnTo>
                      <a:pt x="0" y="72"/>
                    </a:lnTo>
                    <a:lnTo>
                      <a:pt x="0" y="72"/>
                    </a:lnTo>
                    <a:lnTo>
                      <a:pt x="0" y="71"/>
                    </a:lnTo>
                    <a:lnTo>
                      <a:pt x="0" y="72"/>
                    </a:lnTo>
                    <a:lnTo>
                      <a:pt x="0" y="72"/>
                    </a:lnTo>
                    <a:lnTo>
                      <a:pt x="0" y="73"/>
                    </a:lnTo>
                    <a:lnTo>
                      <a:pt x="0" y="74"/>
                    </a:lnTo>
                    <a:lnTo>
                      <a:pt x="0" y="75"/>
                    </a:lnTo>
                    <a:lnTo>
                      <a:pt x="1" y="76"/>
                    </a:lnTo>
                    <a:lnTo>
                      <a:pt x="1" y="75"/>
                    </a:lnTo>
                    <a:lnTo>
                      <a:pt x="1" y="75"/>
                    </a:lnTo>
                    <a:lnTo>
                      <a:pt x="2" y="78"/>
                    </a:lnTo>
                    <a:lnTo>
                      <a:pt x="2" y="78"/>
                    </a:lnTo>
                    <a:lnTo>
                      <a:pt x="2" y="79"/>
                    </a:lnTo>
                    <a:lnTo>
                      <a:pt x="2" y="79"/>
                    </a:lnTo>
                    <a:lnTo>
                      <a:pt x="4" y="80"/>
                    </a:lnTo>
                    <a:lnTo>
                      <a:pt x="4" y="80"/>
                    </a:lnTo>
                    <a:lnTo>
                      <a:pt x="5" y="81"/>
                    </a:lnTo>
                    <a:lnTo>
                      <a:pt x="7" y="82"/>
                    </a:lnTo>
                    <a:lnTo>
                      <a:pt x="9" y="82"/>
                    </a:lnTo>
                    <a:lnTo>
                      <a:pt x="10" y="81"/>
                    </a:lnTo>
                    <a:lnTo>
                      <a:pt x="10" y="81"/>
                    </a:lnTo>
                    <a:lnTo>
                      <a:pt x="11" y="83"/>
                    </a:lnTo>
                    <a:lnTo>
                      <a:pt x="12" y="85"/>
                    </a:lnTo>
                    <a:lnTo>
                      <a:pt x="13" y="86"/>
                    </a:lnTo>
                    <a:lnTo>
                      <a:pt x="14" y="87"/>
                    </a:lnTo>
                    <a:lnTo>
                      <a:pt x="15" y="87"/>
                    </a:lnTo>
                    <a:lnTo>
                      <a:pt x="16" y="88"/>
                    </a:lnTo>
                    <a:lnTo>
                      <a:pt x="18" y="88"/>
                    </a:lnTo>
                    <a:lnTo>
                      <a:pt x="18" y="88"/>
                    </a:lnTo>
                    <a:lnTo>
                      <a:pt x="19" y="88"/>
                    </a:lnTo>
                    <a:lnTo>
                      <a:pt x="21" y="87"/>
                    </a:lnTo>
                    <a:lnTo>
                      <a:pt x="22" y="87"/>
                    </a:lnTo>
                    <a:lnTo>
                      <a:pt x="24" y="86"/>
                    </a:lnTo>
                    <a:lnTo>
                      <a:pt x="24" y="86"/>
                    </a:lnTo>
                    <a:lnTo>
                      <a:pt x="25" y="85"/>
                    </a:lnTo>
                    <a:lnTo>
                      <a:pt x="25" y="83"/>
                    </a:lnTo>
                    <a:lnTo>
                      <a:pt x="25" y="83"/>
                    </a:lnTo>
                    <a:lnTo>
                      <a:pt x="26" y="83"/>
                    </a:lnTo>
                    <a:lnTo>
                      <a:pt x="27" y="83"/>
                    </a:lnTo>
                    <a:lnTo>
                      <a:pt x="29" y="83"/>
                    </a:lnTo>
                    <a:lnTo>
                      <a:pt x="29" y="83"/>
                    </a:lnTo>
                    <a:lnTo>
                      <a:pt x="30" y="83"/>
                    </a:lnTo>
                    <a:lnTo>
                      <a:pt x="31" y="82"/>
                    </a:lnTo>
                    <a:lnTo>
                      <a:pt x="32" y="81"/>
                    </a:lnTo>
                    <a:lnTo>
                      <a:pt x="33" y="80"/>
                    </a:lnTo>
                    <a:lnTo>
                      <a:pt x="33" y="80"/>
                    </a:lnTo>
                    <a:lnTo>
                      <a:pt x="34" y="79"/>
                    </a:lnTo>
                    <a:lnTo>
                      <a:pt x="34" y="78"/>
                    </a:lnTo>
                    <a:lnTo>
                      <a:pt x="33" y="76"/>
                    </a:lnTo>
                    <a:lnTo>
                      <a:pt x="33" y="76"/>
                    </a:lnTo>
                    <a:lnTo>
                      <a:pt x="33" y="75"/>
                    </a:lnTo>
                    <a:lnTo>
                      <a:pt x="34" y="75"/>
                    </a:lnTo>
                    <a:lnTo>
                      <a:pt x="34" y="75"/>
                    </a:lnTo>
                    <a:lnTo>
                      <a:pt x="34" y="75"/>
                    </a:lnTo>
                    <a:lnTo>
                      <a:pt x="36" y="75"/>
                    </a:lnTo>
                    <a:lnTo>
                      <a:pt x="36" y="75"/>
                    </a:lnTo>
                    <a:lnTo>
                      <a:pt x="38" y="75"/>
                    </a:lnTo>
                    <a:lnTo>
                      <a:pt x="40" y="74"/>
                    </a:lnTo>
                    <a:lnTo>
                      <a:pt x="42" y="73"/>
                    </a:lnTo>
                    <a:lnTo>
                      <a:pt x="43" y="72"/>
                    </a:lnTo>
                    <a:lnTo>
                      <a:pt x="43" y="72"/>
                    </a:lnTo>
                    <a:lnTo>
                      <a:pt x="44" y="71"/>
                    </a:lnTo>
                    <a:lnTo>
                      <a:pt x="44" y="70"/>
                    </a:lnTo>
                    <a:lnTo>
                      <a:pt x="44" y="70"/>
                    </a:lnTo>
                    <a:lnTo>
                      <a:pt x="44" y="69"/>
                    </a:lnTo>
                    <a:lnTo>
                      <a:pt x="43" y="69"/>
                    </a:lnTo>
                    <a:lnTo>
                      <a:pt x="43" y="69"/>
                    </a:lnTo>
                    <a:lnTo>
                      <a:pt x="47" y="68"/>
                    </a:lnTo>
                    <a:lnTo>
                      <a:pt x="49" y="68"/>
                    </a:lnTo>
                    <a:lnTo>
                      <a:pt x="52" y="68"/>
                    </a:lnTo>
                    <a:lnTo>
                      <a:pt x="52" y="68"/>
                    </a:lnTo>
                    <a:lnTo>
                      <a:pt x="53" y="67"/>
                    </a:lnTo>
                    <a:lnTo>
                      <a:pt x="55" y="67"/>
                    </a:lnTo>
                    <a:lnTo>
                      <a:pt x="56" y="66"/>
                    </a:lnTo>
                    <a:lnTo>
                      <a:pt x="57" y="65"/>
                    </a:lnTo>
                    <a:lnTo>
                      <a:pt x="57" y="65"/>
                    </a:lnTo>
                    <a:lnTo>
                      <a:pt x="58" y="63"/>
                    </a:lnTo>
                    <a:lnTo>
                      <a:pt x="59" y="62"/>
                    </a:lnTo>
                    <a:lnTo>
                      <a:pt x="59" y="60"/>
                    </a:lnTo>
                    <a:lnTo>
                      <a:pt x="58"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43" name="Freeform 1879">
                <a:extLst>
                  <a:ext uri="{FF2B5EF4-FFF2-40B4-BE49-F238E27FC236}">
                    <a16:creationId xmlns:a16="http://schemas.microsoft.com/office/drawing/2014/main" id="{21B7B8CA-EF0A-4796-ABC4-6DC88E64D381}"/>
                  </a:ext>
                </a:extLst>
              </p:cNvPr>
              <p:cNvSpPr>
                <a:spLocks/>
              </p:cNvSpPr>
              <p:nvPr/>
            </p:nvSpPr>
            <p:spPr bwMode="auto">
              <a:xfrm>
                <a:off x="2978" y="1587"/>
                <a:ext cx="59" cy="88"/>
              </a:xfrm>
              <a:custGeom>
                <a:avLst/>
                <a:gdLst>
                  <a:gd name="T0" fmla="*/ 54 w 59"/>
                  <a:gd name="T1" fmla="*/ 54 h 88"/>
                  <a:gd name="T2" fmla="*/ 49 w 59"/>
                  <a:gd name="T3" fmla="*/ 45 h 88"/>
                  <a:gd name="T4" fmla="*/ 46 w 59"/>
                  <a:gd name="T5" fmla="*/ 43 h 88"/>
                  <a:gd name="T6" fmla="*/ 46 w 59"/>
                  <a:gd name="T7" fmla="*/ 39 h 88"/>
                  <a:gd name="T8" fmla="*/ 53 w 59"/>
                  <a:gd name="T9" fmla="*/ 34 h 88"/>
                  <a:gd name="T10" fmla="*/ 52 w 59"/>
                  <a:gd name="T11" fmla="*/ 26 h 88"/>
                  <a:gd name="T12" fmla="*/ 55 w 59"/>
                  <a:gd name="T13" fmla="*/ 17 h 88"/>
                  <a:gd name="T14" fmla="*/ 43 w 59"/>
                  <a:gd name="T15" fmla="*/ 12 h 88"/>
                  <a:gd name="T16" fmla="*/ 38 w 59"/>
                  <a:gd name="T17" fmla="*/ 9 h 88"/>
                  <a:gd name="T18" fmla="*/ 29 w 59"/>
                  <a:gd name="T19" fmla="*/ 10 h 88"/>
                  <a:gd name="T20" fmla="*/ 20 w 59"/>
                  <a:gd name="T21" fmla="*/ 10 h 88"/>
                  <a:gd name="T22" fmla="*/ 17 w 59"/>
                  <a:gd name="T23" fmla="*/ 7 h 88"/>
                  <a:gd name="T24" fmla="*/ 14 w 59"/>
                  <a:gd name="T25" fmla="*/ 2 h 88"/>
                  <a:gd name="T26" fmla="*/ 8 w 59"/>
                  <a:gd name="T27" fmla="*/ 0 h 88"/>
                  <a:gd name="T28" fmla="*/ 5 w 59"/>
                  <a:gd name="T29" fmla="*/ 3 h 88"/>
                  <a:gd name="T30" fmla="*/ 6 w 59"/>
                  <a:gd name="T31" fmla="*/ 2 h 88"/>
                  <a:gd name="T32" fmla="*/ 11 w 59"/>
                  <a:gd name="T33" fmla="*/ 0 h 88"/>
                  <a:gd name="T34" fmla="*/ 13 w 59"/>
                  <a:gd name="T35" fmla="*/ 5 h 88"/>
                  <a:gd name="T36" fmla="*/ 19 w 59"/>
                  <a:gd name="T37" fmla="*/ 9 h 88"/>
                  <a:gd name="T38" fmla="*/ 21 w 59"/>
                  <a:gd name="T39" fmla="*/ 10 h 88"/>
                  <a:gd name="T40" fmla="*/ 27 w 59"/>
                  <a:gd name="T41" fmla="*/ 9 h 88"/>
                  <a:gd name="T42" fmla="*/ 29 w 59"/>
                  <a:gd name="T43" fmla="*/ 12 h 88"/>
                  <a:gd name="T44" fmla="*/ 38 w 59"/>
                  <a:gd name="T45" fmla="*/ 10 h 88"/>
                  <a:gd name="T46" fmla="*/ 46 w 59"/>
                  <a:gd name="T47" fmla="*/ 13 h 88"/>
                  <a:gd name="T48" fmla="*/ 53 w 59"/>
                  <a:gd name="T49" fmla="*/ 16 h 88"/>
                  <a:gd name="T50" fmla="*/ 52 w 59"/>
                  <a:gd name="T51" fmla="*/ 24 h 88"/>
                  <a:gd name="T52" fmla="*/ 53 w 59"/>
                  <a:gd name="T53" fmla="*/ 28 h 88"/>
                  <a:gd name="T54" fmla="*/ 52 w 59"/>
                  <a:gd name="T55" fmla="*/ 34 h 88"/>
                  <a:gd name="T56" fmla="*/ 44 w 59"/>
                  <a:gd name="T57" fmla="*/ 39 h 88"/>
                  <a:gd name="T58" fmla="*/ 44 w 59"/>
                  <a:gd name="T59" fmla="*/ 43 h 88"/>
                  <a:gd name="T60" fmla="*/ 43 w 59"/>
                  <a:gd name="T61" fmla="*/ 46 h 88"/>
                  <a:gd name="T62" fmla="*/ 51 w 59"/>
                  <a:gd name="T63" fmla="*/ 48 h 88"/>
                  <a:gd name="T64" fmla="*/ 53 w 59"/>
                  <a:gd name="T65" fmla="*/ 55 h 88"/>
                  <a:gd name="T66" fmla="*/ 57 w 59"/>
                  <a:gd name="T67" fmla="*/ 61 h 88"/>
                  <a:gd name="T68" fmla="*/ 51 w 59"/>
                  <a:gd name="T69" fmla="*/ 67 h 88"/>
                  <a:gd name="T70" fmla="*/ 41 w 59"/>
                  <a:gd name="T71" fmla="*/ 68 h 88"/>
                  <a:gd name="T72" fmla="*/ 41 w 59"/>
                  <a:gd name="T73" fmla="*/ 72 h 88"/>
                  <a:gd name="T74" fmla="*/ 33 w 59"/>
                  <a:gd name="T75" fmla="*/ 74 h 88"/>
                  <a:gd name="T76" fmla="*/ 32 w 59"/>
                  <a:gd name="T77" fmla="*/ 79 h 88"/>
                  <a:gd name="T78" fmla="*/ 27 w 59"/>
                  <a:gd name="T79" fmla="*/ 81 h 88"/>
                  <a:gd name="T80" fmla="*/ 21 w 59"/>
                  <a:gd name="T81" fmla="*/ 86 h 88"/>
                  <a:gd name="T82" fmla="*/ 13 w 59"/>
                  <a:gd name="T83" fmla="*/ 84 h 88"/>
                  <a:gd name="T84" fmla="*/ 10 w 59"/>
                  <a:gd name="T85" fmla="*/ 80 h 88"/>
                  <a:gd name="T86" fmla="*/ 3 w 59"/>
                  <a:gd name="T87" fmla="*/ 79 h 88"/>
                  <a:gd name="T88" fmla="*/ 1 w 59"/>
                  <a:gd name="T89" fmla="*/ 75 h 88"/>
                  <a:gd name="T90" fmla="*/ 0 w 59"/>
                  <a:gd name="T91" fmla="*/ 72 h 88"/>
                  <a:gd name="T92" fmla="*/ 1 w 59"/>
                  <a:gd name="T93" fmla="*/ 75 h 88"/>
                  <a:gd name="T94" fmla="*/ 5 w 59"/>
                  <a:gd name="T95" fmla="*/ 81 h 88"/>
                  <a:gd name="T96" fmla="*/ 13 w 59"/>
                  <a:gd name="T97" fmla="*/ 86 h 88"/>
                  <a:gd name="T98" fmla="*/ 21 w 59"/>
                  <a:gd name="T99" fmla="*/ 87 h 88"/>
                  <a:gd name="T100" fmla="*/ 26 w 59"/>
                  <a:gd name="T101" fmla="*/ 83 h 88"/>
                  <a:gd name="T102" fmla="*/ 33 w 59"/>
                  <a:gd name="T103" fmla="*/ 80 h 88"/>
                  <a:gd name="T104" fmla="*/ 34 w 59"/>
                  <a:gd name="T105" fmla="*/ 75 h 88"/>
                  <a:gd name="T106" fmla="*/ 42 w 59"/>
                  <a:gd name="T107" fmla="*/ 73 h 88"/>
                  <a:gd name="T108" fmla="*/ 43 w 59"/>
                  <a:gd name="T109" fmla="*/ 69 h 88"/>
                  <a:gd name="T110" fmla="*/ 55 w 59"/>
                  <a:gd name="T111" fmla="*/ 67 h 88"/>
                  <a:gd name="T112" fmla="*/ 58 w 59"/>
                  <a:gd name="T113" fmla="*/ 5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 h="88">
                    <a:moveTo>
                      <a:pt x="58" y="59"/>
                    </a:moveTo>
                    <a:lnTo>
                      <a:pt x="58" y="59"/>
                    </a:lnTo>
                    <a:lnTo>
                      <a:pt x="58" y="57"/>
                    </a:lnTo>
                    <a:lnTo>
                      <a:pt x="56" y="56"/>
                    </a:lnTo>
                    <a:lnTo>
                      <a:pt x="55" y="55"/>
                    </a:lnTo>
                    <a:lnTo>
                      <a:pt x="54" y="54"/>
                    </a:lnTo>
                    <a:lnTo>
                      <a:pt x="54" y="54"/>
                    </a:lnTo>
                    <a:lnTo>
                      <a:pt x="54" y="53"/>
                    </a:lnTo>
                    <a:lnTo>
                      <a:pt x="54" y="51"/>
                    </a:lnTo>
                    <a:lnTo>
                      <a:pt x="54" y="50"/>
                    </a:lnTo>
                    <a:lnTo>
                      <a:pt x="53" y="48"/>
                    </a:lnTo>
                    <a:lnTo>
                      <a:pt x="53" y="48"/>
                    </a:lnTo>
                    <a:lnTo>
                      <a:pt x="51" y="47"/>
                    </a:lnTo>
                    <a:lnTo>
                      <a:pt x="49" y="45"/>
                    </a:lnTo>
                    <a:lnTo>
                      <a:pt x="49" y="45"/>
                    </a:lnTo>
                    <a:lnTo>
                      <a:pt x="48" y="45"/>
                    </a:lnTo>
                    <a:lnTo>
                      <a:pt x="47" y="44"/>
                    </a:lnTo>
                    <a:lnTo>
                      <a:pt x="47" y="44"/>
                    </a:lnTo>
                    <a:lnTo>
                      <a:pt x="45" y="44"/>
                    </a:lnTo>
                    <a:lnTo>
                      <a:pt x="45" y="44"/>
                    </a:lnTo>
                    <a:lnTo>
                      <a:pt x="46" y="43"/>
                    </a:lnTo>
                    <a:lnTo>
                      <a:pt x="46" y="43"/>
                    </a:lnTo>
                    <a:lnTo>
                      <a:pt x="46" y="42"/>
                    </a:lnTo>
                    <a:lnTo>
                      <a:pt x="46" y="42"/>
                    </a:lnTo>
                    <a:lnTo>
                      <a:pt x="45" y="40"/>
                    </a:lnTo>
                    <a:lnTo>
                      <a:pt x="45" y="40"/>
                    </a:lnTo>
                    <a:lnTo>
                      <a:pt x="45" y="39"/>
                    </a:lnTo>
                    <a:lnTo>
                      <a:pt x="46" y="39"/>
                    </a:lnTo>
                    <a:lnTo>
                      <a:pt x="47" y="38"/>
                    </a:lnTo>
                    <a:lnTo>
                      <a:pt x="48" y="38"/>
                    </a:lnTo>
                    <a:lnTo>
                      <a:pt x="50" y="37"/>
                    </a:lnTo>
                    <a:lnTo>
                      <a:pt x="51" y="36"/>
                    </a:lnTo>
                    <a:lnTo>
                      <a:pt x="51" y="36"/>
                    </a:lnTo>
                    <a:lnTo>
                      <a:pt x="52" y="35"/>
                    </a:lnTo>
                    <a:lnTo>
                      <a:pt x="53" y="34"/>
                    </a:lnTo>
                    <a:lnTo>
                      <a:pt x="54" y="32"/>
                    </a:lnTo>
                    <a:lnTo>
                      <a:pt x="54" y="31"/>
                    </a:lnTo>
                    <a:lnTo>
                      <a:pt x="54" y="31"/>
                    </a:lnTo>
                    <a:lnTo>
                      <a:pt x="54" y="29"/>
                    </a:lnTo>
                    <a:lnTo>
                      <a:pt x="54" y="28"/>
                    </a:lnTo>
                    <a:lnTo>
                      <a:pt x="53" y="27"/>
                    </a:lnTo>
                    <a:lnTo>
                      <a:pt x="52" y="26"/>
                    </a:lnTo>
                    <a:lnTo>
                      <a:pt x="52" y="26"/>
                    </a:lnTo>
                    <a:lnTo>
                      <a:pt x="54" y="24"/>
                    </a:lnTo>
                    <a:lnTo>
                      <a:pt x="55" y="22"/>
                    </a:lnTo>
                    <a:lnTo>
                      <a:pt x="55" y="19"/>
                    </a:lnTo>
                    <a:lnTo>
                      <a:pt x="55" y="18"/>
                    </a:lnTo>
                    <a:lnTo>
                      <a:pt x="55" y="17"/>
                    </a:lnTo>
                    <a:lnTo>
                      <a:pt x="55" y="17"/>
                    </a:lnTo>
                    <a:lnTo>
                      <a:pt x="54" y="15"/>
                    </a:lnTo>
                    <a:lnTo>
                      <a:pt x="52" y="14"/>
                    </a:lnTo>
                    <a:lnTo>
                      <a:pt x="50" y="12"/>
                    </a:lnTo>
                    <a:lnTo>
                      <a:pt x="48" y="12"/>
                    </a:lnTo>
                    <a:lnTo>
                      <a:pt x="48" y="12"/>
                    </a:lnTo>
                    <a:lnTo>
                      <a:pt x="45" y="12"/>
                    </a:lnTo>
                    <a:lnTo>
                      <a:pt x="43" y="12"/>
                    </a:lnTo>
                    <a:lnTo>
                      <a:pt x="43" y="12"/>
                    </a:lnTo>
                    <a:lnTo>
                      <a:pt x="41" y="11"/>
                    </a:lnTo>
                    <a:lnTo>
                      <a:pt x="40" y="11"/>
                    </a:lnTo>
                    <a:lnTo>
                      <a:pt x="40" y="11"/>
                    </a:lnTo>
                    <a:lnTo>
                      <a:pt x="39" y="10"/>
                    </a:lnTo>
                    <a:lnTo>
                      <a:pt x="39" y="10"/>
                    </a:lnTo>
                    <a:lnTo>
                      <a:pt x="38" y="9"/>
                    </a:lnTo>
                    <a:lnTo>
                      <a:pt x="36" y="9"/>
                    </a:lnTo>
                    <a:lnTo>
                      <a:pt x="35" y="9"/>
                    </a:lnTo>
                    <a:lnTo>
                      <a:pt x="34" y="9"/>
                    </a:lnTo>
                    <a:lnTo>
                      <a:pt x="31" y="10"/>
                    </a:lnTo>
                    <a:lnTo>
                      <a:pt x="29" y="11"/>
                    </a:lnTo>
                    <a:lnTo>
                      <a:pt x="29" y="11"/>
                    </a:lnTo>
                    <a:lnTo>
                      <a:pt x="29" y="10"/>
                    </a:lnTo>
                    <a:lnTo>
                      <a:pt x="27" y="9"/>
                    </a:lnTo>
                    <a:lnTo>
                      <a:pt x="26" y="8"/>
                    </a:lnTo>
                    <a:lnTo>
                      <a:pt x="24" y="7"/>
                    </a:lnTo>
                    <a:lnTo>
                      <a:pt x="24" y="7"/>
                    </a:lnTo>
                    <a:lnTo>
                      <a:pt x="22" y="8"/>
                    </a:lnTo>
                    <a:lnTo>
                      <a:pt x="21" y="8"/>
                    </a:lnTo>
                    <a:lnTo>
                      <a:pt x="20" y="10"/>
                    </a:lnTo>
                    <a:lnTo>
                      <a:pt x="19" y="11"/>
                    </a:lnTo>
                    <a:lnTo>
                      <a:pt x="19" y="11"/>
                    </a:lnTo>
                    <a:lnTo>
                      <a:pt x="19" y="9"/>
                    </a:lnTo>
                    <a:lnTo>
                      <a:pt x="19" y="8"/>
                    </a:lnTo>
                    <a:lnTo>
                      <a:pt x="18" y="7"/>
                    </a:lnTo>
                    <a:lnTo>
                      <a:pt x="17" y="7"/>
                    </a:lnTo>
                    <a:lnTo>
                      <a:pt x="17" y="7"/>
                    </a:lnTo>
                    <a:lnTo>
                      <a:pt x="16" y="6"/>
                    </a:lnTo>
                    <a:lnTo>
                      <a:pt x="14" y="5"/>
                    </a:lnTo>
                    <a:lnTo>
                      <a:pt x="14" y="5"/>
                    </a:lnTo>
                    <a:lnTo>
                      <a:pt x="14" y="5"/>
                    </a:lnTo>
                    <a:lnTo>
                      <a:pt x="14" y="4"/>
                    </a:lnTo>
                    <a:lnTo>
                      <a:pt x="14" y="3"/>
                    </a:lnTo>
                    <a:lnTo>
                      <a:pt x="14" y="2"/>
                    </a:lnTo>
                    <a:lnTo>
                      <a:pt x="14" y="2"/>
                    </a:lnTo>
                    <a:lnTo>
                      <a:pt x="13" y="1"/>
                    </a:lnTo>
                    <a:lnTo>
                      <a:pt x="12" y="0"/>
                    </a:lnTo>
                    <a:lnTo>
                      <a:pt x="11" y="0"/>
                    </a:lnTo>
                    <a:lnTo>
                      <a:pt x="9" y="0"/>
                    </a:lnTo>
                    <a:lnTo>
                      <a:pt x="9" y="0"/>
                    </a:lnTo>
                    <a:lnTo>
                      <a:pt x="8" y="0"/>
                    </a:lnTo>
                    <a:lnTo>
                      <a:pt x="7" y="1"/>
                    </a:lnTo>
                    <a:lnTo>
                      <a:pt x="6" y="1"/>
                    </a:lnTo>
                    <a:lnTo>
                      <a:pt x="5" y="2"/>
                    </a:lnTo>
                    <a:lnTo>
                      <a:pt x="5" y="3"/>
                    </a:lnTo>
                    <a:lnTo>
                      <a:pt x="5" y="3"/>
                    </a:lnTo>
                    <a:lnTo>
                      <a:pt x="5" y="3"/>
                    </a:lnTo>
                    <a:lnTo>
                      <a:pt x="5" y="3"/>
                    </a:lnTo>
                    <a:lnTo>
                      <a:pt x="6" y="3"/>
                    </a:lnTo>
                    <a:lnTo>
                      <a:pt x="6" y="3"/>
                    </a:lnTo>
                    <a:lnTo>
                      <a:pt x="6" y="3"/>
                    </a:lnTo>
                    <a:lnTo>
                      <a:pt x="6" y="2"/>
                    </a:lnTo>
                    <a:lnTo>
                      <a:pt x="6" y="2"/>
                    </a:lnTo>
                    <a:lnTo>
                      <a:pt x="6" y="2"/>
                    </a:lnTo>
                    <a:lnTo>
                      <a:pt x="6" y="2"/>
                    </a:lnTo>
                    <a:lnTo>
                      <a:pt x="6" y="2"/>
                    </a:lnTo>
                    <a:lnTo>
                      <a:pt x="7" y="1"/>
                    </a:lnTo>
                    <a:lnTo>
                      <a:pt x="7" y="1"/>
                    </a:lnTo>
                    <a:lnTo>
                      <a:pt x="10" y="0"/>
                    </a:lnTo>
                    <a:lnTo>
                      <a:pt x="10" y="0"/>
                    </a:lnTo>
                    <a:lnTo>
                      <a:pt x="11" y="0"/>
                    </a:lnTo>
                    <a:lnTo>
                      <a:pt x="11" y="0"/>
                    </a:lnTo>
                    <a:lnTo>
                      <a:pt x="13" y="1"/>
                    </a:lnTo>
                    <a:lnTo>
                      <a:pt x="13" y="1"/>
                    </a:lnTo>
                    <a:lnTo>
                      <a:pt x="13" y="2"/>
                    </a:lnTo>
                    <a:lnTo>
                      <a:pt x="13" y="3"/>
                    </a:lnTo>
                    <a:lnTo>
                      <a:pt x="13" y="5"/>
                    </a:lnTo>
                    <a:lnTo>
                      <a:pt x="13" y="5"/>
                    </a:lnTo>
                    <a:lnTo>
                      <a:pt x="13" y="5"/>
                    </a:lnTo>
                    <a:lnTo>
                      <a:pt x="14" y="6"/>
                    </a:lnTo>
                    <a:lnTo>
                      <a:pt x="15" y="6"/>
                    </a:lnTo>
                    <a:lnTo>
                      <a:pt x="15" y="6"/>
                    </a:lnTo>
                    <a:lnTo>
                      <a:pt x="17" y="7"/>
                    </a:lnTo>
                    <a:lnTo>
                      <a:pt x="18" y="8"/>
                    </a:lnTo>
                    <a:lnTo>
                      <a:pt x="18" y="8"/>
                    </a:lnTo>
                    <a:lnTo>
                      <a:pt x="19" y="9"/>
                    </a:lnTo>
                    <a:lnTo>
                      <a:pt x="19" y="10"/>
                    </a:lnTo>
                    <a:lnTo>
                      <a:pt x="18" y="11"/>
                    </a:lnTo>
                    <a:lnTo>
                      <a:pt x="18" y="11"/>
                    </a:lnTo>
                    <a:lnTo>
                      <a:pt x="18" y="12"/>
                    </a:lnTo>
                    <a:lnTo>
                      <a:pt x="19" y="12"/>
                    </a:lnTo>
                    <a:lnTo>
                      <a:pt x="19" y="12"/>
                    </a:lnTo>
                    <a:lnTo>
                      <a:pt x="21" y="10"/>
                    </a:lnTo>
                    <a:lnTo>
                      <a:pt x="21" y="9"/>
                    </a:lnTo>
                    <a:lnTo>
                      <a:pt x="23" y="8"/>
                    </a:lnTo>
                    <a:lnTo>
                      <a:pt x="23" y="8"/>
                    </a:lnTo>
                    <a:lnTo>
                      <a:pt x="24" y="8"/>
                    </a:lnTo>
                    <a:lnTo>
                      <a:pt x="25" y="8"/>
                    </a:lnTo>
                    <a:lnTo>
                      <a:pt x="27" y="9"/>
                    </a:lnTo>
                    <a:lnTo>
                      <a:pt x="27" y="9"/>
                    </a:lnTo>
                    <a:lnTo>
                      <a:pt x="28" y="10"/>
                    </a:lnTo>
                    <a:lnTo>
                      <a:pt x="29" y="11"/>
                    </a:lnTo>
                    <a:lnTo>
                      <a:pt x="29" y="11"/>
                    </a:lnTo>
                    <a:lnTo>
                      <a:pt x="29" y="11"/>
                    </a:lnTo>
                    <a:lnTo>
                      <a:pt x="29" y="12"/>
                    </a:lnTo>
                    <a:lnTo>
                      <a:pt x="29" y="12"/>
                    </a:lnTo>
                    <a:lnTo>
                      <a:pt x="29" y="12"/>
                    </a:lnTo>
                    <a:lnTo>
                      <a:pt x="30" y="11"/>
                    </a:lnTo>
                    <a:lnTo>
                      <a:pt x="31" y="10"/>
                    </a:lnTo>
                    <a:lnTo>
                      <a:pt x="33" y="10"/>
                    </a:lnTo>
                    <a:lnTo>
                      <a:pt x="34" y="10"/>
                    </a:lnTo>
                    <a:lnTo>
                      <a:pt x="36" y="9"/>
                    </a:lnTo>
                    <a:lnTo>
                      <a:pt x="37" y="10"/>
                    </a:lnTo>
                    <a:lnTo>
                      <a:pt x="38" y="10"/>
                    </a:lnTo>
                    <a:lnTo>
                      <a:pt x="39" y="11"/>
                    </a:lnTo>
                    <a:lnTo>
                      <a:pt x="39" y="11"/>
                    </a:lnTo>
                    <a:lnTo>
                      <a:pt x="40" y="12"/>
                    </a:lnTo>
                    <a:lnTo>
                      <a:pt x="41" y="12"/>
                    </a:lnTo>
                    <a:lnTo>
                      <a:pt x="42" y="13"/>
                    </a:lnTo>
                    <a:lnTo>
                      <a:pt x="42" y="13"/>
                    </a:lnTo>
                    <a:lnTo>
                      <a:pt x="46" y="13"/>
                    </a:lnTo>
                    <a:lnTo>
                      <a:pt x="46" y="13"/>
                    </a:lnTo>
                    <a:lnTo>
                      <a:pt x="48" y="13"/>
                    </a:lnTo>
                    <a:lnTo>
                      <a:pt x="50" y="14"/>
                    </a:lnTo>
                    <a:lnTo>
                      <a:pt x="52" y="15"/>
                    </a:lnTo>
                    <a:lnTo>
                      <a:pt x="53" y="15"/>
                    </a:lnTo>
                    <a:lnTo>
                      <a:pt x="53" y="16"/>
                    </a:lnTo>
                    <a:lnTo>
                      <a:pt x="53" y="16"/>
                    </a:lnTo>
                    <a:lnTo>
                      <a:pt x="54" y="17"/>
                    </a:lnTo>
                    <a:lnTo>
                      <a:pt x="54" y="19"/>
                    </a:lnTo>
                    <a:lnTo>
                      <a:pt x="54" y="20"/>
                    </a:lnTo>
                    <a:lnTo>
                      <a:pt x="54" y="21"/>
                    </a:lnTo>
                    <a:lnTo>
                      <a:pt x="53" y="22"/>
                    </a:lnTo>
                    <a:lnTo>
                      <a:pt x="53" y="23"/>
                    </a:lnTo>
                    <a:lnTo>
                      <a:pt x="52" y="24"/>
                    </a:lnTo>
                    <a:lnTo>
                      <a:pt x="51" y="25"/>
                    </a:lnTo>
                    <a:lnTo>
                      <a:pt x="51" y="25"/>
                    </a:lnTo>
                    <a:lnTo>
                      <a:pt x="51" y="26"/>
                    </a:lnTo>
                    <a:lnTo>
                      <a:pt x="51" y="26"/>
                    </a:lnTo>
                    <a:lnTo>
                      <a:pt x="51" y="26"/>
                    </a:lnTo>
                    <a:lnTo>
                      <a:pt x="52" y="27"/>
                    </a:lnTo>
                    <a:lnTo>
                      <a:pt x="53" y="28"/>
                    </a:lnTo>
                    <a:lnTo>
                      <a:pt x="53" y="28"/>
                    </a:lnTo>
                    <a:lnTo>
                      <a:pt x="53" y="28"/>
                    </a:lnTo>
                    <a:lnTo>
                      <a:pt x="53" y="29"/>
                    </a:lnTo>
                    <a:lnTo>
                      <a:pt x="53" y="30"/>
                    </a:lnTo>
                    <a:lnTo>
                      <a:pt x="53" y="32"/>
                    </a:lnTo>
                    <a:lnTo>
                      <a:pt x="53" y="32"/>
                    </a:lnTo>
                    <a:lnTo>
                      <a:pt x="52" y="34"/>
                    </a:lnTo>
                    <a:lnTo>
                      <a:pt x="51" y="35"/>
                    </a:lnTo>
                    <a:lnTo>
                      <a:pt x="50" y="36"/>
                    </a:lnTo>
                    <a:lnTo>
                      <a:pt x="48" y="36"/>
                    </a:lnTo>
                    <a:lnTo>
                      <a:pt x="48" y="36"/>
                    </a:lnTo>
                    <a:lnTo>
                      <a:pt x="46" y="38"/>
                    </a:lnTo>
                    <a:lnTo>
                      <a:pt x="45" y="38"/>
                    </a:lnTo>
                    <a:lnTo>
                      <a:pt x="44" y="39"/>
                    </a:lnTo>
                    <a:lnTo>
                      <a:pt x="44" y="39"/>
                    </a:lnTo>
                    <a:lnTo>
                      <a:pt x="44" y="40"/>
                    </a:lnTo>
                    <a:lnTo>
                      <a:pt x="44" y="40"/>
                    </a:lnTo>
                    <a:lnTo>
                      <a:pt x="44" y="42"/>
                    </a:lnTo>
                    <a:lnTo>
                      <a:pt x="44" y="42"/>
                    </a:lnTo>
                    <a:lnTo>
                      <a:pt x="44" y="43"/>
                    </a:lnTo>
                    <a:lnTo>
                      <a:pt x="44" y="43"/>
                    </a:lnTo>
                    <a:lnTo>
                      <a:pt x="43" y="45"/>
                    </a:lnTo>
                    <a:lnTo>
                      <a:pt x="43" y="45"/>
                    </a:lnTo>
                    <a:lnTo>
                      <a:pt x="43" y="45"/>
                    </a:lnTo>
                    <a:lnTo>
                      <a:pt x="43" y="45"/>
                    </a:lnTo>
                    <a:lnTo>
                      <a:pt x="43" y="45"/>
                    </a:lnTo>
                    <a:lnTo>
                      <a:pt x="43" y="46"/>
                    </a:lnTo>
                    <a:lnTo>
                      <a:pt x="43" y="46"/>
                    </a:lnTo>
                    <a:lnTo>
                      <a:pt x="46" y="46"/>
                    </a:lnTo>
                    <a:lnTo>
                      <a:pt x="47" y="46"/>
                    </a:lnTo>
                    <a:lnTo>
                      <a:pt x="48" y="46"/>
                    </a:lnTo>
                    <a:lnTo>
                      <a:pt x="48" y="46"/>
                    </a:lnTo>
                    <a:lnTo>
                      <a:pt x="50" y="47"/>
                    </a:lnTo>
                    <a:lnTo>
                      <a:pt x="51" y="48"/>
                    </a:lnTo>
                    <a:lnTo>
                      <a:pt x="51" y="48"/>
                    </a:lnTo>
                    <a:lnTo>
                      <a:pt x="52" y="50"/>
                    </a:lnTo>
                    <a:lnTo>
                      <a:pt x="53" y="51"/>
                    </a:lnTo>
                    <a:lnTo>
                      <a:pt x="53" y="53"/>
                    </a:lnTo>
                    <a:lnTo>
                      <a:pt x="53" y="55"/>
                    </a:lnTo>
                    <a:lnTo>
                      <a:pt x="53" y="55"/>
                    </a:lnTo>
                    <a:lnTo>
                      <a:pt x="53" y="55"/>
                    </a:lnTo>
                    <a:lnTo>
                      <a:pt x="53" y="55"/>
                    </a:lnTo>
                    <a:lnTo>
                      <a:pt x="53" y="55"/>
                    </a:lnTo>
                    <a:lnTo>
                      <a:pt x="54" y="56"/>
                    </a:lnTo>
                    <a:lnTo>
                      <a:pt x="56" y="57"/>
                    </a:lnTo>
                    <a:lnTo>
                      <a:pt x="56" y="58"/>
                    </a:lnTo>
                    <a:lnTo>
                      <a:pt x="57" y="59"/>
                    </a:lnTo>
                    <a:lnTo>
                      <a:pt x="57" y="59"/>
                    </a:lnTo>
                    <a:lnTo>
                      <a:pt x="57" y="61"/>
                    </a:lnTo>
                    <a:lnTo>
                      <a:pt x="57" y="62"/>
                    </a:lnTo>
                    <a:lnTo>
                      <a:pt x="56" y="63"/>
                    </a:lnTo>
                    <a:lnTo>
                      <a:pt x="55" y="65"/>
                    </a:lnTo>
                    <a:lnTo>
                      <a:pt x="55" y="65"/>
                    </a:lnTo>
                    <a:lnTo>
                      <a:pt x="54" y="66"/>
                    </a:lnTo>
                    <a:lnTo>
                      <a:pt x="52" y="66"/>
                    </a:lnTo>
                    <a:lnTo>
                      <a:pt x="51" y="67"/>
                    </a:lnTo>
                    <a:lnTo>
                      <a:pt x="49" y="67"/>
                    </a:lnTo>
                    <a:lnTo>
                      <a:pt x="45" y="67"/>
                    </a:lnTo>
                    <a:lnTo>
                      <a:pt x="42" y="67"/>
                    </a:lnTo>
                    <a:lnTo>
                      <a:pt x="42" y="67"/>
                    </a:lnTo>
                    <a:lnTo>
                      <a:pt x="41" y="68"/>
                    </a:lnTo>
                    <a:lnTo>
                      <a:pt x="41" y="68"/>
                    </a:lnTo>
                    <a:lnTo>
                      <a:pt x="41" y="68"/>
                    </a:lnTo>
                    <a:lnTo>
                      <a:pt x="42" y="69"/>
                    </a:lnTo>
                    <a:lnTo>
                      <a:pt x="42" y="70"/>
                    </a:lnTo>
                    <a:lnTo>
                      <a:pt x="42" y="70"/>
                    </a:lnTo>
                    <a:lnTo>
                      <a:pt x="43" y="71"/>
                    </a:lnTo>
                    <a:lnTo>
                      <a:pt x="42" y="71"/>
                    </a:lnTo>
                    <a:lnTo>
                      <a:pt x="41" y="72"/>
                    </a:lnTo>
                    <a:lnTo>
                      <a:pt x="41" y="72"/>
                    </a:lnTo>
                    <a:lnTo>
                      <a:pt x="40" y="73"/>
                    </a:lnTo>
                    <a:lnTo>
                      <a:pt x="39" y="73"/>
                    </a:lnTo>
                    <a:lnTo>
                      <a:pt x="36" y="74"/>
                    </a:lnTo>
                    <a:lnTo>
                      <a:pt x="36" y="74"/>
                    </a:lnTo>
                    <a:lnTo>
                      <a:pt x="35" y="74"/>
                    </a:lnTo>
                    <a:lnTo>
                      <a:pt x="34" y="74"/>
                    </a:lnTo>
                    <a:lnTo>
                      <a:pt x="33" y="74"/>
                    </a:lnTo>
                    <a:lnTo>
                      <a:pt x="33" y="74"/>
                    </a:lnTo>
                    <a:lnTo>
                      <a:pt x="33" y="74"/>
                    </a:lnTo>
                    <a:lnTo>
                      <a:pt x="32" y="75"/>
                    </a:lnTo>
                    <a:lnTo>
                      <a:pt x="32" y="76"/>
                    </a:lnTo>
                    <a:lnTo>
                      <a:pt x="32" y="76"/>
                    </a:lnTo>
                    <a:lnTo>
                      <a:pt x="32" y="78"/>
                    </a:lnTo>
                    <a:lnTo>
                      <a:pt x="32" y="79"/>
                    </a:lnTo>
                    <a:lnTo>
                      <a:pt x="31" y="80"/>
                    </a:lnTo>
                    <a:lnTo>
                      <a:pt x="31" y="80"/>
                    </a:lnTo>
                    <a:lnTo>
                      <a:pt x="31" y="81"/>
                    </a:lnTo>
                    <a:lnTo>
                      <a:pt x="30" y="81"/>
                    </a:lnTo>
                    <a:lnTo>
                      <a:pt x="29" y="81"/>
                    </a:lnTo>
                    <a:lnTo>
                      <a:pt x="29" y="81"/>
                    </a:lnTo>
                    <a:lnTo>
                      <a:pt x="27" y="81"/>
                    </a:lnTo>
                    <a:lnTo>
                      <a:pt x="26" y="82"/>
                    </a:lnTo>
                    <a:lnTo>
                      <a:pt x="25" y="82"/>
                    </a:lnTo>
                    <a:lnTo>
                      <a:pt x="25" y="82"/>
                    </a:lnTo>
                    <a:lnTo>
                      <a:pt x="24" y="83"/>
                    </a:lnTo>
                    <a:lnTo>
                      <a:pt x="23" y="84"/>
                    </a:lnTo>
                    <a:lnTo>
                      <a:pt x="22" y="85"/>
                    </a:lnTo>
                    <a:lnTo>
                      <a:pt x="21" y="86"/>
                    </a:lnTo>
                    <a:lnTo>
                      <a:pt x="21" y="86"/>
                    </a:lnTo>
                    <a:lnTo>
                      <a:pt x="19" y="87"/>
                    </a:lnTo>
                    <a:lnTo>
                      <a:pt x="18" y="87"/>
                    </a:lnTo>
                    <a:lnTo>
                      <a:pt x="16" y="87"/>
                    </a:lnTo>
                    <a:lnTo>
                      <a:pt x="14" y="86"/>
                    </a:lnTo>
                    <a:lnTo>
                      <a:pt x="14" y="86"/>
                    </a:lnTo>
                    <a:lnTo>
                      <a:pt x="13" y="84"/>
                    </a:lnTo>
                    <a:lnTo>
                      <a:pt x="12" y="83"/>
                    </a:lnTo>
                    <a:lnTo>
                      <a:pt x="12" y="82"/>
                    </a:lnTo>
                    <a:lnTo>
                      <a:pt x="11" y="80"/>
                    </a:lnTo>
                    <a:lnTo>
                      <a:pt x="11" y="80"/>
                    </a:lnTo>
                    <a:lnTo>
                      <a:pt x="11" y="80"/>
                    </a:lnTo>
                    <a:lnTo>
                      <a:pt x="10" y="80"/>
                    </a:lnTo>
                    <a:lnTo>
                      <a:pt x="10" y="80"/>
                    </a:lnTo>
                    <a:lnTo>
                      <a:pt x="9" y="80"/>
                    </a:lnTo>
                    <a:lnTo>
                      <a:pt x="9" y="81"/>
                    </a:lnTo>
                    <a:lnTo>
                      <a:pt x="8" y="81"/>
                    </a:lnTo>
                    <a:lnTo>
                      <a:pt x="7" y="81"/>
                    </a:lnTo>
                    <a:lnTo>
                      <a:pt x="5" y="80"/>
                    </a:lnTo>
                    <a:lnTo>
                      <a:pt x="3" y="79"/>
                    </a:lnTo>
                    <a:lnTo>
                      <a:pt x="3" y="79"/>
                    </a:lnTo>
                    <a:lnTo>
                      <a:pt x="3" y="78"/>
                    </a:lnTo>
                    <a:lnTo>
                      <a:pt x="2" y="77"/>
                    </a:lnTo>
                    <a:lnTo>
                      <a:pt x="2" y="75"/>
                    </a:lnTo>
                    <a:lnTo>
                      <a:pt x="2" y="75"/>
                    </a:lnTo>
                    <a:lnTo>
                      <a:pt x="2" y="74"/>
                    </a:lnTo>
                    <a:lnTo>
                      <a:pt x="1" y="75"/>
                    </a:lnTo>
                    <a:lnTo>
                      <a:pt x="1" y="75"/>
                    </a:lnTo>
                    <a:lnTo>
                      <a:pt x="1" y="75"/>
                    </a:lnTo>
                    <a:lnTo>
                      <a:pt x="1" y="75"/>
                    </a:lnTo>
                    <a:lnTo>
                      <a:pt x="0" y="74"/>
                    </a:lnTo>
                    <a:lnTo>
                      <a:pt x="0" y="72"/>
                    </a:lnTo>
                    <a:lnTo>
                      <a:pt x="0" y="72"/>
                    </a:lnTo>
                    <a:lnTo>
                      <a:pt x="0" y="71"/>
                    </a:lnTo>
                    <a:lnTo>
                      <a:pt x="0" y="72"/>
                    </a:lnTo>
                    <a:lnTo>
                      <a:pt x="0" y="72"/>
                    </a:lnTo>
                    <a:lnTo>
                      <a:pt x="0" y="73"/>
                    </a:lnTo>
                    <a:lnTo>
                      <a:pt x="0" y="74"/>
                    </a:lnTo>
                    <a:lnTo>
                      <a:pt x="0" y="75"/>
                    </a:lnTo>
                    <a:lnTo>
                      <a:pt x="1" y="76"/>
                    </a:lnTo>
                    <a:lnTo>
                      <a:pt x="1" y="75"/>
                    </a:lnTo>
                    <a:lnTo>
                      <a:pt x="1" y="75"/>
                    </a:lnTo>
                    <a:lnTo>
                      <a:pt x="2" y="78"/>
                    </a:lnTo>
                    <a:lnTo>
                      <a:pt x="2" y="78"/>
                    </a:lnTo>
                    <a:lnTo>
                      <a:pt x="2" y="79"/>
                    </a:lnTo>
                    <a:lnTo>
                      <a:pt x="2" y="79"/>
                    </a:lnTo>
                    <a:lnTo>
                      <a:pt x="4" y="80"/>
                    </a:lnTo>
                    <a:lnTo>
                      <a:pt x="4" y="80"/>
                    </a:lnTo>
                    <a:lnTo>
                      <a:pt x="5" y="81"/>
                    </a:lnTo>
                    <a:lnTo>
                      <a:pt x="7" y="82"/>
                    </a:lnTo>
                    <a:lnTo>
                      <a:pt x="9" y="82"/>
                    </a:lnTo>
                    <a:lnTo>
                      <a:pt x="10" y="81"/>
                    </a:lnTo>
                    <a:lnTo>
                      <a:pt x="10" y="81"/>
                    </a:lnTo>
                    <a:lnTo>
                      <a:pt x="11" y="83"/>
                    </a:lnTo>
                    <a:lnTo>
                      <a:pt x="12" y="85"/>
                    </a:lnTo>
                    <a:lnTo>
                      <a:pt x="13" y="86"/>
                    </a:lnTo>
                    <a:lnTo>
                      <a:pt x="14" y="87"/>
                    </a:lnTo>
                    <a:lnTo>
                      <a:pt x="15" y="87"/>
                    </a:lnTo>
                    <a:lnTo>
                      <a:pt x="16" y="88"/>
                    </a:lnTo>
                    <a:lnTo>
                      <a:pt x="18" y="88"/>
                    </a:lnTo>
                    <a:lnTo>
                      <a:pt x="18" y="88"/>
                    </a:lnTo>
                    <a:lnTo>
                      <a:pt x="19" y="88"/>
                    </a:lnTo>
                    <a:lnTo>
                      <a:pt x="21" y="87"/>
                    </a:lnTo>
                    <a:lnTo>
                      <a:pt x="22" y="87"/>
                    </a:lnTo>
                    <a:lnTo>
                      <a:pt x="24" y="86"/>
                    </a:lnTo>
                    <a:lnTo>
                      <a:pt x="24" y="86"/>
                    </a:lnTo>
                    <a:lnTo>
                      <a:pt x="25" y="85"/>
                    </a:lnTo>
                    <a:lnTo>
                      <a:pt x="25" y="83"/>
                    </a:lnTo>
                    <a:lnTo>
                      <a:pt x="25" y="83"/>
                    </a:lnTo>
                    <a:lnTo>
                      <a:pt x="26" y="83"/>
                    </a:lnTo>
                    <a:lnTo>
                      <a:pt x="27" y="83"/>
                    </a:lnTo>
                    <a:lnTo>
                      <a:pt x="29" y="83"/>
                    </a:lnTo>
                    <a:lnTo>
                      <a:pt x="29" y="83"/>
                    </a:lnTo>
                    <a:lnTo>
                      <a:pt x="30" y="83"/>
                    </a:lnTo>
                    <a:lnTo>
                      <a:pt x="31" y="82"/>
                    </a:lnTo>
                    <a:lnTo>
                      <a:pt x="32" y="81"/>
                    </a:lnTo>
                    <a:lnTo>
                      <a:pt x="33" y="80"/>
                    </a:lnTo>
                    <a:lnTo>
                      <a:pt x="33" y="80"/>
                    </a:lnTo>
                    <a:lnTo>
                      <a:pt x="34" y="79"/>
                    </a:lnTo>
                    <a:lnTo>
                      <a:pt x="34" y="78"/>
                    </a:lnTo>
                    <a:lnTo>
                      <a:pt x="33" y="76"/>
                    </a:lnTo>
                    <a:lnTo>
                      <a:pt x="33" y="76"/>
                    </a:lnTo>
                    <a:lnTo>
                      <a:pt x="33" y="75"/>
                    </a:lnTo>
                    <a:lnTo>
                      <a:pt x="34" y="75"/>
                    </a:lnTo>
                    <a:lnTo>
                      <a:pt x="34" y="75"/>
                    </a:lnTo>
                    <a:lnTo>
                      <a:pt x="34" y="75"/>
                    </a:lnTo>
                    <a:lnTo>
                      <a:pt x="36" y="75"/>
                    </a:lnTo>
                    <a:lnTo>
                      <a:pt x="36" y="75"/>
                    </a:lnTo>
                    <a:lnTo>
                      <a:pt x="38" y="75"/>
                    </a:lnTo>
                    <a:lnTo>
                      <a:pt x="40" y="74"/>
                    </a:lnTo>
                    <a:lnTo>
                      <a:pt x="42" y="73"/>
                    </a:lnTo>
                    <a:lnTo>
                      <a:pt x="43" y="72"/>
                    </a:lnTo>
                    <a:lnTo>
                      <a:pt x="43" y="72"/>
                    </a:lnTo>
                    <a:lnTo>
                      <a:pt x="44" y="71"/>
                    </a:lnTo>
                    <a:lnTo>
                      <a:pt x="44" y="70"/>
                    </a:lnTo>
                    <a:lnTo>
                      <a:pt x="44" y="70"/>
                    </a:lnTo>
                    <a:lnTo>
                      <a:pt x="44" y="69"/>
                    </a:lnTo>
                    <a:lnTo>
                      <a:pt x="43" y="69"/>
                    </a:lnTo>
                    <a:lnTo>
                      <a:pt x="43" y="69"/>
                    </a:lnTo>
                    <a:lnTo>
                      <a:pt x="47" y="68"/>
                    </a:lnTo>
                    <a:lnTo>
                      <a:pt x="49" y="68"/>
                    </a:lnTo>
                    <a:lnTo>
                      <a:pt x="52" y="68"/>
                    </a:lnTo>
                    <a:lnTo>
                      <a:pt x="52" y="68"/>
                    </a:lnTo>
                    <a:lnTo>
                      <a:pt x="53" y="67"/>
                    </a:lnTo>
                    <a:lnTo>
                      <a:pt x="55" y="67"/>
                    </a:lnTo>
                    <a:lnTo>
                      <a:pt x="56" y="66"/>
                    </a:lnTo>
                    <a:lnTo>
                      <a:pt x="57" y="65"/>
                    </a:lnTo>
                    <a:lnTo>
                      <a:pt x="57" y="65"/>
                    </a:lnTo>
                    <a:lnTo>
                      <a:pt x="58" y="63"/>
                    </a:lnTo>
                    <a:lnTo>
                      <a:pt x="59" y="62"/>
                    </a:lnTo>
                    <a:lnTo>
                      <a:pt x="59" y="60"/>
                    </a:lnTo>
                    <a:lnTo>
                      <a:pt x="58" y="5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44" name="Freeform 1880">
                <a:extLst>
                  <a:ext uri="{FF2B5EF4-FFF2-40B4-BE49-F238E27FC236}">
                    <a16:creationId xmlns:a16="http://schemas.microsoft.com/office/drawing/2014/main" id="{15F386BA-E4DF-44B2-B6E1-19A9F581499F}"/>
                  </a:ext>
                </a:extLst>
              </p:cNvPr>
              <p:cNvSpPr>
                <a:spLocks/>
              </p:cNvSpPr>
              <p:nvPr/>
            </p:nvSpPr>
            <p:spPr bwMode="auto">
              <a:xfrm>
                <a:off x="2926" y="1634"/>
                <a:ext cx="52" cy="18"/>
              </a:xfrm>
              <a:custGeom>
                <a:avLst/>
                <a:gdLst>
                  <a:gd name="T0" fmla="*/ 1 w 52"/>
                  <a:gd name="T1" fmla="*/ 15 h 18"/>
                  <a:gd name="T2" fmla="*/ 5 w 52"/>
                  <a:gd name="T3" fmla="*/ 17 h 18"/>
                  <a:gd name="T4" fmla="*/ 12 w 52"/>
                  <a:gd name="T5" fmla="*/ 18 h 18"/>
                  <a:gd name="T6" fmla="*/ 15 w 52"/>
                  <a:gd name="T7" fmla="*/ 15 h 18"/>
                  <a:gd name="T8" fmla="*/ 16 w 52"/>
                  <a:gd name="T9" fmla="*/ 16 h 18"/>
                  <a:gd name="T10" fmla="*/ 19 w 52"/>
                  <a:gd name="T11" fmla="*/ 17 h 18"/>
                  <a:gd name="T12" fmla="*/ 22 w 52"/>
                  <a:gd name="T13" fmla="*/ 16 h 18"/>
                  <a:gd name="T14" fmla="*/ 23 w 52"/>
                  <a:gd name="T15" fmla="*/ 12 h 18"/>
                  <a:gd name="T16" fmla="*/ 22 w 52"/>
                  <a:gd name="T17" fmla="*/ 9 h 18"/>
                  <a:gd name="T18" fmla="*/ 21 w 52"/>
                  <a:gd name="T19" fmla="*/ 8 h 18"/>
                  <a:gd name="T20" fmla="*/ 21 w 52"/>
                  <a:gd name="T21" fmla="*/ 9 h 18"/>
                  <a:gd name="T22" fmla="*/ 25 w 52"/>
                  <a:gd name="T23" fmla="*/ 9 h 18"/>
                  <a:gd name="T24" fmla="*/ 28 w 52"/>
                  <a:gd name="T25" fmla="*/ 8 h 18"/>
                  <a:gd name="T26" fmla="*/ 27 w 52"/>
                  <a:gd name="T27" fmla="*/ 0 h 18"/>
                  <a:gd name="T28" fmla="*/ 26 w 52"/>
                  <a:gd name="T29" fmla="*/ 1 h 18"/>
                  <a:gd name="T30" fmla="*/ 30 w 52"/>
                  <a:gd name="T31" fmla="*/ 3 h 18"/>
                  <a:gd name="T32" fmla="*/ 34 w 52"/>
                  <a:gd name="T33" fmla="*/ 4 h 18"/>
                  <a:gd name="T34" fmla="*/ 35 w 52"/>
                  <a:gd name="T35" fmla="*/ 4 h 18"/>
                  <a:gd name="T36" fmla="*/ 33 w 52"/>
                  <a:gd name="T37" fmla="*/ 7 h 18"/>
                  <a:gd name="T38" fmla="*/ 34 w 52"/>
                  <a:gd name="T39" fmla="*/ 10 h 18"/>
                  <a:gd name="T40" fmla="*/ 42 w 52"/>
                  <a:gd name="T41" fmla="*/ 14 h 18"/>
                  <a:gd name="T42" fmla="*/ 45 w 52"/>
                  <a:gd name="T43" fmla="*/ 12 h 18"/>
                  <a:gd name="T44" fmla="*/ 44 w 52"/>
                  <a:gd name="T45" fmla="*/ 12 h 18"/>
                  <a:gd name="T46" fmla="*/ 50 w 52"/>
                  <a:gd name="T47" fmla="*/ 12 h 18"/>
                  <a:gd name="T48" fmla="*/ 52 w 52"/>
                  <a:gd name="T49" fmla="*/ 10 h 18"/>
                  <a:gd name="T50" fmla="*/ 52 w 52"/>
                  <a:gd name="T51" fmla="*/ 6 h 18"/>
                  <a:gd name="T52" fmla="*/ 51 w 52"/>
                  <a:gd name="T53" fmla="*/ 6 h 18"/>
                  <a:gd name="T54" fmla="*/ 50 w 52"/>
                  <a:gd name="T55" fmla="*/ 11 h 18"/>
                  <a:gd name="T56" fmla="*/ 45 w 52"/>
                  <a:gd name="T57" fmla="*/ 11 h 18"/>
                  <a:gd name="T58" fmla="*/ 44 w 52"/>
                  <a:gd name="T59" fmla="*/ 12 h 18"/>
                  <a:gd name="T60" fmla="*/ 40 w 52"/>
                  <a:gd name="T61" fmla="*/ 12 h 18"/>
                  <a:gd name="T62" fmla="*/ 36 w 52"/>
                  <a:gd name="T63" fmla="*/ 10 h 18"/>
                  <a:gd name="T64" fmla="*/ 35 w 52"/>
                  <a:gd name="T65" fmla="*/ 8 h 18"/>
                  <a:gd name="T66" fmla="*/ 36 w 52"/>
                  <a:gd name="T67" fmla="*/ 5 h 18"/>
                  <a:gd name="T68" fmla="*/ 36 w 52"/>
                  <a:gd name="T69" fmla="*/ 3 h 18"/>
                  <a:gd name="T70" fmla="*/ 32 w 52"/>
                  <a:gd name="T71" fmla="*/ 2 h 18"/>
                  <a:gd name="T72" fmla="*/ 27 w 52"/>
                  <a:gd name="T73" fmla="*/ 0 h 18"/>
                  <a:gd name="T74" fmla="*/ 26 w 52"/>
                  <a:gd name="T75" fmla="*/ 0 h 18"/>
                  <a:gd name="T76" fmla="*/ 27 w 52"/>
                  <a:gd name="T77" fmla="*/ 4 h 18"/>
                  <a:gd name="T78" fmla="*/ 27 w 52"/>
                  <a:gd name="T79" fmla="*/ 7 h 18"/>
                  <a:gd name="T80" fmla="*/ 24 w 52"/>
                  <a:gd name="T81" fmla="*/ 9 h 18"/>
                  <a:gd name="T82" fmla="*/ 22 w 52"/>
                  <a:gd name="T83" fmla="*/ 8 h 18"/>
                  <a:gd name="T84" fmla="*/ 21 w 52"/>
                  <a:gd name="T85" fmla="*/ 10 h 18"/>
                  <a:gd name="T86" fmla="*/ 22 w 52"/>
                  <a:gd name="T87" fmla="*/ 13 h 18"/>
                  <a:gd name="T88" fmla="*/ 21 w 52"/>
                  <a:gd name="T89" fmla="*/ 16 h 18"/>
                  <a:gd name="T90" fmla="*/ 18 w 52"/>
                  <a:gd name="T91" fmla="*/ 16 h 18"/>
                  <a:gd name="T92" fmla="*/ 15 w 52"/>
                  <a:gd name="T93" fmla="*/ 15 h 18"/>
                  <a:gd name="T94" fmla="*/ 14 w 52"/>
                  <a:gd name="T95" fmla="*/ 17 h 18"/>
                  <a:gd name="T96" fmla="*/ 7 w 52"/>
                  <a:gd name="T97" fmla="*/ 17 h 18"/>
                  <a:gd name="T98" fmla="*/ 3 w 52"/>
                  <a:gd name="T99" fmla="*/ 16 h 18"/>
                  <a:gd name="T100" fmla="*/ 1 w 52"/>
                  <a:gd name="T101" fmla="*/ 12 h 18"/>
                  <a:gd name="T102" fmla="*/ 0 w 52"/>
                  <a:gd name="T103"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 h="18">
                    <a:moveTo>
                      <a:pt x="0" y="12"/>
                    </a:moveTo>
                    <a:lnTo>
                      <a:pt x="0" y="12"/>
                    </a:lnTo>
                    <a:lnTo>
                      <a:pt x="1" y="14"/>
                    </a:lnTo>
                    <a:lnTo>
                      <a:pt x="1" y="15"/>
                    </a:lnTo>
                    <a:lnTo>
                      <a:pt x="2" y="16"/>
                    </a:lnTo>
                    <a:lnTo>
                      <a:pt x="2" y="16"/>
                    </a:lnTo>
                    <a:lnTo>
                      <a:pt x="3" y="17"/>
                    </a:lnTo>
                    <a:lnTo>
                      <a:pt x="5" y="17"/>
                    </a:lnTo>
                    <a:lnTo>
                      <a:pt x="7" y="18"/>
                    </a:lnTo>
                    <a:lnTo>
                      <a:pt x="7" y="18"/>
                    </a:lnTo>
                    <a:lnTo>
                      <a:pt x="10" y="18"/>
                    </a:lnTo>
                    <a:lnTo>
                      <a:pt x="12" y="18"/>
                    </a:lnTo>
                    <a:lnTo>
                      <a:pt x="13" y="18"/>
                    </a:lnTo>
                    <a:lnTo>
                      <a:pt x="14" y="17"/>
                    </a:lnTo>
                    <a:lnTo>
                      <a:pt x="15" y="16"/>
                    </a:lnTo>
                    <a:lnTo>
                      <a:pt x="15" y="15"/>
                    </a:lnTo>
                    <a:lnTo>
                      <a:pt x="15" y="15"/>
                    </a:lnTo>
                    <a:lnTo>
                      <a:pt x="14" y="15"/>
                    </a:lnTo>
                    <a:lnTo>
                      <a:pt x="14" y="15"/>
                    </a:lnTo>
                    <a:lnTo>
                      <a:pt x="16" y="16"/>
                    </a:lnTo>
                    <a:lnTo>
                      <a:pt x="17" y="17"/>
                    </a:lnTo>
                    <a:lnTo>
                      <a:pt x="18" y="17"/>
                    </a:lnTo>
                    <a:lnTo>
                      <a:pt x="18" y="17"/>
                    </a:lnTo>
                    <a:lnTo>
                      <a:pt x="19" y="17"/>
                    </a:lnTo>
                    <a:lnTo>
                      <a:pt x="20" y="17"/>
                    </a:lnTo>
                    <a:lnTo>
                      <a:pt x="21" y="16"/>
                    </a:lnTo>
                    <a:lnTo>
                      <a:pt x="22" y="16"/>
                    </a:lnTo>
                    <a:lnTo>
                      <a:pt x="22" y="16"/>
                    </a:lnTo>
                    <a:lnTo>
                      <a:pt x="22" y="15"/>
                    </a:lnTo>
                    <a:lnTo>
                      <a:pt x="23" y="14"/>
                    </a:lnTo>
                    <a:lnTo>
                      <a:pt x="23" y="12"/>
                    </a:lnTo>
                    <a:lnTo>
                      <a:pt x="23" y="12"/>
                    </a:lnTo>
                    <a:lnTo>
                      <a:pt x="23" y="10"/>
                    </a:lnTo>
                    <a:lnTo>
                      <a:pt x="23" y="10"/>
                    </a:lnTo>
                    <a:lnTo>
                      <a:pt x="22" y="9"/>
                    </a:lnTo>
                    <a:lnTo>
                      <a:pt x="22" y="9"/>
                    </a:lnTo>
                    <a:lnTo>
                      <a:pt x="22" y="8"/>
                    </a:lnTo>
                    <a:lnTo>
                      <a:pt x="22" y="8"/>
                    </a:lnTo>
                    <a:lnTo>
                      <a:pt x="22" y="8"/>
                    </a:lnTo>
                    <a:lnTo>
                      <a:pt x="21" y="8"/>
                    </a:lnTo>
                    <a:lnTo>
                      <a:pt x="21" y="8"/>
                    </a:lnTo>
                    <a:lnTo>
                      <a:pt x="21" y="8"/>
                    </a:lnTo>
                    <a:lnTo>
                      <a:pt x="21" y="8"/>
                    </a:lnTo>
                    <a:lnTo>
                      <a:pt x="21" y="9"/>
                    </a:lnTo>
                    <a:lnTo>
                      <a:pt x="21" y="10"/>
                    </a:lnTo>
                    <a:lnTo>
                      <a:pt x="22" y="10"/>
                    </a:lnTo>
                    <a:lnTo>
                      <a:pt x="23" y="10"/>
                    </a:lnTo>
                    <a:lnTo>
                      <a:pt x="25" y="9"/>
                    </a:lnTo>
                    <a:lnTo>
                      <a:pt x="26" y="9"/>
                    </a:lnTo>
                    <a:lnTo>
                      <a:pt x="26" y="9"/>
                    </a:lnTo>
                    <a:lnTo>
                      <a:pt x="27" y="8"/>
                    </a:lnTo>
                    <a:lnTo>
                      <a:pt x="28" y="8"/>
                    </a:lnTo>
                    <a:lnTo>
                      <a:pt x="28" y="6"/>
                    </a:lnTo>
                    <a:lnTo>
                      <a:pt x="28" y="5"/>
                    </a:lnTo>
                    <a:lnTo>
                      <a:pt x="28" y="3"/>
                    </a:lnTo>
                    <a:lnTo>
                      <a:pt x="27" y="0"/>
                    </a:lnTo>
                    <a:lnTo>
                      <a:pt x="27" y="0"/>
                    </a:lnTo>
                    <a:lnTo>
                      <a:pt x="26" y="0"/>
                    </a:lnTo>
                    <a:lnTo>
                      <a:pt x="26" y="0"/>
                    </a:lnTo>
                    <a:lnTo>
                      <a:pt x="26" y="1"/>
                    </a:lnTo>
                    <a:lnTo>
                      <a:pt x="27" y="2"/>
                    </a:lnTo>
                    <a:lnTo>
                      <a:pt x="27" y="2"/>
                    </a:lnTo>
                    <a:lnTo>
                      <a:pt x="28" y="3"/>
                    </a:lnTo>
                    <a:lnTo>
                      <a:pt x="30" y="3"/>
                    </a:lnTo>
                    <a:lnTo>
                      <a:pt x="32" y="4"/>
                    </a:lnTo>
                    <a:lnTo>
                      <a:pt x="32" y="4"/>
                    </a:lnTo>
                    <a:lnTo>
                      <a:pt x="34" y="4"/>
                    </a:lnTo>
                    <a:lnTo>
                      <a:pt x="34" y="4"/>
                    </a:lnTo>
                    <a:lnTo>
                      <a:pt x="34" y="4"/>
                    </a:lnTo>
                    <a:lnTo>
                      <a:pt x="34" y="4"/>
                    </a:lnTo>
                    <a:lnTo>
                      <a:pt x="35" y="4"/>
                    </a:lnTo>
                    <a:lnTo>
                      <a:pt x="35" y="4"/>
                    </a:lnTo>
                    <a:lnTo>
                      <a:pt x="35" y="4"/>
                    </a:lnTo>
                    <a:lnTo>
                      <a:pt x="34" y="6"/>
                    </a:lnTo>
                    <a:lnTo>
                      <a:pt x="33" y="7"/>
                    </a:lnTo>
                    <a:lnTo>
                      <a:pt x="33" y="7"/>
                    </a:lnTo>
                    <a:lnTo>
                      <a:pt x="33" y="8"/>
                    </a:lnTo>
                    <a:lnTo>
                      <a:pt x="34" y="9"/>
                    </a:lnTo>
                    <a:lnTo>
                      <a:pt x="34" y="9"/>
                    </a:lnTo>
                    <a:lnTo>
                      <a:pt x="34" y="10"/>
                    </a:lnTo>
                    <a:lnTo>
                      <a:pt x="36" y="12"/>
                    </a:lnTo>
                    <a:lnTo>
                      <a:pt x="38" y="12"/>
                    </a:lnTo>
                    <a:lnTo>
                      <a:pt x="40" y="13"/>
                    </a:lnTo>
                    <a:lnTo>
                      <a:pt x="42" y="14"/>
                    </a:lnTo>
                    <a:lnTo>
                      <a:pt x="43" y="14"/>
                    </a:lnTo>
                    <a:lnTo>
                      <a:pt x="44" y="13"/>
                    </a:lnTo>
                    <a:lnTo>
                      <a:pt x="45" y="13"/>
                    </a:lnTo>
                    <a:lnTo>
                      <a:pt x="45" y="12"/>
                    </a:lnTo>
                    <a:lnTo>
                      <a:pt x="45" y="11"/>
                    </a:lnTo>
                    <a:lnTo>
                      <a:pt x="45" y="11"/>
                    </a:lnTo>
                    <a:lnTo>
                      <a:pt x="44" y="12"/>
                    </a:lnTo>
                    <a:lnTo>
                      <a:pt x="44" y="12"/>
                    </a:lnTo>
                    <a:lnTo>
                      <a:pt x="46" y="12"/>
                    </a:lnTo>
                    <a:lnTo>
                      <a:pt x="47" y="13"/>
                    </a:lnTo>
                    <a:lnTo>
                      <a:pt x="49" y="13"/>
                    </a:lnTo>
                    <a:lnTo>
                      <a:pt x="50" y="12"/>
                    </a:lnTo>
                    <a:lnTo>
                      <a:pt x="50" y="12"/>
                    </a:lnTo>
                    <a:lnTo>
                      <a:pt x="51" y="12"/>
                    </a:lnTo>
                    <a:lnTo>
                      <a:pt x="52" y="11"/>
                    </a:lnTo>
                    <a:lnTo>
                      <a:pt x="52" y="10"/>
                    </a:lnTo>
                    <a:lnTo>
                      <a:pt x="52" y="8"/>
                    </a:lnTo>
                    <a:lnTo>
                      <a:pt x="52" y="6"/>
                    </a:lnTo>
                    <a:lnTo>
                      <a:pt x="52" y="6"/>
                    </a:lnTo>
                    <a:lnTo>
                      <a:pt x="52" y="6"/>
                    </a:lnTo>
                    <a:lnTo>
                      <a:pt x="52" y="6"/>
                    </a:lnTo>
                    <a:lnTo>
                      <a:pt x="52" y="6"/>
                    </a:lnTo>
                    <a:lnTo>
                      <a:pt x="51" y="6"/>
                    </a:lnTo>
                    <a:lnTo>
                      <a:pt x="51" y="6"/>
                    </a:lnTo>
                    <a:lnTo>
                      <a:pt x="51" y="9"/>
                    </a:lnTo>
                    <a:lnTo>
                      <a:pt x="51" y="10"/>
                    </a:lnTo>
                    <a:lnTo>
                      <a:pt x="50" y="11"/>
                    </a:lnTo>
                    <a:lnTo>
                      <a:pt x="50" y="11"/>
                    </a:lnTo>
                    <a:lnTo>
                      <a:pt x="49" y="12"/>
                    </a:lnTo>
                    <a:lnTo>
                      <a:pt x="47" y="12"/>
                    </a:lnTo>
                    <a:lnTo>
                      <a:pt x="45" y="11"/>
                    </a:lnTo>
                    <a:lnTo>
                      <a:pt x="45" y="11"/>
                    </a:lnTo>
                    <a:lnTo>
                      <a:pt x="44" y="11"/>
                    </a:lnTo>
                    <a:lnTo>
                      <a:pt x="44" y="11"/>
                    </a:lnTo>
                    <a:lnTo>
                      <a:pt x="44" y="11"/>
                    </a:lnTo>
                    <a:lnTo>
                      <a:pt x="44" y="12"/>
                    </a:lnTo>
                    <a:lnTo>
                      <a:pt x="43" y="12"/>
                    </a:lnTo>
                    <a:lnTo>
                      <a:pt x="42" y="12"/>
                    </a:lnTo>
                    <a:lnTo>
                      <a:pt x="41" y="12"/>
                    </a:lnTo>
                    <a:lnTo>
                      <a:pt x="40" y="12"/>
                    </a:lnTo>
                    <a:lnTo>
                      <a:pt x="38" y="11"/>
                    </a:lnTo>
                    <a:lnTo>
                      <a:pt x="38" y="11"/>
                    </a:lnTo>
                    <a:lnTo>
                      <a:pt x="36" y="10"/>
                    </a:lnTo>
                    <a:lnTo>
                      <a:pt x="36" y="10"/>
                    </a:lnTo>
                    <a:lnTo>
                      <a:pt x="35" y="9"/>
                    </a:lnTo>
                    <a:lnTo>
                      <a:pt x="35" y="9"/>
                    </a:lnTo>
                    <a:lnTo>
                      <a:pt x="35" y="8"/>
                    </a:lnTo>
                    <a:lnTo>
                      <a:pt x="35" y="8"/>
                    </a:lnTo>
                    <a:lnTo>
                      <a:pt x="35" y="7"/>
                    </a:lnTo>
                    <a:lnTo>
                      <a:pt x="35" y="6"/>
                    </a:lnTo>
                    <a:lnTo>
                      <a:pt x="36" y="5"/>
                    </a:lnTo>
                    <a:lnTo>
                      <a:pt x="36" y="5"/>
                    </a:lnTo>
                    <a:lnTo>
                      <a:pt x="36" y="4"/>
                    </a:lnTo>
                    <a:lnTo>
                      <a:pt x="36" y="3"/>
                    </a:lnTo>
                    <a:lnTo>
                      <a:pt x="36" y="3"/>
                    </a:lnTo>
                    <a:lnTo>
                      <a:pt x="36" y="3"/>
                    </a:lnTo>
                    <a:lnTo>
                      <a:pt x="35" y="3"/>
                    </a:lnTo>
                    <a:lnTo>
                      <a:pt x="34" y="3"/>
                    </a:lnTo>
                    <a:lnTo>
                      <a:pt x="34" y="3"/>
                    </a:lnTo>
                    <a:lnTo>
                      <a:pt x="32" y="2"/>
                    </a:lnTo>
                    <a:lnTo>
                      <a:pt x="30" y="2"/>
                    </a:lnTo>
                    <a:lnTo>
                      <a:pt x="28" y="2"/>
                    </a:lnTo>
                    <a:lnTo>
                      <a:pt x="28" y="1"/>
                    </a:lnTo>
                    <a:lnTo>
                      <a:pt x="27" y="0"/>
                    </a:lnTo>
                    <a:lnTo>
                      <a:pt x="27" y="0"/>
                    </a:lnTo>
                    <a:lnTo>
                      <a:pt x="27" y="0"/>
                    </a:lnTo>
                    <a:lnTo>
                      <a:pt x="27" y="0"/>
                    </a:lnTo>
                    <a:lnTo>
                      <a:pt x="26" y="0"/>
                    </a:lnTo>
                    <a:lnTo>
                      <a:pt x="26" y="0"/>
                    </a:lnTo>
                    <a:lnTo>
                      <a:pt x="26" y="0"/>
                    </a:lnTo>
                    <a:lnTo>
                      <a:pt x="27" y="2"/>
                    </a:lnTo>
                    <a:lnTo>
                      <a:pt x="27" y="4"/>
                    </a:lnTo>
                    <a:lnTo>
                      <a:pt x="27" y="4"/>
                    </a:lnTo>
                    <a:lnTo>
                      <a:pt x="27" y="6"/>
                    </a:lnTo>
                    <a:lnTo>
                      <a:pt x="27" y="6"/>
                    </a:lnTo>
                    <a:lnTo>
                      <a:pt x="27" y="7"/>
                    </a:lnTo>
                    <a:lnTo>
                      <a:pt x="26" y="8"/>
                    </a:lnTo>
                    <a:lnTo>
                      <a:pt x="26" y="8"/>
                    </a:lnTo>
                    <a:lnTo>
                      <a:pt x="26" y="8"/>
                    </a:lnTo>
                    <a:lnTo>
                      <a:pt x="24" y="9"/>
                    </a:lnTo>
                    <a:lnTo>
                      <a:pt x="23" y="9"/>
                    </a:lnTo>
                    <a:lnTo>
                      <a:pt x="22" y="9"/>
                    </a:lnTo>
                    <a:lnTo>
                      <a:pt x="22" y="8"/>
                    </a:lnTo>
                    <a:lnTo>
                      <a:pt x="22" y="8"/>
                    </a:lnTo>
                    <a:lnTo>
                      <a:pt x="21" y="8"/>
                    </a:lnTo>
                    <a:lnTo>
                      <a:pt x="21" y="8"/>
                    </a:lnTo>
                    <a:lnTo>
                      <a:pt x="21" y="9"/>
                    </a:lnTo>
                    <a:lnTo>
                      <a:pt x="21" y="10"/>
                    </a:lnTo>
                    <a:lnTo>
                      <a:pt x="21" y="10"/>
                    </a:lnTo>
                    <a:lnTo>
                      <a:pt x="22" y="11"/>
                    </a:lnTo>
                    <a:lnTo>
                      <a:pt x="22" y="12"/>
                    </a:lnTo>
                    <a:lnTo>
                      <a:pt x="22" y="13"/>
                    </a:lnTo>
                    <a:lnTo>
                      <a:pt x="22" y="14"/>
                    </a:lnTo>
                    <a:lnTo>
                      <a:pt x="22" y="14"/>
                    </a:lnTo>
                    <a:lnTo>
                      <a:pt x="21" y="15"/>
                    </a:lnTo>
                    <a:lnTo>
                      <a:pt x="21" y="16"/>
                    </a:lnTo>
                    <a:lnTo>
                      <a:pt x="20" y="16"/>
                    </a:lnTo>
                    <a:lnTo>
                      <a:pt x="19" y="16"/>
                    </a:lnTo>
                    <a:lnTo>
                      <a:pt x="19" y="16"/>
                    </a:lnTo>
                    <a:lnTo>
                      <a:pt x="18" y="16"/>
                    </a:lnTo>
                    <a:lnTo>
                      <a:pt x="17" y="16"/>
                    </a:lnTo>
                    <a:lnTo>
                      <a:pt x="15" y="15"/>
                    </a:lnTo>
                    <a:lnTo>
                      <a:pt x="15" y="15"/>
                    </a:lnTo>
                    <a:lnTo>
                      <a:pt x="15" y="15"/>
                    </a:lnTo>
                    <a:lnTo>
                      <a:pt x="14" y="15"/>
                    </a:lnTo>
                    <a:lnTo>
                      <a:pt x="14" y="15"/>
                    </a:lnTo>
                    <a:lnTo>
                      <a:pt x="14" y="16"/>
                    </a:lnTo>
                    <a:lnTo>
                      <a:pt x="14" y="17"/>
                    </a:lnTo>
                    <a:lnTo>
                      <a:pt x="13" y="17"/>
                    </a:lnTo>
                    <a:lnTo>
                      <a:pt x="12" y="17"/>
                    </a:lnTo>
                    <a:lnTo>
                      <a:pt x="9" y="18"/>
                    </a:lnTo>
                    <a:lnTo>
                      <a:pt x="7" y="17"/>
                    </a:lnTo>
                    <a:lnTo>
                      <a:pt x="7" y="17"/>
                    </a:lnTo>
                    <a:lnTo>
                      <a:pt x="5" y="17"/>
                    </a:lnTo>
                    <a:lnTo>
                      <a:pt x="4" y="16"/>
                    </a:lnTo>
                    <a:lnTo>
                      <a:pt x="3" y="16"/>
                    </a:lnTo>
                    <a:lnTo>
                      <a:pt x="2" y="15"/>
                    </a:lnTo>
                    <a:lnTo>
                      <a:pt x="2" y="14"/>
                    </a:lnTo>
                    <a:lnTo>
                      <a:pt x="1" y="13"/>
                    </a:lnTo>
                    <a:lnTo>
                      <a:pt x="1" y="12"/>
                    </a:lnTo>
                    <a:lnTo>
                      <a:pt x="1" y="12"/>
                    </a:lnTo>
                    <a:lnTo>
                      <a:pt x="1" y="11"/>
                    </a:lnTo>
                    <a:lnTo>
                      <a:pt x="1" y="11"/>
                    </a:lnTo>
                    <a:lnTo>
                      <a:pt x="0" y="11"/>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45" name="Freeform 1881">
                <a:extLst>
                  <a:ext uri="{FF2B5EF4-FFF2-40B4-BE49-F238E27FC236}">
                    <a16:creationId xmlns:a16="http://schemas.microsoft.com/office/drawing/2014/main" id="{B28CBEC5-C3BB-4C0E-9FBD-A0CD9844A1E3}"/>
                  </a:ext>
                </a:extLst>
              </p:cNvPr>
              <p:cNvSpPr>
                <a:spLocks/>
              </p:cNvSpPr>
              <p:nvPr/>
            </p:nvSpPr>
            <p:spPr bwMode="auto">
              <a:xfrm>
                <a:off x="2926" y="1634"/>
                <a:ext cx="52" cy="18"/>
              </a:xfrm>
              <a:custGeom>
                <a:avLst/>
                <a:gdLst>
                  <a:gd name="T0" fmla="*/ 1 w 52"/>
                  <a:gd name="T1" fmla="*/ 15 h 18"/>
                  <a:gd name="T2" fmla="*/ 5 w 52"/>
                  <a:gd name="T3" fmla="*/ 17 h 18"/>
                  <a:gd name="T4" fmla="*/ 12 w 52"/>
                  <a:gd name="T5" fmla="*/ 18 h 18"/>
                  <a:gd name="T6" fmla="*/ 15 w 52"/>
                  <a:gd name="T7" fmla="*/ 15 h 18"/>
                  <a:gd name="T8" fmla="*/ 16 w 52"/>
                  <a:gd name="T9" fmla="*/ 16 h 18"/>
                  <a:gd name="T10" fmla="*/ 19 w 52"/>
                  <a:gd name="T11" fmla="*/ 17 h 18"/>
                  <a:gd name="T12" fmla="*/ 22 w 52"/>
                  <a:gd name="T13" fmla="*/ 16 h 18"/>
                  <a:gd name="T14" fmla="*/ 23 w 52"/>
                  <a:gd name="T15" fmla="*/ 12 h 18"/>
                  <a:gd name="T16" fmla="*/ 22 w 52"/>
                  <a:gd name="T17" fmla="*/ 9 h 18"/>
                  <a:gd name="T18" fmla="*/ 21 w 52"/>
                  <a:gd name="T19" fmla="*/ 8 h 18"/>
                  <a:gd name="T20" fmla="*/ 21 w 52"/>
                  <a:gd name="T21" fmla="*/ 9 h 18"/>
                  <a:gd name="T22" fmla="*/ 25 w 52"/>
                  <a:gd name="T23" fmla="*/ 9 h 18"/>
                  <a:gd name="T24" fmla="*/ 28 w 52"/>
                  <a:gd name="T25" fmla="*/ 8 h 18"/>
                  <a:gd name="T26" fmla="*/ 27 w 52"/>
                  <a:gd name="T27" fmla="*/ 0 h 18"/>
                  <a:gd name="T28" fmla="*/ 26 w 52"/>
                  <a:gd name="T29" fmla="*/ 1 h 18"/>
                  <a:gd name="T30" fmla="*/ 30 w 52"/>
                  <a:gd name="T31" fmla="*/ 3 h 18"/>
                  <a:gd name="T32" fmla="*/ 34 w 52"/>
                  <a:gd name="T33" fmla="*/ 4 h 18"/>
                  <a:gd name="T34" fmla="*/ 35 w 52"/>
                  <a:gd name="T35" fmla="*/ 4 h 18"/>
                  <a:gd name="T36" fmla="*/ 33 w 52"/>
                  <a:gd name="T37" fmla="*/ 7 h 18"/>
                  <a:gd name="T38" fmla="*/ 34 w 52"/>
                  <a:gd name="T39" fmla="*/ 10 h 18"/>
                  <a:gd name="T40" fmla="*/ 42 w 52"/>
                  <a:gd name="T41" fmla="*/ 14 h 18"/>
                  <a:gd name="T42" fmla="*/ 45 w 52"/>
                  <a:gd name="T43" fmla="*/ 12 h 18"/>
                  <a:gd name="T44" fmla="*/ 44 w 52"/>
                  <a:gd name="T45" fmla="*/ 12 h 18"/>
                  <a:gd name="T46" fmla="*/ 50 w 52"/>
                  <a:gd name="T47" fmla="*/ 12 h 18"/>
                  <a:gd name="T48" fmla="*/ 52 w 52"/>
                  <a:gd name="T49" fmla="*/ 10 h 18"/>
                  <a:gd name="T50" fmla="*/ 52 w 52"/>
                  <a:gd name="T51" fmla="*/ 6 h 18"/>
                  <a:gd name="T52" fmla="*/ 51 w 52"/>
                  <a:gd name="T53" fmla="*/ 6 h 18"/>
                  <a:gd name="T54" fmla="*/ 50 w 52"/>
                  <a:gd name="T55" fmla="*/ 11 h 18"/>
                  <a:gd name="T56" fmla="*/ 45 w 52"/>
                  <a:gd name="T57" fmla="*/ 11 h 18"/>
                  <a:gd name="T58" fmla="*/ 44 w 52"/>
                  <a:gd name="T59" fmla="*/ 12 h 18"/>
                  <a:gd name="T60" fmla="*/ 40 w 52"/>
                  <a:gd name="T61" fmla="*/ 12 h 18"/>
                  <a:gd name="T62" fmla="*/ 36 w 52"/>
                  <a:gd name="T63" fmla="*/ 10 h 18"/>
                  <a:gd name="T64" fmla="*/ 35 w 52"/>
                  <a:gd name="T65" fmla="*/ 8 h 18"/>
                  <a:gd name="T66" fmla="*/ 36 w 52"/>
                  <a:gd name="T67" fmla="*/ 5 h 18"/>
                  <a:gd name="T68" fmla="*/ 36 w 52"/>
                  <a:gd name="T69" fmla="*/ 3 h 18"/>
                  <a:gd name="T70" fmla="*/ 32 w 52"/>
                  <a:gd name="T71" fmla="*/ 2 h 18"/>
                  <a:gd name="T72" fmla="*/ 27 w 52"/>
                  <a:gd name="T73" fmla="*/ 0 h 18"/>
                  <a:gd name="T74" fmla="*/ 26 w 52"/>
                  <a:gd name="T75" fmla="*/ 0 h 18"/>
                  <a:gd name="T76" fmla="*/ 27 w 52"/>
                  <a:gd name="T77" fmla="*/ 4 h 18"/>
                  <a:gd name="T78" fmla="*/ 27 w 52"/>
                  <a:gd name="T79" fmla="*/ 7 h 18"/>
                  <a:gd name="T80" fmla="*/ 24 w 52"/>
                  <a:gd name="T81" fmla="*/ 9 h 18"/>
                  <a:gd name="T82" fmla="*/ 22 w 52"/>
                  <a:gd name="T83" fmla="*/ 8 h 18"/>
                  <a:gd name="T84" fmla="*/ 21 w 52"/>
                  <a:gd name="T85" fmla="*/ 10 h 18"/>
                  <a:gd name="T86" fmla="*/ 22 w 52"/>
                  <a:gd name="T87" fmla="*/ 13 h 18"/>
                  <a:gd name="T88" fmla="*/ 21 w 52"/>
                  <a:gd name="T89" fmla="*/ 16 h 18"/>
                  <a:gd name="T90" fmla="*/ 18 w 52"/>
                  <a:gd name="T91" fmla="*/ 16 h 18"/>
                  <a:gd name="T92" fmla="*/ 15 w 52"/>
                  <a:gd name="T93" fmla="*/ 15 h 18"/>
                  <a:gd name="T94" fmla="*/ 14 w 52"/>
                  <a:gd name="T95" fmla="*/ 17 h 18"/>
                  <a:gd name="T96" fmla="*/ 7 w 52"/>
                  <a:gd name="T97" fmla="*/ 17 h 18"/>
                  <a:gd name="T98" fmla="*/ 3 w 52"/>
                  <a:gd name="T99" fmla="*/ 16 h 18"/>
                  <a:gd name="T100" fmla="*/ 1 w 52"/>
                  <a:gd name="T101" fmla="*/ 12 h 18"/>
                  <a:gd name="T102" fmla="*/ 0 w 52"/>
                  <a:gd name="T103"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 h="18">
                    <a:moveTo>
                      <a:pt x="0" y="12"/>
                    </a:moveTo>
                    <a:lnTo>
                      <a:pt x="0" y="12"/>
                    </a:lnTo>
                    <a:lnTo>
                      <a:pt x="1" y="14"/>
                    </a:lnTo>
                    <a:lnTo>
                      <a:pt x="1" y="15"/>
                    </a:lnTo>
                    <a:lnTo>
                      <a:pt x="2" y="16"/>
                    </a:lnTo>
                    <a:lnTo>
                      <a:pt x="2" y="16"/>
                    </a:lnTo>
                    <a:lnTo>
                      <a:pt x="3" y="17"/>
                    </a:lnTo>
                    <a:lnTo>
                      <a:pt x="5" y="17"/>
                    </a:lnTo>
                    <a:lnTo>
                      <a:pt x="7" y="18"/>
                    </a:lnTo>
                    <a:lnTo>
                      <a:pt x="7" y="18"/>
                    </a:lnTo>
                    <a:lnTo>
                      <a:pt x="10" y="18"/>
                    </a:lnTo>
                    <a:lnTo>
                      <a:pt x="12" y="18"/>
                    </a:lnTo>
                    <a:lnTo>
                      <a:pt x="13" y="18"/>
                    </a:lnTo>
                    <a:lnTo>
                      <a:pt x="14" y="17"/>
                    </a:lnTo>
                    <a:lnTo>
                      <a:pt x="15" y="16"/>
                    </a:lnTo>
                    <a:lnTo>
                      <a:pt x="15" y="15"/>
                    </a:lnTo>
                    <a:lnTo>
                      <a:pt x="15" y="15"/>
                    </a:lnTo>
                    <a:lnTo>
                      <a:pt x="14" y="15"/>
                    </a:lnTo>
                    <a:lnTo>
                      <a:pt x="14" y="15"/>
                    </a:lnTo>
                    <a:lnTo>
                      <a:pt x="16" y="16"/>
                    </a:lnTo>
                    <a:lnTo>
                      <a:pt x="17" y="17"/>
                    </a:lnTo>
                    <a:lnTo>
                      <a:pt x="18" y="17"/>
                    </a:lnTo>
                    <a:lnTo>
                      <a:pt x="18" y="17"/>
                    </a:lnTo>
                    <a:lnTo>
                      <a:pt x="19" y="17"/>
                    </a:lnTo>
                    <a:lnTo>
                      <a:pt x="20" y="17"/>
                    </a:lnTo>
                    <a:lnTo>
                      <a:pt x="21" y="16"/>
                    </a:lnTo>
                    <a:lnTo>
                      <a:pt x="22" y="16"/>
                    </a:lnTo>
                    <a:lnTo>
                      <a:pt x="22" y="16"/>
                    </a:lnTo>
                    <a:lnTo>
                      <a:pt x="22" y="15"/>
                    </a:lnTo>
                    <a:lnTo>
                      <a:pt x="23" y="14"/>
                    </a:lnTo>
                    <a:lnTo>
                      <a:pt x="23" y="12"/>
                    </a:lnTo>
                    <a:lnTo>
                      <a:pt x="23" y="12"/>
                    </a:lnTo>
                    <a:lnTo>
                      <a:pt x="23" y="10"/>
                    </a:lnTo>
                    <a:lnTo>
                      <a:pt x="23" y="10"/>
                    </a:lnTo>
                    <a:lnTo>
                      <a:pt x="22" y="9"/>
                    </a:lnTo>
                    <a:lnTo>
                      <a:pt x="22" y="9"/>
                    </a:lnTo>
                    <a:lnTo>
                      <a:pt x="22" y="8"/>
                    </a:lnTo>
                    <a:lnTo>
                      <a:pt x="22" y="8"/>
                    </a:lnTo>
                    <a:lnTo>
                      <a:pt x="22" y="8"/>
                    </a:lnTo>
                    <a:lnTo>
                      <a:pt x="21" y="8"/>
                    </a:lnTo>
                    <a:lnTo>
                      <a:pt x="21" y="8"/>
                    </a:lnTo>
                    <a:lnTo>
                      <a:pt x="21" y="8"/>
                    </a:lnTo>
                    <a:lnTo>
                      <a:pt x="21" y="8"/>
                    </a:lnTo>
                    <a:lnTo>
                      <a:pt x="21" y="9"/>
                    </a:lnTo>
                    <a:lnTo>
                      <a:pt x="21" y="10"/>
                    </a:lnTo>
                    <a:lnTo>
                      <a:pt x="22" y="10"/>
                    </a:lnTo>
                    <a:lnTo>
                      <a:pt x="23" y="10"/>
                    </a:lnTo>
                    <a:lnTo>
                      <a:pt x="25" y="9"/>
                    </a:lnTo>
                    <a:lnTo>
                      <a:pt x="26" y="9"/>
                    </a:lnTo>
                    <a:lnTo>
                      <a:pt x="26" y="9"/>
                    </a:lnTo>
                    <a:lnTo>
                      <a:pt x="27" y="8"/>
                    </a:lnTo>
                    <a:lnTo>
                      <a:pt x="28" y="8"/>
                    </a:lnTo>
                    <a:lnTo>
                      <a:pt x="28" y="6"/>
                    </a:lnTo>
                    <a:lnTo>
                      <a:pt x="28" y="5"/>
                    </a:lnTo>
                    <a:lnTo>
                      <a:pt x="28" y="3"/>
                    </a:lnTo>
                    <a:lnTo>
                      <a:pt x="27" y="0"/>
                    </a:lnTo>
                    <a:lnTo>
                      <a:pt x="27" y="0"/>
                    </a:lnTo>
                    <a:lnTo>
                      <a:pt x="26" y="0"/>
                    </a:lnTo>
                    <a:lnTo>
                      <a:pt x="26" y="0"/>
                    </a:lnTo>
                    <a:lnTo>
                      <a:pt x="26" y="1"/>
                    </a:lnTo>
                    <a:lnTo>
                      <a:pt x="27" y="2"/>
                    </a:lnTo>
                    <a:lnTo>
                      <a:pt x="27" y="2"/>
                    </a:lnTo>
                    <a:lnTo>
                      <a:pt x="28" y="3"/>
                    </a:lnTo>
                    <a:lnTo>
                      <a:pt x="30" y="3"/>
                    </a:lnTo>
                    <a:lnTo>
                      <a:pt x="32" y="4"/>
                    </a:lnTo>
                    <a:lnTo>
                      <a:pt x="32" y="4"/>
                    </a:lnTo>
                    <a:lnTo>
                      <a:pt x="34" y="4"/>
                    </a:lnTo>
                    <a:lnTo>
                      <a:pt x="34" y="4"/>
                    </a:lnTo>
                    <a:lnTo>
                      <a:pt x="34" y="4"/>
                    </a:lnTo>
                    <a:lnTo>
                      <a:pt x="34" y="4"/>
                    </a:lnTo>
                    <a:lnTo>
                      <a:pt x="35" y="4"/>
                    </a:lnTo>
                    <a:lnTo>
                      <a:pt x="35" y="4"/>
                    </a:lnTo>
                    <a:lnTo>
                      <a:pt x="35" y="4"/>
                    </a:lnTo>
                    <a:lnTo>
                      <a:pt x="34" y="6"/>
                    </a:lnTo>
                    <a:lnTo>
                      <a:pt x="33" y="7"/>
                    </a:lnTo>
                    <a:lnTo>
                      <a:pt x="33" y="7"/>
                    </a:lnTo>
                    <a:lnTo>
                      <a:pt x="33" y="8"/>
                    </a:lnTo>
                    <a:lnTo>
                      <a:pt x="34" y="9"/>
                    </a:lnTo>
                    <a:lnTo>
                      <a:pt x="34" y="9"/>
                    </a:lnTo>
                    <a:lnTo>
                      <a:pt x="34" y="10"/>
                    </a:lnTo>
                    <a:lnTo>
                      <a:pt x="36" y="12"/>
                    </a:lnTo>
                    <a:lnTo>
                      <a:pt x="38" y="12"/>
                    </a:lnTo>
                    <a:lnTo>
                      <a:pt x="40" y="13"/>
                    </a:lnTo>
                    <a:lnTo>
                      <a:pt x="42" y="14"/>
                    </a:lnTo>
                    <a:lnTo>
                      <a:pt x="43" y="14"/>
                    </a:lnTo>
                    <a:lnTo>
                      <a:pt x="44" y="13"/>
                    </a:lnTo>
                    <a:lnTo>
                      <a:pt x="45" y="13"/>
                    </a:lnTo>
                    <a:lnTo>
                      <a:pt x="45" y="12"/>
                    </a:lnTo>
                    <a:lnTo>
                      <a:pt x="45" y="11"/>
                    </a:lnTo>
                    <a:lnTo>
                      <a:pt x="45" y="11"/>
                    </a:lnTo>
                    <a:lnTo>
                      <a:pt x="44" y="12"/>
                    </a:lnTo>
                    <a:lnTo>
                      <a:pt x="44" y="12"/>
                    </a:lnTo>
                    <a:lnTo>
                      <a:pt x="46" y="12"/>
                    </a:lnTo>
                    <a:lnTo>
                      <a:pt x="47" y="13"/>
                    </a:lnTo>
                    <a:lnTo>
                      <a:pt x="49" y="13"/>
                    </a:lnTo>
                    <a:lnTo>
                      <a:pt x="50" y="12"/>
                    </a:lnTo>
                    <a:lnTo>
                      <a:pt x="50" y="12"/>
                    </a:lnTo>
                    <a:lnTo>
                      <a:pt x="51" y="12"/>
                    </a:lnTo>
                    <a:lnTo>
                      <a:pt x="52" y="11"/>
                    </a:lnTo>
                    <a:lnTo>
                      <a:pt x="52" y="10"/>
                    </a:lnTo>
                    <a:lnTo>
                      <a:pt x="52" y="8"/>
                    </a:lnTo>
                    <a:lnTo>
                      <a:pt x="52" y="6"/>
                    </a:lnTo>
                    <a:lnTo>
                      <a:pt x="52" y="6"/>
                    </a:lnTo>
                    <a:lnTo>
                      <a:pt x="52" y="6"/>
                    </a:lnTo>
                    <a:lnTo>
                      <a:pt x="52" y="6"/>
                    </a:lnTo>
                    <a:lnTo>
                      <a:pt x="52" y="6"/>
                    </a:lnTo>
                    <a:lnTo>
                      <a:pt x="51" y="6"/>
                    </a:lnTo>
                    <a:lnTo>
                      <a:pt x="51" y="6"/>
                    </a:lnTo>
                    <a:lnTo>
                      <a:pt x="51" y="9"/>
                    </a:lnTo>
                    <a:lnTo>
                      <a:pt x="51" y="10"/>
                    </a:lnTo>
                    <a:lnTo>
                      <a:pt x="50" y="11"/>
                    </a:lnTo>
                    <a:lnTo>
                      <a:pt x="50" y="11"/>
                    </a:lnTo>
                    <a:lnTo>
                      <a:pt x="49" y="12"/>
                    </a:lnTo>
                    <a:lnTo>
                      <a:pt x="47" y="12"/>
                    </a:lnTo>
                    <a:lnTo>
                      <a:pt x="45" y="11"/>
                    </a:lnTo>
                    <a:lnTo>
                      <a:pt x="45" y="11"/>
                    </a:lnTo>
                    <a:lnTo>
                      <a:pt x="44" y="11"/>
                    </a:lnTo>
                    <a:lnTo>
                      <a:pt x="44" y="11"/>
                    </a:lnTo>
                    <a:lnTo>
                      <a:pt x="44" y="11"/>
                    </a:lnTo>
                    <a:lnTo>
                      <a:pt x="44" y="12"/>
                    </a:lnTo>
                    <a:lnTo>
                      <a:pt x="43" y="12"/>
                    </a:lnTo>
                    <a:lnTo>
                      <a:pt x="42" y="12"/>
                    </a:lnTo>
                    <a:lnTo>
                      <a:pt x="41" y="12"/>
                    </a:lnTo>
                    <a:lnTo>
                      <a:pt x="40" y="12"/>
                    </a:lnTo>
                    <a:lnTo>
                      <a:pt x="38" y="11"/>
                    </a:lnTo>
                    <a:lnTo>
                      <a:pt x="38" y="11"/>
                    </a:lnTo>
                    <a:lnTo>
                      <a:pt x="36" y="10"/>
                    </a:lnTo>
                    <a:lnTo>
                      <a:pt x="36" y="10"/>
                    </a:lnTo>
                    <a:lnTo>
                      <a:pt x="35" y="9"/>
                    </a:lnTo>
                    <a:lnTo>
                      <a:pt x="35" y="9"/>
                    </a:lnTo>
                    <a:lnTo>
                      <a:pt x="35" y="8"/>
                    </a:lnTo>
                    <a:lnTo>
                      <a:pt x="35" y="8"/>
                    </a:lnTo>
                    <a:lnTo>
                      <a:pt x="35" y="7"/>
                    </a:lnTo>
                    <a:lnTo>
                      <a:pt x="35" y="6"/>
                    </a:lnTo>
                    <a:lnTo>
                      <a:pt x="36" y="5"/>
                    </a:lnTo>
                    <a:lnTo>
                      <a:pt x="36" y="5"/>
                    </a:lnTo>
                    <a:lnTo>
                      <a:pt x="36" y="4"/>
                    </a:lnTo>
                    <a:lnTo>
                      <a:pt x="36" y="3"/>
                    </a:lnTo>
                    <a:lnTo>
                      <a:pt x="36" y="3"/>
                    </a:lnTo>
                    <a:lnTo>
                      <a:pt x="36" y="3"/>
                    </a:lnTo>
                    <a:lnTo>
                      <a:pt x="35" y="3"/>
                    </a:lnTo>
                    <a:lnTo>
                      <a:pt x="34" y="3"/>
                    </a:lnTo>
                    <a:lnTo>
                      <a:pt x="34" y="3"/>
                    </a:lnTo>
                    <a:lnTo>
                      <a:pt x="32" y="2"/>
                    </a:lnTo>
                    <a:lnTo>
                      <a:pt x="30" y="2"/>
                    </a:lnTo>
                    <a:lnTo>
                      <a:pt x="28" y="2"/>
                    </a:lnTo>
                    <a:lnTo>
                      <a:pt x="28" y="1"/>
                    </a:lnTo>
                    <a:lnTo>
                      <a:pt x="27" y="0"/>
                    </a:lnTo>
                    <a:lnTo>
                      <a:pt x="27" y="0"/>
                    </a:lnTo>
                    <a:lnTo>
                      <a:pt x="27" y="0"/>
                    </a:lnTo>
                    <a:lnTo>
                      <a:pt x="27" y="0"/>
                    </a:lnTo>
                    <a:lnTo>
                      <a:pt x="26" y="0"/>
                    </a:lnTo>
                    <a:lnTo>
                      <a:pt x="26" y="0"/>
                    </a:lnTo>
                    <a:lnTo>
                      <a:pt x="26" y="0"/>
                    </a:lnTo>
                    <a:lnTo>
                      <a:pt x="27" y="2"/>
                    </a:lnTo>
                    <a:lnTo>
                      <a:pt x="27" y="4"/>
                    </a:lnTo>
                    <a:lnTo>
                      <a:pt x="27" y="4"/>
                    </a:lnTo>
                    <a:lnTo>
                      <a:pt x="27" y="6"/>
                    </a:lnTo>
                    <a:lnTo>
                      <a:pt x="27" y="6"/>
                    </a:lnTo>
                    <a:lnTo>
                      <a:pt x="27" y="7"/>
                    </a:lnTo>
                    <a:lnTo>
                      <a:pt x="26" y="8"/>
                    </a:lnTo>
                    <a:lnTo>
                      <a:pt x="26" y="8"/>
                    </a:lnTo>
                    <a:lnTo>
                      <a:pt x="26" y="8"/>
                    </a:lnTo>
                    <a:lnTo>
                      <a:pt x="24" y="9"/>
                    </a:lnTo>
                    <a:lnTo>
                      <a:pt x="23" y="9"/>
                    </a:lnTo>
                    <a:lnTo>
                      <a:pt x="22" y="9"/>
                    </a:lnTo>
                    <a:lnTo>
                      <a:pt x="22" y="8"/>
                    </a:lnTo>
                    <a:lnTo>
                      <a:pt x="22" y="8"/>
                    </a:lnTo>
                    <a:lnTo>
                      <a:pt x="21" y="8"/>
                    </a:lnTo>
                    <a:lnTo>
                      <a:pt x="21" y="8"/>
                    </a:lnTo>
                    <a:lnTo>
                      <a:pt x="21" y="9"/>
                    </a:lnTo>
                    <a:lnTo>
                      <a:pt x="21" y="10"/>
                    </a:lnTo>
                    <a:lnTo>
                      <a:pt x="21" y="10"/>
                    </a:lnTo>
                    <a:lnTo>
                      <a:pt x="22" y="11"/>
                    </a:lnTo>
                    <a:lnTo>
                      <a:pt x="22" y="12"/>
                    </a:lnTo>
                    <a:lnTo>
                      <a:pt x="22" y="13"/>
                    </a:lnTo>
                    <a:lnTo>
                      <a:pt x="22" y="14"/>
                    </a:lnTo>
                    <a:lnTo>
                      <a:pt x="22" y="14"/>
                    </a:lnTo>
                    <a:lnTo>
                      <a:pt x="21" y="15"/>
                    </a:lnTo>
                    <a:lnTo>
                      <a:pt x="21" y="16"/>
                    </a:lnTo>
                    <a:lnTo>
                      <a:pt x="20" y="16"/>
                    </a:lnTo>
                    <a:lnTo>
                      <a:pt x="19" y="16"/>
                    </a:lnTo>
                    <a:lnTo>
                      <a:pt x="19" y="16"/>
                    </a:lnTo>
                    <a:lnTo>
                      <a:pt x="18" y="16"/>
                    </a:lnTo>
                    <a:lnTo>
                      <a:pt x="17" y="16"/>
                    </a:lnTo>
                    <a:lnTo>
                      <a:pt x="15" y="15"/>
                    </a:lnTo>
                    <a:lnTo>
                      <a:pt x="15" y="15"/>
                    </a:lnTo>
                    <a:lnTo>
                      <a:pt x="15" y="15"/>
                    </a:lnTo>
                    <a:lnTo>
                      <a:pt x="14" y="15"/>
                    </a:lnTo>
                    <a:lnTo>
                      <a:pt x="14" y="15"/>
                    </a:lnTo>
                    <a:lnTo>
                      <a:pt x="14" y="16"/>
                    </a:lnTo>
                    <a:lnTo>
                      <a:pt x="14" y="17"/>
                    </a:lnTo>
                    <a:lnTo>
                      <a:pt x="13" y="17"/>
                    </a:lnTo>
                    <a:lnTo>
                      <a:pt x="12" y="17"/>
                    </a:lnTo>
                    <a:lnTo>
                      <a:pt x="9" y="18"/>
                    </a:lnTo>
                    <a:lnTo>
                      <a:pt x="7" y="17"/>
                    </a:lnTo>
                    <a:lnTo>
                      <a:pt x="7" y="17"/>
                    </a:lnTo>
                    <a:lnTo>
                      <a:pt x="5" y="17"/>
                    </a:lnTo>
                    <a:lnTo>
                      <a:pt x="4" y="16"/>
                    </a:lnTo>
                    <a:lnTo>
                      <a:pt x="3" y="16"/>
                    </a:lnTo>
                    <a:lnTo>
                      <a:pt x="2" y="15"/>
                    </a:lnTo>
                    <a:lnTo>
                      <a:pt x="2" y="14"/>
                    </a:lnTo>
                    <a:lnTo>
                      <a:pt x="1" y="13"/>
                    </a:lnTo>
                    <a:lnTo>
                      <a:pt x="1" y="12"/>
                    </a:lnTo>
                    <a:lnTo>
                      <a:pt x="1" y="12"/>
                    </a:lnTo>
                    <a:lnTo>
                      <a:pt x="1" y="11"/>
                    </a:lnTo>
                    <a:lnTo>
                      <a:pt x="1" y="11"/>
                    </a:lnTo>
                    <a:lnTo>
                      <a:pt x="0" y="11"/>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46" name="Freeform 1882">
                <a:extLst>
                  <a:ext uri="{FF2B5EF4-FFF2-40B4-BE49-F238E27FC236}">
                    <a16:creationId xmlns:a16="http://schemas.microsoft.com/office/drawing/2014/main" id="{ED999EF9-3F7B-4898-8142-E65516C12AFA}"/>
                  </a:ext>
                </a:extLst>
              </p:cNvPr>
              <p:cNvSpPr>
                <a:spLocks/>
              </p:cNvSpPr>
              <p:nvPr/>
            </p:nvSpPr>
            <p:spPr bwMode="auto">
              <a:xfrm>
                <a:off x="2977" y="1632"/>
                <a:ext cx="27" cy="24"/>
              </a:xfrm>
              <a:custGeom>
                <a:avLst/>
                <a:gdLst>
                  <a:gd name="T0" fmla="*/ 25 w 27"/>
                  <a:gd name="T1" fmla="*/ 18 h 24"/>
                  <a:gd name="T2" fmla="*/ 26 w 27"/>
                  <a:gd name="T3" fmla="*/ 20 h 24"/>
                  <a:gd name="T4" fmla="*/ 25 w 27"/>
                  <a:gd name="T5" fmla="*/ 22 h 24"/>
                  <a:gd name="T6" fmla="*/ 23 w 27"/>
                  <a:gd name="T7" fmla="*/ 23 h 24"/>
                  <a:gd name="T8" fmla="*/ 19 w 27"/>
                  <a:gd name="T9" fmla="*/ 22 h 24"/>
                  <a:gd name="T10" fmla="*/ 17 w 27"/>
                  <a:gd name="T11" fmla="*/ 21 h 24"/>
                  <a:gd name="T12" fmla="*/ 16 w 27"/>
                  <a:gd name="T13" fmla="*/ 20 h 24"/>
                  <a:gd name="T14" fmla="*/ 15 w 27"/>
                  <a:gd name="T15" fmla="*/ 19 h 24"/>
                  <a:gd name="T16" fmla="*/ 14 w 27"/>
                  <a:gd name="T17" fmla="*/ 19 h 24"/>
                  <a:gd name="T18" fmla="*/ 12 w 27"/>
                  <a:gd name="T19" fmla="*/ 20 h 24"/>
                  <a:gd name="T20" fmla="*/ 10 w 27"/>
                  <a:gd name="T21" fmla="*/ 21 h 24"/>
                  <a:gd name="T22" fmla="*/ 7 w 27"/>
                  <a:gd name="T23" fmla="*/ 20 h 24"/>
                  <a:gd name="T24" fmla="*/ 4 w 27"/>
                  <a:gd name="T25" fmla="*/ 17 h 24"/>
                  <a:gd name="T26" fmla="*/ 3 w 27"/>
                  <a:gd name="T27" fmla="*/ 14 h 24"/>
                  <a:gd name="T28" fmla="*/ 5 w 27"/>
                  <a:gd name="T29" fmla="*/ 11 h 24"/>
                  <a:gd name="T30" fmla="*/ 4 w 27"/>
                  <a:gd name="T31" fmla="*/ 11 h 24"/>
                  <a:gd name="T32" fmla="*/ 3 w 27"/>
                  <a:gd name="T33" fmla="*/ 10 h 24"/>
                  <a:gd name="T34" fmla="*/ 3 w 27"/>
                  <a:gd name="T35" fmla="*/ 6 h 24"/>
                  <a:gd name="T36" fmla="*/ 3 w 27"/>
                  <a:gd name="T37" fmla="*/ 5 h 24"/>
                  <a:gd name="T38" fmla="*/ 1 w 27"/>
                  <a:gd name="T39" fmla="*/ 3 h 24"/>
                  <a:gd name="T40" fmla="*/ 1 w 27"/>
                  <a:gd name="T41" fmla="*/ 1 h 24"/>
                  <a:gd name="T42" fmla="*/ 0 w 27"/>
                  <a:gd name="T43" fmla="*/ 1 h 24"/>
                  <a:gd name="T44" fmla="*/ 0 w 27"/>
                  <a:gd name="T45" fmla="*/ 3 h 24"/>
                  <a:gd name="T46" fmla="*/ 1 w 27"/>
                  <a:gd name="T47" fmla="*/ 5 h 24"/>
                  <a:gd name="T48" fmla="*/ 2 w 27"/>
                  <a:gd name="T49" fmla="*/ 6 h 24"/>
                  <a:gd name="T50" fmla="*/ 2 w 27"/>
                  <a:gd name="T51" fmla="*/ 7 h 24"/>
                  <a:gd name="T52" fmla="*/ 2 w 27"/>
                  <a:gd name="T53" fmla="*/ 10 h 24"/>
                  <a:gd name="T54" fmla="*/ 4 w 27"/>
                  <a:gd name="T55" fmla="*/ 11 h 24"/>
                  <a:gd name="T56" fmla="*/ 4 w 27"/>
                  <a:gd name="T57" fmla="*/ 11 h 24"/>
                  <a:gd name="T58" fmla="*/ 3 w 27"/>
                  <a:gd name="T59" fmla="*/ 13 h 24"/>
                  <a:gd name="T60" fmla="*/ 3 w 27"/>
                  <a:gd name="T61" fmla="*/ 16 h 24"/>
                  <a:gd name="T62" fmla="*/ 5 w 27"/>
                  <a:gd name="T63" fmla="*/ 19 h 24"/>
                  <a:gd name="T64" fmla="*/ 8 w 27"/>
                  <a:gd name="T65" fmla="*/ 21 h 24"/>
                  <a:gd name="T66" fmla="*/ 12 w 27"/>
                  <a:gd name="T67" fmla="*/ 21 h 24"/>
                  <a:gd name="T68" fmla="*/ 14 w 27"/>
                  <a:gd name="T69" fmla="*/ 20 h 24"/>
                  <a:gd name="T70" fmla="*/ 15 w 27"/>
                  <a:gd name="T71" fmla="*/ 19 h 24"/>
                  <a:gd name="T72" fmla="*/ 15 w 27"/>
                  <a:gd name="T73" fmla="*/ 21 h 24"/>
                  <a:gd name="T74" fmla="*/ 17 w 27"/>
                  <a:gd name="T75" fmla="*/ 22 h 24"/>
                  <a:gd name="T76" fmla="*/ 20 w 27"/>
                  <a:gd name="T77" fmla="*/ 23 h 24"/>
                  <a:gd name="T78" fmla="*/ 23 w 27"/>
                  <a:gd name="T79" fmla="*/ 24 h 24"/>
                  <a:gd name="T80" fmla="*/ 26 w 27"/>
                  <a:gd name="T81" fmla="*/ 22 h 24"/>
                  <a:gd name="T82" fmla="*/ 27 w 27"/>
                  <a:gd name="T83" fmla="*/ 19 h 24"/>
                  <a:gd name="T84" fmla="*/ 25 w 27"/>
                  <a:gd name="T85" fmla="*/ 17 h 24"/>
                  <a:gd name="T86" fmla="*/ 24 w 27"/>
                  <a:gd name="T8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 h="24">
                    <a:moveTo>
                      <a:pt x="25" y="18"/>
                    </a:moveTo>
                    <a:lnTo>
                      <a:pt x="25" y="18"/>
                    </a:lnTo>
                    <a:lnTo>
                      <a:pt x="25" y="18"/>
                    </a:lnTo>
                    <a:lnTo>
                      <a:pt x="26" y="18"/>
                    </a:lnTo>
                    <a:lnTo>
                      <a:pt x="26" y="19"/>
                    </a:lnTo>
                    <a:lnTo>
                      <a:pt x="26" y="20"/>
                    </a:lnTo>
                    <a:lnTo>
                      <a:pt x="26" y="21"/>
                    </a:lnTo>
                    <a:lnTo>
                      <a:pt x="26" y="21"/>
                    </a:lnTo>
                    <a:lnTo>
                      <a:pt x="25" y="22"/>
                    </a:lnTo>
                    <a:lnTo>
                      <a:pt x="24" y="23"/>
                    </a:lnTo>
                    <a:lnTo>
                      <a:pt x="24" y="23"/>
                    </a:lnTo>
                    <a:lnTo>
                      <a:pt x="23" y="23"/>
                    </a:lnTo>
                    <a:lnTo>
                      <a:pt x="22" y="23"/>
                    </a:lnTo>
                    <a:lnTo>
                      <a:pt x="21" y="23"/>
                    </a:lnTo>
                    <a:lnTo>
                      <a:pt x="19" y="22"/>
                    </a:lnTo>
                    <a:lnTo>
                      <a:pt x="18" y="22"/>
                    </a:lnTo>
                    <a:lnTo>
                      <a:pt x="18" y="22"/>
                    </a:lnTo>
                    <a:lnTo>
                      <a:pt x="17" y="21"/>
                    </a:lnTo>
                    <a:lnTo>
                      <a:pt x="16" y="21"/>
                    </a:lnTo>
                    <a:lnTo>
                      <a:pt x="16" y="21"/>
                    </a:lnTo>
                    <a:lnTo>
                      <a:pt x="16" y="20"/>
                    </a:lnTo>
                    <a:lnTo>
                      <a:pt x="15" y="19"/>
                    </a:lnTo>
                    <a:lnTo>
                      <a:pt x="15" y="19"/>
                    </a:lnTo>
                    <a:lnTo>
                      <a:pt x="15" y="19"/>
                    </a:lnTo>
                    <a:lnTo>
                      <a:pt x="15" y="19"/>
                    </a:lnTo>
                    <a:lnTo>
                      <a:pt x="14" y="19"/>
                    </a:lnTo>
                    <a:lnTo>
                      <a:pt x="14" y="19"/>
                    </a:lnTo>
                    <a:lnTo>
                      <a:pt x="13" y="20"/>
                    </a:lnTo>
                    <a:lnTo>
                      <a:pt x="12" y="20"/>
                    </a:lnTo>
                    <a:lnTo>
                      <a:pt x="12" y="20"/>
                    </a:lnTo>
                    <a:lnTo>
                      <a:pt x="11" y="21"/>
                    </a:lnTo>
                    <a:lnTo>
                      <a:pt x="11" y="21"/>
                    </a:lnTo>
                    <a:lnTo>
                      <a:pt x="10" y="21"/>
                    </a:lnTo>
                    <a:lnTo>
                      <a:pt x="9" y="21"/>
                    </a:lnTo>
                    <a:lnTo>
                      <a:pt x="7" y="20"/>
                    </a:lnTo>
                    <a:lnTo>
                      <a:pt x="7" y="20"/>
                    </a:lnTo>
                    <a:lnTo>
                      <a:pt x="6" y="19"/>
                    </a:lnTo>
                    <a:lnTo>
                      <a:pt x="5" y="18"/>
                    </a:lnTo>
                    <a:lnTo>
                      <a:pt x="4" y="17"/>
                    </a:lnTo>
                    <a:lnTo>
                      <a:pt x="3" y="16"/>
                    </a:lnTo>
                    <a:lnTo>
                      <a:pt x="3" y="15"/>
                    </a:lnTo>
                    <a:lnTo>
                      <a:pt x="3" y="14"/>
                    </a:lnTo>
                    <a:lnTo>
                      <a:pt x="4" y="12"/>
                    </a:lnTo>
                    <a:lnTo>
                      <a:pt x="5" y="11"/>
                    </a:lnTo>
                    <a:lnTo>
                      <a:pt x="5" y="11"/>
                    </a:lnTo>
                    <a:lnTo>
                      <a:pt x="5" y="11"/>
                    </a:lnTo>
                    <a:lnTo>
                      <a:pt x="4" y="11"/>
                    </a:lnTo>
                    <a:lnTo>
                      <a:pt x="4" y="11"/>
                    </a:lnTo>
                    <a:lnTo>
                      <a:pt x="4" y="10"/>
                    </a:lnTo>
                    <a:lnTo>
                      <a:pt x="3" y="10"/>
                    </a:lnTo>
                    <a:lnTo>
                      <a:pt x="3" y="10"/>
                    </a:lnTo>
                    <a:lnTo>
                      <a:pt x="3" y="9"/>
                    </a:lnTo>
                    <a:lnTo>
                      <a:pt x="3" y="7"/>
                    </a:lnTo>
                    <a:lnTo>
                      <a:pt x="3" y="6"/>
                    </a:lnTo>
                    <a:lnTo>
                      <a:pt x="3" y="6"/>
                    </a:lnTo>
                    <a:lnTo>
                      <a:pt x="3" y="5"/>
                    </a:lnTo>
                    <a:lnTo>
                      <a:pt x="3" y="5"/>
                    </a:lnTo>
                    <a:lnTo>
                      <a:pt x="2" y="5"/>
                    </a:lnTo>
                    <a:lnTo>
                      <a:pt x="2" y="4"/>
                    </a:lnTo>
                    <a:lnTo>
                      <a:pt x="1" y="3"/>
                    </a:lnTo>
                    <a:lnTo>
                      <a:pt x="1" y="2"/>
                    </a:lnTo>
                    <a:lnTo>
                      <a:pt x="1" y="1"/>
                    </a:lnTo>
                    <a:lnTo>
                      <a:pt x="1" y="1"/>
                    </a:lnTo>
                    <a:lnTo>
                      <a:pt x="0" y="0"/>
                    </a:lnTo>
                    <a:lnTo>
                      <a:pt x="0" y="0"/>
                    </a:lnTo>
                    <a:lnTo>
                      <a:pt x="0" y="1"/>
                    </a:lnTo>
                    <a:lnTo>
                      <a:pt x="0" y="1"/>
                    </a:lnTo>
                    <a:lnTo>
                      <a:pt x="0" y="2"/>
                    </a:lnTo>
                    <a:lnTo>
                      <a:pt x="0" y="3"/>
                    </a:lnTo>
                    <a:lnTo>
                      <a:pt x="0" y="4"/>
                    </a:lnTo>
                    <a:lnTo>
                      <a:pt x="0" y="4"/>
                    </a:lnTo>
                    <a:lnTo>
                      <a:pt x="1" y="5"/>
                    </a:lnTo>
                    <a:lnTo>
                      <a:pt x="2" y="6"/>
                    </a:lnTo>
                    <a:lnTo>
                      <a:pt x="2" y="6"/>
                    </a:lnTo>
                    <a:lnTo>
                      <a:pt x="2" y="6"/>
                    </a:lnTo>
                    <a:lnTo>
                      <a:pt x="2" y="6"/>
                    </a:lnTo>
                    <a:lnTo>
                      <a:pt x="2" y="6"/>
                    </a:lnTo>
                    <a:lnTo>
                      <a:pt x="2" y="7"/>
                    </a:lnTo>
                    <a:lnTo>
                      <a:pt x="2" y="7"/>
                    </a:lnTo>
                    <a:lnTo>
                      <a:pt x="2" y="8"/>
                    </a:lnTo>
                    <a:lnTo>
                      <a:pt x="2" y="10"/>
                    </a:lnTo>
                    <a:lnTo>
                      <a:pt x="3" y="10"/>
                    </a:lnTo>
                    <a:lnTo>
                      <a:pt x="3" y="11"/>
                    </a:lnTo>
                    <a:lnTo>
                      <a:pt x="4" y="11"/>
                    </a:lnTo>
                    <a:lnTo>
                      <a:pt x="5" y="11"/>
                    </a:lnTo>
                    <a:lnTo>
                      <a:pt x="5" y="11"/>
                    </a:lnTo>
                    <a:lnTo>
                      <a:pt x="4" y="11"/>
                    </a:lnTo>
                    <a:lnTo>
                      <a:pt x="4" y="11"/>
                    </a:lnTo>
                    <a:lnTo>
                      <a:pt x="3" y="12"/>
                    </a:lnTo>
                    <a:lnTo>
                      <a:pt x="3" y="13"/>
                    </a:lnTo>
                    <a:lnTo>
                      <a:pt x="3" y="14"/>
                    </a:lnTo>
                    <a:lnTo>
                      <a:pt x="3" y="16"/>
                    </a:lnTo>
                    <a:lnTo>
                      <a:pt x="3" y="16"/>
                    </a:lnTo>
                    <a:lnTo>
                      <a:pt x="3" y="17"/>
                    </a:lnTo>
                    <a:lnTo>
                      <a:pt x="4" y="18"/>
                    </a:lnTo>
                    <a:lnTo>
                      <a:pt x="5" y="19"/>
                    </a:lnTo>
                    <a:lnTo>
                      <a:pt x="6" y="20"/>
                    </a:lnTo>
                    <a:lnTo>
                      <a:pt x="6" y="20"/>
                    </a:lnTo>
                    <a:lnTo>
                      <a:pt x="8" y="21"/>
                    </a:lnTo>
                    <a:lnTo>
                      <a:pt x="9" y="21"/>
                    </a:lnTo>
                    <a:lnTo>
                      <a:pt x="10" y="21"/>
                    </a:lnTo>
                    <a:lnTo>
                      <a:pt x="12" y="21"/>
                    </a:lnTo>
                    <a:lnTo>
                      <a:pt x="12" y="21"/>
                    </a:lnTo>
                    <a:lnTo>
                      <a:pt x="14" y="20"/>
                    </a:lnTo>
                    <a:lnTo>
                      <a:pt x="14" y="20"/>
                    </a:lnTo>
                    <a:lnTo>
                      <a:pt x="14" y="19"/>
                    </a:lnTo>
                    <a:lnTo>
                      <a:pt x="15" y="19"/>
                    </a:lnTo>
                    <a:lnTo>
                      <a:pt x="15" y="19"/>
                    </a:lnTo>
                    <a:lnTo>
                      <a:pt x="15" y="19"/>
                    </a:lnTo>
                    <a:lnTo>
                      <a:pt x="15" y="21"/>
                    </a:lnTo>
                    <a:lnTo>
                      <a:pt x="15" y="21"/>
                    </a:lnTo>
                    <a:lnTo>
                      <a:pt x="16" y="22"/>
                    </a:lnTo>
                    <a:lnTo>
                      <a:pt x="17" y="22"/>
                    </a:lnTo>
                    <a:lnTo>
                      <a:pt x="17" y="22"/>
                    </a:lnTo>
                    <a:lnTo>
                      <a:pt x="18" y="23"/>
                    </a:lnTo>
                    <a:lnTo>
                      <a:pt x="20" y="23"/>
                    </a:lnTo>
                    <a:lnTo>
                      <a:pt x="20" y="23"/>
                    </a:lnTo>
                    <a:lnTo>
                      <a:pt x="21" y="24"/>
                    </a:lnTo>
                    <a:lnTo>
                      <a:pt x="22" y="24"/>
                    </a:lnTo>
                    <a:lnTo>
                      <a:pt x="23" y="24"/>
                    </a:lnTo>
                    <a:lnTo>
                      <a:pt x="25" y="23"/>
                    </a:lnTo>
                    <a:lnTo>
                      <a:pt x="25" y="23"/>
                    </a:lnTo>
                    <a:lnTo>
                      <a:pt x="26" y="22"/>
                    </a:lnTo>
                    <a:lnTo>
                      <a:pt x="27" y="20"/>
                    </a:lnTo>
                    <a:lnTo>
                      <a:pt x="27" y="20"/>
                    </a:lnTo>
                    <a:lnTo>
                      <a:pt x="27" y="19"/>
                    </a:lnTo>
                    <a:lnTo>
                      <a:pt x="27" y="18"/>
                    </a:lnTo>
                    <a:lnTo>
                      <a:pt x="26" y="17"/>
                    </a:lnTo>
                    <a:lnTo>
                      <a:pt x="25" y="17"/>
                    </a:lnTo>
                    <a:lnTo>
                      <a:pt x="25" y="17"/>
                    </a:lnTo>
                    <a:lnTo>
                      <a:pt x="25" y="17"/>
                    </a:lnTo>
                    <a:lnTo>
                      <a:pt x="24" y="17"/>
                    </a:lnTo>
                    <a:lnTo>
                      <a:pt x="24" y="17"/>
                    </a:lnTo>
                    <a:lnTo>
                      <a:pt x="2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47" name="Freeform 1883">
                <a:extLst>
                  <a:ext uri="{FF2B5EF4-FFF2-40B4-BE49-F238E27FC236}">
                    <a16:creationId xmlns:a16="http://schemas.microsoft.com/office/drawing/2014/main" id="{51341F33-090D-41B0-9FF4-0D2E08DC786C}"/>
                  </a:ext>
                </a:extLst>
              </p:cNvPr>
              <p:cNvSpPr>
                <a:spLocks/>
              </p:cNvSpPr>
              <p:nvPr/>
            </p:nvSpPr>
            <p:spPr bwMode="auto">
              <a:xfrm>
                <a:off x="2977" y="1632"/>
                <a:ext cx="27" cy="24"/>
              </a:xfrm>
              <a:custGeom>
                <a:avLst/>
                <a:gdLst>
                  <a:gd name="T0" fmla="*/ 25 w 27"/>
                  <a:gd name="T1" fmla="*/ 18 h 24"/>
                  <a:gd name="T2" fmla="*/ 26 w 27"/>
                  <a:gd name="T3" fmla="*/ 20 h 24"/>
                  <a:gd name="T4" fmla="*/ 25 w 27"/>
                  <a:gd name="T5" fmla="*/ 22 h 24"/>
                  <a:gd name="T6" fmla="*/ 23 w 27"/>
                  <a:gd name="T7" fmla="*/ 23 h 24"/>
                  <a:gd name="T8" fmla="*/ 19 w 27"/>
                  <a:gd name="T9" fmla="*/ 22 h 24"/>
                  <a:gd name="T10" fmla="*/ 17 w 27"/>
                  <a:gd name="T11" fmla="*/ 21 h 24"/>
                  <a:gd name="T12" fmla="*/ 16 w 27"/>
                  <a:gd name="T13" fmla="*/ 20 h 24"/>
                  <a:gd name="T14" fmla="*/ 15 w 27"/>
                  <a:gd name="T15" fmla="*/ 19 h 24"/>
                  <a:gd name="T16" fmla="*/ 14 w 27"/>
                  <a:gd name="T17" fmla="*/ 19 h 24"/>
                  <a:gd name="T18" fmla="*/ 12 w 27"/>
                  <a:gd name="T19" fmla="*/ 20 h 24"/>
                  <a:gd name="T20" fmla="*/ 10 w 27"/>
                  <a:gd name="T21" fmla="*/ 21 h 24"/>
                  <a:gd name="T22" fmla="*/ 7 w 27"/>
                  <a:gd name="T23" fmla="*/ 20 h 24"/>
                  <a:gd name="T24" fmla="*/ 4 w 27"/>
                  <a:gd name="T25" fmla="*/ 17 h 24"/>
                  <a:gd name="T26" fmla="*/ 3 w 27"/>
                  <a:gd name="T27" fmla="*/ 14 h 24"/>
                  <a:gd name="T28" fmla="*/ 5 w 27"/>
                  <a:gd name="T29" fmla="*/ 11 h 24"/>
                  <a:gd name="T30" fmla="*/ 4 w 27"/>
                  <a:gd name="T31" fmla="*/ 11 h 24"/>
                  <a:gd name="T32" fmla="*/ 3 w 27"/>
                  <a:gd name="T33" fmla="*/ 10 h 24"/>
                  <a:gd name="T34" fmla="*/ 3 w 27"/>
                  <a:gd name="T35" fmla="*/ 6 h 24"/>
                  <a:gd name="T36" fmla="*/ 3 w 27"/>
                  <a:gd name="T37" fmla="*/ 5 h 24"/>
                  <a:gd name="T38" fmla="*/ 1 w 27"/>
                  <a:gd name="T39" fmla="*/ 3 h 24"/>
                  <a:gd name="T40" fmla="*/ 1 w 27"/>
                  <a:gd name="T41" fmla="*/ 1 h 24"/>
                  <a:gd name="T42" fmla="*/ 0 w 27"/>
                  <a:gd name="T43" fmla="*/ 1 h 24"/>
                  <a:gd name="T44" fmla="*/ 0 w 27"/>
                  <a:gd name="T45" fmla="*/ 3 h 24"/>
                  <a:gd name="T46" fmla="*/ 1 w 27"/>
                  <a:gd name="T47" fmla="*/ 5 h 24"/>
                  <a:gd name="T48" fmla="*/ 2 w 27"/>
                  <a:gd name="T49" fmla="*/ 6 h 24"/>
                  <a:gd name="T50" fmla="*/ 2 w 27"/>
                  <a:gd name="T51" fmla="*/ 7 h 24"/>
                  <a:gd name="T52" fmla="*/ 2 w 27"/>
                  <a:gd name="T53" fmla="*/ 10 h 24"/>
                  <a:gd name="T54" fmla="*/ 4 w 27"/>
                  <a:gd name="T55" fmla="*/ 11 h 24"/>
                  <a:gd name="T56" fmla="*/ 4 w 27"/>
                  <a:gd name="T57" fmla="*/ 11 h 24"/>
                  <a:gd name="T58" fmla="*/ 3 w 27"/>
                  <a:gd name="T59" fmla="*/ 13 h 24"/>
                  <a:gd name="T60" fmla="*/ 3 w 27"/>
                  <a:gd name="T61" fmla="*/ 16 h 24"/>
                  <a:gd name="T62" fmla="*/ 5 w 27"/>
                  <a:gd name="T63" fmla="*/ 19 h 24"/>
                  <a:gd name="T64" fmla="*/ 8 w 27"/>
                  <a:gd name="T65" fmla="*/ 21 h 24"/>
                  <a:gd name="T66" fmla="*/ 12 w 27"/>
                  <a:gd name="T67" fmla="*/ 21 h 24"/>
                  <a:gd name="T68" fmla="*/ 14 w 27"/>
                  <a:gd name="T69" fmla="*/ 20 h 24"/>
                  <a:gd name="T70" fmla="*/ 15 w 27"/>
                  <a:gd name="T71" fmla="*/ 19 h 24"/>
                  <a:gd name="T72" fmla="*/ 15 w 27"/>
                  <a:gd name="T73" fmla="*/ 21 h 24"/>
                  <a:gd name="T74" fmla="*/ 17 w 27"/>
                  <a:gd name="T75" fmla="*/ 22 h 24"/>
                  <a:gd name="T76" fmla="*/ 20 w 27"/>
                  <a:gd name="T77" fmla="*/ 23 h 24"/>
                  <a:gd name="T78" fmla="*/ 23 w 27"/>
                  <a:gd name="T79" fmla="*/ 24 h 24"/>
                  <a:gd name="T80" fmla="*/ 26 w 27"/>
                  <a:gd name="T81" fmla="*/ 22 h 24"/>
                  <a:gd name="T82" fmla="*/ 27 w 27"/>
                  <a:gd name="T83" fmla="*/ 19 h 24"/>
                  <a:gd name="T84" fmla="*/ 25 w 27"/>
                  <a:gd name="T85" fmla="*/ 17 h 24"/>
                  <a:gd name="T86" fmla="*/ 24 w 27"/>
                  <a:gd name="T8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 h="24">
                    <a:moveTo>
                      <a:pt x="25" y="18"/>
                    </a:moveTo>
                    <a:lnTo>
                      <a:pt x="25" y="18"/>
                    </a:lnTo>
                    <a:lnTo>
                      <a:pt x="25" y="18"/>
                    </a:lnTo>
                    <a:lnTo>
                      <a:pt x="26" y="18"/>
                    </a:lnTo>
                    <a:lnTo>
                      <a:pt x="26" y="19"/>
                    </a:lnTo>
                    <a:lnTo>
                      <a:pt x="26" y="20"/>
                    </a:lnTo>
                    <a:lnTo>
                      <a:pt x="26" y="21"/>
                    </a:lnTo>
                    <a:lnTo>
                      <a:pt x="26" y="21"/>
                    </a:lnTo>
                    <a:lnTo>
                      <a:pt x="25" y="22"/>
                    </a:lnTo>
                    <a:lnTo>
                      <a:pt x="24" y="23"/>
                    </a:lnTo>
                    <a:lnTo>
                      <a:pt x="24" y="23"/>
                    </a:lnTo>
                    <a:lnTo>
                      <a:pt x="23" y="23"/>
                    </a:lnTo>
                    <a:lnTo>
                      <a:pt x="22" y="23"/>
                    </a:lnTo>
                    <a:lnTo>
                      <a:pt x="21" y="23"/>
                    </a:lnTo>
                    <a:lnTo>
                      <a:pt x="19" y="22"/>
                    </a:lnTo>
                    <a:lnTo>
                      <a:pt x="18" y="22"/>
                    </a:lnTo>
                    <a:lnTo>
                      <a:pt x="18" y="22"/>
                    </a:lnTo>
                    <a:lnTo>
                      <a:pt x="17" y="21"/>
                    </a:lnTo>
                    <a:lnTo>
                      <a:pt x="16" y="21"/>
                    </a:lnTo>
                    <a:lnTo>
                      <a:pt x="16" y="21"/>
                    </a:lnTo>
                    <a:lnTo>
                      <a:pt x="16" y="20"/>
                    </a:lnTo>
                    <a:lnTo>
                      <a:pt x="15" y="19"/>
                    </a:lnTo>
                    <a:lnTo>
                      <a:pt x="15" y="19"/>
                    </a:lnTo>
                    <a:lnTo>
                      <a:pt x="15" y="19"/>
                    </a:lnTo>
                    <a:lnTo>
                      <a:pt x="15" y="19"/>
                    </a:lnTo>
                    <a:lnTo>
                      <a:pt x="14" y="19"/>
                    </a:lnTo>
                    <a:lnTo>
                      <a:pt x="14" y="19"/>
                    </a:lnTo>
                    <a:lnTo>
                      <a:pt x="13" y="20"/>
                    </a:lnTo>
                    <a:lnTo>
                      <a:pt x="12" y="20"/>
                    </a:lnTo>
                    <a:lnTo>
                      <a:pt x="12" y="20"/>
                    </a:lnTo>
                    <a:lnTo>
                      <a:pt x="11" y="21"/>
                    </a:lnTo>
                    <a:lnTo>
                      <a:pt x="11" y="21"/>
                    </a:lnTo>
                    <a:lnTo>
                      <a:pt x="10" y="21"/>
                    </a:lnTo>
                    <a:lnTo>
                      <a:pt x="9" y="21"/>
                    </a:lnTo>
                    <a:lnTo>
                      <a:pt x="7" y="20"/>
                    </a:lnTo>
                    <a:lnTo>
                      <a:pt x="7" y="20"/>
                    </a:lnTo>
                    <a:lnTo>
                      <a:pt x="6" y="19"/>
                    </a:lnTo>
                    <a:lnTo>
                      <a:pt x="5" y="18"/>
                    </a:lnTo>
                    <a:lnTo>
                      <a:pt x="4" y="17"/>
                    </a:lnTo>
                    <a:lnTo>
                      <a:pt x="3" y="16"/>
                    </a:lnTo>
                    <a:lnTo>
                      <a:pt x="3" y="15"/>
                    </a:lnTo>
                    <a:lnTo>
                      <a:pt x="3" y="14"/>
                    </a:lnTo>
                    <a:lnTo>
                      <a:pt x="4" y="12"/>
                    </a:lnTo>
                    <a:lnTo>
                      <a:pt x="5" y="11"/>
                    </a:lnTo>
                    <a:lnTo>
                      <a:pt x="5" y="11"/>
                    </a:lnTo>
                    <a:lnTo>
                      <a:pt x="5" y="11"/>
                    </a:lnTo>
                    <a:lnTo>
                      <a:pt x="4" y="11"/>
                    </a:lnTo>
                    <a:lnTo>
                      <a:pt x="4" y="11"/>
                    </a:lnTo>
                    <a:lnTo>
                      <a:pt x="4" y="10"/>
                    </a:lnTo>
                    <a:lnTo>
                      <a:pt x="3" y="10"/>
                    </a:lnTo>
                    <a:lnTo>
                      <a:pt x="3" y="10"/>
                    </a:lnTo>
                    <a:lnTo>
                      <a:pt x="3" y="9"/>
                    </a:lnTo>
                    <a:lnTo>
                      <a:pt x="3" y="7"/>
                    </a:lnTo>
                    <a:lnTo>
                      <a:pt x="3" y="6"/>
                    </a:lnTo>
                    <a:lnTo>
                      <a:pt x="3" y="6"/>
                    </a:lnTo>
                    <a:lnTo>
                      <a:pt x="3" y="5"/>
                    </a:lnTo>
                    <a:lnTo>
                      <a:pt x="3" y="5"/>
                    </a:lnTo>
                    <a:lnTo>
                      <a:pt x="2" y="5"/>
                    </a:lnTo>
                    <a:lnTo>
                      <a:pt x="2" y="4"/>
                    </a:lnTo>
                    <a:lnTo>
                      <a:pt x="1" y="3"/>
                    </a:lnTo>
                    <a:lnTo>
                      <a:pt x="1" y="2"/>
                    </a:lnTo>
                    <a:lnTo>
                      <a:pt x="1" y="1"/>
                    </a:lnTo>
                    <a:lnTo>
                      <a:pt x="1" y="1"/>
                    </a:lnTo>
                    <a:lnTo>
                      <a:pt x="0" y="0"/>
                    </a:lnTo>
                    <a:lnTo>
                      <a:pt x="0" y="0"/>
                    </a:lnTo>
                    <a:lnTo>
                      <a:pt x="0" y="1"/>
                    </a:lnTo>
                    <a:lnTo>
                      <a:pt x="0" y="1"/>
                    </a:lnTo>
                    <a:lnTo>
                      <a:pt x="0" y="2"/>
                    </a:lnTo>
                    <a:lnTo>
                      <a:pt x="0" y="3"/>
                    </a:lnTo>
                    <a:lnTo>
                      <a:pt x="0" y="4"/>
                    </a:lnTo>
                    <a:lnTo>
                      <a:pt x="0" y="4"/>
                    </a:lnTo>
                    <a:lnTo>
                      <a:pt x="1" y="5"/>
                    </a:lnTo>
                    <a:lnTo>
                      <a:pt x="2" y="6"/>
                    </a:lnTo>
                    <a:lnTo>
                      <a:pt x="2" y="6"/>
                    </a:lnTo>
                    <a:lnTo>
                      <a:pt x="2" y="6"/>
                    </a:lnTo>
                    <a:lnTo>
                      <a:pt x="2" y="6"/>
                    </a:lnTo>
                    <a:lnTo>
                      <a:pt x="2" y="6"/>
                    </a:lnTo>
                    <a:lnTo>
                      <a:pt x="2" y="7"/>
                    </a:lnTo>
                    <a:lnTo>
                      <a:pt x="2" y="7"/>
                    </a:lnTo>
                    <a:lnTo>
                      <a:pt x="2" y="8"/>
                    </a:lnTo>
                    <a:lnTo>
                      <a:pt x="2" y="10"/>
                    </a:lnTo>
                    <a:lnTo>
                      <a:pt x="3" y="10"/>
                    </a:lnTo>
                    <a:lnTo>
                      <a:pt x="3" y="11"/>
                    </a:lnTo>
                    <a:lnTo>
                      <a:pt x="4" y="11"/>
                    </a:lnTo>
                    <a:lnTo>
                      <a:pt x="5" y="11"/>
                    </a:lnTo>
                    <a:lnTo>
                      <a:pt x="5" y="11"/>
                    </a:lnTo>
                    <a:lnTo>
                      <a:pt x="4" y="11"/>
                    </a:lnTo>
                    <a:lnTo>
                      <a:pt x="4" y="11"/>
                    </a:lnTo>
                    <a:lnTo>
                      <a:pt x="3" y="12"/>
                    </a:lnTo>
                    <a:lnTo>
                      <a:pt x="3" y="13"/>
                    </a:lnTo>
                    <a:lnTo>
                      <a:pt x="3" y="14"/>
                    </a:lnTo>
                    <a:lnTo>
                      <a:pt x="3" y="16"/>
                    </a:lnTo>
                    <a:lnTo>
                      <a:pt x="3" y="16"/>
                    </a:lnTo>
                    <a:lnTo>
                      <a:pt x="3" y="17"/>
                    </a:lnTo>
                    <a:lnTo>
                      <a:pt x="4" y="18"/>
                    </a:lnTo>
                    <a:lnTo>
                      <a:pt x="5" y="19"/>
                    </a:lnTo>
                    <a:lnTo>
                      <a:pt x="6" y="20"/>
                    </a:lnTo>
                    <a:lnTo>
                      <a:pt x="6" y="20"/>
                    </a:lnTo>
                    <a:lnTo>
                      <a:pt x="8" y="21"/>
                    </a:lnTo>
                    <a:lnTo>
                      <a:pt x="9" y="21"/>
                    </a:lnTo>
                    <a:lnTo>
                      <a:pt x="10" y="21"/>
                    </a:lnTo>
                    <a:lnTo>
                      <a:pt x="12" y="21"/>
                    </a:lnTo>
                    <a:lnTo>
                      <a:pt x="12" y="21"/>
                    </a:lnTo>
                    <a:lnTo>
                      <a:pt x="14" y="20"/>
                    </a:lnTo>
                    <a:lnTo>
                      <a:pt x="14" y="20"/>
                    </a:lnTo>
                    <a:lnTo>
                      <a:pt x="14" y="19"/>
                    </a:lnTo>
                    <a:lnTo>
                      <a:pt x="15" y="19"/>
                    </a:lnTo>
                    <a:lnTo>
                      <a:pt x="15" y="19"/>
                    </a:lnTo>
                    <a:lnTo>
                      <a:pt x="15" y="19"/>
                    </a:lnTo>
                    <a:lnTo>
                      <a:pt x="15" y="21"/>
                    </a:lnTo>
                    <a:lnTo>
                      <a:pt x="15" y="21"/>
                    </a:lnTo>
                    <a:lnTo>
                      <a:pt x="16" y="22"/>
                    </a:lnTo>
                    <a:lnTo>
                      <a:pt x="17" y="22"/>
                    </a:lnTo>
                    <a:lnTo>
                      <a:pt x="17" y="22"/>
                    </a:lnTo>
                    <a:lnTo>
                      <a:pt x="18" y="23"/>
                    </a:lnTo>
                    <a:lnTo>
                      <a:pt x="20" y="23"/>
                    </a:lnTo>
                    <a:lnTo>
                      <a:pt x="20" y="23"/>
                    </a:lnTo>
                    <a:lnTo>
                      <a:pt x="21" y="24"/>
                    </a:lnTo>
                    <a:lnTo>
                      <a:pt x="22" y="24"/>
                    </a:lnTo>
                    <a:lnTo>
                      <a:pt x="23" y="24"/>
                    </a:lnTo>
                    <a:lnTo>
                      <a:pt x="25" y="23"/>
                    </a:lnTo>
                    <a:lnTo>
                      <a:pt x="25" y="23"/>
                    </a:lnTo>
                    <a:lnTo>
                      <a:pt x="26" y="22"/>
                    </a:lnTo>
                    <a:lnTo>
                      <a:pt x="27" y="20"/>
                    </a:lnTo>
                    <a:lnTo>
                      <a:pt x="27" y="20"/>
                    </a:lnTo>
                    <a:lnTo>
                      <a:pt x="27" y="19"/>
                    </a:lnTo>
                    <a:lnTo>
                      <a:pt x="27" y="18"/>
                    </a:lnTo>
                    <a:lnTo>
                      <a:pt x="26" y="17"/>
                    </a:lnTo>
                    <a:lnTo>
                      <a:pt x="25" y="17"/>
                    </a:lnTo>
                    <a:lnTo>
                      <a:pt x="25" y="17"/>
                    </a:lnTo>
                    <a:lnTo>
                      <a:pt x="25" y="17"/>
                    </a:lnTo>
                    <a:lnTo>
                      <a:pt x="24" y="17"/>
                    </a:lnTo>
                    <a:lnTo>
                      <a:pt x="24" y="17"/>
                    </a:lnTo>
                    <a:lnTo>
                      <a:pt x="25"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48" name="Freeform 1884">
                <a:extLst>
                  <a:ext uri="{FF2B5EF4-FFF2-40B4-BE49-F238E27FC236}">
                    <a16:creationId xmlns:a16="http://schemas.microsoft.com/office/drawing/2014/main" id="{E248384B-7047-4CBA-9333-B7C322CC558B}"/>
                  </a:ext>
                </a:extLst>
              </p:cNvPr>
              <p:cNvSpPr>
                <a:spLocks/>
              </p:cNvSpPr>
              <p:nvPr/>
            </p:nvSpPr>
            <p:spPr bwMode="auto">
              <a:xfrm>
                <a:off x="2893" y="1720"/>
                <a:ext cx="38" cy="19"/>
              </a:xfrm>
              <a:custGeom>
                <a:avLst/>
                <a:gdLst>
                  <a:gd name="T0" fmla="*/ 0 w 38"/>
                  <a:gd name="T1" fmla="*/ 17 h 19"/>
                  <a:gd name="T2" fmla="*/ 0 w 38"/>
                  <a:gd name="T3" fmla="*/ 17 h 19"/>
                  <a:gd name="T4" fmla="*/ 3 w 38"/>
                  <a:gd name="T5" fmla="*/ 18 h 19"/>
                  <a:gd name="T6" fmla="*/ 5 w 38"/>
                  <a:gd name="T7" fmla="*/ 18 h 19"/>
                  <a:gd name="T8" fmla="*/ 8 w 38"/>
                  <a:gd name="T9" fmla="*/ 19 h 19"/>
                  <a:gd name="T10" fmla="*/ 9 w 38"/>
                  <a:gd name="T11" fmla="*/ 19 h 19"/>
                  <a:gd name="T12" fmla="*/ 11 w 38"/>
                  <a:gd name="T13" fmla="*/ 19 h 19"/>
                  <a:gd name="T14" fmla="*/ 11 w 38"/>
                  <a:gd name="T15" fmla="*/ 19 h 19"/>
                  <a:gd name="T16" fmla="*/ 12 w 38"/>
                  <a:gd name="T17" fmla="*/ 18 h 19"/>
                  <a:gd name="T18" fmla="*/ 13 w 38"/>
                  <a:gd name="T19" fmla="*/ 18 h 19"/>
                  <a:gd name="T20" fmla="*/ 14 w 38"/>
                  <a:gd name="T21" fmla="*/ 17 h 19"/>
                  <a:gd name="T22" fmla="*/ 15 w 38"/>
                  <a:gd name="T23" fmla="*/ 15 h 19"/>
                  <a:gd name="T24" fmla="*/ 16 w 38"/>
                  <a:gd name="T25" fmla="*/ 14 h 19"/>
                  <a:gd name="T26" fmla="*/ 16 w 38"/>
                  <a:gd name="T27" fmla="*/ 14 h 19"/>
                  <a:gd name="T28" fmla="*/ 17 w 38"/>
                  <a:gd name="T29" fmla="*/ 12 h 19"/>
                  <a:gd name="T30" fmla="*/ 18 w 38"/>
                  <a:gd name="T31" fmla="*/ 11 h 19"/>
                  <a:gd name="T32" fmla="*/ 20 w 38"/>
                  <a:gd name="T33" fmla="*/ 9 h 19"/>
                  <a:gd name="T34" fmla="*/ 20 w 38"/>
                  <a:gd name="T35" fmla="*/ 9 h 19"/>
                  <a:gd name="T36" fmla="*/ 23 w 38"/>
                  <a:gd name="T37" fmla="*/ 7 h 19"/>
                  <a:gd name="T38" fmla="*/ 25 w 38"/>
                  <a:gd name="T39" fmla="*/ 5 h 19"/>
                  <a:gd name="T40" fmla="*/ 25 w 38"/>
                  <a:gd name="T41" fmla="*/ 5 h 19"/>
                  <a:gd name="T42" fmla="*/ 28 w 38"/>
                  <a:gd name="T43" fmla="*/ 3 h 19"/>
                  <a:gd name="T44" fmla="*/ 31 w 38"/>
                  <a:gd name="T45" fmla="*/ 2 h 19"/>
                  <a:gd name="T46" fmla="*/ 38 w 38"/>
                  <a:gd name="T47" fmla="*/ 0 h 19"/>
                  <a:gd name="T48" fmla="*/ 38 w 38"/>
                  <a:gd name="T49" fmla="*/ 0 h 19"/>
                  <a:gd name="T50" fmla="*/ 38 w 38"/>
                  <a:gd name="T51" fmla="*/ 0 h 19"/>
                  <a:gd name="T52" fmla="*/ 38 w 38"/>
                  <a:gd name="T53" fmla="*/ 0 h 19"/>
                  <a:gd name="T54" fmla="*/ 38 w 38"/>
                  <a:gd name="T55" fmla="*/ 0 h 19"/>
                  <a:gd name="T56" fmla="*/ 35 w 38"/>
                  <a:gd name="T57" fmla="*/ 1 h 19"/>
                  <a:gd name="T58" fmla="*/ 32 w 38"/>
                  <a:gd name="T59" fmla="*/ 2 h 19"/>
                  <a:gd name="T60" fmla="*/ 27 w 38"/>
                  <a:gd name="T61" fmla="*/ 4 h 19"/>
                  <a:gd name="T62" fmla="*/ 27 w 38"/>
                  <a:gd name="T63" fmla="*/ 4 h 19"/>
                  <a:gd name="T64" fmla="*/ 25 w 38"/>
                  <a:gd name="T65" fmla="*/ 5 h 19"/>
                  <a:gd name="T66" fmla="*/ 22 w 38"/>
                  <a:gd name="T67" fmla="*/ 7 h 19"/>
                  <a:gd name="T68" fmla="*/ 18 w 38"/>
                  <a:gd name="T69" fmla="*/ 10 h 19"/>
                  <a:gd name="T70" fmla="*/ 18 w 38"/>
                  <a:gd name="T71" fmla="*/ 10 h 19"/>
                  <a:gd name="T72" fmla="*/ 17 w 38"/>
                  <a:gd name="T73" fmla="*/ 11 h 19"/>
                  <a:gd name="T74" fmla="*/ 16 w 38"/>
                  <a:gd name="T75" fmla="*/ 12 h 19"/>
                  <a:gd name="T76" fmla="*/ 15 w 38"/>
                  <a:gd name="T77" fmla="*/ 14 h 19"/>
                  <a:gd name="T78" fmla="*/ 14 w 38"/>
                  <a:gd name="T79" fmla="*/ 16 h 19"/>
                  <a:gd name="T80" fmla="*/ 14 w 38"/>
                  <a:gd name="T81" fmla="*/ 17 h 19"/>
                  <a:gd name="T82" fmla="*/ 13 w 38"/>
                  <a:gd name="T83" fmla="*/ 18 h 19"/>
                  <a:gd name="T84" fmla="*/ 13 w 38"/>
                  <a:gd name="T85" fmla="*/ 18 h 19"/>
                  <a:gd name="T86" fmla="*/ 11 w 38"/>
                  <a:gd name="T87" fmla="*/ 18 h 19"/>
                  <a:gd name="T88" fmla="*/ 10 w 38"/>
                  <a:gd name="T89" fmla="*/ 19 h 19"/>
                  <a:gd name="T90" fmla="*/ 8 w 38"/>
                  <a:gd name="T91" fmla="*/ 19 h 19"/>
                  <a:gd name="T92" fmla="*/ 7 w 38"/>
                  <a:gd name="T93" fmla="*/ 18 h 19"/>
                  <a:gd name="T94" fmla="*/ 7 w 38"/>
                  <a:gd name="T95" fmla="*/ 18 h 19"/>
                  <a:gd name="T96" fmla="*/ 4 w 38"/>
                  <a:gd name="T97" fmla="*/ 18 h 19"/>
                  <a:gd name="T98" fmla="*/ 0 w 38"/>
                  <a:gd name="T99" fmla="*/ 16 h 19"/>
                  <a:gd name="T100" fmla="*/ 0 w 38"/>
                  <a:gd name="T101" fmla="*/ 16 h 19"/>
                  <a:gd name="T102" fmla="*/ 0 w 38"/>
                  <a:gd name="T10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19">
                    <a:moveTo>
                      <a:pt x="0" y="17"/>
                    </a:moveTo>
                    <a:lnTo>
                      <a:pt x="0" y="17"/>
                    </a:lnTo>
                    <a:lnTo>
                      <a:pt x="3" y="18"/>
                    </a:lnTo>
                    <a:lnTo>
                      <a:pt x="5" y="18"/>
                    </a:lnTo>
                    <a:lnTo>
                      <a:pt x="8" y="19"/>
                    </a:lnTo>
                    <a:lnTo>
                      <a:pt x="9" y="19"/>
                    </a:lnTo>
                    <a:lnTo>
                      <a:pt x="11" y="19"/>
                    </a:lnTo>
                    <a:lnTo>
                      <a:pt x="11" y="19"/>
                    </a:lnTo>
                    <a:lnTo>
                      <a:pt x="12" y="18"/>
                    </a:lnTo>
                    <a:lnTo>
                      <a:pt x="13" y="18"/>
                    </a:lnTo>
                    <a:lnTo>
                      <a:pt x="14" y="17"/>
                    </a:lnTo>
                    <a:lnTo>
                      <a:pt x="15" y="15"/>
                    </a:lnTo>
                    <a:lnTo>
                      <a:pt x="16" y="14"/>
                    </a:lnTo>
                    <a:lnTo>
                      <a:pt x="16" y="14"/>
                    </a:lnTo>
                    <a:lnTo>
                      <a:pt x="17" y="12"/>
                    </a:lnTo>
                    <a:lnTo>
                      <a:pt x="18" y="11"/>
                    </a:lnTo>
                    <a:lnTo>
                      <a:pt x="20" y="9"/>
                    </a:lnTo>
                    <a:lnTo>
                      <a:pt x="20" y="9"/>
                    </a:lnTo>
                    <a:lnTo>
                      <a:pt x="23" y="7"/>
                    </a:lnTo>
                    <a:lnTo>
                      <a:pt x="25" y="5"/>
                    </a:lnTo>
                    <a:lnTo>
                      <a:pt x="25" y="5"/>
                    </a:lnTo>
                    <a:lnTo>
                      <a:pt x="28" y="3"/>
                    </a:lnTo>
                    <a:lnTo>
                      <a:pt x="31" y="2"/>
                    </a:lnTo>
                    <a:lnTo>
                      <a:pt x="38" y="0"/>
                    </a:lnTo>
                    <a:lnTo>
                      <a:pt x="38" y="0"/>
                    </a:lnTo>
                    <a:lnTo>
                      <a:pt x="38" y="0"/>
                    </a:lnTo>
                    <a:lnTo>
                      <a:pt x="38" y="0"/>
                    </a:lnTo>
                    <a:lnTo>
                      <a:pt x="38" y="0"/>
                    </a:lnTo>
                    <a:lnTo>
                      <a:pt x="35" y="1"/>
                    </a:lnTo>
                    <a:lnTo>
                      <a:pt x="32" y="2"/>
                    </a:lnTo>
                    <a:lnTo>
                      <a:pt x="27" y="4"/>
                    </a:lnTo>
                    <a:lnTo>
                      <a:pt x="27" y="4"/>
                    </a:lnTo>
                    <a:lnTo>
                      <a:pt x="25" y="5"/>
                    </a:lnTo>
                    <a:lnTo>
                      <a:pt x="22" y="7"/>
                    </a:lnTo>
                    <a:lnTo>
                      <a:pt x="18" y="10"/>
                    </a:lnTo>
                    <a:lnTo>
                      <a:pt x="18" y="10"/>
                    </a:lnTo>
                    <a:lnTo>
                      <a:pt x="17" y="11"/>
                    </a:lnTo>
                    <a:lnTo>
                      <a:pt x="16" y="12"/>
                    </a:lnTo>
                    <a:lnTo>
                      <a:pt x="15" y="14"/>
                    </a:lnTo>
                    <a:lnTo>
                      <a:pt x="14" y="16"/>
                    </a:lnTo>
                    <a:lnTo>
                      <a:pt x="14" y="17"/>
                    </a:lnTo>
                    <a:lnTo>
                      <a:pt x="13" y="18"/>
                    </a:lnTo>
                    <a:lnTo>
                      <a:pt x="13" y="18"/>
                    </a:lnTo>
                    <a:lnTo>
                      <a:pt x="11" y="18"/>
                    </a:lnTo>
                    <a:lnTo>
                      <a:pt x="10" y="19"/>
                    </a:lnTo>
                    <a:lnTo>
                      <a:pt x="8" y="19"/>
                    </a:lnTo>
                    <a:lnTo>
                      <a:pt x="7" y="18"/>
                    </a:lnTo>
                    <a:lnTo>
                      <a:pt x="7" y="18"/>
                    </a:lnTo>
                    <a:lnTo>
                      <a:pt x="4" y="18"/>
                    </a:lnTo>
                    <a:lnTo>
                      <a:pt x="0" y="16"/>
                    </a:lnTo>
                    <a:lnTo>
                      <a:pt x="0" y="16"/>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49" name="Freeform 1885">
                <a:extLst>
                  <a:ext uri="{FF2B5EF4-FFF2-40B4-BE49-F238E27FC236}">
                    <a16:creationId xmlns:a16="http://schemas.microsoft.com/office/drawing/2014/main" id="{BEC6C1C1-6BF5-40D2-8872-A39B00E75373}"/>
                  </a:ext>
                </a:extLst>
              </p:cNvPr>
              <p:cNvSpPr>
                <a:spLocks/>
              </p:cNvSpPr>
              <p:nvPr/>
            </p:nvSpPr>
            <p:spPr bwMode="auto">
              <a:xfrm>
                <a:off x="2893" y="1720"/>
                <a:ext cx="38" cy="19"/>
              </a:xfrm>
              <a:custGeom>
                <a:avLst/>
                <a:gdLst>
                  <a:gd name="T0" fmla="*/ 0 w 38"/>
                  <a:gd name="T1" fmla="*/ 17 h 19"/>
                  <a:gd name="T2" fmla="*/ 0 w 38"/>
                  <a:gd name="T3" fmla="*/ 17 h 19"/>
                  <a:gd name="T4" fmla="*/ 3 w 38"/>
                  <a:gd name="T5" fmla="*/ 18 h 19"/>
                  <a:gd name="T6" fmla="*/ 5 w 38"/>
                  <a:gd name="T7" fmla="*/ 18 h 19"/>
                  <a:gd name="T8" fmla="*/ 8 w 38"/>
                  <a:gd name="T9" fmla="*/ 19 h 19"/>
                  <a:gd name="T10" fmla="*/ 9 w 38"/>
                  <a:gd name="T11" fmla="*/ 19 h 19"/>
                  <a:gd name="T12" fmla="*/ 11 w 38"/>
                  <a:gd name="T13" fmla="*/ 19 h 19"/>
                  <a:gd name="T14" fmla="*/ 11 w 38"/>
                  <a:gd name="T15" fmla="*/ 19 h 19"/>
                  <a:gd name="T16" fmla="*/ 12 w 38"/>
                  <a:gd name="T17" fmla="*/ 18 h 19"/>
                  <a:gd name="T18" fmla="*/ 13 w 38"/>
                  <a:gd name="T19" fmla="*/ 18 h 19"/>
                  <a:gd name="T20" fmla="*/ 14 w 38"/>
                  <a:gd name="T21" fmla="*/ 17 h 19"/>
                  <a:gd name="T22" fmla="*/ 15 w 38"/>
                  <a:gd name="T23" fmla="*/ 15 h 19"/>
                  <a:gd name="T24" fmla="*/ 16 w 38"/>
                  <a:gd name="T25" fmla="*/ 14 h 19"/>
                  <a:gd name="T26" fmla="*/ 16 w 38"/>
                  <a:gd name="T27" fmla="*/ 14 h 19"/>
                  <a:gd name="T28" fmla="*/ 17 w 38"/>
                  <a:gd name="T29" fmla="*/ 12 h 19"/>
                  <a:gd name="T30" fmla="*/ 18 w 38"/>
                  <a:gd name="T31" fmla="*/ 11 h 19"/>
                  <a:gd name="T32" fmla="*/ 20 w 38"/>
                  <a:gd name="T33" fmla="*/ 9 h 19"/>
                  <a:gd name="T34" fmla="*/ 20 w 38"/>
                  <a:gd name="T35" fmla="*/ 9 h 19"/>
                  <a:gd name="T36" fmla="*/ 23 w 38"/>
                  <a:gd name="T37" fmla="*/ 7 h 19"/>
                  <a:gd name="T38" fmla="*/ 25 w 38"/>
                  <a:gd name="T39" fmla="*/ 5 h 19"/>
                  <a:gd name="T40" fmla="*/ 25 w 38"/>
                  <a:gd name="T41" fmla="*/ 5 h 19"/>
                  <a:gd name="T42" fmla="*/ 28 w 38"/>
                  <a:gd name="T43" fmla="*/ 3 h 19"/>
                  <a:gd name="T44" fmla="*/ 31 w 38"/>
                  <a:gd name="T45" fmla="*/ 2 h 19"/>
                  <a:gd name="T46" fmla="*/ 38 w 38"/>
                  <a:gd name="T47" fmla="*/ 0 h 19"/>
                  <a:gd name="T48" fmla="*/ 38 w 38"/>
                  <a:gd name="T49" fmla="*/ 0 h 19"/>
                  <a:gd name="T50" fmla="*/ 38 w 38"/>
                  <a:gd name="T51" fmla="*/ 0 h 19"/>
                  <a:gd name="T52" fmla="*/ 38 w 38"/>
                  <a:gd name="T53" fmla="*/ 0 h 19"/>
                  <a:gd name="T54" fmla="*/ 38 w 38"/>
                  <a:gd name="T55" fmla="*/ 0 h 19"/>
                  <a:gd name="T56" fmla="*/ 35 w 38"/>
                  <a:gd name="T57" fmla="*/ 1 h 19"/>
                  <a:gd name="T58" fmla="*/ 32 w 38"/>
                  <a:gd name="T59" fmla="*/ 2 h 19"/>
                  <a:gd name="T60" fmla="*/ 27 w 38"/>
                  <a:gd name="T61" fmla="*/ 4 h 19"/>
                  <a:gd name="T62" fmla="*/ 27 w 38"/>
                  <a:gd name="T63" fmla="*/ 4 h 19"/>
                  <a:gd name="T64" fmla="*/ 25 w 38"/>
                  <a:gd name="T65" fmla="*/ 5 h 19"/>
                  <a:gd name="T66" fmla="*/ 22 w 38"/>
                  <a:gd name="T67" fmla="*/ 7 h 19"/>
                  <a:gd name="T68" fmla="*/ 18 w 38"/>
                  <a:gd name="T69" fmla="*/ 10 h 19"/>
                  <a:gd name="T70" fmla="*/ 18 w 38"/>
                  <a:gd name="T71" fmla="*/ 10 h 19"/>
                  <a:gd name="T72" fmla="*/ 17 w 38"/>
                  <a:gd name="T73" fmla="*/ 11 h 19"/>
                  <a:gd name="T74" fmla="*/ 16 w 38"/>
                  <a:gd name="T75" fmla="*/ 12 h 19"/>
                  <a:gd name="T76" fmla="*/ 15 w 38"/>
                  <a:gd name="T77" fmla="*/ 14 h 19"/>
                  <a:gd name="T78" fmla="*/ 14 w 38"/>
                  <a:gd name="T79" fmla="*/ 16 h 19"/>
                  <a:gd name="T80" fmla="*/ 14 w 38"/>
                  <a:gd name="T81" fmla="*/ 17 h 19"/>
                  <a:gd name="T82" fmla="*/ 13 w 38"/>
                  <a:gd name="T83" fmla="*/ 18 h 19"/>
                  <a:gd name="T84" fmla="*/ 13 w 38"/>
                  <a:gd name="T85" fmla="*/ 18 h 19"/>
                  <a:gd name="T86" fmla="*/ 11 w 38"/>
                  <a:gd name="T87" fmla="*/ 18 h 19"/>
                  <a:gd name="T88" fmla="*/ 10 w 38"/>
                  <a:gd name="T89" fmla="*/ 19 h 19"/>
                  <a:gd name="T90" fmla="*/ 8 w 38"/>
                  <a:gd name="T91" fmla="*/ 19 h 19"/>
                  <a:gd name="T92" fmla="*/ 7 w 38"/>
                  <a:gd name="T93" fmla="*/ 18 h 19"/>
                  <a:gd name="T94" fmla="*/ 7 w 38"/>
                  <a:gd name="T95" fmla="*/ 18 h 19"/>
                  <a:gd name="T96" fmla="*/ 4 w 38"/>
                  <a:gd name="T97" fmla="*/ 18 h 19"/>
                  <a:gd name="T98" fmla="*/ 0 w 38"/>
                  <a:gd name="T99" fmla="*/ 16 h 19"/>
                  <a:gd name="T100" fmla="*/ 0 w 38"/>
                  <a:gd name="T101" fmla="*/ 16 h 19"/>
                  <a:gd name="T102" fmla="*/ 0 w 38"/>
                  <a:gd name="T10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19">
                    <a:moveTo>
                      <a:pt x="0" y="17"/>
                    </a:moveTo>
                    <a:lnTo>
                      <a:pt x="0" y="17"/>
                    </a:lnTo>
                    <a:lnTo>
                      <a:pt x="3" y="18"/>
                    </a:lnTo>
                    <a:lnTo>
                      <a:pt x="5" y="18"/>
                    </a:lnTo>
                    <a:lnTo>
                      <a:pt x="8" y="19"/>
                    </a:lnTo>
                    <a:lnTo>
                      <a:pt x="9" y="19"/>
                    </a:lnTo>
                    <a:lnTo>
                      <a:pt x="11" y="19"/>
                    </a:lnTo>
                    <a:lnTo>
                      <a:pt x="11" y="19"/>
                    </a:lnTo>
                    <a:lnTo>
                      <a:pt x="12" y="18"/>
                    </a:lnTo>
                    <a:lnTo>
                      <a:pt x="13" y="18"/>
                    </a:lnTo>
                    <a:lnTo>
                      <a:pt x="14" y="17"/>
                    </a:lnTo>
                    <a:lnTo>
                      <a:pt x="15" y="15"/>
                    </a:lnTo>
                    <a:lnTo>
                      <a:pt x="16" y="14"/>
                    </a:lnTo>
                    <a:lnTo>
                      <a:pt x="16" y="14"/>
                    </a:lnTo>
                    <a:lnTo>
                      <a:pt x="17" y="12"/>
                    </a:lnTo>
                    <a:lnTo>
                      <a:pt x="18" y="11"/>
                    </a:lnTo>
                    <a:lnTo>
                      <a:pt x="20" y="9"/>
                    </a:lnTo>
                    <a:lnTo>
                      <a:pt x="20" y="9"/>
                    </a:lnTo>
                    <a:lnTo>
                      <a:pt x="23" y="7"/>
                    </a:lnTo>
                    <a:lnTo>
                      <a:pt x="25" y="5"/>
                    </a:lnTo>
                    <a:lnTo>
                      <a:pt x="25" y="5"/>
                    </a:lnTo>
                    <a:lnTo>
                      <a:pt x="28" y="3"/>
                    </a:lnTo>
                    <a:lnTo>
                      <a:pt x="31" y="2"/>
                    </a:lnTo>
                    <a:lnTo>
                      <a:pt x="38" y="0"/>
                    </a:lnTo>
                    <a:lnTo>
                      <a:pt x="38" y="0"/>
                    </a:lnTo>
                    <a:lnTo>
                      <a:pt x="38" y="0"/>
                    </a:lnTo>
                    <a:lnTo>
                      <a:pt x="38" y="0"/>
                    </a:lnTo>
                    <a:lnTo>
                      <a:pt x="38" y="0"/>
                    </a:lnTo>
                    <a:lnTo>
                      <a:pt x="35" y="1"/>
                    </a:lnTo>
                    <a:lnTo>
                      <a:pt x="32" y="2"/>
                    </a:lnTo>
                    <a:lnTo>
                      <a:pt x="27" y="4"/>
                    </a:lnTo>
                    <a:lnTo>
                      <a:pt x="27" y="4"/>
                    </a:lnTo>
                    <a:lnTo>
                      <a:pt x="25" y="5"/>
                    </a:lnTo>
                    <a:lnTo>
                      <a:pt x="22" y="7"/>
                    </a:lnTo>
                    <a:lnTo>
                      <a:pt x="18" y="10"/>
                    </a:lnTo>
                    <a:lnTo>
                      <a:pt x="18" y="10"/>
                    </a:lnTo>
                    <a:lnTo>
                      <a:pt x="17" y="11"/>
                    </a:lnTo>
                    <a:lnTo>
                      <a:pt x="16" y="12"/>
                    </a:lnTo>
                    <a:lnTo>
                      <a:pt x="15" y="14"/>
                    </a:lnTo>
                    <a:lnTo>
                      <a:pt x="14" y="16"/>
                    </a:lnTo>
                    <a:lnTo>
                      <a:pt x="14" y="17"/>
                    </a:lnTo>
                    <a:lnTo>
                      <a:pt x="13" y="18"/>
                    </a:lnTo>
                    <a:lnTo>
                      <a:pt x="13" y="18"/>
                    </a:lnTo>
                    <a:lnTo>
                      <a:pt x="11" y="18"/>
                    </a:lnTo>
                    <a:lnTo>
                      <a:pt x="10" y="19"/>
                    </a:lnTo>
                    <a:lnTo>
                      <a:pt x="8" y="19"/>
                    </a:lnTo>
                    <a:lnTo>
                      <a:pt x="7" y="18"/>
                    </a:lnTo>
                    <a:lnTo>
                      <a:pt x="7" y="18"/>
                    </a:lnTo>
                    <a:lnTo>
                      <a:pt x="4" y="18"/>
                    </a:lnTo>
                    <a:lnTo>
                      <a:pt x="0" y="16"/>
                    </a:lnTo>
                    <a:lnTo>
                      <a:pt x="0" y="16"/>
                    </a:lnTo>
                    <a:lnTo>
                      <a:pt x="0"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50" name="Freeform 1886">
                <a:extLst>
                  <a:ext uri="{FF2B5EF4-FFF2-40B4-BE49-F238E27FC236}">
                    <a16:creationId xmlns:a16="http://schemas.microsoft.com/office/drawing/2014/main" id="{94A3BAEC-3645-4AB1-9A83-40D3E4318F29}"/>
                  </a:ext>
                </a:extLst>
              </p:cNvPr>
              <p:cNvSpPr>
                <a:spLocks/>
              </p:cNvSpPr>
              <p:nvPr/>
            </p:nvSpPr>
            <p:spPr bwMode="auto">
              <a:xfrm>
                <a:off x="2993" y="1725"/>
                <a:ext cx="21" cy="13"/>
              </a:xfrm>
              <a:custGeom>
                <a:avLst/>
                <a:gdLst>
                  <a:gd name="T0" fmla="*/ 0 w 21"/>
                  <a:gd name="T1" fmla="*/ 0 h 13"/>
                  <a:gd name="T2" fmla="*/ 0 w 21"/>
                  <a:gd name="T3" fmla="*/ 0 h 13"/>
                  <a:gd name="T4" fmla="*/ 1 w 21"/>
                  <a:gd name="T5" fmla="*/ 0 h 13"/>
                  <a:gd name="T6" fmla="*/ 3 w 21"/>
                  <a:gd name="T7" fmla="*/ 0 h 13"/>
                  <a:gd name="T8" fmla="*/ 4 w 21"/>
                  <a:gd name="T9" fmla="*/ 1 h 13"/>
                  <a:gd name="T10" fmla="*/ 6 w 21"/>
                  <a:gd name="T11" fmla="*/ 2 h 13"/>
                  <a:gd name="T12" fmla="*/ 8 w 21"/>
                  <a:gd name="T13" fmla="*/ 4 h 13"/>
                  <a:gd name="T14" fmla="*/ 11 w 21"/>
                  <a:gd name="T15" fmla="*/ 5 h 13"/>
                  <a:gd name="T16" fmla="*/ 11 w 21"/>
                  <a:gd name="T17" fmla="*/ 5 h 13"/>
                  <a:gd name="T18" fmla="*/ 16 w 21"/>
                  <a:gd name="T19" fmla="*/ 10 h 13"/>
                  <a:gd name="T20" fmla="*/ 16 w 21"/>
                  <a:gd name="T21" fmla="*/ 10 h 13"/>
                  <a:gd name="T22" fmla="*/ 18 w 21"/>
                  <a:gd name="T23" fmla="*/ 11 h 13"/>
                  <a:gd name="T24" fmla="*/ 19 w 21"/>
                  <a:gd name="T25" fmla="*/ 12 h 13"/>
                  <a:gd name="T26" fmla="*/ 20 w 21"/>
                  <a:gd name="T27" fmla="*/ 13 h 13"/>
                  <a:gd name="T28" fmla="*/ 20 w 21"/>
                  <a:gd name="T29" fmla="*/ 13 h 13"/>
                  <a:gd name="T30" fmla="*/ 21 w 21"/>
                  <a:gd name="T31" fmla="*/ 13 h 13"/>
                  <a:gd name="T32" fmla="*/ 20 w 21"/>
                  <a:gd name="T33" fmla="*/ 13 h 13"/>
                  <a:gd name="T34" fmla="*/ 20 w 21"/>
                  <a:gd name="T35" fmla="*/ 13 h 13"/>
                  <a:gd name="T36" fmla="*/ 18 w 21"/>
                  <a:gd name="T37" fmla="*/ 11 h 13"/>
                  <a:gd name="T38" fmla="*/ 15 w 21"/>
                  <a:gd name="T39" fmla="*/ 9 h 13"/>
                  <a:gd name="T40" fmla="*/ 15 w 21"/>
                  <a:gd name="T41" fmla="*/ 9 h 13"/>
                  <a:gd name="T42" fmla="*/ 10 w 21"/>
                  <a:gd name="T43" fmla="*/ 4 h 13"/>
                  <a:gd name="T44" fmla="*/ 10 w 21"/>
                  <a:gd name="T45" fmla="*/ 4 h 13"/>
                  <a:gd name="T46" fmla="*/ 7 w 21"/>
                  <a:gd name="T47" fmla="*/ 3 h 13"/>
                  <a:gd name="T48" fmla="*/ 5 w 21"/>
                  <a:gd name="T49" fmla="*/ 1 h 13"/>
                  <a:gd name="T50" fmla="*/ 4 w 21"/>
                  <a:gd name="T51" fmla="*/ 1 h 13"/>
                  <a:gd name="T52" fmla="*/ 2 w 21"/>
                  <a:gd name="T53" fmla="*/ 0 h 13"/>
                  <a:gd name="T54" fmla="*/ 1 w 21"/>
                  <a:gd name="T55" fmla="*/ 0 h 13"/>
                  <a:gd name="T56" fmla="*/ 0 w 21"/>
                  <a:gd name="T57" fmla="*/ 0 h 13"/>
                  <a:gd name="T58" fmla="*/ 0 w 21"/>
                  <a:gd name="T59" fmla="*/ 0 h 13"/>
                  <a:gd name="T60" fmla="*/ 0 w 21"/>
                  <a:gd name="T6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3">
                    <a:moveTo>
                      <a:pt x="0" y="0"/>
                    </a:moveTo>
                    <a:lnTo>
                      <a:pt x="0" y="0"/>
                    </a:lnTo>
                    <a:lnTo>
                      <a:pt x="1" y="0"/>
                    </a:lnTo>
                    <a:lnTo>
                      <a:pt x="3" y="0"/>
                    </a:lnTo>
                    <a:lnTo>
                      <a:pt x="4" y="1"/>
                    </a:lnTo>
                    <a:lnTo>
                      <a:pt x="6" y="2"/>
                    </a:lnTo>
                    <a:lnTo>
                      <a:pt x="8" y="4"/>
                    </a:lnTo>
                    <a:lnTo>
                      <a:pt x="11" y="5"/>
                    </a:lnTo>
                    <a:lnTo>
                      <a:pt x="11" y="5"/>
                    </a:lnTo>
                    <a:lnTo>
                      <a:pt x="16" y="10"/>
                    </a:lnTo>
                    <a:lnTo>
                      <a:pt x="16" y="10"/>
                    </a:lnTo>
                    <a:lnTo>
                      <a:pt x="18" y="11"/>
                    </a:lnTo>
                    <a:lnTo>
                      <a:pt x="19" y="12"/>
                    </a:lnTo>
                    <a:lnTo>
                      <a:pt x="20" y="13"/>
                    </a:lnTo>
                    <a:lnTo>
                      <a:pt x="20" y="13"/>
                    </a:lnTo>
                    <a:lnTo>
                      <a:pt x="21" y="13"/>
                    </a:lnTo>
                    <a:lnTo>
                      <a:pt x="20" y="13"/>
                    </a:lnTo>
                    <a:lnTo>
                      <a:pt x="20" y="13"/>
                    </a:lnTo>
                    <a:lnTo>
                      <a:pt x="18" y="11"/>
                    </a:lnTo>
                    <a:lnTo>
                      <a:pt x="15" y="9"/>
                    </a:lnTo>
                    <a:lnTo>
                      <a:pt x="15" y="9"/>
                    </a:lnTo>
                    <a:lnTo>
                      <a:pt x="10" y="4"/>
                    </a:lnTo>
                    <a:lnTo>
                      <a:pt x="10" y="4"/>
                    </a:lnTo>
                    <a:lnTo>
                      <a:pt x="7" y="3"/>
                    </a:lnTo>
                    <a:lnTo>
                      <a:pt x="5" y="1"/>
                    </a:lnTo>
                    <a:lnTo>
                      <a:pt x="4" y="1"/>
                    </a:lnTo>
                    <a:lnTo>
                      <a:pt x="2" y="0"/>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51" name="Freeform 1887">
                <a:extLst>
                  <a:ext uri="{FF2B5EF4-FFF2-40B4-BE49-F238E27FC236}">
                    <a16:creationId xmlns:a16="http://schemas.microsoft.com/office/drawing/2014/main" id="{B6A96D19-ACC8-46C5-A2EC-AD2D0D16A2A9}"/>
                  </a:ext>
                </a:extLst>
              </p:cNvPr>
              <p:cNvSpPr>
                <a:spLocks/>
              </p:cNvSpPr>
              <p:nvPr/>
            </p:nvSpPr>
            <p:spPr bwMode="auto">
              <a:xfrm>
                <a:off x="2993" y="1725"/>
                <a:ext cx="21" cy="13"/>
              </a:xfrm>
              <a:custGeom>
                <a:avLst/>
                <a:gdLst>
                  <a:gd name="T0" fmla="*/ 0 w 21"/>
                  <a:gd name="T1" fmla="*/ 0 h 13"/>
                  <a:gd name="T2" fmla="*/ 0 w 21"/>
                  <a:gd name="T3" fmla="*/ 0 h 13"/>
                  <a:gd name="T4" fmla="*/ 1 w 21"/>
                  <a:gd name="T5" fmla="*/ 0 h 13"/>
                  <a:gd name="T6" fmla="*/ 3 w 21"/>
                  <a:gd name="T7" fmla="*/ 0 h 13"/>
                  <a:gd name="T8" fmla="*/ 4 w 21"/>
                  <a:gd name="T9" fmla="*/ 1 h 13"/>
                  <a:gd name="T10" fmla="*/ 6 w 21"/>
                  <a:gd name="T11" fmla="*/ 2 h 13"/>
                  <a:gd name="T12" fmla="*/ 8 w 21"/>
                  <a:gd name="T13" fmla="*/ 4 h 13"/>
                  <a:gd name="T14" fmla="*/ 11 w 21"/>
                  <a:gd name="T15" fmla="*/ 5 h 13"/>
                  <a:gd name="T16" fmla="*/ 11 w 21"/>
                  <a:gd name="T17" fmla="*/ 5 h 13"/>
                  <a:gd name="T18" fmla="*/ 16 w 21"/>
                  <a:gd name="T19" fmla="*/ 10 h 13"/>
                  <a:gd name="T20" fmla="*/ 16 w 21"/>
                  <a:gd name="T21" fmla="*/ 10 h 13"/>
                  <a:gd name="T22" fmla="*/ 18 w 21"/>
                  <a:gd name="T23" fmla="*/ 11 h 13"/>
                  <a:gd name="T24" fmla="*/ 19 w 21"/>
                  <a:gd name="T25" fmla="*/ 12 h 13"/>
                  <a:gd name="T26" fmla="*/ 20 w 21"/>
                  <a:gd name="T27" fmla="*/ 13 h 13"/>
                  <a:gd name="T28" fmla="*/ 20 w 21"/>
                  <a:gd name="T29" fmla="*/ 13 h 13"/>
                  <a:gd name="T30" fmla="*/ 21 w 21"/>
                  <a:gd name="T31" fmla="*/ 13 h 13"/>
                  <a:gd name="T32" fmla="*/ 20 w 21"/>
                  <a:gd name="T33" fmla="*/ 13 h 13"/>
                  <a:gd name="T34" fmla="*/ 20 w 21"/>
                  <a:gd name="T35" fmla="*/ 13 h 13"/>
                  <a:gd name="T36" fmla="*/ 18 w 21"/>
                  <a:gd name="T37" fmla="*/ 11 h 13"/>
                  <a:gd name="T38" fmla="*/ 15 w 21"/>
                  <a:gd name="T39" fmla="*/ 9 h 13"/>
                  <a:gd name="T40" fmla="*/ 15 w 21"/>
                  <a:gd name="T41" fmla="*/ 9 h 13"/>
                  <a:gd name="T42" fmla="*/ 10 w 21"/>
                  <a:gd name="T43" fmla="*/ 4 h 13"/>
                  <a:gd name="T44" fmla="*/ 10 w 21"/>
                  <a:gd name="T45" fmla="*/ 4 h 13"/>
                  <a:gd name="T46" fmla="*/ 7 w 21"/>
                  <a:gd name="T47" fmla="*/ 3 h 13"/>
                  <a:gd name="T48" fmla="*/ 5 w 21"/>
                  <a:gd name="T49" fmla="*/ 1 h 13"/>
                  <a:gd name="T50" fmla="*/ 4 w 21"/>
                  <a:gd name="T51" fmla="*/ 1 h 13"/>
                  <a:gd name="T52" fmla="*/ 2 w 21"/>
                  <a:gd name="T53" fmla="*/ 0 h 13"/>
                  <a:gd name="T54" fmla="*/ 1 w 21"/>
                  <a:gd name="T55" fmla="*/ 0 h 13"/>
                  <a:gd name="T56" fmla="*/ 0 w 21"/>
                  <a:gd name="T57" fmla="*/ 0 h 13"/>
                  <a:gd name="T58" fmla="*/ 0 w 21"/>
                  <a:gd name="T59" fmla="*/ 0 h 13"/>
                  <a:gd name="T60" fmla="*/ 0 w 21"/>
                  <a:gd name="T6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3">
                    <a:moveTo>
                      <a:pt x="0" y="0"/>
                    </a:moveTo>
                    <a:lnTo>
                      <a:pt x="0" y="0"/>
                    </a:lnTo>
                    <a:lnTo>
                      <a:pt x="1" y="0"/>
                    </a:lnTo>
                    <a:lnTo>
                      <a:pt x="3" y="0"/>
                    </a:lnTo>
                    <a:lnTo>
                      <a:pt x="4" y="1"/>
                    </a:lnTo>
                    <a:lnTo>
                      <a:pt x="6" y="2"/>
                    </a:lnTo>
                    <a:lnTo>
                      <a:pt x="8" y="4"/>
                    </a:lnTo>
                    <a:lnTo>
                      <a:pt x="11" y="5"/>
                    </a:lnTo>
                    <a:lnTo>
                      <a:pt x="11" y="5"/>
                    </a:lnTo>
                    <a:lnTo>
                      <a:pt x="16" y="10"/>
                    </a:lnTo>
                    <a:lnTo>
                      <a:pt x="16" y="10"/>
                    </a:lnTo>
                    <a:lnTo>
                      <a:pt x="18" y="11"/>
                    </a:lnTo>
                    <a:lnTo>
                      <a:pt x="19" y="12"/>
                    </a:lnTo>
                    <a:lnTo>
                      <a:pt x="20" y="13"/>
                    </a:lnTo>
                    <a:lnTo>
                      <a:pt x="20" y="13"/>
                    </a:lnTo>
                    <a:lnTo>
                      <a:pt x="21" y="13"/>
                    </a:lnTo>
                    <a:lnTo>
                      <a:pt x="20" y="13"/>
                    </a:lnTo>
                    <a:lnTo>
                      <a:pt x="20" y="13"/>
                    </a:lnTo>
                    <a:lnTo>
                      <a:pt x="18" y="11"/>
                    </a:lnTo>
                    <a:lnTo>
                      <a:pt x="15" y="9"/>
                    </a:lnTo>
                    <a:lnTo>
                      <a:pt x="15" y="9"/>
                    </a:lnTo>
                    <a:lnTo>
                      <a:pt x="10" y="4"/>
                    </a:lnTo>
                    <a:lnTo>
                      <a:pt x="10" y="4"/>
                    </a:lnTo>
                    <a:lnTo>
                      <a:pt x="7" y="3"/>
                    </a:lnTo>
                    <a:lnTo>
                      <a:pt x="5" y="1"/>
                    </a:lnTo>
                    <a:lnTo>
                      <a:pt x="4" y="1"/>
                    </a:lnTo>
                    <a:lnTo>
                      <a:pt x="2" y="0"/>
                    </a:lnTo>
                    <a:lnTo>
                      <a:pt x="1"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52" name="Freeform 1888">
                <a:extLst>
                  <a:ext uri="{FF2B5EF4-FFF2-40B4-BE49-F238E27FC236}">
                    <a16:creationId xmlns:a16="http://schemas.microsoft.com/office/drawing/2014/main" id="{5B04CF2E-3BF6-41AE-9580-1C912EA55F5D}"/>
                  </a:ext>
                </a:extLst>
              </p:cNvPr>
              <p:cNvSpPr>
                <a:spLocks/>
              </p:cNvSpPr>
              <p:nvPr/>
            </p:nvSpPr>
            <p:spPr bwMode="auto">
              <a:xfrm>
                <a:off x="2951" y="1692"/>
                <a:ext cx="15" cy="7"/>
              </a:xfrm>
              <a:custGeom>
                <a:avLst/>
                <a:gdLst>
                  <a:gd name="T0" fmla="*/ 0 w 15"/>
                  <a:gd name="T1" fmla="*/ 0 h 7"/>
                  <a:gd name="T2" fmla="*/ 0 w 15"/>
                  <a:gd name="T3" fmla="*/ 0 h 7"/>
                  <a:gd name="T4" fmla="*/ 1 w 15"/>
                  <a:gd name="T5" fmla="*/ 2 h 7"/>
                  <a:gd name="T6" fmla="*/ 1 w 15"/>
                  <a:gd name="T7" fmla="*/ 4 h 7"/>
                  <a:gd name="T8" fmla="*/ 3 w 15"/>
                  <a:gd name="T9" fmla="*/ 6 h 7"/>
                  <a:gd name="T10" fmla="*/ 6 w 15"/>
                  <a:gd name="T11" fmla="*/ 7 h 7"/>
                  <a:gd name="T12" fmla="*/ 6 w 15"/>
                  <a:gd name="T13" fmla="*/ 7 h 7"/>
                  <a:gd name="T14" fmla="*/ 8 w 15"/>
                  <a:gd name="T15" fmla="*/ 7 h 7"/>
                  <a:gd name="T16" fmla="*/ 10 w 15"/>
                  <a:gd name="T17" fmla="*/ 7 h 7"/>
                  <a:gd name="T18" fmla="*/ 13 w 15"/>
                  <a:gd name="T19" fmla="*/ 7 h 7"/>
                  <a:gd name="T20" fmla="*/ 15 w 15"/>
                  <a:gd name="T21" fmla="*/ 6 h 7"/>
                  <a:gd name="T22" fmla="*/ 15 w 15"/>
                  <a:gd name="T23" fmla="*/ 6 h 7"/>
                  <a:gd name="T24" fmla="*/ 15 w 15"/>
                  <a:gd name="T25" fmla="*/ 6 h 7"/>
                  <a:gd name="T26" fmla="*/ 15 w 15"/>
                  <a:gd name="T27" fmla="*/ 6 h 7"/>
                  <a:gd name="T28" fmla="*/ 15 w 15"/>
                  <a:gd name="T29" fmla="*/ 6 h 7"/>
                  <a:gd name="T30" fmla="*/ 11 w 15"/>
                  <a:gd name="T31" fmla="*/ 6 h 7"/>
                  <a:gd name="T32" fmla="*/ 8 w 15"/>
                  <a:gd name="T33" fmla="*/ 6 h 7"/>
                  <a:gd name="T34" fmla="*/ 8 w 15"/>
                  <a:gd name="T35" fmla="*/ 6 h 7"/>
                  <a:gd name="T36" fmla="*/ 6 w 15"/>
                  <a:gd name="T37" fmla="*/ 6 h 7"/>
                  <a:gd name="T38" fmla="*/ 5 w 15"/>
                  <a:gd name="T39" fmla="*/ 6 h 7"/>
                  <a:gd name="T40" fmla="*/ 4 w 15"/>
                  <a:gd name="T41" fmla="*/ 6 h 7"/>
                  <a:gd name="T42" fmla="*/ 3 w 15"/>
                  <a:gd name="T43" fmla="*/ 5 h 7"/>
                  <a:gd name="T44" fmla="*/ 2 w 15"/>
                  <a:gd name="T45" fmla="*/ 4 h 7"/>
                  <a:gd name="T46" fmla="*/ 1 w 15"/>
                  <a:gd name="T47" fmla="*/ 2 h 7"/>
                  <a:gd name="T48" fmla="*/ 1 w 15"/>
                  <a:gd name="T49" fmla="*/ 1 h 7"/>
                  <a:gd name="T50" fmla="*/ 0 w 15"/>
                  <a:gd name="T51" fmla="*/ 0 h 7"/>
                  <a:gd name="T52" fmla="*/ 0 w 15"/>
                  <a:gd name="T53" fmla="*/ 0 h 7"/>
                  <a:gd name="T54" fmla="*/ 0 w 15"/>
                  <a:gd name="T5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7">
                    <a:moveTo>
                      <a:pt x="0" y="0"/>
                    </a:moveTo>
                    <a:lnTo>
                      <a:pt x="0" y="0"/>
                    </a:lnTo>
                    <a:lnTo>
                      <a:pt x="1" y="2"/>
                    </a:lnTo>
                    <a:lnTo>
                      <a:pt x="1" y="4"/>
                    </a:lnTo>
                    <a:lnTo>
                      <a:pt x="3" y="6"/>
                    </a:lnTo>
                    <a:lnTo>
                      <a:pt x="6" y="7"/>
                    </a:lnTo>
                    <a:lnTo>
                      <a:pt x="6" y="7"/>
                    </a:lnTo>
                    <a:lnTo>
                      <a:pt x="8" y="7"/>
                    </a:lnTo>
                    <a:lnTo>
                      <a:pt x="10" y="7"/>
                    </a:lnTo>
                    <a:lnTo>
                      <a:pt x="13" y="7"/>
                    </a:lnTo>
                    <a:lnTo>
                      <a:pt x="15" y="6"/>
                    </a:lnTo>
                    <a:lnTo>
                      <a:pt x="15" y="6"/>
                    </a:lnTo>
                    <a:lnTo>
                      <a:pt x="15" y="6"/>
                    </a:lnTo>
                    <a:lnTo>
                      <a:pt x="15" y="6"/>
                    </a:lnTo>
                    <a:lnTo>
                      <a:pt x="15" y="6"/>
                    </a:lnTo>
                    <a:lnTo>
                      <a:pt x="11" y="6"/>
                    </a:lnTo>
                    <a:lnTo>
                      <a:pt x="8" y="6"/>
                    </a:lnTo>
                    <a:lnTo>
                      <a:pt x="8" y="6"/>
                    </a:lnTo>
                    <a:lnTo>
                      <a:pt x="6" y="6"/>
                    </a:lnTo>
                    <a:lnTo>
                      <a:pt x="5" y="6"/>
                    </a:lnTo>
                    <a:lnTo>
                      <a:pt x="4" y="6"/>
                    </a:lnTo>
                    <a:lnTo>
                      <a:pt x="3" y="5"/>
                    </a:lnTo>
                    <a:lnTo>
                      <a:pt x="2" y="4"/>
                    </a:lnTo>
                    <a:lnTo>
                      <a:pt x="1" y="2"/>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53" name="Freeform 1889">
                <a:extLst>
                  <a:ext uri="{FF2B5EF4-FFF2-40B4-BE49-F238E27FC236}">
                    <a16:creationId xmlns:a16="http://schemas.microsoft.com/office/drawing/2014/main" id="{6EF21942-129E-4A8F-8DE7-8CAC09DD44E7}"/>
                  </a:ext>
                </a:extLst>
              </p:cNvPr>
              <p:cNvSpPr>
                <a:spLocks/>
              </p:cNvSpPr>
              <p:nvPr/>
            </p:nvSpPr>
            <p:spPr bwMode="auto">
              <a:xfrm>
                <a:off x="2951" y="1692"/>
                <a:ext cx="15" cy="7"/>
              </a:xfrm>
              <a:custGeom>
                <a:avLst/>
                <a:gdLst>
                  <a:gd name="T0" fmla="*/ 0 w 15"/>
                  <a:gd name="T1" fmla="*/ 0 h 7"/>
                  <a:gd name="T2" fmla="*/ 0 w 15"/>
                  <a:gd name="T3" fmla="*/ 0 h 7"/>
                  <a:gd name="T4" fmla="*/ 1 w 15"/>
                  <a:gd name="T5" fmla="*/ 2 h 7"/>
                  <a:gd name="T6" fmla="*/ 1 w 15"/>
                  <a:gd name="T7" fmla="*/ 4 h 7"/>
                  <a:gd name="T8" fmla="*/ 3 w 15"/>
                  <a:gd name="T9" fmla="*/ 6 h 7"/>
                  <a:gd name="T10" fmla="*/ 6 w 15"/>
                  <a:gd name="T11" fmla="*/ 7 h 7"/>
                  <a:gd name="T12" fmla="*/ 6 w 15"/>
                  <a:gd name="T13" fmla="*/ 7 h 7"/>
                  <a:gd name="T14" fmla="*/ 8 w 15"/>
                  <a:gd name="T15" fmla="*/ 7 h 7"/>
                  <a:gd name="T16" fmla="*/ 10 w 15"/>
                  <a:gd name="T17" fmla="*/ 7 h 7"/>
                  <a:gd name="T18" fmla="*/ 13 w 15"/>
                  <a:gd name="T19" fmla="*/ 7 h 7"/>
                  <a:gd name="T20" fmla="*/ 15 w 15"/>
                  <a:gd name="T21" fmla="*/ 6 h 7"/>
                  <a:gd name="T22" fmla="*/ 15 w 15"/>
                  <a:gd name="T23" fmla="*/ 6 h 7"/>
                  <a:gd name="T24" fmla="*/ 15 w 15"/>
                  <a:gd name="T25" fmla="*/ 6 h 7"/>
                  <a:gd name="T26" fmla="*/ 15 w 15"/>
                  <a:gd name="T27" fmla="*/ 6 h 7"/>
                  <a:gd name="T28" fmla="*/ 15 w 15"/>
                  <a:gd name="T29" fmla="*/ 6 h 7"/>
                  <a:gd name="T30" fmla="*/ 11 w 15"/>
                  <a:gd name="T31" fmla="*/ 6 h 7"/>
                  <a:gd name="T32" fmla="*/ 8 w 15"/>
                  <a:gd name="T33" fmla="*/ 6 h 7"/>
                  <a:gd name="T34" fmla="*/ 8 w 15"/>
                  <a:gd name="T35" fmla="*/ 6 h 7"/>
                  <a:gd name="T36" fmla="*/ 6 w 15"/>
                  <a:gd name="T37" fmla="*/ 6 h 7"/>
                  <a:gd name="T38" fmla="*/ 5 w 15"/>
                  <a:gd name="T39" fmla="*/ 6 h 7"/>
                  <a:gd name="T40" fmla="*/ 4 w 15"/>
                  <a:gd name="T41" fmla="*/ 6 h 7"/>
                  <a:gd name="T42" fmla="*/ 3 w 15"/>
                  <a:gd name="T43" fmla="*/ 5 h 7"/>
                  <a:gd name="T44" fmla="*/ 2 w 15"/>
                  <a:gd name="T45" fmla="*/ 4 h 7"/>
                  <a:gd name="T46" fmla="*/ 1 w 15"/>
                  <a:gd name="T47" fmla="*/ 2 h 7"/>
                  <a:gd name="T48" fmla="*/ 1 w 15"/>
                  <a:gd name="T49" fmla="*/ 1 h 7"/>
                  <a:gd name="T50" fmla="*/ 0 w 15"/>
                  <a:gd name="T51" fmla="*/ 0 h 7"/>
                  <a:gd name="T52" fmla="*/ 0 w 15"/>
                  <a:gd name="T53" fmla="*/ 0 h 7"/>
                  <a:gd name="T54" fmla="*/ 0 w 15"/>
                  <a:gd name="T5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7">
                    <a:moveTo>
                      <a:pt x="0" y="0"/>
                    </a:moveTo>
                    <a:lnTo>
                      <a:pt x="0" y="0"/>
                    </a:lnTo>
                    <a:lnTo>
                      <a:pt x="1" y="2"/>
                    </a:lnTo>
                    <a:lnTo>
                      <a:pt x="1" y="4"/>
                    </a:lnTo>
                    <a:lnTo>
                      <a:pt x="3" y="6"/>
                    </a:lnTo>
                    <a:lnTo>
                      <a:pt x="6" y="7"/>
                    </a:lnTo>
                    <a:lnTo>
                      <a:pt x="6" y="7"/>
                    </a:lnTo>
                    <a:lnTo>
                      <a:pt x="8" y="7"/>
                    </a:lnTo>
                    <a:lnTo>
                      <a:pt x="10" y="7"/>
                    </a:lnTo>
                    <a:lnTo>
                      <a:pt x="13" y="7"/>
                    </a:lnTo>
                    <a:lnTo>
                      <a:pt x="15" y="6"/>
                    </a:lnTo>
                    <a:lnTo>
                      <a:pt x="15" y="6"/>
                    </a:lnTo>
                    <a:lnTo>
                      <a:pt x="15" y="6"/>
                    </a:lnTo>
                    <a:lnTo>
                      <a:pt x="15" y="6"/>
                    </a:lnTo>
                    <a:lnTo>
                      <a:pt x="15" y="6"/>
                    </a:lnTo>
                    <a:lnTo>
                      <a:pt x="11" y="6"/>
                    </a:lnTo>
                    <a:lnTo>
                      <a:pt x="8" y="6"/>
                    </a:lnTo>
                    <a:lnTo>
                      <a:pt x="8" y="6"/>
                    </a:lnTo>
                    <a:lnTo>
                      <a:pt x="6" y="6"/>
                    </a:lnTo>
                    <a:lnTo>
                      <a:pt x="5" y="6"/>
                    </a:lnTo>
                    <a:lnTo>
                      <a:pt x="4" y="6"/>
                    </a:lnTo>
                    <a:lnTo>
                      <a:pt x="3" y="5"/>
                    </a:lnTo>
                    <a:lnTo>
                      <a:pt x="2" y="4"/>
                    </a:lnTo>
                    <a:lnTo>
                      <a:pt x="1" y="2"/>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54" name="Freeform 1890">
                <a:extLst>
                  <a:ext uri="{FF2B5EF4-FFF2-40B4-BE49-F238E27FC236}">
                    <a16:creationId xmlns:a16="http://schemas.microsoft.com/office/drawing/2014/main" id="{702F7F44-FFC0-44FE-8EC2-55658B2D3352}"/>
                  </a:ext>
                </a:extLst>
              </p:cNvPr>
              <p:cNvSpPr>
                <a:spLocks/>
              </p:cNvSpPr>
              <p:nvPr/>
            </p:nvSpPr>
            <p:spPr bwMode="auto">
              <a:xfrm>
                <a:off x="2952" y="1691"/>
                <a:ext cx="14" cy="4"/>
              </a:xfrm>
              <a:custGeom>
                <a:avLst/>
                <a:gdLst>
                  <a:gd name="T0" fmla="*/ 0 w 14"/>
                  <a:gd name="T1" fmla="*/ 0 h 4"/>
                  <a:gd name="T2" fmla="*/ 0 w 14"/>
                  <a:gd name="T3" fmla="*/ 0 h 4"/>
                  <a:gd name="T4" fmla="*/ 1 w 14"/>
                  <a:gd name="T5" fmla="*/ 2 h 4"/>
                  <a:gd name="T6" fmla="*/ 2 w 14"/>
                  <a:gd name="T7" fmla="*/ 3 h 4"/>
                  <a:gd name="T8" fmla="*/ 4 w 14"/>
                  <a:gd name="T9" fmla="*/ 3 h 4"/>
                  <a:gd name="T10" fmla="*/ 6 w 14"/>
                  <a:gd name="T11" fmla="*/ 4 h 4"/>
                  <a:gd name="T12" fmla="*/ 8 w 14"/>
                  <a:gd name="T13" fmla="*/ 4 h 4"/>
                  <a:gd name="T14" fmla="*/ 10 w 14"/>
                  <a:gd name="T15" fmla="*/ 4 h 4"/>
                  <a:gd name="T16" fmla="*/ 12 w 14"/>
                  <a:gd name="T17" fmla="*/ 4 h 4"/>
                  <a:gd name="T18" fmla="*/ 14 w 14"/>
                  <a:gd name="T19" fmla="*/ 3 h 4"/>
                  <a:gd name="T20" fmla="*/ 14 w 14"/>
                  <a:gd name="T21" fmla="*/ 3 h 4"/>
                  <a:gd name="T22" fmla="*/ 14 w 14"/>
                  <a:gd name="T23" fmla="*/ 3 h 4"/>
                  <a:gd name="T24" fmla="*/ 14 w 14"/>
                  <a:gd name="T25" fmla="*/ 3 h 4"/>
                  <a:gd name="T26" fmla="*/ 14 w 14"/>
                  <a:gd name="T27" fmla="*/ 3 h 4"/>
                  <a:gd name="T28" fmla="*/ 10 w 14"/>
                  <a:gd name="T29" fmla="*/ 4 h 4"/>
                  <a:gd name="T30" fmla="*/ 8 w 14"/>
                  <a:gd name="T31" fmla="*/ 4 h 4"/>
                  <a:gd name="T32" fmla="*/ 6 w 14"/>
                  <a:gd name="T33" fmla="*/ 3 h 4"/>
                  <a:gd name="T34" fmla="*/ 4 w 14"/>
                  <a:gd name="T35" fmla="*/ 3 h 4"/>
                  <a:gd name="T36" fmla="*/ 3 w 14"/>
                  <a:gd name="T37" fmla="*/ 3 h 4"/>
                  <a:gd name="T38" fmla="*/ 1 w 14"/>
                  <a:gd name="T39" fmla="*/ 1 h 4"/>
                  <a:gd name="T40" fmla="*/ 0 w 14"/>
                  <a:gd name="T41" fmla="*/ 0 h 4"/>
                  <a:gd name="T42" fmla="*/ 0 w 14"/>
                  <a:gd name="T43" fmla="*/ 0 h 4"/>
                  <a:gd name="T44" fmla="*/ 0 w 14"/>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4">
                    <a:moveTo>
                      <a:pt x="0" y="0"/>
                    </a:moveTo>
                    <a:lnTo>
                      <a:pt x="0" y="0"/>
                    </a:lnTo>
                    <a:lnTo>
                      <a:pt x="1" y="2"/>
                    </a:lnTo>
                    <a:lnTo>
                      <a:pt x="2" y="3"/>
                    </a:lnTo>
                    <a:lnTo>
                      <a:pt x="4" y="3"/>
                    </a:lnTo>
                    <a:lnTo>
                      <a:pt x="6" y="4"/>
                    </a:lnTo>
                    <a:lnTo>
                      <a:pt x="8" y="4"/>
                    </a:lnTo>
                    <a:lnTo>
                      <a:pt x="10" y="4"/>
                    </a:lnTo>
                    <a:lnTo>
                      <a:pt x="12" y="4"/>
                    </a:lnTo>
                    <a:lnTo>
                      <a:pt x="14" y="3"/>
                    </a:lnTo>
                    <a:lnTo>
                      <a:pt x="14" y="3"/>
                    </a:lnTo>
                    <a:lnTo>
                      <a:pt x="14" y="3"/>
                    </a:lnTo>
                    <a:lnTo>
                      <a:pt x="14" y="3"/>
                    </a:lnTo>
                    <a:lnTo>
                      <a:pt x="14" y="3"/>
                    </a:lnTo>
                    <a:lnTo>
                      <a:pt x="10" y="4"/>
                    </a:lnTo>
                    <a:lnTo>
                      <a:pt x="8" y="4"/>
                    </a:lnTo>
                    <a:lnTo>
                      <a:pt x="6" y="3"/>
                    </a:lnTo>
                    <a:lnTo>
                      <a:pt x="4" y="3"/>
                    </a:lnTo>
                    <a:lnTo>
                      <a:pt x="3" y="3"/>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55" name="Freeform 1891">
                <a:extLst>
                  <a:ext uri="{FF2B5EF4-FFF2-40B4-BE49-F238E27FC236}">
                    <a16:creationId xmlns:a16="http://schemas.microsoft.com/office/drawing/2014/main" id="{497A2FDA-585A-48E3-8048-88A1D25413D2}"/>
                  </a:ext>
                </a:extLst>
              </p:cNvPr>
              <p:cNvSpPr>
                <a:spLocks/>
              </p:cNvSpPr>
              <p:nvPr/>
            </p:nvSpPr>
            <p:spPr bwMode="auto">
              <a:xfrm>
                <a:off x="2952" y="1691"/>
                <a:ext cx="14" cy="4"/>
              </a:xfrm>
              <a:custGeom>
                <a:avLst/>
                <a:gdLst>
                  <a:gd name="T0" fmla="*/ 0 w 14"/>
                  <a:gd name="T1" fmla="*/ 0 h 4"/>
                  <a:gd name="T2" fmla="*/ 0 w 14"/>
                  <a:gd name="T3" fmla="*/ 0 h 4"/>
                  <a:gd name="T4" fmla="*/ 1 w 14"/>
                  <a:gd name="T5" fmla="*/ 2 h 4"/>
                  <a:gd name="T6" fmla="*/ 2 w 14"/>
                  <a:gd name="T7" fmla="*/ 3 h 4"/>
                  <a:gd name="T8" fmla="*/ 4 w 14"/>
                  <a:gd name="T9" fmla="*/ 3 h 4"/>
                  <a:gd name="T10" fmla="*/ 6 w 14"/>
                  <a:gd name="T11" fmla="*/ 4 h 4"/>
                  <a:gd name="T12" fmla="*/ 8 w 14"/>
                  <a:gd name="T13" fmla="*/ 4 h 4"/>
                  <a:gd name="T14" fmla="*/ 10 w 14"/>
                  <a:gd name="T15" fmla="*/ 4 h 4"/>
                  <a:gd name="T16" fmla="*/ 12 w 14"/>
                  <a:gd name="T17" fmla="*/ 4 h 4"/>
                  <a:gd name="T18" fmla="*/ 14 w 14"/>
                  <a:gd name="T19" fmla="*/ 3 h 4"/>
                  <a:gd name="T20" fmla="*/ 14 w 14"/>
                  <a:gd name="T21" fmla="*/ 3 h 4"/>
                  <a:gd name="T22" fmla="*/ 14 w 14"/>
                  <a:gd name="T23" fmla="*/ 3 h 4"/>
                  <a:gd name="T24" fmla="*/ 14 w 14"/>
                  <a:gd name="T25" fmla="*/ 3 h 4"/>
                  <a:gd name="T26" fmla="*/ 14 w 14"/>
                  <a:gd name="T27" fmla="*/ 3 h 4"/>
                  <a:gd name="T28" fmla="*/ 10 w 14"/>
                  <a:gd name="T29" fmla="*/ 4 h 4"/>
                  <a:gd name="T30" fmla="*/ 8 w 14"/>
                  <a:gd name="T31" fmla="*/ 4 h 4"/>
                  <a:gd name="T32" fmla="*/ 6 w 14"/>
                  <a:gd name="T33" fmla="*/ 3 h 4"/>
                  <a:gd name="T34" fmla="*/ 4 w 14"/>
                  <a:gd name="T35" fmla="*/ 3 h 4"/>
                  <a:gd name="T36" fmla="*/ 3 w 14"/>
                  <a:gd name="T37" fmla="*/ 3 h 4"/>
                  <a:gd name="T38" fmla="*/ 1 w 14"/>
                  <a:gd name="T39" fmla="*/ 1 h 4"/>
                  <a:gd name="T40" fmla="*/ 0 w 14"/>
                  <a:gd name="T41" fmla="*/ 0 h 4"/>
                  <a:gd name="T42" fmla="*/ 0 w 14"/>
                  <a:gd name="T43" fmla="*/ 0 h 4"/>
                  <a:gd name="T44" fmla="*/ 0 w 14"/>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4">
                    <a:moveTo>
                      <a:pt x="0" y="0"/>
                    </a:moveTo>
                    <a:lnTo>
                      <a:pt x="0" y="0"/>
                    </a:lnTo>
                    <a:lnTo>
                      <a:pt x="1" y="2"/>
                    </a:lnTo>
                    <a:lnTo>
                      <a:pt x="2" y="3"/>
                    </a:lnTo>
                    <a:lnTo>
                      <a:pt x="4" y="3"/>
                    </a:lnTo>
                    <a:lnTo>
                      <a:pt x="6" y="4"/>
                    </a:lnTo>
                    <a:lnTo>
                      <a:pt x="8" y="4"/>
                    </a:lnTo>
                    <a:lnTo>
                      <a:pt x="10" y="4"/>
                    </a:lnTo>
                    <a:lnTo>
                      <a:pt x="12" y="4"/>
                    </a:lnTo>
                    <a:lnTo>
                      <a:pt x="14" y="3"/>
                    </a:lnTo>
                    <a:lnTo>
                      <a:pt x="14" y="3"/>
                    </a:lnTo>
                    <a:lnTo>
                      <a:pt x="14" y="3"/>
                    </a:lnTo>
                    <a:lnTo>
                      <a:pt x="14" y="3"/>
                    </a:lnTo>
                    <a:lnTo>
                      <a:pt x="14" y="3"/>
                    </a:lnTo>
                    <a:lnTo>
                      <a:pt x="10" y="4"/>
                    </a:lnTo>
                    <a:lnTo>
                      <a:pt x="8" y="4"/>
                    </a:lnTo>
                    <a:lnTo>
                      <a:pt x="6" y="3"/>
                    </a:lnTo>
                    <a:lnTo>
                      <a:pt x="4" y="3"/>
                    </a:lnTo>
                    <a:lnTo>
                      <a:pt x="3" y="3"/>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56" name="Freeform 1892">
                <a:extLst>
                  <a:ext uri="{FF2B5EF4-FFF2-40B4-BE49-F238E27FC236}">
                    <a16:creationId xmlns:a16="http://schemas.microsoft.com/office/drawing/2014/main" id="{BFE784B5-E88B-464E-BD2C-B19C4F774439}"/>
                  </a:ext>
                </a:extLst>
              </p:cNvPr>
              <p:cNvSpPr>
                <a:spLocks/>
              </p:cNvSpPr>
              <p:nvPr/>
            </p:nvSpPr>
            <p:spPr bwMode="auto">
              <a:xfrm>
                <a:off x="2966" y="1686"/>
                <a:ext cx="8" cy="12"/>
              </a:xfrm>
              <a:custGeom>
                <a:avLst/>
                <a:gdLst>
                  <a:gd name="T0" fmla="*/ 0 w 8"/>
                  <a:gd name="T1" fmla="*/ 12 h 12"/>
                  <a:gd name="T2" fmla="*/ 0 w 8"/>
                  <a:gd name="T3" fmla="*/ 12 h 12"/>
                  <a:gd name="T4" fmla="*/ 1 w 8"/>
                  <a:gd name="T5" fmla="*/ 11 h 12"/>
                  <a:gd name="T6" fmla="*/ 2 w 8"/>
                  <a:gd name="T7" fmla="*/ 10 h 12"/>
                  <a:gd name="T8" fmla="*/ 2 w 8"/>
                  <a:gd name="T9" fmla="*/ 9 h 12"/>
                  <a:gd name="T10" fmla="*/ 2 w 8"/>
                  <a:gd name="T11" fmla="*/ 8 h 12"/>
                  <a:gd name="T12" fmla="*/ 2 w 8"/>
                  <a:gd name="T13" fmla="*/ 8 h 12"/>
                  <a:gd name="T14" fmla="*/ 2 w 8"/>
                  <a:gd name="T15" fmla="*/ 7 h 12"/>
                  <a:gd name="T16" fmla="*/ 2 w 8"/>
                  <a:gd name="T17" fmla="*/ 5 h 12"/>
                  <a:gd name="T18" fmla="*/ 2 w 8"/>
                  <a:gd name="T19" fmla="*/ 5 h 12"/>
                  <a:gd name="T20" fmla="*/ 2 w 8"/>
                  <a:gd name="T21" fmla="*/ 4 h 12"/>
                  <a:gd name="T22" fmla="*/ 2 w 8"/>
                  <a:gd name="T23" fmla="*/ 2 h 12"/>
                  <a:gd name="T24" fmla="*/ 3 w 8"/>
                  <a:gd name="T25" fmla="*/ 2 h 12"/>
                  <a:gd name="T26" fmla="*/ 4 w 8"/>
                  <a:gd name="T27" fmla="*/ 1 h 12"/>
                  <a:gd name="T28" fmla="*/ 4 w 8"/>
                  <a:gd name="T29" fmla="*/ 1 h 12"/>
                  <a:gd name="T30" fmla="*/ 5 w 8"/>
                  <a:gd name="T31" fmla="*/ 1 h 12"/>
                  <a:gd name="T32" fmla="*/ 6 w 8"/>
                  <a:gd name="T33" fmla="*/ 1 h 12"/>
                  <a:gd name="T34" fmla="*/ 7 w 8"/>
                  <a:gd name="T35" fmla="*/ 2 h 12"/>
                  <a:gd name="T36" fmla="*/ 7 w 8"/>
                  <a:gd name="T37" fmla="*/ 3 h 12"/>
                  <a:gd name="T38" fmla="*/ 7 w 8"/>
                  <a:gd name="T39" fmla="*/ 3 h 12"/>
                  <a:gd name="T40" fmla="*/ 7 w 8"/>
                  <a:gd name="T41" fmla="*/ 3 h 12"/>
                  <a:gd name="T42" fmla="*/ 7 w 8"/>
                  <a:gd name="T43" fmla="*/ 3 h 12"/>
                  <a:gd name="T44" fmla="*/ 7 w 8"/>
                  <a:gd name="T45" fmla="*/ 3 h 12"/>
                  <a:gd name="T46" fmla="*/ 8 w 8"/>
                  <a:gd name="T47" fmla="*/ 2 h 12"/>
                  <a:gd name="T48" fmla="*/ 7 w 8"/>
                  <a:gd name="T49" fmla="*/ 1 h 12"/>
                  <a:gd name="T50" fmla="*/ 7 w 8"/>
                  <a:gd name="T51" fmla="*/ 1 h 12"/>
                  <a:gd name="T52" fmla="*/ 6 w 8"/>
                  <a:gd name="T53" fmla="*/ 0 h 12"/>
                  <a:gd name="T54" fmla="*/ 5 w 8"/>
                  <a:gd name="T55" fmla="*/ 0 h 12"/>
                  <a:gd name="T56" fmla="*/ 4 w 8"/>
                  <a:gd name="T57" fmla="*/ 0 h 12"/>
                  <a:gd name="T58" fmla="*/ 2 w 8"/>
                  <a:gd name="T59" fmla="*/ 1 h 12"/>
                  <a:gd name="T60" fmla="*/ 2 w 8"/>
                  <a:gd name="T61" fmla="*/ 1 h 12"/>
                  <a:gd name="T62" fmla="*/ 1 w 8"/>
                  <a:gd name="T63" fmla="*/ 2 h 12"/>
                  <a:gd name="T64" fmla="*/ 1 w 8"/>
                  <a:gd name="T65" fmla="*/ 2 h 12"/>
                  <a:gd name="T66" fmla="*/ 1 w 8"/>
                  <a:gd name="T67" fmla="*/ 3 h 12"/>
                  <a:gd name="T68" fmla="*/ 1 w 8"/>
                  <a:gd name="T69" fmla="*/ 3 h 12"/>
                  <a:gd name="T70" fmla="*/ 2 w 8"/>
                  <a:gd name="T71" fmla="*/ 5 h 12"/>
                  <a:gd name="T72" fmla="*/ 2 w 8"/>
                  <a:gd name="T73" fmla="*/ 8 h 12"/>
                  <a:gd name="T74" fmla="*/ 2 w 8"/>
                  <a:gd name="T75" fmla="*/ 9 h 12"/>
                  <a:gd name="T76" fmla="*/ 2 w 8"/>
                  <a:gd name="T77" fmla="*/ 10 h 12"/>
                  <a:gd name="T78" fmla="*/ 1 w 8"/>
                  <a:gd name="T79" fmla="*/ 11 h 12"/>
                  <a:gd name="T80" fmla="*/ 0 w 8"/>
                  <a:gd name="T81" fmla="*/ 12 h 12"/>
                  <a:gd name="T82" fmla="*/ 0 w 8"/>
                  <a:gd name="T83" fmla="*/ 12 h 12"/>
                  <a:gd name="T84" fmla="*/ 0 w 8"/>
                  <a:gd name="T8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2">
                    <a:moveTo>
                      <a:pt x="0" y="12"/>
                    </a:moveTo>
                    <a:lnTo>
                      <a:pt x="0" y="12"/>
                    </a:lnTo>
                    <a:lnTo>
                      <a:pt x="1" y="11"/>
                    </a:lnTo>
                    <a:lnTo>
                      <a:pt x="2" y="10"/>
                    </a:lnTo>
                    <a:lnTo>
                      <a:pt x="2" y="9"/>
                    </a:lnTo>
                    <a:lnTo>
                      <a:pt x="2" y="8"/>
                    </a:lnTo>
                    <a:lnTo>
                      <a:pt x="2" y="8"/>
                    </a:lnTo>
                    <a:lnTo>
                      <a:pt x="2" y="7"/>
                    </a:lnTo>
                    <a:lnTo>
                      <a:pt x="2" y="5"/>
                    </a:lnTo>
                    <a:lnTo>
                      <a:pt x="2" y="5"/>
                    </a:lnTo>
                    <a:lnTo>
                      <a:pt x="2" y="4"/>
                    </a:lnTo>
                    <a:lnTo>
                      <a:pt x="2" y="2"/>
                    </a:lnTo>
                    <a:lnTo>
                      <a:pt x="3" y="2"/>
                    </a:lnTo>
                    <a:lnTo>
                      <a:pt x="4" y="1"/>
                    </a:lnTo>
                    <a:lnTo>
                      <a:pt x="4" y="1"/>
                    </a:lnTo>
                    <a:lnTo>
                      <a:pt x="5" y="1"/>
                    </a:lnTo>
                    <a:lnTo>
                      <a:pt x="6" y="1"/>
                    </a:lnTo>
                    <a:lnTo>
                      <a:pt x="7" y="2"/>
                    </a:lnTo>
                    <a:lnTo>
                      <a:pt x="7" y="3"/>
                    </a:lnTo>
                    <a:lnTo>
                      <a:pt x="7" y="3"/>
                    </a:lnTo>
                    <a:lnTo>
                      <a:pt x="7" y="3"/>
                    </a:lnTo>
                    <a:lnTo>
                      <a:pt x="7" y="3"/>
                    </a:lnTo>
                    <a:lnTo>
                      <a:pt x="7" y="3"/>
                    </a:lnTo>
                    <a:lnTo>
                      <a:pt x="8" y="2"/>
                    </a:lnTo>
                    <a:lnTo>
                      <a:pt x="7" y="1"/>
                    </a:lnTo>
                    <a:lnTo>
                      <a:pt x="7" y="1"/>
                    </a:lnTo>
                    <a:lnTo>
                      <a:pt x="6" y="0"/>
                    </a:lnTo>
                    <a:lnTo>
                      <a:pt x="5" y="0"/>
                    </a:lnTo>
                    <a:lnTo>
                      <a:pt x="4" y="0"/>
                    </a:lnTo>
                    <a:lnTo>
                      <a:pt x="2" y="1"/>
                    </a:lnTo>
                    <a:lnTo>
                      <a:pt x="2" y="1"/>
                    </a:lnTo>
                    <a:lnTo>
                      <a:pt x="1" y="2"/>
                    </a:lnTo>
                    <a:lnTo>
                      <a:pt x="1" y="2"/>
                    </a:lnTo>
                    <a:lnTo>
                      <a:pt x="1" y="3"/>
                    </a:lnTo>
                    <a:lnTo>
                      <a:pt x="1" y="3"/>
                    </a:lnTo>
                    <a:lnTo>
                      <a:pt x="2" y="5"/>
                    </a:lnTo>
                    <a:lnTo>
                      <a:pt x="2" y="8"/>
                    </a:lnTo>
                    <a:lnTo>
                      <a:pt x="2" y="9"/>
                    </a:lnTo>
                    <a:lnTo>
                      <a:pt x="2" y="10"/>
                    </a:lnTo>
                    <a:lnTo>
                      <a:pt x="1" y="11"/>
                    </a:lnTo>
                    <a:lnTo>
                      <a:pt x="0" y="12"/>
                    </a:lnTo>
                    <a:lnTo>
                      <a:pt x="0" y="1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57" name="Freeform 1893">
                <a:extLst>
                  <a:ext uri="{FF2B5EF4-FFF2-40B4-BE49-F238E27FC236}">
                    <a16:creationId xmlns:a16="http://schemas.microsoft.com/office/drawing/2014/main" id="{02B8B4EB-A659-43EF-ADEF-C3194A60F39E}"/>
                  </a:ext>
                </a:extLst>
              </p:cNvPr>
              <p:cNvSpPr>
                <a:spLocks/>
              </p:cNvSpPr>
              <p:nvPr/>
            </p:nvSpPr>
            <p:spPr bwMode="auto">
              <a:xfrm>
                <a:off x="2966" y="1686"/>
                <a:ext cx="8" cy="12"/>
              </a:xfrm>
              <a:custGeom>
                <a:avLst/>
                <a:gdLst>
                  <a:gd name="T0" fmla="*/ 0 w 8"/>
                  <a:gd name="T1" fmla="*/ 12 h 12"/>
                  <a:gd name="T2" fmla="*/ 0 w 8"/>
                  <a:gd name="T3" fmla="*/ 12 h 12"/>
                  <a:gd name="T4" fmla="*/ 1 w 8"/>
                  <a:gd name="T5" fmla="*/ 11 h 12"/>
                  <a:gd name="T6" fmla="*/ 2 w 8"/>
                  <a:gd name="T7" fmla="*/ 10 h 12"/>
                  <a:gd name="T8" fmla="*/ 2 w 8"/>
                  <a:gd name="T9" fmla="*/ 9 h 12"/>
                  <a:gd name="T10" fmla="*/ 2 w 8"/>
                  <a:gd name="T11" fmla="*/ 8 h 12"/>
                  <a:gd name="T12" fmla="*/ 2 w 8"/>
                  <a:gd name="T13" fmla="*/ 8 h 12"/>
                  <a:gd name="T14" fmla="*/ 2 w 8"/>
                  <a:gd name="T15" fmla="*/ 7 h 12"/>
                  <a:gd name="T16" fmla="*/ 2 w 8"/>
                  <a:gd name="T17" fmla="*/ 5 h 12"/>
                  <a:gd name="T18" fmla="*/ 2 w 8"/>
                  <a:gd name="T19" fmla="*/ 5 h 12"/>
                  <a:gd name="T20" fmla="*/ 2 w 8"/>
                  <a:gd name="T21" fmla="*/ 4 h 12"/>
                  <a:gd name="T22" fmla="*/ 2 w 8"/>
                  <a:gd name="T23" fmla="*/ 2 h 12"/>
                  <a:gd name="T24" fmla="*/ 3 w 8"/>
                  <a:gd name="T25" fmla="*/ 2 h 12"/>
                  <a:gd name="T26" fmla="*/ 4 w 8"/>
                  <a:gd name="T27" fmla="*/ 1 h 12"/>
                  <a:gd name="T28" fmla="*/ 4 w 8"/>
                  <a:gd name="T29" fmla="*/ 1 h 12"/>
                  <a:gd name="T30" fmla="*/ 5 w 8"/>
                  <a:gd name="T31" fmla="*/ 1 h 12"/>
                  <a:gd name="T32" fmla="*/ 6 w 8"/>
                  <a:gd name="T33" fmla="*/ 1 h 12"/>
                  <a:gd name="T34" fmla="*/ 7 w 8"/>
                  <a:gd name="T35" fmla="*/ 2 h 12"/>
                  <a:gd name="T36" fmla="*/ 7 w 8"/>
                  <a:gd name="T37" fmla="*/ 3 h 12"/>
                  <a:gd name="T38" fmla="*/ 7 w 8"/>
                  <a:gd name="T39" fmla="*/ 3 h 12"/>
                  <a:gd name="T40" fmla="*/ 7 w 8"/>
                  <a:gd name="T41" fmla="*/ 3 h 12"/>
                  <a:gd name="T42" fmla="*/ 7 w 8"/>
                  <a:gd name="T43" fmla="*/ 3 h 12"/>
                  <a:gd name="T44" fmla="*/ 7 w 8"/>
                  <a:gd name="T45" fmla="*/ 3 h 12"/>
                  <a:gd name="T46" fmla="*/ 8 w 8"/>
                  <a:gd name="T47" fmla="*/ 2 h 12"/>
                  <a:gd name="T48" fmla="*/ 7 w 8"/>
                  <a:gd name="T49" fmla="*/ 1 h 12"/>
                  <a:gd name="T50" fmla="*/ 7 w 8"/>
                  <a:gd name="T51" fmla="*/ 1 h 12"/>
                  <a:gd name="T52" fmla="*/ 6 w 8"/>
                  <a:gd name="T53" fmla="*/ 0 h 12"/>
                  <a:gd name="T54" fmla="*/ 5 w 8"/>
                  <a:gd name="T55" fmla="*/ 0 h 12"/>
                  <a:gd name="T56" fmla="*/ 4 w 8"/>
                  <a:gd name="T57" fmla="*/ 0 h 12"/>
                  <a:gd name="T58" fmla="*/ 2 w 8"/>
                  <a:gd name="T59" fmla="*/ 1 h 12"/>
                  <a:gd name="T60" fmla="*/ 2 w 8"/>
                  <a:gd name="T61" fmla="*/ 1 h 12"/>
                  <a:gd name="T62" fmla="*/ 1 w 8"/>
                  <a:gd name="T63" fmla="*/ 2 h 12"/>
                  <a:gd name="T64" fmla="*/ 1 w 8"/>
                  <a:gd name="T65" fmla="*/ 2 h 12"/>
                  <a:gd name="T66" fmla="*/ 1 w 8"/>
                  <a:gd name="T67" fmla="*/ 3 h 12"/>
                  <a:gd name="T68" fmla="*/ 1 w 8"/>
                  <a:gd name="T69" fmla="*/ 3 h 12"/>
                  <a:gd name="T70" fmla="*/ 2 w 8"/>
                  <a:gd name="T71" fmla="*/ 5 h 12"/>
                  <a:gd name="T72" fmla="*/ 2 w 8"/>
                  <a:gd name="T73" fmla="*/ 8 h 12"/>
                  <a:gd name="T74" fmla="*/ 2 w 8"/>
                  <a:gd name="T75" fmla="*/ 9 h 12"/>
                  <a:gd name="T76" fmla="*/ 2 w 8"/>
                  <a:gd name="T77" fmla="*/ 10 h 12"/>
                  <a:gd name="T78" fmla="*/ 1 w 8"/>
                  <a:gd name="T79" fmla="*/ 11 h 12"/>
                  <a:gd name="T80" fmla="*/ 0 w 8"/>
                  <a:gd name="T81" fmla="*/ 12 h 12"/>
                  <a:gd name="T82" fmla="*/ 0 w 8"/>
                  <a:gd name="T83" fmla="*/ 12 h 12"/>
                  <a:gd name="T84" fmla="*/ 0 w 8"/>
                  <a:gd name="T8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2">
                    <a:moveTo>
                      <a:pt x="0" y="12"/>
                    </a:moveTo>
                    <a:lnTo>
                      <a:pt x="0" y="12"/>
                    </a:lnTo>
                    <a:lnTo>
                      <a:pt x="1" y="11"/>
                    </a:lnTo>
                    <a:lnTo>
                      <a:pt x="2" y="10"/>
                    </a:lnTo>
                    <a:lnTo>
                      <a:pt x="2" y="9"/>
                    </a:lnTo>
                    <a:lnTo>
                      <a:pt x="2" y="8"/>
                    </a:lnTo>
                    <a:lnTo>
                      <a:pt x="2" y="8"/>
                    </a:lnTo>
                    <a:lnTo>
                      <a:pt x="2" y="7"/>
                    </a:lnTo>
                    <a:lnTo>
                      <a:pt x="2" y="5"/>
                    </a:lnTo>
                    <a:lnTo>
                      <a:pt x="2" y="5"/>
                    </a:lnTo>
                    <a:lnTo>
                      <a:pt x="2" y="4"/>
                    </a:lnTo>
                    <a:lnTo>
                      <a:pt x="2" y="2"/>
                    </a:lnTo>
                    <a:lnTo>
                      <a:pt x="3" y="2"/>
                    </a:lnTo>
                    <a:lnTo>
                      <a:pt x="4" y="1"/>
                    </a:lnTo>
                    <a:lnTo>
                      <a:pt x="4" y="1"/>
                    </a:lnTo>
                    <a:lnTo>
                      <a:pt x="5" y="1"/>
                    </a:lnTo>
                    <a:lnTo>
                      <a:pt x="6" y="1"/>
                    </a:lnTo>
                    <a:lnTo>
                      <a:pt x="7" y="2"/>
                    </a:lnTo>
                    <a:lnTo>
                      <a:pt x="7" y="3"/>
                    </a:lnTo>
                    <a:lnTo>
                      <a:pt x="7" y="3"/>
                    </a:lnTo>
                    <a:lnTo>
                      <a:pt x="7" y="3"/>
                    </a:lnTo>
                    <a:lnTo>
                      <a:pt x="7" y="3"/>
                    </a:lnTo>
                    <a:lnTo>
                      <a:pt x="7" y="3"/>
                    </a:lnTo>
                    <a:lnTo>
                      <a:pt x="8" y="2"/>
                    </a:lnTo>
                    <a:lnTo>
                      <a:pt x="7" y="1"/>
                    </a:lnTo>
                    <a:lnTo>
                      <a:pt x="7" y="1"/>
                    </a:lnTo>
                    <a:lnTo>
                      <a:pt x="6" y="0"/>
                    </a:lnTo>
                    <a:lnTo>
                      <a:pt x="5" y="0"/>
                    </a:lnTo>
                    <a:lnTo>
                      <a:pt x="4" y="0"/>
                    </a:lnTo>
                    <a:lnTo>
                      <a:pt x="2" y="1"/>
                    </a:lnTo>
                    <a:lnTo>
                      <a:pt x="2" y="1"/>
                    </a:lnTo>
                    <a:lnTo>
                      <a:pt x="1" y="2"/>
                    </a:lnTo>
                    <a:lnTo>
                      <a:pt x="1" y="2"/>
                    </a:lnTo>
                    <a:lnTo>
                      <a:pt x="1" y="3"/>
                    </a:lnTo>
                    <a:lnTo>
                      <a:pt x="1" y="3"/>
                    </a:lnTo>
                    <a:lnTo>
                      <a:pt x="2" y="5"/>
                    </a:lnTo>
                    <a:lnTo>
                      <a:pt x="2" y="8"/>
                    </a:lnTo>
                    <a:lnTo>
                      <a:pt x="2" y="9"/>
                    </a:lnTo>
                    <a:lnTo>
                      <a:pt x="2" y="10"/>
                    </a:lnTo>
                    <a:lnTo>
                      <a:pt x="1" y="11"/>
                    </a:lnTo>
                    <a:lnTo>
                      <a:pt x="0" y="12"/>
                    </a:lnTo>
                    <a:lnTo>
                      <a:pt x="0" y="12"/>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58" name="Freeform 1894">
                <a:extLst>
                  <a:ext uri="{FF2B5EF4-FFF2-40B4-BE49-F238E27FC236}">
                    <a16:creationId xmlns:a16="http://schemas.microsoft.com/office/drawing/2014/main" id="{A8FC25E2-97BB-4058-A857-13AC760B59C2}"/>
                  </a:ext>
                </a:extLst>
              </p:cNvPr>
              <p:cNvSpPr>
                <a:spLocks/>
              </p:cNvSpPr>
              <p:nvPr/>
            </p:nvSpPr>
            <p:spPr bwMode="auto">
              <a:xfrm>
                <a:off x="2968" y="1689"/>
                <a:ext cx="4" cy="2"/>
              </a:xfrm>
              <a:custGeom>
                <a:avLst/>
                <a:gdLst>
                  <a:gd name="T0" fmla="*/ 0 w 4"/>
                  <a:gd name="T1" fmla="*/ 2 h 2"/>
                  <a:gd name="T2" fmla="*/ 0 w 4"/>
                  <a:gd name="T3" fmla="*/ 2 h 2"/>
                  <a:gd name="T4" fmla="*/ 0 w 4"/>
                  <a:gd name="T5" fmla="*/ 1 h 2"/>
                  <a:gd name="T6" fmla="*/ 1 w 4"/>
                  <a:gd name="T7" fmla="*/ 1 h 2"/>
                  <a:gd name="T8" fmla="*/ 1 w 4"/>
                  <a:gd name="T9" fmla="*/ 1 h 2"/>
                  <a:gd name="T10" fmla="*/ 1 w 4"/>
                  <a:gd name="T11" fmla="*/ 1 h 2"/>
                  <a:gd name="T12" fmla="*/ 2 w 4"/>
                  <a:gd name="T13" fmla="*/ 0 h 2"/>
                  <a:gd name="T14" fmla="*/ 3 w 4"/>
                  <a:gd name="T15" fmla="*/ 0 h 2"/>
                  <a:gd name="T16" fmla="*/ 4 w 4"/>
                  <a:gd name="T17" fmla="*/ 1 h 2"/>
                  <a:gd name="T18" fmla="*/ 4 w 4"/>
                  <a:gd name="T19" fmla="*/ 1 h 2"/>
                  <a:gd name="T20" fmla="*/ 4 w 4"/>
                  <a:gd name="T21" fmla="*/ 1 h 2"/>
                  <a:gd name="T22" fmla="*/ 4 w 4"/>
                  <a:gd name="T23" fmla="*/ 1 h 2"/>
                  <a:gd name="T24" fmla="*/ 4 w 4"/>
                  <a:gd name="T25" fmla="*/ 1 h 2"/>
                  <a:gd name="T26" fmla="*/ 4 w 4"/>
                  <a:gd name="T27" fmla="*/ 0 h 2"/>
                  <a:gd name="T28" fmla="*/ 3 w 4"/>
                  <a:gd name="T29" fmla="*/ 0 h 2"/>
                  <a:gd name="T30" fmla="*/ 2 w 4"/>
                  <a:gd name="T31" fmla="*/ 0 h 2"/>
                  <a:gd name="T32" fmla="*/ 1 w 4"/>
                  <a:gd name="T33" fmla="*/ 0 h 2"/>
                  <a:gd name="T34" fmla="*/ 1 w 4"/>
                  <a:gd name="T35" fmla="*/ 0 h 2"/>
                  <a:gd name="T36" fmla="*/ 0 w 4"/>
                  <a:gd name="T37" fmla="*/ 1 h 2"/>
                  <a:gd name="T38" fmla="*/ 0 w 4"/>
                  <a:gd name="T39" fmla="*/ 1 h 2"/>
                  <a:gd name="T40" fmla="*/ 0 w 4"/>
                  <a:gd name="T41" fmla="*/ 2 h 2"/>
                  <a:gd name="T42" fmla="*/ 0 w 4"/>
                  <a:gd name="T43" fmla="*/ 2 h 2"/>
                  <a:gd name="T44" fmla="*/ 0 w 4"/>
                  <a:gd name="T4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2">
                    <a:moveTo>
                      <a:pt x="0" y="2"/>
                    </a:moveTo>
                    <a:lnTo>
                      <a:pt x="0" y="2"/>
                    </a:lnTo>
                    <a:lnTo>
                      <a:pt x="0" y="1"/>
                    </a:lnTo>
                    <a:lnTo>
                      <a:pt x="1" y="1"/>
                    </a:lnTo>
                    <a:lnTo>
                      <a:pt x="1" y="1"/>
                    </a:lnTo>
                    <a:lnTo>
                      <a:pt x="1" y="1"/>
                    </a:lnTo>
                    <a:lnTo>
                      <a:pt x="2" y="0"/>
                    </a:lnTo>
                    <a:lnTo>
                      <a:pt x="3" y="0"/>
                    </a:lnTo>
                    <a:lnTo>
                      <a:pt x="4" y="1"/>
                    </a:lnTo>
                    <a:lnTo>
                      <a:pt x="4" y="1"/>
                    </a:lnTo>
                    <a:lnTo>
                      <a:pt x="4" y="1"/>
                    </a:lnTo>
                    <a:lnTo>
                      <a:pt x="4" y="1"/>
                    </a:lnTo>
                    <a:lnTo>
                      <a:pt x="4" y="1"/>
                    </a:lnTo>
                    <a:lnTo>
                      <a:pt x="4" y="0"/>
                    </a:lnTo>
                    <a:lnTo>
                      <a:pt x="3" y="0"/>
                    </a:lnTo>
                    <a:lnTo>
                      <a:pt x="2" y="0"/>
                    </a:lnTo>
                    <a:lnTo>
                      <a:pt x="1" y="0"/>
                    </a:lnTo>
                    <a:lnTo>
                      <a:pt x="1" y="0"/>
                    </a:lnTo>
                    <a:lnTo>
                      <a:pt x="0" y="1"/>
                    </a:lnTo>
                    <a:lnTo>
                      <a:pt x="0" y="1"/>
                    </a:lnTo>
                    <a:lnTo>
                      <a:pt x="0" y="2"/>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59" name="Freeform 1895">
                <a:extLst>
                  <a:ext uri="{FF2B5EF4-FFF2-40B4-BE49-F238E27FC236}">
                    <a16:creationId xmlns:a16="http://schemas.microsoft.com/office/drawing/2014/main" id="{C3D6AD41-B39A-467C-9E1D-C5554D5AD356}"/>
                  </a:ext>
                </a:extLst>
              </p:cNvPr>
              <p:cNvSpPr>
                <a:spLocks/>
              </p:cNvSpPr>
              <p:nvPr/>
            </p:nvSpPr>
            <p:spPr bwMode="auto">
              <a:xfrm>
                <a:off x="2968" y="1689"/>
                <a:ext cx="4" cy="2"/>
              </a:xfrm>
              <a:custGeom>
                <a:avLst/>
                <a:gdLst>
                  <a:gd name="T0" fmla="*/ 0 w 4"/>
                  <a:gd name="T1" fmla="*/ 2 h 2"/>
                  <a:gd name="T2" fmla="*/ 0 w 4"/>
                  <a:gd name="T3" fmla="*/ 2 h 2"/>
                  <a:gd name="T4" fmla="*/ 0 w 4"/>
                  <a:gd name="T5" fmla="*/ 1 h 2"/>
                  <a:gd name="T6" fmla="*/ 1 w 4"/>
                  <a:gd name="T7" fmla="*/ 1 h 2"/>
                  <a:gd name="T8" fmla="*/ 1 w 4"/>
                  <a:gd name="T9" fmla="*/ 1 h 2"/>
                  <a:gd name="T10" fmla="*/ 1 w 4"/>
                  <a:gd name="T11" fmla="*/ 1 h 2"/>
                  <a:gd name="T12" fmla="*/ 2 w 4"/>
                  <a:gd name="T13" fmla="*/ 0 h 2"/>
                  <a:gd name="T14" fmla="*/ 3 w 4"/>
                  <a:gd name="T15" fmla="*/ 0 h 2"/>
                  <a:gd name="T16" fmla="*/ 4 w 4"/>
                  <a:gd name="T17" fmla="*/ 1 h 2"/>
                  <a:gd name="T18" fmla="*/ 4 w 4"/>
                  <a:gd name="T19" fmla="*/ 1 h 2"/>
                  <a:gd name="T20" fmla="*/ 4 w 4"/>
                  <a:gd name="T21" fmla="*/ 1 h 2"/>
                  <a:gd name="T22" fmla="*/ 4 w 4"/>
                  <a:gd name="T23" fmla="*/ 1 h 2"/>
                  <a:gd name="T24" fmla="*/ 4 w 4"/>
                  <a:gd name="T25" fmla="*/ 1 h 2"/>
                  <a:gd name="T26" fmla="*/ 4 w 4"/>
                  <a:gd name="T27" fmla="*/ 0 h 2"/>
                  <a:gd name="T28" fmla="*/ 3 w 4"/>
                  <a:gd name="T29" fmla="*/ 0 h 2"/>
                  <a:gd name="T30" fmla="*/ 2 w 4"/>
                  <a:gd name="T31" fmla="*/ 0 h 2"/>
                  <a:gd name="T32" fmla="*/ 1 w 4"/>
                  <a:gd name="T33" fmla="*/ 0 h 2"/>
                  <a:gd name="T34" fmla="*/ 1 w 4"/>
                  <a:gd name="T35" fmla="*/ 0 h 2"/>
                  <a:gd name="T36" fmla="*/ 0 w 4"/>
                  <a:gd name="T37" fmla="*/ 1 h 2"/>
                  <a:gd name="T38" fmla="*/ 0 w 4"/>
                  <a:gd name="T39" fmla="*/ 1 h 2"/>
                  <a:gd name="T40" fmla="*/ 0 w 4"/>
                  <a:gd name="T41" fmla="*/ 2 h 2"/>
                  <a:gd name="T42" fmla="*/ 0 w 4"/>
                  <a:gd name="T43" fmla="*/ 2 h 2"/>
                  <a:gd name="T44" fmla="*/ 0 w 4"/>
                  <a:gd name="T4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2">
                    <a:moveTo>
                      <a:pt x="0" y="2"/>
                    </a:moveTo>
                    <a:lnTo>
                      <a:pt x="0" y="2"/>
                    </a:lnTo>
                    <a:lnTo>
                      <a:pt x="0" y="1"/>
                    </a:lnTo>
                    <a:lnTo>
                      <a:pt x="1" y="1"/>
                    </a:lnTo>
                    <a:lnTo>
                      <a:pt x="1" y="1"/>
                    </a:lnTo>
                    <a:lnTo>
                      <a:pt x="1" y="1"/>
                    </a:lnTo>
                    <a:lnTo>
                      <a:pt x="2" y="0"/>
                    </a:lnTo>
                    <a:lnTo>
                      <a:pt x="3" y="0"/>
                    </a:lnTo>
                    <a:lnTo>
                      <a:pt x="4" y="1"/>
                    </a:lnTo>
                    <a:lnTo>
                      <a:pt x="4" y="1"/>
                    </a:lnTo>
                    <a:lnTo>
                      <a:pt x="4" y="1"/>
                    </a:lnTo>
                    <a:lnTo>
                      <a:pt x="4" y="1"/>
                    </a:lnTo>
                    <a:lnTo>
                      <a:pt x="4" y="1"/>
                    </a:lnTo>
                    <a:lnTo>
                      <a:pt x="4" y="0"/>
                    </a:lnTo>
                    <a:lnTo>
                      <a:pt x="3" y="0"/>
                    </a:lnTo>
                    <a:lnTo>
                      <a:pt x="2" y="0"/>
                    </a:lnTo>
                    <a:lnTo>
                      <a:pt x="1" y="0"/>
                    </a:lnTo>
                    <a:lnTo>
                      <a:pt x="1" y="0"/>
                    </a:lnTo>
                    <a:lnTo>
                      <a:pt x="0" y="1"/>
                    </a:lnTo>
                    <a:lnTo>
                      <a:pt x="0" y="1"/>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60" name="Freeform 1896">
                <a:extLst>
                  <a:ext uri="{FF2B5EF4-FFF2-40B4-BE49-F238E27FC236}">
                    <a16:creationId xmlns:a16="http://schemas.microsoft.com/office/drawing/2014/main" id="{11BFC54C-9110-4488-A7F7-2D9D705E0F9B}"/>
                  </a:ext>
                </a:extLst>
              </p:cNvPr>
              <p:cNvSpPr>
                <a:spLocks/>
              </p:cNvSpPr>
              <p:nvPr/>
            </p:nvSpPr>
            <p:spPr bwMode="auto">
              <a:xfrm>
                <a:off x="2965" y="1693"/>
                <a:ext cx="33" cy="10"/>
              </a:xfrm>
              <a:custGeom>
                <a:avLst/>
                <a:gdLst>
                  <a:gd name="T0" fmla="*/ 0 w 33"/>
                  <a:gd name="T1" fmla="*/ 5 h 10"/>
                  <a:gd name="T2" fmla="*/ 1 w 33"/>
                  <a:gd name="T3" fmla="*/ 7 h 10"/>
                  <a:gd name="T4" fmla="*/ 3 w 33"/>
                  <a:gd name="T5" fmla="*/ 8 h 10"/>
                  <a:gd name="T6" fmla="*/ 3 w 33"/>
                  <a:gd name="T7" fmla="*/ 8 h 10"/>
                  <a:gd name="T8" fmla="*/ 5 w 33"/>
                  <a:gd name="T9" fmla="*/ 7 h 10"/>
                  <a:gd name="T10" fmla="*/ 7 w 33"/>
                  <a:gd name="T11" fmla="*/ 5 h 10"/>
                  <a:gd name="T12" fmla="*/ 11 w 33"/>
                  <a:gd name="T13" fmla="*/ 2 h 10"/>
                  <a:gd name="T14" fmla="*/ 13 w 33"/>
                  <a:gd name="T15" fmla="*/ 1 h 10"/>
                  <a:gd name="T16" fmla="*/ 16 w 33"/>
                  <a:gd name="T17" fmla="*/ 1 h 10"/>
                  <a:gd name="T18" fmla="*/ 17 w 33"/>
                  <a:gd name="T19" fmla="*/ 2 h 10"/>
                  <a:gd name="T20" fmla="*/ 18 w 33"/>
                  <a:gd name="T21" fmla="*/ 4 h 10"/>
                  <a:gd name="T22" fmla="*/ 18 w 33"/>
                  <a:gd name="T23" fmla="*/ 5 h 10"/>
                  <a:gd name="T24" fmla="*/ 20 w 33"/>
                  <a:gd name="T25" fmla="*/ 8 h 10"/>
                  <a:gd name="T26" fmla="*/ 21 w 33"/>
                  <a:gd name="T27" fmla="*/ 9 h 10"/>
                  <a:gd name="T28" fmla="*/ 24 w 33"/>
                  <a:gd name="T29" fmla="*/ 10 h 10"/>
                  <a:gd name="T30" fmla="*/ 28 w 33"/>
                  <a:gd name="T31" fmla="*/ 10 h 10"/>
                  <a:gd name="T32" fmla="*/ 31 w 33"/>
                  <a:gd name="T33" fmla="*/ 9 h 10"/>
                  <a:gd name="T34" fmla="*/ 33 w 33"/>
                  <a:gd name="T35" fmla="*/ 7 h 10"/>
                  <a:gd name="T36" fmla="*/ 33 w 33"/>
                  <a:gd name="T37" fmla="*/ 6 h 10"/>
                  <a:gd name="T38" fmla="*/ 32 w 33"/>
                  <a:gd name="T39" fmla="*/ 4 h 10"/>
                  <a:gd name="T40" fmla="*/ 31 w 33"/>
                  <a:gd name="T41" fmla="*/ 1 h 10"/>
                  <a:gd name="T42" fmla="*/ 29 w 33"/>
                  <a:gd name="T43" fmla="*/ 1 h 10"/>
                  <a:gd name="T44" fmla="*/ 28 w 33"/>
                  <a:gd name="T45" fmla="*/ 2 h 10"/>
                  <a:gd name="T46" fmla="*/ 28 w 33"/>
                  <a:gd name="T47" fmla="*/ 2 h 10"/>
                  <a:gd name="T48" fmla="*/ 29 w 33"/>
                  <a:gd name="T49" fmla="*/ 2 h 10"/>
                  <a:gd name="T50" fmla="*/ 29 w 33"/>
                  <a:gd name="T51" fmla="*/ 2 h 10"/>
                  <a:gd name="T52" fmla="*/ 31 w 33"/>
                  <a:gd name="T53" fmla="*/ 2 h 10"/>
                  <a:gd name="T54" fmla="*/ 31 w 33"/>
                  <a:gd name="T55" fmla="*/ 3 h 10"/>
                  <a:gd name="T56" fmla="*/ 32 w 33"/>
                  <a:gd name="T57" fmla="*/ 5 h 10"/>
                  <a:gd name="T58" fmla="*/ 32 w 33"/>
                  <a:gd name="T59" fmla="*/ 6 h 10"/>
                  <a:gd name="T60" fmla="*/ 31 w 33"/>
                  <a:gd name="T61" fmla="*/ 8 h 10"/>
                  <a:gd name="T62" fmla="*/ 29 w 33"/>
                  <a:gd name="T63" fmla="*/ 9 h 10"/>
                  <a:gd name="T64" fmla="*/ 27 w 33"/>
                  <a:gd name="T65" fmla="*/ 10 h 10"/>
                  <a:gd name="T66" fmla="*/ 23 w 33"/>
                  <a:gd name="T67" fmla="*/ 9 h 10"/>
                  <a:gd name="T68" fmla="*/ 21 w 33"/>
                  <a:gd name="T69" fmla="*/ 8 h 10"/>
                  <a:gd name="T70" fmla="*/ 19 w 33"/>
                  <a:gd name="T71" fmla="*/ 7 h 10"/>
                  <a:gd name="T72" fmla="*/ 18 w 33"/>
                  <a:gd name="T73" fmla="*/ 4 h 10"/>
                  <a:gd name="T74" fmla="*/ 18 w 33"/>
                  <a:gd name="T75" fmla="*/ 2 h 10"/>
                  <a:gd name="T76" fmla="*/ 18 w 33"/>
                  <a:gd name="T77" fmla="*/ 1 h 10"/>
                  <a:gd name="T78" fmla="*/ 16 w 33"/>
                  <a:gd name="T79" fmla="*/ 0 h 10"/>
                  <a:gd name="T80" fmla="*/ 12 w 33"/>
                  <a:gd name="T81" fmla="*/ 0 h 10"/>
                  <a:gd name="T82" fmla="*/ 11 w 33"/>
                  <a:gd name="T83" fmla="*/ 1 h 10"/>
                  <a:gd name="T84" fmla="*/ 9 w 33"/>
                  <a:gd name="T85" fmla="*/ 2 h 10"/>
                  <a:gd name="T86" fmla="*/ 7 w 33"/>
                  <a:gd name="T87" fmla="*/ 4 h 10"/>
                  <a:gd name="T88" fmla="*/ 5 w 33"/>
                  <a:gd name="T89" fmla="*/ 6 h 10"/>
                  <a:gd name="T90" fmla="*/ 4 w 33"/>
                  <a:gd name="T91" fmla="*/ 7 h 10"/>
                  <a:gd name="T92" fmla="*/ 3 w 33"/>
                  <a:gd name="T93" fmla="*/ 7 h 10"/>
                  <a:gd name="T94" fmla="*/ 1 w 33"/>
                  <a:gd name="T95" fmla="*/ 6 h 10"/>
                  <a:gd name="T96" fmla="*/ 0 w 33"/>
                  <a:gd name="T9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10">
                    <a:moveTo>
                      <a:pt x="0" y="5"/>
                    </a:moveTo>
                    <a:lnTo>
                      <a:pt x="0" y="5"/>
                    </a:lnTo>
                    <a:lnTo>
                      <a:pt x="1" y="6"/>
                    </a:lnTo>
                    <a:lnTo>
                      <a:pt x="1" y="7"/>
                    </a:lnTo>
                    <a:lnTo>
                      <a:pt x="2" y="8"/>
                    </a:lnTo>
                    <a:lnTo>
                      <a:pt x="3" y="8"/>
                    </a:lnTo>
                    <a:lnTo>
                      <a:pt x="3" y="8"/>
                    </a:lnTo>
                    <a:lnTo>
                      <a:pt x="3" y="8"/>
                    </a:lnTo>
                    <a:lnTo>
                      <a:pt x="4" y="8"/>
                    </a:lnTo>
                    <a:lnTo>
                      <a:pt x="5" y="7"/>
                    </a:lnTo>
                    <a:lnTo>
                      <a:pt x="7" y="5"/>
                    </a:lnTo>
                    <a:lnTo>
                      <a:pt x="7" y="5"/>
                    </a:lnTo>
                    <a:lnTo>
                      <a:pt x="10" y="3"/>
                    </a:lnTo>
                    <a:lnTo>
                      <a:pt x="11" y="2"/>
                    </a:lnTo>
                    <a:lnTo>
                      <a:pt x="13" y="1"/>
                    </a:lnTo>
                    <a:lnTo>
                      <a:pt x="13" y="1"/>
                    </a:lnTo>
                    <a:lnTo>
                      <a:pt x="14" y="1"/>
                    </a:lnTo>
                    <a:lnTo>
                      <a:pt x="16" y="1"/>
                    </a:lnTo>
                    <a:lnTo>
                      <a:pt x="17" y="1"/>
                    </a:lnTo>
                    <a:lnTo>
                      <a:pt x="17" y="2"/>
                    </a:lnTo>
                    <a:lnTo>
                      <a:pt x="18" y="3"/>
                    </a:lnTo>
                    <a:lnTo>
                      <a:pt x="18" y="4"/>
                    </a:lnTo>
                    <a:lnTo>
                      <a:pt x="18" y="4"/>
                    </a:lnTo>
                    <a:lnTo>
                      <a:pt x="18" y="5"/>
                    </a:lnTo>
                    <a:lnTo>
                      <a:pt x="19" y="7"/>
                    </a:lnTo>
                    <a:lnTo>
                      <a:pt x="20" y="8"/>
                    </a:lnTo>
                    <a:lnTo>
                      <a:pt x="21" y="9"/>
                    </a:lnTo>
                    <a:lnTo>
                      <a:pt x="21" y="9"/>
                    </a:lnTo>
                    <a:lnTo>
                      <a:pt x="23" y="9"/>
                    </a:lnTo>
                    <a:lnTo>
                      <a:pt x="24" y="10"/>
                    </a:lnTo>
                    <a:lnTo>
                      <a:pt x="26" y="10"/>
                    </a:lnTo>
                    <a:lnTo>
                      <a:pt x="28" y="10"/>
                    </a:lnTo>
                    <a:lnTo>
                      <a:pt x="29" y="10"/>
                    </a:lnTo>
                    <a:lnTo>
                      <a:pt x="31" y="9"/>
                    </a:lnTo>
                    <a:lnTo>
                      <a:pt x="32" y="8"/>
                    </a:lnTo>
                    <a:lnTo>
                      <a:pt x="33" y="7"/>
                    </a:lnTo>
                    <a:lnTo>
                      <a:pt x="33" y="7"/>
                    </a:lnTo>
                    <a:lnTo>
                      <a:pt x="33" y="6"/>
                    </a:lnTo>
                    <a:lnTo>
                      <a:pt x="33" y="5"/>
                    </a:lnTo>
                    <a:lnTo>
                      <a:pt x="32" y="4"/>
                    </a:lnTo>
                    <a:lnTo>
                      <a:pt x="31" y="2"/>
                    </a:lnTo>
                    <a:lnTo>
                      <a:pt x="31" y="1"/>
                    </a:lnTo>
                    <a:lnTo>
                      <a:pt x="30" y="1"/>
                    </a:lnTo>
                    <a:lnTo>
                      <a:pt x="29" y="1"/>
                    </a:lnTo>
                    <a:lnTo>
                      <a:pt x="28" y="2"/>
                    </a:lnTo>
                    <a:lnTo>
                      <a:pt x="28" y="2"/>
                    </a:lnTo>
                    <a:lnTo>
                      <a:pt x="28" y="2"/>
                    </a:lnTo>
                    <a:lnTo>
                      <a:pt x="28" y="2"/>
                    </a:lnTo>
                    <a:lnTo>
                      <a:pt x="28" y="2"/>
                    </a:lnTo>
                    <a:lnTo>
                      <a:pt x="29" y="2"/>
                    </a:lnTo>
                    <a:lnTo>
                      <a:pt x="29" y="2"/>
                    </a:lnTo>
                    <a:lnTo>
                      <a:pt x="29" y="2"/>
                    </a:lnTo>
                    <a:lnTo>
                      <a:pt x="30" y="2"/>
                    </a:lnTo>
                    <a:lnTo>
                      <a:pt x="31" y="2"/>
                    </a:lnTo>
                    <a:lnTo>
                      <a:pt x="31" y="3"/>
                    </a:lnTo>
                    <a:lnTo>
                      <a:pt x="31" y="3"/>
                    </a:lnTo>
                    <a:lnTo>
                      <a:pt x="32" y="4"/>
                    </a:lnTo>
                    <a:lnTo>
                      <a:pt x="32" y="5"/>
                    </a:lnTo>
                    <a:lnTo>
                      <a:pt x="32" y="5"/>
                    </a:lnTo>
                    <a:lnTo>
                      <a:pt x="32" y="6"/>
                    </a:lnTo>
                    <a:lnTo>
                      <a:pt x="32" y="7"/>
                    </a:lnTo>
                    <a:lnTo>
                      <a:pt x="31" y="8"/>
                    </a:lnTo>
                    <a:lnTo>
                      <a:pt x="29" y="9"/>
                    </a:lnTo>
                    <a:lnTo>
                      <a:pt x="29" y="9"/>
                    </a:lnTo>
                    <a:lnTo>
                      <a:pt x="28" y="10"/>
                    </a:lnTo>
                    <a:lnTo>
                      <a:pt x="27" y="10"/>
                    </a:lnTo>
                    <a:lnTo>
                      <a:pt x="25" y="10"/>
                    </a:lnTo>
                    <a:lnTo>
                      <a:pt x="23" y="9"/>
                    </a:lnTo>
                    <a:lnTo>
                      <a:pt x="21" y="8"/>
                    </a:lnTo>
                    <a:lnTo>
                      <a:pt x="21" y="8"/>
                    </a:lnTo>
                    <a:lnTo>
                      <a:pt x="20" y="7"/>
                    </a:lnTo>
                    <a:lnTo>
                      <a:pt x="19" y="7"/>
                    </a:lnTo>
                    <a:lnTo>
                      <a:pt x="19" y="5"/>
                    </a:lnTo>
                    <a:lnTo>
                      <a:pt x="18" y="4"/>
                    </a:lnTo>
                    <a:lnTo>
                      <a:pt x="18" y="2"/>
                    </a:lnTo>
                    <a:lnTo>
                      <a:pt x="18" y="2"/>
                    </a:lnTo>
                    <a:lnTo>
                      <a:pt x="18" y="1"/>
                    </a:lnTo>
                    <a:lnTo>
                      <a:pt x="18" y="1"/>
                    </a:lnTo>
                    <a:lnTo>
                      <a:pt x="18" y="1"/>
                    </a:lnTo>
                    <a:lnTo>
                      <a:pt x="16" y="0"/>
                    </a:lnTo>
                    <a:lnTo>
                      <a:pt x="14" y="0"/>
                    </a:lnTo>
                    <a:lnTo>
                      <a:pt x="12" y="0"/>
                    </a:lnTo>
                    <a:lnTo>
                      <a:pt x="11" y="1"/>
                    </a:lnTo>
                    <a:lnTo>
                      <a:pt x="11" y="1"/>
                    </a:lnTo>
                    <a:lnTo>
                      <a:pt x="10" y="1"/>
                    </a:lnTo>
                    <a:lnTo>
                      <a:pt x="9" y="2"/>
                    </a:lnTo>
                    <a:lnTo>
                      <a:pt x="7" y="4"/>
                    </a:lnTo>
                    <a:lnTo>
                      <a:pt x="7" y="4"/>
                    </a:lnTo>
                    <a:lnTo>
                      <a:pt x="6" y="5"/>
                    </a:lnTo>
                    <a:lnTo>
                      <a:pt x="5" y="6"/>
                    </a:lnTo>
                    <a:lnTo>
                      <a:pt x="5" y="6"/>
                    </a:lnTo>
                    <a:lnTo>
                      <a:pt x="4" y="7"/>
                    </a:lnTo>
                    <a:lnTo>
                      <a:pt x="4" y="7"/>
                    </a:lnTo>
                    <a:lnTo>
                      <a:pt x="3" y="7"/>
                    </a:lnTo>
                    <a:lnTo>
                      <a:pt x="2" y="7"/>
                    </a:lnTo>
                    <a:lnTo>
                      <a:pt x="1" y="6"/>
                    </a:lnTo>
                    <a:lnTo>
                      <a:pt x="0" y="5"/>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61" name="Freeform 1897">
                <a:extLst>
                  <a:ext uri="{FF2B5EF4-FFF2-40B4-BE49-F238E27FC236}">
                    <a16:creationId xmlns:a16="http://schemas.microsoft.com/office/drawing/2014/main" id="{3B38C796-E8EE-4969-826A-D6AA16990057}"/>
                  </a:ext>
                </a:extLst>
              </p:cNvPr>
              <p:cNvSpPr>
                <a:spLocks/>
              </p:cNvSpPr>
              <p:nvPr/>
            </p:nvSpPr>
            <p:spPr bwMode="auto">
              <a:xfrm>
                <a:off x="2965" y="1693"/>
                <a:ext cx="33" cy="10"/>
              </a:xfrm>
              <a:custGeom>
                <a:avLst/>
                <a:gdLst>
                  <a:gd name="T0" fmla="*/ 0 w 33"/>
                  <a:gd name="T1" fmla="*/ 5 h 10"/>
                  <a:gd name="T2" fmla="*/ 1 w 33"/>
                  <a:gd name="T3" fmla="*/ 7 h 10"/>
                  <a:gd name="T4" fmla="*/ 3 w 33"/>
                  <a:gd name="T5" fmla="*/ 8 h 10"/>
                  <a:gd name="T6" fmla="*/ 3 w 33"/>
                  <a:gd name="T7" fmla="*/ 8 h 10"/>
                  <a:gd name="T8" fmla="*/ 5 w 33"/>
                  <a:gd name="T9" fmla="*/ 7 h 10"/>
                  <a:gd name="T10" fmla="*/ 7 w 33"/>
                  <a:gd name="T11" fmla="*/ 5 h 10"/>
                  <a:gd name="T12" fmla="*/ 11 w 33"/>
                  <a:gd name="T13" fmla="*/ 2 h 10"/>
                  <a:gd name="T14" fmla="*/ 13 w 33"/>
                  <a:gd name="T15" fmla="*/ 1 h 10"/>
                  <a:gd name="T16" fmla="*/ 16 w 33"/>
                  <a:gd name="T17" fmla="*/ 1 h 10"/>
                  <a:gd name="T18" fmla="*/ 17 w 33"/>
                  <a:gd name="T19" fmla="*/ 2 h 10"/>
                  <a:gd name="T20" fmla="*/ 18 w 33"/>
                  <a:gd name="T21" fmla="*/ 4 h 10"/>
                  <a:gd name="T22" fmla="*/ 18 w 33"/>
                  <a:gd name="T23" fmla="*/ 5 h 10"/>
                  <a:gd name="T24" fmla="*/ 20 w 33"/>
                  <a:gd name="T25" fmla="*/ 8 h 10"/>
                  <a:gd name="T26" fmla="*/ 21 w 33"/>
                  <a:gd name="T27" fmla="*/ 9 h 10"/>
                  <a:gd name="T28" fmla="*/ 24 w 33"/>
                  <a:gd name="T29" fmla="*/ 10 h 10"/>
                  <a:gd name="T30" fmla="*/ 28 w 33"/>
                  <a:gd name="T31" fmla="*/ 10 h 10"/>
                  <a:gd name="T32" fmla="*/ 31 w 33"/>
                  <a:gd name="T33" fmla="*/ 9 h 10"/>
                  <a:gd name="T34" fmla="*/ 33 w 33"/>
                  <a:gd name="T35" fmla="*/ 7 h 10"/>
                  <a:gd name="T36" fmla="*/ 33 w 33"/>
                  <a:gd name="T37" fmla="*/ 6 h 10"/>
                  <a:gd name="T38" fmla="*/ 32 w 33"/>
                  <a:gd name="T39" fmla="*/ 4 h 10"/>
                  <a:gd name="T40" fmla="*/ 31 w 33"/>
                  <a:gd name="T41" fmla="*/ 1 h 10"/>
                  <a:gd name="T42" fmla="*/ 29 w 33"/>
                  <a:gd name="T43" fmla="*/ 1 h 10"/>
                  <a:gd name="T44" fmla="*/ 28 w 33"/>
                  <a:gd name="T45" fmla="*/ 2 h 10"/>
                  <a:gd name="T46" fmla="*/ 28 w 33"/>
                  <a:gd name="T47" fmla="*/ 2 h 10"/>
                  <a:gd name="T48" fmla="*/ 29 w 33"/>
                  <a:gd name="T49" fmla="*/ 2 h 10"/>
                  <a:gd name="T50" fmla="*/ 29 w 33"/>
                  <a:gd name="T51" fmla="*/ 2 h 10"/>
                  <a:gd name="T52" fmla="*/ 31 w 33"/>
                  <a:gd name="T53" fmla="*/ 2 h 10"/>
                  <a:gd name="T54" fmla="*/ 31 w 33"/>
                  <a:gd name="T55" fmla="*/ 3 h 10"/>
                  <a:gd name="T56" fmla="*/ 32 w 33"/>
                  <a:gd name="T57" fmla="*/ 5 h 10"/>
                  <a:gd name="T58" fmla="*/ 32 w 33"/>
                  <a:gd name="T59" fmla="*/ 6 h 10"/>
                  <a:gd name="T60" fmla="*/ 31 w 33"/>
                  <a:gd name="T61" fmla="*/ 8 h 10"/>
                  <a:gd name="T62" fmla="*/ 29 w 33"/>
                  <a:gd name="T63" fmla="*/ 9 h 10"/>
                  <a:gd name="T64" fmla="*/ 27 w 33"/>
                  <a:gd name="T65" fmla="*/ 10 h 10"/>
                  <a:gd name="T66" fmla="*/ 23 w 33"/>
                  <a:gd name="T67" fmla="*/ 9 h 10"/>
                  <a:gd name="T68" fmla="*/ 21 w 33"/>
                  <a:gd name="T69" fmla="*/ 8 h 10"/>
                  <a:gd name="T70" fmla="*/ 19 w 33"/>
                  <a:gd name="T71" fmla="*/ 7 h 10"/>
                  <a:gd name="T72" fmla="*/ 18 w 33"/>
                  <a:gd name="T73" fmla="*/ 4 h 10"/>
                  <a:gd name="T74" fmla="*/ 18 w 33"/>
                  <a:gd name="T75" fmla="*/ 2 h 10"/>
                  <a:gd name="T76" fmla="*/ 18 w 33"/>
                  <a:gd name="T77" fmla="*/ 1 h 10"/>
                  <a:gd name="T78" fmla="*/ 16 w 33"/>
                  <a:gd name="T79" fmla="*/ 0 h 10"/>
                  <a:gd name="T80" fmla="*/ 12 w 33"/>
                  <a:gd name="T81" fmla="*/ 0 h 10"/>
                  <a:gd name="T82" fmla="*/ 11 w 33"/>
                  <a:gd name="T83" fmla="*/ 1 h 10"/>
                  <a:gd name="T84" fmla="*/ 9 w 33"/>
                  <a:gd name="T85" fmla="*/ 2 h 10"/>
                  <a:gd name="T86" fmla="*/ 7 w 33"/>
                  <a:gd name="T87" fmla="*/ 4 h 10"/>
                  <a:gd name="T88" fmla="*/ 5 w 33"/>
                  <a:gd name="T89" fmla="*/ 6 h 10"/>
                  <a:gd name="T90" fmla="*/ 4 w 33"/>
                  <a:gd name="T91" fmla="*/ 7 h 10"/>
                  <a:gd name="T92" fmla="*/ 3 w 33"/>
                  <a:gd name="T93" fmla="*/ 7 h 10"/>
                  <a:gd name="T94" fmla="*/ 1 w 33"/>
                  <a:gd name="T95" fmla="*/ 6 h 10"/>
                  <a:gd name="T96" fmla="*/ 0 w 33"/>
                  <a:gd name="T9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10">
                    <a:moveTo>
                      <a:pt x="0" y="5"/>
                    </a:moveTo>
                    <a:lnTo>
                      <a:pt x="0" y="5"/>
                    </a:lnTo>
                    <a:lnTo>
                      <a:pt x="1" y="6"/>
                    </a:lnTo>
                    <a:lnTo>
                      <a:pt x="1" y="7"/>
                    </a:lnTo>
                    <a:lnTo>
                      <a:pt x="2" y="8"/>
                    </a:lnTo>
                    <a:lnTo>
                      <a:pt x="3" y="8"/>
                    </a:lnTo>
                    <a:lnTo>
                      <a:pt x="3" y="8"/>
                    </a:lnTo>
                    <a:lnTo>
                      <a:pt x="3" y="8"/>
                    </a:lnTo>
                    <a:lnTo>
                      <a:pt x="4" y="8"/>
                    </a:lnTo>
                    <a:lnTo>
                      <a:pt x="5" y="7"/>
                    </a:lnTo>
                    <a:lnTo>
                      <a:pt x="7" y="5"/>
                    </a:lnTo>
                    <a:lnTo>
                      <a:pt x="7" y="5"/>
                    </a:lnTo>
                    <a:lnTo>
                      <a:pt x="10" y="3"/>
                    </a:lnTo>
                    <a:lnTo>
                      <a:pt x="11" y="2"/>
                    </a:lnTo>
                    <a:lnTo>
                      <a:pt x="13" y="1"/>
                    </a:lnTo>
                    <a:lnTo>
                      <a:pt x="13" y="1"/>
                    </a:lnTo>
                    <a:lnTo>
                      <a:pt x="14" y="1"/>
                    </a:lnTo>
                    <a:lnTo>
                      <a:pt x="16" y="1"/>
                    </a:lnTo>
                    <a:lnTo>
                      <a:pt x="17" y="1"/>
                    </a:lnTo>
                    <a:lnTo>
                      <a:pt x="17" y="2"/>
                    </a:lnTo>
                    <a:lnTo>
                      <a:pt x="18" y="3"/>
                    </a:lnTo>
                    <a:lnTo>
                      <a:pt x="18" y="4"/>
                    </a:lnTo>
                    <a:lnTo>
                      <a:pt x="18" y="4"/>
                    </a:lnTo>
                    <a:lnTo>
                      <a:pt x="18" y="5"/>
                    </a:lnTo>
                    <a:lnTo>
                      <a:pt x="19" y="7"/>
                    </a:lnTo>
                    <a:lnTo>
                      <a:pt x="20" y="8"/>
                    </a:lnTo>
                    <a:lnTo>
                      <a:pt x="21" y="9"/>
                    </a:lnTo>
                    <a:lnTo>
                      <a:pt x="21" y="9"/>
                    </a:lnTo>
                    <a:lnTo>
                      <a:pt x="23" y="9"/>
                    </a:lnTo>
                    <a:lnTo>
                      <a:pt x="24" y="10"/>
                    </a:lnTo>
                    <a:lnTo>
                      <a:pt x="26" y="10"/>
                    </a:lnTo>
                    <a:lnTo>
                      <a:pt x="28" y="10"/>
                    </a:lnTo>
                    <a:lnTo>
                      <a:pt x="29" y="10"/>
                    </a:lnTo>
                    <a:lnTo>
                      <a:pt x="31" y="9"/>
                    </a:lnTo>
                    <a:lnTo>
                      <a:pt x="32" y="8"/>
                    </a:lnTo>
                    <a:lnTo>
                      <a:pt x="33" y="7"/>
                    </a:lnTo>
                    <a:lnTo>
                      <a:pt x="33" y="7"/>
                    </a:lnTo>
                    <a:lnTo>
                      <a:pt x="33" y="6"/>
                    </a:lnTo>
                    <a:lnTo>
                      <a:pt x="33" y="5"/>
                    </a:lnTo>
                    <a:lnTo>
                      <a:pt x="32" y="4"/>
                    </a:lnTo>
                    <a:lnTo>
                      <a:pt x="31" y="2"/>
                    </a:lnTo>
                    <a:lnTo>
                      <a:pt x="31" y="1"/>
                    </a:lnTo>
                    <a:lnTo>
                      <a:pt x="30" y="1"/>
                    </a:lnTo>
                    <a:lnTo>
                      <a:pt x="29" y="1"/>
                    </a:lnTo>
                    <a:lnTo>
                      <a:pt x="28" y="2"/>
                    </a:lnTo>
                    <a:lnTo>
                      <a:pt x="28" y="2"/>
                    </a:lnTo>
                    <a:lnTo>
                      <a:pt x="28" y="2"/>
                    </a:lnTo>
                    <a:lnTo>
                      <a:pt x="28" y="2"/>
                    </a:lnTo>
                    <a:lnTo>
                      <a:pt x="28" y="2"/>
                    </a:lnTo>
                    <a:lnTo>
                      <a:pt x="29" y="2"/>
                    </a:lnTo>
                    <a:lnTo>
                      <a:pt x="29" y="2"/>
                    </a:lnTo>
                    <a:lnTo>
                      <a:pt x="29" y="2"/>
                    </a:lnTo>
                    <a:lnTo>
                      <a:pt x="30" y="2"/>
                    </a:lnTo>
                    <a:lnTo>
                      <a:pt x="31" y="2"/>
                    </a:lnTo>
                    <a:lnTo>
                      <a:pt x="31" y="3"/>
                    </a:lnTo>
                    <a:lnTo>
                      <a:pt x="31" y="3"/>
                    </a:lnTo>
                    <a:lnTo>
                      <a:pt x="32" y="4"/>
                    </a:lnTo>
                    <a:lnTo>
                      <a:pt x="32" y="5"/>
                    </a:lnTo>
                    <a:lnTo>
                      <a:pt x="32" y="5"/>
                    </a:lnTo>
                    <a:lnTo>
                      <a:pt x="32" y="6"/>
                    </a:lnTo>
                    <a:lnTo>
                      <a:pt x="32" y="7"/>
                    </a:lnTo>
                    <a:lnTo>
                      <a:pt x="31" y="8"/>
                    </a:lnTo>
                    <a:lnTo>
                      <a:pt x="29" y="9"/>
                    </a:lnTo>
                    <a:lnTo>
                      <a:pt x="29" y="9"/>
                    </a:lnTo>
                    <a:lnTo>
                      <a:pt x="28" y="10"/>
                    </a:lnTo>
                    <a:lnTo>
                      <a:pt x="27" y="10"/>
                    </a:lnTo>
                    <a:lnTo>
                      <a:pt x="25" y="10"/>
                    </a:lnTo>
                    <a:lnTo>
                      <a:pt x="23" y="9"/>
                    </a:lnTo>
                    <a:lnTo>
                      <a:pt x="21" y="8"/>
                    </a:lnTo>
                    <a:lnTo>
                      <a:pt x="21" y="8"/>
                    </a:lnTo>
                    <a:lnTo>
                      <a:pt x="20" y="7"/>
                    </a:lnTo>
                    <a:lnTo>
                      <a:pt x="19" y="7"/>
                    </a:lnTo>
                    <a:lnTo>
                      <a:pt x="19" y="5"/>
                    </a:lnTo>
                    <a:lnTo>
                      <a:pt x="18" y="4"/>
                    </a:lnTo>
                    <a:lnTo>
                      <a:pt x="18" y="2"/>
                    </a:lnTo>
                    <a:lnTo>
                      <a:pt x="18" y="2"/>
                    </a:lnTo>
                    <a:lnTo>
                      <a:pt x="18" y="1"/>
                    </a:lnTo>
                    <a:lnTo>
                      <a:pt x="18" y="1"/>
                    </a:lnTo>
                    <a:lnTo>
                      <a:pt x="18" y="1"/>
                    </a:lnTo>
                    <a:lnTo>
                      <a:pt x="16" y="0"/>
                    </a:lnTo>
                    <a:lnTo>
                      <a:pt x="14" y="0"/>
                    </a:lnTo>
                    <a:lnTo>
                      <a:pt x="12" y="0"/>
                    </a:lnTo>
                    <a:lnTo>
                      <a:pt x="11" y="1"/>
                    </a:lnTo>
                    <a:lnTo>
                      <a:pt x="11" y="1"/>
                    </a:lnTo>
                    <a:lnTo>
                      <a:pt x="10" y="1"/>
                    </a:lnTo>
                    <a:lnTo>
                      <a:pt x="9" y="2"/>
                    </a:lnTo>
                    <a:lnTo>
                      <a:pt x="7" y="4"/>
                    </a:lnTo>
                    <a:lnTo>
                      <a:pt x="7" y="4"/>
                    </a:lnTo>
                    <a:lnTo>
                      <a:pt x="6" y="5"/>
                    </a:lnTo>
                    <a:lnTo>
                      <a:pt x="5" y="6"/>
                    </a:lnTo>
                    <a:lnTo>
                      <a:pt x="5" y="6"/>
                    </a:lnTo>
                    <a:lnTo>
                      <a:pt x="4" y="7"/>
                    </a:lnTo>
                    <a:lnTo>
                      <a:pt x="4" y="7"/>
                    </a:lnTo>
                    <a:lnTo>
                      <a:pt x="3" y="7"/>
                    </a:lnTo>
                    <a:lnTo>
                      <a:pt x="2" y="7"/>
                    </a:lnTo>
                    <a:lnTo>
                      <a:pt x="1" y="6"/>
                    </a:lnTo>
                    <a:lnTo>
                      <a:pt x="0" y="5"/>
                    </a:lnTo>
                    <a:lnTo>
                      <a:pt x="0" y="5"/>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62" name="Freeform 1898">
                <a:extLst>
                  <a:ext uri="{FF2B5EF4-FFF2-40B4-BE49-F238E27FC236}">
                    <a16:creationId xmlns:a16="http://schemas.microsoft.com/office/drawing/2014/main" id="{72B2073E-2E6C-4818-9F3B-D5C944FC3760}"/>
                  </a:ext>
                </a:extLst>
              </p:cNvPr>
              <p:cNvSpPr>
                <a:spLocks/>
              </p:cNvSpPr>
              <p:nvPr/>
            </p:nvSpPr>
            <p:spPr bwMode="auto">
              <a:xfrm>
                <a:off x="2966" y="1697"/>
                <a:ext cx="17" cy="7"/>
              </a:xfrm>
              <a:custGeom>
                <a:avLst/>
                <a:gdLst>
                  <a:gd name="T0" fmla="*/ 0 w 17"/>
                  <a:gd name="T1" fmla="*/ 7 h 7"/>
                  <a:gd name="T2" fmla="*/ 0 w 17"/>
                  <a:gd name="T3" fmla="*/ 7 h 7"/>
                  <a:gd name="T4" fmla="*/ 1 w 17"/>
                  <a:gd name="T5" fmla="*/ 7 h 7"/>
                  <a:gd name="T6" fmla="*/ 2 w 17"/>
                  <a:gd name="T7" fmla="*/ 7 h 7"/>
                  <a:gd name="T8" fmla="*/ 3 w 17"/>
                  <a:gd name="T9" fmla="*/ 7 h 7"/>
                  <a:gd name="T10" fmla="*/ 5 w 17"/>
                  <a:gd name="T11" fmla="*/ 5 h 7"/>
                  <a:gd name="T12" fmla="*/ 5 w 17"/>
                  <a:gd name="T13" fmla="*/ 5 h 7"/>
                  <a:gd name="T14" fmla="*/ 7 w 17"/>
                  <a:gd name="T15" fmla="*/ 3 h 7"/>
                  <a:gd name="T16" fmla="*/ 9 w 17"/>
                  <a:gd name="T17" fmla="*/ 1 h 7"/>
                  <a:gd name="T18" fmla="*/ 9 w 17"/>
                  <a:gd name="T19" fmla="*/ 1 h 7"/>
                  <a:gd name="T20" fmla="*/ 11 w 17"/>
                  <a:gd name="T21" fmla="*/ 1 h 7"/>
                  <a:gd name="T22" fmla="*/ 13 w 17"/>
                  <a:gd name="T23" fmla="*/ 0 h 7"/>
                  <a:gd name="T24" fmla="*/ 14 w 17"/>
                  <a:gd name="T25" fmla="*/ 0 h 7"/>
                  <a:gd name="T26" fmla="*/ 15 w 17"/>
                  <a:gd name="T27" fmla="*/ 0 h 7"/>
                  <a:gd name="T28" fmla="*/ 16 w 17"/>
                  <a:gd name="T29" fmla="*/ 1 h 7"/>
                  <a:gd name="T30" fmla="*/ 17 w 17"/>
                  <a:gd name="T31" fmla="*/ 1 h 7"/>
                  <a:gd name="T32" fmla="*/ 17 w 17"/>
                  <a:gd name="T33" fmla="*/ 1 h 7"/>
                  <a:gd name="T34" fmla="*/ 17 w 17"/>
                  <a:gd name="T35" fmla="*/ 1 h 7"/>
                  <a:gd name="T36" fmla="*/ 17 w 17"/>
                  <a:gd name="T37" fmla="*/ 1 h 7"/>
                  <a:gd name="T38" fmla="*/ 17 w 17"/>
                  <a:gd name="T39" fmla="*/ 1 h 7"/>
                  <a:gd name="T40" fmla="*/ 17 w 17"/>
                  <a:gd name="T41" fmla="*/ 1 h 7"/>
                  <a:gd name="T42" fmla="*/ 16 w 17"/>
                  <a:gd name="T43" fmla="*/ 0 h 7"/>
                  <a:gd name="T44" fmla="*/ 16 w 17"/>
                  <a:gd name="T45" fmla="*/ 0 h 7"/>
                  <a:gd name="T46" fmla="*/ 15 w 17"/>
                  <a:gd name="T47" fmla="*/ 0 h 7"/>
                  <a:gd name="T48" fmla="*/ 13 w 17"/>
                  <a:gd name="T49" fmla="*/ 0 h 7"/>
                  <a:gd name="T50" fmla="*/ 12 w 17"/>
                  <a:gd name="T51" fmla="*/ 0 h 7"/>
                  <a:gd name="T52" fmla="*/ 12 w 17"/>
                  <a:gd name="T53" fmla="*/ 0 h 7"/>
                  <a:gd name="T54" fmla="*/ 11 w 17"/>
                  <a:gd name="T55" fmla="*/ 0 h 7"/>
                  <a:gd name="T56" fmla="*/ 10 w 17"/>
                  <a:gd name="T57" fmla="*/ 1 h 7"/>
                  <a:gd name="T58" fmla="*/ 8 w 17"/>
                  <a:gd name="T59" fmla="*/ 2 h 7"/>
                  <a:gd name="T60" fmla="*/ 8 w 17"/>
                  <a:gd name="T61" fmla="*/ 2 h 7"/>
                  <a:gd name="T62" fmla="*/ 4 w 17"/>
                  <a:gd name="T63" fmla="*/ 5 h 7"/>
                  <a:gd name="T64" fmla="*/ 3 w 17"/>
                  <a:gd name="T65" fmla="*/ 6 h 7"/>
                  <a:gd name="T66" fmla="*/ 2 w 17"/>
                  <a:gd name="T67" fmla="*/ 7 h 7"/>
                  <a:gd name="T68" fmla="*/ 1 w 17"/>
                  <a:gd name="T69" fmla="*/ 7 h 7"/>
                  <a:gd name="T70" fmla="*/ 0 w 17"/>
                  <a:gd name="T71" fmla="*/ 7 h 7"/>
                  <a:gd name="T72" fmla="*/ 0 w 17"/>
                  <a:gd name="T73" fmla="*/ 7 h 7"/>
                  <a:gd name="T74" fmla="*/ 0 w 17"/>
                  <a:gd name="T7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7">
                    <a:moveTo>
                      <a:pt x="0" y="7"/>
                    </a:moveTo>
                    <a:lnTo>
                      <a:pt x="0" y="7"/>
                    </a:lnTo>
                    <a:lnTo>
                      <a:pt x="1" y="7"/>
                    </a:lnTo>
                    <a:lnTo>
                      <a:pt x="2" y="7"/>
                    </a:lnTo>
                    <a:lnTo>
                      <a:pt x="3" y="7"/>
                    </a:lnTo>
                    <a:lnTo>
                      <a:pt x="5" y="5"/>
                    </a:lnTo>
                    <a:lnTo>
                      <a:pt x="5" y="5"/>
                    </a:lnTo>
                    <a:lnTo>
                      <a:pt x="7" y="3"/>
                    </a:lnTo>
                    <a:lnTo>
                      <a:pt x="9" y="1"/>
                    </a:lnTo>
                    <a:lnTo>
                      <a:pt x="9" y="1"/>
                    </a:lnTo>
                    <a:lnTo>
                      <a:pt x="11" y="1"/>
                    </a:lnTo>
                    <a:lnTo>
                      <a:pt x="13" y="0"/>
                    </a:lnTo>
                    <a:lnTo>
                      <a:pt x="14" y="0"/>
                    </a:lnTo>
                    <a:lnTo>
                      <a:pt x="15" y="0"/>
                    </a:lnTo>
                    <a:lnTo>
                      <a:pt x="16" y="1"/>
                    </a:lnTo>
                    <a:lnTo>
                      <a:pt x="17" y="1"/>
                    </a:lnTo>
                    <a:lnTo>
                      <a:pt x="17" y="1"/>
                    </a:lnTo>
                    <a:lnTo>
                      <a:pt x="17" y="1"/>
                    </a:lnTo>
                    <a:lnTo>
                      <a:pt x="17" y="1"/>
                    </a:lnTo>
                    <a:lnTo>
                      <a:pt x="17" y="1"/>
                    </a:lnTo>
                    <a:lnTo>
                      <a:pt x="17" y="1"/>
                    </a:lnTo>
                    <a:lnTo>
                      <a:pt x="16" y="0"/>
                    </a:lnTo>
                    <a:lnTo>
                      <a:pt x="16" y="0"/>
                    </a:lnTo>
                    <a:lnTo>
                      <a:pt x="15" y="0"/>
                    </a:lnTo>
                    <a:lnTo>
                      <a:pt x="13" y="0"/>
                    </a:lnTo>
                    <a:lnTo>
                      <a:pt x="12" y="0"/>
                    </a:lnTo>
                    <a:lnTo>
                      <a:pt x="12" y="0"/>
                    </a:lnTo>
                    <a:lnTo>
                      <a:pt x="11" y="0"/>
                    </a:lnTo>
                    <a:lnTo>
                      <a:pt x="10" y="1"/>
                    </a:lnTo>
                    <a:lnTo>
                      <a:pt x="8" y="2"/>
                    </a:lnTo>
                    <a:lnTo>
                      <a:pt x="8" y="2"/>
                    </a:lnTo>
                    <a:lnTo>
                      <a:pt x="4" y="5"/>
                    </a:lnTo>
                    <a:lnTo>
                      <a:pt x="3" y="6"/>
                    </a:lnTo>
                    <a:lnTo>
                      <a:pt x="2" y="7"/>
                    </a:lnTo>
                    <a:lnTo>
                      <a:pt x="1" y="7"/>
                    </a:lnTo>
                    <a:lnTo>
                      <a:pt x="0" y="7"/>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63" name="Freeform 1899">
                <a:extLst>
                  <a:ext uri="{FF2B5EF4-FFF2-40B4-BE49-F238E27FC236}">
                    <a16:creationId xmlns:a16="http://schemas.microsoft.com/office/drawing/2014/main" id="{E2FDF637-BE1C-41B2-8297-7BE75B2626E6}"/>
                  </a:ext>
                </a:extLst>
              </p:cNvPr>
              <p:cNvSpPr>
                <a:spLocks/>
              </p:cNvSpPr>
              <p:nvPr/>
            </p:nvSpPr>
            <p:spPr bwMode="auto">
              <a:xfrm>
                <a:off x="2966" y="1697"/>
                <a:ext cx="17" cy="7"/>
              </a:xfrm>
              <a:custGeom>
                <a:avLst/>
                <a:gdLst>
                  <a:gd name="T0" fmla="*/ 0 w 17"/>
                  <a:gd name="T1" fmla="*/ 7 h 7"/>
                  <a:gd name="T2" fmla="*/ 0 w 17"/>
                  <a:gd name="T3" fmla="*/ 7 h 7"/>
                  <a:gd name="T4" fmla="*/ 1 w 17"/>
                  <a:gd name="T5" fmla="*/ 7 h 7"/>
                  <a:gd name="T6" fmla="*/ 2 w 17"/>
                  <a:gd name="T7" fmla="*/ 7 h 7"/>
                  <a:gd name="T8" fmla="*/ 3 w 17"/>
                  <a:gd name="T9" fmla="*/ 7 h 7"/>
                  <a:gd name="T10" fmla="*/ 5 w 17"/>
                  <a:gd name="T11" fmla="*/ 5 h 7"/>
                  <a:gd name="T12" fmla="*/ 5 w 17"/>
                  <a:gd name="T13" fmla="*/ 5 h 7"/>
                  <a:gd name="T14" fmla="*/ 7 w 17"/>
                  <a:gd name="T15" fmla="*/ 3 h 7"/>
                  <a:gd name="T16" fmla="*/ 9 w 17"/>
                  <a:gd name="T17" fmla="*/ 1 h 7"/>
                  <a:gd name="T18" fmla="*/ 9 w 17"/>
                  <a:gd name="T19" fmla="*/ 1 h 7"/>
                  <a:gd name="T20" fmla="*/ 11 w 17"/>
                  <a:gd name="T21" fmla="*/ 1 h 7"/>
                  <a:gd name="T22" fmla="*/ 13 w 17"/>
                  <a:gd name="T23" fmla="*/ 0 h 7"/>
                  <a:gd name="T24" fmla="*/ 14 w 17"/>
                  <a:gd name="T25" fmla="*/ 0 h 7"/>
                  <a:gd name="T26" fmla="*/ 15 w 17"/>
                  <a:gd name="T27" fmla="*/ 0 h 7"/>
                  <a:gd name="T28" fmla="*/ 16 w 17"/>
                  <a:gd name="T29" fmla="*/ 1 h 7"/>
                  <a:gd name="T30" fmla="*/ 17 w 17"/>
                  <a:gd name="T31" fmla="*/ 1 h 7"/>
                  <a:gd name="T32" fmla="*/ 17 w 17"/>
                  <a:gd name="T33" fmla="*/ 1 h 7"/>
                  <a:gd name="T34" fmla="*/ 17 w 17"/>
                  <a:gd name="T35" fmla="*/ 1 h 7"/>
                  <a:gd name="T36" fmla="*/ 17 w 17"/>
                  <a:gd name="T37" fmla="*/ 1 h 7"/>
                  <a:gd name="T38" fmla="*/ 17 w 17"/>
                  <a:gd name="T39" fmla="*/ 1 h 7"/>
                  <a:gd name="T40" fmla="*/ 17 w 17"/>
                  <a:gd name="T41" fmla="*/ 1 h 7"/>
                  <a:gd name="T42" fmla="*/ 16 w 17"/>
                  <a:gd name="T43" fmla="*/ 0 h 7"/>
                  <a:gd name="T44" fmla="*/ 16 w 17"/>
                  <a:gd name="T45" fmla="*/ 0 h 7"/>
                  <a:gd name="T46" fmla="*/ 15 w 17"/>
                  <a:gd name="T47" fmla="*/ 0 h 7"/>
                  <a:gd name="T48" fmla="*/ 13 w 17"/>
                  <a:gd name="T49" fmla="*/ 0 h 7"/>
                  <a:gd name="T50" fmla="*/ 12 w 17"/>
                  <a:gd name="T51" fmla="*/ 0 h 7"/>
                  <a:gd name="T52" fmla="*/ 12 w 17"/>
                  <a:gd name="T53" fmla="*/ 0 h 7"/>
                  <a:gd name="T54" fmla="*/ 11 w 17"/>
                  <a:gd name="T55" fmla="*/ 0 h 7"/>
                  <a:gd name="T56" fmla="*/ 10 w 17"/>
                  <a:gd name="T57" fmla="*/ 1 h 7"/>
                  <a:gd name="T58" fmla="*/ 8 w 17"/>
                  <a:gd name="T59" fmla="*/ 2 h 7"/>
                  <a:gd name="T60" fmla="*/ 8 w 17"/>
                  <a:gd name="T61" fmla="*/ 2 h 7"/>
                  <a:gd name="T62" fmla="*/ 4 w 17"/>
                  <a:gd name="T63" fmla="*/ 5 h 7"/>
                  <a:gd name="T64" fmla="*/ 3 w 17"/>
                  <a:gd name="T65" fmla="*/ 6 h 7"/>
                  <a:gd name="T66" fmla="*/ 2 w 17"/>
                  <a:gd name="T67" fmla="*/ 7 h 7"/>
                  <a:gd name="T68" fmla="*/ 1 w 17"/>
                  <a:gd name="T69" fmla="*/ 7 h 7"/>
                  <a:gd name="T70" fmla="*/ 0 w 17"/>
                  <a:gd name="T71" fmla="*/ 7 h 7"/>
                  <a:gd name="T72" fmla="*/ 0 w 17"/>
                  <a:gd name="T73" fmla="*/ 7 h 7"/>
                  <a:gd name="T74" fmla="*/ 0 w 17"/>
                  <a:gd name="T7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7">
                    <a:moveTo>
                      <a:pt x="0" y="7"/>
                    </a:moveTo>
                    <a:lnTo>
                      <a:pt x="0" y="7"/>
                    </a:lnTo>
                    <a:lnTo>
                      <a:pt x="1" y="7"/>
                    </a:lnTo>
                    <a:lnTo>
                      <a:pt x="2" y="7"/>
                    </a:lnTo>
                    <a:lnTo>
                      <a:pt x="3" y="7"/>
                    </a:lnTo>
                    <a:lnTo>
                      <a:pt x="5" y="5"/>
                    </a:lnTo>
                    <a:lnTo>
                      <a:pt x="5" y="5"/>
                    </a:lnTo>
                    <a:lnTo>
                      <a:pt x="7" y="3"/>
                    </a:lnTo>
                    <a:lnTo>
                      <a:pt x="9" y="1"/>
                    </a:lnTo>
                    <a:lnTo>
                      <a:pt x="9" y="1"/>
                    </a:lnTo>
                    <a:lnTo>
                      <a:pt x="11" y="1"/>
                    </a:lnTo>
                    <a:lnTo>
                      <a:pt x="13" y="0"/>
                    </a:lnTo>
                    <a:lnTo>
                      <a:pt x="14" y="0"/>
                    </a:lnTo>
                    <a:lnTo>
                      <a:pt x="15" y="0"/>
                    </a:lnTo>
                    <a:lnTo>
                      <a:pt x="16" y="1"/>
                    </a:lnTo>
                    <a:lnTo>
                      <a:pt x="17" y="1"/>
                    </a:lnTo>
                    <a:lnTo>
                      <a:pt x="17" y="1"/>
                    </a:lnTo>
                    <a:lnTo>
                      <a:pt x="17" y="1"/>
                    </a:lnTo>
                    <a:lnTo>
                      <a:pt x="17" y="1"/>
                    </a:lnTo>
                    <a:lnTo>
                      <a:pt x="17" y="1"/>
                    </a:lnTo>
                    <a:lnTo>
                      <a:pt x="17" y="1"/>
                    </a:lnTo>
                    <a:lnTo>
                      <a:pt x="16" y="0"/>
                    </a:lnTo>
                    <a:lnTo>
                      <a:pt x="16" y="0"/>
                    </a:lnTo>
                    <a:lnTo>
                      <a:pt x="15" y="0"/>
                    </a:lnTo>
                    <a:lnTo>
                      <a:pt x="13" y="0"/>
                    </a:lnTo>
                    <a:lnTo>
                      <a:pt x="12" y="0"/>
                    </a:lnTo>
                    <a:lnTo>
                      <a:pt x="12" y="0"/>
                    </a:lnTo>
                    <a:lnTo>
                      <a:pt x="11" y="0"/>
                    </a:lnTo>
                    <a:lnTo>
                      <a:pt x="10" y="1"/>
                    </a:lnTo>
                    <a:lnTo>
                      <a:pt x="8" y="2"/>
                    </a:lnTo>
                    <a:lnTo>
                      <a:pt x="8" y="2"/>
                    </a:lnTo>
                    <a:lnTo>
                      <a:pt x="4" y="5"/>
                    </a:lnTo>
                    <a:lnTo>
                      <a:pt x="3" y="6"/>
                    </a:lnTo>
                    <a:lnTo>
                      <a:pt x="2" y="7"/>
                    </a:lnTo>
                    <a:lnTo>
                      <a:pt x="1" y="7"/>
                    </a:lnTo>
                    <a:lnTo>
                      <a:pt x="0" y="7"/>
                    </a:lnTo>
                    <a:lnTo>
                      <a:pt x="0" y="7"/>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64" name="Freeform 1900">
                <a:extLst>
                  <a:ext uri="{FF2B5EF4-FFF2-40B4-BE49-F238E27FC236}">
                    <a16:creationId xmlns:a16="http://schemas.microsoft.com/office/drawing/2014/main" id="{9EBBE459-BEBE-4C83-92EF-75152BCFF7A9}"/>
                  </a:ext>
                </a:extLst>
              </p:cNvPr>
              <p:cNvSpPr>
                <a:spLocks/>
              </p:cNvSpPr>
              <p:nvPr/>
            </p:nvSpPr>
            <p:spPr bwMode="auto">
              <a:xfrm>
                <a:off x="2983" y="1698"/>
                <a:ext cx="13" cy="8"/>
              </a:xfrm>
              <a:custGeom>
                <a:avLst/>
                <a:gdLst>
                  <a:gd name="T0" fmla="*/ 0 w 13"/>
                  <a:gd name="T1" fmla="*/ 0 h 8"/>
                  <a:gd name="T2" fmla="*/ 0 w 13"/>
                  <a:gd name="T3" fmla="*/ 0 h 8"/>
                  <a:gd name="T4" fmla="*/ 1 w 13"/>
                  <a:gd name="T5" fmla="*/ 2 h 8"/>
                  <a:gd name="T6" fmla="*/ 2 w 13"/>
                  <a:gd name="T7" fmla="*/ 5 h 8"/>
                  <a:gd name="T8" fmla="*/ 2 w 13"/>
                  <a:gd name="T9" fmla="*/ 6 h 8"/>
                  <a:gd name="T10" fmla="*/ 3 w 13"/>
                  <a:gd name="T11" fmla="*/ 7 h 8"/>
                  <a:gd name="T12" fmla="*/ 4 w 13"/>
                  <a:gd name="T13" fmla="*/ 8 h 8"/>
                  <a:gd name="T14" fmla="*/ 6 w 13"/>
                  <a:gd name="T15" fmla="*/ 8 h 8"/>
                  <a:gd name="T16" fmla="*/ 6 w 13"/>
                  <a:gd name="T17" fmla="*/ 8 h 8"/>
                  <a:gd name="T18" fmla="*/ 7 w 13"/>
                  <a:gd name="T19" fmla="*/ 8 h 8"/>
                  <a:gd name="T20" fmla="*/ 9 w 13"/>
                  <a:gd name="T21" fmla="*/ 8 h 8"/>
                  <a:gd name="T22" fmla="*/ 10 w 13"/>
                  <a:gd name="T23" fmla="*/ 8 h 8"/>
                  <a:gd name="T24" fmla="*/ 11 w 13"/>
                  <a:gd name="T25" fmla="*/ 7 h 8"/>
                  <a:gd name="T26" fmla="*/ 12 w 13"/>
                  <a:gd name="T27" fmla="*/ 6 h 8"/>
                  <a:gd name="T28" fmla="*/ 13 w 13"/>
                  <a:gd name="T29" fmla="*/ 5 h 8"/>
                  <a:gd name="T30" fmla="*/ 13 w 13"/>
                  <a:gd name="T31" fmla="*/ 4 h 8"/>
                  <a:gd name="T32" fmla="*/ 13 w 13"/>
                  <a:gd name="T33" fmla="*/ 3 h 8"/>
                  <a:gd name="T34" fmla="*/ 13 w 13"/>
                  <a:gd name="T35" fmla="*/ 3 h 8"/>
                  <a:gd name="T36" fmla="*/ 13 w 13"/>
                  <a:gd name="T37" fmla="*/ 3 h 8"/>
                  <a:gd name="T38" fmla="*/ 13 w 13"/>
                  <a:gd name="T39" fmla="*/ 3 h 8"/>
                  <a:gd name="T40" fmla="*/ 13 w 13"/>
                  <a:gd name="T41" fmla="*/ 3 h 8"/>
                  <a:gd name="T42" fmla="*/ 12 w 13"/>
                  <a:gd name="T43" fmla="*/ 4 h 8"/>
                  <a:gd name="T44" fmla="*/ 12 w 13"/>
                  <a:gd name="T45" fmla="*/ 6 h 8"/>
                  <a:gd name="T46" fmla="*/ 11 w 13"/>
                  <a:gd name="T47" fmla="*/ 7 h 8"/>
                  <a:gd name="T48" fmla="*/ 10 w 13"/>
                  <a:gd name="T49" fmla="*/ 7 h 8"/>
                  <a:gd name="T50" fmla="*/ 8 w 13"/>
                  <a:gd name="T51" fmla="*/ 8 h 8"/>
                  <a:gd name="T52" fmla="*/ 7 w 13"/>
                  <a:gd name="T53" fmla="*/ 8 h 8"/>
                  <a:gd name="T54" fmla="*/ 6 w 13"/>
                  <a:gd name="T55" fmla="*/ 8 h 8"/>
                  <a:gd name="T56" fmla="*/ 4 w 13"/>
                  <a:gd name="T57" fmla="*/ 7 h 8"/>
                  <a:gd name="T58" fmla="*/ 4 w 13"/>
                  <a:gd name="T59" fmla="*/ 7 h 8"/>
                  <a:gd name="T60" fmla="*/ 3 w 13"/>
                  <a:gd name="T61" fmla="*/ 6 h 8"/>
                  <a:gd name="T62" fmla="*/ 2 w 13"/>
                  <a:gd name="T63" fmla="*/ 5 h 8"/>
                  <a:gd name="T64" fmla="*/ 1 w 13"/>
                  <a:gd name="T65" fmla="*/ 4 h 8"/>
                  <a:gd name="T66" fmla="*/ 0 w 13"/>
                  <a:gd name="T67" fmla="*/ 0 h 8"/>
                  <a:gd name="T68" fmla="*/ 0 w 13"/>
                  <a:gd name="T69" fmla="*/ 0 h 8"/>
                  <a:gd name="T70" fmla="*/ 0 w 13"/>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8">
                    <a:moveTo>
                      <a:pt x="0" y="0"/>
                    </a:moveTo>
                    <a:lnTo>
                      <a:pt x="0" y="0"/>
                    </a:lnTo>
                    <a:lnTo>
                      <a:pt x="1" y="2"/>
                    </a:lnTo>
                    <a:lnTo>
                      <a:pt x="2" y="5"/>
                    </a:lnTo>
                    <a:lnTo>
                      <a:pt x="2" y="6"/>
                    </a:lnTo>
                    <a:lnTo>
                      <a:pt x="3" y="7"/>
                    </a:lnTo>
                    <a:lnTo>
                      <a:pt x="4" y="8"/>
                    </a:lnTo>
                    <a:lnTo>
                      <a:pt x="6" y="8"/>
                    </a:lnTo>
                    <a:lnTo>
                      <a:pt x="6" y="8"/>
                    </a:lnTo>
                    <a:lnTo>
                      <a:pt x="7" y="8"/>
                    </a:lnTo>
                    <a:lnTo>
                      <a:pt x="9" y="8"/>
                    </a:lnTo>
                    <a:lnTo>
                      <a:pt x="10" y="8"/>
                    </a:lnTo>
                    <a:lnTo>
                      <a:pt x="11" y="7"/>
                    </a:lnTo>
                    <a:lnTo>
                      <a:pt x="12" y="6"/>
                    </a:lnTo>
                    <a:lnTo>
                      <a:pt x="13" y="5"/>
                    </a:lnTo>
                    <a:lnTo>
                      <a:pt x="13" y="4"/>
                    </a:lnTo>
                    <a:lnTo>
                      <a:pt x="13" y="3"/>
                    </a:lnTo>
                    <a:lnTo>
                      <a:pt x="13" y="3"/>
                    </a:lnTo>
                    <a:lnTo>
                      <a:pt x="13" y="3"/>
                    </a:lnTo>
                    <a:lnTo>
                      <a:pt x="13" y="3"/>
                    </a:lnTo>
                    <a:lnTo>
                      <a:pt x="13" y="3"/>
                    </a:lnTo>
                    <a:lnTo>
                      <a:pt x="12" y="4"/>
                    </a:lnTo>
                    <a:lnTo>
                      <a:pt x="12" y="6"/>
                    </a:lnTo>
                    <a:lnTo>
                      <a:pt x="11" y="7"/>
                    </a:lnTo>
                    <a:lnTo>
                      <a:pt x="10" y="7"/>
                    </a:lnTo>
                    <a:lnTo>
                      <a:pt x="8" y="8"/>
                    </a:lnTo>
                    <a:lnTo>
                      <a:pt x="7" y="8"/>
                    </a:lnTo>
                    <a:lnTo>
                      <a:pt x="6" y="8"/>
                    </a:lnTo>
                    <a:lnTo>
                      <a:pt x="4" y="7"/>
                    </a:lnTo>
                    <a:lnTo>
                      <a:pt x="4" y="7"/>
                    </a:lnTo>
                    <a:lnTo>
                      <a:pt x="3" y="6"/>
                    </a:lnTo>
                    <a:lnTo>
                      <a:pt x="2" y="5"/>
                    </a:lnTo>
                    <a:lnTo>
                      <a:pt x="1" y="4"/>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65" name="Freeform 1901">
                <a:extLst>
                  <a:ext uri="{FF2B5EF4-FFF2-40B4-BE49-F238E27FC236}">
                    <a16:creationId xmlns:a16="http://schemas.microsoft.com/office/drawing/2014/main" id="{F85A381F-5655-4262-9D5D-A340DE3799BE}"/>
                  </a:ext>
                </a:extLst>
              </p:cNvPr>
              <p:cNvSpPr>
                <a:spLocks/>
              </p:cNvSpPr>
              <p:nvPr/>
            </p:nvSpPr>
            <p:spPr bwMode="auto">
              <a:xfrm>
                <a:off x="2983" y="1698"/>
                <a:ext cx="13" cy="8"/>
              </a:xfrm>
              <a:custGeom>
                <a:avLst/>
                <a:gdLst>
                  <a:gd name="T0" fmla="*/ 0 w 13"/>
                  <a:gd name="T1" fmla="*/ 0 h 8"/>
                  <a:gd name="T2" fmla="*/ 0 w 13"/>
                  <a:gd name="T3" fmla="*/ 0 h 8"/>
                  <a:gd name="T4" fmla="*/ 1 w 13"/>
                  <a:gd name="T5" fmla="*/ 2 h 8"/>
                  <a:gd name="T6" fmla="*/ 2 w 13"/>
                  <a:gd name="T7" fmla="*/ 5 h 8"/>
                  <a:gd name="T8" fmla="*/ 2 w 13"/>
                  <a:gd name="T9" fmla="*/ 6 h 8"/>
                  <a:gd name="T10" fmla="*/ 3 w 13"/>
                  <a:gd name="T11" fmla="*/ 7 h 8"/>
                  <a:gd name="T12" fmla="*/ 4 w 13"/>
                  <a:gd name="T13" fmla="*/ 8 h 8"/>
                  <a:gd name="T14" fmla="*/ 6 w 13"/>
                  <a:gd name="T15" fmla="*/ 8 h 8"/>
                  <a:gd name="T16" fmla="*/ 6 w 13"/>
                  <a:gd name="T17" fmla="*/ 8 h 8"/>
                  <a:gd name="T18" fmla="*/ 7 w 13"/>
                  <a:gd name="T19" fmla="*/ 8 h 8"/>
                  <a:gd name="T20" fmla="*/ 9 w 13"/>
                  <a:gd name="T21" fmla="*/ 8 h 8"/>
                  <a:gd name="T22" fmla="*/ 10 w 13"/>
                  <a:gd name="T23" fmla="*/ 8 h 8"/>
                  <a:gd name="T24" fmla="*/ 11 w 13"/>
                  <a:gd name="T25" fmla="*/ 7 h 8"/>
                  <a:gd name="T26" fmla="*/ 12 w 13"/>
                  <a:gd name="T27" fmla="*/ 6 h 8"/>
                  <a:gd name="T28" fmla="*/ 13 w 13"/>
                  <a:gd name="T29" fmla="*/ 5 h 8"/>
                  <a:gd name="T30" fmla="*/ 13 w 13"/>
                  <a:gd name="T31" fmla="*/ 4 h 8"/>
                  <a:gd name="T32" fmla="*/ 13 w 13"/>
                  <a:gd name="T33" fmla="*/ 3 h 8"/>
                  <a:gd name="T34" fmla="*/ 13 w 13"/>
                  <a:gd name="T35" fmla="*/ 3 h 8"/>
                  <a:gd name="T36" fmla="*/ 13 w 13"/>
                  <a:gd name="T37" fmla="*/ 3 h 8"/>
                  <a:gd name="T38" fmla="*/ 13 w 13"/>
                  <a:gd name="T39" fmla="*/ 3 h 8"/>
                  <a:gd name="T40" fmla="*/ 13 w 13"/>
                  <a:gd name="T41" fmla="*/ 3 h 8"/>
                  <a:gd name="T42" fmla="*/ 12 w 13"/>
                  <a:gd name="T43" fmla="*/ 4 h 8"/>
                  <a:gd name="T44" fmla="*/ 12 w 13"/>
                  <a:gd name="T45" fmla="*/ 6 h 8"/>
                  <a:gd name="T46" fmla="*/ 11 w 13"/>
                  <a:gd name="T47" fmla="*/ 7 h 8"/>
                  <a:gd name="T48" fmla="*/ 10 w 13"/>
                  <a:gd name="T49" fmla="*/ 7 h 8"/>
                  <a:gd name="T50" fmla="*/ 8 w 13"/>
                  <a:gd name="T51" fmla="*/ 8 h 8"/>
                  <a:gd name="T52" fmla="*/ 7 w 13"/>
                  <a:gd name="T53" fmla="*/ 8 h 8"/>
                  <a:gd name="T54" fmla="*/ 6 w 13"/>
                  <a:gd name="T55" fmla="*/ 8 h 8"/>
                  <a:gd name="T56" fmla="*/ 4 w 13"/>
                  <a:gd name="T57" fmla="*/ 7 h 8"/>
                  <a:gd name="T58" fmla="*/ 4 w 13"/>
                  <a:gd name="T59" fmla="*/ 7 h 8"/>
                  <a:gd name="T60" fmla="*/ 3 w 13"/>
                  <a:gd name="T61" fmla="*/ 6 h 8"/>
                  <a:gd name="T62" fmla="*/ 2 w 13"/>
                  <a:gd name="T63" fmla="*/ 5 h 8"/>
                  <a:gd name="T64" fmla="*/ 1 w 13"/>
                  <a:gd name="T65" fmla="*/ 4 h 8"/>
                  <a:gd name="T66" fmla="*/ 0 w 13"/>
                  <a:gd name="T67" fmla="*/ 0 h 8"/>
                  <a:gd name="T68" fmla="*/ 0 w 13"/>
                  <a:gd name="T69" fmla="*/ 0 h 8"/>
                  <a:gd name="T70" fmla="*/ 0 w 13"/>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8">
                    <a:moveTo>
                      <a:pt x="0" y="0"/>
                    </a:moveTo>
                    <a:lnTo>
                      <a:pt x="0" y="0"/>
                    </a:lnTo>
                    <a:lnTo>
                      <a:pt x="1" y="2"/>
                    </a:lnTo>
                    <a:lnTo>
                      <a:pt x="2" y="5"/>
                    </a:lnTo>
                    <a:lnTo>
                      <a:pt x="2" y="6"/>
                    </a:lnTo>
                    <a:lnTo>
                      <a:pt x="3" y="7"/>
                    </a:lnTo>
                    <a:lnTo>
                      <a:pt x="4" y="8"/>
                    </a:lnTo>
                    <a:lnTo>
                      <a:pt x="6" y="8"/>
                    </a:lnTo>
                    <a:lnTo>
                      <a:pt x="6" y="8"/>
                    </a:lnTo>
                    <a:lnTo>
                      <a:pt x="7" y="8"/>
                    </a:lnTo>
                    <a:lnTo>
                      <a:pt x="9" y="8"/>
                    </a:lnTo>
                    <a:lnTo>
                      <a:pt x="10" y="8"/>
                    </a:lnTo>
                    <a:lnTo>
                      <a:pt x="11" y="7"/>
                    </a:lnTo>
                    <a:lnTo>
                      <a:pt x="12" y="6"/>
                    </a:lnTo>
                    <a:lnTo>
                      <a:pt x="13" y="5"/>
                    </a:lnTo>
                    <a:lnTo>
                      <a:pt x="13" y="4"/>
                    </a:lnTo>
                    <a:lnTo>
                      <a:pt x="13" y="3"/>
                    </a:lnTo>
                    <a:lnTo>
                      <a:pt x="13" y="3"/>
                    </a:lnTo>
                    <a:lnTo>
                      <a:pt x="13" y="3"/>
                    </a:lnTo>
                    <a:lnTo>
                      <a:pt x="13" y="3"/>
                    </a:lnTo>
                    <a:lnTo>
                      <a:pt x="13" y="3"/>
                    </a:lnTo>
                    <a:lnTo>
                      <a:pt x="12" y="4"/>
                    </a:lnTo>
                    <a:lnTo>
                      <a:pt x="12" y="6"/>
                    </a:lnTo>
                    <a:lnTo>
                      <a:pt x="11" y="7"/>
                    </a:lnTo>
                    <a:lnTo>
                      <a:pt x="10" y="7"/>
                    </a:lnTo>
                    <a:lnTo>
                      <a:pt x="8" y="8"/>
                    </a:lnTo>
                    <a:lnTo>
                      <a:pt x="7" y="8"/>
                    </a:lnTo>
                    <a:lnTo>
                      <a:pt x="6" y="8"/>
                    </a:lnTo>
                    <a:lnTo>
                      <a:pt x="4" y="7"/>
                    </a:lnTo>
                    <a:lnTo>
                      <a:pt x="4" y="7"/>
                    </a:lnTo>
                    <a:lnTo>
                      <a:pt x="3" y="6"/>
                    </a:lnTo>
                    <a:lnTo>
                      <a:pt x="2" y="5"/>
                    </a:lnTo>
                    <a:lnTo>
                      <a:pt x="1" y="4"/>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66" name="Freeform 1902">
                <a:extLst>
                  <a:ext uri="{FF2B5EF4-FFF2-40B4-BE49-F238E27FC236}">
                    <a16:creationId xmlns:a16="http://schemas.microsoft.com/office/drawing/2014/main" id="{12BFD277-6BDF-4D71-A78D-3666012CC894}"/>
                  </a:ext>
                </a:extLst>
              </p:cNvPr>
              <p:cNvSpPr>
                <a:spLocks/>
              </p:cNvSpPr>
              <p:nvPr/>
            </p:nvSpPr>
            <p:spPr bwMode="auto">
              <a:xfrm>
                <a:off x="2965" y="1694"/>
                <a:ext cx="1" cy="4"/>
              </a:xfrm>
              <a:custGeom>
                <a:avLst/>
                <a:gdLst>
                  <a:gd name="T0" fmla="*/ 0 w 1"/>
                  <a:gd name="T1" fmla="*/ 0 h 4"/>
                  <a:gd name="T2" fmla="*/ 0 w 1"/>
                  <a:gd name="T3" fmla="*/ 0 h 4"/>
                  <a:gd name="T4" fmla="*/ 0 w 1"/>
                  <a:gd name="T5" fmla="*/ 1 h 4"/>
                  <a:gd name="T6" fmla="*/ 0 w 1"/>
                  <a:gd name="T7" fmla="*/ 1 h 4"/>
                  <a:gd name="T8" fmla="*/ 0 w 1"/>
                  <a:gd name="T9" fmla="*/ 2 h 4"/>
                  <a:gd name="T10" fmla="*/ 0 w 1"/>
                  <a:gd name="T11" fmla="*/ 2 h 4"/>
                  <a:gd name="T12" fmla="*/ 0 w 1"/>
                  <a:gd name="T13" fmla="*/ 3 h 4"/>
                  <a:gd name="T14" fmla="*/ 0 w 1"/>
                  <a:gd name="T15" fmla="*/ 4 h 4"/>
                  <a:gd name="T16" fmla="*/ 0 w 1"/>
                  <a:gd name="T17" fmla="*/ 4 h 4"/>
                  <a:gd name="T18" fmla="*/ 1 w 1"/>
                  <a:gd name="T19" fmla="*/ 4 h 4"/>
                  <a:gd name="T20" fmla="*/ 1 w 1"/>
                  <a:gd name="T21" fmla="*/ 4 h 4"/>
                  <a:gd name="T22" fmla="*/ 1 w 1"/>
                  <a:gd name="T23" fmla="*/ 4 h 4"/>
                  <a:gd name="T24" fmla="*/ 0 w 1"/>
                  <a:gd name="T25" fmla="*/ 2 h 4"/>
                  <a:gd name="T26" fmla="*/ 0 w 1"/>
                  <a:gd name="T27" fmla="*/ 2 h 4"/>
                  <a:gd name="T28" fmla="*/ 1 w 1"/>
                  <a:gd name="T29" fmla="*/ 0 h 4"/>
                  <a:gd name="T30" fmla="*/ 1 w 1"/>
                  <a:gd name="T31" fmla="*/ 0 h 4"/>
                  <a:gd name="T32" fmla="*/ 0 w 1"/>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4">
                    <a:moveTo>
                      <a:pt x="0" y="0"/>
                    </a:moveTo>
                    <a:lnTo>
                      <a:pt x="0" y="0"/>
                    </a:lnTo>
                    <a:lnTo>
                      <a:pt x="0" y="1"/>
                    </a:lnTo>
                    <a:lnTo>
                      <a:pt x="0" y="1"/>
                    </a:lnTo>
                    <a:lnTo>
                      <a:pt x="0" y="2"/>
                    </a:lnTo>
                    <a:lnTo>
                      <a:pt x="0" y="2"/>
                    </a:lnTo>
                    <a:lnTo>
                      <a:pt x="0" y="3"/>
                    </a:lnTo>
                    <a:lnTo>
                      <a:pt x="0" y="4"/>
                    </a:lnTo>
                    <a:lnTo>
                      <a:pt x="0" y="4"/>
                    </a:lnTo>
                    <a:lnTo>
                      <a:pt x="1" y="4"/>
                    </a:lnTo>
                    <a:lnTo>
                      <a:pt x="1" y="4"/>
                    </a:lnTo>
                    <a:lnTo>
                      <a:pt x="1" y="4"/>
                    </a:lnTo>
                    <a:lnTo>
                      <a:pt x="0" y="2"/>
                    </a:lnTo>
                    <a:lnTo>
                      <a:pt x="0" y="2"/>
                    </a:lnTo>
                    <a:lnTo>
                      <a:pt x="1" y="0"/>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67" name="Freeform 1903">
                <a:extLst>
                  <a:ext uri="{FF2B5EF4-FFF2-40B4-BE49-F238E27FC236}">
                    <a16:creationId xmlns:a16="http://schemas.microsoft.com/office/drawing/2014/main" id="{E53CA4A1-8A78-4393-8A9C-44F7EDA0A80B}"/>
                  </a:ext>
                </a:extLst>
              </p:cNvPr>
              <p:cNvSpPr>
                <a:spLocks/>
              </p:cNvSpPr>
              <p:nvPr/>
            </p:nvSpPr>
            <p:spPr bwMode="auto">
              <a:xfrm>
                <a:off x="2965" y="1694"/>
                <a:ext cx="1" cy="4"/>
              </a:xfrm>
              <a:custGeom>
                <a:avLst/>
                <a:gdLst>
                  <a:gd name="T0" fmla="*/ 0 w 1"/>
                  <a:gd name="T1" fmla="*/ 0 h 4"/>
                  <a:gd name="T2" fmla="*/ 0 w 1"/>
                  <a:gd name="T3" fmla="*/ 0 h 4"/>
                  <a:gd name="T4" fmla="*/ 0 w 1"/>
                  <a:gd name="T5" fmla="*/ 1 h 4"/>
                  <a:gd name="T6" fmla="*/ 0 w 1"/>
                  <a:gd name="T7" fmla="*/ 1 h 4"/>
                  <a:gd name="T8" fmla="*/ 0 w 1"/>
                  <a:gd name="T9" fmla="*/ 2 h 4"/>
                  <a:gd name="T10" fmla="*/ 0 w 1"/>
                  <a:gd name="T11" fmla="*/ 2 h 4"/>
                  <a:gd name="T12" fmla="*/ 0 w 1"/>
                  <a:gd name="T13" fmla="*/ 3 h 4"/>
                  <a:gd name="T14" fmla="*/ 0 w 1"/>
                  <a:gd name="T15" fmla="*/ 4 h 4"/>
                  <a:gd name="T16" fmla="*/ 0 w 1"/>
                  <a:gd name="T17" fmla="*/ 4 h 4"/>
                  <a:gd name="T18" fmla="*/ 1 w 1"/>
                  <a:gd name="T19" fmla="*/ 4 h 4"/>
                  <a:gd name="T20" fmla="*/ 1 w 1"/>
                  <a:gd name="T21" fmla="*/ 4 h 4"/>
                  <a:gd name="T22" fmla="*/ 1 w 1"/>
                  <a:gd name="T23" fmla="*/ 4 h 4"/>
                  <a:gd name="T24" fmla="*/ 0 w 1"/>
                  <a:gd name="T25" fmla="*/ 2 h 4"/>
                  <a:gd name="T26" fmla="*/ 0 w 1"/>
                  <a:gd name="T27" fmla="*/ 2 h 4"/>
                  <a:gd name="T28" fmla="*/ 1 w 1"/>
                  <a:gd name="T29" fmla="*/ 0 h 4"/>
                  <a:gd name="T30" fmla="*/ 1 w 1"/>
                  <a:gd name="T31" fmla="*/ 0 h 4"/>
                  <a:gd name="T32" fmla="*/ 0 w 1"/>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4">
                    <a:moveTo>
                      <a:pt x="0" y="0"/>
                    </a:moveTo>
                    <a:lnTo>
                      <a:pt x="0" y="0"/>
                    </a:lnTo>
                    <a:lnTo>
                      <a:pt x="0" y="1"/>
                    </a:lnTo>
                    <a:lnTo>
                      <a:pt x="0" y="1"/>
                    </a:lnTo>
                    <a:lnTo>
                      <a:pt x="0" y="2"/>
                    </a:lnTo>
                    <a:lnTo>
                      <a:pt x="0" y="2"/>
                    </a:lnTo>
                    <a:lnTo>
                      <a:pt x="0" y="3"/>
                    </a:lnTo>
                    <a:lnTo>
                      <a:pt x="0" y="4"/>
                    </a:lnTo>
                    <a:lnTo>
                      <a:pt x="0" y="4"/>
                    </a:lnTo>
                    <a:lnTo>
                      <a:pt x="1" y="4"/>
                    </a:lnTo>
                    <a:lnTo>
                      <a:pt x="1" y="4"/>
                    </a:lnTo>
                    <a:lnTo>
                      <a:pt x="1" y="4"/>
                    </a:lnTo>
                    <a:lnTo>
                      <a:pt x="0" y="2"/>
                    </a:lnTo>
                    <a:lnTo>
                      <a:pt x="0" y="2"/>
                    </a:lnTo>
                    <a:lnTo>
                      <a:pt x="1"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8078" name="Group 2014">
              <a:extLst>
                <a:ext uri="{FF2B5EF4-FFF2-40B4-BE49-F238E27FC236}">
                  <a16:creationId xmlns:a16="http://schemas.microsoft.com/office/drawing/2014/main" id="{C288977B-EA91-4B28-ADCE-25681973897C}"/>
                </a:ext>
              </a:extLst>
            </p:cNvPr>
            <p:cNvGrpSpPr>
              <a:grpSpLocks/>
            </p:cNvGrpSpPr>
            <p:nvPr/>
          </p:nvGrpSpPr>
          <p:grpSpPr bwMode="auto">
            <a:xfrm>
              <a:off x="2943" y="1537"/>
              <a:ext cx="219" cy="235"/>
              <a:chOff x="2943" y="1537"/>
              <a:chExt cx="219" cy="235"/>
            </a:xfrm>
          </p:grpSpPr>
          <p:sp>
            <p:nvSpPr>
              <p:cNvPr id="217969" name="Freeform 1905">
                <a:extLst>
                  <a:ext uri="{FF2B5EF4-FFF2-40B4-BE49-F238E27FC236}">
                    <a16:creationId xmlns:a16="http://schemas.microsoft.com/office/drawing/2014/main" id="{357FCDA7-9A36-4C24-9CAD-CA623F0F871B}"/>
                  </a:ext>
                </a:extLst>
              </p:cNvPr>
              <p:cNvSpPr>
                <a:spLocks/>
              </p:cNvSpPr>
              <p:nvPr/>
            </p:nvSpPr>
            <p:spPr bwMode="auto">
              <a:xfrm>
                <a:off x="2943" y="1537"/>
                <a:ext cx="219" cy="150"/>
              </a:xfrm>
              <a:custGeom>
                <a:avLst/>
                <a:gdLst>
                  <a:gd name="T0" fmla="*/ 211 w 219"/>
                  <a:gd name="T1" fmla="*/ 100 h 150"/>
                  <a:gd name="T2" fmla="*/ 205 w 219"/>
                  <a:gd name="T3" fmla="*/ 87 h 150"/>
                  <a:gd name="T4" fmla="*/ 199 w 219"/>
                  <a:gd name="T5" fmla="*/ 84 h 150"/>
                  <a:gd name="T6" fmla="*/ 203 w 219"/>
                  <a:gd name="T7" fmla="*/ 76 h 150"/>
                  <a:gd name="T8" fmla="*/ 214 w 219"/>
                  <a:gd name="T9" fmla="*/ 66 h 150"/>
                  <a:gd name="T10" fmla="*/ 212 w 219"/>
                  <a:gd name="T11" fmla="*/ 60 h 150"/>
                  <a:gd name="T12" fmla="*/ 213 w 219"/>
                  <a:gd name="T13" fmla="*/ 46 h 150"/>
                  <a:gd name="T14" fmla="*/ 200 w 219"/>
                  <a:gd name="T15" fmla="*/ 39 h 150"/>
                  <a:gd name="T16" fmla="*/ 184 w 219"/>
                  <a:gd name="T17" fmla="*/ 37 h 150"/>
                  <a:gd name="T18" fmla="*/ 175 w 219"/>
                  <a:gd name="T19" fmla="*/ 37 h 150"/>
                  <a:gd name="T20" fmla="*/ 168 w 219"/>
                  <a:gd name="T21" fmla="*/ 37 h 150"/>
                  <a:gd name="T22" fmla="*/ 165 w 219"/>
                  <a:gd name="T23" fmla="*/ 33 h 150"/>
                  <a:gd name="T24" fmla="*/ 154 w 219"/>
                  <a:gd name="T25" fmla="*/ 29 h 150"/>
                  <a:gd name="T26" fmla="*/ 148 w 219"/>
                  <a:gd name="T27" fmla="*/ 25 h 150"/>
                  <a:gd name="T28" fmla="*/ 142 w 219"/>
                  <a:gd name="T29" fmla="*/ 19 h 150"/>
                  <a:gd name="T30" fmla="*/ 135 w 219"/>
                  <a:gd name="T31" fmla="*/ 11 h 150"/>
                  <a:gd name="T32" fmla="*/ 124 w 219"/>
                  <a:gd name="T33" fmla="*/ 0 h 150"/>
                  <a:gd name="T34" fmla="*/ 109 w 219"/>
                  <a:gd name="T35" fmla="*/ 7 h 150"/>
                  <a:gd name="T36" fmla="*/ 104 w 219"/>
                  <a:gd name="T37" fmla="*/ 18 h 150"/>
                  <a:gd name="T38" fmla="*/ 94 w 219"/>
                  <a:gd name="T39" fmla="*/ 18 h 150"/>
                  <a:gd name="T40" fmla="*/ 82 w 219"/>
                  <a:gd name="T41" fmla="*/ 15 h 150"/>
                  <a:gd name="T42" fmla="*/ 68 w 219"/>
                  <a:gd name="T43" fmla="*/ 17 h 150"/>
                  <a:gd name="T44" fmla="*/ 56 w 219"/>
                  <a:gd name="T45" fmla="*/ 28 h 150"/>
                  <a:gd name="T46" fmla="*/ 35 w 219"/>
                  <a:gd name="T47" fmla="*/ 28 h 150"/>
                  <a:gd name="T48" fmla="*/ 28 w 219"/>
                  <a:gd name="T49" fmla="*/ 39 h 150"/>
                  <a:gd name="T50" fmla="*/ 29 w 219"/>
                  <a:gd name="T51" fmla="*/ 48 h 150"/>
                  <a:gd name="T52" fmla="*/ 19 w 219"/>
                  <a:gd name="T53" fmla="*/ 52 h 150"/>
                  <a:gd name="T54" fmla="*/ 16 w 219"/>
                  <a:gd name="T55" fmla="*/ 59 h 150"/>
                  <a:gd name="T56" fmla="*/ 17 w 219"/>
                  <a:gd name="T57" fmla="*/ 66 h 150"/>
                  <a:gd name="T58" fmla="*/ 5 w 219"/>
                  <a:gd name="T59" fmla="*/ 73 h 150"/>
                  <a:gd name="T60" fmla="*/ 1 w 219"/>
                  <a:gd name="T61" fmla="*/ 87 h 150"/>
                  <a:gd name="T62" fmla="*/ 17 w 219"/>
                  <a:gd name="T63" fmla="*/ 95 h 150"/>
                  <a:gd name="T64" fmla="*/ 27 w 219"/>
                  <a:gd name="T65" fmla="*/ 103 h 150"/>
                  <a:gd name="T66" fmla="*/ 31 w 219"/>
                  <a:gd name="T67" fmla="*/ 111 h 150"/>
                  <a:gd name="T68" fmla="*/ 38 w 219"/>
                  <a:gd name="T69" fmla="*/ 112 h 150"/>
                  <a:gd name="T70" fmla="*/ 28 w 219"/>
                  <a:gd name="T71" fmla="*/ 116 h 150"/>
                  <a:gd name="T72" fmla="*/ 26 w 219"/>
                  <a:gd name="T73" fmla="*/ 127 h 150"/>
                  <a:gd name="T74" fmla="*/ 43 w 219"/>
                  <a:gd name="T75" fmla="*/ 133 h 150"/>
                  <a:gd name="T76" fmla="*/ 50 w 219"/>
                  <a:gd name="T77" fmla="*/ 136 h 150"/>
                  <a:gd name="T78" fmla="*/ 55 w 219"/>
                  <a:gd name="T79" fmla="*/ 140 h 150"/>
                  <a:gd name="T80" fmla="*/ 62 w 219"/>
                  <a:gd name="T81" fmla="*/ 149 h 150"/>
                  <a:gd name="T82" fmla="*/ 72 w 219"/>
                  <a:gd name="T83" fmla="*/ 145 h 150"/>
                  <a:gd name="T84" fmla="*/ 81 w 219"/>
                  <a:gd name="T85" fmla="*/ 143 h 150"/>
                  <a:gd name="T86" fmla="*/ 84 w 219"/>
                  <a:gd name="T87" fmla="*/ 133 h 150"/>
                  <a:gd name="T88" fmla="*/ 93 w 219"/>
                  <a:gd name="T89" fmla="*/ 135 h 150"/>
                  <a:gd name="T90" fmla="*/ 84 w 219"/>
                  <a:gd name="T91" fmla="*/ 117 h 150"/>
                  <a:gd name="T92" fmla="*/ 89 w 219"/>
                  <a:gd name="T93" fmla="*/ 110 h 150"/>
                  <a:gd name="T94" fmla="*/ 93 w 219"/>
                  <a:gd name="T95" fmla="*/ 100 h 150"/>
                  <a:gd name="T96" fmla="*/ 98 w 219"/>
                  <a:gd name="T97" fmla="*/ 98 h 150"/>
                  <a:gd name="T98" fmla="*/ 100 w 219"/>
                  <a:gd name="T99" fmla="*/ 93 h 150"/>
                  <a:gd name="T100" fmla="*/ 112 w 219"/>
                  <a:gd name="T101" fmla="*/ 99 h 150"/>
                  <a:gd name="T102" fmla="*/ 124 w 219"/>
                  <a:gd name="T103" fmla="*/ 104 h 150"/>
                  <a:gd name="T104" fmla="*/ 139 w 219"/>
                  <a:gd name="T105" fmla="*/ 106 h 150"/>
                  <a:gd name="T106" fmla="*/ 132 w 219"/>
                  <a:gd name="T107" fmla="*/ 122 h 150"/>
                  <a:gd name="T108" fmla="*/ 137 w 219"/>
                  <a:gd name="T109" fmla="*/ 126 h 150"/>
                  <a:gd name="T110" fmla="*/ 144 w 219"/>
                  <a:gd name="T111" fmla="*/ 134 h 150"/>
                  <a:gd name="T112" fmla="*/ 157 w 219"/>
                  <a:gd name="T113" fmla="*/ 141 h 150"/>
                  <a:gd name="T114" fmla="*/ 168 w 219"/>
                  <a:gd name="T115" fmla="*/ 141 h 150"/>
                  <a:gd name="T116" fmla="*/ 184 w 219"/>
                  <a:gd name="T117" fmla="*/ 130 h 150"/>
                  <a:gd name="T118" fmla="*/ 192 w 219"/>
                  <a:gd name="T119" fmla="*/ 125 h 150"/>
                  <a:gd name="T120" fmla="*/ 197 w 219"/>
                  <a:gd name="T121" fmla="*/ 122 h 150"/>
                  <a:gd name="T122" fmla="*/ 212 w 219"/>
                  <a:gd name="T123" fmla="*/ 116 h 150"/>
                  <a:gd name="T124" fmla="*/ 218 w 219"/>
                  <a:gd name="T125" fmla="*/ 10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9" h="150">
                    <a:moveTo>
                      <a:pt x="218" y="105"/>
                    </a:moveTo>
                    <a:lnTo>
                      <a:pt x="218" y="105"/>
                    </a:lnTo>
                    <a:lnTo>
                      <a:pt x="218" y="102"/>
                    </a:lnTo>
                    <a:lnTo>
                      <a:pt x="217" y="101"/>
                    </a:lnTo>
                    <a:lnTo>
                      <a:pt x="217" y="101"/>
                    </a:lnTo>
                    <a:lnTo>
                      <a:pt x="215" y="100"/>
                    </a:lnTo>
                    <a:lnTo>
                      <a:pt x="211" y="100"/>
                    </a:lnTo>
                    <a:lnTo>
                      <a:pt x="211" y="100"/>
                    </a:lnTo>
                    <a:lnTo>
                      <a:pt x="211" y="98"/>
                    </a:lnTo>
                    <a:lnTo>
                      <a:pt x="210" y="96"/>
                    </a:lnTo>
                    <a:lnTo>
                      <a:pt x="207" y="91"/>
                    </a:lnTo>
                    <a:lnTo>
                      <a:pt x="207" y="91"/>
                    </a:lnTo>
                    <a:lnTo>
                      <a:pt x="206" y="88"/>
                    </a:lnTo>
                    <a:lnTo>
                      <a:pt x="205" y="87"/>
                    </a:lnTo>
                    <a:lnTo>
                      <a:pt x="203" y="86"/>
                    </a:lnTo>
                    <a:lnTo>
                      <a:pt x="203" y="86"/>
                    </a:lnTo>
                    <a:lnTo>
                      <a:pt x="200" y="86"/>
                    </a:lnTo>
                    <a:lnTo>
                      <a:pt x="198" y="86"/>
                    </a:lnTo>
                    <a:lnTo>
                      <a:pt x="198" y="86"/>
                    </a:lnTo>
                    <a:lnTo>
                      <a:pt x="198" y="85"/>
                    </a:lnTo>
                    <a:lnTo>
                      <a:pt x="199" y="84"/>
                    </a:lnTo>
                    <a:lnTo>
                      <a:pt x="200" y="83"/>
                    </a:lnTo>
                    <a:lnTo>
                      <a:pt x="201" y="81"/>
                    </a:lnTo>
                    <a:lnTo>
                      <a:pt x="201" y="81"/>
                    </a:lnTo>
                    <a:lnTo>
                      <a:pt x="201" y="78"/>
                    </a:lnTo>
                    <a:lnTo>
                      <a:pt x="202" y="77"/>
                    </a:lnTo>
                    <a:lnTo>
                      <a:pt x="203" y="76"/>
                    </a:lnTo>
                    <a:lnTo>
                      <a:pt x="203" y="76"/>
                    </a:lnTo>
                    <a:lnTo>
                      <a:pt x="207" y="73"/>
                    </a:lnTo>
                    <a:lnTo>
                      <a:pt x="212" y="69"/>
                    </a:lnTo>
                    <a:lnTo>
                      <a:pt x="212" y="69"/>
                    </a:lnTo>
                    <a:lnTo>
                      <a:pt x="214" y="68"/>
                    </a:lnTo>
                    <a:lnTo>
                      <a:pt x="214" y="68"/>
                    </a:lnTo>
                    <a:lnTo>
                      <a:pt x="214" y="66"/>
                    </a:lnTo>
                    <a:lnTo>
                      <a:pt x="214" y="66"/>
                    </a:lnTo>
                    <a:lnTo>
                      <a:pt x="213" y="65"/>
                    </a:lnTo>
                    <a:lnTo>
                      <a:pt x="211" y="64"/>
                    </a:lnTo>
                    <a:lnTo>
                      <a:pt x="210" y="62"/>
                    </a:lnTo>
                    <a:lnTo>
                      <a:pt x="208" y="61"/>
                    </a:lnTo>
                    <a:lnTo>
                      <a:pt x="208" y="61"/>
                    </a:lnTo>
                    <a:lnTo>
                      <a:pt x="210" y="60"/>
                    </a:lnTo>
                    <a:lnTo>
                      <a:pt x="212" y="60"/>
                    </a:lnTo>
                    <a:lnTo>
                      <a:pt x="213" y="59"/>
                    </a:lnTo>
                    <a:lnTo>
                      <a:pt x="214" y="58"/>
                    </a:lnTo>
                    <a:lnTo>
                      <a:pt x="215" y="57"/>
                    </a:lnTo>
                    <a:lnTo>
                      <a:pt x="215" y="55"/>
                    </a:lnTo>
                    <a:lnTo>
                      <a:pt x="215" y="52"/>
                    </a:lnTo>
                    <a:lnTo>
                      <a:pt x="215" y="49"/>
                    </a:lnTo>
                    <a:lnTo>
                      <a:pt x="213" y="46"/>
                    </a:lnTo>
                    <a:lnTo>
                      <a:pt x="211" y="44"/>
                    </a:lnTo>
                    <a:lnTo>
                      <a:pt x="209" y="42"/>
                    </a:lnTo>
                    <a:lnTo>
                      <a:pt x="209" y="42"/>
                    </a:lnTo>
                    <a:lnTo>
                      <a:pt x="206" y="41"/>
                    </a:lnTo>
                    <a:lnTo>
                      <a:pt x="203" y="39"/>
                    </a:lnTo>
                    <a:lnTo>
                      <a:pt x="203" y="39"/>
                    </a:lnTo>
                    <a:lnTo>
                      <a:pt x="200" y="39"/>
                    </a:lnTo>
                    <a:lnTo>
                      <a:pt x="197" y="39"/>
                    </a:lnTo>
                    <a:lnTo>
                      <a:pt x="194" y="39"/>
                    </a:lnTo>
                    <a:lnTo>
                      <a:pt x="191" y="38"/>
                    </a:lnTo>
                    <a:lnTo>
                      <a:pt x="191" y="38"/>
                    </a:lnTo>
                    <a:lnTo>
                      <a:pt x="188" y="38"/>
                    </a:lnTo>
                    <a:lnTo>
                      <a:pt x="186" y="37"/>
                    </a:lnTo>
                    <a:lnTo>
                      <a:pt x="184" y="37"/>
                    </a:lnTo>
                    <a:lnTo>
                      <a:pt x="184" y="37"/>
                    </a:lnTo>
                    <a:lnTo>
                      <a:pt x="183" y="37"/>
                    </a:lnTo>
                    <a:lnTo>
                      <a:pt x="180" y="38"/>
                    </a:lnTo>
                    <a:lnTo>
                      <a:pt x="177" y="38"/>
                    </a:lnTo>
                    <a:lnTo>
                      <a:pt x="176" y="38"/>
                    </a:lnTo>
                    <a:lnTo>
                      <a:pt x="176" y="38"/>
                    </a:lnTo>
                    <a:lnTo>
                      <a:pt x="175" y="37"/>
                    </a:lnTo>
                    <a:lnTo>
                      <a:pt x="175" y="36"/>
                    </a:lnTo>
                    <a:lnTo>
                      <a:pt x="174" y="35"/>
                    </a:lnTo>
                    <a:lnTo>
                      <a:pt x="173" y="35"/>
                    </a:lnTo>
                    <a:lnTo>
                      <a:pt x="173" y="35"/>
                    </a:lnTo>
                    <a:lnTo>
                      <a:pt x="172" y="35"/>
                    </a:lnTo>
                    <a:lnTo>
                      <a:pt x="171" y="35"/>
                    </a:lnTo>
                    <a:lnTo>
                      <a:pt x="168" y="37"/>
                    </a:lnTo>
                    <a:lnTo>
                      <a:pt x="165" y="41"/>
                    </a:lnTo>
                    <a:lnTo>
                      <a:pt x="165" y="41"/>
                    </a:lnTo>
                    <a:lnTo>
                      <a:pt x="165" y="39"/>
                    </a:lnTo>
                    <a:lnTo>
                      <a:pt x="166" y="38"/>
                    </a:lnTo>
                    <a:lnTo>
                      <a:pt x="165" y="34"/>
                    </a:lnTo>
                    <a:lnTo>
                      <a:pt x="165" y="34"/>
                    </a:lnTo>
                    <a:lnTo>
                      <a:pt x="165" y="33"/>
                    </a:lnTo>
                    <a:lnTo>
                      <a:pt x="164" y="32"/>
                    </a:lnTo>
                    <a:lnTo>
                      <a:pt x="163" y="31"/>
                    </a:lnTo>
                    <a:lnTo>
                      <a:pt x="161" y="30"/>
                    </a:lnTo>
                    <a:lnTo>
                      <a:pt x="158" y="30"/>
                    </a:lnTo>
                    <a:lnTo>
                      <a:pt x="156" y="30"/>
                    </a:lnTo>
                    <a:lnTo>
                      <a:pt x="154" y="29"/>
                    </a:lnTo>
                    <a:lnTo>
                      <a:pt x="154" y="29"/>
                    </a:lnTo>
                    <a:lnTo>
                      <a:pt x="154" y="28"/>
                    </a:lnTo>
                    <a:lnTo>
                      <a:pt x="153" y="27"/>
                    </a:lnTo>
                    <a:lnTo>
                      <a:pt x="151" y="26"/>
                    </a:lnTo>
                    <a:lnTo>
                      <a:pt x="151" y="25"/>
                    </a:lnTo>
                    <a:lnTo>
                      <a:pt x="150" y="25"/>
                    </a:lnTo>
                    <a:lnTo>
                      <a:pt x="149" y="25"/>
                    </a:lnTo>
                    <a:lnTo>
                      <a:pt x="148" y="25"/>
                    </a:lnTo>
                    <a:lnTo>
                      <a:pt x="148" y="25"/>
                    </a:lnTo>
                    <a:lnTo>
                      <a:pt x="147" y="26"/>
                    </a:lnTo>
                    <a:lnTo>
                      <a:pt x="147" y="26"/>
                    </a:lnTo>
                    <a:lnTo>
                      <a:pt x="146" y="24"/>
                    </a:lnTo>
                    <a:lnTo>
                      <a:pt x="145" y="22"/>
                    </a:lnTo>
                    <a:lnTo>
                      <a:pt x="144" y="20"/>
                    </a:lnTo>
                    <a:lnTo>
                      <a:pt x="142" y="19"/>
                    </a:lnTo>
                    <a:lnTo>
                      <a:pt x="140" y="18"/>
                    </a:lnTo>
                    <a:lnTo>
                      <a:pt x="138" y="18"/>
                    </a:lnTo>
                    <a:lnTo>
                      <a:pt x="136" y="17"/>
                    </a:lnTo>
                    <a:lnTo>
                      <a:pt x="133" y="17"/>
                    </a:lnTo>
                    <a:lnTo>
                      <a:pt x="133" y="17"/>
                    </a:lnTo>
                    <a:lnTo>
                      <a:pt x="135" y="14"/>
                    </a:lnTo>
                    <a:lnTo>
                      <a:pt x="135" y="11"/>
                    </a:lnTo>
                    <a:lnTo>
                      <a:pt x="135" y="8"/>
                    </a:lnTo>
                    <a:lnTo>
                      <a:pt x="134" y="6"/>
                    </a:lnTo>
                    <a:lnTo>
                      <a:pt x="132" y="3"/>
                    </a:lnTo>
                    <a:lnTo>
                      <a:pt x="130" y="2"/>
                    </a:lnTo>
                    <a:lnTo>
                      <a:pt x="127" y="0"/>
                    </a:lnTo>
                    <a:lnTo>
                      <a:pt x="124" y="0"/>
                    </a:lnTo>
                    <a:lnTo>
                      <a:pt x="124" y="0"/>
                    </a:lnTo>
                    <a:lnTo>
                      <a:pt x="119" y="0"/>
                    </a:lnTo>
                    <a:lnTo>
                      <a:pt x="118" y="0"/>
                    </a:lnTo>
                    <a:lnTo>
                      <a:pt x="116" y="1"/>
                    </a:lnTo>
                    <a:lnTo>
                      <a:pt x="116" y="1"/>
                    </a:lnTo>
                    <a:lnTo>
                      <a:pt x="112" y="3"/>
                    </a:lnTo>
                    <a:lnTo>
                      <a:pt x="110" y="5"/>
                    </a:lnTo>
                    <a:lnTo>
                      <a:pt x="109" y="7"/>
                    </a:lnTo>
                    <a:lnTo>
                      <a:pt x="109" y="7"/>
                    </a:lnTo>
                    <a:lnTo>
                      <a:pt x="106" y="10"/>
                    </a:lnTo>
                    <a:lnTo>
                      <a:pt x="106" y="12"/>
                    </a:lnTo>
                    <a:lnTo>
                      <a:pt x="106" y="15"/>
                    </a:lnTo>
                    <a:lnTo>
                      <a:pt x="106" y="19"/>
                    </a:lnTo>
                    <a:lnTo>
                      <a:pt x="106" y="19"/>
                    </a:lnTo>
                    <a:lnTo>
                      <a:pt x="104" y="18"/>
                    </a:lnTo>
                    <a:lnTo>
                      <a:pt x="102" y="17"/>
                    </a:lnTo>
                    <a:lnTo>
                      <a:pt x="102" y="17"/>
                    </a:lnTo>
                    <a:lnTo>
                      <a:pt x="100" y="17"/>
                    </a:lnTo>
                    <a:lnTo>
                      <a:pt x="98" y="18"/>
                    </a:lnTo>
                    <a:lnTo>
                      <a:pt x="96" y="18"/>
                    </a:lnTo>
                    <a:lnTo>
                      <a:pt x="94" y="18"/>
                    </a:lnTo>
                    <a:lnTo>
                      <a:pt x="94" y="18"/>
                    </a:lnTo>
                    <a:lnTo>
                      <a:pt x="93" y="18"/>
                    </a:lnTo>
                    <a:lnTo>
                      <a:pt x="91" y="17"/>
                    </a:lnTo>
                    <a:lnTo>
                      <a:pt x="89" y="16"/>
                    </a:lnTo>
                    <a:lnTo>
                      <a:pt x="88" y="16"/>
                    </a:lnTo>
                    <a:lnTo>
                      <a:pt x="88" y="16"/>
                    </a:lnTo>
                    <a:lnTo>
                      <a:pt x="85" y="16"/>
                    </a:lnTo>
                    <a:lnTo>
                      <a:pt x="82" y="15"/>
                    </a:lnTo>
                    <a:lnTo>
                      <a:pt x="82" y="15"/>
                    </a:lnTo>
                    <a:lnTo>
                      <a:pt x="78" y="14"/>
                    </a:lnTo>
                    <a:lnTo>
                      <a:pt x="76" y="14"/>
                    </a:lnTo>
                    <a:lnTo>
                      <a:pt x="74" y="14"/>
                    </a:lnTo>
                    <a:lnTo>
                      <a:pt x="71" y="15"/>
                    </a:lnTo>
                    <a:lnTo>
                      <a:pt x="70" y="16"/>
                    </a:lnTo>
                    <a:lnTo>
                      <a:pt x="68" y="17"/>
                    </a:lnTo>
                    <a:lnTo>
                      <a:pt x="67" y="18"/>
                    </a:lnTo>
                    <a:lnTo>
                      <a:pt x="67" y="18"/>
                    </a:lnTo>
                    <a:lnTo>
                      <a:pt x="62" y="23"/>
                    </a:lnTo>
                    <a:lnTo>
                      <a:pt x="60" y="26"/>
                    </a:lnTo>
                    <a:lnTo>
                      <a:pt x="58" y="29"/>
                    </a:lnTo>
                    <a:lnTo>
                      <a:pt x="58" y="29"/>
                    </a:lnTo>
                    <a:lnTo>
                      <a:pt x="56" y="28"/>
                    </a:lnTo>
                    <a:lnTo>
                      <a:pt x="54" y="27"/>
                    </a:lnTo>
                    <a:lnTo>
                      <a:pt x="51" y="26"/>
                    </a:lnTo>
                    <a:lnTo>
                      <a:pt x="48" y="25"/>
                    </a:lnTo>
                    <a:lnTo>
                      <a:pt x="48" y="25"/>
                    </a:lnTo>
                    <a:lnTo>
                      <a:pt x="45" y="25"/>
                    </a:lnTo>
                    <a:lnTo>
                      <a:pt x="41" y="26"/>
                    </a:lnTo>
                    <a:lnTo>
                      <a:pt x="35" y="28"/>
                    </a:lnTo>
                    <a:lnTo>
                      <a:pt x="35" y="28"/>
                    </a:lnTo>
                    <a:lnTo>
                      <a:pt x="32" y="30"/>
                    </a:lnTo>
                    <a:lnTo>
                      <a:pt x="30" y="31"/>
                    </a:lnTo>
                    <a:lnTo>
                      <a:pt x="29" y="32"/>
                    </a:lnTo>
                    <a:lnTo>
                      <a:pt x="28" y="34"/>
                    </a:lnTo>
                    <a:lnTo>
                      <a:pt x="28" y="37"/>
                    </a:lnTo>
                    <a:lnTo>
                      <a:pt x="28" y="39"/>
                    </a:lnTo>
                    <a:lnTo>
                      <a:pt x="30" y="42"/>
                    </a:lnTo>
                    <a:lnTo>
                      <a:pt x="31" y="45"/>
                    </a:lnTo>
                    <a:lnTo>
                      <a:pt x="33" y="47"/>
                    </a:lnTo>
                    <a:lnTo>
                      <a:pt x="33" y="47"/>
                    </a:lnTo>
                    <a:lnTo>
                      <a:pt x="32" y="47"/>
                    </a:lnTo>
                    <a:lnTo>
                      <a:pt x="31" y="47"/>
                    </a:lnTo>
                    <a:lnTo>
                      <a:pt x="29" y="48"/>
                    </a:lnTo>
                    <a:lnTo>
                      <a:pt x="28" y="50"/>
                    </a:lnTo>
                    <a:lnTo>
                      <a:pt x="27" y="51"/>
                    </a:lnTo>
                    <a:lnTo>
                      <a:pt x="27" y="51"/>
                    </a:lnTo>
                    <a:lnTo>
                      <a:pt x="25" y="52"/>
                    </a:lnTo>
                    <a:lnTo>
                      <a:pt x="23" y="52"/>
                    </a:lnTo>
                    <a:lnTo>
                      <a:pt x="21" y="52"/>
                    </a:lnTo>
                    <a:lnTo>
                      <a:pt x="19" y="52"/>
                    </a:lnTo>
                    <a:lnTo>
                      <a:pt x="19" y="52"/>
                    </a:lnTo>
                    <a:lnTo>
                      <a:pt x="18" y="54"/>
                    </a:lnTo>
                    <a:lnTo>
                      <a:pt x="16" y="56"/>
                    </a:lnTo>
                    <a:lnTo>
                      <a:pt x="16" y="56"/>
                    </a:lnTo>
                    <a:lnTo>
                      <a:pt x="16" y="57"/>
                    </a:lnTo>
                    <a:lnTo>
                      <a:pt x="16" y="59"/>
                    </a:lnTo>
                    <a:lnTo>
                      <a:pt x="16" y="59"/>
                    </a:lnTo>
                    <a:lnTo>
                      <a:pt x="18" y="60"/>
                    </a:lnTo>
                    <a:lnTo>
                      <a:pt x="19" y="62"/>
                    </a:lnTo>
                    <a:lnTo>
                      <a:pt x="21" y="63"/>
                    </a:lnTo>
                    <a:lnTo>
                      <a:pt x="22" y="65"/>
                    </a:lnTo>
                    <a:lnTo>
                      <a:pt x="22" y="65"/>
                    </a:lnTo>
                    <a:lnTo>
                      <a:pt x="19" y="65"/>
                    </a:lnTo>
                    <a:lnTo>
                      <a:pt x="17" y="66"/>
                    </a:lnTo>
                    <a:lnTo>
                      <a:pt x="14" y="66"/>
                    </a:lnTo>
                    <a:lnTo>
                      <a:pt x="11" y="67"/>
                    </a:lnTo>
                    <a:lnTo>
                      <a:pt x="11" y="67"/>
                    </a:lnTo>
                    <a:lnTo>
                      <a:pt x="10" y="68"/>
                    </a:lnTo>
                    <a:lnTo>
                      <a:pt x="7" y="69"/>
                    </a:lnTo>
                    <a:lnTo>
                      <a:pt x="6" y="71"/>
                    </a:lnTo>
                    <a:lnTo>
                      <a:pt x="5" y="73"/>
                    </a:lnTo>
                    <a:lnTo>
                      <a:pt x="2" y="76"/>
                    </a:lnTo>
                    <a:lnTo>
                      <a:pt x="1" y="81"/>
                    </a:lnTo>
                    <a:lnTo>
                      <a:pt x="1" y="81"/>
                    </a:lnTo>
                    <a:lnTo>
                      <a:pt x="1" y="83"/>
                    </a:lnTo>
                    <a:lnTo>
                      <a:pt x="0" y="84"/>
                    </a:lnTo>
                    <a:lnTo>
                      <a:pt x="1" y="86"/>
                    </a:lnTo>
                    <a:lnTo>
                      <a:pt x="1" y="87"/>
                    </a:lnTo>
                    <a:lnTo>
                      <a:pt x="3" y="89"/>
                    </a:lnTo>
                    <a:lnTo>
                      <a:pt x="6" y="90"/>
                    </a:lnTo>
                    <a:lnTo>
                      <a:pt x="8" y="91"/>
                    </a:lnTo>
                    <a:lnTo>
                      <a:pt x="11" y="92"/>
                    </a:lnTo>
                    <a:lnTo>
                      <a:pt x="18" y="94"/>
                    </a:lnTo>
                    <a:lnTo>
                      <a:pt x="18" y="94"/>
                    </a:lnTo>
                    <a:lnTo>
                      <a:pt x="17" y="95"/>
                    </a:lnTo>
                    <a:lnTo>
                      <a:pt x="17" y="97"/>
                    </a:lnTo>
                    <a:lnTo>
                      <a:pt x="18" y="98"/>
                    </a:lnTo>
                    <a:lnTo>
                      <a:pt x="19" y="100"/>
                    </a:lnTo>
                    <a:lnTo>
                      <a:pt x="19" y="100"/>
                    </a:lnTo>
                    <a:lnTo>
                      <a:pt x="22" y="101"/>
                    </a:lnTo>
                    <a:lnTo>
                      <a:pt x="24" y="102"/>
                    </a:lnTo>
                    <a:lnTo>
                      <a:pt x="27" y="103"/>
                    </a:lnTo>
                    <a:lnTo>
                      <a:pt x="29" y="103"/>
                    </a:lnTo>
                    <a:lnTo>
                      <a:pt x="29" y="103"/>
                    </a:lnTo>
                    <a:lnTo>
                      <a:pt x="29" y="106"/>
                    </a:lnTo>
                    <a:lnTo>
                      <a:pt x="29" y="108"/>
                    </a:lnTo>
                    <a:lnTo>
                      <a:pt x="30" y="109"/>
                    </a:lnTo>
                    <a:lnTo>
                      <a:pt x="30" y="111"/>
                    </a:lnTo>
                    <a:lnTo>
                      <a:pt x="31" y="111"/>
                    </a:lnTo>
                    <a:lnTo>
                      <a:pt x="32" y="112"/>
                    </a:lnTo>
                    <a:lnTo>
                      <a:pt x="32" y="112"/>
                    </a:lnTo>
                    <a:lnTo>
                      <a:pt x="34" y="112"/>
                    </a:lnTo>
                    <a:lnTo>
                      <a:pt x="35" y="112"/>
                    </a:lnTo>
                    <a:lnTo>
                      <a:pt x="37" y="112"/>
                    </a:lnTo>
                    <a:lnTo>
                      <a:pt x="38" y="112"/>
                    </a:lnTo>
                    <a:lnTo>
                      <a:pt x="38" y="112"/>
                    </a:lnTo>
                    <a:lnTo>
                      <a:pt x="39" y="113"/>
                    </a:lnTo>
                    <a:lnTo>
                      <a:pt x="39" y="113"/>
                    </a:lnTo>
                    <a:lnTo>
                      <a:pt x="35" y="113"/>
                    </a:lnTo>
                    <a:lnTo>
                      <a:pt x="32" y="114"/>
                    </a:lnTo>
                    <a:lnTo>
                      <a:pt x="30" y="115"/>
                    </a:lnTo>
                    <a:lnTo>
                      <a:pt x="30" y="115"/>
                    </a:lnTo>
                    <a:lnTo>
                      <a:pt x="28" y="116"/>
                    </a:lnTo>
                    <a:lnTo>
                      <a:pt x="27" y="118"/>
                    </a:lnTo>
                    <a:lnTo>
                      <a:pt x="26" y="120"/>
                    </a:lnTo>
                    <a:lnTo>
                      <a:pt x="25" y="122"/>
                    </a:lnTo>
                    <a:lnTo>
                      <a:pt x="25" y="122"/>
                    </a:lnTo>
                    <a:lnTo>
                      <a:pt x="25" y="124"/>
                    </a:lnTo>
                    <a:lnTo>
                      <a:pt x="25" y="125"/>
                    </a:lnTo>
                    <a:lnTo>
                      <a:pt x="26" y="127"/>
                    </a:lnTo>
                    <a:lnTo>
                      <a:pt x="28" y="129"/>
                    </a:lnTo>
                    <a:lnTo>
                      <a:pt x="31" y="131"/>
                    </a:lnTo>
                    <a:lnTo>
                      <a:pt x="34" y="132"/>
                    </a:lnTo>
                    <a:lnTo>
                      <a:pt x="37" y="133"/>
                    </a:lnTo>
                    <a:lnTo>
                      <a:pt x="40" y="133"/>
                    </a:lnTo>
                    <a:lnTo>
                      <a:pt x="43" y="133"/>
                    </a:lnTo>
                    <a:lnTo>
                      <a:pt x="43" y="133"/>
                    </a:lnTo>
                    <a:lnTo>
                      <a:pt x="43" y="133"/>
                    </a:lnTo>
                    <a:lnTo>
                      <a:pt x="44" y="134"/>
                    </a:lnTo>
                    <a:lnTo>
                      <a:pt x="45" y="135"/>
                    </a:lnTo>
                    <a:lnTo>
                      <a:pt x="48" y="135"/>
                    </a:lnTo>
                    <a:lnTo>
                      <a:pt x="50" y="135"/>
                    </a:lnTo>
                    <a:lnTo>
                      <a:pt x="50" y="135"/>
                    </a:lnTo>
                    <a:lnTo>
                      <a:pt x="50" y="136"/>
                    </a:lnTo>
                    <a:lnTo>
                      <a:pt x="50" y="137"/>
                    </a:lnTo>
                    <a:lnTo>
                      <a:pt x="49" y="139"/>
                    </a:lnTo>
                    <a:lnTo>
                      <a:pt x="49" y="139"/>
                    </a:lnTo>
                    <a:lnTo>
                      <a:pt x="50" y="139"/>
                    </a:lnTo>
                    <a:lnTo>
                      <a:pt x="52" y="140"/>
                    </a:lnTo>
                    <a:lnTo>
                      <a:pt x="55" y="140"/>
                    </a:lnTo>
                    <a:lnTo>
                      <a:pt x="55" y="140"/>
                    </a:lnTo>
                    <a:lnTo>
                      <a:pt x="55" y="142"/>
                    </a:lnTo>
                    <a:lnTo>
                      <a:pt x="56" y="143"/>
                    </a:lnTo>
                    <a:lnTo>
                      <a:pt x="57" y="144"/>
                    </a:lnTo>
                    <a:lnTo>
                      <a:pt x="58" y="145"/>
                    </a:lnTo>
                    <a:lnTo>
                      <a:pt x="61" y="147"/>
                    </a:lnTo>
                    <a:lnTo>
                      <a:pt x="62" y="148"/>
                    </a:lnTo>
                    <a:lnTo>
                      <a:pt x="62" y="149"/>
                    </a:lnTo>
                    <a:lnTo>
                      <a:pt x="62" y="149"/>
                    </a:lnTo>
                    <a:lnTo>
                      <a:pt x="64" y="150"/>
                    </a:lnTo>
                    <a:lnTo>
                      <a:pt x="66" y="149"/>
                    </a:lnTo>
                    <a:lnTo>
                      <a:pt x="68" y="149"/>
                    </a:lnTo>
                    <a:lnTo>
                      <a:pt x="70" y="148"/>
                    </a:lnTo>
                    <a:lnTo>
                      <a:pt x="71" y="146"/>
                    </a:lnTo>
                    <a:lnTo>
                      <a:pt x="72" y="145"/>
                    </a:lnTo>
                    <a:lnTo>
                      <a:pt x="73" y="143"/>
                    </a:lnTo>
                    <a:lnTo>
                      <a:pt x="74" y="142"/>
                    </a:lnTo>
                    <a:lnTo>
                      <a:pt x="74" y="142"/>
                    </a:lnTo>
                    <a:lnTo>
                      <a:pt x="75" y="142"/>
                    </a:lnTo>
                    <a:lnTo>
                      <a:pt x="76" y="143"/>
                    </a:lnTo>
                    <a:lnTo>
                      <a:pt x="78" y="143"/>
                    </a:lnTo>
                    <a:lnTo>
                      <a:pt x="81" y="143"/>
                    </a:lnTo>
                    <a:lnTo>
                      <a:pt x="82" y="142"/>
                    </a:lnTo>
                    <a:lnTo>
                      <a:pt x="83" y="141"/>
                    </a:lnTo>
                    <a:lnTo>
                      <a:pt x="83" y="141"/>
                    </a:lnTo>
                    <a:lnTo>
                      <a:pt x="84" y="140"/>
                    </a:lnTo>
                    <a:lnTo>
                      <a:pt x="84" y="138"/>
                    </a:lnTo>
                    <a:lnTo>
                      <a:pt x="84" y="133"/>
                    </a:lnTo>
                    <a:lnTo>
                      <a:pt x="84" y="133"/>
                    </a:lnTo>
                    <a:lnTo>
                      <a:pt x="85" y="133"/>
                    </a:lnTo>
                    <a:lnTo>
                      <a:pt x="87" y="134"/>
                    </a:lnTo>
                    <a:lnTo>
                      <a:pt x="89" y="135"/>
                    </a:lnTo>
                    <a:lnTo>
                      <a:pt x="89" y="135"/>
                    </a:lnTo>
                    <a:lnTo>
                      <a:pt x="90" y="135"/>
                    </a:lnTo>
                    <a:lnTo>
                      <a:pt x="92" y="135"/>
                    </a:lnTo>
                    <a:lnTo>
                      <a:pt x="93" y="135"/>
                    </a:lnTo>
                    <a:lnTo>
                      <a:pt x="93" y="135"/>
                    </a:lnTo>
                    <a:lnTo>
                      <a:pt x="92" y="132"/>
                    </a:lnTo>
                    <a:lnTo>
                      <a:pt x="90" y="129"/>
                    </a:lnTo>
                    <a:lnTo>
                      <a:pt x="87" y="125"/>
                    </a:lnTo>
                    <a:lnTo>
                      <a:pt x="85" y="122"/>
                    </a:lnTo>
                    <a:lnTo>
                      <a:pt x="84" y="119"/>
                    </a:lnTo>
                    <a:lnTo>
                      <a:pt x="84" y="117"/>
                    </a:lnTo>
                    <a:lnTo>
                      <a:pt x="83" y="114"/>
                    </a:lnTo>
                    <a:lnTo>
                      <a:pt x="83" y="114"/>
                    </a:lnTo>
                    <a:lnTo>
                      <a:pt x="83" y="110"/>
                    </a:lnTo>
                    <a:lnTo>
                      <a:pt x="83" y="110"/>
                    </a:lnTo>
                    <a:lnTo>
                      <a:pt x="86" y="110"/>
                    </a:lnTo>
                    <a:lnTo>
                      <a:pt x="88" y="110"/>
                    </a:lnTo>
                    <a:lnTo>
                      <a:pt x="89" y="110"/>
                    </a:lnTo>
                    <a:lnTo>
                      <a:pt x="89" y="110"/>
                    </a:lnTo>
                    <a:lnTo>
                      <a:pt x="91" y="109"/>
                    </a:lnTo>
                    <a:lnTo>
                      <a:pt x="92" y="108"/>
                    </a:lnTo>
                    <a:lnTo>
                      <a:pt x="92" y="107"/>
                    </a:lnTo>
                    <a:lnTo>
                      <a:pt x="93" y="106"/>
                    </a:lnTo>
                    <a:lnTo>
                      <a:pt x="93" y="103"/>
                    </a:lnTo>
                    <a:lnTo>
                      <a:pt x="93" y="100"/>
                    </a:lnTo>
                    <a:lnTo>
                      <a:pt x="93" y="100"/>
                    </a:lnTo>
                    <a:lnTo>
                      <a:pt x="94" y="100"/>
                    </a:lnTo>
                    <a:lnTo>
                      <a:pt x="95" y="100"/>
                    </a:lnTo>
                    <a:lnTo>
                      <a:pt x="96" y="99"/>
                    </a:lnTo>
                    <a:lnTo>
                      <a:pt x="96" y="98"/>
                    </a:lnTo>
                    <a:lnTo>
                      <a:pt x="96" y="98"/>
                    </a:lnTo>
                    <a:lnTo>
                      <a:pt x="98" y="98"/>
                    </a:lnTo>
                    <a:lnTo>
                      <a:pt x="98" y="98"/>
                    </a:lnTo>
                    <a:lnTo>
                      <a:pt x="99" y="97"/>
                    </a:lnTo>
                    <a:lnTo>
                      <a:pt x="99" y="96"/>
                    </a:lnTo>
                    <a:lnTo>
                      <a:pt x="99" y="95"/>
                    </a:lnTo>
                    <a:lnTo>
                      <a:pt x="99" y="94"/>
                    </a:lnTo>
                    <a:lnTo>
                      <a:pt x="100" y="93"/>
                    </a:lnTo>
                    <a:lnTo>
                      <a:pt x="100" y="93"/>
                    </a:lnTo>
                    <a:lnTo>
                      <a:pt x="101" y="93"/>
                    </a:lnTo>
                    <a:lnTo>
                      <a:pt x="102" y="93"/>
                    </a:lnTo>
                    <a:lnTo>
                      <a:pt x="105" y="92"/>
                    </a:lnTo>
                    <a:lnTo>
                      <a:pt x="111" y="93"/>
                    </a:lnTo>
                    <a:lnTo>
                      <a:pt x="111" y="93"/>
                    </a:lnTo>
                    <a:lnTo>
                      <a:pt x="111" y="97"/>
                    </a:lnTo>
                    <a:lnTo>
                      <a:pt x="112" y="99"/>
                    </a:lnTo>
                    <a:lnTo>
                      <a:pt x="114" y="101"/>
                    </a:lnTo>
                    <a:lnTo>
                      <a:pt x="116" y="103"/>
                    </a:lnTo>
                    <a:lnTo>
                      <a:pt x="116" y="103"/>
                    </a:lnTo>
                    <a:lnTo>
                      <a:pt x="119" y="105"/>
                    </a:lnTo>
                    <a:lnTo>
                      <a:pt x="121" y="106"/>
                    </a:lnTo>
                    <a:lnTo>
                      <a:pt x="122" y="105"/>
                    </a:lnTo>
                    <a:lnTo>
                      <a:pt x="124" y="104"/>
                    </a:lnTo>
                    <a:lnTo>
                      <a:pt x="127" y="102"/>
                    </a:lnTo>
                    <a:lnTo>
                      <a:pt x="127" y="102"/>
                    </a:lnTo>
                    <a:lnTo>
                      <a:pt x="128" y="103"/>
                    </a:lnTo>
                    <a:lnTo>
                      <a:pt x="129" y="104"/>
                    </a:lnTo>
                    <a:lnTo>
                      <a:pt x="132" y="105"/>
                    </a:lnTo>
                    <a:lnTo>
                      <a:pt x="139" y="106"/>
                    </a:lnTo>
                    <a:lnTo>
                      <a:pt x="139" y="106"/>
                    </a:lnTo>
                    <a:lnTo>
                      <a:pt x="137" y="109"/>
                    </a:lnTo>
                    <a:lnTo>
                      <a:pt x="134" y="113"/>
                    </a:lnTo>
                    <a:lnTo>
                      <a:pt x="133" y="115"/>
                    </a:lnTo>
                    <a:lnTo>
                      <a:pt x="132" y="117"/>
                    </a:lnTo>
                    <a:lnTo>
                      <a:pt x="132" y="119"/>
                    </a:lnTo>
                    <a:lnTo>
                      <a:pt x="132" y="122"/>
                    </a:lnTo>
                    <a:lnTo>
                      <a:pt x="132" y="122"/>
                    </a:lnTo>
                    <a:lnTo>
                      <a:pt x="133" y="122"/>
                    </a:lnTo>
                    <a:lnTo>
                      <a:pt x="135" y="122"/>
                    </a:lnTo>
                    <a:lnTo>
                      <a:pt x="135" y="122"/>
                    </a:lnTo>
                    <a:lnTo>
                      <a:pt x="135" y="124"/>
                    </a:lnTo>
                    <a:lnTo>
                      <a:pt x="135" y="125"/>
                    </a:lnTo>
                    <a:lnTo>
                      <a:pt x="135" y="125"/>
                    </a:lnTo>
                    <a:lnTo>
                      <a:pt x="137" y="126"/>
                    </a:lnTo>
                    <a:lnTo>
                      <a:pt x="137" y="127"/>
                    </a:lnTo>
                    <a:lnTo>
                      <a:pt x="139" y="129"/>
                    </a:lnTo>
                    <a:lnTo>
                      <a:pt x="140" y="131"/>
                    </a:lnTo>
                    <a:lnTo>
                      <a:pt x="141" y="132"/>
                    </a:lnTo>
                    <a:lnTo>
                      <a:pt x="142" y="133"/>
                    </a:lnTo>
                    <a:lnTo>
                      <a:pt x="142" y="133"/>
                    </a:lnTo>
                    <a:lnTo>
                      <a:pt x="144" y="134"/>
                    </a:lnTo>
                    <a:lnTo>
                      <a:pt x="146" y="134"/>
                    </a:lnTo>
                    <a:lnTo>
                      <a:pt x="148" y="134"/>
                    </a:lnTo>
                    <a:lnTo>
                      <a:pt x="150" y="134"/>
                    </a:lnTo>
                    <a:lnTo>
                      <a:pt x="150" y="134"/>
                    </a:lnTo>
                    <a:lnTo>
                      <a:pt x="153" y="136"/>
                    </a:lnTo>
                    <a:lnTo>
                      <a:pt x="155" y="139"/>
                    </a:lnTo>
                    <a:lnTo>
                      <a:pt x="157" y="141"/>
                    </a:lnTo>
                    <a:lnTo>
                      <a:pt x="158" y="142"/>
                    </a:lnTo>
                    <a:lnTo>
                      <a:pt x="160" y="143"/>
                    </a:lnTo>
                    <a:lnTo>
                      <a:pt x="160" y="143"/>
                    </a:lnTo>
                    <a:lnTo>
                      <a:pt x="163" y="143"/>
                    </a:lnTo>
                    <a:lnTo>
                      <a:pt x="164" y="142"/>
                    </a:lnTo>
                    <a:lnTo>
                      <a:pt x="166" y="141"/>
                    </a:lnTo>
                    <a:lnTo>
                      <a:pt x="168" y="141"/>
                    </a:lnTo>
                    <a:lnTo>
                      <a:pt x="168" y="141"/>
                    </a:lnTo>
                    <a:lnTo>
                      <a:pt x="171" y="139"/>
                    </a:lnTo>
                    <a:lnTo>
                      <a:pt x="174" y="138"/>
                    </a:lnTo>
                    <a:lnTo>
                      <a:pt x="179" y="135"/>
                    </a:lnTo>
                    <a:lnTo>
                      <a:pt x="181" y="134"/>
                    </a:lnTo>
                    <a:lnTo>
                      <a:pt x="183" y="132"/>
                    </a:lnTo>
                    <a:lnTo>
                      <a:pt x="184" y="130"/>
                    </a:lnTo>
                    <a:lnTo>
                      <a:pt x="185" y="127"/>
                    </a:lnTo>
                    <a:lnTo>
                      <a:pt x="185" y="127"/>
                    </a:lnTo>
                    <a:lnTo>
                      <a:pt x="188" y="127"/>
                    </a:lnTo>
                    <a:lnTo>
                      <a:pt x="190" y="126"/>
                    </a:lnTo>
                    <a:lnTo>
                      <a:pt x="190" y="126"/>
                    </a:lnTo>
                    <a:lnTo>
                      <a:pt x="191" y="125"/>
                    </a:lnTo>
                    <a:lnTo>
                      <a:pt x="192" y="125"/>
                    </a:lnTo>
                    <a:lnTo>
                      <a:pt x="192" y="125"/>
                    </a:lnTo>
                    <a:lnTo>
                      <a:pt x="193" y="124"/>
                    </a:lnTo>
                    <a:lnTo>
                      <a:pt x="194" y="124"/>
                    </a:lnTo>
                    <a:lnTo>
                      <a:pt x="195" y="124"/>
                    </a:lnTo>
                    <a:lnTo>
                      <a:pt x="197" y="123"/>
                    </a:lnTo>
                    <a:lnTo>
                      <a:pt x="197" y="123"/>
                    </a:lnTo>
                    <a:lnTo>
                      <a:pt x="197" y="122"/>
                    </a:lnTo>
                    <a:lnTo>
                      <a:pt x="198" y="121"/>
                    </a:lnTo>
                    <a:lnTo>
                      <a:pt x="198" y="118"/>
                    </a:lnTo>
                    <a:lnTo>
                      <a:pt x="198" y="118"/>
                    </a:lnTo>
                    <a:lnTo>
                      <a:pt x="203" y="118"/>
                    </a:lnTo>
                    <a:lnTo>
                      <a:pt x="208" y="117"/>
                    </a:lnTo>
                    <a:lnTo>
                      <a:pt x="210" y="117"/>
                    </a:lnTo>
                    <a:lnTo>
                      <a:pt x="212" y="116"/>
                    </a:lnTo>
                    <a:lnTo>
                      <a:pt x="214" y="114"/>
                    </a:lnTo>
                    <a:lnTo>
                      <a:pt x="216" y="113"/>
                    </a:lnTo>
                    <a:lnTo>
                      <a:pt x="216" y="113"/>
                    </a:lnTo>
                    <a:lnTo>
                      <a:pt x="217" y="111"/>
                    </a:lnTo>
                    <a:lnTo>
                      <a:pt x="218" y="109"/>
                    </a:lnTo>
                    <a:lnTo>
                      <a:pt x="219" y="107"/>
                    </a:lnTo>
                    <a:lnTo>
                      <a:pt x="218" y="105"/>
                    </a:lnTo>
                    <a:lnTo>
                      <a:pt x="218" y="105"/>
                    </a:lnTo>
                    <a:close/>
                  </a:path>
                </a:pathLst>
              </a:custGeom>
              <a:solidFill>
                <a:srgbClr val="AFD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70" name="Freeform 1906">
                <a:extLst>
                  <a:ext uri="{FF2B5EF4-FFF2-40B4-BE49-F238E27FC236}">
                    <a16:creationId xmlns:a16="http://schemas.microsoft.com/office/drawing/2014/main" id="{80D51140-1DDC-44AD-B047-4DB697C7868C}"/>
                  </a:ext>
                </a:extLst>
              </p:cNvPr>
              <p:cNvSpPr>
                <a:spLocks/>
              </p:cNvSpPr>
              <p:nvPr/>
            </p:nvSpPr>
            <p:spPr bwMode="auto">
              <a:xfrm>
                <a:off x="2998" y="1637"/>
                <a:ext cx="82" cy="55"/>
              </a:xfrm>
              <a:custGeom>
                <a:avLst/>
                <a:gdLst>
                  <a:gd name="T0" fmla="*/ 0 w 82"/>
                  <a:gd name="T1" fmla="*/ 13 h 55"/>
                  <a:gd name="T2" fmla="*/ 0 w 82"/>
                  <a:gd name="T3" fmla="*/ 19 h 55"/>
                  <a:gd name="T4" fmla="*/ 0 w 82"/>
                  <a:gd name="T5" fmla="*/ 22 h 55"/>
                  <a:gd name="T6" fmla="*/ 3 w 82"/>
                  <a:gd name="T7" fmla="*/ 26 h 55"/>
                  <a:gd name="T8" fmla="*/ 10 w 82"/>
                  <a:gd name="T9" fmla="*/ 30 h 55"/>
                  <a:gd name="T10" fmla="*/ 15 w 82"/>
                  <a:gd name="T11" fmla="*/ 32 h 55"/>
                  <a:gd name="T12" fmla="*/ 13 w 82"/>
                  <a:gd name="T13" fmla="*/ 34 h 55"/>
                  <a:gd name="T14" fmla="*/ 11 w 82"/>
                  <a:gd name="T15" fmla="*/ 37 h 55"/>
                  <a:gd name="T16" fmla="*/ 10 w 82"/>
                  <a:gd name="T17" fmla="*/ 40 h 55"/>
                  <a:gd name="T18" fmla="*/ 10 w 82"/>
                  <a:gd name="T19" fmla="*/ 41 h 55"/>
                  <a:gd name="T20" fmla="*/ 12 w 82"/>
                  <a:gd name="T21" fmla="*/ 46 h 55"/>
                  <a:gd name="T22" fmla="*/ 18 w 82"/>
                  <a:gd name="T23" fmla="*/ 49 h 55"/>
                  <a:gd name="T24" fmla="*/ 23 w 82"/>
                  <a:gd name="T25" fmla="*/ 50 h 55"/>
                  <a:gd name="T26" fmla="*/ 27 w 82"/>
                  <a:gd name="T27" fmla="*/ 49 h 55"/>
                  <a:gd name="T28" fmla="*/ 31 w 82"/>
                  <a:gd name="T29" fmla="*/ 47 h 55"/>
                  <a:gd name="T30" fmla="*/ 34 w 82"/>
                  <a:gd name="T31" fmla="*/ 45 h 55"/>
                  <a:gd name="T32" fmla="*/ 38 w 82"/>
                  <a:gd name="T33" fmla="*/ 49 h 55"/>
                  <a:gd name="T34" fmla="*/ 45 w 82"/>
                  <a:gd name="T35" fmla="*/ 53 h 55"/>
                  <a:gd name="T36" fmla="*/ 50 w 82"/>
                  <a:gd name="T37" fmla="*/ 55 h 55"/>
                  <a:gd name="T38" fmla="*/ 53 w 82"/>
                  <a:gd name="T39" fmla="*/ 54 h 55"/>
                  <a:gd name="T40" fmla="*/ 56 w 82"/>
                  <a:gd name="T41" fmla="*/ 53 h 55"/>
                  <a:gd name="T42" fmla="*/ 58 w 82"/>
                  <a:gd name="T43" fmla="*/ 51 h 55"/>
                  <a:gd name="T44" fmla="*/ 60 w 82"/>
                  <a:gd name="T45" fmla="*/ 47 h 55"/>
                  <a:gd name="T46" fmla="*/ 61 w 82"/>
                  <a:gd name="T47" fmla="*/ 46 h 55"/>
                  <a:gd name="T48" fmla="*/ 64 w 82"/>
                  <a:gd name="T49" fmla="*/ 44 h 55"/>
                  <a:gd name="T50" fmla="*/ 73 w 82"/>
                  <a:gd name="T51" fmla="*/ 42 h 55"/>
                  <a:gd name="T52" fmla="*/ 76 w 82"/>
                  <a:gd name="T53" fmla="*/ 41 h 55"/>
                  <a:gd name="T54" fmla="*/ 80 w 82"/>
                  <a:gd name="T55" fmla="*/ 39 h 55"/>
                  <a:gd name="T56" fmla="*/ 82 w 82"/>
                  <a:gd name="T57" fmla="*/ 35 h 55"/>
                  <a:gd name="T58" fmla="*/ 82 w 82"/>
                  <a:gd name="T59" fmla="*/ 32 h 55"/>
                  <a:gd name="T60" fmla="*/ 81 w 82"/>
                  <a:gd name="T61" fmla="*/ 27 h 55"/>
                  <a:gd name="T62" fmla="*/ 79 w 82"/>
                  <a:gd name="T63" fmla="*/ 25 h 55"/>
                  <a:gd name="T64" fmla="*/ 75 w 82"/>
                  <a:gd name="T65" fmla="*/ 19 h 55"/>
                  <a:gd name="T66" fmla="*/ 68 w 82"/>
                  <a:gd name="T67" fmla="*/ 13 h 55"/>
                  <a:gd name="T68" fmla="*/ 67 w 82"/>
                  <a:gd name="T69" fmla="*/ 11 h 55"/>
                  <a:gd name="T70" fmla="*/ 66 w 82"/>
                  <a:gd name="T71" fmla="*/ 9 h 55"/>
                  <a:gd name="T72" fmla="*/ 59 w 82"/>
                  <a:gd name="T73" fmla="*/ 6 h 55"/>
                  <a:gd name="T74" fmla="*/ 50 w 82"/>
                  <a:gd name="T75" fmla="*/ 2 h 55"/>
                  <a:gd name="T76" fmla="*/ 43 w 82"/>
                  <a:gd name="T77" fmla="*/ 0 h 55"/>
                  <a:gd name="T78" fmla="*/ 0 w 82"/>
                  <a:gd name="T79" fmla="*/ 1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 h="55">
                    <a:moveTo>
                      <a:pt x="0" y="13"/>
                    </a:moveTo>
                    <a:lnTo>
                      <a:pt x="0" y="13"/>
                    </a:lnTo>
                    <a:lnTo>
                      <a:pt x="0" y="16"/>
                    </a:lnTo>
                    <a:lnTo>
                      <a:pt x="0" y="19"/>
                    </a:lnTo>
                    <a:lnTo>
                      <a:pt x="0" y="19"/>
                    </a:lnTo>
                    <a:lnTo>
                      <a:pt x="0" y="22"/>
                    </a:lnTo>
                    <a:lnTo>
                      <a:pt x="2" y="24"/>
                    </a:lnTo>
                    <a:lnTo>
                      <a:pt x="3" y="26"/>
                    </a:lnTo>
                    <a:lnTo>
                      <a:pt x="6" y="27"/>
                    </a:lnTo>
                    <a:lnTo>
                      <a:pt x="10" y="30"/>
                    </a:lnTo>
                    <a:lnTo>
                      <a:pt x="15" y="32"/>
                    </a:lnTo>
                    <a:lnTo>
                      <a:pt x="15" y="32"/>
                    </a:lnTo>
                    <a:lnTo>
                      <a:pt x="14" y="33"/>
                    </a:lnTo>
                    <a:lnTo>
                      <a:pt x="13" y="34"/>
                    </a:lnTo>
                    <a:lnTo>
                      <a:pt x="12" y="36"/>
                    </a:lnTo>
                    <a:lnTo>
                      <a:pt x="11" y="37"/>
                    </a:lnTo>
                    <a:lnTo>
                      <a:pt x="10" y="38"/>
                    </a:lnTo>
                    <a:lnTo>
                      <a:pt x="10" y="40"/>
                    </a:lnTo>
                    <a:lnTo>
                      <a:pt x="10" y="41"/>
                    </a:lnTo>
                    <a:lnTo>
                      <a:pt x="10" y="41"/>
                    </a:lnTo>
                    <a:lnTo>
                      <a:pt x="11" y="43"/>
                    </a:lnTo>
                    <a:lnTo>
                      <a:pt x="12" y="46"/>
                    </a:lnTo>
                    <a:lnTo>
                      <a:pt x="15" y="48"/>
                    </a:lnTo>
                    <a:lnTo>
                      <a:pt x="18" y="49"/>
                    </a:lnTo>
                    <a:lnTo>
                      <a:pt x="21" y="50"/>
                    </a:lnTo>
                    <a:lnTo>
                      <a:pt x="23" y="50"/>
                    </a:lnTo>
                    <a:lnTo>
                      <a:pt x="25" y="50"/>
                    </a:lnTo>
                    <a:lnTo>
                      <a:pt x="27" y="49"/>
                    </a:lnTo>
                    <a:lnTo>
                      <a:pt x="29" y="49"/>
                    </a:lnTo>
                    <a:lnTo>
                      <a:pt x="31" y="47"/>
                    </a:lnTo>
                    <a:lnTo>
                      <a:pt x="34" y="45"/>
                    </a:lnTo>
                    <a:lnTo>
                      <a:pt x="34" y="45"/>
                    </a:lnTo>
                    <a:lnTo>
                      <a:pt x="36" y="47"/>
                    </a:lnTo>
                    <a:lnTo>
                      <a:pt x="38" y="49"/>
                    </a:lnTo>
                    <a:lnTo>
                      <a:pt x="43" y="52"/>
                    </a:lnTo>
                    <a:lnTo>
                      <a:pt x="45" y="53"/>
                    </a:lnTo>
                    <a:lnTo>
                      <a:pt x="47" y="54"/>
                    </a:lnTo>
                    <a:lnTo>
                      <a:pt x="50" y="55"/>
                    </a:lnTo>
                    <a:lnTo>
                      <a:pt x="53" y="54"/>
                    </a:lnTo>
                    <a:lnTo>
                      <a:pt x="53" y="54"/>
                    </a:lnTo>
                    <a:lnTo>
                      <a:pt x="55" y="54"/>
                    </a:lnTo>
                    <a:lnTo>
                      <a:pt x="56" y="53"/>
                    </a:lnTo>
                    <a:lnTo>
                      <a:pt x="57" y="52"/>
                    </a:lnTo>
                    <a:lnTo>
                      <a:pt x="58" y="51"/>
                    </a:lnTo>
                    <a:lnTo>
                      <a:pt x="60" y="48"/>
                    </a:lnTo>
                    <a:lnTo>
                      <a:pt x="60" y="47"/>
                    </a:lnTo>
                    <a:lnTo>
                      <a:pt x="61" y="46"/>
                    </a:lnTo>
                    <a:lnTo>
                      <a:pt x="61" y="46"/>
                    </a:lnTo>
                    <a:lnTo>
                      <a:pt x="63" y="45"/>
                    </a:lnTo>
                    <a:lnTo>
                      <a:pt x="64" y="44"/>
                    </a:lnTo>
                    <a:lnTo>
                      <a:pt x="69" y="43"/>
                    </a:lnTo>
                    <a:lnTo>
                      <a:pt x="73" y="42"/>
                    </a:lnTo>
                    <a:lnTo>
                      <a:pt x="76" y="41"/>
                    </a:lnTo>
                    <a:lnTo>
                      <a:pt x="76" y="41"/>
                    </a:lnTo>
                    <a:lnTo>
                      <a:pt x="78" y="40"/>
                    </a:lnTo>
                    <a:lnTo>
                      <a:pt x="80" y="39"/>
                    </a:lnTo>
                    <a:lnTo>
                      <a:pt x="82" y="37"/>
                    </a:lnTo>
                    <a:lnTo>
                      <a:pt x="82" y="35"/>
                    </a:lnTo>
                    <a:lnTo>
                      <a:pt x="82" y="34"/>
                    </a:lnTo>
                    <a:lnTo>
                      <a:pt x="82" y="32"/>
                    </a:lnTo>
                    <a:lnTo>
                      <a:pt x="82" y="30"/>
                    </a:lnTo>
                    <a:lnTo>
                      <a:pt x="81" y="27"/>
                    </a:lnTo>
                    <a:lnTo>
                      <a:pt x="81" y="27"/>
                    </a:lnTo>
                    <a:lnTo>
                      <a:pt x="79" y="25"/>
                    </a:lnTo>
                    <a:lnTo>
                      <a:pt x="78" y="23"/>
                    </a:lnTo>
                    <a:lnTo>
                      <a:pt x="75" y="19"/>
                    </a:lnTo>
                    <a:lnTo>
                      <a:pt x="71" y="16"/>
                    </a:lnTo>
                    <a:lnTo>
                      <a:pt x="68" y="13"/>
                    </a:lnTo>
                    <a:lnTo>
                      <a:pt x="68" y="13"/>
                    </a:lnTo>
                    <a:lnTo>
                      <a:pt x="67" y="11"/>
                    </a:lnTo>
                    <a:lnTo>
                      <a:pt x="66" y="10"/>
                    </a:lnTo>
                    <a:lnTo>
                      <a:pt x="66" y="9"/>
                    </a:lnTo>
                    <a:lnTo>
                      <a:pt x="66" y="9"/>
                    </a:lnTo>
                    <a:lnTo>
                      <a:pt x="59" y="6"/>
                    </a:lnTo>
                    <a:lnTo>
                      <a:pt x="59" y="6"/>
                    </a:lnTo>
                    <a:lnTo>
                      <a:pt x="50" y="2"/>
                    </a:lnTo>
                    <a:lnTo>
                      <a:pt x="45" y="1"/>
                    </a:lnTo>
                    <a:lnTo>
                      <a:pt x="43" y="0"/>
                    </a:lnTo>
                    <a:lnTo>
                      <a:pt x="40" y="0"/>
                    </a:lnTo>
                    <a:lnTo>
                      <a:pt x="0" y="13"/>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71" name="Freeform 1907">
                <a:extLst>
                  <a:ext uri="{FF2B5EF4-FFF2-40B4-BE49-F238E27FC236}">
                    <a16:creationId xmlns:a16="http://schemas.microsoft.com/office/drawing/2014/main" id="{CA17C726-6236-47F8-AB1F-A82F2DDCD436}"/>
                  </a:ext>
                </a:extLst>
              </p:cNvPr>
              <p:cNvSpPr>
                <a:spLocks/>
              </p:cNvSpPr>
              <p:nvPr/>
            </p:nvSpPr>
            <p:spPr bwMode="auto">
              <a:xfrm>
                <a:off x="3042" y="1610"/>
                <a:ext cx="77" cy="85"/>
              </a:xfrm>
              <a:custGeom>
                <a:avLst/>
                <a:gdLst>
                  <a:gd name="T0" fmla="*/ 19 w 77"/>
                  <a:gd name="T1" fmla="*/ 20 h 85"/>
                  <a:gd name="T2" fmla="*/ 6 w 77"/>
                  <a:gd name="T3" fmla="*/ 30 h 85"/>
                  <a:gd name="T4" fmla="*/ 2 w 77"/>
                  <a:gd name="T5" fmla="*/ 33 h 85"/>
                  <a:gd name="T6" fmla="*/ 0 w 77"/>
                  <a:gd name="T7" fmla="*/ 38 h 85"/>
                  <a:gd name="T8" fmla="*/ 0 w 77"/>
                  <a:gd name="T9" fmla="*/ 43 h 85"/>
                  <a:gd name="T10" fmla="*/ 1 w 77"/>
                  <a:gd name="T11" fmla="*/ 46 h 85"/>
                  <a:gd name="T12" fmla="*/ 4 w 77"/>
                  <a:gd name="T13" fmla="*/ 50 h 85"/>
                  <a:gd name="T14" fmla="*/ 10 w 77"/>
                  <a:gd name="T15" fmla="*/ 55 h 85"/>
                  <a:gd name="T16" fmla="*/ 14 w 77"/>
                  <a:gd name="T17" fmla="*/ 58 h 85"/>
                  <a:gd name="T18" fmla="*/ 13 w 77"/>
                  <a:gd name="T19" fmla="*/ 59 h 85"/>
                  <a:gd name="T20" fmla="*/ 10 w 77"/>
                  <a:gd name="T21" fmla="*/ 62 h 85"/>
                  <a:gd name="T22" fmla="*/ 7 w 77"/>
                  <a:gd name="T23" fmla="*/ 65 h 85"/>
                  <a:gd name="T24" fmla="*/ 7 w 77"/>
                  <a:gd name="T25" fmla="*/ 66 h 85"/>
                  <a:gd name="T26" fmla="*/ 7 w 77"/>
                  <a:gd name="T27" fmla="*/ 73 h 85"/>
                  <a:gd name="T28" fmla="*/ 7 w 77"/>
                  <a:gd name="T29" fmla="*/ 79 h 85"/>
                  <a:gd name="T30" fmla="*/ 8 w 77"/>
                  <a:gd name="T31" fmla="*/ 81 h 85"/>
                  <a:gd name="T32" fmla="*/ 12 w 77"/>
                  <a:gd name="T33" fmla="*/ 84 h 85"/>
                  <a:gd name="T34" fmla="*/ 14 w 77"/>
                  <a:gd name="T35" fmla="*/ 84 h 85"/>
                  <a:gd name="T36" fmla="*/ 20 w 77"/>
                  <a:gd name="T37" fmla="*/ 84 h 85"/>
                  <a:gd name="T38" fmla="*/ 24 w 77"/>
                  <a:gd name="T39" fmla="*/ 83 h 85"/>
                  <a:gd name="T40" fmla="*/ 26 w 77"/>
                  <a:gd name="T41" fmla="*/ 80 h 85"/>
                  <a:gd name="T42" fmla="*/ 29 w 77"/>
                  <a:gd name="T43" fmla="*/ 75 h 85"/>
                  <a:gd name="T44" fmla="*/ 31 w 77"/>
                  <a:gd name="T45" fmla="*/ 77 h 85"/>
                  <a:gd name="T46" fmla="*/ 37 w 77"/>
                  <a:gd name="T47" fmla="*/ 79 h 85"/>
                  <a:gd name="T48" fmla="*/ 43 w 77"/>
                  <a:gd name="T49" fmla="*/ 79 h 85"/>
                  <a:gd name="T50" fmla="*/ 48 w 77"/>
                  <a:gd name="T51" fmla="*/ 77 h 85"/>
                  <a:gd name="T52" fmla="*/ 50 w 77"/>
                  <a:gd name="T53" fmla="*/ 74 h 85"/>
                  <a:gd name="T54" fmla="*/ 50 w 77"/>
                  <a:gd name="T55" fmla="*/ 73 h 85"/>
                  <a:gd name="T56" fmla="*/ 50 w 77"/>
                  <a:gd name="T57" fmla="*/ 72 h 85"/>
                  <a:gd name="T58" fmla="*/ 50 w 77"/>
                  <a:gd name="T59" fmla="*/ 71 h 85"/>
                  <a:gd name="T60" fmla="*/ 52 w 77"/>
                  <a:gd name="T61" fmla="*/ 69 h 85"/>
                  <a:gd name="T62" fmla="*/ 57 w 77"/>
                  <a:gd name="T63" fmla="*/ 68 h 85"/>
                  <a:gd name="T64" fmla="*/ 63 w 77"/>
                  <a:gd name="T65" fmla="*/ 68 h 85"/>
                  <a:gd name="T66" fmla="*/ 66 w 77"/>
                  <a:gd name="T67" fmla="*/ 67 h 85"/>
                  <a:gd name="T68" fmla="*/ 68 w 77"/>
                  <a:gd name="T69" fmla="*/ 65 h 85"/>
                  <a:gd name="T70" fmla="*/ 68 w 77"/>
                  <a:gd name="T71" fmla="*/ 64 h 85"/>
                  <a:gd name="T72" fmla="*/ 68 w 77"/>
                  <a:gd name="T73" fmla="*/ 60 h 85"/>
                  <a:gd name="T74" fmla="*/ 65 w 77"/>
                  <a:gd name="T75" fmla="*/ 56 h 85"/>
                  <a:gd name="T76" fmla="*/ 61 w 77"/>
                  <a:gd name="T77" fmla="*/ 50 h 85"/>
                  <a:gd name="T78" fmla="*/ 60 w 77"/>
                  <a:gd name="T79" fmla="*/ 48 h 85"/>
                  <a:gd name="T80" fmla="*/ 62 w 77"/>
                  <a:gd name="T81" fmla="*/ 45 h 85"/>
                  <a:gd name="T82" fmla="*/ 66 w 77"/>
                  <a:gd name="T83" fmla="*/ 42 h 85"/>
                  <a:gd name="T84" fmla="*/ 72 w 77"/>
                  <a:gd name="T85" fmla="*/ 39 h 85"/>
                  <a:gd name="T86" fmla="*/ 73 w 77"/>
                  <a:gd name="T87" fmla="*/ 38 h 85"/>
                  <a:gd name="T88" fmla="*/ 77 w 77"/>
                  <a:gd name="T89" fmla="*/ 33 h 85"/>
                  <a:gd name="T90" fmla="*/ 77 w 77"/>
                  <a:gd name="T91" fmla="*/ 30 h 85"/>
                  <a:gd name="T92" fmla="*/ 77 w 77"/>
                  <a:gd name="T93" fmla="*/ 25 h 85"/>
                  <a:gd name="T94" fmla="*/ 72 w 77"/>
                  <a:gd name="T95" fmla="*/ 19 h 85"/>
                  <a:gd name="T96" fmla="*/ 66 w 77"/>
                  <a:gd name="T97" fmla="*/ 14 h 85"/>
                  <a:gd name="T98" fmla="*/ 50 w 77"/>
                  <a:gd name="T99" fmla="*/ 5 h 85"/>
                  <a:gd name="T100" fmla="*/ 19 w 77"/>
                  <a:gd name="T101" fmla="*/ 2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 h="85">
                    <a:moveTo>
                      <a:pt x="19" y="20"/>
                    </a:moveTo>
                    <a:lnTo>
                      <a:pt x="19" y="20"/>
                    </a:lnTo>
                    <a:lnTo>
                      <a:pt x="10" y="26"/>
                    </a:lnTo>
                    <a:lnTo>
                      <a:pt x="6" y="30"/>
                    </a:lnTo>
                    <a:lnTo>
                      <a:pt x="2" y="33"/>
                    </a:lnTo>
                    <a:lnTo>
                      <a:pt x="2" y="33"/>
                    </a:lnTo>
                    <a:lnTo>
                      <a:pt x="1" y="35"/>
                    </a:lnTo>
                    <a:lnTo>
                      <a:pt x="0" y="38"/>
                    </a:lnTo>
                    <a:lnTo>
                      <a:pt x="0" y="41"/>
                    </a:lnTo>
                    <a:lnTo>
                      <a:pt x="0" y="43"/>
                    </a:lnTo>
                    <a:lnTo>
                      <a:pt x="0" y="43"/>
                    </a:lnTo>
                    <a:lnTo>
                      <a:pt x="1" y="46"/>
                    </a:lnTo>
                    <a:lnTo>
                      <a:pt x="2" y="49"/>
                    </a:lnTo>
                    <a:lnTo>
                      <a:pt x="4" y="50"/>
                    </a:lnTo>
                    <a:lnTo>
                      <a:pt x="6" y="52"/>
                    </a:lnTo>
                    <a:lnTo>
                      <a:pt x="10" y="55"/>
                    </a:lnTo>
                    <a:lnTo>
                      <a:pt x="12" y="56"/>
                    </a:lnTo>
                    <a:lnTo>
                      <a:pt x="14" y="58"/>
                    </a:lnTo>
                    <a:lnTo>
                      <a:pt x="14" y="58"/>
                    </a:lnTo>
                    <a:lnTo>
                      <a:pt x="13" y="59"/>
                    </a:lnTo>
                    <a:lnTo>
                      <a:pt x="12" y="60"/>
                    </a:lnTo>
                    <a:lnTo>
                      <a:pt x="10" y="62"/>
                    </a:lnTo>
                    <a:lnTo>
                      <a:pt x="8" y="64"/>
                    </a:lnTo>
                    <a:lnTo>
                      <a:pt x="7" y="65"/>
                    </a:lnTo>
                    <a:lnTo>
                      <a:pt x="7" y="66"/>
                    </a:lnTo>
                    <a:lnTo>
                      <a:pt x="7" y="66"/>
                    </a:lnTo>
                    <a:lnTo>
                      <a:pt x="7" y="69"/>
                    </a:lnTo>
                    <a:lnTo>
                      <a:pt x="7" y="73"/>
                    </a:lnTo>
                    <a:lnTo>
                      <a:pt x="7" y="76"/>
                    </a:lnTo>
                    <a:lnTo>
                      <a:pt x="7" y="79"/>
                    </a:lnTo>
                    <a:lnTo>
                      <a:pt x="7" y="79"/>
                    </a:lnTo>
                    <a:lnTo>
                      <a:pt x="8" y="81"/>
                    </a:lnTo>
                    <a:lnTo>
                      <a:pt x="10" y="82"/>
                    </a:lnTo>
                    <a:lnTo>
                      <a:pt x="12" y="84"/>
                    </a:lnTo>
                    <a:lnTo>
                      <a:pt x="14" y="84"/>
                    </a:lnTo>
                    <a:lnTo>
                      <a:pt x="14" y="84"/>
                    </a:lnTo>
                    <a:lnTo>
                      <a:pt x="17" y="85"/>
                    </a:lnTo>
                    <a:lnTo>
                      <a:pt x="20" y="84"/>
                    </a:lnTo>
                    <a:lnTo>
                      <a:pt x="21" y="84"/>
                    </a:lnTo>
                    <a:lnTo>
                      <a:pt x="24" y="83"/>
                    </a:lnTo>
                    <a:lnTo>
                      <a:pt x="25" y="82"/>
                    </a:lnTo>
                    <a:lnTo>
                      <a:pt x="26" y="80"/>
                    </a:lnTo>
                    <a:lnTo>
                      <a:pt x="28" y="78"/>
                    </a:lnTo>
                    <a:lnTo>
                      <a:pt x="29" y="75"/>
                    </a:lnTo>
                    <a:lnTo>
                      <a:pt x="29" y="75"/>
                    </a:lnTo>
                    <a:lnTo>
                      <a:pt x="31" y="77"/>
                    </a:lnTo>
                    <a:lnTo>
                      <a:pt x="33" y="78"/>
                    </a:lnTo>
                    <a:lnTo>
                      <a:pt x="37" y="79"/>
                    </a:lnTo>
                    <a:lnTo>
                      <a:pt x="40" y="79"/>
                    </a:lnTo>
                    <a:lnTo>
                      <a:pt x="43" y="79"/>
                    </a:lnTo>
                    <a:lnTo>
                      <a:pt x="46" y="78"/>
                    </a:lnTo>
                    <a:lnTo>
                      <a:pt x="48" y="77"/>
                    </a:lnTo>
                    <a:lnTo>
                      <a:pt x="49" y="76"/>
                    </a:lnTo>
                    <a:lnTo>
                      <a:pt x="50" y="74"/>
                    </a:lnTo>
                    <a:lnTo>
                      <a:pt x="50" y="74"/>
                    </a:lnTo>
                    <a:lnTo>
                      <a:pt x="50" y="73"/>
                    </a:lnTo>
                    <a:lnTo>
                      <a:pt x="50" y="73"/>
                    </a:lnTo>
                    <a:lnTo>
                      <a:pt x="50" y="72"/>
                    </a:lnTo>
                    <a:lnTo>
                      <a:pt x="50" y="71"/>
                    </a:lnTo>
                    <a:lnTo>
                      <a:pt x="50" y="71"/>
                    </a:lnTo>
                    <a:lnTo>
                      <a:pt x="51" y="70"/>
                    </a:lnTo>
                    <a:lnTo>
                      <a:pt x="52" y="69"/>
                    </a:lnTo>
                    <a:lnTo>
                      <a:pt x="54" y="68"/>
                    </a:lnTo>
                    <a:lnTo>
                      <a:pt x="57" y="68"/>
                    </a:lnTo>
                    <a:lnTo>
                      <a:pt x="60" y="68"/>
                    </a:lnTo>
                    <a:lnTo>
                      <a:pt x="63" y="68"/>
                    </a:lnTo>
                    <a:lnTo>
                      <a:pt x="65" y="68"/>
                    </a:lnTo>
                    <a:lnTo>
                      <a:pt x="66" y="67"/>
                    </a:lnTo>
                    <a:lnTo>
                      <a:pt x="67" y="66"/>
                    </a:lnTo>
                    <a:lnTo>
                      <a:pt x="68" y="65"/>
                    </a:lnTo>
                    <a:lnTo>
                      <a:pt x="68" y="64"/>
                    </a:lnTo>
                    <a:lnTo>
                      <a:pt x="68" y="64"/>
                    </a:lnTo>
                    <a:lnTo>
                      <a:pt x="69" y="62"/>
                    </a:lnTo>
                    <a:lnTo>
                      <a:pt x="68" y="60"/>
                    </a:lnTo>
                    <a:lnTo>
                      <a:pt x="67" y="58"/>
                    </a:lnTo>
                    <a:lnTo>
                      <a:pt x="65" y="56"/>
                    </a:lnTo>
                    <a:lnTo>
                      <a:pt x="62" y="52"/>
                    </a:lnTo>
                    <a:lnTo>
                      <a:pt x="61" y="50"/>
                    </a:lnTo>
                    <a:lnTo>
                      <a:pt x="60" y="48"/>
                    </a:lnTo>
                    <a:lnTo>
                      <a:pt x="60" y="48"/>
                    </a:lnTo>
                    <a:lnTo>
                      <a:pt x="61" y="46"/>
                    </a:lnTo>
                    <a:lnTo>
                      <a:pt x="62" y="45"/>
                    </a:lnTo>
                    <a:lnTo>
                      <a:pt x="64" y="43"/>
                    </a:lnTo>
                    <a:lnTo>
                      <a:pt x="66" y="42"/>
                    </a:lnTo>
                    <a:lnTo>
                      <a:pt x="70" y="40"/>
                    </a:lnTo>
                    <a:lnTo>
                      <a:pt x="72" y="39"/>
                    </a:lnTo>
                    <a:lnTo>
                      <a:pt x="73" y="38"/>
                    </a:lnTo>
                    <a:lnTo>
                      <a:pt x="73" y="38"/>
                    </a:lnTo>
                    <a:lnTo>
                      <a:pt x="76" y="35"/>
                    </a:lnTo>
                    <a:lnTo>
                      <a:pt x="77" y="33"/>
                    </a:lnTo>
                    <a:lnTo>
                      <a:pt x="77" y="31"/>
                    </a:lnTo>
                    <a:lnTo>
                      <a:pt x="77" y="30"/>
                    </a:lnTo>
                    <a:lnTo>
                      <a:pt x="77" y="28"/>
                    </a:lnTo>
                    <a:lnTo>
                      <a:pt x="77" y="25"/>
                    </a:lnTo>
                    <a:lnTo>
                      <a:pt x="75" y="22"/>
                    </a:lnTo>
                    <a:lnTo>
                      <a:pt x="72" y="19"/>
                    </a:lnTo>
                    <a:lnTo>
                      <a:pt x="69" y="17"/>
                    </a:lnTo>
                    <a:lnTo>
                      <a:pt x="66" y="14"/>
                    </a:lnTo>
                    <a:lnTo>
                      <a:pt x="58" y="9"/>
                    </a:lnTo>
                    <a:lnTo>
                      <a:pt x="50" y="5"/>
                    </a:lnTo>
                    <a:lnTo>
                      <a:pt x="38" y="0"/>
                    </a:lnTo>
                    <a:lnTo>
                      <a:pt x="19" y="2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72" name="Freeform 1908">
                <a:extLst>
                  <a:ext uri="{FF2B5EF4-FFF2-40B4-BE49-F238E27FC236}">
                    <a16:creationId xmlns:a16="http://schemas.microsoft.com/office/drawing/2014/main" id="{92A8AE0F-1026-46D1-B42A-2FC15F9DFF73}"/>
                  </a:ext>
                </a:extLst>
              </p:cNvPr>
              <p:cNvSpPr>
                <a:spLocks/>
              </p:cNvSpPr>
              <p:nvPr/>
            </p:nvSpPr>
            <p:spPr bwMode="auto">
              <a:xfrm>
                <a:off x="2963" y="1588"/>
                <a:ext cx="172" cy="110"/>
              </a:xfrm>
              <a:custGeom>
                <a:avLst/>
                <a:gdLst>
                  <a:gd name="T0" fmla="*/ 11 w 172"/>
                  <a:gd name="T1" fmla="*/ 11 h 110"/>
                  <a:gd name="T2" fmla="*/ 9 w 172"/>
                  <a:gd name="T3" fmla="*/ 15 h 110"/>
                  <a:gd name="T4" fmla="*/ 3 w 172"/>
                  <a:gd name="T5" fmla="*/ 20 h 110"/>
                  <a:gd name="T6" fmla="*/ 0 w 172"/>
                  <a:gd name="T7" fmla="*/ 28 h 110"/>
                  <a:gd name="T8" fmla="*/ 0 w 172"/>
                  <a:gd name="T9" fmla="*/ 33 h 110"/>
                  <a:gd name="T10" fmla="*/ 0 w 172"/>
                  <a:gd name="T11" fmla="*/ 35 h 110"/>
                  <a:gd name="T12" fmla="*/ 5 w 172"/>
                  <a:gd name="T13" fmla="*/ 38 h 110"/>
                  <a:gd name="T14" fmla="*/ 7 w 172"/>
                  <a:gd name="T15" fmla="*/ 41 h 110"/>
                  <a:gd name="T16" fmla="*/ 4 w 172"/>
                  <a:gd name="T17" fmla="*/ 47 h 110"/>
                  <a:gd name="T18" fmla="*/ 5 w 172"/>
                  <a:gd name="T19" fmla="*/ 49 h 110"/>
                  <a:gd name="T20" fmla="*/ 8 w 172"/>
                  <a:gd name="T21" fmla="*/ 52 h 110"/>
                  <a:gd name="T22" fmla="*/ 12 w 172"/>
                  <a:gd name="T23" fmla="*/ 56 h 110"/>
                  <a:gd name="T24" fmla="*/ 16 w 172"/>
                  <a:gd name="T25" fmla="*/ 63 h 110"/>
                  <a:gd name="T26" fmla="*/ 18 w 172"/>
                  <a:gd name="T27" fmla="*/ 64 h 110"/>
                  <a:gd name="T28" fmla="*/ 16 w 172"/>
                  <a:gd name="T29" fmla="*/ 68 h 110"/>
                  <a:gd name="T30" fmla="*/ 12 w 172"/>
                  <a:gd name="T31" fmla="*/ 73 h 110"/>
                  <a:gd name="T32" fmla="*/ 11 w 172"/>
                  <a:gd name="T33" fmla="*/ 76 h 110"/>
                  <a:gd name="T34" fmla="*/ 12 w 172"/>
                  <a:gd name="T35" fmla="*/ 81 h 110"/>
                  <a:gd name="T36" fmla="*/ 18 w 172"/>
                  <a:gd name="T37" fmla="*/ 84 h 110"/>
                  <a:gd name="T38" fmla="*/ 30 w 172"/>
                  <a:gd name="T39" fmla="*/ 84 h 110"/>
                  <a:gd name="T40" fmla="*/ 31 w 172"/>
                  <a:gd name="T41" fmla="*/ 88 h 110"/>
                  <a:gd name="T42" fmla="*/ 36 w 172"/>
                  <a:gd name="T43" fmla="*/ 93 h 110"/>
                  <a:gd name="T44" fmla="*/ 50 w 172"/>
                  <a:gd name="T45" fmla="*/ 98 h 110"/>
                  <a:gd name="T46" fmla="*/ 60 w 172"/>
                  <a:gd name="T47" fmla="*/ 98 h 110"/>
                  <a:gd name="T48" fmla="*/ 64 w 172"/>
                  <a:gd name="T49" fmla="*/ 96 h 110"/>
                  <a:gd name="T50" fmla="*/ 66 w 172"/>
                  <a:gd name="T51" fmla="*/ 102 h 110"/>
                  <a:gd name="T52" fmla="*/ 72 w 172"/>
                  <a:gd name="T53" fmla="*/ 104 h 110"/>
                  <a:gd name="T54" fmla="*/ 86 w 172"/>
                  <a:gd name="T55" fmla="*/ 105 h 110"/>
                  <a:gd name="T56" fmla="*/ 91 w 172"/>
                  <a:gd name="T57" fmla="*/ 108 h 110"/>
                  <a:gd name="T58" fmla="*/ 93 w 172"/>
                  <a:gd name="T59" fmla="*/ 110 h 110"/>
                  <a:gd name="T60" fmla="*/ 99 w 172"/>
                  <a:gd name="T61" fmla="*/ 109 h 110"/>
                  <a:gd name="T62" fmla="*/ 104 w 172"/>
                  <a:gd name="T63" fmla="*/ 103 h 110"/>
                  <a:gd name="T64" fmla="*/ 109 w 172"/>
                  <a:gd name="T65" fmla="*/ 94 h 110"/>
                  <a:gd name="T66" fmla="*/ 113 w 172"/>
                  <a:gd name="T67" fmla="*/ 95 h 110"/>
                  <a:gd name="T68" fmla="*/ 118 w 172"/>
                  <a:gd name="T69" fmla="*/ 95 h 110"/>
                  <a:gd name="T70" fmla="*/ 124 w 172"/>
                  <a:gd name="T71" fmla="*/ 92 h 110"/>
                  <a:gd name="T72" fmla="*/ 129 w 172"/>
                  <a:gd name="T73" fmla="*/ 93 h 110"/>
                  <a:gd name="T74" fmla="*/ 142 w 172"/>
                  <a:gd name="T75" fmla="*/ 96 h 110"/>
                  <a:gd name="T76" fmla="*/ 147 w 172"/>
                  <a:gd name="T77" fmla="*/ 95 h 110"/>
                  <a:gd name="T78" fmla="*/ 150 w 172"/>
                  <a:gd name="T79" fmla="*/ 93 h 110"/>
                  <a:gd name="T80" fmla="*/ 150 w 172"/>
                  <a:gd name="T81" fmla="*/ 87 h 110"/>
                  <a:gd name="T82" fmla="*/ 149 w 172"/>
                  <a:gd name="T83" fmla="*/ 76 h 110"/>
                  <a:gd name="T84" fmla="*/ 151 w 172"/>
                  <a:gd name="T85" fmla="*/ 74 h 110"/>
                  <a:gd name="T86" fmla="*/ 158 w 172"/>
                  <a:gd name="T87" fmla="*/ 71 h 110"/>
                  <a:gd name="T88" fmla="*/ 167 w 172"/>
                  <a:gd name="T89" fmla="*/ 69 h 110"/>
                  <a:gd name="T90" fmla="*/ 171 w 172"/>
                  <a:gd name="T91" fmla="*/ 65 h 110"/>
                  <a:gd name="T92" fmla="*/ 172 w 172"/>
                  <a:gd name="T93" fmla="*/ 58 h 110"/>
                  <a:gd name="T94" fmla="*/ 168 w 172"/>
                  <a:gd name="T95" fmla="*/ 44 h 110"/>
                  <a:gd name="T96" fmla="*/ 164 w 172"/>
                  <a:gd name="T97" fmla="*/ 31 h 110"/>
                  <a:gd name="T98" fmla="*/ 164 w 172"/>
                  <a:gd name="T99" fmla="*/ 26 h 110"/>
                  <a:gd name="T100" fmla="*/ 164 w 172"/>
                  <a:gd name="T101" fmla="*/ 17 h 110"/>
                  <a:gd name="T102" fmla="*/ 159 w 172"/>
                  <a:gd name="T103" fmla="*/ 11 h 110"/>
                  <a:gd name="T104" fmla="*/ 147 w 172"/>
                  <a:gd name="T105" fmla="*/ 5 h 110"/>
                  <a:gd name="T106" fmla="*/ 134 w 172"/>
                  <a:gd name="T107" fmla="*/ 1 h 110"/>
                  <a:gd name="T108" fmla="*/ 9 w 172"/>
                  <a:gd name="T109"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10">
                    <a:moveTo>
                      <a:pt x="9" y="9"/>
                    </a:moveTo>
                    <a:lnTo>
                      <a:pt x="9" y="9"/>
                    </a:lnTo>
                    <a:lnTo>
                      <a:pt x="11" y="11"/>
                    </a:lnTo>
                    <a:lnTo>
                      <a:pt x="11" y="12"/>
                    </a:lnTo>
                    <a:lnTo>
                      <a:pt x="10" y="13"/>
                    </a:lnTo>
                    <a:lnTo>
                      <a:pt x="9" y="15"/>
                    </a:lnTo>
                    <a:lnTo>
                      <a:pt x="6" y="17"/>
                    </a:lnTo>
                    <a:lnTo>
                      <a:pt x="3" y="20"/>
                    </a:lnTo>
                    <a:lnTo>
                      <a:pt x="3" y="20"/>
                    </a:lnTo>
                    <a:lnTo>
                      <a:pt x="2" y="22"/>
                    </a:lnTo>
                    <a:lnTo>
                      <a:pt x="1" y="25"/>
                    </a:lnTo>
                    <a:lnTo>
                      <a:pt x="0" y="28"/>
                    </a:lnTo>
                    <a:lnTo>
                      <a:pt x="0" y="30"/>
                    </a:lnTo>
                    <a:lnTo>
                      <a:pt x="0" y="30"/>
                    </a:lnTo>
                    <a:lnTo>
                      <a:pt x="0" y="33"/>
                    </a:lnTo>
                    <a:lnTo>
                      <a:pt x="0" y="34"/>
                    </a:lnTo>
                    <a:lnTo>
                      <a:pt x="0" y="35"/>
                    </a:lnTo>
                    <a:lnTo>
                      <a:pt x="0" y="35"/>
                    </a:lnTo>
                    <a:lnTo>
                      <a:pt x="2" y="36"/>
                    </a:lnTo>
                    <a:lnTo>
                      <a:pt x="4" y="37"/>
                    </a:lnTo>
                    <a:lnTo>
                      <a:pt x="5" y="38"/>
                    </a:lnTo>
                    <a:lnTo>
                      <a:pt x="7" y="39"/>
                    </a:lnTo>
                    <a:lnTo>
                      <a:pt x="7" y="39"/>
                    </a:lnTo>
                    <a:lnTo>
                      <a:pt x="7" y="41"/>
                    </a:lnTo>
                    <a:lnTo>
                      <a:pt x="7" y="42"/>
                    </a:lnTo>
                    <a:lnTo>
                      <a:pt x="6" y="44"/>
                    </a:lnTo>
                    <a:lnTo>
                      <a:pt x="4" y="47"/>
                    </a:lnTo>
                    <a:lnTo>
                      <a:pt x="4" y="48"/>
                    </a:lnTo>
                    <a:lnTo>
                      <a:pt x="5" y="49"/>
                    </a:lnTo>
                    <a:lnTo>
                      <a:pt x="5" y="49"/>
                    </a:lnTo>
                    <a:lnTo>
                      <a:pt x="5" y="50"/>
                    </a:lnTo>
                    <a:lnTo>
                      <a:pt x="6" y="51"/>
                    </a:lnTo>
                    <a:lnTo>
                      <a:pt x="8" y="52"/>
                    </a:lnTo>
                    <a:lnTo>
                      <a:pt x="10" y="54"/>
                    </a:lnTo>
                    <a:lnTo>
                      <a:pt x="12" y="56"/>
                    </a:lnTo>
                    <a:lnTo>
                      <a:pt x="12" y="56"/>
                    </a:lnTo>
                    <a:lnTo>
                      <a:pt x="13" y="58"/>
                    </a:lnTo>
                    <a:lnTo>
                      <a:pt x="14" y="60"/>
                    </a:lnTo>
                    <a:lnTo>
                      <a:pt x="16" y="63"/>
                    </a:lnTo>
                    <a:lnTo>
                      <a:pt x="17" y="63"/>
                    </a:lnTo>
                    <a:lnTo>
                      <a:pt x="18" y="64"/>
                    </a:lnTo>
                    <a:lnTo>
                      <a:pt x="18" y="64"/>
                    </a:lnTo>
                    <a:lnTo>
                      <a:pt x="18" y="66"/>
                    </a:lnTo>
                    <a:lnTo>
                      <a:pt x="17" y="67"/>
                    </a:lnTo>
                    <a:lnTo>
                      <a:pt x="16" y="68"/>
                    </a:lnTo>
                    <a:lnTo>
                      <a:pt x="15" y="70"/>
                    </a:lnTo>
                    <a:lnTo>
                      <a:pt x="13" y="71"/>
                    </a:lnTo>
                    <a:lnTo>
                      <a:pt x="12" y="73"/>
                    </a:lnTo>
                    <a:lnTo>
                      <a:pt x="12" y="74"/>
                    </a:lnTo>
                    <a:lnTo>
                      <a:pt x="11" y="76"/>
                    </a:lnTo>
                    <a:lnTo>
                      <a:pt x="11" y="76"/>
                    </a:lnTo>
                    <a:lnTo>
                      <a:pt x="12" y="78"/>
                    </a:lnTo>
                    <a:lnTo>
                      <a:pt x="12" y="79"/>
                    </a:lnTo>
                    <a:lnTo>
                      <a:pt x="12" y="81"/>
                    </a:lnTo>
                    <a:lnTo>
                      <a:pt x="13" y="82"/>
                    </a:lnTo>
                    <a:lnTo>
                      <a:pt x="16" y="83"/>
                    </a:lnTo>
                    <a:lnTo>
                      <a:pt x="18" y="84"/>
                    </a:lnTo>
                    <a:lnTo>
                      <a:pt x="21" y="84"/>
                    </a:lnTo>
                    <a:lnTo>
                      <a:pt x="24" y="84"/>
                    </a:lnTo>
                    <a:lnTo>
                      <a:pt x="30" y="84"/>
                    </a:lnTo>
                    <a:lnTo>
                      <a:pt x="30" y="84"/>
                    </a:lnTo>
                    <a:lnTo>
                      <a:pt x="30" y="87"/>
                    </a:lnTo>
                    <a:lnTo>
                      <a:pt x="31" y="88"/>
                    </a:lnTo>
                    <a:lnTo>
                      <a:pt x="32" y="90"/>
                    </a:lnTo>
                    <a:lnTo>
                      <a:pt x="34" y="91"/>
                    </a:lnTo>
                    <a:lnTo>
                      <a:pt x="36" y="93"/>
                    </a:lnTo>
                    <a:lnTo>
                      <a:pt x="38" y="94"/>
                    </a:lnTo>
                    <a:lnTo>
                      <a:pt x="44" y="96"/>
                    </a:lnTo>
                    <a:lnTo>
                      <a:pt x="50" y="98"/>
                    </a:lnTo>
                    <a:lnTo>
                      <a:pt x="56" y="98"/>
                    </a:lnTo>
                    <a:lnTo>
                      <a:pt x="58" y="98"/>
                    </a:lnTo>
                    <a:lnTo>
                      <a:pt x="60" y="98"/>
                    </a:lnTo>
                    <a:lnTo>
                      <a:pt x="62" y="97"/>
                    </a:lnTo>
                    <a:lnTo>
                      <a:pt x="64" y="96"/>
                    </a:lnTo>
                    <a:lnTo>
                      <a:pt x="64" y="96"/>
                    </a:lnTo>
                    <a:lnTo>
                      <a:pt x="64" y="99"/>
                    </a:lnTo>
                    <a:lnTo>
                      <a:pt x="65" y="101"/>
                    </a:lnTo>
                    <a:lnTo>
                      <a:pt x="66" y="102"/>
                    </a:lnTo>
                    <a:lnTo>
                      <a:pt x="68" y="103"/>
                    </a:lnTo>
                    <a:lnTo>
                      <a:pt x="69" y="104"/>
                    </a:lnTo>
                    <a:lnTo>
                      <a:pt x="72" y="104"/>
                    </a:lnTo>
                    <a:lnTo>
                      <a:pt x="77" y="104"/>
                    </a:lnTo>
                    <a:lnTo>
                      <a:pt x="82" y="104"/>
                    </a:lnTo>
                    <a:lnTo>
                      <a:pt x="86" y="105"/>
                    </a:lnTo>
                    <a:lnTo>
                      <a:pt x="88" y="106"/>
                    </a:lnTo>
                    <a:lnTo>
                      <a:pt x="90" y="106"/>
                    </a:lnTo>
                    <a:lnTo>
                      <a:pt x="91" y="108"/>
                    </a:lnTo>
                    <a:lnTo>
                      <a:pt x="91" y="110"/>
                    </a:lnTo>
                    <a:lnTo>
                      <a:pt x="91" y="110"/>
                    </a:lnTo>
                    <a:lnTo>
                      <a:pt x="93" y="110"/>
                    </a:lnTo>
                    <a:lnTo>
                      <a:pt x="95" y="110"/>
                    </a:lnTo>
                    <a:lnTo>
                      <a:pt x="97" y="110"/>
                    </a:lnTo>
                    <a:lnTo>
                      <a:pt x="99" y="109"/>
                    </a:lnTo>
                    <a:lnTo>
                      <a:pt x="101" y="108"/>
                    </a:lnTo>
                    <a:lnTo>
                      <a:pt x="103" y="105"/>
                    </a:lnTo>
                    <a:lnTo>
                      <a:pt x="104" y="103"/>
                    </a:lnTo>
                    <a:lnTo>
                      <a:pt x="106" y="100"/>
                    </a:lnTo>
                    <a:lnTo>
                      <a:pt x="107" y="97"/>
                    </a:lnTo>
                    <a:lnTo>
                      <a:pt x="109" y="94"/>
                    </a:lnTo>
                    <a:lnTo>
                      <a:pt x="109" y="94"/>
                    </a:lnTo>
                    <a:lnTo>
                      <a:pt x="111" y="95"/>
                    </a:lnTo>
                    <a:lnTo>
                      <a:pt x="113" y="95"/>
                    </a:lnTo>
                    <a:lnTo>
                      <a:pt x="116" y="95"/>
                    </a:lnTo>
                    <a:lnTo>
                      <a:pt x="118" y="95"/>
                    </a:lnTo>
                    <a:lnTo>
                      <a:pt x="118" y="95"/>
                    </a:lnTo>
                    <a:lnTo>
                      <a:pt x="121" y="93"/>
                    </a:lnTo>
                    <a:lnTo>
                      <a:pt x="122" y="93"/>
                    </a:lnTo>
                    <a:lnTo>
                      <a:pt x="124" y="92"/>
                    </a:lnTo>
                    <a:lnTo>
                      <a:pt x="124" y="92"/>
                    </a:lnTo>
                    <a:lnTo>
                      <a:pt x="126" y="92"/>
                    </a:lnTo>
                    <a:lnTo>
                      <a:pt x="129" y="93"/>
                    </a:lnTo>
                    <a:lnTo>
                      <a:pt x="134" y="95"/>
                    </a:lnTo>
                    <a:lnTo>
                      <a:pt x="139" y="96"/>
                    </a:lnTo>
                    <a:lnTo>
                      <a:pt x="142" y="96"/>
                    </a:lnTo>
                    <a:lnTo>
                      <a:pt x="144" y="96"/>
                    </a:lnTo>
                    <a:lnTo>
                      <a:pt x="144" y="96"/>
                    </a:lnTo>
                    <a:lnTo>
                      <a:pt x="147" y="95"/>
                    </a:lnTo>
                    <a:lnTo>
                      <a:pt x="148" y="95"/>
                    </a:lnTo>
                    <a:lnTo>
                      <a:pt x="149" y="94"/>
                    </a:lnTo>
                    <a:lnTo>
                      <a:pt x="150" y="93"/>
                    </a:lnTo>
                    <a:lnTo>
                      <a:pt x="150" y="92"/>
                    </a:lnTo>
                    <a:lnTo>
                      <a:pt x="150" y="90"/>
                    </a:lnTo>
                    <a:lnTo>
                      <a:pt x="150" y="87"/>
                    </a:lnTo>
                    <a:lnTo>
                      <a:pt x="149" y="81"/>
                    </a:lnTo>
                    <a:lnTo>
                      <a:pt x="149" y="78"/>
                    </a:lnTo>
                    <a:lnTo>
                      <a:pt x="149" y="76"/>
                    </a:lnTo>
                    <a:lnTo>
                      <a:pt x="150" y="75"/>
                    </a:lnTo>
                    <a:lnTo>
                      <a:pt x="150" y="75"/>
                    </a:lnTo>
                    <a:lnTo>
                      <a:pt x="151" y="74"/>
                    </a:lnTo>
                    <a:lnTo>
                      <a:pt x="153" y="72"/>
                    </a:lnTo>
                    <a:lnTo>
                      <a:pt x="156" y="72"/>
                    </a:lnTo>
                    <a:lnTo>
                      <a:pt x="158" y="71"/>
                    </a:lnTo>
                    <a:lnTo>
                      <a:pt x="163" y="71"/>
                    </a:lnTo>
                    <a:lnTo>
                      <a:pt x="165" y="70"/>
                    </a:lnTo>
                    <a:lnTo>
                      <a:pt x="167" y="69"/>
                    </a:lnTo>
                    <a:lnTo>
                      <a:pt x="167" y="69"/>
                    </a:lnTo>
                    <a:lnTo>
                      <a:pt x="169" y="68"/>
                    </a:lnTo>
                    <a:lnTo>
                      <a:pt x="171" y="65"/>
                    </a:lnTo>
                    <a:lnTo>
                      <a:pt x="172" y="63"/>
                    </a:lnTo>
                    <a:lnTo>
                      <a:pt x="172" y="61"/>
                    </a:lnTo>
                    <a:lnTo>
                      <a:pt x="172" y="58"/>
                    </a:lnTo>
                    <a:lnTo>
                      <a:pt x="172" y="56"/>
                    </a:lnTo>
                    <a:lnTo>
                      <a:pt x="170" y="50"/>
                    </a:lnTo>
                    <a:lnTo>
                      <a:pt x="168" y="44"/>
                    </a:lnTo>
                    <a:lnTo>
                      <a:pt x="166" y="38"/>
                    </a:lnTo>
                    <a:lnTo>
                      <a:pt x="164" y="33"/>
                    </a:lnTo>
                    <a:lnTo>
                      <a:pt x="164" y="31"/>
                    </a:lnTo>
                    <a:lnTo>
                      <a:pt x="164" y="29"/>
                    </a:lnTo>
                    <a:lnTo>
                      <a:pt x="164" y="29"/>
                    </a:lnTo>
                    <a:lnTo>
                      <a:pt x="164" y="26"/>
                    </a:lnTo>
                    <a:lnTo>
                      <a:pt x="164" y="24"/>
                    </a:lnTo>
                    <a:lnTo>
                      <a:pt x="165" y="19"/>
                    </a:lnTo>
                    <a:lnTo>
                      <a:pt x="164" y="17"/>
                    </a:lnTo>
                    <a:lnTo>
                      <a:pt x="164" y="15"/>
                    </a:lnTo>
                    <a:lnTo>
                      <a:pt x="162" y="14"/>
                    </a:lnTo>
                    <a:lnTo>
                      <a:pt x="159" y="11"/>
                    </a:lnTo>
                    <a:lnTo>
                      <a:pt x="159" y="11"/>
                    </a:lnTo>
                    <a:lnTo>
                      <a:pt x="151" y="7"/>
                    </a:lnTo>
                    <a:lnTo>
                      <a:pt x="147" y="5"/>
                    </a:lnTo>
                    <a:lnTo>
                      <a:pt x="143" y="3"/>
                    </a:lnTo>
                    <a:lnTo>
                      <a:pt x="138" y="2"/>
                    </a:lnTo>
                    <a:lnTo>
                      <a:pt x="134" y="1"/>
                    </a:lnTo>
                    <a:lnTo>
                      <a:pt x="130" y="0"/>
                    </a:lnTo>
                    <a:lnTo>
                      <a:pt x="125" y="0"/>
                    </a:lnTo>
                    <a:lnTo>
                      <a:pt x="9" y="9"/>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73" name="Freeform 1909">
                <a:extLst>
                  <a:ext uri="{FF2B5EF4-FFF2-40B4-BE49-F238E27FC236}">
                    <a16:creationId xmlns:a16="http://schemas.microsoft.com/office/drawing/2014/main" id="{B581A21D-60E7-4245-B325-CC14FC0C6CCB}"/>
                  </a:ext>
                </a:extLst>
              </p:cNvPr>
              <p:cNvSpPr>
                <a:spLocks/>
              </p:cNvSpPr>
              <p:nvPr/>
            </p:nvSpPr>
            <p:spPr bwMode="auto">
              <a:xfrm>
                <a:off x="2986" y="1737"/>
                <a:ext cx="135" cy="35"/>
              </a:xfrm>
              <a:custGeom>
                <a:avLst/>
                <a:gdLst>
                  <a:gd name="T0" fmla="*/ 56 w 135"/>
                  <a:gd name="T1" fmla="*/ 0 h 35"/>
                  <a:gd name="T2" fmla="*/ 40 w 135"/>
                  <a:gd name="T3" fmla="*/ 1 h 35"/>
                  <a:gd name="T4" fmla="*/ 30 w 135"/>
                  <a:gd name="T5" fmla="*/ 3 h 35"/>
                  <a:gd name="T6" fmla="*/ 20 w 135"/>
                  <a:gd name="T7" fmla="*/ 7 h 35"/>
                  <a:gd name="T8" fmla="*/ 15 w 135"/>
                  <a:gd name="T9" fmla="*/ 9 h 35"/>
                  <a:gd name="T10" fmla="*/ 10 w 135"/>
                  <a:gd name="T11" fmla="*/ 12 h 35"/>
                  <a:gd name="T12" fmla="*/ 6 w 135"/>
                  <a:gd name="T13" fmla="*/ 16 h 35"/>
                  <a:gd name="T14" fmla="*/ 1 w 135"/>
                  <a:gd name="T15" fmla="*/ 19 h 35"/>
                  <a:gd name="T16" fmla="*/ 0 w 135"/>
                  <a:gd name="T17" fmla="*/ 22 h 35"/>
                  <a:gd name="T18" fmla="*/ 0 w 135"/>
                  <a:gd name="T19" fmla="*/ 24 h 35"/>
                  <a:gd name="T20" fmla="*/ 0 w 135"/>
                  <a:gd name="T21" fmla="*/ 25 h 35"/>
                  <a:gd name="T22" fmla="*/ 3 w 135"/>
                  <a:gd name="T23" fmla="*/ 25 h 35"/>
                  <a:gd name="T24" fmla="*/ 11 w 135"/>
                  <a:gd name="T25" fmla="*/ 25 h 35"/>
                  <a:gd name="T26" fmla="*/ 25 w 135"/>
                  <a:gd name="T27" fmla="*/ 23 h 35"/>
                  <a:gd name="T28" fmla="*/ 32 w 135"/>
                  <a:gd name="T29" fmla="*/ 20 h 35"/>
                  <a:gd name="T30" fmla="*/ 42 w 135"/>
                  <a:gd name="T31" fmla="*/ 18 h 35"/>
                  <a:gd name="T32" fmla="*/ 49 w 135"/>
                  <a:gd name="T33" fmla="*/ 18 h 35"/>
                  <a:gd name="T34" fmla="*/ 51 w 135"/>
                  <a:gd name="T35" fmla="*/ 20 h 35"/>
                  <a:gd name="T36" fmla="*/ 54 w 135"/>
                  <a:gd name="T37" fmla="*/ 22 h 35"/>
                  <a:gd name="T38" fmla="*/ 57 w 135"/>
                  <a:gd name="T39" fmla="*/ 25 h 35"/>
                  <a:gd name="T40" fmla="*/ 62 w 135"/>
                  <a:gd name="T41" fmla="*/ 29 h 35"/>
                  <a:gd name="T42" fmla="*/ 68 w 135"/>
                  <a:gd name="T43" fmla="*/ 32 h 35"/>
                  <a:gd name="T44" fmla="*/ 81 w 135"/>
                  <a:gd name="T45" fmla="*/ 35 h 35"/>
                  <a:gd name="T46" fmla="*/ 86 w 135"/>
                  <a:gd name="T47" fmla="*/ 35 h 35"/>
                  <a:gd name="T48" fmla="*/ 93 w 135"/>
                  <a:gd name="T49" fmla="*/ 35 h 35"/>
                  <a:gd name="T50" fmla="*/ 98 w 135"/>
                  <a:gd name="T51" fmla="*/ 34 h 35"/>
                  <a:gd name="T52" fmla="*/ 100 w 135"/>
                  <a:gd name="T53" fmla="*/ 33 h 35"/>
                  <a:gd name="T54" fmla="*/ 102 w 135"/>
                  <a:gd name="T55" fmla="*/ 31 h 35"/>
                  <a:gd name="T56" fmla="*/ 103 w 135"/>
                  <a:gd name="T57" fmla="*/ 28 h 35"/>
                  <a:gd name="T58" fmla="*/ 106 w 135"/>
                  <a:gd name="T59" fmla="*/ 26 h 35"/>
                  <a:gd name="T60" fmla="*/ 111 w 135"/>
                  <a:gd name="T61" fmla="*/ 24 h 35"/>
                  <a:gd name="T62" fmla="*/ 118 w 135"/>
                  <a:gd name="T63" fmla="*/ 23 h 35"/>
                  <a:gd name="T64" fmla="*/ 128 w 135"/>
                  <a:gd name="T65" fmla="*/ 24 h 35"/>
                  <a:gd name="T66" fmla="*/ 132 w 135"/>
                  <a:gd name="T67" fmla="*/ 24 h 35"/>
                  <a:gd name="T68" fmla="*/ 134 w 135"/>
                  <a:gd name="T69" fmla="*/ 23 h 35"/>
                  <a:gd name="T70" fmla="*/ 135 w 135"/>
                  <a:gd name="T71" fmla="*/ 21 h 35"/>
                  <a:gd name="T72" fmla="*/ 134 w 135"/>
                  <a:gd name="T73" fmla="*/ 17 h 35"/>
                  <a:gd name="T74" fmla="*/ 133 w 135"/>
                  <a:gd name="T75" fmla="*/ 15 h 35"/>
                  <a:gd name="T76" fmla="*/ 130 w 135"/>
                  <a:gd name="T77" fmla="*/ 12 h 35"/>
                  <a:gd name="T78" fmla="*/ 123 w 135"/>
                  <a:gd name="T79" fmla="*/ 10 h 35"/>
                  <a:gd name="T80" fmla="*/ 118 w 135"/>
                  <a:gd name="T81" fmla="*/ 9 h 35"/>
                  <a:gd name="T82" fmla="*/ 89 w 135"/>
                  <a:gd name="T83" fmla="*/ 4 h 35"/>
                  <a:gd name="T84" fmla="*/ 56 w 135"/>
                  <a:gd name="T8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35">
                    <a:moveTo>
                      <a:pt x="56" y="0"/>
                    </a:moveTo>
                    <a:lnTo>
                      <a:pt x="56" y="0"/>
                    </a:lnTo>
                    <a:lnTo>
                      <a:pt x="46" y="1"/>
                    </a:lnTo>
                    <a:lnTo>
                      <a:pt x="40" y="1"/>
                    </a:lnTo>
                    <a:lnTo>
                      <a:pt x="35" y="3"/>
                    </a:lnTo>
                    <a:lnTo>
                      <a:pt x="30" y="3"/>
                    </a:lnTo>
                    <a:lnTo>
                      <a:pt x="25" y="5"/>
                    </a:lnTo>
                    <a:lnTo>
                      <a:pt x="20" y="7"/>
                    </a:lnTo>
                    <a:lnTo>
                      <a:pt x="15" y="9"/>
                    </a:lnTo>
                    <a:lnTo>
                      <a:pt x="15" y="9"/>
                    </a:lnTo>
                    <a:lnTo>
                      <a:pt x="13" y="11"/>
                    </a:lnTo>
                    <a:lnTo>
                      <a:pt x="10" y="12"/>
                    </a:lnTo>
                    <a:lnTo>
                      <a:pt x="6" y="16"/>
                    </a:lnTo>
                    <a:lnTo>
                      <a:pt x="6" y="16"/>
                    </a:lnTo>
                    <a:lnTo>
                      <a:pt x="3" y="18"/>
                    </a:lnTo>
                    <a:lnTo>
                      <a:pt x="1" y="19"/>
                    </a:lnTo>
                    <a:lnTo>
                      <a:pt x="0" y="20"/>
                    </a:lnTo>
                    <a:lnTo>
                      <a:pt x="0" y="22"/>
                    </a:lnTo>
                    <a:lnTo>
                      <a:pt x="0" y="23"/>
                    </a:lnTo>
                    <a:lnTo>
                      <a:pt x="0" y="24"/>
                    </a:lnTo>
                    <a:lnTo>
                      <a:pt x="0" y="24"/>
                    </a:lnTo>
                    <a:lnTo>
                      <a:pt x="0" y="25"/>
                    </a:lnTo>
                    <a:lnTo>
                      <a:pt x="1" y="25"/>
                    </a:lnTo>
                    <a:lnTo>
                      <a:pt x="3" y="25"/>
                    </a:lnTo>
                    <a:lnTo>
                      <a:pt x="7" y="25"/>
                    </a:lnTo>
                    <a:lnTo>
                      <a:pt x="11" y="25"/>
                    </a:lnTo>
                    <a:lnTo>
                      <a:pt x="19" y="24"/>
                    </a:lnTo>
                    <a:lnTo>
                      <a:pt x="25" y="23"/>
                    </a:lnTo>
                    <a:lnTo>
                      <a:pt x="25" y="23"/>
                    </a:lnTo>
                    <a:lnTo>
                      <a:pt x="32" y="20"/>
                    </a:lnTo>
                    <a:lnTo>
                      <a:pt x="39" y="19"/>
                    </a:lnTo>
                    <a:lnTo>
                      <a:pt x="42" y="18"/>
                    </a:lnTo>
                    <a:lnTo>
                      <a:pt x="46" y="18"/>
                    </a:lnTo>
                    <a:lnTo>
                      <a:pt x="49" y="18"/>
                    </a:lnTo>
                    <a:lnTo>
                      <a:pt x="51" y="20"/>
                    </a:lnTo>
                    <a:lnTo>
                      <a:pt x="51" y="20"/>
                    </a:lnTo>
                    <a:lnTo>
                      <a:pt x="53" y="21"/>
                    </a:lnTo>
                    <a:lnTo>
                      <a:pt x="54" y="22"/>
                    </a:lnTo>
                    <a:lnTo>
                      <a:pt x="57" y="25"/>
                    </a:lnTo>
                    <a:lnTo>
                      <a:pt x="57" y="25"/>
                    </a:lnTo>
                    <a:lnTo>
                      <a:pt x="59" y="27"/>
                    </a:lnTo>
                    <a:lnTo>
                      <a:pt x="62" y="29"/>
                    </a:lnTo>
                    <a:lnTo>
                      <a:pt x="65" y="30"/>
                    </a:lnTo>
                    <a:lnTo>
                      <a:pt x="68" y="32"/>
                    </a:lnTo>
                    <a:lnTo>
                      <a:pt x="74" y="33"/>
                    </a:lnTo>
                    <a:lnTo>
                      <a:pt x="81" y="35"/>
                    </a:lnTo>
                    <a:lnTo>
                      <a:pt x="81" y="35"/>
                    </a:lnTo>
                    <a:lnTo>
                      <a:pt x="86" y="35"/>
                    </a:lnTo>
                    <a:lnTo>
                      <a:pt x="91" y="35"/>
                    </a:lnTo>
                    <a:lnTo>
                      <a:pt x="93" y="35"/>
                    </a:lnTo>
                    <a:lnTo>
                      <a:pt x="96" y="35"/>
                    </a:lnTo>
                    <a:lnTo>
                      <a:pt x="98" y="34"/>
                    </a:lnTo>
                    <a:lnTo>
                      <a:pt x="100" y="33"/>
                    </a:lnTo>
                    <a:lnTo>
                      <a:pt x="100" y="33"/>
                    </a:lnTo>
                    <a:lnTo>
                      <a:pt x="101" y="32"/>
                    </a:lnTo>
                    <a:lnTo>
                      <a:pt x="102" y="31"/>
                    </a:lnTo>
                    <a:lnTo>
                      <a:pt x="102" y="29"/>
                    </a:lnTo>
                    <a:lnTo>
                      <a:pt x="103" y="28"/>
                    </a:lnTo>
                    <a:lnTo>
                      <a:pt x="103" y="28"/>
                    </a:lnTo>
                    <a:lnTo>
                      <a:pt x="106" y="26"/>
                    </a:lnTo>
                    <a:lnTo>
                      <a:pt x="108" y="25"/>
                    </a:lnTo>
                    <a:lnTo>
                      <a:pt x="111" y="24"/>
                    </a:lnTo>
                    <a:lnTo>
                      <a:pt x="115" y="23"/>
                    </a:lnTo>
                    <a:lnTo>
                      <a:pt x="118" y="23"/>
                    </a:lnTo>
                    <a:lnTo>
                      <a:pt x="122" y="23"/>
                    </a:lnTo>
                    <a:lnTo>
                      <a:pt x="128" y="24"/>
                    </a:lnTo>
                    <a:lnTo>
                      <a:pt x="128" y="24"/>
                    </a:lnTo>
                    <a:lnTo>
                      <a:pt x="132" y="24"/>
                    </a:lnTo>
                    <a:lnTo>
                      <a:pt x="133" y="23"/>
                    </a:lnTo>
                    <a:lnTo>
                      <a:pt x="134" y="23"/>
                    </a:lnTo>
                    <a:lnTo>
                      <a:pt x="135" y="22"/>
                    </a:lnTo>
                    <a:lnTo>
                      <a:pt x="135" y="21"/>
                    </a:lnTo>
                    <a:lnTo>
                      <a:pt x="135" y="19"/>
                    </a:lnTo>
                    <a:lnTo>
                      <a:pt x="134" y="17"/>
                    </a:lnTo>
                    <a:lnTo>
                      <a:pt x="134" y="17"/>
                    </a:lnTo>
                    <a:lnTo>
                      <a:pt x="133" y="15"/>
                    </a:lnTo>
                    <a:lnTo>
                      <a:pt x="132" y="14"/>
                    </a:lnTo>
                    <a:lnTo>
                      <a:pt x="130" y="12"/>
                    </a:lnTo>
                    <a:lnTo>
                      <a:pt x="128" y="11"/>
                    </a:lnTo>
                    <a:lnTo>
                      <a:pt x="123" y="10"/>
                    </a:lnTo>
                    <a:lnTo>
                      <a:pt x="118" y="9"/>
                    </a:lnTo>
                    <a:lnTo>
                      <a:pt x="118" y="9"/>
                    </a:lnTo>
                    <a:lnTo>
                      <a:pt x="99" y="6"/>
                    </a:lnTo>
                    <a:lnTo>
                      <a:pt x="89" y="4"/>
                    </a:lnTo>
                    <a:lnTo>
                      <a:pt x="81" y="4"/>
                    </a:lnTo>
                    <a:lnTo>
                      <a:pt x="56" y="0"/>
                    </a:lnTo>
                    <a:close/>
                  </a:path>
                </a:pathLst>
              </a:custGeom>
              <a:solidFill>
                <a:srgbClr val="B2DC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74" name="Freeform 1910">
                <a:extLst>
                  <a:ext uri="{FF2B5EF4-FFF2-40B4-BE49-F238E27FC236}">
                    <a16:creationId xmlns:a16="http://schemas.microsoft.com/office/drawing/2014/main" id="{0E135C04-22AA-4825-9B6C-8ECA9AA479D5}"/>
                  </a:ext>
                </a:extLst>
              </p:cNvPr>
              <p:cNvSpPr>
                <a:spLocks/>
              </p:cNvSpPr>
              <p:nvPr/>
            </p:nvSpPr>
            <p:spPr bwMode="auto">
              <a:xfrm>
                <a:off x="3032" y="1611"/>
                <a:ext cx="56" cy="99"/>
              </a:xfrm>
              <a:custGeom>
                <a:avLst/>
                <a:gdLst>
                  <a:gd name="T0" fmla="*/ 51 w 56"/>
                  <a:gd name="T1" fmla="*/ 36 h 99"/>
                  <a:gd name="T2" fmla="*/ 48 w 56"/>
                  <a:gd name="T3" fmla="*/ 37 h 99"/>
                  <a:gd name="T4" fmla="*/ 46 w 56"/>
                  <a:gd name="T5" fmla="*/ 38 h 99"/>
                  <a:gd name="T6" fmla="*/ 39 w 56"/>
                  <a:gd name="T7" fmla="*/ 48 h 99"/>
                  <a:gd name="T8" fmla="*/ 30 w 56"/>
                  <a:gd name="T9" fmla="*/ 61 h 99"/>
                  <a:gd name="T10" fmla="*/ 28 w 56"/>
                  <a:gd name="T11" fmla="*/ 66 h 99"/>
                  <a:gd name="T12" fmla="*/ 26 w 56"/>
                  <a:gd name="T13" fmla="*/ 67 h 99"/>
                  <a:gd name="T14" fmla="*/ 25 w 56"/>
                  <a:gd name="T15" fmla="*/ 63 h 99"/>
                  <a:gd name="T16" fmla="*/ 27 w 56"/>
                  <a:gd name="T17" fmla="*/ 56 h 99"/>
                  <a:gd name="T18" fmla="*/ 29 w 56"/>
                  <a:gd name="T19" fmla="*/ 48 h 99"/>
                  <a:gd name="T20" fmla="*/ 35 w 56"/>
                  <a:gd name="T21" fmla="*/ 26 h 99"/>
                  <a:gd name="T22" fmla="*/ 40 w 56"/>
                  <a:gd name="T23" fmla="*/ 5 h 99"/>
                  <a:gd name="T24" fmla="*/ 39 w 56"/>
                  <a:gd name="T25" fmla="*/ 7 h 99"/>
                  <a:gd name="T26" fmla="*/ 33 w 56"/>
                  <a:gd name="T27" fmla="*/ 28 h 99"/>
                  <a:gd name="T28" fmla="*/ 33 w 56"/>
                  <a:gd name="T29" fmla="*/ 25 h 99"/>
                  <a:gd name="T30" fmla="*/ 32 w 56"/>
                  <a:gd name="T31" fmla="*/ 24 h 99"/>
                  <a:gd name="T32" fmla="*/ 32 w 56"/>
                  <a:gd name="T33" fmla="*/ 17 h 99"/>
                  <a:gd name="T34" fmla="*/ 32 w 56"/>
                  <a:gd name="T35" fmla="*/ 29 h 99"/>
                  <a:gd name="T36" fmla="*/ 31 w 56"/>
                  <a:gd name="T37" fmla="*/ 32 h 99"/>
                  <a:gd name="T38" fmla="*/ 27 w 56"/>
                  <a:gd name="T39" fmla="*/ 46 h 99"/>
                  <a:gd name="T40" fmla="*/ 22 w 56"/>
                  <a:gd name="T41" fmla="*/ 56 h 99"/>
                  <a:gd name="T42" fmla="*/ 21 w 56"/>
                  <a:gd name="T43" fmla="*/ 56 h 99"/>
                  <a:gd name="T44" fmla="*/ 17 w 56"/>
                  <a:gd name="T45" fmla="*/ 50 h 99"/>
                  <a:gd name="T46" fmla="*/ 15 w 56"/>
                  <a:gd name="T47" fmla="*/ 43 h 99"/>
                  <a:gd name="T48" fmla="*/ 7 w 56"/>
                  <a:gd name="T49" fmla="*/ 17 h 99"/>
                  <a:gd name="T50" fmla="*/ 6 w 56"/>
                  <a:gd name="T51" fmla="*/ 11 h 99"/>
                  <a:gd name="T52" fmla="*/ 1 w 56"/>
                  <a:gd name="T53" fmla="*/ 0 h 99"/>
                  <a:gd name="T54" fmla="*/ 1 w 56"/>
                  <a:gd name="T55" fmla="*/ 5 h 99"/>
                  <a:gd name="T56" fmla="*/ 9 w 56"/>
                  <a:gd name="T57" fmla="*/ 41 h 99"/>
                  <a:gd name="T58" fmla="*/ 11 w 56"/>
                  <a:gd name="T59" fmla="*/ 47 h 99"/>
                  <a:gd name="T60" fmla="*/ 16 w 56"/>
                  <a:gd name="T61" fmla="*/ 70 h 99"/>
                  <a:gd name="T62" fmla="*/ 14 w 56"/>
                  <a:gd name="T63" fmla="*/ 72 h 99"/>
                  <a:gd name="T64" fmla="*/ 13 w 56"/>
                  <a:gd name="T65" fmla="*/ 71 h 99"/>
                  <a:gd name="T66" fmla="*/ 8 w 56"/>
                  <a:gd name="T67" fmla="*/ 58 h 99"/>
                  <a:gd name="T68" fmla="*/ 5 w 56"/>
                  <a:gd name="T69" fmla="*/ 36 h 99"/>
                  <a:gd name="T70" fmla="*/ 4 w 56"/>
                  <a:gd name="T71" fmla="*/ 45 h 99"/>
                  <a:gd name="T72" fmla="*/ 4 w 56"/>
                  <a:gd name="T73" fmla="*/ 55 h 99"/>
                  <a:gd name="T74" fmla="*/ 3 w 56"/>
                  <a:gd name="T75" fmla="*/ 55 h 99"/>
                  <a:gd name="T76" fmla="*/ 1 w 56"/>
                  <a:gd name="T77" fmla="*/ 55 h 99"/>
                  <a:gd name="T78" fmla="*/ 7 w 56"/>
                  <a:gd name="T79" fmla="*/ 70 h 99"/>
                  <a:gd name="T80" fmla="*/ 13 w 56"/>
                  <a:gd name="T81" fmla="*/ 95 h 99"/>
                  <a:gd name="T82" fmla="*/ 17 w 56"/>
                  <a:gd name="T83" fmla="*/ 99 h 99"/>
                  <a:gd name="T84" fmla="*/ 25 w 56"/>
                  <a:gd name="T85" fmla="*/ 99 h 99"/>
                  <a:gd name="T86" fmla="*/ 28 w 56"/>
                  <a:gd name="T87" fmla="*/ 98 h 99"/>
                  <a:gd name="T88" fmla="*/ 32 w 56"/>
                  <a:gd name="T89" fmla="*/ 79 h 99"/>
                  <a:gd name="T90" fmla="*/ 37 w 56"/>
                  <a:gd name="T91" fmla="*/ 66 h 99"/>
                  <a:gd name="T92" fmla="*/ 46 w 56"/>
                  <a:gd name="T93" fmla="*/ 53 h 99"/>
                  <a:gd name="T94" fmla="*/ 56 w 56"/>
                  <a:gd name="T95" fmla="*/ 34 h 99"/>
                  <a:gd name="T96" fmla="*/ 54 w 56"/>
                  <a:gd name="T97" fmla="*/ 3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99">
                    <a:moveTo>
                      <a:pt x="54" y="35"/>
                    </a:moveTo>
                    <a:lnTo>
                      <a:pt x="54" y="35"/>
                    </a:lnTo>
                    <a:lnTo>
                      <a:pt x="51" y="36"/>
                    </a:lnTo>
                    <a:lnTo>
                      <a:pt x="48" y="37"/>
                    </a:lnTo>
                    <a:lnTo>
                      <a:pt x="48" y="37"/>
                    </a:lnTo>
                    <a:lnTo>
                      <a:pt x="48" y="37"/>
                    </a:lnTo>
                    <a:lnTo>
                      <a:pt x="47" y="37"/>
                    </a:lnTo>
                    <a:lnTo>
                      <a:pt x="47" y="37"/>
                    </a:lnTo>
                    <a:lnTo>
                      <a:pt x="46" y="38"/>
                    </a:lnTo>
                    <a:lnTo>
                      <a:pt x="44" y="40"/>
                    </a:lnTo>
                    <a:lnTo>
                      <a:pt x="44" y="40"/>
                    </a:lnTo>
                    <a:lnTo>
                      <a:pt x="39" y="48"/>
                    </a:lnTo>
                    <a:lnTo>
                      <a:pt x="34" y="56"/>
                    </a:lnTo>
                    <a:lnTo>
                      <a:pt x="34" y="56"/>
                    </a:lnTo>
                    <a:lnTo>
                      <a:pt x="30" y="61"/>
                    </a:lnTo>
                    <a:lnTo>
                      <a:pt x="30" y="61"/>
                    </a:lnTo>
                    <a:lnTo>
                      <a:pt x="30" y="64"/>
                    </a:lnTo>
                    <a:lnTo>
                      <a:pt x="28" y="66"/>
                    </a:lnTo>
                    <a:lnTo>
                      <a:pt x="28" y="66"/>
                    </a:lnTo>
                    <a:lnTo>
                      <a:pt x="26" y="67"/>
                    </a:lnTo>
                    <a:lnTo>
                      <a:pt x="26" y="67"/>
                    </a:lnTo>
                    <a:lnTo>
                      <a:pt x="26" y="67"/>
                    </a:lnTo>
                    <a:lnTo>
                      <a:pt x="25" y="65"/>
                    </a:lnTo>
                    <a:lnTo>
                      <a:pt x="25" y="63"/>
                    </a:lnTo>
                    <a:lnTo>
                      <a:pt x="25" y="63"/>
                    </a:lnTo>
                    <a:lnTo>
                      <a:pt x="26" y="59"/>
                    </a:lnTo>
                    <a:lnTo>
                      <a:pt x="27" y="56"/>
                    </a:lnTo>
                    <a:lnTo>
                      <a:pt x="28" y="52"/>
                    </a:lnTo>
                    <a:lnTo>
                      <a:pt x="29" y="48"/>
                    </a:lnTo>
                    <a:lnTo>
                      <a:pt x="29" y="48"/>
                    </a:lnTo>
                    <a:lnTo>
                      <a:pt x="30" y="46"/>
                    </a:lnTo>
                    <a:lnTo>
                      <a:pt x="32" y="41"/>
                    </a:lnTo>
                    <a:lnTo>
                      <a:pt x="35" y="26"/>
                    </a:lnTo>
                    <a:lnTo>
                      <a:pt x="39" y="13"/>
                    </a:lnTo>
                    <a:lnTo>
                      <a:pt x="39" y="7"/>
                    </a:lnTo>
                    <a:lnTo>
                      <a:pt x="40" y="5"/>
                    </a:lnTo>
                    <a:lnTo>
                      <a:pt x="40" y="5"/>
                    </a:lnTo>
                    <a:lnTo>
                      <a:pt x="39" y="5"/>
                    </a:lnTo>
                    <a:lnTo>
                      <a:pt x="39" y="7"/>
                    </a:lnTo>
                    <a:lnTo>
                      <a:pt x="36" y="16"/>
                    </a:lnTo>
                    <a:lnTo>
                      <a:pt x="33" y="28"/>
                    </a:lnTo>
                    <a:lnTo>
                      <a:pt x="33" y="28"/>
                    </a:lnTo>
                    <a:lnTo>
                      <a:pt x="33" y="26"/>
                    </a:lnTo>
                    <a:lnTo>
                      <a:pt x="33" y="26"/>
                    </a:lnTo>
                    <a:lnTo>
                      <a:pt x="33" y="25"/>
                    </a:lnTo>
                    <a:lnTo>
                      <a:pt x="32" y="24"/>
                    </a:lnTo>
                    <a:lnTo>
                      <a:pt x="32" y="24"/>
                    </a:lnTo>
                    <a:lnTo>
                      <a:pt x="32" y="24"/>
                    </a:lnTo>
                    <a:lnTo>
                      <a:pt x="32" y="24"/>
                    </a:lnTo>
                    <a:lnTo>
                      <a:pt x="32" y="20"/>
                    </a:lnTo>
                    <a:lnTo>
                      <a:pt x="32" y="17"/>
                    </a:lnTo>
                    <a:lnTo>
                      <a:pt x="32" y="17"/>
                    </a:lnTo>
                    <a:lnTo>
                      <a:pt x="32" y="23"/>
                    </a:lnTo>
                    <a:lnTo>
                      <a:pt x="32" y="29"/>
                    </a:lnTo>
                    <a:lnTo>
                      <a:pt x="32" y="29"/>
                    </a:lnTo>
                    <a:lnTo>
                      <a:pt x="31" y="30"/>
                    </a:lnTo>
                    <a:lnTo>
                      <a:pt x="31" y="32"/>
                    </a:lnTo>
                    <a:lnTo>
                      <a:pt x="31" y="32"/>
                    </a:lnTo>
                    <a:lnTo>
                      <a:pt x="30" y="37"/>
                    </a:lnTo>
                    <a:lnTo>
                      <a:pt x="27" y="46"/>
                    </a:lnTo>
                    <a:lnTo>
                      <a:pt x="26" y="50"/>
                    </a:lnTo>
                    <a:lnTo>
                      <a:pt x="24" y="54"/>
                    </a:lnTo>
                    <a:lnTo>
                      <a:pt x="22" y="56"/>
                    </a:lnTo>
                    <a:lnTo>
                      <a:pt x="22" y="56"/>
                    </a:lnTo>
                    <a:lnTo>
                      <a:pt x="21" y="56"/>
                    </a:lnTo>
                    <a:lnTo>
                      <a:pt x="21" y="56"/>
                    </a:lnTo>
                    <a:lnTo>
                      <a:pt x="20" y="55"/>
                    </a:lnTo>
                    <a:lnTo>
                      <a:pt x="18" y="54"/>
                    </a:lnTo>
                    <a:lnTo>
                      <a:pt x="17" y="50"/>
                    </a:lnTo>
                    <a:lnTo>
                      <a:pt x="15" y="46"/>
                    </a:lnTo>
                    <a:lnTo>
                      <a:pt x="15" y="43"/>
                    </a:lnTo>
                    <a:lnTo>
                      <a:pt x="15" y="43"/>
                    </a:lnTo>
                    <a:lnTo>
                      <a:pt x="13" y="37"/>
                    </a:lnTo>
                    <a:lnTo>
                      <a:pt x="10" y="27"/>
                    </a:lnTo>
                    <a:lnTo>
                      <a:pt x="7" y="17"/>
                    </a:lnTo>
                    <a:lnTo>
                      <a:pt x="6" y="13"/>
                    </a:lnTo>
                    <a:lnTo>
                      <a:pt x="6" y="11"/>
                    </a:lnTo>
                    <a:lnTo>
                      <a:pt x="6" y="11"/>
                    </a:lnTo>
                    <a:lnTo>
                      <a:pt x="2" y="2"/>
                    </a:lnTo>
                    <a:lnTo>
                      <a:pt x="1" y="0"/>
                    </a:lnTo>
                    <a:lnTo>
                      <a:pt x="1" y="0"/>
                    </a:lnTo>
                    <a:lnTo>
                      <a:pt x="0" y="0"/>
                    </a:lnTo>
                    <a:lnTo>
                      <a:pt x="0" y="2"/>
                    </a:lnTo>
                    <a:lnTo>
                      <a:pt x="1" y="5"/>
                    </a:lnTo>
                    <a:lnTo>
                      <a:pt x="3" y="12"/>
                    </a:lnTo>
                    <a:lnTo>
                      <a:pt x="7" y="31"/>
                    </a:lnTo>
                    <a:lnTo>
                      <a:pt x="9" y="41"/>
                    </a:lnTo>
                    <a:lnTo>
                      <a:pt x="9" y="41"/>
                    </a:lnTo>
                    <a:lnTo>
                      <a:pt x="10" y="43"/>
                    </a:lnTo>
                    <a:lnTo>
                      <a:pt x="11" y="47"/>
                    </a:lnTo>
                    <a:lnTo>
                      <a:pt x="13" y="56"/>
                    </a:lnTo>
                    <a:lnTo>
                      <a:pt x="16" y="70"/>
                    </a:lnTo>
                    <a:lnTo>
                      <a:pt x="16" y="70"/>
                    </a:lnTo>
                    <a:lnTo>
                      <a:pt x="15" y="72"/>
                    </a:lnTo>
                    <a:lnTo>
                      <a:pt x="14" y="72"/>
                    </a:lnTo>
                    <a:lnTo>
                      <a:pt x="14" y="72"/>
                    </a:lnTo>
                    <a:lnTo>
                      <a:pt x="13" y="72"/>
                    </a:lnTo>
                    <a:lnTo>
                      <a:pt x="13" y="72"/>
                    </a:lnTo>
                    <a:lnTo>
                      <a:pt x="13" y="71"/>
                    </a:lnTo>
                    <a:lnTo>
                      <a:pt x="11" y="69"/>
                    </a:lnTo>
                    <a:lnTo>
                      <a:pt x="9" y="64"/>
                    </a:lnTo>
                    <a:lnTo>
                      <a:pt x="8" y="58"/>
                    </a:lnTo>
                    <a:lnTo>
                      <a:pt x="7" y="52"/>
                    </a:lnTo>
                    <a:lnTo>
                      <a:pt x="5" y="40"/>
                    </a:lnTo>
                    <a:lnTo>
                      <a:pt x="5" y="36"/>
                    </a:lnTo>
                    <a:lnTo>
                      <a:pt x="3" y="37"/>
                    </a:lnTo>
                    <a:lnTo>
                      <a:pt x="3" y="37"/>
                    </a:lnTo>
                    <a:lnTo>
                      <a:pt x="4" y="45"/>
                    </a:lnTo>
                    <a:lnTo>
                      <a:pt x="5" y="51"/>
                    </a:lnTo>
                    <a:lnTo>
                      <a:pt x="5" y="54"/>
                    </a:lnTo>
                    <a:lnTo>
                      <a:pt x="4" y="55"/>
                    </a:lnTo>
                    <a:lnTo>
                      <a:pt x="4" y="56"/>
                    </a:lnTo>
                    <a:lnTo>
                      <a:pt x="4" y="56"/>
                    </a:lnTo>
                    <a:lnTo>
                      <a:pt x="3" y="55"/>
                    </a:lnTo>
                    <a:lnTo>
                      <a:pt x="2" y="54"/>
                    </a:lnTo>
                    <a:lnTo>
                      <a:pt x="1" y="55"/>
                    </a:lnTo>
                    <a:lnTo>
                      <a:pt x="1" y="55"/>
                    </a:lnTo>
                    <a:lnTo>
                      <a:pt x="3" y="58"/>
                    </a:lnTo>
                    <a:lnTo>
                      <a:pt x="5" y="64"/>
                    </a:lnTo>
                    <a:lnTo>
                      <a:pt x="7" y="70"/>
                    </a:lnTo>
                    <a:lnTo>
                      <a:pt x="9" y="77"/>
                    </a:lnTo>
                    <a:lnTo>
                      <a:pt x="12" y="89"/>
                    </a:lnTo>
                    <a:lnTo>
                      <a:pt x="13" y="95"/>
                    </a:lnTo>
                    <a:lnTo>
                      <a:pt x="13" y="95"/>
                    </a:lnTo>
                    <a:lnTo>
                      <a:pt x="15" y="97"/>
                    </a:lnTo>
                    <a:lnTo>
                      <a:pt x="17" y="99"/>
                    </a:lnTo>
                    <a:lnTo>
                      <a:pt x="20" y="99"/>
                    </a:lnTo>
                    <a:lnTo>
                      <a:pt x="22" y="99"/>
                    </a:lnTo>
                    <a:lnTo>
                      <a:pt x="25" y="99"/>
                    </a:lnTo>
                    <a:lnTo>
                      <a:pt x="26" y="98"/>
                    </a:lnTo>
                    <a:lnTo>
                      <a:pt x="28" y="98"/>
                    </a:lnTo>
                    <a:lnTo>
                      <a:pt x="28" y="98"/>
                    </a:lnTo>
                    <a:lnTo>
                      <a:pt x="29" y="91"/>
                    </a:lnTo>
                    <a:lnTo>
                      <a:pt x="30" y="84"/>
                    </a:lnTo>
                    <a:lnTo>
                      <a:pt x="32" y="79"/>
                    </a:lnTo>
                    <a:lnTo>
                      <a:pt x="33" y="74"/>
                    </a:lnTo>
                    <a:lnTo>
                      <a:pt x="35" y="69"/>
                    </a:lnTo>
                    <a:lnTo>
                      <a:pt x="37" y="66"/>
                    </a:lnTo>
                    <a:lnTo>
                      <a:pt x="40" y="59"/>
                    </a:lnTo>
                    <a:lnTo>
                      <a:pt x="43" y="55"/>
                    </a:lnTo>
                    <a:lnTo>
                      <a:pt x="46" y="53"/>
                    </a:lnTo>
                    <a:lnTo>
                      <a:pt x="48" y="51"/>
                    </a:lnTo>
                    <a:lnTo>
                      <a:pt x="48" y="51"/>
                    </a:lnTo>
                    <a:lnTo>
                      <a:pt x="56" y="34"/>
                    </a:lnTo>
                    <a:lnTo>
                      <a:pt x="56" y="34"/>
                    </a:lnTo>
                    <a:lnTo>
                      <a:pt x="54" y="35"/>
                    </a:lnTo>
                    <a:lnTo>
                      <a:pt x="54" y="35"/>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75" name="Freeform 1911">
                <a:extLst>
                  <a:ext uri="{FF2B5EF4-FFF2-40B4-BE49-F238E27FC236}">
                    <a16:creationId xmlns:a16="http://schemas.microsoft.com/office/drawing/2014/main" id="{1084C10E-561C-4135-A981-6149FE440F9B}"/>
                  </a:ext>
                </a:extLst>
              </p:cNvPr>
              <p:cNvSpPr>
                <a:spLocks/>
              </p:cNvSpPr>
              <p:nvPr/>
            </p:nvSpPr>
            <p:spPr bwMode="auto">
              <a:xfrm>
                <a:off x="2948" y="1537"/>
                <a:ext cx="209" cy="150"/>
              </a:xfrm>
              <a:custGeom>
                <a:avLst/>
                <a:gdLst>
                  <a:gd name="T0" fmla="*/ 202 w 209"/>
                  <a:gd name="T1" fmla="*/ 100 h 150"/>
                  <a:gd name="T2" fmla="*/ 196 w 209"/>
                  <a:gd name="T3" fmla="*/ 87 h 150"/>
                  <a:gd name="T4" fmla="*/ 190 w 209"/>
                  <a:gd name="T5" fmla="*/ 84 h 150"/>
                  <a:gd name="T6" fmla="*/ 194 w 209"/>
                  <a:gd name="T7" fmla="*/ 76 h 150"/>
                  <a:gd name="T8" fmla="*/ 205 w 209"/>
                  <a:gd name="T9" fmla="*/ 66 h 150"/>
                  <a:gd name="T10" fmla="*/ 202 w 209"/>
                  <a:gd name="T11" fmla="*/ 60 h 150"/>
                  <a:gd name="T12" fmla="*/ 204 w 209"/>
                  <a:gd name="T13" fmla="*/ 46 h 150"/>
                  <a:gd name="T14" fmla="*/ 191 w 209"/>
                  <a:gd name="T15" fmla="*/ 39 h 150"/>
                  <a:gd name="T16" fmla="*/ 176 w 209"/>
                  <a:gd name="T17" fmla="*/ 37 h 150"/>
                  <a:gd name="T18" fmla="*/ 167 w 209"/>
                  <a:gd name="T19" fmla="*/ 37 h 150"/>
                  <a:gd name="T20" fmla="*/ 161 w 209"/>
                  <a:gd name="T21" fmla="*/ 37 h 150"/>
                  <a:gd name="T22" fmla="*/ 157 w 209"/>
                  <a:gd name="T23" fmla="*/ 33 h 150"/>
                  <a:gd name="T24" fmla="*/ 147 w 209"/>
                  <a:gd name="T25" fmla="*/ 29 h 150"/>
                  <a:gd name="T26" fmla="*/ 141 w 209"/>
                  <a:gd name="T27" fmla="*/ 25 h 150"/>
                  <a:gd name="T28" fmla="*/ 134 w 209"/>
                  <a:gd name="T29" fmla="*/ 18 h 150"/>
                  <a:gd name="T30" fmla="*/ 129 w 209"/>
                  <a:gd name="T31" fmla="*/ 8 h 150"/>
                  <a:gd name="T32" fmla="*/ 114 w 209"/>
                  <a:gd name="T33" fmla="*/ 0 h 150"/>
                  <a:gd name="T34" fmla="*/ 104 w 209"/>
                  <a:gd name="T35" fmla="*/ 7 h 150"/>
                  <a:gd name="T36" fmla="*/ 97 w 209"/>
                  <a:gd name="T37" fmla="*/ 17 h 150"/>
                  <a:gd name="T38" fmla="*/ 88 w 209"/>
                  <a:gd name="T39" fmla="*/ 18 h 150"/>
                  <a:gd name="T40" fmla="*/ 78 w 209"/>
                  <a:gd name="T41" fmla="*/ 15 h 150"/>
                  <a:gd name="T42" fmla="*/ 63 w 209"/>
                  <a:gd name="T43" fmla="*/ 18 h 150"/>
                  <a:gd name="T44" fmla="*/ 52 w 209"/>
                  <a:gd name="T45" fmla="*/ 29 h 150"/>
                  <a:gd name="T46" fmla="*/ 36 w 209"/>
                  <a:gd name="T47" fmla="*/ 27 h 150"/>
                  <a:gd name="T48" fmla="*/ 27 w 209"/>
                  <a:gd name="T49" fmla="*/ 39 h 150"/>
                  <a:gd name="T50" fmla="*/ 28 w 209"/>
                  <a:gd name="T51" fmla="*/ 48 h 150"/>
                  <a:gd name="T52" fmla="*/ 18 w 209"/>
                  <a:gd name="T53" fmla="*/ 52 h 150"/>
                  <a:gd name="T54" fmla="*/ 16 w 209"/>
                  <a:gd name="T55" fmla="*/ 59 h 150"/>
                  <a:gd name="T56" fmla="*/ 16 w 209"/>
                  <a:gd name="T57" fmla="*/ 66 h 150"/>
                  <a:gd name="T58" fmla="*/ 4 w 209"/>
                  <a:gd name="T59" fmla="*/ 73 h 150"/>
                  <a:gd name="T60" fmla="*/ 1 w 209"/>
                  <a:gd name="T61" fmla="*/ 87 h 150"/>
                  <a:gd name="T62" fmla="*/ 16 w 209"/>
                  <a:gd name="T63" fmla="*/ 95 h 150"/>
                  <a:gd name="T64" fmla="*/ 26 w 209"/>
                  <a:gd name="T65" fmla="*/ 103 h 150"/>
                  <a:gd name="T66" fmla="*/ 31 w 209"/>
                  <a:gd name="T67" fmla="*/ 112 h 150"/>
                  <a:gd name="T68" fmla="*/ 37 w 209"/>
                  <a:gd name="T69" fmla="*/ 113 h 150"/>
                  <a:gd name="T70" fmla="*/ 26 w 209"/>
                  <a:gd name="T71" fmla="*/ 118 h 150"/>
                  <a:gd name="T72" fmla="*/ 27 w 209"/>
                  <a:gd name="T73" fmla="*/ 129 h 150"/>
                  <a:gd name="T74" fmla="*/ 41 w 209"/>
                  <a:gd name="T75" fmla="*/ 133 h 150"/>
                  <a:gd name="T76" fmla="*/ 47 w 209"/>
                  <a:gd name="T77" fmla="*/ 137 h 150"/>
                  <a:gd name="T78" fmla="*/ 53 w 209"/>
                  <a:gd name="T79" fmla="*/ 142 h 150"/>
                  <a:gd name="T80" fmla="*/ 59 w 209"/>
                  <a:gd name="T81" fmla="*/ 149 h 150"/>
                  <a:gd name="T82" fmla="*/ 70 w 209"/>
                  <a:gd name="T83" fmla="*/ 143 h 150"/>
                  <a:gd name="T84" fmla="*/ 78 w 209"/>
                  <a:gd name="T85" fmla="*/ 142 h 150"/>
                  <a:gd name="T86" fmla="*/ 81 w 209"/>
                  <a:gd name="T87" fmla="*/ 133 h 150"/>
                  <a:gd name="T88" fmla="*/ 88 w 209"/>
                  <a:gd name="T89" fmla="*/ 135 h 150"/>
                  <a:gd name="T90" fmla="*/ 79 w 209"/>
                  <a:gd name="T91" fmla="*/ 114 h 150"/>
                  <a:gd name="T92" fmla="*/ 87 w 209"/>
                  <a:gd name="T93" fmla="*/ 109 h 150"/>
                  <a:gd name="T94" fmla="*/ 91 w 209"/>
                  <a:gd name="T95" fmla="*/ 100 h 150"/>
                  <a:gd name="T96" fmla="*/ 94 w 209"/>
                  <a:gd name="T97" fmla="*/ 96 h 150"/>
                  <a:gd name="T98" fmla="*/ 100 w 209"/>
                  <a:gd name="T99" fmla="*/ 92 h 150"/>
                  <a:gd name="T100" fmla="*/ 111 w 209"/>
                  <a:gd name="T101" fmla="*/ 103 h 150"/>
                  <a:gd name="T102" fmla="*/ 122 w 209"/>
                  <a:gd name="T103" fmla="*/ 103 h 150"/>
                  <a:gd name="T104" fmla="*/ 127 w 209"/>
                  <a:gd name="T105" fmla="*/ 117 h 150"/>
                  <a:gd name="T106" fmla="*/ 129 w 209"/>
                  <a:gd name="T107" fmla="*/ 124 h 150"/>
                  <a:gd name="T108" fmla="*/ 135 w 209"/>
                  <a:gd name="T109" fmla="*/ 132 h 150"/>
                  <a:gd name="T110" fmla="*/ 144 w 209"/>
                  <a:gd name="T111" fmla="*/ 134 h 150"/>
                  <a:gd name="T112" fmla="*/ 155 w 209"/>
                  <a:gd name="T113" fmla="*/ 143 h 150"/>
                  <a:gd name="T114" fmla="*/ 171 w 209"/>
                  <a:gd name="T115" fmla="*/ 135 h 150"/>
                  <a:gd name="T116" fmla="*/ 182 w 209"/>
                  <a:gd name="T117" fmla="*/ 126 h 150"/>
                  <a:gd name="T118" fmla="*/ 187 w 209"/>
                  <a:gd name="T119" fmla="*/ 124 h 150"/>
                  <a:gd name="T120" fmla="*/ 194 w 209"/>
                  <a:gd name="T121" fmla="*/ 118 h 150"/>
                  <a:gd name="T122" fmla="*/ 208 w 209"/>
                  <a:gd name="T123" fmla="*/ 11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9" h="150">
                    <a:moveTo>
                      <a:pt x="209" y="105"/>
                    </a:moveTo>
                    <a:lnTo>
                      <a:pt x="209" y="105"/>
                    </a:lnTo>
                    <a:lnTo>
                      <a:pt x="208" y="102"/>
                    </a:lnTo>
                    <a:lnTo>
                      <a:pt x="208" y="101"/>
                    </a:lnTo>
                    <a:lnTo>
                      <a:pt x="207" y="101"/>
                    </a:lnTo>
                    <a:lnTo>
                      <a:pt x="205" y="100"/>
                    </a:lnTo>
                    <a:lnTo>
                      <a:pt x="202" y="100"/>
                    </a:lnTo>
                    <a:lnTo>
                      <a:pt x="202" y="100"/>
                    </a:lnTo>
                    <a:lnTo>
                      <a:pt x="201" y="98"/>
                    </a:lnTo>
                    <a:lnTo>
                      <a:pt x="201" y="96"/>
                    </a:lnTo>
                    <a:lnTo>
                      <a:pt x="198" y="91"/>
                    </a:lnTo>
                    <a:lnTo>
                      <a:pt x="198" y="91"/>
                    </a:lnTo>
                    <a:lnTo>
                      <a:pt x="197" y="88"/>
                    </a:lnTo>
                    <a:lnTo>
                      <a:pt x="196" y="87"/>
                    </a:lnTo>
                    <a:lnTo>
                      <a:pt x="193" y="86"/>
                    </a:lnTo>
                    <a:lnTo>
                      <a:pt x="193" y="86"/>
                    </a:lnTo>
                    <a:lnTo>
                      <a:pt x="191" y="86"/>
                    </a:lnTo>
                    <a:lnTo>
                      <a:pt x="189" y="86"/>
                    </a:lnTo>
                    <a:lnTo>
                      <a:pt x="189" y="86"/>
                    </a:lnTo>
                    <a:lnTo>
                      <a:pt x="189" y="85"/>
                    </a:lnTo>
                    <a:lnTo>
                      <a:pt x="190" y="84"/>
                    </a:lnTo>
                    <a:lnTo>
                      <a:pt x="191" y="83"/>
                    </a:lnTo>
                    <a:lnTo>
                      <a:pt x="192" y="81"/>
                    </a:lnTo>
                    <a:lnTo>
                      <a:pt x="192" y="81"/>
                    </a:lnTo>
                    <a:lnTo>
                      <a:pt x="192" y="78"/>
                    </a:lnTo>
                    <a:lnTo>
                      <a:pt x="192" y="77"/>
                    </a:lnTo>
                    <a:lnTo>
                      <a:pt x="194" y="76"/>
                    </a:lnTo>
                    <a:lnTo>
                      <a:pt x="194" y="76"/>
                    </a:lnTo>
                    <a:lnTo>
                      <a:pt x="198" y="73"/>
                    </a:lnTo>
                    <a:lnTo>
                      <a:pt x="202" y="69"/>
                    </a:lnTo>
                    <a:lnTo>
                      <a:pt x="202" y="69"/>
                    </a:lnTo>
                    <a:lnTo>
                      <a:pt x="204" y="68"/>
                    </a:lnTo>
                    <a:lnTo>
                      <a:pt x="205" y="68"/>
                    </a:lnTo>
                    <a:lnTo>
                      <a:pt x="205" y="66"/>
                    </a:lnTo>
                    <a:lnTo>
                      <a:pt x="205" y="66"/>
                    </a:lnTo>
                    <a:lnTo>
                      <a:pt x="204" y="65"/>
                    </a:lnTo>
                    <a:lnTo>
                      <a:pt x="202" y="64"/>
                    </a:lnTo>
                    <a:lnTo>
                      <a:pt x="200" y="62"/>
                    </a:lnTo>
                    <a:lnTo>
                      <a:pt x="199" y="61"/>
                    </a:lnTo>
                    <a:lnTo>
                      <a:pt x="199" y="61"/>
                    </a:lnTo>
                    <a:lnTo>
                      <a:pt x="201" y="60"/>
                    </a:lnTo>
                    <a:lnTo>
                      <a:pt x="202" y="60"/>
                    </a:lnTo>
                    <a:lnTo>
                      <a:pt x="203" y="59"/>
                    </a:lnTo>
                    <a:lnTo>
                      <a:pt x="204" y="58"/>
                    </a:lnTo>
                    <a:lnTo>
                      <a:pt x="205" y="57"/>
                    </a:lnTo>
                    <a:lnTo>
                      <a:pt x="205" y="55"/>
                    </a:lnTo>
                    <a:lnTo>
                      <a:pt x="205" y="52"/>
                    </a:lnTo>
                    <a:lnTo>
                      <a:pt x="205" y="49"/>
                    </a:lnTo>
                    <a:lnTo>
                      <a:pt x="204" y="46"/>
                    </a:lnTo>
                    <a:lnTo>
                      <a:pt x="202" y="44"/>
                    </a:lnTo>
                    <a:lnTo>
                      <a:pt x="200" y="42"/>
                    </a:lnTo>
                    <a:lnTo>
                      <a:pt x="200" y="42"/>
                    </a:lnTo>
                    <a:lnTo>
                      <a:pt x="197" y="41"/>
                    </a:lnTo>
                    <a:lnTo>
                      <a:pt x="194" y="39"/>
                    </a:lnTo>
                    <a:lnTo>
                      <a:pt x="194" y="39"/>
                    </a:lnTo>
                    <a:lnTo>
                      <a:pt x="191" y="39"/>
                    </a:lnTo>
                    <a:lnTo>
                      <a:pt x="188" y="39"/>
                    </a:lnTo>
                    <a:lnTo>
                      <a:pt x="185" y="39"/>
                    </a:lnTo>
                    <a:lnTo>
                      <a:pt x="183" y="38"/>
                    </a:lnTo>
                    <a:lnTo>
                      <a:pt x="183" y="38"/>
                    </a:lnTo>
                    <a:lnTo>
                      <a:pt x="179" y="38"/>
                    </a:lnTo>
                    <a:lnTo>
                      <a:pt x="178" y="37"/>
                    </a:lnTo>
                    <a:lnTo>
                      <a:pt x="176" y="37"/>
                    </a:lnTo>
                    <a:lnTo>
                      <a:pt x="176" y="37"/>
                    </a:lnTo>
                    <a:lnTo>
                      <a:pt x="174" y="37"/>
                    </a:lnTo>
                    <a:lnTo>
                      <a:pt x="172" y="38"/>
                    </a:lnTo>
                    <a:lnTo>
                      <a:pt x="169" y="38"/>
                    </a:lnTo>
                    <a:lnTo>
                      <a:pt x="168" y="38"/>
                    </a:lnTo>
                    <a:lnTo>
                      <a:pt x="168" y="38"/>
                    </a:lnTo>
                    <a:lnTo>
                      <a:pt x="167" y="37"/>
                    </a:lnTo>
                    <a:lnTo>
                      <a:pt x="166" y="36"/>
                    </a:lnTo>
                    <a:lnTo>
                      <a:pt x="166" y="35"/>
                    </a:lnTo>
                    <a:lnTo>
                      <a:pt x="165" y="35"/>
                    </a:lnTo>
                    <a:lnTo>
                      <a:pt x="165" y="35"/>
                    </a:lnTo>
                    <a:lnTo>
                      <a:pt x="164" y="35"/>
                    </a:lnTo>
                    <a:lnTo>
                      <a:pt x="163" y="35"/>
                    </a:lnTo>
                    <a:lnTo>
                      <a:pt x="161" y="37"/>
                    </a:lnTo>
                    <a:lnTo>
                      <a:pt x="158" y="41"/>
                    </a:lnTo>
                    <a:lnTo>
                      <a:pt x="158" y="41"/>
                    </a:lnTo>
                    <a:lnTo>
                      <a:pt x="158" y="39"/>
                    </a:lnTo>
                    <a:lnTo>
                      <a:pt x="158" y="38"/>
                    </a:lnTo>
                    <a:lnTo>
                      <a:pt x="158" y="34"/>
                    </a:lnTo>
                    <a:lnTo>
                      <a:pt x="158" y="34"/>
                    </a:lnTo>
                    <a:lnTo>
                      <a:pt x="157" y="33"/>
                    </a:lnTo>
                    <a:lnTo>
                      <a:pt x="156" y="32"/>
                    </a:lnTo>
                    <a:lnTo>
                      <a:pt x="155" y="31"/>
                    </a:lnTo>
                    <a:lnTo>
                      <a:pt x="154" y="30"/>
                    </a:lnTo>
                    <a:lnTo>
                      <a:pt x="151" y="30"/>
                    </a:lnTo>
                    <a:lnTo>
                      <a:pt x="149" y="30"/>
                    </a:lnTo>
                    <a:lnTo>
                      <a:pt x="147" y="29"/>
                    </a:lnTo>
                    <a:lnTo>
                      <a:pt x="147" y="29"/>
                    </a:lnTo>
                    <a:lnTo>
                      <a:pt x="146" y="27"/>
                    </a:lnTo>
                    <a:lnTo>
                      <a:pt x="145" y="26"/>
                    </a:lnTo>
                    <a:lnTo>
                      <a:pt x="144" y="25"/>
                    </a:lnTo>
                    <a:lnTo>
                      <a:pt x="143" y="25"/>
                    </a:lnTo>
                    <a:lnTo>
                      <a:pt x="142" y="25"/>
                    </a:lnTo>
                    <a:lnTo>
                      <a:pt x="141" y="25"/>
                    </a:lnTo>
                    <a:lnTo>
                      <a:pt x="141" y="25"/>
                    </a:lnTo>
                    <a:lnTo>
                      <a:pt x="140" y="26"/>
                    </a:lnTo>
                    <a:lnTo>
                      <a:pt x="140" y="26"/>
                    </a:lnTo>
                    <a:lnTo>
                      <a:pt x="140" y="24"/>
                    </a:lnTo>
                    <a:lnTo>
                      <a:pt x="139" y="22"/>
                    </a:lnTo>
                    <a:lnTo>
                      <a:pt x="137" y="20"/>
                    </a:lnTo>
                    <a:lnTo>
                      <a:pt x="136" y="19"/>
                    </a:lnTo>
                    <a:lnTo>
                      <a:pt x="134" y="18"/>
                    </a:lnTo>
                    <a:lnTo>
                      <a:pt x="132" y="18"/>
                    </a:lnTo>
                    <a:lnTo>
                      <a:pt x="129" y="17"/>
                    </a:lnTo>
                    <a:lnTo>
                      <a:pt x="127" y="17"/>
                    </a:lnTo>
                    <a:lnTo>
                      <a:pt x="127" y="17"/>
                    </a:lnTo>
                    <a:lnTo>
                      <a:pt x="128" y="14"/>
                    </a:lnTo>
                    <a:lnTo>
                      <a:pt x="129" y="11"/>
                    </a:lnTo>
                    <a:lnTo>
                      <a:pt x="129" y="8"/>
                    </a:lnTo>
                    <a:lnTo>
                      <a:pt x="127" y="6"/>
                    </a:lnTo>
                    <a:lnTo>
                      <a:pt x="126" y="3"/>
                    </a:lnTo>
                    <a:lnTo>
                      <a:pt x="124" y="2"/>
                    </a:lnTo>
                    <a:lnTo>
                      <a:pt x="121" y="0"/>
                    </a:lnTo>
                    <a:lnTo>
                      <a:pt x="119" y="0"/>
                    </a:lnTo>
                    <a:lnTo>
                      <a:pt x="119" y="0"/>
                    </a:lnTo>
                    <a:lnTo>
                      <a:pt x="114" y="0"/>
                    </a:lnTo>
                    <a:lnTo>
                      <a:pt x="112" y="0"/>
                    </a:lnTo>
                    <a:lnTo>
                      <a:pt x="110" y="1"/>
                    </a:lnTo>
                    <a:lnTo>
                      <a:pt x="110" y="1"/>
                    </a:lnTo>
                    <a:lnTo>
                      <a:pt x="107" y="3"/>
                    </a:lnTo>
                    <a:lnTo>
                      <a:pt x="105" y="5"/>
                    </a:lnTo>
                    <a:lnTo>
                      <a:pt x="104" y="7"/>
                    </a:lnTo>
                    <a:lnTo>
                      <a:pt x="104" y="7"/>
                    </a:lnTo>
                    <a:lnTo>
                      <a:pt x="102" y="10"/>
                    </a:lnTo>
                    <a:lnTo>
                      <a:pt x="101" y="12"/>
                    </a:lnTo>
                    <a:lnTo>
                      <a:pt x="101" y="15"/>
                    </a:lnTo>
                    <a:lnTo>
                      <a:pt x="102" y="19"/>
                    </a:lnTo>
                    <a:lnTo>
                      <a:pt x="102" y="19"/>
                    </a:lnTo>
                    <a:lnTo>
                      <a:pt x="99" y="18"/>
                    </a:lnTo>
                    <a:lnTo>
                      <a:pt x="97" y="17"/>
                    </a:lnTo>
                    <a:lnTo>
                      <a:pt x="97" y="17"/>
                    </a:lnTo>
                    <a:lnTo>
                      <a:pt x="95" y="17"/>
                    </a:lnTo>
                    <a:lnTo>
                      <a:pt x="93" y="18"/>
                    </a:lnTo>
                    <a:lnTo>
                      <a:pt x="92" y="18"/>
                    </a:lnTo>
                    <a:lnTo>
                      <a:pt x="90" y="18"/>
                    </a:lnTo>
                    <a:lnTo>
                      <a:pt x="90" y="18"/>
                    </a:lnTo>
                    <a:lnTo>
                      <a:pt x="88" y="18"/>
                    </a:lnTo>
                    <a:lnTo>
                      <a:pt x="87" y="17"/>
                    </a:lnTo>
                    <a:lnTo>
                      <a:pt x="85" y="16"/>
                    </a:lnTo>
                    <a:lnTo>
                      <a:pt x="84" y="16"/>
                    </a:lnTo>
                    <a:lnTo>
                      <a:pt x="84" y="16"/>
                    </a:lnTo>
                    <a:lnTo>
                      <a:pt x="81" y="16"/>
                    </a:lnTo>
                    <a:lnTo>
                      <a:pt x="78" y="15"/>
                    </a:lnTo>
                    <a:lnTo>
                      <a:pt x="78" y="15"/>
                    </a:lnTo>
                    <a:lnTo>
                      <a:pt x="74" y="14"/>
                    </a:lnTo>
                    <a:lnTo>
                      <a:pt x="72" y="14"/>
                    </a:lnTo>
                    <a:lnTo>
                      <a:pt x="70" y="14"/>
                    </a:lnTo>
                    <a:lnTo>
                      <a:pt x="68" y="15"/>
                    </a:lnTo>
                    <a:lnTo>
                      <a:pt x="66" y="16"/>
                    </a:lnTo>
                    <a:lnTo>
                      <a:pt x="65" y="17"/>
                    </a:lnTo>
                    <a:lnTo>
                      <a:pt x="63" y="18"/>
                    </a:lnTo>
                    <a:lnTo>
                      <a:pt x="63" y="18"/>
                    </a:lnTo>
                    <a:lnTo>
                      <a:pt x="61" y="21"/>
                    </a:lnTo>
                    <a:lnTo>
                      <a:pt x="58" y="24"/>
                    </a:lnTo>
                    <a:lnTo>
                      <a:pt x="56" y="27"/>
                    </a:lnTo>
                    <a:lnTo>
                      <a:pt x="54" y="30"/>
                    </a:lnTo>
                    <a:lnTo>
                      <a:pt x="54" y="30"/>
                    </a:lnTo>
                    <a:lnTo>
                      <a:pt x="52" y="29"/>
                    </a:lnTo>
                    <a:lnTo>
                      <a:pt x="50" y="28"/>
                    </a:lnTo>
                    <a:lnTo>
                      <a:pt x="48" y="27"/>
                    </a:lnTo>
                    <a:lnTo>
                      <a:pt x="45" y="27"/>
                    </a:lnTo>
                    <a:lnTo>
                      <a:pt x="45" y="27"/>
                    </a:lnTo>
                    <a:lnTo>
                      <a:pt x="42" y="27"/>
                    </a:lnTo>
                    <a:lnTo>
                      <a:pt x="39" y="27"/>
                    </a:lnTo>
                    <a:lnTo>
                      <a:pt x="36" y="27"/>
                    </a:lnTo>
                    <a:lnTo>
                      <a:pt x="33" y="28"/>
                    </a:lnTo>
                    <a:lnTo>
                      <a:pt x="33" y="28"/>
                    </a:lnTo>
                    <a:lnTo>
                      <a:pt x="30" y="30"/>
                    </a:lnTo>
                    <a:lnTo>
                      <a:pt x="28" y="32"/>
                    </a:lnTo>
                    <a:lnTo>
                      <a:pt x="27" y="34"/>
                    </a:lnTo>
                    <a:lnTo>
                      <a:pt x="27" y="37"/>
                    </a:lnTo>
                    <a:lnTo>
                      <a:pt x="27" y="39"/>
                    </a:lnTo>
                    <a:lnTo>
                      <a:pt x="28" y="42"/>
                    </a:lnTo>
                    <a:lnTo>
                      <a:pt x="30" y="45"/>
                    </a:lnTo>
                    <a:lnTo>
                      <a:pt x="32" y="47"/>
                    </a:lnTo>
                    <a:lnTo>
                      <a:pt x="32" y="47"/>
                    </a:lnTo>
                    <a:lnTo>
                      <a:pt x="30" y="47"/>
                    </a:lnTo>
                    <a:lnTo>
                      <a:pt x="29" y="47"/>
                    </a:lnTo>
                    <a:lnTo>
                      <a:pt x="28" y="48"/>
                    </a:lnTo>
                    <a:lnTo>
                      <a:pt x="27" y="50"/>
                    </a:lnTo>
                    <a:lnTo>
                      <a:pt x="25" y="51"/>
                    </a:lnTo>
                    <a:lnTo>
                      <a:pt x="25" y="51"/>
                    </a:lnTo>
                    <a:lnTo>
                      <a:pt x="24" y="52"/>
                    </a:lnTo>
                    <a:lnTo>
                      <a:pt x="22" y="52"/>
                    </a:lnTo>
                    <a:lnTo>
                      <a:pt x="20" y="52"/>
                    </a:lnTo>
                    <a:lnTo>
                      <a:pt x="18" y="52"/>
                    </a:lnTo>
                    <a:lnTo>
                      <a:pt x="18" y="52"/>
                    </a:lnTo>
                    <a:lnTo>
                      <a:pt x="17" y="54"/>
                    </a:lnTo>
                    <a:lnTo>
                      <a:pt x="15" y="56"/>
                    </a:lnTo>
                    <a:lnTo>
                      <a:pt x="15" y="56"/>
                    </a:lnTo>
                    <a:lnTo>
                      <a:pt x="15" y="57"/>
                    </a:lnTo>
                    <a:lnTo>
                      <a:pt x="16" y="59"/>
                    </a:lnTo>
                    <a:lnTo>
                      <a:pt x="16" y="59"/>
                    </a:lnTo>
                    <a:lnTo>
                      <a:pt x="17" y="60"/>
                    </a:lnTo>
                    <a:lnTo>
                      <a:pt x="18" y="62"/>
                    </a:lnTo>
                    <a:lnTo>
                      <a:pt x="20" y="63"/>
                    </a:lnTo>
                    <a:lnTo>
                      <a:pt x="21" y="65"/>
                    </a:lnTo>
                    <a:lnTo>
                      <a:pt x="21" y="65"/>
                    </a:lnTo>
                    <a:lnTo>
                      <a:pt x="19" y="65"/>
                    </a:lnTo>
                    <a:lnTo>
                      <a:pt x="16" y="66"/>
                    </a:lnTo>
                    <a:lnTo>
                      <a:pt x="14" y="66"/>
                    </a:lnTo>
                    <a:lnTo>
                      <a:pt x="11" y="67"/>
                    </a:lnTo>
                    <a:lnTo>
                      <a:pt x="11" y="67"/>
                    </a:lnTo>
                    <a:lnTo>
                      <a:pt x="9" y="68"/>
                    </a:lnTo>
                    <a:lnTo>
                      <a:pt x="7" y="69"/>
                    </a:lnTo>
                    <a:lnTo>
                      <a:pt x="6" y="71"/>
                    </a:lnTo>
                    <a:lnTo>
                      <a:pt x="4" y="73"/>
                    </a:lnTo>
                    <a:lnTo>
                      <a:pt x="2" y="76"/>
                    </a:lnTo>
                    <a:lnTo>
                      <a:pt x="1" y="81"/>
                    </a:lnTo>
                    <a:lnTo>
                      <a:pt x="1" y="81"/>
                    </a:lnTo>
                    <a:lnTo>
                      <a:pt x="0" y="83"/>
                    </a:lnTo>
                    <a:lnTo>
                      <a:pt x="0" y="84"/>
                    </a:lnTo>
                    <a:lnTo>
                      <a:pt x="1" y="86"/>
                    </a:lnTo>
                    <a:lnTo>
                      <a:pt x="1" y="87"/>
                    </a:lnTo>
                    <a:lnTo>
                      <a:pt x="3" y="89"/>
                    </a:lnTo>
                    <a:lnTo>
                      <a:pt x="5" y="90"/>
                    </a:lnTo>
                    <a:lnTo>
                      <a:pt x="8" y="91"/>
                    </a:lnTo>
                    <a:lnTo>
                      <a:pt x="11" y="92"/>
                    </a:lnTo>
                    <a:lnTo>
                      <a:pt x="17" y="94"/>
                    </a:lnTo>
                    <a:lnTo>
                      <a:pt x="17" y="94"/>
                    </a:lnTo>
                    <a:lnTo>
                      <a:pt x="16" y="95"/>
                    </a:lnTo>
                    <a:lnTo>
                      <a:pt x="16" y="97"/>
                    </a:lnTo>
                    <a:lnTo>
                      <a:pt x="17" y="98"/>
                    </a:lnTo>
                    <a:lnTo>
                      <a:pt x="19" y="100"/>
                    </a:lnTo>
                    <a:lnTo>
                      <a:pt x="19" y="100"/>
                    </a:lnTo>
                    <a:lnTo>
                      <a:pt x="21" y="101"/>
                    </a:lnTo>
                    <a:lnTo>
                      <a:pt x="23" y="102"/>
                    </a:lnTo>
                    <a:lnTo>
                      <a:pt x="26" y="103"/>
                    </a:lnTo>
                    <a:lnTo>
                      <a:pt x="28" y="103"/>
                    </a:lnTo>
                    <a:lnTo>
                      <a:pt x="28" y="103"/>
                    </a:lnTo>
                    <a:lnTo>
                      <a:pt x="28" y="106"/>
                    </a:lnTo>
                    <a:lnTo>
                      <a:pt x="28" y="108"/>
                    </a:lnTo>
                    <a:lnTo>
                      <a:pt x="29" y="111"/>
                    </a:lnTo>
                    <a:lnTo>
                      <a:pt x="30" y="111"/>
                    </a:lnTo>
                    <a:lnTo>
                      <a:pt x="31" y="112"/>
                    </a:lnTo>
                    <a:lnTo>
                      <a:pt x="31" y="112"/>
                    </a:lnTo>
                    <a:lnTo>
                      <a:pt x="32" y="112"/>
                    </a:lnTo>
                    <a:lnTo>
                      <a:pt x="33" y="112"/>
                    </a:lnTo>
                    <a:lnTo>
                      <a:pt x="35" y="112"/>
                    </a:lnTo>
                    <a:lnTo>
                      <a:pt x="36" y="112"/>
                    </a:lnTo>
                    <a:lnTo>
                      <a:pt x="36" y="112"/>
                    </a:lnTo>
                    <a:lnTo>
                      <a:pt x="37" y="113"/>
                    </a:lnTo>
                    <a:lnTo>
                      <a:pt x="37" y="113"/>
                    </a:lnTo>
                    <a:lnTo>
                      <a:pt x="33" y="113"/>
                    </a:lnTo>
                    <a:lnTo>
                      <a:pt x="31" y="114"/>
                    </a:lnTo>
                    <a:lnTo>
                      <a:pt x="29" y="115"/>
                    </a:lnTo>
                    <a:lnTo>
                      <a:pt x="29" y="115"/>
                    </a:lnTo>
                    <a:lnTo>
                      <a:pt x="27" y="116"/>
                    </a:lnTo>
                    <a:lnTo>
                      <a:pt x="26" y="118"/>
                    </a:lnTo>
                    <a:lnTo>
                      <a:pt x="24" y="120"/>
                    </a:lnTo>
                    <a:lnTo>
                      <a:pt x="24" y="122"/>
                    </a:lnTo>
                    <a:lnTo>
                      <a:pt x="24" y="122"/>
                    </a:lnTo>
                    <a:lnTo>
                      <a:pt x="23" y="124"/>
                    </a:lnTo>
                    <a:lnTo>
                      <a:pt x="24" y="125"/>
                    </a:lnTo>
                    <a:lnTo>
                      <a:pt x="25" y="127"/>
                    </a:lnTo>
                    <a:lnTo>
                      <a:pt x="27" y="129"/>
                    </a:lnTo>
                    <a:lnTo>
                      <a:pt x="30" y="131"/>
                    </a:lnTo>
                    <a:lnTo>
                      <a:pt x="32" y="132"/>
                    </a:lnTo>
                    <a:lnTo>
                      <a:pt x="36" y="133"/>
                    </a:lnTo>
                    <a:lnTo>
                      <a:pt x="38" y="133"/>
                    </a:lnTo>
                    <a:lnTo>
                      <a:pt x="41" y="133"/>
                    </a:lnTo>
                    <a:lnTo>
                      <a:pt x="41" y="133"/>
                    </a:lnTo>
                    <a:lnTo>
                      <a:pt x="41" y="133"/>
                    </a:lnTo>
                    <a:lnTo>
                      <a:pt x="42" y="134"/>
                    </a:lnTo>
                    <a:lnTo>
                      <a:pt x="44" y="135"/>
                    </a:lnTo>
                    <a:lnTo>
                      <a:pt x="45" y="135"/>
                    </a:lnTo>
                    <a:lnTo>
                      <a:pt x="47" y="135"/>
                    </a:lnTo>
                    <a:lnTo>
                      <a:pt x="47" y="135"/>
                    </a:lnTo>
                    <a:lnTo>
                      <a:pt x="48" y="136"/>
                    </a:lnTo>
                    <a:lnTo>
                      <a:pt x="47" y="137"/>
                    </a:lnTo>
                    <a:lnTo>
                      <a:pt x="47" y="139"/>
                    </a:lnTo>
                    <a:lnTo>
                      <a:pt x="47" y="139"/>
                    </a:lnTo>
                    <a:lnTo>
                      <a:pt x="48" y="139"/>
                    </a:lnTo>
                    <a:lnTo>
                      <a:pt x="49" y="140"/>
                    </a:lnTo>
                    <a:lnTo>
                      <a:pt x="53" y="140"/>
                    </a:lnTo>
                    <a:lnTo>
                      <a:pt x="53" y="140"/>
                    </a:lnTo>
                    <a:lnTo>
                      <a:pt x="53" y="142"/>
                    </a:lnTo>
                    <a:lnTo>
                      <a:pt x="53" y="143"/>
                    </a:lnTo>
                    <a:lnTo>
                      <a:pt x="54" y="144"/>
                    </a:lnTo>
                    <a:lnTo>
                      <a:pt x="56" y="145"/>
                    </a:lnTo>
                    <a:lnTo>
                      <a:pt x="58" y="147"/>
                    </a:lnTo>
                    <a:lnTo>
                      <a:pt x="59" y="148"/>
                    </a:lnTo>
                    <a:lnTo>
                      <a:pt x="59" y="149"/>
                    </a:lnTo>
                    <a:lnTo>
                      <a:pt x="59" y="149"/>
                    </a:lnTo>
                    <a:lnTo>
                      <a:pt x="61" y="150"/>
                    </a:lnTo>
                    <a:lnTo>
                      <a:pt x="63" y="149"/>
                    </a:lnTo>
                    <a:lnTo>
                      <a:pt x="65" y="149"/>
                    </a:lnTo>
                    <a:lnTo>
                      <a:pt x="66" y="148"/>
                    </a:lnTo>
                    <a:lnTo>
                      <a:pt x="68" y="147"/>
                    </a:lnTo>
                    <a:lnTo>
                      <a:pt x="69" y="145"/>
                    </a:lnTo>
                    <a:lnTo>
                      <a:pt x="70" y="143"/>
                    </a:lnTo>
                    <a:lnTo>
                      <a:pt x="71" y="142"/>
                    </a:lnTo>
                    <a:lnTo>
                      <a:pt x="71" y="142"/>
                    </a:lnTo>
                    <a:lnTo>
                      <a:pt x="71" y="143"/>
                    </a:lnTo>
                    <a:lnTo>
                      <a:pt x="72" y="143"/>
                    </a:lnTo>
                    <a:lnTo>
                      <a:pt x="75" y="143"/>
                    </a:lnTo>
                    <a:lnTo>
                      <a:pt x="77" y="143"/>
                    </a:lnTo>
                    <a:lnTo>
                      <a:pt x="78" y="142"/>
                    </a:lnTo>
                    <a:lnTo>
                      <a:pt x="79" y="141"/>
                    </a:lnTo>
                    <a:lnTo>
                      <a:pt x="79" y="141"/>
                    </a:lnTo>
                    <a:lnTo>
                      <a:pt x="79" y="140"/>
                    </a:lnTo>
                    <a:lnTo>
                      <a:pt x="80" y="138"/>
                    </a:lnTo>
                    <a:lnTo>
                      <a:pt x="80" y="133"/>
                    </a:lnTo>
                    <a:lnTo>
                      <a:pt x="80" y="133"/>
                    </a:lnTo>
                    <a:lnTo>
                      <a:pt x="81" y="133"/>
                    </a:lnTo>
                    <a:lnTo>
                      <a:pt x="83" y="134"/>
                    </a:lnTo>
                    <a:lnTo>
                      <a:pt x="84" y="135"/>
                    </a:lnTo>
                    <a:lnTo>
                      <a:pt x="85" y="135"/>
                    </a:lnTo>
                    <a:lnTo>
                      <a:pt x="86" y="135"/>
                    </a:lnTo>
                    <a:lnTo>
                      <a:pt x="87" y="135"/>
                    </a:lnTo>
                    <a:lnTo>
                      <a:pt x="88" y="135"/>
                    </a:lnTo>
                    <a:lnTo>
                      <a:pt x="88" y="135"/>
                    </a:lnTo>
                    <a:lnTo>
                      <a:pt x="87" y="132"/>
                    </a:lnTo>
                    <a:lnTo>
                      <a:pt x="86" y="129"/>
                    </a:lnTo>
                    <a:lnTo>
                      <a:pt x="83" y="125"/>
                    </a:lnTo>
                    <a:lnTo>
                      <a:pt x="80" y="119"/>
                    </a:lnTo>
                    <a:lnTo>
                      <a:pt x="79" y="117"/>
                    </a:lnTo>
                    <a:lnTo>
                      <a:pt x="79" y="114"/>
                    </a:lnTo>
                    <a:lnTo>
                      <a:pt x="79" y="114"/>
                    </a:lnTo>
                    <a:lnTo>
                      <a:pt x="79" y="110"/>
                    </a:lnTo>
                    <a:lnTo>
                      <a:pt x="79" y="110"/>
                    </a:lnTo>
                    <a:lnTo>
                      <a:pt x="83" y="110"/>
                    </a:lnTo>
                    <a:lnTo>
                      <a:pt x="84" y="110"/>
                    </a:lnTo>
                    <a:lnTo>
                      <a:pt x="85" y="110"/>
                    </a:lnTo>
                    <a:lnTo>
                      <a:pt x="85" y="110"/>
                    </a:lnTo>
                    <a:lnTo>
                      <a:pt x="87" y="109"/>
                    </a:lnTo>
                    <a:lnTo>
                      <a:pt x="88" y="108"/>
                    </a:lnTo>
                    <a:lnTo>
                      <a:pt x="88" y="106"/>
                    </a:lnTo>
                    <a:lnTo>
                      <a:pt x="88" y="103"/>
                    </a:lnTo>
                    <a:lnTo>
                      <a:pt x="88" y="100"/>
                    </a:lnTo>
                    <a:lnTo>
                      <a:pt x="88" y="100"/>
                    </a:lnTo>
                    <a:lnTo>
                      <a:pt x="90" y="100"/>
                    </a:lnTo>
                    <a:lnTo>
                      <a:pt x="91" y="100"/>
                    </a:lnTo>
                    <a:lnTo>
                      <a:pt x="91" y="99"/>
                    </a:lnTo>
                    <a:lnTo>
                      <a:pt x="92" y="98"/>
                    </a:lnTo>
                    <a:lnTo>
                      <a:pt x="92" y="98"/>
                    </a:lnTo>
                    <a:lnTo>
                      <a:pt x="93" y="98"/>
                    </a:lnTo>
                    <a:lnTo>
                      <a:pt x="94" y="98"/>
                    </a:lnTo>
                    <a:lnTo>
                      <a:pt x="94" y="97"/>
                    </a:lnTo>
                    <a:lnTo>
                      <a:pt x="94" y="96"/>
                    </a:lnTo>
                    <a:lnTo>
                      <a:pt x="95" y="95"/>
                    </a:lnTo>
                    <a:lnTo>
                      <a:pt x="95" y="94"/>
                    </a:lnTo>
                    <a:lnTo>
                      <a:pt x="95" y="93"/>
                    </a:lnTo>
                    <a:lnTo>
                      <a:pt x="95" y="93"/>
                    </a:lnTo>
                    <a:lnTo>
                      <a:pt x="96" y="93"/>
                    </a:lnTo>
                    <a:lnTo>
                      <a:pt x="97" y="93"/>
                    </a:lnTo>
                    <a:lnTo>
                      <a:pt x="100" y="92"/>
                    </a:lnTo>
                    <a:lnTo>
                      <a:pt x="106" y="93"/>
                    </a:lnTo>
                    <a:lnTo>
                      <a:pt x="106" y="93"/>
                    </a:lnTo>
                    <a:lnTo>
                      <a:pt x="106" y="97"/>
                    </a:lnTo>
                    <a:lnTo>
                      <a:pt x="107" y="99"/>
                    </a:lnTo>
                    <a:lnTo>
                      <a:pt x="109" y="101"/>
                    </a:lnTo>
                    <a:lnTo>
                      <a:pt x="111" y="103"/>
                    </a:lnTo>
                    <a:lnTo>
                      <a:pt x="111" y="103"/>
                    </a:lnTo>
                    <a:lnTo>
                      <a:pt x="114" y="105"/>
                    </a:lnTo>
                    <a:lnTo>
                      <a:pt x="115" y="106"/>
                    </a:lnTo>
                    <a:lnTo>
                      <a:pt x="116" y="105"/>
                    </a:lnTo>
                    <a:lnTo>
                      <a:pt x="118" y="104"/>
                    </a:lnTo>
                    <a:lnTo>
                      <a:pt x="121" y="102"/>
                    </a:lnTo>
                    <a:lnTo>
                      <a:pt x="121" y="102"/>
                    </a:lnTo>
                    <a:lnTo>
                      <a:pt x="122" y="103"/>
                    </a:lnTo>
                    <a:lnTo>
                      <a:pt x="123" y="104"/>
                    </a:lnTo>
                    <a:lnTo>
                      <a:pt x="127" y="105"/>
                    </a:lnTo>
                    <a:lnTo>
                      <a:pt x="133" y="106"/>
                    </a:lnTo>
                    <a:lnTo>
                      <a:pt x="133" y="106"/>
                    </a:lnTo>
                    <a:lnTo>
                      <a:pt x="131" y="109"/>
                    </a:lnTo>
                    <a:lnTo>
                      <a:pt x="128" y="113"/>
                    </a:lnTo>
                    <a:lnTo>
                      <a:pt x="127" y="117"/>
                    </a:lnTo>
                    <a:lnTo>
                      <a:pt x="126" y="119"/>
                    </a:lnTo>
                    <a:lnTo>
                      <a:pt x="126" y="122"/>
                    </a:lnTo>
                    <a:lnTo>
                      <a:pt x="126" y="122"/>
                    </a:lnTo>
                    <a:lnTo>
                      <a:pt x="127" y="122"/>
                    </a:lnTo>
                    <a:lnTo>
                      <a:pt x="128" y="122"/>
                    </a:lnTo>
                    <a:lnTo>
                      <a:pt x="128" y="122"/>
                    </a:lnTo>
                    <a:lnTo>
                      <a:pt x="129" y="124"/>
                    </a:lnTo>
                    <a:lnTo>
                      <a:pt x="129" y="125"/>
                    </a:lnTo>
                    <a:lnTo>
                      <a:pt x="129" y="125"/>
                    </a:lnTo>
                    <a:lnTo>
                      <a:pt x="130" y="126"/>
                    </a:lnTo>
                    <a:lnTo>
                      <a:pt x="131" y="127"/>
                    </a:lnTo>
                    <a:lnTo>
                      <a:pt x="132" y="129"/>
                    </a:lnTo>
                    <a:lnTo>
                      <a:pt x="134" y="131"/>
                    </a:lnTo>
                    <a:lnTo>
                      <a:pt x="135" y="132"/>
                    </a:lnTo>
                    <a:lnTo>
                      <a:pt x="136" y="133"/>
                    </a:lnTo>
                    <a:lnTo>
                      <a:pt x="136" y="133"/>
                    </a:lnTo>
                    <a:lnTo>
                      <a:pt x="137" y="134"/>
                    </a:lnTo>
                    <a:lnTo>
                      <a:pt x="140" y="134"/>
                    </a:lnTo>
                    <a:lnTo>
                      <a:pt x="141" y="134"/>
                    </a:lnTo>
                    <a:lnTo>
                      <a:pt x="144" y="134"/>
                    </a:lnTo>
                    <a:lnTo>
                      <a:pt x="144" y="134"/>
                    </a:lnTo>
                    <a:lnTo>
                      <a:pt x="146" y="136"/>
                    </a:lnTo>
                    <a:lnTo>
                      <a:pt x="148" y="139"/>
                    </a:lnTo>
                    <a:lnTo>
                      <a:pt x="150" y="141"/>
                    </a:lnTo>
                    <a:lnTo>
                      <a:pt x="151" y="142"/>
                    </a:lnTo>
                    <a:lnTo>
                      <a:pt x="153" y="143"/>
                    </a:lnTo>
                    <a:lnTo>
                      <a:pt x="153" y="143"/>
                    </a:lnTo>
                    <a:lnTo>
                      <a:pt x="155" y="143"/>
                    </a:lnTo>
                    <a:lnTo>
                      <a:pt x="157" y="142"/>
                    </a:lnTo>
                    <a:lnTo>
                      <a:pt x="159" y="141"/>
                    </a:lnTo>
                    <a:lnTo>
                      <a:pt x="160" y="141"/>
                    </a:lnTo>
                    <a:lnTo>
                      <a:pt x="160" y="141"/>
                    </a:lnTo>
                    <a:lnTo>
                      <a:pt x="163" y="139"/>
                    </a:lnTo>
                    <a:lnTo>
                      <a:pt x="166" y="138"/>
                    </a:lnTo>
                    <a:lnTo>
                      <a:pt x="171" y="135"/>
                    </a:lnTo>
                    <a:lnTo>
                      <a:pt x="173" y="134"/>
                    </a:lnTo>
                    <a:lnTo>
                      <a:pt x="175" y="132"/>
                    </a:lnTo>
                    <a:lnTo>
                      <a:pt x="176" y="130"/>
                    </a:lnTo>
                    <a:lnTo>
                      <a:pt x="177" y="127"/>
                    </a:lnTo>
                    <a:lnTo>
                      <a:pt x="177" y="127"/>
                    </a:lnTo>
                    <a:lnTo>
                      <a:pt x="179" y="127"/>
                    </a:lnTo>
                    <a:lnTo>
                      <a:pt x="182" y="126"/>
                    </a:lnTo>
                    <a:lnTo>
                      <a:pt x="182" y="126"/>
                    </a:lnTo>
                    <a:lnTo>
                      <a:pt x="183" y="125"/>
                    </a:lnTo>
                    <a:lnTo>
                      <a:pt x="183" y="125"/>
                    </a:lnTo>
                    <a:lnTo>
                      <a:pt x="183" y="125"/>
                    </a:lnTo>
                    <a:lnTo>
                      <a:pt x="184" y="124"/>
                    </a:lnTo>
                    <a:lnTo>
                      <a:pt x="185" y="124"/>
                    </a:lnTo>
                    <a:lnTo>
                      <a:pt x="187" y="124"/>
                    </a:lnTo>
                    <a:lnTo>
                      <a:pt x="188" y="123"/>
                    </a:lnTo>
                    <a:lnTo>
                      <a:pt x="188" y="123"/>
                    </a:lnTo>
                    <a:lnTo>
                      <a:pt x="188" y="122"/>
                    </a:lnTo>
                    <a:lnTo>
                      <a:pt x="189" y="121"/>
                    </a:lnTo>
                    <a:lnTo>
                      <a:pt x="189" y="118"/>
                    </a:lnTo>
                    <a:lnTo>
                      <a:pt x="189" y="118"/>
                    </a:lnTo>
                    <a:lnTo>
                      <a:pt x="194" y="118"/>
                    </a:lnTo>
                    <a:lnTo>
                      <a:pt x="198" y="117"/>
                    </a:lnTo>
                    <a:lnTo>
                      <a:pt x="201" y="117"/>
                    </a:lnTo>
                    <a:lnTo>
                      <a:pt x="203" y="116"/>
                    </a:lnTo>
                    <a:lnTo>
                      <a:pt x="205" y="114"/>
                    </a:lnTo>
                    <a:lnTo>
                      <a:pt x="206" y="113"/>
                    </a:lnTo>
                    <a:lnTo>
                      <a:pt x="206" y="113"/>
                    </a:lnTo>
                    <a:lnTo>
                      <a:pt x="208" y="111"/>
                    </a:lnTo>
                    <a:lnTo>
                      <a:pt x="208" y="109"/>
                    </a:lnTo>
                    <a:lnTo>
                      <a:pt x="209" y="107"/>
                    </a:lnTo>
                    <a:lnTo>
                      <a:pt x="209" y="105"/>
                    </a:lnTo>
                    <a:lnTo>
                      <a:pt x="209" y="105"/>
                    </a:lnTo>
                    <a:close/>
                  </a:path>
                </a:pathLst>
              </a:custGeom>
              <a:solidFill>
                <a:srgbClr val="85C6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76" name="Freeform 1912">
                <a:extLst>
                  <a:ext uri="{FF2B5EF4-FFF2-40B4-BE49-F238E27FC236}">
                    <a16:creationId xmlns:a16="http://schemas.microsoft.com/office/drawing/2014/main" id="{C029C0AE-BBD1-48BF-B34C-2DDECA2DCA20}"/>
                  </a:ext>
                </a:extLst>
              </p:cNvPr>
              <p:cNvSpPr>
                <a:spLocks/>
              </p:cNvSpPr>
              <p:nvPr/>
            </p:nvSpPr>
            <p:spPr bwMode="auto">
              <a:xfrm>
                <a:off x="2987" y="1572"/>
                <a:ext cx="115" cy="57"/>
              </a:xfrm>
              <a:custGeom>
                <a:avLst/>
                <a:gdLst>
                  <a:gd name="T0" fmla="*/ 9 w 115"/>
                  <a:gd name="T1" fmla="*/ 41 h 57"/>
                  <a:gd name="T2" fmla="*/ 3 w 115"/>
                  <a:gd name="T3" fmla="*/ 37 h 57"/>
                  <a:gd name="T4" fmla="*/ 0 w 115"/>
                  <a:gd name="T5" fmla="*/ 32 h 57"/>
                  <a:gd name="T6" fmla="*/ 1 w 115"/>
                  <a:gd name="T7" fmla="*/ 29 h 57"/>
                  <a:gd name="T8" fmla="*/ 10 w 115"/>
                  <a:gd name="T9" fmla="*/ 27 h 57"/>
                  <a:gd name="T10" fmla="*/ 15 w 115"/>
                  <a:gd name="T11" fmla="*/ 26 h 57"/>
                  <a:gd name="T12" fmla="*/ 16 w 115"/>
                  <a:gd name="T13" fmla="*/ 23 h 57"/>
                  <a:gd name="T14" fmla="*/ 16 w 115"/>
                  <a:gd name="T15" fmla="*/ 21 h 57"/>
                  <a:gd name="T16" fmla="*/ 11 w 115"/>
                  <a:gd name="T17" fmla="*/ 14 h 57"/>
                  <a:gd name="T18" fmla="*/ 11 w 115"/>
                  <a:gd name="T19" fmla="*/ 11 h 57"/>
                  <a:gd name="T20" fmla="*/ 13 w 115"/>
                  <a:gd name="T21" fmla="*/ 6 h 57"/>
                  <a:gd name="T22" fmla="*/ 17 w 115"/>
                  <a:gd name="T23" fmla="*/ 3 h 57"/>
                  <a:gd name="T24" fmla="*/ 26 w 115"/>
                  <a:gd name="T25" fmla="*/ 0 h 57"/>
                  <a:gd name="T26" fmla="*/ 31 w 115"/>
                  <a:gd name="T27" fmla="*/ 1 h 57"/>
                  <a:gd name="T28" fmla="*/ 36 w 115"/>
                  <a:gd name="T29" fmla="*/ 4 h 57"/>
                  <a:gd name="T30" fmla="*/ 42 w 115"/>
                  <a:gd name="T31" fmla="*/ 8 h 57"/>
                  <a:gd name="T32" fmla="*/ 49 w 115"/>
                  <a:gd name="T33" fmla="*/ 9 h 57"/>
                  <a:gd name="T34" fmla="*/ 55 w 115"/>
                  <a:gd name="T35" fmla="*/ 11 h 57"/>
                  <a:gd name="T36" fmla="*/ 58 w 115"/>
                  <a:gd name="T37" fmla="*/ 14 h 57"/>
                  <a:gd name="T38" fmla="*/ 61 w 115"/>
                  <a:gd name="T39" fmla="*/ 19 h 57"/>
                  <a:gd name="T40" fmla="*/ 67 w 115"/>
                  <a:gd name="T41" fmla="*/ 24 h 57"/>
                  <a:gd name="T42" fmla="*/ 71 w 115"/>
                  <a:gd name="T43" fmla="*/ 25 h 57"/>
                  <a:gd name="T44" fmla="*/ 80 w 115"/>
                  <a:gd name="T45" fmla="*/ 23 h 57"/>
                  <a:gd name="T46" fmla="*/ 89 w 115"/>
                  <a:gd name="T47" fmla="*/ 22 h 57"/>
                  <a:gd name="T48" fmla="*/ 97 w 115"/>
                  <a:gd name="T49" fmla="*/ 24 h 57"/>
                  <a:gd name="T50" fmla="*/ 102 w 115"/>
                  <a:gd name="T51" fmla="*/ 29 h 57"/>
                  <a:gd name="T52" fmla="*/ 103 w 115"/>
                  <a:gd name="T53" fmla="*/ 33 h 57"/>
                  <a:gd name="T54" fmla="*/ 105 w 115"/>
                  <a:gd name="T55" fmla="*/ 36 h 57"/>
                  <a:gd name="T56" fmla="*/ 109 w 115"/>
                  <a:gd name="T57" fmla="*/ 37 h 57"/>
                  <a:gd name="T58" fmla="*/ 115 w 115"/>
                  <a:gd name="T59" fmla="*/ 42 h 57"/>
                  <a:gd name="T60" fmla="*/ 115 w 115"/>
                  <a:gd name="T61" fmla="*/ 45 h 57"/>
                  <a:gd name="T62" fmla="*/ 113 w 115"/>
                  <a:gd name="T63" fmla="*/ 49 h 57"/>
                  <a:gd name="T64" fmla="*/ 109 w 115"/>
                  <a:gd name="T65" fmla="*/ 52 h 57"/>
                  <a:gd name="T66" fmla="*/ 100 w 115"/>
                  <a:gd name="T67" fmla="*/ 55 h 57"/>
                  <a:gd name="T68" fmla="*/ 97 w 115"/>
                  <a:gd name="T69" fmla="*/ 55 h 57"/>
                  <a:gd name="T70" fmla="*/ 94 w 115"/>
                  <a:gd name="T71" fmla="*/ 49 h 57"/>
                  <a:gd name="T72" fmla="*/ 92 w 115"/>
                  <a:gd name="T73" fmla="*/ 46 h 57"/>
                  <a:gd name="T74" fmla="*/ 84 w 115"/>
                  <a:gd name="T75" fmla="*/ 47 h 57"/>
                  <a:gd name="T76" fmla="*/ 76 w 115"/>
                  <a:gd name="T77" fmla="*/ 48 h 57"/>
                  <a:gd name="T78" fmla="*/ 67 w 115"/>
                  <a:gd name="T79" fmla="*/ 52 h 57"/>
                  <a:gd name="T80" fmla="*/ 62 w 115"/>
                  <a:gd name="T81" fmla="*/ 55 h 57"/>
                  <a:gd name="T82" fmla="*/ 58 w 115"/>
                  <a:gd name="T83" fmla="*/ 57 h 57"/>
                  <a:gd name="T84" fmla="*/ 49 w 115"/>
                  <a:gd name="T85" fmla="*/ 54 h 57"/>
                  <a:gd name="T86" fmla="*/ 40 w 115"/>
                  <a:gd name="T87" fmla="*/ 51 h 57"/>
                  <a:gd name="T88" fmla="*/ 36 w 115"/>
                  <a:gd name="T89" fmla="*/ 50 h 57"/>
                  <a:gd name="T90" fmla="*/ 33 w 115"/>
                  <a:gd name="T91" fmla="*/ 52 h 57"/>
                  <a:gd name="T92" fmla="*/ 28 w 115"/>
                  <a:gd name="T93" fmla="*/ 53 h 57"/>
                  <a:gd name="T94" fmla="*/ 23 w 115"/>
                  <a:gd name="T95" fmla="*/ 54 h 57"/>
                  <a:gd name="T96" fmla="*/ 19 w 115"/>
                  <a:gd name="T97" fmla="*/ 53 h 57"/>
                  <a:gd name="T98" fmla="*/ 15 w 115"/>
                  <a:gd name="T99" fmla="*/ 49 h 57"/>
                  <a:gd name="T100" fmla="*/ 14 w 115"/>
                  <a:gd name="T101" fmla="*/ 4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57">
                    <a:moveTo>
                      <a:pt x="10" y="41"/>
                    </a:moveTo>
                    <a:lnTo>
                      <a:pt x="10" y="41"/>
                    </a:lnTo>
                    <a:lnTo>
                      <a:pt x="9" y="41"/>
                    </a:lnTo>
                    <a:lnTo>
                      <a:pt x="7" y="40"/>
                    </a:lnTo>
                    <a:lnTo>
                      <a:pt x="5" y="39"/>
                    </a:lnTo>
                    <a:lnTo>
                      <a:pt x="3" y="37"/>
                    </a:lnTo>
                    <a:lnTo>
                      <a:pt x="1" y="36"/>
                    </a:lnTo>
                    <a:lnTo>
                      <a:pt x="0" y="34"/>
                    </a:lnTo>
                    <a:lnTo>
                      <a:pt x="0" y="32"/>
                    </a:lnTo>
                    <a:lnTo>
                      <a:pt x="1" y="30"/>
                    </a:lnTo>
                    <a:lnTo>
                      <a:pt x="1" y="30"/>
                    </a:lnTo>
                    <a:lnTo>
                      <a:pt x="1" y="29"/>
                    </a:lnTo>
                    <a:lnTo>
                      <a:pt x="2" y="29"/>
                    </a:lnTo>
                    <a:lnTo>
                      <a:pt x="5" y="28"/>
                    </a:lnTo>
                    <a:lnTo>
                      <a:pt x="10" y="27"/>
                    </a:lnTo>
                    <a:lnTo>
                      <a:pt x="12" y="27"/>
                    </a:lnTo>
                    <a:lnTo>
                      <a:pt x="14" y="27"/>
                    </a:lnTo>
                    <a:lnTo>
                      <a:pt x="15" y="26"/>
                    </a:lnTo>
                    <a:lnTo>
                      <a:pt x="16" y="25"/>
                    </a:lnTo>
                    <a:lnTo>
                      <a:pt x="16" y="25"/>
                    </a:lnTo>
                    <a:lnTo>
                      <a:pt x="16" y="23"/>
                    </a:lnTo>
                    <a:lnTo>
                      <a:pt x="16" y="23"/>
                    </a:lnTo>
                    <a:lnTo>
                      <a:pt x="16" y="22"/>
                    </a:lnTo>
                    <a:lnTo>
                      <a:pt x="16" y="21"/>
                    </a:lnTo>
                    <a:lnTo>
                      <a:pt x="14" y="19"/>
                    </a:lnTo>
                    <a:lnTo>
                      <a:pt x="13" y="17"/>
                    </a:lnTo>
                    <a:lnTo>
                      <a:pt x="11" y="14"/>
                    </a:lnTo>
                    <a:lnTo>
                      <a:pt x="11" y="14"/>
                    </a:lnTo>
                    <a:lnTo>
                      <a:pt x="11" y="13"/>
                    </a:lnTo>
                    <a:lnTo>
                      <a:pt x="11" y="11"/>
                    </a:lnTo>
                    <a:lnTo>
                      <a:pt x="11" y="10"/>
                    </a:lnTo>
                    <a:lnTo>
                      <a:pt x="11" y="9"/>
                    </a:lnTo>
                    <a:lnTo>
                      <a:pt x="13" y="6"/>
                    </a:lnTo>
                    <a:lnTo>
                      <a:pt x="15" y="4"/>
                    </a:lnTo>
                    <a:lnTo>
                      <a:pt x="15" y="4"/>
                    </a:lnTo>
                    <a:lnTo>
                      <a:pt x="17" y="3"/>
                    </a:lnTo>
                    <a:lnTo>
                      <a:pt x="20" y="2"/>
                    </a:lnTo>
                    <a:lnTo>
                      <a:pt x="23" y="0"/>
                    </a:lnTo>
                    <a:lnTo>
                      <a:pt x="26" y="0"/>
                    </a:lnTo>
                    <a:lnTo>
                      <a:pt x="26" y="0"/>
                    </a:lnTo>
                    <a:lnTo>
                      <a:pt x="28" y="0"/>
                    </a:lnTo>
                    <a:lnTo>
                      <a:pt x="31" y="1"/>
                    </a:lnTo>
                    <a:lnTo>
                      <a:pt x="33" y="2"/>
                    </a:lnTo>
                    <a:lnTo>
                      <a:pt x="36" y="4"/>
                    </a:lnTo>
                    <a:lnTo>
                      <a:pt x="36" y="4"/>
                    </a:lnTo>
                    <a:lnTo>
                      <a:pt x="38" y="6"/>
                    </a:lnTo>
                    <a:lnTo>
                      <a:pt x="40" y="7"/>
                    </a:lnTo>
                    <a:lnTo>
                      <a:pt x="42" y="8"/>
                    </a:lnTo>
                    <a:lnTo>
                      <a:pt x="42" y="8"/>
                    </a:lnTo>
                    <a:lnTo>
                      <a:pt x="45" y="8"/>
                    </a:lnTo>
                    <a:lnTo>
                      <a:pt x="49" y="9"/>
                    </a:lnTo>
                    <a:lnTo>
                      <a:pt x="52" y="10"/>
                    </a:lnTo>
                    <a:lnTo>
                      <a:pt x="54" y="11"/>
                    </a:lnTo>
                    <a:lnTo>
                      <a:pt x="55" y="11"/>
                    </a:lnTo>
                    <a:lnTo>
                      <a:pt x="55" y="11"/>
                    </a:lnTo>
                    <a:lnTo>
                      <a:pt x="57" y="13"/>
                    </a:lnTo>
                    <a:lnTo>
                      <a:pt x="58" y="14"/>
                    </a:lnTo>
                    <a:lnTo>
                      <a:pt x="59" y="17"/>
                    </a:lnTo>
                    <a:lnTo>
                      <a:pt x="59" y="17"/>
                    </a:lnTo>
                    <a:lnTo>
                      <a:pt x="61" y="19"/>
                    </a:lnTo>
                    <a:lnTo>
                      <a:pt x="62" y="21"/>
                    </a:lnTo>
                    <a:lnTo>
                      <a:pt x="64" y="22"/>
                    </a:lnTo>
                    <a:lnTo>
                      <a:pt x="67" y="24"/>
                    </a:lnTo>
                    <a:lnTo>
                      <a:pt x="67" y="24"/>
                    </a:lnTo>
                    <a:lnTo>
                      <a:pt x="68" y="24"/>
                    </a:lnTo>
                    <a:lnTo>
                      <a:pt x="71" y="25"/>
                    </a:lnTo>
                    <a:lnTo>
                      <a:pt x="73" y="24"/>
                    </a:lnTo>
                    <a:lnTo>
                      <a:pt x="75" y="24"/>
                    </a:lnTo>
                    <a:lnTo>
                      <a:pt x="80" y="23"/>
                    </a:lnTo>
                    <a:lnTo>
                      <a:pt x="84" y="22"/>
                    </a:lnTo>
                    <a:lnTo>
                      <a:pt x="84" y="22"/>
                    </a:lnTo>
                    <a:lnTo>
                      <a:pt x="89" y="22"/>
                    </a:lnTo>
                    <a:lnTo>
                      <a:pt x="92" y="23"/>
                    </a:lnTo>
                    <a:lnTo>
                      <a:pt x="94" y="23"/>
                    </a:lnTo>
                    <a:lnTo>
                      <a:pt x="97" y="24"/>
                    </a:lnTo>
                    <a:lnTo>
                      <a:pt x="99" y="25"/>
                    </a:lnTo>
                    <a:lnTo>
                      <a:pt x="101" y="27"/>
                    </a:lnTo>
                    <a:lnTo>
                      <a:pt x="102" y="29"/>
                    </a:lnTo>
                    <a:lnTo>
                      <a:pt x="102" y="29"/>
                    </a:lnTo>
                    <a:lnTo>
                      <a:pt x="103" y="32"/>
                    </a:lnTo>
                    <a:lnTo>
                      <a:pt x="103" y="33"/>
                    </a:lnTo>
                    <a:lnTo>
                      <a:pt x="104" y="34"/>
                    </a:lnTo>
                    <a:lnTo>
                      <a:pt x="104" y="34"/>
                    </a:lnTo>
                    <a:lnTo>
                      <a:pt x="105" y="36"/>
                    </a:lnTo>
                    <a:lnTo>
                      <a:pt x="106" y="36"/>
                    </a:lnTo>
                    <a:lnTo>
                      <a:pt x="109" y="37"/>
                    </a:lnTo>
                    <a:lnTo>
                      <a:pt x="109" y="37"/>
                    </a:lnTo>
                    <a:lnTo>
                      <a:pt x="113" y="39"/>
                    </a:lnTo>
                    <a:lnTo>
                      <a:pt x="114" y="41"/>
                    </a:lnTo>
                    <a:lnTo>
                      <a:pt x="115" y="42"/>
                    </a:lnTo>
                    <a:lnTo>
                      <a:pt x="115" y="42"/>
                    </a:lnTo>
                    <a:lnTo>
                      <a:pt x="115" y="44"/>
                    </a:lnTo>
                    <a:lnTo>
                      <a:pt x="115" y="45"/>
                    </a:lnTo>
                    <a:lnTo>
                      <a:pt x="115" y="46"/>
                    </a:lnTo>
                    <a:lnTo>
                      <a:pt x="115" y="47"/>
                    </a:lnTo>
                    <a:lnTo>
                      <a:pt x="113" y="49"/>
                    </a:lnTo>
                    <a:lnTo>
                      <a:pt x="111" y="51"/>
                    </a:lnTo>
                    <a:lnTo>
                      <a:pt x="111" y="51"/>
                    </a:lnTo>
                    <a:lnTo>
                      <a:pt x="109" y="52"/>
                    </a:lnTo>
                    <a:lnTo>
                      <a:pt x="106" y="54"/>
                    </a:lnTo>
                    <a:lnTo>
                      <a:pt x="103" y="55"/>
                    </a:lnTo>
                    <a:lnTo>
                      <a:pt x="100" y="55"/>
                    </a:lnTo>
                    <a:lnTo>
                      <a:pt x="100" y="55"/>
                    </a:lnTo>
                    <a:lnTo>
                      <a:pt x="98" y="55"/>
                    </a:lnTo>
                    <a:lnTo>
                      <a:pt x="97" y="55"/>
                    </a:lnTo>
                    <a:lnTo>
                      <a:pt x="96" y="54"/>
                    </a:lnTo>
                    <a:lnTo>
                      <a:pt x="95" y="52"/>
                    </a:lnTo>
                    <a:lnTo>
                      <a:pt x="94" y="49"/>
                    </a:lnTo>
                    <a:lnTo>
                      <a:pt x="93" y="48"/>
                    </a:lnTo>
                    <a:lnTo>
                      <a:pt x="92" y="46"/>
                    </a:lnTo>
                    <a:lnTo>
                      <a:pt x="92" y="46"/>
                    </a:lnTo>
                    <a:lnTo>
                      <a:pt x="90" y="46"/>
                    </a:lnTo>
                    <a:lnTo>
                      <a:pt x="88" y="46"/>
                    </a:lnTo>
                    <a:lnTo>
                      <a:pt x="84" y="47"/>
                    </a:lnTo>
                    <a:lnTo>
                      <a:pt x="79" y="47"/>
                    </a:lnTo>
                    <a:lnTo>
                      <a:pt x="76" y="48"/>
                    </a:lnTo>
                    <a:lnTo>
                      <a:pt x="76" y="48"/>
                    </a:lnTo>
                    <a:lnTo>
                      <a:pt x="73" y="49"/>
                    </a:lnTo>
                    <a:lnTo>
                      <a:pt x="71" y="49"/>
                    </a:lnTo>
                    <a:lnTo>
                      <a:pt x="67" y="52"/>
                    </a:lnTo>
                    <a:lnTo>
                      <a:pt x="67" y="52"/>
                    </a:lnTo>
                    <a:lnTo>
                      <a:pt x="64" y="54"/>
                    </a:lnTo>
                    <a:lnTo>
                      <a:pt x="62" y="55"/>
                    </a:lnTo>
                    <a:lnTo>
                      <a:pt x="61" y="56"/>
                    </a:lnTo>
                    <a:lnTo>
                      <a:pt x="61" y="56"/>
                    </a:lnTo>
                    <a:lnTo>
                      <a:pt x="58" y="57"/>
                    </a:lnTo>
                    <a:lnTo>
                      <a:pt x="54" y="56"/>
                    </a:lnTo>
                    <a:lnTo>
                      <a:pt x="52" y="55"/>
                    </a:lnTo>
                    <a:lnTo>
                      <a:pt x="49" y="54"/>
                    </a:lnTo>
                    <a:lnTo>
                      <a:pt x="49" y="54"/>
                    </a:lnTo>
                    <a:lnTo>
                      <a:pt x="45" y="52"/>
                    </a:lnTo>
                    <a:lnTo>
                      <a:pt x="40" y="51"/>
                    </a:lnTo>
                    <a:lnTo>
                      <a:pt x="40" y="51"/>
                    </a:lnTo>
                    <a:lnTo>
                      <a:pt x="38" y="50"/>
                    </a:lnTo>
                    <a:lnTo>
                      <a:pt x="36" y="50"/>
                    </a:lnTo>
                    <a:lnTo>
                      <a:pt x="35" y="51"/>
                    </a:lnTo>
                    <a:lnTo>
                      <a:pt x="33" y="52"/>
                    </a:lnTo>
                    <a:lnTo>
                      <a:pt x="33" y="52"/>
                    </a:lnTo>
                    <a:lnTo>
                      <a:pt x="32" y="53"/>
                    </a:lnTo>
                    <a:lnTo>
                      <a:pt x="31" y="53"/>
                    </a:lnTo>
                    <a:lnTo>
                      <a:pt x="28" y="53"/>
                    </a:lnTo>
                    <a:lnTo>
                      <a:pt x="28" y="53"/>
                    </a:lnTo>
                    <a:lnTo>
                      <a:pt x="24" y="54"/>
                    </a:lnTo>
                    <a:lnTo>
                      <a:pt x="23" y="54"/>
                    </a:lnTo>
                    <a:lnTo>
                      <a:pt x="21" y="54"/>
                    </a:lnTo>
                    <a:lnTo>
                      <a:pt x="21" y="54"/>
                    </a:lnTo>
                    <a:lnTo>
                      <a:pt x="19" y="53"/>
                    </a:lnTo>
                    <a:lnTo>
                      <a:pt x="17" y="52"/>
                    </a:lnTo>
                    <a:lnTo>
                      <a:pt x="15" y="50"/>
                    </a:lnTo>
                    <a:lnTo>
                      <a:pt x="15" y="49"/>
                    </a:lnTo>
                    <a:lnTo>
                      <a:pt x="15" y="48"/>
                    </a:lnTo>
                    <a:lnTo>
                      <a:pt x="15" y="48"/>
                    </a:lnTo>
                    <a:lnTo>
                      <a:pt x="14" y="48"/>
                    </a:lnTo>
                    <a:lnTo>
                      <a:pt x="10" y="4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77" name="Freeform 1913">
                <a:extLst>
                  <a:ext uri="{FF2B5EF4-FFF2-40B4-BE49-F238E27FC236}">
                    <a16:creationId xmlns:a16="http://schemas.microsoft.com/office/drawing/2014/main" id="{4334CAE4-6DDF-49F2-8AD1-E1ECD460C568}"/>
                  </a:ext>
                </a:extLst>
              </p:cNvPr>
              <p:cNvSpPr>
                <a:spLocks/>
              </p:cNvSpPr>
              <p:nvPr/>
            </p:nvSpPr>
            <p:spPr bwMode="auto">
              <a:xfrm>
                <a:off x="3041" y="1700"/>
                <a:ext cx="20" cy="14"/>
              </a:xfrm>
              <a:custGeom>
                <a:avLst/>
                <a:gdLst>
                  <a:gd name="T0" fmla="*/ 0 w 20"/>
                  <a:gd name="T1" fmla="*/ 4 h 14"/>
                  <a:gd name="T2" fmla="*/ 0 w 20"/>
                  <a:gd name="T3" fmla="*/ 4 h 14"/>
                  <a:gd name="T4" fmla="*/ 1 w 20"/>
                  <a:gd name="T5" fmla="*/ 6 h 14"/>
                  <a:gd name="T6" fmla="*/ 2 w 20"/>
                  <a:gd name="T7" fmla="*/ 9 h 14"/>
                  <a:gd name="T8" fmla="*/ 4 w 20"/>
                  <a:gd name="T9" fmla="*/ 11 h 14"/>
                  <a:gd name="T10" fmla="*/ 6 w 20"/>
                  <a:gd name="T11" fmla="*/ 13 h 14"/>
                  <a:gd name="T12" fmla="*/ 6 w 20"/>
                  <a:gd name="T13" fmla="*/ 13 h 14"/>
                  <a:gd name="T14" fmla="*/ 8 w 20"/>
                  <a:gd name="T15" fmla="*/ 13 h 14"/>
                  <a:gd name="T16" fmla="*/ 9 w 20"/>
                  <a:gd name="T17" fmla="*/ 14 h 14"/>
                  <a:gd name="T18" fmla="*/ 13 w 20"/>
                  <a:gd name="T19" fmla="*/ 14 h 14"/>
                  <a:gd name="T20" fmla="*/ 16 w 20"/>
                  <a:gd name="T21" fmla="*/ 14 h 14"/>
                  <a:gd name="T22" fmla="*/ 20 w 20"/>
                  <a:gd name="T23" fmla="*/ 13 h 14"/>
                  <a:gd name="T24" fmla="*/ 20 w 20"/>
                  <a:gd name="T25" fmla="*/ 13 h 14"/>
                  <a:gd name="T26" fmla="*/ 20 w 20"/>
                  <a:gd name="T27" fmla="*/ 13 h 14"/>
                  <a:gd name="T28" fmla="*/ 20 w 20"/>
                  <a:gd name="T29" fmla="*/ 13 h 14"/>
                  <a:gd name="T30" fmla="*/ 20 w 20"/>
                  <a:gd name="T31" fmla="*/ 11 h 14"/>
                  <a:gd name="T32" fmla="*/ 20 w 20"/>
                  <a:gd name="T33" fmla="*/ 9 h 14"/>
                  <a:gd name="T34" fmla="*/ 20 w 20"/>
                  <a:gd name="T35" fmla="*/ 8 h 14"/>
                  <a:gd name="T36" fmla="*/ 20 w 20"/>
                  <a:gd name="T37" fmla="*/ 8 h 14"/>
                  <a:gd name="T38" fmla="*/ 20 w 20"/>
                  <a:gd name="T39" fmla="*/ 8 h 14"/>
                  <a:gd name="T40" fmla="*/ 20 w 20"/>
                  <a:gd name="T41" fmla="*/ 8 h 14"/>
                  <a:gd name="T42" fmla="*/ 19 w 20"/>
                  <a:gd name="T43" fmla="*/ 9 h 14"/>
                  <a:gd name="T44" fmla="*/ 19 w 20"/>
                  <a:gd name="T45" fmla="*/ 10 h 14"/>
                  <a:gd name="T46" fmla="*/ 19 w 20"/>
                  <a:gd name="T47" fmla="*/ 12 h 14"/>
                  <a:gd name="T48" fmla="*/ 19 w 20"/>
                  <a:gd name="T49" fmla="*/ 13 h 14"/>
                  <a:gd name="T50" fmla="*/ 19 w 20"/>
                  <a:gd name="T51" fmla="*/ 13 h 14"/>
                  <a:gd name="T52" fmla="*/ 20 w 20"/>
                  <a:gd name="T53" fmla="*/ 13 h 14"/>
                  <a:gd name="T54" fmla="*/ 20 w 20"/>
                  <a:gd name="T55" fmla="*/ 13 h 14"/>
                  <a:gd name="T56" fmla="*/ 20 w 20"/>
                  <a:gd name="T57" fmla="*/ 8 h 14"/>
                  <a:gd name="T58" fmla="*/ 20 w 20"/>
                  <a:gd name="T59" fmla="*/ 8 h 14"/>
                  <a:gd name="T60" fmla="*/ 14 w 20"/>
                  <a:gd name="T61" fmla="*/ 8 h 14"/>
                  <a:gd name="T62" fmla="*/ 11 w 20"/>
                  <a:gd name="T63" fmla="*/ 8 h 14"/>
                  <a:gd name="T64" fmla="*/ 8 w 20"/>
                  <a:gd name="T65" fmla="*/ 8 h 14"/>
                  <a:gd name="T66" fmla="*/ 6 w 20"/>
                  <a:gd name="T67" fmla="*/ 7 h 14"/>
                  <a:gd name="T68" fmla="*/ 4 w 20"/>
                  <a:gd name="T69" fmla="*/ 5 h 14"/>
                  <a:gd name="T70" fmla="*/ 2 w 20"/>
                  <a:gd name="T71" fmla="*/ 3 h 14"/>
                  <a:gd name="T72" fmla="*/ 1 w 20"/>
                  <a:gd name="T73" fmla="*/ 0 h 14"/>
                  <a:gd name="T74" fmla="*/ 1 w 20"/>
                  <a:gd name="T75" fmla="*/ 0 h 14"/>
                  <a:gd name="T76" fmla="*/ 1 w 20"/>
                  <a:gd name="T77" fmla="*/ 2 h 14"/>
                  <a:gd name="T78" fmla="*/ 0 w 20"/>
                  <a:gd name="T7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14">
                    <a:moveTo>
                      <a:pt x="0" y="4"/>
                    </a:moveTo>
                    <a:lnTo>
                      <a:pt x="0" y="4"/>
                    </a:lnTo>
                    <a:lnTo>
                      <a:pt x="1" y="6"/>
                    </a:lnTo>
                    <a:lnTo>
                      <a:pt x="2" y="9"/>
                    </a:lnTo>
                    <a:lnTo>
                      <a:pt x="4" y="11"/>
                    </a:lnTo>
                    <a:lnTo>
                      <a:pt x="6" y="13"/>
                    </a:lnTo>
                    <a:lnTo>
                      <a:pt x="6" y="13"/>
                    </a:lnTo>
                    <a:lnTo>
                      <a:pt x="8" y="13"/>
                    </a:lnTo>
                    <a:lnTo>
                      <a:pt x="9" y="14"/>
                    </a:lnTo>
                    <a:lnTo>
                      <a:pt x="13" y="14"/>
                    </a:lnTo>
                    <a:lnTo>
                      <a:pt x="16" y="14"/>
                    </a:lnTo>
                    <a:lnTo>
                      <a:pt x="20" y="13"/>
                    </a:lnTo>
                    <a:lnTo>
                      <a:pt x="20" y="13"/>
                    </a:lnTo>
                    <a:lnTo>
                      <a:pt x="20" y="13"/>
                    </a:lnTo>
                    <a:lnTo>
                      <a:pt x="20" y="13"/>
                    </a:lnTo>
                    <a:lnTo>
                      <a:pt x="20" y="11"/>
                    </a:lnTo>
                    <a:lnTo>
                      <a:pt x="20" y="9"/>
                    </a:lnTo>
                    <a:lnTo>
                      <a:pt x="20" y="8"/>
                    </a:lnTo>
                    <a:lnTo>
                      <a:pt x="20" y="8"/>
                    </a:lnTo>
                    <a:lnTo>
                      <a:pt x="20" y="8"/>
                    </a:lnTo>
                    <a:lnTo>
                      <a:pt x="20" y="8"/>
                    </a:lnTo>
                    <a:lnTo>
                      <a:pt x="19" y="9"/>
                    </a:lnTo>
                    <a:lnTo>
                      <a:pt x="19" y="10"/>
                    </a:lnTo>
                    <a:lnTo>
                      <a:pt x="19" y="12"/>
                    </a:lnTo>
                    <a:lnTo>
                      <a:pt x="19" y="13"/>
                    </a:lnTo>
                    <a:lnTo>
                      <a:pt x="19" y="13"/>
                    </a:lnTo>
                    <a:lnTo>
                      <a:pt x="20" y="13"/>
                    </a:lnTo>
                    <a:lnTo>
                      <a:pt x="20" y="13"/>
                    </a:lnTo>
                    <a:lnTo>
                      <a:pt x="20" y="8"/>
                    </a:lnTo>
                    <a:lnTo>
                      <a:pt x="20" y="8"/>
                    </a:lnTo>
                    <a:lnTo>
                      <a:pt x="14" y="8"/>
                    </a:lnTo>
                    <a:lnTo>
                      <a:pt x="11" y="8"/>
                    </a:lnTo>
                    <a:lnTo>
                      <a:pt x="8" y="8"/>
                    </a:lnTo>
                    <a:lnTo>
                      <a:pt x="6" y="7"/>
                    </a:lnTo>
                    <a:lnTo>
                      <a:pt x="4" y="5"/>
                    </a:lnTo>
                    <a:lnTo>
                      <a:pt x="2" y="3"/>
                    </a:lnTo>
                    <a:lnTo>
                      <a:pt x="1" y="0"/>
                    </a:lnTo>
                    <a:lnTo>
                      <a:pt x="1" y="0"/>
                    </a:lnTo>
                    <a:lnTo>
                      <a:pt x="1" y="2"/>
                    </a:lnTo>
                    <a:lnTo>
                      <a:pt x="0" y="4"/>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78" name="Freeform 1914">
                <a:extLst>
                  <a:ext uri="{FF2B5EF4-FFF2-40B4-BE49-F238E27FC236}">
                    <a16:creationId xmlns:a16="http://schemas.microsoft.com/office/drawing/2014/main" id="{A8E0566C-280A-4EFE-AA21-2D0D2429E623}"/>
                  </a:ext>
                </a:extLst>
              </p:cNvPr>
              <p:cNvSpPr>
                <a:spLocks/>
              </p:cNvSpPr>
              <p:nvPr/>
            </p:nvSpPr>
            <p:spPr bwMode="auto">
              <a:xfrm>
                <a:off x="3041" y="1700"/>
                <a:ext cx="20" cy="14"/>
              </a:xfrm>
              <a:custGeom>
                <a:avLst/>
                <a:gdLst>
                  <a:gd name="T0" fmla="*/ 0 w 20"/>
                  <a:gd name="T1" fmla="*/ 4 h 14"/>
                  <a:gd name="T2" fmla="*/ 0 w 20"/>
                  <a:gd name="T3" fmla="*/ 4 h 14"/>
                  <a:gd name="T4" fmla="*/ 1 w 20"/>
                  <a:gd name="T5" fmla="*/ 6 h 14"/>
                  <a:gd name="T6" fmla="*/ 2 w 20"/>
                  <a:gd name="T7" fmla="*/ 9 h 14"/>
                  <a:gd name="T8" fmla="*/ 4 w 20"/>
                  <a:gd name="T9" fmla="*/ 11 h 14"/>
                  <a:gd name="T10" fmla="*/ 6 w 20"/>
                  <a:gd name="T11" fmla="*/ 13 h 14"/>
                  <a:gd name="T12" fmla="*/ 6 w 20"/>
                  <a:gd name="T13" fmla="*/ 13 h 14"/>
                  <a:gd name="T14" fmla="*/ 8 w 20"/>
                  <a:gd name="T15" fmla="*/ 13 h 14"/>
                  <a:gd name="T16" fmla="*/ 9 w 20"/>
                  <a:gd name="T17" fmla="*/ 14 h 14"/>
                  <a:gd name="T18" fmla="*/ 13 w 20"/>
                  <a:gd name="T19" fmla="*/ 14 h 14"/>
                  <a:gd name="T20" fmla="*/ 16 w 20"/>
                  <a:gd name="T21" fmla="*/ 14 h 14"/>
                  <a:gd name="T22" fmla="*/ 20 w 20"/>
                  <a:gd name="T23" fmla="*/ 13 h 14"/>
                  <a:gd name="T24" fmla="*/ 20 w 20"/>
                  <a:gd name="T25" fmla="*/ 13 h 14"/>
                  <a:gd name="T26" fmla="*/ 20 w 20"/>
                  <a:gd name="T27" fmla="*/ 13 h 14"/>
                  <a:gd name="T28" fmla="*/ 20 w 20"/>
                  <a:gd name="T29" fmla="*/ 13 h 14"/>
                  <a:gd name="T30" fmla="*/ 20 w 20"/>
                  <a:gd name="T31" fmla="*/ 11 h 14"/>
                  <a:gd name="T32" fmla="*/ 20 w 20"/>
                  <a:gd name="T33" fmla="*/ 9 h 14"/>
                  <a:gd name="T34" fmla="*/ 20 w 20"/>
                  <a:gd name="T35" fmla="*/ 8 h 14"/>
                  <a:gd name="T36" fmla="*/ 20 w 20"/>
                  <a:gd name="T37" fmla="*/ 8 h 14"/>
                  <a:gd name="T38" fmla="*/ 20 w 20"/>
                  <a:gd name="T39" fmla="*/ 8 h 14"/>
                  <a:gd name="T40" fmla="*/ 20 w 20"/>
                  <a:gd name="T41" fmla="*/ 8 h 14"/>
                  <a:gd name="T42" fmla="*/ 19 w 20"/>
                  <a:gd name="T43" fmla="*/ 9 h 14"/>
                  <a:gd name="T44" fmla="*/ 19 w 20"/>
                  <a:gd name="T45" fmla="*/ 10 h 14"/>
                  <a:gd name="T46" fmla="*/ 19 w 20"/>
                  <a:gd name="T47" fmla="*/ 12 h 14"/>
                  <a:gd name="T48" fmla="*/ 19 w 20"/>
                  <a:gd name="T49" fmla="*/ 13 h 14"/>
                  <a:gd name="T50" fmla="*/ 19 w 20"/>
                  <a:gd name="T51" fmla="*/ 13 h 14"/>
                  <a:gd name="T52" fmla="*/ 20 w 20"/>
                  <a:gd name="T53" fmla="*/ 13 h 14"/>
                  <a:gd name="T54" fmla="*/ 20 w 20"/>
                  <a:gd name="T55" fmla="*/ 13 h 14"/>
                  <a:gd name="T56" fmla="*/ 20 w 20"/>
                  <a:gd name="T57" fmla="*/ 8 h 14"/>
                  <a:gd name="T58" fmla="*/ 20 w 20"/>
                  <a:gd name="T59" fmla="*/ 8 h 14"/>
                  <a:gd name="T60" fmla="*/ 14 w 20"/>
                  <a:gd name="T61" fmla="*/ 8 h 14"/>
                  <a:gd name="T62" fmla="*/ 11 w 20"/>
                  <a:gd name="T63" fmla="*/ 8 h 14"/>
                  <a:gd name="T64" fmla="*/ 8 w 20"/>
                  <a:gd name="T65" fmla="*/ 8 h 14"/>
                  <a:gd name="T66" fmla="*/ 6 w 20"/>
                  <a:gd name="T67" fmla="*/ 7 h 14"/>
                  <a:gd name="T68" fmla="*/ 4 w 20"/>
                  <a:gd name="T69" fmla="*/ 5 h 14"/>
                  <a:gd name="T70" fmla="*/ 2 w 20"/>
                  <a:gd name="T71" fmla="*/ 3 h 14"/>
                  <a:gd name="T72" fmla="*/ 1 w 20"/>
                  <a:gd name="T73" fmla="*/ 0 h 14"/>
                  <a:gd name="T74" fmla="*/ 1 w 20"/>
                  <a:gd name="T75" fmla="*/ 0 h 14"/>
                  <a:gd name="T76" fmla="*/ 1 w 20"/>
                  <a:gd name="T77" fmla="*/ 2 h 14"/>
                  <a:gd name="T78" fmla="*/ 0 w 20"/>
                  <a:gd name="T7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14">
                    <a:moveTo>
                      <a:pt x="0" y="4"/>
                    </a:moveTo>
                    <a:lnTo>
                      <a:pt x="0" y="4"/>
                    </a:lnTo>
                    <a:lnTo>
                      <a:pt x="1" y="6"/>
                    </a:lnTo>
                    <a:lnTo>
                      <a:pt x="2" y="9"/>
                    </a:lnTo>
                    <a:lnTo>
                      <a:pt x="4" y="11"/>
                    </a:lnTo>
                    <a:lnTo>
                      <a:pt x="6" y="13"/>
                    </a:lnTo>
                    <a:lnTo>
                      <a:pt x="6" y="13"/>
                    </a:lnTo>
                    <a:lnTo>
                      <a:pt x="8" y="13"/>
                    </a:lnTo>
                    <a:lnTo>
                      <a:pt x="9" y="14"/>
                    </a:lnTo>
                    <a:lnTo>
                      <a:pt x="13" y="14"/>
                    </a:lnTo>
                    <a:lnTo>
                      <a:pt x="16" y="14"/>
                    </a:lnTo>
                    <a:lnTo>
                      <a:pt x="20" y="13"/>
                    </a:lnTo>
                    <a:lnTo>
                      <a:pt x="20" y="13"/>
                    </a:lnTo>
                    <a:lnTo>
                      <a:pt x="20" y="13"/>
                    </a:lnTo>
                    <a:lnTo>
                      <a:pt x="20" y="13"/>
                    </a:lnTo>
                    <a:lnTo>
                      <a:pt x="20" y="11"/>
                    </a:lnTo>
                    <a:lnTo>
                      <a:pt x="20" y="9"/>
                    </a:lnTo>
                    <a:lnTo>
                      <a:pt x="20" y="8"/>
                    </a:lnTo>
                    <a:lnTo>
                      <a:pt x="20" y="8"/>
                    </a:lnTo>
                    <a:lnTo>
                      <a:pt x="20" y="8"/>
                    </a:lnTo>
                    <a:lnTo>
                      <a:pt x="20" y="8"/>
                    </a:lnTo>
                    <a:lnTo>
                      <a:pt x="19" y="9"/>
                    </a:lnTo>
                    <a:lnTo>
                      <a:pt x="19" y="10"/>
                    </a:lnTo>
                    <a:lnTo>
                      <a:pt x="19" y="12"/>
                    </a:lnTo>
                    <a:lnTo>
                      <a:pt x="19" y="13"/>
                    </a:lnTo>
                    <a:lnTo>
                      <a:pt x="19" y="13"/>
                    </a:lnTo>
                    <a:lnTo>
                      <a:pt x="20" y="13"/>
                    </a:lnTo>
                    <a:lnTo>
                      <a:pt x="20" y="13"/>
                    </a:lnTo>
                    <a:lnTo>
                      <a:pt x="20" y="8"/>
                    </a:lnTo>
                    <a:lnTo>
                      <a:pt x="20" y="8"/>
                    </a:lnTo>
                    <a:lnTo>
                      <a:pt x="14" y="8"/>
                    </a:lnTo>
                    <a:lnTo>
                      <a:pt x="11" y="8"/>
                    </a:lnTo>
                    <a:lnTo>
                      <a:pt x="8" y="8"/>
                    </a:lnTo>
                    <a:lnTo>
                      <a:pt x="6" y="7"/>
                    </a:lnTo>
                    <a:lnTo>
                      <a:pt x="4" y="5"/>
                    </a:lnTo>
                    <a:lnTo>
                      <a:pt x="2" y="3"/>
                    </a:lnTo>
                    <a:lnTo>
                      <a:pt x="1" y="0"/>
                    </a:lnTo>
                    <a:lnTo>
                      <a:pt x="1" y="0"/>
                    </a:lnTo>
                    <a:lnTo>
                      <a:pt x="1" y="2"/>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79" name="Freeform 1915">
                <a:extLst>
                  <a:ext uri="{FF2B5EF4-FFF2-40B4-BE49-F238E27FC236}">
                    <a16:creationId xmlns:a16="http://schemas.microsoft.com/office/drawing/2014/main" id="{BD471D78-3180-4B42-99BF-0FB2E7B44640}"/>
                  </a:ext>
                </a:extLst>
              </p:cNvPr>
              <p:cNvSpPr>
                <a:spLocks/>
              </p:cNvSpPr>
              <p:nvPr/>
            </p:nvSpPr>
            <p:spPr bwMode="auto">
              <a:xfrm>
                <a:off x="3059" y="1706"/>
                <a:ext cx="46" cy="19"/>
              </a:xfrm>
              <a:custGeom>
                <a:avLst/>
                <a:gdLst>
                  <a:gd name="T0" fmla="*/ 0 w 46"/>
                  <a:gd name="T1" fmla="*/ 6 h 19"/>
                  <a:gd name="T2" fmla="*/ 1 w 46"/>
                  <a:gd name="T3" fmla="*/ 7 h 19"/>
                  <a:gd name="T4" fmla="*/ 3 w 46"/>
                  <a:gd name="T5" fmla="*/ 13 h 19"/>
                  <a:gd name="T6" fmla="*/ 3 w 46"/>
                  <a:gd name="T7" fmla="*/ 15 h 19"/>
                  <a:gd name="T8" fmla="*/ 5 w 46"/>
                  <a:gd name="T9" fmla="*/ 16 h 19"/>
                  <a:gd name="T10" fmla="*/ 7 w 46"/>
                  <a:gd name="T11" fmla="*/ 15 h 19"/>
                  <a:gd name="T12" fmla="*/ 10 w 46"/>
                  <a:gd name="T13" fmla="*/ 12 h 19"/>
                  <a:gd name="T14" fmla="*/ 12 w 46"/>
                  <a:gd name="T15" fmla="*/ 10 h 19"/>
                  <a:gd name="T16" fmla="*/ 17 w 46"/>
                  <a:gd name="T17" fmla="*/ 6 h 19"/>
                  <a:gd name="T18" fmla="*/ 21 w 46"/>
                  <a:gd name="T19" fmla="*/ 6 h 19"/>
                  <a:gd name="T20" fmla="*/ 23 w 46"/>
                  <a:gd name="T21" fmla="*/ 5 h 19"/>
                  <a:gd name="T22" fmla="*/ 25 w 46"/>
                  <a:gd name="T23" fmla="*/ 6 h 19"/>
                  <a:gd name="T24" fmla="*/ 25 w 46"/>
                  <a:gd name="T25" fmla="*/ 7 h 19"/>
                  <a:gd name="T26" fmla="*/ 26 w 46"/>
                  <a:gd name="T27" fmla="*/ 12 h 19"/>
                  <a:gd name="T28" fmla="*/ 28 w 46"/>
                  <a:gd name="T29" fmla="*/ 14 h 19"/>
                  <a:gd name="T30" fmla="*/ 32 w 46"/>
                  <a:gd name="T31" fmla="*/ 18 h 19"/>
                  <a:gd name="T32" fmla="*/ 35 w 46"/>
                  <a:gd name="T33" fmla="*/ 18 h 19"/>
                  <a:gd name="T34" fmla="*/ 41 w 46"/>
                  <a:gd name="T35" fmla="*/ 18 h 19"/>
                  <a:gd name="T36" fmla="*/ 45 w 46"/>
                  <a:gd name="T37" fmla="*/ 14 h 19"/>
                  <a:gd name="T38" fmla="*/ 45 w 46"/>
                  <a:gd name="T39" fmla="*/ 13 h 19"/>
                  <a:gd name="T40" fmla="*/ 46 w 46"/>
                  <a:gd name="T41" fmla="*/ 8 h 19"/>
                  <a:gd name="T42" fmla="*/ 45 w 46"/>
                  <a:gd name="T43" fmla="*/ 6 h 19"/>
                  <a:gd name="T44" fmla="*/ 43 w 46"/>
                  <a:gd name="T45" fmla="*/ 2 h 19"/>
                  <a:gd name="T46" fmla="*/ 41 w 46"/>
                  <a:gd name="T47" fmla="*/ 2 h 19"/>
                  <a:gd name="T48" fmla="*/ 40 w 46"/>
                  <a:gd name="T49" fmla="*/ 2 h 19"/>
                  <a:gd name="T50" fmla="*/ 39 w 46"/>
                  <a:gd name="T51" fmla="*/ 4 h 19"/>
                  <a:gd name="T52" fmla="*/ 39 w 46"/>
                  <a:gd name="T53" fmla="*/ 5 h 19"/>
                  <a:gd name="T54" fmla="*/ 42 w 46"/>
                  <a:gd name="T55" fmla="*/ 5 h 19"/>
                  <a:gd name="T56" fmla="*/ 43 w 46"/>
                  <a:gd name="T57" fmla="*/ 7 h 19"/>
                  <a:gd name="T58" fmla="*/ 45 w 46"/>
                  <a:gd name="T59" fmla="*/ 10 h 19"/>
                  <a:gd name="T60" fmla="*/ 44 w 46"/>
                  <a:gd name="T61" fmla="*/ 11 h 19"/>
                  <a:gd name="T62" fmla="*/ 43 w 46"/>
                  <a:gd name="T63" fmla="*/ 13 h 19"/>
                  <a:gd name="T64" fmla="*/ 38 w 46"/>
                  <a:gd name="T65" fmla="*/ 15 h 19"/>
                  <a:gd name="T66" fmla="*/ 35 w 46"/>
                  <a:gd name="T67" fmla="*/ 14 h 19"/>
                  <a:gd name="T68" fmla="*/ 31 w 46"/>
                  <a:gd name="T69" fmla="*/ 13 h 19"/>
                  <a:gd name="T70" fmla="*/ 28 w 46"/>
                  <a:gd name="T71" fmla="*/ 10 h 19"/>
                  <a:gd name="T72" fmla="*/ 26 w 46"/>
                  <a:gd name="T73" fmla="*/ 7 h 19"/>
                  <a:gd name="T74" fmla="*/ 25 w 46"/>
                  <a:gd name="T75" fmla="*/ 4 h 19"/>
                  <a:gd name="T76" fmla="*/ 25 w 46"/>
                  <a:gd name="T77" fmla="*/ 2 h 19"/>
                  <a:gd name="T78" fmla="*/ 25 w 46"/>
                  <a:gd name="T79" fmla="*/ 1 h 19"/>
                  <a:gd name="T80" fmla="*/ 23 w 46"/>
                  <a:gd name="T81" fmla="*/ 0 h 19"/>
                  <a:gd name="T82" fmla="*/ 20 w 46"/>
                  <a:gd name="T83" fmla="*/ 1 h 19"/>
                  <a:gd name="T84" fmla="*/ 18 w 46"/>
                  <a:gd name="T85" fmla="*/ 1 h 19"/>
                  <a:gd name="T86" fmla="*/ 14 w 46"/>
                  <a:gd name="T87" fmla="*/ 3 h 19"/>
                  <a:gd name="T88" fmla="*/ 11 w 46"/>
                  <a:gd name="T89" fmla="*/ 6 h 19"/>
                  <a:gd name="T90" fmla="*/ 10 w 46"/>
                  <a:gd name="T91" fmla="*/ 7 h 19"/>
                  <a:gd name="T92" fmla="*/ 7 w 46"/>
                  <a:gd name="T93" fmla="*/ 10 h 19"/>
                  <a:gd name="T94" fmla="*/ 4 w 46"/>
                  <a:gd name="T95" fmla="*/ 10 h 19"/>
                  <a:gd name="T96" fmla="*/ 4 w 46"/>
                  <a:gd name="T97" fmla="*/ 10 h 19"/>
                  <a:gd name="T98" fmla="*/ 3 w 46"/>
                  <a:gd name="T99" fmla="*/ 7 h 19"/>
                  <a:gd name="T100" fmla="*/ 2 w 46"/>
                  <a:gd name="T101" fmla="*/ 2 h 19"/>
                  <a:gd name="T102" fmla="*/ 2 w 46"/>
                  <a:gd name="T103" fmla="*/ 2 h 19"/>
                  <a:gd name="T104" fmla="*/ 0 w 46"/>
                  <a:gd name="T105" fmla="*/ 2 h 19"/>
                  <a:gd name="T106" fmla="*/ 0 w 46"/>
                  <a:gd name="T10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 h="19">
                    <a:moveTo>
                      <a:pt x="0" y="6"/>
                    </a:moveTo>
                    <a:lnTo>
                      <a:pt x="0" y="6"/>
                    </a:lnTo>
                    <a:lnTo>
                      <a:pt x="1" y="6"/>
                    </a:lnTo>
                    <a:lnTo>
                      <a:pt x="1" y="7"/>
                    </a:lnTo>
                    <a:lnTo>
                      <a:pt x="2" y="10"/>
                    </a:lnTo>
                    <a:lnTo>
                      <a:pt x="3" y="13"/>
                    </a:lnTo>
                    <a:lnTo>
                      <a:pt x="3" y="15"/>
                    </a:lnTo>
                    <a:lnTo>
                      <a:pt x="3" y="15"/>
                    </a:lnTo>
                    <a:lnTo>
                      <a:pt x="4" y="16"/>
                    </a:lnTo>
                    <a:lnTo>
                      <a:pt x="5" y="16"/>
                    </a:lnTo>
                    <a:lnTo>
                      <a:pt x="6" y="15"/>
                    </a:lnTo>
                    <a:lnTo>
                      <a:pt x="7" y="15"/>
                    </a:lnTo>
                    <a:lnTo>
                      <a:pt x="9" y="13"/>
                    </a:lnTo>
                    <a:lnTo>
                      <a:pt x="10" y="12"/>
                    </a:lnTo>
                    <a:lnTo>
                      <a:pt x="10" y="12"/>
                    </a:lnTo>
                    <a:lnTo>
                      <a:pt x="12" y="10"/>
                    </a:lnTo>
                    <a:lnTo>
                      <a:pt x="14" y="7"/>
                    </a:lnTo>
                    <a:lnTo>
                      <a:pt x="17" y="6"/>
                    </a:lnTo>
                    <a:lnTo>
                      <a:pt x="21" y="6"/>
                    </a:lnTo>
                    <a:lnTo>
                      <a:pt x="21" y="6"/>
                    </a:lnTo>
                    <a:lnTo>
                      <a:pt x="22" y="5"/>
                    </a:lnTo>
                    <a:lnTo>
                      <a:pt x="23" y="5"/>
                    </a:lnTo>
                    <a:lnTo>
                      <a:pt x="24" y="6"/>
                    </a:lnTo>
                    <a:lnTo>
                      <a:pt x="25" y="6"/>
                    </a:lnTo>
                    <a:lnTo>
                      <a:pt x="25" y="7"/>
                    </a:lnTo>
                    <a:lnTo>
                      <a:pt x="25" y="7"/>
                    </a:lnTo>
                    <a:lnTo>
                      <a:pt x="25" y="10"/>
                    </a:lnTo>
                    <a:lnTo>
                      <a:pt x="26" y="12"/>
                    </a:lnTo>
                    <a:lnTo>
                      <a:pt x="26" y="12"/>
                    </a:lnTo>
                    <a:lnTo>
                      <a:pt x="28" y="14"/>
                    </a:lnTo>
                    <a:lnTo>
                      <a:pt x="29" y="16"/>
                    </a:lnTo>
                    <a:lnTo>
                      <a:pt x="32" y="18"/>
                    </a:lnTo>
                    <a:lnTo>
                      <a:pt x="35" y="18"/>
                    </a:lnTo>
                    <a:lnTo>
                      <a:pt x="35" y="18"/>
                    </a:lnTo>
                    <a:lnTo>
                      <a:pt x="38" y="19"/>
                    </a:lnTo>
                    <a:lnTo>
                      <a:pt x="41" y="18"/>
                    </a:lnTo>
                    <a:lnTo>
                      <a:pt x="43" y="17"/>
                    </a:lnTo>
                    <a:lnTo>
                      <a:pt x="45" y="14"/>
                    </a:lnTo>
                    <a:lnTo>
                      <a:pt x="45" y="14"/>
                    </a:lnTo>
                    <a:lnTo>
                      <a:pt x="45" y="13"/>
                    </a:lnTo>
                    <a:lnTo>
                      <a:pt x="46" y="11"/>
                    </a:lnTo>
                    <a:lnTo>
                      <a:pt x="46" y="8"/>
                    </a:lnTo>
                    <a:lnTo>
                      <a:pt x="46" y="8"/>
                    </a:lnTo>
                    <a:lnTo>
                      <a:pt x="45" y="6"/>
                    </a:lnTo>
                    <a:lnTo>
                      <a:pt x="44" y="3"/>
                    </a:lnTo>
                    <a:lnTo>
                      <a:pt x="43" y="2"/>
                    </a:lnTo>
                    <a:lnTo>
                      <a:pt x="42" y="2"/>
                    </a:lnTo>
                    <a:lnTo>
                      <a:pt x="41" y="2"/>
                    </a:lnTo>
                    <a:lnTo>
                      <a:pt x="40" y="2"/>
                    </a:lnTo>
                    <a:lnTo>
                      <a:pt x="40" y="2"/>
                    </a:lnTo>
                    <a:lnTo>
                      <a:pt x="39" y="2"/>
                    </a:lnTo>
                    <a:lnTo>
                      <a:pt x="39" y="4"/>
                    </a:lnTo>
                    <a:lnTo>
                      <a:pt x="39" y="5"/>
                    </a:lnTo>
                    <a:lnTo>
                      <a:pt x="39" y="5"/>
                    </a:lnTo>
                    <a:lnTo>
                      <a:pt x="40" y="5"/>
                    </a:lnTo>
                    <a:lnTo>
                      <a:pt x="42" y="5"/>
                    </a:lnTo>
                    <a:lnTo>
                      <a:pt x="42" y="6"/>
                    </a:lnTo>
                    <a:lnTo>
                      <a:pt x="43" y="7"/>
                    </a:lnTo>
                    <a:lnTo>
                      <a:pt x="45" y="9"/>
                    </a:lnTo>
                    <a:lnTo>
                      <a:pt x="45" y="10"/>
                    </a:lnTo>
                    <a:lnTo>
                      <a:pt x="44" y="11"/>
                    </a:lnTo>
                    <a:lnTo>
                      <a:pt x="44" y="11"/>
                    </a:lnTo>
                    <a:lnTo>
                      <a:pt x="44" y="12"/>
                    </a:lnTo>
                    <a:lnTo>
                      <a:pt x="43" y="13"/>
                    </a:lnTo>
                    <a:lnTo>
                      <a:pt x="41" y="14"/>
                    </a:lnTo>
                    <a:lnTo>
                      <a:pt x="38" y="15"/>
                    </a:lnTo>
                    <a:lnTo>
                      <a:pt x="35" y="14"/>
                    </a:lnTo>
                    <a:lnTo>
                      <a:pt x="35" y="14"/>
                    </a:lnTo>
                    <a:lnTo>
                      <a:pt x="33" y="14"/>
                    </a:lnTo>
                    <a:lnTo>
                      <a:pt x="31" y="13"/>
                    </a:lnTo>
                    <a:lnTo>
                      <a:pt x="29" y="12"/>
                    </a:lnTo>
                    <a:lnTo>
                      <a:pt x="28" y="10"/>
                    </a:lnTo>
                    <a:lnTo>
                      <a:pt x="28" y="10"/>
                    </a:lnTo>
                    <a:lnTo>
                      <a:pt x="26" y="7"/>
                    </a:lnTo>
                    <a:lnTo>
                      <a:pt x="25" y="6"/>
                    </a:lnTo>
                    <a:lnTo>
                      <a:pt x="25" y="4"/>
                    </a:lnTo>
                    <a:lnTo>
                      <a:pt x="25" y="4"/>
                    </a:lnTo>
                    <a:lnTo>
                      <a:pt x="25" y="2"/>
                    </a:lnTo>
                    <a:lnTo>
                      <a:pt x="25" y="2"/>
                    </a:lnTo>
                    <a:lnTo>
                      <a:pt x="25" y="1"/>
                    </a:lnTo>
                    <a:lnTo>
                      <a:pt x="24" y="0"/>
                    </a:lnTo>
                    <a:lnTo>
                      <a:pt x="23" y="0"/>
                    </a:lnTo>
                    <a:lnTo>
                      <a:pt x="22" y="0"/>
                    </a:lnTo>
                    <a:lnTo>
                      <a:pt x="20" y="1"/>
                    </a:lnTo>
                    <a:lnTo>
                      <a:pt x="18" y="1"/>
                    </a:lnTo>
                    <a:lnTo>
                      <a:pt x="18" y="1"/>
                    </a:lnTo>
                    <a:lnTo>
                      <a:pt x="16" y="2"/>
                    </a:lnTo>
                    <a:lnTo>
                      <a:pt x="14" y="3"/>
                    </a:lnTo>
                    <a:lnTo>
                      <a:pt x="12" y="4"/>
                    </a:lnTo>
                    <a:lnTo>
                      <a:pt x="11" y="6"/>
                    </a:lnTo>
                    <a:lnTo>
                      <a:pt x="11" y="6"/>
                    </a:lnTo>
                    <a:lnTo>
                      <a:pt x="10" y="7"/>
                    </a:lnTo>
                    <a:lnTo>
                      <a:pt x="8" y="9"/>
                    </a:lnTo>
                    <a:lnTo>
                      <a:pt x="7" y="10"/>
                    </a:lnTo>
                    <a:lnTo>
                      <a:pt x="5" y="10"/>
                    </a:lnTo>
                    <a:lnTo>
                      <a:pt x="4" y="10"/>
                    </a:lnTo>
                    <a:lnTo>
                      <a:pt x="4" y="10"/>
                    </a:lnTo>
                    <a:lnTo>
                      <a:pt x="4" y="10"/>
                    </a:lnTo>
                    <a:lnTo>
                      <a:pt x="3" y="10"/>
                    </a:lnTo>
                    <a:lnTo>
                      <a:pt x="3" y="7"/>
                    </a:lnTo>
                    <a:lnTo>
                      <a:pt x="2" y="2"/>
                    </a:lnTo>
                    <a:lnTo>
                      <a:pt x="2" y="2"/>
                    </a:lnTo>
                    <a:lnTo>
                      <a:pt x="2" y="2"/>
                    </a:lnTo>
                    <a:lnTo>
                      <a:pt x="2" y="2"/>
                    </a:lnTo>
                    <a:lnTo>
                      <a:pt x="0" y="2"/>
                    </a:lnTo>
                    <a:lnTo>
                      <a:pt x="0" y="2"/>
                    </a:lnTo>
                    <a:lnTo>
                      <a:pt x="0" y="3"/>
                    </a:lnTo>
                    <a:lnTo>
                      <a:pt x="0" y="4"/>
                    </a:lnTo>
                    <a:lnTo>
                      <a:pt x="0" y="6"/>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80" name="Freeform 1916">
                <a:extLst>
                  <a:ext uri="{FF2B5EF4-FFF2-40B4-BE49-F238E27FC236}">
                    <a16:creationId xmlns:a16="http://schemas.microsoft.com/office/drawing/2014/main" id="{F19E2E42-54C8-4E89-BFB0-FB46001954BF}"/>
                  </a:ext>
                </a:extLst>
              </p:cNvPr>
              <p:cNvSpPr>
                <a:spLocks/>
              </p:cNvSpPr>
              <p:nvPr/>
            </p:nvSpPr>
            <p:spPr bwMode="auto">
              <a:xfrm>
                <a:off x="3059" y="1706"/>
                <a:ext cx="46" cy="19"/>
              </a:xfrm>
              <a:custGeom>
                <a:avLst/>
                <a:gdLst>
                  <a:gd name="T0" fmla="*/ 0 w 46"/>
                  <a:gd name="T1" fmla="*/ 6 h 19"/>
                  <a:gd name="T2" fmla="*/ 1 w 46"/>
                  <a:gd name="T3" fmla="*/ 7 h 19"/>
                  <a:gd name="T4" fmla="*/ 3 w 46"/>
                  <a:gd name="T5" fmla="*/ 13 h 19"/>
                  <a:gd name="T6" fmla="*/ 3 w 46"/>
                  <a:gd name="T7" fmla="*/ 15 h 19"/>
                  <a:gd name="T8" fmla="*/ 5 w 46"/>
                  <a:gd name="T9" fmla="*/ 16 h 19"/>
                  <a:gd name="T10" fmla="*/ 7 w 46"/>
                  <a:gd name="T11" fmla="*/ 15 h 19"/>
                  <a:gd name="T12" fmla="*/ 10 w 46"/>
                  <a:gd name="T13" fmla="*/ 12 h 19"/>
                  <a:gd name="T14" fmla="*/ 12 w 46"/>
                  <a:gd name="T15" fmla="*/ 10 h 19"/>
                  <a:gd name="T16" fmla="*/ 17 w 46"/>
                  <a:gd name="T17" fmla="*/ 6 h 19"/>
                  <a:gd name="T18" fmla="*/ 21 w 46"/>
                  <a:gd name="T19" fmla="*/ 6 h 19"/>
                  <a:gd name="T20" fmla="*/ 23 w 46"/>
                  <a:gd name="T21" fmla="*/ 5 h 19"/>
                  <a:gd name="T22" fmla="*/ 25 w 46"/>
                  <a:gd name="T23" fmla="*/ 6 h 19"/>
                  <a:gd name="T24" fmla="*/ 25 w 46"/>
                  <a:gd name="T25" fmla="*/ 7 h 19"/>
                  <a:gd name="T26" fmla="*/ 26 w 46"/>
                  <a:gd name="T27" fmla="*/ 12 h 19"/>
                  <a:gd name="T28" fmla="*/ 28 w 46"/>
                  <a:gd name="T29" fmla="*/ 14 h 19"/>
                  <a:gd name="T30" fmla="*/ 32 w 46"/>
                  <a:gd name="T31" fmla="*/ 18 h 19"/>
                  <a:gd name="T32" fmla="*/ 35 w 46"/>
                  <a:gd name="T33" fmla="*/ 18 h 19"/>
                  <a:gd name="T34" fmla="*/ 41 w 46"/>
                  <a:gd name="T35" fmla="*/ 18 h 19"/>
                  <a:gd name="T36" fmla="*/ 45 w 46"/>
                  <a:gd name="T37" fmla="*/ 14 h 19"/>
                  <a:gd name="T38" fmla="*/ 45 w 46"/>
                  <a:gd name="T39" fmla="*/ 13 h 19"/>
                  <a:gd name="T40" fmla="*/ 46 w 46"/>
                  <a:gd name="T41" fmla="*/ 8 h 19"/>
                  <a:gd name="T42" fmla="*/ 45 w 46"/>
                  <a:gd name="T43" fmla="*/ 6 h 19"/>
                  <a:gd name="T44" fmla="*/ 43 w 46"/>
                  <a:gd name="T45" fmla="*/ 2 h 19"/>
                  <a:gd name="T46" fmla="*/ 41 w 46"/>
                  <a:gd name="T47" fmla="*/ 2 h 19"/>
                  <a:gd name="T48" fmla="*/ 40 w 46"/>
                  <a:gd name="T49" fmla="*/ 2 h 19"/>
                  <a:gd name="T50" fmla="*/ 39 w 46"/>
                  <a:gd name="T51" fmla="*/ 4 h 19"/>
                  <a:gd name="T52" fmla="*/ 39 w 46"/>
                  <a:gd name="T53" fmla="*/ 5 h 19"/>
                  <a:gd name="T54" fmla="*/ 42 w 46"/>
                  <a:gd name="T55" fmla="*/ 5 h 19"/>
                  <a:gd name="T56" fmla="*/ 43 w 46"/>
                  <a:gd name="T57" fmla="*/ 7 h 19"/>
                  <a:gd name="T58" fmla="*/ 45 w 46"/>
                  <a:gd name="T59" fmla="*/ 10 h 19"/>
                  <a:gd name="T60" fmla="*/ 44 w 46"/>
                  <a:gd name="T61" fmla="*/ 11 h 19"/>
                  <a:gd name="T62" fmla="*/ 43 w 46"/>
                  <a:gd name="T63" fmla="*/ 13 h 19"/>
                  <a:gd name="T64" fmla="*/ 38 w 46"/>
                  <a:gd name="T65" fmla="*/ 15 h 19"/>
                  <a:gd name="T66" fmla="*/ 35 w 46"/>
                  <a:gd name="T67" fmla="*/ 14 h 19"/>
                  <a:gd name="T68" fmla="*/ 31 w 46"/>
                  <a:gd name="T69" fmla="*/ 13 h 19"/>
                  <a:gd name="T70" fmla="*/ 28 w 46"/>
                  <a:gd name="T71" fmla="*/ 10 h 19"/>
                  <a:gd name="T72" fmla="*/ 26 w 46"/>
                  <a:gd name="T73" fmla="*/ 7 h 19"/>
                  <a:gd name="T74" fmla="*/ 25 w 46"/>
                  <a:gd name="T75" fmla="*/ 4 h 19"/>
                  <a:gd name="T76" fmla="*/ 25 w 46"/>
                  <a:gd name="T77" fmla="*/ 2 h 19"/>
                  <a:gd name="T78" fmla="*/ 25 w 46"/>
                  <a:gd name="T79" fmla="*/ 1 h 19"/>
                  <a:gd name="T80" fmla="*/ 23 w 46"/>
                  <a:gd name="T81" fmla="*/ 0 h 19"/>
                  <a:gd name="T82" fmla="*/ 20 w 46"/>
                  <a:gd name="T83" fmla="*/ 1 h 19"/>
                  <a:gd name="T84" fmla="*/ 18 w 46"/>
                  <a:gd name="T85" fmla="*/ 1 h 19"/>
                  <a:gd name="T86" fmla="*/ 14 w 46"/>
                  <a:gd name="T87" fmla="*/ 3 h 19"/>
                  <a:gd name="T88" fmla="*/ 11 w 46"/>
                  <a:gd name="T89" fmla="*/ 6 h 19"/>
                  <a:gd name="T90" fmla="*/ 10 w 46"/>
                  <a:gd name="T91" fmla="*/ 7 h 19"/>
                  <a:gd name="T92" fmla="*/ 7 w 46"/>
                  <a:gd name="T93" fmla="*/ 10 h 19"/>
                  <a:gd name="T94" fmla="*/ 4 w 46"/>
                  <a:gd name="T95" fmla="*/ 10 h 19"/>
                  <a:gd name="T96" fmla="*/ 4 w 46"/>
                  <a:gd name="T97" fmla="*/ 10 h 19"/>
                  <a:gd name="T98" fmla="*/ 3 w 46"/>
                  <a:gd name="T99" fmla="*/ 7 h 19"/>
                  <a:gd name="T100" fmla="*/ 2 w 46"/>
                  <a:gd name="T101" fmla="*/ 2 h 19"/>
                  <a:gd name="T102" fmla="*/ 2 w 46"/>
                  <a:gd name="T103" fmla="*/ 2 h 19"/>
                  <a:gd name="T104" fmla="*/ 0 w 46"/>
                  <a:gd name="T105" fmla="*/ 2 h 19"/>
                  <a:gd name="T106" fmla="*/ 0 w 46"/>
                  <a:gd name="T10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 h="19">
                    <a:moveTo>
                      <a:pt x="0" y="6"/>
                    </a:moveTo>
                    <a:lnTo>
                      <a:pt x="0" y="6"/>
                    </a:lnTo>
                    <a:lnTo>
                      <a:pt x="1" y="6"/>
                    </a:lnTo>
                    <a:lnTo>
                      <a:pt x="1" y="7"/>
                    </a:lnTo>
                    <a:lnTo>
                      <a:pt x="2" y="10"/>
                    </a:lnTo>
                    <a:lnTo>
                      <a:pt x="3" y="13"/>
                    </a:lnTo>
                    <a:lnTo>
                      <a:pt x="3" y="15"/>
                    </a:lnTo>
                    <a:lnTo>
                      <a:pt x="3" y="15"/>
                    </a:lnTo>
                    <a:lnTo>
                      <a:pt x="4" y="16"/>
                    </a:lnTo>
                    <a:lnTo>
                      <a:pt x="5" y="16"/>
                    </a:lnTo>
                    <a:lnTo>
                      <a:pt x="6" y="15"/>
                    </a:lnTo>
                    <a:lnTo>
                      <a:pt x="7" y="15"/>
                    </a:lnTo>
                    <a:lnTo>
                      <a:pt x="9" y="13"/>
                    </a:lnTo>
                    <a:lnTo>
                      <a:pt x="10" y="12"/>
                    </a:lnTo>
                    <a:lnTo>
                      <a:pt x="10" y="12"/>
                    </a:lnTo>
                    <a:lnTo>
                      <a:pt x="12" y="10"/>
                    </a:lnTo>
                    <a:lnTo>
                      <a:pt x="14" y="7"/>
                    </a:lnTo>
                    <a:lnTo>
                      <a:pt x="17" y="6"/>
                    </a:lnTo>
                    <a:lnTo>
                      <a:pt x="21" y="6"/>
                    </a:lnTo>
                    <a:lnTo>
                      <a:pt x="21" y="6"/>
                    </a:lnTo>
                    <a:lnTo>
                      <a:pt x="22" y="5"/>
                    </a:lnTo>
                    <a:lnTo>
                      <a:pt x="23" y="5"/>
                    </a:lnTo>
                    <a:lnTo>
                      <a:pt x="24" y="6"/>
                    </a:lnTo>
                    <a:lnTo>
                      <a:pt x="25" y="6"/>
                    </a:lnTo>
                    <a:lnTo>
                      <a:pt x="25" y="7"/>
                    </a:lnTo>
                    <a:lnTo>
                      <a:pt x="25" y="7"/>
                    </a:lnTo>
                    <a:lnTo>
                      <a:pt x="25" y="10"/>
                    </a:lnTo>
                    <a:lnTo>
                      <a:pt x="26" y="12"/>
                    </a:lnTo>
                    <a:lnTo>
                      <a:pt x="26" y="12"/>
                    </a:lnTo>
                    <a:lnTo>
                      <a:pt x="28" y="14"/>
                    </a:lnTo>
                    <a:lnTo>
                      <a:pt x="29" y="16"/>
                    </a:lnTo>
                    <a:lnTo>
                      <a:pt x="32" y="18"/>
                    </a:lnTo>
                    <a:lnTo>
                      <a:pt x="35" y="18"/>
                    </a:lnTo>
                    <a:lnTo>
                      <a:pt x="35" y="18"/>
                    </a:lnTo>
                    <a:lnTo>
                      <a:pt x="38" y="19"/>
                    </a:lnTo>
                    <a:lnTo>
                      <a:pt x="41" y="18"/>
                    </a:lnTo>
                    <a:lnTo>
                      <a:pt x="43" y="17"/>
                    </a:lnTo>
                    <a:lnTo>
                      <a:pt x="45" y="14"/>
                    </a:lnTo>
                    <a:lnTo>
                      <a:pt x="45" y="14"/>
                    </a:lnTo>
                    <a:lnTo>
                      <a:pt x="45" y="13"/>
                    </a:lnTo>
                    <a:lnTo>
                      <a:pt x="46" y="11"/>
                    </a:lnTo>
                    <a:lnTo>
                      <a:pt x="46" y="8"/>
                    </a:lnTo>
                    <a:lnTo>
                      <a:pt x="46" y="8"/>
                    </a:lnTo>
                    <a:lnTo>
                      <a:pt x="45" y="6"/>
                    </a:lnTo>
                    <a:lnTo>
                      <a:pt x="44" y="3"/>
                    </a:lnTo>
                    <a:lnTo>
                      <a:pt x="43" y="2"/>
                    </a:lnTo>
                    <a:lnTo>
                      <a:pt x="42" y="2"/>
                    </a:lnTo>
                    <a:lnTo>
                      <a:pt x="41" y="2"/>
                    </a:lnTo>
                    <a:lnTo>
                      <a:pt x="40" y="2"/>
                    </a:lnTo>
                    <a:lnTo>
                      <a:pt x="40" y="2"/>
                    </a:lnTo>
                    <a:lnTo>
                      <a:pt x="39" y="2"/>
                    </a:lnTo>
                    <a:lnTo>
                      <a:pt x="39" y="4"/>
                    </a:lnTo>
                    <a:lnTo>
                      <a:pt x="39" y="5"/>
                    </a:lnTo>
                    <a:lnTo>
                      <a:pt x="39" y="5"/>
                    </a:lnTo>
                    <a:lnTo>
                      <a:pt x="40" y="5"/>
                    </a:lnTo>
                    <a:lnTo>
                      <a:pt x="42" y="5"/>
                    </a:lnTo>
                    <a:lnTo>
                      <a:pt x="42" y="6"/>
                    </a:lnTo>
                    <a:lnTo>
                      <a:pt x="43" y="7"/>
                    </a:lnTo>
                    <a:lnTo>
                      <a:pt x="45" y="9"/>
                    </a:lnTo>
                    <a:lnTo>
                      <a:pt x="45" y="10"/>
                    </a:lnTo>
                    <a:lnTo>
                      <a:pt x="44" y="11"/>
                    </a:lnTo>
                    <a:lnTo>
                      <a:pt x="44" y="11"/>
                    </a:lnTo>
                    <a:lnTo>
                      <a:pt x="44" y="12"/>
                    </a:lnTo>
                    <a:lnTo>
                      <a:pt x="43" y="13"/>
                    </a:lnTo>
                    <a:lnTo>
                      <a:pt x="41" y="14"/>
                    </a:lnTo>
                    <a:lnTo>
                      <a:pt x="38" y="15"/>
                    </a:lnTo>
                    <a:lnTo>
                      <a:pt x="35" y="14"/>
                    </a:lnTo>
                    <a:lnTo>
                      <a:pt x="35" y="14"/>
                    </a:lnTo>
                    <a:lnTo>
                      <a:pt x="33" y="14"/>
                    </a:lnTo>
                    <a:lnTo>
                      <a:pt x="31" y="13"/>
                    </a:lnTo>
                    <a:lnTo>
                      <a:pt x="29" y="12"/>
                    </a:lnTo>
                    <a:lnTo>
                      <a:pt x="28" y="10"/>
                    </a:lnTo>
                    <a:lnTo>
                      <a:pt x="28" y="10"/>
                    </a:lnTo>
                    <a:lnTo>
                      <a:pt x="26" y="7"/>
                    </a:lnTo>
                    <a:lnTo>
                      <a:pt x="25" y="6"/>
                    </a:lnTo>
                    <a:lnTo>
                      <a:pt x="25" y="4"/>
                    </a:lnTo>
                    <a:lnTo>
                      <a:pt x="25" y="4"/>
                    </a:lnTo>
                    <a:lnTo>
                      <a:pt x="25" y="2"/>
                    </a:lnTo>
                    <a:lnTo>
                      <a:pt x="25" y="2"/>
                    </a:lnTo>
                    <a:lnTo>
                      <a:pt x="25" y="1"/>
                    </a:lnTo>
                    <a:lnTo>
                      <a:pt x="24" y="0"/>
                    </a:lnTo>
                    <a:lnTo>
                      <a:pt x="23" y="0"/>
                    </a:lnTo>
                    <a:lnTo>
                      <a:pt x="22" y="0"/>
                    </a:lnTo>
                    <a:lnTo>
                      <a:pt x="20" y="1"/>
                    </a:lnTo>
                    <a:lnTo>
                      <a:pt x="18" y="1"/>
                    </a:lnTo>
                    <a:lnTo>
                      <a:pt x="18" y="1"/>
                    </a:lnTo>
                    <a:lnTo>
                      <a:pt x="16" y="2"/>
                    </a:lnTo>
                    <a:lnTo>
                      <a:pt x="14" y="3"/>
                    </a:lnTo>
                    <a:lnTo>
                      <a:pt x="12" y="4"/>
                    </a:lnTo>
                    <a:lnTo>
                      <a:pt x="11" y="6"/>
                    </a:lnTo>
                    <a:lnTo>
                      <a:pt x="11" y="6"/>
                    </a:lnTo>
                    <a:lnTo>
                      <a:pt x="10" y="7"/>
                    </a:lnTo>
                    <a:lnTo>
                      <a:pt x="8" y="9"/>
                    </a:lnTo>
                    <a:lnTo>
                      <a:pt x="7" y="10"/>
                    </a:lnTo>
                    <a:lnTo>
                      <a:pt x="5" y="10"/>
                    </a:lnTo>
                    <a:lnTo>
                      <a:pt x="4" y="10"/>
                    </a:lnTo>
                    <a:lnTo>
                      <a:pt x="4" y="10"/>
                    </a:lnTo>
                    <a:lnTo>
                      <a:pt x="4" y="10"/>
                    </a:lnTo>
                    <a:lnTo>
                      <a:pt x="3" y="10"/>
                    </a:lnTo>
                    <a:lnTo>
                      <a:pt x="3" y="7"/>
                    </a:lnTo>
                    <a:lnTo>
                      <a:pt x="2" y="2"/>
                    </a:lnTo>
                    <a:lnTo>
                      <a:pt x="2" y="2"/>
                    </a:lnTo>
                    <a:lnTo>
                      <a:pt x="2" y="2"/>
                    </a:lnTo>
                    <a:lnTo>
                      <a:pt x="2" y="2"/>
                    </a:lnTo>
                    <a:lnTo>
                      <a:pt x="0" y="2"/>
                    </a:lnTo>
                    <a:lnTo>
                      <a:pt x="0" y="2"/>
                    </a:lnTo>
                    <a:lnTo>
                      <a:pt x="0" y="3"/>
                    </a:lnTo>
                    <a:lnTo>
                      <a:pt x="0" y="4"/>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81" name="Freeform 1917">
                <a:extLst>
                  <a:ext uri="{FF2B5EF4-FFF2-40B4-BE49-F238E27FC236}">
                    <a16:creationId xmlns:a16="http://schemas.microsoft.com/office/drawing/2014/main" id="{EE7660C0-094A-43DA-807B-AF7A76008E41}"/>
                  </a:ext>
                </a:extLst>
              </p:cNvPr>
              <p:cNvSpPr>
                <a:spLocks/>
              </p:cNvSpPr>
              <p:nvPr/>
            </p:nvSpPr>
            <p:spPr bwMode="auto">
              <a:xfrm>
                <a:off x="3058" y="1697"/>
                <a:ext cx="13" cy="16"/>
              </a:xfrm>
              <a:custGeom>
                <a:avLst/>
                <a:gdLst>
                  <a:gd name="T0" fmla="*/ 0 w 13"/>
                  <a:gd name="T1" fmla="*/ 16 h 16"/>
                  <a:gd name="T2" fmla="*/ 0 w 13"/>
                  <a:gd name="T3" fmla="*/ 16 h 16"/>
                  <a:gd name="T4" fmla="*/ 2 w 13"/>
                  <a:gd name="T5" fmla="*/ 16 h 16"/>
                  <a:gd name="T6" fmla="*/ 4 w 13"/>
                  <a:gd name="T7" fmla="*/ 16 h 16"/>
                  <a:gd name="T8" fmla="*/ 5 w 13"/>
                  <a:gd name="T9" fmla="*/ 16 h 16"/>
                  <a:gd name="T10" fmla="*/ 7 w 13"/>
                  <a:gd name="T11" fmla="*/ 15 h 16"/>
                  <a:gd name="T12" fmla="*/ 7 w 13"/>
                  <a:gd name="T13" fmla="*/ 15 h 16"/>
                  <a:gd name="T14" fmla="*/ 7 w 13"/>
                  <a:gd name="T15" fmla="*/ 13 h 16"/>
                  <a:gd name="T16" fmla="*/ 7 w 13"/>
                  <a:gd name="T17" fmla="*/ 12 h 16"/>
                  <a:gd name="T18" fmla="*/ 8 w 13"/>
                  <a:gd name="T19" fmla="*/ 9 h 16"/>
                  <a:gd name="T20" fmla="*/ 8 w 13"/>
                  <a:gd name="T21" fmla="*/ 9 h 16"/>
                  <a:gd name="T22" fmla="*/ 7 w 13"/>
                  <a:gd name="T23" fmla="*/ 8 h 16"/>
                  <a:gd name="T24" fmla="*/ 7 w 13"/>
                  <a:gd name="T25" fmla="*/ 7 h 16"/>
                  <a:gd name="T26" fmla="*/ 7 w 13"/>
                  <a:gd name="T27" fmla="*/ 7 h 16"/>
                  <a:gd name="T28" fmla="*/ 6 w 13"/>
                  <a:gd name="T29" fmla="*/ 5 h 16"/>
                  <a:gd name="T30" fmla="*/ 6 w 13"/>
                  <a:gd name="T31" fmla="*/ 5 h 16"/>
                  <a:gd name="T32" fmla="*/ 6 w 13"/>
                  <a:gd name="T33" fmla="*/ 5 h 16"/>
                  <a:gd name="T34" fmla="*/ 6 w 13"/>
                  <a:gd name="T35" fmla="*/ 5 h 16"/>
                  <a:gd name="T36" fmla="*/ 6 w 13"/>
                  <a:gd name="T37" fmla="*/ 5 h 16"/>
                  <a:gd name="T38" fmla="*/ 6 w 13"/>
                  <a:gd name="T39" fmla="*/ 5 h 16"/>
                  <a:gd name="T40" fmla="*/ 6 w 13"/>
                  <a:gd name="T41" fmla="*/ 5 h 16"/>
                  <a:gd name="T42" fmla="*/ 7 w 13"/>
                  <a:gd name="T43" fmla="*/ 4 h 16"/>
                  <a:gd name="T44" fmla="*/ 8 w 13"/>
                  <a:gd name="T45" fmla="*/ 4 h 16"/>
                  <a:gd name="T46" fmla="*/ 10 w 13"/>
                  <a:gd name="T47" fmla="*/ 3 h 16"/>
                  <a:gd name="T48" fmla="*/ 10 w 13"/>
                  <a:gd name="T49" fmla="*/ 3 h 16"/>
                  <a:gd name="T50" fmla="*/ 11 w 13"/>
                  <a:gd name="T51" fmla="*/ 3 h 16"/>
                  <a:gd name="T52" fmla="*/ 12 w 13"/>
                  <a:gd name="T53" fmla="*/ 4 h 16"/>
                  <a:gd name="T54" fmla="*/ 13 w 13"/>
                  <a:gd name="T55" fmla="*/ 5 h 16"/>
                  <a:gd name="T56" fmla="*/ 13 w 13"/>
                  <a:gd name="T57" fmla="*/ 5 h 16"/>
                  <a:gd name="T58" fmla="*/ 13 w 13"/>
                  <a:gd name="T59" fmla="*/ 4 h 16"/>
                  <a:gd name="T60" fmla="*/ 13 w 13"/>
                  <a:gd name="T61" fmla="*/ 3 h 16"/>
                  <a:gd name="T62" fmla="*/ 13 w 13"/>
                  <a:gd name="T63" fmla="*/ 2 h 16"/>
                  <a:gd name="T64" fmla="*/ 13 w 13"/>
                  <a:gd name="T65" fmla="*/ 2 h 16"/>
                  <a:gd name="T66" fmla="*/ 12 w 13"/>
                  <a:gd name="T67" fmla="*/ 0 h 16"/>
                  <a:gd name="T68" fmla="*/ 11 w 13"/>
                  <a:gd name="T69" fmla="*/ 0 h 16"/>
                  <a:gd name="T70" fmla="*/ 10 w 13"/>
                  <a:gd name="T71" fmla="*/ 0 h 16"/>
                  <a:gd name="T72" fmla="*/ 8 w 13"/>
                  <a:gd name="T73" fmla="*/ 0 h 16"/>
                  <a:gd name="T74" fmla="*/ 8 w 13"/>
                  <a:gd name="T75" fmla="*/ 0 h 16"/>
                  <a:gd name="T76" fmla="*/ 7 w 13"/>
                  <a:gd name="T77" fmla="*/ 1 h 16"/>
                  <a:gd name="T78" fmla="*/ 6 w 13"/>
                  <a:gd name="T79" fmla="*/ 2 h 16"/>
                  <a:gd name="T80" fmla="*/ 6 w 13"/>
                  <a:gd name="T81" fmla="*/ 3 h 16"/>
                  <a:gd name="T82" fmla="*/ 5 w 13"/>
                  <a:gd name="T83" fmla="*/ 5 h 16"/>
                  <a:gd name="T84" fmla="*/ 5 w 13"/>
                  <a:gd name="T85" fmla="*/ 5 h 16"/>
                  <a:gd name="T86" fmla="*/ 6 w 13"/>
                  <a:gd name="T87" fmla="*/ 8 h 16"/>
                  <a:gd name="T88" fmla="*/ 7 w 13"/>
                  <a:gd name="T89" fmla="*/ 11 h 16"/>
                  <a:gd name="T90" fmla="*/ 7 w 13"/>
                  <a:gd name="T91" fmla="*/ 11 h 16"/>
                  <a:gd name="T92" fmla="*/ 7 w 13"/>
                  <a:gd name="T93" fmla="*/ 11 h 16"/>
                  <a:gd name="T94" fmla="*/ 7 w 13"/>
                  <a:gd name="T95" fmla="*/ 11 h 16"/>
                  <a:gd name="T96" fmla="*/ 7 w 13"/>
                  <a:gd name="T97" fmla="*/ 11 h 16"/>
                  <a:gd name="T98" fmla="*/ 7 w 13"/>
                  <a:gd name="T99" fmla="*/ 11 h 16"/>
                  <a:gd name="T100" fmla="*/ 6 w 13"/>
                  <a:gd name="T101" fmla="*/ 12 h 16"/>
                  <a:gd name="T102" fmla="*/ 5 w 13"/>
                  <a:gd name="T103" fmla="*/ 13 h 16"/>
                  <a:gd name="T104" fmla="*/ 5 w 13"/>
                  <a:gd name="T105" fmla="*/ 13 h 16"/>
                  <a:gd name="T106" fmla="*/ 4 w 13"/>
                  <a:gd name="T107" fmla="*/ 13 h 16"/>
                  <a:gd name="T108" fmla="*/ 3 w 13"/>
                  <a:gd name="T109" fmla="*/ 13 h 16"/>
                  <a:gd name="T110" fmla="*/ 1 w 13"/>
                  <a:gd name="T111" fmla="*/ 12 h 16"/>
                  <a:gd name="T112" fmla="*/ 1 w 13"/>
                  <a:gd name="T113" fmla="*/ 12 h 16"/>
                  <a:gd name="T114" fmla="*/ 0 w 13"/>
                  <a:gd name="T115" fmla="*/ 14 h 16"/>
                  <a:gd name="T116" fmla="*/ 0 w 13"/>
                  <a:gd name="T1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 h="16">
                    <a:moveTo>
                      <a:pt x="0" y="16"/>
                    </a:moveTo>
                    <a:lnTo>
                      <a:pt x="0" y="16"/>
                    </a:lnTo>
                    <a:lnTo>
                      <a:pt x="2" y="16"/>
                    </a:lnTo>
                    <a:lnTo>
                      <a:pt x="4" y="16"/>
                    </a:lnTo>
                    <a:lnTo>
                      <a:pt x="5" y="16"/>
                    </a:lnTo>
                    <a:lnTo>
                      <a:pt x="7" y="15"/>
                    </a:lnTo>
                    <a:lnTo>
                      <a:pt x="7" y="15"/>
                    </a:lnTo>
                    <a:lnTo>
                      <a:pt x="7" y="13"/>
                    </a:lnTo>
                    <a:lnTo>
                      <a:pt x="7" y="12"/>
                    </a:lnTo>
                    <a:lnTo>
                      <a:pt x="8" y="9"/>
                    </a:lnTo>
                    <a:lnTo>
                      <a:pt x="8" y="9"/>
                    </a:lnTo>
                    <a:lnTo>
                      <a:pt x="7" y="8"/>
                    </a:lnTo>
                    <a:lnTo>
                      <a:pt x="7" y="7"/>
                    </a:lnTo>
                    <a:lnTo>
                      <a:pt x="7" y="7"/>
                    </a:lnTo>
                    <a:lnTo>
                      <a:pt x="6" y="5"/>
                    </a:lnTo>
                    <a:lnTo>
                      <a:pt x="6" y="5"/>
                    </a:lnTo>
                    <a:lnTo>
                      <a:pt x="6" y="5"/>
                    </a:lnTo>
                    <a:lnTo>
                      <a:pt x="6" y="5"/>
                    </a:lnTo>
                    <a:lnTo>
                      <a:pt x="6" y="5"/>
                    </a:lnTo>
                    <a:lnTo>
                      <a:pt x="6" y="5"/>
                    </a:lnTo>
                    <a:lnTo>
                      <a:pt x="6" y="5"/>
                    </a:lnTo>
                    <a:lnTo>
                      <a:pt x="7" y="4"/>
                    </a:lnTo>
                    <a:lnTo>
                      <a:pt x="8" y="4"/>
                    </a:lnTo>
                    <a:lnTo>
                      <a:pt x="10" y="3"/>
                    </a:lnTo>
                    <a:lnTo>
                      <a:pt x="10" y="3"/>
                    </a:lnTo>
                    <a:lnTo>
                      <a:pt x="11" y="3"/>
                    </a:lnTo>
                    <a:lnTo>
                      <a:pt x="12" y="4"/>
                    </a:lnTo>
                    <a:lnTo>
                      <a:pt x="13" y="5"/>
                    </a:lnTo>
                    <a:lnTo>
                      <a:pt x="13" y="5"/>
                    </a:lnTo>
                    <a:lnTo>
                      <a:pt x="13" y="4"/>
                    </a:lnTo>
                    <a:lnTo>
                      <a:pt x="13" y="3"/>
                    </a:lnTo>
                    <a:lnTo>
                      <a:pt x="13" y="2"/>
                    </a:lnTo>
                    <a:lnTo>
                      <a:pt x="13" y="2"/>
                    </a:lnTo>
                    <a:lnTo>
                      <a:pt x="12" y="0"/>
                    </a:lnTo>
                    <a:lnTo>
                      <a:pt x="11" y="0"/>
                    </a:lnTo>
                    <a:lnTo>
                      <a:pt x="10" y="0"/>
                    </a:lnTo>
                    <a:lnTo>
                      <a:pt x="8" y="0"/>
                    </a:lnTo>
                    <a:lnTo>
                      <a:pt x="8" y="0"/>
                    </a:lnTo>
                    <a:lnTo>
                      <a:pt x="7" y="1"/>
                    </a:lnTo>
                    <a:lnTo>
                      <a:pt x="6" y="2"/>
                    </a:lnTo>
                    <a:lnTo>
                      <a:pt x="6" y="3"/>
                    </a:lnTo>
                    <a:lnTo>
                      <a:pt x="5" y="5"/>
                    </a:lnTo>
                    <a:lnTo>
                      <a:pt x="5" y="5"/>
                    </a:lnTo>
                    <a:lnTo>
                      <a:pt x="6" y="8"/>
                    </a:lnTo>
                    <a:lnTo>
                      <a:pt x="7" y="11"/>
                    </a:lnTo>
                    <a:lnTo>
                      <a:pt x="7" y="11"/>
                    </a:lnTo>
                    <a:lnTo>
                      <a:pt x="7" y="11"/>
                    </a:lnTo>
                    <a:lnTo>
                      <a:pt x="7" y="11"/>
                    </a:lnTo>
                    <a:lnTo>
                      <a:pt x="7" y="11"/>
                    </a:lnTo>
                    <a:lnTo>
                      <a:pt x="7" y="11"/>
                    </a:lnTo>
                    <a:lnTo>
                      <a:pt x="6" y="12"/>
                    </a:lnTo>
                    <a:lnTo>
                      <a:pt x="5" y="13"/>
                    </a:lnTo>
                    <a:lnTo>
                      <a:pt x="5" y="13"/>
                    </a:lnTo>
                    <a:lnTo>
                      <a:pt x="4" y="13"/>
                    </a:lnTo>
                    <a:lnTo>
                      <a:pt x="3" y="13"/>
                    </a:lnTo>
                    <a:lnTo>
                      <a:pt x="1" y="12"/>
                    </a:lnTo>
                    <a:lnTo>
                      <a:pt x="1" y="12"/>
                    </a:lnTo>
                    <a:lnTo>
                      <a:pt x="0" y="14"/>
                    </a:lnTo>
                    <a:lnTo>
                      <a:pt x="0" y="16"/>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82" name="Freeform 1918">
                <a:extLst>
                  <a:ext uri="{FF2B5EF4-FFF2-40B4-BE49-F238E27FC236}">
                    <a16:creationId xmlns:a16="http://schemas.microsoft.com/office/drawing/2014/main" id="{8E9A49FA-EAC9-4EBC-A982-F452E3E541D1}"/>
                  </a:ext>
                </a:extLst>
              </p:cNvPr>
              <p:cNvSpPr>
                <a:spLocks/>
              </p:cNvSpPr>
              <p:nvPr/>
            </p:nvSpPr>
            <p:spPr bwMode="auto">
              <a:xfrm>
                <a:off x="3058" y="1697"/>
                <a:ext cx="13" cy="16"/>
              </a:xfrm>
              <a:custGeom>
                <a:avLst/>
                <a:gdLst>
                  <a:gd name="T0" fmla="*/ 0 w 13"/>
                  <a:gd name="T1" fmla="*/ 16 h 16"/>
                  <a:gd name="T2" fmla="*/ 0 w 13"/>
                  <a:gd name="T3" fmla="*/ 16 h 16"/>
                  <a:gd name="T4" fmla="*/ 2 w 13"/>
                  <a:gd name="T5" fmla="*/ 16 h 16"/>
                  <a:gd name="T6" fmla="*/ 4 w 13"/>
                  <a:gd name="T7" fmla="*/ 16 h 16"/>
                  <a:gd name="T8" fmla="*/ 5 w 13"/>
                  <a:gd name="T9" fmla="*/ 16 h 16"/>
                  <a:gd name="T10" fmla="*/ 7 w 13"/>
                  <a:gd name="T11" fmla="*/ 15 h 16"/>
                  <a:gd name="T12" fmla="*/ 7 w 13"/>
                  <a:gd name="T13" fmla="*/ 15 h 16"/>
                  <a:gd name="T14" fmla="*/ 7 w 13"/>
                  <a:gd name="T15" fmla="*/ 13 h 16"/>
                  <a:gd name="T16" fmla="*/ 7 w 13"/>
                  <a:gd name="T17" fmla="*/ 12 h 16"/>
                  <a:gd name="T18" fmla="*/ 8 w 13"/>
                  <a:gd name="T19" fmla="*/ 9 h 16"/>
                  <a:gd name="T20" fmla="*/ 8 w 13"/>
                  <a:gd name="T21" fmla="*/ 9 h 16"/>
                  <a:gd name="T22" fmla="*/ 7 w 13"/>
                  <a:gd name="T23" fmla="*/ 8 h 16"/>
                  <a:gd name="T24" fmla="*/ 7 w 13"/>
                  <a:gd name="T25" fmla="*/ 7 h 16"/>
                  <a:gd name="T26" fmla="*/ 7 w 13"/>
                  <a:gd name="T27" fmla="*/ 7 h 16"/>
                  <a:gd name="T28" fmla="*/ 6 w 13"/>
                  <a:gd name="T29" fmla="*/ 5 h 16"/>
                  <a:gd name="T30" fmla="*/ 6 w 13"/>
                  <a:gd name="T31" fmla="*/ 5 h 16"/>
                  <a:gd name="T32" fmla="*/ 6 w 13"/>
                  <a:gd name="T33" fmla="*/ 5 h 16"/>
                  <a:gd name="T34" fmla="*/ 6 w 13"/>
                  <a:gd name="T35" fmla="*/ 5 h 16"/>
                  <a:gd name="T36" fmla="*/ 6 w 13"/>
                  <a:gd name="T37" fmla="*/ 5 h 16"/>
                  <a:gd name="T38" fmla="*/ 6 w 13"/>
                  <a:gd name="T39" fmla="*/ 5 h 16"/>
                  <a:gd name="T40" fmla="*/ 6 w 13"/>
                  <a:gd name="T41" fmla="*/ 5 h 16"/>
                  <a:gd name="T42" fmla="*/ 7 w 13"/>
                  <a:gd name="T43" fmla="*/ 4 h 16"/>
                  <a:gd name="T44" fmla="*/ 8 w 13"/>
                  <a:gd name="T45" fmla="*/ 4 h 16"/>
                  <a:gd name="T46" fmla="*/ 10 w 13"/>
                  <a:gd name="T47" fmla="*/ 3 h 16"/>
                  <a:gd name="T48" fmla="*/ 10 w 13"/>
                  <a:gd name="T49" fmla="*/ 3 h 16"/>
                  <a:gd name="T50" fmla="*/ 11 w 13"/>
                  <a:gd name="T51" fmla="*/ 3 h 16"/>
                  <a:gd name="T52" fmla="*/ 12 w 13"/>
                  <a:gd name="T53" fmla="*/ 4 h 16"/>
                  <a:gd name="T54" fmla="*/ 13 w 13"/>
                  <a:gd name="T55" fmla="*/ 5 h 16"/>
                  <a:gd name="T56" fmla="*/ 13 w 13"/>
                  <a:gd name="T57" fmla="*/ 5 h 16"/>
                  <a:gd name="T58" fmla="*/ 13 w 13"/>
                  <a:gd name="T59" fmla="*/ 4 h 16"/>
                  <a:gd name="T60" fmla="*/ 13 w 13"/>
                  <a:gd name="T61" fmla="*/ 3 h 16"/>
                  <a:gd name="T62" fmla="*/ 13 w 13"/>
                  <a:gd name="T63" fmla="*/ 2 h 16"/>
                  <a:gd name="T64" fmla="*/ 13 w 13"/>
                  <a:gd name="T65" fmla="*/ 2 h 16"/>
                  <a:gd name="T66" fmla="*/ 12 w 13"/>
                  <a:gd name="T67" fmla="*/ 0 h 16"/>
                  <a:gd name="T68" fmla="*/ 11 w 13"/>
                  <a:gd name="T69" fmla="*/ 0 h 16"/>
                  <a:gd name="T70" fmla="*/ 10 w 13"/>
                  <a:gd name="T71" fmla="*/ 0 h 16"/>
                  <a:gd name="T72" fmla="*/ 8 w 13"/>
                  <a:gd name="T73" fmla="*/ 0 h 16"/>
                  <a:gd name="T74" fmla="*/ 8 w 13"/>
                  <a:gd name="T75" fmla="*/ 0 h 16"/>
                  <a:gd name="T76" fmla="*/ 7 w 13"/>
                  <a:gd name="T77" fmla="*/ 1 h 16"/>
                  <a:gd name="T78" fmla="*/ 6 w 13"/>
                  <a:gd name="T79" fmla="*/ 2 h 16"/>
                  <a:gd name="T80" fmla="*/ 6 w 13"/>
                  <a:gd name="T81" fmla="*/ 3 h 16"/>
                  <a:gd name="T82" fmla="*/ 5 w 13"/>
                  <a:gd name="T83" fmla="*/ 5 h 16"/>
                  <a:gd name="T84" fmla="*/ 5 w 13"/>
                  <a:gd name="T85" fmla="*/ 5 h 16"/>
                  <a:gd name="T86" fmla="*/ 6 w 13"/>
                  <a:gd name="T87" fmla="*/ 8 h 16"/>
                  <a:gd name="T88" fmla="*/ 7 w 13"/>
                  <a:gd name="T89" fmla="*/ 11 h 16"/>
                  <a:gd name="T90" fmla="*/ 7 w 13"/>
                  <a:gd name="T91" fmla="*/ 11 h 16"/>
                  <a:gd name="T92" fmla="*/ 7 w 13"/>
                  <a:gd name="T93" fmla="*/ 11 h 16"/>
                  <a:gd name="T94" fmla="*/ 7 w 13"/>
                  <a:gd name="T95" fmla="*/ 11 h 16"/>
                  <a:gd name="T96" fmla="*/ 7 w 13"/>
                  <a:gd name="T97" fmla="*/ 11 h 16"/>
                  <a:gd name="T98" fmla="*/ 7 w 13"/>
                  <a:gd name="T99" fmla="*/ 11 h 16"/>
                  <a:gd name="T100" fmla="*/ 6 w 13"/>
                  <a:gd name="T101" fmla="*/ 12 h 16"/>
                  <a:gd name="T102" fmla="*/ 5 w 13"/>
                  <a:gd name="T103" fmla="*/ 13 h 16"/>
                  <a:gd name="T104" fmla="*/ 5 w 13"/>
                  <a:gd name="T105" fmla="*/ 13 h 16"/>
                  <a:gd name="T106" fmla="*/ 4 w 13"/>
                  <a:gd name="T107" fmla="*/ 13 h 16"/>
                  <a:gd name="T108" fmla="*/ 3 w 13"/>
                  <a:gd name="T109" fmla="*/ 13 h 16"/>
                  <a:gd name="T110" fmla="*/ 1 w 13"/>
                  <a:gd name="T111" fmla="*/ 12 h 16"/>
                  <a:gd name="T112" fmla="*/ 1 w 13"/>
                  <a:gd name="T113" fmla="*/ 12 h 16"/>
                  <a:gd name="T114" fmla="*/ 0 w 13"/>
                  <a:gd name="T115" fmla="*/ 14 h 16"/>
                  <a:gd name="T116" fmla="*/ 0 w 13"/>
                  <a:gd name="T1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 h="16">
                    <a:moveTo>
                      <a:pt x="0" y="16"/>
                    </a:moveTo>
                    <a:lnTo>
                      <a:pt x="0" y="16"/>
                    </a:lnTo>
                    <a:lnTo>
                      <a:pt x="2" y="16"/>
                    </a:lnTo>
                    <a:lnTo>
                      <a:pt x="4" y="16"/>
                    </a:lnTo>
                    <a:lnTo>
                      <a:pt x="5" y="16"/>
                    </a:lnTo>
                    <a:lnTo>
                      <a:pt x="7" y="15"/>
                    </a:lnTo>
                    <a:lnTo>
                      <a:pt x="7" y="15"/>
                    </a:lnTo>
                    <a:lnTo>
                      <a:pt x="7" y="13"/>
                    </a:lnTo>
                    <a:lnTo>
                      <a:pt x="7" y="12"/>
                    </a:lnTo>
                    <a:lnTo>
                      <a:pt x="8" y="9"/>
                    </a:lnTo>
                    <a:lnTo>
                      <a:pt x="8" y="9"/>
                    </a:lnTo>
                    <a:lnTo>
                      <a:pt x="7" y="8"/>
                    </a:lnTo>
                    <a:lnTo>
                      <a:pt x="7" y="7"/>
                    </a:lnTo>
                    <a:lnTo>
                      <a:pt x="7" y="7"/>
                    </a:lnTo>
                    <a:lnTo>
                      <a:pt x="6" y="5"/>
                    </a:lnTo>
                    <a:lnTo>
                      <a:pt x="6" y="5"/>
                    </a:lnTo>
                    <a:lnTo>
                      <a:pt x="6" y="5"/>
                    </a:lnTo>
                    <a:lnTo>
                      <a:pt x="6" y="5"/>
                    </a:lnTo>
                    <a:lnTo>
                      <a:pt x="6" y="5"/>
                    </a:lnTo>
                    <a:lnTo>
                      <a:pt x="6" y="5"/>
                    </a:lnTo>
                    <a:lnTo>
                      <a:pt x="6" y="5"/>
                    </a:lnTo>
                    <a:lnTo>
                      <a:pt x="7" y="4"/>
                    </a:lnTo>
                    <a:lnTo>
                      <a:pt x="8" y="4"/>
                    </a:lnTo>
                    <a:lnTo>
                      <a:pt x="10" y="3"/>
                    </a:lnTo>
                    <a:lnTo>
                      <a:pt x="10" y="3"/>
                    </a:lnTo>
                    <a:lnTo>
                      <a:pt x="11" y="3"/>
                    </a:lnTo>
                    <a:lnTo>
                      <a:pt x="12" y="4"/>
                    </a:lnTo>
                    <a:lnTo>
                      <a:pt x="13" y="5"/>
                    </a:lnTo>
                    <a:lnTo>
                      <a:pt x="13" y="5"/>
                    </a:lnTo>
                    <a:lnTo>
                      <a:pt x="13" y="4"/>
                    </a:lnTo>
                    <a:lnTo>
                      <a:pt x="13" y="3"/>
                    </a:lnTo>
                    <a:lnTo>
                      <a:pt x="13" y="2"/>
                    </a:lnTo>
                    <a:lnTo>
                      <a:pt x="13" y="2"/>
                    </a:lnTo>
                    <a:lnTo>
                      <a:pt x="12" y="0"/>
                    </a:lnTo>
                    <a:lnTo>
                      <a:pt x="11" y="0"/>
                    </a:lnTo>
                    <a:lnTo>
                      <a:pt x="10" y="0"/>
                    </a:lnTo>
                    <a:lnTo>
                      <a:pt x="8" y="0"/>
                    </a:lnTo>
                    <a:lnTo>
                      <a:pt x="8" y="0"/>
                    </a:lnTo>
                    <a:lnTo>
                      <a:pt x="7" y="1"/>
                    </a:lnTo>
                    <a:lnTo>
                      <a:pt x="6" y="2"/>
                    </a:lnTo>
                    <a:lnTo>
                      <a:pt x="6" y="3"/>
                    </a:lnTo>
                    <a:lnTo>
                      <a:pt x="5" y="5"/>
                    </a:lnTo>
                    <a:lnTo>
                      <a:pt x="5" y="5"/>
                    </a:lnTo>
                    <a:lnTo>
                      <a:pt x="6" y="8"/>
                    </a:lnTo>
                    <a:lnTo>
                      <a:pt x="7" y="11"/>
                    </a:lnTo>
                    <a:lnTo>
                      <a:pt x="7" y="11"/>
                    </a:lnTo>
                    <a:lnTo>
                      <a:pt x="7" y="11"/>
                    </a:lnTo>
                    <a:lnTo>
                      <a:pt x="7" y="11"/>
                    </a:lnTo>
                    <a:lnTo>
                      <a:pt x="7" y="11"/>
                    </a:lnTo>
                    <a:lnTo>
                      <a:pt x="7" y="11"/>
                    </a:lnTo>
                    <a:lnTo>
                      <a:pt x="6" y="12"/>
                    </a:lnTo>
                    <a:lnTo>
                      <a:pt x="5" y="13"/>
                    </a:lnTo>
                    <a:lnTo>
                      <a:pt x="5" y="13"/>
                    </a:lnTo>
                    <a:lnTo>
                      <a:pt x="4" y="13"/>
                    </a:lnTo>
                    <a:lnTo>
                      <a:pt x="3" y="13"/>
                    </a:lnTo>
                    <a:lnTo>
                      <a:pt x="1" y="12"/>
                    </a:lnTo>
                    <a:lnTo>
                      <a:pt x="1" y="12"/>
                    </a:lnTo>
                    <a:lnTo>
                      <a:pt x="0" y="14"/>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83" name="Freeform 1919">
                <a:extLst>
                  <a:ext uri="{FF2B5EF4-FFF2-40B4-BE49-F238E27FC236}">
                    <a16:creationId xmlns:a16="http://schemas.microsoft.com/office/drawing/2014/main" id="{3ACC2AA7-5CF4-4B91-AF68-51DF92C8421D}"/>
                  </a:ext>
                </a:extLst>
              </p:cNvPr>
              <p:cNvSpPr>
                <a:spLocks/>
              </p:cNvSpPr>
              <p:nvPr/>
            </p:nvSpPr>
            <p:spPr bwMode="auto">
              <a:xfrm>
                <a:off x="3018" y="1711"/>
                <a:ext cx="64" cy="42"/>
              </a:xfrm>
              <a:custGeom>
                <a:avLst/>
                <a:gdLst>
                  <a:gd name="T0" fmla="*/ 2 w 64"/>
                  <a:gd name="T1" fmla="*/ 33 h 42"/>
                  <a:gd name="T2" fmla="*/ 5 w 64"/>
                  <a:gd name="T3" fmla="*/ 32 h 42"/>
                  <a:gd name="T4" fmla="*/ 12 w 64"/>
                  <a:gd name="T5" fmla="*/ 32 h 42"/>
                  <a:gd name="T6" fmla="*/ 8 w 64"/>
                  <a:gd name="T7" fmla="*/ 36 h 42"/>
                  <a:gd name="T8" fmla="*/ 7 w 64"/>
                  <a:gd name="T9" fmla="*/ 38 h 42"/>
                  <a:gd name="T10" fmla="*/ 6 w 64"/>
                  <a:gd name="T11" fmla="*/ 40 h 42"/>
                  <a:gd name="T12" fmla="*/ 11 w 64"/>
                  <a:gd name="T13" fmla="*/ 38 h 42"/>
                  <a:gd name="T14" fmla="*/ 13 w 64"/>
                  <a:gd name="T15" fmla="*/ 37 h 42"/>
                  <a:gd name="T16" fmla="*/ 15 w 64"/>
                  <a:gd name="T17" fmla="*/ 35 h 42"/>
                  <a:gd name="T18" fmla="*/ 18 w 64"/>
                  <a:gd name="T19" fmla="*/ 34 h 42"/>
                  <a:gd name="T20" fmla="*/ 22 w 64"/>
                  <a:gd name="T21" fmla="*/ 33 h 42"/>
                  <a:gd name="T22" fmla="*/ 27 w 64"/>
                  <a:gd name="T23" fmla="*/ 34 h 42"/>
                  <a:gd name="T24" fmla="*/ 30 w 64"/>
                  <a:gd name="T25" fmla="*/ 36 h 42"/>
                  <a:gd name="T26" fmla="*/ 32 w 64"/>
                  <a:gd name="T27" fmla="*/ 38 h 42"/>
                  <a:gd name="T28" fmla="*/ 34 w 64"/>
                  <a:gd name="T29" fmla="*/ 42 h 42"/>
                  <a:gd name="T30" fmla="*/ 33 w 64"/>
                  <a:gd name="T31" fmla="*/ 39 h 42"/>
                  <a:gd name="T32" fmla="*/ 32 w 64"/>
                  <a:gd name="T33" fmla="*/ 35 h 42"/>
                  <a:gd name="T34" fmla="*/ 41 w 64"/>
                  <a:gd name="T35" fmla="*/ 36 h 42"/>
                  <a:gd name="T36" fmla="*/ 47 w 64"/>
                  <a:gd name="T37" fmla="*/ 39 h 42"/>
                  <a:gd name="T38" fmla="*/ 51 w 64"/>
                  <a:gd name="T39" fmla="*/ 41 h 42"/>
                  <a:gd name="T40" fmla="*/ 53 w 64"/>
                  <a:gd name="T41" fmla="*/ 42 h 42"/>
                  <a:gd name="T42" fmla="*/ 51 w 64"/>
                  <a:gd name="T43" fmla="*/ 39 h 42"/>
                  <a:gd name="T44" fmla="*/ 49 w 64"/>
                  <a:gd name="T45" fmla="*/ 37 h 42"/>
                  <a:gd name="T46" fmla="*/ 51 w 64"/>
                  <a:gd name="T47" fmla="*/ 36 h 42"/>
                  <a:gd name="T48" fmla="*/ 58 w 64"/>
                  <a:gd name="T49" fmla="*/ 38 h 42"/>
                  <a:gd name="T50" fmla="*/ 64 w 64"/>
                  <a:gd name="T51" fmla="*/ 41 h 42"/>
                  <a:gd name="T52" fmla="*/ 61 w 64"/>
                  <a:gd name="T53" fmla="*/ 39 h 42"/>
                  <a:gd name="T54" fmla="*/ 54 w 64"/>
                  <a:gd name="T55" fmla="*/ 36 h 42"/>
                  <a:gd name="T56" fmla="*/ 53 w 64"/>
                  <a:gd name="T57" fmla="*/ 34 h 42"/>
                  <a:gd name="T58" fmla="*/ 56 w 64"/>
                  <a:gd name="T59" fmla="*/ 33 h 42"/>
                  <a:gd name="T60" fmla="*/ 59 w 64"/>
                  <a:gd name="T61" fmla="*/ 32 h 42"/>
                  <a:gd name="T62" fmla="*/ 63 w 64"/>
                  <a:gd name="T63" fmla="*/ 32 h 42"/>
                  <a:gd name="T64" fmla="*/ 61 w 64"/>
                  <a:gd name="T65" fmla="*/ 31 h 42"/>
                  <a:gd name="T66" fmla="*/ 53 w 64"/>
                  <a:gd name="T67" fmla="*/ 30 h 42"/>
                  <a:gd name="T68" fmla="*/ 49 w 64"/>
                  <a:gd name="T69" fmla="*/ 29 h 42"/>
                  <a:gd name="T70" fmla="*/ 44 w 64"/>
                  <a:gd name="T71" fmla="*/ 23 h 42"/>
                  <a:gd name="T72" fmla="*/ 42 w 64"/>
                  <a:gd name="T73" fmla="*/ 18 h 42"/>
                  <a:gd name="T74" fmla="*/ 41 w 64"/>
                  <a:gd name="T75" fmla="*/ 11 h 42"/>
                  <a:gd name="T76" fmla="*/ 41 w 64"/>
                  <a:gd name="T77" fmla="*/ 3 h 42"/>
                  <a:gd name="T78" fmla="*/ 40 w 64"/>
                  <a:gd name="T79" fmla="*/ 3 h 42"/>
                  <a:gd name="T80" fmla="*/ 36 w 64"/>
                  <a:gd name="T81" fmla="*/ 2 h 42"/>
                  <a:gd name="T82" fmla="*/ 32 w 64"/>
                  <a:gd name="T83" fmla="*/ 2 h 42"/>
                  <a:gd name="T84" fmla="*/ 28 w 64"/>
                  <a:gd name="T85" fmla="*/ 1 h 42"/>
                  <a:gd name="T86" fmla="*/ 27 w 64"/>
                  <a:gd name="T87" fmla="*/ 0 h 42"/>
                  <a:gd name="T88" fmla="*/ 26 w 64"/>
                  <a:gd name="T89" fmla="*/ 13 h 42"/>
                  <a:gd name="T90" fmla="*/ 23 w 64"/>
                  <a:gd name="T91" fmla="*/ 23 h 42"/>
                  <a:gd name="T92" fmla="*/ 19 w 64"/>
                  <a:gd name="T93" fmla="*/ 27 h 42"/>
                  <a:gd name="T94" fmla="*/ 14 w 64"/>
                  <a:gd name="T95" fmla="*/ 29 h 42"/>
                  <a:gd name="T96" fmla="*/ 0 w 64"/>
                  <a:gd name="T97"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42">
                    <a:moveTo>
                      <a:pt x="0" y="35"/>
                    </a:moveTo>
                    <a:lnTo>
                      <a:pt x="0" y="35"/>
                    </a:lnTo>
                    <a:lnTo>
                      <a:pt x="2" y="33"/>
                    </a:lnTo>
                    <a:lnTo>
                      <a:pt x="3" y="32"/>
                    </a:lnTo>
                    <a:lnTo>
                      <a:pt x="5" y="32"/>
                    </a:lnTo>
                    <a:lnTo>
                      <a:pt x="5" y="32"/>
                    </a:lnTo>
                    <a:lnTo>
                      <a:pt x="8" y="32"/>
                    </a:lnTo>
                    <a:lnTo>
                      <a:pt x="12" y="32"/>
                    </a:lnTo>
                    <a:lnTo>
                      <a:pt x="12" y="32"/>
                    </a:lnTo>
                    <a:lnTo>
                      <a:pt x="9" y="34"/>
                    </a:lnTo>
                    <a:lnTo>
                      <a:pt x="9" y="34"/>
                    </a:lnTo>
                    <a:lnTo>
                      <a:pt x="8" y="36"/>
                    </a:lnTo>
                    <a:lnTo>
                      <a:pt x="7" y="37"/>
                    </a:lnTo>
                    <a:lnTo>
                      <a:pt x="7" y="37"/>
                    </a:lnTo>
                    <a:lnTo>
                      <a:pt x="7" y="38"/>
                    </a:lnTo>
                    <a:lnTo>
                      <a:pt x="6" y="39"/>
                    </a:lnTo>
                    <a:lnTo>
                      <a:pt x="6" y="40"/>
                    </a:lnTo>
                    <a:lnTo>
                      <a:pt x="6" y="40"/>
                    </a:lnTo>
                    <a:lnTo>
                      <a:pt x="7" y="39"/>
                    </a:lnTo>
                    <a:lnTo>
                      <a:pt x="9" y="39"/>
                    </a:lnTo>
                    <a:lnTo>
                      <a:pt x="11" y="38"/>
                    </a:lnTo>
                    <a:lnTo>
                      <a:pt x="13" y="38"/>
                    </a:lnTo>
                    <a:lnTo>
                      <a:pt x="13" y="38"/>
                    </a:lnTo>
                    <a:lnTo>
                      <a:pt x="13" y="37"/>
                    </a:lnTo>
                    <a:lnTo>
                      <a:pt x="14" y="36"/>
                    </a:lnTo>
                    <a:lnTo>
                      <a:pt x="14" y="36"/>
                    </a:lnTo>
                    <a:lnTo>
                      <a:pt x="15" y="35"/>
                    </a:lnTo>
                    <a:lnTo>
                      <a:pt x="16" y="35"/>
                    </a:lnTo>
                    <a:lnTo>
                      <a:pt x="16" y="35"/>
                    </a:lnTo>
                    <a:lnTo>
                      <a:pt x="18" y="34"/>
                    </a:lnTo>
                    <a:lnTo>
                      <a:pt x="19" y="34"/>
                    </a:lnTo>
                    <a:lnTo>
                      <a:pt x="19" y="34"/>
                    </a:lnTo>
                    <a:lnTo>
                      <a:pt x="22" y="33"/>
                    </a:lnTo>
                    <a:lnTo>
                      <a:pt x="26" y="34"/>
                    </a:lnTo>
                    <a:lnTo>
                      <a:pt x="26" y="34"/>
                    </a:lnTo>
                    <a:lnTo>
                      <a:pt x="27" y="34"/>
                    </a:lnTo>
                    <a:lnTo>
                      <a:pt x="28" y="35"/>
                    </a:lnTo>
                    <a:lnTo>
                      <a:pt x="28" y="35"/>
                    </a:lnTo>
                    <a:lnTo>
                      <a:pt x="30" y="36"/>
                    </a:lnTo>
                    <a:lnTo>
                      <a:pt x="30" y="36"/>
                    </a:lnTo>
                    <a:lnTo>
                      <a:pt x="31" y="37"/>
                    </a:lnTo>
                    <a:lnTo>
                      <a:pt x="32" y="38"/>
                    </a:lnTo>
                    <a:lnTo>
                      <a:pt x="32" y="38"/>
                    </a:lnTo>
                    <a:lnTo>
                      <a:pt x="33" y="40"/>
                    </a:lnTo>
                    <a:lnTo>
                      <a:pt x="34" y="42"/>
                    </a:lnTo>
                    <a:lnTo>
                      <a:pt x="34" y="42"/>
                    </a:lnTo>
                    <a:lnTo>
                      <a:pt x="34" y="40"/>
                    </a:lnTo>
                    <a:lnTo>
                      <a:pt x="33" y="39"/>
                    </a:lnTo>
                    <a:lnTo>
                      <a:pt x="32" y="37"/>
                    </a:lnTo>
                    <a:lnTo>
                      <a:pt x="32" y="35"/>
                    </a:lnTo>
                    <a:lnTo>
                      <a:pt x="32" y="35"/>
                    </a:lnTo>
                    <a:lnTo>
                      <a:pt x="36" y="35"/>
                    </a:lnTo>
                    <a:lnTo>
                      <a:pt x="39" y="36"/>
                    </a:lnTo>
                    <a:lnTo>
                      <a:pt x="41" y="36"/>
                    </a:lnTo>
                    <a:lnTo>
                      <a:pt x="44" y="37"/>
                    </a:lnTo>
                    <a:lnTo>
                      <a:pt x="44" y="37"/>
                    </a:lnTo>
                    <a:lnTo>
                      <a:pt x="47" y="39"/>
                    </a:lnTo>
                    <a:lnTo>
                      <a:pt x="50" y="40"/>
                    </a:lnTo>
                    <a:lnTo>
                      <a:pt x="50" y="40"/>
                    </a:lnTo>
                    <a:lnTo>
                      <a:pt x="51" y="41"/>
                    </a:lnTo>
                    <a:lnTo>
                      <a:pt x="52" y="42"/>
                    </a:lnTo>
                    <a:lnTo>
                      <a:pt x="53" y="42"/>
                    </a:lnTo>
                    <a:lnTo>
                      <a:pt x="53" y="42"/>
                    </a:lnTo>
                    <a:lnTo>
                      <a:pt x="52" y="40"/>
                    </a:lnTo>
                    <a:lnTo>
                      <a:pt x="51" y="39"/>
                    </a:lnTo>
                    <a:lnTo>
                      <a:pt x="51" y="39"/>
                    </a:lnTo>
                    <a:lnTo>
                      <a:pt x="50" y="38"/>
                    </a:lnTo>
                    <a:lnTo>
                      <a:pt x="49" y="37"/>
                    </a:lnTo>
                    <a:lnTo>
                      <a:pt x="49" y="37"/>
                    </a:lnTo>
                    <a:lnTo>
                      <a:pt x="49" y="37"/>
                    </a:lnTo>
                    <a:lnTo>
                      <a:pt x="49" y="36"/>
                    </a:lnTo>
                    <a:lnTo>
                      <a:pt x="51" y="36"/>
                    </a:lnTo>
                    <a:lnTo>
                      <a:pt x="53" y="37"/>
                    </a:lnTo>
                    <a:lnTo>
                      <a:pt x="58" y="38"/>
                    </a:lnTo>
                    <a:lnTo>
                      <a:pt x="58" y="38"/>
                    </a:lnTo>
                    <a:lnTo>
                      <a:pt x="62" y="40"/>
                    </a:lnTo>
                    <a:lnTo>
                      <a:pt x="62" y="40"/>
                    </a:lnTo>
                    <a:lnTo>
                      <a:pt x="64" y="41"/>
                    </a:lnTo>
                    <a:lnTo>
                      <a:pt x="64" y="41"/>
                    </a:lnTo>
                    <a:lnTo>
                      <a:pt x="62" y="40"/>
                    </a:lnTo>
                    <a:lnTo>
                      <a:pt x="61" y="39"/>
                    </a:lnTo>
                    <a:lnTo>
                      <a:pt x="57" y="37"/>
                    </a:lnTo>
                    <a:lnTo>
                      <a:pt x="57" y="37"/>
                    </a:lnTo>
                    <a:lnTo>
                      <a:pt x="54" y="36"/>
                    </a:lnTo>
                    <a:lnTo>
                      <a:pt x="53" y="35"/>
                    </a:lnTo>
                    <a:lnTo>
                      <a:pt x="53" y="35"/>
                    </a:lnTo>
                    <a:lnTo>
                      <a:pt x="53" y="34"/>
                    </a:lnTo>
                    <a:lnTo>
                      <a:pt x="53" y="34"/>
                    </a:lnTo>
                    <a:lnTo>
                      <a:pt x="54" y="34"/>
                    </a:lnTo>
                    <a:lnTo>
                      <a:pt x="56" y="33"/>
                    </a:lnTo>
                    <a:lnTo>
                      <a:pt x="56" y="33"/>
                    </a:lnTo>
                    <a:lnTo>
                      <a:pt x="57" y="33"/>
                    </a:lnTo>
                    <a:lnTo>
                      <a:pt x="59" y="32"/>
                    </a:lnTo>
                    <a:lnTo>
                      <a:pt x="59" y="32"/>
                    </a:lnTo>
                    <a:lnTo>
                      <a:pt x="61" y="32"/>
                    </a:lnTo>
                    <a:lnTo>
                      <a:pt x="63" y="32"/>
                    </a:lnTo>
                    <a:lnTo>
                      <a:pt x="63" y="32"/>
                    </a:lnTo>
                    <a:lnTo>
                      <a:pt x="62" y="32"/>
                    </a:lnTo>
                    <a:lnTo>
                      <a:pt x="61" y="31"/>
                    </a:lnTo>
                    <a:lnTo>
                      <a:pt x="57" y="31"/>
                    </a:lnTo>
                    <a:lnTo>
                      <a:pt x="54" y="31"/>
                    </a:lnTo>
                    <a:lnTo>
                      <a:pt x="53" y="30"/>
                    </a:lnTo>
                    <a:lnTo>
                      <a:pt x="51" y="30"/>
                    </a:lnTo>
                    <a:lnTo>
                      <a:pt x="51" y="30"/>
                    </a:lnTo>
                    <a:lnTo>
                      <a:pt x="49" y="29"/>
                    </a:lnTo>
                    <a:lnTo>
                      <a:pt x="49" y="29"/>
                    </a:lnTo>
                    <a:lnTo>
                      <a:pt x="46" y="26"/>
                    </a:lnTo>
                    <a:lnTo>
                      <a:pt x="44" y="23"/>
                    </a:lnTo>
                    <a:lnTo>
                      <a:pt x="43" y="20"/>
                    </a:lnTo>
                    <a:lnTo>
                      <a:pt x="43" y="20"/>
                    </a:lnTo>
                    <a:lnTo>
                      <a:pt x="42" y="18"/>
                    </a:lnTo>
                    <a:lnTo>
                      <a:pt x="41" y="15"/>
                    </a:lnTo>
                    <a:lnTo>
                      <a:pt x="41" y="11"/>
                    </a:lnTo>
                    <a:lnTo>
                      <a:pt x="41" y="11"/>
                    </a:lnTo>
                    <a:lnTo>
                      <a:pt x="41" y="7"/>
                    </a:lnTo>
                    <a:lnTo>
                      <a:pt x="41" y="5"/>
                    </a:lnTo>
                    <a:lnTo>
                      <a:pt x="41" y="3"/>
                    </a:lnTo>
                    <a:lnTo>
                      <a:pt x="41" y="3"/>
                    </a:lnTo>
                    <a:lnTo>
                      <a:pt x="41" y="3"/>
                    </a:lnTo>
                    <a:lnTo>
                      <a:pt x="40" y="3"/>
                    </a:lnTo>
                    <a:lnTo>
                      <a:pt x="40" y="3"/>
                    </a:lnTo>
                    <a:lnTo>
                      <a:pt x="38" y="2"/>
                    </a:lnTo>
                    <a:lnTo>
                      <a:pt x="36" y="2"/>
                    </a:lnTo>
                    <a:lnTo>
                      <a:pt x="34" y="2"/>
                    </a:lnTo>
                    <a:lnTo>
                      <a:pt x="32" y="2"/>
                    </a:lnTo>
                    <a:lnTo>
                      <a:pt x="32" y="2"/>
                    </a:lnTo>
                    <a:lnTo>
                      <a:pt x="30" y="2"/>
                    </a:lnTo>
                    <a:lnTo>
                      <a:pt x="28" y="1"/>
                    </a:lnTo>
                    <a:lnTo>
                      <a:pt x="28" y="1"/>
                    </a:lnTo>
                    <a:lnTo>
                      <a:pt x="27" y="0"/>
                    </a:lnTo>
                    <a:lnTo>
                      <a:pt x="27" y="0"/>
                    </a:lnTo>
                    <a:lnTo>
                      <a:pt x="27" y="0"/>
                    </a:lnTo>
                    <a:lnTo>
                      <a:pt x="27" y="0"/>
                    </a:lnTo>
                    <a:lnTo>
                      <a:pt x="27" y="7"/>
                    </a:lnTo>
                    <a:lnTo>
                      <a:pt x="26" y="13"/>
                    </a:lnTo>
                    <a:lnTo>
                      <a:pt x="25" y="17"/>
                    </a:lnTo>
                    <a:lnTo>
                      <a:pt x="24" y="20"/>
                    </a:lnTo>
                    <a:lnTo>
                      <a:pt x="23" y="23"/>
                    </a:lnTo>
                    <a:lnTo>
                      <a:pt x="21" y="26"/>
                    </a:lnTo>
                    <a:lnTo>
                      <a:pt x="21" y="26"/>
                    </a:lnTo>
                    <a:lnTo>
                      <a:pt x="19" y="27"/>
                    </a:lnTo>
                    <a:lnTo>
                      <a:pt x="17" y="28"/>
                    </a:lnTo>
                    <a:lnTo>
                      <a:pt x="15" y="29"/>
                    </a:lnTo>
                    <a:lnTo>
                      <a:pt x="14" y="29"/>
                    </a:lnTo>
                    <a:lnTo>
                      <a:pt x="9" y="29"/>
                    </a:lnTo>
                    <a:lnTo>
                      <a:pt x="5" y="30"/>
                    </a:lnTo>
                    <a:lnTo>
                      <a:pt x="0" y="35"/>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84" name="Freeform 1920">
                <a:extLst>
                  <a:ext uri="{FF2B5EF4-FFF2-40B4-BE49-F238E27FC236}">
                    <a16:creationId xmlns:a16="http://schemas.microsoft.com/office/drawing/2014/main" id="{D844306D-0003-4181-A974-18624AEF3BDC}"/>
                  </a:ext>
                </a:extLst>
              </p:cNvPr>
              <p:cNvSpPr>
                <a:spLocks/>
              </p:cNvSpPr>
              <p:nvPr/>
            </p:nvSpPr>
            <p:spPr bwMode="auto">
              <a:xfrm>
                <a:off x="3059" y="1571"/>
                <a:ext cx="12" cy="12"/>
              </a:xfrm>
              <a:custGeom>
                <a:avLst/>
                <a:gdLst>
                  <a:gd name="T0" fmla="*/ 8 w 12"/>
                  <a:gd name="T1" fmla="*/ 1 h 12"/>
                  <a:gd name="T2" fmla="*/ 8 w 12"/>
                  <a:gd name="T3" fmla="*/ 1 h 12"/>
                  <a:gd name="T4" fmla="*/ 8 w 12"/>
                  <a:gd name="T5" fmla="*/ 1 h 12"/>
                  <a:gd name="T6" fmla="*/ 7 w 12"/>
                  <a:gd name="T7" fmla="*/ 0 h 12"/>
                  <a:gd name="T8" fmla="*/ 5 w 12"/>
                  <a:gd name="T9" fmla="*/ 0 h 12"/>
                  <a:gd name="T10" fmla="*/ 3 w 12"/>
                  <a:gd name="T11" fmla="*/ 1 h 12"/>
                  <a:gd name="T12" fmla="*/ 2 w 12"/>
                  <a:gd name="T13" fmla="*/ 2 h 12"/>
                  <a:gd name="T14" fmla="*/ 1 w 12"/>
                  <a:gd name="T15" fmla="*/ 4 h 12"/>
                  <a:gd name="T16" fmla="*/ 0 w 12"/>
                  <a:gd name="T17" fmla="*/ 6 h 12"/>
                  <a:gd name="T18" fmla="*/ 0 w 12"/>
                  <a:gd name="T19" fmla="*/ 7 h 12"/>
                  <a:gd name="T20" fmla="*/ 1 w 12"/>
                  <a:gd name="T21" fmla="*/ 8 h 12"/>
                  <a:gd name="T22" fmla="*/ 2 w 12"/>
                  <a:gd name="T23" fmla="*/ 9 h 12"/>
                  <a:gd name="T24" fmla="*/ 3 w 12"/>
                  <a:gd name="T25" fmla="*/ 10 h 12"/>
                  <a:gd name="T26" fmla="*/ 3 w 12"/>
                  <a:gd name="T27" fmla="*/ 10 h 12"/>
                  <a:gd name="T28" fmla="*/ 5 w 12"/>
                  <a:gd name="T29" fmla="*/ 11 h 12"/>
                  <a:gd name="T30" fmla="*/ 7 w 12"/>
                  <a:gd name="T31" fmla="*/ 12 h 12"/>
                  <a:gd name="T32" fmla="*/ 9 w 12"/>
                  <a:gd name="T33" fmla="*/ 12 h 12"/>
                  <a:gd name="T34" fmla="*/ 11 w 12"/>
                  <a:gd name="T35" fmla="*/ 11 h 12"/>
                  <a:gd name="T36" fmla="*/ 12 w 12"/>
                  <a:gd name="T37" fmla="*/ 10 h 12"/>
                  <a:gd name="T38" fmla="*/ 12 w 12"/>
                  <a:gd name="T39" fmla="*/ 9 h 12"/>
                  <a:gd name="T40" fmla="*/ 12 w 12"/>
                  <a:gd name="T41" fmla="*/ 8 h 12"/>
                  <a:gd name="T42" fmla="*/ 11 w 12"/>
                  <a:gd name="T43" fmla="*/ 6 h 12"/>
                  <a:gd name="T44" fmla="*/ 8 w 12"/>
                  <a:gd name="T4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2">
                    <a:moveTo>
                      <a:pt x="8" y="1"/>
                    </a:moveTo>
                    <a:lnTo>
                      <a:pt x="8" y="1"/>
                    </a:lnTo>
                    <a:lnTo>
                      <a:pt x="8" y="1"/>
                    </a:lnTo>
                    <a:lnTo>
                      <a:pt x="7" y="0"/>
                    </a:lnTo>
                    <a:lnTo>
                      <a:pt x="5" y="0"/>
                    </a:lnTo>
                    <a:lnTo>
                      <a:pt x="3" y="1"/>
                    </a:lnTo>
                    <a:lnTo>
                      <a:pt x="2" y="2"/>
                    </a:lnTo>
                    <a:lnTo>
                      <a:pt x="1" y="4"/>
                    </a:lnTo>
                    <a:lnTo>
                      <a:pt x="0" y="6"/>
                    </a:lnTo>
                    <a:lnTo>
                      <a:pt x="0" y="7"/>
                    </a:lnTo>
                    <a:lnTo>
                      <a:pt x="1" y="8"/>
                    </a:lnTo>
                    <a:lnTo>
                      <a:pt x="2" y="9"/>
                    </a:lnTo>
                    <a:lnTo>
                      <a:pt x="3" y="10"/>
                    </a:lnTo>
                    <a:lnTo>
                      <a:pt x="3" y="10"/>
                    </a:lnTo>
                    <a:lnTo>
                      <a:pt x="5" y="11"/>
                    </a:lnTo>
                    <a:lnTo>
                      <a:pt x="7" y="12"/>
                    </a:lnTo>
                    <a:lnTo>
                      <a:pt x="9" y="12"/>
                    </a:lnTo>
                    <a:lnTo>
                      <a:pt x="11" y="11"/>
                    </a:lnTo>
                    <a:lnTo>
                      <a:pt x="12" y="10"/>
                    </a:lnTo>
                    <a:lnTo>
                      <a:pt x="12" y="9"/>
                    </a:lnTo>
                    <a:lnTo>
                      <a:pt x="12" y="8"/>
                    </a:lnTo>
                    <a:lnTo>
                      <a:pt x="11" y="6"/>
                    </a:lnTo>
                    <a:lnTo>
                      <a:pt x="8"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85" name="Freeform 1921">
                <a:extLst>
                  <a:ext uri="{FF2B5EF4-FFF2-40B4-BE49-F238E27FC236}">
                    <a16:creationId xmlns:a16="http://schemas.microsoft.com/office/drawing/2014/main" id="{FC936675-F1D6-4DA5-9E76-A68F59A16B8A}"/>
                  </a:ext>
                </a:extLst>
              </p:cNvPr>
              <p:cNvSpPr>
                <a:spLocks/>
              </p:cNvSpPr>
              <p:nvPr/>
            </p:nvSpPr>
            <p:spPr bwMode="auto">
              <a:xfrm>
                <a:off x="3085" y="1583"/>
                <a:ext cx="7" cy="5"/>
              </a:xfrm>
              <a:custGeom>
                <a:avLst/>
                <a:gdLst>
                  <a:gd name="T0" fmla="*/ 5 w 7"/>
                  <a:gd name="T1" fmla="*/ 0 h 5"/>
                  <a:gd name="T2" fmla="*/ 5 w 7"/>
                  <a:gd name="T3" fmla="*/ 0 h 5"/>
                  <a:gd name="T4" fmla="*/ 3 w 7"/>
                  <a:gd name="T5" fmla="*/ 0 h 5"/>
                  <a:gd name="T6" fmla="*/ 2 w 7"/>
                  <a:gd name="T7" fmla="*/ 0 h 5"/>
                  <a:gd name="T8" fmla="*/ 0 w 7"/>
                  <a:gd name="T9" fmla="*/ 0 h 5"/>
                  <a:gd name="T10" fmla="*/ 0 w 7"/>
                  <a:gd name="T11" fmla="*/ 0 h 5"/>
                  <a:gd name="T12" fmla="*/ 1 w 7"/>
                  <a:gd name="T13" fmla="*/ 2 h 5"/>
                  <a:gd name="T14" fmla="*/ 1 w 7"/>
                  <a:gd name="T15" fmla="*/ 3 h 5"/>
                  <a:gd name="T16" fmla="*/ 3 w 7"/>
                  <a:gd name="T17" fmla="*/ 4 h 5"/>
                  <a:gd name="T18" fmla="*/ 3 w 7"/>
                  <a:gd name="T19" fmla="*/ 5 h 5"/>
                  <a:gd name="T20" fmla="*/ 5 w 7"/>
                  <a:gd name="T21" fmla="*/ 5 h 5"/>
                  <a:gd name="T22" fmla="*/ 6 w 7"/>
                  <a:gd name="T23" fmla="*/ 5 h 5"/>
                  <a:gd name="T24" fmla="*/ 7 w 7"/>
                  <a:gd name="T25" fmla="*/ 4 h 5"/>
                  <a:gd name="T26" fmla="*/ 7 w 7"/>
                  <a:gd name="T27" fmla="*/ 3 h 5"/>
                  <a:gd name="T28" fmla="*/ 5 w 7"/>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5" y="0"/>
                    </a:moveTo>
                    <a:lnTo>
                      <a:pt x="5" y="0"/>
                    </a:lnTo>
                    <a:lnTo>
                      <a:pt x="3" y="0"/>
                    </a:lnTo>
                    <a:lnTo>
                      <a:pt x="2" y="0"/>
                    </a:lnTo>
                    <a:lnTo>
                      <a:pt x="0" y="0"/>
                    </a:lnTo>
                    <a:lnTo>
                      <a:pt x="0" y="0"/>
                    </a:lnTo>
                    <a:lnTo>
                      <a:pt x="1" y="2"/>
                    </a:lnTo>
                    <a:lnTo>
                      <a:pt x="1" y="3"/>
                    </a:lnTo>
                    <a:lnTo>
                      <a:pt x="3" y="4"/>
                    </a:lnTo>
                    <a:lnTo>
                      <a:pt x="3" y="5"/>
                    </a:lnTo>
                    <a:lnTo>
                      <a:pt x="5" y="5"/>
                    </a:lnTo>
                    <a:lnTo>
                      <a:pt x="6" y="5"/>
                    </a:lnTo>
                    <a:lnTo>
                      <a:pt x="7" y="4"/>
                    </a:lnTo>
                    <a:lnTo>
                      <a:pt x="7" y="3"/>
                    </a:lnTo>
                    <a:lnTo>
                      <a:pt x="5"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86" name="Freeform 1922">
                <a:extLst>
                  <a:ext uri="{FF2B5EF4-FFF2-40B4-BE49-F238E27FC236}">
                    <a16:creationId xmlns:a16="http://schemas.microsoft.com/office/drawing/2014/main" id="{518FBC8B-967E-4D5A-86F3-744D7DC2B383}"/>
                  </a:ext>
                </a:extLst>
              </p:cNvPr>
              <p:cNvSpPr>
                <a:spLocks/>
              </p:cNvSpPr>
              <p:nvPr/>
            </p:nvSpPr>
            <p:spPr bwMode="auto">
              <a:xfrm>
                <a:off x="3078" y="1572"/>
                <a:ext cx="6" cy="7"/>
              </a:xfrm>
              <a:custGeom>
                <a:avLst/>
                <a:gdLst>
                  <a:gd name="T0" fmla="*/ 3 w 6"/>
                  <a:gd name="T1" fmla="*/ 1 h 7"/>
                  <a:gd name="T2" fmla="*/ 3 w 6"/>
                  <a:gd name="T3" fmla="*/ 1 h 7"/>
                  <a:gd name="T4" fmla="*/ 3 w 6"/>
                  <a:gd name="T5" fmla="*/ 1 h 7"/>
                  <a:gd name="T6" fmla="*/ 3 w 6"/>
                  <a:gd name="T7" fmla="*/ 0 h 7"/>
                  <a:gd name="T8" fmla="*/ 3 w 6"/>
                  <a:gd name="T9" fmla="*/ 0 h 7"/>
                  <a:gd name="T10" fmla="*/ 1 w 6"/>
                  <a:gd name="T11" fmla="*/ 1 h 7"/>
                  <a:gd name="T12" fmla="*/ 0 w 6"/>
                  <a:gd name="T13" fmla="*/ 3 h 7"/>
                  <a:gd name="T14" fmla="*/ 0 w 6"/>
                  <a:gd name="T15" fmla="*/ 4 h 7"/>
                  <a:gd name="T16" fmla="*/ 1 w 6"/>
                  <a:gd name="T17" fmla="*/ 5 h 7"/>
                  <a:gd name="T18" fmla="*/ 2 w 6"/>
                  <a:gd name="T19" fmla="*/ 6 h 7"/>
                  <a:gd name="T20" fmla="*/ 2 w 6"/>
                  <a:gd name="T21" fmla="*/ 7 h 7"/>
                  <a:gd name="T22" fmla="*/ 4 w 6"/>
                  <a:gd name="T23" fmla="*/ 7 h 7"/>
                  <a:gd name="T24" fmla="*/ 6 w 6"/>
                  <a:gd name="T25" fmla="*/ 7 h 7"/>
                  <a:gd name="T26" fmla="*/ 6 w 6"/>
                  <a:gd name="T27" fmla="*/ 7 h 7"/>
                  <a:gd name="T28" fmla="*/ 6 w 6"/>
                  <a:gd name="T29" fmla="*/ 5 h 7"/>
                  <a:gd name="T30" fmla="*/ 6 w 6"/>
                  <a:gd name="T31" fmla="*/ 3 h 7"/>
                  <a:gd name="T32" fmla="*/ 3 w 6"/>
                  <a:gd name="T3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7">
                    <a:moveTo>
                      <a:pt x="3" y="1"/>
                    </a:moveTo>
                    <a:lnTo>
                      <a:pt x="3" y="1"/>
                    </a:lnTo>
                    <a:lnTo>
                      <a:pt x="3" y="1"/>
                    </a:lnTo>
                    <a:lnTo>
                      <a:pt x="3" y="0"/>
                    </a:lnTo>
                    <a:lnTo>
                      <a:pt x="3" y="0"/>
                    </a:lnTo>
                    <a:lnTo>
                      <a:pt x="1" y="1"/>
                    </a:lnTo>
                    <a:lnTo>
                      <a:pt x="0" y="3"/>
                    </a:lnTo>
                    <a:lnTo>
                      <a:pt x="0" y="4"/>
                    </a:lnTo>
                    <a:lnTo>
                      <a:pt x="1" y="5"/>
                    </a:lnTo>
                    <a:lnTo>
                      <a:pt x="2" y="6"/>
                    </a:lnTo>
                    <a:lnTo>
                      <a:pt x="2" y="7"/>
                    </a:lnTo>
                    <a:lnTo>
                      <a:pt x="4" y="7"/>
                    </a:lnTo>
                    <a:lnTo>
                      <a:pt x="6" y="7"/>
                    </a:lnTo>
                    <a:lnTo>
                      <a:pt x="6" y="7"/>
                    </a:lnTo>
                    <a:lnTo>
                      <a:pt x="6" y="5"/>
                    </a:lnTo>
                    <a:lnTo>
                      <a:pt x="6" y="3"/>
                    </a:lnTo>
                    <a:lnTo>
                      <a:pt x="3"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87" name="Freeform 1923">
                <a:extLst>
                  <a:ext uri="{FF2B5EF4-FFF2-40B4-BE49-F238E27FC236}">
                    <a16:creationId xmlns:a16="http://schemas.microsoft.com/office/drawing/2014/main" id="{F24DC5A0-457F-4227-9CB1-B21AE4A8AC6D}"/>
                  </a:ext>
                </a:extLst>
              </p:cNvPr>
              <p:cNvSpPr>
                <a:spLocks/>
              </p:cNvSpPr>
              <p:nvPr/>
            </p:nvSpPr>
            <p:spPr bwMode="auto">
              <a:xfrm>
                <a:off x="2987" y="1621"/>
                <a:ext cx="12" cy="11"/>
              </a:xfrm>
              <a:custGeom>
                <a:avLst/>
                <a:gdLst>
                  <a:gd name="T0" fmla="*/ 8 w 12"/>
                  <a:gd name="T1" fmla="*/ 1 h 11"/>
                  <a:gd name="T2" fmla="*/ 8 w 12"/>
                  <a:gd name="T3" fmla="*/ 1 h 11"/>
                  <a:gd name="T4" fmla="*/ 7 w 12"/>
                  <a:gd name="T5" fmla="*/ 0 h 11"/>
                  <a:gd name="T6" fmla="*/ 6 w 12"/>
                  <a:gd name="T7" fmla="*/ 0 h 11"/>
                  <a:gd name="T8" fmla="*/ 5 w 12"/>
                  <a:gd name="T9" fmla="*/ 0 h 11"/>
                  <a:gd name="T10" fmla="*/ 3 w 12"/>
                  <a:gd name="T11" fmla="*/ 0 h 11"/>
                  <a:gd name="T12" fmla="*/ 1 w 12"/>
                  <a:gd name="T13" fmla="*/ 2 h 11"/>
                  <a:gd name="T14" fmla="*/ 0 w 12"/>
                  <a:gd name="T15" fmla="*/ 4 h 11"/>
                  <a:gd name="T16" fmla="*/ 0 w 12"/>
                  <a:gd name="T17" fmla="*/ 6 h 11"/>
                  <a:gd name="T18" fmla="*/ 0 w 12"/>
                  <a:gd name="T19" fmla="*/ 7 h 11"/>
                  <a:gd name="T20" fmla="*/ 1 w 12"/>
                  <a:gd name="T21" fmla="*/ 8 h 11"/>
                  <a:gd name="T22" fmla="*/ 1 w 12"/>
                  <a:gd name="T23" fmla="*/ 9 h 11"/>
                  <a:gd name="T24" fmla="*/ 2 w 12"/>
                  <a:gd name="T25" fmla="*/ 10 h 11"/>
                  <a:gd name="T26" fmla="*/ 2 w 12"/>
                  <a:gd name="T27" fmla="*/ 10 h 11"/>
                  <a:gd name="T28" fmla="*/ 5 w 12"/>
                  <a:gd name="T29" fmla="*/ 11 h 11"/>
                  <a:gd name="T30" fmla="*/ 6 w 12"/>
                  <a:gd name="T31" fmla="*/ 11 h 11"/>
                  <a:gd name="T32" fmla="*/ 9 w 12"/>
                  <a:gd name="T33" fmla="*/ 11 h 11"/>
                  <a:gd name="T34" fmla="*/ 10 w 12"/>
                  <a:gd name="T35" fmla="*/ 11 h 11"/>
                  <a:gd name="T36" fmla="*/ 11 w 12"/>
                  <a:gd name="T37" fmla="*/ 10 h 11"/>
                  <a:gd name="T38" fmla="*/ 12 w 12"/>
                  <a:gd name="T39" fmla="*/ 9 h 11"/>
                  <a:gd name="T40" fmla="*/ 11 w 12"/>
                  <a:gd name="T41" fmla="*/ 7 h 11"/>
                  <a:gd name="T42" fmla="*/ 10 w 12"/>
                  <a:gd name="T43" fmla="*/ 5 h 11"/>
                  <a:gd name="T44" fmla="*/ 8 w 12"/>
                  <a:gd name="T4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1">
                    <a:moveTo>
                      <a:pt x="8" y="1"/>
                    </a:moveTo>
                    <a:lnTo>
                      <a:pt x="8" y="1"/>
                    </a:lnTo>
                    <a:lnTo>
                      <a:pt x="7" y="0"/>
                    </a:lnTo>
                    <a:lnTo>
                      <a:pt x="6" y="0"/>
                    </a:lnTo>
                    <a:lnTo>
                      <a:pt x="5" y="0"/>
                    </a:lnTo>
                    <a:lnTo>
                      <a:pt x="3" y="0"/>
                    </a:lnTo>
                    <a:lnTo>
                      <a:pt x="1" y="2"/>
                    </a:lnTo>
                    <a:lnTo>
                      <a:pt x="0" y="4"/>
                    </a:lnTo>
                    <a:lnTo>
                      <a:pt x="0" y="6"/>
                    </a:lnTo>
                    <a:lnTo>
                      <a:pt x="0" y="7"/>
                    </a:lnTo>
                    <a:lnTo>
                      <a:pt x="1" y="8"/>
                    </a:lnTo>
                    <a:lnTo>
                      <a:pt x="1" y="9"/>
                    </a:lnTo>
                    <a:lnTo>
                      <a:pt x="2" y="10"/>
                    </a:lnTo>
                    <a:lnTo>
                      <a:pt x="2" y="10"/>
                    </a:lnTo>
                    <a:lnTo>
                      <a:pt x="5" y="11"/>
                    </a:lnTo>
                    <a:lnTo>
                      <a:pt x="6" y="11"/>
                    </a:lnTo>
                    <a:lnTo>
                      <a:pt x="9" y="11"/>
                    </a:lnTo>
                    <a:lnTo>
                      <a:pt x="10" y="11"/>
                    </a:lnTo>
                    <a:lnTo>
                      <a:pt x="11" y="10"/>
                    </a:lnTo>
                    <a:lnTo>
                      <a:pt x="12" y="9"/>
                    </a:lnTo>
                    <a:lnTo>
                      <a:pt x="11" y="7"/>
                    </a:lnTo>
                    <a:lnTo>
                      <a:pt x="10" y="5"/>
                    </a:lnTo>
                    <a:lnTo>
                      <a:pt x="8"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88" name="Freeform 1924">
                <a:extLst>
                  <a:ext uri="{FF2B5EF4-FFF2-40B4-BE49-F238E27FC236}">
                    <a16:creationId xmlns:a16="http://schemas.microsoft.com/office/drawing/2014/main" id="{F2FBC914-1ECD-452B-9154-B0932DC53042}"/>
                  </a:ext>
                </a:extLst>
              </p:cNvPr>
              <p:cNvSpPr>
                <a:spLocks/>
              </p:cNvSpPr>
              <p:nvPr/>
            </p:nvSpPr>
            <p:spPr bwMode="auto">
              <a:xfrm>
                <a:off x="3113" y="1609"/>
                <a:ext cx="6" cy="5"/>
              </a:xfrm>
              <a:custGeom>
                <a:avLst/>
                <a:gdLst>
                  <a:gd name="T0" fmla="*/ 5 w 6"/>
                  <a:gd name="T1" fmla="*/ 1 h 5"/>
                  <a:gd name="T2" fmla="*/ 5 w 6"/>
                  <a:gd name="T3" fmla="*/ 1 h 5"/>
                  <a:gd name="T4" fmla="*/ 2 w 6"/>
                  <a:gd name="T5" fmla="*/ 0 h 5"/>
                  <a:gd name="T6" fmla="*/ 1 w 6"/>
                  <a:gd name="T7" fmla="*/ 1 h 5"/>
                  <a:gd name="T8" fmla="*/ 0 w 6"/>
                  <a:gd name="T9" fmla="*/ 1 h 5"/>
                  <a:gd name="T10" fmla="*/ 0 w 6"/>
                  <a:gd name="T11" fmla="*/ 1 h 5"/>
                  <a:gd name="T12" fmla="*/ 0 w 6"/>
                  <a:gd name="T13" fmla="*/ 2 h 5"/>
                  <a:gd name="T14" fmla="*/ 1 w 6"/>
                  <a:gd name="T15" fmla="*/ 4 h 5"/>
                  <a:gd name="T16" fmla="*/ 2 w 6"/>
                  <a:gd name="T17" fmla="*/ 4 h 5"/>
                  <a:gd name="T18" fmla="*/ 3 w 6"/>
                  <a:gd name="T19" fmla="*/ 5 h 5"/>
                  <a:gd name="T20" fmla="*/ 4 w 6"/>
                  <a:gd name="T21" fmla="*/ 5 h 5"/>
                  <a:gd name="T22" fmla="*/ 6 w 6"/>
                  <a:gd name="T23" fmla="*/ 5 h 5"/>
                  <a:gd name="T24" fmla="*/ 6 w 6"/>
                  <a:gd name="T25" fmla="*/ 4 h 5"/>
                  <a:gd name="T26" fmla="*/ 6 w 6"/>
                  <a:gd name="T27" fmla="*/ 3 h 5"/>
                  <a:gd name="T28" fmla="*/ 5 w 6"/>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5" y="1"/>
                    </a:moveTo>
                    <a:lnTo>
                      <a:pt x="5" y="1"/>
                    </a:lnTo>
                    <a:lnTo>
                      <a:pt x="2" y="0"/>
                    </a:lnTo>
                    <a:lnTo>
                      <a:pt x="1" y="1"/>
                    </a:lnTo>
                    <a:lnTo>
                      <a:pt x="0" y="1"/>
                    </a:lnTo>
                    <a:lnTo>
                      <a:pt x="0" y="1"/>
                    </a:lnTo>
                    <a:lnTo>
                      <a:pt x="0" y="2"/>
                    </a:lnTo>
                    <a:lnTo>
                      <a:pt x="1" y="4"/>
                    </a:lnTo>
                    <a:lnTo>
                      <a:pt x="2" y="4"/>
                    </a:lnTo>
                    <a:lnTo>
                      <a:pt x="3" y="5"/>
                    </a:lnTo>
                    <a:lnTo>
                      <a:pt x="4" y="5"/>
                    </a:lnTo>
                    <a:lnTo>
                      <a:pt x="6" y="5"/>
                    </a:lnTo>
                    <a:lnTo>
                      <a:pt x="6" y="4"/>
                    </a:lnTo>
                    <a:lnTo>
                      <a:pt x="6" y="3"/>
                    </a:lnTo>
                    <a:lnTo>
                      <a:pt x="5"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89" name="Freeform 1925">
                <a:extLst>
                  <a:ext uri="{FF2B5EF4-FFF2-40B4-BE49-F238E27FC236}">
                    <a16:creationId xmlns:a16="http://schemas.microsoft.com/office/drawing/2014/main" id="{857D12D4-A352-4E83-8E5F-E3D9E53A9B19}"/>
                  </a:ext>
                </a:extLst>
              </p:cNvPr>
              <p:cNvSpPr>
                <a:spLocks/>
              </p:cNvSpPr>
              <p:nvPr/>
            </p:nvSpPr>
            <p:spPr bwMode="auto">
              <a:xfrm>
                <a:off x="3106" y="1599"/>
                <a:ext cx="6" cy="7"/>
              </a:xfrm>
              <a:custGeom>
                <a:avLst/>
                <a:gdLst>
                  <a:gd name="T0" fmla="*/ 3 w 6"/>
                  <a:gd name="T1" fmla="*/ 0 h 7"/>
                  <a:gd name="T2" fmla="*/ 3 w 6"/>
                  <a:gd name="T3" fmla="*/ 0 h 7"/>
                  <a:gd name="T4" fmla="*/ 3 w 6"/>
                  <a:gd name="T5" fmla="*/ 0 h 7"/>
                  <a:gd name="T6" fmla="*/ 2 w 6"/>
                  <a:gd name="T7" fmla="*/ 0 h 7"/>
                  <a:gd name="T8" fmla="*/ 2 w 6"/>
                  <a:gd name="T9" fmla="*/ 0 h 7"/>
                  <a:gd name="T10" fmla="*/ 0 w 6"/>
                  <a:gd name="T11" fmla="*/ 1 h 7"/>
                  <a:gd name="T12" fmla="*/ 0 w 6"/>
                  <a:gd name="T13" fmla="*/ 2 h 7"/>
                  <a:gd name="T14" fmla="*/ 0 w 6"/>
                  <a:gd name="T15" fmla="*/ 3 h 7"/>
                  <a:gd name="T16" fmla="*/ 0 w 6"/>
                  <a:gd name="T17" fmla="*/ 4 h 7"/>
                  <a:gd name="T18" fmla="*/ 1 w 6"/>
                  <a:gd name="T19" fmla="*/ 6 h 7"/>
                  <a:gd name="T20" fmla="*/ 2 w 6"/>
                  <a:gd name="T21" fmla="*/ 6 h 7"/>
                  <a:gd name="T22" fmla="*/ 4 w 6"/>
                  <a:gd name="T23" fmla="*/ 7 h 7"/>
                  <a:gd name="T24" fmla="*/ 5 w 6"/>
                  <a:gd name="T25" fmla="*/ 7 h 7"/>
                  <a:gd name="T26" fmla="*/ 5 w 6"/>
                  <a:gd name="T27" fmla="*/ 7 h 7"/>
                  <a:gd name="T28" fmla="*/ 6 w 6"/>
                  <a:gd name="T29" fmla="*/ 5 h 7"/>
                  <a:gd name="T30" fmla="*/ 6 w 6"/>
                  <a:gd name="T31" fmla="*/ 3 h 7"/>
                  <a:gd name="T32" fmla="*/ 3 w 6"/>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7">
                    <a:moveTo>
                      <a:pt x="3" y="0"/>
                    </a:moveTo>
                    <a:lnTo>
                      <a:pt x="3" y="0"/>
                    </a:lnTo>
                    <a:lnTo>
                      <a:pt x="3" y="0"/>
                    </a:lnTo>
                    <a:lnTo>
                      <a:pt x="2" y="0"/>
                    </a:lnTo>
                    <a:lnTo>
                      <a:pt x="2" y="0"/>
                    </a:lnTo>
                    <a:lnTo>
                      <a:pt x="0" y="1"/>
                    </a:lnTo>
                    <a:lnTo>
                      <a:pt x="0" y="2"/>
                    </a:lnTo>
                    <a:lnTo>
                      <a:pt x="0" y="3"/>
                    </a:lnTo>
                    <a:lnTo>
                      <a:pt x="0" y="4"/>
                    </a:lnTo>
                    <a:lnTo>
                      <a:pt x="1" y="6"/>
                    </a:lnTo>
                    <a:lnTo>
                      <a:pt x="2" y="6"/>
                    </a:lnTo>
                    <a:lnTo>
                      <a:pt x="4" y="7"/>
                    </a:lnTo>
                    <a:lnTo>
                      <a:pt x="5" y="7"/>
                    </a:lnTo>
                    <a:lnTo>
                      <a:pt x="5" y="7"/>
                    </a:lnTo>
                    <a:lnTo>
                      <a:pt x="6" y="5"/>
                    </a:lnTo>
                    <a:lnTo>
                      <a:pt x="6" y="3"/>
                    </a:lnTo>
                    <a:lnTo>
                      <a:pt x="3"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90" name="Freeform 1926">
                <a:extLst>
                  <a:ext uri="{FF2B5EF4-FFF2-40B4-BE49-F238E27FC236}">
                    <a16:creationId xmlns:a16="http://schemas.microsoft.com/office/drawing/2014/main" id="{63ADC8E0-8F97-4F77-BEF3-8E22A40CBAF3}"/>
                  </a:ext>
                </a:extLst>
              </p:cNvPr>
              <p:cNvSpPr>
                <a:spLocks/>
              </p:cNvSpPr>
              <p:nvPr/>
            </p:nvSpPr>
            <p:spPr bwMode="auto">
              <a:xfrm>
                <a:off x="2945" y="1537"/>
                <a:ext cx="143" cy="150"/>
              </a:xfrm>
              <a:custGeom>
                <a:avLst/>
                <a:gdLst>
                  <a:gd name="T0" fmla="*/ 136 w 143"/>
                  <a:gd name="T1" fmla="*/ 18 h 150"/>
                  <a:gd name="T2" fmla="*/ 131 w 143"/>
                  <a:gd name="T3" fmla="*/ 5 h 150"/>
                  <a:gd name="T4" fmla="*/ 106 w 143"/>
                  <a:gd name="T5" fmla="*/ 7 h 150"/>
                  <a:gd name="T6" fmla="*/ 106 w 143"/>
                  <a:gd name="T7" fmla="*/ 19 h 150"/>
                  <a:gd name="T8" fmla="*/ 92 w 143"/>
                  <a:gd name="T9" fmla="*/ 19 h 150"/>
                  <a:gd name="T10" fmla="*/ 85 w 143"/>
                  <a:gd name="T11" fmla="*/ 16 h 150"/>
                  <a:gd name="T12" fmla="*/ 69 w 143"/>
                  <a:gd name="T13" fmla="*/ 16 h 150"/>
                  <a:gd name="T14" fmla="*/ 57 w 143"/>
                  <a:gd name="T15" fmla="*/ 27 h 150"/>
                  <a:gd name="T16" fmla="*/ 48 w 143"/>
                  <a:gd name="T17" fmla="*/ 25 h 150"/>
                  <a:gd name="T18" fmla="*/ 29 w 143"/>
                  <a:gd name="T19" fmla="*/ 36 h 150"/>
                  <a:gd name="T20" fmla="*/ 28 w 143"/>
                  <a:gd name="T21" fmla="*/ 47 h 150"/>
                  <a:gd name="T22" fmla="*/ 20 w 143"/>
                  <a:gd name="T23" fmla="*/ 52 h 150"/>
                  <a:gd name="T24" fmla="*/ 17 w 143"/>
                  <a:gd name="T25" fmla="*/ 62 h 150"/>
                  <a:gd name="T26" fmla="*/ 11 w 143"/>
                  <a:gd name="T27" fmla="*/ 67 h 150"/>
                  <a:gd name="T28" fmla="*/ 0 w 143"/>
                  <a:gd name="T29" fmla="*/ 82 h 150"/>
                  <a:gd name="T30" fmla="*/ 18 w 143"/>
                  <a:gd name="T31" fmla="*/ 94 h 150"/>
                  <a:gd name="T32" fmla="*/ 20 w 143"/>
                  <a:gd name="T33" fmla="*/ 99 h 150"/>
                  <a:gd name="T34" fmla="*/ 31 w 143"/>
                  <a:gd name="T35" fmla="*/ 105 h 150"/>
                  <a:gd name="T36" fmla="*/ 34 w 143"/>
                  <a:gd name="T37" fmla="*/ 111 h 150"/>
                  <a:gd name="T38" fmla="*/ 27 w 143"/>
                  <a:gd name="T39" fmla="*/ 117 h 150"/>
                  <a:gd name="T40" fmla="*/ 26 w 143"/>
                  <a:gd name="T41" fmla="*/ 130 h 150"/>
                  <a:gd name="T42" fmla="*/ 41 w 143"/>
                  <a:gd name="T43" fmla="*/ 134 h 150"/>
                  <a:gd name="T44" fmla="*/ 46 w 143"/>
                  <a:gd name="T45" fmla="*/ 134 h 150"/>
                  <a:gd name="T46" fmla="*/ 51 w 143"/>
                  <a:gd name="T47" fmla="*/ 140 h 150"/>
                  <a:gd name="T48" fmla="*/ 57 w 143"/>
                  <a:gd name="T49" fmla="*/ 145 h 150"/>
                  <a:gd name="T50" fmla="*/ 74 w 143"/>
                  <a:gd name="T51" fmla="*/ 149 h 150"/>
                  <a:gd name="T52" fmla="*/ 80 w 143"/>
                  <a:gd name="T53" fmla="*/ 138 h 150"/>
                  <a:gd name="T54" fmla="*/ 78 w 143"/>
                  <a:gd name="T55" fmla="*/ 146 h 150"/>
                  <a:gd name="T56" fmla="*/ 61 w 143"/>
                  <a:gd name="T57" fmla="*/ 149 h 150"/>
                  <a:gd name="T58" fmla="*/ 59 w 143"/>
                  <a:gd name="T59" fmla="*/ 140 h 150"/>
                  <a:gd name="T60" fmla="*/ 52 w 143"/>
                  <a:gd name="T61" fmla="*/ 139 h 150"/>
                  <a:gd name="T62" fmla="*/ 52 w 143"/>
                  <a:gd name="T63" fmla="*/ 136 h 150"/>
                  <a:gd name="T64" fmla="*/ 46 w 143"/>
                  <a:gd name="T65" fmla="*/ 132 h 150"/>
                  <a:gd name="T66" fmla="*/ 34 w 143"/>
                  <a:gd name="T67" fmla="*/ 133 h 150"/>
                  <a:gd name="T68" fmla="*/ 26 w 143"/>
                  <a:gd name="T69" fmla="*/ 120 h 150"/>
                  <a:gd name="T70" fmla="*/ 39 w 143"/>
                  <a:gd name="T71" fmla="*/ 114 h 150"/>
                  <a:gd name="T72" fmla="*/ 39 w 143"/>
                  <a:gd name="T73" fmla="*/ 113 h 150"/>
                  <a:gd name="T74" fmla="*/ 30 w 143"/>
                  <a:gd name="T75" fmla="*/ 107 h 150"/>
                  <a:gd name="T76" fmla="*/ 30 w 143"/>
                  <a:gd name="T77" fmla="*/ 103 h 150"/>
                  <a:gd name="T78" fmla="*/ 19 w 143"/>
                  <a:gd name="T79" fmla="*/ 96 h 150"/>
                  <a:gd name="T80" fmla="*/ 9 w 143"/>
                  <a:gd name="T81" fmla="*/ 91 h 150"/>
                  <a:gd name="T82" fmla="*/ 2 w 143"/>
                  <a:gd name="T83" fmla="*/ 76 h 150"/>
                  <a:gd name="T84" fmla="*/ 19 w 143"/>
                  <a:gd name="T85" fmla="*/ 66 h 150"/>
                  <a:gd name="T86" fmla="*/ 25 w 143"/>
                  <a:gd name="T87" fmla="*/ 66 h 150"/>
                  <a:gd name="T88" fmla="*/ 17 w 143"/>
                  <a:gd name="T89" fmla="*/ 57 h 150"/>
                  <a:gd name="T90" fmla="*/ 28 w 143"/>
                  <a:gd name="T91" fmla="*/ 52 h 150"/>
                  <a:gd name="T92" fmla="*/ 35 w 143"/>
                  <a:gd name="T93" fmla="*/ 48 h 150"/>
                  <a:gd name="T94" fmla="*/ 30 w 143"/>
                  <a:gd name="T95" fmla="*/ 37 h 150"/>
                  <a:gd name="T96" fmla="*/ 48 w 143"/>
                  <a:gd name="T97" fmla="*/ 26 h 150"/>
                  <a:gd name="T98" fmla="*/ 58 w 143"/>
                  <a:gd name="T99" fmla="*/ 30 h 150"/>
                  <a:gd name="T100" fmla="*/ 65 w 143"/>
                  <a:gd name="T101" fmla="*/ 19 h 150"/>
                  <a:gd name="T102" fmla="*/ 83 w 143"/>
                  <a:gd name="T103" fmla="*/ 16 h 150"/>
                  <a:gd name="T104" fmla="*/ 86 w 143"/>
                  <a:gd name="T105" fmla="*/ 18 h 150"/>
                  <a:gd name="T106" fmla="*/ 89 w 143"/>
                  <a:gd name="T107" fmla="*/ 17 h 150"/>
                  <a:gd name="T108" fmla="*/ 98 w 143"/>
                  <a:gd name="T109" fmla="*/ 18 h 150"/>
                  <a:gd name="T110" fmla="*/ 107 w 143"/>
                  <a:gd name="T111" fmla="*/ 21 h 150"/>
                  <a:gd name="T112" fmla="*/ 105 w 143"/>
                  <a:gd name="T113" fmla="*/ 9 h 150"/>
                  <a:gd name="T114" fmla="*/ 126 w 143"/>
                  <a:gd name="T115" fmla="*/ 2 h 150"/>
                  <a:gd name="T116" fmla="*/ 133 w 143"/>
                  <a:gd name="T117" fmla="*/ 16 h 150"/>
                  <a:gd name="T118" fmla="*/ 133 w 143"/>
                  <a:gd name="T119" fmla="*/ 19 h 150"/>
                  <a:gd name="T120" fmla="*/ 142 w 143"/>
                  <a:gd name="T121" fmla="*/ 2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3" h="150">
                    <a:moveTo>
                      <a:pt x="143" y="27"/>
                    </a:moveTo>
                    <a:lnTo>
                      <a:pt x="143" y="27"/>
                    </a:lnTo>
                    <a:lnTo>
                      <a:pt x="143" y="25"/>
                    </a:lnTo>
                    <a:lnTo>
                      <a:pt x="142" y="22"/>
                    </a:lnTo>
                    <a:lnTo>
                      <a:pt x="142" y="22"/>
                    </a:lnTo>
                    <a:lnTo>
                      <a:pt x="141" y="21"/>
                    </a:lnTo>
                    <a:lnTo>
                      <a:pt x="139" y="19"/>
                    </a:lnTo>
                    <a:lnTo>
                      <a:pt x="139" y="19"/>
                    </a:lnTo>
                    <a:lnTo>
                      <a:pt x="136" y="18"/>
                    </a:lnTo>
                    <a:lnTo>
                      <a:pt x="135" y="17"/>
                    </a:lnTo>
                    <a:lnTo>
                      <a:pt x="134" y="17"/>
                    </a:lnTo>
                    <a:lnTo>
                      <a:pt x="134" y="17"/>
                    </a:lnTo>
                    <a:lnTo>
                      <a:pt x="135" y="15"/>
                    </a:lnTo>
                    <a:lnTo>
                      <a:pt x="135" y="12"/>
                    </a:lnTo>
                    <a:lnTo>
                      <a:pt x="135" y="10"/>
                    </a:lnTo>
                    <a:lnTo>
                      <a:pt x="134" y="7"/>
                    </a:lnTo>
                    <a:lnTo>
                      <a:pt x="134" y="7"/>
                    </a:lnTo>
                    <a:lnTo>
                      <a:pt x="131" y="5"/>
                    </a:lnTo>
                    <a:lnTo>
                      <a:pt x="128" y="3"/>
                    </a:lnTo>
                    <a:lnTo>
                      <a:pt x="125" y="1"/>
                    </a:lnTo>
                    <a:lnTo>
                      <a:pt x="121" y="0"/>
                    </a:lnTo>
                    <a:lnTo>
                      <a:pt x="121" y="0"/>
                    </a:lnTo>
                    <a:lnTo>
                      <a:pt x="119" y="1"/>
                    </a:lnTo>
                    <a:lnTo>
                      <a:pt x="117" y="1"/>
                    </a:lnTo>
                    <a:lnTo>
                      <a:pt x="113" y="3"/>
                    </a:lnTo>
                    <a:lnTo>
                      <a:pt x="109" y="5"/>
                    </a:lnTo>
                    <a:lnTo>
                      <a:pt x="106" y="7"/>
                    </a:lnTo>
                    <a:lnTo>
                      <a:pt x="106" y="7"/>
                    </a:lnTo>
                    <a:lnTo>
                      <a:pt x="104" y="9"/>
                    </a:lnTo>
                    <a:lnTo>
                      <a:pt x="104" y="11"/>
                    </a:lnTo>
                    <a:lnTo>
                      <a:pt x="104" y="12"/>
                    </a:lnTo>
                    <a:lnTo>
                      <a:pt x="104" y="14"/>
                    </a:lnTo>
                    <a:lnTo>
                      <a:pt x="104" y="14"/>
                    </a:lnTo>
                    <a:lnTo>
                      <a:pt x="104" y="17"/>
                    </a:lnTo>
                    <a:lnTo>
                      <a:pt x="106" y="19"/>
                    </a:lnTo>
                    <a:lnTo>
                      <a:pt x="106" y="19"/>
                    </a:lnTo>
                    <a:lnTo>
                      <a:pt x="104" y="19"/>
                    </a:lnTo>
                    <a:lnTo>
                      <a:pt x="104" y="19"/>
                    </a:lnTo>
                    <a:lnTo>
                      <a:pt x="102" y="18"/>
                    </a:lnTo>
                    <a:lnTo>
                      <a:pt x="100" y="17"/>
                    </a:lnTo>
                    <a:lnTo>
                      <a:pt x="100" y="17"/>
                    </a:lnTo>
                    <a:lnTo>
                      <a:pt x="98" y="17"/>
                    </a:lnTo>
                    <a:lnTo>
                      <a:pt x="96" y="17"/>
                    </a:lnTo>
                    <a:lnTo>
                      <a:pt x="92" y="19"/>
                    </a:lnTo>
                    <a:lnTo>
                      <a:pt x="92" y="19"/>
                    </a:lnTo>
                    <a:lnTo>
                      <a:pt x="92" y="18"/>
                    </a:lnTo>
                    <a:lnTo>
                      <a:pt x="91" y="18"/>
                    </a:lnTo>
                    <a:lnTo>
                      <a:pt x="91" y="18"/>
                    </a:lnTo>
                    <a:lnTo>
                      <a:pt x="90" y="16"/>
                    </a:lnTo>
                    <a:lnTo>
                      <a:pt x="87" y="16"/>
                    </a:lnTo>
                    <a:lnTo>
                      <a:pt x="87" y="16"/>
                    </a:lnTo>
                    <a:lnTo>
                      <a:pt x="87" y="16"/>
                    </a:lnTo>
                    <a:lnTo>
                      <a:pt x="86" y="16"/>
                    </a:lnTo>
                    <a:lnTo>
                      <a:pt x="85" y="16"/>
                    </a:lnTo>
                    <a:lnTo>
                      <a:pt x="85" y="16"/>
                    </a:lnTo>
                    <a:lnTo>
                      <a:pt x="85" y="16"/>
                    </a:lnTo>
                    <a:lnTo>
                      <a:pt x="83" y="16"/>
                    </a:lnTo>
                    <a:lnTo>
                      <a:pt x="81" y="15"/>
                    </a:lnTo>
                    <a:lnTo>
                      <a:pt x="81" y="15"/>
                    </a:lnTo>
                    <a:lnTo>
                      <a:pt x="78" y="14"/>
                    </a:lnTo>
                    <a:lnTo>
                      <a:pt x="75" y="14"/>
                    </a:lnTo>
                    <a:lnTo>
                      <a:pt x="72" y="15"/>
                    </a:lnTo>
                    <a:lnTo>
                      <a:pt x="69" y="16"/>
                    </a:lnTo>
                    <a:lnTo>
                      <a:pt x="69" y="16"/>
                    </a:lnTo>
                    <a:lnTo>
                      <a:pt x="66" y="16"/>
                    </a:lnTo>
                    <a:lnTo>
                      <a:pt x="64" y="18"/>
                    </a:lnTo>
                    <a:lnTo>
                      <a:pt x="62" y="19"/>
                    </a:lnTo>
                    <a:lnTo>
                      <a:pt x="61" y="22"/>
                    </a:lnTo>
                    <a:lnTo>
                      <a:pt x="61" y="22"/>
                    </a:lnTo>
                    <a:lnTo>
                      <a:pt x="59" y="23"/>
                    </a:lnTo>
                    <a:lnTo>
                      <a:pt x="58" y="25"/>
                    </a:lnTo>
                    <a:lnTo>
                      <a:pt x="57" y="27"/>
                    </a:lnTo>
                    <a:lnTo>
                      <a:pt x="57" y="29"/>
                    </a:lnTo>
                    <a:lnTo>
                      <a:pt x="57" y="29"/>
                    </a:lnTo>
                    <a:lnTo>
                      <a:pt x="57" y="29"/>
                    </a:lnTo>
                    <a:lnTo>
                      <a:pt x="57" y="29"/>
                    </a:lnTo>
                    <a:lnTo>
                      <a:pt x="55" y="27"/>
                    </a:lnTo>
                    <a:lnTo>
                      <a:pt x="55" y="27"/>
                    </a:lnTo>
                    <a:lnTo>
                      <a:pt x="51" y="26"/>
                    </a:lnTo>
                    <a:lnTo>
                      <a:pt x="48" y="25"/>
                    </a:lnTo>
                    <a:lnTo>
                      <a:pt x="48" y="25"/>
                    </a:lnTo>
                    <a:lnTo>
                      <a:pt x="44" y="25"/>
                    </a:lnTo>
                    <a:lnTo>
                      <a:pt x="41" y="25"/>
                    </a:lnTo>
                    <a:lnTo>
                      <a:pt x="38" y="26"/>
                    </a:lnTo>
                    <a:lnTo>
                      <a:pt x="35" y="27"/>
                    </a:lnTo>
                    <a:lnTo>
                      <a:pt x="35" y="27"/>
                    </a:lnTo>
                    <a:lnTo>
                      <a:pt x="32" y="29"/>
                    </a:lnTo>
                    <a:lnTo>
                      <a:pt x="30" y="31"/>
                    </a:lnTo>
                    <a:lnTo>
                      <a:pt x="30" y="33"/>
                    </a:lnTo>
                    <a:lnTo>
                      <a:pt x="29" y="36"/>
                    </a:lnTo>
                    <a:lnTo>
                      <a:pt x="29" y="36"/>
                    </a:lnTo>
                    <a:lnTo>
                      <a:pt x="29" y="39"/>
                    </a:lnTo>
                    <a:lnTo>
                      <a:pt x="30" y="41"/>
                    </a:lnTo>
                    <a:lnTo>
                      <a:pt x="31" y="44"/>
                    </a:lnTo>
                    <a:lnTo>
                      <a:pt x="33" y="46"/>
                    </a:lnTo>
                    <a:lnTo>
                      <a:pt x="33" y="46"/>
                    </a:lnTo>
                    <a:lnTo>
                      <a:pt x="30" y="46"/>
                    </a:lnTo>
                    <a:lnTo>
                      <a:pt x="28" y="47"/>
                    </a:lnTo>
                    <a:lnTo>
                      <a:pt x="28" y="47"/>
                    </a:lnTo>
                    <a:lnTo>
                      <a:pt x="27" y="48"/>
                    </a:lnTo>
                    <a:lnTo>
                      <a:pt x="26" y="49"/>
                    </a:lnTo>
                    <a:lnTo>
                      <a:pt x="26" y="49"/>
                    </a:lnTo>
                    <a:lnTo>
                      <a:pt x="26" y="49"/>
                    </a:lnTo>
                    <a:lnTo>
                      <a:pt x="26" y="50"/>
                    </a:lnTo>
                    <a:lnTo>
                      <a:pt x="26" y="51"/>
                    </a:lnTo>
                    <a:lnTo>
                      <a:pt x="26" y="51"/>
                    </a:lnTo>
                    <a:lnTo>
                      <a:pt x="23" y="52"/>
                    </a:lnTo>
                    <a:lnTo>
                      <a:pt x="20" y="52"/>
                    </a:lnTo>
                    <a:lnTo>
                      <a:pt x="19" y="53"/>
                    </a:lnTo>
                    <a:lnTo>
                      <a:pt x="17" y="54"/>
                    </a:lnTo>
                    <a:lnTo>
                      <a:pt x="17" y="55"/>
                    </a:lnTo>
                    <a:lnTo>
                      <a:pt x="16" y="57"/>
                    </a:lnTo>
                    <a:lnTo>
                      <a:pt x="16" y="57"/>
                    </a:lnTo>
                    <a:lnTo>
                      <a:pt x="15" y="59"/>
                    </a:lnTo>
                    <a:lnTo>
                      <a:pt x="16" y="60"/>
                    </a:lnTo>
                    <a:lnTo>
                      <a:pt x="16" y="61"/>
                    </a:lnTo>
                    <a:lnTo>
                      <a:pt x="17" y="62"/>
                    </a:lnTo>
                    <a:lnTo>
                      <a:pt x="17" y="62"/>
                    </a:lnTo>
                    <a:lnTo>
                      <a:pt x="18" y="64"/>
                    </a:lnTo>
                    <a:lnTo>
                      <a:pt x="21" y="65"/>
                    </a:lnTo>
                    <a:lnTo>
                      <a:pt x="21" y="65"/>
                    </a:lnTo>
                    <a:lnTo>
                      <a:pt x="18" y="65"/>
                    </a:lnTo>
                    <a:lnTo>
                      <a:pt x="18" y="65"/>
                    </a:lnTo>
                    <a:lnTo>
                      <a:pt x="16" y="65"/>
                    </a:lnTo>
                    <a:lnTo>
                      <a:pt x="14" y="66"/>
                    </a:lnTo>
                    <a:lnTo>
                      <a:pt x="11" y="67"/>
                    </a:lnTo>
                    <a:lnTo>
                      <a:pt x="11" y="67"/>
                    </a:lnTo>
                    <a:lnTo>
                      <a:pt x="9" y="69"/>
                    </a:lnTo>
                    <a:lnTo>
                      <a:pt x="6" y="70"/>
                    </a:lnTo>
                    <a:lnTo>
                      <a:pt x="4" y="72"/>
                    </a:lnTo>
                    <a:lnTo>
                      <a:pt x="2" y="75"/>
                    </a:lnTo>
                    <a:lnTo>
                      <a:pt x="2" y="75"/>
                    </a:lnTo>
                    <a:lnTo>
                      <a:pt x="1" y="77"/>
                    </a:lnTo>
                    <a:lnTo>
                      <a:pt x="0" y="80"/>
                    </a:lnTo>
                    <a:lnTo>
                      <a:pt x="0" y="82"/>
                    </a:lnTo>
                    <a:lnTo>
                      <a:pt x="1" y="85"/>
                    </a:lnTo>
                    <a:lnTo>
                      <a:pt x="1" y="85"/>
                    </a:lnTo>
                    <a:lnTo>
                      <a:pt x="3" y="87"/>
                    </a:lnTo>
                    <a:lnTo>
                      <a:pt x="5" y="89"/>
                    </a:lnTo>
                    <a:lnTo>
                      <a:pt x="8" y="91"/>
                    </a:lnTo>
                    <a:lnTo>
                      <a:pt x="11" y="92"/>
                    </a:lnTo>
                    <a:lnTo>
                      <a:pt x="11" y="92"/>
                    </a:lnTo>
                    <a:lnTo>
                      <a:pt x="14" y="93"/>
                    </a:lnTo>
                    <a:lnTo>
                      <a:pt x="18" y="94"/>
                    </a:lnTo>
                    <a:lnTo>
                      <a:pt x="18" y="94"/>
                    </a:lnTo>
                    <a:lnTo>
                      <a:pt x="19" y="94"/>
                    </a:lnTo>
                    <a:lnTo>
                      <a:pt x="19" y="95"/>
                    </a:lnTo>
                    <a:lnTo>
                      <a:pt x="19" y="95"/>
                    </a:lnTo>
                    <a:lnTo>
                      <a:pt x="19" y="95"/>
                    </a:lnTo>
                    <a:lnTo>
                      <a:pt x="19" y="97"/>
                    </a:lnTo>
                    <a:lnTo>
                      <a:pt x="19" y="98"/>
                    </a:lnTo>
                    <a:lnTo>
                      <a:pt x="19" y="98"/>
                    </a:lnTo>
                    <a:lnTo>
                      <a:pt x="20" y="99"/>
                    </a:lnTo>
                    <a:lnTo>
                      <a:pt x="21" y="100"/>
                    </a:lnTo>
                    <a:lnTo>
                      <a:pt x="23" y="101"/>
                    </a:lnTo>
                    <a:lnTo>
                      <a:pt x="23" y="101"/>
                    </a:lnTo>
                    <a:lnTo>
                      <a:pt x="26" y="103"/>
                    </a:lnTo>
                    <a:lnTo>
                      <a:pt x="29" y="103"/>
                    </a:lnTo>
                    <a:lnTo>
                      <a:pt x="29" y="103"/>
                    </a:lnTo>
                    <a:lnTo>
                      <a:pt x="30" y="104"/>
                    </a:lnTo>
                    <a:lnTo>
                      <a:pt x="31" y="105"/>
                    </a:lnTo>
                    <a:lnTo>
                      <a:pt x="31" y="105"/>
                    </a:lnTo>
                    <a:lnTo>
                      <a:pt x="30" y="106"/>
                    </a:lnTo>
                    <a:lnTo>
                      <a:pt x="30" y="106"/>
                    </a:lnTo>
                    <a:lnTo>
                      <a:pt x="30" y="106"/>
                    </a:lnTo>
                    <a:lnTo>
                      <a:pt x="30" y="107"/>
                    </a:lnTo>
                    <a:lnTo>
                      <a:pt x="30" y="108"/>
                    </a:lnTo>
                    <a:lnTo>
                      <a:pt x="30" y="108"/>
                    </a:lnTo>
                    <a:lnTo>
                      <a:pt x="30" y="109"/>
                    </a:lnTo>
                    <a:lnTo>
                      <a:pt x="31" y="110"/>
                    </a:lnTo>
                    <a:lnTo>
                      <a:pt x="34" y="111"/>
                    </a:lnTo>
                    <a:lnTo>
                      <a:pt x="34" y="111"/>
                    </a:lnTo>
                    <a:lnTo>
                      <a:pt x="38" y="113"/>
                    </a:lnTo>
                    <a:lnTo>
                      <a:pt x="38" y="113"/>
                    </a:lnTo>
                    <a:lnTo>
                      <a:pt x="35" y="113"/>
                    </a:lnTo>
                    <a:lnTo>
                      <a:pt x="33" y="114"/>
                    </a:lnTo>
                    <a:lnTo>
                      <a:pt x="30" y="115"/>
                    </a:lnTo>
                    <a:lnTo>
                      <a:pt x="30" y="115"/>
                    </a:lnTo>
                    <a:lnTo>
                      <a:pt x="28" y="116"/>
                    </a:lnTo>
                    <a:lnTo>
                      <a:pt x="27" y="117"/>
                    </a:lnTo>
                    <a:lnTo>
                      <a:pt x="25" y="119"/>
                    </a:lnTo>
                    <a:lnTo>
                      <a:pt x="24" y="121"/>
                    </a:lnTo>
                    <a:lnTo>
                      <a:pt x="24" y="121"/>
                    </a:lnTo>
                    <a:lnTo>
                      <a:pt x="24" y="122"/>
                    </a:lnTo>
                    <a:lnTo>
                      <a:pt x="24" y="124"/>
                    </a:lnTo>
                    <a:lnTo>
                      <a:pt x="24" y="126"/>
                    </a:lnTo>
                    <a:lnTo>
                      <a:pt x="25" y="128"/>
                    </a:lnTo>
                    <a:lnTo>
                      <a:pt x="25" y="128"/>
                    </a:lnTo>
                    <a:lnTo>
                      <a:pt x="26" y="130"/>
                    </a:lnTo>
                    <a:lnTo>
                      <a:pt x="27" y="131"/>
                    </a:lnTo>
                    <a:lnTo>
                      <a:pt x="29" y="132"/>
                    </a:lnTo>
                    <a:lnTo>
                      <a:pt x="31" y="133"/>
                    </a:lnTo>
                    <a:lnTo>
                      <a:pt x="31" y="133"/>
                    </a:lnTo>
                    <a:lnTo>
                      <a:pt x="34" y="134"/>
                    </a:lnTo>
                    <a:lnTo>
                      <a:pt x="36" y="134"/>
                    </a:lnTo>
                    <a:lnTo>
                      <a:pt x="38" y="134"/>
                    </a:lnTo>
                    <a:lnTo>
                      <a:pt x="41" y="134"/>
                    </a:lnTo>
                    <a:lnTo>
                      <a:pt x="41" y="134"/>
                    </a:lnTo>
                    <a:lnTo>
                      <a:pt x="43" y="133"/>
                    </a:lnTo>
                    <a:lnTo>
                      <a:pt x="43" y="133"/>
                    </a:lnTo>
                    <a:lnTo>
                      <a:pt x="44" y="133"/>
                    </a:lnTo>
                    <a:lnTo>
                      <a:pt x="45" y="133"/>
                    </a:lnTo>
                    <a:lnTo>
                      <a:pt x="45" y="133"/>
                    </a:lnTo>
                    <a:lnTo>
                      <a:pt x="45" y="133"/>
                    </a:lnTo>
                    <a:lnTo>
                      <a:pt x="45" y="133"/>
                    </a:lnTo>
                    <a:lnTo>
                      <a:pt x="45" y="134"/>
                    </a:lnTo>
                    <a:lnTo>
                      <a:pt x="46" y="134"/>
                    </a:lnTo>
                    <a:lnTo>
                      <a:pt x="47" y="135"/>
                    </a:lnTo>
                    <a:lnTo>
                      <a:pt x="47" y="135"/>
                    </a:lnTo>
                    <a:lnTo>
                      <a:pt x="48" y="137"/>
                    </a:lnTo>
                    <a:lnTo>
                      <a:pt x="49" y="137"/>
                    </a:lnTo>
                    <a:lnTo>
                      <a:pt x="51" y="138"/>
                    </a:lnTo>
                    <a:lnTo>
                      <a:pt x="51" y="138"/>
                    </a:lnTo>
                    <a:lnTo>
                      <a:pt x="50" y="138"/>
                    </a:lnTo>
                    <a:lnTo>
                      <a:pt x="51" y="139"/>
                    </a:lnTo>
                    <a:lnTo>
                      <a:pt x="51" y="140"/>
                    </a:lnTo>
                    <a:lnTo>
                      <a:pt x="51" y="140"/>
                    </a:lnTo>
                    <a:lnTo>
                      <a:pt x="52" y="141"/>
                    </a:lnTo>
                    <a:lnTo>
                      <a:pt x="54" y="141"/>
                    </a:lnTo>
                    <a:lnTo>
                      <a:pt x="55" y="141"/>
                    </a:lnTo>
                    <a:lnTo>
                      <a:pt x="57" y="141"/>
                    </a:lnTo>
                    <a:lnTo>
                      <a:pt x="57" y="141"/>
                    </a:lnTo>
                    <a:lnTo>
                      <a:pt x="56" y="142"/>
                    </a:lnTo>
                    <a:lnTo>
                      <a:pt x="56" y="144"/>
                    </a:lnTo>
                    <a:lnTo>
                      <a:pt x="57" y="145"/>
                    </a:lnTo>
                    <a:lnTo>
                      <a:pt x="58" y="146"/>
                    </a:lnTo>
                    <a:lnTo>
                      <a:pt x="58" y="146"/>
                    </a:lnTo>
                    <a:lnTo>
                      <a:pt x="60" y="149"/>
                    </a:lnTo>
                    <a:lnTo>
                      <a:pt x="63" y="149"/>
                    </a:lnTo>
                    <a:lnTo>
                      <a:pt x="65" y="150"/>
                    </a:lnTo>
                    <a:lnTo>
                      <a:pt x="68" y="150"/>
                    </a:lnTo>
                    <a:lnTo>
                      <a:pt x="68" y="150"/>
                    </a:lnTo>
                    <a:lnTo>
                      <a:pt x="71" y="150"/>
                    </a:lnTo>
                    <a:lnTo>
                      <a:pt x="74" y="149"/>
                    </a:lnTo>
                    <a:lnTo>
                      <a:pt x="76" y="148"/>
                    </a:lnTo>
                    <a:lnTo>
                      <a:pt x="78" y="147"/>
                    </a:lnTo>
                    <a:lnTo>
                      <a:pt x="78" y="147"/>
                    </a:lnTo>
                    <a:lnTo>
                      <a:pt x="81" y="144"/>
                    </a:lnTo>
                    <a:lnTo>
                      <a:pt x="82" y="142"/>
                    </a:lnTo>
                    <a:lnTo>
                      <a:pt x="82" y="142"/>
                    </a:lnTo>
                    <a:lnTo>
                      <a:pt x="82" y="141"/>
                    </a:lnTo>
                    <a:lnTo>
                      <a:pt x="82" y="140"/>
                    </a:lnTo>
                    <a:lnTo>
                      <a:pt x="80" y="138"/>
                    </a:lnTo>
                    <a:lnTo>
                      <a:pt x="80" y="138"/>
                    </a:lnTo>
                    <a:lnTo>
                      <a:pt x="80" y="138"/>
                    </a:lnTo>
                    <a:lnTo>
                      <a:pt x="80" y="138"/>
                    </a:lnTo>
                    <a:lnTo>
                      <a:pt x="81" y="140"/>
                    </a:lnTo>
                    <a:lnTo>
                      <a:pt x="82" y="141"/>
                    </a:lnTo>
                    <a:lnTo>
                      <a:pt x="81" y="143"/>
                    </a:lnTo>
                    <a:lnTo>
                      <a:pt x="80" y="145"/>
                    </a:lnTo>
                    <a:lnTo>
                      <a:pt x="80" y="145"/>
                    </a:lnTo>
                    <a:lnTo>
                      <a:pt x="78" y="146"/>
                    </a:lnTo>
                    <a:lnTo>
                      <a:pt x="76" y="148"/>
                    </a:lnTo>
                    <a:lnTo>
                      <a:pt x="76" y="148"/>
                    </a:lnTo>
                    <a:lnTo>
                      <a:pt x="74" y="149"/>
                    </a:lnTo>
                    <a:lnTo>
                      <a:pt x="73" y="149"/>
                    </a:lnTo>
                    <a:lnTo>
                      <a:pt x="68" y="150"/>
                    </a:lnTo>
                    <a:lnTo>
                      <a:pt x="68" y="150"/>
                    </a:lnTo>
                    <a:lnTo>
                      <a:pt x="66" y="150"/>
                    </a:lnTo>
                    <a:lnTo>
                      <a:pt x="64" y="149"/>
                    </a:lnTo>
                    <a:lnTo>
                      <a:pt x="61" y="149"/>
                    </a:lnTo>
                    <a:lnTo>
                      <a:pt x="60" y="147"/>
                    </a:lnTo>
                    <a:lnTo>
                      <a:pt x="60" y="147"/>
                    </a:lnTo>
                    <a:lnTo>
                      <a:pt x="58" y="146"/>
                    </a:lnTo>
                    <a:lnTo>
                      <a:pt x="57" y="143"/>
                    </a:lnTo>
                    <a:lnTo>
                      <a:pt x="57" y="143"/>
                    </a:lnTo>
                    <a:lnTo>
                      <a:pt x="57" y="142"/>
                    </a:lnTo>
                    <a:lnTo>
                      <a:pt x="57" y="141"/>
                    </a:lnTo>
                    <a:lnTo>
                      <a:pt x="59" y="140"/>
                    </a:lnTo>
                    <a:lnTo>
                      <a:pt x="59" y="140"/>
                    </a:lnTo>
                    <a:lnTo>
                      <a:pt x="59" y="140"/>
                    </a:lnTo>
                    <a:lnTo>
                      <a:pt x="59" y="139"/>
                    </a:lnTo>
                    <a:lnTo>
                      <a:pt x="59" y="139"/>
                    </a:lnTo>
                    <a:lnTo>
                      <a:pt x="58" y="139"/>
                    </a:lnTo>
                    <a:lnTo>
                      <a:pt x="58" y="139"/>
                    </a:lnTo>
                    <a:lnTo>
                      <a:pt x="56" y="140"/>
                    </a:lnTo>
                    <a:lnTo>
                      <a:pt x="55" y="140"/>
                    </a:lnTo>
                    <a:lnTo>
                      <a:pt x="54" y="139"/>
                    </a:lnTo>
                    <a:lnTo>
                      <a:pt x="52" y="139"/>
                    </a:lnTo>
                    <a:lnTo>
                      <a:pt x="52" y="139"/>
                    </a:lnTo>
                    <a:lnTo>
                      <a:pt x="52" y="138"/>
                    </a:lnTo>
                    <a:lnTo>
                      <a:pt x="52" y="138"/>
                    </a:lnTo>
                    <a:lnTo>
                      <a:pt x="52" y="137"/>
                    </a:lnTo>
                    <a:lnTo>
                      <a:pt x="52" y="137"/>
                    </a:lnTo>
                    <a:lnTo>
                      <a:pt x="52" y="136"/>
                    </a:lnTo>
                    <a:lnTo>
                      <a:pt x="52" y="136"/>
                    </a:lnTo>
                    <a:lnTo>
                      <a:pt x="52" y="136"/>
                    </a:lnTo>
                    <a:lnTo>
                      <a:pt x="52" y="136"/>
                    </a:lnTo>
                    <a:lnTo>
                      <a:pt x="51" y="136"/>
                    </a:lnTo>
                    <a:lnTo>
                      <a:pt x="50" y="136"/>
                    </a:lnTo>
                    <a:lnTo>
                      <a:pt x="48" y="135"/>
                    </a:lnTo>
                    <a:lnTo>
                      <a:pt x="47" y="134"/>
                    </a:lnTo>
                    <a:lnTo>
                      <a:pt x="46" y="134"/>
                    </a:lnTo>
                    <a:lnTo>
                      <a:pt x="46" y="133"/>
                    </a:lnTo>
                    <a:lnTo>
                      <a:pt x="46" y="133"/>
                    </a:lnTo>
                    <a:lnTo>
                      <a:pt x="46" y="132"/>
                    </a:lnTo>
                    <a:lnTo>
                      <a:pt x="46" y="132"/>
                    </a:lnTo>
                    <a:lnTo>
                      <a:pt x="45" y="132"/>
                    </a:lnTo>
                    <a:lnTo>
                      <a:pt x="45" y="132"/>
                    </a:lnTo>
                    <a:lnTo>
                      <a:pt x="43" y="133"/>
                    </a:lnTo>
                    <a:lnTo>
                      <a:pt x="43" y="133"/>
                    </a:lnTo>
                    <a:lnTo>
                      <a:pt x="41" y="133"/>
                    </a:lnTo>
                    <a:lnTo>
                      <a:pt x="38" y="134"/>
                    </a:lnTo>
                    <a:lnTo>
                      <a:pt x="38" y="134"/>
                    </a:lnTo>
                    <a:lnTo>
                      <a:pt x="36" y="133"/>
                    </a:lnTo>
                    <a:lnTo>
                      <a:pt x="34" y="133"/>
                    </a:lnTo>
                    <a:lnTo>
                      <a:pt x="30" y="131"/>
                    </a:lnTo>
                    <a:lnTo>
                      <a:pt x="30" y="131"/>
                    </a:lnTo>
                    <a:lnTo>
                      <a:pt x="28" y="130"/>
                    </a:lnTo>
                    <a:lnTo>
                      <a:pt x="26" y="128"/>
                    </a:lnTo>
                    <a:lnTo>
                      <a:pt x="25" y="127"/>
                    </a:lnTo>
                    <a:lnTo>
                      <a:pt x="25" y="124"/>
                    </a:lnTo>
                    <a:lnTo>
                      <a:pt x="25" y="124"/>
                    </a:lnTo>
                    <a:lnTo>
                      <a:pt x="25" y="122"/>
                    </a:lnTo>
                    <a:lnTo>
                      <a:pt x="26" y="120"/>
                    </a:lnTo>
                    <a:lnTo>
                      <a:pt x="27" y="119"/>
                    </a:lnTo>
                    <a:lnTo>
                      <a:pt x="28" y="117"/>
                    </a:lnTo>
                    <a:lnTo>
                      <a:pt x="28" y="117"/>
                    </a:lnTo>
                    <a:lnTo>
                      <a:pt x="30" y="116"/>
                    </a:lnTo>
                    <a:lnTo>
                      <a:pt x="32" y="115"/>
                    </a:lnTo>
                    <a:lnTo>
                      <a:pt x="36" y="114"/>
                    </a:lnTo>
                    <a:lnTo>
                      <a:pt x="36" y="114"/>
                    </a:lnTo>
                    <a:lnTo>
                      <a:pt x="37" y="114"/>
                    </a:lnTo>
                    <a:lnTo>
                      <a:pt x="39" y="114"/>
                    </a:lnTo>
                    <a:lnTo>
                      <a:pt x="39" y="114"/>
                    </a:lnTo>
                    <a:lnTo>
                      <a:pt x="41" y="114"/>
                    </a:lnTo>
                    <a:lnTo>
                      <a:pt x="41" y="114"/>
                    </a:lnTo>
                    <a:lnTo>
                      <a:pt x="41" y="114"/>
                    </a:lnTo>
                    <a:lnTo>
                      <a:pt x="42" y="114"/>
                    </a:lnTo>
                    <a:lnTo>
                      <a:pt x="42" y="114"/>
                    </a:lnTo>
                    <a:lnTo>
                      <a:pt x="40" y="113"/>
                    </a:lnTo>
                    <a:lnTo>
                      <a:pt x="39" y="113"/>
                    </a:lnTo>
                    <a:lnTo>
                      <a:pt x="39" y="113"/>
                    </a:lnTo>
                    <a:lnTo>
                      <a:pt x="37" y="112"/>
                    </a:lnTo>
                    <a:lnTo>
                      <a:pt x="37" y="112"/>
                    </a:lnTo>
                    <a:lnTo>
                      <a:pt x="35" y="111"/>
                    </a:lnTo>
                    <a:lnTo>
                      <a:pt x="32" y="110"/>
                    </a:lnTo>
                    <a:lnTo>
                      <a:pt x="32" y="110"/>
                    </a:lnTo>
                    <a:lnTo>
                      <a:pt x="31" y="109"/>
                    </a:lnTo>
                    <a:lnTo>
                      <a:pt x="30" y="108"/>
                    </a:lnTo>
                    <a:lnTo>
                      <a:pt x="30" y="108"/>
                    </a:lnTo>
                    <a:lnTo>
                      <a:pt x="30" y="107"/>
                    </a:lnTo>
                    <a:lnTo>
                      <a:pt x="30" y="107"/>
                    </a:lnTo>
                    <a:lnTo>
                      <a:pt x="31" y="106"/>
                    </a:lnTo>
                    <a:lnTo>
                      <a:pt x="31" y="106"/>
                    </a:lnTo>
                    <a:lnTo>
                      <a:pt x="32" y="105"/>
                    </a:lnTo>
                    <a:lnTo>
                      <a:pt x="32" y="105"/>
                    </a:lnTo>
                    <a:lnTo>
                      <a:pt x="32" y="104"/>
                    </a:lnTo>
                    <a:lnTo>
                      <a:pt x="32" y="104"/>
                    </a:lnTo>
                    <a:lnTo>
                      <a:pt x="31" y="104"/>
                    </a:lnTo>
                    <a:lnTo>
                      <a:pt x="30" y="103"/>
                    </a:lnTo>
                    <a:lnTo>
                      <a:pt x="30" y="103"/>
                    </a:lnTo>
                    <a:lnTo>
                      <a:pt x="26" y="102"/>
                    </a:lnTo>
                    <a:lnTo>
                      <a:pt x="26" y="102"/>
                    </a:lnTo>
                    <a:lnTo>
                      <a:pt x="22" y="99"/>
                    </a:lnTo>
                    <a:lnTo>
                      <a:pt x="22" y="99"/>
                    </a:lnTo>
                    <a:lnTo>
                      <a:pt x="20" y="98"/>
                    </a:lnTo>
                    <a:lnTo>
                      <a:pt x="19" y="97"/>
                    </a:lnTo>
                    <a:lnTo>
                      <a:pt x="19" y="96"/>
                    </a:lnTo>
                    <a:lnTo>
                      <a:pt x="19" y="96"/>
                    </a:lnTo>
                    <a:lnTo>
                      <a:pt x="20" y="95"/>
                    </a:lnTo>
                    <a:lnTo>
                      <a:pt x="20" y="95"/>
                    </a:lnTo>
                    <a:lnTo>
                      <a:pt x="20" y="94"/>
                    </a:lnTo>
                    <a:lnTo>
                      <a:pt x="20" y="94"/>
                    </a:lnTo>
                    <a:lnTo>
                      <a:pt x="19" y="93"/>
                    </a:lnTo>
                    <a:lnTo>
                      <a:pt x="17" y="93"/>
                    </a:lnTo>
                    <a:lnTo>
                      <a:pt x="17" y="93"/>
                    </a:lnTo>
                    <a:lnTo>
                      <a:pt x="12" y="92"/>
                    </a:lnTo>
                    <a:lnTo>
                      <a:pt x="9" y="91"/>
                    </a:lnTo>
                    <a:lnTo>
                      <a:pt x="7" y="90"/>
                    </a:lnTo>
                    <a:lnTo>
                      <a:pt x="7" y="90"/>
                    </a:lnTo>
                    <a:lnTo>
                      <a:pt x="4" y="88"/>
                    </a:lnTo>
                    <a:lnTo>
                      <a:pt x="3" y="86"/>
                    </a:lnTo>
                    <a:lnTo>
                      <a:pt x="1" y="84"/>
                    </a:lnTo>
                    <a:lnTo>
                      <a:pt x="1" y="81"/>
                    </a:lnTo>
                    <a:lnTo>
                      <a:pt x="1" y="81"/>
                    </a:lnTo>
                    <a:lnTo>
                      <a:pt x="1" y="79"/>
                    </a:lnTo>
                    <a:lnTo>
                      <a:pt x="2" y="76"/>
                    </a:lnTo>
                    <a:lnTo>
                      <a:pt x="3" y="74"/>
                    </a:lnTo>
                    <a:lnTo>
                      <a:pt x="4" y="73"/>
                    </a:lnTo>
                    <a:lnTo>
                      <a:pt x="4" y="73"/>
                    </a:lnTo>
                    <a:lnTo>
                      <a:pt x="6" y="71"/>
                    </a:lnTo>
                    <a:lnTo>
                      <a:pt x="9" y="70"/>
                    </a:lnTo>
                    <a:lnTo>
                      <a:pt x="13" y="68"/>
                    </a:lnTo>
                    <a:lnTo>
                      <a:pt x="13" y="68"/>
                    </a:lnTo>
                    <a:lnTo>
                      <a:pt x="16" y="66"/>
                    </a:lnTo>
                    <a:lnTo>
                      <a:pt x="19" y="66"/>
                    </a:lnTo>
                    <a:lnTo>
                      <a:pt x="19" y="66"/>
                    </a:lnTo>
                    <a:lnTo>
                      <a:pt x="20" y="66"/>
                    </a:lnTo>
                    <a:lnTo>
                      <a:pt x="22" y="66"/>
                    </a:lnTo>
                    <a:lnTo>
                      <a:pt x="24" y="67"/>
                    </a:lnTo>
                    <a:lnTo>
                      <a:pt x="24" y="67"/>
                    </a:lnTo>
                    <a:lnTo>
                      <a:pt x="25" y="67"/>
                    </a:lnTo>
                    <a:lnTo>
                      <a:pt x="25" y="67"/>
                    </a:lnTo>
                    <a:lnTo>
                      <a:pt x="25" y="66"/>
                    </a:lnTo>
                    <a:lnTo>
                      <a:pt x="25" y="66"/>
                    </a:lnTo>
                    <a:lnTo>
                      <a:pt x="25" y="66"/>
                    </a:lnTo>
                    <a:lnTo>
                      <a:pt x="22" y="65"/>
                    </a:lnTo>
                    <a:lnTo>
                      <a:pt x="19" y="63"/>
                    </a:lnTo>
                    <a:lnTo>
                      <a:pt x="18" y="62"/>
                    </a:lnTo>
                    <a:lnTo>
                      <a:pt x="17" y="61"/>
                    </a:lnTo>
                    <a:lnTo>
                      <a:pt x="17" y="60"/>
                    </a:lnTo>
                    <a:lnTo>
                      <a:pt x="17" y="58"/>
                    </a:lnTo>
                    <a:lnTo>
                      <a:pt x="17" y="58"/>
                    </a:lnTo>
                    <a:lnTo>
                      <a:pt x="17" y="57"/>
                    </a:lnTo>
                    <a:lnTo>
                      <a:pt x="18" y="55"/>
                    </a:lnTo>
                    <a:lnTo>
                      <a:pt x="19" y="54"/>
                    </a:lnTo>
                    <a:lnTo>
                      <a:pt x="21" y="54"/>
                    </a:lnTo>
                    <a:lnTo>
                      <a:pt x="24" y="53"/>
                    </a:lnTo>
                    <a:lnTo>
                      <a:pt x="27" y="52"/>
                    </a:lnTo>
                    <a:lnTo>
                      <a:pt x="27" y="52"/>
                    </a:lnTo>
                    <a:lnTo>
                      <a:pt x="28" y="52"/>
                    </a:lnTo>
                    <a:lnTo>
                      <a:pt x="28" y="52"/>
                    </a:lnTo>
                    <a:lnTo>
                      <a:pt x="28" y="52"/>
                    </a:lnTo>
                    <a:lnTo>
                      <a:pt x="28" y="51"/>
                    </a:lnTo>
                    <a:lnTo>
                      <a:pt x="28" y="50"/>
                    </a:lnTo>
                    <a:lnTo>
                      <a:pt x="28" y="49"/>
                    </a:lnTo>
                    <a:lnTo>
                      <a:pt x="29" y="49"/>
                    </a:lnTo>
                    <a:lnTo>
                      <a:pt x="29" y="49"/>
                    </a:lnTo>
                    <a:lnTo>
                      <a:pt x="30" y="48"/>
                    </a:lnTo>
                    <a:lnTo>
                      <a:pt x="31" y="48"/>
                    </a:lnTo>
                    <a:lnTo>
                      <a:pt x="33" y="48"/>
                    </a:lnTo>
                    <a:lnTo>
                      <a:pt x="35" y="48"/>
                    </a:lnTo>
                    <a:lnTo>
                      <a:pt x="35" y="48"/>
                    </a:lnTo>
                    <a:lnTo>
                      <a:pt x="35" y="48"/>
                    </a:lnTo>
                    <a:lnTo>
                      <a:pt x="35" y="48"/>
                    </a:lnTo>
                    <a:lnTo>
                      <a:pt x="35" y="47"/>
                    </a:lnTo>
                    <a:lnTo>
                      <a:pt x="35" y="47"/>
                    </a:lnTo>
                    <a:lnTo>
                      <a:pt x="32" y="43"/>
                    </a:lnTo>
                    <a:lnTo>
                      <a:pt x="31" y="40"/>
                    </a:lnTo>
                    <a:lnTo>
                      <a:pt x="30" y="37"/>
                    </a:lnTo>
                    <a:lnTo>
                      <a:pt x="30" y="37"/>
                    </a:lnTo>
                    <a:lnTo>
                      <a:pt x="30" y="34"/>
                    </a:lnTo>
                    <a:lnTo>
                      <a:pt x="31" y="32"/>
                    </a:lnTo>
                    <a:lnTo>
                      <a:pt x="33" y="30"/>
                    </a:lnTo>
                    <a:lnTo>
                      <a:pt x="35" y="28"/>
                    </a:lnTo>
                    <a:lnTo>
                      <a:pt x="35" y="28"/>
                    </a:lnTo>
                    <a:lnTo>
                      <a:pt x="39" y="27"/>
                    </a:lnTo>
                    <a:lnTo>
                      <a:pt x="41" y="26"/>
                    </a:lnTo>
                    <a:lnTo>
                      <a:pt x="44" y="25"/>
                    </a:lnTo>
                    <a:lnTo>
                      <a:pt x="48" y="26"/>
                    </a:lnTo>
                    <a:lnTo>
                      <a:pt x="48" y="26"/>
                    </a:lnTo>
                    <a:lnTo>
                      <a:pt x="51" y="27"/>
                    </a:lnTo>
                    <a:lnTo>
                      <a:pt x="53" y="28"/>
                    </a:lnTo>
                    <a:lnTo>
                      <a:pt x="53" y="28"/>
                    </a:lnTo>
                    <a:lnTo>
                      <a:pt x="56" y="29"/>
                    </a:lnTo>
                    <a:lnTo>
                      <a:pt x="56" y="29"/>
                    </a:lnTo>
                    <a:lnTo>
                      <a:pt x="57" y="30"/>
                    </a:lnTo>
                    <a:lnTo>
                      <a:pt x="57" y="30"/>
                    </a:lnTo>
                    <a:lnTo>
                      <a:pt x="58" y="30"/>
                    </a:lnTo>
                    <a:lnTo>
                      <a:pt x="58" y="30"/>
                    </a:lnTo>
                    <a:lnTo>
                      <a:pt x="58" y="30"/>
                    </a:lnTo>
                    <a:lnTo>
                      <a:pt x="58" y="29"/>
                    </a:lnTo>
                    <a:lnTo>
                      <a:pt x="58" y="27"/>
                    </a:lnTo>
                    <a:lnTo>
                      <a:pt x="59" y="25"/>
                    </a:lnTo>
                    <a:lnTo>
                      <a:pt x="61" y="22"/>
                    </a:lnTo>
                    <a:lnTo>
                      <a:pt x="62" y="21"/>
                    </a:lnTo>
                    <a:lnTo>
                      <a:pt x="62" y="21"/>
                    </a:lnTo>
                    <a:lnTo>
                      <a:pt x="65" y="19"/>
                    </a:lnTo>
                    <a:lnTo>
                      <a:pt x="67" y="17"/>
                    </a:lnTo>
                    <a:lnTo>
                      <a:pt x="70" y="16"/>
                    </a:lnTo>
                    <a:lnTo>
                      <a:pt x="73" y="15"/>
                    </a:lnTo>
                    <a:lnTo>
                      <a:pt x="73" y="15"/>
                    </a:lnTo>
                    <a:lnTo>
                      <a:pt x="76" y="15"/>
                    </a:lnTo>
                    <a:lnTo>
                      <a:pt x="78" y="15"/>
                    </a:lnTo>
                    <a:lnTo>
                      <a:pt x="81" y="16"/>
                    </a:lnTo>
                    <a:lnTo>
                      <a:pt x="83" y="16"/>
                    </a:lnTo>
                    <a:lnTo>
                      <a:pt x="83" y="16"/>
                    </a:lnTo>
                    <a:lnTo>
                      <a:pt x="84" y="17"/>
                    </a:lnTo>
                    <a:lnTo>
                      <a:pt x="84" y="17"/>
                    </a:lnTo>
                    <a:lnTo>
                      <a:pt x="85" y="17"/>
                    </a:lnTo>
                    <a:lnTo>
                      <a:pt x="85" y="17"/>
                    </a:lnTo>
                    <a:lnTo>
                      <a:pt x="85" y="18"/>
                    </a:lnTo>
                    <a:lnTo>
                      <a:pt x="85" y="18"/>
                    </a:lnTo>
                    <a:lnTo>
                      <a:pt x="85" y="18"/>
                    </a:lnTo>
                    <a:lnTo>
                      <a:pt x="85" y="18"/>
                    </a:lnTo>
                    <a:lnTo>
                      <a:pt x="86" y="18"/>
                    </a:lnTo>
                    <a:lnTo>
                      <a:pt x="86" y="18"/>
                    </a:lnTo>
                    <a:lnTo>
                      <a:pt x="86" y="18"/>
                    </a:lnTo>
                    <a:lnTo>
                      <a:pt x="86" y="18"/>
                    </a:lnTo>
                    <a:lnTo>
                      <a:pt x="86" y="18"/>
                    </a:lnTo>
                    <a:lnTo>
                      <a:pt x="86" y="18"/>
                    </a:lnTo>
                    <a:lnTo>
                      <a:pt x="87" y="16"/>
                    </a:lnTo>
                    <a:lnTo>
                      <a:pt x="87" y="16"/>
                    </a:lnTo>
                    <a:lnTo>
                      <a:pt x="87" y="16"/>
                    </a:lnTo>
                    <a:lnTo>
                      <a:pt x="89" y="17"/>
                    </a:lnTo>
                    <a:lnTo>
                      <a:pt x="91" y="18"/>
                    </a:lnTo>
                    <a:lnTo>
                      <a:pt x="91" y="19"/>
                    </a:lnTo>
                    <a:lnTo>
                      <a:pt x="91" y="19"/>
                    </a:lnTo>
                    <a:lnTo>
                      <a:pt x="91" y="19"/>
                    </a:lnTo>
                    <a:lnTo>
                      <a:pt x="92" y="20"/>
                    </a:lnTo>
                    <a:lnTo>
                      <a:pt x="92" y="20"/>
                    </a:lnTo>
                    <a:lnTo>
                      <a:pt x="92" y="20"/>
                    </a:lnTo>
                    <a:lnTo>
                      <a:pt x="96" y="18"/>
                    </a:lnTo>
                    <a:lnTo>
                      <a:pt x="98" y="18"/>
                    </a:lnTo>
                    <a:lnTo>
                      <a:pt x="100" y="18"/>
                    </a:lnTo>
                    <a:lnTo>
                      <a:pt x="100" y="18"/>
                    </a:lnTo>
                    <a:lnTo>
                      <a:pt x="102" y="18"/>
                    </a:lnTo>
                    <a:lnTo>
                      <a:pt x="104" y="19"/>
                    </a:lnTo>
                    <a:lnTo>
                      <a:pt x="104" y="19"/>
                    </a:lnTo>
                    <a:lnTo>
                      <a:pt x="105" y="20"/>
                    </a:lnTo>
                    <a:lnTo>
                      <a:pt x="107" y="21"/>
                    </a:lnTo>
                    <a:lnTo>
                      <a:pt x="107" y="21"/>
                    </a:lnTo>
                    <a:lnTo>
                      <a:pt x="107" y="21"/>
                    </a:lnTo>
                    <a:lnTo>
                      <a:pt x="107" y="21"/>
                    </a:lnTo>
                    <a:lnTo>
                      <a:pt x="107" y="20"/>
                    </a:lnTo>
                    <a:lnTo>
                      <a:pt x="107" y="20"/>
                    </a:lnTo>
                    <a:lnTo>
                      <a:pt x="106" y="18"/>
                    </a:lnTo>
                    <a:lnTo>
                      <a:pt x="105" y="15"/>
                    </a:lnTo>
                    <a:lnTo>
                      <a:pt x="105" y="15"/>
                    </a:lnTo>
                    <a:lnTo>
                      <a:pt x="104" y="13"/>
                    </a:lnTo>
                    <a:lnTo>
                      <a:pt x="105" y="11"/>
                    </a:lnTo>
                    <a:lnTo>
                      <a:pt x="105" y="9"/>
                    </a:lnTo>
                    <a:lnTo>
                      <a:pt x="106" y="8"/>
                    </a:lnTo>
                    <a:lnTo>
                      <a:pt x="106" y="8"/>
                    </a:lnTo>
                    <a:lnTo>
                      <a:pt x="109" y="6"/>
                    </a:lnTo>
                    <a:lnTo>
                      <a:pt x="112" y="4"/>
                    </a:lnTo>
                    <a:lnTo>
                      <a:pt x="115" y="3"/>
                    </a:lnTo>
                    <a:lnTo>
                      <a:pt x="119" y="2"/>
                    </a:lnTo>
                    <a:lnTo>
                      <a:pt x="119" y="2"/>
                    </a:lnTo>
                    <a:lnTo>
                      <a:pt x="122" y="2"/>
                    </a:lnTo>
                    <a:lnTo>
                      <a:pt x="126" y="2"/>
                    </a:lnTo>
                    <a:lnTo>
                      <a:pt x="128" y="4"/>
                    </a:lnTo>
                    <a:lnTo>
                      <a:pt x="131" y="6"/>
                    </a:lnTo>
                    <a:lnTo>
                      <a:pt x="131" y="6"/>
                    </a:lnTo>
                    <a:lnTo>
                      <a:pt x="132" y="7"/>
                    </a:lnTo>
                    <a:lnTo>
                      <a:pt x="133" y="9"/>
                    </a:lnTo>
                    <a:lnTo>
                      <a:pt x="134" y="11"/>
                    </a:lnTo>
                    <a:lnTo>
                      <a:pt x="134" y="13"/>
                    </a:lnTo>
                    <a:lnTo>
                      <a:pt x="134" y="13"/>
                    </a:lnTo>
                    <a:lnTo>
                      <a:pt x="133" y="16"/>
                    </a:lnTo>
                    <a:lnTo>
                      <a:pt x="133" y="17"/>
                    </a:lnTo>
                    <a:lnTo>
                      <a:pt x="132" y="18"/>
                    </a:lnTo>
                    <a:lnTo>
                      <a:pt x="132" y="18"/>
                    </a:lnTo>
                    <a:lnTo>
                      <a:pt x="132" y="19"/>
                    </a:lnTo>
                    <a:lnTo>
                      <a:pt x="132" y="19"/>
                    </a:lnTo>
                    <a:lnTo>
                      <a:pt x="132" y="19"/>
                    </a:lnTo>
                    <a:lnTo>
                      <a:pt x="132" y="19"/>
                    </a:lnTo>
                    <a:lnTo>
                      <a:pt x="132" y="19"/>
                    </a:lnTo>
                    <a:lnTo>
                      <a:pt x="133" y="19"/>
                    </a:lnTo>
                    <a:lnTo>
                      <a:pt x="134" y="18"/>
                    </a:lnTo>
                    <a:lnTo>
                      <a:pt x="136" y="19"/>
                    </a:lnTo>
                    <a:lnTo>
                      <a:pt x="138" y="19"/>
                    </a:lnTo>
                    <a:lnTo>
                      <a:pt x="139" y="21"/>
                    </a:lnTo>
                    <a:lnTo>
                      <a:pt x="139" y="21"/>
                    </a:lnTo>
                    <a:lnTo>
                      <a:pt x="140" y="22"/>
                    </a:lnTo>
                    <a:lnTo>
                      <a:pt x="141" y="24"/>
                    </a:lnTo>
                    <a:lnTo>
                      <a:pt x="142" y="27"/>
                    </a:lnTo>
                    <a:lnTo>
                      <a:pt x="142" y="27"/>
                    </a:lnTo>
                    <a:lnTo>
                      <a:pt x="142" y="27"/>
                    </a:lnTo>
                    <a:lnTo>
                      <a:pt x="142" y="27"/>
                    </a:lnTo>
                    <a:lnTo>
                      <a:pt x="143" y="27"/>
                    </a:lnTo>
                    <a:lnTo>
                      <a:pt x="14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91" name="Freeform 1927">
                <a:extLst>
                  <a:ext uri="{FF2B5EF4-FFF2-40B4-BE49-F238E27FC236}">
                    <a16:creationId xmlns:a16="http://schemas.microsoft.com/office/drawing/2014/main" id="{A0952648-3858-4F02-9CDA-0CFA5E00E372}"/>
                  </a:ext>
                </a:extLst>
              </p:cNvPr>
              <p:cNvSpPr>
                <a:spLocks/>
              </p:cNvSpPr>
              <p:nvPr/>
            </p:nvSpPr>
            <p:spPr bwMode="auto">
              <a:xfrm>
                <a:off x="2945" y="1537"/>
                <a:ext cx="143" cy="150"/>
              </a:xfrm>
              <a:custGeom>
                <a:avLst/>
                <a:gdLst>
                  <a:gd name="T0" fmla="*/ 136 w 143"/>
                  <a:gd name="T1" fmla="*/ 18 h 150"/>
                  <a:gd name="T2" fmla="*/ 131 w 143"/>
                  <a:gd name="T3" fmla="*/ 5 h 150"/>
                  <a:gd name="T4" fmla="*/ 106 w 143"/>
                  <a:gd name="T5" fmla="*/ 7 h 150"/>
                  <a:gd name="T6" fmla="*/ 106 w 143"/>
                  <a:gd name="T7" fmla="*/ 19 h 150"/>
                  <a:gd name="T8" fmla="*/ 92 w 143"/>
                  <a:gd name="T9" fmla="*/ 19 h 150"/>
                  <a:gd name="T10" fmla="*/ 85 w 143"/>
                  <a:gd name="T11" fmla="*/ 16 h 150"/>
                  <a:gd name="T12" fmla="*/ 69 w 143"/>
                  <a:gd name="T13" fmla="*/ 16 h 150"/>
                  <a:gd name="T14" fmla="*/ 57 w 143"/>
                  <a:gd name="T15" fmla="*/ 27 h 150"/>
                  <a:gd name="T16" fmla="*/ 48 w 143"/>
                  <a:gd name="T17" fmla="*/ 25 h 150"/>
                  <a:gd name="T18" fmla="*/ 29 w 143"/>
                  <a:gd name="T19" fmla="*/ 36 h 150"/>
                  <a:gd name="T20" fmla="*/ 28 w 143"/>
                  <a:gd name="T21" fmla="*/ 47 h 150"/>
                  <a:gd name="T22" fmla="*/ 20 w 143"/>
                  <a:gd name="T23" fmla="*/ 52 h 150"/>
                  <a:gd name="T24" fmla="*/ 17 w 143"/>
                  <a:gd name="T25" fmla="*/ 62 h 150"/>
                  <a:gd name="T26" fmla="*/ 11 w 143"/>
                  <a:gd name="T27" fmla="*/ 67 h 150"/>
                  <a:gd name="T28" fmla="*/ 0 w 143"/>
                  <a:gd name="T29" fmla="*/ 82 h 150"/>
                  <a:gd name="T30" fmla="*/ 18 w 143"/>
                  <a:gd name="T31" fmla="*/ 94 h 150"/>
                  <a:gd name="T32" fmla="*/ 20 w 143"/>
                  <a:gd name="T33" fmla="*/ 99 h 150"/>
                  <a:gd name="T34" fmla="*/ 31 w 143"/>
                  <a:gd name="T35" fmla="*/ 105 h 150"/>
                  <a:gd name="T36" fmla="*/ 34 w 143"/>
                  <a:gd name="T37" fmla="*/ 111 h 150"/>
                  <a:gd name="T38" fmla="*/ 27 w 143"/>
                  <a:gd name="T39" fmla="*/ 117 h 150"/>
                  <a:gd name="T40" fmla="*/ 26 w 143"/>
                  <a:gd name="T41" fmla="*/ 130 h 150"/>
                  <a:gd name="T42" fmla="*/ 41 w 143"/>
                  <a:gd name="T43" fmla="*/ 134 h 150"/>
                  <a:gd name="T44" fmla="*/ 46 w 143"/>
                  <a:gd name="T45" fmla="*/ 134 h 150"/>
                  <a:gd name="T46" fmla="*/ 51 w 143"/>
                  <a:gd name="T47" fmla="*/ 140 h 150"/>
                  <a:gd name="T48" fmla="*/ 57 w 143"/>
                  <a:gd name="T49" fmla="*/ 145 h 150"/>
                  <a:gd name="T50" fmla="*/ 74 w 143"/>
                  <a:gd name="T51" fmla="*/ 149 h 150"/>
                  <a:gd name="T52" fmla="*/ 80 w 143"/>
                  <a:gd name="T53" fmla="*/ 138 h 150"/>
                  <a:gd name="T54" fmla="*/ 78 w 143"/>
                  <a:gd name="T55" fmla="*/ 146 h 150"/>
                  <a:gd name="T56" fmla="*/ 61 w 143"/>
                  <a:gd name="T57" fmla="*/ 149 h 150"/>
                  <a:gd name="T58" fmla="*/ 59 w 143"/>
                  <a:gd name="T59" fmla="*/ 140 h 150"/>
                  <a:gd name="T60" fmla="*/ 52 w 143"/>
                  <a:gd name="T61" fmla="*/ 139 h 150"/>
                  <a:gd name="T62" fmla="*/ 52 w 143"/>
                  <a:gd name="T63" fmla="*/ 136 h 150"/>
                  <a:gd name="T64" fmla="*/ 46 w 143"/>
                  <a:gd name="T65" fmla="*/ 132 h 150"/>
                  <a:gd name="T66" fmla="*/ 34 w 143"/>
                  <a:gd name="T67" fmla="*/ 133 h 150"/>
                  <a:gd name="T68" fmla="*/ 26 w 143"/>
                  <a:gd name="T69" fmla="*/ 120 h 150"/>
                  <a:gd name="T70" fmla="*/ 39 w 143"/>
                  <a:gd name="T71" fmla="*/ 114 h 150"/>
                  <a:gd name="T72" fmla="*/ 39 w 143"/>
                  <a:gd name="T73" fmla="*/ 113 h 150"/>
                  <a:gd name="T74" fmla="*/ 30 w 143"/>
                  <a:gd name="T75" fmla="*/ 107 h 150"/>
                  <a:gd name="T76" fmla="*/ 30 w 143"/>
                  <a:gd name="T77" fmla="*/ 103 h 150"/>
                  <a:gd name="T78" fmla="*/ 19 w 143"/>
                  <a:gd name="T79" fmla="*/ 96 h 150"/>
                  <a:gd name="T80" fmla="*/ 9 w 143"/>
                  <a:gd name="T81" fmla="*/ 91 h 150"/>
                  <a:gd name="T82" fmla="*/ 2 w 143"/>
                  <a:gd name="T83" fmla="*/ 76 h 150"/>
                  <a:gd name="T84" fmla="*/ 19 w 143"/>
                  <a:gd name="T85" fmla="*/ 66 h 150"/>
                  <a:gd name="T86" fmla="*/ 25 w 143"/>
                  <a:gd name="T87" fmla="*/ 66 h 150"/>
                  <a:gd name="T88" fmla="*/ 17 w 143"/>
                  <a:gd name="T89" fmla="*/ 57 h 150"/>
                  <a:gd name="T90" fmla="*/ 28 w 143"/>
                  <a:gd name="T91" fmla="*/ 52 h 150"/>
                  <a:gd name="T92" fmla="*/ 35 w 143"/>
                  <a:gd name="T93" fmla="*/ 48 h 150"/>
                  <a:gd name="T94" fmla="*/ 30 w 143"/>
                  <a:gd name="T95" fmla="*/ 37 h 150"/>
                  <a:gd name="T96" fmla="*/ 48 w 143"/>
                  <a:gd name="T97" fmla="*/ 26 h 150"/>
                  <a:gd name="T98" fmla="*/ 58 w 143"/>
                  <a:gd name="T99" fmla="*/ 30 h 150"/>
                  <a:gd name="T100" fmla="*/ 65 w 143"/>
                  <a:gd name="T101" fmla="*/ 19 h 150"/>
                  <a:gd name="T102" fmla="*/ 83 w 143"/>
                  <a:gd name="T103" fmla="*/ 16 h 150"/>
                  <a:gd name="T104" fmla="*/ 86 w 143"/>
                  <a:gd name="T105" fmla="*/ 18 h 150"/>
                  <a:gd name="T106" fmla="*/ 89 w 143"/>
                  <a:gd name="T107" fmla="*/ 17 h 150"/>
                  <a:gd name="T108" fmla="*/ 98 w 143"/>
                  <a:gd name="T109" fmla="*/ 18 h 150"/>
                  <a:gd name="T110" fmla="*/ 107 w 143"/>
                  <a:gd name="T111" fmla="*/ 21 h 150"/>
                  <a:gd name="T112" fmla="*/ 105 w 143"/>
                  <a:gd name="T113" fmla="*/ 9 h 150"/>
                  <a:gd name="T114" fmla="*/ 126 w 143"/>
                  <a:gd name="T115" fmla="*/ 2 h 150"/>
                  <a:gd name="T116" fmla="*/ 133 w 143"/>
                  <a:gd name="T117" fmla="*/ 16 h 150"/>
                  <a:gd name="T118" fmla="*/ 133 w 143"/>
                  <a:gd name="T119" fmla="*/ 19 h 150"/>
                  <a:gd name="T120" fmla="*/ 142 w 143"/>
                  <a:gd name="T121" fmla="*/ 2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3" h="150">
                    <a:moveTo>
                      <a:pt x="143" y="27"/>
                    </a:moveTo>
                    <a:lnTo>
                      <a:pt x="143" y="27"/>
                    </a:lnTo>
                    <a:lnTo>
                      <a:pt x="143" y="25"/>
                    </a:lnTo>
                    <a:lnTo>
                      <a:pt x="142" y="22"/>
                    </a:lnTo>
                    <a:lnTo>
                      <a:pt x="142" y="22"/>
                    </a:lnTo>
                    <a:lnTo>
                      <a:pt x="141" y="21"/>
                    </a:lnTo>
                    <a:lnTo>
                      <a:pt x="139" y="19"/>
                    </a:lnTo>
                    <a:lnTo>
                      <a:pt x="139" y="19"/>
                    </a:lnTo>
                    <a:lnTo>
                      <a:pt x="136" y="18"/>
                    </a:lnTo>
                    <a:lnTo>
                      <a:pt x="135" y="17"/>
                    </a:lnTo>
                    <a:lnTo>
                      <a:pt x="134" y="17"/>
                    </a:lnTo>
                    <a:lnTo>
                      <a:pt x="134" y="17"/>
                    </a:lnTo>
                    <a:lnTo>
                      <a:pt x="135" y="15"/>
                    </a:lnTo>
                    <a:lnTo>
                      <a:pt x="135" y="12"/>
                    </a:lnTo>
                    <a:lnTo>
                      <a:pt x="135" y="10"/>
                    </a:lnTo>
                    <a:lnTo>
                      <a:pt x="134" y="7"/>
                    </a:lnTo>
                    <a:lnTo>
                      <a:pt x="134" y="7"/>
                    </a:lnTo>
                    <a:lnTo>
                      <a:pt x="131" y="5"/>
                    </a:lnTo>
                    <a:lnTo>
                      <a:pt x="128" y="3"/>
                    </a:lnTo>
                    <a:lnTo>
                      <a:pt x="125" y="1"/>
                    </a:lnTo>
                    <a:lnTo>
                      <a:pt x="121" y="0"/>
                    </a:lnTo>
                    <a:lnTo>
                      <a:pt x="121" y="0"/>
                    </a:lnTo>
                    <a:lnTo>
                      <a:pt x="119" y="1"/>
                    </a:lnTo>
                    <a:lnTo>
                      <a:pt x="117" y="1"/>
                    </a:lnTo>
                    <a:lnTo>
                      <a:pt x="113" y="3"/>
                    </a:lnTo>
                    <a:lnTo>
                      <a:pt x="109" y="5"/>
                    </a:lnTo>
                    <a:lnTo>
                      <a:pt x="106" y="7"/>
                    </a:lnTo>
                    <a:lnTo>
                      <a:pt x="106" y="7"/>
                    </a:lnTo>
                    <a:lnTo>
                      <a:pt x="104" y="9"/>
                    </a:lnTo>
                    <a:lnTo>
                      <a:pt x="104" y="11"/>
                    </a:lnTo>
                    <a:lnTo>
                      <a:pt x="104" y="12"/>
                    </a:lnTo>
                    <a:lnTo>
                      <a:pt x="104" y="14"/>
                    </a:lnTo>
                    <a:lnTo>
                      <a:pt x="104" y="14"/>
                    </a:lnTo>
                    <a:lnTo>
                      <a:pt x="104" y="17"/>
                    </a:lnTo>
                    <a:lnTo>
                      <a:pt x="106" y="19"/>
                    </a:lnTo>
                    <a:lnTo>
                      <a:pt x="106" y="19"/>
                    </a:lnTo>
                    <a:lnTo>
                      <a:pt x="104" y="19"/>
                    </a:lnTo>
                    <a:lnTo>
                      <a:pt x="104" y="19"/>
                    </a:lnTo>
                    <a:lnTo>
                      <a:pt x="102" y="18"/>
                    </a:lnTo>
                    <a:lnTo>
                      <a:pt x="100" y="17"/>
                    </a:lnTo>
                    <a:lnTo>
                      <a:pt x="100" y="17"/>
                    </a:lnTo>
                    <a:lnTo>
                      <a:pt x="98" y="17"/>
                    </a:lnTo>
                    <a:lnTo>
                      <a:pt x="96" y="17"/>
                    </a:lnTo>
                    <a:lnTo>
                      <a:pt x="92" y="19"/>
                    </a:lnTo>
                    <a:lnTo>
                      <a:pt x="92" y="19"/>
                    </a:lnTo>
                    <a:lnTo>
                      <a:pt x="92" y="18"/>
                    </a:lnTo>
                    <a:lnTo>
                      <a:pt x="91" y="18"/>
                    </a:lnTo>
                    <a:lnTo>
                      <a:pt x="91" y="18"/>
                    </a:lnTo>
                    <a:lnTo>
                      <a:pt x="90" y="16"/>
                    </a:lnTo>
                    <a:lnTo>
                      <a:pt x="87" y="16"/>
                    </a:lnTo>
                    <a:lnTo>
                      <a:pt x="87" y="16"/>
                    </a:lnTo>
                    <a:lnTo>
                      <a:pt x="87" y="16"/>
                    </a:lnTo>
                    <a:lnTo>
                      <a:pt x="86" y="16"/>
                    </a:lnTo>
                    <a:lnTo>
                      <a:pt x="85" y="16"/>
                    </a:lnTo>
                    <a:lnTo>
                      <a:pt x="85" y="16"/>
                    </a:lnTo>
                    <a:lnTo>
                      <a:pt x="85" y="16"/>
                    </a:lnTo>
                    <a:lnTo>
                      <a:pt x="83" y="16"/>
                    </a:lnTo>
                    <a:lnTo>
                      <a:pt x="81" y="15"/>
                    </a:lnTo>
                    <a:lnTo>
                      <a:pt x="81" y="15"/>
                    </a:lnTo>
                    <a:lnTo>
                      <a:pt x="78" y="14"/>
                    </a:lnTo>
                    <a:lnTo>
                      <a:pt x="75" y="14"/>
                    </a:lnTo>
                    <a:lnTo>
                      <a:pt x="72" y="15"/>
                    </a:lnTo>
                    <a:lnTo>
                      <a:pt x="69" y="16"/>
                    </a:lnTo>
                    <a:lnTo>
                      <a:pt x="69" y="16"/>
                    </a:lnTo>
                    <a:lnTo>
                      <a:pt x="66" y="16"/>
                    </a:lnTo>
                    <a:lnTo>
                      <a:pt x="64" y="18"/>
                    </a:lnTo>
                    <a:lnTo>
                      <a:pt x="62" y="19"/>
                    </a:lnTo>
                    <a:lnTo>
                      <a:pt x="61" y="22"/>
                    </a:lnTo>
                    <a:lnTo>
                      <a:pt x="61" y="22"/>
                    </a:lnTo>
                    <a:lnTo>
                      <a:pt x="59" y="23"/>
                    </a:lnTo>
                    <a:lnTo>
                      <a:pt x="58" y="25"/>
                    </a:lnTo>
                    <a:lnTo>
                      <a:pt x="57" y="27"/>
                    </a:lnTo>
                    <a:lnTo>
                      <a:pt x="57" y="29"/>
                    </a:lnTo>
                    <a:lnTo>
                      <a:pt x="57" y="29"/>
                    </a:lnTo>
                    <a:lnTo>
                      <a:pt x="57" y="29"/>
                    </a:lnTo>
                    <a:lnTo>
                      <a:pt x="57" y="29"/>
                    </a:lnTo>
                    <a:lnTo>
                      <a:pt x="55" y="27"/>
                    </a:lnTo>
                    <a:lnTo>
                      <a:pt x="55" y="27"/>
                    </a:lnTo>
                    <a:lnTo>
                      <a:pt x="51" y="26"/>
                    </a:lnTo>
                    <a:lnTo>
                      <a:pt x="48" y="25"/>
                    </a:lnTo>
                    <a:lnTo>
                      <a:pt x="48" y="25"/>
                    </a:lnTo>
                    <a:lnTo>
                      <a:pt x="44" y="25"/>
                    </a:lnTo>
                    <a:lnTo>
                      <a:pt x="41" y="25"/>
                    </a:lnTo>
                    <a:lnTo>
                      <a:pt x="38" y="26"/>
                    </a:lnTo>
                    <a:lnTo>
                      <a:pt x="35" y="27"/>
                    </a:lnTo>
                    <a:lnTo>
                      <a:pt x="35" y="27"/>
                    </a:lnTo>
                    <a:lnTo>
                      <a:pt x="32" y="29"/>
                    </a:lnTo>
                    <a:lnTo>
                      <a:pt x="30" y="31"/>
                    </a:lnTo>
                    <a:lnTo>
                      <a:pt x="30" y="33"/>
                    </a:lnTo>
                    <a:lnTo>
                      <a:pt x="29" y="36"/>
                    </a:lnTo>
                    <a:lnTo>
                      <a:pt x="29" y="36"/>
                    </a:lnTo>
                    <a:lnTo>
                      <a:pt x="29" y="39"/>
                    </a:lnTo>
                    <a:lnTo>
                      <a:pt x="30" y="41"/>
                    </a:lnTo>
                    <a:lnTo>
                      <a:pt x="31" y="44"/>
                    </a:lnTo>
                    <a:lnTo>
                      <a:pt x="33" y="46"/>
                    </a:lnTo>
                    <a:lnTo>
                      <a:pt x="33" y="46"/>
                    </a:lnTo>
                    <a:lnTo>
                      <a:pt x="30" y="46"/>
                    </a:lnTo>
                    <a:lnTo>
                      <a:pt x="28" y="47"/>
                    </a:lnTo>
                    <a:lnTo>
                      <a:pt x="28" y="47"/>
                    </a:lnTo>
                    <a:lnTo>
                      <a:pt x="27" y="48"/>
                    </a:lnTo>
                    <a:lnTo>
                      <a:pt x="26" y="49"/>
                    </a:lnTo>
                    <a:lnTo>
                      <a:pt x="26" y="49"/>
                    </a:lnTo>
                    <a:lnTo>
                      <a:pt x="26" y="49"/>
                    </a:lnTo>
                    <a:lnTo>
                      <a:pt x="26" y="50"/>
                    </a:lnTo>
                    <a:lnTo>
                      <a:pt x="26" y="51"/>
                    </a:lnTo>
                    <a:lnTo>
                      <a:pt x="26" y="51"/>
                    </a:lnTo>
                    <a:lnTo>
                      <a:pt x="23" y="52"/>
                    </a:lnTo>
                    <a:lnTo>
                      <a:pt x="20" y="52"/>
                    </a:lnTo>
                    <a:lnTo>
                      <a:pt x="19" y="53"/>
                    </a:lnTo>
                    <a:lnTo>
                      <a:pt x="17" y="54"/>
                    </a:lnTo>
                    <a:lnTo>
                      <a:pt x="17" y="55"/>
                    </a:lnTo>
                    <a:lnTo>
                      <a:pt x="16" y="57"/>
                    </a:lnTo>
                    <a:lnTo>
                      <a:pt x="16" y="57"/>
                    </a:lnTo>
                    <a:lnTo>
                      <a:pt x="15" y="59"/>
                    </a:lnTo>
                    <a:lnTo>
                      <a:pt x="16" y="60"/>
                    </a:lnTo>
                    <a:lnTo>
                      <a:pt x="16" y="61"/>
                    </a:lnTo>
                    <a:lnTo>
                      <a:pt x="17" y="62"/>
                    </a:lnTo>
                    <a:lnTo>
                      <a:pt x="17" y="62"/>
                    </a:lnTo>
                    <a:lnTo>
                      <a:pt x="18" y="64"/>
                    </a:lnTo>
                    <a:lnTo>
                      <a:pt x="21" y="65"/>
                    </a:lnTo>
                    <a:lnTo>
                      <a:pt x="21" y="65"/>
                    </a:lnTo>
                    <a:lnTo>
                      <a:pt x="18" y="65"/>
                    </a:lnTo>
                    <a:lnTo>
                      <a:pt x="18" y="65"/>
                    </a:lnTo>
                    <a:lnTo>
                      <a:pt x="16" y="65"/>
                    </a:lnTo>
                    <a:lnTo>
                      <a:pt x="14" y="66"/>
                    </a:lnTo>
                    <a:lnTo>
                      <a:pt x="11" y="67"/>
                    </a:lnTo>
                    <a:lnTo>
                      <a:pt x="11" y="67"/>
                    </a:lnTo>
                    <a:lnTo>
                      <a:pt x="9" y="69"/>
                    </a:lnTo>
                    <a:lnTo>
                      <a:pt x="6" y="70"/>
                    </a:lnTo>
                    <a:lnTo>
                      <a:pt x="4" y="72"/>
                    </a:lnTo>
                    <a:lnTo>
                      <a:pt x="2" y="75"/>
                    </a:lnTo>
                    <a:lnTo>
                      <a:pt x="2" y="75"/>
                    </a:lnTo>
                    <a:lnTo>
                      <a:pt x="1" y="77"/>
                    </a:lnTo>
                    <a:lnTo>
                      <a:pt x="0" y="80"/>
                    </a:lnTo>
                    <a:lnTo>
                      <a:pt x="0" y="82"/>
                    </a:lnTo>
                    <a:lnTo>
                      <a:pt x="1" y="85"/>
                    </a:lnTo>
                    <a:lnTo>
                      <a:pt x="1" y="85"/>
                    </a:lnTo>
                    <a:lnTo>
                      <a:pt x="3" y="87"/>
                    </a:lnTo>
                    <a:lnTo>
                      <a:pt x="5" y="89"/>
                    </a:lnTo>
                    <a:lnTo>
                      <a:pt x="8" y="91"/>
                    </a:lnTo>
                    <a:lnTo>
                      <a:pt x="11" y="92"/>
                    </a:lnTo>
                    <a:lnTo>
                      <a:pt x="11" y="92"/>
                    </a:lnTo>
                    <a:lnTo>
                      <a:pt x="14" y="93"/>
                    </a:lnTo>
                    <a:lnTo>
                      <a:pt x="18" y="94"/>
                    </a:lnTo>
                    <a:lnTo>
                      <a:pt x="18" y="94"/>
                    </a:lnTo>
                    <a:lnTo>
                      <a:pt x="19" y="94"/>
                    </a:lnTo>
                    <a:lnTo>
                      <a:pt x="19" y="95"/>
                    </a:lnTo>
                    <a:lnTo>
                      <a:pt x="19" y="95"/>
                    </a:lnTo>
                    <a:lnTo>
                      <a:pt x="19" y="95"/>
                    </a:lnTo>
                    <a:lnTo>
                      <a:pt x="19" y="97"/>
                    </a:lnTo>
                    <a:lnTo>
                      <a:pt x="19" y="98"/>
                    </a:lnTo>
                    <a:lnTo>
                      <a:pt x="19" y="98"/>
                    </a:lnTo>
                    <a:lnTo>
                      <a:pt x="20" y="99"/>
                    </a:lnTo>
                    <a:lnTo>
                      <a:pt x="21" y="100"/>
                    </a:lnTo>
                    <a:lnTo>
                      <a:pt x="23" y="101"/>
                    </a:lnTo>
                    <a:lnTo>
                      <a:pt x="23" y="101"/>
                    </a:lnTo>
                    <a:lnTo>
                      <a:pt x="26" y="103"/>
                    </a:lnTo>
                    <a:lnTo>
                      <a:pt x="29" y="103"/>
                    </a:lnTo>
                    <a:lnTo>
                      <a:pt x="29" y="103"/>
                    </a:lnTo>
                    <a:lnTo>
                      <a:pt x="30" y="104"/>
                    </a:lnTo>
                    <a:lnTo>
                      <a:pt x="31" y="105"/>
                    </a:lnTo>
                    <a:lnTo>
                      <a:pt x="31" y="105"/>
                    </a:lnTo>
                    <a:lnTo>
                      <a:pt x="30" y="106"/>
                    </a:lnTo>
                    <a:lnTo>
                      <a:pt x="30" y="106"/>
                    </a:lnTo>
                    <a:lnTo>
                      <a:pt x="30" y="106"/>
                    </a:lnTo>
                    <a:lnTo>
                      <a:pt x="30" y="107"/>
                    </a:lnTo>
                    <a:lnTo>
                      <a:pt x="30" y="108"/>
                    </a:lnTo>
                    <a:lnTo>
                      <a:pt x="30" y="108"/>
                    </a:lnTo>
                    <a:lnTo>
                      <a:pt x="30" y="109"/>
                    </a:lnTo>
                    <a:lnTo>
                      <a:pt x="31" y="110"/>
                    </a:lnTo>
                    <a:lnTo>
                      <a:pt x="34" y="111"/>
                    </a:lnTo>
                    <a:lnTo>
                      <a:pt x="34" y="111"/>
                    </a:lnTo>
                    <a:lnTo>
                      <a:pt x="38" y="113"/>
                    </a:lnTo>
                    <a:lnTo>
                      <a:pt x="38" y="113"/>
                    </a:lnTo>
                    <a:lnTo>
                      <a:pt x="35" y="113"/>
                    </a:lnTo>
                    <a:lnTo>
                      <a:pt x="33" y="114"/>
                    </a:lnTo>
                    <a:lnTo>
                      <a:pt x="30" y="115"/>
                    </a:lnTo>
                    <a:lnTo>
                      <a:pt x="30" y="115"/>
                    </a:lnTo>
                    <a:lnTo>
                      <a:pt x="28" y="116"/>
                    </a:lnTo>
                    <a:lnTo>
                      <a:pt x="27" y="117"/>
                    </a:lnTo>
                    <a:lnTo>
                      <a:pt x="25" y="119"/>
                    </a:lnTo>
                    <a:lnTo>
                      <a:pt x="24" y="121"/>
                    </a:lnTo>
                    <a:lnTo>
                      <a:pt x="24" y="121"/>
                    </a:lnTo>
                    <a:lnTo>
                      <a:pt x="24" y="122"/>
                    </a:lnTo>
                    <a:lnTo>
                      <a:pt x="24" y="124"/>
                    </a:lnTo>
                    <a:lnTo>
                      <a:pt x="24" y="126"/>
                    </a:lnTo>
                    <a:lnTo>
                      <a:pt x="25" y="128"/>
                    </a:lnTo>
                    <a:lnTo>
                      <a:pt x="25" y="128"/>
                    </a:lnTo>
                    <a:lnTo>
                      <a:pt x="26" y="130"/>
                    </a:lnTo>
                    <a:lnTo>
                      <a:pt x="27" y="131"/>
                    </a:lnTo>
                    <a:lnTo>
                      <a:pt x="29" y="132"/>
                    </a:lnTo>
                    <a:lnTo>
                      <a:pt x="31" y="133"/>
                    </a:lnTo>
                    <a:lnTo>
                      <a:pt x="31" y="133"/>
                    </a:lnTo>
                    <a:lnTo>
                      <a:pt x="34" y="134"/>
                    </a:lnTo>
                    <a:lnTo>
                      <a:pt x="36" y="134"/>
                    </a:lnTo>
                    <a:lnTo>
                      <a:pt x="38" y="134"/>
                    </a:lnTo>
                    <a:lnTo>
                      <a:pt x="41" y="134"/>
                    </a:lnTo>
                    <a:lnTo>
                      <a:pt x="41" y="134"/>
                    </a:lnTo>
                    <a:lnTo>
                      <a:pt x="43" y="133"/>
                    </a:lnTo>
                    <a:lnTo>
                      <a:pt x="43" y="133"/>
                    </a:lnTo>
                    <a:lnTo>
                      <a:pt x="44" y="133"/>
                    </a:lnTo>
                    <a:lnTo>
                      <a:pt x="45" y="133"/>
                    </a:lnTo>
                    <a:lnTo>
                      <a:pt x="45" y="133"/>
                    </a:lnTo>
                    <a:lnTo>
                      <a:pt x="45" y="133"/>
                    </a:lnTo>
                    <a:lnTo>
                      <a:pt x="45" y="133"/>
                    </a:lnTo>
                    <a:lnTo>
                      <a:pt x="45" y="134"/>
                    </a:lnTo>
                    <a:lnTo>
                      <a:pt x="46" y="134"/>
                    </a:lnTo>
                    <a:lnTo>
                      <a:pt x="47" y="135"/>
                    </a:lnTo>
                    <a:lnTo>
                      <a:pt x="47" y="135"/>
                    </a:lnTo>
                    <a:lnTo>
                      <a:pt x="48" y="137"/>
                    </a:lnTo>
                    <a:lnTo>
                      <a:pt x="49" y="137"/>
                    </a:lnTo>
                    <a:lnTo>
                      <a:pt x="51" y="138"/>
                    </a:lnTo>
                    <a:lnTo>
                      <a:pt x="51" y="138"/>
                    </a:lnTo>
                    <a:lnTo>
                      <a:pt x="50" y="138"/>
                    </a:lnTo>
                    <a:lnTo>
                      <a:pt x="51" y="139"/>
                    </a:lnTo>
                    <a:lnTo>
                      <a:pt x="51" y="140"/>
                    </a:lnTo>
                    <a:lnTo>
                      <a:pt x="51" y="140"/>
                    </a:lnTo>
                    <a:lnTo>
                      <a:pt x="52" y="141"/>
                    </a:lnTo>
                    <a:lnTo>
                      <a:pt x="54" y="141"/>
                    </a:lnTo>
                    <a:lnTo>
                      <a:pt x="55" y="141"/>
                    </a:lnTo>
                    <a:lnTo>
                      <a:pt x="57" y="141"/>
                    </a:lnTo>
                    <a:lnTo>
                      <a:pt x="57" y="141"/>
                    </a:lnTo>
                    <a:lnTo>
                      <a:pt x="56" y="142"/>
                    </a:lnTo>
                    <a:lnTo>
                      <a:pt x="56" y="144"/>
                    </a:lnTo>
                    <a:lnTo>
                      <a:pt x="57" y="145"/>
                    </a:lnTo>
                    <a:lnTo>
                      <a:pt x="58" y="146"/>
                    </a:lnTo>
                    <a:lnTo>
                      <a:pt x="58" y="146"/>
                    </a:lnTo>
                    <a:lnTo>
                      <a:pt x="60" y="149"/>
                    </a:lnTo>
                    <a:lnTo>
                      <a:pt x="63" y="149"/>
                    </a:lnTo>
                    <a:lnTo>
                      <a:pt x="65" y="150"/>
                    </a:lnTo>
                    <a:lnTo>
                      <a:pt x="68" y="150"/>
                    </a:lnTo>
                    <a:lnTo>
                      <a:pt x="68" y="150"/>
                    </a:lnTo>
                    <a:lnTo>
                      <a:pt x="71" y="150"/>
                    </a:lnTo>
                    <a:lnTo>
                      <a:pt x="74" y="149"/>
                    </a:lnTo>
                    <a:lnTo>
                      <a:pt x="76" y="148"/>
                    </a:lnTo>
                    <a:lnTo>
                      <a:pt x="78" y="147"/>
                    </a:lnTo>
                    <a:lnTo>
                      <a:pt x="78" y="147"/>
                    </a:lnTo>
                    <a:lnTo>
                      <a:pt x="81" y="144"/>
                    </a:lnTo>
                    <a:lnTo>
                      <a:pt x="82" y="142"/>
                    </a:lnTo>
                    <a:lnTo>
                      <a:pt x="82" y="142"/>
                    </a:lnTo>
                    <a:lnTo>
                      <a:pt x="82" y="141"/>
                    </a:lnTo>
                    <a:lnTo>
                      <a:pt x="82" y="140"/>
                    </a:lnTo>
                    <a:lnTo>
                      <a:pt x="80" y="138"/>
                    </a:lnTo>
                    <a:lnTo>
                      <a:pt x="80" y="138"/>
                    </a:lnTo>
                    <a:lnTo>
                      <a:pt x="80" y="138"/>
                    </a:lnTo>
                    <a:lnTo>
                      <a:pt x="80" y="138"/>
                    </a:lnTo>
                    <a:lnTo>
                      <a:pt x="81" y="140"/>
                    </a:lnTo>
                    <a:lnTo>
                      <a:pt x="82" y="141"/>
                    </a:lnTo>
                    <a:lnTo>
                      <a:pt x="81" y="143"/>
                    </a:lnTo>
                    <a:lnTo>
                      <a:pt x="80" y="145"/>
                    </a:lnTo>
                    <a:lnTo>
                      <a:pt x="80" y="145"/>
                    </a:lnTo>
                    <a:lnTo>
                      <a:pt x="78" y="146"/>
                    </a:lnTo>
                    <a:lnTo>
                      <a:pt x="76" y="148"/>
                    </a:lnTo>
                    <a:lnTo>
                      <a:pt x="76" y="148"/>
                    </a:lnTo>
                    <a:lnTo>
                      <a:pt x="74" y="149"/>
                    </a:lnTo>
                    <a:lnTo>
                      <a:pt x="73" y="149"/>
                    </a:lnTo>
                    <a:lnTo>
                      <a:pt x="68" y="150"/>
                    </a:lnTo>
                    <a:lnTo>
                      <a:pt x="68" y="150"/>
                    </a:lnTo>
                    <a:lnTo>
                      <a:pt x="66" y="150"/>
                    </a:lnTo>
                    <a:lnTo>
                      <a:pt x="64" y="149"/>
                    </a:lnTo>
                    <a:lnTo>
                      <a:pt x="61" y="149"/>
                    </a:lnTo>
                    <a:lnTo>
                      <a:pt x="60" y="147"/>
                    </a:lnTo>
                    <a:lnTo>
                      <a:pt x="60" y="147"/>
                    </a:lnTo>
                    <a:lnTo>
                      <a:pt x="58" y="146"/>
                    </a:lnTo>
                    <a:lnTo>
                      <a:pt x="57" y="143"/>
                    </a:lnTo>
                    <a:lnTo>
                      <a:pt x="57" y="143"/>
                    </a:lnTo>
                    <a:lnTo>
                      <a:pt x="57" y="142"/>
                    </a:lnTo>
                    <a:lnTo>
                      <a:pt x="57" y="141"/>
                    </a:lnTo>
                    <a:lnTo>
                      <a:pt x="59" y="140"/>
                    </a:lnTo>
                    <a:lnTo>
                      <a:pt x="59" y="140"/>
                    </a:lnTo>
                    <a:lnTo>
                      <a:pt x="59" y="140"/>
                    </a:lnTo>
                    <a:lnTo>
                      <a:pt x="59" y="139"/>
                    </a:lnTo>
                    <a:lnTo>
                      <a:pt x="59" y="139"/>
                    </a:lnTo>
                    <a:lnTo>
                      <a:pt x="58" y="139"/>
                    </a:lnTo>
                    <a:lnTo>
                      <a:pt x="58" y="139"/>
                    </a:lnTo>
                    <a:lnTo>
                      <a:pt x="56" y="140"/>
                    </a:lnTo>
                    <a:lnTo>
                      <a:pt x="55" y="140"/>
                    </a:lnTo>
                    <a:lnTo>
                      <a:pt x="54" y="139"/>
                    </a:lnTo>
                    <a:lnTo>
                      <a:pt x="52" y="139"/>
                    </a:lnTo>
                    <a:lnTo>
                      <a:pt x="52" y="139"/>
                    </a:lnTo>
                    <a:lnTo>
                      <a:pt x="52" y="138"/>
                    </a:lnTo>
                    <a:lnTo>
                      <a:pt x="52" y="138"/>
                    </a:lnTo>
                    <a:lnTo>
                      <a:pt x="52" y="137"/>
                    </a:lnTo>
                    <a:lnTo>
                      <a:pt x="52" y="137"/>
                    </a:lnTo>
                    <a:lnTo>
                      <a:pt x="52" y="136"/>
                    </a:lnTo>
                    <a:lnTo>
                      <a:pt x="52" y="136"/>
                    </a:lnTo>
                    <a:lnTo>
                      <a:pt x="52" y="136"/>
                    </a:lnTo>
                    <a:lnTo>
                      <a:pt x="52" y="136"/>
                    </a:lnTo>
                    <a:lnTo>
                      <a:pt x="51" y="136"/>
                    </a:lnTo>
                    <a:lnTo>
                      <a:pt x="50" y="136"/>
                    </a:lnTo>
                    <a:lnTo>
                      <a:pt x="48" y="135"/>
                    </a:lnTo>
                    <a:lnTo>
                      <a:pt x="47" y="134"/>
                    </a:lnTo>
                    <a:lnTo>
                      <a:pt x="46" y="134"/>
                    </a:lnTo>
                    <a:lnTo>
                      <a:pt x="46" y="133"/>
                    </a:lnTo>
                    <a:lnTo>
                      <a:pt x="46" y="133"/>
                    </a:lnTo>
                    <a:lnTo>
                      <a:pt x="46" y="132"/>
                    </a:lnTo>
                    <a:lnTo>
                      <a:pt x="46" y="132"/>
                    </a:lnTo>
                    <a:lnTo>
                      <a:pt x="45" y="132"/>
                    </a:lnTo>
                    <a:lnTo>
                      <a:pt x="45" y="132"/>
                    </a:lnTo>
                    <a:lnTo>
                      <a:pt x="43" y="133"/>
                    </a:lnTo>
                    <a:lnTo>
                      <a:pt x="43" y="133"/>
                    </a:lnTo>
                    <a:lnTo>
                      <a:pt x="41" y="133"/>
                    </a:lnTo>
                    <a:lnTo>
                      <a:pt x="38" y="134"/>
                    </a:lnTo>
                    <a:lnTo>
                      <a:pt x="38" y="134"/>
                    </a:lnTo>
                    <a:lnTo>
                      <a:pt x="36" y="133"/>
                    </a:lnTo>
                    <a:lnTo>
                      <a:pt x="34" y="133"/>
                    </a:lnTo>
                    <a:lnTo>
                      <a:pt x="30" y="131"/>
                    </a:lnTo>
                    <a:lnTo>
                      <a:pt x="30" y="131"/>
                    </a:lnTo>
                    <a:lnTo>
                      <a:pt x="28" y="130"/>
                    </a:lnTo>
                    <a:lnTo>
                      <a:pt x="26" y="128"/>
                    </a:lnTo>
                    <a:lnTo>
                      <a:pt x="25" y="127"/>
                    </a:lnTo>
                    <a:lnTo>
                      <a:pt x="25" y="124"/>
                    </a:lnTo>
                    <a:lnTo>
                      <a:pt x="25" y="124"/>
                    </a:lnTo>
                    <a:lnTo>
                      <a:pt x="25" y="122"/>
                    </a:lnTo>
                    <a:lnTo>
                      <a:pt x="26" y="120"/>
                    </a:lnTo>
                    <a:lnTo>
                      <a:pt x="27" y="119"/>
                    </a:lnTo>
                    <a:lnTo>
                      <a:pt x="28" y="117"/>
                    </a:lnTo>
                    <a:lnTo>
                      <a:pt x="28" y="117"/>
                    </a:lnTo>
                    <a:lnTo>
                      <a:pt x="30" y="116"/>
                    </a:lnTo>
                    <a:lnTo>
                      <a:pt x="32" y="115"/>
                    </a:lnTo>
                    <a:lnTo>
                      <a:pt x="36" y="114"/>
                    </a:lnTo>
                    <a:lnTo>
                      <a:pt x="36" y="114"/>
                    </a:lnTo>
                    <a:lnTo>
                      <a:pt x="37" y="114"/>
                    </a:lnTo>
                    <a:lnTo>
                      <a:pt x="39" y="114"/>
                    </a:lnTo>
                    <a:lnTo>
                      <a:pt x="39" y="114"/>
                    </a:lnTo>
                    <a:lnTo>
                      <a:pt x="41" y="114"/>
                    </a:lnTo>
                    <a:lnTo>
                      <a:pt x="41" y="114"/>
                    </a:lnTo>
                    <a:lnTo>
                      <a:pt x="41" y="114"/>
                    </a:lnTo>
                    <a:lnTo>
                      <a:pt x="42" y="114"/>
                    </a:lnTo>
                    <a:lnTo>
                      <a:pt x="42" y="114"/>
                    </a:lnTo>
                    <a:lnTo>
                      <a:pt x="40" y="113"/>
                    </a:lnTo>
                    <a:lnTo>
                      <a:pt x="39" y="113"/>
                    </a:lnTo>
                    <a:lnTo>
                      <a:pt x="39" y="113"/>
                    </a:lnTo>
                    <a:lnTo>
                      <a:pt x="37" y="112"/>
                    </a:lnTo>
                    <a:lnTo>
                      <a:pt x="37" y="112"/>
                    </a:lnTo>
                    <a:lnTo>
                      <a:pt x="35" y="111"/>
                    </a:lnTo>
                    <a:lnTo>
                      <a:pt x="32" y="110"/>
                    </a:lnTo>
                    <a:lnTo>
                      <a:pt x="32" y="110"/>
                    </a:lnTo>
                    <a:lnTo>
                      <a:pt x="31" y="109"/>
                    </a:lnTo>
                    <a:lnTo>
                      <a:pt x="30" y="108"/>
                    </a:lnTo>
                    <a:lnTo>
                      <a:pt x="30" y="108"/>
                    </a:lnTo>
                    <a:lnTo>
                      <a:pt x="30" y="107"/>
                    </a:lnTo>
                    <a:lnTo>
                      <a:pt x="30" y="107"/>
                    </a:lnTo>
                    <a:lnTo>
                      <a:pt x="31" y="106"/>
                    </a:lnTo>
                    <a:lnTo>
                      <a:pt x="31" y="106"/>
                    </a:lnTo>
                    <a:lnTo>
                      <a:pt x="32" y="105"/>
                    </a:lnTo>
                    <a:lnTo>
                      <a:pt x="32" y="105"/>
                    </a:lnTo>
                    <a:lnTo>
                      <a:pt x="32" y="104"/>
                    </a:lnTo>
                    <a:lnTo>
                      <a:pt x="32" y="104"/>
                    </a:lnTo>
                    <a:lnTo>
                      <a:pt x="31" y="104"/>
                    </a:lnTo>
                    <a:lnTo>
                      <a:pt x="30" y="103"/>
                    </a:lnTo>
                    <a:lnTo>
                      <a:pt x="30" y="103"/>
                    </a:lnTo>
                    <a:lnTo>
                      <a:pt x="26" y="102"/>
                    </a:lnTo>
                    <a:lnTo>
                      <a:pt x="26" y="102"/>
                    </a:lnTo>
                    <a:lnTo>
                      <a:pt x="22" y="99"/>
                    </a:lnTo>
                    <a:lnTo>
                      <a:pt x="22" y="99"/>
                    </a:lnTo>
                    <a:lnTo>
                      <a:pt x="20" y="98"/>
                    </a:lnTo>
                    <a:lnTo>
                      <a:pt x="19" y="97"/>
                    </a:lnTo>
                    <a:lnTo>
                      <a:pt x="19" y="96"/>
                    </a:lnTo>
                    <a:lnTo>
                      <a:pt x="19" y="96"/>
                    </a:lnTo>
                    <a:lnTo>
                      <a:pt x="20" y="95"/>
                    </a:lnTo>
                    <a:lnTo>
                      <a:pt x="20" y="95"/>
                    </a:lnTo>
                    <a:lnTo>
                      <a:pt x="20" y="94"/>
                    </a:lnTo>
                    <a:lnTo>
                      <a:pt x="20" y="94"/>
                    </a:lnTo>
                    <a:lnTo>
                      <a:pt x="19" y="93"/>
                    </a:lnTo>
                    <a:lnTo>
                      <a:pt x="17" y="93"/>
                    </a:lnTo>
                    <a:lnTo>
                      <a:pt x="17" y="93"/>
                    </a:lnTo>
                    <a:lnTo>
                      <a:pt x="12" y="92"/>
                    </a:lnTo>
                    <a:lnTo>
                      <a:pt x="9" y="91"/>
                    </a:lnTo>
                    <a:lnTo>
                      <a:pt x="7" y="90"/>
                    </a:lnTo>
                    <a:lnTo>
                      <a:pt x="7" y="90"/>
                    </a:lnTo>
                    <a:lnTo>
                      <a:pt x="4" y="88"/>
                    </a:lnTo>
                    <a:lnTo>
                      <a:pt x="3" y="86"/>
                    </a:lnTo>
                    <a:lnTo>
                      <a:pt x="1" y="84"/>
                    </a:lnTo>
                    <a:lnTo>
                      <a:pt x="1" y="81"/>
                    </a:lnTo>
                    <a:lnTo>
                      <a:pt x="1" y="81"/>
                    </a:lnTo>
                    <a:lnTo>
                      <a:pt x="1" y="79"/>
                    </a:lnTo>
                    <a:lnTo>
                      <a:pt x="2" y="76"/>
                    </a:lnTo>
                    <a:lnTo>
                      <a:pt x="3" y="74"/>
                    </a:lnTo>
                    <a:lnTo>
                      <a:pt x="4" y="73"/>
                    </a:lnTo>
                    <a:lnTo>
                      <a:pt x="4" y="73"/>
                    </a:lnTo>
                    <a:lnTo>
                      <a:pt x="6" y="71"/>
                    </a:lnTo>
                    <a:lnTo>
                      <a:pt x="9" y="70"/>
                    </a:lnTo>
                    <a:lnTo>
                      <a:pt x="13" y="68"/>
                    </a:lnTo>
                    <a:lnTo>
                      <a:pt x="13" y="68"/>
                    </a:lnTo>
                    <a:lnTo>
                      <a:pt x="16" y="66"/>
                    </a:lnTo>
                    <a:lnTo>
                      <a:pt x="19" y="66"/>
                    </a:lnTo>
                    <a:lnTo>
                      <a:pt x="19" y="66"/>
                    </a:lnTo>
                    <a:lnTo>
                      <a:pt x="20" y="66"/>
                    </a:lnTo>
                    <a:lnTo>
                      <a:pt x="22" y="66"/>
                    </a:lnTo>
                    <a:lnTo>
                      <a:pt x="24" y="67"/>
                    </a:lnTo>
                    <a:lnTo>
                      <a:pt x="24" y="67"/>
                    </a:lnTo>
                    <a:lnTo>
                      <a:pt x="25" y="67"/>
                    </a:lnTo>
                    <a:lnTo>
                      <a:pt x="25" y="67"/>
                    </a:lnTo>
                    <a:lnTo>
                      <a:pt x="25" y="66"/>
                    </a:lnTo>
                    <a:lnTo>
                      <a:pt x="25" y="66"/>
                    </a:lnTo>
                    <a:lnTo>
                      <a:pt x="25" y="66"/>
                    </a:lnTo>
                    <a:lnTo>
                      <a:pt x="22" y="65"/>
                    </a:lnTo>
                    <a:lnTo>
                      <a:pt x="19" y="63"/>
                    </a:lnTo>
                    <a:lnTo>
                      <a:pt x="18" y="62"/>
                    </a:lnTo>
                    <a:lnTo>
                      <a:pt x="17" y="61"/>
                    </a:lnTo>
                    <a:lnTo>
                      <a:pt x="17" y="60"/>
                    </a:lnTo>
                    <a:lnTo>
                      <a:pt x="17" y="58"/>
                    </a:lnTo>
                    <a:lnTo>
                      <a:pt x="17" y="58"/>
                    </a:lnTo>
                    <a:lnTo>
                      <a:pt x="17" y="57"/>
                    </a:lnTo>
                    <a:lnTo>
                      <a:pt x="18" y="55"/>
                    </a:lnTo>
                    <a:lnTo>
                      <a:pt x="19" y="54"/>
                    </a:lnTo>
                    <a:lnTo>
                      <a:pt x="21" y="54"/>
                    </a:lnTo>
                    <a:lnTo>
                      <a:pt x="24" y="53"/>
                    </a:lnTo>
                    <a:lnTo>
                      <a:pt x="27" y="52"/>
                    </a:lnTo>
                    <a:lnTo>
                      <a:pt x="27" y="52"/>
                    </a:lnTo>
                    <a:lnTo>
                      <a:pt x="28" y="52"/>
                    </a:lnTo>
                    <a:lnTo>
                      <a:pt x="28" y="52"/>
                    </a:lnTo>
                    <a:lnTo>
                      <a:pt x="28" y="52"/>
                    </a:lnTo>
                    <a:lnTo>
                      <a:pt x="28" y="51"/>
                    </a:lnTo>
                    <a:lnTo>
                      <a:pt x="28" y="50"/>
                    </a:lnTo>
                    <a:lnTo>
                      <a:pt x="28" y="49"/>
                    </a:lnTo>
                    <a:lnTo>
                      <a:pt x="29" y="49"/>
                    </a:lnTo>
                    <a:lnTo>
                      <a:pt x="29" y="49"/>
                    </a:lnTo>
                    <a:lnTo>
                      <a:pt x="30" y="48"/>
                    </a:lnTo>
                    <a:lnTo>
                      <a:pt x="31" y="48"/>
                    </a:lnTo>
                    <a:lnTo>
                      <a:pt x="33" y="48"/>
                    </a:lnTo>
                    <a:lnTo>
                      <a:pt x="35" y="48"/>
                    </a:lnTo>
                    <a:lnTo>
                      <a:pt x="35" y="48"/>
                    </a:lnTo>
                    <a:lnTo>
                      <a:pt x="35" y="48"/>
                    </a:lnTo>
                    <a:lnTo>
                      <a:pt x="35" y="48"/>
                    </a:lnTo>
                    <a:lnTo>
                      <a:pt x="35" y="47"/>
                    </a:lnTo>
                    <a:lnTo>
                      <a:pt x="35" y="47"/>
                    </a:lnTo>
                    <a:lnTo>
                      <a:pt x="32" y="43"/>
                    </a:lnTo>
                    <a:lnTo>
                      <a:pt x="31" y="40"/>
                    </a:lnTo>
                    <a:lnTo>
                      <a:pt x="30" y="37"/>
                    </a:lnTo>
                    <a:lnTo>
                      <a:pt x="30" y="37"/>
                    </a:lnTo>
                    <a:lnTo>
                      <a:pt x="30" y="34"/>
                    </a:lnTo>
                    <a:lnTo>
                      <a:pt x="31" y="32"/>
                    </a:lnTo>
                    <a:lnTo>
                      <a:pt x="33" y="30"/>
                    </a:lnTo>
                    <a:lnTo>
                      <a:pt x="35" y="28"/>
                    </a:lnTo>
                    <a:lnTo>
                      <a:pt x="35" y="28"/>
                    </a:lnTo>
                    <a:lnTo>
                      <a:pt x="39" y="27"/>
                    </a:lnTo>
                    <a:lnTo>
                      <a:pt x="41" y="26"/>
                    </a:lnTo>
                    <a:lnTo>
                      <a:pt x="44" y="25"/>
                    </a:lnTo>
                    <a:lnTo>
                      <a:pt x="48" y="26"/>
                    </a:lnTo>
                    <a:lnTo>
                      <a:pt x="48" y="26"/>
                    </a:lnTo>
                    <a:lnTo>
                      <a:pt x="51" y="27"/>
                    </a:lnTo>
                    <a:lnTo>
                      <a:pt x="53" y="28"/>
                    </a:lnTo>
                    <a:lnTo>
                      <a:pt x="53" y="28"/>
                    </a:lnTo>
                    <a:lnTo>
                      <a:pt x="56" y="29"/>
                    </a:lnTo>
                    <a:lnTo>
                      <a:pt x="56" y="29"/>
                    </a:lnTo>
                    <a:lnTo>
                      <a:pt x="57" y="30"/>
                    </a:lnTo>
                    <a:lnTo>
                      <a:pt x="57" y="30"/>
                    </a:lnTo>
                    <a:lnTo>
                      <a:pt x="58" y="30"/>
                    </a:lnTo>
                    <a:lnTo>
                      <a:pt x="58" y="30"/>
                    </a:lnTo>
                    <a:lnTo>
                      <a:pt x="58" y="30"/>
                    </a:lnTo>
                    <a:lnTo>
                      <a:pt x="58" y="29"/>
                    </a:lnTo>
                    <a:lnTo>
                      <a:pt x="58" y="27"/>
                    </a:lnTo>
                    <a:lnTo>
                      <a:pt x="59" y="25"/>
                    </a:lnTo>
                    <a:lnTo>
                      <a:pt x="61" y="22"/>
                    </a:lnTo>
                    <a:lnTo>
                      <a:pt x="62" y="21"/>
                    </a:lnTo>
                    <a:lnTo>
                      <a:pt x="62" y="21"/>
                    </a:lnTo>
                    <a:lnTo>
                      <a:pt x="65" y="19"/>
                    </a:lnTo>
                    <a:lnTo>
                      <a:pt x="67" y="17"/>
                    </a:lnTo>
                    <a:lnTo>
                      <a:pt x="70" y="16"/>
                    </a:lnTo>
                    <a:lnTo>
                      <a:pt x="73" y="15"/>
                    </a:lnTo>
                    <a:lnTo>
                      <a:pt x="73" y="15"/>
                    </a:lnTo>
                    <a:lnTo>
                      <a:pt x="76" y="15"/>
                    </a:lnTo>
                    <a:lnTo>
                      <a:pt x="78" y="15"/>
                    </a:lnTo>
                    <a:lnTo>
                      <a:pt x="81" y="16"/>
                    </a:lnTo>
                    <a:lnTo>
                      <a:pt x="83" y="16"/>
                    </a:lnTo>
                    <a:lnTo>
                      <a:pt x="83" y="16"/>
                    </a:lnTo>
                    <a:lnTo>
                      <a:pt x="84" y="17"/>
                    </a:lnTo>
                    <a:lnTo>
                      <a:pt x="84" y="17"/>
                    </a:lnTo>
                    <a:lnTo>
                      <a:pt x="85" y="17"/>
                    </a:lnTo>
                    <a:lnTo>
                      <a:pt x="85" y="17"/>
                    </a:lnTo>
                    <a:lnTo>
                      <a:pt x="85" y="18"/>
                    </a:lnTo>
                    <a:lnTo>
                      <a:pt x="85" y="18"/>
                    </a:lnTo>
                    <a:lnTo>
                      <a:pt x="85" y="18"/>
                    </a:lnTo>
                    <a:lnTo>
                      <a:pt x="85" y="18"/>
                    </a:lnTo>
                    <a:lnTo>
                      <a:pt x="86" y="18"/>
                    </a:lnTo>
                    <a:lnTo>
                      <a:pt x="86" y="18"/>
                    </a:lnTo>
                    <a:lnTo>
                      <a:pt x="86" y="18"/>
                    </a:lnTo>
                    <a:lnTo>
                      <a:pt x="86" y="18"/>
                    </a:lnTo>
                    <a:lnTo>
                      <a:pt x="86" y="18"/>
                    </a:lnTo>
                    <a:lnTo>
                      <a:pt x="86" y="18"/>
                    </a:lnTo>
                    <a:lnTo>
                      <a:pt x="87" y="16"/>
                    </a:lnTo>
                    <a:lnTo>
                      <a:pt x="87" y="16"/>
                    </a:lnTo>
                    <a:lnTo>
                      <a:pt x="87" y="16"/>
                    </a:lnTo>
                    <a:lnTo>
                      <a:pt x="89" y="17"/>
                    </a:lnTo>
                    <a:lnTo>
                      <a:pt x="91" y="18"/>
                    </a:lnTo>
                    <a:lnTo>
                      <a:pt x="91" y="19"/>
                    </a:lnTo>
                    <a:lnTo>
                      <a:pt x="91" y="19"/>
                    </a:lnTo>
                    <a:lnTo>
                      <a:pt x="91" y="19"/>
                    </a:lnTo>
                    <a:lnTo>
                      <a:pt x="92" y="20"/>
                    </a:lnTo>
                    <a:lnTo>
                      <a:pt x="92" y="20"/>
                    </a:lnTo>
                    <a:lnTo>
                      <a:pt x="92" y="20"/>
                    </a:lnTo>
                    <a:lnTo>
                      <a:pt x="96" y="18"/>
                    </a:lnTo>
                    <a:lnTo>
                      <a:pt x="98" y="18"/>
                    </a:lnTo>
                    <a:lnTo>
                      <a:pt x="100" y="18"/>
                    </a:lnTo>
                    <a:lnTo>
                      <a:pt x="100" y="18"/>
                    </a:lnTo>
                    <a:lnTo>
                      <a:pt x="102" y="18"/>
                    </a:lnTo>
                    <a:lnTo>
                      <a:pt x="104" y="19"/>
                    </a:lnTo>
                    <a:lnTo>
                      <a:pt x="104" y="19"/>
                    </a:lnTo>
                    <a:lnTo>
                      <a:pt x="105" y="20"/>
                    </a:lnTo>
                    <a:lnTo>
                      <a:pt x="107" y="21"/>
                    </a:lnTo>
                    <a:lnTo>
                      <a:pt x="107" y="21"/>
                    </a:lnTo>
                    <a:lnTo>
                      <a:pt x="107" y="21"/>
                    </a:lnTo>
                    <a:lnTo>
                      <a:pt x="107" y="21"/>
                    </a:lnTo>
                    <a:lnTo>
                      <a:pt x="107" y="20"/>
                    </a:lnTo>
                    <a:lnTo>
                      <a:pt x="107" y="20"/>
                    </a:lnTo>
                    <a:lnTo>
                      <a:pt x="106" y="18"/>
                    </a:lnTo>
                    <a:lnTo>
                      <a:pt x="105" y="15"/>
                    </a:lnTo>
                    <a:lnTo>
                      <a:pt x="105" y="15"/>
                    </a:lnTo>
                    <a:lnTo>
                      <a:pt x="104" y="13"/>
                    </a:lnTo>
                    <a:lnTo>
                      <a:pt x="105" y="11"/>
                    </a:lnTo>
                    <a:lnTo>
                      <a:pt x="105" y="9"/>
                    </a:lnTo>
                    <a:lnTo>
                      <a:pt x="106" y="8"/>
                    </a:lnTo>
                    <a:lnTo>
                      <a:pt x="106" y="8"/>
                    </a:lnTo>
                    <a:lnTo>
                      <a:pt x="109" y="6"/>
                    </a:lnTo>
                    <a:lnTo>
                      <a:pt x="112" y="4"/>
                    </a:lnTo>
                    <a:lnTo>
                      <a:pt x="115" y="3"/>
                    </a:lnTo>
                    <a:lnTo>
                      <a:pt x="119" y="2"/>
                    </a:lnTo>
                    <a:lnTo>
                      <a:pt x="119" y="2"/>
                    </a:lnTo>
                    <a:lnTo>
                      <a:pt x="122" y="2"/>
                    </a:lnTo>
                    <a:lnTo>
                      <a:pt x="126" y="2"/>
                    </a:lnTo>
                    <a:lnTo>
                      <a:pt x="128" y="4"/>
                    </a:lnTo>
                    <a:lnTo>
                      <a:pt x="131" y="6"/>
                    </a:lnTo>
                    <a:lnTo>
                      <a:pt x="131" y="6"/>
                    </a:lnTo>
                    <a:lnTo>
                      <a:pt x="132" y="7"/>
                    </a:lnTo>
                    <a:lnTo>
                      <a:pt x="133" y="9"/>
                    </a:lnTo>
                    <a:lnTo>
                      <a:pt x="134" y="11"/>
                    </a:lnTo>
                    <a:lnTo>
                      <a:pt x="134" y="13"/>
                    </a:lnTo>
                    <a:lnTo>
                      <a:pt x="134" y="13"/>
                    </a:lnTo>
                    <a:lnTo>
                      <a:pt x="133" y="16"/>
                    </a:lnTo>
                    <a:lnTo>
                      <a:pt x="133" y="17"/>
                    </a:lnTo>
                    <a:lnTo>
                      <a:pt x="132" y="18"/>
                    </a:lnTo>
                    <a:lnTo>
                      <a:pt x="132" y="18"/>
                    </a:lnTo>
                    <a:lnTo>
                      <a:pt x="132" y="19"/>
                    </a:lnTo>
                    <a:lnTo>
                      <a:pt x="132" y="19"/>
                    </a:lnTo>
                    <a:lnTo>
                      <a:pt x="132" y="19"/>
                    </a:lnTo>
                    <a:lnTo>
                      <a:pt x="132" y="19"/>
                    </a:lnTo>
                    <a:lnTo>
                      <a:pt x="132" y="19"/>
                    </a:lnTo>
                    <a:lnTo>
                      <a:pt x="133" y="19"/>
                    </a:lnTo>
                    <a:lnTo>
                      <a:pt x="134" y="18"/>
                    </a:lnTo>
                    <a:lnTo>
                      <a:pt x="136" y="19"/>
                    </a:lnTo>
                    <a:lnTo>
                      <a:pt x="138" y="19"/>
                    </a:lnTo>
                    <a:lnTo>
                      <a:pt x="139" y="21"/>
                    </a:lnTo>
                    <a:lnTo>
                      <a:pt x="139" y="21"/>
                    </a:lnTo>
                    <a:lnTo>
                      <a:pt x="140" y="22"/>
                    </a:lnTo>
                    <a:lnTo>
                      <a:pt x="141" y="24"/>
                    </a:lnTo>
                    <a:lnTo>
                      <a:pt x="142" y="27"/>
                    </a:lnTo>
                    <a:lnTo>
                      <a:pt x="142" y="27"/>
                    </a:lnTo>
                    <a:lnTo>
                      <a:pt x="142" y="27"/>
                    </a:lnTo>
                    <a:lnTo>
                      <a:pt x="142" y="27"/>
                    </a:lnTo>
                    <a:lnTo>
                      <a:pt x="143" y="27"/>
                    </a:lnTo>
                    <a:lnTo>
                      <a:pt x="143" y="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92" name="Freeform 1928">
                <a:extLst>
                  <a:ext uri="{FF2B5EF4-FFF2-40B4-BE49-F238E27FC236}">
                    <a16:creationId xmlns:a16="http://schemas.microsoft.com/office/drawing/2014/main" id="{10578A35-20CB-4557-802E-E5BBC4074CAE}"/>
                  </a:ext>
                </a:extLst>
              </p:cNvPr>
              <p:cNvSpPr>
                <a:spLocks/>
              </p:cNvSpPr>
              <p:nvPr/>
            </p:nvSpPr>
            <p:spPr bwMode="auto">
              <a:xfrm>
                <a:off x="3018" y="1672"/>
                <a:ext cx="27" cy="74"/>
              </a:xfrm>
              <a:custGeom>
                <a:avLst/>
                <a:gdLst>
                  <a:gd name="T0" fmla="*/ 18 w 27"/>
                  <a:gd name="T1" fmla="*/ 0 h 74"/>
                  <a:gd name="T2" fmla="*/ 18 w 27"/>
                  <a:gd name="T3" fmla="*/ 0 h 74"/>
                  <a:gd name="T4" fmla="*/ 20 w 27"/>
                  <a:gd name="T5" fmla="*/ 6 h 74"/>
                  <a:gd name="T6" fmla="*/ 22 w 27"/>
                  <a:gd name="T7" fmla="*/ 12 h 74"/>
                  <a:gd name="T8" fmla="*/ 23 w 27"/>
                  <a:gd name="T9" fmla="*/ 18 h 74"/>
                  <a:gd name="T10" fmla="*/ 25 w 27"/>
                  <a:gd name="T11" fmla="*/ 24 h 74"/>
                  <a:gd name="T12" fmla="*/ 25 w 27"/>
                  <a:gd name="T13" fmla="*/ 30 h 74"/>
                  <a:gd name="T14" fmla="*/ 26 w 27"/>
                  <a:gd name="T15" fmla="*/ 36 h 74"/>
                  <a:gd name="T16" fmla="*/ 26 w 27"/>
                  <a:gd name="T17" fmla="*/ 43 h 74"/>
                  <a:gd name="T18" fmla="*/ 25 w 27"/>
                  <a:gd name="T19" fmla="*/ 49 h 74"/>
                  <a:gd name="T20" fmla="*/ 25 w 27"/>
                  <a:gd name="T21" fmla="*/ 49 h 74"/>
                  <a:gd name="T22" fmla="*/ 24 w 27"/>
                  <a:gd name="T23" fmla="*/ 54 h 74"/>
                  <a:gd name="T24" fmla="*/ 23 w 27"/>
                  <a:gd name="T25" fmla="*/ 57 h 74"/>
                  <a:gd name="T26" fmla="*/ 23 w 27"/>
                  <a:gd name="T27" fmla="*/ 60 h 74"/>
                  <a:gd name="T28" fmla="*/ 21 w 27"/>
                  <a:gd name="T29" fmla="*/ 63 h 74"/>
                  <a:gd name="T30" fmla="*/ 20 w 27"/>
                  <a:gd name="T31" fmla="*/ 65 h 74"/>
                  <a:gd name="T32" fmla="*/ 17 w 27"/>
                  <a:gd name="T33" fmla="*/ 67 h 74"/>
                  <a:gd name="T34" fmla="*/ 14 w 27"/>
                  <a:gd name="T35" fmla="*/ 68 h 74"/>
                  <a:gd name="T36" fmla="*/ 14 w 27"/>
                  <a:gd name="T37" fmla="*/ 68 h 74"/>
                  <a:gd name="T38" fmla="*/ 10 w 27"/>
                  <a:gd name="T39" fmla="*/ 68 h 74"/>
                  <a:gd name="T40" fmla="*/ 5 w 27"/>
                  <a:gd name="T41" fmla="*/ 68 h 74"/>
                  <a:gd name="T42" fmla="*/ 4 w 27"/>
                  <a:gd name="T43" fmla="*/ 69 h 74"/>
                  <a:gd name="T44" fmla="*/ 2 w 27"/>
                  <a:gd name="T45" fmla="*/ 70 h 74"/>
                  <a:gd name="T46" fmla="*/ 1 w 27"/>
                  <a:gd name="T47" fmla="*/ 71 h 74"/>
                  <a:gd name="T48" fmla="*/ 0 w 27"/>
                  <a:gd name="T49" fmla="*/ 73 h 74"/>
                  <a:gd name="T50" fmla="*/ 0 w 27"/>
                  <a:gd name="T51" fmla="*/ 73 h 74"/>
                  <a:gd name="T52" fmla="*/ 1 w 27"/>
                  <a:gd name="T53" fmla="*/ 74 h 74"/>
                  <a:gd name="T54" fmla="*/ 1 w 27"/>
                  <a:gd name="T55" fmla="*/ 73 h 74"/>
                  <a:gd name="T56" fmla="*/ 1 w 27"/>
                  <a:gd name="T57" fmla="*/ 73 h 74"/>
                  <a:gd name="T58" fmla="*/ 1 w 27"/>
                  <a:gd name="T59" fmla="*/ 72 h 74"/>
                  <a:gd name="T60" fmla="*/ 2 w 27"/>
                  <a:gd name="T61" fmla="*/ 71 h 74"/>
                  <a:gd name="T62" fmla="*/ 3 w 27"/>
                  <a:gd name="T63" fmla="*/ 70 h 74"/>
                  <a:gd name="T64" fmla="*/ 5 w 27"/>
                  <a:gd name="T65" fmla="*/ 69 h 74"/>
                  <a:gd name="T66" fmla="*/ 8 w 27"/>
                  <a:gd name="T67" fmla="*/ 69 h 74"/>
                  <a:gd name="T68" fmla="*/ 11 w 27"/>
                  <a:gd name="T69" fmla="*/ 69 h 74"/>
                  <a:gd name="T70" fmla="*/ 11 w 27"/>
                  <a:gd name="T71" fmla="*/ 69 h 74"/>
                  <a:gd name="T72" fmla="*/ 14 w 27"/>
                  <a:gd name="T73" fmla="*/ 69 h 74"/>
                  <a:gd name="T74" fmla="*/ 16 w 27"/>
                  <a:gd name="T75" fmla="*/ 68 h 74"/>
                  <a:gd name="T76" fmla="*/ 18 w 27"/>
                  <a:gd name="T77" fmla="*/ 67 h 74"/>
                  <a:gd name="T78" fmla="*/ 20 w 27"/>
                  <a:gd name="T79" fmla="*/ 66 h 74"/>
                  <a:gd name="T80" fmla="*/ 20 w 27"/>
                  <a:gd name="T81" fmla="*/ 66 h 74"/>
                  <a:gd name="T82" fmla="*/ 22 w 27"/>
                  <a:gd name="T83" fmla="*/ 65 h 74"/>
                  <a:gd name="T84" fmla="*/ 23 w 27"/>
                  <a:gd name="T85" fmla="*/ 63 h 74"/>
                  <a:gd name="T86" fmla="*/ 24 w 27"/>
                  <a:gd name="T87" fmla="*/ 61 h 74"/>
                  <a:gd name="T88" fmla="*/ 24 w 27"/>
                  <a:gd name="T89" fmla="*/ 59 h 74"/>
                  <a:gd name="T90" fmla="*/ 24 w 27"/>
                  <a:gd name="T91" fmla="*/ 59 h 74"/>
                  <a:gd name="T92" fmla="*/ 26 w 27"/>
                  <a:gd name="T93" fmla="*/ 53 h 74"/>
                  <a:gd name="T94" fmla="*/ 27 w 27"/>
                  <a:gd name="T95" fmla="*/ 47 h 74"/>
                  <a:gd name="T96" fmla="*/ 27 w 27"/>
                  <a:gd name="T97" fmla="*/ 47 h 74"/>
                  <a:gd name="T98" fmla="*/ 27 w 27"/>
                  <a:gd name="T99" fmla="*/ 41 h 74"/>
                  <a:gd name="T100" fmla="*/ 27 w 27"/>
                  <a:gd name="T101" fmla="*/ 36 h 74"/>
                  <a:gd name="T102" fmla="*/ 26 w 27"/>
                  <a:gd name="T103" fmla="*/ 29 h 74"/>
                  <a:gd name="T104" fmla="*/ 26 w 27"/>
                  <a:gd name="T105" fmla="*/ 23 h 74"/>
                  <a:gd name="T106" fmla="*/ 26 w 27"/>
                  <a:gd name="T107" fmla="*/ 23 h 74"/>
                  <a:gd name="T108" fmla="*/ 24 w 27"/>
                  <a:gd name="T109" fmla="*/ 17 h 74"/>
                  <a:gd name="T110" fmla="*/ 23 w 27"/>
                  <a:gd name="T111" fmla="*/ 11 h 74"/>
                  <a:gd name="T112" fmla="*/ 18 w 27"/>
                  <a:gd name="T113" fmla="*/ 0 h 74"/>
                  <a:gd name="T114" fmla="*/ 18 w 27"/>
                  <a:gd name="T115" fmla="*/ 0 h 74"/>
                  <a:gd name="T116" fmla="*/ 18 w 27"/>
                  <a:gd name="T11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 h="74">
                    <a:moveTo>
                      <a:pt x="18" y="0"/>
                    </a:moveTo>
                    <a:lnTo>
                      <a:pt x="18" y="0"/>
                    </a:lnTo>
                    <a:lnTo>
                      <a:pt x="20" y="6"/>
                    </a:lnTo>
                    <a:lnTo>
                      <a:pt x="22" y="12"/>
                    </a:lnTo>
                    <a:lnTo>
                      <a:pt x="23" y="18"/>
                    </a:lnTo>
                    <a:lnTo>
                      <a:pt x="25" y="24"/>
                    </a:lnTo>
                    <a:lnTo>
                      <a:pt x="25" y="30"/>
                    </a:lnTo>
                    <a:lnTo>
                      <a:pt x="26" y="36"/>
                    </a:lnTo>
                    <a:lnTo>
                      <a:pt x="26" y="43"/>
                    </a:lnTo>
                    <a:lnTo>
                      <a:pt x="25" y="49"/>
                    </a:lnTo>
                    <a:lnTo>
                      <a:pt x="25" y="49"/>
                    </a:lnTo>
                    <a:lnTo>
                      <a:pt x="24" y="54"/>
                    </a:lnTo>
                    <a:lnTo>
                      <a:pt x="23" y="57"/>
                    </a:lnTo>
                    <a:lnTo>
                      <a:pt x="23" y="60"/>
                    </a:lnTo>
                    <a:lnTo>
                      <a:pt x="21" y="63"/>
                    </a:lnTo>
                    <a:lnTo>
                      <a:pt x="20" y="65"/>
                    </a:lnTo>
                    <a:lnTo>
                      <a:pt x="17" y="67"/>
                    </a:lnTo>
                    <a:lnTo>
                      <a:pt x="14" y="68"/>
                    </a:lnTo>
                    <a:lnTo>
                      <a:pt x="14" y="68"/>
                    </a:lnTo>
                    <a:lnTo>
                      <a:pt x="10" y="68"/>
                    </a:lnTo>
                    <a:lnTo>
                      <a:pt x="5" y="68"/>
                    </a:lnTo>
                    <a:lnTo>
                      <a:pt x="4" y="69"/>
                    </a:lnTo>
                    <a:lnTo>
                      <a:pt x="2" y="70"/>
                    </a:lnTo>
                    <a:lnTo>
                      <a:pt x="1" y="71"/>
                    </a:lnTo>
                    <a:lnTo>
                      <a:pt x="0" y="73"/>
                    </a:lnTo>
                    <a:lnTo>
                      <a:pt x="0" y="73"/>
                    </a:lnTo>
                    <a:lnTo>
                      <a:pt x="1" y="74"/>
                    </a:lnTo>
                    <a:lnTo>
                      <a:pt x="1" y="73"/>
                    </a:lnTo>
                    <a:lnTo>
                      <a:pt x="1" y="73"/>
                    </a:lnTo>
                    <a:lnTo>
                      <a:pt x="1" y="72"/>
                    </a:lnTo>
                    <a:lnTo>
                      <a:pt x="2" y="71"/>
                    </a:lnTo>
                    <a:lnTo>
                      <a:pt x="3" y="70"/>
                    </a:lnTo>
                    <a:lnTo>
                      <a:pt x="5" y="69"/>
                    </a:lnTo>
                    <a:lnTo>
                      <a:pt x="8" y="69"/>
                    </a:lnTo>
                    <a:lnTo>
                      <a:pt x="11" y="69"/>
                    </a:lnTo>
                    <a:lnTo>
                      <a:pt x="11" y="69"/>
                    </a:lnTo>
                    <a:lnTo>
                      <a:pt x="14" y="69"/>
                    </a:lnTo>
                    <a:lnTo>
                      <a:pt x="16" y="68"/>
                    </a:lnTo>
                    <a:lnTo>
                      <a:pt x="18" y="67"/>
                    </a:lnTo>
                    <a:lnTo>
                      <a:pt x="20" y="66"/>
                    </a:lnTo>
                    <a:lnTo>
                      <a:pt x="20" y="66"/>
                    </a:lnTo>
                    <a:lnTo>
                      <a:pt x="22" y="65"/>
                    </a:lnTo>
                    <a:lnTo>
                      <a:pt x="23" y="63"/>
                    </a:lnTo>
                    <a:lnTo>
                      <a:pt x="24" y="61"/>
                    </a:lnTo>
                    <a:lnTo>
                      <a:pt x="24" y="59"/>
                    </a:lnTo>
                    <a:lnTo>
                      <a:pt x="24" y="59"/>
                    </a:lnTo>
                    <a:lnTo>
                      <a:pt x="26" y="53"/>
                    </a:lnTo>
                    <a:lnTo>
                      <a:pt x="27" y="47"/>
                    </a:lnTo>
                    <a:lnTo>
                      <a:pt x="27" y="47"/>
                    </a:lnTo>
                    <a:lnTo>
                      <a:pt x="27" y="41"/>
                    </a:lnTo>
                    <a:lnTo>
                      <a:pt x="27" y="36"/>
                    </a:lnTo>
                    <a:lnTo>
                      <a:pt x="26" y="29"/>
                    </a:lnTo>
                    <a:lnTo>
                      <a:pt x="26" y="23"/>
                    </a:lnTo>
                    <a:lnTo>
                      <a:pt x="26" y="23"/>
                    </a:lnTo>
                    <a:lnTo>
                      <a:pt x="24" y="17"/>
                    </a:lnTo>
                    <a:lnTo>
                      <a:pt x="23" y="11"/>
                    </a:lnTo>
                    <a:lnTo>
                      <a:pt x="18" y="0"/>
                    </a:lnTo>
                    <a:lnTo>
                      <a:pt x="18"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93" name="Freeform 1929">
                <a:extLst>
                  <a:ext uri="{FF2B5EF4-FFF2-40B4-BE49-F238E27FC236}">
                    <a16:creationId xmlns:a16="http://schemas.microsoft.com/office/drawing/2014/main" id="{2F6AA658-DBC6-47E2-956A-07A300159316}"/>
                  </a:ext>
                </a:extLst>
              </p:cNvPr>
              <p:cNvSpPr>
                <a:spLocks/>
              </p:cNvSpPr>
              <p:nvPr/>
            </p:nvSpPr>
            <p:spPr bwMode="auto">
              <a:xfrm>
                <a:off x="3018" y="1672"/>
                <a:ext cx="27" cy="74"/>
              </a:xfrm>
              <a:custGeom>
                <a:avLst/>
                <a:gdLst>
                  <a:gd name="T0" fmla="*/ 18 w 27"/>
                  <a:gd name="T1" fmla="*/ 0 h 74"/>
                  <a:gd name="T2" fmla="*/ 18 w 27"/>
                  <a:gd name="T3" fmla="*/ 0 h 74"/>
                  <a:gd name="T4" fmla="*/ 20 w 27"/>
                  <a:gd name="T5" fmla="*/ 6 h 74"/>
                  <a:gd name="T6" fmla="*/ 22 w 27"/>
                  <a:gd name="T7" fmla="*/ 12 h 74"/>
                  <a:gd name="T8" fmla="*/ 23 w 27"/>
                  <a:gd name="T9" fmla="*/ 18 h 74"/>
                  <a:gd name="T10" fmla="*/ 25 w 27"/>
                  <a:gd name="T11" fmla="*/ 24 h 74"/>
                  <a:gd name="T12" fmla="*/ 25 w 27"/>
                  <a:gd name="T13" fmla="*/ 30 h 74"/>
                  <a:gd name="T14" fmla="*/ 26 w 27"/>
                  <a:gd name="T15" fmla="*/ 36 h 74"/>
                  <a:gd name="T16" fmla="*/ 26 w 27"/>
                  <a:gd name="T17" fmla="*/ 43 h 74"/>
                  <a:gd name="T18" fmla="*/ 25 w 27"/>
                  <a:gd name="T19" fmla="*/ 49 h 74"/>
                  <a:gd name="T20" fmla="*/ 25 w 27"/>
                  <a:gd name="T21" fmla="*/ 49 h 74"/>
                  <a:gd name="T22" fmla="*/ 24 w 27"/>
                  <a:gd name="T23" fmla="*/ 54 h 74"/>
                  <a:gd name="T24" fmla="*/ 23 w 27"/>
                  <a:gd name="T25" fmla="*/ 57 h 74"/>
                  <a:gd name="T26" fmla="*/ 23 w 27"/>
                  <a:gd name="T27" fmla="*/ 60 h 74"/>
                  <a:gd name="T28" fmla="*/ 21 w 27"/>
                  <a:gd name="T29" fmla="*/ 63 h 74"/>
                  <a:gd name="T30" fmla="*/ 20 w 27"/>
                  <a:gd name="T31" fmla="*/ 65 h 74"/>
                  <a:gd name="T32" fmla="*/ 17 w 27"/>
                  <a:gd name="T33" fmla="*/ 67 h 74"/>
                  <a:gd name="T34" fmla="*/ 14 w 27"/>
                  <a:gd name="T35" fmla="*/ 68 h 74"/>
                  <a:gd name="T36" fmla="*/ 14 w 27"/>
                  <a:gd name="T37" fmla="*/ 68 h 74"/>
                  <a:gd name="T38" fmla="*/ 10 w 27"/>
                  <a:gd name="T39" fmla="*/ 68 h 74"/>
                  <a:gd name="T40" fmla="*/ 5 w 27"/>
                  <a:gd name="T41" fmla="*/ 68 h 74"/>
                  <a:gd name="T42" fmla="*/ 4 w 27"/>
                  <a:gd name="T43" fmla="*/ 69 h 74"/>
                  <a:gd name="T44" fmla="*/ 2 w 27"/>
                  <a:gd name="T45" fmla="*/ 70 h 74"/>
                  <a:gd name="T46" fmla="*/ 1 w 27"/>
                  <a:gd name="T47" fmla="*/ 71 h 74"/>
                  <a:gd name="T48" fmla="*/ 0 w 27"/>
                  <a:gd name="T49" fmla="*/ 73 h 74"/>
                  <a:gd name="T50" fmla="*/ 0 w 27"/>
                  <a:gd name="T51" fmla="*/ 73 h 74"/>
                  <a:gd name="T52" fmla="*/ 1 w 27"/>
                  <a:gd name="T53" fmla="*/ 74 h 74"/>
                  <a:gd name="T54" fmla="*/ 1 w 27"/>
                  <a:gd name="T55" fmla="*/ 73 h 74"/>
                  <a:gd name="T56" fmla="*/ 1 w 27"/>
                  <a:gd name="T57" fmla="*/ 73 h 74"/>
                  <a:gd name="T58" fmla="*/ 1 w 27"/>
                  <a:gd name="T59" fmla="*/ 72 h 74"/>
                  <a:gd name="T60" fmla="*/ 2 w 27"/>
                  <a:gd name="T61" fmla="*/ 71 h 74"/>
                  <a:gd name="T62" fmla="*/ 3 w 27"/>
                  <a:gd name="T63" fmla="*/ 70 h 74"/>
                  <a:gd name="T64" fmla="*/ 5 w 27"/>
                  <a:gd name="T65" fmla="*/ 69 h 74"/>
                  <a:gd name="T66" fmla="*/ 8 w 27"/>
                  <a:gd name="T67" fmla="*/ 69 h 74"/>
                  <a:gd name="T68" fmla="*/ 11 w 27"/>
                  <a:gd name="T69" fmla="*/ 69 h 74"/>
                  <a:gd name="T70" fmla="*/ 11 w 27"/>
                  <a:gd name="T71" fmla="*/ 69 h 74"/>
                  <a:gd name="T72" fmla="*/ 14 w 27"/>
                  <a:gd name="T73" fmla="*/ 69 h 74"/>
                  <a:gd name="T74" fmla="*/ 16 w 27"/>
                  <a:gd name="T75" fmla="*/ 68 h 74"/>
                  <a:gd name="T76" fmla="*/ 18 w 27"/>
                  <a:gd name="T77" fmla="*/ 67 h 74"/>
                  <a:gd name="T78" fmla="*/ 20 w 27"/>
                  <a:gd name="T79" fmla="*/ 66 h 74"/>
                  <a:gd name="T80" fmla="*/ 20 w 27"/>
                  <a:gd name="T81" fmla="*/ 66 h 74"/>
                  <a:gd name="T82" fmla="*/ 22 w 27"/>
                  <a:gd name="T83" fmla="*/ 65 h 74"/>
                  <a:gd name="T84" fmla="*/ 23 w 27"/>
                  <a:gd name="T85" fmla="*/ 63 h 74"/>
                  <a:gd name="T86" fmla="*/ 24 w 27"/>
                  <a:gd name="T87" fmla="*/ 61 h 74"/>
                  <a:gd name="T88" fmla="*/ 24 w 27"/>
                  <a:gd name="T89" fmla="*/ 59 h 74"/>
                  <a:gd name="T90" fmla="*/ 24 w 27"/>
                  <a:gd name="T91" fmla="*/ 59 h 74"/>
                  <a:gd name="T92" fmla="*/ 26 w 27"/>
                  <a:gd name="T93" fmla="*/ 53 h 74"/>
                  <a:gd name="T94" fmla="*/ 27 w 27"/>
                  <a:gd name="T95" fmla="*/ 47 h 74"/>
                  <a:gd name="T96" fmla="*/ 27 w 27"/>
                  <a:gd name="T97" fmla="*/ 47 h 74"/>
                  <a:gd name="T98" fmla="*/ 27 w 27"/>
                  <a:gd name="T99" fmla="*/ 41 h 74"/>
                  <a:gd name="T100" fmla="*/ 27 w 27"/>
                  <a:gd name="T101" fmla="*/ 36 h 74"/>
                  <a:gd name="T102" fmla="*/ 26 w 27"/>
                  <a:gd name="T103" fmla="*/ 29 h 74"/>
                  <a:gd name="T104" fmla="*/ 26 w 27"/>
                  <a:gd name="T105" fmla="*/ 23 h 74"/>
                  <a:gd name="T106" fmla="*/ 26 w 27"/>
                  <a:gd name="T107" fmla="*/ 23 h 74"/>
                  <a:gd name="T108" fmla="*/ 24 w 27"/>
                  <a:gd name="T109" fmla="*/ 17 h 74"/>
                  <a:gd name="T110" fmla="*/ 23 w 27"/>
                  <a:gd name="T111" fmla="*/ 11 h 74"/>
                  <a:gd name="T112" fmla="*/ 18 w 27"/>
                  <a:gd name="T113" fmla="*/ 0 h 74"/>
                  <a:gd name="T114" fmla="*/ 18 w 27"/>
                  <a:gd name="T115" fmla="*/ 0 h 74"/>
                  <a:gd name="T116" fmla="*/ 18 w 27"/>
                  <a:gd name="T11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 h="74">
                    <a:moveTo>
                      <a:pt x="18" y="0"/>
                    </a:moveTo>
                    <a:lnTo>
                      <a:pt x="18" y="0"/>
                    </a:lnTo>
                    <a:lnTo>
                      <a:pt x="20" y="6"/>
                    </a:lnTo>
                    <a:lnTo>
                      <a:pt x="22" y="12"/>
                    </a:lnTo>
                    <a:lnTo>
                      <a:pt x="23" y="18"/>
                    </a:lnTo>
                    <a:lnTo>
                      <a:pt x="25" y="24"/>
                    </a:lnTo>
                    <a:lnTo>
                      <a:pt x="25" y="30"/>
                    </a:lnTo>
                    <a:lnTo>
                      <a:pt x="26" y="36"/>
                    </a:lnTo>
                    <a:lnTo>
                      <a:pt x="26" y="43"/>
                    </a:lnTo>
                    <a:lnTo>
                      <a:pt x="25" y="49"/>
                    </a:lnTo>
                    <a:lnTo>
                      <a:pt x="25" y="49"/>
                    </a:lnTo>
                    <a:lnTo>
                      <a:pt x="24" y="54"/>
                    </a:lnTo>
                    <a:lnTo>
                      <a:pt x="23" y="57"/>
                    </a:lnTo>
                    <a:lnTo>
                      <a:pt x="23" y="60"/>
                    </a:lnTo>
                    <a:lnTo>
                      <a:pt x="21" y="63"/>
                    </a:lnTo>
                    <a:lnTo>
                      <a:pt x="20" y="65"/>
                    </a:lnTo>
                    <a:lnTo>
                      <a:pt x="17" y="67"/>
                    </a:lnTo>
                    <a:lnTo>
                      <a:pt x="14" y="68"/>
                    </a:lnTo>
                    <a:lnTo>
                      <a:pt x="14" y="68"/>
                    </a:lnTo>
                    <a:lnTo>
                      <a:pt x="10" y="68"/>
                    </a:lnTo>
                    <a:lnTo>
                      <a:pt x="5" y="68"/>
                    </a:lnTo>
                    <a:lnTo>
                      <a:pt x="4" y="69"/>
                    </a:lnTo>
                    <a:lnTo>
                      <a:pt x="2" y="70"/>
                    </a:lnTo>
                    <a:lnTo>
                      <a:pt x="1" y="71"/>
                    </a:lnTo>
                    <a:lnTo>
                      <a:pt x="0" y="73"/>
                    </a:lnTo>
                    <a:lnTo>
                      <a:pt x="0" y="73"/>
                    </a:lnTo>
                    <a:lnTo>
                      <a:pt x="1" y="74"/>
                    </a:lnTo>
                    <a:lnTo>
                      <a:pt x="1" y="73"/>
                    </a:lnTo>
                    <a:lnTo>
                      <a:pt x="1" y="73"/>
                    </a:lnTo>
                    <a:lnTo>
                      <a:pt x="1" y="72"/>
                    </a:lnTo>
                    <a:lnTo>
                      <a:pt x="2" y="71"/>
                    </a:lnTo>
                    <a:lnTo>
                      <a:pt x="3" y="70"/>
                    </a:lnTo>
                    <a:lnTo>
                      <a:pt x="5" y="69"/>
                    </a:lnTo>
                    <a:lnTo>
                      <a:pt x="8" y="69"/>
                    </a:lnTo>
                    <a:lnTo>
                      <a:pt x="11" y="69"/>
                    </a:lnTo>
                    <a:lnTo>
                      <a:pt x="11" y="69"/>
                    </a:lnTo>
                    <a:lnTo>
                      <a:pt x="14" y="69"/>
                    </a:lnTo>
                    <a:lnTo>
                      <a:pt x="16" y="68"/>
                    </a:lnTo>
                    <a:lnTo>
                      <a:pt x="18" y="67"/>
                    </a:lnTo>
                    <a:lnTo>
                      <a:pt x="20" y="66"/>
                    </a:lnTo>
                    <a:lnTo>
                      <a:pt x="20" y="66"/>
                    </a:lnTo>
                    <a:lnTo>
                      <a:pt x="22" y="65"/>
                    </a:lnTo>
                    <a:lnTo>
                      <a:pt x="23" y="63"/>
                    </a:lnTo>
                    <a:lnTo>
                      <a:pt x="24" y="61"/>
                    </a:lnTo>
                    <a:lnTo>
                      <a:pt x="24" y="59"/>
                    </a:lnTo>
                    <a:lnTo>
                      <a:pt x="24" y="59"/>
                    </a:lnTo>
                    <a:lnTo>
                      <a:pt x="26" y="53"/>
                    </a:lnTo>
                    <a:lnTo>
                      <a:pt x="27" y="47"/>
                    </a:lnTo>
                    <a:lnTo>
                      <a:pt x="27" y="47"/>
                    </a:lnTo>
                    <a:lnTo>
                      <a:pt x="27" y="41"/>
                    </a:lnTo>
                    <a:lnTo>
                      <a:pt x="27" y="36"/>
                    </a:lnTo>
                    <a:lnTo>
                      <a:pt x="26" y="29"/>
                    </a:lnTo>
                    <a:lnTo>
                      <a:pt x="26" y="23"/>
                    </a:lnTo>
                    <a:lnTo>
                      <a:pt x="26" y="23"/>
                    </a:lnTo>
                    <a:lnTo>
                      <a:pt x="24" y="17"/>
                    </a:lnTo>
                    <a:lnTo>
                      <a:pt x="23" y="11"/>
                    </a:lnTo>
                    <a:lnTo>
                      <a:pt x="18" y="0"/>
                    </a:lnTo>
                    <a:lnTo>
                      <a:pt x="18"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94" name="Freeform 1930">
                <a:extLst>
                  <a:ext uri="{FF2B5EF4-FFF2-40B4-BE49-F238E27FC236}">
                    <a16:creationId xmlns:a16="http://schemas.microsoft.com/office/drawing/2014/main" id="{52A06DB5-09A4-4728-BE26-6C250A0AC99E}"/>
                  </a:ext>
                </a:extLst>
              </p:cNvPr>
              <p:cNvSpPr>
                <a:spLocks/>
              </p:cNvSpPr>
              <p:nvPr/>
            </p:nvSpPr>
            <p:spPr bwMode="auto">
              <a:xfrm>
                <a:off x="3013" y="1742"/>
                <a:ext cx="19" cy="5"/>
              </a:xfrm>
              <a:custGeom>
                <a:avLst/>
                <a:gdLst>
                  <a:gd name="T0" fmla="*/ 0 w 19"/>
                  <a:gd name="T1" fmla="*/ 5 h 5"/>
                  <a:gd name="T2" fmla="*/ 0 w 19"/>
                  <a:gd name="T3" fmla="*/ 5 h 5"/>
                  <a:gd name="T4" fmla="*/ 2 w 19"/>
                  <a:gd name="T5" fmla="*/ 5 h 5"/>
                  <a:gd name="T6" fmla="*/ 2 w 19"/>
                  <a:gd name="T7" fmla="*/ 5 h 5"/>
                  <a:gd name="T8" fmla="*/ 4 w 19"/>
                  <a:gd name="T9" fmla="*/ 4 h 5"/>
                  <a:gd name="T10" fmla="*/ 4 w 19"/>
                  <a:gd name="T11" fmla="*/ 4 h 5"/>
                  <a:gd name="T12" fmla="*/ 6 w 19"/>
                  <a:gd name="T13" fmla="*/ 3 h 5"/>
                  <a:gd name="T14" fmla="*/ 7 w 19"/>
                  <a:gd name="T15" fmla="*/ 3 h 5"/>
                  <a:gd name="T16" fmla="*/ 7 w 19"/>
                  <a:gd name="T17" fmla="*/ 3 h 5"/>
                  <a:gd name="T18" fmla="*/ 8 w 19"/>
                  <a:gd name="T19" fmla="*/ 2 h 5"/>
                  <a:gd name="T20" fmla="*/ 10 w 19"/>
                  <a:gd name="T21" fmla="*/ 1 h 5"/>
                  <a:gd name="T22" fmla="*/ 13 w 19"/>
                  <a:gd name="T23" fmla="*/ 1 h 5"/>
                  <a:gd name="T24" fmla="*/ 13 w 19"/>
                  <a:gd name="T25" fmla="*/ 1 h 5"/>
                  <a:gd name="T26" fmla="*/ 19 w 19"/>
                  <a:gd name="T27" fmla="*/ 1 h 5"/>
                  <a:gd name="T28" fmla="*/ 19 w 19"/>
                  <a:gd name="T29" fmla="*/ 1 h 5"/>
                  <a:gd name="T30" fmla="*/ 19 w 19"/>
                  <a:gd name="T31" fmla="*/ 1 h 5"/>
                  <a:gd name="T32" fmla="*/ 19 w 19"/>
                  <a:gd name="T33" fmla="*/ 1 h 5"/>
                  <a:gd name="T34" fmla="*/ 14 w 19"/>
                  <a:gd name="T35" fmla="*/ 1 h 5"/>
                  <a:gd name="T36" fmla="*/ 14 w 19"/>
                  <a:gd name="T37" fmla="*/ 1 h 5"/>
                  <a:gd name="T38" fmla="*/ 11 w 19"/>
                  <a:gd name="T39" fmla="*/ 0 h 5"/>
                  <a:gd name="T40" fmla="*/ 9 w 19"/>
                  <a:gd name="T41" fmla="*/ 1 h 5"/>
                  <a:gd name="T42" fmla="*/ 9 w 19"/>
                  <a:gd name="T43" fmla="*/ 1 h 5"/>
                  <a:gd name="T44" fmla="*/ 7 w 19"/>
                  <a:gd name="T45" fmla="*/ 1 h 5"/>
                  <a:gd name="T46" fmla="*/ 6 w 19"/>
                  <a:gd name="T47" fmla="*/ 3 h 5"/>
                  <a:gd name="T48" fmla="*/ 6 w 19"/>
                  <a:gd name="T49" fmla="*/ 3 h 5"/>
                  <a:gd name="T50" fmla="*/ 5 w 19"/>
                  <a:gd name="T51" fmla="*/ 3 h 5"/>
                  <a:gd name="T52" fmla="*/ 3 w 19"/>
                  <a:gd name="T53" fmla="*/ 4 h 5"/>
                  <a:gd name="T54" fmla="*/ 0 w 19"/>
                  <a:gd name="T55" fmla="*/ 5 h 5"/>
                  <a:gd name="T56" fmla="*/ 0 w 19"/>
                  <a:gd name="T57" fmla="*/ 5 h 5"/>
                  <a:gd name="T58" fmla="*/ 0 w 19"/>
                  <a:gd name="T5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 h="5">
                    <a:moveTo>
                      <a:pt x="0" y="5"/>
                    </a:moveTo>
                    <a:lnTo>
                      <a:pt x="0" y="5"/>
                    </a:lnTo>
                    <a:lnTo>
                      <a:pt x="2" y="5"/>
                    </a:lnTo>
                    <a:lnTo>
                      <a:pt x="2" y="5"/>
                    </a:lnTo>
                    <a:lnTo>
                      <a:pt x="4" y="4"/>
                    </a:lnTo>
                    <a:lnTo>
                      <a:pt x="4" y="4"/>
                    </a:lnTo>
                    <a:lnTo>
                      <a:pt x="6" y="3"/>
                    </a:lnTo>
                    <a:lnTo>
                      <a:pt x="7" y="3"/>
                    </a:lnTo>
                    <a:lnTo>
                      <a:pt x="7" y="3"/>
                    </a:lnTo>
                    <a:lnTo>
                      <a:pt x="8" y="2"/>
                    </a:lnTo>
                    <a:lnTo>
                      <a:pt x="10" y="1"/>
                    </a:lnTo>
                    <a:lnTo>
                      <a:pt x="13" y="1"/>
                    </a:lnTo>
                    <a:lnTo>
                      <a:pt x="13" y="1"/>
                    </a:lnTo>
                    <a:lnTo>
                      <a:pt x="19" y="1"/>
                    </a:lnTo>
                    <a:lnTo>
                      <a:pt x="19" y="1"/>
                    </a:lnTo>
                    <a:lnTo>
                      <a:pt x="19" y="1"/>
                    </a:lnTo>
                    <a:lnTo>
                      <a:pt x="19" y="1"/>
                    </a:lnTo>
                    <a:lnTo>
                      <a:pt x="14" y="1"/>
                    </a:lnTo>
                    <a:lnTo>
                      <a:pt x="14" y="1"/>
                    </a:lnTo>
                    <a:lnTo>
                      <a:pt x="11" y="0"/>
                    </a:lnTo>
                    <a:lnTo>
                      <a:pt x="9" y="1"/>
                    </a:lnTo>
                    <a:lnTo>
                      <a:pt x="9" y="1"/>
                    </a:lnTo>
                    <a:lnTo>
                      <a:pt x="7" y="1"/>
                    </a:lnTo>
                    <a:lnTo>
                      <a:pt x="6" y="3"/>
                    </a:lnTo>
                    <a:lnTo>
                      <a:pt x="6" y="3"/>
                    </a:lnTo>
                    <a:lnTo>
                      <a:pt x="5" y="3"/>
                    </a:lnTo>
                    <a:lnTo>
                      <a:pt x="3" y="4"/>
                    </a:lnTo>
                    <a:lnTo>
                      <a:pt x="0" y="5"/>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95" name="Freeform 1931">
                <a:extLst>
                  <a:ext uri="{FF2B5EF4-FFF2-40B4-BE49-F238E27FC236}">
                    <a16:creationId xmlns:a16="http://schemas.microsoft.com/office/drawing/2014/main" id="{769AC8B7-E45D-4569-8EA8-7DE82D4ED947}"/>
                  </a:ext>
                </a:extLst>
              </p:cNvPr>
              <p:cNvSpPr>
                <a:spLocks/>
              </p:cNvSpPr>
              <p:nvPr/>
            </p:nvSpPr>
            <p:spPr bwMode="auto">
              <a:xfrm>
                <a:off x="3013" y="1742"/>
                <a:ext cx="19" cy="5"/>
              </a:xfrm>
              <a:custGeom>
                <a:avLst/>
                <a:gdLst>
                  <a:gd name="T0" fmla="*/ 0 w 19"/>
                  <a:gd name="T1" fmla="*/ 5 h 5"/>
                  <a:gd name="T2" fmla="*/ 0 w 19"/>
                  <a:gd name="T3" fmla="*/ 5 h 5"/>
                  <a:gd name="T4" fmla="*/ 2 w 19"/>
                  <a:gd name="T5" fmla="*/ 5 h 5"/>
                  <a:gd name="T6" fmla="*/ 2 w 19"/>
                  <a:gd name="T7" fmla="*/ 5 h 5"/>
                  <a:gd name="T8" fmla="*/ 4 w 19"/>
                  <a:gd name="T9" fmla="*/ 4 h 5"/>
                  <a:gd name="T10" fmla="*/ 4 w 19"/>
                  <a:gd name="T11" fmla="*/ 4 h 5"/>
                  <a:gd name="T12" fmla="*/ 6 w 19"/>
                  <a:gd name="T13" fmla="*/ 3 h 5"/>
                  <a:gd name="T14" fmla="*/ 7 w 19"/>
                  <a:gd name="T15" fmla="*/ 3 h 5"/>
                  <a:gd name="T16" fmla="*/ 7 w 19"/>
                  <a:gd name="T17" fmla="*/ 3 h 5"/>
                  <a:gd name="T18" fmla="*/ 8 w 19"/>
                  <a:gd name="T19" fmla="*/ 2 h 5"/>
                  <a:gd name="T20" fmla="*/ 10 w 19"/>
                  <a:gd name="T21" fmla="*/ 1 h 5"/>
                  <a:gd name="T22" fmla="*/ 13 w 19"/>
                  <a:gd name="T23" fmla="*/ 1 h 5"/>
                  <a:gd name="T24" fmla="*/ 13 w 19"/>
                  <a:gd name="T25" fmla="*/ 1 h 5"/>
                  <a:gd name="T26" fmla="*/ 19 w 19"/>
                  <a:gd name="T27" fmla="*/ 1 h 5"/>
                  <a:gd name="T28" fmla="*/ 19 w 19"/>
                  <a:gd name="T29" fmla="*/ 1 h 5"/>
                  <a:gd name="T30" fmla="*/ 19 w 19"/>
                  <a:gd name="T31" fmla="*/ 1 h 5"/>
                  <a:gd name="T32" fmla="*/ 19 w 19"/>
                  <a:gd name="T33" fmla="*/ 1 h 5"/>
                  <a:gd name="T34" fmla="*/ 14 w 19"/>
                  <a:gd name="T35" fmla="*/ 1 h 5"/>
                  <a:gd name="T36" fmla="*/ 14 w 19"/>
                  <a:gd name="T37" fmla="*/ 1 h 5"/>
                  <a:gd name="T38" fmla="*/ 11 w 19"/>
                  <a:gd name="T39" fmla="*/ 0 h 5"/>
                  <a:gd name="T40" fmla="*/ 9 w 19"/>
                  <a:gd name="T41" fmla="*/ 1 h 5"/>
                  <a:gd name="T42" fmla="*/ 9 w 19"/>
                  <a:gd name="T43" fmla="*/ 1 h 5"/>
                  <a:gd name="T44" fmla="*/ 7 w 19"/>
                  <a:gd name="T45" fmla="*/ 1 h 5"/>
                  <a:gd name="T46" fmla="*/ 6 w 19"/>
                  <a:gd name="T47" fmla="*/ 3 h 5"/>
                  <a:gd name="T48" fmla="*/ 6 w 19"/>
                  <a:gd name="T49" fmla="*/ 3 h 5"/>
                  <a:gd name="T50" fmla="*/ 5 w 19"/>
                  <a:gd name="T51" fmla="*/ 3 h 5"/>
                  <a:gd name="T52" fmla="*/ 3 w 19"/>
                  <a:gd name="T53" fmla="*/ 4 h 5"/>
                  <a:gd name="T54" fmla="*/ 0 w 19"/>
                  <a:gd name="T55" fmla="*/ 5 h 5"/>
                  <a:gd name="T56" fmla="*/ 0 w 19"/>
                  <a:gd name="T57" fmla="*/ 5 h 5"/>
                  <a:gd name="T58" fmla="*/ 0 w 19"/>
                  <a:gd name="T5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 h="5">
                    <a:moveTo>
                      <a:pt x="0" y="5"/>
                    </a:moveTo>
                    <a:lnTo>
                      <a:pt x="0" y="5"/>
                    </a:lnTo>
                    <a:lnTo>
                      <a:pt x="2" y="5"/>
                    </a:lnTo>
                    <a:lnTo>
                      <a:pt x="2" y="5"/>
                    </a:lnTo>
                    <a:lnTo>
                      <a:pt x="4" y="4"/>
                    </a:lnTo>
                    <a:lnTo>
                      <a:pt x="4" y="4"/>
                    </a:lnTo>
                    <a:lnTo>
                      <a:pt x="6" y="3"/>
                    </a:lnTo>
                    <a:lnTo>
                      <a:pt x="7" y="3"/>
                    </a:lnTo>
                    <a:lnTo>
                      <a:pt x="7" y="3"/>
                    </a:lnTo>
                    <a:lnTo>
                      <a:pt x="8" y="2"/>
                    </a:lnTo>
                    <a:lnTo>
                      <a:pt x="10" y="1"/>
                    </a:lnTo>
                    <a:lnTo>
                      <a:pt x="13" y="1"/>
                    </a:lnTo>
                    <a:lnTo>
                      <a:pt x="13" y="1"/>
                    </a:lnTo>
                    <a:lnTo>
                      <a:pt x="19" y="1"/>
                    </a:lnTo>
                    <a:lnTo>
                      <a:pt x="19" y="1"/>
                    </a:lnTo>
                    <a:lnTo>
                      <a:pt x="19" y="1"/>
                    </a:lnTo>
                    <a:lnTo>
                      <a:pt x="19" y="1"/>
                    </a:lnTo>
                    <a:lnTo>
                      <a:pt x="14" y="1"/>
                    </a:lnTo>
                    <a:lnTo>
                      <a:pt x="14" y="1"/>
                    </a:lnTo>
                    <a:lnTo>
                      <a:pt x="11" y="0"/>
                    </a:lnTo>
                    <a:lnTo>
                      <a:pt x="9" y="1"/>
                    </a:lnTo>
                    <a:lnTo>
                      <a:pt x="9" y="1"/>
                    </a:lnTo>
                    <a:lnTo>
                      <a:pt x="7" y="1"/>
                    </a:lnTo>
                    <a:lnTo>
                      <a:pt x="6" y="3"/>
                    </a:lnTo>
                    <a:lnTo>
                      <a:pt x="6" y="3"/>
                    </a:lnTo>
                    <a:lnTo>
                      <a:pt x="5" y="3"/>
                    </a:lnTo>
                    <a:lnTo>
                      <a:pt x="3" y="4"/>
                    </a:lnTo>
                    <a:lnTo>
                      <a:pt x="0" y="5"/>
                    </a:lnTo>
                    <a:lnTo>
                      <a:pt x="0" y="5"/>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96" name="Freeform 1932">
                <a:extLst>
                  <a:ext uri="{FF2B5EF4-FFF2-40B4-BE49-F238E27FC236}">
                    <a16:creationId xmlns:a16="http://schemas.microsoft.com/office/drawing/2014/main" id="{52AAEF6C-B29A-4DF8-9B8C-37B7779BEF40}"/>
                  </a:ext>
                </a:extLst>
              </p:cNvPr>
              <p:cNvSpPr>
                <a:spLocks/>
              </p:cNvSpPr>
              <p:nvPr/>
            </p:nvSpPr>
            <p:spPr bwMode="auto">
              <a:xfrm>
                <a:off x="3015" y="1743"/>
                <a:ext cx="19" cy="12"/>
              </a:xfrm>
              <a:custGeom>
                <a:avLst/>
                <a:gdLst>
                  <a:gd name="T0" fmla="*/ 19 w 19"/>
                  <a:gd name="T1" fmla="*/ 0 h 12"/>
                  <a:gd name="T2" fmla="*/ 19 w 19"/>
                  <a:gd name="T3" fmla="*/ 0 h 12"/>
                  <a:gd name="T4" fmla="*/ 17 w 19"/>
                  <a:gd name="T5" fmla="*/ 0 h 12"/>
                  <a:gd name="T6" fmla="*/ 15 w 19"/>
                  <a:gd name="T7" fmla="*/ 1 h 12"/>
                  <a:gd name="T8" fmla="*/ 15 w 19"/>
                  <a:gd name="T9" fmla="*/ 1 h 12"/>
                  <a:gd name="T10" fmla="*/ 13 w 19"/>
                  <a:gd name="T11" fmla="*/ 3 h 12"/>
                  <a:gd name="T12" fmla="*/ 12 w 19"/>
                  <a:gd name="T13" fmla="*/ 5 h 12"/>
                  <a:gd name="T14" fmla="*/ 12 w 19"/>
                  <a:gd name="T15" fmla="*/ 5 h 12"/>
                  <a:gd name="T16" fmla="*/ 11 w 19"/>
                  <a:gd name="T17" fmla="*/ 6 h 12"/>
                  <a:gd name="T18" fmla="*/ 10 w 19"/>
                  <a:gd name="T19" fmla="*/ 7 h 12"/>
                  <a:gd name="T20" fmla="*/ 7 w 19"/>
                  <a:gd name="T21" fmla="*/ 9 h 12"/>
                  <a:gd name="T22" fmla="*/ 0 w 19"/>
                  <a:gd name="T23" fmla="*/ 11 h 12"/>
                  <a:gd name="T24" fmla="*/ 0 w 19"/>
                  <a:gd name="T25" fmla="*/ 11 h 12"/>
                  <a:gd name="T26" fmla="*/ 0 w 19"/>
                  <a:gd name="T27" fmla="*/ 12 h 12"/>
                  <a:gd name="T28" fmla="*/ 0 w 19"/>
                  <a:gd name="T29" fmla="*/ 12 h 12"/>
                  <a:gd name="T30" fmla="*/ 3 w 19"/>
                  <a:gd name="T31" fmla="*/ 11 h 12"/>
                  <a:gd name="T32" fmla="*/ 5 w 19"/>
                  <a:gd name="T33" fmla="*/ 10 h 12"/>
                  <a:gd name="T34" fmla="*/ 5 w 19"/>
                  <a:gd name="T35" fmla="*/ 10 h 12"/>
                  <a:gd name="T36" fmla="*/ 8 w 19"/>
                  <a:gd name="T37" fmla="*/ 9 h 12"/>
                  <a:gd name="T38" fmla="*/ 10 w 19"/>
                  <a:gd name="T39" fmla="*/ 8 h 12"/>
                  <a:gd name="T40" fmla="*/ 10 w 19"/>
                  <a:gd name="T41" fmla="*/ 8 h 12"/>
                  <a:gd name="T42" fmla="*/ 12 w 19"/>
                  <a:gd name="T43" fmla="*/ 6 h 12"/>
                  <a:gd name="T44" fmla="*/ 13 w 19"/>
                  <a:gd name="T45" fmla="*/ 4 h 12"/>
                  <a:gd name="T46" fmla="*/ 13 w 19"/>
                  <a:gd name="T47" fmla="*/ 4 h 12"/>
                  <a:gd name="T48" fmla="*/ 15 w 19"/>
                  <a:gd name="T49" fmla="*/ 2 h 12"/>
                  <a:gd name="T50" fmla="*/ 16 w 19"/>
                  <a:gd name="T51" fmla="*/ 1 h 12"/>
                  <a:gd name="T52" fmla="*/ 17 w 19"/>
                  <a:gd name="T53" fmla="*/ 1 h 12"/>
                  <a:gd name="T54" fmla="*/ 17 w 19"/>
                  <a:gd name="T55" fmla="*/ 1 h 12"/>
                  <a:gd name="T56" fmla="*/ 18 w 19"/>
                  <a:gd name="T57" fmla="*/ 0 h 12"/>
                  <a:gd name="T58" fmla="*/ 19 w 19"/>
                  <a:gd name="T59" fmla="*/ 0 h 12"/>
                  <a:gd name="T60" fmla="*/ 19 w 19"/>
                  <a:gd name="T61" fmla="*/ 0 h 12"/>
                  <a:gd name="T62" fmla="*/ 19 w 19"/>
                  <a:gd name="T6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12">
                    <a:moveTo>
                      <a:pt x="19" y="0"/>
                    </a:moveTo>
                    <a:lnTo>
                      <a:pt x="19" y="0"/>
                    </a:lnTo>
                    <a:lnTo>
                      <a:pt x="17" y="0"/>
                    </a:lnTo>
                    <a:lnTo>
                      <a:pt x="15" y="1"/>
                    </a:lnTo>
                    <a:lnTo>
                      <a:pt x="15" y="1"/>
                    </a:lnTo>
                    <a:lnTo>
                      <a:pt x="13" y="3"/>
                    </a:lnTo>
                    <a:lnTo>
                      <a:pt x="12" y="5"/>
                    </a:lnTo>
                    <a:lnTo>
                      <a:pt x="12" y="5"/>
                    </a:lnTo>
                    <a:lnTo>
                      <a:pt x="11" y="6"/>
                    </a:lnTo>
                    <a:lnTo>
                      <a:pt x="10" y="7"/>
                    </a:lnTo>
                    <a:lnTo>
                      <a:pt x="7" y="9"/>
                    </a:lnTo>
                    <a:lnTo>
                      <a:pt x="0" y="11"/>
                    </a:lnTo>
                    <a:lnTo>
                      <a:pt x="0" y="11"/>
                    </a:lnTo>
                    <a:lnTo>
                      <a:pt x="0" y="12"/>
                    </a:lnTo>
                    <a:lnTo>
                      <a:pt x="0" y="12"/>
                    </a:lnTo>
                    <a:lnTo>
                      <a:pt x="3" y="11"/>
                    </a:lnTo>
                    <a:lnTo>
                      <a:pt x="5" y="10"/>
                    </a:lnTo>
                    <a:lnTo>
                      <a:pt x="5" y="10"/>
                    </a:lnTo>
                    <a:lnTo>
                      <a:pt x="8" y="9"/>
                    </a:lnTo>
                    <a:lnTo>
                      <a:pt x="10" y="8"/>
                    </a:lnTo>
                    <a:lnTo>
                      <a:pt x="10" y="8"/>
                    </a:lnTo>
                    <a:lnTo>
                      <a:pt x="12" y="6"/>
                    </a:lnTo>
                    <a:lnTo>
                      <a:pt x="13" y="4"/>
                    </a:lnTo>
                    <a:lnTo>
                      <a:pt x="13" y="4"/>
                    </a:lnTo>
                    <a:lnTo>
                      <a:pt x="15" y="2"/>
                    </a:lnTo>
                    <a:lnTo>
                      <a:pt x="16" y="1"/>
                    </a:lnTo>
                    <a:lnTo>
                      <a:pt x="17" y="1"/>
                    </a:lnTo>
                    <a:lnTo>
                      <a:pt x="17" y="1"/>
                    </a:lnTo>
                    <a:lnTo>
                      <a:pt x="18" y="0"/>
                    </a:lnTo>
                    <a:lnTo>
                      <a:pt x="19" y="0"/>
                    </a:lnTo>
                    <a:lnTo>
                      <a:pt x="19"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97" name="Freeform 1933">
                <a:extLst>
                  <a:ext uri="{FF2B5EF4-FFF2-40B4-BE49-F238E27FC236}">
                    <a16:creationId xmlns:a16="http://schemas.microsoft.com/office/drawing/2014/main" id="{8CE3C1FC-98B8-4246-A82E-54BA04B27A96}"/>
                  </a:ext>
                </a:extLst>
              </p:cNvPr>
              <p:cNvSpPr>
                <a:spLocks/>
              </p:cNvSpPr>
              <p:nvPr/>
            </p:nvSpPr>
            <p:spPr bwMode="auto">
              <a:xfrm>
                <a:off x="3015" y="1743"/>
                <a:ext cx="19" cy="12"/>
              </a:xfrm>
              <a:custGeom>
                <a:avLst/>
                <a:gdLst>
                  <a:gd name="T0" fmla="*/ 19 w 19"/>
                  <a:gd name="T1" fmla="*/ 0 h 12"/>
                  <a:gd name="T2" fmla="*/ 19 w 19"/>
                  <a:gd name="T3" fmla="*/ 0 h 12"/>
                  <a:gd name="T4" fmla="*/ 17 w 19"/>
                  <a:gd name="T5" fmla="*/ 0 h 12"/>
                  <a:gd name="T6" fmla="*/ 15 w 19"/>
                  <a:gd name="T7" fmla="*/ 1 h 12"/>
                  <a:gd name="T8" fmla="*/ 15 w 19"/>
                  <a:gd name="T9" fmla="*/ 1 h 12"/>
                  <a:gd name="T10" fmla="*/ 13 w 19"/>
                  <a:gd name="T11" fmla="*/ 3 h 12"/>
                  <a:gd name="T12" fmla="*/ 12 w 19"/>
                  <a:gd name="T13" fmla="*/ 5 h 12"/>
                  <a:gd name="T14" fmla="*/ 12 w 19"/>
                  <a:gd name="T15" fmla="*/ 5 h 12"/>
                  <a:gd name="T16" fmla="*/ 11 w 19"/>
                  <a:gd name="T17" fmla="*/ 6 h 12"/>
                  <a:gd name="T18" fmla="*/ 10 w 19"/>
                  <a:gd name="T19" fmla="*/ 7 h 12"/>
                  <a:gd name="T20" fmla="*/ 7 w 19"/>
                  <a:gd name="T21" fmla="*/ 9 h 12"/>
                  <a:gd name="T22" fmla="*/ 0 w 19"/>
                  <a:gd name="T23" fmla="*/ 11 h 12"/>
                  <a:gd name="T24" fmla="*/ 0 w 19"/>
                  <a:gd name="T25" fmla="*/ 11 h 12"/>
                  <a:gd name="T26" fmla="*/ 0 w 19"/>
                  <a:gd name="T27" fmla="*/ 12 h 12"/>
                  <a:gd name="T28" fmla="*/ 0 w 19"/>
                  <a:gd name="T29" fmla="*/ 12 h 12"/>
                  <a:gd name="T30" fmla="*/ 3 w 19"/>
                  <a:gd name="T31" fmla="*/ 11 h 12"/>
                  <a:gd name="T32" fmla="*/ 5 w 19"/>
                  <a:gd name="T33" fmla="*/ 10 h 12"/>
                  <a:gd name="T34" fmla="*/ 5 w 19"/>
                  <a:gd name="T35" fmla="*/ 10 h 12"/>
                  <a:gd name="T36" fmla="*/ 8 w 19"/>
                  <a:gd name="T37" fmla="*/ 9 h 12"/>
                  <a:gd name="T38" fmla="*/ 10 w 19"/>
                  <a:gd name="T39" fmla="*/ 8 h 12"/>
                  <a:gd name="T40" fmla="*/ 10 w 19"/>
                  <a:gd name="T41" fmla="*/ 8 h 12"/>
                  <a:gd name="T42" fmla="*/ 12 w 19"/>
                  <a:gd name="T43" fmla="*/ 6 h 12"/>
                  <a:gd name="T44" fmla="*/ 13 w 19"/>
                  <a:gd name="T45" fmla="*/ 4 h 12"/>
                  <a:gd name="T46" fmla="*/ 13 w 19"/>
                  <a:gd name="T47" fmla="*/ 4 h 12"/>
                  <a:gd name="T48" fmla="*/ 15 w 19"/>
                  <a:gd name="T49" fmla="*/ 2 h 12"/>
                  <a:gd name="T50" fmla="*/ 16 w 19"/>
                  <a:gd name="T51" fmla="*/ 1 h 12"/>
                  <a:gd name="T52" fmla="*/ 17 w 19"/>
                  <a:gd name="T53" fmla="*/ 1 h 12"/>
                  <a:gd name="T54" fmla="*/ 17 w 19"/>
                  <a:gd name="T55" fmla="*/ 1 h 12"/>
                  <a:gd name="T56" fmla="*/ 18 w 19"/>
                  <a:gd name="T57" fmla="*/ 0 h 12"/>
                  <a:gd name="T58" fmla="*/ 19 w 19"/>
                  <a:gd name="T59" fmla="*/ 0 h 12"/>
                  <a:gd name="T60" fmla="*/ 19 w 19"/>
                  <a:gd name="T61" fmla="*/ 0 h 12"/>
                  <a:gd name="T62" fmla="*/ 19 w 19"/>
                  <a:gd name="T6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12">
                    <a:moveTo>
                      <a:pt x="19" y="0"/>
                    </a:moveTo>
                    <a:lnTo>
                      <a:pt x="19" y="0"/>
                    </a:lnTo>
                    <a:lnTo>
                      <a:pt x="17" y="0"/>
                    </a:lnTo>
                    <a:lnTo>
                      <a:pt x="15" y="1"/>
                    </a:lnTo>
                    <a:lnTo>
                      <a:pt x="15" y="1"/>
                    </a:lnTo>
                    <a:lnTo>
                      <a:pt x="13" y="3"/>
                    </a:lnTo>
                    <a:lnTo>
                      <a:pt x="12" y="5"/>
                    </a:lnTo>
                    <a:lnTo>
                      <a:pt x="12" y="5"/>
                    </a:lnTo>
                    <a:lnTo>
                      <a:pt x="11" y="6"/>
                    </a:lnTo>
                    <a:lnTo>
                      <a:pt x="10" y="7"/>
                    </a:lnTo>
                    <a:lnTo>
                      <a:pt x="7" y="9"/>
                    </a:lnTo>
                    <a:lnTo>
                      <a:pt x="0" y="11"/>
                    </a:lnTo>
                    <a:lnTo>
                      <a:pt x="0" y="11"/>
                    </a:lnTo>
                    <a:lnTo>
                      <a:pt x="0" y="12"/>
                    </a:lnTo>
                    <a:lnTo>
                      <a:pt x="0" y="12"/>
                    </a:lnTo>
                    <a:lnTo>
                      <a:pt x="3" y="11"/>
                    </a:lnTo>
                    <a:lnTo>
                      <a:pt x="5" y="10"/>
                    </a:lnTo>
                    <a:lnTo>
                      <a:pt x="5" y="10"/>
                    </a:lnTo>
                    <a:lnTo>
                      <a:pt x="8" y="9"/>
                    </a:lnTo>
                    <a:lnTo>
                      <a:pt x="10" y="8"/>
                    </a:lnTo>
                    <a:lnTo>
                      <a:pt x="10" y="8"/>
                    </a:lnTo>
                    <a:lnTo>
                      <a:pt x="12" y="6"/>
                    </a:lnTo>
                    <a:lnTo>
                      <a:pt x="13" y="4"/>
                    </a:lnTo>
                    <a:lnTo>
                      <a:pt x="13" y="4"/>
                    </a:lnTo>
                    <a:lnTo>
                      <a:pt x="15" y="2"/>
                    </a:lnTo>
                    <a:lnTo>
                      <a:pt x="16" y="1"/>
                    </a:lnTo>
                    <a:lnTo>
                      <a:pt x="17" y="1"/>
                    </a:lnTo>
                    <a:lnTo>
                      <a:pt x="17" y="1"/>
                    </a:lnTo>
                    <a:lnTo>
                      <a:pt x="18" y="0"/>
                    </a:lnTo>
                    <a:lnTo>
                      <a:pt x="19" y="0"/>
                    </a:lnTo>
                    <a:lnTo>
                      <a:pt x="19" y="0"/>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98" name="Freeform 1934">
                <a:extLst>
                  <a:ext uri="{FF2B5EF4-FFF2-40B4-BE49-F238E27FC236}">
                    <a16:creationId xmlns:a16="http://schemas.microsoft.com/office/drawing/2014/main" id="{DEAAA8C7-625A-4DC3-AA40-7421284A5872}"/>
                  </a:ext>
                </a:extLst>
              </p:cNvPr>
              <p:cNvSpPr>
                <a:spLocks/>
              </p:cNvSpPr>
              <p:nvPr/>
            </p:nvSpPr>
            <p:spPr bwMode="auto">
              <a:xfrm>
                <a:off x="3024" y="1744"/>
                <a:ext cx="14" cy="7"/>
              </a:xfrm>
              <a:custGeom>
                <a:avLst/>
                <a:gdLst>
                  <a:gd name="T0" fmla="*/ 1 w 14"/>
                  <a:gd name="T1" fmla="*/ 7 h 7"/>
                  <a:gd name="T2" fmla="*/ 1 w 14"/>
                  <a:gd name="T3" fmla="*/ 7 h 7"/>
                  <a:gd name="T4" fmla="*/ 2 w 14"/>
                  <a:gd name="T5" fmla="*/ 7 h 7"/>
                  <a:gd name="T6" fmla="*/ 3 w 14"/>
                  <a:gd name="T7" fmla="*/ 6 h 7"/>
                  <a:gd name="T8" fmla="*/ 5 w 14"/>
                  <a:gd name="T9" fmla="*/ 5 h 7"/>
                  <a:gd name="T10" fmla="*/ 6 w 14"/>
                  <a:gd name="T11" fmla="*/ 4 h 7"/>
                  <a:gd name="T12" fmla="*/ 6 w 14"/>
                  <a:gd name="T13" fmla="*/ 4 h 7"/>
                  <a:gd name="T14" fmla="*/ 8 w 14"/>
                  <a:gd name="T15" fmla="*/ 2 h 7"/>
                  <a:gd name="T16" fmla="*/ 10 w 14"/>
                  <a:gd name="T17" fmla="*/ 1 h 7"/>
                  <a:gd name="T18" fmla="*/ 12 w 14"/>
                  <a:gd name="T19" fmla="*/ 1 h 7"/>
                  <a:gd name="T20" fmla="*/ 14 w 14"/>
                  <a:gd name="T21" fmla="*/ 1 h 7"/>
                  <a:gd name="T22" fmla="*/ 14 w 14"/>
                  <a:gd name="T23" fmla="*/ 1 h 7"/>
                  <a:gd name="T24" fmla="*/ 14 w 14"/>
                  <a:gd name="T25" fmla="*/ 1 h 7"/>
                  <a:gd name="T26" fmla="*/ 14 w 14"/>
                  <a:gd name="T27" fmla="*/ 0 h 7"/>
                  <a:gd name="T28" fmla="*/ 14 w 14"/>
                  <a:gd name="T29" fmla="*/ 0 h 7"/>
                  <a:gd name="T30" fmla="*/ 13 w 14"/>
                  <a:gd name="T31" fmla="*/ 0 h 7"/>
                  <a:gd name="T32" fmla="*/ 12 w 14"/>
                  <a:gd name="T33" fmla="*/ 0 h 7"/>
                  <a:gd name="T34" fmla="*/ 9 w 14"/>
                  <a:gd name="T35" fmla="*/ 1 h 7"/>
                  <a:gd name="T36" fmla="*/ 9 w 14"/>
                  <a:gd name="T37" fmla="*/ 1 h 7"/>
                  <a:gd name="T38" fmla="*/ 7 w 14"/>
                  <a:gd name="T39" fmla="*/ 3 h 7"/>
                  <a:gd name="T40" fmla="*/ 5 w 14"/>
                  <a:gd name="T41" fmla="*/ 4 h 7"/>
                  <a:gd name="T42" fmla="*/ 3 w 14"/>
                  <a:gd name="T43" fmla="*/ 6 h 7"/>
                  <a:gd name="T44" fmla="*/ 2 w 14"/>
                  <a:gd name="T45" fmla="*/ 6 h 7"/>
                  <a:gd name="T46" fmla="*/ 1 w 14"/>
                  <a:gd name="T47" fmla="*/ 6 h 7"/>
                  <a:gd name="T48" fmla="*/ 1 w 14"/>
                  <a:gd name="T49" fmla="*/ 6 h 7"/>
                  <a:gd name="T50" fmla="*/ 0 w 14"/>
                  <a:gd name="T51" fmla="*/ 7 h 7"/>
                  <a:gd name="T52" fmla="*/ 0 w 14"/>
                  <a:gd name="T53" fmla="*/ 7 h 7"/>
                  <a:gd name="T54" fmla="*/ 0 w 14"/>
                  <a:gd name="T55" fmla="*/ 7 h 7"/>
                  <a:gd name="T56" fmla="*/ 1 w 14"/>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 h="7">
                    <a:moveTo>
                      <a:pt x="1" y="7"/>
                    </a:moveTo>
                    <a:lnTo>
                      <a:pt x="1" y="7"/>
                    </a:lnTo>
                    <a:lnTo>
                      <a:pt x="2" y="7"/>
                    </a:lnTo>
                    <a:lnTo>
                      <a:pt x="3" y="6"/>
                    </a:lnTo>
                    <a:lnTo>
                      <a:pt x="5" y="5"/>
                    </a:lnTo>
                    <a:lnTo>
                      <a:pt x="6" y="4"/>
                    </a:lnTo>
                    <a:lnTo>
                      <a:pt x="6" y="4"/>
                    </a:lnTo>
                    <a:lnTo>
                      <a:pt x="8" y="2"/>
                    </a:lnTo>
                    <a:lnTo>
                      <a:pt x="10" y="1"/>
                    </a:lnTo>
                    <a:lnTo>
                      <a:pt x="12" y="1"/>
                    </a:lnTo>
                    <a:lnTo>
                      <a:pt x="14" y="1"/>
                    </a:lnTo>
                    <a:lnTo>
                      <a:pt x="14" y="1"/>
                    </a:lnTo>
                    <a:lnTo>
                      <a:pt x="14" y="1"/>
                    </a:lnTo>
                    <a:lnTo>
                      <a:pt x="14" y="0"/>
                    </a:lnTo>
                    <a:lnTo>
                      <a:pt x="14" y="0"/>
                    </a:lnTo>
                    <a:lnTo>
                      <a:pt x="13" y="0"/>
                    </a:lnTo>
                    <a:lnTo>
                      <a:pt x="12" y="0"/>
                    </a:lnTo>
                    <a:lnTo>
                      <a:pt x="9" y="1"/>
                    </a:lnTo>
                    <a:lnTo>
                      <a:pt x="9" y="1"/>
                    </a:lnTo>
                    <a:lnTo>
                      <a:pt x="7" y="3"/>
                    </a:lnTo>
                    <a:lnTo>
                      <a:pt x="5" y="4"/>
                    </a:lnTo>
                    <a:lnTo>
                      <a:pt x="3" y="6"/>
                    </a:lnTo>
                    <a:lnTo>
                      <a:pt x="2" y="6"/>
                    </a:lnTo>
                    <a:lnTo>
                      <a:pt x="1" y="6"/>
                    </a:lnTo>
                    <a:lnTo>
                      <a:pt x="1" y="6"/>
                    </a:lnTo>
                    <a:lnTo>
                      <a:pt x="0" y="7"/>
                    </a:lnTo>
                    <a:lnTo>
                      <a:pt x="0" y="7"/>
                    </a:lnTo>
                    <a:lnTo>
                      <a:pt x="0" y="7"/>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999" name="Freeform 1935">
                <a:extLst>
                  <a:ext uri="{FF2B5EF4-FFF2-40B4-BE49-F238E27FC236}">
                    <a16:creationId xmlns:a16="http://schemas.microsoft.com/office/drawing/2014/main" id="{8864FDB2-A4C1-4BDD-8456-96A4CC87A296}"/>
                  </a:ext>
                </a:extLst>
              </p:cNvPr>
              <p:cNvSpPr>
                <a:spLocks/>
              </p:cNvSpPr>
              <p:nvPr/>
            </p:nvSpPr>
            <p:spPr bwMode="auto">
              <a:xfrm>
                <a:off x="3024" y="1744"/>
                <a:ext cx="14" cy="7"/>
              </a:xfrm>
              <a:custGeom>
                <a:avLst/>
                <a:gdLst>
                  <a:gd name="T0" fmla="*/ 1 w 14"/>
                  <a:gd name="T1" fmla="*/ 7 h 7"/>
                  <a:gd name="T2" fmla="*/ 1 w 14"/>
                  <a:gd name="T3" fmla="*/ 7 h 7"/>
                  <a:gd name="T4" fmla="*/ 2 w 14"/>
                  <a:gd name="T5" fmla="*/ 7 h 7"/>
                  <a:gd name="T6" fmla="*/ 3 w 14"/>
                  <a:gd name="T7" fmla="*/ 6 h 7"/>
                  <a:gd name="T8" fmla="*/ 5 w 14"/>
                  <a:gd name="T9" fmla="*/ 5 h 7"/>
                  <a:gd name="T10" fmla="*/ 6 w 14"/>
                  <a:gd name="T11" fmla="*/ 4 h 7"/>
                  <a:gd name="T12" fmla="*/ 6 w 14"/>
                  <a:gd name="T13" fmla="*/ 4 h 7"/>
                  <a:gd name="T14" fmla="*/ 8 w 14"/>
                  <a:gd name="T15" fmla="*/ 2 h 7"/>
                  <a:gd name="T16" fmla="*/ 10 w 14"/>
                  <a:gd name="T17" fmla="*/ 1 h 7"/>
                  <a:gd name="T18" fmla="*/ 12 w 14"/>
                  <a:gd name="T19" fmla="*/ 1 h 7"/>
                  <a:gd name="T20" fmla="*/ 14 w 14"/>
                  <a:gd name="T21" fmla="*/ 1 h 7"/>
                  <a:gd name="T22" fmla="*/ 14 w 14"/>
                  <a:gd name="T23" fmla="*/ 1 h 7"/>
                  <a:gd name="T24" fmla="*/ 14 w 14"/>
                  <a:gd name="T25" fmla="*/ 1 h 7"/>
                  <a:gd name="T26" fmla="*/ 14 w 14"/>
                  <a:gd name="T27" fmla="*/ 0 h 7"/>
                  <a:gd name="T28" fmla="*/ 14 w 14"/>
                  <a:gd name="T29" fmla="*/ 0 h 7"/>
                  <a:gd name="T30" fmla="*/ 13 w 14"/>
                  <a:gd name="T31" fmla="*/ 0 h 7"/>
                  <a:gd name="T32" fmla="*/ 12 w 14"/>
                  <a:gd name="T33" fmla="*/ 0 h 7"/>
                  <a:gd name="T34" fmla="*/ 9 w 14"/>
                  <a:gd name="T35" fmla="*/ 1 h 7"/>
                  <a:gd name="T36" fmla="*/ 9 w 14"/>
                  <a:gd name="T37" fmla="*/ 1 h 7"/>
                  <a:gd name="T38" fmla="*/ 7 w 14"/>
                  <a:gd name="T39" fmla="*/ 3 h 7"/>
                  <a:gd name="T40" fmla="*/ 5 w 14"/>
                  <a:gd name="T41" fmla="*/ 4 h 7"/>
                  <a:gd name="T42" fmla="*/ 3 w 14"/>
                  <a:gd name="T43" fmla="*/ 6 h 7"/>
                  <a:gd name="T44" fmla="*/ 2 w 14"/>
                  <a:gd name="T45" fmla="*/ 6 h 7"/>
                  <a:gd name="T46" fmla="*/ 1 w 14"/>
                  <a:gd name="T47" fmla="*/ 6 h 7"/>
                  <a:gd name="T48" fmla="*/ 1 w 14"/>
                  <a:gd name="T49" fmla="*/ 6 h 7"/>
                  <a:gd name="T50" fmla="*/ 0 w 14"/>
                  <a:gd name="T51" fmla="*/ 7 h 7"/>
                  <a:gd name="T52" fmla="*/ 0 w 14"/>
                  <a:gd name="T53" fmla="*/ 7 h 7"/>
                  <a:gd name="T54" fmla="*/ 0 w 14"/>
                  <a:gd name="T55" fmla="*/ 7 h 7"/>
                  <a:gd name="T56" fmla="*/ 1 w 14"/>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 h="7">
                    <a:moveTo>
                      <a:pt x="1" y="7"/>
                    </a:moveTo>
                    <a:lnTo>
                      <a:pt x="1" y="7"/>
                    </a:lnTo>
                    <a:lnTo>
                      <a:pt x="2" y="7"/>
                    </a:lnTo>
                    <a:lnTo>
                      <a:pt x="3" y="6"/>
                    </a:lnTo>
                    <a:lnTo>
                      <a:pt x="5" y="5"/>
                    </a:lnTo>
                    <a:lnTo>
                      <a:pt x="6" y="4"/>
                    </a:lnTo>
                    <a:lnTo>
                      <a:pt x="6" y="4"/>
                    </a:lnTo>
                    <a:lnTo>
                      <a:pt x="8" y="2"/>
                    </a:lnTo>
                    <a:lnTo>
                      <a:pt x="10" y="1"/>
                    </a:lnTo>
                    <a:lnTo>
                      <a:pt x="12" y="1"/>
                    </a:lnTo>
                    <a:lnTo>
                      <a:pt x="14" y="1"/>
                    </a:lnTo>
                    <a:lnTo>
                      <a:pt x="14" y="1"/>
                    </a:lnTo>
                    <a:lnTo>
                      <a:pt x="14" y="1"/>
                    </a:lnTo>
                    <a:lnTo>
                      <a:pt x="14" y="0"/>
                    </a:lnTo>
                    <a:lnTo>
                      <a:pt x="14" y="0"/>
                    </a:lnTo>
                    <a:lnTo>
                      <a:pt x="13" y="0"/>
                    </a:lnTo>
                    <a:lnTo>
                      <a:pt x="12" y="0"/>
                    </a:lnTo>
                    <a:lnTo>
                      <a:pt x="9" y="1"/>
                    </a:lnTo>
                    <a:lnTo>
                      <a:pt x="9" y="1"/>
                    </a:lnTo>
                    <a:lnTo>
                      <a:pt x="7" y="3"/>
                    </a:lnTo>
                    <a:lnTo>
                      <a:pt x="5" y="4"/>
                    </a:lnTo>
                    <a:lnTo>
                      <a:pt x="3" y="6"/>
                    </a:lnTo>
                    <a:lnTo>
                      <a:pt x="2" y="6"/>
                    </a:lnTo>
                    <a:lnTo>
                      <a:pt x="1" y="6"/>
                    </a:lnTo>
                    <a:lnTo>
                      <a:pt x="1" y="6"/>
                    </a:lnTo>
                    <a:lnTo>
                      <a:pt x="0" y="7"/>
                    </a:lnTo>
                    <a:lnTo>
                      <a:pt x="0" y="7"/>
                    </a:lnTo>
                    <a:lnTo>
                      <a:pt x="0" y="7"/>
                    </a:lnTo>
                    <a:lnTo>
                      <a:pt x="1"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00" name="Freeform 1936">
                <a:extLst>
                  <a:ext uri="{FF2B5EF4-FFF2-40B4-BE49-F238E27FC236}">
                    <a16:creationId xmlns:a16="http://schemas.microsoft.com/office/drawing/2014/main" id="{7715B71D-ADC7-4E2C-86C8-DD3D725D7139}"/>
                  </a:ext>
                </a:extLst>
              </p:cNvPr>
              <p:cNvSpPr>
                <a:spLocks/>
              </p:cNvSpPr>
              <p:nvPr/>
            </p:nvSpPr>
            <p:spPr bwMode="auto">
              <a:xfrm>
                <a:off x="3008" y="1737"/>
                <a:ext cx="11" cy="6"/>
              </a:xfrm>
              <a:custGeom>
                <a:avLst/>
                <a:gdLst>
                  <a:gd name="T0" fmla="*/ 11 w 11"/>
                  <a:gd name="T1" fmla="*/ 6 h 6"/>
                  <a:gd name="T2" fmla="*/ 11 w 11"/>
                  <a:gd name="T3" fmla="*/ 6 h 6"/>
                  <a:gd name="T4" fmla="*/ 9 w 11"/>
                  <a:gd name="T5" fmla="*/ 4 h 6"/>
                  <a:gd name="T6" fmla="*/ 7 w 11"/>
                  <a:gd name="T7" fmla="*/ 2 h 6"/>
                  <a:gd name="T8" fmla="*/ 5 w 11"/>
                  <a:gd name="T9" fmla="*/ 1 h 6"/>
                  <a:gd name="T10" fmla="*/ 3 w 11"/>
                  <a:gd name="T11" fmla="*/ 0 h 6"/>
                  <a:gd name="T12" fmla="*/ 3 w 11"/>
                  <a:gd name="T13" fmla="*/ 0 h 6"/>
                  <a:gd name="T14" fmla="*/ 2 w 11"/>
                  <a:gd name="T15" fmla="*/ 0 h 6"/>
                  <a:gd name="T16" fmla="*/ 1 w 11"/>
                  <a:gd name="T17" fmla="*/ 1 h 6"/>
                  <a:gd name="T18" fmla="*/ 0 w 11"/>
                  <a:gd name="T19" fmla="*/ 2 h 6"/>
                  <a:gd name="T20" fmla="*/ 0 w 11"/>
                  <a:gd name="T21" fmla="*/ 2 h 6"/>
                  <a:gd name="T22" fmla="*/ 0 w 11"/>
                  <a:gd name="T23" fmla="*/ 3 h 6"/>
                  <a:gd name="T24" fmla="*/ 0 w 11"/>
                  <a:gd name="T25" fmla="*/ 3 h 6"/>
                  <a:gd name="T26" fmla="*/ 1 w 11"/>
                  <a:gd name="T27" fmla="*/ 3 h 6"/>
                  <a:gd name="T28" fmla="*/ 1 w 11"/>
                  <a:gd name="T29" fmla="*/ 2 h 6"/>
                  <a:gd name="T30" fmla="*/ 1 w 11"/>
                  <a:gd name="T31" fmla="*/ 2 h 6"/>
                  <a:gd name="T32" fmla="*/ 1 w 11"/>
                  <a:gd name="T33" fmla="*/ 1 h 6"/>
                  <a:gd name="T34" fmla="*/ 1 w 11"/>
                  <a:gd name="T35" fmla="*/ 1 h 6"/>
                  <a:gd name="T36" fmla="*/ 2 w 11"/>
                  <a:gd name="T37" fmla="*/ 1 h 6"/>
                  <a:gd name="T38" fmla="*/ 4 w 11"/>
                  <a:gd name="T39" fmla="*/ 1 h 6"/>
                  <a:gd name="T40" fmla="*/ 4 w 11"/>
                  <a:gd name="T41" fmla="*/ 1 h 6"/>
                  <a:gd name="T42" fmla="*/ 6 w 11"/>
                  <a:gd name="T43" fmla="*/ 1 h 6"/>
                  <a:gd name="T44" fmla="*/ 7 w 11"/>
                  <a:gd name="T45" fmla="*/ 2 h 6"/>
                  <a:gd name="T46" fmla="*/ 7 w 11"/>
                  <a:gd name="T47" fmla="*/ 2 h 6"/>
                  <a:gd name="T48" fmla="*/ 9 w 11"/>
                  <a:gd name="T49" fmla="*/ 4 h 6"/>
                  <a:gd name="T50" fmla="*/ 11 w 11"/>
                  <a:gd name="T51" fmla="*/ 6 h 6"/>
                  <a:gd name="T52" fmla="*/ 11 w 11"/>
                  <a:gd name="T53" fmla="*/ 6 h 6"/>
                  <a:gd name="T54" fmla="*/ 11 w 11"/>
                  <a:gd name="T5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6">
                    <a:moveTo>
                      <a:pt x="11" y="6"/>
                    </a:moveTo>
                    <a:lnTo>
                      <a:pt x="11" y="6"/>
                    </a:lnTo>
                    <a:lnTo>
                      <a:pt x="9" y="4"/>
                    </a:lnTo>
                    <a:lnTo>
                      <a:pt x="7" y="2"/>
                    </a:lnTo>
                    <a:lnTo>
                      <a:pt x="5" y="1"/>
                    </a:lnTo>
                    <a:lnTo>
                      <a:pt x="3" y="0"/>
                    </a:lnTo>
                    <a:lnTo>
                      <a:pt x="3" y="0"/>
                    </a:lnTo>
                    <a:lnTo>
                      <a:pt x="2" y="0"/>
                    </a:lnTo>
                    <a:lnTo>
                      <a:pt x="1" y="1"/>
                    </a:lnTo>
                    <a:lnTo>
                      <a:pt x="0" y="2"/>
                    </a:lnTo>
                    <a:lnTo>
                      <a:pt x="0" y="2"/>
                    </a:lnTo>
                    <a:lnTo>
                      <a:pt x="0" y="3"/>
                    </a:lnTo>
                    <a:lnTo>
                      <a:pt x="0" y="3"/>
                    </a:lnTo>
                    <a:lnTo>
                      <a:pt x="1" y="3"/>
                    </a:lnTo>
                    <a:lnTo>
                      <a:pt x="1" y="2"/>
                    </a:lnTo>
                    <a:lnTo>
                      <a:pt x="1" y="2"/>
                    </a:lnTo>
                    <a:lnTo>
                      <a:pt x="1" y="1"/>
                    </a:lnTo>
                    <a:lnTo>
                      <a:pt x="1" y="1"/>
                    </a:lnTo>
                    <a:lnTo>
                      <a:pt x="2" y="1"/>
                    </a:lnTo>
                    <a:lnTo>
                      <a:pt x="4" y="1"/>
                    </a:lnTo>
                    <a:lnTo>
                      <a:pt x="4" y="1"/>
                    </a:lnTo>
                    <a:lnTo>
                      <a:pt x="6" y="1"/>
                    </a:lnTo>
                    <a:lnTo>
                      <a:pt x="7" y="2"/>
                    </a:lnTo>
                    <a:lnTo>
                      <a:pt x="7" y="2"/>
                    </a:lnTo>
                    <a:lnTo>
                      <a:pt x="9" y="4"/>
                    </a:lnTo>
                    <a:lnTo>
                      <a:pt x="11" y="6"/>
                    </a:lnTo>
                    <a:lnTo>
                      <a:pt x="11" y="6"/>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01" name="Freeform 1937">
                <a:extLst>
                  <a:ext uri="{FF2B5EF4-FFF2-40B4-BE49-F238E27FC236}">
                    <a16:creationId xmlns:a16="http://schemas.microsoft.com/office/drawing/2014/main" id="{3DD535C5-6D24-4B36-B4A1-D2497BC4BFE0}"/>
                  </a:ext>
                </a:extLst>
              </p:cNvPr>
              <p:cNvSpPr>
                <a:spLocks/>
              </p:cNvSpPr>
              <p:nvPr/>
            </p:nvSpPr>
            <p:spPr bwMode="auto">
              <a:xfrm>
                <a:off x="3008" y="1737"/>
                <a:ext cx="11" cy="6"/>
              </a:xfrm>
              <a:custGeom>
                <a:avLst/>
                <a:gdLst>
                  <a:gd name="T0" fmla="*/ 11 w 11"/>
                  <a:gd name="T1" fmla="*/ 6 h 6"/>
                  <a:gd name="T2" fmla="*/ 11 w 11"/>
                  <a:gd name="T3" fmla="*/ 6 h 6"/>
                  <a:gd name="T4" fmla="*/ 9 w 11"/>
                  <a:gd name="T5" fmla="*/ 4 h 6"/>
                  <a:gd name="T6" fmla="*/ 7 w 11"/>
                  <a:gd name="T7" fmla="*/ 2 h 6"/>
                  <a:gd name="T8" fmla="*/ 5 w 11"/>
                  <a:gd name="T9" fmla="*/ 1 h 6"/>
                  <a:gd name="T10" fmla="*/ 3 w 11"/>
                  <a:gd name="T11" fmla="*/ 0 h 6"/>
                  <a:gd name="T12" fmla="*/ 3 w 11"/>
                  <a:gd name="T13" fmla="*/ 0 h 6"/>
                  <a:gd name="T14" fmla="*/ 2 w 11"/>
                  <a:gd name="T15" fmla="*/ 0 h 6"/>
                  <a:gd name="T16" fmla="*/ 1 w 11"/>
                  <a:gd name="T17" fmla="*/ 1 h 6"/>
                  <a:gd name="T18" fmla="*/ 0 w 11"/>
                  <a:gd name="T19" fmla="*/ 2 h 6"/>
                  <a:gd name="T20" fmla="*/ 0 w 11"/>
                  <a:gd name="T21" fmla="*/ 2 h 6"/>
                  <a:gd name="T22" fmla="*/ 0 w 11"/>
                  <a:gd name="T23" fmla="*/ 3 h 6"/>
                  <a:gd name="T24" fmla="*/ 0 w 11"/>
                  <a:gd name="T25" fmla="*/ 3 h 6"/>
                  <a:gd name="T26" fmla="*/ 1 w 11"/>
                  <a:gd name="T27" fmla="*/ 3 h 6"/>
                  <a:gd name="T28" fmla="*/ 1 w 11"/>
                  <a:gd name="T29" fmla="*/ 2 h 6"/>
                  <a:gd name="T30" fmla="*/ 1 w 11"/>
                  <a:gd name="T31" fmla="*/ 2 h 6"/>
                  <a:gd name="T32" fmla="*/ 1 w 11"/>
                  <a:gd name="T33" fmla="*/ 1 h 6"/>
                  <a:gd name="T34" fmla="*/ 1 w 11"/>
                  <a:gd name="T35" fmla="*/ 1 h 6"/>
                  <a:gd name="T36" fmla="*/ 2 w 11"/>
                  <a:gd name="T37" fmla="*/ 1 h 6"/>
                  <a:gd name="T38" fmla="*/ 4 w 11"/>
                  <a:gd name="T39" fmla="*/ 1 h 6"/>
                  <a:gd name="T40" fmla="*/ 4 w 11"/>
                  <a:gd name="T41" fmla="*/ 1 h 6"/>
                  <a:gd name="T42" fmla="*/ 6 w 11"/>
                  <a:gd name="T43" fmla="*/ 1 h 6"/>
                  <a:gd name="T44" fmla="*/ 7 w 11"/>
                  <a:gd name="T45" fmla="*/ 2 h 6"/>
                  <a:gd name="T46" fmla="*/ 7 w 11"/>
                  <a:gd name="T47" fmla="*/ 2 h 6"/>
                  <a:gd name="T48" fmla="*/ 9 w 11"/>
                  <a:gd name="T49" fmla="*/ 4 h 6"/>
                  <a:gd name="T50" fmla="*/ 11 w 11"/>
                  <a:gd name="T51" fmla="*/ 6 h 6"/>
                  <a:gd name="T52" fmla="*/ 11 w 11"/>
                  <a:gd name="T53" fmla="*/ 6 h 6"/>
                  <a:gd name="T54" fmla="*/ 11 w 11"/>
                  <a:gd name="T5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6">
                    <a:moveTo>
                      <a:pt x="11" y="6"/>
                    </a:moveTo>
                    <a:lnTo>
                      <a:pt x="11" y="6"/>
                    </a:lnTo>
                    <a:lnTo>
                      <a:pt x="9" y="4"/>
                    </a:lnTo>
                    <a:lnTo>
                      <a:pt x="7" y="2"/>
                    </a:lnTo>
                    <a:lnTo>
                      <a:pt x="5" y="1"/>
                    </a:lnTo>
                    <a:lnTo>
                      <a:pt x="3" y="0"/>
                    </a:lnTo>
                    <a:lnTo>
                      <a:pt x="3" y="0"/>
                    </a:lnTo>
                    <a:lnTo>
                      <a:pt x="2" y="0"/>
                    </a:lnTo>
                    <a:lnTo>
                      <a:pt x="1" y="1"/>
                    </a:lnTo>
                    <a:lnTo>
                      <a:pt x="0" y="2"/>
                    </a:lnTo>
                    <a:lnTo>
                      <a:pt x="0" y="2"/>
                    </a:lnTo>
                    <a:lnTo>
                      <a:pt x="0" y="3"/>
                    </a:lnTo>
                    <a:lnTo>
                      <a:pt x="0" y="3"/>
                    </a:lnTo>
                    <a:lnTo>
                      <a:pt x="1" y="3"/>
                    </a:lnTo>
                    <a:lnTo>
                      <a:pt x="1" y="2"/>
                    </a:lnTo>
                    <a:lnTo>
                      <a:pt x="1" y="2"/>
                    </a:lnTo>
                    <a:lnTo>
                      <a:pt x="1" y="1"/>
                    </a:lnTo>
                    <a:lnTo>
                      <a:pt x="1" y="1"/>
                    </a:lnTo>
                    <a:lnTo>
                      <a:pt x="2" y="1"/>
                    </a:lnTo>
                    <a:lnTo>
                      <a:pt x="4" y="1"/>
                    </a:lnTo>
                    <a:lnTo>
                      <a:pt x="4" y="1"/>
                    </a:lnTo>
                    <a:lnTo>
                      <a:pt x="6" y="1"/>
                    </a:lnTo>
                    <a:lnTo>
                      <a:pt x="7" y="2"/>
                    </a:lnTo>
                    <a:lnTo>
                      <a:pt x="7" y="2"/>
                    </a:lnTo>
                    <a:lnTo>
                      <a:pt x="9" y="4"/>
                    </a:lnTo>
                    <a:lnTo>
                      <a:pt x="11" y="6"/>
                    </a:lnTo>
                    <a:lnTo>
                      <a:pt x="11" y="6"/>
                    </a:lnTo>
                    <a:lnTo>
                      <a:pt x="11"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02" name="Freeform 1938">
                <a:extLst>
                  <a:ext uri="{FF2B5EF4-FFF2-40B4-BE49-F238E27FC236}">
                    <a16:creationId xmlns:a16="http://schemas.microsoft.com/office/drawing/2014/main" id="{F5D63302-CE52-48D0-803D-B9A2114F8B9F}"/>
                  </a:ext>
                </a:extLst>
              </p:cNvPr>
              <p:cNvSpPr>
                <a:spLocks/>
              </p:cNvSpPr>
              <p:nvPr/>
            </p:nvSpPr>
            <p:spPr bwMode="auto">
              <a:xfrm>
                <a:off x="3013" y="1742"/>
                <a:ext cx="5" cy="1"/>
              </a:xfrm>
              <a:custGeom>
                <a:avLst/>
                <a:gdLst>
                  <a:gd name="T0" fmla="*/ 5 w 5"/>
                  <a:gd name="T1" fmla="*/ 1 h 1"/>
                  <a:gd name="T2" fmla="*/ 5 w 5"/>
                  <a:gd name="T3" fmla="*/ 1 h 1"/>
                  <a:gd name="T4" fmla="*/ 3 w 5"/>
                  <a:gd name="T5" fmla="*/ 1 h 1"/>
                  <a:gd name="T6" fmla="*/ 1 w 5"/>
                  <a:gd name="T7" fmla="*/ 0 h 1"/>
                  <a:gd name="T8" fmla="*/ 1 w 5"/>
                  <a:gd name="T9" fmla="*/ 0 h 1"/>
                  <a:gd name="T10" fmla="*/ 0 w 5"/>
                  <a:gd name="T11" fmla="*/ 0 h 1"/>
                  <a:gd name="T12" fmla="*/ 0 w 5"/>
                  <a:gd name="T13" fmla="*/ 0 h 1"/>
                  <a:gd name="T14" fmla="*/ 0 w 5"/>
                  <a:gd name="T15" fmla="*/ 0 h 1"/>
                  <a:gd name="T16" fmla="*/ 0 w 5"/>
                  <a:gd name="T17" fmla="*/ 0 h 1"/>
                  <a:gd name="T18" fmla="*/ 0 w 5"/>
                  <a:gd name="T19" fmla="*/ 0 h 1"/>
                  <a:gd name="T20" fmla="*/ 0 w 5"/>
                  <a:gd name="T21" fmla="*/ 0 h 1"/>
                  <a:gd name="T22" fmla="*/ 0 w 5"/>
                  <a:gd name="T23" fmla="*/ 0 h 1"/>
                  <a:gd name="T24" fmla="*/ 1 w 5"/>
                  <a:gd name="T25" fmla="*/ 0 h 1"/>
                  <a:gd name="T26" fmla="*/ 1 w 5"/>
                  <a:gd name="T27" fmla="*/ 0 h 1"/>
                  <a:gd name="T28" fmla="*/ 2 w 5"/>
                  <a:gd name="T29" fmla="*/ 0 h 1"/>
                  <a:gd name="T30" fmla="*/ 2 w 5"/>
                  <a:gd name="T31" fmla="*/ 0 h 1"/>
                  <a:gd name="T32" fmla="*/ 4 w 5"/>
                  <a:gd name="T33" fmla="*/ 1 h 1"/>
                  <a:gd name="T34" fmla="*/ 5 w 5"/>
                  <a:gd name="T35" fmla="*/ 1 h 1"/>
                  <a:gd name="T36" fmla="*/ 5 w 5"/>
                  <a:gd name="T37" fmla="*/ 1 h 1"/>
                  <a:gd name="T38" fmla="*/ 5 w 5"/>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
                    <a:moveTo>
                      <a:pt x="5" y="1"/>
                    </a:moveTo>
                    <a:lnTo>
                      <a:pt x="5" y="1"/>
                    </a:lnTo>
                    <a:lnTo>
                      <a:pt x="3" y="1"/>
                    </a:lnTo>
                    <a:lnTo>
                      <a:pt x="1" y="0"/>
                    </a:lnTo>
                    <a:lnTo>
                      <a:pt x="1" y="0"/>
                    </a:lnTo>
                    <a:lnTo>
                      <a:pt x="0" y="0"/>
                    </a:lnTo>
                    <a:lnTo>
                      <a:pt x="0" y="0"/>
                    </a:lnTo>
                    <a:lnTo>
                      <a:pt x="0" y="0"/>
                    </a:lnTo>
                    <a:lnTo>
                      <a:pt x="0" y="0"/>
                    </a:lnTo>
                    <a:lnTo>
                      <a:pt x="0" y="0"/>
                    </a:lnTo>
                    <a:lnTo>
                      <a:pt x="0" y="0"/>
                    </a:lnTo>
                    <a:lnTo>
                      <a:pt x="0" y="0"/>
                    </a:lnTo>
                    <a:lnTo>
                      <a:pt x="1" y="0"/>
                    </a:lnTo>
                    <a:lnTo>
                      <a:pt x="1" y="0"/>
                    </a:lnTo>
                    <a:lnTo>
                      <a:pt x="2" y="0"/>
                    </a:lnTo>
                    <a:lnTo>
                      <a:pt x="2" y="0"/>
                    </a:lnTo>
                    <a:lnTo>
                      <a:pt x="4" y="1"/>
                    </a:lnTo>
                    <a:lnTo>
                      <a:pt x="5" y="1"/>
                    </a:lnTo>
                    <a:lnTo>
                      <a:pt x="5" y="1"/>
                    </a:ln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03" name="Freeform 1939">
                <a:extLst>
                  <a:ext uri="{FF2B5EF4-FFF2-40B4-BE49-F238E27FC236}">
                    <a16:creationId xmlns:a16="http://schemas.microsoft.com/office/drawing/2014/main" id="{22D77205-FF2F-47B8-9275-0937A281F2CE}"/>
                  </a:ext>
                </a:extLst>
              </p:cNvPr>
              <p:cNvSpPr>
                <a:spLocks/>
              </p:cNvSpPr>
              <p:nvPr/>
            </p:nvSpPr>
            <p:spPr bwMode="auto">
              <a:xfrm>
                <a:off x="3013" y="1742"/>
                <a:ext cx="5" cy="1"/>
              </a:xfrm>
              <a:custGeom>
                <a:avLst/>
                <a:gdLst>
                  <a:gd name="T0" fmla="*/ 5 w 5"/>
                  <a:gd name="T1" fmla="*/ 1 h 1"/>
                  <a:gd name="T2" fmla="*/ 5 w 5"/>
                  <a:gd name="T3" fmla="*/ 1 h 1"/>
                  <a:gd name="T4" fmla="*/ 3 w 5"/>
                  <a:gd name="T5" fmla="*/ 1 h 1"/>
                  <a:gd name="T6" fmla="*/ 1 w 5"/>
                  <a:gd name="T7" fmla="*/ 0 h 1"/>
                  <a:gd name="T8" fmla="*/ 1 w 5"/>
                  <a:gd name="T9" fmla="*/ 0 h 1"/>
                  <a:gd name="T10" fmla="*/ 0 w 5"/>
                  <a:gd name="T11" fmla="*/ 0 h 1"/>
                  <a:gd name="T12" fmla="*/ 0 w 5"/>
                  <a:gd name="T13" fmla="*/ 0 h 1"/>
                  <a:gd name="T14" fmla="*/ 0 w 5"/>
                  <a:gd name="T15" fmla="*/ 0 h 1"/>
                  <a:gd name="T16" fmla="*/ 0 w 5"/>
                  <a:gd name="T17" fmla="*/ 0 h 1"/>
                  <a:gd name="T18" fmla="*/ 0 w 5"/>
                  <a:gd name="T19" fmla="*/ 0 h 1"/>
                  <a:gd name="T20" fmla="*/ 0 w 5"/>
                  <a:gd name="T21" fmla="*/ 0 h 1"/>
                  <a:gd name="T22" fmla="*/ 0 w 5"/>
                  <a:gd name="T23" fmla="*/ 0 h 1"/>
                  <a:gd name="T24" fmla="*/ 1 w 5"/>
                  <a:gd name="T25" fmla="*/ 0 h 1"/>
                  <a:gd name="T26" fmla="*/ 1 w 5"/>
                  <a:gd name="T27" fmla="*/ 0 h 1"/>
                  <a:gd name="T28" fmla="*/ 2 w 5"/>
                  <a:gd name="T29" fmla="*/ 0 h 1"/>
                  <a:gd name="T30" fmla="*/ 2 w 5"/>
                  <a:gd name="T31" fmla="*/ 0 h 1"/>
                  <a:gd name="T32" fmla="*/ 4 w 5"/>
                  <a:gd name="T33" fmla="*/ 1 h 1"/>
                  <a:gd name="T34" fmla="*/ 5 w 5"/>
                  <a:gd name="T35" fmla="*/ 1 h 1"/>
                  <a:gd name="T36" fmla="*/ 5 w 5"/>
                  <a:gd name="T37" fmla="*/ 1 h 1"/>
                  <a:gd name="T38" fmla="*/ 5 w 5"/>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
                    <a:moveTo>
                      <a:pt x="5" y="1"/>
                    </a:moveTo>
                    <a:lnTo>
                      <a:pt x="5" y="1"/>
                    </a:lnTo>
                    <a:lnTo>
                      <a:pt x="3" y="1"/>
                    </a:lnTo>
                    <a:lnTo>
                      <a:pt x="1" y="0"/>
                    </a:lnTo>
                    <a:lnTo>
                      <a:pt x="1" y="0"/>
                    </a:lnTo>
                    <a:lnTo>
                      <a:pt x="0" y="0"/>
                    </a:lnTo>
                    <a:lnTo>
                      <a:pt x="0" y="0"/>
                    </a:lnTo>
                    <a:lnTo>
                      <a:pt x="0" y="0"/>
                    </a:lnTo>
                    <a:lnTo>
                      <a:pt x="0" y="0"/>
                    </a:lnTo>
                    <a:lnTo>
                      <a:pt x="0" y="0"/>
                    </a:lnTo>
                    <a:lnTo>
                      <a:pt x="0" y="0"/>
                    </a:lnTo>
                    <a:lnTo>
                      <a:pt x="0" y="0"/>
                    </a:lnTo>
                    <a:lnTo>
                      <a:pt x="1" y="0"/>
                    </a:lnTo>
                    <a:lnTo>
                      <a:pt x="1" y="0"/>
                    </a:lnTo>
                    <a:lnTo>
                      <a:pt x="2" y="0"/>
                    </a:lnTo>
                    <a:lnTo>
                      <a:pt x="2" y="0"/>
                    </a:lnTo>
                    <a:lnTo>
                      <a:pt x="4" y="1"/>
                    </a:lnTo>
                    <a:lnTo>
                      <a:pt x="5" y="1"/>
                    </a:lnTo>
                    <a:lnTo>
                      <a:pt x="5" y="1"/>
                    </a:lnTo>
                    <a:lnTo>
                      <a:pt x="5"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04" name="Freeform 1940">
                <a:extLst>
                  <a:ext uri="{FF2B5EF4-FFF2-40B4-BE49-F238E27FC236}">
                    <a16:creationId xmlns:a16="http://schemas.microsoft.com/office/drawing/2014/main" id="{D22E62E0-114F-4618-8F5D-1E67A58B3989}"/>
                  </a:ext>
                </a:extLst>
              </p:cNvPr>
              <p:cNvSpPr>
                <a:spLocks/>
              </p:cNvSpPr>
              <p:nvPr/>
            </p:nvSpPr>
            <p:spPr bwMode="auto">
              <a:xfrm>
                <a:off x="3038" y="1652"/>
                <a:ext cx="10" cy="32"/>
              </a:xfrm>
              <a:custGeom>
                <a:avLst/>
                <a:gdLst>
                  <a:gd name="T0" fmla="*/ 0 w 10"/>
                  <a:gd name="T1" fmla="*/ 17 h 32"/>
                  <a:gd name="T2" fmla="*/ 0 w 10"/>
                  <a:gd name="T3" fmla="*/ 17 h 32"/>
                  <a:gd name="T4" fmla="*/ 2 w 10"/>
                  <a:gd name="T5" fmla="*/ 23 h 32"/>
                  <a:gd name="T6" fmla="*/ 3 w 10"/>
                  <a:gd name="T7" fmla="*/ 26 h 32"/>
                  <a:gd name="T8" fmla="*/ 5 w 10"/>
                  <a:gd name="T9" fmla="*/ 29 h 32"/>
                  <a:gd name="T10" fmla="*/ 5 w 10"/>
                  <a:gd name="T11" fmla="*/ 29 h 32"/>
                  <a:gd name="T12" fmla="*/ 7 w 10"/>
                  <a:gd name="T13" fmla="*/ 31 h 32"/>
                  <a:gd name="T14" fmla="*/ 7 w 10"/>
                  <a:gd name="T15" fmla="*/ 32 h 32"/>
                  <a:gd name="T16" fmla="*/ 9 w 10"/>
                  <a:gd name="T17" fmla="*/ 32 h 32"/>
                  <a:gd name="T18" fmla="*/ 9 w 10"/>
                  <a:gd name="T19" fmla="*/ 32 h 32"/>
                  <a:gd name="T20" fmla="*/ 9 w 10"/>
                  <a:gd name="T21" fmla="*/ 32 h 32"/>
                  <a:gd name="T22" fmla="*/ 10 w 10"/>
                  <a:gd name="T23" fmla="*/ 31 h 32"/>
                  <a:gd name="T24" fmla="*/ 10 w 10"/>
                  <a:gd name="T25" fmla="*/ 30 h 32"/>
                  <a:gd name="T26" fmla="*/ 10 w 10"/>
                  <a:gd name="T27" fmla="*/ 30 h 32"/>
                  <a:gd name="T28" fmla="*/ 10 w 10"/>
                  <a:gd name="T29" fmla="*/ 26 h 32"/>
                  <a:gd name="T30" fmla="*/ 9 w 10"/>
                  <a:gd name="T31" fmla="*/ 22 h 32"/>
                  <a:gd name="T32" fmla="*/ 9 w 10"/>
                  <a:gd name="T33" fmla="*/ 22 h 32"/>
                  <a:gd name="T34" fmla="*/ 8 w 10"/>
                  <a:gd name="T35" fmla="*/ 14 h 32"/>
                  <a:gd name="T36" fmla="*/ 8 w 10"/>
                  <a:gd name="T37" fmla="*/ 14 h 32"/>
                  <a:gd name="T38" fmla="*/ 7 w 10"/>
                  <a:gd name="T39" fmla="*/ 10 h 32"/>
                  <a:gd name="T40" fmla="*/ 7 w 10"/>
                  <a:gd name="T41" fmla="*/ 7 h 32"/>
                  <a:gd name="T42" fmla="*/ 6 w 10"/>
                  <a:gd name="T43" fmla="*/ 3 h 32"/>
                  <a:gd name="T44" fmla="*/ 3 w 10"/>
                  <a:gd name="T45" fmla="*/ 0 h 32"/>
                  <a:gd name="T46" fmla="*/ 3 w 10"/>
                  <a:gd name="T47" fmla="*/ 0 h 32"/>
                  <a:gd name="T48" fmla="*/ 3 w 10"/>
                  <a:gd name="T49" fmla="*/ 0 h 32"/>
                  <a:gd name="T50" fmla="*/ 3 w 10"/>
                  <a:gd name="T51" fmla="*/ 0 h 32"/>
                  <a:gd name="T52" fmla="*/ 3 w 10"/>
                  <a:gd name="T53" fmla="*/ 0 h 32"/>
                  <a:gd name="T54" fmla="*/ 6 w 10"/>
                  <a:gd name="T55" fmla="*/ 6 h 32"/>
                  <a:gd name="T56" fmla="*/ 7 w 10"/>
                  <a:gd name="T57" fmla="*/ 12 h 32"/>
                  <a:gd name="T58" fmla="*/ 8 w 10"/>
                  <a:gd name="T59" fmla="*/ 18 h 32"/>
                  <a:gd name="T60" fmla="*/ 9 w 10"/>
                  <a:gd name="T61" fmla="*/ 25 h 32"/>
                  <a:gd name="T62" fmla="*/ 9 w 10"/>
                  <a:gd name="T63" fmla="*/ 25 h 32"/>
                  <a:gd name="T64" fmla="*/ 9 w 10"/>
                  <a:gd name="T65" fmla="*/ 30 h 32"/>
                  <a:gd name="T66" fmla="*/ 9 w 10"/>
                  <a:gd name="T67" fmla="*/ 30 h 32"/>
                  <a:gd name="T68" fmla="*/ 9 w 10"/>
                  <a:gd name="T69" fmla="*/ 30 h 32"/>
                  <a:gd name="T70" fmla="*/ 9 w 10"/>
                  <a:gd name="T71" fmla="*/ 31 h 32"/>
                  <a:gd name="T72" fmla="*/ 7 w 10"/>
                  <a:gd name="T73" fmla="*/ 31 h 32"/>
                  <a:gd name="T74" fmla="*/ 7 w 10"/>
                  <a:gd name="T75" fmla="*/ 31 h 32"/>
                  <a:gd name="T76" fmla="*/ 7 w 10"/>
                  <a:gd name="T77" fmla="*/ 30 h 32"/>
                  <a:gd name="T78" fmla="*/ 7 w 10"/>
                  <a:gd name="T79" fmla="*/ 30 h 32"/>
                  <a:gd name="T80" fmla="*/ 5 w 10"/>
                  <a:gd name="T81" fmla="*/ 28 h 32"/>
                  <a:gd name="T82" fmla="*/ 5 w 10"/>
                  <a:gd name="T83" fmla="*/ 28 h 32"/>
                  <a:gd name="T84" fmla="*/ 3 w 10"/>
                  <a:gd name="T85" fmla="*/ 25 h 32"/>
                  <a:gd name="T86" fmla="*/ 2 w 10"/>
                  <a:gd name="T87" fmla="*/ 22 h 32"/>
                  <a:gd name="T88" fmla="*/ 0 w 10"/>
                  <a:gd name="T89" fmla="*/ 17 h 32"/>
                  <a:gd name="T90" fmla="*/ 0 w 10"/>
                  <a:gd name="T91" fmla="*/ 17 h 32"/>
                  <a:gd name="T92" fmla="*/ 0 w 10"/>
                  <a:gd name="T93"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32">
                    <a:moveTo>
                      <a:pt x="0" y="17"/>
                    </a:moveTo>
                    <a:lnTo>
                      <a:pt x="0" y="17"/>
                    </a:lnTo>
                    <a:lnTo>
                      <a:pt x="2" y="23"/>
                    </a:lnTo>
                    <a:lnTo>
                      <a:pt x="3" y="26"/>
                    </a:lnTo>
                    <a:lnTo>
                      <a:pt x="5" y="29"/>
                    </a:lnTo>
                    <a:lnTo>
                      <a:pt x="5" y="29"/>
                    </a:lnTo>
                    <a:lnTo>
                      <a:pt x="7" y="31"/>
                    </a:lnTo>
                    <a:lnTo>
                      <a:pt x="7" y="32"/>
                    </a:lnTo>
                    <a:lnTo>
                      <a:pt x="9" y="32"/>
                    </a:lnTo>
                    <a:lnTo>
                      <a:pt x="9" y="32"/>
                    </a:lnTo>
                    <a:lnTo>
                      <a:pt x="9" y="32"/>
                    </a:lnTo>
                    <a:lnTo>
                      <a:pt x="10" y="31"/>
                    </a:lnTo>
                    <a:lnTo>
                      <a:pt x="10" y="30"/>
                    </a:lnTo>
                    <a:lnTo>
                      <a:pt x="10" y="30"/>
                    </a:lnTo>
                    <a:lnTo>
                      <a:pt x="10" y="26"/>
                    </a:lnTo>
                    <a:lnTo>
                      <a:pt x="9" y="22"/>
                    </a:lnTo>
                    <a:lnTo>
                      <a:pt x="9" y="22"/>
                    </a:lnTo>
                    <a:lnTo>
                      <a:pt x="8" y="14"/>
                    </a:lnTo>
                    <a:lnTo>
                      <a:pt x="8" y="14"/>
                    </a:lnTo>
                    <a:lnTo>
                      <a:pt x="7" y="10"/>
                    </a:lnTo>
                    <a:lnTo>
                      <a:pt x="7" y="7"/>
                    </a:lnTo>
                    <a:lnTo>
                      <a:pt x="6" y="3"/>
                    </a:lnTo>
                    <a:lnTo>
                      <a:pt x="3" y="0"/>
                    </a:lnTo>
                    <a:lnTo>
                      <a:pt x="3" y="0"/>
                    </a:lnTo>
                    <a:lnTo>
                      <a:pt x="3" y="0"/>
                    </a:lnTo>
                    <a:lnTo>
                      <a:pt x="3" y="0"/>
                    </a:lnTo>
                    <a:lnTo>
                      <a:pt x="3" y="0"/>
                    </a:lnTo>
                    <a:lnTo>
                      <a:pt x="6" y="6"/>
                    </a:lnTo>
                    <a:lnTo>
                      <a:pt x="7" y="12"/>
                    </a:lnTo>
                    <a:lnTo>
                      <a:pt x="8" y="18"/>
                    </a:lnTo>
                    <a:lnTo>
                      <a:pt x="9" y="25"/>
                    </a:lnTo>
                    <a:lnTo>
                      <a:pt x="9" y="25"/>
                    </a:lnTo>
                    <a:lnTo>
                      <a:pt x="9" y="30"/>
                    </a:lnTo>
                    <a:lnTo>
                      <a:pt x="9" y="30"/>
                    </a:lnTo>
                    <a:lnTo>
                      <a:pt x="9" y="30"/>
                    </a:lnTo>
                    <a:lnTo>
                      <a:pt x="9" y="31"/>
                    </a:lnTo>
                    <a:lnTo>
                      <a:pt x="7" y="31"/>
                    </a:lnTo>
                    <a:lnTo>
                      <a:pt x="7" y="31"/>
                    </a:lnTo>
                    <a:lnTo>
                      <a:pt x="7" y="30"/>
                    </a:lnTo>
                    <a:lnTo>
                      <a:pt x="7" y="30"/>
                    </a:lnTo>
                    <a:lnTo>
                      <a:pt x="5" y="28"/>
                    </a:lnTo>
                    <a:lnTo>
                      <a:pt x="5" y="28"/>
                    </a:lnTo>
                    <a:lnTo>
                      <a:pt x="3" y="25"/>
                    </a:lnTo>
                    <a:lnTo>
                      <a:pt x="2" y="22"/>
                    </a:lnTo>
                    <a:lnTo>
                      <a:pt x="0" y="17"/>
                    </a:lnTo>
                    <a:lnTo>
                      <a:pt x="0" y="17"/>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05" name="Freeform 1941">
                <a:extLst>
                  <a:ext uri="{FF2B5EF4-FFF2-40B4-BE49-F238E27FC236}">
                    <a16:creationId xmlns:a16="http://schemas.microsoft.com/office/drawing/2014/main" id="{F52F7764-1EC6-4D0F-A338-26D91CF85388}"/>
                  </a:ext>
                </a:extLst>
              </p:cNvPr>
              <p:cNvSpPr>
                <a:spLocks/>
              </p:cNvSpPr>
              <p:nvPr/>
            </p:nvSpPr>
            <p:spPr bwMode="auto">
              <a:xfrm>
                <a:off x="3038" y="1652"/>
                <a:ext cx="10" cy="32"/>
              </a:xfrm>
              <a:custGeom>
                <a:avLst/>
                <a:gdLst>
                  <a:gd name="T0" fmla="*/ 0 w 10"/>
                  <a:gd name="T1" fmla="*/ 17 h 32"/>
                  <a:gd name="T2" fmla="*/ 0 w 10"/>
                  <a:gd name="T3" fmla="*/ 17 h 32"/>
                  <a:gd name="T4" fmla="*/ 2 w 10"/>
                  <a:gd name="T5" fmla="*/ 23 h 32"/>
                  <a:gd name="T6" fmla="*/ 3 w 10"/>
                  <a:gd name="T7" fmla="*/ 26 h 32"/>
                  <a:gd name="T8" fmla="*/ 5 w 10"/>
                  <a:gd name="T9" fmla="*/ 29 h 32"/>
                  <a:gd name="T10" fmla="*/ 5 w 10"/>
                  <a:gd name="T11" fmla="*/ 29 h 32"/>
                  <a:gd name="T12" fmla="*/ 7 w 10"/>
                  <a:gd name="T13" fmla="*/ 31 h 32"/>
                  <a:gd name="T14" fmla="*/ 7 w 10"/>
                  <a:gd name="T15" fmla="*/ 32 h 32"/>
                  <a:gd name="T16" fmla="*/ 9 w 10"/>
                  <a:gd name="T17" fmla="*/ 32 h 32"/>
                  <a:gd name="T18" fmla="*/ 9 w 10"/>
                  <a:gd name="T19" fmla="*/ 32 h 32"/>
                  <a:gd name="T20" fmla="*/ 9 w 10"/>
                  <a:gd name="T21" fmla="*/ 32 h 32"/>
                  <a:gd name="T22" fmla="*/ 10 w 10"/>
                  <a:gd name="T23" fmla="*/ 31 h 32"/>
                  <a:gd name="T24" fmla="*/ 10 w 10"/>
                  <a:gd name="T25" fmla="*/ 30 h 32"/>
                  <a:gd name="T26" fmla="*/ 10 w 10"/>
                  <a:gd name="T27" fmla="*/ 30 h 32"/>
                  <a:gd name="T28" fmla="*/ 10 w 10"/>
                  <a:gd name="T29" fmla="*/ 26 h 32"/>
                  <a:gd name="T30" fmla="*/ 9 w 10"/>
                  <a:gd name="T31" fmla="*/ 22 h 32"/>
                  <a:gd name="T32" fmla="*/ 9 w 10"/>
                  <a:gd name="T33" fmla="*/ 22 h 32"/>
                  <a:gd name="T34" fmla="*/ 8 w 10"/>
                  <a:gd name="T35" fmla="*/ 14 h 32"/>
                  <a:gd name="T36" fmla="*/ 8 w 10"/>
                  <a:gd name="T37" fmla="*/ 14 h 32"/>
                  <a:gd name="T38" fmla="*/ 7 w 10"/>
                  <a:gd name="T39" fmla="*/ 10 h 32"/>
                  <a:gd name="T40" fmla="*/ 7 w 10"/>
                  <a:gd name="T41" fmla="*/ 7 h 32"/>
                  <a:gd name="T42" fmla="*/ 6 w 10"/>
                  <a:gd name="T43" fmla="*/ 3 h 32"/>
                  <a:gd name="T44" fmla="*/ 3 w 10"/>
                  <a:gd name="T45" fmla="*/ 0 h 32"/>
                  <a:gd name="T46" fmla="*/ 3 w 10"/>
                  <a:gd name="T47" fmla="*/ 0 h 32"/>
                  <a:gd name="T48" fmla="*/ 3 w 10"/>
                  <a:gd name="T49" fmla="*/ 0 h 32"/>
                  <a:gd name="T50" fmla="*/ 3 w 10"/>
                  <a:gd name="T51" fmla="*/ 0 h 32"/>
                  <a:gd name="T52" fmla="*/ 3 w 10"/>
                  <a:gd name="T53" fmla="*/ 0 h 32"/>
                  <a:gd name="T54" fmla="*/ 6 w 10"/>
                  <a:gd name="T55" fmla="*/ 6 h 32"/>
                  <a:gd name="T56" fmla="*/ 7 w 10"/>
                  <a:gd name="T57" fmla="*/ 12 h 32"/>
                  <a:gd name="T58" fmla="*/ 8 w 10"/>
                  <a:gd name="T59" fmla="*/ 18 h 32"/>
                  <a:gd name="T60" fmla="*/ 9 w 10"/>
                  <a:gd name="T61" fmla="*/ 25 h 32"/>
                  <a:gd name="T62" fmla="*/ 9 w 10"/>
                  <a:gd name="T63" fmla="*/ 25 h 32"/>
                  <a:gd name="T64" fmla="*/ 9 w 10"/>
                  <a:gd name="T65" fmla="*/ 30 h 32"/>
                  <a:gd name="T66" fmla="*/ 9 w 10"/>
                  <a:gd name="T67" fmla="*/ 30 h 32"/>
                  <a:gd name="T68" fmla="*/ 9 w 10"/>
                  <a:gd name="T69" fmla="*/ 30 h 32"/>
                  <a:gd name="T70" fmla="*/ 9 w 10"/>
                  <a:gd name="T71" fmla="*/ 31 h 32"/>
                  <a:gd name="T72" fmla="*/ 7 w 10"/>
                  <a:gd name="T73" fmla="*/ 31 h 32"/>
                  <a:gd name="T74" fmla="*/ 7 w 10"/>
                  <a:gd name="T75" fmla="*/ 31 h 32"/>
                  <a:gd name="T76" fmla="*/ 7 w 10"/>
                  <a:gd name="T77" fmla="*/ 30 h 32"/>
                  <a:gd name="T78" fmla="*/ 7 w 10"/>
                  <a:gd name="T79" fmla="*/ 30 h 32"/>
                  <a:gd name="T80" fmla="*/ 5 w 10"/>
                  <a:gd name="T81" fmla="*/ 28 h 32"/>
                  <a:gd name="T82" fmla="*/ 5 w 10"/>
                  <a:gd name="T83" fmla="*/ 28 h 32"/>
                  <a:gd name="T84" fmla="*/ 3 w 10"/>
                  <a:gd name="T85" fmla="*/ 25 h 32"/>
                  <a:gd name="T86" fmla="*/ 2 w 10"/>
                  <a:gd name="T87" fmla="*/ 22 h 32"/>
                  <a:gd name="T88" fmla="*/ 0 w 10"/>
                  <a:gd name="T89" fmla="*/ 17 h 32"/>
                  <a:gd name="T90" fmla="*/ 0 w 10"/>
                  <a:gd name="T91" fmla="*/ 17 h 32"/>
                  <a:gd name="T92" fmla="*/ 0 w 10"/>
                  <a:gd name="T93"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32">
                    <a:moveTo>
                      <a:pt x="0" y="17"/>
                    </a:moveTo>
                    <a:lnTo>
                      <a:pt x="0" y="17"/>
                    </a:lnTo>
                    <a:lnTo>
                      <a:pt x="2" y="23"/>
                    </a:lnTo>
                    <a:lnTo>
                      <a:pt x="3" y="26"/>
                    </a:lnTo>
                    <a:lnTo>
                      <a:pt x="5" y="29"/>
                    </a:lnTo>
                    <a:lnTo>
                      <a:pt x="5" y="29"/>
                    </a:lnTo>
                    <a:lnTo>
                      <a:pt x="7" y="31"/>
                    </a:lnTo>
                    <a:lnTo>
                      <a:pt x="7" y="32"/>
                    </a:lnTo>
                    <a:lnTo>
                      <a:pt x="9" y="32"/>
                    </a:lnTo>
                    <a:lnTo>
                      <a:pt x="9" y="32"/>
                    </a:lnTo>
                    <a:lnTo>
                      <a:pt x="9" y="32"/>
                    </a:lnTo>
                    <a:lnTo>
                      <a:pt x="10" y="31"/>
                    </a:lnTo>
                    <a:lnTo>
                      <a:pt x="10" y="30"/>
                    </a:lnTo>
                    <a:lnTo>
                      <a:pt x="10" y="30"/>
                    </a:lnTo>
                    <a:lnTo>
                      <a:pt x="10" y="26"/>
                    </a:lnTo>
                    <a:lnTo>
                      <a:pt x="9" y="22"/>
                    </a:lnTo>
                    <a:lnTo>
                      <a:pt x="9" y="22"/>
                    </a:lnTo>
                    <a:lnTo>
                      <a:pt x="8" y="14"/>
                    </a:lnTo>
                    <a:lnTo>
                      <a:pt x="8" y="14"/>
                    </a:lnTo>
                    <a:lnTo>
                      <a:pt x="7" y="10"/>
                    </a:lnTo>
                    <a:lnTo>
                      <a:pt x="7" y="7"/>
                    </a:lnTo>
                    <a:lnTo>
                      <a:pt x="6" y="3"/>
                    </a:lnTo>
                    <a:lnTo>
                      <a:pt x="3" y="0"/>
                    </a:lnTo>
                    <a:lnTo>
                      <a:pt x="3" y="0"/>
                    </a:lnTo>
                    <a:lnTo>
                      <a:pt x="3" y="0"/>
                    </a:lnTo>
                    <a:lnTo>
                      <a:pt x="3" y="0"/>
                    </a:lnTo>
                    <a:lnTo>
                      <a:pt x="3" y="0"/>
                    </a:lnTo>
                    <a:lnTo>
                      <a:pt x="6" y="6"/>
                    </a:lnTo>
                    <a:lnTo>
                      <a:pt x="7" y="12"/>
                    </a:lnTo>
                    <a:lnTo>
                      <a:pt x="8" y="18"/>
                    </a:lnTo>
                    <a:lnTo>
                      <a:pt x="9" y="25"/>
                    </a:lnTo>
                    <a:lnTo>
                      <a:pt x="9" y="25"/>
                    </a:lnTo>
                    <a:lnTo>
                      <a:pt x="9" y="30"/>
                    </a:lnTo>
                    <a:lnTo>
                      <a:pt x="9" y="30"/>
                    </a:lnTo>
                    <a:lnTo>
                      <a:pt x="9" y="30"/>
                    </a:lnTo>
                    <a:lnTo>
                      <a:pt x="9" y="31"/>
                    </a:lnTo>
                    <a:lnTo>
                      <a:pt x="7" y="31"/>
                    </a:lnTo>
                    <a:lnTo>
                      <a:pt x="7" y="31"/>
                    </a:lnTo>
                    <a:lnTo>
                      <a:pt x="7" y="30"/>
                    </a:lnTo>
                    <a:lnTo>
                      <a:pt x="7" y="30"/>
                    </a:lnTo>
                    <a:lnTo>
                      <a:pt x="5" y="28"/>
                    </a:lnTo>
                    <a:lnTo>
                      <a:pt x="5" y="28"/>
                    </a:lnTo>
                    <a:lnTo>
                      <a:pt x="3" y="25"/>
                    </a:lnTo>
                    <a:lnTo>
                      <a:pt x="2" y="22"/>
                    </a:lnTo>
                    <a:lnTo>
                      <a:pt x="0" y="17"/>
                    </a:lnTo>
                    <a:lnTo>
                      <a:pt x="0" y="17"/>
                    </a:lnTo>
                    <a:lnTo>
                      <a:pt x="0"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06" name="Freeform 1942">
                <a:extLst>
                  <a:ext uri="{FF2B5EF4-FFF2-40B4-BE49-F238E27FC236}">
                    <a16:creationId xmlns:a16="http://schemas.microsoft.com/office/drawing/2014/main" id="{30648A4D-9383-444C-9A0C-14F67AE03632}"/>
                  </a:ext>
                </a:extLst>
              </p:cNvPr>
              <p:cNvSpPr>
                <a:spLocks/>
              </p:cNvSpPr>
              <p:nvPr/>
            </p:nvSpPr>
            <p:spPr bwMode="auto">
              <a:xfrm>
                <a:off x="3046" y="1657"/>
                <a:ext cx="13" cy="14"/>
              </a:xfrm>
              <a:custGeom>
                <a:avLst/>
                <a:gdLst>
                  <a:gd name="T0" fmla="*/ 0 w 13"/>
                  <a:gd name="T1" fmla="*/ 0 h 14"/>
                  <a:gd name="T2" fmla="*/ 0 w 13"/>
                  <a:gd name="T3" fmla="*/ 0 h 14"/>
                  <a:gd name="T4" fmla="*/ 1 w 13"/>
                  <a:gd name="T5" fmla="*/ 5 h 14"/>
                  <a:gd name="T6" fmla="*/ 2 w 13"/>
                  <a:gd name="T7" fmla="*/ 9 h 14"/>
                  <a:gd name="T8" fmla="*/ 2 w 13"/>
                  <a:gd name="T9" fmla="*/ 9 h 14"/>
                  <a:gd name="T10" fmla="*/ 3 w 13"/>
                  <a:gd name="T11" fmla="*/ 11 h 14"/>
                  <a:gd name="T12" fmla="*/ 4 w 13"/>
                  <a:gd name="T13" fmla="*/ 12 h 14"/>
                  <a:gd name="T14" fmla="*/ 5 w 13"/>
                  <a:gd name="T15" fmla="*/ 13 h 14"/>
                  <a:gd name="T16" fmla="*/ 6 w 13"/>
                  <a:gd name="T17" fmla="*/ 14 h 14"/>
                  <a:gd name="T18" fmla="*/ 7 w 13"/>
                  <a:gd name="T19" fmla="*/ 14 h 14"/>
                  <a:gd name="T20" fmla="*/ 7 w 13"/>
                  <a:gd name="T21" fmla="*/ 14 h 14"/>
                  <a:gd name="T22" fmla="*/ 8 w 13"/>
                  <a:gd name="T23" fmla="*/ 13 h 14"/>
                  <a:gd name="T24" fmla="*/ 9 w 13"/>
                  <a:gd name="T25" fmla="*/ 13 h 14"/>
                  <a:gd name="T26" fmla="*/ 10 w 13"/>
                  <a:gd name="T27" fmla="*/ 10 h 14"/>
                  <a:gd name="T28" fmla="*/ 10 w 13"/>
                  <a:gd name="T29" fmla="*/ 10 h 14"/>
                  <a:gd name="T30" fmla="*/ 11 w 13"/>
                  <a:gd name="T31" fmla="*/ 8 h 14"/>
                  <a:gd name="T32" fmla="*/ 12 w 13"/>
                  <a:gd name="T33" fmla="*/ 6 h 14"/>
                  <a:gd name="T34" fmla="*/ 12 w 13"/>
                  <a:gd name="T35" fmla="*/ 4 h 14"/>
                  <a:gd name="T36" fmla="*/ 13 w 13"/>
                  <a:gd name="T37" fmla="*/ 2 h 14"/>
                  <a:gd name="T38" fmla="*/ 13 w 13"/>
                  <a:gd name="T39" fmla="*/ 2 h 14"/>
                  <a:gd name="T40" fmla="*/ 12 w 13"/>
                  <a:gd name="T41" fmla="*/ 2 h 14"/>
                  <a:gd name="T42" fmla="*/ 12 w 13"/>
                  <a:gd name="T43" fmla="*/ 2 h 14"/>
                  <a:gd name="T44" fmla="*/ 12 w 13"/>
                  <a:gd name="T45" fmla="*/ 5 h 14"/>
                  <a:gd name="T46" fmla="*/ 11 w 13"/>
                  <a:gd name="T47" fmla="*/ 8 h 14"/>
                  <a:gd name="T48" fmla="*/ 10 w 13"/>
                  <a:gd name="T49" fmla="*/ 11 h 14"/>
                  <a:gd name="T50" fmla="*/ 8 w 13"/>
                  <a:gd name="T51" fmla="*/ 13 h 14"/>
                  <a:gd name="T52" fmla="*/ 8 w 13"/>
                  <a:gd name="T53" fmla="*/ 13 h 14"/>
                  <a:gd name="T54" fmla="*/ 7 w 13"/>
                  <a:gd name="T55" fmla="*/ 14 h 14"/>
                  <a:gd name="T56" fmla="*/ 6 w 13"/>
                  <a:gd name="T57" fmla="*/ 14 h 14"/>
                  <a:gd name="T58" fmla="*/ 5 w 13"/>
                  <a:gd name="T59" fmla="*/ 13 h 14"/>
                  <a:gd name="T60" fmla="*/ 4 w 13"/>
                  <a:gd name="T61" fmla="*/ 12 h 14"/>
                  <a:gd name="T62" fmla="*/ 3 w 13"/>
                  <a:gd name="T63" fmla="*/ 10 h 14"/>
                  <a:gd name="T64" fmla="*/ 2 w 13"/>
                  <a:gd name="T65" fmla="*/ 8 h 14"/>
                  <a:gd name="T66" fmla="*/ 2 w 13"/>
                  <a:gd name="T67" fmla="*/ 8 h 14"/>
                  <a:gd name="T68" fmla="*/ 1 w 13"/>
                  <a:gd name="T69" fmla="*/ 4 h 14"/>
                  <a:gd name="T70" fmla="*/ 0 w 13"/>
                  <a:gd name="T71" fmla="*/ 0 h 14"/>
                  <a:gd name="T72" fmla="*/ 0 w 13"/>
                  <a:gd name="T73" fmla="*/ 0 h 14"/>
                  <a:gd name="T74" fmla="*/ 0 w 13"/>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 h="14">
                    <a:moveTo>
                      <a:pt x="0" y="0"/>
                    </a:moveTo>
                    <a:lnTo>
                      <a:pt x="0" y="0"/>
                    </a:lnTo>
                    <a:lnTo>
                      <a:pt x="1" y="5"/>
                    </a:lnTo>
                    <a:lnTo>
                      <a:pt x="2" y="9"/>
                    </a:lnTo>
                    <a:lnTo>
                      <a:pt x="2" y="9"/>
                    </a:lnTo>
                    <a:lnTo>
                      <a:pt x="3" y="11"/>
                    </a:lnTo>
                    <a:lnTo>
                      <a:pt x="4" y="12"/>
                    </a:lnTo>
                    <a:lnTo>
                      <a:pt x="5" y="13"/>
                    </a:lnTo>
                    <a:lnTo>
                      <a:pt x="6" y="14"/>
                    </a:lnTo>
                    <a:lnTo>
                      <a:pt x="7" y="14"/>
                    </a:lnTo>
                    <a:lnTo>
                      <a:pt x="7" y="14"/>
                    </a:lnTo>
                    <a:lnTo>
                      <a:pt x="8" y="13"/>
                    </a:lnTo>
                    <a:lnTo>
                      <a:pt x="9" y="13"/>
                    </a:lnTo>
                    <a:lnTo>
                      <a:pt x="10" y="10"/>
                    </a:lnTo>
                    <a:lnTo>
                      <a:pt x="10" y="10"/>
                    </a:lnTo>
                    <a:lnTo>
                      <a:pt x="11" y="8"/>
                    </a:lnTo>
                    <a:lnTo>
                      <a:pt x="12" y="6"/>
                    </a:lnTo>
                    <a:lnTo>
                      <a:pt x="12" y="4"/>
                    </a:lnTo>
                    <a:lnTo>
                      <a:pt x="13" y="2"/>
                    </a:lnTo>
                    <a:lnTo>
                      <a:pt x="13" y="2"/>
                    </a:lnTo>
                    <a:lnTo>
                      <a:pt x="12" y="2"/>
                    </a:lnTo>
                    <a:lnTo>
                      <a:pt x="12" y="2"/>
                    </a:lnTo>
                    <a:lnTo>
                      <a:pt x="12" y="5"/>
                    </a:lnTo>
                    <a:lnTo>
                      <a:pt x="11" y="8"/>
                    </a:lnTo>
                    <a:lnTo>
                      <a:pt x="10" y="11"/>
                    </a:lnTo>
                    <a:lnTo>
                      <a:pt x="8" y="13"/>
                    </a:lnTo>
                    <a:lnTo>
                      <a:pt x="8" y="13"/>
                    </a:lnTo>
                    <a:lnTo>
                      <a:pt x="7" y="14"/>
                    </a:lnTo>
                    <a:lnTo>
                      <a:pt x="6" y="14"/>
                    </a:lnTo>
                    <a:lnTo>
                      <a:pt x="5" y="13"/>
                    </a:lnTo>
                    <a:lnTo>
                      <a:pt x="4" y="12"/>
                    </a:lnTo>
                    <a:lnTo>
                      <a:pt x="3" y="10"/>
                    </a:lnTo>
                    <a:lnTo>
                      <a:pt x="2" y="8"/>
                    </a:lnTo>
                    <a:lnTo>
                      <a:pt x="2" y="8"/>
                    </a:lnTo>
                    <a:lnTo>
                      <a:pt x="1" y="4"/>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07" name="Freeform 1943">
                <a:extLst>
                  <a:ext uri="{FF2B5EF4-FFF2-40B4-BE49-F238E27FC236}">
                    <a16:creationId xmlns:a16="http://schemas.microsoft.com/office/drawing/2014/main" id="{BF5F770A-D9C0-47A9-9DAF-B7EE61B39FC3}"/>
                  </a:ext>
                </a:extLst>
              </p:cNvPr>
              <p:cNvSpPr>
                <a:spLocks/>
              </p:cNvSpPr>
              <p:nvPr/>
            </p:nvSpPr>
            <p:spPr bwMode="auto">
              <a:xfrm>
                <a:off x="3046" y="1657"/>
                <a:ext cx="13" cy="14"/>
              </a:xfrm>
              <a:custGeom>
                <a:avLst/>
                <a:gdLst>
                  <a:gd name="T0" fmla="*/ 0 w 13"/>
                  <a:gd name="T1" fmla="*/ 0 h 14"/>
                  <a:gd name="T2" fmla="*/ 0 w 13"/>
                  <a:gd name="T3" fmla="*/ 0 h 14"/>
                  <a:gd name="T4" fmla="*/ 1 w 13"/>
                  <a:gd name="T5" fmla="*/ 5 h 14"/>
                  <a:gd name="T6" fmla="*/ 2 w 13"/>
                  <a:gd name="T7" fmla="*/ 9 h 14"/>
                  <a:gd name="T8" fmla="*/ 2 w 13"/>
                  <a:gd name="T9" fmla="*/ 9 h 14"/>
                  <a:gd name="T10" fmla="*/ 3 w 13"/>
                  <a:gd name="T11" fmla="*/ 11 h 14"/>
                  <a:gd name="T12" fmla="*/ 4 w 13"/>
                  <a:gd name="T13" fmla="*/ 12 h 14"/>
                  <a:gd name="T14" fmla="*/ 5 w 13"/>
                  <a:gd name="T15" fmla="*/ 13 h 14"/>
                  <a:gd name="T16" fmla="*/ 6 w 13"/>
                  <a:gd name="T17" fmla="*/ 14 h 14"/>
                  <a:gd name="T18" fmla="*/ 7 w 13"/>
                  <a:gd name="T19" fmla="*/ 14 h 14"/>
                  <a:gd name="T20" fmla="*/ 7 w 13"/>
                  <a:gd name="T21" fmla="*/ 14 h 14"/>
                  <a:gd name="T22" fmla="*/ 8 w 13"/>
                  <a:gd name="T23" fmla="*/ 13 h 14"/>
                  <a:gd name="T24" fmla="*/ 9 w 13"/>
                  <a:gd name="T25" fmla="*/ 13 h 14"/>
                  <a:gd name="T26" fmla="*/ 10 w 13"/>
                  <a:gd name="T27" fmla="*/ 10 h 14"/>
                  <a:gd name="T28" fmla="*/ 10 w 13"/>
                  <a:gd name="T29" fmla="*/ 10 h 14"/>
                  <a:gd name="T30" fmla="*/ 11 w 13"/>
                  <a:gd name="T31" fmla="*/ 8 h 14"/>
                  <a:gd name="T32" fmla="*/ 12 w 13"/>
                  <a:gd name="T33" fmla="*/ 6 h 14"/>
                  <a:gd name="T34" fmla="*/ 12 w 13"/>
                  <a:gd name="T35" fmla="*/ 4 h 14"/>
                  <a:gd name="T36" fmla="*/ 13 w 13"/>
                  <a:gd name="T37" fmla="*/ 2 h 14"/>
                  <a:gd name="T38" fmla="*/ 13 w 13"/>
                  <a:gd name="T39" fmla="*/ 2 h 14"/>
                  <a:gd name="T40" fmla="*/ 12 w 13"/>
                  <a:gd name="T41" fmla="*/ 2 h 14"/>
                  <a:gd name="T42" fmla="*/ 12 w 13"/>
                  <a:gd name="T43" fmla="*/ 2 h 14"/>
                  <a:gd name="T44" fmla="*/ 12 w 13"/>
                  <a:gd name="T45" fmla="*/ 5 h 14"/>
                  <a:gd name="T46" fmla="*/ 11 w 13"/>
                  <a:gd name="T47" fmla="*/ 8 h 14"/>
                  <a:gd name="T48" fmla="*/ 10 w 13"/>
                  <a:gd name="T49" fmla="*/ 11 h 14"/>
                  <a:gd name="T50" fmla="*/ 8 w 13"/>
                  <a:gd name="T51" fmla="*/ 13 h 14"/>
                  <a:gd name="T52" fmla="*/ 8 w 13"/>
                  <a:gd name="T53" fmla="*/ 13 h 14"/>
                  <a:gd name="T54" fmla="*/ 7 w 13"/>
                  <a:gd name="T55" fmla="*/ 14 h 14"/>
                  <a:gd name="T56" fmla="*/ 6 w 13"/>
                  <a:gd name="T57" fmla="*/ 14 h 14"/>
                  <a:gd name="T58" fmla="*/ 5 w 13"/>
                  <a:gd name="T59" fmla="*/ 13 h 14"/>
                  <a:gd name="T60" fmla="*/ 4 w 13"/>
                  <a:gd name="T61" fmla="*/ 12 h 14"/>
                  <a:gd name="T62" fmla="*/ 3 w 13"/>
                  <a:gd name="T63" fmla="*/ 10 h 14"/>
                  <a:gd name="T64" fmla="*/ 2 w 13"/>
                  <a:gd name="T65" fmla="*/ 8 h 14"/>
                  <a:gd name="T66" fmla="*/ 2 w 13"/>
                  <a:gd name="T67" fmla="*/ 8 h 14"/>
                  <a:gd name="T68" fmla="*/ 1 w 13"/>
                  <a:gd name="T69" fmla="*/ 4 h 14"/>
                  <a:gd name="T70" fmla="*/ 0 w 13"/>
                  <a:gd name="T71" fmla="*/ 0 h 14"/>
                  <a:gd name="T72" fmla="*/ 0 w 13"/>
                  <a:gd name="T73" fmla="*/ 0 h 14"/>
                  <a:gd name="T74" fmla="*/ 0 w 13"/>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 h="14">
                    <a:moveTo>
                      <a:pt x="0" y="0"/>
                    </a:moveTo>
                    <a:lnTo>
                      <a:pt x="0" y="0"/>
                    </a:lnTo>
                    <a:lnTo>
                      <a:pt x="1" y="5"/>
                    </a:lnTo>
                    <a:lnTo>
                      <a:pt x="2" y="9"/>
                    </a:lnTo>
                    <a:lnTo>
                      <a:pt x="2" y="9"/>
                    </a:lnTo>
                    <a:lnTo>
                      <a:pt x="3" y="11"/>
                    </a:lnTo>
                    <a:lnTo>
                      <a:pt x="4" y="12"/>
                    </a:lnTo>
                    <a:lnTo>
                      <a:pt x="5" y="13"/>
                    </a:lnTo>
                    <a:lnTo>
                      <a:pt x="6" y="14"/>
                    </a:lnTo>
                    <a:lnTo>
                      <a:pt x="7" y="14"/>
                    </a:lnTo>
                    <a:lnTo>
                      <a:pt x="7" y="14"/>
                    </a:lnTo>
                    <a:lnTo>
                      <a:pt x="8" y="13"/>
                    </a:lnTo>
                    <a:lnTo>
                      <a:pt x="9" y="13"/>
                    </a:lnTo>
                    <a:lnTo>
                      <a:pt x="10" y="10"/>
                    </a:lnTo>
                    <a:lnTo>
                      <a:pt x="10" y="10"/>
                    </a:lnTo>
                    <a:lnTo>
                      <a:pt x="11" y="8"/>
                    </a:lnTo>
                    <a:lnTo>
                      <a:pt x="12" y="6"/>
                    </a:lnTo>
                    <a:lnTo>
                      <a:pt x="12" y="4"/>
                    </a:lnTo>
                    <a:lnTo>
                      <a:pt x="13" y="2"/>
                    </a:lnTo>
                    <a:lnTo>
                      <a:pt x="13" y="2"/>
                    </a:lnTo>
                    <a:lnTo>
                      <a:pt x="12" y="2"/>
                    </a:lnTo>
                    <a:lnTo>
                      <a:pt x="12" y="2"/>
                    </a:lnTo>
                    <a:lnTo>
                      <a:pt x="12" y="5"/>
                    </a:lnTo>
                    <a:lnTo>
                      <a:pt x="11" y="8"/>
                    </a:lnTo>
                    <a:lnTo>
                      <a:pt x="10" y="11"/>
                    </a:lnTo>
                    <a:lnTo>
                      <a:pt x="8" y="13"/>
                    </a:lnTo>
                    <a:lnTo>
                      <a:pt x="8" y="13"/>
                    </a:lnTo>
                    <a:lnTo>
                      <a:pt x="7" y="14"/>
                    </a:lnTo>
                    <a:lnTo>
                      <a:pt x="6" y="14"/>
                    </a:lnTo>
                    <a:lnTo>
                      <a:pt x="5" y="13"/>
                    </a:lnTo>
                    <a:lnTo>
                      <a:pt x="4" y="12"/>
                    </a:lnTo>
                    <a:lnTo>
                      <a:pt x="3" y="10"/>
                    </a:lnTo>
                    <a:lnTo>
                      <a:pt x="2" y="8"/>
                    </a:lnTo>
                    <a:lnTo>
                      <a:pt x="2" y="8"/>
                    </a:lnTo>
                    <a:lnTo>
                      <a:pt x="1" y="4"/>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08" name="Freeform 1944">
                <a:extLst>
                  <a:ext uri="{FF2B5EF4-FFF2-40B4-BE49-F238E27FC236}">
                    <a16:creationId xmlns:a16="http://schemas.microsoft.com/office/drawing/2014/main" id="{EEF47EFA-B30D-4A85-84D6-08C027D84221}"/>
                  </a:ext>
                </a:extLst>
              </p:cNvPr>
              <p:cNvSpPr>
                <a:spLocks/>
              </p:cNvSpPr>
              <p:nvPr/>
            </p:nvSpPr>
            <p:spPr bwMode="auto">
              <a:xfrm>
                <a:off x="3057" y="1660"/>
                <a:ext cx="12" cy="20"/>
              </a:xfrm>
              <a:custGeom>
                <a:avLst/>
                <a:gdLst>
                  <a:gd name="T0" fmla="*/ 3 w 12"/>
                  <a:gd name="T1" fmla="*/ 0 h 20"/>
                  <a:gd name="T2" fmla="*/ 3 w 12"/>
                  <a:gd name="T3" fmla="*/ 0 h 20"/>
                  <a:gd name="T4" fmla="*/ 3 w 12"/>
                  <a:gd name="T5" fmla="*/ 2 h 20"/>
                  <a:gd name="T6" fmla="*/ 2 w 12"/>
                  <a:gd name="T7" fmla="*/ 4 h 20"/>
                  <a:gd name="T8" fmla="*/ 1 w 12"/>
                  <a:gd name="T9" fmla="*/ 7 h 20"/>
                  <a:gd name="T10" fmla="*/ 1 w 12"/>
                  <a:gd name="T11" fmla="*/ 7 h 20"/>
                  <a:gd name="T12" fmla="*/ 0 w 12"/>
                  <a:gd name="T13" fmla="*/ 13 h 20"/>
                  <a:gd name="T14" fmla="*/ 0 w 12"/>
                  <a:gd name="T15" fmla="*/ 13 h 20"/>
                  <a:gd name="T16" fmla="*/ 0 w 12"/>
                  <a:gd name="T17" fmla="*/ 18 h 20"/>
                  <a:gd name="T18" fmla="*/ 0 w 12"/>
                  <a:gd name="T19" fmla="*/ 18 h 20"/>
                  <a:gd name="T20" fmla="*/ 0 w 12"/>
                  <a:gd name="T21" fmla="*/ 19 h 20"/>
                  <a:gd name="T22" fmla="*/ 0 w 12"/>
                  <a:gd name="T23" fmla="*/ 20 h 20"/>
                  <a:gd name="T24" fmla="*/ 0 w 12"/>
                  <a:gd name="T25" fmla="*/ 20 h 20"/>
                  <a:gd name="T26" fmla="*/ 0 w 12"/>
                  <a:gd name="T27" fmla="*/ 20 h 20"/>
                  <a:gd name="T28" fmla="*/ 1 w 12"/>
                  <a:gd name="T29" fmla="*/ 20 h 20"/>
                  <a:gd name="T30" fmla="*/ 2 w 12"/>
                  <a:gd name="T31" fmla="*/ 19 h 20"/>
                  <a:gd name="T32" fmla="*/ 3 w 12"/>
                  <a:gd name="T33" fmla="*/ 18 h 20"/>
                  <a:gd name="T34" fmla="*/ 6 w 12"/>
                  <a:gd name="T35" fmla="*/ 14 h 20"/>
                  <a:gd name="T36" fmla="*/ 6 w 12"/>
                  <a:gd name="T37" fmla="*/ 14 h 20"/>
                  <a:gd name="T38" fmla="*/ 9 w 12"/>
                  <a:gd name="T39" fmla="*/ 9 h 20"/>
                  <a:gd name="T40" fmla="*/ 12 w 12"/>
                  <a:gd name="T41" fmla="*/ 3 h 20"/>
                  <a:gd name="T42" fmla="*/ 12 w 12"/>
                  <a:gd name="T43" fmla="*/ 3 h 20"/>
                  <a:gd name="T44" fmla="*/ 12 w 12"/>
                  <a:gd name="T45" fmla="*/ 3 h 20"/>
                  <a:gd name="T46" fmla="*/ 12 w 12"/>
                  <a:gd name="T47" fmla="*/ 3 h 20"/>
                  <a:gd name="T48" fmla="*/ 12 w 12"/>
                  <a:gd name="T49" fmla="*/ 3 h 20"/>
                  <a:gd name="T50" fmla="*/ 9 w 12"/>
                  <a:gd name="T51" fmla="*/ 7 h 20"/>
                  <a:gd name="T52" fmla="*/ 7 w 12"/>
                  <a:gd name="T53" fmla="*/ 11 h 20"/>
                  <a:gd name="T54" fmla="*/ 5 w 12"/>
                  <a:gd name="T55" fmla="*/ 15 h 20"/>
                  <a:gd name="T56" fmla="*/ 2 w 12"/>
                  <a:gd name="T57" fmla="*/ 18 h 20"/>
                  <a:gd name="T58" fmla="*/ 2 w 12"/>
                  <a:gd name="T59" fmla="*/ 18 h 20"/>
                  <a:gd name="T60" fmla="*/ 1 w 12"/>
                  <a:gd name="T61" fmla="*/ 19 h 20"/>
                  <a:gd name="T62" fmla="*/ 1 w 12"/>
                  <a:gd name="T63" fmla="*/ 19 h 20"/>
                  <a:gd name="T64" fmla="*/ 0 w 12"/>
                  <a:gd name="T65" fmla="*/ 19 h 20"/>
                  <a:gd name="T66" fmla="*/ 0 w 12"/>
                  <a:gd name="T67" fmla="*/ 18 h 20"/>
                  <a:gd name="T68" fmla="*/ 0 w 12"/>
                  <a:gd name="T69" fmla="*/ 16 h 20"/>
                  <a:gd name="T70" fmla="*/ 0 w 12"/>
                  <a:gd name="T71" fmla="*/ 16 h 20"/>
                  <a:gd name="T72" fmla="*/ 1 w 12"/>
                  <a:gd name="T73" fmla="*/ 11 h 20"/>
                  <a:gd name="T74" fmla="*/ 1 w 12"/>
                  <a:gd name="T75" fmla="*/ 11 h 20"/>
                  <a:gd name="T76" fmla="*/ 2 w 12"/>
                  <a:gd name="T77" fmla="*/ 6 h 20"/>
                  <a:gd name="T78" fmla="*/ 4 w 12"/>
                  <a:gd name="T79" fmla="*/ 1 h 20"/>
                  <a:gd name="T80" fmla="*/ 4 w 12"/>
                  <a:gd name="T81" fmla="*/ 1 h 20"/>
                  <a:gd name="T82" fmla="*/ 5 w 12"/>
                  <a:gd name="T83" fmla="*/ 0 h 20"/>
                  <a:gd name="T84" fmla="*/ 4 w 12"/>
                  <a:gd name="T85" fmla="*/ 0 h 20"/>
                  <a:gd name="T86" fmla="*/ 3 w 12"/>
                  <a:gd name="T87" fmla="*/ 0 h 20"/>
                  <a:gd name="T88" fmla="*/ 3 w 12"/>
                  <a:gd name="T8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 h="20">
                    <a:moveTo>
                      <a:pt x="3" y="0"/>
                    </a:moveTo>
                    <a:lnTo>
                      <a:pt x="3" y="0"/>
                    </a:lnTo>
                    <a:lnTo>
                      <a:pt x="3" y="2"/>
                    </a:lnTo>
                    <a:lnTo>
                      <a:pt x="2" y="4"/>
                    </a:lnTo>
                    <a:lnTo>
                      <a:pt x="1" y="7"/>
                    </a:lnTo>
                    <a:lnTo>
                      <a:pt x="1" y="7"/>
                    </a:lnTo>
                    <a:lnTo>
                      <a:pt x="0" y="13"/>
                    </a:lnTo>
                    <a:lnTo>
                      <a:pt x="0" y="13"/>
                    </a:lnTo>
                    <a:lnTo>
                      <a:pt x="0" y="18"/>
                    </a:lnTo>
                    <a:lnTo>
                      <a:pt x="0" y="18"/>
                    </a:lnTo>
                    <a:lnTo>
                      <a:pt x="0" y="19"/>
                    </a:lnTo>
                    <a:lnTo>
                      <a:pt x="0" y="20"/>
                    </a:lnTo>
                    <a:lnTo>
                      <a:pt x="0" y="20"/>
                    </a:lnTo>
                    <a:lnTo>
                      <a:pt x="0" y="20"/>
                    </a:lnTo>
                    <a:lnTo>
                      <a:pt x="1" y="20"/>
                    </a:lnTo>
                    <a:lnTo>
                      <a:pt x="2" y="19"/>
                    </a:lnTo>
                    <a:lnTo>
                      <a:pt x="3" y="18"/>
                    </a:lnTo>
                    <a:lnTo>
                      <a:pt x="6" y="14"/>
                    </a:lnTo>
                    <a:lnTo>
                      <a:pt x="6" y="14"/>
                    </a:lnTo>
                    <a:lnTo>
                      <a:pt x="9" y="9"/>
                    </a:lnTo>
                    <a:lnTo>
                      <a:pt x="12" y="3"/>
                    </a:lnTo>
                    <a:lnTo>
                      <a:pt x="12" y="3"/>
                    </a:lnTo>
                    <a:lnTo>
                      <a:pt x="12" y="3"/>
                    </a:lnTo>
                    <a:lnTo>
                      <a:pt x="12" y="3"/>
                    </a:lnTo>
                    <a:lnTo>
                      <a:pt x="12" y="3"/>
                    </a:lnTo>
                    <a:lnTo>
                      <a:pt x="9" y="7"/>
                    </a:lnTo>
                    <a:lnTo>
                      <a:pt x="7" y="11"/>
                    </a:lnTo>
                    <a:lnTo>
                      <a:pt x="5" y="15"/>
                    </a:lnTo>
                    <a:lnTo>
                      <a:pt x="2" y="18"/>
                    </a:lnTo>
                    <a:lnTo>
                      <a:pt x="2" y="18"/>
                    </a:lnTo>
                    <a:lnTo>
                      <a:pt x="1" y="19"/>
                    </a:lnTo>
                    <a:lnTo>
                      <a:pt x="1" y="19"/>
                    </a:lnTo>
                    <a:lnTo>
                      <a:pt x="0" y="19"/>
                    </a:lnTo>
                    <a:lnTo>
                      <a:pt x="0" y="18"/>
                    </a:lnTo>
                    <a:lnTo>
                      <a:pt x="0" y="16"/>
                    </a:lnTo>
                    <a:lnTo>
                      <a:pt x="0" y="16"/>
                    </a:lnTo>
                    <a:lnTo>
                      <a:pt x="1" y="11"/>
                    </a:lnTo>
                    <a:lnTo>
                      <a:pt x="1" y="11"/>
                    </a:lnTo>
                    <a:lnTo>
                      <a:pt x="2" y="6"/>
                    </a:lnTo>
                    <a:lnTo>
                      <a:pt x="4" y="1"/>
                    </a:lnTo>
                    <a:lnTo>
                      <a:pt x="4" y="1"/>
                    </a:lnTo>
                    <a:lnTo>
                      <a:pt x="5" y="0"/>
                    </a:lnTo>
                    <a:lnTo>
                      <a:pt x="4"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09" name="Freeform 1945">
                <a:extLst>
                  <a:ext uri="{FF2B5EF4-FFF2-40B4-BE49-F238E27FC236}">
                    <a16:creationId xmlns:a16="http://schemas.microsoft.com/office/drawing/2014/main" id="{B6627A84-CF69-44D4-9033-73E938270741}"/>
                  </a:ext>
                </a:extLst>
              </p:cNvPr>
              <p:cNvSpPr>
                <a:spLocks/>
              </p:cNvSpPr>
              <p:nvPr/>
            </p:nvSpPr>
            <p:spPr bwMode="auto">
              <a:xfrm>
                <a:off x="3057" y="1660"/>
                <a:ext cx="12" cy="20"/>
              </a:xfrm>
              <a:custGeom>
                <a:avLst/>
                <a:gdLst>
                  <a:gd name="T0" fmla="*/ 3 w 12"/>
                  <a:gd name="T1" fmla="*/ 0 h 20"/>
                  <a:gd name="T2" fmla="*/ 3 w 12"/>
                  <a:gd name="T3" fmla="*/ 0 h 20"/>
                  <a:gd name="T4" fmla="*/ 3 w 12"/>
                  <a:gd name="T5" fmla="*/ 2 h 20"/>
                  <a:gd name="T6" fmla="*/ 2 w 12"/>
                  <a:gd name="T7" fmla="*/ 4 h 20"/>
                  <a:gd name="T8" fmla="*/ 1 w 12"/>
                  <a:gd name="T9" fmla="*/ 7 h 20"/>
                  <a:gd name="T10" fmla="*/ 1 w 12"/>
                  <a:gd name="T11" fmla="*/ 7 h 20"/>
                  <a:gd name="T12" fmla="*/ 0 w 12"/>
                  <a:gd name="T13" fmla="*/ 13 h 20"/>
                  <a:gd name="T14" fmla="*/ 0 w 12"/>
                  <a:gd name="T15" fmla="*/ 13 h 20"/>
                  <a:gd name="T16" fmla="*/ 0 w 12"/>
                  <a:gd name="T17" fmla="*/ 18 h 20"/>
                  <a:gd name="T18" fmla="*/ 0 w 12"/>
                  <a:gd name="T19" fmla="*/ 18 h 20"/>
                  <a:gd name="T20" fmla="*/ 0 w 12"/>
                  <a:gd name="T21" fmla="*/ 19 h 20"/>
                  <a:gd name="T22" fmla="*/ 0 w 12"/>
                  <a:gd name="T23" fmla="*/ 20 h 20"/>
                  <a:gd name="T24" fmla="*/ 0 w 12"/>
                  <a:gd name="T25" fmla="*/ 20 h 20"/>
                  <a:gd name="T26" fmla="*/ 0 w 12"/>
                  <a:gd name="T27" fmla="*/ 20 h 20"/>
                  <a:gd name="T28" fmla="*/ 1 w 12"/>
                  <a:gd name="T29" fmla="*/ 20 h 20"/>
                  <a:gd name="T30" fmla="*/ 2 w 12"/>
                  <a:gd name="T31" fmla="*/ 19 h 20"/>
                  <a:gd name="T32" fmla="*/ 3 w 12"/>
                  <a:gd name="T33" fmla="*/ 18 h 20"/>
                  <a:gd name="T34" fmla="*/ 6 w 12"/>
                  <a:gd name="T35" fmla="*/ 14 h 20"/>
                  <a:gd name="T36" fmla="*/ 6 w 12"/>
                  <a:gd name="T37" fmla="*/ 14 h 20"/>
                  <a:gd name="T38" fmla="*/ 9 w 12"/>
                  <a:gd name="T39" fmla="*/ 9 h 20"/>
                  <a:gd name="T40" fmla="*/ 12 w 12"/>
                  <a:gd name="T41" fmla="*/ 3 h 20"/>
                  <a:gd name="T42" fmla="*/ 12 w 12"/>
                  <a:gd name="T43" fmla="*/ 3 h 20"/>
                  <a:gd name="T44" fmla="*/ 12 w 12"/>
                  <a:gd name="T45" fmla="*/ 3 h 20"/>
                  <a:gd name="T46" fmla="*/ 12 w 12"/>
                  <a:gd name="T47" fmla="*/ 3 h 20"/>
                  <a:gd name="T48" fmla="*/ 12 w 12"/>
                  <a:gd name="T49" fmla="*/ 3 h 20"/>
                  <a:gd name="T50" fmla="*/ 9 w 12"/>
                  <a:gd name="T51" fmla="*/ 7 h 20"/>
                  <a:gd name="T52" fmla="*/ 7 w 12"/>
                  <a:gd name="T53" fmla="*/ 11 h 20"/>
                  <a:gd name="T54" fmla="*/ 5 w 12"/>
                  <a:gd name="T55" fmla="*/ 15 h 20"/>
                  <a:gd name="T56" fmla="*/ 2 w 12"/>
                  <a:gd name="T57" fmla="*/ 18 h 20"/>
                  <a:gd name="T58" fmla="*/ 2 w 12"/>
                  <a:gd name="T59" fmla="*/ 18 h 20"/>
                  <a:gd name="T60" fmla="*/ 1 w 12"/>
                  <a:gd name="T61" fmla="*/ 19 h 20"/>
                  <a:gd name="T62" fmla="*/ 1 w 12"/>
                  <a:gd name="T63" fmla="*/ 19 h 20"/>
                  <a:gd name="T64" fmla="*/ 0 w 12"/>
                  <a:gd name="T65" fmla="*/ 19 h 20"/>
                  <a:gd name="T66" fmla="*/ 0 w 12"/>
                  <a:gd name="T67" fmla="*/ 18 h 20"/>
                  <a:gd name="T68" fmla="*/ 0 w 12"/>
                  <a:gd name="T69" fmla="*/ 16 h 20"/>
                  <a:gd name="T70" fmla="*/ 0 w 12"/>
                  <a:gd name="T71" fmla="*/ 16 h 20"/>
                  <a:gd name="T72" fmla="*/ 1 w 12"/>
                  <a:gd name="T73" fmla="*/ 11 h 20"/>
                  <a:gd name="T74" fmla="*/ 1 w 12"/>
                  <a:gd name="T75" fmla="*/ 11 h 20"/>
                  <a:gd name="T76" fmla="*/ 2 w 12"/>
                  <a:gd name="T77" fmla="*/ 6 h 20"/>
                  <a:gd name="T78" fmla="*/ 4 w 12"/>
                  <a:gd name="T79" fmla="*/ 1 h 20"/>
                  <a:gd name="T80" fmla="*/ 4 w 12"/>
                  <a:gd name="T81" fmla="*/ 1 h 20"/>
                  <a:gd name="T82" fmla="*/ 5 w 12"/>
                  <a:gd name="T83" fmla="*/ 0 h 20"/>
                  <a:gd name="T84" fmla="*/ 4 w 12"/>
                  <a:gd name="T85" fmla="*/ 0 h 20"/>
                  <a:gd name="T86" fmla="*/ 3 w 12"/>
                  <a:gd name="T87" fmla="*/ 0 h 20"/>
                  <a:gd name="T88" fmla="*/ 3 w 12"/>
                  <a:gd name="T8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 h="20">
                    <a:moveTo>
                      <a:pt x="3" y="0"/>
                    </a:moveTo>
                    <a:lnTo>
                      <a:pt x="3" y="0"/>
                    </a:lnTo>
                    <a:lnTo>
                      <a:pt x="3" y="2"/>
                    </a:lnTo>
                    <a:lnTo>
                      <a:pt x="2" y="4"/>
                    </a:lnTo>
                    <a:lnTo>
                      <a:pt x="1" y="7"/>
                    </a:lnTo>
                    <a:lnTo>
                      <a:pt x="1" y="7"/>
                    </a:lnTo>
                    <a:lnTo>
                      <a:pt x="0" y="13"/>
                    </a:lnTo>
                    <a:lnTo>
                      <a:pt x="0" y="13"/>
                    </a:lnTo>
                    <a:lnTo>
                      <a:pt x="0" y="18"/>
                    </a:lnTo>
                    <a:lnTo>
                      <a:pt x="0" y="18"/>
                    </a:lnTo>
                    <a:lnTo>
                      <a:pt x="0" y="19"/>
                    </a:lnTo>
                    <a:lnTo>
                      <a:pt x="0" y="20"/>
                    </a:lnTo>
                    <a:lnTo>
                      <a:pt x="0" y="20"/>
                    </a:lnTo>
                    <a:lnTo>
                      <a:pt x="0" y="20"/>
                    </a:lnTo>
                    <a:lnTo>
                      <a:pt x="1" y="20"/>
                    </a:lnTo>
                    <a:lnTo>
                      <a:pt x="2" y="19"/>
                    </a:lnTo>
                    <a:lnTo>
                      <a:pt x="3" y="18"/>
                    </a:lnTo>
                    <a:lnTo>
                      <a:pt x="6" y="14"/>
                    </a:lnTo>
                    <a:lnTo>
                      <a:pt x="6" y="14"/>
                    </a:lnTo>
                    <a:lnTo>
                      <a:pt x="9" y="9"/>
                    </a:lnTo>
                    <a:lnTo>
                      <a:pt x="12" y="3"/>
                    </a:lnTo>
                    <a:lnTo>
                      <a:pt x="12" y="3"/>
                    </a:lnTo>
                    <a:lnTo>
                      <a:pt x="12" y="3"/>
                    </a:lnTo>
                    <a:lnTo>
                      <a:pt x="12" y="3"/>
                    </a:lnTo>
                    <a:lnTo>
                      <a:pt x="12" y="3"/>
                    </a:lnTo>
                    <a:lnTo>
                      <a:pt x="9" y="7"/>
                    </a:lnTo>
                    <a:lnTo>
                      <a:pt x="7" y="11"/>
                    </a:lnTo>
                    <a:lnTo>
                      <a:pt x="5" y="15"/>
                    </a:lnTo>
                    <a:lnTo>
                      <a:pt x="2" y="18"/>
                    </a:lnTo>
                    <a:lnTo>
                      <a:pt x="2" y="18"/>
                    </a:lnTo>
                    <a:lnTo>
                      <a:pt x="1" y="19"/>
                    </a:lnTo>
                    <a:lnTo>
                      <a:pt x="1" y="19"/>
                    </a:lnTo>
                    <a:lnTo>
                      <a:pt x="0" y="19"/>
                    </a:lnTo>
                    <a:lnTo>
                      <a:pt x="0" y="18"/>
                    </a:lnTo>
                    <a:lnTo>
                      <a:pt x="0" y="16"/>
                    </a:lnTo>
                    <a:lnTo>
                      <a:pt x="0" y="16"/>
                    </a:lnTo>
                    <a:lnTo>
                      <a:pt x="1" y="11"/>
                    </a:lnTo>
                    <a:lnTo>
                      <a:pt x="1" y="11"/>
                    </a:lnTo>
                    <a:lnTo>
                      <a:pt x="2" y="6"/>
                    </a:lnTo>
                    <a:lnTo>
                      <a:pt x="4" y="1"/>
                    </a:lnTo>
                    <a:lnTo>
                      <a:pt x="4" y="1"/>
                    </a:lnTo>
                    <a:lnTo>
                      <a:pt x="5" y="0"/>
                    </a:lnTo>
                    <a:lnTo>
                      <a:pt x="4"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10" name="Freeform 1946">
                <a:extLst>
                  <a:ext uri="{FF2B5EF4-FFF2-40B4-BE49-F238E27FC236}">
                    <a16:creationId xmlns:a16="http://schemas.microsoft.com/office/drawing/2014/main" id="{AB905347-E105-401A-8F9E-B44A695C060C}"/>
                  </a:ext>
                </a:extLst>
              </p:cNvPr>
              <p:cNvSpPr>
                <a:spLocks/>
              </p:cNvSpPr>
              <p:nvPr/>
            </p:nvSpPr>
            <p:spPr bwMode="auto">
              <a:xfrm>
                <a:off x="3058" y="1667"/>
                <a:ext cx="36" cy="79"/>
              </a:xfrm>
              <a:custGeom>
                <a:avLst/>
                <a:gdLst>
                  <a:gd name="T0" fmla="*/ 17 w 36"/>
                  <a:gd name="T1" fmla="*/ 0 h 79"/>
                  <a:gd name="T2" fmla="*/ 13 w 36"/>
                  <a:gd name="T3" fmla="*/ 4 h 79"/>
                  <a:gd name="T4" fmla="*/ 10 w 36"/>
                  <a:gd name="T5" fmla="*/ 10 h 79"/>
                  <a:gd name="T6" fmla="*/ 4 w 36"/>
                  <a:gd name="T7" fmla="*/ 22 h 79"/>
                  <a:gd name="T8" fmla="*/ 3 w 36"/>
                  <a:gd name="T9" fmla="*/ 30 h 79"/>
                  <a:gd name="T10" fmla="*/ 1 w 36"/>
                  <a:gd name="T11" fmla="*/ 38 h 79"/>
                  <a:gd name="T12" fmla="*/ 0 w 36"/>
                  <a:gd name="T13" fmla="*/ 49 h 79"/>
                  <a:gd name="T14" fmla="*/ 0 w 36"/>
                  <a:gd name="T15" fmla="*/ 53 h 79"/>
                  <a:gd name="T16" fmla="*/ 2 w 36"/>
                  <a:gd name="T17" fmla="*/ 63 h 79"/>
                  <a:gd name="T18" fmla="*/ 3 w 36"/>
                  <a:gd name="T19" fmla="*/ 67 h 79"/>
                  <a:gd name="T20" fmla="*/ 6 w 36"/>
                  <a:gd name="T21" fmla="*/ 71 h 79"/>
                  <a:gd name="T22" fmla="*/ 11 w 36"/>
                  <a:gd name="T23" fmla="*/ 74 h 79"/>
                  <a:gd name="T24" fmla="*/ 13 w 36"/>
                  <a:gd name="T25" fmla="*/ 75 h 79"/>
                  <a:gd name="T26" fmla="*/ 16 w 36"/>
                  <a:gd name="T27" fmla="*/ 75 h 79"/>
                  <a:gd name="T28" fmla="*/ 21 w 36"/>
                  <a:gd name="T29" fmla="*/ 75 h 79"/>
                  <a:gd name="T30" fmla="*/ 25 w 36"/>
                  <a:gd name="T31" fmla="*/ 77 h 79"/>
                  <a:gd name="T32" fmla="*/ 27 w 36"/>
                  <a:gd name="T33" fmla="*/ 78 h 79"/>
                  <a:gd name="T34" fmla="*/ 30 w 36"/>
                  <a:gd name="T35" fmla="*/ 79 h 79"/>
                  <a:gd name="T36" fmla="*/ 33 w 36"/>
                  <a:gd name="T37" fmla="*/ 78 h 79"/>
                  <a:gd name="T38" fmla="*/ 35 w 36"/>
                  <a:gd name="T39" fmla="*/ 78 h 79"/>
                  <a:gd name="T40" fmla="*/ 36 w 36"/>
                  <a:gd name="T41" fmla="*/ 78 h 79"/>
                  <a:gd name="T42" fmla="*/ 36 w 36"/>
                  <a:gd name="T43" fmla="*/ 77 h 79"/>
                  <a:gd name="T44" fmla="*/ 34 w 36"/>
                  <a:gd name="T45" fmla="*/ 78 h 79"/>
                  <a:gd name="T46" fmla="*/ 32 w 36"/>
                  <a:gd name="T47" fmla="*/ 78 h 79"/>
                  <a:gd name="T48" fmla="*/ 28 w 36"/>
                  <a:gd name="T49" fmla="*/ 78 h 79"/>
                  <a:gd name="T50" fmla="*/ 24 w 36"/>
                  <a:gd name="T51" fmla="*/ 76 h 79"/>
                  <a:gd name="T52" fmla="*/ 22 w 36"/>
                  <a:gd name="T53" fmla="*/ 75 h 79"/>
                  <a:gd name="T54" fmla="*/ 19 w 36"/>
                  <a:gd name="T55" fmla="*/ 74 h 79"/>
                  <a:gd name="T56" fmla="*/ 16 w 36"/>
                  <a:gd name="T57" fmla="*/ 74 h 79"/>
                  <a:gd name="T58" fmla="*/ 13 w 36"/>
                  <a:gd name="T59" fmla="*/ 74 h 79"/>
                  <a:gd name="T60" fmla="*/ 11 w 36"/>
                  <a:gd name="T61" fmla="*/ 73 h 79"/>
                  <a:gd name="T62" fmla="*/ 7 w 36"/>
                  <a:gd name="T63" fmla="*/ 70 h 79"/>
                  <a:gd name="T64" fmla="*/ 5 w 36"/>
                  <a:gd name="T65" fmla="*/ 69 h 79"/>
                  <a:gd name="T66" fmla="*/ 4 w 36"/>
                  <a:gd name="T67" fmla="*/ 64 h 79"/>
                  <a:gd name="T68" fmla="*/ 2 w 36"/>
                  <a:gd name="T69" fmla="*/ 57 h 79"/>
                  <a:gd name="T70" fmla="*/ 2 w 36"/>
                  <a:gd name="T71" fmla="*/ 50 h 79"/>
                  <a:gd name="T72" fmla="*/ 2 w 36"/>
                  <a:gd name="T73" fmla="*/ 43 h 79"/>
                  <a:gd name="T74" fmla="*/ 3 w 36"/>
                  <a:gd name="T75" fmla="*/ 37 h 79"/>
                  <a:gd name="T76" fmla="*/ 5 w 36"/>
                  <a:gd name="T77" fmla="*/ 23 h 79"/>
                  <a:gd name="T78" fmla="*/ 7 w 36"/>
                  <a:gd name="T79" fmla="*/ 17 h 79"/>
                  <a:gd name="T80" fmla="*/ 10 w 36"/>
                  <a:gd name="T81" fmla="*/ 11 h 79"/>
                  <a:gd name="T82" fmla="*/ 15 w 36"/>
                  <a:gd name="T83" fmla="*/ 2 h 79"/>
                  <a:gd name="T84" fmla="*/ 17 w 36"/>
                  <a:gd name="T8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 h="79">
                    <a:moveTo>
                      <a:pt x="17" y="0"/>
                    </a:moveTo>
                    <a:lnTo>
                      <a:pt x="17" y="0"/>
                    </a:lnTo>
                    <a:lnTo>
                      <a:pt x="15" y="2"/>
                    </a:lnTo>
                    <a:lnTo>
                      <a:pt x="13" y="4"/>
                    </a:lnTo>
                    <a:lnTo>
                      <a:pt x="10" y="10"/>
                    </a:lnTo>
                    <a:lnTo>
                      <a:pt x="10" y="10"/>
                    </a:lnTo>
                    <a:lnTo>
                      <a:pt x="7" y="16"/>
                    </a:lnTo>
                    <a:lnTo>
                      <a:pt x="4" y="22"/>
                    </a:lnTo>
                    <a:lnTo>
                      <a:pt x="4" y="22"/>
                    </a:lnTo>
                    <a:lnTo>
                      <a:pt x="3" y="30"/>
                    </a:lnTo>
                    <a:lnTo>
                      <a:pt x="1" y="38"/>
                    </a:lnTo>
                    <a:lnTo>
                      <a:pt x="1" y="38"/>
                    </a:lnTo>
                    <a:lnTo>
                      <a:pt x="0" y="45"/>
                    </a:lnTo>
                    <a:lnTo>
                      <a:pt x="0" y="49"/>
                    </a:lnTo>
                    <a:lnTo>
                      <a:pt x="0" y="53"/>
                    </a:lnTo>
                    <a:lnTo>
                      <a:pt x="0" y="53"/>
                    </a:lnTo>
                    <a:lnTo>
                      <a:pt x="1" y="59"/>
                    </a:lnTo>
                    <a:lnTo>
                      <a:pt x="2" y="63"/>
                    </a:lnTo>
                    <a:lnTo>
                      <a:pt x="3" y="67"/>
                    </a:lnTo>
                    <a:lnTo>
                      <a:pt x="3" y="67"/>
                    </a:lnTo>
                    <a:lnTo>
                      <a:pt x="4" y="69"/>
                    </a:lnTo>
                    <a:lnTo>
                      <a:pt x="6" y="71"/>
                    </a:lnTo>
                    <a:lnTo>
                      <a:pt x="9" y="73"/>
                    </a:lnTo>
                    <a:lnTo>
                      <a:pt x="11" y="74"/>
                    </a:lnTo>
                    <a:lnTo>
                      <a:pt x="11" y="74"/>
                    </a:lnTo>
                    <a:lnTo>
                      <a:pt x="13" y="75"/>
                    </a:lnTo>
                    <a:lnTo>
                      <a:pt x="16" y="75"/>
                    </a:lnTo>
                    <a:lnTo>
                      <a:pt x="16" y="75"/>
                    </a:lnTo>
                    <a:lnTo>
                      <a:pt x="18" y="75"/>
                    </a:lnTo>
                    <a:lnTo>
                      <a:pt x="21" y="75"/>
                    </a:lnTo>
                    <a:lnTo>
                      <a:pt x="22" y="76"/>
                    </a:lnTo>
                    <a:lnTo>
                      <a:pt x="25" y="77"/>
                    </a:lnTo>
                    <a:lnTo>
                      <a:pt x="25" y="77"/>
                    </a:lnTo>
                    <a:lnTo>
                      <a:pt x="27" y="78"/>
                    </a:lnTo>
                    <a:lnTo>
                      <a:pt x="28" y="79"/>
                    </a:lnTo>
                    <a:lnTo>
                      <a:pt x="30" y="79"/>
                    </a:lnTo>
                    <a:lnTo>
                      <a:pt x="30" y="79"/>
                    </a:lnTo>
                    <a:lnTo>
                      <a:pt x="33" y="78"/>
                    </a:lnTo>
                    <a:lnTo>
                      <a:pt x="33" y="78"/>
                    </a:lnTo>
                    <a:lnTo>
                      <a:pt x="35" y="78"/>
                    </a:lnTo>
                    <a:lnTo>
                      <a:pt x="36" y="78"/>
                    </a:lnTo>
                    <a:lnTo>
                      <a:pt x="36" y="78"/>
                    </a:lnTo>
                    <a:lnTo>
                      <a:pt x="36" y="77"/>
                    </a:lnTo>
                    <a:lnTo>
                      <a:pt x="36" y="77"/>
                    </a:lnTo>
                    <a:lnTo>
                      <a:pt x="36" y="77"/>
                    </a:lnTo>
                    <a:lnTo>
                      <a:pt x="34" y="78"/>
                    </a:lnTo>
                    <a:lnTo>
                      <a:pt x="32" y="78"/>
                    </a:lnTo>
                    <a:lnTo>
                      <a:pt x="32" y="78"/>
                    </a:lnTo>
                    <a:lnTo>
                      <a:pt x="30" y="78"/>
                    </a:lnTo>
                    <a:lnTo>
                      <a:pt x="28" y="78"/>
                    </a:lnTo>
                    <a:lnTo>
                      <a:pt x="26" y="77"/>
                    </a:lnTo>
                    <a:lnTo>
                      <a:pt x="24" y="76"/>
                    </a:lnTo>
                    <a:lnTo>
                      <a:pt x="24" y="76"/>
                    </a:lnTo>
                    <a:lnTo>
                      <a:pt x="22" y="75"/>
                    </a:lnTo>
                    <a:lnTo>
                      <a:pt x="19" y="74"/>
                    </a:lnTo>
                    <a:lnTo>
                      <a:pt x="19" y="74"/>
                    </a:lnTo>
                    <a:lnTo>
                      <a:pt x="18" y="74"/>
                    </a:lnTo>
                    <a:lnTo>
                      <a:pt x="16" y="74"/>
                    </a:lnTo>
                    <a:lnTo>
                      <a:pt x="15" y="74"/>
                    </a:lnTo>
                    <a:lnTo>
                      <a:pt x="13" y="74"/>
                    </a:lnTo>
                    <a:lnTo>
                      <a:pt x="13" y="74"/>
                    </a:lnTo>
                    <a:lnTo>
                      <a:pt x="11" y="73"/>
                    </a:lnTo>
                    <a:lnTo>
                      <a:pt x="9" y="73"/>
                    </a:lnTo>
                    <a:lnTo>
                      <a:pt x="7" y="70"/>
                    </a:lnTo>
                    <a:lnTo>
                      <a:pt x="7" y="70"/>
                    </a:lnTo>
                    <a:lnTo>
                      <a:pt x="5" y="69"/>
                    </a:lnTo>
                    <a:lnTo>
                      <a:pt x="4" y="67"/>
                    </a:lnTo>
                    <a:lnTo>
                      <a:pt x="4" y="64"/>
                    </a:lnTo>
                    <a:lnTo>
                      <a:pt x="4" y="64"/>
                    </a:lnTo>
                    <a:lnTo>
                      <a:pt x="2" y="57"/>
                    </a:lnTo>
                    <a:lnTo>
                      <a:pt x="2" y="50"/>
                    </a:lnTo>
                    <a:lnTo>
                      <a:pt x="2" y="50"/>
                    </a:lnTo>
                    <a:lnTo>
                      <a:pt x="2" y="47"/>
                    </a:lnTo>
                    <a:lnTo>
                      <a:pt x="2" y="43"/>
                    </a:lnTo>
                    <a:lnTo>
                      <a:pt x="3" y="37"/>
                    </a:lnTo>
                    <a:lnTo>
                      <a:pt x="3" y="37"/>
                    </a:lnTo>
                    <a:lnTo>
                      <a:pt x="4" y="30"/>
                    </a:lnTo>
                    <a:lnTo>
                      <a:pt x="5" y="23"/>
                    </a:lnTo>
                    <a:lnTo>
                      <a:pt x="5" y="23"/>
                    </a:lnTo>
                    <a:lnTo>
                      <a:pt x="7" y="17"/>
                    </a:lnTo>
                    <a:lnTo>
                      <a:pt x="10" y="11"/>
                    </a:lnTo>
                    <a:lnTo>
                      <a:pt x="10" y="11"/>
                    </a:lnTo>
                    <a:lnTo>
                      <a:pt x="13" y="5"/>
                    </a:lnTo>
                    <a:lnTo>
                      <a:pt x="15" y="2"/>
                    </a:lnTo>
                    <a:lnTo>
                      <a:pt x="17" y="0"/>
                    </a:lnTo>
                    <a:lnTo>
                      <a:pt x="17"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11" name="Freeform 1947">
                <a:extLst>
                  <a:ext uri="{FF2B5EF4-FFF2-40B4-BE49-F238E27FC236}">
                    <a16:creationId xmlns:a16="http://schemas.microsoft.com/office/drawing/2014/main" id="{615FE527-428A-4276-8649-E2164C5AED52}"/>
                  </a:ext>
                </a:extLst>
              </p:cNvPr>
              <p:cNvSpPr>
                <a:spLocks/>
              </p:cNvSpPr>
              <p:nvPr/>
            </p:nvSpPr>
            <p:spPr bwMode="auto">
              <a:xfrm>
                <a:off x="3058" y="1667"/>
                <a:ext cx="36" cy="79"/>
              </a:xfrm>
              <a:custGeom>
                <a:avLst/>
                <a:gdLst>
                  <a:gd name="T0" fmla="*/ 17 w 36"/>
                  <a:gd name="T1" fmla="*/ 0 h 79"/>
                  <a:gd name="T2" fmla="*/ 13 w 36"/>
                  <a:gd name="T3" fmla="*/ 4 h 79"/>
                  <a:gd name="T4" fmla="*/ 10 w 36"/>
                  <a:gd name="T5" fmla="*/ 10 h 79"/>
                  <a:gd name="T6" fmla="*/ 4 w 36"/>
                  <a:gd name="T7" fmla="*/ 22 h 79"/>
                  <a:gd name="T8" fmla="*/ 3 w 36"/>
                  <a:gd name="T9" fmla="*/ 30 h 79"/>
                  <a:gd name="T10" fmla="*/ 1 w 36"/>
                  <a:gd name="T11" fmla="*/ 38 h 79"/>
                  <a:gd name="T12" fmla="*/ 0 w 36"/>
                  <a:gd name="T13" fmla="*/ 49 h 79"/>
                  <a:gd name="T14" fmla="*/ 0 w 36"/>
                  <a:gd name="T15" fmla="*/ 53 h 79"/>
                  <a:gd name="T16" fmla="*/ 2 w 36"/>
                  <a:gd name="T17" fmla="*/ 63 h 79"/>
                  <a:gd name="T18" fmla="*/ 3 w 36"/>
                  <a:gd name="T19" fmla="*/ 67 h 79"/>
                  <a:gd name="T20" fmla="*/ 6 w 36"/>
                  <a:gd name="T21" fmla="*/ 71 h 79"/>
                  <a:gd name="T22" fmla="*/ 11 w 36"/>
                  <a:gd name="T23" fmla="*/ 74 h 79"/>
                  <a:gd name="T24" fmla="*/ 13 w 36"/>
                  <a:gd name="T25" fmla="*/ 75 h 79"/>
                  <a:gd name="T26" fmla="*/ 16 w 36"/>
                  <a:gd name="T27" fmla="*/ 75 h 79"/>
                  <a:gd name="T28" fmla="*/ 21 w 36"/>
                  <a:gd name="T29" fmla="*/ 75 h 79"/>
                  <a:gd name="T30" fmla="*/ 25 w 36"/>
                  <a:gd name="T31" fmla="*/ 77 h 79"/>
                  <a:gd name="T32" fmla="*/ 27 w 36"/>
                  <a:gd name="T33" fmla="*/ 78 h 79"/>
                  <a:gd name="T34" fmla="*/ 30 w 36"/>
                  <a:gd name="T35" fmla="*/ 79 h 79"/>
                  <a:gd name="T36" fmla="*/ 33 w 36"/>
                  <a:gd name="T37" fmla="*/ 78 h 79"/>
                  <a:gd name="T38" fmla="*/ 35 w 36"/>
                  <a:gd name="T39" fmla="*/ 78 h 79"/>
                  <a:gd name="T40" fmla="*/ 36 w 36"/>
                  <a:gd name="T41" fmla="*/ 78 h 79"/>
                  <a:gd name="T42" fmla="*/ 36 w 36"/>
                  <a:gd name="T43" fmla="*/ 77 h 79"/>
                  <a:gd name="T44" fmla="*/ 34 w 36"/>
                  <a:gd name="T45" fmla="*/ 78 h 79"/>
                  <a:gd name="T46" fmla="*/ 32 w 36"/>
                  <a:gd name="T47" fmla="*/ 78 h 79"/>
                  <a:gd name="T48" fmla="*/ 28 w 36"/>
                  <a:gd name="T49" fmla="*/ 78 h 79"/>
                  <a:gd name="T50" fmla="*/ 24 w 36"/>
                  <a:gd name="T51" fmla="*/ 76 h 79"/>
                  <a:gd name="T52" fmla="*/ 22 w 36"/>
                  <a:gd name="T53" fmla="*/ 75 h 79"/>
                  <a:gd name="T54" fmla="*/ 19 w 36"/>
                  <a:gd name="T55" fmla="*/ 74 h 79"/>
                  <a:gd name="T56" fmla="*/ 16 w 36"/>
                  <a:gd name="T57" fmla="*/ 74 h 79"/>
                  <a:gd name="T58" fmla="*/ 13 w 36"/>
                  <a:gd name="T59" fmla="*/ 74 h 79"/>
                  <a:gd name="T60" fmla="*/ 11 w 36"/>
                  <a:gd name="T61" fmla="*/ 73 h 79"/>
                  <a:gd name="T62" fmla="*/ 7 w 36"/>
                  <a:gd name="T63" fmla="*/ 70 h 79"/>
                  <a:gd name="T64" fmla="*/ 5 w 36"/>
                  <a:gd name="T65" fmla="*/ 69 h 79"/>
                  <a:gd name="T66" fmla="*/ 4 w 36"/>
                  <a:gd name="T67" fmla="*/ 64 h 79"/>
                  <a:gd name="T68" fmla="*/ 2 w 36"/>
                  <a:gd name="T69" fmla="*/ 57 h 79"/>
                  <a:gd name="T70" fmla="*/ 2 w 36"/>
                  <a:gd name="T71" fmla="*/ 50 h 79"/>
                  <a:gd name="T72" fmla="*/ 2 w 36"/>
                  <a:gd name="T73" fmla="*/ 43 h 79"/>
                  <a:gd name="T74" fmla="*/ 3 w 36"/>
                  <a:gd name="T75" fmla="*/ 37 h 79"/>
                  <a:gd name="T76" fmla="*/ 5 w 36"/>
                  <a:gd name="T77" fmla="*/ 23 h 79"/>
                  <a:gd name="T78" fmla="*/ 7 w 36"/>
                  <a:gd name="T79" fmla="*/ 17 h 79"/>
                  <a:gd name="T80" fmla="*/ 10 w 36"/>
                  <a:gd name="T81" fmla="*/ 11 h 79"/>
                  <a:gd name="T82" fmla="*/ 15 w 36"/>
                  <a:gd name="T83" fmla="*/ 2 h 79"/>
                  <a:gd name="T84" fmla="*/ 17 w 36"/>
                  <a:gd name="T8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 h="79">
                    <a:moveTo>
                      <a:pt x="17" y="0"/>
                    </a:moveTo>
                    <a:lnTo>
                      <a:pt x="17" y="0"/>
                    </a:lnTo>
                    <a:lnTo>
                      <a:pt x="15" y="2"/>
                    </a:lnTo>
                    <a:lnTo>
                      <a:pt x="13" y="4"/>
                    </a:lnTo>
                    <a:lnTo>
                      <a:pt x="10" y="10"/>
                    </a:lnTo>
                    <a:lnTo>
                      <a:pt x="10" y="10"/>
                    </a:lnTo>
                    <a:lnTo>
                      <a:pt x="7" y="16"/>
                    </a:lnTo>
                    <a:lnTo>
                      <a:pt x="4" y="22"/>
                    </a:lnTo>
                    <a:lnTo>
                      <a:pt x="4" y="22"/>
                    </a:lnTo>
                    <a:lnTo>
                      <a:pt x="3" y="30"/>
                    </a:lnTo>
                    <a:lnTo>
                      <a:pt x="1" y="38"/>
                    </a:lnTo>
                    <a:lnTo>
                      <a:pt x="1" y="38"/>
                    </a:lnTo>
                    <a:lnTo>
                      <a:pt x="0" y="45"/>
                    </a:lnTo>
                    <a:lnTo>
                      <a:pt x="0" y="49"/>
                    </a:lnTo>
                    <a:lnTo>
                      <a:pt x="0" y="53"/>
                    </a:lnTo>
                    <a:lnTo>
                      <a:pt x="0" y="53"/>
                    </a:lnTo>
                    <a:lnTo>
                      <a:pt x="1" y="59"/>
                    </a:lnTo>
                    <a:lnTo>
                      <a:pt x="2" y="63"/>
                    </a:lnTo>
                    <a:lnTo>
                      <a:pt x="3" y="67"/>
                    </a:lnTo>
                    <a:lnTo>
                      <a:pt x="3" y="67"/>
                    </a:lnTo>
                    <a:lnTo>
                      <a:pt x="4" y="69"/>
                    </a:lnTo>
                    <a:lnTo>
                      <a:pt x="6" y="71"/>
                    </a:lnTo>
                    <a:lnTo>
                      <a:pt x="9" y="73"/>
                    </a:lnTo>
                    <a:lnTo>
                      <a:pt x="11" y="74"/>
                    </a:lnTo>
                    <a:lnTo>
                      <a:pt x="11" y="74"/>
                    </a:lnTo>
                    <a:lnTo>
                      <a:pt x="13" y="75"/>
                    </a:lnTo>
                    <a:lnTo>
                      <a:pt x="16" y="75"/>
                    </a:lnTo>
                    <a:lnTo>
                      <a:pt x="16" y="75"/>
                    </a:lnTo>
                    <a:lnTo>
                      <a:pt x="18" y="75"/>
                    </a:lnTo>
                    <a:lnTo>
                      <a:pt x="21" y="75"/>
                    </a:lnTo>
                    <a:lnTo>
                      <a:pt x="22" y="76"/>
                    </a:lnTo>
                    <a:lnTo>
                      <a:pt x="25" y="77"/>
                    </a:lnTo>
                    <a:lnTo>
                      <a:pt x="25" y="77"/>
                    </a:lnTo>
                    <a:lnTo>
                      <a:pt x="27" y="78"/>
                    </a:lnTo>
                    <a:lnTo>
                      <a:pt x="28" y="79"/>
                    </a:lnTo>
                    <a:lnTo>
                      <a:pt x="30" y="79"/>
                    </a:lnTo>
                    <a:lnTo>
                      <a:pt x="30" y="79"/>
                    </a:lnTo>
                    <a:lnTo>
                      <a:pt x="33" y="78"/>
                    </a:lnTo>
                    <a:lnTo>
                      <a:pt x="33" y="78"/>
                    </a:lnTo>
                    <a:lnTo>
                      <a:pt x="35" y="78"/>
                    </a:lnTo>
                    <a:lnTo>
                      <a:pt x="36" y="78"/>
                    </a:lnTo>
                    <a:lnTo>
                      <a:pt x="36" y="78"/>
                    </a:lnTo>
                    <a:lnTo>
                      <a:pt x="36" y="77"/>
                    </a:lnTo>
                    <a:lnTo>
                      <a:pt x="36" y="77"/>
                    </a:lnTo>
                    <a:lnTo>
                      <a:pt x="36" y="77"/>
                    </a:lnTo>
                    <a:lnTo>
                      <a:pt x="34" y="78"/>
                    </a:lnTo>
                    <a:lnTo>
                      <a:pt x="32" y="78"/>
                    </a:lnTo>
                    <a:lnTo>
                      <a:pt x="32" y="78"/>
                    </a:lnTo>
                    <a:lnTo>
                      <a:pt x="30" y="78"/>
                    </a:lnTo>
                    <a:lnTo>
                      <a:pt x="28" y="78"/>
                    </a:lnTo>
                    <a:lnTo>
                      <a:pt x="26" y="77"/>
                    </a:lnTo>
                    <a:lnTo>
                      <a:pt x="24" y="76"/>
                    </a:lnTo>
                    <a:lnTo>
                      <a:pt x="24" y="76"/>
                    </a:lnTo>
                    <a:lnTo>
                      <a:pt x="22" y="75"/>
                    </a:lnTo>
                    <a:lnTo>
                      <a:pt x="19" y="74"/>
                    </a:lnTo>
                    <a:lnTo>
                      <a:pt x="19" y="74"/>
                    </a:lnTo>
                    <a:lnTo>
                      <a:pt x="18" y="74"/>
                    </a:lnTo>
                    <a:lnTo>
                      <a:pt x="16" y="74"/>
                    </a:lnTo>
                    <a:lnTo>
                      <a:pt x="15" y="74"/>
                    </a:lnTo>
                    <a:lnTo>
                      <a:pt x="13" y="74"/>
                    </a:lnTo>
                    <a:lnTo>
                      <a:pt x="13" y="74"/>
                    </a:lnTo>
                    <a:lnTo>
                      <a:pt x="11" y="73"/>
                    </a:lnTo>
                    <a:lnTo>
                      <a:pt x="9" y="73"/>
                    </a:lnTo>
                    <a:lnTo>
                      <a:pt x="7" y="70"/>
                    </a:lnTo>
                    <a:lnTo>
                      <a:pt x="7" y="70"/>
                    </a:lnTo>
                    <a:lnTo>
                      <a:pt x="5" y="69"/>
                    </a:lnTo>
                    <a:lnTo>
                      <a:pt x="4" y="67"/>
                    </a:lnTo>
                    <a:lnTo>
                      <a:pt x="4" y="64"/>
                    </a:lnTo>
                    <a:lnTo>
                      <a:pt x="4" y="64"/>
                    </a:lnTo>
                    <a:lnTo>
                      <a:pt x="2" y="57"/>
                    </a:lnTo>
                    <a:lnTo>
                      <a:pt x="2" y="50"/>
                    </a:lnTo>
                    <a:lnTo>
                      <a:pt x="2" y="50"/>
                    </a:lnTo>
                    <a:lnTo>
                      <a:pt x="2" y="47"/>
                    </a:lnTo>
                    <a:lnTo>
                      <a:pt x="2" y="43"/>
                    </a:lnTo>
                    <a:lnTo>
                      <a:pt x="3" y="37"/>
                    </a:lnTo>
                    <a:lnTo>
                      <a:pt x="3" y="37"/>
                    </a:lnTo>
                    <a:lnTo>
                      <a:pt x="4" y="30"/>
                    </a:lnTo>
                    <a:lnTo>
                      <a:pt x="5" y="23"/>
                    </a:lnTo>
                    <a:lnTo>
                      <a:pt x="5" y="23"/>
                    </a:lnTo>
                    <a:lnTo>
                      <a:pt x="7" y="17"/>
                    </a:lnTo>
                    <a:lnTo>
                      <a:pt x="10" y="11"/>
                    </a:lnTo>
                    <a:lnTo>
                      <a:pt x="10" y="11"/>
                    </a:lnTo>
                    <a:lnTo>
                      <a:pt x="13" y="5"/>
                    </a:lnTo>
                    <a:lnTo>
                      <a:pt x="15" y="2"/>
                    </a:lnTo>
                    <a:lnTo>
                      <a:pt x="17" y="0"/>
                    </a:lnTo>
                    <a:lnTo>
                      <a:pt x="17" y="0"/>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12" name="Freeform 1948">
                <a:extLst>
                  <a:ext uri="{FF2B5EF4-FFF2-40B4-BE49-F238E27FC236}">
                    <a16:creationId xmlns:a16="http://schemas.microsoft.com/office/drawing/2014/main" id="{327ECCAF-C9E6-4244-B04A-B5B805C967ED}"/>
                  </a:ext>
                </a:extLst>
              </p:cNvPr>
              <p:cNvSpPr>
                <a:spLocks/>
              </p:cNvSpPr>
              <p:nvPr/>
            </p:nvSpPr>
            <p:spPr bwMode="auto">
              <a:xfrm>
                <a:off x="3039" y="1744"/>
                <a:ext cx="14" cy="10"/>
              </a:xfrm>
              <a:custGeom>
                <a:avLst/>
                <a:gdLst>
                  <a:gd name="T0" fmla="*/ 0 w 14"/>
                  <a:gd name="T1" fmla="*/ 0 h 10"/>
                  <a:gd name="T2" fmla="*/ 0 w 14"/>
                  <a:gd name="T3" fmla="*/ 0 h 10"/>
                  <a:gd name="T4" fmla="*/ 0 w 14"/>
                  <a:gd name="T5" fmla="*/ 1 h 10"/>
                  <a:gd name="T6" fmla="*/ 0 w 14"/>
                  <a:gd name="T7" fmla="*/ 1 h 10"/>
                  <a:gd name="T8" fmla="*/ 0 w 14"/>
                  <a:gd name="T9" fmla="*/ 1 h 10"/>
                  <a:gd name="T10" fmla="*/ 2 w 14"/>
                  <a:gd name="T11" fmla="*/ 2 h 10"/>
                  <a:gd name="T12" fmla="*/ 4 w 14"/>
                  <a:gd name="T13" fmla="*/ 2 h 10"/>
                  <a:gd name="T14" fmla="*/ 4 w 14"/>
                  <a:gd name="T15" fmla="*/ 2 h 10"/>
                  <a:gd name="T16" fmla="*/ 7 w 14"/>
                  <a:gd name="T17" fmla="*/ 3 h 10"/>
                  <a:gd name="T18" fmla="*/ 9 w 14"/>
                  <a:gd name="T19" fmla="*/ 4 h 10"/>
                  <a:gd name="T20" fmla="*/ 10 w 14"/>
                  <a:gd name="T21" fmla="*/ 4 h 10"/>
                  <a:gd name="T22" fmla="*/ 10 w 14"/>
                  <a:gd name="T23" fmla="*/ 4 h 10"/>
                  <a:gd name="T24" fmla="*/ 11 w 14"/>
                  <a:gd name="T25" fmla="*/ 6 h 10"/>
                  <a:gd name="T26" fmla="*/ 12 w 14"/>
                  <a:gd name="T27" fmla="*/ 7 h 10"/>
                  <a:gd name="T28" fmla="*/ 14 w 14"/>
                  <a:gd name="T29" fmla="*/ 9 h 10"/>
                  <a:gd name="T30" fmla="*/ 14 w 14"/>
                  <a:gd name="T31" fmla="*/ 9 h 10"/>
                  <a:gd name="T32" fmla="*/ 14 w 14"/>
                  <a:gd name="T33" fmla="*/ 10 h 10"/>
                  <a:gd name="T34" fmla="*/ 14 w 14"/>
                  <a:gd name="T35" fmla="*/ 9 h 10"/>
                  <a:gd name="T36" fmla="*/ 14 w 14"/>
                  <a:gd name="T37" fmla="*/ 9 h 10"/>
                  <a:gd name="T38" fmla="*/ 13 w 14"/>
                  <a:gd name="T39" fmla="*/ 7 h 10"/>
                  <a:gd name="T40" fmla="*/ 12 w 14"/>
                  <a:gd name="T41" fmla="*/ 6 h 10"/>
                  <a:gd name="T42" fmla="*/ 10 w 14"/>
                  <a:gd name="T43" fmla="*/ 4 h 10"/>
                  <a:gd name="T44" fmla="*/ 9 w 14"/>
                  <a:gd name="T45" fmla="*/ 3 h 10"/>
                  <a:gd name="T46" fmla="*/ 9 w 14"/>
                  <a:gd name="T47" fmla="*/ 3 h 10"/>
                  <a:gd name="T48" fmla="*/ 6 w 14"/>
                  <a:gd name="T49" fmla="*/ 2 h 10"/>
                  <a:gd name="T50" fmla="*/ 5 w 14"/>
                  <a:gd name="T51" fmla="*/ 2 h 10"/>
                  <a:gd name="T52" fmla="*/ 5 w 14"/>
                  <a:gd name="T53" fmla="*/ 2 h 10"/>
                  <a:gd name="T54" fmla="*/ 3 w 14"/>
                  <a:gd name="T55" fmla="*/ 2 h 10"/>
                  <a:gd name="T56" fmla="*/ 2 w 14"/>
                  <a:gd name="T57" fmla="*/ 1 h 10"/>
                  <a:gd name="T58" fmla="*/ 2 w 14"/>
                  <a:gd name="T59" fmla="*/ 1 h 10"/>
                  <a:gd name="T60" fmla="*/ 1 w 14"/>
                  <a:gd name="T61" fmla="*/ 1 h 10"/>
                  <a:gd name="T62" fmla="*/ 0 w 14"/>
                  <a:gd name="T63" fmla="*/ 0 h 10"/>
                  <a:gd name="T64" fmla="*/ 0 w 14"/>
                  <a:gd name="T65" fmla="*/ 0 h 10"/>
                  <a:gd name="T66" fmla="*/ 0 w 14"/>
                  <a:gd name="T6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10">
                    <a:moveTo>
                      <a:pt x="0" y="0"/>
                    </a:moveTo>
                    <a:lnTo>
                      <a:pt x="0" y="0"/>
                    </a:lnTo>
                    <a:lnTo>
                      <a:pt x="0" y="1"/>
                    </a:lnTo>
                    <a:lnTo>
                      <a:pt x="0" y="1"/>
                    </a:lnTo>
                    <a:lnTo>
                      <a:pt x="0" y="1"/>
                    </a:lnTo>
                    <a:lnTo>
                      <a:pt x="2" y="2"/>
                    </a:lnTo>
                    <a:lnTo>
                      <a:pt x="4" y="2"/>
                    </a:lnTo>
                    <a:lnTo>
                      <a:pt x="4" y="2"/>
                    </a:lnTo>
                    <a:lnTo>
                      <a:pt x="7" y="3"/>
                    </a:lnTo>
                    <a:lnTo>
                      <a:pt x="9" y="4"/>
                    </a:lnTo>
                    <a:lnTo>
                      <a:pt x="10" y="4"/>
                    </a:lnTo>
                    <a:lnTo>
                      <a:pt x="10" y="4"/>
                    </a:lnTo>
                    <a:lnTo>
                      <a:pt x="11" y="6"/>
                    </a:lnTo>
                    <a:lnTo>
                      <a:pt x="12" y="7"/>
                    </a:lnTo>
                    <a:lnTo>
                      <a:pt x="14" y="9"/>
                    </a:lnTo>
                    <a:lnTo>
                      <a:pt x="14" y="9"/>
                    </a:lnTo>
                    <a:lnTo>
                      <a:pt x="14" y="10"/>
                    </a:lnTo>
                    <a:lnTo>
                      <a:pt x="14" y="9"/>
                    </a:lnTo>
                    <a:lnTo>
                      <a:pt x="14" y="9"/>
                    </a:lnTo>
                    <a:lnTo>
                      <a:pt x="13" y="7"/>
                    </a:lnTo>
                    <a:lnTo>
                      <a:pt x="12" y="6"/>
                    </a:lnTo>
                    <a:lnTo>
                      <a:pt x="10" y="4"/>
                    </a:lnTo>
                    <a:lnTo>
                      <a:pt x="9" y="3"/>
                    </a:lnTo>
                    <a:lnTo>
                      <a:pt x="9" y="3"/>
                    </a:lnTo>
                    <a:lnTo>
                      <a:pt x="6" y="2"/>
                    </a:lnTo>
                    <a:lnTo>
                      <a:pt x="5" y="2"/>
                    </a:lnTo>
                    <a:lnTo>
                      <a:pt x="5" y="2"/>
                    </a:lnTo>
                    <a:lnTo>
                      <a:pt x="3" y="2"/>
                    </a:lnTo>
                    <a:lnTo>
                      <a:pt x="2" y="1"/>
                    </a:lnTo>
                    <a:lnTo>
                      <a:pt x="2" y="1"/>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13" name="Freeform 1949">
                <a:extLst>
                  <a:ext uri="{FF2B5EF4-FFF2-40B4-BE49-F238E27FC236}">
                    <a16:creationId xmlns:a16="http://schemas.microsoft.com/office/drawing/2014/main" id="{2F7AB727-9FF5-47D0-BABC-2F1F46E8CECC}"/>
                  </a:ext>
                </a:extLst>
              </p:cNvPr>
              <p:cNvSpPr>
                <a:spLocks/>
              </p:cNvSpPr>
              <p:nvPr/>
            </p:nvSpPr>
            <p:spPr bwMode="auto">
              <a:xfrm>
                <a:off x="3039" y="1744"/>
                <a:ext cx="14" cy="10"/>
              </a:xfrm>
              <a:custGeom>
                <a:avLst/>
                <a:gdLst>
                  <a:gd name="T0" fmla="*/ 0 w 14"/>
                  <a:gd name="T1" fmla="*/ 0 h 10"/>
                  <a:gd name="T2" fmla="*/ 0 w 14"/>
                  <a:gd name="T3" fmla="*/ 0 h 10"/>
                  <a:gd name="T4" fmla="*/ 0 w 14"/>
                  <a:gd name="T5" fmla="*/ 1 h 10"/>
                  <a:gd name="T6" fmla="*/ 0 w 14"/>
                  <a:gd name="T7" fmla="*/ 1 h 10"/>
                  <a:gd name="T8" fmla="*/ 0 w 14"/>
                  <a:gd name="T9" fmla="*/ 1 h 10"/>
                  <a:gd name="T10" fmla="*/ 2 w 14"/>
                  <a:gd name="T11" fmla="*/ 2 h 10"/>
                  <a:gd name="T12" fmla="*/ 4 w 14"/>
                  <a:gd name="T13" fmla="*/ 2 h 10"/>
                  <a:gd name="T14" fmla="*/ 4 w 14"/>
                  <a:gd name="T15" fmla="*/ 2 h 10"/>
                  <a:gd name="T16" fmla="*/ 7 w 14"/>
                  <a:gd name="T17" fmla="*/ 3 h 10"/>
                  <a:gd name="T18" fmla="*/ 9 w 14"/>
                  <a:gd name="T19" fmla="*/ 4 h 10"/>
                  <a:gd name="T20" fmla="*/ 10 w 14"/>
                  <a:gd name="T21" fmla="*/ 4 h 10"/>
                  <a:gd name="T22" fmla="*/ 10 w 14"/>
                  <a:gd name="T23" fmla="*/ 4 h 10"/>
                  <a:gd name="T24" fmla="*/ 11 w 14"/>
                  <a:gd name="T25" fmla="*/ 6 h 10"/>
                  <a:gd name="T26" fmla="*/ 12 w 14"/>
                  <a:gd name="T27" fmla="*/ 7 h 10"/>
                  <a:gd name="T28" fmla="*/ 14 w 14"/>
                  <a:gd name="T29" fmla="*/ 9 h 10"/>
                  <a:gd name="T30" fmla="*/ 14 w 14"/>
                  <a:gd name="T31" fmla="*/ 9 h 10"/>
                  <a:gd name="T32" fmla="*/ 14 w 14"/>
                  <a:gd name="T33" fmla="*/ 10 h 10"/>
                  <a:gd name="T34" fmla="*/ 14 w 14"/>
                  <a:gd name="T35" fmla="*/ 9 h 10"/>
                  <a:gd name="T36" fmla="*/ 14 w 14"/>
                  <a:gd name="T37" fmla="*/ 9 h 10"/>
                  <a:gd name="T38" fmla="*/ 13 w 14"/>
                  <a:gd name="T39" fmla="*/ 7 h 10"/>
                  <a:gd name="T40" fmla="*/ 12 w 14"/>
                  <a:gd name="T41" fmla="*/ 6 h 10"/>
                  <a:gd name="T42" fmla="*/ 10 w 14"/>
                  <a:gd name="T43" fmla="*/ 4 h 10"/>
                  <a:gd name="T44" fmla="*/ 9 w 14"/>
                  <a:gd name="T45" fmla="*/ 3 h 10"/>
                  <a:gd name="T46" fmla="*/ 9 w 14"/>
                  <a:gd name="T47" fmla="*/ 3 h 10"/>
                  <a:gd name="T48" fmla="*/ 6 w 14"/>
                  <a:gd name="T49" fmla="*/ 2 h 10"/>
                  <a:gd name="T50" fmla="*/ 5 w 14"/>
                  <a:gd name="T51" fmla="*/ 2 h 10"/>
                  <a:gd name="T52" fmla="*/ 5 w 14"/>
                  <a:gd name="T53" fmla="*/ 2 h 10"/>
                  <a:gd name="T54" fmla="*/ 3 w 14"/>
                  <a:gd name="T55" fmla="*/ 2 h 10"/>
                  <a:gd name="T56" fmla="*/ 2 w 14"/>
                  <a:gd name="T57" fmla="*/ 1 h 10"/>
                  <a:gd name="T58" fmla="*/ 2 w 14"/>
                  <a:gd name="T59" fmla="*/ 1 h 10"/>
                  <a:gd name="T60" fmla="*/ 1 w 14"/>
                  <a:gd name="T61" fmla="*/ 1 h 10"/>
                  <a:gd name="T62" fmla="*/ 0 w 14"/>
                  <a:gd name="T63" fmla="*/ 0 h 10"/>
                  <a:gd name="T64" fmla="*/ 0 w 14"/>
                  <a:gd name="T65" fmla="*/ 0 h 10"/>
                  <a:gd name="T66" fmla="*/ 0 w 14"/>
                  <a:gd name="T6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10">
                    <a:moveTo>
                      <a:pt x="0" y="0"/>
                    </a:moveTo>
                    <a:lnTo>
                      <a:pt x="0" y="0"/>
                    </a:lnTo>
                    <a:lnTo>
                      <a:pt x="0" y="1"/>
                    </a:lnTo>
                    <a:lnTo>
                      <a:pt x="0" y="1"/>
                    </a:lnTo>
                    <a:lnTo>
                      <a:pt x="0" y="1"/>
                    </a:lnTo>
                    <a:lnTo>
                      <a:pt x="2" y="2"/>
                    </a:lnTo>
                    <a:lnTo>
                      <a:pt x="4" y="2"/>
                    </a:lnTo>
                    <a:lnTo>
                      <a:pt x="4" y="2"/>
                    </a:lnTo>
                    <a:lnTo>
                      <a:pt x="7" y="3"/>
                    </a:lnTo>
                    <a:lnTo>
                      <a:pt x="9" y="4"/>
                    </a:lnTo>
                    <a:lnTo>
                      <a:pt x="10" y="4"/>
                    </a:lnTo>
                    <a:lnTo>
                      <a:pt x="10" y="4"/>
                    </a:lnTo>
                    <a:lnTo>
                      <a:pt x="11" y="6"/>
                    </a:lnTo>
                    <a:lnTo>
                      <a:pt x="12" y="7"/>
                    </a:lnTo>
                    <a:lnTo>
                      <a:pt x="14" y="9"/>
                    </a:lnTo>
                    <a:lnTo>
                      <a:pt x="14" y="9"/>
                    </a:lnTo>
                    <a:lnTo>
                      <a:pt x="14" y="10"/>
                    </a:lnTo>
                    <a:lnTo>
                      <a:pt x="14" y="9"/>
                    </a:lnTo>
                    <a:lnTo>
                      <a:pt x="14" y="9"/>
                    </a:lnTo>
                    <a:lnTo>
                      <a:pt x="13" y="7"/>
                    </a:lnTo>
                    <a:lnTo>
                      <a:pt x="12" y="6"/>
                    </a:lnTo>
                    <a:lnTo>
                      <a:pt x="10" y="4"/>
                    </a:lnTo>
                    <a:lnTo>
                      <a:pt x="9" y="3"/>
                    </a:lnTo>
                    <a:lnTo>
                      <a:pt x="9" y="3"/>
                    </a:lnTo>
                    <a:lnTo>
                      <a:pt x="6" y="2"/>
                    </a:lnTo>
                    <a:lnTo>
                      <a:pt x="5" y="2"/>
                    </a:lnTo>
                    <a:lnTo>
                      <a:pt x="5" y="2"/>
                    </a:lnTo>
                    <a:lnTo>
                      <a:pt x="3" y="2"/>
                    </a:lnTo>
                    <a:lnTo>
                      <a:pt x="2" y="1"/>
                    </a:lnTo>
                    <a:lnTo>
                      <a:pt x="2" y="1"/>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14" name="Freeform 1950">
                <a:extLst>
                  <a:ext uri="{FF2B5EF4-FFF2-40B4-BE49-F238E27FC236}">
                    <a16:creationId xmlns:a16="http://schemas.microsoft.com/office/drawing/2014/main" id="{3AF44376-C857-4831-8683-27F2E5AB574E}"/>
                  </a:ext>
                </a:extLst>
              </p:cNvPr>
              <p:cNvSpPr>
                <a:spLocks/>
              </p:cNvSpPr>
              <p:nvPr/>
            </p:nvSpPr>
            <p:spPr bwMode="auto">
              <a:xfrm>
                <a:off x="3051" y="1745"/>
                <a:ext cx="11" cy="16"/>
              </a:xfrm>
              <a:custGeom>
                <a:avLst/>
                <a:gdLst>
                  <a:gd name="T0" fmla="*/ 0 w 11"/>
                  <a:gd name="T1" fmla="*/ 1 h 16"/>
                  <a:gd name="T2" fmla="*/ 0 w 11"/>
                  <a:gd name="T3" fmla="*/ 1 h 16"/>
                  <a:gd name="T4" fmla="*/ 0 w 11"/>
                  <a:gd name="T5" fmla="*/ 2 h 16"/>
                  <a:gd name="T6" fmla="*/ 1 w 11"/>
                  <a:gd name="T7" fmla="*/ 3 h 16"/>
                  <a:gd name="T8" fmla="*/ 1 w 11"/>
                  <a:gd name="T9" fmla="*/ 6 h 16"/>
                  <a:gd name="T10" fmla="*/ 2 w 11"/>
                  <a:gd name="T11" fmla="*/ 9 h 16"/>
                  <a:gd name="T12" fmla="*/ 2 w 11"/>
                  <a:gd name="T13" fmla="*/ 11 h 16"/>
                  <a:gd name="T14" fmla="*/ 3 w 11"/>
                  <a:gd name="T15" fmla="*/ 12 h 16"/>
                  <a:gd name="T16" fmla="*/ 3 w 11"/>
                  <a:gd name="T17" fmla="*/ 12 h 16"/>
                  <a:gd name="T18" fmla="*/ 5 w 11"/>
                  <a:gd name="T19" fmla="*/ 14 h 16"/>
                  <a:gd name="T20" fmla="*/ 7 w 11"/>
                  <a:gd name="T21" fmla="*/ 15 h 16"/>
                  <a:gd name="T22" fmla="*/ 9 w 11"/>
                  <a:gd name="T23" fmla="*/ 16 h 16"/>
                  <a:gd name="T24" fmla="*/ 11 w 11"/>
                  <a:gd name="T25" fmla="*/ 16 h 16"/>
                  <a:gd name="T26" fmla="*/ 11 w 11"/>
                  <a:gd name="T27" fmla="*/ 16 h 16"/>
                  <a:gd name="T28" fmla="*/ 11 w 11"/>
                  <a:gd name="T29" fmla="*/ 16 h 16"/>
                  <a:gd name="T30" fmla="*/ 11 w 11"/>
                  <a:gd name="T31" fmla="*/ 16 h 16"/>
                  <a:gd name="T32" fmla="*/ 11 w 11"/>
                  <a:gd name="T33" fmla="*/ 16 h 16"/>
                  <a:gd name="T34" fmla="*/ 8 w 11"/>
                  <a:gd name="T35" fmla="*/ 15 h 16"/>
                  <a:gd name="T36" fmla="*/ 6 w 11"/>
                  <a:gd name="T37" fmla="*/ 14 h 16"/>
                  <a:gd name="T38" fmla="*/ 4 w 11"/>
                  <a:gd name="T39" fmla="*/ 12 h 16"/>
                  <a:gd name="T40" fmla="*/ 3 w 11"/>
                  <a:gd name="T41" fmla="*/ 10 h 16"/>
                  <a:gd name="T42" fmla="*/ 3 w 11"/>
                  <a:gd name="T43" fmla="*/ 10 h 16"/>
                  <a:gd name="T44" fmla="*/ 2 w 11"/>
                  <a:gd name="T45" fmla="*/ 5 h 16"/>
                  <a:gd name="T46" fmla="*/ 1 w 11"/>
                  <a:gd name="T47" fmla="*/ 3 h 16"/>
                  <a:gd name="T48" fmla="*/ 0 w 11"/>
                  <a:gd name="T49" fmla="*/ 0 h 16"/>
                  <a:gd name="T50" fmla="*/ 0 w 11"/>
                  <a:gd name="T51" fmla="*/ 0 h 16"/>
                  <a:gd name="T52" fmla="*/ 0 w 11"/>
                  <a:gd name="T5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16">
                    <a:moveTo>
                      <a:pt x="0" y="1"/>
                    </a:moveTo>
                    <a:lnTo>
                      <a:pt x="0" y="1"/>
                    </a:lnTo>
                    <a:lnTo>
                      <a:pt x="0" y="2"/>
                    </a:lnTo>
                    <a:lnTo>
                      <a:pt x="1" y="3"/>
                    </a:lnTo>
                    <a:lnTo>
                      <a:pt x="1" y="6"/>
                    </a:lnTo>
                    <a:lnTo>
                      <a:pt x="2" y="9"/>
                    </a:lnTo>
                    <a:lnTo>
                      <a:pt x="2" y="11"/>
                    </a:lnTo>
                    <a:lnTo>
                      <a:pt x="3" y="12"/>
                    </a:lnTo>
                    <a:lnTo>
                      <a:pt x="3" y="12"/>
                    </a:lnTo>
                    <a:lnTo>
                      <a:pt x="5" y="14"/>
                    </a:lnTo>
                    <a:lnTo>
                      <a:pt x="7" y="15"/>
                    </a:lnTo>
                    <a:lnTo>
                      <a:pt x="9" y="16"/>
                    </a:lnTo>
                    <a:lnTo>
                      <a:pt x="11" y="16"/>
                    </a:lnTo>
                    <a:lnTo>
                      <a:pt x="11" y="16"/>
                    </a:lnTo>
                    <a:lnTo>
                      <a:pt x="11" y="16"/>
                    </a:lnTo>
                    <a:lnTo>
                      <a:pt x="11" y="16"/>
                    </a:lnTo>
                    <a:lnTo>
                      <a:pt x="11" y="16"/>
                    </a:lnTo>
                    <a:lnTo>
                      <a:pt x="8" y="15"/>
                    </a:lnTo>
                    <a:lnTo>
                      <a:pt x="6" y="14"/>
                    </a:lnTo>
                    <a:lnTo>
                      <a:pt x="4" y="12"/>
                    </a:lnTo>
                    <a:lnTo>
                      <a:pt x="3" y="10"/>
                    </a:lnTo>
                    <a:lnTo>
                      <a:pt x="3" y="10"/>
                    </a:lnTo>
                    <a:lnTo>
                      <a:pt x="2" y="5"/>
                    </a:lnTo>
                    <a:lnTo>
                      <a:pt x="1" y="3"/>
                    </a:lnTo>
                    <a:lnTo>
                      <a:pt x="0"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15" name="Freeform 1951">
                <a:extLst>
                  <a:ext uri="{FF2B5EF4-FFF2-40B4-BE49-F238E27FC236}">
                    <a16:creationId xmlns:a16="http://schemas.microsoft.com/office/drawing/2014/main" id="{5A481DDC-75AD-4F77-9315-10C6F13C12D2}"/>
                  </a:ext>
                </a:extLst>
              </p:cNvPr>
              <p:cNvSpPr>
                <a:spLocks/>
              </p:cNvSpPr>
              <p:nvPr/>
            </p:nvSpPr>
            <p:spPr bwMode="auto">
              <a:xfrm>
                <a:off x="3051" y="1745"/>
                <a:ext cx="11" cy="16"/>
              </a:xfrm>
              <a:custGeom>
                <a:avLst/>
                <a:gdLst>
                  <a:gd name="T0" fmla="*/ 0 w 11"/>
                  <a:gd name="T1" fmla="*/ 1 h 16"/>
                  <a:gd name="T2" fmla="*/ 0 w 11"/>
                  <a:gd name="T3" fmla="*/ 1 h 16"/>
                  <a:gd name="T4" fmla="*/ 0 w 11"/>
                  <a:gd name="T5" fmla="*/ 2 h 16"/>
                  <a:gd name="T6" fmla="*/ 1 w 11"/>
                  <a:gd name="T7" fmla="*/ 3 h 16"/>
                  <a:gd name="T8" fmla="*/ 1 w 11"/>
                  <a:gd name="T9" fmla="*/ 6 h 16"/>
                  <a:gd name="T10" fmla="*/ 2 w 11"/>
                  <a:gd name="T11" fmla="*/ 9 h 16"/>
                  <a:gd name="T12" fmla="*/ 2 w 11"/>
                  <a:gd name="T13" fmla="*/ 11 h 16"/>
                  <a:gd name="T14" fmla="*/ 3 w 11"/>
                  <a:gd name="T15" fmla="*/ 12 h 16"/>
                  <a:gd name="T16" fmla="*/ 3 w 11"/>
                  <a:gd name="T17" fmla="*/ 12 h 16"/>
                  <a:gd name="T18" fmla="*/ 5 w 11"/>
                  <a:gd name="T19" fmla="*/ 14 h 16"/>
                  <a:gd name="T20" fmla="*/ 7 w 11"/>
                  <a:gd name="T21" fmla="*/ 15 h 16"/>
                  <a:gd name="T22" fmla="*/ 9 w 11"/>
                  <a:gd name="T23" fmla="*/ 16 h 16"/>
                  <a:gd name="T24" fmla="*/ 11 w 11"/>
                  <a:gd name="T25" fmla="*/ 16 h 16"/>
                  <a:gd name="T26" fmla="*/ 11 w 11"/>
                  <a:gd name="T27" fmla="*/ 16 h 16"/>
                  <a:gd name="T28" fmla="*/ 11 w 11"/>
                  <a:gd name="T29" fmla="*/ 16 h 16"/>
                  <a:gd name="T30" fmla="*/ 11 w 11"/>
                  <a:gd name="T31" fmla="*/ 16 h 16"/>
                  <a:gd name="T32" fmla="*/ 11 w 11"/>
                  <a:gd name="T33" fmla="*/ 16 h 16"/>
                  <a:gd name="T34" fmla="*/ 8 w 11"/>
                  <a:gd name="T35" fmla="*/ 15 h 16"/>
                  <a:gd name="T36" fmla="*/ 6 w 11"/>
                  <a:gd name="T37" fmla="*/ 14 h 16"/>
                  <a:gd name="T38" fmla="*/ 4 w 11"/>
                  <a:gd name="T39" fmla="*/ 12 h 16"/>
                  <a:gd name="T40" fmla="*/ 3 w 11"/>
                  <a:gd name="T41" fmla="*/ 10 h 16"/>
                  <a:gd name="T42" fmla="*/ 3 w 11"/>
                  <a:gd name="T43" fmla="*/ 10 h 16"/>
                  <a:gd name="T44" fmla="*/ 2 w 11"/>
                  <a:gd name="T45" fmla="*/ 5 h 16"/>
                  <a:gd name="T46" fmla="*/ 1 w 11"/>
                  <a:gd name="T47" fmla="*/ 3 h 16"/>
                  <a:gd name="T48" fmla="*/ 0 w 11"/>
                  <a:gd name="T49" fmla="*/ 0 h 16"/>
                  <a:gd name="T50" fmla="*/ 0 w 11"/>
                  <a:gd name="T51" fmla="*/ 0 h 16"/>
                  <a:gd name="T52" fmla="*/ 0 w 11"/>
                  <a:gd name="T5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16">
                    <a:moveTo>
                      <a:pt x="0" y="1"/>
                    </a:moveTo>
                    <a:lnTo>
                      <a:pt x="0" y="1"/>
                    </a:lnTo>
                    <a:lnTo>
                      <a:pt x="0" y="2"/>
                    </a:lnTo>
                    <a:lnTo>
                      <a:pt x="1" y="3"/>
                    </a:lnTo>
                    <a:lnTo>
                      <a:pt x="1" y="6"/>
                    </a:lnTo>
                    <a:lnTo>
                      <a:pt x="2" y="9"/>
                    </a:lnTo>
                    <a:lnTo>
                      <a:pt x="2" y="11"/>
                    </a:lnTo>
                    <a:lnTo>
                      <a:pt x="3" y="12"/>
                    </a:lnTo>
                    <a:lnTo>
                      <a:pt x="3" y="12"/>
                    </a:lnTo>
                    <a:lnTo>
                      <a:pt x="5" y="14"/>
                    </a:lnTo>
                    <a:lnTo>
                      <a:pt x="7" y="15"/>
                    </a:lnTo>
                    <a:lnTo>
                      <a:pt x="9" y="16"/>
                    </a:lnTo>
                    <a:lnTo>
                      <a:pt x="11" y="16"/>
                    </a:lnTo>
                    <a:lnTo>
                      <a:pt x="11" y="16"/>
                    </a:lnTo>
                    <a:lnTo>
                      <a:pt x="11" y="16"/>
                    </a:lnTo>
                    <a:lnTo>
                      <a:pt x="11" y="16"/>
                    </a:lnTo>
                    <a:lnTo>
                      <a:pt x="11" y="16"/>
                    </a:lnTo>
                    <a:lnTo>
                      <a:pt x="8" y="15"/>
                    </a:lnTo>
                    <a:lnTo>
                      <a:pt x="6" y="14"/>
                    </a:lnTo>
                    <a:lnTo>
                      <a:pt x="4" y="12"/>
                    </a:lnTo>
                    <a:lnTo>
                      <a:pt x="3" y="10"/>
                    </a:lnTo>
                    <a:lnTo>
                      <a:pt x="3" y="10"/>
                    </a:lnTo>
                    <a:lnTo>
                      <a:pt x="2" y="5"/>
                    </a:lnTo>
                    <a:lnTo>
                      <a:pt x="1" y="3"/>
                    </a:lnTo>
                    <a:lnTo>
                      <a:pt x="0" y="0"/>
                    </a:lnTo>
                    <a:lnTo>
                      <a:pt x="0" y="0"/>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16" name="Freeform 1952">
                <a:extLst>
                  <a:ext uri="{FF2B5EF4-FFF2-40B4-BE49-F238E27FC236}">
                    <a16:creationId xmlns:a16="http://schemas.microsoft.com/office/drawing/2014/main" id="{85E06B4D-A6AA-4C03-8F53-24A984F6338A}"/>
                  </a:ext>
                </a:extLst>
              </p:cNvPr>
              <p:cNvSpPr>
                <a:spLocks/>
              </p:cNvSpPr>
              <p:nvPr/>
            </p:nvSpPr>
            <p:spPr bwMode="auto">
              <a:xfrm>
                <a:off x="3051" y="1745"/>
                <a:ext cx="19" cy="10"/>
              </a:xfrm>
              <a:custGeom>
                <a:avLst/>
                <a:gdLst>
                  <a:gd name="T0" fmla="*/ 1 w 19"/>
                  <a:gd name="T1" fmla="*/ 1 h 10"/>
                  <a:gd name="T2" fmla="*/ 1 w 19"/>
                  <a:gd name="T3" fmla="*/ 0 h 10"/>
                  <a:gd name="T4" fmla="*/ 1 w 19"/>
                  <a:gd name="T5" fmla="*/ 0 h 10"/>
                  <a:gd name="T6" fmla="*/ 1 w 19"/>
                  <a:gd name="T7" fmla="*/ 1 h 10"/>
                  <a:gd name="T8" fmla="*/ 1 w 19"/>
                  <a:gd name="T9" fmla="*/ 1 h 10"/>
                  <a:gd name="T10" fmla="*/ 2 w 19"/>
                  <a:gd name="T11" fmla="*/ 1 h 10"/>
                  <a:gd name="T12" fmla="*/ 3 w 19"/>
                  <a:gd name="T13" fmla="*/ 1 h 10"/>
                  <a:gd name="T14" fmla="*/ 6 w 19"/>
                  <a:gd name="T15" fmla="*/ 3 h 10"/>
                  <a:gd name="T16" fmla="*/ 6 w 19"/>
                  <a:gd name="T17" fmla="*/ 3 h 10"/>
                  <a:gd name="T18" fmla="*/ 8 w 19"/>
                  <a:gd name="T19" fmla="*/ 3 h 10"/>
                  <a:gd name="T20" fmla="*/ 10 w 19"/>
                  <a:gd name="T21" fmla="*/ 4 h 10"/>
                  <a:gd name="T22" fmla="*/ 10 w 19"/>
                  <a:gd name="T23" fmla="*/ 4 h 10"/>
                  <a:gd name="T24" fmla="*/ 13 w 19"/>
                  <a:gd name="T25" fmla="*/ 5 h 10"/>
                  <a:gd name="T26" fmla="*/ 15 w 19"/>
                  <a:gd name="T27" fmla="*/ 6 h 10"/>
                  <a:gd name="T28" fmla="*/ 17 w 19"/>
                  <a:gd name="T29" fmla="*/ 8 h 10"/>
                  <a:gd name="T30" fmla="*/ 19 w 19"/>
                  <a:gd name="T31" fmla="*/ 10 h 10"/>
                  <a:gd name="T32" fmla="*/ 19 w 19"/>
                  <a:gd name="T33" fmla="*/ 10 h 10"/>
                  <a:gd name="T34" fmla="*/ 19 w 19"/>
                  <a:gd name="T35" fmla="*/ 10 h 10"/>
                  <a:gd name="T36" fmla="*/ 19 w 19"/>
                  <a:gd name="T37" fmla="*/ 10 h 10"/>
                  <a:gd name="T38" fmla="*/ 17 w 19"/>
                  <a:gd name="T39" fmla="*/ 8 h 10"/>
                  <a:gd name="T40" fmla="*/ 15 w 19"/>
                  <a:gd name="T41" fmla="*/ 6 h 10"/>
                  <a:gd name="T42" fmla="*/ 12 w 19"/>
                  <a:gd name="T43" fmla="*/ 4 h 10"/>
                  <a:gd name="T44" fmla="*/ 10 w 19"/>
                  <a:gd name="T45" fmla="*/ 3 h 10"/>
                  <a:gd name="T46" fmla="*/ 10 w 19"/>
                  <a:gd name="T47" fmla="*/ 3 h 10"/>
                  <a:gd name="T48" fmla="*/ 3 w 19"/>
                  <a:gd name="T49" fmla="*/ 1 h 10"/>
                  <a:gd name="T50" fmla="*/ 3 w 19"/>
                  <a:gd name="T51" fmla="*/ 1 h 10"/>
                  <a:gd name="T52" fmla="*/ 2 w 19"/>
                  <a:gd name="T53" fmla="*/ 0 h 10"/>
                  <a:gd name="T54" fmla="*/ 1 w 19"/>
                  <a:gd name="T55" fmla="*/ 0 h 10"/>
                  <a:gd name="T56" fmla="*/ 0 w 19"/>
                  <a:gd name="T57" fmla="*/ 1 h 10"/>
                  <a:gd name="T58" fmla="*/ 0 w 19"/>
                  <a:gd name="T59" fmla="*/ 1 h 10"/>
                  <a:gd name="T60" fmla="*/ 0 w 19"/>
                  <a:gd name="T61" fmla="*/ 1 h 10"/>
                  <a:gd name="T62" fmla="*/ 0 w 19"/>
                  <a:gd name="T63" fmla="*/ 1 h 10"/>
                  <a:gd name="T64" fmla="*/ 1 w 19"/>
                  <a:gd name="T65" fmla="*/ 2 h 10"/>
                  <a:gd name="T66" fmla="*/ 2 w 19"/>
                  <a:gd name="T67" fmla="*/ 1 h 10"/>
                  <a:gd name="T68" fmla="*/ 2 w 19"/>
                  <a:gd name="T69" fmla="*/ 1 h 10"/>
                  <a:gd name="T70" fmla="*/ 1 w 19"/>
                  <a:gd name="T7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10">
                    <a:moveTo>
                      <a:pt x="1" y="1"/>
                    </a:moveTo>
                    <a:lnTo>
                      <a:pt x="1" y="0"/>
                    </a:lnTo>
                    <a:lnTo>
                      <a:pt x="1" y="0"/>
                    </a:lnTo>
                    <a:lnTo>
                      <a:pt x="1" y="1"/>
                    </a:lnTo>
                    <a:lnTo>
                      <a:pt x="1" y="1"/>
                    </a:lnTo>
                    <a:lnTo>
                      <a:pt x="2" y="1"/>
                    </a:lnTo>
                    <a:lnTo>
                      <a:pt x="3" y="1"/>
                    </a:lnTo>
                    <a:lnTo>
                      <a:pt x="6" y="3"/>
                    </a:lnTo>
                    <a:lnTo>
                      <a:pt x="6" y="3"/>
                    </a:lnTo>
                    <a:lnTo>
                      <a:pt x="8" y="3"/>
                    </a:lnTo>
                    <a:lnTo>
                      <a:pt x="10" y="4"/>
                    </a:lnTo>
                    <a:lnTo>
                      <a:pt x="10" y="4"/>
                    </a:lnTo>
                    <a:lnTo>
                      <a:pt x="13" y="5"/>
                    </a:lnTo>
                    <a:lnTo>
                      <a:pt x="15" y="6"/>
                    </a:lnTo>
                    <a:lnTo>
                      <a:pt x="17" y="8"/>
                    </a:lnTo>
                    <a:lnTo>
                      <a:pt x="19" y="10"/>
                    </a:lnTo>
                    <a:lnTo>
                      <a:pt x="19" y="10"/>
                    </a:lnTo>
                    <a:lnTo>
                      <a:pt x="19" y="10"/>
                    </a:lnTo>
                    <a:lnTo>
                      <a:pt x="19" y="10"/>
                    </a:lnTo>
                    <a:lnTo>
                      <a:pt x="17" y="8"/>
                    </a:lnTo>
                    <a:lnTo>
                      <a:pt x="15" y="6"/>
                    </a:lnTo>
                    <a:lnTo>
                      <a:pt x="12" y="4"/>
                    </a:lnTo>
                    <a:lnTo>
                      <a:pt x="10" y="3"/>
                    </a:lnTo>
                    <a:lnTo>
                      <a:pt x="10" y="3"/>
                    </a:lnTo>
                    <a:lnTo>
                      <a:pt x="3" y="1"/>
                    </a:lnTo>
                    <a:lnTo>
                      <a:pt x="3" y="1"/>
                    </a:lnTo>
                    <a:lnTo>
                      <a:pt x="2" y="0"/>
                    </a:lnTo>
                    <a:lnTo>
                      <a:pt x="1" y="0"/>
                    </a:lnTo>
                    <a:lnTo>
                      <a:pt x="0" y="1"/>
                    </a:lnTo>
                    <a:lnTo>
                      <a:pt x="0" y="1"/>
                    </a:lnTo>
                    <a:lnTo>
                      <a:pt x="0" y="1"/>
                    </a:lnTo>
                    <a:lnTo>
                      <a:pt x="0" y="1"/>
                    </a:lnTo>
                    <a:lnTo>
                      <a:pt x="1" y="2"/>
                    </a:lnTo>
                    <a:lnTo>
                      <a:pt x="2" y="1"/>
                    </a:lnTo>
                    <a:lnTo>
                      <a:pt x="2" y="1"/>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17" name="Freeform 1953">
                <a:extLst>
                  <a:ext uri="{FF2B5EF4-FFF2-40B4-BE49-F238E27FC236}">
                    <a16:creationId xmlns:a16="http://schemas.microsoft.com/office/drawing/2014/main" id="{F3094E13-E427-4F48-9677-679D9ED1FC37}"/>
                  </a:ext>
                </a:extLst>
              </p:cNvPr>
              <p:cNvSpPr>
                <a:spLocks/>
              </p:cNvSpPr>
              <p:nvPr/>
            </p:nvSpPr>
            <p:spPr bwMode="auto">
              <a:xfrm>
                <a:off x="3051" y="1745"/>
                <a:ext cx="19" cy="10"/>
              </a:xfrm>
              <a:custGeom>
                <a:avLst/>
                <a:gdLst>
                  <a:gd name="T0" fmla="*/ 1 w 19"/>
                  <a:gd name="T1" fmla="*/ 1 h 10"/>
                  <a:gd name="T2" fmla="*/ 1 w 19"/>
                  <a:gd name="T3" fmla="*/ 0 h 10"/>
                  <a:gd name="T4" fmla="*/ 1 w 19"/>
                  <a:gd name="T5" fmla="*/ 0 h 10"/>
                  <a:gd name="T6" fmla="*/ 1 w 19"/>
                  <a:gd name="T7" fmla="*/ 1 h 10"/>
                  <a:gd name="T8" fmla="*/ 1 w 19"/>
                  <a:gd name="T9" fmla="*/ 1 h 10"/>
                  <a:gd name="T10" fmla="*/ 2 w 19"/>
                  <a:gd name="T11" fmla="*/ 1 h 10"/>
                  <a:gd name="T12" fmla="*/ 3 w 19"/>
                  <a:gd name="T13" fmla="*/ 1 h 10"/>
                  <a:gd name="T14" fmla="*/ 6 w 19"/>
                  <a:gd name="T15" fmla="*/ 3 h 10"/>
                  <a:gd name="T16" fmla="*/ 6 w 19"/>
                  <a:gd name="T17" fmla="*/ 3 h 10"/>
                  <a:gd name="T18" fmla="*/ 8 w 19"/>
                  <a:gd name="T19" fmla="*/ 3 h 10"/>
                  <a:gd name="T20" fmla="*/ 10 w 19"/>
                  <a:gd name="T21" fmla="*/ 4 h 10"/>
                  <a:gd name="T22" fmla="*/ 10 w 19"/>
                  <a:gd name="T23" fmla="*/ 4 h 10"/>
                  <a:gd name="T24" fmla="*/ 13 w 19"/>
                  <a:gd name="T25" fmla="*/ 5 h 10"/>
                  <a:gd name="T26" fmla="*/ 15 w 19"/>
                  <a:gd name="T27" fmla="*/ 6 h 10"/>
                  <a:gd name="T28" fmla="*/ 17 w 19"/>
                  <a:gd name="T29" fmla="*/ 8 h 10"/>
                  <a:gd name="T30" fmla="*/ 19 w 19"/>
                  <a:gd name="T31" fmla="*/ 10 h 10"/>
                  <a:gd name="T32" fmla="*/ 19 w 19"/>
                  <a:gd name="T33" fmla="*/ 10 h 10"/>
                  <a:gd name="T34" fmla="*/ 19 w 19"/>
                  <a:gd name="T35" fmla="*/ 10 h 10"/>
                  <a:gd name="T36" fmla="*/ 19 w 19"/>
                  <a:gd name="T37" fmla="*/ 10 h 10"/>
                  <a:gd name="T38" fmla="*/ 17 w 19"/>
                  <a:gd name="T39" fmla="*/ 8 h 10"/>
                  <a:gd name="T40" fmla="*/ 15 w 19"/>
                  <a:gd name="T41" fmla="*/ 6 h 10"/>
                  <a:gd name="T42" fmla="*/ 12 w 19"/>
                  <a:gd name="T43" fmla="*/ 4 h 10"/>
                  <a:gd name="T44" fmla="*/ 10 w 19"/>
                  <a:gd name="T45" fmla="*/ 3 h 10"/>
                  <a:gd name="T46" fmla="*/ 10 w 19"/>
                  <a:gd name="T47" fmla="*/ 3 h 10"/>
                  <a:gd name="T48" fmla="*/ 3 w 19"/>
                  <a:gd name="T49" fmla="*/ 1 h 10"/>
                  <a:gd name="T50" fmla="*/ 3 w 19"/>
                  <a:gd name="T51" fmla="*/ 1 h 10"/>
                  <a:gd name="T52" fmla="*/ 2 w 19"/>
                  <a:gd name="T53" fmla="*/ 0 h 10"/>
                  <a:gd name="T54" fmla="*/ 1 w 19"/>
                  <a:gd name="T55" fmla="*/ 0 h 10"/>
                  <a:gd name="T56" fmla="*/ 0 w 19"/>
                  <a:gd name="T57" fmla="*/ 1 h 10"/>
                  <a:gd name="T58" fmla="*/ 0 w 19"/>
                  <a:gd name="T59" fmla="*/ 1 h 10"/>
                  <a:gd name="T60" fmla="*/ 0 w 19"/>
                  <a:gd name="T61" fmla="*/ 1 h 10"/>
                  <a:gd name="T62" fmla="*/ 0 w 19"/>
                  <a:gd name="T63" fmla="*/ 1 h 10"/>
                  <a:gd name="T64" fmla="*/ 1 w 19"/>
                  <a:gd name="T65" fmla="*/ 2 h 10"/>
                  <a:gd name="T66" fmla="*/ 2 w 19"/>
                  <a:gd name="T67" fmla="*/ 1 h 10"/>
                  <a:gd name="T68" fmla="*/ 2 w 19"/>
                  <a:gd name="T69" fmla="*/ 1 h 10"/>
                  <a:gd name="T70" fmla="*/ 1 w 19"/>
                  <a:gd name="T7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10">
                    <a:moveTo>
                      <a:pt x="1" y="1"/>
                    </a:moveTo>
                    <a:lnTo>
                      <a:pt x="1" y="0"/>
                    </a:lnTo>
                    <a:lnTo>
                      <a:pt x="1" y="0"/>
                    </a:lnTo>
                    <a:lnTo>
                      <a:pt x="1" y="1"/>
                    </a:lnTo>
                    <a:lnTo>
                      <a:pt x="1" y="1"/>
                    </a:lnTo>
                    <a:lnTo>
                      <a:pt x="2" y="1"/>
                    </a:lnTo>
                    <a:lnTo>
                      <a:pt x="3" y="1"/>
                    </a:lnTo>
                    <a:lnTo>
                      <a:pt x="6" y="3"/>
                    </a:lnTo>
                    <a:lnTo>
                      <a:pt x="6" y="3"/>
                    </a:lnTo>
                    <a:lnTo>
                      <a:pt x="8" y="3"/>
                    </a:lnTo>
                    <a:lnTo>
                      <a:pt x="10" y="4"/>
                    </a:lnTo>
                    <a:lnTo>
                      <a:pt x="10" y="4"/>
                    </a:lnTo>
                    <a:lnTo>
                      <a:pt x="13" y="5"/>
                    </a:lnTo>
                    <a:lnTo>
                      <a:pt x="15" y="6"/>
                    </a:lnTo>
                    <a:lnTo>
                      <a:pt x="17" y="8"/>
                    </a:lnTo>
                    <a:lnTo>
                      <a:pt x="19" y="10"/>
                    </a:lnTo>
                    <a:lnTo>
                      <a:pt x="19" y="10"/>
                    </a:lnTo>
                    <a:lnTo>
                      <a:pt x="19" y="10"/>
                    </a:lnTo>
                    <a:lnTo>
                      <a:pt x="19" y="10"/>
                    </a:lnTo>
                    <a:lnTo>
                      <a:pt x="17" y="8"/>
                    </a:lnTo>
                    <a:lnTo>
                      <a:pt x="15" y="6"/>
                    </a:lnTo>
                    <a:lnTo>
                      <a:pt x="12" y="4"/>
                    </a:lnTo>
                    <a:lnTo>
                      <a:pt x="10" y="3"/>
                    </a:lnTo>
                    <a:lnTo>
                      <a:pt x="10" y="3"/>
                    </a:lnTo>
                    <a:lnTo>
                      <a:pt x="3" y="1"/>
                    </a:lnTo>
                    <a:lnTo>
                      <a:pt x="3" y="1"/>
                    </a:lnTo>
                    <a:lnTo>
                      <a:pt x="2" y="0"/>
                    </a:lnTo>
                    <a:lnTo>
                      <a:pt x="1" y="0"/>
                    </a:lnTo>
                    <a:lnTo>
                      <a:pt x="0" y="1"/>
                    </a:lnTo>
                    <a:lnTo>
                      <a:pt x="0" y="1"/>
                    </a:lnTo>
                    <a:lnTo>
                      <a:pt x="0" y="1"/>
                    </a:lnTo>
                    <a:lnTo>
                      <a:pt x="0" y="1"/>
                    </a:lnTo>
                    <a:lnTo>
                      <a:pt x="1" y="2"/>
                    </a:lnTo>
                    <a:lnTo>
                      <a:pt x="2" y="1"/>
                    </a:lnTo>
                    <a:lnTo>
                      <a:pt x="2" y="1"/>
                    </a:lnTo>
                    <a:lnTo>
                      <a:pt x="1"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18" name="Freeform 1954">
                <a:extLst>
                  <a:ext uri="{FF2B5EF4-FFF2-40B4-BE49-F238E27FC236}">
                    <a16:creationId xmlns:a16="http://schemas.microsoft.com/office/drawing/2014/main" id="{4283CB1E-8331-42D2-8AEB-67242A5B5FC6}"/>
                  </a:ext>
                </a:extLst>
              </p:cNvPr>
              <p:cNvSpPr>
                <a:spLocks/>
              </p:cNvSpPr>
              <p:nvPr/>
            </p:nvSpPr>
            <p:spPr bwMode="auto">
              <a:xfrm>
                <a:off x="3065" y="1747"/>
                <a:ext cx="17" cy="7"/>
              </a:xfrm>
              <a:custGeom>
                <a:avLst/>
                <a:gdLst>
                  <a:gd name="T0" fmla="*/ 6 w 17"/>
                  <a:gd name="T1" fmla="*/ 6 h 7"/>
                  <a:gd name="T2" fmla="*/ 6 w 17"/>
                  <a:gd name="T3" fmla="*/ 6 h 7"/>
                  <a:gd name="T4" fmla="*/ 1 w 17"/>
                  <a:gd name="T5" fmla="*/ 2 h 7"/>
                  <a:gd name="T6" fmla="*/ 1 w 17"/>
                  <a:gd name="T7" fmla="*/ 2 h 7"/>
                  <a:gd name="T8" fmla="*/ 1 w 17"/>
                  <a:gd name="T9" fmla="*/ 1 h 7"/>
                  <a:gd name="T10" fmla="*/ 0 w 17"/>
                  <a:gd name="T11" fmla="*/ 1 h 7"/>
                  <a:gd name="T12" fmla="*/ 1 w 17"/>
                  <a:gd name="T13" fmla="*/ 1 h 7"/>
                  <a:gd name="T14" fmla="*/ 1 w 17"/>
                  <a:gd name="T15" fmla="*/ 1 h 7"/>
                  <a:gd name="T16" fmla="*/ 4 w 17"/>
                  <a:gd name="T17" fmla="*/ 1 h 7"/>
                  <a:gd name="T18" fmla="*/ 4 w 17"/>
                  <a:gd name="T19" fmla="*/ 1 h 7"/>
                  <a:gd name="T20" fmla="*/ 7 w 17"/>
                  <a:gd name="T21" fmla="*/ 3 h 7"/>
                  <a:gd name="T22" fmla="*/ 10 w 17"/>
                  <a:gd name="T23" fmla="*/ 4 h 7"/>
                  <a:gd name="T24" fmla="*/ 14 w 17"/>
                  <a:gd name="T25" fmla="*/ 6 h 7"/>
                  <a:gd name="T26" fmla="*/ 17 w 17"/>
                  <a:gd name="T27" fmla="*/ 7 h 7"/>
                  <a:gd name="T28" fmla="*/ 17 w 17"/>
                  <a:gd name="T29" fmla="*/ 7 h 7"/>
                  <a:gd name="T30" fmla="*/ 17 w 17"/>
                  <a:gd name="T31" fmla="*/ 7 h 7"/>
                  <a:gd name="T32" fmla="*/ 17 w 17"/>
                  <a:gd name="T33" fmla="*/ 7 h 7"/>
                  <a:gd name="T34" fmla="*/ 17 w 17"/>
                  <a:gd name="T35" fmla="*/ 7 h 7"/>
                  <a:gd name="T36" fmla="*/ 15 w 17"/>
                  <a:gd name="T37" fmla="*/ 6 h 7"/>
                  <a:gd name="T38" fmla="*/ 14 w 17"/>
                  <a:gd name="T39" fmla="*/ 4 h 7"/>
                  <a:gd name="T40" fmla="*/ 10 w 17"/>
                  <a:gd name="T41" fmla="*/ 3 h 7"/>
                  <a:gd name="T42" fmla="*/ 6 w 17"/>
                  <a:gd name="T43" fmla="*/ 1 h 7"/>
                  <a:gd name="T44" fmla="*/ 1 w 17"/>
                  <a:gd name="T45" fmla="*/ 1 h 7"/>
                  <a:gd name="T46" fmla="*/ 1 w 17"/>
                  <a:gd name="T47" fmla="*/ 1 h 7"/>
                  <a:gd name="T48" fmla="*/ 0 w 17"/>
                  <a:gd name="T49" fmla="*/ 0 h 7"/>
                  <a:gd name="T50" fmla="*/ 0 w 17"/>
                  <a:gd name="T51" fmla="*/ 1 h 7"/>
                  <a:gd name="T52" fmla="*/ 0 w 17"/>
                  <a:gd name="T53" fmla="*/ 1 h 7"/>
                  <a:gd name="T54" fmla="*/ 0 w 17"/>
                  <a:gd name="T55" fmla="*/ 1 h 7"/>
                  <a:gd name="T56" fmla="*/ 2 w 17"/>
                  <a:gd name="T57" fmla="*/ 3 h 7"/>
                  <a:gd name="T58" fmla="*/ 2 w 17"/>
                  <a:gd name="T59" fmla="*/ 3 h 7"/>
                  <a:gd name="T60" fmla="*/ 6 w 17"/>
                  <a:gd name="T61" fmla="*/ 7 h 7"/>
                  <a:gd name="T62" fmla="*/ 6 w 17"/>
                  <a:gd name="T63" fmla="*/ 7 h 7"/>
                  <a:gd name="T64" fmla="*/ 6 w 17"/>
                  <a:gd name="T65"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 h="7">
                    <a:moveTo>
                      <a:pt x="6" y="6"/>
                    </a:moveTo>
                    <a:lnTo>
                      <a:pt x="6" y="6"/>
                    </a:lnTo>
                    <a:lnTo>
                      <a:pt x="1" y="2"/>
                    </a:lnTo>
                    <a:lnTo>
                      <a:pt x="1" y="2"/>
                    </a:lnTo>
                    <a:lnTo>
                      <a:pt x="1" y="1"/>
                    </a:lnTo>
                    <a:lnTo>
                      <a:pt x="0" y="1"/>
                    </a:lnTo>
                    <a:lnTo>
                      <a:pt x="1" y="1"/>
                    </a:lnTo>
                    <a:lnTo>
                      <a:pt x="1" y="1"/>
                    </a:lnTo>
                    <a:lnTo>
                      <a:pt x="4" y="1"/>
                    </a:lnTo>
                    <a:lnTo>
                      <a:pt x="4" y="1"/>
                    </a:lnTo>
                    <a:lnTo>
                      <a:pt x="7" y="3"/>
                    </a:lnTo>
                    <a:lnTo>
                      <a:pt x="10" y="4"/>
                    </a:lnTo>
                    <a:lnTo>
                      <a:pt x="14" y="6"/>
                    </a:lnTo>
                    <a:lnTo>
                      <a:pt x="17" y="7"/>
                    </a:lnTo>
                    <a:lnTo>
                      <a:pt x="17" y="7"/>
                    </a:lnTo>
                    <a:lnTo>
                      <a:pt x="17" y="7"/>
                    </a:lnTo>
                    <a:lnTo>
                      <a:pt x="17" y="7"/>
                    </a:lnTo>
                    <a:lnTo>
                      <a:pt x="17" y="7"/>
                    </a:lnTo>
                    <a:lnTo>
                      <a:pt x="15" y="6"/>
                    </a:lnTo>
                    <a:lnTo>
                      <a:pt x="14" y="4"/>
                    </a:lnTo>
                    <a:lnTo>
                      <a:pt x="10" y="3"/>
                    </a:lnTo>
                    <a:lnTo>
                      <a:pt x="6" y="1"/>
                    </a:lnTo>
                    <a:lnTo>
                      <a:pt x="1" y="1"/>
                    </a:lnTo>
                    <a:lnTo>
                      <a:pt x="1" y="1"/>
                    </a:lnTo>
                    <a:lnTo>
                      <a:pt x="0" y="0"/>
                    </a:lnTo>
                    <a:lnTo>
                      <a:pt x="0" y="1"/>
                    </a:lnTo>
                    <a:lnTo>
                      <a:pt x="0" y="1"/>
                    </a:lnTo>
                    <a:lnTo>
                      <a:pt x="0" y="1"/>
                    </a:lnTo>
                    <a:lnTo>
                      <a:pt x="2" y="3"/>
                    </a:lnTo>
                    <a:lnTo>
                      <a:pt x="2" y="3"/>
                    </a:lnTo>
                    <a:lnTo>
                      <a:pt x="6" y="7"/>
                    </a:lnTo>
                    <a:lnTo>
                      <a:pt x="6" y="7"/>
                    </a:lnTo>
                    <a:lnTo>
                      <a:pt x="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19" name="Freeform 1955">
                <a:extLst>
                  <a:ext uri="{FF2B5EF4-FFF2-40B4-BE49-F238E27FC236}">
                    <a16:creationId xmlns:a16="http://schemas.microsoft.com/office/drawing/2014/main" id="{5D006E13-106D-4B5C-8FB8-ACFFAAAEB349}"/>
                  </a:ext>
                </a:extLst>
              </p:cNvPr>
              <p:cNvSpPr>
                <a:spLocks/>
              </p:cNvSpPr>
              <p:nvPr/>
            </p:nvSpPr>
            <p:spPr bwMode="auto">
              <a:xfrm>
                <a:off x="3065" y="1747"/>
                <a:ext cx="17" cy="7"/>
              </a:xfrm>
              <a:custGeom>
                <a:avLst/>
                <a:gdLst>
                  <a:gd name="T0" fmla="*/ 6 w 17"/>
                  <a:gd name="T1" fmla="*/ 6 h 7"/>
                  <a:gd name="T2" fmla="*/ 6 w 17"/>
                  <a:gd name="T3" fmla="*/ 6 h 7"/>
                  <a:gd name="T4" fmla="*/ 1 w 17"/>
                  <a:gd name="T5" fmla="*/ 2 h 7"/>
                  <a:gd name="T6" fmla="*/ 1 w 17"/>
                  <a:gd name="T7" fmla="*/ 2 h 7"/>
                  <a:gd name="T8" fmla="*/ 1 w 17"/>
                  <a:gd name="T9" fmla="*/ 1 h 7"/>
                  <a:gd name="T10" fmla="*/ 0 w 17"/>
                  <a:gd name="T11" fmla="*/ 1 h 7"/>
                  <a:gd name="T12" fmla="*/ 1 w 17"/>
                  <a:gd name="T13" fmla="*/ 1 h 7"/>
                  <a:gd name="T14" fmla="*/ 1 w 17"/>
                  <a:gd name="T15" fmla="*/ 1 h 7"/>
                  <a:gd name="T16" fmla="*/ 4 w 17"/>
                  <a:gd name="T17" fmla="*/ 1 h 7"/>
                  <a:gd name="T18" fmla="*/ 4 w 17"/>
                  <a:gd name="T19" fmla="*/ 1 h 7"/>
                  <a:gd name="T20" fmla="*/ 7 w 17"/>
                  <a:gd name="T21" fmla="*/ 3 h 7"/>
                  <a:gd name="T22" fmla="*/ 10 w 17"/>
                  <a:gd name="T23" fmla="*/ 4 h 7"/>
                  <a:gd name="T24" fmla="*/ 14 w 17"/>
                  <a:gd name="T25" fmla="*/ 6 h 7"/>
                  <a:gd name="T26" fmla="*/ 17 w 17"/>
                  <a:gd name="T27" fmla="*/ 7 h 7"/>
                  <a:gd name="T28" fmla="*/ 17 w 17"/>
                  <a:gd name="T29" fmla="*/ 7 h 7"/>
                  <a:gd name="T30" fmla="*/ 17 w 17"/>
                  <a:gd name="T31" fmla="*/ 7 h 7"/>
                  <a:gd name="T32" fmla="*/ 17 w 17"/>
                  <a:gd name="T33" fmla="*/ 7 h 7"/>
                  <a:gd name="T34" fmla="*/ 17 w 17"/>
                  <a:gd name="T35" fmla="*/ 7 h 7"/>
                  <a:gd name="T36" fmla="*/ 15 w 17"/>
                  <a:gd name="T37" fmla="*/ 6 h 7"/>
                  <a:gd name="T38" fmla="*/ 14 w 17"/>
                  <a:gd name="T39" fmla="*/ 4 h 7"/>
                  <a:gd name="T40" fmla="*/ 10 w 17"/>
                  <a:gd name="T41" fmla="*/ 3 h 7"/>
                  <a:gd name="T42" fmla="*/ 6 w 17"/>
                  <a:gd name="T43" fmla="*/ 1 h 7"/>
                  <a:gd name="T44" fmla="*/ 1 w 17"/>
                  <a:gd name="T45" fmla="*/ 1 h 7"/>
                  <a:gd name="T46" fmla="*/ 1 w 17"/>
                  <a:gd name="T47" fmla="*/ 1 h 7"/>
                  <a:gd name="T48" fmla="*/ 0 w 17"/>
                  <a:gd name="T49" fmla="*/ 0 h 7"/>
                  <a:gd name="T50" fmla="*/ 0 w 17"/>
                  <a:gd name="T51" fmla="*/ 1 h 7"/>
                  <a:gd name="T52" fmla="*/ 0 w 17"/>
                  <a:gd name="T53" fmla="*/ 1 h 7"/>
                  <a:gd name="T54" fmla="*/ 0 w 17"/>
                  <a:gd name="T55" fmla="*/ 1 h 7"/>
                  <a:gd name="T56" fmla="*/ 2 w 17"/>
                  <a:gd name="T57" fmla="*/ 3 h 7"/>
                  <a:gd name="T58" fmla="*/ 2 w 17"/>
                  <a:gd name="T59" fmla="*/ 3 h 7"/>
                  <a:gd name="T60" fmla="*/ 6 w 17"/>
                  <a:gd name="T61" fmla="*/ 7 h 7"/>
                  <a:gd name="T62" fmla="*/ 6 w 17"/>
                  <a:gd name="T63" fmla="*/ 7 h 7"/>
                  <a:gd name="T64" fmla="*/ 6 w 17"/>
                  <a:gd name="T65"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 h="7">
                    <a:moveTo>
                      <a:pt x="6" y="6"/>
                    </a:moveTo>
                    <a:lnTo>
                      <a:pt x="6" y="6"/>
                    </a:lnTo>
                    <a:lnTo>
                      <a:pt x="1" y="2"/>
                    </a:lnTo>
                    <a:lnTo>
                      <a:pt x="1" y="2"/>
                    </a:lnTo>
                    <a:lnTo>
                      <a:pt x="1" y="1"/>
                    </a:lnTo>
                    <a:lnTo>
                      <a:pt x="0" y="1"/>
                    </a:lnTo>
                    <a:lnTo>
                      <a:pt x="1" y="1"/>
                    </a:lnTo>
                    <a:lnTo>
                      <a:pt x="1" y="1"/>
                    </a:lnTo>
                    <a:lnTo>
                      <a:pt x="4" y="1"/>
                    </a:lnTo>
                    <a:lnTo>
                      <a:pt x="4" y="1"/>
                    </a:lnTo>
                    <a:lnTo>
                      <a:pt x="7" y="3"/>
                    </a:lnTo>
                    <a:lnTo>
                      <a:pt x="10" y="4"/>
                    </a:lnTo>
                    <a:lnTo>
                      <a:pt x="14" y="6"/>
                    </a:lnTo>
                    <a:lnTo>
                      <a:pt x="17" y="7"/>
                    </a:lnTo>
                    <a:lnTo>
                      <a:pt x="17" y="7"/>
                    </a:lnTo>
                    <a:lnTo>
                      <a:pt x="17" y="7"/>
                    </a:lnTo>
                    <a:lnTo>
                      <a:pt x="17" y="7"/>
                    </a:lnTo>
                    <a:lnTo>
                      <a:pt x="17" y="7"/>
                    </a:lnTo>
                    <a:lnTo>
                      <a:pt x="15" y="6"/>
                    </a:lnTo>
                    <a:lnTo>
                      <a:pt x="14" y="4"/>
                    </a:lnTo>
                    <a:lnTo>
                      <a:pt x="10" y="3"/>
                    </a:lnTo>
                    <a:lnTo>
                      <a:pt x="6" y="1"/>
                    </a:lnTo>
                    <a:lnTo>
                      <a:pt x="1" y="1"/>
                    </a:lnTo>
                    <a:lnTo>
                      <a:pt x="1" y="1"/>
                    </a:lnTo>
                    <a:lnTo>
                      <a:pt x="0" y="0"/>
                    </a:lnTo>
                    <a:lnTo>
                      <a:pt x="0" y="1"/>
                    </a:lnTo>
                    <a:lnTo>
                      <a:pt x="0" y="1"/>
                    </a:lnTo>
                    <a:lnTo>
                      <a:pt x="0" y="1"/>
                    </a:lnTo>
                    <a:lnTo>
                      <a:pt x="2" y="3"/>
                    </a:lnTo>
                    <a:lnTo>
                      <a:pt x="2" y="3"/>
                    </a:lnTo>
                    <a:lnTo>
                      <a:pt x="6" y="7"/>
                    </a:lnTo>
                    <a:lnTo>
                      <a:pt x="6" y="7"/>
                    </a:lnTo>
                    <a:lnTo>
                      <a:pt x="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20" name="Freeform 1956">
                <a:extLst>
                  <a:ext uri="{FF2B5EF4-FFF2-40B4-BE49-F238E27FC236}">
                    <a16:creationId xmlns:a16="http://schemas.microsoft.com/office/drawing/2014/main" id="{92F9A0D2-D1A2-4555-955A-F29A33D6F2EA}"/>
                  </a:ext>
                </a:extLst>
              </p:cNvPr>
              <p:cNvSpPr>
                <a:spLocks/>
              </p:cNvSpPr>
              <p:nvPr/>
            </p:nvSpPr>
            <p:spPr bwMode="auto">
              <a:xfrm>
                <a:off x="3059" y="1743"/>
                <a:ext cx="28" cy="17"/>
              </a:xfrm>
              <a:custGeom>
                <a:avLst/>
                <a:gdLst>
                  <a:gd name="T0" fmla="*/ 0 w 28"/>
                  <a:gd name="T1" fmla="*/ 0 h 17"/>
                  <a:gd name="T2" fmla="*/ 0 w 28"/>
                  <a:gd name="T3" fmla="*/ 0 h 17"/>
                  <a:gd name="T4" fmla="*/ 4 w 28"/>
                  <a:gd name="T5" fmla="*/ 1 h 17"/>
                  <a:gd name="T6" fmla="*/ 8 w 28"/>
                  <a:gd name="T7" fmla="*/ 2 h 17"/>
                  <a:gd name="T8" fmla="*/ 8 w 28"/>
                  <a:gd name="T9" fmla="*/ 2 h 17"/>
                  <a:gd name="T10" fmla="*/ 12 w 28"/>
                  <a:gd name="T11" fmla="*/ 3 h 17"/>
                  <a:gd name="T12" fmla="*/ 16 w 28"/>
                  <a:gd name="T13" fmla="*/ 5 h 17"/>
                  <a:gd name="T14" fmla="*/ 16 w 28"/>
                  <a:gd name="T15" fmla="*/ 5 h 17"/>
                  <a:gd name="T16" fmla="*/ 18 w 28"/>
                  <a:gd name="T17" fmla="*/ 5 h 17"/>
                  <a:gd name="T18" fmla="*/ 20 w 28"/>
                  <a:gd name="T19" fmla="*/ 7 h 17"/>
                  <a:gd name="T20" fmla="*/ 23 w 28"/>
                  <a:gd name="T21" fmla="*/ 10 h 17"/>
                  <a:gd name="T22" fmla="*/ 26 w 28"/>
                  <a:gd name="T23" fmla="*/ 13 h 17"/>
                  <a:gd name="T24" fmla="*/ 28 w 28"/>
                  <a:gd name="T25" fmla="*/ 17 h 17"/>
                  <a:gd name="T26" fmla="*/ 28 w 28"/>
                  <a:gd name="T27" fmla="*/ 17 h 17"/>
                  <a:gd name="T28" fmla="*/ 28 w 28"/>
                  <a:gd name="T29" fmla="*/ 16 h 17"/>
                  <a:gd name="T30" fmla="*/ 28 w 28"/>
                  <a:gd name="T31" fmla="*/ 16 h 17"/>
                  <a:gd name="T32" fmla="*/ 26 w 28"/>
                  <a:gd name="T33" fmla="*/ 13 h 17"/>
                  <a:gd name="T34" fmla="*/ 24 w 28"/>
                  <a:gd name="T35" fmla="*/ 10 h 17"/>
                  <a:gd name="T36" fmla="*/ 24 w 28"/>
                  <a:gd name="T37" fmla="*/ 10 h 17"/>
                  <a:gd name="T38" fmla="*/ 23 w 28"/>
                  <a:gd name="T39" fmla="*/ 8 h 17"/>
                  <a:gd name="T40" fmla="*/ 21 w 28"/>
                  <a:gd name="T41" fmla="*/ 7 h 17"/>
                  <a:gd name="T42" fmla="*/ 18 w 28"/>
                  <a:gd name="T43" fmla="*/ 5 h 17"/>
                  <a:gd name="T44" fmla="*/ 18 w 28"/>
                  <a:gd name="T45" fmla="*/ 5 h 17"/>
                  <a:gd name="T46" fmla="*/ 16 w 28"/>
                  <a:gd name="T47" fmla="*/ 4 h 17"/>
                  <a:gd name="T48" fmla="*/ 14 w 28"/>
                  <a:gd name="T49" fmla="*/ 3 h 17"/>
                  <a:gd name="T50" fmla="*/ 9 w 28"/>
                  <a:gd name="T51" fmla="*/ 2 h 17"/>
                  <a:gd name="T52" fmla="*/ 5 w 28"/>
                  <a:gd name="T53" fmla="*/ 1 h 17"/>
                  <a:gd name="T54" fmla="*/ 0 w 28"/>
                  <a:gd name="T55" fmla="*/ 0 h 17"/>
                  <a:gd name="T56" fmla="*/ 0 w 28"/>
                  <a:gd name="T57" fmla="*/ 0 h 17"/>
                  <a:gd name="T58" fmla="*/ 0 w 28"/>
                  <a:gd name="T5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7">
                    <a:moveTo>
                      <a:pt x="0" y="0"/>
                    </a:moveTo>
                    <a:lnTo>
                      <a:pt x="0" y="0"/>
                    </a:lnTo>
                    <a:lnTo>
                      <a:pt x="4" y="1"/>
                    </a:lnTo>
                    <a:lnTo>
                      <a:pt x="8" y="2"/>
                    </a:lnTo>
                    <a:lnTo>
                      <a:pt x="8" y="2"/>
                    </a:lnTo>
                    <a:lnTo>
                      <a:pt x="12" y="3"/>
                    </a:lnTo>
                    <a:lnTo>
                      <a:pt x="16" y="5"/>
                    </a:lnTo>
                    <a:lnTo>
                      <a:pt x="16" y="5"/>
                    </a:lnTo>
                    <a:lnTo>
                      <a:pt x="18" y="5"/>
                    </a:lnTo>
                    <a:lnTo>
                      <a:pt x="20" y="7"/>
                    </a:lnTo>
                    <a:lnTo>
                      <a:pt x="23" y="10"/>
                    </a:lnTo>
                    <a:lnTo>
                      <a:pt x="26" y="13"/>
                    </a:lnTo>
                    <a:lnTo>
                      <a:pt x="28" y="17"/>
                    </a:lnTo>
                    <a:lnTo>
                      <a:pt x="28" y="17"/>
                    </a:lnTo>
                    <a:lnTo>
                      <a:pt x="28" y="16"/>
                    </a:lnTo>
                    <a:lnTo>
                      <a:pt x="28" y="16"/>
                    </a:lnTo>
                    <a:lnTo>
                      <a:pt x="26" y="13"/>
                    </a:lnTo>
                    <a:lnTo>
                      <a:pt x="24" y="10"/>
                    </a:lnTo>
                    <a:lnTo>
                      <a:pt x="24" y="10"/>
                    </a:lnTo>
                    <a:lnTo>
                      <a:pt x="23" y="8"/>
                    </a:lnTo>
                    <a:lnTo>
                      <a:pt x="21" y="7"/>
                    </a:lnTo>
                    <a:lnTo>
                      <a:pt x="18" y="5"/>
                    </a:lnTo>
                    <a:lnTo>
                      <a:pt x="18" y="5"/>
                    </a:lnTo>
                    <a:lnTo>
                      <a:pt x="16" y="4"/>
                    </a:lnTo>
                    <a:lnTo>
                      <a:pt x="14" y="3"/>
                    </a:lnTo>
                    <a:lnTo>
                      <a:pt x="9" y="2"/>
                    </a:lnTo>
                    <a:lnTo>
                      <a:pt x="5"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21" name="Freeform 1957">
                <a:extLst>
                  <a:ext uri="{FF2B5EF4-FFF2-40B4-BE49-F238E27FC236}">
                    <a16:creationId xmlns:a16="http://schemas.microsoft.com/office/drawing/2014/main" id="{13EDEED6-AB99-4586-A5CA-C0A94DCF2C9B}"/>
                  </a:ext>
                </a:extLst>
              </p:cNvPr>
              <p:cNvSpPr>
                <a:spLocks/>
              </p:cNvSpPr>
              <p:nvPr/>
            </p:nvSpPr>
            <p:spPr bwMode="auto">
              <a:xfrm>
                <a:off x="3059" y="1743"/>
                <a:ext cx="28" cy="17"/>
              </a:xfrm>
              <a:custGeom>
                <a:avLst/>
                <a:gdLst>
                  <a:gd name="T0" fmla="*/ 0 w 28"/>
                  <a:gd name="T1" fmla="*/ 0 h 17"/>
                  <a:gd name="T2" fmla="*/ 0 w 28"/>
                  <a:gd name="T3" fmla="*/ 0 h 17"/>
                  <a:gd name="T4" fmla="*/ 4 w 28"/>
                  <a:gd name="T5" fmla="*/ 1 h 17"/>
                  <a:gd name="T6" fmla="*/ 8 w 28"/>
                  <a:gd name="T7" fmla="*/ 2 h 17"/>
                  <a:gd name="T8" fmla="*/ 8 w 28"/>
                  <a:gd name="T9" fmla="*/ 2 h 17"/>
                  <a:gd name="T10" fmla="*/ 12 w 28"/>
                  <a:gd name="T11" fmla="*/ 3 h 17"/>
                  <a:gd name="T12" fmla="*/ 16 w 28"/>
                  <a:gd name="T13" fmla="*/ 5 h 17"/>
                  <a:gd name="T14" fmla="*/ 16 w 28"/>
                  <a:gd name="T15" fmla="*/ 5 h 17"/>
                  <a:gd name="T16" fmla="*/ 18 w 28"/>
                  <a:gd name="T17" fmla="*/ 5 h 17"/>
                  <a:gd name="T18" fmla="*/ 20 w 28"/>
                  <a:gd name="T19" fmla="*/ 7 h 17"/>
                  <a:gd name="T20" fmla="*/ 23 w 28"/>
                  <a:gd name="T21" fmla="*/ 10 h 17"/>
                  <a:gd name="T22" fmla="*/ 26 w 28"/>
                  <a:gd name="T23" fmla="*/ 13 h 17"/>
                  <a:gd name="T24" fmla="*/ 28 w 28"/>
                  <a:gd name="T25" fmla="*/ 17 h 17"/>
                  <a:gd name="T26" fmla="*/ 28 w 28"/>
                  <a:gd name="T27" fmla="*/ 17 h 17"/>
                  <a:gd name="T28" fmla="*/ 28 w 28"/>
                  <a:gd name="T29" fmla="*/ 16 h 17"/>
                  <a:gd name="T30" fmla="*/ 28 w 28"/>
                  <a:gd name="T31" fmla="*/ 16 h 17"/>
                  <a:gd name="T32" fmla="*/ 26 w 28"/>
                  <a:gd name="T33" fmla="*/ 13 h 17"/>
                  <a:gd name="T34" fmla="*/ 24 w 28"/>
                  <a:gd name="T35" fmla="*/ 10 h 17"/>
                  <a:gd name="T36" fmla="*/ 24 w 28"/>
                  <a:gd name="T37" fmla="*/ 10 h 17"/>
                  <a:gd name="T38" fmla="*/ 23 w 28"/>
                  <a:gd name="T39" fmla="*/ 8 h 17"/>
                  <a:gd name="T40" fmla="*/ 21 w 28"/>
                  <a:gd name="T41" fmla="*/ 7 h 17"/>
                  <a:gd name="T42" fmla="*/ 18 w 28"/>
                  <a:gd name="T43" fmla="*/ 5 h 17"/>
                  <a:gd name="T44" fmla="*/ 18 w 28"/>
                  <a:gd name="T45" fmla="*/ 5 h 17"/>
                  <a:gd name="T46" fmla="*/ 16 w 28"/>
                  <a:gd name="T47" fmla="*/ 4 h 17"/>
                  <a:gd name="T48" fmla="*/ 14 w 28"/>
                  <a:gd name="T49" fmla="*/ 3 h 17"/>
                  <a:gd name="T50" fmla="*/ 9 w 28"/>
                  <a:gd name="T51" fmla="*/ 2 h 17"/>
                  <a:gd name="T52" fmla="*/ 5 w 28"/>
                  <a:gd name="T53" fmla="*/ 1 h 17"/>
                  <a:gd name="T54" fmla="*/ 0 w 28"/>
                  <a:gd name="T55" fmla="*/ 0 h 17"/>
                  <a:gd name="T56" fmla="*/ 0 w 28"/>
                  <a:gd name="T57" fmla="*/ 0 h 17"/>
                  <a:gd name="T58" fmla="*/ 0 w 28"/>
                  <a:gd name="T5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7">
                    <a:moveTo>
                      <a:pt x="0" y="0"/>
                    </a:moveTo>
                    <a:lnTo>
                      <a:pt x="0" y="0"/>
                    </a:lnTo>
                    <a:lnTo>
                      <a:pt x="4" y="1"/>
                    </a:lnTo>
                    <a:lnTo>
                      <a:pt x="8" y="2"/>
                    </a:lnTo>
                    <a:lnTo>
                      <a:pt x="8" y="2"/>
                    </a:lnTo>
                    <a:lnTo>
                      <a:pt x="12" y="3"/>
                    </a:lnTo>
                    <a:lnTo>
                      <a:pt x="16" y="5"/>
                    </a:lnTo>
                    <a:lnTo>
                      <a:pt x="16" y="5"/>
                    </a:lnTo>
                    <a:lnTo>
                      <a:pt x="18" y="5"/>
                    </a:lnTo>
                    <a:lnTo>
                      <a:pt x="20" y="7"/>
                    </a:lnTo>
                    <a:lnTo>
                      <a:pt x="23" y="10"/>
                    </a:lnTo>
                    <a:lnTo>
                      <a:pt x="26" y="13"/>
                    </a:lnTo>
                    <a:lnTo>
                      <a:pt x="28" y="17"/>
                    </a:lnTo>
                    <a:lnTo>
                      <a:pt x="28" y="17"/>
                    </a:lnTo>
                    <a:lnTo>
                      <a:pt x="28" y="16"/>
                    </a:lnTo>
                    <a:lnTo>
                      <a:pt x="28" y="16"/>
                    </a:lnTo>
                    <a:lnTo>
                      <a:pt x="26" y="13"/>
                    </a:lnTo>
                    <a:lnTo>
                      <a:pt x="24" y="10"/>
                    </a:lnTo>
                    <a:lnTo>
                      <a:pt x="24" y="10"/>
                    </a:lnTo>
                    <a:lnTo>
                      <a:pt x="23" y="8"/>
                    </a:lnTo>
                    <a:lnTo>
                      <a:pt x="21" y="7"/>
                    </a:lnTo>
                    <a:lnTo>
                      <a:pt x="18" y="5"/>
                    </a:lnTo>
                    <a:lnTo>
                      <a:pt x="18" y="5"/>
                    </a:lnTo>
                    <a:lnTo>
                      <a:pt x="16" y="4"/>
                    </a:lnTo>
                    <a:lnTo>
                      <a:pt x="14" y="3"/>
                    </a:lnTo>
                    <a:lnTo>
                      <a:pt x="9" y="2"/>
                    </a:lnTo>
                    <a:lnTo>
                      <a:pt x="5"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22" name="Freeform 1958">
                <a:extLst>
                  <a:ext uri="{FF2B5EF4-FFF2-40B4-BE49-F238E27FC236}">
                    <a16:creationId xmlns:a16="http://schemas.microsoft.com/office/drawing/2014/main" id="{812E0AA6-36FC-4CC0-9A9D-EE11D9CB7C6F}"/>
                  </a:ext>
                </a:extLst>
              </p:cNvPr>
              <p:cNvSpPr>
                <a:spLocks/>
              </p:cNvSpPr>
              <p:nvPr/>
            </p:nvSpPr>
            <p:spPr bwMode="auto">
              <a:xfrm>
                <a:off x="3070" y="1743"/>
                <a:ext cx="17" cy="3"/>
              </a:xfrm>
              <a:custGeom>
                <a:avLst/>
                <a:gdLst>
                  <a:gd name="T0" fmla="*/ 1 w 17"/>
                  <a:gd name="T1" fmla="*/ 3 h 3"/>
                  <a:gd name="T2" fmla="*/ 1 w 17"/>
                  <a:gd name="T3" fmla="*/ 3 h 3"/>
                  <a:gd name="T4" fmla="*/ 2 w 17"/>
                  <a:gd name="T5" fmla="*/ 2 h 3"/>
                  <a:gd name="T6" fmla="*/ 4 w 17"/>
                  <a:gd name="T7" fmla="*/ 1 h 3"/>
                  <a:gd name="T8" fmla="*/ 4 w 17"/>
                  <a:gd name="T9" fmla="*/ 1 h 3"/>
                  <a:gd name="T10" fmla="*/ 5 w 17"/>
                  <a:gd name="T11" fmla="*/ 1 h 3"/>
                  <a:gd name="T12" fmla="*/ 6 w 17"/>
                  <a:gd name="T13" fmla="*/ 0 h 3"/>
                  <a:gd name="T14" fmla="*/ 9 w 17"/>
                  <a:gd name="T15" fmla="*/ 1 h 3"/>
                  <a:gd name="T16" fmla="*/ 9 w 17"/>
                  <a:gd name="T17" fmla="*/ 1 h 3"/>
                  <a:gd name="T18" fmla="*/ 13 w 17"/>
                  <a:gd name="T19" fmla="*/ 2 h 3"/>
                  <a:gd name="T20" fmla="*/ 17 w 17"/>
                  <a:gd name="T21" fmla="*/ 3 h 3"/>
                  <a:gd name="T22" fmla="*/ 17 w 17"/>
                  <a:gd name="T23" fmla="*/ 3 h 3"/>
                  <a:gd name="T24" fmla="*/ 17 w 17"/>
                  <a:gd name="T25" fmla="*/ 3 h 3"/>
                  <a:gd name="T26" fmla="*/ 17 w 17"/>
                  <a:gd name="T27" fmla="*/ 3 h 3"/>
                  <a:gd name="T28" fmla="*/ 17 w 17"/>
                  <a:gd name="T29" fmla="*/ 3 h 3"/>
                  <a:gd name="T30" fmla="*/ 15 w 17"/>
                  <a:gd name="T31" fmla="*/ 2 h 3"/>
                  <a:gd name="T32" fmla="*/ 13 w 17"/>
                  <a:gd name="T33" fmla="*/ 1 h 3"/>
                  <a:gd name="T34" fmla="*/ 8 w 17"/>
                  <a:gd name="T35" fmla="*/ 0 h 3"/>
                  <a:gd name="T36" fmla="*/ 8 w 17"/>
                  <a:gd name="T37" fmla="*/ 0 h 3"/>
                  <a:gd name="T38" fmla="*/ 6 w 17"/>
                  <a:gd name="T39" fmla="*/ 0 h 3"/>
                  <a:gd name="T40" fmla="*/ 4 w 17"/>
                  <a:gd name="T41" fmla="*/ 0 h 3"/>
                  <a:gd name="T42" fmla="*/ 2 w 17"/>
                  <a:gd name="T43" fmla="*/ 1 h 3"/>
                  <a:gd name="T44" fmla="*/ 0 w 17"/>
                  <a:gd name="T45" fmla="*/ 2 h 3"/>
                  <a:gd name="T46" fmla="*/ 0 w 17"/>
                  <a:gd name="T47" fmla="*/ 2 h 3"/>
                  <a:gd name="T48" fmla="*/ 0 w 17"/>
                  <a:gd name="T49" fmla="*/ 3 h 3"/>
                  <a:gd name="T50" fmla="*/ 1 w 17"/>
                  <a:gd name="T5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 h="3">
                    <a:moveTo>
                      <a:pt x="1" y="3"/>
                    </a:moveTo>
                    <a:lnTo>
                      <a:pt x="1" y="3"/>
                    </a:lnTo>
                    <a:lnTo>
                      <a:pt x="2" y="2"/>
                    </a:lnTo>
                    <a:lnTo>
                      <a:pt x="4" y="1"/>
                    </a:lnTo>
                    <a:lnTo>
                      <a:pt x="4" y="1"/>
                    </a:lnTo>
                    <a:lnTo>
                      <a:pt x="5" y="1"/>
                    </a:lnTo>
                    <a:lnTo>
                      <a:pt x="6" y="0"/>
                    </a:lnTo>
                    <a:lnTo>
                      <a:pt x="9" y="1"/>
                    </a:lnTo>
                    <a:lnTo>
                      <a:pt x="9" y="1"/>
                    </a:lnTo>
                    <a:lnTo>
                      <a:pt x="13" y="2"/>
                    </a:lnTo>
                    <a:lnTo>
                      <a:pt x="17" y="3"/>
                    </a:lnTo>
                    <a:lnTo>
                      <a:pt x="17" y="3"/>
                    </a:lnTo>
                    <a:lnTo>
                      <a:pt x="17" y="3"/>
                    </a:lnTo>
                    <a:lnTo>
                      <a:pt x="17" y="3"/>
                    </a:lnTo>
                    <a:lnTo>
                      <a:pt x="17" y="3"/>
                    </a:lnTo>
                    <a:lnTo>
                      <a:pt x="15" y="2"/>
                    </a:lnTo>
                    <a:lnTo>
                      <a:pt x="13" y="1"/>
                    </a:lnTo>
                    <a:lnTo>
                      <a:pt x="8" y="0"/>
                    </a:lnTo>
                    <a:lnTo>
                      <a:pt x="8" y="0"/>
                    </a:lnTo>
                    <a:lnTo>
                      <a:pt x="6" y="0"/>
                    </a:lnTo>
                    <a:lnTo>
                      <a:pt x="4" y="0"/>
                    </a:lnTo>
                    <a:lnTo>
                      <a:pt x="2" y="1"/>
                    </a:lnTo>
                    <a:lnTo>
                      <a:pt x="0" y="2"/>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23" name="Freeform 1959">
                <a:extLst>
                  <a:ext uri="{FF2B5EF4-FFF2-40B4-BE49-F238E27FC236}">
                    <a16:creationId xmlns:a16="http://schemas.microsoft.com/office/drawing/2014/main" id="{DF567B50-DDD3-4EDD-A6F2-39CE4726EB26}"/>
                  </a:ext>
                </a:extLst>
              </p:cNvPr>
              <p:cNvSpPr>
                <a:spLocks/>
              </p:cNvSpPr>
              <p:nvPr/>
            </p:nvSpPr>
            <p:spPr bwMode="auto">
              <a:xfrm>
                <a:off x="3070" y="1743"/>
                <a:ext cx="17" cy="3"/>
              </a:xfrm>
              <a:custGeom>
                <a:avLst/>
                <a:gdLst>
                  <a:gd name="T0" fmla="*/ 1 w 17"/>
                  <a:gd name="T1" fmla="*/ 3 h 3"/>
                  <a:gd name="T2" fmla="*/ 1 w 17"/>
                  <a:gd name="T3" fmla="*/ 3 h 3"/>
                  <a:gd name="T4" fmla="*/ 2 w 17"/>
                  <a:gd name="T5" fmla="*/ 2 h 3"/>
                  <a:gd name="T6" fmla="*/ 4 w 17"/>
                  <a:gd name="T7" fmla="*/ 1 h 3"/>
                  <a:gd name="T8" fmla="*/ 4 w 17"/>
                  <a:gd name="T9" fmla="*/ 1 h 3"/>
                  <a:gd name="T10" fmla="*/ 5 w 17"/>
                  <a:gd name="T11" fmla="*/ 1 h 3"/>
                  <a:gd name="T12" fmla="*/ 6 w 17"/>
                  <a:gd name="T13" fmla="*/ 0 h 3"/>
                  <a:gd name="T14" fmla="*/ 9 w 17"/>
                  <a:gd name="T15" fmla="*/ 1 h 3"/>
                  <a:gd name="T16" fmla="*/ 9 w 17"/>
                  <a:gd name="T17" fmla="*/ 1 h 3"/>
                  <a:gd name="T18" fmla="*/ 13 w 17"/>
                  <a:gd name="T19" fmla="*/ 2 h 3"/>
                  <a:gd name="T20" fmla="*/ 17 w 17"/>
                  <a:gd name="T21" fmla="*/ 3 h 3"/>
                  <a:gd name="T22" fmla="*/ 17 w 17"/>
                  <a:gd name="T23" fmla="*/ 3 h 3"/>
                  <a:gd name="T24" fmla="*/ 17 w 17"/>
                  <a:gd name="T25" fmla="*/ 3 h 3"/>
                  <a:gd name="T26" fmla="*/ 17 w 17"/>
                  <a:gd name="T27" fmla="*/ 3 h 3"/>
                  <a:gd name="T28" fmla="*/ 17 w 17"/>
                  <a:gd name="T29" fmla="*/ 3 h 3"/>
                  <a:gd name="T30" fmla="*/ 15 w 17"/>
                  <a:gd name="T31" fmla="*/ 2 h 3"/>
                  <a:gd name="T32" fmla="*/ 13 w 17"/>
                  <a:gd name="T33" fmla="*/ 1 h 3"/>
                  <a:gd name="T34" fmla="*/ 8 w 17"/>
                  <a:gd name="T35" fmla="*/ 0 h 3"/>
                  <a:gd name="T36" fmla="*/ 8 w 17"/>
                  <a:gd name="T37" fmla="*/ 0 h 3"/>
                  <a:gd name="T38" fmla="*/ 6 w 17"/>
                  <a:gd name="T39" fmla="*/ 0 h 3"/>
                  <a:gd name="T40" fmla="*/ 4 w 17"/>
                  <a:gd name="T41" fmla="*/ 0 h 3"/>
                  <a:gd name="T42" fmla="*/ 2 w 17"/>
                  <a:gd name="T43" fmla="*/ 1 h 3"/>
                  <a:gd name="T44" fmla="*/ 0 w 17"/>
                  <a:gd name="T45" fmla="*/ 2 h 3"/>
                  <a:gd name="T46" fmla="*/ 0 w 17"/>
                  <a:gd name="T47" fmla="*/ 2 h 3"/>
                  <a:gd name="T48" fmla="*/ 0 w 17"/>
                  <a:gd name="T49" fmla="*/ 3 h 3"/>
                  <a:gd name="T50" fmla="*/ 1 w 17"/>
                  <a:gd name="T5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 h="3">
                    <a:moveTo>
                      <a:pt x="1" y="3"/>
                    </a:moveTo>
                    <a:lnTo>
                      <a:pt x="1" y="3"/>
                    </a:lnTo>
                    <a:lnTo>
                      <a:pt x="2" y="2"/>
                    </a:lnTo>
                    <a:lnTo>
                      <a:pt x="4" y="1"/>
                    </a:lnTo>
                    <a:lnTo>
                      <a:pt x="4" y="1"/>
                    </a:lnTo>
                    <a:lnTo>
                      <a:pt x="5" y="1"/>
                    </a:lnTo>
                    <a:lnTo>
                      <a:pt x="6" y="0"/>
                    </a:lnTo>
                    <a:lnTo>
                      <a:pt x="9" y="1"/>
                    </a:lnTo>
                    <a:lnTo>
                      <a:pt x="9" y="1"/>
                    </a:lnTo>
                    <a:lnTo>
                      <a:pt x="13" y="2"/>
                    </a:lnTo>
                    <a:lnTo>
                      <a:pt x="17" y="3"/>
                    </a:lnTo>
                    <a:lnTo>
                      <a:pt x="17" y="3"/>
                    </a:lnTo>
                    <a:lnTo>
                      <a:pt x="17" y="3"/>
                    </a:lnTo>
                    <a:lnTo>
                      <a:pt x="17" y="3"/>
                    </a:lnTo>
                    <a:lnTo>
                      <a:pt x="17" y="3"/>
                    </a:lnTo>
                    <a:lnTo>
                      <a:pt x="15" y="2"/>
                    </a:lnTo>
                    <a:lnTo>
                      <a:pt x="13" y="1"/>
                    </a:lnTo>
                    <a:lnTo>
                      <a:pt x="8" y="0"/>
                    </a:lnTo>
                    <a:lnTo>
                      <a:pt x="8" y="0"/>
                    </a:lnTo>
                    <a:lnTo>
                      <a:pt x="6" y="0"/>
                    </a:lnTo>
                    <a:lnTo>
                      <a:pt x="4" y="0"/>
                    </a:lnTo>
                    <a:lnTo>
                      <a:pt x="2" y="1"/>
                    </a:lnTo>
                    <a:lnTo>
                      <a:pt x="0" y="2"/>
                    </a:lnTo>
                    <a:lnTo>
                      <a:pt x="0" y="2"/>
                    </a:lnTo>
                    <a:lnTo>
                      <a:pt x="0" y="3"/>
                    </a:lnTo>
                    <a:lnTo>
                      <a:pt x="1"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24" name="Freeform 1960">
                <a:extLst>
                  <a:ext uri="{FF2B5EF4-FFF2-40B4-BE49-F238E27FC236}">
                    <a16:creationId xmlns:a16="http://schemas.microsoft.com/office/drawing/2014/main" id="{03E4CB37-3F9E-4810-9368-D6335715043E}"/>
                  </a:ext>
                </a:extLst>
              </p:cNvPr>
              <p:cNvSpPr>
                <a:spLocks/>
              </p:cNvSpPr>
              <p:nvPr/>
            </p:nvSpPr>
            <p:spPr bwMode="auto">
              <a:xfrm>
                <a:off x="3079" y="1731"/>
                <a:ext cx="8" cy="18"/>
              </a:xfrm>
              <a:custGeom>
                <a:avLst/>
                <a:gdLst>
                  <a:gd name="T0" fmla="*/ 8 w 8"/>
                  <a:gd name="T1" fmla="*/ 18 h 18"/>
                  <a:gd name="T2" fmla="*/ 8 w 8"/>
                  <a:gd name="T3" fmla="*/ 18 h 18"/>
                  <a:gd name="T4" fmla="*/ 8 w 8"/>
                  <a:gd name="T5" fmla="*/ 14 h 18"/>
                  <a:gd name="T6" fmla="*/ 8 w 8"/>
                  <a:gd name="T7" fmla="*/ 10 h 18"/>
                  <a:gd name="T8" fmla="*/ 7 w 8"/>
                  <a:gd name="T9" fmla="*/ 7 h 18"/>
                  <a:gd name="T10" fmla="*/ 6 w 8"/>
                  <a:gd name="T11" fmla="*/ 5 h 18"/>
                  <a:gd name="T12" fmla="*/ 5 w 8"/>
                  <a:gd name="T13" fmla="*/ 4 h 18"/>
                  <a:gd name="T14" fmla="*/ 5 w 8"/>
                  <a:gd name="T15" fmla="*/ 4 h 18"/>
                  <a:gd name="T16" fmla="*/ 4 w 8"/>
                  <a:gd name="T17" fmla="*/ 1 h 18"/>
                  <a:gd name="T18" fmla="*/ 2 w 8"/>
                  <a:gd name="T19" fmla="*/ 1 h 18"/>
                  <a:gd name="T20" fmla="*/ 1 w 8"/>
                  <a:gd name="T21" fmla="*/ 0 h 18"/>
                  <a:gd name="T22" fmla="*/ 1 w 8"/>
                  <a:gd name="T23" fmla="*/ 0 h 18"/>
                  <a:gd name="T24" fmla="*/ 1 w 8"/>
                  <a:gd name="T25" fmla="*/ 0 h 18"/>
                  <a:gd name="T26" fmla="*/ 0 w 8"/>
                  <a:gd name="T27" fmla="*/ 1 h 18"/>
                  <a:gd name="T28" fmla="*/ 0 w 8"/>
                  <a:gd name="T29" fmla="*/ 2 h 18"/>
                  <a:gd name="T30" fmla="*/ 0 w 8"/>
                  <a:gd name="T31" fmla="*/ 2 h 18"/>
                  <a:gd name="T32" fmla="*/ 1 w 8"/>
                  <a:gd name="T33" fmla="*/ 2 h 18"/>
                  <a:gd name="T34" fmla="*/ 1 w 8"/>
                  <a:gd name="T35" fmla="*/ 2 h 18"/>
                  <a:gd name="T36" fmla="*/ 1 w 8"/>
                  <a:gd name="T37" fmla="*/ 2 h 18"/>
                  <a:gd name="T38" fmla="*/ 1 w 8"/>
                  <a:gd name="T39" fmla="*/ 1 h 18"/>
                  <a:gd name="T40" fmla="*/ 1 w 8"/>
                  <a:gd name="T41" fmla="*/ 1 h 18"/>
                  <a:gd name="T42" fmla="*/ 2 w 8"/>
                  <a:gd name="T43" fmla="*/ 1 h 18"/>
                  <a:gd name="T44" fmla="*/ 2 w 8"/>
                  <a:gd name="T45" fmla="*/ 1 h 18"/>
                  <a:gd name="T46" fmla="*/ 2 w 8"/>
                  <a:gd name="T47" fmla="*/ 1 h 18"/>
                  <a:gd name="T48" fmla="*/ 4 w 8"/>
                  <a:gd name="T49" fmla="*/ 3 h 18"/>
                  <a:gd name="T50" fmla="*/ 4 w 8"/>
                  <a:gd name="T51" fmla="*/ 3 h 18"/>
                  <a:gd name="T52" fmla="*/ 6 w 8"/>
                  <a:gd name="T53" fmla="*/ 5 h 18"/>
                  <a:gd name="T54" fmla="*/ 7 w 8"/>
                  <a:gd name="T55" fmla="*/ 8 h 18"/>
                  <a:gd name="T56" fmla="*/ 7 w 8"/>
                  <a:gd name="T57" fmla="*/ 8 h 18"/>
                  <a:gd name="T58" fmla="*/ 8 w 8"/>
                  <a:gd name="T59" fmla="*/ 10 h 18"/>
                  <a:gd name="T60" fmla="*/ 8 w 8"/>
                  <a:gd name="T61" fmla="*/ 13 h 18"/>
                  <a:gd name="T62" fmla="*/ 8 w 8"/>
                  <a:gd name="T63" fmla="*/ 18 h 18"/>
                  <a:gd name="T64" fmla="*/ 8 w 8"/>
                  <a:gd name="T65" fmla="*/ 18 h 18"/>
                  <a:gd name="T66" fmla="*/ 8 w 8"/>
                  <a:gd name="T6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18">
                    <a:moveTo>
                      <a:pt x="8" y="18"/>
                    </a:moveTo>
                    <a:lnTo>
                      <a:pt x="8" y="18"/>
                    </a:lnTo>
                    <a:lnTo>
                      <a:pt x="8" y="14"/>
                    </a:lnTo>
                    <a:lnTo>
                      <a:pt x="8" y="10"/>
                    </a:lnTo>
                    <a:lnTo>
                      <a:pt x="7" y="7"/>
                    </a:lnTo>
                    <a:lnTo>
                      <a:pt x="6" y="5"/>
                    </a:lnTo>
                    <a:lnTo>
                      <a:pt x="5" y="4"/>
                    </a:lnTo>
                    <a:lnTo>
                      <a:pt x="5" y="4"/>
                    </a:lnTo>
                    <a:lnTo>
                      <a:pt x="4" y="1"/>
                    </a:lnTo>
                    <a:lnTo>
                      <a:pt x="2" y="1"/>
                    </a:lnTo>
                    <a:lnTo>
                      <a:pt x="1" y="0"/>
                    </a:lnTo>
                    <a:lnTo>
                      <a:pt x="1" y="0"/>
                    </a:lnTo>
                    <a:lnTo>
                      <a:pt x="1" y="0"/>
                    </a:lnTo>
                    <a:lnTo>
                      <a:pt x="0" y="1"/>
                    </a:lnTo>
                    <a:lnTo>
                      <a:pt x="0" y="2"/>
                    </a:lnTo>
                    <a:lnTo>
                      <a:pt x="0" y="2"/>
                    </a:lnTo>
                    <a:lnTo>
                      <a:pt x="1" y="2"/>
                    </a:lnTo>
                    <a:lnTo>
                      <a:pt x="1" y="2"/>
                    </a:lnTo>
                    <a:lnTo>
                      <a:pt x="1" y="2"/>
                    </a:lnTo>
                    <a:lnTo>
                      <a:pt x="1" y="1"/>
                    </a:lnTo>
                    <a:lnTo>
                      <a:pt x="1" y="1"/>
                    </a:lnTo>
                    <a:lnTo>
                      <a:pt x="2" y="1"/>
                    </a:lnTo>
                    <a:lnTo>
                      <a:pt x="2" y="1"/>
                    </a:lnTo>
                    <a:lnTo>
                      <a:pt x="2" y="1"/>
                    </a:lnTo>
                    <a:lnTo>
                      <a:pt x="4" y="3"/>
                    </a:lnTo>
                    <a:lnTo>
                      <a:pt x="4" y="3"/>
                    </a:lnTo>
                    <a:lnTo>
                      <a:pt x="6" y="5"/>
                    </a:lnTo>
                    <a:lnTo>
                      <a:pt x="7" y="8"/>
                    </a:lnTo>
                    <a:lnTo>
                      <a:pt x="7" y="8"/>
                    </a:lnTo>
                    <a:lnTo>
                      <a:pt x="8" y="10"/>
                    </a:lnTo>
                    <a:lnTo>
                      <a:pt x="8" y="13"/>
                    </a:lnTo>
                    <a:lnTo>
                      <a:pt x="8" y="18"/>
                    </a:lnTo>
                    <a:lnTo>
                      <a:pt x="8" y="18"/>
                    </a:lnTo>
                    <a:lnTo>
                      <a:pt x="8"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25" name="Freeform 1961">
                <a:extLst>
                  <a:ext uri="{FF2B5EF4-FFF2-40B4-BE49-F238E27FC236}">
                    <a16:creationId xmlns:a16="http://schemas.microsoft.com/office/drawing/2014/main" id="{14303884-BAAD-4438-BCC2-2628AB04FE33}"/>
                  </a:ext>
                </a:extLst>
              </p:cNvPr>
              <p:cNvSpPr>
                <a:spLocks/>
              </p:cNvSpPr>
              <p:nvPr/>
            </p:nvSpPr>
            <p:spPr bwMode="auto">
              <a:xfrm>
                <a:off x="3079" y="1731"/>
                <a:ext cx="8" cy="18"/>
              </a:xfrm>
              <a:custGeom>
                <a:avLst/>
                <a:gdLst>
                  <a:gd name="T0" fmla="*/ 8 w 8"/>
                  <a:gd name="T1" fmla="*/ 18 h 18"/>
                  <a:gd name="T2" fmla="*/ 8 w 8"/>
                  <a:gd name="T3" fmla="*/ 18 h 18"/>
                  <a:gd name="T4" fmla="*/ 8 w 8"/>
                  <a:gd name="T5" fmla="*/ 14 h 18"/>
                  <a:gd name="T6" fmla="*/ 8 w 8"/>
                  <a:gd name="T7" fmla="*/ 10 h 18"/>
                  <a:gd name="T8" fmla="*/ 7 w 8"/>
                  <a:gd name="T9" fmla="*/ 7 h 18"/>
                  <a:gd name="T10" fmla="*/ 6 w 8"/>
                  <a:gd name="T11" fmla="*/ 5 h 18"/>
                  <a:gd name="T12" fmla="*/ 5 w 8"/>
                  <a:gd name="T13" fmla="*/ 4 h 18"/>
                  <a:gd name="T14" fmla="*/ 5 w 8"/>
                  <a:gd name="T15" fmla="*/ 4 h 18"/>
                  <a:gd name="T16" fmla="*/ 4 w 8"/>
                  <a:gd name="T17" fmla="*/ 1 h 18"/>
                  <a:gd name="T18" fmla="*/ 2 w 8"/>
                  <a:gd name="T19" fmla="*/ 1 h 18"/>
                  <a:gd name="T20" fmla="*/ 1 w 8"/>
                  <a:gd name="T21" fmla="*/ 0 h 18"/>
                  <a:gd name="T22" fmla="*/ 1 w 8"/>
                  <a:gd name="T23" fmla="*/ 0 h 18"/>
                  <a:gd name="T24" fmla="*/ 1 w 8"/>
                  <a:gd name="T25" fmla="*/ 0 h 18"/>
                  <a:gd name="T26" fmla="*/ 0 w 8"/>
                  <a:gd name="T27" fmla="*/ 1 h 18"/>
                  <a:gd name="T28" fmla="*/ 0 w 8"/>
                  <a:gd name="T29" fmla="*/ 2 h 18"/>
                  <a:gd name="T30" fmla="*/ 0 w 8"/>
                  <a:gd name="T31" fmla="*/ 2 h 18"/>
                  <a:gd name="T32" fmla="*/ 1 w 8"/>
                  <a:gd name="T33" fmla="*/ 2 h 18"/>
                  <a:gd name="T34" fmla="*/ 1 w 8"/>
                  <a:gd name="T35" fmla="*/ 2 h 18"/>
                  <a:gd name="T36" fmla="*/ 1 w 8"/>
                  <a:gd name="T37" fmla="*/ 2 h 18"/>
                  <a:gd name="T38" fmla="*/ 1 w 8"/>
                  <a:gd name="T39" fmla="*/ 1 h 18"/>
                  <a:gd name="T40" fmla="*/ 1 w 8"/>
                  <a:gd name="T41" fmla="*/ 1 h 18"/>
                  <a:gd name="T42" fmla="*/ 2 w 8"/>
                  <a:gd name="T43" fmla="*/ 1 h 18"/>
                  <a:gd name="T44" fmla="*/ 2 w 8"/>
                  <a:gd name="T45" fmla="*/ 1 h 18"/>
                  <a:gd name="T46" fmla="*/ 2 w 8"/>
                  <a:gd name="T47" fmla="*/ 1 h 18"/>
                  <a:gd name="T48" fmla="*/ 4 w 8"/>
                  <a:gd name="T49" fmla="*/ 3 h 18"/>
                  <a:gd name="T50" fmla="*/ 4 w 8"/>
                  <a:gd name="T51" fmla="*/ 3 h 18"/>
                  <a:gd name="T52" fmla="*/ 6 w 8"/>
                  <a:gd name="T53" fmla="*/ 5 h 18"/>
                  <a:gd name="T54" fmla="*/ 7 w 8"/>
                  <a:gd name="T55" fmla="*/ 8 h 18"/>
                  <a:gd name="T56" fmla="*/ 7 w 8"/>
                  <a:gd name="T57" fmla="*/ 8 h 18"/>
                  <a:gd name="T58" fmla="*/ 8 w 8"/>
                  <a:gd name="T59" fmla="*/ 10 h 18"/>
                  <a:gd name="T60" fmla="*/ 8 w 8"/>
                  <a:gd name="T61" fmla="*/ 13 h 18"/>
                  <a:gd name="T62" fmla="*/ 8 w 8"/>
                  <a:gd name="T63" fmla="*/ 18 h 18"/>
                  <a:gd name="T64" fmla="*/ 8 w 8"/>
                  <a:gd name="T65" fmla="*/ 18 h 18"/>
                  <a:gd name="T66" fmla="*/ 8 w 8"/>
                  <a:gd name="T6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18">
                    <a:moveTo>
                      <a:pt x="8" y="18"/>
                    </a:moveTo>
                    <a:lnTo>
                      <a:pt x="8" y="18"/>
                    </a:lnTo>
                    <a:lnTo>
                      <a:pt x="8" y="14"/>
                    </a:lnTo>
                    <a:lnTo>
                      <a:pt x="8" y="10"/>
                    </a:lnTo>
                    <a:lnTo>
                      <a:pt x="7" y="7"/>
                    </a:lnTo>
                    <a:lnTo>
                      <a:pt x="6" y="5"/>
                    </a:lnTo>
                    <a:lnTo>
                      <a:pt x="5" y="4"/>
                    </a:lnTo>
                    <a:lnTo>
                      <a:pt x="5" y="4"/>
                    </a:lnTo>
                    <a:lnTo>
                      <a:pt x="4" y="1"/>
                    </a:lnTo>
                    <a:lnTo>
                      <a:pt x="2" y="1"/>
                    </a:lnTo>
                    <a:lnTo>
                      <a:pt x="1" y="0"/>
                    </a:lnTo>
                    <a:lnTo>
                      <a:pt x="1" y="0"/>
                    </a:lnTo>
                    <a:lnTo>
                      <a:pt x="1" y="0"/>
                    </a:lnTo>
                    <a:lnTo>
                      <a:pt x="0" y="1"/>
                    </a:lnTo>
                    <a:lnTo>
                      <a:pt x="0" y="2"/>
                    </a:lnTo>
                    <a:lnTo>
                      <a:pt x="0" y="2"/>
                    </a:lnTo>
                    <a:lnTo>
                      <a:pt x="1" y="2"/>
                    </a:lnTo>
                    <a:lnTo>
                      <a:pt x="1" y="2"/>
                    </a:lnTo>
                    <a:lnTo>
                      <a:pt x="1" y="2"/>
                    </a:lnTo>
                    <a:lnTo>
                      <a:pt x="1" y="1"/>
                    </a:lnTo>
                    <a:lnTo>
                      <a:pt x="1" y="1"/>
                    </a:lnTo>
                    <a:lnTo>
                      <a:pt x="2" y="1"/>
                    </a:lnTo>
                    <a:lnTo>
                      <a:pt x="2" y="1"/>
                    </a:lnTo>
                    <a:lnTo>
                      <a:pt x="2" y="1"/>
                    </a:lnTo>
                    <a:lnTo>
                      <a:pt x="4" y="3"/>
                    </a:lnTo>
                    <a:lnTo>
                      <a:pt x="4" y="3"/>
                    </a:lnTo>
                    <a:lnTo>
                      <a:pt x="6" y="5"/>
                    </a:lnTo>
                    <a:lnTo>
                      <a:pt x="7" y="8"/>
                    </a:lnTo>
                    <a:lnTo>
                      <a:pt x="7" y="8"/>
                    </a:lnTo>
                    <a:lnTo>
                      <a:pt x="8" y="10"/>
                    </a:lnTo>
                    <a:lnTo>
                      <a:pt x="8" y="13"/>
                    </a:lnTo>
                    <a:lnTo>
                      <a:pt x="8" y="18"/>
                    </a:lnTo>
                    <a:lnTo>
                      <a:pt x="8" y="18"/>
                    </a:lnTo>
                    <a:lnTo>
                      <a:pt x="8"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26" name="Freeform 1962">
                <a:extLst>
                  <a:ext uri="{FF2B5EF4-FFF2-40B4-BE49-F238E27FC236}">
                    <a16:creationId xmlns:a16="http://schemas.microsoft.com/office/drawing/2014/main" id="{214CFC67-EA54-44D6-9580-61D36CC8B2C7}"/>
                  </a:ext>
                </a:extLst>
              </p:cNvPr>
              <p:cNvSpPr>
                <a:spLocks/>
              </p:cNvSpPr>
              <p:nvPr/>
            </p:nvSpPr>
            <p:spPr bwMode="auto">
              <a:xfrm>
                <a:off x="3087" y="1733"/>
                <a:ext cx="5" cy="12"/>
              </a:xfrm>
              <a:custGeom>
                <a:avLst/>
                <a:gdLst>
                  <a:gd name="T0" fmla="*/ 0 w 5"/>
                  <a:gd name="T1" fmla="*/ 12 h 12"/>
                  <a:gd name="T2" fmla="*/ 0 w 5"/>
                  <a:gd name="T3" fmla="*/ 12 h 12"/>
                  <a:gd name="T4" fmla="*/ 1 w 5"/>
                  <a:gd name="T5" fmla="*/ 9 h 12"/>
                  <a:gd name="T6" fmla="*/ 1 w 5"/>
                  <a:gd name="T7" fmla="*/ 5 h 12"/>
                  <a:gd name="T8" fmla="*/ 1 w 5"/>
                  <a:gd name="T9" fmla="*/ 5 h 12"/>
                  <a:gd name="T10" fmla="*/ 1 w 5"/>
                  <a:gd name="T11" fmla="*/ 2 h 12"/>
                  <a:gd name="T12" fmla="*/ 1 w 5"/>
                  <a:gd name="T13" fmla="*/ 2 h 12"/>
                  <a:gd name="T14" fmla="*/ 2 w 5"/>
                  <a:gd name="T15" fmla="*/ 2 h 12"/>
                  <a:gd name="T16" fmla="*/ 2 w 5"/>
                  <a:gd name="T17" fmla="*/ 2 h 12"/>
                  <a:gd name="T18" fmla="*/ 5 w 5"/>
                  <a:gd name="T19" fmla="*/ 2 h 12"/>
                  <a:gd name="T20" fmla="*/ 5 w 5"/>
                  <a:gd name="T21" fmla="*/ 2 h 12"/>
                  <a:gd name="T22" fmla="*/ 5 w 5"/>
                  <a:gd name="T23" fmla="*/ 2 h 12"/>
                  <a:gd name="T24" fmla="*/ 5 w 5"/>
                  <a:gd name="T25" fmla="*/ 2 h 12"/>
                  <a:gd name="T26" fmla="*/ 5 w 5"/>
                  <a:gd name="T27" fmla="*/ 2 h 12"/>
                  <a:gd name="T28" fmla="*/ 5 w 5"/>
                  <a:gd name="T29" fmla="*/ 2 h 12"/>
                  <a:gd name="T30" fmla="*/ 5 w 5"/>
                  <a:gd name="T31" fmla="*/ 2 h 12"/>
                  <a:gd name="T32" fmla="*/ 5 w 5"/>
                  <a:gd name="T33" fmla="*/ 2 h 12"/>
                  <a:gd name="T34" fmla="*/ 5 w 5"/>
                  <a:gd name="T35" fmla="*/ 2 h 12"/>
                  <a:gd name="T36" fmla="*/ 5 w 5"/>
                  <a:gd name="T37" fmla="*/ 2 h 12"/>
                  <a:gd name="T38" fmla="*/ 5 w 5"/>
                  <a:gd name="T39" fmla="*/ 1 h 12"/>
                  <a:gd name="T40" fmla="*/ 4 w 5"/>
                  <a:gd name="T41" fmla="*/ 0 h 12"/>
                  <a:gd name="T42" fmla="*/ 3 w 5"/>
                  <a:gd name="T43" fmla="*/ 0 h 12"/>
                  <a:gd name="T44" fmla="*/ 2 w 5"/>
                  <a:gd name="T45" fmla="*/ 1 h 12"/>
                  <a:gd name="T46" fmla="*/ 2 w 5"/>
                  <a:gd name="T47" fmla="*/ 1 h 12"/>
                  <a:gd name="T48" fmla="*/ 1 w 5"/>
                  <a:gd name="T49" fmla="*/ 4 h 12"/>
                  <a:gd name="T50" fmla="*/ 0 w 5"/>
                  <a:gd name="T51" fmla="*/ 7 h 12"/>
                  <a:gd name="T52" fmla="*/ 0 w 5"/>
                  <a:gd name="T53" fmla="*/ 12 h 12"/>
                  <a:gd name="T54" fmla="*/ 0 w 5"/>
                  <a:gd name="T55" fmla="*/ 12 h 12"/>
                  <a:gd name="T56" fmla="*/ 0 w 5"/>
                  <a:gd name="T5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2">
                    <a:moveTo>
                      <a:pt x="0" y="12"/>
                    </a:moveTo>
                    <a:lnTo>
                      <a:pt x="0" y="12"/>
                    </a:lnTo>
                    <a:lnTo>
                      <a:pt x="1" y="9"/>
                    </a:lnTo>
                    <a:lnTo>
                      <a:pt x="1" y="5"/>
                    </a:lnTo>
                    <a:lnTo>
                      <a:pt x="1" y="5"/>
                    </a:lnTo>
                    <a:lnTo>
                      <a:pt x="1" y="2"/>
                    </a:lnTo>
                    <a:lnTo>
                      <a:pt x="1" y="2"/>
                    </a:lnTo>
                    <a:lnTo>
                      <a:pt x="2" y="2"/>
                    </a:lnTo>
                    <a:lnTo>
                      <a:pt x="2" y="2"/>
                    </a:lnTo>
                    <a:lnTo>
                      <a:pt x="5" y="2"/>
                    </a:lnTo>
                    <a:lnTo>
                      <a:pt x="5" y="2"/>
                    </a:lnTo>
                    <a:lnTo>
                      <a:pt x="5" y="2"/>
                    </a:lnTo>
                    <a:lnTo>
                      <a:pt x="5" y="2"/>
                    </a:lnTo>
                    <a:lnTo>
                      <a:pt x="5" y="2"/>
                    </a:lnTo>
                    <a:lnTo>
                      <a:pt x="5" y="2"/>
                    </a:lnTo>
                    <a:lnTo>
                      <a:pt x="5" y="2"/>
                    </a:lnTo>
                    <a:lnTo>
                      <a:pt x="5" y="2"/>
                    </a:lnTo>
                    <a:lnTo>
                      <a:pt x="5" y="2"/>
                    </a:lnTo>
                    <a:lnTo>
                      <a:pt x="5" y="2"/>
                    </a:lnTo>
                    <a:lnTo>
                      <a:pt x="5" y="1"/>
                    </a:lnTo>
                    <a:lnTo>
                      <a:pt x="4" y="0"/>
                    </a:lnTo>
                    <a:lnTo>
                      <a:pt x="3" y="0"/>
                    </a:lnTo>
                    <a:lnTo>
                      <a:pt x="2" y="1"/>
                    </a:lnTo>
                    <a:lnTo>
                      <a:pt x="2" y="1"/>
                    </a:lnTo>
                    <a:lnTo>
                      <a:pt x="1" y="4"/>
                    </a:lnTo>
                    <a:lnTo>
                      <a:pt x="0" y="7"/>
                    </a:lnTo>
                    <a:lnTo>
                      <a:pt x="0" y="12"/>
                    </a:lnTo>
                    <a:lnTo>
                      <a:pt x="0" y="1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27" name="Freeform 1963">
                <a:extLst>
                  <a:ext uri="{FF2B5EF4-FFF2-40B4-BE49-F238E27FC236}">
                    <a16:creationId xmlns:a16="http://schemas.microsoft.com/office/drawing/2014/main" id="{A275A8D0-6A97-4EEC-BBDA-E85F405C290D}"/>
                  </a:ext>
                </a:extLst>
              </p:cNvPr>
              <p:cNvSpPr>
                <a:spLocks/>
              </p:cNvSpPr>
              <p:nvPr/>
            </p:nvSpPr>
            <p:spPr bwMode="auto">
              <a:xfrm>
                <a:off x="3087" y="1733"/>
                <a:ext cx="5" cy="12"/>
              </a:xfrm>
              <a:custGeom>
                <a:avLst/>
                <a:gdLst>
                  <a:gd name="T0" fmla="*/ 0 w 5"/>
                  <a:gd name="T1" fmla="*/ 12 h 12"/>
                  <a:gd name="T2" fmla="*/ 0 w 5"/>
                  <a:gd name="T3" fmla="*/ 12 h 12"/>
                  <a:gd name="T4" fmla="*/ 1 w 5"/>
                  <a:gd name="T5" fmla="*/ 9 h 12"/>
                  <a:gd name="T6" fmla="*/ 1 w 5"/>
                  <a:gd name="T7" fmla="*/ 5 h 12"/>
                  <a:gd name="T8" fmla="*/ 1 w 5"/>
                  <a:gd name="T9" fmla="*/ 5 h 12"/>
                  <a:gd name="T10" fmla="*/ 1 w 5"/>
                  <a:gd name="T11" fmla="*/ 2 h 12"/>
                  <a:gd name="T12" fmla="*/ 1 w 5"/>
                  <a:gd name="T13" fmla="*/ 2 h 12"/>
                  <a:gd name="T14" fmla="*/ 2 w 5"/>
                  <a:gd name="T15" fmla="*/ 2 h 12"/>
                  <a:gd name="T16" fmla="*/ 2 w 5"/>
                  <a:gd name="T17" fmla="*/ 2 h 12"/>
                  <a:gd name="T18" fmla="*/ 5 w 5"/>
                  <a:gd name="T19" fmla="*/ 2 h 12"/>
                  <a:gd name="T20" fmla="*/ 5 w 5"/>
                  <a:gd name="T21" fmla="*/ 2 h 12"/>
                  <a:gd name="T22" fmla="*/ 5 w 5"/>
                  <a:gd name="T23" fmla="*/ 2 h 12"/>
                  <a:gd name="T24" fmla="*/ 5 w 5"/>
                  <a:gd name="T25" fmla="*/ 2 h 12"/>
                  <a:gd name="T26" fmla="*/ 5 w 5"/>
                  <a:gd name="T27" fmla="*/ 2 h 12"/>
                  <a:gd name="T28" fmla="*/ 5 w 5"/>
                  <a:gd name="T29" fmla="*/ 2 h 12"/>
                  <a:gd name="T30" fmla="*/ 5 w 5"/>
                  <a:gd name="T31" fmla="*/ 2 h 12"/>
                  <a:gd name="T32" fmla="*/ 5 w 5"/>
                  <a:gd name="T33" fmla="*/ 2 h 12"/>
                  <a:gd name="T34" fmla="*/ 5 w 5"/>
                  <a:gd name="T35" fmla="*/ 2 h 12"/>
                  <a:gd name="T36" fmla="*/ 5 w 5"/>
                  <a:gd name="T37" fmla="*/ 2 h 12"/>
                  <a:gd name="T38" fmla="*/ 5 w 5"/>
                  <a:gd name="T39" fmla="*/ 1 h 12"/>
                  <a:gd name="T40" fmla="*/ 4 w 5"/>
                  <a:gd name="T41" fmla="*/ 0 h 12"/>
                  <a:gd name="T42" fmla="*/ 3 w 5"/>
                  <a:gd name="T43" fmla="*/ 0 h 12"/>
                  <a:gd name="T44" fmla="*/ 2 w 5"/>
                  <a:gd name="T45" fmla="*/ 1 h 12"/>
                  <a:gd name="T46" fmla="*/ 2 w 5"/>
                  <a:gd name="T47" fmla="*/ 1 h 12"/>
                  <a:gd name="T48" fmla="*/ 1 w 5"/>
                  <a:gd name="T49" fmla="*/ 4 h 12"/>
                  <a:gd name="T50" fmla="*/ 0 w 5"/>
                  <a:gd name="T51" fmla="*/ 7 h 12"/>
                  <a:gd name="T52" fmla="*/ 0 w 5"/>
                  <a:gd name="T53" fmla="*/ 12 h 12"/>
                  <a:gd name="T54" fmla="*/ 0 w 5"/>
                  <a:gd name="T55" fmla="*/ 12 h 12"/>
                  <a:gd name="T56" fmla="*/ 0 w 5"/>
                  <a:gd name="T5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2">
                    <a:moveTo>
                      <a:pt x="0" y="12"/>
                    </a:moveTo>
                    <a:lnTo>
                      <a:pt x="0" y="12"/>
                    </a:lnTo>
                    <a:lnTo>
                      <a:pt x="1" y="9"/>
                    </a:lnTo>
                    <a:lnTo>
                      <a:pt x="1" y="5"/>
                    </a:lnTo>
                    <a:lnTo>
                      <a:pt x="1" y="5"/>
                    </a:lnTo>
                    <a:lnTo>
                      <a:pt x="1" y="2"/>
                    </a:lnTo>
                    <a:lnTo>
                      <a:pt x="1" y="2"/>
                    </a:lnTo>
                    <a:lnTo>
                      <a:pt x="2" y="2"/>
                    </a:lnTo>
                    <a:lnTo>
                      <a:pt x="2" y="2"/>
                    </a:lnTo>
                    <a:lnTo>
                      <a:pt x="5" y="2"/>
                    </a:lnTo>
                    <a:lnTo>
                      <a:pt x="5" y="2"/>
                    </a:lnTo>
                    <a:lnTo>
                      <a:pt x="5" y="2"/>
                    </a:lnTo>
                    <a:lnTo>
                      <a:pt x="5" y="2"/>
                    </a:lnTo>
                    <a:lnTo>
                      <a:pt x="5" y="2"/>
                    </a:lnTo>
                    <a:lnTo>
                      <a:pt x="5" y="2"/>
                    </a:lnTo>
                    <a:lnTo>
                      <a:pt x="5" y="2"/>
                    </a:lnTo>
                    <a:lnTo>
                      <a:pt x="5" y="2"/>
                    </a:lnTo>
                    <a:lnTo>
                      <a:pt x="5" y="2"/>
                    </a:lnTo>
                    <a:lnTo>
                      <a:pt x="5" y="2"/>
                    </a:lnTo>
                    <a:lnTo>
                      <a:pt x="5" y="1"/>
                    </a:lnTo>
                    <a:lnTo>
                      <a:pt x="4" y="0"/>
                    </a:lnTo>
                    <a:lnTo>
                      <a:pt x="3" y="0"/>
                    </a:lnTo>
                    <a:lnTo>
                      <a:pt x="2" y="1"/>
                    </a:lnTo>
                    <a:lnTo>
                      <a:pt x="2" y="1"/>
                    </a:lnTo>
                    <a:lnTo>
                      <a:pt x="1" y="4"/>
                    </a:lnTo>
                    <a:lnTo>
                      <a:pt x="0" y="7"/>
                    </a:lnTo>
                    <a:lnTo>
                      <a:pt x="0" y="12"/>
                    </a:lnTo>
                    <a:lnTo>
                      <a:pt x="0" y="12"/>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28" name="Freeform 1964">
                <a:extLst>
                  <a:ext uri="{FF2B5EF4-FFF2-40B4-BE49-F238E27FC236}">
                    <a16:creationId xmlns:a16="http://schemas.microsoft.com/office/drawing/2014/main" id="{24FEE305-EEDE-4311-AEFE-5898FCAE6EAF}"/>
                  </a:ext>
                </a:extLst>
              </p:cNvPr>
              <p:cNvSpPr>
                <a:spLocks/>
              </p:cNvSpPr>
              <p:nvPr/>
            </p:nvSpPr>
            <p:spPr bwMode="auto">
              <a:xfrm>
                <a:off x="3081" y="1738"/>
                <a:ext cx="5" cy="10"/>
              </a:xfrm>
              <a:custGeom>
                <a:avLst/>
                <a:gdLst>
                  <a:gd name="T0" fmla="*/ 5 w 5"/>
                  <a:gd name="T1" fmla="*/ 10 h 10"/>
                  <a:gd name="T2" fmla="*/ 5 w 5"/>
                  <a:gd name="T3" fmla="*/ 10 h 10"/>
                  <a:gd name="T4" fmla="*/ 5 w 5"/>
                  <a:gd name="T5" fmla="*/ 8 h 10"/>
                  <a:gd name="T6" fmla="*/ 5 w 5"/>
                  <a:gd name="T7" fmla="*/ 6 h 10"/>
                  <a:gd name="T8" fmla="*/ 4 w 5"/>
                  <a:gd name="T9" fmla="*/ 3 h 10"/>
                  <a:gd name="T10" fmla="*/ 3 w 5"/>
                  <a:gd name="T11" fmla="*/ 2 h 10"/>
                  <a:gd name="T12" fmla="*/ 3 w 5"/>
                  <a:gd name="T13" fmla="*/ 2 h 10"/>
                  <a:gd name="T14" fmla="*/ 2 w 5"/>
                  <a:gd name="T15" fmla="*/ 0 h 10"/>
                  <a:gd name="T16" fmla="*/ 1 w 5"/>
                  <a:gd name="T17" fmla="*/ 0 h 10"/>
                  <a:gd name="T18" fmla="*/ 0 w 5"/>
                  <a:gd name="T19" fmla="*/ 0 h 10"/>
                  <a:gd name="T20" fmla="*/ 0 w 5"/>
                  <a:gd name="T21" fmla="*/ 0 h 10"/>
                  <a:gd name="T22" fmla="*/ 0 w 5"/>
                  <a:gd name="T23" fmla="*/ 1 h 10"/>
                  <a:gd name="T24" fmla="*/ 0 w 5"/>
                  <a:gd name="T25" fmla="*/ 1 h 10"/>
                  <a:gd name="T26" fmla="*/ 0 w 5"/>
                  <a:gd name="T27" fmla="*/ 2 h 10"/>
                  <a:gd name="T28" fmla="*/ 0 w 5"/>
                  <a:gd name="T29" fmla="*/ 2 h 10"/>
                  <a:gd name="T30" fmla="*/ 0 w 5"/>
                  <a:gd name="T31" fmla="*/ 2 h 10"/>
                  <a:gd name="T32" fmla="*/ 0 w 5"/>
                  <a:gd name="T33" fmla="*/ 2 h 10"/>
                  <a:gd name="T34" fmla="*/ 0 w 5"/>
                  <a:gd name="T35" fmla="*/ 2 h 10"/>
                  <a:gd name="T36" fmla="*/ 2 w 5"/>
                  <a:gd name="T37" fmla="*/ 1 h 10"/>
                  <a:gd name="T38" fmla="*/ 2 w 5"/>
                  <a:gd name="T39" fmla="*/ 1 h 10"/>
                  <a:gd name="T40" fmla="*/ 3 w 5"/>
                  <a:gd name="T41" fmla="*/ 2 h 10"/>
                  <a:gd name="T42" fmla="*/ 3 w 5"/>
                  <a:gd name="T43" fmla="*/ 2 h 10"/>
                  <a:gd name="T44" fmla="*/ 3 w 5"/>
                  <a:gd name="T45" fmla="*/ 4 h 10"/>
                  <a:gd name="T46" fmla="*/ 4 w 5"/>
                  <a:gd name="T47" fmla="*/ 6 h 10"/>
                  <a:gd name="T48" fmla="*/ 4 w 5"/>
                  <a:gd name="T49" fmla="*/ 6 h 10"/>
                  <a:gd name="T50" fmla="*/ 5 w 5"/>
                  <a:gd name="T51" fmla="*/ 8 h 10"/>
                  <a:gd name="T52" fmla="*/ 5 w 5"/>
                  <a:gd name="T53" fmla="*/ 10 h 10"/>
                  <a:gd name="T54" fmla="*/ 5 w 5"/>
                  <a:gd name="T55" fmla="*/ 10 h 10"/>
                  <a:gd name="T56" fmla="*/ 5 w 5"/>
                  <a:gd name="T5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0">
                    <a:moveTo>
                      <a:pt x="5" y="10"/>
                    </a:moveTo>
                    <a:lnTo>
                      <a:pt x="5" y="10"/>
                    </a:lnTo>
                    <a:lnTo>
                      <a:pt x="5" y="8"/>
                    </a:lnTo>
                    <a:lnTo>
                      <a:pt x="5" y="6"/>
                    </a:lnTo>
                    <a:lnTo>
                      <a:pt x="4" y="3"/>
                    </a:lnTo>
                    <a:lnTo>
                      <a:pt x="3" y="2"/>
                    </a:lnTo>
                    <a:lnTo>
                      <a:pt x="3" y="2"/>
                    </a:lnTo>
                    <a:lnTo>
                      <a:pt x="2" y="0"/>
                    </a:lnTo>
                    <a:lnTo>
                      <a:pt x="1" y="0"/>
                    </a:lnTo>
                    <a:lnTo>
                      <a:pt x="0" y="0"/>
                    </a:lnTo>
                    <a:lnTo>
                      <a:pt x="0" y="0"/>
                    </a:lnTo>
                    <a:lnTo>
                      <a:pt x="0" y="1"/>
                    </a:lnTo>
                    <a:lnTo>
                      <a:pt x="0" y="1"/>
                    </a:lnTo>
                    <a:lnTo>
                      <a:pt x="0" y="2"/>
                    </a:lnTo>
                    <a:lnTo>
                      <a:pt x="0" y="2"/>
                    </a:lnTo>
                    <a:lnTo>
                      <a:pt x="0" y="2"/>
                    </a:lnTo>
                    <a:lnTo>
                      <a:pt x="0" y="2"/>
                    </a:lnTo>
                    <a:lnTo>
                      <a:pt x="0" y="2"/>
                    </a:lnTo>
                    <a:lnTo>
                      <a:pt x="2" y="1"/>
                    </a:lnTo>
                    <a:lnTo>
                      <a:pt x="2" y="1"/>
                    </a:lnTo>
                    <a:lnTo>
                      <a:pt x="3" y="2"/>
                    </a:lnTo>
                    <a:lnTo>
                      <a:pt x="3" y="2"/>
                    </a:lnTo>
                    <a:lnTo>
                      <a:pt x="3" y="4"/>
                    </a:lnTo>
                    <a:lnTo>
                      <a:pt x="4" y="6"/>
                    </a:lnTo>
                    <a:lnTo>
                      <a:pt x="4" y="6"/>
                    </a:lnTo>
                    <a:lnTo>
                      <a:pt x="5" y="8"/>
                    </a:lnTo>
                    <a:lnTo>
                      <a:pt x="5" y="10"/>
                    </a:lnTo>
                    <a:lnTo>
                      <a:pt x="5" y="10"/>
                    </a:lnTo>
                    <a:lnTo>
                      <a:pt x="5"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29" name="Freeform 1965">
                <a:extLst>
                  <a:ext uri="{FF2B5EF4-FFF2-40B4-BE49-F238E27FC236}">
                    <a16:creationId xmlns:a16="http://schemas.microsoft.com/office/drawing/2014/main" id="{0CEF9864-9F8D-4FDD-94AA-9BAC5FA0C419}"/>
                  </a:ext>
                </a:extLst>
              </p:cNvPr>
              <p:cNvSpPr>
                <a:spLocks/>
              </p:cNvSpPr>
              <p:nvPr/>
            </p:nvSpPr>
            <p:spPr bwMode="auto">
              <a:xfrm>
                <a:off x="3081" y="1738"/>
                <a:ext cx="5" cy="10"/>
              </a:xfrm>
              <a:custGeom>
                <a:avLst/>
                <a:gdLst>
                  <a:gd name="T0" fmla="*/ 5 w 5"/>
                  <a:gd name="T1" fmla="*/ 10 h 10"/>
                  <a:gd name="T2" fmla="*/ 5 w 5"/>
                  <a:gd name="T3" fmla="*/ 10 h 10"/>
                  <a:gd name="T4" fmla="*/ 5 w 5"/>
                  <a:gd name="T5" fmla="*/ 8 h 10"/>
                  <a:gd name="T6" fmla="*/ 5 w 5"/>
                  <a:gd name="T7" fmla="*/ 6 h 10"/>
                  <a:gd name="T8" fmla="*/ 4 w 5"/>
                  <a:gd name="T9" fmla="*/ 3 h 10"/>
                  <a:gd name="T10" fmla="*/ 3 w 5"/>
                  <a:gd name="T11" fmla="*/ 2 h 10"/>
                  <a:gd name="T12" fmla="*/ 3 w 5"/>
                  <a:gd name="T13" fmla="*/ 2 h 10"/>
                  <a:gd name="T14" fmla="*/ 2 w 5"/>
                  <a:gd name="T15" fmla="*/ 0 h 10"/>
                  <a:gd name="T16" fmla="*/ 1 w 5"/>
                  <a:gd name="T17" fmla="*/ 0 h 10"/>
                  <a:gd name="T18" fmla="*/ 0 w 5"/>
                  <a:gd name="T19" fmla="*/ 0 h 10"/>
                  <a:gd name="T20" fmla="*/ 0 w 5"/>
                  <a:gd name="T21" fmla="*/ 0 h 10"/>
                  <a:gd name="T22" fmla="*/ 0 w 5"/>
                  <a:gd name="T23" fmla="*/ 1 h 10"/>
                  <a:gd name="T24" fmla="*/ 0 w 5"/>
                  <a:gd name="T25" fmla="*/ 1 h 10"/>
                  <a:gd name="T26" fmla="*/ 0 w 5"/>
                  <a:gd name="T27" fmla="*/ 2 h 10"/>
                  <a:gd name="T28" fmla="*/ 0 w 5"/>
                  <a:gd name="T29" fmla="*/ 2 h 10"/>
                  <a:gd name="T30" fmla="*/ 0 w 5"/>
                  <a:gd name="T31" fmla="*/ 2 h 10"/>
                  <a:gd name="T32" fmla="*/ 0 w 5"/>
                  <a:gd name="T33" fmla="*/ 2 h 10"/>
                  <a:gd name="T34" fmla="*/ 0 w 5"/>
                  <a:gd name="T35" fmla="*/ 2 h 10"/>
                  <a:gd name="T36" fmla="*/ 2 w 5"/>
                  <a:gd name="T37" fmla="*/ 1 h 10"/>
                  <a:gd name="T38" fmla="*/ 2 w 5"/>
                  <a:gd name="T39" fmla="*/ 1 h 10"/>
                  <a:gd name="T40" fmla="*/ 3 w 5"/>
                  <a:gd name="T41" fmla="*/ 2 h 10"/>
                  <a:gd name="T42" fmla="*/ 3 w 5"/>
                  <a:gd name="T43" fmla="*/ 2 h 10"/>
                  <a:gd name="T44" fmla="*/ 3 w 5"/>
                  <a:gd name="T45" fmla="*/ 4 h 10"/>
                  <a:gd name="T46" fmla="*/ 4 w 5"/>
                  <a:gd name="T47" fmla="*/ 6 h 10"/>
                  <a:gd name="T48" fmla="*/ 4 w 5"/>
                  <a:gd name="T49" fmla="*/ 6 h 10"/>
                  <a:gd name="T50" fmla="*/ 5 w 5"/>
                  <a:gd name="T51" fmla="*/ 8 h 10"/>
                  <a:gd name="T52" fmla="*/ 5 w 5"/>
                  <a:gd name="T53" fmla="*/ 10 h 10"/>
                  <a:gd name="T54" fmla="*/ 5 w 5"/>
                  <a:gd name="T55" fmla="*/ 10 h 10"/>
                  <a:gd name="T56" fmla="*/ 5 w 5"/>
                  <a:gd name="T5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0">
                    <a:moveTo>
                      <a:pt x="5" y="10"/>
                    </a:moveTo>
                    <a:lnTo>
                      <a:pt x="5" y="10"/>
                    </a:lnTo>
                    <a:lnTo>
                      <a:pt x="5" y="8"/>
                    </a:lnTo>
                    <a:lnTo>
                      <a:pt x="5" y="6"/>
                    </a:lnTo>
                    <a:lnTo>
                      <a:pt x="4" y="3"/>
                    </a:lnTo>
                    <a:lnTo>
                      <a:pt x="3" y="2"/>
                    </a:lnTo>
                    <a:lnTo>
                      <a:pt x="3" y="2"/>
                    </a:lnTo>
                    <a:lnTo>
                      <a:pt x="2" y="0"/>
                    </a:lnTo>
                    <a:lnTo>
                      <a:pt x="1" y="0"/>
                    </a:lnTo>
                    <a:lnTo>
                      <a:pt x="0" y="0"/>
                    </a:lnTo>
                    <a:lnTo>
                      <a:pt x="0" y="0"/>
                    </a:lnTo>
                    <a:lnTo>
                      <a:pt x="0" y="1"/>
                    </a:lnTo>
                    <a:lnTo>
                      <a:pt x="0" y="1"/>
                    </a:lnTo>
                    <a:lnTo>
                      <a:pt x="0" y="2"/>
                    </a:lnTo>
                    <a:lnTo>
                      <a:pt x="0" y="2"/>
                    </a:lnTo>
                    <a:lnTo>
                      <a:pt x="0" y="2"/>
                    </a:lnTo>
                    <a:lnTo>
                      <a:pt x="0" y="2"/>
                    </a:lnTo>
                    <a:lnTo>
                      <a:pt x="0" y="2"/>
                    </a:lnTo>
                    <a:lnTo>
                      <a:pt x="2" y="1"/>
                    </a:lnTo>
                    <a:lnTo>
                      <a:pt x="2" y="1"/>
                    </a:lnTo>
                    <a:lnTo>
                      <a:pt x="3" y="2"/>
                    </a:lnTo>
                    <a:lnTo>
                      <a:pt x="3" y="2"/>
                    </a:lnTo>
                    <a:lnTo>
                      <a:pt x="3" y="4"/>
                    </a:lnTo>
                    <a:lnTo>
                      <a:pt x="4" y="6"/>
                    </a:lnTo>
                    <a:lnTo>
                      <a:pt x="4" y="6"/>
                    </a:lnTo>
                    <a:lnTo>
                      <a:pt x="5" y="8"/>
                    </a:lnTo>
                    <a:lnTo>
                      <a:pt x="5" y="10"/>
                    </a:lnTo>
                    <a:lnTo>
                      <a:pt x="5" y="10"/>
                    </a:lnTo>
                    <a:lnTo>
                      <a:pt x="5"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30" name="Freeform 1966">
                <a:extLst>
                  <a:ext uri="{FF2B5EF4-FFF2-40B4-BE49-F238E27FC236}">
                    <a16:creationId xmlns:a16="http://schemas.microsoft.com/office/drawing/2014/main" id="{4FF95B5B-1EED-42E1-A108-D733D3EADAA2}"/>
                  </a:ext>
                </a:extLst>
              </p:cNvPr>
              <p:cNvSpPr>
                <a:spLocks/>
              </p:cNvSpPr>
              <p:nvPr/>
            </p:nvSpPr>
            <p:spPr bwMode="auto">
              <a:xfrm>
                <a:off x="3092" y="1741"/>
                <a:ext cx="11" cy="9"/>
              </a:xfrm>
              <a:custGeom>
                <a:avLst/>
                <a:gdLst>
                  <a:gd name="T0" fmla="*/ 1 w 11"/>
                  <a:gd name="T1" fmla="*/ 9 h 9"/>
                  <a:gd name="T2" fmla="*/ 1 w 11"/>
                  <a:gd name="T3" fmla="*/ 9 h 9"/>
                  <a:gd name="T4" fmla="*/ 1 w 11"/>
                  <a:gd name="T5" fmla="*/ 8 h 9"/>
                  <a:gd name="T6" fmla="*/ 1 w 11"/>
                  <a:gd name="T7" fmla="*/ 8 h 9"/>
                  <a:gd name="T8" fmla="*/ 1 w 11"/>
                  <a:gd name="T9" fmla="*/ 8 h 9"/>
                  <a:gd name="T10" fmla="*/ 3 w 11"/>
                  <a:gd name="T11" fmla="*/ 4 h 9"/>
                  <a:gd name="T12" fmla="*/ 3 w 11"/>
                  <a:gd name="T13" fmla="*/ 4 h 9"/>
                  <a:gd name="T14" fmla="*/ 5 w 11"/>
                  <a:gd name="T15" fmla="*/ 3 h 9"/>
                  <a:gd name="T16" fmla="*/ 6 w 11"/>
                  <a:gd name="T17" fmla="*/ 2 h 9"/>
                  <a:gd name="T18" fmla="*/ 6 w 11"/>
                  <a:gd name="T19" fmla="*/ 2 h 9"/>
                  <a:gd name="T20" fmla="*/ 7 w 11"/>
                  <a:gd name="T21" fmla="*/ 1 h 9"/>
                  <a:gd name="T22" fmla="*/ 9 w 11"/>
                  <a:gd name="T23" fmla="*/ 1 h 9"/>
                  <a:gd name="T24" fmla="*/ 10 w 11"/>
                  <a:gd name="T25" fmla="*/ 1 h 9"/>
                  <a:gd name="T26" fmla="*/ 10 w 11"/>
                  <a:gd name="T27" fmla="*/ 2 h 9"/>
                  <a:gd name="T28" fmla="*/ 10 w 11"/>
                  <a:gd name="T29" fmla="*/ 2 h 9"/>
                  <a:gd name="T30" fmla="*/ 10 w 11"/>
                  <a:gd name="T31" fmla="*/ 2 h 9"/>
                  <a:gd name="T32" fmla="*/ 11 w 11"/>
                  <a:gd name="T33" fmla="*/ 2 h 9"/>
                  <a:gd name="T34" fmla="*/ 11 w 11"/>
                  <a:gd name="T35" fmla="*/ 2 h 9"/>
                  <a:gd name="T36" fmla="*/ 11 w 11"/>
                  <a:gd name="T37" fmla="*/ 2 h 9"/>
                  <a:gd name="T38" fmla="*/ 11 w 11"/>
                  <a:gd name="T39" fmla="*/ 1 h 9"/>
                  <a:gd name="T40" fmla="*/ 10 w 11"/>
                  <a:gd name="T41" fmla="*/ 1 h 9"/>
                  <a:gd name="T42" fmla="*/ 9 w 11"/>
                  <a:gd name="T43" fmla="*/ 0 h 9"/>
                  <a:gd name="T44" fmla="*/ 7 w 11"/>
                  <a:gd name="T45" fmla="*/ 0 h 9"/>
                  <a:gd name="T46" fmla="*/ 7 w 11"/>
                  <a:gd name="T47" fmla="*/ 0 h 9"/>
                  <a:gd name="T48" fmla="*/ 6 w 11"/>
                  <a:gd name="T49" fmla="*/ 1 h 9"/>
                  <a:gd name="T50" fmla="*/ 5 w 11"/>
                  <a:gd name="T51" fmla="*/ 2 h 9"/>
                  <a:gd name="T52" fmla="*/ 3 w 11"/>
                  <a:gd name="T53" fmla="*/ 4 h 9"/>
                  <a:gd name="T54" fmla="*/ 3 w 11"/>
                  <a:gd name="T55" fmla="*/ 4 h 9"/>
                  <a:gd name="T56" fmla="*/ 1 w 11"/>
                  <a:gd name="T57" fmla="*/ 7 h 9"/>
                  <a:gd name="T58" fmla="*/ 1 w 11"/>
                  <a:gd name="T59" fmla="*/ 7 h 9"/>
                  <a:gd name="T60" fmla="*/ 1 w 11"/>
                  <a:gd name="T61" fmla="*/ 7 h 9"/>
                  <a:gd name="T62" fmla="*/ 0 w 11"/>
                  <a:gd name="T63" fmla="*/ 9 h 9"/>
                  <a:gd name="T64" fmla="*/ 0 w 11"/>
                  <a:gd name="T65" fmla="*/ 9 h 9"/>
                  <a:gd name="T66" fmla="*/ 1 w 11"/>
                  <a:gd name="T6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9">
                    <a:moveTo>
                      <a:pt x="1" y="9"/>
                    </a:moveTo>
                    <a:lnTo>
                      <a:pt x="1" y="9"/>
                    </a:lnTo>
                    <a:lnTo>
                      <a:pt x="1" y="8"/>
                    </a:lnTo>
                    <a:lnTo>
                      <a:pt x="1" y="8"/>
                    </a:lnTo>
                    <a:lnTo>
                      <a:pt x="1" y="8"/>
                    </a:lnTo>
                    <a:lnTo>
                      <a:pt x="3" y="4"/>
                    </a:lnTo>
                    <a:lnTo>
                      <a:pt x="3" y="4"/>
                    </a:lnTo>
                    <a:lnTo>
                      <a:pt x="5" y="3"/>
                    </a:lnTo>
                    <a:lnTo>
                      <a:pt x="6" y="2"/>
                    </a:lnTo>
                    <a:lnTo>
                      <a:pt x="6" y="2"/>
                    </a:lnTo>
                    <a:lnTo>
                      <a:pt x="7" y="1"/>
                    </a:lnTo>
                    <a:lnTo>
                      <a:pt x="9" y="1"/>
                    </a:lnTo>
                    <a:lnTo>
                      <a:pt x="10" y="1"/>
                    </a:lnTo>
                    <a:lnTo>
                      <a:pt x="10" y="2"/>
                    </a:lnTo>
                    <a:lnTo>
                      <a:pt x="10" y="2"/>
                    </a:lnTo>
                    <a:lnTo>
                      <a:pt x="10" y="2"/>
                    </a:lnTo>
                    <a:lnTo>
                      <a:pt x="11" y="2"/>
                    </a:lnTo>
                    <a:lnTo>
                      <a:pt x="11" y="2"/>
                    </a:lnTo>
                    <a:lnTo>
                      <a:pt x="11" y="2"/>
                    </a:lnTo>
                    <a:lnTo>
                      <a:pt x="11" y="1"/>
                    </a:lnTo>
                    <a:lnTo>
                      <a:pt x="10" y="1"/>
                    </a:lnTo>
                    <a:lnTo>
                      <a:pt x="9" y="0"/>
                    </a:lnTo>
                    <a:lnTo>
                      <a:pt x="7" y="0"/>
                    </a:lnTo>
                    <a:lnTo>
                      <a:pt x="7" y="0"/>
                    </a:lnTo>
                    <a:lnTo>
                      <a:pt x="6" y="1"/>
                    </a:lnTo>
                    <a:lnTo>
                      <a:pt x="5" y="2"/>
                    </a:lnTo>
                    <a:lnTo>
                      <a:pt x="3" y="4"/>
                    </a:lnTo>
                    <a:lnTo>
                      <a:pt x="3" y="4"/>
                    </a:lnTo>
                    <a:lnTo>
                      <a:pt x="1" y="7"/>
                    </a:lnTo>
                    <a:lnTo>
                      <a:pt x="1" y="7"/>
                    </a:lnTo>
                    <a:lnTo>
                      <a:pt x="1" y="7"/>
                    </a:lnTo>
                    <a:lnTo>
                      <a:pt x="0" y="9"/>
                    </a:lnTo>
                    <a:lnTo>
                      <a:pt x="0" y="9"/>
                    </a:lnTo>
                    <a:lnTo>
                      <a:pt x="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31" name="Freeform 1967">
                <a:extLst>
                  <a:ext uri="{FF2B5EF4-FFF2-40B4-BE49-F238E27FC236}">
                    <a16:creationId xmlns:a16="http://schemas.microsoft.com/office/drawing/2014/main" id="{6314273A-CD0D-4A15-8F68-E0A6130DBD4A}"/>
                  </a:ext>
                </a:extLst>
              </p:cNvPr>
              <p:cNvSpPr>
                <a:spLocks/>
              </p:cNvSpPr>
              <p:nvPr/>
            </p:nvSpPr>
            <p:spPr bwMode="auto">
              <a:xfrm>
                <a:off x="3092" y="1741"/>
                <a:ext cx="11" cy="9"/>
              </a:xfrm>
              <a:custGeom>
                <a:avLst/>
                <a:gdLst>
                  <a:gd name="T0" fmla="*/ 1 w 11"/>
                  <a:gd name="T1" fmla="*/ 9 h 9"/>
                  <a:gd name="T2" fmla="*/ 1 w 11"/>
                  <a:gd name="T3" fmla="*/ 9 h 9"/>
                  <a:gd name="T4" fmla="*/ 1 w 11"/>
                  <a:gd name="T5" fmla="*/ 8 h 9"/>
                  <a:gd name="T6" fmla="*/ 1 w 11"/>
                  <a:gd name="T7" fmla="*/ 8 h 9"/>
                  <a:gd name="T8" fmla="*/ 1 w 11"/>
                  <a:gd name="T9" fmla="*/ 8 h 9"/>
                  <a:gd name="T10" fmla="*/ 3 w 11"/>
                  <a:gd name="T11" fmla="*/ 4 h 9"/>
                  <a:gd name="T12" fmla="*/ 3 w 11"/>
                  <a:gd name="T13" fmla="*/ 4 h 9"/>
                  <a:gd name="T14" fmla="*/ 5 w 11"/>
                  <a:gd name="T15" fmla="*/ 3 h 9"/>
                  <a:gd name="T16" fmla="*/ 6 w 11"/>
                  <a:gd name="T17" fmla="*/ 2 h 9"/>
                  <a:gd name="T18" fmla="*/ 6 w 11"/>
                  <a:gd name="T19" fmla="*/ 2 h 9"/>
                  <a:gd name="T20" fmla="*/ 7 w 11"/>
                  <a:gd name="T21" fmla="*/ 1 h 9"/>
                  <a:gd name="T22" fmla="*/ 9 w 11"/>
                  <a:gd name="T23" fmla="*/ 1 h 9"/>
                  <a:gd name="T24" fmla="*/ 10 w 11"/>
                  <a:gd name="T25" fmla="*/ 1 h 9"/>
                  <a:gd name="T26" fmla="*/ 10 w 11"/>
                  <a:gd name="T27" fmla="*/ 2 h 9"/>
                  <a:gd name="T28" fmla="*/ 10 w 11"/>
                  <a:gd name="T29" fmla="*/ 2 h 9"/>
                  <a:gd name="T30" fmla="*/ 10 w 11"/>
                  <a:gd name="T31" fmla="*/ 2 h 9"/>
                  <a:gd name="T32" fmla="*/ 11 w 11"/>
                  <a:gd name="T33" fmla="*/ 2 h 9"/>
                  <a:gd name="T34" fmla="*/ 11 w 11"/>
                  <a:gd name="T35" fmla="*/ 2 h 9"/>
                  <a:gd name="T36" fmla="*/ 11 w 11"/>
                  <a:gd name="T37" fmla="*/ 2 h 9"/>
                  <a:gd name="T38" fmla="*/ 11 w 11"/>
                  <a:gd name="T39" fmla="*/ 1 h 9"/>
                  <a:gd name="T40" fmla="*/ 10 w 11"/>
                  <a:gd name="T41" fmla="*/ 1 h 9"/>
                  <a:gd name="T42" fmla="*/ 9 w 11"/>
                  <a:gd name="T43" fmla="*/ 0 h 9"/>
                  <a:gd name="T44" fmla="*/ 7 w 11"/>
                  <a:gd name="T45" fmla="*/ 0 h 9"/>
                  <a:gd name="T46" fmla="*/ 7 w 11"/>
                  <a:gd name="T47" fmla="*/ 0 h 9"/>
                  <a:gd name="T48" fmla="*/ 6 w 11"/>
                  <a:gd name="T49" fmla="*/ 1 h 9"/>
                  <a:gd name="T50" fmla="*/ 5 w 11"/>
                  <a:gd name="T51" fmla="*/ 2 h 9"/>
                  <a:gd name="T52" fmla="*/ 3 w 11"/>
                  <a:gd name="T53" fmla="*/ 4 h 9"/>
                  <a:gd name="T54" fmla="*/ 3 w 11"/>
                  <a:gd name="T55" fmla="*/ 4 h 9"/>
                  <a:gd name="T56" fmla="*/ 1 w 11"/>
                  <a:gd name="T57" fmla="*/ 7 h 9"/>
                  <a:gd name="T58" fmla="*/ 1 w 11"/>
                  <a:gd name="T59" fmla="*/ 7 h 9"/>
                  <a:gd name="T60" fmla="*/ 1 w 11"/>
                  <a:gd name="T61" fmla="*/ 7 h 9"/>
                  <a:gd name="T62" fmla="*/ 0 w 11"/>
                  <a:gd name="T63" fmla="*/ 9 h 9"/>
                  <a:gd name="T64" fmla="*/ 0 w 11"/>
                  <a:gd name="T65" fmla="*/ 9 h 9"/>
                  <a:gd name="T66" fmla="*/ 1 w 11"/>
                  <a:gd name="T6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9">
                    <a:moveTo>
                      <a:pt x="1" y="9"/>
                    </a:moveTo>
                    <a:lnTo>
                      <a:pt x="1" y="9"/>
                    </a:lnTo>
                    <a:lnTo>
                      <a:pt x="1" y="8"/>
                    </a:lnTo>
                    <a:lnTo>
                      <a:pt x="1" y="8"/>
                    </a:lnTo>
                    <a:lnTo>
                      <a:pt x="1" y="8"/>
                    </a:lnTo>
                    <a:lnTo>
                      <a:pt x="3" y="4"/>
                    </a:lnTo>
                    <a:lnTo>
                      <a:pt x="3" y="4"/>
                    </a:lnTo>
                    <a:lnTo>
                      <a:pt x="5" y="3"/>
                    </a:lnTo>
                    <a:lnTo>
                      <a:pt x="6" y="2"/>
                    </a:lnTo>
                    <a:lnTo>
                      <a:pt x="6" y="2"/>
                    </a:lnTo>
                    <a:lnTo>
                      <a:pt x="7" y="1"/>
                    </a:lnTo>
                    <a:lnTo>
                      <a:pt x="9" y="1"/>
                    </a:lnTo>
                    <a:lnTo>
                      <a:pt x="10" y="1"/>
                    </a:lnTo>
                    <a:lnTo>
                      <a:pt x="10" y="2"/>
                    </a:lnTo>
                    <a:lnTo>
                      <a:pt x="10" y="2"/>
                    </a:lnTo>
                    <a:lnTo>
                      <a:pt x="10" y="2"/>
                    </a:lnTo>
                    <a:lnTo>
                      <a:pt x="11" y="2"/>
                    </a:lnTo>
                    <a:lnTo>
                      <a:pt x="11" y="2"/>
                    </a:lnTo>
                    <a:lnTo>
                      <a:pt x="11" y="2"/>
                    </a:lnTo>
                    <a:lnTo>
                      <a:pt x="11" y="1"/>
                    </a:lnTo>
                    <a:lnTo>
                      <a:pt x="10" y="1"/>
                    </a:lnTo>
                    <a:lnTo>
                      <a:pt x="9" y="0"/>
                    </a:lnTo>
                    <a:lnTo>
                      <a:pt x="7" y="0"/>
                    </a:lnTo>
                    <a:lnTo>
                      <a:pt x="7" y="0"/>
                    </a:lnTo>
                    <a:lnTo>
                      <a:pt x="6" y="1"/>
                    </a:lnTo>
                    <a:lnTo>
                      <a:pt x="5" y="2"/>
                    </a:lnTo>
                    <a:lnTo>
                      <a:pt x="3" y="4"/>
                    </a:lnTo>
                    <a:lnTo>
                      <a:pt x="3" y="4"/>
                    </a:lnTo>
                    <a:lnTo>
                      <a:pt x="1" y="7"/>
                    </a:lnTo>
                    <a:lnTo>
                      <a:pt x="1" y="7"/>
                    </a:lnTo>
                    <a:lnTo>
                      <a:pt x="1" y="7"/>
                    </a:lnTo>
                    <a:lnTo>
                      <a:pt x="0" y="9"/>
                    </a:lnTo>
                    <a:lnTo>
                      <a:pt x="0" y="9"/>
                    </a:lnTo>
                    <a:lnTo>
                      <a:pt x="1"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32" name="Freeform 1968">
                <a:extLst>
                  <a:ext uri="{FF2B5EF4-FFF2-40B4-BE49-F238E27FC236}">
                    <a16:creationId xmlns:a16="http://schemas.microsoft.com/office/drawing/2014/main" id="{9EB66100-EF1F-4EE3-9055-EE0EE9A2DF63}"/>
                  </a:ext>
                </a:extLst>
              </p:cNvPr>
              <p:cNvSpPr>
                <a:spLocks/>
              </p:cNvSpPr>
              <p:nvPr/>
            </p:nvSpPr>
            <p:spPr bwMode="auto">
              <a:xfrm>
                <a:off x="3095" y="1747"/>
                <a:ext cx="7" cy="3"/>
              </a:xfrm>
              <a:custGeom>
                <a:avLst/>
                <a:gdLst>
                  <a:gd name="T0" fmla="*/ 0 w 7"/>
                  <a:gd name="T1" fmla="*/ 3 h 3"/>
                  <a:gd name="T2" fmla="*/ 0 w 7"/>
                  <a:gd name="T3" fmla="*/ 3 h 3"/>
                  <a:gd name="T4" fmla="*/ 2 w 7"/>
                  <a:gd name="T5" fmla="*/ 1 h 3"/>
                  <a:gd name="T6" fmla="*/ 3 w 7"/>
                  <a:gd name="T7" fmla="*/ 1 h 3"/>
                  <a:gd name="T8" fmla="*/ 4 w 7"/>
                  <a:gd name="T9" fmla="*/ 0 h 3"/>
                  <a:gd name="T10" fmla="*/ 5 w 7"/>
                  <a:gd name="T11" fmla="*/ 1 h 3"/>
                  <a:gd name="T12" fmla="*/ 6 w 7"/>
                  <a:gd name="T13" fmla="*/ 1 h 3"/>
                  <a:gd name="T14" fmla="*/ 7 w 7"/>
                  <a:gd name="T15" fmla="*/ 2 h 3"/>
                  <a:gd name="T16" fmla="*/ 7 w 7"/>
                  <a:gd name="T17" fmla="*/ 2 h 3"/>
                  <a:gd name="T18" fmla="*/ 7 w 7"/>
                  <a:gd name="T19" fmla="*/ 1 h 3"/>
                  <a:gd name="T20" fmla="*/ 7 w 7"/>
                  <a:gd name="T21" fmla="*/ 1 h 3"/>
                  <a:gd name="T22" fmla="*/ 7 w 7"/>
                  <a:gd name="T23" fmla="*/ 1 h 3"/>
                  <a:gd name="T24" fmla="*/ 6 w 7"/>
                  <a:gd name="T25" fmla="*/ 0 h 3"/>
                  <a:gd name="T26" fmla="*/ 5 w 7"/>
                  <a:gd name="T27" fmla="*/ 0 h 3"/>
                  <a:gd name="T28" fmla="*/ 4 w 7"/>
                  <a:gd name="T29" fmla="*/ 0 h 3"/>
                  <a:gd name="T30" fmla="*/ 4 w 7"/>
                  <a:gd name="T31" fmla="*/ 0 h 3"/>
                  <a:gd name="T32" fmla="*/ 2 w 7"/>
                  <a:gd name="T33" fmla="*/ 0 h 3"/>
                  <a:gd name="T34" fmla="*/ 2 w 7"/>
                  <a:gd name="T35" fmla="*/ 1 h 3"/>
                  <a:gd name="T36" fmla="*/ 0 w 7"/>
                  <a:gd name="T37" fmla="*/ 3 h 3"/>
                  <a:gd name="T38" fmla="*/ 0 w 7"/>
                  <a:gd name="T39" fmla="*/ 3 h 3"/>
                  <a:gd name="T40" fmla="*/ 0 w 7"/>
                  <a:gd name="T41" fmla="*/ 3 h 3"/>
                  <a:gd name="T42" fmla="*/ 0 w 7"/>
                  <a:gd name="T4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3">
                    <a:moveTo>
                      <a:pt x="0" y="3"/>
                    </a:moveTo>
                    <a:lnTo>
                      <a:pt x="0" y="3"/>
                    </a:lnTo>
                    <a:lnTo>
                      <a:pt x="2" y="1"/>
                    </a:lnTo>
                    <a:lnTo>
                      <a:pt x="3" y="1"/>
                    </a:lnTo>
                    <a:lnTo>
                      <a:pt x="4" y="0"/>
                    </a:lnTo>
                    <a:lnTo>
                      <a:pt x="5" y="1"/>
                    </a:lnTo>
                    <a:lnTo>
                      <a:pt x="6" y="1"/>
                    </a:lnTo>
                    <a:lnTo>
                      <a:pt x="7" y="2"/>
                    </a:lnTo>
                    <a:lnTo>
                      <a:pt x="7" y="2"/>
                    </a:lnTo>
                    <a:lnTo>
                      <a:pt x="7" y="1"/>
                    </a:lnTo>
                    <a:lnTo>
                      <a:pt x="7" y="1"/>
                    </a:lnTo>
                    <a:lnTo>
                      <a:pt x="7" y="1"/>
                    </a:lnTo>
                    <a:lnTo>
                      <a:pt x="6" y="0"/>
                    </a:lnTo>
                    <a:lnTo>
                      <a:pt x="5" y="0"/>
                    </a:lnTo>
                    <a:lnTo>
                      <a:pt x="4" y="0"/>
                    </a:lnTo>
                    <a:lnTo>
                      <a:pt x="4" y="0"/>
                    </a:lnTo>
                    <a:lnTo>
                      <a:pt x="2" y="0"/>
                    </a:lnTo>
                    <a:lnTo>
                      <a:pt x="2" y="1"/>
                    </a:lnTo>
                    <a:lnTo>
                      <a:pt x="0" y="3"/>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33" name="Freeform 1969">
                <a:extLst>
                  <a:ext uri="{FF2B5EF4-FFF2-40B4-BE49-F238E27FC236}">
                    <a16:creationId xmlns:a16="http://schemas.microsoft.com/office/drawing/2014/main" id="{69117A05-408B-45A3-A977-0D444F8192B0}"/>
                  </a:ext>
                </a:extLst>
              </p:cNvPr>
              <p:cNvSpPr>
                <a:spLocks/>
              </p:cNvSpPr>
              <p:nvPr/>
            </p:nvSpPr>
            <p:spPr bwMode="auto">
              <a:xfrm>
                <a:off x="3095" y="1747"/>
                <a:ext cx="7" cy="3"/>
              </a:xfrm>
              <a:custGeom>
                <a:avLst/>
                <a:gdLst>
                  <a:gd name="T0" fmla="*/ 0 w 7"/>
                  <a:gd name="T1" fmla="*/ 3 h 3"/>
                  <a:gd name="T2" fmla="*/ 0 w 7"/>
                  <a:gd name="T3" fmla="*/ 3 h 3"/>
                  <a:gd name="T4" fmla="*/ 2 w 7"/>
                  <a:gd name="T5" fmla="*/ 1 h 3"/>
                  <a:gd name="T6" fmla="*/ 3 w 7"/>
                  <a:gd name="T7" fmla="*/ 1 h 3"/>
                  <a:gd name="T8" fmla="*/ 4 w 7"/>
                  <a:gd name="T9" fmla="*/ 0 h 3"/>
                  <a:gd name="T10" fmla="*/ 5 w 7"/>
                  <a:gd name="T11" fmla="*/ 1 h 3"/>
                  <a:gd name="T12" fmla="*/ 6 w 7"/>
                  <a:gd name="T13" fmla="*/ 1 h 3"/>
                  <a:gd name="T14" fmla="*/ 7 w 7"/>
                  <a:gd name="T15" fmla="*/ 2 h 3"/>
                  <a:gd name="T16" fmla="*/ 7 w 7"/>
                  <a:gd name="T17" fmla="*/ 2 h 3"/>
                  <a:gd name="T18" fmla="*/ 7 w 7"/>
                  <a:gd name="T19" fmla="*/ 1 h 3"/>
                  <a:gd name="T20" fmla="*/ 7 w 7"/>
                  <a:gd name="T21" fmla="*/ 1 h 3"/>
                  <a:gd name="T22" fmla="*/ 7 w 7"/>
                  <a:gd name="T23" fmla="*/ 1 h 3"/>
                  <a:gd name="T24" fmla="*/ 6 w 7"/>
                  <a:gd name="T25" fmla="*/ 0 h 3"/>
                  <a:gd name="T26" fmla="*/ 5 w 7"/>
                  <a:gd name="T27" fmla="*/ 0 h 3"/>
                  <a:gd name="T28" fmla="*/ 4 w 7"/>
                  <a:gd name="T29" fmla="*/ 0 h 3"/>
                  <a:gd name="T30" fmla="*/ 4 w 7"/>
                  <a:gd name="T31" fmla="*/ 0 h 3"/>
                  <a:gd name="T32" fmla="*/ 2 w 7"/>
                  <a:gd name="T33" fmla="*/ 0 h 3"/>
                  <a:gd name="T34" fmla="*/ 2 w 7"/>
                  <a:gd name="T35" fmla="*/ 1 h 3"/>
                  <a:gd name="T36" fmla="*/ 0 w 7"/>
                  <a:gd name="T37" fmla="*/ 3 h 3"/>
                  <a:gd name="T38" fmla="*/ 0 w 7"/>
                  <a:gd name="T39" fmla="*/ 3 h 3"/>
                  <a:gd name="T40" fmla="*/ 0 w 7"/>
                  <a:gd name="T41" fmla="*/ 3 h 3"/>
                  <a:gd name="T42" fmla="*/ 0 w 7"/>
                  <a:gd name="T4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3">
                    <a:moveTo>
                      <a:pt x="0" y="3"/>
                    </a:moveTo>
                    <a:lnTo>
                      <a:pt x="0" y="3"/>
                    </a:lnTo>
                    <a:lnTo>
                      <a:pt x="2" y="1"/>
                    </a:lnTo>
                    <a:lnTo>
                      <a:pt x="3" y="1"/>
                    </a:lnTo>
                    <a:lnTo>
                      <a:pt x="4" y="0"/>
                    </a:lnTo>
                    <a:lnTo>
                      <a:pt x="5" y="1"/>
                    </a:lnTo>
                    <a:lnTo>
                      <a:pt x="6" y="1"/>
                    </a:lnTo>
                    <a:lnTo>
                      <a:pt x="7" y="2"/>
                    </a:lnTo>
                    <a:lnTo>
                      <a:pt x="7" y="2"/>
                    </a:lnTo>
                    <a:lnTo>
                      <a:pt x="7" y="1"/>
                    </a:lnTo>
                    <a:lnTo>
                      <a:pt x="7" y="1"/>
                    </a:lnTo>
                    <a:lnTo>
                      <a:pt x="7" y="1"/>
                    </a:lnTo>
                    <a:lnTo>
                      <a:pt x="6" y="0"/>
                    </a:lnTo>
                    <a:lnTo>
                      <a:pt x="5" y="0"/>
                    </a:lnTo>
                    <a:lnTo>
                      <a:pt x="4" y="0"/>
                    </a:lnTo>
                    <a:lnTo>
                      <a:pt x="4" y="0"/>
                    </a:lnTo>
                    <a:lnTo>
                      <a:pt x="2" y="0"/>
                    </a:lnTo>
                    <a:lnTo>
                      <a:pt x="2" y="1"/>
                    </a:lnTo>
                    <a:lnTo>
                      <a:pt x="0" y="3"/>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34" name="Freeform 1970">
                <a:extLst>
                  <a:ext uri="{FF2B5EF4-FFF2-40B4-BE49-F238E27FC236}">
                    <a16:creationId xmlns:a16="http://schemas.microsoft.com/office/drawing/2014/main" id="{53F20BDC-9C0B-44D8-A8B7-67349A948BA7}"/>
                  </a:ext>
                </a:extLst>
              </p:cNvPr>
              <p:cNvSpPr>
                <a:spLocks/>
              </p:cNvSpPr>
              <p:nvPr/>
            </p:nvSpPr>
            <p:spPr bwMode="auto">
              <a:xfrm>
                <a:off x="3005" y="1743"/>
                <a:ext cx="10" cy="6"/>
              </a:xfrm>
              <a:custGeom>
                <a:avLst/>
                <a:gdLst>
                  <a:gd name="T0" fmla="*/ 10 w 10"/>
                  <a:gd name="T1" fmla="*/ 6 h 6"/>
                  <a:gd name="T2" fmla="*/ 10 w 10"/>
                  <a:gd name="T3" fmla="*/ 6 h 6"/>
                  <a:gd name="T4" fmla="*/ 9 w 10"/>
                  <a:gd name="T5" fmla="*/ 4 h 6"/>
                  <a:gd name="T6" fmla="*/ 7 w 10"/>
                  <a:gd name="T7" fmla="*/ 2 h 6"/>
                  <a:gd name="T8" fmla="*/ 5 w 10"/>
                  <a:gd name="T9" fmla="*/ 1 h 6"/>
                  <a:gd name="T10" fmla="*/ 2 w 10"/>
                  <a:gd name="T11" fmla="*/ 0 h 6"/>
                  <a:gd name="T12" fmla="*/ 2 w 10"/>
                  <a:gd name="T13" fmla="*/ 0 h 6"/>
                  <a:gd name="T14" fmla="*/ 1 w 10"/>
                  <a:gd name="T15" fmla="*/ 0 h 6"/>
                  <a:gd name="T16" fmla="*/ 0 w 10"/>
                  <a:gd name="T17" fmla="*/ 0 h 6"/>
                  <a:gd name="T18" fmla="*/ 0 w 10"/>
                  <a:gd name="T19" fmla="*/ 0 h 6"/>
                  <a:gd name="T20" fmla="*/ 0 w 10"/>
                  <a:gd name="T21" fmla="*/ 0 h 6"/>
                  <a:gd name="T22" fmla="*/ 0 w 10"/>
                  <a:gd name="T23" fmla="*/ 1 h 6"/>
                  <a:gd name="T24" fmla="*/ 0 w 10"/>
                  <a:gd name="T25" fmla="*/ 1 h 6"/>
                  <a:gd name="T26" fmla="*/ 1 w 10"/>
                  <a:gd name="T27" fmla="*/ 2 h 6"/>
                  <a:gd name="T28" fmla="*/ 1 w 10"/>
                  <a:gd name="T29" fmla="*/ 2 h 6"/>
                  <a:gd name="T30" fmla="*/ 1 w 10"/>
                  <a:gd name="T31" fmla="*/ 2 h 6"/>
                  <a:gd name="T32" fmla="*/ 1 w 10"/>
                  <a:gd name="T33" fmla="*/ 2 h 6"/>
                  <a:gd name="T34" fmla="*/ 1 w 10"/>
                  <a:gd name="T35" fmla="*/ 1 h 6"/>
                  <a:gd name="T36" fmla="*/ 1 w 10"/>
                  <a:gd name="T37" fmla="*/ 0 h 6"/>
                  <a:gd name="T38" fmla="*/ 1 w 10"/>
                  <a:gd name="T39" fmla="*/ 0 h 6"/>
                  <a:gd name="T40" fmla="*/ 2 w 10"/>
                  <a:gd name="T41" fmla="*/ 1 h 6"/>
                  <a:gd name="T42" fmla="*/ 2 w 10"/>
                  <a:gd name="T43" fmla="*/ 1 h 6"/>
                  <a:gd name="T44" fmla="*/ 3 w 10"/>
                  <a:gd name="T45" fmla="*/ 1 h 6"/>
                  <a:gd name="T46" fmla="*/ 3 w 10"/>
                  <a:gd name="T47" fmla="*/ 1 h 6"/>
                  <a:gd name="T48" fmla="*/ 5 w 10"/>
                  <a:gd name="T49" fmla="*/ 2 h 6"/>
                  <a:gd name="T50" fmla="*/ 5 w 10"/>
                  <a:gd name="T51" fmla="*/ 2 h 6"/>
                  <a:gd name="T52" fmla="*/ 8 w 10"/>
                  <a:gd name="T53" fmla="*/ 4 h 6"/>
                  <a:gd name="T54" fmla="*/ 10 w 10"/>
                  <a:gd name="T55" fmla="*/ 6 h 6"/>
                  <a:gd name="T56" fmla="*/ 10 w 10"/>
                  <a:gd name="T57" fmla="*/ 6 h 6"/>
                  <a:gd name="T58" fmla="*/ 10 w 10"/>
                  <a:gd name="T5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6">
                    <a:moveTo>
                      <a:pt x="10" y="6"/>
                    </a:moveTo>
                    <a:lnTo>
                      <a:pt x="10" y="6"/>
                    </a:lnTo>
                    <a:lnTo>
                      <a:pt x="9" y="4"/>
                    </a:lnTo>
                    <a:lnTo>
                      <a:pt x="7" y="2"/>
                    </a:lnTo>
                    <a:lnTo>
                      <a:pt x="5" y="1"/>
                    </a:lnTo>
                    <a:lnTo>
                      <a:pt x="2" y="0"/>
                    </a:lnTo>
                    <a:lnTo>
                      <a:pt x="2" y="0"/>
                    </a:lnTo>
                    <a:lnTo>
                      <a:pt x="1" y="0"/>
                    </a:lnTo>
                    <a:lnTo>
                      <a:pt x="0" y="0"/>
                    </a:lnTo>
                    <a:lnTo>
                      <a:pt x="0" y="0"/>
                    </a:lnTo>
                    <a:lnTo>
                      <a:pt x="0" y="0"/>
                    </a:lnTo>
                    <a:lnTo>
                      <a:pt x="0" y="1"/>
                    </a:lnTo>
                    <a:lnTo>
                      <a:pt x="0" y="1"/>
                    </a:lnTo>
                    <a:lnTo>
                      <a:pt x="1" y="2"/>
                    </a:lnTo>
                    <a:lnTo>
                      <a:pt x="1" y="2"/>
                    </a:lnTo>
                    <a:lnTo>
                      <a:pt x="1" y="2"/>
                    </a:lnTo>
                    <a:lnTo>
                      <a:pt x="1" y="2"/>
                    </a:lnTo>
                    <a:lnTo>
                      <a:pt x="1" y="1"/>
                    </a:lnTo>
                    <a:lnTo>
                      <a:pt x="1" y="0"/>
                    </a:lnTo>
                    <a:lnTo>
                      <a:pt x="1" y="0"/>
                    </a:lnTo>
                    <a:lnTo>
                      <a:pt x="2" y="1"/>
                    </a:lnTo>
                    <a:lnTo>
                      <a:pt x="2" y="1"/>
                    </a:lnTo>
                    <a:lnTo>
                      <a:pt x="3" y="1"/>
                    </a:lnTo>
                    <a:lnTo>
                      <a:pt x="3" y="1"/>
                    </a:lnTo>
                    <a:lnTo>
                      <a:pt x="5" y="2"/>
                    </a:lnTo>
                    <a:lnTo>
                      <a:pt x="5" y="2"/>
                    </a:lnTo>
                    <a:lnTo>
                      <a:pt x="8" y="4"/>
                    </a:lnTo>
                    <a:lnTo>
                      <a:pt x="10" y="6"/>
                    </a:lnTo>
                    <a:lnTo>
                      <a:pt x="10" y="6"/>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35" name="Freeform 1971">
                <a:extLst>
                  <a:ext uri="{FF2B5EF4-FFF2-40B4-BE49-F238E27FC236}">
                    <a16:creationId xmlns:a16="http://schemas.microsoft.com/office/drawing/2014/main" id="{8FAFF3F1-1598-4E12-AA0A-8C53798870AB}"/>
                  </a:ext>
                </a:extLst>
              </p:cNvPr>
              <p:cNvSpPr>
                <a:spLocks/>
              </p:cNvSpPr>
              <p:nvPr/>
            </p:nvSpPr>
            <p:spPr bwMode="auto">
              <a:xfrm>
                <a:off x="3005" y="1743"/>
                <a:ext cx="10" cy="6"/>
              </a:xfrm>
              <a:custGeom>
                <a:avLst/>
                <a:gdLst>
                  <a:gd name="T0" fmla="*/ 10 w 10"/>
                  <a:gd name="T1" fmla="*/ 6 h 6"/>
                  <a:gd name="T2" fmla="*/ 10 w 10"/>
                  <a:gd name="T3" fmla="*/ 6 h 6"/>
                  <a:gd name="T4" fmla="*/ 9 w 10"/>
                  <a:gd name="T5" fmla="*/ 4 h 6"/>
                  <a:gd name="T6" fmla="*/ 7 w 10"/>
                  <a:gd name="T7" fmla="*/ 2 h 6"/>
                  <a:gd name="T8" fmla="*/ 5 w 10"/>
                  <a:gd name="T9" fmla="*/ 1 h 6"/>
                  <a:gd name="T10" fmla="*/ 2 w 10"/>
                  <a:gd name="T11" fmla="*/ 0 h 6"/>
                  <a:gd name="T12" fmla="*/ 2 w 10"/>
                  <a:gd name="T13" fmla="*/ 0 h 6"/>
                  <a:gd name="T14" fmla="*/ 1 w 10"/>
                  <a:gd name="T15" fmla="*/ 0 h 6"/>
                  <a:gd name="T16" fmla="*/ 0 w 10"/>
                  <a:gd name="T17" fmla="*/ 0 h 6"/>
                  <a:gd name="T18" fmla="*/ 0 w 10"/>
                  <a:gd name="T19" fmla="*/ 0 h 6"/>
                  <a:gd name="T20" fmla="*/ 0 w 10"/>
                  <a:gd name="T21" fmla="*/ 0 h 6"/>
                  <a:gd name="T22" fmla="*/ 0 w 10"/>
                  <a:gd name="T23" fmla="*/ 1 h 6"/>
                  <a:gd name="T24" fmla="*/ 0 w 10"/>
                  <a:gd name="T25" fmla="*/ 1 h 6"/>
                  <a:gd name="T26" fmla="*/ 1 w 10"/>
                  <a:gd name="T27" fmla="*/ 2 h 6"/>
                  <a:gd name="T28" fmla="*/ 1 w 10"/>
                  <a:gd name="T29" fmla="*/ 2 h 6"/>
                  <a:gd name="T30" fmla="*/ 1 w 10"/>
                  <a:gd name="T31" fmla="*/ 2 h 6"/>
                  <a:gd name="T32" fmla="*/ 1 w 10"/>
                  <a:gd name="T33" fmla="*/ 2 h 6"/>
                  <a:gd name="T34" fmla="*/ 1 w 10"/>
                  <a:gd name="T35" fmla="*/ 1 h 6"/>
                  <a:gd name="T36" fmla="*/ 1 w 10"/>
                  <a:gd name="T37" fmla="*/ 0 h 6"/>
                  <a:gd name="T38" fmla="*/ 1 w 10"/>
                  <a:gd name="T39" fmla="*/ 0 h 6"/>
                  <a:gd name="T40" fmla="*/ 2 w 10"/>
                  <a:gd name="T41" fmla="*/ 1 h 6"/>
                  <a:gd name="T42" fmla="*/ 2 w 10"/>
                  <a:gd name="T43" fmla="*/ 1 h 6"/>
                  <a:gd name="T44" fmla="*/ 3 w 10"/>
                  <a:gd name="T45" fmla="*/ 1 h 6"/>
                  <a:gd name="T46" fmla="*/ 3 w 10"/>
                  <a:gd name="T47" fmla="*/ 1 h 6"/>
                  <a:gd name="T48" fmla="*/ 5 w 10"/>
                  <a:gd name="T49" fmla="*/ 2 h 6"/>
                  <a:gd name="T50" fmla="*/ 5 w 10"/>
                  <a:gd name="T51" fmla="*/ 2 h 6"/>
                  <a:gd name="T52" fmla="*/ 8 w 10"/>
                  <a:gd name="T53" fmla="*/ 4 h 6"/>
                  <a:gd name="T54" fmla="*/ 10 w 10"/>
                  <a:gd name="T55" fmla="*/ 6 h 6"/>
                  <a:gd name="T56" fmla="*/ 10 w 10"/>
                  <a:gd name="T57" fmla="*/ 6 h 6"/>
                  <a:gd name="T58" fmla="*/ 10 w 10"/>
                  <a:gd name="T5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6">
                    <a:moveTo>
                      <a:pt x="10" y="6"/>
                    </a:moveTo>
                    <a:lnTo>
                      <a:pt x="10" y="6"/>
                    </a:lnTo>
                    <a:lnTo>
                      <a:pt x="9" y="4"/>
                    </a:lnTo>
                    <a:lnTo>
                      <a:pt x="7" y="2"/>
                    </a:lnTo>
                    <a:lnTo>
                      <a:pt x="5" y="1"/>
                    </a:lnTo>
                    <a:lnTo>
                      <a:pt x="2" y="0"/>
                    </a:lnTo>
                    <a:lnTo>
                      <a:pt x="2" y="0"/>
                    </a:lnTo>
                    <a:lnTo>
                      <a:pt x="1" y="0"/>
                    </a:lnTo>
                    <a:lnTo>
                      <a:pt x="0" y="0"/>
                    </a:lnTo>
                    <a:lnTo>
                      <a:pt x="0" y="0"/>
                    </a:lnTo>
                    <a:lnTo>
                      <a:pt x="0" y="0"/>
                    </a:lnTo>
                    <a:lnTo>
                      <a:pt x="0" y="1"/>
                    </a:lnTo>
                    <a:lnTo>
                      <a:pt x="0" y="1"/>
                    </a:lnTo>
                    <a:lnTo>
                      <a:pt x="1" y="2"/>
                    </a:lnTo>
                    <a:lnTo>
                      <a:pt x="1" y="2"/>
                    </a:lnTo>
                    <a:lnTo>
                      <a:pt x="1" y="2"/>
                    </a:lnTo>
                    <a:lnTo>
                      <a:pt x="1" y="2"/>
                    </a:lnTo>
                    <a:lnTo>
                      <a:pt x="1" y="1"/>
                    </a:lnTo>
                    <a:lnTo>
                      <a:pt x="1" y="0"/>
                    </a:lnTo>
                    <a:lnTo>
                      <a:pt x="1" y="0"/>
                    </a:lnTo>
                    <a:lnTo>
                      <a:pt x="2" y="1"/>
                    </a:lnTo>
                    <a:lnTo>
                      <a:pt x="2" y="1"/>
                    </a:lnTo>
                    <a:lnTo>
                      <a:pt x="3" y="1"/>
                    </a:lnTo>
                    <a:lnTo>
                      <a:pt x="3" y="1"/>
                    </a:lnTo>
                    <a:lnTo>
                      <a:pt x="5" y="2"/>
                    </a:lnTo>
                    <a:lnTo>
                      <a:pt x="5" y="2"/>
                    </a:lnTo>
                    <a:lnTo>
                      <a:pt x="8" y="4"/>
                    </a:lnTo>
                    <a:lnTo>
                      <a:pt x="10" y="6"/>
                    </a:lnTo>
                    <a:lnTo>
                      <a:pt x="10" y="6"/>
                    </a:lnTo>
                    <a:lnTo>
                      <a:pt x="1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36" name="Freeform 1972">
                <a:extLst>
                  <a:ext uri="{FF2B5EF4-FFF2-40B4-BE49-F238E27FC236}">
                    <a16:creationId xmlns:a16="http://schemas.microsoft.com/office/drawing/2014/main" id="{F3EB12ED-8AE8-4DDF-AA25-A92F3C9E4D3A}"/>
                  </a:ext>
                </a:extLst>
              </p:cNvPr>
              <p:cNvSpPr>
                <a:spLocks/>
              </p:cNvSpPr>
              <p:nvPr/>
            </p:nvSpPr>
            <p:spPr bwMode="auto">
              <a:xfrm>
                <a:off x="3047" y="1650"/>
                <a:ext cx="1" cy="13"/>
              </a:xfrm>
              <a:custGeom>
                <a:avLst/>
                <a:gdLst>
                  <a:gd name="T0" fmla="*/ 0 w 1"/>
                  <a:gd name="T1" fmla="*/ 12 h 13"/>
                  <a:gd name="T2" fmla="*/ 0 w 1"/>
                  <a:gd name="T3" fmla="*/ 12 h 13"/>
                  <a:gd name="T4" fmla="*/ 1 w 1"/>
                  <a:gd name="T5" fmla="*/ 9 h 13"/>
                  <a:gd name="T6" fmla="*/ 1 w 1"/>
                  <a:gd name="T7" fmla="*/ 6 h 13"/>
                  <a:gd name="T8" fmla="*/ 1 w 1"/>
                  <a:gd name="T9" fmla="*/ 6 h 13"/>
                  <a:gd name="T10" fmla="*/ 1 w 1"/>
                  <a:gd name="T11" fmla="*/ 3 h 13"/>
                  <a:gd name="T12" fmla="*/ 1 w 1"/>
                  <a:gd name="T13" fmla="*/ 1 h 13"/>
                  <a:gd name="T14" fmla="*/ 1 w 1"/>
                  <a:gd name="T15" fmla="*/ 0 h 13"/>
                  <a:gd name="T16" fmla="*/ 1 w 1"/>
                  <a:gd name="T17" fmla="*/ 0 h 13"/>
                  <a:gd name="T18" fmla="*/ 0 w 1"/>
                  <a:gd name="T19" fmla="*/ 0 h 13"/>
                  <a:gd name="T20" fmla="*/ 0 w 1"/>
                  <a:gd name="T21" fmla="*/ 0 h 13"/>
                  <a:gd name="T22" fmla="*/ 1 w 1"/>
                  <a:gd name="T23" fmla="*/ 3 h 13"/>
                  <a:gd name="T24" fmla="*/ 1 w 1"/>
                  <a:gd name="T25" fmla="*/ 6 h 13"/>
                  <a:gd name="T26" fmla="*/ 1 w 1"/>
                  <a:gd name="T27" fmla="*/ 9 h 13"/>
                  <a:gd name="T28" fmla="*/ 0 w 1"/>
                  <a:gd name="T29" fmla="*/ 12 h 13"/>
                  <a:gd name="T30" fmla="*/ 0 w 1"/>
                  <a:gd name="T31" fmla="*/ 12 h 13"/>
                  <a:gd name="T32" fmla="*/ 0 w 1"/>
                  <a:gd name="T33" fmla="*/ 13 h 13"/>
                  <a:gd name="T34" fmla="*/ 0 w 1"/>
                  <a:gd name="T3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3">
                    <a:moveTo>
                      <a:pt x="0" y="12"/>
                    </a:moveTo>
                    <a:lnTo>
                      <a:pt x="0" y="12"/>
                    </a:lnTo>
                    <a:lnTo>
                      <a:pt x="1" y="9"/>
                    </a:lnTo>
                    <a:lnTo>
                      <a:pt x="1" y="6"/>
                    </a:lnTo>
                    <a:lnTo>
                      <a:pt x="1" y="6"/>
                    </a:lnTo>
                    <a:lnTo>
                      <a:pt x="1" y="3"/>
                    </a:lnTo>
                    <a:lnTo>
                      <a:pt x="1" y="1"/>
                    </a:lnTo>
                    <a:lnTo>
                      <a:pt x="1" y="0"/>
                    </a:lnTo>
                    <a:lnTo>
                      <a:pt x="1" y="0"/>
                    </a:lnTo>
                    <a:lnTo>
                      <a:pt x="0" y="0"/>
                    </a:lnTo>
                    <a:lnTo>
                      <a:pt x="0" y="0"/>
                    </a:lnTo>
                    <a:lnTo>
                      <a:pt x="1" y="3"/>
                    </a:lnTo>
                    <a:lnTo>
                      <a:pt x="1" y="6"/>
                    </a:lnTo>
                    <a:lnTo>
                      <a:pt x="1" y="9"/>
                    </a:lnTo>
                    <a:lnTo>
                      <a:pt x="0" y="12"/>
                    </a:lnTo>
                    <a:lnTo>
                      <a:pt x="0" y="12"/>
                    </a:lnTo>
                    <a:lnTo>
                      <a:pt x="0" y="13"/>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37" name="Freeform 1973">
                <a:extLst>
                  <a:ext uri="{FF2B5EF4-FFF2-40B4-BE49-F238E27FC236}">
                    <a16:creationId xmlns:a16="http://schemas.microsoft.com/office/drawing/2014/main" id="{15B3AF8C-72A6-4766-8530-E598528914BC}"/>
                  </a:ext>
                </a:extLst>
              </p:cNvPr>
              <p:cNvSpPr>
                <a:spLocks/>
              </p:cNvSpPr>
              <p:nvPr/>
            </p:nvSpPr>
            <p:spPr bwMode="auto">
              <a:xfrm>
                <a:off x="3047" y="1650"/>
                <a:ext cx="1" cy="13"/>
              </a:xfrm>
              <a:custGeom>
                <a:avLst/>
                <a:gdLst>
                  <a:gd name="T0" fmla="*/ 0 w 1"/>
                  <a:gd name="T1" fmla="*/ 12 h 13"/>
                  <a:gd name="T2" fmla="*/ 0 w 1"/>
                  <a:gd name="T3" fmla="*/ 12 h 13"/>
                  <a:gd name="T4" fmla="*/ 1 w 1"/>
                  <a:gd name="T5" fmla="*/ 9 h 13"/>
                  <a:gd name="T6" fmla="*/ 1 w 1"/>
                  <a:gd name="T7" fmla="*/ 6 h 13"/>
                  <a:gd name="T8" fmla="*/ 1 w 1"/>
                  <a:gd name="T9" fmla="*/ 6 h 13"/>
                  <a:gd name="T10" fmla="*/ 1 w 1"/>
                  <a:gd name="T11" fmla="*/ 3 h 13"/>
                  <a:gd name="T12" fmla="*/ 1 w 1"/>
                  <a:gd name="T13" fmla="*/ 1 h 13"/>
                  <a:gd name="T14" fmla="*/ 1 w 1"/>
                  <a:gd name="T15" fmla="*/ 0 h 13"/>
                  <a:gd name="T16" fmla="*/ 1 w 1"/>
                  <a:gd name="T17" fmla="*/ 0 h 13"/>
                  <a:gd name="T18" fmla="*/ 0 w 1"/>
                  <a:gd name="T19" fmla="*/ 0 h 13"/>
                  <a:gd name="T20" fmla="*/ 0 w 1"/>
                  <a:gd name="T21" fmla="*/ 0 h 13"/>
                  <a:gd name="T22" fmla="*/ 1 w 1"/>
                  <a:gd name="T23" fmla="*/ 3 h 13"/>
                  <a:gd name="T24" fmla="*/ 1 w 1"/>
                  <a:gd name="T25" fmla="*/ 6 h 13"/>
                  <a:gd name="T26" fmla="*/ 1 w 1"/>
                  <a:gd name="T27" fmla="*/ 9 h 13"/>
                  <a:gd name="T28" fmla="*/ 0 w 1"/>
                  <a:gd name="T29" fmla="*/ 12 h 13"/>
                  <a:gd name="T30" fmla="*/ 0 w 1"/>
                  <a:gd name="T31" fmla="*/ 12 h 13"/>
                  <a:gd name="T32" fmla="*/ 0 w 1"/>
                  <a:gd name="T33" fmla="*/ 13 h 13"/>
                  <a:gd name="T34" fmla="*/ 0 w 1"/>
                  <a:gd name="T3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3">
                    <a:moveTo>
                      <a:pt x="0" y="12"/>
                    </a:moveTo>
                    <a:lnTo>
                      <a:pt x="0" y="12"/>
                    </a:lnTo>
                    <a:lnTo>
                      <a:pt x="1" y="9"/>
                    </a:lnTo>
                    <a:lnTo>
                      <a:pt x="1" y="6"/>
                    </a:lnTo>
                    <a:lnTo>
                      <a:pt x="1" y="6"/>
                    </a:lnTo>
                    <a:lnTo>
                      <a:pt x="1" y="3"/>
                    </a:lnTo>
                    <a:lnTo>
                      <a:pt x="1" y="1"/>
                    </a:lnTo>
                    <a:lnTo>
                      <a:pt x="1" y="0"/>
                    </a:lnTo>
                    <a:lnTo>
                      <a:pt x="1" y="0"/>
                    </a:lnTo>
                    <a:lnTo>
                      <a:pt x="0" y="0"/>
                    </a:lnTo>
                    <a:lnTo>
                      <a:pt x="0" y="0"/>
                    </a:lnTo>
                    <a:lnTo>
                      <a:pt x="1" y="3"/>
                    </a:lnTo>
                    <a:lnTo>
                      <a:pt x="1" y="6"/>
                    </a:lnTo>
                    <a:lnTo>
                      <a:pt x="1" y="9"/>
                    </a:lnTo>
                    <a:lnTo>
                      <a:pt x="0" y="12"/>
                    </a:lnTo>
                    <a:lnTo>
                      <a:pt x="0" y="12"/>
                    </a:lnTo>
                    <a:lnTo>
                      <a:pt x="0" y="13"/>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38" name="Freeform 1974">
                <a:extLst>
                  <a:ext uri="{FF2B5EF4-FFF2-40B4-BE49-F238E27FC236}">
                    <a16:creationId xmlns:a16="http://schemas.microsoft.com/office/drawing/2014/main" id="{F7E72F00-4329-40E6-A8AF-8DE78B18F3B0}"/>
                  </a:ext>
                </a:extLst>
              </p:cNvPr>
              <p:cNvSpPr>
                <a:spLocks/>
              </p:cNvSpPr>
              <p:nvPr/>
            </p:nvSpPr>
            <p:spPr bwMode="auto">
              <a:xfrm>
                <a:off x="3064" y="1635"/>
                <a:ext cx="3" cy="32"/>
              </a:xfrm>
              <a:custGeom>
                <a:avLst/>
                <a:gdLst>
                  <a:gd name="T0" fmla="*/ 3 w 3"/>
                  <a:gd name="T1" fmla="*/ 32 h 32"/>
                  <a:gd name="T2" fmla="*/ 3 w 3"/>
                  <a:gd name="T3" fmla="*/ 32 h 32"/>
                  <a:gd name="T4" fmla="*/ 3 w 3"/>
                  <a:gd name="T5" fmla="*/ 31 h 32"/>
                  <a:gd name="T6" fmla="*/ 2 w 3"/>
                  <a:gd name="T7" fmla="*/ 29 h 32"/>
                  <a:gd name="T8" fmla="*/ 2 w 3"/>
                  <a:gd name="T9" fmla="*/ 29 h 32"/>
                  <a:gd name="T10" fmla="*/ 1 w 3"/>
                  <a:gd name="T11" fmla="*/ 25 h 32"/>
                  <a:gd name="T12" fmla="*/ 1 w 3"/>
                  <a:gd name="T13" fmla="*/ 25 h 32"/>
                  <a:gd name="T14" fmla="*/ 1 w 3"/>
                  <a:gd name="T15" fmla="*/ 21 h 32"/>
                  <a:gd name="T16" fmla="*/ 1 w 3"/>
                  <a:gd name="T17" fmla="*/ 17 h 32"/>
                  <a:gd name="T18" fmla="*/ 1 w 3"/>
                  <a:gd name="T19" fmla="*/ 17 h 32"/>
                  <a:gd name="T20" fmla="*/ 1 w 3"/>
                  <a:gd name="T21" fmla="*/ 13 h 32"/>
                  <a:gd name="T22" fmla="*/ 1 w 3"/>
                  <a:gd name="T23" fmla="*/ 8 h 32"/>
                  <a:gd name="T24" fmla="*/ 2 w 3"/>
                  <a:gd name="T25" fmla="*/ 4 h 32"/>
                  <a:gd name="T26" fmla="*/ 3 w 3"/>
                  <a:gd name="T27" fmla="*/ 0 h 32"/>
                  <a:gd name="T28" fmla="*/ 3 w 3"/>
                  <a:gd name="T29" fmla="*/ 0 h 32"/>
                  <a:gd name="T30" fmla="*/ 3 w 3"/>
                  <a:gd name="T31" fmla="*/ 0 h 32"/>
                  <a:gd name="T32" fmla="*/ 3 w 3"/>
                  <a:gd name="T33" fmla="*/ 0 h 32"/>
                  <a:gd name="T34" fmla="*/ 2 w 3"/>
                  <a:gd name="T35" fmla="*/ 5 h 32"/>
                  <a:gd name="T36" fmla="*/ 1 w 3"/>
                  <a:gd name="T37" fmla="*/ 9 h 32"/>
                  <a:gd name="T38" fmla="*/ 0 w 3"/>
                  <a:gd name="T39" fmla="*/ 18 h 32"/>
                  <a:gd name="T40" fmla="*/ 0 w 3"/>
                  <a:gd name="T41" fmla="*/ 18 h 32"/>
                  <a:gd name="T42" fmla="*/ 0 w 3"/>
                  <a:gd name="T43" fmla="*/ 22 h 32"/>
                  <a:gd name="T44" fmla="*/ 1 w 3"/>
                  <a:gd name="T45" fmla="*/ 27 h 32"/>
                  <a:gd name="T46" fmla="*/ 1 w 3"/>
                  <a:gd name="T47" fmla="*/ 27 h 32"/>
                  <a:gd name="T48" fmla="*/ 1 w 3"/>
                  <a:gd name="T49" fmla="*/ 29 h 32"/>
                  <a:gd name="T50" fmla="*/ 2 w 3"/>
                  <a:gd name="T51" fmla="*/ 30 h 32"/>
                  <a:gd name="T52" fmla="*/ 2 w 3"/>
                  <a:gd name="T53" fmla="*/ 30 h 32"/>
                  <a:gd name="T54" fmla="*/ 2 w 3"/>
                  <a:gd name="T55" fmla="*/ 32 h 32"/>
                  <a:gd name="T56" fmla="*/ 2 w 3"/>
                  <a:gd name="T57" fmla="*/ 32 h 32"/>
                  <a:gd name="T58" fmla="*/ 2 w 3"/>
                  <a:gd name="T59" fmla="*/ 32 h 32"/>
                  <a:gd name="T60" fmla="*/ 3 w 3"/>
                  <a:gd name="T61" fmla="*/ 32 h 32"/>
                  <a:gd name="T62" fmla="*/ 3 w 3"/>
                  <a:gd name="T6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 h="32">
                    <a:moveTo>
                      <a:pt x="3" y="32"/>
                    </a:moveTo>
                    <a:lnTo>
                      <a:pt x="3" y="32"/>
                    </a:lnTo>
                    <a:lnTo>
                      <a:pt x="3" y="31"/>
                    </a:lnTo>
                    <a:lnTo>
                      <a:pt x="2" y="29"/>
                    </a:lnTo>
                    <a:lnTo>
                      <a:pt x="2" y="29"/>
                    </a:lnTo>
                    <a:lnTo>
                      <a:pt x="1" y="25"/>
                    </a:lnTo>
                    <a:lnTo>
                      <a:pt x="1" y="25"/>
                    </a:lnTo>
                    <a:lnTo>
                      <a:pt x="1" y="21"/>
                    </a:lnTo>
                    <a:lnTo>
                      <a:pt x="1" y="17"/>
                    </a:lnTo>
                    <a:lnTo>
                      <a:pt x="1" y="17"/>
                    </a:lnTo>
                    <a:lnTo>
                      <a:pt x="1" y="13"/>
                    </a:lnTo>
                    <a:lnTo>
                      <a:pt x="1" y="8"/>
                    </a:lnTo>
                    <a:lnTo>
                      <a:pt x="2" y="4"/>
                    </a:lnTo>
                    <a:lnTo>
                      <a:pt x="3" y="0"/>
                    </a:lnTo>
                    <a:lnTo>
                      <a:pt x="3" y="0"/>
                    </a:lnTo>
                    <a:lnTo>
                      <a:pt x="3" y="0"/>
                    </a:lnTo>
                    <a:lnTo>
                      <a:pt x="3" y="0"/>
                    </a:lnTo>
                    <a:lnTo>
                      <a:pt x="2" y="5"/>
                    </a:lnTo>
                    <a:lnTo>
                      <a:pt x="1" y="9"/>
                    </a:lnTo>
                    <a:lnTo>
                      <a:pt x="0" y="18"/>
                    </a:lnTo>
                    <a:lnTo>
                      <a:pt x="0" y="18"/>
                    </a:lnTo>
                    <a:lnTo>
                      <a:pt x="0" y="22"/>
                    </a:lnTo>
                    <a:lnTo>
                      <a:pt x="1" y="27"/>
                    </a:lnTo>
                    <a:lnTo>
                      <a:pt x="1" y="27"/>
                    </a:lnTo>
                    <a:lnTo>
                      <a:pt x="1" y="29"/>
                    </a:lnTo>
                    <a:lnTo>
                      <a:pt x="2" y="30"/>
                    </a:lnTo>
                    <a:lnTo>
                      <a:pt x="2" y="30"/>
                    </a:lnTo>
                    <a:lnTo>
                      <a:pt x="2" y="32"/>
                    </a:lnTo>
                    <a:lnTo>
                      <a:pt x="2" y="32"/>
                    </a:lnTo>
                    <a:lnTo>
                      <a:pt x="2" y="32"/>
                    </a:lnTo>
                    <a:lnTo>
                      <a:pt x="3" y="32"/>
                    </a:lnTo>
                    <a:lnTo>
                      <a:pt x="3"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39" name="Freeform 1975">
                <a:extLst>
                  <a:ext uri="{FF2B5EF4-FFF2-40B4-BE49-F238E27FC236}">
                    <a16:creationId xmlns:a16="http://schemas.microsoft.com/office/drawing/2014/main" id="{1E4A6655-FD57-47E7-B357-F9D29A46807B}"/>
                  </a:ext>
                </a:extLst>
              </p:cNvPr>
              <p:cNvSpPr>
                <a:spLocks/>
              </p:cNvSpPr>
              <p:nvPr/>
            </p:nvSpPr>
            <p:spPr bwMode="auto">
              <a:xfrm>
                <a:off x="3064" y="1635"/>
                <a:ext cx="3" cy="32"/>
              </a:xfrm>
              <a:custGeom>
                <a:avLst/>
                <a:gdLst>
                  <a:gd name="T0" fmla="*/ 3 w 3"/>
                  <a:gd name="T1" fmla="*/ 32 h 32"/>
                  <a:gd name="T2" fmla="*/ 3 w 3"/>
                  <a:gd name="T3" fmla="*/ 32 h 32"/>
                  <a:gd name="T4" fmla="*/ 3 w 3"/>
                  <a:gd name="T5" fmla="*/ 31 h 32"/>
                  <a:gd name="T6" fmla="*/ 2 w 3"/>
                  <a:gd name="T7" fmla="*/ 29 h 32"/>
                  <a:gd name="T8" fmla="*/ 2 w 3"/>
                  <a:gd name="T9" fmla="*/ 29 h 32"/>
                  <a:gd name="T10" fmla="*/ 1 w 3"/>
                  <a:gd name="T11" fmla="*/ 25 h 32"/>
                  <a:gd name="T12" fmla="*/ 1 w 3"/>
                  <a:gd name="T13" fmla="*/ 25 h 32"/>
                  <a:gd name="T14" fmla="*/ 1 w 3"/>
                  <a:gd name="T15" fmla="*/ 21 h 32"/>
                  <a:gd name="T16" fmla="*/ 1 w 3"/>
                  <a:gd name="T17" fmla="*/ 17 h 32"/>
                  <a:gd name="T18" fmla="*/ 1 w 3"/>
                  <a:gd name="T19" fmla="*/ 17 h 32"/>
                  <a:gd name="T20" fmla="*/ 1 w 3"/>
                  <a:gd name="T21" fmla="*/ 13 h 32"/>
                  <a:gd name="T22" fmla="*/ 1 w 3"/>
                  <a:gd name="T23" fmla="*/ 8 h 32"/>
                  <a:gd name="T24" fmla="*/ 2 w 3"/>
                  <a:gd name="T25" fmla="*/ 4 h 32"/>
                  <a:gd name="T26" fmla="*/ 3 w 3"/>
                  <a:gd name="T27" fmla="*/ 0 h 32"/>
                  <a:gd name="T28" fmla="*/ 3 w 3"/>
                  <a:gd name="T29" fmla="*/ 0 h 32"/>
                  <a:gd name="T30" fmla="*/ 3 w 3"/>
                  <a:gd name="T31" fmla="*/ 0 h 32"/>
                  <a:gd name="T32" fmla="*/ 3 w 3"/>
                  <a:gd name="T33" fmla="*/ 0 h 32"/>
                  <a:gd name="T34" fmla="*/ 2 w 3"/>
                  <a:gd name="T35" fmla="*/ 5 h 32"/>
                  <a:gd name="T36" fmla="*/ 1 w 3"/>
                  <a:gd name="T37" fmla="*/ 9 h 32"/>
                  <a:gd name="T38" fmla="*/ 0 w 3"/>
                  <a:gd name="T39" fmla="*/ 18 h 32"/>
                  <a:gd name="T40" fmla="*/ 0 w 3"/>
                  <a:gd name="T41" fmla="*/ 18 h 32"/>
                  <a:gd name="T42" fmla="*/ 0 w 3"/>
                  <a:gd name="T43" fmla="*/ 22 h 32"/>
                  <a:gd name="T44" fmla="*/ 1 w 3"/>
                  <a:gd name="T45" fmla="*/ 27 h 32"/>
                  <a:gd name="T46" fmla="*/ 1 w 3"/>
                  <a:gd name="T47" fmla="*/ 27 h 32"/>
                  <a:gd name="T48" fmla="*/ 1 w 3"/>
                  <a:gd name="T49" fmla="*/ 29 h 32"/>
                  <a:gd name="T50" fmla="*/ 2 w 3"/>
                  <a:gd name="T51" fmla="*/ 30 h 32"/>
                  <a:gd name="T52" fmla="*/ 2 w 3"/>
                  <a:gd name="T53" fmla="*/ 30 h 32"/>
                  <a:gd name="T54" fmla="*/ 2 w 3"/>
                  <a:gd name="T55" fmla="*/ 32 h 32"/>
                  <a:gd name="T56" fmla="*/ 2 w 3"/>
                  <a:gd name="T57" fmla="*/ 32 h 32"/>
                  <a:gd name="T58" fmla="*/ 2 w 3"/>
                  <a:gd name="T59" fmla="*/ 32 h 32"/>
                  <a:gd name="T60" fmla="*/ 3 w 3"/>
                  <a:gd name="T61" fmla="*/ 32 h 32"/>
                  <a:gd name="T62" fmla="*/ 3 w 3"/>
                  <a:gd name="T6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 h="32">
                    <a:moveTo>
                      <a:pt x="3" y="32"/>
                    </a:moveTo>
                    <a:lnTo>
                      <a:pt x="3" y="32"/>
                    </a:lnTo>
                    <a:lnTo>
                      <a:pt x="3" y="31"/>
                    </a:lnTo>
                    <a:lnTo>
                      <a:pt x="2" y="29"/>
                    </a:lnTo>
                    <a:lnTo>
                      <a:pt x="2" y="29"/>
                    </a:lnTo>
                    <a:lnTo>
                      <a:pt x="1" y="25"/>
                    </a:lnTo>
                    <a:lnTo>
                      <a:pt x="1" y="25"/>
                    </a:lnTo>
                    <a:lnTo>
                      <a:pt x="1" y="21"/>
                    </a:lnTo>
                    <a:lnTo>
                      <a:pt x="1" y="17"/>
                    </a:lnTo>
                    <a:lnTo>
                      <a:pt x="1" y="17"/>
                    </a:lnTo>
                    <a:lnTo>
                      <a:pt x="1" y="13"/>
                    </a:lnTo>
                    <a:lnTo>
                      <a:pt x="1" y="8"/>
                    </a:lnTo>
                    <a:lnTo>
                      <a:pt x="2" y="4"/>
                    </a:lnTo>
                    <a:lnTo>
                      <a:pt x="3" y="0"/>
                    </a:lnTo>
                    <a:lnTo>
                      <a:pt x="3" y="0"/>
                    </a:lnTo>
                    <a:lnTo>
                      <a:pt x="3" y="0"/>
                    </a:lnTo>
                    <a:lnTo>
                      <a:pt x="3" y="0"/>
                    </a:lnTo>
                    <a:lnTo>
                      <a:pt x="2" y="5"/>
                    </a:lnTo>
                    <a:lnTo>
                      <a:pt x="1" y="9"/>
                    </a:lnTo>
                    <a:lnTo>
                      <a:pt x="0" y="18"/>
                    </a:lnTo>
                    <a:lnTo>
                      <a:pt x="0" y="18"/>
                    </a:lnTo>
                    <a:lnTo>
                      <a:pt x="0" y="22"/>
                    </a:lnTo>
                    <a:lnTo>
                      <a:pt x="1" y="27"/>
                    </a:lnTo>
                    <a:lnTo>
                      <a:pt x="1" y="27"/>
                    </a:lnTo>
                    <a:lnTo>
                      <a:pt x="1" y="29"/>
                    </a:lnTo>
                    <a:lnTo>
                      <a:pt x="2" y="30"/>
                    </a:lnTo>
                    <a:lnTo>
                      <a:pt x="2" y="30"/>
                    </a:lnTo>
                    <a:lnTo>
                      <a:pt x="2" y="32"/>
                    </a:lnTo>
                    <a:lnTo>
                      <a:pt x="2" y="32"/>
                    </a:lnTo>
                    <a:lnTo>
                      <a:pt x="2" y="32"/>
                    </a:lnTo>
                    <a:lnTo>
                      <a:pt x="3" y="32"/>
                    </a:lnTo>
                    <a:lnTo>
                      <a:pt x="3" y="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40" name="Freeform 1976">
                <a:extLst>
                  <a:ext uri="{FF2B5EF4-FFF2-40B4-BE49-F238E27FC236}">
                    <a16:creationId xmlns:a16="http://schemas.microsoft.com/office/drawing/2014/main" id="{4EAAB7A0-4819-493B-BFDC-B41F925F9C1A}"/>
                  </a:ext>
                </a:extLst>
              </p:cNvPr>
              <p:cNvSpPr>
                <a:spLocks/>
              </p:cNvSpPr>
              <p:nvPr/>
            </p:nvSpPr>
            <p:spPr bwMode="auto">
              <a:xfrm>
                <a:off x="3064" y="1641"/>
                <a:ext cx="6" cy="15"/>
              </a:xfrm>
              <a:custGeom>
                <a:avLst/>
                <a:gdLst>
                  <a:gd name="T0" fmla="*/ 1 w 6"/>
                  <a:gd name="T1" fmla="*/ 15 h 15"/>
                  <a:gd name="T2" fmla="*/ 1 w 6"/>
                  <a:gd name="T3" fmla="*/ 15 h 15"/>
                  <a:gd name="T4" fmla="*/ 3 w 6"/>
                  <a:gd name="T5" fmla="*/ 12 h 15"/>
                  <a:gd name="T6" fmla="*/ 4 w 6"/>
                  <a:gd name="T7" fmla="*/ 9 h 15"/>
                  <a:gd name="T8" fmla="*/ 4 w 6"/>
                  <a:gd name="T9" fmla="*/ 9 h 15"/>
                  <a:gd name="T10" fmla="*/ 5 w 6"/>
                  <a:gd name="T11" fmla="*/ 5 h 15"/>
                  <a:gd name="T12" fmla="*/ 6 w 6"/>
                  <a:gd name="T13" fmla="*/ 1 h 15"/>
                  <a:gd name="T14" fmla="*/ 6 w 6"/>
                  <a:gd name="T15" fmla="*/ 1 h 15"/>
                  <a:gd name="T16" fmla="*/ 6 w 6"/>
                  <a:gd name="T17" fmla="*/ 0 h 15"/>
                  <a:gd name="T18" fmla="*/ 5 w 6"/>
                  <a:gd name="T19" fmla="*/ 1 h 15"/>
                  <a:gd name="T20" fmla="*/ 5 w 6"/>
                  <a:gd name="T21" fmla="*/ 1 h 15"/>
                  <a:gd name="T22" fmla="*/ 4 w 6"/>
                  <a:gd name="T23" fmla="*/ 5 h 15"/>
                  <a:gd name="T24" fmla="*/ 3 w 6"/>
                  <a:gd name="T25" fmla="*/ 9 h 15"/>
                  <a:gd name="T26" fmla="*/ 3 w 6"/>
                  <a:gd name="T27" fmla="*/ 9 h 15"/>
                  <a:gd name="T28" fmla="*/ 2 w 6"/>
                  <a:gd name="T29" fmla="*/ 10 h 15"/>
                  <a:gd name="T30" fmla="*/ 1 w 6"/>
                  <a:gd name="T31" fmla="*/ 12 h 15"/>
                  <a:gd name="T32" fmla="*/ 1 w 6"/>
                  <a:gd name="T33" fmla="*/ 12 h 15"/>
                  <a:gd name="T34" fmla="*/ 1 w 6"/>
                  <a:gd name="T35" fmla="*/ 13 h 15"/>
                  <a:gd name="T36" fmla="*/ 0 w 6"/>
                  <a:gd name="T37" fmla="*/ 14 h 15"/>
                  <a:gd name="T38" fmla="*/ 0 w 6"/>
                  <a:gd name="T39" fmla="*/ 14 h 15"/>
                  <a:gd name="T40" fmla="*/ 0 w 6"/>
                  <a:gd name="T41" fmla="*/ 15 h 15"/>
                  <a:gd name="T42" fmla="*/ 1 w 6"/>
                  <a:gd name="T4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15">
                    <a:moveTo>
                      <a:pt x="1" y="15"/>
                    </a:moveTo>
                    <a:lnTo>
                      <a:pt x="1" y="15"/>
                    </a:lnTo>
                    <a:lnTo>
                      <a:pt x="3" y="12"/>
                    </a:lnTo>
                    <a:lnTo>
                      <a:pt x="4" y="9"/>
                    </a:lnTo>
                    <a:lnTo>
                      <a:pt x="4" y="9"/>
                    </a:lnTo>
                    <a:lnTo>
                      <a:pt x="5" y="5"/>
                    </a:lnTo>
                    <a:lnTo>
                      <a:pt x="6" y="1"/>
                    </a:lnTo>
                    <a:lnTo>
                      <a:pt x="6" y="1"/>
                    </a:lnTo>
                    <a:lnTo>
                      <a:pt x="6" y="0"/>
                    </a:lnTo>
                    <a:lnTo>
                      <a:pt x="5" y="1"/>
                    </a:lnTo>
                    <a:lnTo>
                      <a:pt x="5" y="1"/>
                    </a:lnTo>
                    <a:lnTo>
                      <a:pt x="4" y="5"/>
                    </a:lnTo>
                    <a:lnTo>
                      <a:pt x="3" y="9"/>
                    </a:lnTo>
                    <a:lnTo>
                      <a:pt x="3" y="9"/>
                    </a:lnTo>
                    <a:lnTo>
                      <a:pt x="2" y="10"/>
                    </a:lnTo>
                    <a:lnTo>
                      <a:pt x="1" y="12"/>
                    </a:lnTo>
                    <a:lnTo>
                      <a:pt x="1" y="12"/>
                    </a:lnTo>
                    <a:lnTo>
                      <a:pt x="1" y="13"/>
                    </a:lnTo>
                    <a:lnTo>
                      <a:pt x="0" y="14"/>
                    </a:lnTo>
                    <a:lnTo>
                      <a:pt x="0" y="14"/>
                    </a:lnTo>
                    <a:lnTo>
                      <a:pt x="0" y="15"/>
                    </a:lnTo>
                    <a:lnTo>
                      <a:pt x="1"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41" name="Freeform 1977">
                <a:extLst>
                  <a:ext uri="{FF2B5EF4-FFF2-40B4-BE49-F238E27FC236}">
                    <a16:creationId xmlns:a16="http://schemas.microsoft.com/office/drawing/2014/main" id="{873CFB22-A4BC-40CE-B676-7EF36AB521B0}"/>
                  </a:ext>
                </a:extLst>
              </p:cNvPr>
              <p:cNvSpPr>
                <a:spLocks/>
              </p:cNvSpPr>
              <p:nvPr/>
            </p:nvSpPr>
            <p:spPr bwMode="auto">
              <a:xfrm>
                <a:off x="3064" y="1641"/>
                <a:ext cx="6" cy="15"/>
              </a:xfrm>
              <a:custGeom>
                <a:avLst/>
                <a:gdLst>
                  <a:gd name="T0" fmla="*/ 1 w 6"/>
                  <a:gd name="T1" fmla="*/ 15 h 15"/>
                  <a:gd name="T2" fmla="*/ 1 w 6"/>
                  <a:gd name="T3" fmla="*/ 15 h 15"/>
                  <a:gd name="T4" fmla="*/ 3 w 6"/>
                  <a:gd name="T5" fmla="*/ 12 h 15"/>
                  <a:gd name="T6" fmla="*/ 4 w 6"/>
                  <a:gd name="T7" fmla="*/ 9 h 15"/>
                  <a:gd name="T8" fmla="*/ 4 w 6"/>
                  <a:gd name="T9" fmla="*/ 9 h 15"/>
                  <a:gd name="T10" fmla="*/ 5 w 6"/>
                  <a:gd name="T11" fmla="*/ 5 h 15"/>
                  <a:gd name="T12" fmla="*/ 6 w 6"/>
                  <a:gd name="T13" fmla="*/ 1 h 15"/>
                  <a:gd name="T14" fmla="*/ 6 w 6"/>
                  <a:gd name="T15" fmla="*/ 1 h 15"/>
                  <a:gd name="T16" fmla="*/ 6 w 6"/>
                  <a:gd name="T17" fmla="*/ 0 h 15"/>
                  <a:gd name="T18" fmla="*/ 5 w 6"/>
                  <a:gd name="T19" fmla="*/ 1 h 15"/>
                  <a:gd name="T20" fmla="*/ 5 w 6"/>
                  <a:gd name="T21" fmla="*/ 1 h 15"/>
                  <a:gd name="T22" fmla="*/ 4 w 6"/>
                  <a:gd name="T23" fmla="*/ 5 h 15"/>
                  <a:gd name="T24" fmla="*/ 3 w 6"/>
                  <a:gd name="T25" fmla="*/ 9 h 15"/>
                  <a:gd name="T26" fmla="*/ 3 w 6"/>
                  <a:gd name="T27" fmla="*/ 9 h 15"/>
                  <a:gd name="T28" fmla="*/ 2 w 6"/>
                  <a:gd name="T29" fmla="*/ 10 h 15"/>
                  <a:gd name="T30" fmla="*/ 1 w 6"/>
                  <a:gd name="T31" fmla="*/ 12 h 15"/>
                  <a:gd name="T32" fmla="*/ 1 w 6"/>
                  <a:gd name="T33" fmla="*/ 12 h 15"/>
                  <a:gd name="T34" fmla="*/ 1 w 6"/>
                  <a:gd name="T35" fmla="*/ 13 h 15"/>
                  <a:gd name="T36" fmla="*/ 0 w 6"/>
                  <a:gd name="T37" fmla="*/ 14 h 15"/>
                  <a:gd name="T38" fmla="*/ 0 w 6"/>
                  <a:gd name="T39" fmla="*/ 14 h 15"/>
                  <a:gd name="T40" fmla="*/ 0 w 6"/>
                  <a:gd name="T41" fmla="*/ 15 h 15"/>
                  <a:gd name="T42" fmla="*/ 1 w 6"/>
                  <a:gd name="T4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15">
                    <a:moveTo>
                      <a:pt x="1" y="15"/>
                    </a:moveTo>
                    <a:lnTo>
                      <a:pt x="1" y="15"/>
                    </a:lnTo>
                    <a:lnTo>
                      <a:pt x="3" y="12"/>
                    </a:lnTo>
                    <a:lnTo>
                      <a:pt x="4" y="9"/>
                    </a:lnTo>
                    <a:lnTo>
                      <a:pt x="4" y="9"/>
                    </a:lnTo>
                    <a:lnTo>
                      <a:pt x="5" y="5"/>
                    </a:lnTo>
                    <a:lnTo>
                      <a:pt x="6" y="1"/>
                    </a:lnTo>
                    <a:lnTo>
                      <a:pt x="6" y="1"/>
                    </a:lnTo>
                    <a:lnTo>
                      <a:pt x="6" y="0"/>
                    </a:lnTo>
                    <a:lnTo>
                      <a:pt x="5" y="1"/>
                    </a:lnTo>
                    <a:lnTo>
                      <a:pt x="5" y="1"/>
                    </a:lnTo>
                    <a:lnTo>
                      <a:pt x="4" y="5"/>
                    </a:lnTo>
                    <a:lnTo>
                      <a:pt x="3" y="9"/>
                    </a:lnTo>
                    <a:lnTo>
                      <a:pt x="3" y="9"/>
                    </a:lnTo>
                    <a:lnTo>
                      <a:pt x="2" y="10"/>
                    </a:lnTo>
                    <a:lnTo>
                      <a:pt x="1" y="12"/>
                    </a:lnTo>
                    <a:lnTo>
                      <a:pt x="1" y="12"/>
                    </a:lnTo>
                    <a:lnTo>
                      <a:pt x="1" y="13"/>
                    </a:lnTo>
                    <a:lnTo>
                      <a:pt x="0" y="14"/>
                    </a:lnTo>
                    <a:lnTo>
                      <a:pt x="0" y="14"/>
                    </a:lnTo>
                    <a:lnTo>
                      <a:pt x="0" y="15"/>
                    </a:lnTo>
                    <a:lnTo>
                      <a:pt x="1"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42" name="Freeform 1978">
                <a:extLst>
                  <a:ext uri="{FF2B5EF4-FFF2-40B4-BE49-F238E27FC236}">
                    <a16:creationId xmlns:a16="http://schemas.microsoft.com/office/drawing/2014/main" id="{920E336C-46FD-4D6F-88A8-8D08178B780D}"/>
                  </a:ext>
                </a:extLst>
              </p:cNvPr>
              <p:cNvSpPr>
                <a:spLocks/>
              </p:cNvSpPr>
              <p:nvPr/>
            </p:nvSpPr>
            <p:spPr bwMode="auto">
              <a:xfrm>
                <a:off x="3048" y="1636"/>
                <a:ext cx="3" cy="18"/>
              </a:xfrm>
              <a:custGeom>
                <a:avLst/>
                <a:gdLst>
                  <a:gd name="T0" fmla="*/ 1 w 3"/>
                  <a:gd name="T1" fmla="*/ 18 h 18"/>
                  <a:gd name="T2" fmla="*/ 1 w 3"/>
                  <a:gd name="T3" fmla="*/ 18 h 18"/>
                  <a:gd name="T4" fmla="*/ 1 w 3"/>
                  <a:gd name="T5" fmla="*/ 16 h 18"/>
                  <a:gd name="T6" fmla="*/ 2 w 3"/>
                  <a:gd name="T7" fmla="*/ 14 h 18"/>
                  <a:gd name="T8" fmla="*/ 2 w 3"/>
                  <a:gd name="T9" fmla="*/ 10 h 18"/>
                  <a:gd name="T10" fmla="*/ 2 w 3"/>
                  <a:gd name="T11" fmla="*/ 10 h 18"/>
                  <a:gd name="T12" fmla="*/ 3 w 3"/>
                  <a:gd name="T13" fmla="*/ 5 h 18"/>
                  <a:gd name="T14" fmla="*/ 3 w 3"/>
                  <a:gd name="T15" fmla="*/ 0 h 18"/>
                  <a:gd name="T16" fmla="*/ 3 w 3"/>
                  <a:gd name="T17" fmla="*/ 0 h 18"/>
                  <a:gd name="T18" fmla="*/ 3 w 3"/>
                  <a:gd name="T19" fmla="*/ 0 h 18"/>
                  <a:gd name="T20" fmla="*/ 3 w 3"/>
                  <a:gd name="T21" fmla="*/ 0 h 18"/>
                  <a:gd name="T22" fmla="*/ 2 w 3"/>
                  <a:gd name="T23" fmla="*/ 9 h 18"/>
                  <a:gd name="T24" fmla="*/ 1 w 3"/>
                  <a:gd name="T25" fmla="*/ 13 h 18"/>
                  <a:gd name="T26" fmla="*/ 0 w 3"/>
                  <a:gd name="T27" fmla="*/ 18 h 18"/>
                  <a:gd name="T28" fmla="*/ 0 w 3"/>
                  <a:gd name="T29" fmla="*/ 18 h 18"/>
                  <a:gd name="T30" fmla="*/ 1 w 3"/>
                  <a:gd name="T3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8">
                    <a:moveTo>
                      <a:pt x="1" y="18"/>
                    </a:moveTo>
                    <a:lnTo>
                      <a:pt x="1" y="18"/>
                    </a:lnTo>
                    <a:lnTo>
                      <a:pt x="1" y="16"/>
                    </a:lnTo>
                    <a:lnTo>
                      <a:pt x="2" y="14"/>
                    </a:lnTo>
                    <a:lnTo>
                      <a:pt x="2" y="10"/>
                    </a:lnTo>
                    <a:lnTo>
                      <a:pt x="2" y="10"/>
                    </a:lnTo>
                    <a:lnTo>
                      <a:pt x="3" y="5"/>
                    </a:lnTo>
                    <a:lnTo>
                      <a:pt x="3" y="0"/>
                    </a:lnTo>
                    <a:lnTo>
                      <a:pt x="3" y="0"/>
                    </a:lnTo>
                    <a:lnTo>
                      <a:pt x="3" y="0"/>
                    </a:lnTo>
                    <a:lnTo>
                      <a:pt x="3" y="0"/>
                    </a:lnTo>
                    <a:lnTo>
                      <a:pt x="2" y="9"/>
                    </a:lnTo>
                    <a:lnTo>
                      <a:pt x="1" y="13"/>
                    </a:lnTo>
                    <a:lnTo>
                      <a:pt x="0" y="18"/>
                    </a:lnTo>
                    <a:lnTo>
                      <a:pt x="0" y="18"/>
                    </a:lnTo>
                    <a:lnTo>
                      <a:pt x="1"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43" name="Freeform 1979">
                <a:extLst>
                  <a:ext uri="{FF2B5EF4-FFF2-40B4-BE49-F238E27FC236}">
                    <a16:creationId xmlns:a16="http://schemas.microsoft.com/office/drawing/2014/main" id="{CB3AA471-F8E9-49AA-A616-0C1CA51D91F6}"/>
                  </a:ext>
                </a:extLst>
              </p:cNvPr>
              <p:cNvSpPr>
                <a:spLocks/>
              </p:cNvSpPr>
              <p:nvPr/>
            </p:nvSpPr>
            <p:spPr bwMode="auto">
              <a:xfrm>
                <a:off x="3048" y="1636"/>
                <a:ext cx="3" cy="18"/>
              </a:xfrm>
              <a:custGeom>
                <a:avLst/>
                <a:gdLst>
                  <a:gd name="T0" fmla="*/ 1 w 3"/>
                  <a:gd name="T1" fmla="*/ 18 h 18"/>
                  <a:gd name="T2" fmla="*/ 1 w 3"/>
                  <a:gd name="T3" fmla="*/ 18 h 18"/>
                  <a:gd name="T4" fmla="*/ 1 w 3"/>
                  <a:gd name="T5" fmla="*/ 16 h 18"/>
                  <a:gd name="T6" fmla="*/ 2 w 3"/>
                  <a:gd name="T7" fmla="*/ 14 h 18"/>
                  <a:gd name="T8" fmla="*/ 2 w 3"/>
                  <a:gd name="T9" fmla="*/ 10 h 18"/>
                  <a:gd name="T10" fmla="*/ 2 w 3"/>
                  <a:gd name="T11" fmla="*/ 10 h 18"/>
                  <a:gd name="T12" fmla="*/ 3 w 3"/>
                  <a:gd name="T13" fmla="*/ 5 h 18"/>
                  <a:gd name="T14" fmla="*/ 3 w 3"/>
                  <a:gd name="T15" fmla="*/ 0 h 18"/>
                  <a:gd name="T16" fmla="*/ 3 w 3"/>
                  <a:gd name="T17" fmla="*/ 0 h 18"/>
                  <a:gd name="T18" fmla="*/ 3 w 3"/>
                  <a:gd name="T19" fmla="*/ 0 h 18"/>
                  <a:gd name="T20" fmla="*/ 3 w 3"/>
                  <a:gd name="T21" fmla="*/ 0 h 18"/>
                  <a:gd name="T22" fmla="*/ 2 w 3"/>
                  <a:gd name="T23" fmla="*/ 9 h 18"/>
                  <a:gd name="T24" fmla="*/ 1 w 3"/>
                  <a:gd name="T25" fmla="*/ 13 h 18"/>
                  <a:gd name="T26" fmla="*/ 0 w 3"/>
                  <a:gd name="T27" fmla="*/ 18 h 18"/>
                  <a:gd name="T28" fmla="*/ 0 w 3"/>
                  <a:gd name="T29" fmla="*/ 18 h 18"/>
                  <a:gd name="T30" fmla="*/ 1 w 3"/>
                  <a:gd name="T3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8">
                    <a:moveTo>
                      <a:pt x="1" y="18"/>
                    </a:moveTo>
                    <a:lnTo>
                      <a:pt x="1" y="18"/>
                    </a:lnTo>
                    <a:lnTo>
                      <a:pt x="1" y="16"/>
                    </a:lnTo>
                    <a:lnTo>
                      <a:pt x="2" y="14"/>
                    </a:lnTo>
                    <a:lnTo>
                      <a:pt x="2" y="10"/>
                    </a:lnTo>
                    <a:lnTo>
                      <a:pt x="2" y="10"/>
                    </a:lnTo>
                    <a:lnTo>
                      <a:pt x="3" y="5"/>
                    </a:lnTo>
                    <a:lnTo>
                      <a:pt x="3" y="0"/>
                    </a:lnTo>
                    <a:lnTo>
                      <a:pt x="3" y="0"/>
                    </a:lnTo>
                    <a:lnTo>
                      <a:pt x="3" y="0"/>
                    </a:lnTo>
                    <a:lnTo>
                      <a:pt x="3" y="0"/>
                    </a:lnTo>
                    <a:lnTo>
                      <a:pt x="2" y="9"/>
                    </a:lnTo>
                    <a:lnTo>
                      <a:pt x="1" y="13"/>
                    </a:lnTo>
                    <a:lnTo>
                      <a:pt x="0" y="18"/>
                    </a:lnTo>
                    <a:lnTo>
                      <a:pt x="0" y="18"/>
                    </a:lnTo>
                    <a:lnTo>
                      <a:pt x="1"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44" name="Freeform 1980">
                <a:extLst>
                  <a:ext uri="{FF2B5EF4-FFF2-40B4-BE49-F238E27FC236}">
                    <a16:creationId xmlns:a16="http://schemas.microsoft.com/office/drawing/2014/main" id="{09E6C5BC-491D-467B-9F61-D7EF30F86F07}"/>
                  </a:ext>
                </a:extLst>
              </p:cNvPr>
              <p:cNvSpPr>
                <a:spLocks/>
              </p:cNvSpPr>
              <p:nvPr/>
            </p:nvSpPr>
            <p:spPr bwMode="auto">
              <a:xfrm>
                <a:off x="3027" y="1645"/>
                <a:ext cx="9" cy="23"/>
              </a:xfrm>
              <a:custGeom>
                <a:avLst/>
                <a:gdLst>
                  <a:gd name="T0" fmla="*/ 9 w 9"/>
                  <a:gd name="T1" fmla="*/ 22 h 23"/>
                  <a:gd name="T2" fmla="*/ 9 w 9"/>
                  <a:gd name="T3" fmla="*/ 22 h 23"/>
                  <a:gd name="T4" fmla="*/ 8 w 9"/>
                  <a:gd name="T5" fmla="*/ 21 h 23"/>
                  <a:gd name="T6" fmla="*/ 8 w 9"/>
                  <a:gd name="T7" fmla="*/ 21 h 23"/>
                  <a:gd name="T8" fmla="*/ 6 w 9"/>
                  <a:gd name="T9" fmla="*/ 19 h 23"/>
                  <a:gd name="T10" fmla="*/ 6 w 9"/>
                  <a:gd name="T11" fmla="*/ 19 h 23"/>
                  <a:gd name="T12" fmla="*/ 5 w 9"/>
                  <a:gd name="T13" fmla="*/ 16 h 23"/>
                  <a:gd name="T14" fmla="*/ 3 w 9"/>
                  <a:gd name="T15" fmla="*/ 13 h 23"/>
                  <a:gd name="T16" fmla="*/ 3 w 9"/>
                  <a:gd name="T17" fmla="*/ 13 h 23"/>
                  <a:gd name="T18" fmla="*/ 2 w 9"/>
                  <a:gd name="T19" fmla="*/ 9 h 23"/>
                  <a:gd name="T20" fmla="*/ 1 w 9"/>
                  <a:gd name="T21" fmla="*/ 6 h 23"/>
                  <a:gd name="T22" fmla="*/ 0 w 9"/>
                  <a:gd name="T23" fmla="*/ 0 h 23"/>
                  <a:gd name="T24" fmla="*/ 0 w 9"/>
                  <a:gd name="T25" fmla="*/ 0 h 23"/>
                  <a:gd name="T26" fmla="*/ 0 w 9"/>
                  <a:gd name="T27" fmla="*/ 0 h 23"/>
                  <a:gd name="T28" fmla="*/ 0 w 9"/>
                  <a:gd name="T29" fmla="*/ 0 h 23"/>
                  <a:gd name="T30" fmla="*/ 1 w 9"/>
                  <a:gd name="T31" fmla="*/ 7 h 23"/>
                  <a:gd name="T32" fmla="*/ 2 w 9"/>
                  <a:gd name="T33" fmla="*/ 10 h 23"/>
                  <a:gd name="T34" fmla="*/ 3 w 9"/>
                  <a:gd name="T35" fmla="*/ 14 h 23"/>
                  <a:gd name="T36" fmla="*/ 3 w 9"/>
                  <a:gd name="T37" fmla="*/ 14 h 23"/>
                  <a:gd name="T38" fmla="*/ 5 w 9"/>
                  <a:gd name="T39" fmla="*/ 17 h 23"/>
                  <a:gd name="T40" fmla="*/ 6 w 9"/>
                  <a:gd name="T41" fmla="*/ 20 h 23"/>
                  <a:gd name="T42" fmla="*/ 6 w 9"/>
                  <a:gd name="T43" fmla="*/ 20 h 23"/>
                  <a:gd name="T44" fmla="*/ 7 w 9"/>
                  <a:gd name="T45" fmla="*/ 22 h 23"/>
                  <a:gd name="T46" fmla="*/ 8 w 9"/>
                  <a:gd name="T47" fmla="*/ 22 h 23"/>
                  <a:gd name="T48" fmla="*/ 9 w 9"/>
                  <a:gd name="T49" fmla="*/ 23 h 23"/>
                  <a:gd name="T50" fmla="*/ 9 w 9"/>
                  <a:gd name="T51" fmla="*/ 23 h 23"/>
                  <a:gd name="T52" fmla="*/ 9 w 9"/>
                  <a:gd name="T53" fmla="*/ 22 h 23"/>
                  <a:gd name="T54" fmla="*/ 9 w 9"/>
                  <a:gd name="T55" fmla="*/ 22 h 23"/>
                  <a:gd name="T56" fmla="*/ 9 w 9"/>
                  <a:gd name="T57" fmla="*/ 22 h 23"/>
                  <a:gd name="T58" fmla="*/ 9 w 9"/>
                  <a:gd name="T59" fmla="*/ 22 h 23"/>
                  <a:gd name="T60" fmla="*/ 9 w 9"/>
                  <a:gd name="T61" fmla="*/ 22 h 23"/>
                  <a:gd name="T62" fmla="*/ 9 w 9"/>
                  <a:gd name="T6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23">
                    <a:moveTo>
                      <a:pt x="9" y="22"/>
                    </a:moveTo>
                    <a:lnTo>
                      <a:pt x="9" y="22"/>
                    </a:lnTo>
                    <a:lnTo>
                      <a:pt x="8" y="21"/>
                    </a:lnTo>
                    <a:lnTo>
                      <a:pt x="8" y="21"/>
                    </a:lnTo>
                    <a:lnTo>
                      <a:pt x="6" y="19"/>
                    </a:lnTo>
                    <a:lnTo>
                      <a:pt x="6" y="19"/>
                    </a:lnTo>
                    <a:lnTo>
                      <a:pt x="5" y="16"/>
                    </a:lnTo>
                    <a:lnTo>
                      <a:pt x="3" y="13"/>
                    </a:lnTo>
                    <a:lnTo>
                      <a:pt x="3" y="13"/>
                    </a:lnTo>
                    <a:lnTo>
                      <a:pt x="2" y="9"/>
                    </a:lnTo>
                    <a:lnTo>
                      <a:pt x="1" y="6"/>
                    </a:lnTo>
                    <a:lnTo>
                      <a:pt x="0" y="0"/>
                    </a:lnTo>
                    <a:lnTo>
                      <a:pt x="0" y="0"/>
                    </a:lnTo>
                    <a:lnTo>
                      <a:pt x="0" y="0"/>
                    </a:lnTo>
                    <a:lnTo>
                      <a:pt x="0" y="0"/>
                    </a:lnTo>
                    <a:lnTo>
                      <a:pt x="1" y="7"/>
                    </a:lnTo>
                    <a:lnTo>
                      <a:pt x="2" y="10"/>
                    </a:lnTo>
                    <a:lnTo>
                      <a:pt x="3" y="14"/>
                    </a:lnTo>
                    <a:lnTo>
                      <a:pt x="3" y="14"/>
                    </a:lnTo>
                    <a:lnTo>
                      <a:pt x="5" y="17"/>
                    </a:lnTo>
                    <a:lnTo>
                      <a:pt x="6" y="20"/>
                    </a:lnTo>
                    <a:lnTo>
                      <a:pt x="6" y="20"/>
                    </a:lnTo>
                    <a:lnTo>
                      <a:pt x="7" y="22"/>
                    </a:lnTo>
                    <a:lnTo>
                      <a:pt x="8" y="22"/>
                    </a:lnTo>
                    <a:lnTo>
                      <a:pt x="9" y="23"/>
                    </a:lnTo>
                    <a:lnTo>
                      <a:pt x="9" y="23"/>
                    </a:lnTo>
                    <a:lnTo>
                      <a:pt x="9" y="22"/>
                    </a:lnTo>
                    <a:lnTo>
                      <a:pt x="9" y="22"/>
                    </a:lnTo>
                    <a:lnTo>
                      <a:pt x="9" y="22"/>
                    </a:lnTo>
                    <a:lnTo>
                      <a:pt x="9" y="22"/>
                    </a:lnTo>
                    <a:lnTo>
                      <a:pt x="9" y="22"/>
                    </a:lnTo>
                    <a:lnTo>
                      <a:pt x="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45" name="Freeform 1981">
                <a:extLst>
                  <a:ext uri="{FF2B5EF4-FFF2-40B4-BE49-F238E27FC236}">
                    <a16:creationId xmlns:a16="http://schemas.microsoft.com/office/drawing/2014/main" id="{9E72E617-2F8A-49DD-925C-111973668069}"/>
                  </a:ext>
                </a:extLst>
              </p:cNvPr>
              <p:cNvSpPr>
                <a:spLocks/>
              </p:cNvSpPr>
              <p:nvPr/>
            </p:nvSpPr>
            <p:spPr bwMode="auto">
              <a:xfrm>
                <a:off x="3027" y="1645"/>
                <a:ext cx="9" cy="23"/>
              </a:xfrm>
              <a:custGeom>
                <a:avLst/>
                <a:gdLst>
                  <a:gd name="T0" fmla="*/ 9 w 9"/>
                  <a:gd name="T1" fmla="*/ 22 h 23"/>
                  <a:gd name="T2" fmla="*/ 9 w 9"/>
                  <a:gd name="T3" fmla="*/ 22 h 23"/>
                  <a:gd name="T4" fmla="*/ 8 w 9"/>
                  <a:gd name="T5" fmla="*/ 21 h 23"/>
                  <a:gd name="T6" fmla="*/ 8 w 9"/>
                  <a:gd name="T7" fmla="*/ 21 h 23"/>
                  <a:gd name="T8" fmla="*/ 6 w 9"/>
                  <a:gd name="T9" fmla="*/ 19 h 23"/>
                  <a:gd name="T10" fmla="*/ 6 w 9"/>
                  <a:gd name="T11" fmla="*/ 19 h 23"/>
                  <a:gd name="T12" fmla="*/ 5 w 9"/>
                  <a:gd name="T13" fmla="*/ 16 h 23"/>
                  <a:gd name="T14" fmla="*/ 3 w 9"/>
                  <a:gd name="T15" fmla="*/ 13 h 23"/>
                  <a:gd name="T16" fmla="*/ 3 w 9"/>
                  <a:gd name="T17" fmla="*/ 13 h 23"/>
                  <a:gd name="T18" fmla="*/ 2 w 9"/>
                  <a:gd name="T19" fmla="*/ 9 h 23"/>
                  <a:gd name="T20" fmla="*/ 1 w 9"/>
                  <a:gd name="T21" fmla="*/ 6 h 23"/>
                  <a:gd name="T22" fmla="*/ 0 w 9"/>
                  <a:gd name="T23" fmla="*/ 0 h 23"/>
                  <a:gd name="T24" fmla="*/ 0 w 9"/>
                  <a:gd name="T25" fmla="*/ 0 h 23"/>
                  <a:gd name="T26" fmla="*/ 0 w 9"/>
                  <a:gd name="T27" fmla="*/ 0 h 23"/>
                  <a:gd name="T28" fmla="*/ 0 w 9"/>
                  <a:gd name="T29" fmla="*/ 0 h 23"/>
                  <a:gd name="T30" fmla="*/ 1 w 9"/>
                  <a:gd name="T31" fmla="*/ 7 h 23"/>
                  <a:gd name="T32" fmla="*/ 2 w 9"/>
                  <a:gd name="T33" fmla="*/ 10 h 23"/>
                  <a:gd name="T34" fmla="*/ 3 w 9"/>
                  <a:gd name="T35" fmla="*/ 14 h 23"/>
                  <a:gd name="T36" fmla="*/ 3 w 9"/>
                  <a:gd name="T37" fmla="*/ 14 h 23"/>
                  <a:gd name="T38" fmla="*/ 5 w 9"/>
                  <a:gd name="T39" fmla="*/ 17 h 23"/>
                  <a:gd name="T40" fmla="*/ 6 w 9"/>
                  <a:gd name="T41" fmla="*/ 20 h 23"/>
                  <a:gd name="T42" fmla="*/ 6 w 9"/>
                  <a:gd name="T43" fmla="*/ 20 h 23"/>
                  <a:gd name="T44" fmla="*/ 7 w 9"/>
                  <a:gd name="T45" fmla="*/ 22 h 23"/>
                  <a:gd name="T46" fmla="*/ 8 w 9"/>
                  <a:gd name="T47" fmla="*/ 22 h 23"/>
                  <a:gd name="T48" fmla="*/ 9 w 9"/>
                  <a:gd name="T49" fmla="*/ 23 h 23"/>
                  <a:gd name="T50" fmla="*/ 9 w 9"/>
                  <a:gd name="T51" fmla="*/ 23 h 23"/>
                  <a:gd name="T52" fmla="*/ 9 w 9"/>
                  <a:gd name="T53" fmla="*/ 22 h 23"/>
                  <a:gd name="T54" fmla="*/ 9 w 9"/>
                  <a:gd name="T55" fmla="*/ 22 h 23"/>
                  <a:gd name="T56" fmla="*/ 9 w 9"/>
                  <a:gd name="T57" fmla="*/ 22 h 23"/>
                  <a:gd name="T58" fmla="*/ 9 w 9"/>
                  <a:gd name="T59" fmla="*/ 22 h 23"/>
                  <a:gd name="T60" fmla="*/ 9 w 9"/>
                  <a:gd name="T61" fmla="*/ 22 h 23"/>
                  <a:gd name="T62" fmla="*/ 9 w 9"/>
                  <a:gd name="T6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23">
                    <a:moveTo>
                      <a:pt x="9" y="22"/>
                    </a:moveTo>
                    <a:lnTo>
                      <a:pt x="9" y="22"/>
                    </a:lnTo>
                    <a:lnTo>
                      <a:pt x="8" y="21"/>
                    </a:lnTo>
                    <a:lnTo>
                      <a:pt x="8" y="21"/>
                    </a:lnTo>
                    <a:lnTo>
                      <a:pt x="6" y="19"/>
                    </a:lnTo>
                    <a:lnTo>
                      <a:pt x="6" y="19"/>
                    </a:lnTo>
                    <a:lnTo>
                      <a:pt x="5" y="16"/>
                    </a:lnTo>
                    <a:lnTo>
                      <a:pt x="3" y="13"/>
                    </a:lnTo>
                    <a:lnTo>
                      <a:pt x="3" y="13"/>
                    </a:lnTo>
                    <a:lnTo>
                      <a:pt x="2" y="9"/>
                    </a:lnTo>
                    <a:lnTo>
                      <a:pt x="1" y="6"/>
                    </a:lnTo>
                    <a:lnTo>
                      <a:pt x="0" y="0"/>
                    </a:lnTo>
                    <a:lnTo>
                      <a:pt x="0" y="0"/>
                    </a:lnTo>
                    <a:lnTo>
                      <a:pt x="0" y="0"/>
                    </a:lnTo>
                    <a:lnTo>
                      <a:pt x="0" y="0"/>
                    </a:lnTo>
                    <a:lnTo>
                      <a:pt x="1" y="7"/>
                    </a:lnTo>
                    <a:lnTo>
                      <a:pt x="2" y="10"/>
                    </a:lnTo>
                    <a:lnTo>
                      <a:pt x="3" y="14"/>
                    </a:lnTo>
                    <a:lnTo>
                      <a:pt x="3" y="14"/>
                    </a:lnTo>
                    <a:lnTo>
                      <a:pt x="5" y="17"/>
                    </a:lnTo>
                    <a:lnTo>
                      <a:pt x="6" y="20"/>
                    </a:lnTo>
                    <a:lnTo>
                      <a:pt x="6" y="20"/>
                    </a:lnTo>
                    <a:lnTo>
                      <a:pt x="7" y="22"/>
                    </a:lnTo>
                    <a:lnTo>
                      <a:pt x="8" y="22"/>
                    </a:lnTo>
                    <a:lnTo>
                      <a:pt x="9" y="23"/>
                    </a:lnTo>
                    <a:lnTo>
                      <a:pt x="9" y="23"/>
                    </a:lnTo>
                    <a:lnTo>
                      <a:pt x="9" y="22"/>
                    </a:lnTo>
                    <a:lnTo>
                      <a:pt x="9" y="22"/>
                    </a:lnTo>
                    <a:lnTo>
                      <a:pt x="9" y="22"/>
                    </a:lnTo>
                    <a:lnTo>
                      <a:pt x="9" y="22"/>
                    </a:lnTo>
                    <a:lnTo>
                      <a:pt x="9" y="22"/>
                    </a:lnTo>
                    <a:lnTo>
                      <a:pt x="9"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46" name="Freeform 1982">
                <a:extLst>
                  <a:ext uri="{FF2B5EF4-FFF2-40B4-BE49-F238E27FC236}">
                    <a16:creationId xmlns:a16="http://schemas.microsoft.com/office/drawing/2014/main" id="{84C942C0-C327-450B-8011-DB911701D013}"/>
                  </a:ext>
                </a:extLst>
              </p:cNvPr>
              <p:cNvSpPr>
                <a:spLocks/>
              </p:cNvSpPr>
              <p:nvPr/>
            </p:nvSpPr>
            <p:spPr bwMode="auto">
              <a:xfrm>
                <a:off x="3022" y="1648"/>
                <a:ext cx="7" cy="9"/>
              </a:xfrm>
              <a:custGeom>
                <a:avLst/>
                <a:gdLst>
                  <a:gd name="T0" fmla="*/ 7 w 7"/>
                  <a:gd name="T1" fmla="*/ 8 h 9"/>
                  <a:gd name="T2" fmla="*/ 7 w 7"/>
                  <a:gd name="T3" fmla="*/ 8 h 9"/>
                  <a:gd name="T4" fmla="*/ 4 w 7"/>
                  <a:gd name="T5" fmla="*/ 5 h 9"/>
                  <a:gd name="T6" fmla="*/ 4 w 7"/>
                  <a:gd name="T7" fmla="*/ 5 h 9"/>
                  <a:gd name="T8" fmla="*/ 1 w 7"/>
                  <a:gd name="T9" fmla="*/ 3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0 w 7"/>
                  <a:gd name="T27" fmla="*/ 0 h 9"/>
                  <a:gd name="T28" fmla="*/ 0 w 7"/>
                  <a:gd name="T29" fmla="*/ 0 h 9"/>
                  <a:gd name="T30" fmla="*/ 0 w 7"/>
                  <a:gd name="T31" fmla="*/ 0 h 9"/>
                  <a:gd name="T32" fmla="*/ 0 w 7"/>
                  <a:gd name="T33" fmla="*/ 0 h 9"/>
                  <a:gd name="T34" fmla="*/ 0 w 7"/>
                  <a:gd name="T35" fmla="*/ 0 h 9"/>
                  <a:gd name="T36" fmla="*/ 0 w 7"/>
                  <a:gd name="T37" fmla="*/ 0 h 9"/>
                  <a:gd name="T38" fmla="*/ 0 w 7"/>
                  <a:gd name="T39" fmla="*/ 1 h 9"/>
                  <a:gd name="T40" fmla="*/ 0 w 7"/>
                  <a:gd name="T41" fmla="*/ 2 h 9"/>
                  <a:gd name="T42" fmla="*/ 1 w 7"/>
                  <a:gd name="T43" fmla="*/ 4 h 9"/>
                  <a:gd name="T44" fmla="*/ 1 w 7"/>
                  <a:gd name="T45" fmla="*/ 4 h 9"/>
                  <a:gd name="T46" fmla="*/ 4 w 7"/>
                  <a:gd name="T47" fmla="*/ 7 h 9"/>
                  <a:gd name="T48" fmla="*/ 7 w 7"/>
                  <a:gd name="T49" fmla="*/ 9 h 9"/>
                  <a:gd name="T50" fmla="*/ 7 w 7"/>
                  <a:gd name="T51" fmla="*/ 9 h 9"/>
                  <a:gd name="T52" fmla="*/ 7 w 7"/>
                  <a:gd name="T53"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9">
                    <a:moveTo>
                      <a:pt x="7" y="8"/>
                    </a:moveTo>
                    <a:lnTo>
                      <a:pt x="7" y="8"/>
                    </a:lnTo>
                    <a:lnTo>
                      <a:pt x="4" y="5"/>
                    </a:lnTo>
                    <a:lnTo>
                      <a:pt x="4" y="5"/>
                    </a:lnTo>
                    <a:lnTo>
                      <a:pt x="1" y="3"/>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2"/>
                    </a:lnTo>
                    <a:lnTo>
                      <a:pt x="1" y="4"/>
                    </a:lnTo>
                    <a:lnTo>
                      <a:pt x="1" y="4"/>
                    </a:lnTo>
                    <a:lnTo>
                      <a:pt x="4" y="7"/>
                    </a:lnTo>
                    <a:lnTo>
                      <a:pt x="7" y="9"/>
                    </a:lnTo>
                    <a:lnTo>
                      <a:pt x="7" y="9"/>
                    </a:lnTo>
                    <a:lnTo>
                      <a:pt x="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47" name="Freeform 1983">
                <a:extLst>
                  <a:ext uri="{FF2B5EF4-FFF2-40B4-BE49-F238E27FC236}">
                    <a16:creationId xmlns:a16="http://schemas.microsoft.com/office/drawing/2014/main" id="{D0116CAB-1508-4698-A10A-A2995E1E479A}"/>
                  </a:ext>
                </a:extLst>
              </p:cNvPr>
              <p:cNvSpPr>
                <a:spLocks/>
              </p:cNvSpPr>
              <p:nvPr/>
            </p:nvSpPr>
            <p:spPr bwMode="auto">
              <a:xfrm>
                <a:off x="3022" y="1648"/>
                <a:ext cx="7" cy="9"/>
              </a:xfrm>
              <a:custGeom>
                <a:avLst/>
                <a:gdLst>
                  <a:gd name="T0" fmla="*/ 7 w 7"/>
                  <a:gd name="T1" fmla="*/ 8 h 9"/>
                  <a:gd name="T2" fmla="*/ 7 w 7"/>
                  <a:gd name="T3" fmla="*/ 8 h 9"/>
                  <a:gd name="T4" fmla="*/ 4 w 7"/>
                  <a:gd name="T5" fmla="*/ 5 h 9"/>
                  <a:gd name="T6" fmla="*/ 4 w 7"/>
                  <a:gd name="T7" fmla="*/ 5 h 9"/>
                  <a:gd name="T8" fmla="*/ 1 w 7"/>
                  <a:gd name="T9" fmla="*/ 3 h 9"/>
                  <a:gd name="T10" fmla="*/ 0 w 7"/>
                  <a:gd name="T11" fmla="*/ 0 h 9"/>
                  <a:gd name="T12" fmla="*/ 0 w 7"/>
                  <a:gd name="T13" fmla="*/ 0 h 9"/>
                  <a:gd name="T14" fmla="*/ 0 w 7"/>
                  <a:gd name="T15" fmla="*/ 0 h 9"/>
                  <a:gd name="T16" fmla="*/ 0 w 7"/>
                  <a:gd name="T17" fmla="*/ 0 h 9"/>
                  <a:gd name="T18" fmla="*/ 0 w 7"/>
                  <a:gd name="T19" fmla="*/ 0 h 9"/>
                  <a:gd name="T20" fmla="*/ 0 w 7"/>
                  <a:gd name="T21" fmla="*/ 0 h 9"/>
                  <a:gd name="T22" fmla="*/ 0 w 7"/>
                  <a:gd name="T23" fmla="*/ 0 h 9"/>
                  <a:gd name="T24" fmla="*/ 0 w 7"/>
                  <a:gd name="T25" fmla="*/ 0 h 9"/>
                  <a:gd name="T26" fmla="*/ 0 w 7"/>
                  <a:gd name="T27" fmla="*/ 0 h 9"/>
                  <a:gd name="T28" fmla="*/ 0 w 7"/>
                  <a:gd name="T29" fmla="*/ 0 h 9"/>
                  <a:gd name="T30" fmla="*/ 0 w 7"/>
                  <a:gd name="T31" fmla="*/ 0 h 9"/>
                  <a:gd name="T32" fmla="*/ 0 w 7"/>
                  <a:gd name="T33" fmla="*/ 0 h 9"/>
                  <a:gd name="T34" fmla="*/ 0 w 7"/>
                  <a:gd name="T35" fmla="*/ 0 h 9"/>
                  <a:gd name="T36" fmla="*/ 0 w 7"/>
                  <a:gd name="T37" fmla="*/ 0 h 9"/>
                  <a:gd name="T38" fmla="*/ 0 w 7"/>
                  <a:gd name="T39" fmla="*/ 1 h 9"/>
                  <a:gd name="T40" fmla="*/ 0 w 7"/>
                  <a:gd name="T41" fmla="*/ 2 h 9"/>
                  <a:gd name="T42" fmla="*/ 1 w 7"/>
                  <a:gd name="T43" fmla="*/ 4 h 9"/>
                  <a:gd name="T44" fmla="*/ 1 w 7"/>
                  <a:gd name="T45" fmla="*/ 4 h 9"/>
                  <a:gd name="T46" fmla="*/ 4 w 7"/>
                  <a:gd name="T47" fmla="*/ 7 h 9"/>
                  <a:gd name="T48" fmla="*/ 7 w 7"/>
                  <a:gd name="T49" fmla="*/ 9 h 9"/>
                  <a:gd name="T50" fmla="*/ 7 w 7"/>
                  <a:gd name="T51" fmla="*/ 9 h 9"/>
                  <a:gd name="T52" fmla="*/ 7 w 7"/>
                  <a:gd name="T53"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9">
                    <a:moveTo>
                      <a:pt x="7" y="8"/>
                    </a:moveTo>
                    <a:lnTo>
                      <a:pt x="7" y="8"/>
                    </a:lnTo>
                    <a:lnTo>
                      <a:pt x="4" y="5"/>
                    </a:lnTo>
                    <a:lnTo>
                      <a:pt x="4" y="5"/>
                    </a:lnTo>
                    <a:lnTo>
                      <a:pt x="1" y="3"/>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2"/>
                    </a:lnTo>
                    <a:lnTo>
                      <a:pt x="1" y="4"/>
                    </a:lnTo>
                    <a:lnTo>
                      <a:pt x="1" y="4"/>
                    </a:lnTo>
                    <a:lnTo>
                      <a:pt x="4" y="7"/>
                    </a:lnTo>
                    <a:lnTo>
                      <a:pt x="7" y="9"/>
                    </a:lnTo>
                    <a:lnTo>
                      <a:pt x="7" y="9"/>
                    </a:lnTo>
                    <a:lnTo>
                      <a:pt x="7"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48" name="Freeform 1984">
                <a:extLst>
                  <a:ext uri="{FF2B5EF4-FFF2-40B4-BE49-F238E27FC236}">
                    <a16:creationId xmlns:a16="http://schemas.microsoft.com/office/drawing/2014/main" id="{3570A946-467B-451F-9F41-7E052FFEB370}"/>
                  </a:ext>
                </a:extLst>
              </p:cNvPr>
              <p:cNvSpPr>
                <a:spLocks/>
              </p:cNvSpPr>
              <p:nvPr/>
            </p:nvSpPr>
            <p:spPr bwMode="auto">
              <a:xfrm>
                <a:off x="3036" y="1654"/>
                <a:ext cx="1" cy="14"/>
              </a:xfrm>
              <a:custGeom>
                <a:avLst/>
                <a:gdLst>
                  <a:gd name="T0" fmla="*/ 0 w 1"/>
                  <a:gd name="T1" fmla="*/ 13 h 14"/>
                  <a:gd name="T2" fmla="*/ 0 w 1"/>
                  <a:gd name="T3" fmla="*/ 13 h 14"/>
                  <a:gd name="T4" fmla="*/ 0 w 1"/>
                  <a:gd name="T5" fmla="*/ 14 h 14"/>
                  <a:gd name="T6" fmla="*/ 0 w 1"/>
                  <a:gd name="T7" fmla="*/ 14 h 14"/>
                  <a:gd name="T8" fmla="*/ 0 w 1"/>
                  <a:gd name="T9" fmla="*/ 14 h 14"/>
                  <a:gd name="T10" fmla="*/ 1 w 1"/>
                  <a:gd name="T11" fmla="*/ 14 h 14"/>
                  <a:gd name="T12" fmla="*/ 1 w 1"/>
                  <a:gd name="T13" fmla="*/ 14 h 14"/>
                  <a:gd name="T14" fmla="*/ 1 w 1"/>
                  <a:gd name="T15" fmla="*/ 13 h 14"/>
                  <a:gd name="T16" fmla="*/ 1 w 1"/>
                  <a:gd name="T17" fmla="*/ 11 h 14"/>
                  <a:gd name="T18" fmla="*/ 1 w 1"/>
                  <a:gd name="T19" fmla="*/ 8 h 14"/>
                  <a:gd name="T20" fmla="*/ 1 w 1"/>
                  <a:gd name="T21" fmla="*/ 8 h 14"/>
                  <a:gd name="T22" fmla="*/ 0 w 1"/>
                  <a:gd name="T23" fmla="*/ 5 h 14"/>
                  <a:gd name="T24" fmla="*/ 0 w 1"/>
                  <a:gd name="T25" fmla="*/ 1 h 14"/>
                  <a:gd name="T26" fmla="*/ 0 w 1"/>
                  <a:gd name="T27" fmla="*/ 1 h 14"/>
                  <a:gd name="T28" fmla="*/ 0 w 1"/>
                  <a:gd name="T29" fmla="*/ 0 h 14"/>
                  <a:gd name="T30" fmla="*/ 0 w 1"/>
                  <a:gd name="T31" fmla="*/ 1 h 14"/>
                  <a:gd name="T32" fmla="*/ 0 w 1"/>
                  <a:gd name="T33" fmla="*/ 1 h 14"/>
                  <a:gd name="T34" fmla="*/ 0 w 1"/>
                  <a:gd name="T35" fmla="*/ 9 h 14"/>
                  <a:gd name="T36" fmla="*/ 0 w 1"/>
                  <a:gd name="T37" fmla="*/ 9 h 14"/>
                  <a:gd name="T38" fmla="*/ 0 w 1"/>
                  <a:gd name="T39" fmla="*/ 11 h 14"/>
                  <a:gd name="T40" fmla="*/ 0 w 1"/>
                  <a:gd name="T41" fmla="*/ 13 h 14"/>
                  <a:gd name="T42" fmla="*/ 0 w 1"/>
                  <a:gd name="T43" fmla="*/ 13 h 14"/>
                  <a:gd name="T44" fmla="*/ 0 w 1"/>
                  <a:gd name="T45" fmla="*/ 13 h 14"/>
                  <a:gd name="T46" fmla="*/ 0 w 1"/>
                  <a:gd name="T47" fmla="*/ 13 h 14"/>
                  <a:gd name="T48" fmla="*/ 0 w 1"/>
                  <a:gd name="T49"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14">
                    <a:moveTo>
                      <a:pt x="0" y="13"/>
                    </a:moveTo>
                    <a:lnTo>
                      <a:pt x="0" y="13"/>
                    </a:lnTo>
                    <a:lnTo>
                      <a:pt x="0" y="14"/>
                    </a:lnTo>
                    <a:lnTo>
                      <a:pt x="0" y="14"/>
                    </a:lnTo>
                    <a:lnTo>
                      <a:pt x="0" y="14"/>
                    </a:lnTo>
                    <a:lnTo>
                      <a:pt x="1" y="14"/>
                    </a:lnTo>
                    <a:lnTo>
                      <a:pt x="1" y="14"/>
                    </a:lnTo>
                    <a:lnTo>
                      <a:pt x="1" y="13"/>
                    </a:lnTo>
                    <a:lnTo>
                      <a:pt x="1" y="11"/>
                    </a:lnTo>
                    <a:lnTo>
                      <a:pt x="1" y="8"/>
                    </a:lnTo>
                    <a:lnTo>
                      <a:pt x="1" y="8"/>
                    </a:lnTo>
                    <a:lnTo>
                      <a:pt x="0" y="5"/>
                    </a:lnTo>
                    <a:lnTo>
                      <a:pt x="0" y="1"/>
                    </a:lnTo>
                    <a:lnTo>
                      <a:pt x="0" y="1"/>
                    </a:lnTo>
                    <a:lnTo>
                      <a:pt x="0" y="0"/>
                    </a:lnTo>
                    <a:lnTo>
                      <a:pt x="0" y="1"/>
                    </a:lnTo>
                    <a:lnTo>
                      <a:pt x="0" y="1"/>
                    </a:lnTo>
                    <a:lnTo>
                      <a:pt x="0" y="9"/>
                    </a:lnTo>
                    <a:lnTo>
                      <a:pt x="0" y="9"/>
                    </a:lnTo>
                    <a:lnTo>
                      <a:pt x="0" y="11"/>
                    </a:lnTo>
                    <a:lnTo>
                      <a:pt x="0" y="13"/>
                    </a:lnTo>
                    <a:lnTo>
                      <a:pt x="0" y="13"/>
                    </a:lnTo>
                    <a:lnTo>
                      <a:pt x="0" y="13"/>
                    </a:lnTo>
                    <a:lnTo>
                      <a:pt x="0" y="13"/>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49" name="Freeform 1985">
                <a:extLst>
                  <a:ext uri="{FF2B5EF4-FFF2-40B4-BE49-F238E27FC236}">
                    <a16:creationId xmlns:a16="http://schemas.microsoft.com/office/drawing/2014/main" id="{72E54893-E696-4E56-9C5D-0E24B0F64639}"/>
                  </a:ext>
                </a:extLst>
              </p:cNvPr>
              <p:cNvSpPr>
                <a:spLocks/>
              </p:cNvSpPr>
              <p:nvPr/>
            </p:nvSpPr>
            <p:spPr bwMode="auto">
              <a:xfrm>
                <a:off x="3036" y="1654"/>
                <a:ext cx="1" cy="14"/>
              </a:xfrm>
              <a:custGeom>
                <a:avLst/>
                <a:gdLst>
                  <a:gd name="T0" fmla="*/ 0 w 1"/>
                  <a:gd name="T1" fmla="*/ 13 h 14"/>
                  <a:gd name="T2" fmla="*/ 0 w 1"/>
                  <a:gd name="T3" fmla="*/ 13 h 14"/>
                  <a:gd name="T4" fmla="*/ 0 w 1"/>
                  <a:gd name="T5" fmla="*/ 14 h 14"/>
                  <a:gd name="T6" fmla="*/ 0 w 1"/>
                  <a:gd name="T7" fmla="*/ 14 h 14"/>
                  <a:gd name="T8" fmla="*/ 0 w 1"/>
                  <a:gd name="T9" fmla="*/ 14 h 14"/>
                  <a:gd name="T10" fmla="*/ 1 w 1"/>
                  <a:gd name="T11" fmla="*/ 14 h 14"/>
                  <a:gd name="T12" fmla="*/ 1 w 1"/>
                  <a:gd name="T13" fmla="*/ 14 h 14"/>
                  <a:gd name="T14" fmla="*/ 1 w 1"/>
                  <a:gd name="T15" fmla="*/ 13 h 14"/>
                  <a:gd name="T16" fmla="*/ 1 w 1"/>
                  <a:gd name="T17" fmla="*/ 11 h 14"/>
                  <a:gd name="T18" fmla="*/ 1 w 1"/>
                  <a:gd name="T19" fmla="*/ 8 h 14"/>
                  <a:gd name="T20" fmla="*/ 1 w 1"/>
                  <a:gd name="T21" fmla="*/ 8 h 14"/>
                  <a:gd name="T22" fmla="*/ 0 w 1"/>
                  <a:gd name="T23" fmla="*/ 5 h 14"/>
                  <a:gd name="T24" fmla="*/ 0 w 1"/>
                  <a:gd name="T25" fmla="*/ 1 h 14"/>
                  <a:gd name="T26" fmla="*/ 0 w 1"/>
                  <a:gd name="T27" fmla="*/ 1 h 14"/>
                  <a:gd name="T28" fmla="*/ 0 w 1"/>
                  <a:gd name="T29" fmla="*/ 0 h 14"/>
                  <a:gd name="T30" fmla="*/ 0 w 1"/>
                  <a:gd name="T31" fmla="*/ 1 h 14"/>
                  <a:gd name="T32" fmla="*/ 0 w 1"/>
                  <a:gd name="T33" fmla="*/ 1 h 14"/>
                  <a:gd name="T34" fmla="*/ 0 w 1"/>
                  <a:gd name="T35" fmla="*/ 9 h 14"/>
                  <a:gd name="T36" fmla="*/ 0 w 1"/>
                  <a:gd name="T37" fmla="*/ 9 h 14"/>
                  <a:gd name="T38" fmla="*/ 0 w 1"/>
                  <a:gd name="T39" fmla="*/ 11 h 14"/>
                  <a:gd name="T40" fmla="*/ 0 w 1"/>
                  <a:gd name="T41" fmla="*/ 13 h 14"/>
                  <a:gd name="T42" fmla="*/ 0 w 1"/>
                  <a:gd name="T43" fmla="*/ 13 h 14"/>
                  <a:gd name="T44" fmla="*/ 0 w 1"/>
                  <a:gd name="T45" fmla="*/ 13 h 14"/>
                  <a:gd name="T46" fmla="*/ 0 w 1"/>
                  <a:gd name="T47" fmla="*/ 13 h 14"/>
                  <a:gd name="T48" fmla="*/ 0 w 1"/>
                  <a:gd name="T49"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14">
                    <a:moveTo>
                      <a:pt x="0" y="13"/>
                    </a:moveTo>
                    <a:lnTo>
                      <a:pt x="0" y="13"/>
                    </a:lnTo>
                    <a:lnTo>
                      <a:pt x="0" y="14"/>
                    </a:lnTo>
                    <a:lnTo>
                      <a:pt x="0" y="14"/>
                    </a:lnTo>
                    <a:lnTo>
                      <a:pt x="0" y="14"/>
                    </a:lnTo>
                    <a:lnTo>
                      <a:pt x="1" y="14"/>
                    </a:lnTo>
                    <a:lnTo>
                      <a:pt x="1" y="14"/>
                    </a:lnTo>
                    <a:lnTo>
                      <a:pt x="1" y="13"/>
                    </a:lnTo>
                    <a:lnTo>
                      <a:pt x="1" y="11"/>
                    </a:lnTo>
                    <a:lnTo>
                      <a:pt x="1" y="8"/>
                    </a:lnTo>
                    <a:lnTo>
                      <a:pt x="1" y="8"/>
                    </a:lnTo>
                    <a:lnTo>
                      <a:pt x="0" y="5"/>
                    </a:lnTo>
                    <a:lnTo>
                      <a:pt x="0" y="1"/>
                    </a:lnTo>
                    <a:lnTo>
                      <a:pt x="0" y="1"/>
                    </a:lnTo>
                    <a:lnTo>
                      <a:pt x="0" y="0"/>
                    </a:lnTo>
                    <a:lnTo>
                      <a:pt x="0" y="1"/>
                    </a:lnTo>
                    <a:lnTo>
                      <a:pt x="0" y="1"/>
                    </a:lnTo>
                    <a:lnTo>
                      <a:pt x="0" y="9"/>
                    </a:lnTo>
                    <a:lnTo>
                      <a:pt x="0" y="9"/>
                    </a:lnTo>
                    <a:lnTo>
                      <a:pt x="0" y="11"/>
                    </a:lnTo>
                    <a:lnTo>
                      <a:pt x="0" y="13"/>
                    </a:lnTo>
                    <a:lnTo>
                      <a:pt x="0" y="13"/>
                    </a:lnTo>
                    <a:lnTo>
                      <a:pt x="0" y="13"/>
                    </a:lnTo>
                    <a:lnTo>
                      <a:pt x="0" y="13"/>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50" name="Freeform 1986">
                <a:extLst>
                  <a:ext uri="{FF2B5EF4-FFF2-40B4-BE49-F238E27FC236}">
                    <a16:creationId xmlns:a16="http://schemas.microsoft.com/office/drawing/2014/main" id="{284B78BC-D1C2-44C3-B4AD-9F9EF1C36173}"/>
                  </a:ext>
                </a:extLst>
              </p:cNvPr>
              <p:cNvSpPr>
                <a:spLocks/>
              </p:cNvSpPr>
              <p:nvPr/>
            </p:nvSpPr>
            <p:spPr bwMode="auto">
              <a:xfrm>
                <a:off x="3037" y="1667"/>
                <a:ext cx="3" cy="6"/>
              </a:xfrm>
              <a:custGeom>
                <a:avLst/>
                <a:gdLst>
                  <a:gd name="T0" fmla="*/ 0 w 3"/>
                  <a:gd name="T1" fmla="*/ 0 h 6"/>
                  <a:gd name="T2" fmla="*/ 0 w 3"/>
                  <a:gd name="T3" fmla="*/ 0 h 6"/>
                  <a:gd name="T4" fmla="*/ 0 w 3"/>
                  <a:gd name="T5" fmla="*/ 2 h 6"/>
                  <a:gd name="T6" fmla="*/ 1 w 3"/>
                  <a:gd name="T7" fmla="*/ 3 h 6"/>
                  <a:gd name="T8" fmla="*/ 3 w 3"/>
                  <a:gd name="T9" fmla="*/ 6 h 6"/>
                  <a:gd name="T10" fmla="*/ 3 w 3"/>
                  <a:gd name="T11" fmla="*/ 6 h 6"/>
                  <a:gd name="T12" fmla="*/ 3 w 3"/>
                  <a:gd name="T13" fmla="*/ 6 h 6"/>
                  <a:gd name="T14" fmla="*/ 3 w 3"/>
                  <a:gd name="T15" fmla="*/ 6 h 6"/>
                  <a:gd name="T16" fmla="*/ 1 w 3"/>
                  <a:gd name="T17" fmla="*/ 3 h 6"/>
                  <a:gd name="T18" fmla="*/ 0 w 3"/>
                  <a:gd name="T19" fmla="*/ 2 h 6"/>
                  <a:gd name="T20" fmla="*/ 0 w 3"/>
                  <a:gd name="T21" fmla="*/ 0 h 6"/>
                  <a:gd name="T22" fmla="*/ 0 w 3"/>
                  <a:gd name="T23" fmla="*/ 0 h 6"/>
                  <a:gd name="T24" fmla="*/ 0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0" y="0"/>
                    </a:moveTo>
                    <a:lnTo>
                      <a:pt x="0" y="0"/>
                    </a:lnTo>
                    <a:lnTo>
                      <a:pt x="0" y="2"/>
                    </a:lnTo>
                    <a:lnTo>
                      <a:pt x="1" y="3"/>
                    </a:lnTo>
                    <a:lnTo>
                      <a:pt x="3" y="6"/>
                    </a:lnTo>
                    <a:lnTo>
                      <a:pt x="3" y="6"/>
                    </a:lnTo>
                    <a:lnTo>
                      <a:pt x="3" y="6"/>
                    </a:lnTo>
                    <a:lnTo>
                      <a:pt x="3" y="6"/>
                    </a:lnTo>
                    <a:lnTo>
                      <a:pt x="1" y="3"/>
                    </a:lnTo>
                    <a:lnTo>
                      <a:pt x="0" y="2"/>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51" name="Freeform 1987">
                <a:extLst>
                  <a:ext uri="{FF2B5EF4-FFF2-40B4-BE49-F238E27FC236}">
                    <a16:creationId xmlns:a16="http://schemas.microsoft.com/office/drawing/2014/main" id="{C9AC2F88-E133-47A2-8E6B-974B7A839767}"/>
                  </a:ext>
                </a:extLst>
              </p:cNvPr>
              <p:cNvSpPr>
                <a:spLocks/>
              </p:cNvSpPr>
              <p:nvPr/>
            </p:nvSpPr>
            <p:spPr bwMode="auto">
              <a:xfrm>
                <a:off x="3037" y="1667"/>
                <a:ext cx="3" cy="6"/>
              </a:xfrm>
              <a:custGeom>
                <a:avLst/>
                <a:gdLst>
                  <a:gd name="T0" fmla="*/ 0 w 3"/>
                  <a:gd name="T1" fmla="*/ 0 h 6"/>
                  <a:gd name="T2" fmla="*/ 0 w 3"/>
                  <a:gd name="T3" fmla="*/ 0 h 6"/>
                  <a:gd name="T4" fmla="*/ 0 w 3"/>
                  <a:gd name="T5" fmla="*/ 2 h 6"/>
                  <a:gd name="T6" fmla="*/ 1 w 3"/>
                  <a:gd name="T7" fmla="*/ 3 h 6"/>
                  <a:gd name="T8" fmla="*/ 3 w 3"/>
                  <a:gd name="T9" fmla="*/ 6 h 6"/>
                  <a:gd name="T10" fmla="*/ 3 w 3"/>
                  <a:gd name="T11" fmla="*/ 6 h 6"/>
                  <a:gd name="T12" fmla="*/ 3 w 3"/>
                  <a:gd name="T13" fmla="*/ 6 h 6"/>
                  <a:gd name="T14" fmla="*/ 3 w 3"/>
                  <a:gd name="T15" fmla="*/ 6 h 6"/>
                  <a:gd name="T16" fmla="*/ 1 w 3"/>
                  <a:gd name="T17" fmla="*/ 3 h 6"/>
                  <a:gd name="T18" fmla="*/ 0 w 3"/>
                  <a:gd name="T19" fmla="*/ 2 h 6"/>
                  <a:gd name="T20" fmla="*/ 0 w 3"/>
                  <a:gd name="T21" fmla="*/ 0 h 6"/>
                  <a:gd name="T22" fmla="*/ 0 w 3"/>
                  <a:gd name="T23" fmla="*/ 0 h 6"/>
                  <a:gd name="T24" fmla="*/ 0 w 3"/>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0" y="0"/>
                    </a:moveTo>
                    <a:lnTo>
                      <a:pt x="0" y="0"/>
                    </a:lnTo>
                    <a:lnTo>
                      <a:pt x="0" y="2"/>
                    </a:lnTo>
                    <a:lnTo>
                      <a:pt x="1" y="3"/>
                    </a:lnTo>
                    <a:lnTo>
                      <a:pt x="3" y="6"/>
                    </a:lnTo>
                    <a:lnTo>
                      <a:pt x="3" y="6"/>
                    </a:lnTo>
                    <a:lnTo>
                      <a:pt x="3" y="6"/>
                    </a:lnTo>
                    <a:lnTo>
                      <a:pt x="3" y="6"/>
                    </a:lnTo>
                    <a:lnTo>
                      <a:pt x="1" y="3"/>
                    </a:lnTo>
                    <a:lnTo>
                      <a:pt x="0" y="2"/>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52" name="Freeform 1988">
                <a:extLst>
                  <a:ext uri="{FF2B5EF4-FFF2-40B4-BE49-F238E27FC236}">
                    <a16:creationId xmlns:a16="http://schemas.microsoft.com/office/drawing/2014/main" id="{B643049A-E2B4-4B0A-9ABB-6AD85B733BEF}"/>
                  </a:ext>
                </a:extLst>
              </p:cNvPr>
              <p:cNvSpPr>
                <a:spLocks/>
              </p:cNvSpPr>
              <p:nvPr/>
            </p:nvSpPr>
            <p:spPr bwMode="auto">
              <a:xfrm>
                <a:off x="3078" y="1560"/>
                <a:ext cx="80" cy="121"/>
              </a:xfrm>
              <a:custGeom>
                <a:avLst/>
                <a:gdLst>
                  <a:gd name="T0" fmla="*/ 74 w 80"/>
                  <a:gd name="T1" fmla="*/ 75 h 121"/>
                  <a:gd name="T2" fmla="*/ 67 w 80"/>
                  <a:gd name="T3" fmla="*/ 63 h 121"/>
                  <a:gd name="T4" fmla="*/ 62 w 80"/>
                  <a:gd name="T5" fmla="*/ 59 h 121"/>
                  <a:gd name="T6" fmla="*/ 62 w 80"/>
                  <a:gd name="T7" fmla="*/ 54 h 121"/>
                  <a:gd name="T8" fmla="*/ 73 w 80"/>
                  <a:gd name="T9" fmla="*/ 47 h 121"/>
                  <a:gd name="T10" fmla="*/ 71 w 80"/>
                  <a:gd name="T11" fmla="*/ 36 h 121"/>
                  <a:gd name="T12" fmla="*/ 75 w 80"/>
                  <a:gd name="T13" fmla="*/ 24 h 121"/>
                  <a:gd name="T14" fmla="*/ 58 w 80"/>
                  <a:gd name="T15" fmla="*/ 17 h 121"/>
                  <a:gd name="T16" fmla="*/ 52 w 80"/>
                  <a:gd name="T17" fmla="*/ 13 h 121"/>
                  <a:gd name="T18" fmla="*/ 39 w 80"/>
                  <a:gd name="T19" fmla="*/ 14 h 121"/>
                  <a:gd name="T20" fmla="*/ 28 w 80"/>
                  <a:gd name="T21" fmla="*/ 14 h 121"/>
                  <a:gd name="T22" fmla="*/ 24 w 80"/>
                  <a:gd name="T23" fmla="*/ 10 h 121"/>
                  <a:gd name="T24" fmla="*/ 19 w 80"/>
                  <a:gd name="T25" fmla="*/ 3 h 121"/>
                  <a:gd name="T26" fmla="*/ 11 w 80"/>
                  <a:gd name="T27" fmla="*/ 1 h 121"/>
                  <a:gd name="T28" fmla="*/ 8 w 80"/>
                  <a:gd name="T29" fmla="*/ 4 h 121"/>
                  <a:gd name="T30" fmla="*/ 8 w 80"/>
                  <a:gd name="T31" fmla="*/ 3 h 121"/>
                  <a:gd name="T32" fmla="*/ 16 w 80"/>
                  <a:gd name="T33" fmla="*/ 1 h 121"/>
                  <a:gd name="T34" fmla="*/ 19 w 80"/>
                  <a:gd name="T35" fmla="*/ 8 h 121"/>
                  <a:gd name="T36" fmla="*/ 26 w 80"/>
                  <a:gd name="T37" fmla="*/ 13 h 121"/>
                  <a:gd name="T38" fmla="*/ 28 w 80"/>
                  <a:gd name="T39" fmla="*/ 14 h 121"/>
                  <a:gd name="T40" fmla="*/ 37 w 80"/>
                  <a:gd name="T41" fmla="*/ 13 h 121"/>
                  <a:gd name="T42" fmla="*/ 40 w 80"/>
                  <a:gd name="T43" fmla="*/ 17 h 121"/>
                  <a:gd name="T44" fmla="*/ 53 w 80"/>
                  <a:gd name="T45" fmla="*/ 14 h 121"/>
                  <a:gd name="T46" fmla="*/ 63 w 80"/>
                  <a:gd name="T47" fmla="*/ 18 h 121"/>
                  <a:gd name="T48" fmla="*/ 73 w 80"/>
                  <a:gd name="T49" fmla="*/ 23 h 121"/>
                  <a:gd name="T50" fmla="*/ 71 w 80"/>
                  <a:gd name="T51" fmla="*/ 34 h 121"/>
                  <a:gd name="T52" fmla="*/ 72 w 80"/>
                  <a:gd name="T53" fmla="*/ 39 h 121"/>
                  <a:gd name="T54" fmla="*/ 71 w 80"/>
                  <a:gd name="T55" fmla="*/ 47 h 121"/>
                  <a:gd name="T56" fmla="*/ 60 w 80"/>
                  <a:gd name="T57" fmla="*/ 54 h 121"/>
                  <a:gd name="T58" fmla="*/ 60 w 80"/>
                  <a:gd name="T59" fmla="*/ 60 h 121"/>
                  <a:gd name="T60" fmla="*/ 59 w 80"/>
                  <a:gd name="T61" fmla="*/ 63 h 121"/>
                  <a:gd name="T62" fmla="*/ 70 w 80"/>
                  <a:gd name="T63" fmla="*/ 66 h 121"/>
                  <a:gd name="T64" fmla="*/ 72 w 80"/>
                  <a:gd name="T65" fmla="*/ 76 h 121"/>
                  <a:gd name="T66" fmla="*/ 79 w 80"/>
                  <a:gd name="T67" fmla="*/ 84 h 121"/>
                  <a:gd name="T68" fmla="*/ 69 w 80"/>
                  <a:gd name="T69" fmla="*/ 92 h 121"/>
                  <a:gd name="T70" fmla="*/ 57 w 80"/>
                  <a:gd name="T71" fmla="*/ 94 h 121"/>
                  <a:gd name="T72" fmla="*/ 56 w 80"/>
                  <a:gd name="T73" fmla="*/ 100 h 121"/>
                  <a:gd name="T74" fmla="*/ 46 w 80"/>
                  <a:gd name="T75" fmla="*/ 102 h 121"/>
                  <a:gd name="T76" fmla="*/ 44 w 80"/>
                  <a:gd name="T77" fmla="*/ 109 h 121"/>
                  <a:gd name="T78" fmla="*/ 36 w 80"/>
                  <a:gd name="T79" fmla="*/ 112 h 121"/>
                  <a:gd name="T80" fmla="*/ 29 w 80"/>
                  <a:gd name="T81" fmla="*/ 119 h 121"/>
                  <a:gd name="T82" fmla="*/ 18 w 80"/>
                  <a:gd name="T83" fmla="*/ 116 h 121"/>
                  <a:gd name="T84" fmla="*/ 15 w 80"/>
                  <a:gd name="T85" fmla="*/ 110 h 121"/>
                  <a:gd name="T86" fmla="*/ 5 w 80"/>
                  <a:gd name="T87" fmla="*/ 109 h 121"/>
                  <a:gd name="T88" fmla="*/ 2 w 80"/>
                  <a:gd name="T89" fmla="*/ 103 h 121"/>
                  <a:gd name="T90" fmla="*/ 0 w 80"/>
                  <a:gd name="T91" fmla="*/ 99 h 121"/>
                  <a:gd name="T92" fmla="*/ 2 w 80"/>
                  <a:gd name="T93" fmla="*/ 104 h 121"/>
                  <a:gd name="T94" fmla="*/ 8 w 80"/>
                  <a:gd name="T95" fmla="*/ 112 h 121"/>
                  <a:gd name="T96" fmla="*/ 18 w 80"/>
                  <a:gd name="T97" fmla="*/ 118 h 121"/>
                  <a:gd name="T98" fmla="*/ 29 w 80"/>
                  <a:gd name="T99" fmla="*/ 120 h 121"/>
                  <a:gd name="T100" fmla="*/ 36 w 80"/>
                  <a:gd name="T101" fmla="*/ 114 h 121"/>
                  <a:gd name="T102" fmla="*/ 46 w 80"/>
                  <a:gd name="T103" fmla="*/ 110 h 121"/>
                  <a:gd name="T104" fmla="*/ 46 w 80"/>
                  <a:gd name="T105" fmla="*/ 103 h 121"/>
                  <a:gd name="T106" fmla="*/ 57 w 80"/>
                  <a:gd name="T107" fmla="*/ 101 h 121"/>
                  <a:gd name="T108" fmla="*/ 59 w 80"/>
                  <a:gd name="T109" fmla="*/ 95 h 121"/>
                  <a:gd name="T110" fmla="*/ 75 w 80"/>
                  <a:gd name="T111" fmla="*/ 92 h 121"/>
                  <a:gd name="T112" fmla="*/ 80 w 80"/>
                  <a:gd name="T113" fmla="*/ 8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 h="121">
                    <a:moveTo>
                      <a:pt x="80" y="81"/>
                    </a:moveTo>
                    <a:lnTo>
                      <a:pt x="80" y="81"/>
                    </a:lnTo>
                    <a:lnTo>
                      <a:pt x="79" y="79"/>
                    </a:lnTo>
                    <a:lnTo>
                      <a:pt x="77" y="77"/>
                    </a:lnTo>
                    <a:lnTo>
                      <a:pt x="75" y="76"/>
                    </a:lnTo>
                    <a:lnTo>
                      <a:pt x="74" y="75"/>
                    </a:lnTo>
                    <a:lnTo>
                      <a:pt x="74" y="75"/>
                    </a:lnTo>
                    <a:lnTo>
                      <a:pt x="74" y="73"/>
                    </a:lnTo>
                    <a:lnTo>
                      <a:pt x="74" y="71"/>
                    </a:lnTo>
                    <a:lnTo>
                      <a:pt x="73" y="69"/>
                    </a:lnTo>
                    <a:lnTo>
                      <a:pt x="72" y="66"/>
                    </a:lnTo>
                    <a:lnTo>
                      <a:pt x="72" y="66"/>
                    </a:lnTo>
                    <a:lnTo>
                      <a:pt x="70" y="64"/>
                    </a:lnTo>
                    <a:lnTo>
                      <a:pt x="67" y="63"/>
                    </a:lnTo>
                    <a:lnTo>
                      <a:pt x="67" y="63"/>
                    </a:lnTo>
                    <a:lnTo>
                      <a:pt x="66" y="62"/>
                    </a:lnTo>
                    <a:lnTo>
                      <a:pt x="65" y="61"/>
                    </a:lnTo>
                    <a:lnTo>
                      <a:pt x="65" y="61"/>
                    </a:lnTo>
                    <a:lnTo>
                      <a:pt x="61" y="61"/>
                    </a:lnTo>
                    <a:lnTo>
                      <a:pt x="61" y="61"/>
                    </a:lnTo>
                    <a:lnTo>
                      <a:pt x="62" y="59"/>
                    </a:lnTo>
                    <a:lnTo>
                      <a:pt x="62" y="59"/>
                    </a:lnTo>
                    <a:lnTo>
                      <a:pt x="63" y="58"/>
                    </a:lnTo>
                    <a:lnTo>
                      <a:pt x="62" y="58"/>
                    </a:lnTo>
                    <a:lnTo>
                      <a:pt x="62" y="56"/>
                    </a:lnTo>
                    <a:lnTo>
                      <a:pt x="62" y="56"/>
                    </a:lnTo>
                    <a:lnTo>
                      <a:pt x="62" y="55"/>
                    </a:lnTo>
                    <a:lnTo>
                      <a:pt x="62" y="54"/>
                    </a:lnTo>
                    <a:lnTo>
                      <a:pt x="64" y="53"/>
                    </a:lnTo>
                    <a:lnTo>
                      <a:pt x="65" y="52"/>
                    </a:lnTo>
                    <a:lnTo>
                      <a:pt x="68" y="51"/>
                    </a:lnTo>
                    <a:lnTo>
                      <a:pt x="70" y="50"/>
                    </a:lnTo>
                    <a:lnTo>
                      <a:pt x="70" y="50"/>
                    </a:lnTo>
                    <a:lnTo>
                      <a:pt x="71" y="48"/>
                    </a:lnTo>
                    <a:lnTo>
                      <a:pt x="73" y="47"/>
                    </a:lnTo>
                    <a:lnTo>
                      <a:pt x="74" y="45"/>
                    </a:lnTo>
                    <a:lnTo>
                      <a:pt x="74" y="42"/>
                    </a:lnTo>
                    <a:lnTo>
                      <a:pt x="74" y="42"/>
                    </a:lnTo>
                    <a:lnTo>
                      <a:pt x="74" y="40"/>
                    </a:lnTo>
                    <a:lnTo>
                      <a:pt x="74" y="39"/>
                    </a:lnTo>
                    <a:lnTo>
                      <a:pt x="72" y="37"/>
                    </a:lnTo>
                    <a:lnTo>
                      <a:pt x="71" y="36"/>
                    </a:lnTo>
                    <a:lnTo>
                      <a:pt x="71" y="36"/>
                    </a:lnTo>
                    <a:lnTo>
                      <a:pt x="73" y="33"/>
                    </a:lnTo>
                    <a:lnTo>
                      <a:pt x="75" y="30"/>
                    </a:lnTo>
                    <a:lnTo>
                      <a:pt x="75" y="27"/>
                    </a:lnTo>
                    <a:lnTo>
                      <a:pt x="75" y="26"/>
                    </a:lnTo>
                    <a:lnTo>
                      <a:pt x="75" y="24"/>
                    </a:lnTo>
                    <a:lnTo>
                      <a:pt x="75" y="24"/>
                    </a:lnTo>
                    <a:lnTo>
                      <a:pt x="73" y="21"/>
                    </a:lnTo>
                    <a:lnTo>
                      <a:pt x="71" y="19"/>
                    </a:lnTo>
                    <a:lnTo>
                      <a:pt x="68" y="18"/>
                    </a:lnTo>
                    <a:lnTo>
                      <a:pt x="65" y="17"/>
                    </a:lnTo>
                    <a:lnTo>
                      <a:pt x="65" y="17"/>
                    </a:lnTo>
                    <a:lnTo>
                      <a:pt x="62" y="17"/>
                    </a:lnTo>
                    <a:lnTo>
                      <a:pt x="58" y="17"/>
                    </a:lnTo>
                    <a:lnTo>
                      <a:pt x="58" y="17"/>
                    </a:lnTo>
                    <a:lnTo>
                      <a:pt x="57" y="16"/>
                    </a:lnTo>
                    <a:lnTo>
                      <a:pt x="55" y="15"/>
                    </a:lnTo>
                    <a:lnTo>
                      <a:pt x="55" y="15"/>
                    </a:lnTo>
                    <a:lnTo>
                      <a:pt x="53" y="14"/>
                    </a:lnTo>
                    <a:lnTo>
                      <a:pt x="53" y="14"/>
                    </a:lnTo>
                    <a:lnTo>
                      <a:pt x="52" y="13"/>
                    </a:lnTo>
                    <a:lnTo>
                      <a:pt x="50" y="12"/>
                    </a:lnTo>
                    <a:lnTo>
                      <a:pt x="48" y="12"/>
                    </a:lnTo>
                    <a:lnTo>
                      <a:pt x="46" y="13"/>
                    </a:lnTo>
                    <a:lnTo>
                      <a:pt x="43" y="14"/>
                    </a:lnTo>
                    <a:lnTo>
                      <a:pt x="40" y="16"/>
                    </a:lnTo>
                    <a:lnTo>
                      <a:pt x="40" y="16"/>
                    </a:lnTo>
                    <a:lnTo>
                      <a:pt x="39" y="14"/>
                    </a:lnTo>
                    <a:lnTo>
                      <a:pt x="37" y="12"/>
                    </a:lnTo>
                    <a:lnTo>
                      <a:pt x="35" y="11"/>
                    </a:lnTo>
                    <a:lnTo>
                      <a:pt x="33" y="11"/>
                    </a:lnTo>
                    <a:lnTo>
                      <a:pt x="33" y="11"/>
                    </a:lnTo>
                    <a:lnTo>
                      <a:pt x="31" y="11"/>
                    </a:lnTo>
                    <a:lnTo>
                      <a:pt x="29" y="12"/>
                    </a:lnTo>
                    <a:lnTo>
                      <a:pt x="28" y="14"/>
                    </a:lnTo>
                    <a:lnTo>
                      <a:pt x="26" y="15"/>
                    </a:lnTo>
                    <a:lnTo>
                      <a:pt x="26" y="15"/>
                    </a:lnTo>
                    <a:lnTo>
                      <a:pt x="27" y="13"/>
                    </a:lnTo>
                    <a:lnTo>
                      <a:pt x="26" y="12"/>
                    </a:lnTo>
                    <a:lnTo>
                      <a:pt x="25" y="11"/>
                    </a:lnTo>
                    <a:lnTo>
                      <a:pt x="24" y="10"/>
                    </a:lnTo>
                    <a:lnTo>
                      <a:pt x="24" y="10"/>
                    </a:lnTo>
                    <a:lnTo>
                      <a:pt x="22" y="8"/>
                    </a:lnTo>
                    <a:lnTo>
                      <a:pt x="19" y="7"/>
                    </a:lnTo>
                    <a:lnTo>
                      <a:pt x="19" y="7"/>
                    </a:lnTo>
                    <a:lnTo>
                      <a:pt x="19" y="7"/>
                    </a:lnTo>
                    <a:lnTo>
                      <a:pt x="19" y="6"/>
                    </a:lnTo>
                    <a:lnTo>
                      <a:pt x="19" y="4"/>
                    </a:lnTo>
                    <a:lnTo>
                      <a:pt x="19" y="3"/>
                    </a:lnTo>
                    <a:lnTo>
                      <a:pt x="19" y="3"/>
                    </a:lnTo>
                    <a:lnTo>
                      <a:pt x="18" y="2"/>
                    </a:lnTo>
                    <a:lnTo>
                      <a:pt x="17" y="1"/>
                    </a:lnTo>
                    <a:lnTo>
                      <a:pt x="15" y="0"/>
                    </a:lnTo>
                    <a:lnTo>
                      <a:pt x="13" y="0"/>
                    </a:lnTo>
                    <a:lnTo>
                      <a:pt x="13" y="0"/>
                    </a:lnTo>
                    <a:lnTo>
                      <a:pt x="11" y="1"/>
                    </a:lnTo>
                    <a:lnTo>
                      <a:pt x="10" y="2"/>
                    </a:lnTo>
                    <a:lnTo>
                      <a:pt x="8" y="2"/>
                    </a:lnTo>
                    <a:lnTo>
                      <a:pt x="8" y="3"/>
                    </a:lnTo>
                    <a:lnTo>
                      <a:pt x="8" y="4"/>
                    </a:lnTo>
                    <a:lnTo>
                      <a:pt x="8" y="4"/>
                    </a:lnTo>
                    <a:lnTo>
                      <a:pt x="8" y="4"/>
                    </a:lnTo>
                    <a:lnTo>
                      <a:pt x="8" y="4"/>
                    </a:lnTo>
                    <a:lnTo>
                      <a:pt x="9" y="4"/>
                    </a:lnTo>
                    <a:lnTo>
                      <a:pt x="9" y="4"/>
                    </a:lnTo>
                    <a:lnTo>
                      <a:pt x="9" y="4"/>
                    </a:lnTo>
                    <a:lnTo>
                      <a:pt x="9" y="4"/>
                    </a:lnTo>
                    <a:lnTo>
                      <a:pt x="9" y="4"/>
                    </a:lnTo>
                    <a:lnTo>
                      <a:pt x="8" y="4"/>
                    </a:lnTo>
                    <a:lnTo>
                      <a:pt x="8" y="3"/>
                    </a:lnTo>
                    <a:lnTo>
                      <a:pt x="9" y="3"/>
                    </a:lnTo>
                    <a:lnTo>
                      <a:pt x="10" y="2"/>
                    </a:lnTo>
                    <a:lnTo>
                      <a:pt x="10" y="2"/>
                    </a:lnTo>
                    <a:lnTo>
                      <a:pt x="14" y="1"/>
                    </a:lnTo>
                    <a:lnTo>
                      <a:pt x="14" y="1"/>
                    </a:lnTo>
                    <a:lnTo>
                      <a:pt x="15" y="1"/>
                    </a:lnTo>
                    <a:lnTo>
                      <a:pt x="16" y="1"/>
                    </a:lnTo>
                    <a:lnTo>
                      <a:pt x="18" y="2"/>
                    </a:lnTo>
                    <a:lnTo>
                      <a:pt x="18" y="2"/>
                    </a:lnTo>
                    <a:lnTo>
                      <a:pt x="18" y="4"/>
                    </a:lnTo>
                    <a:lnTo>
                      <a:pt x="19" y="5"/>
                    </a:lnTo>
                    <a:lnTo>
                      <a:pt x="18" y="7"/>
                    </a:lnTo>
                    <a:lnTo>
                      <a:pt x="18" y="7"/>
                    </a:lnTo>
                    <a:lnTo>
                      <a:pt x="19" y="8"/>
                    </a:lnTo>
                    <a:lnTo>
                      <a:pt x="19" y="8"/>
                    </a:lnTo>
                    <a:lnTo>
                      <a:pt x="21" y="9"/>
                    </a:lnTo>
                    <a:lnTo>
                      <a:pt x="21" y="9"/>
                    </a:lnTo>
                    <a:lnTo>
                      <a:pt x="23" y="10"/>
                    </a:lnTo>
                    <a:lnTo>
                      <a:pt x="25" y="12"/>
                    </a:lnTo>
                    <a:lnTo>
                      <a:pt x="25" y="12"/>
                    </a:lnTo>
                    <a:lnTo>
                      <a:pt x="26" y="13"/>
                    </a:lnTo>
                    <a:lnTo>
                      <a:pt x="26" y="14"/>
                    </a:lnTo>
                    <a:lnTo>
                      <a:pt x="25" y="16"/>
                    </a:lnTo>
                    <a:lnTo>
                      <a:pt x="25" y="16"/>
                    </a:lnTo>
                    <a:lnTo>
                      <a:pt x="25" y="17"/>
                    </a:lnTo>
                    <a:lnTo>
                      <a:pt x="26" y="17"/>
                    </a:lnTo>
                    <a:lnTo>
                      <a:pt x="26" y="17"/>
                    </a:lnTo>
                    <a:lnTo>
                      <a:pt x="28" y="14"/>
                    </a:lnTo>
                    <a:lnTo>
                      <a:pt x="29" y="13"/>
                    </a:lnTo>
                    <a:lnTo>
                      <a:pt x="31" y="12"/>
                    </a:lnTo>
                    <a:lnTo>
                      <a:pt x="31" y="12"/>
                    </a:lnTo>
                    <a:lnTo>
                      <a:pt x="32" y="12"/>
                    </a:lnTo>
                    <a:lnTo>
                      <a:pt x="34" y="12"/>
                    </a:lnTo>
                    <a:lnTo>
                      <a:pt x="36" y="12"/>
                    </a:lnTo>
                    <a:lnTo>
                      <a:pt x="37" y="13"/>
                    </a:lnTo>
                    <a:lnTo>
                      <a:pt x="38" y="14"/>
                    </a:lnTo>
                    <a:lnTo>
                      <a:pt x="39" y="15"/>
                    </a:lnTo>
                    <a:lnTo>
                      <a:pt x="40" y="16"/>
                    </a:lnTo>
                    <a:lnTo>
                      <a:pt x="40" y="16"/>
                    </a:lnTo>
                    <a:lnTo>
                      <a:pt x="40" y="17"/>
                    </a:lnTo>
                    <a:lnTo>
                      <a:pt x="40" y="17"/>
                    </a:lnTo>
                    <a:lnTo>
                      <a:pt x="40" y="17"/>
                    </a:lnTo>
                    <a:lnTo>
                      <a:pt x="41" y="15"/>
                    </a:lnTo>
                    <a:lnTo>
                      <a:pt x="43" y="15"/>
                    </a:lnTo>
                    <a:lnTo>
                      <a:pt x="45" y="14"/>
                    </a:lnTo>
                    <a:lnTo>
                      <a:pt x="47" y="14"/>
                    </a:lnTo>
                    <a:lnTo>
                      <a:pt x="49" y="13"/>
                    </a:lnTo>
                    <a:lnTo>
                      <a:pt x="51" y="14"/>
                    </a:lnTo>
                    <a:lnTo>
                      <a:pt x="53" y="14"/>
                    </a:lnTo>
                    <a:lnTo>
                      <a:pt x="54" y="15"/>
                    </a:lnTo>
                    <a:lnTo>
                      <a:pt x="54" y="15"/>
                    </a:lnTo>
                    <a:lnTo>
                      <a:pt x="55" y="17"/>
                    </a:lnTo>
                    <a:lnTo>
                      <a:pt x="56" y="18"/>
                    </a:lnTo>
                    <a:lnTo>
                      <a:pt x="57" y="18"/>
                    </a:lnTo>
                    <a:lnTo>
                      <a:pt x="57" y="18"/>
                    </a:lnTo>
                    <a:lnTo>
                      <a:pt x="63" y="18"/>
                    </a:lnTo>
                    <a:lnTo>
                      <a:pt x="63" y="18"/>
                    </a:lnTo>
                    <a:lnTo>
                      <a:pt x="66" y="18"/>
                    </a:lnTo>
                    <a:lnTo>
                      <a:pt x="69" y="19"/>
                    </a:lnTo>
                    <a:lnTo>
                      <a:pt x="71" y="20"/>
                    </a:lnTo>
                    <a:lnTo>
                      <a:pt x="72" y="22"/>
                    </a:lnTo>
                    <a:lnTo>
                      <a:pt x="73" y="23"/>
                    </a:lnTo>
                    <a:lnTo>
                      <a:pt x="73" y="23"/>
                    </a:lnTo>
                    <a:lnTo>
                      <a:pt x="73" y="24"/>
                    </a:lnTo>
                    <a:lnTo>
                      <a:pt x="74" y="26"/>
                    </a:lnTo>
                    <a:lnTo>
                      <a:pt x="74" y="28"/>
                    </a:lnTo>
                    <a:lnTo>
                      <a:pt x="73" y="29"/>
                    </a:lnTo>
                    <a:lnTo>
                      <a:pt x="73" y="31"/>
                    </a:lnTo>
                    <a:lnTo>
                      <a:pt x="72" y="32"/>
                    </a:lnTo>
                    <a:lnTo>
                      <a:pt x="71" y="34"/>
                    </a:lnTo>
                    <a:lnTo>
                      <a:pt x="69" y="35"/>
                    </a:lnTo>
                    <a:lnTo>
                      <a:pt x="69" y="35"/>
                    </a:lnTo>
                    <a:lnTo>
                      <a:pt x="69" y="36"/>
                    </a:lnTo>
                    <a:lnTo>
                      <a:pt x="69" y="36"/>
                    </a:lnTo>
                    <a:lnTo>
                      <a:pt x="69" y="36"/>
                    </a:lnTo>
                    <a:lnTo>
                      <a:pt x="71" y="38"/>
                    </a:lnTo>
                    <a:lnTo>
                      <a:pt x="72" y="39"/>
                    </a:lnTo>
                    <a:lnTo>
                      <a:pt x="72" y="39"/>
                    </a:lnTo>
                    <a:lnTo>
                      <a:pt x="72" y="39"/>
                    </a:lnTo>
                    <a:lnTo>
                      <a:pt x="73" y="41"/>
                    </a:lnTo>
                    <a:lnTo>
                      <a:pt x="73" y="42"/>
                    </a:lnTo>
                    <a:lnTo>
                      <a:pt x="72" y="45"/>
                    </a:lnTo>
                    <a:lnTo>
                      <a:pt x="72" y="45"/>
                    </a:lnTo>
                    <a:lnTo>
                      <a:pt x="71" y="47"/>
                    </a:lnTo>
                    <a:lnTo>
                      <a:pt x="70" y="48"/>
                    </a:lnTo>
                    <a:lnTo>
                      <a:pt x="68" y="50"/>
                    </a:lnTo>
                    <a:lnTo>
                      <a:pt x="66" y="50"/>
                    </a:lnTo>
                    <a:lnTo>
                      <a:pt x="66" y="50"/>
                    </a:lnTo>
                    <a:lnTo>
                      <a:pt x="62" y="52"/>
                    </a:lnTo>
                    <a:lnTo>
                      <a:pt x="61" y="53"/>
                    </a:lnTo>
                    <a:lnTo>
                      <a:pt x="60" y="54"/>
                    </a:lnTo>
                    <a:lnTo>
                      <a:pt x="60" y="54"/>
                    </a:lnTo>
                    <a:lnTo>
                      <a:pt x="60" y="55"/>
                    </a:lnTo>
                    <a:lnTo>
                      <a:pt x="60" y="56"/>
                    </a:lnTo>
                    <a:lnTo>
                      <a:pt x="61" y="58"/>
                    </a:lnTo>
                    <a:lnTo>
                      <a:pt x="61" y="58"/>
                    </a:lnTo>
                    <a:lnTo>
                      <a:pt x="61" y="59"/>
                    </a:lnTo>
                    <a:lnTo>
                      <a:pt x="60" y="60"/>
                    </a:lnTo>
                    <a:lnTo>
                      <a:pt x="59" y="62"/>
                    </a:lnTo>
                    <a:lnTo>
                      <a:pt x="59" y="62"/>
                    </a:lnTo>
                    <a:lnTo>
                      <a:pt x="58" y="62"/>
                    </a:lnTo>
                    <a:lnTo>
                      <a:pt x="58" y="63"/>
                    </a:lnTo>
                    <a:lnTo>
                      <a:pt x="59" y="63"/>
                    </a:lnTo>
                    <a:lnTo>
                      <a:pt x="59" y="63"/>
                    </a:lnTo>
                    <a:lnTo>
                      <a:pt x="59" y="63"/>
                    </a:lnTo>
                    <a:lnTo>
                      <a:pt x="62" y="63"/>
                    </a:lnTo>
                    <a:lnTo>
                      <a:pt x="64" y="63"/>
                    </a:lnTo>
                    <a:lnTo>
                      <a:pt x="65" y="64"/>
                    </a:lnTo>
                    <a:lnTo>
                      <a:pt x="65" y="64"/>
                    </a:lnTo>
                    <a:lnTo>
                      <a:pt x="68" y="65"/>
                    </a:lnTo>
                    <a:lnTo>
                      <a:pt x="70" y="66"/>
                    </a:lnTo>
                    <a:lnTo>
                      <a:pt x="70" y="66"/>
                    </a:lnTo>
                    <a:lnTo>
                      <a:pt x="71" y="69"/>
                    </a:lnTo>
                    <a:lnTo>
                      <a:pt x="72" y="71"/>
                    </a:lnTo>
                    <a:lnTo>
                      <a:pt x="72" y="73"/>
                    </a:lnTo>
                    <a:lnTo>
                      <a:pt x="72" y="75"/>
                    </a:lnTo>
                    <a:lnTo>
                      <a:pt x="72" y="75"/>
                    </a:lnTo>
                    <a:lnTo>
                      <a:pt x="72" y="76"/>
                    </a:lnTo>
                    <a:lnTo>
                      <a:pt x="72" y="76"/>
                    </a:lnTo>
                    <a:lnTo>
                      <a:pt x="72" y="76"/>
                    </a:lnTo>
                    <a:lnTo>
                      <a:pt x="74" y="77"/>
                    </a:lnTo>
                    <a:lnTo>
                      <a:pt x="76" y="79"/>
                    </a:lnTo>
                    <a:lnTo>
                      <a:pt x="77" y="80"/>
                    </a:lnTo>
                    <a:lnTo>
                      <a:pt x="78" y="82"/>
                    </a:lnTo>
                    <a:lnTo>
                      <a:pt x="78" y="82"/>
                    </a:lnTo>
                    <a:lnTo>
                      <a:pt x="79" y="84"/>
                    </a:lnTo>
                    <a:lnTo>
                      <a:pt x="78" y="86"/>
                    </a:lnTo>
                    <a:lnTo>
                      <a:pt x="77" y="88"/>
                    </a:lnTo>
                    <a:lnTo>
                      <a:pt x="75" y="89"/>
                    </a:lnTo>
                    <a:lnTo>
                      <a:pt x="75" y="89"/>
                    </a:lnTo>
                    <a:lnTo>
                      <a:pt x="73" y="91"/>
                    </a:lnTo>
                    <a:lnTo>
                      <a:pt x="71" y="91"/>
                    </a:lnTo>
                    <a:lnTo>
                      <a:pt x="69" y="92"/>
                    </a:lnTo>
                    <a:lnTo>
                      <a:pt x="67" y="92"/>
                    </a:lnTo>
                    <a:lnTo>
                      <a:pt x="62" y="93"/>
                    </a:lnTo>
                    <a:lnTo>
                      <a:pt x="58" y="93"/>
                    </a:lnTo>
                    <a:lnTo>
                      <a:pt x="58" y="93"/>
                    </a:lnTo>
                    <a:lnTo>
                      <a:pt x="57" y="93"/>
                    </a:lnTo>
                    <a:lnTo>
                      <a:pt x="57" y="94"/>
                    </a:lnTo>
                    <a:lnTo>
                      <a:pt x="57" y="94"/>
                    </a:lnTo>
                    <a:lnTo>
                      <a:pt x="57" y="95"/>
                    </a:lnTo>
                    <a:lnTo>
                      <a:pt x="58" y="96"/>
                    </a:lnTo>
                    <a:lnTo>
                      <a:pt x="58" y="96"/>
                    </a:lnTo>
                    <a:lnTo>
                      <a:pt x="58" y="97"/>
                    </a:lnTo>
                    <a:lnTo>
                      <a:pt x="58" y="98"/>
                    </a:lnTo>
                    <a:lnTo>
                      <a:pt x="56" y="100"/>
                    </a:lnTo>
                    <a:lnTo>
                      <a:pt x="56" y="100"/>
                    </a:lnTo>
                    <a:lnTo>
                      <a:pt x="55" y="101"/>
                    </a:lnTo>
                    <a:lnTo>
                      <a:pt x="53" y="101"/>
                    </a:lnTo>
                    <a:lnTo>
                      <a:pt x="50" y="102"/>
                    </a:lnTo>
                    <a:lnTo>
                      <a:pt x="50" y="102"/>
                    </a:lnTo>
                    <a:lnTo>
                      <a:pt x="48" y="102"/>
                    </a:lnTo>
                    <a:lnTo>
                      <a:pt x="47" y="102"/>
                    </a:lnTo>
                    <a:lnTo>
                      <a:pt x="46" y="102"/>
                    </a:lnTo>
                    <a:lnTo>
                      <a:pt x="46" y="102"/>
                    </a:lnTo>
                    <a:lnTo>
                      <a:pt x="45" y="102"/>
                    </a:lnTo>
                    <a:lnTo>
                      <a:pt x="45" y="103"/>
                    </a:lnTo>
                    <a:lnTo>
                      <a:pt x="44" y="105"/>
                    </a:lnTo>
                    <a:lnTo>
                      <a:pt x="44" y="105"/>
                    </a:lnTo>
                    <a:lnTo>
                      <a:pt x="45" y="108"/>
                    </a:lnTo>
                    <a:lnTo>
                      <a:pt x="44" y="109"/>
                    </a:lnTo>
                    <a:lnTo>
                      <a:pt x="43" y="111"/>
                    </a:lnTo>
                    <a:lnTo>
                      <a:pt x="43" y="111"/>
                    </a:lnTo>
                    <a:lnTo>
                      <a:pt x="42" y="112"/>
                    </a:lnTo>
                    <a:lnTo>
                      <a:pt x="41" y="112"/>
                    </a:lnTo>
                    <a:lnTo>
                      <a:pt x="39" y="112"/>
                    </a:lnTo>
                    <a:lnTo>
                      <a:pt x="39" y="112"/>
                    </a:lnTo>
                    <a:lnTo>
                      <a:pt x="36" y="112"/>
                    </a:lnTo>
                    <a:lnTo>
                      <a:pt x="35" y="112"/>
                    </a:lnTo>
                    <a:lnTo>
                      <a:pt x="34" y="113"/>
                    </a:lnTo>
                    <a:lnTo>
                      <a:pt x="34" y="113"/>
                    </a:lnTo>
                    <a:lnTo>
                      <a:pt x="33" y="115"/>
                    </a:lnTo>
                    <a:lnTo>
                      <a:pt x="32" y="116"/>
                    </a:lnTo>
                    <a:lnTo>
                      <a:pt x="31" y="118"/>
                    </a:lnTo>
                    <a:lnTo>
                      <a:pt x="29" y="119"/>
                    </a:lnTo>
                    <a:lnTo>
                      <a:pt x="29" y="119"/>
                    </a:lnTo>
                    <a:lnTo>
                      <a:pt x="27" y="120"/>
                    </a:lnTo>
                    <a:lnTo>
                      <a:pt x="24" y="120"/>
                    </a:lnTo>
                    <a:lnTo>
                      <a:pt x="22" y="119"/>
                    </a:lnTo>
                    <a:lnTo>
                      <a:pt x="20" y="118"/>
                    </a:lnTo>
                    <a:lnTo>
                      <a:pt x="20" y="118"/>
                    </a:lnTo>
                    <a:lnTo>
                      <a:pt x="18" y="116"/>
                    </a:lnTo>
                    <a:lnTo>
                      <a:pt x="17" y="115"/>
                    </a:lnTo>
                    <a:lnTo>
                      <a:pt x="16" y="112"/>
                    </a:lnTo>
                    <a:lnTo>
                      <a:pt x="16" y="110"/>
                    </a:lnTo>
                    <a:lnTo>
                      <a:pt x="16" y="110"/>
                    </a:lnTo>
                    <a:lnTo>
                      <a:pt x="15" y="110"/>
                    </a:lnTo>
                    <a:lnTo>
                      <a:pt x="15" y="110"/>
                    </a:lnTo>
                    <a:lnTo>
                      <a:pt x="15" y="110"/>
                    </a:lnTo>
                    <a:lnTo>
                      <a:pt x="13" y="111"/>
                    </a:lnTo>
                    <a:lnTo>
                      <a:pt x="12" y="111"/>
                    </a:lnTo>
                    <a:lnTo>
                      <a:pt x="11" y="111"/>
                    </a:lnTo>
                    <a:lnTo>
                      <a:pt x="10" y="111"/>
                    </a:lnTo>
                    <a:lnTo>
                      <a:pt x="7" y="110"/>
                    </a:lnTo>
                    <a:lnTo>
                      <a:pt x="5" y="109"/>
                    </a:lnTo>
                    <a:lnTo>
                      <a:pt x="5" y="109"/>
                    </a:lnTo>
                    <a:lnTo>
                      <a:pt x="4" y="108"/>
                    </a:lnTo>
                    <a:lnTo>
                      <a:pt x="4" y="106"/>
                    </a:lnTo>
                    <a:lnTo>
                      <a:pt x="3" y="103"/>
                    </a:lnTo>
                    <a:lnTo>
                      <a:pt x="3" y="103"/>
                    </a:lnTo>
                    <a:lnTo>
                      <a:pt x="3" y="102"/>
                    </a:lnTo>
                    <a:lnTo>
                      <a:pt x="2" y="103"/>
                    </a:lnTo>
                    <a:lnTo>
                      <a:pt x="2" y="103"/>
                    </a:lnTo>
                    <a:lnTo>
                      <a:pt x="2" y="103"/>
                    </a:lnTo>
                    <a:lnTo>
                      <a:pt x="2" y="103"/>
                    </a:lnTo>
                    <a:lnTo>
                      <a:pt x="1" y="102"/>
                    </a:lnTo>
                    <a:lnTo>
                      <a:pt x="0" y="99"/>
                    </a:lnTo>
                    <a:lnTo>
                      <a:pt x="0" y="99"/>
                    </a:lnTo>
                    <a:lnTo>
                      <a:pt x="0" y="99"/>
                    </a:lnTo>
                    <a:lnTo>
                      <a:pt x="0" y="99"/>
                    </a:lnTo>
                    <a:lnTo>
                      <a:pt x="0" y="99"/>
                    </a:lnTo>
                    <a:lnTo>
                      <a:pt x="0" y="101"/>
                    </a:lnTo>
                    <a:lnTo>
                      <a:pt x="0" y="102"/>
                    </a:lnTo>
                    <a:lnTo>
                      <a:pt x="1" y="104"/>
                    </a:lnTo>
                    <a:lnTo>
                      <a:pt x="2" y="104"/>
                    </a:lnTo>
                    <a:lnTo>
                      <a:pt x="2" y="104"/>
                    </a:lnTo>
                    <a:lnTo>
                      <a:pt x="2" y="104"/>
                    </a:lnTo>
                    <a:lnTo>
                      <a:pt x="3" y="108"/>
                    </a:lnTo>
                    <a:lnTo>
                      <a:pt x="3" y="108"/>
                    </a:lnTo>
                    <a:lnTo>
                      <a:pt x="3" y="109"/>
                    </a:lnTo>
                    <a:lnTo>
                      <a:pt x="4" y="110"/>
                    </a:lnTo>
                    <a:lnTo>
                      <a:pt x="6" y="111"/>
                    </a:lnTo>
                    <a:lnTo>
                      <a:pt x="6" y="111"/>
                    </a:lnTo>
                    <a:lnTo>
                      <a:pt x="8" y="112"/>
                    </a:lnTo>
                    <a:lnTo>
                      <a:pt x="10" y="112"/>
                    </a:lnTo>
                    <a:lnTo>
                      <a:pt x="12" y="112"/>
                    </a:lnTo>
                    <a:lnTo>
                      <a:pt x="15" y="112"/>
                    </a:lnTo>
                    <a:lnTo>
                      <a:pt x="15" y="112"/>
                    </a:lnTo>
                    <a:lnTo>
                      <a:pt x="16" y="115"/>
                    </a:lnTo>
                    <a:lnTo>
                      <a:pt x="17" y="117"/>
                    </a:lnTo>
                    <a:lnTo>
                      <a:pt x="18" y="118"/>
                    </a:lnTo>
                    <a:lnTo>
                      <a:pt x="19" y="120"/>
                    </a:lnTo>
                    <a:lnTo>
                      <a:pt x="21" y="120"/>
                    </a:lnTo>
                    <a:lnTo>
                      <a:pt x="23" y="121"/>
                    </a:lnTo>
                    <a:lnTo>
                      <a:pt x="25" y="121"/>
                    </a:lnTo>
                    <a:lnTo>
                      <a:pt x="25" y="121"/>
                    </a:lnTo>
                    <a:lnTo>
                      <a:pt x="27" y="121"/>
                    </a:lnTo>
                    <a:lnTo>
                      <a:pt x="29" y="120"/>
                    </a:lnTo>
                    <a:lnTo>
                      <a:pt x="31" y="120"/>
                    </a:lnTo>
                    <a:lnTo>
                      <a:pt x="32" y="118"/>
                    </a:lnTo>
                    <a:lnTo>
                      <a:pt x="32" y="118"/>
                    </a:lnTo>
                    <a:lnTo>
                      <a:pt x="34" y="117"/>
                    </a:lnTo>
                    <a:lnTo>
                      <a:pt x="35" y="115"/>
                    </a:lnTo>
                    <a:lnTo>
                      <a:pt x="35" y="115"/>
                    </a:lnTo>
                    <a:lnTo>
                      <a:pt x="36" y="114"/>
                    </a:lnTo>
                    <a:lnTo>
                      <a:pt x="36" y="114"/>
                    </a:lnTo>
                    <a:lnTo>
                      <a:pt x="39" y="114"/>
                    </a:lnTo>
                    <a:lnTo>
                      <a:pt x="39" y="114"/>
                    </a:lnTo>
                    <a:lnTo>
                      <a:pt x="41" y="114"/>
                    </a:lnTo>
                    <a:lnTo>
                      <a:pt x="43" y="113"/>
                    </a:lnTo>
                    <a:lnTo>
                      <a:pt x="45" y="112"/>
                    </a:lnTo>
                    <a:lnTo>
                      <a:pt x="46" y="110"/>
                    </a:lnTo>
                    <a:lnTo>
                      <a:pt x="46" y="110"/>
                    </a:lnTo>
                    <a:lnTo>
                      <a:pt x="46" y="109"/>
                    </a:lnTo>
                    <a:lnTo>
                      <a:pt x="46" y="108"/>
                    </a:lnTo>
                    <a:lnTo>
                      <a:pt x="46" y="105"/>
                    </a:lnTo>
                    <a:lnTo>
                      <a:pt x="46" y="105"/>
                    </a:lnTo>
                    <a:lnTo>
                      <a:pt x="46" y="104"/>
                    </a:lnTo>
                    <a:lnTo>
                      <a:pt x="46" y="103"/>
                    </a:lnTo>
                    <a:lnTo>
                      <a:pt x="47" y="103"/>
                    </a:lnTo>
                    <a:lnTo>
                      <a:pt x="47" y="103"/>
                    </a:lnTo>
                    <a:lnTo>
                      <a:pt x="50" y="104"/>
                    </a:lnTo>
                    <a:lnTo>
                      <a:pt x="50" y="104"/>
                    </a:lnTo>
                    <a:lnTo>
                      <a:pt x="53" y="103"/>
                    </a:lnTo>
                    <a:lnTo>
                      <a:pt x="55" y="102"/>
                    </a:lnTo>
                    <a:lnTo>
                      <a:pt x="57" y="101"/>
                    </a:lnTo>
                    <a:lnTo>
                      <a:pt x="59" y="100"/>
                    </a:lnTo>
                    <a:lnTo>
                      <a:pt x="59" y="100"/>
                    </a:lnTo>
                    <a:lnTo>
                      <a:pt x="60" y="98"/>
                    </a:lnTo>
                    <a:lnTo>
                      <a:pt x="60" y="96"/>
                    </a:lnTo>
                    <a:lnTo>
                      <a:pt x="60" y="96"/>
                    </a:lnTo>
                    <a:lnTo>
                      <a:pt x="60" y="96"/>
                    </a:lnTo>
                    <a:lnTo>
                      <a:pt x="59" y="95"/>
                    </a:lnTo>
                    <a:lnTo>
                      <a:pt x="59" y="95"/>
                    </a:lnTo>
                    <a:lnTo>
                      <a:pt x="65" y="94"/>
                    </a:lnTo>
                    <a:lnTo>
                      <a:pt x="67" y="94"/>
                    </a:lnTo>
                    <a:lnTo>
                      <a:pt x="71" y="93"/>
                    </a:lnTo>
                    <a:lnTo>
                      <a:pt x="71" y="93"/>
                    </a:lnTo>
                    <a:lnTo>
                      <a:pt x="73" y="93"/>
                    </a:lnTo>
                    <a:lnTo>
                      <a:pt x="75" y="92"/>
                    </a:lnTo>
                    <a:lnTo>
                      <a:pt x="76" y="91"/>
                    </a:lnTo>
                    <a:lnTo>
                      <a:pt x="78" y="89"/>
                    </a:lnTo>
                    <a:lnTo>
                      <a:pt x="78" y="89"/>
                    </a:lnTo>
                    <a:lnTo>
                      <a:pt x="80" y="88"/>
                    </a:lnTo>
                    <a:lnTo>
                      <a:pt x="80" y="85"/>
                    </a:lnTo>
                    <a:lnTo>
                      <a:pt x="80" y="83"/>
                    </a:lnTo>
                    <a:lnTo>
                      <a:pt x="80"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53" name="Freeform 1989">
                <a:extLst>
                  <a:ext uri="{FF2B5EF4-FFF2-40B4-BE49-F238E27FC236}">
                    <a16:creationId xmlns:a16="http://schemas.microsoft.com/office/drawing/2014/main" id="{BF3BC90A-AC9B-4920-B2CB-EAE0EBA66E69}"/>
                  </a:ext>
                </a:extLst>
              </p:cNvPr>
              <p:cNvSpPr>
                <a:spLocks/>
              </p:cNvSpPr>
              <p:nvPr/>
            </p:nvSpPr>
            <p:spPr bwMode="auto">
              <a:xfrm>
                <a:off x="3078" y="1560"/>
                <a:ext cx="80" cy="121"/>
              </a:xfrm>
              <a:custGeom>
                <a:avLst/>
                <a:gdLst>
                  <a:gd name="T0" fmla="*/ 74 w 80"/>
                  <a:gd name="T1" fmla="*/ 75 h 121"/>
                  <a:gd name="T2" fmla="*/ 67 w 80"/>
                  <a:gd name="T3" fmla="*/ 63 h 121"/>
                  <a:gd name="T4" fmla="*/ 62 w 80"/>
                  <a:gd name="T5" fmla="*/ 59 h 121"/>
                  <a:gd name="T6" fmla="*/ 62 w 80"/>
                  <a:gd name="T7" fmla="*/ 54 h 121"/>
                  <a:gd name="T8" fmla="*/ 73 w 80"/>
                  <a:gd name="T9" fmla="*/ 47 h 121"/>
                  <a:gd name="T10" fmla="*/ 71 w 80"/>
                  <a:gd name="T11" fmla="*/ 36 h 121"/>
                  <a:gd name="T12" fmla="*/ 75 w 80"/>
                  <a:gd name="T13" fmla="*/ 24 h 121"/>
                  <a:gd name="T14" fmla="*/ 58 w 80"/>
                  <a:gd name="T15" fmla="*/ 17 h 121"/>
                  <a:gd name="T16" fmla="*/ 52 w 80"/>
                  <a:gd name="T17" fmla="*/ 13 h 121"/>
                  <a:gd name="T18" fmla="*/ 39 w 80"/>
                  <a:gd name="T19" fmla="*/ 14 h 121"/>
                  <a:gd name="T20" fmla="*/ 28 w 80"/>
                  <a:gd name="T21" fmla="*/ 14 h 121"/>
                  <a:gd name="T22" fmla="*/ 24 w 80"/>
                  <a:gd name="T23" fmla="*/ 10 h 121"/>
                  <a:gd name="T24" fmla="*/ 19 w 80"/>
                  <a:gd name="T25" fmla="*/ 3 h 121"/>
                  <a:gd name="T26" fmla="*/ 11 w 80"/>
                  <a:gd name="T27" fmla="*/ 1 h 121"/>
                  <a:gd name="T28" fmla="*/ 8 w 80"/>
                  <a:gd name="T29" fmla="*/ 4 h 121"/>
                  <a:gd name="T30" fmla="*/ 8 w 80"/>
                  <a:gd name="T31" fmla="*/ 3 h 121"/>
                  <a:gd name="T32" fmla="*/ 16 w 80"/>
                  <a:gd name="T33" fmla="*/ 1 h 121"/>
                  <a:gd name="T34" fmla="*/ 19 w 80"/>
                  <a:gd name="T35" fmla="*/ 8 h 121"/>
                  <a:gd name="T36" fmla="*/ 26 w 80"/>
                  <a:gd name="T37" fmla="*/ 13 h 121"/>
                  <a:gd name="T38" fmla="*/ 28 w 80"/>
                  <a:gd name="T39" fmla="*/ 14 h 121"/>
                  <a:gd name="T40" fmla="*/ 37 w 80"/>
                  <a:gd name="T41" fmla="*/ 13 h 121"/>
                  <a:gd name="T42" fmla="*/ 40 w 80"/>
                  <a:gd name="T43" fmla="*/ 17 h 121"/>
                  <a:gd name="T44" fmla="*/ 53 w 80"/>
                  <a:gd name="T45" fmla="*/ 14 h 121"/>
                  <a:gd name="T46" fmla="*/ 63 w 80"/>
                  <a:gd name="T47" fmla="*/ 18 h 121"/>
                  <a:gd name="T48" fmla="*/ 73 w 80"/>
                  <a:gd name="T49" fmla="*/ 23 h 121"/>
                  <a:gd name="T50" fmla="*/ 71 w 80"/>
                  <a:gd name="T51" fmla="*/ 34 h 121"/>
                  <a:gd name="T52" fmla="*/ 72 w 80"/>
                  <a:gd name="T53" fmla="*/ 39 h 121"/>
                  <a:gd name="T54" fmla="*/ 71 w 80"/>
                  <a:gd name="T55" fmla="*/ 47 h 121"/>
                  <a:gd name="T56" fmla="*/ 60 w 80"/>
                  <a:gd name="T57" fmla="*/ 54 h 121"/>
                  <a:gd name="T58" fmla="*/ 60 w 80"/>
                  <a:gd name="T59" fmla="*/ 60 h 121"/>
                  <a:gd name="T60" fmla="*/ 59 w 80"/>
                  <a:gd name="T61" fmla="*/ 63 h 121"/>
                  <a:gd name="T62" fmla="*/ 70 w 80"/>
                  <a:gd name="T63" fmla="*/ 66 h 121"/>
                  <a:gd name="T64" fmla="*/ 72 w 80"/>
                  <a:gd name="T65" fmla="*/ 76 h 121"/>
                  <a:gd name="T66" fmla="*/ 79 w 80"/>
                  <a:gd name="T67" fmla="*/ 84 h 121"/>
                  <a:gd name="T68" fmla="*/ 69 w 80"/>
                  <a:gd name="T69" fmla="*/ 92 h 121"/>
                  <a:gd name="T70" fmla="*/ 57 w 80"/>
                  <a:gd name="T71" fmla="*/ 94 h 121"/>
                  <a:gd name="T72" fmla="*/ 56 w 80"/>
                  <a:gd name="T73" fmla="*/ 100 h 121"/>
                  <a:gd name="T74" fmla="*/ 46 w 80"/>
                  <a:gd name="T75" fmla="*/ 102 h 121"/>
                  <a:gd name="T76" fmla="*/ 44 w 80"/>
                  <a:gd name="T77" fmla="*/ 109 h 121"/>
                  <a:gd name="T78" fmla="*/ 36 w 80"/>
                  <a:gd name="T79" fmla="*/ 112 h 121"/>
                  <a:gd name="T80" fmla="*/ 29 w 80"/>
                  <a:gd name="T81" fmla="*/ 119 h 121"/>
                  <a:gd name="T82" fmla="*/ 18 w 80"/>
                  <a:gd name="T83" fmla="*/ 116 h 121"/>
                  <a:gd name="T84" fmla="*/ 15 w 80"/>
                  <a:gd name="T85" fmla="*/ 110 h 121"/>
                  <a:gd name="T86" fmla="*/ 5 w 80"/>
                  <a:gd name="T87" fmla="*/ 109 h 121"/>
                  <a:gd name="T88" fmla="*/ 2 w 80"/>
                  <a:gd name="T89" fmla="*/ 103 h 121"/>
                  <a:gd name="T90" fmla="*/ 0 w 80"/>
                  <a:gd name="T91" fmla="*/ 99 h 121"/>
                  <a:gd name="T92" fmla="*/ 2 w 80"/>
                  <a:gd name="T93" fmla="*/ 104 h 121"/>
                  <a:gd name="T94" fmla="*/ 8 w 80"/>
                  <a:gd name="T95" fmla="*/ 112 h 121"/>
                  <a:gd name="T96" fmla="*/ 18 w 80"/>
                  <a:gd name="T97" fmla="*/ 118 h 121"/>
                  <a:gd name="T98" fmla="*/ 29 w 80"/>
                  <a:gd name="T99" fmla="*/ 120 h 121"/>
                  <a:gd name="T100" fmla="*/ 36 w 80"/>
                  <a:gd name="T101" fmla="*/ 114 h 121"/>
                  <a:gd name="T102" fmla="*/ 46 w 80"/>
                  <a:gd name="T103" fmla="*/ 110 h 121"/>
                  <a:gd name="T104" fmla="*/ 46 w 80"/>
                  <a:gd name="T105" fmla="*/ 103 h 121"/>
                  <a:gd name="T106" fmla="*/ 57 w 80"/>
                  <a:gd name="T107" fmla="*/ 101 h 121"/>
                  <a:gd name="T108" fmla="*/ 59 w 80"/>
                  <a:gd name="T109" fmla="*/ 95 h 121"/>
                  <a:gd name="T110" fmla="*/ 75 w 80"/>
                  <a:gd name="T111" fmla="*/ 92 h 121"/>
                  <a:gd name="T112" fmla="*/ 80 w 80"/>
                  <a:gd name="T113" fmla="*/ 8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 h="121">
                    <a:moveTo>
                      <a:pt x="80" y="81"/>
                    </a:moveTo>
                    <a:lnTo>
                      <a:pt x="80" y="81"/>
                    </a:lnTo>
                    <a:lnTo>
                      <a:pt x="79" y="79"/>
                    </a:lnTo>
                    <a:lnTo>
                      <a:pt x="77" y="77"/>
                    </a:lnTo>
                    <a:lnTo>
                      <a:pt x="75" y="76"/>
                    </a:lnTo>
                    <a:lnTo>
                      <a:pt x="74" y="75"/>
                    </a:lnTo>
                    <a:lnTo>
                      <a:pt x="74" y="75"/>
                    </a:lnTo>
                    <a:lnTo>
                      <a:pt x="74" y="73"/>
                    </a:lnTo>
                    <a:lnTo>
                      <a:pt x="74" y="71"/>
                    </a:lnTo>
                    <a:lnTo>
                      <a:pt x="73" y="69"/>
                    </a:lnTo>
                    <a:lnTo>
                      <a:pt x="72" y="66"/>
                    </a:lnTo>
                    <a:lnTo>
                      <a:pt x="72" y="66"/>
                    </a:lnTo>
                    <a:lnTo>
                      <a:pt x="70" y="64"/>
                    </a:lnTo>
                    <a:lnTo>
                      <a:pt x="67" y="63"/>
                    </a:lnTo>
                    <a:lnTo>
                      <a:pt x="67" y="63"/>
                    </a:lnTo>
                    <a:lnTo>
                      <a:pt x="66" y="62"/>
                    </a:lnTo>
                    <a:lnTo>
                      <a:pt x="65" y="61"/>
                    </a:lnTo>
                    <a:lnTo>
                      <a:pt x="65" y="61"/>
                    </a:lnTo>
                    <a:lnTo>
                      <a:pt x="61" y="61"/>
                    </a:lnTo>
                    <a:lnTo>
                      <a:pt x="61" y="61"/>
                    </a:lnTo>
                    <a:lnTo>
                      <a:pt x="62" y="59"/>
                    </a:lnTo>
                    <a:lnTo>
                      <a:pt x="62" y="59"/>
                    </a:lnTo>
                    <a:lnTo>
                      <a:pt x="63" y="58"/>
                    </a:lnTo>
                    <a:lnTo>
                      <a:pt x="62" y="58"/>
                    </a:lnTo>
                    <a:lnTo>
                      <a:pt x="62" y="56"/>
                    </a:lnTo>
                    <a:lnTo>
                      <a:pt x="62" y="56"/>
                    </a:lnTo>
                    <a:lnTo>
                      <a:pt x="62" y="55"/>
                    </a:lnTo>
                    <a:lnTo>
                      <a:pt x="62" y="54"/>
                    </a:lnTo>
                    <a:lnTo>
                      <a:pt x="64" y="53"/>
                    </a:lnTo>
                    <a:lnTo>
                      <a:pt x="65" y="52"/>
                    </a:lnTo>
                    <a:lnTo>
                      <a:pt x="68" y="51"/>
                    </a:lnTo>
                    <a:lnTo>
                      <a:pt x="70" y="50"/>
                    </a:lnTo>
                    <a:lnTo>
                      <a:pt x="70" y="50"/>
                    </a:lnTo>
                    <a:lnTo>
                      <a:pt x="71" y="48"/>
                    </a:lnTo>
                    <a:lnTo>
                      <a:pt x="73" y="47"/>
                    </a:lnTo>
                    <a:lnTo>
                      <a:pt x="74" y="45"/>
                    </a:lnTo>
                    <a:lnTo>
                      <a:pt x="74" y="42"/>
                    </a:lnTo>
                    <a:lnTo>
                      <a:pt x="74" y="42"/>
                    </a:lnTo>
                    <a:lnTo>
                      <a:pt x="74" y="40"/>
                    </a:lnTo>
                    <a:lnTo>
                      <a:pt x="74" y="39"/>
                    </a:lnTo>
                    <a:lnTo>
                      <a:pt x="72" y="37"/>
                    </a:lnTo>
                    <a:lnTo>
                      <a:pt x="71" y="36"/>
                    </a:lnTo>
                    <a:lnTo>
                      <a:pt x="71" y="36"/>
                    </a:lnTo>
                    <a:lnTo>
                      <a:pt x="73" y="33"/>
                    </a:lnTo>
                    <a:lnTo>
                      <a:pt x="75" y="30"/>
                    </a:lnTo>
                    <a:lnTo>
                      <a:pt x="75" y="27"/>
                    </a:lnTo>
                    <a:lnTo>
                      <a:pt x="75" y="26"/>
                    </a:lnTo>
                    <a:lnTo>
                      <a:pt x="75" y="24"/>
                    </a:lnTo>
                    <a:lnTo>
                      <a:pt x="75" y="24"/>
                    </a:lnTo>
                    <a:lnTo>
                      <a:pt x="73" y="21"/>
                    </a:lnTo>
                    <a:lnTo>
                      <a:pt x="71" y="19"/>
                    </a:lnTo>
                    <a:lnTo>
                      <a:pt x="68" y="18"/>
                    </a:lnTo>
                    <a:lnTo>
                      <a:pt x="65" y="17"/>
                    </a:lnTo>
                    <a:lnTo>
                      <a:pt x="65" y="17"/>
                    </a:lnTo>
                    <a:lnTo>
                      <a:pt x="62" y="17"/>
                    </a:lnTo>
                    <a:lnTo>
                      <a:pt x="58" y="17"/>
                    </a:lnTo>
                    <a:lnTo>
                      <a:pt x="58" y="17"/>
                    </a:lnTo>
                    <a:lnTo>
                      <a:pt x="57" y="16"/>
                    </a:lnTo>
                    <a:lnTo>
                      <a:pt x="55" y="15"/>
                    </a:lnTo>
                    <a:lnTo>
                      <a:pt x="55" y="15"/>
                    </a:lnTo>
                    <a:lnTo>
                      <a:pt x="53" y="14"/>
                    </a:lnTo>
                    <a:lnTo>
                      <a:pt x="53" y="14"/>
                    </a:lnTo>
                    <a:lnTo>
                      <a:pt x="52" y="13"/>
                    </a:lnTo>
                    <a:lnTo>
                      <a:pt x="50" y="12"/>
                    </a:lnTo>
                    <a:lnTo>
                      <a:pt x="48" y="12"/>
                    </a:lnTo>
                    <a:lnTo>
                      <a:pt x="46" y="13"/>
                    </a:lnTo>
                    <a:lnTo>
                      <a:pt x="43" y="14"/>
                    </a:lnTo>
                    <a:lnTo>
                      <a:pt x="40" y="16"/>
                    </a:lnTo>
                    <a:lnTo>
                      <a:pt x="40" y="16"/>
                    </a:lnTo>
                    <a:lnTo>
                      <a:pt x="39" y="14"/>
                    </a:lnTo>
                    <a:lnTo>
                      <a:pt x="37" y="12"/>
                    </a:lnTo>
                    <a:lnTo>
                      <a:pt x="35" y="11"/>
                    </a:lnTo>
                    <a:lnTo>
                      <a:pt x="33" y="11"/>
                    </a:lnTo>
                    <a:lnTo>
                      <a:pt x="33" y="11"/>
                    </a:lnTo>
                    <a:lnTo>
                      <a:pt x="31" y="11"/>
                    </a:lnTo>
                    <a:lnTo>
                      <a:pt x="29" y="12"/>
                    </a:lnTo>
                    <a:lnTo>
                      <a:pt x="28" y="14"/>
                    </a:lnTo>
                    <a:lnTo>
                      <a:pt x="26" y="15"/>
                    </a:lnTo>
                    <a:lnTo>
                      <a:pt x="26" y="15"/>
                    </a:lnTo>
                    <a:lnTo>
                      <a:pt x="27" y="13"/>
                    </a:lnTo>
                    <a:lnTo>
                      <a:pt x="26" y="12"/>
                    </a:lnTo>
                    <a:lnTo>
                      <a:pt x="25" y="11"/>
                    </a:lnTo>
                    <a:lnTo>
                      <a:pt x="24" y="10"/>
                    </a:lnTo>
                    <a:lnTo>
                      <a:pt x="24" y="10"/>
                    </a:lnTo>
                    <a:lnTo>
                      <a:pt x="22" y="8"/>
                    </a:lnTo>
                    <a:lnTo>
                      <a:pt x="19" y="7"/>
                    </a:lnTo>
                    <a:lnTo>
                      <a:pt x="19" y="7"/>
                    </a:lnTo>
                    <a:lnTo>
                      <a:pt x="19" y="7"/>
                    </a:lnTo>
                    <a:lnTo>
                      <a:pt x="19" y="6"/>
                    </a:lnTo>
                    <a:lnTo>
                      <a:pt x="19" y="4"/>
                    </a:lnTo>
                    <a:lnTo>
                      <a:pt x="19" y="3"/>
                    </a:lnTo>
                    <a:lnTo>
                      <a:pt x="19" y="3"/>
                    </a:lnTo>
                    <a:lnTo>
                      <a:pt x="18" y="2"/>
                    </a:lnTo>
                    <a:lnTo>
                      <a:pt x="17" y="1"/>
                    </a:lnTo>
                    <a:lnTo>
                      <a:pt x="15" y="0"/>
                    </a:lnTo>
                    <a:lnTo>
                      <a:pt x="13" y="0"/>
                    </a:lnTo>
                    <a:lnTo>
                      <a:pt x="13" y="0"/>
                    </a:lnTo>
                    <a:lnTo>
                      <a:pt x="11" y="1"/>
                    </a:lnTo>
                    <a:lnTo>
                      <a:pt x="10" y="2"/>
                    </a:lnTo>
                    <a:lnTo>
                      <a:pt x="8" y="2"/>
                    </a:lnTo>
                    <a:lnTo>
                      <a:pt x="8" y="3"/>
                    </a:lnTo>
                    <a:lnTo>
                      <a:pt x="8" y="4"/>
                    </a:lnTo>
                    <a:lnTo>
                      <a:pt x="8" y="4"/>
                    </a:lnTo>
                    <a:lnTo>
                      <a:pt x="8" y="4"/>
                    </a:lnTo>
                    <a:lnTo>
                      <a:pt x="8" y="4"/>
                    </a:lnTo>
                    <a:lnTo>
                      <a:pt x="9" y="4"/>
                    </a:lnTo>
                    <a:lnTo>
                      <a:pt x="9" y="4"/>
                    </a:lnTo>
                    <a:lnTo>
                      <a:pt x="9" y="4"/>
                    </a:lnTo>
                    <a:lnTo>
                      <a:pt x="9" y="4"/>
                    </a:lnTo>
                    <a:lnTo>
                      <a:pt x="9" y="4"/>
                    </a:lnTo>
                    <a:lnTo>
                      <a:pt x="8" y="4"/>
                    </a:lnTo>
                    <a:lnTo>
                      <a:pt x="8" y="3"/>
                    </a:lnTo>
                    <a:lnTo>
                      <a:pt x="9" y="3"/>
                    </a:lnTo>
                    <a:lnTo>
                      <a:pt x="10" y="2"/>
                    </a:lnTo>
                    <a:lnTo>
                      <a:pt x="10" y="2"/>
                    </a:lnTo>
                    <a:lnTo>
                      <a:pt x="14" y="1"/>
                    </a:lnTo>
                    <a:lnTo>
                      <a:pt x="14" y="1"/>
                    </a:lnTo>
                    <a:lnTo>
                      <a:pt x="15" y="1"/>
                    </a:lnTo>
                    <a:lnTo>
                      <a:pt x="16" y="1"/>
                    </a:lnTo>
                    <a:lnTo>
                      <a:pt x="18" y="2"/>
                    </a:lnTo>
                    <a:lnTo>
                      <a:pt x="18" y="2"/>
                    </a:lnTo>
                    <a:lnTo>
                      <a:pt x="18" y="4"/>
                    </a:lnTo>
                    <a:lnTo>
                      <a:pt x="19" y="5"/>
                    </a:lnTo>
                    <a:lnTo>
                      <a:pt x="18" y="7"/>
                    </a:lnTo>
                    <a:lnTo>
                      <a:pt x="18" y="7"/>
                    </a:lnTo>
                    <a:lnTo>
                      <a:pt x="19" y="8"/>
                    </a:lnTo>
                    <a:lnTo>
                      <a:pt x="19" y="8"/>
                    </a:lnTo>
                    <a:lnTo>
                      <a:pt x="21" y="9"/>
                    </a:lnTo>
                    <a:lnTo>
                      <a:pt x="21" y="9"/>
                    </a:lnTo>
                    <a:lnTo>
                      <a:pt x="23" y="10"/>
                    </a:lnTo>
                    <a:lnTo>
                      <a:pt x="25" y="12"/>
                    </a:lnTo>
                    <a:lnTo>
                      <a:pt x="25" y="12"/>
                    </a:lnTo>
                    <a:lnTo>
                      <a:pt x="26" y="13"/>
                    </a:lnTo>
                    <a:lnTo>
                      <a:pt x="26" y="14"/>
                    </a:lnTo>
                    <a:lnTo>
                      <a:pt x="25" y="16"/>
                    </a:lnTo>
                    <a:lnTo>
                      <a:pt x="25" y="16"/>
                    </a:lnTo>
                    <a:lnTo>
                      <a:pt x="25" y="17"/>
                    </a:lnTo>
                    <a:lnTo>
                      <a:pt x="26" y="17"/>
                    </a:lnTo>
                    <a:lnTo>
                      <a:pt x="26" y="17"/>
                    </a:lnTo>
                    <a:lnTo>
                      <a:pt x="28" y="14"/>
                    </a:lnTo>
                    <a:lnTo>
                      <a:pt x="29" y="13"/>
                    </a:lnTo>
                    <a:lnTo>
                      <a:pt x="31" y="12"/>
                    </a:lnTo>
                    <a:lnTo>
                      <a:pt x="31" y="12"/>
                    </a:lnTo>
                    <a:lnTo>
                      <a:pt x="32" y="12"/>
                    </a:lnTo>
                    <a:lnTo>
                      <a:pt x="34" y="12"/>
                    </a:lnTo>
                    <a:lnTo>
                      <a:pt x="36" y="12"/>
                    </a:lnTo>
                    <a:lnTo>
                      <a:pt x="37" y="13"/>
                    </a:lnTo>
                    <a:lnTo>
                      <a:pt x="38" y="14"/>
                    </a:lnTo>
                    <a:lnTo>
                      <a:pt x="39" y="15"/>
                    </a:lnTo>
                    <a:lnTo>
                      <a:pt x="40" y="16"/>
                    </a:lnTo>
                    <a:lnTo>
                      <a:pt x="40" y="16"/>
                    </a:lnTo>
                    <a:lnTo>
                      <a:pt x="40" y="17"/>
                    </a:lnTo>
                    <a:lnTo>
                      <a:pt x="40" y="17"/>
                    </a:lnTo>
                    <a:lnTo>
                      <a:pt x="40" y="17"/>
                    </a:lnTo>
                    <a:lnTo>
                      <a:pt x="41" y="15"/>
                    </a:lnTo>
                    <a:lnTo>
                      <a:pt x="43" y="15"/>
                    </a:lnTo>
                    <a:lnTo>
                      <a:pt x="45" y="14"/>
                    </a:lnTo>
                    <a:lnTo>
                      <a:pt x="47" y="14"/>
                    </a:lnTo>
                    <a:lnTo>
                      <a:pt x="49" y="13"/>
                    </a:lnTo>
                    <a:lnTo>
                      <a:pt x="51" y="14"/>
                    </a:lnTo>
                    <a:lnTo>
                      <a:pt x="53" y="14"/>
                    </a:lnTo>
                    <a:lnTo>
                      <a:pt x="54" y="15"/>
                    </a:lnTo>
                    <a:lnTo>
                      <a:pt x="54" y="15"/>
                    </a:lnTo>
                    <a:lnTo>
                      <a:pt x="55" y="17"/>
                    </a:lnTo>
                    <a:lnTo>
                      <a:pt x="56" y="18"/>
                    </a:lnTo>
                    <a:lnTo>
                      <a:pt x="57" y="18"/>
                    </a:lnTo>
                    <a:lnTo>
                      <a:pt x="57" y="18"/>
                    </a:lnTo>
                    <a:lnTo>
                      <a:pt x="63" y="18"/>
                    </a:lnTo>
                    <a:lnTo>
                      <a:pt x="63" y="18"/>
                    </a:lnTo>
                    <a:lnTo>
                      <a:pt x="66" y="18"/>
                    </a:lnTo>
                    <a:lnTo>
                      <a:pt x="69" y="19"/>
                    </a:lnTo>
                    <a:lnTo>
                      <a:pt x="71" y="20"/>
                    </a:lnTo>
                    <a:lnTo>
                      <a:pt x="72" y="22"/>
                    </a:lnTo>
                    <a:lnTo>
                      <a:pt x="73" y="23"/>
                    </a:lnTo>
                    <a:lnTo>
                      <a:pt x="73" y="23"/>
                    </a:lnTo>
                    <a:lnTo>
                      <a:pt x="73" y="24"/>
                    </a:lnTo>
                    <a:lnTo>
                      <a:pt x="74" y="26"/>
                    </a:lnTo>
                    <a:lnTo>
                      <a:pt x="74" y="28"/>
                    </a:lnTo>
                    <a:lnTo>
                      <a:pt x="73" y="29"/>
                    </a:lnTo>
                    <a:lnTo>
                      <a:pt x="73" y="31"/>
                    </a:lnTo>
                    <a:lnTo>
                      <a:pt x="72" y="32"/>
                    </a:lnTo>
                    <a:lnTo>
                      <a:pt x="71" y="34"/>
                    </a:lnTo>
                    <a:lnTo>
                      <a:pt x="69" y="35"/>
                    </a:lnTo>
                    <a:lnTo>
                      <a:pt x="69" y="35"/>
                    </a:lnTo>
                    <a:lnTo>
                      <a:pt x="69" y="36"/>
                    </a:lnTo>
                    <a:lnTo>
                      <a:pt x="69" y="36"/>
                    </a:lnTo>
                    <a:lnTo>
                      <a:pt x="69" y="36"/>
                    </a:lnTo>
                    <a:lnTo>
                      <a:pt x="71" y="38"/>
                    </a:lnTo>
                    <a:lnTo>
                      <a:pt x="72" y="39"/>
                    </a:lnTo>
                    <a:lnTo>
                      <a:pt x="72" y="39"/>
                    </a:lnTo>
                    <a:lnTo>
                      <a:pt x="72" y="39"/>
                    </a:lnTo>
                    <a:lnTo>
                      <a:pt x="73" y="41"/>
                    </a:lnTo>
                    <a:lnTo>
                      <a:pt x="73" y="42"/>
                    </a:lnTo>
                    <a:lnTo>
                      <a:pt x="72" y="45"/>
                    </a:lnTo>
                    <a:lnTo>
                      <a:pt x="72" y="45"/>
                    </a:lnTo>
                    <a:lnTo>
                      <a:pt x="71" y="47"/>
                    </a:lnTo>
                    <a:lnTo>
                      <a:pt x="70" y="48"/>
                    </a:lnTo>
                    <a:lnTo>
                      <a:pt x="68" y="50"/>
                    </a:lnTo>
                    <a:lnTo>
                      <a:pt x="66" y="50"/>
                    </a:lnTo>
                    <a:lnTo>
                      <a:pt x="66" y="50"/>
                    </a:lnTo>
                    <a:lnTo>
                      <a:pt x="62" y="52"/>
                    </a:lnTo>
                    <a:lnTo>
                      <a:pt x="61" y="53"/>
                    </a:lnTo>
                    <a:lnTo>
                      <a:pt x="60" y="54"/>
                    </a:lnTo>
                    <a:lnTo>
                      <a:pt x="60" y="54"/>
                    </a:lnTo>
                    <a:lnTo>
                      <a:pt x="60" y="55"/>
                    </a:lnTo>
                    <a:lnTo>
                      <a:pt x="60" y="56"/>
                    </a:lnTo>
                    <a:lnTo>
                      <a:pt x="61" y="58"/>
                    </a:lnTo>
                    <a:lnTo>
                      <a:pt x="61" y="58"/>
                    </a:lnTo>
                    <a:lnTo>
                      <a:pt x="61" y="59"/>
                    </a:lnTo>
                    <a:lnTo>
                      <a:pt x="60" y="60"/>
                    </a:lnTo>
                    <a:lnTo>
                      <a:pt x="59" y="62"/>
                    </a:lnTo>
                    <a:lnTo>
                      <a:pt x="59" y="62"/>
                    </a:lnTo>
                    <a:lnTo>
                      <a:pt x="58" y="62"/>
                    </a:lnTo>
                    <a:lnTo>
                      <a:pt x="58" y="63"/>
                    </a:lnTo>
                    <a:lnTo>
                      <a:pt x="59" y="63"/>
                    </a:lnTo>
                    <a:lnTo>
                      <a:pt x="59" y="63"/>
                    </a:lnTo>
                    <a:lnTo>
                      <a:pt x="59" y="63"/>
                    </a:lnTo>
                    <a:lnTo>
                      <a:pt x="62" y="63"/>
                    </a:lnTo>
                    <a:lnTo>
                      <a:pt x="64" y="63"/>
                    </a:lnTo>
                    <a:lnTo>
                      <a:pt x="65" y="64"/>
                    </a:lnTo>
                    <a:lnTo>
                      <a:pt x="65" y="64"/>
                    </a:lnTo>
                    <a:lnTo>
                      <a:pt x="68" y="65"/>
                    </a:lnTo>
                    <a:lnTo>
                      <a:pt x="70" y="66"/>
                    </a:lnTo>
                    <a:lnTo>
                      <a:pt x="70" y="66"/>
                    </a:lnTo>
                    <a:lnTo>
                      <a:pt x="71" y="69"/>
                    </a:lnTo>
                    <a:lnTo>
                      <a:pt x="72" y="71"/>
                    </a:lnTo>
                    <a:lnTo>
                      <a:pt x="72" y="73"/>
                    </a:lnTo>
                    <a:lnTo>
                      <a:pt x="72" y="75"/>
                    </a:lnTo>
                    <a:lnTo>
                      <a:pt x="72" y="75"/>
                    </a:lnTo>
                    <a:lnTo>
                      <a:pt x="72" y="76"/>
                    </a:lnTo>
                    <a:lnTo>
                      <a:pt x="72" y="76"/>
                    </a:lnTo>
                    <a:lnTo>
                      <a:pt x="72" y="76"/>
                    </a:lnTo>
                    <a:lnTo>
                      <a:pt x="74" y="77"/>
                    </a:lnTo>
                    <a:lnTo>
                      <a:pt x="76" y="79"/>
                    </a:lnTo>
                    <a:lnTo>
                      <a:pt x="77" y="80"/>
                    </a:lnTo>
                    <a:lnTo>
                      <a:pt x="78" y="82"/>
                    </a:lnTo>
                    <a:lnTo>
                      <a:pt x="78" y="82"/>
                    </a:lnTo>
                    <a:lnTo>
                      <a:pt x="79" y="84"/>
                    </a:lnTo>
                    <a:lnTo>
                      <a:pt x="78" y="86"/>
                    </a:lnTo>
                    <a:lnTo>
                      <a:pt x="77" y="88"/>
                    </a:lnTo>
                    <a:lnTo>
                      <a:pt x="75" y="89"/>
                    </a:lnTo>
                    <a:lnTo>
                      <a:pt x="75" y="89"/>
                    </a:lnTo>
                    <a:lnTo>
                      <a:pt x="73" y="91"/>
                    </a:lnTo>
                    <a:lnTo>
                      <a:pt x="71" y="91"/>
                    </a:lnTo>
                    <a:lnTo>
                      <a:pt x="69" y="92"/>
                    </a:lnTo>
                    <a:lnTo>
                      <a:pt x="67" y="92"/>
                    </a:lnTo>
                    <a:lnTo>
                      <a:pt x="62" y="93"/>
                    </a:lnTo>
                    <a:lnTo>
                      <a:pt x="58" y="93"/>
                    </a:lnTo>
                    <a:lnTo>
                      <a:pt x="58" y="93"/>
                    </a:lnTo>
                    <a:lnTo>
                      <a:pt x="57" y="93"/>
                    </a:lnTo>
                    <a:lnTo>
                      <a:pt x="57" y="94"/>
                    </a:lnTo>
                    <a:lnTo>
                      <a:pt x="57" y="94"/>
                    </a:lnTo>
                    <a:lnTo>
                      <a:pt x="57" y="95"/>
                    </a:lnTo>
                    <a:lnTo>
                      <a:pt x="58" y="96"/>
                    </a:lnTo>
                    <a:lnTo>
                      <a:pt x="58" y="96"/>
                    </a:lnTo>
                    <a:lnTo>
                      <a:pt x="58" y="97"/>
                    </a:lnTo>
                    <a:lnTo>
                      <a:pt x="58" y="98"/>
                    </a:lnTo>
                    <a:lnTo>
                      <a:pt x="56" y="100"/>
                    </a:lnTo>
                    <a:lnTo>
                      <a:pt x="56" y="100"/>
                    </a:lnTo>
                    <a:lnTo>
                      <a:pt x="55" y="101"/>
                    </a:lnTo>
                    <a:lnTo>
                      <a:pt x="53" y="101"/>
                    </a:lnTo>
                    <a:lnTo>
                      <a:pt x="50" y="102"/>
                    </a:lnTo>
                    <a:lnTo>
                      <a:pt x="50" y="102"/>
                    </a:lnTo>
                    <a:lnTo>
                      <a:pt x="48" y="102"/>
                    </a:lnTo>
                    <a:lnTo>
                      <a:pt x="47" y="102"/>
                    </a:lnTo>
                    <a:lnTo>
                      <a:pt x="46" y="102"/>
                    </a:lnTo>
                    <a:lnTo>
                      <a:pt x="46" y="102"/>
                    </a:lnTo>
                    <a:lnTo>
                      <a:pt x="45" y="102"/>
                    </a:lnTo>
                    <a:lnTo>
                      <a:pt x="45" y="103"/>
                    </a:lnTo>
                    <a:lnTo>
                      <a:pt x="44" y="105"/>
                    </a:lnTo>
                    <a:lnTo>
                      <a:pt x="44" y="105"/>
                    </a:lnTo>
                    <a:lnTo>
                      <a:pt x="45" y="108"/>
                    </a:lnTo>
                    <a:lnTo>
                      <a:pt x="44" y="109"/>
                    </a:lnTo>
                    <a:lnTo>
                      <a:pt x="43" y="111"/>
                    </a:lnTo>
                    <a:lnTo>
                      <a:pt x="43" y="111"/>
                    </a:lnTo>
                    <a:lnTo>
                      <a:pt x="42" y="112"/>
                    </a:lnTo>
                    <a:lnTo>
                      <a:pt x="41" y="112"/>
                    </a:lnTo>
                    <a:lnTo>
                      <a:pt x="39" y="112"/>
                    </a:lnTo>
                    <a:lnTo>
                      <a:pt x="39" y="112"/>
                    </a:lnTo>
                    <a:lnTo>
                      <a:pt x="36" y="112"/>
                    </a:lnTo>
                    <a:lnTo>
                      <a:pt x="35" y="112"/>
                    </a:lnTo>
                    <a:lnTo>
                      <a:pt x="34" y="113"/>
                    </a:lnTo>
                    <a:lnTo>
                      <a:pt x="34" y="113"/>
                    </a:lnTo>
                    <a:lnTo>
                      <a:pt x="33" y="115"/>
                    </a:lnTo>
                    <a:lnTo>
                      <a:pt x="32" y="116"/>
                    </a:lnTo>
                    <a:lnTo>
                      <a:pt x="31" y="118"/>
                    </a:lnTo>
                    <a:lnTo>
                      <a:pt x="29" y="119"/>
                    </a:lnTo>
                    <a:lnTo>
                      <a:pt x="29" y="119"/>
                    </a:lnTo>
                    <a:lnTo>
                      <a:pt x="27" y="120"/>
                    </a:lnTo>
                    <a:lnTo>
                      <a:pt x="24" y="120"/>
                    </a:lnTo>
                    <a:lnTo>
                      <a:pt x="22" y="119"/>
                    </a:lnTo>
                    <a:lnTo>
                      <a:pt x="20" y="118"/>
                    </a:lnTo>
                    <a:lnTo>
                      <a:pt x="20" y="118"/>
                    </a:lnTo>
                    <a:lnTo>
                      <a:pt x="18" y="116"/>
                    </a:lnTo>
                    <a:lnTo>
                      <a:pt x="17" y="115"/>
                    </a:lnTo>
                    <a:lnTo>
                      <a:pt x="16" y="112"/>
                    </a:lnTo>
                    <a:lnTo>
                      <a:pt x="16" y="110"/>
                    </a:lnTo>
                    <a:lnTo>
                      <a:pt x="16" y="110"/>
                    </a:lnTo>
                    <a:lnTo>
                      <a:pt x="15" y="110"/>
                    </a:lnTo>
                    <a:lnTo>
                      <a:pt x="15" y="110"/>
                    </a:lnTo>
                    <a:lnTo>
                      <a:pt x="15" y="110"/>
                    </a:lnTo>
                    <a:lnTo>
                      <a:pt x="13" y="111"/>
                    </a:lnTo>
                    <a:lnTo>
                      <a:pt x="12" y="111"/>
                    </a:lnTo>
                    <a:lnTo>
                      <a:pt x="11" y="111"/>
                    </a:lnTo>
                    <a:lnTo>
                      <a:pt x="10" y="111"/>
                    </a:lnTo>
                    <a:lnTo>
                      <a:pt x="7" y="110"/>
                    </a:lnTo>
                    <a:lnTo>
                      <a:pt x="5" y="109"/>
                    </a:lnTo>
                    <a:lnTo>
                      <a:pt x="5" y="109"/>
                    </a:lnTo>
                    <a:lnTo>
                      <a:pt x="4" y="108"/>
                    </a:lnTo>
                    <a:lnTo>
                      <a:pt x="4" y="106"/>
                    </a:lnTo>
                    <a:lnTo>
                      <a:pt x="3" y="103"/>
                    </a:lnTo>
                    <a:lnTo>
                      <a:pt x="3" y="103"/>
                    </a:lnTo>
                    <a:lnTo>
                      <a:pt x="3" y="102"/>
                    </a:lnTo>
                    <a:lnTo>
                      <a:pt x="2" y="103"/>
                    </a:lnTo>
                    <a:lnTo>
                      <a:pt x="2" y="103"/>
                    </a:lnTo>
                    <a:lnTo>
                      <a:pt x="2" y="103"/>
                    </a:lnTo>
                    <a:lnTo>
                      <a:pt x="2" y="103"/>
                    </a:lnTo>
                    <a:lnTo>
                      <a:pt x="1" y="102"/>
                    </a:lnTo>
                    <a:lnTo>
                      <a:pt x="0" y="99"/>
                    </a:lnTo>
                    <a:lnTo>
                      <a:pt x="0" y="99"/>
                    </a:lnTo>
                    <a:lnTo>
                      <a:pt x="0" y="99"/>
                    </a:lnTo>
                    <a:lnTo>
                      <a:pt x="0" y="99"/>
                    </a:lnTo>
                    <a:lnTo>
                      <a:pt x="0" y="99"/>
                    </a:lnTo>
                    <a:lnTo>
                      <a:pt x="0" y="101"/>
                    </a:lnTo>
                    <a:lnTo>
                      <a:pt x="0" y="102"/>
                    </a:lnTo>
                    <a:lnTo>
                      <a:pt x="1" y="104"/>
                    </a:lnTo>
                    <a:lnTo>
                      <a:pt x="2" y="104"/>
                    </a:lnTo>
                    <a:lnTo>
                      <a:pt x="2" y="104"/>
                    </a:lnTo>
                    <a:lnTo>
                      <a:pt x="2" y="104"/>
                    </a:lnTo>
                    <a:lnTo>
                      <a:pt x="3" y="108"/>
                    </a:lnTo>
                    <a:lnTo>
                      <a:pt x="3" y="108"/>
                    </a:lnTo>
                    <a:lnTo>
                      <a:pt x="3" y="109"/>
                    </a:lnTo>
                    <a:lnTo>
                      <a:pt x="4" y="110"/>
                    </a:lnTo>
                    <a:lnTo>
                      <a:pt x="6" y="111"/>
                    </a:lnTo>
                    <a:lnTo>
                      <a:pt x="6" y="111"/>
                    </a:lnTo>
                    <a:lnTo>
                      <a:pt x="8" y="112"/>
                    </a:lnTo>
                    <a:lnTo>
                      <a:pt x="10" y="112"/>
                    </a:lnTo>
                    <a:lnTo>
                      <a:pt x="12" y="112"/>
                    </a:lnTo>
                    <a:lnTo>
                      <a:pt x="15" y="112"/>
                    </a:lnTo>
                    <a:lnTo>
                      <a:pt x="15" y="112"/>
                    </a:lnTo>
                    <a:lnTo>
                      <a:pt x="16" y="115"/>
                    </a:lnTo>
                    <a:lnTo>
                      <a:pt x="17" y="117"/>
                    </a:lnTo>
                    <a:lnTo>
                      <a:pt x="18" y="118"/>
                    </a:lnTo>
                    <a:lnTo>
                      <a:pt x="19" y="120"/>
                    </a:lnTo>
                    <a:lnTo>
                      <a:pt x="21" y="120"/>
                    </a:lnTo>
                    <a:lnTo>
                      <a:pt x="23" y="121"/>
                    </a:lnTo>
                    <a:lnTo>
                      <a:pt x="25" y="121"/>
                    </a:lnTo>
                    <a:lnTo>
                      <a:pt x="25" y="121"/>
                    </a:lnTo>
                    <a:lnTo>
                      <a:pt x="27" y="121"/>
                    </a:lnTo>
                    <a:lnTo>
                      <a:pt x="29" y="120"/>
                    </a:lnTo>
                    <a:lnTo>
                      <a:pt x="31" y="120"/>
                    </a:lnTo>
                    <a:lnTo>
                      <a:pt x="32" y="118"/>
                    </a:lnTo>
                    <a:lnTo>
                      <a:pt x="32" y="118"/>
                    </a:lnTo>
                    <a:lnTo>
                      <a:pt x="34" y="117"/>
                    </a:lnTo>
                    <a:lnTo>
                      <a:pt x="35" y="115"/>
                    </a:lnTo>
                    <a:lnTo>
                      <a:pt x="35" y="115"/>
                    </a:lnTo>
                    <a:lnTo>
                      <a:pt x="36" y="114"/>
                    </a:lnTo>
                    <a:lnTo>
                      <a:pt x="36" y="114"/>
                    </a:lnTo>
                    <a:lnTo>
                      <a:pt x="39" y="114"/>
                    </a:lnTo>
                    <a:lnTo>
                      <a:pt x="39" y="114"/>
                    </a:lnTo>
                    <a:lnTo>
                      <a:pt x="41" y="114"/>
                    </a:lnTo>
                    <a:lnTo>
                      <a:pt x="43" y="113"/>
                    </a:lnTo>
                    <a:lnTo>
                      <a:pt x="45" y="112"/>
                    </a:lnTo>
                    <a:lnTo>
                      <a:pt x="46" y="110"/>
                    </a:lnTo>
                    <a:lnTo>
                      <a:pt x="46" y="110"/>
                    </a:lnTo>
                    <a:lnTo>
                      <a:pt x="46" y="109"/>
                    </a:lnTo>
                    <a:lnTo>
                      <a:pt x="46" y="108"/>
                    </a:lnTo>
                    <a:lnTo>
                      <a:pt x="46" y="105"/>
                    </a:lnTo>
                    <a:lnTo>
                      <a:pt x="46" y="105"/>
                    </a:lnTo>
                    <a:lnTo>
                      <a:pt x="46" y="104"/>
                    </a:lnTo>
                    <a:lnTo>
                      <a:pt x="46" y="103"/>
                    </a:lnTo>
                    <a:lnTo>
                      <a:pt x="47" y="103"/>
                    </a:lnTo>
                    <a:lnTo>
                      <a:pt x="47" y="103"/>
                    </a:lnTo>
                    <a:lnTo>
                      <a:pt x="50" y="104"/>
                    </a:lnTo>
                    <a:lnTo>
                      <a:pt x="50" y="104"/>
                    </a:lnTo>
                    <a:lnTo>
                      <a:pt x="53" y="103"/>
                    </a:lnTo>
                    <a:lnTo>
                      <a:pt x="55" y="102"/>
                    </a:lnTo>
                    <a:lnTo>
                      <a:pt x="57" y="101"/>
                    </a:lnTo>
                    <a:lnTo>
                      <a:pt x="59" y="100"/>
                    </a:lnTo>
                    <a:lnTo>
                      <a:pt x="59" y="100"/>
                    </a:lnTo>
                    <a:lnTo>
                      <a:pt x="60" y="98"/>
                    </a:lnTo>
                    <a:lnTo>
                      <a:pt x="60" y="96"/>
                    </a:lnTo>
                    <a:lnTo>
                      <a:pt x="60" y="96"/>
                    </a:lnTo>
                    <a:lnTo>
                      <a:pt x="60" y="96"/>
                    </a:lnTo>
                    <a:lnTo>
                      <a:pt x="59" y="95"/>
                    </a:lnTo>
                    <a:lnTo>
                      <a:pt x="59" y="95"/>
                    </a:lnTo>
                    <a:lnTo>
                      <a:pt x="65" y="94"/>
                    </a:lnTo>
                    <a:lnTo>
                      <a:pt x="67" y="94"/>
                    </a:lnTo>
                    <a:lnTo>
                      <a:pt x="71" y="93"/>
                    </a:lnTo>
                    <a:lnTo>
                      <a:pt x="71" y="93"/>
                    </a:lnTo>
                    <a:lnTo>
                      <a:pt x="73" y="93"/>
                    </a:lnTo>
                    <a:lnTo>
                      <a:pt x="75" y="92"/>
                    </a:lnTo>
                    <a:lnTo>
                      <a:pt x="76" y="91"/>
                    </a:lnTo>
                    <a:lnTo>
                      <a:pt x="78" y="89"/>
                    </a:lnTo>
                    <a:lnTo>
                      <a:pt x="78" y="89"/>
                    </a:lnTo>
                    <a:lnTo>
                      <a:pt x="80" y="88"/>
                    </a:lnTo>
                    <a:lnTo>
                      <a:pt x="80" y="85"/>
                    </a:lnTo>
                    <a:lnTo>
                      <a:pt x="80" y="83"/>
                    </a:lnTo>
                    <a:lnTo>
                      <a:pt x="80" y="8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54" name="Freeform 1990">
                <a:extLst>
                  <a:ext uri="{FF2B5EF4-FFF2-40B4-BE49-F238E27FC236}">
                    <a16:creationId xmlns:a16="http://schemas.microsoft.com/office/drawing/2014/main" id="{C22B2047-59B6-4ABE-B7AA-56CFBFEA270A}"/>
                  </a:ext>
                </a:extLst>
              </p:cNvPr>
              <p:cNvSpPr>
                <a:spLocks/>
              </p:cNvSpPr>
              <p:nvPr/>
            </p:nvSpPr>
            <p:spPr bwMode="auto">
              <a:xfrm>
                <a:off x="3008" y="1625"/>
                <a:ext cx="71" cy="25"/>
              </a:xfrm>
              <a:custGeom>
                <a:avLst/>
                <a:gdLst>
                  <a:gd name="T0" fmla="*/ 2 w 71"/>
                  <a:gd name="T1" fmla="*/ 20 h 25"/>
                  <a:gd name="T2" fmla="*/ 6 w 71"/>
                  <a:gd name="T3" fmla="*/ 24 h 25"/>
                  <a:gd name="T4" fmla="*/ 16 w 71"/>
                  <a:gd name="T5" fmla="*/ 25 h 25"/>
                  <a:gd name="T6" fmla="*/ 20 w 71"/>
                  <a:gd name="T7" fmla="*/ 20 h 25"/>
                  <a:gd name="T8" fmla="*/ 21 w 71"/>
                  <a:gd name="T9" fmla="*/ 23 h 25"/>
                  <a:gd name="T10" fmla="*/ 25 w 71"/>
                  <a:gd name="T11" fmla="*/ 24 h 25"/>
                  <a:gd name="T12" fmla="*/ 29 w 71"/>
                  <a:gd name="T13" fmla="*/ 22 h 25"/>
                  <a:gd name="T14" fmla="*/ 31 w 71"/>
                  <a:gd name="T15" fmla="*/ 17 h 25"/>
                  <a:gd name="T16" fmla="*/ 30 w 71"/>
                  <a:gd name="T17" fmla="*/ 12 h 25"/>
                  <a:gd name="T18" fmla="*/ 28 w 71"/>
                  <a:gd name="T19" fmla="*/ 11 h 25"/>
                  <a:gd name="T20" fmla="*/ 28 w 71"/>
                  <a:gd name="T21" fmla="*/ 12 h 25"/>
                  <a:gd name="T22" fmla="*/ 33 w 71"/>
                  <a:gd name="T23" fmla="*/ 13 h 25"/>
                  <a:gd name="T24" fmla="*/ 38 w 71"/>
                  <a:gd name="T25" fmla="*/ 10 h 25"/>
                  <a:gd name="T26" fmla="*/ 37 w 71"/>
                  <a:gd name="T27" fmla="*/ 1 h 25"/>
                  <a:gd name="T28" fmla="*/ 36 w 71"/>
                  <a:gd name="T29" fmla="*/ 2 h 25"/>
                  <a:gd name="T30" fmla="*/ 41 w 71"/>
                  <a:gd name="T31" fmla="*/ 4 h 25"/>
                  <a:gd name="T32" fmla="*/ 46 w 71"/>
                  <a:gd name="T33" fmla="*/ 5 h 25"/>
                  <a:gd name="T34" fmla="*/ 47 w 71"/>
                  <a:gd name="T35" fmla="*/ 6 h 25"/>
                  <a:gd name="T36" fmla="*/ 45 w 71"/>
                  <a:gd name="T37" fmla="*/ 9 h 25"/>
                  <a:gd name="T38" fmla="*/ 46 w 71"/>
                  <a:gd name="T39" fmla="*/ 14 h 25"/>
                  <a:gd name="T40" fmla="*/ 56 w 71"/>
                  <a:gd name="T41" fmla="*/ 19 h 25"/>
                  <a:gd name="T42" fmla="*/ 61 w 71"/>
                  <a:gd name="T43" fmla="*/ 17 h 25"/>
                  <a:gd name="T44" fmla="*/ 60 w 71"/>
                  <a:gd name="T45" fmla="*/ 16 h 25"/>
                  <a:gd name="T46" fmla="*/ 68 w 71"/>
                  <a:gd name="T47" fmla="*/ 17 h 25"/>
                  <a:gd name="T48" fmla="*/ 71 w 71"/>
                  <a:gd name="T49" fmla="*/ 13 h 25"/>
                  <a:gd name="T50" fmla="*/ 71 w 71"/>
                  <a:gd name="T51" fmla="*/ 8 h 25"/>
                  <a:gd name="T52" fmla="*/ 69 w 71"/>
                  <a:gd name="T53" fmla="*/ 9 h 25"/>
                  <a:gd name="T54" fmla="*/ 67 w 71"/>
                  <a:gd name="T55" fmla="*/ 15 h 25"/>
                  <a:gd name="T56" fmla="*/ 60 w 71"/>
                  <a:gd name="T57" fmla="*/ 15 h 25"/>
                  <a:gd name="T58" fmla="*/ 59 w 71"/>
                  <a:gd name="T59" fmla="*/ 17 h 25"/>
                  <a:gd name="T60" fmla="*/ 54 w 71"/>
                  <a:gd name="T61" fmla="*/ 16 h 25"/>
                  <a:gd name="T62" fmla="*/ 49 w 71"/>
                  <a:gd name="T63" fmla="*/ 14 h 25"/>
                  <a:gd name="T64" fmla="*/ 47 w 71"/>
                  <a:gd name="T65" fmla="*/ 10 h 25"/>
                  <a:gd name="T66" fmla="*/ 49 w 71"/>
                  <a:gd name="T67" fmla="*/ 7 h 25"/>
                  <a:gd name="T68" fmla="*/ 48 w 71"/>
                  <a:gd name="T69" fmla="*/ 4 h 25"/>
                  <a:gd name="T70" fmla="*/ 43 w 71"/>
                  <a:gd name="T71" fmla="*/ 3 h 25"/>
                  <a:gd name="T72" fmla="*/ 37 w 71"/>
                  <a:gd name="T73" fmla="*/ 1 h 25"/>
                  <a:gd name="T74" fmla="*/ 36 w 71"/>
                  <a:gd name="T75" fmla="*/ 0 h 25"/>
                  <a:gd name="T76" fmla="*/ 37 w 71"/>
                  <a:gd name="T77" fmla="*/ 6 h 25"/>
                  <a:gd name="T78" fmla="*/ 37 w 71"/>
                  <a:gd name="T79" fmla="*/ 10 h 25"/>
                  <a:gd name="T80" fmla="*/ 32 w 71"/>
                  <a:gd name="T81" fmla="*/ 12 h 25"/>
                  <a:gd name="T82" fmla="*/ 29 w 71"/>
                  <a:gd name="T83" fmla="*/ 11 h 25"/>
                  <a:gd name="T84" fmla="*/ 28 w 71"/>
                  <a:gd name="T85" fmla="*/ 13 h 25"/>
                  <a:gd name="T86" fmla="*/ 29 w 71"/>
                  <a:gd name="T87" fmla="*/ 18 h 25"/>
                  <a:gd name="T88" fmla="*/ 28 w 71"/>
                  <a:gd name="T89" fmla="*/ 21 h 25"/>
                  <a:gd name="T90" fmla="*/ 24 w 71"/>
                  <a:gd name="T91" fmla="*/ 23 h 25"/>
                  <a:gd name="T92" fmla="*/ 19 w 71"/>
                  <a:gd name="T93" fmla="*/ 20 h 25"/>
                  <a:gd name="T94" fmla="*/ 18 w 71"/>
                  <a:gd name="T95" fmla="*/ 23 h 25"/>
                  <a:gd name="T96" fmla="*/ 10 w 71"/>
                  <a:gd name="T97" fmla="*/ 24 h 25"/>
                  <a:gd name="T98" fmla="*/ 3 w 71"/>
                  <a:gd name="T99" fmla="*/ 21 h 25"/>
                  <a:gd name="T100" fmla="*/ 2 w 71"/>
                  <a:gd name="T101" fmla="*/ 16 h 25"/>
                  <a:gd name="T102" fmla="*/ 0 w 71"/>
                  <a:gd name="T10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25">
                    <a:moveTo>
                      <a:pt x="0" y="16"/>
                    </a:moveTo>
                    <a:lnTo>
                      <a:pt x="0" y="16"/>
                    </a:lnTo>
                    <a:lnTo>
                      <a:pt x="1" y="19"/>
                    </a:lnTo>
                    <a:lnTo>
                      <a:pt x="2" y="20"/>
                    </a:lnTo>
                    <a:lnTo>
                      <a:pt x="3" y="22"/>
                    </a:lnTo>
                    <a:lnTo>
                      <a:pt x="3" y="22"/>
                    </a:lnTo>
                    <a:lnTo>
                      <a:pt x="4" y="23"/>
                    </a:lnTo>
                    <a:lnTo>
                      <a:pt x="6" y="24"/>
                    </a:lnTo>
                    <a:lnTo>
                      <a:pt x="10" y="25"/>
                    </a:lnTo>
                    <a:lnTo>
                      <a:pt x="10" y="25"/>
                    </a:lnTo>
                    <a:lnTo>
                      <a:pt x="13" y="25"/>
                    </a:lnTo>
                    <a:lnTo>
                      <a:pt x="16" y="25"/>
                    </a:lnTo>
                    <a:lnTo>
                      <a:pt x="17" y="24"/>
                    </a:lnTo>
                    <a:lnTo>
                      <a:pt x="19" y="23"/>
                    </a:lnTo>
                    <a:lnTo>
                      <a:pt x="19" y="22"/>
                    </a:lnTo>
                    <a:lnTo>
                      <a:pt x="20" y="20"/>
                    </a:lnTo>
                    <a:lnTo>
                      <a:pt x="20" y="20"/>
                    </a:lnTo>
                    <a:lnTo>
                      <a:pt x="19" y="21"/>
                    </a:lnTo>
                    <a:lnTo>
                      <a:pt x="19" y="21"/>
                    </a:lnTo>
                    <a:lnTo>
                      <a:pt x="21" y="23"/>
                    </a:lnTo>
                    <a:lnTo>
                      <a:pt x="23" y="23"/>
                    </a:lnTo>
                    <a:lnTo>
                      <a:pt x="24" y="24"/>
                    </a:lnTo>
                    <a:lnTo>
                      <a:pt x="24" y="24"/>
                    </a:lnTo>
                    <a:lnTo>
                      <a:pt x="25" y="24"/>
                    </a:lnTo>
                    <a:lnTo>
                      <a:pt x="27" y="23"/>
                    </a:lnTo>
                    <a:lnTo>
                      <a:pt x="28" y="23"/>
                    </a:lnTo>
                    <a:lnTo>
                      <a:pt x="29" y="22"/>
                    </a:lnTo>
                    <a:lnTo>
                      <a:pt x="29" y="22"/>
                    </a:lnTo>
                    <a:lnTo>
                      <a:pt x="30" y="21"/>
                    </a:lnTo>
                    <a:lnTo>
                      <a:pt x="30" y="20"/>
                    </a:lnTo>
                    <a:lnTo>
                      <a:pt x="31" y="17"/>
                    </a:lnTo>
                    <a:lnTo>
                      <a:pt x="31" y="17"/>
                    </a:lnTo>
                    <a:lnTo>
                      <a:pt x="30" y="14"/>
                    </a:lnTo>
                    <a:lnTo>
                      <a:pt x="30" y="14"/>
                    </a:lnTo>
                    <a:lnTo>
                      <a:pt x="30" y="12"/>
                    </a:lnTo>
                    <a:lnTo>
                      <a:pt x="30" y="12"/>
                    </a:lnTo>
                    <a:lnTo>
                      <a:pt x="29" y="11"/>
                    </a:lnTo>
                    <a:lnTo>
                      <a:pt x="29" y="11"/>
                    </a:lnTo>
                    <a:lnTo>
                      <a:pt x="29" y="11"/>
                    </a:lnTo>
                    <a:lnTo>
                      <a:pt x="28" y="11"/>
                    </a:lnTo>
                    <a:lnTo>
                      <a:pt x="28" y="11"/>
                    </a:lnTo>
                    <a:lnTo>
                      <a:pt x="28" y="11"/>
                    </a:lnTo>
                    <a:lnTo>
                      <a:pt x="28" y="11"/>
                    </a:lnTo>
                    <a:lnTo>
                      <a:pt x="28" y="12"/>
                    </a:lnTo>
                    <a:lnTo>
                      <a:pt x="28" y="13"/>
                    </a:lnTo>
                    <a:lnTo>
                      <a:pt x="29" y="14"/>
                    </a:lnTo>
                    <a:lnTo>
                      <a:pt x="31" y="14"/>
                    </a:lnTo>
                    <a:lnTo>
                      <a:pt x="33" y="13"/>
                    </a:lnTo>
                    <a:lnTo>
                      <a:pt x="35" y="12"/>
                    </a:lnTo>
                    <a:lnTo>
                      <a:pt x="35" y="12"/>
                    </a:lnTo>
                    <a:lnTo>
                      <a:pt x="37" y="11"/>
                    </a:lnTo>
                    <a:lnTo>
                      <a:pt x="38" y="10"/>
                    </a:lnTo>
                    <a:lnTo>
                      <a:pt x="38" y="9"/>
                    </a:lnTo>
                    <a:lnTo>
                      <a:pt x="38" y="7"/>
                    </a:lnTo>
                    <a:lnTo>
                      <a:pt x="38" y="4"/>
                    </a:lnTo>
                    <a:lnTo>
                      <a:pt x="37" y="1"/>
                    </a:lnTo>
                    <a:lnTo>
                      <a:pt x="37" y="1"/>
                    </a:lnTo>
                    <a:lnTo>
                      <a:pt x="36" y="1"/>
                    </a:lnTo>
                    <a:lnTo>
                      <a:pt x="36" y="1"/>
                    </a:lnTo>
                    <a:lnTo>
                      <a:pt x="36" y="2"/>
                    </a:lnTo>
                    <a:lnTo>
                      <a:pt x="36" y="3"/>
                    </a:lnTo>
                    <a:lnTo>
                      <a:pt x="37" y="3"/>
                    </a:lnTo>
                    <a:lnTo>
                      <a:pt x="38" y="4"/>
                    </a:lnTo>
                    <a:lnTo>
                      <a:pt x="41" y="4"/>
                    </a:lnTo>
                    <a:lnTo>
                      <a:pt x="43" y="5"/>
                    </a:lnTo>
                    <a:lnTo>
                      <a:pt x="43" y="5"/>
                    </a:lnTo>
                    <a:lnTo>
                      <a:pt x="46" y="5"/>
                    </a:lnTo>
                    <a:lnTo>
                      <a:pt x="46" y="5"/>
                    </a:lnTo>
                    <a:lnTo>
                      <a:pt x="46" y="5"/>
                    </a:lnTo>
                    <a:lnTo>
                      <a:pt x="46" y="5"/>
                    </a:lnTo>
                    <a:lnTo>
                      <a:pt x="47" y="5"/>
                    </a:lnTo>
                    <a:lnTo>
                      <a:pt x="47" y="6"/>
                    </a:lnTo>
                    <a:lnTo>
                      <a:pt x="47" y="6"/>
                    </a:lnTo>
                    <a:lnTo>
                      <a:pt x="46" y="8"/>
                    </a:lnTo>
                    <a:lnTo>
                      <a:pt x="45" y="9"/>
                    </a:lnTo>
                    <a:lnTo>
                      <a:pt x="45" y="9"/>
                    </a:lnTo>
                    <a:lnTo>
                      <a:pt x="45" y="11"/>
                    </a:lnTo>
                    <a:lnTo>
                      <a:pt x="46" y="12"/>
                    </a:lnTo>
                    <a:lnTo>
                      <a:pt x="46" y="12"/>
                    </a:lnTo>
                    <a:lnTo>
                      <a:pt x="46" y="14"/>
                    </a:lnTo>
                    <a:lnTo>
                      <a:pt x="49" y="16"/>
                    </a:lnTo>
                    <a:lnTo>
                      <a:pt x="51" y="17"/>
                    </a:lnTo>
                    <a:lnTo>
                      <a:pt x="54" y="18"/>
                    </a:lnTo>
                    <a:lnTo>
                      <a:pt x="56" y="19"/>
                    </a:lnTo>
                    <a:lnTo>
                      <a:pt x="59" y="19"/>
                    </a:lnTo>
                    <a:lnTo>
                      <a:pt x="60" y="18"/>
                    </a:lnTo>
                    <a:lnTo>
                      <a:pt x="60" y="18"/>
                    </a:lnTo>
                    <a:lnTo>
                      <a:pt x="61" y="17"/>
                    </a:lnTo>
                    <a:lnTo>
                      <a:pt x="61" y="15"/>
                    </a:lnTo>
                    <a:lnTo>
                      <a:pt x="61" y="15"/>
                    </a:lnTo>
                    <a:lnTo>
                      <a:pt x="60" y="16"/>
                    </a:lnTo>
                    <a:lnTo>
                      <a:pt x="60" y="16"/>
                    </a:lnTo>
                    <a:lnTo>
                      <a:pt x="62" y="17"/>
                    </a:lnTo>
                    <a:lnTo>
                      <a:pt x="64" y="18"/>
                    </a:lnTo>
                    <a:lnTo>
                      <a:pt x="66" y="18"/>
                    </a:lnTo>
                    <a:lnTo>
                      <a:pt x="68" y="17"/>
                    </a:lnTo>
                    <a:lnTo>
                      <a:pt x="68" y="17"/>
                    </a:lnTo>
                    <a:lnTo>
                      <a:pt x="69" y="16"/>
                    </a:lnTo>
                    <a:lnTo>
                      <a:pt x="70" y="15"/>
                    </a:lnTo>
                    <a:lnTo>
                      <a:pt x="71" y="13"/>
                    </a:lnTo>
                    <a:lnTo>
                      <a:pt x="71" y="11"/>
                    </a:lnTo>
                    <a:lnTo>
                      <a:pt x="71" y="9"/>
                    </a:lnTo>
                    <a:lnTo>
                      <a:pt x="71" y="9"/>
                    </a:lnTo>
                    <a:lnTo>
                      <a:pt x="71" y="8"/>
                    </a:lnTo>
                    <a:lnTo>
                      <a:pt x="70" y="8"/>
                    </a:lnTo>
                    <a:lnTo>
                      <a:pt x="70" y="8"/>
                    </a:lnTo>
                    <a:lnTo>
                      <a:pt x="69" y="9"/>
                    </a:lnTo>
                    <a:lnTo>
                      <a:pt x="69" y="9"/>
                    </a:lnTo>
                    <a:lnTo>
                      <a:pt x="69" y="12"/>
                    </a:lnTo>
                    <a:lnTo>
                      <a:pt x="69" y="14"/>
                    </a:lnTo>
                    <a:lnTo>
                      <a:pt x="67" y="15"/>
                    </a:lnTo>
                    <a:lnTo>
                      <a:pt x="67" y="15"/>
                    </a:lnTo>
                    <a:lnTo>
                      <a:pt x="66" y="16"/>
                    </a:lnTo>
                    <a:lnTo>
                      <a:pt x="64" y="16"/>
                    </a:lnTo>
                    <a:lnTo>
                      <a:pt x="60" y="15"/>
                    </a:lnTo>
                    <a:lnTo>
                      <a:pt x="60" y="15"/>
                    </a:lnTo>
                    <a:lnTo>
                      <a:pt x="60" y="15"/>
                    </a:lnTo>
                    <a:lnTo>
                      <a:pt x="59" y="15"/>
                    </a:lnTo>
                    <a:lnTo>
                      <a:pt x="59" y="15"/>
                    </a:lnTo>
                    <a:lnTo>
                      <a:pt x="59" y="17"/>
                    </a:lnTo>
                    <a:lnTo>
                      <a:pt x="58" y="17"/>
                    </a:lnTo>
                    <a:lnTo>
                      <a:pt x="57" y="17"/>
                    </a:lnTo>
                    <a:lnTo>
                      <a:pt x="56" y="17"/>
                    </a:lnTo>
                    <a:lnTo>
                      <a:pt x="54" y="16"/>
                    </a:lnTo>
                    <a:lnTo>
                      <a:pt x="51" y="15"/>
                    </a:lnTo>
                    <a:lnTo>
                      <a:pt x="51" y="15"/>
                    </a:lnTo>
                    <a:lnTo>
                      <a:pt x="49" y="14"/>
                    </a:lnTo>
                    <a:lnTo>
                      <a:pt x="49" y="14"/>
                    </a:lnTo>
                    <a:lnTo>
                      <a:pt x="48" y="13"/>
                    </a:lnTo>
                    <a:lnTo>
                      <a:pt x="47" y="12"/>
                    </a:lnTo>
                    <a:lnTo>
                      <a:pt x="47" y="10"/>
                    </a:lnTo>
                    <a:lnTo>
                      <a:pt x="47" y="10"/>
                    </a:lnTo>
                    <a:lnTo>
                      <a:pt x="47" y="10"/>
                    </a:lnTo>
                    <a:lnTo>
                      <a:pt x="47" y="9"/>
                    </a:lnTo>
                    <a:lnTo>
                      <a:pt x="49" y="7"/>
                    </a:lnTo>
                    <a:lnTo>
                      <a:pt x="49" y="7"/>
                    </a:lnTo>
                    <a:lnTo>
                      <a:pt x="49" y="5"/>
                    </a:lnTo>
                    <a:lnTo>
                      <a:pt x="49" y="4"/>
                    </a:lnTo>
                    <a:lnTo>
                      <a:pt x="48" y="4"/>
                    </a:lnTo>
                    <a:lnTo>
                      <a:pt x="48" y="4"/>
                    </a:lnTo>
                    <a:lnTo>
                      <a:pt x="47" y="4"/>
                    </a:lnTo>
                    <a:lnTo>
                      <a:pt x="46" y="4"/>
                    </a:lnTo>
                    <a:lnTo>
                      <a:pt x="46" y="4"/>
                    </a:lnTo>
                    <a:lnTo>
                      <a:pt x="43" y="3"/>
                    </a:lnTo>
                    <a:lnTo>
                      <a:pt x="41" y="3"/>
                    </a:lnTo>
                    <a:lnTo>
                      <a:pt x="38" y="2"/>
                    </a:lnTo>
                    <a:lnTo>
                      <a:pt x="37" y="1"/>
                    </a:lnTo>
                    <a:lnTo>
                      <a:pt x="37" y="1"/>
                    </a:lnTo>
                    <a:lnTo>
                      <a:pt x="37" y="1"/>
                    </a:lnTo>
                    <a:lnTo>
                      <a:pt x="37" y="0"/>
                    </a:lnTo>
                    <a:lnTo>
                      <a:pt x="36" y="0"/>
                    </a:lnTo>
                    <a:lnTo>
                      <a:pt x="36" y="0"/>
                    </a:lnTo>
                    <a:lnTo>
                      <a:pt x="36" y="1"/>
                    </a:lnTo>
                    <a:lnTo>
                      <a:pt x="36" y="1"/>
                    </a:lnTo>
                    <a:lnTo>
                      <a:pt x="36" y="3"/>
                    </a:lnTo>
                    <a:lnTo>
                      <a:pt x="37" y="6"/>
                    </a:lnTo>
                    <a:lnTo>
                      <a:pt x="37" y="6"/>
                    </a:lnTo>
                    <a:lnTo>
                      <a:pt x="37" y="8"/>
                    </a:lnTo>
                    <a:lnTo>
                      <a:pt x="37" y="8"/>
                    </a:lnTo>
                    <a:lnTo>
                      <a:pt x="37" y="10"/>
                    </a:lnTo>
                    <a:lnTo>
                      <a:pt x="36" y="10"/>
                    </a:lnTo>
                    <a:lnTo>
                      <a:pt x="35" y="11"/>
                    </a:lnTo>
                    <a:lnTo>
                      <a:pt x="35" y="11"/>
                    </a:lnTo>
                    <a:lnTo>
                      <a:pt x="32" y="12"/>
                    </a:lnTo>
                    <a:lnTo>
                      <a:pt x="30" y="12"/>
                    </a:lnTo>
                    <a:lnTo>
                      <a:pt x="29" y="12"/>
                    </a:lnTo>
                    <a:lnTo>
                      <a:pt x="29" y="11"/>
                    </a:lnTo>
                    <a:lnTo>
                      <a:pt x="29" y="11"/>
                    </a:lnTo>
                    <a:lnTo>
                      <a:pt x="28" y="12"/>
                    </a:lnTo>
                    <a:lnTo>
                      <a:pt x="28" y="12"/>
                    </a:lnTo>
                    <a:lnTo>
                      <a:pt x="28" y="12"/>
                    </a:lnTo>
                    <a:lnTo>
                      <a:pt x="28" y="13"/>
                    </a:lnTo>
                    <a:lnTo>
                      <a:pt x="28" y="13"/>
                    </a:lnTo>
                    <a:lnTo>
                      <a:pt x="29" y="15"/>
                    </a:lnTo>
                    <a:lnTo>
                      <a:pt x="29" y="16"/>
                    </a:lnTo>
                    <a:lnTo>
                      <a:pt x="29" y="18"/>
                    </a:lnTo>
                    <a:lnTo>
                      <a:pt x="29" y="19"/>
                    </a:lnTo>
                    <a:lnTo>
                      <a:pt x="29" y="19"/>
                    </a:lnTo>
                    <a:lnTo>
                      <a:pt x="28" y="20"/>
                    </a:lnTo>
                    <a:lnTo>
                      <a:pt x="28" y="21"/>
                    </a:lnTo>
                    <a:lnTo>
                      <a:pt x="26" y="22"/>
                    </a:lnTo>
                    <a:lnTo>
                      <a:pt x="25" y="23"/>
                    </a:lnTo>
                    <a:lnTo>
                      <a:pt x="25" y="23"/>
                    </a:lnTo>
                    <a:lnTo>
                      <a:pt x="24" y="23"/>
                    </a:lnTo>
                    <a:lnTo>
                      <a:pt x="22" y="22"/>
                    </a:lnTo>
                    <a:lnTo>
                      <a:pt x="19" y="20"/>
                    </a:lnTo>
                    <a:lnTo>
                      <a:pt x="19" y="20"/>
                    </a:lnTo>
                    <a:lnTo>
                      <a:pt x="19" y="20"/>
                    </a:lnTo>
                    <a:lnTo>
                      <a:pt x="19" y="20"/>
                    </a:lnTo>
                    <a:lnTo>
                      <a:pt x="19" y="20"/>
                    </a:lnTo>
                    <a:lnTo>
                      <a:pt x="19" y="22"/>
                    </a:lnTo>
                    <a:lnTo>
                      <a:pt x="18" y="23"/>
                    </a:lnTo>
                    <a:lnTo>
                      <a:pt x="17" y="24"/>
                    </a:lnTo>
                    <a:lnTo>
                      <a:pt x="15" y="24"/>
                    </a:lnTo>
                    <a:lnTo>
                      <a:pt x="12" y="24"/>
                    </a:lnTo>
                    <a:lnTo>
                      <a:pt x="10" y="24"/>
                    </a:lnTo>
                    <a:lnTo>
                      <a:pt x="10" y="24"/>
                    </a:lnTo>
                    <a:lnTo>
                      <a:pt x="6" y="23"/>
                    </a:lnTo>
                    <a:lnTo>
                      <a:pt x="5" y="22"/>
                    </a:lnTo>
                    <a:lnTo>
                      <a:pt x="3" y="21"/>
                    </a:lnTo>
                    <a:lnTo>
                      <a:pt x="2" y="20"/>
                    </a:lnTo>
                    <a:lnTo>
                      <a:pt x="2" y="19"/>
                    </a:lnTo>
                    <a:lnTo>
                      <a:pt x="2" y="18"/>
                    </a:lnTo>
                    <a:lnTo>
                      <a:pt x="2" y="16"/>
                    </a:lnTo>
                    <a:lnTo>
                      <a:pt x="2" y="16"/>
                    </a:lnTo>
                    <a:lnTo>
                      <a:pt x="2" y="15"/>
                    </a:lnTo>
                    <a:lnTo>
                      <a:pt x="1" y="15"/>
                    </a:lnTo>
                    <a:lnTo>
                      <a:pt x="0" y="15"/>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55" name="Freeform 1991">
                <a:extLst>
                  <a:ext uri="{FF2B5EF4-FFF2-40B4-BE49-F238E27FC236}">
                    <a16:creationId xmlns:a16="http://schemas.microsoft.com/office/drawing/2014/main" id="{664F214D-3C80-4370-9482-48149032AA20}"/>
                  </a:ext>
                </a:extLst>
              </p:cNvPr>
              <p:cNvSpPr>
                <a:spLocks/>
              </p:cNvSpPr>
              <p:nvPr/>
            </p:nvSpPr>
            <p:spPr bwMode="auto">
              <a:xfrm>
                <a:off x="3008" y="1625"/>
                <a:ext cx="71" cy="25"/>
              </a:xfrm>
              <a:custGeom>
                <a:avLst/>
                <a:gdLst>
                  <a:gd name="T0" fmla="*/ 2 w 71"/>
                  <a:gd name="T1" fmla="*/ 20 h 25"/>
                  <a:gd name="T2" fmla="*/ 6 w 71"/>
                  <a:gd name="T3" fmla="*/ 24 h 25"/>
                  <a:gd name="T4" fmla="*/ 16 w 71"/>
                  <a:gd name="T5" fmla="*/ 25 h 25"/>
                  <a:gd name="T6" fmla="*/ 20 w 71"/>
                  <a:gd name="T7" fmla="*/ 20 h 25"/>
                  <a:gd name="T8" fmla="*/ 21 w 71"/>
                  <a:gd name="T9" fmla="*/ 23 h 25"/>
                  <a:gd name="T10" fmla="*/ 25 w 71"/>
                  <a:gd name="T11" fmla="*/ 24 h 25"/>
                  <a:gd name="T12" fmla="*/ 29 w 71"/>
                  <a:gd name="T13" fmla="*/ 22 h 25"/>
                  <a:gd name="T14" fmla="*/ 31 w 71"/>
                  <a:gd name="T15" fmla="*/ 17 h 25"/>
                  <a:gd name="T16" fmla="*/ 30 w 71"/>
                  <a:gd name="T17" fmla="*/ 12 h 25"/>
                  <a:gd name="T18" fmla="*/ 28 w 71"/>
                  <a:gd name="T19" fmla="*/ 11 h 25"/>
                  <a:gd name="T20" fmla="*/ 28 w 71"/>
                  <a:gd name="T21" fmla="*/ 12 h 25"/>
                  <a:gd name="T22" fmla="*/ 33 w 71"/>
                  <a:gd name="T23" fmla="*/ 13 h 25"/>
                  <a:gd name="T24" fmla="*/ 38 w 71"/>
                  <a:gd name="T25" fmla="*/ 10 h 25"/>
                  <a:gd name="T26" fmla="*/ 37 w 71"/>
                  <a:gd name="T27" fmla="*/ 1 h 25"/>
                  <a:gd name="T28" fmla="*/ 36 w 71"/>
                  <a:gd name="T29" fmla="*/ 2 h 25"/>
                  <a:gd name="T30" fmla="*/ 41 w 71"/>
                  <a:gd name="T31" fmla="*/ 4 h 25"/>
                  <a:gd name="T32" fmla="*/ 46 w 71"/>
                  <a:gd name="T33" fmla="*/ 5 h 25"/>
                  <a:gd name="T34" fmla="*/ 47 w 71"/>
                  <a:gd name="T35" fmla="*/ 6 h 25"/>
                  <a:gd name="T36" fmla="*/ 45 w 71"/>
                  <a:gd name="T37" fmla="*/ 9 h 25"/>
                  <a:gd name="T38" fmla="*/ 46 w 71"/>
                  <a:gd name="T39" fmla="*/ 14 h 25"/>
                  <a:gd name="T40" fmla="*/ 56 w 71"/>
                  <a:gd name="T41" fmla="*/ 19 h 25"/>
                  <a:gd name="T42" fmla="*/ 61 w 71"/>
                  <a:gd name="T43" fmla="*/ 17 h 25"/>
                  <a:gd name="T44" fmla="*/ 60 w 71"/>
                  <a:gd name="T45" fmla="*/ 16 h 25"/>
                  <a:gd name="T46" fmla="*/ 68 w 71"/>
                  <a:gd name="T47" fmla="*/ 17 h 25"/>
                  <a:gd name="T48" fmla="*/ 71 w 71"/>
                  <a:gd name="T49" fmla="*/ 13 h 25"/>
                  <a:gd name="T50" fmla="*/ 71 w 71"/>
                  <a:gd name="T51" fmla="*/ 8 h 25"/>
                  <a:gd name="T52" fmla="*/ 69 w 71"/>
                  <a:gd name="T53" fmla="*/ 9 h 25"/>
                  <a:gd name="T54" fmla="*/ 67 w 71"/>
                  <a:gd name="T55" fmla="*/ 15 h 25"/>
                  <a:gd name="T56" fmla="*/ 60 w 71"/>
                  <a:gd name="T57" fmla="*/ 15 h 25"/>
                  <a:gd name="T58" fmla="*/ 59 w 71"/>
                  <a:gd name="T59" fmla="*/ 17 h 25"/>
                  <a:gd name="T60" fmla="*/ 54 w 71"/>
                  <a:gd name="T61" fmla="*/ 16 h 25"/>
                  <a:gd name="T62" fmla="*/ 49 w 71"/>
                  <a:gd name="T63" fmla="*/ 14 h 25"/>
                  <a:gd name="T64" fmla="*/ 47 w 71"/>
                  <a:gd name="T65" fmla="*/ 10 h 25"/>
                  <a:gd name="T66" fmla="*/ 49 w 71"/>
                  <a:gd name="T67" fmla="*/ 7 h 25"/>
                  <a:gd name="T68" fmla="*/ 48 w 71"/>
                  <a:gd name="T69" fmla="*/ 4 h 25"/>
                  <a:gd name="T70" fmla="*/ 43 w 71"/>
                  <a:gd name="T71" fmla="*/ 3 h 25"/>
                  <a:gd name="T72" fmla="*/ 37 w 71"/>
                  <a:gd name="T73" fmla="*/ 1 h 25"/>
                  <a:gd name="T74" fmla="*/ 36 w 71"/>
                  <a:gd name="T75" fmla="*/ 0 h 25"/>
                  <a:gd name="T76" fmla="*/ 37 w 71"/>
                  <a:gd name="T77" fmla="*/ 6 h 25"/>
                  <a:gd name="T78" fmla="*/ 37 w 71"/>
                  <a:gd name="T79" fmla="*/ 10 h 25"/>
                  <a:gd name="T80" fmla="*/ 32 w 71"/>
                  <a:gd name="T81" fmla="*/ 12 h 25"/>
                  <a:gd name="T82" fmla="*/ 29 w 71"/>
                  <a:gd name="T83" fmla="*/ 11 h 25"/>
                  <a:gd name="T84" fmla="*/ 28 w 71"/>
                  <a:gd name="T85" fmla="*/ 13 h 25"/>
                  <a:gd name="T86" fmla="*/ 29 w 71"/>
                  <a:gd name="T87" fmla="*/ 18 h 25"/>
                  <a:gd name="T88" fmla="*/ 28 w 71"/>
                  <a:gd name="T89" fmla="*/ 21 h 25"/>
                  <a:gd name="T90" fmla="*/ 24 w 71"/>
                  <a:gd name="T91" fmla="*/ 23 h 25"/>
                  <a:gd name="T92" fmla="*/ 19 w 71"/>
                  <a:gd name="T93" fmla="*/ 20 h 25"/>
                  <a:gd name="T94" fmla="*/ 18 w 71"/>
                  <a:gd name="T95" fmla="*/ 23 h 25"/>
                  <a:gd name="T96" fmla="*/ 10 w 71"/>
                  <a:gd name="T97" fmla="*/ 24 h 25"/>
                  <a:gd name="T98" fmla="*/ 3 w 71"/>
                  <a:gd name="T99" fmla="*/ 21 h 25"/>
                  <a:gd name="T100" fmla="*/ 2 w 71"/>
                  <a:gd name="T101" fmla="*/ 16 h 25"/>
                  <a:gd name="T102" fmla="*/ 0 w 71"/>
                  <a:gd name="T10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25">
                    <a:moveTo>
                      <a:pt x="0" y="16"/>
                    </a:moveTo>
                    <a:lnTo>
                      <a:pt x="0" y="16"/>
                    </a:lnTo>
                    <a:lnTo>
                      <a:pt x="1" y="19"/>
                    </a:lnTo>
                    <a:lnTo>
                      <a:pt x="2" y="20"/>
                    </a:lnTo>
                    <a:lnTo>
                      <a:pt x="3" y="22"/>
                    </a:lnTo>
                    <a:lnTo>
                      <a:pt x="3" y="22"/>
                    </a:lnTo>
                    <a:lnTo>
                      <a:pt x="4" y="23"/>
                    </a:lnTo>
                    <a:lnTo>
                      <a:pt x="6" y="24"/>
                    </a:lnTo>
                    <a:lnTo>
                      <a:pt x="10" y="25"/>
                    </a:lnTo>
                    <a:lnTo>
                      <a:pt x="10" y="25"/>
                    </a:lnTo>
                    <a:lnTo>
                      <a:pt x="13" y="25"/>
                    </a:lnTo>
                    <a:lnTo>
                      <a:pt x="16" y="25"/>
                    </a:lnTo>
                    <a:lnTo>
                      <a:pt x="17" y="24"/>
                    </a:lnTo>
                    <a:lnTo>
                      <a:pt x="19" y="23"/>
                    </a:lnTo>
                    <a:lnTo>
                      <a:pt x="19" y="22"/>
                    </a:lnTo>
                    <a:lnTo>
                      <a:pt x="20" y="20"/>
                    </a:lnTo>
                    <a:lnTo>
                      <a:pt x="20" y="20"/>
                    </a:lnTo>
                    <a:lnTo>
                      <a:pt x="19" y="21"/>
                    </a:lnTo>
                    <a:lnTo>
                      <a:pt x="19" y="21"/>
                    </a:lnTo>
                    <a:lnTo>
                      <a:pt x="21" y="23"/>
                    </a:lnTo>
                    <a:lnTo>
                      <a:pt x="23" y="23"/>
                    </a:lnTo>
                    <a:lnTo>
                      <a:pt x="24" y="24"/>
                    </a:lnTo>
                    <a:lnTo>
                      <a:pt x="24" y="24"/>
                    </a:lnTo>
                    <a:lnTo>
                      <a:pt x="25" y="24"/>
                    </a:lnTo>
                    <a:lnTo>
                      <a:pt x="27" y="23"/>
                    </a:lnTo>
                    <a:lnTo>
                      <a:pt x="28" y="23"/>
                    </a:lnTo>
                    <a:lnTo>
                      <a:pt x="29" y="22"/>
                    </a:lnTo>
                    <a:lnTo>
                      <a:pt x="29" y="22"/>
                    </a:lnTo>
                    <a:lnTo>
                      <a:pt x="30" y="21"/>
                    </a:lnTo>
                    <a:lnTo>
                      <a:pt x="30" y="20"/>
                    </a:lnTo>
                    <a:lnTo>
                      <a:pt x="31" y="17"/>
                    </a:lnTo>
                    <a:lnTo>
                      <a:pt x="31" y="17"/>
                    </a:lnTo>
                    <a:lnTo>
                      <a:pt x="30" y="14"/>
                    </a:lnTo>
                    <a:lnTo>
                      <a:pt x="30" y="14"/>
                    </a:lnTo>
                    <a:lnTo>
                      <a:pt x="30" y="12"/>
                    </a:lnTo>
                    <a:lnTo>
                      <a:pt x="30" y="12"/>
                    </a:lnTo>
                    <a:lnTo>
                      <a:pt x="29" y="11"/>
                    </a:lnTo>
                    <a:lnTo>
                      <a:pt x="29" y="11"/>
                    </a:lnTo>
                    <a:lnTo>
                      <a:pt x="29" y="11"/>
                    </a:lnTo>
                    <a:lnTo>
                      <a:pt x="28" y="11"/>
                    </a:lnTo>
                    <a:lnTo>
                      <a:pt x="28" y="11"/>
                    </a:lnTo>
                    <a:lnTo>
                      <a:pt x="28" y="11"/>
                    </a:lnTo>
                    <a:lnTo>
                      <a:pt x="28" y="11"/>
                    </a:lnTo>
                    <a:lnTo>
                      <a:pt x="28" y="12"/>
                    </a:lnTo>
                    <a:lnTo>
                      <a:pt x="28" y="13"/>
                    </a:lnTo>
                    <a:lnTo>
                      <a:pt x="29" y="14"/>
                    </a:lnTo>
                    <a:lnTo>
                      <a:pt x="31" y="14"/>
                    </a:lnTo>
                    <a:lnTo>
                      <a:pt x="33" y="13"/>
                    </a:lnTo>
                    <a:lnTo>
                      <a:pt x="35" y="12"/>
                    </a:lnTo>
                    <a:lnTo>
                      <a:pt x="35" y="12"/>
                    </a:lnTo>
                    <a:lnTo>
                      <a:pt x="37" y="11"/>
                    </a:lnTo>
                    <a:lnTo>
                      <a:pt x="38" y="10"/>
                    </a:lnTo>
                    <a:lnTo>
                      <a:pt x="38" y="9"/>
                    </a:lnTo>
                    <a:lnTo>
                      <a:pt x="38" y="7"/>
                    </a:lnTo>
                    <a:lnTo>
                      <a:pt x="38" y="4"/>
                    </a:lnTo>
                    <a:lnTo>
                      <a:pt x="37" y="1"/>
                    </a:lnTo>
                    <a:lnTo>
                      <a:pt x="37" y="1"/>
                    </a:lnTo>
                    <a:lnTo>
                      <a:pt x="36" y="1"/>
                    </a:lnTo>
                    <a:lnTo>
                      <a:pt x="36" y="1"/>
                    </a:lnTo>
                    <a:lnTo>
                      <a:pt x="36" y="2"/>
                    </a:lnTo>
                    <a:lnTo>
                      <a:pt x="36" y="3"/>
                    </a:lnTo>
                    <a:lnTo>
                      <a:pt x="37" y="3"/>
                    </a:lnTo>
                    <a:lnTo>
                      <a:pt x="38" y="4"/>
                    </a:lnTo>
                    <a:lnTo>
                      <a:pt x="41" y="4"/>
                    </a:lnTo>
                    <a:lnTo>
                      <a:pt x="43" y="5"/>
                    </a:lnTo>
                    <a:lnTo>
                      <a:pt x="43" y="5"/>
                    </a:lnTo>
                    <a:lnTo>
                      <a:pt x="46" y="5"/>
                    </a:lnTo>
                    <a:lnTo>
                      <a:pt x="46" y="5"/>
                    </a:lnTo>
                    <a:lnTo>
                      <a:pt x="46" y="5"/>
                    </a:lnTo>
                    <a:lnTo>
                      <a:pt x="46" y="5"/>
                    </a:lnTo>
                    <a:lnTo>
                      <a:pt x="47" y="5"/>
                    </a:lnTo>
                    <a:lnTo>
                      <a:pt x="47" y="6"/>
                    </a:lnTo>
                    <a:lnTo>
                      <a:pt x="47" y="6"/>
                    </a:lnTo>
                    <a:lnTo>
                      <a:pt x="46" y="8"/>
                    </a:lnTo>
                    <a:lnTo>
                      <a:pt x="45" y="9"/>
                    </a:lnTo>
                    <a:lnTo>
                      <a:pt x="45" y="9"/>
                    </a:lnTo>
                    <a:lnTo>
                      <a:pt x="45" y="11"/>
                    </a:lnTo>
                    <a:lnTo>
                      <a:pt x="46" y="12"/>
                    </a:lnTo>
                    <a:lnTo>
                      <a:pt x="46" y="12"/>
                    </a:lnTo>
                    <a:lnTo>
                      <a:pt x="46" y="14"/>
                    </a:lnTo>
                    <a:lnTo>
                      <a:pt x="49" y="16"/>
                    </a:lnTo>
                    <a:lnTo>
                      <a:pt x="51" y="17"/>
                    </a:lnTo>
                    <a:lnTo>
                      <a:pt x="54" y="18"/>
                    </a:lnTo>
                    <a:lnTo>
                      <a:pt x="56" y="19"/>
                    </a:lnTo>
                    <a:lnTo>
                      <a:pt x="59" y="19"/>
                    </a:lnTo>
                    <a:lnTo>
                      <a:pt x="60" y="18"/>
                    </a:lnTo>
                    <a:lnTo>
                      <a:pt x="60" y="18"/>
                    </a:lnTo>
                    <a:lnTo>
                      <a:pt x="61" y="17"/>
                    </a:lnTo>
                    <a:lnTo>
                      <a:pt x="61" y="15"/>
                    </a:lnTo>
                    <a:lnTo>
                      <a:pt x="61" y="15"/>
                    </a:lnTo>
                    <a:lnTo>
                      <a:pt x="60" y="16"/>
                    </a:lnTo>
                    <a:lnTo>
                      <a:pt x="60" y="16"/>
                    </a:lnTo>
                    <a:lnTo>
                      <a:pt x="62" y="17"/>
                    </a:lnTo>
                    <a:lnTo>
                      <a:pt x="64" y="18"/>
                    </a:lnTo>
                    <a:lnTo>
                      <a:pt x="66" y="18"/>
                    </a:lnTo>
                    <a:lnTo>
                      <a:pt x="68" y="17"/>
                    </a:lnTo>
                    <a:lnTo>
                      <a:pt x="68" y="17"/>
                    </a:lnTo>
                    <a:lnTo>
                      <a:pt x="69" y="16"/>
                    </a:lnTo>
                    <a:lnTo>
                      <a:pt x="70" y="15"/>
                    </a:lnTo>
                    <a:lnTo>
                      <a:pt x="71" y="13"/>
                    </a:lnTo>
                    <a:lnTo>
                      <a:pt x="71" y="11"/>
                    </a:lnTo>
                    <a:lnTo>
                      <a:pt x="71" y="9"/>
                    </a:lnTo>
                    <a:lnTo>
                      <a:pt x="71" y="9"/>
                    </a:lnTo>
                    <a:lnTo>
                      <a:pt x="71" y="8"/>
                    </a:lnTo>
                    <a:lnTo>
                      <a:pt x="70" y="8"/>
                    </a:lnTo>
                    <a:lnTo>
                      <a:pt x="70" y="8"/>
                    </a:lnTo>
                    <a:lnTo>
                      <a:pt x="69" y="9"/>
                    </a:lnTo>
                    <a:lnTo>
                      <a:pt x="69" y="9"/>
                    </a:lnTo>
                    <a:lnTo>
                      <a:pt x="69" y="12"/>
                    </a:lnTo>
                    <a:lnTo>
                      <a:pt x="69" y="14"/>
                    </a:lnTo>
                    <a:lnTo>
                      <a:pt x="67" y="15"/>
                    </a:lnTo>
                    <a:lnTo>
                      <a:pt x="67" y="15"/>
                    </a:lnTo>
                    <a:lnTo>
                      <a:pt x="66" y="16"/>
                    </a:lnTo>
                    <a:lnTo>
                      <a:pt x="64" y="16"/>
                    </a:lnTo>
                    <a:lnTo>
                      <a:pt x="60" y="15"/>
                    </a:lnTo>
                    <a:lnTo>
                      <a:pt x="60" y="15"/>
                    </a:lnTo>
                    <a:lnTo>
                      <a:pt x="60" y="15"/>
                    </a:lnTo>
                    <a:lnTo>
                      <a:pt x="59" y="15"/>
                    </a:lnTo>
                    <a:lnTo>
                      <a:pt x="59" y="15"/>
                    </a:lnTo>
                    <a:lnTo>
                      <a:pt x="59" y="17"/>
                    </a:lnTo>
                    <a:lnTo>
                      <a:pt x="58" y="17"/>
                    </a:lnTo>
                    <a:lnTo>
                      <a:pt x="57" y="17"/>
                    </a:lnTo>
                    <a:lnTo>
                      <a:pt x="56" y="17"/>
                    </a:lnTo>
                    <a:lnTo>
                      <a:pt x="54" y="16"/>
                    </a:lnTo>
                    <a:lnTo>
                      <a:pt x="51" y="15"/>
                    </a:lnTo>
                    <a:lnTo>
                      <a:pt x="51" y="15"/>
                    </a:lnTo>
                    <a:lnTo>
                      <a:pt x="49" y="14"/>
                    </a:lnTo>
                    <a:lnTo>
                      <a:pt x="49" y="14"/>
                    </a:lnTo>
                    <a:lnTo>
                      <a:pt x="48" y="13"/>
                    </a:lnTo>
                    <a:lnTo>
                      <a:pt x="47" y="12"/>
                    </a:lnTo>
                    <a:lnTo>
                      <a:pt x="47" y="10"/>
                    </a:lnTo>
                    <a:lnTo>
                      <a:pt x="47" y="10"/>
                    </a:lnTo>
                    <a:lnTo>
                      <a:pt x="47" y="10"/>
                    </a:lnTo>
                    <a:lnTo>
                      <a:pt x="47" y="9"/>
                    </a:lnTo>
                    <a:lnTo>
                      <a:pt x="49" y="7"/>
                    </a:lnTo>
                    <a:lnTo>
                      <a:pt x="49" y="7"/>
                    </a:lnTo>
                    <a:lnTo>
                      <a:pt x="49" y="5"/>
                    </a:lnTo>
                    <a:lnTo>
                      <a:pt x="49" y="4"/>
                    </a:lnTo>
                    <a:lnTo>
                      <a:pt x="48" y="4"/>
                    </a:lnTo>
                    <a:lnTo>
                      <a:pt x="48" y="4"/>
                    </a:lnTo>
                    <a:lnTo>
                      <a:pt x="47" y="4"/>
                    </a:lnTo>
                    <a:lnTo>
                      <a:pt x="46" y="4"/>
                    </a:lnTo>
                    <a:lnTo>
                      <a:pt x="46" y="4"/>
                    </a:lnTo>
                    <a:lnTo>
                      <a:pt x="43" y="3"/>
                    </a:lnTo>
                    <a:lnTo>
                      <a:pt x="41" y="3"/>
                    </a:lnTo>
                    <a:lnTo>
                      <a:pt x="38" y="2"/>
                    </a:lnTo>
                    <a:lnTo>
                      <a:pt x="37" y="1"/>
                    </a:lnTo>
                    <a:lnTo>
                      <a:pt x="37" y="1"/>
                    </a:lnTo>
                    <a:lnTo>
                      <a:pt x="37" y="1"/>
                    </a:lnTo>
                    <a:lnTo>
                      <a:pt x="37" y="0"/>
                    </a:lnTo>
                    <a:lnTo>
                      <a:pt x="36" y="0"/>
                    </a:lnTo>
                    <a:lnTo>
                      <a:pt x="36" y="0"/>
                    </a:lnTo>
                    <a:lnTo>
                      <a:pt x="36" y="1"/>
                    </a:lnTo>
                    <a:lnTo>
                      <a:pt x="36" y="1"/>
                    </a:lnTo>
                    <a:lnTo>
                      <a:pt x="36" y="3"/>
                    </a:lnTo>
                    <a:lnTo>
                      <a:pt x="37" y="6"/>
                    </a:lnTo>
                    <a:lnTo>
                      <a:pt x="37" y="6"/>
                    </a:lnTo>
                    <a:lnTo>
                      <a:pt x="37" y="8"/>
                    </a:lnTo>
                    <a:lnTo>
                      <a:pt x="37" y="8"/>
                    </a:lnTo>
                    <a:lnTo>
                      <a:pt x="37" y="10"/>
                    </a:lnTo>
                    <a:lnTo>
                      <a:pt x="36" y="10"/>
                    </a:lnTo>
                    <a:lnTo>
                      <a:pt x="35" y="11"/>
                    </a:lnTo>
                    <a:lnTo>
                      <a:pt x="35" y="11"/>
                    </a:lnTo>
                    <a:lnTo>
                      <a:pt x="32" y="12"/>
                    </a:lnTo>
                    <a:lnTo>
                      <a:pt x="30" y="12"/>
                    </a:lnTo>
                    <a:lnTo>
                      <a:pt x="29" y="12"/>
                    </a:lnTo>
                    <a:lnTo>
                      <a:pt x="29" y="11"/>
                    </a:lnTo>
                    <a:lnTo>
                      <a:pt x="29" y="11"/>
                    </a:lnTo>
                    <a:lnTo>
                      <a:pt x="28" y="12"/>
                    </a:lnTo>
                    <a:lnTo>
                      <a:pt x="28" y="12"/>
                    </a:lnTo>
                    <a:lnTo>
                      <a:pt x="28" y="12"/>
                    </a:lnTo>
                    <a:lnTo>
                      <a:pt x="28" y="13"/>
                    </a:lnTo>
                    <a:lnTo>
                      <a:pt x="28" y="13"/>
                    </a:lnTo>
                    <a:lnTo>
                      <a:pt x="29" y="15"/>
                    </a:lnTo>
                    <a:lnTo>
                      <a:pt x="29" y="16"/>
                    </a:lnTo>
                    <a:lnTo>
                      <a:pt x="29" y="18"/>
                    </a:lnTo>
                    <a:lnTo>
                      <a:pt x="29" y="19"/>
                    </a:lnTo>
                    <a:lnTo>
                      <a:pt x="29" y="19"/>
                    </a:lnTo>
                    <a:lnTo>
                      <a:pt x="28" y="20"/>
                    </a:lnTo>
                    <a:lnTo>
                      <a:pt x="28" y="21"/>
                    </a:lnTo>
                    <a:lnTo>
                      <a:pt x="26" y="22"/>
                    </a:lnTo>
                    <a:lnTo>
                      <a:pt x="25" y="23"/>
                    </a:lnTo>
                    <a:lnTo>
                      <a:pt x="25" y="23"/>
                    </a:lnTo>
                    <a:lnTo>
                      <a:pt x="24" y="23"/>
                    </a:lnTo>
                    <a:lnTo>
                      <a:pt x="22" y="22"/>
                    </a:lnTo>
                    <a:lnTo>
                      <a:pt x="19" y="20"/>
                    </a:lnTo>
                    <a:lnTo>
                      <a:pt x="19" y="20"/>
                    </a:lnTo>
                    <a:lnTo>
                      <a:pt x="19" y="20"/>
                    </a:lnTo>
                    <a:lnTo>
                      <a:pt x="19" y="20"/>
                    </a:lnTo>
                    <a:lnTo>
                      <a:pt x="19" y="20"/>
                    </a:lnTo>
                    <a:lnTo>
                      <a:pt x="19" y="22"/>
                    </a:lnTo>
                    <a:lnTo>
                      <a:pt x="18" y="23"/>
                    </a:lnTo>
                    <a:lnTo>
                      <a:pt x="17" y="24"/>
                    </a:lnTo>
                    <a:lnTo>
                      <a:pt x="15" y="24"/>
                    </a:lnTo>
                    <a:lnTo>
                      <a:pt x="12" y="24"/>
                    </a:lnTo>
                    <a:lnTo>
                      <a:pt x="10" y="24"/>
                    </a:lnTo>
                    <a:lnTo>
                      <a:pt x="10" y="24"/>
                    </a:lnTo>
                    <a:lnTo>
                      <a:pt x="6" y="23"/>
                    </a:lnTo>
                    <a:lnTo>
                      <a:pt x="5" y="22"/>
                    </a:lnTo>
                    <a:lnTo>
                      <a:pt x="3" y="21"/>
                    </a:lnTo>
                    <a:lnTo>
                      <a:pt x="2" y="20"/>
                    </a:lnTo>
                    <a:lnTo>
                      <a:pt x="2" y="19"/>
                    </a:lnTo>
                    <a:lnTo>
                      <a:pt x="2" y="18"/>
                    </a:lnTo>
                    <a:lnTo>
                      <a:pt x="2" y="16"/>
                    </a:lnTo>
                    <a:lnTo>
                      <a:pt x="2" y="16"/>
                    </a:lnTo>
                    <a:lnTo>
                      <a:pt x="2" y="15"/>
                    </a:lnTo>
                    <a:lnTo>
                      <a:pt x="1" y="15"/>
                    </a:lnTo>
                    <a:lnTo>
                      <a:pt x="0" y="15"/>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56" name="Freeform 1992">
                <a:extLst>
                  <a:ext uri="{FF2B5EF4-FFF2-40B4-BE49-F238E27FC236}">
                    <a16:creationId xmlns:a16="http://schemas.microsoft.com/office/drawing/2014/main" id="{E1B02195-A9C8-4205-A091-C7498B9B252E}"/>
                  </a:ext>
                </a:extLst>
              </p:cNvPr>
              <p:cNvSpPr>
                <a:spLocks/>
              </p:cNvSpPr>
              <p:nvPr/>
            </p:nvSpPr>
            <p:spPr bwMode="auto">
              <a:xfrm>
                <a:off x="3076" y="1623"/>
                <a:ext cx="38" cy="32"/>
              </a:xfrm>
              <a:custGeom>
                <a:avLst/>
                <a:gdLst>
                  <a:gd name="T0" fmla="*/ 35 w 38"/>
                  <a:gd name="T1" fmla="*/ 23 h 32"/>
                  <a:gd name="T2" fmla="*/ 37 w 38"/>
                  <a:gd name="T3" fmla="*/ 26 h 32"/>
                  <a:gd name="T4" fmla="*/ 35 w 38"/>
                  <a:gd name="T5" fmla="*/ 30 h 32"/>
                  <a:gd name="T6" fmla="*/ 32 w 38"/>
                  <a:gd name="T7" fmla="*/ 31 h 32"/>
                  <a:gd name="T8" fmla="*/ 27 w 38"/>
                  <a:gd name="T9" fmla="*/ 30 h 32"/>
                  <a:gd name="T10" fmla="*/ 24 w 38"/>
                  <a:gd name="T11" fmla="*/ 28 h 32"/>
                  <a:gd name="T12" fmla="*/ 22 w 38"/>
                  <a:gd name="T13" fmla="*/ 27 h 32"/>
                  <a:gd name="T14" fmla="*/ 21 w 38"/>
                  <a:gd name="T15" fmla="*/ 25 h 32"/>
                  <a:gd name="T16" fmla="*/ 20 w 38"/>
                  <a:gd name="T17" fmla="*/ 26 h 32"/>
                  <a:gd name="T18" fmla="*/ 18 w 38"/>
                  <a:gd name="T19" fmla="*/ 27 h 32"/>
                  <a:gd name="T20" fmla="*/ 14 w 38"/>
                  <a:gd name="T21" fmla="*/ 28 h 32"/>
                  <a:gd name="T22" fmla="*/ 11 w 38"/>
                  <a:gd name="T23" fmla="*/ 27 h 32"/>
                  <a:gd name="T24" fmla="*/ 7 w 38"/>
                  <a:gd name="T25" fmla="*/ 23 h 32"/>
                  <a:gd name="T26" fmla="*/ 6 w 38"/>
                  <a:gd name="T27" fmla="*/ 18 h 32"/>
                  <a:gd name="T28" fmla="*/ 8 w 38"/>
                  <a:gd name="T29" fmla="*/ 14 h 32"/>
                  <a:gd name="T30" fmla="*/ 7 w 38"/>
                  <a:gd name="T31" fmla="*/ 14 h 32"/>
                  <a:gd name="T32" fmla="*/ 5 w 38"/>
                  <a:gd name="T33" fmla="*/ 12 h 32"/>
                  <a:gd name="T34" fmla="*/ 5 w 38"/>
                  <a:gd name="T35" fmla="*/ 7 h 32"/>
                  <a:gd name="T36" fmla="*/ 5 w 38"/>
                  <a:gd name="T37" fmla="*/ 6 h 32"/>
                  <a:gd name="T38" fmla="*/ 2 w 38"/>
                  <a:gd name="T39" fmla="*/ 4 h 32"/>
                  <a:gd name="T40" fmla="*/ 2 w 38"/>
                  <a:gd name="T41" fmla="*/ 0 h 32"/>
                  <a:gd name="T42" fmla="*/ 1 w 38"/>
                  <a:gd name="T43" fmla="*/ 0 h 32"/>
                  <a:gd name="T44" fmla="*/ 1 w 38"/>
                  <a:gd name="T45" fmla="*/ 4 h 32"/>
                  <a:gd name="T46" fmla="*/ 2 w 38"/>
                  <a:gd name="T47" fmla="*/ 6 h 32"/>
                  <a:gd name="T48" fmla="*/ 4 w 38"/>
                  <a:gd name="T49" fmla="*/ 7 h 32"/>
                  <a:gd name="T50" fmla="*/ 4 w 38"/>
                  <a:gd name="T51" fmla="*/ 9 h 32"/>
                  <a:gd name="T52" fmla="*/ 4 w 38"/>
                  <a:gd name="T53" fmla="*/ 13 h 32"/>
                  <a:gd name="T54" fmla="*/ 6 w 38"/>
                  <a:gd name="T55" fmla="*/ 14 h 32"/>
                  <a:gd name="T56" fmla="*/ 7 w 38"/>
                  <a:gd name="T57" fmla="*/ 14 h 32"/>
                  <a:gd name="T58" fmla="*/ 5 w 38"/>
                  <a:gd name="T59" fmla="*/ 17 h 32"/>
                  <a:gd name="T60" fmla="*/ 5 w 38"/>
                  <a:gd name="T61" fmla="*/ 21 h 32"/>
                  <a:gd name="T62" fmla="*/ 8 w 38"/>
                  <a:gd name="T63" fmla="*/ 26 h 32"/>
                  <a:gd name="T64" fmla="*/ 12 w 38"/>
                  <a:gd name="T65" fmla="*/ 28 h 32"/>
                  <a:gd name="T66" fmla="*/ 17 w 38"/>
                  <a:gd name="T67" fmla="*/ 28 h 32"/>
                  <a:gd name="T68" fmla="*/ 20 w 38"/>
                  <a:gd name="T69" fmla="*/ 26 h 32"/>
                  <a:gd name="T70" fmla="*/ 21 w 38"/>
                  <a:gd name="T71" fmla="*/ 25 h 32"/>
                  <a:gd name="T72" fmla="*/ 22 w 38"/>
                  <a:gd name="T73" fmla="*/ 28 h 32"/>
                  <a:gd name="T74" fmla="*/ 24 w 38"/>
                  <a:gd name="T75" fmla="*/ 29 h 32"/>
                  <a:gd name="T76" fmla="*/ 28 w 38"/>
                  <a:gd name="T77" fmla="*/ 31 h 32"/>
                  <a:gd name="T78" fmla="*/ 33 w 38"/>
                  <a:gd name="T79" fmla="*/ 32 h 32"/>
                  <a:gd name="T80" fmla="*/ 36 w 38"/>
                  <a:gd name="T81" fmla="*/ 29 h 32"/>
                  <a:gd name="T82" fmla="*/ 38 w 38"/>
                  <a:gd name="T83" fmla="*/ 25 h 32"/>
                  <a:gd name="T84" fmla="*/ 35 w 38"/>
                  <a:gd name="T85" fmla="*/ 22 h 32"/>
                  <a:gd name="T86" fmla="*/ 34 w 38"/>
                  <a:gd name="T87"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 h="32">
                    <a:moveTo>
                      <a:pt x="34" y="23"/>
                    </a:moveTo>
                    <a:lnTo>
                      <a:pt x="34" y="23"/>
                    </a:lnTo>
                    <a:lnTo>
                      <a:pt x="35" y="23"/>
                    </a:lnTo>
                    <a:lnTo>
                      <a:pt x="36" y="24"/>
                    </a:lnTo>
                    <a:lnTo>
                      <a:pt x="37" y="25"/>
                    </a:lnTo>
                    <a:lnTo>
                      <a:pt x="37" y="26"/>
                    </a:lnTo>
                    <a:lnTo>
                      <a:pt x="36" y="28"/>
                    </a:lnTo>
                    <a:lnTo>
                      <a:pt x="36" y="28"/>
                    </a:lnTo>
                    <a:lnTo>
                      <a:pt x="35" y="30"/>
                    </a:lnTo>
                    <a:lnTo>
                      <a:pt x="33" y="31"/>
                    </a:lnTo>
                    <a:lnTo>
                      <a:pt x="33" y="31"/>
                    </a:lnTo>
                    <a:lnTo>
                      <a:pt x="32" y="31"/>
                    </a:lnTo>
                    <a:lnTo>
                      <a:pt x="31" y="31"/>
                    </a:lnTo>
                    <a:lnTo>
                      <a:pt x="29" y="31"/>
                    </a:lnTo>
                    <a:lnTo>
                      <a:pt x="27" y="30"/>
                    </a:lnTo>
                    <a:lnTo>
                      <a:pt x="25" y="29"/>
                    </a:lnTo>
                    <a:lnTo>
                      <a:pt x="25" y="29"/>
                    </a:lnTo>
                    <a:lnTo>
                      <a:pt x="24" y="28"/>
                    </a:lnTo>
                    <a:lnTo>
                      <a:pt x="23" y="28"/>
                    </a:lnTo>
                    <a:lnTo>
                      <a:pt x="23" y="28"/>
                    </a:lnTo>
                    <a:lnTo>
                      <a:pt x="22" y="27"/>
                    </a:lnTo>
                    <a:lnTo>
                      <a:pt x="22" y="25"/>
                    </a:lnTo>
                    <a:lnTo>
                      <a:pt x="22" y="25"/>
                    </a:lnTo>
                    <a:lnTo>
                      <a:pt x="21" y="25"/>
                    </a:lnTo>
                    <a:lnTo>
                      <a:pt x="21" y="25"/>
                    </a:lnTo>
                    <a:lnTo>
                      <a:pt x="21" y="25"/>
                    </a:lnTo>
                    <a:lnTo>
                      <a:pt x="20" y="26"/>
                    </a:lnTo>
                    <a:lnTo>
                      <a:pt x="19" y="26"/>
                    </a:lnTo>
                    <a:lnTo>
                      <a:pt x="18" y="27"/>
                    </a:lnTo>
                    <a:lnTo>
                      <a:pt x="18" y="27"/>
                    </a:lnTo>
                    <a:lnTo>
                      <a:pt x="16" y="28"/>
                    </a:lnTo>
                    <a:lnTo>
                      <a:pt x="16" y="28"/>
                    </a:lnTo>
                    <a:lnTo>
                      <a:pt x="14" y="28"/>
                    </a:lnTo>
                    <a:lnTo>
                      <a:pt x="13" y="28"/>
                    </a:lnTo>
                    <a:lnTo>
                      <a:pt x="11" y="27"/>
                    </a:lnTo>
                    <a:lnTo>
                      <a:pt x="11" y="27"/>
                    </a:lnTo>
                    <a:lnTo>
                      <a:pt x="9" y="26"/>
                    </a:lnTo>
                    <a:lnTo>
                      <a:pt x="8" y="25"/>
                    </a:lnTo>
                    <a:lnTo>
                      <a:pt x="7" y="23"/>
                    </a:lnTo>
                    <a:lnTo>
                      <a:pt x="6" y="21"/>
                    </a:lnTo>
                    <a:lnTo>
                      <a:pt x="6" y="20"/>
                    </a:lnTo>
                    <a:lnTo>
                      <a:pt x="6" y="18"/>
                    </a:lnTo>
                    <a:lnTo>
                      <a:pt x="6" y="16"/>
                    </a:lnTo>
                    <a:lnTo>
                      <a:pt x="8" y="14"/>
                    </a:lnTo>
                    <a:lnTo>
                      <a:pt x="8" y="14"/>
                    </a:lnTo>
                    <a:lnTo>
                      <a:pt x="8" y="14"/>
                    </a:lnTo>
                    <a:lnTo>
                      <a:pt x="7" y="14"/>
                    </a:lnTo>
                    <a:lnTo>
                      <a:pt x="7" y="14"/>
                    </a:lnTo>
                    <a:lnTo>
                      <a:pt x="6" y="14"/>
                    </a:lnTo>
                    <a:lnTo>
                      <a:pt x="6" y="13"/>
                    </a:lnTo>
                    <a:lnTo>
                      <a:pt x="5" y="12"/>
                    </a:lnTo>
                    <a:lnTo>
                      <a:pt x="5" y="11"/>
                    </a:lnTo>
                    <a:lnTo>
                      <a:pt x="5" y="9"/>
                    </a:lnTo>
                    <a:lnTo>
                      <a:pt x="5" y="7"/>
                    </a:lnTo>
                    <a:lnTo>
                      <a:pt x="5" y="7"/>
                    </a:lnTo>
                    <a:lnTo>
                      <a:pt x="5" y="6"/>
                    </a:lnTo>
                    <a:lnTo>
                      <a:pt x="5" y="6"/>
                    </a:lnTo>
                    <a:lnTo>
                      <a:pt x="4" y="6"/>
                    </a:lnTo>
                    <a:lnTo>
                      <a:pt x="3" y="5"/>
                    </a:lnTo>
                    <a:lnTo>
                      <a:pt x="2" y="4"/>
                    </a:lnTo>
                    <a:lnTo>
                      <a:pt x="2" y="2"/>
                    </a:lnTo>
                    <a:lnTo>
                      <a:pt x="2" y="0"/>
                    </a:lnTo>
                    <a:lnTo>
                      <a:pt x="2" y="0"/>
                    </a:lnTo>
                    <a:lnTo>
                      <a:pt x="1" y="0"/>
                    </a:lnTo>
                    <a:lnTo>
                      <a:pt x="1" y="0"/>
                    </a:lnTo>
                    <a:lnTo>
                      <a:pt x="1" y="0"/>
                    </a:lnTo>
                    <a:lnTo>
                      <a:pt x="1" y="0"/>
                    </a:lnTo>
                    <a:lnTo>
                      <a:pt x="0" y="3"/>
                    </a:lnTo>
                    <a:lnTo>
                      <a:pt x="1" y="4"/>
                    </a:lnTo>
                    <a:lnTo>
                      <a:pt x="1" y="5"/>
                    </a:lnTo>
                    <a:lnTo>
                      <a:pt x="1" y="5"/>
                    </a:lnTo>
                    <a:lnTo>
                      <a:pt x="2" y="6"/>
                    </a:lnTo>
                    <a:lnTo>
                      <a:pt x="4" y="7"/>
                    </a:lnTo>
                    <a:lnTo>
                      <a:pt x="4" y="7"/>
                    </a:lnTo>
                    <a:lnTo>
                      <a:pt x="4" y="7"/>
                    </a:lnTo>
                    <a:lnTo>
                      <a:pt x="4" y="7"/>
                    </a:lnTo>
                    <a:lnTo>
                      <a:pt x="4" y="7"/>
                    </a:lnTo>
                    <a:lnTo>
                      <a:pt x="4" y="9"/>
                    </a:lnTo>
                    <a:lnTo>
                      <a:pt x="4" y="9"/>
                    </a:lnTo>
                    <a:lnTo>
                      <a:pt x="4" y="11"/>
                    </a:lnTo>
                    <a:lnTo>
                      <a:pt x="4" y="13"/>
                    </a:lnTo>
                    <a:lnTo>
                      <a:pt x="5" y="14"/>
                    </a:lnTo>
                    <a:lnTo>
                      <a:pt x="5" y="14"/>
                    </a:lnTo>
                    <a:lnTo>
                      <a:pt x="6" y="14"/>
                    </a:lnTo>
                    <a:lnTo>
                      <a:pt x="8" y="14"/>
                    </a:lnTo>
                    <a:lnTo>
                      <a:pt x="8" y="14"/>
                    </a:lnTo>
                    <a:lnTo>
                      <a:pt x="7" y="14"/>
                    </a:lnTo>
                    <a:lnTo>
                      <a:pt x="7" y="14"/>
                    </a:lnTo>
                    <a:lnTo>
                      <a:pt x="6" y="16"/>
                    </a:lnTo>
                    <a:lnTo>
                      <a:pt x="5" y="17"/>
                    </a:lnTo>
                    <a:lnTo>
                      <a:pt x="5" y="19"/>
                    </a:lnTo>
                    <a:lnTo>
                      <a:pt x="5" y="21"/>
                    </a:lnTo>
                    <a:lnTo>
                      <a:pt x="5" y="21"/>
                    </a:lnTo>
                    <a:lnTo>
                      <a:pt x="6" y="23"/>
                    </a:lnTo>
                    <a:lnTo>
                      <a:pt x="7" y="25"/>
                    </a:lnTo>
                    <a:lnTo>
                      <a:pt x="8" y="26"/>
                    </a:lnTo>
                    <a:lnTo>
                      <a:pt x="10" y="27"/>
                    </a:lnTo>
                    <a:lnTo>
                      <a:pt x="10" y="27"/>
                    </a:lnTo>
                    <a:lnTo>
                      <a:pt x="12" y="28"/>
                    </a:lnTo>
                    <a:lnTo>
                      <a:pt x="13" y="28"/>
                    </a:lnTo>
                    <a:lnTo>
                      <a:pt x="15" y="28"/>
                    </a:lnTo>
                    <a:lnTo>
                      <a:pt x="17" y="28"/>
                    </a:lnTo>
                    <a:lnTo>
                      <a:pt x="17" y="28"/>
                    </a:lnTo>
                    <a:lnTo>
                      <a:pt x="20" y="26"/>
                    </a:lnTo>
                    <a:lnTo>
                      <a:pt x="20" y="26"/>
                    </a:lnTo>
                    <a:lnTo>
                      <a:pt x="21" y="26"/>
                    </a:lnTo>
                    <a:lnTo>
                      <a:pt x="21" y="25"/>
                    </a:lnTo>
                    <a:lnTo>
                      <a:pt x="21" y="25"/>
                    </a:lnTo>
                    <a:lnTo>
                      <a:pt x="21" y="25"/>
                    </a:lnTo>
                    <a:lnTo>
                      <a:pt x="22" y="28"/>
                    </a:lnTo>
                    <a:lnTo>
                      <a:pt x="22" y="28"/>
                    </a:lnTo>
                    <a:lnTo>
                      <a:pt x="23" y="29"/>
                    </a:lnTo>
                    <a:lnTo>
                      <a:pt x="24" y="29"/>
                    </a:lnTo>
                    <a:lnTo>
                      <a:pt x="24" y="29"/>
                    </a:lnTo>
                    <a:lnTo>
                      <a:pt x="26" y="30"/>
                    </a:lnTo>
                    <a:lnTo>
                      <a:pt x="28" y="31"/>
                    </a:lnTo>
                    <a:lnTo>
                      <a:pt x="28" y="31"/>
                    </a:lnTo>
                    <a:lnTo>
                      <a:pt x="30" y="32"/>
                    </a:lnTo>
                    <a:lnTo>
                      <a:pt x="31" y="32"/>
                    </a:lnTo>
                    <a:lnTo>
                      <a:pt x="33" y="32"/>
                    </a:lnTo>
                    <a:lnTo>
                      <a:pt x="34" y="31"/>
                    </a:lnTo>
                    <a:lnTo>
                      <a:pt x="34" y="31"/>
                    </a:lnTo>
                    <a:lnTo>
                      <a:pt x="36" y="29"/>
                    </a:lnTo>
                    <a:lnTo>
                      <a:pt x="38" y="26"/>
                    </a:lnTo>
                    <a:lnTo>
                      <a:pt x="38" y="26"/>
                    </a:lnTo>
                    <a:lnTo>
                      <a:pt x="38" y="25"/>
                    </a:lnTo>
                    <a:lnTo>
                      <a:pt x="37" y="24"/>
                    </a:lnTo>
                    <a:lnTo>
                      <a:pt x="36" y="23"/>
                    </a:lnTo>
                    <a:lnTo>
                      <a:pt x="35" y="22"/>
                    </a:lnTo>
                    <a:lnTo>
                      <a:pt x="35" y="22"/>
                    </a:lnTo>
                    <a:lnTo>
                      <a:pt x="34" y="22"/>
                    </a:lnTo>
                    <a:lnTo>
                      <a:pt x="34" y="22"/>
                    </a:lnTo>
                    <a:lnTo>
                      <a:pt x="34" y="23"/>
                    </a:lnTo>
                    <a:lnTo>
                      <a:pt x="34"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57" name="Freeform 1993">
                <a:extLst>
                  <a:ext uri="{FF2B5EF4-FFF2-40B4-BE49-F238E27FC236}">
                    <a16:creationId xmlns:a16="http://schemas.microsoft.com/office/drawing/2014/main" id="{6E403DF6-74EA-4545-9ADC-EBAD78130389}"/>
                  </a:ext>
                </a:extLst>
              </p:cNvPr>
              <p:cNvSpPr>
                <a:spLocks/>
              </p:cNvSpPr>
              <p:nvPr/>
            </p:nvSpPr>
            <p:spPr bwMode="auto">
              <a:xfrm>
                <a:off x="3076" y="1623"/>
                <a:ext cx="38" cy="32"/>
              </a:xfrm>
              <a:custGeom>
                <a:avLst/>
                <a:gdLst>
                  <a:gd name="T0" fmla="*/ 35 w 38"/>
                  <a:gd name="T1" fmla="*/ 23 h 32"/>
                  <a:gd name="T2" fmla="*/ 37 w 38"/>
                  <a:gd name="T3" fmla="*/ 26 h 32"/>
                  <a:gd name="T4" fmla="*/ 35 w 38"/>
                  <a:gd name="T5" fmla="*/ 30 h 32"/>
                  <a:gd name="T6" fmla="*/ 32 w 38"/>
                  <a:gd name="T7" fmla="*/ 31 h 32"/>
                  <a:gd name="T8" fmla="*/ 27 w 38"/>
                  <a:gd name="T9" fmla="*/ 30 h 32"/>
                  <a:gd name="T10" fmla="*/ 24 w 38"/>
                  <a:gd name="T11" fmla="*/ 28 h 32"/>
                  <a:gd name="T12" fmla="*/ 22 w 38"/>
                  <a:gd name="T13" fmla="*/ 27 h 32"/>
                  <a:gd name="T14" fmla="*/ 21 w 38"/>
                  <a:gd name="T15" fmla="*/ 25 h 32"/>
                  <a:gd name="T16" fmla="*/ 20 w 38"/>
                  <a:gd name="T17" fmla="*/ 26 h 32"/>
                  <a:gd name="T18" fmla="*/ 18 w 38"/>
                  <a:gd name="T19" fmla="*/ 27 h 32"/>
                  <a:gd name="T20" fmla="*/ 14 w 38"/>
                  <a:gd name="T21" fmla="*/ 28 h 32"/>
                  <a:gd name="T22" fmla="*/ 11 w 38"/>
                  <a:gd name="T23" fmla="*/ 27 h 32"/>
                  <a:gd name="T24" fmla="*/ 7 w 38"/>
                  <a:gd name="T25" fmla="*/ 23 h 32"/>
                  <a:gd name="T26" fmla="*/ 6 w 38"/>
                  <a:gd name="T27" fmla="*/ 18 h 32"/>
                  <a:gd name="T28" fmla="*/ 8 w 38"/>
                  <a:gd name="T29" fmla="*/ 14 h 32"/>
                  <a:gd name="T30" fmla="*/ 7 w 38"/>
                  <a:gd name="T31" fmla="*/ 14 h 32"/>
                  <a:gd name="T32" fmla="*/ 5 w 38"/>
                  <a:gd name="T33" fmla="*/ 12 h 32"/>
                  <a:gd name="T34" fmla="*/ 5 w 38"/>
                  <a:gd name="T35" fmla="*/ 7 h 32"/>
                  <a:gd name="T36" fmla="*/ 5 w 38"/>
                  <a:gd name="T37" fmla="*/ 6 h 32"/>
                  <a:gd name="T38" fmla="*/ 2 w 38"/>
                  <a:gd name="T39" fmla="*/ 4 h 32"/>
                  <a:gd name="T40" fmla="*/ 2 w 38"/>
                  <a:gd name="T41" fmla="*/ 0 h 32"/>
                  <a:gd name="T42" fmla="*/ 1 w 38"/>
                  <a:gd name="T43" fmla="*/ 0 h 32"/>
                  <a:gd name="T44" fmla="*/ 1 w 38"/>
                  <a:gd name="T45" fmla="*/ 4 h 32"/>
                  <a:gd name="T46" fmla="*/ 2 w 38"/>
                  <a:gd name="T47" fmla="*/ 6 h 32"/>
                  <a:gd name="T48" fmla="*/ 4 w 38"/>
                  <a:gd name="T49" fmla="*/ 7 h 32"/>
                  <a:gd name="T50" fmla="*/ 4 w 38"/>
                  <a:gd name="T51" fmla="*/ 9 h 32"/>
                  <a:gd name="T52" fmla="*/ 4 w 38"/>
                  <a:gd name="T53" fmla="*/ 13 h 32"/>
                  <a:gd name="T54" fmla="*/ 6 w 38"/>
                  <a:gd name="T55" fmla="*/ 14 h 32"/>
                  <a:gd name="T56" fmla="*/ 7 w 38"/>
                  <a:gd name="T57" fmla="*/ 14 h 32"/>
                  <a:gd name="T58" fmla="*/ 5 w 38"/>
                  <a:gd name="T59" fmla="*/ 17 h 32"/>
                  <a:gd name="T60" fmla="*/ 5 w 38"/>
                  <a:gd name="T61" fmla="*/ 21 h 32"/>
                  <a:gd name="T62" fmla="*/ 8 w 38"/>
                  <a:gd name="T63" fmla="*/ 26 h 32"/>
                  <a:gd name="T64" fmla="*/ 12 w 38"/>
                  <a:gd name="T65" fmla="*/ 28 h 32"/>
                  <a:gd name="T66" fmla="*/ 17 w 38"/>
                  <a:gd name="T67" fmla="*/ 28 h 32"/>
                  <a:gd name="T68" fmla="*/ 20 w 38"/>
                  <a:gd name="T69" fmla="*/ 26 h 32"/>
                  <a:gd name="T70" fmla="*/ 21 w 38"/>
                  <a:gd name="T71" fmla="*/ 25 h 32"/>
                  <a:gd name="T72" fmla="*/ 22 w 38"/>
                  <a:gd name="T73" fmla="*/ 28 h 32"/>
                  <a:gd name="T74" fmla="*/ 24 w 38"/>
                  <a:gd name="T75" fmla="*/ 29 h 32"/>
                  <a:gd name="T76" fmla="*/ 28 w 38"/>
                  <a:gd name="T77" fmla="*/ 31 h 32"/>
                  <a:gd name="T78" fmla="*/ 33 w 38"/>
                  <a:gd name="T79" fmla="*/ 32 h 32"/>
                  <a:gd name="T80" fmla="*/ 36 w 38"/>
                  <a:gd name="T81" fmla="*/ 29 h 32"/>
                  <a:gd name="T82" fmla="*/ 38 w 38"/>
                  <a:gd name="T83" fmla="*/ 25 h 32"/>
                  <a:gd name="T84" fmla="*/ 35 w 38"/>
                  <a:gd name="T85" fmla="*/ 22 h 32"/>
                  <a:gd name="T86" fmla="*/ 34 w 38"/>
                  <a:gd name="T87"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 h="32">
                    <a:moveTo>
                      <a:pt x="34" y="23"/>
                    </a:moveTo>
                    <a:lnTo>
                      <a:pt x="34" y="23"/>
                    </a:lnTo>
                    <a:lnTo>
                      <a:pt x="35" y="23"/>
                    </a:lnTo>
                    <a:lnTo>
                      <a:pt x="36" y="24"/>
                    </a:lnTo>
                    <a:lnTo>
                      <a:pt x="37" y="25"/>
                    </a:lnTo>
                    <a:lnTo>
                      <a:pt x="37" y="26"/>
                    </a:lnTo>
                    <a:lnTo>
                      <a:pt x="36" y="28"/>
                    </a:lnTo>
                    <a:lnTo>
                      <a:pt x="36" y="28"/>
                    </a:lnTo>
                    <a:lnTo>
                      <a:pt x="35" y="30"/>
                    </a:lnTo>
                    <a:lnTo>
                      <a:pt x="33" y="31"/>
                    </a:lnTo>
                    <a:lnTo>
                      <a:pt x="33" y="31"/>
                    </a:lnTo>
                    <a:lnTo>
                      <a:pt x="32" y="31"/>
                    </a:lnTo>
                    <a:lnTo>
                      <a:pt x="31" y="31"/>
                    </a:lnTo>
                    <a:lnTo>
                      <a:pt x="29" y="31"/>
                    </a:lnTo>
                    <a:lnTo>
                      <a:pt x="27" y="30"/>
                    </a:lnTo>
                    <a:lnTo>
                      <a:pt x="25" y="29"/>
                    </a:lnTo>
                    <a:lnTo>
                      <a:pt x="25" y="29"/>
                    </a:lnTo>
                    <a:lnTo>
                      <a:pt x="24" y="28"/>
                    </a:lnTo>
                    <a:lnTo>
                      <a:pt x="23" y="28"/>
                    </a:lnTo>
                    <a:lnTo>
                      <a:pt x="23" y="28"/>
                    </a:lnTo>
                    <a:lnTo>
                      <a:pt x="22" y="27"/>
                    </a:lnTo>
                    <a:lnTo>
                      <a:pt x="22" y="25"/>
                    </a:lnTo>
                    <a:lnTo>
                      <a:pt x="22" y="25"/>
                    </a:lnTo>
                    <a:lnTo>
                      <a:pt x="21" y="25"/>
                    </a:lnTo>
                    <a:lnTo>
                      <a:pt x="21" y="25"/>
                    </a:lnTo>
                    <a:lnTo>
                      <a:pt x="21" y="25"/>
                    </a:lnTo>
                    <a:lnTo>
                      <a:pt x="20" y="26"/>
                    </a:lnTo>
                    <a:lnTo>
                      <a:pt x="19" y="26"/>
                    </a:lnTo>
                    <a:lnTo>
                      <a:pt x="18" y="27"/>
                    </a:lnTo>
                    <a:lnTo>
                      <a:pt x="18" y="27"/>
                    </a:lnTo>
                    <a:lnTo>
                      <a:pt x="16" y="28"/>
                    </a:lnTo>
                    <a:lnTo>
                      <a:pt x="16" y="28"/>
                    </a:lnTo>
                    <a:lnTo>
                      <a:pt x="14" y="28"/>
                    </a:lnTo>
                    <a:lnTo>
                      <a:pt x="13" y="28"/>
                    </a:lnTo>
                    <a:lnTo>
                      <a:pt x="11" y="27"/>
                    </a:lnTo>
                    <a:lnTo>
                      <a:pt x="11" y="27"/>
                    </a:lnTo>
                    <a:lnTo>
                      <a:pt x="9" y="26"/>
                    </a:lnTo>
                    <a:lnTo>
                      <a:pt x="8" y="25"/>
                    </a:lnTo>
                    <a:lnTo>
                      <a:pt x="7" y="23"/>
                    </a:lnTo>
                    <a:lnTo>
                      <a:pt x="6" y="21"/>
                    </a:lnTo>
                    <a:lnTo>
                      <a:pt x="6" y="20"/>
                    </a:lnTo>
                    <a:lnTo>
                      <a:pt x="6" y="18"/>
                    </a:lnTo>
                    <a:lnTo>
                      <a:pt x="6" y="16"/>
                    </a:lnTo>
                    <a:lnTo>
                      <a:pt x="8" y="14"/>
                    </a:lnTo>
                    <a:lnTo>
                      <a:pt x="8" y="14"/>
                    </a:lnTo>
                    <a:lnTo>
                      <a:pt x="8" y="14"/>
                    </a:lnTo>
                    <a:lnTo>
                      <a:pt x="7" y="14"/>
                    </a:lnTo>
                    <a:lnTo>
                      <a:pt x="7" y="14"/>
                    </a:lnTo>
                    <a:lnTo>
                      <a:pt x="6" y="14"/>
                    </a:lnTo>
                    <a:lnTo>
                      <a:pt x="6" y="13"/>
                    </a:lnTo>
                    <a:lnTo>
                      <a:pt x="5" y="12"/>
                    </a:lnTo>
                    <a:lnTo>
                      <a:pt x="5" y="11"/>
                    </a:lnTo>
                    <a:lnTo>
                      <a:pt x="5" y="9"/>
                    </a:lnTo>
                    <a:lnTo>
                      <a:pt x="5" y="7"/>
                    </a:lnTo>
                    <a:lnTo>
                      <a:pt x="5" y="7"/>
                    </a:lnTo>
                    <a:lnTo>
                      <a:pt x="5" y="6"/>
                    </a:lnTo>
                    <a:lnTo>
                      <a:pt x="5" y="6"/>
                    </a:lnTo>
                    <a:lnTo>
                      <a:pt x="4" y="6"/>
                    </a:lnTo>
                    <a:lnTo>
                      <a:pt x="3" y="5"/>
                    </a:lnTo>
                    <a:lnTo>
                      <a:pt x="2" y="4"/>
                    </a:lnTo>
                    <a:lnTo>
                      <a:pt x="2" y="2"/>
                    </a:lnTo>
                    <a:lnTo>
                      <a:pt x="2" y="0"/>
                    </a:lnTo>
                    <a:lnTo>
                      <a:pt x="2" y="0"/>
                    </a:lnTo>
                    <a:lnTo>
                      <a:pt x="1" y="0"/>
                    </a:lnTo>
                    <a:lnTo>
                      <a:pt x="1" y="0"/>
                    </a:lnTo>
                    <a:lnTo>
                      <a:pt x="1" y="0"/>
                    </a:lnTo>
                    <a:lnTo>
                      <a:pt x="1" y="0"/>
                    </a:lnTo>
                    <a:lnTo>
                      <a:pt x="0" y="3"/>
                    </a:lnTo>
                    <a:lnTo>
                      <a:pt x="1" y="4"/>
                    </a:lnTo>
                    <a:lnTo>
                      <a:pt x="1" y="5"/>
                    </a:lnTo>
                    <a:lnTo>
                      <a:pt x="1" y="5"/>
                    </a:lnTo>
                    <a:lnTo>
                      <a:pt x="2" y="6"/>
                    </a:lnTo>
                    <a:lnTo>
                      <a:pt x="4" y="7"/>
                    </a:lnTo>
                    <a:lnTo>
                      <a:pt x="4" y="7"/>
                    </a:lnTo>
                    <a:lnTo>
                      <a:pt x="4" y="7"/>
                    </a:lnTo>
                    <a:lnTo>
                      <a:pt x="4" y="7"/>
                    </a:lnTo>
                    <a:lnTo>
                      <a:pt x="4" y="7"/>
                    </a:lnTo>
                    <a:lnTo>
                      <a:pt x="4" y="9"/>
                    </a:lnTo>
                    <a:lnTo>
                      <a:pt x="4" y="9"/>
                    </a:lnTo>
                    <a:lnTo>
                      <a:pt x="4" y="11"/>
                    </a:lnTo>
                    <a:lnTo>
                      <a:pt x="4" y="13"/>
                    </a:lnTo>
                    <a:lnTo>
                      <a:pt x="5" y="14"/>
                    </a:lnTo>
                    <a:lnTo>
                      <a:pt x="5" y="14"/>
                    </a:lnTo>
                    <a:lnTo>
                      <a:pt x="6" y="14"/>
                    </a:lnTo>
                    <a:lnTo>
                      <a:pt x="8" y="14"/>
                    </a:lnTo>
                    <a:lnTo>
                      <a:pt x="8" y="14"/>
                    </a:lnTo>
                    <a:lnTo>
                      <a:pt x="7" y="14"/>
                    </a:lnTo>
                    <a:lnTo>
                      <a:pt x="7" y="14"/>
                    </a:lnTo>
                    <a:lnTo>
                      <a:pt x="6" y="16"/>
                    </a:lnTo>
                    <a:lnTo>
                      <a:pt x="5" y="17"/>
                    </a:lnTo>
                    <a:lnTo>
                      <a:pt x="5" y="19"/>
                    </a:lnTo>
                    <a:lnTo>
                      <a:pt x="5" y="21"/>
                    </a:lnTo>
                    <a:lnTo>
                      <a:pt x="5" y="21"/>
                    </a:lnTo>
                    <a:lnTo>
                      <a:pt x="6" y="23"/>
                    </a:lnTo>
                    <a:lnTo>
                      <a:pt x="7" y="25"/>
                    </a:lnTo>
                    <a:lnTo>
                      <a:pt x="8" y="26"/>
                    </a:lnTo>
                    <a:lnTo>
                      <a:pt x="10" y="27"/>
                    </a:lnTo>
                    <a:lnTo>
                      <a:pt x="10" y="27"/>
                    </a:lnTo>
                    <a:lnTo>
                      <a:pt x="12" y="28"/>
                    </a:lnTo>
                    <a:lnTo>
                      <a:pt x="13" y="28"/>
                    </a:lnTo>
                    <a:lnTo>
                      <a:pt x="15" y="28"/>
                    </a:lnTo>
                    <a:lnTo>
                      <a:pt x="17" y="28"/>
                    </a:lnTo>
                    <a:lnTo>
                      <a:pt x="17" y="28"/>
                    </a:lnTo>
                    <a:lnTo>
                      <a:pt x="20" y="26"/>
                    </a:lnTo>
                    <a:lnTo>
                      <a:pt x="20" y="26"/>
                    </a:lnTo>
                    <a:lnTo>
                      <a:pt x="21" y="26"/>
                    </a:lnTo>
                    <a:lnTo>
                      <a:pt x="21" y="25"/>
                    </a:lnTo>
                    <a:lnTo>
                      <a:pt x="21" y="25"/>
                    </a:lnTo>
                    <a:lnTo>
                      <a:pt x="21" y="25"/>
                    </a:lnTo>
                    <a:lnTo>
                      <a:pt x="22" y="28"/>
                    </a:lnTo>
                    <a:lnTo>
                      <a:pt x="22" y="28"/>
                    </a:lnTo>
                    <a:lnTo>
                      <a:pt x="23" y="29"/>
                    </a:lnTo>
                    <a:lnTo>
                      <a:pt x="24" y="29"/>
                    </a:lnTo>
                    <a:lnTo>
                      <a:pt x="24" y="29"/>
                    </a:lnTo>
                    <a:lnTo>
                      <a:pt x="26" y="30"/>
                    </a:lnTo>
                    <a:lnTo>
                      <a:pt x="28" y="31"/>
                    </a:lnTo>
                    <a:lnTo>
                      <a:pt x="28" y="31"/>
                    </a:lnTo>
                    <a:lnTo>
                      <a:pt x="30" y="32"/>
                    </a:lnTo>
                    <a:lnTo>
                      <a:pt x="31" y="32"/>
                    </a:lnTo>
                    <a:lnTo>
                      <a:pt x="33" y="32"/>
                    </a:lnTo>
                    <a:lnTo>
                      <a:pt x="34" y="31"/>
                    </a:lnTo>
                    <a:lnTo>
                      <a:pt x="34" y="31"/>
                    </a:lnTo>
                    <a:lnTo>
                      <a:pt x="36" y="29"/>
                    </a:lnTo>
                    <a:lnTo>
                      <a:pt x="38" y="26"/>
                    </a:lnTo>
                    <a:lnTo>
                      <a:pt x="38" y="26"/>
                    </a:lnTo>
                    <a:lnTo>
                      <a:pt x="38" y="25"/>
                    </a:lnTo>
                    <a:lnTo>
                      <a:pt x="37" y="24"/>
                    </a:lnTo>
                    <a:lnTo>
                      <a:pt x="36" y="23"/>
                    </a:lnTo>
                    <a:lnTo>
                      <a:pt x="35" y="22"/>
                    </a:lnTo>
                    <a:lnTo>
                      <a:pt x="35" y="22"/>
                    </a:lnTo>
                    <a:lnTo>
                      <a:pt x="34" y="22"/>
                    </a:lnTo>
                    <a:lnTo>
                      <a:pt x="34" y="22"/>
                    </a:lnTo>
                    <a:lnTo>
                      <a:pt x="34" y="23"/>
                    </a:lnTo>
                    <a:lnTo>
                      <a:pt x="34"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58" name="Freeform 1994">
                <a:extLst>
                  <a:ext uri="{FF2B5EF4-FFF2-40B4-BE49-F238E27FC236}">
                    <a16:creationId xmlns:a16="http://schemas.microsoft.com/office/drawing/2014/main" id="{08FDDC44-B00F-48C5-9B1E-2652261FB969}"/>
                  </a:ext>
                </a:extLst>
              </p:cNvPr>
              <p:cNvSpPr>
                <a:spLocks/>
              </p:cNvSpPr>
              <p:nvPr/>
            </p:nvSpPr>
            <p:spPr bwMode="auto">
              <a:xfrm>
                <a:off x="2963" y="1743"/>
                <a:ext cx="51" cy="26"/>
              </a:xfrm>
              <a:custGeom>
                <a:avLst/>
                <a:gdLst>
                  <a:gd name="T0" fmla="*/ 0 w 51"/>
                  <a:gd name="T1" fmla="*/ 23 h 26"/>
                  <a:gd name="T2" fmla="*/ 0 w 51"/>
                  <a:gd name="T3" fmla="*/ 23 h 26"/>
                  <a:gd name="T4" fmla="*/ 3 w 51"/>
                  <a:gd name="T5" fmla="*/ 24 h 26"/>
                  <a:gd name="T6" fmla="*/ 7 w 51"/>
                  <a:gd name="T7" fmla="*/ 25 h 26"/>
                  <a:gd name="T8" fmla="*/ 11 w 51"/>
                  <a:gd name="T9" fmla="*/ 26 h 26"/>
                  <a:gd name="T10" fmla="*/ 12 w 51"/>
                  <a:gd name="T11" fmla="*/ 26 h 26"/>
                  <a:gd name="T12" fmla="*/ 15 w 51"/>
                  <a:gd name="T13" fmla="*/ 26 h 26"/>
                  <a:gd name="T14" fmla="*/ 15 w 51"/>
                  <a:gd name="T15" fmla="*/ 26 h 26"/>
                  <a:gd name="T16" fmla="*/ 16 w 51"/>
                  <a:gd name="T17" fmla="*/ 25 h 26"/>
                  <a:gd name="T18" fmla="*/ 17 w 51"/>
                  <a:gd name="T19" fmla="*/ 25 h 26"/>
                  <a:gd name="T20" fmla="*/ 19 w 51"/>
                  <a:gd name="T21" fmla="*/ 23 h 26"/>
                  <a:gd name="T22" fmla="*/ 20 w 51"/>
                  <a:gd name="T23" fmla="*/ 21 h 26"/>
                  <a:gd name="T24" fmla="*/ 21 w 51"/>
                  <a:gd name="T25" fmla="*/ 19 h 26"/>
                  <a:gd name="T26" fmla="*/ 21 w 51"/>
                  <a:gd name="T27" fmla="*/ 19 h 26"/>
                  <a:gd name="T28" fmla="*/ 22 w 51"/>
                  <a:gd name="T29" fmla="*/ 17 h 26"/>
                  <a:gd name="T30" fmla="*/ 24 w 51"/>
                  <a:gd name="T31" fmla="*/ 15 h 26"/>
                  <a:gd name="T32" fmla="*/ 27 w 51"/>
                  <a:gd name="T33" fmla="*/ 12 h 26"/>
                  <a:gd name="T34" fmla="*/ 27 w 51"/>
                  <a:gd name="T35" fmla="*/ 12 h 26"/>
                  <a:gd name="T36" fmla="*/ 30 w 51"/>
                  <a:gd name="T37" fmla="*/ 10 h 26"/>
                  <a:gd name="T38" fmla="*/ 34 w 51"/>
                  <a:gd name="T39" fmla="*/ 7 h 26"/>
                  <a:gd name="T40" fmla="*/ 34 w 51"/>
                  <a:gd name="T41" fmla="*/ 7 h 26"/>
                  <a:gd name="T42" fmla="*/ 38 w 51"/>
                  <a:gd name="T43" fmla="*/ 5 h 26"/>
                  <a:gd name="T44" fmla="*/ 42 w 51"/>
                  <a:gd name="T45" fmla="*/ 3 h 26"/>
                  <a:gd name="T46" fmla="*/ 51 w 51"/>
                  <a:gd name="T47" fmla="*/ 0 h 26"/>
                  <a:gd name="T48" fmla="*/ 51 w 51"/>
                  <a:gd name="T49" fmla="*/ 0 h 26"/>
                  <a:gd name="T50" fmla="*/ 51 w 51"/>
                  <a:gd name="T51" fmla="*/ 0 h 26"/>
                  <a:gd name="T52" fmla="*/ 51 w 51"/>
                  <a:gd name="T53" fmla="*/ 0 h 26"/>
                  <a:gd name="T54" fmla="*/ 51 w 51"/>
                  <a:gd name="T55" fmla="*/ 0 h 26"/>
                  <a:gd name="T56" fmla="*/ 47 w 51"/>
                  <a:gd name="T57" fmla="*/ 1 h 26"/>
                  <a:gd name="T58" fmla="*/ 43 w 51"/>
                  <a:gd name="T59" fmla="*/ 2 h 26"/>
                  <a:gd name="T60" fmla="*/ 36 w 51"/>
                  <a:gd name="T61" fmla="*/ 5 h 26"/>
                  <a:gd name="T62" fmla="*/ 36 w 51"/>
                  <a:gd name="T63" fmla="*/ 5 h 26"/>
                  <a:gd name="T64" fmla="*/ 33 w 51"/>
                  <a:gd name="T65" fmla="*/ 7 h 26"/>
                  <a:gd name="T66" fmla="*/ 30 w 51"/>
                  <a:gd name="T67" fmla="*/ 9 h 26"/>
                  <a:gd name="T68" fmla="*/ 24 w 51"/>
                  <a:gd name="T69" fmla="*/ 14 h 26"/>
                  <a:gd name="T70" fmla="*/ 24 w 51"/>
                  <a:gd name="T71" fmla="*/ 14 h 26"/>
                  <a:gd name="T72" fmla="*/ 23 w 51"/>
                  <a:gd name="T73" fmla="*/ 15 h 26"/>
                  <a:gd name="T74" fmla="*/ 22 w 51"/>
                  <a:gd name="T75" fmla="*/ 16 h 26"/>
                  <a:gd name="T76" fmla="*/ 21 w 51"/>
                  <a:gd name="T77" fmla="*/ 19 h 26"/>
                  <a:gd name="T78" fmla="*/ 19 w 51"/>
                  <a:gd name="T79" fmla="*/ 22 h 26"/>
                  <a:gd name="T80" fmla="*/ 18 w 51"/>
                  <a:gd name="T81" fmla="*/ 23 h 26"/>
                  <a:gd name="T82" fmla="*/ 17 w 51"/>
                  <a:gd name="T83" fmla="*/ 24 h 26"/>
                  <a:gd name="T84" fmla="*/ 17 w 51"/>
                  <a:gd name="T85" fmla="*/ 24 h 26"/>
                  <a:gd name="T86" fmla="*/ 15 w 51"/>
                  <a:gd name="T87" fmla="*/ 25 h 26"/>
                  <a:gd name="T88" fmla="*/ 13 w 51"/>
                  <a:gd name="T89" fmla="*/ 26 h 26"/>
                  <a:gd name="T90" fmla="*/ 11 w 51"/>
                  <a:gd name="T91" fmla="*/ 26 h 26"/>
                  <a:gd name="T92" fmla="*/ 9 w 51"/>
                  <a:gd name="T93" fmla="*/ 25 h 26"/>
                  <a:gd name="T94" fmla="*/ 9 w 51"/>
                  <a:gd name="T95" fmla="*/ 25 h 26"/>
                  <a:gd name="T96" fmla="*/ 4 w 51"/>
                  <a:gd name="T97" fmla="*/ 24 h 26"/>
                  <a:gd name="T98" fmla="*/ 0 w 51"/>
                  <a:gd name="T99" fmla="*/ 22 h 26"/>
                  <a:gd name="T100" fmla="*/ 0 w 51"/>
                  <a:gd name="T101" fmla="*/ 22 h 26"/>
                  <a:gd name="T102" fmla="*/ 0 w 51"/>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 h="26">
                    <a:moveTo>
                      <a:pt x="0" y="23"/>
                    </a:moveTo>
                    <a:lnTo>
                      <a:pt x="0" y="23"/>
                    </a:lnTo>
                    <a:lnTo>
                      <a:pt x="3" y="24"/>
                    </a:lnTo>
                    <a:lnTo>
                      <a:pt x="7" y="25"/>
                    </a:lnTo>
                    <a:lnTo>
                      <a:pt x="11" y="26"/>
                    </a:lnTo>
                    <a:lnTo>
                      <a:pt x="12" y="26"/>
                    </a:lnTo>
                    <a:lnTo>
                      <a:pt x="15" y="26"/>
                    </a:lnTo>
                    <a:lnTo>
                      <a:pt x="15" y="26"/>
                    </a:lnTo>
                    <a:lnTo>
                      <a:pt x="16" y="25"/>
                    </a:lnTo>
                    <a:lnTo>
                      <a:pt x="17" y="25"/>
                    </a:lnTo>
                    <a:lnTo>
                      <a:pt x="19" y="23"/>
                    </a:lnTo>
                    <a:lnTo>
                      <a:pt x="20" y="21"/>
                    </a:lnTo>
                    <a:lnTo>
                      <a:pt x="21" y="19"/>
                    </a:lnTo>
                    <a:lnTo>
                      <a:pt x="21" y="19"/>
                    </a:lnTo>
                    <a:lnTo>
                      <a:pt x="22" y="17"/>
                    </a:lnTo>
                    <a:lnTo>
                      <a:pt x="24" y="15"/>
                    </a:lnTo>
                    <a:lnTo>
                      <a:pt x="27" y="12"/>
                    </a:lnTo>
                    <a:lnTo>
                      <a:pt x="27" y="12"/>
                    </a:lnTo>
                    <a:lnTo>
                      <a:pt x="30" y="10"/>
                    </a:lnTo>
                    <a:lnTo>
                      <a:pt x="34" y="7"/>
                    </a:lnTo>
                    <a:lnTo>
                      <a:pt x="34" y="7"/>
                    </a:lnTo>
                    <a:lnTo>
                      <a:pt x="38" y="5"/>
                    </a:lnTo>
                    <a:lnTo>
                      <a:pt x="42" y="3"/>
                    </a:lnTo>
                    <a:lnTo>
                      <a:pt x="51" y="0"/>
                    </a:lnTo>
                    <a:lnTo>
                      <a:pt x="51" y="0"/>
                    </a:lnTo>
                    <a:lnTo>
                      <a:pt x="51" y="0"/>
                    </a:lnTo>
                    <a:lnTo>
                      <a:pt x="51" y="0"/>
                    </a:lnTo>
                    <a:lnTo>
                      <a:pt x="51" y="0"/>
                    </a:lnTo>
                    <a:lnTo>
                      <a:pt x="47" y="1"/>
                    </a:lnTo>
                    <a:lnTo>
                      <a:pt x="43" y="2"/>
                    </a:lnTo>
                    <a:lnTo>
                      <a:pt x="36" y="5"/>
                    </a:lnTo>
                    <a:lnTo>
                      <a:pt x="36" y="5"/>
                    </a:lnTo>
                    <a:lnTo>
                      <a:pt x="33" y="7"/>
                    </a:lnTo>
                    <a:lnTo>
                      <a:pt x="30" y="9"/>
                    </a:lnTo>
                    <a:lnTo>
                      <a:pt x="24" y="14"/>
                    </a:lnTo>
                    <a:lnTo>
                      <a:pt x="24" y="14"/>
                    </a:lnTo>
                    <a:lnTo>
                      <a:pt x="23" y="15"/>
                    </a:lnTo>
                    <a:lnTo>
                      <a:pt x="22" y="16"/>
                    </a:lnTo>
                    <a:lnTo>
                      <a:pt x="21" y="19"/>
                    </a:lnTo>
                    <a:lnTo>
                      <a:pt x="19" y="22"/>
                    </a:lnTo>
                    <a:lnTo>
                      <a:pt x="18" y="23"/>
                    </a:lnTo>
                    <a:lnTo>
                      <a:pt x="17" y="24"/>
                    </a:lnTo>
                    <a:lnTo>
                      <a:pt x="17" y="24"/>
                    </a:lnTo>
                    <a:lnTo>
                      <a:pt x="15" y="25"/>
                    </a:lnTo>
                    <a:lnTo>
                      <a:pt x="13" y="26"/>
                    </a:lnTo>
                    <a:lnTo>
                      <a:pt x="11" y="26"/>
                    </a:lnTo>
                    <a:lnTo>
                      <a:pt x="9" y="25"/>
                    </a:lnTo>
                    <a:lnTo>
                      <a:pt x="9" y="25"/>
                    </a:lnTo>
                    <a:lnTo>
                      <a:pt x="4" y="24"/>
                    </a:lnTo>
                    <a:lnTo>
                      <a:pt x="0" y="22"/>
                    </a:lnTo>
                    <a:lnTo>
                      <a:pt x="0" y="22"/>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59" name="Freeform 1995">
                <a:extLst>
                  <a:ext uri="{FF2B5EF4-FFF2-40B4-BE49-F238E27FC236}">
                    <a16:creationId xmlns:a16="http://schemas.microsoft.com/office/drawing/2014/main" id="{F79B48A9-8E89-470E-9068-B09B5916B722}"/>
                  </a:ext>
                </a:extLst>
              </p:cNvPr>
              <p:cNvSpPr>
                <a:spLocks/>
              </p:cNvSpPr>
              <p:nvPr/>
            </p:nvSpPr>
            <p:spPr bwMode="auto">
              <a:xfrm>
                <a:off x="2963" y="1743"/>
                <a:ext cx="51" cy="26"/>
              </a:xfrm>
              <a:custGeom>
                <a:avLst/>
                <a:gdLst>
                  <a:gd name="T0" fmla="*/ 0 w 51"/>
                  <a:gd name="T1" fmla="*/ 23 h 26"/>
                  <a:gd name="T2" fmla="*/ 0 w 51"/>
                  <a:gd name="T3" fmla="*/ 23 h 26"/>
                  <a:gd name="T4" fmla="*/ 3 w 51"/>
                  <a:gd name="T5" fmla="*/ 24 h 26"/>
                  <a:gd name="T6" fmla="*/ 7 w 51"/>
                  <a:gd name="T7" fmla="*/ 25 h 26"/>
                  <a:gd name="T8" fmla="*/ 11 w 51"/>
                  <a:gd name="T9" fmla="*/ 26 h 26"/>
                  <a:gd name="T10" fmla="*/ 12 w 51"/>
                  <a:gd name="T11" fmla="*/ 26 h 26"/>
                  <a:gd name="T12" fmla="*/ 15 w 51"/>
                  <a:gd name="T13" fmla="*/ 26 h 26"/>
                  <a:gd name="T14" fmla="*/ 15 w 51"/>
                  <a:gd name="T15" fmla="*/ 26 h 26"/>
                  <a:gd name="T16" fmla="*/ 16 w 51"/>
                  <a:gd name="T17" fmla="*/ 25 h 26"/>
                  <a:gd name="T18" fmla="*/ 17 w 51"/>
                  <a:gd name="T19" fmla="*/ 25 h 26"/>
                  <a:gd name="T20" fmla="*/ 19 w 51"/>
                  <a:gd name="T21" fmla="*/ 23 h 26"/>
                  <a:gd name="T22" fmla="*/ 20 w 51"/>
                  <a:gd name="T23" fmla="*/ 21 h 26"/>
                  <a:gd name="T24" fmla="*/ 21 w 51"/>
                  <a:gd name="T25" fmla="*/ 19 h 26"/>
                  <a:gd name="T26" fmla="*/ 21 w 51"/>
                  <a:gd name="T27" fmla="*/ 19 h 26"/>
                  <a:gd name="T28" fmla="*/ 22 w 51"/>
                  <a:gd name="T29" fmla="*/ 17 h 26"/>
                  <a:gd name="T30" fmla="*/ 24 w 51"/>
                  <a:gd name="T31" fmla="*/ 15 h 26"/>
                  <a:gd name="T32" fmla="*/ 27 w 51"/>
                  <a:gd name="T33" fmla="*/ 12 h 26"/>
                  <a:gd name="T34" fmla="*/ 27 w 51"/>
                  <a:gd name="T35" fmla="*/ 12 h 26"/>
                  <a:gd name="T36" fmla="*/ 30 w 51"/>
                  <a:gd name="T37" fmla="*/ 10 h 26"/>
                  <a:gd name="T38" fmla="*/ 34 w 51"/>
                  <a:gd name="T39" fmla="*/ 7 h 26"/>
                  <a:gd name="T40" fmla="*/ 34 w 51"/>
                  <a:gd name="T41" fmla="*/ 7 h 26"/>
                  <a:gd name="T42" fmla="*/ 38 w 51"/>
                  <a:gd name="T43" fmla="*/ 5 h 26"/>
                  <a:gd name="T44" fmla="*/ 42 w 51"/>
                  <a:gd name="T45" fmla="*/ 3 h 26"/>
                  <a:gd name="T46" fmla="*/ 51 w 51"/>
                  <a:gd name="T47" fmla="*/ 0 h 26"/>
                  <a:gd name="T48" fmla="*/ 51 w 51"/>
                  <a:gd name="T49" fmla="*/ 0 h 26"/>
                  <a:gd name="T50" fmla="*/ 51 w 51"/>
                  <a:gd name="T51" fmla="*/ 0 h 26"/>
                  <a:gd name="T52" fmla="*/ 51 w 51"/>
                  <a:gd name="T53" fmla="*/ 0 h 26"/>
                  <a:gd name="T54" fmla="*/ 51 w 51"/>
                  <a:gd name="T55" fmla="*/ 0 h 26"/>
                  <a:gd name="T56" fmla="*/ 47 w 51"/>
                  <a:gd name="T57" fmla="*/ 1 h 26"/>
                  <a:gd name="T58" fmla="*/ 43 w 51"/>
                  <a:gd name="T59" fmla="*/ 2 h 26"/>
                  <a:gd name="T60" fmla="*/ 36 w 51"/>
                  <a:gd name="T61" fmla="*/ 5 h 26"/>
                  <a:gd name="T62" fmla="*/ 36 w 51"/>
                  <a:gd name="T63" fmla="*/ 5 h 26"/>
                  <a:gd name="T64" fmla="*/ 33 w 51"/>
                  <a:gd name="T65" fmla="*/ 7 h 26"/>
                  <a:gd name="T66" fmla="*/ 30 w 51"/>
                  <a:gd name="T67" fmla="*/ 9 h 26"/>
                  <a:gd name="T68" fmla="*/ 24 w 51"/>
                  <a:gd name="T69" fmla="*/ 14 h 26"/>
                  <a:gd name="T70" fmla="*/ 24 w 51"/>
                  <a:gd name="T71" fmla="*/ 14 h 26"/>
                  <a:gd name="T72" fmla="*/ 23 w 51"/>
                  <a:gd name="T73" fmla="*/ 15 h 26"/>
                  <a:gd name="T74" fmla="*/ 22 w 51"/>
                  <a:gd name="T75" fmla="*/ 16 h 26"/>
                  <a:gd name="T76" fmla="*/ 21 w 51"/>
                  <a:gd name="T77" fmla="*/ 19 h 26"/>
                  <a:gd name="T78" fmla="*/ 19 w 51"/>
                  <a:gd name="T79" fmla="*/ 22 h 26"/>
                  <a:gd name="T80" fmla="*/ 18 w 51"/>
                  <a:gd name="T81" fmla="*/ 23 h 26"/>
                  <a:gd name="T82" fmla="*/ 17 w 51"/>
                  <a:gd name="T83" fmla="*/ 24 h 26"/>
                  <a:gd name="T84" fmla="*/ 17 w 51"/>
                  <a:gd name="T85" fmla="*/ 24 h 26"/>
                  <a:gd name="T86" fmla="*/ 15 w 51"/>
                  <a:gd name="T87" fmla="*/ 25 h 26"/>
                  <a:gd name="T88" fmla="*/ 13 w 51"/>
                  <a:gd name="T89" fmla="*/ 26 h 26"/>
                  <a:gd name="T90" fmla="*/ 11 w 51"/>
                  <a:gd name="T91" fmla="*/ 26 h 26"/>
                  <a:gd name="T92" fmla="*/ 9 w 51"/>
                  <a:gd name="T93" fmla="*/ 25 h 26"/>
                  <a:gd name="T94" fmla="*/ 9 w 51"/>
                  <a:gd name="T95" fmla="*/ 25 h 26"/>
                  <a:gd name="T96" fmla="*/ 4 w 51"/>
                  <a:gd name="T97" fmla="*/ 24 h 26"/>
                  <a:gd name="T98" fmla="*/ 0 w 51"/>
                  <a:gd name="T99" fmla="*/ 22 h 26"/>
                  <a:gd name="T100" fmla="*/ 0 w 51"/>
                  <a:gd name="T101" fmla="*/ 22 h 26"/>
                  <a:gd name="T102" fmla="*/ 0 w 51"/>
                  <a:gd name="T10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 h="26">
                    <a:moveTo>
                      <a:pt x="0" y="23"/>
                    </a:moveTo>
                    <a:lnTo>
                      <a:pt x="0" y="23"/>
                    </a:lnTo>
                    <a:lnTo>
                      <a:pt x="3" y="24"/>
                    </a:lnTo>
                    <a:lnTo>
                      <a:pt x="7" y="25"/>
                    </a:lnTo>
                    <a:lnTo>
                      <a:pt x="11" y="26"/>
                    </a:lnTo>
                    <a:lnTo>
                      <a:pt x="12" y="26"/>
                    </a:lnTo>
                    <a:lnTo>
                      <a:pt x="15" y="26"/>
                    </a:lnTo>
                    <a:lnTo>
                      <a:pt x="15" y="26"/>
                    </a:lnTo>
                    <a:lnTo>
                      <a:pt x="16" y="25"/>
                    </a:lnTo>
                    <a:lnTo>
                      <a:pt x="17" y="25"/>
                    </a:lnTo>
                    <a:lnTo>
                      <a:pt x="19" y="23"/>
                    </a:lnTo>
                    <a:lnTo>
                      <a:pt x="20" y="21"/>
                    </a:lnTo>
                    <a:lnTo>
                      <a:pt x="21" y="19"/>
                    </a:lnTo>
                    <a:lnTo>
                      <a:pt x="21" y="19"/>
                    </a:lnTo>
                    <a:lnTo>
                      <a:pt x="22" y="17"/>
                    </a:lnTo>
                    <a:lnTo>
                      <a:pt x="24" y="15"/>
                    </a:lnTo>
                    <a:lnTo>
                      <a:pt x="27" y="12"/>
                    </a:lnTo>
                    <a:lnTo>
                      <a:pt x="27" y="12"/>
                    </a:lnTo>
                    <a:lnTo>
                      <a:pt x="30" y="10"/>
                    </a:lnTo>
                    <a:lnTo>
                      <a:pt x="34" y="7"/>
                    </a:lnTo>
                    <a:lnTo>
                      <a:pt x="34" y="7"/>
                    </a:lnTo>
                    <a:lnTo>
                      <a:pt x="38" y="5"/>
                    </a:lnTo>
                    <a:lnTo>
                      <a:pt x="42" y="3"/>
                    </a:lnTo>
                    <a:lnTo>
                      <a:pt x="51" y="0"/>
                    </a:lnTo>
                    <a:lnTo>
                      <a:pt x="51" y="0"/>
                    </a:lnTo>
                    <a:lnTo>
                      <a:pt x="51" y="0"/>
                    </a:lnTo>
                    <a:lnTo>
                      <a:pt x="51" y="0"/>
                    </a:lnTo>
                    <a:lnTo>
                      <a:pt x="51" y="0"/>
                    </a:lnTo>
                    <a:lnTo>
                      <a:pt x="47" y="1"/>
                    </a:lnTo>
                    <a:lnTo>
                      <a:pt x="43" y="2"/>
                    </a:lnTo>
                    <a:lnTo>
                      <a:pt x="36" y="5"/>
                    </a:lnTo>
                    <a:lnTo>
                      <a:pt x="36" y="5"/>
                    </a:lnTo>
                    <a:lnTo>
                      <a:pt x="33" y="7"/>
                    </a:lnTo>
                    <a:lnTo>
                      <a:pt x="30" y="9"/>
                    </a:lnTo>
                    <a:lnTo>
                      <a:pt x="24" y="14"/>
                    </a:lnTo>
                    <a:lnTo>
                      <a:pt x="24" y="14"/>
                    </a:lnTo>
                    <a:lnTo>
                      <a:pt x="23" y="15"/>
                    </a:lnTo>
                    <a:lnTo>
                      <a:pt x="22" y="16"/>
                    </a:lnTo>
                    <a:lnTo>
                      <a:pt x="21" y="19"/>
                    </a:lnTo>
                    <a:lnTo>
                      <a:pt x="19" y="22"/>
                    </a:lnTo>
                    <a:lnTo>
                      <a:pt x="18" y="23"/>
                    </a:lnTo>
                    <a:lnTo>
                      <a:pt x="17" y="24"/>
                    </a:lnTo>
                    <a:lnTo>
                      <a:pt x="17" y="24"/>
                    </a:lnTo>
                    <a:lnTo>
                      <a:pt x="15" y="25"/>
                    </a:lnTo>
                    <a:lnTo>
                      <a:pt x="13" y="26"/>
                    </a:lnTo>
                    <a:lnTo>
                      <a:pt x="11" y="26"/>
                    </a:lnTo>
                    <a:lnTo>
                      <a:pt x="9" y="25"/>
                    </a:lnTo>
                    <a:lnTo>
                      <a:pt x="9" y="25"/>
                    </a:lnTo>
                    <a:lnTo>
                      <a:pt x="4" y="24"/>
                    </a:lnTo>
                    <a:lnTo>
                      <a:pt x="0" y="22"/>
                    </a:lnTo>
                    <a:lnTo>
                      <a:pt x="0" y="22"/>
                    </a:lnTo>
                    <a:lnTo>
                      <a:pt x="0"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60" name="Freeform 1996">
                <a:extLst>
                  <a:ext uri="{FF2B5EF4-FFF2-40B4-BE49-F238E27FC236}">
                    <a16:creationId xmlns:a16="http://schemas.microsoft.com/office/drawing/2014/main" id="{79306367-B758-449D-B4F0-8F0187793517}"/>
                  </a:ext>
                </a:extLst>
              </p:cNvPr>
              <p:cNvSpPr>
                <a:spLocks/>
              </p:cNvSpPr>
              <p:nvPr/>
            </p:nvSpPr>
            <p:spPr bwMode="auto">
              <a:xfrm>
                <a:off x="3098" y="1750"/>
                <a:ext cx="29" cy="17"/>
              </a:xfrm>
              <a:custGeom>
                <a:avLst/>
                <a:gdLst>
                  <a:gd name="T0" fmla="*/ 0 w 29"/>
                  <a:gd name="T1" fmla="*/ 0 h 17"/>
                  <a:gd name="T2" fmla="*/ 0 w 29"/>
                  <a:gd name="T3" fmla="*/ 0 h 17"/>
                  <a:gd name="T4" fmla="*/ 3 w 29"/>
                  <a:gd name="T5" fmla="*/ 0 h 17"/>
                  <a:gd name="T6" fmla="*/ 4 w 29"/>
                  <a:gd name="T7" fmla="*/ 0 h 17"/>
                  <a:gd name="T8" fmla="*/ 7 w 29"/>
                  <a:gd name="T9" fmla="*/ 1 h 17"/>
                  <a:gd name="T10" fmla="*/ 8 w 29"/>
                  <a:gd name="T11" fmla="*/ 2 h 17"/>
                  <a:gd name="T12" fmla="*/ 12 w 29"/>
                  <a:gd name="T13" fmla="*/ 5 h 17"/>
                  <a:gd name="T14" fmla="*/ 15 w 29"/>
                  <a:gd name="T15" fmla="*/ 7 h 17"/>
                  <a:gd name="T16" fmla="*/ 15 w 29"/>
                  <a:gd name="T17" fmla="*/ 7 h 17"/>
                  <a:gd name="T18" fmla="*/ 23 w 29"/>
                  <a:gd name="T19" fmla="*/ 13 h 17"/>
                  <a:gd name="T20" fmla="*/ 23 w 29"/>
                  <a:gd name="T21" fmla="*/ 13 h 17"/>
                  <a:gd name="T22" fmla="*/ 25 w 29"/>
                  <a:gd name="T23" fmla="*/ 15 h 17"/>
                  <a:gd name="T24" fmla="*/ 27 w 29"/>
                  <a:gd name="T25" fmla="*/ 17 h 17"/>
                  <a:gd name="T26" fmla="*/ 29 w 29"/>
                  <a:gd name="T27" fmla="*/ 17 h 17"/>
                  <a:gd name="T28" fmla="*/ 29 w 29"/>
                  <a:gd name="T29" fmla="*/ 17 h 17"/>
                  <a:gd name="T30" fmla="*/ 29 w 29"/>
                  <a:gd name="T31" fmla="*/ 17 h 17"/>
                  <a:gd name="T32" fmla="*/ 29 w 29"/>
                  <a:gd name="T33" fmla="*/ 17 h 17"/>
                  <a:gd name="T34" fmla="*/ 29 w 29"/>
                  <a:gd name="T35" fmla="*/ 17 h 17"/>
                  <a:gd name="T36" fmla="*/ 25 w 29"/>
                  <a:gd name="T37" fmla="*/ 14 h 17"/>
                  <a:gd name="T38" fmla="*/ 22 w 29"/>
                  <a:gd name="T39" fmla="*/ 12 h 17"/>
                  <a:gd name="T40" fmla="*/ 22 w 29"/>
                  <a:gd name="T41" fmla="*/ 12 h 17"/>
                  <a:gd name="T42" fmla="*/ 14 w 29"/>
                  <a:gd name="T43" fmla="*/ 6 h 17"/>
                  <a:gd name="T44" fmla="*/ 14 w 29"/>
                  <a:gd name="T45" fmla="*/ 6 h 17"/>
                  <a:gd name="T46" fmla="*/ 11 w 29"/>
                  <a:gd name="T47" fmla="*/ 3 h 17"/>
                  <a:gd name="T48" fmla="*/ 8 w 29"/>
                  <a:gd name="T49" fmla="*/ 1 h 17"/>
                  <a:gd name="T50" fmla="*/ 6 w 29"/>
                  <a:gd name="T51" fmla="*/ 1 h 17"/>
                  <a:gd name="T52" fmla="*/ 4 w 29"/>
                  <a:gd name="T53" fmla="*/ 0 h 17"/>
                  <a:gd name="T54" fmla="*/ 2 w 29"/>
                  <a:gd name="T55" fmla="*/ 0 h 17"/>
                  <a:gd name="T56" fmla="*/ 0 w 29"/>
                  <a:gd name="T57" fmla="*/ 0 h 17"/>
                  <a:gd name="T58" fmla="*/ 0 w 29"/>
                  <a:gd name="T59" fmla="*/ 0 h 17"/>
                  <a:gd name="T60" fmla="*/ 0 w 29"/>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17">
                    <a:moveTo>
                      <a:pt x="0" y="0"/>
                    </a:moveTo>
                    <a:lnTo>
                      <a:pt x="0" y="0"/>
                    </a:lnTo>
                    <a:lnTo>
                      <a:pt x="3" y="0"/>
                    </a:lnTo>
                    <a:lnTo>
                      <a:pt x="4" y="0"/>
                    </a:lnTo>
                    <a:lnTo>
                      <a:pt x="7" y="1"/>
                    </a:lnTo>
                    <a:lnTo>
                      <a:pt x="8" y="2"/>
                    </a:lnTo>
                    <a:lnTo>
                      <a:pt x="12" y="5"/>
                    </a:lnTo>
                    <a:lnTo>
                      <a:pt x="15" y="7"/>
                    </a:lnTo>
                    <a:lnTo>
                      <a:pt x="15" y="7"/>
                    </a:lnTo>
                    <a:lnTo>
                      <a:pt x="23" y="13"/>
                    </a:lnTo>
                    <a:lnTo>
                      <a:pt x="23" y="13"/>
                    </a:lnTo>
                    <a:lnTo>
                      <a:pt x="25" y="15"/>
                    </a:lnTo>
                    <a:lnTo>
                      <a:pt x="27" y="17"/>
                    </a:lnTo>
                    <a:lnTo>
                      <a:pt x="29" y="17"/>
                    </a:lnTo>
                    <a:lnTo>
                      <a:pt x="29" y="17"/>
                    </a:lnTo>
                    <a:lnTo>
                      <a:pt x="29" y="17"/>
                    </a:lnTo>
                    <a:lnTo>
                      <a:pt x="29" y="17"/>
                    </a:lnTo>
                    <a:lnTo>
                      <a:pt x="29" y="17"/>
                    </a:lnTo>
                    <a:lnTo>
                      <a:pt x="25" y="14"/>
                    </a:lnTo>
                    <a:lnTo>
                      <a:pt x="22" y="12"/>
                    </a:lnTo>
                    <a:lnTo>
                      <a:pt x="22" y="12"/>
                    </a:lnTo>
                    <a:lnTo>
                      <a:pt x="14" y="6"/>
                    </a:lnTo>
                    <a:lnTo>
                      <a:pt x="14" y="6"/>
                    </a:lnTo>
                    <a:lnTo>
                      <a:pt x="11" y="3"/>
                    </a:lnTo>
                    <a:lnTo>
                      <a:pt x="8" y="1"/>
                    </a:lnTo>
                    <a:lnTo>
                      <a:pt x="6" y="1"/>
                    </a:lnTo>
                    <a:lnTo>
                      <a:pt x="4" y="0"/>
                    </a:lnTo>
                    <a:lnTo>
                      <a:pt x="2"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61" name="Freeform 1997">
                <a:extLst>
                  <a:ext uri="{FF2B5EF4-FFF2-40B4-BE49-F238E27FC236}">
                    <a16:creationId xmlns:a16="http://schemas.microsoft.com/office/drawing/2014/main" id="{CCCD3741-0D0D-481A-B76E-7D476E43515E}"/>
                  </a:ext>
                </a:extLst>
              </p:cNvPr>
              <p:cNvSpPr>
                <a:spLocks/>
              </p:cNvSpPr>
              <p:nvPr/>
            </p:nvSpPr>
            <p:spPr bwMode="auto">
              <a:xfrm>
                <a:off x="3098" y="1750"/>
                <a:ext cx="29" cy="17"/>
              </a:xfrm>
              <a:custGeom>
                <a:avLst/>
                <a:gdLst>
                  <a:gd name="T0" fmla="*/ 0 w 29"/>
                  <a:gd name="T1" fmla="*/ 0 h 17"/>
                  <a:gd name="T2" fmla="*/ 0 w 29"/>
                  <a:gd name="T3" fmla="*/ 0 h 17"/>
                  <a:gd name="T4" fmla="*/ 3 w 29"/>
                  <a:gd name="T5" fmla="*/ 0 h 17"/>
                  <a:gd name="T6" fmla="*/ 4 w 29"/>
                  <a:gd name="T7" fmla="*/ 0 h 17"/>
                  <a:gd name="T8" fmla="*/ 7 w 29"/>
                  <a:gd name="T9" fmla="*/ 1 h 17"/>
                  <a:gd name="T10" fmla="*/ 8 w 29"/>
                  <a:gd name="T11" fmla="*/ 2 h 17"/>
                  <a:gd name="T12" fmla="*/ 12 w 29"/>
                  <a:gd name="T13" fmla="*/ 5 h 17"/>
                  <a:gd name="T14" fmla="*/ 15 w 29"/>
                  <a:gd name="T15" fmla="*/ 7 h 17"/>
                  <a:gd name="T16" fmla="*/ 15 w 29"/>
                  <a:gd name="T17" fmla="*/ 7 h 17"/>
                  <a:gd name="T18" fmla="*/ 23 w 29"/>
                  <a:gd name="T19" fmla="*/ 13 h 17"/>
                  <a:gd name="T20" fmla="*/ 23 w 29"/>
                  <a:gd name="T21" fmla="*/ 13 h 17"/>
                  <a:gd name="T22" fmla="*/ 25 w 29"/>
                  <a:gd name="T23" fmla="*/ 15 h 17"/>
                  <a:gd name="T24" fmla="*/ 27 w 29"/>
                  <a:gd name="T25" fmla="*/ 17 h 17"/>
                  <a:gd name="T26" fmla="*/ 29 w 29"/>
                  <a:gd name="T27" fmla="*/ 17 h 17"/>
                  <a:gd name="T28" fmla="*/ 29 w 29"/>
                  <a:gd name="T29" fmla="*/ 17 h 17"/>
                  <a:gd name="T30" fmla="*/ 29 w 29"/>
                  <a:gd name="T31" fmla="*/ 17 h 17"/>
                  <a:gd name="T32" fmla="*/ 29 w 29"/>
                  <a:gd name="T33" fmla="*/ 17 h 17"/>
                  <a:gd name="T34" fmla="*/ 29 w 29"/>
                  <a:gd name="T35" fmla="*/ 17 h 17"/>
                  <a:gd name="T36" fmla="*/ 25 w 29"/>
                  <a:gd name="T37" fmla="*/ 14 h 17"/>
                  <a:gd name="T38" fmla="*/ 22 w 29"/>
                  <a:gd name="T39" fmla="*/ 12 h 17"/>
                  <a:gd name="T40" fmla="*/ 22 w 29"/>
                  <a:gd name="T41" fmla="*/ 12 h 17"/>
                  <a:gd name="T42" fmla="*/ 14 w 29"/>
                  <a:gd name="T43" fmla="*/ 6 h 17"/>
                  <a:gd name="T44" fmla="*/ 14 w 29"/>
                  <a:gd name="T45" fmla="*/ 6 h 17"/>
                  <a:gd name="T46" fmla="*/ 11 w 29"/>
                  <a:gd name="T47" fmla="*/ 3 h 17"/>
                  <a:gd name="T48" fmla="*/ 8 w 29"/>
                  <a:gd name="T49" fmla="*/ 1 h 17"/>
                  <a:gd name="T50" fmla="*/ 6 w 29"/>
                  <a:gd name="T51" fmla="*/ 1 h 17"/>
                  <a:gd name="T52" fmla="*/ 4 w 29"/>
                  <a:gd name="T53" fmla="*/ 0 h 17"/>
                  <a:gd name="T54" fmla="*/ 2 w 29"/>
                  <a:gd name="T55" fmla="*/ 0 h 17"/>
                  <a:gd name="T56" fmla="*/ 0 w 29"/>
                  <a:gd name="T57" fmla="*/ 0 h 17"/>
                  <a:gd name="T58" fmla="*/ 0 w 29"/>
                  <a:gd name="T59" fmla="*/ 0 h 17"/>
                  <a:gd name="T60" fmla="*/ 0 w 29"/>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17">
                    <a:moveTo>
                      <a:pt x="0" y="0"/>
                    </a:moveTo>
                    <a:lnTo>
                      <a:pt x="0" y="0"/>
                    </a:lnTo>
                    <a:lnTo>
                      <a:pt x="3" y="0"/>
                    </a:lnTo>
                    <a:lnTo>
                      <a:pt x="4" y="0"/>
                    </a:lnTo>
                    <a:lnTo>
                      <a:pt x="7" y="1"/>
                    </a:lnTo>
                    <a:lnTo>
                      <a:pt x="8" y="2"/>
                    </a:lnTo>
                    <a:lnTo>
                      <a:pt x="12" y="5"/>
                    </a:lnTo>
                    <a:lnTo>
                      <a:pt x="15" y="7"/>
                    </a:lnTo>
                    <a:lnTo>
                      <a:pt x="15" y="7"/>
                    </a:lnTo>
                    <a:lnTo>
                      <a:pt x="23" y="13"/>
                    </a:lnTo>
                    <a:lnTo>
                      <a:pt x="23" y="13"/>
                    </a:lnTo>
                    <a:lnTo>
                      <a:pt x="25" y="15"/>
                    </a:lnTo>
                    <a:lnTo>
                      <a:pt x="27" y="17"/>
                    </a:lnTo>
                    <a:lnTo>
                      <a:pt x="29" y="17"/>
                    </a:lnTo>
                    <a:lnTo>
                      <a:pt x="29" y="17"/>
                    </a:lnTo>
                    <a:lnTo>
                      <a:pt x="29" y="17"/>
                    </a:lnTo>
                    <a:lnTo>
                      <a:pt x="29" y="17"/>
                    </a:lnTo>
                    <a:lnTo>
                      <a:pt x="29" y="17"/>
                    </a:lnTo>
                    <a:lnTo>
                      <a:pt x="25" y="14"/>
                    </a:lnTo>
                    <a:lnTo>
                      <a:pt x="22" y="12"/>
                    </a:lnTo>
                    <a:lnTo>
                      <a:pt x="22" y="12"/>
                    </a:lnTo>
                    <a:lnTo>
                      <a:pt x="14" y="6"/>
                    </a:lnTo>
                    <a:lnTo>
                      <a:pt x="14" y="6"/>
                    </a:lnTo>
                    <a:lnTo>
                      <a:pt x="11" y="3"/>
                    </a:lnTo>
                    <a:lnTo>
                      <a:pt x="8" y="1"/>
                    </a:lnTo>
                    <a:lnTo>
                      <a:pt x="6" y="1"/>
                    </a:lnTo>
                    <a:lnTo>
                      <a:pt x="4" y="0"/>
                    </a:lnTo>
                    <a:lnTo>
                      <a:pt x="2"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62" name="Freeform 1998">
                <a:extLst>
                  <a:ext uri="{FF2B5EF4-FFF2-40B4-BE49-F238E27FC236}">
                    <a16:creationId xmlns:a16="http://schemas.microsoft.com/office/drawing/2014/main" id="{53D41677-F0A0-46DE-8721-0C49817169B1}"/>
                  </a:ext>
                </a:extLst>
              </p:cNvPr>
              <p:cNvSpPr>
                <a:spLocks/>
              </p:cNvSpPr>
              <p:nvPr/>
            </p:nvSpPr>
            <p:spPr bwMode="auto">
              <a:xfrm>
                <a:off x="3041" y="1705"/>
                <a:ext cx="21" cy="9"/>
              </a:xfrm>
              <a:custGeom>
                <a:avLst/>
                <a:gdLst>
                  <a:gd name="T0" fmla="*/ 0 w 21"/>
                  <a:gd name="T1" fmla="*/ 0 h 9"/>
                  <a:gd name="T2" fmla="*/ 0 w 21"/>
                  <a:gd name="T3" fmla="*/ 0 h 9"/>
                  <a:gd name="T4" fmla="*/ 1 w 21"/>
                  <a:gd name="T5" fmla="*/ 3 h 9"/>
                  <a:gd name="T6" fmla="*/ 3 w 21"/>
                  <a:gd name="T7" fmla="*/ 5 h 9"/>
                  <a:gd name="T8" fmla="*/ 5 w 21"/>
                  <a:gd name="T9" fmla="*/ 7 h 9"/>
                  <a:gd name="T10" fmla="*/ 8 w 21"/>
                  <a:gd name="T11" fmla="*/ 9 h 9"/>
                  <a:gd name="T12" fmla="*/ 8 w 21"/>
                  <a:gd name="T13" fmla="*/ 9 h 9"/>
                  <a:gd name="T14" fmla="*/ 12 w 21"/>
                  <a:gd name="T15" fmla="*/ 9 h 9"/>
                  <a:gd name="T16" fmla="*/ 15 w 21"/>
                  <a:gd name="T17" fmla="*/ 9 h 9"/>
                  <a:gd name="T18" fmla="*/ 18 w 21"/>
                  <a:gd name="T19" fmla="*/ 9 h 9"/>
                  <a:gd name="T20" fmla="*/ 21 w 21"/>
                  <a:gd name="T21" fmla="*/ 8 h 9"/>
                  <a:gd name="T22" fmla="*/ 21 w 21"/>
                  <a:gd name="T23" fmla="*/ 8 h 9"/>
                  <a:gd name="T24" fmla="*/ 21 w 21"/>
                  <a:gd name="T25" fmla="*/ 8 h 9"/>
                  <a:gd name="T26" fmla="*/ 21 w 21"/>
                  <a:gd name="T27" fmla="*/ 8 h 9"/>
                  <a:gd name="T28" fmla="*/ 21 w 21"/>
                  <a:gd name="T29" fmla="*/ 8 h 9"/>
                  <a:gd name="T30" fmla="*/ 16 w 21"/>
                  <a:gd name="T31" fmla="*/ 8 h 9"/>
                  <a:gd name="T32" fmla="*/ 12 w 21"/>
                  <a:gd name="T33" fmla="*/ 8 h 9"/>
                  <a:gd name="T34" fmla="*/ 12 w 21"/>
                  <a:gd name="T35" fmla="*/ 8 h 9"/>
                  <a:gd name="T36" fmla="*/ 9 w 21"/>
                  <a:gd name="T37" fmla="*/ 8 h 9"/>
                  <a:gd name="T38" fmla="*/ 8 w 21"/>
                  <a:gd name="T39" fmla="*/ 8 h 9"/>
                  <a:gd name="T40" fmla="*/ 6 w 21"/>
                  <a:gd name="T41" fmla="*/ 7 h 9"/>
                  <a:gd name="T42" fmla="*/ 4 w 21"/>
                  <a:gd name="T43" fmla="*/ 6 h 9"/>
                  <a:gd name="T44" fmla="*/ 3 w 21"/>
                  <a:gd name="T45" fmla="*/ 5 h 9"/>
                  <a:gd name="T46" fmla="*/ 2 w 21"/>
                  <a:gd name="T47" fmla="*/ 3 h 9"/>
                  <a:gd name="T48" fmla="*/ 1 w 21"/>
                  <a:gd name="T49" fmla="*/ 1 h 9"/>
                  <a:gd name="T50" fmla="*/ 1 w 21"/>
                  <a:gd name="T51" fmla="*/ 0 h 9"/>
                  <a:gd name="T52" fmla="*/ 1 w 21"/>
                  <a:gd name="T53" fmla="*/ 0 h 9"/>
                  <a:gd name="T54" fmla="*/ 0 w 21"/>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9">
                    <a:moveTo>
                      <a:pt x="0" y="0"/>
                    </a:moveTo>
                    <a:lnTo>
                      <a:pt x="0" y="0"/>
                    </a:lnTo>
                    <a:lnTo>
                      <a:pt x="1" y="3"/>
                    </a:lnTo>
                    <a:lnTo>
                      <a:pt x="3" y="5"/>
                    </a:lnTo>
                    <a:lnTo>
                      <a:pt x="5" y="7"/>
                    </a:lnTo>
                    <a:lnTo>
                      <a:pt x="8" y="9"/>
                    </a:lnTo>
                    <a:lnTo>
                      <a:pt x="8" y="9"/>
                    </a:lnTo>
                    <a:lnTo>
                      <a:pt x="12" y="9"/>
                    </a:lnTo>
                    <a:lnTo>
                      <a:pt x="15" y="9"/>
                    </a:lnTo>
                    <a:lnTo>
                      <a:pt x="18" y="9"/>
                    </a:lnTo>
                    <a:lnTo>
                      <a:pt x="21" y="8"/>
                    </a:lnTo>
                    <a:lnTo>
                      <a:pt x="21" y="8"/>
                    </a:lnTo>
                    <a:lnTo>
                      <a:pt x="21" y="8"/>
                    </a:lnTo>
                    <a:lnTo>
                      <a:pt x="21" y="8"/>
                    </a:lnTo>
                    <a:lnTo>
                      <a:pt x="21" y="8"/>
                    </a:lnTo>
                    <a:lnTo>
                      <a:pt x="16" y="8"/>
                    </a:lnTo>
                    <a:lnTo>
                      <a:pt x="12" y="8"/>
                    </a:lnTo>
                    <a:lnTo>
                      <a:pt x="12" y="8"/>
                    </a:lnTo>
                    <a:lnTo>
                      <a:pt x="9" y="8"/>
                    </a:lnTo>
                    <a:lnTo>
                      <a:pt x="8" y="8"/>
                    </a:lnTo>
                    <a:lnTo>
                      <a:pt x="6" y="7"/>
                    </a:lnTo>
                    <a:lnTo>
                      <a:pt x="4" y="6"/>
                    </a:lnTo>
                    <a:lnTo>
                      <a:pt x="3" y="5"/>
                    </a:lnTo>
                    <a:lnTo>
                      <a:pt x="2" y="3"/>
                    </a:lnTo>
                    <a:lnTo>
                      <a:pt x="1" y="1"/>
                    </a:lnTo>
                    <a:lnTo>
                      <a:pt x="1" y="0"/>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63" name="Freeform 1999">
                <a:extLst>
                  <a:ext uri="{FF2B5EF4-FFF2-40B4-BE49-F238E27FC236}">
                    <a16:creationId xmlns:a16="http://schemas.microsoft.com/office/drawing/2014/main" id="{B0AF6ACA-669B-4C35-89EC-14B63252BB23}"/>
                  </a:ext>
                </a:extLst>
              </p:cNvPr>
              <p:cNvSpPr>
                <a:spLocks/>
              </p:cNvSpPr>
              <p:nvPr/>
            </p:nvSpPr>
            <p:spPr bwMode="auto">
              <a:xfrm>
                <a:off x="3041" y="1705"/>
                <a:ext cx="21" cy="9"/>
              </a:xfrm>
              <a:custGeom>
                <a:avLst/>
                <a:gdLst>
                  <a:gd name="T0" fmla="*/ 0 w 21"/>
                  <a:gd name="T1" fmla="*/ 0 h 9"/>
                  <a:gd name="T2" fmla="*/ 0 w 21"/>
                  <a:gd name="T3" fmla="*/ 0 h 9"/>
                  <a:gd name="T4" fmla="*/ 1 w 21"/>
                  <a:gd name="T5" fmla="*/ 3 h 9"/>
                  <a:gd name="T6" fmla="*/ 3 w 21"/>
                  <a:gd name="T7" fmla="*/ 5 h 9"/>
                  <a:gd name="T8" fmla="*/ 5 w 21"/>
                  <a:gd name="T9" fmla="*/ 7 h 9"/>
                  <a:gd name="T10" fmla="*/ 8 w 21"/>
                  <a:gd name="T11" fmla="*/ 9 h 9"/>
                  <a:gd name="T12" fmla="*/ 8 w 21"/>
                  <a:gd name="T13" fmla="*/ 9 h 9"/>
                  <a:gd name="T14" fmla="*/ 12 w 21"/>
                  <a:gd name="T15" fmla="*/ 9 h 9"/>
                  <a:gd name="T16" fmla="*/ 15 w 21"/>
                  <a:gd name="T17" fmla="*/ 9 h 9"/>
                  <a:gd name="T18" fmla="*/ 18 w 21"/>
                  <a:gd name="T19" fmla="*/ 9 h 9"/>
                  <a:gd name="T20" fmla="*/ 21 w 21"/>
                  <a:gd name="T21" fmla="*/ 8 h 9"/>
                  <a:gd name="T22" fmla="*/ 21 w 21"/>
                  <a:gd name="T23" fmla="*/ 8 h 9"/>
                  <a:gd name="T24" fmla="*/ 21 w 21"/>
                  <a:gd name="T25" fmla="*/ 8 h 9"/>
                  <a:gd name="T26" fmla="*/ 21 w 21"/>
                  <a:gd name="T27" fmla="*/ 8 h 9"/>
                  <a:gd name="T28" fmla="*/ 21 w 21"/>
                  <a:gd name="T29" fmla="*/ 8 h 9"/>
                  <a:gd name="T30" fmla="*/ 16 w 21"/>
                  <a:gd name="T31" fmla="*/ 8 h 9"/>
                  <a:gd name="T32" fmla="*/ 12 w 21"/>
                  <a:gd name="T33" fmla="*/ 8 h 9"/>
                  <a:gd name="T34" fmla="*/ 12 w 21"/>
                  <a:gd name="T35" fmla="*/ 8 h 9"/>
                  <a:gd name="T36" fmla="*/ 9 w 21"/>
                  <a:gd name="T37" fmla="*/ 8 h 9"/>
                  <a:gd name="T38" fmla="*/ 8 w 21"/>
                  <a:gd name="T39" fmla="*/ 8 h 9"/>
                  <a:gd name="T40" fmla="*/ 6 w 21"/>
                  <a:gd name="T41" fmla="*/ 7 h 9"/>
                  <a:gd name="T42" fmla="*/ 4 w 21"/>
                  <a:gd name="T43" fmla="*/ 6 h 9"/>
                  <a:gd name="T44" fmla="*/ 3 w 21"/>
                  <a:gd name="T45" fmla="*/ 5 h 9"/>
                  <a:gd name="T46" fmla="*/ 2 w 21"/>
                  <a:gd name="T47" fmla="*/ 3 h 9"/>
                  <a:gd name="T48" fmla="*/ 1 w 21"/>
                  <a:gd name="T49" fmla="*/ 1 h 9"/>
                  <a:gd name="T50" fmla="*/ 1 w 21"/>
                  <a:gd name="T51" fmla="*/ 0 h 9"/>
                  <a:gd name="T52" fmla="*/ 1 w 21"/>
                  <a:gd name="T53" fmla="*/ 0 h 9"/>
                  <a:gd name="T54" fmla="*/ 0 w 21"/>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9">
                    <a:moveTo>
                      <a:pt x="0" y="0"/>
                    </a:moveTo>
                    <a:lnTo>
                      <a:pt x="0" y="0"/>
                    </a:lnTo>
                    <a:lnTo>
                      <a:pt x="1" y="3"/>
                    </a:lnTo>
                    <a:lnTo>
                      <a:pt x="3" y="5"/>
                    </a:lnTo>
                    <a:lnTo>
                      <a:pt x="5" y="7"/>
                    </a:lnTo>
                    <a:lnTo>
                      <a:pt x="8" y="9"/>
                    </a:lnTo>
                    <a:lnTo>
                      <a:pt x="8" y="9"/>
                    </a:lnTo>
                    <a:lnTo>
                      <a:pt x="12" y="9"/>
                    </a:lnTo>
                    <a:lnTo>
                      <a:pt x="15" y="9"/>
                    </a:lnTo>
                    <a:lnTo>
                      <a:pt x="18" y="9"/>
                    </a:lnTo>
                    <a:lnTo>
                      <a:pt x="21" y="8"/>
                    </a:lnTo>
                    <a:lnTo>
                      <a:pt x="21" y="8"/>
                    </a:lnTo>
                    <a:lnTo>
                      <a:pt x="21" y="8"/>
                    </a:lnTo>
                    <a:lnTo>
                      <a:pt x="21" y="8"/>
                    </a:lnTo>
                    <a:lnTo>
                      <a:pt x="21" y="8"/>
                    </a:lnTo>
                    <a:lnTo>
                      <a:pt x="16" y="8"/>
                    </a:lnTo>
                    <a:lnTo>
                      <a:pt x="12" y="8"/>
                    </a:lnTo>
                    <a:lnTo>
                      <a:pt x="12" y="8"/>
                    </a:lnTo>
                    <a:lnTo>
                      <a:pt x="9" y="8"/>
                    </a:lnTo>
                    <a:lnTo>
                      <a:pt x="8" y="8"/>
                    </a:lnTo>
                    <a:lnTo>
                      <a:pt x="6" y="7"/>
                    </a:lnTo>
                    <a:lnTo>
                      <a:pt x="4" y="6"/>
                    </a:lnTo>
                    <a:lnTo>
                      <a:pt x="3" y="5"/>
                    </a:lnTo>
                    <a:lnTo>
                      <a:pt x="2" y="3"/>
                    </a:lnTo>
                    <a:lnTo>
                      <a:pt x="1" y="1"/>
                    </a:lnTo>
                    <a:lnTo>
                      <a:pt x="1"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64" name="Freeform 2000">
                <a:extLst>
                  <a:ext uri="{FF2B5EF4-FFF2-40B4-BE49-F238E27FC236}">
                    <a16:creationId xmlns:a16="http://schemas.microsoft.com/office/drawing/2014/main" id="{F6EE16F9-B137-4C52-8284-EF7438246691}"/>
                  </a:ext>
                </a:extLst>
              </p:cNvPr>
              <p:cNvSpPr>
                <a:spLocks/>
              </p:cNvSpPr>
              <p:nvPr/>
            </p:nvSpPr>
            <p:spPr bwMode="auto">
              <a:xfrm>
                <a:off x="3043" y="1703"/>
                <a:ext cx="19" cy="6"/>
              </a:xfrm>
              <a:custGeom>
                <a:avLst/>
                <a:gdLst>
                  <a:gd name="T0" fmla="*/ 0 w 19"/>
                  <a:gd name="T1" fmla="*/ 0 h 6"/>
                  <a:gd name="T2" fmla="*/ 0 w 19"/>
                  <a:gd name="T3" fmla="*/ 0 h 6"/>
                  <a:gd name="T4" fmla="*/ 2 w 19"/>
                  <a:gd name="T5" fmla="*/ 2 h 6"/>
                  <a:gd name="T6" fmla="*/ 3 w 19"/>
                  <a:gd name="T7" fmla="*/ 4 h 6"/>
                  <a:gd name="T8" fmla="*/ 6 w 19"/>
                  <a:gd name="T9" fmla="*/ 5 h 6"/>
                  <a:gd name="T10" fmla="*/ 8 w 19"/>
                  <a:gd name="T11" fmla="*/ 5 h 6"/>
                  <a:gd name="T12" fmla="*/ 11 w 19"/>
                  <a:gd name="T13" fmla="*/ 6 h 6"/>
                  <a:gd name="T14" fmla="*/ 14 w 19"/>
                  <a:gd name="T15" fmla="*/ 6 h 6"/>
                  <a:gd name="T16" fmla="*/ 16 w 19"/>
                  <a:gd name="T17" fmla="*/ 5 h 6"/>
                  <a:gd name="T18" fmla="*/ 19 w 19"/>
                  <a:gd name="T19" fmla="*/ 5 h 6"/>
                  <a:gd name="T20" fmla="*/ 19 w 19"/>
                  <a:gd name="T21" fmla="*/ 5 h 6"/>
                  <a:gd name="T22" fmla="*/ 19 w 19"/>
                  <a:gd name="T23" fmla="*/ 5 h 6"/>
                  <a:gd name="T24" fmla="*/ 19 w 19"/>
                  <a:gd name="T25" fmla="*/ 5 h 6"/>
                  <a:gd name="T26" fmla="*/ 19 w 19"/>
                  <a:gd name="T27" fmla="*/ 5 h 6"/>
                  <a:gd name="T28" fmla="*/ 14 w 19"/>
                  <a:gd name="T29" fmla="*/ 5 h 6"/>
                  <a:gd name="T30" fmla="*/ 11 w 19"/>
                  <a:gd name="T31" fmla="*/ 5 h 6"/>
                  <a:gd name="T32" fmla="*/ 8 w 19"/>
                  <a:gd name="T33" fmla="*/ 5 h 6"/>
                  <a:gd name="T34" fmla="*/ 6 w 19"/>
                  <a:gd name="T35" fmla="*/ 5 h 6"/>
                  <a:gd name="T36" fmla="*/ 4 w 19"/>
                  <a:gd name="T37" fmla="*/ 4 h 6"/>
                  <a:gd name="T38" fmla="*/ 2 w 19"/>
                  <a:gd name="T39" fmla="*/ 2 h 6"/>
                  <a:gd name="T40" fmla="*/ 0 w 19"/>
                  <a:gd name="T41" fmla="*/ 0 h 6"/>
                  <a:gd name="T42" fmla="*/ 0 w 19"/>
                  <a:gd name="T43" fmla="*/ 0 h 6"/>
                  <a:gd name="T44" fmla="*/ 0 w 19"/>
                  <a:gd name="T4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6">
                    <a:moveTo>
                      <a:pt x="0" y="0"/>
                    </a:moveTo>
                    <a:lnTo>
                      <a:pt x="0" y="0"/>
                    </a:lnTo>
                    <a:lnTo>
                      <a:pt x="2" y="2"/>
                    </a:lnTo>
                    <a:lnTo>
                      <a:pt x="3" y="4"/>
                    </a:lnTo>
                    <a:lnTo>
                      <a:pt x="6" y="5"/>
                    </a:lnTo>
                    <a:lnTo>
                      <a:pt x="8" y="5"/>
                    </a:lnTo>
                    <a:lnTo>
                      <a:pt x="11" y="6"/>
                    </a:lnTo>
                    <a:lnTo>
                      <a:pt x="14" y="6"/>
                    </a:lnTo>
                    <a:lnTo>
                      <a:pt x="16" y="5"/>
                    </a:lnTo>
                    <a:lnTo>
                      <a:pt x="19" y="5"/>
                    </a:lnTo>
                    <a:lnTo>
                      <a:pt x="19" y="5"/>
                    </a:lnTo>
                    <a:lnTo>
                      <a:pt x="19" y="5"/>
                    </a:lnTo>
                    <a:lnTo>
                      <a:pt x="19" y="5"/>
                    </a:lnTo>
                    <a:lnTo>
                      <a:pt x="19" y="5"/>
                    </a:lnTo>
                    <a:lnTo>
                      <a:pt x="14" y="5"/>
                    </a:lnTo>
                    <a:lnTo>
                      <a:pt x="11" y="5"/>
                    </a:lnTo>
                    <a:lnTo>
                      <a:pt x="8" y="5"/>
                    </a:lnTo>
                    <a:lnTo>
                      <a:pt x="6" y="5"/>
                    </a:lnTo>
                    <a:lnTo>
                      <a:pt x="4" y="4"/>
                    </a:lnTo>
                    <a:lnTo>
                      <a:pt x="2" y="2"/>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65" name="Freeform 2001">
                <a:extLst>
                  <a:ext uri="{FF2B5EF4-FFF2-40B4-BE49-F238E27FC236}">
                    <a16:creationId xmlns:a16="http://schemas.microsoft.com/office/drawing/2014/main" id="{45793E30-B313-4E53-BF6C-EFC2F4F60C3A}"/>
                  </a:ext>
                </a:extLst>
              </p:cNvPr>
              <p:cNvSpPr>
                <a:spLocks/>
              </p:cNvSpPr>
              <p:nvPr/>
            </p:nvSpPr>
            <p:spPr bwMode="auto">
              <a:xfrm>
                <a:off x="3043" y="1703"/>
                <a:ext cx="19" cy="6"/>
              </a:xfrm>
              <a:custGeom>
                <a:avLst/>
                <a:gdLst>
                  <a:gd name="T0" fmla="*/ 0 w 19"/>
                  <a:gd name="T1" fmla="*/ 0 h 6"/>
                  <a:gd name="T2" fmla="*/ 0 w 19"/>
                  <a:gd name="T3" fmla="*/ 0 h 6"/>
                  <a:gd name="T4" fmla="*/ 2 w 19"/>
                  <a:gd name="T5" fmla="*/ 2 h 6"/>
                  <a:gd name="T6" fmla="*/ 3 w 19"/>
                  <a:gd name="T7" fmla="*/ 4 h 6"/>
                  <a:gd name="T8" fmla="*/ 6 w 19"/>
                  <a:gd name="T9" fmla="*/ 5 h 6"/>
                  <a:gd name="T10" fmla="*/ 8 w 19"/>
                  <a:gd name="T11" fmla="*/ 5 h 6"/>
                  <a:gd name="T12" fmla="*/ 11 w 19"/>
                  <a:gd name="T13" fmla="*/ 6 h 6"/>
                  <a:gd name="T14" fmla="*/ 14 w 19"/>
                  <a:gd name="T15" fmla="*/ 6 h 6"/>
                  <a:gd name="T16" fmla="*/ 16 w 19"/>
                  <a:gd name="T17" fmla="*/ 5 h 6"/>
                  <a:gd name="T18" fmla="*/ 19 w 19"/>
                  <a:gd name="T19" fmla="*/ 5 h 6"/>
                  <a:gd name="T20" fmla="*/ 19 w 19"/>
                  <a:gd name="T21" fmla="*/ 5 h 6"/>
                  <a:gd name="T22" fmla="*/ 19 w 19"/>
                  <a:gd name="T23" fmla="*/ 5 h 6"/>
                  <a:gd name="T24" fmla="*/ 19 w 19"/>
                  <a:gd name="T25" fmla="*/ 5 h 6"/>
                  <a:gd name="T26" fmla="*/ 19 w 19"/>
                  <a:gd name="T27" fmla="*/ 5 h 6"/>
                  <a:gd name="T28" fmla="*/ 14 w 19"/>
                  <a:gd name="T29" fmla="*/ 5 h 6"/>
                  <a:gd name="T30" fmla="*/ 11 w 19"/>
                  <a:gd name="T31" fmla="*/ 5 h 6"/>
                  <a:gd name="T32" fmla="*/ 8 w 19"/>
                  <a:gd name="T33" fmla="*/ 5 h 6"/>
                  <a:gd name="T34" fmla="*/ 6 w 19"/>
                  <a:gd name="T35" fmla="*/ 5 h 6"/>
                  <a:gd name="T36" fmla="*/ 4 w 19"/>
                  <a:gd name="T37" fmla="*/ 4 h 6"/>
                  <a:gd name="T38" fmla="*/ 2 w 19"/>
                  <a:gd name="T39" fmla="*/ 2 h 6"/>
                  <a:gd name="T40" fmla="*/ 0 w 19"/>
                  <a:gd name="T41" fmla="*/ 0 h 6"/>
                  <a:gd name="T42" fmla="*/ 0 w 19"/>
                  <a:gd name="T43" fmla="*/ 0 h 6"/>
                  <a:gd name="T44" fmla="*/ 0 w 19"/>
                  <a:gd name="T4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6">
                    <a:moveTo>
                      <a:pt x="0" y="0"/>
                    </a:moveTo>
                    <a:lnTo>
                      <a:pt x="0" y="0"/>
                    </a:lnTo>
                    <a:lnTo>
                      <a:pt x="2" y="2"/>
                    </a:lnTo>
                    <a:lnTo>
                      <a:pt x="3" y="4"/>
                    </a:lnTo>
                    <a:lnTo>
                      <a:pt x="6" y="5"/>
                    </a:lnTo>
                    <a:lnTo>
                      <a:pt x="8" y="5"/>
                    </a:lnTo>
                    <a:lnTo>
                      <a:pt x="11" y="6"/>
                    </a:lnTo>
                    <a:lnTo>
                      <a:pt x="14" y="6"/>
                    </a:lnTo>
                    <a:lnTo>
                      <a:pt x="16" y="5"/>
                    </a:lnTo>
                    <a:lnTo>
                      <a:pt x="19" y="5"/>
                    </a:lnTo>
                    <a:lnTo>
                      <a:pt x="19" y="5"/>
                    </a:lnTo>
                    <a:lnTo>
                      <a:pt x="19" y="5"/>
                    </a:lnTo>
                    <a:lnTo>
                      <a:pt x="19" y="5"/>
                    </a:lnTo>
                    <a:lnTo>
                      <a:pt x="19" y="5"/>
                    </a:lnTo>
                    <a:lnTo>
                      <a:pt x="14" y="5"/>
                    </a:lnTo>
                    <a:lnTo>
                      <a:pt x="11" y="5"/>
                    </a:lnTo>
                    <a:lnTo>
                      <a:pt x="8" y="5"/>
                    </a:lnTo>
                    <a:lnTo>
                      <a:pt x="6" y="5"/>
                    </a:lnTo>
                    <a:lnTo>
                      <a:pt x="4" y="4"/>
                    </a:lnTo>
                    <a:lnTo>
                      <a:pt x="2" y="2"/>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66" name="Freeform 2002">
                <a:extLst>
                  <a:ext uri="{FF2B5EF4-FFF2-40B4-BE49-F238E27FC236}">
                    <a16:creationId xmlns:a16="http://schemas.microsoft.com/office/drawing/2014/main" id="{F52A686C-8A28-4FB2-8AF6-6960D33D3B80}"/>
                  </a:ext>
                </a:extLst>
              </p:cNvPr>
              <p:cNvSpPr>
                <a:spLocks/>
              </p:cNvSpPr>
              <p:nvPr/>
            </p:nvSpPr>
            <p:spPr bwMode="auto">
              <a:xfrm>
                <a:off x="3062" y="1697"/>
                <a:ext cx="10" cy="16"/>
              </a:xfrm>
              <a:custGeom>
                <a:avLst/>
                <a:gdLst>
                  <a:gd name="T0" fmla="*/ 0 w 10"/>
                  <a:gd name="T1" fmla="*/ 16 h 16"/>
                  <a:gd name="T2" fmla="*/ 0 w 10"/>
                  <a:gd name="T3" fmla="*/ 16 h 16"/>
                  <a:gd name="T4" fmla="*/ 1 w 10"/>
                  <a:gd name="T5" fmla="*/ 15 h 16"/>
                  <a:gd name="T6" fmla="*/ 2 w 10"/>
                  <a:gd name="T7" fmla="*/ 13 h 16"/>
                  <a:gd name="T8" fmla="*/ 3 w 10"/>
                  <a:gd name="T9" fmla="*/ 12 h 16"/>
                  <a:gd name="T10" fmla="*/ 3 w 10"/>
                  <a:gd name="T11" fmla="*/ 11 h 16"/>
                  <a:gd name="T12" fmla="*/ 3 w 10"/>
                  <a:gd name="T13" fmla="*/ 11 h 16"/>
                  <a:gd name="T14" fmla="*/ 3 w 10"/>
                  <a:gd name="T15" fmla="*/ 8 h 16"/>
                  <a:gd name="T16" fmla="*/ 3 w 10"/>
                  <a:gd name="T17" fmla="*/ 6 h 16"/>
                  <a:gd name="T18" fmla="*/ 3 w 10"/>
                  <a:gd name="T19" fmla="*/ 6 h 16"/>
                  <a:gd name="T20" fmla="*/ 2 w 10"/>
                  <a:gd name="T21" fmla="*/ 4 h 16"/>
                  <a:gd name="T22" fmla="*/ 3 w 10"/>
                  <a:gd name="T23" fmla="*/ 2 h 16"/>
                  <a:gd name="T24" fmla="*/ 4 w 10"/>
                  <a:gd name="T25" fmla="*/ 2 h 16"/>
                  <a:gd name="T26" fmla="*/ 5 w 10"/>
                  <a:gd name="T27" fmla="*/ 1 h 16"/>
                  <a:gd name="T28" fmla="*/ 5 w 10"/>
                  <a:gd name="T29" fmla="*/ 1 h 16"/>
                  <a:gd name="T30" fmla="*/ 7 w 10"/>
                  <a:gd name="T31" fmla="*/ 0 h 16"/>
                  <a:gd name="T32" fmla="*/ 9 w 10"/>
                  <a:gd name="T33" fmla="*/ 1 h 16"/>
                  <a:gd name="T34" fmla="*/ 9 w 10"/>
                  <a:gd name="T35" fmla="*/ 2 h 16"/>
                  <a:gd name="T36" fmla="*/ 9 w 10"/>
                  <a:gd name="T37" fmla="*/ 4 h 16"/>
                  <a:gd name="T38" fmla="*/ 9 w 10"/>
                  <a:gd name="T39" fmla="*/ 4 h 16"/>
                  <a:gd name="T40" fmla="*/ 9 w 10"/>
                  <a:gd name="T41" fmla="*/ 4 h 16"/>
                  <a:gd name="T42" fmla="*/ 10 w 10"/>
                  <a:gd name="T43" fmla="*/ 4 h 16"/>
                  <a:gd name="T44" fmla="*/ 10 w 10"/>
                  <a:gd name="T45" fmla="*/ 4 h 16"/>
                  <a:gd name="T46" fmla="*/ 10 w 10"/>
                  <a:gd name="T47" fmla="*/ 2 h 16"/>
                  <a:gd name="T48" fmla="*/ 10 w 10"/>
                  <a:gd name="T49" fmla="*/ 1 h 16"/>
                  <a:gd name="T50" fmla="*/ 9 w 10"/>
                  <a:gd name="T51" fmla="*/ 0 h 16"/>
                  <a:gd name="T52" fmla="*/ 8 w 10"/>
                  <a:gd name="T53" fmla="*/ 0 h 16"/>
                  <a:gd name="T54" fmla="*/ 7 w 10"/>
                  <a:gd name="T55" fmla="*/ 0 h 16"/>
                  <a:gd name="T56" fmla="*/ 5 w 10"/>
                  <a:gd name="T57" fmla="*/ 0 h 16"/>
                  <a:gd name="T58" fmla="*/ 3 w 10"/>
                  <a:gd name="T59" fmla="*/ 0 h 16"/>
                  <a:gd name="T60" fmla="*/ 3 w 10"/>
                  <a:gd name="T61" fmla="*/ 0 h 16"/>
                  <a:gd name="T62" fmla="*/ 2 w 10"/>
                  <a:gd name="T63" fmla="*/ 2 h 16"/>
                  <a:gd name="T64" fmla="*/ 1 w 10"/>
                  <a:gd name="T65" fmla="*/ 2 h 16"/>
                  <a:gd name="T66" fmla="*/ 1 w 10"/>
                  <a:gd name="T67" fmla="*/ 3 h 16"/>
                  <a:gd name="T68" fmla="*/ 1 w 10"/>
                  <a:gd name="T69" fmla="*/ 3 h 16"/>
                  <a:gd name="T70" fmla="*/ 2 w 10"/>
                  <a:gd name="T71" fmla="*/ 6 h 16"/>
                  <a:gd name="T72" fmla="*/ 3 w 10"/>
                  <a:gd name="T73" fmla="*/ 10 h 16"/>
                  <a:gd name="T74" fmla="*/ 3 w 10"/>
                  <a:gd name="T75" fmla="*/ 11 h 16"/>
                  <a:gd name="T76" fmla="*/ 2 w 10"/>
                  <a:gd name="T77" fmla="*/ 13 h 16"/>
                  <a:gd name="T78" fmla="*/ 1 w 10"/>
                  <a:gd name="T79" fmla="*/ 14 h 16"/>
                  <a:gd name="T80" fmla="*/ 0 w 10"/>
                  <a:gd name="T81" fmla="*/ 15 h 16"/>
                  <a:gd name="T82" fmla="*/ 0 w 10"/>
                  <a:gd name="T83" fmla="*/ 15 h 16"/>
                  <a:gd name="T84" fmla="*/ 0 w 10"/>
                  <a:gd name="T8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6">
                    <a:moveTo>
                      <a:pt x="0" y="16"/>
                    </a:moveTo>
                    <a:lnTo>
                      <a:pt x="0" y="16"/>
                    </a:lnTo>
                    <a:lnTo>
                      <a:pt x="1" y="15"/>
                    </a:lnTo>
                    <a:lnTo>
                      <a:pt x="2" y="13"/>
                    </a:lnTo>
                    <a:lnTo>
                      <a:pt x="3" y="12"/>
                    </a:lnTo>
                    <a:lnTo>
                      <a:pt x="3" y="11"/>
                    </a:lnTo>
                    <a:lnTo>
                      <a:pt x="3" y="11"/>
                    </a:lnTo>
                    <a:lnTo>
                      <a:pt x="3" y="8"/>
                    </a:lnTo>
                    <a:lnTo>
                      <a:pt x="3" y="6"/>
                    </a:lnTo>
                    <a:lnTo>
                      <a:pt x="3" y="6"/>
                    </a:lnTo>
                    <a:lnTo>
                      <a:pt x="2" y="4"/>
                    </a:lnTo>
                    <a:lnTo>
                      <a:pt x="3" y="2"/>
                    </a:lnTo>
                    <a:lnTo>
                      <a:pt x="4" y="2"/>
                    </a:lnTo>
                    <a:lnTo>
                      <a:pt x="5" y="1"/>
                    </a:lnTo>
                    <a:lnTo>
                      <a:pt x="5" y="1"/>
                    </a:lnTo>
                    <a:lnTo>
                      <a:pt x="7" y="0"/>
                    </a:lnTo>
                    <a:lnTo>
                      <a:pt x="9" y="1"/>
                    </a:lnTo>
                    <a:lnTo>
                      <a:pt x="9" y="2"/>
                    </a:lnTo>
                    <a:lnTo>
                      <a:pt x="9" y="4"/>
                    </a:lnTo>
                    <a:lnTo>
                      <a:pt x="9" y="4"/>
                    </a:lnTo>
                    <a:lnTo>
                      <a:pt x="9" y="4"/>
                    </a:lnTo>
                    <a:lnTo>
                      <a:pt x="10" y="4"/>
                    </a:lnTo>
                    <a:lnTo>
                      <a:pt x="10" y="4"/>
                    </a:lnTo>
                    <a:lnTo>
                      <a:pt x="10" y="2"/>
                    </a:lnTo>
                    <a:lnTo>
                      <a:pt x="10" y="1"/>
                    </a:lnTo>
                    <a:lnTo>
                      <a:pt x="9" y="0"/>
                    </a:lnTo>
                    <a:lnTo>
                      <a:pt x="8" y="0"/>
                    </a:lnTo>
                    <a:lnTo>
                      <a:pt x="7" y="0"/>
                    </a:lnTo>
                    <a:lnTo>
                      <a:pt x="5" y="0"/>
                    </a:lnTo>
                    <a:lnTo>
                      <a:pt x="3" y="0"/>
                    </a:lnTo>
                    <a:lnTo>
                      <a:pt x="3" y="0"/>
                    </a:lnTo>
                    <a:lnTo>
                      <a:pt x="2" y="2"/>
                    </a:lnTo>
                    <a:lnTo>
                      <a:pt x="1" y="2"/>
                    </a:lnTo>
                    <a:lnTo>
                      <a:pt x="1" y="3"/>
                    </a:lnTo>
                    <a:lnTo>
                      <a:pt x="1" y="3"/>
                    </a:lnTo>
                    <a:lnTo>
                      <a:pt x="2" y="6"/>
                    </a:lnTo>
                    <a:lnTo>
                      <a:pt x="3" y="10"/>
                    </a:lnTo>
                    <a:lnTo>
                      <a:pt x="3" y="11"/>
                    </a:lnTo>
                    <a:lnTo>
                      <a:pt x="2" y="13"/>
                    </a:lnTo>
                    <a:lnTo>
                      <a:pt x="1" y="14"/>
                    </a:lnTo>
                    <a:lnTo>
                      <a:pt x="0" y="15"/>
                    </a:lnTo>
                    <a:lnTo>
                      <a:pt x="0" y="15"/>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67" name="Freeform 2003">
                <a:extLst>
                  <a:ext uri="{FF2B5EF4-FFF2-40B4-BE49-F238E27FC236}">
                    <a16:creationId xmlns:a16="http://schemas.microsoft.com/office/drawing/2014/main" id="{5570D38D-A295-477B-9444-10F7B5EE2EDA}"/>
                  </a:ext>
                </a:extLst>
              </p:cNvPr>
              <p:cNvSpPr>
                <a:spLocks/>
              </p:cNvSpPr>
              <p:nvPr/>
            </p:nvSpPr>
            <p:spPr bwMode="auto">
              <a:xfrm>
                <a:off x="3062" y="1697"/>
                <a:ext cx="10" cy="16"/>
              </a:xfrm>
              <a:custGeom>
                <a:avLst/>
                <a:gdLst>
                  <a:gd name="T0" fmla="*/ 0 w 10"/>
                  <a:gd name="T1" fmla="*/ 16 h 16"/>
                  <a:gd name="T2" fmla="*/ 0 w 10"/>
                  <a:gd name="T3" fmla="*/ 16 h 16"/>
                  <a:gd name="T4" fmla="*/ 1 w 10"/>
                  <a:gd name="T5" fmla="*/ 15 h 16"/>
                  <a:gd name="T6" fmla="*/ 2 w 10"/>
                  <a:gd name="T7" fmla="*/ 13 h 16"/>
                  <a:gd name="T8" fmla="*/ 3 w 10"/>
                  <a:gd name="T9" fmla="*/ 12 h 16"/>
                  <a:gd name="T10" fmla="*/ 3 w 10"/>
                  <a:gd name="T11" fmla="*/ 11 h 16"/>
                  <a:gd name="T12" fmla="*/ 3 w 10"/>
                  <a:gd name="T13" fmla="*/ 11 h 16"/>
                  <a:gd name="T14" fmla="*/ 3 w 10"/>
                  <a:gd name="T15" fmla="*/ 8 h 16"/>
                  <a:gd name="T16" fmla="*/ 3 w 10"/>
                  <a:gd name="T17" fmla="*/ 6 h 16"/>
                  <a:gd name="T18" fmla="*/ 3 w 10"/>
                  <a:gd name="T19" fmla="*/ 6 h 16"/>
                  <a:gd name="T20" fmla="*/ 2 w 10"/>
                  <a:gd name="T21" fmla="*/ 4 h 16"/>
                  <a:gd name="T22" fmla="*/ 3 w 10"/>
                  <a:gd name="T23" fmla="*/ 2 h 16"/>
                  <a:gd name="T24" fmla="*/ 4 w 10"/>
                  <a:gd name="T25" fmla="*/ 2 h 16"/>
                  <a:gd name="T26" fmla="*/ 5 w 10"/>
                  <a:gd name="T27" fmla="*/ 1 h 16"/>
                  <a:gd name="T28" fmla="*/ 5 w 10"/>
                  <a:gd name="T29" fmla="*/ 1 h 16"/>
                  <a:gd name="T30" fmla="*/ 7 w 10"/>
                  <a:gd name="T31" fmla="*/ 0 h 16"/>
                  <a:gd name="T32" fmla="*/ 9 w 10"/>
                  <a:gd name="T33" fmla="*/ 1 h 16"/>
                  <a:gd name="T34" fmla="*/ 9 w 10"/>
                  <a:gd name="T35" fmla="*/ 2 h 16"/>
                  <a:gd name="T36" fmla="*/ 9 w 10"/>
                  <a:gd name="T37" fmla="*/ 4 h 16"/>
                  <a:gd name="T38" fmla="*/ 9 w 10"/>
                  <a:gd name="T39" fmla="*/ 4 h 16"/>
                  <a:gd name="T40" fmla="*/ 9 w 10"/>
                  <a:gd name="T41" fmla="*/ 4 h 16"/>
                  <a:gd name="T42" fmla="*/ 10 w 10"/>
                  <a:gd name="T43" fmla="*/ 4 h 16"/>
                  <a:gd name="T44" fmla="*/ 10 w 10"/>
                  <a:gd name="T45" fmla="*/ 4 h 16"/>
                  <a:gd name="T46" fmla="*/ 10 w 10"/>
                  <a:gd name="T47" fmla="*/ 2 h 16"/>
                  <a:gd name="T48" fmla="*/ 10 w 10"/>
                  <a:gd name="T49" fmla="*/ 1 h 16"/>
                  <a:gd name="T50" fmla="*/ 9 w 10"/>
                  <a:gd name="T51" fmla="*/ 0 h 16"/>
                  <a:gd name="T52" fmla="*/ 8 w 10"/>
                  <a:gd name="T53" fmla="*/ 0 h 16"/>
                  <a:gd name="T54" fmla="*/ 7 w 10"/>
                  <a:gd name="T55" fmla="*/ 0 h 16"/>
                  <a:gd name="T56" fmla="*/ 5 w 10"/>
                  <a:gd name="T57" fmla="*/ 0 h 16"/>
                  <a:gd name="T58" fmla="*/ 3 w 10"/>
                  <a:gd name="T59" fmla="*/ 0 h 16"/>
                  <a:gd name="T60" fmla="*/ 3 w 10"/>
                  <a:gd name="T61" fmla="*/ 0 h 16"/>
                  <a:gd name="T62" fmla="*/ 2 w 10"/>
                  <a:gd name="T63" fmla="*/ 2 h 16"/>
                  <a:gd name="T64" fmla="*/ 1 w 10"/>
                  <a:gd name="T65" fmla="*/ 2 h 16"/>
                  <a:gd name="T66" fmla="*/ 1 w 10"/>
                  <a:gd name="T67" fmla="*/ 3 h 16"/>
                  <a:gd name="T68" fmla="*/ 1 w 10"/>
                  <a:gd name="T69" fmla="*/ 3 h 16"/>
                  <a:gd name="T70" fmla="*/ 2 w 10"/>
                  <a:gd name="T71" fmla="*/ 6 h 16"/>
                  <a:gd name="T72" fmla="*/ 3 w 10"/>
                  <a:gd name="T73" fmla="*/ 10 h 16"/>
                  <a:gd name="T74" fmla="*/ 3 w 10"/>
                  <a:gd name="T75" fmla="*/ 11 h 16"/>
                  <a:gd name="T76" fmla="*/ 2 w 10"/>
                  <a:gd name="T77" fmla="*/ 13 h 16"/>
                  <a:gd name="T78" fmla="*/ 1 w 10"/>
                  <a:gd name="T79" fmla="*/ 14 h 16"/>
                  <a:gd name="T80" fmla="*/ 0 w 10"/>
                  <a:gd name="T81" fmla="*/ 15 h 16"/>
                  <a:gd name="T82" fmla="*/ 0 w 10"/>
                  <a:gd name="T83" fmla="*/ 15 h 16"/>
                  <a:gd name="T84" fmla="*/ 0 w 10"/>
                  <a:gd name="T8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6">
                    <a:moveTo>
                      <a:pt x="0" y="16"/>
                    </a:moveTo>
                    <a:lnTo>
                      <a:pt x="0" y="16"/>
                    </a:lnTo>
                    <a:lnTo>
                      <a:pt x="1" y="15"/>
                    </a:lnTo>
                    <a:lnTo>
                      <a:pt x="2" y="13"/>
                    </a:lnTo>
                    <a:lnTo>
                      <a:pt x="3" y="12"/>
                    </a:lnTo>
                    <a:lnTo>
                      <a:pt x="3" y="11"/>
                    </a:lnTo>
                    <a:lnTo>
                      <a:pt x="3" y="11"/>
                    </a:lnTo>
                    <a:lnTo>
                      <a:pt x="3" y="8"/>
                    </a:lnTo>
                    <a:lnTo>
                      <a:pt x="3" y="6"/>
                    </a:lnTo>
                    <a:lnTo>
                      <a:pt x="3" y="6"/>
                    </a:lnTo>
                    <a:lnTo>
                      <a:pt x="2" y="4"/>
                    </a:lnTo>
                    <a:lnTo>
                      <a:pt x="3" y="2"/>
                    </a:lnTo>
                    <a:lnTo>
                      <a:pt x="4" y="2"/>
                    </a:lnTo>
                    <a:lnTo>
                      <a:pt x="5" y="1"/>
                    </a:lnTo>
                    <a:lnTo>
                      <a:pt x="5" y="1"/>
                    </a:lnTo>
                    <a:lnTo>
                      <a:pt x="7" y="0"/>
                    </a:lnTo>
                    <a:lnTo>
                      <a:pt x="9" y="1"/>
                    </a:lnTo>
                    <a:lnTo>
                      <a:pt x="9" y="2"/>
                    </a:lnTo>
                    <a:lnTo>
                      <a:pt x="9" y="4"/>
                    </a:lnTo>
                    <a:lnTo>
                      <a:pt x="9" y="4"/>
                    </a:lnTo>
                    <a:lnTo>
                      <a:pt x="9" y="4"/>
                    </a:lnTo>
                    <a:lnTo>
                      <a:pt x="10" y="4"/>
                    </a:lnTo>
                    <a:lnTo>
                      <a:pt x="10" y="4"/>
                    </a:lnTo>
                    <a:lnTo>
                      <a:pt x="10" y="2"/>
                    </a:lnTo>
                    <a:lnTo>
                      <a:pt x="10" y="1"/>
                    </a:lnTo>
                    <a:lnTo>
                      <a:pt x="9" y="0"/>
                    </a:lnTo>
                    <a:lnTo>
                      <a:pt x="8" y="0"/>
                    </a:lnTo>
                    <a:lnTo>
                      <a:pt x="7" y="0"/>
                    </a:lnTo>
                    <a:lnTo>
                      <a:pt x="5" y="0"/>
                    </a:lnTo>
                    <a:lnTo>
                      <a:pt x="3" y="0"/>
                    </a:lnTo>
                    <a:lnTo>
                      <a:pt x="3" y="0"/>
                    </a:lnTo>
                    <a:lnTo>
                      <a:pt x="2" y="2"/>
                    </a:lnTo>
                    <a:lnTo>
                      <a:pt x="1" y="2"/>
                    </a:lnTo>
                    <a:lnTo>
                      <a:pt x="1" y="3"/>
                    </a:lnTo>
                    <a:lnTo>
                      <a:pt x="1" y="3"/>
                    </a:lnTo>
                    <a:lnTo>
                      <a:pt x="2" y="6"/>
                    </a:lnTo>
                    <a:lnTo>
                      <a:pt x="3" y="10"/>
                    </a:lnTo>
                    <a:lnTo>
                      <a:pt x="3" y="11"/>
                    </a:lnTo>
                    <a:lnTo>
                      <a:pt x="2" y="13"/>
                    </a:lnTo>
                    <a:lnTo>
                      <a:pt x="1" y="14"/>
                    </a:lnTo>
                    <a:lnTo>
                      <a:pt x="0" y="15"/>
                    </a:lnTo>
                    <a:lnTo>
                      <a:pt x="0" y="15"/>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68" name="Freeform 2004">
                <a:extLst>
                  <a:ext uri="{FF2B5EF4-FFF2-40B4-BE49-F238E27FC236}">
                    <a16:creationId xmlns:a16="http://schemas.microsoft.com/office/drawing/2014/main" id="{D1E3D0FC-B38E-4FC4-ADA8-B4B3675655BC}"/>
                  </a:ext>
                </a:extLst>
              </p:cNvPr>
              <p:cNvSpPr>
                <a:spLocks/>
              </p:cNvSpPr>
              <p:nvPr/>
            </p:nvSpPr>
            <p:spPr bwMode="auto">
              <a:xfrm>
                <a:off x="3065" y="1700"/>
                <a:ext cx="6" cy="4"/>
              </a:xfrm>
              <a:custGeom>
                <a:avLst/>
                <a:gdLst>
                  <a:gd name="T0" fmla="*/ 0 w 6"/>
                  <a:gd name="T1" fmla="*/ 4 h 4"/>
                  <a:gd name="T2" fmla="*/ 0 w 6"/>
                  <a:gd name="T3" fmla="*/ 4 h 4"/>
                  <a:gd name="T4" fmla="*/ 0 w 6"/>
                  <a:gd name="T5" fmla="*/ 2 h 4"/>
                  <a:gd name="T6" fmla="*/ 1 w 6"/>
                  <a:gd name="T7" fmla="*/ 2 h 4"/>
                  <a:gd name="T8" fmla="*/ 1 w 6"/>
                  <a:gd name="T9" fmla="*/ 1 h 4"/>
                  <a:gd name="T10" fmla="*/ 1 w 6"/>
                  <a:gd name="T11" fmla="*/ 1 h 4"/>
                  <a:gd name="T12" fmla="*/ 2 w 6"/>
                  <a:gd name="T13" fmla="*/ 0 h 4"/>
                  <a:gd name="T14" fmla="*/ 3 w 6"/>
                  <a:gd name="T15" fmla="*/ 1 h 4"/>
                  <a:gd name="T16" fmla="*/ 5 w 6"/>
                  <a:gd name="T17" fmla="*/ 1 h 4"/>
                  <a:gd name="T18" fmla="*/ 6 w 6"/>
                  <a:gd name="T19" fmla="*/ 2 h 4"/>
                  <a:gd name="T20" fmla="*/ 6 w 6"/>
                  <a:gd name="T21" fmla="*/ 2 h 4"/>
                  <a:gd name="T22" fmla="*/ 6 w 6"/>
                  <a:gd name="T23" fmla="*/ 2 h 4"/>
                  <a:gd name="T24" fmla="*/ 6 w 6"/>
                  <a:gd name="T25" fmla="*/ 2 h 4"/>
                  <a:gd name="T26" fmla="*/ 5 w 6"/>
                  <a:gd name="T27" fmla="*/ 1 h 4"/>
                  <a:gd name="T28" fmla="*/ 4 w 6"/>
                  <a:gd name="T29" fmla="*/ 0 h 4"/>
                  <a:gd name="T30" fmla="*/ 2 w 6"/>
                  <a:gd name="T31" fmla="*/ 0 h 4"/>
                  <a:gd name="T32" fmla="*/ 1 w 6"/>
                  <a:gd name="T33" fmla="*/ 1 h 4"/>
                  <a:gd name="T34" fmla="*/ 1 w 6"/>
                  <a:gd name="T35" fmla="*/ 1 h 4"/>
                  <a:gd name="T36" fmla="*/ 0 w 6"/>
                  <a:gd name="T37" fmla="*/ 1 h 4"/>
                  <a:gd name="T38" fmla="*/ 0 w 6"/>
                  <a:gd name="T39" fmla="*/ 2 h 4"/>
                  <a:gd name="T40" fmla="*/ 0 w 6"/>
                  <a:gd name="T41" fmla="*/ 4 h 4"/>
                  <a:gd name="T42" fmla="*/ 0 w 6"/>
                  <a:gd name="T43" fmla="*/ 4 h 4"/>
                  <a:gd name="T44" fmla="*/ 0 w 6"/>
                  <a:gd name="T4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4">
                    <a:moveTo>
                      <a:pt x="0" y="4"/>
                    </a:moveTo>
                    <a:lnTo>
                      <a:pt x="0" y="4"/>
                    </a:lnTo>
                    <a:lnTo>
                      <a:pt x="0" y="2"/>
                    </a:lnTo>
                    <a:lnTo>
                      <a:pt x="1" y="2"/>
                    </a:lnTo>
                    <a:lnTo>
                      <a:pt x="1" y="1"/>
                    </a:lnTo>
                    <a:lnTo>
                      <a:pt x="1" y="1"/>
                    </a:lnTo>
                    <a:lnTo>
                      <a:pt x="2" y="0"/>
                    </a:lnTo>
                    <a:lnTo>
                      <a:pt x="3" y="1"/>
                    </a:lnTo>
                    <a:lnTo>
                      <a:pt x="5" y="1"/>
                    </a:lnTo>
                    <a:lnTo>
                      <a:pt x="6" y="2"/>
                    </a:lnTo>
                    <a:lnTo>
                      <a:pt x="6" y="2"/>
                    </a:lnTo>
                    <a:lnTo>
                      <a:pt x="6" y="2"/>
                    </a:lnTo>
                    <a:lnTo>
                      <a:pt x="6" y="2"/>
                    </a:lnTo>
                    <a:lnTo>
                      <a:pt x="5" y="1"/>
                    </a:lnTo>
                    <a:lnTo>
                      <a:pt x="4" y="0"/>
                    </a:lnTo>
                    <a:lnTo>
                      <a:pt x="2" y="0"/>
                    </a:lnTo>
                    <a:lnTo>
                      <a:pt x="1" y="1"/>
                    </a:lnTo>
                    <a:lnTo>
                      <a:pt x="1" y="1"/>
                    </a:lnTo>
                    <a:lnTo>
                      <a:pt x="0" y="1"/>
                    </a:lnTo>
                    <a:lnTo>
                      <a:pt x="0" y="2"/>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69" name="Freeform 2005">
                <a:extLst>
                  <a:ext uri="{FF2B5EF4-FFF2-40B4-BE49-F238E27FC236}">
                    <a16:creationId xmlns:a16="http://schemas.microsoft.com/office/drawing/2014/main" id="{3635485F-58C1-4386-8777-E26CBA272790}"/>
                  </a:ext>
                </a:extLst>
              </p:cNvPr>
              <p:cNvSpPr>
                <a:spLocks/>
              </p:cNvSpPr>
              <p:nvPr/>
            </p:nvSpPr>
            <p:spPr bwMode="auto">
              <a:xfrm>
                <a:off x="3065" y="1700"/>
                <a:ext cx="6" cy="4"/>
              </a:xfrm>
              <a:custGeom>
                <a:avLst/>
                <a:gdLst>
                  <a:gd name="T0" fmla="*/ 0 w 6"/>
                  <a:gd name="T1" fmla="*/ 4 h 4"/>
                  <a:gd name="T2" fmla="*/ 0 w 6"/>
                  <a:gd name="T3" fmla="*/ 4 h 4"/>
                  <a:gd name="T4" fmla="*/ 0 w 6"/>
                  <a:gd name="T5" fmla="*/ 2 h 4"/>
                  <a:gd name="T6" fmla="*/ 1 w 6"/>
                  <a:gd name="T7" fmla="*/ 2 h 4"/>
                  <a:gd name="T8" fmla="*/ 1 w 6"/>
                  <a:gd name="T9" fmla="*/ 1 h 4"/>
                  <a:gd name="T10" fmla="*/ 1 w 6"/>
                  <a:gd name="T11" fmla="*/ 1 h 4"/>
                  <a:gd name="T12" fmla="*/ 2 w 6"/>
                  <a:gd name="T13" fmla="*/ 0 h 4"/>
                  <a:gd name="T14" fmla="*/ 3 w 6"/>
                  <a:gd name="T15" fmla="*/ 1 h 4"/>
                  <a:gd name="T16" fmla="*/ 5 w 6"/>
                  <a:gd name="T17" fmla="*/ 1 h 4"/>
                  <a:gd name="T18" fmla="*/ 6 w 6"/>
                  <a:gd name="T19" fmla="*/ 2 h 4"/>
                  <a:gd name="T20" fmla="*/ 6 w 6"/>
                  <a:gd name="T21" fmla="*/ 2 h 4"/>
                  <a:gd name="T22" fmla="*/ 6 w 6"/>
                  <a:gd name="T23" fmla="*/ 2 h 4"/>
                  <a:gd name="T24" fmla="*/ 6 w 6"/>
                  <a:gd name="T25" fmla="*/ 2 h 4"/>
                  <a:gd name="T26" fmla="*/ 5 w 6"/>
                  <a:gd name="T27" fmla="*/ 1 h 4"/>
                  <a:gd name="T28" fmla="*/ 4 w 6"/>
                  <a:gd name="T29" fmla="*/ 0 h 4"/>
                  <a:gd name="T30" fmla="*/ 2 w 6"/>
                  <a:gd name="T31" fmla="*/ 0 h 4"/>
                  <a:gd name="T32" fmla="*/ 1 w 6"/>
                  <a:gd name="T33" fmla="*/ 1 h 4"/>
                  <a:gd name="T34" fmla="*/ 1 w 6"/>
                  <a:gd name="T35" fmla="*/ 1 h 4"/>
                  <a:gd name="T36" fmla="*/ 0 w 6"/>
                  <a:gd name="T37" fmla="*/ 1 h 4"/>
                  <a:gd name="T38" fmla="*/ 0 w 6"/>
                  <a:gd name="T39" fmla="*/ 2 h 4"/>
                  <a:gd name="T40" fmla="*/ 0 w 6"/>
                  <a:gd name="T41" fmla="*/ 4 h 4"/>
                  <a:gd name="T42" fmla="*/ 0 w 6"/>
                  <a:gd name="T43" fmla="*/ 4 h 4"/>
                  <a:gd name="T44" fmla="*/ 0 w 6"/>
                  <a:gd name="T4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4">
                    <a:moveTo>
                      <a:pt x="0" y="4"/>
                    </a:moveTo>
                    <a:lnTo>
                      <a:pt x="0" y="4"/>
                    </a:lnTo>
                    <a:lnTo>
                      <a:pt x="0" y="2"/>
                    </a:lnTo>
                    <a:lnTo>
                      <a:pt x="1" y="2"/>
                    </a:lnTo>
                    <a:lnTo>
                      <a:pt x="1" y="1"/>
                    </a:lnTo>
                    <a:lnTo>
                      <a:pt x="1" y="1"/>
                    </a:lnTo>
                    <a:lnTo>
                      <a:pt x="2" y="0"/>
                    </a:lnTo>
                    <a:lnTo>
                      <a:pt x="3" y="1"/>
                    </a:lnTo>
                    <a:lnTo>
                      <a:pt x="5" y="1"/>
                    </a:lnTo>
                    <a:lnTo>
                      <a:pt x="6" y="2"/>
                    </a:lnTo>
                    <a:lnTo>
                      <a:pt x="6" y="2"/>
                    </a:lnTo>
                    <a:lnTo>
                      <a:pt x="6" y="2"/>
                    </a:lnTo>
                    <a:lnTo>
                      <a:pt x="6" y="2"/>
                    </a:lnTo>
                    <a:lnTo>
                      <a:pt x="5" y="1"/>
                    </a:lnTo>
                    <a:lnTo>
                      <a:pt x="4" y="0"/>
                    </a:lnTo>
                    <a:lnTo>
                      <a:pt x="2" y="0"/>
                    </a:lnTo>
                    <a:lnTo>
                      <a:pt x="1" y="1"/>
                    </a:lnTo>
                    <a:lnTo>
                      <a:pt x="1" y="1"/>
                    </a:lnTo>
                    <a:lnTo>
                      <a:pt x="0" y="1"/>
                    </a:lnTo>
                    <a:lnTo>
                      <a:pt x="0" y="2"/>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70" name="Freeform 2006">
                <a:extLst>
                  <a:ext uri="{FF2B5EF4-FFF2-40B4-BE49-F238E27FC236}">
                    <a16:creationId xmlns:a16="http://schemas.microsoft.com/office/drawing/2014/main" id="{5DAC0EE5-355A-4944-B1FD-E8C7E8C13512}"/>
                  </a:ext>
                </a:extLst>
              </p:cNvPr>
              <p:cNvSpPr>
                <a:spLocks/>
              </p:cNvSpPr>
              <p:nvPr/>
            </p:nvSpPr>
            <p:spPr bwMode="auto">
              <a:xfrm>
                <a:off x="3061" y="1706"/>
                <a:ext cx="44" cy="14"/>
              </a:xfrm>
              <a:custGeom>
                <a:avLst/>
                <a:gdLst>
                  <a:gd name="T0" fmla="*/ 0 w 44"/>
                  <a:gd name="T1" fmla="*/ 7 h 14"/>
                  <a:gd name="T2" fmla="*/ 1 w 44"/>
                  <a:gd name="T3" fmla="*/ 10 h 14"/>
                  <a:gd name="T4" fmla="*/ 3 w 44"/>
                  <a:gd name="T5" fmla="*/ 11 h 14"/>
                  <a:gd name="T6" fmla="*/ 4 w 44"/>
                  <a:gd name="T7" fmla="*/ 11 h 14"/>
                  <a:gd name="T8" fmla="*/ 7 w 44"/>
                  <a:gd name="T9" fmla="*/ 10 h 14"/>
                  <a:gd name="T10" fmla="*/ 10 w 44"/>
                  <a:gd name="T11" fmla="*/ 7 h 14"/>
                  <a:gd name="T12" fmla="*/ 15 w 44"/>
                  <a:gd name="T13" fmla="*/ 3 h 14"/>
                  <a:gd name="T14" fmla="*/ 17 w 44"/>
                  <a:gd name="T15" fmla="*/ 2 h 14"/>
                  <a:gd name="T16" fmla="*/ 22 w 44"/>
                  <a:gd name="T17" fmla="*/ 2 h 14"/>
                  <a:gd name="T18" fmla="*/ 23 w 44"/>
                  <a:gd name="T19" fmla="*/ 3 h 14"/>
                  <a:gd name="T20" fmla="*/ 24 w 44"/>
                  <a:gd name="T21" fmla="*/ 5 h 14"/>
                  <a:gd name="T22" fmla="*/ 24 w 44"/>
                  <a:gd name="T23" fmla="*/ 7 h 14"/>
                  <a:gd name="T24" fmla="*/ 27 w 44"/>
                  <a:gd name="T25" fmla="*/ 11 h 14"/>
                  <a:gd name="T26" fmla="*/ 28 w 44"/>
                  <a:gd name="T27" fmla="*/ 12 h 14"/>
                  <a:gd name="T28" fmla="*/ 33 w 44"/>
                  <a:gd name="T29" fmla="*/ 13 h 14"/>
                  <a:gd name="T30" fmla="*/ 37 w 44"/>
                  <a:gd name="T31" fmla="*/ 14 h 14"/>
                  <a:gd name="T32" fmla="*/ 41 w 44"/>
                  <a:gd name="T33" fmla="*/ 12 h 14"/>
                  <a:gd name="T34" fmla="*/ 44 w 44"/>
                  <a:gd name="T35" fmla="*/ 9 h 14"/>
                  <a:gd name="T36" fmla="*/ 44 w 44"/>
                  <a:gd name="T37" fmla="*/ 8 h 14"/>
                  <a:gd name="T38" fmla="*/ 43 w 44"/>
                  <a:gd name="T39" fmla="*/ 5 h 14"/>
                  <a:gd name="T40" fmla="*/ 41 w 44"/>
                  <a:gd name="T41" fmla="*/ 2 h 14"/>
                  <a:gd name="T42" fmla="*/ 39 w 44"/>
                  <a:gd name="T43" fmla="*/ 2 h 14"/>
                  <a:gd name="T44" fmla="*/ 38 w 44"/>
                  <a:gd name="T45" fmla="*/ 2 h 14"/>
                  <a:gd name="T46" fmla="*/ 38 w 44"/>
                  <a:gd name="T47" fmla="*/ 3 h 14"/>
                  <a:gd name="T48" fmla="*/ 39 w 44"/>
                  <a:gd name="T49" fmla="*/ 3 h 14"/>
                  <a:gd name="T50" fmla="*/ 40 w 44"/>
                  <a:gd name="T51" fmla="*/ 3 h 14"/>
                  <a:gd name="T52" fmla="*/ 41 w 44"/>
                  <a:gd name="T53" fmla="*/ 3 h 14"/>
                  <a:gd name="T54" fmla="*/ 42 w 44"/>
                  <a:gd name="T55" fmla="*/ 4 h 14"/>
                  <a:gd name="T56" fmla="*/ 44 w 44"/>
                  <a:gd name="T57" fmla="*/ 6 h 14"/>
                  <a:gd name="T58" fmla="*/ 43 w 44"/>
                  <a:gd name="T59" fmla="*/ 9 h 14"/>
                  <a:gd name="T60" fmla="*/ 42 w 44"/>
                  <a:gd name="T61" fmla="*/ 11 h 14"/>
                  <a:gd name="T62" fmla="*/ 40 w 44"/>
                  <a:gd name="T63" fmla="*/ 12 h 14"/>
                  <a:gd name="T64" fmla="*/ 36 w 44"/>
                  <a:gd name="T65" fmla="*/ 13 h 14"/>
                  <a:gd name="T66" fmla="*/ 31 w 44"/>
                  <a:gd name="T67" fmla="*/ 12 h 14"/>
                  <a:gd name="T68" fmla="*/ 28 w 44"/>
                  <a:gd name="T69" fmla="*/ 11 h 14"/>
                  <a:gd name="T70" fmla="*/ 26 w 44"/>
                  <a:gd name="T71" fmla="*/ 9 h 14"/>
                  <a:gd name="T72" fmla="*/ 25 w 44"/>
                  <a:gd name="T73" fmla="*/ 5 h 14"/>
                  <a:gd name="T74" fmla="*/ 25 w 44"/>
                  <a:gd name="T75" fmla="*/ 2 h 14"/>
                  <a:gd name="T76" fmla="*/ 24 w 44"/>
                  <a:gd name="T77" fmla="*/ 1 h 14"/>
                  <a:gd name="T78" fmla="*/ 21 w 44"/>
                  <a:gd name="T79" fmla="*/ 0 h 14"/>
                  <a:gd name="T80" fmla="*/ 16 w 44"/>
                  <a:gd name="T81" fmla="*/ 0 h 14"/>
                  <a:gd name="T82" fmla="*/ 14 w 44"/>
                  <a:gd name="T83" fmla="*/ 1 h 14"/>
                  <a:gd name="T84" fmla="*/ 11 w 44"/>
                  <a:gd name="T85" fmla="*/ 3 h 14"/>
                  <a:gd name="T86" fmla="*/ 10 w 44"/>
                  <a:gd name="T87" fmla="*/ 5 h 14"/>
                  <a:gd name="T88" fmla="*/ 7 w 44"/>
                  <a:gd name="T89" fmla="*/ 9 h 14"/>
                  <a:gd name="T90" fmla="*/ 6 w 44"/>
                  <a:gd name="T91" fmla="*/ 10 h 14"/>
                  <a:gd name="T92" fmla="*/ 4 w 44"/>
                  <a:gd name="T93" fmla="*/ 10 h 14"/>
                  <a:gd name="T94" fmla="*/ 1 w 44"/>
                  <a:gd name="T95" fmla="*/ 9 h 14"/>
                  <a:gd name="T96" fmla="*/ 0 w 44"/>
                  <a:gd name="T97"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14">
                    <a:moveTo>
                      <a:pt x="0" y="7"/>
                    </a:moveTo>
                    <a:lnTo>
                      <a:pt x="0" y="7"/>
                    </a:lnTo>
                    <a:lnTo>
                      <a:pt x="1" y="8"/>
                    </a:lnTo>
                    <a:lnTo>
                      <a:pt x="1" y="10"/>
                    </a:lnTo>
                    <a:lnTo>
                      <a:pt x="2" y="10"/>
                    </a:lnTo>
                    <a:lnTo>
                      <a:pt x="3" y="11"/>
                    </a:lnTo>
                    <a:lnTo>
                      <a:pt x="3" y="11"/>
                    </a:lnTo>
                    <a:lnTo>
                      <a:pt x="4" y="11"/>
                    </a:lnTo>
                    <a:lnTo>
                      <a:pt x="5" y="11"/>
                    </a:lnTo>
                    <a:lnTo>
                      <a:pt x="7" y="10"/>
                    </a:lnTo>
                    <a:lnTo>
                      <a:pt x="10" y="7"/>
                    </a:lnTo>
                    <a:lnTo>
                      <a:pt x="10" y="7"/>
                    </a:lnTo>
                    <a:lnTo>
                      <a:pt x="13" y="4"/>
                    </a:lnTo>
                    <a:lnTo>
                      <a:pt x="15" y="3"/>
                    </a:lnTo>
                    <a:lnTo>
                      <a:pt x="17" y="2"/>
                    </a:lnTo>
                    <a:lnTo>
                      <a:pt x="17" y="2"/>
                    </a:lnTo>
                    <a:lnTo>
                      <a:pt x="19" y="2"/>
                    </a:lnTo>
                    <a:lnTo>
                      <a:pt x="22" y="2"/>
                    </a:lnTo>
                    <a:lnTo>
                      <a:pt x="23" y="2"/>
                    </a:lnTo>
                    <a:lnTo>
                      <a:pt x="23" y="3"/>
                    </a:lnTo>
                    <a:lnTo>
                      <a:pt x="24" y="4"/>
                    </a:lnTo>
                    <a:lnTo>
                      <a:pt x="24" y="5"/>
                    </a:lnTo>
                    <a:lnTo>
                      <a:pt x="24" y="5"/>
                    </a:lnTo>
                    <a:lnTo>
                      <a:pt x="24" y="7"/>
                    </a:lnTo>
                    <a:lnTo>
                      <a:pt x="25" y="9"/>
                    </a:lnTo>
                    <a:lnTo>
                      <a:pt x="27" y="11"/>
                    </a:lnTo>
                    <a:lnTo>
                      <a:pt x="28" y="12"/>
                    </a:lnTo>
                    <a:lnTo>
                      <a:pt x="28" y="12"/>
                    </a:lnTo>
                    <a:lnTo>
                      <a:pt x="31" y="13"/>
                    </a:lnTo>
                    <a:lnTo>
                      <a:pt x="33" y="13"/>
                    </a:lnTo>
                    <a:lnTo>
                      <a:pt x="35" y="14"/>
                    </a:lnTo>
                    <a:lnTo>
                      <a:pt x="37" y="14"/>
                    </a:lnTo>
                    <a:lnTo>
                      <a:pt x="40" y="13"/>
                    </a:lnTo>
                    <a:lnTo>
                      <a:pt x="41" y="12"/>
                    </a:lnTo>
                    <a:lnTo>
                      <a:pt x="43" y="11"/>
                    </a:lnTo>
                    <a:lnTo>
                      <a:pt x="44" y="9"/>
                    </a:lnTo>
                    <a:lnTo>
                      <a:pt x="44" y="9"/>
                    </a:lnTo>
                    <a:lnTo>
                      <a:pt x="44" y="8"/>
                    </a:lnTo>
                    <a:lnTo>
                      <a:pt x="44" y="6"/>
                    </a:lnTo>
                    <a:lnTo>
                      <a:pt x="43" y="5"/>
                    </a:lnTo>
                    <a:lnTo>
                      <a:pt x="42" y="3"/>
                    </a:lnTo>
                    <a:lnTo>
                      <a:pt x="41" y="2"/>
                    </a:lnTo>
                    <a:lnTo>
                      <a:pt x="40" y="2"/>
                    </a:lnTo>
                    <a:lnTo>
                      <a:pt x="39" y="2"/>
                    </a:lnTo>
                    <a:lnTo>
                      <a:pt x="38" y="2"/>
                    </a:lnTo>
                    <a:lnTo>
                      <a:pt x="38" y="2"/>
                    </a:lnTo>
                    <a:lnTo>
                      <a:pt x="38" y="3"/>
                    </a:lnTo>
                    <a:lnTo>
                      <a:pt x="38" y="3"/>
                    </a:lnTo>
                    <a:lnTo>
                      <a:pt x="38" y="3"/>
                    </a:lnTo>
                    <a:lnTo>
                      <a:pt x="39" y="3"/>
                    </a:lnTo>
                    <a:lnTo>
                      <a:pt x="39" y="3"/>
                    </a:lnTo>
                    <a:lnTo>
                      <a:pt x="40" y="3"/>
                    </a:lnTo>
                    <a:lnTo>
                      <a:pt x="40" y="3"/>
                    </a:lnTo>
                    <a:lnTo>
                      <a:pt x="41" y="3"/>
                    </a:lnTo>
                    <a:lnTo>
                      <a:pt x="42" y="4"/>
                    </a:lnTo>
                    <a:lnTo>
                      <a:pt x="42" y="4"/>
                    </a:lnTo>
                    <a:lnTo>
                      <a:pt x="43" y="5"/>
                    </a:lnTo>
                    <a:lnTo>
                      <a:pt x="44" y="6"/>
                    </a:lnTo>
                    <a:lnTo>
                      <a:pt x="44" y="7"/>
                    </a:lnTo>
                    <a:lnTo>
                      <a:pt x="43" y="9"/>
                    </a:lnTo>
                    <a:lnTo>
                      <a:pt x="43" y="10"/>
                    </a:lnTo>
                    <a:lnTo>
                      <a:pt x="42" y="11"/>
                    </a:lnTo>
                    <a:lnTo>
                      <a:pt x="40" y="12"/>
                    </a:lnTo>
                    <a:lnTo>
                      <a:pt x="40" y="12"/>
                    </a:lnTo>
                    <a:lnTo>
                      <a:pt x="38" y="13"/>
                    </a:lnTo>
                    <a:lnTo>
                      <a:pt x="36" y="13"/>
                    </a:lnTo>
                    <a:lnTo>
                      <a:pt x="34" y="13"/>
                    </a:lnTo>
                    <a:lnTo>
                      <a:pt x="31" y="12"/>
                    </a:lnTo>
                    <a:lnTo>
                      <a:pt x="28" y="11"/>
                    </a:lnTo>
                    <a:lnTo>
                      <a:pt x="28" y="11"/>
                    </a:lnTo>
                    <a:lnTo>
                      <a:pt x="27" y="10"/>
                    </a:lnTo>
                    <a:lnTo>
                      <a:pt x="26" y="9"/>
                    </a:lnTo>
                    <a:lnTo>
                      <a:pt x="25" y="7"/>
                    </a:lnTo>
                    <a:lnTo>
                      <a:pt x="25" y="5"/>
                    </a:lnTo>
                    <a:lnTo>
                      <a:pt x="25" y="2"/>
                    </a:lnTo>
                    <a:lnTo>
                      <a:pt x="25" y="2"/>
                    </a:lnTo>
                    <a:lnTo>
                      <a:pt x="25" y="2"/>
                    </a:lnTo>
                    <a:lnTo>
                      <a:pt x="24" y="1"/>
                    </a:lnTo>
                    <a:lnTo>
                      <a:pt x="24" y="1"/>
                    </a:lnTo>
                    <a:lnTo>
                      <a:pt x="21" y="0"/>
                    </a:lnTo>
                    <a:lnTo>
                      <a:pt x="19" y="0"/>
                    </a:lnTo>
                    <a:lnTo>
                      <a:pt x="16" y="0"/>
                    </a:lnTo>
                    <a:lnTo>
                      <a:pt x="14" y="1"/>
                    </a:lnTo>
                    <a:lnTo>
                      <a:pt x="14" y="1"/>
                    </a:lnTo>
                    <a:lnTo>
                      <a:pt x="13" y="2"/>
                    </a:lnTo>
                    <a:lnTo>
                      <a:pt x="11" y="3"/>
                    </a:lnTo>
                    <a:lnTo>
                      <a:pt x="10" y="5"/>
                    </a:lnTo>
                    <a:lnTo>
                      <a:pt x="10" y="5"/>
                    </a:lnTo>
                    <a:lnTo>
                      <a:pt x="8" y="7"/>
                    </a:lnTo>
                    <a:lnTo>
                      <a:pt x="7" y="9"/>
                    </a:lnTo>
                    <a:lnTo>
                      <a:pt x="7" y="9"/>
                    </a:lnTo>
                    <a:lnTo>
                      <a:pt x="6" y="10"/>
                    </a:lnTo>
                    <a:lnTo>
                      <a:pt x="5" y="10"/>
                    </a:lnTo>
                    <a:lnTo>
                      <a:pt x="4" y="10"/>
                    </a:lnTo>
                    <a:lnTo>
                      <a:pt x="3" y="10"/>
                    </a:lnTo>
                    <a:lnTo>
                      <a:pt x="1" y="9"/>
                    </a:lnTo>
                    <a:lnTo>
                      <a:pt x="0" y="7"/>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71" name="Freeform 2007">
                <a:extLst>
                  <a:ext uri="{FF2B5EF4-FFF2-40B4-BE49-F238E27FC236}">
                    <a16:creationId xmlns:a16="http://schemas.microsoft.com/office/drawing/2014/main" id="{6F02C136-30C4-4599-8676-5FC96BBF81B2}"/>
                  </a:ext>
                </a:extLst>
              </p:cNvPr>
              <p:cNvSpPr>
                <a:spLocks/>
              </p:cNvSpPr>
              <p:nvPr/>
            </p:nvSpPr>
            <p:spPr bwMode="auto">
              <a:xfrm>
                <a:off x="3061" y="1706"/>
                <a:ext cx="44" cy="14"/>
              </a:xfrm>
              <a:custGeom>
                <a:avLst/>
                <a:gdLst>
                  <a:gd name="T0" fmla="*/ 0 w 44"/>
                  <a:gd name="T1" fmla="*/ 7 h 14"/>
                  <a:gd name="T2" fmla="*/ 1 w 44"/>
                  <a:gd name="T3" fmla="*/ 10 h 14"/>
                  <a:gd name="T4" fmla="*/ 3 w 44"/>
                  <a:gd name="T5" fmla="*/ 11 h 14"/>
                  <a:gd name="T6" fmla="*/ 4 w 44"/>
                  <a:gd name="T7" fmla="*/ 11 h 14"/>
                  <a:gd name="T8" fmla="*/ 7 w 44"/>
                  <a:gd name="T9" fmla="*/ 10 h 14"/>
                  <a:gd name="T10" fmla="*/ 10 w 44"/>
                  <a:gd name="T11" fmla="*/ 7 h 14"/>
                  <a:gd name="T12" fmla="*/ 15 w 44"/>
                  <a:gd name="T13" fmla="*/ 3 h 14"/>
                  <a:gd name="T14" fmla="*/ 17 w 44"/>
                  <a:gd name="T15" fmla="*/ 2 h 14"/>
                  <a:gd name="T16" fmla="*/ 22 w 44"/>
                  <a:gd name="T17" fmla="*/ 2 h 14"/>
                  <a:gd name="T18" fmla="*/ 23 w 44"/>
                  <a:gd name="T19" fmla="*/ 3 h 14"/>
                  <a:gd name="T20" fmla="*/ 24 w 44"/>
                  <a:gd name="T21" fmla="*/ 5 h 14"/>
                  <a:gd name="T22" fmla="*/ 24 w 44"/>
                  <a:gd name="T23" fmla="*/ 7 h 14"/>
                  <a:gd name="T24" fmla="*/ 27 w 44"/>
                  <a:gd name="T25" fmla="*/ 11 h 14"/>
                  <a:gd name="T26" fmla="*/ 28 w 44"/>
                  <a:gd name="T27" fmla="*/ 12 h 14"/>
                  <a:gd name="T28" fmla="*/ 33 w 44"/>
                  <a:gd name="T29" fmla="*/ 13 h 14"/>
                  <a:gd name="T30" fmla="*/ 37 w 44"/>
                  <a:gd name="T31" fmla="*/ 14 h 14"/>
                  <a:gd name="T32" fmla="*/ 41 w 44"/>
                  <a:gd name="T33" fmla="*/ 12 h 14"/>
                  <a:gd name="T34" fmla="*/ 44 w 44"/>
                  <a:gd name="T35" fmla="*/ 9 h 14"/>
                  <a:gd name="T36" fmla="*/ 44 w 44"/>
                  <a:gd name="T37" fmla="*/ 8 h 14"/>
                  <a:gd name="T38" fmla="*/ 43 w 44"/>
                  <a:gd name="T39" fmla="*/ 5 h 14"/>
                  <a:gd name="T40" fmla="*/ 41 w 44"/>
                  <a:gd name="T41" fmla="*/ 2 h 14"/>
                  <a:gd name="T42" fmla="*/ 39 w 44"/>
                  <a:gd name="T43" fmla="*/ 2 h 14"/>
                  <a:gd name="T44" fmla="*/ 38 w 44"/>
                  <a:gd name="T45" fmla="*/ 2 h 14"/>
                  <a:gd name="T46" fmla="*/ 38 w 44"/>
                  <a:gd name="T47" fmla="*/ 3 h 14"/>
                  <a:gd name="T48" fmla="*/ 39 w 44"/>
                  <a:gd name="T49" fmla="*/ 3 h 14"/>
                  <a:gd name="T50" fmla="*/ 40 w 44"/>
                  <a:gd name="T51" fmla="*/ 3 h 14"/>
                  <a:gd name="T52" fmla="*/ 41 w 44"/>
                  <a:gd name="T53" fmla="*/ 3 h 14"/>
                  <a:gd name="T54" fmla="*/ 42 w 44"/>
                  <a:gd name="T55" fmla="*/ 4 h 14"/>
                  <a:gd name="T56" fmla="*/ 44 w 44"/>
                  <a:gd name="T57" fmla="*/ 6 h 14"/>
                  <a:gd name="T58" fmla="*/ 43 w 44"/>
                  <a:gd name="T59" fmla="*/ 9 h 14"/>
                  <a:gd name="T60" fmla="*/ 42 w 44"/>
                  <a:gd name="T61" fmla="*/ 11 h 14"/>
                  <a:gd name="T62" fmla="*/ 40 w 44"/>
                  <a:gd name="T63" fmla="*/ 12 h 14"/>
                  <a:gd name="T64" fmla="*/ 36 w 44"/>
                  <a:gd name="T65" fmla="*/ 13 h 14"/>
                  <a:gd name="T66" fmla="*/ 31 w 44"/>
                  <a:gd name="T67" fmla="*/ 12 h 14"/>
                  <a:gd name="T68" fmla="*/ 28 w 44"/>
                  <a:gd name="T69" fmla="*/ 11 h 14"/>
                  <a:gd name="T70" fmla="*/ 26 w 44"/>
                  <a:gd name="T71" fmla="*/ 9 h 14"/>
                  <a:gd name="T72" fmla="*/ 25 w 44"/>
                  <a:gd name="T73" fmla="*/ 5 h 14"/>
                  <a:gd name="T74" fmla="*/ 25 w 44"/>
                  <a:gd name="T75" fmla="*/ 2 h 14"/>
                  <a:gd name="T76" fmla="*/ 24 w 44"/>
                  <a:gd name="T77" fmla="*/ 1 h 14"/>
                  <a:gd name="T78" fmla="*/ 21 w 44"/>
                  <a:gd name="T79" fmla="*/ 0 h 14"/>
                  <a:gd name="T80" fmla="*/ 16 w 44"/>
                  <a:gd name="T81" fmla="*/ 0 h 14"/>
                  <a:gd name="T82" fmla="*/ 14 w 44"/>
                  <a:gd name="T83" fmla="*/ 1 h 14"/>
                  <a:gd name="T84" fmla="*/ 11 w 44"/>
                  <a:gd name="T85" fmla="*/ 3 h 14"/>
                  <a:gd name="T86" fmla="*/ 10 w 44"/>
                  <a:gd name="T87" fmla="*/ 5 h 14"/>
                  <a:gd name="T88" fmla="*/ 7 w 44"/>
                  <a:gd name="T89" fmla="*/ 9 h 14"/>
                  <a:gd name="T90" fmla="*/ 6 w 44"/>
                  <a:gd name="T91" fmla="*/ 10 h 14"/>
                  <a:gd name="T92" fmla="*/ 4 w 44"/>
                  <a:gd name="T93" fmla="*/ 10 h 14"/>
                  <a:gd name="T94" fmla="*/ 1 w 44"/>
                  <a:gd name="T95" fmla="*/ 9 h 14"/>
                  <a:gd name="T96" fmla="*/ 0 w 44"/>
                  <a:gd name="T97"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14">
                    <a:moveTo>
                      <a:pt x="0" y="7"/>
                    </a:moveTo>
                    <a:lnTo>
                      <a:pt x="0" y="7"/>
                    </a:lnTo>
                    <a:lnTo>
                      <a:pt x="1" y="8"/>
                    </a:lnTo>
                    <a:lnTo>
                      <a:pt x="1" y="10"/>
                    </a:lnTo>
                    <a:lnTo>
                      <a:pt x="2" y="10"/>
                    </a:lnTo>
                    <a:lnTo>
                      <a:pt x="3" y="11"/>
                    </a:lnTo>
                    <a:lnTo>
                      <a:pt x="3" y="11"/>
                    </a:lnTo>
                    <a:lnTo>
                      <a:pt x="4" y="11"/>
                    </a:lnTo>
                    <a:lnTo>
                      <a:pt x="5" y="11"/>
                    </a:lnTo>
                    <a:lnTo>
                      <a:pt x="7" y="10"/>
                    </a:lnTo>
                    <a:lnTo>
                      <a:pt x="10" y="7"/>
                    </a:lnTo>
                    <a:lnTo>
                      <a:pt x="10" y="7"/>
                    </a:lnTo>
                    <a:lnTo>
                      <a:pt x="13" y="4"/>
                    </a:lnTo>
                    <a:lnTo>
                      <a:pt x="15" y="3"/>
                    </a:lnTo>
                    <a:lnTo>
                      <a:pt x="17" y="2"/>
                    </a:lnTo>
                    <a:lnTo>
                      <a:pt x="17" y="2"/>
                    </a:lnTo>
                    <a:lnTo>
                      <a:pt x="19" y="2"/>
                    </a:lnTo>
                    <a:lnTo>
                      <a:pt x="22" y="2"/>
                    </a:lnTo>
                    <a:lnTo>
                      <a:pt x="23" y="2"/>
                    </a:lnTo>
                    <a:lnTo>
                      <a:pt x="23" y="3"/>
                    </a:lnTo>
                    <a:lnTo>
                      <a:pt x="24" y="4"/>
                    </a:lnTo>
                    <a:lnTo>
                      <a:pt x="24" y="5"/>
                    </a:lnTo>
                    <a:lnTo>
                      <a:pt x="24" y="5"/>
                    </a:lnTo>
                    <a:lnTo>
                      <a:pt x="24" y="7"/>
                    </a:lnTo>
                    <a:lnTo>
                      <a:pt x="25" y="9"/>
                    </a:lnTo>
                    <a:lnTo>
                      <a:pt x="27" y="11"/>
                    </a:lnTo>
                    <a:lnTo>
                      <a:pt x="28" y="12"/>
                    </a:lnTo>
                    <a:lnTo>
                      <a:pt x="28" y="12"/>
                    </a:lnTo>
                    <a:lnTo>
                      <a:pt x="31" y="13"/>
                    </a:lnTo>
                    <a:lnTo>
                      <a:pt x="33" y="13"/>
                    </a:lnTo>
                    <a:lnTo>
                      <a:pt x="35" y="14"/>
                    </a:lnTo>
                    <a:lnTo>
                      <a:pt x="37" y="14"/>
                    </a:lnTo>
                    <a:lnTo>
                      <a:pt x="40" y="13"/>
                    </a:lnTo>
                    <a:lnTo>
                      <a:pt x="41" y="12"/>
                    </a:lnTo>
                    <a:lnTo>
                      <a:pt x="43" y="11"/>
                    </a:lnTo>
                    <a:lnTo>
                      <a:pt x="44" y="9"/>
                    </a:lnTo>
                    <a:lnTo>
                      <a:pt x="44" y="9"/>
                    </a:lnTo>
                    <a:lnTo>
                      <a:pt x="44" y="8"/>
                    </a:lnTo>
                    <a:lnTo>
                      <a:pt x="44" y="6"/>
                    </a:lnTo>
                    <a:lnTo>
                      <a:pt x="43" y="5"/>
                    </a:lnTo>
                    <a:lnTo>
                      <a:pt x="42" y="3"/>
                    </a:lnTo>
                    <a:lnTo>
                      <a:pt x="41" y="2"/>
                    </a:lnTo>
                    <a:lnTo>
                      <a:pt x="40" y="2"/>
                    </a:lnTo>
                    <a:lnTo>
                      <a:pt x="39" y="2"/>
                    </a:lnTo>
                    <a:lnTo>
                      <a:pt x="38" y="2"/>
                    </a:lnTo>
                    <a:lnTo>
                      <a:pt x="38" y="2"/>
                    </a:lnTo>
                    <a:lnTo>
                      <a:pt x="38" y="3"/>
                    </a:lnTo>
                    <a:lnTo>
                      <a:pt x="38" y="3"/>
                    </a:lnTo>
                    <a:lnTo>
                      <a:pt x="38" y="3"/>
                    </a:lnTo>
                    <a:lnTo>
                      <a:pt x="39" y="3"/>
                    </a:lnTo>
                    <a:lnTo>
                      <a:pt x="39" y="3"/>
                    </a:lnTo>
                    <a:lnTo>
                      <a:pt x="40" y="3"/>
                    </a:lnTo>
                    <a:lnTo>
                      <a:pt x="40" y="3"/>
                    </a:lnTo>
                    <a:lnTo>
                      <a:pt x="41" y="3"/>
                    </a:lnTo>
                    <a:lnTo>
                      <a:pt x="42" y="4"/>
                    </a:lnTo>
                    <a:lnTo>
                      <a:pt x="42" y="4"/>
                    </a:lnTo>
                    <a:lnTo>
                      <a:pt x="43" y="5"/>
                    </a:lnTo>
                    <a:lnTo>
                      <a:pt x="44" y="6"/>
                    </a:lnTo>
                    <a:lnTo>
                      <a:pt x="44" y="7"/>
                    </a:lnTo>
                    <a:lnTo>
                      <a:pt x="43" y="9"/>
                    </a:lnTo>
                    <a:lnTo>
                      <a:pt x="43" y="10"/>
                    </a:lnTo>
                    <a:lnTo>
                      <a:pt x="42" y="11"/>
                    </a:lnTo>
                    <a:lnTo>
                      <a:pt x="40" y="12"/>
                    </a:lnTo>
                    <a:lnTo>
                      <a:pt x="40" y="12"/>
                    </a:lnTo>
                    <a:lnTo>
                      <a:pt x="38" y="13"/>
                    </a:lnTo>
                    <a:lnTo>
                      <a:pt x="36" y="13"/>
                    </a:lnTo>
                    <a:lnTo>
                      <a:pt x="34" y="13"/>
                    </a:lnTo>
                    <a:lnTo>
                      <a:pt x="31" y="12"/>
                    </a:lnTo>
                    <a:lnTo>
                      <a:pt x="28" y="11"/>
                    </a:lnTo>
                    <a:lnTo>
                      <a:pt x="28" y="11"/>
                    </a:lnTo>
                    <a:lnTo>
                      <a:pt x="27" y="10"/>
                    </a:lnTo>
                    <a:lnTo>
                      <a:pt x="26" y="9"/>
                    </a:lnTo>
                    <a:lnTo>
                      <a:pt x="25" y="7"/>
                    </a:lnTo>
                    <a:lnTo>
                      <a:pt x="25" y="5"/>
                    </a:lnTo>
                    <a:lnTo>
                      <a:pt x="25" y="2"/>
                    </a:lnTo>
                    <a:lnTo>
                      <a:pt x="25" y="2"/>
                    </a:lnTo>
                    <a:lnTo>
                      <a:pt x="25" y="2"/>
                    </a:lnTo>
                    <a:lnTo>
                      <a:pt x="24" y="1"/>
                    </a:lnTo>
                    <a:lnTo>
                      <a:pt x="24" y="1"/>
                    </a:lnTo>
                    <a:lnTo>
                      <a:pt x="21" y="0"/>
                    </a:lnTo>
                    <a:lnTo>
                      <a:pt x="19" y="0"/>
                    </a:lnTo>
                    <a:lnTo>
                      <a:pt x="16" y="0"/>
                    </a:lnTo>
                    <a:lnTo>
                      <a:pt x="14" y="1"/>
                    </a:lnTo>
                    <a:lnTo>
                      <a:pt x="14" y="1"/>
                    </a:lnTo>
                    <a:lnTo>
                      <a:pt x="13" y="2"/>
                    </a:lnTo>
                    <a:lnTo>
                      <a:pt x="11" y="3"/>
                    </a:lnTo>
                    <a:lnTo>
                      <a:pt x="10" y="5"/>
                    </a:lnTo>
                    <a:lnTo>
                      <a:pt x="10" y="5"/>
                    </a:lnTo>
                    <a:lnTo>
                      <a:pt x="8" y="7"/>
                    </a:lnTo>
                    <a:lnTo>
                      <a:pt x="7" y="9"/>
                    </a:lnTo>
                    <a:lnTo>
                      <a:pt x="7" y="9"/>
                    </a:lnTo>
                    <a:lnTo>
                      <a:pt x="6" y="10"/>
                    </a:lnTo>
                    <a:lnTo>
                      <a:pt x="5" y="10"/>
                    </a:lnTo>
                    <a:lnTo>
                      <a:pt x="4" y="10"/>
                    </a:lnTo>
                    <a:lnTo>
                      <a:pt x="3" y="10"/>
                    </a:lnTo>
                    <a:lnTo>
                      <a:pt x="1" y="9"/>
                    </a:lnTo>
                    <a:lnTo>
                      <a:pt x="0" y="7"/>
                    </a:lnTo>
                    <a:lnTo>
                      <a:pt x="0" y="7"/>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72" name="Freeform 2008">
                <a:extLst>
                  <a:ext uri="{FF2B5EF4-FFF2-40B4-BE49-F238E27FC236}">
                    <a16:creationId xmlns:a16="http://schemas.microsoft.com/office/drawing/2014/main" id="{9B357655-7593-4759-A3A1-85D8B66B8D4E}"/>
                  </a:ext>
                </a:extLst>
              </p:cNvPr>
              <p:cNvSpPr>
                <a:spLocks/>
              </p:cNvSpPr>
              <p:nvPr/>
            </p:nvSpPr>
            <p:spPr bwMode="auto">
              <a:xfrm>
                <a:off x="3062" y="1711"/>
                <a:ext cx="24" cy="10"/>
              </a:xfrm>
              <a:custGeom>
                <a:avLst/>
                <a:gdLst>
                  <a:gd name="T0" fmla="*/ 0 w 24"/>
                  <a:gd name="T1" fmla="*/ 10 h 10"/>
                  <a:gd name="T2" fmla="*/ 0 w 24"/>
                  <a:gd name="T3" fmla="*/ 10 h 10"/>
                  <a:gd name="T4" fmla="*/ 1 w 24"/>
                  <a:gd name="T5" fmla="*/ 10 h 10"/>
                  <a:gd name="T6" fmla="*/ 2 w 24"/>
                  <a:gd name="T7" fmla="*/ 10 h 10"/>
                  <a:gd name="T8" fmla="*/ 4 w 24"/>
                  <a:gd name="T9" fmla="*/ 10 h 10"/>
                  <a:gd name="T10" fmla="*/ 7 w 24"/>
                  <a:gd name="T11" fmla="*/ 7 h 10"/>
                  <a:gd name="T12" fmla="*/ 7 w 24"/>
                  <a:gd name="T13" fmla="*/ 7 h 10"/>
                  <a:gd name="T14" fmla="*/ 9 w 24"/>
                  <a:gd name="T15" fmla="*/ 5 h 10"/>
                  <a:gd name="T16" fmla="*/ 12 w 24"/>
                  <a:gd name="T17" fmla="*/ 2 h 10"/>
                  <a:gd name="T18" fmla="*/ 12 w 24"/>
                  <a:gd name="T19" fmla="*/ 2 h 10"/>
                  <a:gd name="T20" fmla="*/ 14 w 24"/>
                  <a:gd name="T21" fmla="*/ 1 h 10"/>
                  <a:gd name="T22" fmla="*/ 18 w 24"/>
                  <a:gd name="T23" fmla="*/ 0 h 10"/>
                  <a:gd name="T24" fmla="*/ 19 w 24"/>
                  <a:gd name="T25" fmla="*/ 0 h 10"/>
                  <a:gd name="T26" fmla="*/ 21 w 24"/>
                  <a:gd name="T27" fmla="*/ 0 h 10"/>
                  <a:gd name="T28" fmla="*/ 22 w 24"/>
                  <a:gd name="T29" fmla="*/ 1 h 10"/>
                  <a:gd name="T30" fmla="*/ 23 w 24"/>
                  <a:gd name="T31" fmla="*/ 2 h 10"/>
                  <a:gd name="T32" fmla="*/ 23 w 24"/>
                  <a:gd name="T33" fmla="*/ 2 h 10"/>
                  <a:gd name="T34" fmla="*/ 23 w 24"/>
                  <a:gd name="T35" fmla="*/ 2 h 10"/>
                  <a:gd name="T36" fmla="*/ 24 w 24"/>
                  <a:gd name="T37" fmla="*/ 2 h 10"/>
                  <a:gd name="T38" fmla="*/ 24 w 24"/>
                  <a:gd name="T39" fmla="*/ 2 h 10"/>
                  <a:gd name="T40" fmla="*/ 23 w 24"/>
                  <a:gd name="T41" fmla="*/ 1 h 10"/>
                  <a:gd name="T42" fmla="*/ 22 w 24"/>
                  <a:gd name="T43" fmla="*/ 0 h 10"/>
                  <a:gd name="T44" fmla="*/ 22 w 24"/>
                  <a:gd name="T45" fmla="*/ 0 h 10"/>
                  <a:gd name="T46" fmla="*/ 21 w 24"/>
                  <a:gd name="T47" fmla="*/ 0 h 10"/>
                  <a:gd name="T48" fmla="*/ 18 w 24"/>
                  <a:gd name="T49" fmla="*/ 0 h 10"/>
                  <a:gd name="T50" fmla="*/ 16 w 24"/>
                  <a:gd name="T51" fmla="*/ 0 h 10"/>
                  <a:gd name="T52" fmla="*/ 16 w 24"/>
                  <a:gd name="T53" fmla="*/ 0 h 10"/>
                  <a:gd name="T54" fmla="*/ 14 w 24"/>
                  <a:gd name="T55" fmla="*/ 1 h 10"/>
                  <a:gd name="T56" fmla="*/ 13 w 24"/>
                  <a:gd name="T57" fmla="*/ 1 h 10"/>
                  <a:gd name="T58" fmla="*/ 10 w 24"/>
                  <a:gd name="T59" fmla="*/ 3 h 10"/>
                  <a:gd name="T60" fmla="*/ 10 w 24"/>
                  <a:gd name="T61" fmla="*/ 3 h 10"/>
                  <a:gd name="T62" fmla="*/ 6 w 24"/>
                  <a:gd name="T63" fmla="*/ 8 h 10"/>
                  <a:gd name="T64" fmla="*/ 5 w 24"/>
                  <a:gd name="T65" fmla="*/ 9 h 10"/>
                  <a:gd name="T66" fmla="*/ 3 w 24"/>
                  <a:gd name="T67" fmla="*/ 10 h 10"/>
                  <a:gd name="T68" fmla="*/ 2 w 24"/>
                  <a:gd name="T69" fmla="*/ 10 h 10"/>
                  <a:gd name="T70" fmla="*/ 0 w 24"/>
                  <a:gd name="T71" fmla="*/ 10 h 10"/>
                  <a:gd name="T72" fmla="*/ 0 w 24"/>
                  <a:gd name="T73" fmla="*/ 10 h 10"/>
                  <a:gd name="T74" fmla="*/ 0 w 24"/>
                  <a:gd name="T7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10">
                    <a:moveTo>
                      <a:pt x="0" y="10"/>
                    </a:moveTo>
                    <a:lnTo>
                      <a:pt x="0" y="10"/>
                    </a:lnTo>
                    <a:lnTo>
                      <a:pt x="1" y="10"/>
                    </a:lnTo>
                    <a:lnTo>
                      <a:pt x="2" y="10"/>
                    </a:lnTo>
                    <a:lnTo>
                      <a:pt x="4" y="10"/>
                    </a:lnTo>
                    <a:lnTo>
                      <a:pt x="7" y="7"/>
                    </a:lnTo>
                    <a:lnTo>
                      <a:pt x="7" y="7"/>
                    </a:lnTo>
                    <a:lnTo>
                      <a:pt x="9" y="5"/>
                    </a:lnTo>
                    <a:lnTo>
                      <a:pt x="12" y="2"/>
                    </a:lnTo>
                    <a:lnTo>
                      <a:pt x="12" y="2"/>
                    </a:lnTo>
                    <a:lnTo>
                      <a:pt x="14" y="1"/>
                    </a:lnTo>
                    <a:lnTo>
                      <a:pt x="18" y="0"/>
                    </a:lnTo>
                    <a:lnTo>
                      <a:pt x="19" y="0"/>
                    </a:lnTo>
                    <a:lnTo>
                      <a:pt x="21" y="0"/>
                    </a:lnTo>
                    <a:lnTo>
                      <a:pt x="22" y="1"/>
                    </a:lnTo>
                    <a:lnTo>
                      <a:pt x="23" y="2"/>
                    </a:lnTo>
                    <a:lnTo>
                      <a:pt x="23" y="2"/>
                    </a:lnTo>
                    <a:lnTo>
                      <a:pt x="23" y="2"/>
                    </a:lnTo>
                    <a:lnTo>
                      <a:pt x="24" y="2"/>
                    </a:lnTo>
                    <a:lnTo>
                      <a:pt x="24" y="2"/>
                    </a:lnTo>
                    <a:lnTo>
                      <a:pt x="23" y="1"/>
                    </a:lnTo>
                    <a:lnTo>
                      <a:pt x="22" y="0"/>
                    </a:lnTo>
                    <a:lnTo>
                      <a:pt x="22" y="0"/>
                    </a:lnTo>
                    <a:lnTo>
                      <a:pt x="21" y="0"/>
                    </a:lnTo>
                    <a:lnTo>
                      <a:pt x="18" y="0"/>
                    </a:lnTo>
                    <a:lnTo>
                      <a:pt x="16" y="0"/>
                    </a:lnTo>
                    <a:lnTo>
                      <a:pt x="16" y="0"/>
                    </a:lnTo>
                    <a:lnTo>
                      <a:pt x="14" y="1"/>
                    </a:lnTo>
                    <a:lnTo>
                      <a:pt x="13" y="1"/>
                    </a:lnTo>
                    <a:lnTo>
                      <a:pt x="10" y="3"/>
                    </a:lnTo>
                    <a:lnTo>
                      <a:pt x="10" y="3"/>
                    </a:lnTo>
                    <a:lnTo>
                      <a:pt x="6" y="8"/>
                    </a:lnTo>
                    <a:lnTo>
                      <a:pt x="5" y="9"/>
                    </a:lnTo>
                    <a:lnTo>
                      <a:pt x="3" y="10"/>
                    </a:lnTo>
                    <a:lnTo>
                      <a:pt x="2" y="10"/>
                    </a:lnTo>
                    <a:lnTo>
                      <a:pt x="0" y="1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73" name="Freeform 2009">
                <a:extLst>
                  <a:ext uri="{FF2B5EF4-FFF2-40B4-BE49-F238E27FC236}">
                    <a16:creationId xmlns:a16="http://schemas.microsoft.com/office/drawing/2014/main" id="{F6B650A0-9204-400D-924E-C4C8C0771D9F}"/>
                  </a:ext>
                </a:extLst>
              </p:cNvPr>
              <p:cNvSpPr>
                <a:spLocks/>
              </p:cNvSpPr>
              <p:nvPr/>
            </p:nvSpPr>
            <p:spPr bwMode="auto">
              <a:xfrm>
                <a:off x="3062" y="1711"/>
                <a:ext cx="24" cy="10"/>
              </a:xfrm>
              <a:custGeom>
                <a:avLst/>
                <a:gdLst>
                  <a:gd name="T0" fmla="*/ 0 w 24"/>
                  <a:gd name="T1" fmla="*/ 10 h 10"/>
                  <a:gd name="T2" fmla="*/ 0 w 24"/>
                  <a:gd name="T3" fmla="*/ 10 h 10"/>
                  <a:gd name="T4" fmla="*/ 1 w 24"/>
                  <a:gd name="T5" fmla="*/ 10 h 10"/>
                  <a:gd name="T6" fmla="*/ 2 w 24"/>
                  <a:gd name="T7" fmla="*/ 10 h 10"/>
                  <a:gd name="T8" fmla="*/ 4 w 24"/>
                  <a:gd name="T9" fmla="*/ 10 h 10"/>
                  <a:gd name="T10" fmla="*/ 7 w 24"/>
                  <a:gd name="T11" fmla="*/ 7 h 10"/>
                  <a:gd name="T12" fmla="*/ 7 w 24"/>
                  <a:gd name="T13" fmla="*/ 7 h 10"/>
                  <a:gd name="T14" fmla="*/ 9 w 24"/>
                  <a:gd name="T15" fmla="*/ 5 h 10"/>
                  <a:gd name="T16" fmla="*/ 12 w 24"/>
                  <a:gd name="T17" fmla="*/ 2 h 10"/>
                  <a:gd name="T18" fmla="*/ 12 w 24"/>
                  <a:gd name="T19" fmla="*/ 2 h 10"/>
                  <a:gd name="T20" fmla="*/ 14 w 24"/>
                  <a:gd name="T21" fmla="*/ 1 h 10"/>
                  <a:gd name="T22" fmla="*/ 18 w 24"/>
                  <a:gd name="T23" fmla="*/ 0 h 10"/>
                  <a:gd name="T24" fmla="*/ 19 w 24"/>
                  <a:gd name="T25" fmla="*/ 0 h 10"/>
                  <a:gd name="T26" fmla="*/ 21 w 24"/>
                  <a:gd name="T27" fmla="*/ 0 h 10"/>
                  <a:gd name="T28" fmla="*/ 22 w 24"/>
                  <a:gd name="T29" fmla="*/ 1 h 10"/>
                  <a:gd name="T30" fmla="*/ 23 w 24"/>
                  <a:gd name="T31" fmla="*/ 2 h 10"/>
                  <a:gd name="T32" fmla="*/ 23 w 24"/>
                  <a:gd name="T33" fmla="*/ 2 h 10"/>
                  <a:gd name="T34" fmla="*/ 23 w 24"/>
                  <a:gd name="T35" fmla="*/ 2 h 10"/>
                  <a:gd name="T36" fmla="*/ 24 w 24"/>
                  <a:gd name="T37" fmla="*/ 2 h 10"/>
                  <a:gd name="T38" fmla="*/ 24 w 24"/>
                  <a:gd name="T39" fmla="*/ 2 h 10"/>
                  <a:gd name="T40" fmla="*/ 23 w 24"/>
                  <a:gd name="T41" fmla="*/ 1 h 10"/>
                  <a:gd name="T42" fmla="*/ 22 w 24"/>
                  <a:gd name="T43" fmla="*/ 0 h 10"/>
                  <a:gd name="T44" fmla="*/ 22 w 24"/>
                  <a:gd name="T45" fmla="*/ 0 h 10"/>
                  <a:gd name="T46" fmla="*/ 21 w 24"/>
                  <a:gd name="T47" fmla="*/ 0 h 10"/>
                  <a:gd name="T48" fmla="*/ 18 w 24"/>
                  <a:gd name="T49" fmla="*/ 0 h 10"/>
                  <a:gd name="T50" fmla="*/ 16 w 24"/>
                  <a:gd name="T51" fmla="*/ 0 h 10"/>
                  <a:gd name="T52" fmla="*/ 16 w 24"/>
                  <a:gd name="T53" fmla="*/ 0 h 10"/>
                  <a:gd name="T54" fmla="*/ 14 w 24"/>
                  <a:gd name="T55" fmla="*/ 1 h 10"/>
                  <a:gd name="T56" fmla="*/ 13 w 24"/>
                  <a:gd name="T57" fmla="*/ 1 h 10"/>
                  <a:gd name="T58" fmla="*/ 10 w 24"/>
                  <a:gd name="T59" fmla="*/ 3 h 10"/>
                  <a:gd name="T60" fmla="*/ 10 w 24"/>
                  <a:gd name="T61" fmla="*/ 3 h 10"/>
                  <a:gd name="T62" fmla="*/ 6 w 24"/>
                  <a:gd name="T63" fmla="*/ 8 h 10"/>
                  <a:gd name="T64" fmla="*/ 5 w 24"/>
                  <a:gd name="T65" fmla="*/ 9 h 10"/>
                  <a:gd name="T66" fmla="*/ 3 w 24"/>
                  <a:gd name="T67" fmla="*/ 10 h 10"/>
                  <a:gd name="T68" fmla="*/ 2 w 24"/>
                  <a:gd name="T69" fmla="*/ 10 h 10"/>
                  <a:gd name="T70" fmla="*/ 0 w 24"/>
                  <a:gd name="T71" fmla="*/ 10 h 10"/>
                  <a:gd name="T72" fmla="*/ 0 w 24"/>
                  <a:gd name="T73" fmla="*/ 10 h 10"/>
                  <a:gd name="T74" fmla="*/ 0 w 24"/>
                  <a:gd name="T7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10">
                    <a:moveTo>
                      <a:pt x="0" y="10"/>
                    </a:moveTo>
                    <a:lnTo>
                      <a:pt x="0" y="10"/>
                    </a:lnTo>
                    <a:lnTo>
                      <a:pt x="1" y="10"/>
                    </a:lnTo>
                    <a:lnTo>
                      <a:pt x="2" y="10"/>
                    </a:lnTo>
                    <a:lnTo>
                      <a:pt x="4" y="10"/>
                    </a:lnTo>
                    <a:lnTo>
                      <a:pt x="7" y="7"/>
                    </a:lnTo>
                    <a:lnTo>
                      <a:pt x="7" y="7"/>
                    </a:lnTo>
                    <a:lnTo>
                      <a:pt x="9" y="5"/>
                    </a:lnTo>
                    <a:lnTo>
                      <a:pt x="12" y="2"/>
                    </a:lnTo>
                    <a:lnTo>
                      <a:pt x="12" y="2"/>
                    </a:lnTo>
                    <a:lnTo>
                      <a:pt x="14" y="1"/>
                    </a:lnTo>
                    <a:lnTo>
                      <a:pt x="18" y="0"/>
                    </a:lnTo>
                    <a:lnTo>
                      <a:pt x="19" y="0"/>
                    </a:lnTo>
                    <a:lnTo>
                      <a:pt x="21" y="0"/>
                    </a:lnTo>
                    <a:lnTo>
                      <a:pt x="22" y="1"/>
                    </a:lnTo>
                    <a:lnTo>
                      <a:pt x="23" y="2"/>
                    </a:lnTo>
                    <a:lnTo>
                      <a:pt x="23" y="2"/>
                    </a:lnTo>
                    <a:lnTo>
                      <a:pt x="23" y="2"/>
                    </a:lnTo>
                    <a:lnTo>
                      <a:pt x="24" y="2"/>
                    </a:lnTo>
                    <a:lnTo>
                      <a:pt x="24" y="2"/>
                    </a:lnTo>
                    <a:lnTo>
                      <a:pt x="23" y="1"/>
                    </a:lnTo>
                    <a:lnTo>
                      <a:pt x="22" y="0"/>
                    </a:lnTo>
                    <a:lnTo>
                      <a:pt x="22" y="0"/>
                    </a:lnTo>
                    <a:lnTo>
                      <a:pt x="21" y="0"/>
                    </a:lnTo>
                    <a:lnTo>
                      <a:pt x="18" y="0"/>
                    </a:lnTo>
                    <a:lnTo>
                      <a:pt x="16" y="0"/>
                    </a:lnTo>
                    <a:lnTo>
                      <a:pt x="16" y="0"/>
                    </a:lnTo>
                    <a:lnTo>
                      <a:pt x="14" y="1"/>
                    </a:lnTo>
                    <a:lnTo>
                      <a:pt x="13" y="1"/>
                    </a:lnTo>
                    <a:lnTo>
                      <a:pt x="10" y="3"/>
                    </a:lnTo>
                    <a:lnTo>
                      <a:pt x="10" y="3"/>
                    </a:lnTo>
                    <a:lnTo>
                      <a:pt x="6" y="8"/>
                    </a:lnTo>
                    <a:lnTo>
                      <a:pt x="5" y="9"/>
                    </a:lnTo>
                    <a:lnTo>
                      <a:pt x="3" y="10"/>
                    </a:lnTo>
                    <a:lnTo>
                      <a:pt x="2" y="10"/>
                    </a:lnTo>
                    <a:lnTo>
                      <a:pt x="0" y="10"/>
                    </a:lnTo>
                    <a:lnTo>
                      <a:pt x="0" y="10"/>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74" name="Freeform 2010">
                <a:extLst>
                  <a:ext uri="{FF2B5EF4-FFF2-40B4-BE49-F238E27FC236}">
                    <a16:creationId xmlns:a16="http://schemas.microsoft.com/office/drawing/2014/main" id="{017C7740-D0D2-452A-B82C-2FF1E4B0542A}"/>
                  </a:ext>
                </a:extLst>
              </p:cNvPr>
              <p:cNvSpPr>
                <a:spLocks/>
              </p:cNvSpPr>
              <p:nvPr/>
            </p:nvSpPr>
            <p:spPr bwMode="auto">
              <a:xfrm>
                <a:off x="3085" y="1712"/>
                <a:ext cx="18" cy="12"/>
              </a:xfrm>
              <a:custGeom>
                <a:avLst/>
                <a:gdLst>
                  <a:gd name="T0" fmla="*/ 0 w 18"/>
                  <a:gd name="T1" fmla="*/ 0 h 12"/>
                  <a:gd name="T2" fmla="*/ 0 w 18"/>
                  <a:gd name="T3" fmla="*/ 0 h 12"/>
                  <a:gd name="T4" fmla="*/ 1 w 18"/>
                  <a:gd name="T5" fmla="*/ 4 h 12"/>
                  <a:gd name="T6" fmla="*/ 3 w 18"/>
                  <a:gd name="T7" fmla="*/ 7 h 12"/>
                  <a:gd name="T8" fmla="*/ 3 w 18"/>
                  <a:gd name="T9" fmla="*/ 9 h 12"/>
                  <a:gd name="T10" fmla="*/ 5 w 18"/>
                  <a:gd name="T11" fmla="*/ 10 h 12"/>
                  <a:gd name="T12" fmla="*/ 6 w 18"/>
                  <a:gd name="T13" fmla="*/ 11 h 12"/>
                  <a:gd name="T14" fmla="*/ 8 w 18"/>
                  <a:gd name="T15" fmla="*/ 12 h 12"/>
                  <a:gd name="T16" fmla="*/ 8 w 18"/>
                  <a:gd name="T17" fmla="*/ 12 h 12"/>
                  <a:gd name="T18" fmla="*/ 10 w 18"/>
                  <a:gd name="T19" fmla="*/ 12 h 12"/>
                  <a:gd name="T20" fmla="*/ 12 w 18"/>
                  <a:gd name="T21" fmla="*/ 12 h 12"/>
                  <a:gd name="T22" fmla="*/ 13 w 18"/>
                  <a:gd name="T23" fmla="*/ 12 h 12"/>
                  <a:gd name="T24" fmla="*/ 15 w 18"/>
                  <a:gd name="T25" fmla="*/ 11 h 12"/>
                  <a:gd name="T26" fmla="*/ 16 w 18"/>
                  <a:gd name="T27" fmla="*/ 9 h 12"/>
                  <a:gd name="T28" fmla="*/ 17 w 18"/>
                  <a:gd name="T29" fmla="*/ 8 h 12"/>
                  <a:gd name="T30" fmla="*/ 18 w 18"/>
                  <a:gd name="T31" fmla="*/ 7 h 12"/>
                  <a:gd name="T32" fmla="*/ 18 w 18"/>
                  <a:gd name="T33" fmla="*/ 5 h 12"/>
                  <a:gd name="T34" fmla="*/ 18 w 18"/>
                  <a:gd name="T35" fmla="*/ 5 h 12"/>
                  <a:gd name="T36" fmla="*/ 18 w 18"/>
                  <a:gd name="T37" fmla="*/ 5 h 12"/>
                  <a:gd name="T38" fmla="*/ 18 w 18"/>
                  <a:gd name="T39" fmla="*/ 5 h 12"/>
                  <a:gd name="T40" fmla="*/ 18 w 18"/>
                  <a:gd name="T41" fmla="*/ 5 h 12"/>
                  <a:gd name="T42" fmla="*/ 17 w 18"/>
                  <a:gd name="T43" fmla="*/ 7 h 12"/>
                  <a:gd name="T44" fmla="*/ 16 w 18"/>
                  <a:gd name="T45" fmla="*/ 9 h 12"/>
                  <a:gd name="T46" fmla="*/ 15 w 18"/>
                  <a:gd name="T47" fmla="*/ 10 h 12"/>
                  <a:gd name="T48" fmla="*/ 13 w 18"/>
                  <a:gd name="T49" fmla="*/ 11 h 12"/>
                  <a:gd name="T50" fmla="*/ 12 w 18"/>
                  <a:gd name="T51" fmla="*/ 12 h 12"/>
                  <a:gd name="T52" fmla="*/ 10 w 18"/>
                  <a:gd name="T53" fmla="*/ 12 h 12"/>
                  <a:gd name="T54" fmla="*/ 8 w 18"/>
                  <a:gd name="T55" fmla="*/ 11 h 12"/>
                  <a:gd name="T56" fmla="*/ 6 w 18"/>
                  <a:gd name="T57" fmla="*/ 10 h 12"/>
                  <a:gd name="T58" fmla="*/ 6 w 18"/>
                  <a:gd name="T59" fmla="*/ 10 h 12"/>
                  <a:gd name="T60" fmla="*/ 4 w 18"/>
                  <a:gd name="T61" fmla="*/ 9 h 12"/>
                  <a:gd name="T62" fmla="*/ 3 w 18"/>
                  <a:gd name="T63" fmla="*/ 8 h 12"/>
                  <a:gd name="T64" fmla="*/ 2 w 18"/>
                  <a:gd name="T65" fmla="*/ 6 h 12"/>
                  <a:gd name="T66" fmla="*/ 0 w 18"/>
                  <a:gd name="T67" fmla="*/ 0 h 12"/>
                  <a:gd name="T68" fmla="*/ 0 w 18"/>
                  <a:gd name="T69" fmla="*/ 0 h 12"/>
                  <a:gd name="T70" fmla="*/ 0 w 18"/>
                  <a:gd name="T7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12">
                    <a:moveTo>
                      <a:pt x="0" y="0"/>
                    </a:moveTo>
                    <a:lnTo>
                      <a:pt x="0" y="0"/>
                    </a:lnTo>
                    <a:lnTo>
                      <a:pt x="1" y="4"/>
                    </a:lnTo>
                    <a:lnTo>
                      <a:pt x="3" y="7"/>
                    </a:lnTo>
                    <a:lnTo>
                      <a:pt x="3" y="9"/>
                    </a:lnTo>
                    <a:lnTo>
                      <a:pt x="5" y="10"/>
                    </a:lnTo>
                    <a:lnTo>
                      <a:pt x="6" y="11"/>
                    </a:lnTo>
                    <a:lnTo>
                      <a:pt x="8" y="12"/>
                    </a:lnTo>
                    <a:lnTo>
                      <a:pt x="8" y="12"/>
                    </a:lnTo>
                    <a:lnTo>
                      <a:pt x="10" y="12"/>
                    </a:lnTo>
                    <a:lnTo>
                      <a:pt x="12" y="12"/>
                    </a:lnTo>
                    <a:lnTo>
                      <a:pt x="13" y="12"/>
                    </a:lnTo>
                    <a:lnTo>
                      <a:pt x="15" y="11"/>
                    </a:lnTo>
                    <a:lnTo>
                      <a:pt x="16" y="9"/>
                    </a:lnTo>
                    <a:lnTo>
                      <a:pt x="17" y="8"/>
                    </a:lnTo>
                    <a:lnTo>
                      <a:pt x="18" y="7"/>
                    </a:lnTo>
                    <a:lnTo>
                      <a:pt x="18" y="5"/>
                    </a:lnTo>
                    <a:lnTo>
                      <a:pt x="18" y="5"/>
                    </a:lnTo>
                    <a:lnTo>
                      <a:pt x="18" y="5"/>
                    </a:lnTo>
                    <a:lnTo>
                      <a:pt x="18" y="5"/>
                    </a:lnTo>
                    <a:lnTo>
                      <a:pt x="18" y="5"/>
                    </a:lnTo>
                    <a:lnTo>
                      <a:pt x="17" y="7"/>
                    </a:lnTo>
                    <a:lnTo>
                      <a:pt x="16" y="9"/>
                    </a:lnTo>
                    <a:lnTo>
                      <a:pt x="15" y="10"/>
                    </a:lnTo>
                    <a:lnTo>
                      <a:pt x="13" y="11"/>
                    </a:lnTo>
                    <a:lnTo>
                      <a:pt x="12" y="12"/>
                    </a:lnTo>
                    <a:lnTo>
                      <a:pt x="10" y="12"/>
                    </a:lnTo>
                    <a:lnTo>
                      <a:pt x="8" y="11"/>
                    </a:lnTo>
                    <a:lnTo>
                      <a:pt x="6" y="10"/>
                    </a:lnTo>
                    <a:lnTo>
                      <a:pt x="6" y="10"/>
                    </a:lnTo>
                    <a:lnTo>
                      <a:pt x="4" y="9"/>
                    </a:lnTo>
                    <a:lnTo>
                      <a:pt x="3" y="8"/>
                    </a:lnTo>
                    <a:lnTo>
                      <a:pt x="2" y="6"/>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75" name="Freeform 2011">
                <a:extLst>
                  <a:ext uri="{FF2B5EF4-FFF2-40B4-BE49-F238E27FC236}">
                    <a16:creationId xmlns:a16="http://schemas.microsoft.com/office/drawing/2014/main" id="{8839108F-26D4-4790-A29D-17980EA2A9D5}"/>
                  </a:ext>
                </a:extLst>
              </p:cNvPr>
              <p:cNvSpPr>
                <a:spLocks/>
              </p:cNvSpPr>
              <p:nvPr/>
            </p:nvSpPr>
            <p:spPr bwMode="auto">
              <a:xfrm>
                <a:off x="3085" y="1712"/>
                <a:ext cx="18" cy="12"/>
              </a:xfrm>
              <a:custGeom>
                <a:avLst/>
                <a:gdLst>
                  <a:gd name="T0" fmla="*/ 0 w 18"/>
                  <a:gd name="T1" fmla="*/ 0 h 12"/>
                  <a:gd name="T2" fmla="*/ 0 w 18"/>
                  <a:gd name="T3" fmla="*/ 0 h 12"/>
                  <a:gd name="T4" fmla="*/ 1 w 18"/>
                  <a:gd name="T5" fmla="*/ 4 h 12"/>
                  <a:gd name="T6" fmla="*/ 3 w 18"/>
                  <a:gd name="T7" fmla="*/ 7 h 12"/>
                  <a:gd name="T8" fmla="*/ 3 w 18"/>
                  <a:gd name="T9" fmla="*/ 9 h 12"/>
                  <a:gd name="T10" fmla="*/ 5 w 18"/>
                  <a:gd name="T11" fmla="*/ 10 h 12"/>
                  <a:gd name="T12" fmla="*/ 6 w 18"/>
                  <a:gd name="T13" fmla="*/ 11 h 12"/>
                  <a:gd name="T14" fmla="*/ 8 w 18"/>
                  <a:gd name="T15" fmla="*/ 12 h 12"/>
                  <a:gd name="T16" fmla="*/ 8 w 18"/>
                  <a:gd name="T17" fmla="*/ 12 h 12"/>
                  <a:gd name="T18" fmla="*/ 10 w 18"/>
                  <a:gd name="T19" fmla="*/ 12 h 12"/>
                  <a:gd name="T20" fmla="*/ 12 w 18"/>
                  <a:gd name="T21" fmla="*/ 12 h 12"/>
                  <a:gd name="T22" fmla="*/ 13 w 18"/>
                  <a:gd name="T23" fmla="*/ 12 h 12"/>
                  <a:gd name="T24" fmla="*/ 15 w 18"/>
                  <a:gd name="T25" fmla="*/ 11 h 12"/>
                  <a:gd name="T26" fmla="*/ 16 w 18"/>
                  <a:gd name="T27" fmla="*/ 9 h 12"/>
                  <a:gd name="T28" fmla="*/ 17 w 18"/>
                  <a:gd name="T29" fmla="*/ 8 h 12"/>
                  <a:gd name="T30" fmla="*/ 18 w 18"/>
                  <a:gd name="T31" fmla="*/ 7 h 12"/>
                  <a:gd name="T32" fmla="*/ 18 w 18"/>
                  <a:gd name="T33" fmla="*/ 5 h 12"/>
                  <a:gd name="T34" fmla="*/ 18 w 18"/>
                  <a:gd name="T35" fmla="*/ 5 h 12"/>
                  <a:gd name="T36" fmla="*/ 18 w 18"/>
                  <a:gd name="T37" fmla="*/ 5 h 12"/>
                  <a:gd name="T38" fmla="*/ 18 w 18"/>
                  <a:gd name="T39" fmla="*/ 5 h 12"/>
                  <a:gd name="T40" fmla="*/ 18 w 18"/>
                  <a:gd name="T41" fmla="*/ 5 h 12"/>
                  <a:gd name="T42" fmla="*/ 17 w 18"/>
                  <a:gd name="T43" fmla="*/ 7 h 12"/>
                  <a:gd name="T44" fmla="*/ 16 w 18"/>
                  <a:gd name="T45" fmla="*/ 9 h 12"/>
                  <a:gd name="T46" fmla="*/ 15 w 18"/>
                  <a:gd name="T47" fmla="*/ 10 h 12"/>
                  <a:gd name="T48" fmla="*/ 13 w 18"/>
                  <a:gd name="T49" fmla="*/ 11 h 12"/>
                  <a:gd name="T50" fmla="*/ 12 w 18"/>
                  <a:gd name="T51" fmla="*/ 12 h 12"/>
                  <a:gd name="T52" fmla="*/ 10 w 18"/>
                  <a:gd name="T53" fmla="*/ 12 h 12"/>
                  <a:gd name="T54" fmla="*/ 8 w 18"/>
                  <a:gd name="T55" fmla="*/ 11 h 12"/>
                  <a:gd name="T56" fmla="*/ 6 w 18"/>
                  <a:gd name="T57" fmla="*/ 10 h 12"/>
                  <a:gd name="T58" fmla="*/ 6 w 18"/>
                  <a:gd name="T59" fmla="*/ 10 h 12"/>
                  <a:gd name="T60" fmla="*/ 4 w 18"/>
                  <a:gd name="T61" fmla="*/ 9 h 12"/>
                  <a:gd name="T62" fmla="*/ 3 w 18"/>
                  <a:gd name="T63" fmla="*/ 8 h 12"/>
                  <a:gd name="T64" fmla="*/ 2 w 18"/>
                  <a:gd name="T65" fmla="*/ 6 h 12"/>
                  <a:gd name="T66" fmla="*/ 0 w 18"/>
                  <a:gd name="T67" fmla="*/ 0 h 12"/>
                  <a:gd name="T68" fmla="*/ 0 w 18"/>
                  <a:gd name="T69" fmla="*/ 0 h 12"/>
                  <a:gd name="T70" fmla="*/ 0 w 18"/>
                  <a:gd name="T7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12">
                    <a:moveTo>
                      <a:pt x="0" y="0"/>
                    </a:moveTo>
                    <a:lnTo>
                      <a:pt x="0" y="0"/>
                    </a:lnTo>
                    <a:lnTo>
                      <a:pt x="1" y="4"/>
                    </a:lnTo>
                    <a:lnTo>
                      <a:pt x="3" y="7"/>
                    </a:lnTo>
                    <a:lnTo>
                      <a:pt x="3" y="9"/>
                    </a:lnTo>
                    <a:lnTo>
                      <a:pt x="5" y="10"/>
                    </a:lnTo>
                    <a:lnTo>
                      <a:pt x="6" y="11"/>
                    </a:lnTo>
                    <a:lnTo>
                      <a:pt x="8" y="12"/>
                    </a:lnTo>
                    <a:lnTo>
                      <a:pt x="8" y="12"/>
                    </a:lnTo>
                    <a:lnTo>
                      <a:pt x="10" y="12"/>
                    </a:lnTo>
                    <a:lnTo>
                      <a:pt x="12" y="12"/>
                    </a:lnTo>
                    <a:lnTo>
                      <a:pt x="13" y="12"/>
                    </a:lnTo>
                    <a:lnTo>
                      <a:pt x="15" y="11"/>
                    </a:lnTo>
                    <a:lnTo>
                      <a:pt x="16" y="9"/>
                    </a:lnTo>
                    <a:lnTo>
                      <a:pt x="17" y="8"/>
                    </a:lnTo>
                    <a:lnTo>
                      <a:pt x="18" y="7"/>
                    </a:lnTo>
                    <a:lnTo>
                      <a:pt x="18" y="5"/>
                    </a:lnTo>
                    <a:lnTo>
                      <a:pt x="18" y="5"/>
                    </a:lnTo>
                    <a:lnTo>
                      <a:pt x="18" y="5"/>
                    </a:lnTo>
                    <a:lnTo>
                      <a:pt x="18" y="5"/>
                    </a:lnTo>
                    <a:lnTo>
                      <a:pt x="18" y="5"/>
                    </a:lnTo>
                    <a:lnTo>
                      <a:pt x="17" y="7"/>
                    </a:lnTo>
                    <a:lnTo>
                      <a:pt x="16" y="9"/>
                    </a:lnTo>
                    <a:lnTo>
                      <a:pt x="15" y="10"/>
                    </a:lnTo>
                    <a:lnTo>
                      <a:pt x="13" y="11"/>
                    </a:lnTo>
                    <a:lnTo>
                      <a:pt x="12" y="12"/>
                    </a:lnTo>
                    <a:lnTo>
                      <a:pt x="10" y="12"/>
                    </a:lnTo>
                    <a:lnTo>
                      <a:pt x="8" y="11"/>
                    </a:lnTo>
                    <a:lnTo>
                      <a:pt x="6" y="10"/>
                    </a:lnTo>
                    <a:lnTo>
                      <a:pt x="6" y="10"/>
                    </a:lnTo>
                    <a:lnTo>
                      <a:pt x="4" y="9"/>
                    </a:lnTo>
                    <a:lnTo>
                      <a:pt x="3" y="8"/>
                    </a:lnTo>
                    <a:lnTo>
                      <a:pt x="2" y="6"/>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76" name="Freeform 2012">
                <a:extLst>
                  <a:ext uri="{FF2B5EF4-FFF2-40B4-BE49-F238E27FC236}">
                    <a16:creationId xmlns:a16="http://schemas.microsoft.com/office/drawing/2014/main" id="{A17E76C1-12A0-4993-9F1D-1304D6630EE1}"/>
                  </a:ext>
                </a:extLst>
              </p:cNvPr>
              <p:cNvSpPr>
                <a:spLocks/>
              </p:cNvSpPr>
              <p:nvPr/>
            </p:nvSpPr>
            <p:spPr bwMode="auto">
              <a:xfrm>
                <a:off x="3060" y="1708"/>
                <a:ext cx="2" cy="5"/>
              </a:xfrm>
              <a:custGeom>
                <a:avLst/>
                <a:gdLst>
                  <a:gd name="T0" fmla="*/ 1 w 2"/>
                  <a:gd name="T1" fmla="*/ 0 h 5"/>
                  <a:gd name="T2" fmla="*/ 1 w 2"/>
                  <a:gd name="T3" fmla="*/ 0 h 5"/>
                  <a:gd name="T4" fmla="*/ 1 w 2"/>
                  <a:gd name="T5" fmla="*/ 0 h 5"/>
                  <a:gd name="T6" fmla="*/ 1 w 2"/>
                  <a:gd name="T7" fmla="*/ 0 h 5"/>
                  <a:gd name="T8" fmla="*/ 0 w 2"/>
                  <a:gd name="T9" fmla="*/ 2 h 5"/>
                  <a:gd name="T10" fmla="*/ 0 w 2"/>
                  <a:gd name="T11" fmla="*/ 2 h 5"/>
                  <a:gd name="T12" fmla="*/ 0 w 2"/>
                  <a:gd name="T13" fmla="*/ 3 h 5"/>
                  <a:gd name="T14" fmla="*/ 1 w 2"/>
                  <a:gd name="T15" fmla="*/ 5 h 5"/>
                  <a:gd name="T16" fmla="*/ 1 w 2"/>
                  <a:gd name="T17" fmla="*/ 5 h 5"/>
                  <a:gd name="T18" fmla="*/ 2 w 2"/>
                  <a:gd name="T19" fmla="*/ 5 h 5"/>
                  <a:gd name="T20" fmla="*/ 2 w 2"/>
                  <a:gd name="T21" fmla="*/ 4 h 5"/>
                  <a:gd name="T22" fmla="*/ 2 w 2"/>
                  <a:gd name="T23" fmla="*/ 4 h 5"/>
                  <a:gd name="T24" fmla="*/ 1 w 2"/>
                  <a:gd name="T25" fmla="*/ 2 h 5"/>
                  <a:gd name="T26" fmla="*/ 1 w 2"/>
                  <a:gd name="T27" fmla="*/ 2 h 5"/>
                  <a:gd name="T28" fmla="*/ 2 w 2"/>
                  <a:gd name="T29" fmla="*/ 0 h 5"/>
                  <a:gd name="T30" fmla="*/ 2 w 2"/>
                  <a:gd name="T31" fmla="*/ 0 h 5"/>
                  <a:gd name="T32" fmla="*/ 1 w 2"/>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5">
                    <a:moveTo>
                      <a:pt x="1" y="0"/>
                    </a:moveTo>
                    <a:lnTo>
                      <a:pt x="1" y="0"/>
                    </a:lnTo>
                    <a:lnTo>
                      <a:pt x="1" y="0"/>
                    </a:lnTo>
                    <a:lnTo>
                      <a:pt x="1" y="0"/>
                    </a:lnTo>
                    <a:lnTo>
                      <a:pt x="0" y="2"/>
                    </a:lnTo>
                    <a:lnTo>
                      <a:pt x="0" y="2"/>
                    </a:lnTo>
                    <a:lnTo>
                      <a:pt x="0" y="3"/>
                    </a:lnTo>
                    <a:lnTo>
                      <a:pt x="1" y="5"/>
                    </a:lnTo>
                    <a:lnTo>
                      <a:pt x="1" y="5"/>
                    </a:lnTo>
                    <a:lnTo>
                      <a:pt x="2" y="5"/>
                    </a:lnTo>
                    <a:lnTo>
                      <a:pt x="2" y="4"/>
                    </a:lnTo>
                    <a:lnTo>
                      <a:pt x="2" y="4"/>
                    </a:lnTo>
                    <a:lnTo>
                      <a:pt x="1" y="2"/>
                    </a:lnTo>
                    <a:lnTo>
                      <a:pt x="1" y="2"/>
                    </a:lnTo>
                    <a:lnTo>
                      <a:pt x="2" y="0"/>
                    </a:lnTo>
                    <a:lnTo>
                      <a:pt x="2"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77" name="Freeform 2013">
                <a:extLst>
                  <a:ext uri="{FF2B5EF4-FFF2-40B4-BE49-F238E27FC236}">
                    <a16:creationId xmlns:a16="http://schemas.microsoft.com/office/drawing/2014/main" id="{EB875BAA-F51F-4B2B-B9F4-C97645B94CB8}"/>
                  </a:ext>
                </a:extLst>
              </p:cNvPr>
              <p:cNvSpPr>
                <a:spLocks/>
              </p:cNvSpPr>
              <p:nvPr/>
            </p:nvSpPr>
            <p:spPr bwMode="auto">
              <a:xfrm>
                <a:off x="3060" y="1708"/>
                <a:ext cx="2" cy="5"/>
              </a:xfrm>
              <a:custGeom>
                <a:avLst/>
                <a:gdLst>
                  <a:gd name="T0" fmla="*/ 1 w 2"/>
                  <a:gd name="T1" fmla="*/ 0 h 5"/>
                  <a:gd name="T2" fmla="*/ 1 w 2"/>
                  <a:gd name="T3" fmla="*/ 0 h 5"/>
                  <a:gd name="T4" fmla="*/ 1 w 2"/>
                  <a:gd name="T5" fmla="*/ 0 h 5"/>
                  <a:gd name="T6" fmla="*/ 1 w 2"/>
                  <a:gd name="T7" fmla="*/ 0 h 5"/>
                  <a:gd name="T8" fmla="*/ 0 w 2"/>
                  <a:gd name="T9" fmla="*/ 2 h 5"/>
                  <a:gd name="T10" fmla="*/ 0 w 2"/>
                  <a:gd name="T11" fmla="*/ 2 h 5"/>
                  <a:gd name="T12" fmla="*/ 0 w 2"/>
                  <a:gd name="T13" fmla="*/ 3 h 5"/>
                  <a:gd name="T14" fmla="*/ 1 w 2"/>
                  <a:gd name="T15" fmla="*/ 5 h 5"/>
                  <a:gd name="T16" fmla="*/ 1 w 2"/>
                  <a:gd name="T17" fmla="*/ 5 h 5"/>
                  <a:gd name="T18" fmla="*/ 2 w 2"/>
                  <a:gd name="T19" fmla="*/ 5 h 5"/>
                  <a:gd name="T20" fmla="*/ 2 w 2"/>
                  <a:gd name="T21" fmla="*/ 4 h 5"/>
                  <a:gd name="T22" fmla="*/ 2 w 2"/>
                  <a:gd name="T23" fmla="*/ 4 h 5"/>
                  <a:gd name="T24" fmla="*/ 1 w 2"/>
                  <a:gd name="T25" fmla="*/ 2 h 5"/>
                  <a:gd name="T26" fmla="*/ 1 w 2"/>
                  <a:gd name="T27" fmla="*/ 2 h 5"/>
                  <a:gd name="T28" fmla="*/ 2 w 2"/>
                  <a:gd name="T29" fmla="*/ 0 h 5"/>
                  <a:gd name="T30" fmla="*/ 2 w 2"/>
                  <a:gd name="T31" fmla="*/ 0 h 5"/>
                  <a:gd name="T32" fmla="*/ 1 w 2"/>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5">
                    <a:moveTo>
                      <a:pt x="1" y="0"/>
                    </a:moveTo>
                    <a:lnTo>
                      <a:pt x="1" y="0"/>
                    </a:lnTo>
                    <a:lnTo>
                      <a:pt x="1" y="0"/>
                    </a:lnTo>
                    <a:lnTo>
                      <a:pt x="1" y="0"/>
                    </a:lnTo>
                    <a:lnTo>
                      <a:pt x="0" y="2"/>
                    </a:lnTo>
                    <a:lnTo>
                      <a:pt x="0" y="2"/>
                    </a:lnTo>
                    <a:lnTo>
                      <a:pt x="0" y="3"/>
                    </a:lnTo>
                    <a:lnTo>
                      <a:pt x="1" y="5"/>
                    </a:lnTo>
                    <a:lnTo>
                      <a:pt x="1" y="5"/>
                    </a:lnTo>
                    <a:lnTo>
                      <a:pt x="2" y="5"/>
                    </a:lnTo>
                    <a:lnTo>
                      <a:pt x="2" y="4"/>
                    </a:lnTo>
                    <a:lnTo>
                      <a:pt x="2" y="4"/>
                    </a:lnTo>
                    <a:lnTo>
                      <a:pt x="1" y="2"/>
                    </a:lnTo>
                    <a:lnTo>
                      <a:pt x="1" y="2"/>
                    </a:lnTo>
                    <a:lnTo>
                      <a:pt x="2" y="0"/>
                    </a:lnTo>
                    <a:lnTo>
                      <a:pt x="2"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8188" name="Group 2124">
              <a:extLst>
                <a:ext uri="{FF2B5EF4-FFF2-40B4-BE49-F238E27FC236}">
                  <a16:creationId xmlns:a16="http://schemas.microsoft.com/office/drawing/2014/main" id="{5927A172-6FC1-4CF7-AFEC-C028738F5E71}"/>
                </a:ext>
              </a:extLst>
            </p:cNvPr>
            <p:cNvGrpSpPr>
              <a:grpSpLocks/>
            </p:cNvGrpSpPr>
            <p:nvPr/>
          </p:nvGrpSpPr>
          <p:grpSpPr bwMode="auto">
            <a:xfrm>
              <a:off x="3138" y="1615"/>
              <a:ext cx="191" cy="204"/>
              <a:chOff x="3138" y="1615"/>
              <a:chExt cx="191" cy="204"/>
            </a:xfrm>
          </p:grpSpPr>
          <p:sp>
            <p:nvSpPr>
              <p:cNvPr id="218079" name="Freeform 2015">
                <a:extLst>
                  <a:ext uri="{FF2B5EF4-FFF2-40B4-BE49-F238E27FC236}">
                    <a16:creationId xmlns:a16="http://schemas.microsoft.com/office/drawing/2014/main" id="{119DEE1E-03DB-486B-828D-B9ECCC8A84F9}"/>
                  </a:ext>
                </a:extLst>
              </p:cNvPr>
              <p:cNvSpPr>
                <a:spLocks/>
              </p:cNvSpPr>
              <p:nvPr/>
            </p:nvSpPr>
            <p:spPr bwMode="auto">
              <a:xfrm>
                <a:off x="3138" y="1615"/>
                <a:ext cx="191" cy="130"/>
              </a:xfrm>
              <a:custGeom>
                <a:avLst/>
                <a:gdLst>
                  <a:gd name="T0" fmla="*/ 185 w 191"/>
                  <a:gd name="T1" fmla="*/ 87 h 130"/>
                  <a:gd name="T2" fmla="*/ 179 w 191"/>
                  <a:gd name="T3" fmla="*/ 75 h 130"/>
                  <a:gd name="T4" fmla="*/ 174 w 191"/>
                  <a:gd name="T5" fmla="*/ 72 h 130"/>
                  <a:gd name="T6" fmla="*/ 177 w 191"/>
                  <a:gd name="T7" fmla="*/ 66 h 130"/>
                  <a:gd name="T8" fmla="*/ 187 w 191"/>
                  <a:gd name="T9" fmla="*/ 57 h 130"/>
                  <a:gd name="T10" fmla="*/ 185 w 191"/>
                  <a:gd name="T11" fmla="*/ 52 h 130"/>
                  <a:gd name="T12" fmla="*/ 187 w 191"/>
                  <a:gd name="T13" fmla="*/ 40 h 130"/>
                  <a:gd name="T14" fmla="*/ 175 w 191"/>
                  <a:gd name="T15" fmla="*/ 33 h 130"/>
                  <a:gd name="T16" fmla="*/ 161 w 191"/>
                  <a:gd name="T17" fmla="*/ 32 h 130"/>
                  <a:gd name="T18" fmla="*/ 153 w 191"/>
                  <a:gd name="T19" fmla="*/ 32 h 130"/>
                  <a:gd name="T20" fmla="*/ 147 w 191"/>
                  <a:gd name="T21" fmla="*/ 32 h 130"/>
                  <a:gd name="T22" fmla="*/ 144 w 191"/>
                  <a:gd name="T23" fmla="*/ 28 h 130"/>
                  <a:gd name="T24" fmla="*/ 135 w 191"/>
                  <a:gd name="T25" fmla="*/ 25 h 130"/>
                  <a:gd name="T26" fmla="*/ 129 w 191"/>
                  <a:gd name="T27" fmla="*/ 21 h 130"/>
                  <a:gd name="T28" fmla="*/ 124 w 191"/>
                  <a:gd name="T29" fmla="*/ 16 h 130"/>
                  <a:gd name="T30" fmla="*/ 118 w 191"/>
                  <a:gd name="T31" fmla="*/ 10 h 130"/>
                  <a:gd name="T32" fmla="*/ 108 w 191"/>
                  <a:gd name="T33" fmla="*/ 0 h 130"/>
                  <a:gd name="T34" fmla="*/ 95 w 191"/>
                  <a:gd name="T35" fmla="*/ 6 h 130"/>
                  <a:gd name="T36" fmla="*/ 91 w 191"/>
                  <a:gd name="T37" fmla="*/ 15 h 130"/>
                  <a:gd name="T38" fmla="*/ 82 w 191"/>
                  <a:gd name="T39" fmla="*/ 15 h 130"/>
                  <a:gd name="T40" fmla="*/ 71 w 191"/>
                  <a:gd name="T41" fmla="*/ 13 h 130"/>
                  <a:gd name="T42" fmla="*/ 59 w 191"/>
                  <a:gd name="T43" fmla="*/ 14 h 130"/>
                  <a:gd name="T44" fmla="*/ 49 w 191"/>
                  <a:gd name="T45" fmla="*/ 24 h 130"/>
                  <a:gd name="T46" fmla="*/ 31 w 191"/>
                  <a:gd name="T47" fmla="*/ 24 h 130"/>
                  <a:gd name="T48" fmla="*/ 25 w 191"/>
                  <a:gd name="T49" fmla="*/ 34 h 130"/>
                  <a:gd name="T50" fmla="*/ 25 w 191"/>
                  <a:gd name="T51" fmla="*/ 41 h 130"/>
                  <a:gd name="T52" fmla="*/ 16 w 191"/>
                  <a:gd name="T53" fmla="*/ 45 h 130"/>
                  <a:gd name="T54" fmla="*/ 14 w 191"/>
                  <a:gd name="T55" fmla="*/ 51 h 130"/>
                  <a:gd name="T56" fmla="*/ 14 w 191"/>
                  <a:gd name="T57" fmla="*/ 57 h 130"/>
                  <a:gd name="T58" fmla="*/ 4 w 191"/>
                  <a:gd name="T59" fmla="*/ 63 h 130"/>
                  <a:gd name="T60" fmla="*/ 1 w 191"/>
                  <a:gd name="T61" fmla="*/ 75 h 130"/>
                  <a:gd name="T62" fmla="*/ 15 w 191"/>
                  <a:gd name="T63" fmla="*/ 83 h 130"/>
                  <a:gd name="T64" fmla="*/ 23 w 191"/>
                  <a:gd name="T65" fmla="*/ 89 h 130"/>
                  <a:gd name="T66" fmla="*/ 27 w 191"/>
                  <a:gd name="T67" fmla="*/ 96 h 130"/>
                  <a:gd name="T68" fmla="*/ 33 w 191"/>
                  <a:gd name="T69" fmla="*/ 97 h 130"/>
                  <a:gd name="T70" fmla="*/ 25 w 191"/>
                  <a:gd name="T71" fmla="*/ 101 h 130"/>
                  <a:gd name="T72" fmla="*/ 23 w 191"/>
                  <a:gd name="T73" fmla="*/ 110 h 130"/>
                  <a:gd name="T74" fmla="*/ 37 w 191"/>
                  <a:gd name="T75" fmla="*/ 115 h 130"/>
                  <a:gd name="T76" fmla="*/ 44 w 191"/>
                  <a:gd name="T77" fmla="*/ 118 h 130"/>
                  <a:gd name="T78" fmla="*/ 48 w 191"/>
                  <a:gd name="T79" fmla="*/ 121 h 130"/>
                  <a:gd name="T80" fmla="*/ 54 w 191"/>
                  <a:gd name="T81" fmla="*/ 129 h 130"/>
                  <a:gd name="T82" fmla="*/ 63 w 191"/>
                  <a:gd name="T83" fmla="*/ 126 h 130"/>
                  <a:gd name="T84" fmla="*/ 71 w 191"/>
                  <a:gd name="T85" fmla="*/ 124 h 130"/>
                  <a:gd name="T86" fmla="*/ 73 w 191"/>
                  <a:gd name="T87" fmla="*/ 116 h 130"/>
                  <a:gd name="T88" fmla="*/ 81 w 191"/>
                  <a:gd name="T89" fmla="*/ 117 h 130"/>
                  <a:gd name="T90" fmla="*/ 73 w 191"/>
                  <a:gd name="T91" fmla="*/ 101 h 130"/>
                  <a:gd name="T92" fmla="*/ 78 w 191"/>
                  <a:gd name="T93" fmla="*/ 95 h 130"/>
                  <a:gd name="T94" fmla="*/ 81 w 191"/>
                  <a:gd name="T95" fmla="*/ 87 h 130"/>
                  <a:gd name="T96" fmla="*/ 85 w 191"/>
                  <a:gd name="T97" fmla="*/ 85 h 130"/>
                  <a:gd name="T98" fmla="*/ 87 w 191"/>
                  <a:gd name="T99" fmla="*/ 81 h 130"/>
                  <a:gd name="T100" fmla="*/ 98 w 191"/>
                  <a:gd name="T101" fmla="*/ 86 h 130"/>
                  <a:gd name="T102" fmla="*/ 108 w 191"/>
                  <a:gd name="T103" fmla="*/ 90 h 130"/>
                  <a:gd name="T104" fmla="*/ 122 w 191"/>
                  <a:gd name="T105" fmla="*/ 91 h 130"/>
                  <a:gd name="T106" fmla="*/ 115 w 191"/>
                  <a:gd name="T107" fmla="*/ 105 h 130"/>
                  <a:gd name="T108" fmla="*/ 119 w 191"/>
                  <a:gd name="T109" fmla="*/ 109 h 130"/>
                  <a:gd name="T110" fmla="*/ 126 w 191"/>
                  <a:gd name="T111" fmla="*/ 116 h 130"/>
                  <a:gd name="T112" fmla="*/ 137 w 191"/>
                  <a:gd name="T113" fmla="*/ 122 h 130"/>
                  <a:gd name="T114" fmla="*/ 147 w 191"/>
                  <a:gd name="T115" fmla="*/ 122 h 130"/>
                  <a:gd name="T116" fmla="*/ 161 w 191"/>
                  <a:gd name="T117" fmla="*/ 113 h 130"/>
                  <a:gd name="T118" fmla="*/ 168 w 191"/>
                  <a:gd name="T119" fmla="*/ 108 h 130"/>
                  <a:gd name="T120" fmla="*/ 173 w 191"/>
                  <a:gd name="T121" fmla="*/ 106 h 130"/>
                  <a:gd name="T122" fmla="*/ 186 w 191"/>
                  <a:gd name="T123" fmla="*/ 101 h 130"/>
                  <a:gd name="T124" fmla="*/ 191 w 191"/>
                  <a:gd name="T125" fmla="*/ 9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1" h="130">
                    <a:moveTo>
                      <a:pt x="191" y="91"/>
                    </a:moveTo>
                    <a:lnTo>
                      <a:pt x="191" y="91"/>
                    </a:lnTo>
                    <a:lnTo>
                      <a:pt x="190" y="88"/>
                    </a:lnTo>
                    <a:lnTo>
                      <a:pt x="190" y="88"/>
                    </a:lnTo>
                    <a:lnTo>
                      <a:pt x="190" y="87"/>
                    </a:lnTo>
                    <a:lnTo>
                      <a:pt x="188" y="87"/>
                    </a:lnTo>
                    <a:lnTo>
                      <a:pt x="185" y="87"/>
                    </a:lnTo>
                    <a:lnTo>
                      <a:pt x="185" y="87"/>
                    </a:lnTo>
                    <a:lnTo>
                      <a:pt x="185" y="85"/>
                    </a:lnTo>
                    <a:lnTo>
                      <a:pt x="184" y="83"/>
                    </a:lnTo>
                    <a:lnTo>
                      <a:pt x="181" y="79"/>
                    </a:lnTo>
                    <a:lnTo>
                      <a:pt x="181" y="79"/>
                    </a:lnTo>
                    <a:lnTo>
                      <a:pt x="180" y="76"/>
                    </a:lnTo>
                    <a:lnTo>
                      <a:pt x="179" y="75"/>
                    </a:lnTo>
                    <a:lnTo>
                      <a:pt x="177" y="74"/>
                    </a:lnTo>
                    <a:lnTo>
                      <a:pt x="177" y="74"/>
                    </a:lnTo>
                    <a:lnTo>
                      <a:pt x="175" y="74"/>
                    </a:lnTo>
                    <a:lnTo>
                      <a:pt x="173" y="74"/>
                    </a:lnTo>
                    <a:lnTo>
                      <a:pt x="173" y="74"/>
                    </a:lnTo>
                    <a:lnTo>
                      <a:pt x="174" y="73"/>
                    </a:lnTo>
                    <a:lnTo>
                      <a:pt x="174" y="72"/>
                    </a:lnTo>
                    <a:lnTo>
                      <a:pt x="175" y="72"/>
                    </a:lnTo>
                    <a:lnTo>
                      <a:pt x="176" y="70"/>
                    </a:lnTo>
                    <a:lnTo>
                      <a:pt x="176" y="70"/>
                    </a:lnTo>
                    <a:lnTo>
                      <a:pt x="176" y="68"/>
                    </a:lnTo>
                    <a:lnTo>
                      <a:pt x="176" y="67"/>
                    </a:lnTo>
                    <a:lnTo>
                      <a:pt x="177" y="66"/>
                    </a:lnTo>
                    <a:lnTo>
                      <a:pt x="177" y="66"/>
                    </a:lnTo>
                    <a:lnTo>
                      <a:pt x="181" y="63"/>
                    </a:lnTo>
                    <a:lnTo>
                      <a:pt x="186" y="60"/>
                    </a:lnTo>
                    <a:lnTo>
                      <a:pt x="186" y="60"/>
                    </a:lnTo>
                    <a:lnTo>
                      <a:pt x="187" y="59"/>
                    </a:lnTo>
                    <a:lnTo>
                      <a:pt x="187" y="58"/>
                    </a:lnTo>
                    <a:lnTo>
                      <a:pt x="187" y="57"/>
                    </a:lnTo>
                    <a:lnTo>
                      <a:pt x="187" y="57"/>
                    </a:lnTo>
                    <a:lnTo>
                      <a:pt x="187" y="56"/>
                    </a:lnTo>
                    <a:lnTo>
                      <a:pt x="185" y="55"/>
                    </a:lnTo>
                    <a:lnTo>
                      <a:pt x="183" y="54"/>
                    </a:lnTo>
                    <a:lnTo>
                      <a:pt x="182" y="52"/>
                    </a:lnTo>
                    <a:lnTo>
                      <a:pt x="182" y="52"/>
                    </a:lnTo>
                    <a:lnTo>
                      <a:pt x="184" y="52"/>
                    </a:lnTo>
                    <a:lnTo>
                      <a:pt x="185" y="52"/>
                    </a:lnTo>
                    <a:lnTo>
                      <a:pt x="186" y="51"/>
                    </a:lnTo>
                    <a:lnTo>
                      <a:pt x="187" y="50"/>
                    </a:lnTo>
                    <a:lnTo>
                      <a:pt x="188" y="49"/>
                    </a:lnTo>
                    <a:lnTo>
                      <a:pt x="188" y="48"/>
                    </a:lnTo>
                    <a:lnTo>
                      <a:pt x="188" y="45"/>
                    </a:lnTo>
                    <a:lnTo>
                      <a:pt x="188" y="43"/>
                    </a:lnTo>
                    <a:lnTo>
                      <a:pt x="187" y="40"/>
                    </a:lnTo>
                    <a:lnTo>
                      <a:pt x="185" y="38"/>
                    </a:lnTo>
                    <a:lnTo>
                      <a:pt x="183" y="36"/>
                    </a:lnTo>
                    <a:lnTo>
                      <a:pt x="183" y="36"/>
                    </a:lnTo>
                    <a:lnTo>
                      <a:pt x="181" y="35"/>
                    </a:lnTo>
                    <a:lnTo>
                      <a:pt x="178" y="34"/>
                    </a:lnTo>
                    <a:lnTo>
                      <a:pt x="178" y="34"/>
                    </a:lnTo>
                    <a:lnTo>
                      <a:pt x="175" y="33"/>
                    </a:lnTo>
                    <a:lnTo>
                      <a:pt x="172" y="33"/>
                    </a:lnTo>
                    <a:lnTo>
                      <a:pt x="170" y="33"/>
                    </a:lnTo>
                    <a:lnTo>
                      <a:pt x="167" y="33"/>
                    </a:lnTo>
                    <a:lnTo>
                      <a:pt x="167" y="33"/>
                    </a:lnTo>
                    <a:lnTo>
                      <a:pt x="165" y="32"/>
                    </a:lnTo>
                    <a:lnTo>
                      <a:pt x="163" y="32"/>
                    </a:lnTo>
                    <a:lnTo>
                      <a:pt x="161" y="32"/>
                    </a:lnTo>
                    <a:lnTo>
                      <a:pt x="161" y="32"/>
                    </a:lnTo>
                    <a:lnTo>
                      <a:pt x="160" y="32"/>
                    </a:lnTo>
                    <a:lnTo>
                      <a:pt x="157" y="32"/>
                    </a:lnTo>
                    <a:lnTo>
                      <a:pt x="155" y="33"/>
                    </a:lnTo>
                    <a:lnTo>
                      <a:pt x="154" y="32"/>
                    </a:lnTo>
                    <a:lnTo>
                      <a:pt x="154" y="32"/>
                    </a:lnTo>
                    <a:lnTo>
                      <a:pt x="153" y="32"/>
                    </a:lnTo>
                    <a:lnTo>
                      <a:pt x="153" y="31"/>
                    </a:lnTo>
                    <a:lnTo>
                      <a:pt x="152" y="30"/>
                    </a:lnTo>
                    <a:lnTo>
                      <a:pt x="151" y="30"/>
                    </a:lnTo>
                    <a:lnTo>
                      <a:pt x="151" y="30"/>
                    </a:lnTo>
                    <a:lnTo>
                      <a:pt x="150" y="30"/>
                    </a:lnTo>
                    <a:lnTo>
                      <a:pt x="149" y="30"/>
                    </a:lnTo>
                    <a:lnTo>
                      <a:pt x="147" y="32"/>
                    </a:lnTo>
                    <a:lnTo>
                      <a:pt x="144" y="35"/>
                    </a:lnTo>
                    <a:lnTo>
                      <a:pt x="144" y="35"/>
                    </a:lnTo>
                    <a:lnTo>
                      <a:pt x="144" y="34"/>
                    </a:lnTo>
                    <a:lnTo>
                      <a:pt x="145" y="32"/>
                    </a:lnTo>
                    <a:lnTo>
                      <a:pt x="144" y="29"/>
                    </a:lnTo>
                    <a:lnTo>
                      <a:pt x="144" y="29"/>
                    </a:lnTo>
                    <a:lnTo>
                      <a:pt x="144" y="28"/>
                    </a:lnTo>
                    <a:lnTo>
                      <a:pt x="143" y="27"/>
                    </a:lnTo>
                    <a:lnTo>
                      <a:pt x="142" y="26"/>
                    </a:lnTo>
                    <a:lnTo>
                      <a:pt x="141" y="26"/>
                    </a:lnTo>
                    <a:lnTo>
                      <a:pt x="138" y="26"/>
                    </a:lnTo>
                    <a:lnTo>
                      <a:pt x="136" y="25"/>
                    </a:lnTo>
                    <a:lnTo>
                      <a:pt x="135" y="25"/>
                    </a:lnTo>
                    <a:lnTo>
                      <a:pt x="135" y="25"/>
                    </a:lnTo>
                    <a:lnTo>
                      <a:pt x="134" y="24"/>
                    </a:lnTo>
                    <a:lnTo>
                      <a:pt x="133" y="23"/>
                    </a:lnTo>
                    <a:lnTo>
                      <a:pt x="132" y="22"/>
                    </a:lnTo>
                    <a:lnTo>
                      <a:pt x="132" y="21"/>
                    </a:lnTo>
                    <a:lnTo>
                      <a:pt x="131" y="21"/>
                    </a:lnTo>
                    <a:lnTo>
                      <a:pt x="130" y="21"/>
                    </a:lnTo>
                    <a:lnTo>
                      <a:pt x="129" y="21"/>
                    </a:lnTo>
                    <a:lnTo>
                      <a:pt x="129" y="21"/>
                    </a:lnTo>
                    <a:lnTo>
                      <a:pt x="129" y="22"/>
                    </a:lnTo>
                    <a:lnTo>
                      <a:pt x="129" y="22"/>
                    </a:lnTo>
                    <a:lnTo>
                      <a:pt x="128" y="20"/>
                    </a:lnTo>
                    <a:lnTo>
                      <a:pt x="127" y="19"/>
                    </a:lnTo>
                    <a:lnTo>
                      <a:pt x="126" y="17"/>
                    </a:lnTo>
                    <a:lnTo>
                      <a:pt x="124" y="16"/>
                    </a:lnTo>
                    <a:lnTo>
                      <a:pt x="122" y="15"/>
                    </a:lnTo>
                    <a:lnTo>
                      <a:pt x="121" y="15"/>
                    </a:lnTo>
                    <a:lnTo>
                      <a:pt x="119" y="15"/>
                    </a:lnTo>
                    <a:lnTo>
                      <a:pt x="117" y="14"/>
                    </a:lnTo>
                    <a:lnTo>
                      <a:pt x="117" y="14"/>
                    </a:lnTo>
                    <a:lnTo>
                      <a:pt x="118" y="12"/>
                    </a:lnTo>
                    <a:lnTo>
                      <a:pt x="118" y="10"/>
                    </a:lnTo>
                    <a:lnTo>
                      <a:pt x="118" y="7"/>
                    </a:lnTo>
                    <a:lnTo>
                      <a:pt x="117" y="5"/>
                    </a:lnTo>
                    <a:lnTo>
                      <a:pt x="115" y="3"/>
                    </a:lnTo>
                    <a:lnTo>
                      <a:pt x="113" y="1"/>
                    </a:lnTo>
                    <a:lnTo>
                      <a:pt x="111" y="0"/>
                    </a:lnTo>
                    <a:lnTo>
                      <a:pt x="108" y="0"/>
                    </a:lnTo>
                    <a:lnTo>
                      <a:pt x="108" y="0"/>
                    </a:lnTo>
                    <a:lnTo>
                      <a:pt x="104" y="0"/>
                    </a:lnTo>
                    <a:lnTo>
                      <a:pt x="103" y="0"/>
                    </a:lnTo>
                    <a:lnTo>
                      <a:pt x="101" y="0"/>
                    </a:lnTo>
                    <a:lnTo>
                      <a:pt x="101" y="0"/>
                    </a:lnTo>
                    <a:lnTo>
                      <a:pt x="98" y="3"/>
                    </a:lnTo>
                    <a:lnTo>
                      <a:pt x="96" y="4"/>
                    </a:lnTo>
                    <a:lnTo>
                      <a:pt x="95" y="6"/>
                    </a:lnTo>
                    <a:lnTo>
                      <a:pt x="95" y="6"/>
                    </a:lnTo>
                    <a:lnTo>
                      <a:pt x="93" y="8"/>
                    </a:lnTo>
                    <a:lnTo>
                      <a:pt x="93" y="10"/>
                    </a:lnTo>
                    <a:lnTo>
                      <a:pt x="93" y="13"/>
                    </a:lnTo>
                    <a:lnTo>
                      <a:pt x="93" y="16"/>
                    </a:lnTo>
                    <a:lnTo>
                      <a:pt x="93" y="16"/>
                    </a:lnTo>
                    <a:lnTo>
                      <a:pt x="91" y="15"/>
                    </a:lnTo>
                    <a:lnTo>
                      <a:pt x="89" y="15"/>
                    </a:lnTo>
                    <a:lnTo>
                      <a:pt x="89" y="15"/>
                    </a:lnTo>
                    <a:lnTo>
                      <a:pt x="87" y="15"/>
                    </a:lnTo>
                    <a:lnTo>
                      <a:pt x="85" y="15"/>
                    </a:lnTo>
                    <a:lnTo>
                      <a:pt x="84" y="15"/>
                    </a:lnTo>
                    <a:lnTo>
                      <a:pt x="82" y="15"/>
                    </a:lnTo>
                    <a:lnTo>
                      <a:pt x="82" y="15"/>
                    </a:lnTo>
                    <a:lnTo>
                      <a:pt x="81" y="15"/>
                    </a:lnTo>
                    <a:lnTo>
                      <a:pt x="80" y="14"/>
                    </a:lnTo>
                    <a:lnTo>
                      <a:pt x="78" y="14"/>
                    </a:lnTo>
                    <a:lnTo>
                      <a:pt x="77" y="14"/>
                    </a:lnTo>
                    <a:lnTo>
                      <a:pt x="77" y="14"/>
                    </a:lnTo>
                    <a:lnTo>
                      <a:pt x="74" y="14"/>
                    </a:lnTo>
                    <a:lnTo>
                      <a:pt x="71" y="13"/>
                    </a:lnTo>
                    <a:lnTo>
                      <a:pt x="71" y="13"/>
                    </a:lnTo>
                    <a:lnTo>
                      <a:pt x="68" y="12"/>
                    </a:lnTo>
                    <a:lnTo>
                      <a:pt x="66" y="12"/>
                    </a:lnTo>
                    <a:lnTo>
                      <a:pt x="64" y="12"/>
                    </a:lnTo>
                    <a:lnTo>
                      <a:pt x="62" y="13"/>
                    </a:lnTo>
                    <a:lnTo>
                      <a:pt x="61" y="13"/>
                    </a:lnTo>
                    <a:lnTo>
                      <a:pt x="59" y="14"/>
                    </a:lnTo>
                    <a:lnTo>
                      <a:pt x="58" y="15"/>
                    </a:lnTo>
                    <a:lnTo>
                      <a:pt x="58" y="15"/>
                    </a:lnTo>
                    <a:lnTo>
                      <a:pt x="54" y="20"/>
                    </a:lnTo>
                    <a:lnTo>
                      <a:pt x="53" y="22"/>
                    </a:lnTo>
                    <a:lnTo>
                      <a:pt x="51" y="25"/>
                    </a:lnTo>
                    <a:lnTo>
                      <a:pt x="51" y="25"/>
                    </a:lnTo>
                    <a:lnTo>
                      <a:pt x="49" y="24"/>
                    </a:lnTo>
                    <a:lnTo>
                      <a:pt x="47" y="23"/>
                    </a:lnTo>
                    <a:lnTo>
                      <a:pt x="44" y="22"/>
                    </a:lnTo>
                    <a:lnTo>
                      <a:pt x="42" y="21"/>
                    </a:lnTo>
                    <a:lnTo>
                      <a:pt x="42" y="21"/>
                    </a:lnTo>
                    <a:lnTo>
                      <a:pt x="39" y="22"/>
                    </a:lnTo>
                    <a:lnTo>
                      <a:pt x="36" y="22"/>
                    </a:lnTo>
                    <a:lnTo>
                      <a:pt x="31" y="24"/>
                    </a:lnTo>
                    <a:lnTo>
                      <a:pt x="31" y="24"/>
                    </a:lnTo>
                    <a:lnTo>
                      <a:pt x="27" y="26"/>
                    </a:lnTo>
                    <a:lnTo>
                      <a:pt x="26" y="26"/>
                    </a:lnTo>
                    <a:lnTo>
                      <a:pt x="25" y="28"/>
                    </a:lnTo>
                    <a:lnTo>
                      <a:pt x="25" y="29"/>
                    </a:lnTo>
                    <a:lnTo>
                      <a:pt x="24" y="32"/>
                    </a:lnTo>
                    <a:lnTo>
                      <a:pt x="25" y="34"/>
                    </a:lnTo>
                    <a:lnTo>
                      <a:pt x="26" y="36"/>
                    </a:lnTo>
                    <a:lnTo>
                      <a:pt x="27" y="39"/>
                    </a:lnTo>
                    <a:lnTo>
                      <a:pt x="29" y="41"/>
                    </a:lnTo>
                    <a:lnTo>
                      <a:pt x="29" y="41"/>
                    </a:lnTo>
                    <a:lnTo>
                      <a:pt x="27" y="40"/>
                    </a:lnTo>
                    <a:lnTo>
                      <a:pt x="27" y="41"/>
                    </a:lnTo>
                    <a:lnTo>
                      <a:pt x="25" y="41"/>
                    </a:lnTo>
                    <a:lnTo>
                      <a:pt x="25" y="43"/>
                    </a:lnTo>
                    <a:lnTo>
                      <a:pt x="23" y="44"/>
                    </a:lnTo>
                    <a:lnTo>
                      <a:pt x="23" y="44"/>
                    </a:lnTo>
                    <a:lnTo>
                      <a:pt x="22" y="44"/>
                    </a:lnTo>
                    <a:lnTo>
                      <a:pt x="20" y="44"/>
                    </a:lnTo>
                    <a:lnTo>
                      <a:pt x="18" y="44"/>
                    </a:lnTo>
                    <a:lnTo>
                      <a:pt x="16" y="45"/>
                    </a:lnTo>
                    <a:lnTo>
                      <a:pt x="16" y="45"/>
                    </a:lnTo>
                    <a:lnTo>
                      <a:pt x="15" y="47"/>
                    </a:lnTo>
                    <a:lnTo>
                      <a:pt x="14" y="48"/>
                    </a:lnTo>
                    <a:lnTo>
                      <a:pt x="14" y="48"/>
                    </a:lnTo>
                    <a:lnTo>
                      <a:pt x="14" y="50"/>
                    </a:lnTo>
                    <a:lnTo>
                      <a:pt x="14" y="51"/>
                    </a:lnTo>
                    <a:lnTo>
                      <a:pt x="14" y="51"/>
                    </a:lnTo>
                    <a:lnTo>
                      <a:pt x="15" y="52"/>
                    </a:lnTo>
                    <a:lnTo>
                      <a:pt x="17" y="53"/>
                    </a:lnTo>
                    <a:lnTo>
                      <a:pt x="18" y="54"/>
                    </a:lnTo>
                    <a:lnTo>
                      <a:pt x="19" y="56"/>
                    </a:lnTo>
                    <a:lnTo>
                      <a:pt x="19" y="56"/>
                    </a:lnTo>
                    <a:lnTo>
                      <a:pt x="17" y="57"/>
                    </a:lnTo>
                    <a:lnTo>
                      <a:pt x="14" y="57"/>
                    </a:lnTo>
                    <a:lnTo>
                      <a:pt x="12" y="57"/>
                    </a:lnTo>
                    <a:lnTo>
                      <a:pt x="10" y="58"/>
                    </a:lnTo>
                    <a:lnTo>
                      <a:pt x="10" y="58"/>
                    </a:lnTo>
                    <a:lnTo>
                      <a:pt x="8" y="59"/>
                    </a:lnTo>
                    <a:lnTo>
                      <a:pt x="6" y="60"/>
                    </a:lnTo>
                    <a:lnTo>
                      <a:pt x="5" y="61"/>
                    </a:lnTo>
                    <a:lnTo>
                      <a:pt x="4" y="63"/>
                    </a:lnTo>
                    <a:lnTo>
                      <a:pt x="2" y="66"/>
                    </a:lnTo>
                    <a:lnTo>
                      <a:pt x="0" y="70"/>
                    </a:lnTo>
                    <a:lnTo>
                      <a:pt x="0" y="70"/>
                    </a:lnTo>
                    <a:lnTo>
                      <a:pt x="0" y="72"/>
                    </a:lnTo>
                    <a:lnTo>
                      <a:pt x="0" y="73"/>
                    </a:lnTo>
                    <a:lnTo>
                      <a:pt x="0" y="74"/>
                    </a:lnTo>
                    <a:lnTo>
                      <a:pt x="1" y="75"/>
                    </a:lnTo>
                    <a:lnTo>
                      <a:pt x="2" y="77"/>
                    </a:lnTo>
                    <a:lnTo>
                      <a:pt x="5" y="78"/>
                    </a:lnTo>
                    <a:lnTo>
                      <a:pt x="7" y="79"/>
                    </a:lnTo>
                    <a:lnTo>
                      <a:pt x="10" y="80"/>
                    </a:lnTo>
                    <a:lnTo>
                      <a:pt x="15" y="81"/>
                    </a:lnTo>
                    <a:lnTo>
                      <a:pt x="15" y="81"/>
                    </a:lnTo>
                    <a:lnTo>
                      <a:pt x="15" y="83"/>
                    </a:lnTo>
                    <a:lnTo>
                      <a:pt x="15" y="84"/>
                    </a:lnTo>
                    <a:lnTo>
                      <a:pt x="15" y="85"/>
                    </a:lnTo>
                    <a:lnTo>
                      <a:pt x="17" y="87"/>
                    </a:lnTo>
                    <a:lnTo>
                      <a:pt x="17" y="87"/>
                    </a:lnTo>
                    <a:lnTo>
                      <a:pt x="19" y="88"/>
                    </a:lnTo>
                    <a:lnTo>
                      <a:pt x="21" y="88"/>
                    </a:lnTo>
                    <a:lnTo>
                      <a:pt x="23" y="89"/>
                    </a:lnTo>
                    <a:lnTo>
                      <a:pt x="25" y="90"/>
                    </a:lnTo>
                    <a:lnTo>
                      <a:pt x="25" y="90"/>
                    </a:lnTo>
                    <a:lnTo>
                      <a:pt x="25" y="92"/>
                    </a:lnTo>
                    <a:lnTo>
                      <a:pt x="25" y="94"/>
                    </a:lnTo>
                    <a:lnTo>
                      <a:pt x="26" y="95"/>
                    </a:lnTo>
                    <a:lnTo>
                      <a:pt x="26" y="96"/>
                    </a:lnTo>
                    <a:lnTo>
                      <a:pt x="27" y="96"/>
                    </a:lnTo>
                    <a:lnTo>
                      <a:pt x="28" y="97"/>
                    </a:lnTo>
                    <a:lnTo>
                      <a:pt x="28" y="97"/>
                    </a:lnTo>
                    <a:lnTo>
                      <a:pt x="29" y="97"/>
                    </a:lnTo>
                    <a:lnTo>
                      <a:pt x="31" y="97"/>
                    </a:lnTo>
                    <a:lnTo>
                      <a:pt x="32" y="97"/>
                    </a:lnTo>
                    <a:lnTo>
                      <a:pt x="33" y="97"/>
                    </a:lnTo>
                    <a:lnTo>
                      <a:pt x="33" y="97"/>
                    </a:lnTo>
                    <a:lnTo>
                      <a:pt x="34" y="98"/>
                    </a:lnTo>
                    <a:lnTo>
                      <a:pt x="34" y="98"/>
                    </a:lnTo>
                    <a:lnTo>
                      <a:pt x="30" y="98"/>
                    </a:lnTo>
                    <a:lnTo>
                      <a:pt x="28" y="98"/>
                    </a:lnTo>
                    <a:lnTo>
                      <a:pt x="26" y="99"/>
                    </a:lnTo>
                    <a:lnTo>
                      <a:pt x="26" y="99"/>
                    </a:lnTo>
                    <a:lnTo>
                      <a:pt x="25" y="101"/>
                    </a:lnTo>
                    <a:lnTo>
                      <a:pt x="24" y="102"/>
                    </a:lnTo>
                    <a:lnTo>
                      <a:pt x="22" y="104"/>
                    </a:lnTo>
                    <a:lnTo>
                      <a:pt x="22" y="106"/>
                    </a:lnTo>
                    <a:lnTo>
                      <a:pt x="22" y="106"/>
                    </a:lnTo>
                    <a:lnTo>
                      <a:pt x="22" y="107"/>
                    </a:lnTo>
                    <a:lnTo>
                      <a:pt x="22" y="108"/>
                    </a:lnTo>
                    <a:lnTo>
                      <a:pt x="23" y="110"/>
                    </a:lnTo>
                    <a:lnTo>
                      <a:pt x="25" y="112"/>
                    </a:lnTo>
                    <a:lnTo>
                      <a:pt x="27" y="113"/>
                    </a:lnTo>
                    <a:lnTo>
                      <a:pt x="30" y="114"/>
                    </a:lnTo>
                    <a:lnTo>
                      <a:pt x="33" y="115"/>
                    </a:lnTo>
                    <a:lnTo>
                      <a:pt x="35" y="115"/>
                    </a:lnTo>
                    <a:lnTo>
                      <a:pt x="37" y="115"/>
                    </a:lnTo>
                    <a:lnTo>
                      <a:pt x="37" y="115"/>
                    </a:lnTo>
                    <a:lnTo>
                      <a:pt x="38" y="116"/>
                    </a:lnTo>
                    <a:lnTo>
                      <a:pt x="38" y="116"/>
                    </a:lnTo>
                    <a:lnTo>
                      <a:pt x="40" y="117"/>
                    </a:lnTo>
                    <a:lnTo>
                      <a:pt x="42" y="117"/>
                    </a:lnTo>
                    <a:lnTo>
                      <a:pt x="43" y="117"/>
                    </a:lnTo>
                    <a:lnTo>
                      <a:pt x="43" y="117"/>
                    </a:lnTo>
                    <a:lnTo>
                      <a:pt x="44" y="118"/>
                    </a:lnTo>
                    <a:lnTo>
                      <a:pt x="43" y="118"/>
                    </a:lnTo>
                    <a:lnTo>
                      <a:pt x="43" y="120"/>
                    </a:lnTo>
                    <a:lnTo>
                      <a:pt x="43" y="120"/>
                    </a:lnTo>
                    <a:lnTo>
                      <a:pt x="44" y="121"/>
                    </a:lnTo>
                    <a:lnTo>
                      <a:pt x="45" y="121"/>
                    </a:lnTo>
                    <a:lnTo>
                      <a:pt x="48" y="121"/>
                    </a:lnTo>
                    <a:lnTo>
                      <a:pt x="48" y="121"/>
                    </a:lnTo>
                    <a:lnTo>
                      <a:pt x="48" y="123"/>
                    </a:lnTo>
                    <a:lnTo>
                      <a:pt x="49" y="124"/>
                    </a:lnTo>
                    <a:lnTo>
                      <a:pt x="50" y="125"/>
                    </a:lnTo>
                    <a:lnTo>
                      <a:pt x="51" y="126"/>
                    </a:lnTo>
                    <a:lnTo>
                      <a:pt x="53" y="128"/>
                    </a:lnTo>
                    <a:lnTo>
                      <a:pt x="54" y="128"/>
                    </a:lnTo>
                    <a:lnTo>
                      <a:pt x="54" y="129"/>
                    </a:lnTo>
                    <a:lnTo>
                      <a:pt x="54" y="129"/>
                    </a:lnTo>
                    <a:lnTo>
                      <a:pt x="56" y="130"/>
                    </a:lnTo>
                    <a:lnTo>
                      <a:pt x="58" y="129"/>
                    </a:lnTo>
                    <a:lnTo>
                      <a:pt x="59" y="129"/>
                    </a:lnTo>
                    <a:lnTo>
                      <a:pt x="61" y="128"/>
                    </a:lnTo>
                    <a:lnTo>
                      <a:pt x="62" y="127"/>
                    </a:lnTo>
                    <a:lnTo>
                      <a:pt x="63" y="126"/>
                    </a:lnTo>
                    <a:lnTo>
                      <a:pt x="64" y="124"/>
                    </a:lnTo>
                    <a:lnTo>
                      <a:pt x="64" y="123"/>
                    </a:lnTo>
                    <a:lnTo>
                      <a:pt x="64" y="123"/>
                    </a:lnTo>
                    <a:lnTo>
                      <a:pt x="65" y="123"/>
                    </a:lnTo>
                    <a:lnTo>
                      <a:pt x="66" y="124"/>
                    </a:lnTo>
                    <a:lnTo>
                      <a:pt x="68" y="124"/>
                    </a:lnTo>
                    <a:lnTo>
                      <a:pt x="71" y="124"/>
                    </a:lnTo>
                    <a:lnTo>
                      <a:pt x="71" y="123"/>
                    </a:lnTo>
                    <a:lnTo>
                      <a:pt x="72" y="123"/>
                    </a:lnTo>
                    <a:lnTo>
                      <a:pt x="72" y="123"/>
                    </a:lnTo>
                    <a:lnTo>
                      <a:pt x="73" y="121"/>
                    </a:lnTo>
                    <a:lnTo>
                      <a:pt x="73" y="119"/>
                    </a:lnTo>
                    <a:lnTo>
                      <a:pt x="73" y="116"/>
                    </a:lnTo>
                    <a:lnTo>
                      <a:pt x="73" y="116"/>
                    </a:lnTo>
                    <a:lnTo>
                      <a:pt x="75" y="116"/>
                    </a:lnTo>
                    <a:lnTo>
                      <a:pt x="76" y="116"/>
                    </a:lnTo>
                    <a:lnTo>
                      <a:pt x="77" y="117"/>
                    </a:lnTo>
                    <a:lnTo>
                      <a:pt x="78" y="117"/>
                    </a:lnTo>
                    <a:lnTo>
                      <a:pt x="79" y="117"/>
                    </a:lnTo>
                    <a:lnTo>
                      <a:pt x="80" y="117"/>
                    </a:lnTo>
                    <a:lnTo>
                      <a:pt x="81" y="117"/>
                    </a:lnTo>
                    <a:lnTo>
                      <a:pt x="81" y="117"/>
                    </a:lnTo>
                    <a:lnTo>
                      <a:pt x="80" y="114"/>
                    </a:lnTo>
                    <a:lnTo>
                      <a:pt x="79" y="112"/>
                    </a:lnTo>
                    <a:lnTo>
                      <a:pt x="76" y="108"/>
                    </a:lnTo>
                    <a:lnTo>
                      <a:pt x="75" y="106"/>
                    </a:lnTo>
                    <a:lnTo>
                      <a:pt x="74" y="103"/>
                    </a:lnTo>
                    <a:lnTo>
                      <a:pt x="73" y="101"/>
                    </a:lnTo>
                    <a:lnTo>
                      <a:pt x="73" y="99"/>
                    </a:lnTo>
                    <a:lnTo>
                      <a:pt x="73" y="99"/>
                    </a:lnTo>
                    <a:lnTo>
                      <a:pt x="73" y="95"/>
                    </a:lnTo>
                    <a:lnTo>
                      <a:pt x="73" y="95"/>
                    </a:lnTo>
                    <a:lnTo>
                      <a:pt x="75" y="95"/>
                    </a:lnTo>
                    <a:lnTo>
                      <a:pt x="77" y="95"/>
                    </a:lnTo>
                    <a:lnTo>
                      <a:pt x="78" y="95"/>
                    </a:lnTo>
                    <a:lnTo>
                      <a:pt x="78" y="95"/>
                    </a:lnTo>
                    <a:lnTo>
                      <a:pt x="79" y="94"/>
                    </a:lnTo>
                    <a:lnTo>
                      <a:pt x="80" y="94"/>
                    </a:lnTo>
                    <a:lnTo>
                      <a:pt x="80" y="92"/>
                    </a:lnTo>
                    <a:lnTo>
                      <a:pt x="81" y="92"/>
                    </a:lnTo>
                    <a:lnTo>
                      <a:pt x="81" y="90"/>
                    </a:lnTo>
                    <a:lnTo>
                      <a:pt x="81" y="87"/>
                    </a:lnTo>
                    <a:lnTo>
                      <a:pt x="81" y="87"/>
                    </a:lnTo>
                    <a:lnTo>
                      <a:pt x="82" y="87"/>
                    </a:lnTo>
                    <a:lnTo>
                      <a:pt x="83" y="87"/>
                    </a:lnTo>
                    <a:lnTo>
                      <a:pt x="84" y="86"/>
                    </a:lnTo>
                    <a:lnTo>
                      <a:pt x="84" y="85"/>
                    </a:lnTo>
                    <a:lnTo>
                      <a:pt x="84" y="85"/>
                    </a:lnTo>
                    <a:lnTo>
                      <a:pt x="85" y="85"/>
                    </a:lnTo>
                    <a:lnTo>
                      <a:pt x="86" y="84"/>
                    </a:lnTo>
                    <a:lnTo>
                      <a:pt x="86" y="84"/>
                    </a:lnTo>
                    <a:lnTo>
                      <a:pt x="86" y="83"/>
                    </a:lnTo>
                    <a:lnTo>
                      <a:pt x="87" y="82"/>
                    </a:lnTo>
                    <a:lnTo>
                      <a:pt x="87" y="81"/>
                    </a:lnTo>
                    <a:lnTo>
                      <a:pt x="87" y="81"/>
                    </a:lnTo>
                    <a:lnTo>
                      <a:pt x="87" y="81"/>
                    </a:lnTo>
                    <a:lnTo>
                      <a:pt x="88" y="80"/>
                    </a:lnTo>
                    <a:lnTo>
                      <a:pt x="89" y="80"/>
                    </a:lnTo>
                    <a:lnTo>
                      <a:pt x="92" y="80"/>
                    </a:lnTo>
                    <a:lnTo>
                      <a:pt x="97" y="81"/>
                    </a:lnTo>
                    <a:lnTo>
                      <a:pt x="97" y="81"/>
                    </a:lnTo>
                    <a:lnTo>
                      <a:pt x="97" y="84"/>
                    </a:lnTo>
                    <a:lnTo>
                      <a:pt x="98" y="86"/>
                    </a:lnTo>
                    <a:lnTo>
                      <a:pt x="99" y="88"/>
                    </a:lnTo>
                    <a:lnTo>
                      <a:pt x="102" y="90"/>
                    </a:lnTo>
                    <a:lnTo>
                      <a:pt x="102" y="90"/>
                    </a:lnTo>
                    <a:lnTo>
                      <a:pt x="104" y="91"/>
                    </a:lnTo>
                    <a:lnTo>
                      <a:pt x="106" y="91"/>
                    </a:lnTo>
                    <a:lnTo>
                      <a:pt x="106" y="91"/>
                    </a:lnTo>
                    <a:lnTo>
                      <a:pt x="108" y="90"/>
                    </a:lnTo>
                    <a:lnTo>
                      <a:pt x="111" y="88"/>
                    </a:lnTo>
                    <a:lnTo>
                      <a:pt x="111" y="88"/>
                    </a:lnTo>
                    <a:lnTo>
                      <a:pt x="112" y="89"/>
                    </a:lnTo>
                    <a:lnTo>
                      <a:pt x="113" y="90"/>
                    </a:lnTo>
                    <a:lnTo>
                      <a:pt x="116" y="91"/>
                    </a:lnTo>
                    <a:lnTo>
                      <a:pt x="122" y="91"/>
                    </a:lnTo>
                    <a:lnTo>
                      <a:pt x="122" y="91"/>
                    </a:lnTo>
                    <a:lnTo>
                      <a:pt x="119" y="95"/>
                    </a:lnTo>
                    <a:lnTo>
                      <a:pt x="117" y="98"/>
                    </a:lnTo>
                    <a:lnTo>
                      <a:pt x="117" y="100"/>
                    </a:lnTo>
                    <a:lnTo>
                      <a:pt x="116" y="102"/>
                    </a:lnTo>
                    <a:lnTo>
                      <a:pt x="115" y="103"/>
                    </a:lnTo>
                    <a:lnTo>
                      <a:pt x="115" y="105"/>
                    </a:lnTo>
                    <a:lnTo>
                      <a:pt x="115" y="105"/>
                    </a:lnTo>
                    <a:lnTo>
                      <a:pt x="117" y="105"/>
                    </a:lnTo>
                    <a:lnTo>
                      <a:pt x="118" y="106"/>
                    </a:lnTo>
                    <a:lnTo>
                      <a:pt x="118" y="106"/>
                    </a:lnTo>
                    <a:lnTo>
                      <a:pt x="118" y="107"/>
                    </a:lnTo>
                    <a:lnTo>
                      <a:pt x="118" y="109"/>
                    </a:lnTo>
                    <a:lnTo>
                      <a:pt x="118" y="109"/>
                    </a:lnTo>
                    <a:lnTo>
                      <a:pt x="119" y="109"/>
                    </a:lnTo>
                    <a:lnTo>
                      <a:pt x="120" y="110"/>
                    </a:lnTo>
                    <a:lnTo>
                      <a:pt x="121" y="112"/>
                    </a:lnTo>
                    <a:lnTo>
                      <a:pt x="122" y="114"/>
                    </a:lnTo>
                    <a:lnTo>
                      <a:pt x="123" y="114"/>
                    </a:lnTo>
                    <a:lnTo>
                      <a:pt x="124" y="115"/>
                    </a:lnTo>
                    <a:lnTo>
                      <a:pt x="124" y="115"/>
                    </a:lnTo>
                    <a:lnTo>
                      <a:pt x="126" y="116"/>
                    </a:lnTo>
                    <a:lnTo>
                      <a:pt x="128" y="116"/>
                    </a:lnTo>
                    <a:lnTo>
                      <a:pt x="130" y="116"/>
                    </a:lnTo>
                    <a:lnTo>
                      <a:pt x="132" y="116"/>
                    </a:lnTo>
                    <a:lnTo>
                      <a:pt x="132" y="116"/>
                    </a:lnTo>
                    <a:lnTo>
                      <a:pt x="133" y="118"/>
                    </a:lnTo>
                    <a:lnTo>
                      <a:pt x="135" y="120"/>
                    </a:lnTo>
                    <a:lnTo>
                      <a:pt x="137" y="122"/>
                    </a:lnTo>
                    <a:lnTo>
                      <a:pt x="139" y="123"/>
                    </a:lnTo>
                    <a:lnTo>
                      <a:pt x="140" y="124"/>
                    </a:lnTo>
                    <a:lnTo>
                      <a:pt x="140" y="124"/>
                    </a:lnTo>
                    <a:lnTo>
                      <a:pt x="142" y="124"/>
                    </a:lnTo>
                    <a:lnTo>
                      <a:pt x="144" y="123"/>
                    </a:lnTo>
                    <a:lnTo>
                      <a:pt x="145" y="123"/>
                    </a:lnTo>
                    <a:lnTo>
                      <a:pt x="147" y="122"/>
                    </a:lnTo>
                    <a:lnTo>
                      <a:pt x="147" y="122"/>
                    </a:lnTo>
                    <a:lnTo>
                      <a:pt x="149" y="120"/>
                    </a:lnTo>
                    <a:lnTo>
                      <a:pt x="152" y="119"/>
                    </a:lnTo>
                    <a:lnTo>
                      <a:pt x="157" y="117"/>
                    </a:lnTo>
                    <a:lnTo>
                      <a:pt x="159" y="116"/>
                    </a:lnTo>
                    <a:lnTo>
                      <a:pt x="160" y="114"/>
                    </a:lnTo>
                    <a:lnTo>
                      <a:pt x="161" y="113"/>
                    </a:lnTo>
                    <a:lnTo>
                      <a:pt x="162" y="110"/>
                    </a:lnTo>
                    <a:lnTo>
                      <a:pt x="162" y="110"/>
                    </a:lnTo>
                    <a:lnTo>
                      <a:pt x="164" y="110"/>
                    </a:lnTo>
                    <a:lnTo>
                      <a:pt x="166" y="109"/>
                    </a:lnTo>
                    <a:lnTo>
                      <a:pt x="166" y="109"/>
                    </a:lnTo>
                    <a:lnTo>
                      <a:pt x="167" y="109"/>
                    </a:lnTo>
                    <a:lnTo>
                      <a:pt x="168" y="108"/>
                    </a:lnTo>
                    <a:lnTo>
                      <a:pt x="168" y="108"/>
                    </a:lnTo>
                    <a:lnTo>
                      <a:pt x="169" y="107"/>
                    </a:lnTo>
                    <a:lnTo>
                      <a:pt x="170" y="107"/>
                    </a:lnTo>
                    <a:lnTo>
                      <a:pt x="171" y="107"/>
                    </a:lnTo>
                    <a:lnTo>
                      <a:pt x="172" y="107"/>
                    </a:lnTo>
                    <a:lnTo>
                      <a:pt x="172" y="107"/>
                    </a:lnTo>
                    <a:lnTo>
                      <a:pt x="173" y="106"/>
                    </a:lnTo>
                    <a:lnTo>
                      <a:pt x="173" y="105"/>
                    </a:lnTo>
                    <a:lnTo>
                      <a:pt x="173" y="102"/>
                    </a:lnTo>
                    <a:lnTo>
                      <a:pt x="173" y="102"/>
                    </a:lnTo>
                    <a:lnTo>
                      <a:pt x="178" y="102"/>
                    </a:lnTo>
                    <a:lnTo>
                      <a:pt x="182" y="102"/>
                    </a:lnTo>
                    <a:lnTo>
                      <a:pt x="184" y="101"/>
                    </a:lnTo>
                    <a:lnTo>
                      <a:pt x="186" y="101"/>
                    </a:lnTo>
                    <a:lnTo>
                      <a:pt x="187" y="99"/>
                    </a:lnTo>
                    <a:lnTo>
                      <a:pt x="189" y="98"/>
                    </a:lnTo>
                    <a:lnTo>
                      <a:pt x="189" y="98"/>
                    </a:lnTo>
                    <a:lnTo>
                      <a:pt x="190" y="96"/>
                    </a:lnTo>
                    <a:lnTo>
                      <a:pt x="191" y="94"/>
                    </a:lnTo>
                    <a:lnTo>
                      <a:pt x="191" y="92"/>
                    </a:lnTo>
                    <a:lnTo>
                      <a:pt x="191" y="91"/>
                    </a:lnTo>
                    <a:lnTo>
                      <a:pt x="191" y="91"/>
                    </a:lnTo>
                    <a:close/>
                  </a:path>
                </a:pathLst>
              </a:custGeom>
              <a:solidFill>
                <a:srgbClr val="AFD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80" name="Freeform 2016">
                <a:extLst>
                  <a:ext uri="{FF2B5EF4-FFF2-40B4-BE49-F238E27FC236}">
                    <a16:creationId xmlns:a16="http://schemas.microsoft.com/office/drawing/2014/main" id="{C6AD6CB8-8B73-4474-B147-4C1CA5C83DCC}"/>
                  </a:ext>
                </a:extLst>
              </p:cNvPr>
              <p:cNvSpPr>
                <a:spLocks/>
              </p:cNvSpPr>
              <p:nvPr/>
            </p:nvSpPr>
            <p:spPr bwMode="auto">
              <a:xfrm>
                <a:off x="3186" y="1702"/>
                <a:ext cx="72" cy="47"/>
              </a:xfrm>
              <a:custGeom>
                <a:avLst/>
                <a:gdLst>
                  <a:gd name="T0" fmla="*/ 0 w 72"/>
                  <a:gd name="T1" fmla="*/ 11 h 47"/>
                  <a:gd name="T2" fmla="*/ 0 w 72"/>
                  <a:gd name="T3" fmla="*/ 16 h 47"/>
                  <a:gd name="T4" fmla="*/ 0 w 72"/>
                  <a:gd name="T5" fmla="*/ 19 h 47"/>
                  <a:gd name="T6" fmla="*/ 3 w 72"/>
                  <a:gd name="T7" fmla="*/ 22 h 47"/>
                  <a:gd name="T8" fmla="*/ 9 w 72"/>
                  <a:gd name="T9" fmla="*/ 25 h 47"/>
                  <a:gd name="T10" fmla="*/ 13 w 72"/>
                  <a:gd name="T11" fmla="*/ 27 h 47"/>
                  <a:gd name="T12" fmla="*/ 12 w 72"/>
                  <a:gd name="T13" fmla="*/ 29 h 47"/>
                  <a:gd name="T14" fmla="*/ 9 w 72"/>
                  <a:gd name="T15" fmla="*/ 32 h 47"/>
                  <a:gd name="T16" fmla="*/ 9 w 72"/>
                  <a:gd name="T17" fmla="*/ 34 h 47"/>
                  <a:gd name="T18" fmla="*/ 9 w 72"/>
                  <a:gd name="T19" fmla="*/ 36 h 47"/>
                  <a:gd name="T20" fmla="*/ 11 w 72"/>
                  <a:gd name="T21" fmla="*/ 39 h 47"/>
                  <a:gd name="T22" fmla="*/ 16 w 72"/>
                  <a:gd name="T23" fmla="*/ 42 h 47"/>
                  <a:gd name="T24" fmla="*/ 20 w 72"/>
                  <a:gd name="T25" fmla="*/ 43 h 47"/>
                  <a:gd name="T26" fmla="*/ 24 w 72"/>
                  <a:gd name="T27" fmla="*/ 42 h 47"/>
                  <a:gd name="T28" fmla="*/ 27 w 72"/>
                  <a:gd name="T29" fmla="*/ 40 h 47"/>
                  <a:gd name="T30" fmla="*/ 29 w 72"/>
                  <a:gd name="T31" fmla="*/ 39 h 47"/>
                  <a:gd name="T32" fmla="*/ 33 w 72"/>
                  <a:gd name="T33" fmla="*/ 42 h 47"/>
                  <a:gd name="T34" fmla="*/ 40 w 72"/>
                  <a:gd name="T35" fmla="*/ 46 h 47"/>
                  <a:gd name="T36" fmla="*/ 44 w 72"/>
                  <a:gd name="T37" fmla="*/ 47 h 47"/>
                  <a:gd name="T38" fmla="*/ 46 w 72"/>
                  <a:gd name="T39" fmla="*/ 47 h 47"/>
                  <a:gd name="T40" fmla="*/ 49 w 72"/>
                  <a:gd name="T41" fmla="*/ 45 h 47"/>
                  <a:gd name="T42" fmla="*/ 51 w 72"/>
                  <a:gd name="T43" fmla="*/ 44 h 47"/>
                  <a:gd name="T44" fmla="*/ 53 w 72"/>
                  <a:gd name="T45" fmla="*/ 40 h 47"/>
                  <a:gd name="T46" fmla="*/ 54 w 72"/>
                  <a:gd name="T47" fmla="*/ 39 h 47"/>
                  <a:gd name="T48" fmla="*/ 56 w 72"/>
                  <a:gd name="T49" fmla="*/ 38 h 47"/>
                  <a:gd name="T50" fmla="*/ 64 w 72"/>
                  <a:gd name="T51" fmla="*/ 36 h 47"/>
                  <a:gd name="T52" fmla="*/ 67 w 72"/>
                  <a:gd name="T53" fmla="*/ 36 h 47"/>
                  <a:gd name="T54" fmla="*/ 70 w 72"/>
                  <a:gd name="T55" fmla="*/ 33 h 47"/>
                  <a:gd name="T56" fmla="*/ 72 w 72"/>
                  <a:gd name="T57" fmla="*/ 30 h 47"/>
                  <a:gd name="T58" fmla="*/ 72 w 72"/>
                  <a:gd name="T59" fmla="*/ 27 h 47"/>
                  <a:gd name="T60" fmla="*/ 71 w 72"/>
                  <a:gd name="T61" fmla="*/ 23 h 47"/>
                  <a:gd name="T62" fmla="*/ 69 w 72"/>
                  <a:gd name="T63" fmla="*/ 21 h 47"/>
                  <a:gd name="T64" fmla="*/ 65 w 72"/>
                  <a:gd name="T65" fmla="*/ 16 h 47"/>
                  <a:gd name="T66" fmla="*/ 60 w 72"/>
                  <a:gd name="T67" fmla="*/ 11 h 47"/>
                  <a:gd name="T68" fmla="*/ 58 w 72"/>
                  <a:gd name="T69" fmla="*/ 9 h 47"/>
                  <a:gd name="T70" fmla="*/ 58 w 72"/>
                  <a:gd name="T71" fmla="*/ 7 h 47"/>
                  <a:gd name="T72" fmla="*/ 52 w 72"/>
                  <a:gd name="T73" fmla="*/ 5 h 47"/>
                  <a:gd name="T74" fmla="*/ 43 w 72"/>
                  <a:gd name="T75" fmla="*/ 1 h 47"/>
                  <a:gd name="T76" fmla="*/ 37 w 72"/>
                  <a:gd name="T77" fmla="*/ 0 h 47"/>
                  <a:gd name="T78" fmla="*/ 0 w 72"/>
                  <a:gd name="T79"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 h="47">
                    <a:moveTo>
                      <a:pt x="0" y="11"/>
                    </a:moveTo>
                    <a:lnTo>
                      <a:pt x="0" y="11"/>
                    </a:lnTo>
                    <a:lnTo>
                      <a:pt x="0" y="14"/>
                    </a:lnTo>
                    <a:lnTo>
                      <a:pt x="0" y="16"/>
                    </a:lnTo>
                    <a:lnTo>
                      <a:pt x="0" y="16"/>
                    </a:lnTo>
                    <a:lnTo>
                      <a:pt x="0" y="19"/>
                    </a:lnTo>
                    <a:lnTo>
                      <a:pt x="1" y="20"/>
                    </a:lnTo>
                    <a:lnTo>
                      <a:pt x="3" y="22"/>
                    </a:lnTo>
                    <a:lnTo>
                      <a:pt x="5" y="23"/>
                    </a:lnTo>
                    <a:lnTo>
                      <a:pt x="9" y="25"/>
                    </a:lnTo>
                    <a:lnTo>
                      <a:pt x="13" y="27"/>
                    </a:lnTo>
                    <a:lnTo>
                      <a:pt x="13" y="27"/>
                    </a:lnTo>
                    <a:lnTo>
                      <a:pt x="12" y="28"/>
                    </a:lnTo>
                    <a:lnTo>
                      <a:pt x="12" y="29"/>
                    </a:lnTo>
                    <a:lnTo>
                      <a:pt x="10" y="31"/>
                    </a:lnTo>
                    <a:lnTo>
                      <a:pt x="9" y="32"/>
                    </a:lnTo>
                    <a:lnTo>
                      <a:pt x="9" y="33"/>
                    </a:lnTo>
                    <a:lnTo>
                      <a:pt x="9" y="34"/>
                    </a:lnTo>
                    <a:lnTo>
                      <a:pt x="9" y="36"/>
                    </a:lnTo>
                    <a:lnTo>
                      <a:pt x="9" y="36"/>
                    </a:lnTo>
                    <a:lnTo>
                      <a:pt x="9" y="37"/>
                    </a:lnTo>
                    <a:lnTo>
                      <a:pt x="11" y="39"/>
                    </a:lnTo>
                    <a:lnTo>
                      <a:pt x="13" y="41"/>
                    </a:lnTo>
                    <a:lnTo>
                      <a:pt x="16" y="42"/>
                    </a:lnTo>
                    <a:lnTo>
                      <a:pt x="18" y="43"/>
                    </a:lnTo>
                    <a:lnTo>
                      <a:pt x="20" y="43"/>
                    </a:lnTo>
                    <a:lnTo>
                      <a:pt x="22" y="43"/>
                    </a:lnTo>
                    <a:lnTo>
                      <a:pt x="24" y="42"/>
                    </a:lnTo>
                    <a:lnTo>
                      <a:pt x="25" y="42"/>
                    </a:lnTo>
                    <a:lnTo>
                      <a:pt x="27" y="40"/>
                    </a:lnTo>
                    <a:lnTo>
                      <a:pt x="29" y="39"/>
                    </a:lnTo>
                    <a:lnTo>
                      <a:pt x="29" y="39"/>
                    </a:lnTo>
                    <a:lnTo>
                      <a:pt x="31" y="40"/>
                    </a:lnTo>
                    <a:lnTo>
                      <a:pt x="33" y="42"/>
                    </a:lnTo>
                    <a:lnTo>
                      <a:pt x="37" y="45"/>
                    </a:lnTo>
                    <a:lnTo>
                      <a:pt x="40" y="46"/>
                    </a:lnTo>
                    <a:lnTo>
                      <a:pt x="42" y="47"/>
                    </a:lnTo>
                    <a:lnTo>
                      <a:pt x="44" y="47"/>
                    </a:lnTo>
                    <a:lnTo>
                      <a:pt x="46" y="47"/>
                    </a:lnTo>
                    <a:lnTo>
                      <a:pt x="46" y="47"/>
                    </a:lnTo>
                    <a:lnTo>
                      <a:pt x="48" y="46"/>
                    </a:lnTo>
                    <a:lnTo>
                      <a:pt x="49" y="45"/>
                    </a:lnTo>
                    <a:lnTo>
                      <a:pt x="50" y="45"/>
                    </a:lnTo>
                    <a:lnTo>
                      <a:pt x="51" y="44"/>
                    </a:lnTo>
                    <a:lnTo>
                      <a:pt x="52" y="41"/>
                    </a:lnTo>
                    <a:lnTo>
                      <a:pt x="53" y="40"/>
                    </a:lnTo>
                    <a:lnTo>
                      <a:pt x="54" y="39"/>
                    </a:lnTo>
                    <a:lnTo>
                      <a:pt x="54" y="39"/>
                    </a:lnTo>
                    <a:lnTo>
                      <a:pt x="55" y="38"/>
                    </a:lnTo>
                    <a:lnTo>
                      <a:pt x="56" y="38"/>
                    </a:lnTo>
                    <a:lnTo>
                      <a:pt x="60" y="37"/>
                    </a:lnTo>
                    <a:lnTo>
                      <a:pt x="64" y="36"/>
                    </a:lnTo>
                    <a:lnTo>
                      <a:pt x="67" y="36"/>
                    </a:lnTo>
                    <a:lnTo>
                      <a:pt x="67" y="36"/>
                    </a:lnTo>
                    <a:lnTo>
                      <a:pt x="69" y="34"/>
                    </a:lnTo>
                    <a:lnTo>
                      <a:pt x="70" y="33"/>
                    </a:lnTo>
                    <a:lnTo>
                      <a:pt x="71" y="32"/>
                    </a:lnTo>
                    <a:lnTo>
                      <a:pt x="72" y="30"/>
                    </a:lnTo>
                    <a:lnTo>
                      <a:pt x="72" y="29"/>
                    </a:lnTo>
                    <a:lnTo>
                      <a:pt x="72" y="27"/>
                    </a:lnTo>
                    <a:lnTo>
                      <a:pt x="72" y="25"/>
                    </a:lnTo>
                    <a:lnTo>
                      <a:pt x="71" y="23"/>
                    </a:lnTo>
                    <a:lnTo>
                      <a:pt x="71" y="23"/>
                    </a:lnTo>
                    <a:lnTo>
                      <a:pt x="69" y="21"/>
                    </a:lnTo>
                    <a:lnTo>
                      <a:pt x="68" y="20"/>
                    </a:lnTo>
                    <a:lnTo>
                      <a:pt x="65" y="16"/>
                    </a:lnTo>
                    <a:lnTo>
                      <a:pt x="62" y="14"/>
                    </a:lnTo>
                    <a:lnTo>
                      <a:pt x="60" y="11"/>
                    </a:lnTo>
                    <a:lnTo>
                      <a:pt x="60" y="11"/>
                    </a:lnTo>
                    <a:lnTo>
                      <a:pt x="58" y="9"/>
                    </a:lnTo>
                    <a:lnTo>
                      <a:pt x="58" y="8"/>
                    </a:lnTo>
                    <a:lnTo>
                      <a:pt x="58" y="7"/>
                    </a:lnTo>
                    <a:lnTo>
                      <a:pt x="58" y="7"/>
                    </a:lnTo>
                    <a:lnTo>
                      <a:pt x="52" y="5"/>
                    </a:lnTo>
                    <a:lnTo>
                      <a:pt x="52" y="5"/>
                    </a:lnTo>
                    <a:lnTo>
                      <a:pt x="43" y="1"/>
                    </a:lnTo>
                    <a:lnTo>
                      <a:pt x="39" y="0"/>
                    </a:lnTo>
                    <a:lnTo>
                      <a:pt x="37" y="0"/>
                    </a:lnTo>
                    <a:lnTo>
                      <a:pt x="35" y="0"/>
                    </a:lnTo>
                    <a:lnTo>
                      <a:pt x="0" y="1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81" name="Freeform 2017">
                <a:extLst>
                  <a:ext uri="{FF2B5EF4-FFF2-40B4-BE49-F238E27FC236}">
                    <a16:creationId xmlns:a16="http://schemas.microsoft.com/office/drawing/2014/main" id="{B9023FD0-0E23-4225-8293-7B2DF566E014}"/>
                  </a:ext>
                </a:extLst>
              </p:cNvPr>
              <p:cNvSpPr>
                <a:spLocks/>
              </p:cNvSpPr>
              <p:nvPr/>
            </p:nvSpPr>
            <p:spPr bwMode="auto">
              <a:xfrm>
                <a:off x="3225" y="1678"/>
                <a:ext cx="67" cy="74"/>
              </a:xfrm>
              <a:custGeom>
                <a:avLst/>
                <a:gdLst>
                  <a:gd name="T0" fmla="*/ 16 w 67"/>
                  <a:gd name="T1" fmla="*/ 17 h 74"/>
                  <a:gd name="T2" fmla="*/ 5 w 67"/>
                  <a:gd name="T3" fmla="*/ 26 h 74"/>
                  <a:gd name="T4" fmla="*/ 1 w 67"/>
                  <a:gd name="T5" fmla="*/ 29 h 74"/>
                  <a:gd name="T6" fmla="*/ 0 w 67"/>
                  <a:gd name="T7" fmla="*/ 33 h 74"/>
                  <a:gd name="T8" fmla="*/ 0 w 67"/>
                  <a:gd name="T9" fmla="*/ 38 h 74"/>
                  <a:gd name="T10" fmla="*/ 1 w 67"/>
                  <a:gd name="T11" fmla="*/ 40 h 74"/>
                  <a:gd name="T12" fmla="*/ 3 w 67"/>
                  <a:gd name="T13" fmla="*/ 44 h 74"/>
                  <a:gd name="T14" fmla="*/ 8 w 67"/>
                  <a:gd name="T15" fmla="*/ 48 h 74"/>
                  <a:gd name="T16" fmla="*/ 12 w 67"/>
                  <a:gd name="T17" fmla="*/ 50 h 74"/>
                  <a:gd name="T18" fmla="*/ 11 w 67"/>
                  <a:gd name="T19" fmla="*/ 51 h 74"/>
                  <a:gd name="T20" fmla="*/ 8 w 67"/>
                  <a:gd name="T21" fmla="*/ 54 h 74"/>
                  <a:gd name="T22" fmla="*/ 6 w 67"/>
                  <a:gd name="T23" fmla="*/ 57 h 74"/>
                  <a:gd name="T24" fmla="*/ 6 w 67"/>
                  <a:gd name="T25" fmla="*/ 58 h 74"/>
                  <a:gd name="T26" fmla="*/ 5 w 67"/>
                  <a:gd name="T27" fmla="*/ 63 h 74"/>
                  <a:gd name="T28" fmla="*/ 6 w 67"/>
                  <a:gd name="T29" fmla="*/ 68 h 74"/>
                  <a:gd name="T30" fmla="*/ 7 w 67"/>
                  <a:gd name="T31" fmla="*/ 70 h 74"/>
                  <a:gd name="T32" fmla="*/ 10 w 67"/>
                  <a:gd name="T33" fmla="*/ 73 h 74"/>
                  <a:gd name="T34" fmla="*/ 12 w 67"/>
                  <a:gd name="T35" fmla="*/ 73 h 74"/>
                  <a:gd name="T36" fmla="*/ 17 w 67"/>
                  <a:gd name="T37" fmla="*/ 73 h 74"/>
                  <a:gd name="T38" fmla="*/ 20 w 67"/>
                  <a:gd name="T39" fmla="*/ 72 h 74"/>
                  <a:gd name="T40" fmla="*/ 23 w 67"/>
                  <a:gd name="T41" fmla="*/ 70 h 74"/>
                  <a:gd name="T42" fmla="*/ 25 w 67"/>
                  <a:gd name="T43" fmla="*/ 65 h 74"/>
                  <a:gd name="T44" fmla="*/ 26 w 67"/>
                  <a:gd name="T45" fmla="*/ 67 h 74"/>
                  <a:gd name="T46" fmla="*/ 32 w 67"/>
                  <a:gd name="T47" fmla="*/ 69 h 74"/>
                  <a:gd name="T48" fmla="*/ 37 w 67"/>
                  <a:gd name="T49" fmla="*/ 69 h 74"/>
                  <a:gd name="T50" fmla="*/ 42 w 67"/>
                  <a:gd name="T51" fmla="*/ 67 h 74"/>
                  <a:gd name="T52" fmla="*/ 43 w 67"/>
                  <a:gd name="T53" fmla="*/ 65 h 74"/>
                  <a:gd name="T54" fmla="*/ 43 w 67"/>
                  <a:gd name="T55" fmla="*/ 64 h 74"/>
                  <a:gd name="T56" fmla="*/ 43 w 67"/>
                  <a:gd name="T57" fmla="*/ 62 h 74"/>
                  <a:gd name="T58" fmla="*/ 43 w 67"/>
                  <a:gd name="T59" fmla="*/ 62 h 74"/>
                  <a:gd name="T60" fmla="*/ 45 w 67"/>
                  <a:gd name="T61" fmla="*/ 60 h 74"/>
                  <a:gd name="T62" fmla="*/ 49 w 67"/>
                  <a:gd name="T63" fmla="*/ 60 h 74"/>
                  <a:gd name="T64" fmla="*/ 54 w 67"/>
                  <a:gd name="T65" fmla="*/ 60 h 74"/>
                  <a:gd name="T66" fmla="*/ 57 w 67"/>
                  <a:gd name="T67" fmla="*/ 58 h 74"/>
                  <a:gd name="T68" fmla="*/ 59 w 67"/>
                  <a:gd name="T69" fmla="*/ 57 h 74"/>
                  <a:gd name="T70" fmla="*/ 59 w 67"/>
                  <a:gd name="T71" fmla="*/ 56 h 74"/>
                  <a:gd name="T72" fmla="*/ 59 w 67"/>
                  <a:gd name="T73" fmla="*/ 52 h 74"/>
                  <a:gd name="T74" fmla="*/ 57 w 67"/>
                  <a:gd name="T75" fmla="*/ 49 h 74"/>
                  <a:gd name="T76" fmla="*/ 53 w 67"/>
                  <a:gd name="T77" fmla="*/ 43 h 74"/>
                  <a:gd name="T78" fmla="*/ 52 w 67"/>
                  <a:gd name="T79" fmla="*/ 42 h 74"/>
                  <a:gd name="T80" fmla="*/ 54 w 67"/>
                  <a:gd name="T81" fmla="*/ 39 h 74"/>
                  <a:gd name="T82" fmla="*/ 57 w 67"/>
                  <a:gd name="T83" fmla="*/ 37 h 74"/>
                  <a:gd name="T84" fmla="*/ 63 w 67"/>
                  <a:gd name="T85" fmla="*/ 34 h 74"/>
                  <a:gd name="T86" fmla="*/ 64 w 67"/>
                  <a:gd name="T87" fmla="*/ 33 h 74"/>
                  <a:gd name="T88" fmla="*/ 67 w 67"/>
                  <a:gd name="T89" fmla="*/ 29 h 74"/>
                  <a:gd name="T90" fmla="*/ 67 w 67"/>
                  <a:gd name="T91" fmla="*/ 26 h 74"/>
                  <a:gd name="T92" fmla="*/ 67 w 67"/>
                  <a:gd name="T93" fmla="*/ 22 h 74"/>
                  <a:gd name="T94" fmla="*/ 63 w 67"/>
                  <a:gd name="T95" fmla="*/ 17 h 74"/>
                  <a:gd name="T96" fmla="*/ 57 w 67"/>
                  <a:gd name="T97" fmla="*/ 13 h 74"/>
                  <a:gd name="T98" fmla="*/ 43 w 67"/>
                  <a:gd name="T99" fmla="*/ 5 h 74"/>
                  <a:gd name="T100" fmla="*/ 16 w 67"/>
                  <a:gd name="T101" fmla="*/ 1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 h="74">
                    <a:moveTo>
                      <a:pt x="16" y="17"/>
                    </a:moveTo>
                    <a:lnTo>
                      <a:pt x="16" y="17"/>
                    </a:lnTo>
                    <a:lnTo>
                      <a:pt x="8" y="23"/>
                    </a:lnTo>
                    <a:lnTo>
                      <a:pt x="5" y="26"/>
                    </a:lnTo>
                    <a:lnTo>
                      <a:pt x="1" y="29"/>
                    </a:lnTo>
                    <a:lnTo>
                      <a:pt x="1" y="29"/>
                    </a:lnTo>
                    <a:lnTo>
                      <a:pt x="0" y="31"/>
                    </a:lnTo>
                    <a:lnTo>
                      <a:pt x="0" y="33"/>
                    </a:lnTo>
                    <a:lnTo>
                      <a:pt x="0" y="35"/>
                    </a:lnTo>
                    <a:lnTo>
                      <a:pt x="0" y="38"/>
                    </a:lnTo>
                    <a:lnTo>
                      <a:pt x="0" y="38"/>
                    </a:lnTo>
                    <a:lnTo>
                      <a:pt x="1" y="40"/>
                    </a:lnTo>
                    <a:lnTo>
                      <a:pt x="1" y="42"/>
                    </a:lnTo>
                    <a:lnTo>
                      <a:pt x="3" y="44"/>
                    </a:lnTo>
                    <a:lnTo>
                      <a:pt x="4" y="45"/>
                    </a:lnTo>
                    <a:lnTo>
                      <a:pt x="8" y="48"/>
                    </a:lnTo>
                    <a:lnTo>
                      <a:pt x="10" y="49"/>
                    </a:lnTo>
                    <a:lnTo>
                      <a:pt x="12" y="50"/>
                    </a:lnTo>
                    <a:lnTo>
                      <a:pt x="12" y="50"/>
                    </a:lnTo>
                    <a:lnTo>
                      <a:pt x="11" y="51"/>
                    </a:lnTo>
                    <a:lnTo>
                      <a:pt x="10" y="53"/>
                    </a:lnTo>
                    <a:lnTo>
                      <a:pt x="8" y="54"/>
                    </a:lnTo>
                    <a:lnTo>
                      <a:pt x="7" y="55"/>
                    </a:lnTo>
                    <a:lnTo>
                      <a:pt x="6" y="57"/>
                    </a:lnTo>
                    <a:lnTo>
                      <a:pt x="6" y="58"/>
                    </a:lnTo>
                    <a:lnTo>
                      <a:pt x="6" y="58"/>
                    </a:lnTo>
                    <a:lnTo>
                      <a:pt x="6" y="60"/>
                    </a:lnTo>
                    <a:lnTo>
                      <a:pt x="5" y="63"/>
                    </a:lnTo>
                    <a:lnTo>
                      <a:pt x="6" y="66"/>
                    </a:lnTo>
                    <a:lnTo>
                      <a:pt x="6" y="68"/>
                    </a:lnTo>
                    <a:lnTo>
                      <a:pt x="6" y="68"/>
                    </a:lnTo>
                    <a:lnTo>
                      <a:pt x="7" y="70"/>
                    </a:lnTo>
                    <a:lnTo>
                      <a:pt x="8" y="72"/>
                    </a:lnTo>
                    <a:lnTo>
                      <a:pt x="10" y="73"/>
                    </a:lnTo>
                    <a:lnTo>
                      <a:pt x="12" y="73"/>
                    </a:lnTo>
                    <a:lnTo>
                      <a:pt x="12" y="73"/>
                    </a:lnTo>
                    <a:lnTo>
                      <a:pt x="14" y="74"/>
                    </a:lnTo>
                    <a:lnTo>
                      <a:pt x="17" y="73"/>
                    </a:lnTo>
                    <a:lnTo>
                      <a:pt x="18" y="73"/>
                    </a:lnTo>
                    <a:lnTo>
                      <a:pt x="20" y="72"/>
                    </a:lnTo>
                    <a:lnTo>
                      <a:pt x="21" y="71"/>
                    </a:lnTo>
                    <a:lnTo>
                      <a:pt x="23" y="70"/>
                    </a:lnTo>
                    <a:lnTo>
                      <a:pt x="24" y="68"/>
                    </a:lnTo>
                    <a:lnTo>
                      <a:pt x="25" y="65"/>
                    </a:lnTo>
                    <a:lnTo>
                      <a:pt x="25" y="65"/>
                    </a:lnTo>
                    <a:lnTo>
                      <a:pt x="26" y="67"/>
                    </a:lnTo>
                    <a:lnTo>
                      <a:pt x="29" y="68"/>
                    </a:lnTo>
                    <a:lnTo>
                      <a:pt x="32" y="69"/>
                    </a:lnTo>
                    <a:lnTo>
                      <a:pt x="34" y="69"/>
                    </a:lnTo>
                    <a:lnTo>
                      <a:pt x="37" y="69"/>
                    </a:lnTo>
                    <a:lnTo>
                      <a:pt x="40" y="68"/>
                    </a:lnTo>
                    <a:lnTo>
                      <a:pt x="42" y="67"/>
                    </a:lnTo>
                    <a:lnTo>
                      <a:pt x="43" y="66"/>
                    </a:lnTo>
                    <a:lnTo>
                      <a:pt x="43" y="65"/>
                    </a:lnTo>
                    <a:lnTo>
                      <a:pt x="43" y="65"/>
                    </a:lnTo>
                    <a:lnTo>
                      <a:pt x="43" y="64"/>
                    </a:lnTo>
                    <a:lnTo>
                      <a:pt x="43" y="63"/>
                    </a:lnTo>
                    <a:lnTo>
                      <a:pt x="43" y="62"/>
                    </a:lnTo>
                    <a:lnTo>
                      <a:pt x="43" y="62"/>
                    </a:lnTo>
                    <a:lnTo>
                      <a:pt x="43" y="62"/>
                    </a:lnTo>
                    <a:lnTo>
                      <a:pt x="44" y="61"/>
                    </a:lnTo>
                    <a:lnTo>
                      <a:pt x="45" y="60"/>
                    </a:lnTo>
                    <a:lnTo>
                      <a:pt x="47" y="60"/>
                    </a:lnTo>
                    <a:lnTo>
                      <a:pt x="49" y="60"/>
                    </a:lnTo>
                    <a:lnTo>
                      <a:pt x="52" y="60"/>
                    </a:lnTo>
                    <a:lnTo>
                      <a:pt x="54" y="60"/>
                    </a:lnTo>
                    <a:lnTo>
                      <a:pt x="57" y="59"/>
                    </a:lnTo>
                    <a:lnTo>
                      <a:pt x="57" y="58"/>
                    </a:lnTo>
                    <a:lnTo>
                      <a:pt x="58" y="58"/>
                    </a:lnTo>
                    <a:lnTo>
                      <a:pt x="59" y="57"/>
                    </a:lnTo>
                    <a:lnTo>
                      <a:pt x="59" y="56"/>
                    </a:lnTo>
                    <a:lnTo>
                      <a:pt x="59" y="56"/>
                    </a:lnTo>
                    <a:lnTo>
                      <a:pt x="60" y="54"/>
                    </a:lnTo>
                    <a:lnTo>
                      <a:pt x="59" y="52"/>
                    </a:lnTo>
                    <a:lnTo>
                      <a:pt x="58" y="50"/>
                    </a:lnTo>
                    <a:lnTo>
                      <a:pt x="57" y="49"/>
                    </a:lnTo>
                    <a:lnTo>
                      <a:pt x="54" y="45"/>
                    </a:lnTo>
                    <a:lnTo>
                      <a:pt x="53" y="43"/>
                    </a:lnTo>
                    <a:lnTo>
                      <a:pt x="52" y="42"/>
                    </a:lnTo>
                    <a:lnTo>
                      <a:pt x="52" y="42"/>
                    </a:lnTo>
                    <a:lnTo>
                      <a:pt x="53" y="40"/>
                    </a:lnTo>
                    <a:lnTo>
                      <a:pt x="54" y="39"/>
                    </a:lnTo>
                    <a:lnTo>
                      <a:pt x="56" y="38"/>
                    </a:lnTo>
                    <a:lnTo>
                      <a:pt x="57" y="37"/>
                    </a:lnTo>
                    <a:lnTo>
                      <a:pt x="61" y="35"/>
                    </a:lnTo>
                    <a:lnTo>
                      <a:pt x="63" y="34"/>
                    </a:lnTo>
                    <a:lnTo>
                      <a:pt x="64" y="33"/>
                    </a:lnTo>
                    <a:lnTo>
                      <a:pt x="64" y="33"/>
                    </a:lnTo>
                    <a:lnTo>
                      <a:pt x="66" y="30"/>
                    </a:lnTo>
                    <a:lnTo>
                      <a:pt x="67" y="29"/>
                    </a:lnTo>
                    <a:lnTo>
                      <a:pt x="67" y="27"/>
                    </a:lnTo>
                    <a:lnTo>
                      <a:pt x="67" y="26"/>
                    </a:lnTo>
                    <a:lnTo>
                      <a:pt x="67" y="25"/>
                    </a:lnTo>
                    <a:lnTo>
                      <a:pt x="67" y="22"/>
                    </a:lnTo>
                    <a:lnTo>
                      <a:pt x="65" y="20"/>
                    </a:lnTo>
                    <a:lnTo>
                      <a:pt x="63" y="17"/>
                    </a:lnTo>
                    <a:lnTo>
                      <a:pt x="60" y="15"/>
                    </a:lnTo>
                    <a:lnTo>
                      <a:pt x="57" y="13"/>
                    </a:lnTo>
                    <a:lnTo>
                      <a:pt x="50" y="8"/>
                    </a:lnTo>
                    <a:lnTo>
                      <a:pt x="43" y="5"/>
                    </a:lnTo>
                    <a:lnTo>
                      <a:pt x="32" y="0"/>
                    </a:lnTo>
                    <a:lnTo>
                      <a:pt x="16" y="17"/>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82" name="Freeform 2018">
                <a:extLst>
                  <a:ext uri="{FF2B5EF4-FFF2-40B4-BE49-F238E27FC236}">
                    <a16:creationId xmlns:a16="http://schemas.microsoft.com/office/drawing/2014/main" id="{EA53F4B6-2CDF-44ED-94AC-BC5CF123139B}"/>
                  </a:ext>
                </a:extLst>
              </p:cNvPr>
              <p:cNvSpPr>
                <a:spLocks/>
              </p:cNvSpPr>
              <p:nvPr/>
            </p:nvSpPr>
            <p:spPr bwMode="auto">
              <a:xfrm>
                <a:off x="3155" y="1659"/>
                <a:ext cx="151" cy="95"/>
              </a:xfrm>
              <a:custGeom>
                <a:avLst/>
                <a:gdLst>
                  <a:gd name="T0" fmla="*/ 10 w 151"/>
                  <a:gd name="T1" fmla="*/ 9 h 95"/>
                  <a:gd name="T2" fmla="*/ 8 w 151"/>
                  <a:gd name="T3" fmla="*/ 13 h 95"/>
                  <a:gd name="T4" fmla="*/ 3 w 151"/>
                  <a:gd name="T5" fmla="*/ 17 h 95"/>
                  <a:gd name="T6" fmla="*/ 1 w 151"/>
                  <a:gd name="T7" fmla="*/ 24 h 95"/>
                  <a:gd name="T8" fmla="*/ 0 w 151"/>
                  <a:gd name="T9" fmla="*/ 28 h 95"/>
                  <a:gd name="T10" fmla="*/ 1 w 151"/>
                  <a:gd name="T11" fmla="*/ 30 h 95"/>
                  <a:gd name="T12" fmla="*/ 5 w 151"/>
                  <a:gd name="T13" fmla="*/ 33 h 95"/>
                  <a:gd name="T14" fmla="*/ 6 w 151"/>
                  <a:gd name="T15" fmla="*/ 35 h 95"/>
                  <a:gd name="T16" fmla="*/ 4 w 151"/>
                  <a:gd name="T17" fmla="*/ 40 h 95"/>
                  <a:gd name="T18" fmla="*/ 5 w 151"/>
                  <a:gd name="T19" fmla="*/ 43 h 95"/>
                  <a:gd name="T20" fmla="*/ 8 w 151"/>
                  <a:gd name="T21" fmla="*/ 46 h 95"/>
                  <a:gd name="T22" fmla="*/ 11 w 151"/>
                  <a:gd name="T23" fmla="*/ 48 h 95"/>
                  <a:gd name="T24" fmla="*/ 14 w 151"/>
                  <a:gd name="T25" fmla="*/ 54 h 95"/>
                  <a:gd name="T26" fmla="*/ 16 w 151"/>
                  <a:gd name="T27" fmla="*/ 56 h 95"/>
                  <a:gd name="T28" fmla="*/ 14 w 151"/>
                  <a:gd name="T29" fmla="*/ 59 h 95"/>
                  <a:gd name="T30" fmla="*/ 11 w 151"/>
                  <a:gd name="T31" fmla="*/ 63 h 95"/>
                  <a:gd name="T32" fmla="*/ 10 w 151"/>
                  <a:gd name="T33" fmla="*/ 66 h 95"/>
                  <a:gd name="T34" fmla="*/ 11 w 151"/>
                  <a:gd name="T35" fmla="*/ 70 h 95"/>
                  <a:gd name="T36" fmla="*/ 16 w 151"/>
                  <a:gd name="T37" fmla="*/ 73 h 95"/>
                  <a:gd name="T38" fmla="*/ 27 w 151"/>
                  <a:gd name="T39" fmla="*/ 73 h 95"/>
                  <a:gd name="T40" fmla="*/ 27 w 151"/>
                  <a:gd name="T41" fmla="*/ 77 h 95"/>
                  <a:gd name="T42" fmla="*/ 32 w 151"/>
                  <a:gd name="T43" fmla="*/ 81 h 95"/>
                  <a:gd name="T44" fmla="*/ 44 w 151"/>
                  <a:gd name="T45" fmla="*/ 85 h 95"/>
                  <a:gd name="T46" fmla="*/ 53 w 151"/>
                  <a:gd name="T47" fmla="*/ 85 h 95"/>
                  <a:gd name="T48" fmla="*/ 56 w 151"/>
                  <a:gd name="T49" fmla="*/ 84 h 95"/>
                  <a:gd name="T50" fmla="*/ 58 w 151"/>
                  <a:gd name="T51" fmla="*/ 89 h 95"/>
                  <a:gd name="T52" fmla="*/ 63 w 151"/>
                  <a:gd name="T53" fmla="*/ 91 h 95"/>
                  <a:gd name="T54" fmla="*/ 76 w 151"/>
                  <a:gd name="T55" fmla="*/ 91 h 95"/>
                  <a:gd name="T56" fmla="*/ 80 w 151"/>
                  <a:gd name="T57" fmla="*/ 94 h 95"/>
                  <a:gd name="T58" fmla="*/ 82 w 151"/>
                  <a:gd name="T59" fmla="*/ 95 h 95"/>
                  <a:gd name="T60" fmla="*/ 87 w 151"/>
                  <a:gd name="T61" fmla="*/ 95 h 95"/>
                  <a:gd name="T62" fmla="*/ 92 w 151"/>
                  <a:gd name="T63" fmla="*/ 89 h 95"/>
                  <a:gd name="T64" fmla="*/ 96 w 151"/>
                  <a:gd name="T65" fmla="*/ 82 h 95"/>
                  <a:gd name="T66" fmla="*/ 100 w 151"/>
                  <a:gd name="T67" fmla="*/ 83 h 95"/>
                  <a:gd name="T68" fmla="*/ 104 w 151"/>
                  <a:gd name="T69" fmla="*/ 82 h 95"/>
                  <a:gd name="T70" fmla="*/ 109 w 151"/>
                  <a:gd name="T71" fmla="*/ 80 h 95"/>
                  <a:gd name="T72" fmla="*/ 113 w 151"/>
                  <a:gd name="T73" fmla="*/ 81 h 95"/>
                  <a:gd name="T74" fmla="*/ 124 w 151"/>
                  <a:gd name="T75" fmla="*/ 84 h 95"/>
                  <a:gd name="T76" fmla="*/ 129 w 151"/>
                  <a:gd name="T77" fmla="*/ 83 h 95"/>
                  <a:gd name="T78" fmla="*/ 131 w 151"/>
                  <a:gd name="T79" fmla="*/ 81 h 95"/>
                  <a:gd name="T80" fmla="*/ 131 w 151"/>
                  <a:gd name="T81" fmla="*/ 76 h 95"/>
                  <a:gd name="T82" fmla="*/ 131 w 151"/>
                  <a:gd name="T83" fmla="*/ 66 h 95"/>
                  <a:gd name="T84" fmla="*/ 133 w 151"/>
                  <a:gd name="T85" fmla="*/ 64 h 95"/>
                  <a:gd name="T86" fmla="*/ 139 w 151"/>
                  <a:gd name="T87" fmla="*/ 62 h 95"/>
                  <a:gd name="T88" fmla="*/ 147 w 151"/>
                  <a:gd name="T89" fmla="*/ 60 h 95"/>
                  <a:gd name="T90" fmla="*/ 150 w 151"/>
                  <a:gd name="T91" fmla="*/ 57 h 95"/>
                  <a:gd name="T92" fmla="*/ 151 w 151"/>
                  <a:gd name="T93" fmla="*/ 51 h 95"/>
                  <a:gd name="T94" fmla="*/ 148 w 151"/>
                  <a:gd name="T95" fmla="*/ 39 h 95"/>
                  <a:gd name="T96" fmla="*/ 144 w 151"/>
                  <a:gd name="T97" fmla="*/ 27 h 95"/>
                  <a:gd name="T98" fmla="*/ 144 w 151"/>
                  <a:gd name="T99" fmla="*/ 23 h 95"/>
                  <a:gd name="T100" fmla="*/ 144 w 151"/>
                  <a:gd name="T101" fmla="*/ 15 h 95"/>
                  <a:gd name="T102" fmla="*/ 140 w 151"/>
                  <a:gd name="T103" fmla="*/ 10 h 95"/>
                  <a:gd name="T104" fmla="*/ 129 w 151"/>
                  <a:gd name="T105" fmla="*/ 4 h 95"/>
                  <a:gd name="T106" fmla="*/ 118 w 151"/>
                  <a:gd name="T107" fmla="*/ 1 h 95"/>
                  <a:gd name="T108" fmla="*/ 8 w 151"/>
                  <a:gd name="T109" fmla="*/ 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1" h="95">
                    <a:moveTo>
                      <a:pt x="8" y="8"/>
                    </a:moveTo>
                    <a:lnTo>
                      <a:pt x="8" y="8"/>
                    </a:lnTo>
                    <a:lnTo>
                      <a:pt x="10" y="9"/>
                    </a:lnTo>
                    <a:lnTo>
                      <a:pt x="10" y="10"/>
                    </a:lnTo>
                    <a:lnTo>
                      <a:pt x="9" y="11"/>
                    </a:lnTo>
                    <a:lnTo>
                      <a:pt x="8" y="13"/>
                    </a:lnTo>
                    <a:lnTo>
                      <a:pt x="5" y="15"/>
                    </a:lnTo>
                    <a:lnTo>
                      <a:pt x="3" y="17"/>
                    </a:lnTo>
                    <a:lnTo>
                      <a:pt x="3" y="17"/>
                    </a:lnTo>
                    <a:lnTo>
                      <a:pt x="2" y="19"/>
                    </a:lnTo>
                    <a:lnTo>
                      <a:pt x="1" y="21"/>
                    </a:lnTo>
                    <a:lnTo>
                      <a:pt x="1" y="24"/>
                    </a:lnTo>
                    <a:lnTo>
                      <a:pt x="0" y="26"/>
                    </a:lnTo>
                    <a:lnTo>
                      <a:pt x="0" y="26"/>
                    </a:lnTo>
                    <a:lnTo>
                      <a:pt x="0" y="28"/>
                    </a:lnTo>
                    <a:lnTo>
                      <a:pt x="0" y="29"/>
                    </a:lnTo>
                    <a:lnTo>
                      <a:pt x="1" y="30"/>
                    </a:lnTo>
                    <a:lnTo>
                      <a:pt x="1" y="30"/>
                    </a:lnTo>
                    <a:lnTo>
                      <a:pt x="2" y="32"/>
                    </a:lnTo>
                    <a:lnTo>
                      <a:pt x="3" y="32"/>
                    </a:lnTo>
                    <a:lnTo>
                      <a:pt x="5" y="33"/>
                    </a:lnTo>
                    <a:lnTo>
                      <a:pt x="6" y="34"/>
                    </a:lnTo>
                    <a:lnTo>
                      <a:pt x="6" y="34"/>
                    </a:lnTo>
                    <a:lnTo>
                      <a:pt x="6" y="35"/>
                    </a:lnTo>
                    <a:lnTo>
                      <a:pt x="6" y="36"/>
                    </a:lnTo>
                    <a:lnTo>
                      <a:pt x="5" y="38"/>
                    </a:lnTo>
                    <a:lnTo>
                      <a:pt x="4" y="40"/>
                    </a:lnTo>
                    <a:lnTo>
                      <a:pt x="4" y="41"/>
                    </a:lnTo>
                    <a:lnTo>
                      <a:pt x="5" y="43"/>
                    </a:lnTo>
                    <a:lnTo>
                      <a:pt x="5" y="43"/>
                    </a:lnTo>
                    <a:lnTo>
                      <a:pt x="5" y="44"/>
                    </a:lnTo>
                    <a:lnTo>
                      <a:pt x="6" y="44"/>
                    </a:lnTo>
                    <a:lnTo>
                      <a:pt x="8" y="46"/>
                    </a:lnTo>
                    <a:lnTo>
                      <a:pt x="9" y="47"/>
                    </a:lnTo>
                    <a:lnTo>
                      <a:pt x="11" y="48"/>
                    </a:lnTo>
                    <a:lnTo>
                      <a:pt x="11" y="48"/>
                    </a:lnTo>
                    <a:lnTo>
                      <a:pt x="12" y="50"/>
                    </a:lnTo>
                    <a:lnTo>
                      <a:pt x="13" y="52"/>
                    </a:lnTo>
                    <a:lnTo>
                      <a:pt x="14" y="54"/>
                    </a:lnTo>
                    <a:lnTo>
                      <a:pt x="15" y="55"/>
                    </a:lnTo>
                    <a:lnTo>
                      <a:pt x="16" y="56"/>
                    </a:lnTo>
                    <a:lnTo>
                      <a:pt x="16" y="56"/>
                    </a:lnTo>
                    <a:lnTo>
                      <a:pt x="16" y="57"/>
                    </a:lnTo>
                    <a:lnTo>
                      <a:pt x="16" y="58"/>
                    </a:lnTo>
                    <a:lnTo>
                      <a:pt x="14" y="59"/>
                    </a:lnTo>
                    <a:lnTo>
                      <a:pt x="13" y="61"/>
                    </a:lnTo>
                    <a:lnTo>
                      <a:pt x="12" y="62"/>
                    </a:lnTo>
                    <a:lnTo>
                      <a:pt x="11" y="63"/>
                    </a:lnTo>
                    <a:lnTo>
                      <a:pt x="10" y="65"/>
                    </a:lnTo>
                    <a:lnTo>
                      <a:pt x="10" y="66"/>
                    </a:lnTo>
                    <a:lnTo>
                      <a:pt x="10" y="66"/>
                    </a:lnTo>
                    <a:lnTo>
                      <a:pt x="10" y="68"/>
                    </a:lnTo>
                    <a:lnTo>
                      <a:pt x="11" y="69"/>
                    </a:lnTo>
                    <a:lnTo>
                      <a:pt x="11" y="70"/>
                    </a:lnTo>
                    <a:lnTo>
                      <a:pt x="12" y="71"/>
                    </a:lnTo>
                    <a:lnTo>
                      <a:pt x="14" y="72"/>
                    </a:lnTo>
                    <a:lnTo>
                      <a:pt x="16" y="73"/>
                    </a:lnTo>
                    <a:lnTo>
                      <a:pt x="19" y="73"/>
                    </a:lnTo>
                    <a:lnTo>
                      <a:pt x="21" y="73"/>
                    </a:lnTo>
                    <a:lnTo>
                      <a:pt x="27" y="73"/>
                    </a:lnTo>
                    <a:lnTo>
                      <a:pt x="27" y="73"/>
                    </a:lnTo>
                    <a:lnTo>
                      <a:pt x="27" y="75"/>
                    </a:lnTo>
                    <a:lnTo>
                      <a:pt x="27" y="77"/>
                    </a:lnTo>
                    <a:lnTo>
                      <a:pt x="29" y="78"/>
                    </a:lnTo>
                    <a:lnTo>
                      <a:pt x="30" y="79"/>
                    </a:lnTo>
                    <a:lnTo>
                      <a:pt x="32" y="81"/>
                    </a:lnTo>
                    <a:lnTo>
                      <a:pt x="34" y="82"/>
                    </a:lnTo>
                    <a:lnTo>
                      <a:pt x="39" y="84"/>
                    </a:lnTo>
                    <a:lnTo>
                      <a:pt x="44" y="85"/>
                    </a:lnTo>
                    <a:lnTo>
                      <a:pt x="49" y="85"/>
                    </a:lnTo>
                    <a:lnTo>
                      <a:pt x="51" y="85"/>
                    </a:lnTo>
                    <a:lnTo>
                      <a:pt x="53" y="85"/>
                    </a:lnTo>
                    <a:lnTo>
                      <a:pt x="55" y="84"/>
                    </a:lnTo>
                    <a:lnTo>
                      <a:pt x="56" y="84"/>
                    </a:lnTo>
                    <a:lnTo>
                      <a:pt x="56" y="84"/>
                    </a:lnTo>
                    <a:lnTo>
                      <a:pt x="56" y="86"/>
                    </a:lnTo>
                    <a:lnTo>
                      <a:pt x="57" y="88"/>
                    </a:lnTo>
                    <a:lnTo>
                      <a:pt x="58" y="89"/>
                    </a:lnTo>
                    <a:lnTo>
                      <a:pt x="60" y="90"/>
                    </a:lnTo>
                    <a:lnTo>
                      <a:pt x="61" y="90"/>
                    </a:lnTo>
                    <a:lnTo>
                      <a:pt x="63" y="91"/>
                    </a:lnTo>
                    <a:lnTo>
                      <a:pt x="67" y="91"/>
                    </a:lnTo>
                    <a:lnTo>
                      <a:pt x="72" y="91"/>
                    </a:lnTo>
                    <a:lnTo>
                      <a:pt x="76" y="91"/>
                    </a:lnTo>
                    <a:lnTo>
                      <a:pt x="77" y="92"/>
                    </a:lnTo>
                    <a:lnTo>
                      <a:pt x="79" y="92"/>
                    </a:lnTo>
                    <a:lnTo>
                      <a:pt x="80" y="94"/>
                    </a:lnTo>
                    <a:lnTo>
                      <a:pt x="80" y="95"/>
                    </a:lnTo>
                    <a:lnTo>
                      <a:pt x="80" y="95"/>
                    </a:lnTo>
                    <a:lnTo>
                      <a:pt x="82" y="95"/>
                    </a:lnTo>
                    <a:lnTo>
                      <a:pt x="84" y="95"/>
                    </a:lnTo>
                    <a:lnTo>
                      <a:pt x="85" y="95"/>
                    </a:lnTo>
                    <a:lnTo>
                      <a:pt x="87" y="95"/>
                    </a:lnTo>
                    <a:lnTo>
                      <a:pt x="89" y="94"/>
                    </a:lnTo>
                    <a:lnTo>
                      <a:pt x="90" y="91"/>
                    </a:lnTo>
                    <a:lnTo>
                      <a:pt x="92" y="89"/>
                    </a:lnTo>
                    <a:lnTo>
                      <a:pt x="93" y="87"/>
                    </a:lnTo>
                    <a:lnTo>
                      <a:pt x="94" y="84"/>
                    </a:lnTo>
                    <a:lnTo>
                      <a:pt x="96" y="82"/>
                    </a:lnTo>
                    <a:lnTo>
                      <a:pt x="96" y="82"/>
                    </a:lnTo>
                    <a:lnTo>
                      <a:pt x="98" y="83"/>
                    </a:lnTo>
                    <a:lnTo>
                      <a:pt x="100" y="83"/>
                    </a:lnTo>
                    <a:lnTo>
                      <a:pt x="102" y="83"/>
                    </a:lnTo>
                    <a:lnTo>
                      <a:pt x="104" y="82"/>
                    </a:lnTo>
                    <a:lnTo>
                      <a:pt x="104" y="82"/>
                    </a:lnTo>
                    <a:lnTo>
                      <a:pt x="106" y="81"/>
                    </a:lnTo>
                    <a:lnTo>
                      <a:pt x="107" y="81"/>
                    </a:lnTo>
                    <a:lnTo>
                      <a:pt x="109" y="80"/>
                    </a:lnTo>
                    <a:lnTo>
                      <a:pt x="109" y="80"/>
                    </a:lnTo>
                    <a:lnTo>
                      <a:pt x="111" y="80"/>
                    </a:lnTo>
                    <a:lnTo>
                      <a:pt x="113" y="81"/>
                    </a:lnTo>
                    <a:lnTo>
                      <a:pt x="118" y="82"/>
                    </a:lnTo>
                    <a:lnTo>
                      <a:pt x="122" y="83"/>
                    </a:lnTo>
                    <a:lnTo>
                      <a:pt x="124" y="84"/>
                    </a:lnTo>
                    <a:lnTo>
                      <a:pt x="127" y="83"/>
                    </a:lnTo>
                    <a:lnTo>
                      <a:pt x="127" y="83"/>
                    </a:lnTo>
                    <a:lnTo>
                      <a:pt x="129" y="83"/>
                    </a:lnTo>
                    <a:lnTo>
                      <a:pt x="130" y="83"/>
                    </a:lnTo>
                    <a:lnTo>
                      <a:pt x="131" y="81"/>
                    </a:lnTo>
                    <a:lnTo>
                      <a:pt x="131" y="81"/>
                    </a:lnTo>
                    <a:lnTo>
                      <a:pt x="131" y="80"/>
                    </a:lnTo>
                    <a:lnTo>
                      <a:pt x="132" y="78"/>
                    </a:lnTo>
                    <a:lnTo>
                      <a:pt x="131" y="76"/>
                    </a:lnTo>
                    <a:lnTo>
                      <a:pt x="131" y="70"/>
                    </a:lnTo>
                    <a:lnTo>
                      <a:pt x="131" y="68"/>
                    </a:lnTo>
                    <a:lnTo>
                      <a:pt x="131" y="66"/>
                    </a:lnTo>
                    <a:lnTo>
                      <a:pt x="131" y="65"/>
                    </a:lnTo>
                    <a:lnTo>
                      <a:pt x="131" y="65"/>
                    </a:lnTo>
                    <a:lnTo>
                      <a:pt x="133" y="64"/>
                    </a:lnTo>
                    <a:lnTo>
                      <a:pt x="135" y="63"/>
                    </a:lnTo>
                    <a:lnTo>
                      <a:pt x="137" y="62"/>
                    </a:lnTo>
                    <a:lnTo>
                      <a:pt x="139" y="62"/>
                    </a:lnTo>
                    <a:lnTo>
                      <a:pt x="143" y="61"/>
                    </a:lnTo>
                    <a:lnTo>
                      <a:pt x="145" y="61"/>
                    </a:lnTo>
                    <a:lnTo>
                      <a:pt x="147" y="60"/>
                    </a:lnTo>
                    <a:lnTo>
                      <a:pt x="147" y="60"/>
                    </a:lnTo>
                    <a:lnTo>
                      <a:pt x="149" y="59"/>
                    </a:lnTo>
                    <a:lnTo>
                      <a:pt x="150" y="57"/>
                    </a:lnTo>
                    <a:lnTo>
                      <a:pt x="151" y="55"/>
                    </a:lnTo>
                    <a:lnTo>
                      <a:pt x="151" y="53"/>
                    </a:lnTo>
                    <a:lnTo>
                      <a:pt x="151" y="51"/>
                    </a:lnTo>
                    <a:lnTo>
                      <a:pt x="151" y="48"/>
                    </a:lnTo>
                    <a:lnTo>
                      <a:pt x="149" y="43"/>
                    </a:lnTo>
                    <a:lnTo>
                      <a:pt x="148" y="39"/>
                    </a:lnTo>
                    <a:lnTo>
                      <a:pt x="146" y="33"/>
                    </a:lnTo>
                    <a:lnTo>
                      <a:pt x="144" y="29"/>
                    </a:lnTo>
                    <a:lnTo>
                      <a:pt x="144" y="27"/>
                    </a:lnTo>
                    <a:lnTo>
                      <a:pt x="144" y="25"/>
                    </a:lnTo>
                    <a:lnTo>
                      <a:pt x="144" y="25"/>
                    </a:lnTo>
                    <a:lnTo>
                      <a:pt x="144" y="23"/>
                    </a:lnTo>
                    <a:lnTo>
                      <a:pt x="144" y="21"/>
                    </a:lnTo>
                    <a:lnTo>
                      <a:pt x="145" y="17"/>
                    </a:lnTo>
                    <a:lnTo>
                      <a:pt x="144" y="15"/>
                    </a:lnTo>
                    <a:lnTo>
                      <a:pt x="144" y="13"/>
                    </a:lnTo>
                    <a:lnTo>
                      <a:pt x="142" y="12"/>
                    </a:lnTo>
                    <a:lnTo>
                      <a:pt x="140" y="10"/>
                    </a:lnTo>
                    <a:lnTo>
                      <a:pt x="140" y="10"/>
                    </a:lnTo>
                    <a:lnTo>
                      <a:pt x="133" y="6"/>
                    </a:lnTo>
                    <a:lnTo>
                      <a:pt x="129" y="4"/>
                    </a:lnTo>
                    <a:lnTo>
                      <a:pt x="126" y="3"/>
                    </a:lnTo>
                    <a:lnTo>
                      <a:pt x="122" y="2"/>
                    </a:lnTo>
                    <a:lnTo>
                      <a:pt x="118" y="1"/>
                    </a:lnTo>
                    <a:lnTo>
                      <a:pt x="114" y="0"/>
                    </a:lnTo>
                    <a:lnTo>
                      <a:pt x="110" y="0"/>
                    </a:lnTo>
                    <a:lnTo>
                      <a:pt x="8" y="8"/>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83" name="Freeform 2019">
                <a:extLst>
                  <a:ext uri="{FF2B5EF4-FFF2-40B4-BE49-F238E27FC236}">
                    <a16:creationId xmlns:a16="http://schemas.microsoft.com/office/drawing/2014/main" id="{61F9421B-4CD8-4CFC-8352-E7924EF66B20}"/>
                  </a:ext>
                </a:extLst>
              </p:cNvPr>
              <p:cNvSpPr>
                <a:spLocks/>
              </p:cNvSpPr>
              <p:nvPr/>
            </p:nvSpPr>
            <p:spPr bwMode="auto">
              <a:xfrm>
                <a:off x="3175" y="1789"/>
                <a:ext cx="119" cy="30"/>
              </a:xfrm>
              <a:custGeom>
                <a:avLst/>
                <a:gdLst>
                  <a:gd name="T0" fmla="*/ 50 w 119"/>
                  <a:gd name="T1" fmla="*/ 0 h 30"/>
                  <a:gd name="T2" fmla="*/ 36 w 119"/>
                  <a:gd name="T3" fmla="*/ 1 h 30"/>
                  <a:gd name="T4" fmla="*/ 27 w 119"/>
                  <a:gd name="T5" fmla="*/ 2 h 30"/>
                  <a:gd name="T6" fmla="*/ 18 w 119"/>
                  <a:gd name="T7" fmla="*/ 5 h 30"/>
                  <a:gd name="T8" fmla="*/ 14 w 119"/>
                  <a:gd name="T9" fmla="*/ 7 h 30"/>
                  <a:gd name="T10" fmla="*/ 9 w 119"/>
                  <a:gd name="T11" fmla="*/ 10 h 30"/>
                  <a:gd name="T12" fmla="*/ 5 w 119"/>
                  <a:gd name="T13" fmla="*/ 13 h 30"/>
                  <a:gd name="T14" fmla="*/ 1 w 119"/>
                  <a:gd name="T15" fmla="*/ 16 h 30"/>
                  <a:gd name="T16" fmla="*/ 0 w 119"/>
                  <a:gd name="T17" fmla="*/ 18 h 30"/>
                  <a:gd name="T18" fmla="*/ 0 w 119"/>
                  <a:gd name="T19" fmla="*/ 20 h 30"/>
                  <a:gd name="T20" fmla="*/ 0 w 119"/>
                  <a:gd name="T21" fmla="*/ 21 h 30"/>
                  <a:gd name="T22" fmla="*/ 3 w 119"/>
                  <a:gd name="T23" fmla="*/ 21 h 30"/>
                  <a:gd name="T24" fmla="*/ 10 w 119"/>
                  <a:gd name="T25" fmla="*/ 21 h 30"/>
                  <a:gd name="T26" fmla="*/ 22 w 119"/>
                  <a:gd name="T27" fmla="*/ 19 h 30"/>
                  <a:gd name="T28" fmla="*/ 28 w 119"/>
                  <a:gd name="T29" fmla="*/ 17 h 30"/>
                  <a:gd name="T30" fmla="*/ 38 w 119"/>
                  <a:gd name="T31" fmla="*/ 15 h 30"/>
                  <a:gd name="T32" fmla="*/ 43 w 119"/>
                  <a:gd name="T33" fmla="*/ 15 h 30"/>
                  <a:gd name="T34" fmla="*/ 45 w 119"/>
                  <a:gd name="T35" fmla="*/ 17 h 30"/>
                  <a:gd name="T36" fmla="*/ 48 w 119"/>
                  <a:gd name="T37" fmla="*/ 19 h 30"/>
                  <a:gd name="T38" fmla="*/ 50 w 119"/>
                  <a:gd name="T39" fmla="*/ 21 h 30"/>
                  <a:gd name="T40" fmla="*/ 55 w 119"/>
                  <a:gd name="T41" fmla="*/ 24 h 30"/>
                  <a:gd name="T42" fmla="*/ 60 w 119"/>
                  <a:gd name="T43" fmla="*/ 27 h 30"/>
                  <a:gd name="T44" fmla="*/ 72 w 119"/>
                  <a:gd name="T45" fmla="*/ 30 h 30"/>
                  <a:gd name="T46" fmla="*/ 76 w 119"/>
                  <a:gd name="T47" fmla="*/ 30 h 30"/>
                  <a:gd name="T48" fmla="*/ 82 w 119"/>
                  <a:gd name="T49" fmla="*/ 30 h 30"/>
                  <a:gd name="T50" fmla="*/ 86 w 119"/>
                  <a:gd name="T51" fmla="*/ 29 h 30"/>
                  <a:gd name="T52" fmla="*/ 88 w 119"/>
                  <a:gd name="T53" fmla="*/ 28 h 30"/>
                  <a:gd name="T54" fmla="*/ 89 w 119"/>
                  <a:gd name="T55" fmla="*/ 26 h 30"/>
                  <a:gd name="T56" fmla="*/ 91 w 119"/>
                  <a:gd name="T57" fmla="*/ 24 h 30"/>
                  <a:gd name="T58" fmla="*/ 93 w 119"/>
                  <a:gd name="T59" fmla="*/ 22 h 30"/>
                  <a:gd name="T60" fmla="*/ 98 w 119"/>
                  <a:gd name="T61" fmla="*/ 20 h 30"/>
                  <a:gd name="T62" fmla="*/ 104 w 119"/>
                  <a:gd name="T63" fmla="*/ 20 h 30"/>
                  <a:gd name="T64" fmla="*/ 113 w 119"/>
                  <a:gd name="T65" fmla="*/ 20 h 30"/>
                  <a:gd name="T66" fmla="*/ 116 w 119"/>
                  <a:gd name="T67" fmla="*/ 20 h 30"/>
                  <a:gd name="T68" fmla="*/ 118 w 119"/>
                  <a:gd name="T69" fmla="*/ 19 h 30"/>
                  <a:gd name="T70" fmla="*/ 119 w 119"/>
                  <a:gd name="T71" fmla="*/ 18 h 30"/>
                  <a:gd name="T72" fmla="*/ 118 w 119"/>
                  <a:gd name="T73" fmla="*/ 14 h 30"/>
                  <a:gd name="T74" fmla="*/ 117 w 119"/>
                  <a:gd name="T75" fmla="*/ 13 h 30"/>
                  <a:gd name="T76" fmla="*/ 114 w 119"/>
                  <a:gd name="T77" fmla="*/ 10 h 30"/>
                  <a:gd name="T78" fmla="*/ 108 w 119"/>
                  <a:gd name="T79" fmla="*/ 8 h 30"/>
                  <a:gd name="T80" fmla="*/ 104 w 119"/>
                  <a:gd name="T81" fmla="*/ 7 h 30"/>
                  <a:gd name="T82" fmla="*/ 79 w 119"/>
                  <a:gd name="T83" fmla="*/ 3 h 30"/>
                  <a:gd name="T84" fmla="*/ 50 w 119"/>
                  <a:gd name="T8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30">
                    <a:moveTo>
                      <a:pt x="50" y="0"/>
                    </a:moveTo>
                    <a:lnTo>
                      <a:pt x="50" y="0"/>
                    </a:lnTo>
                    <a:lnTo>
                      <a:pt x="40" y="0"/>
                    </a:lnTo>
                    <a:lnTo>
                      <a:pt x="36" y="1"/>
                    </a:lnTo>
                    <a:lnTo>
                      <a:pt x="31" y="2"/>
                    </a:lnTo>
                    <a:lnTo>
                      <a:pt x="27" y="2"/>
                    </a:lnTo>
                    <a:lnTo>
                      <a:pt x="22" y="4"/>
                    </a:lnTo>
                    <a:lnTo>
                      <a:pt x="18" y="5"/>
                    </a:lnTo>
                    <a:lnTo>
                      <a:pt x="14" y="7"/>
                    </a:lnTo>
                    <a:lnTo>
                      <a:pt x="14" y="7"/>
                    </a:lnTo>
                    <a:lnTo>
                      <a:pt x="12" y="9"/>
                    </a:lnTo>
                    <a:lnTo>
                      <a:pt x="9" y="10"/>
                    </a:lnTo>
                    <a:lnTo>
                      <a:pt x="5" y="13"/>
                    </a:lnTo>
                    <a:lnTo>
                      <a:pt x="5" y="13"/>
                    </a:lnTo>
                    <a:lnTo>
                      <a:pt x="3" y="15"/>
                    </a:lnTo>
                    <a:lnTo>
                      <a:pt x="1" y="16"/>
                    </a:lnTo>
                    <a:lnTo>
                      <a:pt x="1" y="17"/>
                    </a:lnTo>
                    <a:lnTo>
                      <a:pt x="0" y="18"/>
                    </a:lnTo>
                    <a:lnTo>
                      <a:pt x="0" y="19"/>
                    </a:lnTo>
                    <a:lnTo>
                      <a:pt x="0" y="20"/>
                    </a:lnTo>
                    <a:lnTo>
                      <a:pt x="0" y="20"/>
                    </a:lnTo>
                    <a:lnTo>
                      <a:pt x="0" y="21"/>
                    </a:lnTo>
                    <a:lnTo>
                      <a:pt x="1" y="21"/>
                    </a:lnTo>
                    <a:lnTo>
                      <a:pt x="3" y="21"/>
                    </a:lnTo>
                    <a:lnTo>
                      <a:pt x="6" y="21"/>
                    </a:lnTo>
                    <a:lnTo>
                      <a:pt x="10" y="21"/>
                    </a:lnTo>
                    <a:lnTo>
                      <a:pt x="17" y="20"/>
                    </a:lnTo>
                    <a:lnTo>
                      <a:pt x="22" y="19"/>
                    </a:lnTo>
                    <a:lnTo>
                      <a:pt x="22" y="19"/>
                    </a:lnTo>
                    <a:lnTo>
                      <a:pt x="28" y="17"/>
                    </a:lnTo>
                    <a:lnTo>
                      <a:pt x="34" y="16"/>
                    </a:lnTo>
                    <a:lnTo>
                      <a:pt x="38" y="15"/>
                    </a:lnTo>
                    <a:lnTo>
                      <a:pt x="40" y="15"/>
                    </a:lnTo>
                    <a:lnTo>
                      <a:pt x="43" y="15"/>
                    </a:lnTo>
                    <a:lnTo>
                      <a:pt x="45" y="17"/>
                    </a:lnTo>
                    <a:lnTo>
                      <a:pt x="45" y="17"/>
                    </a:lnTo>
                    <a:lnTo>
                      <a:pt x="47" y="17"/>
                    </a:lnTo>
                    <a:lnTo>
                      <a:pt x="48" y="19"/>
                    </a:lnTo>
                    <a:lnTo>
                      <a:pt x="50" y="21"/>
                    </a:lnTo>
                    <a:lnTo>
                      <a:pt x="50" y="21"/>
                    </a:lnTo>
                    <a:lnTo>
                      <a:pt x="53" y="23"/>
                    </a:lnTo>
                    <a:lnTo>
                      <a:pt x="55" y="24"/>
                    </a:lnTo>
                    <a:lnTo>
                      <a:pt x="57" y="26"/>
                    </a:lnTo>
                    <a:lnTo>
                      <a:pt x="60" y="27"/>
                    </a:lnTo>
                    <a:lnTo>
                      <a:pt x="65" y="28"/>
                    </a:lnTo>
                    <a:lnTo>
                      <a:pt x="72" y="30"/>
                    </a:lnTo>
                    <a:lnTo>
                      <a:pt x="72" y="30"/>
                    </a:lnTo>
                    <a:lnTo>
                      <a:pt x="76" y="30"/>
                    </a:lnTo>
                    <a:lnTo>
                      <a:pt x="80" y="30"/>
                    </a:lnTo>
                    <a:lnTo>
                      <a:pt x="82" y="30"/>
                    </a:lnTo>
                    <a:lnTo>
                      <a:pt x="84" y="30"/>
                    </a:lnTo>
                    <a:lnTo>
                      <a:pt x="86" y="29"/>
                    </a:lnTo>
                    <a:lnTo>
                      <a:pt x="88" y="28"/>
                    </a:lnTo>
                    <a:lnTo>
                      <a:pt x="88" y="28"/>
                    </a:lnTo>
                    <a:lnTo>
                      <a:pt x="89" y="27"/>
                    </a:lnTo>
                    <a:lnTo>
                      <a:pt x="89" y="26"/>
                    </a:lnTo>
                    <a:lnTo>
                      <a:pt x="90" y="25"/>
                    </a:lnTo>
                    <a:lnTo>
                      <a:pt x="91" y="24"/>
                    </a:lnTo>
                    <a:lnTo>
                      <a:pt x="91" y="24"/>
                    </a:lnTo>
                    <a:lnTo>
                      <a:pt x="93" y="22"/>
                    </a:lnTo>
                    <a:lnTo>
                      <a:pt x="95" y="21"/>
                    </a:lnTo>
                    <a:lnTo>
                      <a:pt x="98" y="20"/>
                    </a:lnTo>
                    <a:lnTo>
                      <a:pt x="101" y="20"/>
                    </a:lnTo>
                    <a:lnTo>
                      <a:pt x="104" y="20"/>
                    </a:lnTo>
                    <a:lnTo>
                      <a:pt x="107" y="19"/>
                    </a:lnTo>
                    <a:lnTo>
                      <a:pt x="113" y="20"/>
                    </a:lnTo>
                    <a:lnTo>
                      <a:pt x="113" y="20"/>
                    </a:lnTo>
                    <a:lnTo>
                      <a:pt x="116" y="20"/>
                    </a:lnTo>
                    <a:lnTo>
                      <a:pt x="117" y="20"/>
                    </a:lnTo>
                    <a:lnTo>
                      <a:pt x="118" y="19"/>
                    </a:lnTo>
                    <a:lnTo>
                      <a:pt x="119" y="19"/>
                    </a:lnTo>
                    <a:lnTo>
                      <a:pt x="119" y="18"/>
                    </a:lnTo>
                    <a:lnTo>
                      <a:pt x="119" y="16"/>
                    </a:lnTo>
                    <a:lnTo>
                      <a:pt x="118" y="14"/>
                    </a:lnTo>
                    <a:lnTo>
                      <a:pt x="118" y="14"/>
                    </a:lnTo>
                    <a:lnTo>
                      <a:pt x="117" y="13"/>
                    </a:lnTo>
                    <a:lnTo>
                      <a:pt x="116" y="11"/>
                    </a:lnTo>
                    <a:lnTo>
                      <a:pt x="114" y="10"/>
                    </a:lnTo>
                    <a:lnTo>
                      <a:pt x="112" y="9"/>
                    </a:lnTo>
                    <a:lnTo>
                      <a:pt x="108" y="8"/>
                    </a:lnTo>
                    <a:lnTo>
                      <a:pt x="104" y="7"/>
                    </a:lnTo>
                    <a:lnTo>
                      <a:pt x="104" y="7"/>
                    </a:lnTo>
                    <a:lnTo>
                      <a:pt x="87" y="4"/>
                    </a:lnTo>
                    <a:lnTo>
                      <a:pt x="79" y="3"/>
                    </a:lnTo>
                    <a:lnTo>
                      <a:pt x="71" y="3"/>
                    </a:lnTo>
                    <a:lnTo>
                      <a:pt x="50" y="0"/>
                    </a:lnTo>
                    <a:close/>
                  </a:path>
                </a:pathLst>
              </a:custGeom>
              <a:solidFill>
                <a:srgbClr val="B2DC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84" name="Freeform 2020">
                <a:extLst>
                  <a:ext uri="{FF2B5EF4-FFF2-40B4-BE49-F238E27FC236}">
                    <a16:creationId xmlns:a16="http://schemas.microsoft.com/office/drawing/2014/main" id="{80FCC021-A265-4846-BEB4-193BF4D01A84}"/>
                  </a:ext>
                </a:extLst>
              </p:cNvPr>
              <p:cNvSpPr>
                <a:spLocks/>
              </p:cNvSpPr>
              <p:nvPr/>
            </p:nvSpPr>
            <p:spPr bwMode="auto">
              <a:xfrm>
                <a:off x="3216" y="1679"/>
                <a:ext cx="49" cy="86"/>
              </a:xfrm>
              <a:custGeom>
                <a:avLst/>
                <a:gdLst>
                  <a:gd name="T0" fmla="*/ 44 w 49"/>
                  <a:gd name="T1" fmla="*/ 31 h 86"/>
                  <a:gd name="T2" fmla="*/ 41 w 49"/>
                  <a:gd name="T3" fmla="*/ 32 h 86"/>
                  <a:gd name="T4" fmla="*/ 40 w 49"/>
                  <a:gd name="T5" fmla="*/ 33 h 86"/>
                  <a:gd name="T6" fmla="*/ 34 w 49"/>
                  <a:gd name="T7" fmla="*/ 42 h 86"/>
                  <a:gd name="T8" fmla="*/ 26 w 49"/>
                  <a:gd name="T9" fmla="*/ 53 h 86"/>
                  <a:gd name="T10" fmla="*/ 24 w 49"/>
                  <a:gd name="T11" fmla="*/ 57 h 86"/>
                  <a:gd name="T12" fmla="*/ 22 w 49"/>
                  <a:gd name="T13" fmla="*/ 58 h 86"/>
                  <a:gd name="T14" fmla="*/ 22 w 49"/>
                  <a:gd name="T15" fmla="*/ 54 h 86"/>
                  <a:gd name="T16" fmla="*/ 24 w 49"/>
                  <a:gd name="T17" fmla="*/ 48 h 86"/>
                  <a:gd name="T18" fmla="*/ 25 w 49"/>
                  <a:gd name="T19" fmla="*/ 42 h 86"/>
                  <a:gd name="T20" fmla="*/ 31 w 49"/>
                  <a:gd name="T21" fmla="*/ 23 h 86"/>
                  <a:gd name="T22" fmla="*/ 35 w 49"/>
                  <a:gd name="T23" fmla="*/ 4 h 86"/>
                  <a:gd name="T24" fmla="*/ 34 w 49"/>
                  <a:gd name="T25" fmla="*/ 6 h 86"/>
                  <a:gd name="T26" fmla="*/ 28 w 49"/>
                  <a:gd name="T27" fmla="*/ 24 h 86"/>
                  <a:gd name="T28" fmla="*/ 28 w 49"/>
                  <a:gd name="T29" fmla="*/ 22 h 86"/>
                  <a:gd name="T30" fmla="*/ 28 w 49"/>
                  <a:gd name="T31" fmla="*/ 21 h 86"/>
                  <a:gd name="T32" fmla="*/ 28 w 49"/>
                  <a:gd name="T33" fmla="*/ 15 h 86"/>
                  <a:gd name="T34" fmla="*/ 28 w 49"/>
                  <a:gd name="T35" fmla="*/ 25 h 86"/>
                  <a:gd name="T36" fmla="*/ 27 w 49"/>
                  <a:gd name="T37" fmla="*/ 28 h 86"/>
                  <a:gd name="T38" fmla="*/ 24 w 49"/>
                  <a:gd name="T39" fmla="*/ 40 h 86"/>
                  <a:gd name="T40" fmla="*/ 19 w 49"/>
                  <a:gd name="T41" fmla="*/ 49 h 86"/>
                  <a:gd name="T42" fmla="*/ 18 w 49"/>
                  <a:gd name="T43" fmla="*/ 49 h 86"/>
                  <a:gd name="T44" fmla="*/ 14 w 49"/>
                  <a:gd name="T45" fmla="*/ 43 h 86"/>
                  <a:gd name="T46" fmla="*/ 13 w 49"/>
                  <a:gd name="T47" fmla="*/ 37 h 86"/>
                  <a:gd name="T48" fmla="*/ 6 w 49"/>
                  <a:gd name="T49" fmla="*/ 15 h 86"/>
                  <a:gd name="T50" fmla="*/ 5 w 49"/>
                  <a:gd name="T51" fmla="*/ 9 h 86"/>
                  <a:gd name="T52" fmla="*/ 1 w 49"/>
                  <a:gd name="T53" fmla="*/ 0 h 86"/>
                  <a:gd name="T54" fmla="*/ 1 w 49"/>
                  <a:gd name="T55" fmla="*/ 4 h 86"/>
                  <a:gd name="T56" fmla="*/ 8 w 49"/>
                  <a:gd name="T57" fmla="*/ 35 h 86"/>
                  <a:gd name="T58" fmla="*/ 10 w 49"/>
                  <a:gd name="T59" fmla="*/ 41 h 86"/>
                  <a:gd name="T60" fmla="*/ 13 w 49"/>
                  <a:gd name="T61" fmla="*/ 61 h 86"/>
                  <a:gd name="T62" fmla="*/ 12 w 49"/>
                  <a:gd name="T63" fmla="*/ 63 h 86"/>
                  <a:gd name="T64" fmla="*/ 11 w 49"/>
                  <a:gd name="T65" fmla="*/ 61 h 86"/>
                  <a:gd name="T66" fmla="*/ 7 w 49"/>
                  <a:gd name="T67" fmla="*/ 50 h 86"/>
                  <a:gd name="T68" fmla="*/ 4 w 49"/>
                  <a:gd name="T69" fmla="*/ 31 h 86"/>
                  <a:gd name="T70" fmla="*/ 4 w 49"/>
                  <a:gd name="T71" fmla="*/ 39 h 86"/>
                  <a:gd name="T72" fmla="*/ 4 w 49"/>
                  <a:gd name="T73" fmla="*/ 48 h 86"/>
                  <a:gd name="T74" fmla="*/ 2 w 49"/>
                  <a:gd name="T75" fmla="*/ 48 h 86"/>
                  <a:gd name="T76" fmla="*/ 1 w 49"/>
                  <a:gd name="T77" fmla="*/ 48 h 86"/>
                  <a:gd name="T78" fmla="*/ 6 w 49"/>
                  <a:gd name="T79" fmla="*/ 61 h 86"/>
                  <a:gd name="T80" fmla="*/ 11 w 49"/>
                  <a:gd name="T81" fmla="*/ 82 h 86"/>
                  <a:gd name="T82" fmla="*/ 15 w 49"/>
                  <a:gd name="T83" fmla="*/ 86 h 86"/>
                  <a:gd name="T84" fmla="*/ 21 w 49"/>
                  <a:gd name="T85" fmla="*/ 86 h 86"/>
                  <a:gd name="T86" fmla="*/ 24 w 49"/>
                  <a:gd name="T87" fmla="*/ 85 h 86"/>
                  <a:gd name="T88" fmla="*/ 28 w 49"/>
                  <a:gd name="T89" fmla="*/ 68 h 86"/>
                  <a:gd name="T90" fmla="*/ 32 w 49"/>
                  <a:gd name="T91" fmla="*/ 57 h 86"/>
                  <a:gd name="T92" fmla="*/ 40 w 49"/>
                  <a:gd name="T93" fmla="*/ 46 h 86"/>
                  <a:gd name="T94" fmla="*/ 49 w 49"/>
                  <a:gd name="T95" fmla="*/ 30 h 86"/>
                  <a:gd name="T96" fmla="*/ 47 w 49"/>
                  <a:gd name="T97" fmla="*/ 3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 h="86">
                    <a:moveTo>
                      <a:pt x="47" y="31"/>
                    </a:moveTo>
                    <a:lnTo>
                      <a:pt x="47" y="31"/>
                    </a:lnTo>
                    <a:lnTo>
                      <a:pt x="44" y="31"/>
                    </a:lnTo>
                    <a:lnTo>
                      <a:pt x="42" y="32"/>
                    </a:lnTo>
                    <a:lnTo>
                      <a:pt x="42" y="32"/>
                    </a:lnTo>
                    <a:lnTo>
                      <a:pt x="41" y="32"/>
                    </a:lnTo>
                    <a:lnTo>
                      <a:pt x="41" y="32"/>
                    </a:lnTo>
                    <a:lnTo>
                      <a:pt x="41" y="32"/>
                    </a:lnTo>
                    <a:lnTo>
                      <a:pt x="40" y="33"/>
                    </a:lnTo>
                    <a:lnTo>
                      <a:pt x="39" y="35"/>
                    </a:lnTo>
                    <a:lnTo>
                      <a:pt x="39" y="35"/>
                    </a:lnTo>
                    <a:lnTo>
                      <a:pt x="34" y="42"/>
                    </a:lnTo>
                    <a:lnTo>
                      <a:pt x="30" y="49"/>
                    </a:lnTo>
                    <a:lnTo>
                      <a:pt x="30" y="49"/>
                    </a:lnTo>
                    <a:lnTo>
                      <a:pt x="26" y="53"/>
                    </a:lnTo>
                    <a:lnTo>
                      <a:pt x="26" y="53"/>
                    </a:lnTo>
                    <a:lnTo>
                      <a:pt x="26" y="55"/>
                    </a:lnTo>
                    <a:lnTo>
                      <a:pt x="24" y="57"/>
                    </a:lnTo>
                    <a:lnTo>
                      <a:pt x="24" y="57"/>
                    </a:lnTo>
                    <a:lnTo>
                      <a:pt x="23" y="58"/>
                    </a:lnTo>
                    <a:lnTo>
                      <a:pt x="22" y="58"/>
                    </a:lnTo>
                    <a:lnTo>
                      <a:pt x="22" y="58"/>
                    </a:lnTo>
                    <a:lnTo>
                      <a:pt x="22" y="56"/>
                    </a:lnTo>
                    <a:lnTo>
                      <a:pt x="22" y="54"/>
                    </a:lnTo>
                    <a:lnTo>
                      <a:pt x="22" y="54"/>
                    </a:lnTo>
                    <a:lnTo>
                      <a:pt x="23" y="52"/>
                    </a:lnTo>
                    <a:lnTo>
                      <a:pt x="24" y="48"/>
                    </a:lnTo>
                    <a:lnTo>
                      <a:pt x="24" y="45"/>
                    </a:lnTo>
                    <a:lnTo>
                      <a:pt x="25" y="42"/>
                    </a:lnTo>
                    <a:lnTo>
                      <a:pt x="25" y="42"/>
                    </a:lnTo>
                    <a:lnTo>
                      <a:pt x="26" y="40"/>
                    </a:lnTo>
                    <a:lnTo>
                      <a:pt x="28" y="35"/>
                    </a:lnTo>
                    <a:lnTo>
                      <a:pt x="31" y="23"/>
                    </a:lnTo>
                    <a:lnTo>
                      <a:pt x="34" y="11"/>
                    </a:lnTo>
                    <a:lnTo>
                      <a:pt x="34" y="6"/>
                    </a:lnTo>
                    <a:lnTo>
                      <a:pt x="35" y="4"/>
                    </a:lnTo>
                    <a:lnTo>
                      <a:pt x="35" y="4"/>
                    </a:lnTo>
                    <a:lnTo>
                      <a:pt x="34" y="4"/>
                    </a:lnTo>
                    <a:lnTo>
                      <a:pt x="34" y="6"/>
                    </a:lnTo>
                    <a:lnTo>
                      <a:pt x="32" y="14"/>
                    </a:lnTo>
                    <a:lnTo>
                      <a:pt x="28" y="24"/>
                    </a:lnTo>
                    <a:lnTo>
                      <a:pt x="28" y="24"/>
                    </a:lnTo>
                    <a:lnTo>
                      <a:pt x="29" y="23"/>
                    </a:lnTo>
                    <a:lnTo>
                      <a:pt x="28" y="23"/>
                    </a:lnTo>
                    <a:lnTo>
                      <a:pt x="28" y="22"/>
                    </a:lnTo>
                    <a:lnTo>
                      <a:pt x="28" y="20"/>
                    </a:lnTo>
                    <a:lnTo>
                      <a:pt x="28" y="20"/>
                    </a:lnTo>
                    <a:lnTo>
                      <a:pt x="28" y="21"/>
                    </a:lnTo>
                    <a:lnTo>
                      <a:pt x="28" y="20"/>
                    </a:lnTo>
                    <a:lnTo>
                      <a:pt x="28" y="17"/>
                    </a:lnTo>
                    <a:lnTo>
                      <a:pt x="28" y="15"/>
                    </a:lnTo>
                    <a:lnTo>
                      <a:pt x="28" y="15"/>
                    </a:lnTo>
                    <a:lnTo>
                      <a:pt x="28" y="20"/>
                    </a:lnTo>
                    <a:lnTo>
                      <a:pt x="28" y="25"/>
                    </a:lnTo>
                    <a:lnTo>
                      <a:pt x="28" y="25"/>
                    </a:lnTo>
                    <a:lnTo>
                      <a:pt x="27" y="26"/>
                    </a:lnTo>
                    <a:lnTo>
                      <a:pt x="27" y="28"/>
                    </a:lnTo>
                    <a:lnTo>
                      <a:pt x="27" y="28"/>
                    </a:lnTo>
                    <a:lnTo>
                      <a:pt x="26" y="32"/>
                    </a:lnTo>
                    <a:lnTo>
                      <a:pt x="24" y="40"/>
                    </a:lnTo>
                    <a:lnTo>
                      <a:pt x="22" y="43"/>
                    </a:lnTo>
                    <a:lnTo>
                      <a:pt x="21" y="47"/>
                    </a:lnTo>
                    <a:lnTo>
                      <a:pt x="19" y="49"/>
                    </a:lnTo>
                    <a:lnTo>
                      <a:pt x="19" y="49"/>
                    </a:lnTo>
                    <a:lnTo>
                      <a:pt x="18" y="49"/>
                    </a:lnTo>
                    <a:lnTo>
                      <a:pt x="18" y="49"/>
                    </a:lnTo>
                    <a:lnTo>
                      <a:pt x="17" y="48"/>
                    </a:lnTo>
                    <a:lnTo>
                      <a:pt x="16" y="47"/>
                    </a:lnTo>
                    <a:lnTo>
                      <a:pt x="14" y="43"/>
                    </a:lnTo>
                    <a:lnTo>
                      <a:pt x="13" y="40"/>
                    </a:lnTo>
                    <a:lnTo>
                      <a:pt x="13" y="37"/>
                    </a:lnTo>
                    <a:lnTo>
                      <a:pt x="13" y="37"/>
                    </a:lnTo>
                    <a:lnTo>
                      <a:pt x="11" y="32"/>
                    </a:lnTo>
                    <a:lnTo>
                      <a:pt x="9" y="23"/>
                    </a:lnTo>
                    <a:lnTo>
                      <a:pt x="6" y="15"/>
                    </a:lnTo>
                    <a:lnTo>
                      <a:pt x="5" y="11"/>
                    </a:lnTo>
                    <a:lnTo>
                      <a:pt x="5" y="9"/>
                    </a:lnTo>
                    <a:lnTo>
                      <a:pt x="5" y="9"/>
                    </a:lnTo>
                    <a:lnTo>
                      <a:pt x="2" y="1"/>
                    </a:lnTo>
                    <a:lnTo>
                      <a:pt x="1" y="0"/>
                    </a:lnTo>
                    <a:lnTo>
                      <a:pt x="1" y="0"/>
                    </a:lnTo>
                    <a:lnTo>
                      <a:pt x="0" y="0"/>
                    </a:lnTo>
                    <a:lnTo>
                      <a:pt x="0" y="1"/>
                    </a:lnTo>
                    <a:lnTo>
                      <a:pt x="1" y="4"/>
                    </a:lnTo>
                    <a:lnTo>
                      <a:pt x="2" y="10"/>
                    </a:lnTo>
                    <a:lnTo>
                      <a:pt x="6" y="27"/>
                    </a:lnTo>
                    <a:lnTo>
                      <a:pt x="8" y="35"/>
                    </a:lnTo>
                    <a:lnTo>
                      <a:pt x="8" y="35"/>
                    </a:lnTo>
                    <a:lnTo>
                      <a:pt x="9" y="37"/>
                    </a:lnTo>
                    <a:lnTo>
                      <a:pt x="10" y="41"/>
                    </a:lnTo>
                    <a:lnTo>
                      <a:pt x="12" y="49"/>
                    </a:lnTo>
                    <a:lnTo>
                      <a:pt x="13" y="61"/>
                    </a:lnTo>
                    <a:lnTo>
                      <a:pt x="13" y="61"/>
                    </a:lnTo>
                    <a:lnTo>
                      <a:pt x="13" y="62"/>
                    </a:lnTo>
                    <a:lnTo>
                      <a:pt x="12" y="63"/>
                    </a:lnTo>
                    <a:lnTo>
                      <a:pt x="12" y="63"/>
                    </a:lnTo>
                    <a:lnTo>
                      <a:pt x="12" y="63"/>
                    </a:lnTo>
                    <a:lnTo>
                      <a:pt x="12" y="63"/>
                    </a:lnTo>
                    <a:lnTo>
                      <a:pt x="11" y="61"/>
                    </a:lnTo>
                    <a:lnTo>
                      <a:pt x="10" y="60"/>
                    </a:lnTo>
                    <a:lnTo>
                      <a:pt x="8" y="56"/>
                    </a:lnTo>
                    <a:lnTo>
                      <a:pt x="7" y="50"/>
                    </a:lnTo>
                    <a:lnTo>
                      <a:pt x="6" y="45"/>
                    </a:lnTo>
                    <a:lnTo>
                      <a:pt x="4" y="35"/>
                    </a:lnTo>
                    <a:lnTo>
                      <a:pt x="4" y="31"/>
                    </a:lnTo>
                    <a:lnTo>
                      <a:pt x="2" y="32"/>
                    </a:lnTo>
                    <a:lnTo>
                      <a:pt x="2" y="32"/>
                    </a:lnTo>
                    <a:lnTo>
                      <a:pt x="4" y="39"/>
                    </a:lnTo>
                    <a:lnTo>
                      <a:pt x="4" y="44"/>
                    </a:lnTo>
                    <a:lnTo>
                      <a:pt x="4" y="47"/>
                    </a:lnTo>
                    <a:lnTo>
                      <a:pt x="4" y="48"/>
                    </a:lnTo>
                    <a:lnTo>
                      <a:pt x="3" y="48"/>
                    </a:lnTo>
                    <a:lnTo>
                      <a:pt x="3" y="48"/>
                    </a:lnTo>
                    <a:lnTo>
                      <a:pt x="2" y="48"/>
                    </a:lnTo>
                    <a:lnTo>
                      <a:pt x="1" y="47"/>
                    </a:lnTo>
                    <a:lnTo>
                      <a:pt x="1" y="48"/>
                    </a:lnTo>
                    <a:lnTo>
                      <a:pt x="1" y="48"/>
                    </a:lnTo>
                    <a:lnTo>
                      <a:pt x="2" y="50"/>
                    </a:lnTo>
                    <a:lnTo>
                      <a:pt x="4" y="55"/>
                    </a:lnTo>
                    <a:lnTo>
                      <a:pt x="6" y="61"/>
                    </a:lnTo>
                    <a:lnTo>
                      <a:pt x="8" y="67"/>
                    </a:lnTo>
                    <a:lnTo>
                      <a:pt x="10" y="78"/>
                    </a:lnTo>
                    <a:lnTo>
                      <a:pt x="11" y="82"/>
                    </a:lnTo>
                    <a:lnTo>
                      <a:pt x="11" y="82"/>
                    </a:lnTo>
                    <a:lnTo>
                      <a:pt x="13" y="84"/>
                    </a:lnTo>
                    <a:lnTo>
                      <a:pt x="15" y="86"/>
                    </a:lnTo>
                    <a:lnTo>
                      <a:pt x="17" y="86"/>
                    </a:lnTo>
                    <a:lnTo>
                      <a:pt x="19" y="86"/>
                    </a:lnTo>
                    <a:lnTo>
                      <a:pt x="21" y="86"/>
                    </a:lnTo>
                    <a:lnTo>
                      <a:pt x="23" y="85"/>
                    </a:lnTo>
                    <a:lnTo>
                      <a:pt x="24" y="85"/>
                    </a:lnTo>
                    <a:lnTo>
                      <a:pt x="24" y="85"/>
                    </a:lnTo>
                    <a:lnTo>
                      <a:pt x="25" y="79"/>
                    </a:lnTo>
                    <a:lnTo>
                      <a:pt x="26" y="73"/>
                    </a:lnTo>
                    <a:lnTo>
                      <a:pt x="28" y="68"/>
                    </a:lnTo>
                    <a:lnTo>
                      <a:pt x="29" y="64"/>
                    </a:lnTo>
                    <a:lnTo>
                      <a:pt x="30" y="60"/>
                    </a:lnTo>
                    <a:lnTo>
                      <a:pt x="32" y="57"/>
                    </a:lnTo>
                    <a:lnTo>
                      <a:pt x="35" y="52"/>
                    </a:lnTo>
                    <a:lnTo>
                      <a:pt x="38" y="48"/>
                    </a:lnTo>
                    <a:lnTo>
                      <a:pt x="40" y="46"/>
                    </a:lnTo>
                    <a:lnTo>
                      <a:pt x="42" y="45"/>
                    </a:lnTo>
                    <a:lnTo>
                      <a:pt x="42" y="44"/>
                    </a:lnTo>
                    <a:lnTo>
                      <a:pt x="49" y="30"/>
                    </a:lnTo>
                    <a:lnTo>
                      <a:pt x="49" y="30"/>
                    </a:lnTo>
                    <a:lnTo>
                      <a:pt x="47" y="31"/>
                    </a:lnTo>
                    <a:lnTo>
                      <a:pt x="47" y="31"/>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85" name="Freeform 2021">
                <a:extLst>
                  <a:ext uri="{FF2B5EF4-FFF2-40B4-BE49-F238E27FC236}">
                    <a16:creationId xmlns:a16="http://schemas.microsoft.com/office/drawing/2014/main" id="{37A49264-3C85-436D-BFA4-51A55E6BDD6E}"/>
                  </a:ext>
                </a:extLst>
              </p:cNvPr>
              <p:cNvSpPr>
                <a:spLocks/>
              </p:cNvSpPr>
              <p:nvPr/>
            </p:nvSpPr>
            <p:spPr bwMode="auto">
              <a:xfrm>
                <a:off x="3142" y="1615"/>
                <a:ext cx="183" cy="130"/>
              </a:xfrm>
              <a:custGeom>
                <a:avLst/>
                <a:gdLst>
                  <a:gd name="T0" fmla="*/ 177 w 183"/>
                  <a:gd name="T1" fmla="*/ 87 h 130"/>
                  <a:gd name="T2" fmla="*/ 172 w 183"/>
                  <a:gd name="T3" fmla="*/ 75 h 130"/>
                  <a:gd name="T4" fmla="*/ 167 w 183"/>
                  <a:gd name="T5" fmla="*/ 72 h 130"/>
                  <a:gd name="T6" fmla="*/ 170 w 183"/>
                  <a:gd name="T7" fmla="*/ 66 h 130"/>
                  <a:gd name="T8" fmla="*/ 179 w 183"/>
                  <a:gd name="T9" fmla="*/ 57 h 130"/>
                  <a:gd name="T10" fmla="*/ 177 w 183"/>
                  <a:gd name="T11" fmla="*/ 52 h 130"/>
                  <a:gd name="T12" fmla="*/ 179 w 183"/>
                  <a:gd name="T13" fmla="*/ 40 h 130"/>
                  <a:gd name="T14" fmla="*/ 168 w 183"/>
                  <a:gd name="T15" fmla="*/ 33 h 130"/>
                  <a:gd name="T16" fmla="*/ 155 w 183"/>
                  <a:gd name="T17" fmla="*/ 32 h 130"/>
                  <a:gd name="T18" fmla="*/ 146 w 183"/>
                  <a:gd name="T19" fmla="*/ 32 h 130"/>
                  <a:gd name="T20" fmla="*/ 141 w 183"/>
                  <a:gd name="T21" fmla="*/ 32 h 130"/>
                  <a:gd name="T22" fmla="*/ 138 w 183"/>
                  <a:gd name="T23" fmla="*/ 28 h 130"/>
                  <a:gd name="T24" fmla="*/ 129 w 183"/>
                  <a:gd name="T25" fmla="*/ 25 h 130"/>
                  <a:gd name="T26" fmla="*/ 124 w 183"/>
                  <a:gd name="T27" fmla="*/ 21 h 130"/>
                  <a:gd name="T28" fmla="*/ 117 w 183"/>
                  <a:gd name="T29" fmla="*/ 15 h 130"/>
                  <a:gd name="T30" fmla="*/ 113 w 183"/>
                  <a:gd name="T31" fmla="*/ 7 h 130"/>
                  <a:gd name="T32" fmla="*/ 100 w 183"/>
                  <a:gd name="T33" fmla="*/ 0 h 130"/>
                  <a:gd name="T34" fmla="*/ 91 w 183"/>
                  <a:gd name="T35" fmla="*/ 6 h 130"/>
                  <a:gd name="T36" fmla="*/ 85 w 183"/>
                  <a:gd name="T37" fmla="*/ 15 h 130"/>
                  <a:gd name="T38" fmla="*/ 78 w 183"/>
                  <a:gd name="T39" fmla="*/ 15 h 130"/>
                  <a:gd name="T40" fmla="*/ 69 w 183"/>
                  <a:gd name="T41" fmla="*/ 13 h 130"/>
                  <a:gd name="T42" fmla="*/ 56 w 183"/>
                  <a:gd name="T43" fmla="*/ 15 h 130"/>
                  <a:gd name="T44" fmla="*/ 46 w 183"/>
                  <a:gd name="T45" fmla="*/ 25 h 130"/>
                  <a:gd name="T46" fmla="*/ 32 w 183"/>
                  <a:gd name="T47" fmla="*/ 24 h 130"/>
                  <a:gd name="T48" fmla="*/ 24 w 183"/>
                  <a:gd name="T49" fmla="*/ 34 h 130"/>
                  <a:gd name="T50" fmla="*/ 25 w 183"/>
                  <a:gd name="T51" fmla="*/ 41 h 130"/>
                  <a:gd name="T52" fmla="*/ 16 w 183"/>
                  <a:gd name="T53" fmla="*/ 45 h 130"/>
                  <a:gd name="T54" fmla="*/ 14 w 183"/>
                  <a:gd name="T55" fmla="*/ 51 h 130"/>
                  <a:gd name="T56" fmla="*/ 14 w 183"/>
                  <a:gd name="T57" fmla="*/ 57 h 130"/>
                  <a:gd name="T58" fmla="*/ 4 w 183"/>
                  <a:gd name="T59" fmla="*/ 63 h 130"/>
                  <a:gd name="T60" fmla="*/ 1 w 183"/>
                  <a:gd name="T61" fmla="*/ 75 h 130"/>
                  <a:gd name="T62" fmla="*/ 14 w 183"/>
                  <a:gd name="T63" fmla="*/ 83 h 130"/>
                  <a:gd name="T64" fmla="*/ 23 w 183"/>
                  <a:gd name="T65" fmla="*/ 89 h 130"/>
                  <a:gd name="T66" fmla="*/ 27 w 183"/>
                  <a:gd name="T67" fmla="*/ 97 h 130"/>
                  <a:gd name="T68" fmla="*/ 33 w 183"/>
                  <a:gd name="T69" fmla="*/ 98 h 130"/>
                  <a:gd name="T70" fmla="*/ 23 w 183"/>
                  <a:gd name="T71" fmla="*/ 102 h 130"/>
                  <a:gd name="T72" fmla="*/ 24 w 183"/>
                  <a:gd name="T73" fmla="*/ 112 h 130"/>
                  <a:gd name="T74" fmla="*/ 36 w 183"/>
                  <a:gd name="T75" fmla="*/ 116 h 130"/>
                  <a:gd name="T76" fmla="*/ 42 w 183"/>
                  <a:gd name="T77" fmla="*/ 118 h 130"/>
                  <a:gd name="T78" fmla="*/ 46 w 183"/>
                  <a:gd name="T79" fmla="*/ 123 h 130"/>
                  <a:gd name="T80" fmla="*/ 52 w 183"/>
                  <a:gd name="T81" fmla="*/ 129 h 130"/>
                  <a:gd name="T82" fmla="*/ 62 w 183"/>
                  <a:gd name="T83" fmla="*/ 124 h 130"/>
                  <a:gd name="T84" fmla="*/ 69 w 183"/>
                  <a:gd name="T85" fmla="*/ 123 h 130"/>
                  <a:gd name="T86" fmla="*/ 71 w 183"/>
                  <a:gd name="T87" fmla="*/ 116 h 130"/>
                  <a:gd name="T88" fmla="*/ 78 w 183"/>
                  <a:gd name="T89" fmla="*/ 117 h 130"/>
                  <a:gd name="T90" fmla="*/ 69 w 183"/>
                  <a:gd name="T91" fmla="*/ 99 h 130"/>
                  <a:gd name="T92" fmla="*/ 76 w 183"/>
                  <a:gd name="T93" fmla="*/ 94 h 130"/>
                  <a:gd name="T94" fmla="*/ 80 w 183"/>
                  <a:gd name="T95" fmla="*/ 87 h 130"/>
                  <a:gd name="T96" fmla="*/ 83 w 183"/>
                  <a:gd name="T97" fmla="*/ 83 h 130"/>
                  <a:gd name="T98" fmla="*/ 88 w 183"/>
                  <a:gd name="T99" fmla="*/ 80 h 130"/>
                  <a:gd name="T100" fmla="*/ 98 w 183"/>
                  <a:gd name="T101" fmla="*/ 90 h 130"/>
                  <a:gd name="T102" fmla="*/ 107 w 183"/>
                  <a:gd name="T103" fmla="*/ 89 h 130"/>
                  <a:gd name="T104" fmla="*/ 111 w 183"/>
                  <a:gd name="T105" fmla="*/ 102 h 130"/>
                  <a:gd name="T106" fmla="*/ 113 w 183"/>
                  <a:gd name="T107" fmla="*/ 107 h 130"/>
                  <a:gd name="T108" fmla="*/ 118 w 183"/>
                  <a:gd name="T109" fmla="*/ 114 h 130"/>
                  <a:gd name="T110" fmla="*/ 126 w 183"/>
                  <a:gd name="T111" fmla="*/ 116 h 130"/>
                  <a:gd name="T112" fmla="*/ 136 w 183"/>
                  <a:gd name="T113" fmla="*/ 124 h 130"/>
                  <a:gd name="T114" fmla="*/ 150 w 183"/>
                  <a:gd name="T115" fmla="*/ 117 h 130"/>
                  <a:gd name="T116" fmla="*/ 159 w 183"/>
                  <a:gd name="T117" fmla="*/ 109 h 130"/>
                  <a:gd name="T118" fmla="*/ 164 w 183"/>
                  <a:gd name="T119" fmla="*/ 107 h 130"/>
                  <a:gd name="T120" fmla="*/ 170 w 183"/>
                  <a:gd name="T121" fmla="*/ 102 h 130"/>
                  <a:gd name="T122" fmla="*/ 182 w 183"/>
                  <a:gd name="T123" fmla="*/ 9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 h="130">
                    <a:moveTo>
                      <a:pt x="183" y="91"/>
                    </a:moveTo>
                    <a:lnTo>
                      <a:pt x="183" y="91"/>
                    </a:lnTo>
                    <a:lnTo>
                      <a:pt x="183" y="88"/>
                    </a:lnTo>
                    <a:lnTo>
                      <a:pt x="182" y="88"/>
                    </a:lnTo>
                    <a:lnTo>
                      <a:pt x="181" y="87"/>
                    </a:lnTo>
                    <a:lnTo>
                      <a:pt x="179" y="87"/>
                    </a:lnTo>
                    <a:lnTo>
                      <a:pt x="177" y="87"/>
                    </a:lnTo>
                    <a:lnTo>
                      <a:pt x="177" y="87"/>
                    </a:lnTo>
                    <a:lnTo>
                      <a:pt x="177" y="85"/>
                    </a:lnTo>
                    <a:lnTo>
                      <a:pt x="176" y="83"/>
                    </a:lnTo>
                    <a:lnTo>
                      <a:pt x="173" y="79"/>
                    </a:lnTo>
                    <a:lnTo>
                      <a:pt x="173" y="79"/>
                    </a:lnTo>
                    <a:lnTo>
                      <a:pt x="172" y="76"/>
                    </a:lnTo>
                    <a:lnTo>
                      <a:pt x="172" y="75"/>
                    </a:lnTo>
                    <a:lnTo>
                      <a:pt x="170" y="74"/>
                    </a:lnTo>
                    <a:lnTo>
                      <a:pt x="170" y="74"/>
                    </a:lnTo>
                    <a:lnTo>
                      <a:pt x="168" y="74"/>
                    </a:lnTo>
                    <a:lnTo>
                      <a:pt x="166" y="74"/>
                    </a:lnTo>
                    <a:lnTo>
                      <a:pt x="166" y="74"/>
                    </a:lnTo>
                    <a:lnTo>
                      <a:pt x="166" y="73"/>
                    </a:lnTo>
                    <a:lnTo>
                      <a:pt x="167" y="72"/>
                    </a:lnTo>
                    <a:lnTo>
                      <a:pt x="168" y="72"/>
                    </a:lnTo>
                    <a:lnTo>
                      <a:pt x="168" y="70"/>
                    </a:lnTo>
                    <a:lnTo>
                      <a:pt x="168" y="70"/>
                    </a:lnTo>
                    <a:lnTo>
                      <a:pt x="168" y="68"/>
                    </a:lnTo>
                    <a:lnTo>
                      <a:pt x="168" y="67"/>
                    </a:lnTo>
                    <a:lnTo>
                      <a:pt x="170" y="66"/>
                    </a:lnTo>
                    <a:lnTo>
                      <a:pt x="170" y="66"/>
                    </a:lnTo>
                    <a:lnTo>
                      <a:pt x="174" y="63"/>
                    </a:lnTo>
                    <a:lnTo>
                      <a:pt x="177" y="60"/>
                    </a:lnTo>
                    <a:lnTo>
                      <a:pt x="177" y="60"/>
                    </a:lnTo>
                    <a:lnTo>
                      <a:pt x="179" y="59"/>
                    </a:lnTo>
                    <a:lnTo>
                      <a:pt x="179" y="58"/>
                    </a:lnTo>
                    <a:lnTo>
                      <a:pt x="179" y="57"/>
                    </a:lnTo>
                    <a:lnTo>
                      <a:pt x="179" y="57"/>
                    </a:lnTo>
                    <a:lnTo>
                      <a:pt x="179" y="56"/>
                    </a:lnTo>
                    <a:lnTo>
                      <a:pt x="177" y="55"/>
                    </a:lnTo>
                    <a:lnTo>
                      <a:pt x="175" y="54"/>
                    </a:lnTo>
                    <a:lnTo>
                      <a:pt x="175" y="52"/>
                    </a:lnTo>
                    <a:lnTo>
                      <a:pt x="175" y="52"/>
                    </a:lnTo>
                    <a:lnTo>
                      <a:pt x="176" y="52"/>
                    </a:lnTo>
                    <a:lnTo>
                      <a:pt x="177" y="52"/>
                    </a:lnTo>
                    <a:lnTo>
                      <a:pt x="178" y="51"/>
                    </a:lnTo>
                    <a:lnTo>
                      <a:pt x="179" y="50"/>
                    </a:lnTo>
                    <a:lnTo>
                      <a:pt x="180" y="49"/>
                    </a:lnTo>
                    <a:lnTo>
                      <a:pt x="180" y="48"/>
                    </a:lnTo>
                    <a:lnTo>
                      <a:pt x="180" y="45"/>
                    </a:lnTo>
                    <a:lnTo>
                      <a:pt x="179" y="43"/>
                    </a:lnTo>
                    <a:lnTo>
                      <a:pt x="179" y="40"/>
                    </a:lnTo>
                    <a:lnTo>
                      <a:pt x="177" y="38"/>
                    </a:lnTo>
                    <a:lnTo>
                      <a:pt x="175" y="36"/>
                    </a:lnTo>
                    <a:lnTo>
                      <a:pt x="175" y="36"/>
                    </a:lnTo>
                    <a:lnTo>
                      <a:pt x="173" y="35"/>
                    </a:lnTo>
                    <a:lnTo>
                      <a:pt x="170" y="34"/>
                    </a:lnTo>
                    <a:lnTo>
                      <a:pt x="170" y="34"/>
                    </a:lnTo>
                    <a:lnTo>
                      <a:pt x="168" y="33"/>
                    </a:lnTo>
                    <a:lnTo>
                      <a:pt x="165" y="33"/>
                    </a:lnTo>
                    <a:lnTo>
                      <a:pt x="162" y="33"/>
                    </a:lnTo>
                    <a:lnTo>
                      <a:pt x="160" y="33"/>
                    </a:lnTo>
                    <a:lnTo>
                      <a:pt x="160" y="33"/>
                    </a:lnTo>
                    <a:lnTo>
                      <a:pt x="157" y="32"/>
                    </a:lnTo>
                    <a:lnTo>
                      <a:pt x="156" y="32"/>
                    </a:lnTo>
                    <a:lnTo>
                      <a:pt x="155" y="32"/>
                    </a:lnTo>
                    <a:lnTo>
                      <a:pt x="155" y="32"/>
                    </a:lnTo>
                    <a:lnTo>
                      <a:pt x="153" y="32"/>
                    </a:lnTo>
                    <a:lnTo>
                      <a:pt x="151" y="32"/>
                    </a:lnTo>
                    <a:lnTo>
                      <a:pt x="148" y="33"/>
                    </a:lnTo>
                    <a:lnTo>
                      <a:pt x="147" y="32"/>
                    </a:lnTo>
                    <a:lnTo>
                      <a:pt x="147" y="32"/>
                    </a:lnTo>
                    <a:lnTo>
                      <a:pt x="146" y="32"/>
                    </a:lnTo>
                    <a:lnTo>
                      <a:pt x="146" y="31"/>
                    </a:lnTo>
                    <a:lnTo>
                      <a:pt x="146" y="30"/>
                    </a:lnTo>
                    <a:lnTo>
                      <a:pt x="144" y="30"/>
                    </a:lnTo>
                    <a:lnTo>
                      <a:pt x="144" y="30"/>
                    </a:lnTo>
                    <a:lnTo>
                      <a:pt x="144" y="30"/>
                    </a:lnTo>
                    <a:lnTo>
                      <a:pt x="143" y="30"/>
                    </a:lnTo>
                    <a:lnTo>
                      <a:pt x="141" y="32"/>
                    </a:lnTo>
                    <a:lnTo>
                      <a:pt x="138" y="35"/>
                    </a:lnTo>
                    <a:lnTo>
                      <a:pt x="138" y="35"/>
                    </a:lnTo>
                    <a:lnTo>
                      <a:pt x="139" y="34"/>
                    </a:lnTo>
                    <a:lnTo>
                      <a:pt x="139" y="32"/>
                    </a:lnTo>
                    <a:lnTo>
                      <a:pt x="139" y="29"/>
                    </a:lnTo>
                    <a:lnTo>
                      <a:pt x="139" y="29"/>
                    </a:lnTo>
                    <a:lnTo>
                      <a:pt x="138" y="28"/>
                    </a:lnTo>
                    <a:lnTo>
                      <a:pt x="137" y="27"/>
                    </a:lnTo>
                    <a:lnTo>
                      <a:pt x="136" y="26"/>
                    </a:lnTo>
                    <a:lnTo>
                      <a:pt x="135" y="26"/>
                    </a:lnTo>
                    <a:lnTo>
                      <a:pt x="132" y="26"/>
                    </a:lnTo>
                    <a:lnTo>
                      <a:pt x="131" y="25"/>
                    </a:lnTo>
                    <a:lnTo>
                      <a:pt x="129" y="25"/>
                    </a:lnTo>
                    <a:lnTo>
                      <a:pt x="129" y="25"/>
                    </a:lnTo>
                    <a:lnTo>
                      <a:pt x="128" y="23"/>
                    </a:lnTo>
                    <a:lnTo>
                      <a:pt x="127" y="22"/>
                    </a:lnTo>
                    <a:lnTo>
                      <a:pt x="126" y="21"/>
                    </a:lnTo>
                    <a:lnTo>
                      <a:pt x="126" y="21"/>
                    </a:lnTo>
                    <a:lnTo>
                      <a:pt x="125" y="21"/>
                    </a:lnTo>
                    <a:lnTo>
                      <a:pt x="124" y="21"/>
                    </a:lnTo>
                    <a:lnTo>
                      <a:pt x="124" y="21"/>
                    </a:lnTo>
                    <a:lnTo>
                      <a:pt x="123" y="22"/>
                    </a:lnTo>
                    <a:lnTo>
                      <a:pt x="123" y="22"/>
                    </a:lnTo>
                    <a:lnTo>
                      <a:pt x="122" y="20"/>
                    </a:lnTo>
                    <a:lnTo>
                      <a:pt x="122" y="19"/>
                    </a:lnTo>
                    <a:lnTo>
                      <a:pt x="120" y="17"/>
                    </a:lnTo>
                    <a:lnTo>
                      <a:pt x="119" y="16"/>
                    </a:lnTo>
                    <a:lnTo>
                      <a:pt x="117" y="15"/>
                    </a:lnTo>
                    <a:lnTo>
                      <a:pt x="115" y="15"/>
                    </a:lnTo>
                    <a:lnTo>
                      <a:pt x="113" y="15"/>
                    </a:lnTo>
                    <a:lnTo>
                      <a:pt x="111" y="14"/>
                    </a:lnTo>
                    <a:lnTo>
                      <a:pt x="111" y="14"/>
                    </a:lnTo>
                    <a:lnTo>
                      <a:pt x="113" y="12"/>
                    </a:lnTo>
                    <a:lnTo>
                      <a:pt x="113" y="10"/>
                    </a:lnTo>
                    <a:lnTo>
                      <a:pt x="113" y="7"/>
                    </a:lnTo>
                    <a:lnTo>
                      <a:pt x="112" y="5"/>
                    </a:lnTo>
                    <a:lnTo>
                      <a:pt x="111" y="3"/>
                    </a:lnTo>
                    <a:lnTo>
                      <a:pt x="109" y="1"/>
                    </a:lnTo>
                    <a:lnTo>
                      <a:pt x="106" y="0"/>
                    </a:lnTo>
                    <a:lnTo>
                      <a:pt x="104" y="0"/>
                    </a:lnTo>
                    <a:lnTo>
                      <a:pt x="104" y="0"/>
                    </a:lnTo>
                    <a:lnTo>
                      <a:pt x="100" y="0"/>
                    </a:lnTo>
                    <a:lnTo>
                      <a:pt x="98" y="0"/>
                    </a:lnTo>
                    <a:lnTo>
                      <a:pt x="97" y="0"/>
                    </a:lnTo>
                    <a:lnTo>
                      <a:pt x="97" y="0"/>
                    </a:lnTo>
                    <a:lnTo>
                      <a:pt x="94" y="3"/>
                    </a:lnTo>
                    <a:lnTo>
                      <a:pt x="92" y="4"/>
                    </a:lnTo>
                    <a:lnTo>
                      <a:pt x="91" y="6"/>
                    </a:lnTo>
                    <a:lnTo>
                      <a:pt x="91" y="6"/>
                    </a:lnTo>
                    <a:lnTo>
                      <a:pt x="89" y="8"/>
                    </a:lnTo>
                    <a:lnTo>
                      <a:pt x="89" y="10"/>
                    </a:lnTo>
                    <a:lnTo>
                      <a:pt x="89" y="13"/>
                    </a:lnTo>
                    <a:lnTo>
                      <a:pt x="89" y="16"/>
                    </a:lnTo>
                    <a:lnTo>
                      <a:pt x="89" y="16"/>
                    </a:lnTo>
                    <a:lnTo>
                      <a:pt x="87" y="15"/>
                    </a:lnTo>
                    <a:lnTo>
                      <a:pt x="85" y="15"/>
                    </a:lnTo>
                    <a:lnTo>
                      <a:pt x="85" y="15"/>
                    </a:lnTo>
                    <a:lnTo>
                      <a:pt x="84" y="15"/>
                    </a:lnTo>
                    <a:lnTo>
                      <a:pt x="82" y="15"/>
                    </a:lnTo>
                    <a:lnTo>
                      <a:pt x="80" y="15"/>
                    </a:lnTo>
                    <a:lnTo>
                      <a:pt x="79" y="15"/>
                    </a:lnTo>
                    <a:lnTo>
                      <a:pt x="79" y="15"/>
                    </a:lnTo>
                    <a:lnTo>
                      <a:pt x="78" y="15"/>
                    </a:lnTo>
                    <a:lnTo>
                      <a:pt x="76" y="14"/>
                    </a:lnTo>
                    <a:lnTo>
                      <a:pt x="75" y="14"/>
                    </a:lnTo>
                    <a:lnTo>
                      <a:pt x="74" y="14"/>
                    </a:lnTo>
                    <a:lnTo>
                      <a:pt x="74" y="14"/>
                    </a:lnTo>
                    <a:lnTo>
                      <a:pt x="71" y="14"/>
                    </a:lnTo>
                    <a:lnTo>
                      <a:pt x="69" y="13"/>
                    </a:lnTo>
                    <a:lnTo>
                      <a:pt x="69" y="13"/>
                    </a:lnTo>
                    <a:lnTo>
                      <a:pt x="65" y="12"/>
                    </a:lnTo>
                    <a:lnTo>
                      <a:pt x="64" y="12"/>
                    </a:lnTo>
                    <a:lnTo>
                      <a:pt x="62" y="12"/>
                    </a:lnTo>
                    <a:lnTo>
                      <a:pt x="60" y="13"/>
                    </a:lnTo>
                    <a:lnTo>
                      <a:pt x="58" y="13"/>
                    </a:lnTo>
                    <a:lnTo>
                      <a:pt x="57" y="14"/>
                    </a:lnTo>
                    <a:lnTo>
                      <a:pt x="56" y="15"/>
                    </a:lnTo>
                    <a:lnTo>
                      <a:pt x="56" y="15"/>
                    </a:lnTo>
                    <a:lnTo>
                      <a:pt x="53" y="18"/>
                    </a:lnTo>
                    <a:lnTo>
                      <a:pt x="51" y="20"/>
                    </a:lnTo>
                    <a:lnTo>
                      <a:pt x="49" y="23"/>
                    </a:lnTo>
                    <a:lnTo>
                      <a:pt x="47" y="25"/>
                    </a:lnTo>
                    <a:lnTo>
                      <a:pt x="47" y="25"/>
                    </a:lnTo>
                    <a:lnTo>
                      <a:pt x="46" y="25"/>
                    </a:lnTo>
                    <a:lnTo>
                      <a:pt x="44" y="24"/>
                    </a:lnTo>
                    <a:lnTo>
                      <a:pt x="42" y="24"/>
                    </a:lnTo>
                    <a:lnTo>
                      <a:pt x="40" y="23"/>
                    </a:lnTo>
                    <a:lnTo>
                      <a:pt x="40" y="23"/>
                    </a:lnTo>
                    <a:lnTo>
                      <a:pt x="37" y="23"/>
                    </a:lnTo>
                    <a:lnTo>
                      <a:pt x="34" y="23"/>
                    </a:lnTo>
                    <a:lnTo>
                      <a:pt x="32" y="24"/>
                    </a:lnTo>
                    <a:lnTo>
                      <a:pt x="29" y="24"/>
                    </a:lnTo>
                    <a:lnTo>
                      <a:pt x="29" y="24"/>
                    </a:lnTo>
                    <a:lnTo>
                      <a:pt x="27" y="26"/>
                    </a:lnTo>
                    <a:lnTo>
                      <a:pt x="25" y="28"/>
                    </a:lnTo>
                    <a:lnTo>
                      <a:pt x="24" y="29"/>
                    </a:lnTo>
                    <a:lnTo>
                      <a:pt x="23" y="32"/>
                    </a:lnTo>
                    <a:lnTo>
                      <a:pt x="24" y="34"/>
                    </a:lnTo>
                    <a:lnTo>
                      <a:pt x="25" y="36"/>
                    </a:lnTo>
                    <a:lnTo>
                      <a:pt x="26" y="39"/>
                    </a:lnTo>
                    <a:lnTo>
                      <a:pt x="28" y="41"/>
                    </a:lnTo>
                    <a:lnTo>
                      <a:pt x="28" y="41"/>
                    </a:lnTo>
                    <a:lnTo>
                      <a:pt x="27" y="40"/>
                    </a:lnTo>
                    <a:lnTo>
                      <a:pt x="26" y="41"/>
                    </a:lnTo>
                    <a:lnTo>
                      <a:pt x="25" y="41"/>
                    </a:lnTo>
                    <a:lnTo>
                      <a:pt x="24" y="43"/>
                    </a:lnTo>
                    <a:lnTo>
                      <a:pt x="22" y="44"/>
                    </a:lnTo>
                    <a:lnTo>
                      <a:pt x="22" y="44"/>
                    </a:lnTo>
                    <a:lnTo>
                      <a:pt x="21" y="44"/>
                    </a:lnTo>
                    <a:lnTo>
                      <a:pt x="19" y="44"/>
                    </a:lnTo>
                    <a:lnTo>
                      <a:pt x="18" y="44"/>
                    </a:lnTo>
                    <a:lnTo>
                      <a:pt x="16" y="45"/>
                    </a:lnTo>
                    <a:lnTo>
                      <a:pt x="16" y="45"/>
                    </a:lnTo>
                    <a:lnTo>
                      <a:pt x="15" y="47"/>
                    </a:lnTo>
                    <a:lnTo>
                      <a:pt x="14" y="48"/>
                    </a:lnTo>
                    <a:lnTo>
                      <a:pt x="14" y="48"/>
                    </a:lnTo>
                    <a:lnTo>
                      <a:pt x="13" y="50"/>
                    </a:lnTo>
                    <a:lnTo>
                      <a:pt x="14" y="51"/>
                    </a:lnTo>
                    <a:lnTo>
                      <a:pt x="14" y="51"/>
                    </a:lnTo>
                    <a:lnTo>
                      <a:pt x="15" y="52"/>
                    </a:lnTo>
                    <a:lnTo>
                      <a:pt x="16" y="53"/>
                    </a:lnTo>
                    <a:lnTo>
                      <a:pt x="18" y="54"/>
                    </a:lnTo>
                    <a:lnTo>
                      <a:pt x="18" y="56"/>
                    </a:lnTo>
                    <a:lnTo>
                      <a:pt x="18" y="56"/>
                    </a:lnTo>
                    <a:lnTo>
                      <a:pt x="16" y="57"/>
                    </a:lnTo>
                    <a:lnTo>
                      <a:pt x="14" y="57"/>
                    </a:lnTo>
                    <a:lnTo>
                      <a:pt x="12" y="57"/>
                    </a:lnTo>
                    <a:lnTo>
                      <a:pt x="10" y="58"/>
                    </a:lnTo>
                    <a:lnTo>
                      <a:pt x="10" y="58"/>
                    </a:lnTo>
                    <a:lnTo>
                      <a:pt x="8" y="59"/>
                    </a:lnTo>
                    <a:lnTo>
                      <a:pt x="6" y="60"/>
                    </a:lnTo>
                    <a:lnTo>
                      <a:pt x="5" y="61"/>
                    </a:lnTo>
                    <a:lnTo>
                      <a:pt x="4" y="63"/>
                    </a:lnTo>
                    <a:lnTo>
                      <a:pt x="2" y="66"/>
                    </a:lnTo>
                    <a:lnTo>
                      <a:pt x="1" y="70"/>
                    </a:lnTo>
                    <a:lnTo>
                      <a:pt x="1" y="70"/>
                    </a:lnTo>
                    <a:lnTo>
                      <a:pt x="0" y="72"/>
                    </a:lnTo>
                    <a:lnTo>
                      <a:pt x="0" y="73"/>
                    </a:lnTo>
                    <a:lnTo>
                      <a:pt x="1" y="74"/>
                    </a:lnTo>
                    <a:lnTo>
                      <a:pt x="1" y="75"/>
                    </a:lnTo>
                    <a:lnTo>
                      <a:pt x="3" y="77"/>
                    </a:lnTo>
                    <a:lnTo>
                      <a:pt x="5" y="78"/>
                    </a:lnTo>
                    <a:lnTo>
                      <a:pt x="7" y="79"/>
                    </a:lnTo>
                    <a:lnTo>
                      <a:pt x="10" y="80"/>
                    </a:lnTo>
                    <a:lnTo>
                      <a:pt x="15" y="81"/>
                    </a:lnTo>
                    <a:lnTo>
                      <a:pt x="15" y="81"/>
                    </a:lnTo>
                    <a:lnTo>
                      <a:pt x="14" y="83"/>
                    </a:lnTo>
                    <a:lnTo>
                      <a:pt x="14" y="84"/>
                    </a:lnTo>
                    <a:lnTo>
                      <a:pt x="15" y="85"/>
                    </a:lnTo>
                    <a:lnTo>
                      <a:pt x="16" y="87"/>
                    </a:lnTo>
                    <a:lnTo>
                      <a:pt x="16" y="87"/>
                    </a:lnTo>
                    <a:lnTo>
                      <a:pt x="18" y="88"/>
                    </a:lnTo>
                    <a:lnTo>
                      <a:pt x="20" y="88"/>
                    </a:lnTo>
                    <a:lnTo>
                      <a:pt x="23" y="89"/>
                    </a:lnTo>
                    <a:lnTo>
                      <a:pt x="25" y="90"/>
                    </a:lnTo>
                    <a:lnTo>
                      <a:pt x="25" y="90"/>
                    </a:lnTo>
                    <a:lnTo>
                      <a:pt x="25" y="92"/>
                    </a:lnTo>
                    <a:lnTo>
                      <a:pt x="25" y="94"/>
                    </a:lnTo>
                    <a:lnTo>
                      <a:pt x="25" y="96"/>
                    </a:lnTo>
                    <a:lnTo>
                      <a:pt x="26" y="96"/>
                    </a:lnTo>
                    <a:lnTo>
                      <a:pt x="27" y="97"/>
                    </a:lnTo>
                    <a:lnTo>
                      <a:pt x="27" y="97"/>
                    </a:lnTo>
                    <a:lnTo>
                      <a:pt x="28" y="97"/>
                    </a:lnTo>
                    <a:lnTo>
                      <a:pt x="29" y="97"/>
                    </a:lnTo>
                    <a:lnTo>
                      <a:pt x="31" y="97"/>
                    </a:lnTo>
                    <a:lnTo>
                      <a:pt x="32" y="97"/>
                    </a:lnTo>
                    <a:lnTo>
                      <a:pt x="32" y="97"/>
                    </a:lnTo>
                    <a:lnTo>
                      <a:pt x="33" y="98"/>
                    </a:lnTo>
                    <a:lnTo>
                      <a:pt x="33" y="98"/>
                    </a:lnTo>
                    <a:lnTo>
                      <a:pt x="29" y="98"/>
                    </a:lnTo>
                    <a:lnTo>
                      <a:pt x="27" y="98"/>
                    </a:lnTo>
                    <a:lnTo>
                      <a:pt x="25" y="99"/>
                    </a:lnTo>
                    <a:lnTo>
                      <a:pt x="25" y="99"/>
                    </a:lnTo>
                    <a:lnTo>
                      <a:pt x="24" y="101"/>
                    </a:lnTo>
                    <a:lnTo>
                      <a:pt x="23" y="102"/>
                    </a:lnTo>
                    <a:lnTo>
                      <a:pt x="21" y="104"/>
                    </a:lnTo>
                    <a:lnTo>
                      <a:pt x="21" y="106"/>
                    </a:lnTo>
                    <a:lnTo>
                      <a:pt x="21" y="106"/>
                    </a:lnTo>
                    <a:lnTo>
                      <a:pt x="21" y="107"/>
                    </a:lnTo>
                    <a:lnTo>
                      <a:pt x="21" y="108"/>
                    </a:lnTo>
                    <a:lnTo>
                      <a:pt x="22" y="110"/>
                    </a:lnTo>
                    <a:lnTo>
                      <a:pt x="24" y="112"/>
                    </a:lnTo>
                    <a:lnTo>
                      <a:pt x="26" y="113"/>
                    </a:lnTo>
                    <a:lnTo>
                      <a:pt x="29" y="114"/>
                    </a:lnTo>
                    <a:lnTo>
                      <a:pt x="31" y="115"/>
                    </a:lnTo>
                    <a:lnTo>
                      <a:pt x="34" y="115"/>
                    </a:lnTo>
                    <a:lnTo>
                      <a:pt x="36" y="115"/>
                    </a:lnTo>
                    <a:lnTo>
                      <a:pt x="36" y="115"/>
                    </a:lnTo>
                    <a:lnTo>
                      <a:pt x="36" y="116"/>
                    </a:lnTo>
                    <a:lnTo>
                      <a:pt x="37" y="116"/>
                    </a:lnTo>
                    <a:lnTo>
                      <a:pt x="38" y="117"/>
                    </a:lnTo>
                    <a:lnTo>
                      <a:pt x="40" y="117"/>
                    </a:lnTo>
                    <a:lnTo>
                      <a:pt x="42" y="117"/>
                    </a:lnTo>
                    <a:lnTo>
                      <a:pt x="42" y="117"/>
                    </a:lnTo>
                    <a:lnTo>
                      <a:pt x="42" y="118"/>
                    </a:lnTo>
                    <a:lnTo>
                      <a:pt x="42" y="118"/>
                    </a:lnTo>
                    <a:lnTo>
                      <a:pt x="41" y="120"/>
                    </a:lnTo>
                    <a:lnTo>
                      <a:pt x="41" y="120"/>
                    </a:lnTo>
                    <a:lnTo>
                      <a:pt x="42" y="121"/>
                    </a:lnTo>
                    <a:lnTo>
                      <a:pt x="43" y="121"/>
                    </a:lnTo>
                    <a:lnTo>
                      <a:pt x="46" y="121"/>
                    </a:lnTo>
                    <a:lnTo>
                      <a:pt x="46" y="121"/>
                    </a:lnTo>
                    <a:lnTo>
                      <a:pt x="46" y="123"/>
                    </a:lnTo>
                    <a:lnTo>
                      <a:pt x="47" y="124"/>
                    </a:lnTo>
                    <a:lnTo>
                      <a:pt x="48" y="125"/>
                    </a:lnTo>
                    <a:lnTo>
                      <a:pt x="49" y="126"/>
                    </a:lnTo>
                    <a:lnTo>
                      <a:pt x="51" y="128"/>
                    </a:lnTo>
                    <a:lnTo>
                      <a:pt x="52" y="128"/>
                    </a:lnTo>
                    <a:lnTo>
                      <a:pt x="52" y="129"/>
                    </a:lnTo>
                    <a:lnTo>
                      <a:pt x="52" y="129"/>
                    </a:lnTo>
                    <a:lnTo>
                      <a:pt x="54" y="130"/>
                    </a:lnTo>
                    <a:lnTo>
                      <a:pt x="56" y="129"/>
                    </a:lnTo>
                    <a:lnTo>
                      <a:pt x="57" y="129"/>
                    </a:lnTo>
                    <a:lnTo>
                      <a:pt x="58" y="128"/>
                    </a:lnTo>
                    <a:lnTo>
                      <a:pt x="60" y="127"/>
                    </a:lnTo>
                    <a:lnTo>
                      <a:pt x="61" y="126"/>
                    </a:lnTo>
                    <a:lnTo>
                      <a:pt x="62" y="124"/>
                    </a:lnTo>
                    <a:lnTo>
                      <a:pt x="62" y="123"/>
                    </a:lnTo>
                    <a:lnTo>
                      <a:pt x="62" y="123"/>
                    </a:lnTo>
                    <a:lnTo>
                      <a:pt x="63" y="124"/>
                    </a:lnTo>
                    <a:lnTo>
                      <a:pt x="64" y="124"/>
                    </a:lnTo>
                    <a:lnTo>
                      <a:pt x="65" y="124"/>
                    </a:lnTo>
                    <a:lnTo>
                      <a:pt x="68" y="124"/>
                    </a:lnTo>
                    <a:lnTo>
                      <a:pt x="69" y="123"/>
                    </a:lnTo>
                    <a:lnTo>
                      <a:pt x="69" y="123"/>
                    </a:lnTo>
                    <a:lnTo>
                      <a:pt x="69" y="123"/>
                    </a:lnTo>
                    <a:lnTo>
                      <a:pt x="70" y="121"/>
                    </a:lnTo>
                    <a:lnTo>
                      <a:pt x="70" y="119"/>
                    </a:lnTo>
                    <a:lnTo>
                      <a:pt x="70" y="116"/>
                    </a:lnTo>
                    <a:lnTo>
                      <a:pt x="70" y="116"/>
                    </a:lnTo>
                    <a:lnTo>
                      <a:pt x="71" y="116"/>
                    </a:lnTo>
                    <a:lnTo>
                      <a:pt x="73" y="116"/>
                    </a:lnTo>
                    <a:lnTo>
                      <a:pt x="74" y="117"/>
                    </a:lnTo>
                    <a:lnTo>
                      <a:pt x="75" y="117"/>
                    </a:lnTo>
                    <a:lnTo>
                      <a:pt x="76" y="117"/>
                    </a:lnTo>
                    <a:lnTo>
                      <a:pt x="76" y="117"/>
                    </a:lnTo>
                    <a:lnTo>
                      <a:pt x="78" y="117"/>
                    </a:lnTo>
                    <a:lnTo>
                      <a:pt x="78" y="117"/>
                    </a:lnTo>
                    <a:lnTo>
                      <a:pt x="76" y="114"/>
                    </a:lnTo>
                    <a:lnTo>
                      <a:pt x="75" y="112"/>
                    </a:lnTo>
                    <a:lnTo>
                      <a:pt x="73" y="108"/>
                    </a:lnTo>
                    <a:lnTo>
                      <a:pt x="71" y="103"/>
                    </a:lnTo>
                    <a:lnTo>
                      <a:pt x="70" y="101"/>
                    </a:lnTo>
                    <a:lnTo>
                      <a:pt x="69" y="99"/>
                    </a:lnTo>
                    <a:lnTo>
                      <a:pt x="69" y="99"/>
                    </a:lnTo>
                    <a:lnTo>
                      <a:pt x="69" y="95"/>
                    </a:lnTo>
                    <a:lnTo>
                      <a:pt x="69" y="95"/>
                    </a:lnTo>
                    <a:lnTo>
                      <a:pt x="73" y="95"/>
                    </a:lnTo>
                    <a:lnTo>
                      <a:pt x="74" y="95"/>
                    </a:lnTo>
                    <a:lnTo>
                      <a:pt x="75" y="95"/>
                    </a:lnTo>
                    <a:lnTo>
                      <a:pt x="75" y="95"/>
                    </a:lnTo>
                    <a:lnTo>
                      <a:pt x="76" y="94"/>
                    </a:lnTo>
                    <a:lnTo>
                      <a:pt x="77" y="94"/>
                    </a:lnTo>
                    <a:lnTo>
                      <a:pt x="78" y="92"/>
                    </a:lnTo>
                    <a:lnTo>
                      <a:pt x="78" y="90"/>
                    </a:lnTo>
                    <a:lnTo>
                      <a:pt x="78" y="87"/>
                    </a:lnTo>
                    <a:lnTo>
                      <a:pt x="78" y="87"/>
                    </a:lnTo>
                    <a:lnTo>
                      <a:pt x="79" y="87"/>
                    </a:lnTo>
                    <a:lnTo>
                      <a:pt x="80" y="87"/>
                    </a:lnTo>
                    <a:lnTo>
                      <a:pt x="80" y="86"/>
                    </a:lnTo>
                    <a:lnTo>
                      <a:pt x="80" y="85"/>
                    </a:lnTo>
                    <a:lnTo>
                      <a:pt x="80" y="85"/>
                    </a:lnTo>
                    <a:lnTo>
                      <a:pt x="82" y="85"/>
                    </a:lnTo>
                    <a:lnTo>
                      <a:pt x="82" y="84"/>
                    </a:lnTo>
                    <a:lnTo>
                      <a:pt x="83" y="84"/>
                    </a:lnTo>
                    <a:lnTo>
                      <a:pt x="83" y="83"/>
                    </a:lnTo>
                    <a:lnTo>
                      <a:pt x="83" y="82"/>
                    </a:lnTo>
                    <a:lnTo>
                      <a:pt x="83" y="81"/>
                    </a:lnTo>
                    <a:lnTo>
                      <a:pt x="84" y="81"/>
                    </a:lnTo>
                    <a:lnTo>
                      <a:pt x="84" y="81"/>
                    </a:lnTo>
                    <a:lnTo>
                      <a:pt x="84" y="80"/>
                    </a:lnTo>
                    <a:lnTo>
                      <a:pt x="86" y="80"/>
                    </a:lnTo>
                    <a:lnTo>
                      <a:pt x="88" y="80"/>
                    </a:lnTo>
                    <a:lnTo>
                      <a:pt x="93" y="81"/>
                    </a:lnTo>
                    <a:lnTo>
                      <a:pt x="93" y="81"/>
                    </a:lnTo>
                    <a:lnTo>
                      <a:pt x="93" y="84"/>
                    </a:lnTo>
                    <a:lnTo>
                      <a:pt x="94" y="86"/>
                    </a:lnTo>
                    <a:lnTo>
                      <a:pt x="95" y="88"/>
                    </a:lnTo>
                    <a:lnTo>
                      <a:pt x="98" y="90"/>
                    </a:lnTo>
                    <a:lnTo>
                      <a:pt x="98" y="90"/>
                    </a:lnTo>
                    <a:lnTo>
                      <a:pt x="100" y="91"/>
                    </a:lnTo>
                    <a:lnTo>
                      <a:pt x="101" y="91"/>
                    </a:lnTo>
                    <a:lnTo>
                      <a:pt x="102" y="91"/>
                    </a:lnTo>
                    <a:lnTo>
                      <a:pt x="104" y="90"/>
                    </a:lnTo>
                    <a:lnTo>
                      <a:pt x="106" y="88"/>
                    </a:lnTo>
                    <a:lnTo>
                      <a:pt x="106" y="88"/>
                    </a:lnTo>
                    <a:lnTo>
                      <a:pt x="107" y="89"/>
                    </a:lnTo>
                    <a:lnTo>
                      <a:pt x="108" y="90"/>
                    </a:lnTo>
                    <a:lnTo>
                      <a:pt x="111" y="91"/>
                    </a:lnTo>
                    <a:lnTo>
                      <a:pt x="117" y="91"/>
                    </a:lnTo>
                    <a:lnTo>
                      <a:pt x="117" y="91"/>
                    </a:lnTo>
                    <a:lnTo>
                      <a:pt x="115" y="95"/>
                    </a:lnTo>
                    <a:lnTo>
                      <a:pt x="113" y="98"/>
                    </a:lnTo>
                    <a:lnTo>
                      <a:pt x="111" y="102"/>
                    </a:lnTo>
                    <a:lnTo>
                      <a:pt x="111" y="103"/>
                    </a:lnTo>
                    <a:lnTo>
                      <a:pt x="111" y="105"/>
                    </a:lnTo>
                    <a:lnTo>
                      <a:pt x="111" y="105"/>
                    </a:lnTo>
                    <a:lnTo>
                      <a:pt x="112" y="105"/>
                    </a:lnTo>
                    <a:lnTo>
                      <a:pt x="113" y="106"/>
                    </a:lnTo>
                    <a:lnTo>
                      <a:pt x="113" y="106"/>
                    </a:lnTo>
                    <a:lnTo>
                      <a:pt x="113" y="107"/>
                    </a:lnTo>
                    <a:lnTo>
                      <a:pt x="113" y="109"/>
                    </a:lnTo>
                    <a:lnTo>
                      <a:pt x="113" y="109"/>
                    </a:lnTo>
                    <a:lnTo>
                      <a:pt x="114" y="109"/>
                    </a:lnTo>
                    <a:lnTo>
                      <a:pt x="115" y="110"/>
                    </a:lnTo>
                    <a:lnTo>
                      <a:pt x="116" y="112"/>
                    </a:lnTo>
                    <a:lnTo>
                      <a:pt x="117" y="114"/>
                    </a:lnTo>
                    <a:lnTo>
                      <a:pt x="118" y="114"/>
                    </a:lnTo>
                    <a:lnTo>
                      <a:pt x="119" y="115"/>
                    </a:lnTo>
                    <a:lnTo>
                      <a:pt x="119" y="115"/>
                    </a:lnTo>
                    <a:lnTo>
                      <a:pt x="120" y="116"/>
                    </a:lnTo>
                    <a:lnTo>
                      <a:pt x="122" y="116"/>
                    </a:lnTo>
                    <a:lnTo>
                      <a:pt x="124" y="116"/>
                    </a:lnTo>
                    <a:lnTo>
                      <a:pt x="126" y="116"/>
                    </a:lnTo>
                    <a:lnTo>
                      <a:pt x="126" y="116"/>
                    </a:lnTo>
                    <a:lnTo>
                      <a:pt x="128" y="118"/>
                    </a:lnTo>
                    <a:lnTo>
                      <a:pt x="129" y="120"/>
                    </a:lnTo>
                    <a:lnTo>
                      <a:pt x="131" y="122"/>
                    </a:lnTo>
                    <a:lnTo>
                      <a:pt x="133" y="123"/>
                    </a:lnTo>
                    <a:lnTo>
                      <a:pt x="134" y="124"/>
                    </a:lnTo>
                    <a:lnTo>
                      <a:pt x="134" y="124"/>
                    </a:lnTo>
                    <a:lnTo>
                      <a:pt x="136" y="124"/>
                    </a:lnTo>
                    <a:lnTo>
                      <a:pt x="138" y="123"/>
                    </a:lnTo>
                    <a:lnTo>
                      <a:pt x="139" y="123"/>
                    </a:lnTo>
                    <a:lnTo>
                      <a:pt x="140" y="122"/>
                    </a:lnTo>
                    <a:lnTo>
                      <a:pt x="140" y="122"/>
                    </a:lnTo>
                    <a:lnTo>
                      <a:pt x="143" y="120"/>
                    </a:lnTo>
                    <a:lnTo>
                      <a:pt x="145" y="119"/>
                    </a:lnTo>
                    <a:lnTo>
                      <a:pt x="150" y="117"/>
                    </a:lnTo>
                    <a:lnTo>
                      <a:pt x="152" y="116"/>
                    </a:lnTo>
                    <a:lnTo>
                      <a:pt x="153" y="114"/>
                    </a:lnTo>
                    <a:lnTo>
                      <a:pt x="155" y="113"/>
                    </a:lnTo>
                    <a:lnTo>
                      <a:pt x="155" y="110"/>
                    </a:lnTo>
                    <a:lnTo>
                      <a:pt x="155" y="110"/>
                    </a:lnTo>
                    <a:lnTo>
                      <a:pt x="157" y="110"/>
                    </a:lnTo>
                    <a:lnTo>
                      <a:pt x="159" y="109"/>
                    </a:lnTo>
                    <a:lnTo>
                      <a:pt x="159" y="109"/>
                    </a:lnTo>
                    <a:lnTo>
                      <a:pt x="160" y="109"/>
                    </a:lnTo>
                    <a:lnTo>
                      <a:pt x="161" y="108"/>
                    </a:lnTo>
                    <a:lnTo>
                      <a:pt x="161" y="108"/>
                    </a:lnTo>
                    <a:lnTo>
                      <a:pt x="162" y="107"/>
                    </a:lnTo>
                    <a:lnTo>
                      <a:pt x="162" y="107"/>
                    </a:lnTo>
                    <a:lnTo>
                      <a:pt x="164" y="107"/>
                    </a:lnTo>
                    <a:lnTo>
                      <a:pt x="164" y="107"/>
                    </a:lnTo>
                    <a:lnTo>
                      <a:pt x="164" y="107"/>
                    </a:lnTo>
                    <a:lnTo>
                      <a:pt x="165" y="106"/>
                    </a:lnTo>
                    <a:lnTo>
                      <a:pt x="166" y="105"/>
                    </a:lnTo>
                    <a:lnTo>
                      <a:pt x="166" y="102"/>
                    </a:lnTo>
                    <a:lnTo>
                      <a:pt x="166" y="102"/>
                    </a:lnTo>
                    <a:lnTo>
                      <a:pt x="170" y="102"/>
                    </a:lnTo>
                    <a:lnTo>
                      <a:pt x="174" y="102"/>
                    </a:lnTo>
                    <a:lnTo>
                      <a:pt x="176" y="101"/>
                    </a:lnTo>
                    <a:lnTo>
                      <a:pt x="178" y="101"/>
                    </a:lnTo>
                    <a:lnTo>
                      <a:pt x="179" y="99"/>
                    </a:lnTo>
                    <a:lnTo>
                      <a:pt x="181" y="98"/>
                    </a:lnTo>
                    <a:lnTo>
                      <a:pt x="181" y="98"/>
                    </a:lnTo>
                    <a:lnTo>
                      <a:pt x="182" y="96"/>
                    </a:lnTo>
                    <a:lnTo>
                      <a:pt x="183" y="94"/>
                    </a:lnTo>
                    <a:lnTo>
                      <a:pt x="183" y="92"/>
                    </a:lnTo>
                    <a:lnTo>
                      <a:pt x="183" y="91"/>
                    </a:lnTo>
                    <a:lnTo>
                      <a:pt x="183" y="91"/>
                    </a:lnTo>
                    <a:close/>
                  </a:path>
                </a:pathLst>
              </a:custGeom>
              <a:solidFill>
                <a:srgbClr val="85C6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86" name="Freeform 2022">
                <a:extLst>
                  <a:ext uri="{FF2B5EF4-FFF2-40B4-BE49-F238E27FC236}">
                    <a16:creationId xmlns:a16="http://schemas.microsoft.com/office/drawing/2014/main" id="{E0A939F3-27E9-434E-907C-5CD36495CFE7}"/>
                  </a:ext>
                </a:extLst>
              </p:cNvPr>
              <p:cNvSpPr>
                <a:spLocks/>
              </p:cNvSpPr>
              <p:nvPr/>
            </p:nvSpPr>
            <p:spPr bwMode="auto">
              <a:xfrm>
                <a:off x="3176" y="1645"/>
                <a:ext cx="101" cy="49"/>
              </a:xfrm>
              <a:custGeom>
                <a:avLst/>
                <a:gdLst>
                  <a:gd name="T0" fmla="*/ 8 w 101"/>
                  <a:gd name="T1" fmla="*/ 36 h 49"/>
                  <a:gd name="T2" fmla="*/ 3 w 101"/>
                  <a:gd name="T3" fmla="*/ 32 h 49"/>
                  <a:gd name="T4" fmla="*/ 0 w 101"/>
                  <a:gd name="T5" fmla="*/ 28 h 49"/>
                  <a:gd name="T6" fmla="*/ 2 w 101"/>
                  <a:gd name="T7" fmla="*/ 25 h 49"/>
                  <a:gd name="T8" fmla="*/ 9 w 101"/>
                  <a:gd name="T9" fmla="*/ 24 h 49"/>
                  <a:gd name="T10" fmla="*/ 14 w 101"/>
                  <a:gd name="T11" fmla="*/ 22 h 49"/>
                  <a:gd name="T12" fmla="*/ 15 w 101"/>
                  <a:gd name="T13" fmla="*/ 20 h 49"/>
                  <a:gd name="T14" fmla="*/ 14 w 101"/>
                  <a:gd name="T15" fmla="*/ 18 h 49"/>
                  <a:gd name="T16" fmla="*/ 10 w 101"/>
                  <a:gd name="T17" fmla="*/ 13 h 49"/>
                  <a:gd name="T18" fmla="*/ 10 w 101"/>
                  <a:gd name="T19" fmla="*/ 10 h 49"/>
                  <a:gd name="T20" fmla="*/ 11 w 101"/>
                  <a:gd name="T21" fmla="*/ 6 h 49"/>
                  <a:gd name="T22" fmla="*/ 15 w 101"/>
                  <a:gd name="T23" fmla="*/ 3 h 49"/>
                  <a:gd name="T24" fmla="*/ 23 w 101"/>
                  <a:gd name="T25" fmla="*/ 0 h 49"/>
                  <a:gd name="T26" fmla="*/ 28 w 101"/>
                  <a:gd name="T27" fmla="*/ 1 h 49"/>
                  <a:gd name="T28" fmla="*/ 31 w 101"/>
                  <a:gd name="T29" fmla="*/ 3 h 49"/>
                  <a:gd name="T30" fmla="*/ 37 w 101"/>
                  <a:gd name="T31" fmla="*/ 7 h 49"/>
                  <a:gd name="T32" fmla="*/ 43 w 101"/>
                  <a:gd name="T33" fmla="*/ 8 h 49"/>
                  <a:gd name="T34" fmla="*/ 49 w 101"/>
                  <a:gd name="T35" fmla="*/ 10 h 49"/>
                  <a:gd name="T36" fmla="*/ 51 w 101"/>
                  <a:gd name="T37" fmla="*/ 12 h 49"/>
                  <a:gd name="T38" fmla="*/ 53 w 101"/>
                  <a:gd name="T39" fmla="*/ 17 h 49"/>
                  <a:gd name="T40" fmla="*/ 59 w 101"/>
                  <a:gd name="T41" fmla="*/ 21 h 49"/>
                  <a:gd name="T42" fmla="*/ 62 w 101"/>
                  <a:gd name="T43" fmla="*/ 21 h 49"/>
                  <a:gd name="T44" fmla="*/ 70 w 101"/>
                  <a:gd name="T45" fmla="*/ 20 h 49"/>
                  <a:gd name="T46" fmla="*/ 79 w 101"/>
                  <a:gd name="T47" fmla="*/ 20 h 49"/>
                  <a:gd name="T48" fmla="*/ 85 w 101"/>
                  <a:gd name="T49" fmla="*/ 21 h 49"/>
                  <a:gd name="T50" fmla="*/ 90 w 101"/>
                  <a:gd name="T51" fmla="*/ 25 h 49"/>
                  <a:gd name="T52" fmla="*/ 91 w 101"/>
                  <a:gd name="T53" fmla="*/ 29 h 49"/>
                  <a:gd name="T54" fmla="*/ 92 w 101"/>
                  <a:gd name="T55" fmla="*/ 31 h 49"/>
                  <a:gd name="T56" fmla="*/ 96 w 101"/>
                  <a:gd name="T57" fmla="*/ 32 h 49"/>
                  <a:gd name="T58" fmla="*/ 101 w 101"/>
                  <a:gd name="T59" fmla="*/ 36 h 49"/>
                  <a:gd name="T60" fmla="*/ 101 w 101"/>
                  <a:gd name="T61" fmla="*/ 39 h 49"/>
                  <a:gd name="T62" fmla="*/ 99 w 101"/>
                  <a:gd name="T63" fmla="*/ 43 h 49"/>
                  <a:gd name="T64" fmla="*/ 95 w 101"/>
                  <a:gd name="T65" fmla="*/ 46 h 49"/>
                  <a:gd name="T66" fmla="*/ 88 w 101"/>
                  <a:gd name="T67" fmla="*/ 48 h 49"/>
                  <a:gd name="T68" fmla="*/ 85 w 101"/>
                  <a:gd name="T69" fmla="*/ 48 h 49"/>
                  <a:gd name="T70" fmla="*/ 83 w 101"/>
                  <a:gd name="T71" fmla="*/ 43 h 49"/>
                  <a:gd name="T72" fmla="*/ 81 w 101"/>
                  <a:gd name="T73" fmla="*/ 40 h 49"/>
                  <a:gd name="T74" fmla="*/ 74 w 101"/>
                  <a:gd name="T75" fmla="*/ 41 h 49"/>
                  <a:gd name="T76" fmla="*/ 67 w 101"/>
                  <a:gd name="T77" fmla="*/ 42 h 49"/>
                  <a:gd name="T78" fmla="*/ 59 w 101"/>
                  <a:gd name="T79" fmla="*/ 46 h 49"/>
                  <a:gd name="T80" fmla="*/ 55 w 101"/>
                  <a:gd name="T81" fmla="*/ 48 h 49"/>
                  <a:gd name="T82" fmla="*/ 51 w 101"/>
                  <a:gd name="T83" fmla="*/ 49 h 49"/>
                  <a:gd name="T84" fmla="*/ 43 w 101"/>
                  <a:gd name="T85" fmla="*/ 47 h 49"/>
                  <a:gd name="T86" fmla="*/ 36 w 101"/>
                  <a:gd name="T87" fmla="*/ 44 h 49"/>
                  <a:gd name="T88" fmla="*/ 32 w 101"/>
                  <a:gd name="T89" fmla="*/ 44 h 49"/>
                  <a:gd name="T90" fmla="*/ 29 w 101"/>
                  <a:gd name="T91" fmla="*/ 45 h 49"/>
                  <a:gd name="T92" fmla="*/ 25 w 101"/>
                  <a:gd name="T93" fmla="*/ 46 h 49"/>
                  <a:gd name="T94" fmla="*/ 20 w 101"/>
                  <a:gd name="T95" fmla="*/ 47 h 49"/>
                  <a:gd name="T96" fmla="*/ 17 w 101"/>
                  <a:gd name="T97" fmla="*/ 46 h 49"/>
                  <a:gd name="T98" fmla="*/ 13 w 101"/>
                  <a:gd name="T99" fmla="*/ 43 h 49"/>
                  <a:gd name="T100" fmla="*/ 13 w 101"/>
                  <a:gd name="T101"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49">
                    <a:moveTo>
                      <a:pt x="9" y="36"/>
                    </a:moveTo>
                    <a:lnTo>
                      <a:pt x="9" y="36"/>
                    </a:lnTo>
                    <a:lnTo>
                      <a:pt x="8" y="36"/>
                    </a:lnTo>
                    <a:lnTo>
                      <a:pt x="6" y="35"/>
                    </a:lnTo>
                    <a:lnTo>
                      <a:pt x="4" y="34"/>
                    </a:lnTo>
                    <a:lnTo>
                      <a:pt x="3" y="32"/>
                    </a:lnTo>
                    <a:lnTo>
                      <a:pt x="2" y="31"/>
                    </a:lnTo>
                    <a:lnTo>
                      <a:pt x="0" y="29"/>
                    </a:lnTo>
                    <a:lnTo>
                      <a:pt x="0" y="28"/>
                    </a:lnTo>
                    <a:lnTo>
                      <a:pt x="1" y="26"/>
                    </a:lnTo>
                    <a:lnTo>
                      <a:pt x="1" y="26"/>
                    </a:lnTo>
                    <a:lnTo>
                      <a:pt x="2" y="25"/>
                    </a:lnTo>
                    <a:lnTo>
                      <a:pt x="2" y="25"/>
                    </a:lnTo>
                    <a:lnTo>
                      <a:pt x="4" y="24"/>
                    </a:lnTo>
                    <a:lnTo>
                      <a:pt x="9" y="24"/>
                    </a:lnTo>
                    <a:lnTo>
                      <a:pt x="11" y="24"/>
                    </a:lnTo>
                    <a:lnTo>
                      <a:pt x="13" y="23"/>
                    </a:lnTo>
                    <a:lnTo>
                      <a:pt x="14" y="22"/>
                    </a:lnTo>
                    <a:lnTo>
                      <a:pt x="14" y="22"/>
                    </a:lnTo>
                    <a:lnTo>
                      <a:pt x="15" y="21"/>
                    </a:lnTo>
                    <a:lnTo>
                      <a:pt x="15" y="20"/>
                    </a:lnTo>
                    <a:lnTo>
                      <a:pt x="15" y="20"/>
                    </a:lnTo>
                    <a:lnTo>
                      <a:pt x="15" y="20"/>
                    </a:lnTo>
                    <a:lnTo>
                      <a:pt x="14" y="18"/>
                    </a:lnTo>
                    <a:lnTo>
                      <a:pt x="13" y="17"/>
                    </a:lnTo>
                    <a:lnTo>
                      <a:pt x="11" y="14"/>
                    </a:lnTo>
                    <a:lnTo>
                      <a:pt x="10" y="13"/>
                    </a:lnTo>
                    <a:lnTo>
                      <a:pt x="10" y="13"/>
                    </a:lnTo>
                    <a:lnTo>
                      <a:pt x="10" y="11"/>
                    </a:lnTo>
                    <a:lnTo>
                      <a:pt x="10" y="10"/>
                    </a:lnTo>
                    <a:lnTo>
                      <a:pt x="10" y="9"/>
                    </a:lnTo>
                    <a:lnTo>
                      <a:pt x="10" y="8"/>
                    </a:lnTo>
                    <a:lnTo>
                      <a:pt x="11" y="6"/>
                    </a:lnTo>
                    <a:lnTo>
                      <a:pt x="13" y="4"/>
                    </a:lnTo>
                    <a:lnTo>
                      <a:pt x="13" y="4"/>
                    </a:lnTo>
                    <a:lnTo>
                      <a:pt x="15" y="3"/>
                    </a:lnTo>
                    <a:lnTo>
                      <a:pt x="18" y="2"/>
                    </a:lnTo>
                    <a:lnTo>
                      <a:pt x="20" y="0"/>
                    </a:lnTo>
                    <a:lnTo>
                      <a:pt x="23" y="0"/>
                    </a:lnTo>
                    <a:lnTo>
                      <a:pt x="23" y="0"/>
                    </a:lnTo>
                    <a:lnTo>
                      <a:pt x="25" y="0"/>
                    </a:lnTo>
                    <a:lnTo>
                      <a:pt x="28" y="1"/>
                    </a:lnTo>
                    <a:lnTo>
                      <a:pt x="30" y="2"/>
                    </a:lnTo>
                    <a:lnTo>
                      <a:pt x="31" y="3"/>
                    </a:lnTo>
                    <a:lnTo>
                      <a:pt x="31" y="3"/>
                    </a:lnTo>
                    <a:lnTo>
                      <a:pt x="34" y="6"/>
                    </a:lnTo>
                    <a:lnTo>
                      <a:pt x="35" y="6"/>
                    </a:lnTo>
                    <a:lnTo>
                      <a:pt x="37" y="7"/>
                    </a:lnTo>
                    <a:lnTo>
                      <a:pt x="37" y="7"/>
                    </a:lnTo>
                    <a:lnTo>
                      <a:pt x="40" y="7"/>
                    </a:lnTo>
                    <a:lnTo>
                      <a:pt x="43" y="8"/>
                    </a:lnTo>
                    <a:lnTo>
                      <a:pt x="46" y="9"/>
                    </a:lnTo>
                    <a:lnTo>
                      <a:pt x="48" y="9"/>
                    </a:lnTo>
                    <a:lnTo>
                      <a:pt x="49" y="10"/>
                    </a:lnTo>
                    <a:lnTo>
                      <a:pt x="49" y="10"/>
                    </a:lnTo>
                    <a:lnTo>
                      <a:pt x="50" y="11"/>
                    </a:lnTo>
                    <a:lnTo>
                      <a:pt x="51" y="12"/>
                    </a:lnTo>
                    <a:lnTo>
                      <a:pt x="52" y="15"/>
                    </a:lnTo>
                    <a:lnTo>
                      <a:pt x="52" y="15"/>
                    </a:lnTo>
                    <a:lnTo>
                      <a:pt x="53" y="17"/>
                    </a:lnTo>
                    <a:lnTo>
                      <a:pt x="55" y="18"/>
                    </a:lnTo>
                    <a:lnTo>
                      <a:pt x="56" y="20"/>
                    </a:lnTo>
                    <a:lnTo>
                      <a:pt x="59" y="21"/>
                    </a:lnTo>
                    <a:lnTo>
                      <a:pt x="59" y="21"/>
                    </a:lnTo>
                    <a:lnTo>
                      <a:pt x="60" y="21"/>
                    </a:lnTo>
                    <a:lnTo>
                      <a:pt x="62" y="21"/>
                    </a:lnTo>
                    <a:lnTo>
                      <a:pt x="64" y="21"/>
                    </a:lnTo>
                    <a:lnTo>
                      <a:pt x="66" y="21"/>
                    </a:lnTo>
                    <a:lnTo>
                      <a:pt x="70" y="20"/>
                    </a:lnTo>
                    <a:lnTo>
                      <a:pt x="74" y="19"/>
                    </a:lnTo>
                    <a:lnTo>
                      <a:pt x="74" y="19"/>
                    </a:lnTo>
                    <a:lnTo>
                      <a:pt x="79" y="20"/>
                    </a:lnTo>
                    <a:lnTo>
                      <a:pt x="81" y="20"/>
                    </a:lnTo>
                    <a:lnTo>
                      <a:pt x="83" y="20"/>
                    </a:lnTo>
                    <a:lnTo>
                      <a:pt x="85" y="21"/>
                    </a:lnTo>
                    <a:lnTo>
                      <a:pt x="87" y="22"/>
                    </a:lnTo>
                    <a:lnTo>
                      <a:pt x="88" y="24"/>
                    </a:lnTo>
                    <a:lnTo>
                      <a:pt x="90" y="25"/>
                    </a:lnTo>
                    <a:lnTo>
                      <a:pt x="90" y="25"/>
                    </a:lnTo>
                    <a:lnTo>
                      <a:pt x="90" y="28"/>
                    </a:lnTo>
                    <a:lnTo>
                      <a:pt x="91" y="29"/>
                    </a:lnTo>
                    <a:lnTo>
                      <a:pt x="92" y="30"/>
                    </a:lnTo>
                    <a:lnTo>
                      <a:pt x="92" y="30"/>
                    </a:lnTo>
                    <a:lnTo>
                      <a:pt x="92" y="31"/>
                    </a:lnTo>
                    <a:lnTo>
                      <a:pt x="94" y="31"/>
                    </a:lnTo>
                    <a:lnTo>
                      <a:pt x="96" y="32"/>
                    </a:lnTo>
                    <a:lnTo>
                      <a:pt x="96" y="32"/>
                    </a:lnTo>
                    <a:lnTo>
                      <a:pt x="99" y="34"/>
                    </a:lnTo>
                    <a:lnTo>
                      <a:pt x="100" y="35"/>
                    </a:lnTo>
                    <a:lnTo>
                      <a:pt x="101" y="36"/>
                    </a:lnTo>
                    <a:lnTo>
                      <a:pt x="101" y="36"/>
                    </a:lnTo>
                    <a:lnTo>
                      <a:pt x="101" y="38"/>
                    </a:lnTo>
                    <a:lnTo>
                      <a:pt x="101" y="39"/>
                    </a:lnTo>
                    <a:lnTo>
                      <a:pt x="101" y="40"/>
                    </a:lnTo>
                    <a:lnTo>
                      <a:pt x="101" y="41"/>
                    </a:lnTo>
                    <a:lnTo>
                      <a:pt x="99" y="43"/>
                    </a:lnTo>
                    <a:lnTo>
                      <a:pt x="97" y="44"/>
                    </a:lnTo>
                    <a:lnTo>
                      <a:pt x="97" y="44"/>
                    </a:lnTo>
                    <a:lnTo>
                      <a:pt x="95" y="46"/>
                    </a:lnTo>
                    <a:lnTo>
                      <a:pt x="93" y="47"/>
                    </a:lnTo>
                    <a:lnTo>
                      <a:pt x="90" y="48"/>
                    </a:lnTo>
                    <a:lnTo>
                      <a:pt x="88" y="48"/>
                    </a:lnTo>
                    <a:lnTo>
                      <a:pt x="88" y="48"/>
                    </a:lnTo>
                    <a:lnTo>
                      <a:pt x="86" y="48"/>
                    </a:lnTo>
                    <a:lnTo>
                      <a:pt x="85" y="48"/>
                    </a:lnTo>
                    <a:lnTo>
                      <a:pt x="84" y="47"/>
                    </a:lnTo>
                    <a:lnTo>
                      <a:pt x="84" y="46"/>
                    </a:lnTo>
                    <a:lnTo>
                      <a:pt x="83" y="43"/>
                    </a:lnTo>
                    <a:lnTo>
                      <a:pt x="82" y="42"/>
                    </a:lnTo>
                    <a:lnTo>
                      <a:pt x="81" y="40"/>
                    </a:lnTo>
                    <a:lnTo>
                      <a:pt x="81" y="40"/>
                    </a:lnTo>
                    <a:lnTo>
                      <a:pt x="79" y="40"/>
                    </a:lnTo>
                    <a:lnTo>
                      <a:pt x="77" y="40"/>
                    </a:lnTo>
                    <a:lnTo>
                      <a:pt x="74" y="41"/>
                    </a:lnTo>
                    <a:lnTo>
                      <a:pt x="70" y="41"/>
                    </a:lnTo>
                    <a:lnTo>
                      <a:pt x="67" y="42"/>
                    </a:lnTo>
                    <a:lnTo>
                      <a:pt x="67" y="42"/>
                    </a:lnTo>
                    <a:lnTo>
                      <a:pt x="64" y="42"/>
                    </a:lnTo>
                    <a:lnTo>
                      <a:pt x="63" y="43"/>
                    </a:lnTo>
                    <a:lnTo>
                      <a:pt x="59" y="46"/>
                    </a:lnTo>
                    <a:lnTo>
                      <a:pt x="59" y="46"/>
                    </a:lnTo>
                    <a:lnTo>
                      <a:pt x="56" y="47"/>
                    </a:lnTo>
                    <a:lnTo>
                      <a:pt x="55" y="48"/>
                    </a:lnTo>
                    <a:lnTo>
                      <a:pt x="53" y="49"/>
                    </a:lnTo>
                    <a:lnTo>
                      <a:pt x="53" y="49"/>
                    </a:lnTo>
                    <a:lnTo>
                      <a:pt x="51" y="49"/>
                    </a:lnTo>
                    <a:lnTo>
                      <a:pt x="48" y="49"/>
                    </a:lnTo>
                    <a:lnTo>
                      <a:pt x="46" y="48"/>
                    </a:lnTo>
                    <a:lnTo>
                      <a:pt x="43" y="47"/>
                    </a:lnTo>
                    <a:lnTo>
                      <a:pt x="43" y="47"/>
                    </a:lnTo>
                    <a:lnTo>
                      <a:pt x="39" y="46"/>
                    </a:lnTo>
                    <a:lnTo>
                      <a:pt x="36" y="44"/>
                    </a:lnTo>
                    <a:lnTo>
                      <a:pt x="36" y="44"/>
                    </a:lnTo>
                    <a:lnTo>
                      <a:pt x="34" y="44"/>
                    </a:lnTo>
                    <a:lnTo>
                      <a:pt x="32" y="44"/>
                    </a:lnTo>
                    <a:lnTo>
                      <a:pt x="31" y="44"/>
                    </a:lnTo>
                    <a:lnTo>
                      <a:pt x="29" y="45"/>
                    </a:lnTo>
                    <a:lnTo>
                      <a:pt x="29" y="45"/>
                    </a:lnTo>
                    <a:lnTo>
                      <a:pt x="28" y="46"/>
                    </a:lnTo>
                    <a:lnTo>
                      <a:pt x="27" y="46"/>
                    </a:lnTo>
                    <a:lnTo>
                      <a:pt x="25" y="46"/>
                    </a:lnTo>
                    <a:lnTo>
                      <a:pt x="25" y="46"/>
                    </a:lnTo>
                    <a:lnTo>
                      <a:pt x="22" y="47"/>
                    </a:lnTo>
                    <a:lnTo>
                      <a:pt x="20" y="47"/>
                    </a:lnTo>
                    <a:lnTo>
                      <a:pt x="19" y="47"/>
                    </a:lnTo>
                    <a:lnTo>
                      <a:pt x="19" y="47"/>
                    </a:lnTo>
                    <a:lnTo>
                      <a:pt x="17" y="46"/>
                    </a:lnTo>
                    <a:lnTo>
                      <a:pt x="15" y="45"/>
                    </a:lnTo>
                    <a:lnTo>
                      <a:pt x="14" y="44"/>
                    </a:lnTo>
                    <a:lnTo>
                      <a:pt x="13" y="43"/>
                    </a:lnTo>
                    <a:lnTo>
                      <a:pt x="13" y="42"/>
                    </a:lnTo>
                    <a:lnTo>
                      <a:pt x="13" y="42"/>
                    </a:lnTo>
                    <a:lnTo>
                      <a:pt x="13" y="42"/>
                    </a:lnTo>
                    <a:lnTo>
                      <a:pt x="9" y="36"/>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87" name="Freeform 2023">
                <a:extLst>
                  <a:ext uri="{FF2B5EF4-FFF2-40B4-BE49-F238E27FC236}">
                    <a16:creationId xmlns:a16="http://schemas.microsoft.com/office/drawing/2014/main" id="{E5BF8B2C-5B32-463E-B6C1-F26256E7F808}"/>
                  </a:ext>
                </a:extLst>
              </p:cNvPr>
              <p:cNvSpPr>
                <a:spLocks/>
              </p:cNvSpPr>
              <p:nvPr/>
            </p:nvSpPr>
            <p:spPr bwMode="auto">
              <a:xfrm>
                <a:off x="3224" y="1757"/>
                <a:ext cx="17" cy="11"/>
              </a:xfrm>
              <a:custGeom>
                <a:avLst/>
                <a:gdLst>
                  <a:gd name="T0" fmla="*/ 0 w 17"/>
                  <a:gd name="T1" fmla="*/ 3 h 11"/>
                  <a:gd name="T2" fmla="*/ 0 w 17"/>
                  <a:gd name="T3" fmla="*/ 3 h 11"/>
                  <a:gd name="T4" fmla="*/ 1 w 17"/>
                  <a:gd name="T5" fmla="*/ 5 h 11"/>
                  <a:gd name="T6" fmla="*/ 2 w 17"/>
                  <a:gd name="T7" fmla="*/ 7 h 11"/>
                  <a:gd name="T8" fmla="*/ 3 w 17"/>
                  <a:gd name="T9" fmla="*/ 9 h 11"/>
                  <a:gd name="T10" fmla="*/ 5 w 17"/>
                  <a:gd name="T11" fmla="*/ 10 h 11"/>
                  <a:gd name="T12" fmla="*/ 5 w 17"/>
                  <a:gd name="T13" fmla="*/ 10 h 11"/>
                  <a:gd name="T14" fmla="*/ 6 w 17"/>
                  <a:gd name="T15" fmla="*/ 11 h 11"/>
                  <a:gd name="T16" fmla="*/ 8 w 17"/>
                  <a:gd name="T17" fmla="*/ 11 h 11"/>
                  <a:gd name="T18" fmla="*/ 11 w 17"/>
                  <a:gd name="T19" fmla="*/ 11 h 11"/>
                  <a:gd name="T20" fmla="*/ 14 w 17"/>
                  <a:gd name="T21" fmla="*/ 11 h 11"/>
                  <a:gd name="T22" fmla="*/ 17 w 17"/>
                  <a:gd name="T23" fmla="*/ 11 h 11"/>
                  <a:gd name="T24" fmla="*/ 17 w 17"/>
                  <a:gd name="T25" fmla="*/ 11 h 11"/>
                  <a:gd name="T26" fmla="*/ 17 w 17"/>
                  <a:gd name="T27" fmla="*/ 11 h 11"/>
                  <a:gd name="T28" fmla="*/ 17 w 17"/>
                  <a:gd name="T29" fmla="*/ 10 h 11"/>
                  <a:gd name="T30" fmla="*/ 17 w 17"/>
                  <a:gd name="T31" fmla="*/ 9 h 11"/>
                  <a:gd name="T32" fmla="*/ 17 w 17"/>
                  <a:gd name="T33" fmla="*/ 7 h 11"/>
                  <a:gd name="T34" fmla="*/ 17 w 17"/>
                  <a:gd name="T35" fmla="*/ 6 h 11"/>
                  <a:gd name="T36" fmla="*/ 17 w 17"/>
                  <a:gd name="T37" fmla="*/ 6 h 11"/>
                  <a:gd name="T38" fmla="*/ 17 w 17"/>
                  <a:gd name="T39" fmla="*/ 7 h 11"/>
                  <a:gd name="T40" fmla="*/ 17 w 17"/>
                  <a:gd name="T41" fmla="*/ 7 h 11"/>
                  <a:gd name="T42" fmla="*/ 16 w 17"/>
                  <a:gd name="T43" fmla="*/ 7 h 11"/>
                  <a:gd name="T44" fmla="*/ 16 w 17"/>
                  <a:gd name="T45" fmla="*/ 8 h 11"/>
                  <a:gd name="T46" fmla="*/ 16 w 17"/>
                  <a:gd name="T47" fmla="*/ 10 h 11"/>
                  <a:gd name="T48" fmla="*/ 16 w 17"/>
                  <a:gd name="T49" fmla="*/ 11 h 11"/>
                  <a:gd name="T50" fmla="*/ 16 w 17"/>
                  <a:gd name="T51" fmla="*/ 11 h 11"/>
                  <a:gd name="T52" fmla="*/ 17 w 17"/>
                  <a:gd name="T53" fmla="*/ 11 h 11"/>
                  <a:gd name="T54" fmla="*/ 17 w 17"/>
                  <a:gd name="T55" fmla="*/ 11 h 11"/>
                  <a:gd name="T56" fmla="*/ 17 w 17"/>
                  <a:gd name="T57" fmla="*/ 6 h 11"/>
                  <a:gd name="T58" fmla="*/ 17 w 17"/>
                  <a:gd name="T59" fmla="*/ 6 h 11"/>
                  <a:gd name="T60" fmla="*/ 12 w 17"/>
                  <a:gd name="T61" fmla="*/ 7 h 11"/>
                  <a:gd name="T62" fmla="*/ 9 w 17"/>
                  <a:gd name="T63" fmla="*/ 7 h 11"/>
                  <a:gd name="T64" fmla="*/ 7 w 17"/>
                  <a:gd name="T65" fmla="*/ 6 h 11"/>
                  <a:gd name="T66" fmla="*/ 5 w 17"/>
                  <a:gd name="T67" fmla="*/ 5 h 11"/>
                  <a:gd name="T68" fmla="*/ 3 w 17"/>
                  <a:gd name="T69" fmla="*/ 4 h 11"/>
                  <a:gd name="T70" fmla="*/ 2 w 17"/>
                  <a:gd name="T71" fmla="*/ 2 h 11"/>
                  <a:gd name="T72" fmla="*/ 0 w 17"/>
                  <a:gd name="T73" fmla="*/ 0 h 11"/>
                  <a:gd name="T74" fmla="*/ 0 w 17"/>
                  <a:gd name="T75" fmla="*/ 0 h 11"/>
                  <a:gd name="T76" fmla="*/ 0 w 17"/>
                  <a:gd name="T77" fmla="*/ 1 h 11"/>
                  <a:gd name="T78" fmla="*/ 0 w 17"/>
                  <a:gd name="T7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1">
                    <a:moveTo>
                      <a:pt x="0" y="3"/>
                    </a:moveTo>
                    <a:lnTo>
                      <a:pt x="0" y="3"/>
                    </a:lnTo>
                    <a:lnTo>
                      <a:pt x="1" y="5"/>
                    </a:lnTo>
                    <a:lnTo>
                      <a:pt x="2" y="7"/>
                    </a:lnTo>
                    <a:lnTo>
                      <a:pt x="3" y="9"/>
                    </a:lnTo>
                    <a:lnTo>
                      <a:pt x="5" y="10"/>
                    </a:lnTo>
                    <a:lnTo>
                      <a:pt x="5" y="10"/>
                    </a:lnTo>
                    <a:lnTo>
                      <a:pt x="6" y="11"/>
                    </a:lnTo>
                    <a:lnTo>
                      <a:pt x="8" y="11"/>
                    </a:lnTo>
                    <a:lnTo>
                      <a:pt x="11" y="11"/>
                    </a:lnTo>
                    <a:lnTo>
                      <a:pt x="14" y="11"/>
                    </a:lnTo>
                    <a:lnTo>
                      <a:pt x="17" y="11"/>
                    </a:lnTo>
                    <a:lnTo>
                      <a:pt x="17" y="11"/>
                    </a:lnTo>
                    <a:lnTo>
                      <a:pt x="17" y="11"/>
                    </a:lnTo>
                    <a:lnTo>
                      <a:pt x="17" y="10"/>
                    </a:lnTo>
                    <a:lnTo>
                      <a:pt x="17" y="9"/>
                    </a:lnTo>
                    <a:lnTo>
                      <a:pt x="17" y="7"/>
                    </a:lnTo>
                    <a:lnTo>
                      <a:pt x="17" y="6"/>
                    </a:lnTo>
                    <a:lnTo>
                      <a:pt x="17" y="6"/>
                    </a:lnTo>
                    <a:lnTo>
                      <a:pt x="17" y="7"/>
                    </a:lnTo>
                    <a:lnTo>
                      <a:pt x="17" y="7"/>
                    </a:lnTo>
                    <a:lnTo>
                      <a:pt x="16" y="7"/>
                    </a:lnTo>
                    <a:lnTo>
                      <a:pt x="16" y="8"/>
                    </a:lnTo>
                    <a:lnTo>
                      <a:pt x="16" y="10"/>
                    </a:lnTo>
                    <a:lnTo>
                      <a:pt x="16" y="11"/>
                    </a:lnTo>
                    <a:lnTo>
                      <a:pt x="16" y="11"/>
                    </a:lnTo>
                    <a:lnTo>
                      <a:pt x="17" y="11"/>
                    </a:lnTo>
                    <a:lnTo>
                      <a:pt x="17" y="11"/>
                    </a:lnTo>
                    <a:lnTo>
                      <a:pt x="17" y="6"/>
                    </a:lnTo>
                    <a:lnTo>
                      <a:pt x="17" y="6"/>
                    </a:lnTo>
                    <a:lnTo>
                      <a:pt x="12" y="7"/>
                    </a:lnTo>
                    <a:lnTo>
                      <a:pt x="9" y="7"/>
                    </a:lnTo>
                    <a:lnTo>
                      <a:pt x="7" y="6"/>
                    </a:lnTo>
                    <a:lnTo>
                      <a:pt x="5" y="5"/>
                    </a:lnTo>
                    <a:lnTo>
                      <a:pt x="3" y="4"/>
                    </a:lnTo>
                    <a:lnTo>
                      <a:pt x="2" y="2"/>
                    </a:lnTo>
                    <a:lnTo>
                      <a:pt x="0" y="0"/>
                    </a:lnTo>
                    <a:lnTo>
                      <a:pt x="0" y="0"/>
                    </a:lnTo>
                    <a:lnTo>
                      <a:pt x="0" y="1"/>
                    </a:lnTo>
                    <a:lnTo>
                      <a:pt x="0" y="3"/>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88" name="Freeform 2024">
                <a:extLst>
                  <a:ext uri="{FF2B5EF4-FFF2-40B4-BE49-F238E27FC236}">
                    <a16:creationId xmlns:a16="http://schemas.microsoft.com/office/drawing/2014/main" id="{495DC902-9AF5-4E8E-812A-2A48948393DF}"/>
                  </a:ext>
                </a:extLst>
              </p:cNvPr>
              <p:cNvSpPr>
                <a:spLocks/>
              </p:cNvSpPr>
              <p:nvPr/>
            </p:nvSpPr>
            <p:spPr bwMode="auto">
              <a:xfrm>
                <a:off x="3224" y="1757"/>
                <a:ext cx="17" cy="11"/>
              </a:xfrm>
              <a:custGeom>
                <a:avLst/>
                <a:gdLst>
                  <a:gd name="T0" fmla="*/ 0 w 17"/>
                  <a:gd name="T1" fmla="*/ 3 h 11"/>
                  <a:gd name="T2" fmla="*/ 0 w 17"/>
                  <a:gd name="T3" fmla="*/ 3 h 11"/>
                  <a:gd name="T4" fmla="*/ 1 w 17"/>
                  <a:gd name="T5" fmla="*/ 5 h 11"/>
                  <a:gd name="T6" fmla="*/ 2 w 17"/>
                  <a:gd name="T7" fmla="*/ 7 h 11"/>
                  <a:gd name="T8" fmla="*/ 3 w 17"/>
                  <a:gd name="T9" fmla="*/ 9 h 11"/>
                  <a:gd name="T10" fmla="*/ 5 w 17"/>
                  <a:gd name="T11" fmla="*/ 10 h 11"/>
                  <a:gd name="T12" fmla="*/ 5 w 17"/>
                  <a:gd name="T13" fmla="*/ 10 h 11"/>
                  <a:gd name="T14" fmla="*/ 6 w 17"/>
                  <a:gd name="T15" fmla="*/ 11 h 11"/>
                  <a:gd name="T16" fmla="*/ 8 w 17"/>
                  <a:gd name="T17" fmla="*/ 11 h 11"/>
                  <a:gd name="T18" fmla="*/ 11 w 17"/>
                  <a:gd name="T19" fmla="*/ 11 h 11"/>
                  <a:gd name="T20" fmla="*/ 14 w 17"/>
                  <a:gd name="T21" fmla="*/ 11 h 11"/>
                  <a:gd name="T22" fmla="*/ 17 w 17"/>
                  <a:gd name="T23" fmla="*/ 11 h 11"/>
                  <a:gd name="T24" fmla="*/ 17 w 17"/>
                  <a:gd name="T25" fmla="*/ 11 h 11"/>
                  <a:gd name="T26" fmla="*/ 17 w 17"/>
                  <a:gd name="T27" fmla="*/ 11 h 11"/>
                  <a:gd name="T28" fmla="*/ 17 w 17"/>
                  <a:gd name="T29" fmla="*/ 10 h 11"/>
                  <a:gd name="T30" fmla="*/ 17 w 17"/>
                  <a:gd name="T31" fmla="*/ 9 h 11"/>
                  <a:gd name="T32" fmla="*/ 17 w 17"/>
                  <a:gd name="T33" fmla="*/ 7 h 11"/>
                  <a:gd name="T34" fmla="*/ 17 w 17"/>
                  <a:gd name="T35" fmla="*/ 6 h 11"/>
                  <a:gd name="T36" fmla="*/ 17 w 17"/>
                  <a:gd name="T37" fmla="*/ 6 h 11"/>
                  <a:gd name="T38" fmla="*/ 17 w 17"/>
                  <a:gd name="T39" fmla="*/ 7 h 11"/>
                  <a:gd name="T40" fmla="*/ 17 w 17"/>
                  <a:gd name="T41" fmla="*/ 7 h 11"/>
                  <a:gd name="T42" fmla="*/ 16 w 17"/>
                  <a:gd name="T43" fmla="*/ 7 h 11"/>
                  <a:gd name="T44" fmla="*/ 16 w 17"/>
                  <a:gd name="T45" fmla="*/ 8 h 11"/>
                  <a:gd name="T46" fmla="*/ 16 w 17"/>
                  <a:gd name="T47" fmla="*/ 10 h 11"/>
                  <a:gd name="T48" fmla="*/ 16 w 17"/>
                  <a:gd name="T49" fmla="*/ 11 h 11"/>
                  <a:gd name="T50" fmla="*/ 16 w 17"/>
                  <a:gd name="T51" fmla="*/ 11 h 11"/>
                  <a:gd name="T52" fmla="*/ 17 w 17"/>
                  <a:gd name="T53" fmla="*/ 11 h 11"/>
                  <a:gd name="T54" fmla="*/ 17 w 17"/>
                  <a:gd name="T55" fmla="*/ 11 h 11"/>
                  <a:gd name="T56" fmla="*/ 17 w 17"/>
                  <a:gd name="T57" fmla="*/ 6 h 11"/>
                  <a:gd name="T58" fmla="*/ 17 w 17"/>
                  <a:gd name="T59" fmla="*/ 6 h 11"/>
                  <a:gd name="T60" fmla="*/ 12 w 17"/>
                  <a:gd name="T61" fmla="*/ 7 h 11"/>
                  <a:gd name="T62" fmla="*/ 9 w 17"/>
                  <a:gd name="T63" fmla="*/ 7 h 11"/>
                  <a:gd name="T64" fmla="*/ 7 w 17"/>
                  <a:gd name="T65" fmla="*/ 6 h 11"/>
                  <a:gd name="T66" fmla="*/ 5 w 17"/>
                  <a:gd name="T67" fmla="*/ 5 h 11"/>
                  <a:gd name="T68" fmla="*/ 3 w 17"/>
                  <a:gd name="T69" fmla="*/ 4 h 11"/>
                  <a:gd name="T70" fmla="*/ 2 w 17"/>
                  <a:gd name="T71" fmla="*/ 2 h 11"/>
                  <a:gd name="T72" fmla="*/ 0 w 17"/>
                  <a:gd name="T73" fmla="*/ 0 h 11"/>
                  <a:gd name="T74" fmla="*/ 0 w 17"/>
                  <a:gd name="T75" fmla="*/ 0 h 11"/>
                  <a:gd name="T76" fmla="*/ 0 w 17"/>
                  <a:gd name="T77" fmla="*/ 1 h 11"/>
                  <a:gd name="T78" fmla="*/ 0 w 17"/>
                  <a:gd name="T7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11">
                    <a:moveTo>
                      <a:pt x="0" y="3"/>
                    </a:moveTo>
                    <a:lnTo>
                      <a:pt x="0" y="3"/>
                    </a:lnTo>
                    <a:lnTo>
                      <a:pt x="1" y="5"/>
                    </a:lnTo>
                    <a:lnTo>
                      <a:pt x="2" y="7"/>
                    </a:lnTo>
                    <a:lnTo>
                      <a:pt x="3" y="9"/>
                    </a:lnTo>
                    <a:lnTo>
                      <a:pt x="5" y="10"/>
                    </a:lnTo>
                    <a:lnTo>
                      <a:pt x="5" y="10"/>
                    </a:lnTo>
                    <a:lnTo>
                      <a:pt x="6" y="11"/>
                    </a:lnTo>
                    <a:lnTo>
                      <a:pt x="8" y="11"/>
                    </a:lnTo>
                    <a:lnTo>
                      <a:pt x="11" y="11"/>
                    </a:lnTo>
                    <a:lnTo>
                      <a:pt x="14" y="11"/>
                    </a:lnTo>
                    <a:lnTo>
                      <a:pt x="17" y="11"/>
                    </a:lnTo>
                    <a:lnTo>
                      <a:pt x="17" y="11"/>
                    </a:lnTo>
                    <a:lnTo>
                      <a:pt x="17" y="11"/>
                    </a:lnTo>
                    <a:lnTo>
                      <a:pt x="17" y="10"/>
                    </a:lnTo>
                    <a:lnTo>
                      <a:pt x="17" y="9"/>
                    </a:lnTo>
                    <a:lnTo>
                      <a:pt x="17" y="7"/>
                    </a:lnTo>
                    <a:lnTo>
                      <a:pt x="17" y="6"/>
                    </a:lnTo>
                    <a:lnTo>
                      <a:pt x="17" y="6"/>
                    </a:lnTo>
                    <a:lnTo>
                      <a:pt x="17" y="7"/>
                    </a:lnTo>
                    <a:lnTo>
                      <a:pt x="17" y="7"/>
                    </a:lnTo>
                    <a:lnTo>
                      <a:pt x="16" y="7"/>
                    </a:lnTo>
                    <a:lnTo>
                      <a:pt x="16" y="8"/>
                    </a:lnTo>
                    <a:lnTo>
                      <a:pt x="16" y="10"/>
                    </a:lnTo>
                    <a:lnTo>
                      <a:pt x="16" y="11"/>
                    </a:lnTo>
                    <a:lnTo>
                      <a:pt x="16" y="11"/>
                    </a:lnTo>
                    <a:lnTo>
                      <a:pt x="17" y="11"/>
                    </a:lnTo>
                    <a:lnTo>
                      <a:pt x="17" y="11"/>
                    </a:lnTo>
                    <a:lnTo>
                      <a:pt x="17" y="6"/>
                    </a:lnTo>
                    <a:lnTo>
                      <a:pt x="17" y="6"/>
                    </a:lnTo>
                    <a:lnTo>
                      <a:pt x="12" y="7"/>
                    </a:lnTo>
                    <a:lnTo>
                      <a:pt x="9" y="7"/>
                    </a:lnTo>
                    <a:lnTo>
                      <a:pt x="7" y="6"/>
                    </a:lnTo>
                    <a:lnTo>
                      <a:pt x="5" y="5"/>
                    </a:lnTo>
                    <a:lnTo>
                      <a:pt x="3" y="4"/>
                    </a:lnTo>
                    <a:lnTo>
                      <a:pt x="2" y="2"/>
                    </a:lnTo>
                    <a:lnTo>
                      <a:pt x="0" y="0"/>
                    </a:lnTo>
                    <a:lnTo>
                      <a:pt x="0" y="0"/>
                    </a:lnTo>
                    <a:lnTo>
                      <a:pt x="0" y="1"/>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89" name="Freeform 2025">
                <a:extLst>
                  <a:ext uri="{FF2B5EF4-FFF2-40B4-BE49-F238E27FC236}">
                    <a16:creationId xmlns:a16="http://schemas.microsoft.com/office/drawing/2014/main" id="{667352BC-3AF0-40A8-AE55-70F27296E0CC}"/>
                  </a:ext>
                </a:extLst>
              </p:cNvPr>
              <p:cNvSpPr>
                <a:spLocks/>
              </p:cNvSpPr>
              <p:nvPr/>
            </p:nvSpPr>
            <p:spPr bwMode="auto">
              <a:xfrm>
                <a:off x="3239" y="1761"/>
                <a:ext cx="40" cy="17"/>
              </a:xfrm>
              <a:custGeom>
                <a:avLst/>
                <a:gdLst>
                  <a:gd name="T0" fmla="*/ 0 w 40"/>
                  <a:gd name="T1" fmla="*/ 5 h 17"/>
                  <a:gd name="T2" fmla="*/ 1 w 40"/>
                  <a:gd name="T3" fmla="*/ 7 h 17"/>
                  <a:gd name="T4" fmla="*/ 3 w 40"/>
                  <a:gd name="T5" fmla="*/ 12 h 17"/>
                  <a:gd name="T6" fmla="*/ 3 w 40"/>
                  <a:gd name="T7" fmla="*/ 14 h 17"/>
                  <a:gd name="T8" fmla="*/ 5 w 40"/>
                  <a:gd name="T9" fmla="*/ 14 h 17"/>
                  <a:gd name="T10" fmla="*/ 6 w 40"/>
                  <a:gd name="T11" fmla="*/ 14 h 17"/>
                  <a:gd name="T12" fmla="*/ 9 w 40"/>
                  <a:gd name="T13" fmla="*/ 11 h 17"/>
                  <a:gd name="T14" fmla="*/ 11 w 40"/>
                  <a:gd name="T15" fmla="*/ 9 h 17"/>
                  <a:gd name="T16" fmla="*/ 16 w 40"/>
                  <a:gd name="T17" fmla="*/ 6 h 17"/>
                  <a:gd name="T18" fmla="*/ 18 w 40"/>
                  <a:gd name="T19" fmla="*/ 5 h 17"/>
                  <a:gd name="T20" fmla="*/ 21 w 40"/>
                  <a:gd name="T21" fmla="*/ 5 h 17"/>
                  <a:gd name="T22" fmla="*/ 22 w 40"/>
                  <a:gd name="T23" fmla="*/ 6 h 17"/>
                  <a:gd name="T24" fmla="*/ 22 w 40"/>
                  <a:gd name="T25" fmla="*/ 7 h 17"/>
                  <a:gd name="T26" fmla="*/ 23 w 40"/>
                  <a:gd name="T27" fmla="*/ 11 h 17"/>
                  <a:gd name="T28" fmla="*/ 25 w 40"/>
                  <a:gd name="T29" fmla="*/ 13 h 17"/>
                  <a:gd name="T30" fmla="*/ 29 w 40"/>
                  <a:gd name="T31" fmla="*/ 16 h 17"/>
                  <a:gd name="T32" fmla="*/ 31 w 40"/>
                  <a:gd name="T33" fmla="*/ 16 h 17"/>
                  <a:gd name="T34" fmla="*/ 36 w 40"/>
                  <a:gd name="T35" fmla="*/ 16 h 17"/>
                  <a:gd name="T36" fmla="*/ 40 w 40"/>
                  <a:gd name="T37" fmla="*/ 13 h 17"/>
                  <a:gd name="T38" fmla="*/ 40 w 40"/>
                  <a:gd name="T39" fmla="*/ 12 h 17"/>
                  <a:gd name="T40" fmla="*/ 40 w 40"/>
                  <a:gd name="T41" fmla="*/ 7 h 17"/>
                  <a:gd name="T42" fmla="*/ 40 w 40"/>
                  <a:gd name="T43" fmla="*/ 5 h 17"/>
                  <a:gd name="T44" fmla="*/ 38 w 40"/>
                  <a:gd name="T45" fmla="*/ 3 h 17"/>
                  <a:gd name="T46" fmla="*/ 36 w 40"/>
                  <a:gd name="T47" fmla="*/ 2 h 17"/>
                  <a:gd name="T48" fmla="*/ 35 w 40"/>
                  <a:gd name="T49" fmla="*/ 2 h 17"/>
                  <a:gd name="T50" fmla="*/ 35 w 40"/>
                  <a:gd name="T51" fmla="*/ 4 h 17"/>
                  <a:gd name="T52" fmla="*/ 35 w 40"/>
                  <a:gd name="T53" fmla="*/ 5 h 17"/>
                  <a:gd name="T54" fmla="*/ 37 w 40"/>
                  <a:gd name="T55" fmla="*/ 5 h 17"/>
                  <a:gd name="T56" fmla="*/ 38 w 40"/>
                  <a:gd name="T57" fmla="*/ 7 h 17"/>
                  <a:gd name="T58" fmla="*/ 40 w 40"/>
                  <a:gd name="T59" fmla="*/ 9 h 17"/>
                  <a:gd name="T60" fmla="*/ 39 w 40"/>
                  <a:gd name="T61" fmla="*/ 10 h 17"/>
                  <a:gd name="T62" fmla="*/ 38 w 40"/>
                  <a:gd name="T63" fmla="*/ 12 h 17"/>
                  <a:gd name="T64" fmla="*/ 34 w 40"/>
                  <a:gd name="T65" fmla="*/ 13 h 17"/>
                  <a:gd name="T66" fmla="*/ 31 w 40"/>
                  <a:gd name="T67" fmla="*/ 13 h 17"/>
                  <a:gd name="T68" fmla="*/ 28 w 40"/>
                  <a:gd name="T69" fmla="*/ 12 h 17"/>
                  <a:gd name="T70" fmla="*/ 25 w 40"/>
                  <a:gd name="T71" fmla="*/ 9 h 17"/>
                  <a:gd name="T72" fmla="*/ 23 w 40"/>
                  <a:gd name="T73" fmla="*/ 7 h 17"/>
                  <a:gd name="T74" fmla="*/ 23 w 40"/>
                  <a:gd name="T75" fmla="*/ 4 h 17"/>
                  <a:gd name="T76" fmla="*/ 22 w 40"/>
                  <a:gd name="T77" fmla="*/ 2 h 17"/>
                  <a:gd name="T78" fmla="*/ 22 w 40"/>
                  <a:gd name="T79" fmla="*/ 1 h 17"/>
                  <a:gd name="T80" fmla="*/ 21 w 40"/>
                  <a:gd name="T81" fmla="*/ 0 h 17"/>
                  <a:gd name="T82" fmla="*/ 18 w 40"/>
                  <a:gd name="T83" fmla="*/ 1 h 17"/>
                  <a:gd name="T84" fmla="*/ 16 w 40"/>
                  <a:gd name="T85" fmla="*/ 1 h 17"/>
                  <a:gd name="T86" fmla="*/ 12 w 40"/>
                  <a:gd name="T87" fmla="*/ 3 h 17"/>
                  <a:gd name="T88" fmla="*/ 10 w 40"/>
                  <a:gd name="T89" fmla="*/ 5 h 17"/>
                  <a:gd name="T90" fmla="*/ 9 w 40"/>
                  <a:gd name="T91" fmla="*/ 7 h 17"/>
                  <a:gd name="T92" fmla="*/ 6 w 40"/>
                  <a:gd name="T93" fmla="*/ 9 h 17"/>
                  <a:gd name="T94" fmla="*/ 4 w 40"/>
                  <a:gd name="T95" fmla="*/ 9 h 17"/>
                  <a:gd name="T96" fmla="*/ 4 w 40"/>
                  <a:gd name="T97" fmla="*/ 9 h 17"/>
                  <a:gd name="T98" fmla="*/ 3 w 40"/>
                  <a:gd name="T99" fmla="*/ 7 h 17"/>
                  <a:gd name="T100" fmla="*/ 2 w 40"/>
                  <a:gd name="T101" fmla="*/ 3 h 17"/>
                  <a:gd name="T102" fmla="*/ 2 w 40"/>
                  <a:gd name="T103" fmla="*/ 3 h 17"/>
                  <a:gd name="T104" fmla="*/ 1 w 40"/>
                  <a:gd name="T105" fmla="*/ 3 h 17"/>
                  <a:gd name="T106" fmla="*/ 0 w 40"/>
                  <a:gd name="T10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17">
                    <a:moveTo>
                      <a:pt x="0" y="5"/>
                    </a:moveTo>
                    <a:lnTo>
                      <a:pt x="0" y="5"/>
                    </a:lnTo>
                    <a:lnTo>
                      <a:pt x="1" y="6"/>
                    </a:lnTo>
                    <a:lnTo>
                      <a:pt x="1" y="7"/>
                    </a:lnTo>
                    <a:lnTo>
                      <a:pt x="2" y="9"/>
                    </a:lnTo>
                    <a:lnTo>
                      <a:pt x="3" y="12"/>
                    </a:lnTo>
                    <a:lnTo>
                      <a:pt x="3" y="14"/>
                    </a:lnTo>
                    <a:lnTo>
                      <a:pt x="3" y="14"/>
                    </a:lnTo>
                    <a:lnTo>
                      <a:pt x="4" y="14"/>
                    </a:lnTo>
                    <a:lnTo>
                      <a:pt x="5" y="14"/>
                    </a:lnTo>
                    <a:lnTo>
                      <a:pt x="5" y="14"/>
                    </a:lnTo>
                    <a:lnTo>
                      <a:pt x="6" y="14"/>
                    </a:lnTo>
                    <a:lnTo>
                      <a:pt x="8" y="12"/>
                    </a:lnTo>
                    <a:lnTo>
                      <a:pt x="9" y="11"/>
                    </a:lnTo>
                    <a:lnTo>
                      <a:pt x="9" y="11"/>
                    </a:lnTo>
                    <a:lnTo>
                      <a:pt x="11" y="9"/>
                    </a:lnTo>
                    <a:lnTo>
                      <a:pt x="13" y="7"/>
                    </a:lnTo>
                    <a:lnTo>
                      <a:pt x="16" y="6"/>
                    </a:lnTo>
                    <a:lnTo>
                      <a:pt x="18" y="5"/>
                    </a:lnTo>
                    <a:lnTo>
                      <a:pt x="18" y="5"/>
                    </a:lnTo>
                    <a:lnTo>
                      <a:pt x="20" y="5"/>
                    </a:lnTo>
                    <a:lnTo>
                      <a:pt x="21" y="5"/>
                    </a:lnTo>
                    <a:lnTo>
                      <a:pt x="21" y="5"/>
                    </a:lnTo>
                    <a:lnTo>
                      <a:pt x="22" y="6"/>
                    </a:lnTo>
                    <a:lnTo>
                      <a:pt x="22" y="7"/>
                    </a:lnTo>
                    <a:lnTo>
                      <a:pt x="22" y="7"/>
                    </a:lnTo>
                    <a:lnTo>
                      <a:pt x="22" y="9"/>
                    </a:lnTo>
                    <a:lnTo>
                      <a:pt x="23" y="11"/>
                    </a:lnTo>
                    <a:lnTo>
                      <a:pt x="23" y="11"/>
                    </a:lnTo>
                    <a:lnTo>
                      <a:pt x="25" y="13"/>
                    </a:lnTo>
                    <a:lnTo>
                      <a:pt x="26" y="15"/>
                    </a:lnTo>
                    <a:lnTo>
                      <a:pt x="29" y="16"/>
                    </a:lnTo>
                    <a:lnTo>
                      <a:pt x="31" y="16"/>
                    </a:lnTo>
                    <a:lnTo>
                      <a:pt x="31" y="16"/>
                    </a:lnTo>
                    <a:lnTo>
                      <a:pt x="34" y="17"/>
                    </a:lnTo>
                    <a:lnTo>
                      <a:pt x="36" y="16"/>
                    </a:lnTo>
                    <a:lnTo>
                      <a:pt x="38" y="15"/>
                    </a:lnTo>
                    <a:lnTo>
                      <a:pt x="40" y="13"/>
                    </a:lnTo>
                    <a:lnTo>
                      <a:pt x="40" y="13"/>
                    </a:lnTo>
                    <a:lnTo>
                      <a:pt x="40" y="12"/>
                    </a:lnTo>
                    <a:lnTo>
                      <a:pt x="40" y="10"/>
                    </a:lnTo>
                    <a:lnTo>
                      <a:pt x="40" y="7"/>
                    </a:lnTo>
                    <a:lnTo>
                      <a:pt x="40" y="7"/>
                    </a:lnTo>
                    <a:lnTo>
                      <a:pt x="40" y="5"/>
                    </a:lnTo>
                    <a:lnTo>
                      <a:pt x="39" y="3"/>
                    </a:lnTo>
                    <a:lnTo>
                      <a:pt x="38" y="3"/>
                    </a:lnTo>
                    <a:lnTo>
                      <a:pt x="37" y="2"/>
                    </a:lnTo>
                    <a:lnTo>
                      <a:pt x="36" y="2"/>
                    </a:lnTo>
                    <a:lnTo>
                      <a:pt x="35" y="2"/>
                    </a:lnTo>
                    <a:lnTo>
                      <a:pt x="35" y="2"/>
                    </a:lnTo>
                    <a:lnTo>
                      <a:pt x="35" y="3"/>
                    </a:lnTo>
                    <a:lnTo>
                      <a:pt x="35" y="4"/>
                    </a:lnTo>
                    <a:lnTo>
                      <a:pt x="35" y="5"/>
                    </a:lnTo>
                    <a:lnTo>
                      <a:pt x="35" y="5"/>
                    </a:lnTo>
                    <a:lnTo>
                      <a:pt x="36" y="5"/>
                    </a:lnTo>
                    <a:lnTo>
                      <a:pt x="37" y="5"/>
                    </a:lnTo>
                    <a:lnTo>
                      <a:pt x="38" y="6"/>
                    </a:lnTo>
                    <a:lnTo>
                      <a:pt x="38" y="7"/>
                    </a:lnTo>
                    <a:lnTo>
                      <a:pt x="40" y="8"/>
                    </a:lnTo>
                    <a:lnTo>
                      <a:pt x="40" y="9"/>
                    </a:lnTo>
                    <a:lnTo>
                      <a:pt x="39" y="10"/>
                    </a:lnTo>
                    <a:lnTo>
                      <a:pt x="39" y="10"/>
                    </a:lnTo>
                    <a:lnTo>
                      <a:pt x="39" y="11"/>
                    </a:lnTo>
                    <a:lnTo>
                      <a:pt x="38" y="12"/>
                    </a:lnTo>
                    <a:lnTo>
                      <a:pt x="36" y="13"/>
                    </a:lnTo>
                    <a:lnTo>
                      <a:pt x="34" y="13"/>
                    </a:lnTo>
                    <a:lnTo>
                      <a:pt x="31" y="13"/>
                    </a:lnTo>
                    <a:lnTo>
                      <a:pt x="31" y="13"/>
                    </a:lnTo>
                    <a:lnTo>
                      <a:pt x="29" y="12"/>
                    </a:lnTo>
                    <a:lnTo>
                      <a:pt x="28" y="12"/>
                    </a:lnTo>
                    <a:lnTo>
                      <a:pt x="26" y="11"/>
                    </a:lnTo>
                    <a:lnTo>
                      <a:pt x="25" y="9"/>
                    </a:lnTo>
                    <a:lnTo>
                      <a:pt x="25" y="9"/>
                    </a:lnTo>
                    <a:lnTo>
                      <a:pt x="23" y="7"/>
                    </a:lnTo>
                    <a:lnTo>
                      <a:pt x="23" y="5"/>
                    </a:lnTo>
                    <a:lnTo>
                      <a:pt x="23" y="4"/>
                    </a:lnTo>
                    <a:lnTo>
                      <a:pt x="23" y="4"/>
                    </a:lnTo>
                    <a:lnTo>
                      <a:pt x="22" y="2"/>
                    </a:lnTo>
                    <a:lnTo>
                      <a:pt x="22" y="2"/>
                    </a:lnTo>
                    <a:lnTo>
                      <a:pt x="22" y="1"/>
                    </a:lnTo>
                    <a:lnTo>
                      <a:pt x="21" y="1"/>
                    </a:lnTo>
                    <a:lnTo>
                      <a:pt x="21" y="0"/>
                    </a:lnTo>
                    <a:lnTo>
                      <a:pt x="20" y="0"/>
                    </a:lnTo>
                    <a:lnTo>
                      <a:pt x="18" y="1"/>
                    </a:lnTo>
                    <a:lnTo>
                      <a:pt x="16" y="1"/>
                    </a:lnTo>
                    <a:lnTo>
                      <a:pt x="16" y="1"/>
                    </a:lnTo>
                    <a:lnTo>
                      <a:pt x="14" y="2"/>
                    </a:lnTo>
                    <a:lnTo>
                      <a:pt x="12" y="3"/>
                    </a:lnTo>
                    <a:lnTo>
                      <a:pt x="11" y="4"/>
                    </a:lnTo>
                    <a:lnTo>
                      <a:pt x="10" y="5"/>
                    </a:lnTo>
                    <a:lnTo>
                      <a:pt x="10" y="5"/>
                    </a:lnTo>
                    <a:lnTo>
                      <a:pt x="9" y="7"/>
                    </a:lnTo>
                    <a:lnTo>
                      <a:pt x="7" y="8"/>
                    </a:lnTo>
                    <a:lnTo>
                      <a:pt x="6" y="9"/>
                    </a:lnTo>
                    <a:lnTo>
                      <a:pt x="5" y="9"/>
                    </a:lnTo>
                    <a:lnTo>
                      <a:pt x="4" y="9"/>
                    </a:lnTo>
                    <a:lnTo>
                      <a:pt x="4" y="9"/>
                    </a:lnTo>
                    <a:lnTo>
                      <a:pt x="4" y="9"/>
                    </a:lnTo>
                    <a:lnTo>
                      <a:pt x="3" y="9"/>
                    </a:lnTo>
                    <a:lnTo>
                      <a:pt x="3" y="7"/>
                    </a:lnTo>
                    <a:lnTo>
                      <a:pt x="2" y="3"/>
                    </a:lnTo>
                    <a:lnTo>
                      <a:pt x="2" y="3"/>
                    </a:lnTo>
                    <a:lnTo>
                      <a:pt x="2" y="3"/>
                    </a:lnTo>
                    <a:lnTo>
                      <a:pt x="2" y="3"/>
                    </a:lnTo>
                    <a:lnTo>
                      <a:pt x="1" y="3"/>
                    </a:lnTo>
                    <a:lnTo>
                      <a:pt x="1" y="3"/>
                    </a:lnTo>
                    <a:lnTo>
                      <a:pt x="0" y="3"/>
                    </a:lnTo>
                    <a:lnTo>
                      <a:pt x="0" y="4"/>
                    </a:lnTo>
                    <a:lnTo>
                      <a:pt x="0" y="5"/>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90" name="Freeform 2026">
                <a:extLst>
                  <a:ext uri="{FF2B5EF4-FFF2-40B4-BE49-F238E27FC236}">
                    <a16:creationId xmlns:a16="http://schemas.microsoft.com/office/drawing/2014/main" id="{02458EA5-DC27-415C-B589-F143F70AF398}"/>
                  </a:ext>
                </a:extLst>
              </p:cNvPr>
              <p:cNvSpPr>
                <a:spLocks/>
              </p:cNvSpPr>
              <p:nvPr/>
            </p:nvSpPr>
            <p:spPr bwMode="auto">
              <a:xfrm>
                <a:off x="3239" y="1761"/>
                <a:ext cx="40" cy="17"/>
              </a:xfrm>
              <a:custGeom>
                <a:avLst/>
                <a:gdLst>
                  <a:gd name="T0" fmla="*/ 0 w 40"/>
                  <a:gd name="T1" fmla="*/ 5 h 17"/>
                  <a:gd name="T2" fmla="*/ 1 w 40"/>
                  <a:gd name="T3" fmla="*/ 7 h 17"/>
                  <a:gd name="T4" fmla="*/ 3 w 40"/>
                  <a:gd name="T5" fmla="*/ 12 h 17"/>
                  <a:gd name="T6" fmla="*/ 3 w 40"/>
                  <a:gd name="T7" fmla="*/ 14 h 17"/>
                  <a:gd name="T8" fmla="*/ 5 w 40"/>
                  <a:gd name="T9" fmla="*/ 14 h 17"/>
                  <a:gd name="T10" fmla="*/ 6 w 40"/>
                  <a:gd name="T11" fmla="*/ 14 h 17"/>
                  <a:gd name="T12" fmla="*/ 9 w 40"/>
                  <a:gd name="T13" fmla="*/ 11 h 17"/>
                  <a:gd name="T14" fmla="*/ 11 w 40"/>
                  <a:gd name="T15" fmla="*/ 9 h 17"/>
                  <a:gd name="T16" fmla="*/ 16 w 40"/>
                  <a:gd name="T17" fmla="*/ 6 h 17"/>
                  <a:gd name="T18" fmla="*/ 18 w 40"/>
                  <a:gd name="T19" fmla="*/ 5 h 17"/>
                  <a:gd name="T20" fmla="*/ 21 w 40"/>
                  <a:gd name="T21" fmla="*/ 5 h 17"/>
                  <a:gd name="T22" fmla="*/ 22 w 40"/>
                  <a:gd name="T23" fmla="*/ 6 h 17"/>
                  <a:gd name="T24" fmla="*/ 22 w 40"/>
                  <a:gd name="T25" fmla="*/ 7 h 17"/>
                  <a:gd name="T26" fmla="*/ 23 w 40"/>
                  <a:gd name="T27" fmla="*/ 11 h 17"/>
                  <a:gd name="T28" fmla="*/ 25 w 40"/>
                  <a:gd name="T29" fmla="*/ 13 h 17"/>
                  <a:gd name="T30" fmla="*/ 29 w 40"/>
                  <a:gd name="T31" fmla="*/ 16 h 17"/>
                  <a:gd name="T32" fmla="*/ 31 w 40"/>
                  <a:gd name="T33" fmla="*/ 16 h 17"/>
                  <a:gd name="T34" fmla="*/ 36 w 40"/>
                  <a:gd name="T35" fmla="*/ 16 h 17"/>
                  <a:gd name="T36" fmla="*/ 40 w 40"/>
                  <a:gd name="T37" fmla="*/ 13 h 17"/>
                  <a:gd name="T38" fmla="*/ 40 w 40"/>
                  <a:gd name="T39" fmla="*/ 12 h 17"/>
                  <a:gd name="T40" fmla="*/ 40 w 40"/>
                  <a:gd name="T41" fmla="*/ 7 h 17"/>
                  <a:gd name="T42" fmla="*/ 40 w 40"/>
                  <a:gd name="T43" fmla="*/ 5 h 17"/>
                  <a:gd name="T44" fmla="*/ 38 w 40"/>
                  <a:gd name="T45" fmla="*/ 3 h 17"/>
                  <a:gd name="T46" fmla="*/ 36 w 40"/>
                  <a:gd name="T47" fmla="*/ 2 h 17"/>
                  <a:gd name="T48" fmla="*/ 35 w 40"/>
                  <a:gd name="T49" fmla="*/ 2 h 17"/>
                  <a:gd name="T50" fmla="*/ 35 w 40"/>
                  <a:gd name="T51" fmla="*/ 4 h 17"/>
                  <a:gd name="T52" fmla="*/ 35 w 40"/>
                  <a:gd name="T53" fmla="*/ 5 h 17"/>
                  <a:gd name="T54" fmla="*/ 37 w 40"/>
                  <a:gd name="T55" fmla="*/ 5 h 17"/>
                  <a:gd name="T56" fmla="*/ 38 w 40"/>
                  <a:gd name="T57" fmla="*/ 7 h 17"/>
                  <a:gd name="T58" fmla="*/ 40 w 40"/>
                  <a:gd name="T59" fmla="*/ 9 h 17"/>
                  <a:gd name="T60" fmla="*/ 39 w 40"/>
                  <a:gd name="T61" fmla="*/ 10 h 17"/>
                  <a:gd name="T62" fmla="*/ 38 w 40"/>
                  <a:gd name="T63" fmla="*/ 12 h 17"/>
                  <a:gd name="T64" fmla="*/ 34 w 40"/>
                  <a:gd name="T65" fmla="*/ 13 h 17"/>
                  <a:gd name="T66" fmla="*/ 31 w 40"/>
                  <a:gd name="T67" fmla="*/ 13 h 17"/>
                  <a:gd name="T68" fmla="*/ 28 w 40"/>
                  <a:gd name="T69" fmla="*/ 12 h 17"/>
                  <a:gd name="T70" fmla="*/ 25 w 40"/>
                  <a:gd name="T71" fmla="*/ 9 h 17"/>
                  <a:gd name="T72" fmla="*/ 23 w 40"/>
                  <a:gd name="T73" fmla="*/ 7 h 17"/>
                  <a:gd name="T74" fmla="*/ 23 w 40"/>
                  <a:gd name="T75" fmla="*/ 4 h 17"/>
                  <a:gd name="T76" fmla="*/ 22 w 40"/>
                  <a:gd name="T77" fmla="*/ 2 h 17"/>
                  <a:gd name="T78" fmla="*/ 22 w 40"/>
                  <a:gd name="T79" fmla="*/ 1 h 17"/>
                  <a:gd name="T80" fmla="*/ 21 w 40"/>
                  <a:gd name="T81" fmla="*/ 0 h 17"/>
                  <a:gd name="T82" fmla="*/ 18 w 40"/>
                  <a:gd name="T83" fmla="*/ 1 h 17"/>
                  <a:gd name="T84" fmla="*/ 16 w 40"/>
                  <a:gd name="T85" fmla="*/ 1 h 17"/>
                  <a:gd name="T86" fmla="*/ 12 w 40"/>
                  <a:gd name="T87" fmla="*/ 3 h 17"/>
                  <a:gd name="T88" fmla="*/ 10 w 40"/>
                  <a:gd name="T89" fmla="*/ 5 h 17"/>
                  <a:gd name="T90" fmla="*/ 9 w 40"/>
                  <a:gd name="T91" fmla="*/ 7 h 17"/>
                  <a:gd name="T92" fmla="*/ 6 w 40"/>
                  <a:gd name="T93" fmla="*/ 9 h 17"/>
                  <a:gd name="T94" fmla="*/ 4 w 40"/>
                  <a:gd name="T95" fmla="*/ 9 h 17"/>
                  <a:gd name="T96" fmla="*/ 4 w 40"/>
                  <a:gd name="T97" fmla="*/ 9 h 17"/>
                  <a:gd name="T98" fmla="*/ 3 w 40"/>
                  <a:gd name="T99" fmla="*/ 7 h 17"/>
                  <a:gd name="T100" fmla="*/ 2 w 40"/>
                  <a:gd name="T101" fmla="*/ 3 h 17"/>
                  <a:gd name="T102" fmla="*/ 2 w 40"/>
                  <a:gd name="T103" fmla="*/ 3 h 17"/>
                  <a:gd name="T104" fmla="*/ 1 w 40"/>
                  <a:gd name="T105" fmla="*/ 3 h 17"/>
                  <a:gd name="T106" fmla="*/ 0 w 40"/>
                  <a:gd name="T10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17">
                    <a:moveTo>
                      <a:pt x="0" y="5"/>
                    </a:moveTo>
                    <a:lnTo>
                      <a:pt x="0" y="5"/>
                    </a:lnTo>
                    <a:lnTo>
                      <a:pt x="1" y="6"/>
                    </a:lnTo>
                    <a:lnTo>
                      <a:pt x="1" y="7"/>
                    </a:lnTo>
                    <a:lnTo>
                      <a:pt x="2" y="9"/>
                    </a:lnTo>
                    <a:lnTo>
                      <a:pt x="3" y="12"/>
                    </a:lnTo>
                    <a:lnTo>
                      <a:pt x="3" y="14"/>
                    </a:lnTo>
                    <a:lnTo>
                      <a:pt x="3" y="14"/>
                    </a:lnTo>
                    <a:lnTo>
                      <a:pt x="4" y="14"/>
                    </a:lnTo>
                    <a:lnTo>
                      <a:pt x="5" y="14"/>
                    </a:lnTo>
                    <a:lnTo>
                      <a:pt x="5" y="14"/>
                    </a:lnTo>
                    <a:lnTo>
                      <a:pt x="6" y="14"/>
                    </a:lnTo>
                    <a:lnTo>
                      <a:pt x="8" y="12"/>
                    </a:lnTo>
                    <a:lnTo>
                      <a:pt x="9" y="11"/>
                    </a:lnTo>
                    <a:lnTo>
                      <a:pt x="9" y="11"/>
                    </a:lnTo>
                    <a:lnTo>
                      <a:pt x="11" y="9"/>
                    </a:lnTo>
                    <a:lnTo>
                      <a:pt x="13" y="7"/>
                    </a:lnTo>
                    <a:lnTo>
                      <a:pt x="16" y="6"/>
                    </a:lnTo>
                    <a:lnTo>
                      <a:pt x="18" y="5"/>
                    </a:lnTo>
                    <a:lnTo>
                      <a:pt x="18" y="5"/>
                    </a:lnTo>
                    <a:lnTo>
                      <a:pt x="20" y="5"/>
                    </a:lnTo>
                    <a:lnTo>
                      <a:pt x="21" y="5"/>
                    </a:lnTo>
                    <a:lnTo>
                      <a:pt x="21" y="5"/>
                    </a:lnTo>
                    <a:lnTo>
                      <a:pt x="22" y="6"/>
                    </a:lnTo>
                    <a:lnTo>
                      <a:pt x="22" y="7"/>
                    </a:lnTo>
                    <a:lnTo>
                      <a:pt x="22" y="7"/>
                    </a:lnTo>
                    <a:lnTo>
                      <a:pt x="22" y="9"/>
                    </a:lnTo>
                    <a:lnTo>
                      <a:pt x="23" y="11"/>
                    </a:lnTo>
                    <a:lnTo>
                      <a:pt x="23" y="11"/>
                    </a:lnTo>
                    <a:lnTo>
                      <a:pt x="25" y="13"/>
                    </a:lnTo>
                    <a:lnTo>
                      <a:pt x="26" y="15"/>
                    </a:lnTo>
                    <a:lnTo>
                      <a:pt x="29" y="16"/>
                    </a:lnTo>
                    <a:lnTo>
                      <a:pt x="31" y="16"/>
                    </a:lnTo>
                    <a:lnTo>
                      <a:pt x="31" y="16"/>
                    </a:lnTo>
                    <a:lnTo>
                      <a:pt x="34" y="17"/>
                    </a:lnTo>
                    <a:lnTo>
                      <a:pt x="36" y="16"/>
                    </a:lnTo>
                    <a:lnTo>
                      <a:pt x="38" y="15"/>
                    </a:lnTo>
                    <a:lnTo>
                      <a:pt x="40" y="13"/>
                    </a:lnTo>
                    <a:lnTo>
                      <a:pt x="40" y="13"/>
                    </a:lnTo>
                    <a:lnTo>
                      <a:pt x="40" y="12"/>
                    </a:lnTo>
                    <a:lnTo>
                      <a:pt x="40" y="10"/>
                    </a:lnTo>
                    <a:lnTo>
                      <a:pt x="40" y="7"/>
                    </a:lnTo>
                    <a:lnTo>
                      <a:pt x="40" y="7"/>
                    </a:lnTo>
                    <a:lnTo>
                      <a:pt x="40" y="5"/>
                    </a:lnTo>
                    <a:lnTo>
                      <a:pt x="39" y="3"/>
                    </a:lnTo>
                    <a:lnTo>
                      <a:pt x="38" y="3"/>
                    </a:lnTo>
                    <a:lnTo>
                      <a:pt x="37" y="2"/>
                    </a:lnTo>
                    <a:lnTo>
                      <a:pt x="36" y="2"/>
                    </a:lnTo>
                    <a:lnTo>
                      <a:pt x="35" y="2"/>
                    </a:lnTo>
                    <a:lnTo>
                      <a:pt x="35" y="2"/>
                    </a:lnTo>
                    <a:lnTo>
                      <a:pt x="35" y="3"/>
                    </a:lnTo>
                    <a:lnTo>
                      <a:pt x="35" y="4"/>
                    </a:lnTo>
                    <a:lnTo>
                      <a:pt x="35" y="5"/>
                    </a:lnTo>
                    <a:lnTo>
                      <a:pt x="35" y="5"/>
                    </a:lnTo>
                    <a:lnTo>
                      <a:pt x="36" y="5"/>
                    </a:lnTo>
                    <a:lnTo>
                      <a:pt x="37" y="5"/>
                    </a:lnTo>
                    <a:lnTo>
                      <a:pt x="38" y="6"/>
                    </a:lnTo>
                    <a:lnTo>
                      <a:pt x="38" y="7"/>
                    </a:lnTo>
                    <a:lnTo>
                      <a:pt x="40" y="8"/>
                    </a:lnTo>
                    <a:lnTo>
                      <a:pt x="40" y="9"/>
                    </a:lnTo>
                    <a:lnTo>
                      <a:pt x="39" y="10"/>
                    </a:lnTo>
                    <a:lnTo>
                      <a:pt x="39" y="10"/>
                    </a:lnTo>
                    <a:lnTo>
                      <a:pt x="39" y="11"/>
                    </a:lnTo>
                    <a:lnTo>
                      <a:pt x="38" y="12"/>
                    </a:lnTo>
                    <a:lnTo>
                      <a:pt x="36" y="13"/>
                    </a:lnTo>
                    <a:lnTo>
                      <a:pt x="34" y="13"/>
                    </a:lnTo>
                    <a:lnTo>
                      <a:pt x="31" y="13"/>
                    </a:lnTo>
                    <a:lnTo>
                      <a:pt x="31" y="13"/>
                    </a:lnTo>
                    <a:lnTo>
                      <a:pt x="29" y="12"/>
                    </a:lnTo>
                    <a:lnTo>
                      <a:pt x="28" y="12"/>
                    </a:lnTo>
                    <a:lnTo>
                      <a:pt x="26" y="11"/>
                    </a:lnTo>
                    <a:lnTo>
                      <a:pt x="25" y="9"/>
                    </a:lnTo>
                    <a:lnTo>
                      <a:pt x="25" y="9"/>
                    </a:lnTo>
                    <a:lnTo>
                      <a:pt x="23" y="7"/>
                    </a:lnTo>
                    <a:lnTo>
                      <a:pt x="23" y="5"/>
                    </a:lnTo>
                    <a:lnTo>
                      <a:pt x="23" y="4"/>
                    </a:lnTo>
                    <a:lnTo>
                      <a:pt x="23" y="4"/>
                    </a:lnTo>
                    <a:lnTo>
                      <a:pt x="22" y="2"/>
                    </a:lnTo>
                    <a:lnTo>
                      <a:pt x="22" y="2"/>
                    </a:lnTo>
                    <a:lnTo>
                      <a:pt x="22" y="1"/>
                    </a:lnTo>
                    <a:lnTo>
                      <a:pt x="21" y="1"/>
                    </a:lnTo>
                    <a:lnTo>
                      <a:pt x="21" y="0"/>
                    </a:lnTo>
                    <a:lnTo>
                      <a:pt x="20" y="0"/>
                    </a:lnTo>
                    <a:lnTo>
                      <a:pt x="18" y="1"/>
                    </a:lnTo>
                    <a:lnTo>
                      <a:pt x="16" y="1"/>
                    </a:lnTo>
                    <a:lnTo>
                      <a:pt x="16" y="1"/>
                    </a:lnTo>
                    <a:lnTo>
                      <a:pt x="14" y="2"/>
                    </a:lnTo>
                    <a:lnTo>
                      <a:pt x="12" y="3"/>
                    </a:lnTo>
                    <a:lnTo>
                      <a:pt x="11" y="4"/>
                    </a:lnTo>
                    <a:lnTo>
                      <a:pt x="10" y="5"/>
                    </a:lnTo>
                    <a:lnTo>
                      <a:pt x="10" y="5"/>
                    </a:lnTo>
                    <a:lnTo>
                      <a:pt x="9" y="7"/>
                    </a:lnTo>
                    <a:lnTo>
                      <a:pt x="7" y="8"/>
                    </a:lnTo>
                    <a:lnTo>
                      <a:pt x="6" y="9"/>
                    </a:lnTo>
                    <a:lnTo>
                      <a:pt x="5" y="9"/>
                    </a:lnTo>
                    <a:lnTo>
                      <a:pt x="4" y="9"/>
                    </a:lnTo>
                    <a:lnTo>
                      <a:pt x="4" y="9"/>
                    </a:lnTo>
                    <a:lnTo>
                      <a:pt x="4" y="9"/>
                    </a:lnTo>
                    <a:lnTo>
                      <a:pt x="3" y="9"/>
                    </a:lnTo>
                    <a:lnTo>
                      <a:pt x="3" y="7"/>
                    </a:lnTo>
                    <a:lnTo>
                      <a:pt x="2" y="3"/>
                    </a:lnTo>
                    <a:lnTo>
                      <a:pt x="2" y="3"/>
                    </a:lnTo>
                    <a:lnTo>
                      <a:pt x="2" y="3"/>
                    </a:lnTo>
                    <a:lnTo>
                      <a:pt x="2" y="3"/>
                    </a:lnTo>
                    <a:lnTo>
                      <a:pt x="1" y="3"/>
                    </a:lnTo>
                    <a:lnTo>
                      <a:pt x="1" y="3"/>
                    </a:lnTo>
                    <a:lnTo>
                      <a:pt x="0" y="3"/>
                    </a:lnTo>
                    <a:lnTo>
                      <a:pt x="0" y="4"/>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91" name="Freeform 2027">
                <a:extLst>
                  <a:ext uri="{FF2B5EF4-FFF2-40B4-BE49-F238E27FC236}">
                    <a16:creationId xmlns:a16="http://schemas.microsoft.com/office/drawing/2014/main" id="{C463C36D-5F87-4F42-B9F7-161D6E1AF201}"/>
                  </a:ext>
                </a:extLst>
              </p:cNvPr>
              <p:cNvSpPr>
                <a:spLocks/>
              </p:cNvSpPr>
              <p:nvPr/>
            </p:nvSpPr>
            <p:spPr bwMode="auto">
              <a:xfrm>
                <a:off x="3239" y="1753"/>
                <a:ext cx="11" cy="15"/>
              </a:xfrm>
              <a:custGeom>
                <a:avLst/>
                <a:gdLst>
                  <a:gd name="T0" fmla="*/ 0 w 11"/>
                  <a:gd name="T1" fmla="*/ 15 h 15"/>
                  <a:gd name="T2" fmla="*/ 0 w 11"/>
                  <a:gd name="T3" fmla="*/ 15 h 15"/>
                  <a:gd name="T4" fmla="*/ 1 w 11"/>
                  <a:gd name="T5" fmla="*/ 15 h 15"/>
                  <a:gd name="T6" fmla="*/ 3 w 11"/>
                  <a:gd name="T7" fmla="*/ 15 h 15"/>
                  <a:gd name="T8" fmla="*/ 4 w 11"/>
                  <a:gd name="T9" fmla="*/ 15 h 15"/>
                  <a:gd name="T10" fmla="*/ 5 w 11"/>
                  <a:gd name="T11" fmla="*/ 13 h 15"/>
                  <a:gd name="T12" fmla="*/ 5 w 11"/>
                  <a:gd name="T13" fmla="*/ 13 h 15"/>
                  <a:gd name="T14" fmla="*/ 6 w 11"/>
                  <a:gd name="T15" fmla="*/ 12 h 15"/>
                  <a:gd name="T16" fmla="*/ 6 w 11"/>
                  <a:gd name="T17" fmla="*/ 11 h 15"/>
                  <a:gd name="T18" fmla="*/ 6 w 11"/>
                  <a:gd name="T19" fmla="*/ 9 h 15"/>
                  <a:gd name="T20" fmla="*/ 6 w 11"/>
                  <a:gd name="T21" fmla="*/ 9 h 15"/>
                  <a:gd name="T22" fmla="*/ 6 w 11"/>
                  <a:gd name="T23" fmla="*/ 8 h 15"/>
                  <a:gd name="T24" fmla="*/ 6 w 11"/>
                  <a:gd name="T25" fmla="*/ 7 h 15"/>
                  <a:gd name="T26" fmla="*/ 6 w 11"/>
                  <a:gd name="T27" fmla="*/ 7 h 15"/>
                  <a:gd name="T28" fmla="*/ 5 w 11"/>
                  <a:gd name="T29" fmla="*/ 5 h 15"/>
                  <a:gd name="T30" fmla="*/ 5 w 11"/>
                  <a:gd name="T31" fmla="*/ 5 h 15"/>
                  <a:gd name="T32" fmla="*/ 5 w 11"/>
                  <a:gd name="T33" fmla="*/ 5 h 15"/>
                  <a:gd name="T34" fmla="*/ 5 w 11"/>
                  <a:gd name="T35" fmla="*/ 5 h 15"/>
                  <a:gd name="T36" fmla="*/ 5 w 11"/>
                  <a:gd name="T37" fmla="*/ 5 h 15"/>
                  <a:gd name="T38" fmla="*/ 5 w 11"/>
                  <a:gd name="T39" fmla="*/ 5 h 15"/>
                  <a:gd name="T40" fmla="*/ 5 w 11"/>
                  <a:gd name="T41" fmla="*/ 5 h 15"/>
                  <a:gd name="T42" fmla="*/ 5 w 11"/>
                  <a:gd name="T43" fmla="*/ 4 h 15"/>
                  <a:gd name="T44" fmla="*/ 6 w 11"/>
                  <a:gd name="T45" fmla="*/ 4 h 15"/>
                  <a:gd name="T46" fmla="*/ 8 w 11"/>
                  <a:gd name="T47" fmla="*/ 3 h 15"/>
                  <a:gd name="T48" fmla="*/ 8 w 11"/>
                  <a:gd name="T49" fmla="*/ 3 h 15"/>
                  <a:gd name="T50" fmla="*/ 9 w 11"/>
                  <a:gd name="T51" fmla="*/ 4 h 15"/>
                  <a:gd name="T52" fmla="*/ 10 w 11"/>
                  <a:gd name="T53" fmla="*/ 4 h 15"/>
                  <a:gd name="T54" fmla="*/ 11 w 11"/>
                  <a:gd name="T55" fmla="*/ 5 h 15"/>
                  <a:gd name="T56" fmla="*/ 11 w 11"/>
                  <a:gd name="T57" fmla="*/ 5 h 15"/>
                  <a:gd name="T58" fmla="*/ 11 w 11"/>
                  <a:gd name="T59" fmla="*/ 4 h 15"/>
                  <a:gd name="T60" fmla="*/ 11 w 11"/>
                  <a:gd name="T61" fmla="*/ 3 h 15"/>
                  <a:gd name="T62" fmla="*/ 11 w 11"/>
                  <a:gd name="T63" fmla="*/ 2 h 15"/>
                  <a:gd name="T64" fmla="*/ 11 w 11"/>
                  <a:gd name="T65" fmla="*/ 2 h 15"/>
                  <a:gd name="T66" fmla="*/ 10 w 11"/>
                  <a:gd name="T67" fmla="*/ 1 h 15"/>
                  <a:gd name="T68" fmla="*/ 9 w 11"/>
                  <a:gd name="T69" fmla="*/ 0 h 15"/>
                  <a:gd name="T70" fmla="*/ 8 w 11"/>
                  <a:gd name="T71" fmla="*/ 0 h 15"/>
                  <a:gd name="T72" fmla="*/ 7 w 11"/>
                  <a:gd name="T73" fmla="*/ 1 h 15"/>
                  <a:gd name="T74" fmla="*/ 7 w 11"/>
                  <a:gd name="T75" fmla="*/ 1 h 15"/>
                  <a:gd name="T76" fmla="*/ 5 w 11"/>
                  <a:gd name="T77" fmla="*/ 1 h 15"/>
                  <a:gd name="T78" fmla="*/ 5 w 11"/>
                  <a:gd name="T79" fmla="*/ 2 h 15"/>
                  <a:gd name="T80" fmla="*/ 5 w 11"/>
                  <a:gd name="T81" fmla="*/ 4 h 15"/>
                  <a:gd name="T82" fmla="*/ 4 w 11"/>
                  <a:gd name="T83" fmla="*/ 5 h 15"/>
                  <a:gd name="T84" fmla="*/ 4 w 11"/>
                  <a:gd name="T85" fmla="*/ 5 h 15"/>
                  <a:gd name="T86" fmla="*/ 5 w 11"/>
                  <a:gd name="T87" fmla="*/ 8 h 15"/>
                  <a:gd name="T88" fmla="*/ 5 w 11"/>
                  <a:gd name="T89" fmla="*/ 10 h 15"/>
                  <a:gd name="T90" fmla="*/ 5 w 11"/>
                  <a:gd name="T91" fmla="*/ 10 h 15"/>
                  <a:gd name="T92" fmla="*/ 5 w 11"/>
                  <a:gd name="T93" fmla="*/ 10 h 15"/>
                  <a:gd name="T94" fmla="*/ 5 w 11"/>
                  <a:gd name="T95" fmla="*/ 10 h 15"/>
                  <a:gd name="T96" fmla="*/ 5 w 11"/>
                  <a:gd name="T97" fmla="*/ 11 h 15"/>
                  <a:gd name="T98" fmla="*/ 5 w 11"/>
                  <a:gd name="T99" fmla="*/ 11 h 15"/>
                  <a:gd name="T100" fmla="*/ 5 w 11"/>
                  <a:gd name="T101" fmla="*/ 11 h 15"/>
                  <a:gd name="T102" fmla="*/ 4 w 11"/>
                  <a:gd name="T103" fmla="*/ 12 h 15"/>
                  <a:gd name="T104" fmla="*/ 4 w 11"/>
                  <a:gd name="T105" fmla="*/ 12 h 15"/>
                  <a:gd name="T106" fmla="*/ 3 w 11"/>
                  <a:gd name="T107" fmla="*/ 12 h 15"/>
                  <a:gd name="T108" fmla="*/ 2 w 11"/>
                  <a:gd name="T109" fmla="*/ 12 h 15"/>
                  <a:gd name="T110" fmla="*/ 0 w 11"/>
                  <a:gd name="T111" fmla="*/ 11 h 15"/>
                  <a:gd name="T112" fmla="*/ 0 w 11"/>
                  <a:gd name="T113" fmla="*/ 11 h 15"/>
                  <a:gd name="T114" fmla="*/ 0 w 11"/>
                  <a:gd name="T115" fmla="*/ 13 h 15"/>
                  <a:gd name="T116" fmla="*/ 0 w 11"/>
                  <a:gd name="T1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 h="15">
                    <a:moveTo>
                      <a:pt x="0" y="15"/>
                    </a:moveTo>
                    <a:lnTo>
                      <a:pt x="0" y="15"/>
                    </a:lnTo>
                    <a:lnTo>
                      <a:pt x="1" y="15"/>
                    </a:lnTo>
                    <a:lnTo>
                      <a:pt x="3" y="15"/>
                    </a:lnTo>
                    <a:lnTo>
                      <a:pt x="4" y="15"/>
                    </a:lnTo>
                    <a:lnTo>
                      <a:pt x="5" y="13"/>
                    </a:lnTo>
                    <a:lnTo>
                      <a:pt x="5" y="13"/>
                    </a:lnTo>
                    <a:lnTo>
                      <a:pt x="6" y="12"/>
                    </a:lnTo>
                    <a:lnTo>
                      <a:pt x="6" y="11"/>
                    </a:lnTo>
                    <a:lnTo>
                      <a:pt x="6" y="9"/>
                    </a:lnTo>
                    <a:lnTo>
                      <a:pt x="6" y="9"/>
                    </a:lnTo>
                    <a:lnTo>
                      <a:pt x="6" y="8"/>
                    </a:lnTo>
                    <a:lnTo>
                      <a:pt x="6" y="7"/>
                    </a:lnTo>
                    <a:lnTo>
                      <a:pt x="6" y="7"/>
                    </a:lnTo>
                    <a:lnTo>
                      <a:pt x="5" y="5"/>
                    </a:lnTo>
                    <a:lnTo>
                      <a:pt x="5" y="5"/>
                    </a:lnTo>
                    <a:lnTo>
                      <a:pt x="5" y="5"/>
                    </a:lnTo>
                    <a:lnTo>
                      <a:pt x="5" y="5"/>
                    </a:lnTo>
                    <a:lnTo>
                      <a:pt x="5" y="5"/>
                    </a:lnTo>
                    <a:lnTo>
                      <a:pt x="5" y="5"/>
                    </a:lnTo>
                    <a:lnTo>
                      <a:pt x="5" y="5"/>
                    </a:lnTo>
                    <a:lnTo>
                      <a:pt x="5" y="4"/>
                    </a:lnTo>
                    <a:lnTo>
                      <a:pt x="6" y="4"/>
                    </a:lnTo>
                    <a:lnTo>
                      <a:pt x="8" y="3"/>
                    </a:lnTo>
                    <a:lnTo>
                      <a:pt x="8" y="3"/>
                    </a:lnTo>
                    <a:lnTo>
                      <a:pt x="9" y="4"/>
                    </a:lnTo>
                    <a:lnTo>
                      <a:pt x="10" y="4"/>
                    </a:lnTo>
                    <a:lnTo>
                      <a:pt x="11" y="5"/>
                    </a:lnTo>
                    <a:lnTo>
                      <a:pt x="11" y="5"/>
                    </a:lnTo>
                    <a:lnTo>
                      <a:pt x="11" y="4"/>
                    </a:lnTo>
                    <a:lnTo>
                      <a:pt x="11" y="3"/>
                    </a:lnTo>
                    <a:lnTo>
                      <a:pt x="11" y="2"/>
                    </a:lnTo>
                    <a:lnTo>
                      <a:pt x="11" y="2"/>
                    </a:lnTo>
                    <a:lnTo>
                      <a:pt x="10" y="1"/>
                    </a:lnTo>
                    <a:lnTo>
                      <a:pt x="9" y="0"/>
                    </a:lnTo>
                    <a:lnTo>
                      <a:pt x="8" y="0"/>
                    </a:lnTo>
                    <a:lnTo>
                      <a:pt x="7" y="1"/>
                    </a:lnTo>
                    <a:lnTo>
                      <a:pt x="7" y="1"/>
                    </a:lnTo>
                    <a:lnTo>
                      <a:pt x="5" y="1"/>
                    </a:lnTo>
                    <a:lnTo>
                      <a:pt x="5" y="2"/>
                    </a:lnTo>
                    <a:lnTo>
                      <a:pt x="5" y="4"/>
                    </a:lnTo>
                    <a:lnTo>
                      <a:pt x="4" y="5"/>
                    </a:lnTo>
                    <a:lnTo>
                      <a:pt x="4" y="5"/>
                    </a:lnTo>
                    <a:lnTo>
                      <a:pt x="5" y="8"/>
                    </a:lnTo>
                    <a:lnTo>
                      <a:pt x="5" y="10"/>
                    </a:lnTo>
                    <a:lnTo>
                      <a:pt x="5" y="10"/>
                    </a:lnTo>
                    <a:lnTo>
                      <a:pt x="5" y="10"/>
                    </a:lnTo>
                    <a:lnTo>
                      <a:pt x="5" y="10"/>
                    </a:lnTo>
                    <a:lnTo>
                      <a:pt x="5" y="11"/>
                    </a:lnTo>
                    <a:lnTo>
                      <a:pt x="5" y="11"/>
                    </a:lnTo>
                    <a:lnTo>
                      <a:pt x="5" y="11"/>
                    </a:lnTo>
                    <a:lnTo>
                      <a:pt x="4" y="12"/>
                    </a:lnTo>
                    <a:lnTo>
                      <a:pt x="4" y="12"/>
                    </a:lnTo>
                    <a:lnTo>
                      <a:pt x="3" y="12"/>
                    </a:lnTo>
                    <a:lnTo>
                      <a:pt x="2" y="12"/>
                    </a:lnTo>
                    <a:lnTo>
                      <a:pt x="0" y="11"/>
                    </a:lnTo>
                    <a:lnTo>
                      <a:pt x="0" y="11"/>
                    </a:lnTo>
                    <a:lnTo>
                      <a:pt x="0" y="13"/>
                    </a:lnTo>
                    <a:lnTo>
                      <a:pt x="0" y="15"/>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92" name="Freeform 2028">
                <a:extLst>
                  <a:ext uri="{FF2B5EF4-FFF2-40B4-BE49-F238E27FC236}">
                    <a16:creationId xmlns:a16="http://schemas.microsoft.com/office/drawing/2014/main" id="{8E908282-9BF1-4588-9C62-C19E7B05BBD3}"/>
                  </a:ext>
                </a:extLst>
              </p:cNvPr>
              <p:cNvSpPr>
                <a:spLocks/>
              </p:cNvSpPr>
              <p:nvPr/>
            </p:nvSpPr>
            <p:spPr bwMode="auto">
              <a:xfrm>
                <a:off x="3239" y="1753"/>
                <a:ext cx="11" cy="15"/>
              </a:xfrm>
              <a:custGeom>
                <a:avLst/>
                <a:gdLst>
                  <a:gd name="T0" fmla="*/ 0 w 11"/>
                  <a:gd name="T1" fmla="*/ 15 h 15"/>
                  <a:gd name="T2" fmla="*/ 0 w 11"/>
                  <a:gd name="T3" fmla="*/ 15 h 15"/>
                  <a:gd name="T4" fmla="*/ 1 w 11"/>
                  <a:gd name="T5" fmla="*/ 15 h 15"/>
                  <a:gd name="T6" fmla="*/ 3 w 11"/>
                  <a:gd name="T7" fmla="*/ 15 h 15"/>
                  <a:gd name="T8" fmla="*/ 4 w 11"/>
                  <a:gd name="T9" fmla="*/ 15 h 15"/>
                  <a:gd name="T10" fmla="*/ 5 w 11"/>
                  <a:gd name="T11" fmla="*/ 13 h 15"/>
                  <a:gd name="T12" fmla="*/ 5 w 11"/>
                  <a:gd name="T13" fmla="*/ 13 h 15"/>
                  <a:gd name="T14" fmla="*/ 6 w 11"/>
                  <a:gd name="T15" fmla="*/ 12 h 15"/>
                  <a:gd name="T16" fmla="*/ 6 w 11"/>
                  <a:gd name="T17" fmla="*/ 11 h 15"/>
                  <a:gd name="T18" fmla="*/ 6 w 11"/>
                  <a:gd name="T19" fmla="*/ 9 h 15"/>
                  <a:gd name="T20" fmla="*/ 6 w 11"/>
                  <a:gd name="T21" fmla="*/ 9 h 15"/>
                  <a:gd name="T22" fmla="*/ 6 w 11"/>
                  <a:gd name="T23" fmla="*/ 8 h 15"/>
                  <a:gd name="T24" fmla="*/ 6 w 11"/>
                  <a:gd name="T25" fmla="*/ 7 h 15"/>
                  <a:gd name="T26" fmla="*/ 6 w 11"/>
                  <a:gd name="T27" fmla="*/ 7 h 15"/>
                  <a:gd name="T28" fmla="*/ 5 w 11"/>
                  <a:gd name="T29" fmla="*/ 5 h 15"/>
                  <a:gd name="T30" fmla="*/ 5 w 11"/>
                  <a:gd name="T31" fmla="*/ 5 h 15"/>
                  <a:gd name="T32" fmla="*/ 5 w 11"/>
                  <a:gd name="T33" fmla="*/ 5 h 15"/>
                  <a:gd name="T34" fmla="*/ 5 w 11"/>
                  <a:gd name="T35" fmla="*/ 5 h 15"/>
                  <a:gd name="T36" fmla="*/ 5 w 11"/>
                  <a:gd name="T37" fmla="*/ 5 h 15"/>
                  <a:gd name="T38" fmla="*/ 5 w 11"/>
                  <a:gd name="T39" fmla="*/ 5 h 15"/>
                  <a:gd name="T40" fmla="*/ 5 w 11"/>
                  <a:gd name="T41" fmla="*/ 5 h 15"/>
                  <a:gd name="T42" fmla="*/ 5 w 11"/>
                  <a:gd name="T43" fmla="*/ 4 h 15"/>
                  <a:gd name="T44" fmla="*/ 6 w 11"/>
                  <a:gd name="T45" fmla="*/ 4 h 15"/>
                  <a:gd name="T46" fmla="*/ 8 w 11"/>
                  <a:gd name="T47" fmla="*/ 3 h 15"/>
                  <a:gd name="T48" fmla="*/ 8 w 11"/>
                  <a:gd name="T49" fmla="*/ 3 h 15"/>
                  <a:gd name="T50" fmla="*/ 9 w 11"/>
                  <a:gd name="T51" fmla="*/ 4 h 15"/>
                  <a:gd name="T52" fmla="*/ 10 w 11"/>
                  <a:gd name="T53" fmla="*/ 4 h 15"/>
                  <a:gd name="T54" fmla="*/ 11 w 11"/>
                  <a:gd name="T55" fmla="*/ 5 h 15"/>
                  <a:gd name="T56" fmla="*/ 11 w 11"/>
                  <a:gd name="T57" fmla="*/ 5 h 15"/>
                  <a:gd name="T58" fmla="*/ 11 w 11"/>
                  <a:gd name="T59" fmla="*/ 4 h 15"/>
                  <a:gd name="T60" fmla="*/ 11 w 11"/>
                  <a:gd name="T61" fmla="*/ 3 h 15"/>
                  <a:gd name="T62" fmla="*/ 11 w 11"/>
                  <a:gd name="T63" fmla="*/ 2 h 15"/>
                  <a:gd name="T64" fmla="*/ 11 w 11"/>
                  <a:gd name="T65" fmla="*/ 2 h 15"/>
                  <a:gd name="T66" fmla="*/ 10 w 11"/>
                  <a:gd name="T67" fmla="*/ 1 h 15"/>
                  <a:gd name="T68" fmla="*/ 9 w 11"/>
                  <a:gd name="T69" fmla="*/ 0 h 15"/>
                  <a:gd name="T70" fmla="*/ 8 w 11"/>
                  <a:gd name="T71" fmla="*/ 0 h 15"/>
                  <a:gd name="T72" fmla="*/ 7 w 11"/>
                  <a:gd name="T73" fmla="*/ 1 h 15"/>
                  <a:gd name="T74" fmla="*/ 7 w 11"/>
                  <a:gd name="T75" fmla="*/ 1 h 15"/>
                  <a:gd name="T76" fmla="*/ 5 w 11"/>
                  <a:gd name="T77" fmla="*/ 1 h 15"/>
                  <a:gd name="T78" fmla="*/ 5 w 11"/>
                  <a:gd name="T79" fmla="*/ 2 h 15"/>
                  <a:gd name="T80" fmla="*/ 5 w 11"/>
                  <a:gd name="T81" fmla="*/ 4 h 15"/>
                  <a:gd name="T82" fmla="*/ 4 w 11"/>
                  <a:gd name="T83" fmla="*/ 5 h 15"/>
                  <a:gd name="T84" fmla="*/ 4 w 11"/>
                  <a:gd name="T85" fmla="*/ 5 h 15"/>
                  <a:gd name="T86" fmla="*/ 5 w 11"/>
                  <a:gd name="T87" fmla="*/ 8 h 15"/>
                  <a:gd name="T88" fmla="*/ 5 w 11"/>
                  <a:gd name="T89" fmla="*/ 10 h 15"/>
                  <a:gd name="T90" fmla="*/ 5 w 11"/>
                  <a:gd name="T91" fmla="*/ 10 h 15"/>
                  <a:gd name="T92" fmla="*/ 5 w 11"/>
                  <a:gd name="T93" fmla="*/ 10 h 15"/>
                  <a:gd name="T94" fmla="*/ 5 w 11"/>
                  <a:gd name="T95" fmla="*/ 10 h 15"/>
                  <a:gd name="T96" fmla="*/ 5 w 11"/>
                  <a:gd name="T97" fmla="*/ 11 h 15"/>
                  <a:gd name="T98" fmla="*/ 5 w 11"/>
                  <a:gd name="T99" fmla="*/ 11 h 15"/>
                  <a:gd name="T100" fmla="*/ 5 w 11"/>
                  <a:gd name="T101" fmla="*/ 11 h 15"/>
                  <a:gd name="T102" fmla="*/ 4 w 11"/>
                  <a:gd name="T103" fmla="*/ 12 h 15"/>
                  <a:gd name="T104" fmla="*/ 4 w 11"/>
                  <a:gd name="T105" fmla="*/ 12 h 15"/>
                  <a:gd name="T106" fmla="*/ 3 w 11"/>
                  <a:gd name="T107" fmla="*/ 12 h 15"/>
                  <a:gd name="T108" fmla="*/ 2 w 11"/>
                  <a:gd name="T109" fmla="*/ 12 h 15"/>
                  <a:gd name="T110" fmla="*/ 0 w 11"/>
                  <a:gd name="T111" fmla="*/ 11 h 15"/>
                  <a:gd name="T112" fmla="*/ 0 w 11"/>
                  <a:gd name="T113" fmla="*/ 11 h 15"/>
                  <a:gd name="T114" fmla="*/ 0 w 11"/>
                  <a:gd name="T115" fmla="*/ 13 h 15"/>
                  <a:gd name="T116" fmla="*/ 0 w 11"/>
                  <a:gd name="T1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 h="15">
                    <a:moveTo>
                      <a:pt x="0" y="15"/>
                    </a:moveTo>
                    <a:lnTo>
                      <a:pt x="0" y="15"/>
                    </a:lnTo>
                    <a:lnTo>
                      <a:pt x="1" y="15"/>
                    </a:lnTo>
                    <a:lnTo>
                      <a:pt x="3" y="15"/>
                    </a:lnTo>
                    <a:lnTo>
                      <a:pt x="4" y="15"/>
                    </a:lnTo>
                    <a:lnTo>
                      <a:pt x="5" y="13"/>
                    </a:lnTo>
                    <a:lnTo>
                      <a:pt x="5" y="13"/>
                    </a:lnTo>
                    <a:lnTo>
                      <a:pt x="6" y="12"/>
                    </a:lnTo>
                    <a:lnTo>
                      <a:pt x="6" y="11"/>
                    </a:lnTo>
                    <a:lnTo>
                      <a:pt x="6" y="9"/>
                    </a:lnTo>
                    <a:lnTo>
                      <a:pt x="6" y="9"/>
                    </a:lnTo>
                    <a:lnTo>
                      <a:pt x="6" y="8"/>
                    </a:lnTo>
                    <a:lnTo>
                      <a:pt x="6" y="7"/>
                    </a:lnTo>
                    <a:lnTo>
                      <a:pt x="6" y="7"/>
                    </a:lnTo>
                    <a:lnTo>
                      <a:pt x="5" y="5"/>
                    </a:lnTo>
                    <a:lnTo>
                      <a:pt x="5" y="5"/>
                    </a:lnTo>
                    <a:lnTo>
                      <a:pt x="5" y="5"/>
                    </a:lnTo>
                    <a:lnTo>
                      <a:pt x="5" y="5"/>
                    </a:lnTo>
                    <a:lnTo>
                      <a:pt x="5" y="5"/>
                    </a:lnTo>
                    <a:lnTo>
                      <a:pt x="5" y="5"/>
                    </a:lnTo>
                    <a:lnTo>
                      <a:pt x="5" y="5"/>
                    </a:lnTo>
                    <a:lnTo>
                      <a:pt x="5" y="4"/>
                    </a:lnTo>
                    <a:lnTo>
                      <a:pt x="6" y="4"/>
                    </a:lnTo>
                    <a:lnTo>
                      <a:pt x="8" y="3"/>
                    </a:lnTo>
                    <a:lnTo>
                      <a:pt x="8" y="3"/>
                    </a:lnTo>
                    <a:lnTo>
                      <a:pt x="9" y="4"/>
                    </a:lnTo>
                    <a:lnTo>
                      <a:pt x="10" y="4"/>
                    </a:lnTo>
                    <a:lnTo>
                      <a:pt x="11" y="5"/>
                    </a:lnTo>
                    <a:lnTo>
                      <a:pt x="11" y="5"/>
                    </a:lnTo>
                    <a:lnTo>
                      <a:pt x="11" y="4"/>
                    </a:lnTo>
                    <a:lnTo>
                      <a:pt x="11" y="3"/>
                    </a:lnTo>
                    <a:lnTo>
                      <a:pt x="11" y="2"/>
                    </a:lnTo>
                    <a:lnTo>
                      <a:pt x="11" y="2"/>
                    </a:lnTo>
                    <a:lnTo>
                      <a:pt x="10" y="1"/>
                    </a:lnTo>
                    <a:lnTo>
                      <a:pt x="9" y="0"/>
                    </a:lnTo>
                    <a:lnTo>
                      <a:pt x="8" y="0"/>
                    </a:lnTo>
                    <a:lnTo>
                      <a:pt x="7" y="1"/>
                    </a:lnTo>
                    <a:lnTo>
                      <a:pt x="7" y="1"/>
                    </a:lnTo>
                    <a:lnTo>
                      <a:pt x="5" y="1"/>
                    </a:lnTo>
                    <a:lnTo>
                      <a:pt x="5" y="2"/>
                    </a:lnTo>
                    <a:lnTo>
                      <a:pt x="5" y="4"/>
                    </a:lnTo>
                    <a:lnTo>
                      <a:pt x="4" y="5"/>
                    </a:lnTo>
                    <a:lnTo>
                      <a:pt x="4" y="5"/>
                    </a:lnTo>
                    <a:lnTo>
                      <a:pt x="5" y="8"/>
                    </a:lnTo>
                    <a:lnTo>
                      <a:pt x="5" y="10"/>
                    </a:lnTo>
                    <a:lnTo>
                      <a:pt x="5" y="10"/>
                    </a:lnTo>
                    <a:lnTo>
                      <a:pt x="5" y="10"/>
                    </a:lnTo>
                    <a:lnTo>
                      <a:pt x="5" y="10"/>
                    </a:lnTo>
                    <a:lnTo>
                      <a:pt x="5" y="11"/>
                    </a:lnTo>
                    <a:lnTo>
                      <a:pt x="5" y="11"/>
                    </a:lnTo>
                    <a:lnTo>
                      <a:pt x="5" y="11"/>
                    </a:lnTo>
                    <a:lnTo>
                      <a:pt x="4" y="12"/>
                    </a:lnTo>
                    <a:lnTo>
                      <a:pt x="4" y="12"/>
                    </a:lnTo>
                    <a:lnTo>
                      <a:pt x="3" y="12"/>
                    </a:lnTo>
                    <a:lnTo>
                      <a:pt x="2" y="12"/>
                    </a:lnTo>
                    <a:lnTo>
                      <a:pt x="0" y="11"/>
                    </a:lnTo>
                    <a:lnTo>
                      <a:pt x="0" y="11"/>
                    </a:lnTo>
                    <a:lnTo>
                      <a:pt x="0" y="13"/>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93" name="Freeform 2029">
                <a:extLst>
                  <a:ext uri="{FF2B5EF4-FFF2-40B4-BE49-F238E27FC236}">
                    <a16:creationId xmlns:a16="http://schemas.microsoft.com/office/drawing/2014/main" id="{6114021E-6D88-42EA-9D11-7474BD3F7DD7}"/>
                  </a:ext>
                </a:extLst>
              </p:cNvPr>
              <p:cNvSpPr>
                <a:spLocks/>
              </p:cNvSpPr>
              <p:nvPr/>
            </p:nvSpPr>
            <p:spPr bwMode="auto">
              <a:xfrm>
                <a:off x="3203" y="1766"/>
                <a:ext cx="56" cy="37"/>
              </a:xfrm>
              <a:custGeom>
                <a:avLst/>
                <a:gdLst>
                  <a:gd name="T0" fmla="*/ 2 w 56"/>
                  <a:gd name="T1" fmla="*/ 28 h 37"/>
                  <a:gd name="T2" fmla="*/ 4 w 56"/>
                  <a:gd name="T3" fmla="*/ 27 h 37"/>
                  <a:gd name="T4" fmla="*/ 11 w 56"/>
                  <a:gd name="T5" fmla="*/ 28 h 37"/>
                  <a:gd name="T6" fmla="*/ 8 w 56"/>
                  <a:gd name="T7" fmla="*/ 31 h 37"/>
                  <a:gd name="T8" fmla="*/ 6 w 56"/>
                  <a:gd name="T9" fmla="*/ 33 h 37"/>
                  <a:gd name="T10" fmla="*/ 6 w 56"/>
                  <a:gd name="T11" fmla="*/ 34 h 37"/>
                  <a:gd name="T12" fmla="*/ 10 w 56"/>
                  <a:gd name="T13" fmla="*/ 33 h 37"/>
                  <a:gd name="T14" fmla="*/ 12 w 56"/>
                  <a:gd name="T15" fmla="*/ 32 h 37"/>
                  <a:gd name="T16" fmla="*/ 14 w 56"/>
                  <a:gd name="T17" fmla="*/ 31 h 37"/>
                  <a:gd name="T18" fmla="*/ 16 w 56"/>
                  <a:gd name="T19" fmla="*/ 29 h 37"/>
                  <a:gd name="T20" fmla="*/ 20 w 56"/>
                  <a:gd name="T21" fmla="*/ 29 h 37"/>
                  <a:gd name="T22" fmla="*/ 24 w 56"/>
                  <a:gd name="T23" fmla="*/ 30 h 37"/>
                  <a:gd name="T24" fmla="*/ 26 w 56"/>
                  <a:gd name="T25" fmla="*/ 31 h 37"/>
                  <a:gd name="T26" fmla="*/ 28 w 56"/>
                  <a:gd name="T27" fmla="*/ 33 h 37"/>
                  <a:gd name="T28" fmla="*/ 30 w 56"/>
                  <a:gd name="T29" fmla="*/ 37 h 37"/>
                  <a:gd name="T30" fmla="*/ 30 w 56"/>
                  <a:gd name="T31" fmla="*/ 34 h 37"/>
                  <a:gd name="T32" fmla="*/ 29 w 56"/>
                  <a:gd name="T33" fmla="*/ 31 h 37"/>
                  <a:gd name="T34" fmla="*/ 37 w 56"/>
                  <a:gd name="T35" fmla="*/ 31 h 37"/>
                  <a:gd name="T36" fmla="*/ 42 w 56"/>
                  <a:gd name="T37" fmla="*/ 33 h 37"/>
                  <a:gd name="T38" fmla="*/ 45 w 56"/>
                  <a:gd name="T39" fmla="*/ 36 h 37"/>
                  <a:gd name="T40" fmla="*/ 47 w 56"/>
                  <a:gd name="T41" fmla="*/ 36 h 37"/>
                  <a:gd name="T42" fmla="*/ 45 w 56"/>
                  <a:gd name="T43" fmla="*/ 34 h 37"/>
                  <a:gd name="T44" fmla="*/ 43 w 56"/>
                  <a:gd name="T45" fmla="*/ 32 h 37"/>
                  <a:gd name="T46" fmla="*/ 45 w 56"/>
                  <a:gd name="T47" fmla="*/ 31 h 37"/>
                  <a:gd name="T48" fmla="*/ 51 w 56"/>
                  <a:gd name="T49" fmla="*/ 33 h 37"/>
                  <a:gd name="T50" fmla="*/ 56 w 56"/>
                  <a:gd name="T51" fmla="*/ 35 h 37"/>
                  <a:gd name="T52" fmla="*/ 54 w 56"/>
                  <a:gd name="T53" fmla="*/ 33 h 37"/>
                  <a:gd name="T54" fmla="*/ 48 w 56"/>
                  <a:gd name="T55" fmla="*/ 31 h 37"/>
                  <a:gd name="T56" fmla="*/ 47 w 56"/>
                  <a:gd name="T57" fmla="*/ 29 h 37"/>
                  <a:gd name="T58" fmla="*/ 49 w 56"/>
                  <a:gd name="T59" fmla="*/ 29 h 37"/>
                  <a:gd name="T60" fmla="*/ 52 w 56"/>
                  <a:gd name="T61" fmla="*/ 28 h 37"/>
                  <a:gd name="T62" fmla="*/ 56 w 56"/>
                  <a:gd name="T63" fmla="*/ 28 h 37"/>
                  <a:gd name="T64" fmla="*/ 54 w 56"/>
                  <a:gd name="T65" fmla="*/ 27 h 37"/>
                  <a:gd name="T66" fmla="*/ 47 w 56"/>
                  <a:gd name="T67" fmla="*/ 26 h 37"/>
                  <a:gd name="T68" fmla="*/ 44 w 56"/>
                  <a:gd name="T69" fmla="*/ 25 h 37"/>
                  <a:gd name="T70" fmla="*/ 39 w 56"/>
                  <a:gd name="T71" fmla="*/ 20 h 37"/>
                  <a:gd name="T72" fmla="*/ 37 w 56"/>
                  <a:gd name="T73" fmla="*/ 15 h 37"/>
                  <a:gd name="T74" fmla="*/ 36 w 56"/>
                  <a:gd name="T75" fmla="*/ 9 h 37"/>
                  <a:gd name="T76" fmla="*/ 36 w 56"/>
                  <a:gd name="T77" fmla="*/ 3 h 37"/>
                  <a:gd name="T78" fmla="*/ 35 w 56"/>
                  <a:gd name="T79" fmla="*/ 2 h 37"/>
                  <a:gd name="T80" fmla="*/ 32 w 56"/>
                  <a:gd name="T81" fmla="*/ 2 h 37"/>
                  <a:gd name="T82" fmla="*/ 28 w 56"/>
                  <a:gd name="T83" fmla="*/ 2 h 37"/>
                  <a:gd name="T84" fmla="*/ 25 w 56"/>
                  <a:gd name="T85" fmla="*/ 0 h 37"/>
                  <a:gd name="T86" fmla="*/ 24 w 56"/>
                  <a:gd name="T87" fmla="*/ 0 h 37"/>
                  <a:gd name="T88" fmla="*/ 23 w 56"/>
                  <a:gd name="T89" fmla="*/ 11 h 37"/>
                  <a:gd name="T90" fmla="*/ 20 w 56"/>
                  <a:gd name="T91" fmla="*/ 20 h 37"/>
                  <a:gd name="T92" fmla="*/ 17 w 56"/>
                  <a:gd name="T93" fmla="*/ 23 h 37"/>
                  <a:gd name="T94" fmla="*/ 12 w 56"/>
                  <a:gd name="T95" fmla="*/ 25 h 37"/>
                  <a:gd name="T96" fmla="*/ 0 w 56"/>
                  <a:gd name="T97" fmla="*/ 3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37">
                    <a:moveTo>
                      <a:pt x="0" y="30"/>
                    </a:moveTo>
                    <a:lnTo>
                      <a:pt x="0" y="30"/>
                    </a:lnTo>
                    <a:lnTo>
                      <a:pt x="2" y="28"/>
                    </a:lnTo>
                    <a:lnTo>
                      <a:pt x="3" y="28"/>
                    </a:lnTo>
                    <a:lnTo>
                      <a:pt x="4" y="27"/>
                    </a:lnTo>
                    <a:lnTo>
                      <a:pt x="4" y="27"/>
                    </a:lnTo>
                    <a:lnTo>
                      <a:pt x="8" y="27"/>
                    </a:lnTo>
                    <a:lnTo>
                      <a:pt x="11" y="28"/>
                    </a:lnTo>
                    <a:lnTo>
                      <a:pt x="11" y="28"/>
                    </a:lnTo>
                    <a:lnTo>
                      <a:pt x="9" y="30"/>
                    </a:lnTo>
                    <a:lnTo>
                      <a:pt x="9" y="30"/>
                    </a:lnTo>
                    <a:lnTo>
                      <a:pt x="8" y="31"/>
                    </a:lnTo>
                    <a:lnTo>
                      <a:pt x="7" y="32"/>
                    </a:lnTo>
                    <a:lnTo>
                      <a:pt x="7" y="32"/>
                    </a:lnTo>
                    <a:lnTo>
                      <a:pt x="6" y="33"/>
                    </a:lnTo>
                    <a:lnTo>
                      <a:pt x="6" y="33"/>
                    </a:lnTo>
                    <a:lnTo>
                      <a:pt x="6" y="34"/>
                    </a:lnTo>
                    <a:lnTo>
                      <a:pt x="6" y="34"/>
                    </a:lnTo>
                    <a:lnTo>
                      <a:pt x="7" y="34"/>
                    </a:lnTo>
                    <a:lnTo>
                      <a:pt x="8" y="33"/>
                    </a:lnTo>
                    <a:lnTo>
                      <a:pt x="10" y="33"/>
                    </a:lnTo>
                    <a:lnTo>
                      <a:pt x="12" y="33"/>
                    </a:lnTo>
                    <a:lnTo>
                      <a:pt x="12" y="33"/>
                    </a:lnTo>
                    <a:lnTo>
                      <a:pt x="12" y="32"/>
                    </a:lnTo>
                    <a:lnTo>
                      <a:pt x="12" y="31"/>
                    </a:lnTo>
                    <a:lnTo>
                      <a:pt x="12" y="31"/>
                    </a:lnTo>
                    <a:lnTo>
                      <a:pt x="14" y="31"/>
                    </a:lnTo>
                    <a:lnTo>
                      <a:pt x="15" y="30"/>
                    </a:lnTo>
                    <a:lnTo>
                      <a:pt x="15" y="30"/>
                    </a:lnTo>
                    <a:lnTo>
                      <a:pt x="16" y="29"/>
                    </a:lnTo>
                    <a:lnTo>
                      <a:pt x="17" y="29"/>
                    </a:lnTo>
                    <a:lnTo>
                      <a:pt x="17" y="29"/>
                    </a:lnTo>
                    <a:lnTo>
                      <a:pt x="20" y="29"/>
                    </a:lnTo>
                    <a:lnTo>
                      <a:pt x="23" y="29"/>
                    </a:lnTo>
                    <a:lnTo>
                      <a:pt x="23" y="29"/>
                    </a:lnTo>
                    <a:lnTo>
                      <a:pt x="24" y="30"/>
                    </a:lnTo>
                    <a:lnTo>
                      <a:pt x="25" y="30"/>
                    </a:lnTo>
                    <a:lnTo>
                      <a:pt x="25" y="30"/>
                    </a:lnTo>
                    <a:lnTo>
                      <a:pt x="26" y="31"/>
                    </a:lnTo>
                    <a:lnTo>
                      <a:pt x="26" y="31"/>
                    </a:lnTo>
                    <a:lnTo>
                      <a:pt x="28" y="32"/>
                    </a:lnTo>
                    <a:lnTo>
                      <a:pt x="28" y="33"/>
                    </a:lnTo>
                    <a:lnTo>
                      <a:pt x="28" y="33"/>
                    </a:lnTo>
                    <a:lnTo>
                      <a:pt x="29" y="35"/>
                    </a:lnTo>
                    <a:lnTo>
                      <a:pt x="30" y="37"/>
                    </a:lnTo>
                    <a:lnTo>
                      <a:pt x="30" y="37"/>
                    </a:lnTo>
                    <a:lnTo>
                      <a:pt x="30" y="35"/>
                    </a:lnTo>
                    <a:lnTo>
                      <a:pt x="30" y="34"/>
                    </a:lnTo>
                    <a:lnTo>
                      <a:pt x="29" y="32"/>
                    </a:lnTo>
                    <a:lnTo>
                      <a:pt x="29" y="31"/>
                    </a:lnTo>
                    <a:lnTo>
                      <a:pt x="29" y="31"/>
                    </a:lnTo>
                    <a:lnTo>
                      <a:pt x="32" y="31"/>
                    </a:lnTo>
                    <a:lnTo>
                      <a:pt x="34" y="31"/>
                    </a:lnTo>
                    <a:lnTo>
                      <a:pt x="37" y="31"/>
                    </a:lnTo>
                    <a:lnTo>
                      <a:pt x="39" y="32"/>
                    </a:lnTo>
                    <a:lnTo>
                      <a:pt x="39" y="32"/>
                    </a:lnTo>
                    <a:lnTo>
                      <a:pt x="42" y="33"/>
                    </a:lnTo>
                    <a:lnTo>
                      <a:pt x="44" y="35"/>
                    </a:lnTo>
                    <a:lnTo>
                      <a:pt x="44" y="35"/>
                    </a:lnTo>
                    <a:lnTo>
                      <a:pt x="45" y="36"/>
                    </a:lnTo>
                    <a:lnTo>
                      <a:pt x="46" y="36"/>
                    </a:lnTo>
                    <a:lnTo>
                      <a:pt x="47" y="36"/>
                    </a:lnTo>
                    <a:lnTo>
                      <a:pt x="47" y="36"/>
                    </a:lnTo>
                    <a:lnTo>
                      <a:pt x="46" y="35"/>
                    </a:lnTo>
                    <a:lnTo>
                      <a:pt x="45" y="34"/>
                    </a:lnTo>
                    <a:lnTo>
                      <a:pt x="45" y="34"/>
                    </a:lnTo>
                    <a:lnTo>
                      <a:pt x="44" y="33"/>
                    </a:lnTo>
                    <a:lnTo>
                      <a:pt x="44" y="32"/>
                    </a:lnTo>
                    <a:lnTo>
                      <a:pt x="43" y="32"/>
                    </a:lnTo>
                    <a:lnTo>
                      <a:pt x="43" y="32"/>
                    </a:lnTo>
                    <a:lnTo>
                      <a:pt x="44" y="31"/>
                    </a:lnTo>
                    <a:lnTo>
                      <a:pt x="45" y="31"/>
                    </a:lnTo>
                    <a:lnTo>
                      <a:pt x="47" y="32"/>
                    </a:lnTo>
                    <a:lnTo>
                      <a:pt x="51" y="33"/>
                    </a:lnTo>
                    <a:lnTo>
                      <a:pt x="51" y="33"/>
                    </a:lnTo>
                    <a:lnTo>
                      <a:pt x="54" y="34"/>
                    </a:lnTo>
                    <a:lnTo>
                      <a:pt x="54" y="34"/>
                    </a:lnTo>
                    <a:lnTo>
                      <a:pt x="56" y="35"/>
                    </a:lnTo>
                    <a:lnTo>
                      <a:pt x="56" y="35"/>
                    </a:lnTo>
                    <a:lnTo>
                      <a:pt x="55" y="34"/>
                    </a:lnTo>
                    <a:lnTo>
                      <a:pt x="54" y="33"/>
                    </a:lnTo>
                    <a:lnTo>
                      <a:pt x="50" y="32"/>
                    </a:lnTo>
                    <a:lnTo>
                      <a:pt x="50" y="32"/>
                    </a:lnTo>
                    <a:lnTo>
                      <a:pt x="48" y="31"/>
                    </a:lnTo>
                    <a:lnTo>
                      <a:pt x="47" y="31"/>
                    </a:lnTo>
                    <a:lnTo>
                      <a:pt x="47" y="30"/>
                    </a:lnTo>
                    <a:lnTo>
                      <a:pt x="47" y="29"/>
                    </a:lnTo>
                    <a:lnTo>
                      <a:pt x="47" y="29"/>
                    </a:lnTo>
                    <a:lnTo>
                      <a:pt x="48" y="29"/>
                    </a:lnTo>
                    <a:lnTo>
                      <a:pt x="49" y="29"/>
                    </a:lnTo>
                    <a:lnTo>
                      <a:pt x="49" y="29"/>
                    </a:lnTo>
                    <a:lnTo>
                      <a:pt x="50" y="28"/>
                    </a:lnTo>
                    <a:lnTo>
                      <a:pt x="52" y="28"/>
                    </a:lnTo>
                    <a:lnTo>
                      <a:pt x="52" y="28"/>
                    </a:lnTo>
                    <a:lnTo>
                      <a:pt x="54" y="28"/>
                    </a:lnTo>
                    <a:lnTo>
                      <a:pt x="56" y="28"/>
                    </a:lnTo>
                    <a:lnTo>
                      <a:pt x="56" y="28"/>
                    </a:lnTo>
                    <a:lnTo>
                      <a:pt x="55" y="27"/>
                    </a:lnTo>
                    <a:lnTo>
                      <a:pt x="54" y="27"/>
                    </a:lnTo>
                    <a:lnTo>
                      <a:pt x="51" y="26"/>
                    </a:lnTo>
                    <a:lnTo>
                      <a:pt x="48" y="26"/>
                    </a:lnTo>
                    <a:lnTo>
                      <a:pt x="47" y="26"/>
                    </a:lnTo>
                    <a:lnTo>
                      <a:pt x="45" y="26"/>
                    </a:lnTo>
                    <a:lnTo>
                      <a:pt x="45" y="26"/>
                    </a:lnTo>
                    <a:lnTo>
                      <a:pt x="44" y="25"/>
                    </a:lnTo>
                    <a:lnTo>
                      <a:pt x="43" y="25"/>
                    </a:lnTo>
                    <a:lnTo>
                      <a:pt x="41" y="22"/>
                    </a:lnTo>
                    <a:lnTo>
                      <a:pt x="39" y="20"/>
                    </a:lnTo>
                    <a:lnTo>
                      <a:pt x="38" y="17"/>
                    </a:lnTo>
                    <a:lnTo>
                      <a:pt x="38" y="17"/>
                    </a:lnTo>
                    <a:lnTo>
                      <a:pt x="37" y="15"/>
                    </a:lnTo>
                    <a:lnTo>
                      <a:pt x="37" y="13"/>
                    </a:lnTo>
                    <a:lnTo>
                      <a:pt x="36" y="9"/>
                    </a:lnTo>
                    <a:lnTo>
                      <a:pt x="36" y="9"/>
                    </a:lnTo>
                    <a:lnTo>
                      <a:pt x="37" y="6"/>
                    </a:lnTo>
                    <a:lnTo>
                      <a:pt x="37" y="4"/>
                    </a:lnTo>
                    <a:lnTo>
                      <a:pt x="36" y="3"/>
                    </a:lnTo>
                    <a:lnTo>
                      <a:pt x="36" y="3"/>
                    </a:lnTo>
                    <a:lnTo>
                      <a:pt x="36" y="2"/>
                    </a:lnTo>
                    <a:lnTo>
                      <a:pt x="35" y="2"/>
                    </a:lnTo>
                    <a:lnTo>
                      <a:pt x="35" y="2"/>
                    </a:lnTo>
                    <a:lnTo>
                      <a:pt x="34" y="2"/>
                    </a:lnTo>
                    <a:lnTo>
                      <a:pt x="32" y="2"/>
                    </a:lnTo>
                    <a:lnTo>
                      <a:pt x="30" y="2"/>
                    </a:lnTo>
                    <a:lnTo>
                      <a:pt x="28" y="2"/>
                    </a:lnTo>
                    <a:lnTo>
                      <a:pt x="28" y="2"/>
                    </a:lnTo>
                    <a:lnTo>
                      <a:pt x="27" y="1"/>
                    </a:lnTo>
                    <a:lnTo>
                      <a:pt x="25" y="0"/>
                    </a:lnTo>
                    <a:lnTo>
                      <a:pt x="25" y="0"/>
                    </a:lnTo>
                    <a:lnTo>
                      <a:pt x="25" y="0"/>
                    </a:lnTo>
                    <a:lnTo>
                      <a:pt x="25" y="0"/>
                    </a:lnTo>
                    <a:lnTo>
                      <a:pt x="24" y="0"/>
                    </a:lnTo>
                    <a:lnTo>
                      <a:pt x="24" y="0"/>
                    </a:lnTo>
                    <a:lnTo>
                      <a:pt x="24" y="6"/>
                    </a:lnTo>
                    <a:lnTo>
                      <a:pt x="23" y="11"/>
                    </a:lnTo>
                    <a:lnTo>
                      <a:pt x="23" y="14"/>
                    </a:lnTo>
                    <a:lnTo>
                      <a:pt x="21" y="17"/>
                    </a:lnTo>
                    <a:lnTo>
                      <a:pt x="20" y="20"/>
                    </a:lnTo>
                    <a:lnTo>
                      <a:pt x="19" y="22"/>
                    </a:lnTo>
                    <a:lnTo>
                      <a:pt x="19" y="22"/>
                    </a:lnTo>
                    <a:lnTo>
                      <a:pt x="17" y="23"/>
                    </a:lnTo>
                    <a:lnTo>
                      <a:pt x="15" y="24"/>
                    </a:lnTo>
                    <a:lnTo>
                      <a:pt x="14" y="25"/>
                    </a:lnTo>
                    <a:lnTo>
                      <a:pt x="12" y="25"/>
                    </a:lnTo>
                    <a:lnTo>
                      <a:pt x="9" y="25"/>
                    </a:lnTo>
                    <a:lnTo>
                      <a:pt x="5" y="26"/>
                    </a:lnTo>
                    <a:lnTo>
                      <a:pt x="0" y="30"/>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94" name="Freeform 2030">
                <a:extLst>
                  <a:ext uri="{FF2B5EF4-FFF2-40B4-BE49-F238E27FC236}">
                    <a16:creationId xmlns:a16="http://schemas.microsoft.com/office/drawing/2014/main" id="{9A2CA316-2DEB-4E49-8E96-9A3C7778C7DA}"/>
                  </a:ext>
                </a:extLst>
              </p:cNvPr>
              <p:cNvSpPr>
                <a:spLocks/>
              </p:cNvSpPr>
              <p:nvPr/>
            </p:nvSpPr>
            <p:spPr bwMode="auto">
              <a:xfrm>
                <a:off x="3240" y="1644"/>
                <a:ext cx="10" cy="10"/>
              </a:xfrm>
              <a:custGeom>
                <a:avLst/>
                <a:gdLst>
                  <a:gd name="T0" fmla="*/ 7 w 10"/>
                  <a:gd name="T1" fmla="*/ 1 h 10"/>
                  <a:gd name="T2" fmla="*/ 7 w 10"/>
                  <a:gd name="T3" fmla="*/ 1 h 10"/>
                  <a:gd name="T4" fmla="*/ 6 w 10"/>
                  <a:gd name="T5" fmla="*/ 1 h 10"/>
                  <a:gd name="T6" fmla="*/ 6 w 10"/>
                  <a:gd name="T7" fmla="*/ 0 h 10"/>
                  <a:gd name="T8" fmla="*/ 4 w 10"/>
                  <a:gd name="T9" fmla="*/ 0 h 10"/>
                  <a:gd name="T10" fmla="*/ 2 w 10"/>
                  <a:gd name="T11" fmla="*/ 1 h 10"/>
                  <a:gd name="T12" fmla="*/ 1 w 10"/>
                  <a:gd name="T13" fmla="*/ 2 h 10"/>
                  <a:gd name="T14" fmla="*/ 0 w 10"/>
                  <a:gd name="T15" fmla="*/ 4 h 10"/>
                  <a:gd name="T16" fmla="*/ 0 w 10"/>
                  <a:gd name="T17" fmla="*/ 6 h 10"/>
                  <a:gd name="T18" fmla="*/ 0 w 10"/>
                  <a:gd name="T19" fmla="*/ 7 h 10"/>
                  <a:gd name="T20" fmla="*/ 0 w 10"/>
                  <a:gd name="T21" fmla="*/ 7 h 10"/>
                  <a:gd name="T22" fmla="*/ 1 w 10"/>
                  <a:gd name="T23" fmla="*/ 8 h 10"/>
                  <a:gd name="T24" fmla="*/ 2 w 10"/>
                  <a:gd name="T25" fmla="*/ 9 h 10"/>
                  <a:gd name="T26" fmla="*/ 2 w 10"/>
                  <a:gd name="T27" fmla="*/ 9 h 10"/>
                  <a:gd name="T28" fmla="*/ 4 w 10"/>
                  <a:gd name="T29" fmla="*/ 10 h 10"/>
                  <a:gd name="T30" fmla="*/ 6 w 10"/>
                  <a:gd name="T31" fmla="*/ 10 h 10"/>
                  <a:gd name="T32" fmla="*/ 8 w 10"/>
                  <a:gd name="T33" fmla="*/ 10 h 10"/>
                  <a:gd name="T34" fmla="*/ 9 w 10"/>
                  <a:gd name="T35" fmla="*/ 10 h 10"/>
                  <a:gd name="T36" fmla="*/ 10 w 10"/>
                  <a:gd name="T37" fmla="*/ 9 h 10"/>
                  <a:gd name="T38" fmla="*/ 10 w 10"/>
                  <a:gd name="T39" fmla="*/ 8 h 10"/>
                  <a:gd name="T40" fmla="*/ 10 w 10"/>
                  <a:gd name="T41" fmla="*/ 7 h 10"/>
                  <a:gd name="T42" fmla="*/ 9 w 10"/>
                  <a:gd name="T43" fmla="*/ 5 h 10"/>
                  <a:gd name="T44" fmla="*/ 7 w 10"/>
                  <a:gd name="T4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0">
                    <a:moveTo>
                      <a:pt x="7" y="1"/>
                    </a:moveTo>
                    <a:lnTo>
                      <a:pt x="7" y="1"/>
                    </a:lnTo>
                    <a:lnTo>
                      <a:pt x="6" y="1"/>
                    </a:lnTo>
                    <a:lnTo>
                      <a:pt x="6" y="0"/>
                    </a:lnTo>
                    <a:lnTo>
                      <a:pt x="4" y="0"/>
                    </a:lnTo>
                    <a:lnTo>
                      <a:pt x="2" y="1"/>
                    </a:lnTo>
                    <a:lnTo>
                      <a:pt x="1" y="2"/>
                    </a:lnTo>
                    <a:lnTo>
                      <a:pt x="0" y="4"/>
                    </a:lnTo>
                    <a:lnTo>
                      <a:pt x="0" y="6"/>
                    </a:lnTo>
                    <a:lnTo>
                      <a:pt x="0" y="7"/>
                    </a:lnTo>
                    <a:lnTo>
                      <a:pt x="0" y="7"/>
                    </a:lnTo>
                    <a:lnTo>
                      <a:pt x="1" y="8"/>
                    </a:lnTo>
                    <a:lnTo>
                      <a:pt x="2" y="9"/>
                    </a:lnTo>
                    <a:lnTo>
                      <a:pt x="2" y="9"/>
                    </a:lnTo>
                    <a:lnTo>
                      <a:pt x="4" y="10"/>
                    </a:lnTo>
                    <a:lnTo>
                      <a:pt x="6" y="10"/>
                    </a:lnTo>
                    <a:lnTo>
                      <a:pt x="8" y="10"/>
                    </a:lnTo>
                    <a:lnTo>
                      <a:pt x="9" y="10"/>
                    </a:lnTo>
                    <a:lnTo>
                      <a:pt x="10" y="9"/>
                    </a:lnTo>
                    <a:lnTo>
                      <a:pt x="10" y="8"/>
                    </a:lnTo>
                    <a:lnTo>
                      <a:pt x="10" y="7"/>
                    </a:lnTo>
                    <a:lnTo>
                      <a:pt x="9" y="5"/>
                    </a:lnTo>
                    <a:lnTo>
                      <a:pt x="7"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95" name="Freeform 2031">
                <a:extLst>
                  <a:ext uri="{FF2B5EF4-FFF2-40B4-BE49-F238E27FC236}">
                    <a16:creationId xmlns:a16="http://schemas.microsoft.com/office/drawing/2014/main" id="{2E2D27EB-42B0-4A8D-A82A-41BA4A39964F}"/>
                  </a:ext>
                </a:extLst>
              </p:cNvPr>
              <p:cNvSpPr>
                <a:spLocks/>
              </p:cNvSpPr>
              <p:nvPr/>
            </p:nvSpPr>
            <p:spPr bwMode="auto">
              <a:xfrm>
                <a:off x="3262" y="1655"/>
                <a:ext cx="6" cy="4"/>
              </a:xfrm>
              <a:custGeom>
                <a:avLst/>
                <a:gdLst>
                  <a:gd name="T0" fmla="*/ 5 w 6"/>
                  <a:gd name="T1" fmla="*/ 0 h 4"/>
                  <a:gd name="T2" fmla="*/ 5 w 6"/>
                  <a:gd name="T3" fmla="*/ 0 h 4"/>
                  <a:gd name="T4" fmla="*/ 3 w 6"/>
                  <a:gd name="T5" fmla="*/ 0 h 4"/>
                  <a:gd name="T6" fmla="*/ 2 w 6"/>
                  <a:gd name="T7" fmla="*/ 0 h 4"/>
                  <a:gd name="T8" fmla="*/ 0 w 6"/>
                  <a:gd name="T9" fmla="*/ 0 h 4"/>
                  <a:gd name="T10" fmla="*/ 0 w 6"/>
                  <a:gd name="T11" fmla="*/ 0 h 4"/>
                  <a:gd name="T12" fmla="*/ 1 w 6"/>
                  <a:gd name="T13" fmla="*/ 1 h 4"/>
                  <a:gd name="T14" fmla="*/ 1 w 6"/>
                  <a:gd name="T15" fmla="*/ 2 h 4"/>
                  <a:gd name="T16" fmla="*/ 2 w 6"/>
                  <a:gd name="T17" fmla="*/ 3 h 4"/>
                  <a:gd name="T18" fmla="*/ 3 w 6"/>
                  <a:gd name="T19" fmla="*/ 4 h 4"/>
                  <a:gd name="T20" fmla="*/ 4 w 6"/>
                  <a:gd name="T21" fmla="*/ 4 h 4"/>
                  <a:gd name="T22" fmla="*/ 6 w 6"/>
                  <a:gd name="T23" fmla="*/ 4 h 4"/>
                  <a:gd name="T24" fmla="*/ 6 w 6"/>
                  <a:gd name="T25" fmla="*/ 3 h 4"/>
                  <a:gd name="T26" fmla="*/ 6 w 6"/>
                  <a:gd name="T27" fmla="*/ 2 h 4"/>
                  <a:gd name="T28" fmla="*/ 5 w 6"/>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5" y="0"/>
                    </a:moveTo>
                    <a:lnTo>
                      <a:pt x="5" y="0"/>
                    </a:lnTo>
                    <a:lnTo>
                      <a:pt x="3" y="0"/>
                    </a:lnTo>
                    <a:lnTo>
                      <a:pt x="2" y="0"/>
                    </a:lnTo>
                    <a:lnTo>
                      <a:pt x="0" y="0"/>
                    </a:lnTo>
                    <a:lnTo>
                      <a:pt x="0" y="0"/>
                    </a:lnTo>
                    <a:lnTo>
                      <a:pt x="1" y="1"/>
                    </a:lnTo>
                    <a:lnTo>
                      <a:pt x="1" y="2"/>
                    </a:lnTo>
                    <a:lnTo>
                      <a:pt x="2" y="3"/>
                    </a:lnTo>
                    <a:lnTo>
                      <a:pt x="3" y="4"/>
                    </a:lnTo>
                    <a:lnTo>
                      <a:pt x="4" y="4"/>
                    </a:lnTo>
                    <a:lnTo>
                      <a:pt x="6" y="4"/>
                    </a:lnTo>
                    <a:lnTo>
                      <a:pt x="6" y="3"/>
                    </a:lnTo>
                    <a:lnTo>
                      <a:pt x="6" y="2"/>
                    </a:lnTo>
                    <a:lnTo>
                      <a:pt x="5"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96" name="Freeform 2032">
                <a:extLst>
                  <a:ext uri="{FF2B5EF4-FFF2-40B4-BE49-F238E27FC236}">
                    <a16:creationId xmlns:a16="http://schemas.microsoft.com/office/drawing/2014/main" id="{1D7FD812-BD88-4AA3-A059-DB88DA014C68}"/>
                  </a:ext>
                </a:extLst>
              </p:cNvPr>
              <p:cNvSpPr>
                <a:spLocks/>
              </p:cNvSpPr>
              <p:nvPr/>
            </p:nvSpPr>
            <p:spPr bwMode="auto">
              <a:xfrm>
                <a:off x="3256" y="1645"/>
                <a:ext cx="6" cy="6"/>
              </a:xfrm>
              <a:custGeom>
                <a:avLst/>
                <a:gdLst>
                  <a:gd name="T0" fmla="*/ 3 w 6"/>
                  <a:gd name="T1" fmla="*/ 1 h 6"/>
                  <a:gd name="T2" fmla="*/ 3 w 6"/>
                  <a:gd name="T3" fmla="*/ 1 h 6"/>
                  <a:gd name="T4" fmla="*/ 3 w 6"/>
                  <a:gd name="T5" fmla="*/ 1 h 6"/>
                  <a:gd name="T6" fmla="*/ 3 w 6"/>
                  <a:gd name="T7" fmla="*/ 0 h 6"/>
                  <a:gd name="T8" fmla="*/ 3 w 6"/>
                  <a:gd name="T9" fmla="*/ 0 h 6"/>
                  <a:gd name="T10" fmla="*/ 1 w 6"/>
                  <a:gd name="T11" fmla="*/ 1 h 6"/>
                  <a:gd name="T12" fmla="*/ 0 w 6"/>
                  <a:gd name="T13" fmla="*/ 2 h 6"/>
                  <a:gd name="T14" fmla="*/ 0 w 6"/>
                  <a:gd name="T15" fmla="*/ 3 h 6"/>
                  <a:gd name="T16" fmla="*/ 1 w 6"/>
                  <a:gd name="T17" fmla="*/ 5 h 6"/>
                  <a:gd name="T18" fmla="*/ 1 w 6"/>
                  <a:gd name="T19" fmla="*/ 5 h 6"/>
                  <a:gd name="T20" fmla="*/ 2 w 6"/>
                  <a:gd name="T21" fmla="*/ 6 h 6"/>
                  <a:gd name="T22" fmla="*/ 4 w 6"/>
                  <a:gd name="T23" fmla="*/ 6 h 6"/>
                  <a:gd name="T24" fmla="*/ 5 w 6"/>
                  <a:gd name="T25" fmla="*/ 6 h 6"/>
                  <a:gd name="T26" fmla="*/ 5 w 6"/>
                  <a:gd name="T27" fmla="*/ 6 h 6"/>
                  <a:gd name="T28" fmla="*/ 6 w 6"/>
                  <a:gd name="T29" fmla="*/ 5 h 6"/>
                  <a:gd name="T30" fmla="*/ 6 w 6"/>
                  <a:gd name="T31" fmla="*/ 3 h 6"/>
                  <a:gd name="T32" fmla="*/ 3 w 6"/>
                  <a:gd name="T3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6">
                    <a:moveTo>
                      <a:pt x="3" y="1"/>
                    </a:moveTo>
                    <a:lnTo>
                      <a:pt x="3" y="1"/>
                    </a:lnTo>
                    <a:lnTo>
                      <a:pt x="3" y="1"/>
                    </a:lnTo>
                    <a:lnTo>
                      <a:pt x="3" y="0"/>
                    </a:lnTo>
                    <a:lnTo>
                      <a:pt x="3" y="0"/>
                    </a:lnTo>
                    <a:lnTo>
                      <a:pt x="1" y="1"/>
                    </a:lnTo>
                    <a:lnTo>
                      <a:pt x="0" y="2"/>
                    </a:lnTo>
                    <a:lnTo>
                      <a:pt x="0" y="3"/>
                    </a:lnTo>
                    <a:lnTo>
                      <a:pt x="1" y="5"/>
                    </a:lnTo>
                    <a:lnTo>
                      <a:pt x="1" y="5"/>
                    </a:lnTo>
                    <a:lnTo>
                      <a:pt x="2" y="6"/>
                    </a:lnTo>
                    <a:lnTo>
                      <a:pt x="4" y="6"/>
                    </a:lnTo>
                    <a:lnTo>
                      <a:pt x="5" y="6"/>
                    </a:lnTo>
                    <a:lnTo>
                      <a:pt x="5" y="6"/>
                    </a:lnTo>
                    <a:lnTo>
                      <a:pt x="6" y="5"/>
                    </a:lnTo>
                    <a:lnTo>
                      <a:pt x="6" y="3"/>
                    </a:lnTo>
                    <a:lnTo>
                      <a:pt x="3"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97" name="Freeform 2033">
                <a:extLst>
                  <a:ext uri="{FF2B5EF4-FFF2-40B4-BE49-F238E27FC236}">
                    <a16:creationId xmlns:a16="http://schemas.microsoft.com/office/drawing/2014/main" id="{A8FEB0AE-85C3-41CE-96A7-16B7FE855285}"/>
                  </a:ext>
                </a:extLst>
              </p:cNvPr>
              <p:cNvSpPr>
                <a:spLocks/>
              </p:cNvSpPr>
              <p:nvPr/>
            </p:nvSpPr>
            <p:spPr bwMode="auto">
              <a:xfrm>
                <a:off x="3176" y="1687"/>
                <a:ext cx="11" cy="11"/>
              </a:xfrm>
              <a:custGeom>
                <a:avLst/>
                <a:gdLst>
                  <a:gd name="T0" fmla="*/ 7 w 11"/>
                  <a:gd name="T1" fmla="*/ 1 h 11"/>
                  <a:gd name="T2" fmla="*/ 7 w 11"/>
                  <a:gd name="T3" fmla="*/ 1 h 11"/>
                  <a:gd name="T4" fmla="*/ 7 w 11"/>
                  <a:gd name="T5" fmla="*/ 1 h 11"/>
                  <a:gd name="T6" fmla="*/ 6 w 11"/>
                  <a:gd name="T7" fmla="*/ 0 h 11"/>
                  <a:gd name="T8" fmla="*/ 5 w 11"/>
                  <a:gd name="T9" fmla="*/ 0 h 11"/>
                  <a:gd name="T10" fmla="*/ 3 w 11"/>
                  <a:gd name="T11" fmla="*/ 1 h 11"/>
                  <a:gd name="T12" fmla="*/ 2 w 11"/>
                  <a:gd name="T13" fmla="*/ 2 h 11"/>
                  <a:gd name="T14" fmla="*/ 0 w 11"/>
                  <a:gd name="T15" fmla="*/ 4 h 11"/>
                  <a:gd name="T16" fmla="*/ 0 w 11"/>
                  <a:gd name="T17" fmla="*/ 6 h 11"/>
                  <a:gd name="T18" fmla="*/ 0 w 11"/>
                  <a:gd name="T19" fmla="*/ 7 h 11"/>
                  <a:gd name="T20" fmla="*/ 1 w 11"/>
                  <a:gd name="T21" fmla="*/ 8 h 11"/>
                  <a:gd name="T22" fmla="*/ 1 w 11"/>
                  <a:gd name="T23" fmla="*/ 8 h 11"/>
                  <a:gd name="T24" fmla="*/ 2 w 11"/>
                  <a:gd name="T25" fmla="*/ 9 h 11"/>
                  <a:gd name="T26" fmla="*/ 2 w 11"/>
                  <a:gd name="T27" fmla="*/ 9 h 11"/>
                  <a:gd name="T28" fmla="*/ 4 w 11"/>
                  <a:gd name="T29" fmla="*/ 10 h 11"/>
                  <a:gd name="T30" fmla="*/ 6 w 11"/>
                  <a:gd name="T31" fmla="*/ 11 h 11"/>
                  <a:gd name="T32" fmla="*/ 8 w 11"/>
                  <a:gd name="T33" fmla="*/ 11 h 11"/>
                  <a:gd name="T34" fmla="*/ 9 w 11"/>
                  <a:gd name="T35" fmla="*/ 10 h 11"/>
                  <a:gd name="T36" fmla="*/ 10 w 11"/>
                  <a:gd name="T37" fmla="*/ 9 h 11"/>
                  <a:gd name="T38" fmla="*/ 11 w 11"/>
                  <a:gd name="T39" fmla="*/ 8 h 11"/>
                  <a:gd name="T40" fmla="*/ 10 w 11"/>
                  <a:gd name="T41" fmla="*/ 7 h 11"/>
                  <a:gd name="T42" fmla="*/ 9 w 11"/>
                  <a:gd name="T43" fmla="*/ 5 h 11"/>
                  <a:gd name="T44" fmla="*/ 7 w 11"/>
                  <a:gd name="T4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11">
                    <a:moveTo>
                      <a:pt x="7" y="1"/>
                    </a:moveTo>
                    <a:lnTo>
                      <a:pt x="7" y="1"/>
                    </a:lnTo>
                    <a:lnTo>
                      <a:pt x="7" y="1"/>
                    </a:lnTo>
                    <a:lnTo>
                      <a:pt x="6" y="0"/>
                    </a:lnTo>
                    <a:lnTo>
                      <a:pt x="5" y="0"/>
                    </a:lnTo>
                    <a:lnTo>
                      <a:pt x="3" y="1"/>
                    </a:lnTo>
                    <a:lnTo>
                      <a:pt x="2" y="2"/>
                    </a:lnTo>
                    <a:lnTo>
                      <a:pt x="0" y="4"/>
                    </a:lnTo>
                    <a:lnTo>
                      <a:pt x="0" y="6"/>
                    </a:lnTo>
                    <a:lnTo>
                      <a:pt x="0" y="7"/>
                    </a:lnTo>
                    <a:lnTo>
                      <a:pt x="1" y="8"/>
                    </a:lnTo>
                    <a:lnTo>
                      <a:pt x="1" y="8"/>
                    </a:lnTo>
                    <a:lnTo>
                      <a:pt x="2" y="9"/>
                    </a:lnTo>
                    <a:lnTo>
                      <a:pt x="2" y="9"/>
                    </a:lnTo>
                    <a:lnTo>
                      <a:pt x="4" y="10"/>
                    </a:lnTo>
                    <a:lnTo>
                      <a:pt x="6" y="11"/>
                    </a:lnTo>
                    <a:lnTo>
                      <a:pt x="8" y="11"/>
                    </a:lnTo>
                    <a:lnTo>
                      <a:pt x="9" y="10"/>
                    </a:lnTo>
                    <a:lnTo>
                      <a:pt x="10" y="9"/>
                    </a:lnTo>
                    <a:lnTo>
                      <a:pt x="11" y="8"/>
                    </a:lnTo>
                    <a:lnTo>
                      <a:pt x="10" y="7"/>
                    </a:lnTo>
                    <a:lnTo>
                      <a:pt x="9" y="5"/>
                    </a:lnTo>
                    <a:lnTo>
                      <a:pt x="7"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98" name="Freeform 2034">
                <a:extLst>
                  <a:ext uri="{FF2B5EF4-FFF2-40B4-BE49-F238E27FC236}">
                    <a16:creationId xmlns:a16="http://schemas.microsoft.com/office/drawing/2014/main" id="{C63F199C-8777-4F64-92C9-4317C83EAE40}"/>
                  </a:ext>
                </a:extLst>
              </p:cNvPr>
              <p:cNvSpPr>
                <a:spLocks/>
              </p:cNvSpPr>
              <p:nvPr/>
            </p:nvSpPr>
            <p:spPr bwMode="auto">
              <a:xfrm>
                <a:off x="3287" y="1677"/>
                <a:ext cx="5" cy="5"/>
              </a:xfrm>
              <a:custGeom>
                <a:avLst/>
                <a:gdLst>
                  <a:gd name="T0" fmla="*/ 4 w 5"/>
                  <a:gd name="T1" fmla="*/ 1 h 5"/>
                  <a:gd name="T2" fmla="*/ 4 w 5"/>
                  <a:gd name="T3" fmla="*/ 1 h 5"/>
                  <a:gd name="T4" fmla="*/ 2 w 5"/>
                  <a:gd name="T5" fmla="*/ 0 h 5"/>
                  <a:gd name="T6" fmla="*/ 1 w 5"/>
                  <a:gd name="T7" fmla="*/ 1 h 5"/>
                  <a:gd name="T8" fmla="*/ 0 w 5"/>
                  <a:gd name="T9" fmla="*/ 1 h 5"/>
                  <a:gd name="T10" fmla="*/ 0 w 5"/>
                  <a:gd name="T11" fmla="*/ 1 h 5"/>
                  <a:gd name="T12" fmla="*/ 0 w 5"/>
                  <a:gd name="T13" fmla="*/ 2 h 5"/>
                  <a:gd name="T14" fmla="*/ 0 w 5"/>
                  <a:gd name="T15" fmla="*/ 3 h 5"/>
                  <a:gd name="T16" fmla="*/ 1 w 5"/>
                  <a:gd name="T17" fmla="*/ 4 h 5"/>
                  <a:gd name="T18" fmla="*/ 3 w 5"/>
                  <a:gd name="T19" fmla="*/ 5 h 5"/>
                  <a:gd name="T20" fmla="*/ 3 w 5"/>
                  <a:gd name="T21" fmla="*/ 5 h 5"/>
                  <a:gd name="T22" fmla="*/ 5 w 5"/>
                  <a:gd name="T23" fmla="*/ 4 h 5"/>
                  <a:gd name="T24" fmla="*/ 5 w 5"/>
                  <a:gd name="T25" fmla="*/ 4 h 5"/>
                  <a:gd name="T26" fmla="*/ 5 w 5"/>
                  <a:gd name="T27" fmla="*/ 3 h 5"/>
                  <a:gd name="T28" fmla="*/ 4 w 5"/>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4" y="1"/>
                    </a:moveTo>
                    <a:lnTo>
                      <a:pt x="4" y="1"/>
                    </a:lnTo>
                    <a:lnTo>
                      <a:pt x="2" y="0"/>
                    </a:lnTo>
                    <a:lnTo>
                      <a:pt x="1" y="1"/>
                    </a:lnTo>
                    <a:lnTo>
                      <a:pt x="0" y="1"/>
                    </a:lnTo>
                    <a:lnTo>
                      <a:pt x="0" y="1"/>
                    </a:lnTo>
                    <a:lnTo>
                      <a:pt x="0" y="2"/>
                    </a:lnTo>
                    <a:lnTo>
                      <a:pt x="0" y="3"/>
                    </a:lnTo>
                    <a:lnTo>
                      <a:pt x="1" y="4"/>
                    </a:lnTo>
                    <a:lnTo>
                      <a:pt x="3" y="5"/>
                    </a:lnTo>
                    <a:lnTo>
                      <a:pt x="3" y="5"/>
                    </a:lnTo>
                    <a:lnTo>
                      <a:pt x="5" y="4"/>
                    </a:lnTo>
                    <a:lnTo>
                      <a:pt x="5" y="4"/>
                    </a:lnTo>
                    <a:lnTo>
                      <a:pt x="5" y="3"/>
                    </a:lnTo>
                    <a:lnTo>
                      <a:pt x="4"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099" name="Freeform 2035">
                <a:extLst>
                  <a:ext uri="{FF2B5EF4-FFF2-40B4-BE49-F238E27FC236}">
                    <a16:creationId xmlns:a16="http://schemas.microsoft.com/office/drawing/2014/main" id="{25D9C5DE-4AEB-4F9B-9518-0A95D606571D}"/>
                  </a:ext>
                </a:extLst>
              </p:cNvPr>
              <p:cNvSpPr>
                <a:spLocks/>
              </p:cNvSpPr>
              <p:nvPr/>
            </p:nvSpPr>
            <p:spPr bwMode="auto">
              <a:xfrm>
                <a:off x="3280" y="1669"/>
                <a:ext cx="6" cy="5"/>
              </a:xfrm>
              <a:custGeom>
                <a:avLst/>
                <a:gdLst>
                  <a:gd name="T0" fmla="*/ 3 w 6"/>
                  <a:gd name="T1" fmla="*/ 0 h 5"/>
                  <a:gd name="T2" fmla="*/ 3 w 6"/>
                  <a:gd name="T3" fmla="*/ 0 h 5"/>
                  <a:gd name="T4" fmla="*/ 3 w 6"/>
                  <a:gd name="T5" fmla="*/ 0 h 5"/>
                  <a:gd name="T6" fmla="*/ 2 w 6"/>
                  <a:gd name="T7" fmla="*/ 0 h 5"/>
                  <a:gd name="T8" fmla="*/ 2 w 6"/>
                  <a:gd name="T9" fmla="*/ 0 h 5"/>
                  <a:gd name="T10" fmla="*/ 1 w 6"/>
                  <a:gd name="T11" fmla="*/ 0 h 5"/>
                  <a:gd name="T12" fmla="*/ 1 w 6"/>
                  <a:gd name="T13" fmla="*/ 1 h 5"/>
                  <a:gd name="T14" fmla="*/ 0 w 6"/>
                  <a:gd name="T15" fmla="*/ 3 h 5"/>
                  <a:gd name="T16" fmla="*/ 1 w 6"/>
                  <a:gd name="T17" fmla="*/ 3 h 5"/>
                  <a:gd name="T18" fmla="*/ 1 w 6"/>
                  <a:gd name="T19" fmla="*/ 4 h 5"/>
                  <a:gd name="T20" fmla="*/ 2 w 6"/>
                  <a:gd name="T21" fmla="*/ 5 h 5"/>
                  <a:gd name="T22" fmla="*/ 4 w 6"/>
                  <a:gd name="T23" fmla="*/ 5 h 5"/>
                  <a:gd name="T24" fmla="*/ 5 w 6"/>
                  <a:gd name="T25" fmla="*/ 5 h 5"/>
                  <a:gd name="T26" fmla="*/ 5 w 6"/>
                  <a:gd name="T27" fmla="*/ 5 h 5"/>
                  <a:gd name="T28" fmla="*/ 6 w 6"/>
                  <a:gd name="T29" fmla="*/ 4 h 5"/>
                  <a:gd name="T30" fmla="*/ 6 w 6"/>
                  <a:gd name="T31" fmla="*/ 2 h 5"/>
                  <a:gd name="T32" fmla="*/ 3 w 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3" y="0"/>
                    </a:moveTo>
                    <a:lnTo>
                      <a:pt x="3" y="0"/>
                    </a:lnTo>
                    <a:lnTo>
                      <a:pt x="3" y="0"/>
                    </a:lnTo>
                    <a:lnTo>
                      <a:pt x="2" y="0"/>
                    </a:lnTo>
                    <a:lnTo>
                      <a:pt x="2" y="0"/>
                    </a:lnTo>
                    <a:lnTo>
                      <a:pt x="1" y="0"/>
                    </a:lnTo>
                    <a:lnTo>
                      <a:pt x="1" y="1"/>
                    </a:lnTo>
                    <a:lnTo>
                      <a:pt x="0" y="3"/>
                    </a:lnTo>
                    <a:lnTo>
                      <a:pt x="1" y="3"/>
                    </a:lnTo>
                    <a:lnTo>
                      <a:pt x="1" y="4"/>
                    </a:lnTo>
                    <a:lnTo>
                      <a:pt x="2" y="5"/>
                    </a:lnTo>
                    <a:lnTo>
                      <a:pt x="4" y="5"/>
                    </a:lnTo>
                    <a:lnTo>
                      <a:pt x="5" y="5"/>
                    </a:lnTo>
                    <a:lnTo>
                      <a:pt x="5" y="5"/>
                    </a:lnTo>
                    <a:lnTo>
                      <a:pt x="6" y="4"/>
                    </a:lnTo>
                    <a:lnTo>
                      <a:pt x="6" y="2"/>
                    </a:lnTo>
                    <a:lnTo>
                      <a:pt x="3"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00" name="Freeform 2036">
                <a:extLst>
                  <a:ext uri="{FF2B5EF4-FFF2-40B4-BE49-F238E27FC236}">
                    <a16:creationId xmlns:a16="http://schemas.microsoft.com/office/drawing/2014/main" id="{6C9F75BC-4C22-4131-86F5-36FF86ABF152}"/>
                  </a:ext>
                </a:extLst>
              </p:cNvPr>
              <p:cNvSpPr>
                <a:spLocks/>
              </p:cNvSpPr>
              <p:nvPr/>
            </p:nvSpPr>
            <p:spPr bwMode="auto">
              <a:xfrm>
                <a:off x="3140" y="1615"/>
                <a:ext cx="124" cy="130"/>
              </a:xfrm>
              <a:custGeom>
                <a:avLst/>
                <a:gdLst>
                  <a:gd name="T0" fmla="*/ 119 w 124"/>
                  <a:gd name="T1" fmla="*/ 15 h 130"/>
                  <a:gd name="T2" fmla="*/ 114 w 124"/>
                  <a:gd name="T3" fmla="*/ 4 h 130"/>
                  <a:gd name="T4" fmla="*/ 92 w 124"/>
                  <a:gd name="T5" fmla="*/ 6 h 130"/>
                  <a:gd name="T6" fmla="*/ 92 w 124"/>
                  <a:gd name="T7" fmla="*/ 16 h 130"/>
                  <a:gd name="T8" fmla="*/ 80 w 124"/>
                  <a:gd name="T9" fmla="*/ 16 h 130"/>
                  <a:gd name="T10" fmla="*/ 74 w 124"/>
                  <a:gd name="T11" fmla="*/ 14 h 130"/>
                  <a:gd name="T12" fmla="*/ 60 w 124"/>
                  <a:gd name="T13" fmla="*/ 13 h 130"/>
                  <a:gd name="T14" fmla="*/ 50 w 124"/>
                  <a:gd name="T15" fmla="*/ 23 h 130"/>
                  <a:gd name="T16" fmla="*/ 42 w 124"/>
                  <a:gd name="T17" fmla="*/ 21 h 130"/>
                  <a:gd name="T18" fmla="*/ 25 w 124"/>
                  <a:gd name="T19" fmla="*/ 31 h 130"/>
                  <a:gd name="T20" fmla="*/ 24 w 124"/>
                  <a:gd name="T21" fmla="*/ 41 h 130"/>
                  <a:gd name="T22" fmla="*/ 17 w 124"/>
                  <a:gd name="T23" fmla="*/ 45 h 130"/>
                  <a:gd name="T24" fmla="*/ 14 w 124"/>
                  <a:gd name="T25" fmla="*/ 54 h 130"/>
                  <a:gd name="T26" fmla="*/ 9 w 124"/>
                  <a:gd name="T27" fmla="*/ 58 h 130"/>
                  <a:gd name="T28" fmla="*/ 0 w 124"/>
                  <a:gd name="T29" fmla="*/ 71 h 130"/>
                  <a:gd name="T30" fmla="*/ 15 w 124"/>
                  <a:gd name="T31" fmla="*/ 81 h 130"/>
                  <a:gd name="T32" fmla="*/ 17 w 124"/>
                  <a:gd name="T33" fmla="*/ 85 h 130"/>
                  <a:gd name="T34" fmla="*/ 27 w 124"/>
                  <a:gd name="T35" fmla="*/ 91 h 130"/>
                  <a:gd name="T36" fmla="*/ 29 w 124"/>
                  <a:gd name="T37" fmla="*/ 96 h 130"/>
                  <a:gd name="T38" fmla="*/ 23 w 124"/>
                  <a:gd name="T39" fmla="*/ 102 h 130"/>
                  <a:gd name="T40" fmla="*/ 22 w 124"/>
                  <a:gd name="T41" fmla="*/ 112 h 130"/>
                  <a:gd name="T42" fmla="*/ 35 w 124"/>
                  <a:gd name="T43" fmla="*/ 116 h 130"/>
                  <a:gd name="T44" fmla="*/ 40 w 124"/>
                  <a:gd name="T45" fmla="*/ 116 h 130"/>
                  <a:gd name="T46" fmla="*/ 44 w 124"/>
                  <a:gd name="T47" fmla="*/ 121 h 130"/>
                  <a:gd name="T48" fmla="*/ 50 w 124"/>
                  <a:gd name="T49" fmla="*/ 126 h 130"/>
                  <a:gd name="T50" fmla="*/ 64 w 124"/>
                  <a:gd name="T51" fmla="*/ 129 h 130"/>
                  <a:gd name="T52" fmla="*/ 69 w 124"/>
                  <a:gd name="T53" fmla="*/ 120 h 130"/>
                  <a:gd name="T54" fmla="*/ 68 w 124"/>
                  <a:gd name="T55" fmla="*/ 127 h 130"/>
                  <a:gd name="T56" fmla="*/ 53 w 124"/>
                  <a:gd name="T57" fmla="*/ 129 h 130"/>
                  <a:gd name="T58" fmla="*/ 51 w 124"/>
                  <a:gd name="T59" fmla="*/ 121 h 130"/>
                  <a:gd name="T60" fmla="*/ 45 w 124"/>
                  <a:gd name="T61" fmla="*/ 120 h 130"/>
                  <a:gd name="T62" fmla="*/ 45 w 124"/>
                  <a:gd name="T63" fmla="*/ 118 h 130"/>
                  <a:gd name="T64" fmla="*/ 40 w 124"/>
                  <a:gd name="T65" fmla="*/ 114 h 130"/>
                  <a:gd name="T66" fmla="*/ 29 w 124"/>
                  <a:gd name="T67" fmla="*/ 115 h 130"/>
                  <a:gd name="T68" fmla="*/ 22 w 124"/>
                  <a:gd name="T69" fmla="*/ 104 h 130"/>
                  <a:gd name="T70" fmla="*/ 34 w 124"/>
                  <a:gd name="T71" fmla="*/ 98 h 130"/>
                  <a:gd name="T72" fmla="*/ 34 w 124"/>
                  <a:gd name="T73" fmla="*/ 98 h 130"/>
                  <a:gd name="T74" fmla="*/ 26 w 124"/>
                  <a:gd name="T75" fmla="*/ 93 h 130"/>
                  <a:gd name="T76" fmla="*/ 26 w 124"/>
                  <a:gd name="T77" fmla="*/ 90 h 130"/>
                  <a:gd name="T78" fmla="*/ 16 w 124"/>
                  <a:gd name="T79" fmla="*/ 83 h 130"/>
                  <a:gd name="T80" fmla="*/ 8 w 124"/>
                  <a:gd name="T81" fmla="*/ 79 h 130"/>
                  <a:gd name="T82" fmla="*/ 1 w 124"/>
                  <a:gd name="T83" fmla="*/ 66 h 130"/>
                  <a:gd name="T84" fmla="*/ 16 w 124"/>
                  <a:gd name="T85" fmla="*/ 57 h 130"/>
                  <a:gd name="T86" fmla="*/ 21 w 124"/>
                  <a:gd name="T87" fmla="*/ 57 h 130"/>
                  <a:gd name="T88" fmla="*/ 14 w 124"/>
                  <a:gd name="T89" fmla="*/ 49 h 130"/>
                  <a:gd name="T90" fmla="*/ 24 w 124"/>
                  <a:gd name="T91" fmla="*/ 45 h 130"/>
                  <a:gd name="T92" fmla="*/ 30 w 124"/>
                  <a:gd name="T93" fmla="*/ 41 h 130"/>
                  <a:gd name="T94" fmla="*/ 26 w 124"/>
                  <a:gd name="T95" fmla="*/ 32 h 130"/>
                  <a:gd name="T96" fmla="*/ 41 w 124"/>
                  <a:gd name="T97" fmla="*/ 22 h 130"/>
                  <a:gd name="T98" fmla="*/ 51 w 124"/>
                  <a:gd name="T99" fmla="*/ 26 h 130"/>
                  <a:gd name="T100" fmla="*/ 56 w 124"/>
                  <a:gd name="T101" fmla="*/ 16 h 130"/>
                  <a:gd name="T102" fmla="*/ 72 w 124"/>
                  <a:gd name="T103" fmla="*/ 14 h 130"/>
                  <a:gd name="T104" fmla="*/ 75 w 124"/>
                  <a:gd name="T105" fmla="*/ 15 h 130"/>
                  <a:gd name="T106" fmla="*/ 78 w 124"/>
                  <a:gd name="T107" fmla="*/ 15 h 130"/>
                  <a:gd name="T108" fmla="*/ 85 w 124"/>
                  <a:gd name="T109" fmla="*/ 15 h 130"/>
                  <a:gd name="T110" fmla="*/ 93 w 124"/>
                  <a:gd name="T111" fmla="*/ 18 h 130"/>
                  <a:gd name="T112" fmla="*/ 92 w 124"/>
                  <a:gd name="T113" fmla="*/ 8 h 130"/>
                  <a:gd name="T114" fmla="*/ 110 w 124"/>
                  <a:gd name="T115" fmla="*/ 2 h 130"/>
                  <a:gd name="T116" fmla="*/ 116 w 124"/>
                  <a:gd name="T117" fmla="*/ 13 h 130"/>
                  <a:gd name="T118" fmla="*/ 116 w 124"/>
                  <a:gd name="T119" fmla="*/ 16 h 130"/>
                  <a:gd name="T120" fmla="*/ 124 w 124"/>
                  <a:gd name="T121" fmla="*/ 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4" h="130">
                    <a:moveTo>
                      <a:pt x="124" y="23"/>
                    </a:moveTo>
                    <a:lnTo>
                      <a:pt x="124" y="23"/>
                    </a:lnTo>
                    <a:lnTo>
                      <a:pt x="124" y="21"/>
                    </a:lnTo>
                    <a:lnTo>
                      <a:pt x="124" y="19"/>
                    </a:lnTo>
                    <a:lnTo>
                      <a:pt x="124" y="19"/>
                    </a:lnTo>
                    <a:lnTo>
                      <a:pt x="123" y="18"/>
                    </a:lnTo>
                    <a:lnTo>
                      <a:pt x="121" y="16"/>
                    </a:lnTo>
                    <a:lnTo>
                      <a:pt x="121" y="16"/>
                    </a:lnTo>
                    <a:lnTo>
                      <a:pt x="119" y="15"/>
                    </a:lnTo>
                    <a:lnTo>
                      <a:pt x="118" y="15"/>
                    </a:lnTo>
                    <a:lnTo>
                      <a:pt x="117" y="15"/>
                    </a:lnTo>
                    <a:lnTo>
                      <a:pt x="117" y="15"/>
                    </a:lnTo>
                    <a:lnTo>
                      <a:pt x="117" y="13"/>
                    </a:lnTo>
                    <a:lnTo>
                      <a:pt x="118" y="10"/>
                    </a:lnTo>
                    <a:lnTo>
                      <a:pt x="117" y="8"/>
                    </a:lnTo>
                    <a:lnTo>
                      <a:pt x="117" y="6"/>
                    </a:lnTo>
                    <a:lnTo>
                      <a:pt x="117" y="6"/>
                    </a:lnTo>
                    <a:lnTo>
                      <a:pt x="114" y="4"/>
                    </a:lnTo>
                    <a:lnTo>
                      <a:pt x="112" y="2"/>
                    </a:lnTo>
                    <a:lnTo>
                      <a:pt x="109" y="1"/>
                    </a:lnTo>
                    <a:lnTo>
                      <a:pt x="106" y="0"/>
                    </a:lnTo>
                    <a:lnTo>
                      <a:pt x="106" y="0"/>
                    </a:lnTo>
                    <a:lnTo>
                      <a:pt x="104" y="0"/>
                    </a:lnTo>
                    <a:lnTo>
                      <a:pt x="102" y="0"/>
                    </a:lnTo>
                    <a:lnTo>
                      <a:pt x="98" y="2"/>
                    </a:lnTo>
                    <a:lnTo>
                      <a:pt x="95" y="4"/>
                    </a:lnTo>
                    <a:lnTo>
                      <a:pt x="92" y="6"/>
                    </a:lnTo>
                    <a:lnTo>
                      <a:pt x="92" y="6"/>
                    </a:lnTo>
                    <a:lnTo>
                      <a:pt x="91" y="7"/>
                    </a:lnTo>
                    <a:lnTo>
                      <a:pt x="91" y="9"/>
                    </a:lnTo>
                    <a:lnTo>
                      <a:pt x="90" y="10"/>
                    </a:lnTo>
                    <a:lnTo>
                      <a:pt x="91" y="12"/>
                    </a:lnTo>
                    <a:lnTo>
                      <a:pt x="91" y="12"/>
                    </a:lnTo>
                    <a:lnTo>
                      <a:pt x="91" y="14"/>
                    </a:lnTo>
                    <a:lnTo>
                      <a:pt x="92" y="16"/>
                    </a:lnTo>
                    <a:lnTo>
                      <a:pt x="92" y="16"/>
                    </a:lnTo>
                    <a:lnTo>
                      <a:pt x="91" y="16"/>
                    </a:lnTo>
                    <a:lnTo>
                      <a:pt x="91" y="16"/>
                    </a:lnTo>
                    <a:lnTo>
                      <a:pt x="89" y="15"/>
                    </a:lnTo>
                    <a:lnTo>
                      <a:pt x="88" y="15"/>
                    </a:lnTo>
                    <a:lnTo>
                      <a:pt x="88" y="15"/>
                    </a:lnTo>
                    <a:lnTo>
                      <a:pt x="86" y="15"/>
                    </a:lnTo>
                    <a:lnTo>
                      <a:pt x="84" y="15"/>
                    </a:lnTo>
                    <a:lnTo>
                      <a:pt x="80" y="16"/>
                    </a:lnTo>
                    <a:lnTo>
                      <a:pt x="80" y="16"/>
                    </a:lnTo>
                    <a:lnTo>
                      <a:pt x="80" y="15"/>
                    </a:lnTo>
                    <a:lnTo>
                      <a:pt x="80" y="15"/>
                    </a:lnTo>
                    <a:lnTo>
                      <a:pt x="80" y="15"/>
                    </a:lnTo>
                    <a:lnTo>
                      <a:pt x="78" y="14"/>
                    </a:lnTo>
                    <a:lnTo>
                      <a:pt x="76" y="13"/>
                    </a:lnTo>
                    <a:lnTo>
                      <a:pt x="76" y="13"/>
                    </a:lnTo>
                    <a:lnTo>
                      <a:pt x="75" y="13"/>
                    </a:lnTo>
                    <a:lnTo>
                      <a:pt x="75" y="13"/>
                    </a:lnTo>
                    <a:lnTo>
                      <a:pt x="74" y="14"/>
                    </a:lnTo>
                    <a:lnTo>
                      <a:pt x="74" y="14"/>
                    </a:lnTo>
                    <a:lnTo>
                      <a:pt x="74" y="14"/>
                    </a:lnTo>
                    <a:lnTo>
                      <a:pt x="72" y="13"/>
                    </a:lnTo>
                    <a:lnTo>
                      <a:pt x="71" y="13"/>
                    </a:lnTo>
                    <a:lnTo>
                      <a:pt x="71" y="13"/>
                    </a:lnTo>
                    <a:lnTo>
                      <a:pt x="68" y="12"/>
                    </a:lnTo>
                    <a:lnTo>
                      <a:pt x="65" y="12"/>
                    </a:lnTo>
                    <a:lnTo>
                      <a:pt x="62" y="13"/>
                    </a:lnTo>
                    <a:lnTo>
                      <a:pt x="60" y="13"/>
                    </a:lnTo>
                    <a:lnTo>
                      <a:pt x="60" y="13"/>
                    </a:lnTo>
                    <a:lnTo>
                      <a:pt x="58" y="14"/>
                    </a:lnTo>
                    <a:lnTo>
                      <a:pt x="56" y="15"/>
                    </a:lnTo>
                    <a:lnTo>
                      <a:pt x="54" y="17"/>
                    </a:lnTo>
                    <a:lnTo>
                      <a:pt x="53" y="18"/>
                    </a:lnTo>
                    <a:lnTo>
                      <a:pt x="53" y="18"/>
                    </a:lnTo>
                    <a:lnTo>
                      <a:pt x="51" y="20"/>
                    </a:lnTo>
                    <a:lnTo>
                      <a:pt x="50" y="21"/>
                    </a:lnTo>
                    <a:lnTo>
                      <a:pt x="50" y="23"/>
                    </a:lnTo>
                    <a:lnTo>
                      <a:pt x="49" y="25"/>
                    </a:lnTo>
                    <a:lnTo>
                      <a:pt x="49" y="25"/>
                    </a:lnTo>
                    <a:lnTo>
                      <a:pt x="49" y="25"/>
                    </a:lnTo>
                    <a:lnTo>
                      <a:pt x="49" y="25"/>
                    </a:lnTo>
                    <a:lnTo>
                      <a:pt x="47" y="24"/>
                    </a:lnTo>
                    <a:lnTo>
                      <a:pt x="47" y="24"/>
                    </a:lnTo>
                    <a:lnTo>
                      <a:pt x="44" y="22"/>
                    </a:lnTo>
                    <a:lnTo>
                      <a:pt x="42" y="21"/>
                    </a:lnTo>
                    <a:lnTo>
                      <a:pt x="42" y="21"/>
                    </a:lnTo>
                    <a:lnTo>
                      <a:pt x="38" y="21"/>
                    </a:lnTo>
                    <a:lnTo>
                      <a:pt x="36" y="21"/>
                    </a:lnTo>
                    <a:lnTo>
                      <a:pt x="33" y="22"/>
                    </a:lnTo>
                    <a:lnTo>
                      <a:pt x="30" y="23"/>
                    </a:lnTo>
                    <a:lnTo>
                      <a:pt x="30" y="23"/>
                    </a:lnTo>
                    <a:lnTo>
                      <a:pt x="28" y="25"/>
                    </a:lnTo>
                    <a:lnTo>
                      <a:pt x="26" y="26"/>
                    </a:lnTo>
                    <a:lnTo>
                      <a:pt x="25" y="29"/>
                    </a:lnTo>
                    <a:lnTo>
                      <a:pt x="25" y="31"/>
                    </a:lnTo>
                    <a:lnTo>
                      <a:pt x="25" y="31"/>
                    </a:lnTo>
                    <a:lnTo>
                      <a:pt x="25" y="33"/>
                    </a:lnTo>
                    <a:lnTo>
                      <a:pt x="26" y="36"/>
                    </a:lnTo>
                    <a:lnTo>
                      <a:pt x="27" y="38"/>
                    </a:lnTo>
                    <a:lnTo>
                      <a:pt x="29" y="40"/>
                    </a:lnTo>
                    <a:lnTo>
                      <a:pt x="29" y="40"/>
                    </a:lnTo>
                    <a:lnTo>
                      <a:pt x="26" y="40"/>
                    </a:lnTo>
                    <a:lnTo>
                      <a:pt x="24" y="41"/>
                    </a:lnTo>
                    <a:lnTo>
                      <a:pt x="24" y="41"/>
                    </a:lnTo>
                    <a:lnTo>
                      <a:pt x="23" y="41"/>
                    </a:lnTo>
                    <a:lnTo>
                      <a:pt x="22" y="42"/>
                    </a:lnTo>
                    <a:lnTo>
                      <a:pt x="22" y="42"/>
                    </a:lnTo>
                    <a:lnTo>
                      <a:pt x="22" y="43"/>
                    </a:lnTo>
                    <a:lnTo>
                      <a:pt x="22" y="43"/>
                    </a:lnTo>
                    <a:lnTo>
                      <a:pt x="23" y="44"/>
                    </a:lnTo>
                    <a:lnTo>
                      <a:pt x="23" y="44"/>
                    </a:lnTo>
                    <a:lnTo>
                      <a:pt x="20" y="44"/>
                    </a:lnTo>
                    <a:lnTo>
                      <a:pt x="17" y="45"/>
                    </a:lnTo>
                    <a:lnTo>
                      <a:pt x="16" y="46"/>
                    </a:lnTo>
                    <a:lnTo>
                      <a:pt x="15" y="47"/>
                    </a:lnTo>
                    <a:lnTo>
                      <a:pt x="14" y="48"/>
                    </a:lnTo>
                    <a:lnTo>
                      <a:pt x="13" y="49"/>
                    </a:lnTo>
                    <a:lnTo>
                      <a:pt x="13" y="49"/>
                    </a:lnTo>
                    <a:lnTo>
                      <a:pt x="13" y="51"/>
                    </a:lnTo>
                    <a:lnTo>
                      <a:pt x="13" y="52"/>
                    </a:lnTo>
                    <a:lnTo>
                      <a:pt x="14" y="53"/>
                    </a:lnTo>
                    <a:lnTo>
                      <a:pt x="14" y="54"/>
                    </a:lnTo>
                    <a:lnTo>
                      <a:pt x="14" y="54"/>
                    </a:lnTo>
                    <a:lnTo>
                      <a:pt x="16" y="55"/>
                    </a:lnTo>
                    <a:lnTo>
                      <a:pt x="18" y="56"/>
                    </a:lnTo>
                    <a:lnTo>
                      <a:pt x="18" y="56"/>
                    </a:lnTo>
                    <a:lnTo>
                      <a:pt x="15" y="56"/>
                    </a:lnTo>
                    <a:lnTo>
                      <a:pt x="15" y="56"/>
                    </a:lnTo>
                    <a:lnTo>
                      <a:pt x="14" y="57"/>
                    </a:lnTo>
                    <a:lnTo>
                      <a:pt x="12" y="57"/>
                    </a:lnTo>
                    <a:lnTo>
                      <a:pt x="9" y="58"/>
                    </a:lnTo>
                    <a:lnTo>
                      <a:pt x="9" y="58"/>
                    </a:lnTo>
                    <a:lnTo>
                      <a:pt x="7" y="59"/>
                    </a:lnTo>
                    <a:lnTo>
                      <a:pt x="5" y="61"/>
                    </a:lnTo>
                    <a:lnTo>
                      <a:pt x="3" y="62"/>
                    </a:lnTo>
                    <a:lnTo>
                      <a:pt x="1" y="65"/>
                    </a:lnTo>
                    <a:lnTo>
                      <a:pt x="1" y="65"/>
                    </a:lnTo>
                    <a:lnTo>
                      <a:pt x="0" y="67"/>
                    </a:lnTo>
                    <a:lnTo>
                      <a:pt x="0" y="69"/>
                    </a:lnTo>
                    <a:lnTo>
                      <a:pt x="0" y="71"/>
                    </a:lnTo>
                    <a:lnTo>
                      <a:pt x="0" y="73"/>
                    </a:lnTo>
                    <a:lnTo>
                      <a:pt x="0" y="73"/>
                    </a:lnTo>
                    <a:lnTo>
                      <a:pt x="2" y="76"/>
                    </a:lnTo>
                    <a:lnTo>
                      <a:pt x="4" y="77"/>
                    </a:lnTo>
                    <a:lnTo>
                      <a:pt x="7" y="79"/>
                    </a:lnTo>
                    <a:lnTo>
                      <a:pt x="9" y="80"/>
                    </a:lnTo>
                    <a:lnTo>
                      <a:pt x="9" y="80"/>
                    </a:lnTo>
                    <a:lnTo>
                      <a:pt x="12" y="80"/>
                    </a:lnTo>
                    <a:lnTo>
                      <a:pt x="15" y="81"/>
                    </a:lnTo>
                    <a:lnTo>
                      <a:pt x="15" y="81"/>
                    </a:lnTo>
                    <a:lnTo>
                      <a:pt x="16" y="81"/>
                    </a:lnTo>
                    <a:lnTo>
                      <a:pt x="16" y="82"/>
                    </a:lnTo>
                    <a:lnTo>
                      <a:pt x="16" y="83"/>
                    </a:lnTo>
                    <a:lnTo>
                      <a:pt x="16" y="83"/>
                    </a:lnTo>
                    <a:lnTo>
                      <a:pt x="16" y="84"/>
                    </a:lnTo>
                    <a:lnTo>
                      <a:pt x="16" y="84"/>
                    </a:lnTo>
                    <a:lnTo>
                      <a:pt x="16" y="84"/>
                    </a:lnTo>
                    <a:lnTo>
                      <a:pt x="17" y="85"/>
                    </a:lnTo>
                    <a:lnTo>
                      <a:pt x="18" y="86"/>
                    </a:lnTo>
                    <a:lnTo>
                      <a:pt x="20" y="87"/>
                    </a:lnTo>
                    <a:lnTo>
                      <a:pt x="20" y="87"/>
                    </a:lnTo>
                    <a:lnTo>
                      <a:pt x="22" y="89"/>
                    </a:lnTo>
                    <a:lnTo>
                      <a:pt x="25" y="90"/>
                    </a:lnTo>
                    <a:lnTo>
                      <a:pt x="25" y="90"/>
                    </a:lnTo>
                    <a:lnTo>
                      <a:pt x="26" y="90"/>
                    </a:lnTo>
                    <a:lnTo>
                      <a:pt x="27" y="91"/>
                    </a:lnTo>
                    <a:lnTo>
                      <a:pt x="27" y="91"/>
                    </a:lnTo>
                    <a:lnTo>
                      <a:pt x="26" y="91"/>
                    </a:lnTo>
                    <a:lnTo>
                      <a:pt x="26" y="91"/>
                    </a:lnTo>
                    <a:lnTo>
                      <a:pt x="25" y="92"/>
                    </a:lnTo>
                    <a:lnTo>
                      <a:pt x="25" y="93"/>
                    </a:lnTo>
                    <a:lnTo>
                      <a:pt x="25" y="94"/>
                    </a:lnTo>
                    <a:lnTo>
                      <a:pt x="25" y="94"/>
                    </a:lnTo>
                    <a:lnTo>
                      <a:pt x="26" y="95"/>
                    </a:lnTo>
                    <a:lnTo>
                      <a:pt x="27" y="95"/>
                    </a:lnTo>
                    <a:lnTo>
                      <a:pt x="29" y="96"/>
                    </a:lnTo>
                    <a:lnTo>
                      <a:pt x="29" y="96"/>
                    </a:lnTo>
                    <a:lnTo>
                      <a:pt x="33" y="98"/>
                    </a:lnTo>
                    <a:lnTo>
                      <a:pt x="33" y="98"/>
                    </a:lnTo>
                    <a:lnTo>
                      <a:pt x="31" y="98"/>
                    </a:lnTo>
                    <a:lnTo>
                      <a:pt x="29" y="99"/>
                    </a:lnTo>
                    <a:lnTo>
                      <a:pt x="26" y="100"/>
                    </a:lnTo>
                    <a:lnTo>
                      <a:pt x="26" y="100"/>
                    </a:lnTo>
                    <a:lnTo>
                      <a:pt x="24" y="101"/>
                    </a:lnTo>
                    <a:lnTo>
                      <a:pt x="23" y="102"/>
                    </a:lnTo>
                    <a:lnTo>
                      <a:pt x="22" y="103"/>
                    </a:lnTo>
                    <a:lnTo>
                      <a:pt x="21" y="105"/>
                    </a:lnTo>
                    <a:lnTo>
                      <a:pt x="21" y="105"/>
                    </a:lnTo>
                    <a:lnTo>
                      <a:pt x="20" y="106"/>
                    </a:lnTo>
                    <a:lnTo>
                      <a:pt x="20" y="107"/>
                    </a:lnTo>
                    <a:lnTo>
                      <a:pt x="21" y="109"/>
                    </a:lnTo>
                    <a:lnTo>
                      <a:pt x="21" y="111"/>
                    </a:lnTo>
                    <a:lnTo>
                      <a:pt x="21" y="111"/>
                    </a:lnTo>
                    <a:lnTo>
                      <a:pt x="22" y="112"/>
                    </a:lnTo>
                    <a:lnTo>
                      <a:pt x="23" y="113"/>
                    </a:lnTo>
                    <a:lnTo>
                      <a:pt x="25" y="114"/>
                    </a:lnTo>
                    <a:lnTo>
                      <a:pt x="27" y="115"/>
                    </a:lnTo>
                    <a:lnTo>
                      <a:pt x="27" y="115"/>
                    </a:lnTo>
                    <a:lnTo>
                      <a:pt x="29" y="116"/>
                    </a:lnTo>
                    <a:lnTo>
                      <a:pt x="31" y="116"/>
                    </a:lnTo>
                    <a:lnTo>
                      <a:pt x="33" y="116"/>
                    </a:lnTo>
                    <a:lnTo>
                      <a:pt x="35" y="116"/>
                    </a:lnTo>
                    <a:lnTo>
                      <a:pt x="35" y="116"/>
                    </a:lnTo>
                    <a:lnTo>
                      <a:pt x="37" y="116"/>
                    </a:lnTo>
                    <a:lnTo>
                      <a:pt x="37" y="116"/>
                    </a:lnTo>
                    <a:lnTo>
                      <a:pt x="38" y="115"/>
                    </a:lnTo>
                    <a:lnTo>
                      <a:pt x="39" y="115"/>
                    </a:lnTo>
                    <a:lnTo>
                      <a:pt x="39" y="115"/>
                    </a:lnTo>
                    <a:lnTo>
                      <a:pt x="39" y="115"/>
                    </a:lnTo>
                    <a:lnTo>
                      <a:pt x="39" y="115"/>
                    </a:lnTo>
                    <a:lnTo>
                      <a:pt x="39" y="116"/>
                    </a:lnTo>
                    <a:lnTo>
                      <a:pt x="40" y="116"/>
                    </a:lnTo>
                    <a:lnTo>
                      <a:pt x="40" y="117"/>
                    </a:lnTo>
                    <a:lnTo>
                      <a:pt x="40" y="117"/>
                    </a:lnTo>
                    <a:lnTo>
                      <a:pt x="42" y="118"/>
                    </a:lnTo>
                    <a:lnTo>
                      <a:pt x="43" y="119"/>
                    </a:lnTo>
                    <a:lnTo>
                      <a:pt x="44" y="119"/>
                    </a:lnTo>
                    <a:lnTo>
                      <a:pt x="44" y="119"/>
                    </a:lnTo>
                    <a:lnTo>
                      <a:pt x="44" y="120"/>
                    </a:lnTo>
                    <a:lnTo>
                      <a:pt x="44" y="121"/>
                    </a:lnTo>
                    <a:lnTo>
                      <a:pt x="44" y="121"/>
                    </a:lnTo>
                    <a:lnTo>
                      <a:pt x="44" y="121"/>
                    </a:lnTo>
                    <a:lnTo>
                      <a:pt x="45" y="122"/>
                    </a:lnTo>
                    <a:lnTo>
                      <a:pt x="47" y="122"/>
                    </a:lnTo>
                    <a:lnTo>
                      <a:pt x="48" y="122"/>
                    </a:lnTo>
                    <a:lnTo>
                      <a:pt x="49" y="122"/>
                    </a:lnTo>
                    <a:lnTo>
                      <a:pt x="49" y="122"/>
                    </a:lnTo>
                    <a:lnTo>
                      <a:pt x="49" y="123"/>
                    </a:lnTo>
                    <a:lnTo>
                      <a:pt x="49" y="125"/>
                    </a:lnTo>
                    <a:lnTo>
                      <a:pt x="50" y="126"/>
                    </a:lnTo>
                    <a:lnTo>
                      <a:pt x="50" y="127"/>
                    </a:lnTo>
                    <a:lnTo>
                      <a:pt x="50" y="127"/>
                    </a:lnTo>
                    <a:lnTo>
                      <a:pt x="52" y="129"/>
                    </a:lnTo>
                    <a:lnTo>
                      <a:pt x="55" y="129"/>
                    </a:lnTo>
                    <a:lnTo>
                      <a:pt x="57" y="130"/>
                    </a:lnTo>
                    <a:lnTo>
                      <a:pt x="59" y="130"/>
                    </a:lnTo>
                    <a:lnTo>
                      <a:pt x="59" y="130"/>
                    </a:lnTo>
                    <a:lnTo>
                      <a:pt x="62" y="130"/>
                    </a:lnTo>
                    <a:lnTo>
                      <a:pt x="64" y="129"/>
                    </a:lnTo>
                    <a:lnTo>
                      <a:pt x="66" y="128"/>
                    </a:lnTo>
                    <a:lnTo>
                      <a:pt x="68" y="127"/>
                    </a:lnTo>
                    <a:lnTo>
                      <a:pt x="68" y="127"/>
                    </a:lnTo>
                    <a:lnTo>
                      <a:pt x="70" y="125"/>
                    </a:lnTo>
                    <a:lnTo>
                      <a:pt x="71" y="123"/>
                    </a:lnTo>
                    <a:lnTo>
                      <a:pt x="71" y="123"/>
                    </a:lnTo>
                    <a:lnTo>
                      <a:pt x="71" y="122"/>
                    </a:lnTo>
                    <a:lnTo>
                      <a:pt x="71" y="121"/>
                    </a:lnTo>
                    <a:lnTo>
                      <a:pt x="69" y="120"/>
                    </a:lnTo>
                    <a:lnTo>
                      <a:pt x="69" y="120"/>
                    </a:lnTo>
                    <a:lnTo>
                      <a:pt x="69" y="120"/>
                    </a:lnTo>
                    <a:lnTo>
                      <a:pt x="69" y="120"/>
                    </a:lnTo>
                    <a:lnTo>
                      <a:pt x="71" y="121"/>
                    </a:lnTo>
                    <a:lnTo>
                      <a:pt x="71" y="123"/>
                    </a:lnTo>
                    <a:lnTo>
                      <a:pt x="71" y="124"/>
                    </a:lnTo>
                    <a:lnTo>
                      <a:pt x="70" y="125"/>
                    </a:lnTo>
                    <a:lnTo>
                      <a:pt x="70" y="125"/>
                    </a:lnTo>
                    <a:lnTo>
                      <a:pt x="68" y="127"/>
                    </a:lnTo>
                    <a:lnTo>
                      <a:pt x="66" y="128"/>
                    </a:lnTo>
                    <a:lnTo>
                      <a:pt x="66" y="128"/>
                    </a:lnTo>
                    <a:lnTo>
                      <a:pt x="65" y="129"/>
                    </a:lnTo>
                    <a:lnTo>
                      <a:pt x="63" y="129"/>
                    </a:lnTo>
                    <a:lnTo>
                      <a:pt x="59" y="130"/>
                    </a:lnTo>
                    <a:lnTo>
                      <a:pt x="59" y="130"/>
                    </a:lnTo>
                    <a:lnTo>
                      <a:pt x="57" y="130"/>
                    </a:lnTo>
                    <a:lnTo>
                      <a:pt x="55" y="129"/>
                    </a:lnTo>
                    <a:lnTo>
                      <a:pt x="53" y="129"/>
                    </a:lnTo>
                    <a:lnTo>
                      <a:pt x="52" y="128"/>
                    </a:lnTo>
                    <a:lnTo>
                      <a:pt x="52" y="128"/>
                    </a:lnTo>
                    <a:lnTo>
                      <a:pt x="50" y="126"/>
                    </a:lnTo>
                    <a:lnTo>
                      <a:pt x="50" y="124"/>
                    </a:lnTo>
                    <a:lnTo>
                      <a:pt x="50" y="124"/>
                    </a:lnTo>
                    <a:lnTo>
                      <a:pt x="50" y="123"/>
                    </a:lnTo>
                    <a:lnTo>
                      <a:pt x="50" y="123"/>
                    </a:lnTo>
                    <a:lnTo>
                      <a:pt x="51" y="121"/>
                    </a:lnTo>
                    <a:lnTo>
                      <a:pt x="51" y="121"/>
                    </a:lnTo>
                    <a:lnTo>
                      <a:pt x="51" y="121"/>
                    </a:lnTo>
                    <a:lnTo>
                      <a:pt x="51" y="121"/>
                    </a:lnTo>
                    <a:lnTo>
                      <a:pt x="51" y="120"/>
                    </a:lnTo>
                    <a:lnTo>
                      <a:pt x="50" y="120"/>
                    </a:lnTo>
                    <a:lnTo>
                      <a:pt x="50" y="120"/>
                    </a:lnTo>
                    <a:lnTo>
                      <a:pt x="49" y="121"/>
                    </a:lnTo>
                    <a:lnTo>
                      <a:pt x="48" y="121"/>
                    </a:lnTo>
                    <a:lnTo>
                      <a:pt x="47" y="121"/>
                    </a:lnTo>
                    <a:lnTo>
                      <a:pt x="45" y="120"/>
                    </a:lnTo>
                    <a:lnTo>
                      <a:pt x="45" y="120"/>
                    </a:lnTo>
                    <a:lnTo>
                      <a:pt x="45" y="120"/>
                    </a:lnTo>
                    <a:lnTo>
                      <a:pt x="45" y="119"/>
                    </a:lnTo>
                    <a:lnTo>
                      <a:pt x="45" y="118"/>
                    </a:lnTo>
                    <a:lnTo>
                      <a:pt x="45" y="118"/>
                    </a:lnTo>
                    <a:lnTo>
                      <a:pt x="45" y="118"/>
                    </a:lnTo>
                    <a:lnTo>
                      <a:pt x="45" y="118"/>
                    </a:lnTo>
                    <a:lnTo>
                      <a:pt x="45" y="118"/>
                    </a:lnTo>
                    <a:lnTo>
                      <a:pt x="45" y="118"/>
                    </a:lnTo>
                    <a:lnTo>
                      <a:pt x="44" y="118"/>
                    </a:lnTo>
                    <a:lnTo>
                      <a:pt x="43" y="118"/>
                    </a:lnTo>
                    <a:lnTo>
                      <a:pt x="42" y="117"/>
                    </a:lnTo>
                    <a:lnTo>
                      <a:pt x="40" y="116"/>
                    </a:lnTo>
                    <a:lnTo>
                      <a:pt x="40" y="116"/>
                    </a:lnTo>
                    <a:lnTo>
                      <a:pt x="40" y="115"/>
                    </a:lnTo>
                    <a:lnTo>
                      <a:pt x="40" y="115"/>
                    </a:lnTo>
                    <a:lnTo>
                      <a:pt x="40" y="114"/>
                    </a:lnTo>
                    <a:lnTo>
                      <a:pt x="40" y="114"/>
                    </a:lnTo>
                    <a:lnTo>
                      <a:pt x="39" y="114"/>
                    </a:lnTo>
                    <a:lnTo>
                      <a:pt x="39" y="114"/>
                    </a:lnTo>
                    <a:lnTo>
                      <a:pt x="37" y="115"/>
                    </a:lnTo>
                    <a:lnTo>
                      <a:pt x="37" y="115"/>
                    </a:lnTo>
                    <a:lnTo>
                      <a:pt x="35" y="116"/>
                    </a:lnTo>
                    <a:lnTo>
                      <a:pt x="33" y="116"/>
                    </a:lnTo>
                    <a:lnTo>
                      <a:pt x="33" y="116"/>
                    </a:lnTo>
                    <a:lnTo>
                      <a:pt x="31" y="116"/>
                    </a:lnTo>
                    <a:lnTo>
                      <a:pt x="29" y="115"/>
                    </a:lnTo>
                    <a:lnTo>
                      <a:pt x="25" y="114"/>
                    </a:lnTo>
                    <a:lnTo>
                      <a:pt x="25" y="114"/>
                    </a:lnTo>
                    <a:lnTo>
                      <a:pt x="24" y="113"/>
                    </a:lnTo>
                    <a:lnTo>
                      <a:pt x="22" y="111"/>
                    </a:lnTo>
                    <a:lnTo>
                      <a:pt x="22" y="110"/>
                    </a:lnTo>
                    <a:lnTo>
                      <a:pt x="21" y="107"/>
                    </a:lnTo>
                    <a:lnTo>
                      <a:pt x="21" y="107"/>
                    </a:lnTo>
                    <a:lnTo>
                      <a:pt x="21" y="106"/>
                    </a:lnTo>
                    <a:lnTo>
                      <a:pt x="22" y="104"/>
                    </a:lnTo>
                    <a:lnTo>
                      <a:pt x="23" y="103"/>
                    </a:lnTo>
                    <a:lnTo>
                      <a:pt x="24" y="102"/>
                    </a:lnTo>
                    <a:lnTo>
                      <a:pt x="24" y="102"/>
                    </a:lnTo>
                    <a:lnTo>
                      <a:pt x="26" y="101"/>
                    </a:lnTo>
                    <a:lnTo>
                      <a:pt x="27" y="100"/>
                    </a:lnTo>
                    <a:lnTo>
                      <a:pt x="31" y="99"/>
                    </a:lnTo>
                    <a:lnTo>
                      <a:pt x="31" y="99"/>
                    </a:lnTo>
                    <a:lnTo>
                      <a:pt x="32" y="99"/>
                    </a:lnTo>
                    <a:lnTo>
                      <a:pt x="34" y="98"/>
                    </a:lnTo>
                    <a:lnTo>
                      <a:pt x="34" y="98"/>
                    </a:lnTo>
                    <a:lnTo>
                      <a:pt x="36" y="99"/>
                    </a:lnTo>
                    <a:lnTo>
                      <a:pt x="36" y="99"/>
                    </a:lnTo>
                    <a:lnTo>
                      <a:pt x="36" y="99"/>
                    </a:lnTo>
                    <a:lnTo>
                      <a:pt x="36" y="99"/>
                    </a:lnTo>
                    <a:lnTo>
                      <a:pt x="36" y="99"/>
                    </a:lnTo>
                    <a:lnTo>
                      <a:pt x="35" y="98"/>
                    </a:lnTo>
                    <a:lnTo>
                      <a:pt x="34" y="98"/>
                    </a:lnTo>
                    <a:lnTo>
                      <a:pt x="34" y="98"/>
                    </a:lnTo>
                    <a:lnTo>
                      <a:pt x="32" y="97"/>
                    </a:lnTo>
                    <a:lnTo>
                      <a:pt x="32" y="97"/>
                    </a:lnTo>
                    <a:lnTo>
                      <a:pt x="30" y="96"/>
                    </a:lnTo>
                    <a:lnTo>
                      <a:pt x="28" y="95"/>
                    </a:lnTo>
                    <a:lnTo>
                      <a:pt x="28" y="95"/>
                    </a:lnTo>
                    <a:lnTo>
                      <a:pt x="27" y="95"/>
                    </a:lnTo>
                    <a:lnTo>
                      <a:pt x="26" y="94"/>
                    </a:lnTo>
                    <a:lnTo>
                      <a:pt x="26" y="94"/>
                    </a:lnTo>
                    <a:lnTo>
                      <a:pt x="26" y="93"/>
                    </a:lnTo>
                    <a:lnTo>
                      <a:pt x="26" y="92"/>
                    </a:lnTo>
                    <a:lnTo>
                      <a:pt x="27" y="91"/>
                    </a:lnTo>
                    <a:lnTo>
                      <a:pt x="27" y="91"/>
                    </a:lnTo>
                    <a:lnTo>
                      <a:pt x="28" y="91"/>
                    </a:lnTo>
                    <a:lnTo>
                      <a:pt x="28" y="91"/>
                    </a:lnTo>
                    <a:lnTo>
                      <a:pt x="28" y="90"/>
                    </a:lnTo>
                    <a:lnTo>
                      <a:pt x="28" y="90"/>
                    </a:lnTo>
                    <a:lnTo>
                      <a:pt x="27" y="90"/>
                    </a:lnTo>
                    <a:lnTo>
                      <a:pt x="26" y="90"/>
                    </a:lnTo>
                    <a:lnTo>
                      <a:pt x="26" y="90"/>
                    </a:lnTo>
                    <a:lnTo>
                      <a:pt x="22" y="88"/>
                    </a:lnTo>
                    <a:lnTo>
                      <a:pt x="22" y="88"/>
                    </a:lnTo>
                    <a:lnTo>
                      <a:pt x="18" y="86"/>
                    </a:lnTo>
                    <a:lnTo>
                      <a:pt x="18" y="86"/>
                    </a:lnTo>
                    <a:lnTo>
                      <a:pt x="17" y="85"/>
                    </a:lnTo>
                    <a:lnTo>
                      <a:pt x="16" y="84"/>
                    </a:lnTo>
                    <a:lnTo>
                      <a:pt x="16" y="83"/>
                    </a:lnTo>
                    <a:lnTo>
                      <a:pt x="16" y="83"/>
                    </a:lnTo>
                    <a:lnTo>
                      <a:pt x="17" y="82"/>
                    </a:lnTo>
                    <a:lnTo>
                      <a:pt x="17" y="82"/>
                    </a:lnTo>
                    <a:lnTo>
                      <a:pt x="17" y="81"/>
                    </a:lnTo>
                    <a:lnTo>
                      <a:pt x="17" y="81"/>
                    </a:lnTo>
                    <a:lnTo>
                      <a:pt x="16" y="81"/>
                    </a:lnTo>
                    <a:lnTo>
                      <a:pt x="14" y="80"/>
                    </a:lnTo>
                    <a:lnTo>
                      <a:pt x="14" y="80"/>
                    </a:lnTo>
                    <a:lnTo>
                      <a:pt x="10" y="79"/>
                    </a:lnTo>
                    <a:lnTo>
                      <a:pt x="8" y="79"/>
                    </a:lnTo>
                    <a:lnTo>
                      <a:pt x="6" y="78"/>
                    </a:lnTo>
                    <a:lnTo>
                      <a:pt x="6" y="78"/>
                    </a:lnTo>
                    <a:lnTo>
                      <a:pt x="3" y="76"/>
                    </a:lnTo>
                    <a:lnTo>
                      <a:pt x="2" y="74"/>
                    </a:lnTo>
                    <a:lnTo>
                      <a:pt x="1" y="73"/>
                    </a:lnTo>
                    <a:lnTo>
                      <a:pt x="0" y="70"/>
                    </a:lnTo>
                    <a:lnTo>
                      <a:pt x="0" y="70"/>
                    </a:lnTo>
                    <a:lnTo>
                      <a:pt x="0" y="68"/>
                    </a:lnTo>
                    <a:lnTo>
                      <a:pt x="1" y="66"/>
                    </a:lnTo>
                    <a:lnTo>
                      <a:pt x="2" y="64"/>
                    </a:lnTo>
                    <a:lnTo>
                      <a:pt x="3" y="63"/>
                    </a:lnTo>
                    <a:lnTo>
                      <a:pt x="3" y="63"/>
                    </a:lnTo>
                    <a:lnTo>
                      <a:pt x="5" y="61"/>
                    </a:lnTo>
                    <a:lnTo>
                      <a:pt x="7" y="60"/>
                    </a:lnTo>
                    <a:lnTo>
                      <a:pt x="11" y="58"/>
                    </a:lnTo>
                    <a:lnTo>
                      <a:pt x="11" y="58"/>
                    </a:lnTo>
                    <a:lnTo>
                      <a:pt x="13" y="57"/>
                    </a:lnTo>
                    <a:lnTo>
                      <a:pt x="16" y="57"/>
                    </a:lnTo>
                    <a:lnTo>
                      <a:pt x="16" y="57"/>
                    </a:lnTo>
                    <a:lnTo>
                      <a:pt x="17" y="57"/>
                    </a:lnTo>
                    <a:lnTo>
                      <a:pt x="18" y="57"/>
                    </a:lnTo>
                    <a:lnTo>
                      <a:pt x="21" y="58"/>
                    </a:lnTo>
                    <a:lnTo>
                      <a:pt x="21" y="58"/>
                    </a:lnTo>
                    <a:lnTo>
                      <a:pt x="21" y="58"/>
                    </a:lnTo>
                    <a:lnTo>
                      <a:pt x="21" y="58"/>
                    </a:lnTo>
                    <a:lnTo>
                      <a:pt x="21" y="57"/>
                    </a:lnTo>
                    <a:lnTo>
                      <a:pt x="21" y="57"/>
                    </a:lnTo>
                    <a:lnTo>
                      <a:pt x="21" y="57"/>
                    </a:lnTo>
                    <a:lnTo>
                      <a:pt x="19" y="56"/>
                    </a:lnTo>
                    <a:lnTo>
                      <a:pt x="16" y="54"/>
                    </a:lnTo>
                    <a:lnTo>
                      <a:pt x="16" y="54"/>
                    </a:lnTo>
                    <a:lnTo>
                      <a:pt x="15" y="53"/>
                    </a:lnTo>
                    <a:lnTo>
                      <a:pt x="14" y="52"/>
                    </a:lnTo>
                    <a:lnTo>
                      <a:pt x="14" y="50"/>
                    </a:lnTo>
                    <a:lnTo>
                      <a:pt x="14" y="50"/>
                    </a:lnTo>
                    <a:lnTo>
                      <a:pt x="14" y="49"/>
                    </a:lnTo>
                    <a:lnTo>
                      <a:pt x="15" y="48"/>
                    </a:lnTo>
                    <a:lnTo>
                      <a:pt x="16" y="47"/>
                    </a:lnTo>
                    <a:lnTo>
                      <a:pt x="18" y="46"/>
                    </a:lnTo>
                    <a:lnTo>
                      <a:pt x="20" y="46"/>
                    </a:lnTo>
                    <a:lnTo>
                      <a:pt x="23" y="45"/>
                    </a:lnTo>
                    <a:lnTo>
                      <a:pt x="23" y="45"/>
                    </a:lnTo>
                    <a:lnTo>
                      <a:pt x="24" y="45"/>
                    </a:lnTo>
                    <a:lnTo>
                      <a:pt x="24" y="45"/>
                    </a:lnTo>
                    <a:lnTo>
                      <a:pt x="24" y="45"/>
                    </a:lnTo>
                    <a:lnTo>
                      <a:pt x="24" y="44"/>
                    </a:lnTo>
                    <a:lnTo>
                      <a:pt x="24" y="43"/>
                    </a:lnTo>
                    <a:lnTo>
                      <a:pt x="24" y="42"/>
                    </a:lnTo>
                    <a:lnTo>
                      <a:pt x="25" y="42"/>
                    </a:lnTo>
                    <a:lnTo>
                      <a:pt x="25" y="42"/>
                    </a:lnTo>
                    <a:lnTo>
                      <a:pt x="26" y="41"/>
                    </a:lnTo>
                    <a:lnTo>
                      <a:pt x="27" y="41"/>
                    </a:lnTo>
                    <a:lnTo>
                      <a:pt x="29" y="41"/>
                    </a:lnTo>
                    <a:lnTo>
                      <a:pt x="30" y="41"/>
                    </a:lnTo>
                    <a:lnTo>
                      <a:pt x="30" y="41"/>
                    </a:lnTo>
                    <a:lnTo>
                      <a:pt x="30" y="41"/>
                    </a:lnTo>
                    <a:lnTo>
                      <a:pt x="31" y="41"/>
                    </a:lnTo>
                    <a:lnTo>
                      <a:pt x="31" y="41"/>
                    </a:lnTo>
                    <a:lnTo>
                      <a:pt x="31" y="41"/>
                    </a:lnTo>
                    <a:lnTo>
                      <a:pt x="27" y="37"/>
                    </a:lnTo>
                    <a:lnTo>
                      <a:pt x="27" y="35"/>
                    </a:lnTo>
                    <a:lnTo>
                      <a:pt x="26" y="32"/>
                    </a:lnTo>
                    <a:lnTo>
                      <a:pt x="26" y="32"/>
                    </a:lnTo>
                    <a:lnTo>
                      <a:pt x="26" y="29"/>
                    </a:lnTo>
                    <a:lnTo>
                      <a:pt x="27" y="27"/>
                    </a:lnTo>
                    <a:lnTo>
                      <a:pt x="29" y="25"/>
                    </a:lnTo>
                    <a:lnTo>
                      <a:pt x="31" y="24"/>
                    </a:lnTo>
                    <a:lnTo>
                      <a:pt x="31" y="24"/>
                    </a:lnTo>
                    <a:lnTo>
                      <a:pt x="33" y="23"/>
                    </a:lnTo>
                    <a:lnTo>
                      <a:pt x="36" y="22"/>
                    </a:lnTo>
                    <a:lnTo>
                      <a:pt x="38" y="22"/>
                    </a:lnTo>
                    <a:lnTo>
                      <a:pt x="41" y="22"/>
                    </a:lnTo>
                    <a:lnTo>
                      <a:pt x="41" y="22"/>
                    </a:lnTo>
                    <a:lnTo>
                      <a:pt x="44" y="23"/>
                    </a:lnTo>
                    <a:lnTo>
                      <a:pt x="46" y="24"/>
                    </a:lnTo>
                    <a:lnTo>
                      <a:pt x="46" y="24"/>
                    </a:lnTo>
                    <a:lnTo>
                      <a:pt x="49" y="25"/>
                    </a:lnTo>
                    <a:lnTo>
                      <a:pt x="49" y="25"/>
                    </a:lnTo>
                    <a:lnTo>
                      <a:pt x="50" y="26"/>
                    </a:lnTo>
                    <a:lnTo>
                      <a:pt x="50" y="26"/>
                    </a:lnTo>
                    <a:lnTo>
                      <a:pt x="51" y="26"/>
                    </a:lnTo>
                    <a:lnTo>
                      <a:pt x="51" y="26"/>
                    </a:lnTo>
                    <a:lnTo>
                      <a:pt x="51" y="26"/>
                    </a:lnTo>
                    <a:lnTo>
                      <a:pt x="50" y="25"/>
                    </a:lnTo>
                    <a:lnTo>
                      <a:pt x="50" y="24"/>
                    </a:lnTo>
                    <a:lnTo>
                      <a:pt x="51" y="21"/>
                    </a:lnTo>
                    <a:lnTo>
                      <a:pt x="53" y="19"/>
                    </a:lnTo>
                    <a:lnTo>
                      <a:pt x="54" y="18"/>
                    </a:lnTo>
                    <a:lnTo>
                      <a:pt x="54" y="18"/>
                    </a:lnTo>
                    <a:lnTo>
                      <a:pt x="56" y="16"/>
                    </a:lnTo>
                    <a:lnTo>
                      <a:pt x="58" y="14"/>
                    </a:lnTo>
                    <a:lnTo>
                      <a:pt x="61" y="14"/>
                    </a:lnTo>
                    <a:lnTo>
                      <a:pt x="64" y="13"/>
                    </a:lnTo>
                    <a:lnTo>
                      <a:pt x="64" y="13"/>
                    </a:lnTo>
                    <a:lnTo>
                      <a:pt x="66" y="13"/>
                    </a:lnTo>
                    <a:lnTo>
                      <a:pt x="68" y="13"/>
                    </a:lnTo>
                    <a:lnTo>
                      <a:pt x="70" y="13"/>
                    </a:lnTo>
                    <a:lnTo>
                      <a:pt x="72" y="14"/>
                    </a:lnTo>
                    <a:lnTo>
                      <a:pt x="72" y="14"/>
                    </a:lnTo>
                    <a:lnTo>
                      <a:pt x="73" y="14"/>
                    </a:lnTo>
                    <a:lnTo>
                      <a:pt x="73" y="14"/>
                    </a:lnTo>
                    <a:lnTo>
                      <a:pt x="74" y="15"/>
                    </a:lnTo>
                    <a:lnTo>
                      <a:pt x="74" y="15"/>
                    </a:lnTo>
                    <a:lnTo>
                      <a:pt x="74" y="15"/>
                    </a:lnTo>
                    <a:lnTo>
                      <a:pt x="74" y="15"/>
                    </a:lnTo>
                    <a:lnTo>
                      <a:pt x="74" y="15"/>
                    </a:lnTo>
                    <a:lnTo>
                      <a:pt x="74" y="15"/>
                    </a:lnTo>
                    <a:lnTo>
                      <a:pt x="75" y="15"/>
                    </a:lnTo>
                    <a:lnTo>
                      <a:pt x="75" y="15"/>
                    </a:lnTo>
                    <a:lnTo>
                      <a:pt x="75" y="15"/>
                    </a:lnTo>
                    <a:lnTo>
                      <a:pt x="75" y="15"/>
                    </a:lnTo>
                    <a:lnTo>
                      <a:pt x="75" y="15"/>
                    </a:lnTo>
                    <a:lnTo>
                      <a:pt x="75" y="15"/>
                    </a:lnTo>
                    <a:lnTo>
                      <a:pt x="75" y="14"/>
                    </a:lnTo>
                    <a:lnTo>
                      <a:pt x="75" y="14"/>
                    </a:lnTo>
                    <a:lnTo>
                      <a:pt x="76" y="14"/>
                    </a:lnTo>
                    <a:lnTo>
                      <a:pt x="78" y="15"/>
                    </a:lnTo>
                    <a:lnTo>
                      <a:pt x="79" y="15"/>
                    </a:lnTo>
                    <a:lnTo>
                      <a:pt x="80" y="16"/>
                    </a:lnTo>
                    <a:lnTo>
                      <a:pt x="80" y="17"/>
                    </a:lnTo>
                    <a:lnTo>
                      <a:pt x="80" y="17"/>
                    </a:lnTo>
                    <a:lnTo>
                      <a:pt x="80" y="17"/>
                    </a:lnTo>
                    <a:lnTo>
                      <a:pt x="80" y="17"/>
                    </a:lnTo>
                    <a:lnTo>
                      <a:pt x="80" y="17"/>
                    </a:lnTo>
                    <a:lnTo>
                      <a:pt x="84" y="15"/>
                    </a:lnTo>
                    <a:lnTo>
                      <a:pt x="85" y="15"/>
                    </a:lnTo>
                    <a:lnTo>
                      <a:pt x="87" y="15"/>
                    </a:lnTo>
                    <a:lnTo>
                      <a:pt x="87" y="15"/>
                    </a:lnTo>
                    <a:lnTo>
                      <a:pt x="89" y="15"/>
                    </a:lnTo>
                    <a:lnTo>
                      <a:pt x="91" y="16"/>
                    </a:lnTo>
                    <a:lnTo>
                      <a:pt x="91" y="16"/>
                    </a:lnTo>
                    <a:lnTo>
                      <a:pt x="92" y="17"/>
                    </a:lnTo>
                    <a:lnTo>
                      <a:pt x="93" y="18"/>
                    </a:lnTo>
                    <a:lnTo>
                      <a:pt x="93" y="18"/>
                    </a:lnTo>
                    <a:lnTo>
                      <a:pt x="93" y="18"/>
                    </a:lnTo>
                    <a:lnTo>
                      <a:pt x="93" y="18"/>
                    </a:lnTo>
                    <a:lnTo>
                      <a:pt x="93" y="17"/>
                    </a:lnTo>
                    <a:lnTo>
                      <a:pt x="93" y="17"/>
                    </a:lnTo>
                    <a:lnTo>
                      <a:pt x="92" y="15"/>
                    </a:lnTo>
                    <a:lnTo>
                      <a:pt x="91" y="13"/>
                    </a:lnTo>
                    <a:lnTo>
                      <a:pt x="91" y="13"/>
                    </a:lnTo>
                    <a:lnTo>
                      <a:pt x="91" y="11"/>
                    </a:lnTo>
                    <a:lnTo>
                      <a:pt x="91" y="10"/>
                    </a:lnTo>
                    <a:lnTo>
                      <a:pt x="92" y="8"/>
                    </a:lnTo>
                    <a:lnTo>
                      <a:pt x="93" y="7"/>
                    </a:lnTo>
                    <a:lnTo>
                      <a:pt x="93" y="7"/>
                    </a:lnTo>
                    <a:lnTo>
                      <a:pt x="95" y="4"/>
                    </a:lnTo>
                    <a:lnTo>
                      <a:pt x="98" y="3"/>
                    </a:lnTo>
                    <a:lnTo>
                      <a:pt x="100" y="2"/>
                    </a:lnTo>
                    <a:lnTo>
                      <a:pt x="104" y="1"/>
                    </a:lnTo>
                    <a:lnTo>
                      <a:pt x="104" y="1"/>
                    </a:lnTo>
                    <a:lnTo>
                      <a:pt x="107" y="1"/>
                    </a:lnTo>
                    <a:lnTo>
                      <a:pt x="110" y="2"/>
                    </a:lnTo>
                    <a:lnTo>
                      <a:pt x="112" y="3"/>
                    </a:lnTo>
                    <a:lnTo>
                      <a:pt x="114" y="4"/>
                    </a:lnTo>
                    <a:lnTo>
                      <a:pt x="114" y="4"/>
                    </a:lnTo>
                    <a:lnTo>
                      <a:pt x="115" y="6"/>
                    </a:lnTo>
                    <a:lnTo>
                      <a:pt x="116" y="7"/>
                    </a:lnTo>
                    <a:lnTo>
                      <a:pt x="117" y="9"/>
                    </a:lnTo>
                    <a:lnTo>
                      <a:pt x="117" y="11"/>
                    </a:lnTo>
                    <a:lnTo>
                      <a:pt x="117" y="11"/>
                    </a:lnTo>
                    <a:lnTo>
                      <a:pt x="116" y="13"/>
                    </a:lnTo>
                    <a:lnTo>
                      <a:pt x="116" y="14"/>
                    </a:lnTo>
                    <a:lnTo>
                      <a:pt x="115" y="15"/>
                    </a:lnTo>
                    <a:lnTo>
                      <a:pt x="115" y="15"/>
                    </a:lnTo>
                    <a:lnTo>
                      <a:pt x="115" y="16"/>
                    </a:lnTo>
                    <a:lnTo>
                      <a:pt x="115" y="16"/>
                    </a:lnTo>
                    <a:lnTo>
                      <a:pt x="115" y="16"/>
                    </a:lnTo>
                    <a:lnTo>
                      <a:pt x="115" y="16"/>
                    </a:lnTo>
                    <a:lnTo>
                      <a:pt x="115" y="16"/>
                    </a:lnTo>
                    <a:lnTo>
                      <a:pt x="116" y="16"/>
                    </a:lnTo>
                    <a:lnTo>
                      <a:pt x="117" y="15"/>
                    </a:lnTo>
                    <a:lnTo>
                      <a:pt x="119" y="16"/>
                    </a:lnTo>
                    <a:lnTo>
                      <a:pt x="120" y="17"/>
                    </a:lnTo>
                    <a:lnTo>
                      <a:pt x="121" y="18"/>
                    </a:lnTo>
                    <a:lnTo>
                      <a:pt x="121" y="18"/>
                    </a:lnTo>
                    <a:lnTo>
                      <a:pt x="122" y="19"/>
                    </a:lnTo>
                    <a:lnTo>
                      <a:pt x="123" y="20"/>
                    </a:lnTo>
                    <a:lnTo>
                      <a:pt x="124" y="23"/>
                    </a:lnTo>
                    <a:lnTo>
                      <a:pt x="124" y="23"/>
                    </a:lnTo>
                    <a:lnTo>
                      <a:pt x="124" y="23"/>
                    </a:lnTo>
                    <a:lnTo>
                      <a:pt x="124" y="23"/>
                    </a:lnTo>
                    <a:lnTo>
                      <a:pt x="124" y="23"/>
                    </a:lnTo>
                    <a:lnTo>
                      <a:pt x="124"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01" name="Freeform 2037">
                <a:extLst>
                  <a:ext uri="{FF2B5EF4-FFF2-40B4-BE49-F238E27FC236}">
                    <a16:creationId xmlns:a16="http://schemas.microsoft.com/office/drawing/2014/main" id="{94929D23-ADE7-46FC-BCB3-38E7AB200076}"/>
                  </a:ext>
                </a:extLst>
              </p:cNvPr>
              <p:cNvSpPr>
                <a:spLocks/>
              </p:cNvSpPr>
              <p:nvPr/>
            </p:nvSpPr>
            <p:spPr bwMode="auto">
              <a:xfrm>
                <a:off x="3140" y="1615"/>
                <a:ext cx="124" cy="130"/>
              </a:xfrm>
              <a:custGeom>
                <a:avLst/>
                <a:gdLst>
                  <a:gd name="T0" fmla="*/ 119 w 124"/>
                  <a:gd name="T1" fmla="*/ 15 h 130"/>
                  <a:gd name="T2" fmla="*/ 114 w 124"/>
                  <a:gd name="T3" fmla="*/ 4 h 130"/>
                  <a:gd name="T4" fmla="*/ 92 w 124"/>
                  <a:gd name="T5" fmla="*/ 6 h 130"/>
                  <a:gd name="T6" fmla="*/ 92 w 124"/>
                  <a:gd name="T7" fmla="*/ 16 h 130"/>
                  <a:gd name="T8" fmla="*/ 80 w 124"/>
                  <a:gd name="T9" fmla="*/ 16 h 130"/>
                  <a:gd name="T10" fmla="*/ 74 w 124"/>
                  <a:gd name="T11" fmla="*/ 14 h 130"/>
                  <a:gd name="T12" fmla="*/ 60 w 124"/>
                  <a:gd name="T13" fmla="*/ 13 h 130"/>
                  <a:gd name="T14" fmla="*/ 50 w 124"/>
                  <a:gd name="T15" fmla="*/ 23 h 130"/>
                  <a:gd name="T16" fmla="*/ 42 w 124"/>
                  <a:gd name="T17" fmla="*/ 21 h 130"/>
                  <a:gd name="T18" fmla="*/ 25 w 124"/>
                  <a:gd name="T19" fmla="*/ 31 h 130"/>
                  <a:gd name="T20" fmla="*/ 24 w 124"/>
                  <a:gd name="T21" fmla="*/ 41 h 130"/>
                  <a:gd name="T22" fmla="*/ 17 w 124"/>
                  <a:gd name="T23" fmla="*/ 45 h 130"/>
                  <a:gd name="T24" fmla="*/ 14 w 124"/>
                  <a:gd name="T25" fmla="*/ 54 h 130"/>
                  <a:gd name="T26" fmla="*/ 9 w 124"/>
                  <a:gd name="T27" fmla="*/ 58 h 130"/>
                  <a:gd name="T28" fmla="*/ 0 w 124"/>
                  <a:gd name="T29" fmla="*/ 71 h 130"/>
                  <a:gd name="T30" fmla="*/ 15 w 124"/>
                  <a:gd name="T31" fmla="*/ 81 h 130"/>
                  <a:gd name="T32" fmla="*/ 17 w 124"/>
                  <a:gd name="T33" fmla="*/ 85 h 130"/>
                  <a:gd name="T34" fmla="*/ 27 w 124"/>
                  <a:gd name="T35" fmla="*/ 91 h 130"/>
                  <a:gd name="T36" fmla="*/ 29 w 124"/>
                  <a:gd name="T37" fmla="*/ 96 h 130"/>
                  <a:gd name="T38" fmla="*/ 23 w 124"/>
                  <a:gd name="T39" fmla="*/ 102 h 130"/>
                  <a:gd name="T40" fmla="*/ 22 w 124"/>
                  <a:gd name="T41" fmla="*/ 112 h 130"/>
                  <a:gd name="T42" fmla="*/ 35 w 124"/>
                  <a:gd name="T43" fmla="*/ 116 h 130"/>
                  <a:gd name="T44" fmla="*/ 40 w 124"/>
                  <a:gd name="T45" fmla="*/ 116 h 130"/>
                  <a:gd name="T46" fmla="*/ 44 w 124"/>
                  <a:gd name="T47" fmla="*/ 121 h 130"/>
                  <a:gd name="T48" fmla="*/ 50 w 124"/>
                  <a:gd name="T49" fmla="*/ 126 h 130"/>
                  <a:gd name="T50" fmla="*/ 64 w 124"/>
                  <a:gd name="T51" fmla="*/ 129 h 130"/>
                  <a:gd name="T52" fmla="*/ 69 w 124"/>
                  <a:gd name="T53" fmla="*/ 120 h 130"/>
                  <a:gd name="T54" fmla="*/ 68 w 124"/>
                  <a:gd name="T55" fmla="*/ 127 h 130"/>
                  <a:gd name="T56" fmla="*/ 53 w 124"/>
                  <a:gd name="T57" fmla="*/ 129 h 130"/>
                  <a:gd name="T58" fmla="*/ 51 w 124"/>
                  <a:gd name="T59" fmla="*/ 121 h 130"/>
                  <a:gd name="T60" fmla="*/ 45 w 124"/>
                  <a:gd name="T61" fmla="*/ 120 h 130"/>
                  <a:gd name="T62" fmla="*/ 45 w 124"/>
                  <a:gd name="T63" fmla="*/ 118 h 130"/>
                  <a:gd name="T64" fmla="*/ 40 w 124"/>
                  <a:gd name="T65" fmla="*/ 114 h 130"/>
                  <a:gd name="T66" fmla="*/ 29 w 124"/>
                  <a:gd name="T67" fmla="*/ 115 h 130"/>
                  <a:gd name="T68" fmla="*/ 22 w 124"/>
                  <a:gd name="T69" fmla="*/ 104 h 130"/>
                  <a:gd name="T70" fmla="*/ 34 w 124"/>
                  <a:gd name="T71" fmla="*/ 98 h 130"/>
                  <a:gd name="T72" fmla="*/ 34 w 124"/>
                  <a:gd name="T73" fmla="*/ 98 h 130"/>
                  <a:gd name="T74" fmla="*/ 26 w 124"/>
                  <a:gd name="T75" fmla="*/ 93 h 130"/>
                  <a:gd name="T76" fmla="*/ 26 w 124"/>
                  <a:gd name="T77" fmla="*/ 90 h 130"/>
                  <a:gd name="T78" fmla="*/ 16 w 124"/>
                  <a:gd name="T79" fmla="*/ 83 h 130"/>
                  <a:gd name="T80" fmla="*/ 8 w 124"/>
                  <a:gd name="T81" fmla="*/ 79 h 130"/>
                  <a:gd name="T82" fmla="*/ 1 w 124"/>
                  <a:gd name="T83" fmla="*/ 66 h 130"/>
                  <a:gd name="T84" fmla="*/ 16 w 124"/>
                  <a:gd name="T85" fmla="*/ 57 h 130"/>
                  <a:gd name="T86" fmla="*/ 21 w 124"/>
                  <a:gd name="T87" fmla="*/ 57 h 130"/>
                  <a:gd name="T88" fmla="*/ 14 w 124"/>
                  <a:gd name="T89" fmla="*/ 49 h 130"/>
                  <a:gd name="T90" fmla="*/ 24 w 124"/>
                  <a:gd name="T91" fmla="*/ 45 h 130"/>
                  <a:gd name="T92" fmla="*/ 30 w 124"/>
                  <a:gd name="T93" fmla="*/ 41 h 130"/>
                  <a:gd name="T94" fmla="*/ 26 w 124"/>
                  <a:gd name="T95" fmla="*/ 32 h 130"/>
                  <a:gd name="T96" fmla="*/ 41 w 124"/>
                  <a:gd name="T97" fmla="*/ 22 h 130"/>
                  <a:gd name="T98" fmla="*/ 51 w 124"/>
                  <a:gd name="T99" fmla="*/ 26 h 130"/>
                  <a:gd name="T100" fmla="*/ 56 w 124"/>
                  <a:gd name="T101" fmla="*/ 16 h 130"/>
                  <a:gd name="T102" fmla="*/ 72 w 124"/>
                  <a:gd name="T103" fmla="*/ 14 h 130"/>
                  <a:gd name="T104" fmla="*/ 75 w 124"/>
                  <a:gd name="T105" fmla="*/ 15 h 130"/>
                  <a:gd name="T106" fmla="*/ 78 w 124"/>
                  <a:gd name="T107" fmla="*/ 15 h 130"/>
                  <a:gd name="T108" fmla="*/ 85 w 124"/>
                  <a:gd name="T109" fmla="*/ 15 h 130"/>
                  <a:gd name="T110" fmla="*/ 93 w 124"/>
                  <a:gd name="T111" fmla="*/ 18 h 130"/>
                  <a:gd name="T112" fmla="*/ 92 w 124"/>
                  <a:gd name="T113" fmla="*/ 8 h 130"/>
                  <a:gd name="T114" fmla="*/ 110 w 124"/>
                  <a:gd name="T115" fmla="*/ 2 h 130"/>
                  <a:gd name="T116" fmla="*/ 116 w 124"/>
                  <a:gd name="T117" fmla="*/ 13 h 130"/>
                  <a:gd name="T118" fmla="*/ 116 w 124"/>
                  <a:gd name="T119" fmla="*/ 16 h 130"/>
                  <a:gd name="T120" fmla="*/ 124 w 124"/>
                  <a:gd name="T121" fmla="*/ 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4" h="130">
                    <a:moveTo>
                      <a:pt x="124" y="23"/>
                    </a:moveTo>
                    <a:lnTo>
                      <a:pt x="124" y="23"/>
                    </a:lnTo>
                    <a:lnTo>
                      <a:pt x="124" y="21"/>
                    </a:lnTo>
                    <a:lnTo>
                      <a:pt x="124" y="19"/>
                    </a:lnTo>
                    <a:lnTo>
                      <a:pt x="124" y="19"/>
                    </a:lnTo>
                    <a:lnTo>
                      <a:pt x="123" y="18"/>
                    </a:lnTo>
                    <a:lnTo>
                      <a:pt x="121" y="16"/>
                    </a:lnTo>
                    <a:lnTo>
                      <a:pt x="121" y="16"/>
                    </a:lnTo>
                    <a:lnTo>
                      <a:pt x="119" y="15"/>
                    </a:lnTo>
                    <a:lnTo>
                      <a:pt x="118" y="15"/>
                    </a:lnTo>
                    <a:lnTo>
                      <a:pt x="117" y="15"/>
                    </a:lnTo>
                    <a:lnTo>
                      <a:pt x="117" y="15"/>
                    </a:lnTo>
                    <a:lnTo>
                      <a:pt x="117" y="13"/>
                    </a:lnTo>
                    <a:lnTo>
                      <a:pt x="118" y="10"/>
                    </a:lnTo>
                    <a:lnTo>
                      <a:pt x="117" y="8"/>
                    </a:lnTo>
                    <a:lnTo>
                      <a:pt x="117" y="6"/>
                    </a:lnTo>
                    <a:lnTo>
                      <a:pt x="117" y="6"/>
                    </a:lnTo>
                    <a:lnTo>
                      <a:pt x="114" y="4"/>
                    </a:lnTo>
                    <a:lnTo>
                      <a:pt x="112" y="2"/>
                    </a:lnTo>
                    <a:lnTo>
                      <a:pt x="109" y="1"/>
                    </a:lnTo>
                    <a:lnTo>
                      <a:pt x="106" y="0"/>
                    </a:lnTo>
                    <a:lnTo>
                      <a:pt x="106" y="0"/>
                    </a:lnTo>
                    <a:lnTo>
                      <a:pt x="104" y="0"/>
                    </a:lnTo>
                    <a:lnTo>
                      <a:pt x="102" y="0"/>
                    </a:lnTo>
                    <a:lnTo>
                      <a:pt x="98" y="2"/>
                    </a:lnTo>
                    <a:lnTo>
                      <a:pt x="95" y="4"/>
                    </a:lnTo>
                    <a:lnTo>
                      <a:pt x="92" y="6"/>
                    </a:lnTo>
                    <a:lnTo>
                      <a:pt x="92" y="6"/>
                    </a:lnTo>
                    <a:lnTo>
                      <a:pt x="91" y="7"/>
                    </a:lnTo>
                    <a:lnTo>
                      <a:pt x="91" y="9"/>
                    </a:lnTo>
                    <a:lnTo>
                      <a:pt x="90" y="10"/>
                    </a:lnTo>
                    <a:lnTo>
                      <a:pt x="91" y="12"/>
                    </a:lnTo>
                    <a:lnTo>
                      <a:pt x="91" y="12"/>
                    </a:lnTo>
                    <a:lnTo>
                      <a:pt x="91" y="14"/>
                    </a:lnTo>
                    <a:lnTo>
                      <a:pt x="92" y="16"/>
                    </a:lnTo>
                    <a:lnTo>
                      <a:pt x="92" y="16"/>
                    </a:lnTo>
                    <a:lnTo>
                      <a:pt x="91" y="16"/>
                    </a:lnTo>
                    <a:lnTo>
                      <a:pt x="91" y="16"/>
                    </a:lnTo>
                    <a:lnTo>
                      <a:pt x="89" y="15"/>
                    </a:lnTo>
                    <a:lnTo>
                      <a:pt x="88" y="15"/>
                    </a:lnTo>
                    <a:lnTo>
                      <a:pt x="88" y="15"/>
                    </a:lnTo>
                    <a:lnTo>
                      <a:pt x="86" y="15"/>
                    </a:lnTo>
                    <a:lnTo>
                      <a:pt x="84" y="15"/>
                    </a:lnTo>
                    <a:lnTo>
                      <a:pt x="80" y="16"/>
                    </a:lnTo>
                    <a:lnTo>
                      <a:pt x="80" y="16"/>
                    </a:lnTo>
                    <a:lnTo>
                      <a:pt x="80" y="15"/>
                    </a:lnTo>
                    <a:lnTo>
                      <a:pt x="80" y="15"/>
                    </a:lnTo>
                    <a:lnTo>
                      <a:pt x="80" y="15"/>
                    </a:lnTo>
                    <a:lnTo>
                      <a:pt x="78" y="14"/>
                    </a:lnTo>
                    <a:lnTo>
                      <a:pt x="76" y="13"/>
                    </a:lnTo>
                    <a:lnTo>
                      <a:pt x="76" y="13"/>
                    </a:lnTo>
                    <a:lnTo>
                      <a:pt x="75" y="13"/>
                    </a:lnTo>
                    <a:lnTo>
                      <a:pt x="75" y="13"/>
                    </a:lnTo>
                    <a:lnTo>
                      <a:pt x="74" y="14"/>
                    </a:lnTo>
                    <a:lnTo>
                      <a:pt x="74" y="14"/>
                    </a:lnTo>
                    <a:lnTo>
                      <a:pt x="74" y="14"/>
                    </a:lnTo>
                    <a:lnTo>
                      <a:pt x="72" y="13"/>
                    </a:lnTo>
                    <a:lnTo>
                      <a:pt x="71" y="13"/>
                    </a:lnTo>
                    <a:lnTo>
                      <a:pt x="71" y="13"/>
                    </a:lnTo>
                    <a:lnTo>
                      <a:pt x="68" y="12"/>
                    </a:lnTo>
                    <a:lnTo>
                      <a:pt x="65" y="12"/>
                    </a:lnTo>
                    <a:lnTo>
                      <a:pt x="62" y="13"/>
                    </a:lnTo>
                    <a:lnTo>
                      <a:pt x="60" y="13"/>
                    </a:lnTo>
                    <a:lnTo>
                      <a:pt x="60" y="13"/>
                    </a:lnTo>
                    <a:lnTo>
                      <a:pt x="58" y="14"/>
                    </a:lnTo>
                    <a:lnTo>
                      <a:pt x="56" y="15"/>
                    </a:lnTo>
                    <a:lnTo>
                      <a:pt x="54" y="17"/>
                    </a:lnTo>
                    <a:lnTo>
                      <a:pt x="53" y="18"/>
                    </a:lnTo>
                    <a:lnTo>
                      <a:pt x="53" y="18"/>
                    </a:lnTo>
                    <a:lnTo>
                      <a:pt x="51" y="20"/>
                    </a:lnTo>
                    <a:lnTo>
                      <a:pt x="50" y="21"/>
                    </a:lnTo>
                    <a:lnTo>
                      <a:pt x="50" y="23"/>
                    </a:lnTo>
                    <a:lnTo>
                      <a:pt x="49" y="25"/>
                    </a:lnTo>
                    <a:lnTo>
                      <a:pt x="49" y="25"/>
                    </a:lnTo>
                    <a:lnTo>
                      <a:pt x="49" y="25"/>
                    </a:lnTo>
                    <a:lnTo>
                      <a:pt x="49" y="25"/>
                    </a:lnTo>
                    <a:lnTo>
                      <a:pt x="47" y="24"/>
                    </a:lnTo>
                    <a:lnTo>
                      <a:pt x="47" y="24"/>
                    </a:lnTo>
                    <a:lnTo>
                      <a:pt x="44" y="22"/>
                    </a:lnTo>
                    <a:lnTo>
                      <a:pt x="42" y="21"/>
                    </a:lnTo>
                    <a:lnTo>
                      <a:pt x="42" y="21"/>
                    </a:lnTo>
                    <a:lnTo>
                      <a:pt x="38" y="21"/>
                    </a:lnTo>
                    <a:lnTo>
                      <a:pt x="36" y="21"/>
                    </a:lnTo>
                    <a:lnTo>
                      <a:pt x="33" y="22"/>
                    </a:lnTo>
                    <a:lnTo>
                      <a:pt x="30" y="23"/>
                    </a:lnTo>
                    <a:lnTo>
                      <a:pt x="30" y="23"/>
                    </a:lnTo>
                    <a:lnTo>
                      <a:pt x="28" y="25"/>
                    </a:lnTo>
                    <a:lnTo>
                      <a:pt x="26" y="26"/>
                    </a:lnTo>
                    <a:lnTo>
                      <a:pt x="25" y="29"/>
                    </a:lnTo>
                    <a:lnTo>
                      <a:pt x="25" y="31"/>
                    </a:lnTo>
                    <a:lnTo>
                      <a:pt x="25" y="31"/>
                    </a:lnTo>
                    <a:lnTo>
                      <a:pt x="25" y="33"/>
                    </a:lnTo>
                    <a:lnTo>
                      <a:pt x="26" y="36"/>
                    </a:lnTo>
                    <a:lnTo>
                      <a:pt x="27" y="38"/>
                    </a:lnTo>
                    <a:lnTo>
                      <a:pt x="29" y="40"/>
                    </a:lnTo>
                    <a:lnTo>
                      <a:pt x="29" y="40"/>
                    </a:lnTo>
                    <a:lnTo>
                      <a:pt x="26" y="40"/>
                    </a:lnTo>
                    <a:lnTo>
                      <a:pt x="24" y="41"/>
                    </a:lnTo>
                    <a:lnTo>
                      <a:pt x="24" y="41"/>
                    </a:lnTo>
                    <a:lnTo>
                      <a:pt x="23" y="41"/>
                    </a:lnTo>
                    <a:lnTo>
                      <a:pt x="22" y="42"/>
                    </a:lnTo>
                    <a:lnTo>
                      <a:pt x="22" y="42"/>
                    </a:lnTo>
                    <a:lnTo>
                      <a:pt x="22" y="43"/>
                    </a:lnTo>
                    <a:lnTo>
                      <a:pt x="22" y="43"/>
                    </a:lnTo>
                    <a:lnTo>
                      <a:pt x="23" y="44"/>
                    </a:lnTo>
                    <a:lnTo>
                      <a:pt x="23" y="44"/>
                    </a:lnTo>
                    <a:lnTo>
                      <a:pt x="20" y="44"/>
                    </a:lnTo>
                    <a:lnTo>
                      <a:pt x="17" y="45"/>
                    </a:lnTo>
                    <a:lnTo>
                      <a:pt x="16" y="46"/>
                    </a:lnTo>
                    <a:lnTo>
                      <a:pt x="15" y="47"/>
                    </a:lnTo>
                    <a:lnTo>
                      <a:pt x="14" y="48"/>
                    </a:lnTo>
                    <a:lnTo>
                      <a:pt x="13" y="49"/>
                    </a:lnTo>
                    <a:lnTo>
                      <a:pt x="13" y="49"/>
                    </a:lnTo>
                    <a:lnTo>
                      <a:pt x="13" y="51"/>
                    </a:lnTo>
                    <a:lnTo>
                      <a:pt x="13" y="52"/>
                    </a:lnTo>
                    <a:lnTo>
                      <a:pt x="14" y="53"/>
                    </a:lnTo>
                    <a:lnTo>
                      <a:pt x="14" y="54"/>
                    </a:lnTo>
                    <a:lnTo>
                      <a:pt x="14" y="54"/>
                    </a:lnTo>
                    <a:lnTo>
                      <a:pt x="16" y="55"/>
                    </a:lnTo>
                    <a:lnTo>
                      <a:pt x="18" y="56"/>
                    </a:lnTo>
                    <a:lnTo>
                      <a:pt x="18" y="56"/>
                    </a:lnTo>
                    <a:lnTo>
                      <a:pt x="15" y="56"/>
                    </a:lnTo>
                    <a:lnTo>
                      <a:pt x="15" y="56"/>
                    </a:lnTo>
                    <a:lnTo>
                      <a:pt x="14" y="57"/>
                    </a:lnTo>
                    <a:lnTo>
                      <a:pt x="12" y="57"/>
                    </a:lnTo>
                    <a:lnTo>
                      <a:pt x="9" y="58"/>
                    </a:lnTo>
                    <a:lnTo>
                      <a:pt x="9" y="58"/>
                    </a:lnTo>
                    <a:lnTo>
                      <a:pt x="7" y="59"/>
                    </a:lnTo>
                    <a:lnTo>
                      <a:pt x="5" y="61"/>
                    </a:lnTo>
                    <a:lnTo>
                      <a:pt x="3" y="62"/>
                    </a:lnTo>
                    <a:lnTo>
                      <a:pt x="1" y="65"/>
                    </a:lnTo>
                    <a:lnTo>
                      <a:pt x="1" y="65"/>
                    </a:lnTo>
                    <a:lnTo>
                      <a:pt x="0" y="67"/>
                    </a:lnTo>
                    <a:lnTo>
                      <a:pt x="0" y="69"/>
                    </a:lnTo>
                    <a:lnTo>
                      <a:pt x="0" y="71"/>
                    </a:lnTo>
                    <a:lnTo>
                      <a:pt x="0" y="73"/>
                    </a:lnTo>
                    <a:lnTo>
                      <a:pt x="0" y="73"/>
                    </a:lnTo>
                    <a:lnTo>
                      <a:pt x="2" y="76"/>
                    </a:lnTo>
                    <a:lnTo>
                      <a:pt x="4" y="77"/>
                    </a:lnTo>
                    <a:lnTo>
                      <a:pt x="7" y="79"/>
                    </a:lnTo>
                    <a:lnTo>
                      <a:pt x="9" y="80"/>
                    </a:lnTo>
                    <a:lnTo>
                      <a:pt x="9" y="80"/>
                    </a:lnTo>
                    <a:lnTo>
                      <a:pt x="12" y="80"/>
                    </a:lnTo>
                    <a:lnTo>
                      <a:pt x="15" y="81"/>
                    </a:lnTo>
                    <a:lnTo>
                      <a:pt x="15" y="81"/>
                    </a:lnTo>
                    <a:lnTo>
                      <a:pt x="16" y="81"/>
                    </a:lnTo>
                    <a:lnTo>
                      <a:pt x="16" y="82"/>
                    </a:lnTo>
                    <a:lnTo>
                      <a:pt x="16" y="83"/>
                    </a:lnTo>
                    <a:lnTo>
                      <a:pt x="16" y="83"/>
                    </a:lnTo>
                    <a:lnTo>
                      <a:pt x="16" y="84"/>
                    </a:lnTo>
                    <a:lnTo>
                      <a:pt x="16" y="84"/>
                    </a:lnTo>
                    <a:lnTo>
                      <a:pt x="16" y="84"/>
                    </a:lnTo>
                    <a:lnTo>
                      <a:pt x="17" y="85"/>
                    </a:lnTo>
                    <a:lnTo>
                      <a:pt x="18" y="86"/>
                    </a:lnTo>
                    <a:lnTo>
                      <a:pt x="20" y="87"/>
                    </a:lnTo>
                    <a:lnTo>
                      <a:pt x="20" y="87"/>
                    </a:lnTo>
                    <a:lnTo>
                      <a:pt x="22" y="89"/>
                    </a:lnTo>
                    <a:lnTo>
                      <a:pt x="25" y="90"/>
                    </a:lnTo>
                    <a:lnTo>
                      <a:pt x="25" y="90"/>
                    </a:lnTo>
                    <a:lnTo>
                      <a:pt x="26" y="90"/>
                    </a:lnTo>
                    <a:lnTo>
                      <a:pt x="27" y="91"/>
                    </a:lnTo>
                    <a:lnTo>
                      <a:pt x="27" y="91"/>
                    </a:lnTo>
                    <a:lnTo>
                      <a:pt x="26" y="91"/>
                    </a:lnTo>
                    <a:lnTo>
                      <a:pt x="26" y="91"/>
                    </a:lnTo>
                    <a:lnTo>
                      <a:pt x="25" y="92"/>
                    </a:lnTo>
                    <a:lnTo>
                      <a:pt x="25" y="93"/>
                    </a:lnTo>
                    <a:lnTo>
                      <a:pt x="25" y="94"/>
                    </a:lnTo>
                    <a:lnTo>
                      <a:pt x="25" y="94"/>
                    </a:lnTo>
                    <a:lnTo>
                      <a:pt x="26" y="95"/>
                    </a:lnTo>
                    <a:lnTo>
                      <a:pt x="27" y="95"/>
                    </a:lnTo>
                    <a:lnTo>
                      <a:pt x="29" y="96"/>
                    </a:lnTo>
                    <a:lnTo>
                      <a:pt x="29" y="96"/>
                    </a:lnTo>
                    <a:lnTo>
                      <a:pt x="33" y="98"/>
                    </a:lnTo>
                    <a:lnTo>
                      <a:pt x="33" y="98"/>
                    </a:lnTo>
                    <a:lnTo>
                      <a:pt x="31" y="98"/>
                    </a:lnTo>
                    <a:lnTo>
                      <a:pt x="29" y="99"/>
                    </a:lnTo>
                    <a:lnTo>
                      <a:pt x="26" y="100"/>
                    </a:lnTo>
                    <a:lnTo>
                      <a:pt x="26" y="100"/>
                    </a:lnTo>
                    <a:lnTo>
                      <a:pt x="24" y="101"/>
                    </a:lnTo>
                    <a:lnTo>
                      <a:pt x="23" y="102"/>
                    </a:lnTo>
                    <a:lnTo>
                      <a:pt x="22" y="103"/>
                    </a:lnTo>
                    <a:lnTo>
                      <a:pt x="21" y="105"/>
                    </a:lnTo>
                    <a:lnTo>
                      <a:pt x="21" y="105"/>
                    </a:lnTo>
                    <a:lnTo>
                      <a:pt x="20" y="106"/>
                    </a:lnTo>
                    <a:lnTo>
                      <a:pt x="20" y="107"/>
                    </a:lnTo>
                    <a:lnTo>
                      <a:pt x="21" y="109"/>
                    </a:lnTo>
                    <a:lnTo>
                      <a:pt x="21" y="111"/>
                    </a:lnTo>
                    <a:lnTo>
                      <a:pt x="21" y="111"/>
                    </a:lnTo>
                    <a:lnTo>
                      <a:pt x="22" y="112"/>
                    </a:lnTo>
                    <a:lnTo>
                      <a:pt x="23" y="113"/>
                    </a:lnTo>
                    <a:lnTo>
                      <a:pt x="25" y="114"/>
                    </a:lnTo>
                    <a:lnTo>
                      <a:pt x="27" y="115"/>
                    </a:lnTo>
                    <a:lnTo>
                      <a:pt x="27" y="115"/>
                    </a:lnTo>
                    <a:lnTo>
                      <a:pt x="29" y="116"/>
                    </a:lnTo>
                    <a:lnTo>
                      <a:pt x="31" y="116"/>
                    </a:lnTo>
                    <a:lnTo>
                      <a:pt x="33" y="116"/>
                    </a:lnTo>
                    <a:lnTo>
                      <a:pt x="35" y="116"/>
                    </a:lnTo>
                    <a:lnTo>
                      <a:pt x="35" y="116"/>
                    </a:lnTo>
                    <a:lnTo>
                      <a:pt x="37" y="116"/>
                    </a:lnTo>
                    <a:lnTo>
                      <a:pt x="37" y="116"/>
                    </a:lnTo>
                    <a:lnTo>
                      <a:pt x="38" y="115"/>
                    </a:lnTo>
                    <a:lnTo>
                      <a:pt x="39" y="115"/>
                    </a:lnTo>
                    <a:lnTo>
                      <a:pt x="39" y="115"/>
                    </a:lnTo>
                    <a:lnTo>
                      <a:pt x="39" y="115"/>
                    </a:lnTo>
                    <a:lnTo>
                      <a:pt x="39" y="115"/>
                    </a:lnTo>
                    <a:lnTo>
                      <a:pt x="39" y="116"/>
                    </a:lnTo>
                    <a:lnTo>
                      <a:pt x="40" y="116"/>
                    </a:lnTo>
                    <a:lnTo>
                      <a:pt x="40" y="117"/>
                    </a:lnTo>
                    <a:lnTo>
                      <a:pt x="40" y="117"/>
                    </a:lnTo>
                    <a:lnTo>
                      <a:pt x="42" y="118"/>
                    </a:lnTo>
                    <a:lnTo>
                      <a:pt x="43" y="119"/>
                    </a:lnTo>
                    <a:lnTo>
                      <a:pt x="44" y="119"/>
                    </a:lnTo>
                    <a:lnTo>
                      <a:pt x="44" y="119"/>
                    </a:lnTo>
                    <a:lnTo>
                      <a:pt x="44" y="120"/>
                    </a:lnTo>
                    <a:lnTo>
                      <a:pt x="44" y="121"/>
                    </a:lnTo>
                    <a:lnTo>
                      <a:pt x="44" y="121"/>
                    </a:lnTo>
                    <a:lnTo>
                      <a:pt x="44" y="121"/>
                    </a:lnTo>
                    <a:lnTo>
                      <a:pt x="45" y="122"/>
                    </a:lnTo>
                    <a:lnTo>
                      <a:pt x="47" y="122"/>
                    </a:lnTo>
                    <a:lnTo>
                      <a:pt x="48" y="122"/>
                    </a:lnTo>
                    <a:lnTo>
                      <a:pt x="49" y="122"/>
                    </a:lnTo>
                    <a:lnTo>
                      <a:pt x="49" y="122"/>
                    </a:lnTo>
                    <a:lnTo>
                      <a:pt x="49" y="123"/>
                    </a:lnTo>
                    <a:lnTo>
                      <a:pt x="49" y="125"/>
                    </a:lnTo>
                    <a:lnTo>
                      <a:pt x="50" y="126"/>
                    </a:lnTo>
                    <a:lnTo>
                      <a:pt x="50" y="127"/>
                    </a:lnTo>
                    <a:lnTo>
                      <a:pt x="50" y="127"/>
                    </a:lnTo>
                    <a:lnTo>
                      <a:pt x="52" y="129"/>
                    </a:lnTo>
                    <a:lnTo>
                      <a:pt x="55" y="129"/>
                    </a:lnTo>
                    <a:lnTo>
                      <a:pt x="57" y="130"/>
                    </a:lnTo>
                    <a:lnTo>
                      <a:pt x="59" y="130"/>
                    </a:lnTo>
                    <a:lnTo>
                      <a:pt x="59" y="130"/>
                    </a:lnTo>
                    <a:lnTo>
                      <a:pt x="62" y="130"/>
                    </a:lnTo>
                    <a:lnTo>
                      <a:pt x="64" y="129"/>
                    </a:lnTo>
                    <a:lnTo>
                      <a:pt x="66" y="128"/>
                    </a:lnTo>
                    <a:lnTo>
                      <a:pt x="68" y="127"/>
                    </a:lnTo>
                    <a:lnTo>
                      <a:pt x="68" y="127"/>
                    </a:lnTo>
                    <a:lnTo>
                      <a:pt x="70" y="125"/>
                    </a:lnTo>
                    <a:lnTo>
                      <a:pt x="71" y="123"/>
                    </a:lnTo>
                    <a:lnTo>
                      <a:pt x="71" y="123"/>
                    </a:lnTo>
                    <a:lnTo>
                      <a:pt x="71" y="122"/>
                    </a:lnTo>
                    <a:lnTo>
                      <a:pt x="71" y="121"/>
                    </a:lnTo>
                    <a:lnTo>
                      <a:pt x="69" y="120"/>
                    </a:lnTo>
                    <a:lnTo>
                      <a:pt x="69" y="120"/>
                    </a:lnTo>
                    <a:lnTo>
                      <a:pt x="69" y="120"/>
                    </a:lnTo>
                    <a:lnTo>
                      <a:pt x="69" y="120"/>
                    </a:lnTo>
                    <a:lnTo>
                      <a:pt x="71" y="121"/>
                    </a:lnTo>
                    <a:lnTo>
                      <a:pt x="71" y="123"/>
                    </a:lnTo>
                    <a:lnTo>
                      <a:pt x="71" y="124"/>
                    </a:lnTo>
                    <a:lnTo>
                      <a:pt x="70" y="125"/>
                    </a:lnTo>
                    <a:lnTo>
                      <a:pt x="70" y="125"/>
                    </a:lnTo>
                    <a:lnTo>
                      <a:pt x="68" y="127"/>
                    </a:lnTo>
                    <a:lnTo>
                      <a:pt x="66" y="128"/>
                    </a:lnTo>
                    <a:lnTo>
                      <a:pt x="66" y="128"/>
                    </a:lnTo>
                    <a:lnTo>
                      <a:pt x="65" y="129"/>
                    </a:lnTo>
                    <a:lnTo>
                      <a:pt x="63" y="129"/>
                    </a:lnTo>
                    <a:lnTo>
                      <a:pt x="59" y="130"/>
                    </a:lnTo>
                    <a:lnTo>
                      <a:pt x="59" y="130"/>
                    </a:lnTo>
                    <a:lnTo>
                      <a:pt x="57" y="130"/>
                    </a:lnTo>
                    <a:lnTo>
                      <a:pt x="55" y="129"/>
                    </a:lnTo>
                    <a:lnTo>
                      <a:pt x="53" y="129"/>
                    </a:lnTo>
                    <a:lnTo>
                      <a:pt x="52" y="128"/>
                    </a:lnTo>
                    <a:lnTo>
                      <a:pt x="52" y="128"/>
                    </a:lnTo>
                    <a:lnTo>
                      <a:pt x="50" y="126"/>
                    </a:lnTo>
                    <a:lnTo>
                      <a:pt x="50" y="124"/>
                    </a:lnTo>
                    <a:lnTo>
                      <a:pt x="50" y="124"/>
                    </a:lnTo>
                    <a:lnTo>
                      <a:pt x="50" y="123"/>
                    </a:lnTo>
                    <a:lnTo>
                      <a:pt x="50" y="123"/>
                    </a:lnTo>
                    <a:lnTo>
                      <a:pt x="51" y="121"/>
                    </a:lnTo>
                    <a:lnTo>
                      <a:pt x="51" y="121"/>
                    </a:lnTo>
                    <a:lnTo>
                      <a:pt x="51" y="121"/>
                    </a:lnTo>
                    <a:lnTo>
                      <a:pt x="51" y="121"/>
                    </a:lnTo>
                    <a:lnTo>
                      <a:pt x="51" y="120"/>
                    </a:lnTo>
                    <a:lnTo>
                      <a:pt x="50" y="120"/>
                    </a:lnTo>
                    <a:lnTo>
                      <a:pt x="50" y="120"/>
                    </a:lnTo>
                    <a:lnTo>
                      <a:pt x="49" y="121"/>
                    </a:lnTo>
                    <a:lnTo>
                      <a:pt x="48" y="121"/>
                    </a:lnTo>
                    <a:lnTo>
                      <a:pt x="47" y="121"/>
                    </a:lnTo>
                    <a:lnTo>
                      <a:pt x="45" y="120"/>
                    </a:lnTo>
                    <a:lnTo>
                      <a:pt x="45" y="120"/>
                    </a:lnTo>
                    <a:lnTo>
                      <a:pt x="45" y="120"/>
                    </a:lnTo>
                    <a:lnTo>
                      <a:pt x="45" y="119"/>
                    </a:lnTo>
                    <a:lnTo>
                      <a:pt x="45" y="118"/>
                    </a:lnTo>
                    <a:lnTo>
                      <a:pt x="45" y="118"/>
                    </a:lnTo>
                    <a:lnTo>
                      <a:pt x="45" y="118"/>
                    </a:lnTo>
                    <a:lnTo>
                      <a:pt x="45" y="118"/>
                    </a:lnTo>
                    <a:lnTo>
                      <a:pt x="45" y="118"/>
                    </a:lnTo>
                    <a:lnTo>
                      <a:pt x="45" y="118"/>
                    </a:lnTo>
                    <a:lnTo>
                      <a:pt x="44" y="118"/>
                    </a:lnTo>
                    <a:lnTo>
                      <a:pt x="43" y="118"/>
                    </a:lnTo>
                    <a:lnTo>
                      <a:pt x="42" y="117"/>
                    </a:lnTo>
                    <a:lnTo>
                      <a:pt x="40" y="116"/>
                    </a:lnTo>
                    <a:lnTo>
                      <a:pt x="40" y="116"/>
                    </a:lnTo>
                    <a:lnTo>
                      <a:pt x="40" y="115"/>
                    </a:lnTo>
                    <a:lnTo>
                      <a:pt x="40" y="115"/>
                    </a:lnTo>
                    <a:lnTo>
                      <a:pt x="40" y="114"/>
                    </a:lnTo>
                    <a:lnTo>
                      <a:pt x="40" y="114"/>
                    </a:lnTo>
                    <a:lnTo>
                      <a:pt x="39" y="114"/>
                    </a:lnTo>
                    <a:lnTo>
                      <a:pt x="39" y="114"/>
                    </a:lnTo>
                    <a:lnTo>
                      <a:pt x="37" y="115"/>
                    </a:lnTo>
                    <a:lnTo>
                      <a:pt x="37" y="115"/>
                    </a:lnTo>
                    <a:lnTo>
                      <a:pt x="35" y="116"/>
                    </a:lnTo>
                    <a:lnTo>
                      <a:pt x="33" y="116"/>
                    </a:lnTo>
                    <a:lnTo>
                      <a:pt x="33" y="116"/>
                    </a:lnTo>
                    <a:lnTo>
                      <a:pt x="31" y="116"/>
                    </a:lnTo>
                    <a:lnTo>
                      <a:pt x="29" y="115"/>
                    </a:lnTo>
                    <a:lnTo>
                      <a:pt x="25" y="114"/>
                    </a:lnTo>
                    <a:lnTo>
                      <a:pt x="25" y="114"/>
                    </a:lnTo>
                    <a:lnTo>
                      <a:pt x="24" y="113"/>
                    </a:lnTo>
                    <a:lnTo>
                      <a:pt x="22" y="111"/>
                    </a:lnTo>
                    <a:lnTo>
                      <a:pt x="22" y="110"/>
                    </a:lnTo>
                    <a:lnTo>
                      <a:pt x="21" y="107"/>
                    </a:lnTo>
                    <a:lnTo>
                      <a:pt x="21" y="107"/>
                    </a:lnTo>
                    <a:lnTo>
                      <a:pt x="21" y="106"/>
                    </a:lnTo>
                    <a:lnTo>
                      <a:pt x="22" y="104"/>
                    </a:lnTo>
                    <a:lnTo>
                      <a:pt x="23" y="103"/>
                    </a:lnTo>
                    <a:lnTo>
                      <a:pt x="24" y="102"/>
                    </a:lnTo>
                    <a:lnTo>
                      <a:pt x="24" y="102"/>
                    </a:lnTo>
                    <a:lnTo>
                      <a:pt x="26" y="101"/>
                    </a:lnTo>
                    <a:lnTo>
                      <a:pt x="27" y="100"/>
                    </a:lnTo>
                    <a:lnTo>
                      <a:pt x="31" y="99"/>
                    </a:lnTo>
                    <a:lnTo>
                      <a:pt x="31" y="99"/>
                    </a:lnTo>
                    <a:lnTo>
                      <a:pt x="32" y="99"/>
                    </a:lnTo>
                    <a:lnTo>
                      <a:pt x="34" y="98"/>
                    </a:lnTo>
                    <a:lnTo>
                      <a:pt x="34" y="98"/>
                    </a:lnTo>
                    <a:lnTo>
                      <a:pt x="36" y="99"/>
                    </a:lnTo>
                    <a:lnTo>
                      <a:pt x="36" y="99"/>
                    </a:lnTo>
                    <a:lnTo>
                      <a:pt x="36" y="99"/>
                    </a:lnTo>
                    <a:lnTo>
                      <a:pt x="36" y="99"/>
                    </a:lnTo>
                    <a:lnTo>
                      <a:pt x="36" y="99"/>
                    </a:lnTo>
                    <a:lnTo>
                      <a:pt x="35" y="98"/>
                    </a:lnTo>
                    <a:lnTo>
                      <a:pt x="34" y="98"/>
                    </a:lnTo>
                    <a:lnTo>
                      <a:pt x="34" y="98"/>
                    </a:lnTo>
                    <a:lnTo>
                      <a:pt x="32" y="97"/>
                    </a:lnTo>
                    <a:lnTo>
                      <a:pt x="32" y="97"/>
                    </a:lnTo>
                    <a:lnTo>
                      <a:pt x="30" y="96"/>
                    </a:lnTo>
                    <a:lnTo>
                      <a:pt x="28" y="95"/>
                    </a:lnTo>
                    <a:lnTo>
                      <a:pt x="28" y="95"/>
                    </a:lnTo>
                    <a:lnTo>
                      <a:pt x="27" y="95"/>
                    </a:lnTo>
                    <a:lnTo>
                      <a:pt x="26" y="94"/>
                    </a:lnTo>
                    <a:lnTo>
                      <a:pt x="26" y="94"/>
                    </a:lnTo>
                    <a:lnTo>
                      <a:pt x="26" y="93"/>
                    </a:lnTo>
                    <a:lnTo>
                      <a:pt x="26" y="92"/>
                    </a:lnTo>
                    <a:lnTo>
                      <a:pt x="27" y="91"/>
                    </a:lnTo>
                    <a:lnTo>
                      <a:pt x="27" y="91"/>
                    </a:lnTo>
                    <a:lnTo>
                      <a:pt x="28" y="91"/>
                    </a:lnTo>
                    <a:lnTo>
                      <a:pt x="28" y="91"/>
                    </a:lnTo>
                    <a:lnTo>
                      <a:pt x="28" y="90"/>
                    </a:lnTo>
                    <a:lnTo>
                      <a:pt x="28" y="90"/>
                    </a:lnTo>
                    <a:lnTo>
                      <a:pt x="27" y="90"/>
                    </a:lnTo>
                    <a:lnTo>
                      <a:pt x="26" y="90"/>
                    </a:lnTo>
                    <a:lnTo>
                      <a:pt x="26" y="90"/>
                    </a:lnTo>
                    <a:lnTo>
                      <a:pt x="22" y="88"/>
                    </a:lnTo>
                    <a:lnTo>
                      <a:pt x="22" y="88"/>
                    </a:lnTo>
                    <a:lnTo>
                      <a:pt x="18" y="86"/>
                    </a:lnTo>
                    <a:lnTo>
                      <a:pt x="18" y="86"/>
                    </a:lnTo>
                    <a:lnTo>
                      <a:pt x="17" y="85"/>
                    </a:lnTo>
                    <a:lnTo>
                      <a:pt x="16" y="84"/>
                    </a:lnTo>
                    <a:lnTo>
                      <a:pt x="16" y="83"/>
                    </a:lnTo>
                    <a:lnTo>
                      <a:pt x="16" y="83"/>
                    </a:lnTo>
                    <a:lnTo>
                      <a:pt x="17" y="82"/>
                    </a:lnTo>
                    <a:lnTo>
                      <a:pt x="17" y="82"/>
                    </a:lnTo>
                    <a:lnTo>
                      <a:pt x="17" y="81"/>
                    </a:lnTo>
                    <a:lnTo>
                      <a:pt x="17" y="81"/>
                    </a:lnTo>
                    <a:lnTo>
                      <a:pt x="16" y="81"/>
                    </a:lnTo>
                    <a:lnTo>
                      <a:pt x="14" y="80"/>
                    </a:lnTo>
                    <a:lnTo>
                      <a:pt x="14" y="80"/>
                    </a:lnTo>
                    <a:lnTo>
                      <a:pt x="10" y="79"/>
                    </a:lnTo>
                    <a:lnTo>
                      <a:pt x="8" y="79"/>
                    </a:lnTo>
                    <a:lnTo>
                      <a:pt x="6" y="78"/>
                    </a:lnTo>
                    <a:lnTo>
                      <a:pt x="6" y="78"/>
                    </a:lnTo>
                    <a:lnTo>
                      <a:pt x="3" y="76"/>
                    </a:lnTo>
                    <a:lnTo>
                      <a:pt x="2" y="74"/>
                    </a:lnTo>
                    <a:lnTo>
                      <a:pt x="1" y="73"/>
                    </a:lnTo>
                    <a:lnTo>
                      <a:pt x="0" y="70"/>
                    </a:lnTo>
                    <a:lnTo>
                      <a:pt x="0" y="70"/>
                    </a:lnTo>
                    <a:lnTo>
                      <a:pt x="0" y="68"/>
                    </a:lnTo>
                    <a:lnTo>
                      <a:pt x="1" y="66"/>
                    </a:lnTo>
                    <a:lnTo>
                      <a:pt x="2" y="64"/>
                    </a:lnTo>
                    <a:lnTo>
                      <a:pt x="3" y="63"/>
                    </a:lnTo>
                    <a:lnTo>
                      <a:pt x="3" y="63"/>
                    </a:lnTo>
                    <a:lnTo>
                      <a:pt x="5" y="61"/>
                    </a:lnTo>
                    <a:lnTo>
                      <a:pt x="7" y="60"/>
                    </a:lnTo>
                    <a:lnTo>
                      <a:pt x="11" y="58"/>
                    </a:lnTo>
                    <a:lnTo>
                      <a:pt x="11" y="58"/>
                    </a:lnTo>
                    <a:lnTo>
                      <a:pt x="13" y="57"/>
                    </a:lnTo>
                    <a:lnTo>
                      <a:pt x="16" y="57"/>
                    </a:lnTo>
                    <a:lnTo>
                      <a:pt x="16" y="57"/>
                    </a:lnTo>
                    <a:lnTo>
                      <a:pt x="17" y="57"/>
                    </a:lnTo>
                    <a:lnTo>
                      <a:pt x="18" y="57"/>
                    </a:lnTo>
                    <a:lnTo>
                      <a:pt x="21" y="58"/>
                    </a:lnTo>
                    <a:lnTo>
                      <a:pt x="21" y="58"/>
                    </a:lnTo>
                    <a:lnTo>
                      <a:pt x="21" y="58"/>
                    </a:lnTo>
                    <a:lnTo>
                      <a:pt x="21" y="58"/>
                    </a:lnTo>
                    <a:lnTo>
                      <a:pt x="21" y="57"/>
                    </a:lnTo>
                    <a:lnTo>
                      <a:pt x="21" y="57"/>
                    </a:lnTo>
                    <a:lnTo>
                      <a:pt x="21" y="57"/>
                    </a:lnTo>
                    <a:lnTo>
                      <a:pt x="19" y="56"/>
                    </a:lnTo>
                    <a:lnTo>
                      <a:pt x="16" y="54"/>
                    </a:lnTo>
                    <a:lnTo>
                      <a:pt x="16" y="54"/>
                    </a:lnTo>
                    <a:lnTo>
                      <a:pt x="15" y="53"/>
                    </a:lnTo>
                    <a:lnTo>
                      <a:pt x="14" y="52"/>
                    </a:lnTo>
                    <a:lnTo>
                      <a:pt x="14" y="50"/>
                    </a:lnTo>
                    <a:lnTo>
                      <a:pt x="14" y="50"/>
                    </a:lnTo>
                    <a:lnTo>
                      <a:pt x="14" y="49"/>
                    </a:lnTo>
                    <a:lnTo>
                      <a:pt x="15" y="48"/>
                    </a:lnTo>
                    <a:lnTo>
                      <a:pt x="16" y="47"/>
                    </a:lnTo>
                    <a:lnTo>
                      <a:pt x="18" y="46"/>
                    </a:lnTo>
                    <a:lnTo>
                      <a:pt x="20" y="46"/>
                    </a:lnTo>
                    <a:lnTo>
                      <a:pt x="23" y="45"/>
                    </a:lnTo>
                    <a:lnTo>
                      <a:pt x="23" y="45"/>
                    </a:lnTo>
                    <a:lnTo>
                      <a:pt x="24" y="45"/>
                    </a:lnTo>
                    <a:lnTo>
                      <a:pt x="24" y="45"/>
                    </a:lnTo>
                    <a:lnTo>
                      <a:pt x="24" y="45"/>
                    </a:lnTo>
                    <a:lnTo>
                      <a:pt x="24" y="44"/>
                    </a:lnTo>
                    <a:lnTo>
                      <a:pt x="24" y="43"/>
                    </a:lnTo>
                    <a:lnTo>
                      <a:pt x="24" y="42"/>
                    </a:lnTo>
                    <a:lnTo>
                      <a:pt x="25" y="42"/>
                    </a:lnTo>
                    <a:lnTo>
                      <a:pt x="25" y="42"/>
                    </a:lnTo>
                    <a:lnTo>
                      <a:pt x="26" y="41"/>
                    </a:lnTo>
                    <a:lnTo>
                      <a:pt x="27" y="41"/>
                    </a:lnTo>
                    <a:lnTo>
                      <a:pt x="29" y="41"/>
                    </a:lnTo>
                    <a:lnTo>
                      <a:pt x="30" y="41"/>
                    </a:lnTo>
                    <a:lnTo>
                      <a:pt x="30" y="41"/>
                    </a:lnTo>
                    <a:lnTo>
                      <a:pt x="30" y="41"/>
                    </a:lnTo>
                    <a:lnTo>
                      <a:pt x="31" y="41"/>
                    </a:lnTo>
                    <a:lnTo>
                      <a:pt x="31" y="41"/>
                    </a:lnTo>
                    <a:lnTo>
                      <a:pt x="31" y="41"/>
                    </a:lnTo>
                    <a:lnTo>
                      <a:pt x="27" y="37"/>
                    </a:lnTo>
                    <a:lnTo>
                      <a:pt x="27" y="35"/>
                    </a:lnTo>
                    <a:lnTo>
                      <a:pt x="26" y="32"/>
                    </a:lnTo>
                    <a:lnTo>
                      <a:pt x="26" y="32"/>
                    </a:lnTo>
                    <a:lnTo>
                      <a:pt x="26" y="29"/>
                    </a:lnTo>
                    <a:lnTo>
                      <a:pt x="27" y="27"/>
                    </a:lnTo>
                    <a:lnTo>
                      <a:pt x="29" y="25"/>
                    </a:lnTo>
                    <a:lnTo>
                      <a:pt x="31" y="24"/>
                    </a:lnTo>
                    <a:lnTo>
                      <a:pt x="31" y="24"/>
                    </a:lnTo>
                    <a:lnTo>
                      <a:pt x="33" y="23"/>
                    </a:lnTo>
                    <a:lnTo>
                      <a:pt x="36" y="22"/>
                    </a:lnTo>
                    <a:lnTo>
                      <a:pt x="38" y="22"/>
                    </a:lnTo>
                    <a:lnTo>
                      <a:pt x="41" y="22"/>
                    </a:lnTo>
                    <a:lnTo>
                      <a:pt x="41" y="22"/>
                    </a:lnTo>
                    <a:lnTo>
                      <a:pt x="44" y="23"/>
                    </a:lnTo>
                    <a:lnTo>
                      <a:pt x="46" y="24"/>
                    </a:lnTo>
                    <a:lnTo>
                      <a:pt x="46" y="24"/>
                    </a:lnTo>
                    <a:lnTo>
                      <a:pt x="49" y="25"/>
                    </a:lnTo>
                    <a:lnTo>
                      <a:pt x="49" y="25"/>
                    </a:lnTo>
                    <a:lnTo>
                      <a:pt x="50" y="26"/>
                    </a:lnTo>
                    <a:lnTo>
                      <a:pt x="50" y="26"/>
                    </a:lnTo>
                    <a:lnTo>
                      <a:pt x="51" y="26"/>
                    </a:lnTo>
                    <a:lnTo>
                      <a:pt x="51" y="26"/>
                    </a:lnTo>
                    <a:lnTo>
                      <a:pt x="51" y="26"/>
                    </a:lnTo>
                    <a:lnTo>
                      <a:pt x="50" y="25"/>
                    </a:lnTo>
                    <a:lnTo>
                      <a:pt x="50" y="24"/>
                    </a:lnTo>
                    <a:lnTo>
                      <a:pt x="51" y="21"/>
                    </a:lnTo>
                    <a:lnTo>
                      <a:pt x="53" y="19"/>
                    </a:lnTo>
                    <a:lnTo>
                      <a:pt x="54" y="18"/>
                    </a:lnTo>
                    <a:lnTo>
                      <a:pt x="54" y="18"/>
                    </a:lnTo>
                    <a:lnTo>
                      <a:pt x="56" y="16"/>
                    </a:lnTo>
                    <a:lnTo>
                      <a:pt x="58" y="14"/>
                    </a:lnTo>
                    <a:lnTo>
                      <a:pt x="61" y="14"/>
                    </a:lnTo>
                    <a:lnTo>
                      <a:pt x="64" y="13"/>
                    </a:lnTo>
                    <a:lnTo>
                      <a:pt x="64" y="13"/>
                    </a:lnTo>
                    <a:lnTo>
                      <a:pt x="66" y="13"/>
                    </a:lnTo>
                    <a:lnTo>
                      <a:pt x="68" y="13"/>
                    </a:lnTo>
                    <a:lnTo>
                      <a:pt x="70" y="13"/>
                    </a:lnTo>
                    <a:lnTo>
                      <a:pt x="72" y="14"/>
                    </a:lnTo>
                    <a:lnTo>
                      <a:pt x="72" y="14"/>
                    </a:lnTo>
                    <a:lnTo>
                      <a:pt x="73" y="14"/>
                    </a:lnTo>
                    <a:lnTo>
                      <a:pt x="73" y="14"/>
                    </a:lnTo>
                    <a:lnTo>
                      <a:pt x="74" y="15"/>
                    </a:lnTo>
                    <a:lnTo>
                      <a:pt x="74" y="15"/>
                    </a:lnTo>
                    <a:lnTo>
                      <a:pt x="74" y="15"/>
                    </a:lnTo>
                    <a:lnTo>
                      <a:pt x="74" y="15"/>
                    </a:lnTo>
                    <a:lnTo>
                      <a:pt x="74" y="15"/>
                    </a:lnTo>
                    <a:lnTo>
                      <a:pt x="74" y="15"/>
                    </a:lnTo>
                    <a:lnTo>
                      <a:pt x="75" y="15"/>
                    </a:lnTo>
                    <a:lnTo>
                      <a:pt x="75" y="15"/>
                    </a:lnTo>
                    <a:lnTo>
                      <a:pt x="75" y="15"/>
                    </a:lnTo>
                    <a:lnTo>
                      <a:pt x="75" y="15"/>
                    </a:lnTo>
                    <a:lnTo>
                      <a:pt x="75" y="15"/>
                    </a:lnTo>
                    <a:lnTo>
                      <a:pt x="75" y="15"/>
                    </a:lnTo>
                    <a:lnTo>
                      <a:pt x="75" y="14"/>
                    </a:lnTo>
                    <a:lnTo>
                      <a:pt x="75" y="14"/>
                    </a:lnTo>
                    <a:lnTo>
                      <a:pt x="76" y="14"/>
                    </a:lnTo>
                    <a:lnTo>
                      <a:pt x="78" y="15"/>
                    </a:lnTo>
                    <a:lnTo>
                      <a:pt x="79" y="15"/>
                    </a:lnTo>
                    <a:lnTo>
                      <a:pt x="80" y="16"/>
                    </a:lnTo>
                    <a:lnTo>
                      <a:pt x="80" y="17"/>
                    </a:lnTo>
                    <a:lnTo>
                      <a:pt x="80" y="17"/>
                    </a:lnTo>
                    <a:lnTo>
                      <a:pt x="80" y="17"/>
                    </a:lnTo>
                    <a:lnTo>
                      <a:pt x="80" y="17"/>
                    </a:lnTo>
                    <a:lnTo>
                      <a:pt x="80" y="17"/>
                    </a:lnTo>
                    <a:lnTo>
                      <a:pt x="84" y="15"/>
                    </a:lnTo>
                    <a:lnTo>
                      <a:pt x="85" y="15"/>
                    </a:lnTo>
                    <a:lnTo>
                      <a:pt x="87" y="15"/>
                    </a:lnTo>
                    <a:lnTo>
                      <a:pt x="87" y="15"/>
                    </a:lnTo>
                    <a:lnTo>
                      <a:pt x="89" y="15"/>
                    </a:lnTo>
                    <a:lnTo>
                      <a:pt x="91" y="16"/>
                    </a:lnTo>
                    <a:lnTo>
                      <a:pt x="91" y="16"/>
                    </a:lnTo>
                    <a:lnTo>
                      <a:pt x="92" y="17"/>
                    </a:lnTo>
                    <a:lnTo>
                      <a:pt x="93" y="18"/>
                    </a:lnTo>
                    <a:lnTo>
                      <a:pt x="93" y="18"/>
                    </a:lnTo>
                    <a:lnTo>
                      <a:pt x="93" y="18"/>
                    </a:lnTo>
                    <a:lnTo>
                      <a:pt x="93" y="18"/>
                    </a:lnTo>
                    <a:lnTo>
                      <a:pt x="93" y="17"/>
                    </a:lnTo>
                    <a:lnTo>
                      <a:pt x="93" y="17"/>
                    </a:lnTo>
                    <a:lnTo>
                      <a:pt x="92" y="15"/>
                    </a:lnTo>
                    <a:lnTo>
                      <a:pt x="91" y="13"/>
                    </a:lnTo>
                    <a:lnTo>
                      <a:pt x="91" y="13"/>
                    </a:lnTo>
                    <a:lnTo>
                      <a:pt x="91" y="11"/>
                    </a:lnTo>
                    <a:lnTo>
                      <a:pt x="91" y="10"/>
                    </a:lnTo>
                    <a:lnTo>
                      <a:pt x="92" y="8"/>
                    </a:lnTo>
                    <a:lnTo>
                      <a:pt x="93" y="7"/>
                    </a:lnTo>
                    <a:lnTo>
                      <a:pt x="93" y="7"/>
                    </a:lnTo>
                    <a:lnTo>
                      <a:pt x="95" y="4"/>
                    </a:lnTo>
                    <a:lnTo>
                      <a:pt x="98" y="3"/>
                    </a:lnTo>
                    <a:lnTo>
                      <a:pt x="100" y="2"/>
                    </a:lnTo>
                    <a:lnTo>
                      <a:pt x="104" y="1"/>
                    </a:lnTo>
                    <a:lnTo>
                      <a:pt x="104" y="1"/>
                    </a:lnTo>
                    <a:lnTo>
                      <a:pt x="107" y="1"/>
                    </a:lnTo>
                    <a:lnTo>
                      <a:pt x="110" y="2"/>
                    </a:lnTo>
                    <a:lnTo>
                      <a:pt x="112" y="3"/>
                    </a:lnTo>
                    <a:lnTo>
                      <a:pt x="114" y="4"/>
                    </a:lnTo>
                    <a:lnTo>
                      <a:pt x="114" y="4"/>
                    </a:lnTo>
                    <a:lnTo>
                      <a:pt x="115" y="6"/>
                    </a:lnTo>
                    <a:lnTo>
                      <a:pt x="116" y="7"/>
                    </a:lnTo>
                    <a:lnTo>
                      <a:pt x="117" y="9"/>
                    </a:lnTo>
                    <a:lnTo>
                      <a:pt x="117" y="11"/>
                    </a:lnTo>
                    <a:lnTo>
                      <a:pt x="117" y="11"/>
                    </a:lnTo>
                    <a:lnTo>
                      <a:pt x="116" y="13"/>
                    </a:lnTo>
                    <a:lnTo>
                      <a:pt x="116" y="14"/>
                    </a:lnTo>
                    <a:lnTo>
                      <a:pt x="115" y="15"/>
                    </a:lnTo>
                    <a:lnTo>
                      <a:pt x="115" y="15"/>
                    </a:lnTo>
                    <a:lnTo>
                      <a:pt x="115" y="16"/>
                    </a:lnTo>
                    <a:lnTo>
                      <a:pt x="115" y="16"/>
                    </a:lnTo>
                    <a:lnTo>
                      <a:pt x="115" y="16"/>
                    </a:lnTo>
                    <a:lnTo>
                      <a:pt x="115" y="16"/>
                    </a:lnTo>
                    <a:lnTo>
                      <a:pt x="115" y="16"/>
                    </a:lnTo>
                    <a:lnTo>
                      <a:pt x="116" y="16"/>
                    </a:lnTo>
                    <a:lnTo>
                      <a:pt x="117" y="15"/>
                    </a:lnTo>
                    <a:lnTo>
                      <a:pt x="119" y="16"/>
                    </a:lnTo>
                    <a:lnTo>
                      <a:pt x="120" y="17"/>
                    </a:lnTo>
                    <a:lnTo>
                      <a:pt x="121" y="18"/>
                    </a:lnTo>
                    <a:lnTo>
                      <a:pt x="121" y="18"/>
                    </a:lnTo>
                    <a:lnTo>
                      <a:pt x="122" y="19"/>
                    </a:lnTo>
                    <a:lnTo>
                      <a:pt x="123" y="20"/>
                    </a:lnTo>
                    <a:lnTo>
                      <a:pt x="124" y="23"/>
                    </a:lnTo>
                    <a:lnTo>
                      <a:pt x="124" y="23"/>
                    </a:lnTo>
                    <a:lnTo>
                      <a:pt x="124" y="23"/>
                    </a:lnTo>
                    <a:lnTo>
                      <a:pt x="124" y="23"/>
                    </a:lnTo>
                    <a:lnTo>
                      <a:pt x="124" y="23"/>
                    </a:lnTo>
                    <a:lnTo>
                      <a:pt x="124"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02" name="Freeform 2038">
                <a:extLst>
                  <a:ext uri="{FF2B5EF4-FFF2-40B4-BE49-F238E27FC236}">
                    <a16:creationId xmlns:a16="http://schemas.microsoft.com/office/drawing/2014/main" id="{383E0A22-BBDE-4DB2-A18D-D8BB50425650}"/>
                  </a:ext>
                </a:extLst>
              </p:cNvPr>
              <p:cNvSpPr>
                <a:spLocks/>
              </p:cNvSpPr>
              <p:nvPr/>
            </p:nvSpPr>
            <p:spPr bwMode="auto">
              <a:xfrm>
                <a:off x="3204" y="1732"/>
                <a:ext cx="23" cy="64"/>
              </a:xfrm>
              <a:custGeom>
                <a:avLst/>
                <a:gdLst>
                  <a:gd name="T0" fmla="*/ 15 w 23"/>
                  <a:gd name="T1" fmla="*/ 0 h 64"/>
                  <a:gd name="T2" fmla="*/ 15 w 23"/>
                  <a:gd name="T3" fmla="*/ 0 h 64"/>
                  <a:gd name="T4" fmla="*/ 17 w 23"/>
                  <a:gd name="T5" fmla="*/ 5 h 64"/>
                  <a:gd name="T6" fmla="*/ 19 w 23"/>
                  <a:gd name="T7" fmla="*/ 10 h 64"/>
                  <a:gd name="T8" fmla="*/ 20 w 23"/>
                  <a:gd name="T9" fmla="*/ 15 h 64"/>
                  <a:gd name="T10" fmla="*/ 21 w 23"/>
                  <a:gd name="T11" fmla="*/ 21 h 64"/>
                  <a:gd name="T12" fmla="*/ 22 w 23"/>
                  <a:gd name="T13" fmla="*/ 26 h 64"/>
                  <a:gd name="T14" fmla="*/ 22 w 23"/>
                  <a:gd name="T15" fmla="*/ 32 h 64"/>
                  <a:gd name="T16" fmla="*/ 22 w 23"/>
                  <a:gd name="T17" fmla="*/ 37 h 64"/>
                  <a:gd name="T18" fmla="*/ 22 w 23"/>
                  <a:gd name="T19" fmla="*/ 42 h 64"/>
                  <a:gd name="T20" fmla="*/ 22 w 23"/>
                  <a:gd name="T21" fmla="*/ 42 h 64"/>
                  <a:gd name="T22" fmla="*/ 21 w 23"/>
                  <a:gd name="T23" fmla="*/ 47 h 64"/>
                  <a:gd name="T24" fmla="*/ 20 w 23"/>
                  <a:gd name="T25" fmla="*/ 50 h 64"/>
                  <a:gd name="T26" fmla="*/ 19 w 23"/>
                  <a:gd name="T27" fmla="*/ 52 h 64"/>
                  <a:gd name="T28" fmla="*/ 18 w 23"/>
                  <a:gd name="T29" fmla="*/ 54 h 64"/>
                  <a:gd name="T30" fmla="*/ 17 w 23"/>
                  <a:gd name="T31" fmla="*/ 56 h 64"/>
                  <a:gd name="T32" fmla="*/ 14 w 23"/>
                  <a:gd name="T33" fmla="*/ 58 h 64"/>
                  <a:gd name="T34" fmla="*/ 12 w 23"/>
                  <a:gd name="T35" fmla="*/ 59 h 64"/>
                  <a:gd name="T36" fmla="*/ 12 w 23"/>
                  <a:gd name="T37" fmla="*/ 59 h 64"/>
                  <a:gd name="T38" fmla="*/ 9 w 23"/>
                  <a:gd name="T39" fmla="*/ 59 h 64"/>
                  <a:gd name="T40" fmla="*/ 4 w 23"/>
                  <a:gd name="T41" fmla="*/ 59 h 64"/>
                  <a:gd name="T42" fmla="*/ 3 w 23"/>
                  <a:gd name="T43" fmla="*/ 60 h 64"/>
                  <a:gd name="T44" fmla="*/ 1 w 23"/>
                  <a:gd name="T45" fmla="*/ 61 h 64"/>
                  <a:gd name="T46" fmla="*/ 0 w 23"/>
                  <a:gd name="T47" fmla="*/ 62 h 64"/>
                  <a:gd name="T48" fmla="*/ 0 w 23"/>
                  <a:gd name="T49" fmla="*/ 64 h 64"/>
                  <a:gd name="T50" fmla="*/ 0 w 23"/>
                  <a:gd name="T51" fmla="*/ 64 h 64"/>
                  <a:gd name="T52" fmla="*/ 0 w 23"/>
                  <a:gd name="T53" fmla="*/ 64 h 64"/>
                  <a:gd name="T54" fmla="*/ 0 w 23"/>
                  <a:gd name="T55" fmla="*/ 64 h 64"/>
                  <a:gd name="T56" fmla="*/ 0 w 23"/>
                  <a:gd name="T57" fmla="*/ 64 h 64"/>
                  <a:gd name="T58" fmla="*/ 0 w 23"/>
                  <a:gd name="T59" fmla="*/ 62 h 64"/>
                  <a:gd name="T60" fmla="*/ 1 w 23"/>
                  <a:gd name="T61" fmla="*/ 62 h 64"/>
                  <a:gd name="T62" fmla="*/ 2 w 23"/>
                  <a:gd name="T63" fmla="*/ 61 h 64"/>
                  <a:gd name="T64" fmla="*/ 3 w 23"/>
                  <a:gd name="T65" fmla="*/ 60 h 64"/>
                  <a:gd name="T66" fmla="*/ 7 w 23"/>
                  <a:gd name="T67" fmla="*/ 60 h 64"/>
                  <a:gd name="T68" fmla="*/ 9 w 23"/>
                  <a:gd name="T69" fmla="*/ 60 h 64"/>
                  <a:gd name="T70" fmla="*/ 9 w 23"/>
                  <a:gd name="T71" fmla="*/ 60 h 64"/>
                  <a:gd name="T72" fmla="*/ 11 w 23"/>
                  <a:gd name="T73" fmla="*/ 60 h 64"/>
                  <a:gd name="T74" fmla="*/ 13 w 23"/>
                  <a:gd name="T75" fmla="*/ 59 h 64"/>
                  <a:gd name="T76" fmla="*/ 15 w 23"/>
                  <a:gd name="T77" fmla="*/ 58 h 64"/>
                  <a:gd name="T78" fmla="*/ 17 w 23"/>
                  <a:gd name="T79" fmla="*/ 57 h 64"/>
                  <a:gd name="T80" fmla="*/ 17 w 23"/>
                  <a:gd name="T81" fmla="*/ 57 h 64"/>
                  <a:gd name="T82" fmla="*/ 18 w 23"/>
                  <a:gd name="T83" fmla="*/ 56 h 64"/>
                  <a:gd name="T84" fmla="*/ 20 w 23"/>
                  <a:gd name="T85" fmla="*/ 54 h 64"/>
                  <a:gd name="T86" fmla="*/ 20 w 23"/>
                  <a:gd name="T87" fmla="*/ 53 h 64"/>
                  <a:gd name="T88" fmla="*/ 21 w 23"/>
                  <a:gd name="T89" fmla="*/ 51 h 64"/>
                  <a:gd name="T90" fmla="*/ 21 w 23"/>
                  <a:gd name="T91" fmla="*/ 51 h 64"/>
                  <a:gd name="T92" fmla="*/ 22 w 23"/>
                  <a:gd name="T93" fmla="*/ 46 h 64"/>
                  <a:gd name="T94" fmla="*/ 23 w 23"/>
                  <a:gd name="T95" fmla="*/ 41 h 64"/>
                  <a:gd name="T96" fmla="*/ 23 w 23"/>
                  <a:gd name="T97" fmla="*/ 41 h 64"/>
                  <a:gd name="T98" fmla="*/ 23 w 23"/>
                  <a:gd name="T99" fmla="*/ 36 h 64"/>
                  <a:gd name="T100" fmla="*/ 23 w 23"/>
                  <a:gd name="T101" fmla="*/ 31 h 64"/>
                  <a:gd name="T102" fmla="*/ 22 w 23"/>
                  <a:gd name="T103" fmla="*/ 25 h 64"/>
                  <a:gd name="T104" fmla="*/ 22 w 23"/>
                  <a:gd name="T105" fmla="*/ 20 h 64"/>
                  <a:gd name="T106" fmla="*/ 22 w 23"/>
                  <a:gd name="T107" fmla="*/ 20 h 64"/>
                  <a:gd name="T108" fmla="*/ 21 w 23"/>
                  <a:gd name="T109" fmla="*/ 15 h 64"/>
                  <a:gd name="T110" fmla="*/ 19 w 23"/>
                  <a:gd name="T111" fmla="*/ 10 h 64"/>
                  <a:gd name="T112" fmla="*/ 16 w 23"/>
                  <a:gd name="T113" fmla="*/ 0 h 64"/>
                  <a:gd name="T114" fmla="*/ 16 w 23"/>
                  <a:gd name="T115" fmla="*/ 0 h 64"/>
                  <a:gd name="T116" fmla="*/ 15 w 23"/>
                  <a:gd name="T11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64">
                    <a:moveTo>
                      <a:pt x="15" y="0"/>
                    </a:moveTo>
                    <a:lnTo>
                      <a:pt x="15" y="0"/>
                    </a:lnTo>
                    <a:lnTo>
                      <a:pt x="17" y="5"/>
                    </a:lnTo>
                    <a:lnTo>
                      <a:pt x="19" y="10"/>
                    </a:lnTo>
                    <a:lnTo>
                      <a:pt x="20" y="15"/>
                    </a:lnTo>
                    <a:lnTo>
                      <a:pt x="21" y="21"/>
                    </a:lnTo>
                    <a:lnTo>
                      <a:pt x="22" y="26"/>
                    </a:lnTo>
                    <a:lnTo>
                      <a:pt x="22" y="32"/>
                    </a:lnTo>
                    <a:lnTo>
                      <a:pt x="22" y="37"/>
                    </a:lnTo>
                    <a:lnTo>
                      <a:pt x="22" y="42"/>
                    </a:lnTo>
                    <a:lnTo>
                      <a:pt x="22" y="42"/>
                    </a:lnTo>
                    <a:lnTo>
                      <a:pt x="21" y="47"/>
                    </a:lnTo>
                    <a:lnTo>
                      <a:pt x="20" y="50"/>
                    </a:lnTo>
                    <a:lnTo>
                      <a:pt x="19" y="52"/>
                    </a:lnTo>
                    <a:lnTo>
                      <a:pt x="18" y="54"/>
                    </a:lnTo>
                    <a:lnTo>
                      <a:pt x="17" y="56"/>
                    </a:lnTo>
                    <a:lnTo>
                      <a:pt x="14" y="58"/>
                    </a:lnTo>
                    <a:lnTo>
                      <a:pt x="12" y="59"/>
                    </a:lnTo>
                    <a:lnTo>
                      <a:pt x="12" y="59"/>
                    </a:lnTo>
                    <a:lnTo>
                      <a:pt x="9" y="59"/>
                    </a:lnTo>
                    <a:lnTo>
                      <a:pt x="4" y="59"/>
                    </a:lnTo>
                    <a:lnTo>
                      <a:pt x="3" y="60"/>
                    </a:lnTo>
                    <a:lnTo>
                      <a:pt x="1" y="61"/>
                    </a:lnTo>
                    <a:lnTo>
                      <a:pt x="0" y="62"/>
                    </a:lnTo>
                    <a:lnTo>
                      <a:pt x="0" y="64"/>
                    </a:lnTo>
                    <a:lnTo>
                      <a:pt x="0" y="64"/>
                    </a:lnTo>
                    <a:lnTo>
                      <a:pt x="0" y="64"/>
                    </a:lnTo>
                    <a:lnTo>
                      <a:pt x="0" y="64"/>
                    </a:lnTo>
                    <a:lnTo>
                      <a:pt x="0" y="64"/>
                    </a:lnTo>
                    <a:lnTo>
                      <a:pt x="0" y="62"/>
                    </a:lnTo>
                    <a:lnTo>
                      <a:pt x="1" y="62"/>
                    </a:lnTo>
                    <a:lnTo>
                      <a:pt x="2" y="61"/>
                    </a:lnTo>
                    <a:lnTo>
                      <a:pt x="3" y="60"/>
                    </a:lnTo>
                    <a:lnTo>
                      <a:pt x="7" y="60"/>
                    </a:lnTo>
                    <a:lnTo>
                      <a:pt x="9" y="60"/>
                    </a:lnTo>
                    <a:lnTo>
                      <a:pt x="9" y="60"/>
                    </a:lnTo>
                    <a:lnTo>
                      <a:pt x="11" y="60"/>
                    </a:lnTo>
                    <a:lnTo>
                      <a:pt x="13" y="59"/>
                    </a:lnTo>
                    <a:lnTo>
                      <a:pt x="15" y="58"/>
                    </a:lnTo>
                    <a:lnTo>
                      <a:pt x="17" y="57"/>
                    </a:lnTo>
                    <a:lnTo>
                      <a:pt x="17" y="57"/>
                    </a:lnTo>
                    <a:lnTo>
                      <a:pt x="18" y="56"/>
                    </a:lnTo>
                    <a:lnTo>
                      <a:pt x="20" y="54"/>
                    </a:lnTo>
                    <a:lnTo>
                      <a:pt x="20" y="53"/>
                    </a:lnTo>
                    <a:lnTo>
                      <a:pt x="21" y="51"/>
                    </a:lnTo>
                    <a:lnTo>
                      <a:pt x="21" y="51"/>
                    </a:lnTo>
                    <a:lnTo>
                      <a:pt x="22" y="46"/>
                    </a:lnTo>
                    <a:lnTo>
                      <a:pt x="23" y="41"/>
                    </a:lnTo>
                    <a:lnTo>
                      <a:pt x="23" y="41"/>
                    </a:lnTo>
                    <a:lnTo>
                      <a:pt x="23" y="36"/>
                    </a:lnTo>
                    <a:lnTo>
                      <a:pt x="23" y="31"/>
                    </a:lnTo>
                    <a:lnTo>
                      <a:pt x="22" y="25"/>
                    </a:lnTo>
                    <a:lnTo>
                      <a:pt x="22" y="20"/>
                    </a:lnTo>
                    <a:lnTo>
                      <a:pt x="22" y="20"/>
                    </a:lnTo>
                    <a:lnTo>
                      <a:pt x="21" y="15"/>
                    </a:lnTo>
                    <a:lnTo>
                      <a:pt x="19" y="10"/>
                    </a:lnTo>
                    <a:lnTo>
                      <a:pt x="16" y="0"/>
                    </a:lnTo>
                    <a:lnTo>
                      <a:pt x="16" y="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03" name="Freeform 2039">
                <a:extLst>
                  <a:ext uri="{FF2B5EF4-FFF2-40B4-BE49-F238E27FC236}">
                    <a16:creationId xmlns:a16="http://schemas.microsoft.com/office/drawing/2014/main" id="{D2F66C1F-953B-4DE3-B93A-5C65B34EDFCC}"/>
                  </a:ext>
                </a:extLst>
              </p:cNvPr>
              <p:cNvSpPr>
                <a:spLocks/>
              </p:cNvSpPr>
              <p:nvPr/>
            </p:nvSpPr>
            <p:spPr bwMode="auto">
              <a:xfrm>
                <a:off x="3204" y="1732"/>
                <a:ext cx="23" cy="64"/>
              </a:xfrm>
              <a:custGeom>
                <a:avLst/>
                <a:gdLst>
                  <a:gd name="T0" fmla="*/ 15 w 23"/>
                  <a:gd name="T1" fmla="*/ 0 h 64"/>
                  <a:gd name="T2" fmla="*/ 15 w 23"/>
                  <a:gd name="T3" fmla="*/ 0 h 64"/>
                  <a:gd name="T4" fmla="*/ 17 w 23"/>
                  <a:gd name="T5" fmla="*/ 5 h 64"/>
                  <a:gd name="T6" fmla="*/ 19 w 23"/>
                  <a:gd name="T7" fmla="*/ 10 h 64"/>
                  <a:gd name="T8" fmla="*/ 20 w 23"/>
                  <a:gd name="T9" fmla="*/ 15 h 64"/>
                  <a:gd name="T10" fmla="*/ 21 w 23"/>
                  <a:gd name="T11" fmla="*/ 21 h 64"/>
                  <a:gd name="T12" fmla="*/ 22 w 23"/>
                  <a:gd name="T13" fmla="*/ 26 h 64"/>
                  <a:gd name="T14" fmla="*/ 22 w 23"/>
                  <a:gd name="T15" fmla="*/ 32 h 64"/>
                  <a:gd name="T16" fmla="*/ 22 w 23"/>
                  <a:gd name="T17" fmla="*/ 37 h 64"/>
                  <a:gd name="T18" fmla="*/ 22 w 23"/>
                  <a:gd name="T19" fmla="*/ 42 h 64"/>
                  <a:gd name="T20" fmla="*/ 22 w 23"/>
                  <a:gd name="T21" fmla="*/ 42 h 64"/>
                  <a:gd name="T22" fmla="*/ 21 w 23"/>
                  <a:gd name="T23" fmla="*/ 47 h 64"/>
                  <a:gd name="T24" fmla="*/ 20 w 23"/>
                  <a:gd name="T25" fmla="*/ 50 h 64"/>
                  <a:gd name="T26" fmla="*/ 19 w 23"/>
                  <a:gd name="T27" fmla="*/ 52 h 64"/>
                  <a:gd name="T28" fmla="*/ 18 w 23"/>
                  <a:gd name="T29" fmla="*/ 54 h 64"/>
                  <a:gd name="T30" fmla="*/ 17 w 23"/>
                  <a:gd name="T31" fmla="*/ 56 h 64"/>
                  <a:gd name="T32" fmla="*/ 14 w 23"/>
                  <a:gd name="T33" fmla="*/ 58 h 64"/>
                  <a:gd name="T34" fmla="*/ 12 w 23"/>
                  <a:gd name="T35" fmla="*/ 59 h 64"/>
                  <a:gd name="T36" fmla="*/ 12 w 23"/>
                  <a:gd name="T37" fmla="*/ 59 h 64"/>
                  <a:gd name="T38" fmla="*/ 9 w 23"/>
                  <a:gd name="T39" fmla="*/ 59 h 64"/>
                  <a:gd name="T40" fmla="*/ 4 w 23"/>
                  <a:gd name="T41" fmla="*/ 59 h 64"/>
                  <a:gd name="T42" fmla="*/ 3 w 23"/>
                  <a:gd name="T43" fmla="*/ 60 h 64"/>
                  <a:gd name="T44" fmla="*/ 1 w 23"/>
                  <a:gd name="T45" fmla="*/ 61 h 64"/>
                  <a:gd name="T46" fmla="*/ 0 w 23"/>
                  <a:gd name="T47" fmla="*/ 62 h 64"/>
                  <a:gd name="T48" fmla="*/ 0 w 23"/>
                  <a:gd name="T49" fmla="*/ 64 h 64"/>
                  <a:gd name="T50" fmla="*/ 0 w 23"/>
                  <a:gd name="T51" fmla="*/ 64 h 64"/>
                  <a:gd name="T52" fmla="*/ 0 w 23"/>
                  <a:gd name="T53" fmla="*/ 64 h 64"/>
                  <a:gd name="T54" fmla="*/ 0 w 23"/>
                  <a:gd name="T55" fmla="*/ 64 h 64"/>
                  <a:gd name="T56" fmla="*/ 0 w 23"/>
                  <a:gd name="T57" fmla="*/ 64 h 64"/>
                  <a:gd name="T58" fmla="*/ 0 w 23"/>
                  <a:gd name="T59" fmla="*/ 62 h 64"/>
                  <a:gd name="T60" fmla="*/ 1 w 23"/>
                  <a:gd name="T61" fmla="*/ 62 h 64"/>
                  <a:gd name="T62" fmla="*/ 2 w 23"/>
                  <a:gd name="T63" fmla="*/ 61 h 64"/>
                  <a:gd name="T64" fmla="*/ 3 w 23"/>
                  <a:gd name="T65" fmla="*/ 60 h 64"/>
                  <a:gd name="T66" fmla="*/ 7 w 23"/>
                  <a:gd name="T67" fmla="*/ 60 h 64"/>
                  <a:gd name="T68" fmla="*/ 9 w 23"/>
                  <a:gd name="T69" fmla="*/ 60 h 64"/>
                  <a:gd name="T70" fmla="*/ 9 w 23"/>
                  <a:gd name="T71" fmla="*/ 60 h 64"/>
                  <a:gd name="T72" fmla="*/ 11 w 23"/>
                  <a:gd name="T73" fmla="*/ 60 h 64"/>
                  <a:gd name="T74" fmla="*/ 13 w 23"/>
                  <a:gd name="T75" fmla="*/ 59 h 64"/>
                  <a:gd name="T76" fmla="*/ 15 w 23"/>
                  <a:gd name="T77" fmla="*/ 58 h 64"/>
                  <a:gd name="T78" fmla="*/ 17 w 23"/>
                  <a:gd name="T79" fmla="*/ 57 h 64"/>
                  <a:gd name="T80" fmla="*/ 17 w 23"/>
                  <a:gd name="T81" fmla="*/ 57 h 64"/>
                  <a:gd name="T82" fmla="*/ 18 w 23"/>
                  <a:gd name="T83" fmla="*/ 56 h 64"/>
                  <a:gd name="T84" fmla="*/ 20 w 23"/>
                  <a:gd name="T85" fmla="*/ 54 h 64"/>
                  <a:gd name="T86" fmla="*/ 20 w 23"/>
                  <a:gd name="T87" fmla="*/ 53 h 64"/>
                  <a:gd name="T88" fmla="*/ 21 w 23"/>
                  <a:gd name="T89" fmla="*/ 51 h 64"/>
                  <a:gd name="T90" fmla="*/ 21 w 23"/>
                  <a:gd name="T91" fmla="*/ 51 h 64"/>
                  <a:gd name="T92" fmla="*/ 22 w 23"/>
                  <a:gd name="T93" fmla="*/ 46 h 64"/>
                  <a:gd name="T94" fmla="*/ 23 w 23"/>
                  <a:gd name="T95" fmla="*/ 41 h 64"/>
                  <a:gd name="T96" fmla="*/ 23 w 23"/>
                  <a:gd name="T97" fmla="*/ 41 h 64"/>
                  <a:gd name="T98" fmla="*/ 23 w 23"/>
                  <a:gd name="T99" fmla="*/ 36 h 64"/>
                  <a:gd name="T100" fmla="*/ 23 w 23"/>
                  <a:gd name="T101" fmla="*/ 31 h 64"/>
                  <a:gd name="T102" fmla="*/ 22 w 23"/>
                  <a:gd name="T103" fmla="*/ 25 h 64"/>
                  <a:gd name="T104" fmla="*/ 22 w 23"/>
                  <a:gd name="T105" fmla="*/ 20 h 64"/>
                  <a:gd name="T106" fmla="*/ 22 w 23"/>
                  <a:gd name="T107" fmla="*/ 20 h 64"/>
                  <a:gd name="T108" fmla="*/ 21 w 23"/>
                  <a:gd name="T109" fmla="*/ 15 h 64"/>
                  <a:gd name="T110" fmla="*/ 19 w 23"/>
                  <a:gd name="T111" fmla="*/ 10 h 64"/>
                  <a:gd name="T112" fmla="*/ 16 w 23"/>
                  <a:gd name="T113" fmla="*/ 0 h 64"/>
                  <a:gd name="T114" fmla="*/ 16 w 23"/>
                  <a:gd name="T115" fmla="*/ 0 h 64"/>
                  <a:gd name="T116" fmla="*/ 15 w 23"/>
                  <a:gd name="T11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64">
                    <a:moveTo>
                      <a:pt x="15" y="0"/>
                    </a:moveTo>
                    <a:lnTo>
                      <a:pt x="15" y="0"/>
                    </a:lnTo>
                    <a:lnTo>
                      <a:pt x="17" y="5"/>
                    </a:lnTo>
                    <a:lnTo>
                      <a:pt x="19" y="10"/>
                    </a:lnTo>
                    <a:lnTo>
                      <a:pt x="20" y="15"/>
                    </a:lnTo>
                    <a:lnTo>
                      <a:pt x="21" y="21"/>
                    </a:lnTo>
                    <a:lnTo>
                      <a:pt x="22" y="26"/>
                    </a:lnTo>
                    <a:lnTo>
                      <a:pt x="22" y="32"/>
                    </a:lnTo>
                    <a:lnTo>
                      <a:pt x="22" y="37"/>
                    </a:lnTo>
                    <a:lnTo>
                      <a:pt x="22" y="42"/>
                    </a:lnTo>
                    <a:lnTo>
                      <a:pt x="22" y="42"/>
                    </a:lnTo>
                    <a:lnTo>
                      <a:pt x="21" y="47"/>
                    </a:lnTo>
                    <a:lnTo>
                      <a:pt x="20" y="50"/>
                    </a:lnTo>
                    <a:lnTo>
                      <a:pt x="19" y="52"/>
                    </a:lnTo>
                    <a:lnTo>
                      <a:pt x="18" y="54"/>
                    </a:lnTo>
                    <a:lnTo>
                      <a:pt x="17" y="56"/>
                    </a:lnTo>
                    <a:lnTo>
                      <a:pt x="14" y="58"/>
                    </a:lnTo>
                    <a:lnTo>
                      <a:pt x="12" y="59"/>
                    </a:lnTo>
                    <a:lnTo>
                      <a:pt x="12" y="59"/>
                    </a:lnTo>
                    <a:lnTo>
                      <a:pt x="9" y="59"/>
                    </a:lnTo>
                    <a:lnTo>
                      <a:pt x="4" y="59"/>
                    </a:lnTo>
                    <a:lnTo>
                      <a:pt x="3" y="60"/>
                    </a:lnTo>
                    <a:lnTo>
                      <a:pt x="1" y="61"/>
                    </a:lnTo>
                    <a:lnTo>
                      <a:pt x="0" y="62"/>
                    </a:lnTo>
                    <a:lnTo>
                      <a:pt x="0" y="64"/>
                    </a:lnTo>
                    <a:lnTo>
                      <a:pt x="0" y="64"/>
                    </a:lnTo>
                    <a:lnTo>
                      <a:pt x="0" y="64"/>
                    </a:lnTo>
                    <a:lnTo>
                      <a:pt x="0" y="64"/>
                    </a:lnTo>
                    <a:lnTo>
                      <a:pt x="0" y="64"/>
                    </a:lnTo>
                    <a:lnTo>
                      <a:pt x="0" y="62"/>
                    </a:lnTo>
                    <a:lnTo>
                      <a:pt x="1" y="62"/>
                    </a:lnTo>
                    <a:lnTo>
                      <a:pt x="2" y="61"/>
                    </a:lnTo>
                    <a:lnTo>
                      <a:pt x="3" y="60"/>
                    </a:lnTo>
                    <a:lnTo>
                      <a:pt x="7" y="60"/>
                    </a:lnTo>
                    <a:lnTo>
                      <a:pt x="9" y="60"/>
                    </a:lnTo>
                    <a:lnTo>
                      <a:pt x="9" y="60"/>
                    </a:lnTo>
                    <a:lnTo>
                      <a:pt x="11" y="60"/>
                    </a:lnTo>
                    <a:lnTo>
                      <a:pt x="13" y="59"/>
                    </a:lnTo>
                    <a:lnTo>
                      <a:pt x="15" y="58"/>
                    </a:lnTo>
                    <a:lnTo>
                      <a:pt x="17" y="57"/>
                    </a:lnTo>
                    <a:lnTo>
                      <a:pt x="17" y="57"/>
                    </a:lnTo>
                    <a:lnTo>
                      <a:pt x="18" y="56"/>
                    </a:lnTo>
                    <a:lnTo>
                      <a:pt x="20" y="54"/>
                    </a:lnTo>
                    <a:lnTo>
                      <a:pt x="20" y="53"/>
                    </a:lnTo>
                    <a:lnTo>
                      <a:pt x="21" y="51"/>
                    </a:lnTo>
                    <a:lnTo>
                      <a:pt x="21" y="51"/>
                    </a:lnTo>
                    <a:lnTo>
                      <a:pt x="22" y="46"/>
                    </a:lnTo>
                    <a:lnTo>
                      <a:pt x="23" y="41"/>
                    </a:lnTo>
                    <a:lnTo>
                      <a:pt x="23" y="41"/>
                    </a:lnTo>
                    <a:lnTo>
                      <a:pt x="23" y="36"/>
                    </a:lnTo>
                    <a:lnTo>
                      <a:pt x="23" y="31"/>
                    </a:lnTo>
                    <a:lnTo>
                      <a:pt x="22" y="25"/>
                    </a:lnTo>
                    <a:lnTo>
                      <a:pt x="22" y="20"/>
                    </a:lnTo>
                    <a:lnTo>
                      <a:pt x="22" y="20"/>
                    </a:lnTo>
                    <a:lnTo>
                      <a:pt x="21" y="15"/>
                    </a:lnTo>
                    <a:lnTo>
                      <a:pt x="19" y="10"/>
                    </a:lnTo>
                    <a:lnTo>
                      <a:pt x="16" y="0"/>
                    </a:lnTo>
                    <a:lnTo>
                      <a:pt x="16" y="0"/>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04" name="Freeform 2040">
                <a:extLst>
                  <a:ext uri="{FF2B5EF4-FFF2-40B4-BE49-F238E27FC236}">
                    <a16:creationId xmlns:a16="http://schemas.microsoft.com/office/drawing/2014/main" id="{5E3B3B29-A843-4505-958E-0E7E15589226}"/>
                  </a:ext>
                </a:extLst>
              </p:cNvPr>
              <p:cNvSpPr>
                <a:spLocks/>
              </p:cNvSpPr>
              <p:nvPr/>
            </p:nvSpPr>
            <p:spPr bwMode="auto">
              <a:xfrm>
                <a:off x="3199" y="1793"/>
                <a:ext cx="17" cy="4"/>
              </a:xfrm>
              <a:custGeom>
                <a:avLst/>
                <a:gdLst>
                  <a:gd name="T0" fmla="*/ 0 w 17"/>
                  <a:gd name="T1" fmla="*/ 4 h 4"/>
                  <a:gd name="T2" fmla="*/ 0 w 17"/>
                  <a:gd name="T3" fmla="*/ 4 h 4"/>
                  <a:gd name="T4" fmla="*/ 2 w 17"/>
                  <a:gd name="T5" fmla="*/ 4 h 4"/>
                  <a:gd name="T6" fmla="*/ 2 w 17"/>
                  <a:gd name="T7" fmla="*/ 4 h 4"/>
                  <a:gd name="T8" fmla="*/ 4 w 17"/>
                  <a:gd name="T9" fmla="*/ 4 h 4"/>
                  <a:gd name="T10" fmla="*/ 4 w 17"/>
                  <a:gd name="T11" fmla="*/ 4 h 4"/>
                  <a:gd name="T12" fmla="*/ 5 w 17"/>
                  <a:gd name="T13" fmla="*/ 3 h 4"/>
                  <a:gd name="T14" fmla="*/ 6 w 17"/>
                  <a:gd name="T15" fmla="*/ 2 h 4"/>
                  <a:gd name="T16" fmla="*/ 6 w 17"/>
                  <a:gd name="T17" fmla="*/ 2 h 4"/>
                  <a:gd name="T18" fmla="*/ 7 w 17"/>
                  <a:gd name="T19" fmla="*/ 1 h 4"/>
                  <a:gd name="T20" fmla="*/ 8 w 17"/>
                  <a:gd name="T21" fmla="*/ 1 h 4"/>
                  <a:gd name="T22" fmla="*/ 12 w 17"/>
                  <a:gd name="T23" fmla="*/ 1 h 4"/>
                  <a:gd name="T24" fmla="*/ 12 w 17"/>
                  <a:gd name="T25" fmla="*/ 1 h 4"/>
                  <a:gd name="T26" fmla="*/ 17 w 17"/>
                  <a:gd name="T27" fmla="*/ 1 h 4"/>
                  <a:gd name="T28" fmla="*/ 17 w 17"/>
                  <a:gd name="T29" fmla="*/ 1 h 4"/>
                  <a:gd name="T30" fmla="*/ 17 w 17"/>
                  <a:gd name="T31" fmla="*/ 1 h 4"/>
                  <a:gd name="T32" fmla="*/ 17 w 17"/>
                  <a:gd name="T33" fmla="*/ 1 h 4"/>
                  <a:gd name="T34" fmla="*/ 12 w 17"/>
                  <a:gd name="T35" fmla="*/ 0 h 4"/>
                  <a:gd name="T36" fmla="*/ 12 w 17"/>
                  <a:gd name="T37" fmla="*/ 0 h 4"/>
                  <a:gd name="T38" fmla="*/ 10 w 17"/>
                  <a:gd name="T39" fmla="*/ 0 h 4"/>
                  <a:gd name="T40" fmla="*/ 8 w 17"/>
                  <a:gd name="T41" fmla="*/ 0 h 4"/>
                  <a:gd name="T42" fmla="*/ 8 w 17"/>
                  <a:gd name="T43" fmla="*/ 0 h 4"/>
                  <a:gd name="T44" fmla="*/ 7 w 17"/>
                  <a:gd name="T45" fmla="*/ 1 h 4"/>
                  <a:gd name="T46" fmla="*/ 5 w 17"/>
                  <a:gd name="T47" fmla="*/ 2 h 4"/>
                  <a:gd name="T48" fmla="*/ 5 w 17"/>
                  <a:gd name="T49" fmla="*/ 2 h 4"/>
                  <a:gd name="T50" fmla="*/ 4 w 17"/>
                  <a:gd name="T51" fmla="*/ 3 h 4"/>
                  <a:gd name="T52" fmla="*/ 3 w 17"/>
                  <a:gd name="T53" fmla="*/ 3 h 4"/>
                  <a:gd name="T54" fmla="*/ 0 w 17"/>
                  <a:gd name="T55" fmla="*/ 4 h 4"/>
                  <a:gd name="T56" fmla="*/ 0 w 17"/>
                  <a:gd name="T57" fmla="*/ 4 h 4"/>
                  <a:gd name="T58" fmla="*/ 0 w 17"/>
                  <a:gd name="T5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 h="4">
                    <a:moveTo>
                      <a:pt x="0" y="4"/>
                    </a:moveTo>
                    <a:lnTo>
                      <a:pt x="0" y="4"/>
                    </a:lnTo>
                    <a:lnTo>
                      <a:pt x="2" y="4"/>
                    </a:lnTo>
                    <a:lnTo>
                      <a:pt x="2" y="4"/>
                    </a:lnTo>
                    <a:lnTo>
                      <a:pt x="4" y="4"/>
                    </a:lnTo>
                    <a:lnTo>
                      <a:pt x="4" y="4"/>
                    </a:lnTo>
                    <a:lnTo>
                      <a:pt x="5" y="3"/>
                    </a:lnTo>
                    <a:lnTo>
                      <a:pt x="6" y="2"/>
                    </a:lnTo>
                    <a:lnTo>
                      <a:pt x="6" y="2"/>
                    </a:lnTo>
                    <a:lnTo>
                      <a:pt x="7" y="1"/>
                    </a:lnTo>
                    <a:lnTo>
                      <a:pt x="8" y="1"/>
                    </a:lnTo>
                    <a:lnTo>
                      <a:pt x="12" y="1"/>
                    </a:lnTo>
                    <a:lnTo>
                      <a:pt x="12" y="1"/>
                    </a:lnTo>
                    <a:lnTo>
                      <a:pt x="17" y="1"/>
                    </a:lnTo>
                    <a:lnTo>
                      <a:pt x="17" y="1"/>
                    </a:lnTo>
                    <a:lnTo>
                      <a:pt x="17" y="1"/>
                    </a:lnTo>
                    <a:lnTo>
                      <a:pt x="17" y="1"/>
                    </a:lnTo>
                    <a:lnTo>
                      <a:pt x="12" y="0"/>
                    </a:lnTo>
                    <a:lnTo>
                      <a:pt x="12" y="0"/>
                    </a:lnTo>
                    <a:lnTo>
                      <a:pt x="10" y="0"/>
                    </a:lnTo>
                    <a:lnTo>
                      <a:pt x="8" y="0"/>
                    </a:lnTo>
                    <a:lnTo>
                      <a:pt x="8" y="0"/>
                    </a:lnTo>
                    <a:lnTo>
                      <a:pt x="7" y="1"/>
                    </a:lnTo>
                    <a:lnTo>
                      <a:pt x="5" y="2"/>
                    </a:lnTo>
                    <a:lnTo>
                      <a:pt x="5" y="2"/>
                    </a:lnTo>
                    <a:lnTo>
                      <a:pt x="4" y="3"/>
                    </a:lnTo>
                    <a:lnTo>
                      <a:pt x="3" y="3"/>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05" name="Freeform 2041">
                <a:extLst>
                  <a:ext uri="{FF2B5EF4-FFF2-40B4-BE49-F238E27FC236}">
                    <a16:creationId xmlns:a16="http://schemas.microsoft.com/office/drawing/2014/main" id="{8CA24FEB-C394-49C2-AA43-35696B16CC93}"/>
                  </a:ext>
                </a:extLst>
              </p:cNvPr>
              <p:cNvSpPr>
                <a:spLocks/>
              </p:cNvSpPr>
              <p:nvPr/>
            </p:nvSpPr>
            <p:spPr bwMode="auto">
              <a:xfrm>
                <a:off x="3199" y="1793"/>
                <a:ext cx="17" cy="4"/>
              </a:xfrm>
              <a:custGeom>
                <a:avLst/>
                <a:gdLst>
                  <a:gd name="T0" fmla="*/ 0 w 17"/>
                  <a:gd name="T1" fmla="*/ 4 h 4"/>
                  <a:gd name="T2" fmla="*/ 0 w 17"/>
                  <a:gd name="T3" fmla="*/ 4 h 4"/>
                  <a:gd name="T4" fmla="*/ 2 w 17"/>
                  <a:gd name="T5" fmla="*/ 4 h 4"/>
                  <a:gd name="T6" fmla="*/ 2 w 17"/>
                  <a:gd name="T7" fmla="*/ 4 h 4"/>
                  <a:gd name="T8" fmla="*/ 4 w 17"/>
                  <a:gd name="T9" fmla="*/ 4 h 4"/>
                  <a:gd name="T10" fmla="*/ 4 w 17"/>
                  <a:gd name="T11" fmla="*/ 4 h 4"/>
                  <a:gd name="T12" fmla="*/ 5 w 17"/>
                  <a:gd name="T13" fmla="*/ 3 h 4"/>
                  <a:gd name="T14" fmla="*/ 6 w 17"/>
                  <a:gd name="T15" fmla="*/ 2 h 4"/>
                  <a:gd name="T16" fmla="*/ 6 w 17"/>
                  <a:gd name="T17" fmla="*/ 2 h 4"/>
                  <a:gd name="T18" fmla="*/ 7 w 17"/>
                  <a:gd name="T19" fmla="*/ 1 h 4"/>
                  <a:gd name="T20" fmla="*/ 8 w 17"/>
                  <a:gd name="T21" fmla="*/ 1 h 4"/>
                  <a:gd name="T22" fmla="*/ 12 w 17"/>
                  <a:gd name="T23" fmla="*/ 1 h 4"/>
                  <a:gd name="T24" fmla="*/ 12 w 17"/>
                  <a:gd name="T25" fmla="*/ 1 h 4"/>
                  <a:gd name="T26" fmla="*/ 17 w 17"/>
                  <a:gd name="T27" fmla="*/ 1 h 4"/>
                  <a:gd name="T28" fmla="*/ 17 w 17"/>
                  <a:gd name="T29" fmla="*/ 1 h 4"/>
                  <a:gd name="T30" fmla="*/ 17 w 17"/>
                  <a:gd name="T31" fmla="*/ 1 h 4"/>
                  <a:gd name="T32" fmla="*/ 17 w 17"/>
                  <a:gd name="T33" fmla="*/ 1 h 4"/>
                  <a:gd name="T34" fmla="*/ 12 w 17"/>
                  <a:gd name="T35" fmla="*/ 0 h 4"/>
                  <a:gd name="T36" fmla="*/ 12 w 17"/>
                  <a:gd name="T37" fmla="*/ 0 h 4"/>
                  <a:gd name="T38" fmla="*/ 10 w 17"/>
                  <a:gd name="T39" fmla="*/ 0 h 4"/>
                  <a:gd name="T40" fmla="*/ 8 w 17"/>
                  <a:gd name="T41" fmla="*/ 0 h 4"/>
                  <a:gd name="T42" fmla="*/ 8 w 17"/>
                  <a:gd name="T43" fmla="*/ 0 h 4"/>
                  <a:gd name="T44" fmla="*/ 7 w 17"/>
                  <a:gd name="T45" fmla="*/ 1 h 4"/>
                  <a:gd name="T46" fmla="*/ 5 w 17"/>
                  <a:gd name="T47" fmla="*/ 2 h 4"/>
                  <a:gd name="T48" fmla="*/ 5 w 17"/>
                  <a:gd name="T49" fmla="*/ 2 h 4"/>
                  <a:gd name="T50" fmla="*/ 4 w 17"/>
                  <a:gd name="T51" fmla="*/ 3 h 4"/>
                  <a:gd name="T52" fmla="*/ 3 w 17"/>
                  <a:gd name="T53" fmla="*/ 3 h 4"/>
                  <a:gd name="T54" fmla="*/ 0 w 17"/>
                  <a:gd name="T55" fmla="*/ 4 h 4"/>
                  <a:gd name="T56" fmla="*/ 0 w 17"/>
                  <a:gd name="T57" fmla="*/ 4 h 4"/>
                  <a:gd name="T58" fmla="*/ 0 w 17"/>
                  <a:gd name="T5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 h="4">
                    <a:moveTo>
                      <a:pt x="0" y="4"/>
                    </a:moveTo>
                    <a:lnTo>
                      <a:pt x="0" y="4"/>
                    </a:lnTo>
                    <a:lnTo>
                      <a:pt x="2" y="4"/>
                    </a:lnTo>
                    <a:lnTo>
                      <a:pt x="2" y="4"/>
                    </a:lnTo>
                    <a:lnTo>
                      <a:pt x="4" y="4"/>
                    </a:lnTo>
                    <a:lnTo>
                      <a:pt x="4" y="4"/>
                    </a:lnTo>
                    <a:lnTo>
                      <a:pt x="5" y="3"/>
                    </a:lnTo>
                    <a:lnTo>
                      <a:pt x="6" y="2"/>
                    </a:lnTo>
                    <a:lnTo>
                      <a:pt x="6" y="2"/>
                    </a:lnTo>
                    <a:lnTo>
                      <a:pt x="7" y="1"/>
                    </a:lnTo>
                    <a:lnTo>
                      <a:pt x="8" y="1"/>
                    </a:lnTo>
                    <a:lnTo>
                      <a:pt x="12" y="1"/>
                    </a:lnTo>
                    <a:lnTo>
                      <a:pt x="12" y="1"/>
                    </a:lnTo>
                    <a:lnTo>
                      <a:pt x="17" y="1"/>
                    </a:lnTo>
                    <a:lnTo>
                      <a:pt x="17" y="1"/>
                    </a:lnTo>
                    <a:lnTo>
                      <a:pt x="17" y="1"/>
                    </a:lnTo>
                    <a:lnTo>
                      <a:pt x="17" y="1"/>
                    </a:lnTo>
                    <a:lnTo>
                      <a:pt x="12" y="0"/>
                    </a:lnTo>
                    <a:lnTo>
                      <a:pt x="12" y="0"/>
                    </a:lnTo>
                    <a:lnTo>
                      <a:pt x="10" y="0"/>
                    </a:lnTo>
                    <a:lnTo>
                      <a:pt x="8" y="0"/>
                    </a:lnTo>
                    <a:lnTo>
                      <a:pt x="8" y="0"/>
                    </a:lnTo>
                    <a:lnTo>
                      <a:pt x="7" y="1"/>
                    </a:lnTo>
                    <a:lnTo>
                      <a:pt x="5" y="2"/>
                    </a:lnTo>
                    <a:lnTo>
                      <a:pt x="5" y="2"/>
                    </a:lnTo>
                    <a:lnTo>
                      <a:pt x="4" y="3"/>
                    </a:lnTo>
                    <a:lnTo>
                      <a:pt x="3" y="3"/>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06" name="Freeform 2042">
                <a:extLst>
                  <a:ext uri="{FF2B5EF4-FFF2-40B4-BE49-F238E27FC236}">
                    <a16:creationId xmlns:a16="http://schemas.microsoft.com/office/drawing/2014/main" id="{739AFFE3-B0EC-4670-B51E-818ADC9AAD36}"/>
                  </a:ext>
                </a:extLst>
              </p:cNvPr>
              <p:cNvSpPr>
                <a:spLocks/>
              </p:cNvSpPr>
              <p:nvPr/>
            </p:nvSpPr>
            <p:spPr bwMode="auto">
              <a:xfrm>
                <a:off x="3201" y="1793"/>
                <a:ext cx="17" cy="11"/>
              </a:xfrm>
              <a:custGeom>
                <a:avLst/>
                <a:gdLst>
                  <a:gd name="T0" fmla="*/ 17 w 17"/>
                  <a:gd name="T1" fmla="*/ 0 h 11"/>
                  <a:gd name="T2" fmla="*/ 17 w 17"/>
                  <a:gd name="T3" fmla="*/ 0 h 11"/>
                  <a:gd name="T4" fmla="*/ 15 w 17"/>
                  <a:gd name="T5" fmla="*/ 1 h 11"/>
                  <a:gd name="T6" fmla="*/ 13 w 17"/>
                  <a:gd name="T7" fmla="*/ 2 h 11"/>
                  <a:gd name="T8" fmla="*/ 13 w 17"/>
                  <a:gd name="T9" fmla="*/ 2 h 11"/>
                  <a:gd name="T10" fmla="*/ 12 w 17"/>
                  <a:gd name="T11" fmla="*/ 3 h 11"/>
                  <a:gd name="T12" fmla="*/ 10 w 17"/>
                  <a:gd name="T13" fmla="*/ 5 h 11"/>
                  <a:gd name="T14" fmla="*/ 10 w 17"/>
                  <a:gd name="T15" fmla="*/ 5 h 11"/>
                  <a:gd name="T16" fmla="*/ 10 w 17"/>
                  <a:gd name="T17" fmla="*/ 6 h 11"/>
                  <a:gd name="T18" fmla="*/ 8 w 17"/>
                  <a:gd name="T19" fmla="*/ 7 h 11"/>
                  <a:gd name="T20" fmla="*/ 6 w 17"/>
                  <a:gd name="T21" fmla="*/ 8 h 11"/>
                  <a:gd name="T22" fmla="*/ 0 w 17"/>
                  <a:gd name="T23" fmla="*/ 10 h 11"/>
                  <a:gd name="T24" fmla="*/ 0 w 17"/>
                  <a:gd name="T25" fmla="*/ 10 h 11"/>
                  <a:gd name="T26" fmla="*/ 0 w 17"/>
                  <a:gd name="T27" fmla="*/ 11 h 11"/>
                  <a:gd name="T28" fmla="*/ 0 w 17"/>
                  <a:gd name="T29" fmla="*/ 11 h 11"/>
                  <a:gd name="T30" fmla="*/ 2 w 17"/>
                  <a:gd name="T31" fmla="*/ 10 h 11"/>
                  <a:gd name="T32" fmla="*/ 4 w 17"/>
                  <a:gd name="T33" fmla="*/ 9 h 11"/>
                  <a:gd name="T34" fmla="*/ 4 w 17"/>
                  <a:gd name="T35" fmla="*/ 9 h 11"/>
                  <a:gd name="T36" fmla="*/ 7 w 17"/>
                  <a:gd name="T37" fmla="*/ 9 h 11"/>
                  <a:gd name="T38" fmla="*/ 9 w 17"/>
                  <a:gd name="T39" fmla="*/ 7 h 11"/>
                  <a:gd name="T40" fmla="*/ 9 w 17"/>
                  <a:gd name="T41" fmla="*/ 7 h 11"/>
                  <a:gd name="T42" fmla="*/ 10 w 17"/>
                  <a:gd name="T43" fmla="*/ 6 h 11"/>
                  <a:gd name="T44" fmla="*/ 12 w 17"/>
                  <a:gd name="T45" fmla="*/ 4 h 11"/>
                  <a:gd name="T46" fmla="*/ 12 w 17"/>
                  <a:gd name="T47" fmla="*/ 4 h 11"/>
                  <a:gd name="T48" fmla="*/ 13 w 17"/>
                  <a:gd name="T49" fmla="*/ 2 h 11"/>
                  <a:gd name="T50" fmla="*/ 14 w 17"/>
                  <a:gd name="T51" fmla="*/ 2 h 11"/>
                  <a:gd name="T52" fmla="*/ 15 w 17"/>
                  <a:gd name="T53" fmla="*/ 1 h 11"/>
                  <a:gd name="T54" fmla="*/ 15 w 17"/>
                  <a:gd name="T55" fmla="*/ 1 h 11"/>
                  <a:gd name="T56" fmla="*/ 16 w 17"/>
                  <a:gd name="T57" fmla="*/ 1 h 11"/>
                  <a:gd name="T58" fmla="*/ 17 w 17"/>
                  <a:gd name="T59" fmla="*/ 0 h 11"/>
                  <a:gd name="T60" fmla="*/ 17 w 17"/>
                  <a:gd name="T61" fmla="*/ 0 h 11"/>
                  <a:gd name="T62" fmla="*/ 17 w 17"/>
                  <a:gd name="T6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1">
                    <a:moveTo>
                      <a:pt x="17" y="0"/>
                    </a:moveTo>
                    <a:lnTo>
                      <a:pt x="17" y="0"/>
                    </a:lnTo>
                    <a:lnTo>
                      <a:pt x="15" y="1"/>
                    </a:lnTo>
                    <a:lnTo>
                      <a:pt x="13" y="2"/>
                    </a:lnTo>
                    <a:lnTo>
                      <a:pt x="13" y="2"/>
                    </a:lnTo>
                    <a:lnTo>
                      <a:pt x="12" y="3"/>
                    </a:lnTo>
                    <a:lnTo>
                      <a:pt x="10" y="5"/>
                    </a:lnTo>
                    <a:lnTo>
                      <a:pt x="10" y="5"/>
                    </a:lnTo>
                    <a:lnTo>
                      <a:pt x="10" y="6"/>
                    </a:lnTo>
                    <a:lnTo>
                      <a:pt x="8" y="7"/>
                    </a:lnTo>
                    <a:lnTo>
                      <a:pt x="6" y="8"/>
                    </a:lnTo>
                    <a:lnTo>
                      <a:pt x="0" y="10"/>
                    </a:lnTo>
                    <a:lnTo>
                      <a:pt x="0" y="10"/>
                    </a:lnTo>
                    <a:lnTo>
                      <a:pt x="0" y="11"/>
                    </a:lnTo>
                    <a:lnTo>
                      <a:pt x="0" y="11"/>
                    </a:lnTo>
                    <a:lnTo>
                      <a:pt x="2" y="10"/>
                    </a:lnTo>
                    <a:lnTo>
                      <a:pt x="4" y="9"/>
                    </a:lnTo>
                    <a:lnTo>
                      <a:pt x="4" y="9"/>
                    </a:lnTo>
                    <a:lnTo>
                      <a:pt x="7" y="9"/>
                    </a:lnTo>
                    <a:lnTo>
                      <a:pt x="9" y="7"/>
                    </a:lnTo>
                    <a:lnTo>
                      <a:pt x="9" y="7"/>
                    </a:lnTo>
                    <a:lnTo>
                      <a:pt x="10" y="6"/>
                    </a:lnTo>
                    <a:lnTo>
                      <a:pt x="12" y="4"/>
                    </a:lnTo>
                    <a:lnTo>
                      <a:pt x="12" y="4"/>
                    </a:lnTo>
                    <a:lnTo>
                      <a:pt x="13" y="2"/>
                    </a:lnTo>
                    <a:lnTo>
                      <a:pt x="14" y="2"/>
                    </a:lnTo>
                    <a:lnTo>
                      <a:pt x="15" y="1"/>
                    </a:lnTo>
                    <a:lnTo>
                      <a:pt x="15" y="1"/>
                    </a:lnTo>
                    <a:lnTo>
                      <a:pt x="16" y="1"/>
                    </a:lnTo>
                    <a:lnTo>
                      <a:pt x="17" y="0"/>
                    </a:lnTo>
                    <a:lnTo>
                      <a:pt x="17"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07" name="Freeform 2043">
                <a:extLst>
                  <a:ext uri="{FF2B5EF4-FFF2-40B4-BE49-F238E27FC236}">
                    <a16:creationId xmlns:a16="http://schemas.microsoft.com/office/drawing/2014/main" id="{FEBB819F-3E00-4168-9960-A9FCDC941FEC}"/>
                  </a:ext>
                </a:extLst>
              </p:cNvPr>
              <p:cNvSpPr>
                <a:spLocks/>
              </p:cNvSpPr>
              <p:nvPr/>
            </p:nvSpPr>
            <p:spPr bwMode="auto">
              <a:xfrm>
                <a:off x="3201" y="1793"/>
                <a:ext cx="17" cy="11"/>
              </a:xfrm>
              <a:custGeom>
                <a:avLst/>
                <a:gdLst>
                  <a:gd name="T0" fmla="*/ 17 w 17"/>
                  <a:gd name="T1" fmla="*/ 0 h 11"/>
                  <a:gd name="T2" fmla="*/ 17 w 17"/>
                  <a:gd name="T3" fmla="*/ 0 h 11"/>
                  <a:gd name="T4" fmla="*/ 15 w 17"/>
                  <a:gd name="T5" fmla="*/ 1 h 11"/>
                  <a:gd name="T6" fmla="*/ 13 w 17"/>
                  <a:gd name="T7" fmla="*/ 2 h 11"/>
                  <a:gd name="T8" fmla="*/ 13 w 17"/>
                  <a:gd name="T9" fmla="*/ 2 h 11"/>
                  <a:gd name="T10" fmla="*/ 12 w 17"/>
                  <a:gd name="T11" fmla="*/ 3 h 11"/>
                  <a:gd name="T12" fmla="*/ 10 w 17"/>
                  <a:gd name="T13" fmla="*/ 5 h 11"/>
                  <a:gd name="T14" fmla="*/ 10 w 17"/>
                  <a:gd name="T15" fmla="*/ 5 h 11"/>
                  <a:gd name="T16" fmla="*/ 10 w 17"/>
                  <a:gd name="T17" fmla="*/ 6 h 11"/>
                  <a:gd name="T18" fmla="*/ 8 w 17"/>
                  <a:gd name="T19" fmla="*/ 7 h 11"/>
                  <a:gd name="T20" fmla="*/ 6 w 17"/>
                  <a:gd name="T21" fmla="*/ 8 h 11"/>
                  <a:gd name="T22" fmla="*/ 0 w 17"/>
                  <a:gd name="T23" fmla="*/ 10 h 11"/>
                  <a:gd name="T24" fmla="*/ 0 w 17"/>
                  <a:gd name="T25" fmla="*/ 10 h 11"/>
                  <a:gd name="T26" fmla="*/ 0 w 17"/>
                  <a:gd name="T27" fmla="*/ 11 h 11"/>
                  <a:gd name="T28" fmla="*/ 0 w 17"/>
                  <a:gd name="T29" fmla="*/ 11 h 11"/>
                  <a:gd name="T30" fmla="*/ 2 w 17"/>
                  <a:gd name="T31" fmla="*/ 10 h 11"/>
                  <a:gd name="T32" fmla="*/ 4 w 17"/>
                  <a:gd name="T33" fmla="*/ 9 h 11"/>
                  <a:gd name="T34" fmla="*/ 4 w 17"/>
                  <a:gd name="T35" fmla="*/ 9 h 11"/>
                  <a:gd name="T36" fmla="*/ 7 w 17"/>
                  <a:gd name="T37" fmla="*/ 9 h 11"/>
                  <a:gd name="T38" fmla="*/ 9 w 17"/>
                  <a:gd name="T39" fmla="*/ 7 h 11"/>
                  <a:gd name="T40" fmla="*/ 9 w 17"/>
                  <a:gd name="T41" fmla="*/ 7 h 11"/>
                  <a:gd name="T42" fmla="*/ 10 w 17"/>
                  <a:gd name="T43" fmla="*/ 6 h 11"/>
                  <a:gd name="T44" fmla="*/ 12 w 17"/>
                  <a:gd name="T45" fmla="*/ 4 h 11"/>
                  <a:gd name="T46" fmla="*/ 12 w 17"/>
                  <a:gd name="T47" fmla="*/ 4 h 11"/>
                  <a:gd name="T48" fmla="*/ 13 w 17"/>
                  <a:gd name="T49" fmla="*/ 2 h 11"/>
                  <a:gd name="T50" fmla="*/ 14 w 17"/>
                  <a:gd name="T51" fmla="*/ 2 h 11"/>
                  <a:gd name="T52" fmla="*/ 15 w 17"/>
                  <a:gd name="T53" fmla="*/ 1 h 11"/>
                  <a:gd name="T54" fmla="*/ 15 w 17"/>
                  <a:gd name="T55" fmla="*/ 1 h 11"/>
                  <a:gd name="T56" fmla="*/ 16 w 17"/>
                  <a:gd name="T57" fmla="*/ 1 h 11"/>
                  <a:gd name="T58" fmla="*/ 17 w 17"/>
                  <a:gd name="T59" fmla="*/ 0 h 11"/>
                  <a:gd name="T60" fmla="*/ 17 w 17"/>
                  <a:gd name="T61" fmla="*/ 0 h 11"/>
                  <a:gd name="T62" fmla="*/ 17 w 17"/>
                  <a:gd name="T6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1">
                    <a:moveTo>
                      <a:pt x="17" y="0"/>
                    </a:moveTo>
                    <a:lnTo>
                      <a:pt x="17" y="0"/>
                    </a:lnTo>
                    <a:lnTo>
                      <a:pt x="15" y="1"/>
                    </a:lnTo>
                    <a:lnTo>
                      <a:pt x="13" y="2"/>
                    </a:lnTo>
                    <a:lnTo>
                      <a:pt x="13" y="2"/>
                    </a:lnTo>
                    <a:lnTo>
                      <a:pt x="12" y="3"/>
                    </a:lnTo>
                    <a:lnTo>
                      <a:pt x="10" y="5"/>
                    </a:lnTo>
                    <a:lnTo>
                      <a:pt x="10" y="5"/>
                    </a:lnTo>
                    <a:lnTo>
                      <a:pt x="10" y="6"/>
                    </a:lnTo>
                    <a:lnTo>
                      <a:pt x="8" y="7"/>
                    </a:lnTo>
                    <a:lnTo>
                      <a:pt x="6" y="8"/>
                    </a:lnTo>
                    <a:lnTo>
                      <a:pt x="0" y="10"/>
                    </a:lnTo>
                    <a:lnTo>
                      <a:pt x="0" y="10"/>
                    </a:lnTo>
                    <a:lnTo>
                      <a:pt x="0" y="11"/>
                    </a:lnTo>
                    <a:lnTo>
                      <a:pt x="0" y="11"/>
                    </a:lnTo>
                    <a:lnTo>
                      <a:pt x="2" y="10"/>
                    </a:lnTo>
                    <a:lnTo>
                      <a:pt x="4" y="9"/>
                    </a:lnTo>
                    <a:lnTo>
                      <a:pt x="4" y="9"/>
                    </a:lnTo>
                    <a:lnTo>
                      <a:pt x="7" y="9"/>
                    </a:lnTo>
                    <a:lnTo>
                      <a:pt x="9" y="7"/>
                    </a:lnTo>
                    <a:lnTo>
                      <a:pt x="9" y="7"/>
                    </a:lnTo>
                    <a:lnTo>
                      <a:pt x="10" y="6"/>
                    </a:lnTo>
                    <a:lnTo>
                      <a:pt x="12" y="4"/>
                    </a:lnTo>
                    <a:lnTo>
                      <a:pt x="12" y="4"/>
                    </a:lnTo>
                    <a:lnTo>
                      <a:pt x="13" y="2"/>
                    </a:lnTo>
                    <a:lnTo>
                      <a:pt x="14" y="2"/>
                    </a:lnTo>
                    <a:lnTo>
                      <a:pt x="15" y="1"/>
                    </a:lnTo>
                    <a:lnTo>
                      <a:pt x="15" y="1"/>
                    </a:lnTo>
                    <a:lnTo>
                      <a:pt x="16" y="1"/>
                    </a:lnTo>
                    <a:lnTo>
                      <a:pt x="17" y="0"/>
                    </a:lnTo>
                    <a:lnTo>
                      <a:pt x="17" y="0"/>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08" name="Freeform 2044">
                <a:extLst>
                  <a:ext uri="{FF2B5EF4-FFF2-40B4-BE49-F238E27FC236}">
                    <a16:creationId xmlns:a16="http://schemas.microsoft.com/office/drawing/2014/main" id="{297925FC-8F9E-486F-AB84-9F3C0FA84C48}"/>
                  </a:ext>
                </a:extLst>
              </p:cNvPr>
              <p:cNvSpPr>
                <a:spLocks/>
              </p:cNvSpPr>
              <p:nvPr/>
            </p:nvSpPr>
            <p:spPr bwMode="auto">
              <a:xfrm>
                <a:off x="3209" y="1795"/>
                <a:ext cx="12" cy="6"/>
              </a:xfrm>
              <a:custGeom>
                <a:avLst/>
                <a:gdLst>
                  <a:gd name="T0" fmla="*/ 1 w 12"/>
                  <a:gd name="T1" fmla="*/ 6 h 6"/>
                  <a:gd name="T2" fmla="*/ 1 w 12"/>
                  <a:gd name="T3" fmla="*/ 6 h 6"/>
                  <a:gd name="T4" fmla="*/ 2 w 12"/>
                  <a:gd name="T5" fmla="*/ 5 h 6"/>
                  <a:gd name="T6" fmla="*/ 3 w 12"/>
                  <a:gd name="T7" fmla="*/ 4 h 6"/>
                  <a:gd name="T8" fmla="*/ 4 w 12"/>
                  <a:gd name="T9" fmla="*/ 4 h 6"/>
                  <a:gd name="T10" fmla="*/ 5 w 12"/>
                  <a:gd name="T11" fmla="*/ 3 h 6"/>
                  <a:gd name="T12" fmla="*/ 5 w 12"/>
                  <a:gd name="T13" fmla="*/ 3 h 6"/>
                  <a:gd name="T14" fmla="*/ 7 w 12"/>
                  <a:gd name="T15" fmla="*/ 2 h 6"/>
                  <a:gd name="T16" fmla="*/ 8 w 12"/>
                  <a:gd name="T17" fmla="*/ 1 h 6"/>
                  <a:gd name="T18" fmla="*/ 10 w 12"/>
                  <a:gd name="T19" fmla="*/ 0 h 6"/>
                  <a:gd name="T20" fmla="*/ 12 w 12"/>
                  <a:gd name="T21" fmla="*/ 0 h 6"/>
                  <a:gd name="T22" fmla="*/ 12 w 12"/>
                  <a:gd name="T23" fmla="*/ 0 h 6"/>
                  <a:gd name="T24" fmla="*/ 12 w 12"/>
                  <a:gd name="T25" fmla="*/ 0 h 6"/>
                  <a:gd name="T26" fmla="*/ 12 w 12"/>
                  <a:gd name="T27" fmla="*/ 0 h 6"/>
                  <a:gd name="T28" fmla="*/ 12 w 12"/>
                  <a:gd name="T29" fmla="*/ 0 h 6"/>
                  <a:gd name="T30" fmla="*/ 11 w 12"/>
                  <a:gd name="T31" fmla="*/ 0 h 6"/>
                  <a:gd name="T32" fmla="*/ 10 w 12"/>
                  <a:gd name="T33" fmla="*/ 0 h 6"/>
                  <a:gd name="T34" fmla="*/ 8 w 12"/>
                  <a:gd name="T35" fmla="*/ 1 h 6"/>
                  <a:gd name="T36" fmla="*/ 8 w 12"/>
                  <a:gd name="T37" fmla="*/ 1 h 6"/>
                  <a:gd name="T38" fmla="*/ 6 w 12"/>
                  <a:gd name="T39" fmla="*/ 2 h 6"/>
                  <a:gd name="T40" fmla="*/ 4 w 12"/>
                  <a:gd name="T41" fmla="*/ 3 h 6"/>
                  <a:gd name="T42" fmla="*/ 2 w 12"/>
                  <a:gd name="T43" fmla="*/ 4 h 6"/>
                  <a:gd name="T44" fmla="*/ 2 w 12"/>
                  <a:gd name="T45" fmla="*/ 5 h 6"/>
                  <a:gd name="T46" fmla="*/ 0 w 12"/>
                  <a:gd name="T47" fmla="*/ 5 h 6"/>
                  <a:gd name="T48" fmla="*/ 0 w 12"/>
                  <a:gd name="T49" fmla="*/ 5 h 6"/>
                  <a:gd name="T50" fmla="*/ 0 w 12"/>
                  <a:gd name="T51" fmla="*/ 5 h 6"/>
                  <a:gd name="T52" fmla="*/ 0 w 12"/>
                  <a:gd name="T53" fmla="*/ 6 h 6"/>
                  <a:gd name="T54" fmla="*/ 0 w 12"/>
                  <a:gd name="T55" fmla="*/ 6 h 6"/>
                  <a:gd name="T56" fmla="*/ 1 w 12"/>
                  <a:gd name="T5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
                    <a:moveTo>
                      <a:pt x="1" y="6"/>
                    </a:moveTo>
                    <a:lnTo>
                      <a:pt x="1" y="6"/>
                    </a:lnTo>
                    <a:lnTo>
                      <a:pt x="2" y="5"/>
                    </a:lnTo>
                    <a:lnTo>
                      <a:pt x="3" y="4"/>
                    </a:lnTo>
                    <a:lnTo>
                      <a:pt x="4" y="4"/>
                    </a:lnTo>
                    <a:lnTo>
                      <a:pt x="5" y="3"/>
                    </a:lnTo>
                    <a:lnTo>
                      <a:pt x="5" y="3"/>
                    </a:lnTo>
                    <a:lnTo>
                      <a:pt x="7" y="2"/>
                    </a:lnTo>
                    <a:lnTo>
                      <a:pt x="8" y="1"/>
                    </a:lnTo>
                    <a:lnTo>
                      <a:pt x="10" y="0"/>
                    </a:lnTo>
                    <a:lnTo>
                      <a:pt x="12" y="0"/>
                    </a:lnTo>
                    <a:lnTo>
                      <a:pt x="12" y="0"/>
                    </a:lnTo>
                    <a:lnTo>
                      <a:pt x="12" y="0"/>
                    </a:lnTo>
                    <a:lnTo>
                      <a:pt x="12" y="0"/>
                    </a:lnTo>
                    <a:lnTo>
                      <a:pt x="12" y="0"/>
                    </a:lnTo>
                    <a:lnTo>
                      <a:pt x="11" y="0"/>
                    </a:lnTo>
                    <a:lnTo>
                      <a:pt x="10" y="0"/>
                    </a:lnTo>
                    <a:lnTo>
                      <a:pt x="8" y="1"/>
                    </a:lnTo>
                    <a:lnTo>
                      <a:pt x="8" y="1"/>
                    </a:lnTo>
                    <a:lnTo>
                      <a:pt x="6" y="2"/>
                    </a:lnTo>
                    <a:lnTo>
                      <a:pt x="4" y="3"/>
                    </a:lnTo>
                    <a:lnTo>
                      <a:pt x="2" y="4"/>
                    </a:lnTo>
                    <a:lnTo>
                      <a:pt x="2" y="5"/>
                    </a:lnTo>
                    <a:lnTo>
                      <a:pt x="0" y="5"/>
                    </a:lnTo>
                    <a:lnTo>
                      <a:pt x="0" y="5"/>
                    </a:lnTo>
                    <a:lnTo>
                      <a:pt x="0" y="5"/>
                    </a:lnTo>
                    <a:lnTo>
                      <a:pt x="0" y="6"/>
                    </a:lnTo>
                    <a:lnTo>
                      <a:pt x="0" y="6"/>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09" name="Freeform 2045">
                <a:extLst>
                  <a:ext uri="{FF2B5EF4-FFF2-40B4-BE49-F238E27FC236}">
                    <a16:creationId xmlns:a16="http://schemas.microsoft.com/office/drawing/2014/main" id="{5B0FF4DD-C10D-4E8D-85C7-F7ACB32F0EA9}"/>
                  </a:ext>
                </a:extLst>
              </p:cNvPr>
              <p:cNvSpPr>
                <a:spLocks/>
              </p:cNvSpPr>
              <p:nvPr/>
            </p:nvSpPr>
            <p:spPr bwMode="auto">
              <a:xfrm>
                <a:off x="3209" y="1795"/>
                <a:ext cx="12" cy="6"/>
              </a:xfrm>
              <a:custGeom>
                <a:avLst/>
                <a:gdLst>
                  <a:gd name="T0" fmla="*/ 1 w 12"/>
                  <a:gd name="T1" fmla="*/ 6 h 6"/>
                  <a:gd name="T2" fmla="*/ 1 w 12"/>
                  <a:gd name="T3" fmla="*/ 6 h 6"/>
                  <a:gd name="T4" fmla="*/ 2 w 12"/>
                  <a:gd name="T5" fmla="*/ 5 h 6"/>
                  <a:gd name="T6" fmla="*/ 3 w 12"/>
                  <a:gd name="T7" fmla="*/ 4 h 6"/>
                  <a:gd name="T8" fmla="*/ 4 w 12"/>
                  <a:gd name="T9" fmla="*/ 4 h 6"/>
                  <a:gd name="T10" fmla="*/ 5 w 12"/>
                  <a:gd name="T11" fmla="*/ 3 h 6"/>
                  <a:gd name="T12" fmla="*/ 5 w 12"/>
                  <a:gd name="T13" fmla="*/ 3 h 6"/>
                  <a:gd name="T14" fmla="*/ 7 w 12"/>
                  <a:gd name="T15" fmla="*/ 2 h 6"/>
                  <a:gd name="T16" fmla="*/ 8 w 12"/>
                  <a:gd name="T17" fmla="*/ 1 h 6"/>
                  <a:gd name="T18" fmla="*/ 10 w 12"/>
                  <a:gd name="T19" fmla="*/ 0 h 6"/>
                  <a:gd name="T20" fmla="*/ 12 w 12"/>
                  <a:gd name="T21" fmla="*/ 0 h 6"/>
                  <a:gd name="T22" fmla="*/ 12 w 12"/>
                  <a:gd name="T23" fmla="*/ 0 h 6"/>
                  <a:gd name="T24" fmla="*/ 12 w 12"/>
                  <a:gd name="T25" fmla="*/ 0 h 6"/>
                  <a:gd name="T26" fmla="*/ 12 w 12"/>
                  <a:gd name="T27" fmla="*/ 0 h 6"/>
                  <a:gd name="T28" fmla="*/ 12 w 12"/>
                  <a:gd name="T29" fmla="*/ 0 h 6"/>
                  <a:gd name="T30" fmla="*/ 11 w 12"/>
                  <a:gd name="T31" fmla="*/ 0 h 6"/>
                  <a:gd name="T32" fmla="*/ 10 w 12"/>
                  <a:gd name="T33" fmla="*/ 0 h 6"/>
                  <a:gd name="T34" fmla="*/ 8 w 12"/>
                  <a:gd name="T35" fmla="*/ 1 h 6"/>
                  <a:gd name="T36" fmla="*/ 8 w 12"/>
                  <a:gd name="T37" fmla="*/ 1 h 6"/>
                  <a:gd name="T38" fmla="*/ 6 w 12"/>
                  <a:gd name="T39" fmla="*/ 2 h 6"/>
                  <a:gd name="T40" fmla="*/ 4 w 12"/>
                  <a:gd name="T41" fmla="*/ 3 h 6"/>
                  <a:gd name="T42" fmla="*/ 2 w 12"/>
                  <a:gd name="T43" fmla="*/ 4 h 6"/>
                  <a:gd name="T44" fmla="*/ 2 w 12"/>
                  <a:gd name="T45" fmla="*/ 5 h 6"/>
                  <a:gd name="T46" fmla="*/ 0 w 12"/>
                  <a:gd name="T47" fmla="*/ 5 h 6"/>
                  <a:gd name="T48" fmla="*/ 0 w 12"/>
                  <a:gd name="T49" fmla="*/ 5 h 6"/>
                  <a:gd name="T50" fmla="*/ 0 w 12"/>
                  <a:gd name="T51" fmla="*/ 5 h 6"/>
                  <a:gd name="T52" fmla="*/ 0 w 12"/>
                  <a:gd name="T53" fmla="*/ 6 h 6"/>
                  <a:gd name="T54" fmla="*/ 0 w 12"/>
                  <a:gd name="T55" fmla="*/ 6 h 6"/>
                  <a:gd name="T56" fmla="*/ 1 w 12"/>
                  <a:gd name="T5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
                    <a:moveTo>
                      <a:pt x="1" y="6"/>
                    </a:moveTo>
                    <a:lnTo>
                      <a:pt x="1" y="6"/>
                    </a:lnTo>
                    <a:lnTo>
                      <a:pt x="2" y="5"/>
                    </a:lnTo>
                    <a:lnTo>
                      <a:pt x="3" y="4"/>
                    </a:lnTo>
                    <a:lnTo>
                      <a:pt x="4" y="4"/>
                    </a:lnTo>
                    <a:lnTo>
                      <a:pt x="5" y="3"/>
                    </a:lnTo>
                    <a:lnTo>
                      <a:pt x="5" y="3"/>
                    </a:lnTo>
                    <a:lnTo>
                      <a:pt x="7" y="2"/>
                    </a:lnTo>
                    <a:lnTo>
                      <a:pt x="8" y="1"/>
                    </a:lnTo>
                    <a:lnTo>
                      <a:pt x="10" y="0"/>
                    </a:lnTo>
                    <a:lnTo>
                      <a:pt x="12" y="0"/>
                    </a:lnTo>
                    <a:lnTo>
                      <a:pt x="12" y="0"/>
                    </a:lnTo>
                    <a:lnTo>
                      <a:pt x="12" y="0"/>
                    </a:lnTo>
                    <a:lnTo>
                      <a:pt x="12" y="0"/>
                    </a:lnTo>
                    <a:lnTo>
                      <a:pt x="12" y="0"/>
                    </a:lnTo>
                    <a:lnTo>
                      <a:pt x="11" y="0"/>
                    </a:lnTo>
                    <a:lnTo>
                      <a:pt x="10" y="0"/>
                    </a:lnTo>
                    <a:lnTo>
                      <a:pt x="8" y="1"/>
                    </a:lnTo>
                    <a:lnTo>
                      <a:pt x="8" y="1"/>
                    </a:lnTo>
                    <a:lnTo>
                      <a:pt x="6" y="2"/>
                    </a:lnTo>
                    <a:lnTo>
                      <a:pt x="4" y="3"/>
                    </a:lnTo>
                    <a:lnTo>
                      <a:pt x="2" y="4"/>
                    </a:lnTo>
                    <a:lnTo>
                      <a:pt x="2" y="5"/>
                    </a:lnTo>
                    <a:lnTo>
                      <a:pt x="0" y="5"/>
                    </a:lnTo>
                    <a:lnTo>
                      <a:pt x="0" y="5"/>
                    </a:lnTo>
                    <a:lnTo>
                      <a:pt x="0" y="5"/>
                    </a:lnTo>
                    <a:lnTo>
                      <a:pt x="0" y="6"/>
                    </a:lnTo>
                    <a:lnTo>
                      <a:pt x="0" y="6"/>
                    </a:lnTo>
                    <a:lnTo>
                      <a:pt x="1"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10" name="Freeform 2046">
                <a:extLst>
                  <a:ext uri="{FF2B5EF4-FFF2-40B4-BE49-F238E27FC236}">
                    <a16:creationId xmlns:a16="http://schemas.microsoft.com/office/drawing/2014/main" id="{EE7966D7-8EA9-4577-8378-B7AB45BCB728}"/>
                  </a:ext>
                </a:extLst>
              </p:cNvPr>
              <p:cNvSpPr>
                <a:spLocks/>
              </p:cNvSpPr>
              <p:nvPr/>
            </p:nvSpPr>
            <p:spPr bwMode="auto">
              <a:xfrm>
                <a:off x="3195" y="1789"/>
                <a:ext cx="9" cy="5"/>
              </a:xfrm>
              <a:custGeom>
                <a:avLst/>
                <a:gdLst>
                  <a:gd name="T0" fmla="*/ 9 w 9"/>
                  <a:gd name="T1" fmla="*/ 5 h 5"/>
                  <a:gd name="T2" fmla="*/ 9 w 9"/>
                  <a:gd name="T3" fmla="*/ 5 h 5"/>
                  <a:gd name="T4" fmla="*/ 8 w 9"/>
                  <a:gd name="T5" fmla="*/ 3 h 5"/>
                  <a:gd name="T6" fmla="*/ 6 w 9"/>
                  <a:gd name="T7" fmla="*/ 1 h 5"/>
                  <a:gd name="T8" fmla="*/ 4 w 9"/>
                  <a:gd name="T9" fmla="*/ 0 h 5"/>
                  <a:gd name="T10" fmla="*/ 2 w 9"/>
                  <a:gd name="T11" fmla="*/ 0 h 5"/>
                  <a:gd name="T12" fmla="*/ 2 w 9"/>
                  <a:gd name="T13" fmla="*/ 0 h 5"/>
                  <a:gd name="T14" fmla="*/ 1 w 9"/>
                  <a:gd name="T15" fmla="*/ 0 h 5"/>
                  <a:gd name="T16" fmla="*/ 0 w 9"/>
                  <a:gd name="T17" fmla="*/ 0 h 5"/>
                  <a:gd name="T18" fmla="*/ 0 w 9"/>
                  <a:gd name="T19" fmla="*/ 1 h 5"/>
                  <a:gd name="T20" fmla="*/ 0 w 9"/>
                  <a:gd name="T21" fmla="*/ 1 h 5"/>
                  <a:gd name="T22" fmla="*/ 0 w 9"/>
                  <a:gd name="T23" fmla="*/ 2 h 5"/>
                  <a:gd name="T24" fmla="*/ 0 w 9"/>
                  <a:gd name="T25" fmla="*/ 2 h 5"/>
                  <a:gd name="T26" fmla="*/ 0 w 9"/>
                  <a:gd name="T27" fmla="*/ 2 h 5"/>
                  <a:gd name="T28" fmla="*/ 0 w 9"/>
                  <a:gd name="T29" fmla="*/ 1 h 5"/>
                  <a:gd name="T30" fmla="*/ 0 w 9"/>
                  <a:gd name="T31" fmla="*/ 1 h 5"/>
                  <a:gd name="T32" fmla="*/ 1 w 9"/>
                  <a:gd name="T33" fmla="*/ 0 h 5"/>
                  <a:gd name="T34" fmla="*/ 1 w 9"/>
                  <a:gd name="T35" fmla="*/ 0 h 5"/>
                  <a:gd name="T36" fmla="*/ 2 w 9"/>
                  <a:gd name="T37" fmla="*/ 0 h 5"/>
                  <a:gd name="T38" fmla="*/ 3 w 9"/>
                  <a:gd name="T39" fmla="*/ 0 h 5"/>
                  <a:gd name="T40" fmla="*/ 3 w 9"/>
                  <a:gd name="T41" fmla="*/ 0 h 5"/>
                  <a:gd name="T42" fmla="*/ 5 w 9"/>
                  <a:gd name="T43" fmla="*/ 1 h 5"/>
                  <a:gd name="T44" fmla="*/ 6 w 9"/>
                  <a:gd name="T45" fmla="*/ 1 h 5"/>
                  <a:gd name="T46" fmla="*/ 6 w 9"/>
                  <a:gd name="T47" fmla="*/ 1 h 5"/>
                  <a:gd name="T48" fmla="*/ 8 w 9"/>
                  <a:gd name="T49" fmla="*/ 3 h 5"/>
                  <a:gd name="T50" fmla="*/ 9 w 9"/>
                  <a:gd name="T51" fmla="*/ 5 h 5"/>
                  <a:gd name="T52" fmla="*/ 9 w 9"/>
                  <a:gd name="T53" fmla="*/ 5 h 5"/>
                  <a:gd name="T54" fmla="*/ 9 w 9"/>
                  <a:gd name="T5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5">
                    <a:moveTo>
                      <a:pt x="9" y="5"/>
                    </a:moveTo>
                    <a:lnTo>
                      <a:pt x="9" y="5"/>
                    </a:lnTo>
                    <a:lnTo>
                      <a:pt x="8" y="3"/>
                    </a:lnTo>
                    <a:lnTo>
                      <a:pt x="6" y="1"/>
                    </a:lnTo>
                    <a:lnTo>
                      <a:pt x="4" y="0"/>
                    </a:lnTo>
                    <a:lnTo>
                      <a:pt x="2" y="0"/>
                    </a:lnTo>
                    <a:lnTo>
                      <a:pt x="2" y="0"/>
                    </a:lnTo>
                    <a:lnTo>
                      <a:pt x="1" y="0"/>
                    </a:lnTo>
                    <a:lnTo>
                      <a:pt x="0" y="0"/>
                    </a:lnTo>
                    <a:lnTo>
                      <a:pt x="0" y="1"/>
                    </a:lnTo>
                    <a:lnTo>
                      <a:pt x="0" y="1"/>
                    </a:lnTo>
                    <a:lnTo>
                      <a:pt x="0" y="2"/>
                    </a:lnTo>
                    <a:lnTo>
                      <a:pt x="0" y="2"/>
                    </a:lnTo>
                    <a:lnTo>
                      <a:pt x="0" y="2"/>
                    </a:lnTo>
                    <a:lnTo>
                      <a:pt x="0" y="1"/>
                    </a:lnTo>
                    <a:lnTo>
                      <a:pt x="0" y="1"/>
                    </a:lnTo>
                    <a:lnTo>
                      <a:pt x="1" y="0"/>
                    </a:lnTo>
                    <a:lnTo>
                      <a:pt x="1" y="0"/>
                    </a:lnTo>
                    <a:lnTo>
                      <a:pt x="2" y="0"/>
                    </a:lnTo>
                    <a:lnTo>
                      <a:pt x="3" y="0"/>
                    </a:lnTo>
                    <a:lnTo>
                      <a:pt x="3" y="0"/>
                    </a:lnTo>
                    <a:lnTo>
                      <a:pt x="5" y="1"/>
                    </a:lnTo>
                    <a:lnTo>
                      <a:pt x="6" y="1"/>
                    </a:lnTo>
                    <a:lnTo>
                      <a:pt x="6" y="1"/>
                    </a:lnTo>
                    <a:lnTo>
                      <a:pt x="8" y="3"/>
                    </a:lnTo>
                    <a:lnTo>
                      <a:pt x="9" y="5"/>
                    </a:lnTo>
                    <a:lnTo>
                      <a:pt x="9" y="5"/>
                    </a:lnTo>
                    <a:lnTo>
                      <a:pt x="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11" name="Freeform 2047">
                <a:extLst>
                  <a:ext uri="{FF2B5EF4-FFF2-40B4-BE49-F238E27FC236}">
                    <a16:creationId xmlns:a16="http://schemas.microsoft.com/office/drawing/2014/main" id="{5045456A-28F1-42FF-8883-56097DA03976}"/>
                  </a:ext>
                </a:extLst>
              </p:cNvPr>
              <p:cNvSpPr>
                <a:spLocks/>
              </p:cNvSpPr>
              <p:nvPr/>
            </p:nvSpPr>
            <p:spPr bwMode="auto">
              <a:xfrm>
                <a:off x="3195" y="1789"/>
                <a:ext cx="9" cy="5"/>
              </a:xfrm>
              <a:custGeom>
                <a:avLst/>
                <a:gdLst>
                  <a:gd name="T0" fmla="*/ 9 w 9"/>
                  <a:gd name="T1" fmla="*/ 5 h 5"/>
                  <a:gd name="T2" fmla="*/ 9 w 9"/>
                  <a:gd name="T3" fmla="*/ 5 h 5"/>
                  <a:gd name="T4" fmla="*/ 8 w 9"/>
                  <a:gd name="T5" fmla="*/ 3 h 5"/>
                  <a:gd name="T6" fmla="*/ 6 w 9"/>
                  <a:gd name="T7" fmla="*/ 1 h 5"/>
                  <a:gd name="T8" fmla="*/ 4 w 9"/>
                  <a:gd name="T9" fmla="*/ 0 h 5"/>
                  <a:gd name="T10" fmla="*/ 2 w 9"/>
                  <a:gd name="T11" fmla="*/ 0 h 5"/>
                  <a:gd name="T12" fmla="*/ 2 w 9"/>
                  <a:gd name="T13" fmla="*/ 0 h 5"/>
                  <a:gd name="T14" fmla="*/ 1 w 9"/>
                  <a:gd name="T15" fmla="*/ 0 h 5"/>
                  <a:gd name="T16" fmla="*/ 0 w 9"/>
                  <a:gd name="T17" fmla="*/ 0 h 5"/>
                  <a:gd name="T18" fmla="*/ 0 w 9"/>
                  <a:gd name="T19" fmla="*/ 1 h 5"/>
                  <a:gd name="T20" fmla="*/ 0 w 9"/>
                  <a:gd name="T21" fmla="*/ 1 h 5"/>
                  <a:gd name="T22" fmla="*/ 0 w 9"/>
                  <a:gd name="T23" fmla="*/ 2 h 5"/>
                  <a:gd name="T24" fmla="*/ 0 w 9"/>
                  <a:gd name="T25" fmla="*/ 2 h 5"/>
                  <a:gd name="T26" fmla="*/ 0 w 9"/>
                  <a:gd name="T27" fmla="*/ 2 h 5"/>
                  <a:gd name="T28" fmla="*/ 0 w 9"/>
                  <a:gd name="T29" fmla="*/ 1 h 5"/>
                  <a:gd name="T30" fmla="*/ 0 w 9"/>
                  <a:gd name="T31" fmla="*/ 1 h 5"/>
                  <a:gd name="T32" fmla="*/ 1 w 9"/>
                  <a:gd name="T33" fmla="*/ 0 h 5"/>
                  <a:gd name="T34" fmla="*/ 1 w 9"/>
                  <a:gd name="T35" fmla="*/ 0 h 5"/>
                  <a:gd name="T36" fmla="*/ 2 w 9"/>
                  <a:gd name="T37" fmla="*/ 0 h 5"/>
                  <a:gd name="T38" fmla="*/ 3 w 9"/>
                  <a:gd name="T39" fmla="*/ 0 h 5"/>
                  <a:gd name="T40" fmla="*/ 3 w 9"/>
                  <a:gd name="T41" fmla="*/ 0 h 5"/>
                  <a:gd name="T42" fmla="*/ 5 w 9"/>
                  <a:gd name="T43" fmla="*/ 1 h 5"/>
                  <a:gd name="T44" fmla="*/ 6 w 9"/>
                  <a:gd name="T45" fmla="*/ 1 h 5"/>
                  <a:gd name="T46" fmla="*/ 6 w 9"/>
                  <a:gd name="T47" fmla="*/ 1 h 5"/>
                  <a:gd name="T48" fmla="*/ 8 w 9"/>
                  <a:gd name="T49" fmla="*/ 3 h 5"/>
                  <a:gd name="T50" fmla="*/ 9 w 9"/>
                  <a:gd name="T51" fmla="*/ 5 h 5"/>
                  <a:gd name="T52" fmla="*/ 9 w 9"/>
                  <a:gd name="T53" fmla="*/ 5 h 5"/>
                  <a:gd name="T54" fmla="*/ 9 w 9"/>
                  <a:gd name="T5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5">
                    <a:moveTo>
                      <a:pt x="9" y="5"/>
                    </a:moveTo>
                    <a:lnTo>
                      <a:pt x="9" y="5"/>
                    </a:lnTo>
                    <a:lnTo>
                      <a:pt x="8" y="3"/>
                    </a:lnTo>
                    <a:lnTo>
                      <a:pt x="6" y="1"/>
                    </a:lnTo>
                    <a:lnTo>
                      <a:pt x="4" y="0"/>
                    </a:lnTo>
                    <a:lnTo>
                      <a:pt x="2" y="0"/>
                    </a:lnTo>
                    <a:lnTo>
                      <a:pt x="2" y="0"/>
                    </a:lnTo>
                    <a:lnTo>
                      <a:pt x="1" y="0"/>
                    </a:lnTo>
                    <a:lnTo>
                      <a:pt x="0" y="0"/>
                    </a:lnTo>
                    <a:lnTo>
                      <a:pt x="0" y="1"/>
                    </a:lnTo>
                    <a:lnTo>
                      <a:pt x="0" y="1"/>
                    </a:lnTo>
                    <a:lnTo>
                      <a:pt x="0" y="2"/>
                    </a:lnTo>
                    <a:lnTo>
                      <a:pt x="0" y="2"/>
                    </a:lnTo>
                    <a:lnTo>
                      <a:pt x="0" y="2"/>
                    </a:lnTo>
                    <a:lnTo>
                      <a:pt x="0" y="1"/>
                    </a:lnTo>
                    <a:lnTo>
                      <a:pt x="0" y="1"/>
                    </a:lnTo>
                    <a:lnTo>
                      <a:pt x="1" y="0"/>
                    </a:lnTo>
                    <a:lnTo>
                      <a:pt x="1" y="0"/>
                    </a:lnTo>
                    <a:lnTo>
                      <a:pt x="2" y="0"/>
                    </a:lnTo>
                    <a:lnTo>
                      <a:pt x="3" y="0"/>
                    </a:lnTo>
                    <a:lnTo>
                      <a:pt x="3" y="0"/>
                    </a:lnTo>
                    <a:lnTo>
                      <a:pt x="5" y="1"/>
                    </a:lnTo>
                    <a:lnTo>
                      <a:pt x="6" y="1"/>
                    </a:lnTo>
                    <a:lnTo>
                      <a:pt x="6" y="1"/>
                    </a:lnTo>
                    <a:lnTo>
                      <a:pt x="8" y="3"/>
                    </a:lnTo>
                    <a:lnTo>
                      <a:pt x="9" y="5"/>
                    </a:lnTo>
                    <a:lnTo>
                      <a:pt x="9" y="5"/>
                    </a:lnTo>
                    <a:lnTo>
                      <a:pt x="9"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12" name="Freeform 2048">
                <a:extLst>
                  <a:ext uri="{FF2B5EF4-FFF2-40B4-BE49-F238E27FC236}">
                    <a16:creationId xmlns:a16="http://schemas.microsoft.com/office/drawing/2014/main" id="{1A3CA8A7-4115-42F1-9BAC-DBA702999C93}"/>
                  </a:ext>
                </a:extLst>
              </p:cNvPr>
              <p:cNvSpPr>
                <a:spLocks/>
              </p:cNvSpPr>
              <p:nvPr/>
            </p:nvSpPr>
            <p:spPr bwMode="auto">
              <a:xfrm>
                <a:off x="3199" y="1792"/>
                <a:ext cx="4" cy="2"/>
              </a:xfrm>
              <a:custGeom>
                <a:avLst/>
                <a:gdLst>
                  <a:gd name="T0" fmla="*/ 4 w 4"/>
                  <a:gd name="T1" fmla="*/ 2 h 2"/>
                  <a:gd name="T2" fmla="*/ 4 w 4"/>
                  <a:gd name="T3" fmla="*/ 2 h 2"/>
                  <a:gd name="T4" fmla="*/ 3 w 4"/>
                  <a:gd name="T5" fmla="*/ 1 h 2"/>
                  <a:gd name="T6" fmla="*/ 1 w 4"/>
                  <a:gd name="T7" fmla="*/ 0 h 2"/>
                  <a:gd name="T8" fmla="*/ 1 w 4"/>
                  <a:gd name="T9" fmla="*/ 0 h 2"/>
                  <a:gd name="T10" fmla="*/ 0 w 4"/>
                  <a:gd name="T11" fmla="*/ 0 h 2"/>
                  <a:gd name="T12" fmla="*/ 0 w 4"/>
                  <a:gd name="T13" fmla="*/ 0 h 2"/>
                  <a:gd name="T14" fmla="*/ 0 w 4"/>
                  <a:gd name="T15" fmla="*/ 1 h 2"/>
                  <a:gd name="T16" fmla="*/ 0 w 4"/>
                  <a:gd name="T17" fmla="*/ 1 h 2"/>
                  <a:gd name="T18" fmla="*/ 0 w 4"/>
                  <a:gd name="T19" fmla="*/ 1 h 2"/>
                  <a:gd name="T20" fmla="*/ 0 w 4"/>
                  <a:gd name="T21" fmla="*/ 1 h 2"/>
                  <a:gd name="T22" fmla="*/ 0 w 4"/>
                  <a:gd name="T23" fmla="*/ 1 h 2"/>
                  <a:gd name="T24" fmla="*/ 1 w 4"/>
                  <a:gd name="T25" fmla="*/ 0 h 2"/>
                  <a:gd name="T26" fmla="*/ 1 w 4"/>
                  <a:gd name="T27" fmla="*/ 1 h 2"/>
                  <a:gd name="T28" fmla="*/ 2 w 4"/>
                  <a:gd name="T29" fmla="*/ 1 h 2"/>
                  <a:gd name="T30" fmla="*/ 2 w 4"/>
                  <a:gd name="T31" fmla="*/ 1 h 2"/>
                  <a:gd name="T32" fmla="*/ 3 w 4"/>
                  <a:gd name="T33" fmla="*/ 2 h 2"/>
                  <a:gd name="T34" fmla="*/ 4 w 4"/>
                  <a:gd name="T35" fmla="*/ 2 h 2"/>
                  <a:gd name="T36" fmla="*/ 4 w 4"/>
                  <a:gd name="T37" fmla="*/ 2 h 2"/>
                  <a:gd name="T38" fmla="*/ 4 w 4"/>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2">
                    <a:moveTo>
                      <a:pt x="4" y="2"/>
                    </a:moveTo>
                    <a:lnTo>
                      <a:pt x="4" y="2"/>
                    </a:lnTo>
                    <a:lnTo>
                      <a:pt x="3" y="1"/>
                    </a:lnTo>
                    <a:lnTo>
                      <a:pt x="1" y="0"/>
                    </a:lnTo>
                    <a:lnTo>
                      <a:pt x="1" y="0"/>
                    </a:lnTo>
                    <a:lnTo>
                      <a:pt x="0" y="0"/>
                    </a:lnTo>
                    <a:lnTo>
                      <a:pt x="0" y="0"/>
                    </a:lnTo>
                    <a:lnTo>
                      <a:pt x="0" y="1"/>
                    </a:lnTo>
                    <a:lnTo>
                      <a:pt x="0" y="1"/>
                    </a:lnTo>
                    <a:lnTo>
                      <a:pt x="0" y="1"/>
                    </a:lnTo>
                    <a:lnTo>
                      <a:pt x="0" y="1"/>
                    </a:lnTo>
                    <a:lnTo>
                      <a:pt x="0" y="1"/>
                    </a:lnTo>
                    <a:lnTo>
                      <a:pt x="1" y="0"/>
                    </a:lnTo>
                    <a:lnTo>
                      <a:pt x="1" y="1"/>
                    </a:lnTo>
                    <a:lnTo>
                      <a:pt x="2" y="1"/>
                    </a:lnTo>
                    <a:lnTo>
                      <a:pt x="2" y="1"/>
                    </a:lnTo>
                    <a:lnTo>
                      <a:pt x="3" y="2"/>
                    </a:lnTo>
                    <a:lnTo>
                      <a:pt x="4" y="2"/>
                    </a:lnTo>
                    <a:lnTo>
                      <a:pt x="4" y="2"/>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13" name="Freeform 2049">
                <a:extLst>
                  <a:ext uri="{FF2B5EF4-FFF2-40B4-BE49-F238E27FC236}">
                    <a16:creationId xmlns:a16="http://schemas.microsoft.com/office/drawing/2014/main" id="{59D3D9FA-5BC1-4DBE-8619-4EA7A5252128}"/>
                  </a:ext>
                </a:extLst>
              </p:cNvPr>
              <p:cNvSpPr>
                <a:spLocks/>
              </p:cNvSpPr>
              <p:nvPr/>
            </p:nvSpPr>
            <p:spPr bwMode="auto">
              <a:xfrm>
                <a:off x="3199" y="1792"/>
                <a:ext cx="4" cy="2"/>
              </a:xfrm>
              <a:custGeom>
                <a:avLst/>
                <a:gdLst>
                  <a:gd name="T0" fmla="*/ 4 w 4"/>
                  <a:gd name="T1" fmla="*/ 2 h 2"/>
                  <a:gd name="T2" fmla="*/ 4 w 4"/>
                  <a:gd name="T3" fmla="*/ 2 h 2"/>
                  <a:gd name="T4" fmla="*/ 3 w 4"/>
                  <a:gd name="T5" fmla="*/ 1 h 2"/>
                  <a:gd name="T6" fmla="*/ 1 w 4"/>
                  <a:gd name="T7" fmla="*/ 0 h 2"/>
                  <a:gd name="T8" fmla="*/ 1 w 4"/>
                  <a:gd name="T9" fmla="*/ 0 h 2"/>
                  <a:gd name="T10" fmla="*/ 0 w 4"/>
                  <a:gd name="T11" fmla="*/ 0 h 2"/>
                  <a:gd name="T12" fmla="*/ 0 w 4"/>
                  <a:gd name="T13" fmla="*/ 0 h 2"/>
                  <a:gd name="T14" fmla="*/ 0 w 4"/>
                  <a:gd name="T15" fmla="*/ 1 h 2"/>
                  <a:gd name="T16" fmla="*/ 0 w 4"/>
                  <a:gd name="T17" fmla="*/ 1 h 2"/>
                  <a:gd name="T18" fmla="*/ 0 w 4"/>
                  <a:gd name="T19" fmla="*/ 1 h 2"/>
                  <a:gd name="T20" fmla="*/ 0 w 4"/>
                  <a:gd name="T21" fmla="*/ 1 h 2"/>
                  <a:gd name="T22" fmla="*/ 0 w 4"/>
                  <a:gd name="T23" fmla="*/ 1 h 2"/>
                  <a:gd name="T24" fmla="*/ 1 w 4"/>
                  <a:gd name="T25" fmla="*/ 0 h 2"/>
                  <a:gd name="T26" fmla="*/ 1 w 4"/>
                  <a:gd name="T27" fmla="*/ 1 h 2"/>
                  <a:gd name="T28" fmla="*/ 2 w 4"/>
                  <a:gd name="T29" fmla="*/ 1 h 2"/>
                  <a:gd name="T30" fmla="*/ 2 w 4"/>
                  <a:gd name="T31" fmla="*/ 1 h 2"/>
                  <a:gd name="T32" fmla="*/ 3 w 4"/>
                  <a:gd name="T33" fmla="*/ 2 h 2"/>
                  <a:gd name="T34" fmla="*/ 4 w 4"/>
                  <a:gd name="T35" fmla="*/ 2 h 2"/>
                  <a:gd name="T36" fmla="*/ 4 w 4"/>
                  <a:gd name="T37" fmla="*/ 2 h 2"/>
                  <a:gd name="T38" fmla="*/ 4 w 4"/>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2">
                    <a:moveTo>
                      <a:pt x="4" y="2"/>
                    </a:moveTo>
                    <a:lnTo>
                      <a:pt x="4" y="2"/>
                    </a:lnTo>
                    <a:lnTo>
                      <a:pt x="3" y="1"/>
                    </a:lnTo>
                    <a:lnTo>
                      <a:pt x="1" y="0"/>
                    </a:lnTo>
                    <a:lnTo>
                      <a:pt x="1" y="0"/>
                    </a:lnTo>
                    <a:lnTo>
                      <a:pt x="0" y="0"/>
                    </a:lnTo>
                    <a:lnTo>
                      <a:pt x="0" y="0"/>
                    </a:lnTo>
                    <a:lnTo>
                      <a:pt x="0" y="1"/>
                    </a:lnTo>
                    <a:lnTo>
                      <a:pt x="0" y="1"/>
                    </a:lnTo>
                    <a:lnTo>
                      <a:pt x="0" y="1"/>
                    </a:lnTo>
                    <a:lnTo>
                      <a:pt x="0" y="1"/>
                    </a:lnTo>
                    <a:lnTo>
                      <a:pt x="0" y="1"/>
                    </a:lnTo>
                    <a:lnTo>
                      <a:pt x="1" y="0"/>
                    </a:lnTo>
                    <a:lnTo>
                      <a:pt x="1" y="1"/>
                    </a:lnTo>
                    <a:lnTo>
                      <a:pt x="2" y="1"/>
                    </a:lnTo>
                    <a:lnTo>
                      <a:pt x="2" y="1"/>
                    </a:lnTo>
                    <a:lnTo>
                      <a:pt x="3" y="2"/>
                    </a:lnTo>
                    <a:lnTo>
                      <a:pt x="4" y="2"/>
                    </a:lnTo>
                    <a:lnTo>
                      <a:pt x="4" y="2"/>
                    </a:lnTo>
                    <a:lnTo>
                      <a:pt x="4"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14" name="Freeform 2050">
                <a:extLst>
                  <a:ext uri="{FF2B5EF4-FFF2-40B4-BE49-F238E27FC236}">
                    <a16:creationId xmlns:a16="http://schemas.microsoft.com/office/drawing/2014/main" id="{0B0CDDAC-ADDE-4233-A442-992E1BC843EF}"/>
                  </a:ext>
                </a:extLst>
              </p:cNvPr>
              <p:cNvSpPr>
                <a:spLocks/>
              </p:cNvSpPr>
              <p:nvPr/>
            </p:nvSpPr>
            <p:spPr bwMode="auto">
              <a:xfrm>
                <a:off x="3221" y="1714"/>
                <a:ext cx="8" cy="28"/>
              </a:xfrm>
              <a:custGeom>
                <a:avLst/>
                <a:gdLst>
                  <a:gd name="T0" fmla="*/ 0 w 8"/>
                  <a:gd name="T1" fmla="*/ 15 h 28"/>
                  <a:gd name="T2" fmla="*/ 0 w 8"/>
                  <a:gd name="T3" fmla="*/ 15 h 28"/>
                  <a:gd name="T4" fmla="*/ 2 w 8"/>
                  <a:gd name="T5" fmla="*/ 21 h 28"/>
                  <a:gd name="T6" fmla="*/ 3 w 8"/>
                  <a:gd name="T7" fmla="*/ 24 h 28"/>
                  <a:gd name="T8" fmla="*/ 5 w 8"/>
                  <a:gd name="T9" fmla="*/ 26 h 28"/>
                  <a:gd name="T10" fmla="*/ 5 w 8"/>
                  <a:gd name="T11" fmla="*/ 26 h 28"/>
                  <a:gd name="T12" fmla="*/ 6 w 8"/>
                  <a:gd name="T13" fmla="*/ 28 h 28"/>
                  <a:gd name="T14" fmla="*/ 7 w 8"/>
                  <a:gd name="T15" fmla="*/ 28 h 28"/>
                  <a:gd name="T16" fmla="*/ 8 w 8"/>
                  <a:gd name="T17" fmla="*/ 28 h 28"/>
                  <a:gd name="T18" fmla="*/ 8 w 8"/>
                  <a:gd name="T19" fmla="*/ 28 h 28"/>
                  <a:gd name="T20" fmla="*/ 8 w 8"/>
                  <a:gd name="T21" fmla="*/ 28 h 28"/>
                  <a:gd name="T22" fmla="*/ 8 w 8"/>
                  <a:gd name="T23" fmla="*/ 28 h 28"/>
                  <a:gd name="T24" fmla="*/ 8 w 8"/>
                  <a:gd name="T25" fmla="*/ 26 h 28"/>
                  <a:gd name="T26" fmla="*/ 8 w 8"/>
                  <a:gd name="T27" fmla="*/ 26 h 28"/>
                  <a:gd name="T28" fmla="*/ 8 w 8"/>
                  <a:gd name="T29" fmla="*/ 23 h 28"/>
                  <a:gd name="T30" fmla="*/ 8 w 8"/>
                  <a:gd name="T31" fmla="*/ 20 h 28"/>
                  <a:gd name="T32" fmla="*/ 8 w 8"/>
                  <a:gd name="T33" fmla="*/ 20 h 28"/>
                  <a:gd name="T34" fmla="*/ 7 w 8"/>
                  <a:gd name="T35" fmla="*/ 13 h 28"/>
                  <a:gd name="T36" fmla="*/ 7 w 8"/>
                  <a:gd name="T37" fmla="*/ 13 h 28"/>
                  <a:gd name="T38" fmla="*/ 7 w 8"/>
                  <a:gd name="T39" fmla="*/ 10 h 28"/>
                  <a:gd name="T40" fmla="*/ 6 w 8"/>
                  <a:gd name="T41" fmla="*/ 6 h 28"/>
                  <a:gd name="T42" fmla="*/ 5 w 8"/>
                  <a:gd name="T43" fmla="*/ 3 h 28"/>
                  <a:gd name="T44" fmla="*/ 3 w 8"/>
                  <a:gd name="T45" fmla="*/ 0 h 28"/>
                  <a:gd name="T46" fmla="*/ 3 w 8"/>
                  <a:gd name="T47" fmla="*/ 0 h 28"/>
                  <a:gd name="T48" fmla="*/ 3 w 8"/>
                  <a:gd name="T49" fmla="*/ 0 h 28"/>
                  <a:gd name="T50" fmla="*/ 3 w 8"/>
                  <a:gd name="T51" fmla="*/ 0 h 28"/>
                  <a:gd name="T52" fmla="*/ 3 w 8"/>
                  <a:gd name="T53" fmla="*/ 0 h 28"/>
                  <a:gd name="T54" fmla="*/ 5 w 8"/>
                  <a:gd name="T55" fmla="*/ 6 h 28"/>
                  <a:gd name="T56" fmla="*/ 7 w 8"/>
                  <a:gd name="T57" fmla="*/ 11 h 28"/>
                  <a:gd name="T58" fmla="*/ 7 w 8"/>
                  <a:gd name="T59" fmla="*/ 17 h 28"/>
                  <a:gd name="T60" fmla="*/ 8 w 8"/>
                  <a:gd name="T61" fmla="*/ 22 h 28"/>
                  <a:gd name="T62" fmla="*/ 8 w 8"/>
                  <a:gd name="T63" fmla="*/ 22 h 28"/>
                  <a:gd name="T64" fmla="*/ 8 w 8"/>
                  <a:gd name="T65" fmla="*/ 26 h 28"/>
                  <a:gd name="T66" fmla="*/ 8 w 8"/>
                  <a:gd name="T67" fmla="*/ 26 h 28"/>
                  <a:gd name="T68" fmla="*/ 8 w 8"/>
                  <a:gd name="T69" fmla="*/ 27 h 28"/>
                  <a:gd name="T70" fmla="*/ 8 w 8"/>
                  <a:gd name="T71" fmla="*/ 27 h 28"/>
                  <a:gd name="T72" fmla="*/ 7 w 8"/>
                  <a:gd name="T73" fmla="*/ 28 h 28"/>
                  <a:gd name="T74" fmla="*/ 7 w 8"/>
                  <a:gd name="T75" fmla="*/ 28 h 28"/>
                  <a:gd name="T76" fmla="*/ 6 w 8"/>
                  <a:gd name="T77" fmla="*/ 26 h 28"/>
                  <a:gd name="T78" fmla="*/ 6 w 8"/>
                  <a:gd name="T79" fmla="*/ 26 h 28"/>
                  <a:gd name="T80" fmla="*/ 4 w 8"/>
                  <a:gd name="T81" fmla="*/ 25 h 28"/>
                  <a:gd name="T82" fmla="*/ 4 w 8"/>
                  <a:gd name="T83" fmla="*/ 25 h 28"/>
                  <a:gd name="T84" fmla="*/ 3 w 8"/>
                  <a:gd name="T85" fmla="*/ 22 h 28"/>
                  <a:gd name="T86" fmla="*/ 1 w 8"/>
                  <a:gd name="T87" fmla="*/ 20 h 28"/>
                  <a:gd name="T88" fmla="*/ 0 w 8"/>
                  <a:gd name="T89" fmla="*/ 15 h 28"/>
                  <a:gd name="T90" fmla="*/ 0 w 8"/>
                  <a:gd name="T91" fmla="*/ 15 h 28"/>
                  <a:gd name="T92" fmla="*/ 0 w 8"/>
                  <a:gd name="T93"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 h="28">
                    <a:moveTo>
                      <a:pt x="0" y="15"/>
                    </a:moveTo>
                    <a:lnTo>
                      <a:pt x="0" y="15"/>
                    </a:lnTo>
                    <a:lnTo>
                      <a:pt x="2" y="21"/>
                    </a:lnTo>
                    <a:lnTo>
                      <a:pt x="3" y="24"/>
                    </a:lnTo>
                    <a:lnTo>
                      <a:pt x="5" y="26"/>
                    </a:lnTo>
                    <a:lnTo>
                      <a:pt x="5" y="26"/>
                    </a:lnTo>
                    <a:lnTo>
                      <a:pt x="6" y="28"/>
                    </a:lnTo>
                    <a:lnTo>
                      <a:pt x="7" y="28"/>
                    </a:lnTo>
                    <a:lnTo>
                      <a:pt x="8" y="28"/>
                    </a:lnTo>
                    <a:lnTo>
                      <a:pt x="8" y="28"/>
                    </a:lnTo>
                    <a:lnTo>
                      <a:pt x="8" y="28"/>
                    </a:lnTo>
                    <a:lnTo>
                      <a:pt x="8" y="28"/>
                    </a:lnTo>
                    <a:lnTo>
                      <a:pt x="8" y="26"/>
                    </a:lnTo>
                    <a:lnTo>
                      <a:pt x="8" y="26"/>
                    </a:lnTo>
                    <a:lnTo>
                      <a:pt x="8" y="23"/>
                    </a:lnTo>
                    <a:lnTo>
                      <a:pt x="8" y="20"/>
                    </a:lnTo>
                    <a:lnTo>
                      <a:pt x="8" y="20"/>
                    </a:lnTo>
                    <a:lnTo>
                      <a:pt x="7" y="13"/>
                    </a:lnTo>
                    <a:lnTo>
                      <a:pt x="7" y="13"/>
                    </a:lnTo>
                    <a:lnTo>
                      <a:pt x="7" y="10"/>
                    </a:lnTo>
                    <a:lnTo>
                      <a:pt x="6" y="6"/>
                    </a:lnTo>
                    <a:lnTo>
                      <a:pt x="5" y="3"/>
                    </a:lnTo>
                    <a:lnTo>
                      <a:pt x="3" y="0"/>
                    </a:lnTo>
                    <a:lnTo>
                      <a:pt x="3" y="0"/>
                    </a:lnTo>
                    <a:lnTo>
                      <a:pt x="3" y="0"/>
                    </a:lnTo>
                    <a:lnTo>
                      <a:pt x="3" y="0"/>
                    </a:lnTo>
                    <a:lnTo>
                      <a:pt x="3" y="0"/>
                    </a:lnTo>
                    <a:lnTo>
                      <a:pt x="5" y="6"/>
                    </a:lnTo>
                    <a:lnTo>
                      <a:pt x="7" y="11"/>
                    </a:lnTo>
                    <a:lnTo>
                      <a:pt x="7" y="17"/>
                    </a:lnTo>
                    <a:lnTo>
                      <a:pt x="8" y="22"/>
                    </a:lnTo>
                    <a:lnTo>
                      <a:pt x="8" y="22"/>
                    </a:lnTo>
                    <a:lnTo>
                      <a:pt x="8" y="26"/>
                    </a:lnTo>
                    <a:lnTo>
                      <a:pt x="8" y="26"/>
                    </a:lnTo>
                    <a:lnTo>
                      <a:pt x="8" y="27"/>
                    </a:lnTo>
                    <a:lnTo>
                      <a:pt x="8" y="27"/>
                    </a:lnTo>
                    <a:lnTo>
                      <a:pt x="7" y="28"/>
                    </a:lnTo>
                    <a:lnTo>
                      <a:pt x="7" y="28"/>
                    </a:lnTo>
                    <a:lnTo>
                      <a:pt x="6" y="26"/>
                    </a:lnTo>
                    <a:lnTo>
                      <a:pt x="6" y="26"/>
                    </a:lnTo>
                    <a:lnTo>
                      <a:pt x="4" y="25"/>
                    </a:lnTo>
                    <a:lnTo>
                      <a:pt x="4" y="25"/>
                    </a:lnTo>
                    <a:lnTo>
                      <a:pt x="3" y="22"/>
                    </a:lnTo>
                    <a:lnTo>
                      <a:pt x="1" y="20"/>
                    </a:lnTo>
                    <a:lnTo>
                      <a:pt x="0" y="15"/>
                    </a:lnTo>
                    <a:lnTo>
                      <a:pt x="0" y="15"/>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15" name="Freeform 2051">
                <a:extLst>
                  <a:ext uri="{FF2B5EF4-FFF2-40B4-BE49-F238E27FC236}">
                    <a16:creationId xmlns:a16="http://schemas.microsoft.com/office/drawing/2014/main" id="{3A4E004C-3F34-4376-9CA8-29E4F54586DE}"/>
                  </a:ext>
                </a:extLst>
              </p:cNvPr>
              <p:cNvSpPr>
                <a:spLocks/>
              </p:cNvSpPr>
              <p:nvPr/>
            </p:nvSpPr>
            <p:spPr bwMode="auto">
              <a:xfrm>
                <a:off x="3221" y="1714"/>
                <a:ext cx="8" cy="28"/>
              </a:xfrm>
              <a:custGeom>
                <a:avLst/>
                <a:gdLst>
                  <a:gd name="T0" fmla="*/ 0 w 8"/>
                  <a:gd name="T1" fmla="*/ 15 h 28"/>
                  <a:gd name="T2" fmla="*/ 0 w 8"/>
                  <a:gd name="T3" fmla="*/ 15 h 28"/>
                  <a:gd name="T4" fmla="*/ 2 w 8"/>
                  <a:gd name="T5" fmla="*/ 21 h 28"/>
                  <a:gd name="T6" fmla="*/ 3 w 8"/>
                  <a:gd name="T7" fmla="*/ 24 h 28"/>
                  <a:gd name="T8" fmla="*/ 5 w 8"/>
                  <a:gd name="T9" fmla="*/ 26 h 28"/>
                  <a:gd name="T10" fmla="*/ 5 w 8"/>
                  <a:gd name="T11" fmla="*/ 26 h 28"/>
                  <a:gd name="T12" fmla="*/ 6 w 8"/>
                  <a:gd name="T13" fmla="*/ 28 h 28"/>
                  <a:gd name="T14" fmla="*/ 7 w 8"/>
                  <a:gd name="T15" fmla="*/ 28 h 28"/>
                  <a:gd name="T16" fmla="*/ 8 w 8"/>
                  <a:gd name="T17" fmla="*/ 28 h 28"/>
                  <a:gd name="T18" fmla="*/ 8 w 8"/>
                  <a:gd name="T19" fmla="*/ 28 h 28"/>
                  <a:gd name="T20" fmla="*/ 8 w 8"/>
                  <a:gd name="T21" fmla="*/ 28 h 28"/>
                  <a:gd name="T22" fmla="*/ 8 w 8"/>
                  <a:gd name="T23" fmla="*/ 28 h 28"/>
                  <a:gd name="T24" fmla="*/ 8 w 8"/>
                  <a:gd name="T25" fmla="*/ 26 h 28"/>
                  <a:gd name="T26" fmla="*/ 8 w 8"/>
                  <a:gd name="T27" fmla="*/ 26 h 28"/>
                  <a:gd name="T28" fmla="*/ 8 w 8"/>
                  <a:gd name="T29" fmla="*/ 23 h 28"/>
                  <a:gd name="T30" fmla="*/ 8 w 8"/>
                  <a:gd name="T31" fmla="*/ 20 h 28"/>
                  <a:gd name="T32" fmla="*/ 8 w 8"/>
                  <a:gd name="T33" fmla="*/ 20 h 28"/>
                  <a:gd name="T34" fmla="*/ 7 w 8"/>
                  <a:gd name="T35" fmla="*/ 13 h 28"/>
                  <a:gd name="T36" fmla="*/ 7 w 8"/>
                  <a:gd name="T37" fmla="*/ 13 h 28"/>
                  <a:gd name="T38" fmla="*/ 7 w 8"/>
                  <a:gd name="T39" fmla="*/ 10 h 28"/>
                  <a:gd name="T40" fmla="*/ 6 w 8"/>
                  <a:gd name="T41" fmla="*/ 6 h 28"/>
                  <a:gd name="T42" fmla="*/ 5 w 8"/>
                  <a:gd name="T43" fmla="*/ 3 h 28"/>
                  <a:gd name="T44" fmla="*/ 3 w 8"/>
                  <a:gd name="T45" fmla="*/ 0 h 28"/>
                  <a:gd name="T46" fmla="*/ 3 w 8"/>
                  <a:gd name="T47" fmla="*/ 0 h 28"/>
                  <a:gd name="T48" fmla="*/ 3 w 8"/>
                  <a:gd name="T49" fmla="*/ 0 h 28"/>
                  <a:gd name="T50" fmla="*/ 3 w 8"/>
                  <a:gd name="T51" fmla="*/ 0 h 28"/>
                  <a:gd name="T52" fmla="*/ 3 w 8"/>
                  <a:gd name="T53" fmla="*/ 0 h 28"/>
                  <a:gd name="T54" fmla="*/ 5 w 8"/>
                  <a:gd name="T55" fmla="*/ 6 h 28"/>
                  <a:gd name="T56" fmla="*/ 7 w 8"/>
                  <a:gd name="T57" fmla="*/ 11 h 28"/>
                  <a:gd name="T58" fmla="*/ 7 w 8"/>
                  <a:gd name="T59" fmla="*/ 17 h 28"/>
                  <a:gd name="T60" fmla="*/ 8 w 8"/>
                  <a:gd name="T61" fmla="*/ 22 h 28"/>
                  <a:gd name="T62" fmla="*/ 8 w 8"/>
                  <a:gd name="T63" fmla="*/ 22 h 28"/>
                  <a:gd name="T64" fmla="*/ 8 w 8"/>
                  <a:gd name="T65" fmla="*/ 26 h 28"/>
                  <a:gd name="T66" fmla="*/ 8 w 8"/>
                  <a:gd name="T67" fmla="*/ 26 h 28"/>
                  <a:gd name="T68" fmla="*/ 8 w 8"/>
                  <a:gd name="T69" fmla="*/ 27 h 28"/>
                  <a:gd name="T70" fmla="*/ 8 w 8"/>
                  <a:gd name="T71" fmla="*/ 27 h 28"/>
                  <a:gd name="T72" fmla="*/ 7 w 8"/>
                  <a:gd name="T73" fmla="*/ 28 h 28"/>
                  <a:gd name="T74" fmla="*/ 7 w 8"/>
                  <a:gd name="T75" fmla="*/ 28 h 28"/>
                  <a:gd name="T76" fmla="*/ 6 w 8"/>
                  <a:gd name="T77" fmla="*/ 26 h 28"/>
                  <a:gd name="T78" fmla="*/ 6 w 8"/>
                  <a:gd name="T79" fmla="*/ 26 h 28"/>
                  <a:gd name="T80" fmla="*/ 4 w 8"/>
                  <a:gd name="T81" fmla="*/ 25 h 28"/>
                  <a:gd name="T82" fmla="*/ 4 w 8"/>
                  <a:gd name="T83" fmla="*/ 25 h 28"/>
                  <a:gd name="T84" fmla="*/ 3 w 8"/>
                  <a:gd name="T85" fmla="*/ 22 h 28"/>
                  <a:gd name="T86" fmla="*/ 1 w 8"/>
                  <a:gd name="T87" fmla="*/ 20 h 28"/>
                  <a:gd name="T88" fmla="*/ 0 w 8"/>
                  <a:gd name="T89" fmla="*/ 15 h 28"/>
                  <a:gd name="T90" fmla="*/ 0 w 8"/>
                  <a:gd name="T91" fmla="*/ 15 h 28"/>
                  <a:gd name="T92" fmla="*/ 0 w 8"/>
                  <a:gd name="T93"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 h="28">
                    <a:moveTo>
                      <a:pt x="0" y="15"/>
                    </a:moveTo>
                    <a:lnTo>
                      <a:pt x="0" y="15"/>
                    </a:lnTo>
                    <a:lnTo>
                      <a:pt x="2" y="21"/>
                    </a:lnTo>
                    <a:lnTo>
                      <a:pt x="3" y="24"/>
                    </a:lnTo>
                    <a:lnTo>
                      <a:pt x="5" y="26"/>
                    </a:lnTo>
                    <a:lnTo>
                      <a:pt x="5" y="26"/>
                    </a:lnTo>
                    <a:lnTo>
                      <a:pt x="6" y="28"/>
                    </a:lnTo>
                    <a:lnTo>
                      <a:pt x="7" y="28"/>
                    </a:lnTo>
                    <a:lnTo>
                      <a:pt x="8" y="28"/>
                    </a:lnTo>
                    <a:lnTo>
                      <a:pt x="8" y="28"/>
                    </a:lnTo>
                    <a:lnTo>
                      <a:pt x="8" y="28"/>
                    </a:lnTo>
                    <a:lnTo>
                      <a:pt x="8" y="28"/>
                    </a:lnTo>
                    <a:lnTo>
                      <a:pt x="8" y="26"/>
                    </a:lnTo>
                    <a:lnTo>
                      <a:pt x="8" y="26"/>
                    </a:lnTo>
                    <a:lnTo>
                      <a:pt x="8" y="23"/>
                    </a:lnTo>
                    <a:lnTo>
                      <a:pt x="8" y="20"/>
                    </a:lnTo>
                    <a:lnTo>
                      <a:pt x="8" y="20"/>
                    </a:lnTo>
                    <a:lnTo>
                      <a:pt x="7" y="13"/>
                    </a:lnTo>
                    <a:lnTo>
                      <a:pt x="7" y="13"/>
                    </a:lnTo>
                    <a:lnTo>
                      <a:pt x="7" y="10"/>
                    </a:lnTo>
                    <a:lnTo>
                      <a:pt x="6" y="6"/>
                    </a:lnTo>
                    <a:lnTo>
                      <a:pt x="5" y="3"/>
                    </a:lnTo>
                    <a:lnTo>
                      <a:pt x="3" y="0"/>
                    </a:lnTo>
                    <a:lnTo>
                      <a:pt x="3" y="0"/>
                    </a:lnTo>
                    <a:lnTo>
                      <a:pt x="3" y="0"/>
                    </a:lnTo>
                    <a:lnTo>
                      <a:pt x="3" y="0"/>
                    </a:lnTo>
                    <a:lnTo>
                      <a:pt x="3" y="0"/>
                    </a:lnTo>
                    <a:lnTo>
                      <a:pt x="5" y="6"/>
                    </a:lnTo>
                    <a:lnTo>
                      <a:pt x="7" y="11"/>
                    </a:lnTo>
                    <a:lnTo>
                      <a:pt x="7" y="17"/>
                    </a:lnTo>
                    <a:lnTo>
                      <a:pt x="8" y="22"/>
                    </a:lnTo>
                    <a:lnTo>
                      <a:pt x="8" y="22"/>
                    </a:lnTo>
                    <a:lnTo>
                      <a:pt x="8" y="26"/>
                    </a:lnTo>
                    <a:lnTo>
                      <a:pt x="8" y="26"/>
                    </a:lnTo>
                    <a:lnTo>
                      <a:pt x="8" y="27"/>
                    </a:lnTo>
                    <a:lnTo>
                      <a:pt x="8" y="27"/>
                    </a:lnTo>
                    <a:lnTo>
                      <a:pt x="7" y="28"/>
                    </a:lnTo>
                    <a:lnTo>
                      <a:pt x="7" y="28"/>
                    </a:lnTo>
                    <a:lnTo>
                      <a:pt x="6" y="26"/>
                    </a:lnTo>
                    <a:lnTo>
                      <a:pt x="6" y="26"/>
                    </a:lnTo>
                    <a:lnTo>
                      <a:pt x="4" y="25"/>
                    </a:lnTo>
                    <a:lnTo>
                      <a:pt x="4" y="25"/>
                    </a:lnTo>
                    <a:lnTo>
                      <a:pt x="3" y="22"/>
                    </a:lnTo>
                    <a:lnTo>
                      <a:pt x="1" y="20"/>
                    </a:lnTo>
                    <a:lnTo>
                      <a:pt x="0" y="15"/>
                    </a:lnTo>
                    <a:lnTo>
                      <a:pt x="0" y="15"/>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16" name="Freeform 2052">
                <a:extLst>
                  <a:ext uri="{FF2B5EF4-FFF2-40B4-BE49-F238E27FC236}">
                    <a16:creationId xmlns:a16="http://schemas.microsoft.com/office/drawing/2014/main" id="{73491025-8419-4397-A47E-56E62510706A}"/>
                  </a:ext>
                </a:extLst>
              </p:cNvPr>
              <p:cNvSpPr>
                <a:spLocks/>
              </p:cNvSpPr>
              <p:nvPr/>
            </p:nvSpPr>
            <p:spPr bwMode="auto">
              <a:xfrm>
                <a:off x="3228" y="1719"/>
                <a:ext cx="11" cy="12"/>
              </a:xfrm>
              <a:custGeom>
                <a:avLst/>
                <a:gdLst>
                  <a:gd name="T0" fmla="*/ 0 w 11"/>
                  <a:gd name="T1" fmla="*/ 0 h 12"/>
                  <a:gd name="T2" fmla="*/ 0 w 11"/>
                  <a:gd name="T3" fmla="*/ 0 h 12"/>
                  <a:gd name="T4" fmla="*/ 1 w 11"/>
                  <a:gd name="T5" fmla="*/ 4 h 12"/>
                  <a:gd name="T6" fmla="*/ 2 w 11"/>
                  <a:gd name="T7" fmla="*/ 8 h 12"/>
                  <a:gd name="T8" fmla="*/ 2 w 11"/>
                  <a:gd name="T9" fmla="*/ 8 h 12"/>
                  <a:gd name="T10" fmla="*/ 2 w 11"/>
                  <a:gd name="T11" fmla="*/ 9 h 12"/>
                  <a:gd name="T12" fmla="*/ 3 w 11"/>
                  <a:gd name="T13" fmla="*/ 10 h 12"/>
                  <a:gd name="T14" fmla="*/ 4 w 11"/>
                  <a:gd name="T15" fmla="*/ 12 h 12"/>
                  <a:gd name="T16" fmla="*/ 5 w 11"/>
                  <a:gd name="T17" fmla="*/ 12 h 12"/>
                  <a:gd name="T18" fmla="*/ 6 w 11"/>
                  <a:gd name="T19" fmla="*/ 12 h 12"/>
                  <a:gd name="T20" fmla="*/ 6 w 11"/>
                  <a:gd name="T21" fmla="*/ 12 h 12"/>
                  <a:gd name="T22" fmla="*/ 7 w 11"/>
                  <a:gd name="T23" fmla="*/ 12 h 12"/>
                  <a:gd name="T24" fmla="*/ 8 w 11"/>
                  <a:gd name="T25" fmla="*/ 11 h 12"/>
                  <a:gd name="T26" fmla="*/ 9 w 11"/>
                  <a:gd name="T27" fmla="*/ 9 h 12"/>
                  <a:gd name="T28" fmla="*/ 9 w 11"/>
                  <a:gd name="T29" fmla="*/ 9 h 12"/>
                  <a:gd name="T30" fmla="*/ 10 w 11"/>
                  <a:gd name="T31" fmla="*/ 7 h 12"/>
                  <a:gd name="T32" fmla="*/ 11 w 11"/>
                  <a:gd name="T33" fmla="*/ 5 h 12"/>
                  <a:gd name="T34" fmla="*/ 11 w 11"/>
                  <a:gd name="T35" fmla="*/ 3 h 12"/>
                  <a:gd name="T36" fmla="*/ 11 w 11"/>
                  <a:gd name="T37" fmla="*/ 1 h 12"/>
                  <a:gd name="T38" fmla="*/ 11 w 11"/>
                  <a:gd name="T39" fmla="*/ 1 h 12"/>
                  <a:gd name="T40" fmla="*/ 11 w 11"/>
                  <a:gd name="T41" fmla="*/ 1 h 12"/>
                  <a:gd name="T42" fmla="*/ 11 w 11"/>
                  <a:gd name="T43" fmla="*/ 1 h 12"/>
                  <a:gd name="T44" fmla="*/ 11 w 11"/>
                  <a:gd name="T45" fmla="*/ 4 h 12"/>
                  <a:gd name="T46" fmla="*/ 10 w 11"/>
                  <a:gd name="T47" fmla="*/ 7 h 12"/>
                  <a:gd name="T48" fmla="*/ 9 w 11"/>
                  <a:gd name="T49" fmla="*/ 9 h 12"/>
                  <a:gd name="T50" fmla="*/ 7 w 11"/>
                  <a:gd name="T51" fmla="*/ 11 h 12"/>
                  <a:gd name="T52" fmla="*/ 7 w 11"/>
                  <a:gd name="T53" fmla="*/ 11 h 12"/>
                  <a:gd name="T54" fmla="*/ 6 w 11"/>
                  <a:gd name="T55" fmla="*/ 12 h 12"/>
                  <a:gd name="T56" fmla="*/ 5 w 11"/>
                  <a:gd name="T57" fmla="*/ 12 h 12"/>
                  <a:gd name="T58" fmla="*/ 4 w 11"/>
                  <a:gd name="T59" fmla="*/ 11 h 12"/>
                  <a:gd name="T60" fmla="*/ 3 w 11"/>
                  <a:gd name="T61" fmla="*/ 10 h 12"/>
                  <a:gd name="T62" fmla="*/ 2 w 11"/>
                  <a:gd name="T63" fmla="*/ 8 h 12"/>
                  <a:gd name="T64" fmla="*/ 2 w 11"/>
                  <a:gd name="T65" fmla="*/ 7 h 12"/>
                  <a:gd name="T66" fmla="*/ 2 w 11"/>
                  <a:gd name="T67" fmla="*/ 7 h 12"/>
                  <a:gd name="T68" fmla="*/ 1 w 11"/>
                  <a:gd name="T69" fmla="*/ 3 h 12"/>
                  <a:gd name="T70" fmla="*/ 0 w 11"/>
                  <a:gd name="T71" fmla="*/ 0 h 12"/>
                  <a:gd name="T72" fmla="*/ 0 w 11"/>
                  <a:gd name="T73" fmla="*/ 0 h 12"/>
                  <a:gd name="T74" fmla="*/ 0 w 11"/>
                  <a:gd name="T7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12">
                    <a:moveTo>
                      <a:pt x="0" y="0"/>
                    </a:moveTo>
                    <a:lnTo>
                      <a:pt x="0" y="0"/>
                    </a:lnTo>
                    <a:lnTo>
                      <a:pt x="1" y="4"/>
                    </a:lnTo>
                    <a:lnTo>
                      <a:pt x="2" y="8"/>
                    </a:lnTo>
                    <a:lnTo>
                      <a:pt x="2" y="8"/>
                    </a:lnTo>
                    <a:lnTo>
                      <a:pt x="2" y="9"/>
                    </a:lnTo>
                    <a:lnTo>
                      <a:pt x="3" y="10"/>
                    </a:lnTo>
                    <a:lnTo>
                      <a:pt x="4" y="12"/>
                    </a:lnTo>
                    <a:lnTo>
                      <a:pt x="5" y="12"/>
                    </a:lnTo>
                    <a:lnTo>
                      <a:pt x="6" y="12"/>
                    </a:lnTo>
                    <a:lnTo>
                      <a:pt x="6" y="12"/>
                    </a:lnTo>
                    <a:lnTo>
                      <a:pt x="7" y="12"/>
                    </a:lnTo>
                    <a:lnTo>
                      <a:pt x="8" y="11"/>
                    </a:lnTo>
                    <a:lnTo>
                      <a:pt x="9" y="9"/>
                    </a:lnTo>
                    <a:lnTo>
                      <a:pt x="9" y="9"/>
                    </a:lnTo>
                    <a:lnTo>
                      <a:pt x="10" y="7"/>
                    </a:lnTo>
                    <a:lnTo>
                      <a:pt x="11" y="5"/>
                    </a:lnTo>
                    <a:lnTo>
                      <a:pt x="11" y="3"/>
                    </a:lnTo>
                    <a:lnTo>
                      <a:pt x="11" y="1"/>
                    </a:lnTo>
                    <a:lnTo>
                      <a:pt x="11" y="1"/>
                    </a:lnTo>
                    <a:lnTo>
                      <a:pt x="11" y="1"/>
                    </a:lnTo>
                    <a:lnTo>
                      <a:pt x="11" y="1"/>
                    </a:lnTo>
                    <a:lnTo>
                      <a:pt x="11" y="4"/>
                    </a:lnTo>
                    <a:lnTo>
                      <a:pt x="10" y="7"/>
                    </a:lnTo>
                    <a:lnTo>
                      <a:pt x="9" y="9"/>
                    </a:lnTo>
                    <a:lnTo>
                      <a:pt x="7" y="11"/>
                    </a:lnTo>
                    <a:lnTo>
                      <a:pt x="7" y="11"/>
                    </a:lnTo>
                    <a:lnTo>
                      <a:pt x="6" y="12"/>
                    </a:lnTo>
                    <a:lnTo>
                      <a:pt x="5" y="12"/>
                    </a:lnTo>
                    <a:lnTo>
                      <a:pt x="4" y="11"/>
                    </a:lnTo>
                    <a:lnTo>
                      <a:pt x="3" y="10"/>
                    </a:lnTo>
                    <a:lnTo>
                      <a:pt x="2" y="8"/>
                    </a:lnTo>
                    <a:lnTo>
                      <a:pt x="2" y="7"/>
                    </a:lnTo>
                    <a:lnTo>
                      <a:pt x="2" y="7"/>
                    </a:lnTo>
                    <a:lnTo>
                      <a:pt x="1" y="3"/>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17" name="Freeform 2053">
                <a:extLst>
                  <a:ext uri="{FF2B5EF4-FFF2-40B4-BE49-F238E27FC236}">
                    <a16:creationId xmlns:a16="http://schemas.microsoft.com/office/drawing/2014/main" id="{796EE9FC-ED6E-4EAF-8545-BDE9270C41E9}"/>
                  </a:ext>
                </a:extLst>
              </p:cNvPr>
              <p:cNvSpPr>
                <a:spLocks/>
              </p:cNvSpPr>
              <p:nvPr/>
            </p:nvSpPr>
            <p:spPr bwMode="auto">
              <a:xfrm>
                <a:off x="3228" y="1719"/>
                <a:ext cx="11" cy="12"/>
              </a:xfrm>
              <a:custGeom>
                <a:avLst/>
                <a:gdLst>
                  <a:gd name="T0" fmla="*/ 0 w 11"/>
                  <a:gd name="T1" fmla="*/ 0 h 12"/>
                  <a:gd name="T2" fmla="*/ 0 w 11"/>
                  <a:gd name="T3" fmla="*/ 0 h 12"/>
                  <a:gd name="T4" fmla="*/ 1 w 11"/>
                  <a:gd name="T5" fmla="*/ 4 h 12"/>
                  <a:gd name="T6" fmla="*/ 2 w 11"/>
                  <a:gd name="T7" fmla="*/ 8 h 12"/>
                  <a:gd name="T8" fmla="*/ 2 w 11"/>
                  <a:gd name="T9" fmla="*/ 8 h 12"/>
                  <a:gd name="T10" fmla="*/ 2 w 11"/>
                  <a:gd name="T11" fmla="*/ 9 h 12"/>
                  <a:gd name="T12" fmla="*/ 3 w 11"/>
                  <a:gd name="T13" fmla="*/ 10 h 12"/>
                  <a:gd name="T14" fmla="*/ 4 w 11"/>
                  <a:gd name="T15" fmla="*/ 12 h 12"/>
                  <a:gd name="T16" fmla="*/ 5 w 11"/>
                  <a:gd name="T17" fmla="*/ 12 h 12"/>
                  <a:gd name="T18" fmla="*/ 6 w 11"/>
                  <a:gd name="T19" fmla="*/ 12 h 12"/>
                  <a:gd name="T20" fmla="*/ 6 w 11"/>
                  <a:gd name="T21" fmla="*/ 12 h 12"/>
                  <a:gd name="T22" fmla="*/ 7 w 11"/>
                  <a:gd name="T23" fmla="*/ 12 h 12"/>
                  <a:gd name="T24" fmla="*/ 8 w 11"/>
                  <a:gd name="T25" fmla="*/ 11 h 12"/>
                  <a:gd name="T26" fmla="*/ 9 w 11"/>
                  <a:gd name="T27" fmla="*/ 9 h 12"/>
                  <a:gd name="T28" fmla="*/ 9 w 11"/>
                  <a:gd name="T29" fmla="*/ 9 h 12"/>
                  <a:gd name="T30" fmla="*/ 10 w 11"/>
                  <a:gd name="T31" fmla="*/ 7 h 12"/>
                  <a:gd name="T32" fmla="*/ 11 w 11"/>
                  <a:gd name="T33" fmla="*/ 5 h 12"/>
                  <a:gd name="T34" fmla="*/ 11 w 11"/>
                  <a:gd name="T35" fmla="*/ 3 h 12"/>
                  <a:gd name="T36" fmla="*/ 11 w 11"/>
                  <a:gd name="T37" fmla="*/ 1 h 12"/>
                  <a:gd name="T38" fmla="*/ 11 w 11"/>
                  <a:gd name="T39" fmla="*/ 1 h 12"/>
                  <a:gd name="T40" fmla="*/ 11 w 11"/>
                  <a:gd name="T41" fmla="*/ 1 h 12"/>
                  <a:gd name="T42" fmla="*/ 11 w 11"/>
                  <a:gd name="T43" fmla="*/ 1 h 12"/>
                  <a:gd name="T44" fmla="*/ 11 w 11"/>
                  <a:gd name="T45" fmla="*/ 4 h 12"/>
                  <a:gd name="T46" fmla="*/ 10 w 11"/>
                  <a:gd name="T47" fmla="*/ 7 h 12"/>
                  <a:gd name="T48" fmla="*/ 9 w 11"/>
                  <a:gd name="T49" fmla="*/ 9 h 12"/>
                  <a:gd name="T50" fmla="*/ 7 w 11"/>
                  <a:gd name="T51" fmla="*/ 11 h 12"/>
                  <a:gd name="T52" fmla="*/ 7 w 11"/>
                  <a:gd name="T53" fmla="*/ 11 h 12"/>
                  <a:gd name="T54" fmla="*/ 6 w 11"/>
                  <a:gd name="T55" fmla="*/ 12 h 12"/>
                  <a:gd name="T56" fmla="*/ 5 w 11"/>
                  <a:gd name="T57" fmla="*/ 12 h 12"/>
                  <a:gd name="T58" fmla="*/ 4 w 11"/>
                  <a:gd name="T59" fmla="*/ 11 h 12"/>
                  <a:gd name="T60" fmla="*/ 3 w 11"/>
                  <a:gd name="T61" fmla="*/ 10 h 12"/>
                  <a:gd name="T62" fmla="*/ 2 w 11"/>
                  <a:gd name="T63" fmla="*/ 8 h 12"/>
                  <a:gd name="T64" fmla="*/ 2 w 11"/>
                  <a:gd name="T65" fmla="*/ 7 h 12"/>
                  <a:gd name="T66" fmla="*/ 2 w 11"/>
                  <a:gd name="T67" fmla="*/ 7 h 12"/>
                  <a:gd name="T68" fmla="*/ 1 w 11"/>
                  <a:gd name="T69" fmla="*/ 3 h 12"/>
                  <a:gd name="T70" fmla="*/ 0 w 11"/>
                  <a:gd name="T71" fmla="*/ 0 h 12"/>
                  <a:gd name="T72" fmla="*/ 0 w 11"/>
                  <a:gd name="T73" fmla="*/ 0 h 12"/>
                  <a:gd name="T74" fmla="*/ 0 w 11"/>
                  <a:gd name="T7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12">
                    <a:moveTo>
                      <a:pt x="0" y="0"/>
                    </a:moveTo>
                    <a:lnTo>
                      <a:pt x="0" y="0"/>
                    </a:lnTo>
                    <a:lnTo>
                      <a:pt x="1" y="4"/>
                    </a:lnTo>
                    <a:lnTo>
                      <a:pt x="2" y="8"/>
                    </a:lnTo>
                    <a:lnTo>
                      <a:pt x="2" y="8"/>
                    </a:lnTo>
                    <a:lnTo>
                      <a:pt x="2" y="9"/>
                    </a:lnTo>
                    <a:lnTo>
                      <a:pt x="3" y="10"/>
                    </a:lnTo>
                    <a:lnTo>
                      <a:pt x="4" y="12"/>
                    </a:lnTo>
                    <a:lnTo>
                      <a:pt x="5" y="12"/>
                    </a:lnTo>
                    <a:lnTo>
                      <a:pt x="6" y="12"/>
                    </a:lnTo>
                    <a:lnTo>
                      <a:pt x="6" y="12"/>
                    </a:lnTo>
                    <a:lnTo>
                      <a:pt x="7" y="12"/>
                    </a:lnTo>
                    <a:lnTo>
                      <a:pt x="8" y="11"/>
                    </a:lnTo>
                    <a:lnTo>
                      <a:pt x="9" y="9"/>
                    </a:lnTo>
                    <a:lnTo>
                      <a:pt x="9" y="9"/>
                    </a:lnTo>
                    <a:lnTo>
                      <a:pt x="10" y="7"/>
                    </a:lnTo>
                    <a:lnTo>
                      <a:pt x="11" y="5"/>
                    </a:lnTo>
                    <a:lnTo>
                      <a:pt x="11" y="3"/>
                    </a:lnTo>
                    <a:lnTo>
                      <a:pt x="11" y="1"/>
                    </a:lnTo>
                    <a:lnTo>
                      <a:pt x="11" y="1"/>
                    </a:lnTo>
                    <a:lnTo>
                      <a:pt x="11" y="1"/>
                    </a:lnTo>
                    <a:lnTo>
                      <a:pt x="11" y="1"/>
                    </a:lnTo>
                    <a:lnTo>
                      <a:pt x="11" y="4"/>
                    </a:lnTo>
                    <a:lnTo>
                      <a:pt x="10" y="7"/>
                    </a:lnTo>
                    <a:lnTo>
                      <a:pt x="9" y="9"/>
                    </a:lnTo>
                    <a:lnTo>
                      <a:pt x="7" y="11"/>
                    </a:lnTo>
                    <a:lnTo>
                      <a:pt x="7" y="11"/>
                    </a:lnTo>
                    <a:lnTo>
                      <a:pt x="6" y="12"/>
                    </a:lnTo>
                    <a:lnTo>
                      <a:pt x="5" y="12"/>
                    </a:lnTo>
                    <a:lnTo>
                      <a:pt x="4" y="11"/>
                    </a:lnTo>
                    <a:lnTo>
                      <a:pt x="3" y="10"/>
                    </a:lnTo>
                    <a:lnTo>
                      <a:pt x="2" y="8"/>
                    </a:lnTo>
                    <a:lnTo>
                      <a:pt x="2" y="7"/>
                    </a:lnTo>
                    <a:lnTo>
                      <a:pt x="2" y="7"/>
                    </a:lnTo>
                    <a:lnTo>
                      <a:pt x="1" y="3"/>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18" name="Freeform 2054">
                <a:extLst>
                  <a:ext uri="{FF2B5EF4-FFF2-40B4-BE49-F238E27FC236}">
                    <a16:creationId xmlns:a16="http://schemas.microsoft.com/office/drawing/2014/main" id="{A220C804-A088-4F50-B38E-2DB9D58EC378}"/>
                  </a:ext>
                </a:extLst>
              </p:cNvPr>
              <p:cNvSpPr>
                <a:spLocks/>
              </p:cNvSpPr>
              <p:nvPr/>
            </p:nvSpPr>
            <p:spPr bwMode="auto">
              <a:xfrm>
                <a:off x="3237" y="1721"/>
                <a:ext cx="11" cy="18"/>
              </a:xfrm>
              <a:custGeom>
                <a:avLst/>
                <a:gdLst>
                  <a:gd name="T0" fmla="*/ 3 w 11"/>
                  <a:gd name="T1" fmla="*/ 1 h 18"/>
                  <a:gd name="T2" fmla="*/ 3 w 11"/>
                  <a:gd name="T3" fmla="*/ 1 h 18"/>
                  <a:gd name="T4" fmla="*/ 3 w 11"/>
                  <a:gd name="T5" fmla="*/ 2 h 18"/>
                  <a:gd name="T6" fmla="*/ 3 w 11"/>
                  <a:gd name="T7" fmla="*/ 4 h 18"/>
                  <a:gd name="T8" fmla="*/ 2 w 11"/>
                  <a:gd name="T9" fmla="*/ 7 h 18"/>
                  <a:gd name="T10" fmla="*/ 2 w 11"/>
                  <a:gd name="T11" fmla="*/ 7 h 18"/>
                  <a:gd name="T12" fmla="*/ 1 w 11"/>
                  <a:gd name="T13" fmla="*/ 12 h 18"/>
                  <a:gd name="T14" fmla="*/ 1 w 11"/>
                  <a:gd name="T15" fmla="*/ 12 h 18"/>
                  <a:gd name="T16" fmla="*/ 0 w 11"/>
                  <a:gd name="T17" fmla="*/ 17 h 18"/>
                  <a:gd name="T18" fmla="*/ 0 w 11"/>
                  <a:gd name="T19" fmla="*/ 17 h 18"/>
                  <a:gd name="T20" fmla="*/ 0 w 11"/>
                  <a:gd name="T21" fmla="*/ 17 h 18"/>
                  <a:gd name="T22" fmla="*/ 0 w 11"/>
                  <a:gd name="T23" fmla="*/ 18 h 18"/>
                  <a:gd name="T24" fmla="*/ 1 w 11"/>
                  <a:gd name="T25" fmla="*/ 18 h 18"/>
                  <a:gd name="T26" fmla="*/ 1 w 11"/>
                  <a:gd name="T27" fmla="*/ 18 h 18"/>
                  <a:gd name="T28" fmla="*/ 2 w 11"/>
                  <a:gd name="T29" fmla="*/ 18 h 18"/>
                  <a:gd name="T30" fmla="*/ 2 w 11"/>
                  <a:gd name="T31" fmla="*/ 17 h 18"/>
                  <a:gd name="T32" fmla="*/ 3 w 11"/>
                  <a:gd name="T33" fmla="*/ 16 h 18"/>
                  <a:gd name="T34" fmla="*/ 6 w 11"/>
                  <a:gd name="T35" fmla="*/ 13 h 18"/>
                  <a:gd name="T36" fmla="*/ 6 w 11"/>
                  <a:gd name="T37" fmla="*/ 13 h 18"/>
                  <a:gd name="T38" fmla="*/ 9 w 11"/>
                  <a:gd name="T39" fmla="*/ 8 h 18"/>
                  <a:gd name="T40" fmla="*/ 11 w 11"/>
                  <a:gd name="T41" fmla="*/ 3 h 18"/>
                  <a:gd name="T42" fmla="*/ 11 w 11"/>
                  <a:gd name="T43" fmla="*/ 3 h 18"/>
                  <a:gd name="T44" fmla="*/ 11 w 11"/>
                  <a:gd name="T45" fmla="*/ 3 h 18"/>
                  <a:gd name="T46" fmla="*/ 11 w 11"/>
                  <a:gd name="T47" fmla="*/ 3 h 18"/>
                  <a:gd name="T48" fmla="*/ 11 w 11"/>
                  <a:gd name="T49" fmla="*/ 3 h 18"/>
                  <a:gd name="T50" fmla="*/ 9 w 11"/>
                  <a:gd name="T51" fmla="*/ 6 h 18"/>
                  <a:gd name="T52" fmla="*/ 7 w 11"/>
                  <a:gd name="T53" fmla="*/ 10 h 18"/>
                  <a:gd name="T54" fmla="*/ 5 w 11"/>
                  <a:gd name="T55" fmla="*/ 13 h 18"/>
                  <a:gd name="T56" fmla="*/ 2 w 11"/>
                  <a:gd name="T57" fmla="*/ 16 h 18"/>
                  <a:gd name="T58" fmla="*/ 2 w 11"/>
                  <a:gd name="T59" fmla="*/ 16 h 18"/>
                  <a:gd name="T60" fmla="*/ 2 w 11"/>
                  <a:gd name="T61" fmla="*/ 17 h 18"/>
                  <a:gd name="T62" fmla="*/ 1 w 11"/>
                  <a:gd name="T63" fmla="*/ 17 h 18"/>
                  <a:gd name="T64" fmla="*/ 1 w 11"/>
                  <a:gd name="T65" fmla="*/ 17 h 18"/>
                  <a:gd name="T66" fmla="*/ 1 w 11"/>
                  <a:gd name="T67" fmla="*/ 16 h 18"/>
                  <a:gd name="T68" fmla="*/ 1 w 11"/>
                  <a:gd name="T69" fmla="*/ 14 h 18"/>
                  <a:gd name="T70" fmla="*/ 1 w 11"/>
                  <a:gd name="T71" fmla="*/ 14 h 18"/>
                  <a:gd name="T72" fmla="*/ 1 w 11"/>
                  <a:gd name="T73" fmla="*/ 10 h 18"/>
                  <a:gd name="T74" fmla="*/ 1 w 11"/>
                  <a:gd name="T75" fmla="*/ 10 h 18"/>
                  <a:gd name="T76" fmla="*/ 3 w 11"/>
                  <a:gd name="T77" fmla="*/ 6 h 18"/>
                  <a:gd name="T78" fmla="*/ 4 w 11"/>
                  <a:gd name="T79" fmla="*/ 1 h 18"/>
                  <a:gd name="T80" fmla="*/ 4 w 11"/>
                  <a:gd name="T81" fmla="*/ 1 h 18"/>
                  <a:gd name="T82" fmla="*/ 5 w 11"/>
                  <a:gd name="T83" fmla="*/ 1 h 18"/>
                  <a:gd name="T84" fmla="*/ 4 w 11"/>
                  <a:gd name="T85" fmla="*/ 0 h 18"/>
                  <a:gd name="T86" fmla="*/ 3 w 11"/>
                  <a:gd name="T87" fmla="*/ 0 h 18"/>
                  <a:gd name="T88" fmla="*/ 3 w 11"/>
                  <a:gd name="T8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18">
                    <a:moveTo>
                      <a:pt x="3" y="1"/>
                    </a:moveTo>
                    <a:lnTo>
                      <a:pt x="3" y="1"/>
                    </a:lnTo>
                    <a:lnTo>
                      <a:pt x="3" y="2"/>
                    </a:lnTo>
                    <a:lnTo>
                      <a:pt x="3" y="4"/>
                    </a:lnTo>
                    <a:lnTo>
                      <a:pt x="2" y="7"/>
                    </a:lnTo>
                    <a:lnTo>
                      <a:pt x="2" y="7"/>
                    </a:lnTo>
                    <a:lnTo>
                      <a:pt x="1" y="12"/>
                    </a:lnTo>
                    <a:lnTo>
                      <a:pt x="1" y="12"/>
                    </a:lnTo>
                    <a:lnTo>
                      <a:pt x="0" y="17"/>
                    </a:lnTo>
                    <a:lnTo>
                      <a:pt x="0" y="17"/>
                    </a:lnTo>
                    <a:lnTo>
                      <a:pt x="0" y="17"/>
                    </a:lnTo>
                    <a:lnTo>
                      <a:pt x="0" y="18"/>
                    </a:lnTo>
                    <a:lnTo>
                      <a:pt x="1" y="18"/>
                    </a:lnTo>
                    <a:lnTo>
                      <a:pt x="1" y="18"/>
                    </a:lnTo>
                    <a:lnTo>
                      <a:pt x="2" y="18"/>
                    </a:lnTo>
                    <a:lnTo>
                      <a:pt x="2" y="17"/>
                    </a:lnTo>
                    <a:lnTo>
                      <a:pt x="3" y="16"/>
                    </a:lnTo>
                    <a:lnTo>
                      <a:pt x="6" y="13"/>
                    </a:lnTo>
                    <a:lnTo>
                      <a:pt x="6" y="13"/>
                    </a:lnTo>
                    <a:lnTo>
                      <a:pt x="9" y="8"/>
                    </a:lnTo>
                    <a:lnTo>
                      <a:pt x="11" y="3"/>
                    </a:lnTo>
                    <a:lnTo>
                      <a:pt x="11" y="3"/>
                    </a:lnTo>
                    <a:lnTo>
                      <a:pt x="11" y="3"/>
                    </a:lnTo>
                    <a:lnTo>
                      <a:pt x="11" y="3"/>
                    </a:lnTo>
                    <a:lnTo>
                      <a:pt x="11" y="3"/>
                    </a:lnTo>
                    <a:lnTo>
                      <a:pt x="9" y="6"/>
                    </a:lnTo>
                    <a:lnTo>
                      <a:pt x="7" y="10"/>
                    </a:lnTo>
                    <a:lnTo>
                      <a:pt x="5" y="13"/>
                    </a:lnTo>
                    <a:lnTo>
                      <a:pt x="2" y="16"/>
                    </a:lnTo>
                    <a:lnTo>
                      <a:pt x="2" y="16"/>
                    </a:lnTo>
                    <a:lnTo>
                      <a:pt x="2" y="17"/>
                    </a:lnTo>
                    <a:lnTo>
                      <a:pt x="1" y="17"/>
                    </a:lnTo>
                    <a:lnTo>
                      <a:pt x="1" y="17"/>
                    </a:lnTo>
                    <a:lnTo>
                      <a:pt x="1" y="16"/>
                    </a:lnTo>
                    <a:lnTo>
                      <a:pt x="1" y="14"/>
                    </a:lnTo>
                    <a:lnTo>
                      <a:pt x="1" y="14"/>
                    </a:lnTo>
                    <a:lnTo>
                      <a:pt x="1" y="10"/>
                    </a:lnTo>
                    <a:lnTo>
                      <a:pt x="1" y="10"/>
                    </a:lnTo>
                    <a:lnTo>
                      <a:pt x="3" y="6"/>
                    </a:lnTo>
                    <a:lnTo>
                      <a:pt x="4" y="1"/>
                    </a:lnTo>
                    <a:lnTo>
                      <a:pt x="4" y="1"/>
                    </a:lnTo>
                    <a:lnTo>
                      <a:pt x="5" y="1"/>
                    </a:lnTo>
                    <a:lnTo>
                      <a:pt x="4" y="0"/>
                    </a:lnTo>
                    <a:lnTo>
                      <a:pt x="3" y="0"/>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19" name="Freeform 2055">
                <a:extLst>
                  <a:ext uri="{FF2B5EF4-FFF2-40B4-BE49-F238E27FC236}">
                    <a16:creationId xmlns:a16="http://schemas.microsoft.com/office/drawing/2014/main" id="{8FCD5AAC-C54C-44D3-925D-1FE06A348DBD}"/>
                  </a:ext>
                </a:extLst>
              </p:cNvPr>
              <p:cNvSpPr>
                <a:spLocks/>
              </p:cNvSpPr>
              <p:nvPr/>
            </p:nvSpPr>
            <p:spPr bwMode="auto">
              <a:xfrm>
                <a:off x="3237" y="1721"/>
                <a:ext cx="11" cy="18"/>
              </a:xfrm>
              <a:custGeom>
                <a:avLst/>
                <a:gdLst>
                  <a:gd name="T0" fmla="*/ 3 w 11"/>
                  <a:gd name="T1" fmla="*/ 1 h 18"/>
                  <a:gd name="T2" fmla="*/ 3 w 11"/>
                  <a:gd name="T3" fmla="*/ 1 h 18"/>
                  <a:gd name="T4" fmla="*/ 3 w 11"/>
                  <a:gd name="T5" fmla="*/ 2 h 18"/>
                  <a:gd name="T6" fmla="*/ 3 w 11"/>
                  <a:gd name="T7" fmla="*/ 4 h 18"/>
                  <a:gd name="T8" fmla="*/ 2 w 11"/>
                  <a:gd name="T9" fmla="*/ 7 h 18"/>
                  <a:gd name="T10" fmla="*/ 2 w 11"/>
                  <a:gd name="T11" fmla="*/ 7 h 18"/>
                  <a:gd name="T12" fmla="*/ 1 w 11"/>
                  <a:gd name="T13" fmla="*/ 12 h 18"/>
                  <a:gd name="T14" fmla="*/ 1 w 11"/>
                  <a:gd name="T15" fmla="*/ 12 h 18"/>
                  <a:gd name="T16" fmla="*/ 0 w 11"/>
                  <a:gd name="T17" fmla="*/ 17 h 18"/>
                  <a:gd name="T18" fmla="*/ 0 w 11"/>
                  <a:gd name="T19" fmla="*/ 17 h 18"/>
                  <a:gd name="T20" fmla="*/ 0 w 11"/>
                  <a:gd name="T21" fmla="*/ 17 h 18"/>
                  <a:gd name="T22" fmla="*/ 0 w 11"/>
                  <a:gd name="T23" fmla="*/ 18 h 18"/>
                  <a:gd name="T24" fmla="*/ 1 w 11"/>
                  <a:gd name="T25" fmla="*/ 18 h 18"/>
                  <a:gd name="T26" fmla="*/ 1 w 11"/>
                  <a:gd name="T27" fmla="*/ 18 h 18"/>
                  <a:gd name="T28" fmla="*/ 2 w 11"/>
                  <a:gd name="T29" fmla="*/ 18 h 18"/>
                  <a:gd name="T30" fmla="*/ 2 w 11"/>
                  <a:gd name="T31" fmla="*/ 17 h 18"/>
                  <a:gd name="T32" fmla="*/ 3 w 11"/>
                  <a:gd name="T33" fmla="*/ 16 h 18"/>
                  <a:gd name="T34" fmla="*/ 6 w 11"/>
                  <a:gd name="T35" fmla="*/ 13 h 18"/>
                  <a:gd name="T36" fmla="*/ 6 w 11"/>
                  <a:gd name="T37" fmla="*/ 13 h 18"/>
                  <a:gd name="T38" fmla="*/ 9 w 11"/>
                  <a:gd name="T39" fmla="*/ 8 h 18"/>
                  <a:gd name="T40" fmla="*/ 11 w 11"/>
                  <a:gd name="T41" fmla="*/ 3 h 18"/>
                  <a:gd name="T42" fmla="*/ 11 w 11"/>
                  <a:gd name="T43" fmla="*/ 3 h 18"/>
                  <a:gd name="T44" fmla="*/ 11 w 11"/>
                  <a:gd name="T45" fmla="*/ 3 h 18"/>
                  <a:gd name="T46" fmla="*/ 11 w 11"/>
                  <a:gd name="T47" fmla="*/ 3 h 18"/>
                  <a:gd name="T48" fmla="*/ 11 w 11"/>
                  <a:gd name="T49" fmla="*/ 3 h 18"/>
                  <a:gd name="T50" fmla="*/ 9 w 11"/>
                  <a:gd name="T51" fmla="*/ 6 h 18"/>
                  <a:gd name="T52" fmla="*/ 7 w 11"/>
                  <a:gd name="T53" fmla="*/ 10 h 18"/>
                  <a:gd name="T54" fmla="*/ 5 w 11"/>
                  <a:gd name="T55" fmla="*/ 13 h 18"/>
                  <a:gd name="T56" fmla="*/ 2 w 11"/>
                  <a:gd name="T57" fmla="*/ 16 h 18"/>
                  <a:gd name="T58" fmla="*/ 2 w 11"/>
                  <a:gd name="T59" fmla="*/ 16 h 18"/>
                  <a:gd name="T60" fmla="*/ 2 w 11"/>
                  <a:gd name="T61" fmla="*/ 17 h 18"/>
                  <a:gd name="T62" fmla="*/ 1 w 11"/>
                  <a:gd name="T63" fmla="*/ 17 h 18"/>
                  <a:gd name="T64" fmla="*/ 1 w 11"/>
                  <a:gd name="T65" fmla="*/ 17 h 18"/>
                  <a:gd name="T66" fmla="*/ 1 w 11"/>
                  <a:gd name="T67" fmla="*/ 16 h 18"/>
                  <a:gd name="T68" fmla="*/ 1 w 11"/>
                  <a:gd name="T69" fmla="*/ 14 h 18"/>
                  <a:gd name="T70" fmla="*/ 1 w 11"/>
                  <a:gd name="T71" fmla="*/ 14 h 18"/>
                  <a:gd name="T72" fmla="*/ 1 w 11"/>
                  <a:gd name="T73" fmla="*/ 10 h 18"/>
                  <a:gd name="T74" fmla="*/ 1 w 11"/>
                  <a:gd name="T75" fmla="*/ 10 h 18"/>
                  <a:gd name="T76" fmla="*/ 3 w 11"/>
                  <a:gd name="T77" fmla="*/ 6 h 18"/>
                  <a:gd name="T78" fmla="*/ 4 w 11"/>
                  <a:gd name="T79" fmla="*/ 1 h 18"/>
                  <a:gd name="T80" fmla="*/ 4 w 11"/>
                  <a:gd name="T81" fmla="*/ 1 h 18"/>
                  <a:gd name="T82" fmla="*/ 5 w 11"/>
                  <a:gd name="T83" fmla="*/ 1 h 18"/>
                  <a:gd name="T84" fmla="*/ 4 w 11"/>
                  <a:gd name="T85" fmla="*/ 0 h 18"/>
                  <a:gd name="T86" fmla="*/ 3 w 11"/>
                  <a:gd name="T87" fmla="*/ 0 h 18"/>
                  <a:gd name="T88" fmla="*/ 3 w 11"/>
                  <a:gd name="T8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18">
                    <a:moveTo>
                      <a:pt x="3" y="1"/>
                    </a:moveTo>
                    <a:lnTo>
                      <a:pt x="3" y="1"/>
                    </a:lnTo>
                    <a:lnTo>
                      <a:pt x="3" y="2"/>
                    </a:lnTo>
                    <a:lnTo>
                      <a:pt x="3" y="4"/>
                    </a:lnTo>
                    <a:lnTo>
                      <a:pt x="2" y="7"/>
                    </a:lnTo>
                    <a:lnTo>
                      <a:pt x="2" y="7"/>
                    </a:lnTo>
                    <a:lnTo>
                      <a:pt x="1" y="12"/>
                    </a:lnTo>
                    <a:lnTo>
                      <a:pt x="1" y="12"/>
                    </a:lnTo>
                    <a:lnTo>
                      <a:pt x="0" y="17"/>
                    </a:lnTo>
                    <a:lnTo>
                      <a:pt x="0" y="17"/>
                    </a:lnTo>
                    <a:lnTo>
                      <a:pt x="0" y="17"/>
                    </a:lnTo>
                    <a:lnTo>
                      <a:pt x="0" y="18"/>
                    </a:lnTo>
                    <a:lnTo>
                      <a:pt x="1" y="18"/>
                    </a:lnTo>
                    <a:lnTo>
                      <a:pt x="1" y="18"/>
                    </a:lnTo>
                    <a:lnTo>
                      <a:pt x="2" y="18"/>
                    </a:lnTo>
                    <a:lnTo>
                      <a:pt x="2" y="17"/>
                    </a:lnTo>
                    <a:lnTo>
                      <a:pt x="3" y="16"/>
                    </a:lnTo>
                    <a:lnTo>
                      <a:pt x="6" y="13"/>
                    </a:lnTo>
                    <a:lnTo>
                      <a:pt x="6" y="13"/>
                    </a:lnTo>
                    <a:lnTo>
                      <a:pt x="9" y="8"/>
                    </a:lnTo>
                    <a:lnTo>
                      <a:pt x="11" y="3"/>
                    </a:lnTo>
                    <a:lnTo>
                      <a:pt x="11" y="3"/>
                    </a:lnTo>
                    <a:lnTo>
                      <a:pt x="11" y="3"/>
                    </a:lnTo>
                    <a:lnTo>
                      <a:pt x="11" y="3"/>
                    </a:lnTo>
                    <a:lnTo>
                      <a:pt x="11" y="3"/>
                    </a:lnTo>
                    <a:lnTo>
                      <a:pt x="9" y="6"/>
                    </a:lnTo>
                    <a:lnTo>
                      <a:pt x="7" y="10"/>
                    </a:lnTo>
                    <a:lnTo>
                      <a:pt x="5" y="13"/>
                    </a:lnTo>
                    <a:lnTo>
                      <a:pt x="2" y="16"/>
                    </a:lnTo>
                    <a:lnTo>
                      <a:pt x="2" y="16"/>
                    </a:lnTo>
                    <a:lnTo>
                      <a:pt x="2" y="17"/>
                    </a:lnTo>
                    <a:lnTo>
                      <a:pt x="1" y="17"/>
                    </a:lnTo>
                    <a:lnTo>
                      <a:pt x="1" y="17"/>
                    </a:lnTo>
                    <a:lnTo>
                      <a:pt x="1" y="16"/>
                    </a:lnTo>
                    <a:lnTo>
                      <a:pt x="1" y="14"/>
                    </a:lnTo>
                    <a:lnTo>
                      <a:pt x="1" y="14"/>
                    </a:lnTo>
                    <a:lnTo>
                      <a:pt x="1" y="10"/>
                    </a:lnTo>
                    <a:lnTo>
                      <a:pt x="1" y="10"/>
                    </a:lnTo>
                    <a:lnTo>
                      <a:pt x="3" y="6"/>
                    </a:lnTo>
                    <a:lnTo>
                      <a:pt x="4" y="1"/>
                    </a:lnTo>
                    <a:lnTo>
                      <a:pt x="4" y="1"/>
                    </a:lnTo>
                    <a:lnTo>
                      <a:pt x="5" y="1"/>
                    </a:lnTo>
                    <a:lnTo>
                      <a:pt x="4" y="0"/>
                    </a:lnTo>
                    <a:lnTo>
                      <a:pt x="3" y="0"/>
                    </a:lnTo>
                    <a:lnTo>
                      <a:pt x="3"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20" name="Freeform 2056">
                <a:extLst>
                  <a:ext uri="{FF2B5EF4-FFF2-40B4-BE49-F238E27FC236}">
                    <a16:creationId xmlns:a16="http://schemas.microsoft.com/office/drawing/2014/main" id="{E86CE4CA-9746-4117-880F-522339E39204}"/>
                  </a:ext>
                </a:extLst>
              </p:cNvPr>
              <p:cNvSpPr>
                <a:spLocks/>
              </p:cNvSpPr>
              <p:nvPr/>
            </p:nvSpPr>
            <p:spPr bwMode="auto">
              <a:xfrm>
                <a:off x="3239" y="1727"/>
                <a:ext cx="31" cy="69"/>
              </a:xfrm>
              <a:custGeom>
                <a:avLst/>
                <a:gdLst>
                  <a:gd name="T0" fmla="*/ 14 w 31"/>
                  <a:gd name="T1" fmla="*/ 0 h 69"/>
                  <a:gd name="T2" fmla="*/ 11 w 31"/>
                  <a:gd name="T3" fmla="*/ 4 h 69"/>
                  <a:gd name="T4" fmla="*/ 8 w 31"/>
                  <a:gd name="T5" fmla="*/ 9 h 69"/>
                  <a:gd name="T6" fmla="*/ 3 w 31"/>
                  <a:gd name="T7" fmla="*/ 20 h 69"/>
                  <a:gd name="T8" fmla="*/ 2 w 31"/>
                  <a:gd name="T9" fmla="*/ 27 h 69"/>
                  <a:gd name="T10" fmla="*/ 1 w 31"/>
                  <a:gd name="T11" fmla="*/ 33 h 69"/>
                  <a:gd name="T12" fmla="*/ 0 w 31"/>
                  <a:gd name="T13" fmla="*/ 43 h 69"/>
                  <a:gd name="T14" fmla="*/ 0 w 31"/>
                  <a:gd name="T15" fmla="*/ 46 h 69"/>
                  <a:gd name="T16" fmla="*/ 1 w 31"/>
                  <a:gd name="T17" fmla="*/ 56 h 69"/>
                  <a:gd name="T18" fmla="*/ 2 w 31"/>
                  <a:gd name="T19" fmla="*/ 59 h 69"/>
                  <a:gd name="T20" fmla="*/ 5 w 31"/>
                  <a:gd name="T21" fmla="*/ 63 h 69"/>
                  <a:gd name="T22" fmla="*/ 9 w 31"/>
                  <a:gd name="T23" fmla="*/ 65 h 69"/>
                  <a:gd name="T24" fmla="*/ 11 w 31"/>
                  <a:gd name="T25" fmla="*/ 66 h 69"/>
                  <a:gd name="T26" fmla="*/ 14 w 31"/>
                  <a:gd name="T27" fmla="*/ 65 h 69"/>
                  <a:gd name="T28" fmla="*/ 18 w 31"/>
                  <a:gd name="T29" fmla="*/ 66 h 69"/>
                  <a:gd name="T30" fmla="*/ 21 w 31"/>
                  <a:gd name="T31" fmla="*/ 68 h 69"/>
                  <a:gd name="T32" fmla="*/ 23 w 31"/>
                  <a:gd name="T33" fmla="*/ 69 h 69"/>
                  <a:gd name="T34" fmla="*/ 25 w 31"/>
                  <a:gd name="T35" fmla="*/ 69 h 69"/>
                  <a:gd name="T36" fmla="*/ 29 w 31"/>
                  <a:gd name="T37" fmla="*/ 69 h 69"/>
                  <a:gd name="T38" fmla="*/ 30 w 31"/>
                  <a:gd name="T39" fmla="*/ 68 h 69"/>
                  <a:gd name="T40" fmla="*/ 31 w 31"/>
                  <a:gd name="T41" fmla="*/ 68 h 69"/>
                  <a:gd name="T42" fmla="*/ 31 w 31"/>
                  <a:gd name="T43" fmla="*/ 68 h 69"/>
                  <a:gd name="T44" fmla="*/ 29 w 31"/>
                  <a:gd name="T45" fmla="*/ 68 h 69"/>
                  <a:gd name="T46" fmla="*/ 27 w 31"/>
                  <a:gd name="T47" fmla="*/ 68 h 69"/>
                  <a:gd name="T48" fmla="*/ 24 w 31"/>
                  <a:gd name="T49" fmla="*/ 68 h 69"/>
                  <a:gd name="T50" fmla="*/ 20 w 31"/>
                  <a:gd name="T51" fmla="*/ 67 h 69"/>
                  <a:gd name="T52" fmla="*/ 18 w 31"/>
                  <a:gd name="T53" fmla="*/ 65 h 69"/>
                  <a:gd name="T54" fmla="*/ 16 w 31"/>
                  <a:gd name="T55" fmla="*/ 65 h 69"/>
                  <a:gd name="T56" fmla="*/ 14 w 31"/>
                  <a:gd name="T57" fmla="*/ 65 h 69"/>
                  <a:gd name="T58" fmla="*/ 11 w 31"/>
                  <a:gd name="T59" fmla="*/ 65 h 69"/>
                  <a:gd name="T60" fmla="*/ 9 w 31"/>
                  <a:gd name="T61" fmla="*/ 64 h 69"/>
                  <a:gd name="T62" fmla="*/ 5 w 31"/>
                  <a:gd name="T63" fmla="*/ 61 h 69"/>
                  <a:gd name="T64" fmla="*/ 4 w 31"/>
                  <a:gd name="T65" fmla="*/ 60 h 69"/>
                  <a:gd name="T66" fmla="*/ 3 w 31"/>
                  <a:gd name="T67" fmla="*/ 56 h 69"/>
                  <a:gd name="T68" fmla="*/ 1 w 31"/>
                  <a:gd name="T69" fmla="*/ 50 h 69"/>
                  <a:gd name="T70" fmla="*/ 1 w 31"/>
                  <a:gd name="T71" fmla="*/ 44 h 69"/>
                  <a:gd name="T72" fmla="*/ 1 w 31"/>
                  <a:gd name="T73" fmla="*/ 38 h 69"/>
                  <a:gd name="T74" fmla="*/ 2 w 31"/>
                  <a:gd name="T75" fmla="*/ 33 h 69"/>
                  <a:gd name="T76" fmla="*/ 4 w 31"/>
                  <a:gd name="T77" fmla="*/ 21 h 69"/>
                  <a:gd name="T78" fmla="*/ 6 w 31"/>
                  <a:gd name="T79" fmla="*/ 15 h 69"/>
                  <a:gd name="T80" fmla="*/ 8 w 31"/>
                  <a:gd name="T81" fmla="*/ 10 h 69"/>
                  <a:gd name="T82" fmla="*/ 12 w 31"/>
                  <a:gd name="T83" fmla="*/ 2 h 69"/>
                  <a:gd name="T84" fmla="*/ 14 w 31"/>
                  <a:gd name="T8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 h="69">
                    <a:moveTo>
                      <a:pt x="14" y="0"/>
                    </a:moveTo>
                    <a:lnTo>
                      <a:pt x="14" y="0"/>
                    </a:lnTo>
                    <a:lnTo>
                      <a:pt x="12" y="2"/>
                    </a:lnTo>
                    <a:lnTo>
                      <a:pt x="11" y="4"/>
                    </a:lnTo>
                    <a:lnTo>
                      <a:pt x="8" y="9"/>
                    </a:lnTo>
                    <a:lnTo>
                      <a:pt x="8" y="9"/>
                    </a:lnTo>
                    <a:lnTo>
                      <a:pt x="6" y="15"/>
                    </a:lnTo>
                    <a:lnTo>
                      <a:pt x="3" y="20"/>
                    </a:lnTo>
                    <a:lnTo>
                      <a:pt x="3" y="20"/>
                    </a:lnTo>
                    <a:lnTo>
                      <a:pt x="2" y="27"/>
                    </a:lnTo>
                    <a:lnTo>
                      <a:pt x="1" y="33"/>
                    </a:lnTo>
                    <a:lnTo>
                      <a:pt x="1" y="33"/>
                    </a:lnTo>
                    <a:lnTo>
                      <a:pt x="0" y="40"/>
                    </a:lnTo>
                    <a:lnTo>
                      <a:pt x="0" y="43"/>
                    </a:lnTo>
                    <a:lnTo>
                      <a:pt x="0" y="46"/>
                    </a:lnTo>
                    <a:lnTo>
                      <a:pt x="0" y="46"/>
                    </a:lnTo>
                    <a:lnTo>
                      <a:pt x="1" y="52"/>
                    </a:lnTo>
                    <a:lnTo>
                      <a:pt x="1" y="56"/>
                    </a:lnTo>
                    <a:lnTo>
                      <a:pt x="2" y="59"/>
                    </a:lnTo>
                    <a:lnTo>
                      <a:pt x="2" y="59"/>
                    </a:lnTo>
                    <a:lnTo>
                      <a:pt x="3" y="60"/>
                    </a:lnTo>
                    <a:lnTo>
                      <a:pt x="5" y="63"/>
                    </a:lnTo>
                    <a:lnTo>
                      <a:pt x="7" y="64"/>
                    </a:lnTo>
                    <a:lnTo>
                      <a:pt x="9" y="65"/>
                    </a:lnTo>
                    <a:lnTo>
                      <a:pt x="9" y="65"/>
                    </a:lnTo>
                    <a:lnTo>
                      <a:pt x="11" y="66"/>
                    </a:lnTo>
                    <a:lnTo>
                      <a:pt x="14" y="65"/>
                    </a:lnTo>
                    <a:lnTo>
                      <a:pt x="14" y="65"/>
                    </a:lnTo>
                    <a:lnTo>
                      <a:pt x="16" y="65"/>
                    </a:lnTo>
                    <a:lnTo>
                      <a:pt x="18" y="66"/>
                    </a:lnTo>
                    <a:lnTo>
                      <a:pt x="19" y="67"/>
                    </a:lnTo>
                    <a:lnTo>
                      <a:pt x="21" y="68"/>
                    </a:lnTo>
                    <a:lnTo>
                      <a:pt x="21" y="68"/>
                    </a:lnTo>
                    <a:lnTo>
                      <a:pt x="23" y="69"/>
                    </a:lnTo>
                    <a:lnTo>
                      <a:pt x="24" y="69"/>
                    </a:lnTo>
                    <a:lnTo>
                      <a:pt x="25" y="69"/>
                    </a:lnTo>
                    <a:lnTo>
                      <a:pt x="25" y="69"/>
                    </a:lnTo>
                    <a:lnTo>
                      <a:pt x="29" y="69"/>
                    </a:lnTo>
                    <a:lnTo>
                      <a:pt x="29" y="69"/>
                    </a:lnTo>
                    <a:lnTo>
                      <a:pt x="30" y="68"/>
                    </a:lnTo>
                    <a:lnTo>
                      <a:pt x="31" y="68"/>
                    </a:lnTo>
                    <a:lnTo>
                      <a:pt x="31" y="68"/>
                    </a:lnTo>
                    <a:lnTo>
                      <a:pt x="31" y="68"/>
                    </a:lnTo>
                    <a:lnTo>
                      <a:pt x="31" y="68"/>
                    </a:lnTo>
                    <a:lnTo>
                      <a:pt x="31" y="68"/>
                    </a:lnTo>
                    <a:lnTo>
                      <a:pt x="29" y="68"/>
                    </a:lnTo>
                    <a:lnTo>
                      <a:pt x="27" y="68"/>
                    </a:lnTo>
                    <a:lnTo>
                      <a:pt x="27" y="68"/>
                    </a:lnTo>
                    <a:lnTo>
                      <a:pt x="25" y="68"/>
                    </a:lnTo>
                    <a:lnTo>
                      <a:pt x="24" y="68"/>
                    </a:lnTo>
                    <a:lnTo>
                      <a:pt x="22" y="68"/>
                    </a:lnTo>
                    <a:lnTo>
                      <a:pt x="20" y="67"/>
                    </a:lnTo>
                    <a:lnTo>
                      <a:pt x="20" y="67"/>
                    </a:lnTo>
                    <a:lnTo>
                      <a:pt x="18" y="65"/>
                    </a:lnTo>
                    <a:lnTo>
                      <a:pt x="16" y="65"/>
                    </a:lnTo>
                    <a:lnTo>
                      <a:pt x="16" y="65"/>
                    </a:lnTo>
                    <a:lnTo>
                      <a:pt x="15" y="65"/>
                    </a:lnTo>
                    <a:lnTo>
                      <a:pt x="14" y="65"/>
                    </a:lnTo>
                    <a:lnTo>
                      <a:pt x="12" y="65"/>
                    </a:lnTo>
                    <a:lnTo>
                      <a:pt x="11" y="65"/>
                    </a:lnTo>
                    <a:lnTo>
                      <a:pt x="11" y="65"/>
                    </a:lnTo>
                    <a:lnTo>
                      <a:pt x="9" y="64"/>
                    </a:lnTo>
                    <a:lnTo>
                      <a:pt x="8" y="64"/>
                    </a:lnTo>
                    <a:lnTo>
                      <a:pt x="5" y="61"/>
                    </a:lnTo>
                    <a:lnTo>
                      <a:pt x="5" y="61"/>
                    </a:lnTo>
                    <a:lnTo>
                      <a:pt x="4" y="60"/>
                    </a:lnTo>
                    <a:lnTo>
                      <a:pt x="3" y="59"/>
                    </a:lnTo>
                    <a:lnTo>
                      <a:pt x="3" y="56"/>
                    </a:lnTo>
                    <a:lnTo>
                      <a:pt x="3" y="56"/>
                    </a:lnTo>
                    <a:lnTo>
                      <a:pt x="1" y="50"/>
                    </a:lnTo>
                    <a:lnTo>
                      <a:pt x="1" y="44"/>
                    </a:lnTo>
                    <a:lnTo>
                      <a:pt x="1" y="44"/>
                    </a:lnTo>
                    <a:lnTo>
                      <a:pt x="1" y="41"/>
                    </a:lnTo>
                    <a:lnTo>
                      <a:pt x="1" y="38"/>
                    </a:lnTo>
                    <a:lnTo>
                      <a:pt x="2" y="33"/>
                    </a:lnTo>
                    <a:lnTo>
                      <a:pt x="2" y="33"/>
                    </a:lnTo>
                    <a:lnTo>
                      <a:pt x="3" y="27"/>
                    </a:lnTo>
                    <a:lnTo>
                      <a:pt x="4" y="21"/>
                    </a:lnTo>
                    <a:lnTo>
                      <a:pt x="4" y="21"/>
                    </a:lnTo>
                    <a:lnTo>
                      <a:pt x="6" y="15"/>
                    </a:lnTo>
                    <a:lnTo>
                      <a:pt x="8" y="10"/>
                    </a:lnTo>
                    <a:lnTo>
                      <a:pt x="8" y="10"/>
                    </a:lnTo>
                    <a:lnTo>
                      <a:pt x="11" y="5"/>
                    </a:lnTo>
                    <a:lnTo>
                      <a:pt x="12" y="2"/>
                    </a:lnTo>
                    <a:lnTo>
                      <a:pt x="14" y="0"/>
                    </a:lnTo>
                    <a:lnTo>
                      <a:pt x="14" y="0"/>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21" name="Freeform 2057">
                <a:extLst>
                  <a:ext uri="{FF2B5EF4-FFF2-40B4-BE49-F238E27FC236}">
                    <a16:creationId xmlns:a16="http://schemas.microsoft.com/office/drawing/2014/main" id="{D4B866BB-A8B4-4B48-9C07-374C35E3F57B}"/>
                  </a:ext>
                </a:extLst>
              </p:cNvPr>
              <p:cNvSpPr>
                <a:spLocks/>
              </p:cNvSpPr>
              <p:nvPr/>
            </p:nvSpPr>
            <p:spPr bwMode="auto">
              <a:xfrm>
                <a:off x="3239" y="1727"/>
                <a:ext cx="31" cy="69"/>
              </a:xfrm>
              <a:custGeom>
                <a:avLst/>
                <a:gdLst>
                  <a:gd name="T0" fmla="*/ 14 w 31"/>
                  <a:gd name="T1" fmla="*/ 0 h 69"/>
                  <a:gd name="T2" fmla="*/ 11 w 31"/>
                  <a:gd name="T3" fmla="*/ 4 h 69"/>
                  <a:gd name="T4" fmla="*/ 8 w 31"/>
                  <a:gd name="T5" fmla="*/ 9 h 69"/>
                  <a:gd name="T6" fmla="*/ 3 w 31"/>
                  <a:gd name="T7" fmla="*/ 20 h 69"/>
                  <a:gd name="T8" fmla="*/ 2 w 31"/>
                  <a:gd name="T9" fmla="*/ 27 h 69"/>
                  <a:gd name="T10" fmla="*/ 1 w 31"/>
                  <a:gd name="T11" fmla="*/ 33 h 69"/>
                  <a:gd name="T12" fmla="*/ 0 w 31"/>
                  <a:gd name="T13" fmla="*/ 43 h 69"/>
                  <a:gd name="T14" fmla="*/ 0 w 31"/>
                  <a:gd name="T15" fmla="*/ 46 h 69"/>
                  <a:gd name="T16" fmla="*/ 1 w 31"/>
                  <a:gd name="T17" fmla="*/ 56 h 69"/>
                  <a:gd name="T18" fmla="*/ 2 w 31"/>
                  <a:gd name="T19" fmla="*/ 59 h 69"/>
                  <a:gd name="T20" fmla="*/ 5 w 31"/>
                  <a:gd name="T21" fmla="*/ 63 h 69"/>
                  <a:gd name="T22" fmla="*/ 9 w 31"/>
                  <a:gd name="T23" fmla="*/ 65 h 69"/>
                  <a:gd name="T24" fmla="*/ 11 w 31"/>
                  <a:gd name="T25" fmla="*/ 66 h 69"/>
                  <a:gd name="T26" fmla="*/ 14 w 31"/>
                  <a:gd name="T27" fmla="*/ 65 h 69"/>
                  <a:gd name="T28" fmla="*/ 18 w 31"/>
                  <a:gd name="T29" fmla="*/ 66 h 69"/>
                  <a:gd name="T30" fmla="*/ 21 w 31"/>
                  <a:gd name="T31" fmla="*/ 68 h 69"/>
                  <a:gd name="T32" fmla="*/ 23 w 31"/>
                  <a:gd name="T33" fmla="*/ 69 h 69"/>
                  <a:gd name="T34" fmla="*/ 25 w 31"/>
                  <a:gd name="T35" fmla="*/ 69 h 69"/>
                  <a:gd name="T36" fmla="*/ 29 w 31"/>
                  <a:gd name="T37" fmla="*/ 69 h 69"/>
                  <a:gd name="T38" fmla="*/ 30 w 31"/>
                  <a:gd name="T39" fmla="*/ 68 h 69"/>
                  <a:gd name="T40" fmla="*/ 31 w 31"/>
                  <a:gd name="T41" fmla="*/ 68 h 69"/>
                  <a:gd name="T42" fmla="*/ 31 w 31"/>
                  <a:gd name="T43" fmla="*/ 68 h 69"/>
                  <a:gd name="T44" fmla="*/ 29 w 31"/>
                  <a:gd name="T45" fmla="*/ 68 h 69"/>
                  <a:gd name="T46" fmla="*/ 27 w 31"/>
                  <a:gd name="T47" fmla="*/ 68 h 69"/>
                  <a:gd name="T48" fmla="*/ 24 w 31"/>
                  <a:gd name="T49" fmla="*/ 68 h 69"/>
                  <a:gd name="T50" fmla="*/ 20 w 31"/>
                  <a:gd name="T51" fmla="*/ 67 h 69"/>
                  <a:gd name="T52" fmla="*/ 18 w 31"/>
                  <a:gd name="T53" fmla="*/ 65 h 69"/>
                  <a:gd name="T54" fmla="*/ 16 w 31"/>
                  <a:gd name="T55" fmla="*/ 65 h 69"/>
                  <a:gd name="T56" fmla="*/ 14 w 31"/>
                  <a:gd name="T57" fmla="*/ 65 h 69"/>
                  <a:gd name="T58" fmla="*/ 11 w 31"/>
                  <a:gd name="T59" fmla="*/ 65 h 69"/>
                  <a:gd name="T60" fmla="*/ 9 w 31"/>
                  <a:gd name="T61" fmla="*/ 64 h 69"/>
                  <a:gd name="T62" fmla="*/ 5 w 31"/>
                  <a:gd name="T63" fmla="*/ 61 h 69"/>
                  <a:gd name="T64" fmla="*/ 4 w 31"/>
                  <a:gd name="T65" fmla="*/ 60 h 69"/>
                  <a:gd name="T66" fmla="*/ 3 w 31"/>
                  <a:gd name="T67" fmla="*/ 56 h 69"/>
                  <a:gd name="T68" fmla="*/ 1 w 31"/>
                  <a:gd name="T69" fmla="*/ 50 h 69"/>
                  <a:gd name="T70" fmla="*/ 1 w 31"/>
                  <a:gd name="T71" fmla="*/ 44 h 69"/>
                  <a:gd name="T72" fmla="*/ 1 w 31"/>
                  <a:gd name="T73" fmla="*/ 38 h 69"/>
                  <a:gd name="T74" fmla="*/ 2 w 31"/>
                  <a:gd name="T75" fmla="*/ 33 h 69"/>
                  <a:gd name="T76" fmla="*/ 4 w 31"/>
                  <a:gd name="T77" fmla="*/ 21 h 69"/>
                  <a:gd name="T78" fmla="*/ 6 w 31"/>
                  <a:gd name="T79" fmla="*/ 15 h 69"/>
                  <a:gd name="T80" fmla="*/ 8 w 31"/>
                  <a:gd name="T81" fmla="*/ 10 h 69"/>
                  <a:gd name="T82" fmla="*/ 12 w 31"/>
                  <a:gd name="T83" fmla="*/ 2 h 69"/>
                  <a:gd name="T84" fmla="*/ 14 w 31"/>
                  <a:gd name="T8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 h="69">
                    <a:moveTo>
                      <a:pt x="14" y="0"/>
                    </a:moveTo>
                    <a:lnTo>
                      <a:pt x="14" y="0"/>
                    </a:lnTo>
                    <a:lnTo>
                      <a:pt x="12" y="2"/>
                    </a:lnTo>
                    <a:lnTo>
                      <a:pt x="11" y="4"/>
                    </a:lnTo>
                    <a:lnTo>
                      <a:pt x="8" y="9"/>
                    </a:lnTo>
                    <a:lnTo>
                      <a:pt x="8" y="9"/>
                    </a:lnTo>
                    <a:lnTo>
                      <a:pt x="6" y="15"/>
                    </a:lnTo>
                    <a:lnTo>
                      <a:pt x="3" y="20"/>
                    </a:lnTo>
                    <a:lnTo>
                      <a:pt x="3" y="20"/>
                    </a:lnTo>
                    <a:lnTo>
                      <a:pt x="2" y="27"/>
                    </a:lnTo>
                    <a:lnTo>
                      <a:pt x="1" y="33"/>
                    </a:lnTo>
                    <a:lnTo>
                      <a:pt x="1" y="33"/>
                    </a:lnTo>
                    <a:lnTo>
                      <a:pt x="0" y="40"/>
                    </a:lnTo>
                    <a:lnTo>
                      <a:pt x="0" y="43"/>
                    </a:lnTo>
                    <a:lnTo>
                      <a:pt x="0" y="46"/>
                    </a:lnTo>
                    <a:lnTo>
                      <a:pt x="0" y="46"/>
                    </a:lnTo>
                    <a:lnTo>
                      <a:pt x="1" y="52"/>
                    </a:lnTo>
                    <a:lnTo>
                      <a:pt x="1" y="56"/>
                    </a:lnTo>
                    <a:lnTo>
                      <a:pt x="2" y="59"/>
                    </a:lnTo>
                    <a:lnTo>
                      <a:pt x="2" y="59"/>
                    </a:lnTo>
                    <a:lnTo>
                      <a:pt x="3" y="60"/>
                    </a:lnTo>
                    <a:lnTo>
                      <a:pt x="5" y="63"/>
                    </a:lnTo>
                    <a:lnTo>
                      <a:pt x="7" y="64"/>
                    </a:lnTo>
                    <a:lnTo>
                      <a:pt x="9" y="65"/>
                    </a:lnTo>
                    <a:lnTo>
                      <a:pt x="9" y="65"/>
                    </a:lnTo>
                    <a:lnTo>
                      <a:pt x="11" y="66"/>
                    </a:lnTo>
                    <a:lnTo>
                      <a:pt x="14" y="65"/>
                    </a:lnTo>
                    <a:lnTo>
                      <a:pt x="14" y="65"/>
                    </a:lnTo>
                    <a:lnTo>
                      <a:pt x="16" y="65"/>
                    </a:lnTo>
                    <a:lnTo>
                      <a:pt x="18" y="66"/>
                    </a:lnTo>
                    <a:lnTo>
                      <a:pt x="19" y="67"/>
                    </a:lnTo>
                    <a:lnTo>
                      <a:pt x="21" y="68"/>
                    </a:lnTo>
                    <a:lnTo>
                      <a:pt x="21" y="68"/>
                    </a:lnTo>
                    <a:lnTo>
                      <a:pt x="23" y="69"/>
                    </a:lnTo>
                    <a:lnTo>
                      <a:pt x="24" y="69"/>
                    </a:lnTo>
                    <a:lnTo>
                      <a:pt x="25" y="69"/>
                    </a:lnTo>
                    <a:lnTo>
                      <a:pt x="25" y="69"/>
                    </a:lnTo>
                    <a:lnTo>
                      <a:pt x="29" y="69"/>
                    </a:lnTo>
                    <a:lnTo>
                      <a:pt x="29" y="69"/>
                    </a:lnTo>
                    <a:lnTo>
                      <a:pt x="30" y="68"/>
                    </a:lnTo>
                    <a:lnTo>
                      <a:pt x="31" y="68"/>
                    </a:lnTo>
                    <a:lnTo>
                      <a:pt x="31" y="68"/>
                    </a:lnTo>
                    <a:lnTo>
                      <a:pt x="31" y="68"/>
                    </a:lnTo>
                    <a:lnTo>
                      <a:pt x="31" y="68"/>
                    </a:lnTo>
                    <a:lnTo>
                      <a:pt x="31" y="68"/>
                    </a:lnTo>
                    <a:lnTo>
                      <a:pt x="29" y="68"/>
                    </a:lnTo>
                    <a:lnTo>
                      <a:pt x="27" y="68"/>
                    </a:lnTo>
                    <a:lnTo>
                      <a:pt x="27" y="68"/>
                    </a:lnTo>
                    <a:lnTo>
                      <a:pt x="25" y="68"/>
                    </a:lnTo>
                    <a:lnTo>
                      <a:pt x="24" y="68"/>
                    </a:lnTo>
                    <a:lnTo>
                      <a:pt x="22" y="68"/>
                    </a:lnTo>
                    <a:lnTo>
                      <a:pt x="20" y="67"/>
                    </a:lnTo>
                    <a:lnTo>
                      <a:pt x="20" y="67"/>
                    </a:lnTo>
                    <a:lnTo>
                      <a:pt x="18" y="65"/>
                    </a:lnTo>
                    <a:lnTo>
                      <a:pt x="16" y="65"/>
                    </a:lnTo>
                    <a:lnTo>
                      <a:pt x="16" y="65"/>
                    </a:lnTo>
                    <a:lnTo>
                      <a:pt x="15" y="65"/>
                    </a:lnTo>
                    <a:lnTo>
                      <a:pt x="14" y="65"/>
                    </a:lnTo>
                    <a:lnTo>
                      <a:pt x="12" y="65"/>
                    </a:lnTo>
                    <a:lnTo>
                      <a:pt x="11" y="65"/>
                    </a:lnTo>
                    <a:lnTo>
                      <a:pt x="11" y="65"/>
                    </a:lnTo>
                    <a:lnTo>
                      <a:pt x="9" y="64"/>
                    </a:lnTo>
                    <a:lnTo>
                      <a:pt x="8" y="64"/>
                    </a:lnTo>
                    <a:lnTo>
                      <a:pt x="5" y="61"/>
                    </a:lnTo>
                    <a:lnTo>
                      <a:pt x="5" y="61"/>
                    </a:lnTo>
                    <a:lnTo>
                      <a:pt x="4" y="60"/>
                    </a:lnTo>
                    <a:lnTo>
                      <a:pt x="3" y="59"/>
                    </a:lnTo>
                    <a:lnTo>
                      <a:pt x="3" y="56"/>
                    </a:lnTo>
                    <a:lnTo>
                      <a:pt x="3" y="56"/>
                    </a:lnTo>
                    <a:lnTo>
                      <a:pt x="1" y="50"/>
                    </a:lnTo>
                    <a:lnTo>
                      <a:pt x="1" y="44"/>
                    </a:lnTo>
                    <a:lnTo>
                      <a:pt x="1" y="44"/>
                    </a:lnTo>
                    <a:lnTo>
                      <a:pt x="1" y="41"/>
                    </a:lnTo>
                    <a:lnTo>
                      <a:pt x="1" y="38"/>
                    </a:lnTo>
                    <a:lnTo>
                      <a:pt x="2" y="33"/>
                    </a:lnTo>
                    <a:lnTo>
                      <a:pt x="2" y="33"/>
                    </a:lnTo>
                    <a:lnTo>
                      <a:pt x="3" y="27"/>
                    </a:lnTo>
                    <a:lnTo>
                      <a:pt x="4" y="21"/>
                    </a:lnTo>
                    <a:lnTo>
                      <a:pt x="4" y="21"/>
                    </a:lnTo>
                    <a:lnTo>
                      <a:pt x="6" y="15"/>
                    </a:lnTo>
                    <a:lnTo>
                      <a:pt x="8" y="10"/>
                    </a:lnTo>
                    <a:lnTo>
                      <a:pt x="8" y="10"/>
                    </a:lnTo>
                    <a:lnTo>
                      <a:pt x="11" y="5"/>
                    </a:lnTo>
                    <a:lnTo>
                      <a:pt x="12" y="2"/>
                    </a:lnTo>
                    <a:lnTo>
                      <a:pt x="14" y="0"/>
                    </a:lnTo>
                    <a:lnTo>
                      <a:pt x="14" y="0"/>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22" name="Freeform 2058">
                <a:extLst>
                  <a:ext uri="{FF2B5EF4-FFF2-40B4-BE49-F238E27FC236}">
                    <a16:creationId xmlns:a16="http://schemas.microsoft.com/office/drawing/2014/main" id="{CF3A8D25-CF46-4311-BC34-3C5022FD7FB6}"/>
                  </a:ext>
                </a:extLst>
              </p:cNvPr>
              <p:cNvSpPr>
                <a:spLocks/>
              </p:cNvSpPr>
              <p:nvPr/>
            </p:nvSpPr>
            <p:spPr bwMode="auto">
              <a:xfrm>
                <a:off x="3222" y="1795"/>
                <a:ext cx="12" cy="8"/>
              </a:xfrm>
              <a:custGeom>
                <a:avLst/>
                <a:gdLst>
                  <a:gd name="T0" fmla="*/ 0 w 12"/>
                  <a:gd name="T1" fmla="*/ 0 h 8"/>
                  <a:gd name="T2" fmla="*/ 0 w 12"/>
                  <a:gd name="T3" fmla="*/ 0 h 8"/>
                  <a:gd name="T4" fmla="*/ 0 w 12"/>
                  <a:gd name="T5" fmla="*/ 0 h 8"/>
                  <a:gd name="T6" fmla="*/ 0 w 12"/>
                  <a:gd name="T7" fmla="*/ 0 h 8"/>
                  <a:gd name="T8" fmla="*/ 0 w 12"/>
                  <a:gd name="T9" fmla="*/ 0 h 8"/>
                  <a:gd name="T10" fmla="*/ 2 w 12"/>
                  <a:gd name="T11" fmla="*/ 1 h 8"/>
                  <a:gd name="T12" fmla="*/ 3 w 12"/>
                  <a:gd name="T13" fmla="*/ 2 h 8"/>
                  <a:gd name="T14" fmla="*/ 3 w 12"/>
                  <a:gd name="T15" fmla="*/ 2 h 8"/>
                  <a:gd name="T16" fmla="*/ 6 w 12"/>
                  <a:gd name="T17" fmla="*/ 2 h 8"/>
                  <a:gd name="T18" fmla="*/ 7 w 12"/>
                  <a:gd name="T19" fmla="*/ 3 h 8"/>
                  <a:gd name="T20" fmla="*/ 9 w 12"/>
                  <a:gd name="T21" fmla="*/ 3 h 8"/>
                  <a:gd name="T22" fmla="*/ 9 w 12"/>
                  <a:gd name="T23" fmla="*/ 3 h 8"/>
                  <a:gd name="T24" fmla="*/ 10 w 12"/>
                  <a:gd name="T25" fmla="*/ 4 h 8"/>
                  <a:gd name="T26" fmla="*/ 11 w 12"/>
                  <a:gd name="T27" fmla="*/ 6 h 8"/>
                  <a:gd name="T28" fmla="*/ 12 w 12"/>
                  <a:gd name="T29" fmla="*/ 8 h 8"/>
                  <a:gd name="T30" fmla="*/ 12 w 12"/>
                  <a:gd name="T31" fmla="*/ 8 h 8"/>
                  <a:gd name="T32" fmla="*/ 12 w 12"/>
                  <a:gd name="T33" fmla="*/ 8 h 8"/>
                  <a:gd name="T34" fmla="*/ 12 w 12"/>
                  <a:gd name="T35" fmla="*/ 8 h 8"/>
                  <a:gd name="T36" fmla="*/ 12 w 12"/>
                  <a:gd name="T37" fmla="*/ 8 h 8"/>
                  <a:gd name="T38" fmla="*/ 11 w 12"/>
                  <a:gd name="T39" fmla="*/ 6 h 8"/>
                  <a:gd name="T40" fmla="*/ 11 w 12"/>
                  <a:gd name="T41" fmla="*/ 4 h 8"/>
                  <a:gd name="T42" fmla="*/ 9 w 12"/>
                  <a:gd name="T43" fmla="*/ 3 h 8"/>
                  <a:gd name="T44" fmla="*/ 7 w 12"/>
                  <a:gd name="T45" fmla="*/ 2 h 8"/>
                  <a:gd name="T46" fmla="*/ 7 w 12"/>
                  <a:gd name="T47" fmla="*/ 2 h 8"/>
                  <a:gd name="T48" fmla="*/ 6 w 12"/>
                  <a:gd name="T49" fmla="*/ 2 h 8"/>
                  <a:gd name="T50" fmla="*/ 4 w 12"/>
                  <a:gd name="T51" fmla="*/ 1 h 8"/>
                  <a:gd name="T52" fmla="*/ 4 w 12"/>
                  <a:gd name="T53" fmla="*/ 1 h 8"/>
                  <a:gd name="T54" fmla="*/ 2 w 12"/>
                  <a:gd name="T55" fmla="*/ 1 h 8"/>
                  <a:gd name="T56" fmla="*/ 1 w 12"/>
                  <a:gd name="T57" fmla="*/ 1 h 8"/>
                  <a:gd name="T58" fmla="*/ 1 w 12"/>
                  <a:gd name="T59" fmla="*/ 1 h 8"/>
                  <a:gd name="T60" fmla="*/ 0 w 12"/>
                  <a:gd name="T61" fmla="*/ 0 h 8"/>
                  <a:gd name="T62" fmla="*/ 0 w 12"/>
                  <a:gd name="T63" fmla="*/ 0 h 8"/>
                  <a:gd name="T64" fmla="*/ 0 w 12"/>
                  <a:gd name="T65" fmla="*/ 0 h 8"/>
                  <a:gd name="T66" fmla="*/ 0 w 12"/>
                  <a:gd name="T6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8">
                    <a:moveTo>
                      <a:pt x="0" y="0"/>
                    </a:moveTo>
                    <a:lnTo>
                      <a:pt x="0" y="0"/>
                    </a:lnTo>
                    <a:lnTo>
                      <a:pt x="0" y="0"/>
                    </a:lnTo>
                    <a:lnTo>
                      <a:pt x="0" y="0"/>
                    </a:lnTo>
                    <a:lnTo>
                      <a:pt x="0" y="0"/>
                    </a:lnTo>
                    <a:lnTo>
                      <a:pt x="2" y="1"/>
                    </a:lnTo>
                    <a:lnTo>
                      <a:pt x="3" y="2"/>
                    </a:lnTo>
                    <a:lnTo>
                      <a:pt x="3" y="2"/>
                    </a:lnTo>
                    <a:lnTo>
                      <a:pt x="6" y="2"/>
                    </a:lnTo>
                    <a:lnTo>
                      <a:pt x="7" y="3"/>
                    </a:lnTo>
                    <a:lnTo>
                      <a:pt x="9" y="3"/>
                    </a:lnTo>
                    <a:lnTo>
                      <a:pt x="9" y="3"/>
                    </a:lnTo>
                    <a:lnTo>
                      <a:pt x="10" y="4"/>
                    </a:lnTo>
                    <a:lnTo>
                      <a:pt x="11" y="6"/>
                    </a:lnTo>
                    <a:lnTo>
                      <a:pt x="12" y="8"/>
                    </a:lnTo>
                    <a:lnTo>
                      <a:pt x="12" y="8"/>
                    </a:lnTo>
                    <a:lnTo>
                      <a:pt x="12" y="8"/>
                    </a:lnTo>
                    <a:lnTo>
                      <a:pt x="12" y="8"/>
                    </a:lnTo>
                    <a:lnTo>
                      <a:pt x="12" y="8"/>
                    </a:lnTo>
                    <a:lnTo>
                      <a:pt x="11" y="6"/>
                    </a:lnTo>
                    <a:lnTo>
                      <a:pt x="11" y="4"/>
                    </a:lnTo>
                    <a:lnTo>
                      <a:pt x="9" y="3"/>
                    </a:lnTo>
                    <a:lnTo>
                      <a:pt x="7" y="2"/>
                    </a:lnTo>
                    <a:lnTo>
                      <a:pt x="7" y="2"/>
                    </a:lnTo>
                    <a:lnTo>
                      <a:pt x="6" y="2"/>
                    </a:lnTo>
                    <a:lnTo>
                      <a:pt x="4" y="1"/>
                    </a:lnTo>
                    <a:lnTo>
                      <a:pt x="4" y="1"/>
                    </a:lnTo>
                    <a:lnTo>
                      <a:pt x="2" y="1"/>
                    </a:lnTo>
                    <a:lnTo>
                      <a:pt x="1" y="1"/>
                    </a:lnTo>
                    <a:lnTo>
                      <a:pt x="1" y="1"/>
                    </a:lnTo>
                    <a:lnTo>
                      <a:pt x="0"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23" name="Freeform 2059">
                <a:extLst>
                  <a:ext uri="{FF2B5EF4-FFF2-40B4-BE49-F238E27FC236}">
                    <a16:creationId xmlns:a16="http://schemas.microsoft.com/office/drawing/2014/main" id="{C7EE6A0B-467D-44CA-8B97-9C2CF2E6D25F}"/>
                  </a:ext>
                </a:extLst>
              </p:cNvPr>
              <p:cNvSpPr>
                <a:spLocks/>
              </p:cNvSpPr>
              <p:nvPr/>
            </p:nvSpPr>
            <p:spPr bwMode="auto">
              <a:xfrm>
                <a:off x="3222" y="1795"/>
                <a:ext cx="12" cy="8"/>
              </a:xfrm>
              <a:custGeom>
                <a:avLst/>
                <a:gdLst>
                  <a:gd name="T0" fmla="*/ 0 w 12"/>
                  <a:gd name="T1" fmla="*/ 0 h 8"/>
                  <a:gd name="T2" fmla="*/ 0 w 12"/>
                  <a:gd name="T3" fmla="*/ 0 h 8"/>
                  <a:gd name="T4" fmla="*/ 0 w 12"/>
                  <a:gd name="T5" fmla="*/ 0 h 8"/>
                  <a:gd name="T6" fmla="*/ 0 w 12"/>
                  <a:gd name="T7" fmla="*/ 0 h 8"/>
                  <a:gd name="T8" fmla="*/ 0 w 12"/>
                  <a:gd name="T9" fmla="*/ 0 h 8"/>
                  <a:gd name="T10" fmla="*/ 2 w 12"/>
                  <a:gd name="T11" fmla="*/ 1 h 8"/>
                  <a:gd name="T12" fmla="*/ 3 w 12"/>
                  <a:gd name="T13" fmla="*/ 2 h 8"/>
                  <a:gd name="T14" fmla="*/ 3 w 12"/>
                  <a:gd name="T15" fmla="*/ 2 h 8"/>
                  <a:gd name="T16" fmla="*/ 6 w 12"/>
                  <a:gd name="T17" fmla="*/ 2 h 8"/>
                  <a:gd name="T18" fmla="*/ 7 w 12"/>
                  <a:gd name="T19" fmla="*/ 3 h 8"/>
                  <a:gd name="T20" fmla="*/ 9 w 12"/>
                  <a:gd name="T21" fmla="*/ 3 h 8"/>
                  <a:gd name="T22" fmla="*/ 9 w 12"/>
                  <a:gd name="T23" fmla="*/ 3 h 8"/>
                  <a:gd name="T24" fmla="*/ 10 w 12"/>
                  <a:gd name="T25" fmla="*/ 4 h 8"/>
                  <a:gd name="T26" fmla="*/ 11 w 12"/>
                  <a:gd name="T27" fmla="*/ 6 h 8"/>
                  <a:gd name="T28" fmla="*/ 12 w 12"/>
                  <a:gd name="T29" fmla="*/ 8 h 8"/>
                  <a:gd name="T30" fmla="*/ 12 w 12"/>
                  <a:gd name="T31" fmla="*/ 8 h 8"/>
                  <a:gd name="T32" fmla="*/ 12 w 12"/>
                  <a:gd name="T33" fmla="*/ 8 h 8"/>
                  <a:gd name="T34" fmla="*/ 12 w 12"/>
                  <a:gd name="T35" fmla="*/ 8 h 8"/>
                  <a:gd name="T36" fmla="*/ 12 w 12"/>
                  <a:gd name="T37" fmla="*/ 8 h 8"/>
                  <a:gd name="T38" fmla="*/ 11 w 12"/>
                  <a:gd name="T39" fmla="*/ 6 h 8"/>
                  <a:gd name="T40" fmla="*/ 11 w 12"/>
                  <a:gd name="T41" fmla="*/ 4 h 8"/>
                  <a:gd name="T42" fmla="*/ 9 w 12"/>
                  <a:gd name="T43" fmla="*/ 3 h 8"/>
                  <a:gd name="T44" fmla="*/ 7 w 12"/>
                  <a:gd name="T45" fmla="*/ 2 h 8"/>
                  <a:gd name="T46" fmla="*/ 7 w 12"/>
                  <a:gd name="T47" fmla="*/ 2 h 8"/>
                  <a:gd name="T48" fmla="*/ 6 w 12"/>
                  <a:gd name="T49" fmla="*/ 2 h 8"/>
                  <a:gd name="T50" fmla="*/ 4 w 12"/>
                  <a:gd name="T51" fmla="*/ 1 h 8"/>
                  <a:gd name="T52" fmla="*/ 4 w 12"/>
                  <a:gd name="T53" fmla="*/ 1 h 8"/>
                  <a:gd name="T54" fmla="*/ 2 w 12"/>
                  <a:gd name="T55" fmla="*/ 1 h 8"/>
                  <a:gd name="T56" fmla="*/ 1 w 12"/>
                  <a:gd name="T57" fmla="*/ 1 h 8"/>
                  <a:gd name="T58" fmla="*/ 1 w 12"/>
                  <a:gd name="T59" fmla="*/ 1 h 8"/>
                  <a:gd name="T60" fmla="*/ 0 w 12"/>
                  <a:gd name="T61" fmla="*/ 0 h 8"/>
                  <a:gd name="T62" fmla="*/ 0 w 12"/>
                  <a:gd name="T63" fmla="*/ 0 h 8"/>
                  <a:gd name="T64" fmla="*/ 0 w 12"/>
                  <a:gd name="T65" fmla="*/ 0 h 8"/>
                  <a:gd name="T66" fmla="*/ 0 w 12"/>
                  <a:gd name="T6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8">
                    <a:moveTo>
                      <a:pt x="0" y="0"/>
                    </a:moveTo>
                    <a:lnTo>
                      <a:pt x="0" y="0"/>
                    </a:lnTo>
                    <a:lnTo>
                      <a:pt x="0" y="0"/>
                    </a:lnTo>
                    <a:lnTo>
                      <a:pt x="0" y="0"/>
                    </a:lnTo>
                    <a:lnTo>
                      <a:pt x="0" y="0"/>
                    </a:lnTo>
                    <a:lnTo>
                      <a:pt x="2" y="1"/>
                    </a:lnTo>
                    <a:lnTo>
                      <a:pt x="3" y="2"/>
                    </a:lnTo>
                    <a:lnTo>
                      <a:pt x="3" y="2"/>
                    </a:lnTo>
                    <a:lnTo>
                      <a:pt x="6" y="2"/>
                    </a:lnTo>
                    <a:lnTo>
                      <a:pt x="7" y="3"/>
                    </a:lnTo>
                    <a:lnTo>
                      <a:pt x="9" y="3"/>
                    </a:lnTo>
                    <a:lnTo>
                      <a:pt x="9" y="3"/>
                    </a:lnTo>
                    <a:lnTo>
                      <a:pt x="10" y="4"/>
                    </a:lnTo>
                    <a:lnTo>
                      <a:pt x="11" y="6"/>
                    </a:lnTo>
                    <a:lnTo>
                      <a:pt x="12" y="8"/>
                    </a:lnTo>
                    <a:lnTo>
                      <a:pt x="12" y="8"/>
                    </a:lnTo>
                    <a:lnTo>
                      <a:pt x="12" y="8"/>
                    </a:lnTo>
                    <a:lnTo>
                      <a:pt x="12" y="8"/>
                    </a:lnTo>
                    <a:lnTo>
                      <a:pt x="12" y="8"/>
                    </a:lnTo>
                    <a:lnTo>
                      <a:pt x="11" y="6"/>
                    </a:lnTo>
                    <a:lnTo>
                      <a:pt x="11" y="4"/>
                    </a:lnTo>
                    <a:lnTo>
                      <a:pt x="9" y="3"/>
                    </a:lnTo>
                    <a:lnTo>
                      <a:pt x="7" y="2"/>
                    </a:lnTo>
                    <a:lnTo>
                      <a:pt x="7" y="2"/>
                    </a:lnTo>
                    <a:lnTo>
                      <a:pt x="6" y="2"/>
                    </a:lnTo>
                    <a:lnTo>
                      <a:pt x="4" y="1"/>
                    </a:lnTo>
                    <a:lnTo>
                      <a:pt x="4" y="1"/>
                    </a:lnTo>
                    <a:lnTo>
                      <a:pt x="2" y="1"/>
                    </a:lnTo>
                    <a:lnTo>
                      <a:pt x="1" y="1"/>
                    </a:lnTo>
                    <a:lnTo>
                      <a:pt x="1" y="1"/>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24" name="Freeform 2060">
                <a:extLst>
                  <a:ext uri="{FF2B5EF4-FFF2-40B4-BE49-F238E27FC236}">
                    <a16:creationId xmlns:a16="http://schemas.microsoft.com/office/drawing/2014/main" id="{0DCC1679-44DF-4061-8E19-AB1B9252899D}"/>
                  </a:ext>
                </a:extLst>
              </p:cNvPr>
              <p:cNvSpPr>
                <a:spLocks/>
              </p:cNvSpPr>
              <p:nvPr/>
            </p:nvSpPr>
            <p:spPr bwMode="auto">
              <a:xfrm>
                <a:off x="3232" y="1796"/>
                <a:ext cx="10" cy="13"/>
              </a:xfrm>
              <a:custGeom>
                <a:avLst/>
                <a:gdLst>
                  <a:gd name="T0" fmla="*/ 0 w 10"/>
                  <a:gd name="T1" fmla="*/ 0 h 13"/>
                  <a:gd name="T2" fmla="*/ 0 w 10"/>
                  <a:gd name="T3" fmla="*/ 0 h 13"/>
                  <a:gd name="T4" fmla="*/ 1 w 10"/>
                  <a:gd name="T5" fmla="*/ 1 h 13"/>
                  <a:gd name="T6" fmla="*/ 1 w 10"/>
                  <a:gd name="T7" fmla="*/ 2 h 13"/>
                  <a:gd name="T8" fmla="*/ 1 w 10"/>
                  <a:gd name="T9" fmla="*/ 5 h 13"/>
                  <a:gd name="T10" fmla="*/ 2 w 10"/>
                  <a:gd name="T11" fmla="*/ 7 h 13"/>
                  <a:gd name="T12" fmla="*/ 2 w 10"/>
                  <a:gd name="T13" fmla="*/ 9 h 13"/>
                  <a:gd name="T14" fmla="*/ 3 w 10"/>
                  <a:gd name="T15" fmla="*/ 10 h 13"/>
                  <a:gd name="T16" fmla="*/ 3 w 10"/>
                  <a:gd name="T17" fmla="*/ 10 h 13"/>
                  <a:gd name="T18" fmla="*/ 5 w 10"/>
                  <a:gd name="T19" fmla="*/ 12 h 13"/>
                  <a:gd name="T20" fmla="*/ 6 w 10"/>
                  <a:gd name="T21" fmla="*/ 13 h 13"/>
                  <a:gd name="T22" fmla="*/ 8 w 10"/>
                  <a:gd name="T23" fmla="*/ 13 h 13"/>
                  <a:gd name="T24" fmla="*/ 10 w 10"/>
                  <a:gd name="T25" fmla="*/ 13 h 13"/>
                  <a:gd name="T26" fmla="*/ 10 w 10"/>
                  <a:gd name="T27" fmla="*/ 13 h 13"/>
                  <a:gd name="T28" fmla="*/ 10 w 10"/>
                  <a:gd name="T29" fmla="*/ 13 h 13"/>
                  <a:gd name="T30" fmla="*/ 10 w 10"/>
                  <a:gd name="T31" fmla="*/ 13 h 13"/>
                  <a:gd name="T32" fmla="*/ 10 w 10"/>
                  <a:gd name="T33" fmla="*/ 13 h 13"/>
                  <a:gd name="T34" fmla="*/ 8 w 10"/>
                  <a:gd name="T35" fmla="*/ 13 h 13"/>
                  <a:gd name="T36" fmla="*/ 5 w 10"/>
                  <a:gd name="T37" fmla="*/ 12 h 13"/>
                  <a:gd name="T38" fmla="*/ 4 w 10"/>
                  <a:gd name="T39" fmla="*/ 10 h 13"/>
                  <a:gd name="T40" fmla="*/ 3 w 10"/>
                  <a:gd name="T41" fmla="*/ 8 h 13"/>
                  <a:gd name="T42" fmla="*/ 3 w 10"/>
                  <a:gd name="T43" fmla="*/ 8 h 13"/>
                  <a:gd name="T44" fmla="*/ 2 w 10"/>
                  <a:gd name="T45" fmla="*/ 4 h 13"/>
                  <a:gd name="T46" fmla="*/ 1 w 10"/>
                  <a:gd name="T47" fmla="*/ 2 h 13"/>
                  <a:gd name="T48" fmla="*/ 0 w 10"/>
                  <a:gd name="T49" fmla="*/ 0 h 13"/>
                  <a:gd name="T50" fmla="*/ 0 w 10"/>
                  <a:gd name="T51" fmla="*/ 0 h 13"/>
                  <a:gd name="T52" fmla="*/ 0 w 10"/>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13">
                    <a:moveTo>
                      <a:pt x="0" y="0"/>
                    </a:moveTo>
                    <a:lnTo>
                      <a:pt x="0" y="0"/>
                    </a:lnTo>
                    <a:lnTo>
                      <a:pt x="1" y="1"/>
                    </a:lnTo>
                    <a:lnTo>
                      <a:pt x="1" y="2"/>
                    </a:lnTo>
                    <a:lnTo>
                      <a:pt x="1" y="5"/>
                    </a:lnTo>
                    <a:lnTo>
                      <a:pt x="2" y="7"/>
                    </a:lnTo>
                    <a:lnTo>
                      <a:pt x="2" y="9"/>
                    </a:lnTo>
                    <a:lnTo>
                      <a:pt x="3" y="10"/>
                    </a:lnTo>
                    <a:lnTo>
                      <a:pt x="3" y="10"/>
                    </a:lnTo>
                    <a:lnTo>
                      <a:pt x="5" y="12"/>
                    </a:lnTo>
                    <a:lnTo>
                      <a:pt x="6" y="13"/>
                    </a:lnTo>
                    <a:lnTo>
                      <a:pt x="8" y="13"/>
                    </a:lnTo>
                    <a:lnTo>
                      <a:pt x="10" y="13"/>
                    </a:lnTo>
                    <a:lnTo>
                      <a:pt x="10" y="13"/>
                    </a:lnTo>
                    <a:lnTo>
                      <a:pt x="10" y="13"/>
                    </a:lnTo>
                    <a:lnTo>
                      <a:pt x="10" y="13"/>
                    </a:lnTo>
                    <a:lnTo>
                      <a:pt x="10" y="13"/>
                    </a:lnTo>
                    <a:lnTo>
                      <a:pt x="8" y="13"/>
                    </a:lnTo>
                    <a:lnTo>
                      <a:pt x="5" y="12"/>
                    </a:lnTo>
                    <a:lnTo>
                      <a:pt x="4" y="10"/>
                    </a:lnTo>
                    <a:lnTo>
                      <a:pt x="3" y="8"/>
                    </a:lnTo>
                    <a:lnTo>
                      <a:pt x="3" y="8"/>
                    </a:lnTo>
                    <a:lnTo>
                      <a:pt x="2" y="4"/>
                    </a:lnTo>
                    <a:lnTo>
                      <a:pt x="1" y="2"/>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25" name="Freeform 2061">
                <a:extLst>
                  <a:ext uri="{FF2B5EF4-FFF2-40B4-BE49-F238E27FC236}">
                    <a16:creationId xmlns:a16="http://schemas.microsoft.com/office/drawing/2014/main" id="{4385A7DE-076F-474B-B412-D5C4715F6913}"/>
                  </a:ext>
                </a:extLst>
              </p:cNvPr>
              <p:cNvSpPr>
                <a:spLocks/>
              </p:cNvSpPr>
              <p:nvPr/>
            </p:nvSpPr>
            <p:spPr bwMode="auto">
              <a:xfrm>
                <a:off x="3232" y="1796"/>
                <a:ext cx="10" cy="13"/>
              </a:xfrm>
              <a:custGeom>
                <a:avLst/>
                <a:gdLst>
                  <a:gd name="T0" fmla="*/ 0 w 10"/>
                  <a:gd name="T1" fmla="*/ 0 h 13"/>
                  <a:gd name="T2" fmla="*/ 0 w 10"/>
                  <a:gd name="T3" fmla="*/ 0 h 13"/>
                  <a:gd name="T4" fmla="*/ 1 w 10"/>
                  <a:gd name="T5" fmla="*/ 1 h 13"/>
                  <a:gd name="T6" fmla="*/ 1 w 10"/>
                  <a:gd name="T7" fmla="*/ 2 h 13"/>
                  <a:gd name="T8" fmla="*/ 1 w 10"/>
                  <a:gd name="T9" fmla="*/ 5 h 13"/>
                  <a:gd name="T10" fmla="*/ 2 w 10"/>
                  <a:gd name="T11" fmla="*/ 7 h 13"/>
                  <a:gd name="T12" fmla="*/ 2 w 10"/>
                  <a:gd name="T13" fmla="*/ 9 h 13"/>
                  <a:gd name="T14" fmla="*/ 3 w 10"/>
                  <a:gd name="T15" fmla="*/ 10 h 13"/>
                  <a:gd name="T16" fmla="*/ 3 w 10"/>
                  <a:gd name="T17" fmla="*/ 10 h 13"/>
                  <a:gd name="T18" fmla="*/ 5 w 10"/>
                  <a:gd name="T19" fmla="*/ 12 h 13"/>
                  <a:gd name="T20" fmla="*/ 6 w 10"/>
                  <a:gd name="T21" fmla="*/ 13 h 13"/>
                  <a:gd name="T22" fmla="*/ 8 w 10"/>
                  <a:gd name="T23" fmla="*/ 13 h 13"/>
                  <a:gd name="T24" fmla="*/ 10 w 10"/>
                  <a:gd name="T25" fmla="*/ 13 h 13"/>
                  <a:gd name="T26" fmla="*/ 10 w 10"/>
                  <a:gd name="T27" fmla="*/ 13 h 13"/>
                  <a:gd name="T28" fmla="*/ 10 w 10"/>
                  <a:gd name="T29" fmla="*/ 13 h 13"/>
                  <a:gd name="T30" fmla="*/ 10 w 10"/>
                  <a:gd name="T31" fmla="*/ 13 h 13"/>
                  <a:gd name="T32" fmla="*/ 10 w 10"/>
                  <a:gd name="T33" fmla="*/ 13 h 13"/>
                  <a:gd name="T34" fmla="*/ 8 w 10"/>
                  <a:gd name="T35" fmla="*/ 13 h 13"/>
                  <a:gd name="T36" fmla="*/ 5 w 10"/>
                  <a:gd name="T37" fmla="*/ 12 h 13"/>
                  <a:gd name="T38" fmla="*/ 4 w 10"/>
                  <a:gd name="T39" fmla="*/ 10 h 13"/>
                  <a:gd name="T40" fmla="*/ 3 w 10"/>
                  <a:gd name="T41" fmla="*/ 8 h 13"/>
                  <a:gd name="T42" fmla="*/ 3 w 10"/>
                  <a:gd name="T43" fmla="*/ 8 h 13"/>
                  <a:gd name="T44" fmla="*/ 2 w 10"/>
                  <a:gd name="T45" fmla="*/ 4 h 13"/>
                  <a:gd name="T46" fmla="*/ 1 w 10"/>
                  <a:gd name="T47" fmla="*/ 2 h 13"/>
                  <a:gd name="T48" fmla="*/ 0 w 10"/>
                  <a:gd name="T49" fmla="*/ 0 h 13"/>
                  <a:gd name="T50" fmla="*/ 0 w 10"/>
                  <a:gd name="T51" fmla="*/ 0 h 13"/>
                  <a:gd name="T52" fmla="*/ 0 w 10"/>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13">
                    <a:moveTo>
                      <a:pt x="0" y="0"/>
                    </a:moveTo>
                    <a:lnTo>
                      <a:pt x="0" y="0"/>
                    </a:lnTo>
                    <a:lnTo>
                      <a:pt x="1" y="1"/>
                    </a:lnTo>
                    <a:lnTo>
                      <a:pt x="1" y="2"/>
                    </a:lnTo>
                    <a:lnTo>
                      <a:pt x="1" y="5"/>
                    </a:lnTo>
                    <a:lnTo>
                      <a:pt x="2" y="7"/>
                    </a:lnTo>
                    <a:lnTo>
                      <a:pt x="2" y="9"/>
                    </a:lnTo>
                    <a:lnTo>
                      <a:pt x="3" y="10"/>
                    </a:lnTo>
                    <a:lnTo>
                      <a:pt x="3" y="10"/>
                    </a:lnTo>
                    <a:lnTo>
                      <a:pt x="5" y="12"/>
                    </a:lnTo>
                    <a:lnTo>
                      <a:pt x="6" y="13"/>
                    </a:lnTo>
                    <a:lnTo>
                      <a:pt x="8" y="13"/>
                    </a:lnTo>
                    <a:lnTo>
                      <a:pt x="10" y="13"/>
                    </a:lnTo>
                    <a:lnTo>
                      <a:pt x="10" y="13"/>
                    </a:lnTo>
                    <a:lnTo>
                      <a:pt x="10" y="13"/>
                    </a:lnTo>
                    <a:lnTo>
                      <a:pt x="10" y="13"/>
                    </a:lnTo>
                    <a:lnTo>
                      <a:pt x="10" y="13"/>
                    </a:lnTo>
                    <a:lnTo>
                      <a:pt x="8" y="13"/>
                    </a:lnTo>
                    <a:lnTo>
                      <a:pt x="5" y="12"/>
                    </a:lnTo>
                    <a:lnTo>
                      <a:pt x="4" y="10"/>
                    </a:lnTo>
                    <a:lnTo>
                      <a:pt x="3" y="8"/>
                    </a:lnTo>
                    <a:lnTo>
                      <a:pt x="3" y="8"/>
                    </a:lnTo>
                    <a:lnTo>
                      <a:pt x="2" y="4"/>
                    </a:lnTo>
                    <a:lnTo>
                      <a:pt x="1" y="2"/>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26" name="Freeform 2062">
                <a:extLst>
                  <a:ext uri="{FF2B5EF4-FFF2-40B4-BE49-F238E27FC236}">
                    <a16:creationId xmlns:a16="http://schemas.microsoft.com/office/drawing/2014/main" id="{05FC68AF-267D-4FDE-B207-67E8EA57725E}"/>
                  </a:ext>
                </a:extLst>
              </p:cNvPr>
              <p:cNvSpPr>
                <a:spLocks/>
              </p:cNvSpPr>
              <p:nvPr/>
            </p:nvSpPr>
            <p:spPr bwMode="auto">
              <a:xfrm>
                <a:off x="3232" y="1796"/>
                <a:ext cx="17" cy="8"/>
              </a:xfrm>
              <a:custGeom>
                <a:avLst/>
                <a:gdLst>
                  <a:gd name="T0" fmla="*/ 1 w 17"/>
                  <a:gd name="T1" fmla="*/ 0 h 8"/>
                  <a:gd name="T2" fmla="*/ 1 w 17"/>
                  <a:gd name="T3" fmla="*/ 0 h 8"/>
                  <a:gd name="T4" fmla="*/ 1 w 17"/>
                  <a:gd name="T5" fmla="*/ 0 h 8"/>
                  <a:gd name="T6" fmla="*/ 1 w 17"/>
                  <a:gd name="T7" fmla="*/ 1 h 8"/>
                  <a:gd name="T8" fmla="*/ 1 w 17"/>
                  <a:gd name="T9" fmla="*/ 1 h 8"/>
                  <a:gd name="T10" fmla="*/ 2 w 17"/>
                  <a:gd name="T11" fmla="*/ 0 h 8"/>
                  <a:gd name="T12" fmla="*/ 3 w 17"/>
                  <a:gd name="T13" fmla="*/ 1 h 8"/>
                  <a:gd name="T14" fmla="*/ 5 w 17"/>
                  <a:gd name="T15" fmla="*/ 2 h 8"/>
                  <a:gd name="T16" fmla="*/ 5 w 17"/>
                  <a:gd name="T17" fmla="*/ 2 h 8"/>
                  <a:gd name="T18" fmla="*/ 7 w 17"/>
                  <a:gd name="T19" fmla="*/ 2 h 8"/>
                  <a:gd name="T20" fmla="*/ 9 w 17"/>
                  <a:gd name="T21" fmla="*/ 3 h 8"/>
                  <a:gd name="T22" fmla="*/ 9 w 17"/>
                  <a:gd name="T23" fmla="*/ 3 h 8"/>
                  <a:gd name="T24" fmla="*/ 12 w 17"/>
                  <a:gd name="T25" fmla="*/ 3 h 8"/>
                  <a:gd name="T26" fmla="*/ 14 w 17"/>
                  <a:gd name="T27" fmla="*/ 5 h 8"/>
                  <a:gd name="T28" fmla="*/ 16 w 17"/>
                  <a:gd name="T29" fmla="*/ 6 h 8"/>
                  <a:gd name="T30" fmla="*/ 17 w 17"/>
                  <a:gd name="T31" fmla="*/ 8 h 8"/>
                  <a:gd name="T32" fmla="*/ 17 w 17"/>
                  <a:gd name="T33" fmla="*/ 8 h 8"/>
                  <a:gd name="T34" fmla="*/ 17 w 17"/>
                  <a:gd name="T35" fmla="*/ 8 h 8"/>
                  <a:gd name="T36" fmla="*/ 17 w 17"/>
                  <a:gd name="T37" fmla="*/ 8 h 8"/>
                  <a:gd name="T38" fmla="*/ 15 w 17"/>
                  <a:gd name="T39" fmla="*/ 6 h 8"/>
                  <a:gd name="T40" fmla="*/ 14 w 17"/>
                  <a:gd name="T41" fmla="*/ 4 h 8"/>
                  <a:gd name="T42" fmla="*/ 11 w 17"/>
                  <a:gd name="T43" fmla="*/ 3 h 8"/>
                  <a:gd name="T44" fmla="*/ 9 w 17"/>
                  <a:gd name="T45" fmla="*/ 2 h 8"/>
                  <a:gd name="T46" fmla="*/ 9 w 17"/>
                  <a:gd name="T47" fmla="*/ 2 h 8"/>
                  <a:gd name="T48" fmla="*/ 3 w 17"/>
                  <a:gd name="T49" fmla="*/ 0 h 8"/>
                  <a:gd name="T50" fmla="*/ 3 w 17"/>
                  <a:gd name="T51" fmla="*/ 0 h 8"/>
                  <a:gd name="T52" fmla="*/ 2 w 17"/>
                  <a:gd name="T53" fmla="*/ 0 h 8"/>
                  <a:gd name="T54" fmla="*/ 1 w 17"/>
                  <a:gd name="T55" fmla="*/ 0 h 8"/>
                  <a:gd name="T56" fmla="*/ 1 w 17"/>
                  <a:gd name="T57" fmla="*/ 0 h 8"/>
                  <a:gd name="T58" fmla="*/ 1 w 17"/>
                  <a:gd name="T59" fmla="*/ 0 h 8"/>
                  <a:gd name="T60" fmla="*/ 0 w 17"/>
                  <a:gd name="T61" fmla="*/ 1 h 8"/>
                  <a:gd name="T62" fmla="*/ 0 w 17"/>
                  <a:gd name="T63" fmla="*/ 1 h 8"/>
                  <a:gd name="T64" fmla="*/ 1 w 17"/>
                  <a:gd name="T65" fmla="*/ 1 h 8"/>
                  <a:gd name="T66" fmla="*/ 2 w 17"/>
                  <a:gd name="T67" fmla="*/ 1 h 8"/>
                  <a:gd name="T68" fmla="*/ 2 w 17"/>
                  <a:gd name="T69" fmla="*/ 1 h 8"/>
                  <a:gd name="T70" fmla="*/ 1 w 17"/>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 h="8">
                    <a:moveTo>
                      <a:pt x="1" y="0"/>
                    </a:moveTo>
                    <a:lnTo>
                      <a:pt x="1" y="0"/>
                    </a:lnTo>
                    <a:lnTo>
                      <a:pt x="1" y="0"/>
                    </a:lnTo>
                    <a:lnTo>
                      <a:pt x="1" y="1"/>
                    </a:lnTo>
                    <a:lnTo>
                      <a:pt x="1" y="1"/>
                    </a:lnTo>
                    <a:lnTo>
                      <a:pt x="2" y="0"/>
                    </a:lnTo>
                    <a:lnTo>
                      <a:pt x="3" y="1"/>
                    </a:lnTo>
                    <a:lnTo>
                      <a:pt x="5" y="2"/>
                    </a:lnTo>
                    <a:lnTo>
                      <a:pt x="5" y="2"/>
                    </a:lnTo>
                    <a:lnTo>
                      <a:pt x="7" y="2"/>
                    </a:lnTo>
                    <a:lnTo>
                      <a:pt x="9" y="3"/>
                    </a:lnTo>
                    <a:lnTo>
                      <a:pt x="9" y="3"/>
                    </a:lnTo>
                    <a:lnTo>
                      <a:pt x="12" y="3"/>
                    </a:lnTo>
                    <a:lnTo>
                      <a:pt x="14" y="5"/>
                    </a:lnTo>
                    <a:lnTo>
                      <a:pt x="16" y="6"/>
                    </a:lnTo>
                    <a:lnTo>
                      <a:pt x="17" y="8"/>
                    </a:lnTo>
                    <a:lnTo>
                      <a:pt x="17" y="8"/>
                    </a:lnTo>
                    <a:lnTo>
                      <a:pt x="17" y="8"/>
                    </a:lnTo>
                    <a:lnTo>
                      <a:pt x="17" y="8"/>
                    </a:lnTo>
                    <a:lnTo>
                      <a:pt x="15" y="6"/>
                    </a:lnTo>
                    <a:lnTo>
                      <a:pt x="14" y="4"/>
                    </a:lnTo>
                    <a:lnTo>
                      <a:pt x="11" y="3"/>
                    </a:lnTo>
                    <a:lnTo>
                      <a:pt x="9" y="2"/>
                    </a:lnTo>
                    <a:lnTo>
                      <a:pt x="9" y="2"/>
                    </a:lnTo>
                    <a:lnTo>
                      <a:pt x="3" y="0"/>
                    </a:lnTo>
                    <a:lnTo>
                      <a:pt x="3" y="0"/>
                    </a:lnTo>
                    <a:lnTo>
                      <a:pt x="2" y="0"/>
                    </a:lnTo>
                    <a:lnTo>
                      <a:pt x="1" y="0"/>
                    </a:lnTo>
                    <a:lnTo>
                      <a:pt x="1" y="0"/>
                    </a:lnTo>
                    <a:lnTo>
                      <a:pt x="1" y="0"/>
                    </a:lnTo>
                    <a:lnTo>
                      <a:pt x="0" y="1"/>
                    </a:lnTo>
                    <a:lnTo>
                      <a:pt x="0" y="1"/>
                    </a:lnTo>
                    <a:lnTo>
                      <a:pt x="1" y="1"/>
                    </a:lnTo>
                    <a:lnTo>
                      <a:pt x="2" y="1"/>
                    </a:lnTo>
                    <a:lnTo>
                      <a:pt x="2"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27" name="Freeform 2063">
                <a:extLst>
                  <a:ext uri="{FF2B5EF4-FFF2-40B4-BE49-F238E27FC236}">
                    <a16:creationId xmlns:a16="http://schemas.microsoft.com/office/drawing/2014/main" id="{193FA196-1F31-4FF5-ACD9-B3D6347DFBC7}"/>
                  </a:ext>
                </a:extLst>
              </p:cNvPr>
              <p:cNvSpPr>
                <a:spLocks/>
              </p:cNvSpPr>
              <p:nvPr/>
            </p:nvSpPr>
            <p:spPr bwMode="auto">
              <a:xfrm>
                <a:off x="3232" y="1796"/>
                <a:ext cx="17" cy="8"/>
              </a:xfrm>
              <a:custGeom>
                <a:avLst/>
                <a:gdLst>
                  <a:gd name="T0" fmla="*/ 1 w 17"/>
                  <a:gd name="T1" fmla="*/ 0 h 8"/>
                  <a:gd name="T2" fmla="*/ 1 w 17"/>
                  <a:gd name="T3" fmla="*/ 0 h 8"/>
                  <a:gd name="T4" fmla="*/ 1 w 17"/>
                  <a:gd name="T5" fmla="*/ 0 h 8"/>
                  <a:gd name="T6" fmla="*/ 1 w 17"/>
                  <a:gd name="T7" fmla="*/ 1 h 8"/>
                  <a:gd name="T8" fmla="*/ 1 w 17"/>
                  <a:gd name="T9" fmla="*/ 1 h 8"/>
                  <a:gd name="T10" fmla="*/ 2 w 17"/>
                  <a:gd name="T11" fmla="*/ 0 h 8"/>
                  <a:gd name="T12" fmla="*/ 3 w 17"/>
                  <a:gd name="T13" fmla="*/ 1 h 8"/>
                  <a:gd name="T14" fmla="*/ 5 w 17"/>
                  <a:gd name="T15" fmla="*/ 2 h 8"/>
                  <a:gd name="T16" fmla="*/ 5 w 17"/>
                  <a:gd name="T17" fmla="*/ 2 h 8"/>
                  <a:gd name="T18" fmla="*/ 7 w 17"/>
                  <a:gd name="T19" fmla="*/ 2 h 8"/>
                  <a:gd name="T20" fmla="*/ 9 w 17"/>
                  <a:gd name="T21" fmla="*/ 3 h 8"/>
                  <a:gd name="T22" fmla="*/ 9 w 17"/>
                  <a:gd name="T23" fmla="*/ 3 h 8"/>
                  <a:gd name="T24" fmla="*/ 12 w 17"/>
                  <a:gd name="T25" fmla="*/ 3 h 8"/>
                  <a:gd name="T26" fmla="*/ 14 w 17"/>
                  <a:gd name="T27" fmla="*/ 5 h 8"/>
                  <a:gd name="T28" fmla="*/ 16 w 17"/>
                  <a:gd name="T29" fmla="*/ 6 h 8"/>
                  <a:gd name="T30" fmla="*/ 17 w 17"/>
                  <a:gd name="T31" fmla="*/ 8 h 8"/>
                  <a:gd name="T32" fmla="*/ 17 w 17"/>
                  <a:gd name="T33" fmla="*/ 8 h 8"/>
                  <a:gd name="T34" fmla="*/ 17 w 17"/>
                  <a:gd name="T35" fmla="*/ 8 h 8"/>
                  <a:gd name="T36" fmla="*/ 17 w 17"/>
                  <a:gd name="T37" fmla="*/ 8 h 8"/>
                  <a:gd name="T38" fmla="*/ 15 w 17"/>
                  <a:gd name="T39" fmla="*/ 6 h 8"/>
                  <a:gd name="T40" fmla="*/ 14 w 17"/>
                  <a:gd name="T41" fmla="*/ 4 h 8"/>
                  <a:gd name="T42" fmla="*/ 11 w 17"/>
                  <a:gd name="T43" fmla="*/ 3 h 8"/>
                  <a:gd name="T44" fmla="*/ 9 w 17"/>
                  <a:gd name="T45" fmla="*/ 2 h 8"/>
                  <a:gd name="T46" fmla="*/ 9 w 17"/>
                  <a:gd name="T47" fmla="*/ 2 h 8"/>
                  <a:gd name="T48" fmla="*/ 3 w 17"/>
                  <a:gd name="T49" fmla="*/ 0 h 8"/>
                  <a:gd name="T50" fmla="*/ 3 w 17"/>
                  <a:gd name="T51" fmla="*/ 0 h 8"/>
                  <a:gd name="T52" fmla="*/ 2 w 17"/>
                  <a:gd name="T53" fmla="*/ 0 h 8"/>
                  <a:gd name="T54" fmla="*/ 1 w 17"/>
                  <a:gd name="T55" fmla="*/ 0 h 8"/>
                  <a:gd name="T56" fmla="*/ 1 w 17"/>
                  <a:gd name="T57" fmla="*/ 0 h 8"/>
                  <a:gd name="T58" fmla="*/ 1 w 17"/>
                  <a:gd name="T59" fmla="*/ 0 h 8"/>
                  <a:gd name="T60" fmla="*/ 0 w 17"/>
                  <a:gd name="T61" fmla="*/ 1 h 8"/>
                  <a:gd name="T62" fmla="*/ 0 w 17"/>
                  <a:gd name="T63" fmla="*/ 1 h 8"/>
                  <a:gd name="T64" fmla="*/ 1 w 17"/>
                  <a:gd name="T65" fmla="*/ 1 h 8"/>
                  <a:gd name="T66" fmla="*/ 2 w 17"/>
                  <a:gd name="T67" fmla="*/ 1 h 8"/>
                  <a:gd name="T68" fmla="*/ 2 w 17"/>
                  <a:gd name="T69" fmla="*/ 1 h 8"/>
                  <a:gd name="T70" fmla="*/ 1 w 17"/>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 h="8">
                    <a:moveTo>
                      <a:pt x="1" y="0"/>
                    </a:moveTo>
                    <a:lnTo>
                      <a:pt x="1" y="0"/>
                    </a:lnTo>
                    <a:lnTo>
                      <a:pt x="1" y="0"/>
                    </a:lnTo>
                    <a:lnTo>
                      <a:pt x="1" y="1"/>
                    </a:lnTo>
                    <a:lnTo>
                      <a:pt x="1" y="1"/>
                    </a:lnTo>
                    <a:lnTo>
                      <a:pt x="2" y="0"/>
                    </a:lnTo>
                    <a:lnTo>
                      <a:pt x="3" y="1"/>
                    </a:lnTo>
                    <a:lnTo>
                      <a:pt x="5" y="2"/>
                    </a:lnTo>
                    <a:lnTo>
                      <a:pt x="5" y="2"/>
                    </a:lnTo>
                    <a:lnTo>
                      <a:pt x="7" y="2"/>
                    </a:lnTo>
                    <a:lnTo>
                      <a:pt x="9" y="3"/>
                    </a:lnTo>
                    <a:lnTo>
                      <a:pt x="9" y="3"/>
                    </a:lnTo>
                    <a:lnTo>
                      <a:pt x="12" y="3"/>
                    </a:lnTo>
                    <a:lnTo>
                      <a:pt x="14" y="5"/>
                    </a:lnTo>
                    <a:lnTo>
                      <a:pt x="16" y="6"/>
                    </a:lnTo>
                    <a:lnTo>
                      <a:pt x="17" y="8"/>
                    </a:lnTo>
                    <a:lnTo>
                      <a:pt x="17" y="8"/>
                    </a:lnTo>
                    <a:lnTo>
                      <a:pt x="17" y="8"/>
                    </a:lnTo>
                    <a:lnTo>
                      <a:pt x="17" y="8"/>
                    </a:lnTo>
                    <a:lnTo>
                      <a:pt x="15" y="6"/>
                    </a:lnTo>
                    <a:lnTo>
                      <a:pt x="14" y="4"/>
                    </a:lnTo>
                    <a:lnTo>
                      <a:pt x="11" y="3"/>
                    </a:lnTo>
                    <a:lnTo>
                      <a:pt x="9" y="2"/>
                    </a:lnTo>
                    <a:lnTo>
                      <a:pt x="9" y="2"/>
                    </a:lnTo>
                    <a:lnTo>
                      <a:pt x="3" y="0"/>
                    </a:lnTo>
                    <a:lnTo>
                      <a:pt x="3" y="0"/>
                    </a:lnTo>
                    <a:lnTo>
                      <a:pt x="2" y="0"/>
                    </a:lnTo>
                    <a:lnTo>
                      <a:pt x="1" y="0"/>
                    </a:lnTo>
                    <a:lnTo>
                      <a:pt x="1" y="0"/>
                    </a:lnTo>
                    <a:lnTo>
                      <a:pt x="1" y="0"/>
                    </a:lnTo>
                    <a:lnTo>
                      <a:pt x="0" y="1"/>
                    </a:lnTo>
                    <a:lnTo>
                      <a:pt x="0" y="1"/>
                    </a:lnTo>
                    <a:lnTo>
                      <a:pt x="1" y="1"/>
                    </a:lnTo>
                    <a:lnTo>
                      <a:pt x="2" y="1"/>
                    </a:lnTo>
                    <a:lnTo>
                      <a:pt x="2" y="1"/>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28" name="Freeform 2064">
                <a:extLst>
                  <a:ext uri="{FF2B5EF4-FFF2-40B4-BE49-F238E27FC236}">
                    <a16:creationId xmlns:a16="http://schemas.microsoft.com/office/drawing/2014/main" id="{C918AB71-8CF1-4D90-A430-985B775A4B28}"/>
                  </a:ext>
                </a:extLst>
              </p:cNvPr>
              <p:cNvSpPr>
                <a:spLocks/>
              </p:cNvSpPr>
              <p:nvPr/>
            </p:nvSpPr>
            <p:spPr bwMode="auto">
              <a:xfrm>
                <a:off x="3244" y="1797"/>
                <a:ext cx="16" cy="6"/>
              </a:xfrm>
              <a:custGeom>
                <a:avLst/>
                <a:gdLst>
                  <a:gd name="T0" fmla="*/ 6 w 16"/>
                  <a:gd name="T1" fmla="*/ 6 h 6"/>
                  <a:gd name="T2" fmla="*/ 6 w 16"/>
                  <a:gd name="T3" fmla="*/ 6 h 6"/>
                  <a:gd name="T4" fmla="*/ 2 w 16"/>
                  <a:gd name="T5" fmla="*/ 2 h 6"/>
                  <a:gd name="T6" fmla="*/ 2 w 16"/>
                  <a:gd name="T7" fmla="*/ 2 h 6"/>
                  <a:gd name="T8" fmla="*/ 1 w 16"/>
                  <a:gd name="T9" fmla="*/ 1 h 6"/>
                  <a:gd name="T10" fmla="*/ 1 w 16"/>
                  <a:gd name="T11" fmla="*/ 1 h 6"/>
                  <a:gd name="T12" fmla="*/ 2 w 16"/>
                  <a:gd name="T13" fmla="*/ 1 h 6"/>
                  <a:gd name="T14" fmla="*/ 2 w 16"/>
                  <a:gd name="T15" fmla="*/ 1 h 6"/>
                  <a:gd name="T16" fmla="*/ 4 w 16"/>
                  <a:gd name="T17" fmla="*/ 1 h 6"/>
                  <a:gd name="T18" fmla="*/ 4 w 16"/>
                  <a:gd name="T19" fmla="*/ 1 h 6"/>
                  <a:gd name="T20" fmla="*/ 7 w 16"/>
                  <a:gd name="T21" fmla="*/ 2 h 6"/>
                  <a:gd name="T22" fmla="*/ 10 w 16"/>
                  <a:gd name="T23" fmla="*/ 4 h 6"/>
                  <a:gd name="T24" fmla="*/ 13 w 16"/>
                  <a:gd name="T25" fmla="*/ 5 h 6"/>
                  <a:gd name="T26" fmla="*/ 15 w 16"/>
                  <a:gd name="T27" fmla="*/ 6 h 6"/>
                  <a:gd name="T28" fmla="*/ 15 w 16"/>
                  <a:gd name="T29" fmla="*/ 6 h 6"/>
                  <a:gd name="T30" fmla="*/ 16 w 16"/>
                  <a:gd name="T31" fmla="*/ 6 h 6"/>
                  <a:gd name="T32" fmla="*/ 16 w 16"/>
                  <a:gd name="T33" fmla="*/ 6 h 6"/>
                  <a:gd name="T34" fmla="*/ 16 w 16"/>
                  <a:gd name="T35" fmla="*/ 6 h 6"/>
                  <a:gd name="T36" fmla="*/ 14 w 16"/>
                  <a:gd name="T37" fmla="*/ 5 h 6"/>
                  <a:gd name="T38" fmla="*/ 13 w 16"/>
                  <a:gd name="T39" fmla="*/ 4 h 6"/>
                  <a:gd name="T40" fmla="*/ 9 w 16"/>
                  <a:gd name="T41" fmla="*/ 2 h 6"/>
                  <a:gd name="T42" fmla="*/ 6 w 16"/>
                  <a:gd name="T43" fmla="*/ 1 h 6"/>
                  <a:gd name="T44" fmla="*/ 2 w 16"/>
                  <a:gd name="T45" fmla="*/ 1 h 6"/>
                  <a:gd name="T46" fmla="*/ 2 w 16"/>
                  <a:gd name="T47" fmla="*/ 1 h 6"/>
                  <a:gd name="T48" fmla="*/ 1 w 16"/>
                  <a:gd name="T49" fmla="*/ 0 h 6"/>
                  <a:gd name="T50" fmla="*/ 0 w 16"/>
                  <a:gd name="T51" fmla="*/ 1 h 6"/>
                  <a:gd name="T52" fmla="*/ 0 w 16"/>
                  <a:gd name="T53" fmla="*/ 1 h 6"/>
                  <a:gd name="T54" fmla="*/ 0 w 16"/>
                  <a:gd name="T55" fmla="*/ 1 h 6"/>
                  <a:gd name="T56" fmla="*/ 2 w 16"/>
                  <a:gd name="T57" fmla="*/ 2 h 6"/>
                  <a:gd name="T58" fmla="*/ 2 w 16"/>
                  <a:gd name="T59" fmla="*/ 2 h 6"/>
                  <a:gd name="T60" fmla="*/ 6 w 16"/>
                  <a:gd name="T61" fmla="*/ 6 h 6"/>
                  <a:gd name="T62" fmla="*/ 6 w 16"/>
                  <a:gd name="T63" fmla="*/ 6 h 6"/>
                  <a:gd name="T64" fmla="*/ 6 w 16"/>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6">
                    <a:moveTo>
                      <a:pt x="6" y="6"/>
                    </a:moveTo>
                    <a:lnTo>
                      <a:pt x="6" y="6"/>
                    </a:lnTo>
                    <a:lnTo>
                      <a:pt x="2" y="2"/>
                    </a:lnTo>
                    <a:lnTo>
                      <a:pt x="2" y="2"/>
                    </a:lnTo>
                    <a:lnTo>
                      <a:pt x="1" y="1"/>
                    </a:lnTo>
                    <a:lnTo>
                      <a:pt x="1" y="1"/>
                    </a:lnTo>
                    <a:lnTo>
                      <a:pt x="2" y="1"/>
                    </a:lnTo>
                    <a:lnTo>
                      <a:pt x="2" y="1"/>
                    </a:lnTo>
                    <a:lnTo>
                      <a:pt x="4" y="1"/>
                    </a:lnTo>
                    <a:lnTo>
                      <a:pt x="4" y="1"/>
                    </a:lnTo>
                    <a:lnTo>
                      <a:pt x="7" y="2"/>
                    </a:lnTo>
                    <a:lnTo>
                      <a:pt x="10" y="4"/>
                    </a:lnTo>
                    <a:lnTo>
                      <a:pt x="13" y="5"/>
                    </a:lnTo>
                    <a:lnTo>
                      <a:pt x="15" y="6"/>
                    </a:lnTo>
                    <a:lnTo>
                      <a:pt x="15" y="6"/>
                    </a:lnTo>
                    <a:lnTo>
                      <a:pt x="16" y="6"/>
                    </a:lnTo>
                    <a:lnTo>
                      <a:pt x="16" y="6"/>
                    </a:lnTo>
                    <a:lnTo>
                      <a:pt x="16" y="6"/>
                    </a:lnTo>
                    <a:lnTo>
                      <a:pt x="14" y="5"/>
                    </a:lnTo>
                    <a:lnTo>
                      <a:pt x="13" y="4"/>
                    </a:lnTo>
                    <a:lnTo>
                      <a:pt x="9" y="2"/>
                    </a:lnTo>
                    <a:lnTo>
                      <a:pt x="6" y="1"/>
                    </a:lnTo>
                    <a:lnTo>
                      <a:pt x="2" y="1"/>
                    </a:lnTo>
                    <a:lnTo>
                      <a:pt x="2" y="1"/>
                    </a:lnTo>
                    <a:lnTo>
                      <a:pt x="1" y="0"/>
                    </a:lnTo>
                    <a:lnTo>
                      <a:pt x="0" y="1"/>
                    </a:lnTo>
                    <a:lnTo>
                      <a:pt x="0" y="1"/>
                    </a:lnTo>
                    <a:lnTo>
                      <a:pt x="0" y="1"/>
                    </a:lnTo>
                    <a:lnTo>
                      <a:pt x="2" y="2"/>
                    </a:lnTo>
                    <a:lnTo>
                      <a:pt x="2" y="2"/>
                    </a:lnTo>
                    <a:lnTo>
                      <a:pt x="6" y="6"/>
                    </a:lnTo>
                    <a:lnTo>
                      <a:pt x="6" y="6"/>
                    </a:lnTo>
                    <a:lnTo>
                      <a:pt x="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29" name="Freeform 2065">
                <a:extLst>
                  <a:ext uri="{FF2B5EF4-FFF2-40B4-BE49-F238E27FC236}">
                    <a16:creationId xmlns:a16="http://schemas.microsoft.com/office/drawing/2014/main" id="{116A1FCA-7473-4941-B631-F394822E854C}"/>
                  </a:ext>
                </a:extLst>
              </p:cNvPr>
              <p:cNvSpPr>
                <a:spLocks/>
              </p:cNvSpPr>
              <p:nvPr/>
            </p:nvSpPr>
            <p:spPr bwMode="auto">
              <a:xfrm>
                <a:off x="3244" y="1797"/>
                <a:ext cx="16" cy="6"/>
              </a:xfrm>
              <a:custGeom>
                <a:avLst/>
                <a:gdLst>
                  <a:gd name="T0" fmla="*/ 6 w 16"/>
                  <a:gd name="T1" fmla="*/ 6 h 6"/>
                  <a:gd name="T2" fmla="*/ 6 w 16"/>
                  <a:gd name="T3" fmla="*/ 6 h 6"/>
                  <a:gd name="T4" fmla="*/ 2 w 16"/>
                  <a:gd name="T5" fmla="*/ 2 h 6"/>
                  <a:gd name="T6" fmla="*/ 2 w 16"/>
                  <a:gd name="T7" fmla="*/ 2 h 6"/>
                  <a:gd name="T8" fmla="*/ 1 w 16"/>
                  <a:gd name="T9" fmla="*/ 1 h 6"/>
                  <a:gd name="T10" fmla="*/ 1 w 16"/>
                  <a:gd name="T11" fmla="*/ 1 h 6"/>
                  <a:gd name="T12" fmla="*/ 2 w 16"/>
                  <a:gd name="T13" fmla="*/ 1 h 6"/>
                  <a:gd name="T14" fmla="*/ 2 w 16"/>
                  <a:gd name="T15" fmla="*/ 1 h 6"/>
                  <a:gd name="T16" fmla="*/ 4 w 16"/>
                  <a:gd name="T17" fmla="*/ 1 h 6"/>
                  <a:gd name="T18" fmla="*/ 4 w 16"/>
                  <a:gd name="T19" fmla="*/ 1 h 6"/>
                  <a:gd name="T20" fmla="*/ 7 w 16"/>
                  <a:gd name="T21" fmla="*/ 2 h 6"/>
                  <a:gd name="T22" fmla="*/ 10 w 16"/>
                  <a:gd name="T23" fmla="*/ 4 h 6"/>
                  <a:gd name="T24" fmla="*/ 13 w 16"/>
                  <a:gd name="T25" fmla="*/ 5 h 6"/>
                  <a:gd name="T26" fmla="*/ 15 w 16"/>
                  <a:gd name="T27" fmla="*/ 6 h 6"/>
                  <a:gd name="T28" fmla="*/ 15 w 16"/>
                  <a:gd name="T29" fmla="*/ 6 h 6"/>
                  <a:gd name="T30" fmla="*/ 16 w 16"/>
                  <a:gd name="T31" fmla="*/ 6 h 6"/>
                  <a:gd name="T32" fmla="*/ 16 w 16"/>
                  <a:gd name="T33" fmla="*/ 6 h 6"/>
                  <a:gd name="T34" fmla="*/ 16 w 16"/>
                  <a:gd name="T35" fmla="*/ 6 h 6"/>
                  <a:gd name="T36" fmla="*/ 14 w 16"/>
                  <a:gd name="T37" fmla="*/ 5 h 6"/>
                  <a:gd name="T38" fmla="*/ 13 w 16"/>
                  <a:gd name="T39" fmla="*/ 4 h 6"/>
                  <a:gd name="T40" fmla="*/ 9 w 16"/>
                  <a:gd name="T41" fmla="*/ 2 h 6"/>
                  <a:gd name="T42" fmla="*/ 6 w 16"/>
                  <a:gd name="T43" fmla="*/ 1 h 6"/>
                  <a:gd name="T44" fmla="*/ 2 w 16"/>
                  <a:gd name="T45" fmla="*/ 1 h 6"/>
                  <a:gd name="T46" fmla="*/ 2 w 16"/>
                  <a:gd name="T47" fmla="*/ 1 h 6"/>
                  <a:gd name="T48" fmla="*/ 1 w 16"/>
                  <a:gd name="T49" fmla="*/ 0 h 6"/>
                  <a:gd name="T50" fmla="*/ 0 w 16"/>
                  <a:gd name="T51" fmla="*/ 1 h 6"/>
                  <a:gd name="T52" fmla="*/ 0 w 16"/>
                  <a:gd name="T53" fmla="*/ 1 h 6"/>
                  <a:gd name="T54" fmla="*/ 0 w 16"/>
                  <a:gd name="T55" fmla="*/ 1 h 6"/>
                  <a:gd name="T56" fmla="*/ 2 w 16"/>
                  <a:gd name="T57" fmla="*/ 2 h 6"/>
                  <a:gd name="T58" fmla="*/ 2 w 16"/>
                  <a:gd name="T59" fmla="*/ 2 h 6"/>
                  <a:gd name="T60" fmla="*/ 6 w 16"/>
                  <a:gd name="T61" fmla="*/ 6 h 6"/>
                  <a:gd name="T62" fmla="*/ 6 w 16"/>
                  <a:gd name="T63" fmla="*/ 6 h 6"/>
                  <a:gd name="T64" fmla="*/ 6 w 16"/>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6">
                    <a:moveTo>
                      <a:pt x="6" y="6"/>
                    </a:moveTo>
                    <a:lnTo>
                      <a:pt x="6" y="6"/>
                    </a:lnTo>
                    <a:lnTo>
                      <a:pt x="2" y="2"/>
                    </a:lnTo>
                    <a:lnTo>
                      <a:pt x="2" y="2"/>
                    </a:lnTo>
                    <a:lnTo>
                      <a:pt x="1" y="1"/>
                    </a:lnTo>
                    <a:lnTo>
                      <a:pt x="1" y="1"/>
                    </a:lnTo>
                    <a:lnTo>
                      <a:pt x="2" y="1"/>
                    </a:lnTo>
                    <a:lnTo>
                      <a:pt x="2" y="1"/>
                    </a:lnTo>
                    <a:lnTo>
                      <a:pt x="4" y="1"/>
                    </a:lnTo>
                    <a:lnTo>
                      <a:pt x="4" y="1"/>
                    </a:lnTo>
                    <a:lnTo>
                      <a:pt x="7" y="2"/>
                    </a:lnTo>
                    <a:lnTo>
                      <a:pt x="10" y="4"/>
                    </a:lnTo>
                    <a:lnTo>
                      <a:pt x="13" y="5"/>
                    </a:lnTo>
                    <a:lnTo>
                      <a:pt x="15" y="6"/>
                    </a:lnTo>
                    <a:lnTo>
                      <a:pt x="15" y="6"/>
                    </a:lnTo>
                    <a:lnTo>
                      <a:pt x="16" y="6"/>
                    </a:lnTo>
                    <a:lnTo>
                      <a:pt x="16" y="6"/>
                    </a:lnTo>
                    <a:lnTo>
                      <a:pt x="16" y="6"/>
                    </a:lnTo>
                    <a:lnTo>
                      <a:pt x="14" y="5"/>
                    </a:lnTo>
                    <a:lnTo>
                      <a:pt x="13" y="4"/>
                    </a:lnTo>
                    <a:lnTo>
                      <a:pt x="9" y="2"/>
                    </a:lnTo>
                    <a:lnTo>
                      <a:pt x="6" y="1"/>
                    </a:lnTo>
                    <a:lnTo>
                      <a:pt x="2" y="1"/>
                    </a:lnTo>
                    <a:lnTo>
                      <a:pt x="2" y="1"/>
                    </a:lnTo>
                    <a:lnTo>
                      <a:pt x="1" y="0"/>
                    </a:lnTo>
                    <a:lnTo>
                      <a:pt x="0" y="1"/>
                    </a:lnTo>
                    <a:lnTo>
                      <a:pt x="0" y="1"/>
                    </a:lnTo>
                    <a:lnTo>
                      <a:pt x="0" y="1"/>
                    </a:lnTo>
                    <a:lnTo>
                      <a:pt x="2" y="2"/>
                    </a:lnTo>
                    <a:lnTo>
                      <a:pt x="2" y="2"/>
                    </a:lnTo>
                    <a:lnTo>
                      <a:pt x="6" y="6"/>
                    </a:lnTo>
                    <a:lnTo>
                      <a:pt x="6" y="6"/>
                    </a:lnTo>
                    <a:lnTo>
                      <a:pt x="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30" name="Freeform 2066">
                <a:extLst>
                  <a:ext uri="{FF2B5EF4-FFF2-40B4-BE49-F238E27FC236}">
                    <a16:creationId xmlns:a16="http://schemas.microsoft.com/office/drawing/2014/main" id="{44B1DA3E-F417-4AE4-8823-7CA5384169AC}"/>
                  </a:ext>
                </a:extLst>
              </p:cNvPr>
              <p:cNvSpPr>
                <a:spLocks/>
              </p:cNvSpPr>
              <p:nvPr/>
            </p:nvSpPr>
            <p:spPr bwMode="auto">
              <a:xfrm>
                <a:off x="3240" y="1794"/>
                <a:ext cx="24" cy="14"/>
              </a:xfrm>
              <a:custGeom>
                <a:avLst/>
                <a:gdLst>
                  <a:gd name="T0" fmla="*/ 0 w 24"/>
                  <a:gd name="T1" fmla="*/ 0 h 14"/>
                  <a:gd name="T2" fmla="*/ 0 w 24"/>
                  <a:gd name="T3" fmla="*/ 0 h 14"/>
                  <a:gd name="T4" fmla="*/ 3 w 24"/>
                  <a:gd name="T5" fmla="*/ 1 h 14"/>
                  <a:gd name="T6" fmla="*/ 6 w 24"/>
                  <a:gd name="T7" fmla="*/ 2 h 14"/>
                  <a:gd name="T8" fmla="*/ 6 w 24"/>
                  <a:gd name="T9" fmla="*/ 2 h 14"/>
                  <a:gd name="T10" fmla="*/ 10 w 24"/>
                  <a:gd name="T11" fmla="*/ 3 h 14"/>
                  <a:gd name="T12" fmla="*/ 13 w 24"/>
                  <a:gd name="T13" fmla="*/ 4 h 14"/>
                  <a:gd name="T14" fmla="*/ 13 w 24"/>
                  <a:gd name="T15" fmla="*/ 4 h 14"/>
                  <a:gd name="T16" fmla="*/ 15 w 24"/>
                  <a:gd name="T17" fmla="*/ 4 h 14"/>
                  <a:gd name="T18" fmla="*/ 17 w 24"/>
                  <a:gd name="T19" fmla="*/ 5 h 14"/>
                  <a:gd name="T20" fmla="*/ 20 w 24"/>
                  <a:gd name="T21" fmla="*/ 8 h 14"/>
                  <a:gd name="T22" fmla="*/ 22 w 24"/>
                  <a:gd name="T23" fmla="*/ 11 h 14"/>
                  <a:gd name="T24" fmla="*/ 24 w 24"/>
                  <a:gd name="T25" fmla="*/ 14 h 14"/>
                  <a:gd name="T26" fmla="*/ 24 w 24"/>
                  <a:gd name="T27" fmla="*/ 14 h 14"/>
                  <a:gd name="T28" fmla="*/ 24 w 24"/>
                  <a:gd name="T29" fmla="*/ 14 h 14"/>
                  <a:gd name="T30" fmla="*/ 24 w 24"/>
                  <a:gd name="T31" fmla="*/ 14 h 14"/>
                  <a:gd name="T32" fmla="*/ 22 w 24"/>
                  <a:gd name="T33" fmla="*/ 11 h 14"/>
                  <a:gd name="T34" fmla="*/ 20 w 24"/>
                  <a:gd name="T35" fmla="*/ 8 h 14"/>
                  <a:gd name="T36" fmla="*/ 20 w 24"/>
                  <a:gd name="T37" fmla="*/ 8 h 14"/>
                  <a:gd name="T38" fmla="*/ 20 w 24"/>
                  <a:gd name="T39" fmla="*/ 7 h 14"/>
                  <a:gd name="T40" fmla="*/ 18 w 24"/>
                  <a:gd name="T41" fmla="*/ 5 h 14"/>
                  <a:gd name="T42" fmla="*/ 15 w 24"/>
                  <a:gd name="T43" fmla="*/ 4 h 14"/>
                  <a:gd name="T44" fmla="*/ 15 w 24"/>
                  <a:gd name="T45" fmla="*/ 4 h 14"/>
                  <a:gd name="T46" fmla="*/ 13 w 24"/>
                  <a:gd name="T47" fmla="*/ 3 h 14"/>
                  <a:gd name="T48" fmla="*/ 11 w 24"/>
                  <a:gd name="T49" fmla="*/ 2 h 14"/>
                  <a:gd name="T50" fmla="*/ 8 w 24"/>
                  <a:gd name="T51" fmla="*/ 1 h 14"/>
                  <a:gd name="T52" fmla="*/ 4 w 24"/>
                  <a:gd name="T53" fmla="*/ 1 h 14"/>
                  <a:gd name="T54" fmla="*/ 0 w 24"/>
                  <a:gd name="T55" fmla="*/ 0 h 14"/>
                  <a:gd name="T56" fmla="*/ 0 w 24"/>
                  <a:gd name="T57" fmla="*/ 0 h 14"/>
                  <a:gd name="T58" fmla="*/ 0 w 24"/>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14">
                    <a:moveTo>
                      <a:pt x="0" y="0"/>
                    </a:moveTo>
                    <a:lnTo>
                      <a:pt x="0" y="0"/>
                    </a:lnTo>
                    <a:lnTo>
                      <a:pt x="3" y="1"/>
                    </a:lnTo>
                    <a:lnTo>
                      <a:pt x="6" y="2"/>
                    </a:lnTo>
                    <a:lnTo>
                      <a:pt x="6" y="2"/>
                    </a:lnTo>
                    <a:lnTo>
                      <a:pt x="10" y="3"/>
                    </a:lnTo>
                    <a:lnTo>
                      <a:pt x="13" y="4"/>
                    </a:lnTo>
                    <a:lnTo>
                      <a:pt x="13" y="4"/>
                    </a:lnTo>
                    <a:lnTo>
                      <a:pt x="15" y="4"/>
                    </a:lnTo>
                    <a:lnTo>
                      <a:pt x="17" y="5"/>
                    </a:lnTo>
                    <a:lnTo>
                      <a:pt x="20" y="8"/>
                    </a:lnTo>
                    <a:lnTo>
                      <a:pt x="22" y="11"/>
                    </a:lnTo>
                    <a:lnTo>
                      <a:pt x="24" y="14"/>
                    </a:lnTo>
                    <a:lnTo>
                      <a:pt x="24" y="14"/>
                    </a:lnTo>
                    <a:lnTo>
                      <a:pt x="24" y="14"/>
                    </a:lnTo>
                    <a:lnTo>
                      <a:pt x="24" y="14"/>
                    </a:lnTo>
                    <a:lnTo>
                      <a:pt x="22" y="11"/>
                    </a:lnTo>
                    <a:lnTo>
                      <a:pt x="20" y="8"/>
                    </a:lnTo>
                    <a:lnTo>
                      <a:pt x="20" y="8"/>
                    </a:lnTo>
                    <a:lnTo>
                      <a:pt x="20" y="7"/>
                    </a:lnTo>
                    <a:lnTo>
                      <a:pt x="18" y="5"/>
                    </a:lnTo>
                    <a:lnTo>
                      <a:pt x="15" y="4"/>
                    </a:lnTo>
                    <a:lnTo>
                      <a:pt x="15" y="4"/>
                    </a:lnTo>
                    <a:lnTo>
                      <a:pt x="13" y="3"/>
                    </a:lnTo>
                    <a:lnTo>
                      <a:pt x="11" y="2"/>
                    </a:lnTo>
                    <a:lnTo>
                      <a:pt x="8" y="1"/>
                    </a:lnTo>
                    <a:lnTo>
                      <a:pt x="4"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31" name="Freeform 2067">
                <a:extLst>
                  <a:ext uri="{FF2B5EF4-FFF2-40B4-BE49-F238E27FC236}">
                    <a16:creationId xmlns:a16="http://schemas.microsoft.com/office/drawing/2014/main" id="{9A31AF36-6D12-4F33-B386-392C02B112DF}"/>
                  </a:ext>
                </a:extLst>
              </p:cNvPr>
              <p:cNvSpPr>
                <a:spLocks/>
              </p:cNvSpPr>
              <p:nvPr/>
            </p:nvSpPr>
            <p:spPr bwMode="auto">
              <a:xfrm>
                <a:off x="3240" y="1794"/>
                <a:ext cx="24" cy="14"/>
              </a:xfrm>
              <a:custGeom>
                <a:avLst/>
                <a:gdLst>
                  <a:gd name="T0" fmla="*/ 0 w 24"/>
                  <a:gd name="T1" fmla="*/ 0 h 14"/>
                  <a:gd name="T2" fmla="*/ 0 w 24"/>
                  <a:gd name="T3" fmla="*/ 0 h 14"/>
                  <a:gd name="T4" fmla="*/ 3 w 24"/>
                  <a:gd name="T5" fmla="*/ 1 h 14"/>
                  <a:gd name="T6" fmla="*/ 6 w 24"/>
                  <a:gd name="T7" fmla="*/ 2 h 14"/>
                  <a:gd name="T8" fmla="*/ 6 w 24"/>
                  <a:gd name="T9" fmla="*/ 2 h 14"/>
                  <a:gd name="T10" fmla="*/ 10 w 24"/>
                  <a:gd name="T11" fmla="*/ 3 h 14"/>
                  <a:gd name="T12" fmla="*/ 13 w 24"/>
                  <a:gd name="T13" fmla="*/ 4 h 14"/>
                  <a:gd name="T14" fmla="*/ 13 w 24"/>
                  <a:gd name="T15" fmla="*/ 4 h 14"/>
                  <a:gd name="T16" fmla="*/ 15 w 24"/>
                  <a:gd name="T17" fmla="*/ 4 h 14"/>
                  <a:gd name="T18" fmla="*/ 17 w 24"/>
                  <a:gd name="T19" fmla="*/ 5 h 14"/>
                  <a:gd name="T20" fmla="*/ 20 w 24"/>
                  <a:gd name="T21" fmla="*/ 8 h 14"/>
                  <a:gd name="T22" fmla="*/ 22 w 24"/>
                  <a:gd name="T23" fmla="*/ 11 h 14"/>
                  <a:gd name="T24" fmla="*/ 24 w 24"/>
                  <a:gd name="T25" fmla="*/ 14 h 14"/>
                  <a:gd name="T26" fmla="*/ 24 w 24"/>
                  <a:gd name="T27" fmla="*/ 14 h 14"/>
                  <a:gd name="T28" fmla="*/ 24 w 24"/>
                  <a:gd name="T29" fmla="*/ 14 h 14"/>
                  <a:gd name="T30" fmla="*/ 24 w 24"/>
                  <a:gd name="T31" fmla="*/ 14 h 14"/>
                  <a:gd name="T32" fmla="*/ 22 w 24"/>
                  <a:gd name="T33" fmla="*/ 11 h 14"/>
                  <a:gd name="T34" fmla="*/ 20 w 24"/>
                  <a:gd name="T35" fmla="*/ 8 h 14"/>
                  <a:gd name="T36" fmla="*/ 20 w 24"/>
                  <a:gd name="T37" fmla="*/ 8 h 14"/>
                  <a:gd name="T38" fmla="*/ 20 w 24"/>
                  <a:gd name="T39" fmla="*/ 7 h 14"/>
                  <a:gd name="T40" fmla="*/ 18 w 24"/>
                  <a:gd name="T41" fmla="*/ 5 h 14"/>
                  <a:gd name="T42" fmla="*/ 15 w 24"/>
                  <a:gd name="T43" fmla="*/ 4 h 14"/>
                  <a:gd name="T44" fmla="*/ 15 w 24"/>
                  <a:gd name="T45" fmla="*/ 4 h 14"/>
                  <a:gd name="T46" fmla="*/ 13 w 24"/>
                  <a:gd name="T47" fmla="*/ 3 h 14"/>
                  <a:gd name="T48" fmla="*/ 11 w 24"/>
                  <a:gd name="T49" fmla="*/ 2 h 14"/>
                  <a:gd name="T50" fmla="*/ 8 w 24"/>
                  <a:gd name="T51" fmla="*/ 1 h 14"/>
                  <a:gd name="T52" fmla="*/ 4 w 24"/>
                  <a:gd name="T53" fmla="*/ 1 h 14"/>
                  <a:gd name="T54" fmla="*/ 0 w 24"/>
                  <a:gd name="T55" fmla="*/ 0 h 14"/>
                  <a:gd name="T56" fmla="*/ 0 w 24"/>
                  <a:gd name="T57" fmla="*/ 0 h 14"/>
                  <a:gd name="T58" fmla="*/ 0 w 24"/>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14">
                    <a:moveTo>
                      <a:pt x="0" y="0"/>
                    </a:moveTo>
                    <a:lnTo>
                      <a:pt x="0" y="0"/>
                    </a:lnTo>
                    <a:lnTo>
                      <a:pt x="3" y="1"/>
                    </a:lnTo>
                    <a:lnTo>
                      <a:pt x="6" y="2"/>
                    </a:lnTo>
                    <a:lnTo>
                      <a:pt x="6" y="2"/>
                    </a:lnTo>
                    <a:lnTo>
                      <a:pt x="10" y="3"/>
                    </a:lnTo>
                    <a:lnTo>
                      <a:pt x="13" y="4"/>
                    </a:lnTo>
                    <a:lnTo>
                      <a:pt x="13" y="4"/>
                    </a:lnTo>
                    <a:lnTo>
                      <a:pt x="15" y="4"/>
                    </a:lnTo>
                    <a:lnTo>
                      <a:pt x="17" y="5"/>
                    </a:lnTo>
                    <a:lnTo>
                      <a:pt x="20" y="8"/>
                    </a:lnTo>
                    <a:lnTo>
                      <a:pt x="22" y="11"/>
                    </a:lnTo>
                    <a:lnTo>
                      <a:pt x="24" y="14"/>
                    </a:lnTo>
                    <a:lnTo>
                      <a:pt x="24" y="14"/>
                    </a:lnTo>
                    <a:lnTo>
                      <a:pt x="24" y="14"/>
                    </a:lnTo>
                    <a:lnTo>
                      <a:pt x="24" y="14"/>
                    </a:lnTo>
                    <a:lnTo>
                      <a:pt x="22" y="11"/>
                    </a:lnTo>
                    <a:lnTo>
                      <a:pt x="20" y="8"/>
                    </a:lnTo>
                    <a:lnTo>
                      <a:pt x="20" y="8"/>
                    </a:lnTo>
                    <a:lnTo>
                      <a:pt x="20" y="7"/>
                    </a:lnTo>
                    <a:lnTo>
                      <a:pt x="18" y="5"/>
                    </a:lnTo>
                    <a:lnTo>
                      <a:pt x="15" y="4"/>
                    </a:lnTo>
                    <a:lnTo>
                      <a:pt x="15" y="4"/>
                    </a:lnTo>
                    <a:lnTo>
                      <a:pt x="13" y="3"/>
                    </a:lnTo>
                    <a:lnTo>
                      <a:pt x="11" y="2"/>
                    </a:lnTo>
                    <a:lnTo>
                      <a:pt x="8" y="1"/>
                    </a:lnTo>
                    <a:lnTo>
                      <a:pt x="4"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32" name="Freeform 2068">
                <a:extLst>
                  <a:ext uri="{FF2B5EF4-FFF2-40B4-BE49-F238E27FC236}">
                    <a16:creationId xmlns:a16="http://schemas.microsoft.com/office/drawing/2014/main" id="{0AF9A7B7-18BC-463C-A4CA-B9E705B4801D}"/>
                  </a:ext>
                </a:extLst>
              </p:cNvPr>
              <p:cNvSpPr>
                <a:spLocks/>
              </p:cNvSpPr>
              <p:nvPr/>
            </p:nvSpPr>
            <p:spPr bwMode="auto">
              <a:xfrm>
                <a:off x="3249" y="1794"/>
                <a:ext cx="15" cy="3"/>
              </a:xfrm>
              <a:custGeom>
                <a:avLst/>
                <a:gdLst>
                  <a:gd name="T0" fmla="*/ 1 w 15"/>
                  <a:gd name="T1" fmla="*/ 2 h 3"/>
                  <a:gd name="T2" fmla="*/ 1 w 15"/>
                  <a:gd name="T3" fmla="*/ 2 h 3"/>
                  <a:gd name="T4" fmla="*/ 2 w 15"/>
                  <a:gd name="T5" fmla="*/ 1 h 3"/>
                  <a:gd name="T6" fmla="*/ 4 w 15"/>
                  <a:gd name="T7" fmla="*/ 1 h 3"/>
                  <a:gd name="T8" fmla="*/ 4 w 15"/>
                  <a:gd name="T9" fmla="*/ 1 h 3"/>
                  <a:gd name="T10" fmla="*/ 4 w 15"/>
                  <a:gd name="T11" fmla="*/ 0 h 3"/>
                  <a:gd name="T12" fmla="*/ 6 w 15"/>
                  <a:gd name="T13" fmla="*/ 0 h 3"/>
                  <a:gd name="T14" fmla="*/ 8 w 15"/>
                  <a:gd name="T15" fmla="*/ 0 h 3"/>
                  <a:gd name="T16" fmla="*/ 8 w 15"/>
                  <a:gd name="T17" fmla="*/ 0 h 3"/>
                  <a:gd name="T18" fmla="*/ 11 w 15"/>
                  <a:gd name="T19" fmla="*/ 1 h 3"/>
                  <a:gd name="T20" fmla="*/ 15 w 15"/>
                  <a:gd name="T21" fmla="*/ 3 h 3"/>
                  <a:gd name="T22" fmla="*/ 15 w 15"/>
                  <a:gd name="T23" fmla="*/ 3 h 3"/>
                  <a:gd name="T24" fmla="*/ 15 w 15"/>
                  <a:gd name="T25" fmla="*/ 3 h 3"/>
                  <a:gd name="T26" fmla="*/ 15 w 15"/>
                  <a:gd name="T27" fmla="*/ 3 h 3"/>
                  <a:gd name="T28" fmla="*/ 15 w 15"/>
                  <a:gd name="T29" fmla="*/ 3 h 3"/>
                  <a:gd name="T30" fmla="*/ 13 w 15"/>
                  <a:gd name="T31" fmla="*/ 1 h 3"/>
                  <a:gd name="T32" fmla="*/ 11 w 15"/>
                  <a:gd name="T33" fmla="*/ 1 h 3"/>
                  <a:gd name="T34" fmla="*/ 7 w 15"/>
                  <a:gd name="T35" fmla="*/ 0 h 3"/>
                  <a:gd name="T36" fmla="*/ 7 w 15"/>
                  <a:gd name="T37" fmla="*/ 0 h 3"/>
                  <a:gd name="T38" fmla="*/ 5 w 15"/>
                  <a:gd name="T39" fmla="*/ 0 h 3"/>
                  <a:gd name="T40" fmla="*/ 3 w 15"/>
                  <a:gd name="T41" fmla="*/ 0 h 3"/>
                  <a:gd name="T42" fmla="*/ 2 w 15"/>
                  <a:gd name="T43" fmla="*/ 1 h 3"/>
                  <a:gd name="T44" fmla="*/ 0 w 15"/>
                  <a:gd name="T45" fmla="*/ 2 h 3"/>
                  <a:gd name="T46" fmla="*/ 0 w 15"/>
                  <a:gd name="T47" fmla="*/ 2 h 3"/>
                  <a:gd name="T48" fmla="*/ 0 w 15"/>
                  <a:gd name="T49" fmla="*/ 2 h 3"/>
                  <a:gd name="T50" fmla="*/ 1 w 1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3">
                    <a:moveTo>
                      <a:pt x="1" y="2"/>
                    </a:moveTo>
                    <a:lnTo>
                      <a:pt x="1" y="2"/>
                    </a:lnTo>
                    <a:lnTo>
                      <a:pt x="2" y="1"/>
                    </a:lnTo>
                    <a:lnTo>
                      <a:pt x="4" y="1"/>
                    </a:lnTo>
                    <a:lnTo>
                      <a:pt x="4" y="1"/>
                    </a:lnTo>
                    <a:lnTo>
                      <a:pt x="4" y="0"/>
                    </a:lnTo>
                    <a:lnTo>
                      <a:pt x="6" y="0"/>
                    </a:lnTo>
                    <a:lnTo>
                      <a:pt x="8" y="0"/>
                    </a:lnTo>
                    <a:lnTo>
                      <a:pt x="8" y="0"/>
                    </a:lnTo>
                    <a:lnTo>
                      <a:pt x="11" y="1"/>
                    </a:lnTo>
                    <a:lnTo>
                      <a:pt x="15" y="3"/>
                    </a:lnTo>
                    <a:lnTo>
                      <a:pt x="15" y="3"/>
                    </a:lnTo>
                    <a:lnTo>
                      <a:pt x="15" y="3"/>
                    </a:lnTo>
                    <a:lnTo>
                      <a:pt x="15" y="3"/>
                    </a:lnTo>
                    <a:lnTo>
                      <a:pt x="15" y="3"/>
                    </a:lnTo>
                    <a:lnTo>
                      <a:pt x="13" y="1"/>
                    </a:lnTo>
                    <a:lnTo>
                      <a:pt x="11" y="1"/>
                    </a:lnTo>
                    <a:lnTo>
                      <a:pt x="7" y="0"/>
                    </a:lnTo>
                    <a:lnTo>
                      <a:pt x="7" y="0"/>
                    </a:lnTo>
                    <a:lnTo>
                      <a:pt x="5" y="0"/>
                    </a:lnTo>
                    <a:lnTo>
                      <a:pt x="3" y="0"/>
                    </a:lnTo>
                    <a:lnTo>
                      <a:pt x="2" y="1"/>
                    </a:lnTo>
                    <a:lnTo>
                      <a:pt x="0" y="2"/>
                    </a:lnTo>
                    <a:lnTo>
                      <a:pt x="0" y="2"/>
                    </a:lnTo>
                    <a:lnTo>
                      <a:pt x="0" y="2"/>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33" name="Freeform 2069">
                <a:extLst>
                  <a:ext uri="{FF2B5EF4-FFF2-40B4-BE49-F238E27FC236}">
                    <a16:creationId xmlns:a16="http://schemas.microsoft.com/office/drawing/2014/main" id="{1C270808-420E-456F-BBF6-28CEC1F255B4}"/>
                  </a:ext>
                </a:extLst>
              </p:cNvPr>
              <p:cNvSpPr>
                <a:spLocks/>
              </p:cNvSpPr>
              <p:nvPr/>
            </p:nvSpPr>
            <p:spPr bwMode="auto">
              <a:xfrm>
                <a:off x="3249" y="1794"/>
                <a:ext cx="15" cy="3"/>
              </a:xfrm>
              <a:custGeom>
                <a:avLst/>
                <a:gdLst>
                  <a:gd name="T0" fmla="*/ 1 w 15"/>
                  <a:gd name="T1" fmla="*/ 2 h 3"/>
                  <a:gd name="T2" fmla="*/ 1 w 15"/>
                  <a:gd name="T3" fmla="*/ 2 h 3"/>
                  <a:gd name="T4" fmla="*/ 2 w 15"/>
                  <a:gd name="T5" fmla="*/ 1 h 3"/>
                  <a:gd name="T6" fmla="*/ 4 w 15"/>
                  <a:gd name="T7" fmla="*/ 1 h 3"/>
                  <a:gd name="T8" fmla="*/ 4 w 15"/>
                  <a:gd name="T9" fmla="*/ 1 h 3"/>
                  <a:gd name="T10" fmla="*/ 4 w 15"/>
                  <a:gd name="T11" fmla="*/ 0 h 3"/>
                  <a:gd name="T12" fmla="*/ 6 w 15"/>
                  <a:gd name="T13" fmla="*/ 0 h 3"/>
                  <a:gd name="T14" fmla="*/ 8 w 15"/>
                  <a:gd name="T15" fmla="*/ 0 h 3"/>
                  <a:gd name="T16" fmla="*/ 8 w 15"/>
                  <a:gd name="T17" fmla="*/ 0 h 3"/>
                  <a:gd name="T18" fmla="*/ 11 w 15"/>
                  <a:gd name="T19" fmla="*/ 1 h 3"/>
                  <a:gd name="T20" fmla="*/ 15 w 15"/>
                  <a:gd name="T21" fmla="*/ 3 h 3"/>
                  <a:gd name="T22" fmla="*/ 15 w 15"/>
                  <a:gd name="T23" fmla="*/ 3 h 3"/>
                  <a:gd name="T24" fmla="*/ 15 w 15"/>
                  <a:gd name="T25" fmla="*/ 3 h 3"/>
                  <a:gd name="T26" fmla="*/ 15 w 15"/>
                  <a:gd name="T27" fmla="*/ 3 h 3"/>
                  <a:gd name="T28" fmla="*/ 15 w 15"/>
                  <a:gd name="T29" fmla="*/ 3 h 3"/>
                  <a:gd name="T30" fmla="*/ 13 w 15"/>
                  <a:gd name="T31" fmla="*/ 1 h 3"/>
                  <a:gd name="T32" fmla="*/ 11 w 15"/>
                  <a:gd name="T33" fmla="*/ 1 h 3"/>
                  <a:gd name="T34" fmla="*/ 7 w 15"/>
                  <a:gd name="T35" fmla="*/ 0 h 3"/>
                  <a:gd name="T36" fmla="*/ 7 w 15"/>
                  <a:gd name="T37" fmla="*/ 0 h 3"/>
                  <a:gd name="T38" fmla="*/ 5 w 15"/>
                  <a:gd name="T39" fmla="*/ 0 h 3"/>
                  <a:gd name="T40" fmla="*/ 3 w 15"/>
                  <a:gd name="T41" fmla="*/ 0 h 3"/>
                  <a:gd name="T42" fmla="*/ 2 w 15"/>
                  <a:gd name="T43" fmla="*/ 1 h 3"/>
                  <a:gd name="T44" fmla="*/ 0 w 15"/>
                  <a:gd name="T45" fmla="*/ 2 h 3"/>
                  <a:gd name="T46" fmla="*/ 0 w 15"/>
                  <a:gd name="T47" fmla="*/ 2 h 3"/>
                  <a:gd name="T48" fmla="*/ 0 w 15"/>
                  <a:gd name="T49" fmla="*/ 2 h 3"/>
                  <a:gd name="T50" fmla="*/ 1 w 1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3">
                    <a:moveTo>
                      <a:pt x="1" y="2"/>
                    </a:moveTo>
                    <a:lnTo>
                      <a:pt x="1" y="2"/>
                    </a:lnTo>
                    <a:lnTo>
                      <a:pt x="2" y="1"/>
                    </a:lnTo>
                    <a:lnTo>
                      <a:pt x="4" y="1"/>
                    </a:lnTo>
                    <a:lnTo>
                      <a:pt x="4" y="1"/>
                    </a:lnTo>
                    <a:lnTo>
                      <a:pt x="4" y="0"/>
                    </a:lnTo>
                    <a:lnTo>
                      <a:pt x="6" y="0"/>
                    </a:lnTo>
                    <a:lnTo>
                      <a:pt x="8" y="0"/>
                    </a:lnTo>
                    <a:lnTo>
                      <a:pt x="8" y="0"/>
                    </a:lnTo>
                    <a:lnTo>
                      <a:pt x="11" y="1"/>
                    </a:lnTo>
                    <a:lnTo>
                      <a:pt x="15" y="3"/>
                    </a:lnTo>
                    <a:lnTo>
                      <a:pt x="15" y="3"/>
                    </a:lnTo>
                    <a:lnTo>
                      <a:pt x="15" y="3"/>
                    </a:lnTo>
                    <a:lnTo>
                      <a:pt x="15" y="3"/>
                    </a:lnTo>
                    <a:lnTo>
                      <a:pt x="15" y="3"/>
                    </a:lnTo>
                    <a:lnTo>
                      <a:pt x="13" y="1"/>
                    </a:lnTo>
                    <a:lnTo>
                      <a:pt x="11" y="1"/>
                    </a:lnTo>
                    <a:lnTo>
                      <a:pt x="7" y="0"/>
                    </a:lnTo>
                    <a:lnTo>
                      <a:pt x="7" y="0"/>
                    </a:lnTo>
                    <a:lnTo>
                      <a:pt x="5" y="0"/>
                    </a:lnTo>
                    <a:lnTo>
                      <a:pt x="3" y="0"/>
                    </a:lnTo>
                    <a:lnTo>
                      <a:pt x="2" y="1"/>
                    </a:lnTo>
                    <a:lnTo>
                      <a:pt x="0" y="2"/>
                    </a:lnTo>
                    <a:lnTo>
                      <a:pt x="0" y="2"/>
                    </a:lnTo>
                    <a:lnTo>
                      <a:pt x="0" y="2"/>
                    </a:lnTo>
                    <a:lnTo>
                      <a:pt x="1"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34" name="Freeform 2070">
                <a:extLst>
                  <a:ext uri="{FF2B5EF4-FFF2-40B4-BE49-F238E27FC236}">
                    <a16:creationId xmlns:a16="http://schemas.microsoft.com/office/drawing/2014/main" id="{7D811BD1-E5F9-4A00-966C-4D27C6BC4E6B}"/>
                  </a:ext>
                </a:extLst>
              </p:cNvPr>
              <p:cNvSpPr>
                <a:spLocks/>
              </p:cNvSpPr>
              <p:nvPr/>
            </p:nvSpPr>
            <p:spPr bwMode="auto">
              <a:xfrm>
                <a:off x="3257" y="1783"/>
                <a:ext cx="7" cy="16"/>
              </a:xfrm>
              <a:custGeom>
                <a:avLst/>
                <a:gdLst>
                  <a:gd name="T0" fmla="*/ 7 w 7"/>
                  <a:gd name="T1" fmla="*/ 16 h 16"/>
                  <a:gd name="T2" fmla="*/ 7 w 7"/>
                  <a:gd name="T3" fmla="*/ 16 h 16"/>
                  <a:gd name="T4" fmla="*/ 7 w 7"/>
                  <a:gd name="T5" fmla="*/ 12 h 16"/>
                  <a:gd name="T6" fmla="*/ 7 w 7"/>
                  <a:gd name="T7" fmla="*/ 9 h 16"/>
                  <a:gd name="T8" fmla="*/ 6 w 7"/>
                  <a:gd name="T9" fmla="*/ 6 h 16"/>
                  <a:gd name="T10" fmla="*/ 5 w 7"/>
                  <a:gd name="T11" fmla="*/ 5 h 16"/>
                  <a:gd name="T12" fmla="*/ 5 w 7"/>
                  <a:gd name="T13" fmla="*/ 3 h 16"/>
                  <a:gd name="T14" fmla="*/ 5 w 7"/>
                  <a:gd name="T15" fmla="*/ 3 h 16"/>
                  <a:gd name="T16" fmla="*/ 3 w 7"/>
                  <a:gd name="T17" fmla="*/ 1 h 16"/>
                  <a:gd name="T18" fmla="*/ 2 w 7"/>
                  <a:gd name="T19" fmla="*/ 1 h 16"/>
                  <a:gd name="T20" fmla="*/ 1 w 7"/>
                  <a:gd name="T21" fmla="*/ 0 h 16"/>
                  <a:gd name="T22" fmla="*/ 1 w 7"/>
                  <a:gd name="T23" fmla="*/ 0 h 16"/>
                  <a:gd name="T24" fmla="*/ 0 w 7"/>
                  <a:gd name="T25" fmla="*/ 0 h 16"/>
                  <a:gd name="T26" fmla="*/ 0 w 7"/>
                  <a:gd name="T27" fmla="*/ 1 h 16"/>
                  <a:gd name="T28" fmla="*/ 0 w 7"/>
                  <a:gd name="T29" fmla="*/ 2 h 16"/>
                  <a:gd name="T30" fmla="*/ 0 w 7"/>
                  <a:gd name="T31" fmla="*/ 2 h 16"/>
                  <a:gd name="T32" fmla="*/ 0 w 7"/>
                  <a:gd name="T33" fmla="*/ 2 h 16"/>
                  <a:gd name="T34" fmla="*/ 0 w 7"/>
                  <a:gd name="T35" fmla="*/ 2 h 16"/>
                  <a:gd name="T36" fmla="*/ 0 w 7"/>
                  <a:gd name="T37" fmla="*/ 2 h 16"/>
                  <a:gd name="T38" fmla="*/ 0 w 7"/>
                  <a:gd name="T39" fmla="*/ 1 h 16"/>
                  <a:gd name="T40" fmla="*/ 1 w 7"/>
                  <a:gd name="T41" fmla="*/ 1 h 16"/>
                  <a:gd name="T42" fmla="*/ 2 w 7"/>
                  <a:gd name="T43" fmla="*/ 1 h 16"/>
                  <a:gd name="T44" fmla="*/ 2 w 7"/>
                  <a:gd name="T45" fmla="*/ 1 h 16"/>
                  <a:gd name="T46" fmla="*/ 2 w 7"/>
                  <a:gd name="T47" fmla="*/ 1 h 16"/>
                  <a:gd name="T48" fmla="*/ 3 w 7"/>
                  <a:gd name="T49" fmla="*/ 3 h 16"/>
                  <a:gd name="T50" fmla="*/ 3 w 7"/>
                  <a:gd name="T51" fmla="*/ 3 h 16"/>
                  <a:gd name="T52" fmla="*/ 5 w 7"/>
                  <a:gd name="T53" fmla="*/ 5 h 16"/>
                  <a:gd name="T54" fmla="*/ 6 w 7"/>
                  <a:gd name="T55" fmla="*/ 7 h 16"/>
                  <a:gd name="T56" fmla="*/ 6 w 7"/>
                  <a:gd name="T57" fmla="*/ 7 h 16"/>
                  <a:gd name="T58" fmla="*/ 7 w 7"/>
                  <a:gd name="T59" fmla="*/ 9 h 16"/>
                  <a:gd name="T60" fmla="*/ 7 w 7"/>
                  <a:gd name="T61" fmla="*/ 11 h 16"/>
                  <a:gd name="T62" fmla="*/ 7 w 7"/>
                  <a:gd name="T63" fmla="*/ 16 h 16"/>
                  <a:gd name="T64" fmla="*/ 7 w 7"/>
                  <a:gd name="T65" fmla="*/ 16 h 16"/>
                  <a:gd name="T66" fmla="*/ 7 w 7"/>
                  <a:gd name="T6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16">
                    <a:moveTo>
                      <a:pt x="7" y="16"/>
                    </a:moveTo>
                    <a:lnTo>
                      <a:pt x="7" y="16"/>
                    </a:lnTo>
                    <a:lnTo>
                      <a:pt x="7" y="12"/>
                    </a:lnTo>
                    <a:lnTo>
                      <a:pt x="7" y="9"/>
                    </a:lnTo>
                    <a:lnTo>
                      <a:pt x="6" y="6"/>
                    </a:lnTo>
                    <a:lnTo>
                      <a:pt x="5" y="5"/>
                    </a:lnTo>
                    <a:lnTo>
                      <a:pt x="5" y="3"/>
                    </a:lnTo>
                    <a:lnTo>
                      <a:pt x="5" y="3"/>
                    </a:lnTo>
                    <a:lnTo>
                      <a:pt x="3" y="1"/>
                    </a:lnTo>
                    <a:lnTo>
                      <a:pt x="2" y="1"/>
                    </a:lnTo>
                    <a:lnTo>
                      <a:pt x="1" y="0"/>
                    </a:lnTo>
                    <a:lnTo>
                      <a:pt x="1" y="0"/>
                    </a:lnTo>
                    <a:lnTo>
                      <a:pt x="0" y="0"/>
                    </a:lnTo>
                    <a:lnTo>
                      <a:pt x="0" y="1"/>
                    </a:lnTo>
                    <a:lnTo>
                      <a:pt x="0" y="2"/>
                    </a:lnTo>
                    <a:lnTo>
                      <a:pt x="0" y="2"/>
                    </a:lnTo>
                    <a:lnTo>
                      <a:pt x="0" y="2"/>
                    </a:lnTo>
                    <a:lnTo>
                      <a:pt x="0" y="2"/>
                    </a:lnTo>
                    <a:lnTo>
                      <a:pt x="0" y="2"/>
                    </a:lnTo>
                    <a:lnTo>
                      <a:pt x="0" y="1"/>
                    </a:lnTo>
                    <a:lnTo>
                      <a:pt x="1" y="1"/>
                    </a:lnTo>
                    <a:lnTo>
                      <a:pt x="2" y="1"/>
                    </a:lnTo>
                    <a:lnTo>
                      <a:pt x="2" y="1"/>
                    </a:lnTo>
                    <a:lnTo>
                      <a:pt x="2" y="1"/>
                    </a:lnTo>
                    <a:lnTo>
                      <a:pt x="3" y="3"/>
                    </a:lnTo>
                    <a:lnTo>
                      <a:pt x="3" y="3"/>
                    </a:lnTo>
                    <a:lnTo>
                      <a:pt x="5" y="5"/>
                    </a:lnTo>
                    <a:lnTo>
                      <a:pt x="6" y="7"/>
                    </a:lnTo>
                    <a:lnTo>
                      <a:pt x="6" y="7"/>
                    </a:lnTo>
                    <a:lnTo>
                      <a:pt x="7" y="9"/>
                    </a:lnTo>
                    <a:lnTo>
                      <a:pt x="7" y="11"/>
                    </a:lnTo>
                    <a:lnTo>
                      <a:pt x="7" y="16"/>
                    </a:lnTo>
                    <a:lnTo>
                      <a:pt x="7" y="16"/>
                    </a:lnTo>
                    <a:lnTo>
                      <a:pt x="7"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35" name="Freeform 2071">
                <a:extLst>
                  <a:ext uri="{FF2B5EF4-FFF2-40B4-BE49-F238E27FC236}">
                    <a16:creationId xmlns:a16="http://schemas.microsoft.com/office/drawing/2014/main" id="{EAE0208E-0B61-45D4-8CB7-525E8E4D58CC}"/>
                  </a:ext>
                </a:extLst>
              </p:cNvPr>
              <p:cNvSpPr>
                <a:spLocks/>
              </p:cNvSpPr>
              <p:nvPr/>
            </p:nvSpPr>
            <p:spPr bwMode="auto">
              <a:xfrm>
                <a:off x="3257" y="1783"/>
                <a:ext cx="7" cy="16"/>
              </a:xfrm>
              <a:custGeom>
                <a:avLst/>
                <a:gdLst>
                  <a:gd name="T0" fmla="*/ 7 w 7"/>
                  <a:gd name="T1" fmla="*/ 16 h 16"/>
                  <a:gd name="T2" fmla="*/ 7 w 7"/>
                  <a:gd name="T3" fmla="*/ 16 h 16"/>
                  <a:gd name="T4" fmla="*/ 7 w 7"/>
                  <a:gd name="T5" fmla="*/ 12 h 16"/>
                  <a:gd name="T6" fmla="*/ 7 w 7"/>
                  <a:gd name="T7" fmla="*/ 9 h 16"/>
                  <a:gd name="T8" fmla="*/ 6 w 7"/>
                  <a:gd name="T9" fmla="*/ 6 h 16"/>
                  <a:gd name="T10" fmla="*/ 5 w 7"/>
                  <a:gd name="T11" fmla="*/ 5 h 16"/>
                  <a:gd name="T12" fmla="*/ 5 w 7"/>
                  <a:gd name="T13" fmla="*/ 3 h 16"/>
                  <a:gd name="T14" fmla="*/ 5 w 7"/>
                  <a:gd name="T15" fmla="*/ 3 h 16"/>
                  <a:gd name="T16" fmla="*/ 3 w 7"/>
                  <a:gd name="T17" fmla="*/ 1 h 16"/>
                  <a:gd name="T18" fmla="*/ 2 w 7"/>
                  <a:gd name="T19" fmla="*/ 1 h 16"/>
                  <a:gd name="T20" fmla="*/ 1 w 7"/>
                  <a:gd name="T21" fmla="*/ 0 h 16"/>
                  <a:gd name="T22" fmla="*/ 1 w 7"/>
                  <a:gd name="T23" fmla="*/ 0 h 16"/>
                  <a:gd name="T24" fmla="*/ 0 w 7"/>
                  <a:gd name="T25" fmla="*/ 0 h 16"/>
                  <a:gd name="T26" fmla="*/ 0 w 7"/>
                  <a:gd name="T27" fmla="*/ 1 h 16"/>
                  <a:gd name="T28" fmla="*/ 0 w 7"/>
                  <a:gd name="T29" fmla="*/ 2 h 16"/>
                  <a:gd name="T30" fmla="*/ 0 w 7"/>
                  <a:gd name="T31" fmla="*/ 2 h 16"/>
                  <a:gd name="T32" fmla="*/ 0 w 7"/>
                  <a:gd name="T33" fmla="*/ 2 h 16"/>
                  <a:gd name="T34" fmla="*/ 0 w 7"/>
                  <a:gd name="T35" fmla="*/ 2 h 16"/>
                  <a:gd name="T36" fmla="*/ 0 w 7"/>
                  <a:gd name="T37" fmla="*/ 2 h 16"/>
                  <a:gd name="T38" fmla="*/ 0 w 7"/>
                  <a:gd name="T39" fmla="*/ 1 h 16"/>
                  <a:gd name="T40" fmla="*/ 1 w 7"/>
                  <a:gd name="T41" fmla="*/ 1 h 16"/>
                  <a:gd name="T42" fmla="*/ 2 w 7"/>
                  <a:gd name="T43" fmla="*/ 1 h 16"/>
                  <a:gd name="T44" fmla="*/ 2 w 7"/>
                  <a:gd name="T45" fmla="*/ 1 h 16"/>
                  <a:gd name="T46" fmla="*/ 2 w 7"/>
                  <a:gd name="T47" fmla="*/ 1 h 16"/>
                  <a:gd name="T48" fmla="*/ 3 w 7"/>
                  <a:gd name="T49" fmla="*/ 3 h 16"/>
                  <a:gd name="T50" fmla="*/ 3 w 7"/>
                  <a:gd name="T51" fmla="*/ 3 h 16"/>
                  <a:gd name="T52" fmla="*/ 5 w 7"/>
                  <a:gd name="T53" fmla="*/ 5 h 16"/>
                  <a:gd name="T54" fmla="*/ 6 w 7"/>
                  <a:gd name="T55" fmla="*/ 7 h 16"/>
                  <a:gd name="T56" fmla="*/ 6 w 7"/>
                  <a:gd name="T57" fmla="*/ 7 h 16"/>
                  <a:gd name="T58" fmla="*/ 7 w 7"/>
                  <a:gd name="T59" fmla="*/ 9 h 16"/>
                  <a:gd name="T60" fmla="*/ 7 w 7"/>
                  <a:gd name="T61" fmla="*/ 11 h 16"/>
                  <a:gd name="T62" fmla="*/ 7 w 7"/>
                  <a:gd name="T63" fmla="*/ 16 h 16"/>
                  <a:gd name="T64" fmla="*/ 7 w 7"/>
                  <a:gd name="T65" fmla="*/ 16 h 16"/>
                  <a:gd name="T66" fmla="*/ 7 w 7"/>
                  <a:gd name="T6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16">
                    <a:moveTo>
                      <a:pt x="7" y="16"/>
                    </a:moveTo>
                    <a:lnTo>
                      <a:pt x="7" y="16"/>
                    </a:lnTo>
                    <a:lnTo>
                      <a:pt x="7" y="12"/>
                    </a:lnTo>
                    <a:lnTo>
                      <a:pt x="7" y="9"/>
                    </a:lnTo>
                    <a:lnTo>
                      <a:pt x="6" y="6"/>
                    </a:lnTo>
                    <a:lnTo>
                      <a:pt x="5" y="5"/>
                    </a:lnTo>
                    <a:lnTo>
                      <a:pt x="5" y="3"/>
                    </a:lnTo>
                    <a:lnTo>
                      <a:pt x="5" y="3"/>
                    </a:lnTo>
                    <a:lnTo>
                      <a:pt x="3" y="1"/>
                    </a:lnTo>
                    <a:lnTo>
                      <a:pt x="2" y="1"/>
                    </a:lnTo>
                    <a:lnTo>
                      <a:pt x="1" y="0"/>
                    </a:lnTo>
                    <a:lnTo>
                      <a:pt x="1" y="0"/>
                    </a:lnTo>
                    <a:lnTo>
                      <a:pt x="0" y="0"/>
                    </a:lnTo>
                    <a:lnTo>
                      <a:pt x="0" y="1"/>
                    </a:lnTo>
                    <a:lnTo>
                      <a:pt x="0" y="2"/>
                    </a:lnTo>
                    <a:lnTo>
                      <a:pt x="0" y="2"/>
                    </a:lnTo>
                    <a:lnTo>
                      <a:pt x="0" y="2"/>
                    </a:lnTo>
                    <a:lnTo>
                      <a:pt x="0" y="2"/>
                    </a:lnTo>
                    <a:lnTo>
                      <a:pt x="0" y="2"/>
                    </a:lnTo>
                    <a:lnTo>
                      <a:pt x="0" y="1"/>
                    </a:lnTo>
                    <a:lnTo>
                      <a:pt x="1" y="1"/>
                    </a:lnTo>
                    <a:lnTo>
                      <a:pt x="2" y="1"/>
                    </a:lnTo>
                    <a:lnTo>
                      <a:pt x="2" y="1"/>
                    </a:lnTo>
                    <a:lnTo>
                      <a:pt x="2" y="1"/>
                    </a:lnTo>
                    <a:lnTo>
                      <a:pt x="3" y="3"/>
                    </a:lnTo>
                    <a:lnTo>
                      <a:pt x="3" y="3"/>
                    </a:lnTo>
                    <a:lnTo>
                      <a:pt x="5" y="5"/>
                    </a:lnTo>
                    <a:lnTo>
                      <a:pt x="6" y="7"/>
                    </a:lnTo>
                    <a:lnTo>
                      <a:pt x="6" y="7"/>
                    </a:lnTo>
                    <a:lnTo>
                      <a:pt x="7" y="9"/>
                    </a:lnTo>
                    <a:lnTo>
                      <a:pt x="7" y="11"/>
                    </a:lnTo>
                    <a:lnTo>
                      <a:pt x="7" y="16"/>
                    </a:lnTo>
                    <a:lnTo>
                      <a:pt x="7" y="16"/>
                    </a:lnTo>
                    <a:lnTo>
                      <a:pt x="7"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36" name="Freeform 2072">
                <a:extLst>
                  <a:ext uri="{FF2B5EF4-FFF2-40B4-BE49-F238E27FC236}">
                    <a16:creationId xmlns:a16="http://schemas.microsoft.com/office/drawing/2014/main" id="{B79CBAFA-4CA0-4667-868C-514381FA65BD}"/>
                  </a:ext>
                </a:extLst>
              </p:cNvPr>
              <p:cNvSpPr>
                <a:spLocks/>
              </p:cNvSpPr>
              <p:nvPr/>
            </p:nvSpPr>
            <p:spPr bwMode="auto">
              <a:xfrm>
                <a:off x="3264" y="1785"/>
                <a:ext cx="4" cy="10"/>
              </a:xfrm>
              <a:custGeom>
                <a:avLst/>
                <a:gdLst>
                  <a:gd name="T0" fmla="*/ 0 w 4"/>
                  <a:gd name="T1" fmla="*/ 10 h 10"/>
                  <a:gd name="T2" fmla="*/ 0 w 4"/>
                  <a:gd name="T3" fmla="*/ 10 h 10"/>
                  <a:gd name="T4" fmla="*/ 0 w 4"/>
                  <a:gd name="T5" fmla="*/ 7 h 10"/>
                  <a:gd name="T6" fmla="*/ 0 w 4"/>
                  <a:gd name="T7" fmla="*/ 5 h 10"/>
                  <a:gd name="T8" fmla="*/ 0 w 4"/>
                  <a:gd name="T9" fmla="*/ 5 h 10"/>
                  <a:gd name="T10" fmla="*/ 1 w 4"/>
                  <a:gd name="T11" fmla="*/ 2 h 10"/>
                  <a:gd name="T12" fmla="*/ 1 w 4"/>
                  <a:gd name="T13" fmla="*/ 2 h 10"/>
                  <a:gd name="T14" fmla="*/ 2 w 4"/>
                  <a:gd name="T15" fmla="*/ 1 h 10"/>
                  <a:gd name="T16" fmla="*/ 2 w 4"/>
                  <a:gd name="T17" fmla="*/ 1 h 10"/>
                  <a:gd name="T18" fmla="*/ 4 w 4"/>
                  <a:gd name="T19" fmla="*/ 1 h 10"/>
                  <a:gd name="T20" fmla="*/ 4 w 4"/>
                  <a:gd name="T21" fmla="*/ 1 h 10"/>
                  <a:gd name="T22" fmla="*/ 4 w 4"/>
                  <a:gd name="T23" fmla="*/ 2 h 10"/>
                  <a:gd name="T24" fmla="*/ 4 w 4"/>
                  <a:gd name="T25" fmla="*/ 2 h 10"/>
                  <a:gd name="T26" fmla="*/ 4 w 4"/>
                  <a:gd name="T27" fmla="*/ 2 h 10"/>
                  <a:gd name="T28" fmla="*/ 4 w 4"/>
                  <a:gd name="T29" fmla="*/ 2 h 10"/>
                  <a:gd name="T30" fmla="*/ 4 w 4"/>
                  <a:gd name="T31" fmla="*/ 2 h 10"/>
                  <a:gd name="T32" fmla="*/ 4 w 4"/>
                  <a:gd name="T33" fmla="*/ 2 h 10"/>
                  <a:gd name="T34" fmla="*/ 4 w 4"/>
                  <a:gd name="T35" fmla="*/ 2 h 10"/>
                  <a:gd name="T36" fmla="*/ 4 w 4"/>
                  <a:gd name="T37" fmla="*/ 2 h 10"/>
                  <a:gd name="T38" fmla="*/ 4 w 4"/>
                  <a:gd name="T39" fmla="*/ 1 h 10"/>
                  <a:gd name="T40" fmla="*/ 3 w 4"/>
                  <a:gd name="T41" fmla="*/ 0 h 10"/>
                  <a:gd name="T42" fmla="*/ 2 w 4"/>
                  <a:gd name="T43" fmla="*/ 0 h 10"/>
                  <a:gd name="T44" fmla="*/ 2 w 4"/>
                  <a:gd name="T45" fmla="*/ 1 h 10"/>
                  <a:gd name="T46" fmla="*/ 2 w 4"/>
                  <a:gd name="T47" fmla="*/ 1 h 10"/>
                  <a:gd name="T48" fmla="*/ 1 w 4"/>
                  <a:gd name="T49" fmla="*/ 3 h 10"/>
                  <a:gd name="T50" fmla="*/ 0 w 4"/>
                  <a:gd name="T51" fmla="*/ 6 h 10"/>
                  <a:gd name="T52" fmla="*/ 0 w 4"/>
                  <a:gd name="T53" fmla="*/ 10 h 10"/>
                  <a:gd name="T54" fmla="*/ 0 w 4"/>
                  <a:gd name="T55" fmla="*/ 10 h 10"/>
                  <a:gd name="T56" fmla="*/ 0 w 4"/>
                  <a:gd name="T5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10">
                    <a:moveTo>
                      <a:pt x="0" y="10"/>
                    </a:moveTo>
                    <a:lnTo>
                      <a:pt x="0" y="10"/>
                    </a:lnTo>
                    <a:lnTo>
                      <a:pt x="0" y="7"/>
                    </a:lnTo>
                    <a:lnTo>
                      <a:pt x="0" y="5"/>
                    </a:lnTo>
                    <a:lnTo>
                      <a:pt x="0" y="5"/>
                    </a:lnTo>
                    <a:lnTo>
                      <a:pt x="1" y="2"/>
                    </a:lnTo>
                    <a:lnTo>
                      <a:pt x="1" y="2"/>
                    </a:lnTo>
                    <a:lnTo>
                      <a:pt x="2" y="1"/>
                    </a:lnTo>
                    <a:lnTo>
                      <a:pt x="2" y="1"/>
                    </a:lnTo>
                    <a:lnTo>
                      <a:pt x="4" y="1"/>
                    </a:lnTo>
                    <a:lnTo>
                      <a:pt x="4" y="1"/>
                    </a:lnTo>
                    <a:lnTo>
                      <a:pt x="4" y="2"/>
                    </a:lnTo>
                    <a:lnTo>
                      <a:pt x="4" y="2"/>
                    </a:lnTo>
                    <a:lnTo>
                      <a:pt x="4" y="2"/>
                    </a:lnTo>
                    <a:lnTo>
                      <a:pt x="4" y="2"/>
                    </a:lnTo>
                    <a:lnTo>
                      <a:pt x="4" y="2"/>
                    </a:lnTo>
                    <a:lnTo>
                      <a:pt x="4" y="2"/>
                    </a:lnTo>
                    <a:lnTo>
                      <a:pt x="4" y="2"/>
                    </a:lnTo>
                    <a:lnTo>
                      <a:pt x="4" y="2"/>
                    </a:lnTo>
                    <a:lnTo>
                      <a:pt x="4" y="1"/>
                    </a:lnTo>
                    <a:lnTo>
                      <a:pt x="3" y="0"/>
                    </a:lnTo>
                    <a:lnTo>
                      <a:pt x="2" y="0"/>
                    </a:lnTo>
                    <a:lnTo>
                      <a:pt x="2" y="1"/>
                    </a:lnTo>
                    <a:lnTo>
                      <a:pt x="2" y="1"/>
                    </a:lnTo>
                    <a:lnTo>
                      <a:pt x="1" y="3"/>
                    </a:lnTo>
                    <a:lnTo>
                      <a:pt x="0" y="6"/>
                    </a:lnTo>
                    <a:lnTo>
                      <a:pt x="0" y="1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37" name="Freeform 2073">
                <a:extLst>
                  <a:ext uri="{FF2B5EF4-FFF2-40B4-BE49-F238E27FC236}">
                    <a16:creationId xmlns:a16="http://schemas.microsoft.com/office/drawing/2014/main" id="{67CB8622-B03C-4268-AF8E-9A5210A3CA51}"/>
                  </a:ext>
                </a:extLst>
              </p:cNvPr>
              <p:cNvSpPr>
                <a:spLocks/>
              </p:cNvSpPr>
              <p:nvPr/>
            </p:nvSpPr>
            <p:spPr bwMode="auto">
              <a:xfrm>
                <a:off x="3264" y="1785"/>
                <a:ext cx="4" cy="10"/>
              </a:xfrm>
              <a:custGeom>
                <a:avLst/>
                <a:gdLst>
                  <a:gd name="T0" fmla="*/ 0 w 4"/>
                  <a:gd name="T1" fmla="*/ 10 h 10"/>
                  <a:gd name="T2" fmla="*/ 0 w 4"/>
                  <a:gd name="T3" fmla="*/ 10 h 10"/>
                  <a:gd name="T4" fmla="*/ 0 w 4"/>
                  <a:gd name="T5" fmla="*/ 7 h 10"/>
                  <a:gd name="T6" fmla="*/ 0 w 4"/>
                  <a:gd name="T7" fmla="*/ 5 h 10"/>
                  <a:gd name="T8" fmla="*/ 0 w 4"/>
                  <a:gd name="T9" fmla="*/ 5 h 10"/>
                  <a:gd name="T10" fmla="*/ 1 w 4"/>
                  <a:gd name="T11" fmla="*/ 2 h 10"/>
                  <a:gd name="T12" fmla="*/ 1 w 4"/>
                  <a:gd name="T13" fmla="*/ 2 h 10"/>
                  <a:gd name="T14" fmla="*/ 2 w 4"/>
                  <a:gd name="T15" fmla="*/ 1 h 10"/>
                  <a:gd name="T16" fmla="*/ 2 w 4"/>
                  <a:gd name="T17" fmla="*/ 1 h 10"/>
                  <a:gd name="T18" fmla="*/ 4 w 4"/>
                  <a:gd name="T19" fmla="*/ 1 h 10"/>
                  <a:gd name="T20" fmla="*/ 4 w 4"/>
                  <a:gd name="T21" fmla="*/ 1 h 10"/>
                  <a:gd name="T22" fmla="*/ 4 w 4"/>
                  <a:gd name="T23" fmla="*/ 2 h 10"/>
                  <a:gd name="T24" fmla="*/ 4 w 4"/>
                  <a:gd name="T25" fmla="*/ 2 h 10"/>
                  <a:gd name="T26" fmla="*/ 4 w 4"/>
                  <a:gd name="T27" fmla="*/ 2 h 10"/>
                  <a:gd name="T28" fmla="*/ 4 w 4"/>
                  <a:gd name="T29" fmla="*/ 2 h 10"/>
                  <a:gd name="T30" fmla="*/ 4 w 4"/>
                  <a:gd name="T31" fmla="*/ 2 h 10"/>
                  <a:gd name="T32" fmla="*/ 4 w 4"/>
                  <a:gd name="T33" fmla="*/ 2 h 10"/>
                  <a:gd name="T34" fmla="*/ 4 w 4"/>
                  <a:gd name="T35" fmla="*/ 2 h 10"/>
                  <a:gd name="T36" fmla="*/ 4 w 4"/>
                  <a:gd name="T37" fmla="*/ 2 h 10"/>
                  <a:gd name="T38" fmla="*/ 4 w 4"/>
                  <a:gd name="T39" fmla="*/ 1 h 10"/>
                  <a:gd name="T40" fmla="*/ 3 w 4"/>
                  <a:gd name="T41" fmla="*/ 0 h 10"/>
                  <a:gd name="T42" fmla="*/ 2 w 4"/>
                  <a:gd name="T43" fmla="*/ 0 h 10"/>
                  <a:gd name="T44" fmla="*/ 2 w 4"/>
                  <a:gd name="T45" fmla="*/ 1 h 10"/>
                  <a:gd name="T46" fmla="*/ 2 w 4"/>
                  <a:gd name="T47" fmla="*/ 1 h 10"/>
                  <a:gd name="T48" fmla="*/ 1 w 4"/>
                  <a:gd name="T49" fmla="*/ 3 h 10"/>
                  <a:gd name="T50" fmla="*/ 0 w 4"/>
                  <a:gd name="T51" fmla="*/ 6 h 10"/>
                  <a:gd name="T52" fmla="*/ 0 w 4"/>
                  <a:gd name="T53" fmla="*/ 10 h 10"/>
                  <a:gd name="T54" fmla="*/ 0 w 4"/>
                  <a:gd name="T55" fmla="*/ 10 h 10"/>
                  <a:gd name="T56" fmla="*/ 0 w 4"/>
                  <a:gd name="T5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10">
                    <a:moveTo>
                      <a:pt x="0" y="10"/>
                    </a:moveTo>
                    <a:lnTo>
                      <a:pt x="0" y="10"/>
                    </a:lnTo>
                    <a:lnTo>
                      <a:pt x="0" y="7"/>
                    </a:lnTo>
                    <a:lnTo>
                      <a:pt x="0" y="5"/>
                    </a:lnTo>
                    <a:lnTo>
                      <a:pt x="0" y="5"/>
                    </a:lnTo>
                    <a:lnTo>
                      <a:pt x="1" y="2"/>
                    </a:lnTo>
                    <a:lnTo>
                      <a:pt x="1" y="2"/>
                    </a:lnTo>
                    <a:lnTo>
                      <a:pt x="2" y="1"/>
                    </a:lnTo>
                    <a:lnTo>
                      <a:pt x="2" y="1"/>
                    </a:lnTo>
                    <a:lnTo>
                      <a:pt x="4" y="1"/>
                    </a:lnTo>
                    <a:lnTo>
                      <a:pt x="4" y="1"/>
                    </a:lnTo>
                    <a:lnTo>
                      <a:pt x="4" y="2"/>
                    </a:lnTo>
                    <a:lnTo>
                      <a:pt x="4" y="2"/>
                    </a:lnTo>
                    <a:lnTo>
                      <a:pt x="4" y="2"/>
                    </a:lnTo>
                    <a:lnTo>
                      <a:pt x="4" y="2"/>
                    </a:lnTo>
                    <a:lnTo>
                      <a:pt x="4" y="2"/>
                    </a:lnTo>
                    <a:lnTo>
                      <a:pt x="4" y="2"/>
                    </a:lnTo>
                    <a:lnTo>
                      <a:pt x="4" y="2"/>
                    </a:lnTo>
                    <a:lnTo>
                      <a:pt x="4" y="2"/>
                    </a:lnTo>
                    <a:lnTo>
                      <a:pt x="4" y="1"/>
                    </a:lnTo>
                    <a:lnTo>
                      <a:pt x="3" y="0"/>
                    </a:lnTo>
                    <a:lnTo>
                      <a:pt x="2" y="0"/>
                    </a:lnTo>
                    <a:lnTo>
                      <a:pt x="2" y="1"/>
                    </a:lnTo>
                    <a:lnTo>
                      <a:pt x="2" y="1"/>
                    </a:lnTo>
                    <a:lnTo>
                      <a:pt x="1" y="3"/>
                    </a:lnTo>
                    <a:lnTo>
                      <a:pt x="0" y="6"/>
                    </a:lnTo>
                    <a:lnTo>
                      <a:pt x="0" y="10"/>
                    </a:lnTo>
                    <a:lnTo>
                      <a:pt x="0" y="10"/>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38" name="Freeform 2074">
                <a:extLst>
                  <a:ext uri="{FF2B5EF4-FFF2-40B4-BE49-F238E27FC236}">
                    <a16:creationId xmlns:a16="http://schemas.microsoft.com/office/drawing/2014/main" id="{776F3D26-055D-40C0-A924-9CA5352DA011}"/>
                  </a:ext>
                </a:extLst>
              </p:cNvPr>
              <p:cNvSpPr>
                <a:spLocks/>
              </p:cNvSpPr>
              <p:nvPr/>
            </p:nvSpPr>
            <p:spPr bwMode="auto">
              <a:xfrm>
                <a:off x="3259" y="1790"/>
                <a:ext cx="4" cy="8"/>
              </a:xfrm>
              <a:custGeom>
                <a:avLst/>
                <a:gdLst>
                  <a:gd name="T0" fmla="*/ 4 w 4"/>
                  <a:gd name="T1" fmla="*/ 8 h 8"/>
                  <a:gd name="T2" fmla="*/ 4 w 4"/>
                  <a:gd name="T3" fmla="*/ 8 h 8"/>
                  <a:gd name="T4" fmla="*/ 4 w 4"/>
                  <a:gd name="T5" fmla="*/ 6 h 8"/>
                  <a:gd name="T6" fmla="*/ 4 w 4"/>
                  <a:gd name="T7" fmla="*/ 4 h 8"/>
                  <a:gd name="T8" fmla="*/ 3 w 4"/>
                  <a:gd name="T9" fmla="*/ 2 h 8"/>
                  <a:gd name="T10" fmla="*/ 2 w 4"/>
                  <a:gd name="T11" fmla="*/ 1 h 8"/>
                  <a:gd name="T12" fmla="*/ 2 w 4"/>
                  <a:gd name="T13" fmla="*/ 1 h 8"/>
                  <a:gd name="T14" fmla="*/ 1 w 4"/>
                  <a:gd name="T15" fmla="*/ 0 h 8"/>
                  <a:gd name="T16" fmla="*/ 0 w 4"/>
                  <a:gd name="T17" fmla="*/ 0 h 8"/>
                  <a:gd name="T18" fmla="*/ 0 w 4"/>
                  <a:gd name="T19" fmla="*/ 0 h 8"/>
                  <a:gd name="T20" fmla="*/ 0 w 4"/>
                  <a:gd name="T21" fmla="*/ 0 h 8"/>
                  <a:gd name="T22" fmla="*/ 0 w 4"/>
                  <a:gd name="T23" fmla="*/ 0 h 8"/>
                  <a:gd name="T24" fmla="*/ 0 w 4"/>
                  <a:gd name="T25" fmla="*/ 0 h 8"/>
                  <a:gd name="T26" fmla="*/ 0 w 4"/>
                  <a:gd name="T27" fmla="*/ 1 h 8"/>
                  <a:gd name="T28" fmla="*/ 0 w 4"/>
                  <a:gd name="T29" fmla="*/ 1 h 8"/>
                  <a:gd name="T30" fmla="*/ 0 w 4"/>
                  <a:gd name="T31" fmla="*/ 1 h 8"/>
                  <a:gd name="T32" fmla="*/ 0 w 4"/>
                  <a:gd name="T33" fmla="*/ 1 h 8"/>
                  <a:gd name="T34" fmla="*/ 0 w 4"/>
                  <a:gd name="T35" fmla="*/ 1 h 8"/>
                  <a:gd name="T36" fmla="*/ 1 w 4"/>
                  <a:gd name="T37" fmla="*/ 0 h 8"/>
                  <a:gd name="T38" fmla="*/ 1 w 4"/>
                  <a:gd name="T39" fmla="*/ 0 h 8"/>
                  <a:gd name="T40" fmla="*/ 2 w 4"/>
                  <a:gd name="T41" fmla="*/ 1 h 8"/>
                  <a:gd name="T42" fmla="*/ 2 w 4"/>
                  <a:gd name="T43" fmla="*/ 1 h 8"/>
                  <a:gd name="T44" fmla="*/ 3 w 4"/>
                  <a:gd name="T45" fmla="*/ 2 h 8"/>
                  <a:gd name="T46" fmla="*/ 3 w 4"/>
                  <a:gd name="T47" fmla="*/ 4 h 8"/>
                  <a:gd name="T48" fmla="*/ 3 w 4"/>
                  <a:gd name="T49" fmla="*/ 4 h 8"/>
                  <a:gd name="T50" fmla="*/ 4 w 4"/>
                  <a:gd name="T51" fmla="*/ 6 h 8"/>
                  <a:gd name="T52" fmla="*/ 4 w 4"/>
                  <a:gd name="T53" fmla="*/ 8 h 8"/>
                  <a:gd name="T54" fmla="*/ 4 w 4"/>
                  <a:gd name="T55" fmla="*/ 8 h 8"/>
                  <a:gd name="T56" fmla="*/ 4 w 4"/>
                  <a:gd name="T5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8">
                    <a:moveTo>
                      <a:pt x="4" y="8"/>
                    </a:moveTo>
                    <a:lnTo>
                      <a:pt x="4" y="8"/>
                    </a:lnTo>
                    <a:lnTo>
                      <a:pt x="4" y="6"/>
                    </a:lnTo>
                    <a:lnTo>
                      <a:pt x="4" y="4"/>
                    </a:lnTo>
                    <a:lnTo>
                      <a:pt x="3" y="2"/>
                    </a:lnTo>
                    <a:lnTo>
                      <a:pt x="2" y="1"/>
                    </a:lnTo>
                    <a:lnTo>
                      <a:pt x="2" y="1"/>
                    </a:lnTo>
                    <a:lnTo>
                      <a:pt x="1" y="0"/>
                    </a:lnTo>
                    <a:lnTo>
                      <a:pt x="0" y="0"/>
                    </a:lnTo>
                    <a:lnTo>
                      <a:pt x="0" y="0"/>
                    </a:lnTo>
                    <a:lnTo>
                      <a:pt x="0" y="0"/>
                    </a:lnTo>
                    <a:lnTo>
                      <a:pt x="0" y="0"/>
                    </a:lnTo>
                    <a:lnTo>
                      <a:pt x="0" y="0"/>
                    </a:lnTo>
                    <a:lnTo>
                      <a:pt x="0" y="1"/>
                    </a:lnTo>
                    <a:lnTo>
                      <a:pt x="0" y="1"/>
                    </a:lnTo>
                    <a:lnTo>
                      <a:pt x="0" y="1"/>
                    </a:lnTo>
                    <a:lnTo>
                      <a:pt x="0" y="1"/>
                    </a:lnTo>
                    <a:lnTo>
                      <a:pt x="0" y="1"/>
                    </a:lnTo>
                    <a:lnTo>
                      <a:pt x="1" y="0"/>
                    </a:lnTo>
                    <a:lnTo>
                      <a:pt x="1" y="0"/>
                    </a:lnTo>
                    <a:lnTo>
                      <a:pt x="2" y="1"/>
                    </a:lnTo>
                    <a:lnTo>
                      <a:pt x="2" y="1"/>
                    </a:lnTo>
                    <a:lnTo>
                      <a:pt x="3" y="2"/>
                    </a:lnTo>
                    <a:lnTo>
                      <a:pt x="3" y="4"/>
                    </a:lnTo>
                    <a:lnTo>
                      <a:pt x="3" y="4"/>
                    </a:lnTo>
                    <a:lnTo>
                      <a:pt x="4" y="6"/>
                    </a:lnTo>
                    <a:lnTo>
                      <a:pt x="4" y="8"/>
                    </a:lnTo>
                    <a:lnTo>
                      <a:pt x="4" y="8"/>
                    </a:lnTo>
                    <a:lnTo>
                      <a:pt x="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39" name="Freeform 2075">
                <a:extLst>
                  <a:ext uri="{FF2B5EF4-FFF2-40B4-BE49-F238E27FC236}">
                    <a16:creationId xmlns:a16="http://schemas.microsoft.com/office/drawing/2014/main" id="{41FC3B86-D5F2-4BF1-B8EF-287E4F94FC73}"/>
                  </a:ext>
                </a:extLst>
              </p:cNvPr>
              <p:cNvSpPr>
                <a:spLocks/>
              </p:cNvSpPr>
              <p:nvPr/>
            </p:nvSpPr>
            <p:spPr bwMode="auto">
              <a:xfrm>
                <a:off x="3259" y="1790"/>
                <a:ext cx="4" cy="8"/>
              </a:xfrm>
              <a:custGeom>
                <a:avLst/>
                <a:gdLst>
                  <a:gd name="T0" fmla="*/ 4 w 4"/>
                  <a:gd name="T1" fmla="*/ 8 h 8"/>
                  <a:gd name="T2" fmla="*/ 4 w 4"/>
                  <a:gd name="T3" fmla="*/ 8 h 8"/>
                  <a:gd name="T4" fmla="*/ 4 w 4"/>
                  <a:gd name="T5" fmla="*/ 6 h 8"/>
                  <a:gd name="T6" fmla="*/ 4 w 4"/>
                  <a:gd name="T7" fmla="*/ 4 h 8"/>
                  <a:gd name="T8" fmla="*/ 3 w 4"/>
                  <a:gd name="T9" fmla="*/ 2 h 8"/>
                  <a:gd name="T10" fmla="*/ 2 w 4"/>
                  <a:gd name="T11" fmla="*/ 1 h 8"/>
                  <a:gd name="T12" fmla="*/ 2 w 4"/>
                  <a:gd name="T13" fmla="*/ 1 h 8"/>
                  <a:gd name="T14" fmla="*/ 1 w 4"/>
                  <a:gd name="T15" fmla="*/ 0 h 8"/>
                  <a:gd name="T16" fmla="*/ 0 w 4"/>
                  <a:gd name="T17" fmla="*/ 0 h 8"/>
                  <a:gd name="T18" fmla="*/ 0 w 4"/>
                  <a:gd name="T19" fmla="*/ 0 h 8"/>
                  <a:gd name="T20" fmla="*/ 0 w 4"/>
                  <a:gd name="T21" fmla="*/ 0 h 8"/>
                  <a:gd name="T22" fmla="*/ 0 w 4"/>
                  <a:gd name="T23" fmla="*/ 0 h 8"/>
                  <a:gd name="T24" fmla="*/ 0 w 4"/>
                  <a:gd name="T25" fmla="*/ 0 h 8"/>
                  <a:gd name="T26" fmla="*/ 0 w 4"/>
                  <a:gd name="T27" fmla="*/ 1 h 8"/>
                  <a:gd name="T28" fmla="*/ 0 w 4"/>
                  <a:gd name="T29" fmla="*/ 1 h 8"/>
                  <a:gd name="T30" fmla="*/ 0 w 4"/>
                  <a:gd name="T31" fmla="*/ 1 h 8"/>
                  <a:gd name="T32" fmla="*/ 0 w 4"/>
                  <a:gd name="T33" fmla="*/ 1 h 8"/>
                  <a:gd name="T34" fmla="*/ 0 w 4"/>
                  <a:gd name="T35" fmla="*/ 1 h 8"/>
                  <a:gd name="T36" fmla="*/ 1 w 4"/>
                  <a:gd name="T37" fmla="*/ 0 h 8"/>
                  <a:gd name="T38" fmla="*/ 1 w 4"/>
                  <a:gd name="T39" fmla="*/ 0 h 8"/>
                  <a:gd name="T40" fmla="*/ 2 w 4"/>
                  <a:gd name="T41" fmla="*/ 1 h 8"/>
                  <a:gd name="T42" fmla="*/ 2 w 4"/>
                  <a:gd name="T43" fmla="*/ 1 h 8"/>
                  <a:gd name="T44" fmla="*/ 3 w 4"/>
                  <a:gd name="T45" fmla="*/ 2 h 8"/>
                  <a:gd name="T46" fmla="*/ 3 w 4"/>
                  <a:gd name="T47" fmla="*/ 4 h 8"/>
                  <a:gd name="T48" fmla="*/ 3 w 4"/>
                  <a:gd name="T49" fmla="*/ 4 h 8"/>
                  <a:gd name="T50" fmla="*/ 4 w 4"/>
                  <a:gd name="T51" fmla="*/ 6 h 8"/>
                  <a:gd name="T52" fmla="*/ 4 w 4"/>
                  <a:gd name="T53" fmla="*/ 8 h 8"/>
                  <a:gd name="T54" fmla="*/ 4 w 4"/>
                  <a:gd name="T55" fmla="*/ 8 h 8"/>
                  <a:gd name="T56" fmla="*/ 4 w 4"/>
                  <a:gd name="T5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8">
                    <a:moveTo>
                      <a:pt x="4" y="8"/>
                    </a:moveTo>
                    <a:lnTo>
                      <a:pt x="4" y="8"/>
                    </a:lnTo>
                    <a:lnTo>
                      <a:pt x="4" y="6"/>
                    </a:lnTo>
                    <a:lnTo>
                      <a:pt x="4" y="4"/>
                    </a:lnTo>
                    <a:lnTo>
                      <a:pt x="3" y="2"/>
                    </a:lnTo>
                    <a:lnTo>
                      <a:pt x="2" y="1"/>
                    </a:lnTo>
                    <a:lnTo>
                      <a:pt x="2" y="1"/>
                    </a:lnTo>
                    <a:lnTo>
                      <a:pt x="1" y="0"/>
                    </a:lnTo>
                    <a:lnTo>
                      <a:pt x="0" y="0"/>
                    </a:lnTo>
                    <a:lnTo>
                      <a:pt x="0" y="0"/>
                    </a:lnTo>
                    <a:lnTo>
                      <a:pt x="0" y="0"/>
                    </a:lnTo>
                    <a:lnTo>
                      <a:pt x="0" y="0"/>
                    </a:lnTo>
                    <a:lnTo>
                      <a:pt x="0" y="0"/>
                    </a:lnTo>
                    <a:lnTo>
                      <a:pt x="0" y="1"/>
                    </a:lnTo>
                    <a:lnTo>
                      <a:pt x="0" y="1"/>
                    </a:lnTo>
                    <a:lnTo>
                      <a:pt x="0" y="1"/>
                    </a:lnTo>
                    <a:lnTo>
                      <a:pt x="0" y="1"/>
                    </a:lnTo>
                    <a:lnTo>
                      <a:pt x="0" y="1"/>
                    </a:lnTo>
                    <a:lnTo>
                      <a:pt x="1" y="0"/>
                    </a:lnTo>
                    <a:lnTo>
                      <a:pt x="1" y="0"/>
                    </a:lnTo>
                    <a:lnTo>
                      <a:pt x="2" y="1"/>
                    </a:lnTo>
                    <a:lnTo>
                      <a:pt x="2" y="1"/>
                    </a:lnTo>
                    <a:lnTo>
                      <a:pt x="3" y="2"/>
                    </a:lnTo>
                    <a:lnTo>
                      <a:pt x="3" y="4"/>
                    </a:lnTo>
                    <a:lnTo>
                      <a:pt x="3" y="4"/>
                    </a:lnTo>
                    <a:lnTo>
                      <a:pt x="4" y="6"/>
                    </a:lnTo>
                    <a:lnTo>
                      <a:pt x="4" y="8"/>
                    </a:lnTo>
                    <a:lnTo>
                      <a:pt x="4" y="8"/>
                    </a:lnTo>
                    <a:lnTo>
                      <a:pt x="4"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40" name="Freeform 2076">
                <a:extLst>
                  <a:ext uri="{FF2B5EF4-FFF2-40B4-BE49-F238E27FC236}">
                    <a16:creationId xmlns:a16="http://schemas.microsoft.com/office/drawing/2014/main" id="{EF46108C-D023-48C2-91AE-232CE344873E}"/>
                  </a:ext>
                </a:extLst>
              </p:cNvPr>
              <p:cNvSpPr>
                <a:spLocks/>
              </p:cNvSpPr>
              <p:nvPr/>
            </p:nvSpPr>
            <p:spPr bwMode="auto">
              <a:xfrm>
                <a:off x="3268" y="1792"/>
                <a:ext cx="10" cy="7"/>
              </a:xfrm>
              <a:custGeom>
                <a:avLst/>
                <a:gdLst>
                  <a:gd name="T0" fmla="*/ 1 w 10"/>
                  <a:gd name="T1" fmla="*/ 7 h 7"/>
                  <a:gd name="T2" fmla="*/ 1 w 10"/>
                  <a:gd name="T3" fmla="*/ 7 h 7"/>
                  <a:gd name="T4" fmla="*/ 1 w 10"/>
                  <a:gd name="T5" fmla="*/ 7 h 7"/>
                  <a:gd name="T6" fmla="*/ 2 w 10"/>
                  <a:gd name="T7" fmla="*/ 7 h 7"/>
                  <a:gd name="T8" fmla="*/ 2 w 10"/>
                  <a:gd name="T9" fmla="*/ 7 h 7"/>
                  <a:gd name="T10" fmla="*/ 3 w 10"/>
                  <a:gd name="T11" fmla="*/ 4 h 7"/>
                  <a:gd name="T12" fmla="*/ 3 w 10"/>
                  <a:gd name="T13" fmla="*/ 4 h 7"/>
                  <a:gd name="T14" fmla="*/ 4 w 10"/>
                  <a:gd name="T15" fmla="*/ 3 h 7"/>
                  <a:gd name="T16" fmla="*/ 6 w 10"/>
                  <a:gd name="T17" fmla="*/ 1 h 7"/>
                  <a:gd name="T18" fmla="*/ 6 w 10"/>
                  <a:gd name="T19" fmla="*/ 1 h 7"/>
                  <a:gd name="T20" fmla="*/ 7 w 10"/>
                  <a:gd name="T21" fmla="*/ 1 h 7"/>
                  <a:gd name="T22" fmla="*/ 8 w 10"/>
                  <a:gd name="T23" fmla="*/ 1 h 7"/>
                  <a:gd name="T24" fmla="*/ 9 w 10"/>
                  <a:gd name="T25" fmla="*/ 1 h 7"/>
                  <a:gd name="T26" fmla="*/ 9 w 10"/>
                  <a:gd name="T27" fmla="*/ 1 h 7"/>
                  <a:gd name="T28" fmla="*/ 9 w 10"/>
                  <a:gd name="T29" fmla="*/ 2 h 7"/>
                  <a:gd name="T30" fmla="*/ 9 w 10"/>
                  <a:gd name="T31" fmla="*/ 2 h 7"/>
                  <a:gd name="T32" fmla="*/ 10 w 10"/>
                  <a:gd name="T33" fmla="*/ 2 h 7"/>
                  <a:gd name="T34" fmla="*/ 10 w 10"/>
                  <a:gd name="T35" fmla="*/ 2 h 7"/>
                  <a:gd name="T36" fmla="*/ 10 w 10"/>
                  <a:gd name="T37" fmla="*/ 1 h 7"/>
                  <a:gd name="T38" fmla="*/ 10 w 10"/>
                  <a:gd name="T39" fmla="*/ 1 h 7"/>
                  <a:gd name="T40" fmla="*/ 9 w 10"/>
                  <a:gd name="T41" fmla="*/ 0 h 7"/>
                  <a:gd name="T42" fmla="*/ 8 w 10"/>
                  <a:gd name="T43" fmla="*/ 0 h 7"/>
                  <a:gd name="T44" fmla="*/ 7 w 10"/>
                  <a:gd name="T45" fmla="*/ 0 h 7"/>
                  <a:gd name="T46" fmla="*/ 7 w 10"/>
                  <a:gd name="T47" fmla="*/ 0 h 7"/>
                  <a:gd name="T48" fmla="*/ 6 w 10"/>
                  <a:gd name="T49" fmla="*/ 1 h 7"/>
                  <a:gd name="T50" fmla="*/ 5 w 10"/>
                  <a:gd name="T51" fmla="*/ 2 h 7"/>
                  <a:gd name="T52" fmla="*/ 3 w 10"/>
                  <a:gd name="T53" fmla="*/ 3 h 7"/>
                  <a:gd name="T54" fmla="*/ 3 w 10"/>
                  <a:gd name="T55" fmla="*/ 3 h 7"/>
                  <a:gd name="T56" fmla="*/ 2 w 10"/>
                  <a:gd name="T57" fmla="*/ 6 h 7"/>
                  <a:gd name="T58" fmla="*/ 2 w 10"/>
                  <a:gd name="T59" fmla="*/ 6 h 7"/>
                  <a:gd name="T60" fmla="*/ 1 w 10"/>
                  <a:gd name="T61" fmla="*/ 6 h 7"/>
                  <a:gd name="T62" fmla="*/ 0 w 10"/>
                  <a:gd name="T63" fmla="*/ 7 h 7"/>
                  <a:gd name="T64" fmla="*/ 0 w 10"/>
                  <a:gd name="T65" fmla="*/ 7 h 7"/>
                  <a:gd name="T66" fmla="*/ 1 w 10"/>
                  <a:gd name="T6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 h="7">
                    <a:moveTo>
                      <a:pt x="1" y="7"/>
                    </a:moveTo>
                    <a:lnTo>
                      <a:pt x="1" y="7"/>
                    </a:lnTo>
                    <a:lnTo>
                      <a:pt x="1" y="7"/>
                    </a:lnTo>
                    <a:lnTo>
                      <a:pt x="2" y="7"/>
                    </a:lnTo>
                    <a:lnTo>
                      <a:pt x="2" y="7"/>
                    </a:lnTo>
                    <a:lnTo>
                      <a:pt x="3" y="4"/>
                    </a:lnTo>
                    <a:lnTo>
                      <a:pt x="3" y="4"/>
                    </a:lnTo>
                    <a:lnTo>
                      <a:pt x="4" y="3"/>
                    </a:lnTo>
                    <a:lnTo>
                      <a:pt x="6" y="1"/>
                    </a:lnTo>
                    <a:lnTo>
                      <a:pt x="6" y="1"/>
                    </a:lnTo>
                    <a:lnTo>
                      <a:pt x="7" y="1"/>
                    </a:lnTo>
                    <a:lnTo>
                      <a:pt x="8" y="1"/>
                    </a:lnTo>
                    <a:lnTo>
                      <a:pt x="9" y="1"/>
                    </a:lnTo>
                    <a:lnTo>
                      <a:pt x="9" y="1"/>
                    </a:lnTo>
                    <a:lnTo>
                      <a:pt x="9" y="2"/>
                    </a:lnTo>
                    <a:lnTo>
                      <a:pt x="9" y="2"/>
                    </a:lnTo>
                    <a:lnTo>
                      <a:pt x="10" y="2"/>
                    </a:lnTo>
                    <a:lnTo>
                      <a:pt x="10" y="2"/>
                    </a:lnTo>
                    <a:lnTo>
                      <a:pt x="10" y="1"/>
                    </a:lnTo>
                    <a:lnTo>
                      <a:pt x="10" y="1"/>
                    </a:lnTo>
                    <a:lnTo>
                      <a:pt x="9" y="0"/>
                    </a:lnTo>
                    <a:lnTo>
                      <a:pt x="8" y="0"/>
                    </a:lnTo>
                    <a:lnTo>
                      <a:pt x="7" y="0"/>
                    </a:lnTo>
                    <a:lnTo>
                      <a:pt x="7" y="0"/>
                    </a:lnTo>
                    <a:lnTo>
                      <a:pt x="6" y="1"/>
                    </a:lnTo>
                    <a:lnTo>
                      <a:pt x="5" y="2"/>
                    </a:lnTo>
                    <a:lnTo>
                      <a:pt x="3" y="3"/>
                    </a:lnTo>
                    <a:lnTo>
                      <a:pt x="3" y="3"/>
                    </a:lnTo>
                    <a:lnTo>
                      <a:pt x="2" y="6"/>
                    </a:lnTo>
                    <a:lnTo>
                      <a:pt x="2" y="6"/>
                    </a:lnTo>
                    <a:lnTo>
                      <a:pt x="1" y="6"/>
                    </a:lnTo>
                    <a:lnTo>
                      <a:pt x="0" y="7"/>
                    </a:lnTo>
                    <a:lnTo>
                      <a:pt x="0" y="7"/>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41" name="Freeform 2077">
                <a:extLst>
                  <a:ext uri="{FF2B5EF4-FFF2-40B4-BE49-F238E27FC236}">
                    <a16:creationId xmlns:a16="http://schemas.microsoft.com/office/drawing/2014/main" id="{7F0C9CE2-D90D-4F6F-838A-504B8B258656}"/>
                  </a:ext>
                </a:extLst>
              </p:cNvPr>
              <p:cNvSpPr>
                <a:spLocks/>
              </p:cNvSpPr>
              <p:nvPr/>
            </p:nvSpPr>
            <p:spPr bwMode="auto">
              <a:xfrm>
                <a:off x="3268" y="1792"/>
                <a:ext cx="10" cy="7"/>
              </a:xfrm>
              <a:custGeom>
                <a:avLst/>
                <a:gdLst>
                  <a:gd name="T0" fmla="*/ 1 w 10"/>
                  <a:gd name="T1" fmla="*/ 7 h 7"/>
                  <a:gd name="T2" fmla="*/ 1 w 10"/>
                  <a:gd name="T3" fmla="*/ 7 h 7"/>
                  <a:gd name="T4" fmla="*/ 1 w 10"/>
                  <a:gd name="T5" fmla="*/ 7 h 7"/>
                  <a:gd name="T6" fmla="*/ 2 w 10"/>
                  <a:gd name="T7" fmla="*/ 7 h 7"/>
                  <a:gd name="T8" fmla="*/ 2 w 10"/>
                  <a:gd name="T9" fmla="*/ 7 h 7"/>
                  <a:gd name="T10" fmla="*/ 3 w 10"/>
                  <a:gd name="T11" fmla="*/ 4 h 7"/>
                  <a:gd name="T12" fmla="*/ 3 w 10"/>
                  <a:gd name="T13" fmla="*/ 4 h 7"/>
                  <a:gd name="T14" fmla="*/ 4 w 10"/>
                  <a:gd name="T15" fmla="*/ 3 h 7"/>
                  <a:gd name="T16" fmla="*/ 6 w 10"/>
                  <a:gd name="T17" fmla="*/ 1 h 7"/>
                  <a:gd name="T18" fmla="*/ 6 w 10"/>
                  <a:gd name="T19" fmla="*/ 1 h 7"/>
                  <a:gd name="T20" fmla="*/ 7 w 10"/>
                  <a:gd name="T21" fmla="*/ 1 h 7"/>
                  <a:gd name="T22" fmla="*/ 8 w 10"/>
                  <a:gd name="T23" fmla="*/ 1 h 7"/>
                  <a:gd name="T24" fmla="*/ 9 w 10"/>
                  <a:gd name="T25" fmla="*/ 1 h 7"/>
                  <a:gd name="T26" fmla="*/ 9 w 10"/>
                  <a:gd name="T27" fmla="*/ 1 h 7"/>
                  <a:gd name="T28" fmla="*/ 9 w 10"/>
                  <a:gd name="T29" fmla="*/ 2 h 7"/>
                  <a:gd name="T30" fmla="*/ 9 w 10"/>
                  <a:gd name="T31" fmla="*/ 2 h 7"/>
                  <a:gd name="T32" fmla="*/ 10 w 10"/>
                  <a:gd name="T33" fmla="*/ 2 h 7"/>
                  <a:gd name="T34" fmla="*/ 10 w 10"/>
                  <a:gd name="T35" fmla="*/ 2 h 7"/>
                  <a:gd name="T36" fmla="*/ 10 w 10"/>
                  <a:gd name="T37" fmla="*/ 1 h 7"/>
                  <a:gd name="T38" fmla="*/ 10 w 10"/>
                  <a:gd name="T39" fmla="*/ 1 h 7"/>
                  <a:gd name="T40" fmla="*/ 9 w 10"/>
                  <a:gd name="T41" fmla="*/ 0 h 7"/>
                  <a:gd name="T42" fmla="*/ 8 w 10"/>
                  <a:gd name="T43" fmla="*/ 0 h 7"/>
                  <a:gd name="T44" fmla="*/ 7 w 10"/>
                  <a:gd name="T45" fmla="*/ 0 h 7"/>
                  <a:gd name="T46" fmla="*/ 7 w 10"/>
                  <a:gd name="T47" fmla="*/ 0 h 7"/>
                  <a:gd name="T48" fmla="*/ 6 w 10"/>
                  <a:gd name="T49" fmla="*/ 1 h 7"/>
                  <a:gd name="T50" fmla="*/ 5 w 10"/>
                  <a:gd name="T51" fmla="*/ 2 h 7"/>
                  <a:gd name="T52" fmla="*/ 3 w 10"/>
                  <a:gd name="T53" fmla="*/ 3 h 7"/>
                  <a:gd name="T54" fmla="*/ 3 w 10"/>
                  <a:gd name="T55" fmla="*/ 3 h 7"/>
                  <a:gd name="T56" fmla="*/ 2 w 10"/>
                  <a:gd name="T57" fmla="*/ 6 h 7"/>
                  <a:gd name="T58" fmla="*/ 2 w 10"/>
                  <a:gd name="T59" fmla="*/ 6 h 7"/>
                  <a:gd name="T60" fmla="*/ 1 w 10"/>
                  <a:gd name="T61" fmla="*/ 6 h 7"/>
                  <a:gd name="T62" fmla="*/ 0 w 10"/>
                  <a:gd name="T63" fmla="*/ 7 h 7"/>
                  <a:gd name="T64" fmla="*/ 0 w 10"/>
                  <a:gd name="T65" fmla="*/ 7 h 7"/>
                  <a:gd name="T66" fmla="*/ 1 w 10"/>
                  <a:gd name="T6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 h="7">
                    <a:moveTo>
                      <a:pt x="1" y="7"/>
                    </a:moveTo>
                    <a:lnTo>
                      <a:pt x="1" y="7"/>
                    </a:lnTo>
                    <a:lnTo>
                      <a:pt x="1" y="7"/>
                    </a:lnTo>
                    <a:lnTo>
                      <a:pt x="2" y="7"/>
                    </a:lnTo>
                    <a:lnTo>
                      <a:pt x="2" y="7"/>
                    </a:lnTo>
                    <a:lnTo>
                      <a:pt x="3" y="4"/>
                    </a:lnTo>
                    <a:lnTo>
                      <a:pt x="3" y="4"/>
                    </a:lnTo>
                    <a:lnTo>
                      <a:pt x="4" y="3"/>
                    </a:lnTo>
                    <a:lnTo>
                      <a:pt x="6" y="1"/>
                    </a:lnTo>
                    <a:lnTo>
                      <a:pt x="6" y="1"/>
                    </a:lnTo>
                    <a:lnTo>
                      <a:pt x="7" y="1"/>
                    </a:lnTo>
                    <a:lnTo>
                      <a:pt x="8" y="1"/>
                    </a:lnTo>
                    <a:lnTo>
                      <a:pt x="9" y="1"/>
                    </a:lnTo>
                    <a:lnTo>
                      <a:pt x="9" y="1"/>
                    </a:lnTo>
                    <a:lnTo>
                      <a:pt x="9" y="2"/>
                    </a:lnTo>
                    <a:lnTo>
                      <a:pt x="9" y="2"/>
                    </a:lnTo>
                    <a:lnTo>
                      <a:pt x="10" y="2"/>
                    </a:lnTo>
                    <a:lnTo>
                      <a:pt x="10" y="2"/>
                    </a:lnTo>
                    <a:lnTo>
                      <a:pt x="10" y="1"/>
                    </a:lnTo>
                    <a:lnTo>
                      <a:pt x="10" y="1"/>
                    </a:lnTo>
                    <a:lnTo>
                      <a:pt x="9" y="0"/>
                    </a:lnTo>
                    <a:lnTo>
                      <a:pt x="8" y="0"/>
                    </a:lnTo>
                    <a:lnTo>
                      <a:pt x="7" y="0"/>
                    </a:lnTo>
                    <a:lnTo>
                      <a:pt x="7" y="0"/>
                    </a:lnTo>
                    <a:lnTo>
                      <a:pt x="6" y="1"/>
                    </a:lnTo>
                    <a:lnTo>
                      <a:pt x="5" y="2"/>
                    </a:lnTo>
                    <a:lnTo>
                      <a:pt x="3" y="3"/>
                    </a:lnTo>
                    <a:lnTo>
                      <a:pt x="3" y="3"/>
                    </a:lnTo>
                    <a:lnTo>
                      <a:pt x="2" y="6"/>
                    </a:lnTo>
                    <a:lnTo>
                      <a:pt x="2" y="6"/>
                    </a:lnTo>
                    <a:lnTo>
                      <a:pt x="1" y="6"/>
                    </a:lnTo>
                    <a:lnTo>
                      <a:pt x="0" y="7"/>
                    </a:lnTo>
                    <a:lnTo>
                      <a:pt x="0" y="7"/>
                    </a:lnTo>
                    <a:lnTo>
                      <a:pt x="1"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42" name="Freeform 2078">
                <a:extLst>
                  <a:ext uri="{FF2B5EF4-FFF2-40B4-BE49-F238E27FC236}">
                    <a16:creationId xmlns:a16="http://schemas.microsoft.com/office/drawing/2014/main" id="{CB586078-0AD8-45CE-8CCB-9BDB95532C37}"/>
                  </a:ext>
                </a:extLst>
              </p:cNvPr>
              <p:cNvSpPr>
                <a:spLocks/>
              </p:cNvSpPr>
              <p:nvPr/>
            </p:nvSpPr>
            <p:spPr bwMode="auto">
              <a:xfrm>
                <a:off x="3271" y="1797"/>
                <a:ext cx="6" cy="3"/>
              </a:xfrm>
              <a:custGeom>
                <a:avLst/>
                <a:gdLst>
                  <a:gd name="T0" fmla="*/ 0 w 6"/>
                  <a:gd name="T1" fmla="*/ 3 h 3"/>
                  <a:gd name="T2" fmla="*/ 0 w 6"/>
                  <a:gd name="T3" fmla="*/ 3 h 3"/>
                  <a:gd name="T4" fmla="*/ 1 w 6"/>
                  <a:gd name="T5" fmla="*/ 1 h 3"/>
                  <a:gd name="T6" fmla="*/ 3 w 6"/>
                  <a:gd name="T7" fmla="*/ 1 h 3"/>
                  <a:gd name="T8" fmla="*/ 4 w 6"/>
                  <a:gd name="T9" fmla="*/ 0 h 3"/>
                  <a:gd name="T10" fmla="*/ 4 w 6"/>
                  <a:gd name="T11" fmla="*/ 1 h 3"/>
                  <a:gd name="T12" fmla="*/ 5 w 6"/>
                  <a:gd name="T13" fmla="*/ 1 h 3"/>
                  <a:gd name="T14" fmla="*/ 6 w 6"/>
                  <a:gd name="T15" fmla="*/ 2 h 3"/>
                  <a:gd name="T16" fmla="*/ 6 w 6"/>
                  <a:gd name="T17" fmla="*/ 2 h 3"/>
                  <a:gd name="T18" fmla="*/ 6 w 6"/>
                  <a:gd name="T19" fmla="*/ 1 h 3"/>
                  <a:gd name="T20" fmla="*/ 6 w 6"/>
                  <a:gd name="T21" fmla="*/ 1 h 3"/>
                  <a:gd name="T22" fmla="*/ 6 w 6"/>
                  <a:gd name="T23" fmla="*/ 1 h 3"/>
                  <a:gd name="T24" fmla="*/ 5 w 6"/>
                  <a:gd name="T25" fmla="*/ 0 h 3"/>
                  <a:gd name="T26" fmla="*/ 4 w 6"/>
                  <a:gd name="T27" fmla="*/ 0 h 3"/>
                  <a:gd name="T28" fmla="*/ 3 w 6"/>
                  <a:gd name="T29" fmla="*/ 0 h 3"/>
                  <a:gd name="T30" fmla="*/ 3 w 6"/>
                  <a:gd name="T31" fmla="*/ 0 h 3"/>
                  <a:gd name="T32" fmla="*/ 2 w 6"/>
                  <a:gd name="T33" fmla="*/ 0 h 3"/>
                  <a:gd name="T34" fmla="*/ 1 w 6"/>
                  <a:gd name="T35" fmla="*/ 1 h 3"/>
                  <a:gd name="T36" fmla="*/ 0 w 6"/>
                  <a:gd name="T37" fmla="*/ 3 h 3"/>
                  <a:gd name="T38" fmla="*/ 0 w 6"/>
                  <a:gd name="T39" fmla="*/ 3 h 3"/>
                  <a:gd name="T40" fmla="*/ 0 w 6"/>
                  <a:gd name="T41" fmla="*/ 3 h 3"/>
                  <a:gd name="T42" fmla="*/ 0 w 6"/>
                  <a:gd name="T4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3">
                    <a:moveTo>
                      <a:pt x="0" y="3"/>
                    </a:moveTo>
                    <a:lnTo>
                      <a:pt x="0" y="3"/>
                    </a:lnTo>
                    <a:lnTo>
                      <a:pt x="1" y="1"/>
                    </a:lnTo>
                    <a:lnTo>
                      <a:pt x="3" y="1"/>
                    </a:lnTo>
                    <a:lnTo>
                      <a:pt x="4" y="0"/>
                    </a:lnTo>
                    <a:lnTo>
                      <a:pt x="4" y="1"/>
                    </a:lnTo>
                    <a:lnTo>
                      <a:pt x="5" y="1"/>
                    </a:lnTo>
                    <a:lnTo>
                      <a:pt x="6" y="2"/>
                    </a:lnTo>
                    <a:lnTo>
                      <a:pt x="6" y="2"/>
                    </a:lnTo>
                    <a:lnTo>
                      <a:pt x="6" y="1"/>
                    </a:lnTo>
                    <a:lnTo>
                      <a:pt x="6" y="1"/>
                    </a:lnTo>
                    <a:lnTo>
                      <a:pt x="6" y="1"/>
                    </a:lnTo>
                    <a:lnTo>
                      <a:pt x="5" y="0"/>
                    </a:lnTo>
                    <a:lnTo>
                      <a:pt x="4" y="0"/>
                    </a:lnTo>
                    <a:lnTo>
                      <a:pt x="3" y="0"/>
                    </a:lnTo>
                    <a:lnTo>
                      <a:pt x="3" y="0"/>
                    </a:lnTo>
                    <a:lnTo>
                      <a:pt x="2" y="0"/>
                    </a:lnTo>
                    <a:lnTo>
                      <a:pt x="1" y="1"/>
                    </a:lnTo>
                    <a:lnTo>
                      <a:pt x="0" y="3"/>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43" name="Freeform 2079">
                <a:extLst>
                  <a:ext uri="{FF2B5EF4-FFF2-40B4-BE49-F238E27FC236}">
                    <a16:creationId xmlns:a16="http://schemas.microsoft.com/office/drawing/2014/main" id="{75EE7847-3525-4FBB-8FAA-345EEF70C3E6}"/>
                  </a:ext>
                </a:extLst>
              </p:cNvPr>
              <p:cNvSpPr>
                <a:spLocks/>
              </p:cNvSpPr>
              <p:nvPr/>
            </p:nvSpPr>
            <p:spPr bwMode="auto">
              <a:xfrm>
                <a:off x="3271" y="1797"/>
                <a:ext cx="6" cy="3"/>
              </a:xfrm>
              <a:custGeom>
                <a:avLst/>
                <a:gdLst>
                  <a:gd name="T0" fmla="*/ 0 w 6"/>
                  <a:gd name="T1" fmla="*/ 3 h 3"/>
                  <a:gd name="T2" fmla="*/ 0 w 6"/>
                  <a:gd name="T3" fmla="*/ 3 h 3"/>
                  <a:gd name="T4" fmla="*/ 1 w 6"/>
                  <a:gd name="T5" fmla="*/ 1 h 3"/>
                  <a:gd name="T6" fmla="*/ 3 w 6"/>
                  <a:gd name="T7" fmla="*/ 1 h 3"/>
                  <a:gd name="T8" fmla="*/ 4 w 6"/>
                  <a:gd name="T9" fmla="*/ 0 h 3"/>
                  <a:gd name="T10" fmla="*/ 4 w 6"/>
                  <a:gd name="T11" fmla="*/ 1 h 3"/>
                  <a:gd name="T12" fmla="*/ 5 w 6"/>
                  <a:gd name="T13" fmla="*/ 1 h 3"/>
                  <a:gd name="T14" fmla="*/ 6 w 6"/>
                  <a:gd name="T15" fmla="*/ 2 h 3"/>
                  <a:gd name="T16" fmla="*/ 6 w 6"/>
                  <a:gd name="T17" fmla="*/ 2 h 3"/>
                  <a:gd name="T18" fmla="*/ 6 w 6"/>
                  <a:gd name="T19" fmla="*/ 1 h 3"/>
                  <a:gd name="T20" fmla="*/ 6 w 6"/>
                  <a:gd name="T21" fmla="*/ 1 h 3"/>
                  <a:gd name="T22" fmla="*/ 6 w 6"/>
                  <a:gd name="T23" fmla="*/ 1 h 3"/>
                  <a:gd name="T24" fmla="*/ 5 w 6"/>
                  <a:gd name="T25" fmla="*/ 0 h 3"/>
                  <a:gd name="T26" fmla="*/ 4 w 6"/>
                  <a:gd name="T27" fmla="*/ 0 h 3"/>
                  <a:gd name="T28" fmla="*/ 3 w 6"/>
                  <a:gd name="T29" fmla="*/ 0 h 3"/>
                  <a:gd name="T30" fmla="*/ 3 w 6"/>
                  <a:gd name="T31" fmla="*/ 0 h 3"/>
                  <a:gd name="T32" fmla="*/ 2 w 6"/>
                  <a:gd name="T33" fmla="*/ 0 h 3"/>
                  <a:gd name="T34" fmla="*/ 1 w 6"/>
                  <a:gd name="T35" fmla="*/ 1 h 3"/>
                  <a:gd name="T36" fmla="*/ 0 w 6"/>
                  <a:gd name="T37" fmla="*/ 3 h 3"/>
                  <a:gd name="T38" fmla="*/ 0 w 6"/>
                  <a:gd name="T39" fmla="*/ 3 h 3"/>
                  <a:gd name="T40" fmla="*/ 0 w 6"/>
                  <a:gd name="T41" fmla="*/ 3 h 3"/>
                  <a:gd name="T42" fmla="*/ 0 w 6"/>
                  <a:gd name="T4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3">
                    <a:moveTo>
                      <a:pt x="0" y="3"/>
                    </a:moveTo>
                    <a:lnTo>
                      <a:pt x="0" y="3"/>
                    </a:lnTo>
                    <a:lnTo>
                      <a:pt x="1" y="1"/>
                    </a:lnTo>
                    <a:lnTo>
                      <a:pt x="3" y="1"/>
                    </a:lnTo>
                    <a:lnTo>
                      <a:pt x="4" y="0"/>
                    </a:lnTo>
                    <a:lnTo>
                      <a:pt x="4" y="1"/>
                    </a:lnTo>
                    <a:lnTo>
                      <a:pt x="5" y="1"/>
                    </a:lnTo>
                    <a:lnTo>
                      <a:pt x="6" y="2"/>
                    </a:lnTo>
                    <a:lnTo>
                      <a:pt x="6" y="2"/>
                    </a:lnTo>
                    <a:lnTo>
                      <a:pt x="6" y="1"/>
                    </a:lnTo>
                    <a:lnTo>
                      <a:pt x="6" y="1"/>
                    </a:lnTo>
                    <a:lnTo>
                      <a:pt x="6" y="1"/>
                    </a:lnTo>
                    <a:lnTo>
                      <a:pt x="5" y="0"/>
                    </a:lnTo>
                    <a:lnTo>
                      <a:pt x="4" y="0"/>
                    </a:lnTo>
                    <a:lnTo>
                      <a:pt x="3" y="0"/>
                    </a:lnTo>
                    <a:lnTo>
                      <a:pt x="3" y="0"/>
                    </a:lnTo>
                    <a:lnTo>
                      <a:pt x="2" y="0"/>
                    </a:lnTo>
                    <a:lnTo>
                      <a:pt x="1" y="1"/>
                    </a:lnTo>
                    <a:lnTo>
                      <a:pt x="0" y="3"/>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44" name="Freeform 2080">
                <a:extLst>
                  <a:ext uri="{FF2B5EF4-FFF2-40B4-BE49-F238E27FC236}">
                    <a16:creationId xmlns:a16="http://schemas.microsoft.com/office/drawing/2014/main" id="{BA02D43C-A3F8-428F-AF5D-4375BA3ADB10}"/>
                  </a:ext>
                </a:extLst>
              </p:cNvPr>
              <p:cNvSpPr>
                <a:spLocks/>
              </p:cNvSpPr>
              <p:nvPr/>
            </p:nvSpPr>
            <p:spPr bwMode="auto">
              <a:xfrm>
                <a:off x="3192" y="1794"/>
                <a:ext cx="9" cy="5"/>
              </a:xfrm>
              <a:custGeom>
                <a:avLst/>
                <a:gdLst>
                  <a:gd name="T0" fmla="*/ 9 w 9"/>
                  <a:gd name="T1" fmla="*/ 5 h 5"/>
                  <a:gd name="T2" fmla="*/ 9 w 9"/>
                  <a:gd name="T3" fmla="*/ 5 h 5"/>
                  <a:gd name="T4" fmla="*/ 8 w 9"/>
                  <a:gd name="T5" fmla="*/ 3 h 5"/>
                  <a:gd name="T6" fmla="*/ 6 w 9"/>
                  <a:gd name="T7" fmla="*/ 2 h 5"/>
                  <a:gd name="T8" fmla="*/ 4 w 9"/>
                  <a:gd name="T9" fmla="*/ 1 h 5"/>
                  <a:gd name="T10" fmla="*/ 2 w 9"/>
                  <a:gd name="T11" fmla="*/ 0 h 5"/>
                  <a:gd name="T12" fmla="*/ 2 w 9"/>
                  <a:gd name="T13" fmla="*/ 0 h 5"/>
                  <a:gd name="T14" fmla="*/ 1 w 9"/>
                  <a:gd name="T15" fmla="*/ 0 h 5"/>
                  <a:gd name="T16" fmla="*/ 0 w 9"/>
                  <a:gd name="T17" fmla="*/ 0 h 5"/>
                  <a:gd name="T18" fmla="*/ 0 w 9"/>
                  <a:gd name="T19" fmla="*/ 0 h 5"/>
                  <a:gd name="T20" fmla="*/ 0 w 9"/>
                  <a:gd name="T21" fmla="*/ 0 h 5"/>
                  <a:gd name="T22" fmla="*/ 0 w 9"/>
                  <a:gd name="T23" fmla="*/ 0 h 5"/>
                  <a:gd name="T24" fmla="*/ 0 w 9"/>
                  <a:gd name="T25" fmla="*/ 1 h 5"/>
                  <a:gd name="T26" fmla="*/ 1 w 9"/>
                  <a:gd name="T27" fmla="*/ 1 h 5"/>
                  <a:gd name="T28" fmla="*/ 1 w 9"/>
                  <a:gd name="T29" fmla="*/ 1 h 5"/>
                  <a:gd name="T30" fmla="*/ 1 w 9"/>
                  <a:gd name="T31" fmla="*/ 1 h 5"/>
                  <a:gd name="T32" fmla="*/ 1 w 9"/>
                  <a:gd name="T33" fmla="*/ 1 h 5"/>
                  <a:gd name="T34" fmla="*/ 1 w 9"/>
                  <a:gd name="T35" fmla="*/ 0 h 5"/>
                  <a:gd name="T36" fmla="*/ 1 w 9"/>
                  <a:gd name="T37" fmla="*/ 0 h 5"/>
                  <a:gd name="T38" fmla="*/ 1 w 9"/>
                  <a:gd name="T39" fmla="*/ 0 h 5"/>
                  <a:gd name="T40" fmla="*/ 2 w 9"/>
                  <a:gd name="T41" fmla="*/ 0 h 5"/>
                  <a:gd name="T42" fmla="*/ 2 w 9"/>
                  <a:gd name="T43" fmla="*/ 0 h 5"/>
                  <a:gd name="T44" fmla="*/ 3 w 9"/>
                  <a:gd name="T45" fmla="*/ 0 h 5"/>
                  <a:gd name="T46" fmla="*/ 3 w 9"/>
                  <a:gd name="T47" fmla="*/ 0 h 5"/>
                  <a:gd name="T48" fmla="*/ 5 w 9"/>
                  <a:gd name="T49" fmla="*/ 1 h 5"/>
                  <a:gd name="T50" fmla="*/ 5 w 9"/>
                  <a:gd name="T51" fmla="*/ 1 h 5"/>
                  <a:gd name="T52" fmla="*/ 7 w 9"/>
                  <a:gd name="T53" fmla="*/ 3 h 5"/>
                  <a:gd name="T54" fmla="*/ 9 w 9"/>
                  <a:gd name="T55" fmla="*/ 5 h 5"/>
                  <a:gd name="T56" fmla="*/ 9 w 9"/>
                  <a:gd name="T57" fmla="*/ 5 h 5"/>
                  <a:gd name="T58" fmla="*/ 9 w 9"/>
                  <a:gd name="T5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5">
                    <a:moveTo>
                      <a:pt x="9" y="5"/>
                    </a:moveTo>
                    <a:lnTo>
                      <a:pt x="9" y="5"/>
                    </a:lnTo>
                    <a:lnTo>
                      <a:pt x="8" y="3"/>
                    </a:lnTo>
                    <a:lnTo>
                      <a:pt x="6" y="2"/>
                    </a:lnTo>
                    <a:lnTo>
                      <a:pt x="4" y="1"/>
                    </a:lnTo>
                    <a:lnTo>
                      <a:pt x="2" y="0"/>
                    </a:lnTo>
                    <a:lnTo>
                      <a:pt x="2" y="0"/>
                    </a:lnTo>
                    <a:lnTo>
                      <a:pt x="1" y="0"/>
                    </a:lnTo>
                    <a:lnTo>
                      <a:pt x="0" y="0"/>
                    </a:lnTo>
                    <a:lnTo>
                      <a:pt x="0" y="0"/>
                    </a:lnTo>
                    <a:lnTo>
                      <a:pt x="0" y="0"/>
                    </a:lnTo>
                    <a:lnTo>
                      <a:pt x="0" y="0"/>
                    </a:lnTo>
                    <a:lnTo>
                      <a:pt x="0" y="1"/>
                    </a:lnTo>
                    <a:lnTo>
                      <a:pt x="1" y="1"/>
                    </a:lnTo>
                    <a:lnTo>
                      <a:pt x="1" y="1"/>
                    </a:lnTo>
                    <a:lnTo>
                      <a:pt x="1" y="1"/>
                    </a:lnTo>
                    <a:lnTo>
                      <a:pt x="1" y="1"/>
                    </a:lnTo>
                    <a:lnTo>
                      <a:pt x="1" y="0"/>
                    </a:lnTo>
                    <a:lnTo>
                      <a:pt x="1" y="0"/>
                    </a:lnTo>
                    <a:lnTo>
                      <a:pt x="1" y="0"/>
                    </a:lnTo>
                    <a:lnTo>
                      <a:pt x="2" y="0"/>
                    </a:lnTo>
                    <a:lnTo>
                      <a:pt x="2" y="0"/>
                    </a:lnTo>
                    <a:lnTo>
                      <a:pt x="3" y="0"/>
                    </a:lnTo>
                    <a:lnTo>
                      <a:pt x="3" y="0"/>
                    </a:lnTo>
                    <a:lnTo>
                      <a:pt x="5" y="1"/>
                    </a:lnTo>
                    <a:lnTo>
                      <a:pt x="5" y="1"/>
                    </a:lnTo>
                    <a:lnTo>
                      <a:pt x="7" y="3"/>
                    </a:lnTo>
                    <a:lnTo>
                      <a:pt x="9" y="5"/>
                    </a:lnTo>
                    <a:lnTo>
                      <a:pt x="9" y="5"/>
                    </a:lnTo>
                    <a:lnTo>
                      <a:pt x="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45" name="Freeform 2081">
                <a:extLst>
                  <a:ext uri="{FF2B5EF4-FFF2-40B4-BE49-F238E27FC236}">
                    <a16:creationId xmlns:a16="http://schemas.microsoft.com/office/drawing/2014/main" id="{5790F1ED-FFA9-43A2-AFC5-11A1EDA104DE}"/>
                  </a:ext>
                </a:extLst>
              </p:cNvPr>
              <p:cNvSpPr>
                <a:spLocks/>
              </p:cNvSpPr>
              <p:nvPr/>
            </p:nvSpPr>
            <p:spPr bwMode="auto">
              <a:xfrm>
                <a:off x="3192" y="1794"/>
                <a:ext cx="9" cy="5"/>
              </a:xfrm>
              <a:custGeom>
                <a:avLst/>
                <a:gdLst>
                  <a:gd name="T0" fmla="*/ 9 w 9"/>
                  <a:gd name="T1" fmla="*/ 5 h 5"/>
                  <a:gd name="T2" fmla="*/ 9 w 9"/>
                  <a:gd name="T3" fmla="*/ 5 h 5"/>
                  <a:gd name="T4" fmla="*/ 8 w 9"/>
                  <a:gd name="T5" fmla="*/ 3 h 5"/>
                  <a:gd name="T6" fmla="*/ 6 w 9"/>
                  <a:gd name="T7" fmla="*/ 2 h 5"/>
                  <a:gd name="T8" fmla="*/ 4 w 9"/>
                  <a:gd name="T9" fmla="*/ 1 h 5"/>
                  <a:gd name="T10" fmla="*/ 2 w 9"/>
                  <a:gd name="T11" fmla="*/ 0 h 5"/>
                  <a:gd name="T12" fmla="*/ 2 w 9"/>
                  <a:gd name="T13" fmla="*/ 0 h 5"/>
                  <a:gd name="T14" fmla="*/ 1 w 9"/>
                  <a:gd name="T15" fmla="*/ 0 h 5"/>
                  <a:gd name="T16" fmla="*/ 0 w 9"/>
                  <a:gd name="T17" fmla="*/ 0 h 5"/>
                  <a:gd name="T18" fmla="*/ 0 w 9"/>
                  <a:gd name="T19" fmla="*/ 0 h 5"/>
                  <a:gd name="T20" fmla="*/ 0 w 9"/>
                  <a:gd name="T21" fmla="*/ 0 h 5"/>
                  <a:gd name="T22" fmla="*/ 0 w 9"/>
                  <a:gd name="T23" fmla="*/ 0 h 5"/>
                  <a:gd name="T24" fmla="*/ 0 w 9"/>
                  <a:gd name="T25" fmla="*/ 1 h 5"/>
                  <a:gd name="T26" fmla="*/ 1 w 9"/>
                  <a:gd name="T27" fmla="*/ 1 h 5"/>
                  <a:gd name="T28" fmla="*/ 1 w 9"/>
                  <a:gd name="T29" fmla="*/ 1 h 5"/>
                  <a:gd name="T30" fmla="*/ 1 w 9"/>
                  <a:gd name="T31" fmla="*/ 1 h 5"/>
                  <a:gd name="T32" fmla="*/ 1 w 9"/>
                  <a:gd name="T33" fmla="*/ 1 h 5"/>
                  <a:gd name="T34" fmla="*/ 1 w 9"/>
                  <a:gd name="T35" fmla="*/ 0 h 5"/>
                  <a:gd name="T36" fmla="*/ 1 w 9"/>
                  <a:gd name="T37" fmla="*/ 0 h 5"/>
                  <a:gd name="T38" fmla="*/ 1 w 9"/>
                  <a:gd name="T39" fmla="*/ 0 h 5"/>
                  <a:gd name="T40" fmla="*/ 2 w 9"/>
                  <a:gd name="T41" fmla="*/ 0 h 5"/>
                  <a:gd name="T42" fmla="*/ 2 w 9"/>
                  <a:gd name="T43" fmla="*/ 0 h 5"/>
                  <a:gd name="T44" fmla="*/ 3 w 9"/>
                  <a:gd name="T45" fmla="*/ 0 h 5"/>
                  <a:gd name="T46" fmla="*/ 3 w 9"/>
                  <a:gd name="T47" fmla="*/ 0 h 5"/>
                  <a:gd name="T48" fmla="*/ 5 w 9"/>
                  <a:gd name="T49" fmla="*/ 1 h 5"/>
                  <a:gd name="T50" fmla="*/ 5 w 9"/>
                  <a:gd name="T51" fmla="*/ 1 h 5"/>
                  <a:gd name="T52" fmla="*/ 7 w 9"/>
                  <a:gd name="T53" fmla="*/ 3 h 5"/>
                  <a:gd name="T54" fmla="*/ 9 w 9"/>
                  <a:gd name="T55" fmla="*/ 5 h 5"/>
                  <a:gd name="T56" fmla="*/ 9 w 9"/>
                  <a:gd name="T57" fmla="*/ 5 h 5"/>
                  <a:gd name="T58" fmla="*/ 9 w 9"/>
                  <a:gd name="T5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5">
                    <a:moveTo>
                      <a:pt x="9" y="5"/>
                    </a:moveTo>
                    <a:lnTo>
                      <a:pt x="9" y="5"/>
                    </a:lnTo>
                    <a:lnTo>
                      <a:pt x="8" y="3"/>
                    </a:lnTo>
                    <a:lnTo>
                      <a:pt x="6" y="2"/>
                    </a:lnTo>
                    <a:lnTo>
                      <a:pt x="4" y="1"/>
                    </a:lnTo>
                    <a:lnTo>
                      <a:pt x="2" y="0"/>
                    </a:lnTo>
                    <a:lnTo>
                      <a:pt x="2" y="0"/>
                    </a:lnTo>
                    <a:lnTo>
                      <a:pt x="1" y="0"/>
                    </a:lnTo>
                    <a:lnTo>
                      <a:pt x="0" y="0"/>
                    </a:lnTo>
                    <a:lnTo>
                      <a:pt x="0" y="0"/>
                    </a:lnTo>
                    <a:lnTo>
                      <a:pt x="0" y="0"/>
                    </a:lnTo>
                    <a:lnTo>
                      <a:pt x="0" y="0"/>
                    </a:lnTo>
                    <a:lnTo>
                      <a:pt x="0" y="1"/>
                    </a:lnTo>
                    <a:lnTo>
                      <a:pt x="1" y="1"/>
                    </a:lnTo>
                    <a:lnTo>
                      <a:pt x="1" y="1"/>
                    </a:lnTo>
                    <a:lnTo>
                      <a:pt x="1" y="1"/>
                    </a:lnTo>
                    <a:lnTo>
                      <a:pt x="1" y="1"/>
                    </a:lnTo>
                    <a:lnTo>
                      <a:pt x="1" y="0"/>
                    </a:lnTo>
                    <a:lnTo>
                      <a:pt x="1" y="0"/>
                    </a:lnTo>
                    <a:lnTo>
                      <a:pt x="1" y="0"/>
                    </a:lnTo>
                    <a:lnTo>
                      <a:pt x="2" y="0"/>
                    </a:lnTo>
                    <a:lnTo>
                      <a:pt x="2" y="0"/>
                    </a:lnTo>
                    <a:lnTo>
                      <a:pt x="3" y="0"/>
                    </a:lnTo>
                    <a:lnTo>
                      <a:pt x="3" y="0"/>
                    </a:lnTo>
                    <a:lnTo>
                      <a:pt x="5" y="1"/>
                    </a:lnTo>
                    <a:lnTo>
                      <a:pt x="5" y="1"/>
                    </a:lnTo>
                    <a:lnTo>
                      <a:pt x="7" y="3"/>
                    </a:lnTo>
                    <a:lnTo>
                      <a:pt x="9" y="5"/>
                    </a:lnTo>
                    <a:lnTo>
                      <a:pt x="9" y="5"/>
                    </a:lnTo>
                    <a:lnTo>
                      <a:pt x="9"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46" name="Freeform 2082">
                <a:extLst>
                  <a:ext uri="{FF2B5EF4-FFF2-40B4-BE49-F238E27FC236}">
                    <a16:creationId xmlns:a16="http://schemas.microsoft.com/office/drawing/2014/main" id="{3AA98139-FB80-46CE-92F0-569734ACA432}"/>
                  </a:ext>
                </a:extLst>
              </p:cNvPr>
              <p:cNvSpPr>
                <a:spLocks/>
              </p:cNvSpPr>
              <p:nvPr/>
            </p:nvSpPr>
            <p:spPr bwMode="auto">
              <a:xfrm>
                <a:off x="3229" y="1713"/>
                <a:ext cx="1" cy="11"/>
              </a:xfrm>
              <a:custGeom>
                <a:avLst/>
                <a:gdLst>
                  <a:gd name="T0" fmla="*/ 0 w 1"/>
                  <a:gd name="T1" fmla="*/ 11 h 11"/>
                  <a:gd name="T2" fmla="*/ 0 w 1"/>
                  <a:gd name="T3" fmla="*/ 11 h 11"/>
                  <a:gd name="T4" fmla="*/ 1 w 1"/>
                  <a:gd name="T5" fmla="*/ 8 h 11"/>
                  <a:gd name="T6" fmla="*/ 1 w 1"/>
                  <a:gd name="T7" fmla="*/ 5 h 11"/>
                  <a:gd name="T8" fmla="*/ 1 w 1"/>
                  <a:gd name="T9" fmla="*/ 5 h 11"/>
                  <a:gd name="T10" fmla="*/ 1 w 1"/>
                  <a:gd name="T11" fmla="*/ 3 h 11"/>
                  <a:gd name="T12" fmla="*/ 1 w 1"/>
                  <a:gd name="T13" fmla="*/ 1 h 11"/>
                  <a:gd name="T14" fmla="*/ 0 w 1"/>
                  <a:gd name="T15" fmla="*/ 0 h 11"/>
                  <a:gd name="T16" fmla="*/ 0 w 1"/>
                  <a:gd name="T17" fmla="*/ 0 h 11"/>
                  <a:gd name="T18" fmla="*/ 0 w 1"/>
                  <a:gd name="T19" fmla="*/ 0 h 11"/>
                  <a:gd name="T20" fmla="*/ 0 w 1"/>
                  <a:gd name="T21" fmla="*/ 0 h 11"/>
                  <a:gd name="T22" fmla="*/ 0 w 1"/>
                  <a:gd name="T23" fmla="*/ 3 h 11"/>
                  <a:gd name="T24" fmla="*/ 0 w 1"/>
                  <a:gd name="T25" fmla="*/ 5 h 11"/>
                  <a:gd name="T26" fmla="*/ 0 w 1"/>
                  <a:gd name="T27" fmla="*/ 8 h 11"/>
                  <a:gd name="T28" fmla="*/ 0 w 1"/>
                  <a:gd name="T29" fmla="*/ 11 h 11"/>
                  <a:gd name="T30" fmla="*/ 0 w 1"/>
                  <a:gd name="T31" fmla="*/ 11 h 11"/>
                  <a:gd name="T32" fmla="*/ 0 w 1"/>
                  <a:gd name="T33" fmla="*/ 11 h 11"/>
                  <a:gd name="T34" fmla="*/ 0 w 1"/>
                  <a:gd name="T3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1">
                    <a:moveTo>
                      <a:pt x="0" y="11"/>
                    </a:moveTo>
                    <a:lnTo>
                      <a:pt x="0" y="11"/>
                    </a:lnTo>
                    <a:lnTo>
                      <a:pt x="1" y="8"/>
                    </a:lnTo>
                    <a:lnTo>
                      <a:pt x="1" y="5"/>
                    </a:lnTo>
                    <a:lnTo>
                      <a:pt x="1" y="5"/>
                    </a:lnTo>
                    <a:lnTo>
                      <a:pt x="1" y="3"/>
                    </a:lnTo>
                    <a:lnTo>
                      <a:pt x="1" y="1"/>
                    </a:lnTo>
                    <a:lnTo>
                      <a:pt x="0" y="0"/>
                    </a:lnTo>
                    <a:lnTo>
                      <a:pt x="0" y="0"/>
                    </a:lnTo>
                    <a:lnTo>
                      <a:pt x="0" y="0"/>
                    </a:lnTo>
                    <a:lnTo>
                      <a:pt x="0" y="0"/>
                    </a:lnTo>
                    <a:lnTo>
                      <a:pt x="0" y="3"/>
                    </a:lnTo>
                    <a:lnTo>
                      <a:pt x="0" y="5"/>
                    </a:lnTo>
                    <a:lnTo>
                      <a:pt x="0" y="8"/>
                    </a:lnTo>
                    <a:lnTo>
                      <a:pt x="0" y="11"/>
                    </a:lnTo>
                    <a:lnTo>
                      <a:pt x="0" y="11"/>
                    </a:lnTo>
                    <a:lnTo>
                      <a:pt x="0" y="1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47" name="Freeform 2083">
                <a:extLst>
                  <a:ext uri="{FF2B5EF4-FFF2-40B4-BE49-F238E27FC236}">
                    <a16:creationId xmlns:a16="http://schemas.microsoft.com/office/drawing/2014/main" id="{6CFDA175-5CE6-4849-B331-B612D62A161F}"/>
                  </a:ext>
                </a:extLst>
              </p:cNvPr>
              <p:cNvSpPr>
                <a:spLocks/>
              </p:cNvSpPr>
              <p:nvPr/>
            </p:nvSpPr>
            <p:spPr bwMode="auto">
              <a:xfrm>
                <a:off x="3229" y="1713"/>
                <a:ext cx="1" cy="11"/>
              </a:xfrm>
              <a:custGeom>
                <a:avLst/>
                <a:gdLst>
                  <a:gd name="T0" fmla="*/ 0 w 1"/>
                  <a:gd name="T1" fmla="*/ 11 h 11"/>
                  <a:gd name="T2" fmla="*/ 0 w 1"/>
                  <a:gd name="T3" fmla="*/ 11 h 11"/>
                  <a:gd name="T4" fmla="*/ 1 w 1"/>
                  <a:gd name="T5" fmla="*/ 8 h 11"/>
                  <a:gd name="T6" fmla="*/ 1 w 1"/>
                  <a:gd name="T7" fmla="*/ 5 h 11"/>
                  <a:gd name="T8" fmla="*/ 1 w 1"/>
                  <a:gd name="T9" fmla="*/ 5 h 11"/>
                  <a:gd name="T10" fmla="*/ 1 w 1"/>
                  <a:gd name="T11" fmla="*/ 3 h 11"/>
                  <a:gd name="T12" fmla="*/ 1 w 1"/>
                  <a:gd name="T13" fmla="*/ 1 h 11"/>
                  <a:gd name="T14" fmla="*/ 0 w 1"/>
                  <a:gd name="T15" fmla="*/ 0 h 11"/>
                  <a:gd name="T16" fmla="*/ 0 w 1"/>
                  <a:gd name="T17" fmla="*/ 0 h 11"/>
                  <a:gd name="T18" fmla="*/ 0 w 1"/>
                  <a:gd name="T19" fmla="*/ 0 h 11"/>
                  <a:gd name="T20" fmla="*/ 0 w 1"/>
                  <a:gd name="T21" fmla="*/ 0 h 11"/>
                  <a:gd name="T22" fmla="*/ 0 w 1"/>
                  <a:gd name="T23" fmla="*/ 3 h 11"/>
                  <a:gd name="T24" fmla="*/ 0 w 1"/>
                  <a:gd name="T25" fmla="*/ 5 h 11"/>
                  <a:gd name="T26" fmla="*/ 0 w 1"/>
                  <a:gd name="T27" fmla="*/ 8 h 11"/>
                  <a:gd name="T28" fmla="*/ 0 w 1"/>
                  <a:gd name="T29" fmla="*/ 11 h 11"/>
                  <a:gd name="T30" fmla="*/ 0 w 1"/>
                  <a:gd name="T31" fmla="*/ 11 h 11"/>
                  <a:gd name="T32" fmla="*/ 0 w 1"/>
                  <a:gd name="T33" fmla="*/ 11 h 11"/>
                  <a:gd name="T34" fmla="*/ 0 w 1"/>
                  <a:gd name="T3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1">
                    <a:moveTo>
                      <a:pt x="0" y="11"/>
                    </a:moveTo>
                    <a:lnTo>
                      <a:pt x="0" y="11"/>
                    </a:lnTo>
                    <a:lnTo>
                      <a:pt x="1" y="8"/>
                    </a:lnTo>
                    <a:lnTo>
                      <a:pt x="1" y="5"/>
                    </a:lnTo>
                    <a:lnTo>
                      <a:pt x="1" y="5"/>
                    </a:lnTo>
                    <a:lnTo>
                      <a:pt x="1" y="3"/>
                    </a:lnTo>
                    <a:lnTo>
                      <a:pt x="1" y="1"/>
                    </a:lnTo>
                    <a:lnTo>
                      <a:pt x="0" y="0"/>
                    </a:lnTo>
                    <a:lnTo>
                      <a:pt x="0" y="0"/>
                    </a:lnTo>
                    <a:lnTo>
                      <a:pt x="0" y="0"/>
                    </a:lnTo>
                    <a:lnTo>
                      <a:pt x="0" y="0"/>
                    </a:lnTo>
                    <a:lnTo>
                      <a:pt x="0" y="3"/>
                    </a:lnTo>
                    <a:lnTo>
                      <a:pt x="0" y="5"/>
                    </a:lnTo>
                    <a:lnTo>
                      <a:pt x="0" y="8"/>
                    </a:lnTo>
                    <a:lnTo>
                      <a:pt x="0" y="11"/>
                    </a:lnTo>
                    <a:lnTo>
                      <a:pt x="0" y="11"/>
                    </a:lnTo>
                    <a:lnTo>
                      <a:pt x="0" y="11"/>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48" name="Freeform 2084">
                <a:extLst>
                  <a:ext uri="{FF2B5EF4-FFF2-40B4-BE49-F238E27FC236}">
                    <a16:creationId xmlns:a16="http://schemas.microsoft.com/office/drawing/2014/main" id="{92C6EFF8-53C5-44E8-A798-40A3A97918A6}"/>
                  </a:ext>
                </a:extLst>
              </p:cNvPr>
              <p:cNvSpPr>
                <a:spLocks/>
              </p:cNvSpPr>
              <p:nvPr/>
            </p:nvSpPr>
            <p:spPr bwMode="auto">
              <a:xfrm>
                <a:off x="3244" y="1700"/>
                <a:ext cx="2" cy="28"/>
              </a:xfrm>
              <a:custGeom>
                <a:avLst/>
                <a:gdLst>
                  <a:gd name="T0" fmla="*/ 2 w 2"/>
                  <a:gd name="T1" fmla="*/ 27 h 28"/>
                  <a:gd name="T2" fmla="*/ 2 w 2"/>
                  <a:gd name="T3" fmla="*/ 27 h 28"/>
                  <a:gd name="T4" fmla="*/ 2 w 2"/>
                  <a:gd name="T5" fmla="*/ 27 h 28"/>
                  <a:gd name="T6" fmla="*/ 2 w 2"/>
                  <a:gd name="T7" fmla="*/ 25 h 28"/>
                  <a:gd name="T8" fmla="*/ 2 w 2"/>
                  <a:gd name="T9" fmla="*/ 25 h 28"/>
                  <a:gd name="T10" fmla="*/ 1 w 2"/>
                  <a:gd name="T11" fmla="*/ 22 h 28"/>
                  <a:gd name="T12" fmla="*/ 1 w 2"/>
                  <a:gd name="T13" fmla="*/ 22 h 28"/>
                  <a:gd name="T14" fmla="*/ 0 w 2"/>
                  <a:gd name="T15" fmla="*/ 18 h 28"/>
                  <a:gd name="T16" fmla="*/ 0 w 2"/>
                  <a:gd name="T17" fmla="*/ 14 h 28"/>
                  <a:gd name="T18" fmla="*/ 0 w 2"/>
                  <a:gd name="T19" fmla="*/ 14 h 28"/>
                  <a:gd name="T20" fmla="*/ 0 w 2"/>
                  <a:gd name="T21" fmla="*/ 11 h 28"/>
                  <a:gd name="T22" fmla="*/ 1 w 2"/>
                  <a:gd name="T23" fmla="*/ 7 h 28"/>
                  <a:gd name="T24" fmla="*/ 2 w 2"/>
                  <a:gd name="T25" fmla="*/ 3 h 28"/>
                  <a:gd name="T26" fmla="*/ 2 w 2"/>
                  <a:gd name="T27" fmla="*/ 0 h 28"/>
                  <a:gd name="T28" fmla="*/ 2 w 2"/>
                  <a:gd name="T29" fmla="*/ 0 h 28"/>
                  <a:gd name="T30" fmla="*/ 2 w 2"/>
                  <a:gd name="T31" fmla="*/ 0 h 28"/>
                  <a:gd name="T32" fmla="*/ 2 w 2"/>
                  <a:gd name="T33" fmla="*/ 0 h 28"/>
                  <a:gd name="T34" fmla="*/ 1 w 2"/>
                  <a:gd name="T35" fmla="*/ 4 h 28"/>
                  <a:gd name="T36" fmla="*/ 0 w 2"/>
                  <a:gd name="T37" fmla="*/ 7 h 28"/>
                  <a:gd name="T38" fmla="*/ 0 w 2"/>
                  <a:gd name="T39" fmla="*/ 15 h 28"/>
                  <a:gd name="T40" fmla="*/ 0 w 2"/>
                  <a:gd name="T41" fmla="*/ 15 h 28"/>
                  <a:gd name="T42" fmla="*/ 0 w 2"/>
                  <a:gd name="T43" fmla="*/ 19 h 28"/>
                  <a:gd name="T44" fmla="*/ 0 w 2"/>
                  <a:gd name="T45" fmla="*/ 23 h 28"/>
                  <a:gd name="T46" fmla="*/ 0 w 2"/>
                  <a:gd name="T47" fmla="*/ 23 h 28"/>
                  <a:gd name="T48" fmla="*/ 1 w 2"/>
                  <a:gd name="T49" fmla="*/ 25 h 28"/>
                  <a:gd name="T50" fmla="*/ 1 w 2"/>
                  <a:gd name="T51" fmla="*/ 26 h 28"/>
                  <a:gd name="T52" fmla="*/ 1 w 2"/>
                  <a:gd name="T53" fmla="*/ 26 h 28"/>
                  <a:gd name="T54" fmla="*/ 1 w 2"/>
                  <a:gd name="T55" fmla="*/ 27 h 28"/>
                  <a:gd name="T56" fmla="*/ 2 w 2"/>
                  <a:gd name="T57" fmla="*/ 28 h 28"/>
                  <a:gd name="T58" fmla="*/ 2 w 2"/>
                  <a:gd name="T59" fmla="*/ 28 h 28"/>
                  <a:gd name="T60" fmla="*/ 2 w 2"/>
                  <a:gd name="T61" fmla="*/ 28 h 28"/>
                  <a:gd name="T62" fmla="*/ 2 w 2"/>
                  <a:gd name="T6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28">
                    <a:moveTo>
                      <a:pt x="2" y="27"/>
                    </a:moveTo>
                    <a:lnTo>
                      <a:pt x="2" y="27"/>
                    </a:lnTo>
                    <a:lnTo>
                      <a:pt x="2" y="27"/>
                    </a:lnTo>
                    <a:lnTo>
                      <a:pt x="2" y="25"/>
                    </a:lnTo>
                    <a:lnTo>
                      <a:pt x="2" y="25"/>
                    </a:lnTo>
                    <a:lnTo>
                      <a:pt x="1" y="22"/>
                    </a:lnTo>
                    <a:lnTo>
                      <a:pt x="1" y="22"/>
                    </a:lnTo>
                    <a:lnTo>
                      <a:pt x="0" y="18"/>
                    </a:lnTo>
                    <a:lnTo>
                      <a:pt x="0" y="14"/>
                    </a:lnTo>
                    <a:lnTo>
                      <a:pt x="0" y="14"/>
                    </a:lnTo>
                    <a:lnTo>
                      <a:pt x="0" y="11"/>
                    </a:lnTo>
                    <a:lnTo>
                      <a:pt x="1" y="7"/>
                    </a:lnTo>
                    <a:lnTo>
                      <a:pt x="2" y="3"/>
                    </a:lnTo>
                    <a:lnTo>
                      <a:pt x="2" y="0"/>
                    </a:lnTo>
                    <a:lnTo>
                      <a:pt x="2" y="0"/>
                    </a:lnTo>
                    <a:lnTo>
                      <a:pt x="2" y="0"/>
                    </a:lnTo>
                    <a:lnTo>
                      <a:pt x="2" y="0"/>
                    </a:lnTo>
                    <a:lnTo>
                      <a:pt x="1" y="4"/>
                    </a:lnTo>
                    <a:lnTo>
                      <a:pt x="0" y="7"/>
                    </a:lnTo>
                    <a:lnTo>
                      <a:pt x="0" y="15"/>
                    </a:lnTo>
                    <a:lnTo>
                      <a:pt x="0" y="15"/>
                    </a:lnTo>
                    <a:lnTo>
                      <a:pt x="0" y="19"/>
                    </a:lnTo>
                    <a:lnTo>
                      <a:pt x="0" y="23"/>
                    </a:lnTo>
                    <a:lnTo>
                      <a:pt x="0" y="23"/>
                    </a:lnTo>
                    <a:lnTo>
                      <a:pt x="1" y="25"/>
                    </a:lnTo>
                    <a:lnTo>
                      <a:pt x="1" y="26"/>
                    </a:lnTo>
                    <a:lnTo>
                      <a:pt x="1" y="26"/>
                    </a:lnTo>
                    <a:lnTo>
                      <a:pt x="1" y="27"/>
                    </a:lnTo>
                    <a:lnTo>
                      <a:pt x="2" y="28"/>
                    </a:lnTo>
                    <a:lnTo>
                      <a:pt x="2" y="28"/>
                    </a:lnTo>
                    <a:lnTo>
                      <a:pt x="2" y="28"/>
                    </a:lnTo>
                    <a:lnTo>
                      <a:pt x="2"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49" name="Freeform 2085">
                <a:extLst>
                  <a:ext uri="{FF2B5EF4-FFF2-40B4-BE49-F238E27FC236}">
                    <a16:creationId xmlns:a16="http://schemas.microsoft.com/office/drawing/2014/main" id="{76D13490-FD72-43FE-A2CC-2AEC5BEB7FF3}"/>
                  </a:ext>
                </a:extLst>
              </p:cNvPr>
              <p:cNvSpPr>
                <a:spLocks/>
              </p:cNvSpPr>
              <p:nvPr/>
            </p:nvSpPr>
            <p:spPr bwMode="auto">
              <a:xfrm>
                <a:off x="3244" y="1700"/>
                <a:ext cx="2" cy="28"/>
              </a:xfrm>
              <a:custGeom>
                <a:avLst/>
                <a:gdLst>
                  <a:gd name="T0" fmla="*/ 2 w 2"/>
                  <a:gd name="T1" fmla="*/ 27 h 28"/>
                  <a:gd name="T2" fmla="*/ 2 w 2"/>
                  <a:gd name="T3" fmla="*/ 27 h 28"/>
                  <a:gd name="T4" fmla="*/ 2 w 2"/>
                  <a:gd name="T5" fmla="*/ 27 h 28"/>
                  <a:gd name="T6" fmla="*/ 2 w 2"/>
                  <a:gd name="T7" fmla="*/ 25 h 28"/>
                  <a:gd name="T8" fmla="*/ 2 w 2"/>
                  <a:gd name="T9" fmla="*/ 25 h 28"/>
                  <a:gd name="T10" fmla="*/ 1 w 2"/>
                  <a:gd name="T11" fmla="*/ 22 h 28"/>
                  <a:gd name="T12" fmla="*/ 1 w 2"/>
                  <a:gd name="T13" fmla="*/ 22 h 28"/>
                  <a:gd name="T14" fmla="*/ 0 w 2"/>
                  <a:gd name="T15" fmla="*/ 18 h 28"/>
                  <a:gd name="T16" fmla="*/ 0 w 2"/>
                  <a:gd name="T17" fmla="*/ 14 h 28"/>
                  <a:gd name="T18" fmla="*/ 0 w 2"/>
                  <a:gd name="T19" fmla="*/ 14 h 28"/>
                  <a:gd name="T20" fmla="*/ 0 w 2"/>
                  <a:gd name="T21" fmla="*/ 11 h 28"/>
                  <a:gd name="T22" fmla="*/ 1 w 2"/>
                  <a:gd name="T23" fmla="*/ 7 h 28"/>
                  <a:gd name="T24" fmla="*/ 2 w 2"/>
                  <a:gd name="T25" fmla="*/ 3 h 28"/>
                  <a:gd name="T26" fmla="*/ 2 w 2"/>
                  <a:gd name="T27" fmla="*/ 0 h 28"/>
                  <a:gd name="T28" fmla="*/ 2 w 2"/>
                  <a:gd name="T29" fmla="*/ 0 h 28"/>
                  <a:gd name="T30" fmla="*/ 2 w 2"/>
                  <a:gd name="T31" fmla="*/ 0 h 28"/>
                  <a:gd name="T32" fmla="*/ 2 w 2"/>
                  <a:gd name="T33" fmla="*/ 0 h 28"/>
                  <a:gd name="T34" fmla="*/ 1 w 2"/>
                  <a:gd name="T35" fmla="*/ 4 h 28"/>
                  <a:gd name="T36" fmla="*/ 0 w 2"/>
                  <a:gd name="T37" fmla="*/ 7 h 28"/>
                  <a:gd name="T38" fmla="*/ 0 w 2"/>
                  <a:gd name="T39" fmla="*/ 15 h 28"/>
                  <a:gd name="T40" fmla="*/ 0 w 2"/>
                  <a:gd name="T41" fmla="*/ 15 h 28"/>
                  <a:gd name="T42" fmla="*/ 0 w 2"/>
                  <a:gd name="T43" fmla="*/ 19 h 28"/>
                  <a:gd name="T44" fmla="*/ 0 w 2"/>
                  <a:gd name="T45" fmla="*/ 23 h 28"/>
                  <a:gd name="T46" fmla="*/ 0 w 2"/>
                  <a:gd name="T47" fmla="*/ 23 h 28"/>
                  <a:gd name="T48" fmla="*/ 1 w 2"/>
                  <a:gd name="T49" fmla="*/ 25 h 28"/>
                  <a:gd name="T50" fmla="*/ 1 w 2"/>
                  <a:gd name="T51" fmla="*/ 26 h 28"/>
                  <a:gd name="T52" fmla="*/ 1 w 2"/>
                  <a:gd name="T53" fmla="*/ 26 h 28"/>
                  <a:gd name="T54" fmla="*/ 1 w 2"/>
                  <a:gd name="T55" fmla="*/ 27 h 28"/>
                  <a:gd name="T56" fmla="*/ 2 w 2"/>
                  <a:gd name="T57" fmla="*/ 28 h 28"/>
                  <a:gd name="T58" fmla="*/ 2 w 2"/>
                  <a:gd name="T59" fmla="*/ 28 h 28"/>
                  <a:gd name="T60" fmla="*/ 2 w 2"/>
                  <a:gd name="T61" fmla="*/ 28 h 28"/>
                  <a:gd name="T62" fmla="*/ 2 w 2"/>
                  <a:gd name="T6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28">
                    <a:moveTo>
                      <a:pt x="2" y="27"/>
                    </a:moveTo>
                    <a:lnTo>
                      <a:pt x="2" y="27"/>
                    </a:lnTo>
                    <a:lnTo>
                      <a:pt x="2" y="27"/>
                    </a:lnTo>
                    <a:lnTo>
                      <a:pt x="2" y="25"/>
                    </a:lnTo>
                    <a:lnTo>
                      <a:pt x="2" y="25"/>
                    </a:lnTo>
                    <a:lnTo>
                      <a:pt x="1" y="22"/>
                    </a:lnTo>
                    <a:lnTo>
                      <a:pt x="1" y="22"/>
                    </a:lnTo>
                    <a:lnTo>
                      <a:pt x="0" y="18"/>
                    </a:lnTo>
                    <a:lnTo>
                      <a:pt x="0" y="14"/>
                    </a:lnTo>
                    <a:lnTo>
                      <a:pt x="0" y="14"/>
                    </a:lnTo>
                    <a:lnTo>
                      <a:pt x="0" y="11"/>
                    </a:lnTo>
                    <a:lnTo>
                      <a:pt x="1" y="7"/>
                    </a:lnTo>
                    <a:lnTo>
                      <a:pt x="2" y="3"/>
                    </a:lnTo>
                    <a:lnTo>
                      <a:pt x="2" y="0"/>
                    </a:lnTo>
                    <a:lnTo>
                      <a:pt x="2" y="0"/>
                    </a:lnTo>
                    <a:lnTo>
                      <a:pt x="2" y="0"/>
                    </a:lnTo>
                    <a:lnTo>
                      <a:pt x="2" y="0"/>
                    </a:lnTo>
                    <a:lnTo>
                      <a:pt x="1" y="4"/>
                    </a:lnTo>
                    <a:lnTo>
                      <a:pt x="0" y="7"/>
                    </a:lnTo>
                    <a:lnTo>
                      <a:pt x="0" y="15"/>
                    </a:lnTo>
                    <a:lnTo>
                      <a:pt x="0" y="15"/>
                    </a:lnTo>
                    <a:lnTo>
                      <a:pt x="0" y="19"/>
                    </a:lnTo>
                    <a:lnTo>
                      <a:pt x="0" y="23"/>
                    </a:lnTo>
                    <a:lnTo>
                      <a:pt x="0" y="23"/>
                    </a:lnTo>
                    <a:lnTo>
                      <a:pt x="1" y="25"/>
                    </a:lnTo>
                    <a:lnTo>
                      <a:pt x="1" y="26"/>
                    </a:lnTo>
                    <a:lnTo>
                      <a:pt x="1" y="26"/>
                    </a:lnTo>
                    <a:lnTo>
                      <a:pt x="1" y="27"/>
                    </a:lnTo>
                    <a:lnTo>
                      <a:pt x="2" y="28"/>
                    </a:lnTo>
                    <a:lnTo>
                      <a:pt x="2" y="28"/>
                    </a:lnTo>
                    <a:lnTo>
                      <a:pt x="2" y="28"/>
                    </a:lnTo>
                    <a:lnTo>
                      <a:pt x="2" y="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50" name="Freeform 2086">
                <a:extLst>
                  <a:ext uri="{FF2B5EF4-FFF2-40B4-BE49-F238E27FC236}">
                    <a16:creationId xmlns:a16="http://schemas.microsoft.com/office/drawing/2014/main" id="{AAEC9A2B-6E78-43EB-8430-149C4C6386ED}"/>
                  </a:ext>
                </a:extLst>
              </p:cNvPr>
              <p:cNvSpPr>
                <a:spLocks/>
              </p:cNvSpPr>
              <p:nvPr/>
            </p:nvSpPr>
            <p:spPr bwMode="auto">
              <a:xfrm>
                <a:off x="3244" y="1705"/>
                <a:ext cx="5" cy="13"/>
              </a:xfrm>
              <a:custGeom>
                <a:avLst/>
                <a:gdLst>
                  <a:gd name="T0" fmla="*/ 0 w 5"/>
                  <a:gd name="T1" fmla="*/ 13 h 13"/>
                  <a:gd name="T2" fmla="*/ 0 w 5"/>
                  <a:gd name="T3" fmla="*/ 13 h 13"/>
                  <a:gd name="T4" fmla="*/ 2 w 5"/>
                  <a:gd name="T5" fmla="*/ 10 h 13"/>
                  <a:gd name="T6" fmla="*/ 3 w 5"/>
                  <a:gd name="T7" fmla="*/ 8 h 13"/>
                  <a:gd name="T8" fmla="*/ 3 w 5"/>
                  <a:gd name="T9" fmla="*/ 8 h 13"/>
                  <a:gd name="T10" fmla="*/ 4 w 5"/>
                  <a:gd name="T11" fmla="*/ 4 h 13"/>
                  <a:gd name="T12" fmla="*/ 5 w 5"/>
                  <a:gd name="T13" fmla="*/ 1 h 13"/>
                  <a:gd name="T14" fmla="*/ 5 w 5"/>
                  <a:gd name="T15" fmla="*/ 1 h 13"/>
                  <a:gd name="T16" fmla="*/ 5 w 5"/>
                  <a:gd name="T17" fmla="*/ 0 h 13"/>
                  <a:gd name="T18" fmla="*/ 4 w 5"/>
                  <a:gd name="T19" fmla="*/ 1 h 13"/>
                  <a:gd name="T20" fmla="*/ 4 w 5"/>
                  <a:gd name="T21" fmla="*/ 1 h 13"/>
                  <a:gd name="T22" fmla="*/ 4 w 5"/>
                  <a:gd name="T23" fmla="*/ 4 h 13"/>
                  <a:gd name="T24" fmla="*/ 2 w 5"/>
                  <a:gd name="T25" fmla="*/ 8 h 13"/>
                  <a:gd name="T26" fmla="*/ 2 w 5"/>
                  <a:gd name="T27" fmla="*/ 8 h 13"/>
                  <a:gd name="T28" fmla="*/ 2 w 5"/>
                  <a:gd name="T29" fmla="*/ 9 h 13"/>
                  <a:gd name="T30" fmla="*/ 1 w 5"/>
                  <a:gd name="T31" fmla="*/ 11 h 13"/>
                  <a:gd name="T32" fmla="*/ 1 w 5"/>
                  <a:gd name="T33" fmla="*/ 11 h 13"/>
                  <a:gd name="T34" fmla="*/ 0 w 5"/>
                  <a:gd name="T35" fmla="*/ 12 h 13"/>
                  <a:gd name="T36" fmla="*/ 0 w 5"/>
                  <a:gd name="T37" fmla="*/ 12 h 13"/>
                  <a:gd name="T38" fmla="*/ 0 w 5"/>
                  <a:gd name="T39" fmla="*/ 12 h 13"/>
                  <a:gd name="T40" fmla="*/ 0 w 5"/>
                  <a:gd name="T41" fmla="*/ 13 h 13"/>
                  <a:gd name="T42" fmla="*/ 0 w 5"/>
                  <a:gd name="T4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13">
                    <a:moveTo>
                      <a:pt x="0" y="13"/>
                    </a:moveTo>
                    <a:lnTo>
                      <a:pt x="0" y="13"/>
                    </a:lnTo>
                    <a:lnTo>
                      <a:pt x="2" y="10"/>
                    </a:lnTo>
                    <a:lnTo>
                      <a:pt x="3" y="8"/>
                    </a:lnTo>
                    <a:lnTo>
                      <a:pt x="3" y="8"/>
                    </a:lnTo>
                    <a:lnTo>
                      <a:pt x="4" y="4"/>
                    </a:lnTo>
                    <a:lnTo>
                      <a:pt x="5" y="1"/>
                    </a:lnTo>
                    <a:lnTo>
                      <a:pt x="5" y="1"/>
                    </a:lnTo>
                    <a:lnTo>
                      <a:pt x="5" y="0"/>
                    </a:lnTo>
                    <a:lnTo>
                      <a:pt x="4" y="1"/>
                    </a:lnTo>
                    <a:lnTo>
                      <a:pt x="4" y="1"/>
                    </a:lnTo>
                    <a:lnTo>
                      <a:pt x="4" y="4"/>
                    </a:lnTo>
                    <a:lnTo>
                      <a:pt x="2" y="8"/>
                    </a:lnTo>
                    <a:lnTo>
                      <a:pt x="2" y="8"/>
                    </a:lnTo>
                    <a:lnTo>
                      <a:pt x="2" y="9"/>
                    </a:lnTo>
                    <a:lnTo>
                      <a:pt x="1" y="11"/>
                    </a:lnTo>
                    <a:lnTo>
                      <a:pt x="1" y="11"/>
                    </a:lnTo>
                    <a:lnTo>
                      <a:pt x="0" y="12"/>
                    </a:lnTo>
                    <a:lnTo>
                      <a:pt x="0" y="12"/>
                    </a:lnTo>
                    <a:lnTo>
                      <a:pt x="0" y="12"/>
                    </a:lnTo>
                    <a:lnTo>
                      <a:pt x="0" y="13"/>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51" name="Freeform 2087">
                <a:extLst>
                  <a:ext uri="{FF2B5EF4-FFF2-40B4-BE49-F238E27FC236}">
                    <a16:creationId xmlns:a16="http://schemas.microsoft.com/office/drawing/2014/main" id="{C33DAF87-CE24-45F7-BC62-58B7A9954C74}"/>
                  </a:ext>
                </a:extLst>
              </p:cNvPr>
              <p:cNvSpPr>
                <a:spLocks/>
              </p:cNvSpPr>
              <p:nvPr/>
            </p:nvSpPr>
            <p:spPr bwMode="auto">
              <a:xfrm>
                <a:off x="3244" y="1705"/>
                <a:ext cx="5" cy="13"/>
              </a:xfrm>
              <a:custGeom>
                <a:avLst/>
                <a:gdLst>
                  <a:gd name="T0" fmla="*/ 0 w 5"/>
                  <a:gd name="T1" fmla="*/ 13 h 13"/>
                  <a:gd name="T2" fmla="*/ 0 w 5"/>
                  <a:gd name="T3" fmla="*/ 13 h 13"/>
                  <a:gd name="T4" fmla="*/ 2 w 5"/>
                  <a:gd name="T5" fmla="*/ 10 h 13"/>
                  <a:gd name="T6" fmla="*/ 3 w 5"/>
                  <a:gd name="T7" fmla="*/ 8 h 13"/>
                  <a:gd name="T8" fmla="*/ 3 w 5"/>
                  <a:gd name="T9" fmla="*/ 8 h 13"/>
                  <a:gd name="T10" fmla="*/ 4 w 5"/>
                  <a:gd name="T11" fmla="*/ 4 h 13"/>
                  <a:gd name="T12" fmla="*/ 5 w 5"/>
                  <a:gd name="T13" fmla="*/ 1 h 13"/>
                  <a:gd name="T14" fmla="*/ 5 w 5"/>
                  <a:gd name="T15" fmla="*/ 1 h 13"/>
                  <a:gd name="T16" fmla="*/ 5 w 5"/>
                  <a:gd name="T17" fmla="*/ 0 h 13"/>
                  <a:gd name="T18" fmla="*/ 4 w 5"/>
                  <a:gd name="T19" fmla="*/ 1 h 13"/>
                  <a:gd name="T20" fmla="*/ 4 w 5"/>
                  <a:gd name="T21" fmla="*/ 1 h 13"/>
                  <a:gd name="T22" fmla="*/ 4 w 5"/>
                  <a:gd name="T23" fmla="*/ 4 h 13"/>
                  <a:gd name="T24" fmla="*/ 2 w 5"/>
                  <a:gd name="T25" fmla="*/ 8 h 13"/>
                  <a:gd name="T26" fmla="*/ 2 w 5"/>
                  <a:gd name="T27" fmla="*/ 8 h 13"/>
                  <a:gd name="T28" fmla="*/ 2 w 5"/>
                  <a:gd name="T29" fmla="*/ 9 h 13"/>
                  <a:gd name="T30" fmla="*/ 1 w 5"/>
                  <a:gd name="T31" fmla="*/ 11 h 13"/>
                  <a:gd name="T32" fmla="*/ 1 w 5"/>
                  <a:gd name="T33" fmla="*/ 11 h 13"/>
                  <a:gd name="T34" fmla="*/ 0 w 5"/>
                  <a:gd name="T35" fmla="*/ 12 h 13"/>
                  <a:gd name="T36" fmla="*/ 0 w 5"/>
                  <a:gd name="T37" fmla="*/ 12 h 13"/>
                  <a:gd name="T38" fmla="*/ 0 w 5"/>
                  <a:gd name="T39" fmla="*/ 12 h 13"/>
                  <a:gd name="T40" fmla="*/ 0 w 5"/>
                  <a:gd name="T41" fmla="*/ 13 h 13"/>
                  <a:gd name="T42" fmla="*/ 0 w 5"/>
                  <a:gd name="T4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13">
                    <a:moveTo>
                      <a:pt x="0" y="13"/>
                    </a:moveTo>
                    <a:lnTo>
                      <a:pt x="0" y="13"/>
                    </a:lnTo>
                    <a:lnTo>
                      <a:pt x="2" y="10"/>
                    </a:lnTo>
                    <a:lnTo>
                      <a:pt x="3" y="8"/>
                    </a:lnTo>
                    <a:lnTo>
                      <a:pt x="3" y="8"/>
                    </a:lnTo>
                    <a:lnTo>
                      <a:pt x="4" y="4"/>
                    </a:lnTo>
                    <a:lnTo>
                      <a:pt x="5" y="1"/>
                    </a:lnTo>
                    <a:lnTo>
                      <a:pt x="5" y="1"/>
                    </a:lnTo>
                    <a:lnTo>
                      <a:pt x="5" y="0"/>
                    </a:lnTo>
                    <a:lnTo>
                      <a:pt x="4" y="1"/>
                    </a:lnTo>
                    <a:lnTo>
                      <a:pt x="4" y="1"/>
                    </a:lnTo>
                    <a:lnTo>
                      <a:pt x="4" y="4"/>
                    </a:lnTo>
                    <a:lnTo>
                      <a:pt x="2" y="8"/>
                    </a:lnTo>
                    <a:lnTo>
                      <a:pt x="2" y="8"/>
                    </a:lnTo>
                    <a:lnTo>
                      <a:pt x="2" y="9"/>
                    </a:lnTo>
                    <a:lnTo>
                      <a:pt x="1" y="11"/>
                    </a:lnTo>
                    <a:lnTo>
                      <a:pt x="1" y="11"/>
                    </a:lnTo>
                    <a:lnTo>
                      <a:pt x="0" y="12"/>
                    </a:lnTo>
                    <a:lnTo>
                      <a:pt x="0" y="12"/>
                    </a:lnTo>
                    <a:lnTo>
                      <a:pt x="0" y="12"/>
                    </a:lnTo>
                    <a:lnTo>
                      <a:pt x="0" y="13"/>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52" name="Freeform 2088">
                <a:extLst>
                  <a:ext uri="{FF2B5EF4-FFF2-40B4-BE49-F238E27FC236}">
                    <a16:creationId xmlns:a16="http://schemas.microsoft.com/office/drawing/2014/main" id="{A4DE11C3-2819-4097-A9A9-C06A34073874}"/>
                  </a:ext>
                </a:extLst>
              </p:cNvPr>
              <p:cNvSpPr>
                <a:spLocks/>
              </p:cNvSpPr>
              <p:nvPr/>
            </p:nvSpPr>
            <p:spPr bwMode="auto">
              <a:xfrm>
                <a:off x="3230" y="1700"/>
                <a:ext cx="3" cy="16"/>
              </a:xfrm>
              <a:custGeom>
                <a:avLst/>
                <a:gdLst>
                  <a:gd name="T0" fmla="*/ 0 w 3"/>
                  <a:gd name="T1" fmla="*/ 16 h 16"/>
                  <a:gd name="T2" fmla="*/ 0 w 3"/>
                  <a:gd name="T3" fmla="*/ 16 h 16"/>
                  <a:gd name="T4" fmla="*/ 1 w 3"/>
                  <a:gd name="T5" fmla="*/ 15 h 16"/>
                  <a:gd name="T6" fmla="*/ 1 w 3"/>
                  <a:gd name="T7" fmla="*/ 13 h 16"/>
                  <a:gd name="T8" fmla="*/ 2 w 3"/>
                  <a:gd name="T9" fmla="*/ 10 h 16"/>
                  <a:gd name="T10" fmla="*/ 2 w 3"/>
                  <a:gd name="T11" fmla="*/ 10 h 16"/>
                  <a:gd name="T12" fmla="*/ 2 w 3"/>
                  <a:gd name="T13" fmla="*/ 5 h 16"/>
                  <a:gd name="T14" fmla="*/ 3 w 3"/>
                  <a:gd name="T15" fmla="*/ 0 h 16"/>
                  <a:gd name="T16" fmla="*/ 3 w 3"/>
                  <a:gd name="T17" fmla="*/ 0 h 16"/>
                  <a:gd name="T18" fmla="*/ 2 w 3"/>
                  <a:gd name="T19" fmla="*/ 0 h 16"/>
                  <a:gd name="T20" fmla="*/ 2 w 3"/>
                  <a:gd name="T21" fmla="*/ 0 h 16"/>
                  <a:gd name="T22" fmla="*/ 1 w 3"/>
                  <a:gd name="T23" fmla="*/ 9 h 16"/>
                  <a:gd name="T24" fmla="*/ 1 w 3"/>
                  <a:gd name="T25" fmla="*/ 12 h 16"/>
                  <a:gd name="T26" fmla="*/ 0 w 3"/>
                  <a:gd name="T27" fmla="*/ 16 h 16"/>
                  <a:gd name="T28" fmla="*/ 0 w 3"/>
                  <a:gd name="T29" fmla="*/ 16 h 16"/>
                  <a:gd name="T30" fmla="*/ 0 w 3"/>
                  <a:gd name="T3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6">
                    <a:moveTo>
                      <a:pt x="0" y="16"/>
                    </a:moveTo>
                    <a:lnTo>
                      <a:pt x="0" y="16"/>
                    </a:lnTo>
                    <a:lnTo>
                      <a:pt x="1" y="15"/>
                    </a:lnTo>
                    <a:lnTo>
                      <a:pt x="1" y="13"/>
                    </a:lnTo>
                    <a:lnTo>
                      <a:pt x="2" y="10"/>
                    </a:lnTo>
                    <a:lnTo>
                      <a:pt x="2" y="10"/>
                    </a:lnTo>
                    <a:lnTo>
                      <a:pt x="2" y="5"/>
                    </a:lnTo>
                    <a:lnTo>
                      <a:pt x="3" y="0"/>
                    </a:lnTo>
                    <a:lnTo>
                      <a:pt x="3" y="0"/>
                    </a:lnTo>
                    <a:lnTo>
                      <a:pt x="2" y="0"/>
                    </a:lnTo>
                    <a:lnTo>
                      <a:pt x="2" y="0"/>
                    </a:lnTo>
                    <a:lnTo>
                      <a:pt x="1" y="9"/>
                    </a:lnTo>
                    <a:lnTo>
                      <a:pt x="1" y="12"/>
                    </a:lnTo>
                    <a:lnTo>
                      <a:pt x="0" y="16"/>
                    </a:lnTo>
                    <a:lnTo>
                      <a:pt x="0" y="16"/>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53" name="Freeform 2089">
                <a:extLst>
                  <a:ext uri="{FF2B5EF4-FFF2-40B4-BE49-F238E27FC236}">
                    <a16:creationId xmlns:a16="http://schemas.microsoft.com/office/drawing/2014/main" id="{D0806A8E-DD87-45CD-9CC6-784760A4E7F9}"/>
                  </a:ext>
                </a:extLst>
              </p:cNvPr>
              <p:cNvSpPr>
                <a:spLocks/>
              </p:cNvSpPr>
              <p:nvPr/>
            </p:nvSpPr>
            <p:spPr bwMode="auto">
              <a:xfrm>
                <a:off x="3230" y="1700"/>
                <a:ext cx="3" cy="16"/>
              </a:xfrm>
              <a:custGeom>
                <a:avLst/>
                <a:gdLst>
                  <a:gd name="T0" fmla="*/ 0 w 3"/>
                  <a:gd name="T1" fmla="*/ 16 h 16"/>
                  <a:gd name="T2" fmla="*/ 0 w 3"/>
                  <a:gd name="T3" fmla="*/ 16 h 16"/>
                  <a:gd name="T4" fmla="*/ 1 w 3"/>
                  <a:gd name="T5" fmla="*/ 15 h 16"/>
                  <a:gd name="T6" fmla="*/ 1 w 3"/>
                  <a:gd name="T7" fmla="*/ 13 h 16"/>
                  <a:gd name="T8" fmla="*/ 2 w 3"/>
                  <a:gd name="T9" fmla="*/ 10 h 16"/>
                  <a:gd name="T10" fmla="*/ 2 w 3"/>
                  <a:gd name="T11" fmla="*/ 10 h 16"/>
                  <a:gd name="T12" fmla="*/ 2 w 3"/>
                  <a:gd name="T13" fmla="*/ 5 h 16"/>
                  <a:gd name="T14" fmla="*/ 3 w 3"/>
                  <a:gd name="T15" fmla="*/ 0 h 16"/>
                  <a:gd name="T16" fmla="*/ 3 w 3"/>
                  <a:gd name="T17" fmla="*/ 0 h 16"/>
                  <a:gd name="T18" fmla="*/ 2 w 3"/>
                  <a:gd name="T19" fmla="*/ 0 h 16"/>
                  <a:gd name="T20" fmla="*/ 2 w 3"/>
                  <a:gd name="T21" fmla="*/ 0 h 16"/>
                  <a:gd name="T22" fmla="*/ 1 w 3"/>
                  <a:gd name="T23" fmla="*/ 9 h 16"/>
                  <a:gd name="T24" fmla="*/ 1 w 3"/>
                  <a:gd name="T25" fmla="*/ 12 h 16"/>
                  <a:gd name="T26" fmla="*/ 0 w 3"/>
                  <a:gd name="T27" fmla="*/ 16 h 16"/>
                  <a:gd name="T28" fmla="*/ 0 w 3"/>
                  <a:gd name="T29" fmla="*/ 16 h 16"/>
                  <a:gd name="T30" fmla="*/ 0 w 3"/>
                  <a:gd name="T3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6">
                    <a:moveTo>
                      <a:pt x="0" y="16"/>
                    </a:moveTo>
                    <a:lnTo>
                      <a:pt x="0" y="16"/>
                    </a:lnTo>
                    <a:lnTo>
                      <a:pt x="1" y="15"/>
                    </a:lnTo>
                    <a:lnTo>
                      <a:pt x="1" y="13"/>
                    </a:lnTo>
                    <a:lnTo>
                      <a:pt x="2" y="10"/>
                    </a:lnTo>
                    <a:lnTo>
                      <a:pt x="2" y="10"/>
                    </a:lnTo>
                    <a:lnTo>
                      <a:pt x="2" y="5"/>
                    </a:lnTo>
                    <a:lnTo>
                      <a:pt x="3" y="0"/>
                    </a:lnTo>
                    <a:lnTo>
                      <a:pt x="3" y="0"/>
                    </a:lnTo>
                    <a:lnTo>
                      <a:pt x="2" y="0"/>
                    </a:lnTo>
                    <a:lnTo>
                      <a:pt x="2" y="0"/>
                    </a:lnTo>
                    <a:lnTo>
                      <a:pt x="1" y="9"/>
                    </a:lnTo>
                    <a:lnTo>
                      <a:pt x="1" y="12"/>
                    </a:lnTo>
                    <a:lnTo>
                      <a:pt x="0" y="16"/>
                    </a:lnTo>
                    <a:lnTo>
                      <a:pt x="0" y="16"/>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54" name="Freeform 2090">
                <a:extLst>
                  <a:ext uri="{FF2B5EF4-FFF2-40B4-BE49-F238E27FC236}">
                    <a16:creationId xmlns:a16="http://schemas.microsoft.com/office/drawing/2014/main" id="{D59D269C-10AA-48C4-8173-512DAABCDE50}"/>
                  </a:ext>
                </a:extLst>
              </p:cNvPr>
              <p:cNvSpPr>
                <a:spLocks/>
              </p:cNvSpPr>
              <p:nvPr/>
            </p:nvSpPr>
            <p:spPr bwMode="auto">
              <a:xfrm>
                <a:off x="3211" y="1708"/>
                <a:ext cx="8" cy="20"/>
              </a:xfrm>
              <a:custGeom>
                <a:avLst/>
                <a:gdLst>
                  <a:gd name="T0" fmla="*/ 8 w 8"/>
                  <a:gd name="T1" fmla="*/ 20 h 20"/>
                  <a:gd name="T2" fmla="*/ 8 w 8"/>
                  <a:gd name="T3" fmla="*/ 20 h 20"/>
                  <a:gd name="T4" fmla="*/ 7 w 8"/>
                  <a:gd name="T5" fmla="*/ 19 h 20"/>
                  <a:gd name="T6" fmla="*/ 7 w 8"/>
                  <a:gd name="T7" fmla="*/ 19 h 20"/>
                  <a:gd name="T8" fmla="*/ 6 w 8"/>
                  <a:gd name="T9" fmla="*/ 17 h 20"/>
                  <a:gd name="T10" fmla="*/ 6 w 8"/>
                  <a:gd name="T11" fmla="*/ 17 h 20"/>
                  <a:gd name="T12" fmla="*/ 4 w 8"/>
                  <a:gd name="T13" fmla="*/ 14 h 20"/>
                  <a:gd name="T14" fmla="*/ 3 w 8"/>
                  <a:gd name="T15" fmla="*/ 12 h 20"/>
                  <a:gd name="T16" fmla="*/ 3 w 8"/>
                  <a:gd name="T17" fmla="*/ 12 h 20"/>
                  <a:gd name="T18" fmla="*/ 2 w 8"/>
                  <a:gd name="T19" fmla="*/ 9 h 20"/>
                  <a:gd name="T20" fmla="*/ 2 w 8"/>
                  <a:gd name="T21" fmla="*/ 6 h 20"/>
                  <a:gd name="T22" fmla="*/ 0 w 8"/>
                  <a:gd name="T23" fmla="*/ 0 h 20"/>
                  <a:gd name="T24" fmla="*/ 0 w 8"/>
                  <a:gd name="T25" fmla="*/ 0 h 20"/>
                  <a:gd name="T26" fmla="*/ 0 w 8"/>
                  <a:gd name="T27" fmla="*/ 0 h 20"/>
                  <a:gd name="T28" fmla="*/ 0 w 8"/>
                  <a:gd name="T29" fmla="*/ 0 h 20"/>
                  <a:gd name="T30" fmla="*/ 1 w 8"/>
                  <a:gd name="T31" fmla="*/ 6 h 20"/>
                  <a:gd name="T32" fmla="*/ 2 w 8"/>
                  <a:gd name="T33" fmla="*/ 9 h 20"/>
                  <a:gd name="T34" fmla="*/ 3 w 8"/>
                  <a:gd name="T35" fmla="*/ 12 h 20"/>
                  <a:gd name="T36" fmla="*/ 3 w 8"/>
                  <a:gd name="T37" fmla="*/ 12 h 20"/>
                  <a:gd name="T38" fmla="*/ 4 w 8"/>
                  <a:gd name="T39" fmla="*/ 15 h 20"/>
                  <a:gd name="T40" fmla="*/ 6 w 8"/>
                  <a:gd name="T41" fmla="*/ 18 h 20"/>
                  <a:gd name="T42" fmla="*/ 6 w 8"/>
                  <a:gd name="T43" fmla="*/ 18 h 20"/>
                  <a:gd name="T44" fmla="*/ 7 w 8"/>
                  <a:gd name="T45" fmla="*/ 19 h 20"/>
                  <a:gd name="T46" fmla="*/ 7 w 8"/>
                  <a:gd name="T47" fmla="*/ 20 h 20"/>
                  <a:gd name="T48" fmla="*/ 8 w 8"/>
                  <a:gd name="T49" fmla="*/ 20 h 20"/>
                  <a:gd name="T50" fmla="*/ 8 w 8"/>
                  <a:gd name="T51" fmla="*/ 20 h 20"/>
                  <a:gd name="T52" fmla="*/ 8 w 8"/>
                  <a:gd name="T53" fmla="*/ 20 h 20"/>
                  <a:gd name="T54" fmla="*/ 8 w 8"/>
                  <a:gd name="T55" fmla="*/ 20 h 20"/>
                  <a:gd name="T56" fmla="*/ 8 w 8"/>
                  <a:gd name="T57" fmla="*/ 20 h 20"/>
                  <a:gd name="T58" fmla="*/ 8 w 8"/>
                  <a:gd name="T59" fmla="*/ 20 h 20"/>
                  <a:gd name="T60" fmla="*/ 8 w 8"/>
                  <a:gd name="T61" fmla="*/ 20 h 20"/>
                  <a:gd name="T62" fmla="*/ 8 w 8"/>
                  <a:gd name="T6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20">
                    <a:moveTo>
                      <a:pt x="8" y="20"/>
                    </a:moveTo>
                    <a:lnTo>
                      <a:pt x="8" y="20"/>
                    </a:lnTo>
                    <a:lnTo>
                      <a:pt x="7" y="19"/>
                    </a:lnTo>
                    <a:lnTo>
                      <a:pt x="7" y="19"/>
                    </a:lnTo>
                    <a:lnTo>
                      <a:pt x="6" y="17"/>
                    </a:lnTo>
                    <a:lnTo>
                      <a:pt x="6" y="17"/>
                    </a:lnTo>
                    <a:lnTo>
                      <a:pt x="4" y="14"/>
                    </a:lnTo>
                    <a:lnTo>
                      <a:pt x="3" y="12"/>
                    </a:lnTo>
                    <a:lnTo>
                      <a:pt x="3" y="12"/>
                    </a:lnTo>
                    <a:lnTo>
                      <a:pt x="2" y="9"/>
                    </a:lnTo>
                    <a:lnTo>
                      <a:pt x="2" y="6"/>
                    </a:lnTo>
                    <a:lnTo>
                      <a:pt x="0" y="0"/>
                    </a:lnTo>
                    <a:lnTo>
                      <a:pt x="0" y="0"/>
                    </a:lnTo>
                    <a:lnTo>
                      <a:pt x="0" y="0"/>
                    </a:lnTo>
                    <a:lnTo>
                      <a:pt x="0" y="0"/>
                    </a:lnTo>
                    <a:lnTo>
                      <a:pt x="1" y="6"/>
                    </a:lnTo>
                    <a:lnTo>
                      <a:pt x="2" y="9"/>
                    </a:lnTo>
                    <a:lnTo>
                      <a:pt x="3" y="12"/>
                    </a:lnTo>
                    <a:lnTo>
                      <a:pt x="3" y="12"/>
                    </a:lnTo>
                    <a:lnTo>
                      <a:pt x="4" y="15"/>
                    </a:lnTo>
                    <a:lnTo>
                      <a:pt x="6" y="18"/>
                    </a:lnTo>
                    <a:lnTo>
                      <a:pt x="6" y="18"/>
                    </a:lnTo>
                    <a:lnTo>
                      <a:pt x="7" y="19"/>
                    </a:lnTo>
                    <a:lnTo>
                      <a:pt x="7" y="20"/>
                    </a:lnTo>
                    <a:lnTo>
                      <a:pt x="8" y="20"/>
                    </a:lnTo>
                    <a:lnTo>
                      <a:pt x="8" y="20"/>
                    </a:lnTo>
                    <a:lnTo>
                      <a:pt x="8" y="20"/>
                    </a:lnTo>
                    <a:lnTo>
                      <a:pt x="8" y="20"/>
                    </a:lnTo>
                    <a:lnTo>
                      <a:pt x="8" y="20"/>
                    </a:lnTo>
                    <a:lnTo>
                      <a:pt x="8" y="20"/>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55" name="Freeform 2091">
                <a:extLst>
                  <a:ext uri="{FF2B5EF4-FFF2-40B4-BE49-F238E27FC236}">
                    <a16:creationId xmlns:a16="http://schemas.microsoft.com/office/drawing/2014/main" id="{D133CD5A-6DE4-4B13-991F-925FDC1E12DA}"/>
                  </a:ext>
                </a:extLst>
              </p:cNvPr>
              <p:cNvSpPr>
                <a:spLocks/>
              </p:cNvSpPr>
              <p:nvPr/>
            </p:nvSpPr>
            <p:spPr bwMode="auto">
              <a:xfrm>
                <a:off x="3211" y="1708"/>
                <a:ext cx="8" cy="20"/>
              </a:xfrm>
              <a:custGeom>
                <a:avLst/>
                <a:gdLst>
                  <a:gd name="T0" fmla="*/ 8 w 8"/>
                  <a:gd name="T1" fmla="*/ 20 h 20"/>
                  <a:gd name="T2" fmla="*/ 8 w 8"/>
                  <a:gd name="T3" fmla="*/ 20 h 20"/>
                  <a:gd name="T4" fmla="*/ 7 w 8"/>
                  <a:gd name="T5" fmla="*/ 19 h 20"/>
                  <a:gd name="T6" fmla="*/ 7 w 8"/>
                  <a:gd name="T7" fmla="*/ 19 h 20"/>
                  <a:gd name="T8" fmla="*/ 6 w 8"/>
                  <a:gd name="T9" fmla="*/ 17 h 20"/>
                  <a:gd name="T10" fmla="*/ 6 w 8"/>
                  <a:gd name="T11" fmla="*/ 17 h 20"/>
                  <a:gd name="T12" fmla="*/ 4 w 8"/>
                  <a:gd name="T13" fmla="*/ 14 h 20"/>
                  <a:gd name="T14" fmla="*/ 3 w 8"/>
                  <a:gd name="T15" fmla="*/ 12 h 20"/>
                  <a:gd name="T16" fmla="*/ 3 w 8"/>
                  <a:gd name="T17" fmla="*/ 12 h 20"/>
                  <a:gd name="T18" fmla="*/ 2 w 8"/>
                  <a:gd name="T19" fmla="*/ 9 h 20"/>
                  <a:gd name="T20" fmla="*/ 2 w 8"/>
                  <a:gd name="T21" fmla="*/ 6 h 20"/>
                  <a:gd name="T22" fmla="*/ 0 w 8"/>
                  <a:gd name="T23" fmla="*/ 0 h 20"/>
                  <a:gd name="T24" fmla="*/ 0 w 8"/>
                  <a:gd name="T25" fmla="*/ 0 h 20"/>
                  <a:gd name="T26" fmla="*/ 0 w 8"/>
                  <a:gd name="T27" fmla="*/ 0 h 20"/>
                  <a:gd name="T28" fmla="*/ 0 w 8"/>
                  <a:gd name="T29" fmla="*/ 0 h 20"/>
                  <a:gd name="T30" fmla="*/ 1 w 8"/>
                  <a:gd name="T31" fmla="*/ 6 h 20"/>
                  <a:gd name="T32" fmla="*/ 2 w 8"/>
                  <a:gd name="T33" fmla="*/ 9 h 20"/>
                  <a:gd name="T34" fmla="*/ 3 w 8"/>
                  <a:gd name="T35" fmla="*/ 12 h 20"/>
                  <a:gd name="T36" fmla="*/ 3 w 8"/>
                  <a:gd name="T37" fmla="*/ 12 h 20"/>
                  <a:gd name="T38" fmla="*/ 4 w 8"/>
                  <a:gd name="T39" fmla="*/ 15 h 20"/>
                  <a:gd name="T40" fmla="*/ 6 w 8"/>
                  <a:gd name="T41" fmla="*/ 18 h 20"/>
                  <a:gd name="T42" fmla="*/ 6 w 8"/>
                  <a:gd name="T43" fmla="*/ 18 h 20"/>
                  <a:gd name="T44" fmla="*/ 7 w 8"/>
                  <a:gd name="T45" fmla="*/ 19 h 20"/>
                  <a:gd name="T46" fmla="*/ 7 w 8"/>
                  <a:gd name="T47" fmla="*/ 20 h 20"/>
                  <a:gd name="T48" fmla="*/ 8 w 8"/>
                  <a:gd name="T49" fmla="*/ 20 h 20"/>
                  <a:gd name="T50" fmla="*/ 8 w 8"/>
                  <a:gd name="T51" fmla="*/ 20 h 20"/>
                  <a:gd name="T52" fmla="*/ 8 w 8"/>
                  <a:gd name="T53" fmla="*/ 20 h 20"/>
                  <a:gd name="T54" fmla="*/ 8 w 8"/>
                  <a:gd name="T55" fmla="*/ 20 h 20"/>
                  <a:gd name="T56" fmla="*/ 8 w 8"/>
                  <a:gd name="T57" fmla="*/ 20 h 20"/>
                  <a:gd name="T58" fmla="*/ 8 w 8"/>
                  <a:gd name="T59" fmla="*/ 20 h 20"/>
                  <a:gd name="T60" fmla="*/ 8 w 8"/>
                  <a:gd name="T61" fmla="*/ 20 h 20"/>
                  <a:gd name="T62" fmla="*/ 8 w 8"/>
                  <a:gd name="T6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20">
                    <a:moveTo>
                      <a:pt x="8" y="20"/>
                    </a:moveTo>
                    <a:lnTo>
                      <a:pt x="8" y="20"/>
                    </a:lnTo>
                    <a:lnTo>
                      <a:pt x="7" y="19"/>
                    </a:lnTo>
                    <a:lnTo>
                      <a:pt x="7" y="19"/>
                    </a:lnTo>
                    <a:lnTo>
                      <a:pt x="6" y="17"/>
                    </a:lnTo>
                    <a:lnTo>
                      <a:pt x="6" y="17"/>
                    </a:lnTo>
                    <a:lnTo>
                      <a:pt x="4" y="14"/>
                    </a:lnTo>
                    <a:lnTo>
                      <a:pt x="3" y="12"/>
                    </a:lnTo>
                    <a:lnTo>
                      <a:pt x="3" y="12"/>
                    </a:lnTo>
                    <a:lnTo>
                      <a:pt x="2" y="9"/>
                    </a:lnTo>
                    <a:lnTo>
                      <a:pt x="2" y="6"/>
                    </a:lnTo>
                    <a:lnTo>
                      <a:pt x="0" y="0"/>
                    </a:lnTo>
                    <a:lnTo>
                      <a:pt x="0" y="0"/>
                    </a:lnTo>
                    <a:lnTo>
                      <a:pt x="0" y="0"/>
                    </a:lnTo>
                    <a:lnTo>
                      <a:pt x="0" y="0"/>
                    </a:lnTo>
                    <a:lnTo>
                      <a:pt x="1" y="6"/>
                    </a:lnTo>
                    <a:lnTo>
                      <a:pt x="2" y="9"/>
                    </a:lnTo>
                    <a:lnTo>
                      <a:pt x="3" y="12"/>
                    </a:lnTo>
                    <a:lnTo>
                      <a:pt x="3" y="12"/>
                    </a:lnTo>
                    <a:lnTo>
                      <a:pt x="4" y="15"/>
                    </a:lnTo>
                    <a:lnTo>
                      <a:pt x="6" y="18"/>
                    </a:lnTo>
                    <a:lnTo>
                      <a:pt x="6" y="18"/>
                    </a:lnTo>
                    <a:lnTo>
                      <a:pt x="7" y="19"/>
                    </a:lnTo>
                    <a:lnTo>
                      <a:pt x="7" y="20"/>
                    </a:lnTo>
                    <a:lnTo>
                      <a:pt x="8" y="20"/>
                    </a:lnTo>
                    <a:lnTo>
                      <a:pt x="8" y="20"/>
                    </a:lnTo>
                    <a:lnTo>
                      <a:pt x="8" y="20"/>
                    </a:lnTo>
                    <a:lnTo>
                      <a:pt x="8" y="20"/>
                    </a:lnTo>
                    <a:lnTo>
                      <a:pt x="8" y="20"/>
                    </a:lnTo>
                    <a:lnTo>
                      <a:pt x="8" y="20"/>
                    </a:lnTo>
                    <a:lnTo>
                      <a:pt x="8" y="20"/>
                    </a:lnTo>
                    <a:lnTo>
                      <a:pt x="8"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56" name="Freeform 2092">
                <a:extLst>
                  <a:ext uri="{FF2B5EF4-FFF2-40B4-BE49-F238E27FC236}">
                    <a16:creationId xmlns:a16="http://schemas.microsoft.com/office/drawing/2014/main" id="{F4B4DA0B-E76C-4840-9B35-B3E5663AE8F4}"/>
                  </a:ext>
                </a:extLst>
              </p:cNvPr>
              <p:cNvSpPr>
                <a:spLocks/>
              </p:cNvSpPr>
              <p:nvPr/>
            </p:nvSpPr>
            <p:spPr bwMode="auto">
              <a:xfrm>
                <a:off x="3207" y="1711"/>
                <a:ext cx="6" cy="8"/>
              </a:xfrm>
              <a:custGeom>
                <a:avLst/>
                <a:gdLst>
                  <a:gd name="T0" fmla="*/ 6 w 6"/>
                  <a:gd name="T1" fmla="*/ 7 h 8"/>
                  <a:gd name="T2" fmla="*/ 6 w 6"/>
                  <a:gd name="T3" fmla="*/ 7 h 8"/>
                  <a:gd name="T4" fmla="*/ 3 w 6"/>
                  <a:gd name="T5" fmla="*/ 5 h 8"/>
                  <a:gd name="T6" fmla="*/ 3 w 6"/>
                  <a:gd name="T7" fmla="*/ 5 h 8"/>
                  <a:gd name="T8" fmla="*/ 1 w 6"/>
                  <a:gd name="T9" fmla="*/ 2 h 8"/>
                  <a:gd name="T10" fmla="*/ 0 w 6"/>
                  <a:gd name="T11" fmla="*/ 0 h 8"/>
                  <a:gd name="T12" fmla="*/ 0 w 6"/>
                  <a:gd name="T13" fmla="*/ 0 h 8"/>
                  <a:gd name="T14" fmla="*/ 0 w 6"/>
                  <a:gd name="T15" fmla="*/ 0 h 8"/>
                  <a:gd name="T16" fmla="*/ 0 w 6"/>
                  <a:gd name="T17" fmla="*/ 0 h 8"/>
                  <a:gd name="T18" fmla="*/ 0 w 6"/>
                  <a:gd name="T19" fmla="*/ 0 h 8"/>
                  <a:gd name="T20" fmla="*/ 0 w 6"/>
                  <a:gd name="T21" fmla="*/ 0 h 8"/>
                  <a:gd name="T22" fmla="*/ 0 w 6"/>
                  <a:gd name="T23" fmla="*/ 0 h 8"/>
                  <a:gd name="T24" fmla="*/ 0 w 6"/>
                  <a:gd name="T25" fmla="*/ 0 h 8"/>
                  <a:gd name="T26" fmla="*/ 0 w 6"/>
                  <a:gd name="T27" fmla="*/ 0 h 8"/>
                  <a:gd name="T28" fmla="*/ 0 w 6"/>
                  <a:gd name="T29" fmla="*/ 0 h 8"/>
                  <a:gd name="T30" fmla="*/ 0 w 6"/>
                  <a:gd name="T31" fmla="*/ 0 h 8"/>
                  <a:gd name="T32" fmla="*/ 0 w 6"/>
                  <a:gd name="T33" fmla="*/ 0 h 8"/>
                  <a:gd name="T34" fmla="*/ 0 w 6"/>
                  <a:gd name="T35" fmla="*/ 0 h 8"/>
                  <a:gd name="T36" fmla="*/ 0 w 6"/>
                  <a:gd name="T37" fmla="*/ 0 h 8"/>
                  <a:gd name="T38" fmla="*/ 0 w 6"/>
                  <a:gd name="T39" fmla="*/ 1 h 8"/>
                  <a:gd name="T40" fmla="*/ 0 w 6"/>
                  <a:gd name="T41" fmla="*/ 2 h 8"/>
                  <a:gd name="T42" fmla="*/ 1 w 6"/>
                  <a:gd name="T43" fmla="*/ 3 h 8"/>
                  <a:gd name="T44" fmla="*/ 1 w 6"/>
                  <a:gd name="T45" fmla="*/ 3 h 8"/>
                  <a:gd name="T46" fmla="*/ 4 w 6"/>
                  <a:gd name="T47" fmla="*/ 6 h 8"/>
                  <a:gd name="T48" fmla="*/ 6 w 6"/>
                  <a:gd name="T49" fmla="*/ 8 h 8"/>
                  <a:gd name="T50" fmla="*/ 6 w 6"/>
                  <a:gd name="T51" fmla="*/ 8 h 8"/>
                  <a:gd name="T52" fmla="*/ 6 w 6"/>
                  <a:gd name="T5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8">
                    <a:moveTo>
                      <a:pt x="6" y="7"/>
                    </a:moveTo>
                    <a:lnTo>
                      <a:pt x="6" y="7"/>
                    </a:lnTo>
                    <a:lnTo>
                      <a:pt x="3" y="5"/>
                    </a:lnTo>
                    <a:lnTo>
                      <a:pt x="3" y="5"/>
                    </a:lnTo>
                    <a:lnTo>
                      <a:pt x="1"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2"/>
                    </a:lnTo>
                    <a:lnTo>
                      <a:pt x="1" y="3"/>
                    </a:lnTo>
                    <a:lnTo>
                      <a:pt x="1" y="3"/>
                    </a:lnTo>
                    <a:lnTo>
                      <a:pt x="4" y="6"/>
                    </a:lnTo>
                    <a:lnTo>
                      <a:pt x="6" y="8"/>
                    </a:lnTo>
                    <a:lnTo>
                      <a:pt x="6" y="8"/>
                    </a:lnTo>
                    <a:lnTo>
                      <a:pt x="6"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57" name="Freeform 2093">
                <a:extLst>
                  <a:ext uri="{FF2B5EF4-FFF2-40B4-BE49-F238E27FC236}">
                    <a16:creationId xmlns:a16="http://schemas.microsoft.com/office/drawing/2014/main" id="{6B131328-B99F-4253-93C5-B08E81CFD8C2}"/>
                  </a:ext>
                </a:extLst>
              </p:cNvPr>
              <p:cNvSpPr>
                <a:spLocks/>
              </p:cNvSpPr>
              <p:nvPr/>
            </p:nvSpPr>
            <p:spPr bwMode="auto">
              <a:xfrm>
                <a:off x="3207" y="1711"/>
                <a:ext cx="6" cy="8"/>
              </a:xfrm>
              <a:custGeom>
                <a:avLst/>
                <a:gdLst>
                  <a:gd name="T0" fmla="*/ 6 w 6"/>
                  <a:gd name="T1" fmla="*/ 7 h 8"/>
                  <a:gd name="T2" fmla="*/ 6 w 6"/>
                  <a:gd name="T3" fmla="*/ 7 h 8"/>
                  <a:gd name="T4" fmla="*/ 3 w 6"/>
                  <a:gd name="T5" fmla="*/ 5 h 8"/>
                  <a:gd name="T6" fmla="*/ 3 w 6"/>
                  <a:gd name="T7" fmla="*/ 5 h 8"/>
                  <a:gd name="T8" fmla="*/ 1 w 6"/>
                  <a:gd name="T9" fmla="*/ 2 h 8"/>
                  <a:gd name="T10" fmla="*/ 0 w 6"/>
                  <a:gd name="T11" fmla="*/ 0 h 8"/>
                  <a:gd name="T12" fmla="*/ 0 w 6"/>
                  <a:gd name="T13" fmla="*/ 0 h 8"/>
                  <a:gd name="T14" fmla="*/ 0 w 6"/>
                  <a:gd name="T15" fmla="*/ 0 h 8"/>
                  <a:gd name="T16" fmla="*/ 0 w 6"/>
                  <a:gd name="T17" fmla="*/ 0 h 8"/>
                  <a:gd name="T18" fmla="*/ 0 w 6"/>
                  <a:gd name="T19" fmla="*/ 0 h 8"/>
                  <a:gd name="T20" fmla="*/ 0 w 6"/>
                  <a:gd name="T21" fmla="*/ 0 h 8"/>
                  <a:gd name="T22" fmla="*/ 0 w 6"/>
                  <a:gd name="T23" fmla="*/ 0 h 8"/>
                  <a:gd name="T24" fmla="*/ 0 w 6"/>
                  <a:gd name="T25" fmla="*/ 0 h 8"/>
                  <a:gd name="T26" fmla="*/ 0 w 6"/>
                  <a:gd name="T27" fmla="*/ 0 h 8"/>
                  <a:gd name="T28" fmla="*/ 0 w 6"/>
                  <a:gd name="T29" fmla="*/ 0 h 8"/>
                  <a:gd name="T30" fmla="*/ 0 w 6"/>
                  <a:gd name="T31" fmla="*/ 0 h 8"/>
                  <a:gd name="T32" fmla="*/ 0 w 6"/>
                  <a:gd name="T33" fmla="*/ 0 h 8"/>
                  <a:gd name="T34" fmla="*/ 0 w 6"/>
                  <a:gd name="T35" fmla="*/ 0 h 8"/>
                  <a:gd name="T36" fmla="*/ 0 w 6"/>
                  <a:gd name="T37" fmla="*/ 0 h 8"/>
                  <a:gd name="T38" fmla="*/ 0 w 6"/>
                  <a:gd name="T39" fmla="*/ 1 h 8"/>
                  <a:gd name="T40" fmla="*/ 0 w 6"/>
                  <a:gd name="T41" fmla="*/ 2 h 8"/>
                  <a:gd name="T42" fmla="*/ 1 w 6"/>
                  <a:gd name="T43" fmla="*/ 3 h 8"/>
                  <a:gd name="T44" fmla="*/ 1 w 6"/>
                  <a:gd name="T45" fmla="*/ 3 h 8"/>
                  <a:gd name="T46" fmla="*/ 4 w 6"/>
                  <a:gd name="T47" fmla="*/ 6 h 8"/>
                  <a:gd name="T48" fmla="*/ 6 w 6"/>
                  <a:gd name="T49" fmla="*/ 8 h 8"/>
                  <a:gd name="T50" fmla="*/ 6 w 6"/>
                  <a:gd name="T51" fmla="*/ 8 h 8"/>
                  <a:gd name="T52" fmla="*/ 6 w 6"/>
                  <a:gd name="T5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8">
                    <a:moveTo>
                      <a:pt x="6" y="7"/>
                    </a:moveTo>
                    <a:lnTo>
                      <a:pt x="6" y="7"/>
                    </a:lnTo>
                    <a:lnTo>
                      <a:pt x="3" y="5"/>
                    </a:lnTo>
                    <a:lnTo>
                      <a:pt x="3" y="5"/>
                    </a:lnTo>
                    <a:lnTo>
                      <a:pt x="1"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2"/>
                    </a:lnTo>
                    <a:lnTo>
                      <a:pt x="1" y="3"/>
                    </a:lnTo>
                    <a:lnTo>
                      <a:pt x="1" y="3"/>
                    </a:lnTo>
                    <a:lnTo>
                      <a:pt x="4" y="6"/>
                    </a:lnTo>
                    <a:lnTo>
                      <a:pt x="6" y="8"/>
                    </a:lnTo>
                    <a:lnTo>
                      <a:pt x="6" y="8"/>
                    </a:lnTo>
                    <a:lnTo>
                      <a:pt x="6"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58" name="Freeform 2094">
                <a:extLst>
                  <a:ext uri="{FF2B5EF4-FFF2-40B4-BE49-F238E27FC236}">
                    <a16:creationId xmlns:a16="http://schemas.microsoft.com/office/drawing/2014/main" id="{877011F3-0C44-4179-B25B-A424B0E59146}"/>
                  </a:ext>
                </a:extLst>
              </p:cNvPr>
              <p:cNvSpPr>
                <a:spLocks/>
              </p:cNvSpPr>
              <p:nvPr/>
            </p:nvSpPr>
            <p:spPr bwMode="auto">
              <a:xfrm>
                <a:off x="3219" y="1717"/>
                <a:ext cx="1" cy="12"/>
              </a:xfrm>
              <a:custGeom>
                <a:avLst/>
                <a:gdLst>
                  <a:gd name="T0" fmla="*/ 0 w 1"/>
                  <a:gd name="T1" fmla="*/ 11 h 12"/>
                  <a:gd name="T2" fmla="*/ 0 w 1"/>
                  <a:gd name="T3" fmla="*/ 11 h 12"/>
                  <a:gd name="T4" fmla="*/ 0 w 1"/>
                  <a:gd name="T5" fmla="*/ 11 h 12"/>
                  <a:gd name="T6" fmla="*/ 0 w 1"/>
                  <a:gd name="T7" fmla="*/ 11 h 12"/>
                  <a:gd name="T8" fmla="*/ 1 w 1"/>
                  <a:gd name="T9" fmla="*/ 12 h 12"/>
                  <a:gd name="T10" fmla="*/ 1 w 1"/>
                  <a:gd name="T11" fmla="*/ 11 h 12"/>
                  <a:gd name="T12" fmla="*/ 1 w 1"/>
                  <a:gd name="T13" fmla="*/ 11 h 12"/>
                  <a:gd name="T14" fmla="*/ 1 w 1"/>
                  <a:gd name="T15" fmla="*/ 10 h 12"/>
                  <a:gd name="T16" fmla="*/ 1 w 1"/>
                  <a:gd name="T17" fmla="*/ 9 h 12"/>
                  <a:gd name="T18" fmla="*/ 1 w 1"/>
                  <a:gd name="T19" fmla="*/ 7 h 12"/>
                  <a:gd name="T20" fmla="*/ 1 w 1"/>
                  <a:gd name="T21" fmla="*/ 7 h 12"/>
                  <a:gd name="T22" fmla="*/ 1 w 1"/>
                  <a:gd name="T23" fmla="*/ 3 h 12"/>
                  <a:gd name="T24" fmla="*/ 0 w 1"/>
                  <a:gd name="T25" fmla="*/ 0 h 12"/>
                  <a:gd name="T26" fmla="*/ 0 w 1"/>
                  <a:gd name="T27" fmla="*/ 0 h 12"/>
                  <a:gd name="T28" fmla="*/ 0 w 1"/>
                  <a:gd name="T29" fmla="*/ 0 h 12"/>
                  <a:gd name="T30" fmla="*/ 0 w 1"/>
                  <a:gd name="T31" fmla="*/ 0 h 12"/>
                  <a:gd name="T32" fmla="*/ 0 w 1"/>
                  <a:gd name="T33" fmla="*/ 0 h 12"/>
                  <a:gd name="T34" fmla="*/ 0 w 1"/>
                  <a:gd name="T35" fmla="*/ 7 h 12"/>
                  <a:gd name="T36" fmla="*/ 0 w 1"/>
                  <a:gd name="T37" fmla="*/ 7 h 12"/>
                  <a:gd name="T38" fmla="*/ 1 w 1"/>
                  <a:gd name="T39" fmla="*/ 9 h 12"/>
                  <a:gd name="T40" fmla="*/ 1 w 1"/>
                  <a:gd name="T41" fmla="*/ 10 h 12"/>
                  <a:gd name="T42" fmla="*/ 0 w 1"/>
                  <a:gd name="T43" fmla="*/ 11 h 12"/>
                  <a:gd name="T44" fmla="*/ 0 w 1"/>
                  <a:gd name="T45" fmla="*/ 11 h 12"/>
                  <a:gd name="T46" fmla="*/ 0 w 1"/>
                  <a:gd name="T47" fmla="*/ 11 h 12"/>
                  <a:gd name="T48" fmla="*/ 0 w 1"/>
                  <a:gd name="T4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12">
                    <a:moveTo>
                      <a:pt x="0" y="11"/>
                    </a:moveTo>
                    <a:lnTo>
                      <a:pt x="0" y="11"/>
                    </a:lnTo>
                    <a:lnTo>
                      <a:pt x="0" y="11"/>
                    </a:lnTo>
                    <a:lnTo>
                      <a:pt x="0" y="11"/>
                    </a:lnTo>
                    <a:lnTo>
                      <a:pt x="1" y="12"/>
                    </a:lnTo>
                    <a:lnTo>
                      <a:pt x="1" y="11"/>
                    </a:lnTo>
                    <a:lnTo>
                      <a:pt x="1" y="11"/>
                    </a:lnTo>
                    <a:lnTo>
                      <a:pt x="1" y="10"/>
                    </a:lnTo>
                    <a:lnTo>
                      <a:pt x="1" y="9"/>
                    </a:lnTo>
                    <a:lnTo>
                      <a:pt x="1" y="7"/>
                    </a:lnTo>
                    <a:lnTo>
                      <a:pt x="1" y="7"/>
                    </a:lnTo>
                    <a:lnTo>
                      <a:pt x="1" y="3"/>
                    </a:lnTo>
                    <a:lnTo>
                      <a:pt x="0" y="0"/>
                    </a:lnTo>
                    <a:lnTo>
                      <a:pt x="0" y="0"/>
                    </a:lnTo>
                    <a:lnTo>
                      <a:pt x="0" y="0"/>
                    </a:lnTo>
                    <a:lnTo>
                      <a:pt x="0" y="0"/>
                    </a:lnTo>
                    <a:lnTo>
                      <a:pt x="0" y="0"/>
                    </a:lnTo>
                    <a:lnTo>
                      <a:pt x="0" y="7"/>
                    </a:lnTo>
                    <a:lnTo>
                      <a:pt x="0" y="7"/>
                    </a:lnTo>
                    <a:lnTo>
                      <a:pt x="1" y="9"/>
                    </a:lnTo>
                    <a:lnTo>
                      <a:pt x="1" y="10"/>
                    </a:lnTo>
                    <a:lnTo>
                      <a:pt x="0" y="11"/>
                    </a:lnTo>
                    <a:lnTo>
                      <a:pt x="0" y="11"/>
                    </a:lnTo>
                    <a:lnTo>
                      <a:pt x="0" y="1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59" name="Freeform 2095">
                <a:extLst>
                  <a:ext uri="{FF2B5EF4-FFF2-40B4-BE49-F238E27FC236}">
                    <a16:creationId xmlns:a16="http://schemas.microsoft.com/office/drawing/2014/main" id="{FCF27224-6125-40C6-B00E-F1E84755490C}"/>
                  </a:ext>
                </a:extLst>
              </p:cNvPr>
              <p:cNvSpPr>
                <a:spLocks/>
              </p:cNvSpPr>
              <p:nvPr/>
            </p:nvSpPr>
            <p:spPr bwMode="auto">
              <a:xfrm>
                <a:off x="3219" y="1717"/>
                <a:ext cx="1" cy="12"/>
              </a:xfrm>
              <a:custGeom>
                <a:avLst/>
                <a:gdLst>
                  <a:gd name="T0" fmla="*/ 0 w 1"/>
                  <a:gd name="T1" fmla="*/ 11 h 12"/>
                  <a:gd name="T2" fmla="*/ 0 w 1"/>
                  <a:gd name="T3" fmla="*/ 11 h 12"/>
                  <a:gd name="T4" fmla="*/ 0 w 1"/>
                  <a:gd name="T5" fmla="*/ 11 h 12"/>
                  <a:gd name="T6" fmla="*/ 0 w 1"/>
                  <a:gd name="T7" fmla="*/ 11 h 12"/>
                  <a:gd name="T8" fmla="*/ 1 w 1"/>
                  <a:gd name="T9" fmla="*/ 12 h 12"/>
                  <a:gd name="T10" fmla="*/ 1 w 1"/>
                  <a:gd name="T11" fmla="*/ 11 h 12"/>
                  <a:gd name="T12" fmla="*/ 1 w 1"/>
                  <a:gd name="T13" fmla="*/ 11 h 12"/>
                  <a:gd name="T14" fmla="*/ 1 w 1"/>
                  <a:gd name="T15" fmla="*/ 10 h 12"/>
                  <a:gd name="T16" fmla="*/ 1 w 1"/>
                  <a:gd name="T17" fmla="*/ 9 h 12"/>
                  <a:gd name="T18" fmla="*/ 1 w 1"/>
                  <a:gd name="T19" fmla="*/ 7 h 12"/>
                  <a:gd name="T20" fmla="*/ 1 w 1"/>
                  <a:gd name="T21" fmla="*/ 7 h 12"/>
                  <a:gd name="T22" fmla="*/ 1 w 1"/>
                  <a:gd name="T23" fmla="*/ 3 h 12"/>
                  <a:gd name="T24" fmla="*/ 0 w 1"/>
                  <a:gd name="T25" fmla="*/ 0 h 12"/>
                  <a:gd name="T26" fmla="*/ 0 w 1"/>
                  <a:gd name="T27" fmla="*/ 0 h 12"/>
                  <a:gd name="T28" fmla="*/ 0 w 1"/>
                  <a:gd name="T29" fmla="*/ 0 h 12"/>
                  <a:gd name="T30" fmla="*/ 0 w 1"/>
                  <a:gd name="T31" fmla="*/ 0 h 12"/>
                  <a:gd name="T32" fmla="*/ 0 w 1"/>
                  <a:gd name="T33" fmla="*/ 0 h 12"/>
                  <a:gd name="T34" fmla="*/ 0 w 1"/>
                  <a:gd name="T35" fmla="*/ 7 h 12"/>
                  <a:gd name="T36" fmla="*/ 0 w 1"/>
                  <a:gd name="T37" fmla="*/ 7 h 12"/>
                  <a:gd name="T38" fmla="*/ 1 w 1"/>
                  <a:gd name="T39" fmla="*/ 9 h 12"/>
                  <a:gd name="T40" fmla="*/ 1 w 1"/>
                  <a:gd name="T41" fmla="*/ 10 h 12"/>
                  <a:gd name="T42" fmla="*/ 0 w 1"/>
                  <a:gd name="T43" fmla="*/ 11 h 12"/>
                  <a:gd name="T44" fmla="*/ 0 w 1"/>
                  <a:gd name="T45" fmla="*/ 11 h 12"/>
                  <a:gd name="T46" fmla="*/ 0 w 1"/>
                  <a:gd name="T47" fmla="*/ 11 h 12"/>
                  <a:gd name="T48" fmla="*/ 0 w 1"/>
                  <a:gd name="T4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12">
                    <a:moveTo>
                      <a:pt x="0" y="11"/>
                    </a:moveTo>
                    <a:lnTo>
                      <a:pt x="0" y="11"/>
                    </a:lnTo>
                    <a:lnTo>
                      <a:pt x="0" y="11"/>
                    </a:lnTo>
                    <a:lnTo>
                      <a:pt x="0" y="11"/>
                    </a:lnTo>
                    <a:lnTo>
                      <a:pt x="1" y="12"/>
                    </a:lnTo>
                    <a:lnTo>
                      <a:pt x="1" y="11"/>
                    </a:lnTo>
                    <a:lnTo>
                      <a:pt x="1" y="11"/>
                    </a:lnTo>
                    <a:lnTo>
                      <a:pt x="1" y="10"/>
                    </a:lnTo>
                    <a:lnTo>
                      <a:pt x="1" y="9"/>
                    </a:lnTo>
                    <a:lnTo>
                      <a:pt x="1" y="7"/>
                    </a:lnTo>
                    <a:lnTo>
                      <a:pt x="1" y="7"/>
                    </a:lnTo>
                    <a:lnTo>
                      <a:pt x="1" y="3"/>
                    </a:lnTo>
                    <a:lnTo>
                      <a:pt x="0" y="0"/>
                    </a:lnTo>
                    <a:lnTo>
                      <a:pt x="0" y="0"/>
                    </a:lnTo>
                    <a:lnTo>
                      <a:pt x="0" y="0"/>
                    </a:lnTo>
                    <a:lnTo>
                      <a:pt x="0" y="0"/>
                    </a:lnTo>
                    <a:lnTo>
                      <a:pt x="0" y="0"/>
                    </a:lnTo>
                    <a:lnTo>
                      <a:pt x="0" y="7"/>
                    </a:lnTo>
                    <a:lnTo>
                      <a:pt x="0" y="7"/>
                    </a:lnTo>
                    <a:lnTo>
                      <a:pt x="1" y="9"/>
                    </a:lnTo>
                    <a:lnTo>
                      <a:pt x="1" y="10"/>
                    </a:lnTo>
                    <a:lnTo>
                      <a:pt x="0" y="11"/>
                    </a:lnTo>
                    <a:lnTo>
                      <a:pt x="0" y="11"/>
                    </a:lnTo>
                    <a:lnTo>
                      <a:pt x="0" y="11"/>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60" name="Freeform 2096">
                <a:extLst>
                  <a:ext uri="{FF2B5EF4-FFF2-40B4-BE49-F238E27FC236}">
                    <a16:creationId xmlns:a16="http://schemas.microsoft.com/office/drawing/2014/main" id="{F123FA5C-EA0E-4F29-BB95-79CA28F2F3B2}"/>
                  </a:ext>
                </a:extLst>
              </p:cNvPr>
              <p:cNvSpPr>
                <a:spLocks/>
              </p:cNvSpPr>
              <p:nvPr/>
            </p:nvSpPr>
            <p:spPr bwMode="auto">
              <a:xfrm>
                <a:off x="3220" y="1728"/>
                <a:ext cx="2" cy="5"/>
              </a:xfrm>
              <a:custGeom>
                <a:avLst/>
                <a:gdLst>
                  <a:gd name="T0" fmla="*/ 0 w 2"/>
                  <a:gd name="T1" fmla="*/ 0 h 5"/>
                  <a:gd name="T2" fmla="*/ 0 w 2"/>
                  <a:gd name="T3" fmla="*/ 0 h 5"/>
                  <a:gd name="T4" fmla="*/ 0 w 2"/>
                  <a:gd name="T5" fmla="*/ 1 h 5"/>
                  <a:gd name="T6" fmla="*/ 1 w 2"/>
                  <a:gd name="T7" fmla="*/ 3 h 5"/>
                  <a:gd name="T8" fmla="*/ 2 w 2"/>
                  <a:gd name="T9" fmla="*/ 5 h 5"/>
                  <a:gd name="T10" fmla="*/ 2 w 2"/>
                  <a:gd name="T11" fmla="*/ 5 h 5"/>
                  <a:gd name="T12" fmla="*/ 2 w 2"/>
                  <a:gd name="T13" fmla="*/ 5 h 5"/>
                  <a:gd name="T14" fmla="*/ 2 w 2"/>
                  <a:gd name="T15" fmla="*/ 5 h 5"/>
                  <a:gd name="T16" fmla="*/ 1 w 2"/>
                  <a:gd name="T17" fmla="*/ 3 h 5"/>
                  <a:gd name="T18" fmla="*/ 0 w 2"/>
                  <a:gd name="T19" fmla="*/ 1 h 5"/>
                  <a:gd name="T20" fmla="*/ 0 w 2"/>
                  <a:gd name="T21" fmla="*/ 0 h 5"/>
                  <a:gd name="T22" fmla="*/ 0 w 2"/>
                  <a:gd name="T23" fmla="*/ 0 h 5"/>
                  <a:gd name="T24" fmla="*/ 0 w 2"/>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0" y="0"/>
                    </a:moveTo>
                    <a:lnTo>
                      <a:pt x="0" y="0"/>
                    </a:lnTo>
                    <a:lnTo>
                      <a:pt x="0" y="1"/>
                    </a:lnTo>
                    <a:lnTo>
                      <a:pt x="1" y="3"/>
                    </a:lnTo>
                    <a:lnTo>
                      <a:pt x="2" y="5"/>
                    </a:lnTo>
                    <a:lnTo>
                      <a:pt x="2" y="5"/>
                    </a:lnTo>
                    <a:lnTo>
                      <a:pt x="2" y="5"/>
                    </a:lnTo>
                    <a:lnTo>
                      <a:pt x="2" y="5"/>
                    </a:lnTo>
                    <a:lnTo>
                      <a:pt x="1" y="3"/>
                    </a:lnTo>
                    <a:lnTo>
                      <a:pt x="0"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61" name="Freeform 2097">
                <a:extLst>
                  <a:ext uri="{FF2B5EF4-FFF2-40B4-BE49-F238E27FC236}">
                    <a16:creationId xmlns:a16="http://schemas.microsoft.com/office/drawing/2014/main" id="{9831279F-465E-454F-BA0A-D474F41009AC}"/>
                  </a:ext>
                </a:extLst>
              </p:cNvPr>
              <p:cNvSpPr>
                <a:spLocks/>
              </p:cNvSpPr>
              <p:nvPr/>
            </p:nvSpPr>
            <p:spPr bwMode="auto">
              <a:xfrm>
                <a:off x="3220" y="1728"/>
                <a:ext cx="2" cy="5"/>
              </a:xfrm>
              <a:custGeom>
                <a:avLst/>
                <a:gdLst>
                  <a:gd name="T0" fmla="*/ 0 w 2"/>
                  <a:gd name="T1" fmla="*/ 0 h 5"/>
                  <a:gd name="T2" fmla="*/ 0 w 2"/>
                  <a:gd name="T3" fmla="*/ 0 h 5"/>
                  <a:gd name="T4" fmla="*/ 0 w 2"/>
                  <a:gd name="T5" fmla="*/ 1 h 5"/>
                  <a:gd name="T6" fmla="*/ 1 w 2"/>
                  <a:gd name="T7" fmla="*/ 3 h 5"/>
                  <a:gd name="T8" fmla="*/ 2 w 2"/>
                  <a:gd name="T9" fmla="*/ 5 h 5"/>
                  <a:gd name="T10" fmla="*/ 2 w 2"/>
                  <a:gd name="T11" fmla="*/ 5 h 5"/>
                  <a:gd name="T12" fmla="*/ 2 w 2"/>
                  <a:gd name="T13" fmla="*/ 5 h 5"/>
                  <a:gd name="T14" fmla="*/ 2 w 2"/>
                  <a:gd name="T15" fmla="*/ 5 h 5"/>
                  <a:gd name="T16" fmla="*/ 1 w 2"/>
                  <a:gd name="T17" fmla="*/ 3 h 5"/>
                  <a:gd name="T18" fmla="*/ 0 w 2"/>
                  <a:gd name="T19" fmla="*/ 1 h 5"/>
                  <a:gd name="T20" fmla="*/ 0 w 2"/>
                  <a:gd name="T21" fmla="*/ 0 h 5"/>
                  <a:gd name="T22" fmla="*/ 0 w 2"/>
                  <a:gd name="T23" fmla="*/ 0 h 5"/>
                  <a:gd name="T24" fmla="*/ 0 w 2"/>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0" y="0"/>
                    </a:moveTo>
                    <a:lnTo>
                      <a:pt x="0" y="0"/>
                    </a:lnTo>
                    <a:lnTo>
                      <a:pt x="0" y="1"/>
                    </a:lnTo>
                    <a:lnTo>
                      <a:pt x="1" y="3"/>
                    </a:lnTo>
                    <a:lnTo>
                      <a:pt x="2" y="5"/>
                    </a:lnTo>
                    <a:lnTo>
                      <a:pt x="2" y="5"/>
                    </a:lnTo>
                    <a:lnTo>
                      <a:pt x="2" y="5"/>
                    </a:lnTo>
                    <a:lnTo>
                      <a:pt x="2" y="5"/>
                    </a:lnTo>
                    <a:lnTo>
                      <a:pt x="1" y="3"/>
                    </a:lnTo>
                    <a:lnTo>
                      <a:pt x="0"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62" name="Freeform 2098">
                <a:extLst>
                  <a:ext uri="{FF2B5EF4-FFF2-40B4-BE49-F238E27FC236}">
                    <a16:creationId xmlns:a16="http://schemas.microsoft.com/office/drawing/2014/main" id="{F2203BE5-042A-4B7C-A895-6FD551B6EB27}"/>
                  </a:ext>
                </a:extLst>
              </p:cNvPr>
              <p:cNvSpPr>
                <a:spLocks/>
              </p:cNvSpPr>
              <p:nvPr/>
            </p:nvSpPr>
            <p:spPr bwMode="auto">
              <a:xfrm>
                <a:off x="3256" y="1635"/>
                <a:ext cx="70" cy="105"/>
              </a:xfrm>
              <a:custGeom>
                <a:avLst/>
                <a:gdLst>
                  <a:gd name="T0" fmla="*/ 65 w 70"/>
                  <a:gd name="T1" fmla="*/ 65 h 105"/>
                  <a:gd name="T2" fmla="*/ 59 w 70"/>
                  <a:gd name="T3" fmla="*/ 54 h 105"/>
                  <a:gd name="T4" fmla="*/ 55 w 70"/>
                  <a:gd name="T5" fmla="*/ 51 h 105"/>
                  <a:gd name="T6" fmla="*/ 55 w 70"/>
                  <a:gd name="T7" fmla="*/ 46 h 105"/>
                  <a:gd name="T8" fmla="*/ 64 w 70"/>
                  <a:gd name="T9" fmla="*/ 40 h 105"/>
                  <a:gd name="T10" fmla="*/ 62 w 70"/>
                  <a:gd name="T11" fmla="*/ 31 h 105"/>
                  <a:gd name="T12" fmla="*/ 65 w 70"/>
                  <a:gd name="T13" fmla="*/ 20 h 105"/>
                  <a:gd name="T14" fmla="*/ 51 w 70"/>
                  <a:gd name="T15" fmla="*/ 14 h 105"/>
                  <a:gd name="T16" fmla="*/ 45 w 70"/>
                  <a:gd name="T17" fmla="*/ 11 h 105"/>
                  <a:gd name="T18" fmla="*/ 34 w 70"/>
                  <a:gd name="T19" fmla="*/ 12 h 105"/>
                  <a:gd name="T20" fmla="*/ 24 w 70"/>
                  <a:gd name="T21" fmla="*/ 12 h 105"/>
                  <a:gd name="T22" fmla="*/ 21 w 70"/>
                  <a:gd name="T23" fmla="*/ 8 h 105"/>
                  <a:gd name="T24" fmla="*/ 17 w 70"/>
                  <a:gd name="T25" fmla="*/ 2 h 105"/>
                  <a:gd name="T26" fmla="*/ 10 w 70"/>
                  <a:gd name="T27" fmla="*/ 0 h 105"/>
                  <a:gd name="T28" fmla="*/ 7 w 70"/>
                  <a:gd name="T29" fmla="*/ 3 h 105"/>
                  <a:gd name="T30" fmla="*/ 7 w 70"/>
                  <a:gd name="T31" fmla="*/ 2 h 105"/>
                  <a:gd name="T32" fmla="*/ 14 w 70"/>
                  <a:gd name="T33" fmla="*/ 1 h 105"/>
                  <a:gd name="T34" fmla="*/ 16 w 70"/>
                  <a:gd name="T35" fmla="*/ 6 h 105"/>
                  <a:gd name="T36" fmla="*/ 23 w 70"/>
                  <a:gd name="T37" fmla="*/ 11 h 105"/>
                  <a:gd name="T38" fmla="*/ 25 w 70"/>
                  <a:gd name="T39" fmla="*/ 12 h 105"/>
                  <a:gd name="T40" fmla="*/ 33 w 70"/>
                  <a:gd name="T41" fmla="*/ 11 h 105"/>
                  <a:gd name="T42" fmla="*/ 35 w 70"/>
                  <a:gd name="T43" fmla="*/ 14 h 105"/>
                  <a:gd name="T44" fmla="*/ 46 w 70"/>
                  <a:gd name="T45" fmla="*/ 12 h 105"/>
                  <a:gd name="T46" fmla="*/ 55 w 70"/>
                  <a:gd name="T47" fmla="*/ 15 h 105"/>
                  <a:gd name="T48" fmla="*/ 64 w 70"/>
                  <a:gd name="T49" fmla="*/ 20 h 105"/>
                  <a:gd name="T50" fmla="*/ 62 w 70"/>
                  <a:gd name="T51" fmla="*/ 29 h 105"/>
                  <a:gd name="T52" fmla="*/ 63 w 70"/>
                  <a:gd name="T53" fmla="*/ 33 h 105"/>
                  <a:gd name="T54" fmla="*/ 62 w 70"/>
                  <a:gd name="T55" fmla="*/ 40 h 105"/>
                  <a:gd name="T56" fmla="*/ 53 w 70"/>
                  <a:gd name="T57" fmla="*/ 47 h 105"/>
                  <a:gd name="T58" fmla="*/ 53 w 70"/>
                  <a:gd name="T59" fmla="*/ 52 h 105"/>
                  <a:gd name="T60" fmla="*/ 52 w 70"/>
                  <a:gd name="T61" fmla="*/ 54 h 105"/>
                  <a:gd name="T62" fmla="*/ 61 w 70"/>
                  <a:gd name="T63" fmla="*/ 57 h 105"/>
                  <a:gd name="T64" fmla="*/ 63 w 70"/>
                  <a:gd name="T65" fmla="*/ 66 h 105"/>
                  <a:gd name="T66" fmla="*/ 69 w 70"/>
                  <a:gd name="T67" fmla="*/ 73 h 105"/>
                  <a:gd name="T68" fmla="*/ 61 w 70"/>
                  <a:gd name="T69" fmla="*/ 79 h 105"/>
                  <a:gd name="T70" fmla="*/ 50 w 70"/>
                  <a:gd name="T71" fmla="*/ 82 h 105"/>
                  <a:gd name="T72" fmla="*/ 49 w 70"/>
                  <a:gd name="T73" fmla="*/ 86 h 105"/>
                  <a:gd name="T74" fmla="*/ 40 w 70"/>
                  <a:gd name="T75" fmla="*/ 88 h 105"/>
                  <a:gd name="T76" fmla="*/ 39 w 70"/>
                  <a:gd name="T77" fmla="*/ 94 h 105"/>
                  <a:gd name="T78" fmla="*/ 32 w 70"/>
                  <a:gd name="T79" fmla="*/ 97 h 105"/>
                  <a:gd name="T80" fmla="*/ 26 w 70"/>
                  <a:gd name="T81" fmla="*/ 103 h 105"/>
                  <a:gd name="T82" fmla="*/ 16 w 70"/>
                  <a:gd name="T83" fmla="*/ 101 h 105"/>
                  <a:gd name="T84" fmla="*/ 13 w 70"/>
                  <a:gd name="T85" fmla="*/ 95 h 105"/>
                  <a:gd name="T86" fmla="*/ 4 w 70"/>
                  <a:gd name="T87" fmla="*/ 94 h 105"/>
                  <a:gd name="T88" fmla="*/ 2 w 70"/>
                  <a:gd name="T89" fmla="*/ 89 h 105"/>
                  <a:gd name="T90" fmla="*/ 0 w 70"/>
                  <a:gd name="T91" fmla="*/ 86 h 105"/>
                  <a:gd name="T92" fmla="*/ 2 w 70"/>
                  <a:gd name="T93" fmla="*/ 90 h 105"/>
                  <a:gd name="T94" fmla="*/ 7 w 70"/>
                  <a:gd name="T95" fmla="*/ 97 h 105"/>
                  <a:gd name="T96" fmla="*/ 16 w 70"/>
                  <a:gd name="T97" fmla="*/ 103 h 105"/>
                  <a:gd name="T98" fmla="*/ 25 w 70"/>
                  <a:gd name="T99" fmla="*/ 104 h 105"/>
                  <a:gd name="T100" fmla="*/ 31 w 70"/>
                  <a:gd name="T101" fmla="*/ 99 h 105"/>
                  <a:gd name="T102" fmla="*/ 40 w 70"/>
                  <a:gd name="T103" fmla="*/ 95 h 105"/>
                  <a:gd name="T104" fmla="*/ 41 w 70"/>
                  <a:gd name="T105" fmla="*/ 89 h 105"/>
                  <a:gd name="T106" fmla="*/ 50 w 70"/>
                  <a:gd name="T107" fmla="*/ 87 h 105"/>
                  <a:gd name="T108" fmla="*/ 52 w 70"/>
                  <a:gd name="T109" fmla="*/ 82 h 105"/>
                  <a:gd name="T110" fmla="*/ 65 w 70"/>
                  <a:gd name="T111" fmla="*/ 79 h 105"/>
                  <a:gd name="T112" fmla="*/ 70 w 70"/>
                  <a:gd name="T113" fmla="*/ 7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 h="105">
                    <a:moveTo>
                      <a:pt x="70" y="70"/>
                    </a:moveTo>
                    <a:lnTo>
                      <a:pt x="70" y="70"/>
                    </a:lnTo>
                    <a:lnTo>
                      <a:pt x="69" y="68"/>
                    </a:lnTo>
                    <a:lnTo>
                      <a:pt x="68" y="67"/>
                    </a:lnTo>
                    <a:lnTo>
                      <a:pt x="66" y="66"/>
                    </a:lnTo>
                    <a:lnTo>
                      <a:pt x="65" y="65"/>
                    </a:lnTo>
                    <a:lnTo>
                      <a:pt x="65" y="65"/>
                    </a:lnTo>
                    <a:lnTo>
                      <a:pt x="65" y="63"/>
                    </a:lnTo>
                    <a:lnTo>
                      <a:pt x="65" y="61"/>
                    </a:lnTo>
                    <a:lnTo>
                      <a:pt x="64" y="59"/>
                    </a:lnTo>
                    <a:lnTo>
                      <a:pt x="63" y="57"/>
                    </a:lnTo>
                    <a:lnTo>
                      <a:pt x="63" y="57"/>
                    </a:lnTo>
                    <a:lnTo>
                      <a:pt x="61" y="56"/>
                    </a:lnTo>
                    <a:lnTo>
                      <a:pt x="59" y="54"/>
                    </a:lnTo>
                    <a:lnTo>
                      <a:pt x="59" y="54"/>
                    </a:lnTo>
                    <a:lnTo>
                      <a:pt x="58" y="53"/>
                    </a:lnTo>
                    <a:lnTo>
                      <a:pt x="57" y="53"/>
                    </a:lnTo>
                    <a:lnTo>
                      <a:pt x="57" y="53"/>
                    </a:lnTo>
                    <a:lnTo>
                      <a:pt x="54" y="53"/>
                    </a:lnTo>
                    <a:lnTo>
                      <a:pt x="54" y="53"/>
                    </a:lnTo>
                    <a:lnTo>
                      <a:pt x="55" y="51"/>
                    </a:lnTo>
                    <a:lnTo>
                      <a:pt x="55" y="51"/>
                    </a:lnTo>
                    <a:lnTo>
                      <a:pt x="55" y="50"/>
                    </a:lnTo>
                    <a:lnTo>
                      <a:pt x="55" y="50"/>
                    </a:lnTo>
                    <a:lnTo>
                      <a:pt x="54" y="48"/>
                    </a:lnTo>
                    <a:lnTo>
                      <a:pt x="54" y="48"/>
                    </a:lnTo>
                    <a:lnTo>
                      <a:pt x="54" y="47"/>
                    </a:lnTo>
                    <a:lnTo>
                      <a:pt x="55" y="46"/>
                    </a:lnTo>
                    <a:lnTo>
                      <a:pt x="56" y="46"/>
                    </a:lnTo>
                    <a:lnTo>
                      <a:pt x="57" y="45"/>
                    </a:lnTo>
                    <a:lnTo>
                      <a:pt x="59" y="44"/>
                    </a:lnTo>
                    <a:lnTo>
                      <a:pt x="61" y="43"/>
                    </a:lnTo>
                    <a:lnTo>
                      <a:pt x="61" y="43"/>
                    </a:lnTo>
                    <a:lnTo>
                      <a:pt x="63" y="42"/>
                    </a:lnTo>
                    <a:lnTo>
                      <a:pt x="64" y="40"/>
                    </a:lnTo>
                    <a:lnTo>
                      <a:pt x="65" y="38"/>
                    </a:lnTo>
                    <a:lnTo>
                      <a:pt x="65" y="37"/>
                    </a:lnTo>
                    <a:lnTo>
                      <a:pt x="65" y="37"/>
                    </a:lnTo>
                    <a:lnTo>
                      <a:pt x="65" y="35"/>
                    </a:lnTo>
                    <a:lnTo>
                      <a:pt x="65" y="33"/>
                    </a:lnTo>
                    <a:lnTo>
                      <a:pt x="63" y="32"/>
                    </a:lnTo>
                    <a:lnTo>
                      <a:pt x="62" y="31"/>
                    </a:lnTo>
                    <a:lnTo>
                      <a:pt x="62" y="31"/>
                    </a:lnTo>
                    <a:lnTo>
                      <a:pt x="64" y="28"/>
                    </a:lnTo>
                    <a:lnTo>
                      <a:pt x="65" y="26"/>
                    </a:lnTo>
                    <a:lnTo>
                      <a:pt x="66" y="23"/>
                    </a:lnTo>
                    <a:lnTo>
                      <a:pt x="66" y="22"/>
                    </a:lnTo>
                    <a:lnTo>
                      <a:pt x="65" y="20"/>
                    </a:lnTo>
                    <a:lnTo>
                      <a:pt x="65" y="20"/>
                    </a:lnTo>
                    <a:lnTo>
                      <a:pt x="64" y="18"/>
                    </a:lnTo>
                    <a:lnTo>
                      <a:pt x="62" y="16"/>
                    </a:lnTo>
                    <a:lnTo>
                      <a:pt x="60" y="15"/>
                    </a:lnTo>
                    <a:lnTo>
                      <a:pt x="57" y="14"/>
                    </a:lnTo>
                    <a:lnTo>
                      <a:pt x="57" y="14"/>
                    </a:lnTo>
                    <a:lnTo>
                      <a:pt x="54" y="14"/>
                    </a:lnTo>
                    <a:lnTo>
                      <a:pt x="51" y="14"/>
                    </a:lnTo>
                    <a:lnTo>
                      <a:pt x="51" y="14"/>
                    </a:lnTo>
                    <a:lnTo>
                      <a:pt x="50" y="14"/>
                    </a:lnTo>
                    <a:lnTo>
                      <a:pt x="48" y="13"/>
                    </a:lnTo>
                    <a:lnTo>
                      <a:pt x="48" y="13"/>
                    </a:lnTo>
                    <a:lnTo>
                      <a:pt x="47" y="12"/>
                    </a:lnTo>
                    <a:lnTo>
                      <a:pt x="47" y="12"/>
                    </a:lnTo>
                    <a:lnTo>
                      <a:pt x="45" y="11"/>
                    </a:lnTo>
                    <a:lnTo>
                      <a:pt x="44" y="10"/>
                    </a:lnTo>
                    <a:lnTo>
                      <a:pt x="42" y="10"/>
                    </a:lnTo>
                    <a:lnTo>
                      <a:pt x="41" y="11"/>
                    </a:lnTo>
                    <a:lnTo>
                      <a:pt x="38" y="12"/>
                    </a:lnTo>
                    <a:lnTo>
                      <a:pt x="35" y="13"/>
                    </a:lnTo>
                    <a:lnTo>
                      <a:pt x="35" y="13"/>
                    </a:lnTo>
                    <a:lnTo>
                      <a:pt x="34" y="12"/>
                    </a:lnTo>
                    <a:lnTo>
                      <a:pt x="33" y="10"/>
                    </a:lnTo>
                    <a:lnTo>
                      <a:pt x="31" y="9"/>
                    </a:lnTo>
                    <a:lnTo>
                      <a:pt x="29" y="9"/>
                    </a:lnTo>
                    <a:lnTo>
                      <a:pt x="29" y="9"/>
                    </a:lnTo>
                    <a:lnTo>
                      <a:pt x="27" y="9"/>
                    </a:lnTo>
                    <a:lnTo>
                      <a:pt x="26" y="10"/>
                    </a:lnTo>
                    <a:lnTo>
                      <a:pt x="24" y="12"/>
                    </a:lnTo>
                    <a:lnTo>
                      <a:pt x="23" y="13"/>
                    </a:lnTo>
                    <a:lnTo>
                      <a:pt x="23" y="13"/>
                    </a:lnTo>
                    <a:lnTo>
                      <a:pt x="23" y="11"/>
                    </a:lnTo>
                    <a:lnTo>
                      <a:pt x="23" y="10"/>
                    </a:lnTo>
                    <a:lnTo>
                      <a:pt x="22" y="9"/>
                    </a:lnTo>
                    <a:lnTo>
                      <a:pt x="21" y="8"/>
                    </a:lnTo>
                    <a:lnTo>
                      <a:pt x="21" y="8"/>
                    </a:lnTo>
                    <a:lnTo>
                      <a:pt x="19" y="7"/>
                    </a:lnTo>
                    <a:lnTo>
                      <a:pt x="17" y="6"/>
                    </a:lnTo>
                    <a:lnTo>
                      <a:pt x="17" y="6"/>
                    </a:lnTo>
                    <a:lnTo>
                      <a:pt x="17" y="6"/>
                    </a:lnTo>
                    <a:lnTo>
                      <a:pt x="17" y="5"/>
                    </a:lnTo>
                    <a:lnTo>
                      <a:pt x="17" y="4"/>
                    </a:lnTo>
                    <a:lnTo>
                      <a:pt x="17" y="2"/>
                    </a:lnTo>
                    <a:lnTo>
                      <a:pt x="17" y="2"/>
                    </a:lnTo>
                    <a:lnTo>
                      <a:pt x="15" y="1"/>
                    </a:lnTo>
                    <a:lnTo>
                      <a:pt x="15" y="0"/>
                    </a:lnTo>
                    <a:lnTo>
                      <a:pt x="14" y="0"/>
                    </a:lnTo>
                    <a:lnTo>
                      <a:pt x="12" y="0"/>
                    </a:lnTo>
                    <a:lnTo>
                      <a:pt x="12" y="0"/>
                    </a:lnTo>
                    <a:lnTo>
                      <a:pt x="10" y="0"/>
                    </a:lnTo>
                    <a:lnTo>
                      <a:pt x="8" y="1"/>
                    </a:lnTo>
                    <a:lnTo>
                      <a:pt x="7" y="2"/>
                    </a:lnTo>
                    <a:lnTo>
                      <a:pt x="7" y="2"/>
                    </a:lnTo>
                    <a:lnTo>
                      <a:pt x="7" y="3"/>
                    </a:lnTo>
                    <a:lnTo>
                      <a:pt x="7" y="3"/>
                    </a:lnTo>
                    <a:lnTo>
                      <a:pt x="7" y="3"/>
                    </a:lnTo>
                    <a:lnTo>
                      <a:pt x="7" y="3"/>
                    </a:lnTo>
                    <a:lnTo>
                      <a:pt x="8" y="3"/>
                    </a:lnTo>
                    <a:lnTo>
                      <a:pt x="8" y="3"/>
                    </a:lnTo>
                    <a:lnTo>
                      <a:pt x="8" y="3"/>
                    </a:lnTo>
                    <a:lnTo>
                      <a:pt x="8" y="3"/>
                    </a:lnTo>
                    <a:lnTo>
                      <a:pt x="8" y="3"/>
                    </a:lnTo>
                    <a:lnTo>
                      <a:pt x="7" y="3"/>
                    </a:lnTo>
                    <a:lnTo>
                      <a:pt x="7" y="2"/>
                    </a:lnTo>
                    <a:lnTo>
                      <a:pt x="8" y="2"/>
                    </a:lnTo>
                    <a:lnTo>
                      <a:pt x="9" y="1"/>
                    </a:lnTo>
                    <a:lnTo>
                      <a:pt x="9" y="1"/>
                    </a:lnTo>
                    <a:lnTo>
                      <a:pt x="12" y="1"/>
                    </a:lnTo>
                    <a:lnTo>
                      <a:pt x="12" y="1"/>
                    </a:lnTo>
                    <a:lnTo>
                      <a:pt x="13" y="1"/>
                    </a:lnTo>
                    <a:lnTo>
                      <a:pt x="14" y="1"/>
                    </a:lnTo>
                    <a:lnTo>
                      <a:pt x="15" y="2"/>
                    </a:lnTo>
                    <a:lnTo>
                      <a:pt x="15" y="2"/>
                    </a:lnTo>
                    <a:lnTo>
                      <a:pt x="16" y="3"/>
                    </a:lnTo>
                    <a:lnTo>
                      <a:pt x="16" y="4"/>
                    </a:lnTo>
                    <a:lnTo>
                      <a:pt x="16" y="6"/>
                    </a:lnTo>
                    <a:lnTo>
                      <a:pt x="16" y="6"/>
                    </a:lnTo>
                    <a:lnTo>
                      <a:pt x="16" y="6"/>
                    </a:lnTo>
                    <a:lnTo>
                      <a:pt x="17" y="7"/>
                    </a:lnTo>
                    <a:lnTo>
                      <a:pt x="19" y="7"/>
                    </a:lnTo>
                    <a:lnTo>
                      <a:pt x="19" y="7"/>
                    </a:lnTo>
                    <a:lnTo>
                      <a:pt x="21" y="8"/>
                    </a:lnTo>
                    <a:lnTo>
                      <a:pt x="22" y="10"/>
                    </a:lnTo>
                    <a:lnTo>
                      <a:pt x="22" y="10"/>
                    </a:lnTo>
                    <a:lnTo>
                      <a:pt x="23" y="11"/>
                    </a:lnTo>
                    <a:lnTo>
                      <a:pt x="23" y="12"/>
                    </a:lnTo>
                    <a:lnTo>
                      <a:pt x="22" y="14"/>
                    </a:lnTo>
                    <a:lnTo>
                      <a:pt x="22" y="14"/>
                    </a:lnTo>
                    <a:lnTo>
                      <a:pt x="22" y="14"/>
                    </a:lnTo>
                    <a:lnTo>
                      <a:pt x="23" y="14"/>
                    </a:lnTo>
                    <a:lnTo>
                      <a:pt x="23" y="14"/>
                    </a:lnTo>
                    <a:lnTo>
                      <a:pt x="25" y="12"/>
                    </a:lnTo>
                    <a:lnTo>
                      <a:pt x="26" y="11"/>
                    </a:lnTo>
                    <a:lnTo>
                      <a:pt x="27" y="10"/>
                    </a:lnTo>
                    <a:lnTo>
                      <a:pt x="27" y="10"/>
                    </a:lnTo>
                    <a:lnTo>
                      <a:pt x="28" y="10"/>
                    </a:lnTo>
                    <a:lnTo>
                      <a:pt x="30" y="10"/>
                    </a:lnTo>
                    <a:lnTo>
                      <a:pt x="32" y="10"/>
                    </a:lnTo>
                    <a:lnTo>
                      <a:pt x="33" y="11"/>
                    </a:lnTo>
                    <a:lnTo>
                      <a:pt x="34" y="12"/>
                    </a:lnTo>
                    <a:lnTo>
                      <a:pt x="34" y="13"/>
                    </a:lnTo>
                    <a:lnTo>
                      <a:pt x="35" y="14"/>
                    </a:lnTo>
                    <a:lnTo>
                      <a:pt x="35" y="14"/>
                    </a:lnTo>
                    <a:lnTo>
                      <a:pt x="35" y="14"/>
                    </a:lnTo>
                    <a:lnTo>
                      <a:pt x="35" y="14"/>
                    </a:lnTo>
                    <a:lnTo>
                      <a:pt x="35" y="14"/>
                    </a:lnTo>
                    <a:lnTo>
                      <a:pt x="36" y="13"/>
                    </a:lnTo>
                    <a:lnTo>
                      <a:pt x="38" y="12"/>
                    </a:lnTo>
                    <a:lnTo>
                      <a:pt x="39" y="12"/>
                    </a:lnTo>
                    <a:lnTo>
                      <a:pt x="41" y="12"/>
                    </a:lnTo>
                    <a:lnTo>
                      <a:pt x="43" y="11"/>
                    </a:lnTo>
                    <a:lnTo>
                      <a:pt x="45" y="12"/>
                    </a:lnTo>
                    <a:lnTo>
                      <a:pt x="46" y="12"/>
                    </a:lnTo>
                    <a:lnTo>
                      <a:pt x="47" y="13"/>
                    </a:lnTo>
                    <a:lnTo>
                      <a:pt x="47" y="13"/>
                    </a:lnTo>
                    <a:lnTo>
                      <a:pt x="48" y="14"/>
                    </a:lnTo>
                    <a:lnTo>
                      <a:pt x="49" y="15"/>
                    </a:lnTo>
                    <a:lnTo>
                      <a:pt x="50" y="15"/>
                    </a:lnTo>
                    <a:lnTo>
                      <a:pt x="50" y="15"/>
                    </a:lnTo>
                    <a:lnTo>
                      <a:pt x="55" y="15"/>
                    </a:lnTo>
                    <a:lnTo>
                      <a:pt x="55" y="15"/>
                    </a:lnTo>
                    <a:lnTo>
                      <a:pt x="58" y="16"/>
                    </a:lnTo>
                    <a:lnTo>
                      <a:pt x="60" y="16"/>
                    </a:lnTo>
                    <a:lnTo>
                      <a:pt x="62" y="17"/>
                    </a:lnTo>
                    <a:lnTo>
                      <a:pt x="63" y="19"/>
                    </a:lnTo>
                    <a:lnTo>
                      <a:pt x="64" y="20"/>
                    </a:lnTo>
                    <a:lnTo>
                      <a:pt x="64" y="20"/>
                    </a:lnTo>
                    <a:lnTo>
                      <a:pt x="64" y="21"/>
                    </a:lnTo>
                    <a:lnTo>
                      <a:pt x="65" y="22"/>
                    </a:lnTo>
                    <a:lnTo>
                      <a:pt x="65" y="24"/>
                    </a:lnTo>
                    <a:lnTo>
                      <a:pt x="64" y="25"/>
                    </a:lnTo>
                    <a:lnTo>
                      <a:pt x="64" y="27"/>
                    </a:lnTo>
                    <a:lnTo>
                      <a:pt x="63" y="28"/>
                    </a:lnTo>
                    <a:lnTo>
                      <a:pt x="62" y="29"/>
                    </a:lnTo>
                    <a:lnTo>
                      <a:pt x="61" y="30"/>
                    </a:lnTo>
                    <a:lnTo>
                      <a:pt x="61" y="30"/>
                    </a:lnTo>
                    <a:lnTo>
                      <a:pt x="61" y="31"/>
                    </a:lnTo>
                    <a:lnTo>
                      <a:pt x="61" y="31"/>
                    </a:lnTo>
                    <a:lnTo>
                      <a:pt x="61" y="31"/>
                    </a:lnTo>
                    <a:lnTo>
                      <a:pt x="62" y="32"/>
                    </a:lnTo>
                    <a:lnTo>
                      <a:pt x="63" y="33"/>
                    </a:lnTo>
                    <a:lnTo>
                      <a:pt x="63" y="34"/>
                    </a:lnTo>
                    <a:lnTo>
                      <a:pt x="63" y="34"/>
                    </a:lnTo>
                    <a:lnTo>
                      <a:pt x="64" y="35"/>
                    </a:lnTo>
                    <a:lnTo>
                      <a:pt x="64" y="36"/>
                    </a:lnTo>
                    <a:lnTo>
                      <a:pt x="63" y="38"/>
                    </a:lnTo>
                    <a:lnTo>
                      <a:pt x="63" y="38"/>
                    </a:lnTo>
                    <a:lnTo>
                      <a:pt x="62" y="40"/>
                    </a:lnTo>
                    <a:lnTo>
                      <a:pt x="61" y="42"/>
                    </a:lnTo>
                    <a:lnTo>
                      <a:pt x="59" y="43"/>
                    </a:lnTo>
                    <a:lnTo>
                      <a:pt x="58" y="43"/>
                    </a:lnTo>
                    <a:lnTo>
                      <a:pt x="58" y="43"/>
                    </a:lnTo>
                    <a:lnTo>
                      <a:pt x="55" y="45"/>
                    </a:lnTo>
                    <a:lnTo>
                      <a:pt x="54" y="46"/>
                    </a:lnTo>
                    <a:lnTo>
                      <a:pt x="53" y="47"/>
                    </a:lnTo>
                    <a:lnTo>
                      <a:pt x="53" y="47"/>
                    </a:lnTo>
                    <a:lnTo>
                      <a:pt x="53" y="48"/>
                    </a:lnTo>
                    <a:lnTo>
                      <a:pt x="53" y="48"/>
                    </a:lnTo>
                    <a:lnTo>
                      <a:pt x="53" y="50"/>
                    </a:lnTo>
                    <a:lnTo>
                      <a:pt x="53" y="50"/>
                    </a:lnTo>
                    <a:lnTo>
                      <a:pt x="53" y="51"/>
                    </a:lnTo>
                    <a:lnTo>
                      <a:pt x="53" y="52"/>
                    </a:lnTo>
                    <a:lnTo>
                      <a:pt x="52" y="53"/>
                    </a:lnTo>
                    <a:lnTo>
                      <a:pt x="52" y="53"/>
                    </a:lnTo>
                    <a:lnTo>
                      <a:pt x="51" y="54"/>
                    </a:lnTo>
                    <a:lnTo>
                      <a:pt x="51" y="54"/>
                    </a:lnTo>
                    <a:lnTo>
                      <a:pt x="52" y="54"/>
                    </a:lnTo>
                    <a:lnTo>
                      <a:pt x="52" y="54"/>
                    </a:lnTo>
                    <a:lnTo>
                      <a:pt x="52" y="54"/>
                    </a:lnTo>
                    <a:lnTo>
                      <a:pt x="55" y="54"/>
                    </a:lnTo>
                    <a:lnTo>
                      <a:pt x="56" y="54"/>
                    </a:lnTo>
                    <a:lnTo>
                      <a:pt x="57" y="55"/>
                    </a:lnTo>
                    <a:lnTo>
                      <a:pt x="57" y="55"/>
                    </a:lnTo>
                    <a:lnTo>
                      <a:pt x="59" y="56"/>
                    </a:lnTo>
                    <a:lnTo>
                      <a:pt x="61" y="57"/>
                    </a:lnTo>
                    <a:lnTo>
                      <a:pt x="61" y="57"/>
                    </a:lnTo>
                    <a:lnTo>
                      <a:pt x="63" y="59"/>
                    </a:lnTo>
                    <a:lnTo>
                      <a:pt x="63" y="61"/>
                    </a:lnTo>
                    <a:lnTo>
                      <a:pt x="63" y="63"/>
                    </a:lnTo>
                    <a:lnTo>
                      <a:pt x="63" y="65"/>
                    </a:lnTo>
                    <a:lnTo>
                      <a:pt x="63" y="65"/>
                    </a:lnTo>
                    <a:lnTo>
                      <a:pt x="63" y="65"/>
                    </a:lnTo>
                    <a:lnTo>
                      <a:pt x="63" y="66"/>
                    </a:lnTo>
                    <a:lnTo>
                      <a:pt x="63" y="66"/>
                    </a:lnTo>
                    <a:lnTo>
                      <a:pt x="65" y="67"/>
                    </a:lnTo>
                    <a:lnTo>
                      <a:pt x="67" y="68"/>
                    </a:lnTo>
                    <a:lnTo>
                      <a:pt x="68" y="69"/>
                    </a:lnTo>
                    <a:lnTo>
                      <a:pt x="69" y="71"/>
                    </a:lnTo>
                    <a:lnTo>
                      <a:pt x="69" y="71"/>
                    </a:lnTo>
                    <a:lnTo>
                      <a:pt x="69" y="73"/>
                    </a:lnTo>
                    <a:lnTo>
                      <a:pt x="69" y="74"/>
                    </a:lnTo>
                    <a:lnTo>
                      <a:pt x="67" y="76"/>
                    </a:lnTo>
                    <a:lnTo>
                      <a:pt x="66" y="77"/>
                    </a:lnTo>
                    <a:lnTo>
                      <a:pt x="66" y="77"/>
                    </a:lnTo>
                    <a:lnTo>
                      <a:pt x="64" y="78"/>
                    </a:lnTo>
                    <a:lnTo>
                      <a:pt x="62" y="79"/>
                    </a:lnTo>
                    <a:lnTo>
                      <a:pt x="61" y="79"/>
                    </a:lnTo>
                    <a:lnTo>
                      <a:pt x="58" y="80"/>
                    </a:lnTo>
                    <a:lnTo>
                      <a:pt x="54" y="80"/>
                    </a:lnTo>
                    <a:lnTo>
                      <a:pt x="50" y="81"/>
                    </a:lnTo>
                    <a:lnTo>
                      <a:pt x="50" y="81"/>
                    </a:lnTo>
                    <a:lnTo>
                      <a:pt x="50" y="81"/>
                    </a:lnTo>
                    <a:lnTo>
                      <a:pt x="50" y="82"/>
                    </a:lnTo>
                    <a:lnTo>
                      <a:pt x="50" y="82"/>
                    </a:lnTo>
                    <a:lnTo>
                      <a:pt x="50" y="82"/>
                    </a:lnTo>
                    <a:lnTo>
                      <a:pt x="50" y="83"/>
                    </a:lnTo>
                    <a:lnTo>
                      <a:pt x="50" y="83"/>
                    </a:lnTo>
                    <a:lnTo>
                      <a:pt x="51" y="84"/>
                    </a:lnTo>
                    <a:lnTo>
                      <a:pt x="51" y="85"/>
                    </a:lnTo>
                    <a:lnTo>
                      <a:pt x="49" y="86"/>
                    </a:lnTo>
                    <a:lnTo>
                      <a:pt x="49" y="86"/>
                    </a:lnTo>
                    <a:lnTo>
                      <a:pt x="48" y="87"/>
                    </a:lnTo>
                    <a:lnTo>
                      <a:pt x="47" y="87"/>
                    </a:lnTo>
                    <a:lnTo>
                      <a:pt x="44" y="88"/>
                    </a:lnTo>
                    <a:lnTo>
                      <a:pt x="44" y="88"/>
                    </a:lnTo>
                    <a:lnTo>
                      <a:pt x="42" y="88"/>
                    </a:lnTo>
                    <a:lnTo>
                      <a:pt x="41" y="88"/>
                    </a:lnTo>
                    <a:lnTo>
                      <a:pt x="40" y="88"/>
                    </a:lnTo>
                    <a:lnTo>
                      <a:pt x="40" y="88"/>
                    </a:lnTo>
                    <a:lnTo>
                      <a:pt x="39" y="88"/>
                    </a:lnTo>
                    <a:lnTo>
                      <a:pt x="39" y="89"/>
                    </a:lnTo>
                    <a:lnTo>
                      <a:pt x="39" y="91"/>
                    </a:lnTo>
                    <a:lnTo>
                      <a:pt x="39" y="91"/>
                    </a:lnTo>
                    <a:lnTo>
                      <a:pt x="39" y="93"/>
                    </a:lnTo>
                    <a:lnTo>
                      <a:pt x="39" y="94"/>
                    </a:lnTo>
                    <a:lnTo>
                      <a:pt x="38" y="96"/>
                    </a:lnTo>
                    <a:lnTo>
                      <a:pt x="38" y="96"/>
                    </a:lnTo>
                    <a:lnTo>
                      <a:pt x="37" y="97"/>
                    </a:lnTo>
                    <a:lnTo>
                      <a:pt x="36" y="97"/>
                    </a:lnTo>
                    <a:lnTo>
                      <a:pt x="34" y="97"/>
                    </a:lnTo>
                    <a:lnTo>
                      <a:pt x="34" y="97"/>
                    </a:lnTo>
                    <a:lnTo>
                      <a:pt x="32" y="97"/>
                    </a:lnTo>
                    <a:lnTo>
                      <a:pt x="31" y="97"/>
                    </a:lnTo>
                    <a:lnTo>
                      <a:pt x="30" y="98"/>
                    </a:lnTo>
                    <a:lnTo>
                      <a:pt x="30" y="98"/>
                    </a:lnTo>
                    <a:lnTo>
                      <a:pt x="29" y="99"/>
                    </a:lnTo>
                    <a:lnTo>
                      <a:pt x="28" y="100"/>
                    </a:lnTo>
                    <a:lnTo>
                      <a:pt x="27" y="102"/>
                    </a:lnTo>
                    <a:lnTo>
                      <a:pt x="26" y="103"/>
                    </a:lnTo>
                    <a:lnTo>
                      <a:pt x="26" y="103"/>
                    </a:lnTo>
                    <a:lnTo>
                      <a:pt x="23" y="104"/>
                    </a:lnTo>
                    <a:lnTo>
                      <a:pt x="21" y="104"/>
                    </a:lnTo>
                    <a:lnTo>
                      <a:pt x="19" y="103"/>
                    </a:lnTo>
                    <a:lnTo>
                      <a:pt x="17" y="102"/>
                    </a:lnTo>
                    <a:lnTo>
                      <a:pt x="17" y="102"/>
                    </a:lnTo>
                    <a:lnTo>
                      <a:pt x="16" y="101"/>
                    </a:lnTo>
                    <a:lnTo>
                      <a:pt x="15" y="99"/>
                    </a:lnTo>
                    <a:lnTo>
                      <a:pt x="14" y="97"/>
                    </a:lnTo>
                    <a:lnTo>
                      <a:pt x="14" y="96"/>
                    </a:lnTo>
                    <a:lnTo>
                      <a:pt x="14" y="96"/>
                    </a:lnTo>
                    <a:lnTo>
                      <a:pt x="14" y="95"/>
                    </a:lnTo>
                    <a:lnTo>
                      <a:pt x="13" y="95"/>
                    </a:lnTo>
                    <a:lnTo>
                      <a:pt x="13" y="95"/>
                    </a:lnTo>
                    <a:lnTo>
                      <a:pt x="12" y="96"/>
                    </a:lnTo>
                    <a:lnTo>
                      <a:pt x="11" y="96"/>
                    </a:lnTo>
                    <a:lnTo>
                      <a:pt x="10" y="96"/>
                    </a:lnTo>
                    <a:lnTo>
                      <a:pt x="8" y="96"/>
                    </a:lnTo>
                    <a:lnTo>
                      <a:pt x="6" y="96"/>
                    </a:lnTo>
                    <a:lnTo>
                      <a:pt x="4" y="94"/>
                    </a:lnTo>
                    <a:lnTo>
                      <a:pt x="4" y="94"/>
                    </a:lnTo>
                    <a:lnTo>
                      <a:pt x="4" y="93"/>
                    </a:lnTo>
                    <a:lnTo>
                      <a:pt x="3" y="92"/>
                    </a:lnTo>
                    <a:lnTo>
                      <a:pt x="3" y="89"/>
                    </a:lnTo>
                    <a:lnTo>
                      <a:pt x="3" y="89"/>
                    </a:lnTo>
                    <a:lnTo>
                      <a:pt x="3" y="89"/>
                    </a:lnTo>
                    <a:lnTo>
                      <a:pt x="2" y="89"/>
                    </a:lnTo>
                    <a:lnTo>
                      <a:pt x="2" y="89"/>
                    </a:lnTo>
                    <a:lnTo>
                      <a:pt x="1" y="89"/>
                    </a:lnTo>
                    <a:lnTo>
                      <a:pt x="1" y="89"/>
                    </a:lnTo>
                    <a:lnTo>
                      <a:pt x="1" y="88"/>
                    </a:lnTo>
                    <a:lnTo>
                      <a:pt x="0" y="86"/>
                    </a:lnTo>
                    <a:lnTo>
                      <a:pt x="0" y="86"/>
                    </a:lnTo>
                    <a:lnTo>
                      <a:pt x="0" y="85"/>
                    </a:lnTo>
                    <a:lnTo>
                      <a:pt x="0" y="86"/>
                    </a:lnTo>
                    <a:lnTo>
                      <a:pt x="0" y="86"/>
                    </a:lnTo>
                    <a:lnTo>
                      <a:pt x="0" y="87"/>
                    </a:lnTo>
                    <a:lnTo>
                      <a:pt x="0" y="89"/>
                    </a:lnTo>
                    <a:lnTo>
                      <a:pt x="1" y="90"/>
                    </a:lnTo>
                    <a:lnTo>
                      <a:pt x="1" y="90"/>
                    </a:lnTo>
                    <a:lnTo>
                      <a:pt x="2" y="90"/>
                    </a:lnTo>
                    <a:lnTo>
                      <a:pt x="2" y="90"/>
                    </a:lnTo>
                    <a:lnTo>
                      <a:pt x="3" y="93"/>
                    </a:lnTo>
                    <a:lnTo>
                      <a:pt x="3" y="93"/>
                    </a:lnTo>
                    <a:lnTo>
                      <a:pt x="3" y="94"/>
                    </a:lnTo>
                    <a:lnTo>
                      <a:pt x="3" y="95"/>
                    </a:lnTo>
                    <a:lnTo>
                      <a:pt x="5" y="96"/>
                    </a:lnTo>
                    <a:lnTo>
                      <a:pt x="5" y="96"/>
                    </a:lnTo>
                    <a:lnTo>
                      <a:pt x="7" y="97"/>
                    </a:lnTo>
                    <a:lnTo>
                      <a:pt x="9" y="97"/>
                    </a:lnTo>
                    <a:lnTo>
                      <a:pt x="11" y="97"/>
                    </a:lnTo>
                    <a:lnTo>
                      <a:pt x="13" y="97"/>
                    </a:lnTo>
                    <a:lnTo>
                      <a:pt x="13" y="97"/>
                    </a:lnTo>
                    <a:lnTo>
                      <a:pt x="14" y="100"/>
                    </a:lnTo>
                    <a:lnTo>
                      <a:pt x="15" y="101"/>
                    </a:lnTo>
                    <a:lnTo>
                      <a:pt x="16" y="103"/>
                    </a:lnTo>
                    <a:lnTo>
                      <a:pt x="17" y="104"/>
                    </a:lnTo>
                    <a:lnTo>
                      <a:pt x="18" y="104"/>
                    </a:lnTo>
                    <a:lnTo>
                      <a:pt x="20" y="105"/>
                    </a:lnTo>
                    <a:lnTo>
                      <a:pt x="22" y="105"/>
                    </a:lnTo>
                    <a:lnTo>
                      <a:pt x="22" y="105"/>
                    </a:lnTo>
                    <a:lnTo>
                      <a:pt x="23" y="105"/>
                    </a:lnTo>
                    <a:lnTo>
                      <a:pt x="25" y="104"/>
                    </a:lnTo>
                    <a:lnTo>
                      <a:pt x="27" y="104"/>
                    </a:lnTo>
                    <a:lnTo>
                      <a:pt x="28" y="103"/>
                    </a:lnTo>
                    <a:lnTo>
                      <a:pt x="28" y="103"/>
                    </a:lnTo>
                    <a:lnTo>
                      <a:pt x="30" y="101"/>
                    </a:lnTo>
                    <a:lnTo>
                      <a:pt x="30" y="100"/>
                    </a:lnTo>
                    <a:lnTo>
                      <a:pt x="30" y="100"/>
                    </a:lnTo>
                    <a:lnTo>
                      <a:pt x="31" y="99"/>
                    </a:lnTo>
                    <a:lnTo>
                      <a:pt x="32" y="98"/>
                    </a:lnTo>
                    <a:lnTo>
                      <a:pt x="34" y="98"/>
                    </a:lnTo>
                    <a:lnTo>
                      <a:pt x="34" y="98"/>
                    </a:lnTo>
                    <a:lnTo>
                      <a:pt x="36" y="98"/>
                    </a:lnTo>
                    <a:lnTo>
                      <a:pt x="38" y="98"/>
                    </a:lnTo>
                    <a:lnTo>
                      <a:pt x="39" y="97"/>
                    </a:lnTo>
                    <a:lnTo>
                      <a:pt x="40" y="95"/>
                    </a:lnTo>
                    <a:lnTo>
                      <a:pt x="40" y="95"/>
                    </a:lnTo>
                    <a:lnTo>
                      <a:pt x="41" y="94"/>
                    </a:lnTo>
                    <a:lnTo>
                      <a:pt x="41" y="93"/>
                    </a:lnTo>
                    <a:lnTo>
                      <a:pt x="40" y="91"/>
                    </a:lnTo>
                    <a:lnTo>
                      <a:pt x="40" y="91"/>
                    </a:lnTo>
                    <a:lnTo>
                      <a:pt x="40" y="90"/>
                    </a:lnTo>
                    <a:lnTo>
                      <a:pt x="41" y="89"/>
                    </a:lnTo>
                    <a:lnTo>
                      <a:pt x="41" y="89"/>
                    </a:lnTo>
                    <a:lnTo>
                      <a:pt x="41" y="89"/>
                    </a:lnTo>
                    <a:lnTo>
                      <a:pt x="44" y="90"/>
                    </a:lnTo>
                    <a:lnTo>
                      <a:pt x="44" y="90"/>
                    </a:lnTo>
                    <a:lnTo>
                      <a:pt x="46" y="89"/>
                    </a:lnTo>
                    <a:lnTo>
                      <a:pt x="48" y="89"/>
                    </a:lnTo>
                    <a:lnTo>
                      <a:pt x="50" y="87"/>
                    </a:lnTo>
                    <a:lnTo>
                      <a:pt x="52" y="86"/>
                    </a:lnTo>
                    <a:lnTo>
                      <a:pt x="52" y="86"/>
                    </a:lnTo>
                    <a:lnTo>
                      <a:pt x="53" y="85"/>
                    </a:lnTo>
                    <a:lnTo>
                      <a:pt x="53" y="83"/>
                    </a:lnTo>
                    <a:lnTo>
                      <a:pt x="53" y="83"/>
                    </a:lnTo>
                    <a:lnTo>
                      <a:pt x="52" y="83"/>
                    </a:lnTo>
                    <a:lnTo>
                      <a:pt x="52" y="82"/>
                    </a:lnTo>
                    <a:lnTo>
                      <a:pt x="52" y="82"/>
                    </a:lnTo>
                    <a:lnTo>
                      <a:pt x="57" y="82"/>
                    </a:lnTo>
                    <a:lnTo>
                      <a:pt x="59" y="81"/>
                    </a:lnTo>
                    <a:lnTo>
                      <a:pt x="62" y="81"/>
                    </a:lnTo>
                    <a:lnTo>
                      <a:pt x="62" y="81"/>
                    </a:lnTo>
                    <a:lnTo>
                      <a:pt x="64" y="81"/>
                    </a:lnTo>
                    <a:lnTo>
                      <a:pt x="65" y="79"/>
                    </a:lnTo>
                    <a:lnTo>
                      <a:pt x="67" y="78"/>
                    </a:lnTo>
                    <a:lnTo>
                      <a:pt x="69" y="77"/>
                    </a:lnTo>
                    <a:lnTo>
                      <a:pt x="69" y="77"/>
                    </a:lnTo>
                    <a:lnTo>
                      <a:pt x="70" y="76"/>
                    </a:lnTo>
                    <a:lnTo>
                      <a:pt x="70" y="74"/>
                    </a:lnTo>
                    <a:lnTo>
                      <a:pt x="70" y="72"/>
                    </a:lnTo>
                    <a:lnTo>
                      <a:pt x="70"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63" name="Freeform 2099">
                <a:extLst>
                  <a:ext uri="{FF2B5EF4-FFF2-40B4-BE49-F238E27FC236}">
                    <a16:creationId xmlns:a16="http://schemas.microsoft.com/office/drawing/2014/main" id="{6E6287A3-1B1D-46B1-B1D0-0C821D270937}"/>
                  </a:ext>
                </a:extLst>
              </p:cNvPr>
              <p:cNvSpPr>
                <a:spLocks/>
              </p:cNvSpPr>
              <p:nvPr/>
            </p:nvSpPr>
            <p:spPr bwMode="auto">
              <a:xfrm>
                <a:off x="3256" y="1635"/>
                <a:ext cx="70" cy="105"/>
              </a:xfrm>
              <a:custGeom>
                <a:avLst/>
                <a:gdLst>
                  <a:gd name="T0" fmla="*/ 65 w 70"/>
                  <a:gd name="T1" fmla="*/ 65 h 105"/>
                  <a:gd name="T2" fmla="*/ 59 w 70"/>
                  <a:gd name="T3" fmla="*/ 54 h 105"/>
                  <a:gd name="T4" fmla="*/ 55 w 70"/>
                  <a:gd name="T5" fmla="*/ 51 h 105"/>
                  <a:gd name="T6" fmla="*/ 55 w 70"/>
                  <a:gd name="T7" fmla="*/ 46 h 105"/>
                  <a:gd name="T8" fmla="*/ 64 w 70"/>
                  <a:gd name="T9" fmla="*/ 40 h 105"/>
                  <a:gd name="T10" fmla="*/ 62 w 70"/>
                  <a:gd name="T11" fmla="*/ 31 h 105"/>
                  <a:gd name="T12" fmla="*/ 65 w 70"/>
                  <a:gd name="T13" fmla="*/ 20 h 105"/>
                  <a:gd name="T14" fmla="*/ 51 w 70"/>
                  <a:gd name="T15" fmla="*/ 14 h 105"/>
                  <a:gd name="T16" fmla="*/ 45 w 70"/>
                  <a:gd name="T17" fmla="*/ 11 h 105"/>
                  <a:gd name="T18" fmla="*/ 34 w 70"/>
                  <a:gd name="T19" fmla="*/ 12 h 105"/>
                  <a:gd name="T20" fmla="*/ 24 w 70"/>
                  <a:gd name="T21" fmla="*/ 12 h 105"/>
                  <a:gd name="T22" fmla="*/ 21 w 70"/>
                  <a:gd name="T23" fmla="*/ 8 h 105"/>
                  <a:gd name="T24" fmla="*/ 17 w 70"/>
                  <a:gd name="T25" fmla="*/ 2 h 105"/>
                  <a:gd name="T26" fmla="*/ 10 w 70"/>
                  <a:gd name="T27" fmla="*/ 0 h 105"/>
                  <a:gd name="T28" fmla="*/ 7 w 70"/>
                  <a:gd name="T29" fmla="*/ 3 h 105"/>
                  <a:gd name="T30" fmla="*/ 7 w 70"/>
                  <a:gd name="T31" fmla="*/ 2 h 105"/>
                  <a:gd name="T32" fmla="*/ 14 w 70"/>
                  <a:gd name="T33" fmla="*/ 1 h 105"/>
                  <a:gd name="T34" fmla="*/ 16 w 70"/>
                  <a:gd name="T35" fmla="*/ 6 h 105"/>
                  <a:gd name="T36" fmla="*/ 23 w 70"/>
                  <a:gd name="T37" fmla="*/ 11 h 105"/>
                  <a:gd name="T38" fmla="*/ 25 w 70"/>
                  <a:gd name="T39" fmla="*/ 12 h 105"/>
                  <a:gd name="T40" fmla="*/ 33 w 70"/>
                  <a:gd name="T41" fmla="*/ 11 h 105"/>
                  <a:gd name="T42" fmla="*/ 35 w 70"/>
                  <a:gd name="T43" fmla="*/ 14 h 105"/>
                  <a:gd name="T44" fmla="*/ 46 w 70"/>
                  <a:gd name="T45" fmla="*/ 12 h 105"/>
                  <a:gd name="T46" fmla="*/ 55 w 70"/>
                  <a:gd name="T47" fmla="*/ 15 h 105"/>
                  <a:gd name="T48" fmla="*/ 64 w 70"/>
                  <a:gd name="T49" fmla="*/ 20 h 105"/>
                  <a:gd name="T50" fmla="*/ 62 w 70"/>
                  <a:gd name="T51" fmla="*/ 29 h 105"/>
                  <a:gd name="T52" fmla="*/ 63 w 70"/>
                  <a:gd name="T53" fmla="*/ 33 h 105"/>
                  <a:gd name="T54" fmla="*/ 62 w 70"/>
                  <a:gd name="T55" fmla="*/ 40 h 105"/>
                  <a:gd name="T56" fmla="*/ 53 w 70"/>
                  <a:gd name="T57" fmla="*/ 47 h 105"/>
                  <a:gd name="T58" fmla="*/ 53 w 70"/>
                  <a:gd name="T59" fmla="*/ 52 h 105"/>
                  <a:gd name="T60" fmla="*/ 52 w 70"/>
                  <a:gd name="T61" fmla="*/ 54 h 105"/>
                  <a:gd name="T62" fmla="*/ 61 w 70"/>
                  <a:gd name="T63" fmla="*/ 57 h 105"/>
                  <a:gd name="T64" fmla="*/ 63 w 70"/>
                  <a:gd name="T65" fmla="*/ 66 h 105"/>
                  <a:gd name="T66" fmla="*/ 69 w 70"/>
                  <a:gd name="T67" fmla="*/ 73 h 105"/>
                  <a:gd name="T68" fmla="*/ 61 w 70"/>
                  <a:gd name="T69" fmla="*/ 79 h 105"/>
                  <a:gd name="T70" fmla="*/ 50 w 70"/>
                  <a:gd name="T71" fmla="*/ 82 h 105"/>
                  <a:gd name="T72" fmla="*/ 49 w 70"/>
                  <a:gd name="T73" fmla="*/ 86 h 105"/>
                  <a:gd name="T74" fmla="*/ 40 w 70"/>
                  <a:gd name="T75" fmla="*/ 88 h 105"/>
                  <a:gd name="T76" fmla="*/ 39 w 70"/>
                  <a:gd name="T77" fmla="*/ 94 h 105"/>
                  <a:gd name="T78" fmla="*/ 32 w 70"/>
                  <a:gd name="T79" fmla="*/ 97 h 105"/>
                  <a:gd name="T80" fmla="*/ 26 w 70"/>
                  <a:gd name="T81" fmla="*/ 103 h 105"/>
                  <a:gd name="T82" fmla="*/ 16 w 70"/>
                  <a:gd name="T83" fmla="*/ 101 h 105"/>
                  <a:gd name="T84" fmla="*/ 13 w 70"/>
                  <a:gd name="T85" fmla="*/ 95 h 105"/>
                  <a:gd name="T86" fmla="*/ 4 w 70"/>
                  <a:gd name="T87" fmla="*/ 94 h 105"/>
                  <a:gd name="T88" fmla="*/ 2 w 70"/>
                  <a:gd name="T89" fmla="*/ 89 h 105"/>
                  <a:gd name="T90" fmla="*/ 0 w 70"/>
                  <a:gd name="T91" fmla="*/ 86 h 105"/>
                  <a:gd name="T92" fmla="*/ 2 w 70"/>
                  <a:gd name="T93" fmla="*/ 90 h 105"/>
                  <a:gd name="T94" fmla="*/ 7 w 70"/>
                  <a:gd name="T95" fmla="*/ 97 h 105"/>
                  <a:gd name="T96" fmla="*/ 16 w 70"/>
                  <a:gd name="T97" fmla="*/ 103 h 105"/>
                  <a:gd name="T98" fmla="*/ 25 w 70"/>
                  <a:gd name="T99" fmla="*/ 104 h 105"/>
                  <a:gd name="T100" fmla="*/ 31 w 70"/>
                  <a:gd name="T101" fmla="*/ 99 h 105"/>
                  <a:gd name="T102" fmla="*/ 40 w 70"/>
                  <a:gd name="T103" fmla="*/ 95 h 105"/>
                  <a:gd name="T104" fmla="*/ 41 w 70"/>
                  <a:gd name="T105" fmla="*/ 89 h 105"/>
                  <a:gd name="T106" fmla="*/ 50 w 70"/>
                  <a:gd name="T107" fmla="*/ 87 h 105"/>
                  <a:gd name="T108" fmla="*/ 52 w 70"/>
                  <a:gd name="T109" fmla="*/ 82 h 105"/>
                  <a:gd name="T110" fmla="*/ 65 w 70"/>
                  <a:gd name="T111" fmla="*/ 79 h 105"/>
                  <a:gd name="T112" fmla="*/ 70 w 70"/>
                  <a:gd name="T113" fmla="*/ 7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 h="105">
                    <a:moveTo>
                      <a:pt x="70" y="70"/>
                    </a:moveTo>
                    <a:lnTo>
                      <a:pt x="70" y="70"/>
                    </a:lnTo>
                    <a:lnTo>
                      <a:pt x="69" y="68"/>
                    </a:lnTo>
                    <a:lnTo>
                      <a:pt x="68" y="67"/>
                    </a:lnTo>
                    <a:lnTo>
                      <a:pt x="66" y="66"/>
                    </a:lnTo>
                    <a:lnTo>
                      <a:pt x="65" y="65"/>
                    </a:lnTo>
                    <a:lnTo>
                      <a:pt x="65" y="65"/>
                    </a:lnTo>
                    <a:lnTo>
                      <a:pt x="65" y="63"/>
                    </a:lnTo>
                    <a:lnTo>
                      <a:pt x="65" y="61"/>
                    </a:lnTo>
                    <a:lnTo>
                      <a:pt x="64" y="59"/>
                    </a:lnTo>
                    <a:lnTo>
                      <a:pt x="63" y="57"/>
                    </a:lnTo>
                    <a:lnTo>
                      <a:pt x="63" y="57"/>
                    </a:lnTo>
                    <a:lnTo>
                      <a:pt x="61" y="56"/>
                    </a:lnTo>
                    <a:lnTo>
                      <a:pt x="59" y="54"/>
                    </a:lnTo>
                    <a:lnTo>
                      <a:pt x="59" y="54"/>
                    </a:lnTo>
                    <a:lnTo>
                      <a:pt x="58" y="53"/>
                    </a:lnTo>
                    <a:lnTo>
                      <a:pt x="57" y="53"/>
                    </a:lnTo>
                    <a:lnTo>
                      <a:pt x="57" y="53"/>
                    </a:lnTo>
                    <a:lnTo>
                      <a:pt x="54" y="53"/>
                    </a:lnTo>
                    <a:lnTo>
                      <a:pt x="54" y="53"/>
                    </a:lnTo>
                    <a:lnTo>
                      <a:pt x="55" y="51"/>
                    </a:lnTo>
                    <a:lnTo>
                      <a:pt x="55" y="51"/>
                    </a:lnTo>
                    <a:lnTo>
                      <a:pt x="55" y="50"/>
                    </a:lnTo>
                    <a:lnTo>
                      <a:pt x="55" y="50"/>
                    </a:lnTo>
                    <a:lnTo>
                      <a:pt x="54" y="48"/>
                    </a:lnTo>
                    <a:lnTo>
                      <a:pt x="54" y="48"/>
                    </a:lnTo>
                    <a:lnTo>
                      <a:pt x="54" y="47"/>
                    </a:lnTo>
                    <a:lnTo>
                      <a:pt x="55" y="46"/>
                    </a:lnTo>
                    <a:lnTo>
                      <a:pt x="56" y="46"/>
                    </a:lnTo>
                    <a:lnTo>
                      <a:pt x="57" y="45"/>
                    </a:lnTo>
                    <a:lnTo>
                      <a:pt x="59" y="44"/>
                    </a:lnTo>
                    <a:lnTo>
                      <a:pt x="61" y="43"/>
                    </a:lnTo>
                    <a:lnTo>
                      <a:pt x="61" y="43"/>
                    </a:lnTo>
                    <a:lnTo>
                      <a:pt x="63" y="42"/>
                    </a:lnTo>
                    <a:lnTo>
                      <a:pt x="64" y="40"/>
                    </a:lnTo>
                    <a:lnTo>
                      <a:pt x="65" y="38"/>
                    </a:lnTo>
                    <a:lnTo>
                      <a:pt x="65" y="37"/>
                    </a:lnTo>
                    <a:lnTo>
                      <a:pt x="65" y="37"/>
                    </a:lnTo>
                    <a:lnTo>
                      <a:pt x="65" y="35"/>
                    </a:lnTo>
                    <a:lnTo>
                      <a:pt x="65" y="33"/>
                    </a:lnTo>
                    <a:lnTo>
                      <a:pt x="63" y="32"/>
                    </a:lnTo>
                    <a:lnTo>
                      <a:pt x="62" y="31"/>
                    </a:lnTo>
                    <a:lnTo>
                      <a:pt x="62" y="31"/>
                    </a:lnTo>
                    <a:lnTo>
                      <a:pt x="64" y="28"/>
                    </a:lnTo>
                    <a:lnTo>
                      <a:pt x="65" y="26"/>
                    </a:lnTo>
                    <a:lnTo>
                      <a:pt x="66" y="23"/>
                    </a:lnTo>
                    <a:lnTo>
                      <a:pt x="66" y="22"/>
                    </a:lnTo>
                    <a:lnTo>
                      <a:pt x="65" y="20"/>
                    </a:lnTo>
                    <a:lnTo>
                      <a:pt x="65" y="20"/>
                    </a:lnTo>
                    <a:lnTo>
                      <a:pt x="64" y="18"/>
                    </a:lnTo>
                    <a:lnTo>
                      <a:pt x="62" y="16"/>
                    </a:lnTo>
                    <a:lnTo>
                      <a:pt x="60" y="15"/>
                    </a:lnTo>
                    <a:lnTo>
                      <a:pt x="57" y="14"/>
                    </a:lnTo>
                    <a:lnTo>
                      <a:pt x="57" y="14"/>
                    </a:lnTo>
                    <a:lnTo>
                      <a:pt x="54" y="14"/>
                    </a:lnTo>
                    <a:lnTo>
                      <a:pt x="51" y="14"/>
                    </a:lnTo>
                    <a:lnTo>
                      <a:pt x="51" y="14"/>
                    </a:lnTo>
                    <a:lnTo>
                      <a:pt x="50" y="14"/>
                    </a:lnTo>
                    <a:lnTo>
                      <a:pt x="48" y="13"/>
                    </a:lnTo>
                    <a:lnTo>
                      <a:pt x="48" y="13"/>
                    </a:lnTo>
                    <a:lnTo>
                      <a:pt x="47" y="12"/>
                    </a:lnTo>
                    <a:lnTo>
                      <a:pt x="47" y="12"/>
                    </a:lnTo>
                    <a:lnTo>
                      <a:pt x="45" y="11"/>
                    </a:lnTo>
                    <a:lnTo>
                      <a:pt x="44" y="10"/>
                    </a:lnTo>
                    <a:lnTo>
                      <a:pt x="42" y="10"/>
                    </a:lnTo>
                    <a:lnTo>
                      <a:pt x="41" y="11"/>
                    </a:lnTo>
                    <a:lnTo>
                      <a:pt x="38" y="12"/>
                    </a:lnTo>
                    <a:lnTo>
                      <a:pt x="35" y="13"/>
                    </a:lnTo>
                    <a:lnTo>
                      <a:pt x="35" y="13"/>
                    </a:lnTo>
                    <a:lnTo>
                      <a:pt x="34" y="12"/>
                    </a:lnTo>
                    <a:lnTo>
                      <a:pt x="33" y="10"/>
                    </a:lnTo>
                    <a:lnTo>
                      <a:pt x="31" y="9"/>
                    </a:lnTo>
                    <a:lnTo>
                      <a:pt x="29" y="9"/>
                    </a:lnTo>
                    <a:lnTo>
                      <a:pt x="29" y="9"/>
                    </a:lnTo>
                    <a:lnTo>
                      <a:pt x="27" y="9"/>
                    </a:lnTo>
                    <a:lnTo>
                      <a:pt x="26" y="10"/>
                    </a:lnTo>
                    <a:lnTo>
                      <a:pt x="24" y="12"/>
                    </a:lnTo>
                    <a:lnTo>
                      <a:pt x="23" y="13"/>
                    </a:lnTo>
                    <a:lnTo>
                      <a:pt x="23" y="13"/>
                    </a:lnTo>
                    <a:lnTo>
                      <a:pt x="23" y="11"/>
                    </a:lnTo>
                    <a:lnTo>
                      <a:pt x="23" y="10"/>
                    </a:lnTo>
                    <a:lnTo>
                      <a:pt x="22" y="9"/>
                    </a:lnTo>
                    <a:lnTo>
                      <a:pt x="21" y="8"/>
                    </a:lnTo>
                    <a:lnTo>
                      <a:pt x="21" y="8"/>
                    </a:lnTo>
                    <a:lnTo>
                      <a:pt x="19" y="7"/>
                    </a:lnTo>
                    <a:lnTo>
                      <a:pt x="17" y="6"/>
                    </a:lnTo>
                    <a:lnTo>
                      <a:pt x="17" y="6"/>
                    </a:lnTo>
                    <a:lnTo>
                      <a:pt x="17" y="6"/>
                    </a:lnTo>
                    <a:lnTo>
                      <a:pt x="17" y="5"/>
                    </a:lnTo>
                    <a:lnTo>
                      <a:pt x="17" y="4"/>
                    </a:lnTo>
                    <a:lnTo>
                      <a:pt x="17" y="2"/>
                    </a:lnTo>
                    <a:lnTo>
                      <a:pt x="17" y="2"/>
                    </a:lnTo>
                    <a:lnTo>
                      <a:pt x="15" y="1"/>
                    </a:lnTo>
                    <a:lnTo>
                      <a:pt x="15" y="0"/>
                    </a:lnTo>
                    <a:lnTo>
                      <a:pt x="14" y="0"/>
                    </a:lnTo>
                    <a:lnTo>
                      <a:pt x="12" y="0"/>
                    </a:lnTo>
                    <a:lnTo>
                      <a:pt x="12" y="0"/>
                    </a:lnTo>
                    <a:lnTo>
                      <a:pt x="10" y="0"/>
                    </a:lnTo>
                    <a:lnTo>
                      <a:pt x="8" y="1"/>
                    </a:lnTo>
                    <a:lnTo>
                      <a:pt x="7" y="2"/>
                    </a:lnTo>
                    <a:lnTo>
                      <a:pt x="7" y="2"/>
                    </a:lnTo>
                    <a:lnTo>
                      <a:pt x="7" y="3"/>
                    </a:lnTo>
                    <a:lnTo>
                      <a:pt x="7" y="3"/>
                    </a:lnTo>
                    <a:lnTo>
                      <a:pt x="7" y="3"/>
                    </a:lnTo>
                    <a:lnTo>
                      <a:pt x="7" y="3"/>
                    </a:lnTo>
                    <a:lnTo>
                      <a:pt x="8" y="3"/>
                    </a:lnTo>
                    <a:lnTo>
                      <a:pt x="8" y="3"/>
                    </a:lnTo>
                    <a:lnTo>
                      <a:pt x="8" y="3"/>
                    </a:lnTo>
                    <a:lnTo>
                      <a:pt x="8" y="3"/>
                    </a:lnTo>
                    <a:lnTo>
                      <a:pt x="8" y="3"/>
                    </a:lnTo>
                    <a:lnTo>
                      <a:pt x="7" y="3"/>
                    </a:lnTo>
                    <a:lnTo>
                      <a:pt x="7" y="2"/>
                    </a:lnTo>
                    <a:lnTo>
                      <a:pt x="8" y="2"/>
                    </a:lnTo>
                    <a:lnTo>
                      <a:pt x="9" y="1"/>
                    </a:lnTo>
                    <a:lnTo>
                      <a:pt x="9" y="1"/>
                    </a:lnTo>
                    <a:lnTo>
                      <a:pt x="12" y="1"/>
                    </a:lnTo>
                    <a:lnTo>
                      <a:pt x="12" y="1"/>
                    </a:lnTo>
                    <a:lnTo>
                      <a:pt x="13" y="1"/>
                    </a:lnTo>
                    <a:lnTo>
                      <a:pt x="14" y="1"/>
                    </a:lnTo>
                    <a:lnTo>
                      <a:pt x="15" y="2"/>
                    </a:lnTo>
                    <a:lnTo>
                      <a:pt x="15" y="2"/>
                    </a:lnTo>
                    <a:lnTo>
                      <a:pt x="16" y="3"/>
                    </a:lnTo>
                    <a:lnTo>
                      <a:pt x="16" y="4"/>
                    </a:lnTo>
                    <a:lnTo>
                      <a:pt x="16" y="6"/>
                    </a:lnTo>
                    <a:lnTo>
                      <a:pt x="16" y="6"/>
                    </a:lnTo>
                    <a:lnTo>
                      <a:pt x="16" y="6"/>
                    </a:lnTo>
                    <a:lnTo>
                      <a:pt x="17" y="7"/>
                    </a:lnTo>
                    <a:lnTo>
                      <a:pt x="19" y="7"/>
                    </a:lnTo>
                    <a:lnTo>
                      <a:pt x="19" y="7"/>
                    </a:lnTo>
                    <a:lnTo>
                      <a:pt x="21" y="8"/>
                    </a:lnTo>
                    <a:lnTo>
                      <a:pt x="22" y="10"/>
                    </a:lnTo>
                    <a:lnTo>
                      <a:pt x="22" y="10"/>
                    </a:lnTo>
                    <a:lnTo>
                      <a:pt x="23" y="11"/>
                    </a:lnTo>
                    <a:lnTo>
                      <a:pt x="23" y="12"/>
                    </a:lnTo>
                    <a:lnTo>
                      <a:pt x="22" y="14"/>
                    </a:lnTo>
                    <a:lnTo>
                      <a:pt x="22" y="14"/>
                    </a:lnTo>
                    <a:lnTo>
                      <a:pt x="22" y="14"/>
                    </a:lnTo>
                    <a:lnTo>
                      <a:pt x="23" y="14"/>
                    </a:lnTo>
                    <a:lnTo>
                      <a:pt x="23" y="14"/>
                    </a:lnTo>
                    <a:lnTo>
                      <a:pt x="25" y="12"/>
                    </a:lnTo>
                    <a:lnTo>
                      <a:pt x="26" y="11"/>
                    </a:lnTo>
                    <a:lnTo>
                      <a:pt x="27" y="10"/>
                    </a:lnTo>
                    <a:lnTo>
                      <a:pt x="27" y="10"/>
                    </a:lnTo>
                    <a:lnTo>
                      <a:pt x="28" y="10"/>
                    </a:lnTo>
                    <a:lnTo>
                      <a:pt x="30" y="10"/>
                    </a:lnTo>
                    <a:lnTo>
                      <a:pt x="32" y="10"/>
                    </a:lnTo>
                    <a:lnTo>
                      <a:pt x="33" y="11"/>
                    </a:lnTo>
                    <a:lnTo>
                      <a:pt x="34" y="12"/>
                    </a:lnTo>
                    <a:lnTo>
                      <a:pt x="34" y="13"/>
                    </a:lnTo>
                    <a:lnTo>
                      <a:pt x="35" y="14"/>
                    </a:lnTo>
                    <a:lnTo>
                      <a:pt x="35" y="14"/>
                    </a:lnTo>
                    <a:lnTo>
                      <a:pt x="35" y="14"/>
                    </a:lnTo>
                    <a:lnTo>
                      <a:pt x="35" y="14"/>
                    </a:lnTo>
                    <a:lnTo>
                      <a:pt x="35" y="14"/>
                    </a:lnTo>
                    <a:lnTo>
                      <a:pt x="36" y="13"/>
                    </a:lnTo>
                    <a:lnTo>
                      <a:pt x="38" y="12"/>
                    </a:lnTo>
                    <a:lnTo>
                      <a:pt x="39" y="12"/>
                    </a:lnTo>
                    <a:lnTo>
                      <a:pt x="41" y="12"/>
                    </a:lnTo>
                    <a:lnTo>
                      <a:pt x="43" y="11"/>
                    </a:lnTo>
                    <a:lnTo>
                      <a:pt x="45" y="12"/>
                    </a:lnTo>
                    <a:lnTo>
                      <a:pt x="46" y="12"/>
                    </a:lnTo>
                    <a:lnTo>
                      <a:pt x="47" y="13"/>
                    </a:lnTo>
                    <a:lnTo>
                      <a:pt x="47" y="13"/>
                    </a:lnTo>
                    <a:lnTo>
                      <a:pt x="48" y="14"/>
                    </a:lnTo>
                    <a:lnTo>
                      <a:pt x="49" y="15"/>
                    </a:lnTo>
                    <a:lnTo>
                      <a:pt x="50" y="15"/>
                    </a:lnTo>
                    <a:lnTo>
                      <a:pt x="50" y="15"/>
                    </a:lnTo>
                    <a:lnTo>
                      <a:pt x="55" y="15"/>
                    </a:lnTo>
                    <a:lnTo>
                      <a:pt x="55" y="15"/>
                    </a:lnTo>
                    <a:lnTo>
                      <a:pt x="58" y="16"/>
                    </a:lnTo>
                    <a:lnTo>
                      <a:pt x="60" y="16"/>
                    </a:lnTo>
                    <a:lnTo>
                      <a:pt x="62" y="17"/>
                    </a:lnTo>
                    <a:lnTo>
                      <a:pt x="63" y="19"/>
                    </a:lnTo>
                    <a:lnTo>
                      <a:pt x="64" y="20"/>
                    </a:lnTo>
                    <a:lnTo>
                      <a:pt x="64" y="20"/>
                    </a:lnTo>
                    <a:lnTo>
                      <a:pt x="64" y="21"/>
                    </a:lnTo>
                    <a:lnTo>
                      <a:pt x="65" y="22"/>
                    </a:lnTo>
                    <a:lnTo>
                      <a:pt x="65" y="24"/>
                    </a:lnTo>
                    <a:lnTo>
                      <a:pt x="64" y="25"/>
                    </a:lnTo>
                    <a:lnTo>
                      <a:pt x="64" y="27"/>
                    </a:lnTo>
                    <a:lnTo>
                      <a:pt x="63" y="28"/>
                    </a:lnTo>
                    <a:lnTo>
                      <a:pt x="62" y="29"/>
                    </a:lnTo>
                    <a:lnTo>
                      <a:pt x="61" y="30"/>
                    </a:lnTo>
                    <a:lnTo>
                      <a:pt x="61" y="30"/>
                    </a:lnTo>
                    <a:lnTo>
                      <a:pt x="61" y="31"/>
                    </a:lnTo>
                    <a:lnTo>
                      <a:pt x="61" y="31"/>
                    </a:lnTo>
                    <a:lnTo>
                      <a:pt x="61" y="31"/>
                    </a:lnTo>
                    <a:lnTo>
                      <a:pt x="62" y="32"/>
                    </a:lnTo>
                    <a:lnTo>
                      <a:pt x="63" y="33"/>
                    </a:lnTo>
                    <a:lnTo>
                      <a:pt x="63" y="34"/>
                    </a:lnTo>
                    <a:lnTo>
                      <a:pt x="63" y="34"/>
                    </a:lnTo>
                    <a:lnTo>
                      <a:pt x="64" y="35"/>
                    </a:lnTo>
                    <a:lnTo>
                      <a:pt x="64" y="36"/>
                    </a:lnTo>
                    <a:lnTo>
                      <a:pt x="63" y="38"/>
                    </a:lnTo>
                    <a:lnTo>
                      <a:pt x="63" y="38"/>
                    </a:lnTo>
                    <a:lnTo>
                      <a:pt x="62" y="40"/>
                    </a:lnTo>
                    <a:lnTo>
                      <a:pt x="61" y="42"/>
                    </a:lnTo>
                    <a:lnTo>
                      <a:pt x="59" y="43"/>
                    </a:lnTo>
                    <a:lnTo>
                      <a:pt x="58" y="43"/>
                    </a:lnTo>
                    <a:lnTo>
                      <a:pt x="58" y="43"/>
                    </a:lnTo>
                    <a:lnTo>
                      <a:pt x="55" y="45"/>
                    </a:lnTo>
                    <a:lnTo>
                      <a:pt x="54" y="46"/>
                    </a:lnTo>
                    <a:lnTo>
                      <a:pt x="53" y="47"/>
                    </a:lnTo>
                    <a:lnTo>
                      <a:pt x="53" y="47"/>
                    </a:lnTo>
                    <a:lnTo>
                      <a:pt x="53" y="48"/>
                    </a:lnTo>
                    <a:lnTo>
                      <a:pt x="53" y="48"/>
                    </a:lnTo>
                    <a:lnTo>
                      <a:pt x="53" y="50"/>
                    </a:lnTo>
                    <a:lnTo>
                      <a:pt x="53" y="50"/>
                    </a:lnTo>
                    <a:lnTo>
                      <a:pt x="53" y="51"/>
                    </a:lnTo>
                    <a:lnTo>
                      <a:pt x="53" y="52"/>
                    </a:lnTo>
                    <a:lnTo>
                      <a:pt x="52" y="53"/>
                    </a:lnTo>
                    <a:lnTo>
                      <a:pt x="52" y="53"/>
                    </a:lnTo>
                    <a:lnTo>
                      <a:pt x="51" y="54"/>
                    </a:lnTo>
                    <a:lnTo>
                      <a:pt x="51" y="54"/>
                    </a:lnTo>
                    <a:lnTo>
                      <a:pt x="52" y="54"/>
                    </a:lnTo>
                    <a:lnTo>
                      <a:pt x="52" y="54"/>
                    </a:lnTo>
                    <a:lnTo>
                      <a:pt x="52" y="54"/>
                    </a:lnTo>
                    <a:lnTo>
                      <a:pt x="55" y="54"/>
                    </a:lnTo>
                    <a:lnTo>
                      <a:pt x="56" y="54"/>
                    </a:lnTo>
                    <a:lnTo>
                      <a:pt x="57" y="55"/>
                    </a:lnTo>
                    <a:lnTo>
                      <a:pt x="57" y="55"/>
                    </a:lnTo>
                    <a:lnTo>
                      <a:pt x="59" y="56"/>
                    </a:lnTo>
                    <a:lnTo>
                      <a:pt x="61" y="57"/>
                    </a:lnTo>
                    <a:lnTo>
                      <a:pt x="61" y="57"/>
                    </a:lnTo>
                    <a:lnTo>
                      <a:pt x="63" y="59"/>
                    </a:lnTo>
                    <a:lnTo>
                      <a:pt x="63" y="61"/>
                    </a:lnTo>
                    <a:lnTo>
                      <a:pt x="63" y="63"/>
                    </a:lnTo>
                    <a:lnTo>
                      <a:pt x="63" y="65"/>
                    </a:lnTo>
                    <a:lnTo>
                      <a:pt x="63" y="65"/>
                    </a:lnTo>
                    <a:lnTo>
                      <a:pt x="63" y="65"/>
                    </a:lnTo>
                    <a:lnTo>
                      <a:pt x="63" y="66"/>
                    </a:lnTo>
                    <a:lnTo>
                      <a:pt x="63" y="66"/>
                    </a:lnTo>
                    <a:lnTo>
                      <a:pt x="65" y="67"/>
                    </a:lnTo>
                    <a:lnTo>
                      <a:pt x="67" y="68"/>
                    </a:lnTo>
                    <a:lnTo>
                      <a:pt x="68" y="69"/>
                    </a:lnTo>
                    <a:lnTo>
                      <a:pt x="69" y="71"/>
                    </a:lnTo>
                    <a:lnTo>
                      <a:pt x="69" y="71"/>
                    </a:lnTo>
                    <a:lnTo>
                      <a:pt x="69" y="73"/>
                    </a:lnTo>
                    <a:lnTo>
                      <a:pt x="69" y="74"/>
                    </a:lnTo>
                    <a:lnTo>
                      <a:pt x="67" y="76"/>
                    </a:lnTo>
                    <a:lnTo>
                      <a:pt x="66" y="77"/>
                    </a:lnTo>
                    <a:lnTo>
                      <a:pt x="66" y="77"/>
                    </a:lnTo>
                    <a:lnTo>
                      <a:pt x="64" y="78"/>
                    </a:lnTo>
                    <a:lnTo>
                      <a:pt x="62" y="79"/>
                    </a:lnTo>
                    <a:lnTo>
                      <a:pt x="61" y="79"/>
                    </a:lnTo>
                    <a:lnTo>
                      <a:pt x="58" y="80"/>
                    </a:lnTo>
                    <a:lnTo>
                      <a:pt x="54" y="80"/>
                    </a:lnTo>
                    <a:lnTo>
                      <a:pt x="50" y="81"/>
                    </a:lnTo>
                    <a:lnTo>
                      <a:pt x="50" y="81"/>
                    </a:lnTo>
                    <a:lnTo>
                      <a:pt x="50" y="81"/>
                    </a:lnTo>
                    <a:lnTo>
                      <a:pt x="50" y="82"/>
                    </a:lnTo>
                    <a:lnTo>
                      <a:pt x="50" y="82"/>
                    </a:lnTo>
                    <a:lnTo>
                      <a:pt x="50" y="82"/>
                    </a:lnTo>
                    <a:lnTo>
                      <a:pt x="50" y="83"/>
                    </a:lnTo>
                    <a:lnTo>
                      <a:pt x="50" y="83"/>
                    </a:lnTo>
                    <a:lnTo>
                      <a:pt x="51" y="84"/>
                    </a:lnTo>
                    <a:lnTo>
                      <a:pt x="51" y="85"/>
                    </a:lnTo>
                    <a:lnTo>
                      <a:pt x="49" y="86"/>
                    </a:lnTo>
                    <a:lnTo>
                      <a:pt x="49" y="86"/>
                    </a:lnTo>
                    <a:lnTo>
                      <a:pt x="48" y="87"/>
                    </a:lnTo>
                    <a:lnTo>
                      <a:pt x="47" y="87"/>
                    </a:lnTo>
                    <a:lnTo>
                      <a:pt x="44" y="88"/>
                    </a:lnTo>
                    <a:lnTo>
                      <a:pt x="44" y="88"/>
                    </a:lnTo>
                    <a:lnTo>
                      <a:pt x="42" y="88"/>
                    </a:lnTo>
                    <a:lnTo>
                      <a:pt x="41" y="88"/>
                    </a:lnTo>
                    <a:lnTo>
                      <a:pt x="40" y="88"/>
                    </a:lnTo>
                    <a:lnTo>
                      <a:pt x="40" y="88"/>
                    </a:lnTo>
                    <a:lnTo>
                      <a:pt x="39" y="88"/>
                    </a:lnTo>
                    <a:lnTo>
                      <a:pt x="39" y="89"/>
                    </a:lnTo>
                    <a:lnTo>
                      <a:pt x="39" y="91"/>
                    </a:lnTo>
                    <a:lnTo>
                      <a:pt x="39" y="91"/>
                    </a:lnTo>
                    <a:lnTo>
                      <a:pt x="39" y="93"/>
                    </a:lnTo>
                    <a:lnTo>
                      <a:pt x="39" y="94"/>
                    </a:lnTo>
                    <a:lnTo>
                      <a:pt x="38" y="96"/>
                    </a:lnTo>
                    <a:lnTo>
                      <a:pt x="38" y="96"/>
                    </a:lnTo>
                    <a:lnTo>
                      <a:pt x="37" y="97"/>
                    </a:lnTo>
                    <a:lnTo>
                      <a:pt x="36" y="97"/>
                    </a:lnTo>
                    <a:lnTo>
                      <a:pt x="34" y="97"/>
                    </a:lnTo>
                    <a:lnTo>
                      <a:pt x="34" y="97"/>
                    </a:lnTo>
                    <a:lnTo>
                      <a:pt x="32" y="97"/>
                    </a:lnTo>
                    <a:lnTo>
                      <a:pt x="31" y="97"/>
                    </a:lnTo>
                    <a:lnTo>
                      <a:pt x="30" y="98"/>
                    </a:lnTo>
                    <a:lnTo>
                      <a:pt x="30" y="98"/>
                    </a:lnTo>
                    <a:lnTo>
                      <a:pt x="29" y="99"/>
                    </a:lnTo>
                    <a:lnTo>
                      <a:pt x="28" y="100"/>
                    </a:lnTo>
                    <a:lnTo>
                      <a:pt x="27" y="102"/>
                    </a:lnTo>
                    <a:lnTo>
                      <a:pt x="26" y="103"/>
                    </a:lnTo>
                    <a:lnTo>
                      <a:pt x="26" y="103"/>
                    </a:lnTo>
                    <a:lnTo>
                      <a:pt x="23" y="104"/>
                    </a:lnTo>
                    <a:lnTo>
                      <a:pt x="21" y="104"/>
                    </a:lnTo>
                    <a:lnTo>
                      <a:pt x="19" y="103"/>
                    </a:lnTo>
                    <a:lnTo>
                      <a:pt x="17" y="102"/>
                    </a:lnTo>
                    <a:lnTo>
                      <a:pt x="17" y="102"/>
                    </a:lnTo>
                    <a:lnTo>
                      <a:pt x="16" y="101"/>
                    </a:lnTo>
                    <a:lnTo>
                      <a:pt x="15" y="99"/>
                    </a:lnTo>
                    <a:lnTo>
                      <a:pt x="14" y="97"/>
                    </a:lnTo>
                    <a:lnTo>
                      <a:pt x="14" y="96"/>
                    </a:lnTo>
                    <a:lnTo>
                      <a:pt x="14" y="96"/>
                    </a:lnTo>
                    <a:lnTo>
                      <a:pt x="14" y="95"/>
                    </a:lnTo>
                    <a:lnTo>
                      <a:pt x="13" y="95"/>
                    </a:lnTo>
                    <a:lnTo>
                      <a:pt x="13" y="95"/>
                    </a:lnTo>
                    <a:lnTo>
                      <a:pt x="12" y="96"/>
                    </a:lnTo>
                    <a:lnTo>
                      <a:pt x="11" y="96"/>
                    </a:lnTo>
                    <a:lnTo>
                      <a:pt x="10" y="96"/>
                    </a:lnTo>
                    <a:lnTo>
                      <a:pt x="8" y="96"/>
                    </a:lnTo>
                    <a:lnTo>
                      <a:pt x="6" y="96"/>
                    </a:lnTo>
                    <a:lnTo>
                      <a:pt x="4" y="94"/>
                    </a:lnTo>
                    <a:lnTo>
                      <a:pt x="4" y="94"/>
                    </a:lnTo>
                    <a:lnTo>
                      <a:pt x="4" y="93"/>
                    </a:lnTo>
                    <a:lnTo>
                      <a:pt x="3" y="92"/>
                    </a:lnTo>
                    <a:lnTo>
                      <a:pt x="3" y="89"/>
                    </a:lnTo>
                    <a:lnTo>
                      <a:pt x="3" y="89"/>
                    </a:lnTo>
                    <a:lnTo>
                      <a:pt x="3" y="89"/>
                    </a:lnTo>
                    <a:lnTo>
                      <a:pt x="2" y="89"/>
                    </a:lnTo>
                    <a:lnTo>
                      <a:pt x="2" y="89"/>
                    </a:lnTo>
                    <a:lnTo>
                      <a:pt x="1" y="89"/>
                    </a:lnTo>
                    <a:lnTo>
                      <a:pt x="1" y="89"/>
                    </a:lnTo>
                    <a:lnTo>
                      <a:pt x="1" y="88"/>
                    </a:lnTo>
                    <a:lnTo>
                      <a:pt x="0" y="86"/>
                    </a:lnTo>
                    <a:lnTo>
                      <a:pt x="0" y="86"/>
                    </a:lnTo>
                    <a:lnTo>
                      <a:pt x="0" y="85"/>
                    </a:lnTo>
                    <a:lnTo>
                      <a:pt x="0" y="86"/>
                    </a:lnTo>
                    <a:lnTo>
                      <a:pt x="0" y="86"/>
                    </a:lnTo>
                    <a:lnTo>
                      <a:pt x="0" y="87"/>
                    </a:lnTo>
                    <a:lnTo>
                      <a:pt x="0" y="89"/>
                    </a:lnTo>
                    <a:lnTo>
                      <a:pt x="1" y="90"/>
                    </a:lnTo>
                    <a:lnTo>
                      <a:pt x="1" y="90"/>
                    </a:lnTo>
                    <a:lnTo>
                      <a:pt x="2" y="90"/>
                    </a:lnTo>
                    <a:lnTo>
                      <a:pt x="2" y="90"/>
                    </a:lnTo>
                    <a:lnTo>
                      <a:pt x="3" y="93"/>
                    </a:lnTo>
                    <a:lnTo>
                      <a:pt x="3" y="93"/>
                    </a:lnTo>
                    <a:lnTo>
                      <a:pt x="3" y="94"/>
                    </a:lnTo>
                    <a:lnTo>
                      <a:pt x="3" y="95"/>
                    </a:lnTo>
                    <a:lnTo>
                      <a:pt x="5" y="96"/>
                    </a:lnTo>
                    <a:lnTo>
                      <a:pt x="5" y="96"/>
                    </a:lnTo>
                    <a:lnTo>
                      <a:pt x="7" y="97"/>
                    </a:lnTo>
                    <a:lnTo>
                      <a:pt x="9" y="97"/>
                    </a:lnTo>
                    <a:lnTo>
                      <a:pt x="11" y="97"/>
                    </a:lnTo>
                    <a:lnTo>
                      <a:pt x="13" y="97"/>
                    </a:lnTo>
                    <a:lnTo>
                      <a:pt x="13" y="97"/>
                    </a:lnTo>
                    <a:lnTo>
                      <a:pt x="14" y="100"/>
                    </a:lnTo>
                    <a:lnTo>
                      <a:pt x="15" y="101"/>
                    </a:lnTo>
                    <a:lnTo>
                      <a:pt x="16" y="103"/>
                    </a:lnTo>
                    <a:lnTo>
                      <a:pt x="17" y="104"/>
                    </a:lnTo>
                    <a:lnTo>
                      <a:pt x="18" y="104"/>
                    </a:lnTo>
                    <a:lnTo>
                      <a:pt x="20" y="105"/>
                    </a:lnTo>
                    <a:lnTo>
                      <a:pt x="22" y="105"/>
                    </a:lnTo>
                    <a:lnTo>
                      <a:pt x="22" y="105"/>
                    </a:lnTo>
                    <a:lnTo>
                      <a:pt x="23" y="105"/>
                    </a:lnTo>
                    <a:lnTo>
                      <a:pt x="25" y="104"/>
                    </a:lnTo>
                    <a:lnTo>
                      <a:pt x="27" y="104"/>
                    </a:lnTo>
                    <a:lnTo>
                      <a:pt x="28" y="103"/>
                    </a:lnTo>
                    <a:lnTo>
                      <a:pt x="28" y="103"/>
                    </a:lnTo>
                    <a:lnTo>
                      <a:pt x="30" y="101"/>
                    </a:lnTo>
                    <a:lnTo>
                      <a:pt x="30" y="100"/>
                    </a:lnTo>
                    <a:lnTo>
                      <a:pt x="30" y="100"/>
                    </a:lnTo>
                    <a:lnTo>
                      <a:pt x="31" y="99"/>
                    </a:lnTo>
                    <a:lnTo>
                      <a:pt x="32" y="98"/>
                    </a:lnTo>
                    <a:lnTo>
                      <a:pt x="34" y="98"/>
                    </a:lnTo>
                    <a:lnTo>
                      <a:pt x="34" y="98"/>
                    </a:lnTo>
                    <a:lnTo>
                      <a:pt x="36" y="98"/>
                    </a:lnTo>
                    <a:lnTo>
                      <a:pt x="38" y="98"/>
                    </a:lnTo>
                    <a:lnTo>
                      <a:pt x="39" y="97"/>
                    </a:lnTo>
                    <a:lnTo>
                      <a:pt x="40" y="95"/>
                    </a:lnTo>
                    <a:lnTo>
                      <a:pt x="40" y="95"/>
                    </a:lnTo>
                    <a:lnTo>
                      <a:pt x="41" y="94"/>
                    </a:lnTo>
                    <a:lnTo>
                      <a:pt x="41" y="93"/>
                    </a:lnTo>
                    <a:lnTo>
                      <a:pt x="40" y="91"/>
                    </a:lnTo>
                    <a:lnTo>
                      <a:pt x="40" y="91"/>
                    </a:lnTo>
                    <a:lnTo>
                      <a:pt x="40" y="90"/>
                    </a:lnTo>
                    <a:lnTo>
                      <a:pt x="41" y="89"/>
                    </a:lnTo>
                    <a:lnTo>
                      <a:pt x="41" y="89"/>
                    </a:lnTo>
                    <a:lnTo>
                      <a:pt x="41" y="89"/>
                    </a:lnTo>
                    <a:lnTo>
                      <a:pt x="44" y="90"/>
                    </a:lnTo>
                    <a:lnTo>
                      <a:pt x="44" y="90"/>
                    </a:lnTo>
                    <a:lnTo>
                      <a:pt x="46" y="89"/>
                    </a:lnTo>
                    <a:lnTo>
                      <a:pt x="48" y="89"/>
                    </a:lnTo>
                    <a:lnTo>
                      <a:pt x="50" y="87"/>
                    </a:lnTo>
                    <a:lnTo>
                      <a:pt x="52" y="86"/>
                    </a:lnTo>
                    <a:lnTo>
                      <a:pt x="52" y="86"/>
                    </a:lnTo>
                    <a:lnTo>
                      <a:pt x="53" y="85"/>
                    </a:lnTo>
                    <a:lnTo>
                      <a:pt x="53" y="83"/>
                    </a:lnTo>
                    <a:lnTo>
                      <a:pt x="53" y="83"/>
                    </a:lnTo>
                    <a:lnTo>
                      <a:pt x="52" y="83"/>
                    </a:lnTo>
                    <a:lnTo>
                      <a:pt x="52" y="82"/>
                    </a:lnTo>
                    <a:lnTo>
                      <a:pt x="52" y="82"/>
                    </a:lnTo>
                    <a:lnTo>
                      <a:pt x="57" y="82"/>
                    </a:lnTo>
                    <a:lnTo>
                      <a:pt x="59" y="81"/>
                    </a:lnTo>
                    <a:lnTo>
                      <a:pt x="62" y="81"/>
                    </a:lnTo>
                    <a:lnTo>
                      <a:pt x="62" y="81"/>
                    </a:lnTo>
                    <a:lnTo>
                      <a:pt x="64" y="81"/>
                    </a:lnTo>
                    <a:lnTo>
                      <a:pt x="65" y="79"/>
                    </a:lnTo>
                    <a:lnTo>
                      <a:pt x="67" y="78"/>
                    </a:lnTo>
                    <a:lnTo>
                      <a:pt x="69" y="77"/>
                    </a:lnTo>
                    <a:lnTo>
                      <a:pt x="69" y="77"/>
                    </a:lnTo>
                    <a:lnTo>
                      <a:pt x="70" y="76"/>
                    </a:lnTo>
                    <a:lnTo>
                      <a:pt x="70" y="74"/>
                    </a:lnTo>
                    <a:lnTo>
                      <a:pt x="70" y="72"/>
                    </a:lnTo>
                    <a:lnTo>
                      <a:pt x="70" y="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64" name="Freeform 2100">
                <a:extLst>
                  <a:ext uri="{FF2B5EF4-FFF2-40B4-BE49-F238E27FC236}">
                    <a16:creationId xmlns:a16="http://schemas.microsoft.com/office/drawing/2014/main" id="{30D7B045-8835-45DB-B8ED-F84FE5094E75}"/>
                  </a:ext>
                </a:extLst>
              </p:cNvPr>
              <p:cNvSpPr>
                <a:spLocks/>
              </p:cNvSpPr>
              <p:nvPr/>
            </p:nvSpPr>
            <p:spPr bwMode="auto">
              <a:xfrm>
                <a:off x="3195" y="1691"/>
                <a:ext cx="62" cy="22"/>
              </a:xfrm>
              <a:custGeom>
                <a:avLst/>
                <a:gdLst>
                  <a:gd name="T0" fmla="*/ 1 w 62"/>
                  <a:gd name="T1" fmla="*/ 18 h 22"/>
                  <a:gd name="T2" fmla="*/ 5 w 62"/>
                  <a:gd name="T3" fmla="*/ 21 h 22"/>
                  <a:gd name="T4" fmla="*/ 14 w 62"/>
                  <a:gd name="T5" fmla="*/ 22 h 22"/>
                  <a:gd name="T6" fmla="*/ 17 w 62"/>
                  <a:gd name="T7" fmla="*/ 18 h 22"/>
                  <a:gd name="T8" fmla="*/ 18 w 62"/>
                  <a:gd name="T9" fmla="*/ 20 h 22"/>
                  <a:gd name="T10" fmla="*/ 22 w 62"/>
                  <a:gd name="T11" fmla="*/ 21 h 22"/>
                  <a:gd name="T12" fmla="*/ 25 w 62"/>
                  <a:gd name="T13" fmla="*/ 19 h 22"/>
                  <a:gd name="T14" fmla="*/ 27 w 62"/>
                  <a:gd name="T15" fmla="*/ 15 h 22"/>
                  <a:gd name="T16" fmla="*/ 26 w 62"/>
                  <a:gd name="T17" fmla="*/ 11 h 22"/>
                  <a:gd name="T18" fmla="*/ 25 w 62"/>
                  <a:gd name="T19" fmla="*/ 9 h 22"/>
                  <a:gd name="T20" fmla="*/ 24 w 62"/>
                  <a:gd name="T21" fmla="*/ 11 h 22"/>
                  <a:gd name="T22" fmla="*/ 29 w 62"/>
                  <a:gd name="T23" fmla="*/ 11 h 22"/>
                  <a:gd name="T24" fmla="*/ 33 w 62"/>
                  <a:gd name="T25" fmla="*/ 9 h 22"/>
                  <a:gd name="T26" fmla="*/ 32 w 62"/>
                  <a:gd name="T27" fmla="*/ 1 h 22"/>
                  <a:gd name="T28" fmla="*/ 31 w 62"/>
                  <a:gd name="T29" fmla="*/ 2 h 22"/>
                  <a:gd name="T30" fmla="*/ 35 w 62"/>
                  <a:gd name="T31" fmla="*/ 4 h 22"/>
                  <a:gd name="T32" fmla="*/ 40 w 62"/>
                  <a:gd name="T33" fmla="*/ 5 h 22"/>
                  <a:gd name="T34" fmla="*/ 41 w 62"/>
                  <a:gd name="T35" fmla="*/ 5 h 22"/>
                  <a:gd name="T36" fmla="*/ 39 w 62"/>
                  <a:gd name="T37" fmla="*/ 8 h 22"/>
                  <a:gd name="T38" fmla="*/ 40 w 62"/>
                  <a:gd name="T39" fmla="*/ 12 h 22"/>
                  <a:gd name="T40" fmla="*/ 49 w 62"/>
                  <a:gd name="T41" fmla="*/ 16 h 22"/>
                  <a:gd name="T42" fmla="*/ 53 w 62"/>
                  <a:gd name="T43" fmla="*/ 15 h 22"/>
                  <a:gd name="T44" fmla="*/ 52 w 62"/>
                  <a:gd name="T45" fmla="*/ 14 h 22"/>
                  <a:gd name="T46" fmla="*/ 59 w 62"/>
                  <a:gd name="T47" fmla="*/ 15 h 22"/>
                  <a:gd name="T48" fmla="*/ 62 w 62"/>
                  <a:gd name="T49" fmla="*/ 12 h 22"/>
                  <a:gd name="T50" fmla="*/ 62 w 62"/>
                  <a:gd name="T51" fmla="*/ 7 h 22"/>
                  <a:gd name="T52" fmla="*/ 60 w 62"/>
                  <a:gd name="T53" fmla="*/ 8 h 22"/>
                  <a:gd name="T54" fmla="*/ 58 w 62"/>
                  <a:gd name="T55" fmla="*/ 14 h 22"/>
                  <a:gd name="T56" fmla="*/ 53 w 62"/>
                  <a:gd name="T57" fmla="*/ 13 h 22"/>
                  <a:gd name="T58" fmla="*/ 51 w 62"/>
                  <a:gd name="T59" fmla="*/ 15 h 22"/>
                  <a:gd name="T60" fmla="*/ 47 w 62"/>
                  <a:gd name="T61" fmla="*/ 14 h 22"/>
                  <a:gd name="T62" fmla="*/ 42 w 62"/>
                  <a:gd name="T63" fmla="*/ 12 h 22"/>
                  <a:gd name="T64" fmla="*/ 41 w 62"/>
                  <a:gd name="T65" fmla="*/ 9 h 22"/>
                  <a:gd name="T66" fmla="*/ 42 w 62"/>
                  <a:gd name="T67" fmla="*/ 6 h 22"/>
                  <a:gd name="T68" fmla="*/ 42 w 62"/>
                  <a:gd name="T69" fmla="*/ 4 h 22"/>
                  <a:gd name="T70" fmla="*/ 38 w 62"/>
                  <a:gd name="T71" fmla="*/ 3 h 22"/>
                  <a:gd name="T72" fmla="*/ 32 w 62"/>
                  <a:gd name="T73" fmla="*/ 1 h 22"/>
                  <a:gd name="T74" fmla="*/ 31 w 62"/>
                  <a:gd name="T75" fmla="*/ 0 h 22"/>
                  <a:gd name="T76" fmla="*/ 32 w 62"/>
                  <a:gd name="T77" fmla="*/ 5 h 22"/>
                  <a:gd name="T78" fmla="*/ 32 w 62"/>
                  <a:gd name="T79" fmla="*/ 8 h 22"/>
                  <a:gd name="T80" fmla="*/ 27 w 62"/>
                  <a:gd name="T81" fmla="*/ 11 h 22"/>
                  <a:gd name="T82" fmla="*/ 25 w 62"/>
                  <a:gd name="T83" fmla="*/ 10 h 22"/>
                  <a:gd name="T84" fmla="*/ 25 w 62"/>
                  <a:gd name="T85" fmla="*/ 12 h 22"/>
                  <a:gd name="T86" fmla="*/ 25 w 62"/>
                  <a:gd name="T87" fmla="*/ 15 h 22"/>
                  <a:gd name="T88" fmla="*/ 24 w 62"/>
                  <a:gd name="T89" fmla="*/ 19 h 22"/>
                  <a:gd name="T90" fmla="*/ 20 w 62"/>
                  <a:gd name="T91" fmla="*/ 20 h 22"/>
                  <a:gd name="T92" fmla="*/ 17 w 62"/>
                  <a:gd name="T93" fmla="*/ 18 h 22"/>
                  <a:gd name="T94" fmla="*/ 16 w 62"/>
                  <a:gd name="T95" fmla="*/ 20 h 22"/>
                  <a:gd name="T96" fmla="*/ 8 w 62"/>
                  <a:gd name="T97" fmla="*/ 21 h 22"/>
                  <a:gd name="T98" fmla="*/ 3 w 62"/>
                  <a:gd name="T99" fmla="*/ 19 h 22"/>
                  <a:gd name="T100" fmla="*/ 1 w 62"/>
                  <a:gd name="T101" fmla="*/ 14 h 22"/>
                  <a:gd name="T102" fmla="*/ 0 w 62"/>
                  <a:gd name="T103"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2">
                    <a:moveTo>
                      <a:pt x="0" y="14"/>
                    </a:moveTo>
                    <a:lnTo>
                      <a:pt x="0" y="14"/>
                    </a:lnTo>
                    <a:lnTo>
                      <a:pt x="1" y="17"/>
                    </a:lnTo>
                    <a:lnTo>
                      <a:pt x="1" y="18"/>
                    </a:lnTo>
                    <a:lnTo>
                      <a:pt x="2" y="19"/>
                    </a:lnTo>
                    <a:lnTo>
                      <a:pt x="2" y="19"/>
                    </a:lnTo>
                    <a:lnTo>
                      <a:pt x="3" y="20"/>
                    </a:lnTo>
                    <a:lnTo>
                      <a:pt x="5" y="21"/>
                    </a:lnTo>
                    <a:lnTo>
                      <a:pt x="8" y="22"/>
                    </a:lnTo>
                    <a:lnTo>
                      <a:pt x="8" y="22"/>
                    </a:lnTo>
                    <a:lnTo>
                      <a:pt x="11" y="22"/>
                    </a:lnTo>
                    <a:lnTo>
                      <a:pt x="14" y="22"/>
                    </a:lnTo>
                    <a:lnTo>
                      <a:pt x="15" y="21"/>
                    </a:lnTo>
                    <a:lnTo>
                      <a:pt x="16" y="20"/>
                    </a:lnTo>
                    <a:lnTo>
                      <a:pt x="17" y="19"/>
                    </a:lnTo>
                    <a:lnTo>
                      <a:pt x="17" y="18"/>
                    </a:lnTo>
                    <a:lnTo>
                      <a:pt x="17" y="18"/>
                    </a:lnTo>
                    <a:lnTo>
                      <a:pt x="16" y="18"/>
                    </a:lnTo>
                    <a:lnTo>
                      <a:pt x="16" y="18"/>
                    </a:lnTo>
                    <a:lnTo>
                      <a:pt x="18" y="20"/>
                    </a:lnTo>
                    <a:lnTo>
                      <a:pt x="20" y="20"/>
                    </a:lnTo>
                    <a:lnTo>
                      <a:pt x="21" y="21"/>
                    </a:lnTo>
                    <a:lnTo>
                      <a:pt x="21" y="21"/>
                    </a:lnTo>
                    <a:lnTo>
                      <a:pt x="22" y="21"/>
                    </a:lnTo>
                    <a:lnTo>
                      <a:pt x="23" y="20"/>
                    </a:lnTo>
                    <a:lnTo>
                      <a:pt x="24" y="20"/>
                    </a:lnTo>
                    <a:lnTo>
                      <a:pt x="25" y="19"/>
                    </a:lnTo>
                    <a:lnTo>
                      <a:pt x="25" y="19"/>
                    </a:lnTo>
                    <a:lnTo>
                      <a:pt x="26" y="18"/>
                    </a:lnTo>
                    <a:lnTo>
                      <a:pt x="26" y="17"/>
                    </a:lnTo>
                    <a:lnTo>
                      <a:pt x="27" y="15"/>
                    </a:lnTo>
                    <a:lnTo>
                      <a:pt x="27" y="15"/>
                    </a:lnTo>
                    <a:lnTo>
                      <a:pt x="26" y="12"/>
                    </a:lnTo>
                    <a:lnTo>
                      <a:pt x="26" y="12"/>
                    </a:lnTo>
                    <a:lnTo>
                      <a:pt x="26" y="11"/>
                    </a:lnTo>
                    <a:lnTo>
                      <a:pt x="26" y="11"/>
                    </a:lnTo>
                    <a:lnTo>
                      <a:pt x="25" y="10"/>
                    </a:lnTo>
                    <a:lnTo>
                      <a:pt x="25" y="10"/>
                    </a:lnTo>
                    <a:lnTo>
                      <a:pt x="25" y="9"/>
                    </a:lnTo>
                    <a:lnTo>
                      <a:pt x="25" y="9"/>
                    </a:lnTo>
                    <a:lnTo>
                      <a:pt x="24" y="9"/>
                    </a:lnTo>
                    <a:lnTo>
                      <a:pt x="24" y="10"/>
                    </a:lnTo>
                    <a:lnTo>
                      <a:pt x="24" y="10"/>
                    </a:lnTo>
                    <a:lnTo>
                      <a:pt x="24" y="11"/>
                    </a:lnTo>
                    <a:lnTo>
                      <a:pt x="25" y="12"/>
                    </a:lnTo>
                    <a:lnTo>
                      <a:pt x="25" y="12"/>
                    </a:lnTo>
                    <a:lnTo>
                      <a:pt x="27" y="12"/>
                    </a:lnTo>
                    <a:lnTo>
                      <a:pt x="29" y="11"/>
                    </a:lnTo>
                    <a:lnTo>
                      <a:pt x="31" y="11"/>
                    </a:lnTo>
                    <a:lnTo>
                      <a:pt x="31" y="11"/>
                    </a:lnTo>
                    <a:lnTo>
                      <a:pt x="32" y="10"/>
                    </a:lnTo>
                    <a:lnTo>
                      <a:pt x="33" y="9"/>
                    </a:lnTo>
                    <a:lnTo>
                      <a:pt x="33" y="8"/>
                    </a:lnTo>
                    <a:lnTo>
                      <a:pt x="33" y="6"/>
                    </a:lnTo>
                    <a:lnTo>
                      <a:pt x="33" y="3"/>
                    </a:lnTo>
                    <a:lnTo>
                      <a:pt x="32" y="1"/>
                    </a:lnTo>
                    <a:lnTo>
                      <a:pt x="32" y="1"/>
                    </a:lnTo>
                    <a:lnTo>
                      <a:pt x="31" y="1"/>
                    </a:lnTo>
                    <a:lnTo>
                      <a:pt x="31" y="1"/>
                    </a:lnTo>
                    <a:lnTo>
                      <a:pt x="31" y="2"/>
                    </a:lnTo>
                    <a:lnTo>
                      <a:pt x="31" y="3"/>
                    </a:lnTo>
                    <a:lnTo>
                      <a:pt x="32" y="3"/>
                    </a:lnTo>
                    <a:lnTo>
                      <a:pt x="33" y="4"/>
                    </a:lnTo>
                    <a:lnTo>
                      <a:pt x="35" y="4"/>
                    </a:lnTo>
                    <a:lnTo>
                      <a:pt x="37" y="4"/>
                    </a:lnTo>
                    <a:lnTo>
                      <a:pt x="37" y="4"/>
                    </a:lnTo>
                    <a:lnTo>
                      <a:pt x="40" y="5"/>
                    </a:lnTo>
                    <a:lnTo>
                      <a:pt x="40" y="5"/>
                    </a:lnTo>
                    <a:lnTo>
                      <a:pt x="40" y="5"/>
                    </a:lnTo>
                    <a:lnTo>
                      <a:pt x="40" y="5"/>
                    </a:lnTo>
                    <a:lnTo>
                      <a:pt x="41" y="5"/>
                    </a:lnTo>
                    <a:lnTo>
                      <a:pt x="41" y="5"/>
                    </a:lnTo>
                    <a:lnTo>
                      <a:pt x="41" y="5"/>
                    </a:lnTo>
                    <a:lnTo>
                      <a:pt x="40" y="7"/>
                    </a:lnTo>
                    <a:lnTo>
                      <a:pt x="39" y="8"/>
                    </a:lnTo>
                    <a:lnTo>
                      <a:pt x="39" y="8"/>
                    </a:lnTo>
                    <a:lnTo>
                      <a:pt x="39" y="9"/>
                    </a:lnTo>
                    <a:lnTo>
                      <a:pt x="40" y="11"/>
                    </a:lnTo>
                    <a:lnTo>
                      <a:pt x="40" y="11"/>
                    </a:lnTo>
                    <a:lnTo>
                      <a:pt x="40" y="12"/>
                    </a:lnTo>
                    <a:lnTo>
                      <a:pt x="42" y="14"/>
                    </a:lnTo>
                    <a:lnTo>
                      <a:pt x="44" y="15"/>
                    </a:lnTo>
                    <a:lnTo>
                      <a:pt x="47" y="16"/>
                    </a:lnTo>
                    <a:lnTo>
                      <a:pt x="49" y="16"/>
                    </a:lnTo>
                    <a:lnTo>
                      <a:pt x="51" y="16"/>
                    </a:lnTo>
                    <a:lnTo>
                      <a:pt x="52" y="16"/>
                    </a:lnTo>
                    <a:lnTo>
                      <a:pt x="53" y="15"/>
                    </a:lnTo>
                    <a:lnTo>
                      <a:pt x="53" y="15"/>
                    </a:lnTo>
                    <a:lnTo>
                      <a:pt x="53" y="14"/>
                    </a:lnTo>
                    <a:lnTo>
                      <a:pt x="53" y="14"/>
                    </a:lnTo>
                    <a:lnTo>
                      <a:pt x="52" y="14"/>
                    </a:lnTo>
                    <a:lnTo>
                      <a:pt x="52" y="14"/>
                    </a:lnTo>
                    <a:lnTo>
                      <a:pt x="54" y="15"/>
                    </a:lnTo>
                    <a:lnTo>
                      <a:pt x="56" y="15"/>
                    </a:lnTo>
                    <a:lnTo>
                      <a:pt x="58" y="15"/>
                    </a:lnTo>
                    <a:lnTo>
                      <a:pt x="59" y="15"/>
                    </a:lnTo>
                    <a:lnTo>
                      <a:pt x="59" y="15"/>
                    </a:lnTo>
                    <a:lnTo>
                      <a:pt x="60" y="14"/>
                    </a:lnTo>
                    <a:lnTo>
                      <a:pt x="61" y="13"/>
                    </a:lnTo>
                    <a:lnTo>
                      <a:pt x="62" y="12"/>
                    </a:lnTo>
                    <a:lnTo>
                      <a:pt x="62" y="10"/>
                    </a:lnTo>
                    <a:lnTo>
                      <a:pt x="62" y="8"/>
                    </a:lnTo>
                    <a:lnTo>
                      <a:pt x="62" y="8"/>
                    </a:lnTo>
                    <a:lnTo>
                      <a:pt x="62" y="7"/>
                    </a:lnTo>
                    <a:lnTo>
                      <a:pt x="61" y="7"/>
                    </a:lnTo>
                    <a:lnTo>
                      <a:pt x="61" y="7"/>
                    </a:lnTo>
                    <a:lnTo>
                      <a:pt x="60" y="8"/>
                    </a:lnTo>
                    <a:lnTo>
                      <a:pt x="60" y="8"/>
                    </a:lnTo>
                    <a:lnTo>
                      <a:pt x="60" y="11"/>
                    </a:lnTo>
                    <a:lnTo>
                      <a:pt x="60" y="12"/>
                    </a:lnTo>
                    <a:lnTo>
                      <a:pt x="58" y="14"/>
                    </a:lnTo>
                    <a:lnTo>
                      <a:pt x="58" y="14"/>
                    </a:lnTo>
                    <a:lnTo>
                      <a:pt x="57" y="14"/>
                    </a:lnTo>
                    <a:lnTo>
                      <a:pt x="56" y="14"/>
                    </a:lnTo>
                    <a:lnTo>
                      <a:pt x="53" y="13"/>
                    </a:lnTo>
                    <a:lnTo>
                      <a:pt x="53" y="13"/>
                    </a:lnTo>
                    <a:lnTo>
                      <a:pt x="52" y="13"/>
                    </a:lnTo>
                    <a:lnTo>
                      <a:pt x="52" y="14"/>
                    </a:lnTo>
                    <a:lnTo>
                      <a:pt x="52" y="14"/>
                    </a:lnTo>
                    <a:lnTo>
                      <a:pt x="51" y="15"/>
                    </a:lnTo>
                    <a:lnTo>
                      <a:pt x="51" y="15"/>
                    </a:lnTo>
                    <a:lnTo>
                      <a:pt x="50" y="15"/>
                    </a:lnTo>
                    <a:lnTo>
                      <a:pt x="49" y="15"/>
                    </a:lnTo>
                    <a:lnTo>
                      <a:pt x="47" y="14"/>
                    </a:lnTo>
                    <a:lnTo>
                      <a:pt x="45" y="14"/>
                    </a:lnTo>
                    <a:lnTo>
                      <a:pt x="45" y="14"/>
                    </a:lnTo>
                    <a:lnTo>
                      <a:pt x="42" y="12"/>
                    </a:lnTo>
                    <a:lnTo>
                      <a:pt x="42" y="12"/>
                    </a:lnTo>
                    <a:lnTo>
                      <a:pt x="42" y="11"/>
                    </a:lnTo>
                    <a:lnTo>
                      <a:pt x="41" y="11"/>
                    </a:lnTo>
                    <a:lnTo>
                      <a:pt x="41" y="9"/>
                    </a:lnTo>
                    <a:lnTo>
                      <a:pt x="41" y="9"/>
                    </a:lnTo>
                    <a:lnTo>
                      <a:pt x="41" y="8"/>
                    </a:lnTo>
                    <a:lnTo>
                      <a:pt x="41" y="8"/>
                    </a:lnTo>
                    <a:lnTo>
                      <a:pt x="42" y="6"/>
                    </a:lnTo>
                    <a:lnTo>
                      <a:pt x="42" y="6"/>
                    </a:lnTo>
                    <a:lnTo>
                      <a:pt x="43" y="5"/>
                    </a:lnTo>
                    <a:lnTo>
                      <a:pt x="42" y="4"/>
                    </a:lnTo>
                    <a:lnTo>
                      <a:pt x="42" y="4"/>
                    </a:lnTo>
                    <a:lnTo>
                      <a:pt x="42" y="4"/>
                    </a:lnTo>
                    <a:lnTo>
                      <a:pt x="41" y="3"/>
                    </a:lnTo>
                    <a:lnTo>
                      <a:pt x="40" y="3"/>
                    </a:lnTo>
                    <a:lnTo>
                      <a:pt x="40" y="3"/>
                    </a:lnTo>
                    <a:lnTo>
                      <a:pt x="38" y="3"/>
                    </a:lnTo>
                    <a:lnTo>
                      <a:pt x="35" y="3"/>
                    </a:lnTo>
                    <a:lnTo>
                      <a:pt x="33" y="2"/>
                    </a:lnTo>
                    <a:lnTo>
                      <a:pt x="33" y="1"/>
                    </a:lnTo>
                    <a:lnTo>
                      <a:pt x="32" y="1"/>
                    </a:lnTo>
                    <a:lnTo>
                      <a:pt x="32" y="1"/>
                    </a:lnTo>
                    <a:lnTo>
                      <a:pt x="32" y="0"/>
                    </a:lnTo>
                    <a:lnTo>
                      <a:pt x="31" y="0"/>
                    </a:lnTo>
                    <a:lnTo>
                      <a:pt x="31" y="0"/>
                    </a:lnTo>
                    <a:lnTo>
                      <a:pt x="31" y="1"/>
                    </a:lnTo>
                    <a:lnTo>
                      <a:pt x="31" y="1"/>
                    </a:lnTo>
                    <a:lnTo>
                      <a:pt x="31" y="3"/>
                    </a:lnTo>
                    <a:lnTo>
                      <a:pt x="32" y="5"/>
                    </a:lnTo>
                    <a:lnTo>
                      <a:pt x="32" y="5"/>
                    </a:lnTo>
                    <a:lnTo>
                      <a:pt x="32" y="7"/>
                    </a:lnTo>
                    <a:lnTo>
                      <a:pt x="32" y="7"/>
                    </a:lnTo>
                    <a:lnTo>
                      <a:pt x="32" y="8"/>
                    </a:lnTo>
                    <a:lnTo>
                      <a:pt x="31" y="9"/>
                    </a:lnTo>
                    <a:lnTo>
                      <a:pt x="31" y="9"/>
                    </a:lnTo>
                    <a:lnTo>
                      <a:pt x="31" y="9"/>
                    </a:lnTo>
                    <a:lnTo>
                      <a:pt x="27" y="11"/>
                    </a:lnTo>
                    <a:lnTo>
                      <a:pt x="26" y="11"/>
                    </a:lnTo>
                    <a:lnTo>
                      <a:pt x="25" y="11"/>
                    </a:lnTo>
                    <a:lnTo>
                      <a:pt x="25" y="10"/>
                    </a:lnTo>
                    <a:lnTo>
                      <a:pt x="25" y="10"/>
                    </a:lnTo>
                    <a:lnTo>
                      <a:pt x="24" y="10"/>
                    </a:lnTo>
                    <a:lnTo>
                      <a:pt x="24" y="10"/>
                    </a:lnTo>
                    <a:lnTo>
                      <a:pt x="24" y="11"/>
                    </a:lnTo>
                    <a:lnTo>
                      <a:pt x="25" y="12"/>
                    </a:lnTo>
                    <a:lnTo>
                      <a:pt x="25" y="12"/>
                    </a:lnTo>
                    <a:lnTo>
                      <a:pt x="25" y="13"/>
                    </a:lnTo>
                    <a:lnTo>
                      <a:pt x="25" y="14"/>
                    </a:lnTo>
                    <a:lnTo>
                      <a:pt x="25" y="15"/>
                    </a:lnTo>
                    <a:lnTo>
                      <a:pt x="25" y="17"/>
                    </a:lnTo>
                    <a:lnTo>
                      <a:pt x="25" y="17"/>
                    </a:lnTo>
                    <a:lnTo>
                      <a:pt x="25" y="18"/>
                    </a:lnTo>
                    <a:lnTo>
                      <a:pt x="24" y="19"/>
                    </a:lnTo>
                    <a:lnTo>
                      <a:pt x="23" y="19"/>
                    </a:lnTo>
                    <a:lnTo>
                      <a:pt x="22" y="20"/>
                    </a:lnTo>
                    <a:lnTo>
                      <a:pt x="22" y="20"/>
                    </a:lnTo>
                    <a:lnTo>
                      <a:pt x="20" y="20"/>
                    </a:lnTo>
                    <a:lnTo>
                      <a:pt x="19" y="19"/>
                    </a:lnTo>
                    <a:lnTo>
                      <a:pt x="17" y="18"/>
                    </a:lnTo>
                    <a:lnTo>
                      <a:pt x="17" y="18"/>
                    </a:lnTo>
                    <a:lnTo>
                      <a:pt x="17" y="18"/>
                    </a:lnTo>
                    <a:lnTo>
                      <a:pt x="16" y="18"/>
                    </a:lnTo>
                    <a:lnTo>
                      <a:pt x="16" y="18"/>
                    </a:lnTo>
                    <a:lnTo>
                      <a:pt x="16" y="19"/>
                    </a:lnTo>
                    <a:lnTo>
                      <a:pt x="16" y="20"/>
                    </a:lnTo>
                    <a:lnTo>
                      <a:pt x="14" y="21"/>
                    </a:lnTo>
                    <a:lnTo>
                      <a:pt x="13" y="21"/>
                    </a:lnTo>
                    <a:lnTo>
                      <a:pt x="11" y="21"/>
                    </a:lnTo>
                    <a:lnTo>
                      <a:pt x="8" y="21"/>
                    </a:lnTo>
                    <a:lnTo>
                      <a:pt x="8" y="21"/>
                    </a:lnTo>
                    <a:lnTo>
                      <a:pt x="5" y="20"/>
                    </a:lnTo>
                    <a:lnTo>
                      <a:pt x="4" y="19"/>
                    </a:lnTo>
                    <a:lnTo>
                      <a:pt x="3" y="19"/>
                    </a:lnTo>
                    <a:lnTo>
                      <a:pt x="2" y="18"/>
                    </a:lnTo>
                    <a:lnTo>
                      <a:pt x="1" y="16"/>
                    </a:lnTo>
                    <a:lnTo>
                      <a:pt x="1" y="15"/>
                    </a:lnTo>
                    <a:lnTo>
                      <a:pt x="1" y="14"/>
                    </a:lnTo>
                    <a:lnTo>
                      <a:pt x="1" y="14"/>
                    </a:lnTo>
                    <a:lnTo>
                      <a:pt x="1" y="13"/>
                    </a:lnTo>
                    <a:lnTo>
                      <a:pt x="1" y="13"/>
                    </a:lnTo>
                    <a:lnTo>
                      <a:pt x="0" y="13"/>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65" name="Freeform 2101">
                <a:extLst>
                  <a:ext uri="{FF2B5EF4-FFF2-40B4-BE49-F238E27FC236}">
                    <a16:creationId xmlns:a16="http://schemas.microsoft.com/office/drawing/2014/main" id="{2DE4E4E2-8EBC-4FFB-B6B6-266151FD5FBE}"/>
                  </a:ext>
                </a:extLst>
              </p:cNvPr>
              <p:cNvSpPr>
                <a:spLocks/>
              </p:cNvSpPr>
              <p:nvPr/>
            </p:nvSpPr>
            <p:spPr bwMode="auto">
              <a:xfrm>
                <a:off x="3195" y="1691"/>
                <a:ext cx="62" cy="22"/>
              </a:xfrm>
              <a:custGeom>
                <a:avLst/>
                <a:gdLst>
                  <a:gd name="T0" fmla="*/ 1 w 62"/>
                  <a:gd name="T1" fmla="*/ 18 h 22"/>
                  <a:gd name="T2" fmla="*/ 5 w 62"/>
                  <a:gd name="T3" fmla="*/ 21 h 22"/>
                  <a:gd name="T4" fmla="*/ 14 w 62"/>
                  <a:gd name="T5" fmla="*/ 22 h 22"/>
                  <a:gd name="T6" fmla="*/ 17 w 62"/>
                  <a:gd name="T7" fmla="*/ 18 h 22"/>
                  <a:gd name="T8" fmla="*/ 18 w 62"/>
                  <a:gd name="T9" fmla="*/ 20 h 22"/>
                  <a:gd name="T10" fmla="*/ 22 w 62"/>
                  <a:gd name="T11" fmla="*/ 21 h 22"/>
                  <a:gd name="T12" fmla="*/ 25 w 62"/>
                  <a:gd name="T13" fmla="*/ 19 h 22"/>
                  <a:gd name="T14" fmla="*/ 27 w 62"/>
                  <a:gd name="T15" fmla="*/ 15 h 22"/>
                  <a:gd name="T16" fmla="*/ 26 w 62"/>
                  <a:gd name="T17" fmla="*/ 11 h 22"/>
                  <a:gd name="T18" fmla="*/ 25 w 62"/>
                  <a:gd name="T19" fmla="*/ 9 h 22"/>
                  <a:gd name="T20" fmla="*/ 24 w 62"/>
                  <a:gd name="T21" fmla="*/ 11 h 22"/>
                  <a:gd name="T22" fmla="*/ 29 w 62"/>
                  <a:gd name="T23" fmla="*/ 11 h 22"/>
                  <a:gd name="T24" fmla="*/ 33 w 62"/>
                  <a:gd name="T25" fmla="*/ 9 h 22"/>
                  <a:gd name="T26" fmla="*/ 32 w 62"/>
                  <a:gd name="T27" fmla="*/ 1 h 22"/>
                  <a:gd name="T28" fmla="*/ 31 w 62"/>
                  <a:gd name="T29" fmla="*/ 2 h 22"/>
                  <a:gd name="T30" fmla="*/ 35 w 62"/>
                  <a:gd name="T31" fmla="*/ 4 h 22"/>
                  <a:gd name="T32" fmla="*/ 40 w 62"/>
                  <a:gd name="T33" fmla="*/ 5 h 22"/>
                  <a:gd name="T34" fmla="*/ 41 w 62"/>
                  <a:gd name="T35" fmla="*/ 5 h 22"/>
                  <a:gd name="T36" fmla="*/ 39 w 62"/>
                  <a:gd name="T37" fmla="*/ 8 h 22"/>
                  <a:gd name="T38" fmla="*/ 40 w 62"/>
                  <a:gd name="T39" fmla="*/ 12 h 22"/>
                  <a:gd name="T40" fmla="*/ 49 w 62"/>
                  <a:gd name="T41" fmla="*/ 16 h 22"/>
                  <a:gd name="T42" fmla="*/ 53 w 62"/>
                  <a:gd name="T43" fmla="*/ 15 h 22"/>
                  <a:gd name="T44" fmla="*/ 52 w 62"/>
                  <a:gd name="T45" fmla="*/ 14 h 22"/>
                  <a:gd name="T46" fmla="*/ 59 w 62"/>
                  <a:gd name="T47" fmla="*/ 15 h 22"/>
                  <a:gd name="T48" fmla="*/ 62 w 62"/>
                  <a:gd name="T49" fmla="*/ 12 h 22"/>
                  <a:gd name="T50" fmla="*/ 62 w 62"/>
                  <a:gd name="T51" fmla="*/ 7 h 22"/>
                  <a:gd name="T52" fmla="*/ 60 w 62"/>
                  <a:gd name="T53" fmla="*/ 8 h 22"/>
                  <a:gd name="T54" fmla="*/ 58 w 62"/>
                  <a:gd name="T55" fmla="*/ 14 h 22"/>
                  <a:gd name="T56" fmla="*/ 53 w 62"/>
                  <a:gd name="T57" fmla="*/ 13 h 22"/>
                  <a:gd name="T58" fmla="*/ 51 w 62"/>
                  <a:gd name="T59" fmla="*/ 15 h 22"/>
                  <a:gd name="T60" fmla="*/ 47 w 62"/>
                  <a:gd name="T61" fmla="*/ 14 h 22"/>
                  <a:gd name="T62" fmla="*/ 42 w 62"/>
                  <a:gd name="T63" fmla="*/ 12 h 22"/>
                  <a:gd name="T64" fmla="*/ 41 w 62"/>
                  <a:gd name="T65" fmla="*/ 9 h 22"/>
                  <a:gd name="T66" fmla="*/ 42 w 62"/>
                  <a:gd name="T67" fmla="*/ 6 h 22"/>
                  <a:gd name="T68" fmla="*/ 42 w 62"/>
                  <a:gd name="T69" fmla="*/ 4 h 22"/>
                  <a:gd name="T70" fmla="*/ 38 w 62"/>
                  <a:gd name="T71" fmla="*/ 3 h 22"/>
                  <a:gd name="T72" fmla="*/ 32 w 62"/>
                  <a:gd name="T73" fmla="*/ 1 h 22"/>
                  <a:gd name="T74" fmla="*/ 31 w 62"/>
                  <a:gd name="T75" fmla="*/ 0 h 22"/>
                  <a:gd name="T76" fmla="*/ 32 w 62"/>
                  <a:gd name="T77" fmla="*/ 5 h 22"/>
                  <a:gd name="T78" fmla="*/ 32 w 62"/>
                  <a:gd name="T79" fmla="*/ 8 h 22"/>
                  <a:gd name="T80" fmla="*/ 27 w 62"/>
                  <a:gd name="T81" fmla="*/ 11 h 22"/>
                  <a:gd name="T82" fmla="*/ 25 w 62"/>
                  <a:gd name="T83" fmla="*/ 10 h 22"/>
                  <a:gd name="T84" fmla="*/ 25 w 62"/>
                  <a:gd name="T85" fmla="*/ 12 h 22"/>
                  <a:gd name="T86" fmla="*/ 25 w 62"/>
                  <a:gd name="T87" fmla="*/ 15 h 22"/>
                  <a:gd name="T88" fmla="*/ 24 w 62"/>
                  <a:gd name="T89" fmla="*/ 19 h 22"/>
                  <a:gd name="T90" fmla="*/ 20 w 62"/>
                  <a:gd name="T91" fmla="*/ 20 h 22"/>
                  <a:gd name="T92" fmla="*/ 17 w 62"/>
                  <a:gd name="T93" fmla="*/ 18 h 22"/>
                  <a:gd name="T94" fmla="*/ 16 w 62"/>
                  <a:gd name="T95" fmla="*/ 20 h 22"/>
                  <a:gd name="T96" fmla="*/ 8 w 62"/>
                  <a:gd name="T97" fmla="*/ 21 h 22"/>
                  <a:gd name="T98" fmla="*/ 3 w 62"/>
                  <a:gd name="T99" fmla="*/ 19 h 22"/>
                  <a:gd name="T100" fmla="*/ 1 w 62"/>
                  <a:gd name="T101" fmla="*/ 14 h 22"/>
                  <a:gd name="T102" fmla="*/ 0 w 62"/>
                  <a:gd name="T103"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2">
                    <a:moveTo>
                      <a:pt x="0" y="14"/>
                    </a:moveTo>
                    <a:lnTo>
                      <a:pt x="0" y="14"/>
                    </a:lnTo>
                    <a:lnTo>
                      <a:pt x="1" y="17"/>
                    </a:lnTo>
                    <a:lnTo>
                      <a:pt x="1" y="18"/>
                    </a:lnTo>
                    <a:lnTo>
                      <a:pt x="2" y="19"/>
                    </a:lnTo>
                    <a:lnTo>
                      <a:pt x="2" y="19"/>
                    </a:lnTo>
                    <a:lnTo>
                      <a:pt x="3" y="20"/>
                    </a:lnTo>
                    <a:lnTo>
                      <a:pt x="5" y="21"/>
                    </a:lnTo>
                    <a:lnTo>
                      <a:pt x="8" y="22"/>
                    </a:lnTo>
                    <a:lnTo>
                      <a:pt x="8" y="22"/>
                    </a:lnTo>
                    <a:lnTo>
                      <a:pt x="11" y="22"/>
                    </a:lnTo>
                    <a:lnTo>
                      <a:pt x="14" y="22"/>
                    </a:lnTo>
                    <a:lnTo>
                      <a:pt x="15" y="21"/>
                    </a:lnTo>
                    <a:lnTo>
                      <a:pt x="16" y="20"/>
                    </a:lnTo>
                    <a:lnTo>
                      <a:pt x="17" y="19"/>
                    </a:lnTo>
                    <a:lnTo>
                      <a:pt x="17" y="18"/>
                    </a:lnTo>
                    <a:lnTo>
                      <a:pt x="17" y="18"/>
                    </a:lnTo>
                    <a:lnTo>
                      <a:pt x="16" y="18"/>
                    </a:lnTo>
                    <a:lnTo>
                      <a:pt x="16" y="18"/>
                    </a:lnTo>
                    <a:lnTo>
                      <a:pt x="18" y="20"/>
                    </a:lnTo>
                    <a:lnTo>
                      <a:pt x="20" y="20"/>
                    </a:lnTo>
                    <a:lnTo>
                      <a:pt x="21" y="21"/>
                    </a:lnTo>
                    <a:lnTo>
                      <a:pt x="21" y="21"/>
                    </a:lnTo>
                    <a:lnTo>
                      <a:pt x="22" y="21"/>
                    </a:lnTo>
                    <a:lnTo>
                      <a:pt x="23" y="20"/>
                    </a:lnTo>
                    <a:lnTo>
                      <a:pt x="24" y="20"/>
                    </a:lnTo>
                    <a:lnTo>
                      <a:pt x="25" y="19"/>
                    </a:lnTo>
                    <a:lnTo>
                      <a:pt x="25" y="19"/>
                    </a:lnTo>
                    <a:lnTo>
                      <a:pt x="26" y="18"/>
                    </a:lnTo>
                    <a:lnTo>
                      <a:pt x="26" y="17"/>
                    </a:lnTo>
                    <a:lnTo>
                      <a:pt x="27" y="15"/>
                    </a:lnTo>
                    <a:lnTo>
                      <a:pt x="27" y="15"/>
                    </a:lnTo>
                    <a:lnTo>
                      <a:pt x="26" y="12"/>
                    </a:lnTo>
                    <a:lnTo>
                      <a:pt x="26" y="12"/>
                    </a:lnTo>
                    <a:lnTo>
                      <a:pt x="26" y="11"/>
                    </a:lnTo>
                    <a:lnTo>
                      <a:pt x="26" y="11"/>
                    </a:lnTo>
                    <a:lnTo>
                      <a:pt x="25" y="10"/>
                    </a:lnTo>
                    <a:lnTo>
                      <a:pt x="25" y="10"/>
                    </a:lnTo>
                    <a:lnTo>
                      <a:pt x="25" y="9"/>
                    </a:lnTo>
                    <a:lnTo>
                      <a:pt x="25" y="9"/>
                    </a:lnTo>
                    <a:lnTo>
                      <a:pt x="24" y="9"/>
                    </a:lnTo>
                    <a:lnTo>
                      <a:pt x="24" y="10"/>
                    </a:lnTo>
                    <a:lnTo>
                      <a:pt x="24" y="10"/>
                    </a:lnTo>
                    <a:lnTo>
                      <a:pt x="24" y="11"/>
                    </a:lnTo>
                    <a:lnTo>
                      <a:pt x="25" y="12"/>
                    </a:lnTo>
                    <a:lnTo>
                      <a:pt x="25" y="12"/>
                    </a:lnTo>
                    <a:lnTo>
                      <a:pt x="27" y="12"/>
                    </a:lnTo>
                    <a:lnTo>
                      <a:pt x="29" y="11"/>
                    </a:lnTo>
                    <a:lnTo>
                      <a:pt x="31" y="11"/>
                    </a:lnTo>
                    <a:lnTo>
                      <a:pt x="31" y="11"/>
                    </a:lnTo>
                    <a:lnTo>
                      <a:pt x="32" y="10"/>
                    </a:lnTo>
                    <a:lnTo>
                      <a:pt x="33" y="9"/>
                    </a:lnTo>
                    <a:lnTo>
                      <a:pt x="33" y="8"/>
                    </a:lnTo>
                    <a:lnTo>
                      <a:pt x="33" y="6"/>
                    </a:lnTo>
                    <a:lnTo>
                      <a:pt x="33" y="3"/>
                    </a:lnTo>
                    <a:lnTo>
                      <a:pt x="32" y="1"/>
                    </a:lnTo>
                    <a:lnTo>
                      <a:pt x="32" y="1"/>
                    </a:lnTo>
                    <a:lnTo>
                      <a:pt x="31" y="1"/>
                    </a:lnTo>
                    <a:lnTo>
                      <a:pt x="31" y="1"/>
                    </a:lnTo>
                    <a:lnTo>
                      <a:pt x="31" y="2"/>
                    </a:lnTo>
                    <a:lnTo>
                      <a:pt x="31" y="3"/>
                    </a:lnTo>
                    <a:lnTo>
                      <a:pt x="32" y="3"/>
                    </a:lnTo>
                    <a:lnTo>
                      <a:pt x="33" y="4"/>
                    </a:lnTo>
                    <a:lnTo>
                      <a:pt x="35" y="4"/>
                    </a:lnTo>
                    <a:lnTo>
                      <a:pt x="37" y="4"/>
                    </a:lnTo>
                    <a:lnTo>
                      <a:pt x="37" y="4"/>
                    </a:lnTo>
                    <a:lnTo>
                      <a:pt x="40" y="5"/>
                    </a:lnTo>
                    <a:lnTo>
                      <a:pt x="40" y="5"/>
                    </a:lnTo>
                    <a:lnTo>
                      <a:pt x="40" y="5"/>
                    </a:lnTo>
                    <a:lnTo>
                      <a:pt x="40" y="5"/>
                    </a:lnTo>
                    <a:lnTo>
                      <a:pt x="41" y="5"/>
                    </a:lnTo>
                    <a:lnTo>
                      <a:pt x="41" y="5"/>
                    </a:lnTo>
                    <a:lnTo>
                      <a:pt x="41" y="5"/>
                    </a:lnTo>
                    <a:lnTo>
                      <a:pt x="40" y="7"/>
                    </a:lnTo>
                    <a:lnTo>
                      <a:pt x="39" y="8"/>
                    </a:lnTo>
                    <a:lnTo>
                      <a:pt x="39" y="8"/>
                    </a:lnTo>
                    <a:lnTo>
                      <a:pt x="39" y="9"/>
                    </a:lnTo>
                    <a:lnTo>
                      <a:pt x="40" y="11"/>
                    </a:lnTo>
                    <a:lnTo>
                      <a:pt x="40" y="11"/>
                    </a:lnTo>
                    <a:lnTo>
                      <a:pt x="40" y="12"/>
                    </a:lnTo>
                    <a:lnTo>
                      <a:pt x="42" y="14"/>
                    </a:lnTo>
                    <a:lnTo>
                      <a:pt x="44" y="15"/>
                    </a:lnTo>
                    <a:lnTo>
                      <a:pt x="47" y="16"/>
                    </a:lnTo>
                    <a:lnTo>
                      <a:pt x="49" y="16"/>
                    </a:lnTo>
                    <a:lnTo>
                      <a:pt x="51" y="16"/>
                    </a:lnTo>
                    <a:lnTo>
                      <a:pt x="52" y="16"/>
                    </a:lnTo>
                    <a:lnTo>
                      <a:pt x="53" y="15"/>
                    </a:lnTo>
                    <a:lnTo>
                      <a:pt x="53" y="15"/>
                    </a:lnTo>
                    <a:lnTo>
                      <a:pt x="53" y="14"/>
                    </a:lnTo>
                    <a:lnTo>
                      <a:pt x="53" y="14"/>
                    </a:lnTo>
                    <a:lnTo>
                      <a:pt x="52" y="14"/>
                    </a:lnTo>
                    <a:lnTo>
                      <a:pt x="52" y="14"/>
                    </a:lnTo>
                    <a:lnTo>
                      <a:pt x="54" y="15"/>
                    </a:lnTo>
                    <a:lnTo>
                      <a:pt x="56" y="15"/>
                    </a:lnTo>
                    <a:lnTo>
                      <a:pt x="58" y="15"/>
                    </a:lnTo>
                    <a:lnTo>
                      <a:pt x="59" y="15"/>
                    </a:lnTo>
                    <a:lnTo>
                      <a:pt x="59" y="15"/>
                    </a:lnTo>
                    <a:lnTo>
                      <a:pt x="60" y="14"/>
                    </a:lnTo>
                    <a:lnTo>
                      <a:pt x="61" y="13"/>
                    </a:lnTo>
                    <a:lnTo>
                      <a:pt x="62" y="12"/>
                    </a:lnTo>
                    <a:lnTo>
                      <a:pt x="62" y="10"/>
                    </a:lnTo>
                    <a:lnTo>
                      <a:pt x="62" y="8"/>
                    </a:lnTo>
                    <a:lnTo>
                      <a:pt x="62" y="8"/>
                    </a:lnTo>
                    <a:lnTo>
                      <a:pt x="62" y="7"/>
                    </a:lnTo>
                    <a:lnTo>
                      <a:pt x="61" y="7"/>
                    </a:lnTo>
                    <a:lnTo>
                      <a:pt x="61" y="7"/>
                    </a:lnTo>
                    <a:lnTo>
                      <a:pt x="60" y="8"/>
                    </a:lnTo>
                    <a:lnTo>
                      <a:pt x="60" y="8"/>
                    </a:lnTo>
                    <a:lnTo>
                      <a:pt x="60" y="11"/>
                    </a:lnTo>
                    <a:lnTo>
                      <a:pt x="60" y="12"/>
                    </a:lnTo>
                    <a:lnTo>
                      <a:pt x="58" y="14"/>
                    </a:lnTo>
                    <a:lnTo>
                      <a:pt x="58" y="14"/>
                    </a:lnTo>
                    <a:lnTo>
                      <a:pt x="57" y="14"/>
                    </a:lnTo>
                    <a:lnTo>
                      <a:pt x="56" y="14"/>
                    </a:lnTo>
                    <a:lnTo>
                      <a:pt x="53" y="13"/>
                    </a:lnTo>
                    <a:lnTo>
                      <a:pt x="53" y="13"/>
                    </a:lnTo>
                    <a:lnTo>
                      <a:pt x="52" y="13"/>
                    </a:lnTo>
                    <a:lnTo>
                      <a:pt x="52" y="14"/>
                    </a:lnTo>
                    <a:lnTo>
                      <a:pt x="52" y="14"/>
                    </a:lnTo>
                    <a:lnTo>
                      <a:pt x="51" y="15"/>
                    </a:lnTo>
                    <a:lnTo>
                      <a:pt x="51" y="15"/>
                    </a:lnTo>
                    <a:lnTo>
                      <a:pt x="50" y="15"/>
                    </a:lnTo>
                    <a:lnTo>
                      <a:pt x="49" y="15"/>
                    </a:lnTo>
                    <a:lnTo>
                      <a:pt x="47" y="14"/>
                    </a:lnTo>
                    <a:lnTo>
                      <a:pt x="45" y="14"/>
                    </a:lnTo>
                    <a:lnTo>
                      <a:pt x="45" y="14"/>
                    </a:lnTo>
                    <a:lnTo>
                      <a:pt x="42" y="12"/>
                    </a:lnTo>
                    <a:lnTo>
                      <a:pt x="42" y="12"/>
                    </a:lnTo>
                    <a:lnTo>
                      <a:pt x="42" y="11"/>
                    </a:lnTo>
                    <a:lnTo>
                      <a:pt x="41" y="11"/>
                    </a:lnTo>
                    <a:lnTo>
                      <a:pt x="41" y="9"/>
                    </a:lnTo>
                    <a:lnTo>
                      <a:pt x="41" y="9"/>
                    </a:lnTo>
                    <a:lnTo>
                      <a:pt x="41" y="8"/>
                    </a:lnTo>
                    <a:lnTo>
                      <a:pt x="41" y="8"/>
                    </a:lnTo>
                    <a:lnTo>
                      <a:pt x="42" y="6"/>
                    </a:lnTo>
                    <a:lnTo>
                      <a:pt x="42" y="6"/>
                    </a:lnTo>
                    <a:lnTo>
                      <a:pt x="43" y="5"/>
                    </a:lnTo>
                    <a:lnTo>
                      <a:pt x="42" y="4"/>
                    </a:lnTo>
                    <a:lnTo>
                      <a:pt x="42" y="4"/>
                    </a:lnTo>
                    <a:lnTo>
                      <a:pt x="42" y="4"/>
                    </a:lnTo>
                    <a:lnTo>
                      <a:pt x="41" y="3"/>
                    </a:lnTo>
                    <a:lnTo>
                      <a:pt x="40" y="3"/>
                    </a:lnTo>
                    <a:lnTo>
                      <a:pt x="40" y="3"/>
                    </a:lnTo>
                    <a:lnTo>
                      <a:pt x="38" y="3"/>
                    </a:lnTo>
                    <a:lnTo>
                      <a:pt x="35" y="3"/>
                    </a:lnTo>
                    <a:lnTo>
                      <a:pt x="33" y="2"/>
                    </a:lnTo>
                    <a:lnTo>
                      <a:pt x="33" y="1"/>
                    </a:lnTo>
                    <a:lnTo>
                      <a:pt x="32" y="1"/>
                    </a:lnTo>
                    <a:lnTo>
                      <a:pt x="32" y="1"/>
                    </a:lnTo>
                    <a:lnTo>
                      <a:pt x="32" y="0"/>
                    </a:lnTo>
                    <a:lnTo>
                      <a:pt x="31" y="0"/>
                    </a:lnTo>
                    <a:lnTo>
                      <a:pt x="31" y="0"/>
                    </a:lnTo>
                    <a:lnTo>
                      <a:pt x="31" y="1"/>
                    </a:lnTo>
                    <a:lnTo>
                      <a:pt x="31" y="1"/>
                    </a:lnTo>
                    <a:lnTo>
                      <a:pt x="31" y="3"/>
                    </a:lnTo>
                    <a:lnTo>
                      <a:pt x="32" y="5"/>
                    </a:lnTo>
                    <a:lnTo>
                      <a:pt x="32" y="5"/>
                    </a:lnTo>
                    <a:lnTo>
                      <a:pt x="32" y="7"/>
                    </a:lnTo>
                    <a:lnTo>
                      <a:pt x="32" y="7"/>
                    </a:lnTo>
                    <a:lnTo>
                      <a:pt x="32" y="8"/>
                    </a:lnTo>
                    <a:lnTo>
                      <a:pt x="31" y="9"/>
                    </a:lnTo>
                    <a:lnTo>
                      <a:pt x="31" y="9"/>
                    </a:lnTo>
                    <a:lnTo>
                      <a:pt x="31" y="9"/>
                    </a:lnTo>
                    <a:lnTo>
                      <a:pt x="27" y="11"/>
                    </a:lnTo>
                    <a:lnTo>
                      <a:pt x="26" y="11"/>
                    </a:lnTo>
                    <a:lnTo>
                      <a:pt x="25" y="11"/>
                    </a:lnTo>
                    <a:lnTo>
                      <a:pt x="25" y="10"/>
                    </a:lnTo>
                    <a:lnTo>
                      <a:pt x="25" y="10"/>
                    </a:lnTo>
                    <a:lnTo>
                      <a:pt x="24" y="10"/>
                    </a:lnTo>
                    <a:lnTo>
                      <a:pt x="24" y="10"/>
                    </a:lnTo>
                    <a:lnTo>
                      <a:pt x="24" y="11"/>
                    </a:lnTo>
                    <a:lnTo>
                      <a:pt x="25" y="12"/>
                    </a:lnTo>
                    <a:lnTo>
                      <a:pt x="25" y="12"/>
                    </a:lnTo>
                    <a:lnTo>
                      <a:pt x="25" y="13"/>
                    </a:lnTo>
                    <a:lnTo>
                      <a:pt x="25" y="14"/>
                    </a:lnTo>
                    <a:lnTo>
                      <a:pt x="25" y="15"/>
                    </a:lnTo>
                    <a:lnTo>
                      <a:pt x="25" y="17"/>
                    </a:lnTo>
                    <a:lnTo>
                      <a:pt x="25" y="17"/>
                    </a:lnTo>
                    <a:lnTo>
                      <a:pt x="25" y="18"/>
                    </a:lnTo>
                    <a:lnTo>
                      <a:pt x="24" y="19"/>
                    </a:lnTo>
                    <a:lnTo>
                      <a:pt x="23" y="19"/>
                    </a:lnTo>
                    <a:lnTo>
                      <a:pt x="22" y="20"/>
                    </a:lnTo>
                    <a:lnTo>
                      <a:pt x="22" y="20"/>
                    </a:lnTo>
                    <a:lnTo>
                      <a:pt x="20" y="20"/>
                    </a:lnTo>
                    <a:lnTo>
                      <a:pt x="19" y="19"/>
                    </a:lnTo>
                    <a:lnTo>
                      <a:pt x="17" y="18"/>
                    </a:lnTo>
                    <a:lnTo>
                      <a:pt x="17" y="18"/>
                    </a:lnTo>
                    <a:lnTo>
                      <a:pt x="17" y="18"/>
                    </a:lnTo>
                    <a:lnTo>
                      <a:pt x="16" y="18"/>
                    </a:lnTo>
                    <a:lnTo>
                      <a:pt x="16" y="18"/>
                    </a:lnTo>
                    <a:lnTo>
                      <a:pt x="16" y="19"/>
                    </a:lnTo>
                    <a:lnTo>
                      <a:pt x="16" y="20"/>
                    </a:lnTo>
                    <a:lnTo>
                      <a:pt x="14" y="21"/>
                    </a:lnTo>
                    <a:lnTo>
                      <a:pt x="13" y="21"/>
                    </a:lnTo>
                    <a:lnTo>
                      <a:pt x="11" y="21"/>
                    </a:lnTo>
                    <a:lnTo>
                      <a:pt x="8" y="21"/>
                    </a:lnTo>
                    <a:lnTo>
                      <a:pt x="8" y="21"/>
                    </a:lnTo>
                    <a:lnTo>
                      <a:pt x="5" y="20"/>
                    </a:lnTo>
                    <a:lnTo>
                      <a:pt x="4" y="19"/>
                    </a:lnTo>
                    <a:lnTo>
                      <a:pt x="3" y="19"/>
                    </a:lnTo>
                    <a:lnTo>
                      <a:pt x="2" y="18"/>
                    </a:lnTo>
                    <a:lnTo>
                      <a:pt x="1" y="16"/>
                    </a:lnTo>
                    <a:lnTo>
                      <a:pt x="1" y="15"/>
                    </a:lnTo>
                    <a:lnTo>
                      <a:pt x="1" y="14"/>
                    </a:lnTo>
                    <a:lnTo>
                      <a:pt x="1" y="14"/>
                    </a:lnTo>
                    <a:lnTo>
                      <a:pt x="1" y="13"/>
                    </a:lnTo>
                    <a:lnTo>
                      <a:pt x="1" y="13"/>
                    </a:lnTo>
                    <a:lnTo>
                      <a:pt x="0" y="13"/>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66" name="Freeform 2102">
                <a:extLst>
                  <a:ext uri="{FF2B5EF4-FFF2-40B4-BE49-F238E27FC236}">
                    <a16:creationId xmlns:a16="http://schemas.microsoft.com/office/drawing/2014/main" id="{FABBFF52-BA93-4858-86EB-0BC38FF151CD}"/>
                  </a:ext>
                </a:extLst>
              </p:cNvPr>
              <p:cNvSpPr>
                <a:spLocks/>
              </p:cNvSpPr>
              <p:nvPr/>
            </p:nvSpPr>
            <p:spPr bwMode="auto">
              <a:xfrm>
                <a:off x="3255" y="1689"/>
                <a:ext cx="32" cy="28"/>
              </a:xfrm>
              <a:custGeom>
                <a:avLst/>
                <a:gdLst>
                  <a:gd name="T0" fmla="*/ 30 w 32"/>
                  <a:gd name="T1" fmla="*/ 21 h 28"/>
                  <a:gd name="T2" fmla="*/ 31 w 32"/>
                  <a:gd name="T3" fmla="*/ 23 h 28"/>
                  <a:gd name="T4" fmla="*/ 30 w 32"/>
                  <a:gd name="T5" fmla="*/ 26 h 28"/>
                  <a:gd name="T6" fmla="*/ 27 w 32"/>
                  <a:gd name="T7" fmla="*/ 28 h 28"/>
                  <a:gd name="T8" fmla="*/ 23 w 32"/>
                  <a:gd name="T9" fmla="*/ 27 h 28"/>
                  <a:gd name="T10" fmla="*/ 20 w 32"/>
                  <a:gd name="T11" fmla="*/ 25 h 28"/>
                  <a:gd name="T12" fmla="*/ 19 w 32"/>
                  <a:gd name="T13" fmla="*/ 24 h 28"/>
                  <a:gd name="T14" fmla="*/ 18 w 32"/>
                  <a:gd name="T15" fmla="*/ 22 h 28"/>
                  <a:gd name="T16" fmla="*/ 16 w 32"/>
                  <a:gd name="T17" fmla="*/ 23 h 28"/>
                  <a:gd name="T18" fmla="*/ 15 w 32"/>
                  <a:gd name="T19" fmla="*/ 24 h 28"/>
                  <a:gd name="T20" fmla="*/ 12 w 32"/>
                  <a:gd name="T21" fmla="*/ 25 h 28"/>
                  <a:gd name="T22" fmla="*/ 9 w 32"/>
                  <a:gd name="T23" fmla="*/ 24 h 28"/>
                  <a:gd name="T24" fmla="*/ 5 w 32"/>
                  <a:gd name="T25" fmla="*/ 20 h 28"/>
                  <a:gd name="T26" fmla="*/ 4 w 32"/>
                  <a:gd name="T27" fmla="*/ 16 h 28"/>
                  <a:gd name="T28" fmla="*/ 6 w 32"/>
                  <a:gd name="T29" fmla="*/ 13 h 28"/>
                  <a:gd name="T30" fmla="*/ 5 w 32"/>
                  <a:gd name="T31" fmla="*/ 13 h 28"/>
                  <a:gd name="T32" fmla="*/ 4 w 32"/>
                  <a:gd name="T33" fmla="*/ 11 h 28"/>
                  <a:gd name="T34" fmla="*/ 4 w 32"/>
                  <a:gd name="T35" fmla="*/ 6 h 28"/>
                  <a:gd name="T36" fmla="*/ 4 w 32"/>
                  <a:gd name="T37" fmla="*/ 6 h 28"/>
                  <a:gd name="T38" fmla="*/ 1 w 32"/>
                  <a:gd name="T39" fmla="*/ 4 h 28"/>
                  <a:gd name="T40" fmla="*/ 1 w 32"/>
                  <a:gd name="T41" fmla="*/ 0 h 28"/>
                  <a:gd name="T42" fmla="*/ 0 w 32"/>
                  <a:gd name="T43" fmla="*/ 0 h 28"/>
                  <a:gd name="T44" fmla="*/ 0 w 32"/>
                  <a:gd name="T45" fmla="*/ 4 h 28"/>
                  <a:gd name="T46" fmla="*/ 1 w 32"/>
                  <a:gd name="T47" fmla="*/ 6 h 28"/>
                  <a:gd name="T48" fmla="*/ 2 w 32"/>
                  <a:gd name="T49" fmla="*/ 6 h 28"/>
                  <a:gd name="T50" fmla="*/ 3 w 32"/>
                  <a:gd name="T51" fmla="*/ 8 h 28"/>
                  <a:gd name="T52" fmla="*/ 3 w 32"/>
                  <a:gd name="T53" fmla="*/ 11 h 28"/>
                  <a:gd name="T54" fmla="*/ 5 w 32"/>
                  <a:gd name="T55" fmla="*/ 13 h 28"/>
                  <a:gd name="T56" fmla="*/ 5 w 32"/>
                  <a:gd name="T57" fmla="*/ 13 h 28"/>
                  <a:gd name="T58" fmla="*/ 4 w 32"/>
                  <a:gd name="T59" fmla="*/ 16 h 28"/>
                  <a:gd name="T60" fmla="*/ 4 w 32"/>
                  <a:gd name="T61" fmla="*/ 19 h 28"/>
                  <a:gd name="T62" fmla="*/ 7 w 32"/>
                  <a:gd name="T63" fmla="*/ 23 h 28"/>
                  <a:gd name="T64" fmla="*/ 9 w 32"/>
                  <a:gd name="T65" fmla="*/ 25 h 28"/>
                  <a:gd name="T66" fmla="*/ 14 w 32"/>
                  <a:gd name="T67" fmla="*/ 25 h 28"/>
                  <a:gd name="T68" fmla="*/ 16 w 32"/>
                  <a:gd name="T69" fmla="*/ 23 h 28"/>
                  <a:gd name="T70" fmla="*/ 18 w 32"/>
                  <a:gd name="T71" fmla="*/ 22 h 28"/>
                  <a:gd name="T72" fmla="*/ 18 w 32"/>
                  <a:gd name="T73" fmla="*/ 24 h 28"/>
                  <a:gd name="T74" fmla="*/ 20 w 32"/>
                  <a:gd name="T75" fmla="*/ 26 h 28"/>
                  <a:gd name="T76" fmla="*/ 24 w 32"/>
                  <a:gd name="T77" fmla="*/ 28 h 28"/>
                  <a:gd name="T78" fmla="*/ 28 w 32"/>
                  <a:gd name="T79" fmla="*/ 28 h 28"/>
                  <a:gd name="T80" fmla="*/ 31 w 32"/>
                  <a:gd name="T81" fmla="*/ 25 h 28"/>
                  <a:gd name="T82" fmla="*/ 32 w 32"/>
                  <a:gd name="T83" fmla="*/ 22 h 28"/>
                  <a:gd name="T84" fmla="*/ 30 w 32"/>
                  <a:gd name="T85" fmla="*/ 20 h 28"/>
                  <a:gd name="T86" fmla="*/ 29 w 32"/>
                  <a:gd name="T87"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 h="28">
                    <a:moveTo>
                      <a:pt x="29" y="21"/>
                    </a:moveTo>
                    <a:lnTo>
                      <a:pt x="29" y="21"/>
                    </a:lnTo>
                    <a:lnTo>
                      <a:pt x="30" y="21"/>
                    </a:lnTo>
                    <a:lnTo>
                      <a:pt x="31" y="21"/>
                    </a:lnTo>
                    <a:lnTo>
                      <a:pt x="31" y="22"/>
                    </a:lnTo>
                    <a:lnTo>
                      <a:pt x="31" y="23"/>
                    </a:lnTo>
                    <a:lnTo>
                      <a:pt x="31" y="24"/>
                    </a:lnTo>
                    <a:lnTo>
                      <a:pt x="31" y="24"/>
                    </a:lnTo>
                    <a:lnTo>
                      <a:pt x="30" y="26"/>
                    </a:lnTo>
                    <a:lnTo>
                      <a:pt x="28" y="27"/>
                    </a:lnTo>
                    <a:lnTo>
                      <a:pt x="28" y="27"/>
                    </a:lnTo>
                    <a:lnTo>
                      <a:pt x="27" y="28"/>
                    </a:lnTo>
                    <a:lnTo>
                      <a:pt x="26" y="28"/>
                    </a:lnTo>
                    <a:lnTo>
                      <a:pt x="25" y="27"/>
                    </a:lnTo>
                    <a:lnTo>
                      <a:pt x="23" y="27"/>
                    </a:lnTo>
                    <a:lnTo>
                      <a:pt x="21" y="26"/>
                    </a:lnTo>
                    <a:lnTo>
                      <a:pt x="21" y="26"/>
                    </a:lnTo>
                    <a:lnTo>
                      <a:pt x="20" y="25"/>
                    </a:lnTo>
                    <a:lnTo>
                      <a:pt x="20" y="25"/>
                    </a:lnTo>
                    <a:lnTo>
                      <a:pt x="20" y="25"/>
                    </a:lnTo>
                    <a:lnTo>
                      <a:pt x="19" y="24"/>
                    </a:lnTo>
                    <a:lnTo>
                      <a:pt x="18" y="22"/>
                    </a:lnTo>
                    <a:lnTo>
                      <a:pt x="18" y="22"/>
                    </a:lnTo>
                    <a:lnTo>
                      <a:pt x="18" y="22"/>
                    </a:lnTo>
                    <a:lnTo>
                      <a:pt x="18" y="22"/>
                    </a:lnTo>
                    <a:lnTo>
                      <a:pt x="17" y="22"/>
                    </a:lnTo>
                    <a:lnTo>
                      <a:pt x="16" y="23"/>
                    </a:lnTo>
                    <a:lnTo>
                      <a:pt x="16" y="23"/>
                    </a:lnTo>
                    <a:lnTo>
                      <a:pt x="15" y="24"/>
                    </a:lnTo>
                    <a:lnTo>
                      <a:pt x="15" y="24"/>
                    </a:lnTo>
                    <a:lnTo>
                      <a:pt x="13" y="25"/>
                    </a:lnTo>
                    <a:lnTo>
                      <a:pt x="13" y="25"/>
                    </a:lnTo>
                    <a:lnTo>
                      <a:pt x="12" y="25"/>
                    </a:lnTo>
                    <a:lnTo>
                      <a:pt x="11" y="25"/>
                    </a:lnTo>
                    <a:lnTo>
                      <a:pt x="9" y="24"/>
                    </a:lnTo>
                    <a:lnTo>
                      <a:pt x="9" y="24"/>
                    </a:lnTo>
                    <a:lnTo>
                      <a:pt x="7" y="23"/>
                    </a:lnTo>
                    <a:lnTo>
                      <a:pt x="6" y="22"/>
                    </a:lnTo>
                    <a:lnTo>
                      <a:pt x="5" y="20"/>
                    </a:lnTo>
                    <a:lnTo>
                      <a:pt x="4" y="19"/>
                    </a:lnTo>
                    <a:lnTo>
                      <a:pt x="4" y="17"/>
                    </a:lnTo>
                    <a:lnTo>
                      <a:pt x="4" y="16"/>
                    </a:lnTo>
                    <a:lnTo>
                      <a:pt x="5" y="14"/>
                    </a:lnTo>
                    <a:lnTo>
                      <a:pt x="6" y="13"/>
                    </a:lnTo>
                    <a:lnTo>
                      <a:pt x="6" y="13"/>
                    </a:lnTo>
                    <a:lnTo>
                      <a:pt x="6" y="13"/>
                    </a:lnTo>
                    <a:lnTo>
                      <a:pt x="5" y="13"/>
                    </a:lnTo>
                    <a:lnTo>
                      <a:pt x="5" y="13"/>
                    </a:lnTo>
                    <a:lnTo>
                      <a:pt x="5" y="12"/>
                    </a:lnTo>
                    <a:lnTo>
                      <a:pt x="4" y="12"/>
                    </a:lnTo>
                    <a:lnTo>
                      <a:pt x="4" y="11"/>
                    </a:lnTo>
                    <a:lnTo>
                      <a:pt x="4" y="10"/>
                    </a:lnTo>
                    <a:lnTo>
                      <a:pt x="4" y="8"/>
                    </a:lnTo>
                    <a:lnTo>
                      <a:pt x="4" y="6"/>
                    </a:lnTo>
                    <a:lnTo>
                      <a:pt x="4" y="6"/>
                    </a:lnTo>
                    <a:lnTo>
                      <a:pt x="4" y="6"/>
                    </a:lnTo>
                    <a:lnTo>
                      <a:pt x="4" y="6"/>
                    </a:lnTo>
                    <a:lnTo>
                      <a:pt x="2" y="6"/>
                    </a:lnTo>
                    <a:lnTo>
                      <a:pt x="2" y="5"/>
                    </a:lnTo>
                    <a:lnTo>
                      <a:pt x="1" y="4"/>
                    </a:lnTo>
                    <a:lnTo>
                      <a:pt x="1" y="2"/>
                    </a:lnTo>
                    <a:lnTo>
                      <a:pt x="1" y="0"/>
                    </a:lnTo>
                    <a:lnTo>
                      <a:pt x="1" y="0"/>
                    </a:lnTo>
                    <a:lnTo>
                      <a:pt x="0" y="0"/>
                    </a:lnTo>
                    <a:lnTo>
                      <a:pt x="0" y="0"/>
                    </a:lnTo>
                    <a:lnTo>
                      <a:pt x="0" y="0"/>
                    </a:lnTo>
                    <a:lnTo>
                      <a:pt x="0" y="0"/>
                    </a:lnTo>
                    <a:lnTo>
                      <a:pt x="0" y="3"/>
                    </a:lnTo>
                    <a:lnTo>
                      <a:pt x="0" y="4"/>
                    </a:lnTo>
                    <a:lnTo>
                      <a:pt x="0" y="5"/>
                    </a:lnTo>
                    <a:lnTo>
                      <a:pt x="0" y="5"/>
                    </a:lnTo>
                    <a:lnTo>
                      <a:pt x="1" y="6"/>
                    </a:lnTo>
                    <a:lnTo>
                      <a:pt x="2" y="6"/>
                    </a:lnTo>
                    <a:lnTo>
                      <a:pt x="2" y="6"/>
                    </a:lnTo>
                    <a:lnTo>
                      <a:pt x="2" y="6"/>
                    </a:lnTo>
                    <a:lnTo>
                      <a:pt x="3" y="6"/>
                    </a:lnTo>
                    <a:lnTo>
                      <a:pt x="3" y="6"/>
                    </a:lnTo>
                    <a:lnTo>
                      <a:pt x="3" y="8"/>
                    </a:lnTo>
                    <a:lnTo>
                      <a:pt x="3" y="8"/>
                    </a:lnTo>
                    <a:lnTo>
                      <a:pt x="3" y="10"/>
                    </a:lnTo>
                    <a:lnTo>
                      <a:pt x="3" y="11"/>
                    </a:lnTo>
                    <a:lnTo>
                      <a:pt x="4" y="12"/>
                    </a:lnTo>
                    <a:lnTo>
                      <a:pt x="4" y="13"/>
                    </a:lnTo>
                    <a:lnTo>
                      <a:pt x="5" y="13"/>
                    </a:lnTo>
                    <a:lnTo>
                      <a:pt x="6" y="13"/>
                    </a:lnTo>
                    <a:lnTo>
                      <a:pt x="6" y="13"/>
                    </a:lnTo>
                    <a:lnTo>
                      <a:pt x="5" y="13"/>
                    </a:lnTo>
                    <a:lnTo>
                      <a:pt x="5" y="13"/>
                    </a:lnTo>
                    <a:lnTo>
                      <a:pt x="4" y="14"/>
                    </a:lnTo>
                    <a:lnTo>
                      <a:pt x="4" y="16"/>
                    </a:lnTo>
                    <a:lnTo>
                      <a:pt x="4" y="17"/>
                    </a:lnTo>
                    <a:lnTo>
                      <a:pt x="4" y="19"/>
                    </a:lnTo>
                    <a:lnTo>
                      <a:pt x="4" y="19"/>
                    </a:lnTo>
                    <a:lnTo>
                      <a:pt x="4" y="20"/>
                    </a:lnTo>
                    <a:lnTo>
                      <a:pt x="5" y="22"/>
                    </a:lnTo>
                    <a:lnTo>
                      <a:pt x="7" y="23"/>
                    </a:lnTo>
                    <a:lnTo>
                      <a:pt x="8" y="24"/>
                    </a:lnTo>
                    <a:lnTo>
                      <a:pt x="8" y="24"/>
                    </a:lnTo>
                    <a:lnTo>
                      <a:pt x="9" y="25"/>
                    </a:lnTo>
                    <a:lnTo>
                      <a:pt x="11" y="25"/>
                    </a:lnTo>
                    <a:lnTo>
                      <a:pt x="13" y="25"/>
                    </a:lnTo>
                    <a:lnTo>
                      <a:pt x="14" y="25"/>
                    </a:lnTo>
                    <a:lnTo>
                      <a:pt x="14" y="25"/>
                    </a:lnTo>
                    <a:lnTo>
                      <a:pt x="16" y="23"/>
                    </a:lnTo>
                    <a:lnTo>
                      <a:pt x="16" y="23"/>
                    </a:lnTo>
                    <a:lnTo>
                      <a:pt x="17" y="23"/>
                    </a:lnTo>
                    <a:lnTo>
                      <a:pt x="18" y="22"/>
                    </a:lnTo>
                    <a:lnTo>
                      <a:pt x="18" y="22"/>
                    </a:lnTo>
                    <a:lnTo>
                      <a:pt x="18" y="22"/>
                    </a:lnTo>
                    <a:lnTo>
                      <a:pt x="18" y="24"/>
                    </a:lnTo>
                    <a:lnTo>
                      <a:pt x="18" y="24"/>
                    </a:lnTo>
                    <a:lnTo>
                      <a:pt x="20" y="25"/>
                    </a:lnTo>
                    <a:lnTo>
                      <a:pt x="20" y="26"/>
                    </a:lnTo>
                    <a:lnTo>
                      <a:pt x="20" y="26"/>
                    </a:lnTo>
                    <a:lnTo>
                      <a:pt x="22" y="27"/>
                    </a:lnTo>
                    <a:lnTo>
                      <a:pt x="24" y="28"/>
                    </a:lnTo>
                    <a:lnTo>
                      <a:pt x="24" y="28"/>
                    </a:lnTo>
                    <a:lnTo>
                      <a:pt x="25" y="28"/>
                    </a:lnTo>
                    <a:lnTo>
                      <a:pt x="27" y="28"/>
                    </a:lnTo>
                    <a:lnTo>
                      <a:pt x="28" y="28"/>
                    </a:lnTo>
                    <a:lnTo>
                      <a:pt x="29" y="27"/>
                    </a:lnTo>
                    <a:lnTo>
                      <a:pt x="29" y="27"/>
                    </a:lnTo>
                    <a:lnTo>
                      <a:pt x="31" y="25"/>
                    </a:lnTo>
                    <a:lnTo>
                      <a:pt x="32" y="23"/>
                    </a:lnTo>
                    <a:lnTo>
                      <a:pt x="32" y="23"/>
                    </a:lnTo>
                    <a:lnTo>
                      <a:pt x="32" y="22"/>
                    </a:lnTo>
                    <a:lnTo>
                      <a:pt x="32" y="21"/>
                    </a:lnTo>
                    <a:lnTo>
                      <a:pt x="31" y="20"/>
                    </a:lnTo>
                    <a:lnTo>
                      <a:pt x="30" y="20"/>
                    </a:lnTo>
                    <a:lnTo>
                      <a:pt x="30" y="20"/>
                    </a:lnTo>
                    <a:lnTo>
                      <a:pt x="29" y="20"/>
                    </a:lnTo>
                    <a:lnTo>
                      <a:pt x="29" y="20"/>
                    </a:lnTo>
                    <a:lnTo>
                      <a:pt x="29" y="20"/>
                    </a:lnTo>
                    <a:lnTo>
                      <a:pt x="29"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67" name="Freeform 2103">
                <a:extLst>
                  <a:ext uri="{FF2B5EF4-FFF2-40B4-BE49-F238E27FC236}">
                    <a16:creationId xmlns:a16="http://schemas.microsoft.com/office/drawing/2014/main" id="{F5524E43-047F-4E50-AE48-047A01EA3E67}"/>
                  </a:ext>
                </a:extLst>
              </p:cNvPr>
              <p:cNvSpPr>
                <a:spLocks/>
              </p:cNvSpPr>
              <p:nvPr/>
            </p:nvSpPr>
            <p:spPr bwMode="auto">
              <a:xfrm>
                <a:off x="3255" y="1689"/>
                <a:ext cx="32" cy="28"/>
              </a:xfrm>
              <a:custGeom>
                <a:avLst/>
                <a:gdLst>
                  <a:gd name="T0" fmla="*/ 30 w 32"/>
                  <a:gd name="T1" fmla="*/ 21 h 28"/>
                  <a:gd name="T2" fmla="*/ 31 w 32"/>
                  <a:gd name="T3" fmla="*/ 23 h 28"/>
                  <a:gd name="T4" fmla="*/ 30 w 32"/>
                  <a:gd name="T5" fmla="*/ 26 h 28"/>
                  <a:gd name="T6" fmla="*/ 27 w 32"/>
                  <a:gd name="T7" fmla="*/ 28 h 28"/>
                  <a:gd name="T8" fmla="*/ 23 w 32"/>
                  <a:gd name="T9" fmla="*/ 27 h 28"/>
                  <a:gd name="T10" fmla="*/ 20 w 32"/>
                  <a:gd name="T11" fmla="*/ 25 h 28"/>
                  <a:gd name="T12" fmla="*/ 19 w 32"/>
                  <a:gd name="T13" fmla="*/ 24 h 28"/>
                  <a:gd name="T14" fmla="*/ 18 w 32"/>
                  <a:gd name="T15" fmla="*/ 22 h 28"/>
                  <a:gd name="T16" fmla="*/ 16 w 32"/>
                  <a:gd name="T17" fmla="*/ 23 h 28"/>
                  <a:gd name="T18" fmla="*/ 15 w 32"/>
                  <a:gd name="T19" fmla="*/ 24 h 28"/>
                  <a:gd name="T20" fmla="*/ 12 w 32"/>
                  <a:gd name="T21" fmla="*/ 25 h 28"/>
                  <a:gd name="T22" fmla="*/ 9 w 32"/>
                  <a:gd name="T23" fmla="*/ 24 h 28"/>
                  <a:gd name="T24" fmla="*/ 5 w 32"/>
                  <a:gd name="T25" fmla="*/ 20 h 28"/>
                  <a:gd name="T26" fmla="*/ 4 w 32"/>
                  <a:gd name="T27" fmla="*/ 16 h 28"/>
                  <a:gd name="T28" fmla="*/ 6 w 32"/>
                  <a:gd name="T29" fmla="*/ 13 h 28"/>
                  <a:gd name="T30" fmla="*/ 5 w 32"/>
                  <a:gd name="T31" fmla="*/ 13 h 28"/>
                  <a:gd name="T32" fmla="*/ 4 w 32"/>
                  <a:gd name="T33" fmla="*/ 11 h 28"/>
                  <a:gd name="T34" fmla="*/ 4 w 32"/>
                  <a:gd name="T35" fmla="*/ 6 h 28"/>
                  <a:gd name="T36" fmla="*/ 4 w 32"/>
                  <a:gd name="T37" fmla="*/ 6 h 28"/>
                  <a:gd name="T38" fmla="*/ 1 w 32"/>
                  <a:gd name="T39" fmla="*/ 4 h 28"/>
                  <a:gd name="T40" fmla="*/ 1 w 32"/>
                  <a:gd name="T41" fmla="*/ 0 h 28"/>
                  <a:gd name="T42" fmla="*/ 0 w 32"/>
                  <a:gd name="T43" fmla="*/ 0 h 28"/>
                  <a:gd name="T44" fmla="*/ 0 w 32"/>
                  <a:gd name="T45" fmla="*/ 4 h 28"/>
                  <a:gd name="T46" fmla="*/ 1 w 32"/>
                  <a:gd name="T47" fmla="*/ 6 h 28"/>
                  <a:gd name="T48" fmla="*/ 2 w 32"/>
                  <a:gd name="T49" fmla="*/ 6 h 28"/>
                  <a:gd name="T50" fmla="*/ 3 w 32"/>
                  <a:gd name="T51" fmla="*/ 8 h 28"/>
                  <a:gd name="T52" fmla="*/ 3 w 32"/>
                  <a:gd name="T53" fmla="*/ 11 h 28"/>
                  <a:gd name="T54" fmla="*/ 5 w 32"/>
                  <a:gd name="T55" fmla="*/ 13 h 28"/>
                  <a:gd name="T56" fmla="*/ 5 w 32"/>
                  <a:gd name="T57" fmla="*/ 13 h 28"/>
                  <a:gd name="T58" fmla="*/ 4 w 32"/>
                  <a:gd name="T59" fmla="*/ 16 h 28"/>
                  <a:gd name="T60" fmla="*/ 4 w 32"/>
                  <a:gd name="T61" fmla="*/ 19 h 28"/>
                  <a:gd name="T62" fmla="*/ 7 w 32"/>
                  <a:gd name="T63" fmla="*/ 23 h 28"/>
                  <a:gd name="T64" fmla="*/ 9 w 32"/>
                  <a:gd name="T65" fmla="*/ 25 h 28"/>
                  <a:gd name="T66" fmla="*/ 14 w 32"/>
                  <a:gd name="T67" fmla="*/ 25 h 28"/>
                  <a:gd name="T68" fmla="*/ 16 w 32"/>
                  <a:gd name="T69" fmla="*/ 23 h 28"/>
                  <a:gd name="T70" fmla="*/ 18 w 32"/>
                  <a:gd name="T71" fmla="*/ 22 h 28"/>
                  <a:gd name="T72" fmla="*/ 18 w 32"/>
                  <a:gd name="T73" fmla="*/ 24 h 28"/>
                  <a:gd name="T74" fmla="*/ 20 w 32"/>
                  <a:gd name="T75" fmla="*/ 26 h 28"/>
                  <a:gd name="T76" fmla="*/ 24 w 32"/>
                  <a:gd name="T77" fmla="*/ 28 h 28"/>
                  <a:gd name="T78" fmla="*/ 28 w 32"/>
                  <a:gd name="T79" fmla="*/ 28 h 28"/>
                  <a:gd name="T80" fmla="*/ 31 w 32"/>
                  <a:gd name="T81" fmla="*/ 25 h 28"/>
                  <a:gd name="T82" fmla="*/ 32 w 32"/>
                  <a:gd name="T83" fmla="*/ 22 h 28"/>
                  <a:gd name="T84" fmla="*/ 30 w 32"/>
                  <a:gd name="T85" fmla="*/ 20 h 28"/>
                  <a:gd name="T86" fmla="*/ 29 w 32"/>
                  <a:gd name="T87"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 h="28">
                    <a:moveTo>
                      <a:pt x="29" y="21"/>
                    </a:moveTo>
                    <a:lnTo>
                      <a:pt x="29" y="21"/>
                    </a:lnTo>
                    <a:lnTo>
                      <a:pt x="30" y="21"/>
                    </a:lnTo>
                    <a:lnTo>
                      <a:pt x="31" y="21"/>
                    </a:lnTo>
                    <a:lnTo>
                      <a:pt x="31" y="22"/>
                    </a:lnTo>
                    <a:lnTo>
                      <a:pt x="31" y="23"/>
                    </a:lnTo>
                    <a:lnTo>
                      <a:pt x="31" y="24"/>
                    </a:lnTo>
                    <a:lnTo>
                      <a:pt x="31" y="24"/>
                    </a:lnTo>
                    <a:lnTo>
                      <a:pt x="30" y="26"/>
                    </a:lnTo>
                    <a:lnTo>
                      <a:pt x="28" y="27"/>
                    </a:lnTo>
                    <a:lnTo>
                      <a:pt x="28" y="27"/>
                    </a:lnTo>
                    <a:lnTo>
                      <a:pt x="27" y="28"/>
                    </a:lnTo>
                    <a:lnTo>
                      <a:pt x="26" y="28"/>
                    </a:lnTo>
                    <a:lnTo>
                      <a:pt x="25" y="27"/>
                    </a:lnTo>
                    <a:lnTo>
                      <a:pt x="23" y="27"/>
                    </a:lnTo>
                    <a:lnTo>
                      <a:pt x="21" y="26"/>
                    </a:lnTo>
                    <a:lnTo>
                      <a:pt x="21" y="26"/>
                    </a:lnTo>
                    <a:lnTo>
                      <a:pt x="20" y="25"/>
                    </a:lnTo>
                    <a:lnTo>
                      <a:pt x="20" y="25"/>
                    </a:lnTo>
                    <a:lnTo>
                      <a:pt x="20" y="25"/>
                    </a:lnTo>
                    <a:lnTo>
                      <a:pt x="19" y="24"/>
                    </a:lnTo>
                    <a:lnTo>
                      <a:pt x="18" y="22"/>
                    </a:lnTo>
                    <a:lnTo>
                      <a:pt x="18" y="22"/>
                    </a:lnTo>
                    <a:lnTo>
                      <a:pt x="18" y="22"/>
                    </a:lnTo>
                    <a:lnTo>
                      <a:pt x="18" y="22"/>
                    </a:lnTo>
                    <a:lnTo>
                      <a:pt x="17" y="22"/>
                    </a:lnTo>
                    <a:lnTo>
                      <a:pt x="16" y="23"/>
                    </a:lnTo>
                    <a:lnTo>
                      <a:pt x="16" y="23"/>
                    </a:lnTo>
                    <a:lnTo>
                      <a:pt x="15" y="24"/>
                    </a:lnTo>
                    <a:lnTo>
                      <a:pt x="15" y="24"/>
                    </a:lnTo>
                    <a:lnTo>
                      <a:pt x="13" y="25"/>
                    </a:lnTo>
                    <a:lnTo>
                      <a:pt x="13" y="25"/>
                    </a:lnTo>
                    <a:lnTo>
                      <a:pt x="12" y="25"/>
                    </a:lnTo>
                    <a:lnTo>
                      <a:pt x="11" y="25"/>
                    </a:lnTo>
                    <a:lnTo>
                      <a:pt x="9" y="24"/>
                    </a:lnTo>
                    <a:lnTo>
                      <a:pt x="9" y="24"/>
                    </a:lnTo>
                    <a:lnTo>
                      <a:pt x="7" y="23"/>
                    </a:lnTo>
                    <a:lnTo>
                      <a:pt x="6" y="22"/>
                    </a:lnTo>
                    <a:lnTo>
                      <a:pt x="5" y="20"/>
                    </a:lnTo>
                    <a:lnTo>
                      <a:pt x="4" y="19"/>
                    </a:lnTo>
                    <a:lnTo>
                      <a:pt x="4" y="17"/>
                    </a:lnTo>
                    <a:lnTo>
                      <a:pt x="4" y="16"/>
                    </a:lnTo>
                    <a:lnTo>
                      <a:pt x="5" y="14"/>
                    </a:lnTo>
                    <a:lnTo>
                      <a:pt x="6" y="13"/>
                    </a:lnTo>
                    <a:lnTo>
                      <a:pt x="6" y="13"/>
                    </a:lnTo>
                    <a:lnTo>
                      <a:pt x="6" y="13"/>
                    </a:lnTo>
                    <a:lnTo>
                      <a:pt x="5" y="13"/>
                    </a:lnTo>
                    <a:lnTo>
                      <a:pt x="5" y="13"/>
                    </a:lnTo>
                    <a:lnTo>
                      <a:pt x="5" y="12"/>
                    </a:lnTo>
                    <a:lnTo>
                      <a:pt x="4" y="12"/>
                    </a:lnTo>
                    <a:lnTo>
                      <a:pt x="4" y="11"/>
                    </a:lnTo>
                    <a:lnTo>
                      <a:pt x="4" y="10"/>
                    </a:lnTo>
                    <a:lnTo>
                      <a:pt x="4" y="8"/>
                    </a:lnTo>
                    <a:lnTo>
                      <a:pt x="4" y="6"/>
                    </a:lnTo>
                    <a:lnTo>
                      <a:pt x="4" y="6"/>
                    </a:lnTo>
                    <a:lnTo>
                      <a:pt x="4" y="6"/>
                    </a:lnTo>
                    <a:lnTo>
                      <a:pt x="4" y="6"/>
                    </a:lnTo>
                    <a:lnTo>
                      <a:pt x="2" y="6"/>
                    </a:lnTo>
                    <a:lnTo>
                      <a:pt x="2" y="5"/>
                    </a:lnTo>
                    <a:lnTo>
                      <a:pt x="1" y="4"/>
                    </a:lnTo>
                    <a:lnTo>
                      <a:pt x="1" y="2"/>
                    </a:lnTo>
                    <a:lnTo>
                      <a:pt x="1" y="0"/>
                    </a:lnTo>
                    <a:lnTo>
                      <a:pt x="1" y="0"/>
                    </a:lnTo>
                    <a:lnTo>
                      <a:pt x="0" y="0"/>
                    </a:lnTo>
                    <a:lnTo>
                      <a:pt x="0" y="0"/>
                    </a:lnTo>
                    <a:lnTo>
                      <a:pt x="0" y="0"/>
                    </a:lnTo>
                    <a:lnTo>
                      <a:pt x="0" y="0"/>
                    </a:lnTo>
                    <a:lnTo>
                      <a:pt x="0" y="3"/>
                    </a:lnTo>
                    <a:lnTo>
                      <a:pt x="0" y="4"/>
                    </a:lnTo>
                    <a:lnTo>
                      <a:pt x="0" y="5"/>
                    </a:lnTo>
                    <a:lnTo>
                      <a:pt x="0" y="5"/>
                    </a:lnTo>
                    <a:lnTo>
                      <a:pt x="1" y="6"/>
                    </a:lnTo>
                    <a:lnTo>
                      <a:pt x="2" y="6"/>
                    </a:lnTo>
                    <a:lnTo>
                      <a:pt x="2" y="6"/>
                    </a:lnTo>
                    <a:lnTo>
                      <a:pt x="2" y="6"/>
                    </a:lnTo>
                    <a:lnTo>
                      <a:pt x="3" y="6"/>
                    </a:lnTo>
                    <a:lnTo>
                      <a:pt x="3" y="6"/>
                    </a:lnTo>
                    <a:lnTo>
                      <a:pt x="3" y="8"/>
                    </a:lnTo>
                    <a:lnTo>
                      <a:pt x="3" y="8"/>
                    </a:lnTo>
                    <a:lnTo>
                      <a:pt x="3" y="10"/>
                    </a:lnTo>
                    <a:lnTo>
                      <a:pt x="3" y="11"/>
                    </a:lnTo>
                    <a:lnTo>
                      <a:pt x="4" y="12"/>
                    </a:lnTo>
                    <a:lnTo>
                      <a:pt x="4" y="13"/>
                    </a:lnTo>
                    <a:lnTo>
                      <a:pt x="5" y="13"/>
                    </a:lnTo>
                    <a:lnTo>
                      <a:pt x="6" y="13"/>
                    </a:lnTo>
                    <a:lnTo>
                      <a:pt x="6" y="13"/>
                    </a:lnTo>
                    <a:lnTo>
                      <a:pt x="5" y="13"/>
                    </a:lnTo>
                    <a:lnTo>
                      <a:pt x="5" y="13"/>
                    </a:lnTo>
                    <a:lnTo>
                      <a:pt x="4" y="14"/>
                    </a:lnTo>
                    <a:lnTo>
                      <a:pt x="4" y="16"/>
                    </a:lnTo>
                    <a:lnTo>
                      <a:pt x="4" y="17"/>
                    </a:lnTo>
                    <a:lnTo>
                      <a:pt x="4" y="19"/>
                    </a:lnTo>
                    <a:lnTo>
                      <a:pt x="4" y="19"/>
                    </a:lnTo>
                    <a:lnTo>
                      <a:pt x="4" y="20"/>
                    </a:lnTo>
                    <a:lnTo>
                      <a:pt x="5" y="22"/>
                    </a:lnTo>
                    <a:lnTo>
                      <a:pt x="7" y="23"/>
                    </a:lnTo>
                    <a:lnTo>
                      <a:pt x="8" y="24"/>
                    </a:lnTo>
                    <a:lnTo>
                      <a:pt x="8" y="24"/>
                    </a:lnTo>
                    <a:lnTo>
                      <a:pt x="9" y="25"/>
                    </a:lnTo>
                    <a:lnTo>
                      <a:pt x="11" y="25"/>
                    </a:lnTo>
                    <a:lnTo>
                      <a:pt x="13" y="25"/>
                    </a:lnTo>
                    <a:lnTo>
                      <a:pt x="14" y="25"/>
                    </a:lnTo>
                    <a:lnTo>
                      <a:pt x="14" y="25"/>
                    </a:lnTo>
                    <a:lnTo>
                      <a:pt x="16" y="23"/>
                    </a:lnTo>
                    <a:lnTo>
                      <a:pt x="16" y="23"/>
                    </a:lnTo>
                    <a:lnTo>
                      <a:pt x="17" y="23"/>
                    </a:lnTo>
                    <a:lnTo>
                      <a:pt x="18" y="22"/>
                    </a:lnTo>
                    <a:lnTo>
                      <a:pt x="18" y="22"/>
                    </a:lnTo>
                    <a:lnTo>
                      <a:pt x="18" y="22"/>
                    </a:lnTo>
                    <a:lnTo>
                      <a:pt x="18" y="24"/>
                    </a:lnTo>
                    <a:lnTo>
                      <a:pt x="18" y="24"/>
                    </a:lnTo>
                    <a:lnTo>
                      <a:pt x="20" y="25"/>
                    </a:lnTo>
                    <a:lnTo>
                      <a:pt x="20" y="26"/>
                    </a:lnTo>
                    <a:lnTo>
                      <a:pt x="20" y="26"/>
                    </a:lnTo>
                    <a:lnTo>
                      <a:pt x="22" y="27"/>
                    </a:lnTo>
                    <a:lnTo>
                      <a:pt x="24" y="28"/>
                    </a:lnTo>
                    <a:lnTo>
                      <a:pt x="24" y="28"/>
                    </a:lnTo>
                    <a:lnTo>
                      <a:pt x="25" y="28"/>
                    </a:lnTo>
                    <a:lnTo>
                      <a:pt x="27" y="28"/>
                    </a:lnTo>
                    <a:lnTo>
                      <a:pt x="28" y="28"/>
                    </a:lnTo>
                    <a:lnTo>
                      <a:pt x="29" y="27"/>
                    </a:lnTo>
                    <a:lnTo>
                      <a:pt x="29" y="27"/>
                    </a:lnTo>
                    <a:lnTo>
                      <a:pt x="31" y="25"/>
                    </a:lnTo>
                    <a:lnTo>
                      <a:pt x="32" y="23"/>
                    </a:lnTo>
                    <a:lnTo>
                      <a:pt x="32" y="23"/>
                    </a:lnTo>
                    <a:lnTo>
                      <a:pt x="32" y="22"/>
                    </a:lnTo>
                    <a:lnTo>
                      <a:pt x="32" y="21"/>
                    </a:lnTo>
                    <a:lnTo>
                      <a:pt x="31" y="20"/>
                    </a:lnTo>
                    <a:lnTo>
                      <a:pt x="30" y="20"/>
                    </a:lnTo>
                    <a:lnTo>
                      <a:pt x="30" y="20"/>
                    </a:lnTo>
                    <a:lnTo>
                      <a:pt x="29" y="20"/>
                    </a:lnTo>
                    <a:lnTo>
                      <a:pt x="29" y="20"/>
                    </a:lnTo>
                    <a:lnTo>
                      <a:pt x="29" y="20"/>
                    </a:lnTo>
                    <a:lnTo>
                      <a:pt x="29"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68" name="Freeform 2104">
                <a:extLst>
                  <a:ext uri="{FF2B5EF4-FFF2-40B4-BE49-F238E27FC236}">
                    <a16:creationId xmlns:a16="http://schemas.microsoft.com/office/drawing/2014/main" id="{E3180DC1-65DB-40B0-91C7-1C7DB5B88D92}"/>
                  </a:ext>
                </a:extLst>
              </p:cNvPr>
              <p:cNvSpPr>
                <a:spLocks/>
              </p:cNvSpPr>
              <p:nvPr/>
            </p:nvSpPr>
            <p:spPr bwMode="auto">
              <a:xfrm>
                <a:off x="3155" y="1794"/>
                <a:ext cx="45" cy="22"/>
              </a:xfrm>
              <a:custGeom>
                <a:avLst/>
                <a:gdLst>
                  <a:gd name="T0" fmla="*/ 0 w 45"/>
                  <a:gd name="T1" fmla="*/ 19 h 22"/>
                  <a:gd name="T2" fmla="*/ 0 w 45"/>
                  <a:gd name="T3" fmla="*/ 19 h 22"/>
                  <a:gd name="T4" fmla="*/ 3 w 45"/>
                  <a:gd name="T5" fmla="*/ 20 h 22"/>
                  <a:gd name="T6" fmla="*/ 7 w 45"/>
                  <a:gd name="T7" fmla="*/ 22 h 22"/>
                  <a:gd name="T8" fmla="*/ 10 w 45"/>
                  <a:gd name="T9" fmla="*/ 22 h 22"/>
                  <a:gd name="T10" fmla="*/ 11 w 45"/>
                  <a:gd name="T11" fmla="*/ 22 h 22"/>
                  <a:gd name="T12" fmla="*/ 13 w 45"/>
                  <a:gd name="T13" fmla="*/ 22 h 22"/>
                  <a:gd name="T14" fmla="*/ 13 w 45"/>
                  <a:gd name="T15" fmla="*/ 22 h 22"/>
                  <a:gd name="T16" fmla="*/ 14 w 45"/>
                  <a:gd name="T17" fmla="*/ 22 h 22"/>
                  <a:gd name="T18" fmla="*/ 15 w 45"/>
                  <a:gd name="T19" fmla="*/ 21 h 22"/>
                  <a:gd name="T20" fmla="*/ 17 w 45"/>
                  <a:gd name="T21" fmla="*/ 20 h 22"/>
                  <a:gd name="T22" fmla="*/ 18 w 45"/>
                  <a:gd name="T23" fmla="*/ 18 h 22"/>
                  <a:gd name="T24" fmla="*/ 19 w 45"/>
                  <a:gd name="T25" fmla="*/ 16 h 22"/>
                  <a:gd name="T26" fmla="*/ 19 w 45"/>
                  <a:gd name="T27" fmla="*/ 16 h 22"/>
                  <a:gd name="T28" fmla="*/ 20 w 45"/>
                  <a:gd name="T29" fmla="*/ 14 h 22"/>
                  <a:gd name="T30" fmla="*/ 21 w 45"/>
                  <a:gd name="T31" fmla="*/ 13 h 22"/>
                  <a:gd name="T32" fmla="*/ 24 w 45"/>
                  <a:gd name="T33" fmla="*/ 10 h 22"/>
                  <a:gd name="T34" fmla="*/ 24 w 45"/>
                  <a:gd name="T35" fmla="*/ 10 h 22"/>
                  <a:gd name="T36" fmla="*/ 27 w 45"/>
                  <a:gd name="T37" fmla="*/ 8 h 22"/>
                  <a:gd name="T38" fmla="*/ 30 w 45"/>
                  <a:gd name="T39" fmla="*/ 6 h 22"/>
                  <a:gd name="T40" fmla="*/ 30 w 45"/>
                  <a:gd name="T41" fmla="*/ 6 h 22"/>
                  <a:gd name="T42" fmla="*/ 33 w 45"/>
                  <a:gd name="T43" fmla="*/ 4 h 22"/>
                  <a:gd name="T44" fmla="*/ 37 w 45"/>
                  <a:gd name="T45" fmla="*/ 2 h 22"/>
                  <a:gd name="T46" fmla="*/ 45 w 45"/>
                  <a:gd name="T47" fmla="*/ 0 h 22"/>
                  <a:gd name="T48" fmla="*/ 45 w 45"/>
                  <a:gd name="T49" fmla="*/ 0 h 22"/>
                  <a:gd name="T50" fmla="*/ 45 w 45"/>
                  <a:gd name="T51" fmla="*/ 0 h 22"/>
                  <a:gd name="T52" fmla="*/ 45 w 45"/>
                  <a:gd name="T53" fmla="*/ 0 h 22"/>
                  <a:gd name="T54" fmla="*/ 45 w 45"/>
                  <a:gd name="T55" fmla="*/ 0 h 22"/>
                  <a:gd name="T56" fmla="*/ 42 w 45"/>
                  <a:gd name="T57" fmla="*/ 0 h 22"/>
                  <a:gd name="T58" fmla="*/ 38 w 45"/>
                  <a:gd name="T59" fmla="*/ 1 h 22"/>
                  <a:gd name="T60" fmla="*/ 32 w 45"/>
                  <a:gd name="T61" fmla="*/ 4 h 22"/>
                  <a:gd name="T62" fmla="*/ 32 w 45"/>
                  <a:gd name="T63" fmla="*/ 4 h 22"/>
                  <a:gd name="T64" fmla="*/ 29 w 45"/>
                  <a:gd name="T65" fmla="*/ 6 h 22"/>
                  <a:gd name="T66" fmla="*/ 27 w 45"/>
                  <a:gd name="T67" fmla="*/ 8 h 22"/>
                  <a:gd name="T68" fmla="*/ 21 w 45"/>
                  <a:gd name="T69" fmla="*/ 12 h 22"/>
                  <a:gd name="T70" fmla="*/ 21 w 45"/>
                  <a:gd name="T71" fmla="*/ 12 h 22"/>
                  <a:gd name="T72" fmla="*/ 20 w 45"/>
                  <a:gd name="T73" fmla="*/ 13 h 22"/>
                  <a:gd name="T74" fmla="*/ 19 w 45"/>
                  <a:gd name="T75" fmla="*/ 14 h 22"/>
                  <a:gd name="T76" fmla="*/ 18 w 45"/>
                  <a:gd name="T77" fmla="*/ 16 h 22"/>
                  <a:gd name="T78" fmla="*/ 17 w 45"/>
                  <a:gd name="T79" fmla="*/ 19 h 22"/>
                  <a:gd name="T80" fmla="*/ 16 w 45"/>
                  <a:gd name="T81" fmla="*/ 20 h 22"/>
                  <a:gd name="T82" fmla="*/ 16 w 45"/>
                  <a:gd name="T83" fmla="*/ 20 h 22"/>
                  <a:gd name="T84" fmla="*/ 16 w 45"/>
                  <a:gd name="T85" fmla="*/ 20 h 22"/>
                  <a:gd name="T86" fmla="*/ 14 w 45"/>
                  <a:gd name="T87" fmla="*/ 22 h 22"/>
                  <a:gd name="T88" fmla="*/ 12 w 45"/>
                  <a:gd name="T89" fmla="*/ 22 h 22"/>
                  <a:gd name="T90" fmla="*/ 10 w 45"/>
                  <a:gd name="T91" fmla="*/ 22 h 22"/>
                  <a:gd name="T92" fmla="*/ 8 w 45"/>
                  <a:gd name="T93" fmla="*/ 22 h 22"/>
                  <a:gd name="T94" fmla="*/ 8 w 45"/>
                  <a:gd name="T95" fmla="*/ 22 h 22"/>
                  <a:gd name="T96" fmla="*/ 4 w 45"/>
                  <a:gd name="T97" fmla="*/ 20 h 22"/>
                  <a:gd name="T98" fmla="*/ 0 w 45"/>
                  <a:gd name="T99" fmla="*/ 19 h 22"/>
                  <a:gd name="T100" fmla="*/ 0 w 45"/>
                  <a:gd name="T101" fmla="*/ 19 h 22"/>
                  <a:gd name="T102" fmla="*/ 0 w 45"/>
                  <a:gd name="T10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 h="22">
                    <a:moveTo>
                      <a:pt x="0" y="19"/>
                    </a:moveTo>
                    <a:lnTo>
                      <a:pt x="0" y="19"/>
                    </a:lnTo>
                    <a:lnTo>
                      <a:pt x="3" y="20"/>
                    </a:lnTo>
                    <a:lnTo>
                      <a:pt x="7" y="22"/>
                    </a:lnTo>
                    <a:lnTo>
                      <a:pt x="10" y="22"/>
                    </a:lnTo>
                    <a:lnTo>
                      <a:pt x="11" y="22"/>
                    </a:lnTo>
                    <a:lnTo>
                      <a:pt x="13" y="22"/>
                    </a:lnTo>
                    <a:lnTo>
                      <a:pt x="13" y="22"/>
                    </a:lnTo>
                    <a:lnTo>
                      <a:pt x="14" y="22"/>
                    </a:lnTo>
                    <a:lnTo>
                      <a:pt x="15" y="21"/>
                    </a:lnTo>
                    <a:lnTo>
                      <a:pt x="17" y="20"/>
                    </a:lnTo>
                    <a:lnTo>
                      <a:pt x="18" y="18"/>
                    </a:lnTo>
                    <a:lnTo>
                      <a:pt x="19" y="16"/>
                    </a:lnTo>
                    <a:lnTo>
                      <a:pt x="19" y="16"/>
                    </a:lnTo>
                    <a:lnTo>
                      <a:pt x="20" y="14"/>
                    </a:lnTo>
                    <a:lnTo>
                      <a:pt x="21" y="13"/>
                    </a:lnTo>
                    <a:lnTo>
                      <a:pt x="24" y="10"/>
                    </a:lnTo>
                    <a:lnTo>
                      <a:pt x="24" y="10"/>
                    </a:lnTo>
                    <a:lnTo>
                      <a:pt x="27" y="8"/>
                    </a:lnTo>
                    <a:lnTo>
                      <a:pt x="30" y="6"/>
                    </a:lnTo>
                    <a:lnTo>
                      <a:pt x="30" y="6"/>
                    </a:lnTo>
                    <a:lnTo>
                      <a:pt x="33" y="4"/>
                    </a:lnTo>
                    <a:lnTo>
                      <a:pt x="37" y="2"/>
                    </a:lnTo>
                    <a:lnTo>
                      <a:pt x="45" y="0"/>
                    </a:lnTo>
                    <a:lnTo>
                      <a:pt x="45" y="0"/>
                    </a:lnTo>
                    <a:lnTo>
                      <a:pt x="45" y="0"/>
                    </a:lnTo>
                    <a:lnTo>
                      <a:pt x="45" y="0"/>
                    </a:lnTo>
                    <a:lnTo>
                      <a:pt x="45" y="0"/>
                    </a:lnTo>
                    <a:lnTo>
                      <a:pt x="42" y="0"/>
                    </a:lnTo>
                    <a:lnTo>
                      <a:pt x="38" y="1"/>
                    </a:lnTo>
                    <a:lnTo>
                      <a:pt x="32" y="4"/>
                    </a:lnTo>
                    <a:lnTo>
                      <a:pt x="32" y="4"/>
                    </a:lnTo>
                    <a:lnTo>
                      <a:pt x="29" y="6"/>
                    </a:lnTo>
                    <a:lnTo>
                      <a:pt x="27" y="8"/>
                    </a:lnTo>
                    <a:lnTo>
                      <a:pt x="21" y="12"/>
                    </a:lnTo>
                    <a:lnTo>
                      <a:pt x="21" y="12"/>
                    </a:lnTo>
                    <a:lnTo>
                      <a:pt x="20" y="13"/>
                    </a:lnTo>
                    <a:lnTo>
                      <a:pt x="19" y="14"/>
                    </a:lnTo>
                    <a:lnTo>
                      <a:pt x="18" y="16"/>
                    </a:lnTo>
                    <a:lnTo>
                      <a:pt x="17" y="19"/>
                    </a:lnTo>
                    <a:lnTo>
                      <a:pt x="16" y="20"/>
                    </a:lnTo>
                    <a:lnTo>
                      <a:pt x="16" y="20"/>
                    </a:lnTo>
                    <a:lnTo>
                      <a:pt x="16" y="20"/>
                    </a:lnTo>
                    <a:lnTo>
                      <a:pt x="14" y="22"/>
                    </a:lnTo>
                    <a:lnTo>
                      <a:pt x="12" y="22"/>
                    </a:lnTo>
                    <a:lnTo>
                      <a:pt x="10" y="22"/>
                    </a:lnTo>
                    <a:lnTo>
                      <a:pt x="8" y="22"/>
                    </a:lnTo>
                    <a:lnTo>
                      <a:pt x="8" y="22"/>
                    </a:lnTo>
                    <a:lnTo>
                      <a:pt x="4" y="20"/>
                    </a:lnTo>
                    <a:lnTo>
                      <a:pt x="0" y="19"/>
                    </a:lnTo>
                    <a:lnTo>
                      <a:pt x="0" y="19"/>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69" name="Freeform 2105">
                <a:extLst>
                  <a:ext uri="{FF2B5EF4-FFF2-40B4-BE49-F238E27FC236}">
                    <a16:creationId xmlns:a16="http://schemas.microsoft.com/office/drawing/2014/main" id="{EFD14151-1B77-457A-98D8-175027D6E2E9}"/>
                  </a:ext>
                </a:extLst>
              </p:cNvPr>
              <p:cNvSpPr>
                <a:spLocks/>
              </p:cNvSpPr>
              <p:nvPr/>
            </p:nvSpPr>
            <p:spPr bwMode="auto">
              <a:xfrm>
                <a:off x="3155" y="1794"/>
                <a:ext cx="45" cy="22"/>
              </a:xfrm>
              <a:custGeom>
                <a:avLst/>
                <a:gdLst>
                  <a:gd name="T0" fmla="*/ 0 w 45"/>
                  <a:gd name="T1" fmla="*/ 19 h 22"/>
                  <a:gd name="T2" fmla="*/ 0 w 45"/>
                  <a:gd name="T3" fmla="*/ 19 h 22"/>
                  <a:gd name="T4" fmla="*/ 3 w 45"/>
                  <a:gd name="T5" fmla="*/ 20 h 22"/>
                  <a:gd name="T6" fmla="*/ 7 w 45"/>
                  <a:gd name="T7" fmla="*/ 22 h 22"/>
                  <a:gd name="T8" fmla="*/ 10 w 45"/>
                  <a:gd name="T9" fmla="*/ 22 h 22"/>
                  <a:gd name="T10" fmla="*/ 11 w 45"/>
                  <a:gd name="T11" fmla="*/ 22 h 22"/>
                  <a:gd name="T12" fmla="*/ 13 w 45"/>
                  <a:gd name="T13" fmla="*/ 22 h 22"/>
                  <a:gd name="T14" fmla="*/ 13 w 45"/>
                  <a:gd name="T15" fmla="*/ 22 h 22"/>
                  <a:gd name="T16" fmla="*/ 14 w 45"/>
                  <a:gd name="T17" fmla="*/ 22 h 22"/>
                  <a:gd name="T18" fmla="*/ 15 w 45"/>
                  <a:gd name="T19" fmla="*/ 21 h 22"/>
                  <a:gd name="T20" fmla="*/ 17 w 45"/>
                  <a:gd name="T21" fmla="*/ 20 h 22"/>
                  <a:gd name="T22" fmla="*/ 18 w 45"/>
                  <a:gd name="T23" fmla="*/ 18 h 22"/>
                  <a:gd name="T24" fmla="*/ 19 w 45"/>
                  <a:gd name="T25" fmla="*/ 16 h 22"/>
                  <a:gd name="T26" fmla="*/ 19 w 45"/>
                  <a:gd name="T27" fmla="*/ 16 h 22"/>
                  <a:gd name="T28" fmla="*/ 20 w 45"/>
                  <a:gd name="T29" fmla="*/ 14 h 22"/>
                  <a:gd name="T30" fmla="*/ 21 w 45"/>
                  <a:gd name="T31" fmla="*/ 13 h 22"/>
                  <a:gd name="T32" fmla="*/ 24 w 45"/>
                  <a:gd name="T33" fmla="*/ 10 h 22"/>
                  <a:gd name="T34" fmla="*/ 24 w 45"/>
                  <a:gd name="T35" fmla="*/ 10 h 22"/>
                  <a:gd name="T36" fmla="*/ 27 w 45"/>
                  <a:gd name="T37" fmla="*/ 8 h 22"/>
                  <a:gd name="T38" fmla="*/ 30 w 45"/>
                  <a:gd name="T39" fmla="*/ 6 h 22"/>
                  <a:gd name="T40" fmla="*/ 30 w 45"/>
                  <a:gd name="T41" fmla="*/ 6 h 22"/>
                  <a:gd name="T42" fmla="*/ 33 w 45"/>
                  <a:gd name="T43" fmla="*/ 4 h 22"/>
                  <a:gd name="T44" fmla="*/ 37 w 45"/>
                  <a:gd name="T45" fmla="*/ 2 h 22"/>
                  <a:gd name="T46" fmla="*/ 45 w 45"/>
                  <a:gd name="T47" fmla="*/ 0 h 22"/>
                  <a:gd name="T48" fmla="*/ 45 w 45"/>
                  <a:gd name="T49" fmla="*/ 0 h 22"/>
                  <a:gd name="T50" fmla="*/ 45 w 45"/>
                  <a:gd name="T51" fmla="*/ 0 h 22"/>
                  <a:gd name="T52" fmla="*/ 45 w 45"/>
                  <a:gd name="T53" fmla="*/ 0 h 22"/>
                  <a:gd name="T54" fmla="*/ 45 w 45"/>
                  <a:gd name="T55" fmla="*/ 0 h 22"/>
                  <a:gd name="T56" fmla="*/ 42 w 45"/>
                  <a:gd name="T57" fmla="*/ 0 h 22"/>
                  <a:gd name="T58" fmla="*/ 38 w 45"/>
                  <a:gd name="T59" fmla="*/ 1 h 22"/>
                  <a:gd name="T60" fmla="*/ 32 w 45"/>
                  <a:gd name="T61" fmla="*/ 4 h 22"/>
                  <a:gd name="T62" fmla="*/ 32 w 45"/>
                  <a:gd name="T63" fmla="*/ 4 h 22"/>
                  <a:gd name="T64" fmla="*/ 29 w 45"/>
                  <a:gd name="T65" fmla="*/ 6 h 22"/>
                  <a:gd name="T66" fmla="*/ 27 w 45"/>
                  <a:gd name="T67" fmla="*/ 8 h 22"/>
                  <a:gd name="T68" fmla="*/ 21 w 45"/>
                  <a:gd name="T69" fmla="*/ 12 h 22"/>
                  <a:gd name="T70" fmla="*/ 21 w 45"/>
                  <a:gd name="T71" fmla="*/ 12 h 22"/>
                  <a:gd name="T72" fmla="*/ 20 w 45"/>
                  <a:gd name="T73" fmla="*/ 13 h 22"/>
                  <a:gd name="T74" fmla="*/ 19 w 45"/>
                  <a:gd name="T75" fmla="*/ 14 h 22"/>
                  <a:gd name="T76" fmla="*/ 18 w 45"/>
                  <a:gd name="T77" fmla="*/ 16 h 22"/>
                  <a:gd name="T78" fmla="*/ 17 w 45"/>
                  <a:gd name="T79" fmla="*/ 19 h 22"/>
                  <a:gd name="T80" fmla="*/ 16 w 45"/>
                  <a:gd name="T81" fmla="*/ 20 h 22"/>
                  <a:gd name="T82" fmla="*/ 16 w 45"/>
                  <a:gd name="T83" fmla="*/ 20 h 22"/>
                  <a:gd name="T84" fmla="*/ 16 w 45"/>
                  <a:gd name="T85" fmla="*/ 20 h 22"/>
                  <a:gd name="T86" fmla="*/ 14 w 45"/>
                  <a:gd name="T87" fmla="*/ 22 h 22"/>
                  <a:gd name="T88" fmla="*/ 12 w 45"/>
                  <a:gd name="T89" fmla="*/ 22 h 22"/>
                  <a:gd name="T90" fmla="*/ 10 w 45"/>
                  <a:gd name="T91" fmla="*/ 22 h 22"/>
                  <a:gd name="T92" fmla="*/ 8 w 45"/>
                  <a:gd name="T93" fmla="*/ 22 h 22"/>
                  <a:gd name="T94" fmla="*/ 8 w 45"/>
                  <a:gd name="T95" fmla="*/ 22 h 22"/>
                  <a:gd name="T96" fmla="*/ 4 w 45"/>
                  <a:gd name="T97" fmla="*/ 20 h 22"/>
                  <a:gd name="T98" fmla="*/ 0 w 45"/>
                  <a:gd name="T99" fmla="*/ 19 h 22"/>
                  <a:gd name="T100" fmla="*/ 0 w 45"/>
                  <a:gd name="T101" fmla="*/ 19 h 22"/>
                  <a:gd name="T102" fmla="*/ 0 w 45"/>
                  <a:gd name="T10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 h="22">
                    <a:moveTo>
                      <a:pt x="0" y="19"/>
                    </a:moveTo>
                    <a:lnTo>
                      <a:pt x="0" y="19"/>
                    </a:lnTo>
                    <a:lnTo>
                      <a:pt x="3" y="20"/>
                    </a:lnTo>
                    <a:lnTo>
                      <a:pt x="7" y="22"/>
                    </a:lnTo>
                    <a:lnTo>
                      <a:pt x="10" y="22"/>
                    </a:lnTo>
                    <a:lnTo>
                      <a:pt x="11" y="22"/>
                    </a:lnTo>
                    <a:lnTo>
                      <a:pt x="13" y="22"/>
                    </a:lnTo>
                    <a:lnTo>
                      <a:pt x="13" y="22"/>
                    </a:lnTo>
                    <a:lnTo>
                      <a:pt x="14" y="22"/>
                    </a:lnTo>
                    <a:lnTo>
                      <a:pt x="15" y="21"/>
                    </a:lnTo>
                    <a:lnTo>
                      <a:pt x="17" y="20"/>
                    </a:lnTo>
                    <a:lnTo>
                      <a:pt x="18" y="18"/>
                    </a:lnTo>
                    <a:lnTo>
                      <a:pt x="19" y="16"/>
                    </a:lnTo>
                    <a:lnTo>
                      <a:pt x="19" y="16"/>
                    </a:lnTo>
                    <a:lnTo>
                      <a:pt x="20" y="14"/>
                    </a:lnTo>
                    <a:lnTo>
                      <a:pt x="21" y="13"/>
                    </a:lnTo>
                    <a:lnTo>
                      <a:pt x="24" y="10"/>
                    </a:lnTo>
                    <a:lnTo>
                      <a:pt x="24" y="10"/>
                    </a:lnTo>
                    <a:lnTo>
                      <a:pt x="27" y="8"/>
                    </a:lnTo>
                    <a:lnTo>
                      <a:pt x="30" y="6"/>
                    </a:lnTo>
                    <a:lnTo>
                      <a:pt x="30" y="6"/>
                    </a:lnTo>
                    <a:lnTo>
                      <a:pt x="33" y="4"/>
                    </a:lnTo>
                    <a:lnTo>
                      <a:pt x="37" y="2"/>
                    </a:lnTo>
                    <a:lnTo>
                      <a:pt x="45" y="0"/>
                    </a:lnTo>
                    <a:lnTo>
                      <a:pt x="45" y="0"/>
                    </a:lnTo>
                    <a:lnTo>
                      <a:pt x="45" y="0"/>
                    </a:lnTo>
                    <a:lnTo>
                      <a:pt x="45" y="0"/>
                    </a:lnTo>
                    <a:lnTo>
                      <a:pt x="45" y="0"/>
                    </a:lnTo>
                    <a:lnTo>
                      <a:pt x="42" y="0"/>
                    </a:lnTo>
                    <a:lnTo>
                      <a:pt x="38" y="1"/>
                    </a:lnTo>
                    <a:lnTo>
                      <a:pt x="32" y="4"/>
                    </a:lnTo>
                    <a:lnTo>
                      <a:pt x="32" y="4"/>
                    </a:lnTo>
                    <a:lnTo>
                      <a:pt x="29" y="6"/>
                    </a:lnTo>
                    <a:lnTo>
                      <a:pt x="27" y="8"/>
                    </a:lnTo>
                    <a:lnTo>
                      <a:pt x="21" y="12"/>
                    </a:lnTo>
                    <a:lnTo>
                      <a:pt x="21" y="12"/>
                    </a:lnTo>
                    <a:lnTo>
                      <a:pt x="20" y="13"/>
                    </a:lnTo>
                    <a:lnTo>
                      <a:pt x="19" y="14"/>
                    </a:lnTo>
                    <a:lnTo>
                      <a:pt x="18" y="16"/>
                    </a:lnTo>
                    <a:lnTo>
                      <a:pt x="17" y="19"/>
                    </a:lnTo>
                    <a:lnTo>
                      <a:pt x="16" y="20"/>
                    </a:lnTo>
                    <a:lnTo>
                      <a:pt x="16" y="20"/>
                    </a:lnTo>
                    <a:lnTo>
                      <a:pt x="16" y="20"/>
                    </a:lnTo>
                    <a:lnTo>
                      <a:pt x="14" y="22"/>
                    </a:lnTo>
                    <a:lnTo>
                      <a:pt x="12" y="22"/>
                    </a:lnTo>
                    <a:lnTo>
                      <a:pt x="10" y="22"/>
                    </a:lnTo>
                    <a:lnTo>
                      <a:pt x="8" y="22"/>
                    </a:lnTo>
                    <a:lnTo>
                      <a:pt x="8" y="22"/>
                    </a:lnTo>
                    <a:lnTo>
                      <a:pt x="4" y="20"/>
                    </a:lnTo>
                    <a:lnTo>
                      <a:pt x="0" y="19"/>
                    </a:lnTo>
                    <a:lnTo>
                      <a:pt x="0" y="19"/>
                    </a:lnTo>
                    <a:lnTo>
                      <a:pt x="0"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70" name="Freeform 2106">
                <a:extLst>
                  <a:ext uri="{FF2B5EF4-FFF2-40B4-BE49-F238E27FC236}">
                    <a16:creationId xmlns:a16="http://schemas.microsoft.com/office/drawing/2014/main" id="{0C150749-4C0E-496D-A207-25D42F1773CA}"/>
                  </a:ext>
                </a:extLst>
              </p:cNvPr>
              <p:cNvSpPr>
                <a:spLocks/>
              </p:cNvSpPr>
              <p:nvPr/>
            </p:nvSpPr>
            <p:spPr bwMode="auto">
              <a:xfrm>
                <a:off x="3274" y="1799"/>
                <a:ext cx="25" cy="16"/>
              </a:xfrm>
              <a:custGeom>
                <a:avLst/>
                <a:gdLst>
                  <a:gd name="T0" fmla="*/ 0 w 25"/>
                  <a:gd name="T1" fmla="*/ 0 h 16"/>
                  <a:gd name="T2" fmla="*/ 0 w 25"/>
                  <a:gd name="T3" fmla="*/ 0 h 16"/>
                  <a:gd name="T4" fmla="*/ 2 w 25"/>
                  <a:gd name="T5" fmla="*/ 0 h 16"/>
                  <a:gd name="T6" fmla="*/ 3 w 25"/>
                  <a:gd name="T7" fmla="*/ 1 h 16"/>
                  <a:gd name="T8" fmla="*/ 5 w 25"/>
                  <a:gd name="T9" fmla="*/ 2 h 16"/>
                  <a:gd name="T10" fmla="*/ 7 w 25"/>
                  <a:gd name="T11" fmla="*/ 3 h 16"/>
                  <a:gd name="T12" fmla="*/ 10 w 25"/>
                  <a:gd name="T13" fmla="*/ 5 h 16"/>
                  <a:gd name="T14" fmla="*/ 13 w 25"/>
                  <a:gd name="T15" fmla="*/ 7 h 16"/>
                  <a:gd name="T16" fmla="*/ 13 w 25"/>
                  <a:gd name="T17" fmla="*/ 7 h 16"/>
                  <a:gd name="T18" fmla="*/ 19 w 25"/>
                  <a:gd name="T19" fmla="*/ 12 h 16"/>
                  <a:gd name="T20" fmla="*/ 19 w 25"/>
                  <a:gd name="T21" fmla="*/ 12 h 16"/>
                  <a:gd name="T22" fmla="*/ 22 w 25"/>
                  <a:gd name="T23" fmla="*/ 14 h 16"/>
                  <a:gd name="T24" fmla="*/ 23 w 25"/>
                  <a:gd name="T25" fmla="*/ 15 h 16"/>
                  <a:gd name="T26" fmla="*/ 25 w 25"/>
                  <a:gd name="T27" fmla="*/ 16 h 16"/>
                  <a:gd name="T28" fmla="*/ 25 w 25"/>
                  <a:gd name="T29" fmla="*/ 16 h 16"/>
                  <a:gd name="T30" fmla="*/ 25 w 25"/>
                  <a:gd name="T31" fmla="*/ 16 h 16"/>
                  <a:gd name="T32" fmla="*/ 25 w 25"/>
                  <a:gd name="T33" fmla="*/ 15 h 16"/>
                  <a:gd name="T34" fmla="*/ 25 w 25"/>
                  <a:gd name="T35" fmla="*/ 15 h 16"/>
                  <a:gd name="T36" fmla="*/ 21 w 25"/>
                  <a:gd name="T37" fmla="*/ 13 h 16"/>
                  <a:gd name="T38" fmla="*/ 19 w 25"/>
                  <a:gd name="T39" fmla="*/ 11 h 16"/>
                  <a:gd name="T40" fmla="*/ 19 w 25"/>
                  <a:gd name="T41" fmla="*/ 11 h 16"/>
                  <a:gd name="T42" fmla="*/ 12 w 25"/>
                  <a:gd name="T43" fmla="*/ 6 h 16"/>
                  <a:gd name="T44" fmla="*/ 12 w 25"/>
                  <a:gd name="T45" fmla="*/ 6 h 16"/>
                  <a:gd name="T46" fmla="*/ 9 w 25"/>
                  <a:gd name="T47" fmla="*/ 4 h 16"/>
                  <a:gd name="T48" fmla="*/ 6 w 25"/>
                  <a:gd name="T49" fmla="*/ 2 h 16"/>
                  <a:gd name="T50" fmla="*/ 5 w 25"/>
                  <a:gd name="T51" fmla="*/ 1 h 16"/>
                  <a:gd name="T52" fmla="*/ 3 w 25"/>
                  <a:gd name="T53" fmla="*/ 0 h 16"/>
                  <a:gd name="T54" fmla="*/ 1 w 25"/>
                  <a:gd name="T55" fmla="*/ 0 h 16"/>
                  <a:gd name="T56" fmla="*/ 0 w 25"/>
                  <a:gd name="T57" fmla="*/ 0 h 16"/>
                  <a:gd name="T58" fmla="*/ 0 w 25"/>
                  <a:gd name="T59" fmla="*/ 0 h 16"/>
                  <a:gd name="T60" fmla="*/ 0 w 25"/>
                  <a:gd name="T6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16">
                    <a:moveTo>
                      <a:pt x="0" y="0"/>
                    </a:moveTo>
                    <a:lnTo>
                      <a:pt x="0" y="0"/>
                    </a:lnTo>
                    <a:lnTo>
                      <a:pt x="2" y="0"/>
                    </a:lnTo>
                    <a:lnTo>
                      <a:pt x="3" y="1"/>
                    </a:lnTo>
                    <a:lnTo>
                      <a:pt x="5" y="2"/>
                    </a:lnTo>
                    <a:lnTo>
                      <a:pt x="7" y="3"/>
                    </a:lnTo>
                    <a:lnTo>
                      <a:pt x="10" y="5"/>
                    </a:lnTo>
                    <a:lnTo>
                      <a:pt x="13" y="7"/>
                    </a:lnTo>
                    <a:lnTo>
                      <a:pt x="13" y="7"/>
                    </a:lnTo>
                    <a:lnTo>
                      <a:pt x="19" y="12"/>
                    </a:lnTo>
                    <a:lnTo>
                      <a:pt x="19" y="12"/>
                    </a:lnTo>
                    <a:lnTo>
                      <a:pt x="22" y="14"/>
                    </a:lnTo>
                    <a:lnTo>
                      <a:pt x="23" y="15"/>
                    </a:lnTo>
                    <a:lnTo>
                      <a:pt x="25" y="16"/>
                    </a:lnTo>
                    <a:lnTo>
                      <a:pt x="25" y="16"/>
                    </a:lnTo>
                    <a:lnTo>
                      <a:pt x="25" y="16"/>
                    </a:lnTo>
                    <a:lnTo>
                      <a:pt x="25" y="15"/>
                    </a:lnTo>
                    <a:lnTo>
                      <a:pt x="25" y="15"/>
                    </a:lnTo>
                    <a:lnTo>
                      <a:pt x="21" y="13"/>
                    </a:lnTo>
                    <a:lnTo>
                      <a:pt x="19" y="11"/>
                    </a:lnTo>
                    <a:lnTo>
                      <a:pt x="19" y="11"/>
                    </a:lnTo>
                    <a:lnTo>
                      <a:pt x="12" y="6"/>
                    </a:lnTo>
                    <a:lnTo>
                      <a:pt x="12" y="6"/>
                    </a:lnTo>
                    <a:lnTo>
                      <a:pt x="9" y="4"/>
                    </a:lnTo>
                    <a:lnTo>
                      <a:pt x="6" y="2"/>
                    </a:lnTo>
                    <a:lnTo>
                      <a:pt x="5" y="1"/>
                    </a:lnTo>
                    <a:lnTo>
                      <a:pt x="3" y="0"/>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71" name="Freeform 2107">
                <a:extLst>
                  <a:ext uri="{FF2B5EF4-FFF2-40B4-BE49-F238E27FC236}">
                    <a16:creationId xmlns:a16="http://schemas.microsoft.com/office/drawing/2014/main" id="{4176518A-C328-4AE2-A355-7E9282760290}"/>
                  </a:ext>
                </a:extLst>
              </p:cNvPr>
              <p:cNvSpPr>
                <a:spLocks/>
              </p:cNvSpPr>
              <p:nvPr/>
            </p:nvSpPr>
            <p:spPr bwMode="auto">
              <a:xfrm>
                <a:off x="3274" y="1799"/>
                <a:ext cx="25" cy="16"/>
              </a:xfrm>
              <a:custGeom>
                <a:avLst/>
                <a:gdLst>
                  <a:gd name="T0" fmla="*/ 0 w 25"/>
                  <a:gd name="T1" fmla="*/ 0 h 16"/>
                  <a:gd name="T2" fmla="*/ 0 w 25"/>
                  <a:gd name="T3" fmla="*/ 0 h 16"/>
                  <a:gd name="T4" fmla="*/ 2 w 25"/>
                  <a:gd name="T5" fmla="*/ 0 h 16"/>
                  <a:gd name="T6" fmla="*/ 3 w 25"/>
                  <a:gd name="T7" fmla="*/ 1 h 16"/>
                  <a:gd name="T8" fmla="*/ 5 w 25"/>
                  <a:gd name="T9" fmla="*/ 2 h 16"/>
                  <a:gd name="T10" fmla="*/ 7 w 25"/>
                  <a:gd name="T11" fmla="*/ 3 h 16"/>
                  <a:gd name="T12" fmla="*/ 10 w 25"/>
                  <a:gd name="T13" fmla="*/ 5 h 16"/>
                  <a:gd name="T14" fmla="*/ 13 w 25"/>
                  <a:gd name="T15" fmla="*/ 7 h 16"/>
                  <a:gd name="T16" fmla="*/ 13 w 25"/>
                  <a:gd name="T17" fmla="*/ 7 h 16"/>
                  <a:gd name="T18" fmla="*/ 19 w 25"/>
                  <a:gd name="T19" fmla="*/ 12 h 16"/>
                  <a:gd name="T20" fmla="*/ 19 w 25"/>
                  <a:gd name="T21" fmla="*/ 12 h 16"/>
                  <a:gd name="T22" fmla="*/ 22 w 25"/>
                  <a:gd name="T23" fmla="*/ 14 h 16"/>
                  <a:gd name="T24" fmla="*/ 23 w 25"/>
                  <a:gd name="T25" fmla="*/ 15 h 16"/>
                  <a:gd name="T26" fmla="*/ 25 w 25"/>
                  <a:gd name="T27" fmla="*/ 16 h 16"/>
                  <a:gd name="T28" fmla="*/ 25 w 25"/>
                  <a:gd name="T29" fmla="*/ 16 h 16"/>
                  <a:gd name="T30" fmla="*/ 25 w 25"/>
                  <a:gd name="T31" fmla="*/ 16 h 16"/>
                  <a:gd name="T32" fmla="*/ 25 w 25"/>
                  <a:gd name="T33" fmla="*/ 15 h 16"/>
                  <a:gd name="T34" fmla="*/ 25 w 25"/>
                  <a:gd name="T35" fmla="*/ 15 h 16"/>
                  <a:gd name="T36" fmla="*/ 21 w 25"/>
                  <a:gd name="T37" fmla="*/ 13 h 16"/>
                  <a:gd name="T38" fmla="*/ 19 w 25"/>
                  <a:gd name="T39" fmla="*/ 11 h 16"/>
                  <a:gd name="T40" fmla="*/ 19 w 25"/>
                  <a:gd name="T41" fmla="*/ 11 h 16"/>
                  <a:gd name="T42" fmla="*/ 12 w 25"/>
                  <a:gd name="T43" fmla="*/ 6 h 16"/>
                  <a:gd name="T44" fmla="*/ 12 w 25"/>
                  <a:gd name="T45" fmla="*/ 6 h 16"/>
                  <a:gd name="T46" fmla="*/ 9 w 25"/>
                  <a:gd name="T47" fmla="*/ 4 h 16"/>
                  <a:gd name="T48" fmla="*/ 6 w 25"/>
                  <a:gd name="T49" fmla="*/ 2 h 16"/>
                  <a:gd name="T50" fmla="*/ 5 w 25"/>
                  <a:gd name="T51" fmla="*/ 1 h 16"/>
                  <a:gd name="T52" fmla="*/ 3 w 25"/>
                  <a:gd name="T53" fmla="*/ 0 h 16"/>
                  <a:gd name="T54" fmla="*/ 1 w 25"/>
                  <a:gd name="T55" fmla="*/ 0 h 16"/>
                  <a:gd name="T56" fmla="*/ 0 w 25"/>
                  <a:gd name="T57" fmla="*/ 0 h 16"/>
                  <a:gd name="T58" fmla="*/ 0 w 25"/>
                  <a:gd name="T59" fmla="*/ 0 h 16"/>
                  <a:gd name="T60" fmla="*/ 0 w 25"/>
                  <a:gd name="T6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16">
                    <a:moveTo>
                      <a:pt x="0" y="0"/>
                    </a:moveTo>
                    <a:lnTo>
                      <a:pt x="0" y="0"/>
                    </a:lnTo>
                    <a:lnTo>
                      <a:pt x="2" y="0"/>
                    </a:lnTo>
                    <a:lnTo>
                      <a:pt x="3" y="1"/>
                    </a:lnTo>
                    <a:lnTo>
                      <a:pt x="5" y="2"/>
                    </a:lnTo>
                    <a:lnTo>
                      <a:pt x="7" y="3"/>
                    </a:lnTo>
                    <a:lnTo>
                      <a:pt x="10" y="5"/>
                    </a:lnTo>
                    <a:lnTo>
                      <a:pt x="13" y="7"/>
                    </a:lnTo>
                    <a:lnTo>
                      <a:pt x="13" y="7"/>
                    </a:lnTo>
                    <a:lnTo>
                      <a:pt x="19" y="12"/>
                    </a:lnTo>
                    <a:lnTo>
                      <a:pt x="19" y="12"/>
                    </a:lnTo>
                    <a:lnTo>
                      <a:pt x="22" y="14"/>
                    </a:lnTo>
                    <a:lnTo>
                      <a:pt x="23" y="15"/>
                    </a:lnTo>
                    <a:lnTo>
                      <a:pt x="25" y="16"/>
                    </a:lnTo>
                    <a:lnTo>
                      <a:pt x="25" y="16"/>
                    </a:lnTo>
                    <a:lnTo>
                      <a:pt x="25" y="16"/>
                    </a:lnTo>
                    <a:lnTo>
                      <a:pt x="25" y="15"/>
                    </a:lnTo>
                    <a:lnTo>
                      <a:pt x="25" y="15"/>
                    </a:lnTo>
                    <a:lnTo>
                      <a:pt x="21" y="13"/>
                    </a:lnTo>
                    <a:lnTo>
                      <a:pt x="19" y="11"/>
                    </a:lnTo>
                    <a:lnTo>
                      <a:pt x="19" y="11"/>
                    </a:lnTo>
                    <a:lnTo>
                      <a:pt x="12" y="6"/>
                    </a:lnTo>
                    <a:lnTo>
                      <a:pt x="12" y="6"/>
                    </a:lnTo>
                    <a:lnTo>
                      <a:pt x="9" y="4"/>
                    </a:lnTo>
                    <a:lnTo>
                      <a:pt x="6" y="2"/>
                    </a:lnTo>
                    <a:lnTo>
                      <a:pt x="5" y="1"/>
                    </a:lnTo>
                    <a:lnTo>
                      <a:pt x="3" y="0"/>
                    </a:lnTo>
                    <a:lnTo>
                      <a:pt x="1"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72" name="Freeform 2108">
                <a:extLst>
                  <a:ext uri="{FF2B5EF4-FFF2-40B4-BE49-F238E27FC236}">
                    <a16:creationId xmlns:a16="http://schemas.microsoft.com/office/drawing/2014/main" id="{835C20C5-E7F3-4F7E-A69B-8256A3ADE01A}"/>
                  </a:ext>
                </a:extLst>
              </p:cNvPr>
              <p:cNvSpPr>
                <a:spLocks/>
              </p:cNvSpPr>
              <p:nvPr/>
            </p:nvSpPr>
            <p:spPr bwMode="auto">
              <a:xfrm>
                <a:off x="3224" y="1760"/>
                <a:ext cx="18" cy="9"/>
              </a:xfrm>
              <a:custGeom>
                <a:avLst/>
                <a:gdLst>
                  <a:gd name="T0" fmla="*/ 0 w 18"/>
                  <a:gd name="T1" fmla="*/ 0 h 9"/>
                  <a:gd name="T2" fmla="*/ 0 w 18"/>
                  <a:gd name="T3" fmla="*/ 0 h 9"/>
                  <a:gd name="T4" fmla="*/ 1 w 18"/>
                  <a:gd name="T5" fmla="*/ 3 h 9"/>
                  <a:gd name="T6" fmla="*/ 2 w 18"/>
                  <a:gd name="T7" fmla="*/ 5 h 9"/>
                  <a:gd name="T8" fmla="*/ 4 w 18"/>
                  <a:gd name="T9" fmla="*/ 7 h 9"/>
                  <a:gd name="T10" fmla="*/ 7 w 18"/>
                  <a:gd name="T11" fmla="*/ 8 h 9"/>
                  <a:gd name="T12" fmla="*/ 7 w 18"/>
                  <a:gd name="T13" fmla="*/ 8 h 9"/>
                  <a:gd name="T14" fmla="*/ 10 w 18"/>
                  <a:gd name="T15" fmla="*/ 9 h 9"/>
                  <a:gd name="T16" fmla="*/ 13 w 18"/>
                  <a:gd name="T17" fmla="*/ 9 h 9"/>
                  <a:gd name="T18" fmla="*/ 15 w 18"/>
                  <a:gd name="T19" fmla="*/ 8 h 9"/>
                  <a:gd name="T20" fmla="*/ 18 w 18"/>
                  <a:gd name="T21" fmla="*/ 8 h 9"/>
                  <a:gd name="T22" fmla="*/ 18 w 18"/>
                  <a:gd name="T23" fmla="*/ 8 h 9"/>
                  <a:gd name="T24" fmla="*/ 18 w 18"/>
                  <a:gd name="T25" fmla="*/ 8 h 9"/>
                  <a:gd name="T26" fmla="*/ 18 w 18"/>
                  <a:gd name="T27" fmla="*/ 7 h 9"/>
                  <a:gd name="T28" fmla="*/ 18 w 18"/>
                  <a:gd name="T29" fmla="*/ 7 h 9"/>
                  <a:gd name="T30" fmla="*/ 14 w 18"/>
                  <a:gd name="T31" fmla="*/ 8 h 9"/>
                  <a:gd name="T32" fmla="*/ 10 w 18"/>
                  <a:gd name="T33" fmla="*/ 8 h 9"/>
                  <a:gd name="T34" fmla="*/ 10 w 18"/>
                  <a:gd name="T35" fmla="*/ 8 h 9"/>
                  <a:gd name="T36" fmla="*/ 8 w 18"/>
                  <a:gd name="T37" fmla="*/ 8 h 9"/>
                  <a:gd name="T38" fmla="*/ 6 w 18"/>
                  <a:gd name="T39" fmla="*/ 8 h 9"/>
                  <a:gd name="T40" fmla="*/ 5 w 18"/>
                  <a:gd name="T41" fmla="*/ 7 h 9"/>
                  <a:gd name="T42" fmla="*/ 4 w 18"/>
                  <a:gd name="T43" fmla="*/ 6 h 9"/>
                  <a:gd name="T44" fmla="*/ 2 w 18"/>
                  <a:gd name="T45" fmla="*/ 5 h 9"/>
                  <a:gd name="T46" fmla="*/ 2 w 18"/>
                  <a:gd name="T47" fmla="*/ 3 h 9"/>
                  <a:gd name="T48" fmla="*/ 1 w 18"/>
                  <a:gd name="T49" fmla="*/ 2 h 9"/>
                  <a:gd name="T50" fmla="*/ 0 w 18"/>
                  <a:gd name="T51" fmla="*/ 0 h 9"/>
                  <a:gd name="T52" fmla="*/ 0 w 18"/>
                  <a:gd name="T53" fmla="*/ 0 h 9"/>
                  <a:gd name="T54" fmla="*/ 0 w 18"/>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9">
                    <a:moveTo>
                      <a:pt x="0" y="0"/>
                    </a:moveTo>
                    <a:lnTo>
                      <a:pt x="0" y="0"/>
                    </a:lnTo>
                    <a:lnTo>
                      <a:pt x="1" y="3"/>
                    </a:lnTo>
                    <a:lnTo>
                      <a:pt x="2" y="5"/>
                    </a:lnTo>
                    <a:lnTo>
                      <a:pt x="4" y="7"/>
                    </a:lnTo>
                    <a:lnTo>
                      <a:pt x="7" y="8"/>
                    </a:lnTo>
                    <a:lnTo>
                      <a:pt x="7" y="8"/>
                    </a:lnTo>
                    <a:lnTo>
                      <a:pt x="10" y="9"/>
                    </a:lnTo>
                    <a:lnTo>
                      <a:pt x="13" y="9"/>
                    </a:lnTo>
                    <a:lnTo>
                      <a:pt x="15" y="8"/>
                    </a:lnTo>
                    <a:lnTo>
                      <a:pt x="18" y="8"/>
                    </a:lnTo>
                    <a:lnTo>
                      <a:pt x="18" y="8"/>
                    </a:lnTo>
                    <a:lnTo>
                      <a:pt x="18" y="8"/>
                    </a:lnTo>
                    <a:lnTo>
                      <a:pt x="18" y="7"/>
                    </a:lnTo>
                    <a:lnTo>
                      <a:pt x="18" y="7"/>
                    </a:lnTo>
                    <a:lnTo>
                      <a:pt x="14" y="8"/>
                    </a:lnTo>
                    <a:lnTo>
                      <a:pt x="10" y="8"/>
                    </a:lnTo>
                    <a:lnTo>
                      <a:pt x="10" y="8"/>
                    </a:lnTo>
                    <a:lnTo>
                      <a:pt x="8" y="8"/>
                    </a:lnTo>
                    <a:lnTo>
                      <a:pt x="6" y="8"/>
                    </a:lnTo>
                    <a:lnTo>
                      <a:pt x="5" y="7"/>
                    </a:lnTo>
                    <a:lnTo>
                      <a:pt x="4" y="6"/>
                    </a:lnTo>
                    <a:lnTo>
                      <a:pt x="2" y="5"/>
                    </a:lnTo>
                    <a:lnTo>
                      <a:pt x="2" y="3"/>
                    </a:lnTo>
                    <a:lnTo>
                      <a:pt x="1" y="2"/>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73" name="Freeform 2109">
                <a:extLst>
                  <a:ext uri="{FF2B5EF4-FFF2-40B4-BE49-F238E27FC236}">
                    <a16:creationId xmlns:a16="http://schemas.microsoft.com/office/drawing/2014/main" id="{80694BA2-9F93-4A08-8A5C-69B37B1091C6}"/>
                  </a:ext>
                </a:extLst>
              </p:cNvPr>
              <p:cNvSpPr>
                <a:spLocks/>
              </p:cNvSpPr>
              <p:nvPr/>
            </p:nvSpPr>
            <p:spPr bwMode="auto">
              <a:xfrm>
                <a:off x="3224" y="1760"/>
                <a:ext cx="18" cy="9"/>
              </a:xfrm>
              <a:custGeom>
                <a:avLst/>
                <a:gdLst>
                  <a:gd name="T0" fmla="*/ 0 w 18"/>
                  <a:gd name="T1" fmla="*/ 0 h 9"/>
                  <a:gd name="T2" fmla="*/ 0 w 18"/>
                  <a:gd name="T3" fmla="*/ 0 h 9"/>
                  <a:gd name="T4" fmla="*/ 1 w 18"/>
                  <a:gd name="T5" fmla="*/ 3 h 9"/>
                  <a:gd name="T6" fmla="*/ 2 w 18"/>
                  <a:gd name="T7" fmla="*/ 5 h 9"/>
                  <a:gd name="T8" fmla="*/ 4 w 18"/>
                  <a:gd name="T9" fmla="*/ 7 h 9"/>
                  <a:gd name="T10" fmla="*/ 7 w 18"/>
                  <a:gd name="T11" fmla="*/ 8 h 9"/>
                  <a:gd name="T12" fmla="*/ 7 w 18"/>
                  <a:gd name="T13" fmla="*/ 8 h 9"/>
                  <a:gd name="T14" fmla="*/ 10 w 18"/>
                  <a:gd name="T15" fmla="*/ 9 h 9"/>
                  <a:gd name="T16" fmla="*/ 13 w 18"/>
                  <a:gd name="T17" fmla="*/ 9 h 9"/>
                  <a:gd name="T18" fmla="*/ 15 w 18"/>
                  <a:gd name="T19" fmla="*/ 8 h 9"/>
                  <a:gd name="T20" fmla="*/ 18 w 18"/>
                  <a:gd name="T21" fmla="*/ 8 h 9"/>
                  <a:gd name="T22" fmla="*/ 18 w 18"/>
                  <a:gd name="T23" fmla="*/ 8 h 9"/>
                  <a:gd name="T24" fmla="*/ 18 w 18"/>
                  <a:gd name="T25" fmla="*/ 8 h 9"/>
                  <a:gd name="T26" fmla="*/ 18 w 18"/>
                  <a:gd name="T27" fmla="*/ 7 h 9"/>
                  <a:gd name="T28" fmla="*/ 18 w 18"/>
                  <a:gd name="T29" fmla="*/ 7 h 9"/>
                  <a:gd name="T30" fmla="*/ 14 w 18"/>
                  <a:gd name="T31" fmla="*/ 8 h 9"/>
                  <a:gd name="T32" fmla="*/ 10 w 18"/>
                  <a:gd name="T33" fmla="*/ 8 h 9"/>
                  <a:gd name="T34" fmla="*/ 10 w 18"/>
                  <a:gd name="T35" fmla="*/ 8 h 9"/>
                  <a:gd name="T36" fmla="*/ 8 w 18"/>
                  <a:gd name="T37" fmla="*/ 8 h 9"/>
                  <a:gd name="T38" fmla="*/ 6 w 18"/>
                  <a:gd name="T39" fmla="*/ 8 h 9"/>
                  <a:gd name="T40" fmla="*/ 5 w 18"/>
                  <a:gd name="T41" fmla="*/ 7 h 9"/>
                  <a:gd name="T42" fmla="*/ 4 w 18"/>
                  <a:gd name="T43" fmla="*/ 6 h 9"/>
                  <a:gd name="T44" fmla="*/ 2 w 18"/>
                  <a:gd name="T45" fmla="*/ 5 h 9"/>
                  <a:gd name="T46" fmla="*/ 2 w 18"/>
                  <a:gd name="T47" fmla="*/ 3 h 9"/>
                  <a:gd name="T48" fmla="*/ 1 w 18"/>
                  <a:gd name="T49" fmla="*/ 2 h 9"/>
                  <a:gd name="T50" fmla="*/ 0 w 18"/>
                  <a:gd name="T51" fmla="*/ 0 h 9"/>
                  <a:gd name="T52" fmla="*/ 0 w 18"/>
                  <a:gd name="T53" fmla="*/ 0 h 9"/>
                  <a:gd name="T54" fmla="*/ 0 w 18"/>
                  <a:gd name="T5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9">
                    <a:moveTo>
                      <a:pt x="0" y="0"/>
                    </a:moveTo>
                    <a:lnTo>
                      <a:pt x="0" y="0"/>
                    </a:lnTo>
                    <a:lnTo>
                      <a:pt x="1" y="3"/>
                    </a:lnTo>
                    <a:lnTo>
                      <a:pt x="2" y="5"/>
                    </a:lnTo>
                    <a:lnTo>
                      <a:pt x="4" y="7"/>
                    </a:lnTo>
                    <a:lnTo>
                      <a:pt x="7" y="8"/>
                    </a:lnTo>
                    <a:lnTo>
                      <a:pt x="7" y="8"/>
                    </a:lnTo>
                    <a:lnTo>
                      <a:pt x="10" y="9"/>
                    </a:lnTo>
                    <a:lnTo>
                      <a:pt x="13" y="9"/>
                    </a:lnTo>
                    <a:lnTo>
                      <a:pt x="15" y="8"/>
                    </a:lnTo>
                    <a:lnTo>
                      <a:pt x="18" y="8"/>
                    </a:lnTo>
                    <a:lnTo>
                      <a:pt x="18" y="8"/>
                    </a:lnTo>
                    <a:lnTo>
                      <a:pt x="18" y="8"/>
                    </a:lnTo>
                    <a:lnTo>
                      <a:pt x="18" y="7"/>
                    </a:lnTo>
                    <a:lnTo>
                      <a:pt x="18" y="7"/>
                    </a:lnTo>
                    <a:lnTo>
                      <a:pt x="14" y="8"/>
                    </a:lnTo>
                    <a:lnTo>
                      <a:pt x="10" y="8"/>
                    </a:lnTo>
                    <a:lnTo>
                      <a:pt x="10" y="8"/>
                    </a:lnTo>
                    <a:lnTo>
                      <a:pt x="8" y="8"/>
                    </a:lnTo>
                    <a:lnTo>
                      <a:pt x="6" y="8"/>
                    </a:lnTo>
                    <a:lnTo>
                      <a:pt x="5" y="7"/>
                    </a:lnTo>
                    <a:lnTo>
                      <a:pt x="4" y="6"/>
                    </a:lnTo>
                    <a:lnTo>
                      <a:pt x="2" y="5"/>
                    </a:lnTo>
                    <a:lnTo>
                      <a:pt x="2" y="3"/>
                    </a:lnTo>
                    <a:lnTo>
                      <a:pt x="1" y="2"/>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74" name="Freeform 2110">
                <a:extLst>
                  <a:ext uri="{FF2B5EF4-FFF2-40B4-BE49-F238E27FC236}">
                    <a16:creationId xmlns:a16="http://schemas.microsoft.com/office/drawing/2014/main" id="{EF9832B5-EC25-449E-9CD1-C348FD799D63}"/>
                  </a:ext>
                </a:extLst>
              </p:cNvPr>
              <p:cNvSpPr>
                <a:spLocks/>
              </p:cNvSpPr>
              <p:nvPr/>
            </p:nvSpPr>
            <p:spPr bwMode="auto">
              <a:xfrm>
                <a:off x="3225" y="1759"/>
                <a:ext cx="17" cy="5"/>
              </a:xfrm>
              <a:custGeom>
                <a:avLst/>
                <a:gdLst>
                  <a:gd name="T0" fmla="*/ 0 w 17"/>
                  <a:gd name="T1" fmla="*/ 0 h 5"/>
                  <a:gd name="T2" fmla="*/ 0 w 17"/>
                  <a:gd name="T3" fmla="*/ 0 h 5"/>
                  <a:gd name="T4" fmla="*/ 2 w 17"/>
                  <a:gd name="T5" fmla="*/ 2 h 5"/>
                  <a:gd name="T6" fmla="*/ 3 w 17"/>
                  <a:gd name="T7" fmla="*/ 3 h 5"/>
                  <a:gd name="T8" fmla="*/ 6 w 17"/>
                  <a:gd name="T9" fmla="*/ 4 h 5"/>
                  <a:gd name="T10" fmla="*/ 8 w 17"/>
                  <a:gd name="T11" fmla="*/ 5 h 5"/>
                  <a:gd name="T12" fmla="*/ 10 w 17"/>
                  <a:gd name="T13" fmla="*/ 5 h 5"/>
                  <a:gd name="T14" fmla="*/ 12 w 17"/>
                  <a:gd name="T15" fmla="*/ 5 h 5"/>
                  <a:gd name="T16" fmla="*/ 15 w 17"/>
                  <a:gd name="T17" fmla="*/ 5 h 5"/>
                  <a:gd name="T18" fmla="*/ 17 w 17"/>
                  <a:gd name="T19" fmla="*/ 4 h 5"/>
                  <a:gd name="T20" fmla="*/ 17 w 17"/>
                  <a:gd name="T21" fmla="*/ 4 h 5"/>
                  <a:gd name="T22" fmla="*/ 17 w 17"/>
                  <a:gd name="T23" fmla="*/ 4 h 5"/>
                  <a:gd name="T24" fmla="*/ 17 w 17"/>
                  <a:gd name="T25" fmla="*/ 4 h 5"/>
                  <a:gd name="T26" fmla="*/ 17 w 17"/>
                  <a:gd name="T27" fmla="*/ 4 h 5"/>
                  <a:gd name="T28" fmla="*/ 12 w 17"/>
                  <a:gd name="T29" fmla="*/ 5 h 5"/>
                  <a:gd name="T30" fmla="*/ 10 w 17"/>
                  <a:gd name="T31" fmla="*/ 5 h 5"/>
                  <a:gd name="T32" fmla="*/ 8 w 17"/>
                  <a:gd name="T33" fmla="*/ 4 h 5"/>
                  <a:gd name="T34" fmla="*/ 6 w 17"/>
                  <a:gd name="T35" fmla="*/ 4 h 5"/>
                  <a:gd name="T36" fmla="*/ 4 w 17"/>
                  <a:gd name="T37" fmla="*/ 3 h 5"/>
                  <a:gd name="T38" fmla="*/ 2 w 17"/>
                  <a:gd name="T39" fmla="*/ 2 h 5"/>
                  <a:gd name="T40" fmla="*/ 0 w 17"/>
                  <a:gd name="T41" fmla="*/ 0 h 5"/>
                  <a:gd name="T42" fmla="*/ 0 w 17"/>
                  <a:gd name="T43" fmla="*/ 0 h 5"/>
                  <a:gd name="T44" fmla="*/ 0 w 17"/>
                  <a:gd name="T4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5">
                    <a:moveTo>
                      <a:pt x="0" y="0"/>
                    </a:moveTo>
                    <a:lnTo>
                      <a:pt x="0" y="0"/>
                    </a:lnTo>
                    <a:lnTo>
                      <a:pt x="2" y="2"/>
                    </a:lnTo>
                    <a:lnTo>
                      <a:pt x="3" y="3"/>
                    </a:lnTo>
                    <a:lnTo>
                      <a:pt x="6" y="4"/>
                    </a:lnTo>
                    <a:lnTo>
                      <a:pt x="8" y="5"/>
                    </a:lnTo>
                    <a:lnTo>
                      <a:pt x="10" y="5"/>
                    </a:lnTo>
                    <a:lnTo>
                      <a:pt x="12" y="5"/>
                    </a:lnTo>
                    <a:lnTo>
                      <a:pt x="15" y="5"/>
                    </a:lnTo>
                    <a:lnTo>
                      <a:pt x="17" y="4"/>
                    </a:lnTo>
                    <a:lnTo>
                      <a:pt x="17" y="4"/>
                    </a:lnTo>
                    <a:lnTo>
                      <a:pt x="17" y="4"/>
                    </a:lnTo>
                    <a:lnTo>
                      <a:pt x="17" y="4"/>
                    </a:lnTo>
                    <a:lnTo>
                      <a:pt x="17" y="4"/>
                    </a:lnTo>
                    <a:lnTo>
                      <a:pt x="12" y="5"/>
                    </a:lnTo>
                    <a:lnTo>
                      <a:pt x="10" y="5"/>
                    </a:lnTo>
                    <a:lnTo>
                      <a:pt x="8" y="4"/>
                    </a:lnTo>
                    <a:lnTo>
                      <a:pt x="6" y="4"/>
                    </a:lnTo>
                    <a:lnTo>
                      <a:pt x="4" y="3"/>
                    </a:lnTo>
                    <a:lnTo>
                      <a:pt x="2" y="2"/>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75" name="Freeform 2111">
                <a:extLst>
                  <a:ext uri="{FF2B5EF4-FFF2-40B4-BE49-F238E27FC236}">
                    <a16:creationId xmlns:a16="http://schemas.microsoft.com/office/drawing/2014/main" id="{E5268472-5F49-4802-BE48-6EC954F8D125}"/>
                  </a:ext>
                </a:extLst>
              </p:cNvPr>
              <p:cNvSpPr>
                <a:spLocks/>
              </p:cNvSpPr>
              <p:nvPr/>
            </p:nvSpPr>
            <p:spPr bwMode="auto">
              <a:xfrm>
                <a:off x="3225" y="1759"/>
                <a:ext cx="17" cy="5"/>
              </a:xfrm>
              <a:custGeom>
                <a:avLst/>
                <a:gdLst>
                  <a:gd name="T0" fmla="*/ 0 w 17"/>
                  <a:gd name="T1" fmla="*/ 0 h 5"/>
                  <a:gd name="T2" fmla="*/ 0 w 17"/>
                  <a:gd name="T3" fmla="*/ 0 h 5"/>
                  <a:gd name="T4" fmla="*/ 2 w 17"/>
                  <a:gd name="T5" fmla="*/ 2 h 5"/>
                  <a:gd name="T6" fmla="*/ 3 w 17"/>
                  <a:gd name="T7" fmla="*/ 3 h 5"/>
                  <a:gd name="T8" fmla="*/ 6 w 17"/>
                  <a:gd name="T9" fmla="*/ 4 h 5"/>
                  <a:gd name="T10" fmla="*/ 8 w 17"/>
                  <a:gd name="T11" fmla="*/ 5 h 5"/>
                  <a:gd name="T12" fmla="*/ 10 w 17"/>
                  <a:gd name="T13" fmla="*/ 5 h 5"/>
                  <a:gd name="T14" fmla="*/ 12 w 17"/>
                  <a:gd name="T15" fmla="*/ 5 h 5"/>
                  <a:gd name="T16" fmla="*/ 15 w 17"/>
                  <a:gd name="T17" fmla="*/ 5 h 5"/>
                  <a:gd name="T18" fmla="*/ 17 w 17"/>
                  <a:gd name="T19" fmla="*/ 4 h 5"/>
                  <a:gd name="T20" fmla="*/ 17 w 17"/>
                  <a:gd name="T21" fmla="*/ 4 h 5"/>
                  <a:gd name="T22" fmla="*/ 17 w 17"/>
                  <a:gd name="T23" fmla="*/ 4 h 5"/>
                  <a:gd name="T24" fmla="*/ 17 w 17"/>
                  <a:gd name="T25" fmla="*/ 4 h 5"/>
                  <a:gd name="T26" fmla="*/ 17 w 17"/>
                  <a:gd name="T27" fmla="*/ 4 h 5"/>
                  <a:gd name="T28" fmla="*/ 12 w 17"/>
                  <a:gd name="T29" fmla="*/ 5 h 5"/>
                  <a:gd name="T30" fmla="*/ 10 w 17"/>
                  <a:gd name="T31" fmla="*/ 5 h 5"/>
                  <a:gd name="T32" fmla="*/ 8 w 17"/>
                  <a:gd name="T33" fmla="*/ 4 h 5"/>
                  <a:gd name="T34" fmla="*/ 6 w 17"/>
                  <a:gd name="T35" fmla="*/ 4 h 5"/>
                  <a:gd name="T36" fmla="*/ 4 w 17"/>
                  <a:gd name="T37" fmla="*/ 3 h 5"/>
                  <a:gd name="T38" fmla="*/ 2 w 17"/>
                  <a:gd name="T39" fmla="*/ 2 h 5"/>
                  <a:gd name="T40" fmla="*/ 0 w 17"/>
                  <a:gd name="T41" fmla="*/ 0 h 5"/>
                  <a:gd name="T42" fmla="*/ 0 w 17"/>
                  <a:gd name="T43" fmla="*/ 0 h 5"/>
                  <a:gd name="T44" fmla="*/ 0 w 17"/>
                  <a:gd name="T4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5">
                    <a:moveTo>
                      <a:pt x="0" y="0"/>
                    </a:moveTo>
                    <a:lnTo>
                      <a:pt x="0" y="0"/>
                    </a:lnTo>
                    <a:lnTo>
                      <a:pt x="2" y="2"/>
                    </a:lnTo>
                    <a:lnTo>
                      <a:pt x="3" y="3"/>
                    </a:lnTo>
                    <a:lnTo>
                      <a:pt x="6" y="4"/>
                    </a:lnTo>
                    <a:lnTo>
                      <a:pt x="8" y="5"/>
                    </a:lnTo>
                    <a:lnTo>
                      <a:pt x="10" y="5"/>
                    </a:lnTo>
                    <a:lnTo>
                      <a:pt x="12" y="5"/>
                    </a:lnTo>
                    <a:lnTo>
                      <a:pt x="15" y="5"/>
                    </a:lnTo>
                    <a:lnTo>
                      <a:pt x="17" y="4"/>
                    </a:lnTo>
                    <a:lnTo>
                      <a:pt x="17" y="4"/>
                    </a:lnTo>
                    <a:lnTo>
                      <a:pt x="17" y="4"/>
                    </a:lnTo>
                    <a:lnTo>
                      <a:pt x="17" y="4"/>
                    </a:lnTo>
                    <a:lnTo>
                      <a:pt x="17" y="4"/>
                    </a:lnTo>
                    <a:lnTo>
                      <a:pt x="12" y="5"/>
                    </a:lnTo>
                    <a:lnTo>
                      <a:pt x="10" y="5"/>
                    </a:lnTo>
                    <a:lnTo>
                      <a:pt x="8" y="4"/>
                    </a:lnTo>
                    <a:lnTo>
                      <a:pt x="6" y="4"/>
                    </a:lnTo>
                    <a:lnTo>
                      <a:pt x="4" y="3"/>
                    </a:lnTo>
                    <a:lnTo>
                      <a:pt x="2" y="2"/>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76" name="Freeform 2112">
                <a:extLst>
                  <a:ext uri="{FF2B5EF4-FFF2-40B4-BE49-F238E27FC236}">
                    <a16:creationId xmlns:a16="http://schemas.microsoft.com/office/drawing/2014/main" id="{F991407B-9896-4662-980C-837223A52DFF}"/>
                  </a:ext>
                </a:extLst>
              </p:cNvPr>
              <p:cNvSpPr>
                <a:spLocks/>
              </p:cNvSpPr>
              <p:nvPr/>
            </p:nvSpPr>
            <p:spPr bwMode="auto">
              <a:xfrm>
                <a:off x="3242" y="1753"/>
                <a:ext cx="9" cy="14"/>
              </a:xfrm>
              <a:custGeom>
                <a:avLst/>
                <a:gdLst>
                  <a:gd name="T0" fmla="*/ 0 w 9"/>
                  <a:gd name="T1" fmla="*/ 14 h 14"/>
                  <a:gd name="T2" fmla="*/ 0 w 9"/>
                  <a:gd name="T3" fmla="*/ 14 h 14"/>
                  <a:gd name="T4" fmla="*/ 1 w 9"/>
                  <a:gd name="T5" fmla="*/ 13 h 14"/>
                  <a:gd name="T6" fmla="*/ 2 w 9"/>
                  <a:gd name="T7" fmla="*/ 12 h 14"/>
                  <a:gd name="T8" fmla="*/ 3 w 9"/>
                  <a:gd name="T9" fmla="*/ 11 h 14"/>
                  <a:gd name="T10" fmla="*/ 3 w 9"/>
                  <a:gd name="T11" fmla="*/ 10 h 14"/>
                  <a:gd name="T12" fmla="*/ 3 w 9"/>
                  <a:gd name="T13" fmla="*/ 10 h 14"/>
                  <a:gd name="T14" fmla="*/ 3 w 9"/>
                  <a:gd name="T15" fmla="*/ 8 h 14"/>
                  <a:gd name="T16" fmla="*/ 2 w 9"/>
                  <a:gd name="T17" fmla="*/ 6 h 14"/>
                  <a:gd name="T18" fmla="*/ 2 w 9"/>
                  <a:gd name="T19" fmla="*/ 6 h 14"/>
                  <a:gd name="T20" fmla="*/ 2 w 9"/>
                  <a:gd name="T21" fmla="*/ 4 h 14"/>
                  <a:gd name="T22" fmla="*/ 2 w 9"/>
                  <a:gd name="T23" fmla="*/ 3 h 14"/>
                  <a:gd name="T24" fmla="*/ 3 w 9"/>
                  <a:gd name="T25" fmla="*/ 2 h 14"/>
                  <a:gd name="T26" fmla="*/ 5 w 9"/>
                  <a:gd name="T27" fmla="*/ 1 h 14"/>
                  <a:gd name="T28" fmla="*/ 5 w 9"/>
                  <a:gd name="T29" fmla="*/ 1 h 14"/>
                  <a:gd name="T30" fmla="*/ 6 w 9"/>
                  <a:gd name="T31" fmla="*/ 1 h 14"/>
                  <a:gd name="T32" fmla="*/ 8 w 9"/>
                  <a:gd name="T33" fmla="*/ 2 h 14"/>
                  <a:gd name="T34" fmla="*/ 8 w 9"/>
                  <a:gd name="T35" fmla="*/ 3 h 14"/>
                  <a:gd name="T36" fmla="*/ 8 w 9"/>
                  <a:gd name="T37" fmla="*/ 4 h 14"/>
                  <a:gd name="T38" fmla="*/ 8 w 9"/>
                  <a:gd name="T39" fmla="*/ 4 h 14"/>
                  <a:gd name="T40" fmla="*/ 8 w 9"/>
                  <a:gd name="T41" fmla="*/ 4 h 14"/>
                  <a:gd name="T42" fmla="*/ 9 w 9"/>
                  <a:gd name="T43" fmla="*/ 4 h 14"/>
                  <a:gd name="T44" fmla="*/ 9 w 9"/>
                  <a:gd name="T45" fmla="*/ 4 h 14"/>
                  <a:gd name="T46" fmla="*/ 9 w 9"/>
                  <a:gd name="T47" fmla="*/ 2 h 14"/>
                  <a:gd name="T48" fmla="*/ 9 w 9"/>
                  <a:gd name="T49" fmla="*/ 2 h 14"/>
                  <a:gd name="T50" fmla="*/ 8 w 9"/>
                  <a:gd name="T51" fmla="*/ 1 h 14"/>
                  <a:gd name="T52" fmla="*/ 7 w 9"/>
                  <a:gd name="T53" fmla="*/ 1 h 14"/>
                  <a:gd name="T54" fmla="*/ 6 w 9"/>
                  <a:gd name="T55" fmla="*/ 0 h 14"/>
                  <a:gd name="T56" fmla="*/ 5 w 9"/>
                  <a:gd name="T57" fmla="*/ 1 h 14"/>
                  <a:gd name="T58" fmla="*/ 3 w 9"/>
                  <a:gd name="T59" fmla="*/ 1 h 14"/>
                  <a:gd name="T60" fmla="*/ 3 w 9"/>
                  <a:gd name="T61" fmla="*/ 1 h 14"/>
                  <a:gd name="T62" fmla="*/ 2 w 9"/>
                  <a:gd name="T63" fmla="*/ 2 h 14"/>
                  <a:gd name="T64" fmla="*/ 1 w 9"/>
                  <a:gd name="T65" fmla="*/ 3 h 14"/>
                  <a:gd name="T66" fmla="*/ 1 w 9"/>
                  <a:gd name="T67" fmla="*/ 4 h 14"/>
                  <a:gd name="T68" fmla="*/ 1 w 9"/>
                  <a:gd name="T69" fmla="*/ 4 h 14"/>
                  <a:gd name="T70" fmla="*/ 2 w 9"/>
                  <a:gd name="T71" fmla="*/ 6 h 14"/>
                  <a:gd name="T72" fmla="*/ 3 w 9"/>
                  <a:gd name="T73" fmla="*/ 9 h 14"/>
                  <a:gd name="T74" fmla="*/ 2 w 9"/>
                  <a:gd name="T75" fmla="*/ 11 h 14"/>
                  <a:gd name="T76" fmla="*/ 2 w 9"/>
                  <a:gd name="T77" fmla="*/ 12 h 14"/>
                  <a:gd name="T78" fmla="*/ 1 w 9"/>
                  <a:gd name="T79" fmla="*/ 13 h 14"/>
                  <a:gd name="T80" fmla="*/ 0 w 9"/>
                  <a:gd name="T81" fmla="*/ 14 h 14"/>
                  <a:gd name="T82" fmla="*/ 0 w 9"/>
                  <a:gd name="T83" fmla="*/ 14 h 14"/>
                  <a:gd name="T84" fmla="*/ 0 w 9"/>
                  <a:gd name="T8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4">
                    <a:moveTo>
                      <a:pt x="0" y="14"/>
                    </a:moveTo>
                    <a:lnTo>
                      <a:pt x="0" y="14"/>
                    </a:lnTo>
                    <a:lnTo>
                      <a:pt x="1" y="13"/>
                    </a:lnTo>
                    <a:lnTo>
                      <a:pt x="2" y="12"/>
                    </a:lnTo>
                    <a:lnTo>
                      <a:pt x="3" y="11"/>
                    </a:lnTo>
                    <a:lnTo>
                      <a:pt x="3" y="10"/>
                    </a:lnTo>
                    <a:lnTo>
                      <a:pt x="3" y="10"/>
                    </a:lnTo>
                    <a:lnTo>
                      <a:pt x="3" y="8"/>
                    </a:lnTo>
                    <a:lnTo>
                      <a:pt x="2" y="6"/>
                    </a:lnTo>
                    <a:lnTo>
                      <a:pt x="2" y="6"/>
                    </a:lnTo>
                    <a:lnTo>
                      <a:pt x="2" y="4"/>
                    </a:lnTo>
                    <a:lnTo>
                      <a:pt x="2" y="3"/>
                    </a:lnTo>
                    <a:lnTo>
                      <a:pt x="3" y="2"/>
                    </a:lnTo>
                    <a:lnTo>
                      <a:pt x="5" y="1"/>
                    </a:lnTo>
                    <a:lnTo>
                      <a:pt x="5" y="1"/>
                    </a:lnTo>
                    <a:lnTo>
                      <a:pt x="6" y="1"/>
                    </a:lnTo>
                    <a:lnTo>
                      <a:pt x="8" y="2"/>
                    </a:lnTo>
                    <a:lnTo>
                      <a:pt x="8" y="3"/>
                    </a:lnTo>
                    <a:lnTo>
                      <a:pt x="8" y="4"/>
                    </a:lnTo>
                    <a:lnTo>
                      <a:pt x="8" y="4"/>
                    </a:lnTo>
                    <a:lnTo>
                      <a:pt x="8" y="4"/>
                    </a:lnTo>
                    <a:lnTo>
                      <a:pt x="9" y="4"/>
                    </a:lnTo>
                    <a:lnTo>
                      <a:pt x="9" y="4"/>
                    </a:lnTo>
                    <a:lnTo>
                      <a:pt x="9" y="2"/>
                    </a:lnTo>
                    <a:lnTo>
                      <a:pt x="9" y="2"/>
                    </a:lnTo>
                    <a:lnTo>
                      <a:pt x="8" y="1"/>
                    </a:lnTo>
                    <a:lnTo>
                      <a:pt x="7" y="1"/>
                    </a:lnTo>
                    <a:lnTo>
                      <a:pt x="6" y="0"/>
                    </a:lnTo>
                    <a:lnTo>
                      <a:pt x="5" y="1"/>
                    </a:lnTo>
                    <a:lnTo>
                      <a:pt x="3" y="1"/>
                    </a:lnTo>
                    <a:lnTo>
                      <a:pt x="3" y="1"/>
                    </a:lnTo>
                    <a:lnTo>
                      <a:pt x="2" y="2"/>
                    </a:lnTo>
                    <a:lnTo>
                      <a:pt x="1" y="3"/>
                    </a:lnTo>
                    <a:lnTo>
                      <a:pt x="1" y="4"/>
                    </a:lnTo>
                    <a:lnTo>
                      <a:pt x="1" y="4"/>
                    </a:lnTo>
                    <a:lnTo>
                      <a:pt x="2" y="6"/>
                    </a:lnTo>
                    <a:lnTo>
                      <a:pt x="3" y="9"/>
                    </a:lnTo>
                    <a:lnTo>
                      <a:pt x="2" y="11"/>
                    </a:lnTo>
                    <a:lnTo>
                      <a:pt x="2" y="12"/>
                    </a:lnTo>
                    <a:lnTo>
                      <a:pt x="1" y="13"/>
                    </a:lnTo>
                    <a:lnTo>
                      <a:pt x="0" y="14"/>
                    </a:lnTo>
                    <a:lnTo>
                      <a:pt x="0" y="14"/>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77" name="Freeform 2113">
                <a:extLst>
                  <a:ext uri="{FF2B5EF4-FFF2-40B4-BE49-F238E27FC236}">
                    <a16:creationId xmlns:a16="http://schemas.microsoft.com/office/drawing/2014/main" id="{B20FD6ED-84A7-4139-B5BD-1ADD76483499}"/>
                  </a:ext>
                </a:extLst>
              </p:cNvPr>
              <p:cNvSpPr>
                <a:spLocks/>
              </p:cNvSpPr>
              <p:nvPr/>
            </p:nvSpPr>
            <p:spPr bwMode="auto">
              <a:xfrm>
                <a:off x="3242" y="1753"/>
                <a:ext cx="9" cy="14"/>
              </a:xfrm>
              <a:custGeom>
                <a:avLst/>
                <a:gdLst>
                  <a:gd name="T0" fmla="*/ 0 w 9"/>
                  <a:gd name="T1" fmla="*/ 14 h 14"/>
                  <a:gd name="T2" fmla="*/ 0 w 9"/>
                  <a:gd name="T3" fmla="*/ 14 h 14"/>
                  <a:gd name="T4" fmla="*/ 1 w 9"/>
                  <a:gd name="T5" fmla="*/ 13 h 14"/>
                  <a:gd name="T6" fmla="*/ 2 w 9"/>
                  <a:gd name="T7" fmla="*/ 12 h 14"/>
                  <a:gd name="T8" fmla="*/ 3 w 9"/>
                  <a:gd name="T9" fmla="*/ 11 h 14"/>
                  <a:gd name="T10" fmla="*/ 3 w 9"/>
                  <a:gd name="T11" fmla="*/ 10 h 14"/>
                  <a:gd name="T12" fmla="*/ 3 w 9"/>
                  <a:gd name="T13" fmla="*/ 10 h 14"/>
                  <a:gd name="T14" fmla="*/ 3 w 9"/>
                  <a:gd name="T15" fmla="*/ 8 h 14"/>
                  <a:gd name="T16" fmla="*/ 2 w 9"/>
                  <a:gd name="T17" fmla="*/ 6 h 14"/>
                  <a:gd name="T18" fmla="*/ 2 w 9"/>
                  <a:gd name="T19" fmla="*/ 6 h 14"/>
                  <a:gd name="T20" fmla="*/ 2 w 9"/>
                  <a:gd name="T21" fmla="*/ 4 h 14"/>
                  <a:gd name="T22" fmla="*/ 2 w 9"/>
                  <a:gd name="T23" fmla="*/ 3 h 14"/>
                  <a:gd name="T24" fmla="*/ 3 w 9"/>
                  <a:gd name="T25" fmla="*/ 2 h 14"/>
                  <a:gd name="T26" fmla="*/ 5 w 9"/>
                  <a:gd name="T27" fmla="*/ 1 h 14"/>
                  <a:gd name="T28" fmla="*/ 5 w 9"/>
                  <a:gd name="T29" fmla="*/ 1 h 14"/>
                  <a:gd name="T30" fmla="*/ 6 w 9"/>
                  <a:gd name="T31" fmla="*/ 1 h 14"/>
                  <a:gd name="T32" fmla="*/ 8 w 9"/>
                  <a:gd name="T33" fmla="*/ 2 h 14"/>
                  <a:gd name="T34" fmla="*/ 8 w 9"/>
                  <a:gd name="T35" fmla="*/ 3 h 14"/>
                  <a:gd name="T36" fmla="*/ 8 w 9"/>
                  <a:gd name="T37" fmla="*/ 4 h 14"/>
                  <a:gd name="T38" fmla="*/ 8 w 9"/>
                  <a:gd name="T39" fmla="*/ 4 h 14"/>
                  <a:gd name="T40" fmla="*/ 8 w 9"/>
                  <a:gd name="T41" fmla="*/ 4 h 14"/>
                  <a:gd name="T42" fmla="*/ 9 w 9"/>
                  <a:gd name="T43" fmla="*/ 4 h 14"/>
                  <a:gd name="T44" fmla="*/ 9 w 9"/>
                  <a:gd name="T45" fmla="*/ 4 h 14"/>
                  <a:gd name="T46" fmla="*/ 9 w 9"/>
                  <a:gd name="T47" fmla="*/ 2 h 14"/>
                  <a:gd name="T48" fmla="*/ 9 w 9"/>
                  <a:gd name="T49" fmla="*/ 2 h 14"/>
                  <a:gd name="T50" fmla="*/ 8 w 9"/>
                  <a:gd name="T51" fmla="*/ 1 h 14"/>
                  <a:gd name="T52" fmla="*/ 7 w 9"/>
                  <a:gd name="T53" fmla="*/ 1 h 14"/>
                  <a:gd name="T54" fmla="*/ 6 w 9"/>
                  <a:gd name="T55" fmla="*/ 0 h 14"/>
                  <a:gd name="T56" fmla="*/ 5 w 9"/>
                  <a:gd name="T57" fmla="*/ 1 h 14"/>
                  <a:gd name="T58" fmla="*/ 3 w 9"/>
                  <a:gd name="T59" fmla="*/ 1 h 14"/>
                  <a:gd name="T60" fmla="*/ 3 w 9"/>
                  <a:gd name="T61" fmla="*/ 1 h 14"/>
                  <a:gd name="T62" fmla="*/ 2 w 9"/>
                  <a:gd name="T63" fmla="*/ 2 h 14"/>
                  <a:gd name="T64" fmla="*/ 1 w 9"/>
                  <a:gd name="T65" fmla="*/ 3 h 14"/>
                  <a:gd name="T66" fmla="*/ 1 w 9"/>
                  <a:gd name="T67" fmla="*/ 4 h 14"/>
                  <a:gd name="T68" fmla="*/ 1 w 9"/>
                  <a:gd name="T69" fmla="*/ 4 h 14"/>
                  <a:gd name="T70" fmla="*/ 2 w 9"/>
                  <a:gd name="T71" fmla="*/ 6 h 14"/>
                  <a:gd name="T72" fmla="*/ 3 w 9"/>
                  <a:gd name="T73" fmla="*/ 9 h 14"/>
                  <a:gd name="T74" fmla="*/ 2 w 9"/>
                  <a:gd name="T75" fmla="*/ 11 h 14"/>
                  <a:gd name="T76" fmla="*/ 2 w 9"/>
                  <a:gd name="T77" fmla="*/ 12 h 14"/>
                  <a:gd name="T78" fmla="*/ 1 w 9"/>
                  <a:gd name="T79" fmla="*/ 13 h 14"/>
                  <a:gd name="T80" fmla="*/ 0 w 9"/>
                  <a:gd name="T81" fmla="*/ 14 h 14"/>
                  <a:gd name="T82" fmla="*/ 0 w 9"/>
                  <a:gd name="T83" fmla="*/ 14 h 14"/>
                  <a:gd name="T84" fmla="*/ 0 w 9"/>
                  <a:gd name="T8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4">
                    <a:moveTo>
                      <a:pt x="0" y="14"/>
                    </a:moveTo>
                    <a:lnTo>
                      <a:pt x="0" y="14"/>
                    </a:lnTo>
                    <a:lnTo>
                      <a:pt x="1" y="13"/>
                    </a:lnTo>
                    <a:lnTo>
                      <a:pt x="2" y="12"/>
                    </a:lnTo>
                    <a:lnTo>
                      <a:pt x="3" y="11"/>
                    </a:lnTo>
                    <a:lnTo>
                      <a:pt x="3" y="10"/>
                    </a:lnTo>
                    <a:lnTo>
                      <a:pt x="3" y="10"/>
                    </a:lnTo>
                    <a:lnTo>
                      <a:pt x="3" y="8"/>
                    </a:lnTo>
                    <a:lnTo>
                      <a:pt x="2" y="6"/>
                    </a:lnTo>
                    <a:lnTo>
                      <a:pt x="2" y="6"/>
                    </a:lnTo>
                    <a:lnTo>
                      <a:pt x="2" y="4"/>
                    </a:lnTo>
                    <a:lnTo>
                      <a:pt x="2" y="3"/>
                    </a:lnTo>
                    <a:lnTo>
                      <a:pt x="3" y="2"/>
                    </a:lnTo>
                    <a:lnTo>
                      <a:pt x="5" y="1"/>
                    </a:lnTo>
                    <a:lnTo>
                      <a:pt x="5" y="1"/>
                    </a:lnTo>
                    <a:lnTo>
                      <a:pt x="6" y="1"/>
                    </a:lnTo>
                    <a:lnTo>
                      <a:pt x="8" y="2"/>
                    </a:lnTo>
                    <a:lnTo>
                      <a:pt x="8" y="3"/>
                    </a:lnTo>
                    <a:lnTo>
                      <a:pt x="8" y="4"/>
                    </a:lnTo>
                    <a:lnTo>
                      <a:pt x="8" y="4"/>
                    </a:lnTo>
                    <a:lnTo>
                      <a:pt x="8" y="4"/>
                    </a:lnTo>
                    <a:lnTo>
                      <a:pt x="9" y="4"/>
                    </a:lnTo>
                    <a:lnTo>
                      <a:pt x="9" y="4"/>
                    </a:lnTo>
                    <a:lnTo>
                      <a:pt x="9" y="2"/>
                    </a:lnTo>
                    <a:lnTo>
                      <a:pt x="9" y="2"/>
                    </a:lnTo>
                    <a:lnTo>
                      <a:pt x="8" y="1"/>
                    </a:lnTo>
                    <a:lnTo>
                      <a:pt x="7" y="1"/>
                    </a:lnTo>
                    <a:lnTo>
                      <a:pt x="6" y="0"/>
                    </a:lnTo>
                    <a:lnTo>
                      <a:pt x="5" y="1"/>
                    </a:lnTo>
                    <a:lnTo>
                      <a:pt x="3" y="1"/>
                    </a:lnTo>
                    <a:lnTo>
                      <a:pt x="3" y="1"/>
                    </a:lnTo>
                    <a:lnTo>
                      <a:pt x="2" y="2"/>
                    </a:lnTo>
                    <a:lnTo>
                      <a:pt x="1" y="3"/>
                    </a:lnTo>
                    <a:lnTo>
                      <a:pt x="1" y="4"/>
                    </a:lnTo>
                    <a:lnTo>
                      <a:pt x="1" y="4"/>
                    </a:lnTo>
                    <a:lnTo>
                      <a:pt x="2" y="6"/>
                    </a:lnTo>
                    <a:lnTo>
                      <a:pt x="3" y="9"/>
                    </a:lnTo>
                    <a:lnTo>
                      <a:pt x="2" y="11"/>
                    </a:lnTo>
                    <a:lnTo>
                      <a:pt x="2" y="12"/>
                    </a:lnTo>
                    <a:lnTo>
                      <a:pt x="1" y="13"/>
                    </a:lnTo>
                    <a:lnTo>
                      <a:pt x="0" y="14"/>
                    </a:lnTo>
                    <a:lnTo>
                      <a:pt x="0" y="14"/>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78" name="Freeform 2114">
                <a:extLst>
                  <a:ext uri="{FF2B5EF4-FFF2-40B4-BE49-F238E27FC236}">
                    <a16:creationId xmlns:a16="http://schemas.microsoft.com/office/drawing/2014/main" id="{0FB2E755-465A-4BA4-82BA-4E224B1025CE}"/>
                  </a:ext>
                </a:extLst>
              </p:cNvPr>
              <p:cNvSpPr>
                <a:spLocks/>
              </p:cNvSpPr>
              <p:nvPr/>
            </p:nvSpPr>
            <p:spPr bwMode="auto">
              <a:xfrm>
                <a:off x="3244" y="1756"/>
                <a:ext cx="6" cy="4"/>
              </a:xfrm>
              <a:custGeom>
                <a:avLst/>
                <a:gdLst>
                  <a:gd name="T0" fmla="*/ 0 w 6"/>
                  <a:gd name="T1" fmla="*/ 4 h 4"/>
                  <a:gd name="T2" fmla="*/ 0 w 6"/>
                  <a:gd name="T3" fmla="*/ 4 h 4"/>
                  <a:gd name="T4" fmla="*/ 1 w 6"/>
                  <a:gd name="T5" fmla="*/ 2 h 4"/>
                  <a:gd name="T6" fmla="*/ 1 w 6"/>
                  <a:gd name="T7" fmla="*/ 2 h 4"/>
                  <a:gd name="T8" fmla="*/ 2 w 6"/>
                  <a:gd name="T9" fmla="*/ 1 h 4"/>
                  <a:gd name="T10" fmla="*/ 2 w 6"/>
                  <a:gd name="T11" fmla="*/ 1 h 4"/>
                  <a:gd name="T12" fmla="*/ 2 w 6"/>
                  <a:gd name="T13" fmla="*/ 1 h 4"/>
                  <a:gd name="T14" fmla="*/ 4 w 6"/>
                  <a:gd name="T15" fmla="*/ 1 h 4"/>
                  <a:gd name="T16" fmla="*/ 5 w 6"/>
                  <a:gd name="T17" fmla="*/ 1 h 4"/>
                  <a:gd name="T18" fmla="*/ 6 w 6"/>
                  <a:gd name="T19" fmla="*/ 2 h 4"/>
                  <a:gd name="T20" fmla="*/ 6 w 6"/>
                  <a:gd name="T21" fmla="*/ 2 h 4"/>
                  <a:gd name="T22" fmla="*/ 6 w 6"/>
                  <a:gd name="T23" fmla="*/ 2 h 4"/>
                  <a:gd name="T24" fmla="*/ 6 w 6"/>
                  <a:gd name="T25" fmla="*/ 2 h 4"/>
                  <a:gd name="T26" fmla="*/ 5 w 6"/>
                  <a:gd name="T27" fmla="*/ 1 h 4"/>
                  <a:gd name="T28" fmla="*/ 4 w 6"/>
                  <a:gd name="T29" fmla="*/ 1 h 4"/>
                  <a:gd name="T30" fmla="*/ 3 w 6"/>
                  <a:gd name="T31" fmla="*/ 0 h 4"/>
                  <a:gd name="T32" fmla="*/ 2 w 6"/>
                  <a:gd name="T33" fmla="*/ 1 h 4"/>
                  <a:gd name="T34" fmla="*/ 2 w 6"/>
                  <a:gd name="T35" fmla="*/ 1 h 4"/>
                  <a:gd name="T36" fmla="*/ 1 w 6"/>
                  <a:gd name="T37" fmla="*/ 1 h 4"/>
                  <a:gd name="T38" fmla="*/ 0 w 6"/>
                  <a:gd name="T39" fmla="*/ 2 h 4"/>
                  <a:gd name="T40" fmla="*/ 0 w 6"/>
                  <a:gd name="T41" fmla="*/ 4 h 4"/>
                  <a:gd name="T42" fmla="*/ 0 w 6"/>
                  <a:gd name="T43" fmla="*/ 4 h 4"/>
                  <a:gd name="T44" fmla="*/ 0 w 6"/>
                  <a:gd name="T4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4">
                    <a:moveTo>
                      <a:pt x="0" y="4"/>
                    </a:moveTo>
                    <a:lnTo>
                      <a:pt x="0" y="4"/>
                    </a:lnTo>
                    <a:lnTo>
                      <a:pt x="1" y="2"/>
                    </a:lnTo>
                    <a:lnTo>
                      <a:pt x="1" y="2"/>
                    </a:lnTo>
                    <a:lnTo>
                      <a:pt x="2" y="1"/>
                    </a:lnTo>
                    <a:lnTo>
                      <a:pt x="2" y="1"/>
                    </a:lnTo>
                    <a:lnTo>
                      <a:pt x="2" y="1"/>
                    </a:lnTo>
                    <a:lnTo>
                      <a:pt x="4" y="1"/>
                    </a:lnTo>
                    <a:lnTo>
                      <a:pt x="5" y="1"/>
                    </a:lnTo>
                    <a:lnTo>
                      <a:pt x="6" y="2"/>
                    </a:lnTo>
                    <a:lnTo>
                      <a:pt x="6" y="2"/>
                    </a:lnTo>
                    <a:lnTo>
                      <a:pt x="6" y="2"/>
                    </a:lnTo>
                    <a:lnTo>
                      <a:pt x="6" y="2"/>
                    </a:lnTo>
                    <a:lnTo>
                      <a:pt x="5" y="1"/>
                    </a:lnTo>
                    <a:lnTo>
                      <a:pt x="4" y="1"/>
                    </a:lnTo>
                    <a:lnTo>
                      <a:pt x="3" y="0"/>
                    </a:lnTo>
                    <a:lnTo>
                      <a:pt x="2" y="1"/>
                    </a:lnTo>
                    <a:lnTo>
                      <a:pt x="2" y="1"/>
                    </a:lnTo>
                    <a:lnTo>
                      <a:pt x="1" y="1"/>
                    </a:lnTo>
                    <a:lnTo>
                      <a:pt x="0" y="2"/>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79" name="Freeform 2115">
                <a:extLst>
                  <a:ext uri="{FF2B5EF4-FFF2-40B4-BE49-F238E27FC236}">
                    <a16:creationId xmlns:a16="http://schemas.microsoft.com/office/drawing/2014/main" id="{A4837AF1-B63C-4CED-8C79-789C820797A6}"/>
                  </a:ext>
                </a:extLst>
              </p:cNvPr>
              <p:cNvSpPr>
                <a:spLocks/>
              </p:cNvSpPr>
              <p:nvPr/>
            </p:nvSpPr>
            <p:spPr bwMode="auto">
              <a:xfrm>
                <a:off x="3244" y="1756"/>
                <a:ext cx="6" cy="4"/>
              </a:xfrm>
              <a:custGeom>
                <a:avLst/>
                <a:gdLst>
                  <a:gd name="T0" fmla="*/ 0 w 6"/>
                  <a:gd name="T1" fmla="*/ 4 h 4"/>
                  <a:gd name="T2" fmla="*/ 0 w 6"/>
                  <a:gd name="T3" fmla="*/ 4 h 4"/>
                  <a:gd name="T4" fmla="*/ 1 w 6"/>
                  <a:gd name="T5" fmla="*/ 2 h 4"/>
                  <a:gd name="T6" fmla="*/ 1 w 6"/>
                  <a:gd name="T7" fmla="*/ 2 h 4"/>
                  <a:gd name="T8" fmla="*/ 2 w 6"/>
                  <a:gd name="T9" fmla="*/ 1 h 4"/>
                  <a:gd name="T10" fmla="*/ 2 w 6"/>
                  <a:gd name="T11" fmla="*/ 1 h 4"/>
                  <a:gd name="T12" fmla="*/ 2 w 6"/>
                  <a:gd name="T13" fmla="*/ 1 h 4"/>
                  <a:gd name="T14" fmla="*/ 4 w 6"/>
                  <a:gd name="T15" fmla="*/ 1 h 4"/>
                  <a:gd name="T16" fmla="*/ 5 w 6"/>
                  <a:gd name="T17" fmla="*/ 1 h 4"/>
                  <a:gd name="T18" fmla="*/ 6 w 6"/>
                  <a:gd name="T19" fmla="*/ 2 h 4"/>
                  <a:gd name="T20" fmla="*/ 6 w 6"/>
                  <a:gd name="T21" fmla="*/ 2 h 4"/>
                  <a:gd name="T22" fmla="*/ 6 w 6"/>
                  <a:gd name="T23" fmla="*/ 2 h 4"/>
                  <a:gd name="T24" fmla="*/ 6 w 6"/>
                  <a:gd name="T25" fmla="*/ 2 h 4"/>
                  <a:gd name="T26" fmla="*/ 5 w 6"/>
                  <a:gd name="T27" fmla="*/ 1 h 4"/>
                  <a:gd name="T28" fmla="*/ 4 w 6"/>
                  <a:gd name="T29" fmla="*/ 1 h 4"/>
                  <a:gd name="T30" fmla="*/ 3 w 6"/>
                  <a:gd name="T31" fmla="*/ 0 h 4"/>
                  <a:gd name="T32" fmla="*/ 2 w 6"/>
                  <a:gd name="T33" fmla="*/ 1 h 4"/>
                  <a:gd name="T34" fmla="*/ 2 w 6"/>
                  <a:gd name="T35" fmla="*/ 1 h 4"/>
                  <a:gd name="T36" fmla="*/ 1 w 6"/>
                  <a:gd name="T37" fmla="*/ 1 h 4"/>
                  <a:gd name="T38" fmla="*/ 0 w 6"/>
                  <a:gd name="T39" fmla="*/ 2 h 4"/>
                  <a:gd name="T40" fmla="*/ 0 w 6"/>
                  <a:gd name="T41" fmla="*/ 4 h 4"/>
                  <a:gd name="T42" fmla="*/ 0 w 6"/>
                  <a:gd name="T43" fmla="*/ 4 h 4"/>
                  <a:gd name="T44" fmla="*/ 0 w 6"/>
                  <a:gd name="T4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4">
                    <a:moveTo>
                      <a:pt x="0" y="4"/>
                    </a:moveTo>
                    <a:lnTo>
                      <a:pt x="0" y="4"/>
                    </a:lnTo>
                    <a:lnTo>
                      <a:pt x="1" y="2"/>
                    </a:lnTo>
                    <a:lnTo>
                      <a:pt x="1" y="2"/>
                    </a:lnTo>
                    <a:lnTo>
                      <a:pt x="2" y="1"/>
                    </a:lnTo>
                    <a:lnTo>
                      <a:pt x="2" y="1"/>
                    </a:lnTo>
                    <a:lnTo>
                      <a:pt x="2" y="1"/>
                    </a:lnTo>
                    <a:lnTo>
                      <a:pt x="4" y="1"/>
                    </a:lnTo>
                    <a:lnTo>
                      <a:pt x="5" y="1"/>
                    </a:lnTo>
                    <a:lnTo>
                      <a:pt x="6" y="2"/>
                    </a:lnTo>
                    <a:lnTo>
                      <a:pt x="6" y="2"/>
                    </a:lnTo>
                    <a:lnTo>
                      <a:pt x="6" y="2"/>
                    </a:lnTo>
                    <a:lnTo>
                      <a:pt x="6" y="2"/>
                    </a:lnTo>
                    <a:lnTo>
                      <a:pt x="5" y="1"/>
                    </a:lnTo>
                    <a:lnTo>
                      <a:pt x="4" y="1"/>
                    </a:lnTo>
                    <a:lnTo>
                      <a:pt x="3" y="0"/>
                    </a:lnTo>
                    <a:lnTo>
                      <a:pt x="2" y="1"/>
                    </a:lnTo>
                    <a:lnTo>
                      <a:pt x="2" y="1"/>
                    </a:lnTo>
                    <a:lnTo>
                      <a:pt x="1" y="1"/>
                    </a:lnTo>
                    <a:lnTo>
                      <a:pt x="0" y="2"/>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80" name="Freeform 2116">
                <a:extLst>
                  <a:ext uri="{FF2B5EF4-FFF2-40B4-BE49-F238E27FC236}">
                    <a16:creationId xmlns:a16="http://schemas.microsoft.com/office/drawing/2014/main" id="{035D4F36-0DDF-4667-A9A1-2006C01573FA}"/>
                  </a:ext>
                </a:extLst>
              </p:cNvPr>
              <p:cNvSpPr>
                <a:spLocks/>
              </p:cNvSpPr>
              <p:nvPr/>
            </p:nvSpPr>
            <p:spPr bwMode="auto">
              <a:xfrm>
                <a:off x="3241" y="1761"/>
                <a:ext cx="39" cy="12"/>
              </a:xfrm>
              <a:custGeom>
                <a:avLst/>
                <a:gdLst>
                  <a:gd name="T0" fmla="*/ 0 w 39"/>
                  <a:gd name="T1" fmla="*/ 7 h 12"/>
                  <a:gd name="T2" fmla="*/ 1 w 39"/>
                  <a:gd name="T3" fmla="*/ 9 h 12"/>
                  <a:gd name="T4" fmla="*/ 3 w 39"/>
                  <a:gd name="T5" fmla="*/ 10 h 12"/>
                  <a:gd name="T6" fmla="*/ 4 w 39"/>
                  <a:gd name="T7" fmla="*/ 10 h 12"/>
                  <a:gd name="T8" fmla="*/ 6 w 39"/>
                  <a:gd name="T9" fmla="*/ 9 h 12"/>
                  <a:gd name="T10" fmla="*/ 9 w 39"/>
                  <a:gd name="T11" fmla="*/ 6 h 12"/>
                  <a:gd name="T12" fmla="*/ 13 w 39"/>
                  <a:gd name="T13" fmla="*/ 3 h 12"/>
                  <a:gd name="T14" fmla="*/ 15 w 39"/>
                  <a:gd name="T15" fmla="*/ 2 h 12"/>
                  <a:gd name="T16" fmla="*/ 19 w 39"/>
                  <a:gd name="T17" fmla="*/ 2 h 12"/>
                  <a:gd name="T18" fmla="*/ 21 w 39"/>
                  <a:gd name="T19" fmla="*/ 3 h 12"/>
                  <a:gd name="T20" fmla="*/ 21 w 39"/>
                  <a:gd name="T21" fmla="*/ 5 h 12"/>
                  <a:gd name="T22" fmla="*/ 21 w 39"/>
                  <a:gd name="T23" fmla="*/ 7 h 12"/>
                  <a:gd name="T24" fmla="*/ 24 w 39"/>
                  <a:gd name="T25" fmla="*/ 10 h 12"/>
                  <a:gd name="T26" fmla="*/ 25 w 39"/>
                  <a:gd name="T27" fmla="*/ 11 h 12"/>
                  <a:gd name="T28" fmla="*/ 29 w 39"/>
                  <a:gd name="T29" fmla="*/ 12 h 12"/>
                  <a:gd name="T30" fmla="*/ 33 w 39"/>
                  <a:gd name="T31" fmla="*/ 12 h 12"/>
                  <a:gd name="T32" fmla="*/ 36 w 39"/>
                  <a:gd name="T33" fmla="*/ 11 h 12"/>
                  <a:gd name="T34" fmla="*/ 39 w 39"/>
                  <a:gd name="T35" fmla="*/ 8 h 12"/>
                  <a:gd name="T36" fmla="*/ 39 w 39"/>
                  <a:gd name="T37" fmla="*/ 7 h 12"/>
                  <a:gd name="T38" fmla="*/ 38 w 39"/>
                  <a:gd name="T39" fmla="*/ 5 h 12"/>
                  <a:gd name="T40" fmla="*/ 36 w 39"/>
                  <a:gd name="T41" fmla="*/ 2 h 12"/>
                  <a:gd name="T42" fmla="*/ 34 w 39"/>
                  <a:gd name="T43" fmla="*/ 2 h 12"/>
                  <a:gd name="T44" fmla="*/ 33 w 39"/>
                  <a:gd name="T45" fmla="*/ 3 h 12"/>
                  <a:gd name="T46" fmla="*/ 34 w 39"/>
                  <a:gd name="T47" fmla="*/ 3 h 12"/>
                  <a:gd name="T48" fmla="*/ 34 w 39"/>
                  <a:gd name="T49" fmla="*/ 3 h 12"/>
                  <a:gd name="T50" fmla="*/ 35 w 39"/>
                  <a:gd name="T51" fmla="*/ 3 h 12"/>
                  <a:gd name="T52" fmla="*/ 36 w 39"/>
                  <a:gd name="T53" fmla="*/ 3 h 12"/>
                  <a:gd name="T54" fmla="*/ 37 w 39"/>
                  <a:gd name="T55" fmla="*/ 4 h 12"/>
                  <a:gd name="T56" fmla="*/ 38 w 39"/>
                  <a:gd name="T57" fmla="*/ 6 h 12"/>
                  <a:gd name="T58" fmla="*/ 38 w 39"/>
                  <a:gd name="T59" fmla="*/ 8 h 12"/>
                  <a:gd name="T60" fmla="*/ 37 w 39"/>
                  <a:gd name="T61" fmla="*/ 10 h 12"/>
                  <a:gd name="T62" fmla="*/ 35 w 39"/>
                  <a:gd name="T63" fmla="*/ 11 h 12"/>
                  <a:gd name="T64" fmla="*/ 32 w 39"/>
                  <a:gd name="T65" fmla="*/ 12 h 12"/>
                  <a:gd name="T66" fmla="*/ 27 w 39"/>
                  <a:gd name="T67" fmla="*/ 11 h 12"/>
                  <a:gd name="T68" fmla="*/ 25 w 39"/>
                  <a:gd name="T69" fmla="*/ 10 h 12"/>
                  <a:gd name="T70" fmla="*/ 23 w 39"/>
                  <a:gd name="T71" fmla="*/ 8 h 12"/>
                  <a:gd name="T72" fmla="*/ 22 w 39"/>
                  <a:gd name="T73" fmla="*/ 5 h 12"/>
                  <a:gd name="T74" fmla="*/ 22 w 39"/>
                  <a:gd name="T75" fmla="*/ 3 h 12"/>
                  <a:gd name="T76" fmla="*/ 21 w 39"/>
                  <a:gd name="T77" fmla="*/ 1 h 12"/>
                  <a:gd name="T78" fmla="*/ 19 w 39"/>
                  <a:gd name="T79" fmla="*/ 0 h 12"/>
                  <a:gd name="T80" fmla="*/ 14 w 39"/>
                  <a:gd name="T81" fmla="*/ 1 h 12"/>
                  <a:gd name="T82" fmla="*/ 12 w 39"/>
                  <a:gd name="T83" fmla="*/ 1 h 12"/>
                  <a:gd name="T84" fmla="*/ 10 w 39"/>
                  <a:gd name="T85" fmla="*/ 3 h 12"/>
                  <a:gd name="T86" fmla="*/ 9 w 39"/>
                  <a:gd name="T87" fmla="*/ 5 h 12"/>
                  <a:gd name="T88" fmla="*/ 6 w 39"/>
                  <a:gd name="T89" fmla="*/ 8 h 12"/>
                  <a:gd name="T90" fmla="*/ 5 w 39"/>
                  <a:gd name="T91" fmla="*/ 9 h 12"/>
                  <a:gd name="T92" fmla="*/ 3 w 39"/>
                  <a:gd name="T93" fmla="*/ 9 h 12"/>
                  <a:gd name="T94" fmla="*/ 1 w 39"/>
                  <a:gd name="T95" fmla="*/ 8 h 12"/>
                  <a:gd name="T96" fmla="*/ 0 w 39"/>
                  <a:gd name="T9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 h="12">
                    <a:moveTo>
                      <a:pt x="0" y="7"/>
                    </a:moveTo>
                    <a:lnTo>
                      <a:pt x="0" y="7"/>
                    </a:lnTo>
                    <a:lnTo>
                      <a:pt x="1" y="8"/>
                    </a:lnTo>
                    <a:lnTo>
                      <a:pt x="1" y="9"/>
                    </a:lnTo>
                    <a:lnTo>
                      <a:pt x="2" y="9"/>
                    </a:lnTo>
                    <a:lnTo>
                      <a:pt x="3" y="10"/>
                    </a:lnTo>
                    <a:lnTo>
                      <a:pt x="3" y="10"/>
                    </a:lnTo>
                    <a:lnTo>
                      <a:pt x="4" y="10"/>
                    </a:lnTo>
                    <a:lnTo>
                      <a:pt x="5" y="10"/>
                    </a:lnTo>
                    <a:lnTo>
                      <a:pt x="6" y="9"/>
                    </a:lnTo>
                    <a:lnTo>
                      <a:pt x="9" y="6"/>
                    </a:lnTo>
                    <a:lnTo>
                      <a:pt x="9" y="6"/>
                    </a:lnTo>
                    <a:lnTo>
                      <a:pt x="11" y="4"/>
                    </a:lnTo>
                    <a:lnTo>
                      <a:pt x="13" y="3"/>
                    </a:lnTo>
                    <a:lnTo>
                      <a:pt x="15" y="2"/>
                    </a:lnTo>
                    <a:lnTo>
                      <a:pt x="15" y="2"/>
                    </a:lnTo>
                    <a:lnTo>
                      <a:pt x="17" y="2"/>
                    </a:lnTo>
                    <a:lnTo>
                      <a:pt x="19" y="2"/>
                    </a:lnTo>
                    <a:lnTo>
                      <a:pt x="20" y="2"/>
                    </a:lnTo>
                    <a:lnTo>
                      <a:pt x="21" y="3"/>
                    </a:lnTo>
                    <a:lnTo>
                      <a:pt x="21" y="4"/>
                    </a:lnTo>
                    <a:lnTo>
                      <a:pt x="21" y="5"/>
                    </a:lnTo>
                    <a:lnTo>
                      <a:pt x="21" y="5"/>
                    </a:lnTo>
                    <a:lnTo>
                      <a:pt x="21" y="7"/>
                    </a:lnTo>
                    <a:lnTo>
                      <a:pt x="22" y="8"/>
                    </a:lnTo>
                    <a:lnTo>
                      <a:pt x="24" y="10"/>
                    </a:lnTo>
                    <a:lnTo>
                      <a:pt x="25" y="11"/>
                    </a:lnTo>
                    <a:lnTo>
                      <a:pt x="25" y="11"/>
                    </a:lnTo>
                    <a:lnTo>
                      <a:pt x="27" y="12"/>
                    </a:lnTo>
                    <a:lnTo>
                      <a:pt x="29" y="12"/>
                    </a:lnTo>
                    <a:lnTo>
                      <a:pt x="31" y="12"/>
                    </a:lnTo>
                    <a:lnTo>
                      <a:pt x="33" y="12"/>
                    </a:lnTo>
                    <a:lnTo>
                      <a:pt x="35" y="12"/>
                    </a:lnTo>
                    <a:lnTo>
                      <a:pt x="36" y="11"/>
                    </a:lnTo>
                    <a:lnTo>
                      <a:pt x="38" y="10"/>
                    </a:lnTo>
                    <a:lnTo>
                      <a:pt x="39" y="8"/>
                    </a:lnTo>
                    <a:lnTo>
                      <a:pt x="39" y="8"/>
                    </a:lnTo>
                    <a:lnTo>
                      <a:pt x="39" y="7"/>
                    </a:lnTo>
                    <a:lnTo>
                      <a:pt x="39" y="6"/>
                    </a:lnTo>
                    <a:lnTo>
                      <a:pt x="38" y="5"/>
                    </a:lnTo>
                    <a:lnTo>
                      <a:pt x="37" y="3"/>
                    </a:lnTo>
                    <a:lnTo>
                      <a:pt x="36" y="2"/>
                    </a:lnTo>
                    <a:lnTo>
                      <a:pt x="35" y="2"/>
                    </a:lnTo>
                    <a:lnTo>
                      <a:pt x="34" y="2"/>
                    </a:lnTo>
                    <a:lnTo>
                      <a:pt x="33" y="3"/>
                    </a:lnTo>
                    <a:lnTo>
                      <a:pt x="33" y="3"/>
                    </a:lnTo>
                    <a:lnTo>
                      <a:pt x="33" y="3"/>
                    </a:lnTo>
                    <a:lnTo>
                      <a:pt x="34" y="3"/>
                    </a:lnTo>
                    <a:lnTo>
                      <a:pt x="34" y="3"/>
                    </a:lnTo>
                    <a:lnTo>
                      <a:pt x="34" y="3"/>
                    </a:lnTo>
                    <a:lnTo>
                      <a:pt x="34" y="3"/>
                    </a:lnTo>
                    <a:lnTo>
                      <a:pt x="35" y="3"/>
                    </a:lnTo>
                    <a:lnTo>
                      <a:pt x="36" y="3"/>
                    </a:lnTo>
                    <a:lnTo>
                      <a:pt x="36" y="3"/>
                    </a:lnTo>
                    <a:lnTo>
                      <a:pt x="37" y="4"/>
                    </a:lnTo>
                    <a:lnTo>
                      <a:pt x="37" y="4"/>
                    </a:lnTo>
                    <a:lnTo>
                      <a:pt x="38" y="5"/>
                    </a:lnTo>
                    <a:lnTo>
                      <a:pt x="38" y="6"/>
                    </a:lnTo>
                    <a:lnTo>
                      <a:pt x="38" y="7"/>
                    </a:lnTo>
                    <a:lnTo>
                      <a:pt x="38" y="8"/>
                    </a:lnTo>
                    <a:lnTo>
                      <a:pt x="38" y="9"/>
                    </a:lnTo>
                    <a:lnTo>
                      <a:pt x="37" y="10"/>
                    </a:lnTo>
                    <a:lnTo>
                      <a:pt x="35" y="11"/>
                    </a:lnTo>
                    <a:lnTo>
                      <a:pt x="35" y="11"/>
                    </a:lnTo>
                    <a:lnTo>
                      <a:pt x="34" y="12"/>
                    </a:lnTo>
                    <a:lnTo>
                      <a:pt x="32" y="12"/>
                    </a:lnTo>
                    <a:lnTo>
                      <a:pt x="30" y="12"/>
                    </a:lnTo>
                    <a:lnTo>
                      <a:pt x="27" y="11"/>
                    </a:lnTo>
                    <a:lnTo>
                      <a:pt x="25" y="10"/>
                    </a:lnTo>
                    <a:lnTo>
                      <a:pt x="25" y="10"/>
                    </a:lnTo>
                    <a:lnTo>
                      <a:pt x="23" y="9"/>
                    </a:lnTo>
                    <a:lnTo>
                      <a:pt x="23" y="8"/>
                    </a:lnTo>
                    <a:lnTo>
                      <a:pt x="22" y="7"/>
                    </a:lnTo>
                    <a:lnTo>
                      <a:pt x="22" y="5"/>
                    </a:lnTo>
                    <a:lnTo>
                      <a:pt x="22" y="3"/>
                    </a:lnTo>
                    <a:lnTo>
                      <a:pt x="22" y="3"/>
                    </a:lnTo>
                    <a:lnTo>
                      <a:pt x="22" y="2"/>
                    </a:lnTo>
                    <a:lnTo>
                      <a:pt x="21" y="1"/>
                    </a:lnTo>
                    <a:lnTo>
                      <a:pt x="21" y="1"/>
                    </a:lnTo>
                    <a:lnTo>
                      <a:pt x="19" y="0"/>
                    </a:lnTo>
                    <a:lnTo>
                      <a:pt x="17" y="0"/>
                    </a:lnTo>
                    <a:lnTo>
                      <a:pt x="14" y="1"/>
                    </a:lnTo>
                    <a:lnTo>
                      <a:pt x="12" y="1"/>
                    </a:lnTo>
                    <a:lnTo>
                      <a:pt x="12" y="1"/>
                    </a:lnTo>
                    <a:lnTo>
                      <a:pt x="11" y="2"/>
                    </a:lnTo>
                    <a:lnTo>
                      <a:pt x="10" y="3"/>
                    </a:lnTo>
                    <a:lnTo>
                      <a:pt x="9" y="5"/>
                    </a:lnTo>
                    <a:lnTo>
                      <a:pt x="9" y="5"/>
                    </a:lnTo>
                    <a:lnTo>
                      <a:pt x="7" y="7"/>
                    </a:lnTo>
                    <a:lnTo>
                      <a:pt x="6" y="8"/>
                    </a:lnTo>
                    <a:lnTo>
                      <a:pt x="6" y="8"/>
                    </a:lnTo>
                    <a:lnTo>
                      <a:pt x="5" y="9"/>
                    </a:lnTo>
                    <a:lnTo>
                      <a:pt x="4" y="9"/>
                    </a:lnTo>
                    <a:lnTo>
                      <a:pt x="3" y="9"/>
                    </a:lnTo>
                    <a:lnTo>
                      <a:pt x="3" y="9"/>
                    </a:lnTo>
                    <a:lnTo>
                      <a:pt x="1" y="8"/>
                    </a:lnTo>
                    <a:lnTo>
                      <a:pt x="0" y="7"/>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81" name="Freeform 2117">
                <a:extLst>
                  <a:ext uri="{FF2B5EF4-FFF2-40B4-BE49-F238E27FC236}">
                    <a16:creationId xmlns:a16="http://schemas.microsoft.com/office/drawing/2014/main" id="{911A1937-2DC4-4B3D-856E-B7CE5C51122C}"/>
                  </a:ext>
                </a:extLst>
              </p:cNvPr>
              <p:cNvSpPr>
                <a:spLocks/>
              </p:cNvSpPr>
              <p:nvPr/>
            </p:nvSpPr>
            <p:spPr bwMode="auto">
              <a:xfrm>
                <a:off x="3241" y="1761"/>
                <a:ext cx="39" cy="12"/>
              </a:xfrm>
              <a:custGeom>
                <a:avLst/>
                <a:gdLst>
                  <a:gd name="T0" fmla="*/ 0 w 39"/>
                  <a:gd name="T1" fmla="*/ 7 h 12"/>
                  <a:gd name="T2" fmla="*/ 1 w 39"/>
                  <a:gd name="T3" fmla="*/ 9 h 12"/>
                  <a:gd name="T4" fmla="*/ 3 w 39"/>
                  <a:gd name="T5" fmla="*/ 10 h 12"/>
                  <a:gd name="T6" fmla="*/ 4 w 39"/>
                  <a:gd name="T7" fmla="*/ 10 h 12"/>
                  <a:gd name="T8" fmla="*/ 6 w 39"/>
                  <a:gd name="T9" fmla="*/ 9 h 12"/>
                  <a:gd name="T10" fmla="*/ 9 w 39"/>
                  <a:gd name="T11" fmla="*/ 6 h 12"/>
                  <a:gd name="T12" fmla="*/ 13 w 39"/>
                  <a:gd name="T13" fmla="*/ 3 h 12"/>
                  <a:gd name="T14" fmla="*/ 15 w 39"/>
                  <a:gd name="T15" fmla="*/ 2 h 12"/>
                  <a:gd name="T16" fmla="*/ 19 w 39"/>
                  <a:gd name="T17" fmla="*/ 2 h 12"/>
                  <a:gd name="T18" fmla="*/ 21 w 39"/>
                  <a:gd name="T19" fmla="*/ 3 h 12"/>
                  <a:gd name="T20" fmla="*/ 21 w 39"/>
                  <a:gd name="T21" fmla="*/ 5 h 12"/>
                  <a:gd name="T22" fmla="*/ 21 w 39"/>
                  <a:gd name="T23" fmla="*/ 7 h 12"/>
                  <a:gd name="T24" fmla="*/ 24 w 39"/>
                  <a:gd name="T25" fmla="*/ 10 h 12"/>
                  <a:gd name="T26" fmla="*/ 25 w 39"/>
                  <a:gd name="T27" fmla="*/ 11 h 12"/>
                  <a:gd name="T28" fmla="*/ 29 w 39"/>
                  <a:gd name="T29" fmla="*/ 12 h 12"/>
                  <a:gd name="T30" fmla="*/ 33 w 39"/>
                  <a:gd name="T31" fmla="*/ 12 h 12"/>
                  <a:gd name="T32" fmla="*/ 36 w 39"/>
                  <a:gd name="T33" fmla="*/ 11 h 12"/>
                  <a:gd name="T34" fmla="*/ 39 w 39"/>
                  <a:gd name="T35" fmla="*/ 8 h 12"/>
                  <a:gd name="T36" fmla="*/ 39 w 39"/>
                  <a:gd name="T37" fmla="*/ 7 h 12"/>
                  <a:gd name="T38" fmla="*/ 38 w 39"/>
                  <a:gd name="T39" fmla="*/ 5 h 12"/>
                  <a:gd name="T40" fmla="*/ 36 w 39"/>
                  <a:gd name="T41" fmla="*/ 2 h 12"/>
                  <a:gd name="T42" fmla="*/ 34 w 39"/>
                  <a:gd name="T43" fmla="*/ 2 h 12"/>
                  <a:gd name="T44" fmla="*/ 33 w 39"/>
                  <a:gd name="T45" fmla="*/ 3 h 12"/>
                  <a:gd name="T46" fmla="*/ 34 w 39"/>
                  <a:gd name="T47" fmla="*/ 3 h 12"/>
                  <a:gd name="T48" fmla="*/ 34 w 39"/>
                  <a:gd name="T49" fmla="*/ 3 h 12"/>
                  <a:gd name="T50" fmla="*/ 35 w 39"/>
                  <a:gd name="T51" fmla="*/ 3 h 12"/>
                  <a:gd name="T52" fmla="*/ 36 w 39"/>
                  <a:gd name="T53" fmla="*/ 3 h 12"/>
                  <a:gd name="T54" fmla="*/ 37 w 39"/>
                  <a:gd name="T55" fmla="*/ 4 h 12"/>
                  <a:gd name="T56" fmla="*/ 38 w 39"/>
                  <a:gd name="T57" fmla="*/ 6 h 12"/>
                  <a:gd name="T58" fmla="*/ 38 w 39"/>
                  <a:gd name="T59" fmla="*/ 8 h 12"/>
                  <a:gd name="T60" fmla="*/ 37 w 39"/>
                  <a:gd name="T61" fmla="*/ 10 h 12"/>
                  <a:gd name="T62" fmla="*/ 35 w 39"/>
                  <a:gd name="T63" fmla="*/ 11 h 12"/>
                  <a:gd name="T64" fmla="*/ 32 w 39"/>
                  <a:gd name="T65" fmla="*/ 12 h 12"/>
                  <a:gd name="T66" fmla="*/ 27 w 39"/>
                  <a:gd name="T67" fmla="*/ 11 h 12"/>
                  <a:gd name="T68" fmla="*/ 25 w 39"/>
                  <a:gd name="T69" fmla="*/ 10 h 12"/>
                  <a:gd name="T70" fmla="*/ 23 w 39"/>
                  <a:gd name="T71" fmla="*/ 8 h 12"/>
                  <a:gd name="T72" fmla="*/ 22 w 39"/>
                  <a:gd name="T73" fmla="*/ 5 h 12"/>
                  <a:gd name="T74" fmla="*/ 22 w 39"/>
                  <a:gd name="T75" fmla="*/ 3 h 12"/>
                  <a:gd name="T76" fmla="*/ 21 w 39"/>
                  <a:gd name="T77" fmla="*/ 1 h 12"/>
                  <a:gd name="T78" fmla="*/ 19 w 39"/>
                  <a:gd name="T79" fmla="*/ 0 h 12"/>
                  <a:gd name="T80" fmla="*/ 14 w 39"/>
                  <a:gd name="T81" fmla="*/ 1 h 12"/>
                  <a:gd name="T82" fmla="*/ 12 w 39"/>
                  <a:gd name="T83" fmla="*/ 1 h 12"/>
                  <a:gd name="T84" fmla="*/ 10 w 39"/>
                  <a:gd name="T85" fmla="*/ 3 h 12"/>
                  <a:gd name="T86" fmla="*/ 9 w 39"/>
                  <a:gd name="T87" fmla="*/ 5 h 12"/>
                  <a:gd name="T88" fmla="*/ 6 w 39"/>
                  <a:gd name="T89" fmla="*/ 8 h 12"/>
                  <a:gd name="T90" fmla="*/ 5 w 39"/>
                  <a:gd name="T91" fmla="*/ 9 h 12"/>
                  <a:gd name="T92" fmla="*/ 3 w 39"/>
                  <a:gd name="T93" fmla="*/ 9 h 12"/>
                  <a:gd name="T94" fmla="*/ 1 w 39"/>
                  <a:gd name="T95" fmla="*/ 8 h 12"/>
                  <a:gd name="T96" fmla="*/ 0 w 39"/>
                  <a:gd name="T9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 h="12">
                    <a:moveTo>
                      <a:pt x="0" y="7"/>
                    </a:moveTo>
                    <a:lnTo>
                      <a:pt x="0" y="7"/>
                    </a:lnTo>
                    <a:lnTo>
                      <a:pt x="1" y="8"/>
                    </a:lnTo>
                    <a:lnTo>
                      <a:pt x="1" y="9"/>
                    </a:lnTo>
                    <a:lnTo>
                      <a:pt x="2" y="9"/>
                    </a:lnTo>
                    <a:lnTo>
                      <a:pt x="3" y="10"/>
                    </a:lnTo>
                    <a:lnTo>
                      <a:pt x="3" y="10"/>
                    </a:lnTo>
                    <a:lnTo>
                      <a:pt x="4" y="10"/>
                    </a:lnTo>
                    <a:lnTo>
                      <a:pt x="5" y="10"/>
                    </a:lnTo>
                    <a:lnTo>
                      <a:pt x="6" y="9"/>
                    </a:lnTo>
                    <a:lnTo>
                      <a:pt x="9" y="6"/>
                    </a:lnTo>
                    <a:lnTo>
                      <a:pt x="9" y="6"/>
                    </a:lnTo>
                    <a:lnTo>
                      <a:pt x="11" y="4"/>
                    </a:lnTo>
                    <a:lnTo>
                      <a:pt x="13" y="3"/>
                    </a:lnTo>
                    <a:lnTo>
                      <a:pt x="15" y="2"/>
                    </a:lnTo>
                    <a:lnTo>
                      <a:pt x="15" y="2"/>
                    </a:lnTo>
                    <a:lnTo>
                      <a:pt x="17" y="2"/>
                    </a:lnTo>
                    <a:lnTo>
                      <a:pt x="19" y="2"/>
                    </a:lnTo>
                    <a:lnTo>
                      <a:pt x="20" y="2"/>
                    </a:lnTo>
                    <a:lnTo>
                      <a:pt x="21" y="3"/>
                    </a:lnTo>
                    <a:lnTo>
                      <a:pt x="21" y="4"/>
                    </a:lnTo>
                    <a:lnTo>
                      <a:pt x="21" y="5"/>
                    </a:lnTo>
                    <a:lnTo>
                      <a:pt x="21" y="5"/>
                    </a:lnTo>
                    <a:lnTo>
                      <a:pt x="21" y="7"/>
                    </a:lnTo>
                    <a:lnTo>
                      <a:pt x="22" y="8"/>
                    </a:lnTo>
                    <a:lnTo>
                      <a:pt x="24" y="10"/>
                    </a:lnTo>
                    <a:lnTo>
                      <a:pt x="25" y="11"/>
                    </a:lnTo>
                    <a:lnTo>
                      <a:pt x="25" y="11"/>
                    </a:lnTo>
                    <a:lnTo>
                      <a:pt x="27" y="12"/>
                    </a:lnTo>
                    <a:lnTo>
                      <a:pt x="29" y="12"/>
                    </a:lnTo>
                    <a:lnTo>
                      <a:pt x="31" y="12"/>
                    </a:lnTo>
                    <a:lnTo>
                      <a:pt x="33" y="12"/>
                    </a:lnTo>
                    <a:lnTo>
                      <a:pt x="35" y="12"/>
                    </a:lnTo>
                    <a:lnTo>
                      <a:pt x="36" y="11"/>
                    </a:lnTo>
                    <a:lnTo>
                      <a:pt x="38" y="10"/>
                    </a:lnTo>
                    <a:lnTo>
                      <a:pt x="39" y="8"/>
                    </a:lnTo>
                    <a:lnTo>
                      <a:pt x="39" y="8"/>
                    </a:lnTo>
                    <a:lnTo>
                      <a:pt x="39" y="7"/>
                    </a:lnTo>
                    <a:lnTo>
                      <a:pt x="39" y="6"/>
                    </a:lnTo>
                    <a:lnTo>
                      <a:pt x="38" y="5"/>
                    </a:lnTo>
                    <a:lnTo>
                      <a:pt x="37" y="3"/>
                    </a:lnTo>
                    <a:lnTo>
                      <a:pt x="36" y="2"/>
                    </a:lnTo>
                    <a:lnTo>
                      <a:pt x="35" y="2"/>
                    </a:lnTo>
                    <a:lnTo>
                      <a:pt x="34" y="2"/>
                    </a:lnTo>
                    <a:lnTo>
                      <a:pt x="33" y="3"/>
                    </a:lnTo>
                    <a:lnTo>
                      <a:pt x="33" y="3"/>
                    </a:lnTo>
                    <a:lnTo>
                      <a:pt x="33" y="3"/>
                    </a:lnTo>
                    <a:lnTo>
                      <a:pt x="34" y="3"/>
                    </a:lnTo>
                    <a:lnTo>
                      <a:pt x="34" y="3"/>
                    </a:lnTo>
                    <a:lnTo>
                      <a:pt x="34" y="3"/>
                    </a:lnTo>
                    <a:lnTo>
                      <a:pt x="34" y="3"/>
                    </a:lnTo>
                    <a:lnTo>
                      <a:pt x="35" y="3"/>
                    </a:lnTo>
                    <a:lnTo>
                      <a:pt x="36" y="3"/>
                    </a:lnTo>
                    <a:lnTo>
                      <a:pt x="36" y="3"/>
                    </a:lnTo>
                    <a:lnTo>
                      <a:pt x="37" y="4"/>
                    </a:lnTo>
                    <a:lnTo>
                      <a:pt x="37" y="4"/>
                    </a:lnTo>
                    <a:lnTo>
                      <a:pt x="38" y="5"/>
                    </a:lnTo>
                    <a:lnTo>
                      <a:pt x="38" y="6"/>
                    </a:lnTo>
                    <a:lnTo>
                      <a:pt x="38" y="7"/>
                    </a:lnTo>
                    <a:lnTo>
                      <a:pt x="38" y="8"/>
                    </a:lnTo>
                    <a:lnTo>
                      <a:pt x="38" y="9"/>
                    </a:lnTo>
                    <a:lnTo>
                      <a:pt x="37" y="10"/>
                    </a:lnTo>
                    <a:lnTo>
                      <a:pt x="35" y="11"/>
                    </a:lnTo>
                    <a:lnTo>
                      <a:pt x="35" y="11"/>
                    </a:lnTo>
                    <a:lnTo>
                      <a:pt x="34" y="12"/>
                    </a:lnTo>
                    <a:lnTo>
                      <a:pt x="32" y="12"/>
                    </a:lnTo>
                    <a:lnTo>
                      <a:pt x="30" y="12"/>
                    </a:lnTo>
                    <a:lnTo>
                      <a:pt x="27" y="11"/>
                    </a:lnTo>
                    <a:lnTo>
                      <a:pt x="25" y="10"/>
                    </a:lnTo>
                    <a:lnTo>
                      <a:pt x="25" y="10"/>
                    </a:lnTo>
                    <a:lnTo>
                      <a:pt x="23" y="9"/>
                    </a:lnTo>
                    <a:lnTo>
                      <a:pt x="23" y="8"/>
                    </a:lnTo>
                    <a:lnTo>
                      <a:pt x="22" y="7"/>
                    </a:lnTo>
                    <a:lnTo>
                      <a:pt x="22" y="5"/>
                    </a:lnTo>
                    <a:lnTo>
                      <a:pt x="22" y="3"/>
                    </a:lnTo>
                    <a:lnTo>
                      <a:pt x="22" y="3"/>
                    </a:lnTo>
                    <a:lnTo>
                      <a:pt x="22" y="2"/>
                    </a:lnTo>
                    <a:lnTo>
                      <a:pt x="21" y="1"/>
                    </a:lnTo>
                    <a:lnTo>
                      <a:pt x="21" y="1"/>
                    </a:lnTo>
                    <a:lnTo>
                      <a:pt x="19" y="0"/>
                    </a:lnTo>
                    <a:lnTo>
                      <a:pt x="17" y="0"/>
                    </a:lnTo>
                    <a:lnTo>
                      <a:pt x="14" y="1"/>
                    </a:lnTo>
                    <a:lnTo>
                      <a:pt x="12" y="1"/>
                    </a:lnTo>
                    <a:lnTo>
                      <a:pt x="12" y="1"/>
                    </a:lnTo>
                    <a:lnTo>
                      <a:pt x="11" y="2"/>
                    </a:lnTo>
                    <a:lnTo>
                      <a:pt x="10" y="3"/>
                    </a:lnTo>
                    <a:lnTo>
                      <a:pt x="9" y="5"/>
                    </a:lnTo>
                    <a:lnTo>
                      <a:pt x="9" y="5"/>
                    </a:lnTo>
                    <a:lnTo>
                      <a:pt x="7" y="7"/>
                    </a:lnTo>
                    <a:lnTo>
                      <a:pt x="6" y="8"/>
                    </a:lnTo>
                    <a:lnTo>
                      <a:pt x="6" y="8"/>
                    </a:lnTo>
                    <a:lnTo>
                      <a:pt x="5" y="9"/>
                    </a:lnTo>
                    <a:lnTo>
                      <a:pt x="4" y="9"/>
                    </a:lnTo>
                    <a:lnTo>
                      <a:pt x="3" y="9"/>
                    </a:lnTo>
                    <a:lnTo>
                      <a:pt x="3" y="9"/>
                    </a:lnTo>
                    <a:lnTo>
                      <a:pt x="1" y="8"/>
                    </a:lnTo>
                    <a:lnTo>
                      <a:pt x="0" y="7"/>
                    </a:lnTo>
                    <a:lnTo>
                      <a:pt x="0" y="7"/>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82" name="Freeform 2118">
                <a:extLst>
                  <a:ext uri="{FF2B5EF4-FFF2-40B4-BE49-F238E27FC236}">
                    <a16:creationId xmlns:a16="http://schemas.microsoft.com/office/drawing/2014/main" id="{73BF0F10-8012-45F6-BFAA-6E83E6220E0D}"/>
                  </a:ext>
                </a:extLst>
              </p:cNvPr>
              <p:cNvSpPr>
                <a:spLocks/>
              </p:cNvSpPr>
              <p:nvPr/>
            </p:nvSpPr>
            <p:spPr bwMode="auto">
              <a:xfrm>
                <a:off x="3242" y="1766"/>
                <a:ext cx="21" cy="9"/>
              </a:xfrm>
              <a:custGeom>
                <a:avLst/>
                <a:gdLst>
                  <a:gd name="T0" fmla="*/ 0 w 21"/>
                  <a:gd name="T1" fmla="*/ 9 h 9"/>
                  <a:gd name="T2" fmla="*/ 0 w 21"/>
                  <a:gd name="T3" fmla="*/ 9 h 9"/>
                  <a:gd name="T4" fmla="*/ 1 w 21"/>
                  <a:gd name="T5" fmla="*/ 9 h 9"/>
                  <a:gd name="T6" fmla="*/ 2 w 21"/>
                  <a:gd name="T7" fmla="*/ 9 h 9"/>
                  <a:gd name="T8" fmla="*/ 3 w 21"/>
                  <a:gd name="T9" fmla="*/ 8 h 9"/>
                  <a:gd name="T10" fmla="*/ 6 w 21"/>
                  <a:gd name="T11" fmla="*/ 6 h 9"/>
                  <a:gd name="T12" fmla="*/ 6 w 21"/>
                  <a:gd name="T13" fmla="*/ 6 h 9"/>
                  <a:gd name="T14" fmla="*/ 8 w 21"/>
                  <a:gd name="T15" fmla="*/ 4 h 9"/>
                  <a:gd name="T16" fmla="*/ 10 w 21"/>
                  <a:gd name="T17" fmla="*/ 2 h 9"/>
                  <a:gd name="T18" fmla="*/ 10 w 21"/>
                  <a:gd name="T19" fmla="*/ 2 h 9"/>
                  <a:gd name="T20" fmla="*/ 13 w 21"/>
                  <a:gd name="T21" fmla="*/ 1 h 9"/>
                  <a:gd name="T22" fmla="*/ 16 w 21"/>
                  <a:gd name="T23" fmla="*/ 0 h 9"/>
                  <a:gd name="T24" fmla="*/ 17 w 21"/>
                  <a:gd name="T25" fmla="*/ 0 h 9"/>
                  <a:gd name="T26" fmla="*/ 18 w 21"/>
                  <a:gd name="T27" fmla="*/ 0 h 9"/>
                  <a:gd name="T28" fmla="*/ 20 w 21"/>
                  <a:gd name="T29" fmla="*/ 1 h 9"/>
                  <a:gd name="T30" fmla="*/ 20 w 21"/>
                  <a:gd name="T31" fmla="*/ 2 h 9"/>
                  <a:gd name="T32" fmla="*/ 20 w 21"/>
                  <a:gd name="T33" fmla="*/ 2 h 9"/>
                  <a:gd name="T34" fmla="*/ 20 w 21"/>
                  <a:gd name="T35" fmla="*/ 2 h 9"/>
                  <a:gd name="T36" fmla="*/ 21 w 21"/>
                  <a:gd name="T37" fmla="*/ 2 h 9"/>
                  <a:gd name="T38" fmla="*/ 21 w 21"/>
                  <a:gd name="T39" fmla="*/ 2 h 9"/>
                  <a:gd name="T40" fmla="*/ 20 w 21"/>
                  <a:gd name="T41" fmla="*/ 1 h 9"/>
                  <a:gd name="T42" fmla="*/ 20 w 21"/>
                  <a:gd name="T43" fmla="*/ 0 h 9"/>
                  <a:gd name="T44" fmla="*/ 19 w 21"/>
                  <a:gd name="T45" fmla="*/ 0 h 9"/>
                  <a:gd name="T46" fmla="*/ 18 w 21"/>
                  <a:gd name="T47" fmla="*/ 0 h 9"/>
                  <a:gd name="T48" fmla="*/ 16 w 21"/>
                  <a:gd name="T49" fmla="*/ 0 h 9"/>
                  <a:gd name="T50" fmla="*/ 14 w 21"/>
                  <a:gd name="T51" fmla="*/ 0 h 9"/>
                  <a:gd name="T52" fmla="*/ 14 w 21"/>
                  <a:gd name="T53" fmla="*/ 0 h 9"/>
                  <a:gd name="T54" fmla="*/ 13 w 21"/>
                  <a:gd name="T55" fmla="*/ 0 h 9"/>
                  <a:gd name="T56" fmla="*/ 11 w 21"/>
                  <a:gd name="T57" fmla="*/ 1 h 9"/>
                  <a:gd name="T58" fmla="*/ 9 w 21"/>
                  <a:gd name="T59" fmla="*/ 3 h 9"/>
                  <a:gd name="T60" fmla="*/ 9 w 21"/>
                  <a:gd name="T61" fmla="*/ 3 h 9"/>
                  <a:gd name="T62" fmla="*/ 5 w 21"/>
                  <a:gd name="T63" fmla="*/ 7 h 9"/>
                  <a:gd name="T64" fmla="*/ 4 w 21"/>
                  <a:gd name="T65" fmla="*/ 7 h 9"/>
                  <a:gd name="T66" fmla="*/ 3 w 21"/>
                  <a:gd name="T67" fmla="*/ 8 h 9"/>
                  <a:gd name="T68" fmla="*/ 2 w 21"/>
                  <a:gd name="T69" fmla="*/ 9 h 9"/>
                  <a:gd name="T70" fmla="*/ 0 w 21"/>
                  <a:gd name="T71" fmla="*/ 9 h 9"/>
                  <a:gd name="T72" fmla="*/ 0 w 21"/>
                  <a:gd name="T73" fmla="*/ 9 h 9"/>
                  <a:gd name="T74" fmla="*/ 0 w 21"/>
                  <a:gd name="T7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 h="9">
                    <a:moveTo>
                      <a:pt x="0" y="9"/>
                    </a:moveTo>
                    <a:lnTo>
                      <a:pt x="0" y="9"/>
                    </a:lnTo>
                    <a:lnTo>
                      <a:pt x="1" y="9"/>
                    </a:lnTo>
                    <a:lnTo>
                      <a:pt x="2" y="9"/>
                    </a:lnTo>
                    <a:lnTo>
                      <a:pt x="3" y="8"/>
                    </a:lnTo>
                    <a:lnTo>
                      <a:pt x="6" y="6"/>
                    </a:lnTo>
                    <a:lnTo>
                      <a:pt x="6" y="6"/>
                    </a:lnTo>
                    <a:lnTo>
                      <a:pt x="8" y="4"/>
                    </a:lnTo>
                    <a:lnTo>
                      <a:pt x="10" y="2"/>
                    </a:lnTo>
                    <a:lnTo>
                      <a:pt x="10" y="2"/>
                    </a:lnTo>
                    <a:lnTo>
                      <a:pt x="13" y="1"/>
                    </a:lnTo>
                    <a:lnTo>
                      <a:pt x="16" y="0"/>
                    </a:lnTo>
                    <a:lnTo>
                      <a:pt x="17" y="0"/>
                    </a:lnTo>
                    <a:lnTo>
                      <a:pt x="18" y="0"/>
                    </a:lnTo>
                    <a:lnTo>
                      <a:pt x="20" y="1"/>
                    </a:lnTo>
                    <a:lnTo>
                      <a:pt x="20" y="2"/>
                    </a:lnTo>
                    <a:lnTo>
                      <a:pt x="20" y="2"/>
                    </a:lnTo>
                    <a:lnTo>
                      <a:pt x="20" y="2"/>
                    </a:lnTo>
                    <a:lnTo>
                      <a:pt x="21" y="2"/>
                    </a:lnTo>
                    <a:lnTo>
                      <a:pt x="21" y="2"/>
                    </a:lnTo>
                    <a:lnTo>
                      <a:pt x="20" y="1"/>
                    </a:lnTo>
                    <a:lnTo>
                      <a:pt x="20" y="0"/>
                    </a:lnTo>
                    <a:lnTo>
                      <a:pt x="19" y="0"/>
                    </a:lnTo>
                    <a:lnTo>
                      <a:pt x="18" y="0"/>
                    </a:lnTo>
                    <a:lnTo>
                      <a:pt x="16" y="0"/>
                    </a:lnTo>
                    <a:lnTo>
                      <a:pt x="14" y="0"/>
                    </a:lnTo>
                    <a:lnTo>
                      <a:pt x="14" y="0"/>
                    </a:lnTo>
                    <a:lnTo>
                      <a:pt x="13" y="0"/>
                    </a:lnTo>
                    <a:lnTo>
                      <a:pt x="11" y="1"/>
                    </a:lnTo>
                    <a:lnTo>
                      <a:pt x="9" y="3"/>
                    </a:lnTo>
                    <a:lnTo>
                      <a:pt x="9" y="3"/>
                    </a:lnTo>
                    <a:lnTo>
                      <a:pt x="5" y="7"/>
                    </a:lnTo>
                    <a:lnTo>
                      <a:pt x="4" y="7"/>
                    </a:lnTo>
                    <a:lnTo>
                      <a:pt x="3" y="8"/>
                    </a:lnTo>
                    <a:lnTo>
                      <a:pt x="2" y="9"/>
                    </a:lnTo>
                    <a:lnTo>
                      <a:pt x="0" y="9"/>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83" name="Freeform 2119">
                <a:extLst>
                  <a:ext uri="{FF2B5EF4-FFF2-40B4-BE49-F238E27FC236}">
                    <a16:creationId xmlns:a16="http://schemas.microsoft.com/office/drawing/2014/main" id="{EBAABC62-13DA-4966-8C12-440F8D8626B8}"/>
                  </a:ext>
                </a:extLst>
              </p:cNvPr>
              <p:cNvSpPr>
                <a:spLocks/>
              </p:cNvSpPr>
              <p:nvPr/>
            </p:nvSpPr>
            <p:spPr bwMode="auto">
              <a:xfrm>
                <a:off x="3242" y="1766"/>
                <a:ext cx="21" cy="9"/>
              </a:xfrm>
              <a:custGeom>
                <a:avLst/>
                <a:gdLst>
                  <a:gd name="T0" fmla="*/ 0 w 21"/>
                  <a:gd name="T1" fmla="*/ 9 h 9"/>
                  <a:gd name="T2" fmla="*/ 0 w 21"/>
                  <a:gd name="T3" fmla="*/ 9 h 9"/>
                  <a:gd name="T4" fmla="*/ 1 w 21"/>
                  <a:gd name="T5" fmla="*/ 9 h 9"/>
                  <a:gd name="T6" fmla="*/ 2 w 21"/>
                  <a:gd name="T7" fmla="*/ 9 h 9"/>
                  <a:gd name="T8" fmla="*/ 3 w 21"/>
                  <a:gd name="T9" fmla="*/ 8 h 9"/>
                  <a:gd name="T10" fmla="*/ 6 w 21"/>
                  <a:gd name="T11" fmla="*/ 6 h 9"/>
                  <a:gd name="T12" fmla="*/ 6 w 21"/>
                  <a:gd name="T13" fmla="*/ 6 h 9"/>
                  <a:gd name="T14" fmla="*/ 8 w 21"/>
                  <a:gd name="T15" fmla="*/ 4 h 9"/>
                  <a:gd name="T16" fmla="*/ 10 w 21"/>
                  <a:gd name="T17" fmla="*/ 2 h 9"/>
                  <a:gd name="T18" fmla="*/ 10 w 21"/>
                  <a:gd name="T19" fmla="*/ 2 h 9"/>
                  <a:gd name="T20" fmla="*/ 13 w 21"/>
                  <a:gd name="T21" fmla="*/ 1 h 9"/>
                  <a:gd name="T22" fmla="*/ 16 w 21"/>
                  <a:gd name="T23" fmla="*/ 0 h 9"/>
                  <a:gd name="T24" fmla="*/ 17 w 21"/>
                  <a:gd name="T25" fmla="*/ 0 h 9"/>
                  <a:gd name="T26" fmla="*/ 18 w 21"/>
                  <a:gd name="T27" fmla="*/ 0 h 9"/>
                  <a:gd name="T28" fmla="*/ 20 w 21"/>
                  <a:gd name="T29" fmla="*/ 1 h 9"/>
                  <a:gd name="T30" fmla="*/ 20 w 21"/>
                  <a:gd name="T31" fmla="*/ 2 h 9"/>
                  <a:gd name="T32" fmla="*/ 20 w 21"/>
                  <a:gd name="T33" fmla="*/ 2 h 9"/>
                  <a:gd name="T34" fmla="*/ 20 w 21"/>
                  <a:gd name="T35" fmla="*/ 2 h 9"/>
                  <a:gd name="T36" fmla="*/ 21 w 21"/>
                  <a:gd name="T37" fmla="*/ 2 h 9"/>
                  <a:gd name="T38" fmla="*/ 21 w 21"/>
                  <a:gd name="T39" fmla="*/ 2 h 9"/>
                  <a:gd name="T40" fmla="*/ 20 w 21"/>
                  <a:gd name="T41" fmla="*/ 1 h 9"/>
                  <a:gd name="T42" fmla="*/ 20 w 21"/>
                  <a:gd name="T43" fmla="*/ 0 h 9"/>
                  <a:gd name="T44" fmla="*/ 19 w 21"/>
                  <a:gd name="T45" fmla="*/ 0 h 9"/>
                  <a:gd name="T46" fmla="*/ 18 w 21"/>
                  <a:gd name="T47" fmla="*/ 0 h 9"/>
                  <a:gd name="T48" fmla="*/ 16 w 21"/>
                  <a:gd name="T49" fmla="*/ 0 h 9"/>
                  <a:gd name="T50" fmla="*/ 14 w 21"/>
                  <a:gd name="T51" fmla="*/ 0 h 9"/>
                  <a:gd name="T52" fmla="*/ 14 w 21"/>
                  <a:gd name="T53" fmla="*/ 0 h 9"/>
                  <a:gd name="T54" fmla="*/ 13 w 21"/>
                  <a:gd name="T55" fmla="*/ 0 h 9"/>
                  <a:gd name="T56" fmla="*/ 11 w 21"/>
                  <a:gd name="T57" fmla="*/ 1 h 9"/>
                  <a:gd name="T58" fmla="*/ 9 w 21"/>
                  <a:gd name="T59" fmla="*/ 3 h 9"/>
                  <a:gd name="T60" fmla="*/ 9 w 21"/>
                  <a:gd name="T61" fmla="*/ 3 h 9"/>
                  <a:gd name="T62" fmla="*/ 5 w 21"/>
                  <a:gd name="T63" fmla="*/ 7 h 9"/>
                  <a:gd name="T64" fmla="*/ 4 w 21"/>
                  <a:gd name="T65" fmla="*/ 7 h 9"/>
                  <a:gd name="T66" fmla="*/ 3 w 21"/>
                  <a:gd name="T67" fmla="*/ 8 h 9"/>
                  <a:gd name="T68" fmla="*/ 2 w 21"/>
                  <a:gd name="T69" fmla="*/ 9 h 9"/>
                  <a:gd name="T70" fmla="*/ 0 w 21"/>
                  <a:gd name="T71" fmla="*/ 9 h 9"/>
                  <a:gd name="T72" fmla="*/ 0 w 21"/>
                  <a:gd name="T73" fmla="*/ 9 h 9"/>
                  <a:gd name="T74" fmla="*/ 0 w 21"/>
                  <a:gd name="T7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 h="9">
                    <a:moveTo>
                      <a:pt x="0" y="9"/>
                    </a:moveTo>
                    <a:lnTo>
                      <a:pt x="0" y="9"/>
                    </a:lnTo>
                    <a:lnTo>
                      <a:pt x="1" y="9"/>
                    </a:lnTo>
                    <a:lnTo>
                      <a:pt x="2" y="9"/>
                    </a:lnTo>
                    <a:lnTo>
                      <a:pt x="3" y="8"/>
                    </a:lnTo>
                    <a:lnTo>
                      <a:pt x="6" y="6"/>
                    </a:lnTo>
                    <a:lnTo>
                      <a:pt x="6" y="6"/>
                    </a:lnTo>
                    <a:lnTo>
                      <a:pt x="8" y="4"/>
                    </a:lnTo>
                    <a:lnTo>
                      <a:pt x="10" y="2"/>
                    </a:lnTo>
                    <a:lnTo>
                      <a:pt x="10" y="2"/>
                    </a:lnTo>
                    <a:lnTo>
                      <a:pt x="13" y="1"/>
                    </a:lnTo>
                    <a:lnTo>
                      <a:pt x="16" y="0"/>
                    </a:lnTo>
                    <a:lnTo>
                      <a:pt x="17" y="0"/>
                    </a:lnTo>
                    <a:lnTo>
                      <a:pt x="18" y="0"/>
                    </a:lnTo>
                    <a:lnTo>
                      <a:pt x="20" y="1"/>
                    </a:lnTo>
                    <a:lnTo>
                      <a:pt x="20" y="2"/>
                    </a:lnTo>
                    <a:lnTo>
                      <a:pt x="20" y="2"/>
                    </a:lnTo>
                    <a:lnTo>
                      <a:pt x="20" y="2"/>
                    </a:lnTo>
                    <a:lnTo>
                      <a:pt x="21" y="2"/>
                    </a:lnTo>
                    <a:lnTo>
                      <a:pt x="21" y="2"/>
                    </a:lnTo>
                    <a:lnTo>
                      <a:pt x="20" y="1"/>
                    </a:lnTo>
                    <a:lnTo>
                      <a:pt x="20" y="0"/>
                    </a:lnTo>
                    <a:lnTo>
                      <a:pt x="19" y="0"/>
                    </a:lnTo>
                    <a:lnTo>
                      <a:pt x="18" y="0"/>
                    </a:lnTo>
                    <a:lnTo>
                      <a:pt x="16" y="0"/>
                    </a:lnTo>
                    <a:lnTo>
                      <a:pt x="14" y="0"/>
                    </a:lnTo>
                    <a:lnTo>
                      <a:pt x="14" y="0"/>
                    </a:lnTo>
                    <a:lnTo>
                      <a:pt x="13" y="0"/>
                    </a:lnTo>
                    <a:lnTo>
                      <a:pt x="11" y="1"/>
                    </a:lnTo>
                    <a:lnTo>
                      <a:pt x="9" y="3"/>
                    </a:lnTo>
                    <a:lnTo>
                      <a:pt x="9" y="3"/>
                    </a:lnTo>
                    <a:lnTo>
                      <a:pt x="5" y="7"/>
                    </a:lnTo>
                    <a:lnTo>
                      <a:pt x="4" y="7"/>
                    </a:lnTo>
                    <a:lnTo>
                      <a:pt x="3" y="8"/>
                    </a:lnTo>
                    <a:lnTo>
                      <a:pt x="2" y="9"/>
                    </a:lnTo>
                    <a:lnTo>
                      <a:pt x="0" y="9"/>
                    </a:lnTo>
                    <a:lnTo>
                      <a:pt x="0" y="9"/>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84" name="Freeform 2120">
                <a:extLst>
                  <a:ext uri="{FF2B5EF4-FFF2-40B4-BE49-F238E27FC236}">
                    <a16:creationId xmlns:a16="http://schemas.microsoft.com/office/drawing/2014/main" id="{EE07AF91-274A-4F90-8847-00CD62D54331}"/>
                  </a:ext>
                </a:extLst>
              </p:cNvPr>
              <p:cNvSpPr>
                <a:spLocks/>
              </p:cNvSpPr>
              <p:nvPr/>
            </p:nvSpPr>
            <p:spPr bwMode="auto">
              <a:xfrm>
                <a:off x="3262" y="1767"/>
                <a:ext cx="16" cy="10"/>
              </a:xfrm>
              <a:custGeom>
                <a:avLst/>
                <a:gdLst>
                  <a:gd name="T0" fmla="*/ 0 w 16"/>
                  <a:gd name="T1" fmla="*/ 0 h 10"/>
                  <a:gd name="T2" fmla="*/ 0 w 16"/>
                  <a:gd name="T3" fmla="*/ 0 h 10"/>
                  <a:gd name="T4" fmla="*/ 1 w 16"/>
                  <a:gd name="T5" fmla="*/ 3 h 10"/>
                  <a:gd name="T6" fmla="*/ 2 w 16"/>
                  <a:gd name="T7" fmla="*/ 6 h 10"/>
                  <a:gd name="T8" fmla="*/ 3 w 16"/>
                  <a:gd name="T9" fmla="*/ 8 h 10"/>
                  <a:gd name="T10" fmla="*/ 4 w 16"/>
                  <a:gd name="T11" fmla="*/ 9 h 10"/>
                  <a:gd name="T12" fmla="*/ 6 w 16"/>
                  <a:gd name="T13" fmla="*/ 9 h 10"/>
                  <a:gd name="T14" fmla="*/ 8 w 16"/>
                  <a:gd name="T15" fmla="*/ 10 h 10"/>
                  <a:gd name="T16" fmla="*/ 8 w 16"/>
                  <a:gd name="T17" fmla="*/ 10 h 10"/>
                  <a:gd name="T18" fmla="*/ 9 w 16"/>
                  <a:gd name="T19" fmla="*/ 10 h 10"/>
                  <a:gd name="T20" fmla="*/ 11 w 16"/>
                  <a:gd name="T21" fmla="*/ 10 h 10"/>
                  <a:gd name="T22" fmla="*/ 12 w 16"/>
                  <a:gd name="T23" fmla="*/ 10 h 10"/>
                  <a:gd name="T24" fmla="*/ 13 w 16"/>
                  <a:gd name="T25" fmla="*/ 9 h 10"/>
                  <a:gd name="T26" fmla="*/ 14 w 16"/>
                  <a:gd name="T27" fmla="*/ 8 h 10"/>
                  <a:gd name="T28" fmla="*/ 15 w 16"/>
                  <a:gd name="T29" fmla="*/ 7 h 10"/>
                  <a:gd name="T30" fmla="*/ 16 w 16"/>
                  <a:gd name="T31" fmla="*/ 6 h 10"/>
                  <a:gd name="T32" fmla="*/ 16 w 16"/>
                  <a:gd name="T33" fmla="*/ 4 h 10"/>
                  <a:gd name="T34" fmla="*/ 16 w 16"/>
                  <a:gd name="T35" fmla="*/ 4 h 10"/>
                  <a:gd name="T36" fmla="*/ 16 w 16"/>
                  <a:gd name="T37" fmla="*/ 4 h 10"/>
                  <a:gd name="T38" fmla="*/ 16 w 16"/>
                  <a:gd name="T39" fmla="*/ 4 h 10"/>
                  <a:gd name="T40" fmla="*/ 16 w 16"/>
                  <a:gd name="T41" fmla="*/ 4 h 10"/>
                  <a:gd name="T42" fmla="*/ 15 w 16"/>
                  <a:gd name="T43" fmla="*/ 6 h 10"/>
                  <a:gd name="T44" fmla="*/ 14 w 16"/>
                  <a:gd name="T45" fmla="*/ 7 h 10"/>
                  <a:gd name="T46" fmla="*/ 13 w 16"/>
                  <a:gd name="T47" fmla="*/ 8 h 10"/>
                  <a:gd name="T48" fmla="*/ 12 w 16"/>
                  <a:gd name="T49" fmla="*/ 9 h 10"/>
                  <a:gd name="T50" fmla="*/ 10 w 16"/>
                  <a:gd name="T51" fmla="*/ 10 h 10"/>
                  <a:gd name="T52" fmla="*/ 9 w 16"/>
                  <a:gd name="T53" fmla="*/ 10 h 10"/>
                  <a:gd name="T54" fmla="*/ 7 w 16"/>
                  <a:gd name="T55" fmla="*/ 9 h 10"/>
                  <a:gd name="T56" fmla="*/ 5 w 16"/>
                  <a:gd name="T57" fmla="*/ 9 h 10"/>
                  <a:gd name="T58" fmla="*/ 5 w 16"/>
                  <a:gd name="T59" fmla="*/ 9 h 10"/>
                  <a:gd name="T60" fmla="*/ 4 w 16"/>
                  <a:gd name="T61" fmla="*/ 8 h 10"/>
                  <a:gd name="T62" fmla="*/ 3 w 16"/>
                  <a:gd name="T63" fmla="*/ 7 h 10"/>
                  <a:gd name="T64" fmla="*/ 2 w 16"/>
                  <a:gd name="T65" fmla="*/ 5 h 10"/>
                  <a:gd name="T66" fmla="*/ 0 w 16"/>
                  <a:gd name="T67" fmla="*/ 0 h 10"/>
                  <a:gd name="T68" fmla="*/ 0 w 16"/>
                  <a:gd name="T69" fmla="*/ 0 h 10"/>
                  <a:gd name="T70" fmla="*/ 0 w 16"/>
                  <a:gd name="T7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0">
                    <a:moveTo>
                      <a:pt x="0" y="0"/>
                    </a:moveTo>
                    <a:lnTo>
                      <a:pt x="0" y="0"/>
                    </a:lnTo>
                    <a:lnTo>
                      <a:pt x="1" y="3"/>
                    </a:lnTo>
                    <a:lnTo>
                      <a:pt x="2" y="6"/>
                    </a:lnTo>
                    <a:lnTo>
                      <a:pt x="3" y="8"/>
                    </a:lnTo>
                    <a:lnTo>
                      <a:pt x="4" y="9"/>
                    </a:lnTo>
                    <a:lnTo>
                      <a:pt x="6" y="9"/>
                    </a:lnTo>
                    <a:lnTo>
                      <a:pt x="8" y="10"/>
                    </a:lnTo>
                    <a:lnTo>
                      <a:pt x="8" y="10"/>
                    </a:lnTo>
                    <a:lnTo>
                      <a:pt x="9" y="10"/>
                    </a:lnTo>
                    <a:lnTo>
                      <a:pt x="11" y="10"/>
                    </a:lnTo>
                    <a:lnTo>
                      <a:pt x="12" y="10"/>
                    </a:lnTo>
                    <a:lnTo>
                      <a:pt x="13" y="9"/>
                    </a:lnTo>
                    <a:lnTo>
                      <a:pt x="14" y="8"/>
                    </a:lnTo>
                    <a:lnTo>
                      <a:pt x="15" y="7"/>
                    </a:lnTo>
                    <a:lnTo>
                      <a:pt x="16" y="6"/>
                    </a:lnTo>
                    <a:lnTo>
                      <a:pt x="16" y="4"/>
                    </a:lnTo>
                    <a:lnTo>
                      <a:pt x="16" y="4"/>
                    </a:lnTo>
                    <a:lnTo>
                      <a:pt x="16" y="4"/>
                    </a:lnTo>
                    <a:lnTo>
                      <a:pt x="16" y="4"/>
                    </a:lnTo>
                    <a:lnTo>
                      <a:pt x="16" y="4"/>
                    </a:lnTo>
                    <a:lnTo>
                      <a:pt x="15" y="6"/>
                    </a:lnTo>
                    <a:lnTo>
                      <a:pt x="14" y="7"/>
                    </a:lnTo>
                    <a:lnTo>
                      <a:pt x="13" y="8"/>
                    </a:lnTo>
                    <a:lnTo>
                      <a:pt x="12" y="9"/>
                    </a:lnTo>
                    <a:lnTo>
                      <a:pt x="10" y="10"/>
                    </a:lnTo>
                    <a:lnTo>
                      <a:pt x="9" y="10"/>
                    </a:lnTo>
                    <a:lnTo>
                      <a:pt x="7" y="9"/>
                    </a:lnTo>
                    <a:lnTo>
                      <a:pt x="5" y="9"/>
                    </a:lnTo>
                    <a:lnTo>
                      <a:pt x="5" y="9"/>
                    </a:lnTo>
                    <a:lnTo>
                      <a:pt x="4" y="8"/>
                    </a:lnTo>
                    <a:lnTo>
                      <a:pt x="3" y="7"/>
                    </a:lnTo>
                    <a:lnTo>
                      <a:pt x="2" y="5"/>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85" name="Freeform 2121">
                <a:extLst>
                  <a:ext uri="{FF2B5EF4-FFF2-40B4-BE49-F238E27FC236}">
                    <a16:creationId xmlns:a16="http://schemas.microsoft.com/office/drawing/2014/main" id="{A0EAB196-D520-48C2-91A5-69401139DC06}"/>
                  </a:ext>
                </a:extLst>
              </p:cNvPr>
              <p:cNvSpPr>
                <a:spLocks/>
              </p:cNvSpPr>
              <p:nvPr/>
            </p:nvSpPr>
            <p:spPr bwMode="auto">
              <a:xfrm>
                <a:off x="3262" y="1767"/>
                <a:ext cx="16" cy="10"/>
              </a:xfrm>
              <a:custGeom>
                <a:avLst/>
                <a:gdLst>
                  <a:gd name="T0" fmla="*/ 0 w 16"/>
                  <a:gd name="T1" fmla="*/ 0 h 10"/>
                  <a:gd name="T2" fmla="*/ 0 w 16"/>
                  <a:gd name="T3" fmla="*/ 0 h 10"/>
                  <a:gd name="T4" fmla="*/ 1 w 16"/>
                  <a:gd name="T5" fmla="*/ 3 h 10"/>
                  <a:gd name="T6" fmla="*/ 2 w 16"/>
                  <a:gd name="T7" fmla="*/ 6 h 10"/>
                  <a:gd name="T8" fmla="*/ 3 w 16"/>
                  <a:gd name="T9" fmla="*/ 8 h 10"/>
                  <a:gd name="T10" fmla="*/ 4 w 16"/>
                  <a:gd name="T11" fmla="*/ 9 h 10"/>
                  <a:gd name="T12" fmla="*/ 6 w 16"/>
                  <a:gd name="T13" fmla="*/ 9 h 10"/>
                  <a:gd name="T14" fmla="*/ 8 w 16"/>
                  <a:gd name="T15" fmla="*/ 10 h 10"/>
                  <a:gd name="T16" fmla="*/ 8 w 16"/>
                  <a:gd name="T17" fmla="*/ 10 h 10"/>
                  <a:gd name="T18" fmla="*/ 9 w 16"/>
                  <a:gd name="T19" fmla="*/ 10 h 10"/>
                  <a:gd name="T20" fmla="*/ 11 w 16"/>
                  <a:gd name="T21" fmla="*/ 10 h 10"/>
                  <a:gd name="T22" fmla="*/ 12 w 16"/>
                  <a:gd name="T23" fmla="*/ 10 h 10"/>
                  <a:gd name="T24" fmla="*/ 13 w 16"/>
                  <a:gd name="T25" fmla="*/ 9 h 10"/>
                  <a:gd name="T26" fmla="*/ 14 w 16"/>
                  <a:gd name="T27" fmla="*/ 8 h 10"/>
                  <a:gd name="T28" fmla="*/ 15 w 16"/>
                  <a:gd name="T29" fmla="*/ 7 h 10"/>
                  <a:gd name="T30" fmla="*/ 16 w 16"/>
                  <a:gd name="T31" fmla="*/ 6 h 10"/>
                  <a:gd name="T32" fmla="*/ 16 w 16"/>
                  <a:gd name="T33" fmla="*/ 4 h 10"/>
                  <a:gd name="T34" fmla="*/ 16 w 16"/>
                  <a:gd name="T35" fmla="*/ 4 h 10"/>
                  <a:gd name="T36" fmla="*/ 16 w 16"/>
                  <a:gd name="T37" fmla="*/ 4 h 10"/>
                  <a:gd name="T38" fmla="*/ 16 w 16"/>
                  <a:gd name="T39" fmla="*/ 4 h 10"/>
                  <a:gd name="T40" fmla="*/ 16 w 16"/>
                  <a:gd name="T41" fmla="*/ 4 h 10"/>
                  <a:gd name="T42" fmla="*/ 15 w 16"/>
                  <a:gd name="T43" fmla="*/ 6 h 10"/>
                  <a:gd name="T44" fmla="*/ 14 w 16"/>
                  <a:gd name="T45" fmla="*/ 7 h 10"/>
                  <a:gd name="T46" fmla="*/ 13 w 16"/>
                  <a:gd name="T47" fmla="*/ 8 h 10"/>
                  <a:gd name="T48" fmla="*/ 12 w 16"/>
                  <a:gd name="T49" fmla="*/ 9 h 10"/>
                  <a:gd name="T50" fmla="*/ 10 w 16"/>
                  <a:gd name="T51" fmla="*/ 10 h 10"/>
                  <a:gd name="T52" fmla="*/ 9 w 16"/>
                  <a:gd name="T53" fmla="*/ 10 h 10"/>
                  <a:gd name="T54" fmla="*/ 7 w 16"/>
                  <a:gd name="T55" fmla="*/ 9 h 10"/>
                  <a:gd name="T56" fmla="*/ 5 w 16"/>
                  <a:gd name="T57" fmla="*/ 9 h 10"/>
                  <a:gd name="T58" fmla="*/ 5 w 16"/>
                  <a:gd name="T59" fmla="*/ 9 h 10"/>
                  <a:gd name="T60" fmla="*/ 4 w 16"/>
                  <a:gd name="T61" fmla="*/ 8 h 10"/>
                  <a:gd name="T62" fmla="*/ 3 w 16"/>
                  <a:gd name="T63" fmla="*/ 7 h 10"/>
                  <a:gd name="T64" fmla="*/ 2 w 16"/>
                  <a:gd name="T65" fmla="*/ 5 h 10"/>
                  <a:gd name="T66" fmla="*/ 0 w 16"/>
                  <a:gd name="T67" fmla="*/ 0 h 10"/>
                  <a:gd name="T68" fmla="*/ 0 w 16"/>
                  <a:gd name="T69" fmla="*/ 0 h 10"/>
                  <a:gd name="T70" fmla="*/ 0 w 16"/>
                  <a:gd name="T7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0">
                    <a:moveTo>
                      <a:pt x="0" y="0"/>
                    </a:moveTo>
                    <a:lnTo>
                      <a:pt x="0" y="0"/>
                    </a:lnTo>
                    <a:lnTo>
                      <a:pt x="1" y="3"/>
                    </a:lnTo>
                    <a:lnTo>
                      <a:pt x="2" y="6"/>
                    </a:lnTo>
                    <a:lnTo>
                      <a:pt x="3" y="8"/>
                    </a:lnTo>
                    <a:lnTo>
                      <a:pt x="4" y="9"/>
                    </a:lnTo>
                    <a:lnTo>
                      <a:pt x="6" y="9"/>
                    </a:lnTo>
                    <a:lnTo>
                      <a:pt x="8" y="10"/>
                    </a:lnTo>
                    <a:lnTo>
                      <a:pt x="8" y="10"/>
                    </a:lnTo>
                    <a:lnTo>
                      <a:pt x="9" y="10"/>
                    </a:lnTo>
                    <a:lnTo>
                      <a:pt x="11" y="10"/>
                    </a:lnTo>
                    <a:lnTo>
                      <a:pt x="12" y="10"/>
                    </a:lnTo>
                    <a:lnTo>
                      <a:pt x="13" y="9"/>
                    </a:lnTo>
                    <a:lnTo>
                      <a:pt x="14" y="8"/>
                    </a:lnTo>
                    <a:lnTo>
                      <a:pt x="15" y="7"/>
                    </a:lnTo>
                    <a:lnTo>
                      <a:pt x="16" y="6"/>
                    </a:lnTo>
                    <a:lnTo>
                      <a:pt x="16" y="4"/>
                    </a:lnTo>
                    <a:lnTo>
                      <a:pt x="16" y="4"/>
                    </a:lnTo>
                    <a:lnTo>
                      <a:pt x="16" y="4"/>
                    </a:lnTo>
                    <a:lnTo>
                      <a:pt x="16" y="4"/>
                    </a:lnTo>
                    <a:lnTo>
                      <a:pt x="16" y="4"/>
                    </a:lnTo>
                    <a:lnTo>
                      <a:pt x="15" y="6"/>
                    </a:lnTo>
                    <a:lnTo>
                      <a:pt x="14" y="7"/>
                    </a:lnTo>
                    <a:lnTo>
                      <a:pt x="13" y="8"/>
                    </a:lnTo>
                    <a:lnTo>
                      <a:pt x="12" y="9"/>
                    </a:lnTo>
                    <a:lnTo>
                      <a:pt x="10" y="10"/>
                    </a:lnTo>
                    <a:lnTo>
                      <a:pt x="9" y="10"/>
                    </a:lnTo>
                    <a:lnTo>
                      <a:pt x="7" y="9"/>
                    </a:lnTo>
                    <a:lnTo>
                      <a:pt x="5" y="9"/>
                    </a:lnTo>
                    <a:lnTo>
                      <a:pt x="5" y="9"/>
                    </a:lnTo>
                    <a:lnTo>
                      <a:pt x="4" y="8"/>
                    </a:lnTo>
                    <a:lnTo>
                      <a:pt x="3" y="7"/>
                    </a:lnTo>
                    <a:lnTo>
                      <a:pt x="2" y="5"/>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86" name="Freeform 2122">
                <a:extLst>
                  <a:ext uri="{FF2B5EF4-FFF2-40B4-BE49-F238E27FC236}">
                    <a16:creationId xmlns:a16="http://schemas.microsoft.com/office/drawing/2014/main" id="{DDCF81A8-1DFC-4D91-BCDB-C274CE77826D}"/>
                  </a:ext>
                </a:extLst>
              </p:cNvPr>
              <p:cNvSpPr>
                <a:spLocks/>
              </p:cNvSpPr>
              <p:nvPr/>
            </p:nvSpPr>
            <p:spPr bwMode="auto">
              <a:xfrm>
                <a:off x="3240" y="1763"/>
                <a:ext cx="2" cy="4"/>
              </a:xfrm>
              <a:custGeom>
                <a:avLst/>
                <a:gdLst>
                  <a:gd name="T0" fmla="*/ 1 w 2"/>
                  <a:gd name="T1" fmla="*/ 0 h 4"/>
                  <a:gd name="T2" fmla="*/ 1 w 2"/>
                  <a:gd name="T3" fmla="*/ 0 h 4"/>
                  <a:gd name="T4" fmla="*/ 1 w 2"/>
                  <a:gd name="T5" fmla="*/ 1 h 4"/>
                  <a:gd name="T6" fmla="*/ 1 w 2"/>
                  <a:gd name="T7" fmla="*/ 1 h 4"/>
                  <a:gd name="T8" fmla="*/ 0 w 2"/>
                  <a:gd name="T9" fmla="*/ 2 h 4"/>
                  <a:gd name="T10" fmla="*/ 0 w 2"/>
                  <a:gd name="T11" fmla="*/ 2 h 4"/>
                  <a:gd name="T12" fmla="*/ 0 w 2"/>
                  <a:gd name="T13" fmla="*/ 3 h 4"/>
                  <a:gd name="T14" fmla="*/ 1 w 2"/>
                  <a:gd name="T15" fmla="*/ 4 h 4"/>
                  <a:gd name="T16" fmla="*/ 1 w 2"/>
                  <a:gd name="T17" fmla="*/ 4 h 4"/>
                  <a:gd name="T18" fmla="*/ 2 w 2"/>
                  <a:gd name="T19" fmla="*/ 4 h 4"/>
                  <a:gd name="T20" fmla="*/ 2 w 2"/>
                  <a:gd name="T21" fmla="*/ 4 h 4"/>
                  <a:gd name="T22" fmla="*/ 2 w 2"/>
                  <a:gd name="T23" fmla="*/ 4 h 4"/>
                  <a:gd name="T24" fmla="*/ 1 w 2"/>
                  <a:gd name="T25" fmla="*/ 2 h 4"/>
                  <a:gd name="T26" fmla="*/ 1 w 2"/>
                  <a:gd name="T27" fmla="*/ 2 h 4"/>
                  <a:gd name="T28" fmla="*/ 2 w 2"/>
                  <a:gd name="T29" fmla="*/ 0 h 4"/>
                  <a:gd name="T30" fmla="*/ 2 w 2"/>
                  <a:gd name="T31" fmla="*/ 0 h 4"/>
                  <a:gd name="T32" fmla="*/ 1 w 2"/>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4">
                    <a:moveTo>
                      <a:pt x="1" y="0"/>
                    </a:moveTo>
                    <a:lnTo>
                      <a:pt x="1" y="0"/>
                    </a:lnTo>
                    <a:lnTo>
                      <a:pt x="1" y="1"/>
                    </a:lnTo>
                    <a:lnTo>
                      <a:pt x="1" y="1"/>
                    </a:lnTo>
                    <a:lnTo>
                      <a:pt x="0" y="2"/>
                    </a:lnTo>
                    <a:lnTo>
                      <a:pt x="0" y="2"/>
                    </a:lnTo>
                    <a:lnTo>
                      <a:pt x="0" y="3"/>
                    </a:lnTo>
                    <a:lnTo>
                      <a:pt x="1" y="4"/>
                    </a:lnTo>
                    <a:lnTo>
                      <a:pt x="1" y="4"/>
                    </a:lnTo>
                    <a:lnTo>
                      <a:pt x="2" y="4"/>
                    </a:lnTo>
                    <a:lnTo>
                      <a:pt x="2" y="4"/>
                    </a:lnTo>
                    <a:lnTo>
                      <a:pt x="2" y="4"/>
                    </a:lnTo>
                    <a:lnTo>
                      <a:pt x="1" y="2"/>
                    </a:lnTo>
                    <a:lnTo>
                      <a:pt x="1" y="2"/>
                    </a:lnTo>
                    <a:lnTo>
                      <a:pt x="2" y="0"/>
                    </a:lnTo>
                    <a:lnTo>
                      <a:pt x="2"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87" name="Freeform 2123">
                <a:extLst>
                  <a:ext uri="{FF2B5EF4-FFF2-40B4-BE49-F238E27FC236}">
                    <a16:creationId xmlns:a16="http://schemas.microsoft.com/office/drawing/2014/main" id="{9CF81466-4971-496F-B7A0-575226BAEB92}"/>
                  </a:ext>
                </a:extLst>
              </p:cNvPr>
              <p:cNvSpPr>
                <a:spLocks/>
              </p:cNvSpPr>
              <p:nvPr/>
            </p:nvSpPr>
            <p:spPr bwMode="auto">
              <a:xfrm>
                <a:off x="3240" y="1763"/>
                <a:ext cx="2" cy="4"/>
              </a:xfrm>
              <a:custGeom>
                <a:avLst/>
                <a:gdLst>
                  <a:gd name="T0" fmla="*/ 1 w 2"/>
                  <a:gd name="T1" fmla="*/ 0 h 4"/>
                  <a:gd name="T2" fmla="*/ 1 w 2"/>
                  <a:gd name="T3" fmla="*/ 0 h 4"/>
                  <a:gd name="T4" fmla="*/ 1 w 2"/>
                  <a:gd name="T5" fmla="*/ 1 h 4"/>
                  <a:gd name="T6" fmla="*/ 1 w 2"/>
                  <a:gd name="T7" fmla="*/ 1 h 4"/>
                  <a:gd name="T8" fmla="*/ 0 w 2"/>
                  <a:gd name="T9" fmla="*/ 2 h 4"/>
                  <a:gd name="T10" fmla="*/ 0 w 2"/>
                  <a:gd name="T11" fmla="*/ 2 h 4"/>
                  <a:gd name="T12" fmla="*/ 0 w 2"/>
                  <a:gd name="T13" fmla="*/ 3 h 4"/>
                  <a:gd name="T14" fmla="*/ 1 w 2"/>
                  <a:gd name="T15" fmla="*/ 4 h 4"/>
                  <a:gd name="T16" fmla="*/ 1 w 2"/>
                  <a:gd name="T17" fmla="*/ 4 h 4"/>
                  <a:gd name="T18" fmla="*/ 2 w 2"/>
                  <a:gd name="T19" fmla="*/ 4 h 4"/>
                  <a:gd name="T20" fmla="*/ 2 w 2"/>
                  <a:gd name="T21" fmla="*/ 4 h 4"/>
                  <a:gd name="T22" fmla="*/ 2 w 2"/>
                  <a:gd name="T23" fmla="*/ 4 h 4"/>
                  <a:gd name="T24" fmla="*/ 1 w 2"/>
                  <a:gd name="T25" fmla="*/ 2 h 4"/>
                  <a:gd name="T26" fmla="*/ 1 w 2"/>
                  <a:gd name="T27" fmla="*/ 2 h 4"/>
                  <a:gd name="T28" fmla="*/ 2 w 2"/>
                  <a:gd name="T29" fmla="*/ 0 h 4"/>
                  <a:gd name="T30" fmla="*/ 2 w 2"/>
                  <a:gd name="T31" fmla="*/ 0 h 4"/>
                  <a:gd name="T32" fmla="*/ 1 w 2"/>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4">
                    <a:moveTo>
                      <a:pt x="1" y="0"/>
                    </a:moveTo>
                    <a:lnTo>
                      <a:pt x="1" y="0"/>
                    </a:lnTo>
                    <a:lnTo>
                      <a:pt x="1" y="1"/>
                    </a:lnTo>
                    <a:lnTo>
                      <a:pt x="1" y="1"/>
                    </a:lnTo>
                    <a:lnTo>
                      <a:pt x="0" y="2"/>
                    </a:lnTo>
                    <a:lnTo>
                      <a:pt x="0" y="2"/>
                    </a:lnTo>
                    <a:lnTo>
                      <a:pt x="0" y="3"/>
                    </a:lnTo>
                    <a:lnTo>
                      <a:pt x="1" y="4"/>
                    </a:lnTo>
                    <a:lnTo>
                      <a:pt x="1" y="4"/>
                    </a:lnTo>
                    <a:lnTo>
                      <a:pt x="2" y="4"/>
                    </a:lnTo>
                    <a:lnTo>
                      <a:pt x="2" y="4"/>
                    </a:lnTo>
                    <a:lnTo>
                      <a:pt x="2" y="4"/>
                    </a:lnTo>
                    <a:lnTo>
                      <a:pt x="1" y="2"/>
                    </a:lnTo>
                    <a:lnTo>
                      <a:pt x="1" y="2"/>
                    </a:lnTo>
                    <a:lnTo>
                      <a:pt x="2" y="0"/>
                    </a:lnTo>
                    <a:lnTo>
                      <a:pt x="2"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18189" name="Rectangle 2125">
              <a:extLst>
                <a:ext uri="{FF2B5EF4-FFF2-40B4-BE49-F238E27FC236}">
                  <a16:creationId xmlns:a16="http://schemas.microsoft.com/office/drawing/2014/main" id="{986B2C05-3FFF-4CB8-B3F6-2D4BBD0C10CF}"/>
                </a:ext>
              </a:extLst>
            </p:cNvPr>
            <p:cNvSpPr>
              <a:spLocks noChangeArrowheads="1"/>
            </p:cNvSpPr>
            <p:nvPr/>
          </p:nvSpPr>
          <p:spPr bwMode="auto">
            <a:xfrm>
              <a:off x="3761" y="905"/>
              <a:ext cx="489"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2000">
                  <a:solidFill>
                    <a:srgbClr val="000000"/>
                  </a:solidFill>
                </a:rPr>
                <a:t>Experimental </a:t>
              </a:r>
              <a:endParaRPr lang="en-US" altLang="en-US" sz="3200"/>
            </a:p>
          </p:txBody>
        </p:sp>
        <p:sp>
          <p:nvSpPr>
            <p:cNvPr id="218190" name="Rectangle 2126">
              <a:extLst>
                <a:ext uri="{FF2B5EF4-FFF2-40B4-BE49-F238E27FC236}">
                  <a16:creationId xmlns:a16="http://schemas.microsoft.com/office/drawing/2014/main" id="{8255BA87-4E2A-4D70-8BA7-965FEEF509E6}"/>
                </a:ext>
              </a:extLst>
            </p:cNvPr>
            <p:cNvSpPr>
              <a:spLocks noChangeArrowheads="1"/>
            </p:cNvSpPr>
            <p:nvPr/>
          </p:nvSpPr>
          <p:spPr bwMode="auto">
            <a:xfrm>
              <a:off x="3761" y="1022"/>
              <a:ext cx="386"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2000">
                  <a:solidFill>
                    <a:srgbClr val="000000"/>
                  </a:solidFill>
                </a:rPr>
                <a:t>Treatment </a:t>
              </a:r>
              <a:endParaRPr lang="en-US" altLang="en-US" sz="3200"/>
            </a:p>
          </p:txBody>
        </p:sp>
        <p:sp>
          <p:nvSpPr>
            <p:cNvPr id="218191" name="Rectangle 2127">
              <a:extLst>
                <a:ext uri="{FF2B5EF4-FFF2-40B4-BE49-F238E27FC236}">
                  <a16:creationId xmlns:a16="http://schemas.microsoft.com/office/drawing/2014/main" id="{82DED973-0BA1-48D3-800A-695D05063020}"/>
                </a:ext>
              </a:extLst>
            </p:cNvPr>
            <p:cNvSpPr>
              <a:spLocks noChangeArrowheads="1"/>
            </p:cNvSpPr>
            <p:nvPr/>
          </p:nvSpPr>
          <p:spPr bwMode="auto">
            <a:xfrm>
              <a:off x="3761" y="1138"/>
              <a:ext cx="249"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2000">
                  <a:solidFill>
                    <a:srgbClr val="000000"/>
                  </a:solidFill>
                </a:rPr>
                <a:t>Facility</a:t>
              </a:r>
              <a:endParaRPr lang="en-US" altLang="en-US" sz="3200"/>
            </a:p>
          </p:txBody>
        </p:sp>
        <p:grpSp>
          <p:nvGrpSpPr>
            <p:cNvPr id="219205" name="Group 3141">
              <a:extLst>
                <a:ext uri="{FF2B5EF4-FFF2-40B4-BE49-F238E27FC236}">
                  <a16:creationId xmlns:a16="http://schemas.microsoft.com/office/drawing/2014/main" id="{4DEDDEF1-6FED-4574-A5D7-EB35F4AFD894}"/>
                </a:ext>
              </a:extLst>
            </p:cNvPr>
            <p:cNvGrpSpPr>
              <a:grpSpLocks/>
            </p:cNvGrpSpPr>
            <p:nvPr/>
          </p:nvGrpSpPr>
          <p:grpSpPr bwMode="auto">
            <a:xfrm>
              <a:off x="3696" y="1276"/>
              <a:ext cx="1416" cy="722"/>
              <a:chOff x="3696" y="1276"/>
              <a:chExt cx="1416" cy="722"/>
            </a:xfrm>
          </p:grpSpPr>
          <p:grpSp>
            <p:nvGrpSpPr>
              <p:cNvPr id="218194" name="Group 2130">
                <a:extLst>
                  <a:ext uri="{FF2B5EF4-FFF2-40B4-BE49-F238E27FC236}">
                    <a16:creationId xmlns:a16="http://schemas.microsoft.com/office/drawing/2014/main" id="{BBAF83FB-BC2B-4D38-8B76-B8D9030076CF}"/>
                  </a:ext>
                </a:extLst>
              </p:cNvPr>
              <p:cNvGrpSpPr>
                <a:grpSpLocks/>
              </p:cNvGrpSpPr>
              <p:nvPr/>
            </p:nvGrpSpPr>
            <p:grpSpPr bwMode="auto">
              <a:xfrm>
                <a:off x="3697" y="1612"/>
                <a:ext cx="598" cy="329"/>
                <a:chOff x="3697" y="1612"/>
                <a:chExt cx="598" cy="329"/>
              </a:xfrm>
            </p:grpSpPr>
            <p:sp>
              <p:nvSpPr>
                <p:cNvPr id="218192" name="Freeform 2128">
                  <a:extLst>
                    <a:ext uri="{FF2B5EF4-FFF2-40B4-BE49-F238E27FC236}">
                      <a16:creationId xmlns:a16="http://schemas.microsoft.com/office/drawing/2014/main" id="{FE9E55FB-E292-4A88-A488-B88CE60C6B48}"/>
                    </a:ext>
                  </a:extLst>
                </p:cNvPr>
                <p:cNvSpPr>
                  <a:spLocks/>
                </p:cNvSpPr>
                <p:nvPr/>
              </p:nvSpPr>
              <p:spPr bwMode="auto">
                <a:xfrm>
                  <a:off x="3697" y="1612"/>
                  <a:ext cx="598" cy="329"/>
                </a:xfrm>
                <a:custGeom>
                  <a:avLst/>
                  <a:gdLst>
                    <a:gd name="T0" fmla="*/ 0 w 598"/>
                    <a:gd name="T1" fmla="*/ 0 h 329"/>
                    <a:gd name="T2" fmla="*/ 0 w 598"/>
                    <a:gd name="T3" fmla="*/ 195 h 329"/>
                    <a:gd name="T4" fmla="*/ 590 w 598"/>
                    <a:gd name="T5" fmla="*/ 329 h 329"/>
                    <a:gd name="T6" fmla="*/ 598 w 598"/>
                    <a:gd name="T7" fmla="*/ 116 h 329"/>
                    <a:gd name="T8" fmla="*/ 0 w 598"/>
                    <a:gd name="T9" fmla="*/ 0 h 329"/>
                  </a:gdLst>
                  <a:ahLst/>
                  <a:cxnLst>
                    <a:cxn ang="0">
                      <a:pos x="T0" y="T1"/>
                    </a:cxn>
                    <a:cxn ang="0">
                      <a:pos x="T2" y="T3"/>
                    </a:cxn>
                    <a:cxn ang="0">
                      <a:pos x="T4" y="T5"/>
                    </a:cxn>
                    <a:cxn ang="0">
                      <a:pos x="T6" y="T7"/>
                    </a:cxn>
                    <a:cxn ang="0">
                      <a:pos x="T8" y="T9"/>
                    </a:cxn>
                  </a:cxnLst>
                  <a:rect l="0" t="0" r="r" b="b"/>
                  <a:pathLst>
                    <a:path w="598" h="329">
                      <a:moveTo>
                        <a:pt x="0" y="0"/>
                      </a:moveTo>
                      <a:lnTo>
                        <a:pt x="0" y="195"/>
                      </a:lnTo>
                      <a:lnTo>
                        <a:pt x="590" y="329"/>
                      </a:lnTo>
                      <a:lnTo>
                        <a:pt x="598" y="116"/>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193" name="Freeform 2129">
                  <a:extLst>
                    <a:ext uri="{FF2B5EF4-FFF2-40B4-BE49-F238E27FC236}">
                      <a16:creationId xmlns:a16="http://schemas.microsoft.com/office/drawing/2014/main" id="{80E193B0-7943-4D0C-B25F-44EAAF82FE8B}"/>
                    </a:ext>
                  </a:extLst>
                </p:cNvPr>
                <p:cNvSpPr>
                  <a:spLocks/>
                </p:cNvSpPr>
                <p:nvPr/>
              </p:nvSpPr>
              <p:spPr bwMode="auto">
                <a:xfrm>
                  <a:off x="3697" y="1612"/>
                  <a:ext cx="598" cy="329"/>
                </a:xfrm>
                <a:custGeom>
                  <a:avLst/>
                  <a:gdLst>
                    <a:gd name="T0" fmla="*/ 0 w 598"/>
                    <a:gd name="T1" fmla="*/ 0 h 329"/>
                    <a:gd name="T2" fmla="*/ 0 w 598"/>
                    <a:gd name="T3" fmla="*/ 195 h 329"/>
                    <a:gd name="T4" fmla="*/ 590 w 598"/>
                    <a:gd name="T5" fmla="*/ 329 h 329"/>
                    <a:gd name="T6" fmla="*/ 598 w 598"/>
                    <a:gd name="T7" fmla="*/ 116 h 329"/>
                    <a:gd name="T8" fmla="*/ 0 w 598"/>
                    <a:gd name="T9" fmla="*/ 0 h 329"/>
                  </a:gdLst>
                  <a:ahLst/>
                  <a:cxnLst>
                    <a:cxn ang="0">
                      <a:pos x="T0" y="T1"/>
                    </a:cxn>
                    <a:cxn ang="0">
                      <a:pos x="T2" y="T3"/>
                    </a:cxn>
                    <a:cxn ang="0">
                      <a:pos x="T4" y="T5"/>
                    </a:cxn>
                    <a:cxn ang="0">
                      <a:pos x="T6" y="T7"/>
                    </a:cxn>
                    <a:cxn ang="0">
                      <a:pos x="T8" y="T9"/>
                    </a:cxn>
                  </a:cxnLst>
                  <a:rect l="0" t="0" r="r" b="b"/>
                  <a:pathLst>
                    <a:path w="598" h="329">
                      <a:moveTo>
                        <a:pt x="0" y="0"/>
                      </a:moveTo>
                      <a:lnTo>
                        <a:pt x="0" y="195"/>
                      </a:lnTo>
                      <a:lnTo>
                        <a:pt x="590" y="329"/>
                      </a:lnTo>
                      <a:lnTo>
                        <a:pt x="598" y="116"/>
                      </a:lnTo>
                      <a:lnTo>
                        <a:pt x="0" y="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8197" name="Group 2133">
                <a:extLst>
                  <a:ext uri="{FF2B5EF4-FFF2-40B4-BE49-F238E27FC236}">
                    <a16:creationId xmlns:a16="http://schemas.microsoft.com/office/drawing/2014/main" id="{E47CE82D-F0B2-4C5F-9FDC-34A1681461BF}"/>
                  </a:ext>
                </a:extLst>
              </p:cNvPr>
              <p:cNvGrpSpPr>
                <a:grpSpLocks/>
              </p:cNvGrpSpPr>
              <p:nvPr/>
            </p:nvGrpSpPr>
            <p:grpSpPr bwMode="auto">
              <a:xfrm>
                <a:off x="4041" y="1986"/>
                <a:ext cx="494" cy="12"/>
                <a:chOff x="4041" y="1986"/>
                <a:chExt cx="494" cy="12"/>
              </a:xfrm>
            </p:grpSpPr>
            <p:sp>
              <p:nvSpPr>
                <p:cNvPr id="218195" name="Rectangle 2131">
                  <a:extLst>
                    <a:ext uri="{FF2B5EF4-FFF2-40B4-BE49-F238E27FC236}">
                      <a16:creationId xmlns:a16="http://schemas.microsoft.com/office/drawing/2014/main" id="{C893874A-71A9-4BCA-8C8A-92B721B1FE04}"/>
                    </a:ext>
                  </a:extLst>
                </p:cNvPr>
                <p:cNvSpPr>
                  <a:spLocks noChangeArrowheads="1"/>
                </p:cNvSpPr>
                <p:nvPr/>
              </p:nvSpPr>
              <p:spPr bwMode="auto">
                <a:xfrm>
                  <a:off x="4041" y="1986"/>
                  <a:ext cx="494" cy="1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8196" name="Rectangle 2132">
                  <a:extLst>
                    <a:ext uri="{FF2B5EF4-FFF2-40B4-BE49-F238E27FC236}">
                      <a16:creationId xmlns:a16="http://schemas.microsoft.com/office/drawing/2014/main" id="{CE3093A1-CBA4-435E-8853-379F1C39F03B}"/>
                    </a:ext>
                  </a:extLst>
                </p:cNvPr>
                <p:cNvSpPr>
                  <a:spLocks noChangeArrowheads="1"/>
                </p:cNvSpPr>
                <p:nvPr/>
              </p:nvSpPr>
              <p:spPr bwMode="auto">
                <a:xfrm>
                  <a:off x="4041" y="1986"/>
                  <a:ext cx="494" cy="12"/>
                </a:xfrm>
                <a:prstGeom prst="rect">
                  <a:avLst/>
                </a:prstGeom>
                <a:noFill/>
                <a:ln w="6350"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8200" name="Group 2136">
                <a:extLst>
                  <a:ext uri="{FF2B5EF4-FFF2-40B4-BE49-F238E27FC236}">
                    <a16:creationId xmlns:a16="http://schemas.microsoft.com/office/drawing/2014/main" id="{71AB38E4-8E2C-45E3-82A3-F82EA55107EB}"/>
                  </a:ext>
                </a:extLst>
              </p:cNvPr>
              <p:cNvGrpSpPr>
                <a:grpSpLocks/>
              </p:cNvGrpSpPr>
              <p:nvPr/>
            </p:nvGrpSpPr>
            <p:grpSpPr bwMode="auto">
              <a:xfrm>
                <a:off x="3874" y="1501"/>
                <a:ext cx="512" cy="230"/>
                <a:chOff x="3874" y="1501"/>
                <a:chExt cx="512" cy="230"/>
              </a:xfrm>
            </p:grpSpPr>
            <p:pic>
              <p:nvPicPr>
                <p:cNvPr id="218198" name="Picture 2134">
                  <a:extLst>
                    <a:ext uri="{FF2B5EF4-FFF2-40B4-BE49-F238E27FC236}">
                      <a16:creationId xmlns:a16="http://schemas.microsoft.com/office/drawing/2014/main" id="{41821820-1E44-4244-9C41-148EF40F524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74" y="1501"/>
                  <a:ext cx="51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199" name="Freeform 2135">
                  <a:extLst>
                    <a:ext uri="{FF2B5EF4-FFF2-40B4-BE49-F238E27FC236}">
                      <a16:creationId xmlns:a16="http://schemas.microsoft.com/office/drawing/2014/main" id="{210F5A0D-6916-4306-B41A-33DD95F001CF}"/>
                    </a:ext>
                  </a:extLst>
                </p:cNvPr>
                <p:cNvSpPr>
                  <a:spLocks/>
                </p:cNvSpPr>
                <p:nvPr/>
              </p:nvSpPr>
              <p:spPr bwMode="auto">
                <a:xfrm>
                  <a:off x="3874" y="1501"/>
                  <a:ext cx="510" cy="228"/>
                </a:xfrm>
                <a:custGeom>
                  <a:avLst/>
                  <a:gdLst>
                    <a:gd name="T0" fmla="*/ 0 w 510"/>
                    <a:gd name="T1" fmla="*/ 145 h 228"/>
                    <a:gd name="T2" fmla="*/ 427 w 510"/>
                    <a:gd name="T3" fmla="*/ 228 h 228"/>
                    <a:gd name="T4" fmla="*/ 427 w 510"/>
                    <a:gd name="T5" fmla="*/ 86 h 228"/>
                    <a:gd name="T6" fmla="*/ 510 w 510"/>
                    <a:gd name="T7" fmla="*/ 10 h 228"/>
                    <a:gd name="T8" fmla="*/ 450 w 510"/>
                    <a:gd name="T9" fmla="*/ 0 h 228"/>
                    <a:gd name="T10" fmla="*/ 0 w 510"/>
                    <a:gd name="T11" fmla="*/ 145 h 228"/>
                  </a:gdLst>
                  <a:ahLst/>
                  <a:cxnLst>
                    <a:cxn ang="0">
                      <a:pos x="T0" y="T1"/>
                    </a:cxn>
                    <a:cxn ang="0">
                      <a:pos x="T2" y="T3"/>
                    </a:cxn>
                    <a:cxn ang="0">
                      <a:pos x="T4" y="T5"/>
                    </a:cxn>
                    <a:cxn ang="0">
                      <a:pos x="T6" y="T7"/>
                    </a:cxn>
                    <a:cxn ang="0">
                      <a:pos x="T8" y="T9"/>
                    </a:cxn>
                    <a:cxn ang="0">
                      <a:pos x="T10" y="T11"/>
                    </a:cxn>
                  </a:cxnLst>
                  <a:rect l="0" t="0" r="r" b="b"/>
                  <a:pathLst>
                    <a:path w="510" h="228">
                      <a:moveTo>
                        <a:pt x="0" y="145"/>
                      </a:moveTo>
                      <a:lnTo>
                        <a:pt x="427" y="228"/>
                      </a:lnTo>
                      <a:lnTo>
                        <a:pt x="427" y="86"/>
                      </a:lnTo>
                      <a:lnTo>
                        <a:pt x="510" y="10"/>
                      </a:lnTo>
                      <a:lnTo>
                        <a:pt x="450" y="0"/>
                      </a:lnTo>
                      <a:lnTo>
                        <a:pt x="0" y="145"/>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8201" name="Freeform 2137">
                <a:extLst>
                  <a:ext uri="{FF2B5EF4-FFF2-40B4-BE49-F238E27FC236}">
                    <a16:creationId xmlns:a16="http://schemas.microsoft.com/office/drawing/2014/main" id="{51AECE40-B7CA-4009-A6E2-B9301EFDB649}"/>
                  </a:ext>
                </a:extLst>
              </p:cNvPr>
              <p:cNvSpPr>
                <a:spLocks/>
              </p:cNvSpPr>
              <p:nvPr/>
            </p:nvSpPr>
            <p:spPr bwMode="auto">
              <a:xfrm>
                <a:off x="3697" y="1612"/>
                <a:ext cx="605" cy="335"/>
              </a:xfrm>
              <a:custGeom>
                <a:avLst/>
                <a:gdLst>
                  <a:gd name="T0" fmla="*/ 0 w 605"/>
                  <a:gd name="T1" fmla="*/ 196 h 335"/>
                  <a:gd name="T2" fmla="*/ 605 w 605"/>
                  <a:gd name="T3" fmla="*/ 335 h 335"/>
                  <a:gd name="T4" fmla="*/ 605 w 605"/>
                  <a:gd name="T5" fmla="*/ 116 h 335"/>
                  <a:gd name="T6" fmla="*/ 0 w 605"/>
                  <a:gd name="T7" fmla="*/ 0 h 335"/>
                  <a:gd name="T8" fmla="*/ 0 w 605"/>
                  <a:gd name="T9" fmla="*/ 196 h 335"/>
                </a:gdLst>
                <a:ahLst/>
                <a:cxnLst>
                  <a:cxn ang="0">
                    <a:pos x="T0" y="T1"/>
                  </a:cxn>
                  <a:cxn ang="0">
                    <a:pos x="T2" y="T3"/>
                  </a:cxn>
                  <a:cxn ang="0">
                    <a:pos x="T4" y="T5"/>
                  </a:cxn>
                  <a:cxn ang="0">
                    <a:pos x="T6" y="T7"/>
                  </a:cxn>
                  <a:cxn ang="0">
                    <a:pos x="T8" y="T9"/>
                  </a:cxn>
                </a:cxnLst>
                <a:rect l="0" t="0" r="r" b="b"/>
                <a:pathLst>
                  <a:path w="605" h="335">
                    <a:moveTo>
                      <a:pt x="0" y="196"/>
                    </a:moveTo>
                    <a:lnTo>
                      <a:pt x="605" y="335"/>
                    </a:lnTo>
                    <a:lnTo>
                      <a:pt x="605" y="116"/>
                    </a:lnTo>
                    <a:lnTo>
                      <a:pt x="0" y="0"/>
                    </a:lnTo>
                    <a:lnTo>
                      <a:pt x="0" y="196"/>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218204" name="Group 2140">
                <a:extLst>
                  <a:ext uri="{FF2B5EF4-FFF2-40B4-BE49-F238E27FC236}">
                    <a16:creationId xmlns:a16="http://schemas.microsoft.com/office/drawing/2014/main" id="{0CC95DE7-C702-431C-9652-84628A8BC5A8}"/>
                  </a:ext>
                </a:extLst>
              </p:cNvPr>
              <p:cNvGrpSpPr>
                <a:grpSpLocks/>
              </p:cNvGrpSpPr>
              <p:nvPr/>
            </p:nvGrpSpPr>
            <p:grpSpPr bwMode="auto">
              <a:xfrm>
                <a:off x="3697" y="1470"/>
                <a:ext cx="180" cy="176"/>
                <a:chOff x="3697" y="1470"/>
                <a:chExt cx="180" cy="176"/>
              </a:xfrm>
            </p:grpSpPr>
            <p:sp>
              <p:nvSpPr>
                <p:cNvPr id="218202" name="Freeform 2138">
                  <a:extLst>
                    <a:ext uri="{FF2B5EF4-FFF2-40B4-BE49-F238E27FC236}">
                      <a16:creationId xmlns:a16="http://schemas.microsoft.com/office/drawing/2014/main" id="{D747E4CE-EB5D-44C7-A9F6-C41C16558A0A}"/>
                    </a:ext>
                  </a:extLst>
                </p:cNvPr>
                <p:cNvSpPr>
                  <a:spLocks/>
                </p:cNvSpPr>
                <p:nvPr/>
              </p:nvSpPr>
              <p:spPr bwMode="auto">
                <a:xfrm>
                  <a:off x="3697" y="1470"/>
                  <a:ext cx="180" cy="176"/>
                </a:xfrm>
                <a:custGeom>
                  <a:avLst/>
                  <a:gdLst>
                    <a:gd name="T0" fmla="*/ 0 w 180"/>
                    <a:gd name="T1" fmla="*/ 142 h 176"/>
                    <a:gd name="T2" fmla="*/ 0 w 180"/>
                    <a:gd name="T3" fmla="*/ 0 h 176"/>
                    <a:gd name="T4" fmla="*/ 179 w 180"/>
                    <a:gd name="T5" fmla="*/ 26 h 176"/>
                    <a:gd name="T6" fmla="*/ 180 w 180"/>
                    <a:gd name="T7" fmla="*/ 176 h 176"/>
                    <a:gd name="T8" fmla="*/ 0 w 180"/>
                    <a:gd name="T9" fmla="*/ 142 h 176"/>
                  </a:gdLst>
                  <a:ahLst/>
                  <a:cxnLst>
                    <a:cxn ang="0">
                      <a:pos x="T0" y="T1"/>
                    </a:cxn>
                    <a:cxn ang="0">
                      <a:pos x="T2" y="T3"/>
                    </a:cxn>
                    <a:cxn ang="0">
                      <a:pos x="T4" y="T5"/>
                    </a:cxn>
                    <a:cxn ang="0">
                      <a:pos x="T6" y="T7"/>
                    </a:cxn>
                    <a:cxn ang="0">
                      <a:pos x="T8" y="T9"/>
                    </a:cxn>
                  </a:cxnLst>
                  <a:rect l="0" t="0" r="r" b="b"/>
                  <a:pathLst>
                    <a:path w="180" h="176">
                      <a:moveTo>
                        <a:pt x="0" y="142"/>
                      </a:moveTo>
                      <a:lnTo>
                        <a:pt x="0" y="0"/>
                      </a:lnTo>
                      <a:lnTo>
                        <a:pt x="179" y="26"/>
                      </a:lnTo>
                      <a:lnTo>
                        <a:pt x="180" y="176"/>
                      </a:lnTo>
                      <a:lnTo>
                        <a:pt x="0" y="142"/>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03" name="Freeform 2139">
                  <a:extLst>
                    <a:ext uri="{FF2B5EF4-FFF2-40B4-BE49-F238E27FC236}">
                      <a16:creationId xmlns:a16="http://schemas.microsoft.com/office/drawing/2014/main" id="{42923C66-625F-468C-A135-A34C476B84BB}"/>
                    </a:ext>
                  </a:extLst>
                </p:cNvPr>
                <p:cNvSpPr>
                  <a:spLocks/>
                </p:cNvSpPr>
                <p:nvPr/>
              </p:nvSpPr>
              <p:spPr bwMode="auto">
                <a:xfrm>
                  <a:off x="3697" y="1470"/>
                  <a:ext cx="180" cy="176"/>
                </a:xfrm>
                <a:custGeom>
                  <a:avLst/>
                  <a:gdLst>
                    <a:gd name="T0" fmla="*/ 0 w 180"/>
                    <a:gd name="T1" fmla="*/ 142 h 176"/>
                    <a:gd name="T2" fmla="*/ 0 w 180"/>
                    <a:gd name="T3" fmla="*/ 0 h 176"/>
                    <a:gd name="T4" fmla="*/ 179 w 180"/>
                    <a:gd name="T5" fmla="*/ 26 h 176"/>
                    <a:gd name="T6" fmla="*/ 180 w 180"/>
                    <a:gd name="T7" fmla="*/ 176 h 176"/>
                    <a:gd name="T8" fmla="*/ 0 w 180"/>
                    <a:gd name="T9" fmla="*/ 142 h 176"/>
                  </a:gdLst>
                  <a:ahLst/>
                  <a:cxnLst>
                    <a:cxn ang="0">
                      <a:pos x="T0" y="T1"/>
                    </a:cxn>
                    <a:cxn ang="0">
                      <a:pos x="T2" y="T3"/>
                    </a:cxn>
                    <a:cxn ang="0">
                      <a:pos x="T4" y="T5"/>
                    </a:cxn>
                    <a:cxn ang="0">
                      <a:pos x="T6" y="T7"/>
                    </a:cxn>
                    <a:cxn ang="0">
                      <a:pos x="T8" y="T9"/>
                    </a:cxn>
                  </a:cxnLst>
                  <a:rect l="0" t="0" r="r" b="b"/>
                  <a:pathLst>
                    <a:path w="180" h="176">
                      <a:moveTo>
                        <a:pt x="0" y="142"/>
                      </a:moveTo>
                      <a:lnTo>
                        <a:pt x="0" y="0"/>
                      </a:lnTo>
                      <a:lnTo>
                        <a:pt x="179" y="26"/>
                      </a:lnTo>
                      <a:lnTo>
                        <a:pt x="180" y="176"/>
                      </a:lnTo>
                      <a:lnTo>
                        <a:pt x="0" y="142"/>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8207" name="Group 2143">
                <a:extLst>
                  <a:ext uri="{FF2B5EF4-FFF2-40B4-BE49-F238E27FC236}">
                    <a16:creationId xmlns:a16="http://schemas.microsoft.com/office/drawing/2014/main" id="{331621B7-9469-4F49-BD01-698D16D1CB2D}"/>
                  </a:ext>
                </a:extLst>
              </p:cNvPr>
              <p:cNvGrpSpPr>
                <a:grpSpLocks/>
              </p:cNvGrpSpPr>
              <p:nvPr/>
            </p:nvGrpSpPr>
            <p:grpSpPr bwMode="auto">
              <a:xfrm>
                <a:off x="3874" y="1355"/>
                <a:ext cx="455" cy="291"/>
                <a:chOff x="3874" y="1355"/>
                <a:chExt cx="455" cy="291"/>
              </a:xfrm>
            </p:grpSpPr>
            <p:sp>
              <p:nvSpPr>
                <p:cNvPr id="218205" name="Freeform 2141">
                  <a:extLst>
                    <a:ext uri="{FF2B5EF4-FFF2-40B4-BE49-F238E27FC236}">
                      <a16:creationId xmlns:a16="http://schemas.microsoft.com/office/drawing/2014/main" id="{1764DEE2-CCB6-46C8-BA3A-EF370C4E6F5A}"/>
                    </a:ext>
                  </a:extLst>
                </p:cNvPr>
                <p:cNvSpPr>
                  <a:spLocks/>
                </p:cNvSpPr>
                <p:nvPr/>
              </p:nvSpPr>
              <p:spPr bwMode="auto">
                <a:xfrm>
                  <a:off x="3874" y="1355"/>
                  <a:ext cx="455" cy="291"/>
                </a:xfrm>
                <a:custGeom>
                  <a:avLst/>
                  <a:gdLst>
                    <a:gd name="T0" fmla="*/ 0 w 455"/>
                    <a:gd name="T1" fmla="*/ 291 h 291"/>
                    <a:gd name="T2" fmla="*/ 2 w 455"/>
                    <a:gd name="T3" fmla="*/ 142 h 291"/>
                    <a:gd name="T4" fmla="*/ 455 w 455"/>
                    <a:gd name="T5" fmla="*/ 0 h 291"/>
                    <a:gd name="T6" fmla="*/ 452 w 455"/>
                    <a:gd name="T7" fmla="*/ 145 h 291"/>
                    <a:gd name="T8" fmla="*/ 0 w 455"/>
                    <a:gd name="T9" fmla="*/ 291 h 291"/>
                  </a:gdLst>
                  <a:ahLst/>
                  <a:cxnLst>
                    <a:cxn ang="0">
                      <a:pos x="T0" y="T1"/>
                    </a:cxn>
                    <a:cxn ang="0">
                      <a:pos x="T2" y="T3"/>
                    </a:cxn>
                    <a:cxn ang="0">
                      <a:pos x="T4" y="T5"/>
                    </a:cxn>
                    <a:cxn ang="0">
                      <a:pos x="T6" y="T7"/>
                    </a:cxn>
                    <a:cxn ang="0">
                      <a:pos x="T8" y="T9"/>
                    </a:cxn>
                  </a:cxnLst>
                  <a:rect l="0" t="0" r="r" b="b"/>
                  <a:pathLst>
                    <a:path w="455" h="291">
                      <a:moveTo>
                        <a:pt x="0" y="291"/>
                      </a:moveTo>
                      <a:lnTo>
                        <a:pt x="2" y="142"/>
                      </a:lnTo>
                      <a:lnTo>
                        <a:pt x="455" y="0"/>
                      </a:lnTo>
                      <a:lnTo>
                        <a:pt x="452" y="145"/>
                      </a:lnTo>
                      <a:lnTo>
                        <a:pt x="0" y="2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06" name="Freeform 2142">
                  <a:extLst>
                    <a:ext uri="{FF2B5EF4-FFF2-40B4-BE49-F238E27FC236}">
                      <a16:creationId xmlns:a16="http://schemas.microsoft.com/office/drawing/2014/main" id="{639FAAF4-65E6-488E-A449-32E11979711B}"/>
                    </a:ext>
                  </a:extLst>
                </p:cNvPr>
                <p:cNvSpPr>
                  <a:spLocks/>
                </p:cNvSpPr>
                <p:nvPr/>
              </p:nvSpPr>
              <p:spPr bwMode="auto">
                <a:xfrm>
                  <a:off x="3874" y="1355"/>
                  <a:ext cx="455" cy="291"/>
                </a:xfrm>
                <a:custGeom>
                  <a:avLst/>
                  <a:gdLst>
                    <a:gd name="T0" fmla="*/ 0 w 455"/>
                    <a:gd name="T1" fmla="*/ 291 h 291"/>
                    <a:gd name="T2" fmla="*/ 2 w 455"/>
                    <a:gd name="T3" fmla="*/ 142 h 291"/>
                    <a:gd name="T4" fmla="*/ 455 w 455"/>
                    <a:gd name="T5" fmla="*/ 0 h 291"/>
                    <a:gd name="T6" fmla="*/ 452 w 455"/>
                    <a:gd name="T7" fmla="*/ 145 h 291"/>
                    <a:gd name="T8" fmla="*/ 0 w 455"/>
                    <a:gd name="T9" fmla="*/ 291 h 291"/>
                  </a:gdLst>
                  <a:ahLst/>
                  <a:cxnLst>
                    <a:cxn ang="0">
                      <a:pos x="T0" y="T1"/>
                    </a:cxn>
                    <a:cxn ang="0">
                      <a:pos x="T2" y="T3"/>
                    </a:cxn>
                    <a:cxn ang="0">
                      <a:pos x="T4" y="T5"/>
                    </a:cxn>
                    <a:cxn ang="0">
                      <a:pos x="T6" y="T7"/>
                    </a:cxn>
                    <a:cxn ang="0">
                      <a:pos x="T8" y="T9"/>
                    </a:cxn>
                  </a:cxnLst>
                  <a:rect l="0" t="0" r="r" b="b"/>
                  <a:pathLst>
                    <a:path w="455" h="291">
                      <a:moveTo>
                        <a:pt x="0" y="291"/>
                      </a:moveTo>
                      <a:lnTo>
                        <a:pt x="2" y="142"/>
                      </a:lnTo>
                      <a:lnTo>
                        <a:pt x="455" y="0"/>
                      </a:lnTo>
                      <a:lnTo>
                        <a:pt x="452" y="145"/>
                      </a:lnTo>
                      <a:lnTo>
                        <a:pt x="0" y="291"/>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8210" name="Group 2146">
                <a:extLst>
                  <a:ext uri="{FF2B5EF4-FFF2-40B4-BE49-F238E27FC236}">
                    <a16:creationId xmlns:a16="http://schemas.microsoft.com/office/drawing/2014/main" id="{887745CB-16BA-49BA-8D4D-3D73CDBD3C33}"/>
                  </a:ext>
                </a:extLst>
              </p:cNvPr>
              <p:cNvGrpSpPr>
                <a:grpSpLocks/>
              </p:cNvGrpSpPr>
              <p:nvPr/>
            </p:nvGrpSpPr>
            <p:grpSpPr bwMode="auto">
              <a:xfrm>
                <a:off x="3748" y="1278"/>
                <a:ext cx="581" cy="219"/>
                <a:chOff x="3748" y="1278"/>
                <a:chExt cx="581" cy="219"/>
              </a:xfrm>
            </p:grpSpPr>
            <p:sp>
              <p:nvSpPr>
                <p:cNvPr id="218208" name="Freeform 2144">
                  <a:extLst>
                    <a:ext uri="{FF2B5EF4-FFF2-40B4-BE49-F238E27FC236}">
                      <a16:creationId xmlns:a16="http://schemas.microsoft.com/office/drawing/2014/main" id="{C31E4954-1A8F-4001-8BC3-3414EFC90CB3}"/>
                    </a:ext>
                  </a:extLst>
                </p:cNvPr>
                <p:cNvSpPr>
                  <a:spLocks/>
                </p:cNvSpPr>
                <p:nvPr/>
              </p:nvSpPr>
              <p:spPr bwMode="auto">
                <a:xfrm>
                  <a:off x="3748" y="1278"/>
                  <a:ext cx="581" cy="219"/>
                </a:xfrm>
                <a:custGeom>
                  <a:avLst/>
                  <a:gdLst>
                    <a:gd name="T0" fmla="*/ 0 w 581"/>
                    <a:gd name="T1" fmla="*/ 129 h 219"/>
                    <a:gd name="T2" fmla="*/ 471 w 581"/>
                    <a:gd name="T3" fmla="*/ 0 h 219"/>
                    <a:gd name="T4" fmla="*/ 494 w 581"/>
                    <a:gd name="T5" fmla="*/ 3 h 219"/>
                    <a:gd name="T6" fmla="*/ 512 w 581"/>
                    <a:gd name="T7" fmla="*/ 7 h 219"/>
                    <a:gd name="T8" fmla="*/ 527 w 581"/>
                    <a:gd name="T9" fmla="*/ 15 h 219"/>
                    <a:gd name="T10" fmla="*/ 543 w 581"/>
                    <a:gd name="T11" fmla="*/ 27 h 219"/>
                    <a:gd name="T12" fmla="*/ 553 w 581"/>
                    <a:gd name="T13" fmla="*/ 33 h 219"/>
                    <a:gd name="T14" fmla="*/ 564 w 581"/>
                    <a:gd name="T15" fmla="*/ 49 h 219"/>
                    <a:gd name="T16" fmla="*/ 573 w 581"/>
                    <a:gd name="T17" fmla="*/ 64 h 219"/>
                    <a:gd name="T18" fmla="*/ 581 w 581"/>
                    <a:gd name="T19" fmla="*/ 77 h 219"/>
                    <a:gd name="T20" fmla="*/ 128 w 581"/>
                    <a:gd name="T21" fmla="*/ 219 h 219"/>
                    <a:gd name="T22" fmla="*/ 71 w 581"/>
                    <a:gd name="T23" fmla="*/ 145 h 219"/>
                    <a:gd name="T24" fmla="*/ 0 w 581"/>
                    <a:gd name="T25" fmla="*/ 12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1" h="219">
                      <a:moveTo>
                        <a:pt x="0" y="129"/>
                      </a:moveTo>
                      <a:lnTo>
                        <a:pt x="471" y="0"/>
                      </a:lnTo>
                      <a:lnTo>
                        <a:pt x="494" y="3"/>
                      </a:lnTo>
                      <a:lnTo>
                        <a:pt x="512" y="7"/>
                      </a:lnTo>
                      <a:lnTo>
                        <a:pt x="527" y="15"/>
                      </a:lnTo>
                      <a:lnTo>
                        <a:pt x="543" y="27"/>
                      </a:lnTo>
                      <a:lnTo>
                        <a:pt x="553" y="33"/>
                      </a:lnTo>
                      <a:lnTo>
                        <a:pt x="564" y="49"/>
                      </a:lnTo>
                      <a:lnTo>
                        <a:pt x="573" y="64"/>
                      </a:lnTo>
                      <a:lnTo>
                        <a:pt x="581" y="77"/>
                      </a:lnTo>
                      <a:lnTo>
                        <a:pt x="128" y="219"/>
                      </a:lnTo>
                      <a:lnTo>
                        <a:pt x="71" y="145"/>
                      </a:lnTo>
                      <a:lnTo>
                        <a:pt x="0" y="129"/>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09" name="Freeform 2145">
                  <a:extLst>
                    <a:ext uri="{FF2B5EF4-FFF2-40B4-BE49-F238E27FC236}">
                      <a16:creationId xmlns:a16="http://schemas.microsoft.com/office/drawing/2014/main" id="{E646F291-A792-44F4-9338-3683023A15A1}"/>
                    </a:ext>
                  </a:extLst>
                </p:cNvPr>
                <p:cNvSpPr>
                  <a:spLocks/>
                </p:cNvSpPr>
                <p:nvPr/>
              </p:nvSpPr>
              <p:spPr bwMode="auto">
                <a:xfrm>
                  <a:off x="3748" y="1278"/>
                  <a:ext cx="581" cy="219"/>
                </a:xfrm>
                <a:custGeom>
                  <a:avLst/>
                  <a:gdLst>
                    <a:gd name="T0" fmla="*/ 0 w 581"/>
                    <a:gd name="T1" fmla="*/ 129 h 219"/>
                    <a:gd name="T2" fmla="*/ 471 w 581"/>
                    <a:gd name="T3" fmla="*/ 0 h 219"/>
                    <a:gd name="T4" fmla="*/ 494 w 581"/>
                    <a:gd name="T5" fmla="*/ 3 h 219"/>
                    <a:gd name="T6" fmla="*/ 512 w 581"/>
                    <a:gd name="T7" fmla="*/ 7 h 219"/>
                    <a:gd name="T8" fmla="*/ 527 w 581"/>
                    <a:gd name="T9" fmla="*/ 15 h 219"/>
                    <a:gd name="T10" fmla="*/ 543 w 581"/>
                    <a:gd name="T11" fmla="*/ 27 h 219"/>
                    <a:gd name="T12" fmla="*/ 553 w 581"/>
                    <a:gd name="T13" fmla="*/ 33 h 219"/>
                    <a:gd name="T14" fmla="*/ 564 w 581"/>
                    <a:gd name="T15" fmla="*/ 49 h 219"/>
                    <a:gd name="T16" fmla="*/ 573 w 581"/>
                    <a:gd name="T17" fmla="*/ 64 h 219"/>
                    <a:gd name="T18" fmla="*/ 581 w 581"/>
                    <a:gd name="T19" fmla="*/ 77 h 219"/>
                    <a:gd name="T20" fmla="*/ 128 w 581"/>
                    <a:gd name="T21" fmla="*/ 219 h 219"/>
                    <a:gd name="T22" fmla="*/ 71 w 581"/>
                    <a:gd name="T23" fmla="*/ 145 h 219"/>
                    <a:gd name="T24" fmla="*/ 0 w 581"/>
                    <a:gd name="T25" fmla="*/ 12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1" h="219">
                      <a:moveTo>
                        <a:pt x="0" y="129"/>
                      </a:moveTo>
                      <a:lnTo>
                        <a:pt x="471" y="0"/>
                      </a:lnTo>
                      <a:lnTo>
                        <a:pt x="494" y="3"/>
                      </a:lnTo>
                      <a:lnTo>
                        <a:pt x="512" y="7"/>
                      </a:lnTo>
                      <a:lnTo>
                        <a:pt x="527" y="15"/>
                      </a:lnTo>
                      <a:lnTo>
                        <a:pt x="543" y="27"/>
                      </a:lnTo>
                      <a:lnTo>
                        <a:pt x="553" y="33"/>
                      </a:lnTo>
                      <a:lnTo>
                        <a:pt x="564" y="49"/>
                      </a:lnTo>
                      <a:lnTo>
                        <a:pt x="573" y="64"/>
                      </a:lnTo>
                      <a:lnTo>
                        <a:pt x="581" y="77"/>
                      </a:lnTo>
                      <a:lnTo>
                        <a:pt x="128" y="219"/>
                      </a:lnTo>
                      <a:lnTo>
                        <a:pt x="71" y="145"/>
                      </a:lnTo>
                      <a:lnTo>
                        <a:pt x="0" y="129"/>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8213" name="Group 2149">
                <a:extLst>
                  <a:ext uri="{FF2B5EF4-FFF2-40B4-BE49-F238E27FC236}">
                    <a16:creationId xmlns:a16="http://schemas.microsoft.com/office/drawing/2014/main" id="{548B1C84-CF31-4FBD-AC5D-96DFD049AA0C}"/>
                  </a:ext>
                </a:extLst>
              </p:cNvPr>
              <p:cNvGrpSpPr>
                <a:grpSpLocks/>
              </p:cNvGrpSpPr>
              <p:nvPr/>
            </p:nvGrpSpPr>
            <p:grpSpPr bwMode="auto">
              <a:xfrm>
                <a:off x="3696" y="1405"/>
                <a:ext cx="180" cy="93"/>
                <a:chOff x="3696" y="1405"/>
                <a:chExt cx="180" cy="93"/>
              </a:xfrm>
            </p:grpSpPr>
            <p:sp>
              <p:nvSpPr>
                <p:cNvPr id="218211" name="Freeform 2147">
                  <a:extLst>
                    <a:ext uri="{FF2B5EF4-FFF2-40B4-BE49-F238E27FC236}">
                      <a16:creationId xmlns:a16="http://schemas.microsoft.com/office/drawing/2014/main" id="{AC1F85EB-05DB-45B3-9426-EAD59D159449}"/>
                    </a:ext>
                  </a:extLst>
                </p:cNvPr>
                <p:cNvSpPr>
                  <a:spLocks/>
                </p:cNvSpPr>
                <p:nvPr/>
              </p:nvSpPr>
              <p:spPr bwMode="auto">
                <a:xfrm>
                  <a:off x="3696" y="1405"/>
                  <a:ext cx="180" cy="93"/>
                </a:xfrm>
                <a:custGeom>
                  <a:avLst/>
                  <a:gdLst>
                    <a:gd name="T0" fmla="*/ 0 w 1475"/>
                    <a:gd name="T1" fmla="*/ 544 h 765"/>
                    <a:gd name="T2" fmla="*/ 104 w 1475"/>
                    <a:gd name="T3" fmla="*/ 306 h 765"/>
                    <a:gd name="T4" fmla="*/ 198 w 1475"/>
                    <a:gd name="T5" fmla="*/ 155 h 765"/>
                    <a:gd name="T6" fmla="*/ 461 w 1475"/>
                    <a:gd name="T7" fmla="*/ 14 h 765"/>
                    <a:gd name="T8" fmla="*/ 987 w 1475"/>
                    <a:gd name="T9" fmla="*/ 102 h 765"/>
                    <a:gd name="T10" fmla="*/ 1090 w 1475"/>
                    <a:gd name="T11" fmla="*/ 164 h 765"/>
                    <a:gd name="T12" fmla="*/ 1165 w 1475"/>
                    <a:gd name="T13" fmla="*/ 226 h 765"/>
                    <a:gd name="T14" fmla="*/ 1297 w 1475"/>
                    <a:gd name="T15" fmla="*/ 421 h 765"/>
                    <a:gd name="T16" fmla="*/ 1391 w 1475"/>
                    <a:gd name="T17" fmla="*/ 580 h 765"/>
                    <a:gd name="T18" fmla="*/ 1428 w 1475"/>
                    <a:gd name="T19" fmla="*/ 686 h 765"/>
                    <a:gd name="T20" fmla="*/ 1475 w 1475"/>
                    <a:gd name="T21" fmla="*/ 765 h 765"/>
                    <a:gd name="T22" fmla="*/ 0 w 1475"/>
                    <a:gd name="T23" fmla="*/ 54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75" h="765">
                      <a:moveTo>
                        <a:pt x="0" y="544"/>
                      </a:moveTo>
                      <a:cubicBezTo>
                        <a:pt x="8" y="449"/>
                        <a:pt x="47" y="376"/>
                        <a:pt x="104" y="306"/>
                      </a:cubicBezTo>
                      <a:cubicBezTo>
                        <a:pt x="151" y="226"/>
                        <a:pt x="153" y="184"/>
                        <a:pt x="198" y="155"/>
                      </a:cubicBezTo>
                      <a:cubicBezTo>
                        <a:pt x="311" y="40"/>
                        <a:pt x="346" y="49"/>
                        <a:pt x="461" y="14"/>
                      </a:cubicBezTo>
                      <a:cubicBezTo>
                        <a:pt x="658" y="20"/>
                        <a:pt x="825" y="0"/>
                        <a:pt x="987" y="102"/>
                      </a:cubicBezTo>
                      <a:cubicBezTo>
                        <a:pt x="1022" y="124"/>
                        <a:pt x="1053" y="140"/>
                        <a:pt x="1090" y="164"/>
                      </a:cubicBezTo>
                      <a:cubicBezTo>
                        <a:pt x="1128" y="182"/>
                        <a:pt x="1128" y="215"/>
                        <a:pt x="1165" y="226"/>
                      </a:cubicBezTo>
                      <a:cubicBezTo>
                        <a:pt x="1212" y="297"/>
                        <a:pt x="1250" y="341"/>
                        <a:pt x="1297" y="421"/>
                      </a:cubicBezTo>
                      <a:cubicBezTo>
                        <a:pt x="1337" y="478"/>
                        <a:pt x="1339" y="531"/>
                        <a:pt x="1391" y="580"/>
                      </a:cubicBezTo>
                      <a:cubicBezTo>
                        <a:pt x="1403" y="615"/>
                        <a:pt x="1417" y="650"/>
                        <a:pt x="1428" y="686"/>
                      </a:cubicBezTo>
                      <a:cubicBezTo>
                        <a:pt x="1443" y="723"/>
                        <a:pt x="1475" y="719"/>
                        <a:pt x="1475" y="765"/>
                      </a:cubicBezTo>
                      <a:lnTo>
                        <a:pt x="0" y="544"/>
                      </a:lnTo>
                      <a:close/>
                    </a:path>
                  </a:pathLst>
                </a:custGeom>
                <a:solidFill>
                  <a:srgbClr val="C0C0C0"/>
                </a:solidFill>
                <a:ln w="0">
                  <a:solidFill>
                    <a:srgbClr val="000000"/>
                  </a:solidFill>
                  <a:prstDash val="solid"/>
                  <a:round/>
                  <a:headEnd/>
                  <a:tailEnd/>
                </a:ln>
              </p:spPr>
              <p:txBody>
                <a:bodyPr/>
                <a:lstStyle/>
                <a:p>
                  <a:endParaRPr lang="en-US"/>
                </a:p>
              </p:txBody>
            </p:sp>
            <p:sp>
              <p:nvSpPr>
                <p:cNvPr id="218212" name="Freeform 2148">
                  <a:extLst>
                    <a:ext uri="{FF2B5EF4-FFF2-40B4-BE49-F238E27FC236}">
                      <a16:creationId xmlns:a16="http://schemas.microsoft.com/office/drawing/2014/main" id="{DAB1582E-A70E-43B5-A196-B298D9F7A1AB}"/>
                    </a:ext>
                  </a:extLst>
                </p:cNvPr>
                <p:cNvSpPr>
                  <a:spLocks/>
                </p:cNvSpPr>
                <p:nvPr/>
              </p:nvSpPr>
              <p:spPr bwMode="auto">
                <a:xfrm>
                  <a:off x="3696" y="1405"/>
                  <a:ext cx="180" cy="93"/>
                </a:xfrm>
                <a:custGeom>
                  <a:avLst/>
                  <a:gdLst>
                    <a:gd name="T0" fmla="*/ 0 w 1475"/>
                    <a:gd name="T1" fmla="*/ 544 h 765"/>
                    <a:gd name="T2" fmla="*/ 104 w 1475"/>
                    <a:gd name="T3" fmla="*/ 306 h 765"/>
                    <a:gd name="T4" fmla="*/ 198 w 1475"/>
                    <a:gd name="T5" fmla="*/ 155 h 765"/>
                    <a:gd name="T6" fmla="*/ 461 w 1475"/>
                    <a:gd name="T7" fmla="*/ 14 h 765"/>
                    <a:gd name="T8" fmla="*/ 987 w 1475"/>
                    <a:gd name="T9" fmla="*/ 102 h 765"/>
                    <a:gd name="T10" fmla="*/ 1090 w 1475"/>
                    <a:gd name="T11" fmla="*/ 164 h 765"/>
                    <a:gd name="T12" fmla="*/ 1165 w 1475"/>
                    <a:gd name="T13" fmla="*/ 226 h 765"/>
                    <a:gd name="T14" fmla="*/ 1297 w 1475"/>
                    <a:gd name="T15" fmla="*/ 421 h 765"/>
                    <a:gd name="T16" fmla="*/ 1391 w 1475"/>
                    <a:gd name="T17" fmla="*/ 580 h 765"/>
                    <a:gd name="T18" fmla="*/ 1428 w 1475"/>
                    <a:gd name="T19" fmla="*/ 686 h 765"/>
                    <a:gd name="T20" fmla="*/ 1475 w 1475"/>
                    <a:gd name="T21" fmla="*/ 765 h 765"/>
                    <a:gd name="T22" fmla="*/ 0 w 1475"/>
                    <a:gd name="T23" fmla="*/ 54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75" h="765">
                      <a:moveTo>
                        <a:pt x="0" y="544"/>
                      </a:moveTo>
                      <a:cubicBezTo>
                        <a:pt x="8" y="449"/>
                        <a:pt x="47" y="376"/>
                        <a:pt x="104" y="306"/>
                      </a:cubicBezTo>
                      <a:cubicBezTo>
                        <a:pt x="151" y="226"/>
                        <a:pt x="153" y="184"/>
                        <a:pt x="198" y="155"/>
                      </a:cubicBezTo>
                      <a:cubicBezTo>
                        <a:pt x="311" y="40"/>
                        <a:pt x="346" y="49"/>
                        <a:pt x="461" y="14"/>
                      </a:cubicBezTo>
                      <a:cubicBezTo>
                        <a:pt x="658" y="20"/>
                        <a:pt x="825" y="0"/>
                        <a:pt x="987" y="102"/>
                      </a:cubicBezTo>
                      <a:cubicBezTo>
                        <a:pt x="1022" y="124"/>
                        <a:pt x="1053" y="140"/>
                        <a:pt x="1090" y="164"/>
                      </a:cubicBezTo>
                      <a:cubicBezTo>
                        <a:pt x="1128" y="182"/>
                        <a:pt x="1128" y="215"/>
                        <a:pt x="1165" y="226"/>
                      </a:cubicBezTo>
                      <a:cubicBezTo>
                        <a:pt x="1212" y="297"/>
                        <a:pt x="1250" y="341"/>
                        <a:pt x="1297" y="421"/>
                      </a:cubicBezTo>
                      <a:cubicBezTo>
                        <a:pt x="1337" y="478"/>
                        <a:pt x="1339" y="531"/>
                        <a:pt x="1391" y="580"/>
                      </a:cubicBezTo>
                      <a:cubicBezTo>
                        <a:pt x="1403" y="615"/>
                        <a:pt x="1417" y="650"/>
                        <a:pt x="1428" y="686"/>
                      </a:cubicBezTo>
                      <a:cubicBezTo>
                        <a:pt x="1443" y="723"/>
                        <a:pt x="1475" y="719"/>
                        <a:pt x="1475" y="765"/>
                      </a:cubicBezTo>
                      <a:lnTo>
                        <a:pt x="0" y="544"/>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8323" name="Group 2259">
                <a:extLst>
                  <a:ext uri="{FF2B5EF4-FFF2-40B4-BE49-F238E27FC236}">
                    <a16:creationId xmlns:a16="http://schemas.microsoft.com/office/drawing/2014/main" id="{03DA376C-8ACE-4632-BF21-DB58B714F883}"/>
                  </a:ext>
                </a:extLst>
              </p:cNvPr>
              <p:cNvGrpSpPr>
                <a:grpSpLocks/>
              </p:cNvGrpSpPr>
              <p:nvPr/>
            </p:nvGrpSpPr>
            <p:grpSpPr bwMode="auto">
              <a:xfrm>
                <a:off x="3886" y="1473"/>
                <a:ext cx="176" cy="189"/>
                <a:chOff x="3886" y="1473"/>
                <a:chExt cx="176" cy="189"/>
              </a:xfrm>
            </p:grpSpPr>
            <p:sp>
              <p:nvSpPr>
                <p:cNvPr id="218214" name="Freeform 2150">
                  <a:extLst>
                    <a:ext uri="{FF2B5EF4-FFF2-40B4-BE49-F238E27FC236}">
                      <a16:creationId xmlns:a16="http://schemas.microsoft.com/office/drawing/2014/main" id="{772104F4-A15B-4FB5-BBBF-B5515289D8D7}"/>
                    </a:ext>
                  </a:extLst>
                </p:cNvPr>
                <p:cNvSpPr>
                  <a:spLocks/>
                </p:cNvSpPr>
                <p:nvPr/>
              </p:nvSpPr>
              <p:spPr bwMode="auto">
                <a:xfrm>
                  <a:off x="3886" y="1473"/>
                  <a:ext cx="176" cy="120"/>
                </a:xfrm>
                <a:custGeom>
                  <a:avLst/>
                  <a:gdLst>
                    <a:gd name="T0" fmla="*/ 170 w 176"/>
                    <a:gd name="T1" fmla="*/ 80 h 120"/>
                    <a:gd name="T2" fmla="*/ 165 w 176"/>
                    <a:gd name="T3" fmla="*/ 70 h 120"/>
                    <a:gd name="T4" fmla="*/ 160 w 176"/>
                    <a:gd name="T5" fmla="*/ 67 h 120"/>
                    <a:gd name="T6" fmla="*/ 163 w 176"/>
                    <a:gd name="T7" fmla="*/ 61 h 120"/>
                    <a:gd name="T8" fmla="*/ 172 w 176"/>
                    <a:gd name="T9" fmla="*/ 53 h 120"/>
                    <a:gd name="T10" fmla="*/ 170 w 176"/>
                    <a:gd name="T11" fmla="*/ 48 h 120"/>
                    <a:gd name="T12" fmla="*/ 172 w 176"/>
                    <a:gd name="T13" fmla="*/ 37 h 120"/>
                    <a:gd name="T14" fmla="*/ 161 w 176"/>
                    <a:gd name="T15" fmla="*/ 31 h 120"/>
                    <a:gd name="T16" fmla="*/ 148 w 176"/>
                    <a:gd name="T17" fmla="*/ 29 h 120"/>
                    <a:gd name="T18" fmla="*/ 140 w 176"/>
                    <a:gd name="T19" fmla="*/ 29 h 120"/>
                    <a:gd name="T20" fmla="*/ 135 w 176"/>
                    <a:gd name="T21" fmla="*/ 30 h 120"/>
                    <a:gd name="T22" fmla="*/ 133 w 176"/>
                    <a:gd name="T23" fmla="*/ 26 h 120"/>
                    <a:gd name="T24" fmla="*/ 124 w 176"/>
                    <a:gd name="T25" fmla="*/ 23 h 120"/>
                    <a:gd name="T26" fmla="*/ 119 w 176"/>
                    <a:gd name="T27" fmla="*/ 20 h 120"/>
                    <a:gd name="T28" fmla="*/ 114 w 176"/>
                    <a:gd name="T29" fmla="*/ 15 h 120"/>
                    <a:gd name="T30" fmla="*/ 109 w 176"/>
                    <a:gd name="T31" fmla="*/ 9 h 120"/>
                    <a:gd name="T32" fmla="*/ 100 w 176"/>
                    <a:gd name="T33" fmla="*/ 0 h 120"/>
                    <a:gd name="T34" fmla="*/ 87 w 176"/>
                    <a:gd name="T35" fmla="*/ 5 h 120"/>
                    <a:gd name="T36" fmla="*/ 83 w 176"/>
                    <a:gd name="T37" fmla="*/ 14 h 120"/>
                    <a:gd name="T38" fmla="*/ 76 w 176"/>
                    <a:gd name="T39" fmla="*/ 14 h 120"/>
                    <a:gd name="T40" fmla="*/ 66 w 176"/>
                    <a:gd name="T41" fmla="*/ 12 h 120"/>
                    <a:gd name="T42" fmla="*/ 55 w 176"/>
                    <a:gd name="T43" fmla="*/ 13 h 120"/>
                    <a:gd name="T44" fmla="*/ 45 w 176"/>
                    <a:gd name="T45" fmla="*/ 22 h 120"/>
                    <a:gd name="T46" fmla="*/ 28 w 176"/>
                    <a:gd name="T47" fmla="*/ 22 h 120"/>
                    <a:gd name="T48" fmla="*/ 23 w 176"/>
                    <a:gd name="T49" fmla="*/ 31 h 120"/>
                    <a:gd name="T50" fmla="*/ 23 w 176"/>
                    <a:gd name="T51" fmla="*/ 38 h 120"/>
                    <a:gd name="T52" fmla="*/ 15 w 176"/>
                    <a:gd name="T53" fmla="*/ 42 h 120"/>
                    <a:gd name="T54" fmla="*/ 13 w 176"/>
                    <a:gd name="T55" fmla="*/ 47 h 120"/>
                    <a:gd name="T56" fmla="*/ 13 w 176"/>
                    <a:gd name="T57" fmla="*/ 53 h 120"/>
                    <a:gd name="T58" fmla="*/ 4 w 176"/>
                    <a:gd name="T59" fmla="*/ 58 h 120"/>
                    <a:gd name="T60" fmla="*/ 1 w 176"/>
                    <a:gd name="T61" fmla="*/ 69 h 120"/>
                    <a:gd name="T62" fmla="*/ 14 w 176"/>
                    <a:gd name="T63" fmla="*/ 76 h 120"/>
                    <a:gd name="T64" fmla="*/ 21 w 176"/>
                    <a:gd name="T65" fmla="*/ 82 h 120"/>
                    <a:gd name="T66" fmla="*/ 25 w 176"/>
                    <a:gd name="T67" fmla="*/ 89 h 120"/>
                    <a:gd name="T68" fmla="*/ 30 w 176"/>
                    <a:gd name="T69" fmla="*/ 90 h 120"/>
                    <a:gd name="T70" fmla="*/ 23 w 176"/>
                    <a:gd name="T71" fmla="*/ 93 h 120"/>
                    <a:gd name="T72" fmla="*/ 21 w 176"/>
                    <a:gd name="T73" fmla="*/ 102 h 120"/>
                    <a:gd name="T74" fmla="*/ 34 w 176"/>
                    <a:gd name="T75" fmla="*/ 106 h 120"/>
                    <a:gd name="T76" fmla="*/ 40 w 176"/>
                    <a:gd name="T77" fmla="*/ 109 h 120"/>
                    <a:gd name="T78" fmla="*/ 44 w 176"/>
                    <a:gd name="T79" fmla="*/ 112 h 120"/>
                    <a:gd name="T80" fmla="*/ 50 w 176"/>
                    <a:gd name="T81" fmla="*/ 120 h 120"/>
                    <a:gd name="T82" fmla="*/ 58 w 176"/>
                    <a:gd name="T83" fmla="*/ 116 h 120"/>
                    <a:gd name="T84" fmla="*/ 65 w 176"/>
                    <a:gd name="T85" fmla="*/ 114 h 120"/>
                    <a:gd name="T86" fmla="*/ 68 w 176"/>
                    <a:gd name="T87" fmla="*/ 107 h 120"/>
                    <a:gd name="T88" fmla="*/ 74 w 176"/>
                    <a:gd name="T89" fmla="*/ 108 h 120"/>
                    <a:gd name="T90" fmla="*/ 67 w 176"/>
                    <a:gd name="T91" fmla="*/ 94 h 120"/>
                    <a:gd name="T92" fmla="*/ 72 w 176"/>
                    <a:gd name="T93" fmla="*/ 88 h 120"/>
                    <a:gd name="T94" fmla="*/ 75 w 176"/>
                    <a:gd name="T95" fmla="*/ 80 h 120"/>
                    <a:gd name="T96" fmla="*/ 78 w 176"/>
                    <a:gd name="T97" fmla="*/ 78 h 120"/>
                    <a:gd name="T98" fmla="*/ 80 w 176"/>
                    <a:gd name="T99" fmla="*/ 75 h 120"/>
                    <a:gd name="T100" fmla="*/ 90 w 176"/>
                    <a:gd name="T101" fmla="*/ 79 h 120"/>
                    <a:gd name="T102" fmla="*/ 100 w 176"/>
                    <a:gd name="T103" fmla="*/ 83 h 120"/>
                    <a:gd name="T104" fmla="*/ 112 w 176"/>
                    <a:gd name="T105" fmla="*/ 84 h 120"/>
                    <a:gd name="T106" fmla="*/ 106 w 176"/>
                    <a:gd name="T107" fmla="*/ 97 h 120"/>
                    <a:gd name="T108" fmla="*/ 110 w 176"/>
                    <a:gd name="T109" fmla="*/ 101 h 120"/>
                    <a:gd name="T110" fmla="*/ 116 w 176"/>
                    <a:gd name="T111" fmla="*/ 107 h 120"/>
                    <a:gd name="T112" fmla="*/ 126 w 176"/>
                    <a:gd name="T113" fmla="*/ 113 h 120"/>
                    <a:gd name="T114" fmla="*/ 135 w 176"/>
                    <a:gd name="T115" fmla="*/ 113 h 120"/>
                    <a:gd name="T116" fmla="*/ 148 w 176"/>
                    <a:gd name="T117" fmla="*/ 104 h 120"/>
                    <a:gd name="T118" fmla="*/ 154 w 176"/>
                    <a:gd name="T119" fmla="*/ 100 h 120"/>
                    <a:gd name="T120" fmla="*/ 159 w 176"/>
                    <a:gd name="T121" fmla="*/ 98 h 120"/>
                    <a:gd name="T122" fmla="*/ 171 w 176"/>
                    <a:gd name="T123" fmla="*/ 93 h 120"/>
                    <a:gd name="T124" fmla="*/ 176 w 176"/>
                    <a:gd name="T125" fmla="*/ 8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120">
                      <a:moveTo>
                        <a:pt x="176" y="84"/>
                      </a:moveTo>
                      <a:lnTo>
                        <a:pt x="176" y="84"/>
                      </a:lnTo>
                      <a:lnTo>
                        <a:pt x="175" y="82"/>
                      </a:lnTo>
                      <a:lnTo>
                        <a:pt x="175" y="81"/>
                      </a:lnTo>
                      <a:lnTo>
                        <a:pt x="174" y="81"/>
                      </a:lnTo>
                      <a:lnTo>
                        <a:pt x="173" y="80"/>
                      </a:lnTo>
                      <a:lnTo>
                        <a:pt x="170" y="80"/>
                      </a:lnTo>
                      <a:lnTo>
                        <a:pt x="170" y="80"/>
                      </a:lnTo>
                      <a:lnTo>
                        <a:pt x="170" y="78"/>
                      </a:lnTo>
                      <a:lnTo>
                        <a:pt x="169" y="77"/>
                      </a:lnTo>
                      <a:lnTo>
                        <a:pt x="166" y="73"/>
                      </a:lnTo>
                      <a:lnTo>
                        <a:pt x="166" y="73"/>
                      </a:lnTo>
                      <a:lnTo>
                        <a:pt x="165" y="71"/>
                      </a:lnTo>
                      <a:lnTo>
                        <a:pt x="165" y="70"/>
                      </a:lnTo>
                      <a:lnTo>
                        <a:pt x="163" y="69"/>
                      </a:lnTo>
                      <a:lnTo>
                        <a:pt x="163" y="69"/>
                      </a:lnTo>
                      <a:lnTo>
                        <a:pt x="161" y="69"/>
                      </a:lnTo>
                      <a:lnTo>
                        <a:pt x="159" y="69"/>
                      </a:lnTo>
                      <a:lnTo>
                        <a:pt x="159" y="69"/>
                      </a:lnTo>
                      <a:lnTo>
                        <a:pt x="160" y="68"/>
                      </a:lnTo>
                      <a:lnTo>
                        <a:pt x="160" y="67"/>
                      </a:lnTo>
                      <a:lnTo>
                        <a:pt x="161" y="66"/>
                      </a:lnTo>
                      <a:lnTo>
                        <a:pt x="161" y="65"/>
                      </a:lnTo>
                      <a:lnTo>
                        <a:pt x="161" y="65"/>
                      </a:lnTo>
                      <a:lnTo>
                        <a:pt x="161" y="62"/>
                      </a:lnTo>
                      <a:lnTo>
                        <a:pt x="162" y="62"/>
                      </a:lnTo>
                      <a:lnTo>
                        <a:pt x="163" y="61"/>
                      </a:lnTo>
                      <a:lnTo>
                        <a:pt x="163" y="61"/>
                      </a:lnTo>
                      <a:lnTo>
                        <a:pt x="167" y="58"/>
                      </a:lnTo>
                      <a:lnTo>
                        <a:pt x="171" y="55"/>
                      </a:lnTo>
                      <a:lnTo>
                        <a:pt x="171" y="55"/>
                      </a:lnTo>
                      <a:lnTo>
                        <a:pt x="172" y="54"/>
                      </a:lnTo>
                      <a:lnTo>
                        <a:pt x="172" y="54"/>
                      </a:lnTo>
                      <a:lnTo>
                        <a:pt x="172" y="53"/>
                      </a:lnTo>
                      <a:lnTo>
                        <a:pt x="172" y="53"/>
                      </a:lnTo>
                      <a:lnTo>
                        <a:pt x="172" y="52"/>
                      </a:lnTo>
                      <a:lnTo>
                        <a:pt x="170" y="51"/>
                      </a:lnTo>
                      <a:lnTo>
                        <a:pt x="169" y="50"/>
                      </a:lnTo>
                      <a:lnTo>
                        <a:pt x="168" y="49"/>
                      </a:lnTo>
                      <a:lnTo>
                        <a:pt x="168" y="49"/>
                      </a:lnTo>
                      <a:lnTo>
                        <a:pt x="169" y="48"/>
                      </a:lnTo>
                      <a:lnTo>
                        <a:pt x="170" y="48"/>
                      </a:lnTo>
                      <a:lnTo>
                        <a:pt x="171" y="47"/>
                      </a:lnTo>
                      <a:lnTo>
                        <a:pt x="172" y="46"/>
                      </a:lnTo>
                      <a:lnTo>
                        <a:pt x="173" y="45"/>
                      </a:lnTo>
                      <a:lnTo>
                        <a:pt x="173" y="44"/>
                      </a:lnTo>
                      <a:lnTo>
                        <a:pt x="173" y="42"/>
                      </a:lnTo>
                      <a:lnTo>
                        <a:pt x="173" y="39"/>
                      </a:lnTo>
                      <a:lnTo>
                        <a:pt x="172" y="37"/>
                      </a:lnTo>
                      <a:lnTo>
                        <a:pt x="170" y="35"/>
                      </a:lnTo>
                      <a:lnTo>
                        <a:pt x="168" y="34"/>
                      </a:lnTo>
                      <a:lnTo>
                        <a:pt x="168" y="34"/>
                      </a:lnTo>
                      <a:lnTo>
                        <a:pt x="166" y="32"/>
                      </a:lnTo>
                      <a:lnTo>
                        <a:pt x="164" y="31"/>
                      </a:lnTo>
                      <a:lnTo>
                        <a:pt x="164" y="31"/>
                      </a:lnTo>
                      <a:lnTo>
                        <a:pt x="161" y="31"/>
                      </a:lnTo>
                      <a:lnTo>
                        <a:pt x="159" y="31"/>
                      </a:lnTo>
                      <a:lnTo>
                        <a:pt x="156" y="31"/>
                      </a:lnTo>
                      <a:lnTo>
                        <a:pt x="154" y="31"/>
                      </a:lnTo>
                      <a:lnTo>
                        <a:pt x="154" y="31"/>
                      </a:lnTo>
                      <a:lnTo>
                        <a:pt x="151" y="30"/>
                      </a:lnTo>
                      <a:lnTo>
                        <a:pt x="150" y="30"/>
                      </a:lnTo>
                      <a:lnTo>
                        <a:pt x="148" y="29"/>
                      </a:lnTo>
                      <a:lnTo>
                        <a:pt x="148" y="29"/>
                      </a:lnTo>
                      <a:lnTo>
                        <a:pt x="147" y="30"/>
                      </a:lnTo>
                      <a:lnTo>
                        <a:pt x="145" y="30"/>
                      </a:lnTo>
                      <a:lnTo>
                        <a:pt x="143" y="30"/>
                      </a:lnTo>
                      <a:lnTo>
                        <a:pt x="141" y="30"/>
                      </a:lnTo>
                      <a:lnTo>
                        <a:pt x="141" y="30"/>
                      </a:lnTo>
                      <a:lnTo>
                        <a:pt x="140" y="29"/>
                      </a:lnTo>
                      <a:lnTo>
                        <a:pt x="140" y="29"/>
                      </a:lnTo>
                      <a:lnTo>
                        <a:pt x="140" y="28"/>
                      </a:lnTo>
                      <a:lnTo>
                        <a:pt x="139" y="27"/>
                      </a:lnTo>
                      <a:lnTo>
                        <a:pt x="139" y="27"/>
                      </a:lnTo>
                      <a:lnTo>
                        <a:pt x="138" y="28"/>
                      </a:lnTo>
                      <a:lnTo>
                        <a:pt x="137" y="28"/>
                      </a:lnTo>
                      <a:lnTo>
                        <a:pt x="135" y="30"/>
                      </a:lnTo>
                      <a:lnTo>
                        <a:pt x="133" y="32"/>
                      </a:lnTo>
                      <a:lnTo>
                        <a:pt x="133" y="32"/>
                      </a:lnTo>
                      <a:lnTo>
                        <a:pt x="133" y="31"/>
                      </a:lnTo>
                      <a:lnTo>
                        <a:pt x="133" y="30"/>
                      </a:lnTo>
                      <a:lnTo>
                        <a:pt x="133" y="27"/>
                      </a:lnTo>
                      <a:lnTo>
                        <a:pt x="133" y="27"/>
                      </a:lnTo>
                      <a:lnTo>
                        <a:pt x="133" y="26"/>
                      </a:lnTo>
                      <a:lnTo>
                        <a:pt x="132" y="25"/>
                      </a:lnTo>
                      <a:lnTo>
                        <a:pt x="131" y="24"/>
                      </a:lnTo>
                      <a:lnTo>
                        <a:pt x="130" y="24"/>
                      </a:lnTo>
                      <a:lnTo>
                        <a:pt x="127" y="24"/>
                      </a:lnTo>
                      <a:lnTo>
                        <a:pt x="125" y="23"/>
                      </a:lnTo>
                      <a:lnTo>
                        <a:pt x="124" y="23"/>
                      </a:lnTo>
                      <a:lnTo>
                        <a:pt x="124" y="23"/>
                      </a:lnTo>
                      <a:lnTo>
                        <a:pt x="124" y="22"/>
                      </a:lnTo>
                      <a:lnTo>
                        <a:pt x="123" y="21"/>
                      </a:lnTo>
                      <a:lnTo>
                        <a:pt x="122" y="20"/>
                      </a:lnTo>
                      <a:lnTo>
                        <a:pt x="121" y="20"/>
                      </a:lnTo>
                      <a:lnTo>
                        <a:pt x="121" y="20"/>
                      </a:lnTo>
                      <a:lnTo>
                        <a:pt x="120" y="19"/>
                      </a:lnTo>
                      <a:lnTo>
                        <a:pt x="119" y="20"/>
                      </a:lnTo>
                      <a:lnTo>
                        <a:pt x="119" y="20"/>
                      </a:lnTo>
                      <a:lnTo>
                        <a:pt x="118" y="20"/>
                      </a:lnTo>
                      <a:lnTo>
                        <a:pt x="118" y="20"/>
                      </a:lnTo>
                      <a:lnTo>
                        <a:pt x="118" y="19"/>
                      </a:lnTo>
                      <a:lnTo>
                        <a:pt x="117" y="17"/>
                      </a:lnTo>
                      <a:lnTo>
                        <a:pt x="116" y="16"/>
                      </a:lnTo>
                      <a:lnTo>
                        <a:pt x="114" y="15"/>
                      </a:lnTo>
                      <a:lnTo>
                        <a:pt x="113" y="14"/>
                      </a:lnTo>
                      <a:lnTo>
                        <a:pt x="111" y="14"/>
                      </a:lnTo>
                      <a:lnTo>
                        <a:pt x="109" y="14"/>
                      </a:lnTo>
                      <a:lnTo>
                        <a:pt x="107" y="13"/>
                      </a:lnTo>
                      <a:lnTo>
                        <a:pt x="107" y="13"/>
                      </a:lnTo>
                      <a:lnTo>
                        <a:pt x="108" y="11"/>
                      </a:lnTo>
                      <a:lnTo>
                        <a:pt x="109" y="9"/>
                      </a:lnTo>
                      <a:lnTo>
                        <a:pt x="108" y="6"/>
                      </a:lnTo>
                      <a:lnTo>
                        <a:pt x="108" y="4"/>
                      </a:lnTo>
                      <a:lnTo>
                        <a:pt x="106" y="2"/>
                      </a:lnTo>
                      <a:lnTo>
                        <a:pt x="104" y="1"/>
                      </a:lnTo>
                      <a:lnTo>
                        <a:pt x="102" y="0"/>
                      </a:lnTo>
                      <a:lnTo>
                        <a:pt x="100" y="0"/>
                      </a:lnTo>
                      <a:lnTo>
                        <a:pt x="100" y="0"/>
                      </a:lnTo>
                      <a:lnTo>
                        <a:pt x="96" y="0"/>
                      </a:lnTo>
                      <a:lnTo>
                        <a:pt x="95" y="0"/>
                      </a:lnTo>
                      <a:lnTo>
                        <a:pt x="93" y="0"/>
                      </a:lnTo>
                      <a:lnTo>
                        <a:pt x="93" y="0"/>
                      </a:lnTo>
                      <a:lnTo>
                        <a:pt x="90" y="2"/>
                      </a:lnTo>
                      <a:lnTo>
                        <a:pt x="88" y="4"/>
                      </a:lnTo>
                      <a:lnTo>
                        <a:pt x="87" y="5"/>
                      </a:lnTo>
                      <a:lnTo>
                        <a:pt x="87" y="5"/>
                      </a:lnTo>
                      <a:lnTo>
                        <a:pt x="86" y="7"/>
                      </a:lnTo>
                      <a:lnTo>
                        <a:pt x="85" y="10"/>
                      </a:lnTo>
                      <a:lnTo>
                        <a:pt x="85" y="12"/>
                      </a:lnTo>
                      <a:lnTo>
                        <a:pt x="86" y="15"/>
                      </a:lnTo>
                      <a:lnTo>
                        <a:pt x="86" y="15"/>
                      </a:lnTo>
                      <a:lnTo>
                        <a:pt x="83" y="14"/>
                      </a:lnTo>
                      <a:lnTo>
                        <a:pt x="82" y="14"/>
                      </a:lnTo>
                      <a:lnTo>
                        <a:pt x="82" y="14"/>
                      </a:lnTo>
                      <a:lnTo>
                        <a:pt x="80" y="14"/>
                      </a:lnTo>
                      <a:lnTo>
                        <a:pt x="78" y="14"/>
                      </a:lnTo>
                      <a:lnTo>
                        <a:pt x="77" y="14"/>
                      </a:lnTo>
                      <a:lnTo>
                        <a:pt x="76" y="14"/>
                      </a:lnTo>
                      <a:lnTo>
                        <a:pt x="76" y="14"/>
                      </a:lnTo>
                      <a:lnTo>
                        <a:pt x="74" y="14"/>
                      </a:lnTo>
                      <a:lnTo>
                        <a:pt x="73" y="13"/>
                      </a:lnTo>
                      <a:lnTo>
                        <a:pt x="72" y="13"/>
                      </a:lnTo>
                      <a:lnTo>
                        <a:pt x="70" y="13"/>
                      </a:lnTo>
                      <a:lnTo>
                        <a:pt x="70" y="13"/>
                      </a:lnTo>
                      <a:lnTo>
                        <a:pt x="68" y="13"/>
                      </a:lnTo>
                      <a:lnTo>
                        <a:pt x="66" y="12"/>
                      </a:lnTo>
                      <a:lnTo>
                        <a:pt x="66" y="12"/>
                      </a:lnTo>
                      <a:lnTo>
                        <a:pt x="62" y="11"/>
                      </a:lnTo>
                      <a:lnTo>
                        <a:pt x="61" y="11"/>
                      </a:lnTo>
                      <a:lnTo>
                        <a:pt x="59" y="11"/>
                      </a:lnTo>
                      <a:lnTo>
                        <a:pt x="57" y="12"/>
                      </a:lnTo>
                      <a:lnTo>
                        <a:pt x="56" y="12"/>
                      </a:lnTo>
                      <a:lnTo>
                        <a:pt x="55" y="13"/>
                      </a:lnTo>
                      <a:lnTo>
                        <a:pt x="53" y="14"/>
                      </a:lnTo>
                      <a:lnTo>
                        <a:pt x="53" y="14"/>
                      </a:lnTo>
                      <a:lnTo>
                        <a:pt x="50" y="18"/>
                      </a:lnTo>
                      <a:lnTo>
                        <a:pt x="48" y="20"/>
                      </a:lnTo>
                      <a:lnTo>
                        <a:pt x="47" y="23"/>
                      </a:lnTo>
                      <a:lnTo>
                        <a:pt x="47" y="23"/>
                      </a:lnTo>
                      <a:lnTo>
                        <a:pt x="45" y="22"/>
                      </a:lnTo>
                      <a:lnTo>
                        <a:pt x="43" y="21"/>
                      </a:lnTo>
                      <a:lnTo>
                        <a:pt x="41" y="20"/>
                      </a:lnTo>
                      <a:lnTo>
                        <a:pt x="39" y="20"/>
                      </a:lnTo>
                      <a:lnTo>
                        <a:pt x="39" y="20"/>
                      </a:lnTo>
                      <a:lnTo>
                        <a:pt x="36" y="20"/>
                      </a:lnTo>
                      <a:lnTo>
                        <a:pt x="33" y="21"/>
                      </a:lnTo>
                      <a:lnTo>
                        <a:pt x="28" y="22"/>
                      </a:lnTo>
                      <a:lnTo>
                        <a:pt x="28" y="22"/>
                      </a:lnTo>
                      <a:lnTo>
                        <a:pt x="25" y="24"/>
                      </a:lnTo>
                      <a:lnTo>
                        <a:pt x="24" y="24"/>
                      </a:lnTo>
                      <a:lnTo>
                        <a:pt x="23" y="25"/>
                      </a:lnTo>
                      <a:lnTo>
                        <a:pt x="23" y="27"/>
                      </a:lnTo>
                      <a:lnTo>
                        <a:pt x="22" y="29"/>
                      </a:lnTo>
                      <a:lnTo>
                        <a:pt x="23" y="31"/>
                      </a:lnTo>
                      <a:lnTo>
                        <a:pt x="24" y="34"/>
                      </a:lnTo>
                      <a:lnTo>
                        <a:pt x="25" y="36"/>
                      </a:lnTo>
                      <a:lnTo>
                        <a:pt x="26" y="38"/>
                      </a:lnTo>
                      <a:lnTo>
                        <a:pt x="26" y="38"/>
                      </a:lnTo>
                      <a:lnTo>
                        <a:pt x="25" y="37"/>
                      </a:lnTo>
                      <a:lnTo>
                        <a:pt x="25" y="38"/>
                      </a:lnTo>
                      <a:lnTo>
                        <a:pt x="23" y="38"/>
                      </a:lnTo>
                      <a:lnTo>
                        <a:pt x="23" y="40"/>
                      </a:lnTo>
                      <a:lnTo>
                        <a:pt x="21" y="41"/>
                      </a:lnTo>
                      <a:lnTo>
                        <a:pt x="21" y="41"/>
                      </a:lnTo>
                      <a:lnTo>
                        <a:pt x="20" y="41"/>
                      </a:lnTo>
                      <a:lnTo>
                        <a:pt x="18" y="41"/>
                      </a:lnTo>
                      <a:lnTo>
                        <a:pt x="17" y="41"/>
                      </a:lnTo>
                      <a:lnTo>
                        <a:pt x="15" y="42"/>
                      </a:lnTo>
                      <a:lnTo>
                        <a:pt x="15" y="42"/>
                      </a:lnTo>
                      <a:lnTo>
                        <a:pt x="14" y="43"/>
                      </a:lnTo>
                      <a:lnTo>
                        <a:pt x="13" y="44"/>
                      </a:lnTo>
                      <a:lnTo>
                        <a:pt x="13" y="44"/>
                      </a:lnTo>
                      <a:lnTo>
                        <a:pt x="13" y="46"/>
                      </a:lnTo>
                      <a:lnTo>
                        <a:pt x="13" y="47"/>
                      </a:lnTo>
                      <a:lnTo>
                        <a:pt x="13" y="47"/>
                      </a:lnTo>
                      <a:lnTo>
                        <a:pt x="14" y="48"/>
                      </a:lnTo>
                      <a:lnTo>
                        <a:pt x="16" y="49"/>
                      </a:lnTo>
                      <a:lnTo>
                        <a:pt x="17" y="50"/>
                      </a:lnTo>
                      <a:lnTo>
                        <a:pt x="17" y="52"/>
                      </a:lnTo>
                      <a:lnTo>
                        <a:pt x="17" y="52"/>
                      </a:lnTo>
                      <a:lnTo>
                        <a:pt x="16" y="52"/>
                      </a:lnTo>
                      <a:lnTo>
                        <a:pt x="13" y="53"/>
                      </a:lnTo>
                      <a:lnTo>
                        <a:pt x="11" y="53"/>
                      </a:lnTo>
                      <a:lnTo>
                        <a:pt x="9" y="54"/>
                      </a:lnTo>
                      <a:lnTo>
                        <a:pt x="9" y="54"/>
                      </a:lnTo>
                      <a:lnTo>
                        <a:pt x="8" y="54"/>
                      </a:lnTo>
                      <a:lnTo>
                        <a:pt x="6" y="55"/>
                      </a:lnTo>
                      <a:lnTo>
                        <a:pt x="5" y="57"/>
                      </a:lnTo>
                      <a:lnTo>
                        <a:pt x="4" y="58"/>
                      </a:lnTo>
                      <a:lnTo>
                        <a:pt x="2" y="61"/>
                      </a:lnTo>
                      <a:lnTo>
                        <a:pt x="0" y="65"/>
                      </a:lnTo>
                      <a:lnTo>
                        <a:pt x="0" y="65"/>
                      </a:lnTo>
                      <a:lnTo>
                        <a:pt x="0" y="66"/>
                      </a:lnTo>
                      <a:lnTo>
                        <a:pt x="0" y="67"/>
                      </a:lnTo>
                      <a:lnTo>
                        <a:pt x="0" y="69"/>
                      </a:lnTo>
                      <a:lnTo>
                        <a:pt x="1" y="69"/>
                      </a:lnTo>
                      <a:lnTo>
                        <a:pt x="2" y="71"/>
                      </a:lnTo>
                      <a:lnTo>
                        <a:pt x="4" y="72"/>
                      </a:lnTo>
                      <a:lnTo>
                        <a:pt x="7" y="73"/>
                      </a:lnTo>
                      <a:lnTo>
                        <a:pt x="9" y="74"/>
                      </a:lnTo>
                      <a:lnTo>
                        <a:pt x="14" y="75"/>
                      </a:lnTo>
                      <a:lnTo>
                        <a:pt x="14" y="75"/>
                      </a:lnTo>
                      <a:lnTo>
                        <a:pt x="14" y="76"/>
                      </a:lnTo>
                      <a:lnTo>
                        <a:pt x="14" y="78"/>
                      </a:lnTo>
                      <a:lnTo>
                        <a:pt x="14" y="79"/>
                      </a:lnTo>
                      <a:lnTo>
                        <a:pt x="16" y="80"/>
                      </a:lnTo>
                      <a:lnTo>
                        <a:pt x="16" y="80"/>
                      </a:lnTo>
                      <a:lnTo>
                        <a:pt x="17" y="81"/>
                      </a:lnTo>
                      <a:lnTo>
                        <a:pt x="20" y="81"/>
                      </a:lnTo>
                      <a:lnTo>
                        <a:pt x="21" y="82"/>
                      </a:lnTo>
                      <a:lnTo>
                        <a:pt x="23" y="83"/>
                      </a:lnTo>
                      <a:lnTo>
                        <a:pt x="23" y="83"/>
                      </a:lnTo>
                      <a:lnTo>
                        <a:pt x="23" y="85"/>
                      </a:lnTo>
                      <a:lnTo>
                        <a:pt x="23" y="87"/>
                      </a:lnTo>
                      <a:lnTo>
                        <a:pt x="24" y="87"/>
                      </a:lnTo>
                      <a:lnTo>
                        <a:pt x="24" y="89"/>
                      </a:lnTo>
                      <a:lnTo>
                        <a:pt x="25" y="89"/>
                      </a:lnTo>
                      <a:lnTo>
                        <a:pt x="26" y="90"/>
                      </a:lnTo>
                      <a:lnTo>
                        <a:pt x="26" y="90"/>
                      </a:lnTo>
                      <a:lnTo>
                        <a:pt x="27" y="90"/>
                      </a:lnTo>
                      <a:lnTo>
                        <a:pt x="28" y="90"/>
                      </a:lnTo>
                      <a:lnTo>
                        <a:pt x="29" y="90"/>
                      </a:lnTo>
                      <a:lnTo>
                        <a:pt x="30" y="90"/>
                      </a:lnTo>
                      <a:lnTo>
                        <a:pt x="30" y="90"/>
                      </a:lnTo>
                      <a:lnTo>
                        <a:pt x="31" y="91"/>
                      </a:lnTo>
                      <a:lnTo>
                        <a:pt x="31" y="91"/>
                      </a:lnTo>
                      <a:lnTo>
                        <a:pt x="28" y="91"/>
                      </a:lnTo>
                      <a:lnTo>
                        <a:pt x="26" y="91"/>
                      </a:lnTo>
                      <a:lnTo>
                        <a:pt x="24" y="92"/>
                      </a:lnTo>
                      <a:lnTo>
                        <a:pt x="24" y="92"/>
                      </a:lnTo>
                      <a:lnTo>
                        <a:pt x="23" y="93"/>
                      </a:lnTo>
                      <a:lnTo>
                        <a:pt x="22" y="95"/>
                      </a:lnTo>
                      <a:lnTo>
                        <a:pt x="21" y="96"/>
                      </a:lnTo>
                      <a:lnTo>
                        <a:pt x="20" y="98"/>
                      </a:lnTo>
                      <a:lnTo>
                        <a:pt x="20" y="98"/>
                      </a:lnTo>
                      <a:lnTo>
                        <a:pt x="20" y="99"/>
                      </a:lnTo>
                      <a:lnTo>
                        <a:pt x="20" y="100"/>
                      </a:lnTo>
                      <a:lnTo>
                        <a:pt x="21" y="102"/>
                      </a:lnTo>
                      <a:lnTo>
                        <a:pt x="23" y="103"/>
                      </a:lnTo>
                      <a:lnTo>
                        <a:pt x="25" y="105"/>
                      </a:lnTo>
                      <a:lnTo>
                        <a:pt x="27" y="106"/>
                      </a:lnTo>
                      <a:lnTo>
                        <a:pt x="30" y="106"/>
                      </a:lnTo>
                      <a:lnTo>
                        <a:pt x="32" y="106"/>
                      </a:lnTo>
                      <a:lnTo>
                        <a:pt x="34" y="106"/>
                      </a:lnTo>
                      <a:lnTo>
                        <a:pt x="34" y="106"/>
                      </a:lnTo>
                      <a:lnTo>
                        <a:pt x="35" y="107"/>
                      </a:lnTo>
                      <a:lnTo>
                        <a:pt x="35" y="107"/>
                      </a:lnTo>
                      <a:lnTo>
                        <a:pt x="36" y="108"/>
                      </a:lnTo>
                      <a:lnTo>
                        <a:pt x="38" y="108"/>
                      </a:lnTo>
                      <a:lnTo>
                        <a:pt x="40" y="108"/>
                      </a:lnTo>
                      <a:lnTo>
                        <a:pt x="40" y="108"/>
                      </a:lnTo>
                      <a:lnTo>
                        <a:pt x="40" y="109"/>
                      </a:lnTo>
                      <a:lnTo>
                        <a:pt x="40" y="110"/>
                      </a:lnTo>
                      <a:lnTo>
                        <a:pt x="39" y="111"/>
                      </a:lnTo>
                      <a:lnTo>
                        <a:pt x="39" y="111"/>
                      </a:lnTo>
                      <a:lnTo>
                        <a:pt x="40" y="112"/>
                      </a:lnTo>
                      <a:lnTo>
                        <a:pt x="42" y="112"/>
                      </a:lnTo>
                      <a:lnTo>
                        <a:pt x="44" y="112"/>
                      </a:lnTo>
                      <a:lnTo>
                        <a:pt x="44" y="112"/>
                      </a:lnTo>
                      <a:lnTo>
                        <a:pt x="44" y="114"/>
                      </a:lnTo>
                      <a:lnTo>
                        <a:pt x="45" y="115"/>
                      </a:lnTo>
                      <a:lnTo>
                        <a:pt x="46" y="116"/>
                      </a:lnTo>
                      <a:lnTo>
                        <a:pt x="47" y="116"/>
                      </a:lnTo>
                      <a:lnTo>
                        <a:pt x="49" y="118"/>
                      </a:lnTo>
                      <a:lnTo>
                        <a:pt x="49" y="119"/>
                      </a:lnTo>
                      <a:lnTo>
                        <a:pt x="50" y="120"/>
                      </a:lnTo>
                      <a:lnTo>
                        <a:pt x="50" y="120"/>
                      </a:lnTo>
                      <a:lnTo>
                        <a:pt x="52" y="120"/>
                      </a:lnTo>
                      <a:lnTo>
                        <a:pt x="53" y="120"/>
                      </a:lnTo>
                      <a:lnTo>
                        <a:pt x="55" y="119"/>
                      </a:lnTo>
                      <a:lnTo>
                        <a:pt x="56" y="118"/>
                      </a:lnTo>
                      <a:lnTo>
                        <a:pt x="57" y="117"/>
                      </a:lnTo>
                      <a:lnTo>
                        <a:pt x="58" y="116"/>
                      </a:lnTo>
                      <a:lnTo>
                        <a:pt x="59" y="115"/>
                      </a:lnTo>
                      <a:lnTo>
                        <a:pt x="59" y="114"/>
                      </a:lnTo>
                      <a:lnTo>
                        <a:pt x="59" y="114"/>
                      </a:lnTo>
                      <a:lnTo>
                        <a:pt x="60" y="114"/>
                      </a:lnTo>
                      <a:lnTo>
                        <a:pt x="61" y="114"/>
                      </a:lnTo>
                      <a:lnTo>
                        <a:pt x="63" y="115"/>
                      </a:lnTo>
                      <a:lnTo>
                        <a:pt x="65" y="114"/>
                      </a:lnTo>
                      <a:lnTo>
                        <a:pt x="66" y="114"/>
                      </a:lnTo>
                      <a:lnTo>
                        <a:pt x="66" y="113"/>
                      </a:lnTo>
                      <a:lnTo>
                        <a:pt x="66" y="113"/>
                      </a:lnTo>
                      <a:lnTo>
                        <a:pt x="67" y="112"/>
                      </a:lnTo>
                      <a:lnTo>
                        <a:pt x="68" y="110"/>
                      </a:lnTo>
                      <a:lnTo>
                        <a:pt x="68" y="107"/>
                      </a:lnTo>
                      <a:lnTo>
                        <a:pt x="68" y="107"/>
                      </a:lnTo>
                      <a:lnTo>
                        <a:pt x="69" y="107"/>
                      </a:lnTo>
                      <a:lnTo>
                        <a:pt x="70" y="107"/>
                      </a:lnTo>
                      <a:lnTo>
                        <a:pt x="71" y="108"/>
                      </a:lnTo>
                      <a:lnTo>
                        <a:pt x="72" y="108"/>
                      </a:lnTo>
                      <a:lnTo>
                        <a:pt x="73" y="109"/>
                      </a:lnTo>
                      <a:lnTo>
                        <a:pt x="74" y="108"/>
                      </a:lnTo>
                      <a:lnTo>
                        <a:pt x="74" y="108"/>
                      </a:lnTo>
                      <a:lnTo>
                        <a:pt x="74" y="108"/>
                      </a:lnTo>
                      <a:lnTo>
                        <a:pt x="74" y="105"/>
                      </a:lnTo>
                      <a:lnTo>
                        <a:pt x="72" y="103"/>
                      </a:lnTo>
                      <a:lnTo>
                        <a:pt x="70" y="100"/>
                      </a:lnTo>
                      <a:lnTo>
                        <a:pt x="69" y="98"/>
                      </a:lnTo>
                      <a:lnTo>
                        <a:pt x="68" y="96"/>
                      </a:lnTo>
                      <a:lnTo>
                        <a:pt x="67" y="94"/>
                      </a:lnTo>
                      <a:lnTo>
                        <a:pt x="67" y="91"/>
                      </a:lnTo>
                      <a:lnTo>
                        <a:pt x="67" y="91"/>
                      </a:lnTo>
                      <a:lnTo>
                        <a:pt x="67" y="88"/>
                      </a:lnTo>
                      <a:lnTo>
                        <a:pt x="67" y="88"/>
                      </a:lnTo>
                      <a:lnTo>
                        <a:pt x="69" y="88"/>
                      </a:lnTo>
                      <a:lnTo>
                        <a:pt x="71" y="88"/>
                      </a:lnTo>
                      <a:lnTo>
                        <a:pt x="72" y="88"/>
                      </a:lnTo>
                      <a:lnTo>
                        <a:pt x="72" y="88"/>
                      </a:lnTo>
                      <a:lnTo>
                        <a:pt x="73" y="87"/>
                      </a:lnTo>
                      <a:lnTo>
                        <a:pt x="74" y="86"/>
                      </a:lnTo>
                      <a:lnTo>
                        <a:pt x="74" y="85"/>
                      </a:lnTo>
                      <a:lnTo>
                        <a:pt x="74" y="85"/>
                      </a:lnTo>
                      <a:lnTo>
                        <a:pt x="75" y="83"/>
                      </a:lnTo>
                      <a:lnTo>
                        <a:pt x="75" y="80"/>
                      </a:lnTo>
                      <a:lnTo>
                        <a:pt x="75" y="80"/>
                      </a:lnTo>
                      <a:lnTo>
                        <a:pt x="75" y="80"/>
                      </a:lnTo>
                      <a:lnTo>
                        <a:pt x="76" y="80"/>
                      </a:lnTo>
                      <a:lnTo>
                        <a:pt x="77" y="79"/>
                      </a:lnTo>
                      <a:lnTo>
                        <a:pt x="77" y="79"/>
                      </a:lnTo>
                      <a:lnTo>
                        <a:pt x="77" y="79"/>
                      </a:lnTo>
                      <a:lnTo>
                        <a:pt x="78" y="78"/>
                      </a:lnTo>
                      <a:lnTo>
                        <a:pt x="79" y="78"/>
                      </a:lnTo>
                      <a:lnTo>
                        <a:pt x="79" y="77"/>
                      </a:lnTo>
                      <a:lnTo>
                        <a:pt x="79" y="77"/>
                      </a:lnTo>
                      <a:lnTo>
                        <a:pt x="80" y="76"/>
                      </a:lnTo>
                      <a:lnTo>
                        <a:pt x="80" y="75"/>
                      </a:lnTo>
                      <a:lnTo>
                        <a:pt x="80" y="75"/>
                      </a:lnTo>
                      <a:lnTo>
                        <a:pt x="80" y="75"/>
                      </a:lnTo>
                      <a:lnTo>
                        <a:pt x="81" y="74"/>
                      </a:lnTo>
                      <a:lnTo>
                        <a:pt x="82" y="74"/>
                      </a:lnTo>
                      <a:lnTo>
                        <a:pt x="85" y="74"/>
                      </a:lnTo>
                      <a:lnTo>
                        <a:pt x="89" y="75"/>
                      </a:lnTo>
                      <a:lnTo>
                        <a:pt x="89" y="75"/>
                      </a:lnTo>
                      <a:lnTo>
                        <a:pt x="89" y="77"/>
                      </a:lnTo>
                      <a:lnTo>
                        <a:pt x="90" y="79"/>
                      </a:lnTo>
                      <a:lnTo>
                        <a:pt x="91" y="81"/>
                      </a:lnTo>
                      <a:lnTo>
                        <a:pt x="94" y="83"/>
                      </a:lnTo>
                      <a:lnTo>
                        <a:pt x="94" y="83"/>
                      </a:lnTo>
                      <a:lnTo>
                        <a:pt x="96" y="84"/>
                      </a:lnTo>
                      <a:lnTo>
                        <a:pt x="97" y="84"/>
                      </a:lnTo>
                      <a:lnTo>
                        <a:pt x="98" y="84"/>
                      </a:lnTo>
                      <a:lnTo>
                        <a:pt x="100" y="83"/>
                      </a:lnTo>
                      <a:lnTo>
                        <a:pt x="102" y="82"/>
                      </a:lnTo>
                      <a:lnTo>
                        <a:pt x="102" y="82"/>
                      </a:lnTo>
                      <a:lnTo>
                        <a:pt x="103" y="82"/>
                      </a:lnTo>
                      <a:lnTo>
                        <a:pt x="104" y="83"/>
                      </a:lnTo>
                      <a:lnTo>
                        <a:pt x="107" y="84"/>
                      </a:lnTo>
                      <a:lnTo>
                        <a:pt x="112" y="84"/>
                      </a:lnTo>
                      <a:lnTo>
                        <a:pt x="112" y="84"/>
                      </a:lnTo>
                      <a:lnTo>
                        <a:pt x="110" y="87"/>
                      </a:lnTo>
                      <a:lnTo>
                        <a:pt x="108" y="91"/>
                      </a:lnTo>
                      <a:lnTo>
                        <a:pt x="107" y="92"/>
                      </a:lnTo>
                      <a:lnTo>
                        <a:pt x="107" y="94"/>
                      </a:lnTo>
                      <a:lnTo>
                        <a:pt x="106" y="96"/>
                      </a:lnTo>
                      <a:lnTo>
                        <a:pt x="106" y="97"/>
                      </a:lnTo>
                      <a:lnTo>
                        <a:pt x="106" y="97"/>
                      </a:lnTo>
                      <a:lnTo>
                        <a:pt x="107" y="97"/>
                      </a:lnTo>
                      <a:lnTo>
                        <a:pt x="108" y="98"/>
                      </a:lnTo>
                      <a:lnTo>
                        <a:pt x="108" y="98"/>
                      </a:lnTo>
                      <a:lnTo>
                        <a:pt x="109" y="99"/>
                      </a:lnTo>
                      <a:lnTo>
                        <a:pt x="109" y="100"/>
                      </a:lnTo>
                      <a:lnTo>
                        <a:pt x="109" y="100"/>
                      </a:lnTo>
                      <a:lnTo>
                        <a:pt x="110" y="101"/>
                      </a:lnTo>
                      <a:lnTo>
                        <a:pt x="111" y="101"/>
                      </a:lnTo>
                      <a:lnTo>
                        <a:pt x="112" y="103"/>
                      </a:lnTo>
                      <a:lnTo>
                        <a:pt x="113" y="105"/>
                      </a:lnTo>
                      <a:lnTo>
                        <a:pt x="113" y="106"/>
                      </a:lnTo>
                      <a:lnTo>
                        <a:pt x="114" y="106"/>
                      </a:lnTo>
                      <a:lnTo>
                        <a:pt x="114" y="106"/>
                      </a:lnTo>
                      <a:lnTo>
                        <a:pt x="116" y="107"/>
                      </a:lnTo>
                      <a:lnTo>
                        <a:pt x="117" y="107"/>
                      </a:lnTo>
                      <a:lnTo>
                        <a:pt x="119" y="107"/>
                      </a:lnTo>
                      <a:lnTo>
                        <a:pt x="121" y="107"/>
                      </a:lnTo>
                      <a:lnTo>
                        <a:pt x="121" y="107"/>
                      </a:lnTo>
                      <a:lnTo>
                        <a:pt x="123" y="109"/>
                      </a:lnTo>
                      <a:lnTo>
                        <a:pt x="125" y="111"/>
                      </a:lnTo>
                      <a:lnTo>
                        <a:pt x="126" y="113"/>
                      </a:lnTo>
                      <a:lnTo>
                        <a:pt x="127" y="114"/>
                      </a:lnTo>
                      <a:lnTo>
                        <a:pt x="129" y="114"/>
                      </a:lnTo>
                      <a:lnTo>
                        <a:pt x="129" y="114"/>
                      </a:lnTo>
                      <a:lnTo>
                        <a:pt x="131" y="114"/>
                      </a:lnTo>
                      <a:lnTo>
                        <a:pt x="132" y="114"/>
                      </a:lnTo>
                      <a:lnTo>
                        <a:pt x="134" y="113"/>
                      </a:lnTo>
                      <a:lnTo>
                        <a:pt x="135" y="113"/>
                      </a:lnTo>
                      <a:lnTo>
                        <a:pt x="135" y="113"/>
                      </a:lnTo>
                      <a:lnTo>
                        <a:pt x="137" y="111"/>
                      </a:lnTo>
                      <a:lnTo>
                        <a:pt x="140" y="110"/>
                      </a:lnTo>
                      <a:lnTo>
                        <a:pt x="144" y="109"/>
                      </a:lnTo>
                      <a:lnTo>
                        <a:pt x="146" y="107"/>
                      </a:lnTo>
                      <a:lnTo>
                        <a:pt x="147" y="106"/>
                      </a:lnTo>
                      <a:lnTo>
                        <a:pt x="148" y="104"/>
                      </a:lnTo>
                      <a:lnTo>
                        <a:pt x="149" y="101"/>
                      </a:lnTo>
                      <a:lnTo>
                        <a:pt x="149" y="101"/>
                      </a:lnTo>
                      <a:lnTo>
                        <a:pt x="151" y="101"/>
                      </a:lnTo>
                      <a:lnTo>
                        <a:pt x="153" y="101"/>
                      </a:lnTo>
                      <a:lnTo>
                        <a:pt x="153" y="101"/>
                      </a:lnTo>
                      <a:lnTo>
                        <a:pt x="154" y="100"/>
                      </a:lnTo>
                      <a:lnTo>
                        <a:pt x="154" y="100"/>
                      </a:lnTo>
                      <a:lnTo>
                        <a:pt x="154" y="100"/>
                      </a:lnTo>
                      <a:lnTo>
                        <a:pt x="155" y="99"/>
                      </a:lnTo>
                      <a:lnTo>
                        <a:pt x="156" y="99"/>
                      </a:lnTo>
                      <a:lnTo>
                        <a:pt x="157" y="99"/>
                      </a:lnTo>
                      <a:lnTo>
                        <a:pt x="158" y="99"/>
                      </a:lnTo>
                      <a:lnTo>
                        <a:pt x="158" y="99"/>
                      </a:lnTo>
                      <a:lnTo>
                        <a:pt x="159" y="98"/>
                      </a:lnTo>
                      <a:lnTo>
                        <a:pt x="159" y="97"/>
                      </a:lnTo>
                      <a:lnTo>
                        <a:pt x="159" y="95"/>
                      </a:lnTo>
                      <a:lnTo>
                        <a:pt x="159" y="95"/>
                      </a:lnTo>
                      <a:lnTo>
                        <a:pt x="164" y="94"/>
                      </a:lnTo>
                      <a:lnTo>
                        <a:pt x="167" y="94"/>
                      </a:lnTo>
                      <a:lnTo>
                        <a:pt x="169" y="94"/>
                      </a:lnTo>
                      <a:lnTo>
                        <a:pt x="171" y="93"/>
                      </a:lnTo>
                      <a:lnTo>
                        <a:pt x="172" y="92"/>
                      </a:lnTo>
                      <a:lnTo>
                        <a:pt x="174" y="90"/>
                      </a:lnTo>
                      <a:lnTo>
                        <a:pt x="174" y="90"/>
                      </a:lnTo>
                      <a:lnTo>
                        <a:pt x="175" y="89"/>
                      </a:lnTo>
                      <a:lnTo>
                        <a:pt x="176" y="87"/>
                      </a:lnTo>
                      <a:lnTo>
                        <a:pt x="176" y="85"/>
                      </a:lnTo>
                      <a:lnTo>
                        <a:pt x="176" y="84"/>
                      </a:lnTo>
                      <a:lnTo>
                        <a:pt x="176" y="84"/>
                      </a:lnTo>
                      <a:close/>
                    </a:path>
                  </a:pathLst>
                </a:custGeom>
                <a:solidFill>
                  <a:srgbClr val="AFD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15" name="Freeform 2151">
                  <a:extLst>
                    <a:ext uri="{FF2B5EF4-FFF2-40B4-BE49-F238E27FC236}">
                      <a16:creationId xmlns:a16="http://schemas.microsoft.com/office/drawing/2014/main" id="{FB2E849B-A767-4CE6-A40C-0F9AC6BB08C7}"/>
                    </a:ext>
                  </a:extLst>
                </p:cNvPr>
                <p:cNvSpPr>
                  <a:spLocks/>
                </p:cNvSpPr>
                <p:nvPr/>
              </p:nvSpPr>
              <p:spPr bwMode="auto">
                <a:xfrm>
                  <a:off x="3930" y="1553"/>
                  <a:ext cx="67" cy="44"/>
                </a:xfrm>
                <a:custGeom>
                  <a:avLst/>
                  <a:gdLst>
                    <a:gd name="T0" fmla="*/ 0 w 67"/>
                    <a:gd name="T1" fmla="*/ 11 h 44"/>
                    <a:gd name="T2" fmla="*/ 0 w 67"/>
                    <a:gd name="T3" fmla="*/ 15 h 44"/>
                    <a:gd name="T4" fmla="*/ 0 w 67"/>
                    <a:gd name="T5" fmla="*/ 18 h 44"/>
                    <a:gd name="T6" fmla="*/ 3 w 67"/>
                    <a:gd name="T7" fmla="*/ 21 h 44"/>
                    <a:gd name="T8" fmla="*/ 8 w 67"/>
                    <a:gd name="T9" fmla="*/ 24 h 44"/>
                    <a:gd name="T10" fmla="*/ 12 w 67"/>
                    <a:gd name="T11" fmla="*/ 25 h 44"/>
                    <a:gd name="T12" fmla="*/ 11 w 67"/>
                    <a:gd name="T13" fmla="*/ 27 h 44"/>
                    <a:gd name="T14" fmla="*/ 9 w 67"/>
                    <a:gd name="T15" fmla="*/ 30 h 44"/>
                    <a:gd name="T16" fmla="*/ 8 w 67"/>
                    <a:gd name="T17" fmla="*/ 32 h 44"/>
                    <a:gd name="T18" fmla="*/ 8 w 67"/>
                    <a:gd name="T19" fmla="*/ 33 h 44"/>
                    <a:gd name="T20" fmla="*/ 10 w 67"/>
                    <a:gd name="T21" fmla="*/ 37 h 44"/>
                    <a:gd name="T22" fmla="*/ 15 w 67"/>
                    <a:gd name="T23" fmla="*/ 40 h 44"/>
                    <a:gd name="T24" fmla="*/ 19 w 67"/>
                    <a:gd name="T25" fmla="*/ 40 h 44"/>
                    <a:gd name="T26" fmla="*/ 22 w 67"/>
                    <a:gd name="T27" fmla="*/ 40 h 44"/>
                    <a:gd name="T28" fmla="*/ 25 w 67"/>
                    <a:gd name="T29" fmla="*/ 38 h 44"/>
                    <a:gd name="T30" fmla="*/ 27 w 67"/>
                    <a:gd name="T31" fmla="*/ 36 h 44"/>
                    <a:gd name="T32" fmla="*/ 31 w 67"/>
                    <a:gd name="T33" fmla="*/ 39 h 44"/>
                    <a:gd name="T34" fmla="*/ 37 w 67"/>
                    <a:gd name="T35" fmla="*/ 43 h 44"/>
                    <a:gd name="T36" fmla="*/ 41 w 67"/>
                    <a:gd name="T37" fmla="*/ 44 h 44"/>
                    <a:gd name="T38" fmla="*/ 43 w 67"/>
                    <a:gd name="T39" fmla="*/ 44 h 44"/>
                    <a:gd name="T40" fmla="*/ 46 w 67"/>
                    <a:gd name="T41" fmla="*/ 42 h 44"/>
                    <a:gd name="T42" fmla="*/ 47 w 67"/>
                    <a:gd name="T43" fmla="*/ 41 h 44"/>
                    <a:gd name="T44" fmla="*/ 49 w 67"/>
                    <a:gd name="T45" fmla="*/ 38 h 44"/>
                    <a:gd name="T46" fmla="*/ 50 w 67"/>
                    <a:gd name="T47" fmla="*/ 37 h 44"/>
                    <a:gd name="T48" fmla="*/ 52 w 67"/>
                    <a:gd name="T49" fmla="*/ 35 h 44"/>
                    <a:gd name="T50" fmla="*/ 59 w 67"/>
                    <a:gd name="T51" fmla="*/ 34 h 44"/>
                    <a:gd name="T52" fmla="*/ 61 w 67"/>
                    <a:gd name="T53" fmla="*/ 33 h 44"/>
                    <a:gd name="T54" fmla="*/ 65 w 67"/>
                    <a:gd name="T55" fmla="*/ 31 h 44"/>
                    <a:gd name="T56" fmla="*/ 67 w 67"/>
                    <a:gd name="T57" fmla="*/ 29 h 44"/>
                    <a:gd name="T58" fmla="*/ 67 w 67"/>
                    <a:gd name="T59" fmla="*/ 25 h 44"/>
                    <a:gd name="T60" fmla="*/ 65 w 67"/>
                    <a:gd name="T61" fmla="*/ 22 h 44"/>
                    <a:gd name="T62" fmla="*/ 64 w 67"/>
                    <a:gd name="T63" fmla="*/ 20 h 44"/>
                    <a:gd name="T64" fmla="*/ 60 w 67"/>
                    <a:gd name="T65" fmla="*/ 16 h 44"/>
                    <a:gd name="T66" fmla="*/ 55 w 67"/>
                    <a:gd name="T67" fmla="*/ 10 h 44"/>
                    <a:gd name="T68" fmla="*/ 54 w 67"/>
                    <a:gd name="T69" fmla="*/ 9 h 44"/>
                    <a:gd name="T70" fmla="*/ 54 w 67"/>
                    <a:gd name="T71" fmla="*/ 7 h 44"/>
                    <a:gd name="T72" fmla="*/ 48 w 67"/>
                    <a:gd name="T73" fmla="*/ 5 h 44"/>
                    <a:gd name="T74" fmla="*/ 40 w 67"/>
                    <a:gd name="T75" fmla="*/ 2 h 44"/>
                    <a:gd name="T76" fmla="*/ 34 w 67"/>
                    <a:gd name="T77" fmla="*/ 0 h 44"/>
                    <a:gd name="T78" fmla="*/ 0 w 67"/>
                    <a:gd name="T79"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 h="44">
                      <a:moveTo>
                        <a:pt x="0" y="11"/>
                      </a:moveTo>
                      <a:lnTo>
                        <a:pt x="0" y="11"/>
                      </a:lnTo>
                      <a:lnTo>
                        <a:pt x="0" y="13"/>
                      </a:lnTo>
                      <a:lnTo>
                        <a:pt x="0" y="15"/>
                      </a:lnTo>
                      <a:lnTo>
                        <a:pt x="0" y="15"/>
                      </a:lnTo>
                      <a:lnTo>
                        <a:pt x="0" y="18"/>
                      </a:lnTo>
                      <a:lnTo>
                        <a:pt x="2" y="19"/>
                      </a:lnTo>
                      <a:lnTo>
                        <a:pt x="3" y="21"/>
                      </a:lnTo>
                      <a:lnTo>
                        <a:pt x="5" y="22"/>
                      </a:lnTo>
                      <a:lnTo>
                        <a:pt x="8" y="24"/>
                      </a:lnTo>
                      <a:lnTo>
                        <a:pt x="12" y="25"/>
                      </a:lnTo>
                      <a:lnTo>
                        <a:pt x="12" y="25"/>
                      </a:lnTo>
                      <a:lnTo>
                        <a:pt x="12" y="26"/>
                      </a:lnTo>
                      <a:lnTo>
                        <a:pt x="11" y="27"/>
                      </a:lnTo>
                      <a:lnTo>
                        <a:pt x="9" y="29"/>
                      </a:lnTo>
                      <a:lnTo>
                        <a:pt x="9" y="30"/>
                      </a:lnTo>
                      <a:lnTo>
                        <a:pt x="8" y="31"/>
                      </a:lnTo>
                      <a:lnTo>
                        <a:pt x="8" y="32"/>
                      </a:lnTo>
                      <a:lnTo>
                        <a:pt x="8" y="33"/>
                      </a:lnTo>
                      <a:lnTo>
                        <a:pt x="8" y="33"/>
                      </a:lnTo>
                      <a:lnTo>
                        <a:pt x="9" y="35"/>
                      </a:lnTo>
                      <a:lnTo>
                        <a:pt x="10" y="37"/>
                      </a:lnTo>
                      <a:lnTo>
                        <a:pt x="12" y="38"/>
                      </a:lnTo>
                      <a:lnTo>
                        <a:pt x="15" y="40"/>
                      </a:lnTo>
                      <a:lnTo>
                        <a:pt x="17" y="40"/>
                      </a:lnTo>
                      <a:lnTo>
                        <a:pt x="19" y="40"/>
                      </a:lnTo>
                      <a:lnTo>
                        <a:pt x="20" y="40"/>
                      </a:lnTo>
                      <a:lnTo>
                        <a:pt x="22" y="40"/>
                      </a:lnTo>
                      <a:lnTo>
                        <a:pt x="24" y="39"/>
                      </a:lnTo>
                      <a:lnTo>
                        <a:pt x="25" y="38"/>
                      </a:lnTo>
                      <a:lnTo>
                        <a:pt x="27" y="36"/>
                      </a:lnTo>
                      <a:lnTo>
                        <a:pt x="27" y="36"/>
                      </a:lnTo>
                      <a:lnTo>
                        <a:pt x="29" y="38"/>
                      </a:lnTo>
                      <a:lnTo>
                        <a:pt x="31" y="39"/>
                      </a:lnTo>
                      <a:lnTo>
                        <a:pt x="34" y="42"/>
                      </a:lnTo>
                      <a:lnTo>
                        <a:pt x="37" y="43"/>
                      </a:lnTo>
                      <a:lnTo>
                        <a:pt x="38" y="44"/>
                      </a:lnTo>
                      <a:lnTo>
                        <a:pt x="41" y="44"/>
                      </a:lnTo>
                      <a:lnTo>
                        <a:pt x="43" y="44"/>
                      </a:lnTo>
                      <a:lnTo>
                        <a:pt x="43" y="44"/>
                      </a:lnTo>
                      <a:lnTo>
                        <a:pt x="44" y="43"/>
                      </a:lnTo>
                      <a:lnTo>
                        <a:pt x="46" y="42"/>
                      </a:lnTo>
                      <a:lnTo>
                        <a:pt x="46" y="42"/>
                      </a:lnTo>
                      <a:lnTo>
                        <a:pt x="47" y="41"/>
                      </a:lnTo>
                      <a:lnTo>
                        <a:pt x="48" y="39"/>
                      </a:lnTo>
                      <a:lnTo>
                        <a:pt x="49" y="38"/>
                      </a:lnTo>
                      <a:lnTo>
                        <a:pt x="50" y="37"/>
                      </a:lnTo>
                      <a:lnTo>
                        <a:pt x="50" y="37"/>
                      </a:lnTo>
                      <a:lnTo>
                        <a:pt x="51" y="36"/>
                      </a:lnTo>
                      <a:lnTo>
                        <a:pt x="52" y="35"/>
                      </a:lnTo>
                      <a:lnTo>
                        <a:pt x="55" y="35"/>
                      </a:lnTo>
                      <a:lnTo>
                        <a:pt x="59" y="34"/>
                      </a:lnTo>
                      <a:lnTo>
                        <a:pt x="61" y="33"/>
                      </a:lnTo>
                      <a:lnTo>
                        <a:pt x="61" y="33"/>
                      </a:lnTo>
                      <a:lnTo>
                        <a:pt x="63" y="32"/>
                      </a:lnTo>
                      <a:lnTo>
                        <a:pt x="65" y="31"/>
                      </a:lnTo>
                      <a:lnTo>
                        <a:pt x="66" y="30"/>
                      </a:lnTo>
                      <a:lnTo>
                        <a:pt x="67" y="29"/>
                      </a:lnTo>
                      <a:lnTo>
                        <a:pt x="67" y="27"/>
                      </a:lnTo>
                      <a:lnTo>
                        <a:pt x="67" y="25"/>
                      </a:lnTo>
                      <a:lnTo>
                        <a:pt x="66" y="24"/>
                      </a:lnTo>
                      <a:lnTo>
                        <a:pt x="65" y="22"/>
                      </a:lnTo>
                      <a:lnTo>
                        <a:pt x="65" y="22"/>
                      </a:lnTo>
                      <a:lnTo>
                        <a:pt x="64" y="20"/>
                      </a:lnTo>
                      <a:lnTo>
                        <a:pt x="63" y="19"/>
                      </a:lnTo>
                      <a:lnTo>
                        <a:pt x="60" y="16"/>
                      </a:lnTo>
                      <a:lnTo>
                        <a:pt x="57" y="13"/>
                      </a:lnTo>
                      <a:lnTo>
                        <a:pt x="55" y="10"/>
                      </a:lnTo>
                      <a:lnTo>
                        <a:pt x="55" y="10"/>
                      </a:lnTo>
                      <a:lnTo>
                        <a:pt x="54" y="9"/>
                      </a:lnTo>
                      <a:lnTo>
                        <a:pt x="54" y="8"/>
                      </a:lnTo>
                      <a:lnTo>
                        <a:pt x="54" y="7"/>
                      </a:lnTo>
                      <a:lnTo>
                        <a:pt x="54" y="7"/>
                      </a:lnTo>
                      <a:lnTo>
                        <a:pt x="48" y="5"/>
                      </a:lnTo>
                      <a:lnTo>
                        <a:pt x="48" y="5"/>
                      </a:lnTo>
                      <a:lnTo>
                        <a:pt x="40" y="2"/>
                      </a:lnTo>
                      <a:lnTo>
                        <a:pt x="36" y="1"/>
                      </a:lnTo>
                      <a:lnTo>
                        <a:pt x="34" y="0"/>
                      </a:lnTo>
                      <a:lnTo>
                        <a:pt x="33" y="0"/>
                      </a:lnTo>
                      <a:lnTo>
                        <a:pt x="0" y="1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16" name="Freeform 2152">
                  <a:extLst>
                    <a:ext uri="{FF2B5EF4-FFF2-40B4-BE49-F238E27FC236}">
                      <a16:creationId xmlns:a16="http://schemas.microsoft.com/office/drawing/2014/main" id="{C3323723-F901-4364-AA46-71EF4C430320}"/>
                    </a:ext>
                  </a:extLst>
                </p:cNvPr>
                <p:cNvSpPr>
                  <a:spLocks/>
                </p:cNvSpPr>
                <p:nvPr/>
              </p:nvSpPr>
              <p:spPr bwMode="auto">
                <a:xfrm>
                  <a:off x="3966" y="1531"/>
                  <a:ext cx="62" cy="68"/>
                </a:xfrm>
                <a:custGeom>
                  <a:avLst/>
                  <a:gdLst>
                    <a:gd name="T0" fmla="*/ 15 w 62"/>
                    <a:gd name="T1" fmla="*/ 16 h 68"/>
                    <a:gd name="T2" fmla="*/ 5 w 62"/>
                    <a:gd name="T3" fmla="*/ 24 h 68"/>
                    <a:gd name="T4" fmla="*/ 1 w 62"/>
                    <a:gd name="T5" fmla="*/ 27 h 68"/>
                    <a:gd name="T6" fmla="*/ 0 w 62"/>
                    <a:gd name="T7" fmla="*/ 31 h 68"/>
                    <a:gd name="T8" fmla="*/ 0 w 62"/>
                    <a:gd name="T9" fmla="*/ 35 h 68"/>
                    <a:gd name="T10" fmla="*/ 1 w 62"/>
                    <a:gd name="T11" fmla="*/ 37 h 68"/>
                    <a:gd name="T12" fmla="*/ 3 w 62"/>
                    <a:gd name="T13" fmla="*/ 41 h 68"/>
                    <a:gd name="T14" fmla="*/ 7 w 62"/>
                    <a:gd name="T15" fmla="*/ 44 h 68"/>
                    <a:gd name="T16" fmla="*/ 11 w 62"/>
                    <a:gd name="T17" fmla="*/ 47 h 68"/>
                    <a:gd name="T18" fmla="*/ 10 w 62"/>
                    <a:gd name="T19" fmla="*/ 48 h 68"/>
                    <a:gd name="T20" fmla="*/ 8 w 62"/>
                    <a:gd name="T21" fmla="*/ 50 h 68"/>
                    <a:gd name="T22" fmla="*/ 6 w 62"/>
                    <a:gd name="T23" fmla="*/ 53 h 68"/>
                    <a:gd name="T24" fmla="*/ 5 w 62"/>
                    <a:gd name="T25" fmla="*/ 54 h 68"/>
                    <a:gd name="T26" fmla="*/ 5 w 62"/>
                    <a:gd name="T27" fmla="*/ 59 h 68"/>
                    <a:gd name="T28" fmla="*/ 6 w 62"/>
                    <a:gd name="T29" fmla="*/ 63 h 68"/>
                    <a:gd name="T30" fmla="*/ 6 w 62"/>
                    <a:gd name="T31" fmla="*/ 65 h 68"/>
                    <a:gd name="T32" fmla="*/ 9 w 62"/>
                    <a:gd name="T33" fmla="*/ 67 h 68"/>
                    <a:gd name="T34" fmla="*/ 11 w 62"/>
                    <a:gd name="T35" fmla="*/ 68 h 68"/>
                    <a:gd name="T36" fmla="*/ 15 w 62"/>
                    <a:gd name="T37" fmla="*/ 68 h 68"/>
                    <a:gd name="T38" fmla="*/ 19 w 62"/>
                    <a:gd name="T39" fmla="*/ 67 h 68"/>
                    <a:gd name="T40" fmla="*/ 21 w 62"/>
                    <a:gd name="T41" fmla="*/ 65 h 68"/>
                    <a:gd name="T42" fmla="*/ 23 w 62"/>
                    <a:gd name="T43" fmla="*/ 61 h 68"/>
                    <a:gd name="T44" fmla="*/ 24 w 62"/>
                    <a:gd name="T45" fmla="*/ 62 h 68"/>
                    <a:gd name="T46" fmla="*/ 29 w 62"/>
                    <a:gd name="T47" fmla="*/ 64 h 68"/>
                    <a:gd name="T48" fmla="*/ 34 w 62"/>
                    <a:gd name="T49" fmla="*/ 64 h 68"/>
                    <a:gd name="T50" fmla="*/ 38 w 62"/>
                    <a:gd name="T51" fmla="*/ 62 h 68"/>
                    <a:gd name="T52" fmla="*/ 40 w 62"/>
                    <a:gd name="T53" fmla="*/ 60 h 68"/>
                    <a:gd name="T54" fmla="*/ 40 w 62"/>
                    <a:gd name="T55" fmla="*/ 59 h 68"/>
                    <a:gd name="T56" fmla="*/ 40 w 62"/>
                    <a:gd name="T57" fmla="*/ 58 h 68"/>
                    <a:gd name="T58" fmla="*/ 40 w 62"/>
                    <a:gd name="T59" fmla="*/ 57 h 68"/>
                    <a:gd name="T60" fmla="*/ 41 w 62"/>
                    <a:gd name="T61" fmla="*/ 56 h 68"/>
                    <a:gd name="T62" fmla="*/ 45 w 62"/>
                    <a:gd name="T63" fmla="*/ 55 h 68"/>
                    <a:gd name="T64" fmla="*/ 50 w 62"/>
                    <a:gd name="T65" fmla="*/ 55 h 68"/>
                    <a:gd name="T66" fmla="*/ 53 w 62"/>
                    <a:gd name="T67" fmla="*/ 54 h 68"/>
                    <a:gd name="T68" fmla="*/ 54 w 62"/>
                    <a:gd name="T69" fmla="*/ 53 h 68"/>
                    <a:gd name="T70" fmla="*/ 55 w 62"/>
                    <a:gd name="T71" fmla="*/ 52 h 68"/>
                    <a:gd name="T72" fmla="*/ 54 w 62"/>
                    <a:gd name="T73" fmla="*/ 48 h 68"/>
                    <a:gd name="T74" fmla="*/ 52 w 62"/>
                    <a:gd name="T75" fmla="*/ 45 h 68"/>
                    <a:gd name="T76" fmla="*/ 49 w 62"/>
                    <a:gd name="T77" fmla="*/ 40 h 68"/>
                    <a:gd name="T78" fmla="*/ 48 w 62"/>
                    <a:gd name="T79" fmla="*/ 39 h 68"/>
                    <a:gd name="T80" fmla="*/ 50 w 62"/>
                    <a:gd name="T81" fmla="*/ 36 h 68"/>
                    <a:gd name="T82" fmla="*/ 53 w 62"/>
                    <a:gd name="T83" fmla="*/ 34 h 68"/>
                    <a:gd name="T84" fmla="*/ 58 w 62"/>
                    <a:gd name="T85" fmla="*/ 32 h 68"/>
                    <a:gd name="T86" fmla="*/ 59 w 62"/>
                    <a:gd name="T87" fmla="*/ 31 h 68"/>
                    <a:gd name="T88" fmla="*/ 62 w 62"/>
                    <a:gd name="T89" fmla="*/ 27 h 68"/>
                    <a:gd name="T90" fmla="*/ 62 w 62"/>
                    <a:gd name="T91" fmla="*/ 24 h 68"/>
                    <a:gd name="T92" fmla="*/ 61 w 62"/>
                    <a:gd name="T93" fmla="*/ 21 h 68"/>
                    <a:gd name="T94" fmla="*/ 58 w 62"/>
                    <a:gd name="T95" fmla="*/ 16 h 68"/>
                    <a:gd name="T96" fmla="*/ 53 w 62"/>
                    <a:gd name="T97" fmla="*/ 12 h 68"/>
                    <a:gd name="T98" fmla="*/ 40 w 62"/>
                    <a:gd name="T99" fmla="*/ 4 h 68"/>
                    <a:gd name="T100" fmla="*/ 15 w 62"/>
                    <a:gd name="T101" fmla="*/ 1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 h="68">
                      <a:moveTo>
                        <a:pt x="15" y="16"/>
                      </a:moveTo>
                      <a:lnTo>
                        <a:pt x="15" y="16"/>
                      </a:lnTo>
                      <a:lnTo>
                        <a:pt x="8" y="21"/>
                      </a:lnTo>
                      <a:lnTo>
                        <a:pt x="5" y="24"/>
                      </a:lnTo>
                      <a:lnTo>
                        <a:pt x="1" y="27"/>
                      </a:lnTo>
                      <a:lnTo>
                        <a:pt x="1" y="27"/>
                      </a:lnTo>
                      <a:lnTo>
                        <a:pt x="0" y="29"/>
                      </a:lnTo>
                      <a:lnTo>
                        <a:pt x="0" y="31"/>
                      </a:lnTo>
                      <a:lnTo>
                        <a:pt x="0" y="33"/>
                      </a:lnTo>
                      <a:lnTo>
                        <a:pt x="0" y="35"/>
                      </a:lnTo>
                      <a:lnTo>
                        <a:pt x="0" y="35"/>
                      </a:lnTo>
                      <a:lnTo>
                        <a:pt x="1" y="37"/>
                      </a:lnTo>
                      <a:lnTo>
                        <a:pt x="1" y="39"/>
                      </a:lnTo>
                      <a:lnTo>
                        <a:pt x="3" y="41"/>
                      </a:lnTo>
                      <a:lnTo>
                        <a:pt x="4" y="42"/>
                      </a:lnTo>
                      <a:lnTo>
                        <a:pt x="7" y="44"/>
                      </a:lnTo>
                      <a:lnTo>
                        <a:pt x="9" y="45"/>
                      </a:lnTo>
                      <a:lnTo>
                        <a:pt x="11" y="47"/>
                      </a:lnTo>
                      <a:lnTo>
                        <a:pt x="11" y="47"/>
                      </a:lnTo>
                      <a:lnTo>
                        <a:pt x="10" y="48"/>
                      </a:lnTo>
                      <a:lnTo>
                        <a:pt x="10" y="49"/>
                      </a:lnTo>
                      <a:lnTo>
                        <a:pt x="8" y="50"/>
                      </a:lnTo>
                      <a:lnTo>
                        <a:pt x="6" y="52"/>
                      </a:lnTo>
                      <a:lnTo>
                        <a:pt x="6" y="53"/>
                      </a:lnTo>
                      <a:lnTo>
                        <a:pt x="5" y="54"/>
                      </a:lnTo>
                      <a:lnTo>
                        <a:pt x="5" y="54"/>
                      </a:lnTo>
                      <a:lnTo>
                        <a:pt x="5" y="56"/>
                      </a:lnTo>
                      <a:lnTo>
                        <a:pt x="5" y="59"/>
                      </a:lnTo>
                      <a:lnTo>
                        <a:pt x="5" y="61"/>
                      </a:lnTo>
                      <a:lnTo>
                        <a:pt x="6" y="63"/>
                      </a:lnTo>
                      <a:lnTo>
                        <a:pt x="6" y="63"/>
                      </a:lnTo>
                      <a:lnTo>
                        <a:pt x="6" y="65"/>
                      </a:lnTo>
                      <a:lnTo>
                        <a:pt x="7" y="66"/>
                      </a:lnTo>
                      <a:lnTo>
                        <a:pt x="9" y="67"/>
                      </a:lnTo>
                      <a:lnTo>
                        <a:pt x="11" y="68"/>
                      </a:lnTo>
                      <a:lnTo>
                        <a:pt x="11" y="68"/>
                      </a:lnTo>
                      <a:lnTo>
                        <a:pt x="13" y="68"/>
                      </a:lnTo>
                      <a:lnTo>
                        <a:pt x="15" y="68"/>
                      </a:lnTo>
                      <a:lnTo>
                        <a:pt x="17" y="68"/>
                      </a:lnTo>
                      <a:lnTo>
                        <a:pt x="19" y="67"/>
                      </a:lnTo>
                      <a:lnTo>
                        <a:pt x="20" y="66"/>
                      </a:lnTo>
                      <a:lnTo>
                        <a:pt x="21" y="65"/>
                      </a:lnTo>
                      <a:lnTo>
                        <a:pt x="22" y="63"/>
                      </a:lnTo>
                      <a:lnTo>
                        <a:pt x="23" y="61"/>
                      </a:lnTo>
                      <a:lnTo>
                        <a:pt x="23" y="61"/>
                      </a:lnTo>
                      <a:lnTo>
                        <a:pt x="24" y="62"/>
                      </a:lnTo>
                      <a:lnTo>
                        <a:pt x="27" y="63"/>
                      </a:lnTo>
                      <a:lnTo>
                        <a:pt x="29" y="64"/>
                      </a:lnTo>
                      <a:lnTo>
                        <a:pt x="32" y="64"/>
                      </a:lnTo>
                      <a:lnTo>
                        <a:pt x="34" y="64"/>
                      </a:lnTo>
                      <a:lnTo>
                        <a:pt x="37" y="63"/>
                      </a:lnTo>
                      <a:lnTo>
                        <a:pt x="38" y="62"/>
                      </a:lnTo>
                      <a:lnTo>
                        <a:pt x="39" y="61"/>
                      </a:lnTo>
                      <a:lnTo>
                        <a:pt x="40" y="60"/>
                      </a:lnTo>
                      <a:lnTo>
                        <a:pt x="40" y="60"/>
                      </a:lnTo>
                      <a:lnTo>
                        <a:pt x="40" y="59"/>
                      </a:lnTo>
                      <a:lnTo>
                        <a:pt x="40" y="59"/>
                      </a:lnTo>
                      <a:lnTo>
                        <a:pt x="40" y="58"/>
                      </a:lnTo>
                      <a:lnTo>
                        <a:pt x="40" y="57"/>
                      </a:lnTo>
                      <a:lnTo>
                        <a:pt x="40" y="57"/>
                      </a:lnTo>
                      <a:lnTo>
                        <a:pt x="41" y="57"/>
                      </a:lnTo>
                      <a:lnTo>
                        <a:pt x="41" y="56"/>
                      </a:lnTo>
                      <a:lnTo>
                        <a:pt x="43" y="55"/>
                      </a:lnTo>
                      <a:lnTo>
                        <a:pt x="45" y="55"/>
                      </a:lnTo>
                      <a:lnTo>
                        <a:pt x="48" y="55"/>
                      </a:lnTo>
                      <a:lnTo>
                        <a:pt x="50" y="55"/>
                      </a:lnTo>
                      <a:lnTo>
                        <a:pt x="52" y="55"/>
                      </a:lnTo>
                      <a:lnTo>
                        <a:pt x="53" y="54"/>
                      </a:lnTo>
                      <a:lnTo>
                        <a:pt x="54" y="54"/>
                      </a:lnTo>
                      <a:lnTo>
                        <a:pt x="54" y="53"/>
                      </a:lnTo>
                      <a:lnTo>
                        <a:pt x="55" y="52"/>
                      </a:lnTo>
                      <a:lnTo>
                        <a:pt x="55" y="52"/>
                      </a:lnTo>
                      <a:lnTo>
                        <a:pt x="55" y="50"/>
                      </a:lnTo>
                      <a:lnTo>
                        <a:pt x="54" y="48"/>
                      </a:lnTo>
                      <a:lnTo>
                        <a:pt x="53" y="47"/>
                      </a:lnTo>
                      <a:lnTo>
                        <a:pt x="52" y="45"/>
                      </a:lnTo>
                      <a:lnTo>
                        <a:pt x="50" y="42"/>
                      </a:lnTo>
                      <a:lnTo>
                        <a:pt x="49" y="40"/>
                      </a:lnTo>
                      <a:lnTo>
                        <a:pt x="48" y="39"/>
                      </a:lnTo>
                      <a:lnTo>
                        <a:pt x="48" y="39"/>
                      </a:lnTo>
                      <a:lnTo>
                        <a:pt x="49" y="38"/>
                      </a:lnTo>
                      <a:lnTo>
                        <a:pt x="50" y="36"/>
                      </a:lnTo>
                      <a:lnTo>
                        <a:pt x="51" y="35"/>
                      </a:lnTo>
                      <a:lnTo>
                        <a:pt x="53" y="34"/>
                      </a:lnTo>
                      <a:lnTo>
                        <a:pt x="56" y="32"/>
                      </a:lnTo>
                      <a:lnTo>
                        <a:pt x="58" y="32"/>
                      </a:lnTo>
                      <a:lnTo>
                        <a:pt x="59" y="31"/>
                      </a:lnTo>
                      <a:lnTo>
                        <a:pt x="59" y="31"/>
                      </a:lnTo>
                      <a:lnTo>
                        <a:pt x="61" y="28"/>
                      </a:lnTo>
                      <a:lnTo>
                        <a:pt x="62" y="27"/>
                      </a:lnTo>
                      <a:lnTo>
                        <a:pt x="62" y="25"/>
                      </a:lnTo>
                      <a:lnTo>
                        <a:pt x="62" y="24"/>
                      </a:lnTo>
                      <a:lnTo>
                        <a:pt x="62" y="23"/>
                      </a:lnTo>
                      <a:lnTo>
                        <a:pt x="61" y="21"/>
                      </a:lnTo>
                      <a:lnTo>
                        <a:pt x="60" y="18"/>
                      </a:lnTo>
                      <a:lnTo>
                        <a:pt x="58" y="16"/>
                      </a:lnTo>
                      <a:lnTo>
                        <a:pt x="55" y="14"/>
                      </a:lnTo>
                      <a:lnTo>
                        <a:pt x="53" y="12"/>
                      </a:lnTo>
                      <a:lnTo>
                        <a:pt x="46" y="8"/>
                      </a:lnTo>
                      <a:lnTo>
                        <a:pt x="40" y="4"/>
                      </a:lnTo>
                      <a:lnTo>
                        <a:pt x="30" y="0"/>
                      </a:lnTo>
                      <a:lnTo>
                        <a:pt x="15" y="16"/>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17" name="Freeform 2153">
                  <a:extLst>
                    <a:ext uri="{FF2B5EF4-FFF2-40B4-BE49-F238E27FC236}">
                      <a16:creationId xmlns:a16="http://schemas.microsoft.com/office/drawing/2014/main" id="{87E33783-C861-401D-9C95-1A0767D88346}"/>
                    </a:ext>
                  </a:extLst>
                </p:cNvPr>
                <p:cNvSpPr>
                  <a:spLocks/>
                </p:cNvSpPr>
                <p:nvPr/>
              </p:nvSpPr>
              <p:spPr bwMode="auto">
                <a:xfrm>
                  <a:off x="3902" y="1514"/>
                  <a:ext cx="139" cy="88"/>
                </a:xfrm>
                <a:custGeom>
                  <a:avLst/>
                  <a:gdLst>
                    <a:gd name="T0" fmla="*/ 9 w 139"/>
                    <a:gd name="T1" fmla="*/ 8 h 88"/>
                    <a:gd name="T2" fmla="*/ 7 w 139"/>
                    <a:gd name="T3" fmla="*/ 12 h 88"/>
                    <a:gd name="T4" fmla="*/ 2 w 139"/>
                    <a:gd name="T5" fmla="*/ 15 h 88"/>
                    <a:gd name="T6" fmla="*/ 0 w 139"/>
                    <a:gd name="T7" fmla="*/ 22 h 88"/>
                    <a:gd name="T8" fmla="*/ 0 w 139"/>
                    <a:gd name="T9" fmla="*/ 26 h 88"/>
                    <a:gd name="T10" fmla="*/ 0 w 139"/>
                    <a:gd name="T11" fmla="*/ 28 h 88"/>
                    <a:gd name="T12" fmla="*/ 4 w 139"/>
                    <a:gd name="T13" fmla="*/ 30 h 88"/>
                    <a:gd name="T14" fmla="*/ 5 w 139"/>
                    <a:gd name="T15" fmla="*/ 32 h 88"/>
                    <a:gd name="T16" fmla="*/ 4 w 139"/>
                    <a:gd name="T17" fmla="*/ 37 h 88"/>
                    <a:gd name="T18" fmla="*/ 4 w 139"/>
                    <a:gd name="T19" fmla="*/ 39 h 88"/>
                    <a:gd name="T20" fmla="*/ 7 w 139"/>
                    <a:gd name="T21" fmla="*/ 42 h 88"/>
                    <a:gd name="T22" fmla="*/ 10 w 139"/>
                    <a:gd name="T23" fmla="*/ 44 h 88"/>
                    <a:gd name="T24" fmla="*/ 13 w 139"/>
                    <a:gd name="T25" fmla="*/ 50 h 88"/>
                    <a:gd name="T26" fmla="*/ 14 w 139"/>
                    <a:gd name="T27" fmla="*/ 51 h 88"/>
                    <a:gd name="T28" fmla="*/ 13 w 139"/>
                    <a:gd name="T29" fmla="*/ 55 h 88"/>
                    <a:gd name="T30" fmla="*/ 10 w 139"/>
                    <a:gd name="T31" fmla="*/ 58 h 88"/>
                    <a:gd name="T32" fmla="*/ 9 w 139"/>
                    <a:gd name="T33" fmla="*/ 61 h 88"/>
                    <a:gd name="T34" fmla="*/ 10 w 139"/>
                    <a:gd name="T35" fmla="*/ 64 h 88"/>
                    <a:gd name="T36" fmla="*/ 14 w 139"/>
                    <a:gd name="T37" fmla="*/ 67 h 88"/>
                    <a:gd name="T38" fmla="*/ 24 w 139"/>
                    <a:gd name="T39" fmla="*/ 68 h 88"/>
                    <a:gd name="T40" fmla="*/ 25 w 139"/>
                    <a:gd name="T41" fmla="*/ 71 h 88"/>
                    <a:gd name="T42" fmla="*/ 29 w 139"/>
                    <a:gd name="T43" fmla="*/ 74 h 88"/>
                    <a:gd name="T44" fmla="*/ 40 w 139"/>
                    <a:gd name="T45" fmla="*/ 78 h 88"/>
                    <a:gd name="T46" fmla="*/ 49 w 139"/>
                    <a:gd name="T47" fmla="*/ 78 h 88"/>
                    <a:gd name="T48" fmla="*/ 51 w 139"/>
                    <a:gd name="T49" fmla="*/ 77 h 88"/>
                    <a:gd name="T50" fmla="*/ 53 w 139"/>
                    <a:gd name="T51" fmla="*/ 82 h 88"/>
                    <a:gd name="T52" fmla="*/ 58 w 139"/>
                    <a:gd name="T53" fmla="*/ 83 h 88"/>
                    <a:gd name="T54" fmla="*/ 69 w 139"/>
                    <a:gd name="T55" fmla="*/ 84 h 88"/>
                    <a:gd name="T56" fmla="*/ 73 w 139"/>
                    <a:gd name="T57" fmla="*/ 86 h 88"/>
                    <a:gd name="T58" fmla="*/ 75 w 139"/>
                    <a:gd name="T59" fmla="*/ 88 h 88"/>
                    <a:gd name="T60" fmla="*/ 79 w 139"/>
                    <a:gd name="T61" fmla="*/ 88 h 88"/>
                    <a:gd name="T62" fmla="*/ 84 w 139"/>
                    <a:gd name="T63" fmla="*/ 82 h 88"/>
                    <a:gd name="T64" fmla="*/ 88 w 139"/>
                    <a:gd name="T65" fmla="*/ 75 h 88"/>
                    <a:gd name="T66" fmla="*/ 91 w 139"/>
                    <a:gd name="T67" fmla="*/ 76 h 88"/>
                    <a:gd name="T68" fmla="*/ 95 w 139"/>
                    <a:gd name="T69" fmla="*/ 76 h 88"/>
                    <a:gd name="T70" fmla="*/ 100 w 139"/>
                    <a:gd name="T71" fmla="*/ 74 h 88"/>
                    <a:gd name="T72" fmla="*/ 104 w 139"/>
                    <a:gd name="T73" fmla="*/ 74 h 88"/>
                    <a:gd name="T74" fmla="*/ 114 w 139"/>
                    <a:gd name="T75" fmla="*/ 77 h 88"/>
                    <a:gd name="T76" fmla="*/ 118 w 139"/>
                    <a:gd name="T77" fmla="*/ 76 h 88"/>
                    <a:gd name="T78" fmla="*/ 121 w 139"/>
                    <a:gd name="T79" fmla="*/ 74 h 88"/>
                    <a:gd name="T80" fmla="*/ 121 w 139"/>
                    <a:gd name="T81" fmla="*/ 70 h 88"/>
                    <a:gd name="T82" fmla="*/ 120 w 139"/>
                    <a:gd name="T83" fmla="*/ 61 h 88"/>
                    <a:gd name="T84" fmla="*/ 122 w 139"/>
                    <a:gd name="T85" fmla="*/ 59 h 88"/>
                    <a:gd name="T86" fmla="*/ 127 w 139"/>
                    <a:gd name="T87" fmla="*/ 57 h 88"/>
                    <a:gd name="T88" fmla="*/ 135 w 139"/>
                    <a:gd name="T89" fmla="*/ 55 h 88"/>
                    <a:gd name="T90" fmla="*/ 137 w 139"/>
                    <a:gd name="T91" fmla="*/ 52 h 88"/>
                    <a:gd name="T92" fmla="*/ 139 w 139"/>
                    <a:gd name="T93" fmla="*/ 46 h 88"/>
                    <a:gd name="T94" fmla="*/ 135 w 139"/>
                    <a:gd name="T95" fmla="*/ 35 h 88"/>
                    <a:gd name="T96" fmla="*/ 132 w 139"/>
                    <a:gd name="T97" fmla="*/ 25 h 88"/>
                    <a:gd name="T98" fmla="*/ 132 w 139"/>
                    <a:gd name="T99" fmla="*/ 21 h 88"/>
                    <a:gd name="T100" fmla="*/ 132 w 139"/>
                    <a:gd name="T101" fmla="*/ 14 h 88"/>
                    <a:gd name="T102" fmla="*/ 128 w 139"/>
                    <a:gd name="T103" fmla="*/ 9 h 88"/>
                    <a:gd name="T104" fmla="*/ 119 w 139"/>
                    <a:gd name="T105" fmla="*/ 4 h 88"/>
                    <a:gd name="T106" fmla="*/ 108 w 139"/>
                    <a:gd name="T107" fmla="*/ 0 h 88"/>
                    <a:gd name="T108" fmla="*/ 7 w 139"/>
                    <a:gd name="T109" fmla="*/ 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9" h="88">
                      <a:moveTo>
                        <a:pt x="7" y="7"/>
                      </a:moveTo>
                      <a:lnTo>
                        <a:pt x="7" y="7"/>
                      </a:lnTo>
                      <a:lnTo>
                        <a:pt x="9" y="8"/>
                      </a:lnTo>
                      <a:lnTo>
                        <a:pt x="9" y="9"/>
                      </a:lnTo>
                      <a:lnTo>
                        <a:pt x="8" y="10"/>
                      </a:lnTo>
                      <a:lnTo>
                        <a:pt x="7" y="12"/>
                      </a:lnTo>
                      <a:lnTo>
                        <a:pt x="5" y="14"/>
                      </a:lnTo>
                      <a:lnTo>
                        <a:pt x="2" y="15"/>
                      </a:lnTo>
                      <a:lnTo>
                        <a:pt x="2" y="15"/>
                      </a:lnTo>
                      <a:lnTo>
                        <a:pt x="1" y="17"/>
                      </a:lnTo>
                      <a:lnTo>
                        <a:pt x="1" y="19"/>
                      </a:lnTo>
                      <a:lnTo>
                        <a:pt x="0" y="22"/>
                      </a:lnTo>
                      <a:lnTo>
                        <a:pt x="0" y="24"/>
                      </a:lnTo>
                      <a:lnTo>
                        <a:pt x="0" y="24"/>
                      </a:lnTo>
                      <a:lnTo>
                        <a:pt x="0" y="26"/>
                      </a:lnTo>
                      <a:lnTo>
                        <a:pt x="0" y="27"/>
                      </a:lnTo>
                      <a:lnTo>
                        <a:pt x="0" y="28"/>
                      </a:lnTo>
                      <a:lnTo>
                        <a:pt x="0" y="28"/>
                      </a:lnTo>
                      <a:lnTo>
                        <a:pt x="1" y="29"/>
                      </a:lnTo>
                      <a:lnTo>
                        <a:pt x="3" y="30"/>
                      </a:lnTo>
                      <a:lnTo>
                        <a:pt x="4" y="30"/>
                      </a:lnTo>
                      <a:lnTo>
                        <a:pt x="5" y="31"/>
                      </a:lnTo>
                      <a:lnTo>
                        <a:pt x="5" y="31"/>
                      </a:lnTo>
                      <a:lnTo>
                        <a:pt x="5" y="32"/>
                      </a:lnTo>
                      <a:lnTo>
                        <a:pt x="5" y="33"/>
                      </a:lnTo>
                      <a:lnTo>
                        <a:pt x="5" y="35"/>
                      </a:lnTo>
                      <a:lnTo>
                        <a:pt x="4" y="37"/>
                      </a:lnTo>
                      <a:lnTo>
                        <a:pt x="4" y="38"/>
                      </a:lnTo>
                      <a:lnTo>
                        <a:pt x="4" y="39"/>
                      </a:lnTo>
                      <a:lnTo>
                        <a:pt x="4" y="39"/>
                      </a:lnTo>
                      <a:lnTo>
                        <a:pt x="4" y="40"/>
                      </a:lnTo>
                      <a:lnTo>
                        <a:pt x="5" y="41"/>
                      </a:lnTo>
                      <a:lnTo>
                        <a:pt x="7" y="42"/>
                      </a:lnTo>
                      <a:lnTo>
                        <a:pt x="8" y="43"/>
                      </a:lnTo>
                      <a:lnTo>
                        <a:pt x="10" y="44"/>
                      </a:lnTo>
                      <a:lnTo>
                        <a:pt x="10" y="44"/>
                      </a:lnTo>
                      <a:lnTo>
                        <a:pt x="11" y="46"/>
                      </a:lnTo>
                      <a:lnTo>
                        <a:pt x="11" y="48"/>
                      </a:lnTo>
                      <a:lnTo>
                        <a:pt x="13" y="50"/>
                      </a:lnTo>
                      <a:lnTo>
                        <a:pt x="13" y="51"/>
                      </a:lnTo>
                      <a:lnTo>
                        <a:pt x="14" y="51"/>
                      </a:lnTo>
                      <a:lnTo>
                        <a:pt x="14" y="51"/>
                      </a:lnTo>
                      <a:lnTo>
                        <a:pt x="14" y="53"/>
                      </a:lnTo>
                      <a:lnTo>
                        <a:pt x="14" y="54"/>
                      </a:lnTo>
                      <a:lnTo>
                        <a:pt x="13" y="55"/>
                      </a:lnTo>
                      <a:lnTo>
                        <a:pt x="12" y="56"/>
                      </a:lnTo>
                      <a:lnTo>
                        <a:pt x="11" y="57"/>
                      </a:lnTo>
                      <a:lnTo>
                        <a:pt x="10" y="58"/>
                      </a:lnTo>
                      <a:lnTo>
                        <a:pt x="9" y="59"/>
                      </a:lnTo>
                      <a:lnTo>
                        <a:pt x="9" y="61"/>
                      </a:lnTo>
                      <a:lnTo>
                        <a:pt x="9" y="61"/>
                      </a:lnTo>
                      <a:lnTo>
                        <a:pt x="9" y="62"/>
                      </a:lnTo>
                      <a:lnTo>
                        <a:pt x="10" y="63"/>
                      </a:lnTo>
                      <a:lnTo>
                        <a:pt x="10" y="64"/>
                      </a:lnTo>
                      <a:lnTo>
                        <a:pt x="11" y="65"/>
                      </a:lnTo>
                      <a:lnTo>
                        <a:pt x="13" y="66"/>
                      </a:lnTo>
                      <a:lnTo>
                        <a:pt x="14" y="67"/>
                      </a:lnTo>
                      <a:lnTo>
                        <a:pt x="17" y="68"/>
                      </a:lnTo>
                      <a:lnTo>
                        <a:pt x="19" y="68"/>
                      </a:lnTo>
                      <a:lnTo>
                        <a:pt x="24" y="68"/>
                      </a:lnTo>
                      <a:lnTo>
                        <a:pt x="24" y="68"/>
                      </a:lnTo>
                      <a:lnTo>
                        <a:pt x="24" y="69"/>
                      </a:lnTo>
                      <a:lnTo>
                        <a:pt x="25" y="71"/>
                      </a:lnTo>
                      <a:lnTo>
                        <a:pt x="26" y="72"/>
                      </a:lnTo>
                      <a:lnTo>
                        <a:pt x="27" y="73"/>
                      </a:lnTo>
                      <a:lnTo>
                        <a:pt x="29" y="74"/>
                      </a:lnTo>
                      <a:lnTo>
                        <a:pt x="31" y="75"/>
                      </a:lnTo>
                      <a:lnTo>
                        <a:pt x="35" y="77"/>
                      </a:lnTo>
                      <a:lnTo>
                        <a:pt x="40" y="78"/>
                      </a:lnTo>
                      <a:lnTo>
                        <a:pt x="45" y="79"/>
                      </a:lnTo>
                      <a:lnTo>
                        <a:pt x="47" y="79"/>
                      </a:lnTo>
                      <a:lnTo>
                        <a:pt x="49" y="78"/>
                      </a:lnTo>
                      <a:lnTo>
                        <a:pt x="50" y="78"/>
                      </a:lnTo>
                      <a:lnTo>
                        <a:pt x="51" y="77"/>
                      </a:lnTo>
                      <a:lnTo>
                        <a:pt x="51" y="77"/>
                      </a:lnTo>
                      <a:lnTo>
                        <a:pt x="52" y="79"/>
                      </a:lnTo>
                      <a:lnTo>
                        <a:pt x="52" y="81"/>
                      </a:lnTo>
                      <a:lnTo>
                        <a:pt x="53" y="82"/>
                      </a:lnTo>
                      <a:lnTo>
                        <a:pt x="54" y="82"/>
                      </a:lnTo>
                      <a:lnTo>
                        <a:pt x="56" y="83"/>
                      </a:lnTo>
                      <a:lnTo>
                        <a:pt x="58" y="83"/>
                      </a:lnTo>
                      <a:lnTo>
                        <a:pt x="62" y="83"/>
                      </a:lnTo>
                      <a:lnTo>
                        <a:pt x="66" y="83"/>
                      </a:lnTo>
                      <a:lnTo>
                        <a:pt x="69" y="84"/>
                      </a:lnTo>
                      <a:lnTo>
                        <a:pt x="71" y="84"/>
                      </a:lnTo>
                      <a:lnTo>
                        <a:pt x="72" y="85"/>
                      </a:lnTo>
                      <a:lnTo>
                        <a:pt x="73" y="86"/>
                      </a:lnTo>
                      <a:lnTo>
                        <a:pt x="73" y="88"/>
                      </a:lnTo>
                      <a:lnTo>
                        <a:pt x="73" y="88"/>
                      </a:lnTo>
                      <a:lnTo>
                        <a:pt x="75" y="88"/>
                      </a:lnTo>
                      <a:lnTo>
                        <a:pt x="76" y="88"/>
                      </a:lnTo>
                      <a:lnTo>
                        <a:pt x="78" y="88"/>
                      </a:lnTo>
                      <a:lnTo>
                        <a:pt x="79" y="88"/>
                      </a:lnTo>
                      <a:lnTo>
                        <a:pt x="81" y="86"/>
                      </a:lnTo>
                      <a:lnTo>
                        <a:pt x="83" y="84"/>
                      </a:lnTo>
                      <a:lnTo>
                        <a:pt x="84" y="82"/>
                      </a:lnTo>
                      <a:lnTo>
                        <a:pt x="85" y="80"/>
                      </a:lnTo>
                      <a:lnTo>
                        <a:pt x="86" y="77"/>
                      </a:lnTo>
                      <a:lnTo>
                        <a:pt x="88" y="75"/>
                      </a:lnTo>
                      <a:lnTo>
                        <a:pt x="88" y="75"/>
                      </a:lnTo>
                      <a:lnTo>
                        <a:pt x="89" y="76"/>
                      </a:lnTo>
                      <a:lnTo>
                        <a:pt x="91" y="76"/>
                      </a:lnTo>
                      <a:lnTo>
                        <a:pt x="93" y="76"/>
                      </a:lnTo>
                      <a:lnTo>
                        <a:pt x="95" y="76"/>
                      </a:lnTo>
                      <a:lnTo>
                        <a:pt x="95" y="76"/>
                      </a:lnTo>
                      <a:lnTo>
                        <a:pt x="97" y="75"/>
                      </a:lnTo>
                      <a:lnTo>
                        <a:pt x="98" y="74"/>
                      </a:lnTo>
                      <a:lnTo>
                        <a:pt x="100" y="74"/>
                      </a:lnTo>
                      <a:lnTo>
                        <a:pt x="100" y="74"/>
                      </a:lnTo>
                      <a:lnTo>
                        <a:pt x="102" y="74"/>
                      </a:lnTo>
                      <a:lnTo>
                        <a:pt x="104" y="74"/>
                      </a:lnTo>
                      <a:lnTo>
                        <a:pt x="108" y="76"/>
                      </a:lnTo>
                      <a:lnTo>
                        <a:pt x="112" y="77"/>
                      </a:lnTo>
                      <a:lnTo>
                        <a:pt x="114" y="77"/>
                      </a:lnTo>
                      <a:lnTo>
                        <a:pt x="116" y="77"/>
                      </a:lnTo>
                      <a:lnTo>
                        <a:pt x="116" y="77"/>
                      </a:lnTo>
                      <a:lnTo>
                        <a:pt x="118" y="76"/>
                      </a:lnTo>
                      <a:lnTo>
                        <a:pt x="119" y="76"/>
                      </a:lnTo>
                      <a:lnTo>
                        <a:pt x="120" y="75"/>
                      </a:lnTo>
                      <a:lnTo>
                        <a:pt x="121" y="74"/>
                      </a:lnTo>
                      <a:lnTo>
                        <a:pt x="121" y="73"/>
                      </a:lnTo>
                      <a:lnTo>
                        <a:pt x="121" y="72"/>
                      </a:lnTo>
                      <a:lnTo>
                        <a:pt x="121" y="70"/>
                      </a:lnTo>
                      <a:lnTo>
                        <a:pt x="120" y="64"/>
                      </a:lnTo>
                      <a:lnTo>
                        <a:pt x="120" y="62"/>
                      </a:lnTo>
                      <a:lnTo>
                        <a:pt x="120" y="61"/>
                      </a:lnTo>
                      <a:lnTo>
                        <a:pt x="121" y="60"/>
                      </a:lnTo>
                      <a:lnTo>
                        <a:pt x="121" y="60"/>
                      </a:lnTo>
                      <a:lnTo>
                        <a:pt x="122" y="59"/>
                      </a:lnTo>
                      <a:lnTo>
                        <a:pt x="123" y="58"/>
                      </a:lnTo>
                      <a:lnTo>
                        <a:pt x="125" y="57"/>
                      </a:lnTo>
                      <a:lnTo>
                        <a:pt x="127" y="57"/>
                      </a:lnTo>
                      <a:lnTo>
                        <a:pt x="131" y="56"/>
                      </a:lnTo>
                      <a:lnTo>
                        <a:pt x="133" y="56"/>
                      </a:lnTo>
                      <a:lnTo>
                        <a:pt x="135" y="55"/>
                      </a:lnTo>
                      <a:lnTo>
                        <a:pt x="135" y="55"/>
                      </a:lnTo>
                      <a:lnTo>
                        <a:pt x="136" y="54"/>
                      </a:lnTo>
                      <a:lnTo>
                        <a:pt x="137" y="52"/>
                      </a:lnTo>
                      <a:lnTo>
                        <a:pt x="138" y="51"/>
                      </a:lnTo>
                      <a:lnTo>
                        <a:pt x="139" y="49"/>
                      </a:lnTo>
                      <a:lnTo>
                        <a:pt x="139" y="46"/>
                      </a:lnTo>
                      <a:lnTo>
                        <a:pt x="139" y="44"/>
                      </a:lnTo>
                      <a:lnTo>
                        <a:pt x="137" y="40"/>
                      </a:lnTo>
                      <a:lnTo>
                        <a:pt x="135" y="35"/>
                      </a:lnTo>
                      <a:lnTo>
                        <a:pt x="134" y="31"/>
                      </a:lnTo>
                      <a:lnTo>
                        <a:pt x="132" y="26"/>
                      </a:lnTo>
                      <a:lnTo>
                        <a:pt x="132" y="25"/>
                      </a:lnTo>
                      <a:lnTo>
                        <a:pt x="132" y="23"/>
                      </a:lnTo>
                      <a:lnTo>
                        <a:pt x="132" y="23"/>
                      </a:lnTo>
                      <a:lnTo>
                        <a:pt x="132" y="21"/>
                      </a:lnTo>
                      <a:lnTo>
                        <a:pt x="132" y="19"/>
                      </a:lnTo>
                      <a:lnTo>
                        <a:pt x="133" y="15"/>
                      </a:lnTo>
                      <a:lnTo>
                        <a:pt x="132" y="14"/>
                      </a:lnTo>
                      <a:lnTo>
                        <a:pt x="132" y="12"/>
                      </a:lnTo>
                      <a:lnTo>
                        <a:pt x="130" y="11"/>
                      </a:lnTo>
                      <a:lnTo>
                        <a:pt x="128" y="9"/>
                      </a:lnTo>
                      <a:lnTo>
                        <a:pt x="128" y="9"/>
                      </a:lnTo>
                      <a:lnTo>
                        <a:pt x="122" y="5"/>
                      </a:lnTo>
                      <a:lnTo>
                        <a:pt x="119" y="4"/>
                      </a:lnTo>
                      <a:lnTo>
                        <a:pt x="115" y="2"/>
                      </a:lnTo>
                      <a:lnTo>
                        <a:pt x="111" y="1"/>
                      </a:lnTo>
                      <a:lnTo>
                        <a:pt x="108" y="0"/>
                      </a:lnTo>
                      <a:lnTo>
                        <a:pt x="105" y="0"/>
                      </a:lnTo>
                      <a:lnTo>
                        <a:pt x="101" y="0"/>
                      </a:lnTo>
                      <a:lnTo>
                        <a:pt x="7" y="7"/>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18" name="Freeform 2154">
                  <a:extLst>
                    <a:ext uri="{FF2B5EF4-FFF2-40B4-BE49-F238E27FC236}">
                      <a16:creationId xmlns:a16="http://schemas.microsoft.com/office/drawing/2014/main" id="{C524E753-4229-4A58-BCBB-64DBBDC949B0}"/>
                    </a:ext>
                  </a:extLst>
                </p:cNvPr>
                <p:cNvSpPr>
                  <a:spLocks/>
                </p:cNvSpPr>
                <p:nvPr/>
              </p:nvSpPr>
              <p:spPr bwMode="auto">
                <a:xfrm>
                  <a:off x="3920" y="1634"/>
                  <a:ext cx="109" cy="28"/>
                </a:xfrm>
                <a:custGeom>
                  <a:avLst/>
                  <a:gdLst>
                    <a:gd name="T0" fmla="*/ 46 w 109"/>
                    <a:gd name="T1" fmla="*/ 0 h 28"/>
                    <a:gd name="T2" fmla="*/ 33 w 109"/>
                    <a:gd name="T3" fmla="*/ 0 h 28"/>
                    <a:gd name="T4" fmla="*/ 25 w 109"/>
                    <a:gd name="T5" fmla="*/ 2 h 28"/>
                    <a:gd name="T6" fmla="*/ 17 w 109"/>
                    <a:gd name="T7" fmla="*/ 5 h 28"/>
                    <a:gd name="T8" fmla="*/ 13 w 109"/>
                    <a:gd name="T9" fmla="*/ 6 h 28"/>
                    <a:gd name="T10" fmla="*/ 9 w 109"/>
                    <a:gd name="T11" fmla="*/ 9 h 28"/>
                    <a:gd name="T12" fmla="*/ 5 w 109"/>
                    <a:gd name="T13" fmla="*/ 12 h 28"/>
                    <a:gd name="T14" fmla="*/ 1 w 109"/>
                    <a:gd name="T15" fmla="*/ 15 h 28"/>
                    <a:gd name="T16" fmla="*/ 0 w 109"/>
                    <a:gd name="T17" fmla="*/ 17 h 28"/>
                    <a:gd name="T18" fmla="*/ 0 w 109"/>
                    <a:gd name="T19" fmla="*/ 19 h 28"/>
                    <a:gd name="T20" fmla="*/ 0 w 109"/>
                    <a:gd name="T21" fmla="*/ 19 h 28"/>
                    <a:gd name="T22" fmla="*/ 3 w 109"/>
                    <a:gd name="T23" fmla="*/ 20 h 28"/>
                    <a:gd name="T24" fmla="*/ 9 w 109"/>
                    <a:gd name="T25" fmla="*/ 20 h 28"/>
                    <a:gd name="T26" fmla="*/ 21 w 109"/>
                    <a:gd name="T27" fmla="*/ 18 h 28"/>
                    <a:gd name="T28" fmla="*/ 26 w 109"/>
                    <a:gd name="T29" fmla="*/ 16 h 28"/>
                    <a:gd name="T30" fmla="*/ 35 w 109"/>
                    <a:gd name="T31" fmla="*/ 14 h 28"/>
                    <a:gd name="T32" fmla="*/ 40 w 109"/>
                    <a:gd name="T33" fmla="*/ 14 h 28"/>
                    <a:gd name="T34" fmla="*/ 42 w 109"/>
                    <a:gd name="T35" fmla="*/ 15 h 28"/>
                    <a:gd name="T36" fmla="*/ 44 w 109"/>
                    <a:gd name="T37" fmla="*/ 17 h 28"/>
                    <a:gd name="T38" fmla="*/ 46 w 109"/>
                    <a:gd name="T39" fmla="*/ 19 h 28"/>
                    <a:gd name="T40" fmla="*/ 51 w 109"/>
                    <a:gd name="T41" fmla="*/ 22 h 28"/>
                    <a:gd name="T42" fmla="*/ 55 w 109"/>
                    <a:gd name="T43" fmla="*/ 25 h 28"/>
                    <a:gd name="T44" fmla="*/ 66 w 109"/>
                    <a:gd name="T45" fmla="*/ 27 h 28"/>
                    <a:gd name="T46" fmla="*/ 70 w 109"/>
                    <a:gd name="T47" fmla="*/ 28 h 28"/>
                    <a:gd name="T48" fmla="*/ 75 w 109"/>
                    <a:gd name="T49" fmla="*/ 28 h 28"/>
                    <a:gd name="T50" fmla="*/ 79 w 109"/>
                    <a:gd name="T51" fmla="*/ 27 h 28"/>
                    <a:gd name="T52" fmla="*/ 81 w 109"/>
                    <a:gd name="T53" fmla="*/ 26 h 28"/>
                    <a:gd name="T54" fmla="*/ 82 w 109"/>
                    <a:gd name="T55" fmla="*/ 24 h 28"/>
                    <a:gd name="T56" fmla="*/ 83 w 109"/>
                    <a:gd name="T57" fmla="*/ 22 h 28"/>
                    <a:gd name="T58" fmla="*/ 86 w 109"/>
                    <a:gd name="T59" fmla="*/ 20 h 28"/>
                    <a:gd name="T60" fmla="*/ 90 w 109"/>
                    <a:gd name="T61" fmla="*/ 18 h 28"/>
                    <a:gd name="T62" fmla="*/ 96 w 109"/>
                    <a:gd name="T63" fmla="*/ 18 h 28"/>
                    <a:gd name="T64" fmla="*/ 104 w 109"/>
                    <a:gd name="T65" fmla="*/ 18 h 28"/>
                    <a:gd name="T66" fmla="*/ 107 w 109"/>
                    <a:gd name="T67" fmla="*/ 18 h 28"/>
                    <a:gd name="T68" fmla="*/ 109 w 109"/>
                    <a:gd name="T69" fmla="*/ 18 h 28"/>
                    <a:gd name="T70" fmla="*/ 109 w 109"/>
                    <a:gd name="T71" fmla="*/ 16 h 28"/>
                    <a:gd name="T72" fmla="*/ 109 w 109"/>
                    <a:gd name="T73" fmla="*/ 13 h 28"/>
                    <a:gd name="T74" fmla="*/ 108 w 109"/>
                    <a:gd name="T75" fmla="*/ 12 h 28"/>
                    <a:gd name="T76" fmla="*/ 105 w 109"/>
                    <a:gd name="T77" fmla="*/ 9 h 28"/>
                    <a:gd name="T78" fmla="*/ 99 w 109"/>
                    <a:gd name="T79" fmla="*/ 7 h 28"/>
                    <a:gd name="T80" fmla="*/ 95 w 109"/>
                    <a:gd name="T81" fmla="*/ 6 h 28"/>
                    <a:gd name="T82" fmla="*/ 73 w 109"/>
                    <a:gd name="T83" fmla="*/ 3 h 28"/>
                    <a:gd name="T84" fmla="*/ 46 w 109"/>
                    <a:gd name="T8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9" h="28">
                      <a:moveTo>
                        <a:pt x="46" y="0"/>
                      </a:moveTo>
                      <a:lnTo>
                        <a:pt x="46" y="0"/>
                      </a:lnTo>
                      <a:lnTo>
                        <a:pt x="37" y="0"/>
                      </a:lnTo>
                      <a:lnTo>
                        <a:pt x="33" y="0"/>
                      </a:lnTo>
                      <a:lnTo>
                        <a:pt x="28" y="1"/>
                      </a:lnTo>
                      <a:lnTo>
                        <a:pt x="25" y="2"/>
                      </a:lnTo>
                      <a:lnTo>
                        <a:pt x="21" y="3"/>
                      </a:lnTo>
                      <a:lnTo>
                        <a:pt x="17" y="5"/>
                      </a:lnTo>
                      <a:lnTo>
                        <a:pt x="13" y="6"/>
                      </a:lnTo>
                      <a:lnTo>
                        <a:pt x="13" y="6"/>
                      </a:lnTo>
                      <a:lnTo>
                        <a:pt x="11" y="8"/>
                      </a:lnTo>
                      <a:lnTo>
                        <a:pt x="9" y="9"/>
                      </a:lnTo>
                      <a:lnTo>
                        <a:pt x="5" y="12"/>
                      </a:lnTo>
                      <a:lnTo>
                        <a:pt x="5" y="12"/>
                      </a:lnTo>
                      <a:lnTo>
                        <a:pt x="3" y="14"/>
                      </a:lnTo>
                      <a:lnTo>
                        <a:pt x="1" y="15"/>
                      </a:lnTo>
                      <a:lnTo>
                        <a:pt x="1" y="16"/>
                      </a:lnTo>
                      <a:lnTo>
                        <a:pt x="0" y="17"/>
                      </a:lnTo>
                      <a:lnTo>
                        <a:pt x="0" y="18"/>
                      </a:lnTo>
                      <a:lnTo>
                        <a:pt x="0" y="19"/>
                      </a:lnTo>
                      <a:lnTo>
                        <a:pt x="0" y="19"/>
                      </a:lnTo>
                      <a:lnTo>
                        <a:pt x="0" y="19"/>
                      </a:lnTo>
                      <a:lnTo>
                        <a:pt x="1" y="19"/>
                      </a:lnTo>
                      <a:lnTo>
                        <a:pt x="3" y="20"/>
                      </a:lnTo>
                      <a:lnTo>
                        <a:pt x="6" y="20"/>
                      </a:lnTo>
                      <a:lnTo>
                        <a:pt x="9" y="20"/>
                      </a:lnTo>
                      <a:lnTo>
                        <a:pt x="16" y="19"/>
                      </a:lnTo>
                      <a:lnTo>
                        <a:pt x="21" y="18"/>
                      </a:lnTo>
                      <a:lnTo>
                        <a:pt x="21" y="18"/>
                      </a:lnTo>
                      <a:lnTo>
                        <a:pt x="26" y="16"/>
                      </a:lnTo>
                      <a:lnTo>
                        <a:pt x="32" y="14"/>
                      </a:lnTo>
                      <a:lnTo>
                        <a:pt x="35" y="14"/>
                      </a:lnTo>
                      <a:lnTo>
                        <a:pt x="37" y="14"/>
                      </a:lnTo>
                      <a:lnTo>
                        <a:pt x="40" y="14"/>
                      </a:lnTo>
                      <a:lnTo>
                        <a:pt x="42" y="15"/>
                      </a:lnTo>
                      <a:lnTo>
                        <a:pt x="42" y="15"/>
                      </a:lnTo>
                      <a:lnTo>
                        <a:pt x="43" y="16"/>
                      </a:lnTo>
                      <a:lnTo>
                        <a:pt x="44" y="17"/>
                      </a:lnTo>
                      <a:lnTo>
                        <a:pt x="46" y="19"/>
                      </a:lnTo>
                      <a:lnTo>
                        <a:pt x="46" y="19"/>
                      </a:lnTo>
                      <a:lnTo>
                        <a:pt x="48" y="21"/>
                      </a:lnTo>
                      <a:lnTo>
                        <a:pt x="51" y="22"/>
                      </a:lnTo>
                      <a:lnTo>
                        <a:pt x="53" y="24"/>
                      </a:lnTo>
                      <a:lnTo>
                        <a:pt x="55" y="25"/>
                      </a:lnTo>
                      <a:lnTo>
                        <a:pt x="60" y="26"/>
                      </a:lnTo>
                      <a:lnTo>
                        <a:pt x="66" y="27"/>
                      </a:lnTo>
                      <a:lnTo>
                        <a:pt x="66" y="27"/>
                      </a:lnTo>
                      <a:lnTo>
                        <a:pt x="70" y="28"/>
                      </a:lnTo>
                      <a:lnTo>
                        <a:pt x="74" y="28"/>
                      </a:lnTo>
                      <a:lnTo>
                        <a:pt x="75" y="28"/>
                      </a:lnTo>
                      <a:lnTo>
                        <a:pt x="78" y="27"/>
                      </a:lnTo>
                      <a:lnTo>
                        <a:pt x="79" y="27"/>
                      </a:lnTo>
                      <a:lnTo>
                        <a:pt x="81" y="26"/>
                      </a:lnTo>
                      <a:lnTo>
                        <a:pt x="81" y="26"/>
                      </a:lnTo>
                      <a:lnTo>
                        <a:pt x="82" y="25"/>
                      </a:lnTo>
                      <a:lnTo>
                        <a:pt x="82" y="24"/>
                      </a:lnTo>
                      <a:lnTo>
                        <a:pt x="83" y="23"/>
                      </a:lnTo>
                      <a:lnTo>
                        <a:pt x="83" y="22"/>
                      </a:lnTo>
                      <a:lnTo>
                        <a:pt x="83" y="22"/>
                      </a:lnTo>
                      <a:lnTo>
                        <a:pt x="86" y="20"/>
                      </a:lnTo>
                      <a:lnTo>
                        <a:pt x="88" y="19"/>
                      </a:lnTo>
                      <a:lnTo>
                        <a:pt x="90" y="18"/>
                      </a:lnTo>
                      <a:lnTo>
                        <a:pt x="93" y="18"/>
                      </a:lnTo>
                      <a:lnTo>
                        <a:pt x="96" y="18"/>
                      </a:lnTo>
                      <a:lnTo>
                        <a:pt x="99" y="18"/>
                      </a:lnTo>
                      <a:lnTo>
                        <a:pt x="104" y="18"/>
                      </a:lnTo>
                      <a:lnTo>
                        <a:pt x="104" y="18"/>
                      </a:lnTo>
                      <a:lnTo>
                        <a:pt x="107" y="18"/>
                      </a:lnTo>
                      <a:lnTo>
                        <a:pt x="108" y="18"/>
                      </a:lnTo>
                      <a:lnTo>
                        <a:pt x="109" y="18"/>
                      </a:lnTo>
                      <a:lnTo>
                        <a:pt x="109" y="17"/>
                      </a:lnTo>
                      <a:lnTo>
                        <a:pt x="109" y="16"/>
                      </a:lnTo>
                      <a:lnTo>
                        <a:pt x="109" y="15"/>
                      </a:lnTo>
                      <a:lnTo>
                        <a:pt x="109" y="13"/>
                      </a:lnTo>
                      <a:lnTo>
                        <a:pt x="109" y="13"/>
                      </a:lnTo>
                      <a:lnTo>
                        <a:pt x="108" y="12"/>
                      </a:lnTo>
                      <a:lnTo>
                        <a:pt x="106" y="10"/>
                      </a:lnTo>
                      <a:lnTo>
                        <a:pt x="105" y="9"/>
                      </a:lnTo>
                      <a:lnTo>
                        <a:pt x="103" y="9"/>
                      </a:lnTo>
                      <a:lnTo>
                        <a:pt x="99" y="7"/>
                      </a:lnTo>
                      <a:lnTo>
                        <a:pt x="95" y="6"/>
                      </a:lnTo>
                      <a:lnTo>
                        <a:pt x="95" y="6"/>
                      </a:lnTo>
                      <a:lnTo>
                        <a:pt x="80" y="4"/>
                      </a:lnTo>
                      <a:lnTo>
                        <a:pt x="73" y="3"/>
                      </a:lnTo>
                      <a:lnTo>
                        <a:pt x="65" y="2"/>
                      </a:lnTo>
                      <a:lnTo>
                        <a:pt x="46" y="0"/>
                      </a:lnTo>
                      <a:close/>
                    </a:path>
                  </a:pathLst>
                </a:custGeom>
                <a:solidFill>
                  <a:srgbClr val="B2DC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19" name="Freeform 2155">
                  <a:extLst>
                    <a:ext uri="{FF2B5EF4-FFF2-40B4-BE49-F238E27FC236}">
                      <a16:creationId xmlns:a16="http://schemas.microsoft.com/office/drawing/2014/main" id="{F2BFF450-F19F-4EE0-B496-F516D6C931C5}"/>
                    </a:ext>
                  </a:extLst>
                </p:cNvPr>
                <p:cNvSpPr>
                  <a:spLocks/>
                </p:cNvSpPr>
                <p:nvPr/>
              </p:nvSpPr>
              <p:spPr bwMode="auto">
                <a:xfrm>
                  <a:off x="3958" y="1532"/>
                  <a:ext cx="45" cy="80"/>
                </a:xfrm>
                <a:custGeom>
                  <a:avLst/>
                  <a:gdLst>
                    <a:gd name="T0" fmla="*/ 41 w 45"/>
                    <a:gd name="T1" fmla="*/ 29 h 80"/>
                    <a:gd name="T2" fmla="*/ 38 w 45"/>
                    <a:gd name="T3" fmla="*/ 30 h 80"/>
                    <a:gd name="T4" fmla="*/ 36 w 45"/>
                    <a:gd name="T5" fmla="*/ 31 h 80"/>
                    <a:gd name="T6" fmla="*/ 31 w 45"/>
                    <a:gd name="T7" fmla="*/ 39 h 80"/>
                    <a:gd name="T8" fmla="*/ 24 w 45"/>
                    <a:gd name="T9" fmla="*/ 49 h 80"/>
                    <a:gd name="T10" fmla="*/ 22 w 45"/>
                    <a:gd name="T11" fmla="*/ 53 h 80"/>
                    <a:gd name="T12" fmla="*/ 20 w 45"/>
                    <a:gd name="T13" fmla="*/ 54 h 80"/>
                    <a:gd name="T14" fmla="*/ 20 w 45"/>
                    <a:gd name="T15" fmla="*/ 51 h 80"/>
                    <a:gd name="T16" fmla="*/ 22 w 45"/>
                    <a:gd name="T17" fmla="*/ 45 h 80"/>
                    <a:gd name="T18" fmla="*/ 23 w 45"/>
                    <a:gd name="T19" fmla="*/ 39 h 80"/>
                    <a:gd name="T20" fmla="*/ 28 w 45"/>
                    <a:gd name="T21" fmla="*/ 21 h 80"/>
                    <a:gd name="T22" fmla="*/ 32 w 45"/>
                    <a:gd name="T23" fmla="*/ 4 h 80"/>
                    <a:gd name="T24" fmla="*/ 31 w 45"/>
                    <a:gd name="T25" fmla="*/ 6 h 80"/>
                    <a:gd name="T26" fmla="*/ 26 w 45"/>
                    <a:gd name="T27" fmla="*/ 23 h 80"/>
                    <a:gd name="T28" fmla="*/ 26 w 45"/>
                    <a:gd name="T29" fmla="*/ 20 h 80"/>
                    <a:gd name="T30" fmla="*/ 26 w 45"/>
                    <a:gd name="T31" fmla="*/ 19 h 80"/>
                    <a:gd name="T32" fmla="*/ 26 w 45"/>
                    <a:gd name="T33" fmla="*/ 14 h 80"/>
                    <a:gd name="T34" fmla="*/ 25 w 45"/>
                    <a:gd name="T35" fmla="*/ 23 h 80"/>
                    <a:gd name="T36" fmla="*/ 24 w 45"/>
                    <a:gd name="T37" fmla="*/ 26 h 80"/>
                    <a:gd name="T38" fmla="*/ 22 w 45"/>
                    <a:gd name="T39" fmla="*/ 37 h 80"/>
                    <a:gd name="T40" fmla="*/ 18 w 45"/>
                    <a:gd name="T41" fmla="*/ 45 h 80"/>
                    <a:gd name="T42" fmla="*/ 16 w 45"/>
                    <a:gd name="T43" fmla="*/ 45 h 80"/>
                    <a:gd name="T44" fmla="*/ 13 w 45"/>
                    <a:gd name="T45" fmla="*/ 40 h 80"/>
                    <a:gd name="T46" fmla="*/ 11 w 45"/>
                    <a:gd name="T47" fmla="*/ 35 h 80"/>
                    <a:gd name="T48" fmla="*/ 5 w 45"/>
                    <a:gd name="T49" fmla="*/ 14 h 80"/>
                    <a:gd name="T50" fmla="*/ 4 w 45"/>
                    <a:gd name="T51" fmla="*/ 9 h 80"/>
                    <a:gd name="T52" fmla="*/ 0 w 45"/>
                    <a:gd name="T53" fmla="*/ 0 h 80"/>
                    <a:gd name="T54" fmla="*/ 0 w 45"/>
                    <a:gd name="T55" fmla="*/ 4 h 80"/>
                    <a:gd name="T56" fmla="*/ 7 w 45"/>
                    <a:gd name="T57" fmla="*/ 33 h 80"/>
                    <a:gd name="T58" fmla="*/ 9 w 45"/>
                    <a:gd name="T59" fmla="*/ 38 h 80"/>
                    <a:gd name="T60" fmla="*/ 12 w 45"/>
                    <a:gd name="T61" fmla="*/ 56 h 80"/>
                    <a:gd name="T62" fmla="*/ 11 w 45"/>
                    <a:gd name="T63" fmla="*/ 58 h 80"/>
                    <a:gd name="T64" fmla="*/ 10 w 45"/>
                    <a:gd name="T65" fmla="*/ 57 h 80"/>
                    <a:gd name="T66" fmla="*/ 6 w 45"/>
                    <a:gd name="T67" fmla="*/ 47 h 80"/>
                    <a:gd name="T68" fmla="*/ 3 w 45"/>
                    <a:gd name="T69" fmla="*/ 29 h 80"/>
                    <a:gd name="T70" fmla="*/ 3 w 45"/>
                    <a:gd name="T71" fmla="*/ 37 h 80"/>
                    <a:gd name="T72" fmla="*/ 3 w 45"/>
                    <a:gd name="T73" fmla="*/ 44 h 80"/>
                    <a:gd name="T74" fmla="*/ 2 w 45"/>
                    <a:gd name="T75" fmla="*/ 44 h 80"/>
                    <a:gd name="T76" fmla="*/ 0 w 45"/>
                    <a:gd name="T77" fmla="*/ 44 h 80"/>
                    <a:gd name="T78" fmla="*/ 5 w 45"/>
                    <a:gd name="T79" fmla="*/ 57 h 80"/>
                    <a:gd name="T80" fmla="*/ 10 w 45"/>
                    <a:gd name="T81" fmla="*/ 76 h 80"/>
                    <a:gd name="T82" fmla="*/ 14 w 45"/>
                    <a:gd name="T83" fmla="*/ 79 h 80"/>
                    <a:gd name="T84" fmla="*/ 19 w 45"/>
                    <a:gd name="T85" fmla="*/ 80 h 80"/>
                    <a:gd name="T86" fmla="*/ 22 w 45"/>
                    <a:gd name="T87" fmla="*/ 79 h 80"/>
                    <a:gd name="T88" fmla="*/ 25 w 45"/>
                    <a:gd name="T89" fmla="*/ 63 h 80"/>
                    <a:gd name="T90" fmla="*/ 29 w 45"/>
                    <a:gd name="T91" fmla="*/ 53 h 80"/>
                    <a:gd name="T92" fmla="*/ 37 w 45"/>
                    <a:gd name="T93" fmla="*/ 42 h 80"/>
                    <a:gd name="T94" fmla="*/ 45 w 45"/>
                    <a:gd name="T95" fmla="*/ 28 h 80"/>
                    <a:gd name="T96" fmla="*/ 43 w 45"/>
                    <a:gd name="T97" fmla="*/ 2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80">
                      <a:moveTo>
                        <a:pt x="43" y="28"/>
                      </a:moveTo>
                      <a:lnTo>
                        <a:pt x="43" y="28"/>
                      </a:lnTo>
                      <a:lnTo>
                        <a:pt x="41" y="29"/>
                      </a:lnTo>
                      <a:lnTo>
                        <a:pt x="39" y="30"/>
                      </a:lnTo>
                      <a:lnTo>
                        <a:pt x="39" y="30"/>
                      </a:lnTo>
                      <a:lnTo>
                        <a:pt x="38" y="30"/>
                      </a:lnTo>
                      <a:lnTo>
                        <a:pt x="37" y="30"/>
                      </a:lnTo>
                      <a:lnTo>
                        <a:pt x="37" y="30"/>
                      </a:lnTo>
                      <a:lnTo>
                        <a:pt x="36" y="31"/>
                      </a:lnTo>
                      <a:lnTo>
                        <a:pt x="35" y="32"/>
                      </a:lnTo>
                      <a:lnTo>
                        <a:pt x="35" y="32"/>
                      </a:lnTo>
                      <a:lnTo>
                        <a:pt x="31" y="39"/>
                      </a:lnTo>
                      <a:lnTo>
                        <a:pt x="27" y="45"/>
                      </a:lnTo>
                      <a:lnTo>
                        <a:pt x="27" y="45"/>
                      </a:lnTo>
                      <a:lnTo>
                        <a:pt x="24" y="49"/>
                      </a:lnTo>
                      <a:lnTo>
                        <a:pt x="24" y="49"/>
                      </a:lnTo>
                      <a:lnTo>
                        <a:pt x="23" y="51"/>
                      </a:lnTo>
                      <a:lnTo>
                        <a:pt x="22" y="53"/>
                      </a:lnTo>
                      <a:lnTo>
                        <a:pt x="22" y="53"/>
                      </a:lnTo>
                      <a:lnTo>
                        <a:pt x="21" y="54"/>
                      </a:lnTo>
                      <a:lnTo>
                        <a:pt x="20" y="54"/>
                      </a:lnTo>
                      <a:lnTo>
                        <a:pt x="20" y="54"/>
                      </a:lnTo>
                      <a:lnTo>
                        <a:pt x="20" y="52"/>
                      </a:lnTo>
                      <a:lnTo>
                        <a:pt x="20" y="51"/>
                      </a:lnTo>
                      <a:lnTo>
                        <a:pt x="20" y="51"/>
                      </a:lnTo>
                      <a:lnTo>
                        <a:pt x="21" y="48"/>
                      </a:lnTo>
                      <a:lnTo>
                        <a:pt x="22" y="45"/>
                      </a:lnTo>
                      <a:lnTo>
                        <a:pt x="22" y="42"/>
                      </a:lnTo>
                      <a:lnTo>
                        <a:pt x="23" y="39"/>
                      </a:lnTo>
                      <a:lnTo>
                        <a:pt x="23" y="39"/>
                      </a:lnTo>
                      <a:lnTo>
                        <a:pt x="24" y="37"/>
                      </a:lnTo>
                      <a:lnTo>
                        <a:pt x="25" y="33"/>
                      </a:lnTo>
                      <a:lnTo>
                        <a:pt x="28" y="21"/>
                      </a:lnTo>
                      <a:lnTo>
                        <a:pt x="31" y="10"/>
                      </a:lnTo>
                      <a:lnTo>
                        <a:pt x="31" y="6"/>
                      </a:lnTo>
                      <a:lnTo>
                        <a:pt x="32" y="4"/>
                      </a:lnTo>
                      <a:lnTo>
                        <a:pt x="32" y="4"/>
                      </a:lnTo>
                      <a:lnTo>
                        <a:pt x="31" y="4"/>
                      </a:lnTo>
                      <a:lnTo>
                        <a:pt x="31" y="6"/>
                      </a:lnTo>
                      <a:lnTo>
                        <a:pt x="29" y="13"/>
                      </a:lnTo>
                      <a:lnTo>
                        <a:pt x="26" y="23"/>
                      </a:lnTo>
                      <a:lnTo>
                        <a:pt x="26" y="23"/>
                      </a:lnTo>
                      <a:lnTo>
                        <a:pt x="26" y="21"/>
                      </a:lnTo>
                      <a:lnTo>
                        <a:pt x="26" y="21"/>
                      </a:lnTo>
                      <a:lnTo>
                        <a:pt x="26" y="20"/>
                      </a:lnTo>
                      <a:lnTo>
                        <a:pt x="26" y="19"/>
                      </a:lnTo>
                      <a:lnTo>
                        <a:pt x="26" y="19"/>
                      </a:lnTo>
                      <a:lnTo>
                        <a:pt x="26" y="19"/>
                      </a:lnTo>
                      <a:lnTo>
                        <a:pt x="26" y="19"/>
                      </a:lnTo>
                      <a:lnTo>
                        <a:pt x="26" y="16"/>
                      </a:lnTo>
                      <a:lnTo>
                        <a:pt x="26" y="14"/>
                      </a:lnTo>
                      <a:lnTo>
                        <a:pt x="26" y="14"/>
                      </a:lnTo>
                      <a:lnTo>
                        <a:pt x="26" y="19"/>
                      </a:lnTo>
                      <a:lnTo>
                        <a:pt x="25" y="23"/>
                      </a:lnTo>
                      <a:lnTo>
                        <a:pt x="25" y="23"/>
                      </a:lnTo>
                      <a:lnTo>
                        <a:pt x="25" y="24"/>
                      </a:lnTo>
                      <a:lnTo>
                        <a:pt x="24" y="26"/>
                      </a:lnTo>
                      <a:lnTo>
                        <a:pt x="24" y="26"/>
                      </a:lnTo>
                      <a:lnTo>
                        <a:pt x="23" y="30"/>
                      </a:lnTo>
                      <a:lnTo>
                        <a:pt x="22" y="37"/>
                      </a:lnTo>
                      <a:lnTo>
                        <a:pt x="20" y="40"/>
                      </a:lnTo>
                      <a:lnTo>
                        <a:pt x="19" y="43"/>
                      </a:lnTo>
                      <a:lnTo>
                        <a:pt x="18" y="45"/>
                      </a:lnTo>
                      <a:lnTo>
                        <a:pt x="17" y="45"/>
                      </a:lnTo>
                      <a:lnTo>
                        <a:pt x="16" y="45"/>
                      </a:lnTo>
                      <a:lnTo>
                        <a:pt x="16" y="45"/>
                      </a:lnTo>
                      <a:lnTo>
                        <a:pt x="15" y="44"/>
                      </a:lnTo>
                      <a:lnTo>
                        <a:pt x="14" y="43"/>
                      </a:lnTo>
                      <a:lnTo>
                        <a:pt x="13" y="40"/>
                      </a:lnTo>
                      <a:lnTo>
                        <a:pt x="12" y="37"/>
                      </a:lnTo>
                      <a:lnTo>
                        <a:pt x="11" y="35"/>
                      </a:lnTo>
                      <a:lnTo>
                        <a:pt x="11" y="35"/>
                      </a:lnTo>
                      <a:lnTo>
                        <a:pt x="10" y="30"/>
                      </a:lnTo>
                      <a:lnTo>
                        <a:pt x="8" y="22"/>
                      </a:lnTo>
                      <a:lnTo>
                        <a:pt x="5" y="14"/>
                      </a:lnTo>
                      <a:lnTo>
                        <a:pt x="5" y="11"/>
                      </a:lnTo>
                      <a:lnTo>
                        <a:pt x="4" y="9"/>
                      </a:lnTo>
                      <a:lnTo>
                        <a:pt x="4" y="9"/>
                      </a:lnTo>
                      <a:lnTo>
                        <a:pt x="1" y="1"/>
                      </a:lnTo>
                      <a:lnTo>
                        <a:pt x="0" y="0"/>
                      </a:lnTo>
                      <a:lnTo>
                        <a:pt x="0" y="0"/>
                      </a:lnTo>
                      <a:lnTo>
                        <a:pt x="0" y="0"/>
                      </a:lnTo>
                      <a:lnTo>
                        <a:pt x="0" y="1"/>
                      </a:lnTo>
                      <a:lnTo>
                        <a:pt x="0" y="4"/>
                      </a:lnTo>
                      <a:lnTo>
                        <a:pt x="2" y="10"/>
                      </a:lnTo>
                      <a:lnTo>
                        <a:pt x="5" y="25"/>
                      </a:lnTo>
                      <a:lnTo>
                        <a:pt x="7" y="33"/>
                      </a:lnTo>
                      <a:lnTo>
                        <a:pt x="7" y="33"/>
                      </a:lnTo>
                      <a:lnTo>
                        <a:pt x="8" y="35"/>
                      </a:lnTo>
                      <a:lnTo>
                        <a:pt x="9" y="38"/>
                      </a:lnTo>
                      <a:lnTo>
                        <a:pt x="10" y="45"/>
                      </a:lnTo>
                      <a:lnTo>
                        <a:pt x="12" y="56"/>
                      </a:lnTo>
                      <a:lnTo>
                        <a:pt x="12" y="56"/>
                      </a:lnTo>
                      <a:lnTo>
                        <a:pt x="12" y="58"/>
                      </a:lnTo>
                      <a:lnTo>
                        <a:pt x="11" y="58"/>
                      </a:lnTo>
                      <a:lnTo>
                        <a:pt x="11" y="58"/>
                      </a:lnTo>
                      <a:lnTo>
                        <a:pt x="10" y="58"/>
                      </a:lnTo>
                      <a:lnTo>
                        <a:pt x="10" y="58"/>
                      </a:lnTo>
                      <a:lnTo>
                        <a:pt x="10" y="57"/>
                      </a:lnTo>
                      <a:lnTo>
                        <a:pt x="9" y="55"/>
                      </a:lnTo>
                      <a:lnTo>
                        <a:pt x="7" y="52"/>
                      </a:lnTo>
                      <a:lnTo>
                        <a:pt x="6" y="47"/>
                      </a:lnTo>
                      <a:lnTo>
                        <a:pt x="5" y="42"/>
                      </a:lnTo>
                      <a:lnTo>
                        <a:pt x="4" y="33"/>
                      </a:lnTo>
                      <a:lnTo>
                        <a:pt x="3" y="29"/>
                      </a:lnTo>
                      <a:lnTo>
                        <a:pt x="2" y="30"/>
                      </a:lnTo>
                      <a:lnTo>
                        <a:pt x="2" y="30"/>
                      </a:lnTo>
                      <a:lnTo>
                        <a:pt x="3" y="37"/>
                      </a:lnTo>
                      <a:lnTo>
                        <a:pt x="4" y="41"/>
                      </a:lnTo>
                      <a:lnTo>
                        <a:pt x="3" y="43"/>
                      </a:lnTo>
                      <a:lnTo>
                        <a:pt x="3" y="44"/>
                      </a:lnTo>
                      <a:lnTo>
                        <a:pt x="3" y="45"/>
                      </a:lnTo>
                      <a:lnTo>
                        <a:pt x="2" y="45"/>
                      </a:lnTo>
                      <a:lnTo>
                        <a:pt x="2" y="44"/>
                      </a:lnTo>
                      <a:lnTo>
                        <a:pt x="1" y="43"/>
                      </a:lnTo>
                      <a:lnTo>
                        <a:pt x="0" y="44"/>
                      </a:lnTo>
                      <a:lnTo>
                        <a:pt x="0" y="44"/>
                      </a:lnTo>
                      <a:lnTo>
                        <a:pt x="2" y="47"/>
                      </a:lnTo>
                      <a:lnTo>
                        <a:pt x="3" y="51"/>
                      </a:lnTo>
                      <a:lnTo>
                        <a:pt x="5" y="57"/>
                      </a:lnTo>
                      <a:lnTo>
                        <a:pt x="7" y="62"/>
                      </a:lnTo>
                      <a:lnTo>
                        <a:pt x="9" y="72"/>
                      </a:lnTo>
                      <a:lnTo>
                        <a:pt x="10" y="76"/>
                      </a:lnTo>
                      <a:lnTo>
                        <a:pt x="10" y="76"/>
                      </a:lnTo>
                      <a:lnTo>
                        <a:pt x="11" y="78"/>
                      </a:lnTo>
                      <a:lnTo>
                        <a:pt x="14" y="79"/>
                      </a:lnTo>
                      <a:lnTo>
                        <a:pt x="16" y="80"/>
                      </a:lnTo>
                      <a:lnTo>
                        <a:pt x="18" y="80"/>
                      </a:lnTo>
                      <a:lnTo>
                        <a:pt x="19" y="80"/>
                      </a:lnTo>
                      <a:lnTo>
                        <a:pt x="21" y="79"/>
                      </a:lnTo>
                      <a:lnTo>
                        <a:pt x="22" y="79"/>
                      </a:lnTo>
                      <a:lnTo>
                        <a:pt x="22" y="79"/>
                      </a:lnTo>
                      <a:lnTo>
                        <a:pt x="23" y="73"/>
                      </a:lnTo>
                      <a:lnTo>
                        <a:pt x="24" y="68"/>
                      </a:lnTo>
                      <a:lnTo>
                        <a:pt x="25" y="63"/>
                      </a:lnTo>
                      <a:lnTo>
                        <a:pt x="26" y="59"/>
                      </a:lnTo>
                      <a:lnTo>
                        <a:pt x="28" y="56"/>
                      </a:lnTo>
                      <a:lnTo>
                        <a:pt x="29" y="53"/>
                      </a:lnTo>
                      <a:lnTo>
                        <a:pt x="32" y="48"/>
                      </a:lnTo>
                      <a:lnTo>
                        <a:pt x="35" y="44"/>
                      </a:lnTo>
                      <a:lnTo>
                        <a:pt x="37" y="42"/>
                      </a:lnTo>
                      <a:lnTo>
                        <a:pt x="38" y="41"/>
                      </a:lnTo>
                      <a:lnTo>
                        <a:pt x="39" y="41"/>
                      </a:lnTo>
                      <a:lnTo>
                        <a:pt x="45" y="28"/>
                      </a:lnTo>
                      <a:lnTo>
                        <a:pt x="45" y="28"/>
                      </a:lnTo>
                      <a:lnTo>
                        <a:pt x="43" y="28"/>
                      </a:lnTo>
                      <a:lnTo>
                        <a:pt x="43" y="28"/>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20" name="Freeform 2156">
                  <a:extLst>
                    <a:ext uri="{FF2B5EF4-FFF2-40B4-BE49-F238E27FC236}">
                      <a16:creationId xmlns:a16="http://schemas.microsoft.com/office/drawing/2014/main" id="{4BB819CD-5D01-48BF-A9CB-B8BA31EDB3FE}"/>
                    </a:ext>
                  </a:extLst>
                </p:cNvPr>
                <p:cNvSpPr>
                  <a:spLocks/>
                </p:cNvSpPr>
                <p:nvPr/>
              </p:nvSpPr>
              <p:spPr bwMode="auto">
                <a:xfrm>
                  <a:off x="3890" y="1473"/>
                  <a:ext cx="168" cy="120"/>
                </a:xfrm>
                <a:custGeom>
                  <a:avLst/>
                  <a:gdLst>
                    <a:gd name="T0" fmla="*/ 162 w 168"/>
                    <a:gd name="T1" fmla="*/ 80 h 120"/>
                    <a:gd name="T2" fmla="*/ 157 w 168"/>
                    <a:gd name="T3" fmla="*/ 70 h 120"/>
                    <a:gd name="T4" fmla="*/ 153 w 168"/>
                    <a:gd name="T5" fmla="*/ 67 h 120"/>
                    <a:gd name="T6" fmla="*/ 156 w 168"/>
                    <a:gd name="T7" fmla="*/ 61 h 120"/>
                    <a:gd name="T8" fmla="*/ 165 w 168"/>
                    <a:gd name="T9" fmla="*/ 53 h 120"/>
                    <a:gd name="T10" fmla="*/ 163 w 168"/>
                    <a:gd name="T11" fmla="*/ 48 h 120"/>
                    <a:gd name="T12" fmla="*/ 164 w 168"/>
                    <a:gd name="T13" fmla="*/ 37 h 120"/>
                    <a:gd name="T14" fmla="*/ 154 w 168"/>
                    <a:gd name="T15" fmla="*/ 31 h 120"/>
                    <a:gd name="T16" fmla="*/ 142 w 168"/>
                    <a:gd name="T17" fmla="*/ 29 h 120"/>
                    <a:gd name="T18" fmla="*/ 134 w 168"/>
                    <a:gd name="T19" fmla="*/ 29 h 120"/>
                    <a:gd name="T20" fmla="*/ 129 w 168"/>
                    <a:gd name="T21" fmla="*/ 30 h 120"/>
                    <a:gd name="T22" fmla="*/ 126 w 168"/>
                    <a:gd name="T23" fmla="*/ 26 h 120"/>
                    <a:gd name="T24" fmla="*/ 118 w 168"/>
                    <a:gd name="T25" fmla="*/ 23 h 120"/>
                    <a:gd name="T26" fmla="*/ 113 w 168"/>
                    <a:gd name="T27" fmla="*/ 20 h 120"/>
                    <a:gd name="T28" fmla="*/ 108 w 168"/>
                    <a:gd name="T29" fmla="*/ 14 h 120"/>
                    <a:gd name="T30" fmla="*/ 104 w 168"/>
                    <a:gd name="T31" fmla="*/ 6 h 120"/>
                    <a:gd name="T32" fmla="*/ 92 w 168"/>
                    <a:gd name="T33" fmla="*/ 0 h 120"/>
                    <a:gd name="T34" fmla="*/ 83 w 168"/>
                    <a:gd name="T35" fmla="*/ 5 h 120"/>
                    <a:gd name="T36" fmla="*/ 78 w 168"/>
                    <a:gd name="T37" fmla="*/ 14 h 120"/>
                    <a:gd name="T38" fmla="*/ 71 w 168"/>
                    <a:gd name="T39" fmla="*/ 14 h 120"/>
                    <a:gd name="T40" fmla="*/ 63 w 168"/>
                    <a:gd name="T41" fmla="*/ 12 h 120"/>
                    <a:gd name="T42" fmla="*/ 51 w 168"/>
                    <a:gd name="T43" fmla="*/ 14 h 120"/>
                    <a:gd name="T44" fmla="*/ 42 w 168"/>
                    <a:gd name="T45" fmla="*/ 23 h 120"/>
                    <a:gd name="T46" fmla="*/ 29 w 168"/>
                    <a:gd name="T47" fmla="*/ 22 h 120"/>
                    <a:gd name="T48" fmla="*/ 22 w 168"/>
                    <a:gd name="T49" fmla="*/ 31 h 120"/>
                    <a:gd name="T50" fmla="*/ 22 w 168"/>
                    <a:gd name="T51" fmla="*/ 38 h 120"/>
                    <a:gd name="T52" fmla="*/ 14 w 168"/>
                    <a:gd name="T53" fmla="*/ 42 h 120"/>
                    <a:gd name="T54" fmla="*/ 13 w 168"/>
                    <a:gd name="T55" fmla="*/ 47 h 120"/>
                    <a:gd name="T56" fmla="*/ 13 w 168"/>
                    <a:gd name="T57" fmla="*/ 53 h 120"/>
                    <a:gd name="T58" fmla="*/ 3 w 168"/>
                    <a:gd name="T59" fmla="*/ 58 h 120"/>
                    <a:gd name="T60" fmla="*/ 1 w 168"/>
                    <a:gd name="T61" fmla="*/ 69 h 120"/>
                    <a:gd name="T62" fmla="*/ 13 w 168"/>
                    <a:gd name="T63" fmla="*/ 76 h 120"/>
                    <a:gd name="T64" fmla="*/ 21 w 168"/>
                    <a:gd name="T65" fmla="*/ 82 h 120"/>
                    <a:gd name="T66" fmla="*/ 25 w 168"/>
                    <a:gd name="T67" fmla="*/ 90 h 120"/>
                    <a:gd name="T68" fmla="*/ 30 w 168"/>
                    <a:gd name="T69" fmla="*/ 91 h 120"/>
                    <a:gd name="T70" fmla="*/ 21 w 168"/>
                    <a:gd name="T71" fmla="*/ 95 h 120"/>
                    <a:gd name="T72" fmla="*/ 22 w 168"/>
                    <a:gd name="T73" fmla="*/ 103 h 120"/>
                    <a:gd name="T74" fmla="*/ 33 w 168"/>
                    <a:gd name="T75" fmla="*/ 107 h 120"/>
                    <a:gd name="T76" fmla="*/ 38 w 168"/>
                    <a:gd name="T77" fmla="*/ 110 h 120"/>
                    <a:gd name="T78" fmla="*/ 42 w 168"/>
                    <a:gd name="T79" fmla="*/ 114 h 120"/>
                    <a:gd name="T80" fmla="*/ 48 w 168"/>
                    <a:gd name="T81" fmla="*/ 120 h 120"/>
                    <a:gd name="T82" fmla="*/ 56 w 168"/>
                    <a:gd name="T83" fmla="*/ 115 h 120"/>
                    <a:gd name="T84" fmla="*/ 63 w 168"/>
                    <a:gd name="T85" fmla="*/ 114 h 120"/>
                    <a:gd name="T86" fmla="*/ 65 w 168"/>
                    <a:gd name="T87" fmla="*/ 107 h 120"/>
                    <a:gd name="T88" fmla="*/ 71 w 168"/>
                    <a:gd name="T89" fmla="*/ 108 h 120"/>
                    <a:gd name="T90" fmla="*/ 64 w 168"/>
                    <a:gd name="T91" fmla="*/ 91 h 120"/>
                    <a:gd name="T92" fmla="*/ 70 w 168"/>
                    <a:gd name="T93" fmla="*/ 87 h 120"/>
                    <a:gd name="T94" fmla="*/ 73 w 168"/>
                    <a:gd name="T95" fmla="*/ 80 h 120"/>
                    <a:gd name="T96" fmla="*/ 76 w 168"/>
                    <a:gd name="T97" fmla="*/ 77 h 120"/>
                    <a:gd name="T98" fmla="*/ 81 w 168"/>
                    <a:gd name="T99" fmla="*/ 74 h 120"/>
                    <a:gd name="T100" fmla="*/ 90 w 168"/>
                    <a:gd name="T101" fmla="*/ 83 h 120"/>
                    <a:gd name="T102" fmla="*/ 98 w 168"/>
                    <a:gd name="T103" fmla="*/ 82 h 120"/>
                    <a:gd name="T104" fmla="*/ 102 w 168"/>
                    <a:gd name="T105" fmla="*/ 94 h 120"/>
                    <a:gd name="T106" fmla="*/ 104 w 168"/>
                    <a:gd name="T107" fmla="*/ 99 h 120"/>
                    <a:gd name="T108" fmla="*/ 108 w 168"/>
                    <a:gd name="T109" fmla="*/ 106 h 120"/>
                    <a:gd name="T110" fmla="*/ 116 w 168"/>
                    <a:gd name="T111" fmla="*/ 107 h 120"/>
                    <a:gd name="T112" fmla="*/ 125 w 168"/>
                    <a:gd name="T113" fmla="*/ 114 h 120"/>
                    <a:gd name="T114" fmla="*/ 138 w 168"/>
                    <a:gd name="T115" fmla="*/ 109 h 120"/>
                    <a:gd name="T116" fmla="*/ 146 w 168"/>
                    <a:gd name="T117" fmla="*/ 101 h 120"/>
                    <a:gd name="T118" fmla="*/ 150 w 168"/>
                    <a:gd name="T119" fmla="*/ 99 h 120"/>
                    <a:gd name="T120" fmla="*/ 156 w 168"/>
                    <a:gd name="T121" fmla="*/ 94 h 120"/>
                    <a:gd name="T122" fmla="*/ 167 w 168"/>
                    <a:gd name="T123" fmla="*/ 89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8" h="120">
                      <a:moveTo>
                        <a:pt x="168" y="84"/>
                      </a:moveTo>
                      <a:lnTo>
                        <a:pt x="168" y="84"/>
                      </a:lnTo>
                      <a:lnTo>
                        <a:pt x="168" y="82"/>
                      </a:lnTo>
                      <a:lnTo>
                        <a:pt x="167" y="81"/>
                      </a:lnTo>
                      <a:lnTo>
                        <a:pt x="166" y="81"/>
                      </a:lnTo>
                      <a:lnTo>
                        <a:pt x="165" y="80"/>
                      </a:lnTo>
                      <a:lnTo>
                        <a:pt x="162" y="80"/>
                      </a:lnTo>
                      <a:lnTo>
                        <a:pt x="162" y="80"/>
                      </a:lnTo>
                      <a:lnTo>
                        <a:pt x="162" y="78"/>
                      </a:lnTo>
                      <a:lnTo>
                        <a:pt x="161" y="77"/>
                      </a:lnTo>
                      <a:lnTo>
                        <a:pt x="159" y="73"/>
                      </a:lnTo>
                      <a:lnTo>
                        <a:pt x="159" y="73"/>
                      </a:lnTo>
                      <a:lnTo>
                        <a:pt x="158" y="71"/>
                      </a:lnTo>
                      <a:lnTo>
                        <a:pt x="157" y="70"/>
                      </a:lnTo>
                      <a:lnTo>
                        <a:pt x="156" y="69"/>
                      </a:lnTo>
                      <a:lnTo>
                        <a:pt x="156" y="69"/>
                      </a:lnTo>
                      <a:lnTo>
                        <a:pt x="154" y="69"/>
                      </a:lnTo>
                      <a:lnTo>
                        <a:pt x="152" y="69"/>
                      </a:lnTo>
                      <a:lnTo>
                        <a:pt x="152" y="69"/>
                      </a:lnTo>
                      <a:lnTo>
                        <a:pt x="152" y="68"/>
                      </a:lnTo>
                      <a:lnTo>
                        <a:pt x="153" y="67"/>
                      </a:lnTo>
                      <a:lnTo>
                        <a:pt x="154" y="66"/>
                      </a:lnTo>
                      <a:lnTo>
                        <a:pt x="154" y="65"/>
                      </a:lnTo>
                      <a:lnTo>
                        <a:pt x="154" y="65"/>
                      </a:lnTo>
                      <a:lnTo>
                        <a:pt x="154" y="62"/>
                      </a:lnTo>
                      <a:lnTo>
                        <a:pt x="155" y="62"/>
                      </a:lnTo>
                      <a:lnTo>
                        <a:pt x="156" y="61"/>
                      </a:lnTo>
                      <a:lnTo>
                        <a:pt x="156" y="61"/>
                      </a:lnTo>
                      <a:lnTo>
                        <a:pt x="160" y="58"/>
                      </a:lnTo>
                      <a:lnTo>
                        <a:pt x="163" y="55"/>
                      </a:lnTo>
                      <a:lnTo>
                        <a:pt x="163" y="55"/>
                      </a:lnTo>
                      <a:lnTo>
                        <a:pt x="164" y="54"/>
                      </a:lnTo>
                      <a:lnTo>
                        <a:pt x="165" y="54"/>
                      </a:lnTo>
                      <a:lnTo>
                        <a:pt x="165" y="53"/>
                      </a:lnTo>
                      <a:lnTo>
                        <a:pt x="165" y="53"/>
                      </a:lnTo>
                      <a:lnTo>
                        <a:pt x="164" y="52"/>
                      </a:lnTo>
                      <a:lnTo>
                        <a:pt x="162" y="51"/>
                      </a:lnTo>
                      <a:lnTo>
                        <a:pt x="161" y="50"/>
                      </a:lnTo>
                      <a:lnTo>
                        <a:pt x="160" y="49"/>
                      </a:lnTo>
                      <a:lnTo>
                        <a:pt x="160" y="49"/>
                      </a:lnTo>
                      <a:lnTo>
                        <a:pt x="161" y="48"/>
                      </a:lnTo>
                      <a:lnTo>
                        <a:pt x="163" y="48"/>
                      </a:lnTo>
                      <a:lnTo>
                        <a:pt x="164" y="47"/>
                      </a:lnTo>
                      <a:lnTo>
                        <a:pt x="164" y="46"/>
                      </a:lnTo>
                      <a:lnTo>
                        <a:pt x="165" y="45"/>
                      </a:lnTo>
                      <a:lnTo>
                        <a:pt x="165" y="44"/>
                      </a:lnTo>
                      <a:lnTo>
                        <a:pt x="165" y="42"/>
                      </a:lnTo>
                      <a:lnTo>
                        <a:pt x="165" y="39"/>
                      </a:lnTo>
                      <a:lnTo>
                        <a:pt x="164" y="37"/>
                      </a:lnTo>
                      <a:lnTo>
                        <a:pt x="162" y="35"/>
                      </a:lnTo>
                      <a:lnTo>
                        <a:pt x="161" y="34"/>
                      </a:lnTo>
                      <a:lnTo>
                        <a:pt x="161" y="34"/>
                      </a:lnTo>
                      <a:lnTo>
                        <a:pt x="159" y="32"/>
                      </a:lnTo>
                      <a:lnTo>
                        <a:pt x="156" y="31"/>
                      </a:lnTo>
                      <a:lnTo>
                        <a:pt x="156" y="31"/>
                      </a:lnTo>
                      <a:lnTo>
                        <a:pt x="154" y="31"/>
                      </a:lnTo>
                      <a:lnTo>
                        <a:pt x="151" y="31"/>
                      </a:lnTo>
                      <a:lnTo>
                        <a:pt x="149" y="31"/>
                      </a:lnTo>
                      <a:lnTo>
                        <a:pt x="147" y="31"/>
                      </a:lnTo>
                      <a:lnTo>
                        <a:pt x="147" y="31"/>
                      </a:lnTo>
                      <a:lnTo>
                        <a:pt x="144" y="30"/>
                      </a:lnTo>
                      <a:lnTo>
                        <a:pt x="143" y="30"/>
                      </a:lnTo>
                      <a:lnTo>
                        <a:pt x="142" y="29"/>
                      </a:lnTo>
                      <a:lnTo>
                        <a:pt x="142" y="29"/>
                      </a:lnTo>
                      <a:lnTo>
                        <a:pt x="140" y="30"/>
                      </a:lnTo>
                      <a:lnTo>
                        <a:pt x="138" y="30"/>
                      </a:lnTo>
                      <a:lnTo>
                        <a:pt x="136" y="30"/>
                      </a:lnTo>
                      <a:lnTo>
                        <a:pt x="135" y="30"/>
                      </a:lnTo>
                      <a:lnTo>
                        <a:pt x="135" y="30"/>
                      </a:lnTo>
                      <a:lnTo>
                        <a:pt x="134" y="29"/>
                      </a:lnTo>
                      <a:lnTo>
                        <a:pt x="134" y="29"/>
                      </a:lnTo>
                      <a:lnTo>
                        <a:pt x="134" y="28"/>
                      </a:lnTo>
                      <a:lnTo>
                        <a:pt x="133" y="27"/>
                      </a:lnTo>
                      <a:lnTo>
                        <a:pt x="133" y="27"/>
                      </a:lnTo>
                      <a:lnTo>
                        <a:pt x="132" y="28"/>
                      </a:lnTo>
                      <a:lnTo>
                        <a:pt x="131" y="28"/>
                      </a:lnTo>
                      <a:lnTo>
                        <a:pt x="129" y="30"/>
                      </a:lnTo>
                      <a:lnTo>
                        <a:pt x="127" y="32"/>
                      </a:lnTo>
                      <a:lnTo>
                        <a:pt x="127" y="32"/>
                      </a:lnTo>
                      <a:lnTo>
                        <a:pt x="127" y="31"/>
                      </a:lnTo>
                      <a:lnTo>
                        <a:pt x="127" y="30"/>
                      </a:lnTo>
                      <a:lnTo>
                        <a:pt x="127" y="27"/>
                      </a:lnTo>
                      <a:lnTo>
                        <a:pt x="127" y="27"/>
                      </a:lnTo>
                      <a:lnTo>
                        <a:pt x="126" y="26"/>
                      </a:lnTo>
                      <a:lnTo>
                        <a:pt x="126" y="25"/>
                      </a:lnTo>
                      <a:lnTo>
                        <a:pt x="125" y="24"/>
                      </a:lnTo>
                      <a:lnTo>
                        <a:pt x="124" y="24"/>
                      </a:lnTo>
                      <a:lnTo>
                        <a:pt x="121" y="24"/>
                      </a:lnTo>
                      <a:lnTo>
                        <a:pt x="120" y="23"/>
                      </a:lnTo>
                      <a:lnTo>
                        <a:pt x="118" y="23"/>
                      </a:lnTo>
                      <a:lnTo>
                        <a:pt x="118" y="23"/>
                      </a:lnTo>
                      <a:lnTo>
                        <a:pt x="117" y="21"/>
                      </a:lnTo>
                      <a:lnTo>
                        <a:pt x="116" y="20"/>
                      </a:lnTo>
                      <a:lnTo>
                        <a:pt x="116" y="20"/>
                      </a:lnTo>
                      <a:lnTo>
                        <a:pt x="115" y="20"/>
                      </a:lnTo>
                      <a:lnTo>
                        <a:pt x="114" y="19"/>
                      </a:lnTo>
                      <a:lnTo>
                        <a:pt x="113" y="20"/>
                      </a:lnTo>
                      <a:lnTo>
                        <a:pt x="113" y="20"/>
                      </a:lnTo>
                      <a:lnTo>
                        <a:pt x="113" y="20"/>
                      </a:lnTo>
                      <a:lnTo>
                        <a:pt x="113" y="20"/>
                      </a:lnTo>
                      <a:lnTo>
                        <a:pt x="112" y="19"/>
                      </a:lnTo>
                      <a:lnTo>
                        <a:pt x="112" y="17"/>
                      </a:lnTo>
                      <a:lnTo>
                        <a:pt x="110" y="16"/>
                      </a:lnTo>
                      <a:lnTo>
                        <a:pt x="109" y="15"/>
                      </a:lnTo>
                      <a:lnTo>
                        <a:pt x="108" y="14"/>
                      </a:lnTo>
                      <a:lnTo>
                        <a:pt x="106" y="14"/>
                      </a:lnTo>
                      <a:lnTo>
                        <a:pt x="104" y="14"/>
                      </a:lnTo>
                      <a:lnTo>
                        <a:pt x="102" y="13"/>
                      </a:lnTo>
                      <a:lnTo>
                        <a:pt x="102" y="13"/>
                      </a:lnTo>
                      <a:lnTo>
                        <a:pt x="103" y="11"/>
                      </a:lnTo>
                      <a:lnTo>
                        <a:pt x="104" y="9"/>
                      </a:lnTo>
                      <a:lnTo>
                        <a:pt x="104" y="6"/>
                      </a:lnTo>
                      <a:lnTo>
                        <a:pt x="103" y="4"/>
                      </a:lnTo>
                      <a:lnTo>
                        <a:pt x="101" y="2"/>
                      </a:lnTo>
                      <a:lnTo>
                        <a:pt x="100" y="1"/>
                      </a:lnTo>
                      <a:lnTo>
                        <a:pt x="97" y="0"/>
                      </a:lnTo>
                      <a:lnTo>
                        <a:pt x="95" y="0"/>
                      </a:lnTo>
                      <a:lnTo>
                        <a:pt x="95" y="0"/>
                      </a:lnTo>
                      <a:lnTo>
                        <a:pt x="92" y="0"/>
                      </a:lnTo>
                      <a:lnTo>
                        <a:pt x="90" y="0"/>
                      </a:lnTo>
                      <a:lnTo>
                        <a:pt x="89" y="0"/>
                      </a:lnTo>
                      <a:lnTo>
                        <a:pt x="89" y="0"/>
                      </a:lnTo>
                      <a:lnTo>
                        <a:pt x="86" y="2"/>
                      </a:lnTo>
                      <a:lnTo>
                        <a:pt x="84" y="4"/>
                      </a:lnTo>
                      <a:lnTo>
                        <a:pt x="83" y="5"/>
                      </a:lnTo>
                      <a:lnTo>
                        <a:pt x="83" y="5"/>
                      </a:lnTo>
                      <a:lnTo>
                        <a:pt x="82" y="7"/>
                      </a:lnTo>
                      <a:lnTo>
                        <a:pt x="81" y="10"/>
                      </a:lnTo>
                      <a:lnTo>
                        <a:pt x="81" y="12"/>
                      </a:lnTo>
                      <a:lnTo>
                        <a:pt x="82" y="15"/>
                      </a:lnTo>
                      <a:lnTo>
                        <a:pt x="82" y="15"/>
                      </a:lnTo>
                      <a:lnTo>
                        <a:pt x="80" y="14"/>
                      </a:lnTo>
                      <a:lnTo>
                        <a:pt x="78" y="14"/>
                      </a:lnTo>
                      <a:lnTo>
                        <a:pt x="78" y="14"/>
                      </a:lnTo>
                      <a:lnTo>
                        <a:pt x="77" y="14"/>
                      </a:lnTo>
                      <a:lnTo>
                        <a:pt x="75" y="14"/>
                      </a:lnTo>
                      <a:lnTo>
                        <a:pt x="74" y="14"/>
                      </a:lnTo>
                      <a:lnTo>
                        <a:pt x="72" y="14"/>
                      </a:lnTo>
                      <a:lnTo>
                        <a:pt x="72" y="14"/>
                      </a:lnTo>
                      <a:lnTo>
                        <a:pt x="71" y="14"/>
                      </a:lnTo>
                      <a:lnTo>
                        <a:pt x="70" y="13"/>
                      </a:lnTo>
                      <a:lnTo>
                        <a:pt x="69" y="13"/>
                      </a:lnTo>
                      <a:lnTo>
                        <a:pt x="68" y="13"/>
                      </a:lnTo>
                      <a:lnTo>
                        <a:pt x="68" y="13"/>
                      </a:lnTo>
                      <a:lnTo>
                        <a:pt x="65" y="13"/>
                      </a:lnTo>
                      <a:lnTo>
                        <a:pt x="63" y="12"/>
                      </a:lnTo>
                      <a:lnTo>
                        <a:pt x="63" y="12"/>
                      </a:lnTo>
                      <a:lnTo>
                        <a:pt x="60" y="11"/>
                      </a:lnTo>
                      <a:lnTo>
                        <a:pt x="58" y="11"/>
                      </a:lnTo>
                      <a:lnTo>
                        <a:pt x="56" y="11"/>
                      </a:lnTo>
                      <a:lnTo>
                        <a:pt x="55" y="12"/>
                      </a:lnTo>
                      <a:lnTo>
                        <a:pt x="53" y="12"/>
                      </a:lnTo>
                      <a:lnTo>
                        <a:pt x="52" y="13"/>
                      </a:lnTo>
                      <a:lnTo>
                        <a:pt x="51" y="14"/>
                      </a:lnTo>
                      <a:lnTo>
                        <a:pt x="51" y="14"/>
                      </a:lnTo>
                      <a:lnTo>
                        <a:pt x="49" y="17"/>
                      </a:lnTo>
                      <a:lnTo>
                        <a:pt x="47" y="19"/>
                      </a:lnTo>
                      <a:lnTo>
                        <a:pt x="45" y="21"/>
                      </a:lnTo>
                      <a:lnTo>
                        <a:pt x="43" y="23"/>
                      </a:lnTo>
                      <a:lnTo>
                        <a:pt x="43" y="23"/>
                      </a:lnTo>
                      <a:lnTo>
                        <a:pt x="42" y="23"/>
                      </a:lnTo>
                      <a:lnTo>
                        <a:pt x="40" y="22"/>
                      </a:lnTo>
                      <a:lnTo>
                        <a:pt x="38" y="22"/>
                      </a:lnTo>
                      <a:lnTo>
                        <a:pt x="36" y="21"/>
                      </a:lnTo>
                      <a:lnTo>
                        <a:pt x="36" y="21"/>
                      </a:lnTo>
                      <a:lnTo>
                        <a:pt x="34" y="21"/>
                      </a:lnTo>
                      <a:lnTo>
                        <a:pt x="31" y="21"/>
                      </a:lnTo>
                      <a:lnTo>
                        <a:pt x="29" y="22"/>
                      </a:lnTo>
                      <a:lnTo>
                        <a:pt x="27" y="22"/>
                      </a:lnTo>
                      <a:lnTo>
                        <a:pt x="27" y="22"/>
                      </a:lnTo>
                      <a:lnTo>
                        <a:pt x="24" y="24"/>
                      </a:lnTo>
                      <a:lnTo>
                        <a:pt x="22" y="25"/>
                      </a:lnTo>
                      <a:lnTo>
                        <a:pt x="22" y="27"/>
                      </a:lnTo>
                      <a:lnTo>
                        <a:pt x="21" y="29"/>
                      </a:lnTo>
                      <a:lnTo>
                        <a:pt x="22" y="31"/>
                      </a:lnTo>
                      <a:lnTo>
                        <a:pt x="23" y="34"/>
                      </a:lnTo>
                      <a:lnTo>
                        <a:pt x="24" y="36"/>
                      </a:lnTo>
                      <a:lnTo>
                        <a:pt x="25" y="38"/>
                      </a:lnTo>
                      <a:lnTo>
                        <a:pt x="25" y="38"/>
                      </a:lnTo>
                      <a:lnTo>
                        <a:pt x="24" y="37"/>
                      </a:lnTo>
                      <a:lnTo>
                        <a:pt x="23" y="38"/>
                      </a:lnTo>
                      <a:lnTo>
                        <a:pt x="22" y="38"/>
                      </a:lnTo>
                      <a:lnTo>
                        <a:pt x="22" y="40"/>
                      </a:lnTo>
                      <a:lnTo>
                        <a:pt x="20" y="41"/>
                      </a:lnTo>
                      <a:lnTo>
                        <a:pt x="20" y="41"/>
                      </a:lnTo>
                      <a:lnTo>
                        <a:pt x="19" y="41"/>
                      </a:lnTo>
                      <a:lnTo>
                        <a:pt x="17" y="41"/>
                      </a:lnTo>
                      <a:lnTo>
                        <a:pt x="16" y="41"/>
                      </a:lnTo>
                      <a:lnTo>
                        <a:pt x="14" y="42"/>
                      </a:lnTo>
                      <a:lnTo>
                        <a:pt x="14" y="42"/>
                      </a:lnTo>
                      <a:lnTo>
                        <a:pt x="13" y="43"/>
                      </a:lnTo>
                      <a:lnTo>
                        <a:pt x="12" y="44"/>
                      </a:lnTo>
                      <a:lnTo>
                        <a:pt x="12" y="44"/>
                      </a:lnTo>
                      <a:lnTo>
                        <a:pt x="12" y="46"/>
                      </a:lnTo>
                      <a:lnTo>
                        <a:pt x="13" y="47"/>
                      </a:lnTo>
                      <a:lnTo>
                        <a:pt x="13" y="47"/>
                      </a:lnTo>
                      <a:lnTo>
                        <a:pt x="13" y="48"/>
                      </a:lnTo>
                      <a:lnTo>
                        <a:pt x="14" y="49"/>
                      </a:lnTo>
                      <a:lnTo>
                        <a:pt x="16" y="50"/>
                      </a:lnTo>
                      <a:lnTo>
                        <a:pt x="17" y="52"/>
                      </a:lnTo>
                      <a:lnTo>
                        <a:pt x="17" y="52"/>
                      </a:lnTo>
                      <a:lnTo>
                        <a:pt x="15" y="52"/>
                      </a:lnTo>
                      <a:lnTo>
                        <a:pt x="13" y="53"/>
                      </a:lnTo>
                      <a:lnTo>
                        <a:pt x="11" y="53"/>
                      </a:lnTo>
                      <a:lnTo>
                        <a:pt x="9" y="54"/>
                      </a:lnTo>
                      <a:lnTo>
                        <a:pt x="9" y="54"/>
                      </a:lnTo>
                      <a:lnTo>
                        <a:pt x="7" y="54"/>
                      </a:lnTo>
                      <a:lnTo>
                        <a:pt x="5" y="55"/>
                      </a:lnTo>
                      <a:lnTo>
                        <a:pt x="4" y="57"/>
                      </a:lnTo>
                      <a:lnTo>
                        <a:pt x="3" y="58"/>
                      </a:lnTo>
                      <a:lnTo>
                        <a:pt x="1" y="61"/>
                      </a:lnTo>
                      <a:lnTo>
                        <a:pt x="0" y="65"/>
                      </a:lnTo>
                      <a:lnTo>
                        <a:pt x="0" y="65"/>
                      </a:lnTo>
                      <a:lnTo>
                        <a:pt x="0" y="66"/>
                      </a:lnTo>
                      <a:lnTo>
                        <a:pt x="0" y="67"/>
                      </a:lnTo>
                      <a:lnTo>
                        <a:pt x="0" y="69"/>
                      </a:lnTo>
                      <a:lnTo>
                        <a:pt x="1" y="69"/>
                      </a:lnTo>
                      <a:lnTo>
                        <a:pt x="2" y="71"/>
                      </a:lnTo>
                      <a:lnTo>
                        <a:pt x="4" y="72"/>
                      </a:lnTo>
                      <a:lnTo>
                        <a:pt x="6" y="73"/>
                      </a:lnTo>
                      <a:lnTo>
                        <a:pt x="9" y="74"/>
                      </a:lnTo>
                      <a:lnTo>
                        <a:pt x="13" y="75"/>
                      </a:lnTo>
                      <a:lnTo>
                        <a:pt x="13" y="75"/>
                      </a:lnTo>
                      <a:lnTo>
                        <a:pt x="13" y="76"/>
                      </a:lnTo>
                      <a:lnTo>
                        <a:pt x="13" y="78"/>
                      </a:lnTo>
                      <a:lnTo>
                        <a:pt x="13" y="79"/>
                      </a:lnTo>
                      <a:lnTo>
                        <a:pt x="15" y="80"/>
                      </a:lnTo>
                      <a:lnTo>
                        <a:pt x="15" y="80"/>
                      </a:lnTo>
                      <a:lnTo>
                        <a:pt x="17" y="81"/>
                      </a:lnTo>
                      <a:lnTo>
                        <a:pt x="18" y="81"/>
                      </a:lnTo>
                      <a:lnTo>
                        <a:pt x="21" y="82"/>
                      </a:lnTo>
                      <a:lnTo>
                        <a:pt x="22" y="83"/>
                      </a:lnTo>
                      <a:lnTo>
                        <a:pt x="22" y="83"/>
                      </a:lnTo>
                      <a:lnTo>
                        <a:pt x="22" y="85"/>
                      </a:lnTo>
                      <a:lnTo>
                        <a:pt x="22" y="87"/>
                      </a:lnTo>
                      <a:lnTo>
                        <a:pt x="23" y="89"/>
                      </a:lnTo>
                      <a:lnTo>
                        <a:pt x="24" y="89"/>
                      </a:lnTo>
                      <a:lnTo>
                        <a:pt x="25" y="90"/>
                      </a:lnTo>
                      <a:lnTo>
                        <a:pt x="25" y="90"/>
                      </a:lnTo>
                      <a:lnTo>
                        <a:pt x="26" y="90"/>
                      </a:lnTo>
                      <a:lnTo>
                        <a:pt x="27" y="90"/>
                      </a:lnTo>
                      <a:lnTo>
                        <a:pt x="28" y="90"/>
                      </a:lnTo>
                      <a:lnTo>
                        <a:pt x="29" y="90"/>
                      </a:lnTo>
                      <a:lnTo>
                        <a:pt x="29" y="90"/>
                      </a:lnTo>
                      <a:lnTo>
                        <a:pt x="30" y="91"/>
                      </a:lnTo>
                      <a:lnTo>
                        <a:pt x="30" y="91"/>
                      </a:lnTo>
                      <a:lnTo>
                        <a:pt x="26" y="91"/>
                      </a:lnTo>
                      <a:lnTo>
                        <a:pt x="25" y="91"/>
                      </a:lnTo>
                      <a:lnTo>
                        <a:pt x="23" y="92"/>
                      </a:lnTo>
                      <a:lnTo>
                        <a:pt x="23" y="92"/>
                      </a:lnTo>
                      <a:lnTo>
                        <a:pt x="22" y="93"/>
                      </a:lnTo>
                      <a:lnTo>
                        <a:pt x="21" y="95"/>
                      </a:lnTo>
                      <a:lnTo>
                        <a:pt x="19" y="96"/>
                      </a:lnTo>
                      <a:lnTo>
                        <a:pt x="19" y="98"/>
                      </a:lnTo>
                      <a:lnTo>
                        <a:pt x="19" y="98"/>
                      </a:lnTo>
                      <a:lnTo>
                        <a:pt x="19" y="99"/>
                      </a:lnTo>
                      <a:lnTo>
                        <a:pt x="19" y="100"/>
                      </a:lnTo>
                      <a:lnTo>
                        <a:pt x="20" y="102"/>
                      </a:lnTo>
                      <a:lnTo>
                        <a:pt x="22" y="103"/>
                      </a:lnTo>
                      <a:lnTo>
                        <a:pt x="24" y="105"/>
                      </a:lnTo>
                      <a:lnTo>
                        <a:pt x="26" y="106"/>
                      </a:lnTo>
                      <a:lnTo>
                        <a:pt x="29" y="106"/>
                      </a:lnTo>
                      <a:lnTo>
                        <a:pt x="31" y="106"/>
                      </a:lnTo>
                      <a:lnTo>
                        <a:pt x="33" y="106"/>
                      </a:lnTo>
                      <a:lnTo>
                        <a:pt x="33" y="106"/>
                      </a:lnTo>
                      <a:lnTo>
                        <a:pt x="33" y="107"/>
                      </a:lnTo>
                      <a:lnTo>
                        <a:pt x="34" y="107"/>
                      </a:lnTo>
                      <a:lnTo>
                        <a:pt x="35" y="108"/>
                      </a:lnTo>
                      <a:lnTo>
                        <a:pt x="36" y="108"/>
                      </a:lnTo>
                      <a:lnTo>
                        <a:pt x="38" y="108"/>
                      </a:lnTo>
                      <a:lnTo>
                        <a:pt x="38" y="108"/>
                      </a:lnTo>
                      <a:lnTo>
                        <a:pt x="38" y="109"/>
                      </a:lnTo>
                      <a:lnTo>
                        <a:pt x="38" y="110"/>
                      </a:lnTo>
                      <a:lnTo>
                        <a:pt x="38" y="111"/>
                      </a:lnTo>
                      <a:lnTo>
                        <a:pt x="38" y="111"/>
                      </a:lnTo>
                      <a:lnTo>
                        <a:pt x="39" y="112"/>
                      </a:lnTo>
                      <a:lnTo>
                        <a:pt x="40" y="112"/>
                      </a:lnTo>
                      <a:lnTo>
                        <a:pt x="42" y="112"/>
                      </a:lnTo>
                      <a:lnTo>
                        <a:pt x="42" y="112"/>
                      </a:lnTo>
                      <a:lnTo>
                        <a:pt x="42" y="114"/>
                      </a:lnTo>
                      <a:lnTo>
                        <a:pt x="43" y="115"/>
                      </a:lnTo>
                      <a:lnTo>
                        <a:pt x="44" y="116"/>
                      </a:lnTo>
                      <a:lnTo>
                        <a:pt x="45" y="116"/>
                      </a:lnTo>
                      <a:lnTo>
                        <a:pt x="47" y="118"/>
                      </a:lnTo>
                      <a:lnTo>
                        <a:pt x="47" y="119"/>
                      </a:lnTo>
                      <a:lnTo>
                        <a:pt x="48" y="120"/>
                      </a:lnTo>
                      <a:lnTo>
                        <a:pt x="48" y="120"/>
                      </a:lnTo>
                      <a:lnTo>
                        <a:pt x="49" y="120"/>
                      </a:lnTo>
                      <a:lnTo>
                        <a:pt x="51" y="120"/>
                      </a:lnTo>
                      <a:lnTo>
                        <a:pt x="52" y="119"/>
                      </a:lnTo>
                      <a:lnTo>
                        <a:pt x="53" y="118"/>
                      </a:lnTo>
                      <a:lnTo>
                        <a:pt x="55" y="118"/>
                      </a:lnTo>
                      <a:lnTo>
                        <a:pt x="56" y="116"/>
                      </a:lnTo>
                      <a:lnTo>
                        <a:pt x="56" y="115"/>
                      </a:lnTo>
                      <a:lnTo>
                        <a:pt x="57" y="114"/>
                      </a:lnTo>
                      <a:lnTo>
                        <a:pt x="57" y="114"/>
                      </a:lnTo>
                      <a:lnTo>
                        <a:pt x="57" y="114"/>
                      </a:lnTo>
                      <a:lnTo>
                        <a:pt x="58" y="114"/>
                      </a:lnTo>
                      <a:lnTo>
                        <a:pt x="60" y="115"/>
                      </a:lnTo>
                      <a:lnTo>
                        <a:pt x="62" y="114"/>
                      </a:lnTo>
                      <a:lnTo>
                        <a:pt x="63" y="114"/>
                      </a:lnTo>
                      <a:lnTo>
                        <a:pt x="63" y="113"/>
                      </a:lnTo>
                      <a:lnTo>
                        <a:pt x="63" y="113"/>
                      </a:lnTo>
                      <a:lnTo>
                        <a:pt x="64" y="112"/>
                      </a:lnTo>
                      <a:lnTo>
                        <a:pt x="64" y="110"/>
                      </a:lnTo>
                      <a:lnTo>
                        <a:pt x="64" y="107"/>
                      </a:lnTo>
                      <a:lnTo>
                        <a:pt x="64" y="107"/>
                      </a:lnTo>
                      <a:lnTo>
                        <a:pt x="65" y="107"/>
                      </a:lnTo>
                      <a:lnTo>
                        <a:pt x="66" y="107"/>
                      </a:lnTo>
                      <a:lnTo>
                        <a:pt x="68" y="108"/>
                      </a:lnTo>
                      <a:lnTo>
                        <a:pt x="69" y="108"/>
                      </a:lnTo>
                      <a:lnTo>
                        <a:pt x="69" y="109"/>
                      </a:lnTo>
                      <a:lnTo>
                        <a:pt x="70" y="108"/>
                      </a:lnTo>
                      <a:lnTo>
                        <a:pt x="71" y="108"/>
                      </a:lnTo>
                      <a:lnTo>
                        <a:pt x="71" y="108"/>
                      </a:lnTo>
                      <a:lnTo>
                        <a:pt x="70" y="105"/>
                      </a:lnTo>
                      <a:lnTo>
                        <a:pt x="69" y="103"/>
                      </a:lnTo>
                      <a:lnTo>
                        <a:pt x="67" y="100"/>
                      </a:lnTo>
                      <a:lnTo>
                        <a:pt x="65" y="96"/>
                      </a:lnTo>
                      <a:lnTo>
                        <a:pt x="64" y="94"/>
                      </a:lnTo>
                      <a:lnTo>
                        <a:pt x="64" y="91"/>
                      </a:lnTo>
                      <a:lnTo>
                        <a:pt x="64" y="91"/>
                      </a:lnTo>
                      <a:lnTo>
                        <a:pt x="64" y="88"/>
                      </a:lnTo>
                      <a:lnTo>
                        <a:pt x="64" y="88"/>
                      </a:lnTo>
                      <a:lnTo>
                        <a:pt x="66" y="88"/>
                      </a:lnTo>
                      <a:lnTo>
                        <a:pt x="68" y="88"/>
                      </a:lnTo>
                      <a:lnTo>
                        <a:pt x="69" y="88"/>
                      </a:lnTo>
                      <a:lnTo>
                        <a:pt x="69" y="88"/>
                      </a:lnTo>
                      <a:lnTo>
                        <a:pt x="70" y="87"/>
                      </a:lnTo>
                      <a:lnTo>
                        <a:pt x="70" y="86"/>
                      </a:lnTo>
                      <a:lnTo>
                        <a:pt x="71" y="85"/>
                      </a:lnTo>
                      <a:lnTo>
                        <a:pt x="71" y="83"/>
                      </a:lnTo>
                      <a:lnTo>
                        <a:pt x="71" y="80"/>
                      </a:lnTo>
                      <a:lnTo>
                        <a:pt x="71" y="80"/>
                      </a:lnTo>
                      <a:lnTo>
                        <a:pt x="72" y="80"/>
                      </a:lnTo>
                      <a:lnTo>
                        <a:pt x="73" y="80"/>
                      </a:lnTo>
                      <a:lnTo>
                        <a:pt x="73" y="79"/>
                      </a:lnTo>
                      <a:lnTo>
                        <a:pt x="74" y="79"/>
                      </a:lnTo>
                      <a:lnTo>
                        <a:pt x="74" y="79"/>
                      </a:lnTo>
                      <a:lnTo>
                        <a:pt x="75" y="78"/>
                      </a:lnTo>
                      <a:lnTo>
                        <a:pt x="75" y="78"/>
                      </a:lnTo>
                      <a:lnTo>
                        <a:pt x="76" y="77"/>
                      </a:lnTo>
                      <a:lnTo>
                        <a:pt x="76" y="77"/>
                      </a:lnTo>
                      <a:lnTo>
                        <a:pt x="76" y="76"/>
                      </a:lnTo>
                      <a:lnTo>
                        <a:pt x="76" y="75"/>
                      </a:lnTo>
                      <a:lnTo>
                        <a:pt x="77" y="75"/>
                      </a:lnTo>
                      <a:lnTo>
                        <a:pt x="77" y="75"/>
                      </a:lnTo>
                      <a:lnTo>
                        <a:pt x="77" y="74"/>
                      </a:lnTo>
                      <a:lnTo>
                        <a:pt x="78" y="74"/>
                      </a:lnTo>
                      <a:lnTo>
                        <a:pt x="81" y="74"/>
                      </a:lnTo>
                      <a:lnTo>
                        <a:pt x="85" y="75"/>
                      </a:lnTo>
                      <a:lnTo>
                        <a:pt x="85" y="75"/>
                      </a:lnTo>
                      <a:lnTo>
                        <a:pt x="85" y="77"/>
                      </a:lnTo>
                      <a:lnTo>
                        <a:pt x="86" y="79"/>
                      </a:lnTo>
                      <a:lnTo>
                        <a:pt x="87" y="81"/>
                      </a:lnTo>
                      <a:lnTo>
                        <a:pt x="90" y="83"/>
                      </a:lnTo>
                      <a:lnTo>
                        <a:pt x="90" y="83"/>
                      </a:lnTo>
                      <a:lnTo>
                        <a:pt x="92" y="84"/>
                      </a:lnTo>
                      <a:lnTo>
                        <a:pt x="93" y="84"/>
                      </a:lnTo>
                      <a:lnTo>
                        <a:pt x="94" y="84"/>
                      </a:lnTo>
                      <a:lnTo>
                        <a:pt x="95" y="83"/>
                      </a:lnTo>
                      <a:lnTo>
                        <a:pt x="97" y="82"/>
                      </a:lnTo>
                      <a:lnTo>
                        <a:pt x="97" y="82"/>
                      </a:lnTo>
                      <a:lnTo>
                        <a:pt x="98" y="82"/>
                      </a:lnTo>
                      <a:lnTo>
                        <a:pt x="99" y="83"/>
                      </a:lnTo>
                      <a:lnTo>
                        <a:pt x="102" y="84"/>
                      </a:lnTo>
                      <a:lnTo>
                        <a:pt x="107" y="84"/>
                      </a:lnTo>
                      <a:lnTo>
                        <a:pt x="107" y="84"/>
                      </a:lnTo>
                      <a:lnTo>
                        <a:pt x="105" y="87"/>
                      </a:lnTo>
                      <a:lnTo>
                        <a:pt x="103" y="91"/>
                      </a:lnTo>
                      <a:lnTo>
                        <a:pt x="102" y="94"/>
                      </a:lnTo>
                      <a:lnTo>
                        <a:pt x="101" y="96"/>
                      </a:lnTo>
                      <a:lnTo>
                        <a:pt x="101" y="97"/>
                      </a:lnTo>
                      <a:lnTo>
                        <a:pt x="101" y="97"/>
                      </a:lnTo>
                      <a:lnTo>
                        <a:pt x="103" y="97"/>
                      </a:lnTo>
                      <a:lnTo>
                        <a:pt x="103" y="98"/>
                      </a:lnTo>
                      <a:lnTo>
                        <a:pt x="103" y="98"/>
                      </a:lnTo>
                      <a:lnTo>
                        <a:pt x="104" y="99"/>
                      </a:lnTo>
                      <a:lnTo>
                        <a:pt x="104" y="100"/>
                      </a:lnTo>
                      <a:lnTo>
                        <a:pt x="104" y="100"/>
                      </a:lnTo>
                      <a:lnTo>
                        <a:pt x="105" y="101"/>
                      </a:lnTo>
                      <a:lnTo>
                        <a:pt x="105" y="101"/>
                      </a:lnTo>
                      <a:lnTo>
                        <a:pt x="107" y="103"/>
                      </a:lnTo>
                      <a:lnTo>
                        <a:pt x="108" y="105"/>
                      </a:lnTo>
                      <a:lnTo>
                        <a:pt x="108" y="106"/>
                      </a:lnTo>
                      <a:lnTo>
                        <a:pt x="109" y="106"/>
                      </a:lnTo>
                      <a:lnTo>
                        <a:pt x="109" y="106"/>
                      </a:lnTo>
                      <a:lnTo>
                        <a:pt x="110" y="107"/>
                      </a:lnTo>
                      <a:lnTo>
                        <a:pt x="112" y="107"/>
                      </a:lnTo>
                      <a:lnTo>
                        <a:pt x="114" y="107"/>
                      </a:lnTo>
                      <a:lnTo>
                        <a:pt x="116" y="107"/>
                      </a:lnTo>
                      <a:lnTo>
                        <a:pt x="116" y="107"/>
                      </a:lnTo>
                      <a:lnTo>
                        <a:pt x="117" y="109"/>
                      </a:lnTo>
                      <a:lnTo>
                        <a:pt x="119" y="111"/>
                      </a:lnTo>
                      <a:lnTo>
                        <a:pt x="121" y="113"/>
                      </a:lnTo>
                      <a:lnTo>
                        <a:pt x="122" y="114"/>
                      </a:lnTo>
                      <a:lnTo>
                        <a:pt x="123" y="114"/>
                      </a:lnTo>
                      <a:lnTo>
                        <a:pt x="123" y="114"/>
                      </a:lnTo>
                      <a:lnTo>
                        <a:pt x="125" y="114"/>
                      </a:lnTo>
                      <a:lnTo>
                        <a:pt x="126" y="114"/>
                      </a:lnTo>
                      <a:lnTo>
                        <a:pt x="128" y="113"/>
                      </a:lnTo>
                      <a:lnTo>
                        <a:pt x="129" y="113"/>
                      </a:lnTo>
                      <a:lnTo>
                        <a:pt x="129" y="113"/>
                      </a:lnTo>
                      <a:lnTo>
                        <a:pt x="131" y="111"/>
                      </a:lnTo>
                      <a:lnTo>
                        <a:pt x="133" y="110"/>
                      </a:lnTo>
                      <a:lnTo>
                        <a:pt x="138" y="109"/>
                      </a:lnTo>
                      <a:lnTo>
                        <a:pt x="139" y="107"/>
                      </a:lnTo>
                      <a:lnTo>
                        <a:pt x="141" y="106"/>
                      </a:lnTo>
                      <a:lnTo>
                        <a:pt x="142" y="104"/>
                      </a:lnTo>
                      <a:lnTo>
                        <a:pt x="142" y="101"/>
                      </a:lnTo>
                      <a:lnTo>
                        <a:pt x="142" y="101"/>
                      </a:lnTo>
                      <a:lnTo>
                        <a:pt x="144" y="101"/>
                      </a:lnTo>
                      <a:lnTo>
                        <a:pt x="146" y="101"/>
                      </a:lnTo>
                      <a:lnTo>
                        <a:pt x="146" y="101"/>
                      </a:lnTo>
                      <a:lnTo>
                        <a:pt x="147" y="100"/>
                      </a:lnTo>
                      <a:lnTo>
                        <a:pt x="147" y="100"/>
                      </a:lnTo>
                      <a:lnTo>
                        <a:pt x="147" y="100"/>
                      </a:lnTo>
                      <a:lnTo>
                        <a:pt x="148" y="99"/>
                      </a:lnTo>
                      <a:lnTo>
                        <a:pt x="149" y="99"/>
                      </a:lnTo>
                      <a:lnTo>
                        <a:pt x="150" y="99"/>
                      </a:lnTo>
                      <a:lnTo>
                        <a:pt x="151" y="99"/>
                      </a:lnTo>
                      <a:lnTo>
                        <a:pt x="151" y="99"/>
                      </a:lnTo>
                      <a:lnTo>
                        <a:pt x="152" y="98"/>
                      </a:lnTo>
                      <a:lnTo>
                        <a:pt x="152" y="97"/>
                      </a:lnTo>
                      <a:lnTo>
                        <a:pt x="152" y="95"/>
                      </a:lnTo>
                      <a:lnTo>
                        <a:pt x="152" y="95"/>
                      </a:lnTo>
                      <a:lnTo>
                        <a:pt x="156" y="94"/>
                      </a:lnTo>
                      <a:lnTo>
                        <a:pt x="160" y="94"/>
                      </a:lnTo>
                      <a:lnTo>
                        <a:pt x="161" y="94"/>
                      </a:lnTo>
                      <a:lnTo>
                        <a:pt x="163" y="93"/>
                      </a:lnTo>
                      <a:lnTo>
                        <a:pt x="165" y="92"/>
                      </a:lnTo>
                      <a:lnTo>
                        <a:pt x="166" y="90"/>
                      </a:lnTo>
                      <a:lnTo>
                        <a:pt x="166" y="90"/>
                      </a:lnTo>
                      <a:lnTo>
                        <a:pt x="167" y="89"/>
                      </a:lnTo>
                      <a:lnTo>
                        <a:pt x="168" y="87"/>
                      </a:lnTo>
                      <a:lnTo>
                        <a:pt x="168" y="85"/>
                      </a:lnTo>
                      <a:lnTo>
                        <a:pt x="168" y="84"/>
                      </a:lnTo>
                      <a:lnTo>
                        <a:pt x="168" y="84"/>
                      </a:lnTo>
                      <a:close/>
                    </a:path>
                  </a:pathLst>
                </a:custGeom>
                <a:solidFill>
                  <a:srgbClr val="85C6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21" name="Freeform 2157">
                  <a:extLst>
                    <a:ext uri="{FF2B5EF4-FFF2-40B4-BE49-F238E27FC236}">
                      <a16:creationId xmlns:a16="http://schemas.microsoft.com/office/drawing/2014/main" id="{49B276AC-7F21-4D5A-955A-6E3641D664DC}"/>
                    </a:ext>
                  </a:extLst>
                </p:cNvPr>
                <p:cNvSpPr>
                  <a:spLocks/>
                </p:cNvSpPr>
                <p:nvPr/>
              </p:nvSpPr>
              <p:spPr bwMode="auto">
                <a:xfrm>
                  <a:off x="3921" y="1501"/>
                  <a:ext cx="93" cy="45"/>
                </a:xfrm>
                <a:custGeom>
                  <a:avLst/>
                  <a:gdLst>
                    <a:gd name="T0" fmla="*/ 7 w 93"/>
                    <a:gd name="T1" fmla="*/ 33 h 45"/>
                    <a:gd name="T2" fmla="*/ 3 w 93"/>
                    <a:gd name="T3" fmla="*/ 30 h 45"/>
                    <a:gd name="T4" fmla="*/ 0 w 93"/>
                    <a:gd name="T5" fmla="*/ 25 h 45"/>
                    <a:gd name="T6" fmla="*/ 1 w 93"/>
                    <a:gd name="T7" fmla="*/ 23 h 45"/>
                    <a:gd name="T8" fmla="*/ 8 w 93"/>
                    <a:gd name="T9" fmla="*/ 22 h 45"/>
                    <a:gd name="T10" fmla="*/ 13 w 93"/>
                    <a:gd name="T11" fmla="*/ 21 h 45"/>
                    <a:gd name="T12" fmla="*/ 13 w 93"/>
                    <a:gd name="T13" fmla="*/ 18 h 45"/>
                    <a:gd name="T14" fmla="*/ 13 w 93"/>
                    <a:gd name="T15" fmla="*/ 17 h 45"/>
                    <a:gd name="T16" fmla="*/ 9 w 93"/>
                    <a:gd name="T17" fmla="*/ 11 h 45"/>
                    <a:gd name="T18" fmla="*/ 9 w 93"/>
                    <a:gd name="T19" fmla="*/ 9 h 45"/>
                    <a:gd name="T20" fmla="*/ 11 w 93"/>
                    <a:gd name="T21" fmla="*/ 5 h 45"/>
                    <a:gd name="T22" fmla="*/ 14 w 93"/>
                    <a:gd name="T23" fmla="*/ 2 h 45"/>
                    <a:gd name="T24" fmla="*/ 21 w 93"/>
                    <a:gd name="T25" fmla="*/ 0 h 45"/>
                    <a:gd name="T26" fmla="*/ 25 w 93"/>
                    <a:gd name="T27" fmla="*/ 1 h 45"/>
                    <a:gd name="T28" fmla="*/ 29 w 93"/>
                    <a:gd name="T29" fmla="*/ 3 h 45"/>
                    <a:gd name="T30" fmla="*/ 34 w 93"/>
                    <a:gd name="T31" fmla="*/ 6 h 45"/>
                    <a:gd name="T32" fmla="*/ 40 w 93"/>
                    <a:gd name="T33" fmla="*/ 7 h 45"/>
                    <a:gd name="T34" fmla="*/ 45 w 93"/>
                    <a:gd name="T35" fmla="*/ 9 h 45"/>
                    <a:gd name="T36" fmla="*/ 47 w 93"/>
                    <a:gd name="T37" fmla="*/ 11 h 45"/>
                    <a:gd name="T38" fmla="*/ 49 w 93"/>
                    <a:gd name="T39" fmla="*/ 15 h 45"/>
                    <a:gd name="T40" fmla="*/ 54 w 93"/>
                    <a:gd name="T41" fmla="*/ 19 h 45"/>
                    <a:gd name="T42" fmla="*/ 57 w 93"/>
                    <a:gd name="T43" fmla="*/ 19 h 45"/>
                    <a:gd name="T44" fmla="*/ 65 w 93"/>
                    <a:gd name="T45" fmla="*/ 18 h 45"/>
                    <a:gd name="T46" fmla="*/ 72 w 93"/>
                    <a:gd name="T47" fmla="*/ 18 h 45"/>
                    <a:gd name="T48" fmla="*/ 78 w 93"/>
                    <a:gd name="T49" fmla="*/ 19 h 45"/>
                    <a:gd name="T50" fmla="*/ 82 w 93"/>
                    <a:gd name="T51" fmla="*/ 23 h 45"/>
                    <a:gd name="T52" fmla="*/ 83 w 93"/>
                    <a:gd name="T53" fmla="*/ 26 h 45"/>
                    <a:gd name="T54" fmla="*/ 85 w 93"/>
                    <a:gd name="T55" fmla="*/ 28 h 45"/>
                    <a:gd name="T56" fmla="*/ 88 w 93"/>
                    <a:gd name="T57" fmla="*/ 30 h 45"/>
                    <a:gd name="T58" fmla="*/ 93 w 93"/>
                    <a:gd name="T59" fmla="*/ 33 h 45"/>
                    <a:gd name="T60" fmla="*/ 93 w 93"/>
                    <a:gd name="T61" fmla="*/ 36 h 45"/>
                    <a:gd name="T62" fmla="*/ 91 w 93"/>
                    <a:gd name="T63" fmla="*/ 39 h 45"/>
                    <a:gd name="T64" fmla="*/ 88 w 93"/>
                    <a:gd name="T65" fmla="*/ 42 h 45"/>
                    <a:gd name="T66" fmla="*/ 81 w 93"/>
                    <a:gd name="T67" fmla="*/ 44 h 45"/>
                    <a:gd name="T68" fmla="*/ 78 w 93"/>
                    <a:gd name="T69" fmla="*/ 44 h 45"/>
                    <a:gd name="T70" fmla="*/ 76 w 93"/>
                    <a:gd name="T71" fmla="*/ 39 h 45"/>
                    <a:gd name="T72" fmla="*/ 74 w 93"/>
                    <a:gd name="T73" fmla="*/ 37 h 45"/>
                    <a:gd name="T74" fmla="*/ 68 w 93"/>
                    <a:gd name="T75" fmla="*/ 37 h 45"/>
                    <a:gd name="T76" fmla="*/ 61 w 93"/>
                    <a:gd name="T77" fmla="*/ 38 h 45"/>
                    <a:gd name="T78" fmla="*/ 54 w 93"/>
                    <a:gd name="T79" fmla="*/ 42 h 45"/>
                    <a:gd name="T80" fmla="*/ 51 w 93"/>
                    <a:gd name="T81" fmla="*/ 44 h 45"/>
                    <a:gd name="T82" fmla="*/ 47 w 93"/>
                    <a:gd name="T83" fmla="*/ 45 h 45"/>
                    <a:gd name="T84" fmla="*/ 40 w 93"/>
                    <a:gd name="T85" fmla="*/ 44 h 45"/>
                    <a:gd name="T86" fmla="*/ 33 w 93"/>
                    <a:gd name="T87" fmla="*/ 41 h 45"/>
                    <a:gd name="T88" fmla="*/ 30 w 93"/>
                    <a:gd name="T89" fmla="*/ 40 h 45"/>
                    <a:gd name="T90" fmla="*/ 27 w 93"/>
                    <a:gd name="T91" fmla="*/ 42 h 45"/>
                    <a:gd name="T92" fmla="*/ 23 w 93"/>
                    <a:gd name="T93" fmla="*/ 43 h 45"/>
                    <a:gd name="T94" fmla="*/ 18 w 93"/>
                    <a:gd name="T95" fmla="*/ 43 h 45"/>
                    <a:gd name="T96" fmla="*/ 16 w 93"/>
                    <a:gd name="T97" fmla="*/ 42 h 45"/>
                    <a:gd name="T98" fmla="*/ 12 w 93"/>
                    <a:gd name="T99" fmla="*/ 39 h 45"/>
                    <a:gd name="T100" fmla="*/ 12 w 93"/>
                    <a:gd name="T10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 h="45">
                      <a:moveTo>
                        <a:pt x="9" y="33"/>
                      </a:moveTo>
                      <a:lnTo>
                        <a:pt x="9" y="33"/>
                      </a:lnTo>
                      <a:lnTo>
                        <a:pt x="7" y="33"/>
                      </a:lnTo>
                      <a:lnTo>
                        <a:pt x="6" y="32"/>
                      </a:lnTo>
                      <a:lnTo>
                        <a:pt x="4" y="31"/>
                      </a:lnTo>
                      <a:lnTo>
                        <a:pt x="3" y="30"/>
                      </a:lnTo>
                      <a:lnTo>
                        <a:pt x="1" y="28"/>
                      </a:lnTo>
                      <a:lnTo>
                        <a:pt x="0" y="27"/>
                      </a:lnTo>
                      <a:lnTo>
                        <a:pt x="0" y="25"/>
                      </a:lnTo>
                      <a:lnTo>
                        <a:pt x="1" y="24"/>
                      </a:lnTo>
                      <a:lnTo>
                        <a:pt x="1" y="24"/>
                      </a:lnTo>
                      <a:lnTo>
                        <a:pt x="1" y="23"/>
                      </a:lnTo>
                      <a:lnTo>
                        <a:pt x="2" y="23"/>
                      </a:lnTo>
                      <a:lnTo>
                        <a:pt x="4" y="22"/>
                      </a:lnTo>
                      <a:lnTo>
                        <a:pt x="8" y="22"/>
                      </a:lnTo>
                      <a:lnTo>
                        <a:pt x="10" y="22"/>
                      </a:lnTo>
                      <a:lnTo>
                        <a:pt x="12" y="21"/>
                      </a:lnTo>
                      <a:lnTo>
                        <a:pt x="13" y="21"/>
                      </a:lnTo>
                      <a:lnTo>
                        <a:pt x="13" y="20"/>
                      </a:lnTo>
                      <a:lnTo>
                        <a:pt x="13" y="19"/>
                      </a:lnTo>
                      <a:lnTo>
                        <a:pt x="13" y="18"/>
                      </a:lnTo>
                      <a:lnTo>
                        <a:pt x="13" y="18"/>
                      </a:lnTo>
                      <a:lnTo>
                        <a:pt x="13" y="18"/>
                      </a:lnTo>
                      <a:lnTo>
                        <a:pt x="13" y="17"/>
                      </a:lnTo>
                      <a:lnTo>
                        <a:pt x="12" y="15"/>
                      </a:lnTo>
                      <a:lnTo>
                        <a:pt x="11" y="13"/>
                      </a:lnTo>
                      <a:lnTo>
                        <a:pt x="9" y="11"/>
                      </a:lnTo>
                      <a:lnTo>
                        <a:pt x="9" y="11"/>
                      </a:lnTo>
                      <a:lnTo>
                        <a:pt x="9" y="10"/>
                      </a:lnTo>
                      <a:lnTo>
                        <a:pt x="9" y="9"/>
                      </a:lnTo>
                      <a:lnTo>
                        <a:pt x="9" y="8"/>
                      </a:lnTo>
                      <a:lnTo>
                        <a:pt x="9" y="7"/>
                      </a:lnTo>
                      <a:lnTo>
                        <a:pt x="11" y="5"/>
                      </a:lnTo>
                      <a:lnTo>
                        <a:pt x="12" y="3"/>
                      </a:lnTo>
                      <a:lnTo>
                        <a:pt x="12" y="3"/>
                      </a:lnTo>
                      <a:lnTo>
                        <a:pt x="14" y="2"/>
                      </a:lnTo>
                      <a:lnTo>
                        <a:pt x="17" y="1"/>
                      </a:lnTo>
                      <a:lnTo>
                        <a:pt x="19" y="0"/>
                      </a:lnTo>
                      <a:lnTo>
                        <a:pt x="21" y="0"/>
                      </a:lnTo>
                      <a:lnTo>
                        <a:pt x="21" y="0"/>
                      </a:lnTo>
                      <a:lnTo>
                        <a:pt x="23" y="0"/>
                      </a:lnTo>
                      <a:lnTo>
                        <a:pt x="25" y="1"/>
                      </a:lnTo>
                      <a:lnTo>
                        <a:pt x="27" y="2"/>
                      </a:lnTo>
                      <a:lnTo>
                        <a:pt x="29" y="3"/>
                      </a:lnTo>
                      <a:lnTo>
                        <a:pt x="29" y="3"/>
                      </a:lnTo>
                      <a:lnTo>
                        <a:pt x="31" y="5"/>
                      </a:lnTo>
                      <a:lnTo>
                        <a:pt x="33" y="6"/>
                      </a:lnTo>
                      <a:lnTo>
                        <a:pt x="34" y="6"/>
                      </a:lnTo>
                      <a:lnTo>
                        <a:pt x="34" y="6"/>
                      </a:lnTo>
                      <a:lnTo>
                        <a:pt x="37" y="7"/>
                      </a:lnTo>
                      <a:lnTo>
                        <a:pt x="40" y="7"/>
                      </a:lnTo>
                      <a:lnTo>
                        <a:pt x="42" y="8"/>
                      </a:lnTo>
                      <a:lnTo>
                        <a:pt x="44" y="8"/>
                      </a:lnTo>
                      <a:lnTo>
                        <a:pt x="45" y="9"/>
                      </a:lnTo>
                      <a:lnTo>
                        <a:pt x="45" y="9"/>
                      </a:lnTo>
                      <a:lnTo>
                        <a:pt x="46" y="10"/>
                      </a:lnTo>
                      <a:lnTo>
                        <a:pt x="47" y="11"/>
                      </a:lnTo>
                      <a:lnTo>
                        <a:pt x="48" y="13"/>
                      </a:lnTo>
                      <a:lnTo>
                        <a:pt x="48" y="13"/>
                      </a:lnTo>
                      <a:lnTo>
                        <a:pt x="49" y="15"/>
                      </a:lnTo>
                      <a:lnTo>
                        <a:pt x="50" y="16"/>
                      </a:lnTo>
                      <a:lnTo>
                        <a:pt x="52" y="18"/>
                      </a:lnTo>
                      <a:lnTo>
                        <a:pt x="54" y="19"/>
                      </a:lnTo>
                      <a:lnTo>
                        <a:pt x="54" y="19"/>
                      </a:lnTo>
                      <a:lnTo>
                        <a:pt x="55" y="19"/>
                      </a:lnTo>
                      <a:lnTo>
                        <a:pt x="57" y="19"/>
                      </a:lnTo>
                      <a:lnTo>
                        <a:pt x="59" y="19"/>
                      </a:lnTo>
                      <a:lnTo>
                        <a:pt x="61" y="19"/>
                      </a:lnTo>
                      <a:lnTo>
                        <a:pt x="65" y="18"/>
                      </a:lnTo>
                      <a:lnTo>
                        <a:pt x="68" y="17"/>
                      </a:lnTo>
                      <a:lnTo>
                        <a:pt x="68" y="17"/>
                      </a:lnTo>
                      <a:lnTo>
                        <a:pt x="72" y="18"/>
                      </a:lnTo>
                      <a:lnTo>
                        <a:pt x="74" y="18"/>
                      </a:lnTo>
                      <a:lnTo>
                        <a:pt x="76" y="18"/>
                      </a:lnTo>
                      <a:lnTo>
                        <a:pt x="78" y="19"/>
                      </a:lnTo>
                      <a:lnTo>
                        <a:pt x="80" y="20"/>
                      </a:lnTo>
                      <a:lnTo>
                        <a:pt x="81" y="22"/>
                      </a:lnTo>
                      <a:lnTo>
                        <a:pt x="82" y="23"/>
                      </a:lnTo>
                      <a:lnTo>
                        <a:pt x="82" y="23"/>
                      </a:lnTo>
                      <a:lnTo>
                        <a:pt x="83" y="25"/>
                      </a:lnTo>
                      <a:lnTo>
                        <a:pt x="83" y="26"/>
                      </a:lnTo>
                      <a:lnTo>
                        <a:pt x="84" y="27"/>
                      </a:lnTo>
                      <a:lnTo>
                        <a:pt x="84" y="27"/>
                      </a:lnTo>
                      <a:lnTo>
                        <a:pt x="85" y="28"/>
                      </a:lnTo>
                      <a:lnTo>
                        <a:pt x="86" y="29"/>
                      </a:lnTo>
                      <a:lnTo>
                        <a:pt x="88" y="30"/>
                      </a:lnTo>
                      <a:lnTo>
                        <a:pt x="88" y="30"/>
                      </a:lnTo>
                      <a:lnTo>
                        <a:pt x="91" y="31"/>
                      </a:lnTo>
                      <a:lnTo>
                        <a:pt x="92" y="32"/>
                      </a:lnTo>
                      <a:lnTo>
                        <a:pt x="93" y="33"/>
                      </a:lnTo>
                      <a:lnTo>
                        <a:pt x="93" y="33"/>
                      </a:lnTo>
                      <a:lnTo>
                        <a:pt x="93" y="35"/>
                      </a:lnTo>
                      <a:lnTo>
                        <a:pt x="93" y="36"/>
                      </a:lnTo>
                      <a:lnTo>
                        <a:pt x="93" y="37"/>
                      </a:lnTo>
                      <a:lnTo>
                        <a:pt x="93" y="37"/>
                      </a:lnTo>
                      <a:lnTo>
                        <a:pt x="91" y="39"/>
                      </a:lnTo>
                      <a:lnTo>
                        <a:pt x="90" y="41"/>
                      </a:lnTo>
                      <a:lnTo>
                        <a:pt x="90" y="41"/>
                      </a:lnTo>
                      <a:lnTo>
                        <a:pt x="88" y="42"/>
                      </a:lnTo>
                      <a:lnTo>
                        <a:pt x="85" y="43"/>
                      </a:lnTo>
                      <a:lnTo>
                        <a:pt x="83" y="44"/>
                      </a:lnTo>
                      <a:lnTo>
                        <a:pt x="81" y="44"/>
                      </a:lnTo>
                      <a:lnTo>
                        <a:pt x="81" y="44"/>
                      </a:lnTo>
                      <a:lnTo>
                        <a:pt x="79" y="44"/>
                      </a:lnTo>
                      <a:lnTo>
                        <a:pt x="78" y="44"/>
                      </a:lnTo>
                      <a:lnTo>
                        <a:pt x="78" y="43"/>
                      </a:lnTo>
                      <a:lnTo>
                        <a:pt x="77" y="42"/>
                      </a:lnTo>
                      <a:lnTo>
                        <a:pt x="76" y="39"/>
                      </a:lnTo>
                      <a:lnTo>
                        <a:pt x="75" y="38"/>
                      </a:lnTo>
                      <a:lnTo>
                        <a:pt x="74" y="37"/>
                      </a:lnTo>
                      <a:lnTo>
                        <a:pt x="74" y="37"/>
                      </a:lnTo>
                      <a:lnTo>
                        <a:pt x="73" y="37"/>
                      </a:lnTo>
                      <a:lnTo>
                        <a:pt x="71" y="37"/>
                      </a:lnTo>
                      <a:lnTo>
                        <a:pt x="68" y="37"/>
                      </a:lnTo>
                      <a:lnTo>
                        <a:pt x="64" y="38"/>
                      </a:lnTo>
                      <a:lnTo>
                        <a:pt x="61" y="38"/>
                      </a:lnTo>
                      <a:lnTo>
                        <a:pt x="61" y="38"/>
                      </a:lnTo>
                      <a:lnTo>
                        <a:pt x="59" y="39"/>
                      </a:lnTo>
                      <a:lnTo>
                        <a:pt x="57" y="39"/>
                      </a:lnTo>
                      <a:lnTo>
                        <a:pt x="54" y="42"/>
                      </a:lnTo>
                      <a:lnTo>
                        <a:pt x="54" y="42"/>
                      </a:lnTo>
                      <a:lnTo>
                        <a:pt x="52" y="44"/>
                      </a:lnTo>
                      <a:lnTo>
                        <a:pt x="51" y="44"/>
                      </a:lnTo>
                      <a:lnTo>
                        <a:pt x="49" y="45"/>
                      </a:lnTo>
                      <a:lnTo>
                        <a:pt x="49" y="45"/>
                      </a:lnTo>
                      <a:lnTo>
                        <a:pt x="47" y="45"/>
                      </a:lnTo>
                      <a:lnTo>
                        <a:pt x="44" y="45"/>
                      </a:lnTo>
                      <a:lnTo>
                        <a:pt x="42" y="44"/>
                      </a:lnTo>
                      <a:lnTo>
                        <a:pt x="40" y="44"/>
                      </a:lnTo>
                      <a:lnTo>
                        <a:pt x="40" y="44"/>
                      </a:lnTo>
                      <a:lnTo>
                        <a:pt x="36" y="42"/>
                      </a:lnTo>
                      <a:lnTo>
                        <a:pt x="33" y="41"/>
                      </a:lnTo>
                      <a:lnTo>
                        <a:pt x="33" y="41"/>
                      </a:lnTo>
                      <a:lnTo>
                        <a:pt x="31" y="40"/>
                      </a:lnTo>
                      <a:lnTo>
                        <a:pt x="30" y="40"/>
                      </a:lnTo>
                      <a:lnTo>
                        <a:pt x="28" y="41"/>
                      </a:lnTo>
                      <a:lnTo>
                        <a:pt x="27" y="42"/>
                      </a:lnTo>
                      <a:lnTo>
                        <a:pt x="27" y="42"/>
                      </a:lnTo>
                      <a:lnTo>
                        <a:pt x="26" y="42"/>
                      </a:lnTo>
                      <a:lnTo>
                        <a:pt x="25" y="42"/>
                      </a:lnTo>
                      <a:lnTo>
                        <a:pt x="23" y="43"/>
                      </a:lnTo>
                      <a:lnTo>
                        <a:pt x="23" y="43"/>
                      </a:lnTo>
                      <a:lnTo>
                        <a:pt x="20" y="43"/>
                      </a:lnTo>
                      <a:lnTo>
                        <a:pt x="18" y="43"/>
                      </a:lnTo>
                      <a:lnTo>
                        <a:pt x="17" y="43"/>
                      </a:lnTo>
                      <a:lnTo>
                        <a:pt x="17" y="43"/>
                      </a:lnTo>
                      <a:lnTo>
                        <a:pt x="16" y="42"/>
                      </a:lnTo>
                      <a:lnTo>
                        <a:pt x="14" y="41"/>
                      </a:lnTo>
                      <a:lnTo>
                        <a:pt x="13" y="40"/>
                      </a:lnTo>
                      <a:lnTo>
                        <a:pt x="12" y="39"/>
                      </a:lnTo>
                      <a:lnTo>
                        <a:pt x="12" y="38"/>
                      </a:lnTo>
                      <a:lnTo>
                        <a:pt x="12" y="38"/>
                      </a:lnTo>
                      <a:lnTo>
                        <a:pt x="12" y="38"/>
                      </a:lnTo>
                      <a:lnTo>
                        <a:pt x="9" y="33"/>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22" name="Freeform 2158">
                  <a:extLst>
                    <a:ext uri="{FF2B5EF4-FFF2-40B4-BE49-F238E27FC236}">
                      <a16:creationId xmlns:a16="http://schemas.microsoft.com/office/drawing/2014/main" id="{1FE3B433-6996-4EB4-9BAB-5C4B410094E9}"/>
                    </a:ext>
                  </a:extLst>
                </p:cNvPr>
                <p:cNvSpPr>
                  <a:spLocks/>
                </p:cNvSpPr>
                <p:nvPr/>
              </p:nvSpPr>
              <p:spPr bwMode="auto">
                <a:xfrm>
                  <a:off x="3965" y="1604"/>
                  <a:ext cx="16" cy="11"/>
                </a:xfrm>
                <a:custGeom>
                  <a:avLst/>
                  <a:gdLst>
                    <a:gd name="T0" fmla="*/ 0 w 16"/>
                    <a:gd name="T1" fmla="*/ 3 h 11"/>
                    <a:gd name="T2" fmla="*/ 0 w 16"/>
                    <a:gd name="T3" fmla="*/ 3 h 11"/>
                    <a:gd name="T4" fmla="*/ 1 w 16"/>
                    <a:gd name="T5" fmla="*/ 5 h 11"/>
                    <a:gd name="T6" fmla="*/ 2 w 16"/>
                    <a:gd name="T7" fmla="*/ 7 h 11"/>
                    <a:gd name="T8" fmla="*/ 3 w 16"/>
                    <a:gd name="T9" fmla="*/ 8 h 11"/>
                    <a:gd name="T10" fmla="*/ 4 w 16"/>
                    <a:gd name="T11" fmla="*/ 10 h 11"/>
                    <a:gd name="T12" fmla="*/ 4 w 16"/>
                    <a:gd name="T13" fmla="*/ 10 h 11"/>
                    <a:gd name="T14" fmla="*/ 6 w 16"/>
                    <a:gd name="T15" fmla="*/ 10 h 11"/>
                    <a:gd name="T16" fmla="*/ 7 w 16"/>
                    <a:gd name="T17" fmla="*/ 11 h 11"/>
                    <a:gd name="T18" fmla="*/ 10 w 16"/>
                    <a:gd name="T19" fmla="*/ 11 h 11"/>
                    <a:gd name="T20" fmla="*/ 13 w 16"/>
                    <a:gd name="T21" fmla="*/ 11 h 11"/>
                    <a:gd name="T22" fmla="*/ 16 w 16"/>
                    <a:gd name="T23" fmla="*/ 10 h 11"/>
                    <a:gd name="T24" fmla="*/ 16 w 16"/>
                    <a:gd name="T25" fmla="*/ 10 h 11"/>
                    <a:gd name="T26" fmla="*/ 16 w 16"/>
                    <a:gd name="T27" fmla="*/ 10 h 11"/>
                    <a:gd name="T28" fmla="*/ 16 w 16"/>
                    <a:gd name="T29" fmla="*/ 10 h 11"/>
                    <a:gd name="T30" fmla="*/ 16 w 16"/>
                    <a:gd name="T31" fmla="*/ 8 h 11"/>
                    <a:gd name="T32" fmla="*/ 16 w 16"/>
                    <a:gd name="T33" fmla="*/ 7 h 11"/>
                    <a:gd name="T34" fmla="*/ 16 w 16"/>
                    <a:gd name="T35" fmla="*/ 6 h 11"/>
                    <a:gd name="T36" fmla="*/ 16 w 16"/>
                    <a:gd name="T37" fmla="*/ 6 h 11"/>
                    <a:gd name="T38" fmla="*/ 16 w 16"/>
                    <a:gd name="T39" fmla="*/ 6 h 11"/>
                    <a:gd name="T40" fmla="*/ 16 w 16"/>
                    <a:gd name="T41" fmla="*/ 6 h 11"/>
                    <a:gd name="T42" fmla="*/ 15 w 16"/>
                    <a:gd name="T43" fmla="*/ 7 h 11"/>
                    <a:gd name="T44" fmla="*/ 15 w 16"/>
                    <a:gd name="T45" fmla="*/ 8 h 11"/>
                    <a:gd name="T46" fmla="*/ 15 w 16"/>
                    <a:gd name="T47" fmla="*/ 9 h 11"/>
                    <a:gd name="T48" fmla="*/ 15 w 16"/>
                    <a:gd name="T49" fmla="*/ 10 h 11"/>
                    <a:gd name="T50" fmla="*/ 15 w 16"/>
                    <a:gd name="T51" fmla="*/ 10 h 11"/>
                    <a:gd name="T52" fmla="*/ 16 w 16"/>
                    <a:gd name="T53" fmla="*/ 10 h 11"/>
                    <a:gd name="T54" fmla="*/ 16 w 16"/>
                    <a:gd name="T55" fmla="*/ 10 h 11"/>
                    <a:gd name="T56" fmla="*/ 16 w 16"/>
                    <a:gd name="T57" fmla="*/ 6 h 11"/>
                    <a:gd name="T58" fmla="*/ 16 w 16"/>
                    <a:gd name="T59" fmla="*/ 6 h 11"/>
                    <a:gd name="T60" fmla="*/ 11 w 16"/>
                    <a:gd name="T61" fmla="*/ 6 h 11"/>
                    <a:gd name="T62" fmla="*/ 9 w 16"/>
                    <a:gd name="T63" fmla="*/ 6 h 11"/>
                    <a:gd name="T64" fmla="*/ 7 w 16"/>
                    <a:gd name="T65" fmla="*/ 6 h 11"/>
                    <a:gd name="T66" fmla="*/ 4 w 16"/>
                    <a:gd name="T67" fmla="*/ 5 h 11"/>
                    <a:gd name="T68" fmla="*/ 3 w 16"/>
                    <a:gd name="T69" fmla="*/ 4 h 11"/>
                    <a:gd name="T70" fmla="*/ 2 w 16"/>
                    <a:gd name="T71" fmla="*/ 2 h 11"/>
                    <a:gd name="T72" fmla="*/ 0 w 16"/>
                    <a:gd name="T73" fmla="*/ 0 h 11"/>
                    <a:gd name="T74" fmla="*/ 0 w 16"/>
                    <a:gd name="T75" fmla="*/ 0 h 11"/>
                    <a:gd name="T76" fmla="*/ 0 w 16"/>
                    <a:gd name="T77" fmla="*/ 1 h 11"/>
                    <a:gd name="T78" fmla="*/ 0 w 16"/>
                    <a:gd name="T7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11">
                      <a:moveTo>
                        <a:pt x="0" y="3"/>
                      </a:moveTo>
                      <a:lnTo>
                        <a:pt x="0" y="3"/>
                      </a:lnTo>
                      <a:lnTo>
                        <a:pt x="1" y="5"/>
                      </a:lnTo>
                      <a:lnTo>
                        <a:pt x="2" y="7"/>
                      </a:lnTo>
                      <a:lnTo>
                        <a:pt x="3" y="8"/>
                      </a:lnTo>
                      <a:lnTo>
                        <a:pt x="4" y="10"/>
                      </a:lnTo>
                      <a:lnTo>
                        <a:pt x="4" y="10"/>
                      </a:lnTo>
                      <a:lnTo>
                        <a:pt x="6" y="10"/>
                      </a:lnTo>
                      <a:lnTo>
                        <a:pt x="7" y="11"/>
                      </a:lnTo>
                      <a:lnTo>
                        <a:pt x="10" y="11"/>
                      </a:lnTo>
                      <a:lnTo>
                        <a:pt x="13" y="11"/>
                      </a:lnTo>
                      <a:lnTo>
                        <a:pt x="16" y="10"/>
                      </a:lnTo>
                      <a:lnTo>
                        <a:pt x="16" y="10"/>
                      </a:lnTo>
                      <a:lnTo>
                        <a:pt x="16" y="10"/>
                      </a:lnTo>
                      <a:lnTo>
                        <a:pt x="16" y="10"/>
                      </a:lnTo>
                      <a:lnTo>
                        <a:pt x="16" y="8"/>
                      </a:lnTo>
                      <a:lnTo>
                        <a:pt x="16" y="7"/>
                      </a:lnTo>
                      <a:lnTo>
                        <a:pt x="16" y="6"/>
                      </a:lnTo>
                      <a:lnTo>
                        <a:pt x="16" y="6"/>
                      </a:lnTo>
                      <a:lnTo>
                        <a:pt x="16" y="6"/>
                      </a:lnTo>
                      <a:lnTo>
                        <a:pt x="16" y="6"/>
                      </a:lnTo>
                      <a:lnTo>
                        <a:pt x="15" y="7"/>
                      </a:lnTo>
                      <a:lnTo>
                        <a:pt x="15" y="8"/>
                      </a:lnTo>
                      <a:lnTo>
                        <a:pt x="15" y="9"/>
                      </a:lnTo>
                      <a:lnTo>
                        <a:pt x="15" y="10"/>
                      </a:lnTo>
                      <a:lnTo>
                        <a:pt x="15" y="10"/>
                      </a:lnTo>
                      <a:lnTo>
                        <a:pt x="16" y="10"/>
                      </a:lnTo>
                      <a:lnTo>
                        <a:pt x="16" y="10"/>
                      </a:lnTo>
                      <a:lnTo>
                        <a:pt x="16" y="6"/>
                      </a:lnTo>
                      <a:lnTo>
                        <a:pt x="16" y="6"/>
                      </a:lnTo>
                      <a:lnTo>
                        <a:pt x="11" y="6"/>
                      </a:lnTo>
                      <a:lnTo>
                        <a:pt x="9" y="6"/>
                      </a:lnTo>
                      <a:lnTo>
                        <a:pt x="7" y="6"/>
                      </a:lnTo>
                      <a:lnTo>
                        <a:pt x="4" y="5"/>
                      </a:lnTo>
                      <a:lnTo>
                        <a:pt x="3" y="4"/>
                      </a:lnTo>
                      <a:lnTo>
                        <a:pt x="2" y="2"/>
                      </a:lnTo>
                      <a:lnTo>
                        <a:pt x="0" y="0"/>
                      </a:lnTo>
                      <a:lnTo>
                        <a:pt x="0" y="0"/>
                      </a:lnTo>
                      <a:lnTo>
                        <a:pt x="0" y="1"/>
                      </a:lnTo>
                      <a:lnTo>
                        <a:pt x="0" y="3"/>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23" name="Freeform 2159">
                  <a:extLst>
                    <a:ext uri="{FF2B5EF4-FFF2-40B4-BE49-F238E27FC236}">
                      <a16:creationId xmlns:a16="http://schemas.microsoft.com/office/drawing/2014/main" id="{09E45725-7CED-4247-A9B1-8BF766BAB64A}"/>
                    </a:ext>
                  </a:extLst>
                </p:cNvPr>
                <p:cNvSpPr>
                  <a:spLocks/>
                </p:cNvSpPr>
                <p:nvPr/>
              </p:nvSpPr>
              <p:spPr bwMode="auto">
                <a:xfrm>
                  <a:off x="3965" y="1604"/>
                  <a:ext cx="16" cy="11"/>
                </a:xfrm>
                <a:custGeom>
                  <a:avLst/>
                  <a:gdLst>
                    <a:gd name="T0" fmla="*/ 0 w 16"/>
                    <a:gd name="T1" fmla="*/ 3 h 11"/>
                    <a:gd name="T2" fmla="*/ 0 w 16"/>
                    <a:gd name="T3" fmla="*/ 3 h 11"/>
                    <a:gd name="T4" fmla="*/ 1 w 16"/>
                    <a:gd name="T5" fmla="*/ 5 h 11"/>
                    <a:gd name="T6" fmla="*/ 2 w 16"/>
                    <a:gd name="T7" fmla="*/ 7 h 11"/>
                    <a:gd name="T8" fmla="*/ 3 w 16"/>
                    <a:gd name="T9" fmla="*/ 8 h 11"/>
                    <a:gd name="T10" fmla="*/ 4 w 16"/>
                    <a:gd name="T11" fmla="*/ 10 h 11"/>
                    <a:gd name="T12" fmla="*/ 4 w 16"/>
                    <a:gd name="T13" fmla="*/ 10 h 11"/>
                    <a:gd name="T14" fmla="*/ 6 w 16"/>
                    <a:gd name="T15" fmla="*/ 10 h 11"/>
                    <a:gd name="T16" fmla="*/ 7 w 16"/>
                    <a:gd name="T17" fmla="*/ 11 h 11"/>
                    <a:gd name="T18" fmla="*/ 10 w 16"/>
                    <a:gd name="T19" fmla="*/ 11 h 11"/>
                    <a:gd name="T20" fmla="*/ 13 w 16"/>
                    <a:gd name="T21" fmla="*/ 11 h 11"/>
                    <a:gd name="T22" fmla="*/ 16 w 16"/>
                    <a:gd name="T23" fmla="*/ 10 h 11"/>
                    <a:gd name="T24" fmla="*/ 16 w 16"/>
                    <a:gd name="T25" fmla="*/ 10 h 11"/>
                    <a:gd name="T26" fmla="*/ 16 w 16"/>
                    <a:gd name="T27" fmla="*/ 10 h 11"/>
                    <a:gd name="T28" fmla="*/ 16 w 16"/>
                    <a:gd name="T29" fmla="*/ 10 h 11"/>
                    <a:gd name="T30" fmla="*/ 16 w 16"/>
                    <a:gd name="T31" fmla="*/ 8 h 11"/>
                    <a:gd name="T32" fmla="*/ 16 w 16"/>
                    <a:gd name="T33" fmla="*/ 7 h 11"/>
                    <a:gd name="T34" fmla="*/ 16 w 16"/>
                    <a:gd name="T35" fmla="*/ 6 h 11"/>
                    <a:gd name="T36" fmla="*/ 16 w 16"/>
                    <a:gd name="T37" fmla="*/ 6 h 11"/>
                    <a:gd name="T38" fmla="*/ 16 w 16"/>
                    <a:gd name="T39" fmla="*/ 6 h 11"/>
                    <a:gd name="T40" fmla="*/ 16 w 16"/>
                    <a:gd name="T41" fmla="*/ 6 h 11"/>
                    <a:gd name="T42" fmla="*/ 15 w 16"/>
                    <a:gd name="T43" fmla="*/ 7 h 11"/>
                    <a:gd name="T44" fmla="*/ 15 w 16"/>
                    <a:gd name="T45" fmla="*/ 8 h 11"/>
                    <a:gd name="T46" fmla="*/ 15 w 16"/>
                    <a:gd name="T47" fmla="*/ 9 h 11"/>
                    <a:gd name="T48" fmla="*/ 15 w 16"/>
                    <a:gd name="T49" fmla="*/ 10 h 11"/>
                    <a:gd name="T50" fmla="*/ 15 w 16"/>
                    <a:gd name="T51" fmla="*/ 10 h 11"/>
                    <a:gd name="T52" fmla="*/ 16 w 16"/>
                    <a:gd name="T53" fmla="*/ 10 h 11"/>
                    <a:gd name="T54" fmla="*/ 16 w 16"/>
                    <a:gd name="T55" fmla="*/ 10 h 11"/>
                    <a:gd name="T56" fmla="*/ 16 w 16"/>
                    <a:gd name="T57" fmla="*/ 6 h 11"/>
                    <a:gd name="T58" fmla="*/ 16 w 16"/>
                    <a:gd name="T59" fmla="*/ 6 h 11"/>
                    <a:gd name="T60" fmla="*/ 11 w 16"/>
                    <a:gd name="T61" fmla="*/ 6 h 11"/>
                    <a:gd name="T62" fmla="*/ 9 w 16"/>
                    <a:gd name="T63" fmla="*/ 6 h 11"/>
                    <a:gd name="T64" fmla="*/ 7 w 16"/>
                    <a:gd name="T65" fmla="*/ 6 h 11"/>
                    <a:gd name="T66" fmla="*/ 4 w 16"/>
                    <a:gd name="T67" fmla="*/ 5 h 11"/>
                    <a:gd name="T68" fmla="*/ 3 w 16"/>
                    <a:gd name="T69" fmla="*/ 4 h 11"/>
                    <a:gd name="T70" fmla="*/ 2 w 16"/>
                    <a:gd name="T71" fmla="*/ 2 h 11"/>
                    <a:gd name="T72" fmla="*/ 0 w 16"/>
                    <a:gd name="T73" fmla="*/ 0 h 11"/>
                    <a:gd name="T74" fmla="*/ 0 w 16"/>
                    <a:gd name="T75" fmla="*/ 0 h 11"/>
                    <a:gd name="T76" fmla="*/ 0 w 16"/>
                    <a:gd name="T77" fmla="*/ 1 h 11"/>
                    <a:gd name="T78" fmla="*/ 0 w 16"/>
                    <a:gd name="T7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11">
                      <a:moveTo>
                        <a:pt x="0" y="3"/>
                      </a:moveTo>
                      <a:lnTo>
                        <a:pt x="0" y="3"/>
                      </a:lnTo>
                      <a:lnTo>
                        <a:pt x="1" y="5"/>
                      </a:lnTo>
                      <a:lnTo>
                        <a:pt x="2" y="7"/>
                      </a:lnTo>
                      <a:lnTo>
                        <a:pt x="3" y="8"/>
                      </a:lnTo>
                      <a:lnTo>
                        <a:pt x="4" y="10"/>
                      </a:lnTo>
                      <a:lnTo>
                        <a:pt x="4" y="10"/>
                      </a:lnTo>
                      <a:lnTo>
                        <a:pt x="6" y="10"/>
                      </a:lnTo>
                      <a:lnTo>
                        <a:pt x="7" y="11"/>
                      </a:lnTo>
                      <a:lnTo>
                        <a:pt x="10" y="11"/>
                      </a:lnTo>
                      <a:lnTo>
                        <a:pt x="13" y="11"/>
                      </a:lnTo>
                      <a:lnTo>
                        <a:pt x="16" y="10"/>
                      </a:lnTo>
                      <a:lnTo>
                        <a:pt x="16" y="10"/>
                      </a:lnTo>
                      <a:lnTo>
                        <a:pt x="16" y="10"/>
                      </a:lnTo>
                      <a:lnTo>
                        <a:pt x="16" y="10"/>
                      </a:lnTo>
                      <a:lnTo>
                        <a:pt x="16" y="8"/>
                      </a:lnTo>
                      <a:lnTo>
                        <a:pt x="16" y="7"/>
                      </a:lnTo>
                      <a:lnTo>
                        <a:pt x="16" y="6"/>
                      </a:lnTo>
                      <a:lnTo>
                        <a:pt x="16" y="6"/>
                      </a:lnTo>
                      <a:lnTo>
                        <a:pt x="16" y="6"/>
                      </a:lnTo>
                      <a:lnTo>
                        <a:pt x="16" y="6"/>
                      </a:lnTo>
                      <a:lnTo>
                        <a:pt x="15" y="7"/>
                      </a:lnTo>
                      <a:lnTo>
                        <a:pt x="15" y="8"/>
                      </a:lnTo>
                      <a:lnTo>
                        <a:pt x="15" y="9"/>
                      </a:lnTo>
                      <a:lnTo>
                        <a:pt x="15" y="10"/>
                      </a:lnTo>
                      <a:lnTo>
                        <a:pt x="15" y="10"/>
                      </a:lnTo>
                      <a:lnTo>
                        <a:pt x="16" y="10"/>
                      </a:lnTo>
                      <a:lnTo>
                        <a:pt x="16" y="10"/>
                      </a:lnTo>
                      <a:lnTo>
                        <a:pt x="16" y="6"/>
                      </a:lnTo>
                      <a:lnTo>
                        <a:pt x="16" y="6"/>
                      </a:lnTo>
                      <a:lnTo>
                        <a:pt x="11" y="6"/>
                      </a:lnTo>
                      <a:lnTo>
                        <a:pt x="9" y="6"/>
                      </a:lnTo>
                      <a:lnTo>
                        <a:pt x="7" y="6"/>
                      </a:lnTo>
                      <a:lnTo>
                        <a:pt x="4" y="5"/>
                      </a:lnTo>
                      <a:lnTo>
                        <a:pt x="3" y="4"/>
                      </a:lnTo>
                      <a:lnTo>
                        <a:pt x="2" y="2"/>
                      </a:lnTo>
                      <a:lnTo>
                        <a:pt x="0" y="0"/>
                      </a:lnTo>
                      <a:lnTo>
                        <a:pt x="0" y="0"/>
                      </a:lnTo>
                      <a:lnTo>
                        <a:pt x="0" y="1"/>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24" name="Freeform 2160">
                  <a:extLst>
                    <a:ext uri="{FF2B5EF4-FFF2-40B4-BE49-F238E27FC236}">
                      <a16:creationId xmlns:a16="http://schemas.microsoft.com/office/drawing/2014/main" id="{059A82F5-36B5-477D-B844-99298A1CB791}"/>
                    </a:ext>
                  </a:extLst>
                </p:cNvPr>
                <p:cNvSpPr>
                  <a:spLocks/>
                </p:cNvSpPr>
                <p:nvPr/>
              </p:nvSpPr>
              <p:spPr bwMode="auto">
                <a:xfrm>
                  <a:off x="3979" y="1608"/>
                  <a:ext cx="37" cy="16"/>
                </a:xfrm>
                <a:custGeom>
                  <a:avLst/>
                  <a:gdLst>
                    <a:gd name="T0" fmla="*/ 0 w 37"/>
                    <a:gd name="T1" fmla="*/ 5 h 16"/>
                    <a:gd name="T2" fmla="*/ 1 w 37"/>
                    <a:gd name="T3" fmla="*/ 6 h 16"/>
                    <a:gd name="T4" fmla="*/ 2 w 37"/>
                    <a:gd name="T5" fmla="*/ 11 h 16"/>
                    <a:gd name="T6" fmla="*/ 3 w 37"/>
                    <a:gd name="T7" fmla="*/ 12 h 16"/>
                    <a:gd name="T8" fmla="*/ 4 w 37"/>
                    <a:gd name="T9" fmla="*/ 13 h 16"/>
                    <a:gd name="T10" fmla="*/ 6 w 37"/>
                    <a:gd name="T11" fmla="*/ 12 h 16"/>
                    <a:gd name="T12" fmla="*/ 8 w 37"/>
                    <a:gd name="T13" fmla="*/ 10 h 16"/>
                    <a:gd name="T14" fmla="*/ 10 w 37"/>
                    <a:gd name="T15" fmla="*/ 8 h 16"/>
                    <a:gd name="T16" fmla="*/ 14 w 37"/>
                    <a:gd name="T17" fmla="*/ 5 h 16"/>
                    <a:gd name="T18" fmla="*/ 17 w 37"/>
                    <a:gd name="T19" fmla="*/ 5 h 16"/>
                    <a:gd name="T20" fmla="*/ 19 w 37"/>
                    <a:gd name="T21" fmla="*/ 5 h 16"/>
                    <a:gd name="T22" fmla="*/ 20 w 37"/>
                    <a:gd name="T23" fmla="*/ 5 h 16"/>
                    <a:gd name="T24" fmla="*/ 20 w 37"/>
                    <a:gd name="T25" fmla="*/ 6 h 16"/>
                    <a:gd name="T26" fmla="*/ 21 w 37"/>
                    <a:gd name="T27" fmla="*/ 10 h 16"/>
                    <a:gd name="T28" fmla="*/ 23 w 37"/>
                    <a:gd name="T29" fmla="*/ 12 h 16"/>
                    <a:gd name="T30" fmla="*/ 26 w 37"/>
                    <a:gd name="T31" fmla="*/ 15 h 16"/>
                    <a:gd name="T32" fmla="*/ 28 w 37"/>
                    <a:gd name="T33" fmla="*/ 15 h 16"/>
                    <a:gd name="T34" fmla="*/ 33 w 37"/>
                    <a:gd name="T35" fmla="*/ 15 h 16"/>
                    <a:gd name="T36" fmla="*/ 36 w 37"/>
                    <a:gd name="T37" fmla="*/ 12 h 16"/>
                    <a:gd name="T38" fmla="*/ 37 w 37"/>
                    <a:gd name="T39" fmla="*/ 11 h 16"/>
                    <a:gd name="T40" fmla="*/ 37 w 37"/>
                    <a:gd name="T41" fmla="*/ 7 h 16"/>
                    <a:gd name="T42" fmla="*/ 36 w 37"/>
                    <a:gd name="T43" fmla="*/ 5 h 16"/>
                    <a:gd name="T44" fmla="*/ 35 w 37"/>
                    <a:gd name="T45" fmla="*/ 2 h 16"/>
                    <a:gd name="T46" fmla="*/ 33 w 37"/>
                    <a:gd name="T47" fmla="*/ 2 h 16"/>
                    <a:gd name="T48" fmla="*/ 32 w 37"/>
                    <a:gd name="T49" fmla="*/ 2 h 16"/>
                    <a:gd name="T50" fmla="*/ 32 w 37"/>
                    <a:gd name="T51" fmla="*/ 3 h 16"/>
                    <a:gd name="T52" fmla="*/ 32 w 37"/>
                    <a:gd name="T53" fmla="*/ 5 h 16"/>
                    <a:gd name="T54" fmla="*/ 34 w 37"/>
                    <a:gd name="T55" fmla="*/ 5 h 16"/>
                    <a:gd name="T56" fmla="*/ 35 w 37"/>
                    <a:gd name="T57" fmla="*/ 6 h 16"/>
                    <a:gd name="T58" fmla="*/ 36 w 37"/>
                    <a:gd name="T59" fmla="*/ 9 h 16"/>
                    <a:gd name="T60" fmla="*/ 36 w 37"/>
                    <a:gd name="T61" fmla="*/ 9 h 16"/>
                    <a:gd name="T62" fmla="*/ 35 w 37"/>
                    <a:gd name="T63" fmla="*/ 11 h 16"/>
                    <a:gd name="T64" fmla="*/ 31 w 37"/>
                    <a:gd name="T65" fmla="*/ 12 h 16"/>
                    <a:gd name="T66" fmla="*/ 29 w 37"/>
                    <a:gd name="T67" fmla="*/ 12 h 16"/>
                    <a:gd name="T68" fmla="*/ 25 w 37"/>
                    <a:gd name="T69" fmla="*/ 11 h 16"/>
                    <a:gd name="T70" fmla="*/ 23 w 37"/>
                    <a:gd name="T71" fmla="*/ 8 h 16"/>
                    <a:gd name="T72" fmla="*/ 21 w 37"/>
                    <a:gd name="T73" fmla="*/ 6 h 16"/>
                    <a:gd name="T74" fmla="*/ 21 w 37"/>
                    <a:gd name="T75" fmla="*/ 4 h 16"/>
                    <a:gd name="T76" fmla="*/ 20 w 37"/>
                    <a:gd name="T77" fmla="*/ 2 h 16"/>
                    <a:gd name="T78" fmla="*/ 20 w 37"/>
                    <a:gd name="T79" fmla="*/ 1 h 16"/>
                    <a:gd name="T80" fmla="*/ 19 w 37"/>
                    <a:gd name="T81" fmla="*/ 0 h 16"/>
                    <a:gd name="T82" fmla="*/ 16 w 37"/>
                    <a:gd name="T83" fmla="*/ 1 h 16"/>
                    <a:gd name="T84" fmla="*/ 15 w 37"/>
                    <a:gd name="T85" fmla="*/ 1 h 16"/>
                    <a:gd name="T86" fmla="*/ 11 w 37"/>
                    <a:gd name="T87" fmla="*/ 3 h 16"/>
                    <a:gd name="T88" fmla="*/ 9 w 37"/>
                    <a:gd name="T89" fmla="*/ 5 h 16"/>
                    <a:gd name="T90" fmla="*/ 8 w 37"/>
                    <a:gd name="T91" fmla="*/ 6 h 16"/>
                    <a:gd name="T92" fmla="*/ 6 w 37"/>
                    <a:gd name="T93" fmla="*/ 9 h 16"/>
                    <a:gd name="T94" fmla="*/ 4 w 37"/>
                    <a:gd name="T95" fmla="*/ 9 h 16"/>
                    <a:gd name="T96" fmla="*/ 3 w 37"/>
                    <a:gd name="T97" fmla="*/ 9 h 16"/>
                    <a:gd name="T98" fmla="*/ 2 w 37"/>
                    <a:gd name="T99" fmla="*/ 6 h 16"/>
                    <a:gd name="T100" fmla="*/ 2 w 37"/>
                    <a:gd name="T101" fmla="*/ 2 h 16"/>
                    <a:gd name="T102" fmla="*/ 2 w 37"/>
                    <a:gd name="T103" fmla="*/ 2 h 16"/>
                    <a:gd name="T104" fmla="*/ 1 w 37"/>
                    <a:gd name="T105" fmla="*/ 2 h 16"/>
                    <a:gd name="T106" fmla="*/ 0 w 37"/>
                    <a:gd name="T10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16">
                      <a:moveTo>
                        <a:pt x="0" y="5"/>
                      </a:moveTo>
                      <a:lnTo>
                        <a:pt x="0" y="5"/>
                      </a:lnTo>
                      <a:lnTo>
                        <a:pt x="1" y="5"/>
                      </a:lnTo>
                      <a:lnTo>
                        <a:pt x="1" y="6"/>
                      </a:lnTo>
                      <a:lnTo>
                        <a:pt x="2" y="8"/>
                      </a:lnTo>
                      <a:lnTo>
                        <a:pt x="2" y="11"/>
                      </a:lnTo>
                      <a:lnTo>
                        <a:pt x="3" y="12"/>
                      </a:lnTo>
                      <a:lnTo>
                        <a:pt x="3" y="12"/>
                      </a:lnTo>
                      <a:lnTo>
                        <a:pt x="3" y="13"/>
                      </a:lnTo>
                      <a:lnTo>
                        <a:pt x="4" y="13"/>
                      </a:lnTo>
                      <a:lnTo>
                        <a:pt x="5" y="13"/>
                      </a:lnTo>
                      <a:lnTo>
                        <a:pt x="6" y="12"/>
                      </a:lnTo>
                      <a:lnTo>
                        <a:pt x="7" y="11"/>
                      </a:lnTo>
                      <a:lnTo>
                        <a:pt x="8" y="10"/>
                      </a:lnTo>
                      <a:lnTo>
                        <a:pt x="8" y="10"/>
                      </a:lnTo>
                      <a:lnTo>
                        <a:pt x="10" y="8"/>
                      </a:lnTo>
                      <a:lnTo>
                        <a:pt x="12" y="6"/>
                      </a:lnTo>
                      <a:lnTo>
                        <a:pt x="14" y="5"/>
                      </a:lnTo>
                      <a:lnTo>
                        <a:pt x="17" y="5"/>
                      </a:lnTo>
                      <a:lnTo>
                        <a:pt x="17" y="5"/>
                      </a:lnTo>
                      <a:lnTo>
                        <a:pt x="18" y="5"/>
                      </a:lnTo>
                      <a:lnTo>
                        <a:pt x="19" y="5"/>
                      </a:lnTo>
                      <a:lnTo>
                        <a:pt x="20" y="5"/>
                      </a:lnTo>
                      <a:lnTo>
                        <a:pt x="20" y="5"/>
                      </a:lnTo>
                      <a:lnTo>
                        <a:pt x="20" y="6"/>
                      </a:lnTo>
                      <a:lnTo>
                        <a:pt x="20" y="6"/>
                      </a:lnTo>
                      <a:lnTo>
                        <a:pt x="20" y="8"/>
                      </a:lnTo>
                      <a:lnTo>
                        <a:pt x="21" y="10"/>
                      </a:lnTo>
                      <a:lnTo>
                        <a:pt x="21" y="10"/>
                      </a:lnTo>
                      <a:lnTo>
                        <a:pt x="23" y="12"/>
                      </a:lnTo>
                      <a:lnTo>
                        <a:pt x="24" y="13"/>
                      </a:lnTo>
                      <a:lnTo>
                        <a:pt x="26" y="15"/>
                      </a:lnTo>
                      <a:lnTo>
                        <a:pt x="28" y="15"/>
                      </a:lnTo>
                      <a:lnTo>
                        <a:pt x="28" y="15"/>
                      </a:lnTo>
                      <a:lnTo>
                        <a:pt x="31" y="16"/>
                      </a:lnTo>
                      <a:lnTo>
                        <a:pt x="33" y="15"/>
                      </a:lnTo>
                      <a:lnTo>
                        <a:pt x="35" y="14"/>
                      </a:lnTo>
                      <a:lnTo>
                        <a:pt x="36" y="12"/>
                      </a:lnTo>
                      <a:lnTo>
                        <a:pt x="36" y="12"/>
                      </a:lnTo>
                      <a:lnTo>
                        <a:pt x="37" y="11"/>
                      </a:lnTo>
                      <a:lnTo>
                        <a:pt x="37" y="9"/>
                      </a:lnTo>
                      <a:lnTo>
                        <a:pt x="37" y="7"/>
                      </a:lnTo>
                      <a:lnTo>
                        <a:pt x="37" y="7"/>
                      </a:lnTo>
                      <a:lnTo>
                        <a:pt x="36" y="5"/>
                      </a:lnTo>
                      <a:lnTo>
                        <a:pt x="36" y="3"/>
                      </a:lnTo>
                      <a:lnTo>
                        <a:pt x="35" y="2"/>
                      </a:lnTo>
                      <a:lnTo>
                        <a:pt x="34" y="2"/>
                      </a:lnTo>
                      <a:lnTo>
                        <a:pt x="33" y="2"/>
                      </a:lnTo>
                      <a:lnTo>
                        <a:pt x="32" y="2"/>
                      </a:lnTo>
                      <a:lnTo>
                        <a:pt x="32" y="2"/>
                      </a:lnTo>
                      <a:lnTo>
                        <a:pt x="32" y="2"/>
                      </a:lnTo>
                      <a:lnTo>
                        <a:pt x="32" y="3"/>
                      </a:lnTo>
                      <a:lnTo>
                        <a:pt x="32" y="5"/>
                      </a:lnTo>
                      <a:lnTo>
                        <a:pt x="32" y="5"/>
                      </a:lnTo>
                      <a:lnTo>
                        <a:pt x="33" y="5"/>
                      </a:lnTo>
                      <a:lnTo>
                        <a:pt x="34" y="5"/>
                      </a:lnTo>
                      <a:lnTo>
                        <a:pt x="34" y="5"/>
                      </a:lnTo>
                      <a:lnTo>
                        <a:pt x="35" y="6"/>
                      </a:lnTo>
                      <a:lnTo>
                        <a:pt x="36" y="8"/>
                      </a:lnTo>
                      <a:lnTo>
                        <a:pt x="36" y="9"/>
                      </a:lnTo>
                      <a:lnTo>
                        <a:pt x="36" y="9"/>
                      </a:lnTo>
                      <a:lnTo>
                        <a:pt x="36" y="9"/>
                      </a:lnTo>
                      <a:lnTo>
                        <a:pt x="36" y="10"/>
                      </a:lnTo>
                      <a:lnTo>
                        <a:pt x="35" y="11"/>
                      </a:lnTo>
                      <a:lnTo>
                        <a:pt x="33" y="12"/>
                      </a:lnTo>
                      <a:lnTo>
                        <a:pt x="31" y="12"/>
                      </a:lnTo>
                      <a:lnTo>
                        <a:pt x="29" y="12"/>
                      </a:lnTo>
                      <a:lnTo>
                        <a:pt x="29" y="12"/>
                      </a:lnTo>
                      <a:lnTo>
                        <a:pt x="27" y="11"/>
                      </a:lnTo>
                      <a:lnTo>
                        <a:pt x="25" y="11"/>
                      </a:lnTo>
                      <a:lnTo>
                        <a:pt x="24" y="10"/>
                      </a:lnTo>
                      <a:lnTo>
                        <a:pt x="23" y="8"/>
                      </a:lnTo>
                      <a:lnTo>
                        <a:pt x="23" y="8"/>
                      </a:lnTo>
                      <a:lnTo>
                        <a:pt x="21" y="6"/>
                      </a:lnTo>
                      <a:lnTo>
                        <a:pt x="21" y="5"/>
                      </a:lnTo>
                      <a:lnTo>
                        <a:pt x="21" y="4"/>
                      </a:lnTo>
                      <a:lnTo>
                        <a:pt x="21" y="4"/>
                      </a:lnTo>
                      <a:lnTo>
                        <a:pt x="20" y="2"/>
                      </a:lnTo>
                      <a:lnTo>
                        <a:pt x="20" y="2"/>
                      </a:lnTo>
                      <a:lnTo>
                        <a:pt x="20" y="1"/>
                      </a:lnTo>
                      <a:lnTo>
                        <a:pt x="20" y="1"/>
                      </a:lnTo>
                      <a:lnTo>
                        <a:pt x="19" y="0"/>
                      </a:lnTo>
                      <a:lnTo>
                        <a:pt x="18" y="0"/>
                      </a:lnTo>
                      <a:lnTo>
                        <a:pt x="16" y="1"/>
                      </a:lnTo>
                      <a:lnTo>
                        <a:pt x="15" y="1"/>
                      </a:lnTo>
                      <a:lnTo>
                        <a:pt x="15" y="1"/>
                      </a:lnTo>
                      <a:lnTo>
                        <a:pt x="13" y="2"/>
                      </a:lnTo>
                      <a:lnTo>
                        <a:pt x="11" y="3"/>
                      </a:lnTo>
                      <a:lnTo>
                        <a:pt x="10" y="4"/>
                      </a:lnTo>
                      <a:lnTo>
                        <a:pt x="9" y="5"/>
                      </a:lnTo>
                      <a:lnTo>
                        <a:pt x="9" y="5"/>
                      </a:lnTo>
                      <a:lnTo>
                        <a:pt x="8" y="6"/>
                      </a:lnTo>
                      <a:lnTo>
                        <a:pt x="7" y="8"/>
                      </a:lnTo>
                      <a:lnTo>
                        <a:pt x="6" y="9"/>
                      </a:lnTo>
                      <a:lnTo>
                        <a:pt x="5" y="9"/>
                      </a:lnTo>
                      <a:lnTo>
                        <a:pt x="4" y="9"/>
                      </a:lnTo>
                      <a:lnTo>
                        <a:pt x="4" y="9"/>
                      </a:lnTo>
                      <a:lnTo>
                        <a:pt x="3" y="9"/>
                      </a:lnTo>
                      <a:lnTo>
                        <a:pt x="3" y="8"/>
                      </a:lnTo>
                      <a:lnTo>
                        <a:pt x="2" y="6"/>
                      </a:lnTo>
                      <a:lnTo>
                        <a:pt x="2" y="2"/>
                      </a:lnTo>
                      <a:lnTo>
                        <a:pt x="2" y="2"/>
                      </a:lnTo>
                      <a:lnTo>
                        <a:pt x="2" y="2"/>
                      </a:lnTo>
                      <a:lnTo>
                        <a:pt x="2" y="2"/>
                      </a:lnTo>
                      <a:lnTo>
                        <a:pt x="1" y="2"/>
                      </a:lnTo>
                      <a:lnTo>
                        <a:pt x="1" y="2"/>
                      </a:lnTo>
                      <a:lnTo>
                        <a:pt x="0" y="3"/>
                      </a:lnTo>
                      <a:lnTo>
                        <a:pt x="0" y="4"/>
                      </a:lnTo>
                      <a:lnTo>
                        <a:pt x="0" y="5"/>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25" name="Freeform 2161">
                  <a:extLst>
                    <a:ext uri="{FF2B5EF4-FFF2-40B4-BE49-F238E27FC236}">
                      <a16:creationId xmlns:a16="http://schemas.microsoft.com/office/drawing/2014/main" id="{1672E9B4-B00C-414C-BAB5-BDF7C6F4BEA9}"/>
                    </a:ext>
                  </a:extLst>
                </p:cNvPr>
                <p:cNvSpPr>
                  <a:spLocks/>
                </p:cNvSpPr>
                <p:nvPr/>
              </p:nvSpPr>
              <p:spPr bwMode="auto">
                <a:xfrm>
                  <a:off x="3979" y="1608"/>
                  <a:ext cx="37" cy="16"/>
                </a:xfrm>
                <a:custGeom>
                  <a:avLst/>
                  <a:gdLst>
                    <a:gd name="T0" fmla="*/ 0 w 37"/>
                    <a:gd name="T1" fmla="*/ 5 h 16"/>
                    <a:gd name="T2" fmla="*/ 1 w 37"/>
                    <a:gd name="T3" fmla="*/ 6 h 16"/>
                    <a:gd name="T4" fmla="*/ 2 w 37"/>
                    <a:gd name="T5" fmla="*/ 11 h 16"/>
                    <a:gd name="T6" fmla="*/ 3 w 37"/>
                    <a:gd name="T7" fmla="*/ 12 h 16"/>
                    <a:gd name="T8" fmla="*/ 4 w 37"/>
                    <a:gd name="T9" fmla="*/ 13 h 16"/>
                    <a:gd name="T10" fmla="*/ 6 w 37"/>
                    <a:gd name="T11" fmla="*/ 12 h 16"/>
                    <a:gd name="T12" fmla="*/ 8 w 37"/>
                    <a:gd name="T13" fmla="*/ 10 h 16"/>
                    <a:gd name="T14" fmla="*/ 10 w 37"/>
                    <a:gd name="T15" fmla="*/ 8 h 16"/>
                    <a:gd name="T16" fmla="*/ 14 w 37"/>
                    <a:gd name="T17" fmla="*/ 5 h 16"/>
                    <a:gd name="T18" fmla="*/ 17 w 37"/>
                    <a:gd name="T19" fmla="*/ 5 h 16"/>
                    <a:gd name="T20" fmla="*/ 19 w 37"/>
                    <a:gd name="T21" fmla="*/ 5 h 16"/>
                    <a:gd name="T22" fmla="*/ 20 w 37"/>
                    <a:gd name="T23" fmla="*/ 5 h 16"/>
                    <a:gd name="T24" fmla="*/ 20 w 37"/>
                    <a:gd name="T25" fmla="*/ 6 h 16"/>
                    <a:gd name="T26" fmla="*/ 21 w 37"/>
                    <a:gd name="T27" fmla="*/ 10 h 16"/>
                    <a:gd name="T28" fmla="*/ 23 w 37"/>
                    <a:gd name="T29" fmla="*/ 12 h 16"/>
                    <a:gd name="T30" fmla="*/ 26 w 37"/>
                    <a:gd name="T31" fmla="*/ 15 h 16"/>
                    <a:gd name="T32" fmla="*/ 28 w 37"/>
                    <a:gd name="T33" fmla="*/ 15 h 16"/>
                    <a:gd name="T34" fmla="*/ 33 w 37"/>
                    <a:gd name="T35" fmla="*/ 15 h 16"/>
                    <a:gd name="T36" fmla="*/ 36 w 37"/>
                    <a:gd name="T37" fmla="*/ 12 h 16"/>
                    <a:gd name="T38" fmla="*/ 37 w 37"/>
                    <a:gd name="T39" fmla="*/ 11 h 16"/>
                    <a:gd name="T40" fmla="*/ 37 w 37"/>
                    <a:gd name="T41" fmla="*/ 7 h 16"/>
                    <a:gd name="T42" fmla="*/ 36 w 37"/>
                    <a:gd name="T43" fmla="*/ 5 h 16"/>
                    <a:gd name="T44" fmla="*/ 35 w 37"/>
                    <a:gd name="T45" fmla="*/ 2 h 16"/>
                    <a:gd name="T46" fmla="*/ 33 w 37"/>
                    <a:gd name="T47" fmla="*/ 2 h 16"/>
                    <a:gd name="T48" fmla="*/ 32 w 37"/>
                    <a:gd name="T49" fmla="*/ 2 h 16"/>
                    <a:gd name="T50" fmla="*/ 32 w 37"/>
                    <a:gd name="T51" fmla="*/ 3 h 16"/>
                    <a:gd name="T52" fmla="*/ 32 w 37"/>
                    <a:gd name="T53" fmla="*/ 5 h 16"/>
                    <a:gd name="T54" fmla="*/ 34 w 37"/>
                    <a:gd name="T55" fmla="*/ 5 h 16"/>
                    <a:gd name="T56" fmla="*/ 35 w 37"/>
                    <a:gd name="T57" fmla="*/ 6 h 16"/>
                    <a:gd name="T58" fmla="*/ 36 w 37"/>
                    <a:gd name="T59" fmla="*/ 9 h 16"/>
                    <a:gd name="T60" fmla="*/ 36 w 37"/>
                    <a:gd name="T61" fmla="*/ 9 h 16"/>
                    <a:gd name="T62" fmla="*/ 35 w 37"/>
                    <a:gd name="T63" fmla="*/ 11 h 16"/>
                    <a:gd name="T64" fmla="*/ 31 w 37"/>
                    <a:gd name="T65" fmla="*/ 12 h 16"/>
                    <a:gd name="T66" fmla="*/ 29 w 37"/>
                    <a:gd name="T67" fmla="*/ 12 h 16"/>
                    <a:gd name="T68" fmla="*/ 25 w 37"/>
                    <a:gd name="T69" fmla="*/ 11 h 16"/>
                    <a:gd name="T70" fmla="*/ 23 w 37"/>
                    <a:gd name="T71" fmla="*/ 8 h 16"/>
                    <a:gd name="T72" fmla="*/ 21 w 37"/>
                    <a:gd name="T73" fmla="*/ 6 h 16"/>
                    <a:gd name="T74" fmla="*/ 21 w 37"/>
                    <a:gd name="T75" fmla="*/ 4 h 16"/>
                    <a:gd name="T76" fmla="*/ 20 w 37"/>
                    <a:gd name="T77" fmla="*/ 2 h 16"/>
                    <a:gd name="T78" fmla="*/ 20 w 37"/>
                    <a:gd name="T79" fmla="*/ 1 h 16"/>
                    <a:gd name="T80" fmla="*/ 19 w 37"/>
                    <a:gd name="T81" fmla="*/ 0 h 16"/>
                    <a:gd name="T82" fmla="*/ 16 w 37"/>
                    <a:gd name="T83" fmla="*/ 1 h 16"/>
                    <a:gd name="T84" fmla="*/ 15 w 37"/>
                    <a:gd name="T85" fmla="*/ 1 h 16"/>
                    <a:gd name="T86" fmla="*/ 11 w 37"/>
                    <a:gd name="T87" fmla="*/ 3 h 16"/>
                    <a:gd name="T88" fmla="*/ 9 w 37"/>
                    <a:gd name="T89" fmla="*/ 5 h 16"/>
                    <a:gd name="T90" fmla="*/ 8 w 37"/>
                    <a:gd name="T91" fmla="*/ 6 h 16"/>
                    <a:gd name="T92" fmla="*/ 6 w 37"/>
                    <a:gd name="T93" fmla="*/ 9 h 16"/>
                    <a:gd name="T94" fmla="*/ 4 w 37"/>
                    <a:gd name="T95" fmla="*/ 9 h 16"/>
                    <a:gd name="T96" fmla="*/ 3 w 37"/>
                    <a:gd name="T97" fmla="*/ 9 h 16"/>
                    <a:gd name="T98" fmla="*/ 2 w 37"/>
                    <a:gd name="T99" fmla="*/ 6 h 16"/>
                    <a:gd name="T100" fmla="*/ 2 w 37"/>
                    <a:gd name="T101" fmla="*/ 2 h 16"/>
                    <a:gd name="T102" fmla="*/ 2 w 37"/>
                    <a:gd name="T103" fmla="*/ 2 h 16"/>
                    <a:gd name="T104" fmla="*/ 1 w 37"/>
                    <a:gd name="T105" fmla="*/ 2 h 16"/>
                    <a:gd name="T106" fmla="*/ 0 w 37"/>
                    <a:gd name="T10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16">
                      <a:moveTo>
                        <a:pt x="0" y="5"/>
                      </a:moveTo>
                      <a:lnTo>
                        <a:pt x="0" y="5"/>
                      </a:lnTo>
                      <a:lnTo>
                        <a:pt x="1" y="5"/>
                      </a:lnTo>
                      <a:lnTo>
                        <a:pt x="1" y="6"/>
                      </a:lnTo>
                      <a:lnTo>
                        <a:pt x="2" y="8"/>
                      </a:lnTo>
                      <a:lnTo>
                        <a:pt x="2" y="11"/>
                      </a:lnTo>
                      <a:lnTo>
                        <a:pt x="3" y="12"/>
                      </a:lnTo>
                      <a:lnTo>
                        <a:pt x="3" y="12"/>
                      </a:lnTo>
                      <a:lnTo>
                        <a:pt x="3" y="13"/>
                      </a:lnTo>
                      <a:lnTo>
                        <a:pt x="4" y="13"/>
                      </a:lnTo>
                      <a:lnTo>
                        <a:pt x="5" y="13"/>
                      </a:lnTo>
                      <a:lnTo>
                        <a:pt x="6" y="12"/>
                      </a:lnTo>
                      <a:lnTo>
                        <a:pt x="7" y="11"/>
                      </a:lnTo>
                      <a:lnTo>
                        <a:pt x="8" y="10"/>
                      </a:lnTo>
                      <a:lnTo>
                        <a:pt x="8" y="10"/>
                      </a:lnTo>
                      <a:lnTo>
                        <a:pt x="10" y="8"/>
                      </a:lnTo>
                      <a:lnTo>
                        <a:pt x="12" y="6"/>
                      </a:lnTo>
                      <a:lnTo>
                        <a:pt x="14" y="5"/>
                      </a:lnTo>
                      <a:lnTo>
                        <a:pt x="17" y="5"/>
                      </a:lnTo>
                      <a:lnTo>
                        <a:pt x="17" y="5"/>
                      </a:lnTo>
                      <a:lnTo>
                        <a:pt x="18" y="5"/>
                      </a:lnTo>
                      <a:lnTo>
                        <a:pt x="19" y="5"/>
                      </a:lnTo>
                      <a:lnTo>
                        <a:pt x="20" y="5"/>
                      </a:lnTo>
                      <a:lnTo>
                        <a:pt x="20" y="5"/>
                      </a:lnTo>
                      <a:lnTo>
                        <a:pt x="20" y="6"/>
                      </a:lnTo>
                      <a:lnTo>
                        <a:pt x="20" y="6"/>
                      </a:lnTo>
                      <a:lnTo>
                        <a:pt x="20" y="8"/>
                      </a:lnTo>
                      <a:lnTo>
                        <a:pt x="21" y="10"/>
                      </a:lnTo>
                      <a:lnTo>
                        <a:pt x="21" y="10"/>
                      </a:lnTo>
                      <a:lnTo>
                        <a:pt x="23" y="12"/>
                      </a:lnTo>
                      <a:lnTo>
                        <a:pt x="24" y="13"/>
                      </a:lnTo>
                      <a:lnTo>
                        <a:pt x="26" y="15"/>
                      </a:lnTo>
                      <a:lnTo>
                        <a:pt x="28" y="15"/>
                      </a:lnTo>
                      <a:lnTo>
                        <a:pt x="28" y="15"/>
                      </a:lnTo>
                      <a:lnTo>
                        <a:pt x="31" y="16"/>
                      </a:lnTo>
                      <a:lnTo>
                        <a:pt x="33" y="15"/>
                      </a:lnTo>
                      <a:lnTo>
                        <a:pt x="35" y="14"/>
                      </a:lnTo>
                      <a:lnTo>
                        <a:pt x="36" y="12"/>
                      </a:lnTo>
                      <a:lnTo>
                        <a:pt x="36" y="12"/>
                      </a:lnTo>
                      <a:lnTo>
                        <a:pt x="37" y="11"/>
                      </a:lnTo>
                      <a:lnTo>
                        <a:pt x="37" y="9"/>
                      </a:lnTo>
                      <a:lnTo>
                        <a:pt x="37" y="7"/>
                      </a:lnTo>
                      <a:lnTo>
                        <a:pt x="37" y="7"/>
                      </a:lnTo>
                      <a:lnTo>
                        <a:pt x="36" y="5"/>
                      </a:lnTo>
                      <a:lnTo>
                        <a:pt x="36" y="3"/>
                      </a:lnTo>
                      <a:lnTo>
                        <a:pt x="35" y="2"/>
                      </a:lnTo>
                      <a:lnTo>
                        <a:pt x="34" y="2"/>
                      </a:lnTo>
                      <a:lnTo>
                        <a:pt x="33" y="2"/>
                      </a:lnTo>
                      <a:lnTo>
                        <a:pt x="32" y="2"/>
                      </a:lnTo>
                      <a:lnTo>
                        <a:pt x="32" y="2"/>
                      </a:lnTo>
                      <a:lnTo>
                        <a:pt x="32" y="2"/>
                      </a:lnTo>
                      <a:lnTo>
                        <a:pt x="32" y="3"/>
                      </a:lnTo>
                      <a:lnTo>
                        <a:pt x="32" y="5"/>
                      </a:lnTo>
                      <a:lnTo>
                        <a:pt x="32" y="5"/>
                      </a:lnTo>
                      <a:lnTo>
                        <a:pt x="33" y="5"/>
                      </a:lnTo>
                      <a:lnTo>
                        <a:pt x="34" y="5"/>
                      </a:lnTo>
                      <a:lnTo>
                        <a:pt x="34" y="5"/>
                      </a:lnTo>
                      <a:lnTo>
                        <a:pt x="35" y="6"/>
                      </a:lnTo>
                      <a:lnTo>
                        <a:pt x="36" y="8"/>
                      </a:lnTo>
                      <a:lnTo>
                        <a:pt x="36" y="9"/>
                      </a:lnTo>
                      <a:lnTo>
                        <a:pt x="36" y="9"/>
                      </a:lnTo>
                      <a:lnTo>
                        <a:pt x="36" y="9"/>
                      </a:lnTo>
                      <a:lnTo>
                        <a:pt x="36" y="10"/>
                      </a:lnTo>
                      <a:lnTo>
                        <a:pt x="35" y="11"/>
                      </a:lnTo>
                      <a:lnTo>
                        <a:pt x="33" y="12"/>
                      </a:lnTo>
                      <a:lnTo>
                        <a:pt x="31" y="12"/>
                      </a:lnTo>
                      <a:lnTo>
                        <a:pt x="29" y="12"/>
                      </a:lnTo>
                      <a:lnTo>
                        <a:pt x="29" y="12"/>
                      </a:lnTo>
                      <a:lnTo>
                        <a:pt x="27" y="11"/>
                      </a:lnTo>
                      <a:lnTo>
                        <a:pt x="25" y="11"/>
                      </a:lnTo>
                      <a:lnTo>
                        <a:pt x="24" y="10"/>
                      </a:lnTo>
                      <a:lnTo>
                        <a:pt x="23" y="8"/>
                      </a:lnTo>
                      <a:lnTo>
                        <a:pt x="23" y="8"/>
                      </a:lnTo>
                      <a:lnTo>
                        <a:pt x="21" y="6"/>
                      </a:lnTo>
                      <a:lnTo>
                        <a:pt x="21" y="5"/>
                      </a:lnTo>
                      <a:lnTo>
                        <a:pt x="21" y="4"/>
                      </a:lnTo>
                      <a:lnTo>
                        <a:pt x="21" y="4"/>
                      </a:lnTo>
                      <a:lnTo>
                        <a:pt x="20" y="2"/>
                      </a:lnTo>
                      <a:lnTo>
                        <a:pt x="20" y="2"/>
                      </a:lnTo>
                      <a:lnTo>
                        <a:pt x="20" y="1"/>
                      </a:lnTo>
                      <a:lnTo>
                        <a:pt x="20" y="1"/>
                      </a:lnTo>
                      <a:lnTo>
                        <a:pt x="19" y="0"/>
                      </a:lnTo>
                      <a:lnTo>
                        <a:pt x="18" y="0"/>
                      </a:lnTo>
                      <a:lnTo>
                        <a:pt x="16" y="1"/>
                      </a:lnTo>
                      <a:lnTo>
                        <a:pt x="15" y="1"/>
                      </a:lnTo>
                      <a:lnTo>
                        <a:pt x="15" y="1"/>
                      </a:lnTo>
                      <a:lnTo>
                        <a:pt x="13" y="2"/>
                      </a:lnTo>
                      <a:lnTo>
                        <a:pt x="11" y="3"/>
                      </a:lnTo>
                      <a:lnTo>
                        <a:pt x="10" y="4"/>
                      </a:lnTo>
                      <a:lnTo>
                        <a:pt x="9" y="5"/>
                      </a:lnTo>
                      <a:lnTo>
                        <a:pt x="9" y="5"/>
                      </a:lnTo>
                      <a:lnTo>
                        <a:pt x="8" y="6"/>
                      </a:lnTo>
                      <a:lnTo>
                        <a:pt x="7" y="8"/>
                      </a:lnTo>
                      <a:lnTo>
                        <a:pt x="6" y="9"/>
                      </a:lnTo>
                      <a:lnTo>
                        <a:pt x="5" y="9"/>
                      </a:lnTo>
                      <a:lnTo>
                        <a:pt x="4" y="9"/>
                      </a:lnTo>
                      <a:lnTo>
                        <a:pt x="4" y="9"/>
                      </a:lnTo>
                      <a:lnTo>
                        <a:pt x="3" y="9"/>
                      </a:lnTo>
                      <a:lnTo>
                        <a:pt x="3" y="8"/>
                      </a:lnTo>
                      <a:lnTo>
                        <a:pt x="2" y="6"/>
                      </a:lnTo>
                      <a:lnTo>
                        <a:pt x="2" y="2"/>
                      </a:lnTo>
                      <a:lnTo>
                        <a:pt x="2" y="2"/>
                      </a:lnTo>
                      <a:lnTo>
                        <a:pt x="2" y="2"/>
                      </a:lnTo>
                      <a:lnTo>
                        <a:pt x="2" y="2"/>
                      </a:lnTo>
                      <a:lnTo>
                        <a:pt x="1" y="2"/>
                      </a:lnTo>
                      <a:lnTo>
                        <a:pt x="1" y="2"/>
                      </a:lnTo>
                      <a:lnTo>
                        <a:pt x="0" y="3"/>
                      </a:lnTo>
                      <a:lnTo>
                        <a:pt x="0" y="4"/>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26" name="Freeform 2162">
                  <a:extLst>
                    <a:ext uri="{FF2B5EF4-FFF2-40B4-BE49-F238E27FC236}">
                      <a16:creationId xmlns:a16="http://schemas.microsoft.com/office/drawing/2014/main" id="{465D3881-F8FD-4692-AC5F-C917000DDE3E}"/>
                    </a:ext>
                  </a:extLst>
                </p:cNvPr>
                <p:cNvSpPr>
                  <a:spLocks/>
                </p:cNvSpPr>
                <p:nvPr/>
              </p:nvSpPr>
              <p:spPr bwMode="auto">
                <a:xfrm>
                  <a:off x="3979" y="1601"/>
                  <a:ext cx="10" cy="13"/>
                </a:xfrm>
                <a:custGeom>
                  <a:avLst/>
                  <a:gdLst>
                    <a:gd name="T0" fmla="*/ 0 w 10"/>
                    <a:gd name="T1" fmla="*/ 13 h 13"/>
                    <a:gd name="T2" fmla="*/ 0 w 10"/>
                    <a:gd name="T3" fmla="*/ 13 h 13"/>
                    <a:gd name="T4" fmla="*/ 1 w 10"/>
                    <a:gd name="T5" fmla="*/ 13 h 13"/>
                    <a:gd name="T6" fmla="*/ 3 w 10"/>
                    <a:gd name="T7" fmla="*/ 13 h 13"/>
                    <a:gd name="T8" fmla="*/ 4 w 10"/>
                    <a:gd name="T9" fmla="*/ 13 h 13"/>
                    <a:gd name="T10" fmla="*/ 5 w 10"/>
                    <a:gd name="T11" fmla="*/ 12 h 13"/>
                    <a:gd name="T12" fmla="*/ 5 w 10"/>
                    <a:gd name="T13" fmla="*/ 12 h 13"/>
                    <a:gd name="T14" fmla="*/ 5 w 10"/>
                    <a:gd name="T15" fmla="*/ 11 h 13"/>
                    <a:gd name="T16" fmla="*/ 5 w 10"/>
                    <a:gd name="T17" fmla="*/ 10 h 13"/>
                    <a:gd name="T18" fmla="*/ 6 w 10"/>
                    <a:gd name="T19" fmla="*/ 8 h 13"/>
                    <a:gd name="T20" fmla="*/ 6 w 10"/>
                    <a:gd name="T21" fmla="*/ 8 h 13"/>
                    <a:gd name="T22" fmla="*/ 5 w 10"/>
                    <a:gd name="T23" fmla="*/ 7 h 13"/>
                    <a:gd name="T24" fmla="*/ 5 w 10"/>
                    <a:gd name="T25" fmla="*/ 6 h 13"/>
                    <a:gd name="T26" fmla="*/ 5 w 10"/>
                    <a:gd name="T27" fmla="*/ 6 h 13"/>
                    <a:gd name="T28" fmla="*/ 5 w 10"/>
                    <a:gd name="T29" fmla="*/ 4 h 13"/>
                    <a:gd name="T30" fmla="*/ 5 w 10"/>
                    <a:gd name="T31" fmla="*/ 4 h 13"/>
                    <a:gd name="T32" fmla="*/ 4 w 10"/>
                    <a:gd name="T33" fmla="*/ 4 h 13"/>
                    <a:gd name="T34" fmla="*/ 4 w 10"/>
                    <a:gd name="T35" fmla="*/ 4 h 13"/>
                    <a:gd name="T36" fmla="*/ 4 w 10"/>
                    <a:gd name="T37" fmla="*/ 5 h 13"/>
                    <a:gd name="T38" fmla="*/ 5 w 10"/>
                    <a:gd name="T39" fmla="*/ 4 h 13"/>
                    <a:gd name="T40" fmla="*/ 5 w 10"/>
                    <a:gd name="T41" fmla="*/ 4 h 13"/>
                    <a:gd name="T42" fmla="*/ 5 w 10"/>
                    <a:gd name="T43" fmla="*/ 4 h 13"/>
                    <a:gd name="T44" fmla="*/ 6 w 10"/>
                    <a:gd name="T45" fmla="*/ 3 h 13"/>
                    <a:gd name="T46" fmla="*/ 7 w 10"/>
                    <a:gd name="T47" fmla="*/ 3 h 13"/>
                    <a:gd name="T48" fmla="*/ 7 w 10"/>
                    <a:gd name="T49" fmla="*/ 3 h 13"/>
                    <a:gd name="T50" fmla="*/ 8 w 10"/>
                    <a:gd name="T51" fmla="*/ 3 h 13"/>
                    <a:gd name="T52" fmla="*/ 9 w 10"/>
                    <a:gd name="T53" fmla="*/ 3 h 13"/>
                    <a:gd name="T54" fmla="*/ 10 w 10"/>
                    <a:gd name="T55" fmla="*/ 5 h 13"/>
                    <a:gd name="T56" fmla="*/ 10 w 10"/>
                    <a:gd name="T57" fmla="*/ 5 h 13"/>
                    <a:gd name="T58" fmla="*/ 10 w 10"/>
                    <a:gd name="T59" fmla="*/ 3 h 13"/>
                    <a:gd name="T60" fmla="*/ 10 w 10"/>
                    <a:gd name="T61" fmla="*/ 3 h 13"/>
                    <a:gd name="T62" fmla="*/ 10 w 10"/>
                    <a:gd name="T63" fmla="*/ 2 h 13"/>
                    <a:gd name="T64" fmla="*/ 10 w 10"/>
                    <a:gd name="T65" fmla="*/ 2 h 13"/>
                    <a:gd name="T66" fmla="*/ 9 w 10"/>
                    <a:gd name="T67" fmla="*/ 1 h 13"/>
                    <a:gd name="T68" fmla="*/ 8 w 10"/>
                    <a:gd name="T69" fmla="*/ 0 h 13"/>
                    <a:gd name="T70" fmla="*/ 7 w 10"/>
                    <a:gd name="T71" fmla="*/ 0 h 13"/>
                    <a:gd name="T72" fmla="*/ 6 w 10"/>
                    <a:gd name="T73" fmla="*/ 0 h 13"/>
                    <a:gd name="T74" fmla="*/ 6 w 10"/>
                    <a:gd name="T75" fmla="*/ 0 h 13"/>
                    <a:gd name="T76" fmla="*/ 5 w 10"/>
                    <a:gd name="T77" fmla="*/ 1 h 13"/>
                    <a:gd name="T78" fmla="*/ 5 w 10"/>
                    <a:gd name="T79" fmla="*/ 2 h 13"/>
                    <a:gd name="T80" fmla="*/ 4 w 10"/>
                    <a:gd name="T81" fmla="*/ 3 h 13"/>
                    <a:gd name="T82" fmla="*/ 4 w 10"/>
                    <a:gd name="T83" fmla="*/ 4 h 13"/>
                    <a:gd name="T84" fmla="*/ 4 w 10"/>
                    <a:gd name="T85" fmla="*/ 4 h 13"/>
                    <a:gd name="T86" fmla="*/ 4 w 10"/>
                    <a:gd name="T87" fmla="*/ 7 h 13"/>
                    <a:gd name="T88" fmla="*/ 5 w 10"/>
                    <a:gd name="T89" fmla="*/ 9 h 13"/>
                    <a:gd name="T90" fmla="*/ 5 w 10"/>
                    <a:gd name="T91" fmla="*/ 9 h 13"/>
                    <a:gd name="T92" fmla="*/ 5 w 10"/>
                    <a:gd name="T93" fmla="*/ 9 h 13"/>
                    <a:gd name="T94" fmla="*/ 5 w 10"/>
                    <a:gd name="T95" fmla="*/ 9 h 13"/>
                    <a:gd name="T96" fmla="*/ 5 w 10"/>
                    <a:gd name="T97" fmla="*/ 9 h 13"/>
                    <a:gd name="T98" fmla="*/ 5 w 10"/>
                    <a:gd name="T99" fmla="*/ 9 h 13"/>
                    <a:gd name="T100" fmla="*/ 4 w 10"/>
                    <a:gd name="T101" fmla="*/ 10 h 13"/>
                    <a:gd name="T102" fmla="*/ 3 w 10"/>
                    <a:gd name="T103" fmla="*/ 10 h 13"/>
                    <a:gd name="T104" fmla="*/ 3 w 10"/>
                    <a:gd name="T105" fmla="*/ 10 h 13"/>
                    <a:gd name="T106" fmla="*/ 3 w 10"/>
                    <a:gd name="T107" fmla="*/ 10 h 13"/>
                    <a:gd name="T108" fmla="*/ 2 w 10"/>
                    <a:gd name="T109" fmla="*/ 10 h 13"/>
                    <a:gd name="T110" fmla="*/ 0 w 10"/>
                    <a:gd name="T111" fmla="*/ 10 h 13"/>
                    <a:gd name="T112" fmla="*/ 0 w 10"/>
                    <a:gd name="T113" fmla="*/ 10 h 13"/>
                    <a:gd name="T114" fmla="*/ 0 w 10"/>
                    <a:gd name="T115" fmla="*/ 12 h 13"/>
                    <a:gd name="T116" fmla="*/ 0 w 10"/>
                    <a:gd name="T1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 h="13">
                      <a:moveTo>
                        <a:pt x="0" y="13"/>
                      </a:moveTo>
                      <a:lnTo>
                        <a:pt x="0" y="13"/>
                      </a:lnTo>
                      <a:lnTo>
                        <a:pt x="1" y="13"/>
                      </a:lnTo>
                      <a:lnTo>
                        <a:pt x="3" y="13"/>
                      </a:lnTo>
                      <a:lnTo>
                        <a:pt x="4" y="13"/>
                      </a:lnTo>
                      <a:lnTo>
                        <a:pt x="5" y="12"/>
                      </a:lnTo>
                      <a:lnTo>
                        <a:pt x="5" y="12"/>
                      </a:lnTo>
                      <a:lnTo>
                        <a:pt x="5" y="11"/>
                      </a:lnTo>
                      <a:lnTo>
                        <a:pt x="5" y="10"/>
                      </a:lnTo>
                      <a:lnTo>
                        <a:pt x="6" y="8"/>
                      </a:lnTo>
                      <a:lnTo>
                        <a:pt x="6" y="8"/>
                      </a:lnTo>
                      <a:lnTo>
                        <a:pt x="5" y="7"/>
                      </a:lnTo>
                      <a:lnTo>
                        <a:pt x="5" y="6"/>
                      </a:lnTo>
                      <a:lnTo>
                        <a:pt x="5" y="6"/>
                      </a:lnTo>
                      <a:lnTo>
                        <a:pt x="5" y="4"/>
                      </a:lnTo>
                      <a:lnTo>
                        <a:pt x="5" y="4"/>
                      </a:lnTo>
                      <a:lnTo>
                        <a:pt x="4" y="4"/>
                      </a:lnTo>
                      <a:lnTo>
                        <a:pt x="4" y="4"/>
                      </a:lnTo>
                      <a:lnTo>
                        <a:pt x="4" y="5"/>
                      </a:lnTo>
                      <a:lnTo>
                        <a:pt x="5" y="4"/>
                      </a:lnTo>
                      <a:lnTo>
                        <a:pt x="5" y="4"/>
                      </a:lnTo>
                      <a:lnTo>
                        <a:pt x="5" y="4"/>
                      </a:lnTo>
                      <a:lnTo>
                        <a:pt x="6" y="3"/>
                      </a:lnTo>
                      <a:lnTo>
                        <a:pt x="7" y="3"/>
                      </a:lnTo>
                      <a:lnTo>
                        <a:pt x="7" y="3"/>
                      </a:lnTo>
                      <a:lnTo>
                        <a:pt x="8" y="3"/>
                      </a:lnTo>
                      <a:lnTo>
                        <a:pt x="9" y="3"/>
                      </a:lnTo>
                      <a:lnTo>
                        <a:pt x="10" y="5"/>
                      </a:lnTo>
                      <a:lnTo>
                        <a:pt x="10" y="5"/>
                      </a:lnTo>
                      <a:lnTo>
                        <a:pt x="10" y="3"/>
                      </a:lnTo>
                      <a:lnTo>
                        <a:pt x="10" y="3"/>
                      </a:lnTo>
                      <a:lnTo>
                        <a:pt x="10" y="2"/>
                      </a:lnTo>
                      <a:lnTo>
                        <a:pt x="10" y="2"/>
                      </a:lnTo>
                      <a:lnTo>
                        <a:pt x="9" y="1"/>
                      </a:lnTo>
                      <a:lnTo>
                        <a:pt x="8" y="0"/>
                      </a:lnTo>
                      <a:lnTo>
                        <a:pt x="7" y="0"/>
                      </a:lnTo>
                      <a:lnTo>
                        <a:pt x="6" y="0"/>
                      </a:lnTo>
                      <a:lnTo>
                        <a:pt x="6" y="0"/>
                      </a:lnTo>
                      <a:lnTo>
                        <a:pt x="5" y="1"/>
                      </a:lnTo>
                      <a:lnTo>
                        <a:pt x="5" y="2"/>
                      </a:lnTo>
                      <a:lnTo>
                        <a:pt x="4" y="3"/>
                      </a:lnTo>
                      <a:lnTo>
                        <a:pt x="4" y="4"/>
                      </a:lnTo>
                      <a:lnTo>
                        <a:pt x="4" y="4"/>
                      </a:lnTo>
                      <a:lnTo>
                        <a:pt x="4" y="7"/>
                      </a:lnTo>
                      <a:lnTo>
                        <a:pt x="5" y="9"/>
                      </a:lnTo>
                      <a:lnTo>
                        <a:pt x="5" y="9"/>
                      </a:lnTo>
                      <a:lnTo>
                        <a:pt x="5" y="9"/>
                      </a:lnTo>
                      <a:lnTo>
                        <a:pt x="5" y="9"/>
                      </a:lnTo>
                      <a:lnTo>
                        <a:pt x="5" y="9"/>
                      </a:lnTo>
                      <a:lnTo>
                        <a:pt x="5" y="9"/>
                      </a:lnTo>
                      <a:lnTo>
                        <a:pt x="4" y="10"/>
                      </a:lnTo>
                      <a:lnTo>
                        <a:pt x="3" y="10"/>
                      </a:lnTo>
                      <a:lnTo>
                        <a:pt x="3" y="10"/>
                      </a:lnTo>
                      <a:lnTo>
                        <a:pt x="3" y="10"/>
                      </a:lnTo>
                      <a:lnTo>
                        <a:pt x="2" y="10"/>
                      </a:lnTo>
                      <a:lnTo>
                        <a:pt x="0" y="10"/>
                      </a:lnTo>
                      <a:lnTo>
                        <a:pt x="0" y="10"/>
                      </a:lnTo>
                      <a:lnTo>
                        <a:pt x="0" y="12"/>
                      </a:lnTo>
                      <a:lnTo>
                        <a:pt x="0" y="13"/>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27" name="Freeform 2163">
                  <a:extLst>
                    <a:ext uri="{FF2B5EF4-FFF2-40B4-BE49-F238E27FC236}">
                      <a16:creationId xmlns:a16="http://schemas.microsoft.com/office/drawing/2014/main" id="{BA4C7672-7BDB-4FDF-A036-B313C18470E2}"/>
                    </a:ext>
                  </a:extLst>
                </p:cNvPr>
                <p:cNvSpPr>
                  <a:spLocks/>
                </p:cNvSpPr>
                <p:nvPr/>
              </p:nvSpPr>
              <p:spPr bwMode="auto">
                <a:xfrm>
                  <a:off x="3979" y="1601"/>
                  <a:ext cx="10" cy="13"/>
                </a:xfrm>
                <a:custGeom>
                  <a:avLst/>
                  <a:gdLst>
                    <a:gd name="T0" fmla="*/ 0 w 10"/>
                    <a:gd name="T1" fmla="*/ 13 h 13"/>
                    <a:gd name="T2" fmla="*/ 0 w 10"/>
                    <a:gd name="T3" fmla="*/ 13 h 13"/>
                    <a:gd name="T4" fmla="*/ 1 w 10"/>
                    <a:gd name="T5" fmla="*/ 13 h 13"/>
                    <a:gd name="T6" fmla="*/ 3 w 10"/>
                    <a:gd name="T7" fmla="*/ 13 h 13"/>
                    <a:gd name="T8" fmla="*/ 4 w 10"/>
                    <a:gd name="T9" fmla="*/ 13 h 13"/>
                    <a:gd name="T10" fmla="*/ 5 w 10"/>
                    <a:gd name="T11" fmla="*/ 12 h 13"/>
                    <a:gd name="T12" fmla="*/ 5 w 10"/>
                    <a:gd name="T13" fmla="*/ 12 h 13"/>
                    <a:gd name="T14" fmla="*/ 5 w 10"/>
                    <a:gd name="T15" fmla="*/ 11 h 13"/>
                    <a:gd name="T16" fmla="*/ 5 w 10"/>
                    <a:gd name="T17" fmla="*/ 10 h 13"/>
                    <a:gd name="T18" fmla="*/ 6 w 10"/>
                    <a:gd name="T19" fmla="*/ 8 h 13"/>
                    <a:gd name="T20" fmla="*/ 6 w 10"/>
                    <a:gd name="T21" fmla="*/ 8 h 13"/>
                    <a:gd name="T22" fmla="*/ 5 w 10"/>
                    <a:gd name="T23" fmla="*/ 7 h 13"/>
                    <a:gd name="T24" fmla="*/ 5 w 10"/>
                    <a:gd name="T25" fmla="*/ 6 h 13"/>
                    <a:gd name="T26" fmla="*/ 5 w 10"/>
                    <a:gd name="T27" fmla="*/ 6 h 13"/>
                    <a:gd name="T28" fmla="*/ 5 w 10"/>
                    <a:gd name="T29" fmla="*/ 4 h 13"/>
                    <a:gd name="T30" fmla="*/ 5 w 10"/>
                    <a:gd name="T31" fmla="*/ 4 h 13"/>
                    <a:gd name="T32" fmla="*/ 4 w 10"/>
                    <a:gd name="T33" fmla="*/ 4 h 13"/>
                    <a:gd name="T34" fmla="*/ 4 w 10"/>
                    <a:gd name="T35" fmla="*/ 4 h 13"/>
                    <a:gd name="T36" fmla="*/ 4 w 10"/>
                    <a:gd name="T37" fmla="*/ 5 h 13"/>
                    <a:gd name="T38" fmla="*/ 5 w 10"/>
                    <a:gd name="T39" fmla="*/ 4 h 13"/>
                    <a:gd name="T40" fmla="*/ 5 w 10"/>
                    <a:gd name="T41" fmla="*/ 4 h 13"/>
                    <a:gd name="T42" fmla="*/ 5 w 10"/>
                    <a:gd name="T43" fmla="*/ 4 h 13"/>
                    <a:gd name="T44" fmla="*/ 6 w 10"/>
                    <a:gd name="T45" fmla="*/ 3 h 13"/>
                    <a:gd name="T46" fmla="*/ 7 w 10"/>
                    <a:gd name="T47" fmla="*/ 3 h 13"/>
                    <a:gd name="T48" fmla="*/ 7 w 10"/>
                    <a:gd name="T49" fmla="*/ 3 h 13"/>
                    <a:gd name="T50" fmla="*/ 8 w 10"/>
                    <a:gd name="T51" fmla="*/ 3 h 13"/>
                    <a:gd name="T52" fmla="*/ 9 w 10"/>
                    <a:gd name="T53" fmla="*/ 3 h 13"/>
                    <a:gd name="T54" fmla="*/ 10 w 10"/>
                    <a:gd name="T55" fmla="*/ 5 h 13"/>
                    <a:gd name="T56" fmla="*/ 10 w 10"/>
                    <a:gd name="T57" fmla="*/ 5 h 13"/>
                    <a:gd name="T58" fmla="*/ 10 w 10"/>
                    <a:gd name="T59" fmla="*/ 3 h 13"/>
                    <a:gd name="T60" fmla="*/ 10 w 10"/>
                    <a:gd name="T61" fmla="*/ 3 h 13"/>
                    <a:gd name="T62" fmla="*/ 10 w 10"/>
                    <a:gd name="T63" fmla="*/ 2 h 13"/>
                    <a:gd name="T64" fmla="*/ 10 w 10"/>
                    <a:gd name="T65" fmla="*/ 2 h 13"/>
                    <a:gd name="T66" fmla="*/ 9 w 10"/>
                    <a:gd name="T67" fmla="*/ 1 h 13"/>
                    <a:gd name="T68" fmla="*/ 8 w 10"/>
                    <a:gd name="T69" fmla="*/ 0 h 13"/>
                    <a:gd name="T70" fmla="*/ 7 w 10"/>
                    <a:gd name="T71" fmla="*/ 0 h 13"/>
                    <a:gd name="T72" fmla="*/ 6 w 10"/>
                    <a:gd name="T73" fmla="*/ 0 h 13"/>
                    <a:gd name="T74" fmla="*/ 6 w 10"/>
                    <a:gd name="T75" fmla="*/ 0 h 13"/>
                    <a:gd name="T76" fmla="*/ 5 w 10"/>
                    <a:gd name="T77" fmla="*/ 1 h 13"/>
                    <a:gd name="T78" fmla="*/ 5 w 10"/>
                    <a:gd name="T79" fmla="*/ 2 h 13"/>
                    <a:gd name="T80" fmla="*/ 4 w 10"/>
                    <a:gd name="T81" fmla="*/ 3 h 13"/>
                    <a:gd name="T82" fmla="*/ 4 w 10"/>
                    <a:gd name="T83" fmla="*/ 4 h 13"/>
                    <a:gd name="T84" fmla="*/ 4 w 10"/>
                    <a:gd name="T85" fmla="*/ 4 h 13"/>
                    <a:gd name="T86" fmla="*/ 4 w 10"/>
                    <a:gd name="T87" fmla="*/ 7 h 13"/>
                    <a:gd name="T88" fmla="*/ 5 w 10"/>
                    <a:gd name="T89" fmla="*/ 9 h 13"/>
                    <a:gd name="T90" fmla="*/ 5 w 10"/>
                    <a:gd name="T91" fmla="*/ 9 h 13"/>
                    <a:gd name="T92" fmla="*/ 5 w 10"/>
                    <a:gd name="T93" fmla="*/ 9 h 13"/>
                    <a:gd name="T94" fmla="*/ 5 w 10"/>
                    <a:gd name="T95" fmla="*/ 9 h 13"/>
                    <a:gd name="T96" fmla="*/ 5 w 10"/>
                    <a:gd name="T97" fmla="*/ 9 h 13"/>
                    <a:gd name="T98" fmla="*/ 5 w 10"/>
                    <a:gd name="T99" fmla="*/ 9 h 13"/>
                    <a:gd name="T100" fmla="*/ 4 w 10"/>
                    <a:gd name="T101" fmla="*/ 10 h 13"/>
                    <a:gd name="T102" fmla="*/ 3 w 10"/>
                    <a:gd name="T103" fmla="*/ 10 h 13"/>
                    <a:gd name="T104" fmla="*/ 3 w 10"/>
                    <a:gd name="T105" fmla="*/ 10 h 13"/>
                    <a:gd name="T106" fmla="*/ 3 w 10"/>
                    <a:gd name="T107" fmla="*/ 10 h 13"/>
                    <a:gd name="T108" fmla="*/ 2 w 10"/>
                    <a:gd name="T109" fmla="*/ 10 h 13"/>
                    <a:gd name="T110" fmla="*/ 0 w 10"/>
                    <a:gd name="T111" fmla="*/ 10 h 13"/>
                    <a:gd name="T112" fmla="*/ 0 w 10"/>
                    <a:gd name="T113" fmla="*/ 10 h 13"/>
                    <a:gd name="T114" fmla="*/ 0 w 10"/>
                    <a:gd name="T115" fmla="*/ 12 h 13"/>
                    <a:gd name="T116" fmla="*/ 0 w 10"/>
                    <a:gd name="T1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 h="13">
                      <a:moveTo>
                        <a:pt x="0" y="13"/>
                      </a:moveTo>
                      <a:lnTo>
                        <a:pt x="0" y="13"/>
                      </a:lnTo>
                      <a:lnTo>
                        <a:pt x="1" y="13"/>
                      </a:lnTo>
                      <a:lnTo>
                        <a:pt x="3" y="13"/>
                      </a:lnTo>
                      <a:lnTo>
                        <a:pt x="4" y="13"/>
                      </a:lnTo>
                      <a:lnTo>
                        <a:pt x="5" y="12"/>
                      </a:lnTo>
                      <a:lnTo>
                        <a:pt x="5" y="12"/>
                      </a:lnTo>
                      <a:lnTo>
                        <a:pt x="5" y="11"/>
                      </a:lnTo>
                      <a:lnTo>
                        <a:pt x="5" y="10"/>
                      </a:lnTo>
                      <a:lnTo>
                        <a:pt x="6" y="8"/>
                      </a:lnTo>
                      <a:lnTo>
                        <a:pt x="6" y="8"/>
                      </a:lnTo>
                      <a:lnTo>
                        <a:pt x="5" y="7"/>
                      </a:lnTo>
                      <a:lnTo>
                        <a:pt x="5" y="6"/>
                      </a:lnTo>
                      <a:lnTo>
                        <a:pt x="5" y="6"/>
                      </a:lnTo>
                      <a:lnTo>
                        <a:pt x="5" y="4"/>
                      </a:lnTo>
                      <a:lnTo>
                        <a:pt x="5" y="4"/>
                      </a:lnTo>
                      <a:lnTo>
                        <a:pt x="4" y="4"/>
                      </a:lnTo>
                      <a:lnTo>
                        <a:pt x="4" y="4"/>
                      </a:lnTo>
                      <a:lnTo>
                        <a:pt x="4" y="5"/>
                      </a:lnTo>
                      <a:lnTo>
                        <a:pt x="5" y="4"/>
                      </a:lnTo>
                      <a:lnTo>
                        <a:pt x="5" y="4"/>
                      </a:lnTo>
                      <a:lnTo>
                        <a:pt x="5" y="4"/>
                      </a:lnTo>
                      <a:lnTo>
                        <a:pt x="6" y="3"/>
                      </a:lnTo>
                      <a:lnTo>
                        <a:pt x="7" y="3"/>
                      </a:lnTo>
                      <a:lnTo>
                        <a:pt x="7" y="3"/>
                      </a:lnTo>
                      <a:lnTo>
                        <a:pt x="8" y="3"/>
                      </a:lnTo>
                      <a:lnTo>
                        <a:pt x="9" y="3"/>
                      </a:lnTo>
                      <a:lnTo>
                        <a:pt x="10" y="5"/>
                      </a:lnTo>
                      <a:lnTo>
                        <a:pt x="10" y="5"/>
                      </a:lnTo>
                      <a:lnTo>
                        <a:pt x="10" y="3"/>
                      </a:lnTo>
                      <a:lnTo>
                        <a:pt x="10" y="3"/>
                      </a:lnTo>
                      <a:lnTo>
                        <a:pt x="10" y="2"/>
                      </a:lnTo>
                      <a:lnTo>
                        <a:pt x="10" y="2"/>
                      </a:lnTo>
                      <a:lnTo>
                        <a:pt x="9" y="1"/>
                      </a:lnTo>
                      <a:lnTo>
                        <a:pt x="8" y="0"/>
                      </a:lnTo>
                      <a:lnTo>
                        <a:pt x="7" y="0"/>
                      </a:lnTo>
                      <a:lnTo>
                        <a:pt x="6" y="0"/>
                      </a:lnTo>
                      <a:lnTo>
                        <a:pt x="6" y="0"/>
                      </a:lnTo>
                      <a:lnTo>
                        <a:pt x="5" y="1"/>
                      </a:lnTo>
                      <a:lnTo>
                        <a:pt x="5" y="2"/>
                      </a:lnTo>
                      <a:lnTo>
                        <a:pt x="4" y="3"/>
                      </a:lnTo>
                      <a:lnTo>
                        <a:pt x="4" y="4"/>
                      </a:lnTo>
                      <a:lnTo>
                        <a:pt x="4" y="4"/>
                      </a:lnTo>
                      <a:lnTo>
                        <a:pt x="4" y="7"/>
                      </a:lnTo>
                      <a:lnTo>
                        <a:pt x="5" y="9"/>
                      </a:lnTo>
                      <a:lnTo>
                        <a:pt x="5" y="9"/>
                      </a:lnTo>
                      <a:lnTo>
                        <a:pt x="5" y="9"/>
                      </a:lnTo>
                      <a:lnTo>
                        <a:pt x="5" y="9"/>
                      </a:lnTo>
                      <a:lnTo>
                        <a:pt x="5" y="9"/>
                      </a:lnTo>
                      <a:lnTo>
                        <a:pt x="5" y="9"/>
                      </a:lnTo>
                      <a:lnTo>
                        <a:pt x="4" y="10"/>
                      </a:lnTo>
                      <a:lnTo>
                        <a:pt x="3" y="10"/>
                      </a:lnTo>
                      <a:lnTo>
                        <a:pt x="3" y="10"/>
                      </a:lnTo>
                      <a:lnTo>
                        <a:pt x="3" y="10"/>
                      </a:lnTo>
                      <a:lnTo>
                        <a:pt x="2" y="10"/>
                      </a:lnTo>
                      <a:lnTo>
                        <a:pt x="0" y="10"/>
                      </a:lnTo>
                      <a:lnTo>
                        <a:pt x="0" y="10"/>
                      </a:lnTo>
                      <a:lnTo>
                        <a:pt x="0" y="12"/>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28" name="Freeform 2164">
                  <a:extLst>
                    <a:ext uri="{FF2B5EF4-FFF2-40B4-BE49-F238E27FC236}">
                      <a16:creationId xmlns:a16="http://schemas.microsoft.com/office/drawing/2014/main" id="{4C3F96C7-DE40-468D-83D6-6994F7472572}"/>
                    </a:ext>
                  </a:extLst>
                </p:cNvPr>
                <p:cNvSpPr>
                  <a:spLocks/>
                </p:cNvSpPr>
                <p:nvPr/>
              </p:nvSpPr>
              <p:spPr bwMode="auto">
                <a:xfrm>
                  <a:off x="3946" y="1612"/>
                  <a:ext cx="52" cy="35"/>
                </a:xfrm>
                <a:custGeom>
                  <a:avLst/>
                  <a:gdLst>
                    <a:gd name="T0" fmla="*/ 2 w 52"/>
                    <a:gd name="T1" fmla="*/ 27 h 35"/>
                    <a:gd name="T2" fmla="*/ 4 w 52"/>
                    <a:gd name="T3" fmla="*/ 26 h 35"/>
                    <a:gd name="T4" fmla="*/ 10 w 52"/>
                    <a:gd name="T5" fmla="*/ 26 h 35"/>
                    <a:gd name="T6" fmla="*/ 7 w 52"/>
                    <a:gd name="T7" fmla="*/ 29 h 35"/>
                    <a:gd name="T8" fmla="*/ 6 w 52"/>
                    <a:gd name="T9" fmla="*/ 31 h 35"/>
                    <a:gd name="T10" fmla="*/ 5 w 52"/>
                    <a:gd name="T11" fmla="*/ 32 h 35"/>
                    <a:gd name="T12" fmla="*/ 9 w 52"/>
                    <a:gd name="T13" fmla="*/ 31 h 35"/>
                    <a:gd name="T14" fmla="*/ 11 w 52"/>
                    <a:gd name="T15" fmla="*/ 30 h 35"/>
                    <a:gd name="T16" fmla="*/ 12 w 52"/>
                    <a:gd name="T17" fmla="*/ 29 h 35"/>
                    <a:gd name="T18" fmla="*/ 14 w 52"/>
                    <a:gd name="T19" fmla="*/ 28 h 35"/>
                    <a:gd name="T20" fmla="*/ 18 w 52"/>
                    <a:gd name="T21" fmla="*/ 27 h 35"/>
                    <a:gd name="T22" fmla="*/ 22 w 52"/>
                    <a:gd name="T23" fmla="*/ 28 h 35"/>
                    <a:gd name="T24" fmla="*/ 24 w 52"/>
                    <a:gd name="T25" fmla="*/ 29 h 35"/>
                    <a:gd name="T26" fmla="*/ 26 w 52"/>
                    <a:gd name="T27" fmla="*/ 31 h 35"/>
                    <a:gd name="T28" fmla="*/ 28 w 52"/>
                    <a:gd name="T29" fmla="*/ 35 h 35"/>
                    <a:gd name="T30" fmla="*/ 27 w 52"/>
                    <a:gd name="T31" fmla="*/ 32 h 35"/>
                    <a:gd name="T32" fmla="*/ 26 w 52"/>
                    <a:gd name="T33" fmla="*/ 29 h 35"/>
                    <a:gd name="T34" fmla="*/ 34 w 52"/>
                    <a:gd name="T35" fmla="*/ 29 h 35"/>
                    <a:gd name="T36" fmla="*/ 38 w 52"/>
                    <a:gd name="T37" fmla="*/ 32 h 35"/>
                    <a:gd name="T38" fmla="*/ 41 w 52"/>
                    <a:gd name="T39" fmla="*/ 34 h 35"/>
                    <a:gd name="T40" fmla="*/ 43 w 52"/>
                    <a:gd name="T41" fmla="*/ 34 h 35"/>
                    <a:gd name="T42" fmla="*/ 41 w 52"/>
                    <a:gd name="T43" fmla="*/ 32 h 35"/>
                    <a:gd name="T44" fmla="*/ 39 w 52"/>
                    <a:gd name="T45" fmla="*/ 30 h 35"/>
                    <a:gd name="T46" fmla="*/ 41 w 52"/>
                    <a:gd name="T47" fmla="*/ 29 h 35"/>
                    <a:gd name="T48" fmla="*/ 47 w 52"/>
                    <a:gd name="T49" fmla="*/ 31 h 35"/>
                    <a:gd name="T50" fmla="*/ 52 w 52"/>
                    <a:gd name="T51" fmla="*/ 33 h 35"/>
                    <a:gd name="T52" fmla="*/ 49 w 52"/>
                    <a:gd name="T53" fmla="*/ 32 h 35"/>
                    <a:gd name="T54" fmla="*/ 44 w 52"/>
                    <a:gd name="T55" fmla="*/ 29 h 35"/>
                    <a:gd name="T56" fmla="*/ 43 w 52"/>
                    <a:gd name="T57" fmla="*/ 28 h 35"/>
                    <a:gd name="T58" fmla="*/ 45 w 52"/>
                    <a:gd name="T59" fmla="*/ 27 h 35"/>
                    <a:gd name="T60" fmla="*/ 48 w 52"/>
                    <a:gd name="T61" fmla="*/ 26 h 35"/>
                    <a:gd name="T62" fmla="*/ 51 w 52"/>
                    <a:gd name="T63" fmla="*/ 26 h 35"/>
                    <a:gd name="T64" fmla="*/ 49 w 52"/>
                    <a:gd name="T65" fmla="*/ 25 h 35"/>
                    <a:gd name="T66" fmla="*/ 43 w 52"/>
                    <a:gd name="T67" fmla="*/ 25 h 35"/>
                    <a:gd name="T68" fmla="*/ 40 w 52"/>
                    <a:gd name="T69" fmla="*/ 24 h 35"/>
                    <a:gd name="T70" fmla="*/ 36 w 52"/>
                    <a:gd name="T71" fmla="*/ 19 h 35"/>
                    <a:gd name="T72" fmla="*/ 34 w 52"/>
                    <a:gd name="T73" fmla="*/ 15 h 35"/>
                    <a:gd name="T74" fmla="*/ 33 w 52"/>
                    <a:gd name="T75" fmla="*/ 9 h 35"/>
                    <a:gd name="T76" fmla="*/ 33 w 52"/>
                    <a:gd name="T77" fmla="*/ 3 h 35"/>
                    <a:gd name="T78" fmla="*/ 32 w 52"/>
                    <a:gd name="T79" fmla="*/ 3 h 35"/>
                    <a:gd name="T80" fmla="*/ 29 w 52"/>
                    <a:gd name="T81" fmla="*/ 2 h 35"/>
                    <a:gd name="T82" fmla="*/ 26 w 52"/>
                    <a:gd name="T83" fmla="*/ 2 h 35"/>
                    <a:gd name="T84" fmla="*/ 23 w 52"/>
                    <a:gd name="T85" fmla="*/ 1 h 35"/>
                    <a:gd name="T86" fmla="*/ 22 w 52"/>
                    <a:gd name="T87" fmla="*/ 0 h 35"/>
                    <a:gd name="T88" fmla="*/ 21 w 52"/>
                    <a:gd name="T89" fmla="*/ 11 h 35"/>
                    <a:gd name="T90" fmla="*/ 18 w 52"/>
                    <a:gd name="T91" fmla="*/ 19 h 35"/>
                    <a:gd name="T92" fmla="*/ 15 w 52"/>
                    <a:gd name="T93" fmla="*/ 22 h 35"/>
                    <a:gd name="T94" fmla="*/ 11 w 52"/>
                    <a:gd name="T95" fmla="*/ 24 h 35"/>
                    <a:gd name="T96" fmla="*/ 0 w 52"/>
                    <a:gd name="T97"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 h="35">
                      <a:moveTo>
                        <a:pt x="0" y="28"/>
                      </a:moveTo>
                      <a:lnTo>
                        <a:pt x="0" y="28"/>
                      </a:lnTo>
                      <a:lnTo>
                        <a:pt x="2" y="27"/>
                      </a:lnTo>
                      <a:lnTo>
                        <a:pt x="3" y="26"/>
                      </a:lnTo>
                      <a:lnTo>
                        <a:pt x="4" y="26"/>
                      </a:lnTo>
                      <a:lnTo>
                        <a:pt x="4" y="26"/>
                      </a:lnTo>
                      <a:lnTo>
                        <a:pt x="7" y="26"/>
                      </a:lnTo>
                      <a:lnTo>
                        <a:pt x="10" y="26"/>
                      </a:lnTo>
                      <a:lnTo>
                        <a:pt x="10" y="26"/>
                      </a:lnTo>
                      <a:lnTo>
                        <a:pt x="8" y="28"/>
                      </a:lnTo>
                      <a:lnTo>
                        <a:pt x="8" y="28"/>
                      </a:lnTo>
                      <a:lnTo>
                        <a:pt x="7" y="29"/>
                      </a:lnTo>
                      <a:lnTo>
                        <a:pt x="6" y="30"/>
                      </a:lnTo>
                      <a:lnTo>
                        <a:pt x="6" y="30"/>
                      </a:lnTo>
                      <a:lnTo>
                        <a:pt x="6" y="31"/>
                      </a:lnTo>
                      <a:lnTo>
                        <a:pt x="5" y="32"/>
                      </a:lnTo>
                      <a:lnTo>
                        <a:pt x="5" y="32"/>
                      </a:lnTo>
                      <a:lnTo>
                        <a:pt x="5" y="32"/>
                      </a:lnTo>
                      <a:lnTo>
                        <a:pt x="6" y="32"/>
                      </a:lnTo>
                      <a:lnTo>
                        <a:pt x="8" y="32"/>
                      </a:lnTo>
                      <a:lnTo>
                        <a:pt x="9" y="31"/>
                      </a:lnTo>
                      <a:lnTo>
                        <a:pt x="10" y="31"/>
                      </a:lnTo>
                      <a:lnTo>
                        <a:pt x="10" y="31"/>
                      </a:lnTo>
                      <a:lnTo>
                        <a:pt x="11" y="30"/>
                      </a:lnTo>
                      <a:lnTo>
                        <a:pt x="11" y="29"/>
                      </a:lnTo>
                      <a:lnTo>
                        <a:pt x="11" y="29"/>
                      </a:lnTo>
                      <a:lnTo>
                        <a:pt x="12" y="29"/>
                      </a:lnTo>
                      <a:lnTo>
                        <a:pt x="13" y="28"/>
                      </a:lnTo>
                      <a:lnTo>
                        <a:pt x="13" y="28"/>
                      </a:lnTo>
                      <a:lnTo>
                        <a:pt x="14" y="28"/>
                      </a:lnTo>
                      <a:lnTo>
                        <a:pt x="15" y="27"/>
                      </a:lnTo>
                      <a:lnTo>
                        <a:pt x="15" y="27"/>
                      </a:lnTo>
                      <a:lnTo>
                        <a:pt x="18" y="27"/>
                      </a:lnTo>
                      <a:lnTo>
                        <a:pt x="21" y="27"/>
                      </a:lnTo>
                      <a:lnTo>
                        <a:pt x="21" y="27"/>
                      </a:lnTo>
                      <a:lnTo>
                        <a:pt x="22" y="28"/>
                      </a:lnTo>
                      <a:lnTo>
                        <a:pt x="23" y="28"/>
                      </a:lnTo>
                      <a:lnTo>
                        <a:pt x="23" y="28"/>
                      </a:lnTo>
                      <a:lnTo>
                        <a:pt x="24" y="29"/>
                      </a:lnTo>
                      <a:lnTo>
                        <a:pt x="24" y="29"/>
                      </a:lnTo>
                      <a:lnTo>
                        <a:pt x="25" y="30"/>
                      </a:lnTo>
                      <a:lnTo>
                        <a:pt x="26" y="31"/>
                      </a:lnTo>
                      <a:lnTo>
                        <a:pt x="26" y="31"/>
                      </a:lnTo>
                      <a:lnTo>
                        <a:pt x="27" y="33"/>
                      </a:lnTo>
                      <a:lnTo>
                        <a:pt x="28" y="35"/>
                      </a:lnTo>
                      <a:lnTo>
                        <a:pt x="28" y="35"/>
                      </a:lnTo>
                      <a:lnTo>
                        <a:pt x="27" y="33"/>
                      </a:lnTo>
                      <a:lnTo>
                        <a:pt x="27" y="32"/>
                      </a:lnTo>
                      <a:lnTo>
                        <a:pt x="26" y="31"/>
                      </a:lnTo>
                      <a:lnTo>
                        <a:pt x="26" y="29"/>
                      </a:lnTo>
                      <a:lnTo>
                        <a:pt x="26" y="29"/>
                      </a:lnTo>
                      <a:lnTo>
                        <a:pt x="29" y="29"/>
                      </a:lnTo>
                      <a:lnTo>
                        <a:pt x="31" y="29"/>
                      </a:lnTo>
                      <a:lnTo>
                        <a:pt x="34" y="29"/>
                      </a:lnTo>
                      <a:lnTo>
                        <a:pt x="36" y="31"/>
                      </a:lnTo>
                      <a:lnTo>
                        <a:pt x="36" y="31"/>
                      </a:lnTo>
                      <a:lnTo>
                        <a:pt x="38" y="32"/>
                      </a:lnTo>
                      <a:lnTo>
                        <a:pt x="40" y="33"/>
                      </a:lnTo>
                      <a:lnTo>
                        <a:pt x="40" y="33"/>
                      </a:lnTo>
                      <a:lnTo>
                        <a:pt x="41" y="34"/>
                      </a:lnTo>
                      <a:lnTo>
                        <a:pt x="42" y="34"/>
                      </a:lnTo>
                      <a:lnTo>
                        <a:pt x="43" y="34"/>
                      </a:lnTo>
                      <a:lnTo>
                        <a:pt x="43" y="34"/>
                      </a:lnTo>
                      <a:lnTo>
                        <a:pt x="42" y="33"/>
                      </a:lnTo>
                      <a:lnTo>
                        <a:pt x="41" y="32"/>
                      </a:lnTo>
                      <a:lnTo>
                        <a:pt x="41" y="32"/>
                      </a:lnTo>
                      <a:lnTo>
                        <a:pt x="40" y="31"/>
                      </a:lnTo>
                      <a:lnTo>
                        <a:pt x="40" y="31"/>
                      </a:lnTo>
                      <a:lnTo>
                        <a:pt x="39" y="30"/>
                      </a:lnTo>
                      <a:lnTo>
                        <a:pt x="39" y="30"/>
                      </a:lnTo>
                      <a:lnTo>
                        <a:pt x="40" y="29"/>
                      </a:lnTo>
                      <a:lnTo>
                        <a:pt x="41" y="29"/>
                      </a:lnTo>
                      <a:lnTo>
                        <a:pt x="43" y="30"/>
                      </a:lnTo>
                      <a:lnTo>
                        <a:pt x="47" y="31"/>
                      </a:lnTo>
                      <a:lnTo>
                        <a:pt x="47" y="31"/>
                      </a:lnTo>
                      <a:lnTo>
                        <a:pt x="50" y="32"/>
                      </a:lnTo>
                      <a:lnTo>
                        <a:pt x="50" y="32"/>
                      </a:lnTo>
                      <a:lnTo>
                        <a:pt x="52" y="33"/>
                      </a:lnTo>
                      <a:lnTo>
                        <a:pt x="52" y="33"/>
                      </a:lnTo>
                      <a:lnTo>
                        <a:pt x="51" y="32"/>
                      </a:lnTo>
                      <a:lnTo>
                        <a:pt x="49" y="32"/>
                      </a:lnTo>
                      <a:lnTo>
                        <a:pt x="46" y="30"/>
                      </a:lnTo>
                      <a:lnTo>
                        <a:pt x="46" y="30"/>
                      </a:lnTo>
                      <a:lnTo>
                        <a:pt x="44" y="29"/>
                      </a:lnTo>
                      <a:lnTo>
                        <a:pt x="43" y="29"/>
                      </a:lnTo>
                      <a:lnTo>
                        <a:pt x="43" y="28"/>
                      </a:lnTo>
                      <a:lnTo>
                        <a:pt x="43" y="28"/>
                      </a:lnTo>
                      <a:lnTo>
                        <a:pt x="43" y="28"/>
                      </a:lnTo>
                      <a:lnTo>
                        <a:pt x="44" y="27"/>
                      </a:lnTo>
                      <a:lnTo>
                        <a:pt x="45" y="27"/>
                      </a:lnTo>
                      <a:lnTo>
                        <a:pt x="45" y="27"/>
                      </a:lnTo>
                      <a:lnTo>
                        <a:pt x="46" y="27"/>
                      </a:lnTo>
                      <a:lnTo>
                        <a:pt x="48" y="26"/>
                      </a:lnTo>
                      <a:lnTo>
                        <a:pt x="48" y="26"/>
                      </a:lnTo>
                      <a:lnTo>
                        <a:pt x="49" y="26"/>
                      </a:lnTo>
                      <a:lnTo>
                        <a:pt x="51" y="26"/>
                      </a:lnTo>
                      <a:lnTo>
                        <a:pt x="51" y="26"/>
                      </a:lnTo>
                      <a:lnTo>
                        <a:pt x="50" y="26"/>
                      </a:lnTo>
                      <a:lnTo>
                        <a:pt x="49" y="25"/>
                      </a:lnTo>
                      <a:lnTo>
                        <a:pt x="47" y="25"/>
                      </a:lnTo>
                      <a:lnTo>
                        <a:pt x="44" y="25"/>
                      </a:lnTo>
                      <a:lnTo>
                        <a:pt x="43" y="25"/>
                      </a:lnTo>
                      <a:lnTo>
                        <a:pt x="41" y="24"/>
                      </a:lnTo>
                      <a:lnTo>
                        <a:pt x="41" y="24"/>
                      </a:lnTo>
                      <a:lnTo>
                        <a:pt x="40" y="24"/>
                      </a:lnTo>
                      <a:lnTo>
                        <a:pt x="39" y="23"/>
                      </a:lnTo>
                      <a:lnTo>
                        <a:pt x="38" y="21"/>
                      </a:lnTo>
                      <a:lnTo>
                        <a:pt x="36" y="19"/>
                      </a:lnTo>
                      <a:lnTo>
                        <a:pt x="35" y="17"/>
                      </a:lnTo>
                      <a:lnTo>
                        <a:pt x="35" y="17"/>
                      </a:lnTo>
                      <a:lnTo>
                        <a:pt x="34" y="15"/>
                      </a:lnTo>
                      <a:lnTo>
                        <a:pt x="34" y="13"/>
                      </a:lnTo>
                      <a:lnTo>
                        <a:pt x="33" y="9"/>
                      </a:lnTo>
                      <a:lnTo>
                        <a:pt x="33" y="9"/>
                      </a:lnTo>
                      <a:lnTo>
                        <a:pt x="34" y="6"/>
                      </a:lnTo>
                      <a:lnTo>
                        <a:pt x="34" y="4"/>
                      </a:lnTo>
                      <a:lnTo>
                        <a:pt x="33" y="3"/>
                      </a:lnTo>
                      <a:lnTo>
                        <a:pt x="33" y="3"/>
                      </a:lnTo>
                      <a:lnTo>
                        <a:pt x="33" y="3"/>
                      </a:lnTo>
                      <a:lnTo>
                        <a:pt x="32" y="3"/>
                      </a:lnTo>
                      <a:lnTo>
                        <a:pt x="32" y="3"/>
                      </a:lnTo>
                      <a:lnTo>
                        <a:pt x="31" y="2"/>
                      </a:lnTo>
                      <a:lnTo>
                        <a:pt x="29" y="2"/>
                      </a:lnTo>
                      <a:lnTo>
                        <a:pt x="27" y="2"/>
                      </a:lnTo>
                      <a:lnTo>
                        <a:pt x="26" y="2"/>
                      </a:lnTo>
                      <a:lnTo>
                        <a:pt x="26" y="2"/>
                      </a:lnTo>
                      <a:lnTo>
                        <a:pt x="25" y="2"/>
                      </a:lnTo>
                      <a:lnTo>
                        <a:pt x="23" y="1"/>
                      </a:lnTo>
                      <a:lnTo>
                        <a:pt x="23" y="1"/>
                      </a:lnTo>
                      <a:lnTo>
                        <a:pt x="22" y="1"/>
                      </a:lnTo>
                      <a:lnTo>
                        <a:pt x="22" y="0"/>
                      </a:lnTo>
                      <a:lnTo>
                        <a:pt x="22" y="0"/>
                      </a:lnTo>
                      <a:lnTo>
                        <a:pt x="22" y="0"/>
                      </a:lnTo>
                      <a:lnTo>
                        <a:pt x="22" y="6"/>
                      </a:lnTo>
                      <a:lnTo>
                        <a:pt x="21" y="11"/>
                      </a:lnTo>
                      <a:lnTo>
                        <a:pt x="21" y="14"/>
                      </a:lnTo>
                      <a:lnTo>
                        <a:pt x="19" y="16"/>
                      </a:lnTo>
                      <a:lnTo>
                        <a:pt x="18" y="19"/>
                      </a:lnTo>
                      <a:lnTo>
                        <a:pt x="17" y="21"/>
                      </a:lnTo>
                      <a:lnTo>
                        <a:pt x="17" y="21"/>
                      </a:lnTo>
                      <a:lnTo>
                        <a:pt x="15" y="22"/>
                      </a:lnTo>
                      <a:lnTo>
                        <a:pt x="14" y="23"/>
                      </a:lnTo>
                      <a:lnTo>
                        <a:pt x="13" y="23"/>
                      </a:lnTo>
                      <a:lnTo>
                        <a:pt x="11" y="24"/>
                      </a:lnTo>
                      <a:lnTo>
                        <a:pt x="8" y="24"/>
                      </a:lnTo>
                      <a:lnTo>
                        <a:pt x="5" y="24"/>
                      </a:lnTo>
                      <a:lnTo>
                        <a:pt x="0" y="28"/>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29" name="Freeform 2165">
                  <a:extLst>
                    <a:ext uri="{FF2B5EF4-FFF2-40B4-BE49-F238E27FC236}">
                      <a16:creationId xmlns:a16="http://schemas.microsoft.com/office/drawing/2014/main" id="{D5B9C2DA-0AA6-45D9-AC96-F7D3CAE09DF0}"/>
                    </a:ext>
                  </a:extLst>
                </p:cNvPr>
                <p:cNvSpPr>
                  <a:spLocks/>
                </p:cNvSpPr>
                <p:nvPr/>
              </p:nvSpPr>
              <p:spPr bwMode="auto">
                <a:xfrm>
                  <a:off x="3980" y="1500"/>
                  <a:ext cx="9" cy="9"/>
                </a:xfrm>
                <a:custGeom>
                  <a:avLst/>
                  <a:gdLst>
                    <a:gd name="T0" fmla="*/ 6 w 9"/>
                    <a:gd name="T1" fmla="*/ 1 h 9"/>
                    <a:gd name="T2" fmla="*/ 6 w 9"/>
                    <a:gd name="T3" fmla="*/ 1 h 9"/>
                    <a:gd name="T4" fmla="*/ 5 w 9"/>
                    <a:gd name="T5" fmla="*/ 0 h 9"/>
                    <a:gd name="T6" fmla="*/ 5 w 9"/>
                    <a:gd name="T7" fmla="*/ 0 h 9"/>
                    <a:gd name="T8" fmla="*/ 4 w 9"/>
                    <a:gd name="T9" fmla="*/ 0 h 9"/>
                    <a:gd name="T10" fmla="*/ 2 w 9"/>
                    <a:gd name="T11" fmla="*/ 0 h 9"/>
                    <a:gd name="T12" fmla="*/ 1 w 9"/>
                    <a:gd name="T13" fmla="*/ 2 h 9"/>
                    <a:gd name="T14" fmla="*/ 0 w 9"/>
                    <a:gd name="T15" fmla="*/ 3 h 9"/>
                    <a:gd name="T16" fmla="*/ 0 w 9"/>
                    <a:gd name="T17" fmla="*/ 5 h 9"/>
                    <a:gd name="T18" fmla="*/ 0 w 9"/>
                    <a:gd name="T19" fmla="*/ 6 h 9"/>
                    <a:gd name="T20" fmla="*/ 0 w 9"/>
                    <a:gd name="T21" fmla="*/ 7 h 9"/>
                    <a:gd name="T22" fmla="*/ 1 w 9"/>
                    <a:gd name="T23" fmla="*/ 7 h 9"/>
                    <a:gd name="T24" fmla="*/ 2 w 9"/>
                    <a:gd name="T25" fmla="*/ 8 h 9"/>
                    <a:gd name="T26" fmla="*/ 2 w 9"/>
                    <a:gd name="T27" fmla="*/ 8 h 9"/>
                    <a:gd name="T28" fmla="*/ 3 w 9"/>
                    <a:gd name="T29" fmla="*/ 9 h 9"/>
                    <a:gd name="T30" fmla="*/ 5 w 9"/>
                    <a:gd name="T31" fmla="*/ 9 h 9"/>
                    <a:gd name="T32" fmla="*/ 7 w 9"/>
                    <a:gd name="T33" fmla="*/ 9 h 9"/>
                    <a:gd name="T34" fmla="*/ 8 w 9"/>
                    <a:gd name="T35" fmla="*/ 9 h 9"/>
                    <a:gd name="T36" fmla="*/ 9 w 9"/>
                    <a:gd name="T37" fmla="*/ 8 h 9"/>
                    <a:gd name="T38" fmla="*/ 9 w 9"/>
                    <a:gd name="T39" fmla="*/ 7 h 9"/>
                    <a:gd name="T40" fmla="*/ 9 w 9"/>
                    <a:gd name="T41" fmla="*/ 6 h 9"/>
                    <a:gd name="T42" fmla="*/ 8 w 9"/>
                    <a:gd name="T43" fmla="*/ 5 h 9"/>
                    <a:gd name="T44" fmla="*/ 6 w 9"/>
                    <a:gd name="T4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9">
                      <a:moveTo>
                        <a:pt x="6" y="1"/>
                      </a:moveTo>
                      <a:lnTo>
                        <a:pt x="6" y="1"/>
                      </a:lnTo>
                      <a:lnTo>
                        <a:pt x="5" y="0"/>
                      </a:lnTo>
                      <a:lnTo>
                        <a:pt x="5" y="0"/>
                      </a:lnTo>
                      <a:lnTo>
                        <a:pt x="4" y="0"/>
                      </a:lnTo>
                      <a:lnTo>
                        <a:pt x="2" y="0"/>
                      </a:lnTo>
                      <a:lnTo>
                        <a:pt x="1" y="2"/>
                      </a:lnTo>
                      <a:lnTo>
                        <a:pt x="0" y="3"/>
                      </a:lnTo>
                      <a:lnTo>
                        <a:pt x="0" y="5"/>
                      </a:lnTo>
                      <a:lnTo>
                        <a:pt x="0" y="6"/>
                      </a:lnTo>
                      <a:lnTo>
                        <a:pt x="0" y="7"/>
                      </a:lnTo>
                      <a:lnTo>
                        <a:pt x="1" y="7"/>
                      </a:lnTo>
                      <a:lnTo>
                        <a:pt x="2" y="8"/>
                      </a:lnTo>
                      <a:lnTo>
                        <a:pt x="2" y="8"/>
                      </a:lnTo>
                      <a:lnTo>
                        <a:pt x="3" y="9"/>
                      </a:lnTo>
                      <a:lnTo>
                        <a:pt x="5" y="9"/>
                      </a:lnTo>
                      <a:lnTo>
                        <a:pt x="7" y="9"/>
                      </a:lnTo>
                      <a:lnTo>
                        <a:pt x="8" y="9"/>
                      </a:lnTo>
                      <a:lnTo>
                        <a:pt x="9" y="8"/>
                      </a:lnTo>
                      <a:lnTo>
                        <a:pt x="9" y="7"/>
                      </a:lnTo>
                      <a:lnTo>
                        <a:pt x="9" y="6"/>
                      </a:lnTo>
                      <a:lnTo>
                        <a:pt x="8" y="5"/>
                      </a:lnTo>
                      <a:lnTo>
                        <a:pt x="6"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30" name="Freeform 2166">
                  <a:extLst>
                    <a:ext uri="{FF2B5EF4-FFF2-40B4-BE49-F238E27FC236}">
                      <a16:creationId xmlns:a16="http://schemas.microsoft.com/office/drawing/2014/main" id="{D247502F-3909-4895-92D9-DAFF89132059}"/>
                    </a:ext>
                  </a:extLst>
                </p:cNvPr>
                <p:cNvSpPr>
                  <a:spLocks/>
                </p:cNvSpPr>
                <p:nvPr/>
              </p:nvSpPr>
              <p:spPr bwMode="auto">
                <a:xfrm>
                  <a:off x="4000" y="1510"/>
                  <a:ext cx="6" cy="3"/>
                </a:xfrm>
                <a:custGeom>
                  <a:avLst/>
                  <a:gdLst>
                    <a:gd name="T0" fmla="*/ 4 w 6"/>
                    <a:gd name="T1" fmla="*/ 0 h 3"/>
                    <a:gd name="T2" fmla="*/ 4 w 6"/>
                    <a:gd name="T3" fmla="*/ 0 h 3"/>
                    <a:gd name="T4" fmla="*/ 3 w 6"/>
                    <a:gd name="T5" fmla="*/ 0 h 3"/>
                    <a:gd name="T6" fmla="*/ 2 w 6"/>
                    <a:gd name="T7" fmla="*/ 0 h 3"/>
                    <a:gd name="T8" fmla="*/ 0 w 6"/>
                    <a:gd name="T9" fmla="*/ 0 h 3"/>
                    <a:gd name="T10" fmla="*/ 0 w 6"/>
                    <a:gd name="T11" fmla="*/ 0 h 3"/>
                    <a:gd name="T12" fmla="*/ 1 w 6"/>
                    <a:gd name="T13" fmla="*/ 1 h 3"/>
                    <a:gd name="T14" fmla="*/ 1 w 6"/>
                    <a:gd name="T15" fmla="*/ 2 h 3"/>
                    <a:gd name="T16" fmla="*/ 2 w 6"/>
                    <a:gd name="T17" fmla="*/ 3 h 3"/>
                    <a:gd name="T18" fmla="*/ 3 w 6"/>
                    <a:gd name="T19" fmla="*/ 3 h 3"/>
                    <a:gd name="T20" fmla="*/ 4 w 6"/>
                    <a:gd name="T21" fmla="*/ 3 h 3"/>
                    <a:gd name="T22" fmla="*/ 5 w 6"/>
                    <a:gd name="T23" fmla="*/ 3 h 3"/>
                    <a:gd name="T24" fmla="*/ 6 w 6"/>
                    <a:gd name="T25" fmla="*/ 3 h 3"/>
                    <a:gd name="T26" fmla="*/ 6 w 6"/>
                    <a:gd name="T27" fmla="*/ 2 h 3"/>
                    <a:gd name="T28" fmla="*/ 4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4" y="0"/>
                      </a:moveTo>
                      <a:lnTo>
                        <a:pt x="4" y="0"/>
                      </a:lnTo>
                      <a:lnTo>
                        <a:pt x="3" y="0"/>
                      </a:lnTo>
                      <a:lnTo>
                        <a:pt x="2" y="0"/>
                      </a:lnTo>
                      <a:lnTo>
                        <a:pt x="0" y="0"/>
                      </a:lnTo>
                      <a:lnTo>
                        <a:pt x="0" y="0"/>
                      </a:lnTo>
                      <a:lnTo>
                        <a:pt x="1" y="1"/>
                      </a:lnTo>
                      <a:lnTo>
                        <a:pt x="1" y="2"/>
                      </a:lnTo>
                      <a:lnTo>
                        <a:pt x="2" y="3"/>
                      </a:lnTo>
                      <a:lnTo>
                        <a:pt x="3" y="3"/>
                      </a:lnTo>
                      <a:lnTo>
                        <a:pt x="4" y="3"/>
                      </a:lnTo>
                      <a:lnTo>
                        <a:pt x="5" y="3"/>
                      </a:lnTo>
                      <a:lnTo>
                        <a:pt x="6" y="3"/>
                      </a:lnTo>
                      <a:lnTo>
                        <a:pt x="6" y="2"/>
                      </a:lnTo>
                      <a:lnTo>
                        <a:pt x="4"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31" name="Freeform 2167">
                  <a:extLst>
                    <a:ext uri="{FF2B5EF4-FFF2-40B4-BE49-F238E27FC236}">
                      <a16:creationId xmlns:a16="http://schemas.microsoft.com/office/drawing/2014/main" id="{09788CB7-C2FE-47AF-BE37-64FD2370EB1D}"/>
                    </a:ext>
                  </a:extLst>
                </p:cNvPr>
                <p:cNvSpPr>
                  <a:spLocks/>
                </p:cNvSpPr>
                <p:nvPr/>
              </p:nvSpPr>
              <p:spPr bwMode="auto">
                <a:xfrm>
                  <a:off x="3995" y="1501"/>
                  <a:ext cx="5" cy="6"/>
                </a:xfrm>
                <a:custGeom>
                  <a:avLst/>
                  <a:gdLst>
                    <a:gd name="T0" fmla="*/ 2 w 5"/>
                    <a:gd name="T1" fmla="*/ 1 h 6"/>
                    <a:gd name="T2" fmla="*/ 2 w 5"/>
                    <a:gd name="T3" fmla="*/ 1 h 6"/>
                    <a:gd name="T4" fmla="*/ 2 w 5"/>
                    <a:gd name="T5" fmla="*/ 1 h 6"/>
                    <a:gd name="T6" fmla="*/ 2 w 5"/>
                    <a:gd name="T7" fmla="*/ 0 h 6"/>
                    <a:gd name="T8" fmla="*/ 2 w 5"/>
                    <a:gd name="T9" fmla="*/ 0 h 6"/>
                    <a:gd name="T10" fmla="*/ 0 w 5"/>
                    <a:gd name="T11" fmla="*/ 1 h 6"/>
                    <a:gd name="T12" fmla="*/ 0 w 5"/>
                    <a:gd name="T13" fmla="*/ 2 h 6"/>
                    <a:gd name="T14" fmla="*/ 0 w 5"/>
                    <a:gd name="T15" fmla="*/ 3 h 6"/>
                    <a:gd name="T16" fmla="*/ 0 w 5"/>
                    <a:gd name="T17" fmla="*/ 4 h 6"/>
                    <a:gd name="T18" fmla="*/ 1 w 5"/>
                    <a:gd name="T19" fmla="*/ 5 h 6"/>
                    <a:gd name="T20" fmla="*/ 2 w 5"/>
                    <a:gd name="T21" fmla="*/ 5 h 6"/>
                    <a:gd name="T22" fmla="*/ 3 w 5"/>
                    <a:gd name="T23" fmla="*/ 6 h 6"/>
                    <a:gd name="T24" fmla="*/ 4 w 5"/>
                    <a:gd name="T25" fmla="*/ 6 h 6"/>
                    <a:gd name="T26" fmla="*/ 4 w 5"/>
                    <a:gd name="T27" fmla="*/ 6 h 6"/>
                    <a:gd name="T28" fmla="*/ 5 w 5"/>
                    <a:gd name="T29" fmla="*/ 4 h 6"/>
                    <a:gd name="T30" fmla="*/ 5 w 5"/>
                    <a:gd name="T31" fmla="*/ 2 h 6"/>
                    <a:gd name="T32" fmla="*/ 2 w 5"/>
                    <a:gd name="T3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1"/>
                      </a:moveTo>
                      <a:lnTo>
                        <a:pt x="2" y="1"/>
                      </a:lnTo>
                      <a:lnTo>
                        <a:pt x="2" y="1"/>
                      </a:lnTo>
                      <a:lnTo>
                        <a:pt x="2" y="0"/>
                      </a:lnTo>
                      <a:lnTo>
                        <a:pt x="2" y="0"/>
                      </a:lnTo>
                      <a:lnTo>
                        <a:pt x="0" y="1"/>
                      </a:lnTo>
                      <a:lnTo>
                        <a:pt x="0" y="2"/>
                      </a:lnTo>
                      <a:lnTo>
                        <a:pt x="0" y="3"/>
                      </a:lnTo>
                      <a:lnTo>
                        <a:pt x="0" y="4"/>
                      </a:lnTo>
                      <a:lnTo>
                        <a:pt x="1" y="5"/>
                      </a:lnTo>
                      <a:lnTo>
                        <a:pt x="2" y="5"/>
                      </a:lnTo>
                      <a:lnTo>
                        <a:pt x="3" y="6"/>
                      </a:lnTo>
                      <a:lnTo>
                        <a:pt x="4" y="6"/>
                      </a:lnTo>
                      <a:lnTo>
                        <a:pt x="4" y="6"/>
                      </a:lnTo>
                      <a:lnTo>
                        <a:pt x="5" y="4"/>
                      </a:lnTo>
                      <a:lnTo>
                        <a:pt x="5" y="2"/>
                      </a:lnTo>
                      <a:lnTo>
                        <a:pt x="2"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32" name="Freeform 2168">
                  <a:extLst>
                    <a:ext uri="{FF2B5EF4-FFF2-40B4-BE49-F238E27FC236}">
                      <a16:creationId xmlns:a16="http://schemas.microsoft.com/office/drawing/2014/main" id="{BCD3BAFB-4963-4647-8C25-FFFF3775CA4D}"/>
                    </a:ext>
                  </a:extLst>
                </p:cNvPr>
                <p:cNvSpPr>
                  <a:spLocks/>
                </p:cNvSpPr>
                <p:nvPr/>
              </p:nvSpPr>
              <p:spPr bwMode="auto">
                <a:xfrm>
                  <a:off x="3921" y="1540"/>
                  <a:ext cx="10" cy="9"/>
                </a:xfrm>
                <a:custGeom>
                  <a:avLst/>
                  <a:gdLst>
                    <a:gd name="T0" fmla="*/ 7 w 10"/>
                    <a:gd name="T1" fmla="*/ 1 h 9"/>
                    <a:gd name="T2" fmla="*/ 7 w 10"/>
                    <a:gd name="T3" fmla="*/ 1 h 9"/>
                    <a:gd name="T4" fmla="*/ 6 w 10"/>
                    <a:gd name="T5" fmla="*/ 0 h 9"/>
                    <a:gd name="T6" fmla="*/ 5 w 10"/>
                    <a:gd name="T7" fmla="*/ 0 h 9"/>
                    <a:gd name="T8" fmla="*/ 4 w 10"/>
                    <a:gd name="T9" fmla="*/ 0 h 9"/>
                    <a:gd name="T10" fmla="*/ 3 w 10"/>
                    <a:gd name="T11" fmla="*/ 0 h 9"/>
                    <a:gd name="T12" fmla="*/ 1 w 10"/>
                    <a:gd name="T13" fmla="*/ 2 h 9"/>
                    <a:gd name="T14" fmla="*/ 0 w 10"/>
                    <a:gd name="T15" fmla="*/ 3 h 9"/>
                    <a:gd name="T16" fmla="*/ 0 w 10"/>
                    <a:gd name="T17" fmla="*/ 5 h 9"/>
                    <a:gd name="T18" fmla="*/ 0 w 10"/>
                    <a:gd name="T19" fmla="*/ 6 h 9"/>
                    <a:gd name="T20" fmla="*/ 1 w 10"/>
                    <a:gd name="T21" fmla="*/ 7 h 9"/>
                    <a:gd name="T22" fmla="*/ 1 w 10"/>
                    <a:gd name="T23" fmla="*/ 7 h 9"/>
                    <a:gd name="T24" fmla="*/ 2 w 10"/>
                    <a:gd name="T25" fmla="*/ 8 h 9"/>
                    <a:gd name="T26" fmla="*/ 2 w 10"/>
                    <a:gd name="T27" fmla="*/ 8 h 9"/>
                    <a:gd name="T28" fmla="*/ 4 w 10"/>
                    <a:gd name="T29" fmla="*/ 9 h 9"/>
                    <a:gd name="T30" fmla="*/ 5 w 10"/>
                    <a:gd name="T31" fmla="*/ 9 h 9"/>
                    <a:gd name="T32" fmla="*/ 7 w 10"/>
                    <a:gd name="T33" fmla="*/ 9 h 9"/>
                    <a:gd name="T34" fmla="*/ 8 w 10"/>
                    <a:gd name="T35" fmla="*/ 9 h 9"/>
                    <a:gd name="T36" fmla="*/ 9 w 10"/>
                    <a:gd name="T37" fmla="*/ 8 h 9"/>
                    <a:gd name="T38" fmla="*/ 10 w 10"/>
                    <a:gd name="T39" fmla="*/ 7 h 9"/>
                    <a:gd name="T40" fmla="*/ 9 w 10"/>
                    <a:gd name="T41" fmla="*/ 6 h 9"/>
                    <a:gd name="T42" fmla="*/ 8 w 10"/>
                    <a:gd name="T43" fmla="*/ 5 h 9"/>
                    <a:gd name="T44" fmla="*/ 7 w 10"/>
                    <a:gd name="T4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9">
                      <a:moveTo>
                        <a:pt x="7" y="1"/>
                      </a:moveTo>
                      <a:lnTo>
                        <a:pt x="7" y="1"/>
                      </a:lnTo>
                      <a:lnTo>
                        <a:pt x="6" y="0"/>
                      </a:lnTo>
                      <a:lnTo>
                        <a:pt x="5" y="0"/>
                      </a:lnTo>
                      <a:lnTo>
                        <a:pt x="4" y="0"/>
                      </a:lnTo>
                      <a:lnTo>
                        <a:pt x="3" y="0"/>
                      </a:lnTo>
                      <a:lnTo>
                        <a:pt x="1" y="2"/>
                      </a:lnTo>
                      <a:lnTo>
                        <a:pt x="0" y="3"/>
                      </a:lnTo>
                      <a:lnTo>
                        <a:pt x="0" y="5"/>
                      </a:lnTo>
                      <a:lnTo>
                        <a:pt x="0" y="6"/>
                      </a:lnTo>
                      <a:lnTo>
                        <a:pt x="1" y="7"/>
                      </a:lnTo>
                      <a:lnTo>
                        <a:pt x="1" y="7"/>
                      </a:lnTo>
                      <a:lnTo>
                        <a:pt x="2" y="8"/>
                      </a:lnTo>
                      <a:lnTo>
                        <a:pt x="2" y="8"/>
                      </a:lnTo>
                      <a:lnTo>
                        <a:pt x="4" y="9"/>
                      </a:lnTo>
                      <a:lnTo>
                        <a:pt x="5" y="9"/>
                      </a:lnTo>
                      <a:lnTo>
                        <a:pt x="7" y="9"/>
                      </a:lnTo>
                      <a:lnTo>
                        <a:pt x="8" y="9"/>
                      </a:lnTo>
                      <a:lnTo>
                        <a:pt x="9" y="8"/>
                      </a:lnTo>
                      <a:lnTo>
                        <a:pt x="10" y="7"/>
                      </a:lnTo>
                      <a:lnTo>
                        <a:pt x="9" y="6"/>
                      </a:lnTo>
                      <a:lnTo>
                        <a:pt x="8" y="5"/>
                      </a:lnTo>
                      <a:lnTo>
                        <a:pt x="7"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33" name="Freeform 2169">
                  <a:extLst>
                    <a:ext uri="{FF2B5EF4-FFF2-40B4-BE49-F238E27FC236}">
                      <a16:creationId xmlns:a16="http://schemas.microsoft.com/office/drawing/2014/main" id="{1CFD55E8-25A1-4B41-95BB-90FD2AE471B2}"/>
                    </a:ext>
                  </a:extLst>
                </p:cNvPr>
                <p:cNvSpPr>
                  <a:spLocks/>
                </p:cNvSpPr>
                <p:nvPr/>
              </p:nvSpPr>
              <p:spPr bwMode="auto">
                <a:xfrm>
                  <a:off x="4023" y="1531"/>
                  <a:ext cx="5" cy="4"/>
                </a:xfrm>
                <a:custGeom>
                  <a:avLst/>
                  <a:gdLst>
                    <a:gd name="T0" fmla="*/ 4 w 5"/>
                    <a:gd name="T1" fmla="*/ 0 h 4"/>
                    <a:gd name="T2" fmla="*/ 4 w 5"/>
                    <a:gd name="T3" fmla="*/ 0 h 4"/>
                    <a:gd name="T4" fmla="*/ 2 w 5"/>
                    <a:gd name="T5" fmla="*/ 0 h 4"/>
                    <a:gd name="T6" fmla="*/ 1 w 5"/>
                    <a:gd name="T7" fmla="*/ 0 h 4"/>
                    <a:gd name="T8" fmla="*/ 0 w 5"/>
                    <a:gd name="T9" fmla="*/ 0 h 4"/>
                    <a:gd name="T10" fmla="*/ 0 w 5"/>
                    <a:gd name="T11" fmla="*/ 0 h 4"/>
                    <a:gd name="T12" fmla="*/ 0 w 5"/>
                    <a:gd name="T13" fmla="*/ 1 h 4"/>
                    <a:gd name="T14" fmla="*/ 0 w 5"/>
                    <a:gd name="T15" fmla="*/ 2 h 4"/>
                    <a:gd name="T16" fmla="*/ 1 w 5"/>
                    <a:gd name="T17" fmla="*/ 3 h 4"/>
                    <a:gd name="T18" fmla="*/ 2 w 5"/>
                    <a:gd name="T19" fmla="*/ 4 h 4"/>
                    <a:gd name="T20" fmla="*/ 3 w 5"/>
                    <a:gd name="T21" fmla="*/ 4 h 4"/>
                    <a:gd name="T22" fmla="*/ 4 w 5"/>
                    <a:gd name="T23" fmla="*/ 3 h 4"/>
                    <a:gd name="T24" fmla="*/ 5 w 5"/>
                    <a:gd name="T25" fmla="*/ 3 h 4"/>
                    <a:gd name="T26" fmla="*/ 5 w 5"/>
                    <a:gd name="T27" fmla="*/ 2 h 4"/>
                    <a:gd name="T28" fmla="*/ 4 w 5"/>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4" y="0"/>
                      </a:moveTo>
                      <a:lnTo>
                        <a:pt x="4" y="0"/>
                      </a:lnTo>
                      <a:lnTo>
                        <a:pt x="2" y="0"/>
                      </a:lnTo>
                      <a:lnTo>
                        <a:pt x="1" y="0"/>
                      </a:lnTo>
                      <a:lnTo>
                        <a:pt x="0" y="0"/>
                      </a:lnTo>
                      <a:lnTo>
                        <a:pt x="0" y="0"/>
                      </a:lnTo>
                      <a:lnTo>
                        <a:pt x="0" y="1"/>
                      </a:lnTo>
                      <a:lnTo>
                        <a:pt x="0" y="2"/>
                      </a:lnTo>
                      <a:lnTo>
                        <a:pt x="1" y="3"/>
                      </a:lnTo>
                      <a:lnTo>
                        <a:pt x="2" y="4"/>
                      </a:lnTo>
                      <a:lnTo>
                        <a:pt x="3" y="4"/>
                      </a:lnTo>
                      <a:lnTo>
                        <a:pt x="4" y="3"/>
                      </a:lnTo>
                      <a:lnTo>
                        <a:pt x="5" y="3"/>
                      </a:lnTo>
                      <a:lnTo>
                        <a:pt x="5" y="2"/>
                      </a:lnTo>
                      <a:lnTo>
                        <a:pt x="4"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34" name="Freeform 2170">
                  <a:extLst>
                    <a:ext uri="{FF2B5EF4-FFF2-40B4-BE49-F238E27FC236}">
                      <a16:creationId xmlns:a16="http://schemas.microsoft.com/office/drawing/2014/main" id="{A3EFED3F-58E7-46BA-9CA9-6506D6E8E31F}"/>
                    </a:ext>
                  </a:extLst>
                </p:cNvPr>
                <p:cNvSpPr>
                  <a:spLocks/>
                </p:cNvSpPr>
                <p:nvPr/>
              </p:nvSpPr>
              <p:spPr bwMode="auto">
                <a:xfrm>
                  <a:off x="4017" y="1523"/>
                  <a:ext cx="5" cy="5"/>
                </a:xfrm>
                <a:custGeom>
                  <a:avLst/>
                  <a:gdLst>
                    <a:gd name="T0" fmla="*/ 2 w 5"/>
                    <a:gd name="T1" fmla="*/ 0 h 5"/>
                    <a:gd name="T2" fmla="*/ 2 w 5"/>
                    <a:gd name="T3" fmla="*/ 0 h 5"/>
                    <a:gd name="T4" fmla="*/ 2 w 5"/>
                    <a:gd name="T5" fmla="*/ 0 h 5"/>
                    <a:gd name="T6" fmla="*/ 2 w 5"/>
                    <a:gd name="T7" fmla="*/ 0 h 5"/>
                    <a:gd name="T8" fmla="*/ 2 w 5"/>
                    <a:gd name="T9" fmla="*/ 0 h 5"/>
                    <a:gd name="T10" fmla="*/ 0 w 5"/>
                    <a:gd name="T11" fmla="*/ 0 h 5"/>
                    <a:gd name="T12" fmla="*/ 0 w 5"/>
                    <a:gd name="T13" fmla="*/ 1 h 5"/>
                    <a:gd name="T14" fmla="*/ 0 w 5"/>
                    <a:gd name="T15" fmla="*/ 2 h 5"/>
                    <a:gd name="T16" fmla="*/ 0 w 5"/>
                    <a:gd name="T17" fmla="*/ 3 h 5"/>
                    <a:gd name="T18" fmla="*/ 1 w 5"/>
                    <a:gd name="T19" fmla="*/ 4 h 5"/>
                    <a:gd name="T20" fmla="*/ 2 w 5"/>
                    <a:gd name="T21" fmla="*/ 5 h 5"/>
                    <a:gd name="T22" fmla="*/ 3 w 5"/>
                    <a:gd name="T23" fmla="*/ 5 h 5"/>
                    <a:gd name="T24" fmla="*/ 4 w 5"/>
                    <a:gd name="T25" fmla="*/ 5 h 5"/>
                    <a:gd name="T26" fmla="*/ 4 w 5"/>
                    <a:gd name="T27" fmla="*/ 5 h 5"/>
                    <a:gd name="T28" fmla="*/ 5 w 5"/>
                    <a:gd name="T29" fmla="*/ 3 h 5"/>
                    <a:gd name="T30" fmla="*/ 5 w 5"/>
                    <a:gd name="T31" fmla="*/ 2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2" y="0"/>
                      </a:lnTo>
                      <a:lnTo>
                        <a:pt x="2" y="0"/>
                      </a:lnTo>
                      <a:lnTo>
                        <a:pt x="2" y="0"/>
                      </a:lnTo>
                      <a:lnTo>
                        <a:pt x="2" y="0"/>
                      </a:lnTo>
                      <a:lnTo>
                        <a:pt x="0" y="0"/>
                      </a:lnTo>
                      <a:lnTo>
                        <a:pt x="0" y="1"/>
                      </a:lnTo>
                      <a:lnTo>
                        <a:pt x="0" y="2"/>
                      </a:lnTo>
                      <a:lnTo>
                        <a:pt x="0" y="3"/>
                      </a:lnTo>
                      <a:lnTo>
                        <a:pt x="1" y="4"/>
                      </a:lnTo>
                      <a:lnTo>
                        <a:pt x="2" y="5"/>
                      </a:lnTo>
                      <a:lnTo>
                        <a:pt x="3" y="5"/>
                      </a:lnTo>
                      <a:lnTo>
                        <a:pt x="4" y="5"/>
                      </a:lnTo>
                      <a:lnTo>
                        <a:pt x="4" y="5"/>
                      </a:lnTo>
                      <a:lnTo>
                        <a:pt x="5" y="3"/>
                      </a:lnTo>
                      <a:lnTo>
                        <a:pt x="5" y="2"/>
                      </a:lnTo>
                      <a:lnTo>
                        <a:pt x="2"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35" name="Freeform 2171">
                  <a:extLst>
                    <a:ext uri="{FF2B5EF4-FFF2-40B4-BE49-F238E27FC236}">
                      <a16:creationId xmlns:a16="http://schemas.microsoft.com/office/drawing/2014/main" id="{55906FC2-1B7B-4C63-9BAF-0D6BE0E1CABC}"/>
                    </a:ext>
                  </a:extLst>
                </p:cNvPr>
                <p:cNvSpPr>
                  <a:spLocks/>
                </p:cNvSpPr>
                <p:nvPr/>
              </p:nvSpPr>
              <p:spPr bwMode="auto">
                <a:xfrm>
                  <a:off x="3887" y="1473"/>
                  <a:ext cx="115" cy="120"/>
                </a:xfrm>
                <a:custGeom>
                  <a:avLst/>
                  <a:gdLst>
                    <a:gd name="T0" fmla="*/ 110 w 115"/>
                    <a:gd name="T1" fmla="*/ 14 h 120"/>
                    <a:gd name="T2" fmla="*/ 106 w 115"/>
                    <a:gd name="T3" fmla="*/ 3 h 120"/>
                    <a:gd name="T4" fmla="*/ 86 w 115"/>
                    <a:gd name="T5" fmla="*/ 5 h 120"/>
                    <a:gd name="T6" fmla="*/ 86 w 115"/>
                    <a:gd name="T7" fmla="*/ 15 h 120"/>
                    <a:gd name="T8" fmla="*/ 75 w 115"/>
                    <a:gd name="T9" fmla="*/ 15 h 120"/>
                    <a:gd name="T10" fmla="*/ 69 w 115"/>
                    <a:gd name="T11" fmla="*/ 13 h 120"/>
                    <a:gd name="T12" fmla="*/ 56 w 115"/>
                    <a:gd name="T13" fmla="*/ 12 h 120"/>
                    <a:gd name="T14" fmla="*/ 47 w 115"/>
                    <a:gd name="T15" fmla="*/ 21 h 120"/>
                    <a:gd name="T16" fmla="*/ 39 w 115"/>
                    <a:gd name="T17" fmla="*/ 20 h 120"/>
                    <a:gd name="T18" fmla="*/ 24 w 115"/>
                    <a:gd name="T19" fmla="*/ 29 h 120"/>
                    <a:gd name="T20" fmla="*/ 23 w 115"/>
                    <a:gd name="T21" fmla="*/ 38 h 120"/>
                    <a:gd name="T22" fmla="*/ 17 w 115"/>
                    <a:gd name="T23" fmla="*/ 42 h 120"/>
                    <a:gd name="T24" fmla="*/ 14 w 115"/>
                    <a:gd name="T25" fmla="*/ 50 h 120"/>
                    <a:gd name="T26" fmla="*/ 9 w 115"/>
                    <a:gd name="T27" fmla="*/ 54 h 120"/>
                    <a:gd name="T28" fmla="*/ 0 w 115"/>
                    <a:gd name="T29" fmla="*/ 66 h 120"/>
                    <a:gd name="T30" fmla="*/ 15 w 115"/>
                    <a:gd name="T31" fmla="*/ 75 h 120"/>
                    <a:gd name="T32" fmla="*/ 16 w 115"/>
                    <a:gd name="T33" fmla="*/ 79 h 120"/>
                    <a:gd name="T34" fmla="*/ 26 w 115"/>
                    <a:gd name="T35" fmla="*/ 84 h 120"/>
                    <a:gd name="T36" fmla="*/ 28 w 115"/>
                    <a:gd name="T37" fmla="*/ 89 h 120"/>
                    <a:gd name="T38" fmla="*/ 22 w 115"/>
                    <a:gd name="T39" fmla="*/ 94 h 120"/>
                    <a:gd name="T40" fmla="*/ 21 w 115"/>
                    <a:gd name="T41" fmla="*/ 104 h 120"/>
                    <a:gd name="T42" fmla="*/ 33 w 115"/>
                    <a:gd name="T43" fmla="*/ 107 h 120"/>
                    <a:gd name="T44" fmla="*/ 37 w 115"/>
                    <a:gd name="T45" fmla="*/ 107 h 120"/>
                    <a:gd name="T46" fmla="*/ 42 w 115"/>
                    <a:gd name="T47" fmla="*/ 112 h 120"/>
                    <a:gd name="T48" fmla="*/ 47 w 115"/>
                    <a:gd name="T49" fmla="*/ 116 h 120"/>
                    <a:gd name="T50" fmla="*/ 60 w 115"/>
                    <a:gd name="T51" fmla="*/ 120 h 120"/>
                    <a:gd name="T52" fmla="*/ 65 w 115"/>
                    <a:gd name="T53" fmla="*/ 111 h 120"/>
                    <a:gd name="T54" fmla="*/ 64 w 115"/>
                    <a:gd name="T55" fmla="*/ 117 h 120"/>
                    <a:gd name="T56" fmla="*/ 50 w 115"/>
                    <a:gd name="T57" fmla="*/ 119 h 120"/>
                    <a:gd name="T58" fmla="*/ 48 w 115"/>
                    <a:gd name="T59" fmla="*/ 112 h 120"/>
                    <a:gd name="T60" fmla="*/ 42 w 115"/>
                    <a:gd name="T61" fmla="*/ 111 h 120"/>
                    <a:gd name="T62" fmla="*/ 42 w 115"/>
                    <a:gd name="T63" fmla="*/ 109 h 120"/>
                    <a:gd name="T64" fmla="*/ 37 w 115"/>
                    <a:gd name="T65" fmla="*/ 106 h 120"/>
                    <a:gd name="T66" fmla="*/ 28 w 115"/>
                    <a:gd name="T67" fmla="*/ 106 h 120"/>
                    <a:gd name="T68" fmla="*/ 21 w 115"/>
                    <a:gd name="T69" fmla="*/ 96 h 120"/>
                    <a:gd name="T70" fmla="*/ 32 w 115"/>
                    <a:gd name="T71" fmla="*/ 91 h 120"/>
                    <a:gd name="T72" fmla="*/ 32 w 115"/>
                    <a:gd name="T73" fmla="*/ 90 h 120"/>
                    <a:gd name="T74" fmla="*/ 25 w 115"/>
                    <a:gd name="T75" fmla="*/ 86 h 120"/>
                    <a:gd name="T76" fmla="*/ 25 w 115"/>
                    <a:gd name="T77" fmla="*/ 83 h 120"/>
                    <a:gd name="T78" fmla="*/ 16 w 115"/>
                    <a:gd name="T79" fmla="*/ 77 h 120"/>
                    <a:gd name="T80" fmla="*/ 8 w 115"/>
                    <a:gd name="T81" fmla="*/ 73 h 120"/>
                    <a:gd name="T82" fmla="*/ 2 w 115"/>
                    <a:gd name="T83" fmla="*/ 61 h 120"/>
                    <a:gd name="T84" fmla="*/ 16 w 115"/>
                    <a:gd name="T85" fmla="*/ 53 h 120"/>
                    <a:gd name="T86" fmla="*/ 20 w 115"/>
                    <a:gd name="T87" fmla="*/ 53 h 120"/>
                    <a:gd name="T88" fmla="*/ 14 w 115"/>
                    <a:gd name="T89" fmla="*/ 45 h 120"/>
                    <a:gd name="T90" fmla="*/ 23 w 115"/>
                    <a:gd name="T91" fmla="*/ 41 h 120"/>
                    <a:gd name="T92" fmla="*/ 28 w 115"/>
                    <a:gd name="T93" fmla="*/ 38 h 120"/>
                    <a:gd name="T94" fmla="*/ 25 w 115"/>
                    <a:gd name="T95" fmla="*/ 30 h 120"/>
                    <a:gd name="T96" fmla="*/ 39 w 115"/>
                    <a:gd name="T97" fmla="*/ 20 h 120"/>
                    <a:gd name="T98" fmla="*/ 47 w 115"/>
                    <a:gd name="T99" fmla="*/ 24 h 120"/>
                    <a:gd name="T100" fmla="*/ 52 w 115"/>
                    <a:gd name="T101" fmla="*/ 15 h 120"/>
                    <a:gd name="T102" fmla="*/ 67 w 115"/>
                    <a:gd name="T103" fmla="*/ 13 h 120"/>
                    <a:gd name="T104" fmla="*/ 69 w 115"/>
                    <a:gd name="T105" fmla="*/ 14 h 120"/>
                    <a:gd name="T106" fmla="*/ 72 w 115"/>
                    <a:gd name="T107" fmla="*/ 14 h 120"/>
                    <a:gd name="T108" fmla="*/ 79 w 115"/>
                    <a:gd name="T109" fmla="*/ 14 h 120"/>
                    <a:gd name="T110" fmla="*/ 87 w 115"/>
                    <a:gd name="T111" fmla="*/ 17 h 120"/>
                    <a:gd name="T112" fmla="*/ 85 w 115"/>
                    <a:gd name="T113" fmla="*/ 7 h 120"/>
                    <a:gd name="T114" fmla="*/ 102 w 115"/>
                    <a:gd name="T115" fmla="*/ 1 h 120"/>
                    <a:gd name="T116" fmla="*/ 108 w 115"/>
                    <a:gd name="T117" fmla="*/ 12 h 120"/>
                    <a:gd name="T118" fmla="*/ 108 w 115"/>
                    <a:gd name="T119" fmla="*/ 15 h 120"/>
                    <a:gd name="T120" fmla="*/ 115 w 115"/>
                    <a:gd name="T121" fmla="*/ 2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 h="120">
                      <a:moveTo>
                        <a:pt x="115" y="21"/>
                      </a:moveTo>
                      <a:lnTo>
                        <a:pt x="115" y="21"/>
                      </a:lnTo>
                      <a:lnTo>
                        <a:pt x="115" y="19"/>
                      </a:lnTo>
                      <a:lnTo>
                        <a:pt x="115" y="18"/>
                      </a:lnTo>
                      <a:lnTo>
                        <a:pt x="115" y="18"/>
                      </a:lnTo>
                      <a:lnTo>
                        <a:pt x="114" y="16"/>
                      </a:lnTo>
                      <a:lnTo>
                        <a:pt x="112" y="15"/>
                      </a:lnTo>
                      <a:lnTo>
                        <a:pt x="112" y="15"/>
                      </a:lnTo>
                      <a:lnTo>
                        <a:pt x="110" y="14"/>
                      </a:lnTo>
                      <a:lnTo>
                        <a:pt x="109" y="14"/>
                      </a:lnTo>
                      <a:lnTo>
                        <a:pt x="108" y="14"/>
                      </a:lnTo>
                      <a:lnTo>
                        <a:pt x="108" y="14"/>
                      </a:lnTo>
                      <a:lnTo>
                        <a:pt x="109" y="12"/>
                      </a:lnTo>
                      <a:lnTo>
                        <a:pt x="109" y="10"/>
                      </a:lnTo>
                      <a:lnTo>
                        <a:pt x="109" y="7"/>
                      </a:lnTo>
                      <a:lnTo>
                        <a:pt x="108" y="5"/>
                      </a:lnTo>
                      <a:lnTo>
                        <a:pt x="108" y="5"/>
                      </a:lnTo>
                      <a:lnTo>
                        <a:pt x="106" y="3"/>
                      </a:lnTo>
                      <a:lnTo>
                        <a:pt x="104" y="2"/>
                      </a:lnTo>
                      <a:lnTo>
                        <a:pt x="101" y="1"/>
                      </a:lnTo>
                      <a:lnTo>
                        <a:pt x="98" y="0"/>
                      </a:lnTo>
                      <a:lnTo>
                        <a:pt x="98" y="0"/>
                      </a:lnTo>
                      <a:lnTo>
                        <a:pt x="96" y="0"/>
                      </a:lnTo>
                      <a:lnTo>
                        <a:pt x="94" y="0"/>
                      </a:lnTo>
                      <a:lnTo>
                        <a:pt x="91" y="2"/>
                      </a:lnTo>
                      <a:lnTo>
                        <a:pt x="88" y="3"/>
                      </a:lnTo>
                      <a:lnTo>
                        <a:pt x="86" y="5"/>
                      </a:lnTo>
                      <a:lnTo>
                        <a:pt x="86" y="5"/>
                      </a:lnTo>
                      <a:lnTo>
                        <a:pt x="85" y="7"/>
                      </a:lnTo>
                      <a:lnTo>
                        <a:pt x="84" y="8"/>
                      </a:lnTo>
                      <a:lnTo>
                        <a:pt x="84" y="10"/>
                      </a:lnTo>
                      <a:lnTo>
                        <a:pt x="84" y="11"/>
                      </a:lnTo>
                      <a:lnTo>
                        <a:pt x="84" y="11"/>
                      </a:lnTo>
                      <a:lnTo>
                        <a:pt x="85" y="13"/>
                      </a:lnTo>
                      <a:lnTo>
                        <a:pt x="86" y="15"/>
                      </a:lnTo>
                      <a:lnTo>
                        <a:pt x="86" y="15"/>
                      </a:lnTo>
                      <a:lnTo>
                        <a:pt x="84" y="15"/>
                      </a:lnTo>
                      <a:lnTo>
                        <a:pt x="84" y="15"/>
                      </a:lnTo>
                      <a:lnTo>
                        <a:pt x="83" y="14"/>
                      </a:lnTo>
                      <a:lnTo>
                        <a:pt x="81" y="14"/>
                      </a:lnTo>
                      <a:lnTo>
                        <a:pt x="81" y="14"/>
                      </a:lnTo>
                      <a:lnTo>
                        <a:pt x="80" y="14"/>
                      </a:lnTo>
                      <a:lnTo>
                        <a:pt x="78" y="14"/>
                      </a:lnTo>
                      <a:lnTo>
                        <a:pt x="75" y="15"/>
                      </a:lnTo>
                      <a:lnTo>
                        <a:pt x="75" y="15"/>
                      </a:lnTo>
                      <a:lnTo>
                        <a:pt x="74" y="14"/>
                      </a:lnTo>
                      <a:lnTo>
                        <a:pt x="74" y="14"/>
                      </a:lnTo>
                      <a:lnTo>
                        <a:pt x="74" y="14"/>
                      </a:lnTo>
                      <a:lnTo>
                        <a:pt x="73" y="13"/>
                      </a:lnTo>
                      <a:lnTo>
                        <a:pt x="71" y="12"/>
                      </a:lnTo>
                      <a:lnTo>
                        <a:pt x="71" y="12"/>
                      </a:lnTo>
                      <a:lnTo>
                        <a:pt x="70" y="12"/>
                      </a:lnTo>
                      <a:lnTo>
                        <a:pt x="70" y="12"/>
                      </a:lnTo>
                      <a:lnTo>
                        <a:pt x="69" y="13"/>
                      </a:lnTo>
                      <a:lnTo>
                        <a:pt x="69" y="13"/>
                      </a:lnTo>
                      <a:lnTo>
                        <a:pt x="69" y="13"/>
                      </a:lnTo>
                      <a:lnTo>
                        <a:pt x="67" y="12"/>
                      </a:lnTo>
                      <a:lnTo>
                        <a:pt x="66" y="12"/>
                      </a:lnTo>
                      <a:lnTo>
                        <a:pt x="66" y="12"/>
                      </a:lnTo>
                      <a:lnTo>
                        <a:pt x="63" y="11"/>
                      </a:lnTo>
                      <a:lnTo>
                        <a:pt x="61" y="11"/>
                      </a:lnTo>
                      <a:lnTo>
                        <a:pt x="58" y="12"/>
                      </a:lnTo>
                      <a:lnTo>
                        <a:pt x="56" y="12"/>
                      </a:lnTo>
                      <a:lnTo>
                        <a:pt x="56" y="12"/>
                      </a:lnTo>
                      <a:lnTo>
                        <a:pt x="54" y="13"/>
                      </a:lnTo>
                      <a:lnTo>
                        <a:pt x="52" y="14"/>
                      </a:lnTo>
                      <a:lnTo>
                        <a:pt x="51" y="15"/>
                      </a:lnTo>
                      <a:lnTo>
                        <a:pt x="49" y="17"/>
                      </a:lnTo>
                      <a:lnTo>
                        <a:pt x="49" y="17"/>
                      </a:lnTo>
                      <a:lnTo>
                        <a:pt x="48" y="18"/>
                      </a:lnTo>
                      <a:lnTo>
                        <a:pt x="47" y="20"/>
                      </a:lnTo>
                      <a:lnTo>
                        <a:pt x="47" y="21"/>
                      </a:lnTo>
                      <a:lnTo>
                        <a:pt x="46" y="23"/>
                      </a:lnTo>
                      <a:lnTo>
                        <a:pt x="46" y="23"/>
                      </a:lnTo>
                      <a:lnTo>
                        <a:pt x="46" y="23"/>
                      </a:lnTo>
                      <a:lnTo>
                        <a:pt x="46" y="23"/>
                      </a:lnTo>
                      <a:lnTo>
                        <a:pt x="45" y="22"/>
                      </a:lnTo>
                      <a:lnTo>
                        <a:pt x="45" y="22"/>
                      </a:lnTo>
                      <a:lnTo>
                        <a:pt x="42" y="20"/>
                      </a:lnTo>
                      <a:lnTo>
                        <a:pt x="39" y="20"/>
                      </a:lnTo>
                      <a:lnTo>
                        <a:pt x="39" y="20"/>
                      </a:lnTo>
                      <a:lnTo>
                        <a:pt x="36" y="19"/>
                      </a:lnTo>
                      <a:lnTo>
                        <a:pt x="34" y="20"/>
                      </a:lnTo>
                      <a:lnTo>
                        <a:pt x="31" y="20"/>
                      </a:lnTo>
                      <a:lnTo>
                        <a:pt x="29" y="21"/>
                      </a:lnTo>
                      <a:lnTo>
                        <a:pt x="29" y="21"/>
                      </a:lnTo>
                      <a:lnTo>
                        <a:pt x="26" y="23"/>
                      </a:lnTo>
                      <a:lnTo>
                        <a:pt x="25" y="24"/>
                      </a:lnTo>
                      <a:lnTo>
                        <a:pt x="24" y="26"/>
                      </a:lnTo>
                      <a:lnTo>
                        <a:pt x="24" y="29"/>
                      </a:lnTo>
                      <a:lnTo>
                        <a:pt x="24" y="29"/>
                      </a:lnTo>
                      <a:lnTo>
                        <a:pt x="24" y="31"/>
                      </a:lnTo>
                      <a:lnTo>
                        <a:pt x="25" y="33"/>
                      </a:lnTo>
                      <a:lnTo>
                        <a:pt x="26" y="35"/>
                      </a:lnTo>
                      <a:lnTo>
                        <a:pt x="27" y="37"/>
                      </a:lnTo>
                      <a:lnTo>
                        <a:pt x="27" y="37"/>
                      </a:lnTo>
                      <a:lnTo>
                        <a:pt x="25" y="37"/>
                      </a:lnTo>
                      <a:lnTo>
                        <a:pt x="23" y="38"/>
                      </a:lnTo>
                      <a:lnTo>
                        <a:pt x="23" y="38"/>
                      </a:lnTo>
                      <a:lnTo>
                        <a:pt x="22" y="38"/>
                      </a:lnTo>
                      <a:lnTo>
                        <a:pt x="21" y="39"/>
                      </a:lnTo>
                      <a:lnTo>
                        <a:pt x="21" y="39"/>
                      </a:lnTo>
                      <a:lnTo>
                        <a:pt x="21" y="39"/>
                      </a:lnTo>
                      <a:lnTo>
                        <a:pt x="21" y="40"/>
                      </a:lnTo>
                      <a:lnTo>
                        <a:pt x="22" y="41"/>
                      </a:lnTo>
                      <a:lnTo>
                        <a:pt x="22" y="41"/>
                      </a:lnTo>
                      <a:lnTo>
                        <a:pt x="19" y="41"/>
                      </a:lnTo>
                      <a:lnTo>
                        <a:pt x="17" y="42"/>
                      </a:lnTo>
                      <a:lnTo>
                        <a:pt x="16" y="42"/>
                      </a:lnTo>
                      <a:lnTo>
                        <a:pt x="15" y="43"/>
                      </a:lnTo>
                      <a:lnTo>
                        <a:pt x="14" y="44"/>
                      </a:lnTo>
                      <a:lnTo>
                        <a:pt x="13" y="45"/>
                      </a:lnTo>
                      <a:lnTo>
                        <a:pt x="13" y="45"/>
                      </a:lnTo>
                      <a:lnTo>
                        <a:pt x="13" y="47"/>
                      </a:lnTo>
                      <a:lnTo>
                        <a:pt x="13" y="48"/>
                      </a:lnTo>
                      <a:lnTo>
                        <a:pt x="13" y="49"/>
                      </a:lnTo>
                      <a:lnTo>
                        <a:pt x="14" y="50"/>
                      </a:lnTo>
                      <a:lnTo>
                        <a:pt x="14" y="50"/>
                      </a:lnTo>
                      <a:lnTo>
                        <a:pt x="15" y="51"/>
                      </a:lnTo>
                      <a:lnTo>
                        <a:pt x="17" y="52"/>
                      </a:lnTo>
                      <a:lnTo>
                        <a:pt x="17" y="52"/>
                      </a:lnTo>
                      <a:lnTo>
                        <a:pt x="15" y="52"/>
                      </a:lnTo>
                      <a:lnTo>
                        <a:pt x="15" y="52"/>
                      </a:lnTo>
                      <a:lnTo>
                        <a:pt x="13" y="52"/>
                      </a:lnTo>
                      <a:lnTo>
                        <a:pt x="12" y="53"/>
                      </a:lnTo>
                      <a:lnTo>
                        <a:pt x="9" y="54"/>
                      </a:lnTo>
                      <a:lnTo>
                        <a:pt x="9" y="54"/>
                      </a:lnTo>
                      <a:lnTo>
                        <a:pt x="7" y="55"/>
                      </a:lnTo>
                      <a:lnTo>
                        <a:pt x="5" y="56"/>
                      </a:lnTo>
                      <a:lnTo>
                        <a:pt x="4" y="58"/>
                      </a:lnTo>
                      <a:lnTo>
                        <a:pt x="2" y="60"/>
                      </a:lnTo>
                      <a:lnTo>
                        <a:pt x="2" y="60"/>
                      </a:lnTo>
                      <a:lnTo>
                        <a:pt x="1" y="62"/>
                      </a:lnTo>
                      <a:lnTo>
                        <a:pt x="0" y="64"/>
                      </a:lnTo>
                      <a:lnTo>
                        <a:pt x="0" y="66"/>
                      </a:lnTo>
                      <a:lnTo>
                        <a:pt x="1" y="68"/>
                      </a:lnTo>
                      <a:lnTo>
                        <a:pt x="1" y="68"/>
                      </a:lnTo>
                      <a:lnTo>
                        <a:pt x="3" y="70"/>
                      </a:lnTo>
                      <a:lnTo>
                        <a:pt x="5" y="72"/>
                      </a:lnTo>
                      <a:lnTo>
                        <a:pt x="7" y="73"/>
                      </a:lnTo>
                      <a:lnTo>
                        <a:pt x="9" y="74"/>
                      </a:lnTo>
                      <a:lnTo>
                        <a:pt x="9" y="74"/>
                      </a:lnTo>
                      <a:lnTo>
                        <a:pt x="12" y="74"/>
                      </a:lnTo>
                      <a:lnTo>
                        <a:pt x="15" y="75"/>
                      </a:lnTo>
                      <a:lnTo>
                        <a:pt x="15" y="75"/>
                      </a:lnTo>
                      <a:lnTo>
                        <a:pt x="16" y="75"/>
                      </a:lnTo>
                      <a:lnTo>
                        <a:pt x="16" y="76"/>
                      </a:lnTo>
                      <a:lnTo>
                        <a:pt x="16" y="76"/>
                      </a:lnTo>
                      <a:lnTo>
                        <a:pt x="16" y="76"/>
                      </a:lnTo>
                      <a:lnTo>
                        <a:pt x="16" y="77"/>
                      </a:lnTo>
                      <a:lnTo>
                        <a:pt x="16" y="78"/>
                      </a:lnTo>
                      <a:lnTo>
                        <a:pt x="16" y="78"/>
                      </a:lnTo>
                      <a:lnTo>
                        <a:pt x="16" y="79"/>
                      </a:lnTo>
                      <a:lnTo>
                        <a:pt x="17" y="80"/>
                      </a:lnTo>
                      <a:lnTo>
                        <a:pt x="19" y="81"/>
                      </a:lnTo>
                      <a:lnTo>
                        <a:pt x="19" y="81"/>
                      </a:lnTo>
                      <a:lnTo>
                        <a:pt x="21" y="82"/>
                      </a:lnTo>
                      <a:lnTo>
                        <a:pt x="24" y="83"/>
                      </a:lnTo>
                      <a:lnTo>
                        <a:pt x="24" y="83"/>
                      </a:lnTo>
                      <a:lnTo>
                        <a:pt x="25" y="83"/>
                      </a:lnTo>
                      <a:lnTo>
                        <a:pt x="26" y="84"/>
                      </a:lnTo>
                      <a:lnTo>
                        <a:pt x="26" y="84"/>
                      </a:lnTo>
                      <a:lnTo>
                        <a:pt x="25" y="84"/>
                      </a:lnTo>
                      <a:lnTo>
                        <a:pt x="25" y="84"/>
                      </a:lnTo>
                      <a:lnTo>
                        <a:pt x="24" y="85"/>
                      </a:lnTo>
                      <a:lnTo>
                        <a:pt x="24" y="86"/>
                      </a:lnTo>
                      <a:lnTo>
                        <a:pt x="24" y="86"/>
                      </a:lnTo>
                      <a:lnTo>
                        <a:pt x="24" y="86"/>
                      </a:lnTo>
                      <a:lnTo>
                        <a:pt x="25" y="87"/>
                      </a:lnTo>
                      <a:lnTo>
                        <a:pt x="26" y="88"/>
                      </a:lnTo>
                      <a:lnTo>
                        <a:pt x="28" y="89"/>
                      </a:lnTo>
                      <a:lnTo>
                        <a:pt x="28" y="89"/>
                      </a:lnTo>
                      <a:lnTo>
                        <a:pt x="31" y="90"/>
                      </a:lnTo>
                      <a:lnTo>
                        <a:pt x="31" y="90"/>
                      </a:lnTo>
                      <a:lnTo>
                        <a:pt x="29" y="91"/>
                      </a:lnTo>
                      <a:lnTo>
                        <a:pt x="27" y="91"/>
                      </a:lnTo>
                      <a:lnTo>
                        <a:pt x="25" y="92"/>
                      </a:lnTo>
                      <a:lnTo>
                        <a:pt x="25" y="92"/>
                      </a:lnTo>
                      <a:lnTo>
                        <a:pt x="23" y="93"/>
                      </a:lnTo>
                      <a:lnTo>
                        <a:pt x="22" y="94"/>
                      </a:lnTo>
                      <a:lnTo>
                        <a:pt x="21" y="95"/>
                      </a:lnTo>
                      <a:lnTo>
                        <a:pt x="20" y="97"/>
                      </a:lnTo>
                      <a:lnTo>
                        <a:pt x="20" y="97"/>
                      </a:lnTo>
                      <a:lnTo>
                        <a:pt x="20" y="98"/>
                      </a:lnTo>
                      <a:lnTo>
                        <a:pt x="20" y="99"/>
                      </a:lnTo>
                      <a:lnTo>
                        <a:pt x="20" y="101"/>
                      </a:lnTo>
                      <a:lnTo>
                        <a:pt x="20" y="102"/>
                      </a:lnTo>
                      <a:lnTo>
                        <a:pt x="20" y="102"/>
                      </a:lnTo>
                      <a:lnTo>
                        <a:pt x="21" y="104"/>
                      </a:lnTo>
                      <a:lnTo>
                        <a:pt x="22" y="105"/>
                      </a:lnTo>
                      <a:lnTo>
                        <a:pt x="24" y="106"/>
                      </a:lnTo>
                      <a:lnTo>
                        <a:pt x="26" y="106"/>
                      </a:lnTo>
                      <a:lnTo>
                        <a:pt x="26" y="106"/>
                      </a:lnTo>
                      <a:lnTo>
                        <a:pt x="28" y="107"/>
                      </a:lnTo>
                      <a:lnTo>
                        <a:pt x="29" y="107"/>
                      </a:lnTo>
                      <a:lnTo>
                        <a:pt x="31" y="107"/>
                      </a:lnTo>
                      <a:lnTo>
                        <a:pt x="33" y="107"/>
                      </a:lnTo>
                      <a:lnTo>
                        <a:pt x="33" y="107"/>
                      </a:lnTo>
                      <a:lnTo>
                        <a:pt x="35" y="107"/>
                      </a:lnTo>
                      <a:lnTo>
                        <a:pt x="35" y="107"/>
                      </a:lnTo>
                      <a:lnTo>
                        <a:pt x="36" y="106"/>
                      </a:lnTo>
                      <a:lnTo>
                        <a:pt x="37" y="106"/>
                      </a:lnTo>
                      <a:lnTo>
                        <a:pt x="37" y="106"/>
                      </a:lnTo>
                      <a:lnTo>
                        <a:pt x="37" y="106"/>
                      </a:lnTo>
                      <a:lnTo>
                        <a:pt x="37" y="106"/>
                      </a:lnTo>
                      <a:lnTo>
                        <a:pt x="37" y="107"/>
                      </a:lnTo>
                      <a:lnTo>
                        <a:pt x="37" y="107"/>
                      </a:lnTo>
                      <a:lnTo>
                        <a:pt x="38" y="109"/>
                      </a:lnTo>
                      <a:lnTo>
                        <a:pt x="38" y="109"/>
                      </a:lnTo>
                      <a:lnTo>
                        <a:pt x="39" y="110"/>
                      </a:lnTo>
                      <a:lnTo>
                        <a:pt x="40" y="110"/>
                      </a:lnTo>
                      <a:lnTo>
                        <a:pt x="41" y="110"/>
                      </a:lnTo>
                      <a:lnTo>
                        <a:pt x="41" y="110"/>
                      </a:lnTo>
                      <a:lnTo>
                        <a:pt x="41" y="111"/>
                      </a:lnTo>
                      <a:lnTo>
                        <a:pt x="41" y="112"/>
                      </a:lnTo>
                      <a:lnTo>
                        <a:pt x="42" y="112"/>
                      </a:lnTo>
                      <a:lnTo>
                        <a:pt x="42" y="112"/>
                      </a:lnTo>
                      <a:lnTo>
                        <a:pt x="43" y="113"/>
                      </a:lnTo>
                      <a:lnTo>
                        <a:pt x="44" y="113"/>
                      </a:lnTo>
                      <a:lnTo>
                        <a:pt x="45" y="113"/>
                      </a:lnTo>
                      <a:lnTo>
                        <a:pt x="46" y="113"/>
                      </a:lnTo>
                      <a:lnTo>
                        <a:pt x="46" y="113"/>
                      </a:lnTo>
                      <a:lnTo>
                        <a:pt x="46" y="114"/>
                      </a:lnTo>
                      <a:lnTo>
                        <a:pt x="46" y="115"/>
                      </a:lnTo>
                      <a:lnTo>
                        <a:pt x="47" y="116"/>
                      </a:lnTo>
                      <a:lnTo>
                        <a:pt x="47" y="117"/>
                      </a:lnTo>
                      <a:lnTo>
                        <a:pt x="47" y="117"/>
                      </a:lnTo>
                      <a:lnTo>
                        <a:pt x="49" y="119"/>
                      </a:lnTo>
                      <a:lnTo>
                        <a:pt x="51" y="120"/>
                      </a:lnTo>
                      <a:lnTo>
                        <a:pt x="53" y="120"/>
                      </a:lnTo>
                      <a:lnTo>
                        <a:pt x="55" y="120"/>
                      </a:lnTo>
                      <a:lnTo>
                        <a:pt x="55" y="120"/>
                      </a:lnTo>
                      <a:lnTo>
                        <a:pt x="58" y="120"/>
                      </a:lnTo>
                      <a:lnTo>
                        <a:pt x="60" y="120"/>
                      </a:lnTo>
                      <a:lnTo>
                        <a:pt x="62" y="119"/>
                      </a:lnTo>
                      <a:lnTo>
                        <a:pt x="64" y="118"/>
                      </a:lnTo>
                      <a:lnTo>
                        <a:pt x="64" y="118"/>
                      </a:lnTo>
                      <a:lnTo>
                        <a:pt x="65" y="116"/>
                      </a:lnTo>
                      <a:lnTo>
                        <a:pt x="67" y="114"/>
                      </a:lnTo>
                      <a:lnTo>
                        <a:pt x="67" y="114"/>
                      </a:lnTo>
                      <a:lnTo>
                        <a:pt x="67" y="113"/>
                      </a:lnTo>
                      <a:lnTo>
                        <a:pt x="66" y="112"/>
                      </a:lnTo>
                      <a:lnTo>
                        <a:pt x="65" y="111"/>
                      </a:lnTo>
                      <a:lnTo>
                        <a:pt x="65" y="111"/>
                      </a:lnTo>
                      <a:lnTo>
                        <a:pt x="65" y="111"/>
                      </a:lnTo>
                      <a:lnTo>
                        <a:pt x="65" y="111"/>
                      </a:lnTo>
                      <a:lnTo>
                        <a:pt x="66" y="112"/>
                      </a:lnTo>
                      <a:lnTo>
                        <a:pt x="66" y="113"/>
                      </a:lnTo>
                      <a:lnTo>
                        <a:pt x="66" y="115"/>
                      </a:lnTo>
                      <a:lnTo>
                        <a:pt x="65" y="116"/>
                      </a:lnTo>
                      <a:lnTo>
                        <a:pt x="65" y="116"/>
                      </a:lnTo>
                      <a:lnTo>
                        <a:pt x="64" y="117"/>
                      </a:lnTo>
                      <a:lnTo>
                        <a:pt x="62" y="118"/>
                      </a:lnTo>
                      <a:lnTo>
                        <a:pt x="62" y="118"/>
                      </a:lnTo>
                      <a:lnTo>
                        <a:pt x="60" y="119"/>
                      </a:lnTo>
                      <a:lnTo>
                        <a:pt x="59" y="119"/>
                      </a:lnTo>
                      <a:lnTo>
                        <a:pt x="55" y="120"/>
                      </a:lnTo>
                      <a:lnTo>
                        <a:pt x="55" y="120"/>
                      </a:lnTo>
                      <a:lnTo>
                        <a:pt x="54" y="120"/>
                      </a:lnTo>
                      <a:lnTo>
                        <a:pt x="52" y="120"/>
                      </a:lnTo>
                      <a:lnTo>
                        <a:pt x="50" y="119"/>
                      </a:lnTo>
                      <a:lnTo>
                        <a:pt x="48" y="118"/>
                      </a:lnTo>
                      <a:lnTo>
                        <a:pt x="48" y="118"/>
                      </a:lnTo>
                      <a:lnTo>
                        <a:pt x="47" y="117"/>
                      </a:lnTo>
                      <a:lnTo>
                        <a:pt x="47" y="115"/>
                      </a:lnTo>
                      <a:lnTo>
                        <a:pt x="47" y="115"/>
                      </a:lnTo>
                      <a:lnTo>
                        <a:pt x="47" y="114"/>
                      </a:lnTo>
                      <a:lnTo>
                        <a:pt x="47" y="113"/>
                      </a:lnTo>
                      <a:lnTo>
                        <a:pt x="48" y="112"/>
                      </a:lnTo>
                      <a:lnTo>
                        <a:pt x="48" y="112"/>
                      </a:lnTo>
                      <a:lnTo>
                        <a:pt x="48" y="112"/>
                      </a:lnTo>
                      <a:lnTo>
                        <a:pt x="48" y="112"/>
                      </a:lnTo>
                      <a:lnTo>
                        <a:pt x="48" y="111"/>
                      </a:lnTo>
                      <a:lnTo>
                        <a:pt x="47" y="111"/>
                      </a:lnTo>
                      <a:lnTo>
                        <a:pt x="47" y="111"/>
                      </a:lnTo>
                      <a:lnTo>
                        <a:pt x="46" y="112"/>
                      </a:lnTo>
                      <a:lnTo>
                        <a:pt x="45" y="112"/>
                      </a:lnTo>
                      <a:lnTo>
                        <a:pt x="44" y="112"/>
                      </a:lnTo>
                      <a:lnTo>
                        <a:pt x="42" y="111"/>
                      </a:lnTo>
                      <a:lnTo>
                        <a:pt x="42" y="111"/>
                      </a:lnTo>
                      <a:lnTo>
                        <a:pt x="42" y="111"/>
                      </a:lnTo>
                      <a:lnTo>
                        <a:pt x="42" y="110"/>
                      </a:lnTo>
                      <a:lnTo>
                        <a:pt x="43" y="110"/>
                      </a:lnTo>
                      <a:lnTo>
                        <a:pt x="43" y="110"/>
                      </a:lnTo>
                      <a:lnTo>
                        <a:pt x="43" y="109"/>
                      </a:lnTo>
                      <a:lnTo>
                        <a:pt x="42" y="109"/>
                      </a:lnTo>
                      <a:lnTo>
                        <a:pt x="42" y="109"/>
                      </a:lnTo>
                      <a:lnTo>
                        <a:pt x="42" y="109"/>
                      </a:lnTo>
                      <a:lnTo>
                        <a:pt x="41" y="109"/>
                      </a:lnTo>
                      <a:lnTo>
                        <a:pt x="41" y="109"/>
                      </a:lnTo>
                      <a:lnTo>
                        <a:pt x="39" y="109"/>
                      </a:lnTo>
                      <a:lnTo>
                        <a:pt x="38" y="107"/>
                      </a:lnTo>
                      <a:lnTo>
                        <a:pt x="38" y="107"/>
                      </a:lnTo>
                      <a:lnTo>
                        <a:pt x="38" y="106"/>
                      </a:lnTo>
                      <a:lnTo>
                        <a:pt x="38" y="106"/>
                      </a:lnTo>
                      <a:lnTo>
                        <a:pt x="38" y="106"/>
                      </a:lnTo>
                      <a:lnTo>
                        <a:pt x="37" y="106"/>
                      </a:lnTo>
                      <a:lnTo>
                        <a:pt x="37" y="105"/>
                      </a:lnTo>
                      <a:lnTo>
                        <a:pt x="37" y="105"/>
                      </a:lnTo>
                      <a:lnTo>
                        <a:pt x="35" y="106"/>
                      </a:lnTo>
                      <a:lnTo>
                        <a:pt x="35" y="106"/>
                      </a:lnTo>
                      <a:lnTo>
                        <a:pt x="33" y="107"/>
                      </a:lnTo>
                      <a:lnTo>
                        <a:pt x="31" y="107"/>
                      </a:lnTo>
                      <a:lnTo>
                        <a:pt x="31" y="107"/>
                      </a:lnTo>
                      <a:lnTo>
                        <a:pt x="30" y="107"/>
                      </a:lnTo>
                      <a:lnTo>
                        <a:pt x="28" y="106"/>
                      </a:lnTo>
                      <a:lnTo>
                        <a:pt x="24" y="105"/>
                      </a:lnTo>
                      <a:lnTo>
                        <a:pt x="24" y="105"/>
                      </a:lnTo>
                      <a:lnTo>
                        <a:pt x="23" y="104"/>
                      </a:lnTo>
                      <a:lnTo>
                        <a:pt x="21" y="103"/>
                      </a:lnTo>
                      <a:lnTo>
                        <a:pt x="21" y="101"/>
                      </a:lnTo>
                      <a:lnTo>
                        <a:pt x="20" y="99"/>
                      </a:lnTo>
                      <a:lnTo>
                        <a:pt x="20" y="99"/>
                      </a:lnTo>
                      <a:lnTo>
                        <a:pt x="20" y="98"/>
                      </a:lnTo>
                      <a:lnTo>
                        <a:pt x="21" y="96"/>
                      </a:lnTo>
                      <a:lnTo>
                        <a:pt x="22" y="95"/>
                      </a:lnTo>
                      <a:lnTo>
                        <a:pt x="23" y="94"/>
                      </a:lnTo>
                      <a:lnTo>
                        <a:pt x="23" y="94"/>
                      </a:lnTo>
                      <a:lnTo>
                        <a:pt x="25" y="93"/>
                      </a:lnTo>
                      <a:lnTo>
                        <a:pt x="26" y="92"/>
                      </a:lnTo>
                      <a:lnTo>
                        <a:pt x="29" y="91"/>
                      </a:lnTo>
                      <a:lnTo>
                        <a:pt x="29" y="91"/>
                      </a:lnTo>
                      <a:lnTo>
                        <a:pt x="30" y="91"/>
                      </a:lnTo>
                      <a:lnTo>
                        <a:pt x="32" y="91"/>
                      </a:lnTo>
                      <a:lnTo>
                        <a:pt x="32" y="91"/>
                      </a:lnTo>
                      <a:lnTo>
                        <a:pt x="34" y="92"/>
                      </a:lnTo>
                      <a:lnTo>
                        <a:pt x="34" y="92"/>
                      </a:lnTo>
                      <a:lnTo>
                        <a:pt x="34" y="92"/>
                      </a:lnTo>
                      <a:lnTo>
                        <a:pt x="34" y="91"/>
                      </a:lnTo>
                      <a:lnTo>
                        <a:pt x="34" y="91"/>
                      </a:lnTo>
                      <a:lnTo>
                        <a:pt x="33" y="91"/>
                      </a:lnTo>
                      <a:lnTo>
                        <a:pt x="32" y="90"/>
                      </a:lnTo>
                      <a:lnTo>
                        <a:pt x="32" y="90"/>
                      </a:lnTo>
                      <a:lnTo>
                        <a:pt x="30" y="90"/>
                      </a:lnTo>
                      <a:lnTo>
                        <a:pt x="30" y="90"/>
                      </a:lnTo>
                      <a:lnTo>
                        <a:pt x="28" y="89"/>
                      </a:lnTo>
                      <a:lnTo>
                        <a:pt x="26" y="88"/>
                      </a:lnTo>
                      <a:lnTo>
                        <a:pt x="26" y="88"/>
                      </a:lnTo>
                      <a:lnTo>
                        <a:pt x="25" y="87"/>
                      </a:lnTo>
                      <a:lnTo>
                        <a:pt x="25" y="86"/>
                      </a:lnTo>
                      <a:lnTo>
                        <a:pt x="25" y="86"/>
                      </a:lnTo>
                      <a:lnTo>
                        <a:pt x="25" y="86"/>
                      </a:lnTo>
                      <a:lnTo>
                        <a:pt x="25" y="85"/>
                      </a:lnTo>
                      <a:lnTo>
                        <a:pt x="26" y="84"/>
                      </a:lnTo>
                      <a:lnTo>
                        <a:pt x="26" y="84"/>
                      </a:lnTo>
                      <a:lnTo>
                        <a:pt x="26" y="84"/>
                      </a:lnTo>
                      <a:lnTo>
                        <a:pt x="26" y="84"/>
                      </a:lnTo>
                      <a:lnTo>
                        <a:pt x="26" y="83"/>
                      </a:lnTo>
                      <a:lnTo>
                        <a:pt x="26" y="83"/>
                      </a:lnTo>
                      <a:lnTo>
                        <a:pt x="26" y="83"/>
                      </a:lnTo>
                      <a:lnTo>
                        <a:pt x="25" y="83"/>
                      </a:lnTo>
                      <a:lnTo>
                        <a:pt x="25" y="83"/>
                      </a:lnTo>
                      <a:lnTo>
                        <a:pt x="21" y="81"/>
                      </a:lnTo>
                      <a:lnTo>
                        <a:pt x="21" y="81"/>
                      </a:lnTo>
                      <a:lnTo>
                        <a:pt x="18" y="79"/>
                      </a:lnTo>
                      <a:lnTo>
                        <a:pt x="18" y="79"/>
                      </a:lnTo>
                      <a:lnTo>
                        <a:pt x="16" y="78"/>
                      </a:lnTo>
                      <a:lnTo>
                        <a:pt x="16" y="78"/>
                      </a:lnTo>
                      <a:lnTo>
                        <a:pt x="16" y="77"/>
                      </a:lnTo>
                      <a:lnTo>
                        <a:pt x="16" y="77"/>
                      </a:lnTo>
                      <a:lnTo>
                        <a:pt x="17" y="76"/>
                      </a:lnTo>
                      <a:lnTo>
                        <a:pt x="17" y="76"/>
                      </a:lnTo>
                      <a:lnTo>
                        <a:pt x="17" y="75"/>
                      </a:lnTo>
                      <a:lnTo>
                        <a:pt x="16" y="75"/>
                      </a:lnTo>
                      <a:lnTo>
                        <a:pt x="16" y="75"/>
                      </a:lnTo>
                      <a:lnTo>
                        <a:pt x="14" y="74"/>
                      </a:lnTo>
                      <a:lnTo>
                        <a:pt x="14" y="74"/>
                      </a:lnTo>
                      <a:lnTo>
                        <a:pt x="10" y="73"/>
                      </a:lnTo>
                      <a:lnTo>
                        <a:pt x="8" y="73"/>
                      </a:lnTo>
                      <a:lnTo>
                        <a:pt x="6" y="72"/>
                      </a:lnTo>
                      <a:lnTo>
                        <a:pt x="6" y="72"/>
                      </a:lnTo>
                      <a:lnTo>
                        <a:pt x="4" y="71"/>
                      </a:lnTo>
                      <a:lnTo>
                        <a:pt x="3" y="69"/>
                      </a:lnTo>
                      <a:lnTo>
                        <a:pt x="2" y="67"/>
                      </a:lnTo>
                      <a:lnTo>
                        <a:pt x="1" y="65"/>
                      </a:lnTo>
                      <a:lnTo>
                        <a:pt x="1" y="65"/>
                      </a:lnTo>
                      <a:lnTo>
                        <a:pt x="1" y="63"/>
                      </a:lnTo>
                      <a:lnTo>
                        <a:pt x="2" y="61"/>
                      </a:lnTo>
                      <a:lnTo>
                        <a:pt x="3" y="59"/>
                      </a:lnTo>
                      <a:lnTo>
                        <a:pt x="4" y="58"/>
                      </a:lnTo>
                      <a:lnTo>
                        <a:pt x="4" y="58"/>
                      </a:lnTo>
                      <a:lnTo>
                        <a:pt x="6" y="57"/>
                      </a:lnTo>
                      <a:lnTo>
                        <a:pt x="7" y="56"/>
                      </a:lnTo>
                      <a:lnTo>
                        <a:pt x="11" y="54"/>
                      </a:lnTo>
                      <a:lnTo>
                        <a:pt x="11" y="54"/>
                      </a:lnTo>
                      <a:lnTo>
                        <a:pt x="13" y="53"/>
                      </a:lnTo>
                      <a:lnTo>
                        <a:pt x="16" y="53"/>
                      </a:lnTo>
                      <a:lnTo>
                        <a:pt x="16" y="53"/>
                      </a:lnTo>
                      <a:lnTo>
                        <a:pt x="17" y="53"/>
                      </a:lnTo>
                      <a:lnTo>
                        <a:pt x="18" y="53"/>
                      </a:lnTo>
                      <a:lnTo>
                        <a:pt x="20" y="54"/>
                      </a:lnTo>
                      <a:lnTo>
                        <a:pt x="20" y="54"/>
                      </a:lnTo>
                      <a:lnTo>
                        <a:pt x="20" y="53"/>
                      </a:lnTo>
                      <a:lnTo>
                        <a:pt x="20" y="53"/>
                      </a:lnTo>
                      <a:lnTo>
                        <a:pt x="20" y="53"/>
                      </a:lnTo>
                      <a:lnTo>
                        <a:pt x="20" y="53"/>
                      </a:lnTo>
                      <a:lnTo>
                        <a:pt x="20" y="53"/>
                      </a:lnTo>
                      <a:lnTo>
                        <a:pt x="18" y="52"/>
                      </a:lnTo>
                      <a:lnTo>
                        <a:pt x="16" y="50"/>
                      </a:lnTo>
                      <a:lnTo>
                        <a:pt x="15" y="50"/>
                      </a:lnTo>
                      <a:lnTo>
                        <a:pt x="15" y="49"/>
                      </a:lnTo>
                      <a:lnTo>
                        <a:pt x="14" y="48"/>
                      </a:lnTo>
                      <a:lnTo>
                        <a:pt x="14" y="46"/>
                      </a:lnTo>
                      <a:lnTo>
                        <a:pt x="14" y="46"/>
                      </a:lnTo>
                      <a:lnTo>
                        <a:pt x="14" y="45"/>
                      </a:lnTo>
                      <a:lnTo>
                        <a:pt x="15" y="44"/>
                      </a:lnTo>
                      <a:lnTo>
                        <a:pt x="16" y="43"/>
                      </a:lnTo>
                      <a:lnTo>
                        <a:pt x="17" y="43"/>
                      </a:lnTo>
                      <a:lnTo>
                        <a:pt x="20" y="42"/>
                      </a:lnTo>
                      <a:lnTo>
                        <a:pt x="22" y="42"/>
                      </a:lnTo>
                      <a:lnTo>
                        <a:pt x="22" y="42"/>
                      </a:lnTo>
                      <a:lnTo>
                        <a:pt x="23" y="42"/>
                      </a:lnTo>
                      <a:lnTo>
                        <a:pt x="23" y="41"/>
                      </a:lnTo>
                      <a:lnTo>
                        <a:pt x="23" y="41"/>
                      </a:lnTo>
                      <a:lnTo>
                        <a:pt x="23" y="41"/>
                      </a:lnTo>
                      <a:lnTo>
                        <a:pt x="23" y="40"/>
                      </a:lnTo>
                      <a:lnTo>
                        <a:pt x="23" y="39"/>
                      </a:lnTo>
                      <a:lnTo>
                        <a:pt x="24" y="39"/>
                      </a:lnTo>
                      <a:lnTo>
                        <a:pt x="24" y="39"/>
                      </a:lnTo>
                      <a:lnTo>
                        <a:pt x="25" y="38"/>
                      </a:lnTo>
                      <a:lnTo>
                        <a:pt x="26" y="38"/>
                      </a:lnTo>
                      <a:lnTo>
                        <a:pt x="27" y="38"/>
                      </a:lnTo>
                      <a:lnTo>
                        <a:pt x="28" y="38"/>
                      </a:lnTo>
                      <a:lnTo>
                        <a:pt x="28" y="38"/>
                      </a:lnTo>
                      <a:lnTo>
                        <a:pt x="29" y="38"/>
                      </a:lnTo>
                      <a:lnTo>
                        <a:pt x="29" y="38"/>
                      </a:lnTo>
                      <a:lnTo>
                        <a:pt x="29" y="38"/>
                      </a:lnTo>
                      <a:lnTo>
                        <a:pt x="29" y="38"/>
                      </a:lnTo>
                      <a:lnTo>
                        <a:pt x="26" y="34"/>
                      </a:lnTo>
                      <a:lnTo>
                        <a:pt x="25" y="32"/>
                      </a:lnTo>
                      <a:lnTo>
                        <a:pt x="25" y="30"/>
                      </a:lnTo>
                      <a:lnTo>
                        <a:pt x="25" y="30"/>
                      </a:lnTo>
                      <a:lnTo>
                        <a:pt x="25" y="27"/>
                      </a:lnTo>
                      <a:lnTo>
                        <a:pt x="26" y="25"/>
                      </a:lnTo>
                      <a:lnTo>
                        <a:pt x="27" y="23"/>
                      </a:lnTo>
                      <a:lnTo>
                        <a:pt x="29" y="22"/>
                      </a:lnTo>
                      <a:lnTo>
                        <a:pt x="29" y="22"/>
                      </a:lnTo>
                      <a:lnTo>
                        <a:pt x="32" y="21"/>
                      </a:lnTo>
                      <a:lnTo>
                        <a:pt x="34" y="20"/>
                      </a:lnTo>
                      <a:lnTo>
                        <a:pt x="36" y="20"/>
                      </a:lnTo>
                      <a:lnTo>
                        <a:pt x="39" y="20"/>
                      </a:lnTo>
                      <a:lnTo>
                        <a:pt x="39" y="20"/>
                      </a:lnTo>
                      <a:lnTo>
                        <a:pt x="41" y="21"/>
                      </a:lnTo>
                      <a:lnTo>
                        <a:pt x="43" y="22"/>
                      </a:lnTo>
                      <a:lnTo>
                        <a:pt x="43" y="22"/>
                      </a:lnTo>
                      <a:lnTo>
                        <a:pt x="46" y="23"/>
                      </a:lnTo>
                      <a:lnTo>
                        <a:pt x="46" y="23"/>
                      </a:lnTo>
                      <a:lnTo>
                        <a:pt x="47" y="24"/>
                      </a:lnTo>
                      <a:lnTo>
                        <a:pt x="47" y="24"/>
                      </a:lnTo>
                      <a:lnTo>
                        <a:pt x="47" y="24"/>
                      </a:lnTo>
                      <a:lnTo>
                        <a:pt x="47" y="24"/>
                      </a:lnTo>
                      <a:lnTo>
                        <a:pt x="47" y="24"/>
                      </a:lnTo>
                      <a:lnTo>
                        <a:pt x="47" y="23"/>
                      </a:lnTo>
                      <a:lnTo>
                        <a:pt x="47" y="22"/>
                      </a:lnTo>
                      <a:lnTo>
                        <a:pt x="48" y="20"/>
                      </a:lnTo>
                      <a:lnTo>
                        <a:pt x="49" y="18"/>
                      </a:lnTo>
                      <a:lnTo>
                        <a:pt x="51" y="16"/>
                      </a:lnTo>
                      <a:lnTo>
                        <a:pt x="51" y="16"/>
                      </a:lnTo>
                      <a:lnTo>
                        <a:pt x="52" y="15"/>
                      </a:lnTo>
                      <a:lnTo>
                        <a:pt x="55" y="13"/>
                      </a:lnTo>
                      <a:lnTo>
                        <a:pt x="57" y="13"/>
                      </a:lnTo>
                      <a:lnTo>
                        <a:pt x="59" y="12"/>
                      </a:lnTo>
                      <a:lnTo>
                        <a:pt x="59" y="12"/>
                      </a:lnTo>
                      <a:lnTo>
                        <a:pt x="61" y="12"/>
                      </a:lnTo>
                      <a:lnTo>
                        <a:pt x="63" y="12"/>
                      </a:lnTo>
                      <a:lnTo>
                        <a:pt x="65" y="12"/>
                      </a:lnTo>
                      <a:lnTo>
                        <a:pt x="67" y="13"/>
                      </a:lnTo>
                      <a:lnTo>
                        <a:pt x="67" y="13"/>
                      </a:lnTo>
                      <a:lnTo>
                        <a:pt x="68" y="13"/>
                      </a:lnTo>
                      <a:lnTo>
                        <a:pt x="68" y="13"/>
                      </a:lnTo>
                      <a:lnTo>
                        <a:pt x="69" y="14"/>
                      </a:lnTo>
                      <a:lnTo>
                        <a:pt x="69" y="14"/>
                      </a:lnTo>
                      <a:lnTo>
                        <a:pt x="69" y="14"/>
                      </a:lnTo>
                      <a:lnTo>
                        <a:pt x="69" y="14"/>
                      </a:lnTo>
                      <a:lnTo>
                        <a:pt x="69" y="14"/>
                      </a:lnTo>
                      <a:lnTo>
                        <a:pt x="69" y="14"/>
                      </a:lnTo>
                      <a:lnTo>
                        <a:pt x="69" y="14"/>
                      </a:lnTo>
                      <a:lnTo>
                        <a:pt x="69" y="14"/>
                      </a:lnTo>
                      <a:lnTo>
                        <a:pt x="69" y="14"/>
                      </a:lnTo>
                      <a:lnTo>
                        <a:pt x="69" y="14"/>
                      </a:lnTo>
                      <a:lnTo>
                        <a:pt x="69" y="14"/>
                      </a:lnTo>
                      <a:lnTo>
                        <a:pt x="69" y="14"/>
                      </a:lnTo>
                      <a:lnTo>
                        <a:pt x="70" y="13"/>
                      </a:lnTo>
                      <a:lnTo>
                        <a:pt x="70" y="13"/>
                      </a:lnTo>
                      <a:lnTo>
                        <a:pt x="71" y="13"/>
                      </a:lnTo>
                      <a:lnTo>
                        <a:pt x="72" y="14"/>
                      </a:lnTo>
                      <a:lnTo>
                        <a:pt x="74" y="14"/>
                      </a:lnTo>
                      <a:lnTo>
                        <a:pt x="74" y="15"/>
                      </a:lnTo>
                      <a:lnTo>
                        <a:pt x="74" y="15"/>
                      </a:lnTo>
                      <a:lnTo>
                        <a:pt x="74" y="15"/>
                      </a:lnTo>
                      <a:lnTo>
                        <a:pt x="74" y="16"/>
                      </a:lnTo>
                      <a:lnTo>
                        <a:pt x="75" y="16"/>
                      </a:lnTo>
                      <a:lnTo>
                        <a:pt x="75" y="16"/>
                      </a:lnTo>
                      <a:lnTo>
                        <a:pt x="78" y="14"/>
                      </a:lnTo>
                      <a:lnTo>
                        <a:pt x="79" y="14"/>
                      </a:lnTo>
                      <a:lnTo>
                        <a:pt x="81" y="14"/>
                      </a:lnTo>
                      <a:lnTo>
                        <a:pt x="81" y="14"/>
                      </a:lnTo>
                      <a:lnTo>
                        <a:pt x="82" y="14"/>
                      </a:lnTo>
                      <a:lnTo>
                        <a:pt x="84" y="15"/>
                      </a:lnTo>
                      <a:lnTo>
                        <a:pt x="84" y="15"/>
                      </a:lnTo>
                      <a:lnTo>
                        <a:pt x="85" y="16"/>
                      </a:lnTo>
                      <a:lnTo>
                        <a:pt x="86" y="16"/>
                      </a:lnTo>
                      <a:lnTo>
                        <a:pt x="86" y="16"/>
                      </a:lnTo>
                      <a:lnTo>
                        <a:pt x="87" y="17"/>
                      </a:lnTo>
                      <a:lnTo>
                        <a:pt x="87" y="17"/>
                      </a:lnTo>
                      <a:lnTo>
                        <a:pt x="87" y="16"/>
                      </a:lnTo>
                      <a:lnTo>
                        <a:pt x="87" y="16"/>
                      </a:lnTo>
                      <a:lnTo>
                        <a:pt x="86" y="14"/>
                      </a:lnTo>
                      <a:lnTo>
                        <a:pt x="85" y="12"/>
                      </a:lnTo>
                      <a:lnTo>
                        <a:pt x="85" y="12"/>
                      </a:lnTo>
                      <a:lnTo>
                        <a:pt x="85" y="10"/>
                      </a:lnTo>
                      <a:lnTo>
                        <a:pt x="85" y="9"/>
                      </a:lnTo>
                      <a:lnTo>
                        <a:pt x="85" y="7"/>
                      </a:lnTo>
                      <a:lnTo>
                        <a:pt x="86" y="6"/>
                      </a:lnTo>
                      <a:lnTo>
                        <a:pt x="86" y="6"/>
                      </a:lnTo>
                      <a:lnTo>
                        <a:pt x="88" y="4"/>
                      </a:lnTo>
                      <a:lnTo>
                        <a:pt x="91" y="3"/>
                      </a:lnTo>
                      <a:lnTo>
                        <a:pt x="93" y="2"/>
                      </a:lnTo>
                      <a:lnTo>
                        <a:pt x="96" y="1"/>
                      </a:lnTo>
                      <a:lnTo>
                        <a:pt x="96" y="1"/>
                      </a:lnTo>
                      <a:lnTo>
                        <a:pt x="99" y="1"/>
                      </a:lnTo>
                      <a:lnTo>
                        <a:pt x="102" y="1"/>
                      </a:lnTo>
                      <a:lnTo>
                        <a:pt x="104" y="3"/>
                      </a:lnTo>
                      <a:lnTo>
                        <a:pt x="106" y="4"/>
                      </a:lnTo>
                      <a:lnTo>
                        <a:pt x="106" y="4"/>
                      </a:lnTo>
                      <a:lnTo>
                        <a:pt x="107" y="5"/>
                      </a:lnTo>
                      <a:lnTo>
                        <a:pt x="108" y="7"/>
                      </a:lnTo>
                      <a:lnTo>
                        <a:pt x="108" y="9"/>
                      </a:lnTo>
                      <a:lnTo>
                        <a:pt x="108" y="10"/>
                      </a:lnTo>
                      <a:lnTo>
                        <a:pt x="108" y="10"/>
                      </a:lnTo>
                      <a:lnTo>
                        <a:pt x="108" y="12"/>
                      </a:lnTo>
                      <a:lnTo>
                        <a:pt x="107" y="13"/>
                      </a:lnTo>
                      <a:lnTo>
                        <a:pt x="107" y="14"/>
                      </a:lnTo>
                      <a:lnTo>
                        <a:pt x="107" y="14"/>
                      </a:lnTo>
                      <a:lnTo>
                        <a:pt x="107" y="15"/>
                      </a:lnTo>
                      <a:lnTo>
                        <a:pt x="107" y="15"/>
                      </a:lnTo>
                      <a:lnTo>
                        <a:pt x="107" y="15"/>
                      </a:lnTo>
                      <a:lnTo>
                        <a:pt x="107" y="15"/>
                      </a:lnTo>
                      <a:lnTo>
                        <a:pt x="107" y="15"/>
                      </a:lnTo>
                      <a:lnTo>
                        <a:pt x="108" y="15"/>
                      </a:lnTo>
                      <a:lnTo>
                        <a:pt x="108" y="14"/>
                      </a:lnTo>
                      <a:lnTo>
                        <a:pt x="110" y="15"/>
                      </a:lnTo>
                      <a:lnTo>
                        <a:pt x="111" y="15"/>
                      </a:lnTo>
                      <a:lnTo>
                        <a:pt x="112" y="16"/>
                      </a:lnTo>
                      <a:lnTo>
                        <a:pt x="112" y="16"/>
                      </a:lnTo>
                      <a:lnTo>
                        <a:pt x="113" y="17"/>
                      </a:lnTo>
                      <a:lnTo>
                        <a:pt x="114" y="19"/>
                      </a:lnTo>
                      <a:lnTo>
                        <a:pt x="115" y="21"/>
                      </a:lnTo>
                      <a:lnTo>
                        <a:pt x="115" y="21"/>
                      </a:lnTo>
                      <a:lnTo>
                        <a:pt x="115" y="21"/>
                      </a:lnTo>
                      <a:lnTo>
                        <a:pt x="115" y="21"/>
                      </a:lnTo>
                      <a:lnTo>
                        <a:pt x="115" y="21"/>
                      </a:lnTo>
                      <a:lnTo>
                        <a:pt x="115"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36" name="Freeform 2172">
                  <a:extLst>
                    <a:ext uri="{FF2B5EF4-FFF2-40B4-BE49-F238E27FC236}">
                      <a16:creationId xmlns:a16="http://schemas.microsoft.com/office/drawing/2014/main" id="{2D7AD824-D772-4DCE-AF6F-5B97B9933C8D}"/>
                    </a:ext>
                  </a:extLst>
                </p:cNvPr>
                <p:cNvSpPr>
                  <a:spLocks/>
                </p:cNvSpPr>
                <p:nvPr/>
              </p:nvSpPr>
              <p:spPr bwMode="auto">
                <a:xfrm>
                  <a:off x="3887" y="1473"/>
                  <a:ext cx="115" cy="120"/>
                </a:xfrm>
                <a:custGeom>
                  <a:avLst/>
                  <a:gdLst>
                    <a:gd name="T0" fmla="*/ 110 w 115"/>
                    <a:gd name="T1" fmla="*/ 14 h 120"/>
                    <a:gd name="T2" fmla="*/ 106 w 115"/>
                    <a:gd name="T3" fmla="*/ 3 h 120"/>
                    <a:gd name="T4" fmla="*/ 86 w 115"/>
                    <a:gd name="T5" fmla="*/ 5 h 120"/>
                    <a:gd name="T6" fmla="*/ 86 w 115"/>
                    <a:gd name="T7" fmla="*/ 15 h 120"/>
                    <a:gd name="T8" fmla="*/ 75 w 115"/>
                    <a:gd name="T9" fmla="*/ 15 h 120"/>
                    <a:gd name="T10" fmla="*/ 69 w 115"/>
                    <a:gd name="T11" fmla="*/ 13 h 120"/>
                    <a:gd name="T12" fmla="*/ 56 w 115"/>
                    <a:gd name="T13" fmla="*/ 12 h 120"/>
                    <a:gd name="T14" fmla="*/ 47 w 115"/>
                    <a:gd name="T15" fmla="*/ 21 h 120"/>
                    <a:gd name="T16" fmla="*/ 39 w 115"/>
                    <a:gd name="T17" fmla="*/ 20 h 120"/>
                    <a:gd name="T18" fmla="*/ 24 w 115"/>
                    <a:gd name="T19" fmla="*/ 29 h 120"/>
                    <a:gd name="T20" fmla="*/ 23 w 115"/>
                    <a:gd name="T21" fmla="*/ 38 h 120"/>
                    <a:gd name="T22" fmla="*/ 17 w 115"/>
                    <a:gd name="T23" fmla="*/ 42 h 120"/>
                    <a:gd name="T24" fmla="*/ 14 w 115"/>
                    <a:gd name="T25" fmla="*/ 50 h 120"/>
                    <a:gd name="T26" fmla="*/ 9 w 115"/>
                    <a:gd name="T27" fmla="*/ 54 h 120"/>
                    <a:gd name="T28" fmla="*/ 0 w 115"/>
                    <a:gd name="T29" fmla="*/ 66 h 120"/>
                    <a:gd name="T30" fmla="*/ 15 w 115"/>
                    <a:gd name="T31" fmla="*/ 75 h 120"/>
                    <a:gd name="T32" fmla="*/ 16 w 115"/>
                    <a:gd name="T33" fmla="*/ 79 h 120"/>
                    <a:gd name="T34" fmla="*/ 26 w 115"/>
                    <a:gd name="T35" fmla="*/ 84 h 120"/>
                    <a:gd name="T36" fmla="*/ 28 w 115"/>
                    <a:gd name="T37" fmla="*/ 89 h 120"/>
                    <a:gd name="T38" fmla="*/ 22 w 115"/>
                    <a:gd name="T39" fmla="*/ 94 h 120"/>
                    <a:gd name="T40" fmla="*/ 21 w 115"/>
                    <a:gd name="T41" fmla="*/ 104 h 120"/>
                    <a:gd name="T42" fmla="*/ 33 w 115"/>
                    <a:gd name="T43" fmla="*/ 107 h 120"/>
                    <a:gd name="T44" fmla="*/ 37 w 115"/>
                    <a:gd name="T45" fmla="*/ 107 h 120"/>
                    <a:gd name="T46" fmla="*/ 42 w 115"/>
                    <a:gd name="T47" fmla="*/ 112 h 120"/>
                    <a:gd name="T48" fmla="*/ 47 w 115"/>
                    <a:gd name="T49" fmla="*/ 116 h 120"/>
                    <a:gd name="T50" fmla="*/ 60 w 115"/>
                    <a:gd name="T51" fmla="*/ 120 h 120"/>
                    <a:gd name="T52" fmla="*/ 65 w 115"/>
                    <a:gd name="T53" fmla="*/ 111 h 120"/>
                    <a:gd name="T54" fmla="*/ 64 w 115"/>
                    <a:gd name="T55" fmla="*/ 117 h 120"/>
                    <a:gd name="T56" fmla="*/ 50 w 115"/>
                    <a:gd name="T57" fmla="*/ 119 h 120"/>
                    <a:gd name="T58" fmla="*/ 48 w 115"/>
                    <a:gd name="T59" fmla="*/ 112 h 120"/>
                    <a:gd name="T60" fmla="*/ 42 w 115"/>
                    <a:gd name="T61" fmla="*/ 111 h 120"/>
                    <a:gd name="T62" fmla="*/ 42 w 115"/>
                    <a:gd name="T63" fmla="*/ 109 h 120"/>
                    <a:gd name="T64" fmla="*/ 37 w 115"/>
                    <a:gd name="T65" fmla="*/ 106 h 120"/>
                    <a:gd name="T66" fmla="*/ 28 w 115"/>
                    <a:gd name="T67" fmla="*/ 106 h 120"/>
                    <a:gd name="T68" fmla="*/ 21 w 115"/>
                    <a:gd name="T69" fmla="*/ 96 h 120"/>
                    <a:gd name="T70" fmla="*/ 32 w 115"/>
                    <a:gd name="T71" fmla="*/ 91 h 120"/>
                    <a:gd name="T72" fmla="*/ 32 w 115"/>
                    <a:gd name="T73" fmla="*/ 90 h 120"/>
                    <a:gd name="T74" fmla="*/ 25 w 115"/>
                    <a:gd name="T75" fmla="*/ 86 h 120"/>
                    <a:gd name="T76" fmla="*/ 25 w 115"/>
                    <a:gd name="T77" fmla="*/ 83 h 120"/>
                    <a:gd name="T78" fmla="*/ 16 w 115"/>
                    <a:gd name="T79" fmla="*/ 77 h 120"/>
                    <a:gd name="T80" fmla="*/ 8 w 115"/>
                    <a:gd name="T81" fmla="*/ 73 h 120"/>
                    <a:gd name="T82" fmla="*/ 2 w 115"/>
                    <a:gd name="T83" fmla="*/ 61 h 120"/>
                    <a:gd name="T84" fmla="*/ 16 w 115"/>
                    <a:gd name="T85" fmla="*/ 53 h 120"/>
                    <a:gd name="T86" fmla="*/ 20 w 115"/>
                    <a:gd name="T87" fmla="*/ 53 h 120"/>
                    <a:gd name="T88" fmla="*/ 14 w 115"/>
                    <a:gd name="T89" fmla="*/ 45 h 120"/>
                    <a:gd name="T90" fmla="*/ 23 w 115"/>
                    <a:gd name="T91" fmla="*/ 41 h 120"/>
                    <a:gd name="T92" fmla="*/ 28 w 115"/>
                    <a:gd name="T93" fmla="*/ 38 h 120"/>
                    <a:gd name="T94" fmla="*/ 25 w 115"/>
                    <a:gd name="T95" fmla="*/ 30 h 120"/>
                    <a:gd name="T96" fmla="*/ 39 w 115"/>
                    <a:gd name="T97" fmla="*/ 20 h 120"/>
                    <a:gd name="T98" fmla="*/ 47 w 115"/>
                    <a:gd name="T99" fmla="*/ 24 h 120"/>
                    <a:gd name="T100" fmla="*/ 52 w 115"/>
                    <a:gd name="T101" fmla="*/ 15 h 120"/>
                    <a:gd name="T102" fmla="*/ 67 w 115"/>
                    <a:gd name="T103" fmla="*/ 13 h 120"/>
                    <a:gd name="T104" fmla="*/ 69 w 115"/>
                    <a:gd name="T105" fmla="*/ 14 h 120"/>
                    <a:gd name="T106" fmla="*/ 72 w 115"/>
                    <a:gd name="T107" fmla="*/ 14 h 120"/>
                    <a:gd name="T108" fmla="*/ 79 w 115"/>
                    <a:gd name="T109" fmla="*/ 14 h 120"/>
                    <a:gd name="T110" fmla="*/ 87 w 115"/>
                    <a:gd name="T111" fmla="*/ 17 h 120"/>
                    <a:gd name="T112" fmla="*/ 85 w 115"/>
                    <a:gd name="T113" fmla="*/ 7 h 120"/>
                    <a:gd name="T114" fmla="*/ 102 w 115"/>
                    <a:gd name="T115" fmla="*/ 1 h 120"/>
                    <a:gd name="T116" fmla="*/ 108 w 115"/>
                    <a:gd name="T117" fmla="*/ 12 h 120"/>
                    <a:gd name="T118" fmla="*/ 108 w 115"/>
                    <a:gd name="T119" fmla="*/ 15 h 120"/>
                    <a:gd name="T120" fmla="*/ 115 w 115"/>
                    <a:gd name="T121" fmla="*/ 2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 h="120">
                      <a:moveTo>
                        <a:pt x="115" y="21"/>
                      </a:moveTo>
                      <a:lnTo>
                        <a:pt x="115" y="21"/>
                      </a:lnTo>
                      <a:lnTo>
                        <a:pt x="115" y="19"/>
                      </a:lnTo>
                      <a:lnTo>
                        <a:pt x="115" y="18"/>
                      </a:lnTo>
                      <a:lnTo>
                        <a:pt x="115" y="18"/>
                      </a:lnTo>
                      <a:lnTo>
                        <a:pt x="114" y="16"/>
                      </a:lnTo>
                      <a:lnTo>
                        <a:pt x="112" y="15"/>
                      </a:lnTo>
                      <a:lnTo>
                        <a:pt x="112" y="15"/>
                      </a:lnTo>
                      <a:lnTo>
                        <a:pt x="110" y="14"/>
                      </a:lnTo>
                      <a:lnTo>
                        <a:pt x="109" y="14"/>
                      </a:lnTo>
                      <a:lnTo>
                        <a:pt x="108" y="14"/>
                      </a:lnTo>
                      <a:lnTo>
                        <a:pt x="108" y="14"/>
                      </a:lnTo>
                      <a:lnTo>
                        <a:pt x="109" y="12"/>
                      </a:lnTo>
                      <a:lnTo>
                        <a:pt x="109" y="10"/>
                      </a:lnTo>
                      <a:lnTo>
                        <a:pt x="109" y="7"/>
                      </a:lnTo>
                      <a:lnTo>
                        <a:pt x="108" y="5"/>
                      </a:lnTo>
                      <a:lnTo>
                        <a:pt x="108" y="5"/>
                      </a:lnTo>
                      <a:lnTo>
                        <a:pt x="106" y="3"/>
                      </a:lnTo>
                      <a:lnTo>
                        <a:pt x="104" y="2"/>
                      </a:lnTo>
                      <a:lnTo>
                        <a:pt x="101" y="1"/>
                      </a:lnTo>
                      <a:lnTo>
                        <a:pt x="98" y="0"/>
                      </a:lnTo>
                      <a:lnTo>
                        <a:pt x="98" y="0"/>
                      </a:lnTo>
                      <a:lnTo>
                        <a:pt x="96" y="0"/>
                      </a:lnTo>
                      <a:lnTo>
                        <a:pt x="94" y="0"/>
                      </a:lnTo>
                      <a:lnTo>
                        <a:pt x="91" y="2"/>
                      </a:lnTo>
                      <a:lnTo>
                        <a:pt x="88" y="3"/>
                      </a:lnTo>
                      <a:lnTo>
                        <a:pt x="86" y="5"/>
                      </a:lnTo>
                      <a:lnTo>
                        <a:pt x="86" y="5"/>
                      </a:lnTo>
                      <a:lnTo>
                        <a:pt x="85" y="7"/>
                      </a:lnTo>
                      <a:lnTo>
                        <a:pt x="84" y="8"/>
                      </a:lnTo>
                      <a:lnTo>
                        <a:pt x="84" y="10"/>
                      </a:lnTo>
                      <a:lnTo>
                        <a:pt x="84" y="11"/>
                      </a:lnTo>
                      <a:lnTo>
                        <a:pt x="84" y="11"/>
                      </a:lnTo>
                      <a:lnTo>
                        <a:pt x="85" y="13"/>
                      </a:lnTo>
                      <a:lnTo>
                        <a:pt x="86" y="15"/>
                      </a:lnTo>
                      <a:lnTo>
                        <a:pt x="86" y="15"/>
                      </a:lnTo>
                      <a:lnTo>
                        <a:pt x="84" y="15"/>
                      </a:lnTo>
                      <a:lnTo>
                        <a:pt x="84" y="15"/>
                      </a:lnTo>
                      <a:lnTo>
                        <a:pt x="83" y="14"/>
                      </a:lnTo>
                      <a:lnTo>
                        <a:pt x="81" y="14"/>
                      </a:lnTo>
                      <a:lnTo>
                        <a:pt x="81" y="14"/>
                      </a:lnTo>
                      <a:lnTo>
                        <a:pt x="80" y="14"/>
                      </a:lnTo>
                      <a:lnTo>
                        <a:pt x="78" y="14"/>
                      </a:lnTo>
                      <a:lnTo>
                        <a:pt x="75" y="15"/>
                      </a:lnTo>
                      <a:lnTo>
                        <a:pt x="75" y="15"/>
                      </a:lnTo>
                      <a:lnTo>
                        <a:pt x="74" y="14"/>
                      </a:lnTo>
                      <a:lnTo>
                        <a:pt x="74" y="14"/>
                      </a:lnTo>
                      <a:lnTo>
                        <a:pt x="74" y="14"/>
                      </a:lnTo>
                      <a:lnTo>
                        <a:pt x="73" y="13"/>
                      </a:lnTo>
                      <a:lnTo>
                        <a:pt x="71" y="12"/>
                      </a:lnTo>
                      <a:lnTo>
                        <a:pt x="71" y="12"/>
                      </a:lnTo>
                      <a:lnTo>
                        <a:pt x="70" y="12"/>
                      </a:lnTo>
                      <a:lnTo>
                        <a:pt x="70" y="12"/>
                      </a:lnTo>
                      <a:lnTo>
                        <a:pt x="69" y="13"/>
                      </a:lnTo>
                      <a:lnTo>
                        <a:pt x="69" y="13"/>
                      </a:lnTo>
                      <a:lnTo>
                        <a:pt x="69" y="13"/>
                      </a:lnTo>
                      <a:lnTo>
                        <a:pt x="67" y="12"/>
                      </a:lnTo>
                      <a:lnTo>
                        <a:pt x="66" y="12"/>
                      </a:lnTo>
                      <a:lnTo>
                        <a:pt x="66" y="12"/>
                      </a:lnTo>
                      <a:lnTo>
                        <a:pt x="63" y="11"/>
                      </a:lnTo>
                      <a:lnTo>
                        <a:pt x="61" y="11"/>
                      </a:lnTo>
                      <a:lnTo>
                        <a:pt x="58" y="12"/>
                      </a:lnTo>
                      <a:lnTo>
                        <a:pt x="56" y="12"/>
                      </a:lnTo>
                      <a:lnTo>
                        <a:pt x="56" y="12"/>
                      </a:lnTo>
                      <a:lnTo>
                        <a:pt x="54" y="13"/>
                      </a:lnTo>
                      <a:lnTo>
                        <a:pt x="52" y="14"/>
                      </a:lnTo>
                      <a:lnTo>
                        <a:pt x="51" y="15"/>
                      </a:lnTo>
                      <a:lnTo>
                        <a:pt x="49" y="17"/>
                      </a:lnTo>
                      <a:lnTo>
                        <a:pt x="49" y="17"/>
                      </a:lnTo>
                      <a:lnTo>
                        <a:pt x="48" y="18"/>
                      </a:lnTo>
                      <a:lnTo>
                        <a:pt x="47" y="20"/>
                      </a:lnTo>
                      <a:lnTo>
                        <a:pt x="47" y="21"/>
                      </a:lnTo>
                      <a:lnTo>
                        <a:pt x="46" y="23"/>
                      </a:lnTo>
                      <a:lnTo>
                        <a:pt x="46" y="23"/>
                      </a:lnTo>
                      <a:lnTo>
                        <a:pt x="46" y="23"/>
                      </a:lnTo>
                      <a:lnTo>
                        <a:pt x="46" y="23"/>
                      </a:lnTo>
                      <a:lnTo>
                        <a:pt x="45" y="22"/>
                      </a:lnTo>
                      <a:lnTo>
                        <a:pt x="45" y="22"/>
                      </a:lnTo>
                      <a:lnTo>
                        <a:pt x="42" y="20"/>
                      </a:lnTo>
                      <a:lnTo>
                        <a:pt x="39" y="20"/>
                      </a:lnTo>
                      <a:lnTo>
                        <a:pt x="39" y="20"/>
                      </a:lnTo>
                      <a:lnTo>
                        <a:pt x="36" y="19"/>
                      </a:lnTo>
                      <a:lnTo>
                        <a:pt x="34" y="20"/>
                      </a:lnTo>
                      <a:lnTo>
                        <a:pt x="31" y="20"/>
                      </a:lnTo>
                      <a:lnTo>
                        <a:pt x="29" y="21"/>
                      </a:lnTo>
                      <a:lnTo>
                        <a:pt x="29" y="21"/>
                      </a:lnTo>
                      <a:lnTo>
                        <a:pt x="26" y="23"/>
                      </a:lnTo>
                      <a:lnTo>
                        <a:pt x="25" y="24"/>
                      </a:lnTo>
                      <a:lnTo>
                        <a:pt x="24" y="26"/>
                      </a:lnTo>
                      <a:lnTo>
                        <a:pt x="24" y="29"/>
                      </a:lnTo>
                      <a:lnTo>
                        <a:pt x="24" y="29"/>
                      </a:lnTo>
                      <a:lnTo>
                        <a:pt x="24" y="31"/>
                      </a:lnTo>
                      <a:lnTo>
                        <a:pt x="25" y="33"/>
                      </a:lnTo>
                      <a:lnTo>
                        <a:pt x="26" y="35"/>
                      </a:lnTo>
                      <a:lnTo>
                        <a:pt x="27" y="37"/>
                      </a:lnTo>
                      <a:lnTo>
                        <a:pt x="27" y="37"/>
                      </a:lnTo>
                      <a:lnTo>
                        <a:pt x="25" y="37"/>
                      </a:lnTo>
                      <a:lnTo>
                        <a:pt x="23" y="38"/>
                      </a:lnTo>
                      <a:lnTo>
                        <a:pt x="23" y="38"/>
                      </a:lnTo>
                      <a:lnTo>
                        <a:pt x="22" y="38"/>
                      </a:lnTo>
                      <a:lnTo>
                        <a:pt x="21" y="39"/>
                      </a:lnTo>
                      <a:lnTo>
                        <a:pt x="21" y="39"/>
                      </a:lnTo>
                      <a:lnTo>
                        <a:pt x="21" y="39"/>
                      </a:lnTo>
                      <a:lnTo>
                        <a:pt x="21" y="40"/>
                      </a:lnTo>
                      <a:lnTo>
                        <a:pt x="22" y="41"/>
                      </a:lnTo>
                      <a:lnTo>
                        <a:pt x="22" y="41"/>
                      </a:lnTo>
                      <a:lnTo>
                        <a:pt x="19" y="41"/>
                      </a:lnTo>
                      <a:lnTo>
                        <a:pt x="17" y="42"/>
                      </a:lnTo>
                      <a:lnTo>
                        <a:pt x="16" y="42"/>
                      </a:lnTo>
                      <a:lnTo>
                        <a:pt x="15" y="43"/>
                      </a:lnTo>
                      <a:lnTo>
                        <a:pt x="14" y="44"/>
                      </a:lnTo>
                      <a:lnTo>
                        <a:pt x="13" y="45"/>
                      </a:lnTo>
                      <a:lnTo>
                        <a:pt x="13" y="45"/>
                      </a:lnTo>
                      <a:lnTo>
                        <a:pt x="13" y="47"/>
                      </a:lnTo>
                      <a:lnTo>
                        <a:pt x="13" y="48"/>
                      </a:lnTo>
                      <a:lnTo>
                        <a:pt x="13" y="49"/>
                      </a:lnTo>
                      <a:lnTo>
                        <a:pt x="14" y="50"/>
                      </a:lnTo>
                      <a:lnTo>
                        <a:pt x="14" y="50"/>
                      </a:lnTo>
                      <a:lnTo>
                        <a:pt x="15" y="51"/>
                      </a:lnTo>
                      <a:lnTo>
                        <a:pt x="17" y="52"/>
                      </a:lnTo>
                      <a:lnTo>
                        <a:pt x="17" y="52"/>
                      </a:lnTo>
                      <a:lnTo>
                        <a:pt x="15" y="52"/>
                      </a:lnTo>
                      <a:lnTo>
                        <a:pt x="15" y="52"/>
                      </a:lnTo>
                      <a:lnTo>
                        <a:pt x="13" y="52"/>
                      </a:lnTo>
                      <a:lnTo>
                        <a:pt x="12" y="53"/>
                      </a:lnTo>
                      <a:lnTo>
                        <a:pt x="9" y="54"/>
                      </a:lnTo>
                      <a:lnTo>
                        <a:pt x="9" y="54"/>
                      </a:lnTo>
                      <a:lnTo>
                        <a:pt x="7" y="55"/>
                      </a:lnTo>
                      <a:lnTo>
                        <a:pt x="5" y="56"/>
                      </a:lnTo>
                      <a:lnTo>
                        <a:pt x="4" y="58"/>
                      </a:lnTo>
                      <a:lnTo>
                        <a:pt x="2" y="60"/>
                      </a:lnTo>
                      <a:lnTo>
                        <a:pt x="2" y="60"/>
                      </a:lnTo>
                      <a:lnTo>
                        <a:pt x="1" y="62"/>
                      </a:lnTo>
                      <a:lnTo>
                        <a:pt x="0" y="64"/>
                      </a:lnTo>
                      <a:lnTo>
                        <a:pt x="0" y="66"/>
                      </a:lnTo>
                      <a:lnTo>
                        <a:pt x="1" y="68"/>
                      </a:lnTo>
                      <a:lnTo>
                        <a:pt x="1" y="68"/>
                      </a:lnTo>
                      <a:lnTo>
                        <a:pt x="3" y="70"/>
                      </a:lnTo>
                      <a:lnTo>
                        <a:pt x="5" y="72"/>
                      </a:lnTo>
                      <a:lnTo>
                        <a:pt x="7" y="73"/>
                      </a:lnTo>
                      <a:lnTo>
                        <a:pt x="9" y="74"/>
                      </a:lnTo>
                      <a:lnTo>
                        <a:pt x="9" y="74"/>
                      </a:lnTo>
                      <a:lnTo>
                        <a:pt x="12" y="74"/>
                      </a:lnTo>
                      <a:lnTo>
                        <a:pt x="15" y="75"/>
                      </a:lnTo>
                      <a:lnTo>
                        <a:pt x="15" y="75"/>
                      </a:lnTo>
                      <a:lnTo>
                        <a:pt x="16" y="75"/>
                      </a:lnTo>
                      <a:lnTo>
                        <a:pt x="16" y="76"/>
                      </a:lnTo>
                      <a:lnTo>
                        <a:pt x="16" y="76"/>
                      </a:lnTo>
                      <a:lnTo>
                        <a:pt x="16" y="76"/>
                      </a:lnTo>
                      <a:lnTo>
                        <a:pt x="16" y="77"/>
                      </a:lnTo>
                      <a:lnTo>
                        <a:pt x="16" y="78"/>
                      </a:lnTo>
                      <a:lnTo>
                        <a:pt x="16" y="78"/>
                      </a:lnTo>
                      <a:lnTo>
                        <a:pt x="16" y="79"/>
                      </a:lnTo>
                      <a:lnTo>
                        <a:pt x="17" y="80"/>
                      </a:lnTo>
                      <a:lnTo>
                        <a:pt x="19" y="81"/>
                      </a:lnTo>
                      <a:lnTo>
                        <a:pt x="19" y="81"/>
                      </a:lnTo>
                      <a:lnTo>
                        <a:pt x="21" y="82"/>
                      </a:lnTo>
                      <a:lnTo>
                        <a:pt x="24" y="83"/>
                      </a:lnTo>
                      <a:lnTo>
                        <a:pt x="24" y="83"/>
                      </a:lnTo>
                      <a:lnTo>
                        <a:pt x="25" y="83"/>
                      </a:lnTo>
                      <a:lnTo>
                        <a:pt x="26" y="84"/>
                      </a:lnTo>
                      <a:lnTo>
                        <a:pt x="26" y="84"/>
                      </a:lnTo>
                      <a:lnTo>
                        <a:pt x="25" y="84"/>
                      </a:lnTo>
                      <a:lnTo>
                        <a:pt x="25" y="84"/>
                      </a:lnTo>
                      <a:lnTo>
                        <a:pt x="24" y="85"/>
                      </a:lnTo>
                      <a:lnTo>
                        <a:pt x="24" y="86"/>
                      </a:lnTo>
                      <a:lnTo>
                        <a:pt x="24" y="86"/>
                      </a:lnTo>
                      <a:lnTo>
                        <a:pt x="24" y="86"/>
                      </a:lnTo>
                      <a:lnTo>
                        <a:pt x="25" y="87"/>
                      </a:lnTo>
                      <a:lnTo>
                        <a:pt x="26" y="88"/>
                      </a:lnTo>
                      <a:lnTo>
                        <a:pt x="28" y="89"/>
                      </a:lnTo>
                      <a:lnTo>
                        <a:pt x="28" y="89"/>
                      </a:lnTo>
                      <a:lnTo>
                        <a:pt x="31" y="90"/>
                      </a:lnTo>
                      <a:lnTo>
                        <a:pt x="31" y="90"/>
                      </a:lnTo>
                      <a:lnTo>
                        <a:pt x="29" y="91"/>
                      </a:lnTo>
                      <a:lnTo>
                        <a:pt x="27" y="91"/>
                      </a:lnTo>
                      <a:lnTo>
                        <a:pt x="25" y="92"/>
                      </a:lnTo>
                      <a:lnTo>
                        <a:pt x="25" y="92"/>
                      </a:lnTo>
                      <a:lnTo>
                        <a:pt x="23" y="93"/>
                      </a:lnTo>
                      <a:lnTo>
                        <a:pt x="22" y="94"/>
                      </a:lnTo>
                      <a:lnTo>
                        <a:pt x="21" y="95"/>
                      </a:lnTo>
                      <a:lnTo>
                        <a:pt x="20" y="97"/>
                      </a:lnTo>
                      <a:lnTo>
                        <a:pt x="20" y="97"/>
                      </a:lnTo>
                      <a:lnTo>
                        <a:pt x="20" y="98"/>
                      </a:lnTo>
                      <a:lnTo>
                        <a:pt x="20" y="99"/>
                      </a:lnTo>
                      <a:lnTo>
                        <a:pt x="20" y="101"/>
                      </a:lnTo>
                      <a:lnTo>
                        <a:pt x="20" y="102"/>
                      </a:lnTo>
                      <a:lnTo>
                        <a:pt x="20" y="102"/>
                      </a:lnTo>
                      <a:lnTo>
                        <a:pt x="21" y="104"/>
                      </a:lnTo>
                      <a:lnTo>
                        <a:pt x="22" y="105"/>
                      </a:lnTo>
                      <a:lnTo>
                        <a:pt x="24" y="106"/>
                      </a:lnTo>
                      <a:lnTo>
                        <a:pt x="26" y="106"/>
                      </a:lnTo>
                      <a:lnTo>
                        <a:pt x="26" y="106"/>
                      </a:lnTo>
                      <a:lnTo>
                        <a:pt x="28" y="107"/>
                      </a:lnTo>
                      <a:lnTo>
                        <a:pt x="29" y="107"/>
                      </a:lnTo>
                      <a:lnTo>
                        <a:pt x="31" y="107"/>
                      </a:lnTo>
                      <a:lnTo>
                        <a:pt x="33" y="107"/>
                      </a:lnTo>
                      <a:lnTo>
                        <a:pt x="33" y="107"/>
                      </a:lnTo>
                      <a:lnTo>
                        <a:pt x="35" y="107"/>
                      </a:lnTo>
                      <a:lnTo>
                        <a:pt x="35" y="107"/>
                      </a:lnTo>
                      <a:lnTo>
                        <a:pt x="36" y="106"/>
                      </a:lnTo>
                      <a:lnTo>
                        <a:pt x="37" y="106"/>
                      </a:lnTo>
                      <a:lnTo>
                        <a:pt x="37" y="106"/>
                      </a:lnTo>
                      <a:lnTo>
                        <a:pt x="37" y="106"/>
                      </a:lnTo>
                      <a:lnTo>
                        <a:pt x="37" y="106"/>
                      </a:lnTo>
                      <a:lnTo>
                        <a:pt x="37" y="107"/>
                      </a:lnTo>
                      <a:lnTo>
                        <a:pt x="37" y="107"/>
                      </a:lnTo>
                      <a:lnTo>
                        <a:pt x="38" y="109"/>
                      </a:lnTo>
                      <a:lnTo>
                        <a:pt x="38" y="109"/>
                      </a:lnTo>
                      <a:lnTo>
                        <a:pt x="39" y="110"/>
                      </a:lnTo>
                      <a:lnTo>
                        <a:pt x="40" y="110"/>
                      </a:lnTo>
                      <a:lnTo>
                        <a:pt x="41" y="110"/>
                      </a:lnTo>
                      <a:lnTo>
                        <a:pt x="41" y="110"/>
                      </a:lnTo>
                      <a:lnTo>
                        <a:pt x="41" y="111"/>
                      </a:lnTo>
                      <a:lnTo>
                        <a:pt x="41" y="112"/>
                      </a:lnTo>
                      <a:lnTo>
                        <a:pt x="42" y="112"/>
                      </a:lnTo>
                      <a:lnTo>
                        <a:pt x="42" y="112"/>
                      </a:lnTo>
                      <a:lnTo>
                        <a:pt x="43" y="113"/>
                      </a:lnTo>
                      <a:lnTo>
                        <a:pt x="44" y="113"/>
                      </a:lnTo>
                      <a:lnTo>
                        <a:pt x="45" y="113"/>
                      </a:lnTo>
                      <a:lnTo>
                        <a:pt x="46" y="113"/>
                      </a:lnTo>
                      <a:lnTo>
                        <a:pt x="46" y="113"/>
                      </a:lnTo>
                      <a:lnTo>
                        <a:pt x="46" y="114"/>
                      </a:lnTo>
                      <a:lnTo>
                        <a:pt x="46" y="115"/>
                      </a:lnTo>
                      <a:lnTo>
                        <a:pt x="47" y="116"/>
                      </a:lnTo>
                      <a:lnTo>
                        <a:pt x="47" y="117"/>
                      </a:lnTo>
                      <a:lnTo>
                        <a:pt x="47" y="117"/>
                      </a:lnTo>
                      <a:lnTo>
                        <a:pt x="49" y="119"/>
                      </a:lnTo>
                      <a:lnTo>
                        <a:pt x="51" y="120"/>
                      </a:lnTo>
                      <a:lnTo>
                        <a:pt x="53" y="120"/>
                      </a:lnTo>
                      <a:lnTo>
                        <a:pt x="55" y="120"/>
                      </a:lnTo>
                      <a:lnTo>
                        <a:pt x="55" y="120"/>
                      </a:lnTo>
                      <a:lnTo>
                        <a:pt x="58" y="120"/>
                      </a:lnTo>
                      <a:lnTo>
                        <a:pt x="60" y="120"/>
                      </a:lnTo>
                      <a:lnTo>
                        <a:pt x="62" y="119"/>
                      </a:lnTo>
                      <a:lnTo>
                        <a:pt x="64" y="118"/>
                      </a:lnTo>
                      <a:lnTo>
                        <a:pt x="64" y="118"/>
                      </a:lnTo>
                      <a:lnTo>
                        <a:pt x="65" y="116"/>
                      </a:lnTo>
                      <a:lnTo>
                        <a:pt x="67" y="114"/>
                      </a:lnTo>
                      <a:lnTo>
                        <a:pt x="67" y="114"/>
                      </a:lnTo>
                      <a:lnTo>
                        <a:pt x="67" y="113"/>
                      </a:lnTo>
                      <a:lnTo>
                        <a:pt x="66" y="112"/>
                      </a:lnTo>
                      <a:lnTo>
                        <a:pt x="65" y="111"/>
                      </a:lnTo>
                      <a:lnTo>
                        <a:pt x="65" y="111"/>
                      </a:lnTo>
                      <a:lnTo>
                        <a:pt x="65" y="111"/>
                      </a:lnTo>
                      <a:lnTo>
                        <a:pt x="65" y="111"/>
                      </a:lnTo>
                      <a:lnTo>
                        <a:pt x="66" y="112"/>
                      </a:lnTo>
                      <a:lnTo>
                        <a:pt x="66" y="113"/>
                      </a:lnTo>
                      <a:lnTo>
                        <a:pt x="66" y="115"/>
                      </a:lnTo>
                      <a:lnTo>
                        <a:pt x="65" y="116"/>
                      </a:lnTo>
                      <a:lnTo>
                        <a:pt x="65" y="116"/>
                      </a:lnTo>
                      <a:lnTo>
                        <a:pt x="64" y="117"/>
                      </a:lnTo>
                      <a:lnTo>
                        <a:pt x="62" y="118"/>
                      </a:lnTo>
                      <a:lnTo>
                        <a:pt x="62" y="118"/>
                      </a:lnTo>
                      <a:lnTo>
                        <a:pt x="60" y="119"/>
                      </a:lnTo>
                      <a:lnTo>
                        <a:pt x="59" y="119"/>
                      </a:lnTo>
                      <a:lnTo>
                        <a:pt x="55" y="120"/>
                      </a:lnTo>
                      <a:lnTo>
                        <a:pt x="55" y="120"/>
                      </a:lnTo>
                      <a:lnTo>
                        <a:pt x="54" y="120"/>
                      </a:lnTo>
                      <a:lnTo>
                        <a:pt x="52" y="120"/>
                      </a:lnTo>
                      <a:lnTo>
                        <a:pt x="50" y="119"/>
                      </a:lnTo>
                      <a:lnTo>
                        <a:pt x="48" y="118"/>
                      </a:lnTo>
                      <a:lnTo>
                        <a:pt x="48" y="118"/>
                      </a:lnTo>
                      <a:lnTo>
                        <a:pt x="47" y="117"/>
                      </a:lnTo>
                      <a:lnTo>
                        <a:pt x="47" y="115"/>
                      </a:lnTo>
                      <a:lnTo>
                        <a:pt x="47" y="115"/>
                      </a:lnTo>
                      <a:lnTo>
                        <a:pt x="47" y="114"/>
                      </a:lnTo>
                      <a:lnTo>
                        <a:pt x="47" y="113"/>
                      </a:lnTo>
                      <a:lnTo>
                        <a:pt x="48" y="112"/>
                      </a:lnTo>
                      <a:lnTo>
                        <a:pt x="48" y="112"/>
                      </a:lnTo>
                      <a:lnTo>
                        <a:pt x="48" y="112"/>
                      </a:lnTo>
                      <a:lnTo>
                        <a:pt x="48" y="112"/>
                      </a:lnTo>
                      <a:lnTo>
                        <a:pt x="48" y="111"/>
                      </a:lnTo>
                      <a:lnTo>
                        <a:pt x="47" y="111"/>
                      </a:lnTo>
                      <a:lnTo>
                        <a:pt x="47" y="111"/>
                      </a:lnTo>
                      <a:lnTo>
                        <a:pt x="46" y="112"/>
                      </a:lnTo>
                      <a:lnTo>
                        <a:pt x="45" y="112"/>
                      </a:lnTo>
                      <a:lnTo>
                        <a:pt x="44" y="112"/>
                      </a:lnTo>
                      <a:lnTo>
                        <a:pt x="42" y="111"/>
                      </a:lnTo>
                      <a:lnTo>
                        <a:pt x="42" y="111"/>
                      </a:lnTo>
                      <a:lnTo>
                        <a:pt x="42" y="111"/>
                      </a:lnTo>
                      <a:lnTo>
                        <a:pt x="42" y="110"/>
                      </a:lnTo>
                      <a:lnTo>
                        <a:pt x="43" y="110"/>
                      </a:lnTo>
                      <a:lnTo>
                        <a:pt x="43" y="110"/>
                      </a:lnTo>
                      <a:lnTo>
                        <a:pt x="43" y="109"/>
                      </a:lnTo>
                      <a:lnTo>
                        <a:pt x="42" y="109"/>
                      </a:lnTo>
                      <a:lnTo>
                        <a:pt x="42" y="109"/>
                      </a:lnTo>
                      <a:lnTo>
                        <a:pt x="42" y="109"/>
                      </a:lnTo>
                      <a:lnTo>
                        <a:pt x="41" y="109"/>
                      </a:lnTo>
                      <a:lnTo>
                        <a:pt x="41" y="109"/>
                      </a:lnTo>
                      <a:lnTo>
                        <a:pt x="39" y="109"/>
                      </a:lnTo>
                      <a:lnTo>
                        <a:pt x="38" y="107"/>
                      </a:lnTo>
                      <a:lnTo>
                        <a:pt x="38" y="107"/>
                      </a:lnTo>
                      <a:lnTo>
                        <a:pt x="38" y="106"/>
                      </a:lnTo>
                      <a:lnTo>
                        <a:pt x="38" y="106"/>
                      </a:lnTo>
                      <a:lnTo>
                        <a:pt x="38" y="106"/>
                      </a:lnTo>
                      <a:lnTo>
                        <a:pt x="37" y="106"/>
                      </a:lnTo>
                      <a:lnTo>
                        <a:pt x="37" y="105"/>
                      </a:lnTo>
                      <a:lnTo>
                        <a:pt x="37" y="105"/>
                      </a:lnTo>
                      <a:lnTo>
                        <a:pt x="35" y="106"/>
                      </a:lnTo>
                      <a:lnTo>
                        <a:pt x="35" y="106"/>
                      </a:lnTo>
                      <a:lnTo>
                        <a:pt x="33" y="107"/>
                      </a:lnTo>
                      <a:lnTo>
                        <a:pt x="31" y="107"/>
                      </a:lnTo>
                      <a:lnTo>
                        <a:pt x="31" y="107"/>
                      </a:lnTo>
                      <a:lnTo>
                        <a:pt x="30" y="107"/>
                      </a:lnTo>
                      <a:lnTo>
                        <a:pt x="28" y="106"/>
                      </a:lnTo>
                      <a:lnTo>
                        <a:pt x="24" y="105"/>
                      </a:lnTo>
                      <a:lnTo>
                        <a:pt x="24" y="105"/>
                      </a:lnTo>
                      <a:lnTo>
                        <a:pt x="23" y="104"/>
                      </a:lnTo>
                      <a:lnTo>
                        <a:pt x="21" y="103"/>
                      </a:lnTo>
                      <a:lnTo>
                        <a:pt x="21" y="101"/>
                      </a:lnTo>
                      <a:lnTo>
                        <a:pt x="20" y="99"/>
                      </a:lnTo>
                      <a:lnTo>
                        <a:pt x="20" y="99"/>
                      </a:lnTo>
                      <a:lnTo>
                        <a:pt x="20" y="98"/>
                      </a:lnTo>
                      <a:lnTo>
                        <a:pt x="21" y="96"/>
                      </a:lnTo>
                      <a:lnTo>
                        <a:pt x="22" y="95"/>
                      </a:lnTo>
                      <a:lnTo>
                        <a:pt x="23" y="94"/>
                      </a:lnTo>
                      <a:lnTo>
                        <a:pt x="23" y="94"/>
                      </a:lnTo>
                      <a:lnTo>
                        <a:pt x="25" y="93"/>
                      </a:lnTo>
                      <a:lnTo>
                        <a:pt x="26" y="92"/>
                      </a:lnTo>
                      <a:lnTo>
                        <a:pt x="29" y="91"/>
                      </a:lnTo>
                      <a:lnTo>
                        <a:pt x="29" y="91"/>
                      </a:lnTo>
                      <a:lnTo>
                        <a:pt x="30" y="91"/>
                      </a:lnTo>
                      <a:lnTo>
                        <a:pt x="32" y="91"/>
                      </a:lnTo>
                      <a:lnTo>
                        <a:pt x="32" y="91"/>
                      </a:lnTo>
                      <a:lnTo>
                        <a:pt x="34" y="92"/>
                      </a:lnTo>
                      <a:lnTo>
                        <a:pt x="34" y="92"/>
                      </a:lnTo>
                      <a:lnTo>
                        <a:pt x="34" y="92"/>
                      </a:lnTo>
                      <a:lnTo>
                        <a:pt x="34" y="91"/>
                      </a:lnTo>
                      <a:lnTo>
                        <a:pt x="34" y="91"/>
                      </a:lnTo>
                      <a:lnTo>
                        <a:pt x="33" y="91"/>
                      </a:lnTo>
                      <a:lnTo>
                        <a:pt x="32" y="90"/>
                      </a:lnTo>
                      <a:lnTo>
                        <a:pt x="32" y="90"/>
                      </a:lnTo>
                      <a:lnTo>
                        <a:pt x="30" y="90"/>
                      </a:lnTo>
                      <a:lnTo>
                        <a:pt x="30" y="90"/>
                      </a:lnTo>
                      <a:lnTo>
                        <a:pt x="28" y="89"/>
                      </a:lnTo>
                      <a:lnTo>
                        <a:pt x="26" y="88"/>
                      </a:lnTo>
                      <a:lnTo>
                        <a:pt x="26" y="88"/>
                      </a:lnTo>
                      <a:lnTo>
                        <a:pt x="25" y="87"/>
                      </a:lnTo>
                      <a:lnTo>
                        <a:pt x="25" y="86"/>
                      </a:lnTo>
                      <a:lnTo>
                        <a:pt x="25" y="86"/>
                      </a:lnTo>
                      <a:lnTo>
                        <a:pt x="25" y="86"/>
                      </a:lnTo>
                      <a:lnTo>
                        <a:pt x="25" y="85"/>
                      </a:lnTo>
                      <a:lnTo>
                        <a:pt x="26" y="84"/>
                      </a:lnTo>
                      <a:lnTo>
                        <a:pt x="26" y="84"/>
                      </a:lnTo>
                      <a:lnTo>
                        <a:pt x="26" y="84"/>
                      </a:lnTo>
                      <a:lnTo>
                        <a:pt x="26" y="84"/>
                      </a:lnTo>
                      <a:lnTo>
                        <a:pt x="26" y="83"/>
                      </a:lnTo>
                      <a:lnTo>
                        <a:pt x="26" y="83"/>
                      </a:lnTo>
                      <a:lnTo>
                        <a:pt x="26" y="83"/>
                      </a:lnTo>
                      <a:lnTo>
                        <a:pt x="25" y="83"/>
                      </a:lnTo>
                      <a:lnTo>
                        <a:pt x="25" y="83"/>
                      </a:lnTo>
                      <a:lnTo>
                        <a:pt x="21" y="81"/>
                      </a:lnTo>
                      <a:lnTo>
                        <a:pt x="21" y="81"/>
                      </a:lnTo>
                      <a:lnTo>
                        <a:pt x="18" y="79"/>
                      </a:lnTo>
                      <a:lnTo>
                        <a:pt x="18" y="79"/>
                      </a:lnTo>
                      <a:lnTo>
                        <a:pt x="16" y="78"/>
                      </a:lnTo>
                      <a:lnTo>
                        <a:pt x="16" y="78"/>
                      </a:lnTo>
                      <a:lnTo>
                        <a:pt x="16" y="77"/>
                      </a:lnTo>
                      <a:lnTo>
                        <a:pt x="16" y="77"/>
                      </a:lnTo>
                      <a:lnTo>
                        <a:pt x="17" y="76"/>
                      </a:lnTo>
                      <a:lnTo>
                        <a:pt x="17" y="76"/>
                      </a:lnTo>
                      <a:lnTo>
                        <a:pt x="17" y="75"/>
                      </a:lnTo>
                      <a:lnTo>
                        <a:pt x="16" y="75"/>
                      </a:lnTo>
                      <a:lnTo>
                        <a:pt x="16" y="75"/>
                      </a:lnTo>
                      <a:lnTo>
                        <a:pt x="14" y="74"/>
                      </a:lnTo>
                      <a:lnTo>
                        <a:pt x="14" y="74"/>
                      </a:lnTo>
                      <a:lnTo>
                        <a:pt x="10" y="73"/>
                      </a:lnTo>
                      <a:lnTo>
                        <a:pt x="8" y="73"/>
                      </a:lnTo>
                      <a:lnTo>
                        <a:pt x="6" y="72"/>
                      </a:lnTo>
                      <a:lnTo>
                        <a:pt x="6" y="72"/>
                      </a:lnTo>
                      <a:lnTo>
                        <a:pt x="4" y="71"/>
                      </a:lnTo>
                      <a:lnTo>
                        <a:pt x="3" y="69"/>
                      </a:lnTo>
                      <a:lnTo>
                        <a:pt x="2" y="67"/>
                      </a:lnTo>
                      <a:lnTo>
                        <a:pt x="1" y="65"/>
                      </a:lnTo>
                      <a:lnTo>
                        <a:pt x="1" y="65"/>
                      </a:lnTo>
                      <a:lnTo>
                        <a:pt x="1" y="63"/>
                      </a:lnTo>
                      <a:lnTo>
                        <a:pt x="2" y="61"/>
                      </a:lnTo>
                      <a:lnTo>
                        <a:pt x="3" y="59"/>
                      </a:lnTo>
                      <a:lnTo>
                        <a:pt x="4" y="58"/>
                      </a:lnTo>
                      <a:lnTo>
                        <a:pt x="4" y="58"/>
                      </a:lnTo>
                      <a:lnTo>
                        <a:pt x="6" y="57"/>
                      </a:lnTo>
                      <a:lnTo>
                        <a:pt x="7" y="56"/>
                      </a:lnTo>
                      <a:lnTo>
                        <a:pt x="11" y="54"/>
                      </a:lnTo>
                      <a:lnTo>
                        <a:pt x="11" y="54"/>
                      </a:lnTo>
                      <a:lnTo>
                        <a:pt x="13" y="53"/>
                      </a:lnTo>
                      <a:lnTo>
                        <a:pt x="16" y="53"/>
                      </a:lnTo>
                      <a:lnTo>
                        <a:pt x="16" y="53"/>
                      </a:lnTo>
                      <a:lnTo>
                        <a:pt x="17" y="53"/>
                      </a:lnTo>
                      <a:lnTo>
                        <a:pt x="18" y="53"/>
                      </a:lnTo>
                      <a:lnTo>
                        <a:pt x="20" y="54"/>
                      </a:lnTo>
                      <a:lnTo>
                        <a:pt x="20" y="54"/>
                      </a:lnTo>
                      <a:lnTo>
                        <a:pt x="20" y="53"/>
                      </a:lnTo>
                      <a:lnTo>
                        <a:pt x="20" y="53"/>
                      </a:lnTo>
                      <a:lnTo>
                        <a:pt x="20" y="53"/>
                      </a:lnTo>
                      <a:lnTo>
                        <a:pt x="20" y="53"/>
                      </a:lnTo>
                      <a:lnTo>
                        <a:pt x="20" y="53"/>
                      </a:lnTo>
                      <a:lnTo>
                        <a:pt x="18" y="52"/>
                      </a:lnTo>
                      <a:lnTo>
                        <a:pt x="16" y="50"/>
                      </a:lnTo>
                      <a:lnTo>
                        <a:pt x="15" y="50"/>
                      </a:lnTo>
                      <a:lnTo>
                        <a:pt x="15" y="49"/>
                      </a:lnTo>
                      <a:lnTo>
                        <a:pt x="14" y="48"/>
                      </a:lnTo>
                      <a:lnTo>
                        <a:pt x="14" y="46"/>
                      </a:lnTo>
                      <a:lnTo>
                        <a:pt x="14" y="46"/>
                      </a:lnTo>
                      <a:lnTo>
                        <a:pt x="14" y="45"/>
                      </a:lnTo>
                      <a:lnTo>
                        <a:pt x="15" y="44"/>
                      </a:lnTo>
                      <a:lnTo>
                        <a:pt x="16" y="43"/>
                      </a:lnTo>
                      <a:lnTo>
                        <a:pt x="17" y="43"/>
                      </a:lnTo>
                      <a:lnTo>
                        <a:pt x="20" y="42"/>
                      </a:lnTo>
                      <a:lnTo>
                        <a:pt x="22" y="42"/>
                      </a:lnTo>
                      <a:lnTo>
                        <a:pt x="22" y="42"/>
                      </a:lnTo>
                      <a:lnTo>
                        <a:pt x="23" y="42"/>
                      </a:lnTo>
                      <a:lnTo>
                        <a:pt x="23" y="41"/>
                      </a:lnTo>
                      <a:lnTo>
                        <a:pt x="23" y="41"/>
                      </a:lnTo>
                      <a:lnTo>
                        <a:pt x="23" y="41"/>
                      </a:lnTo>
                      <a:lnTo>
                        <a:pt x="23" y="40"/>
                      </a:lnTo>
                      <a:lnTo>
                        <a:pt x="23" y="39"/>
                      </a:lnTo>
                      <a:lnTo>
                        <a:pt x="24" y="39"/>
                      </a:lnTo>
                      <a:lnTo>
                        <a:pt x="24" y="39"/>
                      </a:lnTo>
                      <a:lnTo>
                        <a:pt x="25" y="38"/>
                      </a:lnTo>
                      <a:lnTo>
                        <a:pt x="26" y="38"/>
                      </a:lnTo>
                      <a:lnTo>
                        <a:pt x="27" y="38"/>
                      </a:lnTo>
                      <a:lnTo>
                        <a:pt x="28" y="38"/>
                      </a:lnTo>
                      <a:lnTo>
                        <a:pt x="28" y="38"/>
                      </a:lnTo>
                      <a:lnTo>
                        <a:pt x="29" y="38"/>
                      </a:lnTo>
                      <a:lnTo>
                        <a:pt x="29" y="38"/>
                      </a:lnTo>
                      <a:lnTo>
                        <a:pt x="29" y="38"/>
                      </a:lnTo>
                      <a:lnTo>
                        <a:pt x="29" y="38"/>
                      </a:lnTo>
                      <a:lnTo>
                        <a:pt x="26" y="34"/>
                      </a:lnTo>
                      <a:lnTo>
                        <a:pt x="25" y="32"/>
                      </a:lnTo>
                      <a:lnTo>
                        <a:pt x="25" y="30"/>
                      </a:lnTo>
                      <a:lnTo>
                        <a:pt x="25" y="30"/>
                      </a:lnTo>
                      <a:lnTo>
                        <a:pt x="25" y="27"/>
                      </a:lnTo>
                      <a:lnTo>
                        <a:pt x="26" y="25"/>
                      </a:lnTo>
                      <a:lnTo>
                        <a:pt x="27" y="23"/>
                      </a:lnTo>
                      <a:lnTo>
                        <a:pt x="29" y="22"/>
                      </a:lnTo>
                      <a:lnTo>
                        <a:pt x="29" y="22"/>
                      </a:lnTo>
                      <a:lnTo>
                        <a:pt x="32" y="21"/>
                      </a:lnTo>
                      <a:lnTo>
                        <a:pt x="34" y="20"/>
                      </a:lnTo>
                      <a:lnTo>
                        <a:pt x="36" y="20"/>
                      </a:lnTo>
                      <a:lnTo>
                        <a:pt x="39" y="20"/>
                      </a:lnTo>
                      <a:lnTo>
                        <a:pt x="39" y="20"/>
                      </a:lnTo>
                      <a:lnTo>
                        <a:pt x="41" y="21"/>
                      </a:lnTo>
                      <a:lnTo>
                        <a:pt x="43" y="22"/>
                      </a:lnTo>
                      <a:lnTo>
                        <a:pt x="43" y="22"/>
                      </a:lnTo>
                      <a:lnTo>
                        <a:pt x="46" y="23"/>
                      </a:lnTo>
                      <a:lnTo>
                        <a:pt x="46" y="23"/>
                      </a:lnTo>
                      <a:lnTo>
                        <a:pt x="47" y="24"/>
                      </a:lnTo>
                      <a:lnTo>
                        <a:pt x="47" y="24"/>
                      </a:lnTo>
                      <a:lnTo>
                        <a:pt x="47" y="24"/>
                      </a:lnTo>
                      <a:lnTo>
                        <a:pt x="47" y="24"/>
                      </a:lnTo>
                      <a:lnTo>
                        <a:pt x="47" y="24"/>
                      </a:lnTo>
                      <a:lnTo>
                        <a:pt x="47" y="23"/>
                      </a:lnTo>
                      <a:lnTo>
                        <a:pt x="47" y="22"/>
                      </a:lnTo>
                      <a:lnTo>
                        <a:pt x="48" y="20"/>
                      </a:lnTo>
                      <a:lnTo>
                        <a:pt x="49" y="18"/>
                      </a:lnTo>
                      <a:lnTo>
                        <a:pt x="51" y="16"/>
                      </a:lnTo>
                      <a:lnTo>
                        <a:pt x="51" y="16"/>
                      </a:lnTo>
                      <a:lnTo>
                        <a:pt x="52" y="15"/>
                      </a:lnTo>
                      <a:lnTo>
                        <a:pt x="55" y="13"/>
                      </a:lnTo>
                      <a:lnTo>
                        <a:pt x="57" y="13"/>
                      </a:lnTo>
                      <a:lnTo>
                        <a:pt x="59" y="12"/>
                      </a:lnTo>
                      <a:lnTo>
                        <a:pt x="59" y="12"/>
                      </a:lnTo>
                      <a:lnTo>
                        <a:pt x="61" y="12"/>
                      </a:lnTo>
                      <a:lnTo>
                        <a:pt x="63" y="12"/>
                      </a:lnTo>
                      <a:lnTo>
                        <a:pt x="65" y="12"/>
                      </a:lnTo>
                      <a:lnTo>
                        <a:pt x="67" y="13"/>
                      </a:lnTo>
                      <a:lnTo>
                        <a:pt x="67" y="13"/>
                      </a:lnTo>
                      <a:lnTo>
                        <a:pt x="68" y="13"/>
                      </a:lnTo>
                      <a:lnTo>
                        <a:pt x="68" y="13"/>
                      </a:lnTo>
                      <a:lnTo>
                        <a:pt x="69" y="14"/>
                      </a:lnTo>
                      <a:lnTo>
                        <a:pt x="69" y="14"/>
                      </a:lnTo>
                      <a:lnTo>
                        <a:pt x="69" y="14"/>
                      </a:lnTo>
                      <a:lnTo>
                        <a:pt x="69" y="14"/>
                      </a:lnTo>
                      <a:lnTo>
                        <a:pt x="69" y="14"/>
                      </a:lnTo>
                      <a:lnTo>
                        <a:pt x="69" y="14"/>
                      </a:lnTo>
                      <a:lnTo>
                        <a:pt x="69" y="14"/>
                      </a:lnTo>
                      <a:lnTo>
                        <a:pt x="69" y="14"/>
                      </a:lnTo>
                      <a:lnTo>
                        <a:pt x="69" y="14"/>
                      </a:lnTo>
                      <a:lnTo>
                        <a:pt x="69" y="14"/>
                      </a:lnTo>
                      <a:lnTo>
                        <a:pt x="69" y="14"/>
                      </a:lnTo>
                      <a:lnTo>
                        <a:pt x="69" y="14"/>
                      </a:lnTo>
                      <a:lnTo>
                        <a:pt x="70" y="13"/>
                      </a:lnTo>
                      <a:lnTo>
                        <a:pt x="70" y="13"/>
                      </a:lnTo>
                      <a:lnTo>
                        <a:pt x="71" y="13"/>
                      </a:lnTo>
                      <a:lnTo>
                        <a:pt x="72" y="14"/>
                      </a:lnTo>
                      <a:lnTo>
                        <a:pt x="74" y="14"/>
                      </a:lnTo>
                      <a:lnTo>
                        <a:pt x="74" y="15"/>
                      </a:lnTo>
                      <a:lnTo>
                        <a:pt x="74" y="15"/>
                      </a:lnTo>
                      <a:lnTo>
                        <a:pt x="74" y="15"/>
                      </a:lnTo>
                      <a:lnTo>
                        <a:pt x="74" y="16"/>
                      </a:lnTo>
                      <a:lnTo>
                        <a:pt x="75" y="16"/>
                      </a:lnTo>
                      <a:lnTo>
                        <a:pt x="75" y="16"/>
                      </a:lnTo>
                      <a:lnTo>
                        <a:pt x="78" y="14"/>
                      </a:lnTo>
                      <a:lnTo>
                        <a:pt x="79" y="14"/>
                      </a:lnTo>
                      <a:lnTo>
                        <a:pt x="81" y="14"/>
                      </a:lnTo>
                      <a:lnTo>
                        <a:pt x="81" y="14"/>
                      </a:lnTo>
                      <a:lnTo>
                        <a:pt x="82" y="14"/>
                      </a:lnTo>
                      <a:lnTo>
                        <a:pt x="84" y="15"/>
                      </a:lnTo>
                      <a:lnTo>
                        <a:pt x="84" y="15"/>
                      </a:lnTo>
                      <a:lnTo>
                        <a:pt x="85" y="16"/>
                      </a:lnTo>
                      <a:lnTo>
                        <a:pt x="86" y="16"/>
                      </a:lnTo>
                      <a:lnTo>
                        <a:pt x="86" y="16"/>
                      </a:lnTo>
                      <a:lnTo>
                        <a:pt x="87" y="17"/>
                      </a:lnTo>
                      <a:lnTo>
                        <a:pt x="87" y="17"/>
                      </a:lnTo>
                      <a:lnTo>
                        <a:pt x="87" y="16"/>
                      </a:lnTo>
                      <a:lnTo>
                        <a:pt x="87" y="16"/>
                      </a:lnTo>
                      <a:lnTo>
                        <a:pt x="86" y="14"/>
                      </a:lnTo>
                      <a:lnTo>
                        <a:pt x="85" y="12"/>
                      </a:lnTo>
                      <a:lnTo>
                        <a:pt x="85" y="12"/>
                      </a:lnTo>
                      <a:lnTo>
                        <a:pt x="85" y="10"/>
                      </a:lnTo>
                      <a:lnTo>
                        <a:pt x="85" y="9"/>
                      </a:lnTo>
                      <a:lnTo>
                        <a:pt x="85" y="7"/>
                      </a:lnTo>
                      <a:lnTo>
                        <a:pt x="86" y="6"/>
                      </a:lnTo>
                      <a:lnTo>
                        <a:pt x="86" y="6"/>
                      </a:lnTo>
                      <a:lnTo>
                        <a:pt x="88" y="4"/>
                      </a:lnTo>
                      <a:lnTo>
                        <a:pt x="91" y="3"/>
                      </a:lnTo>
                      <a:lnTo>
                        <a:pt x="93" y="2"/>
                      </a:lnTo>
                      <a:lnTo>
                        <a:pt x="96" y="1"/>
                      </a:lnTo>
                      <a:lnTo>
                        <a:pt x="96" y="1"/>
                      </a:lnTo>
                      <a:lnTo>
                        <a:pt x="99" y="1"/>
                      </a:lnTo>
                      <a:lnTo>
                        <a:pt x="102" y="1"/>
                      </a:lnTo>
                      <a:lnTo>
                        <a:pt x="104" y="3"/>
                      </a:lnTo>
                      <a:lnTo>
                        <a:pt x="106" y="4"/>
                      </a:lnTo>
                      <a:lnTo>
                        <a:pt x="106" y="4"/>
                      </a:lnTo>
                      <a:lnTo>
                        <a:pt x="107" y="5"/>
                      </a:lnTo>
                      <a:lnTo>
                        <a:pt x="108" y="7"/>
                      </a:lnTo>
                      <a:lnTo>
                        <a:pt x="108" y="9"/>
                      </a:lnTo>
                      <a:lnTo>
                        <a:pt x="108" y="10"/>
                      </a:lnTo>
                      <a:lnTo>
                        <a:pt x="108" y="10"/>
                      </a:lnTo>
                      <a:lnTo>
                        <a:pt x="108" y="12"/>
                      </a:lnTo>
                      <a:lnTo>
                        <a:pt x="107" y="13"/>
                      </a:lnTo>
                      <a:lnTo>
                        <a:pt x="107" y="14"/>
                      </a:lnTo>
                      <a:lnTo>
                        <a:pt x="107" y="14"/>
                      </a:lnTo>
                      <a:lnTo>
                        <a:pt x="107" y="15"/>
                      </a:lnTo>
                      <a:lnTo>
                        <a:pt x="107" y="15"/>
                      </a:lnTo>
                      <a:lnTo>
                        <a:pt x="107" y="15"/>
                      </a:lnTo>
                      <a:lnTo>
                        <a:pt x="107" y="15"/>
                      </a:lnTo>
                      <a:lnTo>
                        <a:pt x="107" y="15"/>
                      </a:lnTo>
                      <a:lnTo>
                        <a:pt x="108" y="15"/>
                      </a:lnTo>
                      <a:lnTo>
                        <a:pt x="108" y="14"/>
                      </a:lnTo>
                      <a:lnTo>
                        <a:pt x="110" y="15"/>
                      </a:lnTo>
                      <a:lnTo>
                        <a:pt x="111" y="15"/>
                      </a:lnTo>
                      <a:lnTo>
                        <a:pt x="112" y="16"/>
                      </a:lnTo>
                      <a:lnTo>
                        <a:pt x="112" y="16"/>
                      </a:lnTo>
                      <a:lnTo>
                        <a:pt x="113" y="17"/>
                      </a:lnTo>
                      <a:lnTo>
                        <a:pt x="114" y="19"/>
                      </a:lnTo>
                      <a:lnTo>
                        <a:pt x="115" y="21"/>
                      </a:lnTo>
                      <a:lnTo>
                        <a:pt x="115" y="21"/>
                      </a:lnTo>
                      <a:lnTo>
                        <a:pt x="115" y="21"/>
                      </a:lnTo>
                      <a:lnTo>
                        <a:pt x="115" y="21"/>
                      </a:lnTo>
                      <a:lnTo>
                        <a:pt x="115" y="21"/>
                      </a:lnTo>
                      <a:lnTo>
                        <a:pt x="115"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37" name="Freeform 2173">
                  <a:extLst>
                    <a:ext uri="{FF2B5EF4-FFF2-40B4-BE49-F238E27FC236}">
                      <a16:creationId xmlns:a16="http://schemas.microsoft.com/office/drawing/2014/main" id="{8CEFBCB0-A5B6-4074-A1DA-923D0B130123}"/>
                    </a:ext>
                  </a:extLst>
                </p:cNvPr>
                <p:cNvSpPr>
                  <a:spLocks/>
                </p:cNvSpPr>
                <p:nvPr/>
              </p:nvSpPr>
              <p:spPr bwMode="auto">
                <a:xfrm>
                  <a:off x="3946" y="1581"/>
                  <a:ext cx="22" cy="59"/>
                </a:xfrm>
                <a:custGeom>
                  <a:avLst/>
                  <a:gdLst>
                    <a:gd name="T0" fmla="*/ 15 w 22"/>
                    <a:gd name="T1" fmla="*/ 0 h 59"/>
                    <a:gd name="T2" fmla="*/ 15 w 22"/>
                    <a:gd name="T3" fmla="*/ 0 h 59"/>
                    <a:gd name="T4" fmla="*/ 17 w 22"/>
                    <a:gd name="T5" fmla="*/ 5 h 59"/>
                    <a:gd name="T6" fmla="*/ 18 w 22"/>
                    <a:gd name="T7" fmla="*/ 10 h 59"/>
                    <a:gd name="T8" fmla="*/ 19 w 22"/>
                    <a:gd name="T9" fmla="*/ 14 h 59"/>
                    <a:gd name="T10" fmla="*/ 20 w 22"/>
                    <a:gd name="T11" fmla="*/ 19 h 59"/>
                    <a:gd name="T12" fmla="*/ 21 w 22"/>
                    <a:gd name="T13" fmla="*/ 24 h 59"/>
                    <a:gd name="T14" fmla="*/ 21 w 22"/>
                    <a:gd name="T15" fmla="*/ 29 h 59"/>
                    <a:gd name="T16" fmla="*/ 21 w 22"/>
                    <a:gd name="T17" fmla="*/ 34 h 59"/>
                    <a:gd name="T18" fmla="*/ 21 w 22"/>
                    <a:gd name="T19" fmla="*/ 39 h 59"/>
                    <a:gd name="T20" fmla="*/ 21 w 22"/>
                    <a:gd name="T21" fmla="*/ 39 h 59"/>
                    <a:gd name="T22" fmla="*/ 20 w 22"/>
                    <a:gd name="T23" fmla="*/ 44 h 59"/>
                    <a:gd name="T24" fmla="*/ 19 w 22"/>
                    <a:gd name="T25" fmla="*/ 46 h 59"/>
                    <a:gd name="T26" fmla="*/ 18 w 22"/>
                    <a:gd name="T27" fmla="*/ 48 h 59"/>
                    <a:gd name="T28" fmla="*/ 17 w 22"/>
                    <a:gd name="T29" fmla="*/ 50 h 59"/>
                    <a:gd name="T30" fmla="*/ 16 w 22"/>
                    <a:gd name="T31" fmla="*/ 52 h 59"/>
                    <a:gd name="T32" fmla="*/ 14 w 22"/>
                    <a:gd name="T33" fmla="*/ 54 h 59"/>
                    <a:gd name="T34" fmla="*/ 12 w 22"/>
                    <a:gd name="T35" fmla="*/ 55 h 59"/>
                    <a:gd name="T36" fmla="*/ 12 w 22"/>
                    <a:gd name="T37" fmla="*/ 55 h 59"/>
                    <a:gd name="T38" fmla="*/ 9 w 22"/>
                    <a:gd name="T39" fmla="*/ 55 h 59"/>
                    <a:gd name="T40" fmla="*/ 5 w 22"/>
                    <a:gd name="T41" fmla="*/ 55 h 59"/>
                    <a:gd name="T42" fmla="*/ 3 w 22"/>
                    <a:gd name="T43" fmla="*/ 56 h 59"/>
                    <a:gd name="T44" fmla="*/ 2 w 22"/>
                    <a:gd name="T45" fmla="*/ 56 h 59"/>
                    <a:gd name="T46" fmla="*/ 1 w 22"/>
                    <a:gd name="T47" fmla="*/ 57 h 59"/>
                    <a:gd name="T48" fmla="*/ 0 w 22"/>
                    <a:gd name="T49" fmla="*/ 59 h 59"/>
                    <a:gd name="T50" fmla="*/ 0 w 22"/>
                    <a:gd name="T51" fmla="*/ 59 h 59"/>
                    <a:gd name="T52" fmla="*/ 1 w 22"/>
                    <a:gd name="T53" fmla="*/ 59 h 59"/>
                    <a:gd name="T54" fmla="*/ 1 w 22"/>
                    <a:gd name="T55" fmla="*/ 59 h 59"/>
                    <a:gd name="T56" fmla="*/ 1 w 22"/>
                    <a:gd name="T57" fmla="*/ 59 h 59"/>
                    <a:gd name="T58" fmla="*/ 1 w 22"/>
                    <a:gd name="T59" fmla="*/ 58 h 59"/>
                    <a:gd name="T60" fmla="*/ 2 w 22"/>
                    <a:gd name="T61" fmla="*/ 57 h 59"/>
                    <a:gd name="T62" fmla="*/ 3 w 22"/>
                    <a:gd name="T63" fmla="*/ 56 h 59"/>
                    <a:gd name="T64" fmla="*/ 4 w 22"/>
                    <a:gd name="T65" fmla="*/ 56 h 59"/>
                    <a:gd name="T66" fmla="*/ 7 w 22"/>
                    <a:gd name="T67" fmla="*/ 55 h 59"/>
                    <a:gd name="T68" fmla="*/ 9 w 22"/>
                    <a:gd name="T69" fmla="*/ 55 h 59"/>
                    <a:gd name="T70" fmla="*/ 9 w 22"/>
                    <a:gd name="T71" fmla="*/ 55 h 59"/>
                    <a:gd name="T72" fmla="*/ 11 w 22"/>
                    <a:gd name="T73" fmla="*/ 55 h 59"/>
                    <a:gd name="T74" fmla="*/ 13 w 22"/>
                    <a:gd name="T75" fmla="*/ 55 h 59"/>
                    <a:gd name="T76" fmla="*/ 15 w 22"/>
                    <a:gd name="T77" fmla="*/ 54 h 59"/>
                    <a:gd name="T78" fmla="*/ 16 w 22"/>
                    <a:gd name="T79" fmla="*/ 53 h 59"/>
                    <a:gd name="T80" fmla="*/ 16 w 22"/>
                    <a:gd name="T81" fmla="*/ 53 h 59"/>
                    <a:gd name="T82" fmla="*/ 18 w 22"/>
                    <a:gd name="T83" fmla="*/ 52 h 59"/>
                    <a:gd name="T84" fmla="*/ 19 w 22"/>
                    <a:gd name="T85" fmla="*/ 50 h 59"/>
                    <a:gd name="T86" fmla="*/ 19 w 22"/>
                    <a:gd name="T87" fmla="*/ 49 h 59"/>
                    <a:gd name="T88" fmla="*/ 20 w 22"/>
                    <a:gd name="T89" fmla="*/ 47 h 59"/>
                    <a:gd name="T90" fmla="*/ 20 w 22"/>
                    <a:gd name="T91" fmla="*/ 47 h 59"/>
                    <a:gd name="T92" fmla="*/ 21 w 22"/>
                    <a:gd name="T93" fmla="*/ 43 h 59"/>
                    <a:gd name="T94" fmla="*/ 22 w 22"/>
                    <a:gd name="T95" fmla="*/ 38 h 59"/>
                    <a:gd name="T96" fmla="*/ 22 w 22"/>
                    <a:gd name="T97" fmla="*/ 38 h 59"/>
                    <a:gd name="T98" fmla="*/ 22 w 22"/>
                    <a:gd name="T99" fmla="*/ 33 h 59"/>
                    <a:gd name="T100" fmla="*/ 22 w 22"/>
                    <a:gd name="T101" fmla="*/ 29 h 59"/>
                    <a:gd name="T102" fmla="*/ 21 w 22"/>
                    <a:gd name="T103" fmla="*/ 24 h 59"/>
                    <a:gd name="T104" fmla="*/ 21 w 22"/>
                    <a:gd name="T105" fmla="*/ 19 h 59"/>
                    <a:gd name="T106" fmla="*/ 21 w 22"/>
                    <a:gd name="T107" fmla="*/ 19 h 59"/>
                    <a:gd name="T108" fmla="*/ 20 w 22"/>
                    <a:gd name="T109" fmla="*/ 14 h 59"/>
                    <a:gd name="T110" fmla="*/ 18 w 22"/>
                    <a:gd name="T111" fmla="*/ 9 h 59"/>
                    <a:gd name="T112" fmla="*/ 15 w 22"/>
                    <a:gd name="T113" fmla="*/ 0 h 59"/>
                    <a:gd name="T114" fmla="*/ 15 w 22"/>
                    <a:gd name="T115" fmla="*/ 0 h 59"/>
                    <a:gd name="T116" fmla="*/ 15 w 22"/>
                    <a:gd name="T1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 h="59">
                      <a:moveTo>
                        <a:pt x="15" y="0"/>
                      </a:moveTo>
                      <a:lnTo>
                        <a:pt x="15" y="0"/>
                      </a:lnTo>
                      <a:lnTo>
                        <a:pt x="17" y="5"/>
                      </a:lnTo>
                      <a:lnTo>
                        <a:pt x="18" y="10"/>
                      </a:lnTo>
                      <a:lnTo>
                        <a:pt x="19" y="14"/>
                      </a:lnTo>
                      <a:lnTo>
                        <a:pt x="20" y="19"/>
                      </a:lnTo>
                      <a:lnTo>
                        <a:pt x="21" y="24"/>
                      </a:lnTo>
                      <a:lnTo>
                        <a:pt x="21" y="29"/>
                      </a:lnTo>
                      <a:lnTo>
                        <a:pt x="21" y="34"/>
                      </a:lnTo>
                      <a:lnTo>
                        <a:pt x="21" y="39"/>
                      </a:lnTo>
                      <a:lnTo>
                        <a:pt x="21" y="39"/>
                      </a:lnTo>
                      <a:lnTo>
                        <a:pt x="20" y="44"/>
                      </a:lnTo>
                      <a:lnTo>
                        <a:pt x="19" y="46"/>
                      </a:lnTo>
                      <a:lnTo>
                        <a:pt x="18" y="48"/>
                      </a:lnTo>
                      <a:lnTo>
                        <a:pt x="17" y="50"/>
                      </a:lnTo>
                      <a:lnTo>
                        <a:pt x="16" y="52"/>
                      </a:lnTo>
                      <a:lnTo>
                        <a:pt x="14" y="54"/>
                      </a:lnTo>
                      <a:lnTo>
                        <a:pt x="12" y="55"/>
                      </a:lnTo>
                      <a:lnTo>
                        <a:pt x="12" y="55"/>
                      </a:lnTo>
                      <a:lnTo>
                        <a:pt x="9" y="55"/>
                      </a:lnTo>
                      <a:lnTo>
                        <a:pt x="5" y="55"/>
                      </a:lnTo>
                      <a:lnTo>
                        <a:pt x="3" y="56"/>
                      </a:lnTo>
                      <a:lnTo>
                        <a:pt x="2" y="56"/>
                      </a:lnTo>
                      <a:lnTo>
                        <a:pt x="1" y="57"/>
                      </a:lnTo>
                      <a:lnTo>
                        <a:pt x="0" y="59"/>
                      </a:lnTo>
                      <a:lnTo>
                        <a:pt x="0" y="59"/>
                      </a:lnTo>
                      <a:lnTo>
                        <a:pt x="1" y="59"/>
                      </a:lnTo>
                      <a:lnTo>
                        <a:pt x="1" y="59"/>
                      </a:lnTo>
                      <a:lnTo>
                        <a:pt x="1" y="59"/>
                      </a:lnTo>
                      <a:lnTo>
                        <a:pt x="1" y="58"/>
                      </a:lnTo>
                      <a:lnTo>
                        <a:pt x="2" y="57"/>
                      </a:lnTo>
                      <a:lnTo>
                        <a:pt x="3" y="56"/>
                      </a:lnTo>
                      <a:lnTo>
                        <a:pt x="4" y="56"/>
                      </a:lnTo>
                      <a:lnTo>
                        <a:pt x="7" y="55"/>
                      </a:lnTo>
                      <a:lnTo>
                        <a:pt x="9" y="55"/>
                      </a:lnTo>
                      <a:lnTo>
                        <a:pt x="9" y="55"/>
                      </a:lnTo>
                      <a:lnTo>
                        <a:pt x="11" y="55"/>
                      </a:lnTo>
                      <a:lnTo>
                        <a:pt x="13" y="55"/>
                      </a:lnTo>
                      <a:lnTo>
                        <a:pt x="15" y="54"/>
                      </a:lnTo>
                      <a:lnTo>
                        <a:pt x="16" y="53"/>
                      </a:lnTo>
                      <a:lnTo>
                        <a:pt x="16" y="53"/>
                      </a:lnTo>
                      <a:lnTo>
                        <a:pt x="18" y="52"/>
                      </a:lnTo>
                      <a:lnTo>
                        <a:pt x="19" y="50"/>
                      </a:lnTo>
                      <a:lnTo>
                        <a:pt x="19" y="49"/>
                      </a:lnTo>
                      <a:lnTo>
                        <a:pt x="20" y="47"/>
                      </a:lnTo>
                      <a:lnTo>
                        <a:pt x="20" y="47"/>
                      </a:lnTo>
                      <a:lnTo>
                        <a:pt x="21" y="43"/>
                      </a:lnTo>
                      <a:lnTo>
                        <a:pt x="22" y="38"/>
                      </a:lnTo>
                      <a:lnTo>
                        <a:pt x="22" y="38"/>
                      </a:lnTo>
                      <a:lnTo>
                        <a:pt x="22" y="33"/>
                      </a:lnTo>
                      <a:lnTo>
                        <a:pt x="22" y="29"/>
                      </a:lnTo>
                      <a:lnTo>
                        <a:pt x="21" y="24"/>
                      </a:lnTo>
                      <a:lnTo>
                        <a:pt x="21" y="19"/>
                      </a:lnTo>
                      <a:lnTo>
                        <a:pt x="21" y="19"/>
                      </a:lnTo>
                      <a:lnTo>
                        <a:pt x="20" y="14"/>
                      </a:lnTo>
                      <a:lnTo>
                        <a:pt x="18" y="9"/>
                      </a:lnTo>
                      <a:lnTo>
                        <a:pt x="15" y="0"/>
                      </a:lnTo>
                      <a:lnTo>
                        <a:pt x="15" y="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38" name="Freeform 2174">
                  <a:extLst>
                    <a:ext uri="{FF2B5EF4-FFF2-40B4-BE49-F238E27FC236}">
                      <a16:creationId xmlns:a16="http://schemas.microsoft.com/office/drawing/2014/main" id="{19A3E7AE-F85B-44EE-ACFC-5F97B41C9838}"/>
                    </a:ext>
                  </a:extLst>
                </p:cNvPr>
                <p:cNvSpPr>
                  <a:spLocks/>
                </p:cNvSpPr>
                <p:nvPr/>
              </p:nvSpPr>
              <p:spPr bwMode="auto">
                <a:xfrm>
                  <a:off x="3946" y="1581"/>
                  <a:ext cx="22" cy="59"/>
                </a:xfrm>
                <a:custGeom>
                  <a:avLst/>
                  <a:gdLst>
                    <a:gd name="T0" fmla="*/ 15 w 22"/>
                    <a:gd name="T1" fmla="*/ 0 h 59"/>
                    <a:gd name="T2" fmla="*/ 15 w 22"/>
                    <a:gd name="T3" fmla="*/ 0 h 59"/>
                    <a:gd name="T4" fmla="*/ 17 w 22"/>
                    <a:gd name="T5" fmla="*/ 5 h 59"/>
                    <a:gd name="T6" fmla="*/ 18 w 22"/>
                    <a:gd name="T7" fmla="*/ 10 h 59"/>
                    <a:gd name="T8" fmla="*/ 19 w 22"/>
                    <a:gd name="T9" fmla="*/ 14 h 59"/>
                    <a:gd name="T10" fmla="*/ 20 w 22"/>
                    <a:gd name="T11" fmla="*/ 19 h 59"/>
                    <a:gd name="T12" fmla="*/ 21 w 22"/>
                    <a:gd name="T13" fmla="*/ 24 h 59"/>
                    <a:gd name="T14" fmla="*/ 21 w 22"/>
                    <a:gd name="T15" fmla="*/ 29 h 59"/>
                    <a:gd name="T16" fmla="*/ 21 w 22"/>
                    <a:gd name="T17" fmla="*/ 34 h 59"/>
                    <a:gd name="T18" fmla="*/ 21 w 22"/>
                    <a:gd name="T19" fmla="*/ 39 h 59"/>
                    <a:gd name="T20" fmla="*/ 21 w 22"/>
                    <a:gd name="T21" fmla="*/ 39 h 59"/>
                    <a:gd name="T22" fmla="*/ 20 w 22"/>
                    <a:gd name="T23" fmla="*/ 44 h 59"/>
                    <a:gd name="T24" fmla="*/ 19 w 22"/>
                    <a:gd name="T25" fmla="*/ 46 h 59"/>
                    <a:gd name="T26" fmla="*/ 18 w 22"/>
                    <a:gd name="T27" fmla="*/ 48 h 59"/>
                    <a:gd name="T28" fmla="*/ 17 w 22"/>
                    <a:gd name="T29" fmla="*/ 50 h 59"/>
                    <a:gd name="T30" fmla="*/ 16 w 22"/>
                    <a:gd name="T31" fmla="*/ 52 h 59"/>
                    <a:gd name="T32" fmla="*/ 14 w 22"/>
                    <a:gd name="T33" fmla="*/ 54 h 59"/>
                    <a:gd name="T34" fmla="*/ 12 w 22"/>
                    <a:gd name="T35" fmla="*/ 55 h 59"/>
                    <a:gd name="T36" fmla="*/ 12 w 22"/>
                    <a:gd name="T37" fmla="*/ 55 h 59"/>
                    <a:gd name="T38" fmla="*/ 9 w 22"/>
                    <a:gd name="T39" fmla="*/ 55 h 59"/>
                    <a:gd name="T40" fmla="*/ 5 w 22"/>
                    <a:gd name="T41" fmla="*/ 55 h 59"/>
                    <a:gd name="T42" fmla="*/ 3 w 22"/>
                    <a:gd name="T43" fmla="*/ 56 h 59"/>
                    <a:gd name="T44" fmla="*/ 2 w 22"/>
                    <a:gd name="T45" fmla="*/ 56 h 59"/>
                    <a:gd name="T46" fmla="*/ 1 w 22"/>
                    <a:gd name="T47" fmla="*/ 57 h 59"/>
                    <a:gd name="T48" fmla="*/ 0 w 22"/>
                    <a:gd name="T49" fmla="*/ 59 h 59"/>
                    <a:gd name="T50" fmla="*/ 0 w 22"/>
                    <a:gd name="T51" fmla="*/ 59 h 59"/>
                    <a:gd name="T52" fmla="*/ 1 w 22"/>
                    <a:gd name="T53" fmla="*/ 59 h 59"/>
                    <a:gd name="T54" fmla="*/ 1 w 22"/>
                    <a:gd name="T55" fmla="*/ 59 h 59"/>
                    <a:gd name="T56" fmla="*/ 1 w 22"/>
                    <a:gd name="T57" fmla="*/ 59 h 59"/>
                    <a:gd name="T58" fmla="*/ 1 w 22"/>
                    <a:gd name="T59" fmla="*/ 58 h 59"/>
                    <a:gd name="T60" fmla="*/ 2 w 22"/>
                    <a:gd name="T61" fmla="*/ 57 h 59"/>
                    <a:gd name="T62" fmla="*/ 3 w 22"/>
                    <a:gd name="T63" fmla="*/ 56 h 59"/>
                    <a:gd name="T64" fmla="*/ 4 w 22"/>
                    <a:gd name="T65" fmla="*/ 56 h 59"/>
                    <a:gd name="T66" fmla="*/ 7 w 22"/>
                    <a:gd name="T67" fmla="*/ 55 h 59"/>
                    <a:gd name="T68" fmla="*/ 9 w 22"/>
                    <a:gd name="T69" fmla="*/ 55 h 59"/>
                    <a:gd name="T70" fmla="*/ 9 w 22"/>
                    <a:gd name="T71" fmla="*/ 55 h 59"/>
                    <a:gd name="T72" fmla="*/ 11 w 22"/>
                    <a:gd name="T73" fmla="*/ 55 h 59"/>
                    <a:gd name="T74" fmla="*/ 13 w 22"/>
                    <a:gd name="T75" fmla="*/ 55 h 59"/>
                    <a:gd name="T76" fmla="*/ 15 w 22"/>
                    <a:gd name="T77" fmla="*/ 54 h 59"/>
                    <a:gd name="T78" fmla="*/ 16 w 22"/>
                    <a:gd name="T79" fmla="*/ 53 h 59"/>
                    <a:gd name="T80" fmla="*/ 16 w 22"/>
                    <a:gd name="T81" fmla="*/ 53 h 59"/>
                    <a:gd name="T82" fmla="*/ 18 w 22"/>
                    <a:gd name="T83" fmla="*/ 52 h 59"/>
                    <a:gd name="T84" fmla="*/ 19 w 22"/>
                    <a:gd name="T85" fmla="*/ 50 h 59"/>
                    <a:gd name="T86" fmla="*/ 19 w 22"/>
                    <a:gd name="T87" fmla="*/ 49 h 59"/>
                    <a:gd name="T88" fmla="*/ 20 w 22"/>
                    <a:gd name="T89" fmla="*/ 47 h 59"/>
                    <a:gd name="T90" fmla="*/ 20 w 22"/>
                    <a:gd name="T91" fmla="*/ 47 h 59"/>
                    <a:gd name="T92" fmla="*/ 21 w 22"/>
                    <a:gd name="T93" fmla="*/ 43 h 59"/>
                    <a:gd name="T94" fmla="*/ 22 w 22"/>
                    <a:gd name="T95" fmla="*/ 38 h 59"/>
                    <a:gd name="T96" fmla="*/ 22 w 22"/>
                    <a:gd name="T97" fmla="*/ 38 h 59"/>
                    <a:gd name="T98" fmla="*/ 22 w 22"/>
                    <a:gd name="T99" fmla="*/ 33 h 59"/>
                    <a:gd name="T100" fmla="*/ 22 w 22"/>
                    <a:gd name="T101" fmla="*/ 29 h 59"/>
                    <a:gd name="T102" fmla="*/ 21 w 22"/>
                    <a:gd name="T103" fmla="*/ 24 h 59"/>
                    <a:gd name="T104" fmla="*/ 21 w 22"/>
                    <a:gd name="T105" fmla="*/ 19 h 59"/>
                    <a:gd name="T106" fmla="*/ 21 w 22"/>
                    <a:gd name="T107" fmla="*/ 19 h 59"/>
                    <a:gd name="T108" fmla="*/ 20 w 22"/>
                    <a:gd name="T109" fmla="*/ 14 h 59"/>
                    <a:gd name="T110" fmla="*/ 18 w 22"/>
                    <a:gd name="T111" fmla="*/ 9 h 59"/>
                    <a:gd name="T112" fmla="*/ 15 w 22"/>
                    <a:gd name="T113" fmla="*/ 0 h 59"/>
                    <a:gd name="T114" fmla="*/ 15 w 22"/>
                    <a:gd name="T115" fmla="*/ 0 h 59"/>
                    <a:gd name="T116" fmla="*/ 15 w 22"/>
                    <a:gd name="T1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 h="59">
                      <a:moveTo>
                        <a:pt x="15" y="0"/>
                      </a:moveTo>
                      <a:lnTo>
                        <a:pt x="15" y="0"/>
                      </a:lnTo>
                      <a:lnTo>
                        <a:pt x="17" y="5"/>
                      </a:lnTo>
                      <a:lnTo>
                        <a:pt x="18" y="10"/>
                      </a:lnTo>
                      <a:lnTo>
                        <a:pt x="19" y="14"/>
                      </a:lnTo>
                      <a:lnTo>
                        <a:pt x="20" y="19"/>
                      </a:lnTo>
                      <a:lnTo>
                        <a:pt x="21" y="24"/>
                      </a:lnTo>
                      <a:lnTo>
                        <a:pt x="21" y="29"/>
                      </a:lnTo>
                      <a:lnTo>
                        <a:pt x="21" y="34"/>
                      </a:lnTo>
                      <a:lnTo>
                        <a:pt x="21" y="39"/>
                      </a:lnTo>
                      <a:lnTo>
                        <a:pt x="21" y="39"/>
                      </a:lnTo>
                      <a:lnTo>
                        <a:pt x="20" y="44"/>
                      </a:lnTo>
                      <a:lnTo>
                        <a:pt x="19" y="46"/>
                      </a:lnTo>
                      <a:lnTo>
                        <a:pt x="18" y="48"/>
                      </a:lnTo>
                      <a:lnTo>
                        <a:pt x="17" y="50"/>
                      </a:lnTo>
                      <a:lnTo>
                        <a:pt x="16" y="52"/>
                      </a:lnTo>
                      <a:lnTo>
                        <a:pt x="14" y="54"/>
                      </a:lnTo>
                      <a:lnTo>
                        <a:pt x="12" y="55"/>
                      </a:lnTo>
                      <a:lnTo>
                        <a:pt x="12" y="55"/>
                      </a:lnTo>
                      <a:lnTo>
                        <a:pt x="9" y="55"/>
                      </a:lnTo>
                      <a:lnTo>
                        <a:pt x="5" y="55"/>
                      </a:lnTo>
                      <a:lnTo>
                        <a:pt x="3" y="56"/>
                      </a:lnTo>
                      <a:lnTo>
                        <a:pt x="2" y="56"/>
                      </a:lnTo>
                      <a:lnTo>
                        <a:pt x="1" y="57"/>
                      </a:lnTo>
                      <a:lnTo>
                        <a:pt x="0" y="59"/>
                      </a:lnTo>
                      <a:lnTo>
                        <a:pt x="0" y="59"/>
                      </a:lnTo>
                      <a:lnTo>
                        <a:pt x="1" y="59"/>
                      </a:lnTo>
                      <a:lnTo>
                        <a:pt x="1" y="59"/>
                      </a:lnTo>
                      <a:lnTo>
                        <a:pt x="1" y="59"/>
                      </a:lnTo>
                      <a:lnTo>
                        <a:pt x="1" y="58"/>
                      </a:lnTo>
                      <a:lnTo>
                        <a:pt x="2" y="57"/>
                      </a:lnTo>
                      <a:lnTo>
                        <a:pt x="3" y="56"/>
                      </a:lnTo>
                      <a:lnTo>
                        <a:pt x="4" y="56"/>
                      </a:lnTo>
                      <a:lnTo>
                        <a:pt x="7" y="55"/>
                      </a:lnTo>
                      <a:lnTo>
                        <a:pt x="9" y="55"/>
                      </a:lnTo>
                      <a:lnTo>
                        <a:pt x="9" y="55"/>
                      </a:lnTo>
                      <a:lnTo>
                        <a:pt x="11" y="55"/>
                      </a:lnTo>
                      <a:lnTo>
                        <a:pt x="13" y="55"/>
                      </a:lnTo>
                      <a:lnTo>
                        <a:pt x="15" y="54"/>
                      </a:lnTo>
                      <a:lnTo>
                        <a:pt x="16" y="53"/>
                      </a:lnTo>
                      <a:lnTo>
                        <a:pt x="16" y="53"/>
                      </a:lnTo>
                      <a:lnTo>
                        <a:pt x="18" y="52"/>
                      </a:lnTo>
                      <a:lnTo>
                        <a:pt x="19" y="50"/>
                      </a:lnTo>
                      <a:lnTo>
                        <a:pt x="19" y="49"/>
                      </a:lnTo>
                      <a:lnTo>
                        <a:pt x="20" y="47"/>
                      </a:lnTo>
                      <a:lnTo>
                        <a:pt x="20" y="47"/>
                      </a:lnTo>
                      <a:lnTo>
                        <a:pt x="21" y="43"/>
                      </a:lnTo>
                      <a:lnTo>
                        <a:pt x="22" y="38"/>
                      </a:lnTo>
                      <a:lnTo>
                        <a:pt x="22" y="38"/>
                      </a:lnTo>
                      <a:lnTo>
                        <a:pt x="22" y="33"/>
                      </a:lnTo>
                      <a:lnTo>
                        <a:pt x="22" y="29"/>
                      </a:lnTo>
                      <a:lnTo>
                        <a:pt x="21" y="24"/>
                      </a:lnTo>
                      <a:lnTo>
                        <a:pt x="21" y="19"/>
                      </a:lnTo>
                      <a:lnTo>
                        <a:pt x="21" y="19"/>
                      </a:lnTo>
                      <a:lnTo>
                        <a:pt x="20" y="14"/>
                      </a:lnTo>
                      <a:lnTo>
                        <a:pt x="18" y="9"/>
                      </a:lnTo>
                      <a:lnTo>
                        <a:pt x="15" y="0"/>
                      </a:lnTo>
                      <a:lnTo>
                        <a:pt x="15" y="0"/>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39" name="Freeform 2175">
                  <a:extLst>
                    <a:ext uri="{FF2B5EF4-FFF2-40B4-BE49-F238E27FC236}">
                      <a16:creationId xmlns:a16="http://schemas.microsoft.com/office/drawing/2014/main" id="{9842F662-9FBB-4C92-8427-EB0A4664DDF8}"/>
                    </a:ext>
                  </a:extLst>
                </p:cNvPr>
                <p:cNvSpPr>
                  <a:spLocks/>
                </p:cNvSpPr>
                <p:nvPr/>
              </p:nvSpPr>
              <p:spPr bwMode="auto">
                <a:xfrm>
                  <a:off x="3942" y="1637"/>
                  <a:ext cx="16" cy="4"/>
                </a:xfrm>
                <a:custGeom>
                  <a:avLst/>
                  <a:gdLst>
                    <a:gd name="T0" fmla="*/ 0 w 16"/>
                    <a:gd name="T1" fmla="*/ 4 h 4"/>
                    <a:gd name="T2" fmla="*/ 0 w 16"/>
                    <a:gd name="T3" fmla="*/ 4 h 4"/>
                    <a:gd name="T4" fmla="*/ 2 w 16"/>
                    <a:gd name="T5" fmla="*/ 4 h 4"/>
                    <a:gd name="T6" fmla="*/ 2 w 16"/>
                    <a:gd name="T7" fmla="*/ 4 h 4"/>
                    <a:gd name="T8" fmla="*/ 4 w 16"/>
                    <a:gd name="T9" fmla="*/ 4 h 4"/>
                    <a:gd name="T10" fmla="*/ 4 w 16"/>
                    <a:gd name="T11" fmla="*/ 4 h 4"/>
                    <a:gd name="T12" fmla="*/ 5 w 16"/>
                    <a:gd name="T13" fmla="*/ 3 h 4"/>
                    <a:gd name="T14" fmla="*/ 6 w 16"/>
                    <a:gd name="T15" fmla="*/ 2 h 4"/>
                    <a:gd name="T16" fmla="*/ 6 w 16"/>
                    <a:gd name="T17" fmla="*/ 2 h 4"/>
                    <a:gd name="T18" fmla="*/ 7 w 16"/>
                    <a:gd name="T19" fmla="*/ 2 h 4"/>
                    <a:gd name="T20" fmla="*/ 8 w 16"/>
                    <a:gd name="T21" fmla="*/ 1 h 4"/>
                    <a:gd name="T22" fmla="*/ 11 w 16"/>
                    <a:gd name="T23" fmla="*/ 1 h 4"/>
                    <a:gd name="T24" fmla="*/ 11 w 16"/>
                    <a:gd name="T25" fmla="*/ 1 h 4"/>
                    <a:gd name="T26" fmla="*/ 16 w 16"/>
                    <a:gd name="T27" fmla="*/ 1 h 4"/>
                    <a:gd name="T28" fmla="*/ 16 w 16"/>
                    <a:gd name="T29" fmla="*/ 1 h 4"/>
                    <a:gd name="T30" fmla="*/ 16 w 16"/>
                    <a:gd name="T31" fmla="*/ 1 h 4"/>
                    <a:gd name="T32" fmla="*/ 16 w 16"/>
                    <a:gd name="T33" fmla="*/ 1 h 4"/>
                    <a:gd name="T34" fmla="*/ 11 w 16"/>
                    <a:gd name="T35" fmla="*/ 1 h 4"/>
                    <a:gd name="T36" fmla="*/ 11 w 16"/>
                    <a:gd name="T37" fmla="*/ 1 h 4"/>
                    <a:gd name="T38" fmla="*/ 9 w 16"/>
                    <a:gd name="T39" fmla="*/ 0 h 4"/>
                    <a:gd name="T40" fmla="*/ 7 w 16"/>
                    <a:gd name="T41" fmla="*/ 1 h 4"/>
                    <a:gd name="T42" fmla="*/ 7 w 16"/>
                    <a:gd name="T43" fmla="*/ 1 h 4"/>
                    <a:gd name="T44" fmla="*/ 6 w 16"/>
                    <a:gd name="T45" fmla="*/ 1 h 4"/>
                    <a:gd name="T46" fmla="*/ 5 w 16"/>
                    <a:gd name="T47" fmla="*/ 2 h 4"/>
                    <a:gd name="T48" fmla="*/ 5 w 16"/>
                    <a:gd name="T49" fmla="*/ 2 h 4"/>
                    <a:gd name="T50" fmla="*/ 4 w 16"/>
                    <a:gd name="T51" fmla="*/ 3 h 4"/>
                    <a:gd name="T52" fmla="*/ 3 w 16"/>
                    <a:gd name="T53" fmla="*/ 3 h 4"/>
                    <a:gd name="T54" fmla="*/ 0 w 16"/>
                    <a:gd name="T55" fmla="*/ 4 h 4"/>
                    <a:gd name="T56" fmla="*/ 0 w 16"/>
                    <a:gd name="T57" fmla="*/ 4 h 4"/>
                    <a:gd name="T58" fmla="*/ 0 w 16"/>
                    <a:gd name="T5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 h="4">
                      <a:moveTo>
                        <a:pt x="0" y="4"/>
                      </a:moveTo>
                      <a:lnTo>
                        <a:pt x="0" y="4"/>
                      </a:lnTo>
                      <a:lnTo>
                        <a:pt x="2" y="4"/>
                      </a:lnTo>
                      <a:lnTo>
                        <a:pt x="2" y="4"/>
                      </a:lnTo>
                      <a:lnTo>
                        <a:pt x="4" y="4"/>
                      </a:lnTo>
                      <a:lnTo>
                        <a:pt x="4" y="4"/>
                      </a:lnTo>
                      <a:lnTo>
                        <a:pt x="5" y="3"/>
                      </a:lnTo>
                      <a:lnTo>
                        <a:pt x="6" y="2"/>
                      </a:lnTo>
                      <a:lnTo>
                        <a:pt x="6" y="2"/>
                      </a:lnTo>
                      <a:lnTo>
                        <a:pt x="7" y="2"/>
                      </a:lnTo>
                      <a:lnTo>
                        <a:pt x="8" y="1"/>
                      </a:lnTo>
                      <a:lnTo>
                        <a:pt x="11" y="1"/>
                      </a:lnTo>
                      <a:lnTo>
                        <a:pt x="11" y="1"/>
                      </a:lnTo>
                      <a:lnTo>
                        <a:pt x="16" y="1"/>
                      </a:lnTo>
                      <a:lnTo>
                        <a:pt x="16" y="1"/>
                      </a:lnTo>
                      <a:lnTo>
                        <a:pt x="16" y="1"/>
                      </a:lnTo>
                      <a:lnTo>
                        <a:pt x="16" y="1"/>
                      </a:lnTo>
                      <a:lnTo>
                        <a:pt x="11" y="1"/>
                      </a:lnTo>
                      <a:lnTo>
                        <a:pt x="11" y="1"/>
                      </a:lnTo>
                      <a:lnTo>
                        <a:pt x="9" y="0"/>
                      </a:lnTo>
                      <a:lnTo>
                        <a:pt x="7" y="1"/>
                      </a:lnTo>
                      <a:lnTo>
                        <a:pt x="7" y="1"/>
                      </a:lnTo>
                      <a:lnTo>
                        <a:pt x="6" y="1"/>
                      </a:lnTo>
                      <a:lnTo>
                        <a:pt x="5" y="2"/>
                      </a:lnTo>
                      <a:lnTo>
                        <a:pt x="5" y="2"/>
                      </a:lnTo>
                      <a:lnTo>
                        <a:pt x="4" y="3"/>
                      </a:lnTo>
                      <a:lnTo>
                        <a:pt x="3" y="3"/>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40" name="Freeform 2176">
                  <a:extLst>
                    <a:ext uri="{FF2B5EF4-FFF2-40B4-BE49-F238E27FC236}">
                      <a16:creationId xmlns:a16="http://schemas.microsoft.com/office/drawing/2014/main" id="{3AA0A6A7-1B0C-465C-8109-C453B1C40B08}"/>
                    </a:ext>
                  </a:extLst>
                </p:cNvPr>
                <p:cNvSpPr>
                  <a:spLocks/>
                </p:cNvSpPr>
                <p:nvPr/>
              </p:nvSpPr>
              <p:spPr bwMode="auto">
                <a:xfrm>
                  <a:off x="3942" y="1637"/>
                  <a:ext cx="16" cy="4"/>
                </a:xfrm>
                <a:custGeom>
                  <a:avLst/>
                  <a:gdLst>
                    <a:gd name="T0" fmla="*/ 0 w 16"/>
                    <a:gd name="T1" fmla="*/ 4 h 4"/>
                    <a:gd name="T2" fmla="*/ 0 w 16"/>
                    <a:gd name="T3" fmla="*/ 4 h 4"/>
                    <a:gd name="T4" fmla="*/ 2 w 16"/>
                    <a:gd name="T5" fmla="*/ 4 h 4"/>
                    <a:gd name="T6" fmla="*/ 2 w 16"/>
                    <a:gd name="T7" fmla="*/ 4 h 4"/>
                    <a:gd name="T8" fmla="*/ 4 w 16"/>
                    <a:gd name="T9" fmla="*/ 4 h 4"/>
                    <a:gd name="T10" fmla="*/ 4 w 16"/>
                    <a:gd name="T11" fmla="*/ 4 h 4"/>
                    <a:gd name="T12" fmla="*/ 5 w 16"/>
                    <a:gd name="T13" fmla="*/ 3 h 4"/>
                    <a:gd name="T14" fmla="*/ 6 w 16"/>
                    <a:gd name="T15" fmla="*/ 2 h 4"/>
                    <a:gd name="T16" fmla="*/ 6 w 16"/>
                    <a:gd name="T17" fmla="*/ 2 h 4"/>
                    <a:gd name="T18" fmla="*/ 7 w 16"/>
                    <a:gd name="T19" fmla="*/ 2 h 4"/>
                    <a:gd name="T20" fmla="*/ 8 w 16"/>
                    <a:gd name="T21" fmla="*/ 1 h 4"/>
                    <a:gd name="T22" fmla="*/ 11 w 16"/>
                    <a:gd name="T23" fmla="*/ 1 h 4"/>
                    <a:gd name="T24" fmla="*/ 11 w 16"/>
                    <a:gd name="T25" fmla="*/ 1 h 4"/>
                    <a:gd name="T26" fmla="*/ 16 w 16"/>
                    <a:gd name="T27" fmla="*/ 1 h 4"/>
                    <a:gd name="T28" fmla="*/ 16 w 16"/>
                    <a:gd name="T29" fmla="*/ 1 h 4"/>
                    <a:gd name="T30" fmla="*/ 16 w 16"/>
                    <a:gd name="T31" fmla="*/ 1 h 4"/>
                    <a:gd name="T32" fmla="*/ 16 w 16"/>
                    <a:gd name="T33" fmla="*/ 1 h 4"/>
                    <a:gd name="T34" fmla="*/ 11 w 16"/>
                    <a:gd name="T35" fmla="*/ 1 h 4"/>
                    <a:gd name="T36" fmla="*/ 11 w 16"/>
                    <a:gd name="T37" fmla="*/ 1 h 4"/>
                    <a:gd name="T38" fmla="*/ 9 w 16"/>
                    <a:gd name="T39" fmla="*/ 0 h 4"/>
                    <a:gd name="T40" fmla="*/ 7 w 16"/>
                    <a:gd name="T41" fmla="*/ 1 h 4"/>
                    <a:gd name="T42" fmla="*/ 7 w 16"/>
                    <a:gd name="T43" fmla="*/ 1 h 4"/>
                    <a:gd name="T44" fmla="*/ 6 w 16"/>
                    <a:gd name="T45" fmla="*/ 1 h 4"/>
                    <a:gd name="T46" fmla="*/ 5 w 16"/>
                    <a:gd name="T47" fmla="*/ 2 h 4"/>
                    <a:gd name="T48" fmla="*/ 5 w 16"/>
                    <a:gd name="T49" fmla="*/ 2 h 4"/>
                    <a:gd name="T50" fmla="*/ 4 w 16"/>
                    <a:gd name="T51" fmla="*/ 3 h 4"/>
                    <a:gd name="T52" fmla="*/ 3 w 16"/>
                    <a:gd name="T53" fmla="*/ 3 h 4"/>
                    <a:gd name="T54" fmla="*/ 0 w 16"/>
                    <a:gd name="T55" fmla="*/ 4 h 4"/>
                    <a:gd name="T56" fmla="*/ 0 w 16"/>
                    <a:gd name="T57" fmla="*/ 4 h 4"/>
                    <a:gd name="T58" fmla="*/ 0 w 16"/>
                    <a:gd name="T5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 h="4">
                      <a:moveTo>
                        <a:pt x="0" y="4"/>
                      </a:moveTo>
                      <a:lnTo>
                        <a:pt x="0" y="4"/>
                      </a:lnTo>
                      <a:lnTo>
                        <a:pt x="2" y="4"/>
                      </a:lnTo>
                      <a:lnTo>
                        <a:pt x="2" y="4"/>
                      </a:lnTo>
                      <a:lnTo>
                        <a:pt x="4" y="4"/>
                      </a:lnTo>
                      <a:lnTo>
                        <a:pt x="4" y="4"/>
                      </a:lnTo>
                      <a:lnTo>
                        <a:pt x="5" y="3"/>
                      </a:lnTo>
                      <a:lnTo>
                        <a:pt x="6" y="2"/>
                      </a:lnTo>
                      <a:lnTo>
                        <a:pt x="6" y="2"/>
                      </a:lnTo>
                      <a:lnTo>
                        <a:pt x="7" y="2"/>
                      </a:lnTo>
                      <a:lnTo>
                        <a:pt x="8" y="1"/>
                      </a:lnTo>
                      <a:lnTo>
                        <a:pt x="11" y="1"/>
                      </a:lnTo>
                      <a:lnTo>
                        <a:pt x="11" y="1"/>
                      </a:lnTo>
                      <a:lnTo>
                        <a:pt x="16" y="1"/>
                      </a:lnTo>
                      <a:lnTo>
                        <a:pt x="16" y="1"/>
                      </a:lnTo>
                      <a:lnTo>
                        <a:pt x="16" y="1"/>
                      </a:lnTo>
                      <a:lnTo>
                        <a:pt x="16" y="1"/>
                      </a:lnTo>
                      <a:lnTo>
                        <a:pt x="11" y="1"/>
                      </a:lnTo>
                      <a:lnTo>
                        <a:pt x="11" y="1"/>
                      </a:lnTo>
                      <a:lnTo>
                        <a:pt x="9" y="0"/>
                      </a:lnTo>
                      <a:lnTo>
                        <a:pt x="7" y="1"/>
                      </a:lnTo>
                      <a:lnTo>
                        <a:pt x="7" y="1"/>
                      </a:lnTo>
                      <a:lnTo>
                        <a:pt x="6" y="1"/>
                      </a:lnTo>
                      <a:lnTo>
                        <a:pt x="5" y="2"/>
                      </a:lnTo>
                      <a:lnTo>
                        <a:pt x="5" y="2"/>
                      </a:lnTo>
                      <a:lnTo>
                        <a:pt x="4" y="3"/>
                      </a:lnTo>
                      <a:lnTo>
                        <a:pt x="3" y="3"/>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41" name="Freeform 2177">
                  <a:extLst>
                    <a:ext uri="{FF2B5EF4-FFF2-40B4-BE49-F238E27FC236}">
                      <a16:creationId xmlns:a16="http://schemas.microsoft.com/office/drawing/2014/main" id="{D215D3BE-0CAE-4759-9AE1-13B2F6C85D30}"/>
                    </a:ext>
                  </a:extLst>
                </p:cNvPr>
                <p:cNvSpPr>
                  <a:spLocks/>
                </p:cNvSpPr>
                <p:nvPr/>
              </p:nvSpPr>
              <p:spPr bwMode="auto">
                <a:xfrm>
                  <a:off x="3944" y="1638"/>
                  <a:ext cx="15" cy="10"/>
                </a:xfrm>
                <a:custGeom>
                  <a:avLst/>
                  <a:gdLst>
                    <a:gd name="T0" fmla="*/ 15 w 15"/>
                    <a:gd name="T1" fmla="*/ 0 h 10"/>
                    <a:gd name="T2" fmla="*/ 15 w 15"/>
                    <a:gd name="T3" fmla="*/ 0 h 10"/>
                    <a:gd name="T4" fmla="*/ 14 w 15"/>
                    <a:gd name="T5" fmla="*/ 0 h 10"/>
                    <a:gd name="T6" fmla="*/ 12 w 15"/>
                    <a:gd name="T7" fmla="*/ 1 h 10"/>
                    <a:gd name="T8" fmla="*/ 12 w 15"/>
                    <a:gd name="T9" fmla="*/ 1 h 10"/>
                    <a:gd name="T10" fmla="*/ 11 w 15"/>
                    <a:gd name="T11" fmla="*/ 2 h 10"/>
                    <a:gd name="T12" fmla="*/ 10 w 15"/>
                    <a:gd name="T13" fmla="*/ 4 h 10"/>
                    <a:gd name="T14" fmla="*/ 10 w 15"/>
                    <a:gd name="T15" fmla="*/ 4 h 10"/>
                    <a:gd name="T16" fmla="*/ 9 w 15"/>
                    <a:gd name="T17" fmla="*/ 5 h 10"/>
                    <a:gd name="T18" fmla="*/ 8 w 15"/>
                    <a:gd name="T19" fmla="*/ 6 h 10"/>
                    <a:gd name="T20" fmla="*/ 6 w 15"/>
                    <a:gd name="T21" fmla="*/ 7 h 10"/>
                    <a:gd name="T22" fmla="*/ 0 w 15"/>
                    <a:gd name="T23" fmla="*/ 9 h 10"/>
                    <a:gd name="T24" fmla="*/ 0 w 15"/>
                    <a:gd name="T25" fmla="*/ 9 h 10"/>
                    <a:gd name="T26" fmla="*/ 0 w 15"/>
                    <a:gd name="T27" fmla="*/ 10 h 10"/>
                    <a:gd name="T28" fmla="*/ 0 w 15"/>
                    <a:gd name="T29" fmla="*/ 10 h 10"/>
                    <a:gd name="T30" fmla="*/ 2 w 15"/>
                    <a:gd name="T31" fmla="*/ 9 h 10"/>
                    <a:gd name="T32" fmla="*/ 4 w 15"/>
                    <a:gd name="T33" fmla="*/ 8 h 10"/>
                    <a:gd name="T34" fmla="*/ 4 w 15"/>
                    <a:gd name="T35" fmla="*/ 8 h 10"/>
                    <a:gd name="T36" fmla="*/ 6 w 15"/>
                    <a:gd name="T37" fmla="*/ 8 h 10"/>
                    <a:gd name="T38" fmla="*/ 8 w 15"/>
                    <a:gd name="T39" fmla="*/ 6 h 10"/>
                    <a:gd name="T40" fmla="*/ 8 w 15"/>
                    <a:gd name="T41" fmla="*/ 6 h 10"/>
                    <a:gd name="T42" fmla="*/ 10 w 15"/>
                    <a:gd name="T43" fmla="*/ 5 h 10"/>
                    <a:gd name="T44" fmla="*/ 11 w 15"/>
                    <a:gd name="T45" fmla="*/ 3 h 10"/>
                    <a:gd name="T46" fmla="*/ 11 w 15"/>
                    <a:gd name="T47" fmla="*/ 3 h 10"/>
                    <a:gd name="T48" fmla="*/ 12 w 15"/>
                    <a:gd name="T49" fmla="*/ 1 h 10"/>
                    <a:gd name="T50" fmla="*/ 13 w 15"/>
                    <a:gd name="T51" fmla="*/ 1 h 10"/>
                    <a:gd name="T52" fmla="*/ 14 w 15"/>
                    <a:gd name="T53" fmla="*/ 1 h 10"/>
                    <a:gd name="T54" fmla="*/ 14 w 15"/>
                    <a:gd name="T55" fmla="*/ 1 h 10"/>
                    <a:gd name="T56" fmla="*/ 15 w 15"/>
                    <a:gd name="T57" fmla="*/ 0 h 10"/>
                    <a:gd name="T58" fmla="*/ 15 w 15"/>
                    <a:gd name="T59" fmla="*/ 0 h 10"/>
                    <a:gd name="T60" fmla="*/ 15 w 15"/>
                    <a:gd name="T61" fmla="*/ 0 h 10"/>
                    <a:gd name="T62" fmla="*/ 15 w 15"/>
                    <a:gd name="T6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0">
                      <a:moveTo>
                        <a:pt x="15" y="0"/>
                      </a:moveTo>
                      <a:lnTo>
                        <a:pt x="15" y="0"/>
                      </a:lnTo>
                      <a:lnTo>
                        <a:pt x="14" y="0"/>
                      </a:lnTo>
                      <a:lnTo>
                        <a:pt x="12" y="1"/>
                      </a:lnTo>
                      <a:lnTo>
                        <a:pt x="12" y="1"/>
                      </a:lnTo>
                      <a:lnTo>
                        <a:pt x="11" y="2"/>
                      </a:lnTo>
                      <a:lnTo>
                        <a:pt x="10" y="4"/>
                      </a:lnTo>
                      <a:lnTo>
                        <a:pt x="10" y="4"/>
                      </a:lnTo>
                      <a:lnTo>
                        <a:pt x="9" y="5"/>
                      </a:lnTo>
                      <a:lnTo>
                        <a:pt x="8" y="6"/>
                      </a:lnTo>
                      <a:lnTo>
                        <a:pt x="6" y="7"/>
                      </a:lnTo>
                      <a:lnTo>
                        <a:pt x="0" y="9"/>
                      </a:lnTo>
                      <a:lnTo>
                        <a:pt x="0" y="9"/>
                      </a:lnTo>
                      <a:lnTo>
                        <a:pt x="0" y="10"/>
                      </a:lnTo>
                      <a:lnTo>
                        <a:pt x="0" y="10"/>
                      </a:lnTo>
                      <a:lnTo>
                        <a:pt x="2" y="9"/>
                      </a:lnTo>
                      <a:lnTo>
                        <a:pt x="4" y="8"/>
                      </a:lnTo>
                      <a:lnTo>
                        <a:pt x="4" y="8"/>
                      </a:lnTo>
                      <a:lnTo>
                        <a:pt x="6" y="8"/>
                      </a:lnTo>
                      <a:lnTo>
                        <a:pt x="8" y="6"/>
                      </a:lnTo>
                      <a:lnTo>
                        <a:pt x="8" y="6"/>
                      </a:lnTo>
                      <a:lnTo>
                        <a:pt x="10" y="5"/>
                      </a:lnTo>
                      <a:lnTo>
                        <a:pt x="11" y="3"/>
                      </a:lnTo>
                      <a:lnTo>
                        <a:pt x="11" y="3"/>
                      </a:lnTo>
                      <a:lnTo>
                        <a:pt x="12" y="1"/>
                      </a:lnTo>
                      <a:lnTo>
                        <a:pt x="13" y="1"/>
                      </a:lnTo>
                      <a:lnTo>
                        <a:pt x="14" y="1"/>
                      </a:lnTo>
                      <a:lnTo>
                        <a:pt x="14" y="1"/>
                      </a:lnTo>
                      <a:lnTo>
                        <a:pt x="15" y="0"/>
                      </a:lnTo>
                      <a:lnTo>
                        <a:pt x="15" y="0"/>
                      </a:lnTo>
                      <a:lnTo>
                        <a:pt x="15" y="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42" name="Freeform 2178">
                  <a:extLst>
                    <a:ext uri="{FF2B5EF4-FFF2-40B4-BE49-F238E27FC236}">
                      <a16:creationId xmlns:a16="http://schemas.microsoft.com/office/drawing/2014/main" id="{0F22BCB7-B2C9-49CC-BD24-A6D341BFACF5}"/>
                    </a:ext>
                  </a:extLst>
                </p:cNvPr>
                <p:cNvSpPr>
                  <a:spLocks/>
                </p:cNvSpPr>
                <p:nvPr/>
              </p:nvSpPr>
              <p:spPr bwMode="auto">
                <a:xfrm>
                  <a:off x="3944" y="1638"/>
                  <a:ext cx="15" cy="10"/>
                </a:xfrm>
                <a:custGeom>
                  <a:avLst/>
                  <a:gdLst>
                    <a:gd name="T0" fmla="*/ 15 w 15"/>
                    <a:gd name="T1" fmla="*/ 0 h 10"/>
                    <a:gd name="T2" fmla="*/ 15 w 15"/>
                    <a:gd name="T3" fmla="*/ 0 h 10"/>
                    <a:gd name="T4" fmla="*/ 14 w 15"/>
                    <a:gd name="T5" fmla="*/ 0 h 10"/>
                    <a:gd name="T6" fmla="*/ 12 w 15"/>
                    <a:gd name="T7" fmla="*/ 1 h 10"/>
                    <a:gd name="T8" fmla="*/ 12 w 15"/>
                    <a:gd name="T9" fmla="*/ 1 h 10"/>
                    <a:gd name="T10" fmla="*/ 11 w 15"/>
                    <a:gd name="T11" fmla="*/ 2 h 10"/>
                    <a:gd name="T12" fmla="*/ 10 w 15"/>
                    <a:gd name="T13" fmla="*/ 4 h 10"/>
                    <a:gd name="T14" fmla="*/ 10 w 15"/>
                    <a:gd name="T15" fmla="*/ 4 h 10"/>
                    <a:gd name="T16" fmla="*/ 9 w 15"/>
                    <a:gd name="T17" fmla="*/ 5 h 10"/>
                    <a:gd name="T18" fmla="*/ 8 w 15"/>
                    <a:gd name="T19" fmla="*/ 6 h 10"/>
                    <a:gd name="T20" fmla="*/ 6 w 15"/>
                    <a:gd name="T21" fmla="*/ 7 h 10"/>
                    <a:gd name="T22" fmla="*/ 0 w 15"/>
                    <a:gd name="T23" fmla="*/ 9 h 10"/>
                    <a:gd name="T24" fmla="*/ 0 w 15"/>
                    <a:gd name="T25" fmla="*/ 9 h 10"/>
                    <a:gd name="T26" fmla="*/ 0 w 15"/>
                    <a:gd name="T27" fmla="*/ 10 h 10"/>
                    <a:gd name="T28" fmla="*/ 0 w 15"/>
                    <a:gd name="T29" fmla="*/ 10 h 10"/>
                    <a:gd name="T30" fmla="*/ 2 w 15"/>
                    <a:gd name="T31" fmla="*/ 9 h 10"/>
                    <a:gd name="T32" fmla="*/ 4 w 15"/>
                    <a:gd name="T33" fmla="*/ 8 h 10"/>
                    <a:gd name="T34" fmla="*/ 4 w 15"/>
                    <a:gd name="T35" fmla="*/ 8 h 10"/>
                    <a:gd name="T36" fmla="*/ 6 w 15"/>
                    <a:gd name="T37" fmla="*/ 8 h 10"/>
                    <a:gd name="T38" fmla="*/ 8 w 15"/>
                    <a:gd name="T39" fmla="*/ 6 h 10"/>
                    <a:gd name="T40" fmla="*/ 8 w 15"/>
                    <a:gd name="T41" fmla="*/ 6 h 10"/>
                    <a:gd name="T42" fmla="*/ 10 w 15"/>
                    <a:gd name="T43" fmla="*/ 5 h 10"/>
                    <a:gd name="T44" fmla="*/ 11 w 15"/>
                    <a:gd name="T45" fmla="*/ 3 h 10"/>
                    <a:gd name="T46" fmla="*/ 11 w 15"/>
                    <a:gd name="T47" fmla="*/ 3 h 10"/>
                    <a:gd name="T48" fmla="*/ 12 w 15"/>
                    <a:gd name="T49" fmla="*/ 1 h 10"/>
                    <a:gd name="T50" fmla="*/ 13 w 15"/>
                    <a:gd name="T51" fmla="*/ 1 h 10"/>
                    <a:gd name="T52" fmla="*/ 14 w 15"/>
                    <a:gd name="T53" fmla="*/ 1 h 10"/>
                    <a:gd name="T54" fmla="*/ 14 w 15"/>
                    <a:gd name="T55" fmla="*/ 1 h 10"/>
                    <a:gd name="T56" fmla="*/ 15 w 15"/>
                    <a:gd name="T57" fmla="*/ 0 h 10"/>
                    <a:gd name="T58" fmla="*/ 15 w 15"/>
                    <a:gd name="T59" fmla="*/ 0 h 10"/>
                    <a:gd name="T60" fmla="*/ 15 w 15"/>
                    <a:gd name="T61" fmla="*/ 0 h 10"/>
                    <a:gd name="T62" fmla="*/ 15 w 15"/>
                    <a:gd name="T6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0">
                      <a:moveTo>
                        <a:pt x="15" y="0"/>
                      </a:moveTo>
                      <a:lnTo>
                        <a:pt x="15" y="0"/>
                      </a:lnTo>
                      <a:lnTo>
                        <a:pt x="14" y="0"/>
                      </a:lnTo>
                      <a:lnTo>
                        <a:pt x="12" y="1"/>
                      </a:lnTo>
                      <a:lnTo>
                        <a:pt x="12" y="1"/>
                      </a:lnTo>
                      <a:lnTo>
                        <a:pt x="11" y="2"/>
                      </a:lnTo>
                      <a:lnTo>
                        <a:pt x="10" y="4"/>
                      </a:lnTo>
                      <a:lnTo>
                        <a:pt x="10" y="4"/>
                      </a:lnTo>
                      <a:lnTo>
                        <a:pt x="9" y="5"/>
                      </a:lnTo>
                      <a:lnTo>
                        <a:pt x="8" y="6"/>
                      </a:lnTo>
                      <a:lnTo>
                        <a:pt x="6" y="7"/>
                      </a:lnTo>
                      <a:lnTo>
                        <a:pt x="0" y="9"/>
                      </a:lnTo>
                      <a:lnTo>
                        <a:pt x="0" y="9"/>
                      </a:lnTo>
                      <a:lnTo>
                        <a:pt x="0" y="10"/>
                      </a:lnTo>
                      <a:lnTo>
                        <a:pt x="0" y="10"/>
                      </a:lnTo>
                      <a:lnTo>
                        <a:pt x="2" y="9"/>
                      </a:lnTo>
                      <a:lnTo>
                        <a:pt x="4" y="8"/>
                      </a:lnTo>
                      <a:lnTo>
                        <a:pt x="4" y="8"/>
                      </a:lnTo>
                      <a:lnTo>
                        <a:pt x="6" y="8"/>
                      </a:lnTo>
                      <a:lnTo>
                        <a:pt x="8" y="6"/>
                      </a:lnTo>
                      <a:lnTo>
                        <a:pt x="8" y="6"/>
                      </a:lnTo>
                      <a:lnTo>
                        <a:pt x="10" y="5"/>
                      </a:lnTo>
                      <a:lnTo>
                        <a:pt x="11" y="3"/>
                      </a:lnTo>
                      <a:lnTo>
                        <a:pt x="11" y="3"/>
                      </a:lnTo>
                      <a:lnTo>
                        <a:pt x="12" y="1"/>
                      </a:lnTo>
                      <a:lnTo>
                        <a:pt x="13" y="1"/>
                      </a:lnTo>
                      <a:lnTo>
                        <a:pt x="14" y="1"/>
                      </a:lnTo>
                      <a:lnTo>
                        <a:pt x="14" y="1"/>
                      </a:lnTo>
                      <a:lnTo>
                        <a:pt x="15" y="0"/>
                      </a:lnTo>
                      <a:lnTo>
                        <a:pt x="15" y="0"/>
                      </a:lnTo>
                      <a:lnTo>
                        <a:pt x="15" y="0"/>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43" name="Freeform 2179">
                  <a:extLst>
                    <a:ext uri="{FF2B5EF4-FFF2-40B4-BE49-F238E27FC236}">
                      <a16:creationId xmlns:a16="http://schemas.microsoft.com/office/drawing/2014/main" id="{105D8674-BB4C-4DD7-B1C7-F6D4BBF5FA7E}"/>
                    </a:ext>
                  </a:extLst>
                </p:cNvPr>
                <p:cNvSpPr>
                  <a:spLocks/>
                </p:cNvSpPr>
                <p:nvPr/>
              </p:nvSpPr>
              <p:spPr bwMode="auto">
                <a:xfrm>
                  <a:off x="3951" y="1639"/>
                  <a:ext cx="12" cy="6"/>
                </a:xfrm>
                <a:custGeom>
                  <a:avLst/>
                  <a:gdLst>
                    <a:gd name="T0" fmla="*/ 1 w 12"/>
                    <a:gd name="T1" fmla="*/ 6 h 6"/>
                    <a:gd name="T2" fmla="*/ 1 w 12"/>
                    <a:gd name="T3" fmla="*/ 6 h 6"/>
                    <a:gd name="T4" fmla="*/ 2 w 12"/>
                    <a:gd name="T5" fmla="*/ 5 h 6"/>
                    <a:gd name="T6" fmla="*/ 3 w 12"/>
                    <a:gd name="T7" fmla="*/ 5 h 6"/>
                    <a:gd name="T8" fmla="*/ 4 w 12"/>
                    <a:gd name="T9" fmla="*/ 4 h 6"/>
                    <a:gd name="T10" fmla="*/ 5 w 12"/>
                    <a:gd name="T11" fmla="*/ 3 h 6"/>
                    <a:gd name="T12" fmla="*/ 5 w 12"/>
                    <a:gd name="T13" fmla="*/ 3 h 6"/>
                    <a:gd name="T14" fmla="*/ 7 w 12"/>
                    <a:gd name="T15" fmla="*/ 2 h 6"/>
                    <a:gd name="T16" fmla="*/ 8 w 12"/>
                    <a:gd name="T17" fmla="*/ 1 h 6"/>
                    <a:gd name="T18" fmla="*/ 10 w 12"/>
                    <a:gd name="T19" fmla="*/ 1 h 6"/>
                    <a:gd name="T20" fmla="*/ 12 w 12"/>
                    <a:gd name="T21" fmla="*/ 0 h 6"/>
                    <a:gd name="T22" fmla="*/ 12 w 12"/>
                    <a:gd name="T23" fmla="*/ 0 h 6"/>
                    <a:gd name="T24" fmla="*/ 12 w 12"/>
                    <a:gd name="T25" fmla="*/ 0 h 6"/>
                    <a:gd name="T26" fmla="*/ 12 w 12"/>
                    <a:gd name="T27" fmla="*/ 0 h 6"/>
                    <a:gd name="T28" fmla="*/ 12 w 12"/>
                    <a:gd name="T29" fmla="*/ 0 h 6"/>
                    <a:gd name="T30" fmla="*/ 10 w 12"/>
                    <a:gd name="T31" fmla="*/ 0 h 6"/>
                    <a:gd name="T32" fmla="*/ 9 w 12"/>
                    <a:gd name="T33" fmla="*/ 0 h 6"/>
                    <a:gd name="T34" fmla="*/ 7 w 12"/>
                    <a:gd name="T35" fmla="*/ 1 h 6"/>
                    <a:gd name="T36" fmla="*/ 7 w 12"/>
                    <a:gd name="T37" fmla="*/ 1 h 6"/>
                    <a:gd name="T38" fmla="*/ 5 w 12"/>
                    <a:gd name="T39" fmla="*/ 2 h 6"/>
                    <a:gd name="T40" fmla="*/ 4 w 12"/>
                    <a:gd name="T41" fmla="*/ 4 h 6"/>
                    <a:gd name="T42" fmla="*/ 3 w 12"/>
                    <a:gd name="T43" fmla="*/ 5 h 6"/>
                    <a:gd name="T44" fmla="*/ 2 w 12"/>
                    <a:gd name="T45" fmla="*/ 5 h 6"/>
                    <a:gd name="T46" fmla="*/ 1 w 12"/>
                    <a:gd name="T47" fmla="*/ 5 h 6"/>
                    <a:gd name="T48" fmla="*/ 1 w 12"/>
                    <a:gd name="T49" fmla="*/ 5 h 6"/>
                    <a:gd name="T50" fmla="*/ 0 w 12"/>
                    <a:gd name="T51" fmla="*/ 5 h 6"/>
                    <a:gd name="T52" fmla="*/ 0 w 12"/>
                    <a:gd name="T53" fmla="*/ 6 h 6"/>
                    <a:gd name="T54" fmla="*/ 0 w 12"/>
                    <a:gd name="T55" fmla="*/ 6 h 6"/>
                    <a:gd name="T56" fmla="*/ 1 w 12"/>
                    <a:gd name="T5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
                      <a:moveTo>
                        <a:pt x="1" y="6"/>
                      </a:moveTo>
                      <a:lnTo>
                        <a:pt x="1" y="6"/>
                      </a:lnTo>
                      <a:lnTo>
                        <a:pt x="2" y="5"/>
                      </a:lnTo>
                      <a:lnTo>
                        <a:pt x="3" y="5"/>
                      </a:lnTo>
                      <a:lnTo>
                        <a:pt x="4" y="4"/>
                      </a:lnTo>
                      <a:lnTo>
                        <a:pt x="5" y="3"/>
                      </a:lnTo>
                      <a:lnTo>
                        <a:pt x="5" y="3"/>
                      </a:lnTo>
                      <a:lnTo>
                        <a:pt x="7" y="2"/>
                      </a:lnTo>
                      <a:lnTo>
                        <a:pt x="8" y="1"/>
                      </a:lnTo>
                      <a:lnTo>
                        <a:pt x="10" y="1"/>
                      </a:lnTo>
                      <a:lnTo>
                        <a:pt x="12" y="0"/>
                      </a:lnTo>
                      <a:lnTo>
                        <a:pt x="12" y="0"/>
                      </a:lnTo>
                      <a:lnTo>
                        <a:pt x="12" y="0"/>
                      </a:lnTo>
                      <a:lnTo>
                        <a:pt x="12" y="0"/>
                      </a:lnTo>
                      <a:lnTo>
                        <a:pt x="12" y="0"/>
                      </a:lnTo>
                      <a:lnTo>
                        <a:pt x="10" y="0"/>
                      </a:lnTo>
                      <a:lnTo>
                        <a:pt x="9" y="0"/>
                      </a:lnTo>
                      <a:lnTo>
                        <a:pt x="7" y="1"/>
                      </a:lnTo>
                      <a:lnTo>
                        <a:pt x="7" y="1"/>
                      </a:lnTo>
                      <a:lnTo>
                        <a:pt x="5" y="2"/>
                      </a:lnTo>
                      <a:lnTo>
                        <a:pt x="4" y="4"/>
                      </a:lnTo>
                      <a:lnTo>
                        <a:pt x="3" y="5"/>
                      </a:lnTo>
                      <a:lnTo>
                        <a:pt x="2" y="5"/>
                      </a:lnTo>
                      <a:lnTo>
                        <a:pt x="1" y="5"/>
                      </a:lnTo>
                      <a:lnTo>
                        <a:pt x="1" y="5"/>
                      </a:lnTo>
                      <a:lnTo>
                        <a:pt x="0" y="5"/>
                      </a:lnTo>
                      <a:lnTo>
                        <a:pt x="0" y="6"/>
                      </a:lnTo>
                      <a:lnTo>
                        <a:pt x="0" y="6"/>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44" name="Freeform 2180">
                  <a:extLst>
                    <a:ext uri="{FF2B5EF4-FFF2-40B4-BE49-F238E27FC236}">
                      <a16:creationId xmlns:a16="http://schemas.microsoft.com/office/drawing/2014/main" id="{E50F7A01-6E3B-4444-8F6F-A4ACC5DDF0C9}"/>
                    </a:ext>
                  </a:extLst>
                </p:cNvPr>
                <p:cNvSpPr>
                  <a:spLocks/>
                </p:cNvSpPr>
                <p:nvPr/>
              </p:nvSpPr>
              <p:spPr bwMode="auto">
                <a:xfrm>
                  <a:off x="3951" y="1639"/>
                  <a:ext cx="12" cy="6"/>
                </a:xfrm>
                <a:custGeom>
                  <a:avLst/>
                  <a:gdLst>
                    <a:gd name="T0" fmla="*/ 1 w 12"/>
                    <a:gd name="T1" fmla="*/ 6 h 6"/>
                    <a:gd name="T2" fmla="*/ 1 w 12"/>
                    <a:gd name="T3" fmla="*/ 6 h 6"/>
                    <a:gd name="T4" fmla="*/ 2 w 12"/>
                    <a:gd name="T5" fmla="*/ 5 h 6"/>
                    <a:gd name="T6" fmla="*/ 3 w 12"/>
                    <a:gd name="T7" fmla="*/ 5 h 6"/>
                    <a:gd name="T8" fmla="*/ 4 w 12"/>
                    <a:gd name="T9" fmla="*/ 4 h 6"/>
                    <a:gd name="T10" fmla="*/ 5 w 12"/>
                    <a:gd name="T11" fmla="*/ 3 h 6"/>
                    <a:gd name="T12" fmla="*/ 5 w 12"/>
                    <a:gd name="T13" fmla="*/ 3 h 6"/>
                    <a:gd name="T14" fmla="*/ 7 w 12"/>
                    <a:gd name="T15" fmla="*/ 2 h 6"/>
                    <a:gd name="T16" fmla="*/ 8 w 12"/>
                    <a:gd name="T17" fmla="*/ 1 h 6"/>
                    <a:gd name="T18" fmla="*/ 10 w 12"/>
                    <a:gd name="T19" fmla="*/ 1 h 6"/>
                    <a:gd name="T20" fmla="*/ 12 w 12"/>
                    <a:gd name="T21" fmla="*/ 0 h 6"/>
                    <a:gd name="T22" fmla="*/ 12 w 12"/>
                    <a:gd name="T23" fmla="*/ 0 h 6"/>
                    <a:gd name="T24" fmla="*/ 12 w 12"/>
                    <a:gd name="T25" fmla="*/ 0 h 6"/>
                    <a:gd name="T26" fmla="*/ 12 w 12"/>
                    <a:gd name="T27" fmla="*/ 0 h 6"/>
                    <a:gd name="T28" fmla="*/ 12 w 12"/>
                    <a:gd name="T29" fmla="*/ 0 h 6"/>
                    <a:gd name="T30" fmla="*/ 10 w 12"/>
                    <a:gd name="T31" fmla="*/ 0 h 6"/>
                    <a:gd name="T32" fmla="*/ 9 w 12"/>
                    <a:gd name="T33" fmla="*/ 0 h 6"/>
                    <a:gd name="T34" fmla="*/ 7 w 12"/>
                    <a:gd name="T35" fmla="*/ 1 h 6"/>
                    <a:gd name="T36" fmla="*/ 7 w 12"/>
                    <a:gd name="T37" fmla="*/ 1 h 6"/>
                    <a:gd name="T38" fmla="*/ 5 w 12"/>
                    <a:gd name="T39" fmla="*/ 2 h 6"/>
                    <a:gd name="T40" fmla="*/ 4 w 12"/>
                    <a:gd name="T41" fmla="*/ 4 h 6"/>
                    <a:gd name="T42" fmla="*/ 3 w 12"/>
                    <a:gd name="T43" fmla="*/ 5 h 6"/>
                    <a:gd name="T44" fmla="*/ 2 w 12"/>
                    <a:gd name="T45" fmla="*/ 5 h 6"/>
                    <a:gd name="T46" fmla="*/ 1 w 12"/>
                    <a:gd name="T47" fmla="*/ 5 h 6"/>
                    <a:gd name="T48" fmla="*/ 1 w 12"/>
                    <a:gd name="T49" fmla="*/ 5 h 6"/>
                    <a:gd name="T50" fmla="*/ 0 w 12"/>
                    <a:gd name="T51" fmla="*/ 5 h 6"/>
                    <a:gd name="T52" fmla="*/ 0 w 12"/>
                    <a:gd name="T53" fmla="*/ 6 h 6"/>
                    <a:gd name="T54" fmla="*/ 0 w 12"/>
                    <a:gd name="T55" fmla="*/ 6 h 6"/>
                    <a:gd name="T56" fmla="*/ 1 w 12"/>
                    <a:gd name="T5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
                      <a:moveTo>
                        <a:pt x="1" y="6"/>
                      </a:moveTo>
                      <a:lnTo>
                        <a:pt x="1" y="6"/>
                      </a:lnTo>
                      <a:lnTo>
                        <a:pt x="2" y="5"/>
                      </a:lnTo>
                      <a:lnTo>
                        <a:pt x="3" y="5"/>
                      </a:lnTo>
                      <a:lnTo>
                        <a:pt x="4" y="4"/>
                      </a:lnTo>
                      <a:lnTo>
                        <a:pt x="5" y="3"/>
                      </a:lnTo>
                      <a:lnTo>
                        <a:pt x="5" y="3"/>
                      </a:lnTo>
                      <a:lnTo>
                        <a:pt x="7" y="2"/>
                      </a:lnTo>
                      <a:lnTo>
                        <a:pt x="8" y="1"/>
                      </a:lnTo>
                      <a:lnTo>
                        <a:pt x="10" y="1"/>
                      </a:lnTo>
                      <a:lnTo>
                        <a:pt x="12" y="0"/>
                      </a:lnTo>
                      <a:lnTo>
                        <a:pt x="12" y="0"/>
                      </a:lnTo>
                      <a:lnTo>
                        <a:pt x="12" y="0"/>
                      </a:lnTo>
                      <a:lnTo>
                        <a:pt x="12" y="0"/>
                      </a:lnTo>
                      <a:lnTo>
                        <a:pt x="12" y="0"/>
                      </a:lnTo>
                      <a:lnTo>
                        <a:pt x="10" y="0"/>
                      </a:lnTo>
                      <a:lnTo>
                        <a:pt x="9" y="0"/>
                      </a:lnTo>
                      <a:lnTo>
                        <a:pt x="7" y="1"/>
                      </a:lnTo>
                      <a:lnTo>
                        <a:pt x="7" y="1"/>
                      </a:lnTo>
                      <a:lnTo>
                        <a:pt x="5" y="2"/>
                      </a:lnTo>
                      <a:lnTo>
                        <a:pt x="4" y="4"/>
                      </a:lnTo>
                      <a:lnTo>
                        <a:pt x="3" y="5"/>
                      </a:lnTo>
                      <a:lnTo>
                        <a:pt x="2" y="5"/>
                      </a:lnTo>
                      <a:lnTo>
                        <a:pt x="1" y="5"/>
                      </a:lnTo>
                      <a:lnTo>
                        <a:pt x="1" y="5"/>
                      </a:lnTo>
                      <a:lnTo>
                        <a:pt x="0" y="5"/>
                      </a:lnTo>
                      <a:lnTo>
                        <a:pt x="0" y="6"/>
                      </a:lnTo>
                      <a:lnTo>
                        <a:pt x="0" y="6"/>
                      </a:lnTo>
                      <a:lnTo>
                        <a:pt x="1"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45" name="Freeform 2181">
                  <a:extLst>
                    <a:ext uri="{FF2B5EF4-FFF2-40B4-BE49-F238E27FC236}">
                      <a16:creationId xmlns:a16="http://schemas.microsoft.com/office/drawing/2014/main" id="{68CAC5EE-A3C2-4EB6-B9C5-94DEA30A0B80}"/>
                    </a:ext>
                  </a:extLst>
                </p:cNvPr>
                <p:cNvSpPr>
                  <a:spLocks/>
                </p:cNvSpPr>
                <p:nvPr/>
              </p:nvSpPr>
              <p:spPr bwMode="auto">
                <a:xfrm>
                  <a:off x="3938" y="1634"/>
                  <a:ext cx="9" cy="4"/>
                </a:xfrm>
                <a:custGeom>
                  <a:avLst/>
                  <a:gdLst>
                    <a:gd name="T0" fmla="*/ 9 w 9"/>
                    <a:gd name="T1" fmla="*/ 4 h 4"/>
                    <a:gd name="T2" fmla="*/ 9 w 9"/>
                    <a:gd name="T3" fmla="*/ 4 h 4"/>
                    <a:gd name="T4" fmla="*/ 8 w 9"/>
                    <a:gd name="T5" fmla="*/ 2 h 4"/>
                    <a:gd name="T6" fmla="*/ 6 w 9"/>
                    <a:gd name="T7" fmla="*/ 1 h 4"/>
                    <a:gd name="T8" fmla="*/ 4 w 9"/>
                    <a:gd name="T9" fmla="*/ 0 h 4"/>
                    <a:gd name="T10" fmla="*/ 3 w 9"/>
                    <a:gd name="T11" fmla="*/ 0 h 4"/>
                    <a:gd name="T12" fmla="*/ 3 w 9"/>
                    <a:gd name="T13" fmla="*/ 0 h 4"/>
                    <a:gd name="T14" fmla="*/ 1 w 9"/>
                    <a:gd name="T15" fmla="*/ 0 h 4"/>
                    <a:gd name="T16" fmla="*/ 1 w 9"/>
                    <a:gd name="T17" fmla="*/ 0 h 4"/>
                    <a:gd name="T18" fmla="*/ 0 w 9"/>
                    <a:gd name="T19" fmla="*/ 1 h 4"/>
                    <a:gd name="T20" fmla="*/ 0 w 9"/>
                    <a:gd name="T21" fmla="*/ 1 h 4"/>
                    <a:gd name="T22" fmla="*/ 0 w 9"/>
                    <a:gd name="T23" fmla="*/ 1 h 4"/>
                    <a:gd name="T24" fmla="*/ 0 w 9"/>
                    <a:gd name="T25" fmla="*/ 1 h 4"/>
                    <a:gd name="T26" fmla="*/ 1 w 9"/>
                    <a:gd name="T27" fmla="*/ 1 h 4"/>
                    <a:gd name="T28" fmla="*/ 1 w 9"/>
                    <a:gd name="T29" fmla="*/ 1 h 4"/>
                    <a:gd name="T30" fmla="*/ 1 w 9"/>
                    <a:gd name="T31" fmla="*/ 1 h 4"/>
                    <a:gd name="T32" fmla="*/ 1 w 9"/>
                    <a:gd name="T33" fmla="*/ 0 h 4"/>
                    <a:gd name="T34" fmla="*/ 1 w 9"/>
                    <a:gd name="T35" fmla="*/ 0 h 4"/>
                    <a:gd name="T36" fmla="*/ 2 w 9"/>
                    <a:gd name="T37" fmla="*/ 0 h 4"/>
                    <a:gd name="T38" fmla="*/ 4 w 9"/>
                    <a:gd name="T39" fmla="*/ 0 h 4"/>
                    <a:gd name="T40" fmla="*/ 4 w 9"/>
                    <a:gd name="T41" fmla="*/ 0 h 4"/>
                    <a:gd name="T42" fmla="*/ 5 w 9"/>
                    <a:gd name="T43" fmla="*/ 0 h 4"/>
                    <a:gd name="T44" fmla="*/ 6 w 9"/>
                    <a:gd name="T45" fmla="*/ 1 h 4"/>
                    <a:gd name="T46" fmla="*/ 6 w 9"/>
                    <a:gd name="T47" fmla="*/ 1 h 4"/>
                    <a:gd name="T48" fmla="*/ 8 w 9"/>
                    <a:gd name="T49" fmla="*/ 3 h 4"/>
                    <a:gd name="T50" fmla="*/ 9 w 9"/>
                    <a:gd name="T51" fmla="*/ 4 h 4"/>
                    <a:gd name="T52" fmla="*/ 9 w 9"/>
                    <a:gd name="T53" fmla="*/ 4 h 4"/>
                    <a:gd name="T54" fmla="*/ 9 w 9"/>
                    <a:gd name="T5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4">
                      <a:moveTo>
                        <a:pt x="9" y="4"/>
                      </a:moveTo>
                      <a:lnTo>
                        <a:pt x="9" y="4"/>
                      </a:lnTo>
                      <a:lnTo>
                        <a:pt x="8" y="2"/>
                      </a:lnTo>
                      <a:lnTo>
                        <a:pt x="6" y="1"/>
                      </a:lnTo>
                      <a:lnTo>
                        <a:pt x="4" y="0"/>
                      </a:lnTo>
                      <a:lnTo>
                        <a:pt x="3" y="0"/>
                      </a:lnTo>
                      <a:lnTo>
                        <a:pt x="3" y="0"/>
                      </a:lnTo>
                      <a:lnTo>
                        <a:pt x="1" y="0"/>
                      </a:lnTo>
                      <a:lnTo>
                        <a:pt x="1" y="0"/>
                      </a:lnTo>
                      <a:lnTo>
                        <a:pt x="0" y="1"/>
                      </a:lnTo>
                      <a:lnTo>
                        <a:pt x="0" y="1"/>
                      </a:lnTo>
                      <a:lnTo>
                        <a:pt x="0" y="1"/>
                      </a:lnTo>
                      <a:lnTo>
                        <a:pt x="0" y="1"/>
                      </a:lnTo>
                      <a:lnTo>
                        <a:pt x="1" y="1"/>
                      </a:lnTo>
                      <a:lnTo>
                        <a:pt x="1" y="1"/>
                      </a:lnTo>
                      <a:lnTo>
                        <a:pt x="1" y="1"/>
                      </a:lnTo>
                      <a:lnTo>
                        <a:pt x="1" y="0"/>
                      </a:lnTo>
                      <a:lnTo>
                        <a:pt x="1" y="0"/>
                      </a:lnTo>
                      <a:lnTo>
                        <a:pt x="2" y="0"/>
                      </a:lnTo>
                      <a:lnTo>
                        <a:pt x="4" y="0"/>
                      </a:lnTo>
                      <a:lnTo>
                        <a:pt x="4" y="0"/>
                      </a:lnTo>
                      <a:lnTo>
                        <a:pt x="5" y="0"/>
                      </a:lnTo>
                      <a:lnTo>
                        <a:pt x="6" y="1"/>
                      </a:lnTo>
                      <a:lnTo>
                        <a:pt x="6" y="1"/>
                      </a:lnTo>
                      <a:lnTo>
                        <a:pt x="8" y="3"/>
                      </a:lnTo>
                      <a:lnTo>
                        <a:pt x="9" y="4"/>
                      </a:lnTo>
                      <a:lnTo>
                        <a:pt x="9" y="4"/>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46" name="Freeform 2182">
                  <a:extLst>
                    <a:ext uri="{FF2B5EF4-FFF2-40B4-BE49-F238E27FC236}">
                      <a16:creationId xmlns:a16="http://schemas.microsoft.com/office/drawing/2014/main" id="{4CF7FE3E-D0CC-40D5-A395-1446430D54ED}"/>
                    </a:ext>
                  </a:extLst>
                </p:cNvPr>
                <p:cNvSpPr>
                  <a:spLocks/>
                </p:cNvSpPr>
                <p:nvPr/>
              </p:nvSpPr>
              <p:spPr bwMode="auto">
                <a:xfrm>
                  <a:off x="3938" y="1634"/>
                  <a:ext cx="9" cy="4"/>
                </a:xfrm>
                <a:custGeom>
                  <a:avLst/>
                  <a:gdLst>
                    <a:gd name="T0" fmla="*/ 9 w 9"/>
                    <a:gd name="T1" fmla="*/ 4 h 4"/>
                    <a:gd name="T2" fmla="*/ 9 w 9"/>
                    <a:gd name="T3" fmla="*/ 4 h 4"/>
                    <a:gd name="T4" fmla="*/ 8 w 9"/>
                    <a:gd name="T5" fmla="*/ 2 h 4"/>
                    <a:gd name="T6" fmla="*/ 6 w 9"/>
                    <a:gd name="T7" fmla="*/ 1 h 4"/>
                    <a:gd name="T8" fmla="*/ 4 w 9"/>
                    <a:gd name="T9" fmla="*/ 0 h 4"/>
                    <a:gd name="T10" fmla="*/ 3 w 9"/>
                    <a:gd name="T11" fmla="*/ 0 h 4"/>
                    <a:gd name="T12" fmla="*/ 3 w 9"/>
                    <a:gd name="T13" fmla="*/ 0 h 4"/>
                    <a:gd name="T14" fmla="*/ 1 w 9"/>
                    <a:gd name="T15" fmla="*/ 0 h 4"/>
                    <a:gd name="T16" fmla="*/ 1 w 9"/>
                    <a:gd name="T17" fmla="*/ 0 h 4"/>
                    <a:gd name="T18" fmla="*/ 0 w 9"/>
                    <a:gd name="T19" fmla="*/ 1 h 4"/>
                    <a:gd name="T20" fmla="*/ 0 w 9"/>
                    <a:gd name="T21" fmla="*/ 1 h 4"/>
                    <a:gd name="T22" fmla="*/ 0 w 9"/>
                    <a:gd name="T23" fmla="*/ 1 h 4"/>
                    <a:gd name="T24" fmla="*/ 0 w 9"/>
                    <a:gd name="T25" fmla="*/ 1 h 4"/>
                    <a:gd name="T26" fmla="*/ 1 w 9"/>
                    <a:gd name="T27" fmla="*/ 1 h 4"/>
                    <a:gd name="T28" fmla="*/ 1 w 9"/>
                    <a:gd name="T29" fmla="*/ 1 h 4"/>
                    <a:gd name="T30" fmla="*/ 1 w 9"/>
                    <a:gd name="T31" fmla="*/ 1 h 4"/>
                    <a:gd name="T32" fmla="*/ 1 w 9"/>
                    <a:gd name="T33" fmla="*/ 0 h 4"/>
                    <a:gd name="T34" fmla="*/ 1 w 9"/>
                    <a:gd name="T35" fmla="*/ 0 h 4"/>
                    <a:gd name="T36" fmla="*/ 2 w 9"/>
                    <a:gd name="T37" fmla="*/ 0 h 4"/>
                    <a:gd name="T38" fmla="*/ 4 w 9"/>
                    <a:gd name="T39" fmla="*/ 0 h 4"/>
                    <a:gd name="T40" fmla="*/ 4 w 9"/>
                    <a:gd name="T41" fmla="*/ 0 h 4"/>
                    <a:gd name="T42" fmla="*/ 5 w 9"/>
                    <a:gd name="T43" fmla="*/ 0 h 4"/>
                    <a:gd name="T44" fmla="*/ 6 w 9"/>
                    <a:gd name="T45" fmla="*/ 1 h 4"/>
                    <a:gd name="T46" fmla="*/ 6 w 9"/>
                    <a:gd name="T47" fmla="*/ 1 h 4"/>
                    <a:gd name="T48" fmla="*/ 8 w 9"/>
                    <a:gd name="T49" fmla="*/ 3 h 4"/>
                    <a:gd name="T50" fmla="*/ 9 w 9"/>
                    <a:gd name="T51" fmla="*/ 4 h 4"/>
                    <a:gd name="T52" fmla="*/ 9 w 9"/>
                    <a:gd name="T53" fmla="*/ 4 h 4"/>
                    <a:gd name="T54" fmla="*/ 9 w 9"/>
                    <a:gd name="T5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4">
                      <a:moveTo>
                        <a:pt x="9" y="4"/>
                      </a:moveTo>
                      <a:lnTo>
                        <a:pt x="9" y="4"/>
                      </a:lnTo>
                      <a:lnTo>
                        <a:pt x="8" y="2"/>
                      </a:lnTo>
                      <a:lnTo>
                        <a:pt x="6" y="1"/>
                      </a:lnTo>
                      <a:lnTo>
                        <a:pt x="4" y="0"/>
                      </a:lnTo>
                      <a:lnTo>
                        <a:pt x="3" y="0"/>
                      </a:lnTo>
                      <a:lnTo>
                        <a:pt x="3" y="0"/>
                      </a:lnTo>
                      <a:lnTo>
                        <a:pt x="1" y="0"/>
                      </a:lnTo>
                      <a:lnTo>
                        <a:pt x="1" y="0"/>
                      </a:lnTo>
                      <a:lnTo>
                        <a:pt x="0" y="1"/>
                      </a:lnTo>
                      <a:lnTo>
                        <a:pt x="0" y="1"/>
                      </a:lnTo>
                      <a:lnTo>
                        <a:pt x="0" y="1"/>
                      </a:lnTo>
                      <a:lnTo>
                        <a:pt x="0" y="1"/>
                      </a:lnTo>
                      <a:lnTo>
                        <a:pt x="1" y="1"/>
                      </a:lnTo>
                      <a:lnTo>
                        <a:pt x="1" y="1"/>
                      </a:lnTo>
                      <a:lnTo>
                        <a:pt x="1" y="1"/>
                      </a:lnTo>
                      <a:lnTo>
                        <a:pt x="1" y="0"/>
                      </a:lnTo>
                      <a:lnTo>
                        <a:pt x="1" y="0"/>
                      </a:lnTo>
                      <a:lnTo>
                        <a:pt x="2" y="0"/>
                      </a:lnTo>
                      <a:lnTo>
                        <a:pt x="4" y="0"/>
                      </a:lnTo>
                      <a:lnTo>
                        <a:pt x="4" y="0"/>
                      </a:lnTo>
                      <a:lnTo>
                        <a:pt x="5" y="0"/>
                      </a:lnTo>
                      <a:lnTo>
                        <a:pt x="6" y="1"/>
                      </a:lnTo>
                      <a:lnTo>
                        <a:pt x="6" y="1"/>
                      </a:lnTo>
                      <a:lnTo>
                        <a:pt x="8" y="3"/>
                      </a:lnTo>
                      <a:lnTo>
                        <a:pt x="9" y="4"/>
                      </a:lnTo>
                      <a:lnTo>
                        <a:pt x="9" y="4"/>
                      </a:lnTo>
                      <a:lnTo>
                        <a:pt x="9"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47" name="Freeform 2183">
                  <a:extLst>
                    <a:ext uri="{FF2B5EF4-FFF2-40B4-BE49-F238E27FC236}">
                      <a16:creationId xmlns:a16="http://schemas.microsoft.com/office/drawing/2014/main" id="{81901AAD-3BA6-4184-B7EB-71AA3C7B7BE8}"/>
                    </a:ext>
                  </a:extLst>
                </p:cNvPr>
                <p:cNvSpPr>
                  <a:spLocks/>
                </p:cNvSpPr>
                <p:nvPr/>
              </p:nvSpPr>
              <p:spPr bwMode="auto">
                <a:xfrm>
                  <a:off x="3942" y="1637"/>
                  <a:ext cx="4" cy="1"/>
                </a:xfrm>
                <a:custGeom>
                  <a:avLst/>
                  <a:gdLst>
                    <a:gd name="T0" fmla="*/ 4 w 4"/>
                    <a:gd name="T1" fmla="*/ 1 h 1"/>
                    <a:gd name="T2" fmla="*/ 4 w 4"/>
                    <a:gd name="T3" fmla="*/ 1 h 1"/>
                    <a:gd name="T4" fmla="*/ 3 w 4"/>
                    <a:gd name="T5" fmla="*/ 1 h 1"/>
                    <a:gd name="T6" fmla="*/ 1 w 4"/>
                    <a:gd name="T7" fmla="*/ 0 h 1"/>
                    <a:gd name="T8" fmla="*/ 1 w 4"/>
                    <a:gd name="T9" fmla="*/ 0 h 1"/>
                    <a:gd name="T10" fmla="*/ 0 w 4"/>
                    <a:gd name="T11" fmla="*/ 0 h 1"/>
                    <a:gd name="T12" fmla="*/ 0 w 4"/>
                    <a:gd name="T13" fmla="*/ 0 h 1"/>
                    <a:gd name="T14" fmla="*/ 0 w 4"/>
                    <a:gd name="T15" fmla="*/ 0 h 1"/>
                    <a:gd name="T16" fmla="*/ 0 w 4"/>
                    <a:gd name="T17" fmla="*/ 0 h 1"/>
                    <a:gd name="T18" fmla="*/ 0 w 4"/>
                    <a:gd name="T19" fmla="*/ 0 h 1"/>
                    <a:gd name="T20" fmla="*/ 0 w 4"/>
                    <a:gd name="T21" fmla="*/ 0 h 1"/>
                    <a:gd name="T22" fmla="*/ 0 w 4"/>
                    <a:gd name="T23" fmla="*/ 0 h 1"/>
                    <a:gd name="T24" fmla="*/ 1 w 4"/>
                    <a:gd name="T25" fmla="*/ 0 h 1"/>
                    <a:gd name="T26" fmla="*/ 1 w 4"/>
                    <a:gd name="T27" fmla="*/ 0 h 1"/>
                    <a:gd name="T28" fmla="*/ 2 w 4"/>
                    <a:gd name="T29" fmla="*/ 0 h 1"/>
                    <a:gd name="T30" fmla="*/ 2 w 4"/>
                    <a:gd name="T31" fmla="*/ 0 h 1"/>
                    <a:gd name="T32" fmla="*/ 3 w 4"/>
                    <a:gd name="T33" fmla="*/ 1 h 1"/>
                    <a:gd name="T34" fmla="*/ 4 w 4"/>
                    <a:gd name="T35" fmla="*/ 1 h 1"/>
                    <a:gd name="T36" fmla="*/ 4 w 4"/>
                    <a:gd name="T37" fmla="*/ 1 h 1"/>
                    <a:gd name="T38" fmla="*/ 4 w 4"/>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
                      <a:moveTo>
                        <a:pt x="4" y="1"/>
                      </a:moveTo>
                      <a:lnTo>
                        <a:pt x="4" y="1"/>
                      </a:lnTo>
                      <a:lnTo>
                        <a:pt x="3" y="1"/>
                      </a:lnTo>
                      <a:lnTo>
                        <a:pt x="1" y="0"/>
                      </a:lnTo>
                      <a:lnTo>
                        <a:pt x="1" y="0"/>
                      </a:lnTo>
                      <a:lnTo>
                        <a:pt x="0" y="0"/>
                      </a:lnTo>
                      <a:lnTo>
                        <a:pt x="0" y="0"/>
                      </a:lnTo>
                      <a:lnTo>
                        <a:pt x="0" y="0"/>
                      </a:lnTo>
                      <a:lnTo>
                        <a:pt x="0" y="0"/>
                      </a:lnTo>
                      <a:lnTo>
                        <a:pt x="0" y="0"/>
                      </a:lnTo>
                      <a:lnTo>
                        <a:pt x="0" y="0"/>
                      </a:lnTo>
                      <a:lnTo>
                        <a:pt x="0" y="0"/>
                      </a:lnTo>
                      <a:lnTo>
                        <a:pt x="1" y="0"/>
                      </a:lnTo>
                      <a:lnTo>
                        <a:pt x="1" y="0"/>
                      </a:lnTo>
                      <a:lnTo>
                        <a:pt x="2" y="0"/>
                      </a:lnTo>
                      <a:lnTo>
                        <a:pt x="2" y="0"/>
                      </a:lnTo>
                      <a:lnTo>
                        <a:pt x="3" y="1"/>
                      </a:lnTo>
                      <a:lnTo>
                        <a:pt x="4" y="1"/>
                      </a:lnTo>
                      <a:lnTo>
                        <a:pt x="4" y="1"/>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48" name="Freeform 2184">
                  <a:extLst>
                    <a:ext uri="{FF2B5EF4-FFF2-40B4-BE49-F238E27FC236}">
                      <a16:creationId xmlns:a16="http://schemas.microsoft.com/office/drawing/2014/main" id="{370B9B64-6B0B-4BAF-82E1-6A2CB42A0A64}"/>
                    </a:ext>
                  </a:extLst>
                </p:cNvPr>
                <p:cNvSpPr>
                  <a:spLocks/>
                </p:cNvSpPr>
                <p:nvPr/>
              </p:nvSpPr>
              <p:spPr bwMode="auto">
                <a:xfrm>
                  <a:off x="3942" y="1637"/>
                  <a:ext cx="4" cy="1"/>
                </a:xfrm>
                <a:custGeom>
                  <a:avLst/>
                  <a:gdLst>
                    <a:gd name="T0" fmla="*/ 4 w 4"/>
                    <a:gd name="T1" fmla="*/ 1 h 1"/>
                    <a:gd name="T2" fmla="*/ 4 w 4"/>
                    <a:gd name="T3" fmla="*/ 1 h 1"/>
                    <a:gd name="T4" fmla="*/ 3 w 4"/>
                    <a:gd name="T5" fmla="*/ 1 h 1"/>
                    <a:gd name="T6" fmla="*/ 1 w 4"/>
                    <a:gd name="T7" fmla="*/ 0 h 1"/>
                    <a:gd name="T8" fmla="*/ 1 w 4"/>
                    <a:gd name="T9" fmla="*/ 0 h 1"/>
                    <a:gd name="T10" fmla="*/ 0 w 4"/>
                    <a:gd name="T11" fmla="*/ 0 h 1"/>
                    <a:gd name="T12" fmla="*/ 0 w 4"/>
                    <a:gd name="T13" fmla="*/ 0 h 1"/>
                    <a:gd name="T14" fmla="*/ 0 w 4"/>
                    <a:gd name="T15" fmla="*/ 0 h 1"/>
                    <a:gd name="T16" fmla="*/ 0 w 4"/>
                    <a:gd name="T17" fmla="*/ 0 h 1"/>
                    <a:gd name="T18" fmla="*/ 0 w 4"/>
                    <a:gd name="T19" fmla="*/ 0 h 1"/>
                    <a:gd name="T20" fmla="*/ 0 w 4"/>
                    <a:gd name="T21" fmla="*/ 0 h 1"/>
                    <a:gd name="T22" fmla="*/ 0 w 4"/>
                    <a:gd name="T23" fmla="*/ 0 h 1"/>
                    <a:gd name="T24" fmla="*/ 1 w 4"/>
                    <a:gd name="T25" fmla="*/ 0 h 1"/>
                    <a:gd name="T26" fmla="*/ 1 w 4"/>
                    <a:gd name="T27" fmla="*/ 0 h 1"/>
                    <a:gd name="T28" fmla="*/ 2 w 4"/>
                    <a:gd name="T29" fmla="*/ 0 h 1"/>
                    <a:gd name="T30" fmla="*/ 2 w 4"/>
                    <a:gd name="T31" fmla="*/ 0 h 1"/>
                    <a:gd name="T32" fmla="*/ 3 w 4"/>
                    <a:gd name="T33" fmla="*/ 1 h 1"/>
                    <a:gd name="T34" fmla="*/ 4 w 4"/>
                    <a:gd name="T35" fmla="*/ 1 h 1"/>
                    <a:gd name="T36" fmla="*/ 4 w 4"/>
                    <a:gd name="T37" fmla="*/ 1 h 1"/>
                    <a:gd name="T38" fmla="*/ 4 w 4"/>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
                      <a:moveTo>
                        <a:pt x="4" y="1"/>
                      </a:moveTo>
                      <a:lnTo>
                        <a:pt x="4" y="1"/>
                      </a:lnTo>
                      <a:lnTo>
                        <a:pt x="3" y="1"/>
                      </a:lnTo>
                      <a:lnTo>
                        <a:pt x="1" y="0"/>
                      </a:lnTo>
                      <a:lnTo>
                        <a:pt x="1" y="0"/>
                      </a:lnTo>
                      <a:lnTo>
                        <a:pt x="0" y="0"/>
                      </a:lnTo>
                      <a:lnTo>
                        <a:pt x="0" y="0"/>
                      </a:lnTo>
                      <a:lnTo>
                        <a:pt x="0" y="0"/>
                      </a:lnTo>
                      <a:lnTo>
                        <a:pt x="0" y="0"/>
                      </a:lnTo>
                      <a:lnTo>
                        <a:pt x="0" y="0"/>
                      </a:lnTo>
                      <a:lnTo>
                        <a:pt x="0" y="0"/>
                      </a:lnTo>
                      <a:lnTo>
                        <a:pt x="0" y="0"/>
                      </a:lnTo>
                      <a:lnTo>
                        <a:pt x="1" y="0"/>
                      </a:lnTo>
                      <a:lnTo>
                        <a:pt x="1" y="0"/>
                      </a:lnTo>
                      <a:lnTo>
                        <a:pt x="2" y="0"/>
                      </a:lnTo>
                      <a:lnTo>
                        <a:pt x="2" y="0"/>
                      </a:lnTo>
                      <a:lnTo>
                        <a:pt x="3" y="1"/>
                      </a:lnTo>
                      <a:lnTo>
                        <a:pt x="4" y="1"/>
                      </a:lnTo>
                      <a:lnTo>
                        <a:pt x="4" y="1"/>
                      </a:lnTo>
                      <a:lnTo>
                        <a:pt x="4"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49" name="Freeform 2185">
                  <a:extLst>
                    <a:ext uri="{FF2B5EF4-FFF2-40B4-BE49-F238E27FC236}">
                      <a16:creationId xmlns:a16="http://schemas.microsoft.com/office/drawing/2014/main" id="{2EFE41A0-5649-4E8C-B699-A040E4A127EB}"/>
                    </a:ext>
                  </a:extLst>
                </p:cNvPr>
                <p:cNvSpPr>
                  <a:spLocks/>
                </p:cNvSpPr>
                <p:nvPr/>
              </p:nvSpPr>
              <p:spPr bwMode="auto">
                <a:xfrm>
                  <a:off x="3962" y="1565"/>
                  <a:ext cx="8" cy="26"/>
                </a:xfrm>
                <a:custGeom>
                  <a:avLst/>
                  <a:gdLst>
                    <a:gd name="T0" fmla="*/ 0 w 8"/>
                    <a:gd name="T1" fmla="*/ 13 h 26"/>
                    <a:gd name="T2" fmla="*/ 0 w 8"/>
                    <a:gd name="T3" fmla="*/ 13 h 26"/>
                    <a:gd name="T4" fmla="*/ 2 w 8"/>
                    <a:gd name="T5" fmla="*/ 19 h 26"/>
                    <a:gd name="T6" fmla="*/ 3 w 8"/>
                    <a:gd name="T7" fmla="*/ 21 h 26"/>
                    <a:gd name="T8" fmla="*/ 5 w 8"/>
                    <a:gd name="T9" fmla="*/ 24 h 26"/>
                    <a:gd name="T10" fmla="*/ 5 w 8"/>
                    <a:gd name="T11" fmla="*/ 24 h 26"/>
                    <a:gd name="T12" fmla="*/ 6 w 8"/>
                    <a:gd name="T13" fmla="*/ 25 h 26"/>
                    <a:gd name="T14" fmla="*/ 6 w 8"/>
                    <a:gd name="T15" fmla="*/ 26 h 26"/>
                    <a:gd name="T16" fmla="*/ 7 w 8"/>
                    <a:gd name="T17" fmla="*/ 26 h 26"/>
                    <a:gd name="T18" fmla="*/ 7 w 8"/>
                    <a:gd name="T19" fmla="*/ 26 h 26"/>
                    <a:gd name="T20" fmla="*/ 8 w 8"/>
                    <a:gd name="T21" fmla="*/ 26 h 26"/>
                    <a:gd name="T22" fmla="*/ 8 w 8"/>
                    <a:gd name="T23" fmla="*/ 25 h 26"/>
                    <a:gd name="T24" fmla="*/ 8 w 8"/>
                    <a:gd name="T25" fmla="*/ 24 h 26"/>
                    <a:gd name="T26" fmla="*/ 8 w 8"/>
                    <a:gd name="T27" fmla="*/ 24 h 26"/>
                    <a:gd name="T28" fmla="*/ 8 w 8"/>
                    <a:gd name="T29" fmla="*/ 21 h 26"/>
                    <a:gd name="T30" fmla="*/ 8 w 8"/>
                    <a:gd name="T31" fmla="*/ 18 h 26"/>
                    <a:gd name="T32" fmla="*/ 8 w 8"/>
                    <a:gd name="T33" fmla="*/ 18 h 26"/>
                    <a:gd name="T34" fmla="*/ 7 w 8"/>
                    <a:gd name="T35" fmla="*/ 11 h 26"/>
                    <a:gd name="T36" fmla="*/ 7 w 8"/>
                    <a:gd name="T37" fmla="*/ 11 h 26"/>
                    <a:gd name="T38" fmla="*/ 6 w 8"/>
                    <a:gd name="T39" fmla="*/ 8 h 26"/>
                    <a:gd name="T40" fmla="*/ 6 w 8"/>
                    <a:gd name="T41" fmla="*/ 5 h 26"/>
                    <a:gd name="T42" fmla="*/ 5 w 8"/>
                    <a:gd name="T43" fmla="*/ 3 h 26"/>
                    <a:gd name="T44" fmla="*/ 3 w 8"/>
                    <a:gd name="T45" fmla="*/ 0 h 26"/>
                    <a:gd name="T46" fmla="*/ 3 w 8"/>
                    <a:gd name="T47" fmla="*/ 0 h 26"/>
                    <a:gd name="T48" fmla="*/ 3 w 8"/>
                    <a:gd name="T49" fmla="*/ 0 h 26"/>
                    <a:gd name="T50" fmla="*/ 3 w 8"/>
                    <a:gd name="T51" fmla="*/ 0 h 26"/>
                    <a:gd name="T52" fmla="*/ 3 w 8"/>
                    <a:gd name="T53" fmla="*/ 0 h 26"/>
                    <a:gd name="T54" fmla="*/ 5 w 8"/>
                    <a:gd name="T55" fmla="*/ 5 h 26"/>
                    <a:gd name="T56" fmla="*/ 6 w 8"/>
                    <a:gd name="T57" fmla="*/ 10 h 26"/>
                    <a:gd name="T58" fmla="*/ 7 w 8"/>
                    <a:gd name="T59" fmla="*/ 15 h 26"/>
                    <a:gd name="T60" fmla="*/ 7 w 8"/>
                    <a:gd name="T61" fmla="*/ 20 h 26"/>
                    <a:gd name="T62" fmla="*/ 7 w 8"/>
                    <a:gd name="T63" fmla="*/ 20 h 26"/>
                    <a:gd name="T64" fmla="*/ 8 w 8"/>
                    <a:gd name="T65" fmla="*/ 24 h 26"/>
                    <a:gd name="T66" fmla="*/ 8 w 8"/>
                    <a:gd name="T67" fmla="*/ 24 h 26"/>
                    <a:gd name="T68" fmla="*/ 8 w 8"/>
                    <a:gd name="T69" fmla="*/ 24 h 26"/>
                    <a:gd name="T70" fmla="*/ 7 w 8"/>
                    <a:gd name="T71" fmla="*/ 25 h 26"/>
                    <a:gd name="T72" fmla="*/ 6 w 8"/>
                    <a:gd name="T73" fmla="*/ 25 h 26"/>
                    <a:gd name="T74" fmla="*/ 6 w 8"/>
                    <a:gd name="T75" fmla="*/ 25 h 26"/>
                    <a:gd name="T76" fmla="*/ 6 w 8"/>
                    <a:gd name="T77" fmla="*/ 24 h 26"/>
                    <a:gd name="T78" fmla="*/ 6 w 8"/>
                    <a:gd name="T79" fmla="*/ 24 h 26"/>
                    <a:gd name="T80" fmla="*/ 4 w 8"/>
                    <a:gd name="T81" fmla="*/ 22 h 26"/>
                    <a:gd name="T82" fmla="*/ 4 w 8"/>
                    <a:gd name="T83" fmla="*/ 22 h 26"/>
                    <a:gd name="T84" fmla="*/ 3 w 8"/>
                    <a:gd name="T85" fmla="*/ 20 h 26"/>
                    <a:gd name="T86" fmla="*/ 2 w 8"/>
                    <a:gd name="T87" fmla="*/ 18 h 26"/>
                    <a:gd name="T88" fmla="*/ 0 w 8"/>
                    <a:gd name="T89" fmla="*/ 13 h 26"/>
                    <a:gd name="T90" fmla="*/ 0 w 8"/>
                    <a:gd name="T91" fmla="*/ 13 h 26"/>
                    <a:gd name="T92" fmla="*/ 0 w 8"/>
                    <a:gd name="T93"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 h="26">
                      <a:moveTo>
                        <a:pt x="0" y="13"/>
                      </a:moveTo>
                      <a:lnTo>
                        <a:pt x="0" y="13"/>
                      </a:lnTo>
                      <a:lnTo>
                        <a:pt x="2" y="19"/>
                      </a:lnTo>
                      <a:lnTo>
                        <a:pt x="3" y="21"/>
                      </a:lnTo>
                      <a:lnTo>
                        <a:pt x="5" y="24"/>
                      </a:lnTo>
                      <a:lnTo>
                        <a:pt x="5" y="24"/>
                      </a:lnTo>
                      <a:lnTo>
                        <a:pt x="6" y="25"/>
                      </a:lnTo>
                      <a:lnTo>
                        <a:pt x="6" y="26"/>
                      </a:lnTo>
                      <a:lnTo>
                        <a:pt x="7" y="26"/>
                      </a:lnTo>
                      <a:lnTo>
                        <a:pt x="7" y="26"/>
                      </a:lnTo>
                      <a:lnTo>
                        <a:pt x="8" y="26"/>
                      </a:lnTo>
                      <a:lnTo>
                        <a:pt x="8" y="25"/>
                      </a:lnTo>
                      <a:lnTo>
                        <a:pt x="8" y="24"/>
                      </a:lnTo>
                      <a:lnTo>
                        <a:pt x="8" y="24"/>
                      </a:lnTo>
                      <a:lnTo>
                        <a:pt x="8" y="21"/>
                      </a:lnTo>
                      <a:lnTo>
                        <a:pt x="8" y="18"/>
                      </a:lnTo>
                      <a:lnTo>
                        <a:pt x="8" y="18"/>
                      </a:lnTo>
                      <a:lnTo>
                        <a:pt x="7" y="11"/>
                      </a:lnTo>
                      <a:lnTo>
                        <a:pt x="7" y="11"/>
                      </a:lnTo>
                      <a:lnTo>
                        <a:pt x="6" y="8"/>
                      </a:lnTo>
                      <a:lnTo>
                        <a:pt x="6" y="5"/>
                      </a:lnTo>
                      <a:lnTo>
                        <a:pt x="5" y="3"/>
                      </a:lnTo>
                      <a:lnTo>
                        <a:pt x="3" y="0"/>
                      </a:lnTo>
                      <a:lnTo>
                        <a:pt x="3" y="0"/>
                      </a:lnTo>
                      <a:lnTo>
                        <a:pt x="3" y="0"/>
                      </a:lnTo>
                      <a:lnTo>
                        <a:pt x="3" y="0"/>
                      </a:lnTo>
                      <a:lnTo>
                        <a:pt x="3" y="0"/>
                      </a:lnTo>
                      <a:lnTo>
                        <a:pt x="5" y="5"/>
                      </a:lnTo>
                      <a:lnTo>
                        <a:pt x="6" y="10"/>
                      </a:lnTo>
                      <a:lnTo>
                        <a:pt x="7" y="15"/>
                      </a:lnTo>
                      <a:lnTo>
                        <a:pt x="7" y="20"/>
                      </a:lnTo>
                      <a:lnTo>
                        <a:pt x="7" y="20"/>
                      </a:lnTo>
                      <a:lnTo>
                        <a:pt x="8" y="24"/>
                      </a:lnTo>
                      <a:lnTo>
                        <a:pt x="8" y="24"/>
                      </a:lnTo>
                      <a:lnTo>
                        <a:pt x="8" y="24"/>
                      </a:lnTo>
                      <a:lnTo>
                        <a:pt x="7" y="25"/>
                      </a:lnTo>
                      <a:lnTo>
                        <a:pt x="6" y="25"/>
                      </a:lnTo>
                      <a:lnTo>
                        <a:pt x="6" y="25"/>
                      </a:lnTo>
                      <a:lnTo>
                        <a:pt x="6" y="24"/>
                      </a:lnTo>
                      <a:lnTo>
                        <a:pt x="6" y="24"/>
                      </a:lnTo>
                      <a:lnTo>
                        <a:pt x="4" y="22"/>
                      </a:lnTo>
                      <a:lnTo>
                        <a:pt x="4" y="22"/>
                      </a:lnTo>
                      <a:lnTo>
                        <a:pt x="3" y="20"/>
                      </a:lnTo>
                      <a:lnTo>
                        <a:pt x="2" y="18"/>
                      </a:lnTo>
                      <a:lnTo>
                        <a:pt x="0" y="13"/>
                      </a:lnTo>
                      <a:lnTo>
                        <a:pt x="0" y="13"/>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50" name="Freeform 2186">
                  <a:extLst>
                    <a:ext uri="{FF2B5EF4-FFF2-40B4-BE49-F238E27FC236}">
                      <a16:creationId xmlns:a16="http://schemas.microsoft.com/office/drawing/2014/main" id="{1978CDB4-896A-4CE9-B891-376E0283C635}"/>
                    </a:ext>
                  </a:extLst>
                </p:cNvPr>
                <p:cNvSpPr>
                  <a:spLocks/>
                </p:cNvSpPr>
                <p:nvPr/>
              </p:nvSpPr>
              <p:spPr bwMode="auto">
                <a:xfrm>
                  <a:off x="3962" y="1565"/>
                  <a:ext cx="8" cy="26"/>
                </a:xfrm>
                <a:custGeom>
                  <a:avLst/>
                  <a:gdLst>
                    <a:gd name="T0" fmla="*/ 0 w 8"/>
                    <a:gd name="T1" fmla="*/ 13 h 26"/>
                    <a:gd name="T2" fmla="*/ 0 w 8"/>
                    <a:gd name="T3" fmla="*/ 13 h 26"/>
                    <a:gd name="T4" fmla="*/ 2 w 8"/>
                    <a:gd name="T5" fmla="*/ 19 h 26"/>
                    <a:gd name="T6" fmla="*/ 3 w 8"/>
                    <a:gd name="T7" fmla="*/ 21 h 26"/>
                    <a:gd name="T8" fmla="*/ 5 w 8"/>
                    <a:gd name="T9" fmla="*/ 24 h 26"/>
                    <a:gd name="T10" fmla="*/ 5 w 8"/>
                    <a:gd name="T11" fmla="*/ 24 h 26"/>
                    <a:gd name="T12" fmla="*/ 6 w 8"/>
                    <a:gd name="T13" fmla="*/ 25 h 26"/>
                    <a:gd name="T14" fmla="*/ 6 w 8"/>
                    <a:gd name="T15" fmla="*/ 26 h 26"/>
                    <a:gd name="T16" fmla="*/ 7 w 8"/>
                    <a:gd name="T17" fmla="*/ 26 h 26"/>
                    <a:gd name="T18" fmla="*/ 7 w 8"/>
                    <a:gd name="T19" fmla="*/ 26 h 26"/>
                    <a:gd name="T20" fmla="*/ 8 w 8"/>
                    <a:gd name="T21" fmla="*/ 26 h 26"/>
                    <a:gd name="T22" fmla="*/ 8 w 8"/>
                    <a:gd name="T23" fmla="*/ 25 h 26"/>
                    <a:gd name="T24" fmla="*/ 8 w 8"/>
                    <a:gd name="T25" fmla="*/ 24 h 26"/>
                    <a:gd name="T26" fmla="*/ 8 w 8"/>
                    <a:gd name="T27" fmla="*/ 24 h 26"/>
                    <a:gd name="T28" fmla="*/ 8 w 8"/>
                    <a:gd name="T29" fmla="*/ 21 h 26"/>
                    <a:gd name="T30" fmla="*/ 8 w 8"/>
                    <a:gd name="T31" fmla="*/ 18 h 26"/>
                    <a:gd name="T32" fmla="*/ 8 w 8"/>
                    <a:gd name="T33" fmla="*/ 18 h 26"/>
                    <a:gd name="T34" fmla="*/ 7 w 8"/>
                    <a:gd name="T35" fmla="*/ 11 h 26"/>
                    <a:gd name="T36" fmla="*/ 7 w 8"/>
                    <a:gd name="T37" fmla="*/ 11 h 26"/>
                    <a:gd name="T38" fmla="*/ 6 w 8"/>
                    <a:gd name="T39" fmla="*/ 8 h 26"/>
                    <a:gd name="T40" fmla="*/ 6 w 8"/>
                    <a:gd name="T41" fmla="*/ 5 h 26"/>
                    <a:gd name="T42" fmla="*/ 5 w 8"/>
                    <a:gd name="T43" fmla="*/ 3 h 26"/>
                    <a:gd name="T44" fmla="*/ 3 w 8"/>
                    <a:gd name="T45" fmla="*/ 0 h 26"/>
                    <a:gd name="T46" fmla="*/ 3 w 8"/>
                    <a:gd name="T47" fmla="*/ 0 h 26"/>
                    <a:gd name="T48" fmla="*/ 3 w 8"/>
                    <a:gd name="T49" fmla="*/ 0 h 26"/>
                    <a:gd name="T50" fmla="*/ 3 w 8"/>
                    <a:gd name="T51" fmla="*/ 0 h 26"/>
                    <a:gd name="T52" fmla="*/ 3 w 8"/>
                    <a:gd name="T53" fmla="*/ 0 h 26"/>
                    <a:gd name="T54" fmla="*/ 5 w 8"/>
                    <a:gd name="T55" fmla="*/ 5 h 26"/>
                    <a:gd name="T56" fmla="*/ 6 w 8"/>
                    <a:gd name="T57" fmla="*/ 10 h 26"/>
                    <a:gd name="T58" fmla="*/ 7 w 8"/>
                    <a:gd name="T59" fmla="*/ 15 h 26"/>
                    <a:gd name="T60" fmla="*/ 7 w 8"/>
                    <a:gd name="T61" fmla="*/ 20 h 26"/>
                    <a:gd name="T62" fmla="*/ 7 w 8"/>
                    <a:gd name="T63" fmla="*/ 20 h 26"/>
                    <a:gd name="T64" fmla="*/ 8 w 8"/>
                    <a:gd name="T65" fmla="*/ 24 h 26"/>
                    <a:gd name="T66" fmla="*/ 8 w 8"/>
                    <a:gd name="T67" fmla="*/ 24 h 26"/>
                    <a:gd name="T68" fmla="*/ 8 w 8"/>
                    <a:gd name="T69" fmla="*/ 24 h 26"/>
                    <a:gd name="T70" fmla="*/ 7 w 8"/>
                    <a:gd name="T71" fmla="*/ 25 h 26"/>
                    <a:gd name="T72" fmla="*/ 6 w 8"/>
                    <a:gd name="T73" fmla="*/ 25 h 26"/>
                    <a:gd name="T74" fmla="*/ 6 w 8"/>
                    <a:gd name="T75" fmla="*/ 25 h 26"/>
                    <a:gd name="T76" fmla="*/ 6 w 8"/>
                    <a:gd name="T77" fmla="*/ 24 h 26"/>
                    <a:gd name="T78" fmla="*/ 6 w 8"/>
                    <a:gd name="T79" fmla="*/ 24 h 26"/>
                    <a:gd name="T80" fmla="*/ 4 w 8"/>
                    <a:gd name="T81" fmla="*/ 22 h 26"/>
                    <a:gd name="T82" fmla="*/ 4 w 8"/>
                    <a:gd name="T83" fmla="*/ 22 h 26"/>
                    <a:gd name="T84" fmla="*/ 3 w 8"/>
                    <a:gd name="T85" fmla="*/ 20 h 26"/>
                    <a:gd name="T86" fmla="*/ 2 w 8"/>
                    <a:gd name="T87" fmla="*/ 18 h 26"/>
                    <a:gd name="T88" fmla="*/ 0 w 8"/>
                    <a:gd name="T89" fmla="*/ 13 h 26"/>
                    <a:gd name="T90" fmla="*/ 0 w 8"/>
                    <a:gd name="T91" fmla="*/ 13 h 26"/>
                    <a:gd name="T92" fmla="*/ 0 w 8"/>
                    <a:gd name="T93"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 h="26">
                      <a:moveTo>
                        <a:pt x="0" y="13"/>
                      </a:moveTo>
                      <a:lnTo>
                        <a:pt x="0" y="13"/>
                      </a:lnTo>
                      <a:lnTo>
                        <a:pt x="2" y="19"/>
                      </a:lnTo>
                      <a:lnTo>
                        <a:pt x="3" y="21"/>
                      </a:lnTo>
                      <a:lnTo>
                        <a:pt x="5" y="24"/>
                      </a:lnTo>
                      <a:lnTo>
                        <a:pt x="5" y="24"/>
                      </a:lnTo>
                      <a:lnTo>
                        <a:pt x="6" y="25"/>
                      </a:lnTo>
                      <a:lnTo>
                        <a:pt x="6" y="26"/>
                      </a:lnTo>
                      <a:lnTo>
                        <a:pt x="7" y="26"/>
                      </a:lnTo>
                      <a:lnTo>
                        <a:pt x="7" y="26"/>
                      </a:lnTo>
                      <a:lnTo>
                        <a:pt x="8" y="26"/>
                      </a:lnTo>
                      <a:lnTo>
                        <a:pt x="8" y="25"/>
                      </a:lnTo>
                      <a:lnTo>
                        <a:pt x="8" y="24"/>
                      </a:lnTo>
                      <a:lnTo>
                        <a:pt x="8" y="24"/>
                      </a:lnTo>
                      <a:lnTo>
                        <a:pt x="8" y="21"/>
                      </a:lnTo>
                      <a:lnTo>
                        <a:pt x="8" y="18"/>
                      </a:lnTo>
                      <a:lnTo>
                        <a:pt x="8" y="18"/>
                      </a:lnTo>
                      <a:lnTo>
                        <a:pt x="7" y="11"/>
                      </a:lnTo>
                      <a:lnTo>
                        <a:pt x="7" y="11"/>
                      </a:lnTo>
                      <a:lnTo>
                        <a:pt x="6" y="8"/>
                      </a:lnTo>
                      <a:lnTo>
                        <a:pt x="6" y="5"/>
                      </a:lnTo>
                      <a:lnTo>
                        <a:pt x="5" y="3"/>
                      </a:lnTo>
                      <a:lnTo>
                        <a:pt x="3" y="0"/>
                      </a:lnTo>
                      <a:lnTo>
                        <a:pt x="3" y="0"/>
                      </a:lnTo>
                      <a:lnTo>
                        <a:pt x="3" y="0"/>
                      </a:lnTo>
                      <a:lnTo>
                        <a:pt x="3" y="0"/>
                      </a:lnTo>
                      <a:lnTo>
                        <a:pt x="3" y="0"/>
                      </a:lnTo>
                      <a:lnTo>
                        <a:pt x="5" y="5"/>
                      </a:lnTo>
                      <a:lnTo>
                        <a:pt x="6" y="10"/>
                      </a:lnTo>
                      <a:lnTo>
                        <a:pt x="7" y="15"/>
                      </a:lnTo>
                      <a:lnTo>
                        <a:pt x="7" y="20"/>
                      </a:lnTo>
                      <a:lnTo>
                        <a:pt x="7" y="20"/>
                      </a:lnTo>
                      <a:lnTo>
                        <a:pt x="8" y="24"/>
                      </a:lnTo>
                      <a:lnTo>
                        <a:pt x="8" y="24"/>
                      </a:lnTo>
                      <a:lnTo>
                        <a:pt x="8" y="24"/>
                      </a:lnTo>
                      <a:lnTo>
                        <a:pt x="7" y="25"/>
                      </a:lnTo>
                      <a:lnTo>
                        <a:pt x="6" y="25"/>
                      </a:lnTo>
                      <a:lnTo>
                        <a:pt x="6" y="25"/>
                      </a:lnTo>
                      <a:lnTo>
                        <a:pt x="6" y="24"/>
                      </a:lnTo>
                      <a:lnTo>
                        <a:pt x="6" y="24"/>
                      </a:lnTo>
                      <a:lnTo>
                        <a:pt x="4" y="22"/>
                      </a:lnTo>
                      <a:lnTo>
                        <a:pt x="4" y="22"/>
                      </a:lnTo>
                      <a:lnTo>
                        <a:pt x="3" y="20"/>
                      </a:lnTo>
                      <a:lnTo>
                        <a:pt x="2" y="18"/>
                      </a:lnTo>
                      <a:lnTo>
                        <a:pt x="0" y="13"/>
                      </a:lnTo>
                      <a:lnTo>
                        <a:pt x="0" y="13"/>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51" name="Freeform 2187">
                  <a:extLst>
                    <a:ext uri="{FF2B5EF4-FFF2-40B4-BE49-F238E27FC236}">
                      <a16:creationId xmlns:a16="http://schemas.microsoft.com/office/drawing/2014/main" id="{9F931380-22B3-4F3A-8582-4A3215961407}"/>
                    </a:ext>
                  </a:extLst>
                </p:cNvPr>
                <p:cNvSpPr>
                  <a:spLocks/>
                </p:cNvSpPr>
                <p:nvPr/>
              </p:nvSpPr>
              <p:spPr bwMode="auto">
                <a:xfrm>
                  <a:off x="3969" y="1569"/>
                  <a:ext cx="10" cy="11"/>
                </a:xfrm>
                <a:custGeom>
                  <a:avLst/>
                  <a:gdLst>
                    <a:gd name="T0" fmla="*/ 0 w 10"/>
                    <a:gd name="T1" fmla="*/ 0 h 11"/>
                    <a:gd name="T2" fmla="*/ 0 w 10"/>
                    <a:gd name="T3" fmla="*/ 0 h 11"/>
                    <a:gd name="T4" fmla="*/ 0 w 10"/>
                    <a:gd name="T5" fmla="*/ 4 h 11"/>
                    <a:gd name="T6" fmla="*/ 2 w 10"/>
                    <a:gd name="T7" fmla="*/ 7 h 11"/>
                    <a:gd name="T8" fmla="*/ 2 w 10"/>
                    <a:gd name="T9" fmla="*/ 7 h 11"/>
                    <a:gd name="T10" fmla="*/ 2 w 10"/>
                    <a:gd name="T11" fmla="*/ 9 h 11"/>
                    <a:gd name="T12" fmla="*/ 3 w 10"/>
                    <a:gd name="T13" fmla="*/ 10 h 11"/>
                    <a:gd name="T14" fmla="*/ 4 w 10"/>
                    <a:gd name="T15" fmla="*/ 11 h 11"/>
                    <a:gd name="T16" fmla="*/ 4 w 10"/>
                    <a:gd name="T17" fmla="*/ 11 h 11"/>
                    <a:gd name="T18" fmla="*/ 5 w 10"/>
                    <a:gd name="T19" fmla="*/ 11 h 11"/>
                    <a:gd name="T20" fmla="*/ 5 w 10"/>
                    <a:gd name="T21" fmla="*/ 11 h 11"/>
                    <a:gd name="T22" fmla="*/ 6 w 10"/>
                    <a:gd name="T23" fmla="*/ 11 h 11"/>
                    <a:gd name="T24" fmla="*/ 7 w 10"/>
                    <a:gd name="T25" fmla="*/ 10 h 11"/>
                    <a:gd name="T26" fmla="*/ 8 w 10"/>
                    <a:gd name="T27" fmla="*/ 8 h 11"/>
                    <a:gd name="T28" fmla="*/ 8 w 10"/>
                    <a:gd name="T29" fmla="*/ 8 h 11"/>
                    <a:gd name="T30" fmla="*/ 9 w 10"/>
                    <a:gd name="T31" fmla="*/ 7 h 11"/>
                    <a:gd name="T32" fmla="*/ 9 w 10"/>
                    <a:gd name="T33" fmla="*/ 5 h 11"/>
                    <a:gd name="T34" fmla="*/ 10 w 10"/>
                    <a:gd name="T35" fmla="*/ 3 h 11"/>
                    <a:gd name="T36" fmla="*/ 10 w 10"/>
                    <a:gd name="T37" fmla="*/ 1 h 11"/>
                    <a:gd name="T38" fmla="*/ 10 w 10"/>
                    <a:gd name="T39" fmla="*/ 1 h 11"/>
                    <a:gd name="T40" fmla="*/ 10 w 10"/>
                    <a:gd name="T41" fmla="*/ 1 h 11"/>
                    <a:gd name="T42" fmla="*/ 10 w 10"/>
                    <a:gd name="T43" fmla="*/ 1 h 11"/>
                    <a:gd name="T44" fmla="*/ 9 w 10"/>
                    <a:gd name="T45" fmla="*/ 4 h 11"/>
                    <a:gd name="T46" fmla="*/ 9 w 10"/>
                    <a:gd name="T47" fmla="*/ 6 h 11"/>
                    <a:gd name="T48" fmla="*/ 8 w 10"/>
                    <a:gd name="T49" fmla="*/ 9 h 11"/>
                    <a:gd name="T50" fmla="*/ 6 w 10"/>
                    <a:gd name="T51" fmla="*/ 10 h 11"/>
                    <a:gd name="T52" fmla="*/ 6 w 10"/>
                    <a:gd name="T53" fmla="*/ 10 h 11"/>
                    <a:gd name="T54" fmla="*/ 5 w 10"/>
                    <a:gd name="T55" fmla="*/ 11 h 11"/>
                    <a:gd name="T56" fmla="*/ 4 w 10"/>
                    <a:gd name="T57" fmla="*/ 11 h 11"/>
                    <a:gd name="T58" fmla="*/ 4 w 10"/>
                    <a:gd name="T59" fmla="*/ 10 h 11"/>
                    <a:gd name="T60" fmla="*/ 3 w 10"/>
                    <a:gd name="T61" fmla="*/ 10 h 11"/>
                    <a:gd name="T62" fmla="*/ 2 w 10"/>
                    <a:gd name="T63" fmla="*/ 8 h 11"/>
                    <a:gd name="T64" fmla="*/ 2 w 10"/>
                    <a:gd name="T65" fmla="*/ 6 h 11"/>
                    <a:gd name="T66" fmla="*/ 2 w 10"/>
                    <a:gd name="T67" fmla="*/ 6 h 11"/>
                    <a:gd name="T68" fmla="*/ 0 w 10"/>
                    <a:gd name="T69" fmla="*/ 3 h 11"/>
                    <a:gd name="T70" fmla="*/ 0 w 10"/>
                    <a:gd name="T71" fmla="*/ 0 h 11"/>
                    <a:gd name="T72" fmla="*/ 0 w 10"/>
                    <a:gd name="T73" fmla="*/ 0 h 11"/>
                    <a:gd name="T74" fmla="*/ 0 w 10"/>
                    <a:gd name="T7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11">
                      <a:moveTo>
                        <a:pt x="0" y="0"/>
                      </a:moveTo>
                      <a:lnTo>
                        <a:pt x="0" y="0"/>
                      </a:lnTo>
                      <a:lnTo>
                        <a:pt x="0" y="4"/>
                      </a:lnTo>
                      <a:lnTo>
                        <a:pt x="2" y="7"/>
                      </a:lnTo>
                      <a:lnTo>
                        <a:pt x="2" y="7"/>
                      </a:lnTo>
                      <a:lnTo>
                        <a:pt x="2" y="9"/>
                      </a:lnTo>
                      <a:lnTo>
                        <a:pt x="3" y="10"/>
                      </a:lnTo>
                      <a:lnTo>
                        <a:pt x="4" y="11"/>
                      </a:lnTo>
                      <a:lnTo>
                        <a:pt x="4" y="11"/>
                      </a:lnTo>
                      <a:lnTo>
                        <a:pt x="5" y="11"/>
                      </a:lnTo>
                      <a:lnTo>
                        <a:pt x="5" y="11"/>
                      </a:lnTo>
                      <a:lnTo>
                        <a:pt x="6" y="11"/>
                      </a:lnTo>
                      <a:lnTo>
                        <a:pt x="7" y="10"/>
                      </a:lnTo>
                      <a:lnTo>
                        <a:pt x="8" y="8"/>
                      </a:lnTo>
                      <a:lnTo>
                        <a:pt x="8" y="8"/>
                      </a:lnTo>
                      <a:lnTo>
                        <a:pt x="9" y="7"/>
                      </a:lnTo>
                      <a:lnTo>
                        <a:pt x="9" y="5"/>
                      </a:lnTo>
                      <a:lnTo>
                        <a:pt x="10" y="3"/>
                      </a:lnTo>
                      <a:lnTo>
                        <a:pt x="10" y="1"/>
                      </a:lnTo>
                      <a:lnTo>
                        <a:pt x="10" y="1"/>
                      </a:lnTo>
                      <a:lnTo>
                        <a:pt x="10" y="1"/>
                      </a:lnTo>
                      <a:lnTo>
                        <a:pt x="10" y="1"/>
                      </a:lnTo>
                      <a:lnTo>
                        <a:pt x="9" y="4"/>
                      </a:lnTo>
                      <a:lnTo>
                        <a:pt x="9" y="6"/>
                      </a:lnTo>
                      <a:lnTo>
                        <a:pt x="8" y="9"/>
                      </a:lnTo>
                      <a:lnTo>
                        <a:pt x="6" y="10"/>
                      </a:lnTo>
                      <a:lnTo>
                        <a:pt x="6" y="10"/>
                      </a:lnTo>
                      <a:lnTo>
                        <a:pt x="5" y="11"/>
                      </a:lnTo>
                      <a:lnTo>
                        <a:pt x="4" y="11"/>
                      </a:lnTo>
                      <a:lnTo>
                        <a:pt x="4" y="10"/>
                      </a:lnTo>
                      <a:lnTo>
                        <a:pt x="3" y="10"/>
                      </a:lnTo>
                      <a:lnTo>
                        <a:pt x="2" y="8"/>
                      </a:lnTo>
                      <a:lnTo>
                        <a:pt x="2" y="6"/>
                      </a:lnTo>
                      <a:lnTo>
                        <a:pt x="2" y="6"/>
                      </a:lnTo>
                      <a:lnTo>
                        <a:pt x="0" y="3"/>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52" name="Freeform 2188">
                  <a:extLst>
                    <a:ext uri="{FF2B5EF4-FFF2-40B4-BE49-F238E27FC236}">
                      <a16:creationId xmlns:a16="http://schemas.microsoft.com/office/drawing/2014/main" id="{F8C82328-1B2E-4661-81A5-F4CB38C7D661}"/>
                    </a:ext>
                  </a:extLst>
                </p:cNvPr>
                <p:cNvSpPr>
                  <a:spLocks/>
                </p:cNvSpPr>
                <p:nvPr/>
              </p:nvSpPr>
              <p:spPr bwMode="auto">
                <a:xfrm>
                  <a:off x="3969" y="1569"/>
                  <a:ext cx="10" cy="11"/>
                </a:xfrm>
                <a:custGeom>
                  <a:avLst/>
                  <a:gdLst>
                    <a:gd name="T0" fmla="*/ 0 w 10"/>
                    <a:gd name="T1" fmla="*/ 0 h 11"/>
                    <a:gd name="T2" fmla="*/ 0 w 10"/>
                    <a:gd name="T3" fmla="*/ 0 h 11"/>
                    <a:gd name="T4" fmla="*/ 0 w 10"/>
                    <a:gd name="T5" fmla="*/ 4 h 11"/>
                    <a:gd name="T6" fmla="*/ 2 w 10"/>
                    <a:gd name="T7" fmla="*/ 7 h 11"/>
                    <a:gd name="T8" fmla="*/ 2 w 10"/>
                    <a:gd name="T9" fmla="*/ 7 h 11"/>
                    <a:gd name="T10" fmla="*/ 2 w 10"/>
                    <a:gd name="T11" fmla="*/ 9 h 11"/>
                    <a:gd name="T12" fmla="*/ 3 w 10"/>
                    <a:gd name="T13" fmla="*/ 10 h 11"/>
                    <a:gd name="T14" fmla="*/ 4 w 10"/>
                    <a:gd name="T15" fmla="*/ 11 h 11"/>
                    <a:gd name="T16" fmla="*/ 4 w 10"/>
                    <a:gd name="T17" fmla="*/ 11 h 11"/>
                    <a:gd name="T18" fmla="*/ 5 w 10"/>
                    <a:gd name="T19" fmla="*/ 11 h 11"/>
                    <a:gd name="T20" fmla="*/ 5 w 10"/>
                    <a:gd name="T21" fmla="*/ 11 h 11"/>
                    <a:gd name="T22" fmla="*/ 6 w 10"/>
                    <a:gd name="T23" fmla="*/ 11 h 11"/>
                    <a:gd name="T24" fmla="*/ 7 w 10"/>
                    <a:gd name="T25" fmla="*/ 10 h 11"/>
                    <a:gd name="T26" fmla="*/ 8 w 10"/>
                    <a:gd name="T27" fmla="*/ 8 h 11"/>
                    <a:gd name="T28" fmla="*/ 8 w 10"/>
                    <a:gd name="T29" fmla="*/ 8 h 11"/>
                    <a:gd name="T30" fmla="*/ 9 w 10"/>
                    <a:gd name="T31" fmla="*/ 7 h 11"/>
                    <a:gd name="T32" fmla="*/ 9 w 10"/>
                    <a:gd name="T33" fmla="*/ 5 h 11"/>
                    <a:gd name="T34" fmla="*/ 10 w 10"/>
                    <a:gd name="T35" fmla="*/ 3 h 11"/>
                    <a:gd name="T36" fmla="*/ 10 w 10"/>
                    <a:gd name="T37" fmla="*/ 1 h 11"/>
                    <a:gd name="T38" fmla="*/ 10 w 10"/>
                    <a:gd name="T39" fmla="*/ 1 h 11"/>
                    <a:gd name="T40" fmla="*/ 10 w 10"/>
                    <a:gd name="T41" fmla="*/ 1 h 11"/>
                    <a:gd name="T42" fmla="*/ 10 w 10"/>
                    <a:gd name="T43" fmla="*/ 1 h 11"/>
                    <a:gd name="T44" fmla="*/ 9 w 10"/>
                    <a:gd name="T45" fmla="*/ 4 h 11"/>
                    <a:gd name="T46" fmla="*/ 9 w 10"/>
                    <a:gd name="T47" fmla="*/ 6 h 11"/>
                    <a:gd name="T48" fmla="*/ 8 w 10"/>
                    <a:gd name="T49" fmla="*/ 9 h 11"/>
                    <a:gd name="T50" fmla="*/ 6 w 10"/>
                    <a:gd name="T51" fmla="*/ 10 h 11"/>
                    <a:gd name="T52" fmla="*/ 6 w 10"/>
                    <a:gd name="T53" fmla="*/ 10 h 11"/>
                    <a:gd name="T54" fmla="*/ 5 w 10"/>
                    <a:gd name="T55" fmla="*/ 11 h 11"/>
                    <a:gd name="T56" fmla="*/ 4 w 10"/>
                    <a:gd name="T57" fmla="*/ 11 h 11"/>
                    <a:gd name="T58" fmla="*/ 4 w 10"/>
                    <a:gd name="T59" fmla="*/ 10 h 11"/>
                    <a:gd name="T60" fmla="*/ 3 w 10"/>
                    <a:gd name="T61" fmla="*/ 10 h 11"/>
                    <a:gd name="T62" fmla="*/ 2 w 10"/>
                    <a:gd name="T63" fmla="*/ 8 h 11"/>
                    <a:gd name="T64" fmla="*/ 2 w 10"/>
                    <a:gd name="T65" fmla="*/ 6 h 11"/>
                    <a:gd name="T66" fmla="*/ 2 w 10"/>
                    <a:gd name="T67" fmla="*/ 6 h 11"/>
                    <a:gd name="T68" fmla="*/ 0 w 10"/>
                    <a:gd name="T69" fmla="*/ 3 h 11"/>
                    <a:gd name="T70" fmla="*/ 0 w 10"/>
                    <a:gd name="T71" fmla="*/ 0 h 11"/>
                    <a:gd name="T72" fmla="*/ 0 w 10"/>
                    <a:gd name="T73" fmla="*/ 0 h 11"/>
                    <a:gd name="T74" fmla="*/ 0 w 10"/>
                    <a:gd name="T7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11">
                      <a:moveTo>
                        <a:pt x="0" y="0"/>
                      </a:moveTo>
                      <a:lnTo>
                        <a:pt x="0" y="0"/>
                      </a:lnTo>
                      <a:lnTo>
                        <a:pt x="0" y="4"/>
                      </a:lnTo>
                      <a:lnTo>
                        <a:pt x="2" y="7"/>
                      </a:lnTo>
                      <a:lnTo>
                        <a:pt x="2" y="7"/>
                      </a:lnTo>
                      <a:lnTo>
                        <a:pt x="2" y="9"/>
                      </a:lnTo>
                      <a:lnTo>
                        <a:pt x="3" y="10"/>
                      </a:lnTo>
                      <a:lnTo>
                        <a:pt x="4" y="11"/>
                      </a:lnTo>
                      <a:lnTo>
                        <a:pt x="4" y="11"/>
                      </a:lnTo>
                      <a:lnTo>
                        <a:pt x="5" y="11"/>
                      </a:lnTo>
                      <a:lnTo>
                        <a:pt x="5" y="11"/>
                      </a:lnTo>
                      <a:lnTo>
                        <a:pt x="6" y="11"/>
                      </a:lnTo>
                      <a:lnTo>
                        <a:pt x="7" y="10"/>
                      </a:lnTo>
                      <a:lnTo>
                        <a:pt x="8" y="8"/>
                      </a:lnTo>
                      <a:lnTo>
                        <a:pt x="8" y="8"/>
                      </a:lnTo>
                      <a:lnTo>
                        <a:pt x="9" y="7"/>
                      </a:lnTo>
                      <a:lnTo>
                        <a:pt x="9" y="5"/>
                      </a:lnTo>
                      <a:lnTo>
                        <a:pt x="10" y="3"/>
                      </a:lnTo>
                      <a:lnTo>
                        <a:pt x="10" y="1"/>
                      </a:lnTo>
                      <a:lnTo>
                        <a:pt x="10" y="1"/>
                      </a:lnTo>
                      <a:lnTo>
                        <a:pt x="10" y="1"/>
                      </a:lnTo>
                      <a:lnTo>
                        <a:pt x="10" y="1"/>
                      </a:lnTo>
                      <a:lnTo>
                        <a:pt x="9" y="4"/>
                      </a:lnTo>
                      <a:lnTo>
                        <a:pt x="9" y="6"/>
                      </a:lnTo>
                      <a:lnTo>
                        <a:pt x="8" y="9"/>
                      </a:lnTo>
                      <a:lnTo>
                        <a:pt x="6" y="10"/>
                      </a:lnTo>
                      <a:lnTo>
                        <a:pt x="6" y="10"/>
                      </a:lnTo>
                      <a:lnTo>
                        <a:pt x="5" y="11"/>
                      </a:lnTo>
                      <a:lnTo>
                        <a:pt x="4" y="11"/>
                      </a:lnTo>
                      <a:lnTo>
                        <a:pt x="4" y="10"/>
                      </a:lnTo>
                      <a:lnTo>
                        <a:pt x="3" y="10"/>
                      </a:lnTo>
                      <a:lnTo>
                        <a:pt x="2" y="8"/>
                      </a:lnTo>
                      <a:lnTo>
                        <a:pt x="2" y="6"/>
                      </a:lnTo>
                      <a:lnTo>
                        <a:pt x="2" y="6"/>
                      </a:lnTo>
                      <a:lnTo>
                        <a:pt x="0" y="3"/>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53" name="Freeform 2189">
                  <a:extLst>
                    <a:ext uri="{FF2B5EF4-FFF2-40B4-BE49-F238E27FC236}">
                      <a16:creationId xmlns:a16="http://schemas.microsoft.com/office/drawing/2014/main" id="{EAC15019-4AB9-415D-BD74-D48228E07957}"/>
                    </a:ext>
                  </a:extLst>
                </p:cNvPr>
                <p:cNvSpPr>
                  <a:spLocks/>
                </p:cNvSpPr>
                <p:nvPr/>
              </p:nvSpPr>
              <p:spPr bwMode="auto">
                <a:xfrm>
                  <a:off x="3977" y="1571"/>
                  <a:ext cx="10" cy="16"/>
                </a:xfrm>
                <a:custGeom>
                  <a:avLst/>
                  <a:gdLst>
                    <a:gd name="T0" fmla="*/ 3 w 10"/>
                    <a:gd name="T1" fmla="*/ 1 h 16"/>
                    <a:gd name="T2" fmla="*/ 3 w 10"/>
                    <a:gd name="T3" fmla="*/ 1 h 16"/>
                    <a:gd name="T4" fmla="*/ 3 w 10"/>
                    <a:gd name="T5" fmla="*/ 2 h 16"/>
                    <a:gd name="T6" fmla="*/ 3 w 10"/>
                    <a:gd name="T7" fmla="*/ 4 h 16"/>
                    <a:gd name="T8" fmla="*/ 2 w 10"/>
                    <a:gd name="T9" fmla="*/ 6 h 16"/>
                    <a:gd name="T10" fmla="*/ 2 w 10"/>
                    <a:gd name="T11" fmla="*/ 6 h 16"/>
                    <a:gd name="T12" fmla="*/ 1 w 10"/>
                    <a:gd name="T13" fmla="*/ 11 h 16"/>
                    <a:gd name="T14" fmla="*/ 1 w 10"/>
                    <a:gd name="T15" fmla="*/ 11 h 16"/>
                    <a:gd name="T16" fmla="*/ 0 w 10"/>
                    <a:gd name="T17" fmla="*/ 15 h 16"/>
                    <a:gd name="T18" fmla="*/ 0 w 10"/>
                    <a:gd name="T19" fmla="*/ 15 h 16"/>
                    <a:gd name="T20" fmla="*/ 0 w 10"/>
                    <a:gd name="T21" fmla="*/ 16 h 16"/>
                    <a:gd name="T22" fmla="*/ 0 w 10"/>
                    <a:gd name="T23" fmla="*/ 16 h 16"/>
                    <a:gd name="T24" fmla="*/ 1 w 10"/>
                    <a:gd name="T25" fmla="*/ 16 h 16"/>
                    <a:gd name="T26" fmla="*/ 1 w 10"/>
                    <a:gd name="T27" fmla="*/ 16 h 16"/>
                    <a:gd name="T28" fmla="*/ 1 w 10"/>
                    <a:gd name="T29" fmla="*/ 16 h 16"/>
                    <a:gd name="T30" fmla="*/ 2 w 10"/>
                    <a:gd name="T31" fmla="*/ 16 h 16"/>
                    <a:gd name="T32" fmla="*/ 3 w 10"/>
                    <a:gd name="T33" fmla="*/ 15 h 16"/>
                    <a:gd name="T34" fmla="*/ 5 w 10"/>
                    <a:gd name="T35" fmla="*/ 12 h 16"/>
                    <a:gd name="T36" fmla="*/ 5 w 10"/>
                    <a:gd name="T37" fmla="*/ 12 h 16"/>
                    <a:gd name="T38" fmla="*/ 8 w 10"/>
                    <a:gd name="T39" fmla="*/ 7 h 16"/>
                    <a:gd name="T40" fmla="*/ 10 w 10"/>
                    <a:gd name="T41" fmla="*/ 3 h 16"/>
                    <a:gd name="T42" fmla="*/ 10 w 10"/>
                    <a:gd name="T43" fmla="*/ 3 h 16"/>
                    <a:gd name="T44" fmla="*/ 10 w 10"/>
                    <a:gd name="T45" fmla="*/ 3 h 16"/>
                    <a:gd name="T46" fmla="*/ 10 w 10"/>
                    <a:gd name="T47" fmla="*/ 3 h 16"/>
                    <a:gd name="T48" fmla="*/ 10 w 10"/>
                    <a:gd name="T49" fmla="*/ 3 h 16"/>
                    <a:gd name="T50" fmla="*/ 8 w 10"/>
                    <a:gd name="T51" fmla="*/ 6 h 16"/>
                    <a:gd name="T52" fmla="*/ 6 w 10"/>
                    <a:gd name="T53" fmla="*/ 9 h 16"/>
                    <a:gd name="T54" fmla="*/ 4 w 10"/>
                    <a:gd name="T55" fmla="*/ 12 h 16"/>
                    <a:gd name="T56" fmla="*/ 2 w 10"/>
                    <a:gd name="T57" fmla="*/ 15 h 16"/>
                    <a:gd name="T58" fmla="*/ 2 w 10"/>
                    <a:gd name="T59" fmla="*/ 15 h 16"/>
                    <a:gd name="T60" fmla="*/ 1 w 10"/>
                    <a:gd name="T61" fmla="*/ 16 h 16"/>
                    <a:gd name="T62" fmla="*/ 1 w 10"/>
                    <a:gd name="T63" fmla="*/ 16 h 16"/>
                    <a:gd name="T64" fmla="*/ 1 w 10"/>
                    <a:gd name="T65" fmla="*/ 16 h 16"/>
                    <a:gd name="T66" fmla="*/ 1 w 10"/>
                    <a:gd name="T67" fmla="*/ 15 h 16"/>
                    <a:gd name="T68" fmla="*/ 1 w 10"/>
                    <a:gd name="T69" fmla="*/ 13 h 16"/>
                    <a:gd name="T70" fmla="*/ 1 w 10"/>
                    <a:gd name="T71" fmla="*/ 13 h 16"/>
                    <a:gd name="T72" fmla="*/ 1 w 10"/>
                    <a:gd name="T73" fmla="*/ 9 h 16"/>
                    <a:gd name="T74" fmla="*/ 1 w 10"/>
                    <a:gd name="T75" fmla="*/ 9 h 16"/>
                    <a:gd name="T76" fmla="*/ 3 w 10"/>
                    <a:gd name="T77" fmla="*/ 5 h 16"/>
                    <a:gd name="T78" fmla="*/ 4 w 10"/>
                    <a:gd name="T79" fmla="*/ 1 h 16"/>
                    <a:gd name="T80" fmla="*/ 4 w 10"/>
                    <a:gd name="T81" fmla="*/ 1 h 16"/>
                    <a:gd name="T82" fmla="*/ 4 w 10"/>
                    <a:gd name="T83" fmla="*/ 1 h 16"/>
                    <a:gd name="T84" fmla="*/ 4 w 10"/>
                    <a:gd name="T85" fmla="*/ 0 h 16"/>
                    <a:gd name="T86" fmla="*/ 3 w 10"/>
                    <a:gd name="T87" fmla="*/ 0 h 16"/>
                    <a:gd name="T88" fmla="*/ 3 w 10"/>
                    <a:gd name="T8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 h="16">
                      <a:moveTo>
                        <a:pt x="3" y="1"/>
                      </a:moveTo>
                      <a:lnTo>
                        <a:pt x="3" y="1"/>
                      </a:lnTo>
                      <a:lnTo>
                        <a:pt x="3" y="2"/>
                      </a:lnTo>
                      <a:lnTo>
                        <a:pt x="3" y="4"/>
                      </a:lnTo>
                      <a:lnTo>
                        <a:pt x="2" y="6"/>
                      </a:lnTo>
                      <a:lnTo>
                        <a:pt x="2" y="6"/>
                      </a:lnTo>
                      <a:lnTo>
                        <a:pt x="1" y="11"/>
                      </a:lnTo>
                      <a:lnTo>
                        <a:pt x="1" y="11"/>
                      </a:lnTo>
                      <a:lnTo>
                        <a:pt x="0" y="15"/>
                      </a:lnTo>
                      <a:lnTo>
                        <a:pt x="0" y="15"/>
                      </a:lnTo>
                      <a:lnTo>
                        <a:pt x="0" y="16"/>
                      </a:lnTo>
                      <a:lnTo>
                        <a:pt x="0" y="16"/>
                      </a:lnTo>
                      <a:lnTo>
                        <a:pt x="1" y="16"/>
                      </a:lnTo>
                      <a:lnTo>
                        <a:pt x="1" y="16"/>
                      </a:lnTo>
                      <a:lnTo>
                        <a:pt x="1" y="16"/>
                      </a:lnTo>
                      <a:lnTo>
                        <a:pt x="2" y="16"/>
                      </a:lnTo>
                      <a:lnTo>
                        <a:pt x="3" y="15"/>
                      </a:lnTo>
                      <a:lnTo>
                        <a:pt x="5" y="12"/>
                      </a:lnTo>
                      <a:lnTo>
                        <a:pt x="5" y="12"/>
                      </a:lnTo>
                      <a:lnTo>
                        <a:pt x="8" y="7"/>
                      </a:lnTo>
                      <a:lnTo>
                        <a:pt x="10" y="3"/>
                      </a:lnTo>
                      <a:lnTo>
                        <a:pt x="10" y="3"/>
                      </a:lnTo>
                      <a:lnTo>
                        <a:pt x="10" y="3"/>
                      </a:lnTo>
                      <a:lnTo>
                        <a:pt x="10" y="3"/>
                      </a:lnTo>
                      <a:lnTo>
                        <a:pt x="10" y="3"/>
                      </a:lnTo>
                      <a:lnTo>
                        <a:pt x="8" y="6"/>
                      </a:lnTo>
                      <a:lnTo>
                        <a:pt x="6" y="9"/>
                      </a:lnTo>
                      <a:lnTo>
                        <a:pt x="4" y="12"/>
                      </a:lnTo>
                      <a:lnTo>
                        <a:pt x="2" y="15"/>
                      </a:lnTo>
                      <a:lnTo>
                        <a:pt x="2" y="15"/>
                      </a:lnTo>
                      <a:lnTo>
                        <a:pt x="1" y="16"/>
                      </a:lnTo>
                      <a:lnTo>
                        <a:pt x="1" y="16"/>
                      </a:lnTo>
                      <a:lnTo>
                        <a:pt x="1" y="16"/>
                      </a:lnTo>
                      <a:lnTo>
                        <a:pt x="1" y="15"/>
                      </a:lnTo>
                      <a:lnTo>
                        <a:pt x="1" y="13"/>
                      </a:lnTo>
                      <a:lnTo>
                        <a:pt x="1" y="13"/>
                      </a:lnTo>
                      <a:lnTo>
                        <a:pt x="1" y="9"/>
                      </a:lnTo>
                      <a:lnTo>
                        <a:pt x="1" y="9"/>
                      </a:lnTo>
                      <a:lnTo>
                        <a:pt x="3" y="5"/>
                      </a:lnTo>
                      <a:lnTo>
                        <a:pt x="4" y="1"/>
                      </a:lnTo>
                      <a:lnTo>
                        <a:pt x="4" y="1"/>
                      </a:lnTo>
                      <a:lnTo>
                        <a:pt x="4" y="1"/>
                      </a:lnTo>
                      <a:lnTo>
                        <a:pt x="4" y="0"/>
                      </a:lnTo>
                      <a:lnTo>
                        <a:pt x="3" y="0"/>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54" name="Freeform 2190">
                  <a:extLst>
                    <a:ext uri="{FF2B5EF4-FFF2-40B4-BE49-F238E27FC236}">
                      <a16:creationId xmlns:a16="http://schemas.microsoft.com/office/drawing/2014/main" id="{4506FFF8-875C-4610-93DC-1B96C512B6A4}"/>
                    </a:ext>
                  </a:extLst>
                </p:cNvPr>
                <p:cNvSpPr>
                  <a:spLocks/>
                </p:cNvSpPr>
                <p:nvPr/>
              </p:nvSpPr>
              <p:spPr bwMode="auto">
                <a:xfrm>
                  <a:off x="3977" y="1571"/>
                  <a:ext cx="10" cy="16"/>
                </a:xfrm>
                <a:custGeom>
                  <a:avLst/>
                  <a:gdLst>
                    <a:gd name="T0" fmla="*/ 3 w 10"/>
                    <a:gd name="T1" fmla="*/ 1 h 16"/>
                    <a:gd name="T2" fmla="*/ 3 w 10"/>
                    <a:gd name="T3" fmla="*/ 1 h 16"/>
                    <a:gd name="T4" fmla="*/ 3 w 10"/>
                    <a:gd name="T5" fmla="*/ 2 h 16"/>
                    <a:gd name="T6" fmla="*/ 3 w 10"/>
                    <a:gd name="T7" fmla="*/ 4 h 16"/>
                    <a:gd name="T8" fmla="*/ 2 w 10"/>
                    <a:gd name="T9" fmla="*/ 6 h 16"/>
                    <a:gd name="T10" fmla="*/ 2 w 10"/>
                    <a:gd name="T11" fmla="*/ 6 h 16"/>
                    <a:gd name="T12" fmla="*/ 1 w 10"/>
                    <a:gd name="T13" fmla="*/ 11 h 16"/>
                    <a:gd name="T14" fmla="*/ 1 w 10"/>
                    <a:gd name="T15" fmla="*/ 11 h 16"/>
                    <a:gd name="T16" fmla="*/ 0 w 10"/>
                    <a:gd name="T17" fmla="*/ 15 h 16"/>
                    <a:gd name="T18" fmla="*/ 0 w 10"/>
                    <a:gd name="T19" fmla="*/ 15 h 16"/>
                    <a:gd name="T20" fmla="*/ 0 w 10"/>
                    <a:gd name="T21" fmla="*/ 16 h 16"/>
                    <a:gd name="T22" fmla="*/ 0 w 10"/>
                    <a:gd name="T23" fmla="*/ 16 h 16"/>
                    <a:gd name="T24" fmla="*/ 1 w 10"/>
                    <a:gd name="T25" fmla="*/ 16 h 16"/>
                    <a:gd name="T26" fmla="*/ 1 w 10"/>
                    <a:gd name="T27" fmla="*/ 16 h 16"/>
                    <a:gd name="T28" fmla="*/ 1 w 10"/>
                    <a:gd name="T29" fmla="*/ 16 h 16"/>
                    <a:gd name="T30" fmla="*/ 2 w 10"/>
                    <a:gd name="T31" fmla="*/ 16 h 16"/>
                    <a:gd name="T32" fmla="*/ 3 w 10"/>
                    <a:gd name="T33" fmla="*/ 15 h 16"/>
                    <a:gd name="T34" fmla="*/ 5 w 10"/>
                    <a:gd name="T35" fmla="*/ 12 h 16"/>
                    <a:gd name="T36" fmla="*/ 5 w 10"/>
                    <a:gd name="T37" fmla="*/ 12 h 16"/>
                    <a:gd name="T38" fmla="*/ 8 w 10"/>
                    <a:gd name="T39" fmla="*/ 7 h 16"/>
                    <a:gd name="T40" fmla="*/ 10 w 10"/>
                    <a:gd name="T41" fmla="*/ 3 h 16"/>
                    <a:gd name="T42" fmla="*/ 10 w 10"/>
                    <a:gd name="T43" fmla="*/ 3 h 16"/>
                    <a:gd name="T44" fmla="*/ 10 w 10"/>
                    <a:gd name="T45" fmla="*/ 3 h 16"/>
                    <a:gd name="T46" fmla="*/ 10 w 10"/>
                    <a:gd name="T47" fmla="*/ 3 h 16"/>
                    <a:gd name="T48" fmla="*/ 10 w 10"/>
                    <a:gd name="T49" fmla="*/ 3 h 16"/>
                    <a:gd name="T50" fmla="*/ 8 w 10"/>
                    <a:gd name="T51" fmla="*/ 6 h 16"/>
                    <a:gd name="T52" fmla="*/ 6 w 10"/>
                    <a:gd name="T53" fmla="*/ 9 h 16"/>
                    <a:gd name="T54" fmla="*/ 4 w 10"/>
                    <a:gd name="T55" fmla="*/ 12 h 16"/>
                    <a:gd name="T56" fmla="*/ 2 w 10"/>
                    <a:gd name="T57" fmla="*/ 15 h 16"/>
                    <a:gd name="T58" fmla="*/ 2 w 10"/>
                    <a:gd name="T59" fmla="*/ 15 h 16"/>
                    <a:gd name="T60" fmla="*/ 1 w 10"/>
                    <a:gd name="T61" fmla="*/ 16 h 16"/>
                    <a:gd name="T62" fmla="*/ 1 w 10"/>
                    <a:gd name="T63" fmla="*/ 16 h 16"/>
                    <a:gd name="T64" fmla="*/ 1 w 10"/>
                    <a:gd name="T65" fmla="*/ 16 h 16"/>
                    <a:gd name="T66" fmla="*/ 1 w 10"/>
                    <a:gd name="T67" fmla="*/ 15 h 16"/>
                    <a:gd name="T68" fmla="*/ 1 w 10"/>
                    <a:gd name="T69" fmla="*/ 13 h 16"/>
                    <a:gd name="T70" fmla="*/ 1 w 10"/>
                    <a:gd name="T71" fmla="*/ 13 h 16"/>
                    <a:gd name="T72" fmla="*/ 1 w 10"/>
                    <a:gd name="T73" fmla="*/ 9 h 16"/>
                    <a:gd name="T74" fmla="*/ 1 w 10"/>
                    <a:gd name="T75" fmla="*/ 9 h 16"/>
                    <a:gd name="T76" fmla="*/ 3 w 10"/>
                    <a:gd name="T77" fmla="*/ 5 h 16"/>
                    <a:gd name="T78" fmla="*/ 4 w 10"/>
                    <a:gd name="T79" fmla="*/ 1 h 16"/>
                    <a:gd name="T80" fmla="*/ 4 w 10"/>
                    <a:gd name="T81" fmla="*/ 1 h 16"/>
                    <a:gd name="T82" fmla="*/ 4 w 10"/>
                    <a:gd name="T83" fmla="*/ 1 h 16"/>
                    <a:gd name="T84" fmla="*/ 4 w 10"/>
                    <a:gd name="T85" fmla="*/ 0 h 16"/>
                    <a:gd name="T86" fmla="*/ 3 w 10"/>
                    <a:gd name="T87" fmla="*/ 0 h 16"/>
                    <a:gd name="T88" fmla="*/ 3 w 10"/>
                    <a:gd name="T8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 h="16">
                      <a:moveTo>
                        <a:pt x="3" y="1"/>
                      </a:moveTo>
                      <a:lnTo>
                        <a:pt x="3" y="1"/>
                      </a:lnTo>
                      <a:lnTo>
                        <a:pt x="3" y="2"/>
                      </a:lnTo>
                      <a:lnTo>
                        <a:pt x="3" y="4"/>
                      </a:lnTo>
                      <a:lnTo>
                        <a:pt x="2" y="6"/>
                      </a:lnTo>
                      <a:lnTo>
                        <a:pt x="2" y="6"/>
                      </a:lnTo>
                      <a:lnTo>
                        <a:pt x="1" y="11"/>
                      </a:lnTo>
                      <a:lnTo>
                        <a:pt x="1" y="11"/>
                      </a:lnTo>
                      <a:lnTo>
                        <a:pt x="0" y="15"/>
                      </a:lnTo>
                      <a:lnTo>
                        <a:pt x="0" y="15"/>
                      </a:lnTo>
                      <a:lnTo>
                        <a:pt x="0" y="16"/>
                      </a:lnTo>
                      <a:lnTo>
                        <a:pt x="0" y="16"/>
                      </a:lnTo>
                      <a:lnTo>
                        <a:pt x="1" y="16"/>
                      </a:lnTo>
                      <a:lnTo>
                        <a:pt x="1" y="16"/>
                      </a:lnTo>
                      <a:lnTo>
                        <a:pt x="1" y="16"/>
                      </a:lnTo>
                      <a:lnTo>
                        <a:pt x="2" y="16"/>
                      </a:lnTo>
                      <a:lnTo>
                        <a:pt x="3" y="15"/>
                      </a:lnTo>
                      <a:lnTo>
                        <a:pt x="5" y="12"/>
                      </a:lnTo>
                      <a:lnTo>
                        <a:pt x="5" y="12"/>
                      </a:lnTo>
                      <a:lnTo>
                        <a:pt x="8" y="7"/>
                      </a:lnTo>
                      <a:lnTo>
                        <a:pt x="10" y="3"/>
                      </a:lnTo>
                      <a:lnTo>
                        <a:pt x="10" y="3"/>
                      </a:lnTo>
                      <a:lnTo>
                        <a:pt x="10" y="3"/>
                      </a:lnTo>
                      <a:lnTo>
                        <a:pt x="10" y="3"/>
                      </a:lnTo>
                      <a:lnTo>
                        <a:pt x="10" y="3"/>
                      </a:lnTo>
                      <a:lnTo>
                        <a:pt x="8" y="6"/>
                      </a:lnTo>
                      <a:lnTo>
                        <a:pt x="6" y="9"/>
                      </a:lnTo>
                      <a:lnTo>
                        <a:pt x="4" y="12"/>
                      </a:lnTo>
                      <a:lnTo>
                        <a:pt x="2" y="15"/>
                      </a:lnTo>
                      <a:lnTo>
                        <a:pt x="2" y="15"/>
                      </a:lnTo>
                      <a:lnTo>
                        <a:pt x="1" y="16"/>
                      </a:lnTo>
                      <a:lnTo>
                        <a:pt x="1" y="16"/>
                      </a:lnTo>
                      <a:lnTo>
                        <a:pt x="1" y="16"/>
                      </a:lnTo>
                      <a:lnTo>
                        <a:pt x="1" y="15"/>
                      </a:lnTo>
                      <a:lnTo>
                        <a:pt x="1" y="13"/>
                      </a:lnTo>
                      <a:lnTo>
                        <a:pt x="1" y="13"/>
                      </a:lnTo>
                      <a:lnTo>
                        <a:pt x="1" y="9"/>
                      </a:lnTo>
                      <a:lnTo>
                        <a:pt x="1" y="9"/>
                      </a:lnTo>
                      <a:lnTo>
                        <a:pt x="3" y="5"/>
                      </a:lnTo>
                      <a:lnTo>
                        <a:pt x="4" y="1"/>
                      </a:lnTo>
                      <a:lnTo>
                        <a:pt x="4" y="1"/>
                      </a:lnTo>
                      <a:lnTo>
                        <a:pt x="4" y="1"/>
                      </a:lnTo>
                      <a:lnTo>
                        <a:pt x="4" y="0"/>
                      </a:lnTo>
                      <a:lnTo>
                        <a:pt x="3" y="0"/>
                      </a:lnTo>
                      <a:lnTo>
                        <a:pt x="3"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55" name="Freeform 2191">
                  <a:extLst>
                    <a:ext uri="{FF2B5EF4-FFF2-40B4-BE49-F238E27FC236}">
                      <a16:creationId xmlns:a16="http://schemas.microsoft.com/office/drawing/2014/main" id="{F81141C0-AD0A-4F72-9DFF-7AB5AFB6A05F}"/>
                    </a:ext>
                  </a:extLst>
                </p:cNvPr>
                <p:cNvSpPr>
                  <a:spLocks/>
                </p:cNvSpPr>
                <p:nvPr/>
              </p:nvSpPr>
              <p:spPr bwMode="auto">
                <a:xfrm>
                  <a:off x="3979" y="1577"/>
                  <a:ext cx="29" cy="63"/>
                </a:xfrm>
                <a:custGeom>
                  <a:avLst/>
                  <a:gdLst>
                    <a:gd name="T0" fmla="*/ 13 w 29"/>
                    <a:gd name="T1" fmla="*/ 0 h 63"/>
                    <a:gd name="T2" fmla="*/ 10 w 29"/>
                    <a:gd name="T3" fmla="*/ 3 h 63"/>
                    <a:gd name="T4" fmla="*/ 7 w 29"/>
                    <a:gd name="T5" fmla="*/ 8 h 63"/>
                    <a:gd name="T6" fmla="*/ 3 w 29"/>
                    <a:gd name="T7" fmla="*/ 18 h 63"/>
                    <a:gd name="T8" fmla="*/ 2 w 29"/>
                    <a:gd name="T9" fmla="*/ 24 h 63"/>
                    <a:gd name="T10" fmla="*/ 1 w 29"/>
                    <a:gd name="T11" fmla="*/ 30 h 63"/>
                    <a:gd name="T12" fmla="*/ 0 w 29"/>
                    <a:gd name="T13" fmla="*/ 39 h 63"/>
                    <a:gd name="T14" fmla="*/ 0 w 29"/>
                    <a:gd name="T15" fmla="*/ 42 h 63"/>
                    <a:gd name="T16" fmla="*/ 1 w 29"/>
                    <a:gd name="T17" fmla="*/ 51 h 63"/>
                    <a:gd name="T18" fmla="*/ 2 w 29"/>
                    <a:gd name="T19" fmla="*/ 54 h 63"/>
                    <a:gd name="T20" fmla="*/ 4 w 29"/>
                    <a:gd name="T21" fmla="*/ 57 h 63"/>
                    <a:gd name="T22" fmla="*/ 8 w 29"/>
                    <a:gd name="T23" fmla="*/ 60 h 63"/>
                    <a:gd name="T24" fmla="*/ 10 w 29"/>
                    <a:gd name="T25" fmla="*/ 60 h 63"/>
                    <a:gd name="T26" fmla="*/ 12 w 29"/>
                    <a:gd name="T27" fmla="*/ 60 h 63"/>
                    <a:gd name="T28" fmla="*/ 16 w 29"/>
                    <a:gd name="T29" fmla="*/ 60 h 63"/>
                    <a:gd name="T30" fmla="*/ 19 w 29"/>
                    <a:gd name="T31" fmla="*/ 62 h 63"/>
                    <a:gd name="T32" fmla="*/ 21 w 29"/>
                    <a:gd name="T33" fmla="*/ 63 h 63"/>
                    <a:gd name="T34" fmla="*/ 23 w 29"/>
                    <a:gd name="T35" fmla="*/ 63 h 63"/>
                    <a:gd name="T36" fmla="*/ 26 w 29"/>
                    <a:gd name="T37" fmla="*/ 63 h 63"/>
                    <a:gd name="T38" fmla="*/ 27 w 29"/>
                    <a:gd name="T39" fmla="*/ 63 h 63"/>
                    <a:gd name="T40" fmla="*/ 28 w 29"/>
                    <a:gd name="T41" fmla="*/ 62 h 63"/>
                    <a:gd name="T42" fmla="*/ 28 w 29"/>
                    <a:gd name="T43" fmla="*/ 62 h 63"/>
                    <a:gd name="T44" fmla="*/ 27 w 29"/>
                    <a:gd name="T45" fmla="*/ 62 h 63"/>
                    <a:gd name="T46" fmla="*/ 25 w 29"/>
                    <a:gd name="T47" fmla="*/ 63 h 63"/>
                    <a:gd name="T48" fmla="*/ 22 w 29"/>
                    <a:gd name="T49" fmla="*/ 63 h 63"/>
                    <a:gd name="T50" fmla="*/ 19 w 29"/>
                    <a:gd name="T51" fmla="*/ 61 h 63"/>
                    <a:gd name="T52" fmla="*/ 17 w 29"/>
                    <a:gd name="T53" fmla="*/ 60 h 63"/>
                    <a:gd name="T54" fmla="*/ 15 w 29"/>
                    <a:gd name="T55" fmla="*/ 59 h 63"/>
                    <a:gd name="T56" fmla="*/ 12 w 29"/>
                    <a:gd name="T57" fmla="*/ 59 h 63"/>
                    <a:gd name="T58" fmla="*/ 10 w 29"/>
                    <a:gd name="T59" fmla="*/ 60 h 63"/>
                    <a:gd name="T60" fmla="*/ 8 w 29"/>
                    <a:gd name="T61" fmla="*/ 59 h 63"/>
                    <a:gd name="T62" fmla="*/ 5 w 29"/>
                    <a:gd name="T63" fmla="*/ 56 h 63"/>
                    <a:gd name="T64" fmla="*/ 4 w 29"/>
                    <a:gd name="T65" fmla="*/ 55 h 63"/>
                    <a:gd name="T66" fmla="*/ 2 w 29"/>
                    <a:gd name="T67" fmla="*/ 51 h 63"/>
                    <a:gd name="T68" fmla="*/ 1 w 29"/>
                    <a:gd name="T69" fmla="*/ 46 h 63"/>
                    <a:gd name="T70" fmla="*/ 1 w 29"/>
                    <a:gd name="T71" fmla="*/ 40 h 63"/>
                    <a:gd name="T72" fmla="*/ 1 w 29"/>
                    <a:gd name="T73" fmla="*/ 35 h 63"/>
                    <a:gd name="T74" fmla="*/ 2 w 29"/>
                    <a:gd name="T75" fmla="*/ 30 h 63"/>
                    <a:gd name="T76" fmla="*/ 4 w 29"/>
                    <a:gd name="T77" fmla="*/ 19 h 63"/>
                    <a:gd name="T78" fmla="*/ 5 w 29"/>
                    <a:gd name="T79" fmla="*/ 14 h 63"/>
                    <a:gd name="T80" fmla="*/ 7 w 29"/>
                    <a:gd name="T81" fmla="*/ 9 h 63"/>
                    <a:gd name="T82" fmla="*/ 11 w 29"/>
                    <a:gd name="T83" fmla="*/ 2 h 63"/>
                    <a:gd name="T84" fmla="*/ 13 w 29"/>
                    <a:gd name="T85"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 h="63">
                      <a:moveTo>
                        <a:pt x="13" y="0"/>
                      </a:moveTo>
                      <a:lnTo>
                        <a:pt x="13" y="0"/>
                      </a:lnTo>
                      <a:lnTo>
                        <a:pt x="11" y="1"/>
                      </a:lnTo>
                      <a:lnTo>
                        <a:pt x="10" y="3"/>
                      </a:lnTo>
                      <a:lnTo>
                        <a:pt x="7" y="8"/>
                      </a:lnTo>
                      <a:lnTo>
                        <a:pt x="7" y="8"/>
                      </a:lnTo>
                      <a:lnTo>
                        <a:pt x="5" y="13"/>
                      </a:lnTo>
                      <a:lnTo>
                        <a:pt x="3" y="18"/>
                      </a:lnTo>
                      <a:lnTo>
                        <a:pt x="3" y="18"/>
                      </a:lnTo>
                      <a:lnTo>
                        <a:pt x="2" y="24"/>
                      </a:lnTo>
                      <a:lnTo>
                        <a:pt x="1" y="30"/>
                      </a:lnTo>
                      <a:lnTo>
                        <a:pt x="1" y="30"/>
                      </a:lnTo>
                      <a:lnTo>
                        <a:pt x="0" y="36"/>
                      </a:lnTo>
                      <a:lnTo>
                        <a:pt x="0" y="39"/>
                      </a:lnTo>
                      <a:lnTo>
                        <a:pt x="0" y="42"/>
                      </a:lnTo>
                      <a:lnTo>
                        <a:pt x="0" y="42"/>
                      </a:lnTo>
                      <a:lnTo>
                        <a:pt x="1" y="48"/>
                      </a:lnTo>
                      <a:lnTo>
                        <a:pt x="1" y="51"/>
                      </a:lnTo>
                      <a:lnTo>
                        <a:pt x="2" y="54"/>
                      </a:lnTo>
                      <a:lnTo>
                        <a:pt x="2" y="54"/>
                      </a:lnTo>
                      <a:lnTo>
                        <a:pt x="3" y="55"/>
                      </a:lnTo>
                      <a:lnTo>
                        <a:pt x="4" y="57"/>
                      </a:lnTo>
                      <a:lnTo>
                        <a:pt x="6" y="59"/>
                      </a:lnTo>
                      <a:lnTo>
                        <a:pt x="8" y="60"/>
                      </a:lnTo>
                      <a:lnTo>
                        <a:pt x="8" y="60"/>
                      </a:lnTo>
                      <a:lnTo>
                        <a:pt x="10" y="60"/>
                      </a:lnTo>
                      <a:lnTo>
                        <a:pt x="12" y="60"/>
                      </a:lnTo>
                      <a:lnTo>
                        <a:pt x="12" y="60"/>
                      </a:lnTo>
                      <a:lnTo>
                        <a:pt x="14" y="60"/>
                      </a:lnTo>
                      <a:lnTo>
                        <a:pt x="16" y="60"/>
                      </a:lnTo>
                      <a:lnTo>
                        <a:pt x="18" y="61"/>
                      </a:lnTo>
                      <a:lnTo>
                        <a:pt x="19" y="62"/>
                      </a:lnTo>
                      <a:lnTo>
                        <a:pt x="19" y="62"/>
                      </a:lnTo>
                      <a:lnTo>
                        <a:pt x="21" y="63"/>
                      </a:lnTo>
                      <a:lnTo>
                        <a:pt x="22" y="63"/>
                      </a:lnTo>
                      <a:lnTo>
                        <a:pt x="23" y="63"/>
                      </a:lnTo>
                      <a:lnTo>
                        <a:pt x="23" y="63"/>
                      </a:lnTo>
                      <a:lnTo>
                        <a:pt x="26" y="63"/>
                      </a:lnTo>
                      <a:lnTo>
                        <a:pt x="26" y="63"/>
                      </a:lnTo>
                      <a:lnTo>
                        <a:pt x="27" y="63"/>
                      </a:lnTo>
                      <a:lnTo>
                        <a:pt x="28" y="62"/>
                      </a:lnTo>
                      <a:lnTo>
                        <a:pt x="28" y="62"/>
                      </a:lnTo>
                      <a:lnTo>
                        <a:pt x="29" y="62"/>
                      </a:lnTo>
                      <a:lnTo>
                        <a:pt x="28" y="62"/>
                      </a:lnTo>
                      <a:lnTo>
                        <a:pt x="28" y="62"/>
                      </a:lnTo>
                      <a:lnTo>
                        <a:pt x="27" y="62"/>
                      </a:lnTo>
                      <a:lnTo>
                        <a:pt x="25" y="63"/>
                      </a:lnTo>
                      <a:lnTo>
                        <a:pt x="25" y="63"/>
                      </a:lnTo>
                      <a:lnTo>
                        <a:pt x="23" y="63"/>
                      </a:lnTo>
                      <a:lnTo>
                        <a:pt x="22" y="63"/>
                      </a:lnTo>
                      <a:lnTo>
                        <a:pt x="20" y="62"/>
                      </a:lnTo>
                      <a:lnTo>
                        <a:pt x="19" y="61"/>
                      </a:lnTo>
                      <a:lnTo>
                        <a:pt x="19" y="61"/>
                      </a:lnTo>
                      <a:lnTo>
                        <a:pt x="17" y="60"/>
                      </a:lnTo>
                      <a:lnTo>
                        <a:pt x="15" y="59"/>
                      </a:lnTo>
                      <a:lnTo>
                        <a:pt x="15" y="59"/>
                      </a:lnTo>
                      <a:lnTo>
                        <a:pt x="14" y="59"/>
                      </a:lnTo>
                      <a:lnTo>
                        <a:pt x="12" y="59"/>
                      </a:lnTo>
                      <a:lnTo>
                        <a:pt x="11" y="60"/>
                      </a:lnTo>
                      <a:lnTo>
                        <a:pt x="10" y="60"/>
                      </a:lnTo>
                      <a:lnTo>
                        <a:pt x="10" y="60"/>
                      </a:lnTo>
                      <a:lnTo>
                        <a:pt x="8" y="59"/>
                      </a:lnTo>
                      <a:lnTo>
                        <a:pt x="7" y="58"/>
                      </a:lnTo>
                      <a:lnTo>
                        <a:pt x="5" y="56"/>
                      </a:lnTo>
                      <a:lnTo>
                        <a:pt x="5" y="56"/>
                      </a:lnTo>
                      <a:lnTo>
                        <a:pt x="4" y="55"/>
                      </a:lnTo>
                      <a:lnTo>
                        <a:pt x="3" y="54"/>
                      </a:lnTo>
                      <a:lnTo>
                        <a:pt x="2" y="51"/>
                      </a:lnTo>
                      <a:lnTo>
                        <a:pt x="2" y="51"/>
                      </a:lnTo>
                      <a:lnTo>
                        <a:pt x="1" y="46"/>
                      </a:lnTo>
                      <a:lnTo>
                        <a:pt x="1" y="40"/>
                      </a:lnTo>
                      <a:lnTo>
                        <a:pt x="1" y="40"/>
                      </a:lnTo>
                      <a:lnTo>
                        <a:pt x="1" y="38"/>
                      </a:lnTo>
                      <a:lnTo>
                        <a:pt x="1" y="35"/>
                      </a:lnTo>
                      <a:lnTo>
                        <a:pt x="2" y="30"/>
                      </a:lnTo>
                      <a:lnTo>
                        <a:pt x="2" y="30"/>
                      </a:lnTo>
                      <a:lnTo>
                        <a:pt x="3" y="24"/>
                      </a:lnTo>
                      <a:lnTo>
                        <a:pt x="4" y="19"/>
                      </a:lnTo>
                      <a:lnTo>
                        <a:pt x="4" y="19"/>
                      </a:lnTo>
                      <a:lnTo>
                        <a:pt x="5" y="14"/>
                      </a:lnTo>
                      <a:lnTo>
                        <a:pt x="7" y="9"/>
                      </a:lnTo>
                      <a:lnTo>
                        <a:pt x="7" y="9"/>
                      </a:lnTo>
                      <a:lnTo>
                        <a:pt x="10" y="4"/>
                      </a:lnTo>
                      <a:lnTo>
                        <a:pt x="11" y="2"/>
                      </a:lnTo>
                      <a:lnTo>
                        <a:pt x="13" y="0"/>
                      </a:lnTo>
                      <a:lnTo>
                        <a:pt x="13"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56" name="Freeform 2192">
                  <a:extLst>
                    <a:ext uri="{FF2B5EF4-FFF2-40B4-BE49-F238E27FC236}">
                      <a16:creationId xmlns:a16="http://schemas.microsoft.com/office/drawing/2014/main" id="{FFF92B28-3567-46EC-A858-433FA3D7FA74}"/>
                    </a:ext>
                  </a:extLst>
                </p:cNvPr>
                <p:cNvSpPr>
                  <a:spLocks/>
                </p:cNvSpPr>
                <p:nvPr/>
              </p:nvSpPr>
              <p:spPr bwMode="auto">
                <a:xfrm>
                  <a:off x="3979" y="1577"/>
                  <a:ext cx="29" cy="63"/>
                </a:xfrm>
                <a:custGeom>
                  <a:avLst/>
                  <a:gdLst>
                    <a:gd name="T0" fmla="*/ 13 w 29"/>
                    <a:gd name="T1" fmla="*/ 0 h 63"/>
                    <a:gd name="T2" fmla="*/ 10 w 29"/>
                    <a:gd name="T3" fmla="*/ 3 h 63"/>
                    <a:gd name="T4" fmla="*/ 7 w 29"/>
                    <a:gd name="T5" fmla="*/ 8 h 63"/>
                    <a:gd name="T6" fmla="*/ 3 w 29"/>
                    <a:gd name="T7" fmla="*/ 18 h 63"/>
                    <a:gd name="T8" fmla="*/ 2 w 29"/>
                    <a:gd name="T9" fmla="*/ 24 h 63"/>
                    <a:gd name="T10" fmla="*/ 1 w 29"/>
                    <a:gd name="T11" fmla="*/ 30 h 63"/>
                    <a:gd name="T12" fmla="*/ 0 w 29"/>
                    <a:gd name="T13" fmla="*/ 39 h 63"/>
                    <a:gd name="T14" fmla="*/ 0 w 29"/>
                    <a:gd name="T15" fmla="*/ 42 h 63"/>
                    <a:gd name="T16" fmla="*/ 1 w 29"/>
                    <a:gd name="T17" fmla="*/ 51 h 63"/>
                    <a:gd name="T18" fmla="*/ 2 w 29"/>
                    <a:gd name="T19" fmla="*/ 54 h 63"/>
                    <a:gd name="T20" fmla="*/ 4 w 29"/>
                    <a:gd name="T21" fmla="*/ 57 h 63"/>
                    <a:gd name="T22" fmla="*/ 8 w 29"/>
                    <a:gd name="T23" fmla="*/ 60 h 63"/>
                    <a:gd name="T24" fmla="*/ 10 w 29"/>
                    <a:gd name="T25" fmla="*/ 60 h 63"/>
                    <a:gd name="T26" fmla="*/ 12 w 29"/>
                    <a:gd name="T27" fmla="*/ 60 h 63"/>
                    <a:gd name="T28" fmla="*/ 16 w 29"/>
                    <a:gd name="T29" fmla="*/ 60 h 63"/>
                    <a:gd name="T30" fmla="*/ 19 w 29"/>
                    <a:gd name="T31" fmla="*/ 62 h 63"/>
                    <a:gd name="T32" fmla="*/ 21 w 29"/>
                    <a:gd name="T33" fmla="*/ 63 h 63"/>
                    <a:gd name="T34" fmla="*/ 23 w 29"/>
                    <a:gd name="T35" fmla="*/ 63 h 63"/>
                    <a:gd name="T36" fmla="*/ 26 w 29"/>
                    <a:gd name="T37" fmla="*/ 63 h 63"/>
                    <a:gd name="T38" fmla="*/ 27 w 29"/>
                    <a:gd name="T39" fmla="*/ 63 h 63"/>
                    <a:gd name="T40" fmla="*/ 28 w 29"/>
                    <a:gd name="T41" fmla="*/ 62 h 63"/>
                    <a:gd name="T42" fmla="*/ 28 w 29"/>
                    <a:gd name="T43" fmla="*/ 62 h 63"/>
                    <a:gd name="T44" fmla="*/ 27 w 29"/>
                    <a:gd name="T45" fmla="*/ 62 h 63"/>
                    <a:gd name="T46" fmla="*/ 25 w 29"/>
                    <a:gd name="T47" fmla="*/ 63 h 63"/>
                    <a:gd name="T48" fmla="*/ 22 w 29"/>
                    <a:gd name="T49" fmla="*/ 63 h 63"/>
                    <a:gd name="T50" fmla="*/ 19 w 29"/>
                    <a:gd name="T51" fmla="*/ 61 h 63"/>
                    <a:gd name="T52" fmla="*/ 17 w 29"/>
                    <a:gd name="T53" fmla="*/ 60 h 63"/>
                    <a:gd name="T54" fmla="*/ 15 w 29"/>
                    <a:gd name="T55" fmla="*/ 59 h 63"/>
                    <a:gd name="T56" fmla="*/ 12 w 29"/>
                    <a:gd name="T57" fmla="*/ 59 h 63"/>
                    <a:gd name="T58" fmla="*/ 10 w 29"/>
                    <a:gd name="T59" fmla="*/ 60 h 63"/>
                    <a:gd name="T60" fmla="*/ 8 w 29"/>
                    <a:gd name="T61" fmla="*/ 59 h 63"/>
                    <a:gd name="T62" fmla="*/ 5 w 29"/>
                    <a:gd name="T63" fmla="*/ 56 h 63"/>
                    <a:gd name="T64" fmla="*/ 4 w 29"/>
                    <a:gd name="T65" fmla="*/ 55 h 63"/>
                    <a:gd name="T66" fmla="*/ 2 w 29"/>
                    <a:gd name="T67" fmla="*/ 51 h 63"/>
                    <a:gd name="T68" fmla="*/ 1 w 29"/>
                    <a:gd name="T69" fmla="*/ 46 h 63"/>
                    <a:gd name="T70" fmla="*/ 1 w 29"/>
                    <a:gd name="T71" fmla="*/ 40 h 63"/>
                    <a:gd name="T72" fmla="*/ 1 w 29"/>
                    <a:gd name="T73" fmla="*/ 35 h 63"/>
                    <a:gd name="T74" fmla="*/ 2 w 29"/>
                    <a:gd name="T75" fmla="*/ 30 h 63"/>
                    <a:gd name="T76" fmla="*/ 4 w 29"/>
                    <a:gd name="T77" fmla="*/ 19 h 63"/>
                    <a:gd name="T78" fmla="*/ 5 w 29"/>
                    <a:gd name="T79" fmla="*/ 14 h 63"/>
                    <a:gd name="T80" fmla="*/ 7 w 29"/>
                    <a:gd name="T81" fmla="*/ 9 h 63"/>
                    <a:gd name="T82" fmla="*/ 11 w 29"/>
                    <a:gd name="T83" fmla="*/ 2 h 63"/>
                    <a:gd name="T84" fmla="*/ 13 w 29"/>
                    <a:gd name="T85"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 h="63">
                      <a:moveTo>
                        <a:pt x="13" y="0"/>
                      </a:moveTo>
                      <a:lnTo>
                        <a:pt x="13" y="0"/>
                      </a:lnTo>
                      <a:lnTo>
                        <a:pt x="11" y="1"/>
                      </a:lnTo>
                      <a:lnTo>
                        <a:pt x="10" y="3"/>
                      </a:lnTo>
                      <a:lnTo>
                        <a:pt x="7" y="8"/>
                      </a:lnTo>
                      <a:lnTo>
                        <a:pt x="7" y="8"/>
                      </a:lnTo>
                      <a:lnTo>
                        <a:pt x="5" y="13"/>
                      </a:lnTo>
                      <a:lnTo>
                        <a:pt x="3" y="18"/>
                      </a:lnTo>
                      <a:lnTo>
                        <a:pt x="3" y="18"/>
                      </a:lnTo>
                      <a:lnTo>
                        <a:pt x="2" y="24"/>
                      </a:lnTo>
                      <a:lnTo>
                        <a:pt x="1" y="30"/>
                      </a:lnTo>
                      <a:lnTo>
                        <a:pt x="1" y="30"/>
                      </a:lnTo>
                      <a:lnTo>
                        <a:pt x="0" y="36"/>
                      </a:lnTo>
                      <a:lnTo>
                        <a:pt x="0" y="39"/>
                      </a:lnTo>
                      <a:lnTo>
                        <a:pt x="0" y="42"/>
                      </a:lnTo>
                      <a:lnTo>
                        <a:pt x="0" y="42"/>
                      </a:lnTo>
                      <a:lnTo>
                        <a:pt x="1" y="48"/>
                      </a:lnTo>
                      <a:lnTo>
                        <a:pt x="1" y="51"/>
                      </a:lnTo>
                      <a:lnTo>
                        <a:pt x="2" y="54"/>
                      </a:lnTo>
                      <a:lnTo>
                        <a:pt x="2" y="54"/>
                      </a:lnTo>
                      <a:lnTo>
                        <a:pt x="3" y="55"/>
                      </a:lnTo>
                      <a:lnTo>
                        <a:pt x="4" y="57"/>
                      </a:lnTo>
                      <a:lnTo>
                        <a:pt x="6" y="59"/>
                      </a:lnTo>
                      <a:lnTo>
                        <a:pt x="8" y="60"/>
                      </a:lnTo>
                      <a:lnTo>
                        <a:pt x="8" y="60"/>
                      </a:lnTo>
                      <a:lnTo>
                        <a:pt x="10" y="60"/>
                      </a:lnTo>
                      <a:lnTo>
                        <a:pt x="12" y="60"/>
                      </a:lnTo>
                      <a:lnTo>
                        <a:pt x="12" y="60"/>
                      </a:lnTo>
                      <a:lnTo>
                        <a:pt x="14" y="60"/>
                      </a:lnTo>
                      <a:lnTo>
                        <a:pt x="16" y="60"/>
                      </a:lnTo>
                      <a:lnTo>
                        <a:pt x="18" y="61"/>
                      </a:lnTo>
                      <a:lnTo>
                        <a:pt x="19" y="62"/>
                      </a:lnTo>
                      <a:lnTo>
                        <a:pt x="19" y="62"/>
                      </a:lnTo>
                      <a:lnTo>
                        <a:pt x="21" y="63"/>
                      </a:lnTo>
                      <a:lnTo>
                        <a:pt x="22" y="63"/>
                      </a:lnTo>
                      <a:lnTo>
                        <a:pt x="23" y="63"/>
                      </a:lnTo>
                      <a:lnTo>
                        <a:pt x="23" y="63"/>
                      </a:lnTo>
                      <a:lnTo>
                        <a:pt x="26" y="63"/>
                      </a:lnTo>
                      <a:lnTo>
                        <a:pt x="26" y="63"/>
                      </a:lnTo>
                      <a:lnTo>
                        <a:pt x="27" y="63"/>
                      </a:lnTo>
                      <a:lnTo>
                        <a:pt x="28" y="62"/>
                      </a:lnTo>
                      <a:lnTo>
                        <a:pt x="28" y="62"/>
                      </a:lnTo>
                      <a:lnTo>
                        <a:pt x="29" y="62"/>
                      </a:lnTo>
                      <a:lnTo>
                        <a:pt x="28" y="62"/>
                      </a:lnTo>
                      <a:lnTo>
                        <a:pt x="28" y="62"/>
                      </a:lnTo>
                      <a:lnTo>
                        <a:pt x="27" y="62"/>
                      </a:lnTo>
                      <a:lnTo>
                        <a:pt x="25" y="63"/>
                      </a:lnTo>
                      <a:lnTo>
                        <a:pt x="25" y="63"/>
                      </a:lnTo>
                      <a:lnTo>
                        <a:pt x="23" y="63"/>
                      </a:lnTo>
                      <a:lnTo>
                        <a:pt x="22" y="63"/>
                      </a:lnTo>
                      <a:lnTo>
                        <a:pt x="20" y="62"/>
                      </a:lnTo>
                      <a:lnTo>
                        <a:pt x="19" y="61"/>
                      </a:lnTo>
                      <a:lnTo>
                        <a:pt x="19" y="61"/>
                      </a:lnTo>
                      <a:lnTo>
                        <a:pt x="17" y="60"/>
                      </a:lnTo>
                      <a:lnTo>
                        <a:pt x="15" y="59"/>
                      </a:lnTo>
                      <a:lnTo>
                        <a:pt x="15" y="59"/>
                      </a:lnTo>
                      <a:lnTo>
                        <a:pt x="14" y="59"/>
                      </a:lnTo>
                      <a:lnTo>
                        <a:pt x="12" y="59"/>
                      </a:lnTo>
                      <a:lnTo>
                        <a:pt x="11" y="60"/>
                      </a:lnTo>
                      <a:lnTo>
                        <a:pt x="10" y="60"/>
                      </a:lnTo>
                      <a:lnTo>
                        <a:pt x="10" y="60"/>
                      </a:lnTo>
                      <a:lnTo>
                        <a:pt x="8" y="59"/>
                      </a:lnTo>
                      <a:lnTo>
                        <a:pt x="7" y="58"/>
                      </a:lnTo>
                      <a:lnTo>
                        <a:pt x="5" y="56"/>
                      </a:lnTo>
                      <a:lnTo>
                        <a:pt x="5" y="56"/>
                      </a:lnTo>
                      <a:lnTo>
                        <a:pt x="4" y="55"/>
                      </a:lnTo>
                      <a:lnTo>
                        <a:pt x="3" y="54"/>
                      </a:lnTo>
                      <a:lnTo>
                        <a:pt x="2" y="51"/>
                      </a:lnTo>
                      <a:lnTo>
                        <a:pt x="2" y="51"/>
                      </a:lnTo>
                      <a:lnTo>
                        <a:pt x="1" y="46"/>
                      </a:lnTo>
                      <a:lnTo>
                        <a:pt x="1" y="40"/>
                      </a:lnTo>
                      <a:lnTo>
                        <a:pt x="1" y="40"/>
                      </a:lnTo>
                      <a:lnTo>
                        <a:pt x="1" y="38"/>
                      </a:lnTo>
                      <a:lnTo>
                        <a:pt x="1" y="35"/>
                      </a:lnTo>
                      <a:lnTo>
                        <a:pt x="2" y="30"/>
                      </a:lnTo>
                      <a:lnTo>
                        <a:pt x="2" y="30"/>
                      </a:lnTo>
                      <a:lnTo>
                        <a:pt x="3" y="24"/>
                      </a:lnTo>
                      <a:lnTo>
                        <a:pt x="4" y="19"/>
                      </a:lnTo>
                      <a:lnTo>
                        <a:pt x="4" y="19"/>
                      </a:lnTo>
                      <a:lnTo>
                        <a:pt x="5" y="14"/>
                      </a:lnTo>
                      <a:lnTo>
                        <a:pt x="7" y="9"/>
                      </a:lnTo>
                      <a:lnTo>
                        <a:pt x="7" y="9"/>
                      </a:lnTo>
                      <a:lnTo>
                        <a:pt x="10" y="4"/>
                      </a:lnTo>
                      <a:lnTo>
                        <a:pt x="11" y="2"/>
                      </a:lnTo>
                      <a:lnTo>
                        <a:pt x="13" y="0"/>
                      </a:lnTo>
                      <a:lnTo>
                        <a:pt x="13" y="0"/>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57" name="Freeform 2193">
                  <a:extLst>
                    <a:ext uri="{FF2B5EF4-FFF2-40B4-BE49-F238E27FC236}">
                      <a16:creationId xmlns:a16="http://schemas.microsoft.com/office/drawing/2014/main" id="{E3408E2B-AD42-48B4-978F-D9F6919DE21A}"/>
                    </a:ext>
                  </a:extLst>
                </p:cNvPr>
                <p:cNvSpPr>
                  <a:spLocks/>
                </p:cNvSpPr>
                <p:nvPr/>
              </p:nvSpPr>
              <p:spPr bwMode="auto">
                <a:xfrm>
                  <a:off x="3963" y="1639"/>
                  <a:ext cx="11" cy="8"/>
                </a:xfrm>
                <a:custGeom>
                  <a:avLst/>
                  <a:gdLst>
                    <a:gd name="T0" fmla="*/ 0 w 11"/>
                    <a:gd name="T1" fmla="*/ 0 h 8"/>
                    <a:gd name="T2" fmla="*/ 0 w 11"/>
                    <a:gd name="T3" fmla="*/ 0 h 8"/>
                    <a:gd name="T4" fmla="*/ 0 w 11"/>
                    <a:gd name="T5" fmla="*/ 0 h 8"/>
                    <a:gd name="T6" fmla="*/ 0 w 11"/>
                    <a:gd name="T7" fmla="*/ 1 h 8"/>
                    <a:gd name="T8" fmla="*/ 0 w 11"/>
                    <a:gd name="T9" fmla="*/ 1 h 8"/>
                    <a:gd name="T10" fmla="*/ 2 w 11"/>
                    <a:gd name="T11" fmla="*/ 1 h 8"/>
                    <a:gd name="T12" fmla="*/ 3 w 11"/>
                    <a:gd name="T13" fmla="*/ 2 h 8"/>
                    <a:gd name="T14" fmla="*/ 3 w 11"/>
                    <a:gd name="T15" fmla="*/ 2 h 8"/>
                    <a:gd name="T16" fmla="*/ 6 w 11"/>
                    <a:gd name="T17" fmla="*/ 2 h 8"/>
                    <a:gd name="T18" fmla="*/ 7 w 11"/>
                    <a:gd name="T19" fmla="*/ 3 h 8"/>
                    <a:gd name="T20" fmla="*/ 9 w 11"/>
                    <a:gd name="T21" fmla="*/ 4 h 8"/>
                    <a:gd name="T22" fmla="*/ 9 w 11"/>
                    <a:gd name="T23" fmla="*/ 4 h 8"/>
                    <a:gd name="T24" fmla="*/ 9 w 11"/>
                    <a:gd name="T25" fmla="*/ 5 h 8"/>
                    <a:gd name="T26" fmla="*/ 10 w 11"/>
                    <a:gd name="T27" fmla="*/ 6 h 8"/>
                    <a:gd name="T28" fmla="*/ 11 w 11"/>
                    <a:gd name="T29" fmla="*/ 8 h 8"/>
                    <a:gd name="T30" fmla="*/ 11 w 11"/>
                    <a:gd name="T31" fmla="*/ 8 h 8"/>
                    <a:gd name="T32" fmla="*/ 11 w 11"/>
                    <a:gd name="T33" fmla="*/ 8 h 8"/>
                    <a:gd name="T34" fmla="*/ 11 w 11"/>
                    <a:gd name="T35" fmla="*/ 8 h 8"/>
                    <a:gd name="T36" fmla="*/ 11 w 11"/>
                    <a:gd name="T37" fmla="*/ 8 h 8"/>
                    <a:gd name="T38" fmla="*/ 11 w 11"/>
                    <a:gd name="T39" fmla="*/ 6 h 8"/>
                    <a:gd name="T40" fmla="*/ 10 w 11"/>
                    <a:gd name="T41" fmla="*/ 5 h 8"/>
                    <a:gd name="T42" fmla="*/ 9 w 11"/>
                    <a:gd name="T43" fmla="*/ 3 h 8"/>
                    <a:gd name="T44" fmla="*/ 7 w 11"/>
                    <a:gd name="T45" fmla="*/ 2 h 8"/>
                    <a:gd name="T46" fmla="*/ 7 w 11"/>
                    <a:gd name="T47" fmla="*/ 2 h 8"/>
                    <a:gd name="T48" fmla="*/ 5 w 11"/>
                    <a:gd name="T49" fmla="*/ 2 h 8"/>
                    <a:gd name="T50" fmla="*/ 4 w 11"/>
                    <a:gd name="T51" fmla="*/ 1 h 8"/>
                    <a:gd name="T52" fmla="*/ 4 w 11"/>
                    <a:gd name="T53" fmla="*/ 1 h 8"/>
                    <a:gd name="T54" fmla="*/ 2 w 11"/>
                    <a:gd name="T55" fmla="*/ 1 h 8"/>
                    <a:gd name="T56" fmla="*/ 1 w 11"/>
                    <a:gd name="T57" fmla="*/ 1 h 8"/>
                    <a:gd name="T58" fmla="*/ 1 w 11"/>
                    <a:gd name="T59" fmla="*/ 1 h 8"/>
                    <a:gd name="T60" fmla="*/ 1 w 11"/>
                    <a:gd name="T61" fmla="*/ 0 h 8"/>
                    <a:gd name="T62" fmla="*/ 0 w 11"/>
                    <a:gd name="T63" fmla="*/ 0 h 8"/>
                    <a:gd name="T64" fmla="*/ 0 w 11"/>
                    <a:gd name="T65" fmla="*/ 0 h 8"/>
                    <a:gd name="T66" fmla="*/ 0 w 11"/>
                    <a:gd name="T6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8">
                      <a:moveTo>
                        <a:pt x="0" y="0"/>
                      </a:moveTo>
                      <a:lnTo>
                        <a:pt x="0" y="0"/>
                      </a:lnTo>
                      <a:lnTo>
                        <a:pt x="0" y="0"/>
                      </a:lnTo>
                      <a:lnTo>
                        <a:pt x="0" y="1"/>
                      </a:lnTo>
                      <a:lnTo>
                        <a:pt x="0" y="1"/>
                      </a:lnTo>
                      <a:lnTo>
                        <a:pt x="2" y="1"/>
                      </a:lnTo>
                      <a:lnTo>
                        <a:pt x="3" y="2"/>
                      </a:lnTo>
                      <a:lnTo>
                        <a:pt x="3" y="2"/>
                      </a:lnTo>
                      <a:lnTo>
                        <a:pt x="6" y="2"/>
                      </a:lnTo>
                      <a:lnTo>
                        <a:pt x="7" y="3"/>
                      </a:lnTo>
                      <a:lnTo>
                        <a:pt x="9" y="4"/>
                      </a:lnTo>
                      <a:lnTo>
                        <a:pt x="9" y="4"/>
                      </a:lnTo>
                      <a:lnTo>
                        <a:pt x="9" y="5"/>
                      </a:lnTo>
                      <a:lnTo>
                        <a:pt x="10" y="6"/>
                      </a:lnTo>
                      <a:lnTo>
                        <a:pt x="11" y="8"/>
                      </a:lnTo>
                      <a:lnTo>
                        <a:pt x="11" y="8"/>
                      </a:lnTo>
                      <a:lnTo>
                        <a:pt x="11" y="8"/>
                      </a:lnTo>
                      <a:lnTo>
                        <a:pt x="11" y="8"/>
                      </a:lnTo>
                      <a:lnTo>
                        <a:pt x="11" y="8"/>
                      </a:lnTo>
                      <a:lnTo>
                        <a:pt x="11" y="6"/>
                      </a:lnTo>
                      <a:lnTo>
                        <a:pt x="10" y="5"/>
                      </a:lnTo>
                      <a:lnTo>
                        <a:pt x="9" y="3"/>
                      </a:lnTo>
                      <a:lnTo>
                        <a:pt x="7" y="2"/>
                      </a:lnTo>
                      <a:lnTo>
                        <a:pt x="7" y="2"/>
                      </a:lnTo>
                      <a:lnTo>
                        <a:pt x="5" y="2"/>
                      </a:lnTo>
                      <a:lnTo>
                        <a:pt x="4" y="1"/>
                      </a:lnTo>
                      <a:lnTo>
                        <a:pt x="4" y="1"/>
                      </a:lnTo>
                      <a:lnTo>
                        <a:pt x="2" y="1"/>
                      </a:lnTo>
                      <a:lnTo>
                        <a:pt x="1" y="1"/>
                      </a:lnTo>
                      <a:lnTo>
                        <a:pt x="1" y="1"/>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58" name="Freeform 2194">
                  <a:extLst>
                    <a:ext uri="{FF2B5EF4-FFF2-40B4-BE49-F238E27FC236}">
                      <a16:creationId xmlns:a16="http://schemas.microsoft.com/office/drawing/2014/main" id="{50B85E57-238A-49E7-A33F-AB9B544AF31A}"/>
                    </a:ext>
                  </a:extLst>
                </p:cNvPr>
                <p:cNvSpPr>
                  <a:spLocks/>
                </p:cNvSpPr>
                <p:nvPr/>
              </p:nvSpPr>
              <p:spPr bwMode="auto">
                <a:xfrm>
                  <a:off x="3963" y="1639"/>
                  <a:ext cx="11" cy="8"/>
                </a:xfrm>
                <a:custGeom>
                  <a:avLst/>
                  <a:gdLst>
                    <a:gd name="T0" fmla="*/ 0 w 11"/>
                    <a:gd name="T1" fmla="*/ 0 h 8"/>
                    <a:gd name="T2" fmla="*/ 0 w 11"/>
                    <a:gd name="T3" fmla="*/ 0 h 8"/>
                    <a:gd name="T4" fmla="*/ 0 w 11"/>
                    <a:gd name="T5" fmla="*/ 0 h 8"/>
                    <a:gd name="T6" fmla="*/ 0 w 11"/>
                    <a:gd name="T7" fmla="*/ 1 h 8"/>
                    <a:gd name="T8" fmla="*/ 0 w 11"/>
                    <a:gd name="T9" fmla="*/ 1 h 8"/>
                    <a:gd name="T10" fmla="*/ 2 w 11"/>
                    <a:gd name="T11" fmla="*/ 1 h 8"/>
                    <a:gd name="T12" fmla="*/ 3 w 11"/>
                    <a:gd name="T13" fmla="*/ 2 h 8"/>
                    <a:gd name="T14" fmla="*/ 3 w 11"/>
                    <a:gd name="T15" fmla="*/ 2 h 8"/>
                    <a:gd name="T16" fmla="*/ 6 w 11"/>
                    <a:gd name="T17" fmla="*/ 2 h 8"/>
                    <a:gd name="T18" fmla="*/ 7 w 11"/>
                    <a:gd name="T19" fmla="*/ 3 h 8"/>
                    <a:gd name="T20" fmla="*/ 9 w 11"/>
                    <a:gd name="T21" fmla="*/ 4 h 8"/>
                    <a:gd name="T22" fmla="*/ 9 w 11"/>
                    <a:gd name="T23" fmla="*/ 4 h 8"/>
                    <a:gd name="T24" fmla="*/ 9 w 11"/>
                    <a:gd name="T25" fmla="*/ 5 h 8"/>
                    <a:gd name="T26" fmla="*/ 10 w 11"/>
                    <a:gd name="T27" fmla="*/ 6 h 8"/>
                    <a:gd name="T28" fmla="*/ 11 w 11"/>
                    <a:gd name="T29" fmla="*/ 8 h 8"/>
                    <a:gd name="T30" fmla="*/ 11 w 11"/>
                    <a:gd name="T31" fmla="*/ 8 h 8"/>
                    <a:gd name="T32" fmla="*/ 11 w 11"/>
                    <a:gd name="T33" fmla="*/ 8 h 8"/>
                    <a:gd name="T34" fmla="*/ 11 w 11"/>
                    <a:gd name="T35" fmla="*/ 8 h 8"/>
                    <a:gd name="T36" fmla="*/ 11 w 11"/>
                    <a:gd name="T37" fmla="*/ 8 h 8"/>
                    <a:gd name="T38" fmla="*/ 11 w 11"/>
                    <a:gd name="T39" fmla="*/ 6 h 8"/>
                    <a:gd name="T40" fmla="*/ 10 w 11"/>
                    <a:gd name="T41" fmla="*/ 5 h 8"/>
                    <a:gd name="T42" fmla="*/ 9 w 11"/>
                    <a:gd name="T43" fmla="*/ 3 h 8"/>
                    <a:gd name="T44" fmla="*/ 7 w 11"/>
                    <a:gd name="T45" fmla="*/ 2 h 8"/>
                    <a:gd name="T46" fmla="*/ 7 w 11"/>
                    <a:gd name="T47" fmla="*/ 2 h 8"/>
                    <a:gd name="T48" fmla="*/ 5 w 11"/>
                    <a:gd name="T49" fmla="*/ 2 h 8"/>
                    <a:gd name="T50" fmla="*/ 4 w 11"/>
                    <a:gd name="T51" fmla="*/ 1 h 8"/>
                    <a:gd name="T52" fmla="*/ 4 w 11"/>
                    <a:gd name="T53" fmla="*/ 1 h 8"/>
                    <a:gd name="T54" fmla="*/ 2 w 11"/>
                    <a:gd name="T55" fmla="*/ 1 h 8"/>
                    <a:gd name="T56" fmla="*/ 1 w 11"/>
                    <a:gd name="T57" fmla="*/ 1 h 8"/>
                    <a:gd name="T58" fmla="*/ 1 w 11"/>
                    <a:gd name="T59" fmla="*/ 1 h 8"/>
                    <a:gd name="T60" fmla="*/ 1 w 11"/>
                    <a:gd name="T61" fmla="*/ 0 h 8"/>
                    <a:gd name="T62" fmla="*/ 0 w 11"/>
                    <a:gd name="T63" fmla="*/ 0 h 8"/>
                    <a:gd name="T64" fmla="*/ 0 w 11"/>
                    <a:gd name="T65" fmla="*/ 0 h 8"/>
                    <a:gd name="T66" fmla="*/ 0 w 11"/>
                    <a:gd name="T6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8">
                      <a:moveTo>
                        <a:pt x="0" y="0"/>
                      </a:moveTo>
                      <a:lnTo>
                        <a:pt x="0" y="0"/>
                      </a:lnTo>
                      <a:lnTo>
                        <a:pt x="0" y="0"/>
                      </a:lnTo>
                      <a:lnTo>
                        <a:pt x="0" y="1"/>
                      </a:lnTo>
                      <a:lnTo>
                        <a:pt x="0" y="1"/>
                      </a:lnTo>
                      <a:lnTo>
                        <a:pt x="2" y="1"/>
                      </a:lnTo>
                      <a:lnTo>
                        <a:pt x="3" y="2"/>
                      </a:lnTo>
                      <a:lnTo>
                        <a:pt x="3" y="2"/>
                      </a:lnTo>
                      <a:lnTo>
                        <a:pt x="6" y="2"/>
                      </a:lnTo>
                      <a:lnTo>
                        <a:pt x="7" y="3"/>
                      </a:lnTo>
                      <a:lnTo>
                        <a:pt x="9" y="4"/>
                      </a:lnTo>
                      <a:lnTo>
                        <a:pt x="9" y="4"/>
                      </a:lnTo>
                      <a:lnTo>
                        <a:pt x="9" y="5"/>
                      </a:lnTo>
                      <a:lnTo>
                        <a:pt x="10" y="6"/>
                      </a:lnTo>
                      <a:lnTo>
                        <a:pt x="11" y="8"/>
                      </a:lnTo>
                      <a:lnTo>
                        <a:pt x="11" y="8"/>
                      </a:lnTo>
                      <a:lnTo>
                        <a:pt x="11" y="8"/>
                      </a:lnTo>
                      <a:lnTo>
                        <a:pt x="11" y="8"/>
                      </a:lnTo>
                      <a:lnTo>
                        <a:pt x="11" y="8"/>
                      </a:lnTo>
                      <a:lnTo>
                        <a:pt x="11" y="6"/>
                      </a:lnTo>
                      <a:lnTo>
                        <a:pt x="10" y="5"/>
                      </a:lnTo>
                      <a:lnTo>
                        <a:pt x="9" y="3"/>
                      </a:lnTo>
                      <a:lnTo>
                        <a:pt x="7" y="2"/>
                      </a:lnTo>
                      <a:lnTo>
                        <a:pt x="7" y="2"/>
                      </a:lnTo>
                      <a:lnTo>
                        <a:pt x="5" y="2"/>
                      </a:lnTo>
                      <a:lnTo>
                        <a:pt x="4" y="1"/>
                      </a:lnTo>
                      <a:lnTo>
                        <a:pt x="4" y="1"/>
                      </a:lnTo>
                      <a:lnTo>
                        <a:pt x="2" y="1"/>
                      </a:lnTo>
                      <a:lnTo>
                        <a:pt x="1" y="1"/>
                      </a:lnTo>
                      <a:lnTo>
                        <a:pt x="1" y="1"/>
                      </a:lnTo>
                      <a:lnTo>
                        <a:pt x="1"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59" name="Freeform 2195">
                  <a:extLst>
                    <a:ext uri="{FF2B5EF4-FFF2-40B4-BE49-F238E27FC236}">
                      <a16:creationId xmlns:a16="http://schemas.microsoft.com/office/drawing/2014/main" id="{9567C25A-A569-494B-BEB6-B3C3F980DFD9}"/>
                    </a:ext>
                  </a:extLst>
                </p:cNvPr>
                <p:cNvSpPr>
                  <a:spLocks/>
                </p:cNvSpPr>
                <p:nvPr/>
              </p:nvSpPr>
              <p:spPr bwMode="auto">
                <a:xfrm>
                  <a:off x="3973" y="1640"/>
                  <a:ext cx="9" cy="13"/>
                </a:xfrm>
                <a:custGeom>
                  <a:avLst/>
                  <a:gdLst>
                    <a:gd name="T0" fmla="*/ 0 w 9"/>
                    <a:gd name="T1" fmla="*/ 0 h 13"/>
                    <a:gd name="T2" fmla="*/ 0 w 9"/>
                    <a:gd name="T3" fmla="*/ 0 h 13"/>
                    <a:gd name="T4" fmla="*/ 0 w 9"/>
                    <a:gd name="T5" fmla="*/ 1 h 13"/>
                    <a:gd name="T6" fmla="*/ 0 w 9"/>
                    <a:gd name="T7" fmla="*/ 3 h 13"/>
                    <a:gd name="T8" fmla="*/ 1 w 9"/>
                    <a:gd name="T9" fmla="*/ 5 h 13"/>
                    <a:gd name="T10" fmla="*/ 1 w 9"/>
                    <a:gd name="T11" fmla="*/ 7 h 13"/>
                    <a:gd name="T12" fmla="*/ 1 w 9"/>
                    <a:gd name="T13" fmla="*/ 9 h 13"/>
                    <a:gd name="T14" fmla="*/ 2 w 9"/>
                    <a:gd name="T15" fmla="*/ 10 h 13"/>
                    <a:gd name="T16" fmla="*/ 2 w 9"/>
                    <a:gd name="T17" fmla="*/ 10 h 13"/>
                    <a:gd name="T18" fmla="*/ 4 w 9"/>
                    <a:gd name="T19" fmla="*/ 11 h 13"/>
                    <a:gd name="T20" fmla="*/ 5 w 9"/>
                    <a:gd name="T21" fmla="*/ 12 h 13"/>
                    <a:gd name="T22" fmla="*/ 7 w 9"/>
                    <a:gd name="T23" fmla="*/ 13 h 13"/>
                    <a:gd name="T24" fmla="*/ 9 w 9"/>
                    <a:gd name="T25" fmla="*/ 13 h 13"/>
                    <a:gd name="T26" fmla="*/ 9 w 9"/>
                    <a:gd name="T27" fmla="*/ 13 h 13"/>
                    <a:gd name="T28" fmla="*/ 9 w 9"/>
                    <a:gd name="T29" fmla="*/ 12 h 13"/>
                    <a:gd name="T30" fmla="*/ 9 w 9"/>
                    <a:gd name="T31" fmla="*/ 12 h 13"/>
                    <a:gd name="T32" fmla="*/ 9 w 9"/>
                    <a:gd name="T33" fmla="*/ 12 h 13"/>
                    <a:gd name="T34" fmla="*/ 7 w 9"/>
                    <a:gd name="T35" fmla="*/ 12 h 13"/>
                    <a:gd name="T36" fmla="*/ 4 w 9"/>
                    <a:gd name="T37" fmla="*/ 11 h 13"/>
                    <a:gd name="T38" fmla="*/ 3 w 9"/>
                    <a:gd name="T39" fmla="*/ 10 h 13"/>
                    <a:gd name="T40" fmla="*/ 2 w 9"/>
                    <a:gd name="T41" fmla="*/ 8 h 13"/>
                    <a:gd name="T42" fmla="*/ 2 w 9"/>
                    <a:gd name="T43" fmla="*/ 8 h 13"/>
                    <a:gd name="T44" fmla="*/ 1 w 9"/>
                    <a:gd name="T45" fmla="*/ 4 h 13"/>
                    <a:gd name="T46" fmla="*/ 1 w 9"/>
                    <a:gd name="T47" fmla="*/ 2 h 13"/>
                    <a:gd name="T48" fmla="*/ 0 w 9"/>
                    <a:gd name="T49" fmla="*/ 0 h 13"/>
                    <a:gd name="T50" fmla="*/ 0 w 9"/>
                    <a:gd name="T51" fmla="*/ 0 h 13"/>
                    <a:gd name="T52" fmla="*/ 0 w 9"/>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3">
                      <a:moveTo>
                        <a:pt x="0" y="0"/>
                      </a:moveTo>
                      <a:lnTo>
                        <a:pt x="0" y="0"/>
                      </a:lnTo>
                      <a:lnTo>
                        <a:pt x="0" y="1"/>
                      </a:lnTo>
                      <a:lnTo>
                        <a:pt x="0" y="3"/>
                      </a:lnTo>
                      <a:lnTo>
                        <a:pt x="1" y="5"/>
                      </a:lnTo>
                      <a:lnTo>
                        <a:pt x="1" y="7"/>
                      </a:lnTo>
                      <a:lnTo>
                        <a:pt x="1" y="9"/>
                      </a:lnTo>
                      <a:lnTo>
                        <a:pt x="2" y="10"/>
                      </a:lnTo>
                      <a:lnTo>
                        <a:pt x="2" y="10"/>
                      </a:lnTo>
                      <a:lnTo>
                        <a:pt x="4" y="11"/>
                      </a:lnTo>
                      <a:lnTo>
                        <a:pt x="5" y="12"/>
                      </a:lnTo>
                      <a:lnTo>
                        <a:pt x="7" y="13"/>
                      </a:lnTo>
                      <a:lnTo>
                        <a:pt x="9" y="13"/>
                      </a:lnTo>
                      <a:lnTo>
                        <a:pt x="9" y="13"/>
                      </a:lnTo>
                      <a:lnTo>
                        <a:pt x="9" y="12"/>
                      </a:lnTo>
                      <a:lnTo>
                        <a:pt x="9" y="12"/>
                      </a:lnTo>
                      <a:lnTo>
                        <a:pt x="9" y="12"/>
                      </a:lnTo>
                      <a:lnTo>
                        <a:pt x="7" y="12"/>
                      </a:lnTo>
                      <a:lnTo>
                        <a:pt x="4" y="11"/>
                      </a:lnTo>
                      <a:lnTo>
                        <a:pt x="3" y="10"/>
                      </a:lnTo>
                      <a:lnTo>
                        <a:pt x="2" y="8"/>
                      </a:lnTo>
                      <a:lnTo>
                        <a:pt x="2" y="8"/>
                      </a:lnTo>
                      <a:lnTo>
                        <a:pt x="1" y="4"/>
                      </a:lnTo>
                      <a:lnTo>
                        <a:pt x="1" y="2"/>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60" name="Freeform 2196">
                  <a:extLst>
                    <a:ext uri="{FF2B5EF4-FFF2-40B4-BE49-F238E27FC236}">
                      <a16:creationId xmlns:a16="http://schemas.microsoft.com/office/drawing/2014/main" id="{D6E81D45-32B1-43E8-8D44-993374DD4E7B}"/>
                    </a:ext>
                  </a:extLst>
                </p:cNvPr>
                <p:cNvSpPr>
                  <a:spLocks/>
                </p:cNvSpPr>
                <p:nvPr/>
              </p:nvSpPr>
              <p:spPr bwMode="auto">
                <a:xfrm>
                  <a:off x="3973" y="1640"/>
                  <a:ext cx="9" cy="13"/>
                </a:xfrm>
                <a:custGeom>
                  <a:avLst/>
                  <a:gdLst>
                    <a:gd name="T0" fmla="*/ 0 w 9"/>
                    <a:gd name="T1" fmla="*/ 0 h 13"/>
                    <a:gd name="T2" fmla="*/ 0 w 9"/>
                    <a:gd name="T3" fmla="*/ 0 h 13"/>
                    <a:gd name="T4" fmla="*/ 0 w 9"/>
                    <a:gd name="T5" fmla="*/ 1 h 13"/>
                    <a:gd name="T6" fmla="*/ 0 w 9"/>
                    <a:gd name="T7" fmla="*/ 3 h 13"/>
                    <a:gd name="T8" fmla="*/ 1 w 9"/>
                    <a:gd name="T9" fmla="*/ 5 h 13"/>
                    <a:gd name="T10" fmla="*/ 1 w 9"/>
                    <a:gd name="T11" fmla="*/ 7 h 13"/>
                    <a:gd name="T12" fmla="*/ 1 w 9"/>
                    <a:gd name="T13" fmla="*/ 9 h 13"/>
                    <a:gd name="T14" fmla="*/ 2 w 9"/>
                    <a:gd name="T15" fmla="*/ 10 h 13"/>
                    <a:gd name="T16" fmla="*/ 2 w 9"/>
                    <a:gd name="T17" fmla="*/ 10 h 13"/>
                    <a:gd name="T18" fmla="*/ 4 w 9"/>
                    <a:gd name="T19" fmla="*/ 11 h 13"/>
                    <a:gd name="T20" fmla="*/ 5 w 9"/>
                    <a:gd name="T21" fmla="*/ 12 h 13"/>
                    <a:gd name="T22" fmla="*/ 7 w 9"/>
                    <a:gd name="T23" fmla="*/ 13 h 13"/>
                    <a:gd name="T24" fmla="*/ 9 w 9"/>
                    <a:gd name="T25" fmla="*/ 13 h 13"/>
                    <a:gd name="T26" fmla="*/ 9 w 9"/>
                    <a:gd name="T27" fmla="*/ 13 h 13"/>
                    <a:gd name="T28" fmla="*/ 9 w 9"/>
                    <a:gd name="T29" fmla="*/ 12 h 13"/>
                    <a:gd name="T30" fmla="*/ 9 w 9"/>
                    <a:gd name="T31" fmla="*/ 12 h 13"/>
                    <a:gd name="T32" fmla="*/ 9 w 9"/>
                    <a:gd name="T33" fmla="*/ 12 h 13"/>
                    <a:gd name="T34" fmla="*/ 7 w 9"/>
                    <a:gd name="T35" fmla="*/ 12 h 13"/>
                    <a:gd name="T36" fmla="*/ 4 w 9"/>
                    <a:gd name="T37" fmla="*/ 11 h 13"/>
                    <a:gd name="T38" fmla="*/ 3 w 9"/>
                    <a:gd name="T39" fmla="*/ 10 h 13"/>
                    <a:gd name="T40" fmla="*/ 2 w 9"/>
                    <a:gd name="T41" fmla="*/ 8 h 13"/>
                    <a:gd name="T42" fmla="*/ 2 w 9"/>
                    <a:gd name="T43" fmla="*/ 8 h 13"/>
                    <a:gd name="T44" fmla="*/ 1 w 9"/>
                    <a:gd name="T45" fmla="*/ 4 h 13"/>
                    <a:gd name="T46" fmla="*/ 1 w 9"/>
                    <a:gd name="T47" fmla="*/ 2 h 13"/>
                    <a:gd name="T48" fmla="*/ 0 w 9"/>
                    <a:gd name="T49" fmla="*/ 0 h 13"/>
                    <a:gd name="T50" fmla="*/ 0 w 9"/>
                    <a:gd name="T51" fmla="*/ 0 h 13"/>
                    <a:gd name="T52" fmla="*/ 0 w 9"/>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3">
                      <a:moveTo>
                        <a:pt x="0" y="0"/>
                      </a:moveTo>
                      <a:lnTo>
                        <a:pt x="0" y="0"/>
                      </a:lnTo>
                      <a:lnTo>
                        <a:pt x="0" y="1"/>
                      </a:lnTo>
                      <a:lnTo>
                        <a:pt x="0" y="3"/>
                      </a:lnTo>
                      <a:lnTo>
                        <a:pt x="1" y="5"/>
                      </a:lnTo>
                      <a:lnTo>
                        <a:pt x="1" y="7"/>
                      </a:lnTo>
                      <a:lnTo>
                        <a:pt x="1" y="9"/>
                      </a:lnTo>
                      <a:lnTo>
                        <a:pt x="2" y="10"/>
                      </a:lnTo>
                      <a:lnTo>
                        <a:pt x="2" y="10"/>
                      </a:lnTo>
                      <a:lnTo>
                        <a:pt x="4" y="11"/>
                      </a:lnTo>
                      <a:lnTo>
                        <a:pt x="5" y="12"/>
                      </a:lnTo>
                      <a:lnTo>
                        <a:pt x="7" y="13"/>
                      </a:lnTo>
                      <a:lnTo>
                        <a:pt x="9" y="13"/>
                      </a:lnTo>
                      <a:lnTo>
                        <a:pt x="9" y="13"/>
                      </a:lnTo>
                      <a:lnTo>
                        <a:pt x="9" y="12"/>
                      </a:lnTo>
                      <a:lnTo>
                        <a:pt x="9" y="12"/>
                      </a:lnTo>
                      <a:lnTo>
                        <a:pt x="9" y="12"/>
                      </a:lnTo>
                      <a:lnTo>
                        <a:pt x="7" y="12"/>
                      </a:lnTo>
                      <a:lnTo>
                        <a:pt x="4" y="11"/>
                      </a:lnTo>
                      <a:lnTo>
                        <a:pt x="3" y="10"/>
                      </a:lnTo>
                      <a:lnTo>
                        <a:pt x="2" y="8"/>
                      </a:lnTo>
                      <a:lnTo>
                        <a:pt x="2" y="8"/>
                      </a:lnTo>
                      <a:lnTo>
                        <a:pt x="1" y="4"/>
                      </a:lnTo>
                      <a:lnTo>
                        <a:pt x="1" y="2"/>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61" name="Freeform 2197">
                  <a:extLst>
                    <a:ext uri="{FF2B5EF4-FFF2-40B4-BE49-F238E27FC236}">
                      <a16:creationId xmlns:a16="http://schemas.microsoft.com/office/drawing/2014/main" id="{1E237F6C-6C93-4471-B364-FA358E3E34E7}"/>
                    </a:ext>
                  </a:extLst>
                </p:cNvPr>
                <p:cNvSpPr>
                  <a:spLocks/>
                </p:cNvSpPr>
                <p:nvPr/>
              </p:nvSpPr>
              <p:spPr bwMode="auto">
                <a:xfrm>
                  <a:off x="3973" y="1640"/>
                  <a:ext cx="15" cy="8"/>
                </a:xfrm>
                <a:custGeom>
                  <a:avLst/>
                  <a:gdLst>
                    <a:gd name="T0" fmla="*/ 1 w 15"/>
                    <a:gd name="T1" fmla="*/ 0 h 8"/>
                    <a:gd name="T2" fmla="*/ 1 w 15"/>
                    <a:gd name="T3" fmla="*/ 0 h 8"/>
                    <a:gd name="T4" fmla="*/ 1 w 15"/>
                    <a:gd name="T5" fmla="*/ 0 h 8"/>
                    <a:gd name="T6" fmla="*/ 1 w 15"/>
                    <a:gd name="T7" fmla="*/ 1 h 8"/>
                    <a:gd name="T8" fmla="*/ 1 w 15"/>
                    <a:gd name="T9" fmla="*/ 1 h 8"/>
                    <a:gd name="T10" fmla="*/ 1 w 15"/>
                    <a:gd name="T11" fmla="*/ 0 h 8"/>
                    <a:gd name="T12" fmla="*/ 3 w 15"/>
                    <a:gd name="T13" fmla="*/ 1 h 8"/>
                    <a:gd name="T14" fmla="*/ 4 w 15"/>
                    <a:gd name="T15" fmla="*/ 2 h 8"/>
                    <a:gd name="T16" fmla="*/ 4 w 15"/>
                    <a:gd name="T17" fmla="*/ 2 h 8"/>
                    <a:gd name="T18" fmla="*/ 6 w 15"/>
                    <a:gd name="T19" fmla="*/ 2 h 8"/>
                    <a:gd name="T20" fmla="*/ 8 w 15"/>
                    <a:gd name="T21" fmla="*/ 3 h 8"/>
                    <a:gd name="T22" fmla="*/ 8 w 15"/>
                    <a:gd name="T23" fmla="*/ 3 h 8"/>
                    <a:gd name="T24" fmla="*/ 10 w 15"/>
                    <a:gd name="T25" fmla="*/ 4 h 8"/>
                    <a:gd name="T26" fmla="*/ 12 w 15"/>
                    <a:gd name="T27" fmla="*/ 5 h 8"/>
                    <a:gd name="T28" fmla="*/ 14 w 15"/>
                    <a:gd name="T29" fmla="*/ 6 h 8"/>
                    <a:gd name="T30" fmla="*/ 15 w 15"/>
                    <a:gd name="T31" fmla="*/ 8 h 8"/>
                    <a:gd name="T32" fmla="*/ 15 w 15"/>
                    <a:gd name="T33" fmla="*/ 8 h 8"/>
                    <a:gd name="T34" fmla="*/ 15 w 15"/>
                    <a:gd name="T35" fmla="*/ 8 h 8"/>
                    <a:gd name="T36" fmla="*/ 15 w 15"/>
                    <a:gd name="T37" fmla="*/ 8 h 8"/>
                    <a:gd name="T38" fmla="*/ 13 w 15"/>
                    <a:gd name="T39" fmla="*/ 6 h 8"/>
                    <a:gd name="T40" fmla="*/ 12 w 15"/>
                    <a:gd name="T41" fmla="*/ 4 h 8"/>
                    <a:gd name="T42" fmla="*/ 10 w 15"/>
                    <a:gd name="T43" fmla="*/ 3 h 8"/>
                    <a:gd name="T44" fmla="*/ 8 w 15"/>
                    <a:gd name="T45" fmla="*/ 2 h 8"/>
                    <a:gd name="T46" fmla="*/ 8 w 15"/>
                    <a:gd name="T47" fmla="*/ 2 h 8"/>
                    <a:gd name="T48" fmla="*/ 3 w 15"/>
                    <a:gd name="T49" fmla="*/ 0 h 8"/>
                    <a:gd name="T50" fmla="*/ 3 w 15"/>
                    <a:gd name="T51" fmla="*/ 0 h 8"/>
                    <a:gd name="T52" fmla="*/ 1 w 15"/>
                    <a:gd name="T53" fmla="*/ 0 h 8"/>
                    <a:gd name="T54" fmla="*/ 1 w 15"/>
                    <a:gd name="T55" fmla="*/ 0 h 8"/>
                    <a:gd name="T56" fmla="*/ 0 w 15"/>
                    <a:gd name="T57" fmla="*/ 0 h 8"/>
                    <a:gd name="T58" fmla="*/ 0 w 15"/>
                    <a:gd name="T59" fmla="*/ 0 h 8"/>
                    <a:gd name="T60" fmla="*/ 0 w 15"/>
                    <a:gd name="T61" fmla="*/ 1 h 8"/>
                    <a:gd name="T62" fmla="*/ 0 w 15"/>
                    <a:gd name="T63" fmla="*/ 1 h 8"/>
                    <a:gd name="T64" fmla="*/ 0 w 15"/>
                    <a:gd name="T65" fmla="*/ 1 h 8"/>
                    <a:gd name="T66" fmla="*/ 1 w 15"/>
                    <a:gd name="T67" fmla="*/ 1 h 8"/>
                    <a:gd name="T68" fmla="*/ 1 w 15"/>
                    <a:gd name="T69" fmla="*/ 1 h 8"/>
                    <a:gd name="T70" fmla="*/ 1 w 15"/>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 h="8">
                      <a:moveTo>
                        <a:pt x="1" y="0"/>
                      </a:moveTo>
                      <a:lnTo>
                        <a:pt x="1" y="0"/>
                      </a:lnTo>
                      <a:lnTo>
                        <a:pt x="1" y="0"/>
                      </a:lnTo>
                      <a:lnTo>
                        <a:pt x="1" y="1"/>
                      </a:lnTo>
                      <a:lnTo>
                        <a:pt x="1" y="1"/>
                      </a:lnTo>
                      <a:lnTo>
                        <a:pt x="1" y="0"/>
                      </a:lnTo>
                      <a:lnTo>
                        <a:pt x="3" y="1"/>
                      </a:lnTo>
                      <a:lnTo>
                        <a:pt x="4" y="2"/>
                      </a:lnTo>
                      <a:lnTo>
                        <a:pt x="4" y="2"/>
                      </a:lnTo>
                      <a:lnTo>
                        <a:pt x="6" y="2"/>
                      </a:lnTo>
                      <a:lnTo>
                        <a:pt x="8" y="3"/>
                      </a:lnTo>
                      <a:lnTo>
                        <a:pt x="8" y="3"/>
                      </a:lnTo>
                      <a:lnTo>
                        <a:pt x="10" y="4"/>
                      </a:lnTo>
                      <a:lnTo>
                        <a:pt x="12" y="5"/>
                      </a:lnTo>
                      <a:lnTo>
                        <a:pt x="14" y="6"/>
                      </a:lnTo>
                      <a:lnTo>
                        <a:pt x="15" y="8"/>
                      </a:lnTo>
                      <a:lnTo>
                        <a:pt x="15" y="8"/>
                      </a:lnTo>
                      <a:lnTo>
                        <a:pt x="15" y="8"/>
                      </a:lnTo>
                      <a:lnTo>
                        <a:pt x="15" y="8"/>
                      </a:lnTo>
                      <a:lnTo>
                        <a:pt x="13" y="6"/>
                      </a:lnTo>
                      <a:lnTo>
                        <a:pt x="12" y="4"/>
                      </a:lnTo>
                      <a:lnTo>
                        <a:pt x="10" y="3"/>
                      </a:lnTo>
                      <a:lnTo>
                        <a:pt x="8" y="2"/>
                      </a:lnTo>
                      <a:lnTo>
                        <a:pt x="8" y="2"/>
                      </a:lnTo>
                      <a:lnTo>
                        <a:pt x="3" y="0"/>
                      </a:lnTo>
                      <a:lnTo>
                        <a:pt x="3" y="0"/>
                      </a:lnTo>
                      <a:lnTo>
                        <a:pt x="1" y="0"/>
                      </a:lnTo>
                      <a:lnTo>
                        <a:pt x="1" y="0"/>
                      </a:lnTo>
                      <a:lnTo>
                        <a:pt x="0" y="0"/>
                      </a:lnTo>
                      <a:lnTo>
                        <a:pt x="0" y="0"/>
                      </a:lnTo>
                      <a:lnTo>
                        <a:pt x="0" y="1"/>
                      </a:lnTo>
                      <a:lnTo>
                        <a:pt x="0" y="1"/>
                      </a:lnTo>
                      <a:lnTo>
                        <a:pt x="0" y="1"/>
                      </a:lnTo>
                      <a:lnTo>
                        <a:pt x="1" y="1"/>
                      </a:lnTo>
                      <a:lnTo>
                        <a:pt x="1"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62" name="Freeform 2198">
                  <a:extLst>
                    <a:ext uri="{FF2B5EF4-FFF2-40B4-BE49-F238E27FC236}">
                      <a16:creationId xmlns:a16="http://schemas.microsoft.com/office/drawing/2014/main" id="{0F4D1EFE-8043-41B9-9230-897719F3A3AB}"/>
                    </a:ext>
                  </a:extLst>
                </p:cNvPr>
                <p:cNvSpPr>
                  <a:spLocks/>
                </p:cNvSpPr>
                <p:nvPr/>
              </p:nvSpPr>
              <p:spPr bwMode="auto">
                <a:xfrm>
                  <a:off x="3973" y="1640"/>
                  <a:ext cx="15" cy="8"/>
                </a:xfrm>
                <a:custGeom>
                  <a:avLst/>
                  <a:gdLst>
                    <a:gd name="T0" fmla="*/ 1 w 15"/>
                    <a:gd name="T1" fmla="*/ 0 h 8"/>
                    <a:gd name="T2" fmla="*/ 1 w 15"/>
                    <a:gd name="T3" fmla="*/ 0 h 8"/>
                    <a:gd name="T4" fmla="*/ 1 w 15"/>
                    <a:gd name="T5" fmla="*/ 0 h 8"/>
                    <a:gd name="T6" fmla="*/ 1 w 15"/>
                    <a:gd name="T7" fmla="*/ 1 h 8"/>
                    <a:gd name="T8" fmla="*/ 1 w 15"/>
                    <a:gd name="T9" fmla="*/ 1 h 8"/>
                    <a:gd name="T10" fmla="*/ 1 w 15"/>
                    <a:gd name="T11" fmla="*/ 0 h 8"/>
                    <a:gd name="T12" fmla="*/ 3 w 15"/>
                    <a:gd name="T13" fmla="*/ 1 h 8"/>
                    <a:gd name="T14" fmla="*/ 4 w 15"/>
                    <a:gd name="T15" fmla="*/ 2 h 8"/>
                    <a:gd name="T16" fmla="*/ 4 w 15"/>
                    <a:gd name="T17" fmla="*/ 2 h 8"/>
                    <a:gd name="T18" fmla="*/ 6 w 15"/>
                    <a:gd name="T19" fmla="*/ 2 h 8"/>
                    <a:gd name="T20" fmla="*/ 8 w 15"/>
                    <a:gd name="T21" fmla="*/ 3 h 8"/>
                    <a:gd name="T22" fmla="*/ 8 w 15"/>
                    <a:gd name="T23" fmla="*/ 3 h 8"/>
                    <a:gd name="T24" fmla="*/ 10 w 15"/>
                    <a:gd name="T25" fmla="*/ 4 h 8"/>
                    <a:gd name="T26" fmla="*/ 12 w 15"/>
                    <a:gd name="T27" fmla="*/ 5 h 8"/>
                    <a:gd name="T28" fmla="*/ 14 w 15"/>
                    <a:gd name="T29" fmla="*/ 6 h 8"/>
                    <a:gd name="T30" fmla="*/ 15 w 15"/>
                    <a:gd name="T31" fmla="*/ 8 h 8"/>
                    <a:gd name="T32" fmla="*/ 15 w 15"/>
                    <a:gd name="T33" fmla="*/ 8 h 8"/>
                    <a:gd name="T34" fmla="*/ 15 w 15"/>
                    <a:gd name="T35" fmla="*/ 8 h 8"/>
                    <a:gd name="T36" fmla="*/ 15 w 15"/>
                    <a:gd name="T37" fmla="*/ 8 h 8"/>
                    <a:gd name="T38" fmla="*/ 13 w 15"/>
                    <a:gd name="T39" fmla="*/ 6 h 8"/>
                    <a:gd name="T40" fmla="*/ 12 w 15"/>
                    <a:gd name="T41" fmla="*/ 4 h 8"/>
                    <a:gd name="T42" fmla="*/ 10 w 15"/>
                    <a:gd name="T43" fmla="*/ 3 h 8"/>
                    <a:gd name="T44" fmla="*/ 8 w 15"/>
                    <a:gd name="T45" fmla="*/ 2 h 8"/>
                    <a:gd name="T46" fmla="*/ 8 w 15"/>
                    <a:gd name="T47" fmla="*/ 2 h 8"/>
                    <a:gd name="T48" fmla="*/ 3 w 15"/>
                    <a:gd name="T49" fmla="*/ 0 h 8"/>
                    <a:gd name="T50" fmla="*/ 3 w 15"/>
                    <a:gd name="T51" fmla="*/ 0 h 8"/>
                    <a:gd name="T52" fmla="*/ 1 w 15"/>
                    <a:gd name="T53" fmla="*/ 0 h 8"/>
                    <a:gd name="T54" fmla="*/ 1 w 15"/>
                    <a:gd name="T55" fmla="*/ 0 h 8"/>
                    <a:gd name="T56" fmla="*/ 0 w 15"/>
                    <a:gd name="T57" fmla="*/ 0 h 8"/>
                    <a:gd name="T58" fmla="*/ 0 w 15"/>
                    <a:gd name="T59" fmla="*/ 0 h 8"/>
                    <a:gd name="T60" fmla="*/ 0 w 15"/>
                    <a:gd name="T61" fmla="*/ 1 h 8"/>
                    <a:gd name="T62" fmla="*/ 0 w 15"/>
                    <a:gd name="T63" fmla="*/ 1 h 8"/>
                    <a:gd name="T64" fmla="*/ 0 w 15"/>
                    <a:gd name="T65" fmla="*/ 1 h 8"/>
                    <a:gd name="T66" fmla="*/ 1 w 15"/>
                    <a:gd name="T67" fmla="*/ 1 h 8"/>
                    <a:gd name="T68" fmla="*/ 1 w 15"/>
                    <a:gd name="T69" fmla="*/ 1 h 8"/>
                    <a:gd name="T70" fmla="*/ 1 w 15"/>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 h="8">
                      <a:moveTo>
                        <a:pt x="1" y="0"/>
                      </a:moveTo>
                      <a:lnTo>
                        <a:pt x="1" y="0"/>
                      </a:lnTo>
                      <a:lnTo>
                        <a:pt x="1" y="0"/>
                      </a:lnTo>
                      <a:lnTo>
                        <a:pt x="1" y="1"/>
                      </a:lnTo>
                      <a:lnTo>
                        <a:pt x="1" y="1"/>
                      </a:lnTo>
                      <a:lnTo>
                        <a:pt x="1" y="0"/>
                      </a:lnTo>
                      <a:lnTo>
                        <a:pt x="3" y="1"/>
                      </a:lnTo>
                      <a:lnTo>
                        <a:pt x="4" y="2"/>
                      </a:lnTo>
                      <a:lnTo>
                        <a:pt x="4" y="2"/>
                      </a:lnTo>
                      <a:lnTo>
                        <a:pt x="6" y="2"/>
                      </a:lnTo>
                      <a:lnTo>
                        <a:pt x="8" y="3"/>
                      </a:lnTo>
                      <a:lnTo>
                        <a:pt x="8" y="3"/>
                      </a:lnTo>
                      <a:lnTo>
                        <a:pt x="10" y="4"/>
                      </a:lnTo>
                      <a:lnTo>
                        <a:pt x="12" y="5"/>
                      </a:lnTo>
                      <a:lnTo>
                        <a:pt x="14" y="6"/>
                      </a:lnTo>
                      <a:lnTo>
                        <a:pt x="15" y="8"/>
                      </a:lnTo>
                      <a:lnTo>
                        <a:pt x="15" y="8"/>
                      </a:lnTo>
                      <a:lnTo>
                        <a:pt x="15" y="8"/>
                      </a:lnTo>
                      <a:lnTo>
                        <a:pt x="15" y="8"/>
                      </a:lnTo>
                      <a:lnTo>
                        <a:pt x="13" y="6"/>
                      </a:lnTo>
                      <a:lnTo>
                        <a:pt x="12" y="4"/>
                      </a:lnTo>
                      <a:lnTo>
                        <a:pt x="10" y="3"/>
                      </a:lnTo>
                      <a:lnTo>
                        <a:pt x="8" y="2"/>
                      </a:lnTo>
                      <a:lnTo>
                        <a:pt x="8" y="2"/>
                      </a:lnTo>
                      <a:lnTo>
                        <a:pt x="3" y="0"/>
                      </a:lnTo>
                      <a:lnTo>
                        <a:pt x="3" y="0"/>
                      </a:lnTo>
                      <a:lnTo>
                        <a:pt x="1" y="0"/>
                      </a:lnTo>
                      <a:lnTo>
                        <a:pt x="1" y="0"/>
                      </a:lnTo>
                      <a:lnTo>
                        <a:pt x="0" y="0"/>
                      </a:lnTo>
                      <a:lnTo>
                        <a:pt x="0" y="0"/>
                      </a:lnTo>
                      <a:lnTo>
                        <a:pt x="0" y="1"/>
                      </a:lnTo>
                      <a:lnTo>
                        <a:pt x="0" y="1"/>
                      </a:lnTo>
                      <a:lnTo>
                        <a:pt x="0" y="1"/>
                      </a:lnTo>
                      <a:lnTo>
                        <a:pt x="1" y="1"/>
                      </a:lnTo>
                      <a:lnTo>
                        <a:pt x="1" y="1"/>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63" name="Freeform 2199">
                  <a:extLst>
                    <a:ext uri="{FF2B5EF4-FFF2-40B4-BE49-F238E27FC236}">
                      <a16:creationId xmlns:a16="http://schemas.microsoft.com/office/drawing/2014/main" id="{4B8C565E-D88E-4105-80A5-2D1EC69AB3DB}"/>
                    </a:ext>
                  </a:extLst>
                </p:cNvPr>
                <p:cNvSpPr>
                  <a:spLocks/>
                </p:cNvSpPr>
                <p:nvPr/>
              </p:nvSpPr>
              <p:spPr bwMode="auto">
                <a:xfrm>
                  <a:off x="3984" y="1641"/>
                  <a:ext cx="14" cy="6"/>
                </a:xfrm>
                <a:custGeom>
                  <a:avLst/>
                  <a:gdLst>
                    <a:gd name="T0" fmla="*/ 5 w 14"/>
                    <a:gd name="T1" fmla="*/ 6 h 6"/>
                    <a:gd name="T2" fmla="*/ 5 w 14"/>
                    <a:gd name="T3" fmla="*/ 6 h 6"/>
                    <a:gd name="T4" fmla="*/ 1 w 14"/>
                    <a:gd name="T5" fmla="*/ 2 h 6"/>
                    <a:gd name="T6" fmla="*/ 1 w 14"/>
                    <a:gd name="T7" fmla="*/ 2 h 6"/>
                    <a:gd name="T8" fmla="*/ 1 w 14"/>
                    <a:gd name="T9" fmla="*/ 1 h 6"/>
                    <a:gd name="T10" fmla="*/ 0 w 14"/>
                    <a:gd name="T11" fmla="*/ 1 h 6"/>
                    <a:gd name="T12" fmla="*/ 1 w 14"/>
                    <a:gd name="T13" fmla="*/ 1 h 6"/>
                    <a:gd name="T14" fmla="*/ 1 w 14"/>
                    <a:gd name="T15" fmla="*/ 1 h 6"/>
                    <a:gd name="T16" fmla="*/ 3 w 14"/>
                    <a:gd name="T17" fmla="*/ 2 h 6"/>
                    <a:gd name="T18" fmla="*/ 3 w 14"/>
                    <a:gd name="T19" fmla="*/ 2 h 6"/>
                    <a:gd name="T20" fmla="*/ 6 w 14"/>
                    <a:gd name="T21" fmla="*/ 3 h 6"/>
                    <a:gd name="T22" fmla="*/ 9 w 14"/>
                    <a:gd name="T23" fmla="*/ 4 h 6"/>
                    <a:gd name="T24" fmla="*/ 11 w 14"/>
                    <a:gd name="T25" fmla="*/ 5 h 6"/>
                    <a:gd name="T26" fmla="*/ 14 w 14"/>
                    <a:gd name="T27" fmla="*/ 6 h 6"/>
                    <a:gd name="T28" fmla="*/ 14 w 14"/>
                    <a:gd name="T29" fmla="*/ 6 h 6"/>
                    <a:gd name="T30" fmla="*/ 14 w 14"/>
                    <a:gd name="T31" fmla="*/ 6 h 6"/>
                    <a:gd name="T32" fmla="*/ 14 w 14"/>
                    <a:gd name="T33" fmla="*/ 6 h 6"/>
                    <a:gd name="T34" fmla="*/ 14 w 14"/>
                    <a:gd name="T35" fmla="*/ 6 h 6"/>
                    <a:gd name="T36" fmla="*/ 13 w 14"/>
                    <a:gd name="T37" fmla="*/ 5 h 6"/>
                    <a:gd name="T38" fmla="*/ 11 w 14"/>
                    <a:gd name="T39" fmla="*/ 4 h 6"/>
                    <a:gd name="T40" fmla="*/ 8 w 14"/>
                    <a:gd name="T41" fmla="*/ 3 h 6"/>
                    <a:gd name="T42" fmla="*/ 5 w 14"/>
                    <a:gd name="T43" fmla="*/ 2 h 6"/>
                    <a:gd name="T44" fmla="*/ 1 w 14"/>
                    <a:gd name="T45" fmla="*/ 1 h 6"/>
                    <a:gd name="T46" fmla="*/ 1 w 14"/>
                    <a:gd name="T47" fmla="*/ 1 h 6"/>
                    <a:gd name="T48" fmla="*/ 0 w 14"/>
                    <a:gd name="T49" fmla="*/ 0 h 6"/>
                    <a:gd name="T50" fmla="*/ 0 w 14"/>
                    <a:gd name="T51" fmla="*/ 1 h 6"/>
                    <a:gd name="T52" fmla="*/ 0 w 14"/>
                    <a:gd name="T53" fmla="*/ 1 h 6"/>
                    <a:gd name="T54" fmla="*/ 0 w 14"/>
                    <a:gd name="T55" fmla="*/ 1 h 6"/>
                    <a:gd name="T56" fmla="*/ 1 w 14"/>
                    <a:gd name="T57" fmla="*/ 3 h 6"/>
                    <a:gd name="T58" fmla="*/ 1 w 14"/>
                    <a:gd name="T59" fmla="*/ 3 h 6"/>
                    <a:gd name="T60" fmla="*/ 5 w 14"/>
                    <a:gd name="T61" fmla="*/ 6 h 6"/>
                    <a:gd name="T62" fmla="*/ 5 w 14"/>
                    <a:gd name="T63" fmla="*/ 6 h 6"/>
                    <a:gd name="T64" fmla="*/ 5 w 14"/>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6">
                      <a:moveTo>
                        <a:pt x="5" y="6"/>
                      </a:moveTo>
                      <a:lnTo>
                        <a:pt x="5" y="6"/>
                      </a:lnTo>
                      <a:lnTo>
                        <a:pt x="1" y="2"/>
                      </a:lnTo>
                      <a:lnTo>
                        <a:pt x="1" y="2"/>
                      </a:lnTo>
                      <a:lnTo>
                        <a:pt x="1" y="1"/>
                      </a:lnTo>
                      <a:lnTo>
                        <a:pt x="0" y="1"/>
                      </a:lnTo>
                      <a:lnTo>
                        <a:pt x="1" y="1"/>
                      </a:lnTo>
                      <a:lnTo>
                        <a:pt x="1" y="1"/>
                      </a:lnTo>
                      <a:lnTo>
                        <a:pt x="3" y="2"/>
                      </a:lnTo>
                      <a:lnTo>
                        <a:pt x="3" y="2"/>
                      </a:lnTo>
                      <a:lnTo>
                        <a:pt x="6" y="3"/>
                      </a:lnTo>
                      <a:lnTo>
                        <a:pt x="9" y="4"/>
                      </a:lnTo>
                      <a:lnTo>
                        <a:pt x="11" y="5"/>
                      </a:lnTo>
                      <a:lnTo>
                        <a:pt x="14" y="6"/>
                      </a:lnTo>
                      <a:lnTo>
                        <a:pt x="14" y="6"/>
                      </a:lnTo>
                      <a:lnTo>
                        <a:pt x="14" y="6"/>
                      </a:lnTo>
                      <a:lnTo>
                        <a:pt x="14" y="6"/>
                      </a:lnTo>
                      <a:lnTo>
                        <a:pt x="14" y="6"/>
                      </a:lnTo>
                      <a:lnTo>
                        <a:pt x="13" y="5"/>
                      </a:lnTo>
                      <a:lnTo>
                        <a:pt x="11" y="4"/>
                      </a:lnTo>
                      <a:lnTo>
                        <a:pt x="8" y="3"/>
                      </a:lnTo>
                      <a:lnTo>
                        <a:pt x="5" y="2"/>
                      </a:lnTo>
                      <a:lnTo>
                        <a:pt x="1" y="1"/>
                      </a:lnTo>
                      <a:lnTo>
                        <a:pt x="1" y="1"/>
                      </a:lnTo>
                      <a:lnTo>
                        <a:pt x="0" y="0"/>
                      </a:lnTo>
                      <a:lnTo>
                        <a:pt x="0" y="1"/>
                      </a:lnTo>
                      <a:lnTo>
                        <a:pt x="0" y="1"/>
                      </a:lnTo>
                      <a:lnTo>
                        <a:pt x="0" y="1"/>
                      </a:lnTo>
                      <a:lnTo>
                        <a:pt x="1" y="3"/>
                      </a:lnTo>
                      <a:lnTo>
                        <a:pt x="1" y="3"/>
                      </a:lnTo>
                      <a:lnTo>
                        <a:pt x="5" y="6"/>
                      </a:lnTo>
                      <a:lnTo>
                        <a:pt x="5" y="6"/>
                      </a:lnTo>
                      <a:lnTo>
                        <a:pt x="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64" name="Freeform 2200">
                  <a:extLst>
                    <a:ext uri="{FF2B5EF4-FFF2-40B4-BE49-F238E27FC236}">
                      <a16:creationId xmlns:a16="http://schemas.microsoft.com/office/drawing/2014/main" id="{CBA2711D-36FA-4930-8CBC-0E67C3919F64}"/>
                    </a:ext>
                  </a:extLst>
                </p:cNvPr>
                <p:cNvSpPr>
                  <a:spLocks/>
                </p:cNvSpPr>
                <p:nvPr/>
              </p:nvSpPr>
              <p:spPr bwMode="auto">
                <a:xfrm>
                  <a:off x="3984" y="1641"/>
                  <a:ext cx="14" cy="6"/>
                </a:xfrm>
                <a:custGeom>
                  <a:avLst/>
                  <a:gdLst>
                    <a:gd name="T0" fmla="*/ 5 w 14"/>
                    <a:gd name="T1" fmla="*/ 6 h 6"/>
                    <a:gd name="T2" fmla="*/ 5 w 14"/>
                    <a:gd name="T3" fmla="*/ 6 h 6"/>
                    <a:gd name="T4" fmla="*/ 1 w 14"/>
                    <a:gd name="T5" fmla="*/ 2 h 6"/>
                    <a:gd name="T6" fmla="*/ 1 w 14"/>
                    <a:gd name="T7" fmla="*/ 2 h 6"/>
                    <a:gd name="T8" fmla="*/ 1 w 14"/>
                    <a:gd name="T9" fmla="*/ 1 h 6"/>
                    <a:gd name="T10" fmla="*/ 0 w 14"/>
                    <a:gd name="T11" fmla="*/ 1 h 6"/>
                    <a:gd name="T12" fmla="*/ 1 w 14"/>
                    <a:gd name="T13" fmla="*/ 1 h 6"/>
                    <a:gd name="T14" fmla="*/ 1 w 14"/>
                    <a:gd name="T15" fmla="*/ 1 h 6"/>
                    <a:gd name="T16" fmla="*/ 3 w 14"/>
                    <a:gd name="T17" fmla="*/ 2 h 6"/>
                    <a:gd name="T18" fmla="*/ 3 w 14"/>
                    <a:gd name="T19" fmla="*/ 2 h 6"/>
                    <a:gd name="T20" fmla="*/ 6 w 14"/>
                    <a:gd name="T21" fmla="*/ 3 h 6"/>
                    <a:gd name="T22" fmla="*/ 9 w 14"/>
                    <a:gd name="T23" fmla="*/ 4 h 6"/>
                    <a:gd name="T24" fmla="*/ 11 w 14"/>
                    <a:gd name="T25" fmla="*/ 5 h 6"/>
                    <a:gd name="T26" fmla="*/ 14 w 14"/>
                    <a:gd name="T27" fmla="*/ 6 h 6"/>
                    <a:gd name="T28" fmla="*/ 14 w 14"/>
                    <a:gd name="T29" fmla="*/ 6 h 6"/>
                    <a:gd name="T30" fmla="*/ 14 w 14"/>
                    <a:gd name="T31" fmla="*/ 6 h 6"/>
                    <a:gd name="T32" fmla="*/ 14 w 14"/>
                    <a:gd name="T33" fmla="*/ 6 h 6"/>
                    <a:gd name="T34" fmla="*/ 14 w 14"/>
                    <a:gd name="T35" fmla="*/ 6 h 6"/>
                    <a:gd name="T36" fmla="*/ 13 w 14"/>
                    <a:gd name="T37" fmla="*/ 5 h 6"/>
                    <a:gd name="T38" fmla="*/ 11 w 14"/>
                    <a:gd name="T39" fmla="*/ 4 h 6"/>
                    <a:gd name="T40" fmla="*/ 8 w 14"/>
                    <a:gd name="T41" fmla="*/ 3 h 6"/>
                    <a:gd name="T42" fmla="*/ 5 w 14"/>
                    <a:gd name="T43" fmla="*/ 2 h 6"/>
                    <a:gd name="T44" fmla="*/ 1 w 14"/>
                    <a:gd name="T45" fmla="*/ 1 h 6"/>
                    <a:gd name="T46" fmla="*/ 1 w 14"/>
                    <a:gd name="T47" fmla="*/ 1 h 6"/>
                    <a:gd name="T48" fmla="*/ 0 w 14"/>
                    <a:gd name="T49" fmla="*/ 0 h 6"/>
                    <a:gd name="T50" fmla="*/ 0 w 14"/>
                    <a:gd name="T51" fmla="*/ 1 h 6"/>
                    <a:gd name="T52" fmla="*/ 0 w 14"/>
                    <a:gd name="T53" fmla="*/ 1 h 6"/>
                    <a:gd name="T54" fmla="*/ 0 w 14"/>
                    <a:gd name="T55" fmla="*/ 1 h 6"/>
                    <a:gd name="T56" fmla="*/ 1 w 14"/>
                    <a:gd name="T57" fmla="*/ 3 h 6"/>
                    <a:gd name="T58" fmla="*/ 1 w 14"/>
                    <a:gd name="T59" fmla="*/ 3 h 6"/>
                    <a:gd name="T60" fmla="*/ 5 w 14"/>
                    <a:gd name="T61" fmla="*/ 6 h 6"/>
                    <a:gd name="T62" fmla="*/ 5 w 14"/>
                    <a:gd name="T63" fmla="*/ 6 h 6"/>
                    <a:gd name="T64" fmla="*/ 5 w 14"/>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6">
                      <a:moveTo>
                        <a:pt x="5" y="6"/>
                      </a:moveTo>
                      <a:lnTo>
                        <a:pt x="5" y="6"/>
                      </a:lnTo>
                      <a:lnTo>
                        <a:pt x="1" y="2"/>
                      </a:lnTo>
                      <a:lnTo>
                        <a:pt x="1" y="2"/>
                      </a:lnTo>
                      <a:lnTo>
                        <a:pt x="1" y="1"/>
                      </a:lnTo>
                      <a:lnTo>
                        <a:pt x="0" y="1"/>
                      </a:lnTo>
                      <a:lnTo>
                        <a:pt x="1" y="1"/>
                      </a:lnTo>
                      <a:lnTo>
                        <a:pt x="1" y="1"/>
                      </a:lnTo>
                      <a:lnTo>
                        <a:pt x="3" y="2"/>
                      </a:lnTo>
                      <a:lnTo>
                        <a:pt x="3" y="2"/>
                      </a:lnTo>
                      <a:lnTo>
                        <a:pt x="6" y="3"/>
                      </a:lnTo>
                      <a:lnTo>
                        <a:pt x="9" y="4"/>
                      </a:lnTo>
                      <a:lnTo>
                        <a:pt x="11" y="5"/>
                      </a:lnTo>
                      <a:lnTo>
                        <a:pt x="14" y="6"/>
                      </a:lnTo>
                      <a:lnTo>
                        <a:pt x="14" y="6"/>
                      </a:lnTo>
                      <a:lnTo>
                        <a:pt x="14" y="6"/>
                      </a:lnTo>
                      <a:lnTo>
                        <a:pt x="14" y="6"/>
                      </a:lnTo>
                      <a:lnTo>
                        <a:pt x="14" y="6"/>
                      </a:lnTo>
                      <a:lnTo>
                        <a:pt x="13" y="5"/>
                      </a:lnTo>
                      <a:lnTo>
                        <a:pt x="11" y="4"/>
                      </a:lnTo>
                      <a:lnTo>
                        <a:pt x="8" y="3"/>
                      </a:lnTo>
                      <a:lnTo>
                        <a:pt x="5" y="2"/>
                      </a:lnTo>
                      <a:lnTo>
                        <a:pt x="1" y="1"/>
                      </a:lnTo>
                      <a:lnTo>
                        <a:pt x="1" y="1"/>
                      </a:lnTo>
                      <a:lnTo>
                        <a:pt x="0" y="0"/>
                      </a:lnTo>
                      <a:lnTo>
                        <a:pt x="0" y="1"/>
                      </a:lnTo>
                      <a:lnTo>
                        <a:pt x="0" y="1"/>
                      </a:lnTo>
                      <a:lnTo>
                        <a:pt x="0" y="1"/>
                      </a:lnTo>
                      <a:lnTo>
                        <a:pt x="1" y="3"/>
                      </a:lnTo>
                      <a:lnTo>
                        <a:pt x="1" y="3"/>
                      </a:lnTo>
                      <a:lnTo>
                        <a:pt x="5" y="6"/>
                      </a:lnTo>
                      <a:lnTo>
                        <a:pt x="5" y="6"/>
                      </a:lnTo>
                      <a:lnTo>
                        <a:pt x="5"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65" name="Freeform 2201">
                  <a:extLst>
                    <a:ext uri="{FF2B5EF4-FFF2-40B4-BE49-F238E27FC236}">
                      <a16:creationId xmlns:a16="http://schemas.microsoft.com/office/drawing/2014/main" id="{8E7BBD3E-1325-4025-B542-6F9A0C6C16BB}"/>
                    </a:ext>
                  </a:extLst>
                </p:cNvPr>
                <p:cNvSpPr>
                  <a:spLocks/>
                </p:cNvSpPr>
                <p:nvPr/>
              </p:nvSpPr>
              <p:spPr bwMode="auto">
                <a:xfrm>
                  <a:off x="3980" y="1638"/>
                  <a:ext cx="22" cy="14"/>
                </a:xfrm>
                <a:custGeom>
                  <a:avLst/>
                  <a:gdLst>
                    <a:gd name="T0" fmla="*/ 0 w 22"/>
                    <a:gd name="T1" fmla="*/ 0 h 14"/>
                    <a:gd name="T2" fmla="*/ 0 w 22"/>
                    <a:gd name="T3" fmla="*/ 0 h 14"/>
                    <a:gd name="T4" fmla="*/ 2 w 22"/>
                    <a:gd name="T5" fmla="*/ 1 h 14"/>
                    <a:gd name="T6" fmla="*/ 6 w 22"/>
                    <a:gd name="T7" fmla="*/ 2 h 14"/>
                    <a:gd name="T8" fmla="*/ 6 w 22"/>
                    <a:gd name="T9" fmla="*/ 2 h 14"/>
                    <a:gd name="T10" fmla="*/ 9 w 22"/>
                    <a:gd name="T11" fmla="*/ 3 h 14"/>
                    <a:gd name="T12" fmla="*/ 12 w 22"/>
                    <a:gd name="T13" fmla="*/ 4 h 14"/>
                    <a:gd name="T14" fmla="*/ 12 w 22"/>
                    <a:gd name="T15" fmla="*/ 4 h 14"/>
                    <a:gd name="T16" fmla="*/ 14 w 22"/>
                    <a:gd name="T17" fmla="*/ 5 h 14"/>
                    <a:gd name="T18" fmla="*/ 15 w 22"/>
                    <a:gd name="T19" fmla="*/ 6 h 14"/>
                    <a:gd name="T20" fmla="*/ 18 w 22"/>
                    <a:gd name="T21" fmla="*/ 8 h 14"/>
                    <a:gd name="T22" fmla="*/ 20 w 22"/>
                    <a:gd name="T23" fmla="*/ 11 h 14"/>
                    <a:gd name="T24" fmla="*/ 22 w 22"/>
                    <a:gd name="T25" fmla="*/ 14 h 14"/>
                    <a:gd name="T26" fmla="*/ 22 w 22"/>
                    <a:gd name="T27" fmla="*/ 14 h 14"/>
                    <a:gd name="T28" fmla="*/ 22 w 22"/>
                    <a:gd name="T29" fmla="*/ 13 h 14"/>
                    <a:gd name="T30" fmla="*/ 22 w 22"/>
                    <a:gd name="T31" fmla="*/ 13 h 14"/>
                    <a:gd name="T32" fmla="*/ 20 w 22"/>
                    <a:gd name="T33" fmla="*/ 11 h 14"/>
                    <a:gd name="T34" fmla="*/ 19 w 22"/>
                    <a:gd name="T35" fmla="*/ 8 h 14"/>
                    <a:gd name="T36" fmla="*/ 19 w 22"/>
                    <a:gd name="T37" fmla="*/ 8 h 14"/>
                    <a:gd name="T38" fmla="*/ 18 w 22"/>
                    <a:gd name="T39" fmla="*/ 7 h 14"/>
                    <a:gd name="T40" fmla="*/ 17 w 22"/>
                    <a:gd name="T41" fmla="*/ 6 h 14"/>
                    <a:gd name="T42" fmla="*/ 14 w 22"/>
                    <a:gd name="T43" fmla="*/ 4 h 14"/>
                    <a:gd name="T44" fmla="*/ 14 w 22"/>
                    <a:gd name="T45" fmla="*/ 4 h 14"/>
                    <a:gd name="T46" fmla="*/ 12 w 22"/>
                    <a:gd name="T47" fmla="*/ 3 h 14"/>
                    <a:gd name="T48" fmla="*/ 10 w 22"/>
                    <a:gd name="T49" fmla="*/ 2 h 14"/>
                    <a:gd name="T50" fmla="*/ 7 w 22"/>
                    <a:gd name="T51" fmla="*/ 2 h 14"/>
                    <a:gd name="T52" fmla="*/ 3 w 22"/>
                    <a:gd name="T53" fmla="*/ 1 h 14"/>
                    <a:gd name="T54" fmla="*/ 0 w 22"/>
                    <a:gd name="T55" fmla="*/ 0 h 14"/>
                    <a:gd name="T56" fmla="*/ 0 w 22"/>
                    <a:gd name="T57" fmla="*/ 0 h 14"/>
                    <a:gd name="T58" fmla="*/ 0 w 2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14">
                      <a:moveTo>
                        <a:pt x="0" y="0"/>
                      </a:moveTo>
                      <a:lnTo>
                        <a:pt x="0" y="0"/>
                      </a:lnTo>
                      <a:lnTo>
                        <a:pt x="2" y="1"/>
                      </a:lnTo>
                      <a:lnTo>
                        <a:pt x="6" y="2"/>
                      </a:lnTo>
                      <a:lnTo>
                        <a:pt x="6" y="2"/>
                      </a:lnTo>
                      <a:lnTo>
                        <a:pt x="9" y="3"/>
                      </a:lnTo>
                      <a:lnTo>
                        <a:pt x="12" y="4"/>
                      </a:lnTo>
                      <a:lnTo>
                        <a:pt x="12" y="4"/>
                      </a:lnTo>
                      <a:lnTo>
                        <a:pt x="14" y="5"/>
                      </a:lnTo>
                      <a:lnTo>
                        <a:pt x="15" y="6"/>
                      </a:lnTo>
                      <a:lnTo>
                        <a:pt x="18" y="8"/>
                      </a:lnTo>
                      <a:lnTo>
                        <a:pt x="20" y="11"/>
                      </a:lnTo>
                      <a:lnTo>
                        <a:pt x="22" y="14"/>
                      </a:lnTo>
                      <a:lnTo>
                        <a:pt x="22" y="14"/>
                      </a:lnTo>
                      <a:lnTo>
                        <a:pt x="22" y="13"/>
                      </a:lnTo>
                      <a:lnTo>
                        <a:pt x="22" y="13"/>
                      </a:lnTo>
                      <a:lnTo>
                        <a:pt x="20" y="11"/>
                      </a:lnTo>
                      <a:lnTo>
                        <a:pt x="19" y="8"/>
                      </a:lnTo>
                      <a:lnTo>
                        <a:pt x="19" y="8"/>
                      </a:lnTo>
                      <a:lnTo>
                        <a:pt x="18" y="7"/>
                      </a:lnTo>
                      <a:lnTo>
                        <a:pt x="17" y="6"/>
                      </a:lnTo>
                      <a:lnTo>
                        <a:pt x="14" y="4"/>
                      </a:lnTo>
                      <a:lnTo>
                        <a:pt x="14" y="4"/>
                      </a:lnTo>
                      <a:lnTo>
                        <a:pt x="12" y="3"/>
                      </a:lnTo>
                      <a:lnTo>
                        <a:pt x="10" y="2"/>
                      </a:lnTo>
                      <a:lnTo>
                        <a:pt x="7" y="2"/>
                      </a:lnTo>
                      <a:lnTo>
                        <a:pt x="3"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66" name="Freeform 2202">
                  <a:extLst>
                    <a:ext uri="{FF2B5EF4-FFF2-40B4-BE49-F238E27FC236}">
                      <a16:creationId xmlns:a16="http://schemas.microsoft.com/office/drawing/2014/main" id="{27F72C0E-FFCE-4121-9EB6-DA17DB1656D1}"/>
                    </a:ext>
                  </a:extLst>
                </p:cNvPr>
                <p:cNvSpPr>
                  <a:spLocks/>
                </p:cNvSpPr>
                <p:nvPr/>
              </p:nvSpPr>
              <p:spPr bwMode="auto">
                <a:xfrm>
                  <a:off x="3980" y="1638"/>
                  <a:ext cx="22" cy="14"/>
                </a:xfrm>
                <a:custGeom>
                  <a:avLst/>
                  <a:gdLst>
                    <a:gd name="T0" fmla="*/ 0 w 22"/>
                    <a:gd name="T1" fmla="*/ 0 h 14"/>
                    <a:gd name="T2" fmla="*/ 0 w 22"/>
                    <a:gd name="T3" fmla="*/ 0 h 14"/>
                    <a:gd name="T4" fmla="*/ 2 w 22"/>
                    <a:gd name="T5" fmla="*/ 1 h 14"/>
                    <a:gd name="T6" fmla="*/ 6 w 22"/>
                    <a:gd name="T7" fmla="*/ 2 h 14"/>
                    <a:gd name="T8" fmla="*/ 6 w 22"/>
                    <a:gd name="T9" fmla="*/ 2 h 14"/>
                    <a:gd name="T10" fmla="*/ 9 w 22"/>
                    <a:gd name="T11" fmla="*/ 3 h 14"/>
                    <a:gd name="T12" fmla="*/ 12 w 22"/>
                    <a:gd name="T13" fmla="*/ 4 h 14"/>
                    <a:gd name="T14" fmla="*/ 12 w 22"/>
                    <a:gd name="T15" fmla="*/ 4 h 14"/>
                    <a:gd name="T16" fmla="*/ 14 w 22"/>
                    <a:gd name="T17" fmla="*/ 5 h 14"/>
                    <a:gd name="T18" fmla="*/ 15 w 22"/>
                    <a:gd name="T19" fmla="*/ 6 h 14"/>
                    <a:gd name="T20" fmla="*/ 18 w 22"/>
                    <a:gd name="T21" fmla="*/ 8 h 14"/>
                    <a:gd name="T22" fmla="*/ 20 w 22"/>
                    <a:gd name="T23" fmla="*/ 11 h 14"/>
                    <a:gd name="T24" fmla="*/ 22 w 22"/>
                    <a:gd name="T25" fmla="*/ 14 h 14"/>
                    <a:gd name="T26" fmla="*/ 22 w 22"/>
                    <a:gd name="T27" fmla="*/ 14 h 14"/>
                    <a:gd name="T28" fmla="*/ 22 w 22"/>
                    <a:gd name="T29" fmla="*/ 13 h 14"/>
                    <a:gd name="T30" fmla="*/ 22 w 22"/>
                    <a:gd name="T31" fmla="*/ 13 h 14"/>
                    <a:gd name="T32" fmla="*/ 20 w 22"/>
                    <a:gd name="T33" fmla="*/ 11 h 14"/>
                    <a:gd name="T34" fmla="*/ 19 w 22"/>
                    <a:gd name="T35" fmla="*/ 8 h 14"/>
                    <a:gd name="T36" fmla="*/ 19 w 22"/>
                    <a:gd name="T37" fmla="*/ 8 h 14"/>
                    <a:gd name="T38" fmla="*/ 18 w 22"/>
                    <a:gd name="T39" fmla="*/ 7 h 14"/>
                    <a:gd name="T40" fmla="*/ 17 w 22"/>
                    <a:gd name="T41" fmla="*/ 6 h 14"/>
                    <a:gd name="T42" fmla="*/ 14 w 22"/>
                    <a:gd name="T43" fmla="*/ 4 h 14"/>
                    <a:gd name="T44" fmla="*/ 14 w 22"/>
                    <a:gd name="T45" fmla="*/ 4 h 14"/>
                    <a:gd name="T46" fmla="*/ 12 w 22"/>
                    <a:gd name="T47" fmla="*/ 3 h 14"/>
                    <a:gd name="T48" fmla="*/ 10 w 22"/>
                    <a:gd name="T49" fmla="*/ 2 h 14"/>
                    <a:gd name="T50" fmla="*/ 7 w 22"/>
                    <a:gd name="T51" fmla="*/ 2 h 14"/>
                    <a:gd name="T52" fmla="*/ 3 w 22"/>
                    <a:gd name="T53" fmla="*/ 1 h 14"/>
                    <a:gd name="T54" fmla="*/ 0 w 22"/>
                    <a:gd name="T55" fmla="*/ 0 h 14"/>
                    <a:gd name="T56" fmla="*/ 0 w 22"/>
                    <a:gd name="T57" fmla="*/ 0 h 14"/>
                    <a:gd name="T58" fmla="*/ 0 w 22"/>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14">
                      <a:moveTo>
                        <a:pt x="0" y="0"/>
                      </a:moveTo>
                      <a:lnTo>
                        <a:pt x="0" y="0"/>
                      </a:lnTo>
                      <a:lnTo>
                        <a:pt x="2" y="1"/>
                      </a:lnTo>
                      <a:lnTo>
                        <a:pt x="6" y="2"/>
                      </a:lnTo>
                      <a:lnTo>
                        <a:pt x="6" y="2"/>
                      </a:lnTo>
                      <a:lnTo>
                        <a:pt x="9" y="3"/>
                      </a:lnTo>
                      <a:lnTo>
                        <a:pt x="12" y="4"/>
                      </a:lnTo>
                      <a:lnTo>
                        <a:pt x="12" y="4"/>
                      </a:lnTo>
                      <a:lnTo>
                        <a:pt x="14" y="5"/>
                      </a:lnTo>
                      <a:lnTo>
                        <a:pt x="15" y="6"/>
                      </a:lnTo>
                      <a:lnTo>
                        <a:pt x="18" y="8"/>
                      </a:lnTo>
                      <a:lnTo>
                        <a:pt x="20" y="11"/>
                      </a:lnTo>
                      <a:lnTo>
                        <a:pt x="22" y="14"/>
                      </a:lnTo>
                      <a:lnTo>
                        <a:pt x="22" y="14"/>
                      </a:lnTo>
                      <a:lnTo>
                        <a:pt x="22" y="13"/>
                      </a:lnTo>
                      <a:lnTo>
                        <a:pt x="22" y="13"/>
                      </a:lnTo>
                      <a:lnTo>
                        <a:pt x="20" y="11"/>
                      </a:lnTo>
                      <a:lnTo>
                        <a:pt x="19" y="8"/>
                      </a:lnTo>
                      <a:lnTo>
                        <a:pt x="19" y="8"/>
                      </a:lnTo>
                      <a:lnTo>
                        <a:pt x="18" y="7"/>
                      </a:lnTo>
                      <a:lnTo>
                        <a:pt x="17" y="6"/>
                      </a:lnTo>
                      <a:lnTo>
                        <a:pt x="14" y="4"/>
                      </a:lnTo>
                      <a:lnTo>
                        <a:pt x="14" y="4"/>
                      </a:lnTo>
                      <a:lnTo>
                        <a:pt x="12" y="3"/>
                      </a:lnTo>
                      <a:lnTo>
                        <a:pt x="10" y="2"/>
                      </a:lnTo>
                      <a:lnTo>
                        <a:pt x="7" y="2"/>
                      </a:lnTo>
                      <a:lnTo>
                        <a:pt x="3"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67" name="Freeform 2203">
                  <a:extLst>
                    <a:ext uri="{FF2B5EF4-FFF2-40B4-BE49-F238E27FC236}">
                      <a16:creationId xmlns:a16="http://schemas.microsoft.com/office/drawing/2014/main" id="{8C9C9B25-74A4-430A-81E2-88FA6BEB954D}"/>
                    </a:ext>
                  </a:extLst>
                </p:cNvPr>
                <p:cNvSpPr>
                  <a:spLocks/>
                </p:cNvSpPr>
                <p:nvPr/>
              </p:nvSpPr>
              <p:spPr bwMode="auto">
                <a:xfrm>
                  <a:off x="3988" y="1638"/>
                  <a:ext cx="14" cy="3"/>
                </a:xfrm>
                <a:custGeom>
                  <a:avLst/>
                  <a:gdLst>
                    <a:gd name="T0" fmla="*/ 1 w 14"/>
                    <a:gd name="T1" fmla="*/ 2 h 3"/>
                    <a:gd name="T2" fmla="*/ 1 w 14"/>
                    <a:gd name="T3" fmla="*/ 2 h 3"/>
                    <a:gd name="T4" fmla="*/ 2 w 14"/>
                    <a:gd name="T5" fmla="*/ 2 h 3"/>
                    <a:gd name="T6" fmla="*/ 3 w 14"/>
                    <a:gd name="T7" fmla="*/ 1 h 3"/>
                    <a:gd name="T8" fmla="*/ 3 w 14"/>
                    <a:gd name="T9" fmla="*/ 1 h 3"/>
                    <a:gd name="T10" fmla="*/ 4 w 14"/>
                    <a:gd name="T11" fmla="*/ 1 h 3"/>
                    <a:gd name="T12" fmla="*/ 5 w 14"/>
                    <a:gd name="T13" fmla="*/ 0 h 3"/>
                    <a:gd name="T14" fmla="*/ 7 w 14"/>
                    <a:gd name="T15" fmla="*/ 1 h 3"/>
                    <a:gd name="T16" fmla="*/ 7 w 14"/>
                    <a:gd name="T17" fmla="*/ 1 h 3"/>
                    <a:gd name="T18" fmla="*/ 11 w 14"/>
                    <a:gd name="T19" fmla="*/ 1 h 3"/>
                    <a:gd name="T20" fmla="*/ 14 w 14"/>
                    <a:gd name="T21" fmla="*/ 3 h 3"/>
                    <a:gd name="T22" fmla="*/ 14 w 14"/>
                    <a:gd name="T23" fmla="*/ 3 h 3"/>
                    <a:gd name="T24" fmla="*/ 14 w 14"/>
                    <a:gd name="T25" fmla="*/ 3 h 3"/>
                    <a:gd name="T26" fmla="*/ 14 w 14"/>
                    <a:gd name="T27" fmla="*/ 3 h 3"/>
                    <a:gd name="T28" fmla="*/ 14 w 14"/>
                    <a:gd name="T29" fmla="*/ 3 h 3"/>
                    <a:gd name="T30" fmla="*/ 12 w 14"/>
                    <a:gd name="T31" fmla="*/ 2 h 3"/>
                    <a:gd name="T32" fmla="*/ 10 w 14"/>
                    <a:gd name="T33" fmla="*/ 1 h 3"/>
                    <a:gd name="T34" fmla="*/ 6 w 14"/>
                    <a:gd name="T35" fmla="*/ 0 h 3"/>
                    <a:gd name="T36" fmla="*/ 6 w 14"/>
                    <a:gd name="T37" fmla="*/ 0 h 3"/>
                    <a:gd name="T38" fmla="*/ 5 w 14"/>
                    <a:gd name="T39" fmla="*/ 0 h 3"/>
                    <a:gd name="T40" fmla="*/ 3 w 14"/>
                    <a:gd name="T41" fmla="*/ 0 h 3"/>
                    <a:gd name="T42" fmla="*/ 2 w 14"/>
                    <a:gd name="T43" fmla="*/ 1 h 3"/>
                    <a:gd name="T44" fmla="*/ 0 w 14"/>
                    <a:gd name="T45" fmla="*/ 2 h 3"/>
                    <a:gd name="T46" fmla="*/ 0 w 14"/>
                    <a:gd name="T47" fmla="*/ 2 h 3"/>
                    <a:gd name="T48" fmla="*/ 0 w 14"/>
                    <a:gd name="T49" fmla="*/ 2 h 3"/>
                    <a:gd name="T50" fmla="*/ 1 w 14"/>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3">
                      <a:moveTo>
                        <a:pt x="1" y="2"/>
                      </a:moveTo>
                      <a:lnTo>
                        <a:pt x="1" y="2"/>
                      </a:lnTo>
                      <a:lnTo>
                        <a:pt x="2" y="2"/>
                      </a:lnTo>
                      <a:lnTo>
                        <a:pt x="3" y="1"/>
                      </a:lnTo>
                      <a:lnTo>
                        <a:pt x="3" y="1"/>
                      </a:lnTo>
                      <a:lnTo>
                        <a:pt x="4" y="1"/>
                      </a:lnTo>
                      <a:lnTo>
                        <a:pt x="5" y="0"/>
                      </a:lnTo>
                      <a:lnTo>
                        <a:pt x="7" y="1"/>
                      </a:lnTo>
                      <a:lnTo>
                        <a:pt x="7" y="1"/>
                      </a:lnTo>
                      <a:lnTo>
                        <a:pt x="11" y="1"/>
                      </a:lnTo>
                      <a:lnTo>
                        <a:pt x="14" y="3"/>
                      </a:lnTo>
                      <a:lnTo>
                        <a:pt x="14" y="3"/>
                      </a:lnTo>
                      <a:lnTo>
                        <a:pt x="14" y="3"/>
                      </a:lnTo>
                      <a:lnTo>
                        <a:pt x="14" y="3"/>
                      </a:lnTo>
                      <a:lnTo>
                        <a:pt x="14" y="3"/>
                      </a:lnTo>
                      <a:lnTo>
                        <a:pt x="12" y="2"/>
                      </a:lnTo>
                      <a:lnTo>
                        <a:pt x="10" y="1"/>
                      </a:lnTo>
                      <a:lnTo>
                        <a:pt x="6" y="0"/>
                      </a:lnTo>
                      <a:lnTo>
                        <a:pt x="6" y="0"/>
                      </a:lnTo>
                      <a:lnTo>
                        <a:pt x="5" y="0"/>
                      </a:lnTo>
                      <a:lnTo>
                        <a:pt x="3" y="0"/>
                      </a:lnTo>
                      <a:lnTo>
                        <a:pt x="2" y="1"/>
                      </a:lnTo>
                      <a:lnTo>
                        <a:pt x="0" y="2"/>
                      </a:lnTo>
                      <a:lnTo>
                        <a:pt x="0" y="2"/>
                      </a:lnTo>
                      <a:lnTo>
                        <a:pt x="0" y="2"/>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68" name="Freeform 2204">
                  <a:extLst>
                    <a:ext uri="{FF2B5EF4-FFF2-40B4-BE49-F238E27FC236}">
                      <a16:creationId xmlns:a16="http://schemas.microsoft.com/office/drawing/2014/main" id="{34405369-CC94-40EE-AF5A-215C3726483F}"/>
                    </a:ext>
                  </a:extLst>
                </p:cNvPr>
                <p:cNvSpPr>
                  <a:spLocks/>
                </p:cNvSpPr>
                <p:nvPr/>
              </p:nvSpPr>
              <p:spPr bwMode="auto">
                <a:xfrm>
                  <a:off x="3988" y="1638"/>
                  <a:ext cx="14" cy="3"/>
                </a:xfrm>
                <a:custGeom>
                  <a:avLst/>
                  <a:gdLst>
                    <a:gd name="T0" fmla="*/ 1 w 14"/>
                    <a:gd name="T1" fmla="*/ 2 h 3"/>
                    <a:gd name="T2" fmla="*/ 1 w 14"/>
                    <a:gd name="T3" fmla="*/ 2 h 3"/>
                    <a:gd name="T4" fmla="*/ 2 w 14"/>
                    <a:gd name="T5" fmla="*/ 2 h 3"/>
                    <a:gd name="T6" fmla="*/ 3 w 14"/>
                    <a:gd name="T7" fmla="*/ 1 h 3"/>
                    <a:gd name="T8" fmla="*/ 3 w 14"/>
                    <a:gd name="T9" fmla="*/ 1 h 3"/>
                    <a:gd name="T10" fmla="*/ 4 w 14"/>
                    <a:gd name="T11" fmla="*/ 1 h 3"/>
                    <a:gd name="T12" fmla="*/ 5 w 14"/>
                    <a:gd name="T13" fmla="*/ 0 h 3"/>
                    <a:gd name="T14" fmla="*/ 7 w 14"/>
                    <a:gd name="T15" fmla="*/ 1 h 3"/>
                    <a:gd name="T16" fmla="*/ 7 w 14"/>
                    <a:gd name="T17" fmla="*/ 1 h 3"/>
                    <a:gd name="T18" fmla="*/ 11 w 14"/>
                    <a:gd name="T19" fmla="*/ 1 h 3"/>
                    <a:gd name="T20" fmla="*/ 14 w 14"/>
                    <a:gd name="T21" fmla="*/ 3 h 3"/>
                    <a:gd name="T22" fmla="*/ 14 w 14"/>
                    <a:gd name="T23" fmla="*/ 3 h 3"/>
                    <a:gd name="T24" fmla="*/ 14 w 14"/>
                    <a:gd name="T25" fmla="*/ 3 h 3"/>
                    <a:gd name="T26" fmla="*/ 14 w 14"/>
                    <a:gd name="T27" fmla="*/ 3 h 3"/>
                    <a:gd name="T28" fmla="*/ 14 w 14"/>
                    <a:gd name="T29" fmla="*/ 3 h 3"/>
                    <a:gd name="T30" fmla="*/ 12 w 14"/>
                    <a:gd name="T31" fmla="*/ 2 h 3"/>
                    <a:gd name="T32" fmla="*/ 10 w 14"/>
                    <a:gd name="T33" fmla="*/ 1 h 3"/>
                    <a:gd name="T34" fmla="*/ 6 w 14"/>
                    <a:gd name="T35" fmla="*/ 0 h 3"/>
                    <a:gd name="T36" fmla="*/ 6 w 14"/>
                    <a:gd name="T37" fmla="*/ 0 h 3"/>
                    <a:gd name="T38" fmla="*/ 5 w 14"/>
                    <a:gd name="T39" fmla="*/ 0 h 3"/>
                    <a:gd name="T40" fmla="*/ 3 w 14"/>
                    <a:gd name="T41" fmla="*/ 0 h 3"/>
                    <a:gd name="T42" fmla="*/ 2 w 14"/>
                    <a:gd name="T43" fmla="*/ 1 h 3"/>
                    <a:gd name="T44" fmla="*/ 0 w 14"/>
                    <a:gd name="T45" fmla="*/ 2 h 3"/>
                    <a:gd name="T46" fmla="*/ 0 w 14"/>
                    <a:gd name="T47" fmla="*/ 2 h 3"/>
                    <a:gd name="T48" fmla="*/ 0 w 14"/>
                    <a:gd name="T49" fmla="*/ 2 h 3"/>
                    <a:gd name="T50" fmla="*/ 1 w 14"/>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3">
                      <a:moveTo>
                        <a:pt x="1" y="2"/>
                      </a:moveTo>
                      <a:lnTo>
                        <a:pt x="1" y="2"/>
                      </a:lnTo>
                      <a:lnTo>
                        <a:pt x="2" y="2"/>
                      </a:lnTo>
                      <a:lnTo>
                        <a:pt x="3" y="1"/>
                      </a:lnTo>
                      <a:lnTo>
                        <a:pt x="3" y="1"/>
                      </a:lnTo>
                      <a:lnTo>
                        <a:pt x="4" y="1"/>
                      </a:lnTo>
                      <a:lnTo>
                        <a:pt x="5" y="0"/>
                      </a:lnTo>
                      <a:lnTo>
                        <a:pt x="7" y="1"/>
                      </a:lnTo>
                      <a:lnTo>
                        <a:pt x="7" y="1"/>
                      </a:lnTo>
                      <a:lnTo>
                        <a:pt x="11" y="1"/>
                      </a:lnTo>
                      <a:lnTo>
                        <a:pt x="14" y="3"/>
                      </a:lnTo>
                      <a:lnTo>
                        <a:pt x="14" y="3"/>
                      </a:lnTo>
                      <a:lnTo>
                        <a:pt x="14" y="3"/>
                      </a:lnTo>
                      <a:lnTo>
                        <a:pt x="14" y="3"/>
                      </a:lnTo>
                      <a:lnTo>
                        <a:pt x="14" y="3"/>
                      </a:lnTo>
                      <a:lnTo>
                        <a:pt x="12" y="2"/>
                      </a:lnTo>
                      <a:lnTo>
                        <a:pt x="10" y="1"/>
                      </a:lnTo>
                      <a:lnTo>
                        <a:pt x="6" y="0"/>
                      </a:lnTo>
                      <a:lnTo>
                        <a:pt x="6" y="0"/>
                      </a:lnTo>
                      <a:lnTo>
                        <a:pt x="5" y="0"/>
                      </a:lnTo>
                      <a:lnTo>
                        <a:pt x="3" y="0"/>
                      </a:lnTo>
                      <a:lnTo>
                        <a:pt x="2" y="1"/>
                      </a:lnTo>
                      <a:lnTo>
                        <a:pt x="0" y="2"/>
                      </a:lnTo>
                      <a:lnTo>
                        <a:pt x="0" y="2"/>
                      </a:lnTo>
                      <a:lnTo>
                        <a:pt x="0" y="2"/>
                      </a:lnTo>
                      <a:lnTo>
                        <a:pt x="1"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69" name="Freeform 2205">
                  <a:extLst>
                    <a:ext uri="{FF2B5EF4-FFF2-40B4-BE49-F238E27FC236}">
                      <a16:creationId xmlns:a16="http://schemas.microsoft.com/office/drawing/2014/main" id="{ECB63B24-9B14-4BDC-8F22-A767E23341E0}"/>
                    </a:ext>
                  </a:extLst>
                </p:cNvPr>
                <p:cNvSpPr>
                  <a:spLocks/>
                </p:cNvSpPr>
                <p:nvPr/>
              </p:nvSpPr>
              <p:spPr bwMode="auto">
                <a:xfrm>
                  <a:off x="3995" y="1629"/>
                  <a:ext cx="7" cy="14"/>
                </a:xfrm>
                <a:custGeom>
                  <a:avLst/>
                  <a:gdLst>
                    <a:gd name="T0" fmla="*/ 7 w 7"/>
                    <a:gd name="T1" fmla="*/ 14 h 14"/>
                    <a:gd name="T2" fmla="*/ 7 w 7"/>
                    <a:gd name="T3" fmla="*/ 14 h 14"/>
                    <a:gd name="T4" fmla="*/ 7 w 7"/>
                    <a:gd name="T5" fmla="*/ 11 h 14"/>
                    <a:gd name="T6" fmla="*/ 7 w 7"/>
                    <a:gd name="T7" fmla="*/ 8 h 14"/>
                    <a:gd name="T8" fmla="*/ 6 w 7"/>
                    <a:gd name="T9" fmla="*/ 5 h 14"/>
                    <a:gd name="T10" fmla="*/ 5 w 7"/>
                    <a:gd name="T11" fmla="*/ 4 h 14"/>
                    <a:gd name="T12" fmla="*/ 5 w 7"/>
                    <a:gd name="T13" fmla="*/ 2 h 14"/>
                    <a:gd name="T14" fmla="*/ 5 w 7"/>
                    <a:gd name="T15" fmla="*/ 2 h 14"/>
                    <a:gd name="T16" fmla="*/ 3 w 7"/>
                    <a:gd name="T17" fmla="*/ 1 h 14"/>
                    <a:gd name="T18" fmla="*/ 2 w 7"/>
                    <a:gd name="T19" fmla="*/ 0 h 14"/>
                    <a:gd name="T20" fmla="*/ 1 w 7"/>
                    <a:gd name="T21" fmla="*/ 0 h 14"/>
                    <a:gd name="T22" fmla="*/ 1 w 7"/>
                    <a:gd name="T23" fmla="*/ 0 h 14"/>
                    <a:gd name="T24" fmla="*/ 1 w 7"/>
                    <a:gd name="T25" fmla="*/ 0 h 14"/>
                    <a:gd name="T26" fmla="*/ 0 w 7"/>
                    <a:gd name="T27" fmla="*/ 0 h 14"/>
                    <a:gd name="T28" fmla="*/ 0 w 7"/>
                    <a:gd name="T29" fmla="*/ 1 h 14"/>
                    <a:gd name="T30" fmla="*/ 0 w 7"/>
                    <a:gd name="T31" fmla="*/ 1 h 14"/>
                    <a:gd name="T32" fmla="*/ 1 w 7"/>
                    <a:gd name="T33" fmla="*/ 1 h 14"/>
                    <a:gd name="T34" fmla="*/ 1 w 7"/>
                    <a:gd name="T35" fmla="*/ 1 h 14"/>
                    <a:gd name="T36" fmla="*/ 1 w 7"/>
                    <a:gd name="T37" fmla="*/ 1 h 14"/>
                    <a:gd name="T38" fmla="*/ 1 w 7"/>
                    <a:gd name="T39" fmla="*/ 0 h 14"/>
                    <a:gd name="T40" fmla="*/ 1 w 7"/>
                    <a:gd name="T41" fmla="*/ 0 h 14"/>
                    <a:gd name="T42" fmla="*/ 2 w 7"/>
                    <a:gd name="T43" fmla="*/ 0 h 14"/>
                    <a:gd name="T44" fmla="*/ 2 w 7"/>
                    <a:gd name="T45" fmla="*/ 0 h 14"/>
                    <a:gd name="T46" fmla="*/ 2 w 7"/>
                    <a:gd name="T47" fmla="*/ 0 h 14"/>
                    <a:gd name="T48" fmla="*/ 4 w 7"/>
                    <a:gd name="T49" fmla="*/ 2 h 14"/>
                    <a:gd name="T50" fmla="*/ 4 w 7"/>
                    <a:gd name="T51" fmla="*/ 2 h 14"/>
                    <a:gd name="T52" fmla="*/ 5 w 7"/>
                    <a:gd name="T53" fmla="*/ 4 h 14"/>
                    <a:gd name="T54" fmla="*/ 6 w 7"/>
                    <a:gd name="T55" fmla="*/ 6 h 14"/>
                    <a:gd name="T56" fmla="*/ 6 w 7"/>
                    <a:gd name="T57" fmla="*/ 6 h 14"/>
                    <a:gd name="T58" fmla="*/ 7 w 7"/>
                    <a:gd name="T59" fmla="*/ 8 h 14"/>
                    <a:gd name="T60" fmla="*/ 7 w 7"/>
                    <a:gd name="T61" fmla="*/ 10 h 14"/>
                    <a:gd name="T62" fmla="*/ 7 w 7"/>
                    <a:gd name="T63" fmla="*/ 14 h 14"/>
                    <a:gd name="T64" fmla="*/ 7 w 7"/>
                    <a:gd name="T65" fmla="*/ 14 h 14"/>
                    <a:gd name="T66" fmla="*/ 7 w 7"/>
                    <a:gd name="T6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14">
                      <a:moveTo>
                        <a:pt x="7" y="14"/>
                      </a:moveTo>
                      <a:lnTo>
                        <a:pt x="7" y="14"/>
                      </a:lnTo>
                      <a:lnTo>
                        <a:pt x="7" y="11"/>
                      </a:lnTo>
                      <a:lnTo>
                        <a:pt x="7" y="8"/>
                      </a:lnTo>
                      <a:lnTo>
                        <a:pt x="6" y="5"/>
                      </a:lnTo>
                      <a:lnTo>
                        <a:pt x="5" y="4"/>
                      </a:lnTo>
                      <a:lnTo>
                        <a:pt x="5" y="2"/>
                      </a:lnTo>
                      <a:lnTo>
                        <a:pt x="5" y="2"/>
                      </a:lnTo>
                      <a:lnTo>
                        <a:pt x="3" y="1"/>
                      </a:lnTo>
                      <a:lnTo>
                        <a:pt x="2" y="0"/>
                      </a:lnTo>
                      <a:lnTo>
                        <a:pt x="1" y="0"/>
                      </a:lnTo>
                      <a:lnTo>
                        <a:pt x="1" y="0"/>
                      </a:lnTo>
                      <a:lnTo>
                        <a:pt x="1" y="0"/>
                      </a:lnTo>
                      <a:lnTo>
                        <a:pt x="0" y="0"/>
                      </a:lnTo>
                      <a:lnTo>
                        <a:pt x="0" y="1"/>
                      </a:lnTo>
                      <a:lnTo>
                        <a:pt x="0" y="1"/>
                      </a:lnTo>
                      <a:lnTo>
                        <a:pt x="1" y="1"/>
                      </a:lnTo>
                      <a:lnTo>
                        <a:pt x="1" y="1"/>
                      </a:lnTo>
                      <a:lnTo>
                        <a:pt x="1" y="1"/>
                      </a:lnTo>
                      <a:lnTo>
                        <a:pt x="1" y="0"/>
                      </a:lnTo>
                      <a:lnTo>
                        <a:pt x="1" y="0"/>
                      </a:lnTo>
                      <a:lnTo>
                        <a:pt x="2" y="0"/>
                      </a:lnTo>
                      <a:lnTo>
                        <a:pt x="2" y="0"/>
                      </a:lnTo>
                      <a:lnTo>
                        <a:pt x="2" y="0"/>
                      </a:lnTo>
                      <a:lnTo>
                        <a:pt x="4" y="2"/>
                      </a:lnTo>
                      <a:lnTo>
                        <a:pt x="4" y="2"/>
                      </a:lnTo>
                      <a:lnTo>
                        <a:pt x="5" y="4"/>
                      </a:lnTo>
                      <a:lnTo>
                        <a:pt x="6" y="6"/>
                      </a:lnTo>
                      <a:lnTo>
                        <a:pt x="6" y="6"/>
                      </a:lnTo>
                      <a:lnTo>
                        <a:pt x="7" y="8"/>
                      </a:lnTo>
                      <a:lnTo>
                        <a:pt x="7" y="10"/>
                      </a:lnTo>
                      <a:lnTo>
                        <a:pt x="7" y="14"/>
                      </a:lnTo>
                      <a:lnTo>
                        <a:pt x="7" y="14"/>
                      </a:lnTo>
                      <a:lnTo>
                        <a:pt x="7"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70" name="Freeform 2206">
                  <a:extLst>
                    <a:ext uri="{FF2B5EF4-FFF2-40B4-BE49-F238E27FC236}">
                      <a16:creationId xmlns:a16="http://schemas.microsoft.com/office/drawing/2014/main" id="{233AD3BF-57B5-4BB9-B806-7771ECB495E5}"/>
                    </a:ext>
                  </a:extLst>
                </p:cNvPr>
                <p:cNvSpPr>
                  <a:spLocks/>
                </p:cNvSpPr>
                <p:nvPr/>
              </p:nvSpPr>
              <p:spPr bwMode="auto">
                <a:xfrm>
                  <a:off x="3995" y="1629"/>
                  <a:ext cx="7" cy="14"/>
                </a:xfrm>
                <a:custGeom>
                  <a:avLst/>
                  <a:gdLst>
                    <a:gd name="T0" fmla="*/ 7 w 7"/>
                    <a:gd name="T1" fmla="*/ 14 h 14"/>
                    <a:gd name="T2" fmla="*/ 7 w 7"/>
                    <a:gd name="T3" fmla="*/ 14 h 14"/>
                    <a:gd name="T4" fmla="*/ 7 w 7"/>
                    <a:gd name="T5" fmla="*/ 11 h 14"/>
                    <a:gd name="T6" fmla="*/ 7 w 7"/>
                    <a:gd name="T7" fmla="*/ 8 h 14"/>
                    <a:gd name="T8" fmla="*/ 6 w 7"/>
                    <a:gd name="T9" fmla="*/ 5 h 14"/>
                    <a:gd name="T10" fmla="*/ 5 w 7"/>
                    <a:gd name="T11" fmla="*/ 4 h 14"/>
                    <a:gd name="T12" fmla="*/ 5 w 7"/>
                    <a:gd name="T13" fmla="*/ 2 h 14"/>
                    <a:gd name="T14" fmla="*/ 5 w 7"/>
                    <a:gd name="T15" fmla="*/ 2 h 14"/>
                    <a:gd name="T16" fmla="*/ 3 w 7"/>
                    <a:gd name="T17" fmla="*/ 1 h 14"/>
                    <a:gd name="T18" fmla="*/ 2 w 7"/>
                    <a:gd name="T19" fmla="*/ 0 h 14"/>
                    <a:gd name="T20" fmla="*/ 1 w 7"/>
                    <a:gd name="T21" fmla="*/ 0 h 14"/>
                    <a:gd name="T22" fmla="*/ 1 w 7"/>
                    <a:gd name="T23" fmla="*/ 0 h 14"/>
                    <a:gd name="T24" fmla="*/ 1 w 7"/>
                    <a:gd name="T25" fmla="*/ 0 h 14"/>
                    <a:gd name="T26" fmla="*/ 0 w 7"/>
                    <a:gd name="T27" fmla="*/ 0 h 14"/>
                    <a:gd name="T28" fmla="*/ 0 w 7"/>
                    <a:gd name="T29" fmla="*/ 1 h 14"/>
                    <a:gd name="T30" fmla="*/ 0 w 7"/>
                    <a:gd name="T31" fmla="*/ 1 h 14"/>
                    <a:gd name="T32" fmla="*/ 1 w 7"/>
                    <a:gd name="T33" fmla="*/ 1 h 14"/>
                    <a:gd name="T34" fmla="*/ 1 w 7"/>
                    <a:gd name="T35" fmla="*/ 1 h 14"/>
                    <a:gd name="T36" fmla="*/ 1 w 7"/>
                    <a:gd name="T37" fmla="*/ 1 h 14"/>
                    <a:gd name="T38" fmla="*/ 1 w 7"/>
                    <a:gd name="T39" fmla="*/ 0 h 14"/>
                    <a:gd name="T40" fmla="*/ 1 w 7"/>
                    <a:gd name="T41" fmla="*/ 0 h 14"/>
                    <a:gd name="T42" fmla="*/ 2 w 7"/>
                    <a:gd name="T43" fmla="*/ 0 h 14"/>
                    <a:gd name="T44" fmla="*/ 2 w 7"/>
                    <a:gd name="T45" fmla="*/ 0 h 14"/>
                    <a:gd name="T46" fmla="*/ 2 w 7"/>
                    <a:gd name="T47" fmla="*/ 0 h 14"/>
                    <a:gd name="T48" fmla="*/ 4 w 7"/>
                    <a:gd name="T49" fmla="*/ 2 h 14"/>
                    <a:gd name="T50" fmla="*/ 4 w 7"/>
                    <a:gd name="T51" fmla="*/ 2 h 14"/>
                    <a:gd name="T52" fmla="*/ 5 w 7"/>
                    <a:gd name="T53" fmla="*/ 4 h 14"/>
                    <a:gd name="T54" fmla="*/ 6 w 7"/>
                    <a:gd name="T55" fmla="*/ 6 h 14"/>
                    <a:gd name="T56" fmla="*/ 6 w 7"/>
                    <a:gd name="T57" fmla="*/ 6 h 14"/>
                    <a:gd name="T58" fmla="*/ 7 w 7"/>
                    <a:gd name="T59" fmla="*/ 8 h 14"/>
                    <a:gd name="T60" fmla="*/ 7 w 7"/>
                    <a:gd name="T61" fmla="*/ 10 h 14"/>
                    <a:gd name="T62" fmla="*/ 7 w 7"/>
                    <a:gd name="T63" fmla="*/ 14 h 14"/>
                    <a:gd name="T64" fmla="*/ 7 w 7"/>
                    <a:gd name="T65" fmla="*/ 14 h 14"/>
                    <a:gd name="T66" fmla="*/ 7 w 7"/>
                    <a:gd name="T6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14">
                      <a:moveTo>
                        <a:pt x="7" y="14"/>
                      </a:moveTo>
                      <a:lnTo>
                        <a:pt x="7" y="14"/>
                      </a:lnTo>
                      <a:lnTo>
                        <a:pt x="7" y="11"/>
                      </a:lnTo>
                      <a:lnTo>
                        <a:pt x="7" y="8"/>
                      </a:lnTo>
                      <a:lnTo>
                        <a:pt x="6" y="5"/>
                      </a:lnTo>
                      <a:lnTo>
                        <a:pt x="5" y="4"/>
                      </a:lnTo>
                      <a:lnTo>
                        <a:pt x="5" y="2"/>
                      </a:lnTo>
                      <a:lnTo>
                        <a:pt x="5" y="2"/>
                      </a:lnTo>
                      <a:lnTo>
                        <a:pt x="3" y="1"/>
                      </a:lnTo>
                      <a:lnTo>
                        <a:pt x="2" y="0"/>
                      </a:lnTo>
                      <a:lnTo>
                        <a:pt x="1" y="0"/>
                      </a:lnTo>
                      <a:lnTo>
                        <a:pt x="1" y="0"/>
                      </a:lnTo>
                      <a:lnTo>
                        <a:pt x="1" y="0"/>
                      </a:lnTo>
                      <a:lnTo>
                        <a:pt x="0" y="0"/>
                      </a:lnTo>
                      <a:lnTo>
                        <a:pt x="0" y="1"/>
                      </a:lnTo>
                      <a:lnTo>
                        <a:pt x="0" y="1"/>
                      </a:lnTo>
                      <a:lnTo>
                        <a:pt x="1" y="1"/>
                      </a:lnTo>
                      <a:lnTo>
                        <a:pt x="1" y="1"/>
                      </a:lnTo>
                      <a:lnTo>
                        <a:pt x="1" y="1"/>
                      </a:lnTo>
                      <a:lnTo>
                        <a:pt x="1" y="0"/>
                      </a:lnTo>
                      <a:lnTo>
                        <a:pt x="1" y="0"/>
                      </a:lnTo>
                      <a:lnTo>
                        <a:pt x="2" y="0"/>
                      </a:lnTo>
                      <a:lnTo>
                        <a:pt x="2" y="0"/>
                      </a:lnTo>
                      <a:lnTo>
                        <a:pt x="2" y="0"/>
                      </a:lnTo>
                      <a:lnTo>
                        <a:pt x="4" y="2"/>
                      </a:lnTo>
                      <a:lnTo>
                        <a:pt x="4" y="2"/>
                      </a:lnTo>
                      <a:lnTo>
                        <a:pt x="5" y="4"/>
                      </a:lnTo>
                      <a:lnTo>
                        <a:pt x="6" y="6"/>
                      </a:lnTo>
                      <a:lnTo>
                        <a:pt x="6" y="6"/>
                      </a:lnTo>
                      <a:lnTo>
                        <a:pt x="7" y="8"/>
                      </a:lnTo>
                      <a:lnTo>
                        <a:pt x="7" y="10"/>
                      </a:lnTo>
                      <a:lnTo>
                        <a:pt x="7" y="14"/>
                      </a:lnTo>
                      <a:lnTo>
                        <a:pt x="7" y="14"/>
                      </a:lnTo>
                      <a:lnTo>
                        <a:pt x="7"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71" name="Freeform 2207">
                  <a:extLst>
                    <a:ext uri="{FF2B5EF4-FFF2-40B4-BE49-F238E27FC236}">
                      <a16:creationId xmlns:a16="http://schemas.microsoft.com/office/drawing/2014/main" id="{A7FA6D15-0D87-42C6-94CF-0A0CD22AE45D}"/>
                    </a:ext>
                  </a:extLst>
                </p:cNvPr>
                <p:cNvSpPr>
                  <a:spLocks/>
                </p:cNvSpPr>
                <p:nvPr/>
              </p:nvSpPr>
              <p:spPr bwMode="auto">
                <a:xfrm>
                  <a:off x="4002" y="1630"/>
                  <a:ext cx="4" cy="10"/>
                </a:xfrm>
                <a:custGeom>
                  <a:avLst/>
                  <a:gdLst>
                    <a:gd name="T0" fmla="*/ 0 w 4"/>
                    <a:gd name="T1" fmla="*/ 10 h 10"/>
                    <a:gd name="T2" fmla="*/ 0 w 4"/>
                    <a:gd name="T3" fmla="*/ 10 h 10"/>
                    <a:gd name="T4" fmla="*/ 0 w 4"/>
                    <a:gd name="T5" fmla="*/ 7 h 10"/>
                    <a:gd name="T6" fmla="*/ 0 w 4"/>
                    <a:gd name="T7" fmla="*/ 4 h 10"/>
                    <a:gd name="T8" fmla="*/ 0 w 4"/>
                    <a:gd name="T9" fmla="*/ 4 h 10"/>
                    <a:gd name="T10" fmla="*/ 1 w 4"/>
                    <a:gd name="T11" fmla="*/ 2 h 10"/>
                    <a:gd name="T12" fmla="*/ 1 w 4"/>
                    <a:gd name="T13" fmla="*/ 2 h 10"/>
                    <a:gd name="T14" fmla="*/ 1 w 4"/>
                    <a:gd name="T15" fmla="*/ 1 h 10"/>
                    <a:gd name="T16" fmla="*/ 1 w 4"/>
                    <a:gd name="T17" fmla="*/ 1 h 10"/>
                    <a:gd name="T18" fmla="*/ 4 w 4"/>
                    <a:gd name="T19" fmla="*/ 1 h 10"/>
                    <a:gd name="T20" fmla="*/ 4 w 4"/>
                    <a:gd name="T21" fmla="*/ 1 h 10"/>
                    <a:gd name="T22" fmla="*/ 4 w 4"/>
                    <a:gd name="T23" fmla="*/ 2 h 10"/>
                    <a:gd name="T24" fmla="*/ 4 w 4"/>
                    <a:gd name="T25" fmla="*/ 2 h 10"/>
                    <a:gd name="T26" fmla="*/ 4 w 4"/>
                    <a:gd name="T27" fmla="*/ 2 h 10"/>
                    <a:gd name="T28" fmla="*/ 4 w 4"/>
                    <a:gd name="T29" fmla="*/ 2 h 10"/>
                    <a:gd name="T30" fmla="*/ 4 w 4"/>
                    <a:gd name="T31" fmla="*/ 2 h 10"/>
                    <a:gd name="T32" fmla="*/ 4 w 4"/>
                    <a:gd name="T33" fmla="*/ 2 h 10"/>
                    <a:gd name="T34" fmla="*/ 4 w 4"/>
                    <a:gd name="T35" fmla="*/ 2 h 10"/>
                    <a:gd name="T36" fmla="*/ 4 w 4"/>
                    <a:gd name="T37" fmla="*/ 2 h 10"/>
                    <a:gd name="T38" fmla="*/ 4 w 4"/>
                    <a:gd name="T39" fmla="*/ 1 h 10"/>
                    <a:gd name="T40" fmla="*/ 3 w 4"/>
                    <a:gd name="T41" fmla="*/ 0 h 10"/>
                    <a:gd name="T42" fmla="*/ 2 w 4"/>
                    <a:gd name="T43" fmla="*/ 0 h 10"/>
                    <a:gd name="T44" fmla="*/ 1 w 4"/>
                    <a:gd name="T45" fmla="*/ 1 h 10"/>
                    <a:gd name="T46" fmla="*/ 1 w 4"/>
                    <a:gd name="T47" fmla="*/ 1 h 10"/>
                    <a:gd name="T48" fmla="*/ 1 w 4"/>
                    <a:gd name="T49" fmla="*/ 3 h 10"/>
                    <a:gd name="T50" fmla="*/ 0 w 4"/>
                    <a:gd name="T51" fmla="*/ 5 h 10"/>
                    <a:gd name="T52" fmla="*/ 0 w 4"/>
                    <a:gd name="T53" fmla="*/ 10 h 10"/>
                    <a:gd name="T54" fmla="*/ 0 w 4"/>
                    <a:gd name="T55" fmla="*/ 10 h 10"/>
                    <a:gd name="T56" fmla="*/ 0 w 4"/>
                    <a:gd name="T5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10">
                      <a:moveTo>
                        <a:pt x="0" y="10"/>
                      </a:moveTo>
                      <a:lnTo>
                        <a:pt x="0" y="10"/>
                      </a:lnTo>
                      <a:lnTo>
                        <a:pt x="0" y="7"/>
                      </a:lnTo>
                      <a:lnTo>
                        <a:pt x="0" y="4"/>
                      </a:lnTo>
                      <a:lnTo>
                        <a:pt x="0" y="4"/>
                      </a:lnTo>
                      <a:lnTo>
                        <a:pt x="1" y="2"/>
                      </a:lnTo>
                      <a:lnTo>
                        <a:pt x="1" y="2"/>
                      </a:lnTo>
                      <a:lnTo>
                        <a:pt x="1" y="1"/>
                      </a:lnTo>
                      <a:lnTo>
                        <a:pt x="1" y="1"/>
                      </a:lnTo>
                      <a:lnTo>
                        <a:pt x="4" y="1"/>
                      </a:lnTo>
                      <a:lnTo>
                        <a:pt x="4" y="1"/>
                      </a:lnTo>
                      <a:lnTo>
                        <a:pt x="4" y="2"/>
                      </a:lnTo>
                      <a:lnTo>
                        <a:pt x="4" y="2"/>
                      </a:lnTo>
                      <a:lnTo>
                        <a:pt x="4" y="2"/>
                      </a:lnTo>
                      <a:lnTo>
                        <a:pt x="4" y="2"/>
                      </a:lnTo>
                      <a:lnTo>
                        <a:pt x="4" y="2"/>
                      </a:lnTo>
                      <a:lnTo>
                        <a:pt x="4" y="2"/>
                      </a:lnTo>
                      <a:lnTo>
                        <a:pt x="4" y="2"/>
                      </a:lnTo>
                      <a:lnTo>
                        <a:pt x="4" y="2"/>
                      </a:lnTo>
                      <a:lnTo>
                        <a:pt x="4" y="1"/>
                      </a:lnTo>
                      <a:lnTo>
                        <a:pt x="3" y="0"/>
                      </a:lnTo>
                      <a:lnTo>
                        <a:pt x="2" y="0"/>
                      </a:lnTo>
                      <a:lnTo>
                        <a:pt x="1" y="1"/>
                      </a:lnTo>
                      <a:lnTo>
                        <a:pt x="1" y="1"/>
                      </a:lnTo>
                      <a:lnTo>
                        <a:pt x="1" y="3"/>
                      </a:lnTo>
                      <a:lnTo>
                        <a:pt x="0" y="5"/>
                      </a:lnTo>
                      <a:lnTo>
                        <a:pt x="0" y="1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72" name="Freeform 2208">
                  <a:extLst>
                    <a:ext uri="{FF2B5EF4-FFF2-40B4-BE49-F238E27FC236}">
                      <a16:creationId xmlns:a16="http://schemas.microsoft.com/office/drawing/2014/main" id="{47777C65-213F-4924-9783-439B166EBF49}"/>
                    </a:ext>
                  </a:extLst>
                </p:cNvPr>
                <p:cNvSpPr>
                  <a:spLocks/>
                </p:cNvSpPr>
                <p:nvPr/>
              </p:nvSpPr>
              <p:spPr bwMode="auto">
                <a:xfrm>
                  <a:off x="4002" y="1630"/>
                  <a:ext cx="4" cy="10"/>
                </a:xfrm>
                <a:custGeom>
                  <a:avLst/>
                  <a:gdLst>
                    <a:gd name="T0" fmla="*/ 0 w 4"/>
                    <a:gd name="T1" fmla="*/ 10 h 10"/>
                    <a:gd name="T2" fmla="*/ 0 w 4"/>
                    <a:gd name="T3" fmla="*/ 10 h 10"/>
                    <a:gd name="T4" fmla="*/ 0 w 4"/>
                    <a:gd name="T5" fmla="*/ 7 h 10"/>
                    <a:gd name="T6" fmla="*/ 0 w 4"/>
                    <a:gd name="T7" fmla="*/ 4 h 10"/>
                    <a:gd name="T8" fmla="*/ 0 w 4"/>
                    <a:gd name="T9" fmla="*/ 4 h 10"/>
                    <a:gd name="T10" fmla="*/ 1 w 4"/>
                    <a:gd name="T11" fmla="*/ 2 h 10"/>
                    <a:gd name="T12" fmla="*/ 1 w 4"/>
                    <a:gd name="T13" fmla="*/ 2 h 10"/>
                    <a:gd name="T14" fmla="*/ 1 w 4"/>
                    <a:gd name="T15" fmla="*/ 1 h 10"/>
                    <a:gd name="T16" fmla="*/ 1 w 4"/>
                    <a:gd name="T17" fmla="*/ 1 h 10"/>
                    <a:gd name="T18" fmla="*/ 4 w 4"/>
                    <a:gd name="T19" fmla="*/ 1 h 10"/>
                    <a:gd name="T20" fmla="*/ 4 w 4"/>
                    <a:gd name="T21" fmla="*/ 1 h 10"/>
                    <a:gd name="T22" fmla="*/ 4 w 4"/>
                    <a:gd name="T23" fmla="*/ 2 h 10"/>
                    <a:gd name="T24" fmla="*/ 4 w 4"/>
                    <a:gd name="T25" fmla="*/ 2 h 10"/>
                    <a:gd name="T26" fmla="*/ 4 w 4"/>
                    <a:gd name="T27" fmla="*/ 2 h 10"/>
                    <a:gd name="T28" fmla="*/ 4 w 4"/>
                    <a:gd name="T29" fmla="*/ 2 h 10"/>
                    <a:gd name="T30" fmla="*/ 4 w 4"/>
                    <a:gd name="T31" fmla="*/ 2 h 10"/>
                    <a:gd name="T32" fmla="*/ 4 w 4"/>
                    <a:gd name="T33" fmla="*/ 2 h 10"/>
                    <a:gd name="T34" fmla="*/ 4 w 4"/>
                    <a:gd name="T35" fmla="*/ 2 h 10"/>
                    <a:gd name="T36" fmla="*/ 4 w 4"/>
                    <a:gd name="T37" fmla="*/ 2 h 10"/>
                    <a:gd name="T38" fmla="*/ 4 w 4"/>
                    <a:gd name="T39" fmla="*/ 1 h 10"/>
                    <a:gd name="T40" fmla="*/ 3 w 4"/>
                    <a:gd name="T41" fmla="*/ 0 h 10"/>
                    <a:gd name="T42" fmla="*/ 2 w 4"/>
                    <a:gd name="T43" fmla="*/ 0 h 10"/>
                    <a:gd name="T44" fmla="*/ 1 w 4"/>
                    <a:gd name="T45" fmla="*/ 1 h 10"/>
                    <a:gd name="T46" fmla="*/ 1 w 4"/>
                    <a:gd name="T47" fmla="*/ 1 h 10"/>
                    <a:gd name="T48" fmla="*/ 1 w 4"/>
                    <a:gd name="T49" fmla="*/ 3 h 10"/>
                    <a:gd name="T50" fmla="*/ 0 w 4"/>
                    <a:gd name="T51" fmla="*/ 5 h 10"/>
                    <a:gd name="T52" fmla="*/ 0 w 4"/>
                    <a:gd name="T53" fmla="*/ 10 h 10"/>
                    <a:gd name="T54" fmla="*/ 0 w 4"/>
                    <a:gd name="T55" fmla="*/ 10 h 10"/>
                    <a:gd name="T56" fmla="*/ 0 w 4"/>
                    <a:gd name="T5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10">
                      <a:moveTo>
                        <a:pt x="0" y="10"/>
                      </a:moveTo>
                      <a:lnTo>
                        <a:pt x="0" y="10"/>
                      </a:lnTo>
                      <a:lnTo>
                        <a:pt x="0" y="7"/>
                      </a:lnTo>
                      <a:lnTo>
                        <a:pt x="0" y="4"/>
                      </a:lnTo>
                      <a:lnTo>
                        <a:pt x="0" y="4"/>
                      </a:lnTo>
                      <a:lnTo>
                        <a:pt x="1" y="2"/>
                      </a:lnTo>
                      <a:lnTo>
                        <a:pt x="1" y="2"/>
                      </a:lnTo>
                      <a:lnTo>
                        <a:pt x="1" y="1"/>
                      </a:lnTo>
                      <a:lnTo>
                        <a:pt x="1" y="1"/>
                      </a:lnTo>
                      <a:lnTo>
                        <a:pt x="4" y="1"/>
                      </a:lnTo>
                      <a:lnTo>
                        <a:pt x="4" y="1"/>
                      </a:lnTo>
                      <a:lnTo>
                        <a:pt x="4" y="2"/>
                      </a:lnTo>
                      <a:lnTo>
                        <a:pt x="4" y="2"/>
                      </a:lnTo>
                      <a:lnTo>
                        <a:pt x="4" y="2"/>
                      </a:lnTo>
                      <a:lnTo>
                        <a:pt x="4" y="2"/>
                      </a:lnTo>
                      <a:lnTo>
                        <a:pt x="4" y="2"/>
                      </a:lnTo>
                      <a:lnTo>
                        <a:pt x="4" y="2"/>
                      </a:lnTo>
                      <a:lnTo>
                        <a:pt x="4" y="2"/>
                      </a:lnTo>
                      <a:lnTo>
                        <a:pt x="4" y="2"/>
                      </a:lnTo>
                      <a:lnTo>
                        <a:pt x="4" y="1"/>
                      </a:lnTo>
                      <a:lnTo>
                        <a:pt x="3" y="0"/>
                      </a:lnTo>
                      <a:lnTo>
                        <a:pt x="2" y="0"/>
                      </a:lnTo>
                      <a:lnTo>
                        <a:pt x="1" y="1"/>
                      </a:lnTo>
                      <a:lnTo>
                        <a:pt x="1" y="1"/>
                      </a:lnTo>
                      <a:lnTo>
                        <a:pt x="1" y="3"/>
                      </a:lnTo>
                      <a:lnTo>
                        <a:pt x="0" y="5"/>
                      </a:lnTo>
                      <a:lnTo>
                        <a:pt x="0" y="10"/>
                      </a:lnTo>
                      <a:lnTo>
                        <a:pt x="0" y="10"/>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73" name="Freeform 2209">
                  <a:extLst>
                    <a:ext uri="{FF2B5EF4-FFF2-40B4-BE49-F238E27FC236}">
                      <a16:creationId xmlns:a16="http://schemas.microsoft.com/office/drawing/2014/main" id="{BD865C9A-1660-459C-8587-08CD1F1F2926}"/>
                    </a:ext>
                  </a:extLst>
                </p:cNvPr>
                <p:cNvSpPr>
                  <a:spLocks/>
                </p:cNvSpPr>
                <p:nvPr/>
              </p:nvSpPr>
              <p:spPr bwMode="auto">
                <a:xfrm>
                  <a:off x="3997" y="1634"/>
                  <a:ext cx="4" cy="9"/>
                </a:xfrm>
                <a:custGeom>
                  <a:avLst/>
                  <a:gdLst>
                    <a:gd name="T0" fmla="*/ 4 w 4"/>
                    <a:gd name="T1" fmla="*/ 9 h 9"/>
                    <a:gd name="T2" fmla="*/ 4 w 4"/>
                    <a:gd name="T3" fmla="*/ 9 h 9"/>
                    <a:gd name="T4" fmla="*/ 4 w 4"/>
                    <a:gd name="T5" fmla="*/ 6 h 9"/>
                    <a:gd name="T6" fmla="*/ 4 w 4"/>
                    <a:gd name="T7" fmla="*/ 5 h 9"/>
                    <a:gd name="T8" fmla="*/ 3 w 4"/>
                    <a:gd name="T9" fmla="*/ 3 h 9"/>
                    <a:gd name="T10" fmla="*/ 2 w 4"/>
                    <a:gd name="T11" fmla="*/ 1 h 9"/>
                    <a:gd name="T12" fmla="*/ 2 w 4"/>
                    <a:gd name="T13" fmla="*/ 1 h 9"/>
                    <a:gd name="T14" fmla="*/ 1 w 4"/>
                    <a:gd name="T15" fmla="*/ 0 h 9"/>
                    <a:gd name="T16" fmla="*/ 1 w 4"/>
                    <a:gd name="T17" fmla="*/ 0 h 9"/>
                    <a:gd name="T18" fmla="*/ 0 w 4"/>
                    <a:gd name="T19" fmla="*/ 0 h 9"/>
                    <a:gd name="T20" fmla="*/ 0 w 4"/>
                    <a:gd name="T21" fmla="*/ 0 h 9"/>
                    <a:gd name="T22" fmla="*/ 0 w 4"/>
                    <a:gd name="T23" fmla="*/ 1 h 9"/>
                    <a:gd name="T24" fmla="*/ 0 w 4"/>
                    <a:gd name="T25" fmla="*/ 1 h 9"/>
                    <a:gd name="T26" fmla="*/ 0 w 4"/>
                    <a:gd name="T27" fmla="*/ 1 h 9"/>
                    <a:gd name="T28" fmla="*/ 0 w 4"/>
                    <a:gd name="T29" fmla="*/ 1 h 9"/>
                    <a:gd name="T30" fmla="*/ 0 w 4"/>
                    <a:gd name="T31" fmla="*/ 2 h 9"/>
                    <a:gd name="T32" fmla="*/ 0 w 4"/>
                    <a:gd name="T33" fmla="*/ 1 h 9"/>
                    <a:gd name="T34" fmla="*/ 0 w 4"/>
                    <a:gd name="T35" fmla="*/ 1 h 9"/>
                    <a:gd name="T36" fmla="*/ 1 w 4"/>
                    <a:gd name="T37" fmla="*/ 1 h 9"/>
                    <a:gd name="T38" fmla="*/ 1 w 4"/>
                    <a:gd name="T39" fmla="*/ 1 h 9"/>
                    <a:gd name="T40" fmla="*/ 2 w 4"/>
                    <a:gd name="T41" fmla="*/ 2 h 9"/>
                    <a:gd name="T42" fmla="*/ 2 w 4"/>
                    <a:gd name="T43" fmla="*/ 2 h 9"/>
                    <a:gd name="T44" fmla="*/ 3 w 4"/>
                    <a:gd name="T45" fmla="*/ 3 h 9"/>
                    <a:gd name="T46" fmla="*/ 3 w 4"/>
                    <a:gd name="T47" fmla="*/ 5 h 9"/>
                    <a:gd name="T48" fmla="*/ 3 w 4"/>
                    <a:gd name="T49" fmla="*/ 5 h 9"/>
                    <a:gd name="T50" fmla="*/ 4 w 4"/>
                    <a:gd name="T51" fmla="*/ 6 h 9"/>
                    <a:gd name="T52" fmla="*/ 4 w 4"/>
                    <a:gd name="T53" fmla="*/ 9 h 9"/>
                    <a:gd name="T54" fmla="*/ 4 w 4"/>
                    <a:gd name="T55" fmla="*/ 9 h 9"/>
                    <a:gd name="T56" fmla="*/ 4 w 4"/>
                    <a:gd name="T5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9">
                      <a:moveTo>
                        <a:pt x="4" y="9"/>
                      </a:moveTo>
                      <a:lnTo>
                        <a:pt x="4" y="9"/>
                      </a:lnTo>
                      <a:lnTo>
                        <a:pt x="4" y="6"/>
                      </a:lnTo>
                      <a:lnTo>
                        <a:pt x="4" y="5"/>
                      </a:lnTo>
                      <a:lnTo>
                        <a:pt x="3" y="3"/>
                      </a:lnTo>
                      <a:lnTo>
                        <a:pt x="2" y="1"/>
                      </a:lnTo>
                      <a:lnTo>
                        <a:pt x="2" y="1"/>
                      </a:lnTo>
                      <a:lnTo>
                        <a:pt x="1" y="0"/>
                      </a:lnTo>
                      <a:lnTo>
                        <a:pt x="1" y="0"/>
                      </a:lnTo>
                      <a:lnTo>
                        <a:pt x="0" y="0"/>
                      </a:lnTo>
                      <a:lnTo>
                        <a:pt x="0" y="0"/>
                      </a:lnTo>
                      <a:lnTo>
                        <a:pt x="0" y="1"/>
                      </a:lnTo>
                      <a:lnTo>
                        <a:pt x="0" y="1"/>
                      </a:lnTo>
                      <a:lnTo>
                        <a:pt x="0" y="1"/>
                      </a:lnTo>
                      <a:lnTo>
                        <a:pt x="0" y="1"/>
                      </a:lnTo>
                      <a:lnTo>
                        <a:pt x="0" y="2"/>
                      </a:lnTo>
                      <a:lnTo>
                        <a:pt x="0" y="1"/>
                      </a:lnTo>
                      <a:lnTo>
                        <a:pt x="0" y="1"/>
                      </a:lnTo>
                      <a:lnTo>
                        <a:pt x="1" y="1"/>
                      </a:lnTo>
                      <a:lnTo>
                        <a:pt x="1" y="1"/>
                      </a:lnTo>
                      <a:lnTo>
                        <a:pt x="2" y="2"/>
                      </a:lnTo>
                      <a:lnTo>
                        <a:pt x="2" y="2"/>
                      </a:lnTo>
                      <a:lnTo>
                        <a:pt x="3" y="3"/>
                      </a:lnTo>
                      <a:lnTo>
                        <a:pt x="3" y="5"/>
                      </a:lnTo>
                      <a:lnTo>
                        <a:pt x="3" y="5"/>
                      </a:lnTo>
                      <a:lnTo>
                        <a:pt x="4" y="6"/>
                      </a:lnTo>
                      <a:lnTo>
                        <a:pt x="4" y="9"/>
                      </a:lnTo>
                      <a:lnTo>
                        <a:pt x="4" y="9"/>
                      </a:lnTo>
                      <a:lnTo>
                        <a:pt x="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74" name="Freeform 2210">
                  <a:extLst>
                    <a:ext uri="{FF2B5EF4-FFF2-40B4-BE49-F238E27FC236}">
                      <a16:creationId xmlns:a16="http://schemas.microsoft.com/office/drawing/2014/main" id="{7220C724-64EA-4EA1-BB0F-EF66D67AFB9E}"/>
                    </a:ext>
                  </a:extLst>
                </p:cNvPr>
                <p:cNvSpPr>
                  <a:spLocks/>
                </p:cNvSpPr>
                <p:nvPr/>
              </p:nvSpPr>
              <p:spPr bwMode="auto">
                <a:xfrm>
                  <a:off x="3997" y="1634"/>
                  <a:ext cx="4" cy="9"/>
                </a:xfrm>
                <a:custGeom>
                  <a:avLst/>
                  <a:gdLst>
                    <a:gd name="T0" fmla="*/ 4 w 4"/>
                    <a:gd name="T1" fmla="*/ 9 h 9"/>
                    <a:gd name="T2" fmla="*/ 4 w 4"/>
                    <a:gd name="T3" fmla="*/ 9 h 9"/>
                    <a:gd name="T4" fmla="*/ 4 w 4"/>
                    <a:gd name="T5" fmla="*/ 6 h 9"/>
                    <a:gd name="T6" fmla="*/ 4 w 4"/>
                    <a:gd name="T7" fmla="*/ 5 h 9"/>
                    <a:gd name="T8" fmla="*/ 3 w 4"/>
                    <a:gd name="T9" fmla="*/ 3 h 9"/>
                    <a:gd name="T10" fmla="*/ 2 w 4"/>
                    <a:gd name="T11" fmla="*/ 1 h 9"/>
                    <a:gd name="T12" fmla="*/ 2 w 4"/>
                    <a:gd name="T13" fmla="*/ 1 h 9"/>
                    <a:gd name="T14" fmla="*/ 1 w 4"/>
                    <a:gd name="T15" fmla="*/ 0 h 9"/>
                    <a:gd name="T16" fmla="*/ 1 w 4"/>
                    <a:gd name="T17" fmla="*/ 0 h 9"/>
                    <a:gd name="T18" fmla="*/ 0 w 4"/>
                    <a:gd name="T19" fmla="*/ 0 h 9"/>
                    <a:gd name="T20" fmla="*/ 0 w 4"/>
                    <a:gd name="T21" fmla="*/ 0 h 9"/>
                    <a:gd name="T22" fmla="*/ 0 w 4"/>
                    <a:gd name="T23" fmla="*/ 1 h 9"/>
                    <a:gd name="T24" fmla="*/ 0 w 4"/>
                    <a:gd name="T25" fmla="*/ 1 h 9"/>
                    <a:gd name="T26" fmla="*/ 0 w 4"/>
                    <a:gd name="T27" fmla="*/ 1 h 9"/>
                    <a:gd name="T28" fmla="*/ 0 w 4"/>
                    <a:gd name="T29" fmla="*/ 1 h 9"/>
                    <a:gd name="T30" fmla="*/ 0 w 4"/>
                    <a:gd name="T31" fmla="*/ 2 h 9"/>
                    <a:gd name="T32" fmla="*/ 0 w 4"/>
                    <a:gd name="T33" fmla="*/ 1 h 9"/>
                    <a:gd name="T34" fmla="*/ 0 w 4"/>
                    <a:gd name="T35" fmla="*/ 1 h 9"/>
                    <a:gd name="T36" fmla="*/ 1 w 4"/>
                    <a:gd name="T37" fmla="*/ 1 h 9"/>
                    <a:gd name="T38" fmla="*/ 1 w 4"/>
                    <a:gd name="T39" fmla="*/ 1 h 9"/>
                    <a:gd name="T40" fmla="*/ 2 w 4"/>
                    <a:gd name="T41" fmla="*/ 2 h 9"/>
                    <a:gd name="T42" fmla="*/ 2 w 4"/>
                    <a:gd name="T43" fmla="*/ 2 h 9"/>
                    <a:gd name="T44" fmla="*/ 3 w 4"/>
                    <a:gd name="T45" fmla="*/ 3 h 9"/>
                    <a:gd name="T46" fmla="*/ 3 w 4"/>
                    <a:gd name="T47" fmla="*/ 5 h 9"/>
                    <a:gd name="T48" fmla="*/ 3 w 4"/>
                    <a:gd name="T49" fmla="*/ 5 h 9"/>
                    <a:gd name="T50" fmla="*/ 4 w 4"/>
                    <a:gd name="T51" fmla="*/ 6 h 9"/>
                    <a:gd name="T52" fmla="*/ 4 w 4"/>
                    <a:gd name="T53" fmla="*/ 9 h 9"/>
                    <a:gd name="T54" fmla="*/ 4 w 4"/>
                    <a:gd name="T55" fmla="*/ 9 h 9"/>
                    <a:gd name="T56" fmla="*/ 4 w 4"/>
                    <a:gd name="T5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9">
                      <a:moveTo>
                        <a:pt x="4" y="9"/>
                      </a:moveTo>
                      <a:lnTo>
                        <a:pt x="4" y="9"/>
                      </a:lnTo>
                      <a:lnTo>
                        <a:pt x="4" y="6"/>
                      </a:lnTo>
                      <a:lnTo>
                        <a:pt x="4" y="5"/>
                      </a:lnTo>
                      <a:lnTo>
                        <a:pt x="3" y="3"/>
                      </a:lnTo>
                      <a:lnTo>
                        <a:pt x="2" y="1"/>
                      </a:lnTo>
                      <a:lnTo>
                        <a:pt x="2" y="1"/>
                      </a:lnTo>
                      <a:lnTo>
                        <a:pt x="1" y="0"/>
                      </a:lnTo>
                      <a:lnTo>
                        <a:pt x="1" y="0"/>
                      </a:lnTo>
                      <a:lnTo>
                        <a:pt x="0" y="0"/>
                      </a:lnTo>
                      <a:lnTo>
                        <a:pt x="0" y="0"/>
                      </a:lnTo>
                      <a:lnTo>
                        <a:pt x="0" y="1"/>
                      </a:lnTo>
                      <a:lnTo>
                        <a:pt x="0" y="1"/>
                      </a:lnTo>
                      <a:lnTo>
                        <a:pt x="0" y="1"/>
                      </a:lnTo>
                      <a:lnTo>
                        <a:pt x="0" y="1"/>
                      </a:lnTo>
                      <a:lnTo>
                        <a:pt x="0" y="2"/>
                      </a:lnTo>
                      <a:lnTo>
                        <a:pt x="0" y="1"/>
                      </a:lnTo>
                      <a:lnTo>
                        <a:pt x="0" y="1"/>
                      </a:lnTo>
                      <a:lnTo>
                        <a:pt x="1" y="1"/>
                      </a:lnTo>
                      <a:lnTo>
                        <a:pt x="1" y="1"/>
                      </a:lnTo>
                      <a:lnTo>
                        <a:pt x="2" y="2"/>
                      </a:lnTo>
                      <a:lnTo>
                        <a:pt x="2" y="2"/>
                      </a:lnTo>
                      <a:lnTo>
                        <a:pt x="3" y="3"/>
                      </a:lnTo>
                      <a:lnTo>
                        <a:pt x="3" y="5"/>
                      </a:lnTo>
                      <a:lnTo>
                        <a:pt x="3" y="5"/>
                      </a:lnTo>
                      <a:lnTo>
                        <a:pt x="4" y="6"/>
                      </a:lnTo>
                      <a:lnTo>
                        <a:pt x="4" y="9"/>
                      </a:lnTo>
                      <a:lnTo>
                        <a:pt x="4" y="9"/>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75" name="Freeform 2211">
                  <a:extLst>
                    <a:ext uri="{FF2B5EF4-FFF2-40B4-BE49-F238E27FC236}">
                      <a16:creationId xmlns:a16="http://schemas.microsoft.com/office/drawing/2014/main" id="{F431682C-41DD-49E8-9339-64C25978A4A5}"/>
                    </a:ext>
                  </a:extLst>
                </p:cNvPr>
                <p:cNvSpPr>
                  <a:spLocks/>
                </p:cNvSpPr>
                <p:nvPr/>
              </p:nvSpPr>
              <p:spPr bwMode="auto">
                <a:xfrm>
                  <a:off x="4006" y="1637"/>
                  <a:ext cx="9" cy="7"/>
                </a:xfrm>
                <a:custGeom>
                  <a:avLst/>
                  <a:gdLst>
                    <a:gd name="T0" fmla="*/ 0 w 9"/>
                    <a:gd name="T1" fmla="*/ 7 h 7"/>
                    <a:gd name="T2" fmla="*/ 0 w 9"/>
                    <a:gd name="T3" fmla="*/ 7 h 7"/>
                    <a:gd name="T4" fmla="*/ 1 w 9"/>
                    <a:gd name="T5" fmla="*/ 6 h 7"/>
                    <a:gd name="T6" fmla="*/ 1 w 9"/>
                    <a:gd name="T7" fmla="*/ 6 h 7"/>
                    <a:gd name="T8" fmla="*/ 1 w 9"/>
                    <a:gd name="T9" fmla="*/ 6 h 7"/>
                    <a:gd name="T10" fmla="*/ 2 w 9"/>
                    <a:gd name="T11" fmla="*/ 3 h 7"/>
                    <a:gd name="T12" fmla="*/ 2 w 9"/>
                    <a:gd name="T13" fmla="*/ 3 h 7"/>
                    <a:gd name="T14" fmla="*/ 4 w 9"/>
                    <a:gd name="T15" fmla="*/ 2 h 7"/>
                    <a:gd name="T16" fmla="*/ 5 w 9"/>
                    <a:gd name="T17" fmla="*/ 1 h 7"/>
                    <a:gd name="T18" fmla="*/ 5 w 9"/>
                    <a:gd name="T19" fmla="*/ 1 h 7"/>
                    <a:gd name="T20" fmla="*/ 6 w 9"/>
                    <a:gd name="T21" fmla="*/ 0 h 7"/>
                    <a:gd name="T22" fmla="*/ 7 w 9"/>
                    <a:gd name="T23" fmla="*/ 0 h 7"/>
                    <a:gd name="T24" fmla="*/ 8 w 9"/>
                    <a:gd name="T25" fmla="*/ 0 h 7"/>
                    <a:gd name="T26" fmla="*/ 8 w 9"/>
                    <a:gd name="T27" fmla="*/ 1 h 7"/>
                    <a:gd name="T28" fmla="*/ 8 w 9"/>
                    <a:gd name="T29" fmla="*/ 1 h 7"/>
                    <a:gd name="T30" fmla="*/ 8 w 9"/>
                    <a:gd name="T31" fmla="*/ 1 h 7"/>
                    <a:gd name="T32" fmla="*/ 9 w 9"/>
                    <a:gd name="T33" fmla="*/ 1 h 7"/>
                    <a:gd name="T34" fmla="*/ 9 w 9"/>
                    <a:gd name="T35" fmla="*/ 1 h 7"/>
                    <a:gd name="T36" fmla="*/ 9 w 9"/>
                    <a:gd name="T37" fmla="*/ 1 h 7"/>
                    <a:gd name="T38" fmla="*/ 9 w 9"/>
                    <a:gd name="T39" fmla="*/ 0 h 7"/>
                    <a:gd name="T40" fmla="*/ 8 w 9"/>
                    <a:gd name="T41" fmla="*/ 0 h 7"/>
                    <a:gd name="T42" fmla="*/ 7 w 9"/>
                    <a:gd name="T43" fmla="*/ 0 h 7"/>
                    <a:gd name="T44" fmla="*/ 6 w 9"/>
                    <a:gd name="T45" fmla="*/ 0 h 7"/>
                    <a:gd name="T46" fmla="*/ 6 w 9"/>
                    <a:gd name="T47" fmla="*/ 0 h 7"/>
                    <a:gd name="T48" fmla="*/ 5 w 9"/>
                    <a:gd name="T49" fmla="*/ 0 h 7"/>
                    <a:gd name="T50" fmla="*/ 4 w 9"/>
                    <a:gd name="T51" fmla="*/ 1 h 7"/>
                    <a:gd name="T52" fmla="*/ 2 w 9"/>
                    <a:gd name="T53" fmla="*/ 3 h 7"/>
                    <a:gd name="T54" fmla="*/ 2 w 9"/>
                    <a:gd name="T55" fmla="*/ 3 h 7"/>
                    <a:gd name="T56" fmla="*/ 1 w 9"/>
                    <a:gd name="T57" fmla="*/ 5 h 7"/>
                    <a:gd name="T58" fmla="*/ 1 w 9"/>
                    <a:gd name="T59" fmla="*/ 5 h 7"/>
                    <a:gd name="T60" fmla="*/ 1 w 9"/>
                    <a:gd name="T61" fmla="*/ 6 h 7"/>
                    <a:gd name="T62" fmla="*/ 0 w 9"/>
                    <a:gd name="T63" fmla="*/ 7 h 7"/>
                    <a:gd name="T64" fmla="*/ 0 w 9"/>
                    <a:gd name="T65" fmla="*/ 7 h 7"/>
                    <a:gd name="T66" fmla="*/ 0 w 9"/>
                    <a:gd name="T6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7">
                      <a:moveTo>
                        <a:pt x="0" y="7"/>
                      </a:moveTo>
                      <a:lnTo>
                        <a:pt x="0" y="7"/>
                      </a:lnTo>
                      <a:lnTo>
                        <a:pt x="1" y="6"/>
                      </a:lnTo>
                      <a:lnTo>
                        <a:pt x="1" y="6"/>
                      </a:lnTo>
                      <a:lnTo>
                        <a:pt x="1" y="6"/>
                      </a:lnTo>
                      <a:lnTo>
                        <a:pt x="2" y="3"/>
                      </a:lnTo>
                      <a:lnTo>
                        <a:pt x="2" y="3"/>
                      </a:lnTo>
                      <a:lnTo>
                        <a:pt x="4" y="2"/>
                      </a:lnTo>
                      <a:lnTo>
                        <a:pt x="5" y="1"/>
                      </a:lnTo>
                      <a:lnTo>
                        <a:pt x="5" y="1"/>
                      </a:lnTo>
                      <a:lnTo>
                        <a:pt x="6" y="0"/>
                      </a:lnTo>
                      <a:lnTo>
                        <a:pt x="7" y="0"/>
                      </a:lnTo>
                      <a:lnTo>
                        <a:pt x="8" y="0"/>
                      </a:lnTo>
                      <a:lnTo>
                        <a:pt x="8" y="1"/>
                      </a:lnTo>
                      <a:lnTo>
                        <a:pt x="8" y="1"/>
                      </a:lnTo>
                      <a:lnTo>
                        <a:pt x="8" y="1"/>
                      </a:lnTo>
                      <a:lnTo>
                        <a:pt x="9" y="1"/>
                      </a:lnTo>
                      <a:lnTo>
                        <a:pt x="9" y="1"/>
                      </a:lnTo>
                      <a:lnTo>
                        <a:pt x="9" y="1"/>
                      </a:lnTo>
                      <a:lnTo>
                        <a:pt x="9" y="0"/>
                      </a:lnTo>
                      <a:lnTo>
                        <a:pt x="8" y="0"/>
                      </a:lnTo>
                      <a:lnTo>
                        <a:pt x="7" y="0"/>
                      </a:lnTo>
                      <a:lnTo>
                        <a:pt x="6" y="0"/>
                      </a:lnTo>
                      <a:lnTo>
                        <a:pt x="6" y="0"/>
                      </a:lnTo>
                      <a:lnTo>
                        <a:pt x="5" y="0"/>
                      </a:lnTo>
                      <a:lnTo>
                        <a:pt x="4" y="1"/>
                      </a:lnTo>
                      <a:lnTo>
                        <a:pt x="2" y="3"/>
                      </a:lnTo>
                      <a:lnTo>
                        <a:pt x="2" y="3"/>
                      </a:lnTo>
                      <a:lnTo>
                        <a:pt x="1" y="5"/>
                      </a:lnTo>
                      <a:lnTo>
                        <a:pt x="1" y="5"/>
                      </a:lnTo>
                      <a:lnTo>
                        <a:pt x="1" y="6"/>
                      </a:lnTo>
                      <a:lnTo>
                        <a:pt x="0" y="7"/>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76" name="Freeform 2212">
                  <a:extLst>
                    <a:ext uri="{FF2B5EF4-FFF2-40B4-BE49-F238E27FC236}">
                      <a16:creationId xmlns:a16="http://schemas.microsoft.com/office/drawing/2014/main" id="{89314263-89A8-4B88-BB5A-9A7EBB34DE4D}"/>
                    </a:ext>
                  </a:extLst>
                </p:cNvPr>
                <p:cNvSpPr>
                  <a:spLocks/>
                </p:cNvSpPr>
                <p:nvPr/>
              </p:nvSpPr>
              <p:spPr bwMode="auto">
                <a:xfrm>
                  <a:off x="4006" y="1637"/>
                  <a:ext cx="9" cy="7"/>
                </a:xfrm>
                <a:custGeom>
                  <a:avLst/>
                  <a:gdLst>
                    <a:gd name="T0" fmla="*/ 0 w 9"/>
                    <a:gd name="T1" fmla="*/ 7 h 7"/>
                    <a:gd name="T2" fmla="*/ 0 w 9"/>
                    <a:gd name="T3" fmla="*/ 7 h 7"/>
                    <a:gd name="T4" fmla="*/ 1 w 9"/>
                    <a:gd name="T5" fmla="*/ 6 h 7"/>
                    <a:gd name="T6" fmla="*/ 1 w 9"/>
                    <a:gd name="T7" fmla="*/ 6 h 7"/>
                    <a:gd name="T8" fmla="*/ 1 w 9"/>
                    <a:gd name="T9" fmla="*/ 6 h 7"/>
                    <a:gd name="T10" fmla="*/ 2 w 9"/>
                    <a:gd name="T11" fmla="*/ 3 h 7"/>
                    <a:gd name="T12" fmla="*/ 2 w 9"/>
                    <a:gd name="T13" fmla="*/ 3 h 7"/>
                    <a:gd name="T14" fmla="*/ 4 w 9"/>
                    <a:gd name="T15" fmla="*/ 2 h 7"/>
                    <a:gd name="T16" fmla="*/ 5 w 9"/>
                    <a:gd name="T17" fmla="*/ 1 h 7"/>
                    <a:gd name="T18" fmla="*/ 5 w 9"/>
                    <a:gd name="T19" fmla="*/ 1 h 7"/>
                    <a:gd name="T20" fmla="*/ 6 w 9"/>
                    <a:gd name="T21" fmla="*/ 0 h 7"/>
                    <a:gd name="T22" fmla="*/ 7 w 9"/>
                    <a:gd name="T23" fmla="*/ 0 h 7"/>
                    <a:gd name="T24" fmla="*/ 8 w 9"/>
                    <a:gd name="T25" fmla="*/ 0 h 7"/>
                    <a:gd name="T26" fmla="*/ 8 w 9"/>
                    <a:gd name="T27" fmla="*/ 1 h 7"/>
                    <a:gd name="T28" fmla="*/ 8 w 9"/>
                    <a:gd name="T29" fmla="*/ 1 h 7"/>
                    <a:gd name="T30" fmla="*/ 8 w 9"/>
                    <a:gd name="T31" fmla="*/ 1 h 7"/>
                    <a:gd name="T32" fmla="*/ 9 w 9"/>
                    <a:gd name="T33" fmla="*/ 1 h 7"/>
                    <a:gd name="T34" fmla="*/ 9 w 9"/>
                    <a:gd name="T35" fmla="*/ 1 h 7"/>
                    <a:gd name="T36" fmla="*/ 9 w 9"/>
                    <a:gd name="T37" fmla="*/ 1 h 7"/>
                    <a:gd name="T38" fmla="*/ 9 w 9"/>
                    <a:gd name="T39" fmla="*/ 0 h 7"/>
                    <a:gd name="T40" fmla="*/ 8 w 9"/>
                    <a:gd name="T41" fmla="*/ 0 h 7"/>
                    <a:gd name="T42" fmla="*/ 7 w 9"/>
                    <a:gd name="T43" fmla="*/ 0 h 7"/>
                    <a:gd name="T44" fmla="*/ 6 w 9"/>
                    <a:gd name="T45" fmla="*/ 0 h 7"/>
                    <a:gd name="T46" fmla="*/ 6 w 9"/>
                    <a:gd name="T47" fmla="*/ 0 h 7"/>
                    <a:gd name="T48" fmla="*/ 5 w 9"/>
                    <a:gd name="T49" fmla="*/ 0 h 7"/>
                    <a:gd name="T50" fmla="*/ 4 w 9"/>
                    <a:gd name="T51" fmla="*/ 1 h 7"/>
                    <a:gd name="T52" fmla="*/ 2 w 9"/>
                    <a:gd name="T53" fmla="*/ 3 h 7"/>
                    <a:gd name="T54" fmla="*/ 2 w 9"/>
                    <a:gd name="T55" fmla="*/ 3 h 7"/>
                    <a:gd name="T56" fmla="*/ 1 w 9"/>
                    <a:gd name="T57" fmla="*/ 5 h 7"/>
                    <a:gd name="T58" fmla="*/ 1 w 9"/>
                    <a:gd name="T59" fmla="*/ 5 h 7"/>
                    <a:gd name="T60" fmla="*/ 1 w 9"/>
                    <a:gd name="T61" fmla="*/ 6 h 7"/>
                    <a:gd name="T62" fmla="*/ 0 w 9"/>
                    <a:gd name="T63" fmla="*/ 7 h 7"/>
                    <a:gd name="T64" fmla="*/ 0 w 9"/>
                    <a:gd name="T65" fmla="*/ 7 h 7"/>
                    <a:gd name="T66" fmla="*/ 0 w 9"/>
                    <a:gd name="T6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7">
                      <a:moveTo>
                        <a:pt x="0" y="7"/>
                      </a:moveTo>
                      <a:lnTo>
                        <a:pt x="0" y="7"/>
                      </a:lnTo>
                      <a:lnTo>
                        <a:pt x="1" y="6"/>
                      </a:lnTo>
                      <a:lnTo>
                        <a:pt x="1" y="6"/>
                      </a:lnTo>
                      <a:lnTo>
                        <a:pt x="1" y="6"/>
                      </a:lnTo>
                      <a:lnTo>
                        <a:pt x="2" y="3"/>
                      </a:lnTo>
                      <a:lnTo>
                        <a:pt x="2" y="3"/>
                      </a:lnTo>
                      <a:lnTo>
                        <a:pt x="4" y="2"/>
                      </a:lnTo>
                      <a:lnTo>
                        <a:pt x="5" y="1"/>
                      </a:lnTo>
                      <a:lnTo>
                        <a:pt x="5" y="1"/>
                      </a:lnTo>
                      <a:lnTo>
                        <a:pt x="6" y="0"/>
                      </a:lnTo>
                      <a:lnTo>
                        <a:pt x="7" y="0"/>
                      </a:lnTo>
                      <a:lnTo>
                        <a:pt x="8" y="0"/>
                      </a:lnTo>
                      <a:lnTo>
                        <a:pt x="8" y="1"/>
                      </a:lnTo>
                      <a:lnTo>
                        <a:pt x="8" y="1"/>
                      </a:lnTo>
                      <a:lnTo>
                        <a:pt x="8" y="1"/>
                      </a:lnTo>
                      <a:lnTo>
                        <a:pt x="9" y="1"/>
                      </a:lnTo>
                      <a:lnTo>
                        <a:pt x="9" y="1"/>
                      </a:lnTo>
                      <a:lnTo>
                        <a:pt x="9" y="1"/>
                      </a:lnTo>
                      <a:lnTo>
                        <a:pt x="9" y="0"/>
                      </a:lnTo>
                      <a:lnTo>
                        <a:pt x="8" y="0"/>
                      </a:lnTo>
                      <a:lnTo>
                        <a:pt x="7" y="0"/>
                      </a:lnTo>
                      <a:lnTo>
                        <a:pt x="6" y="0"/>
                      </a:lnTo>
                      <a:lnTo>
                        <a:pt x="6" y="0"/>
                      </a:lnTo>
                      <a:lnTo>
                        <a:pt x="5" y="0"/>
                      </a:lnTo>
                      <a:lnTo>
                        <a:pt x="4" y="1"/>
                      </a:lnTo>
                      <a:lnTo>
                        <a:pt x="2" y="3"/>
                      </a:lnTo>
                      <a:lnTo>
                        <a:pt x="2" y="3"/>
                      </a:lnTo>
                      <a:lnTo>
                        <a:pt x="1" y="5"/>
                      </a:lnTo>
                      <a:lnTo>
                        <a:pt x="1" y="5"/>
                      </a:lnTo>
                      <a:lnTo>
                        <a:pt x="1" y="6"/>
                      </a:lnTo>
                      <a:lnTo>
                        <a:pt x="0" y="7"/>
                      </a:lnTo>
                      <a:lnTo>
                        <a:pt x="0" y="7"/>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77" name="Freeform 2213">
                  <a:extLst>
                    <a:ext uri="{FF2B5EF4-FFF2-40B4-BE49-F238E27FC236}">
                      <a16:creationId xmlns:a16="http://schemas.microsoft.com/office/drawing/2014/main" id="{2438C4E7-274F-483C-A940-8BE6C687FEF6}"/>
                    </a:ext>
                  </a:extLst>
                </p:cNvPr>
                <p:cNvSpPr>
                  <a:spLocks/>
                </p:cNvSpPr>
                <p:nvPr/>
              </p:nvSpPr>
              <p:spPr bwMode="auto">
                <a:xfrm>
                  <a:off x="4008" y="1641"/>
                  <a:ext cx="6" cy="3"/>
                </a:xfrm>
                <a:custGeom>
                  <a:avLst/>
                  <a:gdLst>
                    <a:gd name="T0" fmla="*/ 0 w 6"/>
                    <a:gd name="T1" fmla="*/ 3 h 3"/>
                    <a:gd name="T2" fmla="*/ 0 w 6"/>
                    <a:gd name="T3" fmla="*/ 3 h 3"/>
                    <a:gd name="T4" fmla="*/ 2 w 6"/>
                    <a:gd name="T5" fmla="*/ 2 h 3"/>
                    <a:gd name="T6" fmla="*/ 3 w 6"/>
                    <a:gd name="T7" fmla="*/ 1 h 3"/>
                    <a:gd name="T8" fmla="*/ 4 w 6"/>
                    <a:gd name="T9" fmla="*/ 0 h 3"/>
                    <a:gd name="T10" fmla="*/ 4 w 6"/>
                    <a:gd name="T11" fmla="*/ 1 h 3"/>
                    <a:gd name="T12" fmla="*/ 5 w 6"/>
                    <a:gd name="T13" fmla="*/ 1 h 3"/>
                    <a:gd name="T14" fmla="*/ 6 w 6"/>
                    <a:gd name="T15" fmla="*/ 2 h 3"/>
                    <a:gd name="T16" fmla="*/ 6 w 6"/>
                    <a:gd name="T17" fmla="*/ 2 h 3"/>
                    <a:gd name="T18" fmla="*/ 6 w 6"/>
                    <a:gd name="T19" fmla="*/ 2 h 3"/>
                    <a:gd name="T20" fmla="*/ 6 w 6"/>
                    <a:gd name="T21" fmla="*/ 2 h 3"/>
                    <a:gd name="T22" fmla="*/ 6 w 6"/>
                    <a:gd name="T23" fmla="*/ 1 h 3"/>
                    <a:gd name="T24" fmla="*/ 5 w 6"/>
                    <a:gd name="T25" fmla="*/ 0 h 3"/>
                    <a:gd name="T26" fmla="*/ 4 w 6"/>
                    <a:gd name="T27" fmla="*/ 0 h 3"/>
                    <a:gd name="T28" fmla="*/ 3 w 6"/>
                    <a:gd name="T29" fmla="*/ 0 h 3"/>
                    <a:gd name="T30" fmla="*/ 3 w 6"/>
                    <a:gd name="T31" fmla="*/ 0 h 3"/>
                    <a:gd name="T32" fmla="*/ 2 w 6"/>
                    <a:gd name="T33" fmla="*/ 0 h 3"/>
                    <a:gd name="T34" fmla="*/ 2 w 6"/>
                    <a:gd name="T35" fmla="*/ 1 h 3"/>
                    <a:gd name="T36" fmla="*/ 0 w 6"/>
                    <a:gd name="T37" fmla="*/ 3 h 3"/>
                    <a:gd name="T38" fmla="*/ 0 w 6"/>
                    <a:gd name="T39" fmla="*/ 3 h 3"/>
                    <a:gd name="T40" fmla="*/ 0 w 6"/>
                    <a:gd name="T41" fmla="*/ 3 h 3"/>
                    <a:gd name="T42" fmla="*/ 0 w 6"/>
                    <a:gd name="T4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3">
                      <a:moveTo>
                        <a:pt x="0" y="3"/>
                      </a:moveTo>
                      <a:lnTo>
                        <a:pt x="0" y="3"/>
                      </a:lnTo>
                      <a:lnTo>
                        <a:pt x="2" y="2"/>
                      </a:lnTo>
                      <a:lnTo>
                        <a:pt x="3" y="1"/>
                      </a:lnTo>
                      <a:lnTo>
                        <a:pt x="4" y="0"/>
                      </a:lnTo>
                      <a:lnTo>
                        <a:pt x="4" y="1"/>
                      </a:lnTo>
                      <a:lnTo>
                        <a:pt x="5" y="1"/>
                      </a:lnTo>
                      <a:lnTo>
                        <a:pt x="6" y="2"/>
                      </a:lnTo>
                      <a:lnTo>
                        <a:pt x="6" y="2"/>
                      </a:lnTo>
                      <a:lnTo>
                        <a:pt x="6" y="2"/>
                      </a:lnTo>
                      <a:lnTo>
                        <a:pt x="6" y="2"/>
                      </a:lnTo>
                      <a:lnTo>
                        <a:pt x="6" y="1"/>
                      </a:lnTo>
                      <a:lnTo>
                        <a:pt x="5" y="0"/>
                      </a:lnTo>
                      <a:lnTo>
                        <a:pt x="4" y="0"/>
                      </a:lnTo>
                      <a:lnTo>
                        <a:pt x="3" y="0"/>
                      </a:lnTo>
                      <a:lnTo>
                        <a:pt x="3" y="0"/>
                      </a:lnTo>
                      <a:lnTo>
                        <a:pt x="2" y="0"/>
                      </a:lnTo>
                      <a:lnTo>
                        <a:pt x="2" y="1"/>
                      </a:lnTo>
                      <a:lnTo>
                        <a:pt x="0" y="3"/>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78" name="Freeform 2214">
                  <a:extLst>
                    <a:ext uri="{FF2B5EF4-FFF2-40B4-BE49-F238E27FC236}">
                      <a16:creationId xmlns:a16="http://schemas.microsoft.com/office/drawing/2014/main" id="{9D0E7BD7-32ED-404C-95F3-377F13209CBB}"/>
                    </a:ext>
                  </a:extLst>
                </p:cNvPr>
                <p:cNvSpPr>
                  <a:spLocks/>
                </p:cNvSpPr>
                <p:nvPr/>
              </p:nvSpPr>
              <p:spPr bwMode="auto">
                <a:xfrm>
                  <a:off x="4008" y="1641"/>
                  <a:ext cx="6" cy="3"/>
                </a:xfrm>
                <a:custGeom>
                  <a:avLst/>
                  <a:gdLst>
                    <a:gd name="T0" fmla="*/ 0 w 6"/>
                    <a:gd name="T1" fmla="*/ 3 h 3"/>
                    <a:gd name="T2" fmla="*/ 0 w 6"/>
                    <a:gd name="T3" fmla="*/ 3 h 3"/>
                    <a:gd name="T4" fmla="*/ 2 w 6"/>
                    <a:gd name="T5" fmla="*/ 2 h 3"/>
                    <a:gd name="T6" fmla="*/ 3 w 6"/>
                    <a:gd name="T7" fmla="*/ 1 h 3"/>
                    <a:gd name="T8" fmla="*/ 4 w 6"/>
                    <a:gd name="T9" fmla="*/ 0 h 3"/>
                    <a:gd name="T10" fmla="*/ 4 w 6"/>
                    <a:gd name="T11" fmla="*/ 1 h 3"/>
                    <a:gd name="T12" fmla="*/ 5 w 6"/>
                    <a:gd name="T13" fmla="*/ 1 h 3"/>
                    <a:gd name="T14" fmla="*/ 6 w 6"/>
                    <a:gd name="T15" fmla="*/ 2 h 3"/>
                    <a:gd name="T16" fmla="*/ 6 w 6"/>
                    <a:gd name="T17" fmla="*/ 2 h 3"/>
                    <a:gd name="T18" fmla="*/ 6 w 6"/>
                    <a:gd name="T19" fmla="*/ 2 h 3"/>
                    <a:gd name="T20" fmla="*/ 6 w 6"/>
                    <a:gd name="T21" fmla="*/ 2 h 3"/>
                    <a:gd name="T22" fmla="*/ 6 w 6"/>
                    <a:gd name="T23" fmla="*/ 1 h 3"/>
                    <a:gd name="T24" fmla="*/ 5 w 6"/>
                    <a:gd name="T25" fmla="*/ 0 h 3"/>
                    <a:gd name="T26" fmla="*/ 4 w 6"/>
                    <a:gd name="T27" fmla="*/ 0 h 3"/>
                    <a:gd name="T28" fmla="*/ 3 w 6"/>
                    <a:gd name="T29" fmla="*/ 0 h 3"/>
                    <a:gd name="T30" fmla="*/ 3 w 6"/>
                    <a:gd name="T31" fmla="*/ 0 h 3"/>
                    <a:gd name="T32" fmla="*/ 2 w 6"/>
                    <a:gd name="T33" fmla="*/ 0 h 3"/>
                    <a:gd name="T34" fmla="*/ 2 w 6"/>
                    <a:gd name="T35" fmla="*/ 1 h 3"/>
                    <a:gd name="T36" fmla="*/ 0 w 6"/>
                    <a:gd name="T37" fmla="*/ 3 h 3"/>
                    <a:gd name="T38" fmla="*/ 0 w 6"/>
                    <a:gd name="T39" fmla="*/ 3 h 3"/>
                    <a:gd name="T40" fmla="*/ 0 w 6"/>
                    <a:gd name="T41" fmla="*/ 3 h 3"/>
                    <a:gd name="T42" fmla="*/ 0 w 6"/>
                    <a:gd name="T4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3">
                      <a:moveTo>
                        <a:pt x="0" y="3"/>
                      </a:moveTo>
                      <a:lnTo>
                        <a:pt x="0" y="3"/>
                      </a:lnTo>
                      <a:lnTo>
                        <a:pt x="2" y="2"/>
                      </a:lnTo>
                      <a:lnTo>
                        <a:pt x="3" y="1"/>
                      </a:lnTo>
                      <a:lnTo>
                        <a:pt x="4" y="0"/>
                      </a:lnTo>
                      <a:lnTo>
                        <a:pt x="4" y="1"/>
                      </a:lnTo>
                      <a:lnTo>
                        <a:pt x="5" y="1"/>
                      </a:lnTo>
                      <a:lnTo>
                        <a:pt x="6" y="2"/>
                      </a:lnTo>
                      <a:lnTo>
                        <a:pt x="6" y="2"/>
                      </a:lnTo>
                      <a:lnTo>
                        <a:pt x="6" y="2"/>
                      </a:lnTo>
                      <a:lnTo>
                        <a:pt x="6" y="2"/>
                      </a:lnTo>
                      <a:lnTo>
                        <a:pt x="6" y="1"/>
                      </a:lnTo>
                      <a:lnTo>
                        <a:pt x="5" y="0"/>
                      </a:lnTo>
                      <a:lnTo>
                        <a:pt x="4" y="0"/>
                      </a:lnTo>
                      <a:lnTo>
                        <a:pt x="3" y="0"/>
                      </a:lnTo>
                      <a:lnTo>
                        <a:pt x="3" y="0"/>
                      </a:lnTo>
                      <a:lnTo>
                        <a:pt x="2" y="0"/>
                      </a:lnTo>
                      <a:lnTo>
                        <a:pt x="2" y="1"/>
                      </a:lnTo>
                      <a:lnTo>
                        <a:pt x="0" y="3"/>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79" name="Freeform 2215">
                  <a:extLst>
                    <a:ext uri="{FF2B5EF4-FFF2-40B4-BE49-F238E27FC236}">
                      <a16:creationId xmlns:a16="http://schemas.microsoft.com/office/drawing/2014/main" id="{CD3F2E2E-104F-41BA-A1CC-CD0AAEBD0FD6}"/>
                    </a:ext>
                  </a:extLst>
                </p:cNvPr>
                <p:cNvSpPr>
                  <a:spLocks/>
                </p:cNvSpPr>
                <p:nvPr/>
              </p:nvSpPr>
              <p:spPr bwMode="auto">
                <a:xfrm>
                  <a:off x="3935" y="1638"/>
                  <a:ext cx="9" cy="5"/>
                </a:xfrm>
                <a:custGeom>
                  <a:avLst/>
                  <a:gdLst>
                    <a:gd name="T0" fmla="*/ 9 w 9"/>
                    <a:gd name="T1" fmla="*/ 5 h 5"/>
                    <a:gd name="T2" fmla="*/ 9 w 9"/>
                    <a:gd name="T3" fmla="*/ 5 h 5"/>
                    <a:gd name="T4" fmla="*/ 8 w 9"/>
                    <a:gd name="T5" fmla="*/ 3 h 5"/>
                    <a:gd name="T6" fmla="*/ 6 w 9"/>
                    <a:gd name="T7" fmla="*/ 2 h 5"/>
                    <a:gd name="T8" fmla="*/ 4 w 9"/>
                    <a:gd name="T9" fmla="*/ 1 h 5"/>
                    <a:gd name="T10" fmla="*/ 3 w 9"/>
                    <a:gd name="T11" fmla="*/ 0 h 5"/>
                    <a:gd name="T12" fmla="*/ 3 w 9"/>
                    <a:gd name="T13" fmla="*/ 0 h 5"/>
                    <a:gd name="T14" fmla="*/ 2 w 9"/>
                    <a:gd name="T15" fmla="*/ 0 h 5"/>
                    <a:gd name="T16" fmla="*/ 1 w 9"/>
                    <a:gd name="T17" fmla="*/ 0 h 5"/>
                    <a:gd name="T18" fmla="*/ 0 w 9"/>
                    <a:gd name="T19" fmla="*/ 0 h 5"/>
                    <a:gd name="T20" fmla="*/ 0 w 9"/>
                    <a:gd name="T21" fmla="*/ 0 h 5"/>
                    <a:gd name="T22" fmla="*/ 0 w 9"/>
                    <a:gd name="T23" fmla="*/ 1 h 5"/>
                    <a:gd name="T24" fmla="*/ 0 w 9"/>
                    <a:gd name="T25" fmla="*/ 1 h 5"/>
                    <a:gd name="T26" fmla="*/ 1 w 9"/>
                    <a:gd name="T27" fmla="*/ 2 h 5"/>
                    <a:gd name="T28" fmla="*/ 1 w 9"/>
                    <a:gd name="T29" fmla="*/ 2 h 5"/>
                    <a:gd name="T30" fmla="*/ 1 w 9"/>
                    <a:gd name="T31" fmla="*/ 1 h 5"/>
                    <a:gd name="T32" fmla="*/ 1 w 9"/>
                    <a:gd name="T33" fmla="*/ 1 h 5"/>
                    <a:gd name="T34" fmla="*/ 1 w 9"/>
                    <a:gd name="T35" fmla="*/ 1 h 5"/>
                    <a:gd name="T36" fmla="*/ 2 w 9"/>
                    <a:gd name="T37" fmla="*/ 0 h 5"/>
                    <a:gd name="T38" fmla="*/ 2 w 9"/>
                    <a:gd name="T39" fmla="*/ 0 h 5"/>
                    <a:gd name="T40" fmla="*/ 2 w 9"/>
                    <a:gd name="T41" fmla="*/ 1 h 5"/>
                    <a:gd name="T42" fmla="*/ 2 w 9"/>
                    <a:gd name="T43" fmla="*/ 1 h 5"/>
                    <a:gd name="T44" fmla="*/ 3 w 9"/>
                    <a:gd name="T45" fmla="*/ 1 h 5"/>
                    <a:gd name="T46" fmla="*/ 3 w 9"/>
                    <a:gd name="T47" fmla="*/ 1 h 5"/>
                    <a:gd name="T48" fmla="*/ 5 w 9"/>
                    <a:gd name="T49" fmla="*/ 2 h 5"/>
                    <a:gd name="T50" fmla="*/ 5 w 9"/>
                    <a:gd name="T51" fmla="*/ 2 h 5"/>
                    <a:gd name="T52" fmla="*/ 7 w 9"/>
                    <a:gd name="T53" fmla="*/ 3 h 5"/>
                    <a:gd name="T54" fmla="*/ 9 w 9"/>
                    <a:gd name="T55" fmla="*/ 5 h 5"/>
                    <a:gd name="T56" fmla="*/ 9 w 9"/>
                    <a:gd name="T57" fmla="*/ 5 h 5"/>
                    <a:gd name="T58" fmla="*/ 9 w 9"/>
                    <a:gd name="T5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5">
                      <a:moveTo>
                        <a:pt x="9" y="5"/>
                      </a:moveTo>
                      <a:lnTo>
                        <a:pt x="9" y="5"/>
                      </a:lnTo>
                      <a:lnTo>
                        <a:pt x="8" y="3"/>
                      </a:lnTo>
                      <a:lnTo>
                        <a:pt x="6" y="2"/>
                      </a:lnTo>
                      <a:lnTo>
                        <a:pt x="4" y="1"/>
                      </a:lnTo>
                      <a:lnTo>
                        <a:pt x="3" y="0"/>
                      </a:lnTo>
                      <a:lnTo>
                        <a:pt x="3" y="0"/>
                      </a:lnTo>
                      <a:lnTo>
                        <a:pt x="2" y="0"/>
                      </a:lnTo>
                      <a:lnTo>
                        <a:pt x="1" y="0"/>
                      </a:lnTo>
                      <a:lnTo>
                        <a:pt x="0" y="0"/>
                      </a:lnTo>
                      <a:lnTo>
                        <a:pt x="0" y="0"/>
                      </a:lnTo>
                      <a:lnTo>
                        <a:pt x="0" y="1"/>
                      </a:lnTo>
                      <a:lnTo>
                        <a:pt x="0" y="1"/>
                      </a:lnTo>
                      <a:lnTo>
                        <a:pt x="1" y="2"/>
                      </a:lnTo>
                      <a:lnTo>
                        <a:pt x="1" y="2"/>
                      </a:lnTo>
                      <a:lnTo>
                        <a:pt x="1" y="1"/>
                      </a:lnTo>
                      <a:lnTo>
                        <a:pt x="1" y="1"/>
                      </a:lnTo>
                      <a:lnTo>
                        <a:pt x="1" y="1"/>
                      </a:lnTo>
                      <a:lnTo>
                        <a:pt x="2" y="0"/>
                      </a:lnTo>
                      <a:lnTo>
                        <a:pt x="2" y="0"/>
                      </a:lnTo>
                      <a:lnTo>
                        <a:pt x="2" y="1"/>
                      </a:lnTo>
                      <a:lnTo>
                        <a:pt x="2" y="1"/>
                      </a:lnTo>
                      <a:lnTo>
                        <a:pt x="3" y="1"/>
                      </a:lnTo>
                      <a:lnTo>
                        <a:pt x="3" y="1"/>
                      </a:lnTo>
                      <a:lnTo>
                        <a:pt x="5" y="2"/>
                      </a:lnTo>
                      <a:lnTo>
                        <a:pt x="5" y="2"/>
                      </a:lnTo>
                      <a:lnTo>
                        <a:pt x="7" y="3"/>
                      </a:lnTo>
                      <a:lnTo>
                        <a:pt x="9" y="5"/>
                      </a:lnTo>
                      <a:lnTo>
                        <a:pt x="9" y="5"/>
                      </a:lnTo>
                      <a:lnTo>
                        <a:pt x="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80" name="Freeform 2216">
                  <a:extLst>
                    <a:ext uri="{FF2B5EF4-FFF2-40B4-BE49-F238E27FC236}">
                      <a16:creationId xmlns:a16="http://schemas.microsoft.com/office/drawing/2014/main" id="{F809B33F-BDE2-4092-B6B5-EA55769BDE55}"/>
                    </a:ext>
                  </a:extLst>
                </p:cNvPr>
                <p:cNvSpPr>
                  <a:spLocks/>
                </p:cNvSpPr>
                <p:nvPr/>
              </p:nvSpPr>
              <p:spPr bwMode="auto">
                <a:xfrm>
                  <a:off x="3935" y="1638"/>
                  <a:ext cx="9" cy="5"/>
                </a:xfrm>
                <a:custGeom>
                  <a:avLst/>
                  <a:gdLst>
                    <a:gd name="T0" fmla="*/ 9 w 9"/>
                    <a:gd name="T1" fmla="*/ 5 h 5"/>
                    <a:gd name="T2" fmla="*/ 9 w 9"/>
                    <a:gd name="T3" fmla="*/ 5 h 5"/>
                    <a:gd name="T4" fmla="*/ 8 w 9"/>
                    <a:gd name="T5" fmla="*/ 3 h 5"/>
                    <a:gd name="T6" fmla="*/ 6 w 9"/>
                    <a:gd name="T7" fmla="*/ 2 h 5"/>
                    <a:gd name="T8" fmla="*/ 4 w 9"/>
                    <a:gd name="T9" fmla="*/ 1 h 5"/>
                    <a:gd name="T10" fmla="*/ 3 w 9"/>
                    <a:gd name="T11" fmla="*/ 0 h 5"/>
                    <a:gd name="T12" fmla="*/ 3 w 9"/>
                    <a:gd name="T13" fmla="*/ 0 h 5"/>
                    <a:gd name="T14" fmla="*/ 2 w 9"/>
                    <a:gd name="T15" fmla="*/ 0 h 5"/>
                    <a:gd name="T16" fmla="*/ 1 w 9"/>
                    <a:gd name="T17" fmla="*/ 0 h 5"/>
                    <a:gd name="T18" fmla="*/ 0 w 9"/>
                    <a:gd name="T19" fmla="*/ 0 h 5"/>
                    <a:gd name="T20" fmla="*/ 0 w 9"/>
                    <a:gd name="T21" fmla="*/ 0 h 5"/>
                    <a:gd name="T22" fmla="*/ 0 w 9"/>
                    <a:gd name="T23" fmla="*/ 1 h 5"/>
                    <a:gd name="T24" fmla="*/ 0 w 9"/>
                    <a:gd name="T25" fmla="*/ 1 h 5"/>
                    <a:gd name="T26" fmla="*/ 1 w 9"/>
                    <a:gd name="T27" fmla="*/ 2 h 5"/>
                    <a:gd name="T28" fmla="*/ 1 w 9"/>
                    <a:gd name="T29" fmla="*/ 2 h 5"/>
                    <a:gd name="T30" fmla="*/ 1 w 9"/>
                    <a:gd name="T31" fmla="*/ 1 h 5"/>
                    <a:gd name="T32" fmla="*/ 1 w 9"/>
                    <a:gd name="T33" fmla="*/ 1 h 5"/>
                    <a:gd name="T34" fmla="*/ 1 w 9"/>
                    <a:gd name="T35" fmla="*/ 1 h 5"/>
                    <a:gd name="T36" fmla="*/ 2 w 9"/>
                    <a:gd name="T37" fmla="*/ 0 h 5"/>
                    <a:gd name="T38" fmla="*/ 2 w 9"/>
                    <a:gd name="T39" fmla="*/ 0 h 5"/>
                    <a:gd name="T40" fmla="*/ 2 w 9"/>
                    <a:gd name="T41" fmla="*/ 1 h 5"/>
                    <a:gd name="T42" fmla="*/ 2 w 9"/>
                    <a:gd name="T43" fmla="*/ 1 h 5"/>
                    <a:gd name="T44" fmla="*/ 3 w 9"/>
                    <a:gd name="T45" fmla="*/ 1 h 5"/>
                    <a:gd name="T46" fmla="*/ 3 w 9"/>
                    <a:gd name="T47" fmla="*/ 1 h 5"/>
                    <a:gd name="T48" fmla="*/ 5 w 9"/>
                    <a:gd name="T49" fmla="*/ 2 h 5"/>
                    <a:gd name="T50" fmla="*/ 5 w 9"/>
                    <a:gd name="T51" fmla="*/ 2 h 5"/>
                    <a:gd name="T52" fmla="*/ 7 w 9"/>
                    <a:gd name="T53" fmla="*/ 3 h 5"/>
                    <a:gd name="T54" fmla="*/ 9 w 9"/>
                    <a:gd name="T55" fmla="*/ 5 h 5"/>
                    <a:gd name="T56" fmla="*/ 9 w 9"/>
                    <a:gd name="T57" fmla="*/ 5 h 5"/>
                    <a:gd name="T58" fmla="*/ 9 w 9"/>
                    <a:gd name="T5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5">
                      <a:moveTo>
                        <a:pt x="9" y="5"/>
                      </a:moveTo>
                      <a:lnTo>
                        <a:pt x="9" y="5"/>
                      </a:lnTo>
                      <a:lnTo>
                        <a:pt x="8" y="3"/>
                      </a:lnTo>
                      <a:lnTo>
                        <a:pt x="6" y="2"/>
                      </a:lnTo>
                      <a:lnTo>
                        <a:pt x="4" y="1"/>
                      </a:lnTo>
                      <a:lnTo>
                        <a:pt x="3" y="0"/>
                      </a:lnTo>
                      <a:lnTo>
                        <a:pt x="3" y="0"/>
                      </a:lnTo>
                      <a:lnTo>
                        <a:pt x="2" y="0"/>
                      </a:lnTo>
                      <a:lnTo>
                        <a:pt x="1" y="0"/>
                      </a:lnTo>
                      <a:lnTo>
                        <a:pt x="0" y="0"/>
                      </a:lnTo>
                      <a:lnTo>
                        <a:pt x="0" y="0"/>
                      </a:lnTo>
                      <a:lnTo>
                        <a:pt x="0" y="1"/>
                      </a:lnTo>
                      <a:lnTo>
                        <a:pt x="0" y="1"/>
                      </a:lnTo>
                      <a:lnTo>
                        <a:pt x="1" y="2"/>
                      </a:lnTo>
                      <a:lnTo>
                        <a:pt x="1" y="2"/>
                      </a:lnTo>
                      <a:lnTo>
                        <a:pt x="1" y="1"/>
                      </a:lnTo>
                      <a:lnTo>
                        <a:pt x="1" y="1"/>
                      </a:lnTo>
                      <a:lnTo>
                        <a:pt x="1" y="1"/>
                      </a:lnTo>
                      <a:lnTo>
                        <a:pt x="2" y="0"/>
                      </a:lnTo>
                      <a:lnTo>
                        <a:pt x="2" y="0"/>
                      </a:lnTo>
                      <a:lnTo>
                        <a:pt x="2" y="1"/>
                      </a:lnTo>
                      <a:lnTo>
                        <a:pt x="2" y="1"/>
                      </a:lnTo>
                      <a:lnTo>
                        <a:pt x="3" y="1"/>
                      </a:lnTo>
                      <a:lnTo>
                        <a:pt x="3" y="1"/>
                      </a:lnTo>
                      <a:lnTo>
                        <a:pt x="5" y="2"/>
                      </a:lnTo>
                      <a:lnTo>
                        <a:pt x="5" y="2"/>
                      </a:lnTo>
                      <a:lnTo>
                        <a:pt x="7" y="3"/>
                      </a:lnTo>
                      <a:lnTo>
                        <a:pt x="9" y="5"/>
                      </a:lnTo>
                      <a:lnTo>
                        <a:pt x="9" y="5"/>
                      </a:lnTo>
                      <a:lnTo>
                        <a:pt x="9"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81" name="Freeform 2217">
                  <a:extLst>
                    <a:ext uri="{FF2B5EF4-FFF2-40B4-BE49-F238E27FC236}">
                      <a16:creationId xmlns:a16="http://schemas.microsoft.com/office/drawing/2014/main" id="{C8F2CB09-A4CC-4A1A-ABCA-B4628456CD07}"/>
                    </a:ext>
                  </a:extLst>
                </p:cNvPr>
                <p:cNvSpPr>
                  <a:spLocks/>
                </p:cNvSpPr>
                <p:nvPr/>
              </p:nvSpPr>
              <p:spPr bwMode="auto">
                <a:xfrm>
                  <a:off x="3969" y="1564"/>
                  <a:ext cx="2" cy="10"/>
                </a:xfrm>
                <a:custGeom>
                  <a:avLst/>
                  <a:gdLst>
                    <a:gd name="T0" fmla="*/ 0 w 2"/>
                    <a:gd name="T1" fmla="*/ 9 h 10"/>
                    <a:gd name="T2" fmla="*/ 0 w 2"/>
                    <a:gd name="T3" fmla="*/ 9 h 10"/>
                    <a:gd name="T4" fmla="*/ 2 w 2"/>
                    <a:gd name="T5" fmla="*/ 7 h 10"/>
                    <a:gd name="T6" fmla="*/ 2 w 2"/>
                    <a:gd name="T7" fmla="*/ 5 h 10"/>
                    <a:gd name="T8" fmla="*/ 2 w 2"/>
                    <a:gd name="T9" fmla="*/ 5 h 10"/>
                    <a:gd name="T10" fmla="*/ 2 w 2"/>
                    <a:gd name="T11" fmla="*/ 2 h 10"/>
                    <a:gd name="T12" fmla="*/ 2 w 2"/>
                    <a:gd name="T13" fmla="*/ 1 h 10"/>
                    <a:gd name="T14" fmla="*/ 1 w 2"/>
                    <a:gd name="T15" fmla="*/ 0 h 10"/>
                    <a:gd name="T16" fmla="*/ 1 w 2"/>
                    <a:gd name="T17" fmla="*/ 0 h 10"/>
                    <a:gd name="T18" fmla="*/ 1 w 2"/>
                    <a:gd name="T19" fmla="*/ 0 h 10"/>
                    <a:gd name="T20" fmla="*/ 1 w 2"/>
                    <a:gd name="T21" fmla="*/ 0 h 10"/>
                    <a:gd name="T22" fmla="*/ 1 w 2"/>
                    <a:gd name="T23" fmla="*/ 2 h 10"/>
                    <a:gd name="T24" fmla="*/ 1 w 2"/>
                    <a:gd name="T25" fmla="*/ 5 h 10"/>
                    <a:gd name="T26" fmla="*/ 1 w 2"/>
                    <a:gd name="T27" fmla="*/ 7 h 10"/>
                    <a:gd name="T28" fmla="*/ 0 w 2"/>
                    <a:gd name="T29" fmla="*/ 9 h 10"/>
                    <a:gd name="T30" fmla="*/ 0 w 2"/>
                    <a:gd name="T31" fmla="*/ 9 h 10"/>
                    <a:gd name="T32" fmla="*/ 0 w 2"/>
                    <a:gd name="T33" fmla="*/ 10 h 10"/>
                    <a:gd name="T34" fmla="*/ 0 w 2"/>
                    <a:gd name="T3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0">
                      <a:moveTo>
                        <a:pt x="0" y="9"/>
                      </a:moveTo>
                      <a:lnTo>
                        <a:pt x="0" y="9"/>
                      </a:lnTo>
                      <a:lnTo>
                        <a:pt x="2" y="7"/>
                      </a:lnTo>
                      <a:lnTo>
                        <a:pt x="2" y="5"/>
                      </a:lnTo>
                      <a:lnTo>
                        <a:pt x="2" y="5"/>
                      </a:lnTo>
                      <a:lnTo>
                        <a:pt x="2" y="2"/>
                      </a:lnTo>
                      <a:lnTo>
                        <a:pt x="2" y="1"/>
                      </a:lnTo>
                      <a:lnTo>
                        <a:pt x="1" y="0"/>
                      </a:lnTo>
                      <a:lnTo>
                        <a:pt x="1" y="0"/>
                      </a:lnTo>
                      <a:lnTo>
                        <a:pt x="1" y="0"/>
                      </a:lnTo>
                      <a:lnTo>
                        <a:pt x="1" y="0"/>
                      </a:lnTo>
                      <a:lnTo>
                        <a:pt x="1" y="2"/>
                      </a:lnTo>
                      <a:lnTo>
                        <a:pt x="1" y="5"/>
                      </a:lnTo>
                      <a:lnTo>
                        <a:pt x="1" y="7"/>
                      </a:lnTo>
                      <a:lnTo>
                        <a:pt x="0" y="9"/>
                      </a:lnTo>
                      <a:lnTo>
                        <a:pt x="0" y="9"/>
                      </a:lnTo>
                      <a:lnTo>
                        <a:pt x="0" y="1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82" name="Freeform 2218">
                  <a:extLst>
                    <a:ext uri="{FF2B5EF4-FFF2-40B4-BE49-F238E27FC236}">
                      <a16:creationId xmlns:a16="http://schemas.microsoft.com/office/drawing/2014/main" id="{CE88F4DA-1D04-419A-88C1-07EF05F730E4}"/>
                    </a:ext>
                  </a:extLst>
                </p:cNvPr>
                <p:cNvSpPr>
                  <a:spLocks/>
                </p:cNvSpPr>
                <p:nvPr/>
              </p:nvSpPr>
              <p:spPr bwMode="auto">
                <a:xfrm>
                  <a:off x="3969" y="1564"/>
                  <a:ext cx="2" cy="10"/>
                </a:xfrm>
                <a:custGeom>
                  <a:avLst/>
                  <a:gdLst>
                    <a:gd name="T0" fmla="*/ 0 w 2"/>
                    <a:gd name="T1" fmla="*/ 9 h 10"/>
                    <a:gd name="T2" fmla="*/ 0 w 2"/>
                    <a:gd name="T3" fmla="*/ 9 h 10"/>
                    <a:gd name="T4" fmla="*/ 2 w 2"/>
                    <a:gd name="T5" fmla="*/ 7 h 10"/>
                    <a:gd name="T6" fmla="*/ 2 w 2"/>
                    <a:gd name="T7" fmla="*/ 5 h 10"/>
                    <a:gd name="T8" fmla="*/ 2 w 2"/>
                    <a:gd name="T9" fmla="*/ 5 h 10"/>
                    <a:gd name="T10" fmla="*/ 2 w 2"/>
                    <a:gd name="T11" fmla="*/ 2 h 10"/>
                    <a:gd name="T12" fmla="*/ 2 w 2"/>
                    <a:gd name="T13" fmla="*/ 1 h 10"/>
                    <a:gd name="T14" fmla="*/ 1 w 2"/>
                    <a:gd name="T15" fmla="*/ 0 h 10"/>
                    <a:gd name="T16" fmla="*/ 1 w 2"/>
                    <a:gd name="T17" fmla="*/ 0 h 10"/>
                    <a:gd name="T18" fmla="*/ 1 w 2"/>
                    <a:gd name="T19" fmla="*/ 0 h 10"/>
                    <a:gd name="T20" fmla="*/ 1 w 2"/>
                    <a:gd name="T21" fmla="*/ 0 h 10"/>
                    <a:gd name="T22" fmla="*/ 1 w 2"/>
                    <a:gd name="T23" fmla="*/ 2 h 10"/>
                    <a:gd name="T24" fmla="*/ 1 w 2"/>
                    <a:gd name="T25" fmla="*/ 5 h 10"/>
                    <a:gd name="T26" fmla="*/ 1 w 2"/>
                    <a:gd name="T27" fmla="*/ 7 h 10"/>
                    <a:gd name="T28" fmla="*/ 0 w 2"/>
                    <a:gd name="T29" fmla="*/ 9 h 10"/>
                    <a:gd name="T30" fmla="*/ 0 w 2"/>
                    <a:gd name="T31" fmla="*/ 9 h 10"/>
                    <a:gd name="T32" fmla="*/ 0 w 2"/>
                    <a:gd name="T33" fmla="*/ 10 h 10"/>
                    <a:gd name="T34" fmla="*/ 0 w 2"/>
                    <a:gd name="T3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0">
                      <a:moveTo>
                        <a:pt x="0" y="9"/>
                      </a:moveTo>
                      <a:lnTo>
                        <a:pt x="0" y="9"/>
                      </a:lnTo>
                      <a:lnTo>
                        <a:pt x="2" y="7"/>
                      </a:lnTo>
                      <a:lnTo>
                        <a:pt x="2" y="5"/>
                      </a:lnTo>
                      <a:lnTo>
                        <a:pt x="2" y="5"/>
                      </a:lnTo>
                      <a:lnTo>
                        <a:pt x="2" y="2"/>
                      </a:lnTo>
                      <a:lnTo>
                        <a:pt x="2" y="1"/>
                      </a:lnTo>
                      <a:lnTo>
                        <a:pt x="1" y="0"/>
                      </a:lnTo>
                      <a:lnTo>
                        <a:pt x="1" y="0"/>
                      </a:lnTo>
                      <a:lnTo>
                        <a:pt x="1" y="0"/>
                      </a:lnTo>
                      <a:lnTo>
                        <a:pt x="1" y="0"/>
                      </a:lnTo>
                      <a:lnTo>
                        <a:pt x="1" y="2"/>
                      </a:lnTo>
                      <a:lnTo>
                        <a:pt x="1" y="5"/>
                      </a:lnTo>
                      <a:lnTo>
                        <a:pt x="1" y="7"/>
                      </a:lnTo>
                      <a:lnTo>
                        <a:pt x="0" y="9"/>
                      </a:lnTo>
                      <a:lnTo>
                        <a:pt x="0" y="9"/>
                      </a:lnTo>
                      <a:lnTo>
                        <a:pt x="0" y="10"/>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83" name="Freeform 2219">
                  <a:extLst>
                    <a:ext uri="{FF2B5EF4-FFF2-40B4-BE49-F238E27FC236}">
                      <a16:creationId xmlns:a16="http://schemas.microsoft.com/office/drawing/2014/main" id="{38FE0A50-8810-480B-A8F8-6D5C93ECFCF0}"/>
                    </a:ext>
                  </a:extLst>
                </p:cNvPr>
                <p:cNvSpPr>
                  <a:spLocks/>
                </p:cNvSpPr>
                <p:nvPr/>
              </p:nvSpPr>
              <p:spPr bwMode="auto">
                <a:xfrm>
                  <a:off x="3984" y="1552"/>
                  <a:ext cx="2" cy="25"/>
                </a:xfrm>
                <a:custGeom>
                  <a:avLst/>
                  <a:gdLst>
                    <a:gd name="T0" fmla="*/ 2 w 2"/>
                    <a:gd name="T1" fmla="*/ 25 h 25"/>
                    <a:gd name="T2" fmla="*/ 2 w 2"/>
                    <a:gd name="T3" fmla="*/ 25 h 25"/>
                    <a:gd name="T4" fmla="*/ 1 w 2"/>
                    <a:gd name="T5" fmla="*/ 24 h 25"/>
                    <a:gd name="T6" fmla="*/ 1 w 2"/>
                    <a:gd name="T7" fmla="*/ 23 h 25"/>
                    <a:gd name="T8" fmla="*/ 1 w 2"/>
                    <a:gd name="T9" fmla="*/ 23 h 25"/>
                    <a:gd name="T10" fmla="*/ 0 w 2"/>
                    <a:gd name="T11" fmla="*/ 20 h 25"/>
                    <a:gd name="T12" fmla="*/ 0 w 2"/>
                    <a:gd name="T13" fmla="*/ 20 h 25"/>
                    <a:gd name="T14" fmla="*/ 0 w 2"/>
                    <a:gd name="T15" fmla="*/ 16 h 25"/>
                    <a:gd name="T16" fmla="*/ 0 w 2"/>
                    <a:gd name="T17" fmla="*/ 13 h 25"/>
                    <a:gd name="T18" fmla="*/ 0 w 2"/>
                    <a:gd name="T19" fmla="*/ 13 h 25"/>
                    <a:gd name="T20" fmla="*/ 0 w 2"/>
                    <a:gd name="T21" fmla="*/ 10 h 25"/>
                    <a:gd name="T22" fmla="*/ 0 w 2"/>
                    <a:gd name="T23" fmla="*/ 6 h 25"/>
                    <a:gd name="T24" fmla="*/ 1 w 2"/>
                    <a:gd name="T25" fmla="*/ 3 h 25"/>
                    <a:gd name="T26" fmla="*/ 2 w 2"/>
                    <a:gd name="T27" fmla="*/ 0 h 25"/>
                    <a:gd name="T28" fmla="*/ 2 w 2"/>
                    <a:gd name="T29" fmla="*/ 0 h 25"/>
                    <a:gd name="T30" fmla="*/ 2 w 2"/>
                    <a:gd name="T31" fmla="*/ 0 h 25"/>
                    <a:gd name="T32" fmla="*/ 2 w 2"/>
                    <a:gd name="T33" fmla="*/ 0 h 25"/>
                    <a:gd name="T34" fmla="*/ 1 w 2"/>
                    <a:gd name="T35" fmla="*/ 3 h 25"/>
                    <a:gd name="T36" fmla="*/ 0 w 2"/>
                    <a:gd name="T37" fmla="*/ 6 h 25"/>
                    <a:gd name="T38" fmla="*/ 0 w 2"/>
                    <a:gd name="T39" fmla="*/ 14 h 25"/>
                    <a:gd name="T40" fmla="*/ 0 w 2"/>
                    <a:gd name="T41" fmla="*/ 14 h 25"/>
                    <a:gd name="T42" fmla="*/ 0 w 2"/>
                    <a:gd name="T43" fmla="*/ 17 h 25"/>
                    <a:gd name="T44" fmla="*/ 0 w 2"/>
                    <a:gd name="T45" fmla="*/ 21 h 25"/>
                    <a:gd name="T46" fmla="*/ 0 w 2"/>
                    <a:gd name="T47" fmla="*/ 21 h 25"/>
                    <a:gd name="T48" fmla="*/ 0 w 2"/>
                    <a:gd name="T49" fmla="*/ 22 h 25"/>
                    <a:gd name="T50" fmla="*/ 1 w 2"/>
                    <a:gd name="T51" fmla="*/ 24 h 25"/>
                    <a:gd name="T52" fmla="*/ 1 w 2"/>
                    <a:gd name="T53" fmla="*/ 24 h 25"/>
                    <a:gd name="T54" fmla="*/ 1 w 2"/>
                    <a:gd name="T55" fmla="*/ 25 h 25"/>
                    <a:gd name="T56" fmla="*/ 1 w 2"/>
                    <a:gd name="T57" fmla="*/ 25 h 25"/>
                    <a:gd name="T58" fmla="*/ 1 w 2"/>
                    <a:gd name="T59" fmla="*/ 25 h 25"/>
                    <a:gd name="T60" fmla="*/ 2 w 2"/>
                    <a:gd name="T61" fmla="*/ 25 h 25"/>
                    <a:gd name="T62" fmla="*/ 2 w 2"/>
                    <a:gd name="T6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25">
                      <a:moveTo>
                        <a:pt x="2" y="25"/>
                      </a:moveTo>
                      <a:lnTo>
                        <a:pt x="2" y="25"/>
                      </a:lnTo>
                      <a:lnTo>
                        <a:pt x="1" y="24"/>
                      </a:lnTo>
                      <a:lnTo>
                        <a:pt x="1" y="23"/>
                      </a:lnTo>
                      <a:lnTo>
                        <a:pt x="1" y="23"/>
                      </a:lnTo>
                      <a:lnTo>
                        <a:pt x="0" y="20"/>
                      </a:lnTo>
                      <a:lnTo>
                        <a:pt x="0" y="20"/>
                      </a:lnTo>
                      <a:lnTo>
                        <a:pt x="0" y="16"/>
                      </a:lnTo>
                      <a:lnTo>
                        <a:pt x="0" y="13"/>
                      </a:lnTo>
                      <a:lnTo>
                        <a:pt x="0" y="13"/>
                      </a:lnTo>
                      <a:lnTo>
                        <a:pt x="0" y="10"/>
                      </a:lnTo>
                      <a:lnTo>
                        <a:pt x="0" y="6"/>
                      </a:lnTo>
                      <a:lnTo>
                        <a:pt x="1" y="3"/>
                      </a:lnTo>
                      <a:lnTo>
                        <a:pt x="2" y="0"/>
                      </a:lnTo>
                      <a:lnTo>
                        <a:pt x="2" y="0"/>
                      </a:lnTo>
                      <a:lnTo>
                        <a:pt x="2" y="0"/>
                      </a:lnTo>
                      <a:lnTo>
                        <a:pt x="2" y="0"/>
                      </a:lnTo>
                      <a:lnTo>
                        <a:pt x="1" y="3"/>
                      </a:lnTo>
                      <a:lnTo>
                        <a:pt x="0" y="6"/>
                      </a:lnTo>
                      <a:lnTo>
                        <a:pt x="0" y="14"/>
                      </a:lnTo>
                      <a:lnTo>
                        <a:pt x="0" y="14"/>
                      </a:lnTo>
                      <a:lnTo>
                        <a:pt x="0" y="17"/>
                      </a:lnTo>
                      <a:lnTo>
                        <a:pt x="0" y="21"/>
                      </a:lnTo>
                      <a:lnTo>
                        <a:pt x="0" y="21"/>
                      </a:lnTo>
                      <a:lnTo>
                        <a:pt x="0" y="22"/>
                      </a:lnTo>
                      <a:lnTo>
                        <a:pt x="1" y="24"/>
                      </a:lnTo>
                      <a:lnTo>
                        <a:pt x="1" y="24"/>
                      </a:lnTo>
                      <a:lnTo>
                        <a:pt x="1" y="25"/>
                      </a:lnTo>
                      <a:lnTo>
                        <a:pt x="1" y="25"/>
                      </a:lnTo>
                      <a:lnTo>
                        <a:pt x="1" y="25"/>
                      </a:lnTo>
                      <a:lnTo>
                        <a:pt x="2" y="25"/>
                      </a:lnTo>
                      <a:lnTo>
                        <a:pt x="2"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84" name="Freeform 2220">
                  <a:extLst>
                    <a:ext uri="{FF2B5EF4-FFF2-40B4-BE49-F238E27FC236}">
                      <a16:creationId xmlns:a16="http://schemas.microsoft.com/office/drawing/2014/main" id="{3F2C2577-22C0-48D6-B290-83229ECE9EE7}"/>
                    </a:ext>
                  </a:extLst>
                </p:cNvPr>
                <p:cNvSpPr>
                  <a:spLocks/>
                </p:cNvSpPr>
                <p:nvPr/>
              </p:nvSpPr>
              <p:spPr bwMode="auto">
                <a:xfrm>
                  <a:off x="3984" y="1552"/>
                  <a:ext cx="2" cy="25"/>
                </a:xfrm>
                <a:custGeom>
                  <a:avLst/>
                  <a:gdLst>
                    <a:gd name="T0" fmla="*/ 2 w 2"/>
                    <a:gd name="T1" fmla="*/ 25 h 25"/>
                    <a:gd name="T2" fmla="*/ 2 w 2"/>
                    <a:gd name="T3" fmla="*/ 25 h 25"/>
                    <a:gd name="T4" fmla="*/ 1 w 2"/>
                    <a:gd name="T5" fmla="*/ 24 h 25"/>
                    <a:gd name="T6" fmla="*/ 1 w 2"/>
                    <a:gd name="T7" fmla="*/ 23 h 25"/>
                    <a:gd name="T8" fmla="*/ 1 w 2"/>
                    <a:gd name="T9" fmla="*/ 23 h 25"/>
                    <a:gd name="T10" fmla="*/ 0 w 2"/>
                    <a:gd name="T11" fmla="*/ 20 h 25"/>
                    <a:gd name="T12" fmla="*/ 0 w 2"/>
                    <a:gd name="T13" fmla="*/ 20 h 25"/>
                    <a:gd name="T14" fmla="*/ 0 w 2"/>
                    <a:gd name="T15" fmla="*/ 16 h 25"/>
                    <a:gd name="T16" fmla="*/ 0 w 2"/>
                    <a:gd name="T17" fmla="*/ 13 h 25"/>
                    <a:gd name="T18" fmla="*/ 0 w 2"/>
                    <a:gd name="T19" fmla="*/ 13 h 25"/>
                    <a:gd name="T20" fmla="*/ 0 w 2"/>
                    <a:gd name="T21" fmla="*/ 10 h 25"/>
                    <a:gd name="T22" fmla="*/ 0 w 2"/>
                    <a:gd name="T23" fmla="*/ 6 h 25"/>
                    <a:gd name="T24" fmla="*/ 1 w 2"/>
                    <a:gd name="T25" fmla="*/ 3 h 25"/>
                    <a:gd name="T26" fmla="*/ 2 w 2"/>
                    <a:gd name="T27" fmla="*/ 0 h 25"/>
                    <a:gd name="T28" fmla="*/ 2 w 2"/>
                    <a:gd name="T29" fmla="*/ 0 h 25"/>
                    <a:gd name="T30" fmla="*/ 2 w 2"/>
                    <a:gd name="T31" fmla="*/ 0 h 25"/>
                    <a:gd name="T32" fmla="*/ 2 w 2"/>
                    <a:gd name="T33" fmla="*/ 0 h 25"/>
                    <a:gd name="T34" fmla="*/ 1 w 2"/>
                    <a:gd name="T35" fmla="*/ 3 h 25"/>
                    <a:gd name="T36" fmla="*/ 0 w 2"/>
                    <a:gd name="T37" fmla="*/ 6 h 25"/>
                    <a:gd name="T38" fmla="*/ 0 w 2"/>
                    <a:gd name="T39" fmla="*/ 14 h 25"/>
                    <a:gd name="T40" fmla="*/ 0 w 2"/>
                    <a:gd name="T41" fmla="*/ 14 h 25"/>
                    <a:gd name="T42" fmla="*/ 0 w 2"/>
                    <a:gd name="T43" fmla="*/ 17 h 25"/>
                    <a:gd name="T44" fmla="*/ 0 w 2"/>
                    <a:gd name="T45" fmla="*/ 21 h 25"/>
                    <a:gd name="T46" fmla="*/ 0 w 2"/>
                    <a:gd name="T47" fmla="*/ 21 h 25"/>
                    <a:gd name="T48" fmla="*/ 0 w 2"/>
                    <a:gd name="T49" fmla="*/ 22 h 25"/>
                    <a:gd name="T50" fmla="*/ 1 w 2"/>
                    <a:gd name="T51" fmla="*/ 24 h 25"/>
                    <a:gd name="T52" fmla="*/ 1 w 2"/>
                    <a:gd name="T53" fmla="*/ 24 h 25"/>
                    <a:gd name="T54" fmla="*/ 1 w 2"/>
                    <a:gd name="T55" fmla="*/ 25 h 25"/>
                    <a:gd name="T56" fmla="*/ 1 w 2"/>
                    <a:gd name="T57" fmla="*/ 25 h 25"/>
                    <a:gd name="T58" fmla="*/ 1 w 2"/>
                    <a:gd name="T59" fmla="*/ 25 h 25"/>
                    <a:gd name="T60" fmla="*/ 2 w 2"/>
                    <a:gd name="T61" fmla="*/ 25 h 25"/>
                    <a:gd name="T62" fmla="*/ 2 w 2"/>
                    <a:gd name="T6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25">
                      <a:moveTo>
                        <a:pt x="2" y="25"/>
                      </a:moveTo>
                      <a:lnTo>
                        <a:pt x="2" y="25"/>
                      </a:lnTo>
                      <a:lnTo>
                        <a:pt x="1" y="24"/>
                      </a:lnTo>
                      <a:lnTo>
                        <a:pt x="1" y="23"/>
                      </a:lnTo>
                      <a:lnTo>
                        <a:pt x="1" y="23"/>
                      </a:lnTo>
                      <a:lnTo>
                        <a:pt x="0" y="20"/>
                      </a:lnTo>
                      <a:lnTo>
                        <a:pt x="0" y="20"/>
                      </a:lnTo>
                      <a:lnTo>
                        <a:pt x="0" y="16"/>
                      </a:lnTo>
                      <a:lnTo>
                        <a:pt x="0" y="13"/>
                      </a:lnTo>
                      <a:lnTo>
                        <a:pt x="0" y="13"/>
                      </a:lnTo>
                      <a:lnTo>
                        <a:pt x="0" y="10"/>
                      </a:lnTo>
                      <a:lnTo>
                        <a:pt x="0" y="6"/>
                      </a:lnTo>
                      <a:lnTo>
                        <a:pt x="1" y="3"/>
                      </a:lnTo>
                      <a:lnTo>
                        <a:pt x="2" y="0"/>
                      </a:lnTo>
                      <a:lnTo>
                        <a:pt x="2" y="0"/>
                      </a:lnTo>
                      <a:lnTo>
                        <a:pt x="2" y="0"/>
                      </a:lnTo>
                      <a:lnTo>
                        <a:pt x="2" y="0"/>
                      </a:lnTo>
                      <a:lnTo>
                        <a:pt x="1" y="3"/>
                      </a:lnTo>
                      <a:lnTo>
                        <a:pt x="0" y="6"/>
                      </a:lnTo>
                      <a:lnTo>
                        <a:pt x="0" y="14"/>
                      </a:lnTo>
                      <a:lnTo>
                        <a:pt x="0" y="14"/>
                      </a:lnTo>
                      <a:lnTo>
                        <a:pt x="0" y="17"/>
                      </a:lnTo>
                      <a:lnTo>
                        <a:pt x="0" y="21"/>
                      </a:lnTo>
                      <a:lnTo>
                        <a:pt x="0" y="21"/>
                      </a:lnTo>
                      <a:lnTo>
                        <a:pt x="0" y="22"/>
                      </a:lnTo>
                      <a:lnTo>
                        <a:pt x="1" y="24"/>
                      </a:lnTo>
                      <a:lnTo>
                        <a:pt x="1" y="24"/>
                      </a:lnTo>
                      <a:lnTo>
                        <a:pt x="1" y="25"/>
                      </a:lnTo>
                      <a:lnTo>
                        <a:pt x="1" y="25"/>
                      </a:lnTo>
                      <a:lnTo>
                        <a:pt x="1" y="25"/>
                      </a:lnTo>
                      <a:lnTo>
                        <a:pt x="2" y="25"/>
                      </a:lnTo>
                      <a:lnTo>
                        <a:pt x="2"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85" name="Freeform 2221">
                  <a:extLst>
                    <a:ext uri="{FF2B5EF4-FFF2-40B4-BE49-F238E27FC236}">
                      <a16:creationId xmlns:a16="http://schemas.microsoft.com/office/drawing/2014/main" id="{5E4470DC-F30D-42AC-8A28-7C57BCC7DDFC}"/>
                    </a:ext>
                  </a:extLst>
                </p:cNvPr>
                <p:cNvSpPr>
                  <a:spLocks/>
                </p:cNvSpPr>
                <p:nvPr/>
              </p:nvSpPr>
              <p:spPr bwMode="auto">
                <a:xfrm>
                  <a:off x="3984" y="1556"/>
                  <a:ext cx="4" cy="12"/>
                </a:xfrm>
                <a:custGeom>
                  <a:avLst/>
                  <a:gdLst>
                    <a:gd name="T0" fmla="*/ 0 w 4"/>
                    <a:gd name="T1" fmla="*/ 12 h 12"/>
                    <a:gd name="T2" fmla="*/ 0 w 4"/>
                    <a:gd name="T3" fmla="*/ 12 h 12"/>
                    <a:gd name="T4" fmla="*/ 1 w 4"/>
                    <a:gd name="T5" fmla="*/ 10 h 12"/>
                    <a:gd name="T6" fmla="*/ 2 w 4"/>
                    <a:gd name="T7" fmla="*/ 8 h 12"/>
                    <a:gd name="T8" fmla="*/ 2 w 4"/>
                    <a:gd name="T9" fmla="*/ 8 h 12"/>
                    <a:gd name="T10" fmla="*/ 3 w 4"/>
                    <a:gd name="T11" fmla="*/ 4 h 12"/>
                    <a:gd name="T12" fmla="*/ 4 w 4"/>
                    <a:gd name="T13" fmla="*/ 1 h 12"/>
                    <a:gd name="T14" fmla="*/ 4 w 4"/>
                    <a:gd name="T15" fmla="*/ 1 h 12"/>
                    <a:gd name="T16" fmla="*/ 4 w 4"/>
                    <a:gd name="T17" fmla="*/ 0 h 12"/>
                    <a:gd name="T18" fmla="*/ 3 w 4"/>
                    <a:gd name="T19" fmla="*/ 1 h 12"/>
                    <a:gd name="T20" fmla="*/ 3 w 4"/>
                    <a:gd name="T21" fmla="*/ 1 h 12"/>
                    <a:gd name="T22" fmla="*/ 3 w 4"/>
                    <a:gd name="T23" fmla="*/ 4 h 12"/>
                    <a:gd name="T24" fmla="*/ 2 w 4"/>
                    <a:gd name="T25" fmla="*/ 7 h 12"/>
                    <a:gd name="T26" fmla="*/ 2 w 4"/>
                    <a:gd name="T27" fmla="*/ 7 h 12"/>
                    <a:gd name="T28" fmla="*/ 1 w 4"/>
                    <a:gd name="T29" fmla="*/ 9 h 12"/>
                    <a:gd name="T30" fmla="*/ 0 w 4"/>
                    <a:gd name="T31" fmla="*/ 10 h 12"/>
                    <a:gd name="T32" fmla="*/ 0 w 4"/>
                    <a:gd name="T33" fmla="*/ 10 h 12"/>
                    <a:gd name="T34" fmla="*/ 0 w 4"/>
                    <a:gd name="T35" fmla="*/ 11 h 12"/>
                    <a:gd name="T36" fmla="*/ 0 w 4"/>
                    <a:gd name="T37" fmla="*/ 12 h 12"/>
                    <a:gd name="T38" fmla="*/ 0 w 4"/>
                    <a:gd name="T39" fmla="*/ 12 h 12"/>
                    <a:gd name="T40" fmla="*/ 0 w 4"/>
                    <a:gd name="T41" fmla="*/ 12 h 12"/>
                    <a:gd name="T42" fmla="*/ 0 w 4"/>
                    <a:gd name="T4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2">
                      <a:moveTo>
                        <a:pt x="0" y="12"/>
                      </a:moveTo>
                      <a:lnTo>
                        <a:pt x="0" y="12"/>
                      </a:lnTo>
                      <a:lnTo>
                        <a:pt x="1" y="10"/>
                      </a:lnTo>
                      <a:lnTo>
                        <a:pt x="2" y="8"/>
                      </a:lnTo>
                      <a:lnTo>
                        <a:pt x="2" y="8"/>
                      </a:lnTo>
                      <a:lnTo>
                        <a:pt x="3" y="4"/>
                      </a:lnTo>
                      <a:lnTo>
                        <a:pt x="4" y="1"/>
                      </a:lnTo>
                      <a:lnTo>
                        <a:pt x="4" y="1"/>
                      </a:lnTo>
                      <a:lnTo>
                        <a:pt x="4" y="0"/>
                      </a:lnTo>
                      <a:lnTo>
                        <a:pt x="3" y="1"/>
                      </a:lnTo>
                      <a:lnTo>
                        <a:pt x="3" y="1"/>
                      </a:lnTo>
                      <a:lnTo>
                        <a:pt x="3" y="4"/>
                      </a:lnTo>
                      <a:lnTo>
                        <a:pt x="2" y="7"/>
                      </a:lnTo>
                      <a:lnTo>
                        <a:pt x="2" y="7"/>
                      </a:lnTo>
                      <a:lnTo>
                        <a:pt x="1" y="9"/>
                      </a:lnTo>
                      <a:lnTo>
                        <a:pt x="0" y="10"/>
                      </a:lnTo>
                      <a:lnTo>
                        <a:pt x="0" y="10"/>
                      </a:lnTo>
                      <a:lnTo>
                        <a:pt x="0" y="11"/>
                      </a:lnTo>
                      <a:lnTo>
                        <a:pt x="0" y="12"/>
                      </a:lnTo>
                      <a:lnTo>
                        <a:pt x="0" y="12"/>
                      </a:lnTo>
                      <a:lnTo>
                        <a:pt x="0" y="1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86" name="Freeform 2222">
                  <a:extLst>
                    <a:ext uri="{FF2B5EF4-FFF2-40B4-BE49-F238E27FC236}">
                      <a16:creationId xmlns:a16="http://schemas.microsoft.com/office/drawing/2014/main" id="{5564608D-5F95-4180-8B91-5AFA84C4F492}"/>
                    </a:ext>
                  </a:extLst>
                </p:cNvPr>
                <p:cNvSpPr>
                  <a:spLocks/>
                </p:cNvSpPr>
                <p:nvPr/>
              </p:nvSpPr>
              <p:spPr bwMode="auto">
                <a:xfrm>
                  <a:off x="3984" y="1556"/>
                  <a:ext cx="4" cy="12"/>
                </a:xfrm>
                <a:custGeom>
                  <a:avLst/>
                  <a:gdLst>
                    <a:gd name="T0" fmla="*/ 0 w 4"/>
                    <a:gd name="T1" fmla="*/ 12 h 12"/>
                    <a:gd name="T2" fmla="*/ 0 w 4"/>
                    <a:gd name="T3" fmla="*/ 12 h 12"/>
                    <a:gd name="T4" fmla="*/ 1 w 4"/>
                    <a:gd name="T5" fmla="*/ 10 h 12"/>
                    <a:gd name="T6" fmla="*/ 2 w 4"/>
                    <a:gd name="T7" fmla="*/ 8 h 12"/>
                    <a:gd name="T8" fmla="*/ 2 w 4"/>
                    <a:gd name="T9" fmla="*/ 8 h 12"/>
                    <a:gd name="T10" fmla="*/ 3 w 4"/>
                    <a:gd name="T11" fmla="*/ 4 h 12"/>
                    <a:gd name="T12" fmla="*/ 4 w 4"/>
                    <a:gd name="T13" fmla="*/ 1 h 12"/>
                    <a:gd name="T14" fmla="*/ 4 w 4"/>
                    <a:gd name="T15" fmla="*/ 1 h 12"/>
                    <a:gd name="T16" fmla="*/ 4 w 4"/>
                    <a:gd name="T17" fmla="*/ 0 h 12"/>
                    <a:gd name="T18" fmla="*/ 3 w 4"/>
                    <a:gd name="T19" fmla="*/ 1 h 12"/>
                    <a:gd name="T20" fmla="*/ 3 w 4"/>
                    <a:gd name="T21" fmla="*/ 1 h 12"/>
                    <a:gd name="T22" fmla="*/ 3 w 4"/>
                    <a:gd name="T23" fmla="*/ 4 h 12"/>
                    <a:gd name="T24" fmla="*/ 2 w 4"/>
                    <a:gd name="T25" fmla="*/ 7 h 12"/>
                    <a:gd name="T26" fmla="*/ 2 w 4"/>
                    <a:gd name="T27" fmla="*/ 7 h 12"/>
                    <a:gd name="T28" fmla="*/ 1 w 4"/>
                    <a:gd name="T29" fmla="*/ 9 h 12"/>
                    <a:gd name="T30" fmla="*/ 0 w 4"/>
                    <a:gd name="T31" fmla="*/ 10 h 12"/>
                    <a:gd name="T32" fmla="*/ 0 w 4"/>
                    <a:gd name="T33" fmla="*/ 10 h 12"/>
                    <a:gd name="T34" fmla="*/ 0 w 4"/>
                    <a:gd name="T35" fmla="*/ 11 h 12"/>
                    <a:gd name="T36" fmla="*/ 0 w 4"/>
                    <a:gd name="T37" fmla="*/ 12 h 12"/>
                    <a:gd name="T38" fmla="*/ 0 w 4"/>
                    <a:gd name="T39" fmla="*/ 12 h 12"/>
                    <a:gd name="T40" fmla="*/ 0 w 4"/>
                    <a:gd name="T41" fmla="*/ 12 h 12"/>
                    <a:gd name="T42" fmla="*/ 0 w 4"/>
                    <a:gd name="T4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2">
                      <a:moveTo>
                        <a:pt x="0" y="12"/>
                      </a:moveTo>
                      <a:lnTo>
                        <a:pt x="0" y="12"/>
                      </a:lnTo>
                      <a:lnTo>
                        <a:pt x="1" y="10"/>
                      </a:lnTo>
                      <a:lnTo>
                        <a:pt x="2" y="8"/>
                      </a:lnTo>
                      <a:lnTo>
                        <a:pt x="2" y="8"/>
                      </a:lnTo>
                      <a:lnTo>
                        <a:pt x="3" y="4"/>
                      </a:lnTo>
                      <a:lnTo>
                        <a:pt x="4" y="1"/>
                      </a:lnTo>
                      <a:lnTo>
                        <a:pt x="4" y="1"/>
                      </a:lnTo>
                      <a:lnTo>
                        <a:pt x="4" y="0"/>
                      </a:lnTo>
                      <a:lnTo>
                        <a:pt x="3" y="1"/>
                      </a:lnTo>
                      <a:lnTo>
                        <a:pt x="3" y="1"/>
                      </a:lnTo>
                      <a:lnTo>
                        <a:pt x="3" y="4"/>
                      </a:lnTo>
                      <a:lnTo>
                        <a:pt x="2" y="7"/>
                      </a:lnTo>
                      <a:lnTo>
                        <a:pt x="2" y="7"/>
                      </a:lnTo>
                      <a:lnTo>
                        <a:pt x="1" y="9"/>
                      </a:lnTo>
                      <a:lnTo>
                        <a:pt x="0" y="10"/>
                      </a:lnTo>
                      <a:lnTo>
                        <a:pt x="0" y="10"/>
                      </a:lnTo>
                      <a:lnTo>
                        <a:pt x="0" y="11"/>
                      </a:lnTo>
                      <a:lnTo>
                        <a:pt x="0" y="12"/>
                      </a:lnTo>
                      <a:lnTo>
                        <a:pt x="0" y="12"/>
                      </a:lnTo>
                      <a:lnTo>
                        <a:pt x="0" y="12"/>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87" name="Freeform 2223">
                  <a:extLst>
                    <a:ext uri="{FF2B5EF4-FFF2-40B4-BE49-F238E27FC236}">
                      <a16:creationId xmlns:a16="http://schemas.microsoft.com/office/drawing/2014/main" id="{FBD3A35A-8046-41D4-8E47-49F3CB8E649B}"/>
                    </a:ext>
                  </a:extLst>
                </p:cNvPr>
                <p:cNvSpPr>
                  <a:spLocks/>
                </p:cNvSpPr>
                <p:nvPr/>
              </p:nvSpPr>
              <p:spPr bwMode="auto">
                <a:xfrm>
                  <a:off x="3971" y="1552"/>
                  <a:ext cx="2" cy="15"/>
                </a:xfrm>
                <a:custGeom>
                  <a:avLst/>
                  <a:gdLst>
                    <a:gd name="T0" fmla="*/ 0 w 2"/>
                    <a:gd name="T1" fmla="*/ 15 h 15"/>
                    <a:gd name="T2" fmla="*/ 0 w 2"/>
                    <a:gd name="T3" fmla="*/ 15 h 15"/>
                    <a:gd name="T4" fmla="*/ 0 w 2"/>
                    <a:gd name="T5" fmla="*/ 13 h 15"/>
                    <a:gd name="T6" fmla="*/ 1 w 2"/>
                    <a:gd name="T7" fmla="*/ 12 h 15"/>
                    <a:gd name="T8" fmla="*/ 1 w 2"/>
                    <a:gd name="T9" fmla="*/ 8 h 15"/>
                    <a:gd name="T10" fmla="*/ 1 w 2"/>
                    <a:gd name="T11" fmla="*/ 8 h 15"/>
                    <a:gd name="T12" fmla="*/ 2 w 2"/>
                    <a:gd name="T13" fmla="*/ 4 h 15"/>
                    <a:gd name="T14" fmla="*/ 2 w 2"/>
                    <a:gd name="T15" fmla="*/ 0 h 15"/>
                    <a:gd name="T16" fmla="*/ 2 w 2"/>
                    <a:gd name="T17" fmla="*/ 0 h 15"/>
                    <a:gd name="T18" fmla="*/ 2 w 2"/>
                    <a:gd name="T19" fmla="*/ 0 h 15"/>
                    <a:gd name="T20" fmla="*/ 2 w 2"/>
                    <a:gd name="T21" fmla="*/ 0 h 15"/>
                    <a:gd name="T22" fmla="*/ 1 w 2"/>
                    <a:gd name="T23" fmla="*/ 7 h 15"/>
                    <a:gd name="T24" fmla="*/ 1 w 2"/>
                    <a:gd name="T25" fmla="*/ 11 h 15"/>
                    <a:gd name="T26" fmla="*/ 0 w 2"/>
                    <a:gd name="T27" fmla="*/ 15 h 15"/>
                    <a:gd name="T28" fmla="*/ 0 w 2"/>
                    <a:gd name="T29" fmla="*/ 15 h 15"/>
                    <a:gd name="T30" fmla="*/ 0 w 2"/>
                    <a:gd name="T3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5">
                      <a:moveTo>
                        <a:pt x="0" y="15"/>
                      </a:moveTo>
                      <a:lnTo>
                        <a:pt x="0" y="15"/>
                      </a:lnTo>
                      <a:lnTo>
                        <a:pt x="0" y="13"/>
                      </a:lnTo>
                      <a:lnTo>
                        <a:pt x="1" y="12"/>
                      </a:lnTo>
                      <a:lnTo>
                        <a:pt x="1" y="8"/>
                      </a:lnTo>
                      <a:lnTo>
                        <a:pt x="1" y="8"/>
                      </a:lnTo>
                      <a:lnTo>
                        <a:pt x="2" y="4"/>
                      </a:lnTo>
                      <a:lnTo>
                        <a:pt x="2" y="0"/>
                      </a:lnTo>
                      <a:lnTo>
                        <a:pt x="2" y="0"/>
                      </a:lnTo>
                      <a:lnTo>
                        <a:pt x="2" y="0"/>
                      </a:lnTo>
                      <a:lnTo>
                        <a:pt x="2" y="0"/>
                      </a:lnTo>
                      <a:lnTo>
                        <a:pt x="1" y="7"/>
                      </a:lnTo>
                      <a:lnTo>
                        <a:pt x="1" y="11"/>
                      </a:lnTo>
                      <a:lnTo>
                        <a:pt x="0" y="15"/>
                      </a:lnTo>
                      <a:lnTo>
                        <a:pt x="0" y="15"/>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88" name="Freeform 2224">
                  <a:extLst>
                    <a:ext uri="{FF2B5EF4-FFF2-40B4-BE49-F238E27FC236}">
                      <a16:creationId xmlns:a16="http://schemas.microsoft.com/office/drawing/2014/main" id="{4270FADC-78F7-4947-A3B5-3DC55DB1ED5F}"/>
                    </a:ext>
                  </a:extLst>
                </p:cNvPr>
                <p:cNvSpPr>
                  <a:spLocks/>
                </p:cNvSpPr>
                <p:nvPr/>
              </p:nvSpPr>
              <p:spPr bwMode="auto">
                <a:xfrm>
                  <a:off x="3971" y="1552"/>
                  <a:ext cx="2" cy="15"/>
                </a:xfrm>
                <a:custGeom>
                  <a:avLst/>
                  <a:gdLst>
                    <a:gd name="T0" fmla="*/ 0 w 2"/>
                    <a:gd name="T1" fmla="*/ 15 h 15"/>
                    <a:gd name="T2" fmla="*/ 0 w 2"/>
                    <a:gd name="T3" fmla="*/ 15 h 15"/>
                    <a:gd name="T4" fmla="*/ 0 w 2"/>
                    <a:gd name="T5" fmla="*/ 13 h 15"/>
                    <a:gd name="T6" fmla="*/ 1 w 2"/>
                    <a:gd name="T7" fmla="*/ 12 h 15"/>
                    <a:gd name="T8" fmla="*/ 1 w 2"/>
                    <a:gd name="T9" fmla="*/ 8 h 15"/>
                    <a:gd name="T10" fmla="*/ 1 w 2"/>
                    <a:gd name="T11" fmla="*/ 8 h 15"/>
                    <a:gd name="T12" fmla="*/ 2 w 2"/>
                    <a:gd name="T13" fmla="*/ 4 h 15"/>
                    <a:gd name="T14" fmla="*/ 2 w 2"/>
                    <a:gd name="T15" fmla="*/ 0 h 15"/>
                    <a:gd name="T16" fmla="*/ 2 w 2"/>
                    <a:gd name="T17" fmla="*/ 0 h 15"/>
                    <a:gd name="T18" fmla="*/ 2 w 2"/>
                    <a:gd name="T19" fmla="*/ 0 h 15"/>
                    <a:gd name="T20" fmla="*/ 2 w 2"/>
                    <a:gd name="T21" fmla="*/ 0 h 15"/>
                    <a:gd name="T22" fmla="*/ 1 w 2"/>
                    <a:gd name="T23" fmla="*/ 7 h 15"/>
                    <a:gd name="T24" fmla="*/ 1 w 2"/>
                    <a:gd name="T25" fmla="*/ 11 h 15"/>
                    <a:gd name="T26" fmla="*/ 0 w 2"/>
                    <a:gd name="T27" fmla="*/ 15 h 15"/>
                    <a:gd name="T28" fmla="*/ 0 w 2"/>
                    <a:gd name="T29" fmla="*/ 15 h 15"/>
                    <a:gd name="T30" fmla="*/ 0 w 2"/>
                    <a:gd name="T3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5">
                      <a:moveTo>
                        <a:pt x="0" y="15"/>
                      </a:moveTo>
                      <a:lnTo>
                        <a:pt x="0" y="15"/>
                      </a:lnTo>
                      <a:lnTo>
                        <a:pt x="0" y="13"/>
                      </a:lnTo>
                      <a:lnTo>
                        <a:pt x="1" y="12"/>
                      </a:lnTo>
                      <a:lnTo>
                        <a:pt x="1" y="8"/>
                      </a:lnTo>
                      <a:lnTo>
                        <a:pt x="1" y="8"/>
                      </a:lnTo>
                      <a:lnTo>
                        <a:pt x="2" y="4"/>
                      </a:lnTo>
                      <a:lnTo>
                        <a:pt x="2" y="0"/>
                      </a:lnTo>
                      <a:lnTo>
                        <a:pt x="2" y="0"/>
                      </a:lnTo>
                      <a:lnTo>
                        <a:pt x="2" y="0"/>
                      </a:lnTo>
                      <a:lnTo>
                        <a:pt x="2" y="0"/>
                      </a:lnTo>
                      <a:lnTo>
                        <a:pt x="1" y="7"/>
                      </a:lnTo>
                      <a:lnTo>
                        <a:pt x="1" y="11"/>
                      </a:lnTo>
                      <a:lnTo>
                        <a:pt x="0" y="15"/>
                      </a:lnTo>
                      <a:lnTo>
                        <a:pt x="0" y="15"/>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89" name="Freeform 2225">
                  <a:extLst>
                    <a:ext uri="{FF2B5EF4-FFF2-40B4-BE49-F238E27FC236}">
                      <a16:creationId xmlns:a16="http://schemas.microsoft.com/office/drawing/2014/main" id="{3FDDBC44-B2ED-498E-9172-75C58D7D260B}"/>
                    </a:ext>
                  </a:extLst>
                </p:cNvPr>
                <p:cNvSpPr>
                  <a:spLocks/>
                </p:cNvSpPr>
                <p:nvPr/>
              </p:nvSpPr>
              <p:spPr bwMode="auto">
                <a:xfrm>
                  <a:off x="3953" y="1559"/>
                  <a:ext cx="8" cy="19"/>
                </a:xfrm>
                <a:custGeom>
                  <a:avLst/>
                  <a:gdLst>
                    <a:gd name="T0" fmla="*/ 8 w 8"/>
                    <a:gd name="T1" fmla="*/ 18 h 19"/>
                    <a:gd name="T2" fmla="*/ 8 w 8"/>
                    <a:gd name="T3" fmla="*/ 18 h 19"/>
                    <a:gd name="T4" fmla="*/ 7 w 8"/>
                    <a:gd name="T5" fmla="*/ 17 h 19"/>
                    <a:gd name="T6" fmla="*/ 7 w 8"/>
                    <a:gd name="T7" fmla="*/ 17 h 19"/>
                    <a:gd name="T8" fmla="*/ 6 w 8"/>
                    <a:gd name="T9" fmla="*/ 15 h 19"/>
                    <a:gd name="T10" fmla="*/ 6 w 8"/>
                    <a:gd name="T11" fmla="*/ 15 h 19"/>
                    <a:gd name="T12" fmla="*/ 4 w 8"/>
                    <a:gd name="T13" fmla="*/ 13 h 19"/>
                    <a:gd name="T14" fmla="*/ 3 w 8"/>
                    <a:gd name="T15" fmla="*/ 11 h 19"/>
                    <a:gd name="T16" fmla="*/ 3 w 8"/>
                    <a:gd name="T17" fmla="*/ 11 h 19"/>
                    <a:gd name="T18" fmla="*/ 2 w 8"/>
                    <a:gd name="T19" fmla="*/ 8 h 19"/>
                    <a:gd name="T20" fmla="*/ 2 w 8"/>
                    <a:gd name="T21" fmla="*/ 6 h 19"/>
                    <a:gd name="T22" fmla="*/ 1 w 8"/>
                    <a:gd name="T23" fmla="*/ 0 h 19"/>
                    <a:gd name="T24" fmla="*/ 1 w 8"/>
                    <a:gd name="T25" fmla="*/ 0 h 19"/>
                    <a:gd name="T26" fmla="*/ 0 w 8"/>
                    <a:gd name="T27" fmla="*/ 0 h 19"/>
                    <a:gd name="T28" fmla="*/ 0 w 8"/>
                    <a:gd name="T29" fmla="*/ 0 h 19"/>
                    <a:gd name="T30" fmla="*/ 1 w 8"/>
                    <a:gd name="T31" fmla="*/ 6 h 19"/>
                    <a:gd name="T32" fmla="*/ 2 w 8"/>
                    <a:gd name="T33" fmla="*/ 9 h 19"/>
                    <a:gd name="T34" fmla="*/ 3 w 8"/>
                    <a:gd name="T35" fmla="*/ 11 h 19"/>
                    <a:gd name="T36" fmla="*/ 3 w 8"/>
                    <a:gd name="T37" fmla="*/ 11 h 19"/>
                    <a:gd name="T38" fmla="*/ 4 w 8"/>
                    <a:gd name="T39" fmla="*/ 14 h 19"/>
                    <a:gd name="T40" fmla="*/ 6 w 8"/>
                    <a:gd name="T41" fmla="*/ 16 h 19"/>
                    <a:gd name="T42" fmla="*/ 6 w 8"/>
                    <a:gd name="T43" fmla="*/ 16 h 19"/>
                    <a:gd name="T44" fmla="*/ 6 w 8"/>
                    <a:gd name="T45" fmla="*/ 18 h 19"/>
                    <a:gd name="T46" fmla="*/ 7 w 8"/>
                    <a:gd name="T47" fmla="*/ 18 h 19"/>
                    <a:gd name="T48" fmla="*/ 8 w 8"/>
                    <a:gd name="T49" fmla="*/ 19 h 19"/>
                    <a:gd name="T50" fmla="*/ 8 w 8"/>
                    <a:gd name="T51" fmla="*/ 19 h 19"/>
                    <a:gd name="T52" fmla="*/ 8 w 8"/>
                    <a:gd name="T53" fmla="*/ 18 h 19"/>
                    <a:gd name="T54" fmla="*/ 8 w 8"/>
                    <a:gd name="T55" fmla="*/ 18 h 19"/>
                    <a:gd name="T56" fmla="*/ 8 w 8"/>
                    <a:gd name="T57" fmla="*/ 18 h 19"/>
                    <a:gd name="T58" fmla="*/ 8 w 8"/>
                    <a:gd name="T59" fmla="*/ 18 h 19"/>
                    <a:gd name="T60" fmla="*/ 8 w 8"/>
                    <a:gd name="T61" fmla="*/ 18 h 19"/>
                    <a:gd name="T62" fmla="*/ 8 w 8"/>
                    <a:gd name="T63"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19">
                      <a:moveTo>
                        <a:pt x="8" y="18"/>
                      </a:moveTo>
                      <a:lnTo>
                        <a:pt x="8" y="18"/>
                      </a:lnTo>
                      <a:lnTo>
                        <a:pt x="7" y="17"/>
                      </a:lnTo>
                      <a:lnTo>
                        <a:pt x="7" y="17"/>
                      </a:lnTo>
                      <a:lnTo>
                        <a:pt x="6" y="15"/>
                      </a:lnTo>
                      <a:lnTo>
                        <a:pt x="6" y="15"/>
                      </a:lnTo>
                      <a:lnTo>
                        <a:pt x="4" y="13"/>
                      </a:lnTo>
                      <a:lnTo>
                        <a:pt x="3" y="11"/>
                      </a:lnTo>
                      <a:lnTo>
                        <a:pt x="3" y="11"/>
                      </a:lnTo>
                      <a:lnTo>
                        <a:pt x="2" y="8"/>
                      </a:lnTo>
                      <a:lnTo>
                        <a:pt x="2" y="6"/>
                      </a:lnTo>
                      <a:lnTo>
                        <a:pt x="1" y="0"/>
                      </a:lnTo>
                      <a:lnTo>
                        <a:pt x="1" y="0"/>
                      </a:lnTo>
                      <a:lnTo>
                        <a:pt x="0" y="0"/>
                      </a:lnTo>
                      <a:lnTo>
                        <a:pt x="0" y="0"/>
                      </a:lnTo>
                      <a:lnTo>
                        <a:pt x="1" y="6"/>
                      </a:lnTo>
                      <a:lnTo>
                        <a:pt x="2" y="9"/>
                      </a:lnTo>
                      <a:lnTo>
                        <a:pt x="3" y="11"/>
                      </a:lnTo>
                      <a:lnTo>
                        <a:pt x="3" y="11"/>
                      </a:lnTo>
                      <a:lnTo>
                        <a:pt x="4" y="14"/>
                      </a:lnTo>
                      <a:lnTo>
                        <a:pt x="6" y="16"/>
                      </a:lnTo>
                      <a:lnTo>
                        <a:pt x="6" y="16"/>
                      </a:lnTo>
                      <a:lnTo>
                        <a:pt x="6" y="18"/>
                      </a:lnTo>
                      <a:lnTo>
                        <a:pt x="7" y="18"/>
                      </a:lnTo>
                      <a:lnTo>
                        <a:pt x="8" y="19"/>
                      </a:lnTo>
                      <a:lnTo>
                        <a:pt x="8" y="19"/>
                      </a:lnTo>
                      <a:lnTo>
                        <a:pt x="8" y="18"/>
                      </a:lnTo>
                      <a:lnTo>
                        <a:pt x="8" y="18"/>
                      </a:lnTo>
                      <a:lnTo>
                        <a:pt x="8" y="18"/>
                      </a:lnTo>
                      <a:lnTo>
                        <a:pt x="8" y="18"/>
                      </a:lnTo>
                      <a:lnTo>
                        <a:pt x="8" y="18"/>
                      </a:lnTo>
                      <a:lnTo>
                        <a:pt x="8"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90" name="Freeform 2226">
                  <a:extLst>
                    <a:ext uri="{FF2B5EF4-FFF2-40B4-BE49-F238E27FC236}">
                      <a16:creationId xmlns:a16="http://schemas.microsoft.com/office/drawing/2014/main" id="{59AB369B-6504-4AC3-B71E-BBA148079EAE}"/>
                    </a:ext>
                  </a:extLst>
                </p:cNvPr>
                <p:cNvSpPr>
                  <a:spLocks/>
                </p:cNvSpPr>
                <p:nvPr/>
              </p:nvSpPr>
              <p:spPr bwMode="auto">
                <a:xfrm>
                  <a:off x="3953" y="1559"/>
                  <a:ext cx="8" cy="19"/>
                </a:xfrm>
                <a:custGeom>
                  <a:avLst/>
                  <a:gdLst>
                    <a:gd name="T0" fmla="*/ 8 w 8"/>
                    <a:gd name="T1" fmla="*/ 18 h 19"/>
                    <a:gd name="T2" fmla="*/ 8 w 8"/>
                    <a:gd name="T3" fmla="*/ 18 h 19"/>
                    <a:gd name="T4" fmla="*/ 7 w 8"/>
                    <a:gd name="T5" fmla="*/ 17 h 19"/>
                    <a:gd name="T6" fmla="*/ 7 w 8"/>
                    <a:gd name="T7" fmla="*/ 17 h 19"/>
                    <a:gd name="T8" fmla="*/ 6 w 8"/>
                    <a:gd name="T9" fmla="*/ 15 h 19"/>
                    <a:gd name="T10" fmla="*/ 6 w 8"/>
                    <a:gd name="T11" fmla="*/ 15 h 19"/>
                    <a:gd name="T12" fmla="*/ 4 w 8"/>
                    <a:gd name="T13" fmla="*/ 13 h 19"/>
                    <a:gd name="T14" fmla="*/ 3 w 8"/>
                    <a:gd name="T15" fmla="*/ 11 h 19"/>
                    <a:gd name="T16" fmla="*/ 3 w 8"/>
                    <a:gd name="T17" fmla="*/ 11 h 19"/>
                    <a:gd name="T18" fmla="*/ 2 w 8"/>
                    <a:gd name="T19" fmla="*/ 8 h 19"/>
                    <a:gd name="T20" fmla="*/ 2 w 8"/>
                    <a:gd name="T21" fmla="*/ 6 h 19"/>
                    <a:gd name="T22" fmla="*/ 1 w 8"/>
                    <a:gd name="T23" fmla="*/ 0 h 19"/>
                    <a:gd name="T24" fmla="*/ 1 w 8"/>
                    <a:gd name="T25" fmla="*/ 0 h 19"/>
                    <a:gd name="T26" fmla="*/ 0 w 8"/>
                    <a:gd name="T27" fmla="*/ 0 h 19"/>
                    <a:gd name="T28" fmla="*/ 0 w 8"/>
                    <a:gd name="T29" fmla="*/ 0 h 19"/>
                    <a:gd name="T30" fmla="*/ 1 w 8"/>
                    <a:gd name="T31" fmla="*/ 6 h 19"/>
                    <a:gd name="T32" fmla="*/ 2 w 8"/>
                    <a:gd name="T33" fmla="*/ 9 h 19"/>
                    <a:gd name="T34" fmla="*/ 3 w 8"/>
                    <a:gd name="T35" fmla="*/ 11 h 19"/>
                    <a:gd name="T36" fmla="*/ 3 w 8"/>
                    <a:gd name="T37" fmla="*/ 11 h 19"/>
                    <a:gd name="T38" fmla="*/ 4 w 8"/>
                    <a:gd name="T39" fmla="*/ 14 h 19"/>
                    <a:gd name="T40" fmla="*/ 6 w 8"/>
                    <a:gd name="T41" fmla="*/ 16 h 19"/>
                    <a:gd name="T42" fmla="*/ 6 w 8"/>
                    <a:gd name="T43" fmla="*/ 16 h 19"/>
                    <a:gd name="T44" fmla="*/ 6 w 8"/>
                    <a:gd name="T45" fmla="*/ 18 h 19"/>
                    <a:gd name="T46" fmla="*/ 7 w 8"/>
                    <a:gd name="T47" fmla="*/ 18 h 19"/>
                    <a:gd name="T48" fmla="*/ 8 w 8"/>
                    <a:gd name="T49" fmla="*/ 19 h 19"/>
                    <a:gd name="T50" fmla="*/ 8 w 8"/>
                    <a:gd name="T51" fmla="*/ 19 h 19"/>
                    <a:gd name="T52" fmla="*/ 8 w 8"/>
                    <a:gd name="T53" fmla="*/ 18 h 19"/>
                    <a:gd name="T54" fmla="*/ 8 w 8"/>
                    <a:gd name="T55" fmla="*/ 18 h 19"/>
                    <a:gd name="T56" fmla="*/ 8 w 8"/>
                    <a:gd name="T57" fmla="*/ 18 h 19"/>
                    <a:gd name="T58" fmla="*/ 8 w 8"/>
                    <a:gd name="T59" fmla="*/ 18 h 19"/>
                    <a:gd name="T60" fmla="*/ 8 w 8"/>
                    <a:gd name="T61" fmla="*/ 18 h 19"/>
                    <a:gd name="T62" fmla="*/ 8 w 8"/>
                    <a:gd name="T63"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19">
                      <a:moveTo>
                        <a:pt x="8" y="18"/>
                      </a:moveTo>
                      <a:lnTo>
                        <a:pt x="8" y="18"/>
                      </a:lnTo>
                      <a:lnTo>
                        <a:pt x="7" y="17"/>
                      </a:lnTo>
                      <a:lnTo>
                        <a:pt x="7" y="17"/>
                      </a:lnTo>
                      <a:lnTo>
                        <a:pt x="6" y="15"/>
                      </a:lnTo>
                      <a:lnTo>
                        <a:pt x="6" y="15"/>
                      </a:lnTo>
                      <a:lnTo>
                        <a:pt x="4" y="13"/>
                      </a:lnTo>
                      <a:lnTo>
                        <a:pt x="3" y="11"/>
                      </a:lnTo>
                      <a:lnTo>
                        <a:pt x="3" y="11"/>
                      </a:lnTo>
                      <a:lnTo>
                        <a:pt x="2" y="8"/>
                      </a:lnTo>
                      <a:lnTo>
                        <a:pt x="2" y="6"/>
                      </a:lnTo>
                      <a:lnTo>
                        <a:pt x="1" y="0"/>
                      </a:lnTo>
                      <a:lnTo>
                        <a:pt x="1" y="0"/>
                      </a:lnTo>
                      <a:lnTo>
                        <a:pt x="0" y="0"/>
                      </a:lnTo>
                      <a:lnTo>
                        <a:pt x="0" y="0"/>
                      </a:lnTo>
                      <a:lnTo>
                        <a:pt x="1" y="6"/>
                      </a:lnTo>
                      <a:lnTo>
                        <a:pt x="2" y="9"/>
                      </a:lnTo>
                      <a:lnTo>
                        <a:pt x="3" y="11"/>
                      </a:lnTo>
                      <a:lnTo>
                        <a:pt x="3" y="11"/>
                      </a:lnTo>
                      <a:lnTo>
                        <a:pt x="4" y="14"/>
                      </a:lnTo>
                      <a:lnTo>
                        <a:pt x="6" y="16"/>
                      </a:lnTo>
                      <a:lnTo>
                        <a:pt x="6" y="16"/>
                      </a:lnTo>
                      <a:lnTo>
                        <a:pt x="6" y="18"/>
                      </a:lnTo>
                      <a:lnTo>
                        <a:pt x="7" y="18"/>
                      </a:lnTo>
                      <a:lnTo>
                        <a:pt x="8" y="19"/>
                      </a:lnTo>
                      <a:lnTo>
                        <a:pt x="8" y="19"/>
                      </a:lnTo>
                      <a:lnTo>
                        <a:pt x="8" y="18"/>
                      </a:lnTo>
                      <a:lnTo>
                        <a:pt x="8" y="18"/>
                      </a:lnTo>
                      <a:lnTo>
                        <a:pt x="8" y="18"/>
                      </a:lnTo>
                      <a:lnTo>
                        <a:pt x="8" y="18"/>
                      </a:lnTo>
                      <a:lnTo>
                        <a:pt x="8" y="18"/>
                      </a:lnTo>
                      <a:lnTo>
                        <a:pt x="8"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91" name="Freeform 2227">
                  <a:extLst>
                    <a:ext uri="{FF2B5EF4-FFF2-40B4-BE49-F238E27FC236}">
                      <a16:creationId xmlns:a16="http://schemas.microsoft.com/office/drawing/2014/main" id="{2F3D47D2-30F9-425A-A4E9-F8AC33B4CC82}"/>
                    </a:ext>
                  </a:extLst>
                </p:cNvPr>
                <p:cNvSpPr>
                  <a:spLocks/>
                </p:cNvSpPr>
                <p:nvPr/>
              </p:nvSpPr>
              <p:spPr bwMode="auto">
                <a:xfrm>
                  <a:off x="3949" y="1562"/>
                  <a:ext cx="6" cy="7"/>
                </a:xfrm>
                <a:custGeom>
                  <a:avLst/>
                  <a:gdLst>
                    <a:gd name="T0" fmla="*/ 6 w 6"/>
                    <a:gd name="T1" fmla="*/ 7 h 7"/>
                    <a:gd name="T2" fmla="*/ 6 w 6"/>
                    <a:gd name="T3" fmla="*/ 7 h 7"/>
                    <a:gd name="T4" fmla="*/ 3 w 6"/>
                    <a:gd name="T5" fmla="*/ 4 h 7"/>
                    <a:gd name="T6" fmla="*/ 3 w 6"/>
                    <a:gd name="T7" fmla="*/ 4 h 7"/>
                    <a:gd name="T8" fmla="*/ 2 w 6"/>
                    <a:gd name="T9" fmla="*/ 2 h 7"/>
                    <a:gd name="T10" fmla="*/ 1 w 6"/>
                    <a:gd name="T11" fmla="*/ 0 h 7"/>
                    <a:gd name="T12" fmla="*/ 1 w 6"/>
                    <a:gd name="T13" fmla="*/ 0 h 7"/>
                    <a:gd name="T14" fmla="*/ 0 w 6"/>
                    <a:gd name="T15" fmla="*/ 0 h 7"/>
                    <a:gd name="T16" fmla="*/ 0 w 6"/>
                    <a:gd name="T17" fmla="*/ 0 h 7"/>
                    <a:gd name="T18" fmla="*/ 0 w 6"/>
                    <a:gd name="T19" fmla="*/ 0 h 7"/>
                    <a:gd name="T20" fmla="*/ 0 w 6"/>
                    <a:gd name="T21" fmla="*/ 0 h 7"/>
                    <a:gd name="T22" fmla="*/ 0 w 6"/>
                    <a:gd name="T23" fmla="*/ 0 h 7"/>
                    <a:gd name="T24" fmla="*/ 1 w 6"/>
                    <a:gd name="T25" fmla="*/ 0 h 7"/>
                    <a:gd name="T26" fmla="*/ 1 w 6"/>
                    <a:gd name="T27" fmla="*/ 0 h 7"/>
                    <a:gd name="T28" fmla="*/ 1 w 6"/>
                    <a:gd name="T29" fmla="*/ 0 h 7"/>
                    <a:gd name="T30" fmla="*/ 1 w 6"/>
                    <a:gd name="T31" fmla="*/ 0 h 7"/>
                    <a:gd name="T32" fmla="*/ 1 w 6"/>
                    <a:gd name="T33" fmla="*/ 0 h 7"/>
                    <a:gd name="T34" fmla="*/ 0 w 6"/>
                    <a:gd name="T35" fmla="*/ 0 h 7"/>
                    <a:gd name="T36" fmla="*/ 0 w 6"/>
                    <a:gd name="T37" fmla="*/ 0 h 7"/>
                    <a:gd name="T38" fmla="*/ 0 w 6"/>
                    <a:gd name="T39" fmla="*/ 1 h 7"/>
                    <a:gd name="T40" fmla="*/ 1 w 6"/>
                    <a:gd name="T41" fmla="*/ 2 h 7"/>
                    <a:gd name="T42" fmla="*/ 2 w 6"/>
                    <a:gd name="T43" fmla="*/ 3 h 7"/>
                    <a:gd name="T44" fmla="*/ 2 w 6"/>
                    <a:gd name="T45" fmla="*/ 3 h 7"/>
                    <a:gd name="T46" fmla="*/ 4 w 6"/>
                    <a:gd name="T47" fmla="*/ 5 h 7"/>
                    <a:gd name="T48" fmla="*/ 6 w 6"/>
                    <a:gd name="T49" fmla="*/ 7 h 7"/>
                    <a:gd name="T50" fmla="*/ 6 w 6"/>
                    <a:gd name="T51" fmla="*/ 7 h 7"/>
                    <a:gd name="T52" fmla="*/ 6 w 6"/>
                    <a:gd name="T5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7">
                      <a:moveTo>
                        <a:pt x="6" y="7"/>
                      </a:moveTo>
                      <a:lnTo>
                        <a:pt x="6" y="7"/>
                      </a:lnTo>
                      <a:lnTo>
                        <a:pt x="3" y="4"/>
                      </a:lnTo>
                      <a:lnTo>
                        <a:pt x="3" y="4"/>
                      </a:lnTo>
                      <a:lnTo>
                        <a:pt x="2" y="2"/>
                      </a:lnTo>
                      <a:lnTo>
                        <a:pt x="1" y="0"/>
                      </a:lnTo>
                      <a:lnTo>
                        <a:pt x="1" y="0"/>
                      </a:lnTo>
                      <a:lnTo>
                        <a:pt x="0" y="0"/>
                      </a:lnTo>
                      <a:lnTo>
                        <a:pt x="0" y="0"/>
                      </a:lnTo>
                      <a:lnTo>
                        <a:pt x="0" y="0"/>
                      </a:lnTo>
                      <a:lnTo>
                        <a:pt x="0" y="0"/>
                      </a:lnTo>
                      <a:lnTo>
                        <a:pt x="0" y="0"/>
                      </a:lnTo>
                      <a:lnTo>
                        <a:pt x="1" y="0"/>
                      </a:lnTo>
                      <a:lnTo>
                        <a:pt x="1" y="0"/>
                      </a:lnTo>
                      <a:lnTo>
                        <a:pt x="1" y="0"/>
                      </a:lnTo>
                      <a:lnTo>
                        <a:pt x="1" y="0"/>
                      </a:lnTo>
                      <a:lnTo>
                        <a:pt x="1" y="0"/>
                      </a:lnTo>
                      <a:lnTo>
                        <a:pt x="0" y="0"/>
                      </a:lnTo>
                      <a:lnTo>
                        <a:pt x="0" y="0"/>
                      </a:lnTo>
                      <a:lnTo>
                        <a:pt x="0" y="1"/>
                      </a:lnTo>
                      <a:lnTo>
                        <a:pt x="1" y="2"/>
                      </a:lnTo>
                      <a:lnTo>
                        <a:pt x="2" y="3"/>
                      </a:lnTo>
                      <a:lnTo>
                        <a:pt x="2" y="3"/>
                      </a:lnTo>
                      <a:lnTo>
                        <a:pt x="4" y="5"/>
                      </a:lnTo>
                      <a:lnTo>
                        <a:pt x="6" y="7"/>
                      </a:lnTo>
                      <a:lnTo>
                        <a:pt x="6" y="7"/>
                      </a:lnTo>
                      <a:lnTo>
                        <a:pt x="6"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92" name="Freeform 2228">
                  <a:extLst>
                    <a:ext uri="{FF2B5EF4-FFF2-40B4-BE49-F238E27FC236}">
                      <a16:creationId xmlns:a16="http://schemas.microsoft.com/office/drawing/2014/main" id="{E959A1C2-25A9-4859-8D57-3596E8AA7D08}"/>
                    </a:ext>
                  </a:extLst>
                </p:cNvPr>
                <p:cNvSpPr>
                  <a:spLocks/>
                </p:cNvSpPr>
                <p:nvPr/>
              </p:nvSpPr>
              <p:spPr bwMode="auto">
                <a:xfrm>
                  <a:off x="3949" y="1562"/>
                  <a:ext cx="6" cy="7"/>
                </a:xfrm>
                <a:custGeom>
                  <a:avLst/>
                  <a:gdLst>
                    <a:gd name="T0" fmla="*/ 6 w 6"/>
                    <a:gd name="T1" fmla="*/ 7 h 7"/>
                    <a:gd name="T2" fmla="*/ 6 w 6"/>
                    <a:gd name="T3" fmla="*/ 7 h 7"/>
                    <a:gd name="T4" fmla="*/ 3 w 6"/>
                    <a:gd name="T5" fmla="*/ 4 h 7"/>
                    <a:gd name="T6" fmla="*/ 3 w 6"/>
                    <a:gd name="T7" fmla="*/ 4 h 7"/>
                    <a:gd name="T8" fmla="*/ 2 w 6"/>
                    <a:gd name="T9" fmla="*/ 2 h 7"/>
                    <a:gd name="T10" fmla="*/ 1 w 6"/>
                    <a:gd name="T11" fmla="*/ 0 h 7"/>
                    <a:gd name="T12" fmla="*/ 1 w 6"/>
                    <a:gd name="T13" fmla="*/ 0 h 7"/>
                    <a:gd name="T14" fmla="*/ 0 w 6"/>
                    <a:gd name="T15" fmla="*/ 0 h 7"/>
                    <a:gd name="T16" fmla="*/ 0 w 6"/>
                    <a:gd name="T17" fmla="*/ 0 h 7"/>
                    <a:gd name="T18" fmla="*/ 0 w 6"/>
                    <a:gd name="T19" fmla="*/ 0 h 7"/>
                    <a:gd name="T20" fmla="*/ 0 w 6"/>
                    <a:gd name="T21" fmla="*/ 0 h 7"/>
                    <a:gd name="T22" fmla="*/ 0 w 6"/>
                    <a:gd name="T23" fmla="*/ 0 h 7"/>
                    <a:gd name="T24" fmla="*/ 1 w 6"/>
                    <a:gd name="T25" fmla="*/ 0 h 7"/>
                    <a:gd name="T26" fmla="*/ 1 w 6"/>
                    <a:gd name="T27" fmla="*/ 0 h 7"/>
                    <a:gd name="T28" fmla="*/ 1 w 6"/>
                    <a:gd name="T29" fmla="*/ 0 h 7"/>
                    <a:gd name="T30" fmla="*/ 1 w 6"/>
                    <a:gd name="T31" fmla="*/ 0 h 7"/>
                    <a:gd name="T32" fmla="*/ 1 w 6"/>
                    <a:gd name="T33" fmla="*/ 0 h 7"/>
                    <a:gd name="T34" fmla="*/ 0 w 6"/>
                    <a:gd name="T35" fmla="*/ 0 h 7"/>
                    <a:gd name="T36" fmla="*/ 0 w 6"/>
                    <a:gd name="T37" fmla="*/ 0 h 7"/>
                    <a:gd name="T38" fmla="*/ 0 w 6"/>
                    <a:gd name="T39" fmla="*/ 1 h 7"/>
                    <a:gd name="T40" fmla="*/ 1 w 6"/>
                    <a:gd name="T41" fmla="*/ 2 h 7"/>
                    <a:gd name="T42" fmla="*/ 2 w 6"/>
                    <a:gd name="T43" fmla="*/ 3 h 7"/>
                    <a:gd name="T44" fmla="*/ 2 w 6"/>
                    <a:gd name="T45" fmla="*/ 3 h 7"/>
                    <a:gd name="T46" fmla="*/ 4 w 6"/>
                    <a:gd name="T47" fmla="*/ 5 h 7"/>
                    <a:gd name="T48" fmla="*/ 6 w 6"/>
                    <a:gd name="T49" fmla="*/ 7 h 7"/>
                    <a:gd name="T50" fmla="*/ 6 w 6"/>
                    <a:gd name="T51" fmla="*/ 7 h 7"/>
                    <a:gd name="T52" fmla="*/ 6 w 6"/>
                    <a:gd name="T5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7">
                      <a:moveTo>
                        <a:pt x="6" y="7"/>
                      </a:moveTo>
                      <a:lnTo>
                        <a:pt x="6" y="7"/>
                      </a:lnTo>
                      <a:lnTo>
                        <a:pt x="3" y="4"/>
                      </a:lnTo>
                      <a:lnTo>
                        <a:pt x="3" y="4"/>
                      </a:lnTo>
                      <a:lnTo>
                        <a:pt x="2" y="2"/>
                      </a:lnTo>
                      <a:lnTo>
                        <a:pt x="1" y="0"/>
                      </a:lnTo>
                      <a:lnTo>
                        <a:pt x="1" y="0"/>
                      </a:lnTo>
                      <a:lnTo>
                        <a:pt x="0" y="0"/>
                      </a:lnTo>
                      <a:lnTo>
                        <a:pt x="0" y="0"/>
                      </a:lnTo>
                      <a:lnTo>
                        <a:pt x="0" y="0"/>
                      </a:lnTo>
                      <a:lnTo>
                        <a:pt x="0" y="0"/>
                      </a:lnTo>
                      <a:lnTo>
                        <a:pt x="0" y="0"/>
                      </a:lnTo>
                      <a:lnTo>
                        <a:pt x="1" y="0"/>
                      </a:lnTo>
                      <a:lnTo>
                        <a:pt x="1" y="0"/>
                      </a:lnTo>
                      <a:lnTo>
                        <a:pt x="1" y="0"/>
                      </a:lnTo>
                      <a:lnTo>
                        <a:pt x="1" y="0"/>
                      </a:lnTo>
                      <a:lnTo>
                        <a:pt x="1" y="0"/>
                      </a:lnTo>
                      <a:lnTo>
                        <a:pt x="0" y="0"/>
                      </a:lnTo>
                      <a:lnTo>
                        <a:pt x="0" y="0"/>
                      </a:lnTo>
                      <a:lnTo>
                        <a:pt x="0" y="1"/>
                      </a:lnTo>
                      <a:lnTo>
                        <a:pt x="1" y="2"/>
                      </a:lnTo>
                      <a:lnTo>
                        <a:pt x="2" y="3"/>
                      </a:lnTo>
                      <a:lnTo>
                        <a:pt x="2" y="3"/>
                      </a:lnTo>
                      <a:lnTo>
                        <a:pt x="4" y="5"/>
                      </a:lnTo>
                      <a:lnTo>
                        <a:pt x="6" y="7"/>
                      </a:lnTo>
                      <a:lnTo>
                        <a:pt x="6" y="7"/>
                      </a:lnTo>
                      <a:lnTo>
                        <a:pt x="6"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93" name="Freeform 2229">
                  <a:extLst>
                    <a:ext uri="{FF2B5EF4-FFF2-40B4-BE49-F238E27FC236}">
                      <a16:creationId xmlns:a16="http://schemas.microsoft.com/office/drawing/2014/main" id="{27913AA5-F443-4535-A0AF-4A64296EBA0E}"/>
                    </a:ext>
                  </a:extLst>
                </p:cNvPr>
                <p:cNvSpPr>
                  <a:spLocks/>
                </p:cNvSpPr>
                <p:nvPr/>
              </p:nvSpPr>
              <p:spPr bwMode="auto">
                <a:xfrm>
                  <a:off x="3960" y="1567"/>
                  <a:ext cx="2" cy="11"/>
                </a:xfrm>
                <a:custGeom>
                  <a:avLst/>
                  <a:gdLst>
                    <a:gd name="T0" fmla="*/ 0 w 2"/>
                    <a:gd name="T1" fmla="*/ 10 h 11"/>
                    <a:gd name="T2" fmla="*/ 0 w 2"/>
                    <a:gd name="T3" fmla="*/ 10 h 11"/>
                    <a:gd name="T4" fmla="*/ 1 w 2"/>
                    <a:gd name="T5" fmla="*/ 11 h 11"/>
                    <a:gd name="T6" fmla="*/ 1 w 2"/>
                    <a:gd name="T7" fmla="*/ 11 h 11"/>
                    <a:gd name="T8" fmla="*/ 1 w 2"/>
                    <a:gd name="T9" fmla="*/ 11 h 11"/>
                    <a:gd name="T10" fmla="*/ 1 w 2"/>
                    <a:gd name="T11" fmla="*/ 11 h 11"/>
                    <a:gd name="T12" fmla="*/ 1 w 2"/>
                    <a:gd name="T13" fmla="*/ 11 h 11"/>
                    <a:gd name="T14" fmla="*/ 2 w 2"/>
                    <a:gd name="T15" fmla="*/ 10 h 11"/>
                    <a:gd name="T16" fmla="*/ 2 w 2"/>
                    <a:gd name="T17" fmla="*/ 9 h 11"/>
                    <a:gd name="T18" fmla="*/ 1 w 2"/>
                    <a:gd name="T19" fmla="*/ 6 h 11"/>
                    <a:gd name="T20" fmla="*/ 1 w 2"/>
                    <a:gd name="T21" fmla="*/ 6 h 11"/>
                    <a:gd name="T22" fmla="*/ 1 w 2"/>
                    <a:gd name="T23" fmla="*/ 3 h 11"/>
                    <a:gd name="T24" fmla="*/ 1 w 2"/>
                    <a:gd name="T25" fmla="*/ 0 h 11"/>
                    <a:gd name="T26" fmla="*/ 1 w 2"/>
                    <a:gd name="T27" fmla="*/ 0 h 11"/>
                    <a:gd name="T28" fmla="*/ 0 w 2"/>
                    <a:gd name="T29" fmla="*/ 0 h 11"/>
                    <a:gd name="T30" fmla="*/ 0 w 2"/>
                    <a:gd name="T31" fmla="*/ 0 h 11"/>
                    <a:gd name="T32" fmla="*/ 0 w 2"/>
                    <a:gd name="T33" fmla="*/ 0 h 11"/>
                    <a:gd name="T34" fmla="*/ 1 w 2"/>
                    <a:gd name="T35" fmla="*/ 7 h 11"/>
                    <a:gd name="T36" fmla="*/ 1 w 2"/>
                    <a:gd name="T37" fmla="*/ 7 h 11"/>
                    <a:gd name="T38" fmla="*/ 1 w 2"/>
                    <a:gd name="T39" fmla="*/ 9 h 11"/>
                    <a:gd name="T40" fmla="*/ 1 w 2"/>
                    <a:gd name="T41" fmla="*/ 10 h 11"/>
                    <a:gd name="T42" fmla="*/ 1 w 2"/>
                    <a:gd name="T43" fmla="*/ 10 h 11"/>
                    <a:gd name="T44" fmla="*/ 0 w 2"/>
                    <a:gd name="T45" fmla="*/ 10 h 11"/>
                    <a:gd name="T46" fmla="*/ 0 w 2"/>
                    <a:gd name="T47" fmla="*/ 10 h 11"/>
                    <a:gd name="T48" fmla="*/ 0 w 2"/>
                    <a:gd name="T4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11">
                      <a:moveTo>
                        <a:pt x="0" y="10"/>
                      </a:moveTo>
                      <a:lnTo>
                        <a:pt x="0" y="10"/>
                      </a:lnTo>
                      <a:lnTo>
                        <a:pt x="1" y="11"/>
                      </a:lnTo>
                      <a:lnTo>
                        <a:pt x="1" y="11"/>
                      </a:lnTo>
                      <a:lnTo>
                        <a:pt x="1" y="11"/>
                      </a:lnTo>
                      <a:lnTo>
                        <a:pt x="1" y="11"/>
                      </a:lnTo>
                      <a:lnTo>
                        <a:pt x="1" y="11"/>
                      </a:lnTo>
                      <a:lnTo>
                        <a:pt x="2" y="10"/>
                      </a:lnTo>
                      <a:lnTo>
                        <a:pt x="2" y="9"/>
                      </a:lnTo>
                      <a:lnTo>
                        <a:pt x="1" y="6"/>
                      </a:lnTo>
                      <a:lnTo>
                        <a:pt x="1" y="6"/>
                      </a:lnTo>
                      <a:lnTo>
                        <a:pt x="1" y="3"/>
                      </a:lnTo>
                      <a:lnTo>
                        <a:pt x="1" y="0"/>
                      </a:lnTo>
                      <a:lnTo>
                        <a:pt x="1" y="0"/>
                      </a:lnTo>
                      <a:lnTo>
                        <a:pt x="0" y="0"/>
                      </a:lnTo>
                      <a:lnTo>
                        <a:pt x="0" y="0"/>
                      </a:lnTo>
                      <a:lnTo>
                        <a:pt x="0" y="0"/>
                      </a:lnTo>
                      <a:lnTo>
                        <a:pt x="1" y="7"/>
                      </a:lnTo>
                      <a:lnTo>
                        <a:pt x="1" y="7"/>
                      </a:lnTo>
                      <a:lnTo>
                        <a:pt x="1" y="9"/>
                      </a:lnTo>
                      <a:lnTo>
                        <a:pt x="1" y="10"/>
                      </a:lnTo>
                      <a:lnTo>
                        <a:pt x="1" y="10"/>
                      </a:lnTo>
                      <a:lnTo>
                        <a:pt x="0" y="1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94" name="Freeform 2230">
                  <a:extLst>
                    <a:ext uri="{FF2B5EF4-FFF2-40B4-BE49-F238E27FC236}">
                      <a16:creationId xmlns:a16="http://schemas.microsoft.com/office/drawing/2014/main" id="{72687223-28BB-4086-86A6-9FBE6F602F5B}"/>
                    </a:ext>
                  </a:extLst>
                </p:cNvPr>
                <p:cNvSpPr>
                  <a:spLocks/>
                </p:cNvSpPr>
                <p:nvPr/>
              </p:nvSpPr>
              <p:spPr bwMode="auto">
                <a:xfrm>
                  <a:off x="3960" y="1567"/>
                  <a:ext cx="2" cy="11"/>
                </a:xfrm>
                <a:custGeom>
                  <a:avLst/>
                  <a:gdLst>
                    <a:gd name="T0" fmla="*/ 0 w 2"/>
                    <a:gd name="T1" fmla="*/ 10 h 11"/>
                    <a:gd name="T2" fmla="*/ 0 w 2"/>
                    <a:gd name="T3" fmla="*/ 10 h 11"/>
                    <a:gd name="T4" fmla="*/ 1 w 2"/>
                    <a:gd name="T5" fmla="*/ 11 h 11"/>
                    <a:gd name="T6" fmla="*/ 1 w 2"/>
                    <a:gd name="T7" fmla="*/ 11 h 11"/>
                    <a:gd name="T8" fmla="*/ 1 w 2"/>
                    <a:gd name="T9" fmla="*/ 11 h 11"/>
                    <a:gd name="T10" fmla="*/ 1 w 2"/>
                    <a:gd name="T11" fmla="*/ 11 h 11"/>
                    <a:gd name="T12" fmla="*/ 1 w 2"/>
                    <a:gd name="T13" fmla="*/ 11 h 11"/>
                    <a:gd name="T14" fmla="*/ 2 w 2"/>
                    <a:gd name="T15" fmla="*/ 10 h 11"/>
                    <a:gd name="T16" fmla="*/ 2 w 2"/>
                    <a:gd name="T17" fmla="*/ 9 h 11"/>
                    <a:gd name="T18" fmla="*/ 1 w 2"/>
                    <a:gd name="T19" fmla="*/ 6 h 11"/>
                    <a:gd name="T20" fmla="*/ 1 w 2"/>
                    <a:gd name="T21" fmla="*/ 6 h 11"/>
                    <a:gd name="T22" fmla="*/ 1 w 2"/>
                    <a:gd name="T23" fmla="*/ 3 h 11"/>
                    <a:gd name="T24" fmla="*/ 1 w 2"/>
                    <a:gd name="T25" fmla="*/ 0 h 11"/>
                    <a:gd name="T26" fmla="*/ 1 w 2"/>
                    <a:gd name="T27" fmla="*/ 0 h 11"/>
                    <a:gd name="T28" fmla="*/ 0 w 2"/>
                    <a:gd name="T29" fmla="*/ 0 h 11"/>
                    <a:gd name="T30" fmla="*/ 0 w 2"/>
                    <a:gd name="T31" fmla="*/ 0 h 11"/>
                    <a:gd name="T32" fmla="*/ 0 w 2"/>
                    <a:gd name="T33" fmla="*/ 0 h 11"/>
                    <a:gd name="T34" fmla="*/ 1 w 2"/>
                    <a:gd name="T35" fmla="*/ 7 h 11"/>
                    <a:gd name="T36" fmla="*/ 1 w 2"/>
                    <a:gd name="T37" fmla="*/ 7 h 11"/>
                    <a:gd name="T38" fmla="*/ 1 w 2"/>
                    <a:gd name="T39" fmla="*/ 9 h 11"/>
                    <a:gd name="T40" fmla="*/ 1 w 2"/>
                    <a:gd name="T41" fmla="*/ 10 h 11"/>
                    <a:gd name="T42" fmla="*/ 1 w 2"/>
                    <a:gd name="T43" fmla="*/ 10 h 11"/>
                    <a:gd name="T44" fmla="*/ 0 w 2"/>
                    <a:gd name="T45" fmla="*/ 10 h 11"/>
                    <a:gd name="T46" fmla="*/ 0 w 2"/>
                    <a:gd name="T47" fmla="*/ 10 h 11"/>
                    <a:gd name="T48" fmla="*/ 0 w 2"/>
                    <a:gd name="T4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11">
                      <a:moveTo>
                        <a:pt x="0" y="10"/>
                      </a:moveTo>
                      <a:lnTo>
                        <a:pt x="0" y="10"/>
                      </a:lnTo>
                      <a:lnTo>
                        <a:pt x="1" y="11"/>
                      </a:lnTo>
                      <a:lnTo>
                        <a:pt x="1" y="11"/>
                      </a:lnTo>
                      <a:lnTo>
                        <a:pt x="1" y="11"/>
                      </a:lnTo>
                      <a:lnTo>
                        <a:pt x="1" y="11"/>
                      </a:lnTo>
                      <a:lnTo>
                        <a:pt x="1" y="11"/>
                      </a:lnTo>
                      <a:lnTo>
                        <a:pt x="2" y="10"/>
                      </a:lnTo>
                      <a:lnTo>
                        <a:pt x="2" y="9"/>
                      </a:lnTo>
                      <a:lnTo>
                        <a:pt x="1" y="6"/>
                      </a:lnTo>
                      <a:lnTo>
                        <a:pt x="1" y="6"/>
                      </a:lnTo>
                      <a:lnTo>
                        <a:pt x="1" y="3"/>
                      </a:lnTo>
                      <a:lnTo>
                        <a:pt x="1" y="0"/>
                      </a:lnTo>
                      <a:lnTo>
                        <a:pt x="1" y="0"/>
                      </a:lnTo>
                      <a:lnTo>
                        <a:pt x="0" y="0"/>
                      </a:lnTo>
                      <a:lnTo>
                        <a:pt x="0" y="0"/>
                      </a:lnTo>
                      <a:lnTo>
                        <a:pt x="0" y="0"/>
                      </a:lnTo>
                      <a:lnTo>
                        <a:pt x="1" y="7"/>
                      </a:lnTo>
                      <a:lnTo>
                        <a:pt x="1" y="7"/>
                      </a:lnTo>
                      <a:lnTo>
                        <a:pt x="1" y="9"/>
                      </a:lnTo>
                      <a:lnTo>
                        <a:pt x="1" y="10"/>
                      </a:lnTo>
                      <a:lnTo>
                        <a:pt x="1" y="10"/>
                      </a:lnTo>
                      <a:lnTo>
                        <a:pt x="0" y="10"/>
                      </a:lnTo>
                      <a:lnTo>
                        <a:pt x="0" y="10"/>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95" name="Freeform 2231">
                  <a:extLst>
                    <a:ext uri="{FF2B5EF4-FFF2-40B4-BE49-F238E27FC236}">
                      <a16:creationId xmlns:a16="http://schemas.microsoft.com/office/drawing/2014/main" id="{40030C53-3EB3-43C1-B2FC-4F71080EEBEF}"/>
                    </a:ext>
                  </a:extLst>
                </p:cNvPr>
                <p:cNvSpPr>
                  <a:spLocks/>
                </p:cNvSpPr>
                <p:nvPr/>
              </p:nvSpPr>
              <p:spPr bwMode="auto">
                <a:xfrm>
                  <a:off x="3961" y="1577"/>
                  <a:ext cx="3" cy="5"/>
                </a:xfrm>
                <a:custGeom>
                  <a:avLst/>
                  <a:gdLst>
                    <a:gd name="T0" fmla="*/ 0 w 3"/>
                    <a:gd name="T1" fmla="*/ 0 h 5"/>
                    <a:gd name="T2" fmla="*/ 0 w 3"/>
                    <a:gd name="T3" fmla="*/ 0 h 5"/>
                    <a:gd name="T4" fmla="*/ 1 w 3"/>
                    <a:gd name="T5" fmla="*/ 1 h 5"/>
                    <a:gd name="T6" fmla="*/ 2 w 3"/>
                    <a:gd name="T7" fmla="*/ 3 h 5"/>
                    <a:gd name="T8" fmla="*/ 3 w 3"/>
                    <a:gd name="T9" fmla="*/ 5 h 5"/>
                    <a:gd name="T10" fmla="*/ 3 w 3"/>
                    <a:gd name="T11" fmla="*/ 5 h 5"/>
                    <a:gd name="T12" fmla="*/ 3 w 3"/>
                    <a:gd name="T13" fmla="*/ 5 h 5"/>
                    <a:gd name="T14" fmla="*/ 3 w 3"/>
                    <a:gd name="T15" fmla="*/ 5 h 5"/>
                    <a:gd name="T16" fmla="*/ 2 w 3"/>
                    <a:gd name="T17" fmla="*/ 3 h 5"/>
                    <a:gd name="T18" fmla="*/ 1 w 3"/>
                    <a:gd name="T19" fmla="*/ 1 h 5"/>
                    <a:gd name="T20" fmla="*/ 1 w 3"/>
                    <a:gd name="T21" fmla="*/ 0 h 5"/>
                    <a:gd name="T22" fmla="*/ 1 w 3"/>
                    <a:gd name="T23" fmla="*/ 0 h 5"/>
                    <a:gd name="T24" fmla="*/ 0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0" y="0"/>
                      </a:moveTo>
                      <a:lnTo>
                        <a:pt x="0" y="0"/>
                      </a:lnTo>
                      <a:lnTo>
                        <a:pt x="1" y="1"/>
                      </a:lnTo>
                      <a:lnTo>
                        <a:pt x="2" y="3"/>
                      </a:lnTo>
                      <a:lnTo>
                        <a:pt x="3" y="5"/>
                      </a:lnTo>
                      <a:lnTo>
                        <a:pt x="3" y="5"/>
                      </a:lnTo>
                      <a:lnTo>
                        <a:pt x="3" y="5"/>
                      </a:lnTo>
                      <a:lnTo>
                        <a:pt x="3" y="5"/>
                      </a:lnTo>
                      <a:lnTo>
                        <a:pt x="2" y="3"/>
                      </a:lnTo>
                      <a:lnTo>
                        <a:pt x="1" y="1"/>
                      </a:lnTo>
                      <a:lnTo>
                        <a:pt x="1" y="0"/>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96" name="Freeform 2232">
                  <a:extLst>
                    <a:ext uri="{FF2B5EF4-FFF2-40B4-BE49-F238E27FC236}">
                      <a16:creationId xmlns:a16="http://schemas.microsoft.com/office/drawing/2014/main" id="{68E148E9-9DBE-4215-86CC-88855FD86E7E}"/>
                    </a:ext>
                  </a:extLst>
                </p:cNvPr>
                <p:cNvSpPr>
                  <a:spLocks/>
                </p:cNvSpPr>
                <p:nvPr/>
              </p:nvSpPr>
              <p:spPr bwMode="auto">
                <a:xfrm>
                  <a:off x="3961" y="1577"/>
                  <a:ext cx="3" cy="5"/>
                </a:xfrm>
                <a:custGeom>
                  <a:avLst/>
                  <a:gdLst>
                    <a:gd name="T0" fmla="*/ 0 w 3"/>
                    <a:gd name="T1" fmla="*/ 0 h 5"/>
                    <a:gd name="T2" fmla="*/ 0 w 3"/>
                    <a:gd name="T3" fmla="*/ 0 h 5"/>
                    <a:gd name="T4" fmla="*/ 1 w 3"/>
                    <a:gd name="T5" fmla="*/ 1 h 5"/>
                    <a:gd name="T6" fmla="*/ 2 w 3"/>
                    <a:gd name="T7" fmla="*/ 3 h 5"/>
                    <a:gd name="T8" fmla="*/ 3 w 3"/>
                    <a:gd name="T9" fmla="*/ 5 h 5"/>
                    <a:gd name="T10" fmla="*/ 3 w 3"/>
                    <a:gd name="T11" fmla="*/ 5 h 5"/>
                    <a:gd name="T12" fmla="*/ 3 w 3"/>
                    <a:gd name="T13" fmla="*/ 5 h 5"/>
                    <a:gd name="T14" fmla="*/ 3 w 3"/>
                    <a:gd name="T15" fmla="*/ 5 h 5"/>
                    <a:gd name="T16" fmla="*/ 2 w 3"/>
                    <a:gd name="T17" fmla="*/ 3 h 5"/>
                    <a:gd name="T18" fmla="*/ 1 w 3"/>
                    <a:gd name="T19" fmla="*/ 1 h 5"/>
                    <a:gd name="T20" fmla="*/ 1 w 3"/>
                    <a:gd name="T21" fmla="*/ 0 h 5"/>
                    <a:gd name="T22" fmla="*/ 1 w 3"/>
                    <a:gd name="T23" fmla="*/ 0 h 5"/>
                    <a:gd name="T24" fmla="*/ 0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0" y="0"/>
                      </a:moveTo>
                      <a:lnTo>
                        <a:pt x="0" y="0"/>
                      </a:lnTo>
                      <a:lnTo>
                        <a:pt x="1" y="1"/>
                      </a:lnTo>
                      <a:lnTo>
                        <a:pt x="2" y="3"/>
                      </a:lnTo>
                      <a:lnTo>
                        <a:pt x="3" y="5"/>
                      </a:lnTo>
                      <a:lnTo>
                        <a:pt x="3" y="5"/>
                      </a:lnTo>
                      <a:lnTo>
                        <a:pt x="3" y="5"/>
                      </a:lnTo>
                      <a:lnTo>
                        <a:pt x="3" y="5"/>
                      </a:lnTo>
                      <a:lnTo>
                        <a:pt x="2" y="3"/>
                      </a:lnTo>
                      <a:lnTo>
                        <a:pt x="1" y="1"/>
                      </a:lnTo>
                      <a:lnTo>
                        <a:pt x="1"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97" name="Freeform 2233">
                  <a:extLst>
                    <a:ext uri="{FF2B5EF4-FFF2-40B4-BE49-F238E27FC236}">
                      <a16:creationId xmlns:a16="http://schemas.microsoft.com/office/drawing/2014/main" id="{F42F0123-1B1D-4290-9F64-5466C45BDCA7}"/>
                    </a:ext>
                  </a:extLst>
                </p:cNvPr>
                <p:cNvSpPr>
                  <a:spLocks/>
                </p:cNvSpPr>
                <p:nvPr/>
              </p:nvSpPr>
              <p:spPr bwMode="auto">
                <a:xfrm>
                  <a:off x="3994" y="1491"/>
                  <a:ext cx="65" cy="98"/>
                </a:xfrm>
                <a:custGeom>
                  <a:avLst/>
                  <a:gdLst>
                    <a:gd name="T0" fmla="*/ 60 w 65"/>
                    <a:gd name="T1" fmla="*/ 60 h 98"/>
                    <a:gd name="T2" fmla="*/ 55 w 65"/>
                    <a:gd name="T3" fmla="*/ 51 h 98"/>
                    <a:gd name="T4" fmla="*/ 51 w 65"/>
                    <a:gd name="T5" fmla="*/ 48 h 98"/>
                    <a:gd name="T6" fmla="*/ 51 w 65"/>
                    <a:gd name="T7" fmla="*/ 43 h 98"/>
                    <a:gd name="T8" fmla="*/ 59 w 65"/>
                    <a:gd name="T9" fmla="*/ 38 h 98"/>
                    <a:gd name="T10" fmla="*/ 58 w 65"/>
                    <a:gd name="T11" fmla="*/ 29 h 98"/>
                    <a:gd name="T12" fmla="*/ 61 w 65"/>
                    <a:gd name="T13" fmla="*/ 19 h 98"/>
                    <a:gd name="T14" fmla="*/ 48 w 65"/>
                    <a:gd name="T15" fmla="*/ 14 h 98"/>
                    <a:gd name="T16" fmla="*/ 42 w 65"/>
                    <a:gd name="T17" fmla="*/ 11 h 98"/>
                    <a:gd name="T18" fmla="*/ 32 w 65"/>
                    <a:gd name="T19" fmla="*/ 11 h 98"/>
                    <a:gd name="T20" fmla="*/ 23 w 65"/>
                    <a:gd name="T21" fmla="*/ 11 h 98"/>
                    <a:gd name="T22" fmla="*/ 20 w 65"/>
                    <a:gd name="T23" fmla="*/ 8 h 98"/>
                    <a:gd name="T24" fmla="*/ 16 w 65"/>
                    <a:gd name="T25" fmla="*/ 3 h 98"/>
                    <a:gd name="T26" fmla="*/ 10 w 65"/>
                    <a:gd name="T27" fmla="*/ 1 h 98"/>
                    <a:gd name="T28" fmla="*/ 7 w 65"/>
                    <a:gd name="T29" fmla="*/ 3 h 98"/>
                    <a:gd name="T30" fmla="*/ 7 w 65"/>
                    <a:gd name="T31" fmla="*/ 3 h 98"/>
                    <a:gd name="T32" fmla="*/ 13 w 65"/>
                    <a:gd name="T33" fmla="*/ 1 h 98"/>
                    <a:gd name="T34" fmla="*/ 16 w 65"/>
                    <a:gd name="T35" fmla="*/ 6 h 98"/>
                    <a:gd name="T36" fmla="*/ 21 w 65"/>
                    <a:gd name="T37" fmla="*/ 11 h 98"/>
                    <a:gd name="T38" fmla="*/ 23 w 65"/>
                    <a:gd name="T39" fmla="*/ 12 h 98"/>
                    <a:gd name="T40" fmla="*/ 31 w 65"/>
                    <a:gd name="T41" fmla="*/ 11 h 98"/>
                    <a:gd name="T42" fmla="*/ 33 w 65"/>
                    <a:gd name="T43" fmla="*/ 14 h 98"/>
                    <a:gd name="T44" fmla="*/ 43 w 65"/>
                    <a:gd name="T45" fmla="*/ 12 h 98"/>
                    <a:gd name="T46" fmla="*/ 51 w 65"/>
                    <a:gd name="T47" fmla="*/ 15 h 98"/>
                    <a:gd name="T48" fmla="*/ 59 w 65"/>
                    <a:gd name="T49" fmla="*/ 19 h 98"/>
                    <a:gd name="T50" fmla="*/ 58 w 65"/>
                    <a:gd name="T51" fmla="*/ 27 h 98"/>
                    <a:gd name="T52" fmla="*/ 58 w 65"/>
                    <a:gd name="T53" fmla="*/ 31 h 98"/>
                    <a:gd name="T54" fmla="*/ 58 w 65"/>
                    <a:gd name="T55" fmla="*/ 38 h 98"/>
                    <a:gd name="T56" fmla="*/ 49 w 65"/>
                    <a:gd name="T57" fmla="*/ 44 h 98"/>
                    <a:gd name="T58" fmla="*/ 49 w 65"/>
                    <a:gd name="T59" fmla="*/ 48 h 98"/>
                    <a:gd name="T60" fmla="*/ 48 w 65"/>
                    <a:gd name="T61" fmla="*/ 51 h 98"/>
                    <a:gd name="T62" fmla="*/ 57 w 65"/>
                    <a:gd name="T63" fmla="*/ 54 h 98"/>
                    <a:gd name="T64" fmla="*/ 59 w 65"/>
                    <a:gd name="T65" fmla="*/ 61 h 98"/>
                    <a:gd name="T66" fmla="*/ 64 w 65"/>
                    <a:gd name="T67" fmla="*/ 68 h 98"/>
                    <a:gd name="T68" fmla="*/ 56 w 65"/>
                    <a:gd name="T69" fmla="*/ 74 h 98"/>
                    <a:gd name="T70" fmla="*/ 46 w 65"/>
                    <a:gd name="T71" fmla="*/ 76 h 98"/>
                    <a:gd name="T72" fmla="*/ 46 w 65"/>
                    <a:gd name="T73" fmla="*/ 80 h 98"/>
                    <a:gd name="T74" fmla="*/ 38 w 65"/>
                    <a:gd name="T75" fmla="*/ 82 h 98"/>
                    <a:gd name="T76" fmla="*/ 36 w 65"/>
                    <a:gd name="T77" fmla="*/ 88 h 98"/>
                    <a:gd name="T78" fmla="*/ 30 w 65"/>
                    <a:gd name="T79" fmla="*/ 90 h 98"/>
                    <a:gd name="T80" fmla="*/ 24 w 65"/>
                    <a:gd name="T81" fmla="*/ 96 h 98"/>
                    <a:gd name="T82" fmla="*/ 15 w 65"/>
                    <a:gd name="T83" fmla="*/ 94 h 98"/>
                    <a:gd name="T84" fmla="*/ 12 w 65"/>
                    <a:gd name="T85" fmla="*/ 88 h 98"/>
                    <a:gd name="T86" fmla="*/ 5 w 65"/>
                    <a:gd name="T87" fmla="*/ 87 h 98"/>
                    <a:gd name="T88" fmla="*/ 3 w 65"/>
                    <a:gd name="T89" fmla="*/ 83 h 98"/>
                    <a:gd name="T90" fmla="*/ 0 w 65"/>
                    <a:gd name="T91" fmla="*/ 80 h 98"/>
                    <a:gd name="T92" fmla="*/ 2 w 65"/>
                    <a:gd name="T93" fmla="*/ 84 h 98"/>
                    <a:gd name="T94" fmla="*/ 7 w 65"/>
                    <a:gd name="T95" fmla="*/ 90 h 98"/>
                    <a:gd name="T96" fmla="*/ 15 w 65"/>
                    <a:gd name="T97" fmla="*/ 95 h 98"/>
                    <a:gd name="T98" fmla="*/ 24 w 65"/>
                    <a:gd name="T99" fmla="*/ 97 h 98"/>
                    <a:gd name="T100" fmla="*/ 29 w 65"/>
                    <a:gd name="T101" fmla="*/ 92 h 98"/>
                    <a:gd name="T102" fmla="*/ 38 w 65"/>
                    <a:gd name="T103" fmla="*/ 88 h 98"/>
                    <a:gd name="T104" fmla="*/ 38 w 65"/>
                    <a:gd name="T105" fmla="*/ 83 h 98"/>
                    <a:gd name="T106" fmla="*/ 47 w 65"/>
                    <a:gd name="T107" fmla="*/ 81 h 98"/>
                    <a:gd name="T108" fmla="*/ 48 w 65"/>
                    <a:gd name="T109" fmla="*/ 76 h 98"/>
                    <a:gd name="T110" fmla="*/ 61 w 65"/>
                    <a:gd name="T111" fmla="*/ 74 h 98"/>
                    <a:gd name="T112" fmla="*/ 65 w 65"/>
                    <a:gd name="T113" fmla="*/ 6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98">
                      <a:moveTo>
                        <a:pt x="65" y="65"/>
                      </a:moveTo>
                      <a:lnTo>
                        <a:pt x="65" y="65"/>
                      </a:lnTo>
                      <a:lnTo>
                        <a:pt x="64" y="64"/>
                      </a:lnTo>
                      <a:lnTo>
                        <a:pt x="63" y="62"/>
                      </a:lnTo>
                      <a:lnTo>
                        <a:pt x="61" y="61"/>
                      </a:lnTo>
                      <a:lnTo>
                        <a:pt x="60" y="60"/>
                      </a:lnTo>
                      <a:lnTo>
                        <a:pt x="60" y="60"/>
                      </a:lnTo>
                      <a:lnTo>
                        <a:pt x="60" y="59"/>
                      </a:lnTo>
                      <a:lnTo>
                        <a:pt x="60" y="57"/>
                      </a:lnTo>
                      <a:lnTo>
                        <a:pt x="60" y="55"/>
                      </a:lnTo>
                      <a:lnTo>
                        <a:pt x="58" y="54"/>
                      </a:lnTo>
                      <a:lnTo>
                        <a:pt x="58" y="54"/>
                      </a:lnTo>
                      <a:lnTo>
                        <a:pt x="57" y="52"/>
                      </a:lnTo>
                      <a:lnTo>
                        <a:pt x="55" y="51"/>
                      </a:lnTo>
                      <a:lnTo>
                        <a:pt x="55" y="51"/>
                      </a:lnTo>
                      <a:lnTo>
                        <a:pt x="53" y="50"/>
                      </a:lnTo>
                      <a:lnTo>
                        <a:pt x="53" y="49"/>
                      </a:lnTo>
                      <a:lnTo>
                        <a:pt x="53" y="49"/>
                      </a:lnTo>
                      <a:lnTo>
                        <a:pt x="50" y="49"/>
                      </a:lnTo>
                      <a:lnTo>
                        <a:pt x="50" y="49"/>
                      </a:lnTo>
                      <a:lnTo>
                        <a:pt x="51" y="48"/>
                      </a:lnTo>
                      <a:lnTo>
                        <a:pt x="51" y="48"/>
                      </a:lnTo>
                      <a:lnTo>
                        <a:pt x="51" y="47"/>
                      </a:lnTo>
                      <a:lnTo>
                        <a:pt x="51" y="46"/>
                      </a:lnTo>
                      <a:lnTo>
                        <a:pt x="51" y="45"/>
                      </a:lnTo>
                      <a:lnTo>
                        <a:pt x="51" y="45"/>
                      </a:lnTo>
                      <a:lnTo>
                        <a:pt x="51" y="44"/>
                      </a:lnTo>
                      <a:lnTo>
                        <a:pt x="51" y="43"/>
                      </a:lnTo>
                      <a:lnTo>
                        <a:pt x="52" y="43"/>
                      </a:lnTo>
                      <a:lnTo>
                        <a:pt x="53" y="42"/>
                      </a:lnTo>
                      <a:lnTo>
                        <a:pt x="55" y="41"/>
                      </a:lnTo>
                      <a:lnTo>
                        <a:pt x="57" y="40"/>
                      </a:lnTo>
                      <a:lnTo>
                        <a:pt x="57" y="40"/>
                      </a:lnTo>
                      <a:lnTo>
                        <a:pt x="58" y="39"/>
                      </a:lnTo>
                      <a:lnTo>
                        <a:pt x="59" y="38"/>
                      </a:lnTo>
                      <a:lnTo>
                        <a:pt x="60" y="36"/>
                      </a:lnTo>
                      <a:lnTo>
                        <a:pt x="60" y="34"/>
                      </a:lnTo>
                      <a:lnTo>
                        <a:pt x="60" y="34"/>
                      </a:lnTo>
                      <a:lnTo>
                        <a:pt x="60" y="33"/>
                      </a:lnTo>
                      <a:lnTo>
                        <a:pt x="60" y="31"/>
                      </a:lnTo>
                      <a:lnTo>
                        <a:pt x="59" y="30"/>
                      </a:lnTo>
                      <a:lnTo>
                        <a:pt x="58" y="29"/>
                      </a:lnTo>
                      <a:lnTo>
                        <a:pt x="58" y="29"/>
                      </a:lnTo>
                      <a:lnTo>
                        <a:pt x="60" y="27"/>
                      </a:lnTo>
                      <a:lnTo>
                        <a:pt x="61" y="24"/>
                      </a:lnTo>
                      <a:lnTo>
                        <a:pt x="61" y="22"/>
                      </a:lnTo>
                      <a:lnTo>
                        <a:pt x="61" y="21"/>
                      </a:lnTo>
                      <a:lnTo>
                        <a:pt x="61" y="19"/>
                      </a:lnTo>
                      <a:lnTo>
                        <a:pt x="61" y="19"/>
                      </a:lnTo>
                      <a:lnTo>
                        <a:pt x="60" y="17"/>
                      </a:lnTo>
                      <a:lnTo>
                        <a:pt x="58" y="16"/>
                      </a:lnTo>
                      <a:lnTo>
                        <a:pt x="56" y="14"/>
                      </a:lnTo>
                      <a:lnTo>
                        <a:pt x="53" y="14"/>
                      </a:lnTo>
                      <a:lnTo>
                        <a:pt x="53" y="14"/>
                      </a:lnTo>
                      <a:lnTo>
                        <a:pt x="51" y="14"/>
                      </a:lnTo>
                      <a:lnTo>
                        <a:pt x="48" y="14"/>
                      </a:lnTo>
                      <a:lnTo>
                        <a:pt x="48" y="14"/>
                      </a:lnTo>
                      <a:lnTo>
                        <a:pt x="46" y="13"/>
                      </a:lnTo>
                      <a:lnTo>
                        <a:pt x="45" y="12"/>
                      </a:lnTo>
                      <a:lnTo>
                        <a:pt x="45" y="12"/>
                      </a:lnTo>
                      <a:lnTo>
                        <a:pt x="43" y="11"/>
                      </a:lnTo>
                      <a:lnTo>
                        <a:pt x="43" y="11"/>
                      </a:lnTo>
                      <a:lnTo>
                        <a:pt x="42" y="11"/>
                      </a:lnTo>
                      <a:lnTo>
                        <a:pt x="41" y="10"/>
                      </a:lnTo>
                      <a:lnTo>
                        <a:pt x="39" y="10"/>
                      </a:lnTo>
                      <a:lnTo>
                        <a:pt x="38" y="11"/>
                      </a:lnTo>
                      <a:lnTo>
                        <a:pt x="35" y="12"/>
                      </a:lnTo>
                      <a:lnTo>
                        <a:pt x="33" y="13"/>
                      </a:lnTo>
                      <a:lnTo>
                        <a:pt x="33" y="13"/>
                      </a:lnTo>
                      <a:lnTo>
                        <a:pt x="32" y="11"/>
                      </a:lnTo>
                      <a:lnTo>
                        <a:pt x="31" y="10"/>
                      </a:lnTo>
                      <a:lnTo>
                        <a:pt x="29" y="9"/>
                      </a:lnTo>
                      <a:lnTo>
                        <a:pt x="27" y="9"/>
                      </a:lnTo>
                      <a:lnTo>
                        <a:pt x="27" y="9"/>
                      </a:lnTo>
                      <a:lnTo>
                        <a:pt x="25" y="9"/>
                      </a:lnTo>
                      <a:lnTo>
                        <a:pt x="24" y="10"/>
                      </a:lnTo>
                      <a:lnTo>
                        <a:pt x="23" y="11"/>
                      </a:lnTo>
                      <a:lnTo>
                        <a:pt x="22" y="12"/>
                      </a:lnTo>
                      <a:lnTo>
                        <a:pt x="22" y="12"/>
                      </a:lnTo>
                      <a:lnTo>
                        <a:pt x="22" y="11"/>
                      </a:lnTo>
                      <a:lnTo>
                        <a:pt x="22" y="10"/>
                      </a:lnTo>
                      <a:lnTo>
                        <a:pt x="21" y="9"/>
                      </a:lnTo>
                      <a:lnTo>
                        <a:pt x="20" y="8"/>
                      </a:lnTo>
                      <a:lnTo>
                        <a:pt x="20" y="8"/>
                      </a:lnTo>
                      <a:lnTo>
                        <a:pt x="18" y="7"/>
                      </a:lnTo>
                      <a:lnTo>
                        <a:pt x="16" y="6"/>
                      </a:lnTo>
                      <a:lnTo>
                        <a:pt x="16" y="6"/>
                      </a:lnTo>
                      <a:lnTo>
                        <a:pt x="16" y="6"/>
                      </a:lnTo>
                      <a:lnTo>
                        <a:pt x="16" y="5"/>
                      </a:lnTo>
                      <a:lnTo>
                        <a:pt x="16" y="4"/>
                      </a:lnTo>
                      <a:lnTo>
                        <a:pt x="16" y="3"/>
                      </a:lnTo>
                      <a:lnTo>
                        <a:pt x="16" y="3"/>
                      </a:lnTo>
                      <a:lnTo>
                        <a:pt x="15" y="2"/>
                      </a:lnTo>
                      <a:lnTo>
                        <a:pt x="14" y="1"/>
                      </a:lnTo>
                      <a:lnTo>
                        <a:pt x="13" y="0"/>
                      </a:lnTo>
                      <a:lnTo>
                        <a:pt x="11" y="0"/>
                      </a:lnTo>
                      <a:lnTo>
                        <a:pt x="11" y="0"/>
                      </a:lnTo>
                      <a:lnTo>
                        <a:pt x="10" y="1"/>
                      </a:lnTo>
                      <a:lnTo>
                        <a:pt x="8" y="1"/>
                      </a:lnTo>
                      <a:lnTo>
                        <a:pt x="7" y="2"/>
                      </a:lnTo>
                      <a:lnTo>
                        <a:pt x="7" y="3"/>
                      </a:lnTo>
                      <a:lnTo>
                        <a:pt x="7" y="3"/>
                      </a:lnTo>
                      <a:lnTo>
                        <a:pt x="7" y="3"/>
                      </a:lnTo>
                      <a:lnTo>
                        <a:pt x="7" y="3"/>
                      </a:lnTo>
                      <a:lnTo>
                        <a:pt x="7" y="3"/>
                      </a:lnTo>
                      <a:lnTo>
                        <a:pt x="8" y="3"/>
                      </a:lnTo>
                      <a:lnTo>
                        <a:pt x="8" y="3"/>
                      </a:lnTo>
                      <a:lnTo>
                        <a:pt x="8" y="3"/>
                      </a:lnTo>
                      <a:lnTo>
                        <a:pt x="8" y="3"/>
                      </a:lnTo>
                      <a:lnTo>
                        <a:pt x="8" y="3"/>
                      </a:lnTo>
                      <a:lnTo>
                        <a:pt x="7" y="3"/>
                      </a:lnTo>
                      <a:lnTo>
                        <a:pt x="7" y="3"/>
                      </a:lnTo>
                      <a:lnTo>
                        <a:pt x="8" y="2"/>
                      </a:lnTo>
                      <a:lnTo>
                        <a:pt x="9" y="2"/>
                      </a:lnTo>
                      <a:lnTo>
                        <a:pt x="9" y="2"/>
                      </a:lnTo>
                      <a:lnTo>
                        <a:pt x="12" y="1"/>
                      </a:lnTo>
                      <a:lnTo>
                        <a:pt x="12" y="1"/>
                      </a:lnTo>
                      <a:lnTo>
                        <a:pt x="13" y="1"/>
                      </a:lnTo>
                      <a:lnTo>
                        <a:pt x="13" y="1"/>
                      </a:lnTo>
                      <a:lnTo>
                        <a:pt x="15" y="2"/>
                      </a:lnTo>
                      <a:lnTo>
                        <a:pt x="15" y="2"/>
                      </a:lnTo>
                      <a:lnTo>
                        <a:pt x="15" y="3"/>
                      </a:lnTo>
                      <a:lnTo>
                        <a:pt x="16" y="4"/>
                      </a:lnTo>
                      <a:lnTo>
                        <a:pt x="15" y="6"/>
                      </a:lnTo>
                      <a:lnTo>
                        <a:pt x="15" y="6"/>
                      </a:lnTo>
                      <a:lnTo>
                        <a:pt x="16" y="6"/>
                      </a:lnTo>
                      <a:lnTo>
                        <a:pt x="16" y="7"/>
                      </a:lnTo>
                      <a:lnTo>
                        <a:pt x="18" y="7"/>
                      </a:lnTo>
                      <a:lnTo>
                        <a:pt x="18" y="7"/>
                      </a:lnTo>
                      <a:lnTo>
                        <a:pt x="19" y="8"/>
                      </a:lnTo>
                      <a:lnTo>
                        <a:pt x="21" y="9"/>
                      </a:lnTo>
                      <a:lnTo>
                        <a:pt x="21" y="9"/>
                      </a:lnTo>
                      <a:lnTo>
                        <a:pt x="21" y="11"/>
                      </a:lnTo>
                      <a:lnTo>
                        <a:pt x="21" y="12"/>
                      </a:lnTo>
                      <a:lnTo>
                        <a:pt x="21" y="13"/>
                      </a:lnTo>
                      <a:lnTo>
                        <a:pt x="21" y="13"/>
                      </a:lnTo>
                      <a:lnTo>
                        <a:pt x="21" y="14"/>
                      </a:lnTo>
                      <a:lnTo>
                        <a:pt x="21" y="14"/>
                      </a:lnTo>
                      <a:lnTo>
                        <a:pt x="21" y="14"/>
                      </a:lnTo>
                      <a:lnTo>
                        <a:pt x="23" y="12"/>
                      </a:lnTo>
                      <a:lnTo>
                        <a:pt x="24" y="11"/>
                      </a:lnTo>
                      <a:lnTo>
                        <a:pt x="26" y="9"/>
                      </a:lnTo>
                      <a:lnTo>
                        <a:pt x="26" y="9"/>
                      </a:lnTo>
                      <a:lnTo>
                        <a:pt x="27" y="9"/>
                      </a:lnTo>
                      <a:lnTo>
                        <a:pt x="28" y="9"/>
                      </a:lnTo>
                      <a:lnTo>
                        <a:pt x="30" y="10"/>
                      </a:lnTo>
                      <a:lnTo>
                        <a:pt x="31" y="11"/>
                      </a:lnTo>
                      <a:lnTo>
                        <a:pt x="31" y="12"/>
                      </a:lnTo>
                      <a:lnTo>
                        <a:pt x="32" y="13"/>
                      </a:lnTo>
                      <a:lnTo>
                        <a:pt x="32" y="13"/>
                      </a:lnTo>
                      <a:lnTo>
                        <a:pt x="32" y="13"/>
                      </a:lnTo>
                      <a:lnTo>
                        <a:pt x="32" y="14"/>
                      </a:lnTo>
                      <a:lnTo>
                        <a:pt x="33" y="14"/>
                      </a:lnTo>
                      <a:lnTo>
                        <a:pt x="33" y="14"/>
                      </a:lnTo>
                      <a:lnTo>
                        <a:pt x="34" y="13"/>
                      </a:lnTo>
                      <a:lnTo>
                        <a:pt x="35" y="12"/>
                      </a:lnTo>
                      <a:lnTo>
                        <a:pt x="37" y="12"/>
                      </a:lnTo>
                      <a:lnTo>
                        <a:pt x="38" y="11"/>
                      </a:lnTo>
                      <a:lnTo>
                        <a:pt x="40" y="11"/>
                      </a:lnTo>
                      <a:lnTo>
                        <a:pt x="42" y="11"/>
                      </a:lnTo>
                      <a:lnTo>
                        <a:pt x="43" y="12"/>
                      </a:lnTo>
                      <a:lnTo>
                        <a:pt x="44" y="13"/>
                      </a:lnTo>
                      <a:lnTo>
                        <a:pt x="44" y="13"/>
                      </a:lnTo>
                      <a:lnTo>
                        <a:pt x="45" y="14"/>
                      </a:lnTo>
                      <a:lnTo>
                        <a:pt x="46" y="14"/>
                      </a:lnTo>
                      <a:lnTo>
                        <a:pt x="47" y="15"/>
                      </a:lnTo>
                      <a:lnTo>
                        <a:pt x="47" y="15"/>
                      </a:lnTo>
                      <a:lnTo>
                        <a:pt x="51" y="15"/>
                      </a:lnTo>
                      <a:lnTo>
                        <a:pt x="51" y="15"/>
                      </a:lnTo>
                      <a:lnTo>
                        <a:pt x="54" y="15"/>
                      </a:lnTo>
                      <a:lnTo>
                        <a:pt x="56" y="16"/>
                      </a:lnTo>
                      <a:lnTo>
                        <a:pt x="58" y="17"/>
                      </a:lnTo>
                      <a:lnTo>
                        <a:pt x="58" y="18"/>
                      </a:lnTo>
                      <a:lnTo>
                        <a:pt x="59" y="19"/>
                      </a:lnTo>
                      <a:lnTo>
                        <a:pt x="59" y="19"/>
                      </a:lnTo>
                      <a:lnTo>
                        <a:pt x="60" y="20"/>
                      </a:lnTo>
                      <a:lnTo>
                        <a:pt x="60" y="21"/>
                      </a:lnTo>
                      <a:lnTo>
                        <a:pt x="60" y="22"/>
                      </a:lnTo>
                      <a:lnTo>
                        <a:pt x="60" y="24"/>
                      </a:lnTo>
                      <a:lnTo>
                        <a:pt x="59" y="25"/>
                      </a:lnTo>
                      <a:lnTo>
                        <a:pt x="58" y="26"/>
                      </a:lnTo>
                      <a:lnTo>
                        <a:pt x="58" y="27"/>
                      </a:lnTo>
                      <a:lnTo>
                        <a:pt x="56" y="28"/>
                      </a:lnTo>
                      <a:lnTo>
                        <a:pt x="56" y="28"/>
                      </a:lnTo>
                      <a:lnTo>
                        <a:pt x="56" y="29"/>
                      </a:lnTo>
                      <a:lnTo>
                        <a:pt x="56" y="29"/>
                      </a:lnTo>
                      <a:lnTo>
                        <a:pt x="56" y="29"/>
                      </a:lnTo>
                      <a:lnTo>
                        <a:pt x="58" y="31"/>
                      </a:lnTo>
                      <a:lnTo>
                        <a:pt x="58" y="31"/>
                      </a:lnTo>
                      <a:lnTo>
                        <a:pt x="59" y="32"/>
                      </a:lnTo>
                      <a:lnTo>
                        <a:pt x="59" y="32"/>
                      </a:lnTo>
                      <a:lnTo>
                        <a:pt x="59" y="33"/>
                      </a:lnTo>
                      <a:lnTo>
                        <a:pt x="59" y="34"/>
                      </a:lnTo>
                      <a:lnTo>
                        <a:pt x="58" y="36"/>
                      </a:lnTo>
                      <a:lnTo>
                        <a:pt x="58" y="36"/>
                      </a:lnTo>
                      <a:lnTo>
                        <a:pt x="58" y="38"/>
                      </a:lnTo>
                      <a:lnTo>
                        <a:pt x="57" y="39"/>
                      </a:lnTo>
                      <a:lnTo>
                        <a:pt x="55" y="40"/>
                      </a:lnTo>
                      <a:lnTo>
                        <a:pt x="53" y="41"/>
                      </a:lnTo>
                      <a:lnTo>
                        <a:pt x="53" y="41"/>
                      </a:lnTo>
                      <a:lnTo>
                        <a:pt x="51" y="42"/>
                      </a:lnTo>
                      <a:lnTo>
                        <a:pt x="50" y="43"/>
                      </a:lnTo>
                      <a:lnTo>
                        <a:pt x="49" y="44"/>
                      </a:lnTo>
                      <a:lnTo>
                        <a:pt x="49" y="44"/>
                      </a:lnTo>
                      <a:lnTo>
                        <a:pt x="49" y="44"/>
                      </a:lnTo>
                      <a:lnTo>
                        <a:pt x="49" y="45"/>
                      </a:lnTo>
                      <a:lnTo>
                        <a:pt x="49" y="46"/>
                      </a:lnTo>
                      <a:lnTo>
                        <a:pt x="49" y="46"/>
                      </a:lnTo>
                      <a:lnTo>
                        <a:pt x="49" y="47"/>
                      </a:lnTo>
                      <a:lnTo>
                        <a:pt x="49" y="48"/>
                      </a:lnTo>
                      <a:lnTo>
                        <a:pt x="48" y="50"/>
                      </a:lnTo>
                      <a:lnTo>
                        <a:pt x="48" y="50"/>
                      </a:lnTo>
                      <a:lnTo>
                        <a:pt x="48" y="50"/>
                      </a:lnTo>
                      <a:lnTo>
                        <a:pt x="48" y="51"/>
                      </a:lnTo>
                      <a:lnTo>
                        <a:pt x="48" y="51"/>
                      </a:lnTo>
                      <a:lnTo>
                        <a:pt x="48" y="51"/>
                      </a:lnTo>
                      <a:lnTo>
                        <a:pt x="48" y="51"/>
                      </a:lnTo>
                      <a:lnTo>
                        <a:pt x="51" y="51"/>
                      </a:lnTo>
                      <a:lnTo>
                        <a:pt x="52" y="51"/>
                      </a:lnTo>
                      <a:lnTo>
                        <a:pt x="53" y="51"/>
                      </a:lnTo>
                      <a:lnTo>
                        <a:pt x="53" y="51"/>
                      </a:lnTo>
                      <a:lnTo>
                        <a:pt x="55" y="52"/>
                      </a:lnTo>
                      <a:lnTo>
                        <a:pt x="57" y="54"/>
                      </a:lnTo>
                      <a:lnTo>
                        <a:pt x="57" y="54"/>
                      </a:lnTo>
                      <a:lnTo>
                        <a:pt x="58" y="55"/>
                      </a:lnTo>
                      <a:lnTo>
                        <a:pt x="58" y="57"/>
                      </a:lnTo>
                      <a:lnTo>
                        <a:pt x="58" y="59"/>
                      </a:lnTo>
                      <a:lnTo>
                        <a:pt x="58" y="61"/>
                      </a:lnTo>
                      <a:lnTo>
                        <a:pt x="58" y="61"/>
                      </a:lnTo>
                      <a:lnTo>
                        <a:pt x="58" y="61"/>
                      </a:lnTo>
                      <a:lnTo>
                        <a:pt x="59" y="61"/>
                      </a:lnTo>
                      <a:lnTo>
                        <a:pt x="59" y="61"/>
                      </a:lnTo>
                      <a:lnTo>
                        <a:pt x="60" y="62"/>
                      </a:lnTo>
                      <a:lnTo>
                        <a:pt x="62" y="63"/>
                      </a:lnTo>
                      <a:lnTo>
                        <a:pt x="63" y="64"/>
                      </a:lnTo>
                      <a:lnTo>
                        <a:pt x="64" y="66"/>
                      </a:lnTo>
                      <a:lnTo>
                        <a:pt x="64" y="66"/>
                      </a:lnTo>
                      <a:lnTo>
                        <a:pt x="64" y="68"/>
                      </a:lnTo>
                      <a:lnTo>
                        <a:pt x="64" y="69"/>
                      </a:lnTo>
                      <a:lnTo>
                        <a:pt x="62" y="71"/>
                      </a:lnTo>
                      <a:lnTo>
                        <a:pt x="61" y="72"/>
                      </a:lnTo>
                      <a:lnTo>
                        <a:pt x="61" y="72"/>
                      </a:lnTo>
                      <a:lnTo>
                        <a:pt x="60" y="73"/>
                      </a:lnTo>
                      <a:lnTo>
                        <a:pt x="58" y="74"/>
                      </a:lnTo>
                      <a:lnTo>
                        <a:pt x="56" y="74"/>
                      </a:lnTo>
                      <a:lnTo>
                        <a:pt x="54" y="74"/>
                      </a:lnTo>
                      <a:lnTo>
                        <a:pt x="51" y="75"/>
                      </a:lnTo>
                      <a:lnTo>
                        <a:pt x="47" y="75"/>
                      </a:lnTo>
                      <a:lnTo>
                        <a:pt x="47" y="75"/>
                      </a:lnTo>
                      <a:lnTo>
                        <a:pt x="46" y="75"/>
                      </a:lnTo>
                      <a:lnTo>
                        <a:pt x="46" y="76"/>
                      </a:lnTo>
                      <a:lnTo>
                        <a:pt x="46" y="76"/>
                      </a:lnTo>
                      <a:lnTo>
                        <a:pt x="47" y="77"/>
                      </a:lnTo>
                      <a:lnTo>
                        <a:pt x="47" y="77"/>
                      </a:lnTo>
                      <a:lnTo>
                        <a:pt x="47" y="77"/>
                      </a:lnTo>
                      <a:lnTo>
                        <a:pt x="48" y="78"/>
                      </a:lnTo>
                      <a:lnTo>
                        <a:pt x="47" y="79"/>
                      </a:lnTo>
                      <a:lnTo>
                        <a:pt x="46" y="80"/>
                      </a:lnTo>
                      <a:lnTo>
                        <a:pt x="46" y="80"/>
                      </a:lnTo>
                      <a:lnTo>
                        <a:pt x="45" y="81"/>
                      </a:lnTo>
                      <a:lnTo>
                        <a:pt x="43" y="81"/>
                      </a:lnTo>
                      <a:lnTo>
                        <a:pt x="41" y="82"/>
                      </a:lnTo>
                      <a:lnTo>
                        <a:pt x="41" y="82"/>
                      </a:lnTo>
                      <a:lnTo>
                        <a:pt x="39" y="82"/>
                      </a:lnTo>
                      <a:lnTo>
                        <a:pt x="39" y="82"/>
                      </a:lnTo>
                      <a:lnTo>
                        <a:pt x="38" y="82"/>
                      </a:lnTo>
                      <a:lnTo>
                        <a:pt x="38" y="82"/>
                      </a:lnTo>
                      <a:lnTo>
                        <a:pt x="37" y="82"/>
                      </a:lnTo>
                      <a:lnTo>
                        <a:pt x="36" y="83"/>
                      </a:lnTo>
                      <a:lnTo>
                        <a:pt x="36" y="84"/>
                      </a:lnTo>
                      <a:lnTo>
                        <a:pt x="36" y="84"/>
                      </a:lnTo>
                      <a:lnTo>
                        <a:pt x="36" y="87"/>
                      </a:lnTo>
                      <a:lnTo>
                        <a:pt x="36" y="88"/>
                      </a:lnTo>
                      <a:lnTo>
                        <a:pt x="35" y="89"/>
                      </a:lnTo>
                      <a:lnTo>
                        <a:pt x="35" y="89"/>
                      </a:lnTo>
                      <a:lnTo>
                        <a:pt x="35" y="90"/>
                      </a:lnTo>
                      <a:lnTo>
                        <a:pt x="34" y="90"/>
                      </a:lnTo>
                      <a:lnTo>
                        <a:pt x="32" y="90"/>
                      </a:lnTo>
                      <a:lnTo>
                        <a:pt x="32" y="90"/>
                      </a:lnTo>
                      <a:lnTo>
                        <a:pt x="30" y="90"/>
                      </a:lnTo>
                      <a:lnTo>
                        <a:pt x="29" y="91"/>
                      </a:lnTo>
                      <a:lnTo>
                        <a:pt x="28" y="91"/>
                      </a:lnTo>
                      <a:lnTo>
                        <a:pt x="28" y="91"/>
                      </a:lnTo>
                      <a:lnTo>
                        <a:pt x="27" y="92"/>
                      </a:lnTo>
                      <a:lnTo>
                        <a:pt x="26" y="93"/>
                      </a:lnTo>
                      <a:lnTo>
                        <a:pt x="25" y="95"/>
                      </a:lnTo>
                      <a:lnTo>
                        <a:pt x="24" y="96"/>
                      </a:lnTo>
                      <a:lnTo>
                        <a:pt x="24" y="96"/>
                      </a:lnTo>
                      <a:lnTo>
                        <a:pt x="22" y="96"/>
                      </a:lnTo>
                      <a:lnTo>
                        <a:pt x="20" y="96"/>
                      </a:lnTo>
                      <a:lnTo>
                        <a:pt x="18" y="96"/>
                      </a:lnTo>
                      <a:lnTo>
                        <a:pt x="17" y="95"/>
                      </a:lnTo>
                      <a:lnTo>
                        <a:pt x="17" y="95"/>
                      </a:lnTo>
                      <a:lnTo>
                        <a:pt x="15" y="94"/>
                      </a:lnTo>
                      <a:lnTo>
                        <a:pt x="14" y="92"/>
                      </a:lnTo>
                      <a:lnTo>
                        <a:pt x="14" y="91"/>
                      </a:lnTo>
                      <a:lnTo>
                        <a:pt x="13" y="89"/>
                      </a:lnTo>
                      <a:lnTo>
                        <a:pt x="13" y="89"/>
                      </a:lnTo>
                      <a:lnTo>
                        <a:pt x="13" y="88"/>
                      </a:lnTo>
                      <a:lnTo>
                        <a:pt x="12" y="88"/>
                      </a:lnTo>
                      <a:lnTo>
                        <a:pt x="12" y="88"/>
                      </a:lnTo>
                      <a:lnTo>
                        <a:pt x="11" y="89"/>
                      </a:lnTo>
                      <a:lnTo>
                        <a:pt x="10" y="89"/>
                      </a:lnTo>
                      <a:lnTo>
                        <a:pt x="9" y="89"/>
                      </a:lnTo>
                      <a:lnTo>
                        <a:pt x="8" y="89"/>
                      </a:lnTo>
                      <a:lnTo>
                        <a:pt x="6" y="89"/>
                      </a:lnTo>
                      <a:lnTo>
                        <a:pt x="5" y="87"/>
                      </a:lnTo>
                      <a:lnTo>
                        <a:pt x="5" y="87"/>
                      </a:lnTo>
                      <a:lnTo>
                        <a:pt x="4" y="87"/>
                      </a:lnTo>
                      <a:lnTo>
                        <a:pt x="4" y="85"/>
                      </a:lnTo>
                      <a:lnTo>
                        <a:pt x="3" y="83"/>
                      </a:lnTo>
                      <a:lnTo>
                        <a:pt x="3" y="83"/>
                      </a:lnTo>
                      <a:lnTo>
                        <a:pt x="3" y="82"/>
                      </a:lnTo>
                      <a:lnTo>
                        <a:pt x="3" y="83"/>
                      </a:lnTo>
                      <a:lnTo>
                        <a:pt x="3" y="83"/>
                      </a:lnTo>
                      <a:lnTo>
                        <a:pt x="2" y="83"/>
                      </a:lnTo>
                      <a:lnTo>
                        <a:pt x="2" y="83"/>
                      </a:lnTo>
                      <a:lnTo>
                        <a:pt x="1" y="82"/>
                      </a:lnTo>
                      <a:lnTo>
                        <a:pt x="1" y="80"/>
                      </a:lnTo>
                      <a:lnTo>
                        <a:pt x="1" y="80"/>
                      </a:lnTo>
                      <a:lnTo>
                        <a:pt x="1" y="79"/>
                      </a:lnTo>
                      <a:lnTo>
                        <a:pt x="0" y="80"/>
                      </a:lnTo>
                      <a:lnTo>
                        <a:pt x="0" y="80"/>
                      </a:lnTo>
                      <a:lnTo>
                        <a:pt x="0" y="81"/>
                      </a:lnTo>
                      <a:lnTo>
                        <a:pt x="1" y="82"/>
                      </a:lnTo>
                      <a:lnTo>
                        <a:pt x="1" y="84"/>
                      </a:lnTo>
                      <a:lnTo>
                        <a:pt x="2" y="84"/>
                      </a:lnTo>
                      <a:lnTo>
                        <a:pt x="2" y="84"/>
                      </a:lnTo>
                      <a:lnTo>
                        <a:pt x="2" y="84"/>
                      </a:lnTo>
                      <a:lnTo>
                        <a:pt x="3" y="87"/>
                      </a:lnTo>
                      <a:lnTo>
                        <a:pt x="3" y="87"/>
                      </a:lnTo>
                      <a:lnTo>
                        <a:pt x="3" y="87"/>
                      </a:lnTo>
                      <a:lnTo>
                        <a:pt x="4" y="88"/>
                      </a:lnTo>
                      <a:lnTo>
                        <a:pt x="5" y="89"/>
                      </a:lnTo>
                      <a:lnTo>
                        <a:pt x="5" y="89"/>
                      </a:lnTo>
                      <a:lnTo>
                        <a:pt x="7" y="90"/>
                      </a:lnTo>
                      <a:lnTo>
                        <a:pt x="9" y="91"/>
                      </a:lnTo>
                      <a:lnTo>
                        <a:pt x="10" y="91"/>
                      </a:lnTo>
                      <a:lnTo>
                        <a:pt x="12" y="90"/>
                      </a:lnTo>
                      <a:lnTo>
                        <a:pt x="12" y="90"/>
                      </a:lnTo>
                      <a:lnTo>
                        <a:pt x="13" y="93"/>
                      </a:lnTo>
                      <a:lnTo>
                        <a:pt x="14" y="94"/>
                      </a:lnTo>
                      <a:lnTo>
                        <a:pt x="15" y="95"/>
                      </a:lnTo>
                      <a:lnTo>
                        <a:pt x="16" y="96"/>
                      </a:lnTo>
                      <a:lnTo>
                        <a:pt x="17" y="97"/>
                      </a:lnTo>
                      <a:lnTo>
                        <a:pt x="19" y="98"/>
                      </a:lnTo>
                      <a:lnTo>
                        <a:pt x="21" y="98"/>
                      </a:lnTo>
                      <a:lnTo>
                        <a:pt x="21" y="98"/>
                      </a:lnTo>
                      <a:lnTo>
                        <a:pt x="22" y="97"/>
                      </a:lnTo>
                      <a:lnTo>
                        <a:pt x="24" y="97"/>
                      </a:lnTo>
                      <a:lnTo>
                        <a:pt x="25" y="96"/>
                      </a:lnTo>
                      <a:lnTo>
                        <a:pt x="27" y="95"/>
                      </a:lnTo>
                      <a:lnTo>
                        <a:pt x="27" y="95"/>
                      </a:lnTo>
                      <a:lnTo>
                        <a:pt x="28" y="94"/>
                      </a:lnTo>
                      <a:lnTo>
                        <a:pt x="29" y="93"/>
                      </a:lnTo>
                      <a:lnTo>
                        <a:pt x="29" y="93"/>
                      </a:lnTo>
                      <a:lnTo>
                        <a:pt x="29" y="92"/>
                      </a:lnTo>
                      <a:lnTo>
                        <a:pt x="30" y="92"/>
                      </a:lnTo>
                      <a:lnTo>
                        <a:pt x="32" y="92"/>
                      </a:lnTo>
                      <a:lnTo>
                        <a:pt x="32" y="92"/>
                      </a:lnTo>
                      <a:lnTo>
                        <a:pt x="34" y="92"/>
                      </a:lnTo>
                      <a:lnTo>
                        <a:pt x="35" y="91"/>
                      </a:lnTo>
                      <a:lnTo>
                        <a:pt x="36" y="90"/>
                      </a:lnTo>
                      <a:lnTo>
                        <a:pt x="38" y="88"/>
                      </a:lnTo>
                      <a:lnTo>
                        <a:pt x="38" y="88"/>
                      </a:lnTo>
                      <a:lnTo>
                        <a:pt x="38" y="88"/>
                      </a:lnTo>
                      <a:lnTo>
                        <a:pt x="38" y="87"/>
                      </a:lnTo>
                      <a:lnTo>
                        <a:pt x="38" y="85"/>
                      </a:lnTo>
                      <a:lnTo>
                        <a:pt x="38" y="85"/>
                      </a:lnTo>
                      <a:lnTo>
                        <a:pt x="38" y="84"/>
                      </a:lnTo>
                      <a:lnTo>
                        <a:pt x="38" y="83"/>
                      </a:lnTo>
                      <a:lnTo>
                        <a:pt x="39" y="83"/>
                      </a:lnTo>
                      <a:lnTo>
                        <a:pt x="39" y="83"/>
                      </a:lnTo>
                      <a:lnTo>
                        <a:pt x="41" y="83"/>
                      </a:lnTo>
                      <a:lnTo>
                        <a:pt x="41" y="83"/>
                      </a:lnTo>
                      <a:lnTo>
                        <a:pt x="43" y="83"/>
                      </a:lnTo>
                      <a:lnTo>
                        <a:pt x="45" y="82"/>
                      </a:lnTo>
                      <a:lnTo>
                        <a:pt x="47" y="81"/>
                      </a:lnTo>
                      <a:lnTo>
                        <a:pt x="48" y="80"/>
                      </a:lnTo>
                      <a:lnTo>
                        <a:pt x="48" y="80"/>
                      </a:lnTo>
                      <a:lnTo>
                        <a:pt x="49" y="79"/>
                      </a:lnTo>
                      <a:lnTo>
                        <a:pt x="49" y="78"/>
                      </a:lnTo>
                      <a:lnTo>
                        <a:pt x="49" y="78"/>
                      </a:lnTo>
                      <a:lnTo>
                        <a:pt x="49" y="77"/>
                      </a:lnTo>
                      <a:lnTo>
                        <a:pt x="48" y="76"/>
                      </a:lnTo>
                      <a:lnTo>
                        <a:pt x="48" y="76"/>
                      </a:lnTo>
                      <a:lnTo>
                        <a:pt x="53" y="76"/>
                      </a:lnTo>
                      <a:lnTo>
                        <a:pt x="55" y="76"/>
                      </a:lnTo>
                      <a:lnTo>
                        <a:pt x="57" y="75"/>
                      </a:lnTo>
                      <a:lnTo>
                        <a:pt x="57" y="75"/>
                      </a:lnTo>
                      <a:lnTo>
                        <a:pt x="59" y="75"/>
                      </a:lnTo>
                      <a:lnTo>
                        <a:pt x="61" y="74"/>
                      </a:lnTo>
                      <a:lnTo>
                        <a:pt x="62" y="73"/>
                      </a:lnTo>
                      <a:lnTo>
                        <a:pt x="64" y="72"/>
                      </a:lnTo>
                      <a:lnTo>
                        <a:pt x="64" y="72"/>
                      </a:lnTo>
                      <a:lnTo>
                        <a:pt x="65" y="71"/>
                      </a:lnTo>
                      <a:lnTo>
                        <a:pt x="65" y="69"/>
                      </a:lnTo>
                      <a:lnTo>
                        <a:pt x="65" y="67"/>
                      </a:lnTo>
                      <a:lnTo>
                        <a:pt x="6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98" name="Freeform 2234">
                  <a:extLst>
                    <a:ext uri="{FF2B5EF4-FFF2-40B4-BE49-F238E27FC236}">
                      <a16:creationId xmlns:a16="http://schemas.microsoft.com/office/drawing/2014/main" id="{0B0EAF03-668D-4E4D-B1D6-46A28FA802B2}"/>
                    </a:ext>
                  </a:extLst>
                </p:cNvPr>
                <p:cNvSpPr>
                  <a:spLocks/>
                </p:cNvSpPr>
                <p:nvPr/>
              </p:nvSpPr>
              <p:spPr bwMode="auto">
                <a:xfrm>
                  <a:off x="3994" y="1491"/>
                  <a:ext cx="65" cy="98"/>
                </a:xfrm>
                <a:custGeom>
                  <a:avLst/>
                  <a:gdLst>
                    <a:gd name="T0" fmla="*/ 60 w 65"/>
                    <a:gd name="T1" fmla="*/ 60 h 98"/>
                    <a:gd name="T2" fmla="*/ 55 w 65"/>
                    <a:gd name="T3" fmla="*/ 51 h 98"/>
                    <a:gd name="T4" fmla="*/ 51 w 65"/>
                    <a:gd name="T5" fmla="*/ 48 h 98"/>
                    <a:gd name="T6" fmla="*/ 51 w 65"/>
                    <a:gd name="T7" fmla="*/ 43 h 98"/>
                    <a:gd name="T8" fmla="*/ 59 w 65"/>
                    <a:gd name="T9" fmla="*/ 38 h 98"/>
                    <a:gd name="T10" fmla="*/ 58 w 65"/>
                    <a:gd name="T11" fmla="*/ 29 h 98"/>
                    <a:gd name="T12" fmla="*/ 61 w 65"/>
                    <a:gd name="T13" fmla="*/ 19 h 98"/>
                    <a:gd name="T14" fmla="*/ 48 w 65"/>
                    <a:gd name="T15" fmla="*/ 14 h 98"/>
                    <a:gd name="T16" fmla="*/ 42 w 65"/>
                    <a:gd name="T17" fmla="*/ 11 h 98"/>
                    <a:gd name="T18" fmla="*/ 32 w 65"/>
                    <a:gd name="T19" fmla="*/ 11 h 98"/>
                    <a:gd name="T20" fmla="*/ 23 w 65"/>
                    <a:gd name="T21" fmla="*/ 11 h 98"/>
                    <a:gd name="T22" fmla="*/ 20 w 65"/>
                    <a:gd name="T23" fmla="*/ 8 h 98"/>
                    <a:gd name="T24" fmla="*/ 16 w 65"/>
                    <a:gd name="T25" fmla="*/ 3 h 98"/>
                    <a:gd name="T26" fmla="*/ 10 w 65"/>
                    <a:gd name="T27" fmla="*/ 1 h 98"/>
                    <a:gd name="T28" fmla="*/ 7 w 65"/>
                    <a:gd name="T29" fmla="*/ 3 h 98"/>
                    <a:gd name="T30" fmla="*/ 7 w 65"/>
                    <a:gd name="T31" fmla="*/ 3 h 98"/>
                    <a:gd name="T32" fmla="*/ 13 w 65"/>
                    <a:gd name="T33" fmla="*/ 1 h 98"/>
                    <a:gd name="T34" fmla="*/ 16 w 65"/>
                    <a:gd name="T35" fmla="*/ 6 h 98"/>
                    <a:gd name="T36" fmla="*/ 21 w 65"/>
                    <a:gd name="T37" fmla="*/ 11 h 98"/>
                    <a:gd name="T38" fmla="*/ 23 w 65"/>
                    <a:gd name="T39" fmla="*/ 12 h 98"/>
                    <a:gd name="T40" fmla="*/ 31 w 65"/>
                    <a:gd name="T41" fmla="*/ 11 h 98"/>
                    <a:gd name="T42" fmla="*/ 33 w 65"/>
                    <a:gd name="T43" fmla="*/ 14 h 98"/>
                    <a:gd name="T44" fmla="*/ 43 w 65"/>
                    <a:gd name="T45" fmla="*/ 12 h 98"/>
                    <a:gd name="T46" fmla="*/ 51 w 65"/>
                    <a:gd name="T47" fmla="*/ 15 h 98"/>
                    <a:gd name="T48" fmla="*/ 59 w 65"/>
                    <a:gd name="T49" fmla="*/ 19 h 98"/>
                    <a:gd name="T50" fmla="*/ 58 w 65"/>
                    <a:gd name="T51" fmla="*/ 27 h 98"/>
                    <a:gd name="T52" fmla="*/ 58 w 65"/>
                    <a:gd name="T53" fmla="*/ 31 h 98"/>
                    <a:gd name="T54" fmla="*/ 58 w 65"/>
                    <a:gd name="T55" fmla="*/ 38 h 98"/>
                    <a:gd name="T56" fmla="*/ 49 w 65"/>
                    <a:gd name="T57" fmla="*/ 44 h 98"/>
                    <a:gd name="T58" fmla="*/ 49 w 65"/>
                    <a:gd name="T59" fmla="*/ 48 h 98"/>
                    <a:gd name="T60" fmla="*/ 48 w 65"/>
                    <a:gd name="T61" fmla="*/ 51 h 98"/>
                    <a:gd name="T62" fmla="*/ 57 w 65"/>
                    <a:gd name="T63" fmla="*/ 54 h 98"/>
                    <a:gd name="T64" fmla="*/ 59 w 65"/>
                    <a:gd name="T65" fmla="*/ 61 h 98"/>
                    <a:gd name="T66" fmla="*/ 64 w 65"/>
                    <a:gd name="T67" fmla="*/ 68 h 98"/>
                    <a:gd name="T68" fmla="*/ 56 w 65"/>
                    <a:gd name="T69" fmla="*/ 74 h 98"/>
                    <a:gd name="T70" fmla="*/ 46 w 65"/>
                    <a:gd name="T71" fmla="*/ 76 h 98"/>
                    <a:gd name="T72" fmla="*/ 46 w 65"/>
                    <a:gd name="T73" fmla="*/ 80 h 98"/>
                    <a:gd name="T74" fmla="*/ 38 w 65"/>
                    <a:gd name="T75" fmla="*/ 82 h 98"/>
                    <a:gd name="T76" fmla="*/ 36 w 65"/>
                    <a:gd name="T77" fmla="*/ 88 h 98"/>
                    <a:gd name="T78" fmla="*/ 30 w 65"/>
                    <a:gd name="T79" fmla="*/ 90 h 98"/>
                    <a:gd name="T80" fmla="*/ 24 w 65"/>
                    <a:gd name="T81" fmla="*/ 96 h 98"/>
                    <a:gd name="T82" fmla="*/ 15 w 65"/>
                    <a:gd name="T83" fmla="*/ 94 h 98"/>
                    <a:gd name="T84" fmla="*/ 12 w 65"/>
                    <a:gd name="T85" fmla="*/ 88 h 98"/>
                    <a:gd name="T86" fmla="*/ 5 w 65"/>
                    <a:gd name="T87" fmla="*/ 87 h 98"/>
                    <a:gd name="T88" fmla="*/ 3 w 65"/>
                    <a:gd name="T89" fmla="*/ 83 h 98"/>
                    <a:gd name="T90" fmla="*/ 0 w 65"/>
                    <a:gd name="T91" fmla="*/ 80 h 98"/>
                    <a:gd name="T92" fmla="*/ 2 w 65"/>
                    <a:gd name="T93" fmla="*/ 84 h 98"/>
                    <a:gd name="T94" fmla="*/ 7 w 65"/>
                    <a:gd name="T95" fmla="*/ 90 h 98"/>
                    <a:gd name="T96" fmla="*/ 15 w 65"/>
                    <a:gd name="T97" fmla="*/ 95 h 98"/>
                    <a:gd name="T98" fmla="*/ 24 w 65"/>
                    <a:gd name="T99" fmla="*/ 97 h 98"/>
                    <a:gd name="T100" fmla="*/ 29 w 65"/>
                    <a:gd name="T101" fmla="*/ 92 h 98"/>
                    <a:gd name="T102" fmla="*/ 38 w 65"/>
                    <a:gd name="T103" fmla="*/ 88 h 98"/>
                    <a:gd name="T104" fmla="*/ 38 w 65"/>
                    <a:gd name="T105" fmla="*/ 83 h 98"/>
                    <a:gd name="T106" fmla="*/ 47 w 65"/>
                    <a:gd name="T107" fmla="*/ 81 h 98"/>
                    <a:gd name="T108" fmla="*/ 48 w 65"/>
                    <a:gd name="T109" fmla="*/ 76 h 98"/>
                    <a:gd name="T110" fmla="*/ 61 w 65"/>
                    <a:gd name="T111" fmla="*/ 74 h 98"/>
                    <a:gd name="T112" fmla="*/ 65 w 65"/>
                    <a:gd name="T113" fmla="*/ 6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98">
                      <a:moveTo>
                        <a:pt x="65" y="65"/>
                      </a:moveTo>
                      <a:lnTo>
                        <a:pt x="65" y="65"/>
                      </a:lnTo>
                      <a:lnTo>
                        <a:pt x="64" y="64"/>
                      </a:lnTo>
                      <a:lnTo>
                        <a:pt x="63" y="62"/>
                      </a:lnTo>
                      <a:lnTo>
                        <a:pt x="61" y="61"/>
                      </a:lnTo>
                      <a:lnTo>
                        <a:pt x="60" y="60"/>
                      </a:lnTo>
                      <a:lnTo>
                        <a:pt x="60" y="60"/>
                      </a:lnTo>
                      <a:lnTo>
                        <a:pt x="60" y="59"/>
                      </a:lnTo>
                      <a:lnTo>
                        <a:pt x="60" y="57"/>
                      </a:lnTo>
                      <a:lnTo>
                        <a:pt x="60" y="55"/>
                      </a:lnTo>
                      <a:lnTo>
                        <a:pt x="58" y="54"/>
                      </a:lnTo>
                      <a:lnTo>
                        <a:pt x="58" y="54"/>
                      </a:lnTo>
                      <a:lnTo>
                        <a:pt x="57" y="52"/>
                      </a:lnTo>
                      <a:lnTo>
                        <a:pt x="55" y="51"/>
                      </a:lnTo>
                      <a:lnTo>
                        <a:pt x="55" y="51"/>
                      </a:lnTo>
                      <a:lnTo>
                        <a:pt x="53" y="50"/>
                      </a:lnTo>
                      <a:lnTo>
                        <a:pt x="53" y="49"/>
                      </a:lnTo>
                      <a:lnTo>
                        <a:pt x="53" y="49"/>
                      </a:lnTo>
                      <a:lnTo>
                        <a:pt x="50" y="49"/>
                      </a:lnTo>
                      <a:lnTo>
                        <a:pt x="50" y="49"/>
                      </a:lnTo>
                      <a:lnTo>
                        <a:pt x="51" y="48"/>
                      </a:lnTo>
                      <a:lnTo>
                        <a:pt x="51" y="48"/>
                      </a:lnTo>
                      <a:lnTo>
                        <a:pt x="51" y="47"/>
                      </a:lnTo>
                      <a:lnTo>
                        <a:pt x="51" y="46"/>
                      </a:lnTo>
                      <a:lnTo>
                        <a:pt x="51" y="45"/>
                      </a:lnTo>
                      <a:lnTo>
                        <a:pt x="51" y="45"/>
                      </a:lnTo>
                      <a:lnTo>
                        <a:pt x="51" y="44"/>
                      </a:lnTo>
                      <a:lnTo>
                        <a:pt x="51" y="43"/>
                      </a:lnTo>
                      <a:lnTo>
                        <a:pt x="52" y="43"/>
                      </a:lnTo>
                      <a:lnTo>
                        <a:pt x="53" y="42"/>
                      </a:lnTo>
                      <a:lnTo>
                        <a:pt x="55" y="41"/>
                      </a:lnTo>
                      <a:lnTo>
                        <a:pt x="57" y="40"/>
                      </a:lnTo>
                      <a:lnTo>
                        <a:pt x="57" y="40"/>
                      </a:lnTo>
                      <a:lnTo>
                        <a:pt x="58" y="39"/>
                      </a:lnTo>
                      <a:lnTo>
                        <a:pt x="59" y="38"/>
                      </a:lnTo>
                      <a:lnTo>
                        <a:pt x="60" y="36"/>
                      </a:lnTo>
                      <a:lnTo>
                        <a:pt x="60" y="34"/>
                      </a:lnTo>
                      <a:lnTo>
                        <a:pt x="60" y="34"/>
                      </a:lnTo>
                      <a:lnTo>
                        <a:pt x="60" y="33"/>
                      </a:lnTo>
                      <a:lnTo>
                        <a:pt x="60" y="31"/>
                      </a:lnTo>
                      <a:lnTo>
                        <a:pt x="59" y="30"/>
                      </a:lnTo>
                      <a:lnTo>
                        <a:pt x="58" y="29"/>
                      </a:lnTo>
                      <a:lnTo>
                        <a:pt x="58" y="29"/>
                      </a:lnTo>
                      <a:lnTo>
                        <a:pt x="60" y="27"/>
                      </a:lnTo>
                      <a:lnTo>
                        <a:pt x="61" y="24"/>
                      </a:lnTo>
                      <a:lnTo>
                        <a:pt x="61" y="22"/>
                      </a:lnTo>
                      <a:lnTo>
                        <a:pt x="61" y="21"/>
                      </a:lnTo>
                      <a:lnTo>
                        <a:pt x="61" y="19"/>
                      </a:lnTo>
                      <a:lnTo>
                        <a:pt x="61" y="19"/>
                      </a:lnTo>
                      <a:lnTo>
                        <a:pt x="60" y="17"/>
                      </a:lnTo>
                      <a:lnTo>
                        <a:pt x="58" y="16"/>
                      </a:lnTo>
                      <a:lnTo>
                        <a:pt x="56" y="14"/>
                      </a:lnTo>
                      <a:lnTo>
                        <a:pt x="53" y="14"/>
                      </a:lnTo>
                      <a:lnTo>
                        <a:pt x="53" y="14"/>
                      </a:lnTo>
                      <a:lnTo>
                        <a:pt x="51" y="14"/>
                      </a:lnTo>
                      <a:lnTo>
                        <a:pt x="48" y="14"/>
                      </a:lnTo>
                      <a:lnTo>
                        <a:pt x="48" y="14"/>
                      </a:lnTo>
                      <a:lnTo>
                        <a:pt x="46" y="13"/>
                      </a:lnTo>
                      <a:lnTo>
                        <a:pt x="45" y="12"/>
                      </a:lnTo>
                      <a:lnTo>
                        <a:pt x="45" y="12"/>
                      </a:lnTo>
                      <a:lnTo>
                        <a:pt x="43" y="11"/>
                      </a:lnTo>
                      <a:lnTo>
                        <a:pt x="43" y="11"/>
                      </a:lnTo>
                      <a:lnTo>
                        <a:pt x="42" y="11"/>
                      </a:lnTo>
                      <a:lnTo>
                        <a:pt x="41" y="10"/>
                      </a:lnTo>
                      <a:lnTo>
                        <a:pt x="39" y="10"/>
                      </a:lnTo>
                      <a:lnTo>
                        <a:pt x="38" y="11"/>
                      </a:lnTo>
                      <a:lnTo>
                        <a:pt x="35" y="12"/>
                      </a:lnTo>
                      <a:lnTo>
                        <a:pt x="33" y="13"/>
                      </a:lnTo>
                      <a:lnTo>
                        <a:pt x="33" y="13"/>
                      </a:lnTo>
                      <a:lnTo>
                        <a:pt x="32" y="11"/>
                      </a:lnTo>
                      <a:lnTo>
                        <a:pt x="31" y="10"/>
                      </a:lnTo>
                      <a:lnTo>
                        <a:pt x="29" y="9"/>
                      </a:lnTo>
                      <a:lnTo>
                        <a:pt x="27" y="9"/>
                      </a:lnTo>
                      <a:lnTo>
                        <a:pt x="27" y="9"/>
                      </a:lnTo>
                      <a:lnTo>
                        <a:pt x="25" y="9"/>
                      </a:lnTo>
                      <a:lnTo>
                        <a:pt x="24" y="10"/>
                      </a:lnTo>
                      <a:lnTo>
                        <a:pt x="23" y="11"/>
                      </a:lnTo>
                      <a:lnTo>
                        <a:pt x="22" y="12"/>
                      </a:lnTo>
                      <a:lnTo>
                        <a:pt x="22" y="12"/>
                      </a:lnTo>
                      <a:lnTo>
                        <a:pt x="22" y="11"/>
                      </a:lnTo>
                      <a:lnTo>
                        <a:pt x="22" y="10"/>
                      </a:lnTo>
                      <a:lnTo>
                        <a:pt x="21" y="9"/>
                      </a:lnTo>
                      <a:lnTo>
                        <a:pt x="20" y="8"/>
                      </a:lnTo>
                      <a:lnTo>
                        <a:pt x="20" y="8"/>
                      </a:lnTo>
                      <a:lnTo>
                        <a:pt x="18" y="7"/>
                      </a:lnTo>
                      <a:lnTo>
                        <a:pt x="16" y="6"/>
                      </a:lnTo>
                      <a:lnTo>
                        <a:pt x="16" y="6"/>
                      </a:lnTo>
                      <a:lnTo>
                        <a:pt x="16" y="6"/>
                      </a:lnTo>
                      <a:lnTo>
                        <a:pt x="16" y="5"/>
                      </a:lnTo>
                      <a:lnTo>
                        <a:pt x="16" y="4"/>
                      </a:lnTo>
                      <a:lnTo>
                        <a:pt x="16" y="3"/>
                      </a:lnTo>
                      <a:lnTo>
                        <a:pt x="16" y="3"/>
                      </a:lnTo>
                      <a:lnTo>
                        <a:pt x="15" y="2"/>
                      </a:lnTo>
                      <a:lnTo>
                        <a:pt x="14" y="1"/>
                      </a:lnTo>
                      <a:lnTo>
                        <a:pt x="13" y="0"/>
                      </a:lnTo>
                      <a:lnTo>
                        <a:pt x="11" y="0"/>
                      </a:lnTo>
                      <a:lnTo>
                        <a:pt x="11" y="0"/>
                      </a:lnTo>
                      <a:lnTo>
                        <a:pt x="10" y="1"/>
                      </a:lnTo>
                      <a:lnTo>
                        <a:pt x="8" y="1"/>
                      </a:lnTo>
                      <a:lnTo>
                        <a:pt x="7" y="2"/>
                      </a:lnTo>
                      <a:lnTo>
                        <a:pt x="7" y="3"/>
                      </a:lnTo>
                      <a:lnTo>
                        <a:pt x="7" y="3"/>
                      </a:lnTo>
                      <a:lnTo>
                        <a:pt x="7" y="3"/>
                      </a:lnTo>
                      <a:lnTo>
                        <a:pt x="7" y="3"/>
                      </a:lnTo>
                      <a:lnTo>
                        <a:pt x="7" y="3"/>
                      </a:lnTo>
                      <a:lnTo>
                        <a:pt x="8" y="3"/>
                      </a:lnTo>
                      <a:lnTo>
                        <a:pt x="8" y="3"/>
                      </a:lnTo>
                      <a:lnTo>
                        <a:pt x="8" y="3"/>
                      </a:lnTo>
                      <a:lnTo>
                        <a:pt x="8" y="3"/>
                      </a:lnTo>
                      <a:lnTo>
                        <a:pt x="8" y="3"/>
                      </a:lnTo>
                      <a:lnTo>
                        <a:pt x="7" y="3"/>
                      </a:lnTo>
                      <a:lnTo>
                        <a:pt x="7" y="3"/>
                      </a:lnTo>
                      <a:lnTo>
                        <a:pt x="8" y="2"/>
                      </a:lnTo>
                      <a:lnTo>
                        <a:pt x="9" y="2"/>
                      </a:lnTo>
                      <a:lnTo>
                        <a:pt x="9" y="2"/>
                      </a:lnTo>
                      <a:lnTo>
                        <a:pt x="12" y="1"/>
                      </a:lnTo>
                      <a:lnTo>
                        <a:pt x="12" y="1"/>
                      </a:lnTo>
                      <a:lnTo>
                        <a:pt x="13" y="1"/>
                      </a:lnTo>
                      <a:lnTo>
                        <a:pt x="13" y="1"/>
                      </a:lnTo>
                      <a:lnTo>
                        <a:pt x="15" y="2"/>
                      </a:lnTo>
                      <a:lnTo>
                        <a:pt x="15" y="2"/>
                      </a:lnTo>
                      <a:lnTo>
                        <a:pt x="15" y="3"/>
                      </a:lnTo>
                      <a:lnTo>
                        <a:pt x="16" y="4"/>
                      </a:lnTo>
                      <a:lnTo>
                        <a:pt x="15" y="6"/>
                      </a:lnTo>
                      <a:lnTo>
                        <a:pt x="15" y="6"/>
                      </a:lnTo>
                      <a:lnTo>
                        <a:pt x="16" y="6"/>
                      </a:lnTo>
                      <a:lnTo>
                        <a:pt x="16" y="7"/>
                      </a:lnTo>
                      <a:lnTo>
                        <a:pt x="18" y="7"/>
                      </a:lnTo>
                      <a:lnTo>
                        <a:pt x="18" y="7"/>
                      </a:lnTo>
                      <a:lnTo>
                        <a:pt x="19" y="8"/>
                      </a:lnTo>
                      <a:lnTo>
                        <a:pt x="21" y="9"/>
                      </a:lnTo>
                      <a:lnTo>
                        <a:pt x="21" y="9"/>
                      </a:lnTo>
                      <a:lnTo>
                        <a:pt x="21" y="11"/>
                      </a:lnTo>
                      <a:lnTo>
                        <a:pt x="21" y="12"/>
                      </a:lnTo>
                      <a:lnTo>
                        <a:pt x="21" y="13"/>
                      </a:lnTo>
                      <a:lnTo>
                        <a:pt x="21" y="13"/>
                      </a:lnTo>
                      <a:lnTo>
                        <a:pt x="21" y="14"/>
                      </a:lnTo>
                      <a:lnTo>
                        <a:pt x="21" y="14"/>
                      </a:lnTo>
                      <a:lnTo>
                        <a:pt x="21" y="14"/>
                      </a:lnTo>
                      <a:lnTo>
                        <a:pt x="23" y="12"/>
                      </a:lnTo>
                      <a:lnTo>
                        <a:pt x="24" y="11"/>
                      </a:lnTo>
                      <a:lnTo>
                        <a:pt x="26" y="9"/>
                      </a:lnTo>
                      <a:lnTo>
                        <a:pt x="26" y="9"/>
                      </a:lnTo>
                      <a:lnTo>
                        <a:pt x="27" y="9"/>
                      </a:lnTo>
                      <a:lnTo>
                        <a:pt x="28" y="9"/>
                      </a:lnTo>
                      <a:lnTo>
                        <a:pt x="30" y="10"/>
                      </a:lnTo>
                      <a:lnTo>
                        <a:pt x="31" y="11"/>
                      </a:lnTo>
                      <a:lnTo>
                        <a:pt x="31" y="12"/>
                      </a:lnTo>
                      <a:lnTo>
                        <a:pt x="32" y="13"/>
                      </a:lnTo>
                      <a:lnTo>
                        <a:pt x="32" y="13"/>
                      </a:lnTo>
                      <a:lnTo>
                        <a:pt x="32" y="13"/>
                      </a:lnTo>
                      <a:lnTo>
                        <a:pt x="32" y="14"/>
                      </a:lnTo>
                      <a:lnTo>
                        <a:pt x="33" y="14"/>
                      </a:lnTo>
                      <a:lnTo>
                        <a:pt x="33" y="14"/>
                      </a:lnTo>
                      <a:lnTo>
                        <a:pt x="34" y="13"/>
                      </a:lnTo>
                      <a:lnTo>
                        <a:pt x="35" y="12"/>
                      </a:lnTo>
                      <a:lnTo>
                        <a:pt x="37" y="12"/>
                      </a:lnTo>
                      <a:lnTo>
                        <a:pt x="38" y="11"/>
                      </a:lnTo>
                      <a:lnTo>
                        <a:pt x="40" y="11"/>
                      </a:lnTo>
                      <a:lnTo>
                        <a:pt x="42" y="11"/>
                      </a:lnTo>
                      <a:lnTo>
                        <a:pt x="43" y="12"/>
                      </a:lnTo>
                      <a:lnTo>
                        <a:pt x="44" y="13"/>
                      </a:lnTo>
                      <a:lnTo>
                        <a:pt x="44" y="13"/>
                      </a:lnTo>
                      <a:lnTo>
                        <a:pt x="45" y="14"/>
                      </a:lnTo>
                      <a:lnTo>
                        <a:pt x="46" y="14"/>
                      </a:lnTo>
                      <a:lnTo>
                        <a:pt x="47" y="15"/>
                      </a:lnTo>
                      <a:lnTo>
                        <a:pt x="47" y="15"/>
                      </a:lnTo>
                      <a:lnTo>
                        <a:pt x="51" y="15"/>
                      </a:lnTo>
                      <a:lnTo>
                        <a:pt x="51" y="15"/>
                      </a:lnTo>
                      <a:lnTo>
                        <a:pt x="54" y="15"/>
                      </a:lnTo>
                      <a:lnTo>
                        <a:pt x="56" y="16"/>
                      </a:lnTo>
                      <a:lnTo>
                        <a:pt x="58" y="17"/>
                      </a:lnTo>
                      <a:lnTo>
                        <a:pt x="58" y="18"/>
                      </a:lnTo>
                      <a:lnTo>
                        <a:pt x="59" y="19"/>
                      </a:lnTo>
                      <a:lnTo>
                        <a:pt x="59" y="19"/>
                      </a:lnTo>
                      <a:lnTo>
                        <a:pt x="60" y="20"/>
                      </a:lnTo>
                      <a:lnTo>
                        <a:pt x="60" y="21"/>
                      </a:lnTo>
                      <a:lnTo>
                        <a:pt x="60" y="22"/>
                      </a:lnTo>
                      <a:lnTo>
                        <a:pt x="60" y="24"/>
                      </a:lnTo>
                      <a:lnTo>
                        <a:pt x="59" y="25"/>
                      </a:lnTo>
                      <a:lnTo>
                        <a:pt x="58" y="26"/>
                      </a:lnTo>
                      <a:lnTo>
                        <a:pt x="58" y="27"/>
                      </a:lnTo>
                      <a:lnTo>
                        <a:pt x="56" y="28"/>
                      </a:lnTo>
                      <a:lnTo>
                        <a:pt x="56" y="28"/>
                      </a:lnTo>
                      <a:lnTo>
                        <a:pt x="56" y="29"/>
                      </a:lnTo>
                      <a:lnTo>
                        <a:pt x="56" y="29"/>
                      </a:lnTo>
                      <a:lnTo>
                        <a:pt x="56" y="29"/>
                      </a:lnTo>
                      <a:lnTo>
                        <a:pt x="58" y="31"/>
                      </a:lnTo>
                      <a:lnTo>
                        <a:pt x="58" y="31"/>
                      </a:lnTo>
                      <a:lnTo>
                        <a:pt x="59" y="32"/>
                      </a:lnTo>
                      <a:lnTo>
                        <a:pt x="59" y="32"/>
                      </a:lnTo>
                      <a:lnTo>
                        <a:pt x="59" y="33"/>
                      </a:lnTo>
                      <a:lnTo>
                        <a:pt x="59" y="34"/>
                      </a:lnTo>
                      <a:lnTo>
                        <a:pt x="58" y="36"/>
                      </a:lnTo>
                      <a:lnTo>
                        <a:pt x="58" y="36"/>
                      </a:lnTo>
                      <a:lnTo>
                        <a:pt x="58" y="38"/>
                      </a:lnTo>
                      <a:lnTo>
                        <a:pt x="57" y="39"/>
                      </a:lnTo>
                      <a:lnTo>
                        <a:pt x="55" y="40"/>
                      </a:lnTo>
                      <a:lnTo>
                        <a:pt x="53" y="41"/>
                      </a:lnTo>
                      <a:lnTo>
                        <a:pt x="53" y="41"/>
                      </a:lnTo>
                      <a:lnTo>
                        <a:pt x="51" y="42"/>
                      </a:lnTo>
                      <a:lnTo>
                        <a:pt x="50" y="43"/>
                      </a:lnTo>
                      <a:lnTo>
                        <a:pt x="49" y="44"/>
                      </a:lnTo>
                      <a:lnTo>
                        <a:pt x="49" y="44"/>
                      </a:lnTo>
                      <a:lnTo>
                        <a:pt x="49" y="44"/>
                      </a:lnTo>
                      <a:lnTo>
                        <a:pt x="49" y="45"/>
                      </a:lnTo>
                      <a:lnTo>
                        <a:pt x="49" y="46"/>
                      </a:lnTo>
                      <a:lnTo>
                        <a:pt x="49" y="46"/>
                      </a:lnTo>
                      <a:lnTo>
                        <a:pt x="49" y="47"/>
                      </a:lnTo>
                      <a:lnTo>
                        <a:pt x="49" y="48"/>
                      </a:lnTo>
                      <a:lnTo>
                        <a:pt x="48" y="50"/>
                      </a:lnTo>
                      <a:lnTo>
                        <a:pt x="48" y="50"/>
                      </a:lnTo>
                      <a:lnTo>
                        <a:pt x="48" y="50"/>
                      </a:lnTo>
                      <a:lnTo>
                        <a:pt x="48" y="51"/>
                      </a:lnTo>
                      <a:lnTo>
                        <a:pt x="48" y="51"/>
                      </a:lnTo>
                      <a:lnTo>
                        <a:pt x="48" y="51"/>
                      </a:lnTo>
                      <a:lnTo>
                        <a:pt x="48" y="51"/>
                      </a:lnTo>
                      <a:lnTo>
                        <a:pt x="51" y="51"/>
                      </a:lnTo>
                      <a:lnTo>
                        <a:pt x="52" y="51"/>
                      </a:lnTo>
                      <a:lnTo>
                        <a:pt x="53" y="51"/>
                      </a:lnTo>
                      <a:lnTo>
                        <a:pt x="53" y="51"/>
                      </a:lnTo>
                      <a:lnTo>
                        <a:pt x="55" y="52"/>
                      </a:lnTo>
                      <a:lnTo>
                        <a:pt x="57" y="54"/>
                      </a:lnTo>
                      <a:lnTo>
                        <a:pt x="57" y="54"/>
                      </a:lnTo>
                      <a:lnTo>
                        <a:pt x="58" y="55"/>
                      </a:lnTo>
                      <a:lnTo>
                        <a:pt x="58" y="57"/>
                      </a:lnTo>
                      <a:lnTo>
                        <a:pt x="58" y="59"/>
                      </a:lnTo>
                      <a:lnTo>
                        <a:pt x="58" y="61"/>
                      </a:lnTo>
                      <a:lnTo>
                        <a:pt x="58" y="61"/>
                      </a:lnTo>
                      <a:lnTo>
                        <a:pt x="58" y="61"/>
                      </a:lnTo>
                      <a:lnTo>
                        <a:pt x="59" y="61"/>
                      </a:lnTo>
                      <a:lnTo>
                        <a:pt x="59" y="61"/>
                      </a:lnTo>
                      <a:lnTo>
                        <a:pt x="60" y="62"/>
                      </a:lnTo>
                      <a:lnTo>
                        <a:pt x="62" y="63"/>
                      </a:lnTo>
                      <a:lnTo>
                        <a:pt x="63" y="64"/>
                      </a:lnTo>
                      <a:lnTo>
                        <a:pt x="64" y="66"/>
                      </a:lnTo>
                      <a:lnTo>
                        <a:pt x="64" y="66"/>
                      </a:lnTo>
                      <a:lnTo>
                        <a:pt x="64" y="68"/>
                      </a:lnTo>
                      <a:lnTo>
                        <a:pt x="64" y="69"/>
                      </a:lnTo>
                      <a:lnTo>
                        <a:pt x="62" y="71"/>
                      </a:lnTo>
                      <a:lnTo>
                        <a:pt x="61" y="72"/>
                      </a:lnTo>
                      <a:lnTo>
                        <a:pt x="61" y="72"/>
                      </a:lnTo>
                      <a:lnTo>
                        <a:pt x="60" y="73"/>
                      </a:lnTo>
                      <a:lnTo>
                        <a:pt x="58" y="74"/>
                      </a:lnTo>
                      <a:lnTo>
                        <a:pt x="56" y="74"/>
                      </a:lnTo>
                      <a:lnTo>
                        <a:pt x="54" y="74"/>
                      </a:lnTo>
                      <a:lnTo>
                        <a:pt x="51" y="75"/>
                      </a:lnTo>
                      <a:lnTo>
                        <a:pt x="47" y="75"/>
                      </a:lnTo>
                      <a:lnTo>
                        <a:pt x="47" y="75"/>
                      </a:lnTo>
                      <a:lnTo>
                        <a:pt x="46" y="75"/>
                      </a:lnTo>
                      <a:lnTo>
                        <a:pt x="46" y="76"/>
                      </a:lnTo>
                      <a:lnTo>
                        <a:pt x="46" y="76"/>
                      </a:lnTo>
                      <a:lnTo>
                        <a:pt x="47" y="77"/>
                      </a:lnTo>
                      <a:lnTo>
                        <a:pt x="47" y="77"/>
                      </a:lnTo>
                      <a:lnTo>
                        <a:pt x="47" y="77"/>
                      </a:lnTo>
                      <a:lnTo>
                        <a:pt x="48" y="78"/>
                      </a:lnTo>
                      <a:lnTo>
                        <a:pt x="47" y="79"/>
                      </a:lnTo>
                      <a:lnTo>
                        <a:pt x="46" y="80"/>
                      </a:lnTo>
                      <a:lnTo>
                        <a:pt x="46" y="80"/>
                      </a:lnTo>
                      <a:lnTo>
                        <a:pt x="45" y="81"/>
                      </a:lnTo>
                      <a:lnTo>
                        <a:pt x="43" y="81"/>
                      </a:lnTo>
                      <a:lnTo>
                        <a:pt x="41" y="82"/>
                      </a:lnTo>
                      <a:lnTo>
                        <a:pt x="41" y="82"/>
                      </a:lnTo>
                      <a:lnTo>
                        <a:pt x="39" y="82"/>
                      </a:lnTo>
                      <a:lnTo>
                        <a:pt x="39" y="82"/>
                      </a:lnTo>
                      <a:lnTo>
                        <a:pt x="38" y="82"/>
                      </a:lnTo>
                      <a:lnTo>
                        <a:pt x="38" y="82"/>
                      </a:lnTo>
                      <a:lnTo>
                        <a:pt x="37" y="82"/>
                      </a:lnTo>
                      <a:lnTo>
                        <a:pt x="36" y="83"/>
                      </a:lnTo>
                      <a:lnTo>
                        <a:pt x="36" y="84"/>
                      </a:lnTo>
                      <a:lnTo>
                        <a:pt x="36" y="84"/>
                      </a:lnTo>
                      <a:lnTo>
                        <a:pt x="36" y="87"/>
                      </a:lnTo>
                      <a:lnTo>
                        <a:pt x="36" y="88"/>
                      </a:lnTo>
                      <a:lnTo>
                        <a:pt x="35" y="89"/>
                      </a:lnTo>
                      <a:lnTo>
                        <a:pt x="35" y="89"/>
                      </a:lnTo>
                      <a:lnTo>
                        <a:pt x="35" y="90"/>
                      </a:lnTo>
                      <a:lnTo>
                        <a:pt x="34" y="90"/>
                      </a:lnTo>
                      <a:lnTo>
                        <a:pt x="32" y="90"/>
                      </a:lnTo>
                      <a:lnTo>
                        <a:pt x="32" y="90"/>
                      </a:lnTo>
                      <a:lnTo>
                        <a:pt x="30" y="90"/>
                      </a:lnTo>
                      <a:lnTo>
                        <a:pt x="29" y="91"/>
                      </a:lnTo>
                      <a:lnTo>
                        <a:pt x="28" y="91"/>
                      </a:lnTo>
                      <a:lnTo>
                        <a:pt x="28" y="91"/>
                      </a:lnTo>
                      <a:lnTo>
                        <a:pt x="27" y="92"/>
                      </a:lnTo>
                      <a:lnTo>
                        <a:pt x="26" y="93"/>
                      </a:lnTo>
                      <a:lnTo>
                        <a:pt x="25" y="95"/>
                      </a:lnTo>
                      <a:lnTo>
                        <a:pt x="24" y="96"/>
                      </a:lnTo>
                      <a:lnTo>
                        <a:pt x="24" y="96"/>
                      </a:lnTo>
                      <a:lnTo>
                        <a:pt x="22" y="96"/>
                      </a:lnTo>
                      <a:lnTo>
                        <a:pt x="20" y="96"/>
                      </a:lnTo>
                      <a:lnTo>
                        <a:pt x="18" y="96"/>
                      </a:lnTo>
                      <a:lnTo>
                        <a:pt x="17" y="95"/>
                      </a:lnTo>
                      <a:lnTo>
                        <a:pt x="17" y="95"/>
                      </a:lnTo>
                      <a:lnTo>
                        <a:pt x="15" y="94"/>
                      </a:lnTo>
                      <a:lnTo>
                        <a:pt x="14" y="92"/>
                      </a:lnTo>
                      <a:lnTo>
                        <a:pt x="14" y="91"/>
                      </a:lnTo>
                      <a:lnTo>
                        <a:pt x="13" y="89"/>
                      </a:lnTo>
                      <a:lnTo>
                        <a:pt x="13" y="89"/>
                      </a:lnTo>
                      <a:lnTo>
                        <a:pt x="13" y="88"/>
                      </a:lnTo>
                      <a:lnTo>
                        <a:pt x="12" y="88"/>
                      </a:lnTo>
                      <a:lnTo>
                        <a:pt x="12" y="88"/>
                      </a:lnTo>
                      <a:lnTo>
                        <a:pt x="11" y="89"/>
                      </a:lnTo>
                      <a:lnTo>
                        <a:pt x="10" y="89"/>
                      </a:lnTo>
                      <a:lnTo>
                        <a:pt x="9" y="89"/>
                      </a:lnTo>
                      <a:lnTo>
                        <a:pt x="8" y="89"/>
                      </a:lnTo>
                      <a:lnTo>
                        <a:pt x="6" y="89"/>
                      </a:lnTo>
                      <a:lnTo>
                        <a:pt x="5" y="87"/>
                      </a:lnTo>
                      <a:lnTo>
                        <a:pt x="5" y="87"/>
                      </a:lnTo>
                      <a:lnTo>
                        <a:pt x="4" y="87"/>
                      </a:lnTo>
                      <a:lnTo>
                        <a:pt x="4" y="85"/>
                      </a:lnTo>
                      <a:lnTo>
                        <a:pt x="3" y="83"/>
                      </a:lnTo>
                      <a:lnTo>
                        <a:pt x="3" y="83"/>
                      </a:lnTo>
                      <a:lnTo>
                        <a:pt x="3" y="82"/>
                      </a:lnTo>
                      <a:lnTo>
                        <a:pt x="3" y="83"/>
                      </a:lnTo>
                      <a:lnTo>
                        <a:pt x="3" y="83"/>
                      </a:lnTo>
                      <a:lnTo>
                        <a:pt x="2" y="83"/>
                      </a:lnTo>
                      <a:lnTo>
                        <a:pt x="2" y="83"/>
                      </a:lnTo>
                      <a:lnTo>
                        <a:pt x="1" y="82"/>
                      </a:lnTo>
                      <a:lnTo>
                        <a:pt x="1" y="80"/>
                      </a:lnTo>
                      <a:lnTo>
                        <a:pt x="1" y="80"/>
                      </a:lnTo>
                      <a:lnTo>
                        <a:pt x="1" y="79"/>
                      </a:lnTo>
                      <a:lnTo>
                        <a:pt x="0" y="80"/>
                      </a:lnTo>
                      <a:lnTo>
                        <a:pt x="0" y="80"/>
                      </a:lnTo>
                      <a:lnTo>
                        <a:pt x="0" y="81"/>
                      </a:lnTo>
                      <a:lnTo>
                        <a:pt x="1" y="82"/>
                      </a:lnTo>
                      <a:lnTo>
                        <a:pt x="1" y="84"/>
                      </a:lnTo>
                      <a:lnTo>
                        <a:pt x="2" y="84"/>
                      </a:lnTo>
                      <a:lnTo>
                        <a:pt x="2" y="84"/>
                      </a:lnTo>
                      <a:lnTo>
                        <a:pt x="2" y="84"/>
                      </a:lnTo>
                      <a:lnTo>
                        <a:pt x="3" y="87"/>
                      </a:lnTo>
                      <a:lnTo>
                        <a:pt x="3" y="87"/>
                      </a:lnTo>
                      <a:lnTo>
                        <a:pt x="3" y="87"/>
                      </a:lnTo>
                      <a:lnTo>
                        <a:pt x="4" y="88"/>
                      </a:lnTo>
                      <a:lnTo>
                        <a:pt x="5" y="89"/>
                      </a:lnTo>
                      <a:lnTo>
                        <a:pt x="5" y="89"/>
                      </a:lnTo>
                      <a:lnTo>
                        <a:pt x="7" y="90"/>
                      </a:lnTo>
                      <a:lnTo>
                        <a:pt x="9" y="91"/>
                      </a:lnTo>
                      <a:lnTo>
                        <a:pt x="10" y="91"/>
                      </a:lnTo>
                      <a:lnTo>
                        <a:pt x="12" y="90"/>
                      </a:lnTo>
                      <a:lnTo>
                        <a:pt x="12" y="90"/>
                      </a:lnTo>
                      <a:lnTo>
                        <a:pt x="13" y="93"/>
                      </a:lnTo>
                      <a:lnTo>
                        <a:pt x="14" y="94"/>
                      </a:lnTo>
                      <a:lnTo>
                        <a:pt x="15" y="95"/>
                      </a:lnTo>
                      <a:lnTo>
                        <a:pt x="16" y="96"/>
                      </a:lnTo>
                      <a:lnTo>
                        <a:pt x="17" y="97"/>
                      </a:lnTo>
                      <a:lnTo>
                        <a:pt x="19" y="98"/>
                      </a:lnTo>
                      <a:lnTo>
                        <a:pt x="21" y="98"/>
                      </a:lnTo>
                      <a:lnTo>
                        <a:pt x="21" y="98"/>
                      </a:lnTo>
                      <a:lnTo>
                        <a:pt x="22" y="97"/>
                      </a:lnTo>
                      <a:lnTo>
                        <a:pt x="24" y="97"/>
                      </a:lnTo>
                      <a:lnTo>
                        <a:pt x="25" y="96"/>
                      </a:lnTo>
                      <a:lnTo>
                        <a:pt x="27" y="95"/>
                      </a:lnTo>
                      <a:lnTo>
                        <a:pt x="27" y="95"/>
                      </a:lnTo>
                      <a:lnTo>
                        <a:pt x="28" y="94"/>
                      </a:lnTo>
                      <a:lnTo>
                        <a:pt x="29" y="93"/>
                      </a:lnTo>
                      <a:lnTo>
                        <a:pt x="29" y="93"/>
                      </a:lnTo>
                      <a:lnTo>
                        <a:pt x="29" y="92"/>
                      </a:lnTo>
                      <a:lnTo>
                        <a:pt x="30" y="92"/>
                      </a:lnTo>
                      <a:lnTo>
                        <a:pt x="32" y="92"/>
                      </a:lnTo>
                      <a:lnTo>
                        <a:pt x="32" y="92"/>
                      </a:lnTo>
                      <a:lnTo>
                        <a:pt x="34" y="92"/>
                      </a:lnTo>
                      <a:lnTo>
                        <a:pt x="35" y="91"/>
                      </a:lnTo>
                      <a:lnTo>
                        <a:pt x="36" y="90"/>
                      </a:lnTo>
                      <a:lnTo>
                        <a:pt x="38" y="88"/>
                      </a:lnTo>
                      <a:lnTo>
                        <a:pt x="38" y="88"/>
                      </a:lnTo>
                      <a:lnTo>
                        <a:pt x="38" y="88"/>
                      </a:lnTo>
                      <a:lnTo>
                        <a:pt x="38" y="87"/>
                      </a:lnTo>
                      <a:lnTo>
                        <a:pt x="38" y="85"/>
                      </a:lnTo>
                      <a:lnTo>
                        <a:pt x="38" y="85"/>
                      </a:lnTo>
                      <a:lnTo>
                        <a:pt x="38" y="84"/>
                      </a:lnTo>
                      <a:lnTo>
                        <a:pt x="38" y="83"/>
                      </a:lnTo>
                      <a:lnTo>
                        <a:pt x="39" y="83"/>
                      </a:lnTo>
                      <a:lnTo>
                        <a:pt x="39" y="83"/>
                      </a:lnTo>
                      <a:lnTo>
                        <a:pt x="41" y="83"/>
                      </a:lnTo>
                      <a:lnTo>
                        <a:pt x="41" y="83"/>
                      </a:lnTo>
                      <a:lnTo>
                        <a:pt x="43" y="83"/>
                      </a:lnTo>
                      <a:lnTo>
                        <a:pt x="45" y="82"/>
                      </a:lnTo>
                      <a:lnTo>
                        <a:pt x="47" y="81"/>
                      </a:lnTo>
                      <a:lnTo>
                        <a:pt x="48" y="80"/>
                      </a:lnTo>
                      <a:lnTo>
                        <a:pt x="48" y="80"/>
                      </a:lnTo>
                      <a:lnTo>
                        <a:pt x="49" y="79"/>
                      </a:lnTo>
                      <a:lnTo>
                        <a:pt x="49" y="78"/>
                      </a:lnTo>
                      <a:lnTo>
                        <a:pt x="49" y="78"/>
                      </a:lnTo>
                      <a:lnTo>
                        <a:pt x="49" y="77"/>
                      </a:lnTo>
                      <a:lnTo>
                        <a:pt x="48" y="76"/>
                      </a:lnTo>
                      <a:lnTo>
                        <a:pt x="48" y="76"/>
                      </a:lnTo>
                      <a:lnTo>
                        <a:pt x="53" y="76"/>
                      </a:lnTo>
                      <a:lnTo>
                        <a:pt x="55" y="76"/>
                      </a:lnTo>
                      <a:lnTo>
                        <a:pt x="57" y="75"/>
                      </a:lnTo>
                      <a:lnTo>
                        <a:pt x="57" y="75"/>
                      </a:lnTo>
                      <a:lnTo>
                        <a:pt x="59" y="75"/>
                      </a:lnTo>
                      <a:lnTo>
                        <a:pt x="61" y="74"/>
                      </a:lnTo>
                      <a:lnTo>
                        <a:pt x="62" y="73"/>
                      </a:lnTo>
                      <a:lnTo>
                        <a:pt x="64" y="72"/>
                      </a:lnTo>
                      <a:lnTo>
                        <a:pt x="64" y="72"/>
                      </a:lnTo>
                      <a:lnTo>
                        <a:pt x="65" y="71"/>
                      </a:lnTo>
                      <a:lnTo>
                        <a:pt x="65" y="69"/>
                      </a:lnTo>
                      <a:lnTo>
                        <a:pt x="65" y="67"/>
                      </a:lnTo>
                      <a:lnTo>
                        <a:pt x="65"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299" name="Freeform 2235">
                  <a:extLst>
                    <a:ext uri="{FF2B5EF4-FFF2-40B4-BE49-F238E27FC236}">
                      <a16:creationId xmlns:a16="http://schemas.microsoft.com/office/drawing/2014/main" id="{6CFA026A-9412-4DA3-BB1D-5E73A33AB119}"/>
                    </a:ext>
                  </a:extLst>
                </p:cNvPr>
                <p:cNvSpPr>
                  <a:spLocks/>
                </p:cNvSpPr>
                <p:nvPr/>
              </p:nvSpPr>
              <p:spPr bwMode="auto">
                <a:xfrm>
                  <a:off x="3938" y="1543"/>
                  <a:ext cx="57" cy="20"/>
                </a:xfrm>
                <a:custGeom>
                  <a:avLst/>
                  <a:gdLst>
                    <a:gd name="T0" fmla="*/ 1 w 57"/>
                    <a:gd name="T1" fmla="*/ 17 h 20"/>
                    <a:gd name="T2" fmla="*/ 5 w 57"/>
                    <a:gd name="T3" fmla="*/ 20 h 20"/>
                    <a:gd name="T4" fmla="*/ 13 w 57"/>
                    <a:gd name="T5" fmla="*/ 20 h 20"/>
                    <a:gd name="T6" fmla="*/ 16 w 57"/>
                    <a:gd name="T7" fmla="*/ 17 h 20"/>
                    <a:gd name="T8" fmla="*/ 17 w 57"/>
                    <a:gd name="T9" fmla="*/ 19 h 20"/>
                    <a:gd name="T10" fmla="*/ 21 w 57"/>
                    <a:gd name="T11" fmla="*/ 20 h 20"/>
                    <a:gd name="T12" fmla="*/ 23 w 57"/>
                    <a:gd name="T13" fmla="*/ 18 h 20"/>
                    <a:gd name="T14" fmla="*/ 25 w 57"/>
                    <a:gd name="T15" fmla="*/ 14 h 20"/>
                    <a:gd name="T16" fmla="*/ 24 w 57"/>
                    <a:gd name="T17" fmla="*/ 10 h 20"/>
                    <a:gd name="T18" fmla="*/ 23 w 57"/>
                    <a:gd name="T19" fmla="*/ 9 h 20"/>
                    <a:gd name="T20" fmla="*/ 23 w 57"/>
                    <a:gd name="T21" fmla="*/ 10 h 20"/>
                    <a:gd name="T22" fmla="*/ 27 w 57"/>
                    <a:gd name="T23" fmla="*/ 11 h 20"/>
                    <a:gd name="T24" fmla="*/ 31 w 57"/>
                    <a:gd name="T25" fmla="*/ 9 h 20"/>
                    <a:gd name="T26" fmla="*/ 30 w 57"/>
                    <a:gd name="T27" fmla="*/ 1 h 20"/>
                    <a:gd name="T28" fmla="*/ 29 w 57"/>
                    <a:gd name="T29" fmla="*/ 2 h 20"/>
                    <a:gd name="T30" fmla="*/ 33 w 57"/>
                    <a:gd name="T31" fmla="*/ 4 h 20"/>
                    <a:gd name="T32" fmla="*/ 37 w 57"/>
                    <a:gd name="T33" fmla="*/ 5 h 20"/>
                    <a:gd name="T34" fmla="*/ 38 w 57"/>
                    <a:gd name="T35" fmla="*/ 5 h 20"/>
                    <a:gd name="T36" fmla="*/ 36 w 57"/>
                    <a:gd name="T37" fmla="*/ 8 h 20"/>
                    <a:gd name="T38" fmla="*/ 38 w 57"/>
                    <a:gd name="T39" fmla="*/ 12 h 20"/>
                    <a:gd name="T40" fmla="*/ 46 w 57"/>
                    <a:gd name="T41" fmla="*/ 15 h 20"/>
                    <a:gd name="T42" fmla="*/ 49 w 57"/>
                    <a:gd name="T43" fmla="*/ 14 h 20"/>
                    <a:gd name="T44" fmla="*/ 48 w 57"/>
                    <a:gd name="T45" fmla="*/ 13 h 20"/>
                    <a:gd name="T46" fmla="*/ 55 w 57"/>
                    <a:gd name="T47" fmla="*/ 14 h 20"/>
                    <a:gd name="T48" fmla="*/ 57 w 57"/>
                    <a:gd name="T49" fmla="*/ 11 h 20"/>
                    <a:gd name="T50" fmla="*/ 57 w 57"/>
                    <a:gd name="T51" fmla="*/ 7 h 20"/>
                    <a:gd name="T52" fmla="*/ 56 w 57"/>
                    <a:gd name="T53" fmla="*/ 7 h 20"/>
                    <a:gd name="T54" fmla="*/ 54 w 57"/>
                    <a:gd name="T55" fmla="*/ 13 h 20"/>
                    <a:gd name="T56" fmla="*/ 49 w 57"/>
                    <a:gd name="T57" fmla="*/ 12 h 20"/>
                    <a:gd name="T58" fmla="*/ 48 w 57"/>
                    <a:gd name="T59" fmla="*/ 14 h 20"/>
                    <a:gd name="T60" fmla="*/ 43 w 57"/>
                    <a:gd name="T61" fmla="*/ 13 h 20"/>
                    <a:gd name="T62" fmla="*/ 39 w 57"/>
                    <a:gd name="T63" fmla="*/ 11 h 20"/>
                    <a:gd name="T64" fmla="*/ 38 w 57"/>
                    <a:gd name="T65" fmla="*/ 9 h 20"/>
                    <a:gd name="T66" fmla="*/ 39 w 57"/>
                    <a:gd name="T67" fmla="*/ 6 h 20"/>
                    <a:gd name="T68" fmla="*/ 39 w 57"/>
                    <a:gd name="T69" fmla="*/ 4 h 20"/>
                    <a:gd name="T70" fmla="*/ 35 w 57"/>
                    <a:gd name="T71" fmla="*/ 3 h 20"/>
                    <a:gd name="T72" fmla="*/ 30 w 57"/>
                    <a:gd name="T73" fmla="*/ 1 h 20"/>
                    <a:gd name="T74" fmla="*/ 29 w 57"/>
                    <a:gd name="T75" fmla="*/ 0 h 20"/>
                    <a:gd name="T76" fmla="*/ 30 w 57"/>
                    <a:gd name="T77" fmla="*/ 5 h 20"/>
                    <a:gd name="T78" fmla="*/ 30 w 57"/>
                    <a:gd name="T79" fmla="*/ 8 h 20"/>
                    <a:gd name="T80" fmla="*/ 26 w 57"/>
                    <a:gd name="T81" fmla="*/ 10 h 20"/>
                    <a:gd name="T82" fmla="*/ 23 w 57"/>
                    <a:gd name="T83" fmla="*/ 9 h 20"/>
                    <a:gd name="T84" fmla="*/ 23 w 57"/>
                    <a:gd name="T85" fmla="*/ 11 h 20"/>
                    <a:gd name="T86" fmla="*/ 24 w 57"/>
                    <a:gd name="T87" fmla="*/ 14 h 20"/>
                    <a:gd name="T88" fmla="*/ 22 w 57"/>
                    <a:gd name="T89" fmla="*/ 17 h 20"/>
                    <a:gd name="T90" fmla="*/ 19 w 57"/>
                    <a:gd name="T91" fmla="*/ 19 h 20"/>
                    <a:gd name="T92" fmla="*/ 16 w 57"/>
                    <a:gd name="T93" fmla="*/ 17 h 20"/>
                    <a:gd name="T94" fmla="*/ 15 w 57"/>
                    <a:gd name="T95" fmla="*/ 19 h 20"/>
                    <a:gd name="T96" fmla="*/ 8 w 57"/>
                    <a:gd name="T97" fmla="*/ 20 h 20"/>
                    <a:gd name="T98" fmla="*/ 3 w 57"/>
                    <a:gd name="T99" fmla="*/ 17 h 20"/>
                    <a:gd name="T100" fmla="*/ 1 w 57"/>
                    <a:gd name="T101" fmla="*/ 13 h 20"/>
                    <a:gd name="T102" fmla="*/ 0 w 57"/>
                    <a:gd name="T103"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20">
                      <a:moveTo>
                        <a:pt x="0" y="13"/>
                      </a:moveTo>
                      <a:lnTo>
                        <a:pt x="0" y="13"/>
                      </a:lnTo>
                      <a:lnTo>
                        <a:pt x="1" y="16"/>
                      </a:lnTo>
                      <a:lnTo>
                        <a:pt x="1" y="17"/>
                      </a:lnTo>
                      <a:lnTo>
                        <a:pt x="3" y="18"/>
                      </a:lnTo>
                      <a:lnTo>
                        <a:pt x="3" y="18"/>
                      </a:lnTo>
                      <a:lnTo>
                        <a:pt x="4" y="19"/>
                      </a:lnTo>
                      <a:lnTo>
                        <a:pt x="5" y="20"/>
                      </a:lnTo>
                      <a:lnTo>
                        <a:pt x="8" y="20"/>
                      </a:lnTo>
                      <a:lnTo>
                        <a:pt x="8" y="20"/>
                      </a:lnTo>
                      <a:lnTo>
                        <a:pt x="10" y="20"/>
                      </a:lnTo>
                      <a:lnTo>
                        <a:pt x="13" y="20"/>
                      </a:lnTo>
                      <a:lnTo>
                        <a:pt x="14" y="20"/>
                      </a:lnTo>
                      <a:lnTo>
                        <a:pt x="15" y="19"/>
                      </a:lnTo>
                      <a:lnTo>
                        <a:pt x="16" y="18"/>
                      </a:lnTo>
                      <a:lnTo>
                        <a:pt x="16" y="17"/>
                      </a:lnTo>
                      <a:lnTo>
                        <a:pt x="16" y="17"/>
                      </a:lnTo>
                      <a:lnTo>
                        <a:pt x="16" y="17"/>
                      </a:lnTo>
                      <a:lnTo>
                        <a:pt x="16" y="17"/>
                      </a:lnTo>
                      <a:lnTo>
                        <a:pt x="17" y="19"/>
                      </a:lnTo>
                      <a:lnTo>
                        <a:pt x="18" y="19"/>
                      </a:lnTo>
                      <a:lnTo>
                        <a:pt x="20" y="20"/>
                      </a:lnTo>
                      <a:lnTo>
                        <a:pt x="20" y="20"/>
                      </a:lnTo>
                      <a:lnTo>
                        <a:pt x="21" y="20"/>
                      </a:lnTo>
                      <a:lnTo>
                        <a:pt x="22" y="19"/>
                      </a:lnTo>
                      <a:lnTo>
                        <a:pt x="22" y="19"/>
                      </a:lnTo>
                      <a:lnTo>
                        <a:pt x="23" y="18"/>
                      </a:lnTo>
                      <a:lnTo>
                        <a:pt x="23" y="18"/>
                      </a:lnTo>
                      <a:lnTo>
                        <a:pt x="24" y="17"/>
                      </a:lnTo>
                      <a:lnTo>
                        <a:pt x="25" y="16"/>
                      </a:lnTo>
                      <a:lnTo>
                        <a:pt x="25" y="14"/>
                      </a:lnTo>
                      <a:lnTo>
                        <a:pt x="25" y="14"/>
                      </a:lnTo>
                      <a:lnTo>
                        <a:pt x="25" y="12"/>
                      </a:lnTo>
                      <a:lnTo>
                        <a:pt x="25" y="12"/>
                      </a:lnTo>
                      <a:lnTo>
                        <a:pt x="24" y="10"/>
                      </a:lnTo>
                      <a:lnTo>
                        <a:pt x="24" y="10"/>
                      </a:lnTo>
                      <a:lnTo>
                        <a:pt x="23" y="9"/>
                      </a:lnTo>
                      <a:lnTo>
                        <a:pt x="23" y="9"/>
                      </a:lnTo>
                      <a:lnTo>
                        <a:pt x="23" y="9"/>
                      </a:lnTo>
                      <a:lnTo>
                        <a:pt x="23" y="9"/>
                      </a:lnTo>
                      <a:lnTo>
                        <a:pt x="23" y="9"/>
                      </a:lnTo>
                      <a:lnTo>
                        <a:pt x="22" y="9"/>
                      </a:lnTo>
                      <a:lnTo>
                        <a:pt x="22" y="9"/>
                      </a:lnTo>
                      <a:lnTo>
                        <a:pt x="23" y="10"/>
                      </a:lnTo>
                      <a:lnTo>
                        <a:pt x="23" y="11"/>
                      </a:lnTo>
                      <a:lnTo>
                        <a:pt x="24" y="11"/>
                      </a:lnTo>
                      <a:lnTo>
                        <a:pt x="25" y="11"/>
                      </a:lnTo>
                      <a:lnTo>
                        <a:pt x="27" y="11"/>
                      </a:lnTo>
                      <a:lnTo>
                        <a:pt x="29" y="10"/>
                      </a:lnTo>
                      <a:lnTo>
                        <a:pt x="29" y="10"/>
                      </a:lnTo>
                      <a:lnTo>
                        <a:pt x="30" y="9"/>
                      </a:lnTo>
                      <a:lnTo>
                        <a:pt x="31" y="9"/>
                      </a:lnTo>
                      <a:lnTo>
                        <a:pt x="31" y="7"/>
                      </a:lnTo>
                      <a:lnTo>
                        <a:pt x="31" y="6"/>
                      </a:lnTo>
                      <a:lnTo>
                        <a:pt x="31" y="3"/>
                      </a:lnTo>
                      <a:lnTo>
                        <a:pt x="30" y="1"/>
                      </a:lnTo>
                      <a:lnTo>
                        <a:pt x="30" y="1"/>
                      </a:lnTo>
                      <a:lnTo>
                        <a:pt x="29" y="1"/>
                      </a:lnTo>
                      <a:lnTo>
                        <a:pt x="29" y="1"/>
                      </a:lnTo>
                      <a:lnTo>
                        <a:pt x="29" y="2"/>
                      </a:lnTo>
                      <a:lnTo>
                        <a:pt x="29" y="3"/>
                      </a:lnTo>
                      <a:lnTo>
                        <a:pt x="30" y="3"/>
                      </a:lnTo>
                      <a:lnTo>
                        <a:pt x="31" y="4"/>
                      </a:lnTo>
                      <a:lnTo>
                        <a:pt x="33" y="4"/>
                      </a:lnTo>
                      <a:lnTo>
                        <a:pt x="35" y="4"/>
                      </a:lnTo>
                      <a:lnTo>
                        <a:pt x="35" y="4"/>
                      </a:lnTo>
                      <a:lnTo>
                        <a:pt x="37" y="5"/>
                      </a:lnTo>
                      <a:lnTo>
                        <a:pt x="37" y="5"/>
                      </a:lnTo>
                      <a:lnTo>
                        <a:pt x="38" y="5"/>
                      </a:lnTo>
                      <a:lnTo>
                        <a:pt x="38" y="5"/>
                      </a:lnTo>
                      <a:lnTo>
                        <a:pt x="38" y="5"/>
                      </a:lnTo>
                      <a:lnTo>
                        <a:pt x="38" y="5"/>
                      </a:lnTo>
                      <a:lnTo>
                        <a:pt x="38" y="5"/>
                      </a:lnTo>
                      <a:lnTo>
                        <a:pt x="37" y="7"/>
                      </a:lnTo>
                      <a:lnTo>
                        <a:pt x="36" y="8"/>
                      </a:lnTo>
                      <a:lnTo>
                        <a:pt x="36" y="8"/>
                      </a:lnTo>
                      <a:lnTo>
                        <a:pt x="36" y="9"/>
                      </a:lnTo>
                      <a:lnTo>
                        <a:pt x="37" y="10"/>
                      </a:lnTo>
                      <a:lnTo>
                        <a:pt x="37" y="10"/>
                      </a:lnTo>
                      <a:lnTo>
                        <a:pt x="38" y="12"/>
                      </a:lnTo>
                      <a:lnTo>
                        <a:pt x="39" y="13"/>
                      </a:lnTo>
                      <a:lnTo>
                        <a:pt x="41" y="14"/>
                      </a:lnTo>
                      <a:lnTo>
                        <a:pt x="43" y="15"/>
                      </a:lnTo>
                      <a:lnTo>
                        <a:pt x="46" y="15"/>
                      </a:lnTo>
                      <a:lnTo>
                        <a:pt x="47" y="15"/>
                      </a:lnTo>
                      <a:lnTo>
                        <a:pt x="48" y="15"/>
                      </a:lnTo>
                      <a:lnTo>
                        <a:pt x="49" y="14"/>
                      </a:lnTo>
                      <a:lnTo>
                        <a:pt x="49" y="14"/>
                      </a:lnTo>
                      <a:lnTo>
                        <a:pt x="49" y="13"/>
                      </a:lnTo>
                      <a:lnTo>
                        <a:pt x="49" y="13"/>
                      </a:lnTo>
                      <a:lnTo>
                        <a:pt x="48" y="13"/>
                      </a:lnTo>
                      <a:lnTo>
                        <a:pt x="48" y="13"/>
                      </a:lnTo>
                      <a:lnTo>
                        <a:pt x="50" y="14"/>
                      </a:lnTo>
                      <a:lnTo>
                        <a:pt x="52" y="14"/>
                      </a:lnTo>
                      <a:lnTo>
                        <a:pt x="53" y="14"/>
                      </a:lnTo>
                      <a:lnTo>
                        <a:pt x="55" y="14"/>
                      </a:lnTo>
                      <a:lnTo>
                        <a:pt x="55" y="14"/>
                      </a:lnTo>
                      <a:lnTo>
                        <a:pt x="56" y="13"/>
                      </a:lnTo>
                      <a:lnTo>
                        <a:pt x="56" y="12"/>
                      </a:lnTo>
                      <a:lnTo>
                        <a:pt x="57" y="11"/>
                      </a:lnTo>
                      <a:lnTo>
                        <a:pt x="57" y="9"/>
                      </a:lnTo>
                      <a:lnTo>
                        <a:pt x="57" y="7"/>
                      </a:lnTo>
                      <a:lnTo>
                        <a:pt x="57" y="7"/>
                      </a:lnTo>
                      <a:lnTo>
                        <a:pt x="57" y="7"/>
                      </a:lnTo>
                      <a:lnTo>
                        <a:pt x="57" y="7"/>
                      </a:lnTo>
                      <a:lnTo>
                        <a:pt x="56" y="7"/>
                      </a:lnTo>
                      <a:lnTo>
                        <a:pt x="56" y="7"/>
                      </a:lnTo>
                      <a:lnTo>
                        <a:pt x="56" y="7"/>
                      </a:lnTo>
                      <a:lnTo>
                        <a:pt x="56" y="10"/>
                      </a:lnTo>
                      <a:lnTo>
                        <a:pt x="56" y="12"/>
                      </a:lnTo>
                      <a:lnTo>
                        <a:pt x="54" y="13"/>
                      </a:lnTo>
                      <a:lnTo>
                        <a:pt x="54" y="13"/>
                      </a:lnTo>
                      <a:lnTo>
                        <a:pt x="53" y="13"/>
                      </a:lnTo>
                      <a:lnTo>
                        <a:pt x="52" y="13"/>
                      </a:lnTo>
                      <a:lnTo>
                        <a:pt x="49" y="12"/>
                      </a:lnTo>
                      <a:lnTo>
                        <a:pt x="49" y="12"/>
                      </a:lnTo>
                      <a:lnTo>
                        <a:pt x="48" y="12"/>
                      </a:lnTo>
                      <a:lnTo>
                        <a:pt x="48" y="13"/>
                      </a:lnTo>
                      <a:lnTo>
                        <a:pt x="48" y="13"/>
                      </a:lnTo>
                      <a:lnTo>
                        <a:pt x="48" y="14"/>
                      </a:lnTo>
                      <a:lnTo>
                        <a:pt x="47" y="14"/>
                      </a:lnTo>
                      <a:lnTo>
                        <a:pt x="46" y="14"/>
                      </a:lnTo>
                      <a:lnTo>
                        <a:pt x="45" y="14"/>
                      </a:lnTo>
                      <a:lnTo>
                        <a:pt x="43" y="13"/>
                      </a:lnTo>
                      <a:lnTo>
                        <a:pt x="42" y="13"/>
                      </a:lnTo>
                      <a:lnTo>
                        <a:pt x="42" y="13"/>
                      </a:lnTo>
                      <a:lnTo>
                        <a:pt x="39" y="11"/>
                      </a:lnTo>
                      <a:lnTo>
                        <a:pt x="39" y="11"/>
                      </a:lnTo>
                      <a:lnTo>
                        <a:pt x="39" y="11"/>
                      </a:lnTo>
                      <a:lnTo>
                        <a:pt x="38" y="10"/>
                      </a:lnTo>
                      <a:lnTo>
                        <a:pt x="38" y="9"/>
                      </a:lnTo>
                      <a:lnTo>
                        <a:pt x="38" y="9"/>
                      </a:lnTo>
                      <a:lnTo>
                        <a:pt x="38" y="8"/>
                      </a:lnTo>
                      <a:lnTo>
                        <a:pt x="38" y="7"/>
                      </a:lnTo>
                      <a:lnTo>
                        <a:pt x="39" y="6"/>
                      </a:lnTo>
                      <a:lnTo>
                        <a:pt x="39" y="6"/>
                      </a:lnTo>
                      <a:lnTo>
                        <a:pt x="40" y="5"/>
                      </a:lnTo>
                      <a:lnTo>
                        <a:pt x="39" y="4"/>
                      </a:lnTo>
                      <a:lnTo>
                        <a:pt x="39" y="4"/>
                      </a:lnTo>
                      <a:lnTo>
                        <a:pt x="39" y="4"/>
                      </a:lnTo>
                      <a:lnTo>
                        <a:pt x="38" y="3"/>
                      </a:lnTo>
                      <a:lnTo>
                        <a:pt x="37" y="3"/>
                      </a:lnTo>
                      <a:lnTo>
                        <a:pt x="37" y="3"/>
                      </a:lnTo>
                      <a:lnTo>
                        <a:pt x="35" y="3"/>
                      </a:lnTo>
                      <a:lnTo>
                        <a:pt x="33" y="3"/>
                      </a:lnTo>
                      <a:lnTo>
                        <a:pt x="31" y="2"/>
                      </a:lnTo>
                      <a:lnTo>
                        <a:pt x="30" y="2"/>
                      </a:lnTo>
                      <a:lnTo>
                        <a:pt x="30" y="1"/>
                      </a:lnTo>
                      <a:lnTo>
                        <a:pt x="30" y="1"/>
                      </a:lnTo>
                      <a:lnTo>
                        <a:pt x="30" y="0"/>
                      </a:lnTo>
                      <a:lnTo>
                        <a:pt x="29" y="0"/>
                      </a:lnTo>
                      <a:lnTo>
                        <a:pt x="29" y="0"/>
                      </a:lnTo>
                      <a:lnTo>
                        <a:pt x="29" y="1"/>
                      </a:lnTo>
                      <a:lnTo>
                        <a:pt x="29" y="1"/>
                      </a:lnTo>
                      <a:lnTo>
                        <a:pt x="29" y="3"/>
                      </a:lnTo>
                      <a:lnTo>
                        <a:pt x="30" y="5"/>
                      </a:lnTo>
                      <a:lnTo>
                        <a:pt x="30" y="5"/>
                      </a:lnTo>
                      <a:lnTo>
                        <a:pt x="30" y="7"/>
                      </a:lnTo>
                      <a:lnTo>
                        <a:pt x="30" y="7"/>
                      </a:lnTo>
                      <a:lnTo>
                        <a:pt x="30" y="8"/>
                      </a:lnTo>
                      <a:lnTo>
                        <a:pt x="29" y="9"/>
                      </a:lnTo>
                      <a:lnTo>
                        <a:pt x="29" y="9"/>
                      </a:lnTo>
                      <a:lnTo>
                        <a:pt x="29" y="9"/>
                      </a:lnTo>
                      <a:lnTo>
                        <a:pt x="26" y="10"/>
                      </a:lnTo>
                      <a:lnTo>
                        <a:pt x="25" y="10"/>
                      </a:lnTo>
                      <a:lnTo>
                        <a:pt x="24" y="10"/>
                      </a:lnTo>
                      <a:lnTo>
                        <a:pt x="23" y="9"/>
                      </a:lnTo>
                      <a:lnTo>
                        <a:pt x="23" y="9"/>
                      </a:lnTo>
                      <a:lnTo>
                        <a:pt x="22" y="10"/>
                      </a:lnTo>
                      <a:lnTo>
                        <a:pt x="22" y="10"/>
                      </a:lnTo>
                      <a:lnTo>
                        <a:pt x="23" y="10"/>
                      </a:lnTo>
                      <a:lnTo>
                        <a:pt x="23" y="11"/>
                      </a:lnTo>
                      <a:lnTo>
                        <a:pt x="23" y="11"/>
                      </a:lnTo>
                      <a:lnTo>
                        <a:pt x="24" y="12"/>
                      </a:lnTo>
                      <a:lnTo>
                        <a:pt x="24" y="13"/>
                      </a:lnTo>
                      <a:lnTo>
                        <a:pt x="24" y="14"/>
                      </a:lnTo>
                      <a:lnTo>
                        <a:pt x="24" y="16"/>
                      </a:lnTo>
                      <a:lnTo>
                        <a:pt x="24" y="16"/>
                      </a:lnTo>
                      <a:lnTo>
                        <a:pt x="23" y="17"/>
                      </a:lnTo>
                      <a:lnTo>
                        <a:pt x="22" y="17"/>
                      </a:lnTo>
                      <a:lnTo>
                        <a:pt x="21" y="18"/>
                      </a:lnTo>
                      <a:lnTo>
                        <a:pt x="20" y="19"/>
                      </a:lnTo>
                      <a:lnTo>
                        <a:pt x="20" y="19"/>
                      </a:lnTo>
                      <a:lnTo>
                        <a:pt x="19" y="19"/>
                      </a:lnTo>
                      <a:lnTo>
                        <a:pt x="18" y="18"/>
                      </a:lnTo>
                      <a:lnTo>
                        <a:pt x="16" y="16"/>
                      </a:lnTo>
                      <a:lnTo>
                        <a:pt x="16" y="16"/>
                      </a:lnTo>
                      <a:lnTo>
                        <a:pt x="16" y="17"/>
                      </a:lnTo>
                      <a:lnTo>
                        <a:pt x="16" y="17"/>
                      </a:lnTo>
                      <a:lnTo>
                        <a:pt x="16" y="17"/>
                      </a:lnTo>
                      <a:lnTo>
                        <a:pt x="16" y="18"/>
                      </a:lnTo>
                      <a:lnTo>
                        <a:pt x="15" y="19"/>
                      </a:lnTo>
                      <a:lnTo>
                        <a:pt x="14" y="20"/>
                      </a:lnTo>
                      <a:lnTo>
                        <a:pt x="13" y="20"/>
                      </a:lnTo>
                      <a:lnTo>
                        <a:pt x="10" y="20"/>
                      </a:lnTo>
                      <a:lnTo>
                        <a:pt x="8" y="20"/>
                      </a:lnTo>
                      <a:lnTo>
                        <a:pt x="8" y="20"/>
                      </a:lnTo>
                      <a:lnTo>
                        <a:pt x="5" y="19"/>
                      </a:lnTo>
                      <a:lnTo>
                        <a:pt x="4" y="18"/>
                      </a:lnTo>
                      <a:lnTo>
                        <a:pt x="3" y="17"/>
                      </a:lnTo>
                      <a:lnTo>
                        <a:pt x="2" y="17"/>
                      </a:lnTo>
                      <a:lnTo>
                        <a:pt x="2" y="15"/>
                      </a:lnTo>
                      <a:lnTo>
                        <a:pt x="1" y="14"/>
                      </a:lnTo>
                      <a:lnTo>
                        <a:pt x="1" y="13"/>
                      </a:lnTo>
                      <a:lnTo>
                        <a:pt x="1" y="13"/>
                      </a:lnTo>
                      <a:lnTo>
                        <a:pt x="1" y="12"/>
                      </a:lnTo>
                      <a:lnTo>
                        <a:pt x="1" y="12"/>
                      </a:lnTo>
                      <a:lnTo>
                        <a:pt x="0" y="12"/>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00" name="Freeform 2236">
                  <a:extLst>
                    <a:ext uri="{FF2B5EF4-FFF2-40B4-BE49-F238E27FC236}">
                      <a16:creationId xmlns:a16="http://schemas.microsoft.com/office/drawing/2014/main" id="{D64E4A70-C850-4672-A7D2-F8B35B317403}"/>
                    </a:ext>
                  </a:extLst>
                </p:cNvPr>
                <p:cNvSpPr>
                  <a:spLocks/>
                </p:cNvSpPr>
                <p:nvPr/>
              </p:nvSpPr>
              <p:spPr bwMode="auto">
                <a:xfrm>
                  <a:off x="3938" y="1543"/>
                  <a:ext cx="57" cy="20"/>
                </a:xfrm>
                <a:custGeom>
                  <a:avLst/>
                  <a:gdLst>
                    <a:gd name="T0" fmla="*/ 1 w 57"/>
                    <a:gd name="T1" fmla="*/ 17 h 20"/>
                    <a:gd name="T2" fmla="*/ 5 w 57"/>
                    <a:gd name="T3" fmla="*/ 20 h 20"/>
                    <a:gd name="T4" fmla="*/ 13 w 57"/>
                    <a:gd name="T5" fmla="*/ 20 h 20"/>
                    <a:gd name="T6" fmla="*/ 16 w 57"/>
                    <a:gd name="T7" fmla="*/ 17 h 20"/>
                    <a:gd name="T8" fmla="*/ 17 w 57"/>
                    <a:gd name="T9" fmla="*/ 19 h 20"/>
                    <a:gd name="T10" fmla="*/ 21 w 57"/>
                    <a:gd name="T11" fmla="*/ 20 h 20"/>
                    <a:gd name="T12" fmla="*/ 23 w 57"/>
                    <a:gd name="T13" fmla="*/ 18 h 20"/>
                    <a:gd name="T14" fmla="*/ 25 w 57"/>
                    <a:gd name="T15" fmla="*/ 14 h 20"/>
                    <a:gd name="T16" fmla="*/ 24 w 57"/>
                    <a:gd name="T17" fmla="*/ 10 h 20"/>
                    <a:gd name="T18" fmla="*/ 23 w 57"/>
                    <a:gd name="T19" fmla="*/ 9 h 20"/>
                    <a:gd name="T20" fmla="*/ 23 w 57"/>
                    <a:gd name="T21" fmla="*/ 10 h 20"/>
                    <a:gd name="T22" fmla="*/ 27 w 57"/>
                    <a:gd name="T23" fmla="*/ 11 h 20"/>
                    <a:gd name="T24" fmla="*/ 31 w 57"/>
                    <a:gd name="T25" fmla="*/ 9 h 20"/>
                    <a:gd name="T26" fmla="*/ 30 w 57"/>
                    <a:gd name="T27" fmla="*/ 1 h 20"/>
                    <a:gd name="T28" fmla="*/ 29 w 57"/>
                    <a:gd name="T29" fmla="*/ 2 h 20"/>
                    <a:gd name="T30" fmla="*/ 33 w 57"/>
                    <a:gd name="T31" fmla="*/ 4 h 20"/>
                    <a:gd name="T32" fmla="*/ 37 w 57"/>
                    <a:gd name="T33" fmla="*/ 5 h 20"/>
                    <a:gd name="T34" fmla="*/ 38 w 57"/>
                    <a:gd name="T35" fmla="*/ 5 h 20"/>
                    <a:gd name="T36" fmla="*/ 36 w 57"/>
                    <a:gd name="T37" fmla="*/ 8 h 20"/>
                    <a:gd name="T38" fmla="*/ 38 w 57"/>
                    <a:gd name="T39" fmla="*/ 12 h 20"/>
                    <a:gd name="T40" fmla="*/ 46 w 57"/>
                    <a:gd name="T41" fmla="*/ 15 h 20"/>
                    <a:gd name="T42" fmla="*/ 49 w 57"/>
                    <a:gd name="T43" fmla="*/ 14 h 20"/>
                    <a:gd name="T44" fmla="*/ 48 w 57"/>
                    <a:gd name="T45" fmla="*/ 13 h 20"/>
                    <a:gd name="T46" fmla="*/ 55 w 57"/>
                    <a:gd name="T47" fmla="*/ 14 h 20"/>
                    <a:gd name="T48" fmla="*/ 57 w 57"/>
                    <a:gd name="T49" fmla="*/ 11 h 20"/>
                    <a:gd name="T50" fmla="*/ 57 w 57"/>
                    <a:gd name="T51" fmla="*/ 7 h 20"/>
                    <a:gd name="T52" fmla="*/ 56 w 57"/>
                    <a:gd name="T53" fmla="*/ 7 h 20"/>
                    <a:gd name="T54" fmla="*/ 54 w 57"/>
                    <a:gd name="T55" fmla="*/ 13 h 20"/>
                    <a:gd name="T56" fmla="*/ 49 w 57"/>
                    <a:gd name="T57" fmla="*/ 12 h 20"/>
                    <a:gd name="T58" fmla="*/ 48 w 57"/>
                    <a:gd name="T59" fmla="*/ 14 h 20"/>
                    <a:gd name="T60" fmla="*/ 43 w 57"/>
                    <a:gd name="T61" fmla="*/ 13 h 20"/>
                    <a:gd name="T62" fmla="*/ 39 w 57"/>
                    <a:gd name="T63" fmla="*/ 11 h 20"/>
                    <a:gd name="T64" fmla="*/ 38 w 57"/>
                    <a:gd name="T65" fmla="*/ 9 h 20"/>
                    <a:gd name="T66" fmla="*/ 39 w 57"/>
                    <a:gd name="T67" fmla="*/ 6 h 20"/>
                    <a:gd name="T68" fmla="*/ 39 w 57"/>
                    <a:gd name="T69" fmla="*/ 4 h 20"/>
                    <a:gd name="T70" fmla="*/ 35 w 57"/>
                    <a:gd name="T71" fmla="*/ 3 h 20"/>
                    <a:gd name="T72" fmla="*/ 30 w 57"/>
                    <a:gd name="T73" fmla="*/ 1 h 20"/>
                    <a:gd name="T74" fmla="*/ 29 w 57"/>
                    <a:gd name="T75" fmla="*/ 0 h 20"/>
                    <a:gd name="T76" fmla="*/ 30 w 57"/>
                    <a:gd name="T77" fmla="*/ 5 h 20"/>
                    <a:gd name="T78" fmla="*/ 30 w 57"/>
                    <a:gd name="T79" fmla="*/ 8 h 20"/>
                    <a:gd name="T80" fmla="*/ 26 w 57"/>
                    <a:gd name="T81" fmla="*/ 10 h 20"/>
                    <a:gd name="T82" fmla="*/ 23 w 57"/>
                    <a:gd name="T83" fmla="*/ 9 h 20"/>
                    <a:gd name="T84" fmla="*/ 23 w 57"/>
                    <a:gd name="T85" fmla="*/ 11 h 20"/>
                    <a:gd name="T86" fmla="*/ 24 w 57"/>
                    <a:gd name="T87" fmla="*/ 14 h 20"/>
                    <a:gd name="T88" fmla="*/ 22 w 57"/>
                    <a:gd name="T89" fmla="*/ 17 h 20"/>
                    <a:gd name="T90" fmla="*/ 19 w 57"/>
                    <a:gd name="T91" fmla="*/ 19 h 20"/>
                    <a:gd name="T92" fmla="*/ 16 w 57"/>
                    <a:gd name="T93" fmla="*/ 17 h 20"/>
                    <a:gd name="T94" fmla="*/ 15 w 57"/>
                    <a:gd name="T95" fmla="*/ 19 h 20"/>
                    <a:gd name="T96" fmla="*/ 8 w 57"/>
                    <a:gd name="T97" fmla="*/ 20 h 20"/>
                    <a:gd name="T98" fmla="*/ 3 w 57"/>
                    <a:gd name="T99" fmla="*/ 17 h 20"/>
                    <a:gd name="T100" fmla="*/ 1 w 57"/>
                    <a:gd name="T101" fmla="*/ 13 h 20"/>
                    <a:gd name="T102" fmla="*/ 0 w 57"/>
                    <a:gd name="T103"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20">
                      <a:moveTo>
                        <a:pt x="0" y="13"/>
                      </a:moveTo>
                      <a:lnTo>
                        <a:pt x="0" y="13"/>
                      </a:lnTo>
                      <a:lnTo>
                        <a:pt x="1" y="16"/>
                      </a:lnTo>
                      <a:lnTo>
                        <a:pt x="1" y="17"/>
                      </a:lnTo>
                      <a:lnTo>
                        <a:pt x="3" y="18"/>
                      </a:lnTo>
                      <a:lnTo>
                        <a:pt x="3" y="18"/>
                      </a:lnTo>
                      <a:lnTo>
                        <a:pt x="4" y="19"/>
                      </a:lnTo>
                      <a:lnTo>
                        <a:pt x="5" y="20"/>
                      </a:lnTo>
                      <a:lnTo>
                        <a:pt x="8" y="20"/>
                      </a:lnTo>
                      <a:lnTo>
                        <a:pt x="8" y="20"/>
                      </a:lnTo>
                      <a:lnTo>
                        <a:pt x="10" y="20"/>
                      </a:lnTo>
                      <a:lnTo>
                        <a:pt x="13" y="20"/>
                      </a:lnTo>
                      <a:lnTo>
                        <a:pt x="14" y="20"/>
                      </a:lnTo>
                      <a:lnTo>
                        <a:pt x="15" y="19"/>
                      </a:lnTo>
                      <a:lnTo>
                        <a:pt x="16" y="18"/>
                      </a:lnTo>
                      <a:lnTo>
                        <a:pt x="16" y="17"/>
                      </a:lnTo>
                      <a:lnTo>
                        <a:pt x="16" y="17"/>
                      </a:lnTo>
                      <a:lnTo>
                        <a:pt x="16" y="17"/>
                      </a:lnTo>
                      <a:lnTo>
                        <a:pt x="16" y="17"/>
                      </a:lnTo>
                      <a:lnTo>
                        <a:pt x="17" y="19"/>
                      </a:lnTo>
                      <a:lnTo>
                        <a:pt x="18" y="19"/>
                      </a:lnTo>
                      <a:lnTo>
                        <a:pt x="20" y="20"/>
                      </a:lnTo>
                      <a:lnTo>
                        <a:pt x="20" y="20"/>
                      </a:lnTo>
                      <a:lnTo>
                        <a:pt x="21" y="20"/>
                      </a:lnTo>
                      <a:lnTo>
                        <a:pt x="22" y="19"/>
                      </a:lnTo>
                      <a:lnTo>
                        <a:pt x="22" y="19"/>
                      </a:lnTo>
                      <a:lnTo>
                        <a:pt x="23" y="18"/>
                      </a:lnTo>
                      <a:lnTo>
                        <a:pt x="23" y="18"/>
                      </a:lnTo>
                      <a:lnTo>
                        <a:pt x="24" y="17"/>
                      </a:lnTo>
                      <a:lnTo>
                        <a:pt x="25" y="16"/>
                      </a:lnTo>
                      <a:lnTo>
                        <a:pt x="25" y="14"/>
                      </a:lnTo>
                      <a:lnTo>
                        <a:pt x="25" y="14"/>
                      </a:lnTo>
                      <a:lnTo>
                        <a:pt x="25" y="12"/>
                      </a:lnTo>
                      <a:lnTo>
                        <a:pt x="25" y="12"/>
                      </a:lnTo>
                      <a:lnTo>
                        <a:pt x="24" y="10"/>
                      </a:lnTo>
                      <a:lnTo>
                        <a:pt x="24" y="10"/>
                      </a:lnTo>
                      <a:lnTo>
                        <a:pt x="23" y="9"/>
                      </a:lnTo>
                      <a:lnTo>
                        <a:pt x="23" y="9"/>
                      </a:lnTo>
                      <a:lnTo>
                        <a:pt x="23" y="9"/>
                      </a:lnTo>
                      <a:lnTo>
                        <a:pt x="23" y="9"/>
                      </a:lnTo>
                      <a:lnTo>
                        <a:pt x="23" y="9"/>
                      </a:lnTo>
                      <a:lnTo>
                        <a:pt x="22" y="9"/>
                      </a:lnTo>
                      <a:lnTo>
                        <a:pt x="22" y="9"/>
                      </a:lnTo>
                      <a:lnTo>
                        <a:pt x="23" y="10"/>
                      </a:lnTo>
                      <a:lnTo>
                        <a:pt x="23" y="11"/>
                      </a:lnTo>
                      <a:lnTo>
                        <a:pt x="24" y="11"/>
                      </a:lnTo>
                      <a:lnTo>
                        <a:pt x="25" y="11"/>
                      </a:lnTo>
                      <a:lnTo>
                        <a:pt x="27" y="11"/>
                      </a:lnTo>
                      <a:lnTo>
                        <a:pt x="29" y="10"/>
                      </a:lnTo>
                      <a:lnTo>
                        <a:pt x="29" y="10"/>
                      </a:lnTo>
                      <a:lnTo>
                        <a:pt x="30" y="9"/>
                      </a:lnTo>
                      <a:lnTo>
                        <a:pt x="31" y="9"/>
                      </a:lnTo>
                      <a:lnTo>
                        <a:pt x="31" y="7"/>
                      </a:lnTo>
                      <a:lnTo>
                        <a:pt x="31" y="6"/>
                      </a:lnTo>
                      <a:lnTo>
                        <a:pt x="31" y="3"/>
                      </a:lnTo>
                      <a:lnTo>
                        <a:pt x="30" y="1"/>
                      </a:lnTo>
                      <a:lnTo>
                        <a:pt x="30" y="1"/>
                      </a:lnTo>
                      <a:lnTo>
                        <a:pt x="29" y="1"/>
                      </a:lnTo>
                      <a:lnTo>
                        <a:pt x="29" y="1"/>
                      </a:lnTo>
                      <a:lnTo>
                        <a:pt x="29" y="2"/>
                      </a:lnTo>
                      <a:lnTo>
                        <a:pt x="29" y="3"/>
                      </a:lnTo>
                      <a:lnTo>
                        <a:pt x="30" y="3"/>
                      </a:lnTo>
                      <a:lnTo>
                        <a:pt x="31" y="4"/>
                      </a:lnTo>
                      <a:lnTo>
                        <a:pt x="33" y="4"/>
                      </a:lnTo>
                      <a:lnTo>
                        <a:pt x="35" y="4"/>
                      </a:lnTo>
                      <a:lnTo>
                        <a:pt x="35" y="4"/>
                      </a:lnTo>
                      <a:lnTo>
                        <a:pt x="37" y="5"/>
                      </a:lnTo>
                      <a:lnTo>
                        <a:pt x="37" y="5"/>
                      </a:lnTo>
                      <a:lnTo>
                        <a:pt x="38" y="5"/>
                      </a:lnTo>
                      <a:lnTo>
                        <a:pt x="38" y="5"/>
                      </a:lnTo>
                      <a:lnTo>
                        <a:pt x="38" y="5"/>
                      </a:lnTo>
                      <a:lnTo>
                        <a:pt x="38" y="5"/>
                      </a:lnTo>
                      <a:lnTo>
                        <a:pt x="38" y="5"/>
                      </a:lnTo>
                      <a:lnTo>
                        <a:pt x="37" y="7"/>
                      </a:lnTo>
                      <a:lnTo>
                        <a:pt x="36" y="8"/>
                      </a:lnTo>
                      <a:lnTo>
                        <a:pt x="36" y="8"/>
                      </a:lnTo>
                      <a:lnTo>
                        <a:pt x="36" y="9"/>
                      </a:lnTo>
                      <a:lnTo>
                        <a:pt x="37" y="10"/>
                      </a:lnTo>
                      <a:lnTo>
                        <a:pt x="37" y="10"/>
                      </a:lnTo>
                      <a:lnTo>
                        <a:pt x="38" y="12"/>
                      </a:lnTo>
                      <a:lnTo>
                        <a:pt x="39" y="13"/>
                      </a:lnTo>
                      <a:lnTo>
                        <a:pt x="41" y="14"/>
                      </a:lnTo>
                      <a:lnTo>
                        <a:pt x="43" y="15"/>
                      </a:lnTo>
                      <a:lnTo>
                        <a:pt x="46" y="15"/>
                      </a:lnTo>
                      <a:lnTo>
                        <a:pt x="47" y="15"/>
                      </a:lnTo>
                      <a:lnTo>
                        <a:pt x="48" y="15"/>
                      </a:lnTo>
                      <a:lnTo>
                        <a:pt x="49" y="14"/>
                      </a:lnTo>
                      <a:lnTo>
                        <a:pt x="49" y="14"/>
                      </a:lnTo>
                      <a:lnTo>
                        <a:pt x="49" y="13"/>
                      </a:lnTo>
                      <a:lnTo>
                        <a:pt x="49" y="13"/>
                      </a:lnTo>
                      <a:lnTo>
                        <a:pt x="48" y="13"/>
                      </a:lnTo>
                      <a:lnTo>
                        <a:pt x="48" y="13"/>
                      </a:lnTo>
                      <a:lnTo>
                        <a:pt x="50" y="14"/>
                      </a:lnTo>
                      <a:lnTo>
                        <a:pt x="52" y="14"/>
                      </a:lnTo>
                      <a:lnTo>
                        <a:pt x="53" y="14"/>
                      </a:lnTo>
                      <a:lnTo>
                        <a:pt x="55" y="14"/>
                      </a:lnTo>
                      <a:lnTo>
                        <a:pt x="55" y="14"/>
                      </a:lnTo>
                      <a:lnTo>
                        <a:pt x="56" y="13"/>
                      </a:lnTo>
                      <a:lnTo>
                        <a:pt x="56" y="12"/>
                      </a:lnTo>
                      <a:lnTo>
                        <a:pt x="57" y="11"/>
                      </a:lnTo>
                      <a:lnTo>
                        <a:pt x="57" y="9"/>
                      </a:lnTo>
                      <a:lnTo>
                        <a:pt x="57" y="7"/>
                      </a:lnTo>
                      <a:lnTo>
                        <a:pt x="57" y="7"/>
                      </a:lnTo>
                      <a:lnTo>
                        <a:pt x="57" y="7"/>
                      </a:lnTo>
                      <a:lnTo>
                        <a:pt x="57" y="7"/>
                      </a:lnTo>
                      <a:lnTo>
                        <a:pt x="56" y="7"/>
                      </a:lnTo>
                      <a:lnTo>
                        <a:pt x="56" y="7"/>
                      </a:lnTo>
                      <a:lnTo>
                        <a:pt x="56" y="7"/>
                      </a:lnTo>
                      <a:lnTo>
                        <a:pt x="56" y="10"/>
                      </a:lnTo>
                      <a:lnTo>
                        <a:pt x="56" y="12"/>
                      </a:lnTo>
                      <a:lnTo>
                        <a:pt x="54" y="13"/>
                      </a:lnTo>
                      <a:lnTo>
                        <a:pt x="54" y="13"/>
                      </a:lnTo>
                      <a:lnTo>
                        <a:pt x="53" y="13"/>
                      </a:lnTo>
                      <a:lnTo>
                        <a:pt x="52" y="13"/>
                      </a:lnTo>
                      <a:lnTo>
                        <a:pt x="49" y="12"/>
                      </a:lnTo>
                      <a:lnTo>
                        <a:pt x="49" y="12"/>
                      </a:lnTo>
                      <a:lnTo>
                        <a:pt x="48" y="12"/>
                      </a:lnTo>
                      <a:lnTo>
                        <a:pt x="48" y="13"/>
                      </a:lnTo>
                      <a:lnTo>
                        <a:pt x="48" y="13"/>
                      </a:lnTo>
                      <a:lnTo>
                        <a:pt x="48" y="14"/>
                      </a:lnTo>
                      <a:lnTo>
                        <a:pt x="47" y="14"/>
                      </a:lnTo>
                      <a:lnTo>
                        <a:pt x="46" y="14"/>
                      </a:lnTo>
                      <a:lnTo>
                        <a:pt x="45" y="14"/>
                      </a:lnTo>
                      <a:lnTo>
                        <a:pt x="43" y="13"/>
                      </a:lnTo>
                      <a:lnTo>
                        <a:pt x="42" y="13"/>
                      </a:lnTo>
                      <a:lnTo>
                        <a:pt x="42" y="13"/>
                      </a:lnTo>
                      <a:lnTo>
                        <a:pt x="39" y="11"/>
                      </a:lnTo>
                      <a:lnTo>
                        <a:pt x="39" y="11"/>
                      </a:lnTo>
                      <a:lnTo>
                        <a:pt x="39" y="11"/>
                      </a:lnTo>
                      <a:lnTo>
                        <a:pt x="38" y="10"/>
                      </a:lnTo>
                      <a:lnTo>
                        <a:pt x="38" y="9"/>
                      </a:lnTo>
                      <a:lnTo>
                        <a:pt x="38" y="9"/>
                      </a:lnTo>
                      <a:lnTo>
                        <a:pt x="38" y="8"/>
                      </a:lnTo>
                      <a:lnTo>
                        <a:pt x="38" y="7"/>
                      </a:lnTo>
                      <a:lnTo>
                        <a:pt x="39" y="6"/>
                      </a:lnTo>
                      <a:lnTo>
                        <a:pt x="39" y="6"/>
                      </a:lnTo>
                      <a:lnTo>
                        <a:pt x="40" y="5"/>
                      </a:lnTo>
                      <a:lnTo>
                        <a:pt x="39" y="4"/>
                      </a:lnTo>
                      <a:lnTo>
                        <a:pt x="39" y="4"/>
                      </a:lnTo>
                      <a:lnTo>
                        <a:pt x="39" y="4"/>
                      </a:lnTo>
                      <a:lnTo>
                        <a:pt x="38" y="3"/>
                      </a:lnTo>
                      <a:lnTo>
                        <a:pt x="37" y="3"/>
                      </a:lnTo>
                      <a:lnTo>
                        <a:pt x="37" y="3"/>
                      </a:lnTo>
                      <a:lnTo>
                        <a:pt x="35" y="3"/>
                      </a:lnTo>
                      <a:lnTo>
                        <a:pt x="33" y="3"/>
                      </a:lnTo>
                      <a:lnTo>
                        <a:pt x="31" y="2"/>
                      </a:lnTo>
                      <a:lnTo>
                        <a:pt x="30" y="2"/>
                      </a:lnTo>
                      <a:lnTo>
                        <a:pt x="30" y="1"/>
                      </a:lnTo>
                      <a:lnTo>
                        <a:pt x="30" y="1"/>
                      </a:lnTo>
                      <a:lnTo>
                        <a:pt x="30" y="0"/>
                      </a:lnTo>
                      <a:lnTo>
                        <a:pt x="29" y="0"/>
                      </a:lnTo>
                      <a:lnTo>
                        <a:pt x="29" y="0"/>
                      </a:lnTo>
                      <a:lnTo>
                        <a:pt x="29" y="1"/>
                      </a:lnTo>
                      <a:lnTo>
                        <a:pt x="29" y="1"/>
                      </a:lnTo>
                      <a:lnTo>
                        <a:pt x="29" y="3"/>
                      </a:lnTo>
                      <a:lnTo>
                        <a:pt x="30" y="5"/>
                      </a:lnTo>
                      <a:lnTo>
                        <a:pt x="30" y="5"/>
                      </a:lnTo>
                      <a:lnTo>
                        <a:pt x="30" y="7"/>
                      </a:lnTo>
                      <a:lnTo>
                        <a:pt x="30" y="7"/>
                      </a:lnTo>
                      <a:lnTo>
                        <a:pt x="30" y="8"/>
                      </a:lnTo>
                      <a:lnTo>
                        <a:pt x="29" y="9"/>
                      </a:lnTo>
                      <a:lnTo>
                        <a:pt x="29" y="9"/>
                      </a:lnTo>
                      <a:lnTo>
                        <a:pt x="29" y="9"/>
                      </a:lnTo>
                      <a:lnTo>
                        <a:pt x="26" y="10"/>
                      </a:lnTo>
                      <a:lnTo>
                        <a:pt x="25" y="10"/>
                      </a:lnTo>
                      <a:lnTo>
                        <a:pt x="24" y="10"/>
                      </a:lnTo>
                      <a:lnTo>
                        <a:pt x="23" y="9"/>
                      </a:lnTo>
                      <a:lnTo>
                        <a:pt x="23" y="9"/>
                      </a:lnTo>
                      <a:lnTo>
                        <a:pt x="22" y="10"/>
                      </a:lnTo>
                      <a:lnTo>
                        <a:pt x="22" y="10"/>
                      </a:lnTo>
                      <a:lnTo>
                        <a:pt x="23" y="10"/>
                      </a:lnTo>
                      <a:lnTo>
                        <a:pt x="23" y="11"/>
                      </a:lnTo>
                      <a:lnTo>
                        <a:pt x="23" y="11"/>
                      </a:lnTo>
                      <a:lnTo>
                        <a:pt x="24" y="12"/>
                      </a:lnTo>
                      <a:lnTo>
                        <a:pt x="24" y="13"/>
                      </a:lnTo>
                      <a:lnTo>
                        <a:pt x="24" y="14"/>
                      </a:lnTo>
                      <a:lnTo>
                        <a:pt x="24" y="16"/>
                      </a:lnTo>
                      <a:lnTo>
                        <a:pt x="24" y="16"/>
                      </a:lnTo>
                      <a:lnTo>
                        <a:pt x="23" y="17"/>
                      </a:lnTo>
                      <a:lnTo>
                        <a:pt x="22" y="17"/>
                      </a:lnTo>
                      <a:lnTo>
                        <a:pt x="21" y="18"/>
                      </a:lnTo>
                      <a:lnTo>
                        <a:pt x="20" y="19"/>
                      </a:lnTo>
                      <a:lnTo>
                        <a:pt x="20" y="19"/>
                      </a:lnTo>
                      <a:lnTo>
                        <a:pt x="19" y="19"/>
                      </a:lnTo>
                      <a:lnTo>
                        <a:pt x="18" y="18"/>
                      </a:lnTo>
                      <a:lnTo>
                        <a:pt x="16" y="16"/>
                      </a:lnTo>
                      <a:lnTo>
                        <a:pt x="16" y="16"/>
                      </a:lnTo>
                      <a:lnTo>
                        <a:pt x="16" y="17"/>
                      </a:lnTo>
                      <a:lnTo>
                        <a:pt x="16" y="17"/>
                      </a:lnTo>
                      <a:lnTo>
                        <a:pt x="16" y="17"/>
                      </a:lnTo>
                      <a:lnTo>
                        <a:pt x="16" y="18"/>
                      </a:lnTo>
                      <a:lnTo>
                        <a:pt x="15" y="19"/>
                      </a:lnTo>
                      <a:lnTo>
                        <a:pt x="14" y="20"/>
                      </a:lnTo>
                      <a:lnTo>
                        <a:pt x="13" y="20"/>
                      </a:lnTo>
                      <a:lnTo>
                        <a:pt x="10" y="20"/>
                      </a:lnTo>
                      <a:lnTo>
                        <a:pt x="8" y="20"/>
                      </a:lnTo>
                      <a:lnTo>
                        <a:pt x="8" y="20"/>
                      </a:lnTo>
                      <a:lnTo>
                        <a:pt x="5" y="19"/>
                      </a:lnTo>
                      <a:lnTo>
                        <a:pt x="4" y="18"/>
                      </a:lnTo>
                      <a:lnTo>
                        <a:pt x="3" y="17"/>
                      </a:lnTo>
                      <a:lnTo>
                        <a:pt x="2" y="17"/>
                      </a:lnTo>
                      <a:lnTo>
                        <a:pt x="2" y="15"/>
                      </a:lnTo>
                      <a:lnTo>
                        <a:pt x="1" y="14"/>
                      </a:lnTo>
                      <a:lnTo>
                        <a:pt x="1" y="13"/>
                      </a:lnTo>
                      <a:lnTo>
                        <a:pt x="1" y="13"/>
                      </a:lnTo>
                      <a:lnTo>
                        <a:pt x="1" y="12"/>
                      </a:lnTo>
                      <a:lnTo>
                        <a:pt x="1" y="12"/>
                      </a:lnTo>
                      <a:lnTo>
                        <a:pt x="0" y="12"/>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01" name="Freeform 2237">
                  <a:extLst>
                    <a:ext uri="{FF2B5EF4-FFF2-40B4-BE49-F238E27FC236}">
                      <a16:creationId xmlns:a16="http://schemas.microsoft.com/office/drawing/2014/main" id="{F48FA8F1-55B5-4549-8103-6B0278EEBAC5}"/>
                    </a:ext>
                  </a:extLst>
                </p:cNvPr>
                <p:cNvSpPr>
                  <a:spLocks/>
                </p:cNvSpPr>
                <p:nvPr/>
              </p:nvSpPr>
              <p:spPr bwMode="auto">
                <a:xfrm>
                  <a:off x="3993" y="1542"/>
                  <a:ext cx="30" cy="26"/>
                </a:xfrm>
                <a:custGeom>
                  <a:avLst/>
                  <a:gdLst>
                    <a:gd name="T0" fmla="*/ 28 w 30"/>
                    <a:gd name="T1" fmla="*/ 18 h 26"/>
                    <a:gd name="T2" fmla="*/ 30 w 30"/>
                    <a:gd name="T3" fmla="*/ 21 h 26"/>
                    <a:gd name="T4" fmla="*/ 28 w 30"/>
                    <a:gd name="T5" fmla="*/ 24 h 26"/>
                    <a:gd name="T6" fmla="*/ 26 w 30"/>
                    <a:gd name="T7" fmla="*/ 25 h 26"/>
                    <a:gd name="T8" fmla="*/ 22 w 30"/>
                    <a:gd name="T9" fmla="*/ 24 h 26"/>
                    <a:gd name="T10" fmla="*/ 19 w 30"/>
                    <a:gd name="T11" fmla="*/ 23 h 26"/>
                    <a:gd name="T12" fmla="*/ 18 w 30"/>
                    <a:gd name="T13" fmla="*/ 21 h 26"/>
                    <a:gd name="T14" fmla="*/ 17 w 30"/>
                    <a:gd name="T15" fmla="*/ 20 h 26"/>
                    <a:gd name="T16" fmla="*/ 16 w 30"/>
                    <a:gd name="T17" fmla="*/ 21 h 26"/>
                    <a:gd name="T18" fmla="*/ 14 w 30"/>
                    <a:gd name="T19" fmla="*/ 21 h 26"/>
                    <a:gd name="T20" fmla="*/ 11 w 30"/>
                    <a:gd name="T21" fmla="*/ 22 h 26"/>
                    <a:gd name="T22" fmla="*/ 9 w 30"/>
                    <a:gd name="T23" fmla="*/ 22 h 26"/>
                    <a:gd name="T24" fmla="*/ 5 w 30"/>
                    <a:gd name="T25" fmla="*/ 18 h 26"/>
                    <a:gd name="T26" fmla="*/ 5 w 30"/>
                    <a:gd name="T27" fmla="*/ 14 h 26"/>
                    <a:gd name="T28" fmla="*/ 6 w 30"/>
                    <a:gd name="T29" fmla="*/ 11 h 26"/>
                    <a:gd name="T30" fmla="*/ 6 w 30"/>
                    <a:gd name="T31" fmla="*/ 11 h 26"/>
                    <a:gd name="T32" fmla="*/ 4 w 30"/>
                    <a:gd name="T33" fmla="*/ 10 h 26"/>
                    <a:gd name="T34" fmla="*/ 4 w 30"/>
                    <a:gd name="T35" fmla="*/ 5 h 26"/>
                    <a:gd name="T36" fmla="*/ 4 w 30"/>
                    <a:gd name="T37" fmla="*/ 5 h 26"/>
                    <a:gd name="T38" fmla="*/ 2 w 30"/>
                    <a:gd name="T39" fmla="*/ 3 h 26"/>
                    <a:gd name="T40" fmla="*/ 1 w 30"/>
                    <a:gd name="T41" fmla="*/ 0 h 26"/>
                    <a:gd name="T42" fmla="*/ 1 w 30"/>
                    <a:gd name="T43" fmla="*/ 0 h 26"/>
                    <a:gd name="T44" fmla="*/ 1 w 30"/>
                    <a:gd name="T45" fmla="*/ 3 h 26"/>
                    <a:gd name="T46" fmla="*/ 2 w 30"/>
                    <a:gd name="T47" fmla="*/ 5 h 26"/>
                    <a:gd name="T48" fmla="*/ 3 w 30"/>
                    <a:gd name="T49" fmla="*/ 5 h 26"/>
                    <a:gd name="T50" fmla="*/ 3 w 30"/>
                    <a:gd name="T51" fmla="*/ 7 h 26"/>
                    <a:gd name="T52" fmla="*/ 4 w 30"/>
                    <a:gd name="T53" fmla="*/ 10 h 26"/>
                    <a:gd name="T54" fmla="*/ 5 w 30"/>
                    <a:gd name="T55" fmla="*/ 11 h 26"/>
                    <a:gd name="T56" fmla="*/ 6 w 30"/>
                    <a:gd name="T57" fmla="*/ 11 h 26"/>
                    <a:gd name="T58" fmla="*/ 4 w 30"/>
                    <a:gd name="T59" fmla="*/ 14 h 26"/>
                    <a:gd name="T60" fmla="*/ 4 w 30"/>
                    <a:gd name="T61" fmla="*/ 17 h 26"/>
                    <a:gd name="T62" fmla="*/ 7 w 30"/>
                    <a:gd name="T63" fmla="*/ 21 h 26"/>
                    <a:gd name="T64" fmla="*/ 9 w 30"/>
                    <a:gd name="T65" fmla="*/ 22 h 26"/>
                    <a:gd name="T66" fmla="*/ 14 w 30"/>
                    <a:gd name="T67" fmla="*/ 22 h 26"/>
                    <a:gd name="T68" fmla="*/ 16 w 30"/>
                    <a:gd name="T69" fmla="*/ 21 h 26"/>
                    <a:gd name="T70" fmla="*/ 17 w 30"/>
                    <a:gd name="T71" fmla="*/ 20 h 26"/>
                    <a:gd name="T72" fmla="*/ 18 w 30"/>
                    <a:gd name="T73" fmla="*/ 22 h 26"/>
                    <a:gd name="T74" fmla="*/ 19 w 30"/>
                    <a:gd name="T75" fmla="*/ 23 h 26"/>
                    <a:gd name="T76" fmla="*/ 22 w 30"/>
                    <a:gd name="T77" fmla="*/ 25 h 26"/>
                    <a:gd name="T78" fmla="*/ 26 w 30"/>
                    <a:gd name="T79" fmla="*/ 25 h 26"/>
                    <a:gd name="T80" fmla="*/ 29 w 30"/>
                    <a:gd name="T81" fmla="*/ 23 h 26"/>
                    <a:gd name="T82" fmla="*/ 30 w 30"/>
                    <a:gd name="T83" fmla="*/ 20 h 26"/>
                    <a:gd name="T84" fmla="*/ 28 w 30"/>
                    <a:gd name="T85" fmla="*/ 17 h 26"/>
                    <a:gd name="T86" fmla="*/ 27 w 30"/>
                    <a:gd name="T87"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26">
                      <a:moveTo>
                        <a:pt x="28" y="18"/>
                      </a:moveTo>
                      <a:lnTo>
                        <a:pt x="28" y="18"/>
                      </a:lnTo>
                      <a:lnTo>
                        <a:pt x="28" y="18"/>
                      </a:lnTo>
                      <a:lnTo>
                        <a:pt x="29" y="19"/>
                      </a:lnTo>
                      <a:lnTo>
                        <a:pt x="30" y="20"/>
                      </a:lnTo>
                      <a:lnTo>
                        <a:pt x="30" y="21"/>
                      </a:lnTo>
                      <a:lnTo>
                        <a:pt x="29" y="22"/>
                      </a:lnTo>
                      <a:lnTo>
                        <a:pt x="29" y="22"/>
                      </a:lnTo>
                      <a:lnTo>
                        <a:pt x="28" y="24"/>
                      </a:lnTo>
                      <a:lnTo>
                        <a:pt x="27" y="25"/>
                      </a:lnTo>
                      <a:lnTo>
                        <a:pt x="27" y="25"/>
                      </a:lnTo>
                      <a:lnTo>
                        <a:pt x="26" y="25"/>
                      </a:lnTo>
                      <a:lnTo>
                        <a:pt x="25" y="25"/>
                      </a:lnTo>
                      <a:lnTo>
                        <a:pt x="23" y="25"/>
                      </a:lnTo>
                      <a:lnTo>
                        <a:pt x="22" y="24"/>
                      </a:lnTo>
                      <a:lnTo>
                        <a:pt x="20" y="23"/>
                      </a:lnTo>
                      <a:lnTo>
                        <a:pt x="20" y="23"/>
                      </a:lnTo>
                      <a:lnTo>
                        <a:pt x="19" y="23"/>
                      </a:lnTo>
                      <a:lnTo>
                        <a:pt x="19" y="22"/>
                      </a:lnTo>
                      <a:lnTo>
                        <a:pt x="19" y="22"/>
                      </a:lnTo>
                      <a:lnTo>
                        <a:pt x="18" y="21"/>
                      </a:lnTo>
                      <a:lnTo>
                        <a:pt x="18" y="20"/>
                      </a:lnTo>
                      <a:lnTo>
                        <a:pt x="18" y="20"/>
                      </a:lnTo>
                      <a:lnTo>
                        <a:pt x="17" y="20"/>
                      </a:lnTo>
                      <a:lnTo>
                        <a:pt x="17" y="20"/>
                      </a:lnTo>
                      <a:lnTo>
                        <a:pt x="17" y="20"/>
                      </a:lnTo>
                      <a:lnTo>
                        <a:pt x="16" y="21"/>
                      </a:lnTo>
                      <a:lnTo>
                        <a:pt x="15" y="21"/>
                      </a:lnTo>
                      <a:lnTo>
                        <a:pt x="14" y="21"/>
                      </a:lnTo>
                      <a:lnTo>
                        <a:pt x="14" y="21"/>
                      </a:lnTo>
                      <a:lnTo>
                        <a:pt x="13" y="22"/>
                      </a:lnTo>
                      <a:lnTo>
                        <a:pt x="13" y="22"/>
                      </a:lnTo>
                      <a:lnTo>
                        <a:pt x="11" y="22"/>
                      </a:lnTo>
                      <a:lnTo>
                        <a:pt x="10" y="22"/>
                      </a:lnTo>
                      <a:lnTo>
                        <a:pt x="9" y="22"/>
                      </a:lnTo>
                      <a:lnTo>
                        <a:pt x="9" y="22"/>
                      </a:lnTo>
                      <a:lnTo>
                        <a:pt x="7" y="21"/>
                      </a:lnTo>
                      <a:lnTo>
                        <a:pt x="6" y="20"/>
                      </a:lnTo>
                      <a:lnTo>
                        <a:pt x="5" y="18"/>
                      </a:lnTo>
                      <a:lnTo>
                        <a:pt x="5" y="17"/>
                      </a:lnTo>
                      <a:lnTo>
                        <a:pt x="5" y="15"/>
                      </a:lnTo>
                      <a:lnTo>
                        <a:pt x="5" y="14"/>
                      </a:lnTo>
                      <a:lnTo>
                        <a:pt x="5" y="13"/>
                      </a:lnTo>
                      <a:lnTo>
                        <a:pt x="6" y="11"/>
                      </a:lnTo>
                      <a:lnTo>
                        <a:pt x="6" y="11"/>
                      </a:lnTo>
                      <a:lnTo>
                        <a:pt x="6" y="11"/>
                      </a:lnTo>
                      <a:lnTo>
                        <a:pt x="6" y="11"/>
                      </a:lnTo>
                      <a:lnTo>
                        <a:pt x="6" y="11"/>
                      </a:lnTo>
                      <a:lnTo>
                        <a:pt x="5" y="11"/>
                      </a:lnTo>
                      <a:lnTo>
                        <a:pt x="5" y="10"/>
                      </a:lnTo>
                      <a:lnTo>
                        <a:pt x="4" y="10"/>
                      </a:lnTo>
                      <a:lnTo>
                        <a:pt x="4" y="9"/>
                      </a:lnTo>
                      <a:lnTo>
                        <a:pt x="4" y="7"/>
                      </a:lnTo>
                      <a:lnTo>
                        <a:pt x="4" y="5"/>
                      </a:lnTo>
                      <a:lnTo>
                        <a:pt x="4" y="5"/>
                      </a:lnTo>
                      <a:lnTo>
                        <a:pt x="4" y="5"/>
                      </a:lnTo>
                      <a:lnTo>
                        <a:pt x="4" y="5"/>
                      </a:lnTo>
                      <a:lnTo>
                        <a:pt x="3" y="5"/>
                      </a:lnTo>
                      <a:lnTo>
                        <a:pt x="2" y="4"/>
                      </a:lnTo>
                      <a:lnTo>
                        <a:pt x="2" y="3"/>
                      </a:lnTo>
                      <a:lnTo>
                        <a:pt x="1" y="1"/>
                      </a:lnTo>
                      <a:lnTo>
                        <a:pt x="1" y="0"/>
                      </a:lnTo>
                      <a:lnTo>
                        <a:pt x="1" y="0"/>
                      </a:lnTo>
                      <a:lnTo>
                        <a:pt x="1" y="0"/>
                      </a:lnTo>
                      <a:lnTo>
                        <a:pt x="1" y="0"/>
                      </a:lnTo>
                      <a:lnTo>
                        <a:pt x="1" y="0"/>
                      </a:lnTo>
                      <a:lnTo>
                        <a:pt x="1" y="0"/>
                      </a:lnTo>
                      <a:lnTo>
                        <a:pt x="0" y="2"/>
                      </a:lnTo>
                      <a:lnTo>
                        <a:pt x="1" y="3"/>
                      </a:lnTo>
                      <a:lnTo>
                        <a:pt x="1" y="4"/>
                      </a:lnTo>
                      <a:lnTo>
                        <a:pt x="1" y="4"/>
                      </a:lnTo>
                      <a:lnTo>
                        <a:pt x="2" y="5"/>
                      </a:lnTo>
                      <a:lnTo>
                        <a:pt x="3" y="5"/>
                      </a:lnTo>
                      <a:lnTo>
                        <a:pt x="3" y="5"/>
                      </a:lnTo>
                      <a:lnTo>
                        <a:pt x="3" y="5"/>
                      </a:lnTo>
                      <a:lnTo>
                        <a:pt x="3" y="5"/>
                      </a:lnTo>
                      <a:lnTo>
                        <a:pt x="3" y="5"/>
                      </a:lnTo>
                      <a:lnTo>
                        <a:pt x="3" y="7"/>
                      </a:lnTo>
                      <a:lnTo>
                        <a:pt x="3" y="7"/>
                      </a:lnTo>
                      <a:lnTo>
                        <a:pt x="3" y="8"/>
                      </a:lnTo>
                      <a:lnTo>
                        <a:pt x="4" y="10"/>
                      </a:lnTo>
                      <a:lnTo>
                        <a:pt x="4" y="11"/>
                      </a:lnTo>
                      <a:lnTo>
                        <a:pt x="4" y="11"/>
                      </a:lnTo>
                      <a:lnTo>
                        <a:pt x="5" y="11"/>
                      </a:lnTo>
                      <a:lnTo>
                        <a:pt x="6" y="11"/>
                      </a:lnTo>
                      <a:lnTo>
                        <a:pt x="6" y="11"/>
                      </a:lnTo>
                      <a:lnTo>
                        <a:pt x="6" y="11"/>
                      </a:lnTo>
                      <a:lnTo>
                        <a:pt x="6" y="11"/>
                      </a:lnTo>
                      <a:lnTo>
                        <a:pt x="5" y="12"/>
                      </a:lnTo>
                      <a:lnTo>
                        <a:pt x="4" y="14"/>
                      </a:lnTo>
                      <a:lnTo>
                        <a:pt x="4" y="15"/>
                      </a:lnTo>
                      <a:lnTo>
                        <a:pt x="4" y="17"/>
                      </a:lnTo>
                      <a:lnTo>
                        <a:pt x="4" y="17"/>
                      </a:lnTo>
                      <a:lnTo>
                        <a:pt x="5" y="18"/>
                      </a:lnTo>
                      <a:lnTo>
                        <a:pt x="6" y="20"/>
                      </a:lnTo>
                      <a:lnTo>
                        <a:pt x="7" y="21"/>
                      </a:lnTo>
                      <a:lnTo>
                        <a:pt x="8" y="22"/>
                      </a:lnTo>
                      <a:lnTo>
                        <a:pt x="8" y="22"/>
                      </a:lnTo>
                      <a:lnTo>
                        <a:pt x="9" y="22"/>
                      </a:lnTo>
                      <a:lnTo>
                        <a:pt x="11" y="23"/>
                      </a:lnTo>
                      <a:lnTo>
                        <a:pt x="12" y="23"/>
                      </a:lnTo>
                      <a:lnTo>
                        <a:pt x="14" y="22"/>
                      </a:lnTo>
                      <a:lnTo>
                        <a:pt x="14" y="22"/>
                      </a:lnTo>
                      <a:lnTo>
                        <a:pt x="16" y="21"/>
                      </a:lnTo>
                      <a:lnTo>
                        <a:pt x="16" y="21"/>
                      </a:lnTo>
                      <a:lnTo>
                        <a:pt x="17" y="21"/>
                      </a:lnTo>
                      <a:lnTo>
                        <a:pt x="17" y="20"/>
                      </a:lnTo>
                      <a:lnTo>
                        <a:pt x="17" y="20"/>
                      </a:lnTo>
                      <a:lnTo>
                        <a:pt x="17" y="20"/>
                      </a:lnTo>
                      <a:lnTo>
                        <a:pt x="18" y="22"/>
                      </a:lnTo>
                      <a:lnTo>
                        <a:pt x="18" y="22"/>
                      </a:lnTo>
                      <a:lnTo>
                        <a:pt x="19" y="23"/>
                      </a:lnTo>
                      <a:lnTo>
                        <a:pt x="19" y="23"/>
                      </a:lnTo>
                      <a:lnTo>
                        <a:pt x="19" y="23"/>
                      </a:lnTo>
                      <a:lnTo>
                        <a:pt x="21" y="24"/>
                      </a:lnTo>
                      <a:lnTo>
                        <a:pt x="22" y="25"/>
                      </a:lnTo>
                      <a:lnTo>
                        <a:pt x="22" y="25"/>
                      </a:lnTo>
                      <a:lnTo>
                        <a:pt x="24" y="25"/>
                      </a:lnTo>
                      <a:lnTo>
                        <a:pt x="25" y="26"/>
                      </a:lnTo>
                      <a:lnTo>
                        <a:pt x="26" y="25"/>
                      </a:lnTo>
                      <a:lnTo>
                        <a:pt x="28" y="25"/>
                      </a:lnTo>
                      <a:lnTo>
                        <a:pt x="28" y="25"/>
                      </a:lnTo>
                      <a:lnTo>
                        <a:pt x="29" y="23"/>
                      </a:lnTo>
                      <a:lnTo>
                        <a:pt x="30" y="21"/>
                      </a:lnTo>
                      <a:lnTo>
                        <a:pt x="30" y="21"/>
                      </a:lnTo>
                      <a:lnTo>
                        <a:pt x="30" y="20"/>
                      </a:lnTo>
                      <a:lnTo>
                        <a:pt x="30" y="19"/>
                      </a:lnTo>
                      <a:lnTo>
                        <a:pt x="29" y="18"/>
                      </a:lnTo>
                      <a:lnTo>
                        <a:pt x="28" y="17"/>
                      </a:lnTo>
                      <a:lnTo>
                        <a:pt x="28" y="17"/>
                      </a:lnTo>
                      <a:lnTo>
                        <a:pt x="28" y="17"/>
                      </a:lnTo>
                      <a:lnTo>
                        <a:pt x="27" y="18"/>
                      </a:lnTo>
                      <a:lnTo>
                        <a:pt x="27" y="18"/>
                      </a:lnTo>
                      <a:lnTo>
                        <a:pt x="28"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02" name="Freeform 2238">
                  <a:extLst>
                    <a:ext uri="{FF2B5EF4-FFF2-40B4-BE49-F238E27FC236}">
                      <a16:creationId xmlns:a16="http://schemas.microsoft.com/office/drawing/2014/main" id="{93BD085C-D3AE-4D2A-8539-AE423434FC07}"/>
                    </a:ext>
                  </a:extLst>
                </p:cNvPr>
                <p:cNvSpPr>
                  <a:spLocks/>
                </p:cNvSpPr>
                <p:nvPr/>
              </p:nvSpPr>
              <p:spPr bwMode="auto">
                <a:xfrm>
                  <a:off x="3993" y="1542"/>
                  <a:ext cx="30" cy="26"/>
                </a:xfrm>
                <a:custGeom>
                  <a:avLst/>
                  <a:gdLst>
                    <a:gd name="T0" fmla="*/ 28 w 30"/>
                    <a:gd name="T1" fmla="*/ 18 h 26"/>
                    <a:gd name="T2" fmla="*/ 30 w 30"/>
                    <a:gd name="T3" fmla="*/ 21 h 26"/>
                    <a:gd name="T4" fmla="*/ 28 w 30"/>
                    <a:gd name="T5" fmla="*/ 24 h 26"/>
                    <a:gd name="T6" fmla="*/ 26 w 30"/>
                    <a:gd name="T7" fmla="*/ 25 h 26"/>
                    <a:gd name="T8" fmla="*/ 22 w 30"/>
                    <a:gd name="T9" fmla="*/ 24 h 26"/>
                    <a:gd name="T10" fmla="*/ 19 w 30"/>
                    <a:gd name="T11" fmla="*/ 23 h 26"/>
                    <a:gd name="T12" fmla="*/ 18 w 30"/>
                    <a:gd name="T13" fmla="*/ 21 h 26"/>
                    <a:gd name="T14" fmla="*/ 17 w 30"/>
                    <a:gd name="T15" fmla="*/ 20 h 26"/>
                    <a:gd name="T16" fmla="*/ 16 w 30"/>
                    <a:gd name="T17" fmla="*/ 21 h 26"/>
                    <a:gd name="T18" fmla="*/ 14 w 30"/>
                    <a:gd name="T19" fmla="*/ 21 h 26"/>
                    <a:gd name="T20" fmla="*/ 11 w 30"/>
                    <a:gd name="T21" fmla="*/ 22 h 26"/>
                    <a:gd name="T22" fmla="*/ 9 w 30"/>
                    <a:gd name="T23" fmla="*/ 22 h 26"/>
                    <a:gd name="T24" fmla="*/ 5 w 30"/>
                    <a:gd name="T25" fmla="*/ 18 h 26"/>
                    <a:gd name="T26" fmla="*/ 5 w 30"/>
                    <a:gd name="T27" fmla="*/ 14 h 26"/>
                    <a:gd name="T28" fmla="*/ 6 w 30"/>
                    <a:gd name="T29" fmla="*/ 11 h 26"/>
                    <a:gd name="T30" fmla="*/ 6 w 30"/>
                    <a:gd name="T31" fmla="*/ 11 h 26"/>
                    <a:gd name="T32" fmla="*/ 4 w 30"/>
                    <a:gd name="T33" fmla="*/ 10 h 26"/>
                    <a:gd name="T34" fmla="*/ 4 w 30"/>
                    <a:gd name="T35" fmla="*/ 5 h 26"/>
                    <a:gd name="T36" fmla="*/ 4 w 30"/>
                    <a:gd name="T37" fmla="*/ 5 h 26"/>
                    <a:gd name="T38" fmla="*/ 2 w 30"/>
                    <a:gd name="T39" fmla="*/ 3 h 26"/>
                    <a:gd name="T40" fmla="*/ 1 w 30"/>
                    <a:gd name="T41" fmla="*/ 0 h 26"/>
                    <a:gd name="T42" fmla="*/ 1 w 30"/>
                    <a:gd name="T43" fmla="*/ 0 h 26"/>
                    <a:gd name="T44" fmla="*/ 1 w 30"/>
                    <a:gd name="T45" fmla="*/ 3 h 26"/>
                    <a:gd name="T46" fmla="*/ 2 w 30"/>
                    <a:gd name="T47" fmla="*/ 5 h 26"/>
                    <a:gd name="T48" fmla="*/ 3 w 30"/>
                    <a:gd name="T49" fmla="*/ 5 h 26"/>
                    <a:gd name="T50" fmla="*/ 3 w 30"/>
                    <a:gd name="T51" fmla="*/ 7 h 26"/>
                    <a:gd name="T52" fmla="*/ 4 w 30"/>
                    <a:gd name="T53" fmla="*/ 10 h 26"/>
                    <a:gd name="T54" fmla="*/ 5 w 30"/>
                    <a:gd name="T55" fmla="*/ 11 h 26"/>
                    <a:gd name="T56" fmla="*/ 6 w 30"/>
                    <a:gd name="T57" fmla="*/ 11 h 26"/>
                    <a:gd name="T58" fmla="*/ 4 w 30"/>
                    <a:gd name="T59" fmla="*/ 14 h 26"/>
                    <a:gd name="T60" fmla="*/ 4 w 30"/>
                    <a:gd name="T61" fmla="*/ 17 h 26"/>
                    <a:gd name="T62" fmla="*/ 7 w 30"/>
                    <a:gd name="T63" fmla="*/ 21 h 26"/>
                    <a:gd name="T64" fmla="*/ 9 w 30"/>
                    <a:gd name="T65" fmla="*/ 22 h 26"/>
                    <a:gd name="T66" fmla="*/ 14 w 30"/>
                    <a:gd name="T67" fmla="*/ 22 h 26"/>
                    <a:gd name="T68" fmla="*/ 16 w 30"/>
                    <a:gd name="T69" fmla="*/ 21 h 26"/>
                    <a:gd name="T70" fmla="*/ 17 w 30"/>
                    <a:gd name="T71" fmla="*/ 20 h 26"/>
                    <a:gd name="T72" fmla="*/ 18 w 30"/>
                    <a:gd name="T73" fmla="*/ 22 h 26"/>
                    <a:gd name="T74" fmla="*/ 19 w 30"/>
                    <a:gd name="T75" fmla="*/ 23 h 26"/>
                    <a:gd name="T76" fmla="*/ 22 w 30"/>
                    <a:gd name="T77" fmla="*/ 25 h 26"/>
                    <a:gd name="T78" fmla="*/ 26 w 30"/>
                    <a:gd name="T79" fmla="*/ 25 h 26"/>
                    <a:gd name="T80" fmla="*/ 29 w 30"/>
                    <a:gd name="T81" fmla="*/ 23 h 26"/>
                    <a:gd name="T82" fmla="*/ 30 w 30"/>
                    <a:gd name="T83" fmla="*/ 20 h 26"/>
                    <a:gd name="T84" fmla="*/ 28 w 30"/>
                    <a:gd name="T85" fmla="*/ 17 h 26"/>
                    <a:gd name="T86" fmla="*/ 27 w 30"/>
                    <a:gd name="T87"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26">
                      <a:moveTo>
                        <a:pt x="28" y="18"/>
                      </a:moveTo>
                      <a:lnTo>
                        <a:pt x="28" y="18"/>
                      </a:lnTo>
                      <a:lnTo>
                        <a:pt x="28" y="18"/>
                      </a:lnTo>
                      <a:lnTo>
                        <a:pt x="29" y="19"/>
                      </a:lnTo>
                      <a:lnTo>
                        <a:pt x="30" y="20"/>
                      </a:lnTo>
                      <a:lnTo>
                        <a:pt x="30" y="21"/>
                      </a:lnTo>
                      <a:lnTo>
                        <a:pt x="29" y="22"/>
                      </a:lnTo>
                      <a:lnTo>
                        <a:pt x="29" y="22"/>
                      </a:lnTo>
                      <a:lnTo>
                        <a:pt x="28" y="24"/>
                      </a:lnTo>
                      <a:lnTo>
                        <a:pt x="27" y="25"/>
                      </a:lnTo>
                      <a:lnTo>
                        <a:pt x="27" y="25"/>
                      </a:lnTo>
                      <a:lnTo>
                        <a:pt x="26" y="25"/>
                      </a:lnTo>
                      <a:lnTo>
                        <a:pt x="25" y="25"/>
                      </a:lnTo>
                      <a:lnTo>
                        <a:pt x="23" y="25"/>
                      </a:lnTo>
                      <a:lnTo>
                        <a:pt x="22" y="24"/>
                      </a:lnTo>
                      <a:lnTo>
                        <a:pt x="20" y="23"/>
                      </a:lnTo>
                      <a:lnTo>
                        <a:pt x="20" y="23"/>
                      </a:lnTo>
                      <a:lnTo>
                        <a:pt x="19" y="23"/>
                      </a:lnTo>
                      <a:lnTo>
                        <a:pt x="19" y="22"/>
                      </a:lnTo>
                      <a:lnTo>
                        <a:pt x="19" y="22"/>
                      </a:lnTo>
                      <a:lnTo>
                        <a:pt x="18" y="21"/>
                      </a:lnTo>
                      <a:lnTo>
                        <a:pt x="18" y="20"/>
                      </a:lnTo>
                      <a:lnTo>
                        <a:pt x="18" y="20"/>
                      </a:lnTo>
                      <a:lnTo>
                        <a:pt x="17" y="20"/>
                      </a:lnTo>
                      <a:lnTo>
                        <a:pt x="17" y="20"/>
                      </a:lnTo>
                      <a:lnTo>
                        <a:pt x="17" y="20"/>
                      </a:lnTo>
                      <a:lnTo>
                        <a:pt x="16" y="21"/>
                      </a:lnTo>
                      <a:lnTo>
                        <a:pt x="15" y="21"/>
                      </a:lnTo>
                      <a:lnTo>
                        <a:pt x="14" y="21"/>
                      </a:lnTo>
                      <a:lnTo>
                        <a:pt x="14" y="21"/>
                      </a:lnTo>
                      <a:lnTo>
                        <a:pt x="13" y="22"/>
                      </a:lnTo>
                      <a:lnTo>
                        <a:pt x="13" y="22"/>
                      </a:lnTo>
                      <a:lnTo>
                        <a:pt x="11" y="22"/>
                      </a:lnTo>
                      <a:lnTo>
                        <a:pt x="10" y="22"/>
                      </a:lnTo>
                      <a:lnTo>
                        <a:pt x="9" y="22"/>
                      </a:lnTo>
                      <a:lnTo>
                        <a:pt x="9" y="22"/>
                      </a:lnTo>
                      <a:lnTo>
                        <a:pt x="7" y="21"/>
                      </a:lnTo>
                      <a:lnTo>
                        <a:pt x="6" y="20"/>
                      </a:lnTo>
                      <a:lnTo>
                        <a:pt x="5" y="18"/>
                      </a:lnTo>
                      <a:lnTo>
                        <a:pt x="5" y="17"/>
                      </a:lnTo>
                      <a:lnTo>
                        <a:pt x="5" y="15"/>
                      </a:lnTo>
                      <a:lnTo>
                        <a:pt x="5" y="14"/>
                      </a:lnTo>
                      <a:lnTo>
                        <a:pt x="5" y="13"/>
                      </a:lnTo>
                      <a:lnTo>
                        <a:pt x="6" y="11"/>
                      </a:lnTo>
                      <a:lnTo>
                        <a:pt x="6" y="11"/>
                      </a:lnTo>
                      <a:lnTo>
                        <a:pt x="6" y="11"/>
                      </a:lnTo>
                      <a:lnTo>
                        <a:pt x="6" y="11"/>
                      </a:lnTo>
                      <a:lnTo>
                        <a:pt x="6" y="11"/>
                      </a:lnTo>
                      <a:lnTo>
                        <a:pt x="5" y="11"/>
                      </a:lnTo>
                      <a:lnTo>
                        <a:pt x="5" y="10"/>
                      </a:lnTo>
                      <a:lnTo>
                        <a:pt x="4" y="10"/>
                      </a:lnTo>
                      <a:lnTo>
                        <a:pt x="4" y="9"/>
                      </a:lnTo>
                      <a:lnTo>
                        <a:pt x="4" y="7"/>
                      </a:lnTo>
                      <a:lnTo>
                        <a:pt x="4" y="5"/>
                      </a:lnTo>
                      <a:lnTo>
                        <a:pt x="4" y="5"/>
                      </a:lnTo>
                      <a:lnTo>
                        <a:pt x="4" y="5"/>
                      </a:lnTo>
                      <a:lnTo>
                        <a:pt x="4" y="5"/>
                      </a:lnTo>
                      <a:lnTo>
                        <a:pt x="3" y="5"/>
                      </a:lnTo>
                      <a:lnTo>
                        <a:pt x="2" y="4"/>
                      </a:lnTo>
                      <a:lnTo>
                        <a:pt x="2" y="3"/>
                      </a:lnTo>
                      <a:lnTo>
                        <a:pt x="1" y="1"/>
                      </a:lnTo>
                      <a:lnTo>
                        <a:pt x="1" y="0"/>
                      </a:lnTo>
                      <a:lnTo>
                        <a:pt x="1" y="0"/>
                      </a:lnTo>
                      <a:lnTo>
                        <a:pt x="1" y="0"/>
                      </a:lnTo>
                      <a:lnTo>
                        <a:pt x="1" y="0"/>
                      </a:lnTo>
                      <a:lnTo>
                        <a:pt x="1" y="0"/>
                      </a:lnTo>
                      <a:lnTo>
                        <a:pt x="1" y="0"/>
                      </a:lnTo>
                      <a:lnTo>
                        <a:pt x="0" y="2"/>
                      </a:lnTo>
                      <a:lnTo>
                        <a:pt x="1" y="3"/>
                      </a:lnTo>
                      <a:lnTo>
                        <a:pt x="1" y="4"/>
                      </a:lnTo>
                      <a:lnTo>
                        <a:pt x="1" y="4"/>
                      </a:lnTo>
                      <a:lnTo>
                        <a:pt x="2" y="5"/>
                      </a:lnTo>
                      <a:lnTo>
                        <a:pt x="3" y="5"/>
                      </a:lnTo>
                      <a:lnTo>
                        <a:pt x="3" y="5"/>
                      </a:lnTo>
                      <a:lnTo>
                        <a:pt x="3" y="5"/>
                      </a:lnTo>
                      <a:lnTo>
                        <a:pt x="3" y="5"/>
                      </a:lnTo>
                      <a:lnTo>
                        <a:pt x="3" y="5"/>
                      </a:lnTo>
                      <a:lnTo>
                        <a:pt x="3" y="7"/>
                      </a:lnTo>
                      <a:lnTo>
                        <a:pt x="3" y="7"/>
                      </a:lnTo>
                      <a:lnTo>
                        <a:pt x="3" y="8"/>
                      </a:lnTo>
                      <a:lnTo>
                        <a:pt x="4" y="10"/>
                      </a:lnTo>
                      <a:lnTo>
                        <a:pt x="4" y="11"/>
                      </a:lnTo>
                      <a:lnTo>
                        <a:pt x="4" y="11"/>
                      </a:lnTo>
                      <a:lnTo>
                        <a:pt x="5" y="11"/>
                      </a:lnTo>
                      <a:lnTo>
                        <a:pt x="6" y="11"/>
                      </a:lnTo>
                      <a:lnTo>
                        <a:pt x="6" y="11"/>
                      </a:lnTo>
                      <a:lnTo>
                        <a:pt x="6" y="11"/>
                      </a:lnTo>
                      <a:lnTo>
                        <a:pt x="6" y="11"/>
                      </a:lnTo>
                      <a:lnTo>
                        <a:pt x="5" y="12"/>
                      </a:lnTo>
                      <a:lnTo>
                        <a:pt x="4" y="14"/>
                      </a:lnTo>
                      <a:lnTo>
                        <a:pt x="4" y="15"/>
                      </a:lnTo>
                      <a:lnTo>
                        <a:pt x="4" y="17"/>
                      </a:lnTo>
                      <a:lnTo>
                        <a:pt x="4" y="17"/>
                      </a:lnTo>
                      <a:lnTo>
                        <a:pt x="5" y="18"/>
                      </a:lnTo>
                      <a:lnTo>
                        <a:pt x="6" y="20"/>
                      </a:lnTo>
                      <a:lnTo>
                        <a:pt x="7" y="21"/>
                      </a:lnTo>
                      <a:lnTo>
                        <a:pt x="8" y="22"/>
                      </a:lnTo>
                      <a:lnTo>
                        <a:pt x="8" y="22"/>
                      </a:lnTo>
                      <a:lnTo>
                        <a:pt x="9" y="22"/>
                      </a:lnTo>
                      <a:lnTo>
                        <a:pt x="11" y="23"/>
                      </a:lnTo>
                      <a:lnTo>
                        <a:pt x="12" y="23"/>
                      </a:lnTo>
                      <a:lnTo>
                        <a:pt x="14" y="22"/>
                      </a:lnTo>
                      <a:lnTo>
                        <a:pt x="14" y="22"/>
                      </a:lnTo>
                      <a:lnTo>
                        <a:pt x="16" y="21"/>
                      </a:lnTo>
                      <a:lnTo>
                        <a:pt x="16" y="21"/>
                      </a:lnTo>
                      <a:lnTo>
                        <a:pt x="17" y="21"/>
                      </a:lnTo>
                      <a:lnTo>
                        <a:pt x="17" y="20"/>
                      </a:lnTo>
                      <a:lnTo>
                        <a:pt x="17" y="20"/>
                      </a:lnTo>
                      <a:lnTo>
                        <a:pt x="17" y="20"/>
                      </a:lnTo>
                      <a:lnTo>
                        <a:pt x="18" y="22"/>
                      </a:lnTo>
                      <a:lnTo>
                        <a:pt x="18" y="22"/>
                      </a:lnTo>
                      <a:lnTo>
                        <a:pt x="19" y="23"/>
                      </a:lnTo>
                      <a:lnTo>
                        <a:pt x="19" y="23"/>
                      </a:lnTo>
                      <a:lnTo>
                        <a:pt x="19" y="23"/>
                      </a:lnTo>
                      <a:lnTo>
                        <a:pt x="21" y="24"/>
                      </a:lnTo>
                      <a:lnTo>
                        <a:pt x="22" y="25"/>
                      </a:lnTo>
                      <a:lnTo>
                        <a:pt x="22" y="25"/>
                      </a:lnTo>
                      <a:lnTo>
                        <a:pt x="24" y="25"/>
                      </a:lnTo>
                      <a:lnTo>
                        <a:pt x="25" y="26"/>
                      </a:lnTo>
                      <a:lnTo>
                        <a:pt x="26" y="25"/>
                      </a:lnTo>
                      <a:lnTo>
                        <a:pt x="28" y="25"/>
                      </a:lnTo>
                      <a:lnTo>
                        <a:pt x="28" y="25"/>
                      </a:lnTo>
                      <a:lnTo>
                        <a:pt x="29" y="23"/>
                      </a:lnTo>
                      <a:lnTo>
                        <a:pt x="30" y="21"/>
                      </a:lnTo>
                      <a:lnTo>
                        <a:pt x="30" y="21"/>
                      </a:lnTo>
                      <a:lnTo>
                        <a:pt x="30" y="20"/>
                      </a:lnTo>
                      <a:lnTo>
                        <a:pt x="30" y="19"/>
                      </a:lnTo>
                      <a:lnTo>
                        <a:pt x="29" y="18"/>
                      </a:lnTo>
                      <a:lnTo>
                        <a:pt x="28" y="17"/>
                      </a:lnTo>
                      <a:lnTo>
                        <a:pt x="28" y="17"/>
                      </a:lnTo>
                      <a:lnTo>
                        <a:pt x="28" y="17"/>
                      </a:lnTo>
                      <a:lnTo>
                        <a:pt x="27" y="18"/>
                      </a:lnTo>
                      <a:lnTo>
                        <a:pt x="27" y="18"/>
                      </a:lnTo>
                      <a:lnTo>
                        <a:pt x="28"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03" name="Freeform 2239">
                  <a:extLst>
                    <a:ext uri="{FF2B5EF4-FFF2-40B4-BE49-F238E27FC236}">
                      <a16:creationId xmlns:a16="http://schemas.microsoft.com/office/drawing/2014/main" id="{39C58E94-3A39-4335-88A0-670990E9FEA7}"/>
                    </a:ext>
                  </a:extLst>
                </p:cNvPr>
                <p:cNvSpPr>
                  <a:spLocks/>
                </p:cNvSpPr>
                <p:nvPr/>
              </p:nvSpPr>
              <p:spPr bwMode="auto">
                <a:xfrm>
                  <a:off x="3902" y="1638"/>
                  <a:ext cx="41" cy="21"/>
                </a:xfrm>
                <a:custGeom>
                  <a:avLst/>
                  <a:gdLst>
                    <a:gd name="T0" fmla="*/ 0 w 41"/>
                    <a:gd name="T1" fmla="*/ 18 h 21"/>
                    <a:gd name="T2" fmla="*/ 0 w 41"/>
                    <a:gd name="T3" fmla="*/ 18 h 21"/>
                    <a:gd name="T4" fmla="*/ 2 w 41"/>
                    <a:gd name="T5" fmla="*/ 19 h 21"/>
                    <a:gd name="T6" fmla="*/ 6 w 41"/>
                    <a:gd name="T7" fmla="*/ 20 h 21"/>
                    <a:gd name="T8" fmla="*/ 9 w 41"/>
                    <a:gd name="T9" fmla="*/ 21 h 21"/>
                    <a:gd name="T10" fmla="*/ 10 w 41"/>
                    <a:gd name="T11" fmla="*/ 21 h 21"/>
                    <a:gd name="T12" fmla="*/ 12 w 41"/>
                    <a:gd name="T13" fmla="*/ 21 h 21"/>
                    <a:gd name="T14" fmla="*/ 12 w 41"/>
                    <a:gd name="T15" fmla="*/ 21 h 21"/>
                    <a:gd name="T16" fmla="*/ 13 w 41"/>
                    <a:gd name="T17" fmla="*/ 20 h 21"/>
                    <a:gd name="T18" fmla="*/ 14 w 41"/>
                    <a:gd name="T19" fmla="*/ 20 h 21"/>
                    <a:gd name="T20" fmla="*/ 15 w 41"/>
                    <a:gd name="T21" fmla="*/ 19 h 21"/>
                    <a:gd name="T22" fmla="*/ 16 w 41"/>
                    <a:gd name="T23" fmla="*/ 17 h 21"/>
                    <a:gd name="T24" fmla="*/ 17 w 41"/>
                    <a:gd name="T25" fmla="*/ 15 h 21"/>
                    <a:gd name="T26" fmla="*/ 17 w 41"/>
                    <a:gd name="T27" fmla="*/ 15 h 21"/>
                    <a:gd name="T28" fmla="*/ 18 w 41"/>
                    <a:gd name="T29" fmla="*/ 14 h 21"/>
                    <a:gd name="T30" fmla="*/ 19 w 41"/>
                    <a:gd name="T31" fmla="*/ 12 h 21"/>
                    <a:gd name="T32" fmla="*/ 22 w 41"/>
                    <a:gd name="T33" fmla="*/ 10 h 21"/>
                    <a:gd name="T34" fmla="*/ 22 w 41"/>
                    <a:gd name="T35" fmla="*/ 10 h 21"/>
                    <a:gd name="T36" fmla="*/ 24 w 41"/>
                    <a:gd name="T37" fmla="*/ 8 h 21"/>
                    <a:gd name="T38" fmla="*/ 27 w 41"/>
                    <a:gd name="T39" fmla="*/ 6 h 21"/>
                    <a:gd name="T40" fmla="*/ 27 w 41"/>
                    <a:gd name="T41" fmla="*/ 6 h 21"/>
                    <a:gd name="T42" fmla="*/ 30 w 41"/>
                    <a:gd name="T43" fmla="*/ 4 h 21"/>
                    <a:gd name="T44" fmla="*/ 34 w 41"/>
                    <a:gd name="T45" fmla="*/ 2 h 21"/>
                    <a:gd name="T46" fmla="*/ 41 w 41"/>
                    <a:gd name="T47" fmla="*/ 0 h 21"/>
                    <a:gd name="T48" fmla="*/ 41 w 41"/>
                    <a:gd name="T49" fmla="*/ 0 h 21"/>
                    <a:gd name="T50" fmla="*/ 41 w 41"/>
                    <a:gd name="T51" fmla="*/ 0 h 21"/>
                    <a:gd name="T52" fmla="*/ 41 w 41"/>
                    <a:gd name="T53" fmla="*/ 0 h 21"/>
                    <a:gd name="T54" fmla="*/ 41 w 41"/>
                    <a:gd name="T55" fmla="*/ 0 h 21"/>
                    <a:gd name="T56" fmla="*/ 38 w 41"/>
                    <a:gd name="T57" fmla="*/ 1 h 21"/>
                    <a:gd name="T58" fmla="*/ 35 w 41"/>
                    <a:gd name="T59" fmla="*/ 2 h 21"/>
                    <a:gd name="T60" fmla="*/ 29 w 41"/>
                    <a:gd name="T61" fmla="*/ 4 h 21"/>
                    <a:gd name="T62" fmla="*/ 29 w 41"/>
                    <a:gd name="T63" fmla="*/ 4 h 21"/>
                    <a:gd name="T64" fmla="*/ 27 w 41"/>
                    <a:gd name="T65" fmla="*/ 6 h 21"/>
                    <a:gd name="T66" fmla="*/ 24 w 41"/>
                    <a:gd name="T67" fmla="*/ 8 h 21"/>
                    <a:gd name="T68" fmla="*/ 19 w 41"/>
                    <a:gd name="T69" fmla="*/ 12 h 21"/>
                    <a:gd name="T70" fmla="*/ 19 w 41"/>
                    <a:gd name="T71" fmla="*/ 12 h 21"/>
                    <a:gd name="T72" fmla="*/ 18 w 41"/>
                    <a:gd name="T73" fmla="*/ 12 h 21"/>
                    <a:gd name="T74" fmla="*/ 18 w 41"/>
                    <a:gd name="T75" fmla="*/ 13 h 21"/>
                    <a:gd name="T76" fmla="*/ 17 w 41"/>
                    <a:gd name="T77" fmla="*/ 16 h 21"/>
                    <a:gd name="T78" fmla="*/ 15 w 41"/>
                    <a:gd name="T79" fmla="*/ 18 h 21"/>
                    <a:gd name="T80" fmla="*/ 15 w 41"/>
                    <a:gd name="T81" fmla="*/ 19 h 21"/>
                    <a:gd name="T82" fmla="*/ 14 w 41"/>
                    <a:gd name="T83" fmla="*/ 19 h 21"/>
                    <a:gd name="T84" fmla="*/ 14 w 41"/>
                    <a:gd name="T85" fmla="*/ 19 h 21"/>
                    <a:gd name="T86" fmla="*/ 12 w 41"/>
                    <a:gd name="T87" fmla="*/ 20 h 21"/>
                    <a:gd name="T88" fmla="*/ 11 w 41"/>
                    <a:gd name="T89" fmla="*/ 21 h 21"/>
                    <a:gd name="T90" fmla="*/ 9 w 41"/>
                    <a:gd name="T91" fmla="*/ 21 h 21"/>
                    <a:gd name="T92" fmla="*/ 7 w 41"/>
                    <a:gd name="T93" fmla="*/ 20 h 21"/>
                    <a:gd name="T94" fmla="*/ 7 w 41"/>
                    <a:gd name="T95" fmla="*/ 20 h 21"/>
                    <a:gd name="T96" fmla="*/ 4 w 41"/>
                    <a:gd name="T97" fmla="*/ 19 h 21"/>
                    <a:gd name="T98" fmla="*/ 0 w 41"/>
                    <a:gd name="T99" fmla="*/ 18 h 21"/>
                    <a:gd name="T100" fmla="*/ 0 w 41"/>
                    <a:gd name="T101" fmla="*/ 18 h 21"/>
                    <a:gd name="T102" fmla="*/ 0 w 41"/>
                    <a:gd name="T10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 h="21">
                      <a:moveTo>
                        <a:pt x="0" y="18"/>
                      </a:moveTo>
                      <a:lnTo>
                        <a:pt x="0" y="18"/>
                      </a:lnTo>
                      <a:lnTo>
                        <a:pt x="2" y="19"/>
                      </a:lnTo>
                      <a:lnTo>
                        <a:pt x="6" y="20"/>
                      </a:lnTo>
                      <a:lnTo>
                        <a:pt x="9" y="21"/>
                      </a:lnTo>
                      <a:lnTo>
                        <a:pt x="10" y="21"/>
                      </a:lnTo>
                      <a:lnTo>
                        <a:pt x="12" y="21"/>
                      </a:lnTo>
                      <a:lnTo>
                        <a:pt x="12" y="21"/>
                      </a:lnTo>
                      <a:lnTo>
                        <a:pt x="13" y="20"/>
                      </a:lnTo>
                      <a:lnTo>
                        <a:pt x="14" y="20"/>
                      </a:lnTo>
                      <a:lnTo>
                        <a:pt x="15" y="19"/>
                      </a:lnTo>
                      <a:lnTo>
                        <a:pt x="16" y="17"/>
                      </a:lnTo>
                      <a:lnTo>
                        <a:pt x="17" y="15"/>
                      </a:lnTo>
                      <a:lnTo>
                        <a:pt x="17" y="15"/>
                      </a:lnTo>
                      <a:lnTo>
                        <a:pt x="18" y="14"/>
                      </a:lnTo>
                      <a:lnTo>
                        <a:pt x="19" y="12"/>
                      </a:lnTo>
                      <a:lnTo>
                        <a:pt x="22" y="10"/>
                      </a:lnTo>
                      <a:lnTo>
                        <a:pt x="22" y="10"/>
                      </a:lnTo>
                      <a:lnTo>
                        <a:pt x="24" y="8"/>
                      </a:lnTo>
                      <a:lnTo>
                        <a:pt x="27" y="6"/>
                      </a:lnTo>
                      <a:lnTo>
                        <a:pt x="27" y="6"/>
                      </a:lnTo>
                      <a:lnTo>
                        <a:pt x="30" y="4"/>
                      </a:lnTo>
                      <a:lnTo>
                        <a:pt x="34" y="2"/>
                      </a:lnTo>
                      <a:lnTo>
                        <a:pt x="41" y="0"/>
                      </a:lnTo>
                      <a:lnTo>
                        <a:pt x="41" y="0"/>
                      </a:lnTo>
                      <a:lnTo>
                        <a:pt x="41" y="0"/>
                      </a:lnTo>
                      <a:lnTo>
                        <a:pt x="41" y="0"/>
                      </a:lnTo>
                      <a:lnTo>
                        <a:pt x="41" y="0"/>
                      </a:lnTo>
                      <a:lnTo>
                        <a:pt x="38" y="1"/>
                      </a:lnTo>
                      <a:lnTo>
                        <a:pt x="35" y="2"/>
                      </a:lnTo>
                      <a:lnTo>
                        <a:pt x="29" y="4"/>
                      </a:lnTo>
                      <a:lnTo>
                        <a:pt x="29" y="4"/>
                      </a:lnTo>
                      <a:lnTo>
                        <a:pt x="27" y="6"/>
                      </a:lnTo>
                      <a:lnTo>
                        <a:pt x="24" y="8"/>
                      </a:lnTo>
                      <a:lnTo>
                        <a:pt x="19" y="12"/>
                      </a:lnTo>
                      <a:lnTo>
                        <a:pt x="19" y="12"/>
                      </a:lnTo>
                      <a:lnTo>
                        <a:pt x="18" y="12"/>
                      </a:lnTo>
                      <a:lnTo>
                        <a:pt x="18" y="13"/>
                      </a:lnTo>
                      <a:lnTo>
                        <a:pt x="17" y="16"/>
                      </a:lnTo>
                      <a:lnTo>
                        <a:pt x="15" y="18"/>
                      </a:lnTo>
                      <a:lnTo>
                        <a:pt x="15" y="19"/>
                      </a:lnTo>
                      <a:lnTo>
                        <a:pt x="14" y="19"/>
                      </a:lnTo>
                      <a:lnTo>
                        <a:pt x="14" y="19"/>
                      </a:lnTo>
                      <a:lnTo>
                        <a:pt x="12" y="20"/>
                      </a:lnTo>
                      <a:lnTo>
                        <a:pt x="11" y="21"/>
                      </a:lnTo>
                      <a:lnTo>
                        <a:pt x="9" y="21"/>
                      </a:lnTo>
                      <a:lnTo>
                        <a:pt x="7" y="20"/>
                      </a:lnTo>
                      <a:lnTo>
                        <a:pt x="7" y="20"/>
                      </a:lnTo>
                      <a:lnTo>
                        <a:pt x="4" y="19"/>
                      </a:lnTo>
                      <a:lnTo>
                        <a:pt x="0" y="18"/>
                      </a:lnTo>
                      <a:lnTo>
                        <a:pt x="0" y="18"/>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04" name="Freeform 2240">
                  <a:extLst>
                    <a:ext uri="{FF2B5EF4-FFF2-40B4-BE49-F238E27FC236}">
                      <a16:creationId xmlns:a16="http://schemas.microsoft.com/office/drawing/2014/main" id="{26F1F317-24CC-4B22-8DDA-F2E7E1C7421C}"/>
                    </a:ext>
                  </a:extLst>
                </p:cNvPr>
                <p:cNvSpPr>
                  <a:spLocks/>
                </p:cNvSpPr>
                <p:nvPr/>
              </p:nvSpPr>
              <p:spPr bwMode="auto">
                <a:xfrm>
                  <a:off x="3902" y="1638"/>
                  <a:ext cx="41" cy="21"/>
                </a:xfrm>
                <a:custGeom>
                  <a:avLst/>
                  <a:gdLst>
                    <a:gd name="T0" fmla="*/ 0 w 41"/>
                    <a:gd name="T1" fmla="*/ 18 h 21"/>
                    <a:gd name="T2" fmla="*/ 0 w 41"/>
                    <a:gd name="T3" fmla="*/ 18 h 21"/>
                    <a:gd name="T4" fmla="*/ 2 w 41"/>
                    <a:gd name="T5" fmla="*/ 19 h 21"/>
                    <a:gd name="T6" fmla="*/ 6 w 41"/>
                    <a:gd name="T7" fmla="*/ 20 h 21"/>
                    <a:gd name="T8" fmla="*/ 9 w 41"/>
                    <a:gd name="T9" fmla="*/ 21 h 21"/>
                    <a:gd name="T10" fmla="*/ 10 w 41"/>
                    <a:gd name="T11" fmla="*/ 21 h 21"/>
                    <a:gd name="T12" fmla="*/ 12 w 41"/>
                    <a:gd name="T13" fmla="*/ 21 h 21"/>
                    <a:gd name="T14" fmla="*/ 12 w 41"/>
                    <a:gd name="T15" fmla="*/ 21 h 21"/>
                    <a:gd name="T16" fmla="*/ 13 w 41"/>
                    <a:gd name="T17" fmla="*/ 20 h 21"/>
                    <a:gd name="T18" fmla="*/ 14 w 41"/>
                    <a:gd name="T19" fmla="*/ 20 h 21"/>
                    <a:gd name="T20" fmla="*/ 15 w 41"/>
                    <a:gd name="T21" fmla="*/ 19 h 21"/>
                    <a:gd name="T22" fmla="*/ 16 w 41"/>
                    <a:gd name="T23" fmla="*/ 17 h 21"/>
                    <a:gd name="T24" fmla="*/ 17 w 41"/>
                    <a:gd name="T25" fmla="*/ 15 h 21"/>
                    <a:gd name="T26" fmla="*/ 17 w 41"/>
                    <a:gd name="T27" fmla="*/ 15 h 21"/>
                    <a:gd name="T28" fmla="*/ 18 w 41"/>
                    <a:gd name="T29" fmla="*/ 14 h 21"/>
                    <a:gd name="T30" fmla="*/ 19 w 41"/>
                    <a:gd name="T31" fmla="*/ 12 h 21"/>
                    <a:gd name="T32" fmla="*/ 22 w 41"/>
                    <a:gd name="T33" fmla="*/ 10 h 21"/>
                    <a:gd name="T34" fmla="*/ 22 w 41"/>
                    <a:gd name="T35" fmla="*/ 10 h 21"/>
                    <a:gd name="T36" fmla="*/ 24 w 41"/>
                    <a:gd name="T37" fmla="*/ 8 h 21"/>
                    <a:gd name="T38" fmla="*/ 27 w 41"/>
                    <a:gd name="T39" fmla="*/ 6 h 21"/>
                    <a:gd name="T40" fmla="*/ 27 w 41"/>
                    <a:gd name="T41" fmla="*/ 6 h 21"/>
                    <a:gd name="T42" fmla="*/ 30 w 41"/>
                    <a:gd name="T43" fmla="*/ 4 h 21"/>
                    <a:gd name="T44" fmla="*/ 34 w 41"/>
                    <a:gd name="T45" fmla="*/ 2 h 21"/>
                    <a:gd name="T46" fmla="*/ 41 w 41"/>
                    <a:gd name="T47" fmla="*/ 0 h 21"/>
                    <a:gd name="T48" fmla="*/ 41 w 41"/>
                    <a:gd name="T49" fmla="*/ 0 h 21"/>
                    <a:gd name="T50" fmla="*/ 41 w 41"/>
                    <a:gd name="T51" fmla="*/ 0 h 21"/>
                    <a:gd name="T52" fmla="*/ 41 w 41"/>
                    <a:gd name="T53" fmla="*/ 0 h 21"/>
                    <a:gd name="T54" fmla="*/ 41 w 41"/>
                    <a:gd name="T55" fmla="*/ 0 h 21"/>
                    <a:gd name="T56" fmla="*/ 38 w 41"/>
                    <a:gd name="T57" fmla="*/ 1 h 21"/>
                    <a:gd name="T58" fmla="*/ 35 w 41"/>
                    <a:gd name="T59" fmla="*/ 2 h 21"/>
                    <a:gd name="T60" fmla="*/ 29 w 41"/>
                    <a:gd name="T61" fmla="*/ 4 h 21"/>
                    <a:gd name="T62" fmla="*/ 29 w 41"/>
                    <a:gd name="T63" fmla="*/ 4 h 21"/>
                    <a:gd name="T64" fmla="*/ 27 w 41"/>
                    <a:gd name="T65" fmla="*/ 6 h 21"/>
                    <a:gd name="T66" fmla="*/ 24 w 41"/>
                    <a:gd name="T67" fmla="*/ 8 h 21"/>
                    <a:gd name="T68" fmla="*/ 19 w 41"/>
                    <a:gd name="T69" fmla="*/ 12 h 21"/>
                    <a:gd name="T70" fmla="*/ 19 w 41"/>
                    <a:gd name="T71" fmla="*/ 12 h 21"/>
                    <a:gd name="T72" fmla="*/ 18 w 41"/>
                    <a:gd name="T73" fmla="*/ 12 h 21"/>
                    <a:gd name="T74" fmla="*/ 18 w 41"/>
                    <a:gd name="T75" fmla="*/ 13 h 21"/>
                    <a:gd name="T76" fmla="*/ 17 w 41"/>
                    <a:gd name="T77" fmla="*/ 16 h 21"/>
                    <a:gd name="T78" fmla="*/ 15 w 41"/>
                    <a:gd name="T79" fmla="*/ 18 h 21"/>
                    <a:gd name="T80" fmla="*/ 15 w 41"/>
                    <a:gd name="T81" fmla="*/ 19 h 21"/>
                    <a:gd name="T82" fmla="*/ 14 w 41"/>
                    <a:gd name="T83" fmla="*/ 19 h 21"/>
                    <a:gd name="T84" fmla="*/ 14 w 41"/>
                    <a:gd name="T85" fmla="*/ 19 h 21"/>
                    <a:gd name="T86" fmla="*/ 12 w 41"/>
                    <a:gd name="T87" fmla="*/ 20 h 21"/>
                    <a:gd name="T88" fmla="*/ 11 w 41"/>
                    <a:gd name="T89" fmla="*/ 21 h 21"/>
                    <a:gd name="T90" fmla="*/ 9 w 41"/>
                    <a:gd name="T91" fmla="*/ 21 h 21"/>
                    <a:gd name="T92" fmla="*/ 7 w 41"/>
                    <a:gd name="T93" fmla="*/ 20 h 21"/>
                    <a:gd name="T94" fmla="*/ 7 w 41"/>
                    <a:gd name="T95" fmla="*/ 20 h 21"/>
                    <a:gd name="T96" fmla="*/ 4 w 41"/>
                    <a:gd name="T97" fmla="*/ 19 h 21"/>
                    <a:gd name="T98" fmla="*/ 0 w 41"/>
                    <a:gd name="T99" fmla="*/ 18 h 21"/>
                    <a:gd name="T100" fmla="*/ 0 w 41"/>
                    <a:gd name="T101" fmla="*/ 18 h 21"/>
                    <a:gd name="T102" fmla="*/ 0 w 41"/>
                    <a:gd name="T10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 h="21">
                      <a:moveTo>
                        <a:pt x="0" y="18"/>
                      </a:moveTo>
                      <a:lnTo>
                        <a:pt x="0" y="18"/>
                      </a:lnTo>
                      <a:lnTo>
                        <a:pt x="2" y="19"/>
                      </a:lnTo>
                      <a:lnTo>
                        <a:pt x="6" y="20"/>
                      </a:lnTo>
                      <a:lnTo>
                        <a:pt x="9" y="21"/>
                      </a:lnTo>
                      <a:lnTo>
                        <a:pt x="10" y="21"/>
                      </a:lnTo>
                      <a:lnTo>
                        <a:pt x="12" y="21"/>
                      </a:lnTo>
                      <a:lnTo>
                        <a:pt x="12" y="21"/>
                      </a:lnTo>
                      <a:lnTo>
                        <a:pt x="13" y="20"/>
                      </a:lnTo>
                      <a:lnTo>
                        <a:pt x="14" y="20"/>
                      </a:lnTo>
                      <a:lnTo>
                        <a:pt x="15" y="19"/>
                      </a:lnTo>
                      <a:lnTo>
                        <a:pt x="16" y="17"/>
                      </a:lnTo>
                      <a:lnTo>
                        <a:pt x="17" y="15"/>
                      </a:lnTo>
                      <a:lnTo>
                        <a:pt x="17" y="15"/>
                      </a:lnTo>
                      <a:lnTo>
                        <a:pt x="18" y="14"/>
                      </a:lnTo>
                      <a:lnTo>
                        <a:pt x="19" y="12"/>
                      </a:lnTo>
                      <a:lnTo>
                        <a:pt x="22" y="10"/>
                      </a:lnTo>
                      <a:lnTo>
                        <a:pt x="22" y="10"/>
                      </a:lnTo>
                      <a:lnTo>
                        <a:pt x="24" y="8"/>
                      </a:lnTo>
                      <a:lnTo>
                        <a:pt x="27" y="6"/>
                      </a:lnTo>
                      <a:lnTo>
                        <a:pt x="27" y="6"/>
                      </a:lnTo>
                      <a:lnTo>
                        <a:pt x="30" y="4"/>
                      </a:lnTo>
                      <a:lnTo>
                        <a:pt x="34" y="2"/>
                      </a:lnTo>
                      <a:lnTo>
                        <a:pt x="41" y="0"/>
                      </a:lnTo>
                      <a:lnTo>
                        <a:pt x="41" y="0"/>
                      </a:lnTo>
                      <a:lnTo>
                        <a:pt x="41" y="0"/>
                      </a:lnTo>
                      <a:lnTo>
                        <a:pt x="41" y="0"/>
                      </a:lnTo>
                      <a:lnTo>
                        <a:pt x="41" y="0"/>
                      </a:lnTo>
                      <a:lnTo>
                        <a:pt x="38" y="1"/>
                      </a:lnTo>
                      <a:lnTo>
                        <a:pt x="35" y="2"/>
                      </a:lnTo>
                      <a:lnTo>
                        <a:pt x="29" y="4"/>
                      </a:lnTo>
                      <a:lnTo>
                        <a:pt x="29" y="4"/>
                      </a:lnTo>
                      <a:lnTo>
                        <a:pt x="27" y="6"/>
                      </a:lnTo>
                      <a:lnTo>
                        <a:pt x="24" y="8"/>
                      </a:lnTo>
                      <a:lnTo>
                        <a:pt x="19" y="12"/>
                      </a:lnTo>
                      <a:lnTo>
                        <a:pt x="19" y="12"/>
                      </a:lnTo>
                      <a:lnTo>
                        <a:pt x="18" y="12"/>
                      </a:lnTo>
                      <a:lnTo>
                        <a:pt x="18" y="13"/>
                      </a:lnTo>
                      <a:lnTo>
                        <a:pt x="17" y="16"/>
                      </a:lnTo>
                      <a:lnTo>
                        <a:pt x="15" y="18"/>
                      </a:lnTo>
                      <a:lnTo>
                        <a:pt x="15" y="19"/>
                      </a:lnTo>
                      <a:lnTo>
                        <a:pt x="14" y="19"/>
                      </a:lnTo>
                      <a:lnTo>
                        <a:pt x="14" y="19"/>
                      </a:lnTo>
                      <a:lnTo>
                        <a:pt x="12" y="20"/>
                      </a:lnTo>
                      <a:lnTo>
                        <a:pt x="11" y="21"/>
                      </a:lnTo>
                      <a:lnTo>
                        <a:pt x="9" y="21"/>
                      </a:lnTo>
                      <a:lnTo>
                        <a:pt x="7" y="20"/>
                      </a:lnTo>
                      <a:lnTo>
                        <a:pt x="7" y="20"/>
                      </a:lnTo>
                      <a:lnTo>
                        <a:pt x="4" y="19"/>
                      </a:lnTo>
                      <a:lnTo>
                        <a:pt x="0" y="18"/>
                      </a:lnTo>
                      <a:lnTo>
                        <a:pt x="0" y="18"/>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05" name="Freeform 2241">
                  <a:extLst>
                    <a:ext uri="{FF2B5EF4-FFF2-40B4-BE49-F238E27FC236}">
                      <a16:creationId xmlns:a16="http://schemas.microsoft.com/office/drawing/2014/main" id="{FFDD1A56-1C05-4B54-B0E8-1F0EA29C902E}"/>
                    </a:ext>
                  </a:extLst>
                </p:cNvPr>
                <p:cNvSpPr>
                  <a:spLocks/>
                </p:cNvSpPr>
                <p:nvPr/>
              </p:nvSpPr>
              <p:spPr bwMode="auto">
                <a:xfrm>
                  <a:off x="4011" y="1644"/>
                  <a:ext cx="23" cy="14"/>
                </a:xfrm>
                <a:custGeom>
                  <a:avLst/>
                  <a:gdLst>
                    <a:gd name="T0" fmla="*/ 0 w 23"/>
                    <a:gd name="T1" fmla="*/ 0 h 14"/>
                    <a:gd name="T2" fmla="*/ 0 w 23"/>
                    <a:gd name="T3" fmla="*/ 0 h 14"/>
                    <a:gd name="T4" fmla="*/ 2 w 23"/>
                    <a:gd name="T5" fmla="*/ 0 h 14"/>
                    <a:gd name="T6" fmla="*/ 3 w 23"/>
                    <a:gd name="T7" fmla="*/ 0 h 14"/>
                    <a:gd name="T8" fmla="*/ 5 w 23"/>
                    <a:gd name="T9" fmla="*/ 1 h 14"/>
                    <a:gd name="T10" fmla="*/ 6 w 23"/>
                    <a:gd name="T11" fmla="*/ 2 h 14"/>
                    <a:gd name="T12" fmla="*/ 9 w 23"/>
                    <a:gd name="T13" fmla="*/ 4 h 14"/>
                    <a:gd name="T14" fmla="*/ 12 w 23"/>
                    <a:gd name="T15" fmla="*/ 6 h 14"/>
                    <a:gd name="T16" fmla="*/ 12 w 23"/>
                    <a:gd name="T17" fmla="*/ 6 h 14"/>
                    <a:gd name="T18" fmla="*/ 18 w 23"/>
                    <a:gd name="T19" fmla="*/ 10 h 14"/>
                    <a:gd name="T20" fmla="*/ 18 w 23"/>
                    <a:gd name="T21" fmla="*/ 10 h 14"/>
                    <a:gd name="T22" fmla="*/ 20 w 23"/>
                    <a:gd name="T23" fmla="*/ 12 h 14"/>
                    <a:gd name="T24" fmla="*/ 21 w 23"/>
                    <a:gd name="T25" fmla="*/ 13 h 14"/>
                    <a:gd name="T26" fmla="*/ 23 w 23"/>
                    <a:gd name="T27" fmla="*/ 14 h 14"/>
                    <a:gd name="T28" fmla="*/ 23 w 23"/>
                    <a:gd name="T29" fmla="*/ 14 h 14"/>
                    <a:gd name="T30" fmla="*/ 23 w 23"/>
                    <a:gd name="T31" fmla="*/ 14 h 14"/>
                    <a:gd name="T32" fmla="*/ 23 w 23"/>
                    <a:gd name="T33" fmla="*/ 13 h 14"/>
                    <a:gd name="T34" fmla="*/ 23 w 23"/>
                    <a:gd name="T35" fmla="*/ 13 h 14"/>
                    <a:gd name="T36" fmla="*/ 20 w 23"/>
                    <a:gd name="T37" fmla="*/ 11 h 14"/>
                    <a:gd name="T38" fmla="*/ 17 w 23"/>
                    <a:gd name="T39" fmla="*/ 9 h 14"/>
                    <a:gd name="T40" fmla="*/ 17 w 23"/>
                    <a:gd name="T41" fmla="*/ 9 h 14"/>
                    <a:gd name="T42" fmla="*/ 11 w 23"/>
                    <a:gd name="T43" fmla="*/ 4 h 14"/>
                    <a:gd name="T44" fmla="*/ 11 w 23"/>
                    <a:gd name="T45" fmla="*/ 4 h 14"/>
                    <a:gd name="T46" fmla="*/ 8 w 23"/>
                    <a:gd name="T47" fmla="*/ 3 h 14"/>
                    <a:gd name="T48" fmla="*/ 6 w 23"/>
                    <a:gd name="T49" fmla="*/ 1 h 14"/>
                    <a:gd name="T50" fmla="*/ 4 w 23"/>
                    <a:gd name="T51" fmla="*/ 0 h 14"/>
                    <a:gd name="T52" fmla="*/ 3 w 23"/>
                    <a:gd name="T53" fmla="*/ 0 h 14"/>
                    <a:gd name="T54" fmla="*/ 1 w 23"/>
                    <a:gd name="T55" fmla="*/ 0 h 14"/>
                    <a:gd name="T56" fmla="*/ 0 w 23"/>
                    <a:gd name="T57" fmla="*/ 0 h 14"/>
                    <a:gd name="T58" fmla="*/ 0 w 23"/>
                    <a:gd name="T59" fmla="*/ 0 h 14"/>
                    <a:gd name="T60" fmla="*/ 0 w 23"/>
                    <a:gd name="T6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14">
                      <a:moveTo>
                        <a:pt x="0" y="0"/>
                      </a:moveTo>
                      <a:lnTo>
                        <a:pt x="0" y="0"/>
                      </a:lnTo>
                      <a:lnTo>
                        <a:pt x="2" y="0"/>
                      </a:lnTo>
                      <a:lnTo>
                        <a:pt x="3" y="0"/>
                      </a:lnTo>
                      <a:lnTo>
                        <a:pt x="5" y="1"/>
                      </a:lnTo>
                      <a:lnTo>
                        <a:pt x="6" y="2"/>
                      </a:lnTo>
                      <a:lnTo>
                        <a:pt x="9" y="4"/>
                      </a:lnTo>
                      <a:lnTo>
                        <a:pt x="12" y="6"/>
                      </a:lnTo>
                      <a:lnTo>
                        <a:pt x="12" y="6"/>
                      </a:lnTo>
                      <a:lnTo>
                        <a:pt x="18" y="10"/>
                      </a:lnTo>
                      <a:lnTo>
                        <a:pt x="18" y="10"/>
                      </a:lnTo>
                      <a:lnTo>
                        <a:pt x="20" y="12"/>
                      </a:lnTo>
                      <a:lnTo>
                        <a:pt x="21" y="13"/>
                      </a:lnTo>
                      <a:lnTo>
                        <a:pt x="23" y="14"/>
                      </a:lnTo>
                      <a:lnTo>
                        <a:pt x="23" y="14"/>
                      </a:lnTo>
                      <a:lnTo>
                        <a:pt x="23" y="14"/>
                      </a:lnTo>
                      <a:lnTo>
                        <a:pt x="23" y="13"/>
                      </a:lnTo>
                      <a:lnTo>
                        <a:pt x="23" y="13"/>
                      </a:lnTo>
                      <a:lnTo>
                        <a:pt x="20" y="11"/>
                      </a:lnTo>
                      <a:lnTo>
                        <a:pt x="17" y="9"/>
                      </a:lnTo>
                      <a:lnTo>
                        <a:pt x="17" y="9"/>
                      </a:lnTo>
                      <a:lnTo>
                        <a:pt x="11" y="4"/>
                      </a:lnTo>
                      <a:lnTo>
                        <a:pt x="11" y="4"/>
                      </a:lnTo>
                      <a:lnTo>
                        <a:pt x="8" y="3"/>
                      </a:lnTo>
                      <a:lnTo>
                        <a:pt x="6" y="1"/>
                      </a:lnTo>
                      <a:lnTo>
                        <a:pt x="4" y="0"/>
                      </a:lnTo>
                      <a:lnTo>
                        <a:pt x="3" y="0"/>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06" name="Freeform 2242">
                  <a:extLst>
                    <a:ext uri="{FF2B5EF4-FFF2-40B4-BE49-F238E27FC236}">
                      <a16:creationId xmlns:a16="http://schemas.microsoft.com/office/drawing/2014/main" id="{A8E20EAD-3BED-4DE5-9AA4-5D520405F6F5}"/>
                    </a:ext>
                  </a:extLst>
                </p:cNvPr>
                <p:cNvSpPr>
                  <a:spLocks/>
                </p:cNvSpPr>
                <p:nvPr/>
              </p:nvSpPr>
              <p:spPr bwMode="auto">
                <a:xfrm>
                  <a:off x="4011" y="1644"/>
                  <a:ext cx="23" cy="14"/>
                </a:xfrm>
                <a:custGeom>
                  <a:avLst/>
                  <a:gdLst>
                    <a:gd name="T0" fmla="*/ 0 w 23"/>
                    <a:gd name="T1" fmla="*/ 0 h 14"/>
                    <a:gd name="T2" fmla="*/ 0 w 23"/>
                    <a:gd name="T3" fmla="*/ 0 h 14"/>
                    <a:gd name="T4" fmla="*/ 2 w 23"/>
                    <a:gd name="T5" fmla="*/ 0 h 14"/>
                    <a:gd name="T6" fmla="*/ 3 w 23"/>
                    <a:gd name="T7" fmla="*/ 0 h 14"/>
                    <a:gd name="T8" fmla="*/ 5 w 23"/>
                    <a:gd name="T9" fmla="*/ 1 h 14"/>
                    <a:gd name="T10" fmla="*/ 6 w 23"/>
                    <a:gd name="T11" fmla="*/ 2 h 14"/>
                    <a:gd name="T12" fmla="*/ 9 w 23"/>
                    <a:gd name="T13" fmla="*/ 4 h 14"/>
                    <a:gd name="T14" fmla="*/ 12 w 23"/>
                    <a:gd name="T15" fmla="*/ 6 h 14"/>
                    <a:gd name="T16" fmla="*/ 12 w 23"/>
                    <a:gd name="T17" fmla="*/ 6 h 14"/>
                    <a:gd name="T18" fmla="*/ 18 w 23"/>
                    <a:gd name="T19" fmla="*/ 10 h 14"/>
                    <a:gd name="T20" fmla="*/ 18 w 23"/>
                    <a:gd name="T21" fmla="*/ 10 h 14"/>
                    <a:gd name="T22" fmla="*/ 20 w 23"/>
                    <a:gd name="T23" fmla="*/ 12 h 14"/>
                    <a:gd name="T24" fmla="*/ 21 w 23"/>
                    <a:gd name="T25" fmla="*/ 13 h 14"/>
                    <a:gd name="T26" fmla="*/ 23 w 23"/>
                    <a:gd name="T27" fmla="*/ 14 h 14"/>
                    <a:gd name="T28" fmla="*/ 23 w 23"/>
                    <a:gd name="T29" fmla="*/ 14 h 14"/>
                    <a:gd name="T30" fmla="*/ 23 w 23"/>
                    <a:gd name="T31" fmla="*/ 14 h 14"/>
                    <a:gd name="T32" fmla="*/ 23 w 23"/>
                    <a:gd name="T33" fmla="*/ 13 h 14"/>
                    <a:gd name="T34" fmla="*/ 23 w 23"/>
                    <a:gd name="T35" fmla="*/ 13 h 14"/>
                    <a:gd name="T36" fmla="*/ 20 w 23"/>
                    <a:gd name="T37" fmla="*/ 11 h 14"/>
                    <a:gd name="T38" fmla="*/ 17 w 23"/>
                    <a:gd name="T39" fmla="*/ 9 h 14"/>
                    <a:gd name="T40" fmla="*/ 17 w 23"/>
                    <a:gd name="T41" fmla="*/ 9 h 14"/>
                    <a:gd name="T42" fmla="*/ 11 w 23"/>
                    <a:gd name="T43" fmla="*/ 4 h 14"/>
                    <a:gd name="T44" fmla="*/ 11 w 23"/>
                    <a:gd name="T45" fmla="*/ 4 h 14"/>
                    <a:gd name="T46" fmla="*/ 8 w 23"/>
                    <a:gd name="T47" fmla="*/ 3 h 14"/>
                    <a:gd name="T48" fmla="*/ 6 w 23"/>
                    <a:gd name="T49" fmla="*/ 1 h 14"/>
                    <a:gd name="T50" fmla="*/ 4 w 23"/>
                    <a:gd name="T51" fmla="*/ 0 h 14"/>
                    <a:gd name="T52" fmla="*/ 3 w 23"/>
                    <a:gd name="T53" fmla="*/ 0 h 14"/>
                    <a:gd name="T54" fmla="*/ 1 w 23"/>
                    <a:gd name="T55" fmla="*/ 0 h 14"/>
                    <a:gd name="T56" fmla="*/ 0 w 23"/>
                    <a:gd name="T57" fmla="*/ 0 h 14"/>
                    <a:gd name="T58" fmla="*/ 0 w 23"/>
                    <a:gd name="T59" fmla="*/ 0 h 14"/>
                    <a:gd name="T60" fmla="*/ 0 w 23"/>
                    <a:gd name="T6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14">
                      <a:moveTo>
                        <a:pt x="0" y="0"/>
                      </a:moveTo>
                      <a:lnTo>
                        <a:pt x="0" y="0"/>
                      </a:lnTo>
                      <a:lnTo>
                        <a:pt x="2" y="0"/>
                      </a:lnTo>
                      <a:lnTo>
                        <a:pt x="3" y="0"/>
                      </a:lnTo>
                      <a:lnTo>
                        <a:pt x="5" y="1"/>
                      </a:lnTo>
                      <a:lnTo>
                        <a:pt x="6" y="2"/>
                      </a:lnTo>
                      <a:lnTo>
                        <a:pt x="9" y="4"/>
                      </a:lnTo>
                      <a:lnTo>
                        <a:pt x="12" y="6"/>
                      </a:lnTo>
                      <a:lnTo>
                        <a:pt x="12" y="6"/>
                      </a:lnTo>
                      <a:lnTo>
                        <a:pt x="18" y="10"/>
                      </a:lnTo>
                      <a:lnTo>
                        <a:pt x="18" y="10"/>
                      </a:lnTo>
                      <a:lnTo>
                        <a:pt x="20" y="12"/>
                      </a:lnTo>
                      <a:lnTo>
                        <a:pt x="21" y="13"/>
                      </a:lnTo>
                      <a:lnTo>
                        <a:pt x="23" y="14"/>
                      </a:lnTo>
                      <a:lnTo>
                        <a:pt x="23" y="14"/>
                      </a:lnTo>
                      <a:lnTo>
                        <a:pt x="23" y="14"/>
                      </a:lnTo>
                      <a:lnTo>
                        <a:pt x="23" y="13"/>
                      </a:lnTo>
                      <a:lnTo>
                        <a:pt x="23" y="13"/>
                      </a:lnTo>
                      <a:lnTo>
                        <a:pt x="20" y="11"/>
                      </a:lnTo>
                      <a:lnTo>
                        <a:pt x="17" y="9"/>
                      </a:lnTo>
                      <a:lnTo>
                        <a:pt x="17" y="9"/>
                      </a:lnTo>
                      <a:lnTo>
                        <a:pt x="11" y="4"/>
                      </a:lnTo>
                      <a:lnTo>
                        <a:pt x="11" y="4"/>
                      </a:lnTo>
                      <a:lnTo>
                        <a:pt x="8" y="3"/>
                      </a:lnTo>
                      <a:lnTo>
                        <a:pt x="6" y="1"/>
                      </a:lnTo>
                      <a:lnTo>
                        <a:pt x="4" y="0"/>
                      </a:lnTo>
                      <a:lnTo>
                        <a:pt x="3" y="0"/>
                      </a:lnTo>
                      <a:lnTo>
                        <a:pt x="1"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07" name="Freeform 2243">
                  <a:extLst>
                    <a:ext uri="{FF2B5EF4-FFF2-40B4-BE49-F238E27FC236}">
                      <a16:creationId xmlns:a16="http://schemas.microsoft.com/office/drawing/2014/main" id="{8D6A1F50-75D7-4C41-8B2B-106BC91C199C}"/>
                    </a:ext>
                  </a:extLst>
                </p:cNvPr>
                <p:cNvSpPr>
                  <a:spLocks/>
                </p:cNvSpPr>
                <p:nvPr/>
              </p:nvSpPr>
              <p:spPr bwMode="auto">
                <a:xfrm>
                  <a:off x="3965" y="1607"/>
                  <a:ext cx="17" cy="8"/>
                </a:xfrm>
                <a:custGeom>
                  <a:avLst/>
                  <a:gdLst>
                    <a:gd name="T0" fmla="*/ 0 w 17"/>
                    <a:gd name="T1" fmla="*/ 0 h 8"/>
                    <a:gd name="T2" fmla="*/ 0 w 17"/>
                    <a:gd name="T3" fmla="*/ 0 h 8"/>
                    <a:gd name="T4" fmla="*/ 1 w 17"/>
                    <a:gd name="T5" fmla="*/ 3 h 8"/>
                    <a:gd name="T6" fmla="*/ 2 w 17"/>
                    <a:gd name="T7" fmla="*/ 5 h 8"/>
                    <a:gd name="T8" fmla="*/ 4 w 17"/>
                    <a:gd name="T9" fmla="*/ 6 h 8"/>
                    <a:gd name="T10" fmla="*/ 7 w 17"/>
                    <a:gd name="T11" fmla="*/ 8 h 8"/>
                    <a:gd name="T12" fmla="*/ 7 w 17"/>
                    <a:gd name="T13" fmla="*/ 8 h 8"/>
                    <a:gd name="T14" fmla="*/ 9 w 17"/>
                    <a:gd name="T15" fmla="*/ 8 h 8"/>
                    <a:gd name="T16" fmla="*/ 12 w 17"/>
                    <a:gd name="T17" fmla="*/ 8 h 8"/>
                    <a:gd name="T18" fmla="*/ 14 w 17"/>
                    <a:gd name="T19" fmla="*/ 8 h 8"/>
                    <a:gd name="T20" fmla="*/ 16 w 17"/>
                    <a:gd name="T21" fmla="*/ 7 h 8"/>
                    <a:gd name="T22" fmla="*/ 16 w 17"/>
                    <a:gd name="T23" fmla="*/ 7 h 8"/>
                    <a:gd name="T24" fmla="*/ 17 w 17"/>
                    <a:gd name="T25" fmla="*/ 7 h 8"/>
                    <a:gd name="T26" fmla="*/ 16 w 17"/>
                    <a:gd name="T27" fmla="*/ 7 h 8"/>
                    <a:gd name="T28" fmla="*/ 16 w 17"/>
                    <a:gd name="T29" fmla="*/ 7 h 8"/>
                    <a:gd name="T30" fmla="*/ 13 w 17"/>
                    <a:gd name="T31" fmla="*/ 7 h 8"/>
                    <a:gd name="T32" fmla="*/ 9 w 17"/>
                    <a:gd name="T33" fmla="*/ 7 h 8"/>
                    <a:gd name="T34" fmla="*/ 9 w 17"/>
                    <a:gd name="T35" fmla="*/ 7 h 8"/>
                    <a:gd name="T36" fmla="*/ 7 w 17"/>
                    <a:gd name="T37" fmla="*/ 7 h 8"/>
                    <a:gd name="T38" fmla="*/ 6 w 17"/>
                    <a:gd name="T39" fmla="*/ 7 h 8"/>
                    <a:gd name="T40" fmla="*/ 4 w 17"/>
                    <a:gd name="T41" fmla="*/ 6 h 8"/>
                    <a:gd name="T42" fmla="*/ 3 w 17"/>
                    <a:gd name="T43" fmla="*/ 5 h 8"/>
                    <a:gd name="T44" fmla="*/ 2 w 17"/>
                    <a:gd name="T45" fmla="*/ 4 h 8"/>
                    <a:gd name="T46" fmla="*/ 2 w 17"/>
                    <a:gd name="T47" fmla="*/ 3 h 8"/>
                    <a:gd name="T48" fmla="*/ 1 w 17"/>
                    <a:gd name="T49" fmla="*/ 2 h 8"/>
                    <a:gd name="T50" fmla="*/ 0 w 17"/>
                    <a:gd name="T51" fmla="*/ 0 h 8"/>
                    <a:gd name="T52" fmla="*/ 0 w 17"/>
                    <a:gd name="T53" fmla="*/ 0 h 8"/>
                    <a:gd name="T54" fmla="*/ 0 w 17"/>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 h="8">
                      <a:moveTo>
                        <a:pt x="0" y="0"/>
                      </a:moveTo>
                      <a:lnTo>
                        <a:pt x="0" y="0"/>
                      </a:lnTo>
                      <a:lnTo>
                        <a:pt x="1" y="3"/>
                      </a:lnTo>
                      <a:lnTo>
                        <a:pt x="2" y="5"/>
                      </a:lnTo>
                      <a:lnTo>
                        <a:pt x="4" y="6"/>
                      </a:lnTo>
                      <a:lnTo>
                        <a:pt x="7" y="8"/>
                      </a:lnTo>
                      <a:lnTo>
                        <a:pt x="7" y="8"/>
                      </a:lnTo>
                      <a:lnTo>
                        <a:pt x="9" y="8"/>
                      </a:lnTo>
                      <a:lnTo>
                        <a:pt x="12" y="8"/>
                      </a:lnTo>
                      <a:lnTo>
                        <a:pt x="14" y="8"/>
                      </a:lnTo>
                      <a:lnTo>
                        <a:pt x="16" y="7"/>
                      </a:lnTo>
                      <a:lnTo>
                        <a:pt x="16" y="7"/>
                      </a:lnTo>
                      <a:lnTo>
                        <a:pt x="17" y="7"/>
                      </a:lnTo>
                      <a:lnTo>
                        <a:pt x="16" y="7"/>
                      </a:lnTo>
                      <a:lnTo>
                        <a:pt x="16" y="7"/>
                      </a:lnTo>
                      <a:lnTo>
                        <a:pt x="13" y="7"/>
                      </a:lnTo>
                      <a:lnTo>
                        <a:pt x="9" y="7"/>
                      </a:lnTo>
                      <a:lnTo>
                        <a:pt x="9" y="7"/>
                      </a:lnTo>
                      <a:lnTo>
                        <a:pt x="7" y="7"/>
                      </a:lnTo>
                      <a:lnTo>
                        <a:pt x="6" y="7"/>
                      </a:lnTo>
                      <a:lnTo>
                        <a:pt x="4" y="6"/>
                      </a:lnTo>
                      <a:lnTo>
                        <a:pt x="3" y="5"/>
                      </a:lnTo>
                      <a:lnTo>
                        <a:pt x="2" y="4"/>
                      </a:lnTo>
                      <a:lnTo>
                        <a:pt x="2" y="3"/>
                      </a:lnTo>
                      <a:lnTo>
                        <a:pt x="1" y="2"/>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08" name="Freeform 2244">
                  <a:extLst>
                    <a:ext uri="{FF2B5EF4-FFF2-40B4-BE49-F238E27FC236}">
                      <a16:creationId xmlns:a16="http://schemas.microsoft.com/office/drawing/2014/main" id="{020DF407-FB95-47BE-8F85-38984A7CB83D}"/>
                    </a:ext>
                  </a:extLst>
                </p:cNvPr>
                <p:cNvSpPr>
                  <a:spLocks/>
                </p:cNvSpPr>
                <p:nvPr/>
              </p:nvSpPr>
              <p:spPr bwMode="auto">
                <a:xfrm>
                  <a:off x="3965" y="1607"/>
                  <a:ext cx="17" cy="8"/>
                </a:xfrm>
                <a:custGeom>
                  <a:avLst/>
                  <a:gdLst>
                    <a:gd name="T0" fmla="*/ 0 w 17"/>
                    <a:gd name="T1" fmla="*/ 0 h 8"/>
                    <a:gd name="T2" fmla="*/ 0 w 17"/>
                    <a:gd name="T3" fmla="*/ 0 h 8"/>
                    <a:gd name="T4" fmla="*/ 1 w 17"/>
                    <a:gd name="T5" fmla="*/ 3 h 8"/>
                    <a:gd name="T6" fmla="*/ 2 w 17"/>
                    <a:gd name="T7" fmla="*/ 5 h 8"/>
                    <a:gd name="T8" fmla="*/ 4 w 17"/>
                    <a:gd name="T9" fmla="*/ 6 h 8"/>
                    <a:gd name="T10" fmla="*/ 7 w 17"/>
                    <a:gd name="T11" fmla="*/ 8 h 8"/>
                    <a:gd name="T12" fmla="*/ 7 w 17"/>
                    <a:gd name="T13" fmla="*/ 8 h 8"/>
                    <a:gd name="T14" fmla="*/ 9 w 17"/>
                    <a:gd name="T15" fmla="*/ 8 h 8"/>
                    <a:gd name="T16" fmla="*/ 12 w 17"/>
                    <a:gd name="T17" fmla="*/ 8 h 8"/>
                    <a:gd name="T18" fmla="*/ 14 w 17"/>
                    <a:gd name="T19" fmla="*/ 8 h 8"/>
                    <a:gd name="T20" fmla="*/ 16 w 17"/>
                    <a:gd name="T21" fmla="*/ 7 h 8"/>
                    <a:gd name="T22" fmla="*/ 16 w 17"/>
                    <a:gd name="T23" fmla="*/ 7 h 8"/>
                    <a:gd name="T24" fmla="*/ 17 w 17"/>
                    <a:gd name="T25" fmla="*/ 7 h 8"/>
                    <a:gd name="T26" fmla="*/ 16 w 17"/>
                    <a:gd name="T27" fmla="*/ 7 h 8"/>
                    <a:gd name="T28" fmla="*/ 16 w 17"/>
                    <a:gd name="T29" fmla="*/ 7 h 8"/>
                    <a:gd name="T30" fmla="*/ 13 w 17"/>
                    <a:gd name="T31" fmla="*/ 7 h 8"/>
                    <a:gd name="T32" fmla="*/ 9 w 17"/>
                    <a:gd name="T33" fmla="*/ 7 h 8"/>
                    <a:gd name="T34" fmla="*/ 9 w 17"/>
                    <a:gd name="T35" fmla="*/ 7 h 8"/>
                    <a:gd name="T36" fmla="*/ 7 w 17"/>
                    <a:gd name="T37" fmla="*/ 7 h 8"/>
                    <a:gd name="T38" fmla="*/ 6 w 17"/>
                    <a:gd name="T39" fmla="*/ 7 h 8"/>
                    <a:gd name="T40" fmla="*/ 4 w 17"/>
                    <a:gd name="T41" fmla="*/ 6 h 8"/>
                    <a:gd name="T42" fmla="*/ 3 w 17"/>
                    <a:gd name="T43" fmla="*/ 5 h 8"/>
                    <a:gd name="T44" fmla="*/ 2 w 17"/>
                    <a:gd name="T45" fmla="*/ 4 h 8"/>
                    <a:gd name="T46" fmla="*/ 2 w 17"/>
                    <a:gd name="T47" fmla="*/ 3 h 8"/>
                    <a:gd name="T48" fmla="*/ 1 w 17"/>
                    <a:gd name="T49" fmla="*/ 2 h 8"/>
                    <a:gd name="T50" fmla="*/ 0 w 17"/>
                    <a:gd name="T51" fmla="*/ 0 h 8"/>
                    <a:gd name="T52" fmla="*/ 0 w 17"/>
                    <a:gd name="T53" fmla="*/ 0 h 8"/>
                    <a:gd name="T54" fmla="*/ 0 w 17"/>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 h="8">
                      <a:moveTo>
                        <a:pt x="0" y="0"/>
                      </a:moveTo>
                      <a:lnTo>
                        <a:pt x="0" y="0"/>
                      </a:lnTo>
                      <a:lnTo>
                        <a:pt x="1" y="3"/>
                      </a:lnTo>
                      <a:lnTo>
                        <a:pt x="2" y="5"/>
                      </a:lnTo>
                      <a:lnTo>
                        <a:pt x="4" y="6"/>
                      </a:lnTo>
                      <a:lnTo>
                        <a:pt x="7" y="8"/>
                      </a:lnTo>
                      <a:lnTo>
                        <a:pt x="7" y="8"/>
                      </a:lnTo>
                      <a:lnTo>
                        <a:pt x="9" y="8"/>
                      </a:lnTo>
                      <a:lnTo>
                        <a:pt x="12" y="8"/>
                      </a:lnTo>
                      <a:lnTo>
                        <a:pt x="14" y="8"/>
                      </a:lnTo>
                      <a:lnTo>
                        <a:pt x="16" y="7"/>
                      </a:lnTo>
                      <a:lnTo>
                        <a:pt x="16" y="7"/>
                      </a:lnTo>
                      <a:lnTo>
                        <a:pt x="17" y="7"/>
                      </a:lnTo>
                      <a:lnTo>
                        <a:pt x="16" y="7"/>
                      </a:lnTo>
                      <a:lnTo>
                        <a:pt x="16" y="7"/>
                      </a:lnTo>
                      <a:lnTo>
                        <a:pt x="13" y="7"/>
                      </a:lnTo>
                      <a:lnTo>
                        <a:pt x="9" y="7"/>
                      </a:lnTo>
                      <a:lnTo>
                        <a:pt x="9" y="7"/>
                      </a:lnTo>
                      <a:lnTo>
                        <a:pt x="7" y="7"/>
                      </a:lnTo>
                      <a:lnTo>
                        <a:pt x="6" y="7"/>
                      </a:lnTo>
                      <a:lnTo>
                        <a:pt x="4" y="6"/>
                      </a:lnTo>
                      <a:lnTo>
                        <a:pt x="3" y="5"/>
                      </a:lnTo>
                      <a:lnTo>
                        <a:pt x="2" y="4"/>
                      </a:lnTo>
                      <a:lnTo>
                        <a:pt x="2" y="3"/>
                      </a:lnTo>
                      <a:lnTo>
                        <a:pt x="1" y="2"/>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09" name="Freeform 2245">
                  <a:extLst>
                    <a:ext uri="{FF2B5EF4-FFF2-40B4-BE49-F238E27FC236}">
                      <a16:creationId xmlns:a16="http://schemas.microsoft.com/office/drawing/2014/main" id="{B6B8EC5C-5D10-4B4C-8E17-F00B080E0D9F}"/>
                    </a:ext>
                  </a:extLst>
                </p:cNvPr>
                <p:cNvSpPr>
                  <a:spLocks/>
                </p:cNvSpPr>
                <p:nvPr/>
              </p:nvSpPr>
              <p:spPr bwMode="auto">
                <a:xfrm>
                  <a:off x="3966" y="1606"/>
                  <a:ext cx="15" cy="5"/>
                </a:xfrm>
                <a:custGeom>
                  <a:avLst/>
                  <a:gdLst>
                    <a:gd name="T0" fmla="*/ 0 w 15"/>
                    <a:gd name="T1" fmla="*/ 0 h 5"/>
                    <a:gd name="T2" fmla="*/ 0 w 15"/>
                    <a:gd name="T3" fmla="*/ 0 h 5"/>
                    <a:gd name="T4" fmla="*/ 2 w 15"/>
                    <a:gd name="T5" fmla="*/ 2 h 5"/>
                    <a:gd name="T6" fmla="*/ 3 w 15"/>
                    <a:gd name="T7" fmla="*/ 3 h 5"/>
                    <a:gd name="T8" fmla="*/ 5 w 15"/>
                    <a:gd name="T9" fmla="*/ 4 h 5"/>
                    <a:gd name="T10" fmla="*/ 7 w 15"/>
                    <a:gd name="T11" fmla="*/ 4 h 5"/>
                    <a:gd name="T12" fmla="*/ 9 w 15"/>
                    <a:gd name="T13" fmla="*/ 5 h 5"/>
                    <a:gd name="T14" fmla="*/ 11 w 15"/>
                    <a:gd name="T15" fmla="*/ 5 h 5"/>
                    <a:gd name="T16" fmla="*/ 14 w 15"/>
                    <a:gd name="T17" fmla="*/ 4 h 5"/>
                    <a:gd name="T18" fmla="*/ 15 w 15"/>
                    <a:gd name="T19" fmla="*/ 4 h 5"/>
                    <a:gd name="T20" fmla="*/ 15 w 15"/>
                    <a:gd name="T21" fmla="*/ 4 h 5"/>
                    <a:gd name="T22" fmla="*/ 15 w 15"/>
                    <a:gd name="T23" fmla="*/ 4 h 5"/>
                    <a:gd name="T24" fmla="*/ 15 w 15"/>
                    <a:gd name="T25" fmla="*/ 4 h 5"/>
                    <a:gd name="T26" fmla="*/ 15 w 15"/>
                    <a:gd name="T27" fmla="*/ 4 h 5"/>
                    <a:gd name="T28" fmla="*/ 11 w 15"/>
                    <a:gd name="T29" fmla="*/ 4 h 5"/>
                    <a:gd name="T30" fmla="*/ 9 w 15"/>
                    <a:gd name="T31" fmla="*/ 4 h 5"/>
                    <a:gd name="T32" fmla="*/ 7 w 15"/>
                    <a:gd name="T33" fmla="*/ 4 h 5"/>
                    <a:gd name="T34" fmla="*/ 5 w 15"/>
                    <a:gd name="T35" fmla="*/ 4 h 5"/>
                    <a:gd name="T36" fmla="*/ 3 w 15"/>
                    <a:gd name="T37" fmla="*/ 3 h 5"/>
                    <a:gd name="T38" fmla="*/ 2 w 15"/>
                    <a:gd name="T39" fmla="*/ 2 h 5"/>
                    <a:gd name="T40" fmla="*/ 0 w 15"/>
                    <a:gd name="T41" fmla="*/ 0 h 5"/>
                    <a:gd name="T42" fmla="*/ 0 w 15"/>
                    <a:gd name="T43" fmla="*/ 0 h 5"/>
                    <a:gd name="T44" fmla="*/ 0 w 15"/>
                    <a:gd name="T4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5">
                      <a:moveTo>
                        <a:pt x="0" y="0"/>
                      </a:moveTo>
                      <a:lnTo>
                        <a:pt x="0" y="0"/>
                      </a:lnTo>
                      <a:lnTo>
                        <a:pt x="2" y="2"/>
                      </a:lnTo>
                      <a:lnTo>
                        <a:pt x="3" y="3"/>
                      </a:lnTo>
                      <a:lnTo>
                        <a:pt x="5" y="4"/>
                      </a:lnTo>
                      <a:lnTo>
                        <a:pt x="7" y="4"/>
                      </a:lnTo>
                      <a:lnTo>
                        <a:pt x="9" y="5"/>
                      </a:lnTo>
                      <a:lnTo>
                        <a:pt x="11" y="5"/>
                      </a:lnTo>
                      <a:lnTo>
                        <a:pt x="14" y="4"/>
                      </a:lnTo>
                      <a:lnTo>
                        <a:pt x="15" y="4"/>
                      </a:lnTo>
                      <a:lnTo>
                        <a:pt x="15" y="4"/>
                      </a:lnTo>
                      <a:lnTo>
                        <a:pt x="15" y="4"/>
                      </a:lnTo>
                      <a:lnTo>
                        <a:pt x="15" y="4"/>
                      </a:lnTo>
                      <a:lnTo>
                        <a:pt x="15" y="4"/>
                      </a:lnTo>
                      <a:lnTo>
                        <a:pt x="11" y="4"/>
                      </a:lnTo>
                      <a:lnTo>
                        <a:pt x="9" y="4"/>
                      </a:lnTo>
                      <a:lnTo>
                        <a:pt x="7" y="4"/>
                      </a:lnTo>
                      <a:lnTo>
                        <a:pt x="5" y="4"/>
                      </a:lnTo>
                      <a:lnTo>
                        <a:pt x="3" y="3"/>
                      </a:lnTo>
                      <a:lnTo>
                        <a:pt x="2" y="2"/>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10" name="Freeform 2246">
                  <a:extLst>
                    <a:ext uri="{FF2B5EF4-FFF2-40B4-BE49-F238E27FC236}">
                      <a16:creationId xmlns:a16="http://schemas.microsoft.com/office/drawing/2014/main" id="{5308F574-DBB7-4744-A165-8698F953F9A6}"/>
                    </a:ext>
                  </a:extLst>
                </p:cNvPr>
                <p:cNvSpPr>
                  <a:spLocks/>
                </p:cNvSpPr>
                <p:nvPr/>
              </p:nvSpPr>
              <p:spPr bwMode="auto">
                <a:xfrm>
                  <a:off x="3966" y="1606"/>
                  <a:ext cx="15" cy="5"/>
                </a:xfrm>
                <a:custGeom>
                  <a:avLst/>
                  <a:gdLst>
                    <a:gd name="T0" fmla="*/ 0 w 15"/>
                    <a:gd name="T1" fmla="*/ 0 h 5"/>
                    <a:gd name="T2" fmla="*/ 0 w 15"/>
                    <a:gd name="T3" fmla="*/ 0 h 5"/>
                    <a:gd name="T4" fmla="*/ 2 w 15"/>
                    <a:gd name="T5" fmla="*/ 2 h 5"/>
                    <a:gd name="T6" fmla="*/ 3 w 15"/>
                    <a:gd name="T7" fmla="*/ 3 h 5"/>
                    <a:gd name="T8" fmla="*/ 5 w 15"/>
                    <a:gd name="T9" fmla="*/ 4 h 5"/>
                    <a:gd name="T10" fmla="*/ 7 w 15"/>
                    <a:gd name="T11" fmla="*/ 4 h 5"/>
                    <a:gd name="T12" fmla="*/ 9 w 15"/>
                    <a:gd name="T13" fmla="*/ 5 h 5"/>
                    <a:gd name="T14" fmla="*/ 11 w 15"/>
                    <a:gd name="T15" fmla="*/ 5 h 5"/>
                    <a:gd name="T16" fmla="*/ 14 w 15"/>
                    <a:gd name="T17" fmla="*/ 4 h 5"/>
                    <a:gd name="T18" fmla="*/ 15 w 15"/>
                    <a:gd name="T19" fmla="*/ 4 h 5"/>
                    <a:gd name="T20" fmla="*/ 15 w 15"/>
                    <a:gd name="T21" fmla="*/ 4 h 5"/>
                    <a:gd name="T22" fmla="*/ 15 w 15"/>
                    <a:gd name="T23" fmla="*/ 4 h 5"/>
                    <a:gd name="T24" fmla="*/ 15 w 15"/>
                    <a:gd name="T25" fmla="*/ 4 h 5"/>
                    <a:gd name="T26" fmla="*/ 15 w 15"/>
                    <a:gd name="T27" fmla="*/ 4 h 5"/>
                    <a:gd name="T28" fmla="*/ 11 w 15"/>
                    <a:gd name="T29" fmla="*/ 4 h 5"/>
                    <a:gd name="T30" fmla="*/ 9 w 15"/>
                    <a:gd name="T31" fmla="*/ 4 h 5"/>
                    <a:gd name="T32" fmla="*/ 7 w 15"/>
                    <a:gd name="T33" fmla="*/ 4 h 5"/>
                    <a:gd name="T34" fmla="*/ 5 w 15"/>
                    <a:gd name="T35" fmla="*/ 4 h 5"/>
                    <a:gd name="T36" fmla="*/ 3 w 15"/>
                    <a:gd name="T37" fmla="*/ 3 h 5"/>
                    <a:gd name="T38" fmla="*/ 2 w 15"/>
                    <a:gd name="T39" fmla="*/ 2 h 5"/>
                    <a:gd name="T40" fmla="*/ 0 w 15"/>
                    <a:gd name="T41" fmla="*/ 0 h 5"/>
                    <a:gd name="T42" fmla="*/ 0 w 15"/>
                    <a:gd name="T43" fmla="*/ 0 h 5"/>
                    <a:gd name="T44" fmla="*/ 0 w 15"/>
                    <a:gd name="T4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5">
                      <a:moveTo>
                        <a:pt x="0" y="0"/>
                      </a:moveTo>
                      <a:lnTo>
                        <a:pt x="0" y="0"/>
                      </a:lnTo>
                      <a:lnTo>
                        <a:pt x="2" y="2"/>
                      </a:lnTo>
                      <a:lnTo>
                        <a:pt x="3" y="3"/>
                      </a:lnTo>
                      <a:lnTo>
                        <a:pt x="5" y="4"/>
                      </a:lnTo>
                      <a:lnTo>
                        <a:pt x="7" y="4"/>
                      </a:lnTo>
                      <a:lnTo>
                        <a:pt x="9" y="5"/>
                      </a:lnTo>
                      <a:lnTo>
                        <a:pt x="11" y="5"/>
                      </a:lnTo>
                      <a:lnTo>
                        <a:pt x="14" y="4"/>
                      </a:lnTo>
                      <a:lnTo>
                        <a:pt x="15" y="4"/>
                      </a:lnTo>
                      <a:lnTo>
                        <a:pt x="15" y="4"/>
                      </a:lnTo>
                      <a:lnTo>
                        <a:pt x="15" y="4"/>
                      </a:lnTo>
                      <a:lnTo>
                        <a:pt x="15" y="4"/>
                      </a:lnTo>
                      <a:lnTo>
                        <a:pt x="15" y="4"/>
                      </a:lnTo>
                      <a:lnTo>
                        <a:pt x="11" y="4"/>
                      </a:lnTo>
                      <a:lnTo>
                        <a:pt x="9" y="4"/>
                      </a:lnTo>
                      <a:lnTo>
                        <a:pt x="7" y="4"/>
                      </a:lnTo>
                      <a:lnTo>
                        <a:pt x="5" y="4"/>
                      </a:lnTo>
                      <a:lnTo>
                        <a:pt x="3" y="3"/>
                      </a:lnTo>
                      <a:lnTo>
                        <a:pt x="2" y="2"/>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11" name="Freeform 2247">
                  <a:extLst>
                    <a:ext uri="{FF2B5EF4-FFF2-40B4-BE49-F238E27FC236}">
                      <a16:creationId xmlns:a16="http://schemas.microsoft.com/office/drawing/2014/main" id="{1B54B758-898A-4DBC-B626-CD3FE6B2E8FC}"/>
                    </a:ext>
                  </a:extLst>
                </p:cNvPr>
                <p:cNvSpPr>
                  <a:spLocks/>
                </p:cNvSpPr>
                <p:nvPr/>
              </p:nvSpPr>
              <p:spPr bwMode="auto">
                <a:xfrm>
                  <a:off x="3982" y="1601"/>
                  <a:ext cx="8" cy="13"/>
                </a:xfrm>
                <a:custGeom>
                  <a:avLst/>
                  <a:gdLst>
                    <a:gd name="T0" fmla="*/ 0 w 8"/>
                    <a:gd name="T1" fmla="*/ 13 h 13"/>
                    <a:gd name="T2" fmla="*/ 0 w 8"/>
                    <a:gd name="T3" fmla="*/ 13 h 13"/>
                    <a:gd name="T4" fmla="*/ 1 w 8"/>
                    <a:gd name="T5" fmla="*/ 12 h 13"/>
                    <a:gd name="T6" fmla="*/ 2 w 8"/>
                    <a:gd name="T7" fmla="*/ 11 h 13"/>
                    <a:gd name="T8" fmla="*/ 2 w 8"/>
                    <a:gd name="T9" fmla="*/ 10 h 13"/>
                    <a:gd name="T10" fmla="*/ 2 w 8"/>
                    <a:gd name="T11" fmla="*/ 9 h 13"/>
                    <a:gd name="T12" fmla="*/ 2 w 8"/>
                    <a:gd name="T13" fmla="*/ 9 h 13"/>
                    <a:gd name="T14" fmla="*/ 2 w 8"/>
                    <a:gd name="T15" fmla="*/ 7 h 13"/>
                    <a:gd name="T16" fmla="*/ 2 w 8"/>
                    <a:gd name="T17" fmla="*/ 5 h 13"/>
                    <a:gd name="T18" fmla="*/ 2 w 8"/>
                    <a:gd name="T19" fmla="*/ 5 h 13"/>
                    <a:gd name="T20" fmla="*/ 2 w 8"/>
                    <a:gd name="T21" fmla="*/ 4 h 13"/>
                    <a:gd name="T22" fmla="*/ 2 w 8"/>
                    <a:gd name="T23" fmla="*/ 2 h 13"/>
                    <a:gd name="T24" fmla="*/ 3 w 8"/>
                    <a:gd name="T25" fmla="*/ 2 h 13"/>
                    <a:gd name="T26" fmla="*/ 4 w 8"/>
                    <a:gd name="T27" fmla="*/ 1 h 13"/>
                    <a:gd name="T28" fmla="*/ 4 w 8"/>
                    <a:gd name="T29" fmla="*/ 1 h 13"/>
                    <a:gd name="T30" fmla="*/ 5 w 8"/>
                    <a:gd name="T31" fmla="*/ 1 h 13"/>
                    <a:gd name="T32" fmla="*/ 7 w 8"/>
                    <a:gd name="T33" fmla="*/ 1 h 13"/>
                    <a:gd name="T34" fmla="*/ 7 w 8"/>
                    <a:gd name="T35" fmla="*/ 2 h 13"/>
                    <a:gd name="T36" fmla="*/ 7 w 8"/>
                    <a:gd name="T37" fmla="*/ 3 h 13"/>
                    <a:gd name="T38" fmla="*/ 7 w 8"/>
                    <a:gd name="T39" fmla="*/ 3 h 13"/>
                    <a:gd name="T40" fmla="*/ 7 w 8"/>
                    <a:gd name="T41" fmla="*/ 3 h 13"/>
                    <a:gd name="T42" fmla="*/ 8 w 8"/>
                    <a:gd name="T43" fmla="*/ 3 h 13"/>
                    <a:gd name="T44" fmla="*/ 8 w 8"/>
                    <a:gd name="T45" fmla="*/ 3 h 13"/>
                    <a:gd name="T46" fmla="*/ 8 w 8"/>
                    <a:gd name="T47" fmla="*/ 2 h 13"/>
                    <a:gd name="T48" fmla="*/ 8 w 8"/>
                    <a:gd name="T49" fmla="*/ 1 h 13"/>
                    <a:gd name="T50" fmla="*/ 7 w 8"/>
                    <a:gd name="T51" fmla="*/ 1 h 13"/>
                    <a:gd name="T52" fmla="*/ 6 w 8"/>
                    <a:gd name="T53" fmla="*/ 0 h 13"/>
                    <a:gd name="T54" fmla="*/ 5 w 8"/>
                    <a:gd name="T55" fmla="*/ 0 h 13"/>
                    <a:gd name="T56" fmla="*/ 4 w 8"/>
                    <a:gd name="T57" fmla="*/ 0 h 13"/>
                    <a:gd name="T58" fmla="*/ 2 w 8"/>
                    <a:gd name="T59" fmla="*/ 1 h 13"/>
                    <a:gd name="T60" fmla="*/ 2 w 8"/>
                    <a:gd name="T61" fmla="*/ 1 h 13"/>
                    <a:gd name="T62" fmla="*/ 1 w 8"/>
                    <a:gd name="T63" fmla="*/ 2 h 13"/>
                    <a:gd name="T64" fmla="*/ 1 w 8"/>
                    <a:gd name="T65" fmla="*/ 2 h 13"/>
                    <a:gd name="T66" fmla="*/ 1 w 8"/>
                    <a:gd name="T67" fmla="*/ 3 h 13"/>
                    <a:gd name="T68" fmla="*/ 1 w 8"/>
                    <a:gd name="T69" fmla="*/ 3 h 13"/>
                    <a:gd name="T70" fmla="*/ 2 w 8"/>
                    <a:gd name="T71" fmla="*/ 5 h 13"/>
                    <a:gd name="T72" fmla="*/ 2 w 8"/>
                    <a:gd name="T73" fmla="*/ 8 h 13"/>
                    <a:gd name="T74" fmla="*/ 2 w 8"/>
                    <a:gd name="T75" fmla="*/ 9 h 13"/>
                    <a:gd name="T76" fmla="*/ 2 w 8"/>
                    <a:gd name="T77" fmla="*/ 11 h 13"/>
                    <a:gd name="T78" fmla="*/ 1 w 8"/>
                    <a:gd name="T79" fmla="*/ 12 h 13"/>
                    <a:gd name="T80" fmla="*/ 0 w 8"/>
                    <a:gd name="T81" fmla="*/ 12 h 13"/>
                    <a:gd name="T82" fmla="*/ 0 w 8"/>
                    <a:gd name="T83" fmla="*/ 12 h 13"/>
                    <a:gd name="T84" fmla="*/ 0 w 8"/>
                    <a:gd name="T8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3">
                      <a:moveTo>
                        <a:pt x="0" y="13"/>
                      </a:moveTo>
                      <a:lnTo>
                        <a:pt x="0" y="13"/>
                      </a:lnTo>
                      <a:lnTo>
                        <a:pt x="1" y="12"/>
                      </a:lnTo>
                      <a:lnTo>
                        <a:pt x="2" y="11"/>
                      </a:lnTo>
                      <a:lnTo>
                        <a:pt x="2" y="10"/>
                      </a:lnTo>
                      <a:lnTo>
                        <a:pt x="2" y="9"/>
                      </a:lnTo>
                      <a:lnTo>
                        <a:pt x="2" y="9"/>
                      </a:lnTo>
                      <a:lnTo>
                        <a:pt x="2" y="7"/>
                      </a:lnTo>
                      <a:lnTo>
                        <a:pt x="2" y="5"/>
                      </a:lnTo>
                      <a:lnTo>
                        <a:pt x="2" y="5"/>
                      </a:lnTo>
                      <a:lnTo>
                        <a:pt x="2" y="4"/>
                      </a:lnTo>
                      <a:lnTo>
                        <a:pt x="2" y="2"/>
                      </a:lnTo>
                      <a:lnTo>
                        <a:pt x="3" y="2"/>
                      </a:lnTo>
                      <a:lnTo>
                        <a:pt x="4" y="1"/>
                      </a:lnTo>
                      <a:lnTo>
                        <a:pt x="4" y="1"/>
                      </a:lnTo>
                      <a:lnTo>
                        <a:pt x="5" y="1"/>
                      </a:lnTo>
                      <a:lnTo>
                        <a:pt x="7" y="1"/>
                      </a:lnTo>
                      <a:lnTo>
                        <a:pt x="7" y="2"/>
                      </a:lnTo>
                      <a:lnTo>
                        <a:pt x="7" y="3"/>
                      </a:lnTo>
                      <a:lnTo>
                        <a:pt x="7" y="3"/>
                      </a:lnTo>
                      <a:lnTo>
                        <a:pt x="7" y="3"/>
                      </a:lnTo>
                      <a:lnTo>
                        <a:pt x="8" y="3"/>
                      </a:lnTo>
                      <a:lnTo>
                        <a:pt x="8" y="3"/>
                      </a:lnTo>
                      <a:lnTo>
                        <a:pt x="8" y="2"/>
                      </a:lnTo>
                      <a:lnTo>
                        <a:pt x="8" y="1"/>
                      </a:lnTo>
                      <a:lnTo>
                        <a:pt x="7" y="1"/>
                      </a:lnTo>
                      <a:lnTo>
                        <a:pt x="6" y="0"/>
                      </a:lnTo>
                      <a:lnTo>
                        <a:pt x="5" y="0"/>
                      </a:lnTo>
                      <a:lnTo>
                        <a:pt x="4" y="0"/>
                      </a:lnTo>
                      <a:lnTo>
                        <a:pt x="2" y="1"/>
                      </a:lnTo>
                      <a:lnTo>
                        <a:pt x="2" y="1"/>
                      </a:lnTo>
                      <a:lnTo>
                        <a:pt x="1" y="2"/>
                      </a:lnTo>
                      <a:lnTo>
                        <a:pt x="1" y="2"/>
                      </a:lnTo>
                      <a:lnTo>
                        <a:pt x="1" y="3"/>
                      </a:lnTo>
                      <a:lnTo>
                        <a:pt x="1" y="3"/>
                      </a:lnTo>
                      <a:lnTo>
                        <a:pt x="2" y="5"/>
                      </a:lnTo>
                      <a:lnTo>
                        <a:pt x="2" y="8"/>
                      </a:lnTo>
                      <a:lnTo>
                        <a:pt x="2" y="9"/>
                      </a:lnTo>
                      <a:lnTo>
                        <a:pt x="2" y="11"/>
                      </a:lnTo>
                      <a:lnTo>
                        <a:pt x="1" y="12"/>
                      </a:lnTo>
                      <a:lnTo>
                        <a:pt x="0" y="12"/>
                      </a:lnTo>
                      <a:lnTo>
                        <a:pt x="0" y="12"/>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12" name="Freeform 2248">
                  <a:extLst>
                    <a:ext uri="{FF2B5EF4-FFF2-40B4-BE49-F238E27FC236}">
                      <a16:creationId xmlns:a16="http://schemas.microsoft.com/office/drawing/2014/main" id="{C1F97613-9103-4EC2-8504-A2F466C2E27C}"/>
                    </a:ext>
                  </a:extLst>
                </p:cNvPr>
                <p:cNvSpPr>
                  <a:spLocks/>
                </p:cNvSpPr>
                <p:nvPr/>
              </p:nvSpPr>
              <p:spPr bwMode="auto">
                <a:xfrm>
                  <a:off x="3982" y="1601"/>
                  <a:ext cx="8" cy="13"/>
                </a:xfrm>
                <a:custGeom>
                  <a:avLst/>
                  <a:gdLst>
                    <a:gd name="T0" fmla="*/ 0 w 8"/>
                    <a:gd name="T1" fmla="*/ 13 h 13"/>
                    <a:gd name="T2" fmla="*/ 0 w 8"/>
                    <a:gd name="T3" fmla="*/ 13 h 13"/>
                    <a:gd name="T4" fmla="*/ 1 w 8"/>
                    <a:gd name="T5" fmla="*/ 12 h 13"/>
                    <a:gd name="T6" fmla="*/ 2 w 8"/>
                    <a:gd name="T7" fmla="*/ 11 h 13"/>
                    <a:gd name="T8" fmla="*/ 2 w 8"/>
                    <a:gd name="T9" fmla="*/ 10 h 13"/>
                    <a:gd name="T10" fmla="*/ 2 w 8"/>
                    <a:gd name="T11" fmla="*/ 9 h 13"/>
                    <a:gd name="T12" fmla="*/ 2 w 8"/>
                    <a:gd name="T13" fmla="*/ 9 h 13"/>
                    <a:gd name="T14" fmla="*/ 2 w 8"/>
                    <a:gd name="T15" fmla="*/ 7 h 13"/>
                    <a:gd name="T16" fmla="*/ 2 w 8"/>
                    <a:gd name="T17" fmla="*/ 5 h 13"/>
                    <a:gd name="T18" fmla="*/ 2 w 8"/>
                    <a:gd name="T19" fmla="*/ 5 h 13"/>
                    <a:gd name="T20" fmla="*/ 2 w 8"/>
                    <a:gd name="T21" fmla="*/ 4 h 13"/>
                    <a:gd name="T22" fmla="*/ 2 w 8"/>
                    <a:gd name="T23" fmla="*/ 2 h 13"/>
                    <a:gd name="T24" fmla="*/ 3 w 8"/>
                    <a:gd name="T25" fmla="*/ 2 h 13"/>
                    <a:gd name="T26" fmla="*/ 4 w 8"/>
                    <a:gd name="T27" fmla="*/ 1 h 13"/>
                    <a:gd name="T28" fmla="*/ 4 w 8"/>
                    <a:gd name="T29" fmla="*/ 1 h 13"/>
                    <a:gd name="T30" fmla="*/ 5 w 8"/>
                    <a:gd name="T31" fmla="*/ 1 h 13"/>
                    <a:gd name="T32" fmla="*/ 7 w 8"/>
                    <a:gd name="T33" fmla="*/ 1 h 13"/>
                    <a:gd name="T34" fmla="*/ 7 w 8"/>
                    <a:gd name="T35" fmla="*/ 2 h 13"/>
                    <a:gd name="T36" fmla="*/ 7 w 8"/>
                    <a:gd name="T37" fmla="*/ 3 h 13"/>
                    <a:gd name="T38" fmla="*/ 7 w 8"/>
                    <a:gd name="T39" fmla="*/ 3 h 13"/>
                    <a:gd name="T40" fmla="*/ 7 w 8"/>
                    <a:gd name="T41" fmla="*/ 3 h 13"/>
                    <a:gd name="T42" fmla="*/ 8 w 8"/>
                    <a:gd name="T43" fmla="*/ 3 h 13"/>
                    <a:gd name="T44" fmla="*/ 8 w 8"/>
                    <a:gd name="T45" fmla="*/ 3 h 13"/>
                    <a:gd name="T46" fmla="*/ 8 w 8"/>
                    <a:gd name="T47" fmla="*/ 2 h 13"/>
                    <a:gd name="T48" fmla="*/ 8 w 8"/>
                    <a:gd name="T49" fmla="*/ 1 h 13"/>
                    <a:gd name="T50" fmla="*/ 7 w 8"/>
                    <a:gd name="T51" fmla="*/ 1 h 13"/>
                    <a:gd name="T52" fmla="*/ 6 w 8"/>
                    <a:gd name="T53" fmla="*/ 0 h 13"/>
                    <a:gd name="T54" fmla="*/ 5 w 8"/>
                    <a:gd name="T55" fmla="*/ 0 h 13"/>
                    <a:gd name="T56" fmla="*/ 4 w 8"/>
                    <a:gd name="T57" fmla="*/ 0 h 13"/>
                    <a:gd name="T58" fmla="*/ 2 w 8"/>
                    <a:gd name="T59" fmla="*/ 1 h 13"/>
                    <a:gd name="T60" fmla="*/ 2 w 8"/>
                    <a:gd name="T61" fmla="*/ 1 h 13"/>
                    <a:gd name="T62" fmla="*/ 1 w 8"/>
                    <a:gd name="T63" fmla="*/ 2 h 13"/>
                    <a:gd name="T64" fmla="*/ 1 w 8"/>
                    <a:gd name="T65" fmla="*/ 2 h 13"/>
                    <a:gd name="T66" fmla="*/ 1 w 8"/>
                    <a:gd name="T67" fmla="*/ 3 h 13"/>
                    <a:gd name="T68" fmla="*/ 1 w 8"/>
                    <a:gd name="T69" fmla="*/ 3 h 13"/>
                    <a:gd name="T70" fmla="*/ 2 w 8"/>
                    <a:gd name="T71" fmla="*/ 5 h 13"/>
                    <a:gd name="T72" fmla="*/ 2 w 8"/>
                    <a:gd name="T73" fmla="*/ 8 h 13"/>
                    <a:gd name="T74" fmla="*/ 2 w 8"/>
                    <a:gd name="T75" fmla="*/ 9 h 13"/>
                    <a:gd name="T76" fmla="*/ 2 w 8"/>
                    <a:gd name="T77" fmla="*/ 11 h 13"/>
                    <a:gd name="T78" fmla="*/ 1 w 8"/>
                    <a:gd name="T79" fmla="*/ 12 h 13"/>
                    <a:gd name="T80" fmla="*/ 0 w 8"/>
                    <a:gd name="T81" fmla="*/ 12 h 13"/>
                    <a:gd name="T82" fmla="*/ 0 w 8"/>
                    <a:gd name="T83" fmla="*/ 12 h 13"/>
                    <a:gd name="T84" fmla="*/ 0 w 8"/>
                    <a:gd name="T8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3">
                      <a:moveTo>
                        <a:pt x="0" y="13"/>
                      </a:moveTo>
                      <a:lnTo>
                        <a:pt x="0" y="13"/>
                      </a:lnTo>
                      <a:lnTo>
                        <a:pt x="1" y="12"/>
                      </a:lnTo>
                      <a:lnTo>
                        <a:pt x="2" y="11"/>
                      </a:lnTo>
                      <a:lnTo>
                        <a:pt x="2" y="10"/>
                      </a:lnTo>
                      <a:lnTo>
                        <a:pt x="2" y="9"/>
                      </a:lnTo>
                      <a:lnTo>
                        <a:pt x="2" y="9"/>
                      </a:lnTo>
                      <a:lnTo>
                        <a:pt x="2" y="7"/>
                      </a:lnTo>
                      <a:lnTo>
                        <a:pt x="2" y="5"/>
                      </a:lnTo>
                      <a:lnTo>
                        <a:pt x="2" y="5"/>
                      </a:lnTo>
                      <a:lnTo>
                        <a:pt x="2" y="4"/>
                      </a:lnTo>
                      <a:lnTo>
                        <a:pt x="2" y="2"/>
                      </a:lnTo>
                      <a:lnTo>
                        <a:pt x="3" y="2"/>
                      </a:lnTo>
                      <a:lnTo>
                        <a:pt x="4" y="1"/>
                      </a:lnTo>
                      <a:lnTo>
                        <a:pt x="4" y="1"/>
                      </a:lnTo>
                      <a:lnTo>
                        <a:pt x="5" y="1"/>
                      </a:lnTo>
                      <a:lnTo>
                        <a:pt x="7" y="1"/>
                      </a:lnTo>
                      <a:lnTo>
                        <a:pt x="7" y="2"/>
                      </a:lnTo>
                      <a:lnTo>
                        <a:pt x="7" y="3"/>
                      </a:lnTo>
                      <a:lnTo>
                        <a:pt x="7" y="3"/>
                      </a:lnTo>
                      <a:lnTo>
                        <a:pt x="7" y="3"/>
                      </a:lnTo>
                      <a:lnTo>
                        <a:pt x="8" y="3"/>
                      </a:lnTo>
                      <a:lnTo>
                        <a:pt x="8" y="3"/>
                      </a:lnTo>
                      <a:lnTo>
                        <a:pt x="8" y="2"/>
                      </a:lnTo>
                      <a:lnTo>
                        <a:pt x="8" y="1"/>
                      </a:lnTo>
                      <a:lnTo>
                        <a:pt x="7" y="1"/>
                      </a:lnTo>
                      <a:lnTo>
                        <a:pt x="6" y="0"/>
                      </a:lnTo>
                      <a:lnTo>
                        <a:pt x="5" y="0"/>
                      </a:lnTo>
                      <a:lnTo>
                        <a:pt x="4" y="0"/>
                      </a:lnTo>
                      <a:lnTo>
                        <a:pt x="2" y="1"/>
                      </a:lnTo>
                      <a:lnTo>
                        <a:pt x="2" y="1"/>
                      </a:lnTo>
                      <a:lnTo>
                        <a:pt x="1" y="2"/>
                      </a:lnTo>
                      <a:lnTo>
                        <a:pt x="1" y="2"/>
                      </a:lnTo>
                      <a:lnTo>
                        <a:pt x="1" y="3"/>
                      </a:lnTo>
                      <a:lnTo>
                        <a:pt x="1" y="3"/>
                      </a:lnTo>
                      <a:lnTo>
                        <a:pt x="2" y="5"/>
                      </a:lnTo>
                      <a:lnTo>
                        <a:pt x="2" y="8"/>
                      </a:lnTo>
                      <a:lnTo>
                        <a:pt x="2" y="9"/>
                      </a:lnTo>
                      <a:lnTo>
                        <a:pt x="2" y="11"/>
                      </a:lnTo>
                      <a:lnTo>
                        <a:pt x="1" y="12"/>
                      </a:lnTo>
                      <a:lnTo>
                        <a:pt x="0" y="12"/>
                      </a:lnTo>
                      <a:lnTo>
                        <a:pt x="0" y="12"/>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13" name="Freeform 2249">
                  <a:extLst>
                    <a:ext uri="{FF2B5EF4-FFF2-40B4-BE49-F238E27FC236}">
                      <a16:creationId xmlns:a16="http://schemas.microsoft.com/office/drawing/2014/main" id="{1F55C2EB-3DD2-4FE9-AA92-AEAC97576253}"/>
                    </a:ext>
                  </a:extLst>
                </p:cNvPr>
                <p:cNvSpPr>
                  <a:spLocks/>
                </p:cNvSpPr>
                <p:nvPr/>
              </p:nvSpPr>
              <p:spPr bwMode="auto">
                <a:xfrm>
                  <a:off x="3984" y="1604"/>
                  <a:ext cx="5" cy="3"/>
                </a:xfrm>
                <a:custGeom>
                  <a:avLst/>
                  <a:gdLst>
                    <a:gd name="T0" fmla="*/ 0 w 5"/>
                    <a:gd name="T1" fmla="*/ 3 h 3"/>
                    <a:gd name="T2" fmla="*/ 0 w 5"/>
                    <a:gd name="T3" fmla="*/ 3 h 3"/>
                    <a:gd name="T4" fmla="*/ 0 w 5"/>
                    <a:gd name="T5" fmla="*/ 2 h 3"/>
                    <a:gd name="T6" fmla="*/ 1 w 5"/>
                    <a:gd name="T7" fmla="*/ 1 h 3"/>
                    <a:gd name="T8" fmla="*/ 1 w 5"/>
                    <a:gd name="T9" fmla="*/ 1 h 3"/>
                    <a:gd name="T10" fmla="*/ 1 w 5"/>
                    <a:gd name="T11" fmla="*/ 1 h 3"/>
                    <a:gd name="T12" fmla="*/ 2 w 5"/>
                    <a:gd name="T13" fmla="*/ 0 h 3"/>
                    <a:gd name="T14" fmla="*/ 3 w 5"/>
                    <a:gd name="T15" fmla="*/ 0 h 3"/>
                    <a:gd name="T16" fmla="*/ 4 w 5"/>
                    <a:gd name="T17" fmla="*/ 1 h 3"/>
                    <a:gd name="T18" fmla="*/ 5 w 5"/>
                    <a:gd name="T19" fmla="*/ 1 h 3"/>
                    <a:gd name="T20" fmla="*/ 5 w 5"/>
                    <a:gd name="T21" fmla="*/ 1 h 3"/>
                    <a:gd name="T22" fmla="*/ 5 w 5"/>
                    <a:gd name="T23" fmla="*/ 1 h 3"/>
                    <a:gd name="T24" fmla="*/ 5 w 5"/>
                    <a:gd name="T25" fmla="*/ 1 h 3"/>
                    <a:gd name="T26" fmla="*/ 4 w 5"/>
                    <a:gd name="T27" fmla="*/ 0 h 3"/>
                    <a:gd name="T28" fmla="*/ 3 w 5"/>
                    <a:gd name="T29" fmla="*/ 0 h 3"/>
                    <a:gd name="T30" fmla="*/ 2 w 5"/>
                    <a:gd name="T31" fmla="*/ 0 h 3"/>
                    <a:gd name="T32" fmla="*/ 1 w 5"/>
                    <a:gd name="T33" fmla="*/ 0 h 3"/>
                    <a:gd name="T34" fmla="*/ 1 w 5"/>
                    <a:gd name="T35" fmla="*/ 0 h 3"/>
                    <a:gd name="T36" fmla="*/ 0 w 5"/>
                    <a:gd name="T37" fmla="*/ 1 h 3"/>
                    <a:gd name="T38" fmla="*/ 0 w 5"/>
                    <a:gd name="T39" fmla="*/ 1 h 3"/>
                    <a:gd name="T40" fmla="*/ 0 w 5"/>
                    <a:gd name="T41" fmla="*/ 3 h 3"/>
                    <a:gd name="T42" fmla="*/ 0 w 5"/>
                    <a:gd name="T43" fmla="*/ 3 h 3"/>
                    <a:gd name="T44" fmla="*/ 0 w 5"/>
                    <a:gd name="T4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3">
                      <a:moveTo>
                        <a:pt x="0" y="3"/>
                      </a:moveTo>
                      <a:lnTo>
                        <a:pt x="0" y="3"/>
                      </a:lnTo>
                      <a:lnTo>
                        <a:pt x="0" y="2"/>
                      </a:lnTo>
                      <a:lnTo>
                        <a:pt x="1" y="1"/>
                      </a:lnTo>
                      <a:lnTo>
                        <a:pt x="1" y="1"/>
                      </a:lnTo>
                      <a:lnTo>
                        <a:pt x="1" y="1"/>
                      </a:lnTo>
                      <a:lnTo>
                        <a:pt x="2" y="0"/>
                      </a:lnTo>
                      <a:lnTo>
                        <a:pt x="3" y="0"/>
                      </a:lnTo>
                      <a:lnTo>
                        <a:pt x="4" y="1"/>
                      </a:lnTo>
                      <a:lnTo>
                        <a:pt x="5" y="1"/>
                      </a:lnTo>
                      <a:lnTo>
                        <a:pt x="5" y="1"/>
                      </a:lnTo>
                      <a:lnTo>
                        <a:pt x="5" y="1"/>
                      </a:lnTo>
                      <a:lnTo>
                        <a:pt x="5" y="1"/>
                      </a:lnTo>
                      <a:lnTo>
                        <a:pt x="4" y="0"/>
                      </a:lnTo>
                      <a:lnTo>
                        <a:pt x="3" y="0"/>
                      </a:lnTo>
                      <a:lnTo>
                        <a:pt x="2" y="0"/>
                      </a:lnTo>
                      <a:lnTo>
                        <a:pt x="1" y="0"/>
                      </a:lnTo>
                      <a:lnTo>
                        <a:pt x="1" y="0"/>
                      </a:lnTo>
                      <a:lnTo>
                        <a:pt x="0" y="1"/>
                      </a:lnTo>
                      <a:lnTo>
                        <a:pt x="0" y="1"/>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14" name="Freeform 2250">
                  <a:extLst>
                    <a:ext uri="{FF2B5EF4-FFF2-40B4-BE49-F238E27FC236}">
                      <a16:creationId xmlns:a16="http://schemas.microsoft.com/office/drawing/2014/main" id="{D2190285-CF8E-4954-A00B-842DDBA0F749}"/>
                    </a:ext>
                  </a:extLst>
                </p:cNvPr>
                <p:cNvSpPr>
                  <a:spLocks/>
                </p:cNvSpPr>
                <p:nvPr/>
              </p:nvSpPr>
              <p:spPr bwMode="auto">
                <a:xfrm>
                  <a:off x="3984" y="1604"/>
                  <a:ext cx="5" cy="3"/>
                </a:xfrm>
                <a:custGeom>
                  <a:avLst/>
                  <a:gdLst>
                    <a:gd name="T0" fmla="*/ 0 w 5"/>
                    <a:gd name="T1" fmla="*/ 3 h 3"/>
                    <a:gd name="T2" fmla="*/ 0 w 5"/>
                    <a:gd name="T3" fmla="*/ 3 h 3"/>
                    <a:gd name="T4" fmla="*/ 0 w 5"/>
                    <a:gd name="T5" fmla="*/ 2 h 3"/>
                    <a:gd name="T6" fmla="*/ 1 w 5"/>
                    <a:gd name="T7" fmla="*/ 1 h 3"/>
                    <a:gd name="T8" fmla="*/ 1 w 5"/>
                    <a:gd name="T9" fmla="*/ 1 h 3"/>
                    <a:gd name="T10" fmla="*/ 1 w 5"/>
                    <a:gd name="T11" fmla="*/ 1 h 3"/>
                    <a:gd name="T12" fmla="*/ 2 w 5"/>
                    <a:gd name="T13" fmla="*/ 0 h 3"/>
                    <a:gd name="T14" fmla="*/ 3 w 5"/>
                    <a:gd name="T15" fmla="*/ 0 h 3"/>
                    <a:gd name="T16" fmla="*/ 4 w 5"/>
                    <a:gd name="T17" fmla="*/ 1 h 3"/>
                    <a:gd name="T18" fmla="*/ 5 w 5"/>
                    <a:gd name="T19" fmla="*/ 1 h 3"/>
                    <a:gd name="T20" fmla="*/ 5 w 5"/>
                    <a:gd name="T21" fmla="*/ 1 h 3"/>
                    <a:gd name="T22" fmla="*/ 5 w 5"/>
                    <a:gd name="T23" fmla="*/ 1 h 3"/>
                    <a:gd name="T24" fmla="*/ 5 w 5"/>
                    <a:gd name="T25" fmla="*/ 1 h 3"/>
                    <a:gd name="T26" fmla="*/ 4 w 5"/>
                    <a:gd name="T27" fmla="*/ 0 h 3"/>
                    <a:gd name="T28" fmla="*/ 3 w 5"/>
                    <a:gd name="T29" fmla="*/ 0 h 3"/>
                    <a:gd name="T30" fmla="*/ 2 w 5"/>
                    <a:gd name="T31" fmla="*/ 0 h 3"/>
                    <a:gd name="T32" fmla="*/ 1 w 5"/>
                    <a:gd name="T33" fmla="*/ 0 h 3"/>
                    <a:gd name="T34" fmla="*/ 1 w 5"/>
                    <a:gd name="T35" fmla="*/ 0 h 3"/>
                    <a:gd name="T36" fmla="*/ 0 w 5"/>
                    <a:gd name="T37" fmla="*/ 1 h 3"/>
                    <a:gd name="T38" fmla="*/ 0 w 5"/>
                    <a:gd name="T39" fmla="*/ 1 h 3"/>
                    <a:gd name="T40" fmla="*/ 0 w 5"/>
                    <a:gd name="T41" fmla="*/ 3 h 3"/>
                    <a:gd name="T42" fmla="*/ 0 w 5"/>
                    <a:gd name="T43" fmla="*/ 3 h 3"/>
                    <a:gd name="T44" fmla="*/ 0 w 5"/>
                    <a:gd name="T4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3">
                      <a:moveTo>
                        <a:pt x="0" y="3"/>
                      </a:moveTo>
                      <a:lnTo>
                        <a:pt x="0" y="3"/>
                      </a:lnTo>
                      <a:lnTo>
                        <a:pt x="0" y="2"/>
                      </a:lnTo>
                      <a:lnTo>
                        <a:pt x="1" y="1"/>
                      </a:lnTo>
                      <a:lnTo>
                        <a:pt x="1" y="1"/>
                      </a:lnTo>
                      <a:lnTo>
                        <a:pt x="1" y="1"/>
                      </a:lnTo>
                      <a:lnTo>
                        <a:pt x="2" y="0"/>
                      </a:lnTo>
                      <a:lnTo>
                        <a:pt x="3" y="0"/>
                      </a:lnTo>
                      <a:lnTo>
                        <a:pt x="4" y="1"/>
                      </a:lnTo>
                      <a:lnTo>
                        <a:pt x="5" y="1"/>
                      </a:lnTo>
                      <a:lnTo>
                        <a:pt x="5" y="1"/>
                      </a:lnTo>
                      <a:lnTo>
                        <a:pt x="5" y="1"/>
                      </a:lnTo>
                      <a:lnTo>
                        <a:pt x="5" y="1"/>
                      </a:lnTo>
                      <a:lnTo>
                        <a:pt x="4" y="0"/>
                      </a:lnTo>
                      <a:lnTo>
                        <a:pt x="3" y="0"/>
                      </a:lnTo>
                      <a:lnTo>
                        <a:pt x="2" y="0"/>
                      </a:lnTo>
                      <a:lnTo>
                        <a:pt x="1" y="0"/>
                      </a:lnTo>
                      <a:lnTo>
                        <a:pt x="1" y="0"/>
                      </a:lnTo>
                      <a:lnTo>
                        <a:pt x="0" y="1"/>
                      </a:lnTo>
                      <a:lnTo>
                        <a:pt x="0" y="1"/>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15" name="Freeform 2251">
                  <a:extLst>
                    <a:ext uri="{FF2B5EF4-FFF2-40B4-BE49-F238E27FC236}">
                      <a16:creationId xmlns:a16="http://schemas.microsoft.com/office/drawing/2014/main" id="{99402C1A-CB41-4C7E-8973-1236CB564FDC}"/>
                    </a:ext>
                  </a:extLst>
                </p:cNvPr>
                <p:cNvSpPr>
                  <a:spLocks/>
                </p:cNvSpPr>
                <p:nvPr/>
              </p:nvSpPr>
              <p:spPr bwMode="auto">
                <a:xfrm>
                  <a:off x="3981" y="1608"/>
                  <a:ext cx="35" cy="11"/>
                </a:xfrm>
                <a:custGeom>
                  <a:avLst/>
                  <a:gdLst>
                    <a:gd name="T0" fmla="*/ 0 w 35"/>
                    <a:gd name="T1" fmla="*/ 6 h 11"/>
                    <a:gd name="T2" fmla="*/ 1 w 35"/>
                    <a:gd name="T3" fmla="*/ 8 h 11"/>
                    <a:gd name="T4" fmla="*/ 3 w 35"/>
                    <a:gd name="T5" fmla="*/ 9 h 11"/>
                    <a:gd name="T6" fmla="*/ 3 w 35"/>
                    <a:gd name="T7" fmla="*/ 9 h 11"/>
                    <a:gd name="T8" fmla="*/ 5 w 35"/>
                    <a:gd name="T9" fmla="*/ 8 h 11"/>
                    <a:gd name="T10" fmla="*/ 8 w 35"/>
                    <a:gd name="T11" fmla="*/ 6 h 11"/>
                    <a:gd name="T12" fmla="*/ 12 w 35"/>
                    <a:gd name="T13" fmla="*/ 3 h 11"/>
                    <a:gd name="T14" fmla="*/ 13 w 35"/>
                    <a:gd name="T15" fmla="*/ 2 h 11"/>
                    <a:gd name="T16" fmla="*/ 18 w 35"/>
                    <a:gd name="T17" fmla="*/ 2 h 11"/>
                    <a:gd name="T18" fmla="*/ 19 w 35"/>
                    <a:gd name="T19" fmla="*/ 3 h 11"/>
                    <a:gd name="T20" fmla="*/ 19 w 35"/>
                    <a:gd name="T21" fmla="*/ 5 h 11"/>
                    <a:gd name="T22" fmla="*/ 19 w 35"/>
                    <a:gd name="T23" fmla="*/ 6 h 11"/>
                    <a:gd name="T24" fmla="*/ 22 w 35"/>
                    <a:gd name="T25" fmla="*/ 9 h 11"/>
                    <a:gd name="T26" fmla="*/ 23 w 35"/>
                    <a:gd name="T27" fmla="*/ 10 h 11"/>
                    <a:gd name="T28" fmla="*/ 26 w 35"/>
                    <a:gd name="T29" fmla="*/ 11 h 11"/>
                    <a:gd name="T30" fmla="*/ 30 w 35"/>
                    <a:gd name="T31" fmla="*/ 11 h 11"/>
                    <a:gd name="T32" fmla="*/ 33 w 35"/>
                    <a:gd name="T33" fmla="*/ 10 h 11"/>
                    <a:gd name="T34" fmla="*/ 35 w 35"/>
                    <a:gd name="T35" fmla="*/ 8 h 11"/>
                    <a:gd name="T36" fmla="*/ 35 w 35"/>
                    <a:gd name="T37" fmla="*/ 7 h 11"/>
                    <a:gd name="T38" fmla="*/ 35 w 35"/>
                    <a:gd name="T39" fmla="*/ 4 h 11"/>
                    <a:gd name="T40" fmla="*/ 33 w 35"/>
                    <a:gd name="T41" fmla="*/ 2 h 11"/>
                    <a:gd name="T42" fmla="*/ 31 w 35"/>
                    <a:gd name="T43" fmla="*/ 2 h 11"/>
                    <a:gd name="T44" fmla="*/ 30 w 35"/>
                    <a:gd name="T45" fmla="*/ 2 h 11"/>
                    <a:gd name="T46" fmla="*/ 31 w 35"/>
                    <a:gd name="T47" fmla="*/ 3 h 11"/>
                    <a:gd name="T48" fmla="*/ 31 w 35"/>
                    <a:gd name="T49" fmla="*/ 3 h 11"/>
                    <a:gd name="T50" fmla="*/ 32 w 35"/>
                    <a:gd name="T51" fmla="*/ 3 h 11"/>
                    <a:gd name="T52" fmla="*/ 33 w 35"/>
                    <a:gd name="T53" fmla="*/ 3 h 11"/>
                    <a:gd name="T54" fmla="*/ 34 w 35"/>
                    <a:gd name="T55" fmla="*/ 4 h 11"/>
                    <a:gd name="T56" fmla="*/ 35 w 35"/>
                    <a:gd name="T57" fmla="*/ 5 h 11"/>
                    <a:gd name="T58" fmla="*/ 35 w 35"/>
                    <a:gd name="T59" fmla="*/ 7 h 11"/>
                    <a:gd name="T60" fmla="*/ 34 w 35"/>
                    <a:gd name="T61" fmla="*/ 9 h 11"/>
                    <a:gd name="T62" fmla="*/ 32 w 35"/>
                    <a:gd name="T63" fmla="*/ 10 h 11"/>
                    <a:gd name="T64" fmla="*/ 29 w 35"/>
                    <a:gd name="T65" fmla="*/ 11 h 11"/>
                    <a:gd name="T66" fmla="*/ 25 w 35"/>
                    <a:gd name="T67" fmla="*/ 10 h 11"/>
                    <a:gd name="T68" fmla="*/ 22 w 35"/>
                    <a:gd name="T69" fmla="*/ 9 h 11"/>
                    <a:gd name="T70" fmla="*/ 21 w 35"/>
                    <a:gd name="T71" fmla="*/ 8 h 11"/>
                    <a:gd name="T72" fmla="*/ 20 w 35"/>
                    <a:gd name="T73" fmla="*/ 4 h 11"/>
                    <a:gd name="T74" fmla="*/ 20 w 35"/>
                    <a:gd name="T75" fmla="*/ 2 h 11"/>
                    <a:gd name="T76" fmla="*/ 19 w 35"/>
                    <a:gd name="T77" fmla="*/ 1 h 11"/>
                    <a:gd name="T78" fmla="*/ 17 w 35"/>
                    <a:gd name="T79" fmla="*/ 0 h 11"/>
                    <a:gd name="T80" fmla="*/ 13 w 35"/>
                    <a:gd name="T81" fmla="*/ 1 h 11"/>
                    <a:gd name="T82" fmla="*/ 11 w 35"/>
                    <a:gd name="T83" fmla="*/ 1 h 11"/>
                    <a:gd name="T84" fmla="*/ 9 w 35"/>
                    <a:gd name="T85" fmla="*/ 3 h 11"/>
                    <a:gd name="T86" fmla="*/ 8 w 35"/>
                    <a:gd name="T87" fmla="*/ 4 h 11"/>
                    <a:gd name="T88" fmla="*/ 5 w 35"/>
                    <a:gd name="T89" fmla="*/ 7 h 11"/>
                    <a:gd name="T90" fmla="*/ 4 w 35"/>
                    <a:gd name="T91" fmla="*/ 8 h 11"/>
                    <a:gd name="T92" fmla="*/ 3 w 35"/>
                    <a:gd name="T93" fmla="*/ 8 h 11"/>
                    <a:gd name="T94" fmla="*/ 1 w 35"/>
                    <a:gd name="T95" fmla="*/ 7 h 11"/>
                    <a:gd name="T96" fmla="*/ 0 w 35"/>
                    <a:gd name="T9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 h="11">
                      <a:moveTo>
                        <a:pt x="0" y="6"/>
                      </a:moveTo>
                      <a:lnTo>
                        <a:pt x="0" y="6"/>
                      </a:lnTo>
                      <a:lnTo>
                        <a:pt x="0" y="7"/>
                      </a:lnTo>
                      <a:lnTo>
                        <a:pt x="1" y="8"/>
                      </a:lnTo>
                      <a:lnTo>
                        <a:pt x="1" y="9"/>
                      </a:lnTo>
                      <a:lnTo>
                        <a:pt x="3" y="9"/>
                      </a:lnTo>
                      <a:lnTo>
                        <a:pt x="3" y="9"/>
                      </a:lnTo>
                      <a:lnTo>
                        <a:pt x="3" y="9"/>
                      </a:lnTo>
                      <a:lnTo>
                        <a:pt x="4" y="9"/>
                      </a:lnTo>
                      <a:lnTo>
                        <a:pt x="5" y="8"/>
                      </a:lnTo>
                      <a:lnTo>
                        <a:pt x="8" y="6"/>
                      </a:lnTo>
                      <a:lnTo>
                        <a:pt x="8" y="6"/>
                      </a:lnTo>
                      <a:lnTo>
                        <a:pt x="10" y="3"/>
                      </a:lnTo>
                      <a:lnTo>
                        <a:pt x="12" y="3"/>
                      </a:lnTo>
                      <a:lnTo>
                        <a:pt x="13" y="2"/>
                      </a:lnTo>
                      <a:lnTo>
                        <a:pt x="13" y="2"/>
                      </a:lnTo>
                      <a:lnTo>
                        <a:pt x="16" y="2"/>
                      </a:lnTo>
                      <a:lnTo>
                        <a:pt x="18" y="2"/>
                      </a:lnTo>
                      <a:lnTo>
                        <a:pt x="18" y="2"/>
                      </a:lnTo>
                      <a:lnTo>
                        <a:pt x="19" y="3"/>
                      </a:lnTo>
                      <a:lnTo>
                        <a:pt x="19" y="3"/>
                      </a:lnTo>
                      <a:lnTo>
                        <a:pt x="19" y="5"/>
                      </a:lnTo>
                      <a:lnTo>
                        <a:pt x="19" y="5"/>
                      </a:lnTo>
                      <a:lnTo>
                        <a:pt x="19" y="6"/>
                      </a:lnTo>
                      <a:lnTo>
                        <a:pt x="20" y="8"/>
                      </a:lnTo>
                      <a:lnTo>
                        <a:pt x="22" y="9"/>
                      </a:lnTo>
                      <a:lnTo>
                        <a:pt x="23" y="10"/>
                      </a:lnTo>
                      <a:lnTo>
                        <a:pt x="23" y="10"/>
                      </a:lnTo>
                      <a:lnTo>
                        <a:pt x="25" y="11"/>
                      </a:lnTo>
                      <a:lnTo>
                        <a:pt x="26" y="11"/>
                      </a:lnTo>
                      <a:lnTo>
                        <a:pt x="28" y="11"/>
                      </a:lnTo>
                      <a:lnTo>
                        <a:pt x="30" y="11"/>
                      </a:lnTo>
                      <a:lnTo>
                        <a:pt x="32" y="11"/>
                      </a:lnTo>
                      <a:lnTo>
                        <a:pt x="33" y="10"/>
                      </a:lnTo>
                      <a:lnTo>
                        <a:pt x="34" y="9"/>
                      </a:lnTo>
                      <a:lnTo>
                        <a:pt x="35" y="8"/>
                      </a:lnTo>
                      <a:lnTo>
                        <a:pt x="35" y="8"/>
                      </a:lnTo>
                      <a:lnTo>
                        <a:pt x="35" y="7"/>
                      </a:lnTo>
                      <a:lnTo>
                        <a:pt x="35" y="5"/>
                      </a:lnTo>
                      <a:lnTo>
                        <a:pt x="35" y="4"/>
                      </a:lnTo>
                      <a:lnTo>
                        <a:pt x="34" y="3"/>
                      </a:lnTo>
                      <a:lnTo>
                        <a:pt x="33" y="2"/>
                      </a:lnTo>
                      <a:lnTo>
                        <a:pt x="32" y="2"/>
                      </a:lnTo>
                      <a:lnTo>
                        <a:pt x="31" y="2"/>
                      </a:lnTo>
                      <a:lnTo>
                        <a:pt x="30" y="2"/>
                      </a:lnTo>
                      <a:lnTo>
                        <a:pt x="30" y="2"/>
                      </a:lnTo>
                      <a:lnTo>
                        <a:pt x="30" y="3"/>
                      </a:lnTo>
                      <a:lnTo>
                        <a:pt x="31" y="3"/>
                      </a:lnTo>
                      <a:lnTo>
                        <a:pt x="31" y="3"/>
                      </a:lnTo>
                      <a:lnTo>
                        <a:pt x="31" y="3"/>
                      </a:lnTo>
                      <a:lnTo>
                        <a:pt x="31" y="3"/>
                      </a:lnTo>
                      <a:lnTo>
                        <a:pt x="32" y="3"/>
                      </a:lnTo>
                      <a:lnTo>
                        <a:pt x="32" y="3"/>
                      </a:lnTo>
                      <a:lnTo>
                        <a:pt x="33" y="3"/>
                      </a:lnTo>
                      <a:lnTo>
                        <a:pt x="34" y="4"/>
                      </a:lnTo>
                      <a:lnTo>
                        <a:pt x="34" y="4"/>
                      </a:lnTo>
                      <a:lnTo>
                        <a:pt x="35" y="4"/>
                      </a:lnTo>
                      <a:lnTo>
                        <a:pt x="35" y="5"/>
                      </a:lnTo>
                      <a:lnTo>
                        <a:pt x="35" y="6"/>
                      </a:lnTo>
                      <a:lnTo>
                        <a:pt x="35" y="7"/>
                      </a:lnTo>
                      <a:lnTo>
                        <a:pt x="34" y="8"/>
                      </a:lnTo>
                      <a:lnTo>
                        <a:pt x="34" y="9"/>
                      </a:lnTo>
                      <a:lnTo>
                        <a:pt x="32" y="10"/>
                      </a:lnTo>
                      <a:lnTo>
                        <a:pt x="32" y="10"/>
                      </a:lnTo>
                      <a:lnTo>
                        <a:pt x="31" y="11"/>
                      </a:lnTo>
                      <a:lnTo>
                        <a:pt x="29" y="11"/>
                      </a:lnTo>
                      <a:lnTo>
                        <a:pt x="27" y="11"/>
                      </a:lnTo>
                      <a:lnTo>
                        <a:pt x="25" y="10"/>
                      </a:lnTo>
                      <a:lnTo>
                        <a:pt x="22" y="9"/>
                      </a:lnTo>
                      <a:lnTo>
                        <a:pt x="22" y="9"/>
                      </a:lnTo>
                      <a:lnTo>
                        <a:pt x="21" y="8"/>
                      </a:lnTo>
                      <a:lnTo>
                        <a:pt x="21" y="8"/>
                      </a:lnTo>
                      <a:lnTo>
                        <a:pt x="20" y="6"/>
                      </a:lnTo>
                      <a:lnTo>
                        <a:pt x="20" y="4"/>
                      </a:lnTo>
                      <a:lnTo>
                        <a:pt x="20" y="2"/>
                      </a:lnTo>
                      <a:lnTo>
                        <a:pt x="20" y="2"/>
                      </a:lnTo>
                      <a:lnTo>
                        <a:pt x="20" y="2"/>
                      </a:lnTo>
                      <a:lnTo>
                        <a:pt x="19" y="1"/>
                      </a:lnTo>
                      <a:lnTo>
                        <a:pt x="19" y="1"/>
                      </a:lnTo>
                      <a:lnTo>
                        <a:pt x="17" y="0"/>
                      </a:lnTo>
                      <a:lnTo>
                        <a:pt x="15" y="0"/>
                      </a:lnTo>
                      <a:lnTo>
                        <a:pt x="13" y="1"/>
                      </a:lnTo>
                      <a:lnTo>
                        <a:pt x="11" y="1"/>
                      </a:lnTo>
                      <a:lnTo>
                        <a:pt x="11" y="1"/>
                      </a:lnTo>
                      <a:lnTo>
                        <a:pt x="10" y="2"/>
                      </a:lnTo>
                      <a:lnTo>
                        <a:pt x="9" y="3"/>
                      </a:lnTo>
                      <a:lnTo>
                        <a:pt x="8" y="4"/>
                      </a:lnTo>
                      <a:lnTo>
                        <a:pt x="8" y="4"/>
                      </a:lnTo>
                      <a:lnTo>
                        <a:pt x="6" y="6"/>
                      </a:lnTo>
                      <a:lnTo>
                        <a:pt x="5" y="7"/>
                      </a:lnTo>
                      <a:lnTo>
                        <a:pt x="5" y="7"/>
                      </a:lnTo>
                      <a:lnTo>
                        <a:pt x="4" y="8"/>
                      </a:lnTo>
                      <a:lnTo>
                        <a:pt x="4" y="8"/>
                      </a:lnTo>
                      <a:lnTo>
                        <a:pt x="3" y="8"/>
                      </a:lnTo>
                      <a:lnTo>
                        <a:pt x="2" y="8"/>
                      </a:lnTo>
                      <a:lnTo>
                        <a:pt x="1" y="7"/>
                      </a:lnTo>
                      <a:lnTo>
                        <a:pt x="0" y="6"/>
                      </a:lnTo>
                      <a:lnTo>
                        <a:pt x="0"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16" name="Freeform 2252">
                  <a:extLst>
                    <a:ext uri="{FF2B5EF4-FFF2-40B4-BE49-F238E27FC236}">
                      <a16:creationId xmlns:a16="http://schemas.microsoft.com/office/drawing/2014/main" id="{A650AE40-F263-40C6-8D64-5798E1E885A0}"/>
                    </a:ext>
                  </a:extLst>
                </p:cNvPr>
                <p:cNvSpPr>
                  <a:spLocks/>
                </p:cNvSpPr>
                <p:nvPr/>
              </p:nvSpPr>
              <p:spPr bwMode="auto">
                <a:xfrm>
                  <a:off x="3981" y="1608"/>
                  <a:ext cx="35" cy="11"/>
                </a:xfrm>
                <a:custGeom>
                  <a:avLst/>
                  <a:gdLst>
                    <a:gd name="T0" fmla="*/ 0 w 35"/>
                    <a:gd name="T1" fmla="*/ 6 h 11"/>
                    <a:gd name="T2" fmla="*/ 1 w 35"/>
                    <a:gd name="T3" fmla="*/ 8 h 11"/>
                    <a:gd name="T4" fmla="*/ 3 w 35"/>
                    <a:gd name="T5" fmla="*/ 9 h 11"/>
                    <a:gd name="T6" fmla="*/ 3 w 35"/>
                    <a:gd name="T7" fmla="*/ 9 h 11"/>
                    <a:gd name="T8" fmla="*/ 5 w 35"/>
                    <a:gd name="T9" fmla="*/ 8 h 11"/>
                    <a:gd name="T10" fmla="*/ 8 w 35"/>
                    <a:gd name="T11" fmla="*/ 6 h 11"/>
                    <a:gd name="T12" fmla="*/ 12 w 35"/>
                    <a:gd name="T13" fmla="*/ 3 h 11"/>
                    <a:gd name="T14" fmla="*/ 13 w 35"/>
                    <a:gd name="T15" fmla="*/ 2 h 11"/>
                    <a:gd name="T16" fmla="*/ 18 w 35"/>
                    <a:gd name="T17" fmla="*/ 2 h 11"/>
                    <a:gd name="T18" fmla="*/ 19 w 35"/>
                    <a:gd name="T19" fmla="*/ 3 h 11"/>
                    <a:gd name="T20" fmla="*/ 19 w 35"/>
                    <a:gd name="T21" fmla="*/ 5 h 11"/>
                    <a:gd name="T22" fmla="*/ 19 w 35"/>
                    <a:gd name="T23" fmla="*/ 6 h 11"/>
                    <a:gd name="T24" fmla="*/ 22 w 35"/>
                    <a:gd name="T25" fmla="*/ 9 h 11"/>
                    <a:gd name="T26" fmla="*/ 23 w 35"/>
                    <a:gd name="T27" fmla="*/ 10 h 11"/>
                    <a:gd name="T28" fmla="*/ 26 w 35"/>
                    <a:gd name="T29" fmla="*/ 11 h 11"/>
                    <a:gd name="T30" fmla="*/ 30 w 35"/>
                    <a:gd name="T31" fmla="*/ 11 h 11"/>
                    <a:gd name="T32" fmla="*/ 33 w 35"/>
                    <a:gd name="T33" fmla="*/ 10 h 11"/>
                    <a:gd name="T34" fmla="*/ 35 w 35"/>
                    <a:gd name="T35" fmla="*/ 8 h 11"/>
                    <a:gd name="T36" fmla="*/ 35 w 35"/>
                    <a:gd name="T37" fmla="*/ 7 h 11"/>
                    <a:gd name="T38" fmla="*/ 35 w 35"/>
                    <a:gd name="T39" fmla="*/ 4 h 11"/>
                    <a:gd name="T40" fmla="*/ 33 w 35"/>
                    <a:gd name="T41" fmla="*/ 2 h 11"/>
                    <a:gd name="T42" fmla="*/ 31 w 35"/>
                    <a:gd name="T43" fmla="*/ 2 h 11"/>
                    <a:gd name="T44" fmla="*/ 30 w 35"/>
                    <a:gd name="T45" fmla="*/ 2 h 11"/>
                    <a:gd name="T46" fmla="*/ 31 w 35"/>
                    <a:gd name="T47" fmla="*/ 3 h 11"/>
                    <a:gd name="T48" fmla="*/ 31 w 35"/>
                    <a:gd name="T49" fmla="*/ 3 h 11"/>
                    <a:gd name="T50" fmla="*/ 32 w 35"/>
                    <a:gd name="T51" fmla="*/ 3 h 11"/>
                    <a:gd name="T52" fmla="*/ 33 w 35"/>
                    <a:gd name="T53" fmla="*/ 3 h 11"/>
                    <a:gd name="T54" fmla="*/ 34 w 35"/>
                    <a:gd name="T55" fmla="*/ 4 h 11"/>
                    <a:gd name="T56" fmla="*/ 35 w 35"/>
                    <a:gd name="T57" fmla="*/ 5 h 11"/>
                    <a:gd name="T58" fmla="*/ 35 w 35"/>
                    <a:gd name="T59" fmla="*/ 7 h 11"/>
                    <a:gd name="T60" fmla="*/ 34 w 35"/>
                    <a:gd name="T61" fmla="*/ 9 h 11"/>
                    <a:gd name="T62" fmla="*/ 32 w 35"/>
                    <a:gd name="T63" fmla="*/ 10 h 11"/>
                    <a:gd name="T64" fmla="*/ 29 w 35"/>
                    <a:gd name="T65" fmla="*/ 11 h 11"/>
                    <a:gd name="T66" fmla="*/ 25 w 35"/>
                    <a:gd name="T67" fmla="*/ 10 h 11"/>
                    <a:gd name="T68" fmla="*/ 22 w 35"/>
                    <a:gd name="T69" fmla="*/ 9 h 11"/>
                    <a:gd name="T70" fmla="*/ 21 w 35"/>
                    <a:gd name="T71" fmla="*/ 8 h 11"/>
                    <a:gd name="T72" fmla="*/ 20 w 35"/>
                    <a:gd name="T73" fmla="*/ 4 h 11"/>
                    <a:gd name="T74" fmla="*/ 20 w 35"/>
                    <a:gd name="T75" fmla="*/ 2 h 11"/>
                    <a:gd name="T76" fmla="*/ 19 w 35"/>
                    <a:gd name="T77" fmla="*/ 1 h 11"/>
                    <a:gd name="T78" fmla="*/ 17 w 35"/>
                    <a:gd name="T79" fmla="*/ 0 h 11"/>
                    <a:gd name="T80" fmla="*/ 13 w 35"/>
                    <a:gd name="T81" fmla="*/ 1 h 11"/>
                    <a:gd name="T82" fmla="*/ 11 w 35"/>
                    <a:gd name="T83" fmla="*/ 1 h 11"/>
                    <a:gd name="T84" fmla="*/ 9 w 35"/>
                    <a:gd name="T85" fmla="*/ 3 h 11"/>
                    <a:gd name="T86" fmla="*/ 8 w 35"/>
                    <a:gd name="T87" fmla="*/ 4 h 11"/>
                    <a:gd name="T88" fmla="*/ 5 w 35"/>
                    <a:gd name="T89" fmla="*/ 7 h 11"/>
                    <a:gd name="T90" fmla="*/ 4 w 35"/>
                    <a:gd name="T91" fmla="*/ 8 h 11"/>
                    <a:gd name="T92" fmla="*/ 3 w 35"/>
                    <a:gd name="T93" fmla="*/ 8 h 11"/>
                    <a:gd name="T94" fmla="*/ 1 w 35"/>
                    <a:gd name="T95" fmla="*/ 7 h 11"/>
                    <a:gd name="T96" fmla="*/ 0 w 35"/>
                    <a:gd name="T9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 h="11">
                      <a:moveTo>
                        <a:pt x="0" y="6"/>
                      </a:moveTo>
                      <a:lnTo>
                        <a:pt x="0" y="6"/>
                      </a:lnTo>
                      <a:lnTo>
                        <a:pt x="0" y="7"/>
                      </a:lnTo>
                      <a:lnTo>
                        <a:pt x="1" y="8"/>
                      </a:lnTo>
                      <a:lnTo>
                        <a:pt x="1" y="9"/>
                      </a:lnTo>
                      <a:lnTo>
                        <a:pt x="3" y="9"/>
                      </a:lnTo>
                      <a:lnTo>
                        <a:pt x="3" y="9"/>
                      </a:lnTo>
                      <a:lnTo>
                        <a:pt x="3" y="9"/>
                      </a:lnTo>
                      <a:lnTo>
                        <a:pt x="4" y="9"/>
                      </a:lnTo>
                      <a:lnTo>
                        <a:pt x="5" y="8"/>
                      </a:lnTo>
                      <a:lnTo>
                        <a:pt x="8" y="6"/>
                      </a:lnTo>
                      <a:lnTo>
                        <a:pt x="8" y="6"/>
                      </a:lnTo>
                      <a:lnTo>
                        <a:pt x="10" y="3"/>
                      </a:lnTo>
                      <a:lnTo>
                        <a:pt x="12" y="3"/>
                      </a:lnTo>
                      <a:lnTo>
                        <a:pt x="13" y="2"/>
                      </a:lnTo>
                      <a:lnTo>
                        <a:pt x="13" y="2"/>
                      </a:lnTo>
                      <a:lnTo>
                        <a:pt x="16" y="2"/>
                      </a:lnTo>
                      <a:lnTo>
                        <a:pt x="18" y="2"/>
                      </a:lnTo>
                      <a:lnTo>
                        <a:pt x="18" y="2"/>
                      </a:lnTo>
                      <a:lnTo>
                        <a:pt x="19" y="3"/>
                      </a:lnTo>
                      <a:lnTo>
                        <a:pt x="19" y="3"/>
                      </a:lnTo>
                      <a:lnTo>
                        <a:pt x="19" y="5"/>
                      </a:lnTo>
                      <a:lnTo>
                        <a:pt x="19" y="5"/>
                      </a:lnTo>
                      <a:lnTo>
                        <a:pt x="19" y="6"/>
                      </a:lnTo>
                      <a:lnTo>
                        <a:pt x="20" y="8"/>
                      </a:lnTo>
                      <a:lnTo>
                        <a:pt x="22" y="9"/>
                      </a:lnTo>
                      <a:lnTo>
                        <a:pt x="23" y="10"/>
                      </a:lnTo>
                      <a:lnTo>
                        <a:pt x="23" y="10"/>
                      </a:lnTo>
                      <a:lnTo>
                        <a:pt x="25" y="11"/>
                      </a:lnTo>
                      <a:lnTo>
                        <a:pt x="26" y="11"/>
                      </a:lnTo>
                      <a:lnTo>
                        <a:pt x="28" y="11"/>
                      </a:lnTo>
                      <a:lnTo>
                        <a:pt x="30" y="11"/>
                      </a:lnTo>
                      <a:lnTo>
                        <a:pt x="32" y="11"/>
                      </a:lnTo>
                      <a:lnTo>
                        <a:pt x="33" y="10"/>
                      </a:lnTo>
                      <a:lnTo>
                        <a:pt x="34" y="9"/>
                      </a:lnTo>
                      <a:lnTo>
                        <a:pt x="35" y="8"/>
                      </a:lnTo>
                      <a:lnTo>
                        <a:pt x="35" y="8"/>
                      </a:lnTo>
                      <a:lnTo>
                        <a:pt x="35" y="7"/>
                      </a:lnTo>
                      <a:lnTo>
                        <a:pt x="35" y="5"/>
                      </a:lnTo>
                      <a:lnTo>
                        <a:pt x="35" y="4"/>
                      </a:lnTo>
                      <a:lnTo>
                        <a:pt x="34" y="3"/>
                      </a:lnTo>
                      <a:lnTo>
                        <a:pt x="33" y="2"/>
                      </a:lnTo>
                      <a:lnTo>
                        <a:pt x="32" y="2"/>
                      </a:lnTo>
                      <a:lnTo>
                        <a:pt x="31" y="2"/>
                      </a:lnTo>
                      <a:lnTo>
                        <a:pt x="30" y="2"/>
                      </a:lnTo>
                      <a:lnTo>
                        <a:pt x="30" y="2"/>
                      </a:lnTo>
                      <a:lnTo>
                        <a:pt x="30" y="3"/>
                      </a:lnTo>
                      <a:lnTo>
                        <a:pt x="31" y="3"/>
                      </a:lnTo>
                      <a:lnTo>
                        <a:pt x="31" y="3"/>
                      </a:lnTo>
                      <a:lnTo>
                        <a:pt x="31" y="3"/>
                      </a:lnTo>
                      <a:lnTo>
                        <a:pt x="31" y="3"/>
                      </a:lnTo>
                      <a:lnTo>
                        <a:pt x="32" y="3"/>
                      </a:lnTo>
                      <a:lnTo>
                        <a:pt x="32" y="3"/>
                      </a:lnTo>
                      <a:lnTo>
                        <a:pt x="33" y="3"/>
                      </a:lnTo>
                      <a:lnTo>
                        <a:pt x="34" y="4"/>
                      </a:lnTo>
                      <a:lnTo>
                        <a:pt x="34" y="4"/>
                      </a:lnTo>
                      <a:lnTo>
                        <a:pt x="35" y="4"/>
                      </a:lnTo>
                      <a:lnTo>
                        <a:pt x="35" y="5"/>
                      </a:lnTo>
                      <a:lnTo>
                        <a:pt x="35" y="6"/>
                      </a:lnTo>
                      <a:lnTo>
                        <a:pt x="35" y="7"/>
                      </a:lnTo>
                      <a:lnTo>
                        <a:pt x="34" y="8"/>
                      </a:lnTo>
                      <a:lnTo>
                        <a:pt x="34" y="9"/>
                      </a:lnTo>
                      <a:lnTo>
                        <a:pt x="32" y="10"/>
                      </a:lnTo>
                      <a:lnTo>
                        <a:pt x="32" y="10"/>
                      </a:lnTo>
                      <a:lnTo>
                        <a:pt x="31" y="11"/>
                      </a:lnTo>
                      <a:lnTo>
                        <a:pt x="29" y="11"/>
                      </a:lnTo>
                      <a:lnTo>
                        <a:pt x="27" y="11"/>
                      </a:lnTo>
                      <a:lnTo>
                        <a:pt x="25" y="10"/>
                      </a:lnTo>
                      <a:lnTo>
                        <a:pt x="22" y="9"/>
                      </a:lnTo>
                      <a:lnTo>
                        <a:pt x="22" y="9"/>
                      </a:lnTo>
                      <a:lnTo>
                        <a:pt x="21" y="8"/>
                      </a:lnTo>
                      <a:lnTo>
                        <a:pt x="21" y="8"/>
                      </a:lnTo>
                      <a:lnTo>
                        <a:pt x="20" y="6"/>
                      </a:lnTo>
                      <a:lnTo>
                        <a:pt x="20" y="4"/>
                      </a:lnTo>
                      <a:lnTo>
                        <a:pt x="20" y="2"/>
                      </a:lnTo>
                      <a:lnTo>
                        <a:pt x="20" y="2"/>
                      </a:lnTo>
                      <a:lnTo>
                        <a:pt x="20" y="2"/>
                      </a:lnTo>
                      <a:lnTo>
                        <a:pt x="19" y="1"/>
                      </a:lnTo>
                      <a:lnTo>
                        <a:pt x="19" y="1"/>
                      </a:lnTo>
                      <a:lnTo>
                        <a:pt x="17" y="0"/>
                      </a:lnTo>
                      <a:lnTo>
                        <a:pt x="15" y="0"/>
                      </a:lnTo>
                      <a:lnTo>
                        <a:pt x="13" y="1"/>
                      </a:lnTo>
                      <a:lnTo>
                        <a:pt x="11" y="1"/>
                      </a:lnTo>
                      <a:lnTo>
                        <a:pt x="11" y="1"/>
                      </a:lnTo>
                      <a:lnTo>
                        <a:pt x="10" y="2"/>
                      </a:lnTo>
                      <a:lnTo>
                        <a:pt x="9" y="3"/>
                      </a:lnTo>
                      <a:lnTo>
                        <a:pt x="8" y="4"/>
                      </a:lnTo>
                      <a:lnTo>
                        <a:pt x="8" y="4"/>
                      </a:lnTo>
                      <a:lnTo>
                        <a:pt x="6" y="6"/>
                      </a:lnTo>
                      <a:lnTo>
                        <a:pt x="5" y="7"/>
                      </a:lnTo>
                      <a:lnTo>
                        <a:pt x="5" y="7"/>
                      </a:lnTo>
                      <a:lnTo>
                        <a:pt x="4" y="8"/>
                      </a:lnTo>
                      <a:lnTo>
                        <a:pt x="4" y="8"/>
                      </a:lnTo>
                      <a:lnTo>
                        <a:pt x="3" y="8"/>
                      </a:lnTo>
                      <a:lnTo>
                        <a:pt x="2" y="8"/>
                      </a:lnTo>
                      <a:lnTo>
                        <a:pt x="1" y="7"/>
                      </a:lnTo>
                      <a:lnTo>
                        <a:pt x="0" y="6"/>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17" name="Freeform 2253">
                  <a:extLst>
                    <a:ext uri="{FF2B5EF4-FFF2-40B4-BE49-F238E27FC236}">
                      <a16:creationId xmlns:a16="http://schemas.microsoft.com/office/drawing/2014/main" id="{9D45E5FB-2955-45AB-8550-419FD89589B3}"/>
                    </a:ext>
                  </a:extLst>
                </p:cNvPr>
                <p:cNvSpPr>
                  <a:spLocks/>
                </p:cNvSpPr>
                <p:nvPr/>
              </p:nvSpPr>
              <p:spPr bwMode="auto">
                <a:xfrm>
                  <a:off x="3982" y="1612"/>
                  <a:ext cx="19" cy="9"/>
                </a:xfrm>
                <a:custGeom>
                  <a:avLst/>
                  <a:gdLst>
                    <a:gd name="T0" fmla="*/ 0 w 19"/>
                    <a:gd name="T1" fmla="*/ 8 h 9"/>
                    <a:gd name="T2" fmla="*/ 0 w 19"/>
                    <a:gd name="T3" fmla="*/ 8 h 9"/>
                    <a:gd name="T4" fmla="*/ 1 w 19"/>
                    <a:gd name="T5" fmla="*/ 9 h 9"/>
                    <a:gd name="T6" fmla="*/ 2 w 19"/>
                    <a:gd name="T7" fmla="*/ 9 h 9"/>
                    <a:gd name="T8" fmla="*/ 3 w 19"/>
                    <a:gd name="T9" fmla="*/ 8 h 9"/>
                    <a:gd name="T10" fmla="*/ 5 w 19"/>
                    <a:gd name="T11" fmla="*/ 6 h 9"/>
                    <a:gd name="T12" fmla="*/ 5 w 19"/>
                    <a:gd name="T13" fmla="*/ 6 h 9"/>
                    <a:gd name="T14" fmla="*/ 7 w 19"/>
                    <a:gd name="T15" fmla="*/ 4 h 9"/>
                    <a:gd name="T16" fmla="*/ 9 w 19"/>
                    <a:gd name="T17" fmla="*/ 2 h 9"/>
                    <a:gd name="T18" fmla="*/ 9 w 19"/>
                    <a:gd name="T19" fmla="*/ 2 h 9"/>
                    <a:gd name="T20" fmla="*/ 11 w 19"/>
                    <a:gd name="T21" fmla="*/ 1 h 9"/>
                    <a:gd name="T22" fmla="*/ 14 w 19"/>
                    <a:gd name="T23" fmla="*/ 1 h 9"/>
                    <a:gd name="T24" fmla="*/ 15 w 19"/>
                    <a:gd name="T25" fmla="*/ 0 h 9"/>
                    <a:gd name="T26" fmla="*/ 17 w 19"/>
                    <a:gd name="T27" fmla="*/ 1 h 9"/>
                    <a:gd name="T28" fmla="*/ 18 w 19"/>
                    <a:gd name="T29" fmla="*/ 1 h 9"/>
                    <a:gd name="T30" fmla="*/ 18 w 19"/>
                    <a:gd name="T31" fmla="*/ 2 h 9"/>
                    <a:gd name="T32" fmla="*/ 18 w 19"/>
                    <a:gd name="T33" fmla="*/ 2 h 9"/>
                    <a:gd name="T34" fmla="*/ 18 w 19"/>
                    <a:gd name="T35" fmla="*/ 2 h 9"/>
                    <a:gd name="T36" fmla="*/ 19 w 19"/>
                    <a:gd name="T37" fmla="*/ 2 h 9"/>
                    <a:gd name="T38" fmla="*/ 19 w 19"/>
                    <a:gd name="T39" fmla="*/ 2 h 9"/>
                    <a:gd name="T40" fmla="*/ 18 w 19"/>
                    <a:gd name="T41" fmla="*/ 1 h 9"/>
                    <a:gd name="T42" fmla="*/ 18 w 19"/>
                    <a:gd name="T43" fmla="*/ 1 h 9"/>
                    <a:gd name="T44" fmla="*/ 17 w 19"/>
                    <a:gd name="T45" fmla="*/ 0 h 9"/>
                    <a:gd name="T46" fmla="*/ 16 w 19"/>
                    <a:gd name="T47" fmla="*/ 0 h 9"/>
                    <a:gd name="T48" fmla="*/ 15 w 19"/>
                    <a:gd name="T49" fmla="*/ 0 h 9"/>
                    <a:gd name="T50" fmla="*/ 13 w 19"/>
                    <a:gd name="T51" fmla="*/ 1 h 9"/>
                    <a:gd name="T52" fmla="*/ 13 w 19"/>
                    <a:gd name="T53" fmla="*/ 1 h 9"/>
                    <a:gd name="T54" fmla="*/ 11 w 19"/>
                    <a:gd name="T55" fmla="*/ 1 h 9"/>
                    <a:gd name="T56" fmla="*/ 10 w 19"/>
                    <a:gd name="T57" fmla="*/ 1 h 9"/>
                    <a:gd name="T58" fmla="*/ 8 w 19"/>
                    <a:gd name="T59" fmla="*/ 3 h 9"/>
                    <a:gd name="T60" fmla="*/ 8 w 19"/>
                    <a:gd name="T61" fmla="*/ 3 h 9"/>
                    <a:gd name="T62" fmla="*/ 4 w 19"/>
                    <a:gd name="T63" fmla="*/ 7 h 9"/>
                    <a:gd name="T64" fmla="*/ 3 w 19"/>
                    <a:gd name="T65" fmla="*/ 7 h 9"/>
                    <a:gd name="T66" fmla="*/ 2 w 19"/>
                    <a:gd name="T67" fmla="*/ 8 h 9"/>
                    <a:gd name="T68" fmla="*/ 1 w 19"/>
                    <a:gd name="T69" fmla="*/ 8 h 9"/>
                    <a:gd name="T70" fmla="*/ 0 w 19"/>
                    <a:gd name="T71" fmla="*/ 8 h 9"/>
                    <a:gd name="T72" fmla="*/ 0 w 19"/>
                    <a:gd name="T73" fmla="*/ 8 h 9"/>
                    <a:gd name="T74" fmla="*/ 0 w 19"/>
                    <a:gd name="T7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9">
                      <a:moveTo>
                        <a:pt x="0" y="8"/>
                      </a:moveTo>
                      <a:lnTo>
                        <a:pt x="0" y="8"/>
                      </a:lnTo>
                      <a:lnTo>
                        <a:pt x="1" y="9"/>
                      </a:lnTo>
                      <a:lnTo>
                        <a:pt x="2" y="9"/>
                      </a:lnTo>
                      <a:lnTo>
                        <a:pt x="3" y="8"/>
                      </a:lnTo>
                      <a:lnTo>
                        <a:pt x="5" y="6"/>
                      </a:lnTo>
                      <a:lnTo>
                        <a:pt x="5" y="6"/>
                      </a:lnTo>
                      <a:lnTo>
                        <a:pt x="7" y="4"/>
                      </a:lnTo>
                      <a:lnTo>
                        <a:pt x="9" y="2"/>
                      </a:lnTo>
                      <a:lnTo>
                        <a:pt x="9" y="2"/>
                      </a:lnTo>
                      <a:lnTo>
                        <a:pt x="11" y="1"/>
                      </a:lnTo>
                      <a:lnTo>
                        <a:pt x="14" y="1"/>
                      </a:lnTo>
                      <a:lnTo>
                        <a:pt x="15" y="0"/>
                      </a:lnTo>
                      <a:lnTo>
                        <a:pt x="17" y="1"/>
                      </a:lnTo>
                      <a:lnTo>
                        <a:pt x="18" y="1"/>
                      </a:lnTo>
                      <a:lnTo>
                        <a:pt x="18" y="2"/>
                      </a:lnTo>
                      <a:lnTo>
                        <a:pt x="18" y="2"/>
                      </a:lnTo>
                      <a:lnTo>
                        <a:pt x="18" y="2"/>
                      </a:lnTo>
                      <a:lnTo>
                        <a:pt x="19" y="2"/>
                      </a:lnTo>
                      <a:lnTo>
                        <a:pt x="19" y="2"/>
                      </a:lnTo>
                      <a:lnTo>
                        <a:pt x="18" y="1"/>
                      </a:lnTo>
                      <a:lnTo>
                        <a:pt x="18" y="1"/>
                      </a:lnTo>
                      <a:lnTo>
                        <a:pt x="17" y="0"/>
                      </a:lnTo>
                      <a:lnTo>
                        <a:pt x="16" y="0"/>
                      </a:lnTo>
                      <a:lnTo>
                        <a:pt x="15" y="0"/>
                      </a:lnTo>
                      <a:lnTo>
                        <a:pt x="13" y="1"/>
                      </a:lnTo>
                      <a:lnTo>
                        <a:pt x="13" y="1"/>
                      </a:lnTo>
                      <a:lnTo>
                        <a:pt x="11" y="1"/>
                      </a:lnTo>
                      <a:lnTo>
                        <a:pt x="10" y="1"/>
                      </a:lnTo>
                      <a:lnTo>
                        <a:pt x="8" y="3"/>
                      </a:lnTo>
                      <a:lnTo>
                        <a:pt x="8" y="3"/>
                      </a:lnTo>
                      <a:lnTo>
                        <a:pt x="4" y="7"/>
                      </a:lnTo>
                      <a:lnTo>
                        <a:pt x="3" y="7"/>
                      </a:lnTo>
                      <a:lnTo>
                        <a:pt x="2" y="8"/>
                      </a:lnTo>
                      <a:lnTo>
                        <a:pt x="1" y="8"/>
                      </a:lnTo>
                      <a:lnTo>
                        <a:pt x="0" y="8"/>
                      </a:lnTo>
                      <a:lnTo>
                        <a:pt x="0"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18" name="Freeform 2254">
                  <a:extLst>
                    <a:ext uri="{FF2B5EF4-FFF2-40B4-BE49-F238E27FC236}">
                      <a16:creationId xmlns:a16="http://schemas.microsoft.com/office/drawing/2014/main" id="{E1FCDFFE-A9DD-442C-B637-21F461706482}"/>
                    </a:ext>
                  </a:extLst>
                </p:cNvPr>
                <p:cNvSpPr>
                  <a:spLocks/>
                </p:cNvSpPr>
                <p:nvPr/>
              </p:nvSpPr>
              <p:spPr bwMode="auto">
                <a:xfrm>
                  <a:off x="3982" y="1612"/>
                  <a:ext cx="19" cy="9"/>
                </a:xfrm>
                <a:custGeom>
                  <a:avLst/>
                  <a:gdLst>
                    <a:gd name="T0" fmla="*/ 0 w 19"/>
                    <a:gd name="T1" fmla="*/ 8 h 9"/>
                    <a:gd name="T2" fmla="*/ 0 w 19"/>
                    <a:gd name="T3" fmla="*/ 8 h 9"/>
                    <a:gd name="T4" fmla="*/ 1 w 19"/>
                    <a:gd name="T5" fmla="*/ 9 h 9"/>
                    <a:gd name="T6" fmla="*/ 2 w 19"/>
                    <a:gd name="T7" fmla="*/ 9 h 9"/>
                    <a:gd name="T8" fmla="*/ 3 w 19"/>
                    <a:gd name="T9" fmla="*/ 8 h 9"/>
                    <a:gd name="T10" fmla="*/ 5 w 19"/>
                    <a:gd name="T11" fmla="*/ 6 h 9"/>
                    <a:gd name="T12" fmla="*/ 5 w 19"/>
                    <a:gd name="T13" fmla="*/ 6 h 9"/>
                    <a:gd name="T14" fmla="*/ 7 w 19"/>
                    <a:gd name="T15" fmla="*/ 4 h 9"/>
                    <a:gd name="T16" fmla="*/ 9 w 19"/>
                    <a:gd name="T17" fmla="*/ 2 h 9"/>
                    <a:gd name="T18" fmla="*/ 9 w 19"/>
                    <a:gd name="T19" fmla="*/ 2 h 9"/>
                    <a:gd name="T20" fmla="*/ 11 w 19"/>
                    <a:gd name="T21" fmla="*/ 1 h 9"/>
                    <a:gd name="T22" fmla="*/ 14 w 19"/>
                    <a:gd name="T23" fmla="*/ 1 h 9"/>
                    <a:gd name="T24" fmla="*/ 15 w 19"/>
                    <a:gd name="T25" fmla="*/ 0 h 9"/>
                    <a:gd name="T26" fmla="*/ 17 w 19"/>
                    <a:gd name="T27" fmla="*/ 1 h 9"/>
                    <a:gd name="T28" fmla="*/ 18 w 19"/>
                    <a:gd name="T29" fmla="*/ 1 h 9"/>
                    <a:gd name="T30" fmla="*/ 18 w 19"/>
                    <a:gd name="T31" fmla="*/ 2 h 9"/>
                    <a:gd name="T32" fmla="*/ 18 w 19"/>
                    <a:gd name="T33" fmla="*/ 2 h 9"/>
                    <a:gd name="T34" fmla="*/ 18 w 19"/>
                    <a:gd name="T35" fmla="*/ 2 h 9"/>
                    <a:gd name="T36" fmla="*/ 19 w 19"/>
                    <a:gd name="T37" fmla="*/ 2 h 9"/>
                    <a:gd name="T38" fmla="*/ 19 w 19"/>
                    <a:gd name="T39" fmla="*/ 2 h 9"/>
                    <a:gd name="T40" fmla="*/ 18 w 19"/>
                    <a:gd name="T41" fmla="*/ 1 h 9"/>
                    <a:gd name="T42" fmla="*/ 18 w 19"/>
                    <a:gd name="T43" fmla="*/ 1 h 9"/>
                    <a:gd name="T44" fmla="*/ 17 w 19"/>
                    <a:gd name="T45" fmla="*/ 0 h 9"/>
                    <a:gd name="T46" fmla="*/ 16 w 19"/>
                    <a:gd name="T47" fmla="*/ 0 h 9"/>
                    <a:gd name="T48" fmla="*/ 15 w 19"/>
                    <a:gd name="T49" fmla="*/ 0 h 9"/>
                    <a:gd name="T50" fmla="*/ 13 w 19"/>
                    <a:gd name="T51" fmla="*/ 1 h 9"/>
                    <a:gd name="T52" fmla="*/ 13 w 19"/>
                    <a:gd name="T53" fmla="*/ 1 h 9"/>
                    <a:gd name="T54" fmla="*/ 11 w 19"/>
                    <a:gd name="T55" fmla="*/ 1 h 9"/>
                    <a:gd name="T56" fmla="*/ 10 w 19"/>
                    <a:gd name="T57" fmla="*/ 1 h 9"/>
                    <a:gd name="T58" fmla="*/ 8 w 19"/>
                    <a:gd name="T59" fmla="*/ 3 h 9"/>
                    <a:gd name="T60" fmla="*/ 8 w 19"/>
                    <a:gd name="T61" fmla="*/ 3 h 9"/>
                    <a:gd name="T62" fmla="*/ 4 w 19"/>
                    <a:gd name="T63" fmla="*/ 7 h 9"/>
                    <a:gd name="T64" fmla="*/ 3 w 19"/>
                    <a:gd name="T65" fmla="*/ 7 h 9"/>
                    <a:gd name="T66" fmla="*/ 2 w 19"/>
                    <a:gd name="T67" fmla="*/ 8 h 9"/>
                    <a:gd name="T68" fmla="*/ 1 w 19"/>
                    <a:gd name="T69" fmla="*/ 8 h 9"/>
                    <a:gd name="T70" fmla="*/ 0 w 19"/>
                    <a:gd name="T71" fmla="*/ 8 h 9"/>
                    <a:gd name="T72" fmla="*/ 0 w 19"/>
                    <a:gd name="T73" fmla="*/ 8 h 9"/>
                    <a:gd name="T74" fmla="*/ 0 w 19"/>
                    <a:gd name="T7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9">
                      <a:moveTo>
                        <a:pt x="0" y="8"/>
                      </a:moveTo>
                      <a:lnTo>
                        <a:pt x="0" y="8"/>
                      </a:lnTo>
                      <a:lnTo>
                        <a:pt x="1" y="9"/>
                      </a:lnTo>
                      <a:lnTo>
                        <a:pt x="2" y="9"/>
                      </a:lnTo>
                      <a:lnTo>
                        <a:pt x="3" y="8"/>
                      </a:lnTo>
                      <a:lnTo>
                        <a:pt x="5" y="6"/>
                      </a:lnTo>
                      <a:lnTo>
                        <a:pt x="5" y="6"/>
                      </a:lnTo>
                      <a:lnTo>
                        <a:pt x="7" y="4"/>
                      </a:lnTo>
                      <a:lnTo>
                        <a:pt x="9" y="2"/>
                      </a:lnTo>
                      <a:lnTo>
                        <a:pt x="9" y="2"/>
                      </a:lnTo>
                      <a:lnTo>
                        <a:pt x="11" y="1"/>
                      </a:lnTo>
                      <a:lnTo>
                        <a:pt x="14" y="1"/>
                      </a:lnTo>
                      <a:lnTo>
                        <a:pt x="15" y="0"/>
                      </a:lnTo>
                      <a:lnTo>
                        <a:pt x="17" y="1"/>
                      </a:lnTo>
                      <a:lnTo>
                        <a:pt x="18" y="1"/>
                      </a:lnTo>
                      <a:lnTo>
                        <a:pt x="18" y="2"/>
                      </a:lnTo>
                      <a:lnTo>
                        <a:pt x="18" y="2"/>
                      </a:lnTo>
                      <a:lnTo>
                        <a:pt x="18" y="2"/>
                      </a:lnTo>
                      <a:lnTo>
                        <a:pt x="19" y="2"/>
                      </a:lnTo>
                      <a:lnTo>
                        <a:pt x="19" y="2"/>
                      </a:lnTo>
                      <a:lnTo>
                        <a:pt x="18" y="1"/>
                      </a:lnTo>
                      <a:lnTo>
                        <a:pt x="18" y="1"/>
                      </a:lnTo>
                      <a:lnTo>
                        <a:pt x="17" y="0"/>
                      </a:lnTo>
                      <a:lnTo>
                        <a:pt x="16" y="0"/>
                      </a:lnTo>
                      <a:lnTo>
                        <a:pt x="15" y="0"/>
                      </a:lnTo>
                      <a:lnTo>
                        <a:pt x="13" y="1"/>
                      </a:lnTo>
                      <a:lnTo>
                        <a:pt x="13" y="1"/>
                      </a:lnTo>
                      <a:lnTo>
                        <a:pt x="11" y="1"/>
                      </a:lnTo>
                      <a:lnTo>
                        <a:pt x="10" y="1"/>
                      </a:lnTo>
                      <a:lnTo>
                        <a:pt x="8" y="3"/>
                      </a:lnTo>
                      <a:lnTo>
                        <a:pt x="8" y="3"/>
                      </a:lnTo>
                      <a:lnTo>
                        <a:pt x="4" y="7"/>
                      </a:lnTo>
                      <a:lnTo>
                        <a:pt x="3" y="7"/>
                      </a:lnTo>
                      <a:lnTo>
                        <a:pt x="2" y="8"/>
                      </a:lnTo>
                      <a:lnTo>
                        <a:pt x="1" y="8"/>
                      </a:lnTo>
                      <a:lnTo>
                        <a:pt x="0" y="8"/>
                      </a:lnTo>
                      <a:lnTo>
                        <a:pt x="0" y="8"/>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19" name="Freeform 2255">
                  <a:extLst>
                    <a:ext uri="{FF2B5EF4-FFF2-40B4-BE49-F238E27FC236}">
                      <a16:creationId xmlns:a16="http://schemas.microsoft.com/office/drawing/2014/main" id="{A0BE4150-7CAC-41C7-9BCF-329694F2A6D5}"/>
                    </a:ext>
                  </a:extLst>
                </p:cNvPr>
                <p:cNvSpPr>
                  <a:spLocks/>
                </p:cNvSpPr>
                <p:nvPr/>
              </p:nvSpPr>
              <p:spPr bwMode="auto">
                <a:xfrm>
                  <a:off x="4000" y="1613"/>
                  <a:ext cx="15" cy="10"/>
                </a:xfrm>
                <a:custGeom>
                  <a:avLst/>
                  <a:gdLst>
                    <a:gd name="T0" fmla="*/ 0 w 15"/>
                    <a:gd name="T1" fmla="*/ 0 h 10"/>
                    <a:gd name="T2" fmla="*/ 0 w 15"/>
                    <a:gd name="T3" fmla="*/ 0 h 10"/>
                    <a:gd name="T4" fmla="*/ 1 w 15"/>
                    <a:gd name="T5" fmla="*/ 3 h 10"/>
                    <a:gd name="T6" fmla="*/ 2 w 15"/>
                    <a:gd name="T7" fmla="*/ 6 h 10"/>
                    <a:gd name="T8" fmla="*/ 3 w 15"/>
                    <a:gd name="T9" fmla="*/ 7 h 10"/>
                    <a:gd name="T10" fmla="*/ 4 w 15"/>
                    <a:gd name="T11" fmla="*/ 8 h 10"/>
                    <a:gd name="T12" fmla="*/ 5 w 15"/>
                    <a:gd name="T13" fmla="*/ 9 h 10"/>
                    <a:gd name="T14" fmla="*/ 7 w 15"/>
                    <a:gd name="T15" fmla="*/ 10 h 10"/>
                    <a:gd name="T16" fmla="*/ 7 w 15"/>
                    <a:gd name="T17" fmla="*/ 10 h 10"/>
                    <a:gd name="T18" fmla="*/ 8 w 15"/>
                    <a:gd name="T19" fmla="*/ 10 h 10"/>
                    <a:gd name="T20" fmla="*/ 10 w 15"/>
                    <a:gd name="T21" fmla="*/ 10 h 10"/>
                    <a:gd name="T22" fmla="*/ 11 w 15"/>
                    <a:gd name="T23" fmla="*/ 10 h 10"/>
                    <a:gd name="T24" fmla="*/ 12 w 15"/>
                    <a:gd name="T25" fmla="*/ 9 h 10"/>
                    <a:gd name="T26" fmla="*/ 13 w 15"/>
                    <a:gd name="T27" fmla="*/ 8 h 10"/>
                    <a:gd name="T28" fmla="*/ 14 w 15"/>
                    <a:gd name="T29" fmla="*/ 7 h 10"/>
                    <a:gd name="T30" fmla="*/ 15 w 15"/>
                    <a:gd name="T31" fmla="*/ 6 h 10"/>
                    <a:gd name="T32" fmla="*/ 15 w 15"/>
                    <a:gd name="T33" fmla="*/ 4 h 10"/>
                    <a:gd name="T34" fmla="*/ 15 w 15"/>
                    <a:gd name="T35" fmla="*/ 4 h 10"/>
                    <a:gd name="T36" fmla="*/ 15 w 15"/>
                    <a:gd name="T37" fmla="*/ 4 h 10"/>
                    <a:gd name="T38" fmla="*/ 15 w 15"/>
                    <a:gd name="T39" fmla="*/ 4 h 10"/>
                    <a:gd name="T40" fmla="*/ 15 w 15"/>
                    <a:gd name="T41" fmla="*/ 4 h 10"/>
                    <a:gd name="T42" fmla="*/ 14 w 15"/>
                    <a:gd name="T43" fmla="*/ 6 h 10"/>
                    <a:gd name="T44" fmla="*/ 13 w 15"/>
                    <a:gd name="T45" fmla="*/ 7 h 10"/>
                    <a:gd name="T46" fmla="*/ 12 w 15"/>
                    <a:gd name="T47" fmla="*/ 8 h 10"/>
                    <a:gd name="T48" fmla="*/ 11 w 15"/>
                    <a:gd name="T49" fmla="*/ 9 h 10"/>
                    <a:gd name="T50" fmla="*/ 10 w 15"/>
                    <a:gd name="T51" fmla="*/ 10 h 10"/>
                    <a:gd name="T52" fmla="*/ 8 w 15"/>
                    <a:gd name="T53" fmla="*/ 10 h 10"/>
                    <a:gd name="T54" fmla="*/ 7 w 15"/>
                    <a:gd name="T55" fmla="*/ 9 h 10"/>
                    <a:gd name="T56" fmla="*/ 5 w 15"/>
                    <a:gd name="T57" fmla="*/ 8 h 10"/>
                    <a:gd name="T58" fmla="*/ 5 w 15"/>
                    <a:gd name="T59" fmla="*/ 8 h 10"/>
                    <a:gd name="T60" fmla="*/ 4 w 15"/>
                    <a:gd name="T61" fmla="*/ 8 h 10"/>
                    <a:gd name="T62" fmla="*/ 3 w 15"/>
                    <a:gd name="T63" fmla="*/ 7 h 10"/>
                    <a:gd name="T64" fmla="*/ 2 w 15"/>
                    <a:gd name="T65" fmla="*/ 5 h 10"/>
                    <a:gd name="T66" fmla="*/ 0 w 15"/>
                    <a:gd name="T67" fmla="*/ 0 h 10"/>
                    <a:gd name="T68" fmla="*/ 0 w 15"/>
                    <a:gd name="T69" fmla="*/ 0 h 10"/>
                    <a:gd name="T70" fmla="*/ 0 w 15"/>
                    <a:gd name="T7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 h="10">
                      <a:moveTo>
                        <a:pt x="0" y="0"/>
                      </a:moveTo>
                      <a:lnTo>
                        <a:pt x="0" y="0"/>
                      </a:lnTo>
                      <a:lnTo>
                        <a:pt x="1" y="3"/>
                      </a:lnTo>
                      <a:lnTo>
                        <a:pt x="2" y="6"/>
                      </a:lnTo>
                      <a:lnTo>
                        <a:pt x="3" y="7"/>
                      </a:lnTo>
                      <a:lnTo>
                        <a:pt x="4" y="8"/>
                      </a:lnTo>
                      <a:lnTo>
                        <a:pt x="5" y="9"/>
                      </a:lnTo>
                      <a:lnTo>
                        <a:pt x="7" y="10"/>
                      </a:lnTo>
                      <a:lnTo>
                        <a:pt x="7" y="10"/>
                      </a:lnTo>
                      <a:lnTo>
                        <a:pt x="8" y="10"/>
                      </a:lnTo>
                      <a:lnTo>
                        <a:pt x="10" y="10"/>
                      </a:lnTo>
                      <a:lnTo>
                        <a:pt x="11" y="10"/>
                      </a:lnTo>
                      <a:lnTo>
                        <a:pt x="12" y="9"/>
                      </a:lnTo>
                      <a:lnTo>
                        <a:pt x="13" y="8"/>
                      </a:lnTo>
                      <a:lnTo>
                        <a:pt x="14" y="7"/>
                      </a:lnTo>
                      <a:lnTo>
                        <a:pt x="15" y="6"/>
                      </a:lnTo>
                      <a:lnTo>
                        <a:pt x="15" y="4"/>
                      </a:lnTo>
                      <a:lnTo>
                        <a:pt x="15" y="4"/>
                      </a:lnTo>
                      <a:lnTo>
                        <a:pt x="15" y="4"/>
                      </a:lnTo>
                      <a:lnTo>
                        <a:pt x="15" y="4"/>
                      </a:lnTo>
                      <a:lnTo>
                        <a:pt x="15" y="4"/>
                      </a:lnTo>
                      <a:lnTo>
                        <a:pt x="14" y="6"/>
                      </a:lnTo>
                      <a:lnTo>
                        <a:pt x="13" y="7"/>
                      </a:lnTo>
                      <a:lnTo>
                        <a:pt x="12" y="8"/>
                      </a:lnTo>
                      <a:lnTo>
                        <a:pt x="11" y="9"/>
                      </a:lnTo>
                      <a:lnTo>
                        <a:pt x="10" y="10"/>
                      </a:lnTo>
                      <a:lnTo>
                        <a:pt x="8" y="10"/>
                      </a:lnTo>
                      <a:lnTo>
                        <a:pt x="7" y="9"/>
                      </a:lnTo>
                      <a:lnTo>
                        <a:pt x="5" y="8"/>
                      </a:lnTo>
                      <a:lnTo>
                        <a:pt x="5" y="8"/>
                      </a:lnTo>
                      <a:lnTo>
                        <a:pt x="4" y="8"/>
                      </a:lnTo>
                      <a:lnTo>
                        <a:pt x="3" y="7"/>
                      </a:lnTo>
                      <a:lnTo>
                        <a:pt x="2" y="5"/>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20" name="Freeform 2256">
                  <a:extLst>
                    <a:ext uri="{FF2B5EF4-FFF2-40B4-BE49-F238E27FC236}">
                      <a16:creationId xmlns:a16="http://schemas.microsoft.com/office/drawing/2014/main" id="{7AB21A07-0857-48BD-BFCA-AC36DA9115B4}"/>
                    </a:ext>
                  </a:extLst>
                </p:cNvPr>
                <p:cNvSpPr>
                  <a:spLocks/>
                </p:cNvSpPr>
                <p:nvPr/>
              </p:nvSpPr>
              <p:spPr bwMode="auto">
                <a:xfrm>
                  <a:off x="4000" y="1613"/>
                  <a:ext cx="15" cy="10"/>
                </a:xfrm>
                <a:custGeom>
                  <a:avLst/>
                  <a:gdLst>
                    <a:gd name="T0" fmla="*/ 0 w 15"/>
                    <a:gd name="T1" fmla="*/ 0 h 10"/>
                    <a:gd name="T2" fmla="*/ 0 w 15"/>
                    <a:gd name="T3" fmla="*/ 0 h 10"/>
                    <a:gd name="T4" fmla="*/ 1 w 15"/>
                    <a:gd name="T5" fmla="*/ 3 h 10"/>
                    <a:gd name="T6" fmla="*/ 2 w 15"/>
                    <a:gd name="T7" fmla="*/ 6 h 10"/>
                    <a:gd name="T8" fmla="*/ 3 w 15"/>
                    <a:gd name="T9" fmla="*/ 7 h 10"/>
                    <a:gd name="T10" fmla="*/ 4 w 15"/>
                    <a:gd name="T11" fmla="*/ 8 h 10"/>
                    <a:gd name="T12" fmla="*/ 5 w 15"/>
                    <a:gd name="T13" fmla="*/ 9 h 10"/>
                    <a:gd name="T14" fmla="*/ 7 w 15"/>
                    <a:gd name="T15" fmla="*/ 10 h 10"/>
                    <a:gd name="T16" fmla="*/ 7 w 15"/>
                    <a:gd name="T17" fmla="*/ 10 h 10"/>
                    <a:gd name="T18" fmla="*/ 8 w 15"/>
                    <a:gd name="T19" fmla="*/ 10 h 10"/>
                    <a:gd name="T20" fmla="*/ 10 w 15"/>
                    <a:gd name="T21" fmla="*/ 10 h 10"/>
                    <a:gd name="T22" fmla="*/ 11 w 15"/>
                    <a:gd name="T23" fmla="*/ 10 h 10"/>
                    <a:gd name="T24" fmla="*/ 12 w 15"/>
                    <a:gd name="T25" fmla="*/ 9 h 10"/>
                    <a:gd name="T26" fmla="*/ 13 w 15"/>
                    <a:gd name="T27" fmla="*/ 8 h 10"/>
                    <a:gd name="T28" fmla="*/ 14 w 15"/>
                    <a:gd name="T29" fmla="*/ 7 h 10"/>
                    <a:gd name="T30" fmla="*/ 15 w 15"/>
                    <a:gd name="T31" fmla="*/ 6 h 10"/>
                    <a:gd name="T32" fmla="*/ 15 w 15"/>
                    <a:gd name="T33" fmla="*/ 4 h 10"/>
                    <a:gd name="T34" fmla="*/ 15 w 15"/>
                    <a:gd name="T35" fmla="*/ 4 h 10"/>
                    <a:gd name="T36" fmla="*/ 15 w 15"/>
                    <a:gd name="T37" fmla="*/ 4 h 10"/>
                    <a:gd name="T38" fmla="*/ 15 w 15"/>
                    <a:gd name="T39" fmla="*/ 4 h 10"/>
                    <a:gd name="T40" fmla="*/ 15 w 15"/>
                    <a:gd name="T41" fmla="*/ 4 h 10"/>
                    <a:gd name="T42" fmla="*/ 14 w 15"/>
                    <a:gd name="T43" fmla="*/ 6 h 10"/>
                    <a:gd name="T44" fmla="*/ 13 w 15"/>
                    <a:gd name="T45" fmla="*/ 7 h 10"/>
                    <a:gd name="T46" fmla="*/ 12 w 15"/>
                    <a:gd name="T47" fmla="*/ 8 h 10"/>
                    <a:gd name="T48" fmla="*/ 11 w 15"/>
                    <a:gd name="T49" fmla="*/ 9 h 10"/>
                    <a:gd name="T50" fmla="*/ 10 w 15"/>
                    <a:gd name="T51" fmla="*/ 10 h 10"/>
                    <a:gd name="T52" fmla="*/ 8 w 15"/>
                    <a:gd name="T53" fmla="*/ 10 h 10"/>
                    <a:gd name="T54" fmla="*/ 7 w 15"/>
                    <a:gd name="T55" fmla="*/ 9 h 10"/>
                    <a:gd name="T56" fmla="*/ 5 w 15"/>
                    <a:gd name="T57" fmla="*/ 8 h 10"/>
                    <a:gd name="T58" fmla="*/ 5 w 15"/>
                    <a:gd name="T59" fmla="*/ 8 h 10"/>
                    <a:gd name="T60" fmla="*/ 4 w 15"/>
                    <a:gd name="T61" fmla="*/ 8 h 10"/>
                    <a:gd name="T62" fmla="*/ 3 w 15"/>
                    <a:gd name="T63" fmla="*/ 7 h 10"/>
                    <a:gd name="T64" fmla="*/ 2 w 15"/>
                    <a:gd name="T65" fmla="*/ 5 h 10"/>
                    <a:gd name="T66" fmla="*/ 0 w 15"/>
                    <a:gd name="T67" fmla="*/ 0 h 10"/>
                    <a:gd name="T68" fmla="*/ 0 w 15"/>
                    <a:gd name="T69" fmla="*/ 0 h 10"/>
                    <a:gd name="T70" fmla="*/ 0 w 15"/>
                    <a:gd name="T7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 h="10">
                      <a:moveTo>
                        <a:pt x="0" y="0"/>
                      </a:moveTo>
                      <a:lnTo>
                        <a:pt x="0" y="0"/>
                      </a:lnTo>
                      <a:lnTo>
                        <a:pt x="1" y="3"/>
                      </a:lnTo>
                      <a:lnTo>
                        <a:pt x="2" y="6"/>
                      </a:lnTo>
                      <a:lnTo>
                        <a:pt x="3" y="7"/>
                      </a:lnTo>
                      <a:lnTo>
                        <a:pt x="4" y="8"/>
                      </a:lnTo>
                      <a:lnTo>
                        <a:pt x="5" y="9"/>
                      </a:lnTo>
                      <a:lnTo>
                        <a:pt x="7" y="10"/>
                      </a:lnTo>
                      <a:lnTo>
                        <a:pt x="7" y="10"/>
                      </a:lnTo>
                      <a:lnTo>
                        <a:pt x="8" y="10"/>
                      </a:lnTo>
                      <a:lnTo>
                        <a:pt x="10" y="10"/>
                      </a:lnTo>
                      <a:lnTo>
                        <a:pt x="11" y="10"/>
                      </a:lnTo>
                      <a:lnTo>
                        <a:pt x="12" y="9"/>
                      </a:lnTo>
                      <a:lnTo>
                        <a:pt x="13" y="8"/>
                      </a:lnTo>
                      <a:lnTo>
                        <a:pt x="14" y="7"/>
                      </a:lnTo>
                      <a:lnTo>
                        <a:pt x="15" y="6"/>
                      </a:lnTo>
                      <a:lnTo>
                        <a:pt x="15" y="4"/>
                      </a:lnTo>
                      <a:lnTo>
                        <a:pt x="15" y="4"/>
                      </a:lnTo>
                      <a:lnTo>
                        <a:pt x="15" y="4"/>
                      </a:lnTo>
                      <a:lnTo>
                        <a:pt x="15" y="4"/>
                      </a:lnTo>
                      <a:lnTo>
                        <a:pt x="15" y="4"/>
                      </a:lnTo>
                      <a:lnTo>
                        <a:pt x="14" y="6"/>
                      </a:lnTo>
                      <a:lnTo>
                        <a:pt x="13" y="7"/>
                      </a:lnTo>
                      <a:lnTo>
                        <a:pt x="12" y="8"/>
                      </a:lnTo>
                      <a:lnTo>
                        <a:pt x="11" y="9"/>
                      </a:lnTo>
                      <a:lnTo>
                        <a:pt x="10" y="10"/>
                      </a:lnTo>
                      <a:lnTo>
                        <a:pt x="8" y="10"/>
                      </a:lnTo>
                      <a:lnTo>
                        <a:pt x="7" y="9"/>
                      </a:lnTo>
                      <a:lnTo>
                        <a:pt x="5" y="8"/>
                      </a:lnTo>
                      <a:lnTo>
                        <a:pt x="5" y="8"/>
                      </a:lnTo>
                      <a:lnTo>
                        <a:pt x="4" y="8"/>
                      </a:lnTo>
                      <a:lnTo>
                        <a:pt x="3" y="7"/>
                      </a:lnTo>
                      <a:lnTo>
                        <a:pt x="2" y="5"/>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21" name="Freeform 2257">
                  <a:extLst>
                    <a:ext uri="{FF2B5EF4-FFF2-40B4-BE49-F238E27FC236}">
                      <a16:creationId xmlns:a16="http://schemas.microsoft.com/office/drawing/2014/main" id="{4B4FD771-C411-4DB5-85A3-5DCF967B5A90}"/>
                    </a:ext>
                  </a:extLst>
                </p:cNvPr>
                <p:cNvSpPr>
                  <a:spLocks/>
                </p:cNvSpPr>
                <p:nvPr/>
              </p:nvSpPr>
              <p:spPr bwMode="auto">
                <a:xfrm>
                  <a:off x="3980" y="1610"/>
                  <a:ext cx="2" cy="4"/>
                </a:xfrm>
                <a:custGeom>
                  <a:avLst/>
                  <a:gdLst>
                    <a:gd name="T0" fmla="*/ 1 w 2"/>
                    <a:gd name="T1" fmla="*/ 0 h 4"/>
                    <a:gd name="T2" fmla="*/ 1 w 2"/>
                    <a:gd name="T3" fmla="*/ 0 h 4"/>
                    <a:gd name="T4" fmla="*/ 1 w 2"/>
                    <a:gd name="T5" fmla="*/ 0 h 4"/>
                    <a:gd name="T6" fmla="*/ 1 w 2"/>
                    <a:gd name="T7" fmla="*/ 0 h 4"/>
                    <a:gd name="T8" fmla="*/ 0 w 2"/>
                    <a:gd name="T9" fmla="*/ 2 h 4"/>
                    <a:gd name="T10" fmla="*/ 0 w 2"/>
                    <a:gd name="T11" fmla="*/ 2 h 4"/>
                    <a:gd name="T12" fmla="*/ 0 w 2"/>
                    <a:gd name="T13" fmla="*/ 3 h 4"/>
                    <a:gd name="T14" fmla="*/ 1 w 2"/>
                    <a:gd name="T15" fmla="*/ 4 h 4"/>
                    <a:gd name="T16" fmla="*/ 1 w 2"/>
                    <a:gd name="T17" fmla="*/ 4 h 4"/>
                    <a:gd name="T18" fmla="*/ 1 w 2"/>
                    <a:gd name="T19" fmla="*/ 4 h 4"/>
                    <a:gd name="T20" fmla="*/ 2 w 2"/>
                    <a:gd name="T21" fmla="*/ 3 h 4"/>
                    <a:gd name="T22" fmla="*/ 2 w 2"/>
                    <a:gd name="T23" fmla="*/ 3 h 4"/>
                    <a:gd name="T24" fmla="*/ 1 w 2"/>
                    <a:gd name="T25" fmla="*/ 1 h 4"/>
                    <a:gd name="T26" fmla="*/ 1 w 2"/>
                    <a:gd name="T27" fmla="*/ 1 h 4"/>
                    <a:gd name="T28" fmla="*/ 1 w 2"/>
                    <a:gd name="T29" fmla="*/ 0 h 4"/>
                    <a:gd name="T30" fmla="*/ 1 w 2"/>
                    <a:gd name="T31" fmla="*/ 0 h 4"/>
                    <a:gd name="T32" fmla="*/ 1 w 2"/>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4">
                      <a:moveTo>
                        <a:pt x="1" y="0"/>
                      </a:moveTo>
                      <a:lnTo>
                        <a:pt x="1" y="0"/>
                      </a:lnTo>
                      <a:lnTo>
                        <a:pt x="1" y="0"/>
                      </a:lnTo>
                      <a:lnTo>
                        <a:pt x="1" y="0"/>
                      </a:lnTo>
                      <a:lnTo>
                        <a:pt x="0" y="2"/>
                      </a:lnTo>
                      <a:lnTo>
                        <a:pt x="0" y="2"/>
                      </a:lnTo>
                      <a:lnTo>
                        <a:pt x="0" y="3"/>
                      </a:lnTo>
                      <a:lnTo>
                        <a:pt x="1" y="4"/>
                      </a:lnTo>
                      <a:lnTo>
                        <a:pt x="1" y="4"/>
                      </a:lnTo>
                      <a:lnTo>
                        <a:pt x="1" y="4"/>
                      </a:lnTo>
                      <a:lnTo>
                        <a:pt x="2" y="3"/>
                      </a:lnTo>
                      <a:lnTo>
                        <a:pt x="2" y="3"/>
                      </a:lnTo>
                      <a:lnTo>
                        <a:pt x="1" y="1"/>
                      </a:lnTo>
                      <a:lnTo>
                        <a:pt x="1" y="1"/>
                      </a:lnTo>
                      <a:lnTo>
                        <a:pt x="1" y="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22" name="Freeform 2258">
                  <a:extLst>
                    <a:ext uri="{FF2B5EF4-FFF2-40B4-BE49-F238E27FC236}">
                      <a16:creationId xmlns:a16="http://schemas.microsoft.com/office/drawing/2014/main" id="{AF3EB078-B73D-4454-B264-101D9030B1F6}"/>
                    </a:ext>
                  </a:extLst>
                </p:cNvPr>
                <p:cNvSpPr>
                  <a:spLocks/>
                </p:cNvSpPr>
                <p:nvPr/>
              </p:nvSpPr>
              <p:spPr bwMode="auto">
                <a:xfrm>
                  <a:off x="3980" y="1610"/>
                  <a:ext cx="2" cy="4"/>
                </a:xfrm>
                <a:custGeom>
                  <a:avLst/>
                  <a:gdLst>
                    <a:gd name="T0" fmla="*/ 1 w 2"/>
                    <a:gd name="T1" fmla="*/ 0 h 4"/>
                    <a:gd name="T2" fmla="*/ 1 w 2"/>
                    <a:gd name="T3" fmla="*/ 0 h 4"/>
                    <a:gd name="T4" fmla="*/ 1 w 2"/>
                    <a:gd name="T5" fmla="*/ 0 h 4"/>
                    <a:gd name="T6" fmla="*/ 1 w 2"/>
                    <a:gd name="T7" fmla="*/ 0 h 4"/>
                    <a:gd name="T8" fmla="*/ 0 w 2"/>
                    <a:gd name="T9" fmla="*/ 2 h 4"/>
                    <a:gd name="T10" fmla="*/ 0 w 2"/>
                    <a:gd name="T11" fmla="*/ 2 h 4"/>
                    <a:gd name="T12" fmla="*/ 0 w 2"/>
                    <a:gd name="T13" fmla="*/ 3 h 4"/>
                    <a:gd name="T14" fmla="*/ 1 w 2"/>
                    <a:gd name="T15" fmla="*/ 4 h 4"/>
                    <a:gd name="T16" fmla="*/ 1 w 2"/>
                    <a:gd name="T17" fmla="*/ 4 h 4"/>
                    <a:gd name="T18" fmla="*/ 1 w 2"/>
                    <a:gd name="T19" fmla="*/ 4 h 4"/>
                    <a:gd name="T20" fmla="*/ 2 w 2"/>
                    <a:gd name="T21" fmla="*/ 3 h 4"/>
                    <a:gd name="T22" fmla="*/ 2 w 2"/>
                    <a:gd name="T23" fmla="*/ 3 h 4"/>
                    <a:gd name="T24" fmla="*/ 1 w 2"/>
                    <a:gd name="T25" fmla="*/ 1 h 4"/>
                    <a:gd name="T26" fmla="*/ 1 w 2"/>
                    <a:gd name="T27" fmla="*/ 1 h 4"/>
                    <a:gd name="T28" fmla="*/ 1 w 2"/>
                    <a:gd name="T29" fmla="*/ 0 h 4"/>
                    <a:gd name="T30" fmla="*/ 1 w 2"/>
                    <a:gd name="T31" fmla="*/ 0 h 4"/>
                    <a:gd name="T32" fmla="*/ 1 w 2"/>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4">
                      <a:moveTo>
                        <a:pt x="1" y="0"/>
                      </a:moveTo>
                      <a:lnTo>
                        <a:pt x="1" y="0"/>
                      </a:lnTo>
                      <a:lnTo>
                        <a:pt x="1" y="0"/>
                      </a:lnTo>
                      <a:lnTo>
                        <a:pt x="1" y="0"/>
                      </a:lnTo>
                      <a:lnTo>
                        <a:pt x="0" y="2"/>
                      </a:lnTo>
                      <a:lnTo>
                        <a:pt x="0" y="2"/>
                      </a:lnTo>
                      <a:lnTo>
                        <a:pt x="0" y="3"/>
                      </a:lnTo>
                      <a:lnTo>
                        <a:pt x="1" y="4"/>
                      </a:lnTo>
                      <a:lnTo>
                        <a:pt x="1" y="4"/>
                      </a:lnTo>
                      <a:lnTo>
                        <a:pt x="1" y="4"/>
                      </a:lnTo>
                      <a:lnTo>
                        <a:pt x="2" y="3"/>
                      </a:lnTo>
                      <a:lnTo>
                        <a:pt x="2" y="3"/>
                      </a:lnTo>
                      <a:lnTo>
                        <a:pt x="1" y="1"/>
                      </a:lnTo>
                      <a:lnTo>
                        <a:pt x="1" y="1"/>
                      </a:lnTo>
                      <a:lnTo>
                        <a:pt x="1" y="0"/>
                      </a:lnTo>
                      <a:lnTo>
                        <a:pt x="1"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8433" name="Group 2369">
                <a:extLst>
                  <a:ext uri="{FF2B5EF4-FFF2-40B4-BE49-F238E27FC236}">
                    <a16:creationId xmlns:a16="http://schemas.microsoft.com/office/drawing/2014/main" id="{6F6A6BC2-7606-4CA2-8435-FA5BC73A4393}"/>
                  </a:ext>
                </a:extLst>
              </p:cNvPr>
              <p:cNvGrpSpPr>
                <a:grpSpLocks/>
              </p:cNvGrpSpPr>
              <p:nvPr/>
            </p:nvGrpSpPr>
            <p:grpSpPr bwMode="auto">
              <a:xfrm>
                <a:off x="4205" y="1408"/>
                <a:ext cx="140" cy="151"/>
                <a:chOff x="4205" y="1408"/>
                <a:chExt cx="140" cy="151"/>
              </a:xfrm>
            </p:grpSpPr>
            <p:sp>
              <p:nvSpPr>
                <p:cNvPr id="218324" name="Freeform 2260">
                  <a:extLst>
                    <a:ext uri="{FF2B5EF4-FFF2-40B4-BE49-F238E27FC236}">
                      <a16:creationId xmlns:a16="http://schemas.microsoft.com/office/drawing/2014/main" id="{65FA0292-9DE7-4090-9BFD-018F8E45100E}"/>
                    </a:ext>
                  </a:extLst>
                </p:cNvPr>
                <p:cNvSpPr>
                  <a:spLocks/>
                </p:cNvSpPr>
                <p:nvPr/>
              </p:nvSpPr>
              <p:spPr bwMode="auto">
                <a:xfrm>
                  <a:off x="4205" y="1408"/>
                  <a:ext cx="140" cy="96"/>
                </a:xfrm>
                <a:custGeom>
                  <a:avLst/>
                  <a:gdLst>
                    <a:gd name="T0" fmla="*/ 135 w 140"/>
                    <a:gd name="T1" fmla="*/ 65 h 96"/>
                    <a:gd name="T2" fmla="*/ 131 w 140"/>
                    <a:gd name="T3" fmla="*/ 56 h 96"/>
                    <a:gd name="T4" fmla="*/ 127 w 140"/>
                    <a:gd name="T5" fmla="*/ 54 h 96"/>
                    <a:gd name="T6" fmla="*/ 130 w 140"/>
                    <a:gd name="T7" fmla="*/ 49 h 96"/>
                    <a:gd name="T8" fmla="*/ 137 w 140"/>
                    <a:gd name="T9" fmla="*/ 43 h 96"/>
                    <a:gd name="T10" fmla="*/ 135 w 140"/>
                    <a:gd name="T11" fmla="*/ 39 h 96"/>
                    <a:gd name="T12" fmla="*/ 136 w 140"/>
                    <a:gd name="T13" fmla="*/ 30 h 96"/>
                    <a:gd name="T14" fmla="*/ 128 w 140"/>
                    <a:gd name="T15" fmla="*/ 25 h 96"/>
                    <a:gd name="T16" fmla="*/ 118 w 140"/>
                    <a:gd name="T17" fmla="*/ 24 h 96"/>
                    <a:gd name="T18" fmla="*/ 112 w 140"/>
                    <a:gd name="T19" fmla="*/ 24 h 96"/>
                    <a:gd name="T20" fmla="*/ 108 w 140"/>
                    <a:gd name="T21" fmla="*/ 24 h 96"/>
                    <a:gd name="T22" fmla="*/ 105 w 140"/>
                    <a:gd name="T23" fmla="*/ 21 h 96"/>
                    <a:gd name="T24" fmla="*/ 99 w 140"/>
                    <a:gd name="T25" fmla="*/ 19 h 96"/>
                    <a:gd name="T26" fmla="*/ 94 w 140"/>
                    <a:gd name="T27" fmla="*/ 16 h 96"/>
                    <a:gd name="T28" fmla="*/ 91 w 140"/>
                    <a:gd name="T29" fmla="*/ 13 h 96"/>
                    <a:gd name="T30" fmla="*/ 86 w 140"/>
                    <a:gd name="T31" fmla="*/ 8 h 96"/>
                    <a:gd name="T32" fmla="*/ 79 w 140"/>
                    <a:gd name="T33" fmla="*/ 0 h 96"/>
                    <a:gd name="T34" fmla="*/ 70 w 140"/>
                    <a:gd name="T35" fmla="*/ 5 h 96"/>
                    <a:gd name="T36" fmla="*/ 66 w 140"/>
                    <a:gd name="T37" fmla="*/ 12 h 96"/>
                    <a:gd name="T38" fmla="*/ 60 w 140"/>
                    <a:gd name="T39" fmla="*/ 12 h 96"/>
                    <a:gd name="T40" fmla="*/ 52 w 140"/>
                    <a:gd name="T41" fmla="*/ 10 h 96"/>
                    <a:gd name="T42" fmla="*/ 44 w 140"/>
                    <a:gd name="T43" fmla="*/ 11 h 96"/>
                    <a:gd name="T44" fmla="*/ 36 w 140"/>
                    <a:gd name="T45" fmla="*/ 18 h 96"/>
                    <a:gd name="T46" fmla="*/ 23 w 140"/>
                    <a:gd name="T47" fmla="*/ 19 h 96"/>
                    <a:gd name="T48" fmla="*/ 18 w 140"/>
                    <a:gd name="T49" fmla="*/ 26 h 96"/>
                    <a:gd name="T50" fmla="*/ 19 w 140"/>
                    <a:gd name="T51" fmla="*/ 31 h 96"/>
                    <a:gd name="T52" fmla="*/ 12 w 140"/>
                    <a:gd name="T53" fmla="*/ 34 h 96"/>
                    <a:gd name="T54" fmla="*/ 11 w 140"/>
                    <a:gd name="T55" fmla="*/ 38 h 96"/>
                    <a:gd name="T56" fmla="*/ 11 w 140"/>
                    <a:gd name="T57" fmla="*/ 43 h 96"/>
                    <a:gd name="T58" fmla="*/ 3 w 140"/>
                    <a:gd name="T59" fmla="*/ 47 h 96"/>
                    <a:gd name="T60" fmla="*/ 1 w 140"/>
                    <a:gd name="T61" fmla="*/ 56 h 96"/>
                    <a:gd name="T62" fmla="*/ 11 w 140"/>
                    <a:gd name="T63" fmla="*/ 61 h 96"/>
                    <a:gd name="T64" fmla="*/ 17 w 140"/>
                    <a:gd name="T65" fmla="*/ 66 h 96"/>
                    <a:gd name="T66" fmla="*/ 20 w 140"/>
                    <a:gd name="T67" fmla="*/ 72 h 96"/>
                    <a:gd name="T68" fmla="*/ 24 w 140"/>
                    <a:gd name="T69" fmla="*/ 72 h 96"/>
                    <a:gd name="T70" fmla="*/ 18 w 140"/>
                    <a:gd name="T71" fmla="*/ 75 h 96"/>
                    <a:gd name="T72" fmla="*/ 17 w 140"/>
                    <a:gd name="T73" fmla="*/ 82 h 96"/>
                    <a:gd name="T74" fmla="*/ 28 w 140"/>
                    <a:gd name="T75" fmla="*/ 85 h 96"/>
                    <a:gd name="T76" fmla="*/ 32 w 140"/>
                    <a:gd name="T77" fmla="*/ 87 h 96"/>
                    <a:gd name="T78" fmla="*/ 35 w 140"/>
                    <a:gd name="T79" fmla="*/ 90 h 96"/>
                    <a:gd name="T80" fmla="*/ 40 w 140"/>
                    <a:gd name="T81" fmla="*/ 96 h 96"/>
                    <a:gd name="T82" fmla="*/ 46 w 140"/>
                    <a:gd name="T83" fmla="*/ 93 h 96"/>
                    <a:gd name="T84" fmla="*/ 52 w 140"/>
                    <a:gd name="T85" fmla="*/ 92 h 96"/>
                    <a:gd name="T86" fmla="*/ 54 w 140"/>
                    <a:gd name="T87" fmla="*/ 86 h 96"/>
                    <a:gd name="T88" fmla="*/ 59 w 140"/>
                    <a:gd name="T89" fmla="*/ 86 h 96"/>
                    <a:gd name="T90" fmla="*/ 54 w 140"/>
                    <a:gd name="T91" fmla="*/ 75 h 96"/>
                    <a:gd name="T92" fmla="*/ 57 w 140"/>
                    <a:gd name="T93" fmla="*/ 71 h 96"/>
                    <a:gd name="T94" fmla="*/ 60 w 140"/>
                    <a:gd name="T95" fmla="*/ 65 h 96"/>
                    <a:gd name="T96" fmla="*/ 62 w 140"/>
                    <a:gd name="T97" fmla="*/ 63 h 96"/>
                    <a:gd name="T98" fmla="*/ 64 w 140"/>
                    <a:gd name="T99" fmla="*/ 60 h 96"/>
                    <a:gd name="T100" fmla="*/ 72 w 140"/>
                    <a:gd name="T101" fmla="*/ 64 h 96"/>
                    <a:gd name="T102" fmla="*/ 79 w 140"/>
                    <a:gd name="T103" fmla="*/ 67 h 96"/>
                    <a:gd name="T104" fmla="*/ 89 w 140"/>
                    <a:gd name="T105" fmla="*/ 68 h 96"/>
                    <a:gd name="T106" fmla="*/ 84 w 140"/>
                    <a:gd name="T107" fmla="*/ 78 h 96"/>
                    <a:gd name="T108" fmla="*/ 87 w 140"/>
                    <a:gd name="T109" fmla="*/ 81 h 96"/>
                    <a:gd name="T110" fmla="*/ 92 w 140"/>
                    <a:gd name="T111" fmla="*/ 86 h 96"/>
                    <a:gd name="T112" fmla="*/ 100 w 140"/>
                    <a:gd name="T113" fmla="*/ 91 h 96"/>
                    <a:gd name="T114" fmla="*/ 107 w 140"/>
                    <a:gd name="T115" fmla="*/ 90 h 96"/>
                    <a:gd name="T116" fmla="*/ 118 w 140"/>
                    <a:gd name="T117" fmla="*/ 84 h 96"/>
                    <a:gd name="T118" fmla="*/ 122 w 140"/>
                    <a:gd name="T119" fmla="*/ 80 h 96"/>
                    <a:gd name="T120" fmla="*/ 126 w 140"/>
                    <a:gd name="T121" fmla="*/ 79 h 96"/>
                    <a:gd name="T122" fmla="*/ 136 w 140"/>
                    <a:gd name="T123" fmla="*/ 75 h 96"/>
                    <a:gd name="T124" fmla="*/ 139 w 140"/>
                    <a:gd name="T125" fmla="*/ 6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96">
                      <a:moveTo>
                        <a:pt x="139" y="67"/>
                      </a:moveTo>
                      <a:lnTo>
                        <a:pt x="139" y="67"/>
                      </a:lnTo>
                      <a:lnTo>
                        <a:pt x="139" y="66"/>
                      </a:lnTo>
                      <a:lnTo>
                        <a:pt x="139" y="65"/>
                      </a:lnTo>
                      <a:lnTo>
                        <a:pt x="138" y="65"/>
                      </a:lnTo>
                      <a:lnTo>
                        <a:pt x="137" y="65"/>
                      </a:lnTo>
                      <a:lnTo>
                        <a:pt x="135" y="65"/>
                      </a:lnTo>
                      <a:lnTo>
                        <a:pt x="135" y="65"/>
                      </a:lnTo>
                      <a:lnTo>
                        <a:pt x="135" y="63"/>
                      </a:lnTo>
                      <a:lnTo>
                        <a:pt x="134" y="62"/>
                      </a:lnTo>
                      <a:lnTo>
                        <a:pt x="132" y="59"/>
                      </a:lnTo>
                      <a:lnTo>
                        <a:pt x="132" y="59"/>
                      </a:lnTo>
                      <a:lnTo>
                        <a:pt x="131" y="57"/>
                      </a:lnTo>
                      <a:lnTo>
                        <a:pt x="131" y="56"/>
                      </a:lnTo>
                      <a:lnTo>
                        <a:pt x="130" y="55"/>
                      </a:lnTo>
                      <a:lnTo>
                        <a:pt x="130" y="55"/>
                      </a:lnTo>
                      <a:lnTo>
                        <a:pt x="128" y="55"/>
                      </a:lnTo>
                      <a:lnTo>
                        <a:pt x="126" y="55"/>
                      </a:lnTo>
                      <a:lnTo>
                        <a:pt x="126" y="55"/>
                      </a:lnTo>
                      <a:lnTo>
                        <a:pt x="127" y="55"/>
                      </a:lnTo>
                      <a:lnTo>
                        <a:pt x="127" y="54"/>
                      </a:lnTo>
                      <a:lnTo>
                        <a:pt x="128" y="53"/>
                      </a:lnTo>
                      <a:lnTo>
                        <a:pt x="128" y="52"/>
                      </a:lnTo>
                      <a:lnTo>
                        <a:pt x="128" y="52"/>
                      </a:lnTo>
                      <a:lnTo>
                        <a:pt x="128" y="50"/>
                      </a:lnTo>
                      <a:lnTo>
                        <a:pt x="129" y="50"/>
                      </a:lnTo>
                      <a:lnTo>
                        <a:pt x="130" y="49"/>
                      </a:lnTo>
                      <a:lnTo>
                        <a:pt x="130" y="49"/>
                      </a:lnTo>
                      <a:lnTo>
                        <a:pt x="132" y="47"/>
                      </a:lnTo>
                      <a:lnTo>
                        <a:pt x="136" y="45"/>
                      </a:lnTo>
                      <a:lnTo>
                        <a:pt x="136" y="45"/>
                      </a:lnTo>
                      <a:lnTo>
                        <a:pt x="136" y="44"/>
                      </a:lnTo>
                      <a:lnTo>
                        <a:pt x="137" y="44"/>
                      </a:lnTo>
                      <a:lnTo>
                        <a:pt x="137" y="43"/>
                      </a:lnTo>
                      <a:lnTo>
                        <a:pt x="137" y="43"/>
                      </a:lnTo>
                      <a:lnTo>
                        <a:pt x="136" y="42"/>
                      </a:lnTo>
                      <a:lnTo>
                        <a:pt x="135" y="41"/>
                      </a:lnTo>
                      <a:lnTo>
                        <a:pt x="134" y="40"/>
                      </a:lnTo>
                      <a:lnTo>
                        <a:pt x="133" y="39"/>
                      </a:lnTo>
                      <a:lnTo>
                        <a:pt x="133" y="39"/>
                      </a:lnTo>
                      <a:lnTo>
                        <a:pt x="134" y="39"/>
                      </a:lnTo>
                      <a:lnTo>
                        <a:pt x="135" y="39"/>
                      </a:lnTo>
                      <a:lnTo>
                        <a:pt x="136" y="38"/>
                      </a:lnTo>
                      <a:lnTo>
                        <a:pt x="136" y="37"/>
                      </a:lnTo>
                      <a:lnTo>
                        <a:pt x="137" y="37"/>
                      </a:lnTo>
                      <a:lnTo>
                        <a:pt x="137" y="36"/>
                      </a:lnTo>
                      <a:lnTo>
                        <a:pt x="137" y="34"/>
                      </a:lnTo>
                      <a:lnTo>
                        <a:pt x="137" y="32"/>
                      </a:lnTo>
                      <a:lnTo>
                        <a:pt x="136" y="30"/>
                      </a:lnTo>
                      <a:lnTo>
                        <a:pt x="135" y="28"/>
                      </a:lnTo>
                      <a:lnTo>
                        <a:pt x="134" y="27"/>
                      </a:lnTo>
                      <a:lnTo>
                        <a:pt x="134" y="27"/>
                      </a:lnTo>
                      <a:lnTo>
                        <a:pt x="132" y="26"/>
                      </a:lnTo>
                      <a:lnTo>
                        <a:pt x="130" y="26"/>
                      </a:lnTo>
                      <a:lnTo>
                        <a:pt x="130" y="26"/>
                      </a:lnTo>
                      <a:lnTo>
                        <a:pt x="128" y="25"/>
                      </a:lnTo>
                      <a:lnTo>
                        <a:pt x="126" y="25"/>
                      </a:lnTo>
                      <a:lnTo>
                        <a:pt x="124" y="25"/>
                      </a:lnTo>
                      <a:lnTo>
                        <a:pt x="122" y="25"/>
                      </a:lnTo>
                      <a:lnTo>
                        <a:pt x="122" y="25"/>
                      </a:lnTo>
                      <a:lnTo>
                        <a:pt x="120" y="24"/>
                      </a:lnTo>
                      <a:lnTo>
                        <a:pt x="119" y="24"/>
                      </a:lnTo>
                      <a:lnTo>
                        <a:pt x="118" y="24"/>
                      </a:lnTo>
                      <a:lnTo>
                        <a:pt x="118" y="24"/>
                      </a:lnTo>
                      <a:lnTo>
                        <a:pt x="117" y="24"/>
                      </a:lnTo>
                      <a:lnTo>
                        <a:pt x="115" y="24"/>
                      </a:lnTo>
                      <a:lnTo>
                        <a:pt x="113" y="25"/>
                      </a:lnTo>
                      <a:lnTo>
                        <a:pt x="112" y="24"/>
                      </a:lnTo>
                      <a:lnTo>
                        <a:pt x="112" y="24"/>
                      </a:lnTo>
                      <a:lnTo>
                        <a:pt x="112" y="24"/>
                      </a:lnTo>
                      <a:lnTo>
                        <a:pt x="112" y="23"/>
                      </a:lnTo>
                      <a:lnTo>
                        <a:pt x="111" y="23"/>
                      </a:lnTo>
                      <a:lnTo>
                        <a:pt x="110" y="23"/>
                      </a:lnTo>
                      <a:lnTo>
                        <a:pt x="110" y="23"/>
                      </a:lnTo>
                      <a:lnTo>
                        <a:pt x="110" y="23"/>
                      </a:lnTo>
                      <a:lnTo>
                        <a:pt x="109" y="23"/>
                      </a:lnTo>
                      <a:lnTo>
                        <a:pt x="108" y="24"/>
                      </a:lnTo>
                      <a:lnTo>
                        <a:pt x="105" y="26"/>
                      </a:lnTo>
                      <a:lnTo>
                        <a:pt x="105" y="26"/>
                      </a:lnTo>
                      <a:lnTo>
                        <a:pt x="106" y="26"/>
                      </a:lnTo>
                      <a:lnTo>
                        <a:pt x="106" y="24"/>
                      </a:lnTo>
                      <a:lnTo>
                        <a:pt x="106" y="22"/>
                      </a:lnTo>
                      <a:lnTo>
                        <a:pt x="106" y="22"/>
                      </a:lnTo>
                      <a:lnTo>
                        <a:pt x="105" y="21"/>
                      </a:lnTo>
                      <a:lnTo>
                        <a:pt x="105" y="21"/>
                      </a:lnTo>
                      <a:lnTo>
                        <a:pt x="104" y="20"/>
                      </a:lnTo>
                      <a:lnTo>
                        <a:pt x="103" y="20"/>
                      </a:lnTo>
                      <a:lnTo>
                        <a:pt x="101" y="20"/>
                      </a:lnTo>
                      <a:lnTo>
                        <a:pt x="100" y="19"/>
                      </a:lnTo>
                      <a:lnTo>
                        <a:pt x="99" y="19"/>
                      </a:lnTo>
                      <a:lnTo>
                        <a:pt x="99" y="19"/>
                      </a:lnTo>
                      <a:lnTo>
                        <a:pt x="98" y="18"/>
                      </a:lnTo>
                      <a:lnTo>
                        <a:pt x="98" y="18"/>
                      </a:lnTo>
                      <a:lnTo>
                        <a:pt x="97" y="17"/>
                      </a:lnTo>
                      <a:lnTo>
                        <a:pt x="96" y="16"/>
                      </a:lnTo>
                      <a:lnTo>
                        <a:pt x="96" y="16"/>
                      </a:lnTo>
                      <a:lnTo>
                        <a:pt x="95" y="16"/>
                      </a:lnTo>
                      <a:lnTo>
                        <a:pt x="94" y="16"/>
                      </a:lnTo>
                      <a:lnTo>
                        <a:pt x="94" y="16"/>
                      </a:lnTo>
                      <a:lnTo>
                        <a:pt x="94" y="17"/>
                      </a:lnTo>
                      <a:lnTo>
                        <a:pt x="94" y="17"/>
                      </a:lnTo>
                      <a:lnTo>
                        <a:pt x="94" y="16"/>
                      </a:lnTo>
                      <a:lnTo>
                        <a:pt x="93" y="14"/>
                      </a:lnTo>
                      <a:lnTo>
                        <a:pt x="92" y="13"/>
                      </a:lnTo>
                      <a:lnTo>
                        <a:pt x="91" y="13"/>
                      </a:lnTo>
                      <a:lnTo>
                        <a:pt x="90" y="12"/>
                      </a:lnTo>
                      <a:lnTo>
                        <a:pt x="88" y="12"/>
                      </a:lnTo>
                      <a:lnTo>
                        <a:pt x="87" y="11"/>
                      </a:lnTo>
                      <a:lnTo>
                        <a:pt x="85" y="11"/>
                      </a:lnTo>
                      <a:lnTo>
                        <a:pt x="85" y="11"/>
                      </a:lnTo>
                      <a:lnTo>
                        <a:pt x="86" y="10"/>
                      </a:lnTo>
                      <a:lnTo>
                        <a:pt x="86" y="8"/>
                      </a:lnTo>
                      <a:lnTo>
                        <a:pt x="86" y="6"/>
                      </a:lnTo>
                      <a:lnTo>
                        <a:pt x="86" y="4"/>
                      </a:lnTo>
                      <a:lnTo>
                        <a:pt x="84" y="3"/>
                      </a:lnTo>
                      <a:lnTo>
                        <a:pt x="83" y="2"/>
                      </a:lnTo>
                      <a:lnTo>
                        <a:pt x="81" y="1"/>
                      </a:lnTo>
                      <a:lnTo>
                        <a:pt x="79" y="0"/>
                      </a:lnTo>
                      <a:lnTo>
                        <a:pt x="79" y="0"/>
                      </a:lnTo>
                      <a:lnTo>
                        <a:pt x="76" y="0"/>
                      </a:lnTo>
                      <a:lnTo>
                        <a:pt x="75" y="1"/>
                      </a:lnTo>
                      <a:lnTo>
                        <a:pt x="74" y="1"/>
                      </a:lnTo>
                      <a:lnTo>
                        <a:pt x="74" y="1"/>
                      </a:lnTo>
                      <a:lnTo>
                        <a:pt x="72" y="3"/>
                      </a:lnTo>
                      <a:lnTo>
                        <a:pt x="70" y="4"/>
                      </a:lnTo>
                      <a:lnTo>
                        <a:pt x="70" y="5"/>
                      </a:lnTo>
                      <a:lnTo>
                        <a:pt x="70" y="5"/>
                      </a:lnTo>
                      <a:lnTo>
                        <a:pt x="68" y="7"/>
                      </a:lnTo>
                      <a:lnTo>
                        <a:pt x="68" y="8"/>
                      </a:lnTo>
                      <a:lnTo>
                        <a:pt x="68" y="10"/>
                      </a:lnTo>
                      <a:lnTo>
                        <a:pt x="68" y="13"/>
                      </a:lnTo>
                      <a:lnTo>
                        <a:pt x="68" y="13"/>
                      </a:lnTo>
                      <a:lnTo>
                        <a:pt x="66" y="12"/>
                      </a:lnTo>
                      <a:lnTo>
                        <a:pt x="65" y="11"/>
                      </a:lnTo>
                      <a:lnTo>
                        <a:pt x="65" y="11"/>
                      </a:lnTo>
                      <a:lnTo>
                        <a:pt x="64" y="11"/>
                      </a:lnTo>
                      <a:lnTo>
                        <a:pt x="62" y="12"/>
                      </a:lnTo>
                      <a:lnTo>
                        <a:pt x="61" y="12"/>
                      </a:lnTo>
                      <a:lnTo>
                        <a:pt x="60" y="12"/>
                      </a:lnTo>
                      <a:lnTo>
                        <a:pt x="60" y="12"/>
                      </a:lnTo>
                      <a:lnTo>
                        <a:pt x="59" y="12"/>
                      </a:lnTo>
                      <a:lnTo>
                        <a:pt x="58" y="11"/>
                      </a:lnTo>
                      <a:lnTo>
                        <a:pt x="57" y="11"/>
                      </a:lnTo>
                      <a:lnTo>
                        <a:pt x="56" y="11"/>
                      </a:lnTo>
                      <a:lnTo>
                        <a:pt x="56" y="11"/>
                      </a:lnTo>
                      <a:lnTo>
                        <a:pt x="54" y="11"/>
                      </a:lnTo>
                      <a:lnTo>
                        <a:pt x="52" y="10"/>
                      </a:lnTo>
                      <a:lnTo>
                        <a:pt x="52" y="10"/>
                      </a:lnTo>
                      <a:lnTo>
                        <a:pt x="50" y="10"/>
                      </a:lnTo>
                      <a:lnTo>
                        <a:pt x="48" y="10"/>
                      </a:lnTo>
                      <a:lnTo>
                        <a:pt x="47" y="10"/>
                      </a:lnTo>
                      <a:lnTo>
                        <a:pt x="46" y="10"/>
                      </a:lnTo>
                      <a:lnTo>
                        <a:pt x="45" y="10"/>
                      </a:lnTo>
                      <a:lnTo>
                        <a:pt x="44" y="11"/>
                      </a:lnTo>
                      <a:lnTo>
                        <a:pt x="43" y="12"/>
                      </a:lnTo>
                      <a:lnTo>
                        <a:pt x="43" y="12"/>
                      </a:lnTo>
                      <a:lnTo>
                        <a:pt x="40" y="15"/>
                      </a:lnTo>
                      <a:lnTo>
                        <a:pt x="39" y="17"/>
                      </a:lnTo>
                      <a:lnTo>
                        <a:pt x="38" y="19"/>
                      </a:lnTo>
                      <a:lnTo>
                        <a:pt x="38" y="19"/>
                      </a:lnTo>
                      <a:lnTo>
                        <a:pt x="36" y="18"/>
                      </a:lnTo>
                      <a:lnTo>
                        <a:pt x="34" y="18"/>
                      </a:lnTo>
                      <a:lnTo>
                        <a:pt x="33" y="17"/>
                      </a:lnTo>
                      <a:lnTo>
                        <a:pt x="31" y="16"/>
                      </a:lnTo>
                      <a:lnTo>
                        <a:pt x="31" y="16"/>
                      </a:lnTo>
                      <a:lnTo>
                        <a:pt x="29" y="17"/>
                      </a:lnTo>
                      <a:lnTo>
                        <a:pt x="27" y="17"/>
                      </a:lnTo>
                      <a:lnTo>
                        <a:pt x="23" y="19"/>
                      </a:lnTo>
                      <a:lnTo>
                        <a:pt x="23" y="19"/>
                      </a:lnTo>
                      <a:lnTo>
                        <a:pt x="20" y="20"/>
                      </a:lnTo>
                      <a:lnTo>
                        <a:pt x="20" y="20"/>
                      </a:lnTo>
                      <a:lnTo>
                        <a:pt x="19" y="21"/>
                      </a:lnTo>
                      <a:lnTo>
                        <a:pt x="18" y="22"/>
                      </a:lnTo>
                      <a:lnTo>
                        <a:pt x="18" y="24"/>
                      </a:lnTo>
                      <a:lnTo>
                        <a:pt x="18" y="26"/>
                      </a:lnTo>
                      <a:lnTo>
                        <a:pt x="19" y="27"/>
                      </a:lnTo>
                      <a:lnTo>
                        <a:pt x="20" y="29"/>
                      </a:lnTo>
                      <a:lnTo>
                        <a:pt x="21" y="31"/>
                      </a:lnTo>
                      <a:lnTo>
                        <a:pt x="21" y="31"/>
                      </a:lnTo>
                      <a:lnTo>
                        <a:pt x="20" y="30"/>
                      </a:lnTo>
                      <a:lnTo>
                        <a:pt x="20" y="31"/>
                      </a:lnTo>
                      <a:lnTo>
                        <a:pt x="19" y="31"/>
                      </a:lnTo>
                      <a:lnTo>
                        <a:pt x="18" y="32"/>
                      </a:lnTo>
                      <a:lnTo>
                        <a:pt x="17" y="33"/>
                      </a:lnTo>
                      <a:lnTo>
                        <a:pt x="17" y="33"/>
                      </a:lnTo>
                      <a:lnTo>
                        <a:pt x="16" y="33"/>
                      </a:lnTo>
                      <a:lnTo>
                        <a:pt x="15" y="33"/>
                      </a:lnTo>
                      <a:lnTo>
                        <a:pt x="14" y="33"/>
                      </a:lnTo>
                      <a:lnTo>
                        <a:pt x="12" y="34"/>
                      </a:lnTo>
                      <a:lnTo>
                        <a:pt x="12" y="34"/>
                      </a:lnTo>
                      <a:lnTo>
                        <a:pt x="12" y="35"/>
                      </a:lnTo>
                      <a:lnTo>
                        <a:pt x="11" y="36"/>
                      </a:lnTo>
                      <a:lnTo>
                        <a:pt x="11" y="36"/>
                      </a:lnTo>
                      <a:lnTo>
                        <a:pt x="10" y="37"/>
                      </a:lnTo>
                      <a:lnTo>
                        <a:pt x="11" y="38"/>
                      </a:lnTo>
                      <a:lnTo>
                        <a:pt x="11" y="38"/>
                      </a:lnTo>
                      <a:lnTo>
                        <a:pt x="12" y="39"/>
                      </a:lnTo>
                      <a:lnTo>
                        <a:pt x="13" y="40"/>
                      </a:lnTo>
                      <a:lnTo>
                        <a:pt x="14" y="41"/>
                      </a:lnTo>
                      <a:lnTo>
                        <a:pt x="14" y="42"/>
                      </a:lnTo>
                      <a:lnTo>
                        <a:pt x="14" y="42"/>
                      </a:lnTo>
                      <a:lnTo>
                        <a:pt x="13" y="42"/>
                      </a:lnTo>
                      <a:lnTo>
                        <a:pt x="11" y="43"/>
                      </a:lnTo>
                      <a:lnTo>
                        <a:pt x="9" y="43"/>
                      </a:lnTo>
                      <a:lnTo>
                        <a:pt x="8" y="43"/>
                      </a:lnTo>
                      <a:lnTo>
                        <a:pt x="8" y="43"/>
                      </a:lnTo>
                      <a:lnTo>
                        <a:pt x="6" y="44"/>
                      </a:lnTo>
                      <a:lnTo>
                        <a:pt x="5" y="45"/>
                      </a:lnTo>
                      <a:lnTo>
                        <a:pt x="4" y="46"/>
                      </a:lnTo>
                      <a:lnTo>
                        <a:pt x="3" y="47"/>
                      </a:lnTo>
                      <a:lnTo>
                        <a:pt x="2" y="49"/>
                      </a:lnTo>
                      <a:lnTo>
                        <a:pt x="1" y="52"/>
                      </a:lnTo>
                      <a:lnTo>
                        <a:pt x="1" y="52"/>
                      </a:lnTo>
                      <a:lnTo>
                        <a:pt x="1" y="53"/>
                      </a:lnTo>
                      <a:lnTo>
                        <a:pt x="0" y="54"/>
                      </a:lnTo>
                      <a:lnTo>
                        <a:pt x="1" y="55"/>
                      </a:lnTo>
                      <a:lnTo>
                        <a:pt x="1" y="56"/>
                      </a:lnTo>
                      <a:lnTo>
                        <a:pt x="2" y="57"/>
                      </a:lnTo>
                      <a:lnTo>
                        <a:pt x="4" y="58"/>
                      </a:lnTo>
                      <a:lnTo>
                        <a:pt x="6" y="59"/>
                      </a:lnTo>
                      <a:lnTo>
                        <a:pt x="8" y="59"/>
                      </a:lnTo>
                      <a:lnTo>
                        <a:pt x="12" y="60"/>
                      </a:lnTo>
                      <a:lnTo>
                        <a:pt x="12" y="60"/>
                      </a:lnTo>
                      <a:lnTo>
                        <a:pt x="11" y="61"/>
                      </a:lnTo>
                      <a:lnTo>
                        <a:pt x="11" y="62"/>
                      </a:lnTo>
                      <a:lnTo>
                        <a:pt x="12" y="63"/>
                      </a:lnTo>
                      <a:lnTo>
                        <a:pt x="13" y="64"/>
                      </a:lnTo>
                      <a:lnTo>
                        <a:pt x="13" y="64"/>
                      </a:lnTo>
                      <a:lnTo>
                        <a:pt x="14" y="65"/>
                      </a:lnTo>
                      <a:lnTo>
                        <a:pt x="16" y="65"/>
                      </a:lnTo>
                      <a:lnTo>
                        <a:pt x="17" y="66"/>
                      </a:lnTo>
                      <a:lnTo>
                        <a:pt x="19" y="67"/>
                      </a:lnTo>
                      <a:lnTo>
                        <a:pt x="19" y="67"/>
                      </a:lnTo>
                      <a:lnTo>
                        <a:pt x="19" y="68"/>
                      </a:lnTo>
                      <a:lnTo>
                        <a:pt x="19" y="70"/>
                      </a:lnTo>
                      <a:lnTo>
                        <a:pt x="19" y="70"/>
                      </a:lnTo>
                      <a:lnTo>
                        <a:pt x="20" y="71"/>
                      </a:lnTo>
                      <a:lnTo>
                        <a:pt x="20" y="72"/>
                      </a:lnTo>
                      <a:lnTo>
                        <a:pt x="21" y="72"/>
                      </a:lnTo>
                      <a:lnTo>
                        <a:pt x="21" y="72"/>
                      </a:lnTo>
                      <a:lnTo>
                        <a:pt x="22" y="72"/>
                      </a:lnTo>
                      <a:lnTo>
                        <a:pt x="23" y="72"/>
                      </a:lnTo>
                      <a:lnTo>
                        <a:pt x="24" y="72"/>
                      </a:lnTo>
                      <a:lnTo>
                        <a:pt x="24" y="72"/>
                      </a:lnTo>
                      <a:lnTo>
                        <a:pt x="24" y="72"/>
                      </a:lnTo>
                      <a:lnTo>
                        <a:pt x="25" y="73"/>
                      </a:lnTo>
                      <a:lnTo>
                        <a:pt x="25" y="73"/>
                      </a:lnTo>
                      <a:lnTo>
                        <a:pt x="22" y="73"/>
                      </a:lnTo>
                      <a:lnTo>
                        <a:pt x="21" y="73"/>
                      </a:lnTo>
                      <a:lnTo>
                        <a:pt x="20" y="74"/>
                      </a:lnTo>
                      <a:lnTo>
                        <a:pt x="20" y="74"/>
                      </a:lnTo>
                      <a:lnTo>
                        <a:pt x="18" y="75"/>
                      </a:lnTo>
                      <a:lnTo>
                        <a:pt x="18" y="76"/>
                      </a:lnTo>
                      <a:lnTo>
                        <a:pt x="17" y="77"/>
                      </a:lnTo>
                      <a:lnTo>
                        <a:pt x="16" y="79"/>
                      </a:lnTo>
                      <a:lnTo>
                        <a:pt x="16" y="79"/>
                      </a:lnTo>
                      <a:lnTo>
                        <a:pt x="16" y="79"/>
                      </a:lnTo>
                      <a:lnTo>
                        <a:pt x="16" y="80"/>
                      </a:lnTo>
                      <a:lnTo>
                        <a:pt x="17" y="82"/>
                      </a:lnTo>
                      <a:lnTo>
                        <a:pt x="18" y="83"/>
                      </a:lnTo>
                      <a:lnTo>
                        <a:pt x="20" y="84"/>
                      </a:lnTo>
                      <a:lnTo>
                        <a:pt x="22" y="85"/>
                      </a:lnTo>
                      <a:lnTo>
                        <a:pt x="24" y="85"/>
                      </a:lnTo>
                      <a:lnTo>
                        <a:pt x="26" y="85"/>
                      </a:lnTo>
                      <a:lnTo>
                        <a:pt x="28" y="85"/>
                      </a:lnTo>
                      <a:lnTo>
                        <a:pt x="28" y="85"/>
                      </a:lnTo>
                      <a:lnTo>
                        <a:pt x="28" y="86"/>
                      </a:lnTo>
                      <a:lnTo>
                        <a:pt x="28" y="86"/>
                      </a:lnTo>
                      <a:lnTo>
                        <a:pt x="29" y="86"/>
                      </a:lnTo>
                      <a:lnTo>
                        <a:pt x="31" y="87"/>
                      </a:lnTo>
                      <a:lnTo>
                        <a:pt x="32" y="87"/>
                      </a:lnTo>
                      <a:lnTo>
                        <a:pt x="32" y="87"/>
                      </a:lnTo>
                      <a:lnTo>
                        <a:pt x="32" y="87"/>
                      </a:lnTo>
                      <a:lnTo>
                        <a:pt x="32" y="88"/>
                      </a:lnTo>
                      <a:lnTo>
                        <a:pt x="32" y="89"/>
                      </a:lnTo>
                      <a:lnTo>
                        <a:pt x="32" y="89"/>
                      </a:lnTo>
                      <a:lnTo>
                        <a:pt x="32" y="89"/>
                      </a:lnTo>
                      <a:lnTo>
                        <a:pt x="33" y="90"/>
                      </a:lnTo>
                      <a:lnTo>
                        <a:pt x="35" y="90"/>
                      </a:lnTo>
                      <a:lnTo>
                        <a:pt x="35" y="90"/>
                      </a:lnTo>
                      <a:lnTo>
                        <a:pt x="36" y="91"/>
                      </a:lnTo>
                      <a:lnTo>
                        <a:pt x="36" y="92"/>
                      </a:lnTo>
                      <a:lnTo>
                        <a:pt x="37" y="93"/>
                      </a:lnTo>
                      <a:lnTo>
                        <a:pt x="38" y="93"/>
                      </a:lnTo>
                      <a:lnTo>
                        <a:pt x="39" y="95"/>
                      </a:lnTo>
                      <a:lnTo>
                        <a:pt x="40" y="95"/>
                      </a:lnTo>
                      <a:lnTo>
                        <a:pt x="40" y="96"/>
                      </a:lnTo>
                      <a:lnTo>
                        <a:pt x="40" y="96"/>
                      </a:lnTo>
                      <a:lnTo>
                        <a:pt x="41" y="96"/>
                      </a:lnTo>
                      <a:lnTo>
                        <a:pt x="42" y="96"/>
                      </a:lnTo>
                      <a:lnTo>
                        <a:pt x="44" y="96"/>
                      </a:lnTo>
                      <a:lnTo>
                        <a:pt x="45" y="95"/>
                      </a:lnTo>
                      <a:lnTo>
                        <a:pt x="46" y="94"/>
                      </a:lnTo>
                      <a:lnTo>
                        <a:pt x="46" y="93"/>
                      </a:lnTo>
                      <a:lnTo>
                        <a:pt x="47" y="92"/>
                      </a:lnTo>
                      <a:lnTo>
                        <a:pt x="47" y="91"/>
                      </a:lnTo>
                      <a:lnTo>
                        <a:pt x="47" y="91"/>
                      </a:lnTo>
                      <a:lnTo>
                        <a:pt x="48" y="91"/>
                      </a:lnTo>
                      <a:lnTo>
                        <a:pt x="49" y="92"/>
                      </a:lnTo>
                      <a:lnTo>
                        <a:pt x="50" y="92"/>
                      </a:lnTo>
                      <a:lnTo>
                        <a:pt x="52" y="92"/>
                      </a:lnTo>
                      <a:lnTo>
                        <a:pt x="52" y="91"/>
                      </a:lnTo>
                      <a:lnTo>
                        <a:pt x="53" y="91"/>
                      </a:lnTo>
                      <a:lnTo>
                        <a:pt x="53" y="91"/>
                      </a:lnTo>
                      <a:lnTo>
                        <a:pt x="54" y="90"/>
                      </a:lnTo>
                      <a:lnTo>
                        <a:pt x="54" y="88"/>
                      </a:lnTo>
                      <a:lnTo>
                        <a:pt x="54" y="86"/>
                      </a:lnTo>
                      <a:lnTo>
                        <a:pt x="54" y="86"/>
                      </a:lnTo>
                      <a:lnTo>
                        <a:pt x="55" y="86"/>
                      </a:lnTo>
                      <a:lnTo>
                        <a:pt x="56" y="86"/>
                      </a:lnTo>
                      <a:lnTo>
                        <a:pt x="57" y="86"/>
                      </a:lnTo>
                      <a:lnTo>
                        <a:pt x="57" y="87"/>
                      </a:lnTo>
                      <a:lnTo>
                        <a:pt x="58" y="87"/>
                      </a:lnTo>
                      <a:lnTo>
                        <a:pt x="59" y="87"/>
                      </a:lnTo>
                      <a:lnTo>
                        <a:pt x="59" y="86"/>
                      </a:lnTo>
                      <a:lnTo>
                        <a:pt x="59" y="86"/>
                      </a:lnTo>
                      <a:lnTo>
                        <a:pt x="59" y="85"/>
                      </a:lnTo>
                      <a:lnTo>
                        <a:pt x="58" y="83"/>
                      </a:lnTo>
                      <a:lnTo>
                        <a:pt x="56" y="80"/>
                      </a:lnTo>
                      <a:lnTo>
                        <a:pt x="55" y="78"/>
                      </a:lnTo>
                      <a:lnTo>
                        <a:pt x="54" y="77"/>
                      </a:lnTo>
                      <a:lnTo>
                        <a:pt x="54" y="75"/>
                      </a:lnTo>
                      <a:lnTo>
                        <a:pt x="53" y="73"/>
                      </a:lnTo>
                      <a:lnTo>
                        <a:pt x="53" y="73"/>
                      </a:lnTo>
                      <a:lnTo>
                        <a:pt x="53" y="71"/>
                      </a:lnTo>
                      <a:lnTo>
                        <a:pt x="53" y="71"/>
                      </a:lnTo>
                      <a:lnTo>
                        <a:pt x="55" y="71"/>
                      </a:lnTo>
                      <a:lnTo>
                        <a:pt x="56" y="71"/>
                      </a:lnTo>
                      <a:lnTo>
                        <a:pt x="57" y="71"/>
                      </a:lnTo>
                      <a:lnTo>
                        <a:pt x="57" y="71"/>
                      </a:lnTo>
                      <a:lnTo>
                        <a:pt x="58" y="70"/>
                      </a:lnTo>
                      <a:lnTo>
                        <a:pt x="59" y="69"/>
                      </a:lnTo>
                      <a:lnTo>
                        <a:pt x="59" y="69"/>
                      </a:lnTo>
                      <a:lnTo>
                        <a:pt x="59" y="68"/>
                      </a:lnTo>
                      <a:lnTo>
                        <a:pt x="60" y="67"/>
                      </a:lnTo>
                      <a:lnTo>
                        <a:pt x="60" y="65"/>
                      </a:lnTo>
                      <a:lnTo>
                        <a:pt x="60" y="65"/>
                      </a:lnTo>
                      <a:lnTo>
                        <a:pt x="60" y="65"/>
                      </a:lnTo>
                      <a:lnTo>
                        <a:pt x="61" y="64"/>
                      </a:lnTo>
                      <a:lnTo>
                        <a:pt x="61" y="64"/>
                      </a:lnTo>
                      <a:lnTo>
                        <a:pt x="62" y="63"/>
                      </a:lnTo>
                      <a:lnTo>
                        <a:pt x="62" y="63"/>
                      </a:lnTo>
                      <a:lnTo>
                        <a:pt x="62" y="63"/>
                      </a:lnTo>
                      <a:lnTo>
                        <a:pt x="63" y="63"/>
                      </a:lnTo>
                      <a:lnTo>
                        <a:pt x="63" y="62"/>
                      </a:lnTo>
                      <a:lnTo>
                        <a:pt x="63" y="62"/>
                      </a:lnTo>
                      <a:lnTo>
                        <a:pt x="64" y="61"/>
                      </a:lnTo>
                      <a:lnTo>
                        <a:pt x="64" y="61"/>
                      </a:lnTo>
                      <a:lnTo>
                        <a:pt x="64" y="60"/>
                      </a:lnTo>
                      <a:lnTo>
                        <a:pt x="64" y="60"/>
                      </a:lnTo>
                      <a:lnTo>
                        <a:pt x="64" y="60"/>
                      </a:lnTo>
                      <a:lnTo>
                        <a:pt x="65" y="60"/>
                      </a:lnTo>
                      <a:lnTo>
                        <a:pt x="67" y="60"/>
                      </a:lnTo>
                      <a:lnTo>
                        <a:pt x="71" y="60"/>
                      </a:lnTo>
                      <a:lnTo>
                        <a:pt x="71" y="60"/>
                      </a:lnTo>
                      <a:lnTo>
                        <a:pt x="71" y="62"/>
                      </a:lnTo>
                      <a:lnTo>
                        <a:pt x="72" y="64"/>
                      </a:lnTo>
                      <a:lnTo>
                        <a:pt x="73" y="65"/>
                      </a:lnTo>
                      <a:lnTo>
                        <a:pt x="74" y="67"/>
                      </a:lnTo>
                      <a:lnTo>
                        <a:pt x="74" y="67"/>
                      </a:lnTo>
                      <a:lnTo>
                        <a:pt x="76" y="68"/>
                      </a:lnTo>
                      <a:lnTo>
                        <a:pt x="77" y="68"/>
                      </a:lnTo>
                      <a:lnTo>
                        <a:pt x="78" y="68"/>
                      </a:lnTo>
                      <a:lnTo>
                        <a:pt x="79" y="67"/>
                      </a:lnTo>
                      <a:lnTo>
                        <a:pt x="81" y="66"/>
                      </a:lnTo>
                      <a:lnTo>
                        <a:pt x="81" y="66"/>
                      </a:lnTo>
                      <a:lnTo>
                        <a:pt x="82" y="66"/>
                      </a:lnTo>
                      <a:lnTo>
                        <a:pt x="83" y="67"/>
                      </a:lnTo>
                      <a:lnTo>
                        <a:pt x="85" y="67"/>
                      </a:lnTo>
                      <a:lnTo>
                        <a:pt x="89" y="68"/>
                      </a:lnTo>
                      <a:lnTo>
                        <a:pt x="89" y="68"/>
                      </a:lnTo>
                      <a:lnTo>
                        <a:pt x="87" y="70"/>
                      </a:lnTo>
                      <a:lnTo>
                        <a:pt x="86" y="73"/>
                      </a:lnTo>
                      <a:lnTo>
                        <a:pt x="85" y="74"/>
                      </a:lnTo>
                      <a:lnTo>
                        <a:pt x="85" y="75"/>
                      </a:lnTo>
                      <a:lnTo>
                        <a:pt x="84" y="77"/>
                      </a:lnTo>
                      <a:lnTo>
                        <a:pt x="84" y="78"/>
                      </a:lnTo>
                      <a:lnTo>
                        <a:pt x="84" y="78"/>
                      </a:lnTo>
                      <a:lnTo>
                        <a:pt x="85" y="78"/>
                      </a:lnTo>
                      <a:lnTo>
                        <a:pt x="86" y="78"/>
                      </a:lnTo>
                      <a:lnTo>
                        <a:pt x="86" y="78"/>
                      </a:lnTo>
                      <a:lnTo>
                        <a:pt x="86" y="79"/>
                      </a:lnTo>
                      <a:lnTo>
                        <a:pt x="86" y="81"/>
                      </a:lnTo>
                      <a:lnTo>
                        <a:pt x="86" y="81"/>
                      </a:lnTo>
                      <a:lnTo>
                        <a:pt x="87" y="81"/>
                      </a:lnTo>
                      <a:lnTo>
                        <a:pt x="88" y="81"/>
                      </a:lnTo>
                      <a:lnTo>
                        <a:pt x="89" y="83"/>
                      </a:lnTo>
                      <a:lnTo>
                        <a:pt x="90" y="84"/>
                      </a:lnTo>
                      <a:lnTo>
                        <a:pt x="90" y="85"/>
                      </a:lnTo>
                      <a:lnTo>
                        <a:pt x="91" y="85"/>
                      </a:lnTo>
                      <a:lnTo>
                        <a:pt x="91" y="85"/>
                      </a:lnTo>
                      <a:lnTo>
                        <a:pt x="92" y="86"/>
                      </a:lnTo>
                      <a:lnTo>
                        <a:pt x="93" y="86"/>
                      </a:lnTo>
                      <a:lnTo>
                        <a:pt x="95" y="86"/>
                      </a:lnTo>
                      <a:lnTo>
                        <a:pt x="96" y="86"/>
                      </a:lnTo>
                      <a:lnTo>
                        <a:pt x="96" y="86"/>
                      </a:lnTo>
                      <a:lnTo>
                        <a:pt x="98" y="88"/>
                      </a:lnTo>
                      <a:lnTo>
                        <a:pt x="99" y="89"/>
                      </a:lnTo>
                      <a:lnTo>
                        <a:pt x="100" y="91"/>
                      </a:lnTo>
                      <a:lnTo>
                        <a:pt x="101" y="91"/>
                      </a:lnTo>
                      <a:lnTo>
                        <a:pt x="102" y="92"/>
                      </a:lnTo>
                      <a:lnTo>
                        <a:pt x="102" y="92"/>
                      </a:lnTo>
                      <a:lnTo>
                        <a:pt x="104" y="92"/>
                      </a:lnTo>
                      <a:lnTo>
                        <a:pt x="105" y="91"/>
                      </a:lnTo>
                      <a:lnTo>
                        <a:pt x="106" y="91"/>
                      </a:lnTo>
                      <a:lnTo>
                        <a:pt x="107" y="90"/>
                      </a:lnTo>
                      <a:lnTo>
                        <a:pt x="107" y="90"/>
                      </a:lnTo>
                      <a:lnTo>
                        <a:pt x="109" y="89"/>
                      </a:lnTo>
                      <a:lnTo>
                        <a:pt x="111" y="88"/>
                      </a:lnTo>
                      <a:lnTo>
                        <a:pt x="114" y="87"/>
                      </a:lnTo>
                      <a:lnTo>
                        <a:pt x="116" y="86"/>
                      </a:lnTo>
                      <a:lnTo>
                        <a:pt x="117" y="85"/>
                      </a:lnTo>
                      <a:lnTo>
                        <a:pt x="118" y="84"/>
                      </a:lnTo>
                      <a:lnTo>
                        <a:pt x="118" y="81"/>
                      </a:lnTo>
                      <a:lnTo>
                        <a:pt x="118" y="81"/>
                      </a:lnTo>
                      <a:lnTo>
                        <a:pt x="120" y="81"/>
                      </a:lnTo>
                      <a:lnTo>
                        <a:pt x="122" y="81"/>
                      </a:lnTo>
                      <a:lnTo>
                        <a:pt x="122" y="81"/>
                      </a:lnTo>
                      <a:lnTo>
                        <a:pt x="122" y="81"/>
                      </a:lnTo>
                      <a:lnTo>
                        <a:pt x="122" y="80"/>
                      </a:lnTo>
                      <a:lnTo>
                        <a:pt x="122" y="80"/>
                      </a:lnTo>
                      <a:lnTo>
                        <a:pt x="123" y="80"/>
                      </a:lnTo>
                      <a:lnTo>
                        <a:pt x="124" y="80"/>
                      </a:lnTo>
                      <a:lnTo>
                        <a:pt x="125" y="80"/>
                      </a:lnTo>
                      <a:lnTo>
                        <a:pt x="126" y="79"/>
                      </a:lnTo>
                      <a:lnTo>
                        <a:pt x="126" y="79"/>
                      </a:lnTo>
                      <a:lnTo>
                        <a:pt x="126" y="79"/>
                      </a:lnTo>
                      <a:lnTo>
                        <a:pt x="126" y="78"/>
                      </a:lnTo>
                      <a:lnTo>
                        <a:pt x="126" y="76"/>
                      </a:lnTo>
                      <a:lnTo>
                        <a:pt x="126" y="76"/>
                      </a:lnTo>
                      <a:lnTo>
                        <a:pt x="130" y="76"/>
                      </a:lnTo>
                      <a:lnTo>
                        <a:pt x="133" y="75"/>
                      </a:lnTo>
                      <a:lnTo>
                        <a:pt x="134" y="75"/>
                      </a:lnTo>
                      <a:lnTo>
                        <a:pt x="136" y="75"/>
                      </a:lnTo>
                      <a:lnTo>
                        <a:pt x="137" y="74"/>
                      </a:lnTo>
                      <a:lnTo>
                        <a:pt x="138" y="72"/>
                      </a:lnTo>
                      <a:lnTo>
                        <a:pt x="138" y="72"/>
                      </a:lnTo>
                      <a:lnTo>
                        <a:pt x="139" y="71"/>
                      </a:lnTo>
                      <a:lnTo>
                        <a:pt x="139" y="70"/>
                      </a:lnTo>
                      <a:lnTo>
                        <a:pt x="140" y="69"/>
                      </a:lnTo>
                      <a:lnTo>
                        <a:pt x="139" y="67"/>
                      </a:lnTo>
                      <a:lnTo>
                        <a:pt x="139" y="67"/>
                      </a:lnTo>
                      <a:close/>
                    </a:path>
                  </a:pathLst>
                </a:custGeom>
                <a:solidFill>
                  <a:srgbClr val="AFD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25" name="Freeform 2261">
                  <a:extLst>
                    <a:ext uri="{FF2B5EF4-FFF2-40B4-BE49-F238E27FC236}">
                      <a16:creationId xmlns:a16="http://schemas.microsoft.com/office/drawing/2014/main" id="{47EF45A2-ED29-4D6A-ABC3-7C4797A70819}"/>
                    </a:ext>
                  </a:extLst>
                </p:cNvPr>
                <p:cNvSpPr>
                  <a:spLocks/>
                </p:cNvSpPr>
                <p:nvPr/>
              </p:nvSpPr>
              <p:spPr bwMode="auto">
                <a:xfrm>
                  <a:off x="4240" y="1473"/>
                  <a:ext cx="53" cy="34"/>
                </a:xfrm>
                <a:custGeom>
                  <a:avLst/>
                  <a:gdLst>
                    <a:gd name="T0" fmla="*/ 0 w 53"/>
                    <a:gd name="T1" fmla="*/ 8 h 34"/>
                    <a:gd name="T2" fmla="*/ 0 w 53"/>
                    <a:gd name="T3" fmla="*/ 12 h 34"/>
                    <a:gd name="T4" fmla="*/ 1 w 53"/>
                    <a:gd name="T5" fmla="*/ 13 h 34"/>
                    <a:gd name="T6" fmla="*/ 3 w 53"/>
                    <a:gd name="T7" fmla="*/ 16 h 34"/>
                    <a:gd name="T8" fmla="*/ 7 w 53"/>
                    <a:gd name="T9" fmla="*/ 18 h 34"/>
                    <a:gd name="T10" fmla="*/ 10 w 53"/>
                    <a:gd name="T11" fmla="*/ 20 h 34"/>
                    <a:gd name="T12" fmla="*/ 9 w 53"/>
                    <a:gd name="T13" fmla="*/ 21 h 34"/>
                    <a:gd name="T14" fmla="*/ 7 w 53"/>
                    <a:gd name="T15" fmla="*/ 23 h 34"/>
                    <a:gd name="T16" fmla="*/ 7 w 53"/>
                    <a:gd name="T17" fmla="*/ 25 h 34"/>
                    <a:gd name="T18" fmla="*/ 7 w 53"/>
                    <a:gd name="T19" fmla="*/ 26 h 34"/>
                    <a:gd name="T20" fmla="*/ 8 w 53"/>
                    <a:gd name="T21" fmla="*/ 28 h 34"/>
                    <a:gd name="T22" fmla="*/ 12 w 53"/>
                    <a:gd name="T23" fmla="*/ 31 h 34"/>
                    <a:gd name="T24" fmla="*/ 15 w 53"/>
                    <a:gd name="T25" fmla="*/ 31 h 34"/>
                    <a:gd name="T26" fmla="*/ 18 w 53"/>
                    <a:gd name="T27" fmla="*/ 31 h 34"/>
                    <a:gd name="T28" fmla="*/ 20 w 53"/>
                    <a:gd name="T29" fmla="*/ 29 h 34"/>
                    <a:gd name="T30" fmla="*/ 22 w 53"/>
                    <a:gd name="T31" fmla="*/ 28 h 34"/>
                    <a:gd name="T32" fmla="*/ 25 w 53"/>
                    <a:gd name="T33" fmla="*/ 30 h 34"/>
                    <a:gd name="T34" fmla="*/ 29 w 53"/>
                    <a:gd name="T35" fmla="*/ 33 h 34"/>
                    <a:gd name="T36" fmla="*/ 32 w 53"/>
                    <a:gd name="T37" fmla="*/ 34 h 34"/>
                    <a:gd name="T38" fmla="*/ 34 w 53"/>
                    <a:gd name="T39" fmla="*/ 34 h 34"/>
                    <a:gd name="T40" fmla="*/ 36 w 53"/>
                    <a:gd name="T41" fmla="*/ 33 h 34"/>
                    <a:gd name="T42" fmla="*/ 37 w 53"/>
                    <a:gd name="T43" fmla="*/ 32 h 34"/>
                    <a:gd name="T44" fmla="*/ 39 w 53"/>
                    <a:gd name="T45" fmla="*/ 29 h 34"/>
                    <a:gd name="T46" fmla="*/ 39 w 53"/>
                    <a:gd name="T47" fmla="*/ 28 h 34"/>
                    <a:gd name="T48" fmla="*/ 41 w 53"/>
                    <a:gd name="T49" fmla="*/ 27 h 34"/>
                    <a:gd name="T50" fmla="*/ 47 w 53"/>
                    <a:gd name="T51" fmla="*/ 26 h 34"/>
                    <a:gd name="T52" fmla="*/ 49 w 53"/>
                    <a:gd name="T53" fmla="*/ 26 h 34"/>
                    <a:gd name="T54" fmla="*/ 51 w 53"/>
                    <a:gd name="T55" fmla="*/ 24 h 34"/>
                    <a:gd name="T56" fmla="*/ 53 w 53"/>
                    <a:gd name="T57" fmla="*/ 22 h 34"/>
                    <a:gd name="T58" fmla="*/ 53 w 53"/>
                    <a:gd name="T59" fmla="*/ 20 h 34"/>
                    <a:gd name="T60" fmla="*/ 52 w 53"/>
                    <a:gd name="T61" fmla="*/ 17 h 34"/>
                    <a:gd name="T62" fmla="*/ 51 w 53"/>
                    <a:gd name="T63" fmla="*/ 15 h 34"/>
                    <a:gd name="T64" fmla="*/ 48 w 53"/>
                    <a:gd name="T65" fmla="*/ 12 h 34"/>
                    <a:gd name="T66" fmla="*/ 44 w 53"/>
                    <a:gd name="T67" fmla="*/ 7 h 34"/>
                    <a:gd name="T68" fmla="*/ 43 w 53"/>
                    <a:gd name="T69" fmla="*/ 6 h 34"/>
                    <a:gd name="T70" fmla="*/ 43 w 53"/>
                    <a:gd name="T71" fmla="*/ 5 h 34"/>
                    <a:gd name="T72" fmla="*/ 38 w 53"/>
                    <a:gd name="T73" fmla="*/ 3 h 34"/>
                    <a:gd name="T74" fmla="*/ 32 w 53"/>
                    <a:gd name="T75" fmla="*/ 1 h 34"/>
                    <a:gd name="T76" fmla="*/ 27 w 53"/>
                    <a:gd name="T77" fmla="*/ 0 h 34"/>
                    <a:gd name="T78" fmla="*/ 0 w 53"/>
                    <a:gd name="T79"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34">
                      <a:moveTo>
                        <a:pt x="0" y="8"/>
                      </a:moveTo>
                      <a:lnTo>
                        <a:pt x="0" y="8"/>
                      </a:lnTo>
                      <a:lnTo>
                        <a:pt x="0" y="10"/>
                      </a:lnTo>
                      <a:lnTo>
                        <a:pt x="0" y="12"/>
                      </a:lnTo>
                      <a:lnTo>
                        <a:pt x="0" y="12"/>
                      </a:lnTo>
                      <a:lnTo>
                        <a:pt x="1" y="13"/>
                      </a:lnTo>
                      <a:lnTo>
                        <a:pt x="1" y="15"/>
                      </a:lnTo>
                      <a:lnTo>
                        <a:pt x="3" y="16"/>
                      </a:lnTo>
                      <a:lnTo>
                        <a:pt x="4" y="17"/>
                      </a:lnTo>
                      <a:lnTo>
                        <a:pt x="7" y="18"/>
                      </a:lnTo>
                      <a:lnTo>
                        <a:pt x="10" y="20"/>
                      </a:lnTo>
                      <a:lnTo>
                        <a:pt x="10" y="20"/>
                      </a:lnTo>
                      <a:lnTo>
                        <a:pt x="9" y="20"/>
                      </a:lnTo>
                      <a:lnTo>
                        <a:pt x="9" y="21"/>
                      </a:lnTo>
                      <a:lnTo>
                        <a:pt x="8" y="23"/>
                      </a:lnTo>
                      <a:lnTo>
                        <a:pt x="7" y="23"/>
                      </a:lnTo>
                      <a:lnTo>
                        <a:pt x="7" y="24"/>
                      </a:lnTo>
                      <a:lnTo>
                        <a:pt x="7" y="25"/>
                      </a:lnTo>
                      <a:lnTo>
                        <a:pt x="7" y="26"/>
                      </a:lnTo>
                      <a:lnTo>
                        <a:pt x="7" y="26"/>
                      </a:lnTo>
                      <a:lnTo>
                        <a:pt x="7" y="27"/>
                      </a:lnTo>
                      <a:lnTo>
                        <a:pt x="8" y="28"/>
                      </a:lnTo>
                      <a:lnTo>
                        <a:pt x="10" y="30"/>
                      </a:lnTo>
                      <a:lnTo>
                        <a:pt x="12" y="31"/>
                      </a:lnTo>
                      <a:lnTo>
                        <a:pt x="14" y="31"/>
                      </a:lnTo>
                      <a:lnTo>
                        <a:pt x="15" y="31"/>
                      </a:lnTo>
                      <a:lnTo>
                        <a:pt x="16" y="31"/>
                      </a:lnTo>
                      <a:lnTo>
                        <a:pt x="18" y="31"/>
                      </a:lnTo>
                      <a:lnTo>
                        <a:pt x="19" y="30"/>
                      </a:lnTo>
                      <a:lnTo>
                        <a:pt x="20" y="29"/>
                      </a:lnTo>
                      <a:lnTo>
                        <a:pt x="22" y="28"/>
                      </a:lnTo>
                      <a:lnTo>
                        <a:pt x="22" y="28"/>
                      </a:lnTo>
                      <a:lnTo>
                        <a:pt x="23" y="29"/>
                      </a:lnTo>
                      <a:lnTo>
                        <a:pt x="25" y="30"/>
                      </a:lnTo>
                      <a:lnTo>
                        <a:pt x="27" y="33"/>
                      </a:lnTo>
                      <a:lnTo>
                        <a:pt x="29" y="33"/>
                      </a:lnTo>
                      <a:lnTo>
                        <a:pt x="31" y="34"/>
                      </a:lnTo>
                      <a:lnTo>
                        <a:pt x="32" y="34"/>
                      </a:lnTo>
                      <a:lnTo>
                        <a:pt x="34" y="34"/>
                      </a:lnTo>
                      <a:lnTo>
                        <a:pt x="34" y="34"/>
                      </a:lnTo>
                      <a:lnTo>
                        <a:pt x="35" y="34"/>
                      </a:lnTo>
                      <a:lnTo>
                        <a:pt x="36" y="33"/>
                      </a:lnTo>
                      <a:lnTo>
                        <a:pt x="37" y="33"/>
                      </a:lnTo>
                      <a:lnTo>
                        <a:pt x="37" y="32"/>
                      </a:lnTo>
                      <a:lnTo>
                        <a:pt x="38" y="30"/>
                      </a:lnTo>
                      <a:lnTo>
                        <a:pt x="39" y="29"/>
                      </a:lnTo>
                      <a:lnTo>
                        <a:pt x="39" y="28"/>
                      </a:lnTo>
                      <a:lnTo>
                        <a:pt x="39" y="28"/>
                      </a:lnTo>
                      <a:lnTo>
                        <a:pt x="40" y="28"/>
                      </a:lnTo>
                      <a:lnTo>
                        <a:pt x="41" y="27"/>
                      </a:lnTo>
                      <a:lnTo>
                        <a:pt x="44" y="27"/>
                      </a:lnTo>
                      <a:lnTo>
                        <a:pt x="47" y="26"/>
                      </a:lnTo>
                      <a:lnTo>
                        <a:pt x="49" y="26"/>
                      </a:lnTo>
                      <a:lnTo>
                        <a:pt x="49" y="26"/>
                      </a:lnTo>
                      <a:lnTo>
                        <a:pt x="50" y="25"/>
                      </a:lnTo>
                      <a:lnTo>
                        <a:pt x="51" y="24"/>
                      </a:lnTo>
                      <a:lnTo>
                        <a:pt x="52" y="23"/>
                      </a:lnTo>
                      <a:lnTo>
                        <a:pt x="53" y="22"/>
                      </a:lnTo>
                      <a:lnTo>
                        <a:pt x="53" y="21"/>
                      </a:lnTo>
                      <a:lnTo>
                        <a:pt x="53" y="20"/>
                      </a:lnTo>
                      <a:lnTo>
                        <a:pt x="53" y="18"/>
                      </a:lnTo>
                      <a:lnTo>
                        <a:pt x="52" y="17"/>
                      </a:lnTo>
                      <a:lnTo>
                        <a:pt x="52" y="17"/>
                      </a:lnTo>
                      <a:lnTo>
                        <a:pt x="51" y="15"/>
                      </a:lnTo>
                      <a:lnTo>
                        <a:pt x="50" y="14"/>
                      </a:lnTo>
                      <a:lnTo>
                        <a:pt x="48" y="12"/>
                      </a:lnTo>
                      <a:lnTo>
                        <a:pt x="46" y="10"/>
                      </a:lnTo>
                      <a:lnTo>
                        <a:pt x="44" y="7"/>
                      </a:lnTo>
                      <a:lnTo>
                        <a:pt x="44" y="7"/>
                      </a:lnTo>
                      <a:lnTo>
                        <a:pt x="43" y="6"/>
                      </a:lnTo>
                      <a:lnTo>
                        <a:pt x="43" y="6"/>
                      </a:lnTo>
                      <a:lnTo>
                        <a:pt x="43" y="5"/>
                      </a:lnTo>
                      <a:lnTo>
                        <a:pt x="43" y="5"/>
                      </a:lnTo>
                      <a:lnTo>
                        <a:pt x="38" y="3"/>
                      </a:lnTo>
                      <a:lnTo>
                        <a:pt x="38" y="3"/>
                      </a:lnTo>
                      <a:lnTo>
                        <a:pt x="32" y="1"/>
                      </a:lnTo>
                      <a:lnTo>
                        <a:pt x="29" y="0"/>
                      </a:lnTo>
                      <a:lnTo>
                        <a:pt x="27" y="0"/>
                      </a:lnTo>
                      <a:lnTo>
                        <a:pt x="26" y="0"/>
                      </a:lnTo>
                      <a:lnTo>
                        <a:pt x="0" y="8"/>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26" name="Freeform 2262">
                  <a:extLst>
                    <a:ext uri="{FF2B5EF4-FFF2-40B4-BE49-F238E27FC236}">
                      <a16:creationId xmlns:a16="http://schemas.microsoft.com/office/drawing/2014/main" id="{946C417F-6CB2-4AB2-BC73-CC07EA24A49E}"/>
                    </a:ext>
                  </a:extLst>
                </p:cNvPr>
                <p:cNvSpPr>
                  <a:spLocks/>
                </p:cNvSpPr>
                <p:nvPr/>
              </p:nvSpPr>
              <p:spPr bwMode="auto">
                <a:xfrm>
                  <a:off x="4269" y="1455"/>
                  <a:ext cx="49" cy="54"/>
                </a:xfrm>
                <a:custGeom>
                  <a:avLst/>
                  <a:gdLst>
                    <a:gd name="T0" fmla="*/ 12 w 49"/>
                    <a:gd name="T1" fmla="*/ 13 h 54"/>
                    <a:gd name="T2" fmla="*/ 3 w 49"/>
                    <a:gd name="T3" fmla="*/ 19 h 54"/>
                    <a:gd name="T4" fmla="*/ 1 w 49"/>
                    <a:gd name="T5" fmla="*/ 21 h 54"/>
                    <a:gd name="T6" fmla="*/ 0 w 49"/>
                    <a:gd name="T7" fmla="*/ 24 h 54"/>
                    <a:gd name="T8" fmla="*/ 0 w 49"/>
                    <a:gd name="T9" fmla="*/ 28 h 54"/>
                    <a:gd name="T10" fmla="*/ 0 w 49"/>
                    <a:gd name="T11" fmla="*/ 30 h 54"/>
                    <a:gd name="T12" fmla="*/ 2 w 49"/>
                    <a:gd name="T13" fmla="*/ 32 h 54"/>
                    <a:gd name="T14" fmla="*/ 6 w 49"/>
                    <a:gd name="T15" fmla="*/ 35 h 54"/>
                    <a:gd name="T16" fmla="*/ 8 w 49"/>
                    <a:gd name="T17" fmla="*/ 37 h 54"/>
                    <a:gd name="T18" fmla="*/ 8 w 49"/>
                    <a:gd name="T19" fmla="*/ 38 h 54"/>
                    <a:gd name="T20" fmla="*/ 6 w 49"/>
                    <a:gd name="T21" fmla="*/ 40 h 54"/>
                    <a:gd name="T22" fmla="*/ 4 w 49"/>
                    <a:gd name="T23" fmla="*/ 42 h 54"/>
                    <a:gd name="T24" fmla="*/ 4 w 49"/>
                    <a:gd name="T25" fmla="*/ 42 h 54"/>
                    <a:gd name="T26" fmla="*/ 4 w 49"/>
                    <a:gd name="T27" fmla="*/ 46 h 54"/>
                    <a:gd name="T28" fmla="*/ 4 w 49"/>
                    <a:gd name="T29" fmla="*/ 50 h 54"/>
                    <a:gd name="T30" fmla="*/ 5 w 49"/>
                    <a:gd name="T31" fmla="*/ 52 h 54"/>
                    <a:gd name="T32" fmla="*/ 7 w 49"/>
                    <a:gd name="T33" fmla="*/ 54 h 54"/>
                    <a:gd name="T34" fmla="*/ 8 w 49"/>
                    <a:gd name="T35" fmla="*/ 54 h 54"/>
                    <a:gd name="T36" fmla="*/ 12 w 49"/>
                    <a:gd name="T37" fmla="*/ 54 h 54"/>
                    <a:gd name="T38" fmla="*/ 14 w 49"/>
                    <a:gd name="T39" fmla="*/ 53 h 54"/>
                    <a:gd name="T40" fmla="*/ 16 w 49"/>
                    <a:gd name="T41" fmla="*/ 51 h 54"/>
                    <a:gd name="T42" fmla="*/ 18 w 49"/>
                    <a:gd name="T43" fmla="*/ 48 h 54"/>
                    <a:gd name="T44" fmla="*/ 19 w 49"/>
                    <a:gd name="T45" fmla="*/ 49 h 54"/>
                    <a:gd name="T46" fmla="*/ 23 w 49"/>
                    <a:gd name="T47" fmla="*/ 51 h 54"/>
                    <a:gd name="T48" fmla="*/ 27 w 49"/>
                    <a:gd name="T49" fmla="*/ 51 h 54"/>
                    <a:gd name="T50" fmla="*/ 30 w 49"/>
                    <a:gd name="T51" fmla="*/ 49 h 54"/>
                    <a:gd name="T52" fmla="*/ 31 w 49"/>
                    <a:gd name="T53" fmla="*/ 48 h 54"/>
                    <a:gd name="T54" fmla="*/ 31 w 49"/>
                    <a:gd name="T55" fmla="*/ 47 h 54"/>
                    <a:gd name="T56" fmla="*/ 31 w 49"/>
                    <a:gd name="T57" fmla="*/ 46 h 54"/>
                    <a:gd name="T58" fmla="*/ 31 w 49"/>
                    <a:gd name="T59" fmla="*/ 45 h 54"/>
                    <a:gd name="T60" fmla="*/ 32 w 49"/>
                    <a:gd name="T61" fmla="*/ 44 h 54"/>
                    <a:gd name="T62" fmla="*/ 36 w 49"/>
                    <a:gd name="T63" fmla="*/ 44 h 54"/>
                    <a:gd name="T64" fmla="*/ 39 w 49"/>
                    <a:gd name="T65" fmla="*/ 44 h 54"/>
                    <a:gd name="T66" fmla="*/ 42 w 49"/>
                    <a:gd name="T67" fmla="*/ 43 h 54"/>
                    <a:gd name="T68" fmla="*/ 43 w 49"/>
                    <a:gd name="T69" fmla="*/ 42 h 54"/>
                    <a:gd name="T70" fmla="*/ 43 w 49"/>
                    <a:gd name="T71" fmla="*/ 41 h 54"/>
                    <a:gd name="T72" fmla="*/ 43 w 49"/>
                    <a:gd name="T73" fmla="*/ 38 h 54"/>
                    <a:gd name="T74" fmla="*/ 41 w 49"/>
                    <a:gd name="T75" fmla="*/ 36 h 54"/>
                    <a:gd name="T76" fmla="*/ 38 w 49"/>
                    <a:gd name="T77" fmla="*/ 32 h 54"/>
                    <a:gd name="T78" fmla="*/ 38 w 49"/>
                    <a:gd name="T79" fmla="*/ 31 h 54"/>
                    <a:gd name="T80" fmla="*/ 39 w 49"/>
                    <a:gd name="T81" fmla="*/ 29 h 54"/>
                    <a:gd name="T82" fmla="*/ 41 w 49"/>
                    <a:gd name="T83" fmla="*/ 27 h 54"/>
                    <a:gd name="T84" fmla="*/ 45 w 49"/>
                    <a:gd name="T85" fmla="*/ 25 h 54"/>
                    <a:gd name="T86" fmla="*/ 46 w 49"/>
                    <a:gd name="T87" fmla="*/ 24 h 54"/>
                    <a:gd name="T88" fmla="*/ 48 w 49"/>
                    <a:gd name="T89" fmla="*/ 21 h 54"/>
                    <a:gd name="T90" fmla="*/ 49 w 49"/>
                    <a:gd name="T91" fmla="*/ 19 h 54"/>
                    <a:gd name="T92" fmla="*/ 48 w 49"/>
                    <a:gd name="T93" fmla="*/ 16 h 54"/>
                    <a:gd name="T94" fmla="*/ 46 w 49"/>
                    <a:gd name="T95" fmla="*/ 13 h 54"/>
                    <a:gd name="T96" fmla="*/ 41 w 49"/>
                    <a:gd name="T97" fmla="*/ 9 h 54"/>
                    <a:gd name="T98" fmla="*/ 31 w 49"/>
                    <a:gd name="T99" fmla="*/ 3 h 54"/>
                    <a:gd name="T100" fmla="*/ 12 w 49"/>
                    <a:gd name="T101" fmla="*/ 1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 h="54">
                      <a:moveTo>
                        <a:pt x="12" y="13"/>
                      </a:moveTo>
                      <a:lnTo>
                        <a:pt x="12" y="13"/>
                      </a:lnTo>
                      <a:lnTo>
                        <a:pt x="6" y="17"/>
                      </a:lnTo>
                      <a:lnTo>
                        <a:pt x="3" y="19"/>
                      </a:lnTo>
                      <a:lnTo>
                        <a:pt x="1" y="21"/>
                      </a:lnTo>
                      <a:lnTo>
                        <a:pt x="1" y="21"/>
                      </a:lnTo>
                      <a:lnTo>
                        <a:pt x="0" y="23"/>
                      </a:lnTo>
                      <a:lnTo>
                        <a:pt x="0" y="24"/>
                      </a:lnTo>
                      <a:lnTo>
                        <a:pt x="0" y="26"/>
                      </a:lnTo>
                      <a:lnTo>
                        <a:pt x="0" y="28"/>
                      </a:lnTo>
                      <a:lnTo>
                        <a:pt x="0" y="28"/>
                      </a:lnTo>
                      <a:lnTo>
                        <a:pt x="0" y="30"/>
                      </a:lnTo>
                      <a:lnTo>
                        <a:pt x="1" y="31"/>
                      </a:lnTo>
                      <a:lnTo>
                        <a:pt x="2" y="32"/>
                      </a:lnTo>
                      <a:lnTo>
                        <a:pt x="3" y="33"/>
                      </a:lnTo>
                      <a:lnTo>
                        <a:pt x="6" y="35"/>
                      </a:lnTo>
                      <a:lnTo>
                        <a:pt x="7" y="36"/>
                      </a:lnTo>
                      <a:lnTo>
                        <a:pt x="8" y="37"/>
                      </a:lnTo>
                      <a:lnTo>
                        <a:pt x="8" y="37"/>
                      </a:lnTo>
                      <a:lnTo>
                        <a:pt x="8" y="38"/>
                      </a:lnTo>
                      <a:lnTo>
                        <a:pt x="7" y="39"/>
                      </a:lnTo>
                      <a:lnTo>
                        <a:pt x="6" y="40"/>
                      </a:lnTo>
                      <a:lnTo>
                        <a:pt x="5" y="41"/>
                      </a:lnTo>
                      <a:lnTo>
                        <a:pt x="4" y="42"/>
                      </a:lnTo>
                      <a:lnTo>
                        <a:pt x="4" y="42"/>
                      </a:lnTo>
                      <a:lnTo>
                        <a:pt x="4" y="42"/>
                      </a:lnTo>
                      <a:lnTo>
                        <a:pt x="4" y="44"/>
                      </a:lnTo>
                      <a:lnTo>
                        <a:pt x="4" y="46"/>
                      </a:lnTo>
                      <a:lnTo>
                        <a:pt x="4" y="48"/>
                      </a:lnTo>
                      <a:lnTo>
                        <a:pt x="4" y="50"/>
                      </a:lnTo>
                      <a:lnTo>
                        <a:pt x="4" y="50"/>
                      </a:lnTo>
                      <a:lnTo>
                        <a:pt x="5" y="52"/>
                      </a:lnTo>
                      <a:lnTo>
                        <a:pt x="6" y="53"/>
                      </a:lnTo>
                      <a:lnTo>
                        <a:pt x="7" y="54"/>
                      </a:lnTo>
                      <a:lnTo>
                        <a:pt x="8" y="54"/>
                      </a:lnTo>
                      <a:lnTo>
                        <a:pt x="8" y="54"/>
                      </a:lnTo>
                      <a:lnTo>
                        <a:pt x="10" y="54"/>
                      </a:lnTo>
                      <a:lnTo>
                        <a:pt x="12" y="54"/>
                      </a:lnTo>
                      <a:lnTo>
                        <a:pt x="13" y="54"/>
                      </a:lnTo>
                      <a:lnTo>
                        <a:pt x="14" y="53"/>
                      </a:lnTo>
                      <a:lnTo>
                        <a:pt x="15" y="52"/>
                      </a:lnTo>
                      <a:lnTo>
                        <a:pt x="16" y="51"/>
                      </a:lnTo>
                      <a:lnTo>
                        <a:pt x="17" y="50"/>
                      </a:lnTo>
                      <a:lnTo>
                        <a:pt x="18" y="48"/>
                      </a:lnTo>
                      <a:lnTo>
                        <a:pt x="18" y="48"/>
                      </a:lnTo>
                      <a:lnTo>
                        <a:pt x="19" y="49"/>
                      </a:lnTo>
                      <a:lnTo>
                        <a:pt x="21" y="50"/>
                      </a:lnTo>
                      <a:lnTo>
                        <a:pt x="23" y="51"/>
                      </a:lnTo>
                      <a:lnTo>
                        <a:pt x="25" y="51"/>
                      </a:lnTo>
                      <a:lnTo>
                        <a:pt x="27" y="51"/>
                      </a:lnTo>
                      <a:lnTo>
                        <a:pt x="29" y="50"/>
                      </a:lnTo>
                      <a:lnTo>
                        <a:pt x="30" y="49"/>
                      </a:lnTo>
                      <a:lnTo>
                        <a:pt x="31" y="48"/>
                      </a:lnTo>
                      <a:lnTo>
                        <a:pt x="31" y="48"/>
                      </a:lnTo>
                      <a:lnTo>
                        <a:pt x="31" y="48"/>
                      </a:lnTo>
                      <a:lnTo>
                        <a:pt x="31" y="47"/>
                      </a:lnTo>
                      <a:lnTo>
                        <a:pt x="31" y="46"/>
                      </a:lnTo>
                      <a:lnTo>
                        <a:pt x="31" y="46"/>
                      </a:lnTo>
                      <a:lnTo>
                        <a:pt x="31" y="45"/>
                      </a:lnTo>
                      <a:lnTo>
                        <a:pt x="31" y="45"/>
                      </a:lnTo>
                      <a:lnTo>
                        <a:pt x="32" y="45"/>
                      </a:lnTo>
                      <a:lnTo>
                        <a:pt x="32" y="44"/>
                      </a:lnTo>
                      <a:lnTo>
                        <a:pt x="34" y="44"/>
                      </a:lnTo>
                      <a:lnTo>
                        <a:pt x="36" y="44"/>
                      </a:lnTo>
                      <a:lnTo>
                        <a:pt x="38" y="44"/>
                      </a:lnTo>
                      <a:lnTo>
                        <a:pt x="39" y="44"/>
                      </a:lnTo>
                      <a:lnTo>
                        <a:pt x="41" y="43"/>
                      </a:lnTo>
                      <a:lnTo>
                        <a:pt x="42" y="43"/>
                      </a:lnTo>
                      <a:lnTo>
                        <a:pt x="42" y="42"/>
                      </a:lnTo>
                      <a:lnTo>
                        <a:pt x="43" y="42"/>
                      </a:lnTo>
                      <a:lnTo>
                        <a:pt x="43" y="41"/>
                      </a:lnTo>
                      <a:lnTo>
                        <a:pt x="43" y="41"/>
                      </a:lnTo>
                      <a:lnTo>
                        <a:pt x="43" y="40"/>
                      </a:lnTo>
                      <a:lnTo>
                        <a:pt x="43" y="38"/>
                      </a:lnTo>
                      <a:lnTo>
                        <a:pt x="42" y="37"/>
                      </a:lnTo>
                      <a:lnTo>
                        <a:pt x="41" y="36"/>
                      </a:lnTo>
                      <a:lnTo>
                        <a:pt x="39" y="33"/>
                      </a:lnTo>
                      <a:lnTo>
                        <a:pt x="38" y="32"/>
                      </a:lnTo>
                      <a:lnTo>
                        <a:pt x="38" y="31"/>
                      </a:lnTo>
                      <a:lnTo>
                        <a:pt x="38" y="31"/>
                      </a:lnTo>
                      <a:lnTo>
                        <a:pt x="38" y="30"/>
                      </a:lnTo>
                      <a:lnTo>
                        <a:pt x="39" y="29"/>
                      </a:lnTo>
                      <a:lnTo>
                        <a:pt x="40" y="28"/>
                      </a:lnTo>
                      <a:lnTo>
                        <a:pt x="41" y="27"/>
                      </a:lnTo>
                      <a:lnTo>
                        <a:pt x="44" y="25"/>
                      </a:lnTo>
                      <a:lnTo>
                        <a:pt x="45" y="25"/>
                      </a:lnTo>
                      <a:lnTo>
                        <a:pt x="46" y="24"/>
                      </a:lnTo>
                      <a:lnTo>
                        <a:pt x="46" y="24"/>
                      </a:lnTo>
                      <a:lnTo>
                        <a:pt x="48" y="22"/>
                      </a:lnTo>
                      <a:lnTo>
                        <a:pt x="48" y="21"/>
                      </a:lnTo>
                      <a:lnTo>
                        <a:pt x="49" y="20"/>
                      </a:lnTo>
                      <a:lnTo>
                        <a:pt x="49" y="19"/>
                      </a:lnTo>
                      <a:lnTo>
                        <a:pt x="49" y="18"/>
                      </a:lnTo>
                      <a:lnTo>
                        <a:pt x="48" y="16"/>
                      </a:lnTo>
                      <a:lnTo>
                        <a:pt x="47" y="14"/>
                      </a:lnTo>
                      <a:lnTo>
                        <a:pt x="46" y="13"/>
                      </a:lnTo>
                      <a:lnTo>
                        <a:pt x="44" y="11"/>
                      </a:lnTo>
                      <a:lnTo>
                        <a:pt x="41" y="9"/>
                      </a:lnTo>
                      <a:lnTo>
                        <a:pt x="36" y="6"/>
                      </a:lnTo>
                      <a:lnTo>
                        <a:pt x="31" y="3"/>
                      </a:lnTo>
                      <a:lnTo>
                        <a:pt x="23" y="0"/>
                      </a:lnTo>
                      <a:lnTo>
                        <a:pt x="12" y="13"/>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27" name="Freeform 2263">
                  <a:extLst>
                    <a:ext uri="{FF2B5EF4-FFF2-40B4-BE49-F238E27FC236}">
                      <a16:creationId xmlns:a16="http://schemas.microsoft.com/office/drawing/2014/main" id="{B15EA63D-4033-4126-8A9C-119B9995E363}"/>
                    </a:ext>
                  </a:extLst>
                </p:cNvPr>
                <p:cNvSpPr>
                  <a:spLocks/>
                </p:cNvSpPr>
                <p:nvPr/>
              </p:nvSpPr>
              <p:spPr bwMode="auto">
                <a:xfrm>
                  <a:off x="4218" y="1441"/>
                  <a:ext cx="110" cy="70"/>
                </a:xfrm>
                <a:custGeom>
                  <a:avLst/>
                  <a:gdLst>
                    <a:gd name="T0" fmla="*/ 7 w 110"/>
                    <a:gd name="T1" fmla="*/ 7 h 70"/>
                    <a:gd name="T2" fmla="*/ 6 w 110"/>
                    <a:gd name="T3" fmla="*/ 10 h 70"/>
                    <a:gd name="T4" fmla="*/ 2 w 110"/>
                    <a:gd name="T5" fmla="*/ 12 h 70"/>
                    <a:gd name="T6" fmla="*/ 0 w 110"/>
                    <a:gd name="T7" fmla="*/ 18 h 70"/>
                    <a:gd name="T8" fmla="*/ 0 w 110"/>
                    <a:gd name="T9" fmla="*/ 21 h 70"/>
                    <a:gd name="T10" fmla="*/ 0 w 110"/>
                    <a:gd name="T11" fmla="*/ 22 h 70"/>
                    <a:gd name="T12" fmla="*/ 3 w 110"/>
                    <a:gd name="T13" fmla="*/ 24 h 70"/>
                    <a:gd name="T14" fmla="*/ 4 w 110"/>
                    <a:gd name="T15" fmla="*/ 26 h 70"/>
                    <a:gd name="T16" fmla="*/ 3 w 110"/>
                    <a:gd name="T17" fmla="*/ 30 h 70"/>
                    <a:gd name="T18" fmla="*/ 3 w 110"/>
                    <a:gd name="T19" fmla="*/ 31 h 70"/>
                    <a:gd name="T20" fmla="*/ 5 w 110"/>
                    <a:gd name="T21" fmla="*/ 34 h 70"/>
                    <a:gd name="T22" fmla="*/ 8 w 110"/>
                    <a:gd name="T23" fmla="*/ 36 h 70"/>
                    <a:gd name="T24" fmla="*/ 10 w 110"/>
                    <a:gd name="T25" fmla="*/ 40 h 70"/>
                    <a:gd name="T26" fmla="*/ 11 w 110"/>
                    <a:gd name="T27" fmla="*/ 41 h 70"/>
                    <a:gd name="T28" fmla="*/ 10 w 110"/>
                    <a:gd name="T29" fmla="*/ 44 h 70"/>
                    <a:gd name="T30" fmla="*/ 8 w 110"/>
                    <a:gd name="T31" fmla="*/ 46 h 70"/>
                    <a:gd name="T32" fmla="*/ 7 w 110"/>
                    <a:gd name="T33" fmla="*/ 49 h 70"/>
                    <a:gd name="T34" fmla="*/ 8 w 110"/>
                    <a:gd name="T35" fmla="*/ 52 h 70"/>
                    <a:gd name="T36" fmla="*/ 11 w 110"/>
                    <a:gd name="T37" fmla="*/ 54 h 70"/>
                    <a:gd name="T38" fmla="*/ 19 w 110"/>
                    <a:gd name="T39" fmla="*/ 54 h 70"/>
                    <a:gd name="T40" fmla="*/ 20 w 110"/>
                    <a:gd name="T41" fmla="*/ 56 h 70"/>
                    <a:gd name="T42" fmla="*/ 23 w 110"/>
                    <a:gd name="T43" fmla="*/ 59 h 70"/>
                    <a:gd name="T44" fmla="*/ 32 w 110"/>
                    <a:gd name="T45" fmla="*/ 62 h 70"/>
                    <a:gd name="T46" fmla="*/ 39 w 110"/>
                    <a:gd name="T47" fmla="*/ 63 h 70"/>
                    <a:gd name="T48" fmla="*/ 41 w 110"/>
                    <a:gd name="T49" fmla="*/ 62 h 70"/>
                    <a:gd name="T50" fmla="*/ 42 w 110"/>
                    <a:gd name="T51" fmla="*/ 65 h 70"/>
                    <a:gd name="T52" fmla="*/ 46 w 110"/>
                    <a:gd name="T53" fmla="*/ 67 h 70"/>
                    <a:gd name="T54" fmla="*/ 55 w 110"/>
                    <a:gd name="T55" fmla="*/ 67 h 70"/>
                    <a:gd name="T56" fmla="*/ 58 w 110"/>
                    <a:gd name="T57" fmla="*/ 69 h 70"/>
                    <a:gd name="T58" fmla="*/ 59 w 110"/>
                    <a:gd name="T59" fmla="*/ 70 h 70"/>
                    <a:gd name="T60" fmla="*/ 63 w 110"/>
                    <a:gd name="T61" fmla="*/ 70 h 70"/>
                    <a:gd name="T62" fmla="*/ 67 w 110"/>
                    <a:gd name="T63" fmla="*/ 66 h 70"/>
                    <a:gd name="T64" fmla="*/ 69 w 110"/>
                    <a:gd name="T65" fmla="*/ 60 h 70"/>
                    <a:gd name="T66" fmla="*/ 72 w 110"/>
                    <a:gd name="T67" fmla="*/ 61 h 70"/>
                    <a:gd name="T68" fmla="*/ 75 w 110"/>
                    <a:gd name="T69" fmla="*/ 60 h 70"/>
                    <a:gd name="T70" fmla="*/ 79 w 110"/>
                    <a:gd name="T71" fmla="*/ 59 h 70"/>
                    <a:gd name="T72" fmla="*/ 82 w 110"/>
                    <a:gd name="T73" fmla="*/ 59 h 70"/>
                    <a:gd name="T74" fmla="*/ 90 w 110"/>
                    <a:gd name="T75" fmla="*/ 62 h 70"/>
                    <a:gd name="T76" fmla="*/ 93 w 110"/>
                    <a:gd name="T77" fmla="*/ 61 h 70"/>
                    <a:gd name="T78" fmla="*/ 95 w 110"/>
                    <a:gd name="T79" fmla="*/ 59 h 70"/>
                    <a:gd name="T80" fmla="*/ 95 w 110"/>
                    <a:gd name="T81" fmla="*/ 56 h 70"/>
                    <a:gd name="T82" fmla="*/ 95 w 110"/>
                    <a:gd name="T83" fmla="*/ 49 h 70"/>
                    <a:gd name="T84" fmla="*/ 97 w 110"/>
                    <a:gd name="T85" fmla="*/ 47 h 70"/>
                    <a:gd name="T86" fmla="*/ 101 w 110"/>
                    <a:gd name="T87" fmla="*/ 46 h 70"/>
                    <a:gd name="T88" fmla="*/ 107 w 110"/>
                    <a:gd name="T89" fmla="*/ 44 h 70"/>
                    <a:gd name="T90" fmla="*/ 109 w 110"/>
                    <a:gd name="T91" fmla="*/ 42 h 70"/>
                    <a:gd name="T92" fmla="*/ 110 w 110"/>
                    <a:gd name="T93" fmla="*/ 37 h 70"/>
                    <a:gd name="T94" fmla="*/ 107 w 110"/>
                    <a:gd name="T95" fmla="*/ 28 h 70"/>
                    <a:gd name="T96" fmla="*/ 104 w 110"/>
                    <a:gd name="T97" fmla="*/ 20 h 70"/>
                    <a:gd name="T98" fmla="*/ 104 w 110"/>
                    <a:gd name="T99" fmla="*/ 17 h 70"/>
                    <a:gd name="T100" fmla="*/ 105 w 110"/>
                    <a:gd name="T101" fmla="*/ 11 h 70"/>
                    <a:gd name="T102" fmla="*/ 101 w 110"/>
                    <a:gd name="T103" fmla="*/ 7 h 70"/>
                    <a:gd name="T104" fmla="*/ 94 w 110"/>
                    <a:gd name="T105" fmla="*/ 3 h 70"/>
                    <a:gd name="T106" fmla="*/ 85 w 110"/>
                    <a:gd name="T107" fmla="*/ 1 h 70"/>
                    <a:gd name="T108" fmla="*/ 6 w 110"/>
                    <a:gd name="T109"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 h="70">
                      <a:moveTo>
                        <a:pt x="6" y="6"/>
                      </a:moveTo>
                      <a:lnTo>
                        <a:pt x="6" y="6"/>
                      </a:lnTo>
                      <a:lnTo>
                        <a:pt x="7" y="7"/>
                      </a:lnTo>
                      <a:lnTo>
                        <a:pt x="7" y="8"/>
                      </a:lnTo>
                      <a:lnTo>
                        <a:pt x="7" y="8"/>
                      </a:lnTo>
                      <a:lnTo>
                        <a:pt x="6" y="10"/>
                      </a:lnTo>
                      <a:lnTo>
                        <a:pt x="4" y="11"/>
                      </a:lnTo>
                      <a:lnTo>
                        <a:pt x="2" y="12"/>
                      </a:lnTo>
                      <a:lnTo>
                        <a:pt x="2" y="12"/>
                      </a:lnTo>
                      <a:lnTo>
                        <a:pt x="1" y="14"/>
                      </a:lnTo>
                      <a:lnTo>
                        <a:pt x="1" y="16"/>
                      </a:lnTo>
                      <a:lnTo>
                        <a:pt x="0" y="18"/>
                      </a:lnTo>
                      <a:lnTo>
                        <a:pt x="0" y="19"/>
                      </a:lnTo>
                      <a:lnTo>
                        <a:pt x="0" y="19"/>
                      </a:lnTo>
                      <a:lnTo>
                        <a:pt x="0" y="21"/>
                      </a:lnTo>
                      <a:lnTo>
                        <a:pt x="0" y="22"/>
                      </a:lnTo>
                      <a:lnTo>
                        <a:pt x="0" y="22"/>
                      </a:lnTo>
                      <a:lnTo>
                        <a:pt x="0" y="22"/>
                      </a:lnTo>
                      <a:lnTo>
                        <a:pt x="1" y="23"/>
                      </a:lnTo>
                      <a:lnTo>
                        <a:pt x="2" y="24"/>
                      </a:lnTo>
                      <a:lnTo>
                        <a:pt x="3" y="24"/>
                      </a:lnTo>
                      <a:lnTo>
                        <a:pt x="4" y="25"/>
                      </a:lnTo>
                      <a:lnTo>
                        <a:pt x="4" y="25"/>
                      </a:lnTo>
                      <a:lnTo>
                        <a:pt x="4" y="26"/>
                      </a:lnTo>
                      <a:lnTo>
                        <a:pt x="4" y="27"/>
                      </a:lnTo>
                      <a:lnTo>
                        <a:pt x="4" y="28"/>
                      </a:lnTo>
                      <a:lnTo>
                        <a:pt x="3" y="30"/>
                      </a:lnTo>
                      <a:lnTo>
                        <a:pt x="3" y="31"/>
                      </a:lnTo>
                      <a:lnTo>
                        <a:pt x="3" y="31"/>
                      </a:lnTo>
                      <a:lnTo>
                        <a:pt x="3" y="31"/>
                      </a:lnTo>
                      <a:lnTo>
                        <a:pt x="3" y="32"/>
                      </a:lnTo>
                      <a:lnTo>
                        <a:pt x="4" y="33"/>
                      </a:lnTo>
                      <a:lnTo>
                        <a:pt x="5" y="34"/>
                      </a:lnTo>
                      <a:lnTo>
                        <a:pt x="7" y="35"/>
                      </a:lnTo>
                      <a:lnTo>
                        <a:pt x="8" y="36"/>
                      </a:lnTo>
                      <a:lnTo>
                        <a:pt x="8" y="36"/>
                      </a:lnTo>
                      <a:lnTo>
                        <a:pt x="9" y="37"/>
                      </a:lnTo>
                      <a:lnTo>
                        <a:pt x="9" y="39"/>
                      </a:lnTo>
                      <a:lnTo>
                        <a:pt x="10" y="40"/>
                      </a:lnTo>
                      <a:lnTo>
                        <a:pt x="11" y="41"/>
                      </a:lnTo>
                      <a:lnTo>
                        <a:pt x="11" y="41"/>
                      </a:lnTo>
                      <a:lnTo>
                        <a:pt x="11" y="41"/>
                      </a:lnTo>
                      <a:lnTo>
                        <a:pt x="11" y="42"/>
                      </a:lnTo>
                      <a:lnTo>
                        <a:pt x="11" y="43"/>
                      </a:lnTo>
                      <a:lnTo>
                        <a:pt x="10" y="44"/>
                      </a:lnTo>
                      <a:lnTo>
                        <a:pt x="9" y="45"/>
                      </a:lnTo>
                      <a:lnTo>
                        <a:pt x="9" y="45"/>
                      </a:lnTo>
                      <a:lnTo>
                        <a:pt x="8" y="46"/>
                      </a:lnTo>
                      <a:lnTo>
                        <a:pt x="7" y="48"/>
                      </a:lnTo>
                      <a:lnTo>
                        <a:pt x="7" y="49"/>
                      </a:lnTo>
                      <a:lnTo>
                        <a:pt x="7" y="49"/>
                      </a:lnTo>
                      <a:lnTo>
                        <a:pt x="7" y="50"/>
                      </a:lnTo>
                      <a:lnTo>
                        <a:pt x="8" y="51"/>
                      </a:lnTo>
                      <a:lnTo>
                        <a:pt x="8" y="52"/>
                      </a:lnTo>
                      <a:lnTo>
                        <a:pt x="9" y="52"/>
                      </a:lnTo>
                      <a:lnTo>
                        <a:pt x="10" y="53"/>
                      </a:lnTo>
                      <a:lnTo>
                        <a:pt x="11" y="54"/>
                      </a:lnTo>
                      <a:lnTo>
                        <a:pt x="13" y="54"/>
                      </a:lnTo>
                      <a:lnTo>
                        <a:pt x="15" y="54"/>
                      </a:lnTo>
                      <a:lnTo>
                        <a:pt x="19" y="54"/>
                      </a:lnTo>
                      <a:lnTo>
                        <a:pt x="19" y="54"/>
                      </a:lnTo>
                      <a:lnTo>
                        <a:pt x="19" y="55"/>
                      </a:lnTo>
                      <a:lnTo>
                        <a:pt x="20" y="56"/>
                      </a:lnTo>
                      <a:lnTo>
                        <a:pt x="21" y="58"/>
                      </a:lnTo>
                      <a:lnTo>
                        <a:pt x="22" y="58"/>
                      </a:lnTo>
                      <a:lnTo>
                        <a:pt x="23" y="59"/>
                      </a:lnTo>
                      <a:lnTo>
                        <a:pt x="25" y="60"/>
                      </a:lnTo>
                      <a:lnTo>
                        <a:pt x="28" y="62"/>
                      </a:lnTo>
                      <a:lnTo>
                        <a:pt x="32" y="62"/>
                      </a:lnTo>
                      <a:lnTo>
                        <a:pt x="35" y="63"/>
                      </a:lnTo>
                      <a:lnTo>
                        <a:pt x="37" y="63"/>
                      </a:lnTo>
                      <a:lnTo>
                        <a:pt x="39" y="63"/>
                      </a:lnTo>
                      <a:lnTo>
                        <a:pt x="40" y="62"/>
                      </a:lnTo>
                      <a:lnTo>
                        <a:pt x="41" y="62"/>
                      </a:lnTo>
                      <a:lnTo>
                        <a:pt x="41" y="62"/>
                      </a:lnTo>
                      <a:lnTo>
                        <a:pt x="41" y="63"/>
                      </a:lnTo>
                      <a:lnTo>
                        <a:pt x="41" y="65"/>
                      </a:lnTo>
                      <a:lnTo>
                        <a:pt x="42" y="65"/>
                      </a:lnTo>
                      <a:lnTo>
                        <a:pt x="43" y="66"/>
                      </a:lnTo>
                      <a:lnTo>
                        <a:pt x="44" y="66"/>
                      </a:lnTo>
                      <a:lnTo>
                        <a:pt x="46" y="67"/>
                      </a:lnTo>
                      <a:lnTo>
                        <a:pt x="49" y="67"/>
                      </a:lnTo>
                      <a:lnTo>
                        <a:pt x="52" y="67"/>
                      </a:lnTo>
                      <a:lnTo>
                        <a:pt x="55" y="67"/>
                      </a:lnTo>
                      <a:lnTo>
                        <a:pt x="56" y="68"/>
                      </a:lnTo>
                      <a:lnTo>
                        <a:pt x="57" y="68"/>
                      </a:lnTo>
                      <a:lnTo>
                        <a:pt x="58" y="69"/>
                      </a:lnTo>
                      <a:lnTo>
                        <a:pt x="58" y="70"/>
                      </a:lnTo>
                      <a:lnTo>
                        <a:pt x="58" y="70"/>
                      </a:lnTo>
                      <a:lnTo>
                        <a:pt x="59" y="70"/>
                      </a:lnTo>
                      <a:lnTo>
                        <a:pt x="61" y="70"/>
                      </a:lnTo>
                      <a:lnTo>
                        <a:pt x="62" y="70"/>
                      </a:lnTo>
                      <a:lnTo>
                        <a:pt x="63" y="70"/>
                      </a:lnTo>
                      <a:lnTo>
                        <a:pt x="64" y="69"/>
                      </a:lnTo>
                      <a:lnTo>
                        <a:pt x="65" y="67"/>
                      </a:lnTo>
                      <a:lnTo>
                        <a:pt x="67" y="66"/>
                      </a:lnTo>
                      <a:lnTo>
                        <a:pt x="67" y="64"/>
                      </a:lnTo>
                      <a:lnTo>
                        <a:pt x="68" y="62"/>
                      </a:lnTo>
                      <a:lnTo>
                        <a:pt x="69" y="60"/>
                      </a:lnTo>
                      <a:lnTo>
                        <a:pt x="69" y="60"/>
                      </a:lnTo>
                      <a:lnTo>
                        <a:pt x="71" y="61"/>
                      </a:lnTo>
                      <a:lnTo>
                        <a:pt x="72" y="61"/>
                      </a:lnTo>
                      <a:lnTo>
                        <a:pt x="74" y="61"/>
                      </a:lnTo>
                      <a:lnTo>
                        <a:pt x="75" y="60"/>
                      </a:lnTo>
                      <a:lnTo>
                        <a:pt x="75" y="60"/>
                      </a:lnTo>
                      <a:lnTo>
                        <a:pt x="77" y="60"/>
                      </a:lnTo>
                      <a:lnTo>
                        <a:pt x="78" y="59"/>
                      </a:lnTo>
                      <a:lnTo>
                        <a:pt x="79" y="59"/>
                      </a:lnTo>
                      <a:lnTo>
                        <a:pt x="79" y="59"/>
                      </a:lnTo>
                      <a:lnTo>
                        <a:pt x="81" y="59"/>
                      </a:lnTo>
                      <a:lnTo>
                        <a:pt x="82" y="59"/>
                      </a:lnTo>
                      <a:lnTo>
                        <a:pt x="85" y="60"/>
                      </a:lnTo>
                      <a:lnTo>
                        <a:pt x="89" y="61"/>
                      </a:lnTo>
                      <a:lnTo>
                        <a:pt x="90" y="62"/>
                      </a:lnTo>
                      <a:lnTo>
                        <a:pt x="92" y="61"/>
                      </a:lnTo>
                      <a:lnTo>
                        <a:pt x="92" y="61"/>
                      </a:lnTo>
                      <a:lnTo>
                        <a:pt x="93" y="61"/>
                      </a:lnTo>
                      <a:lnTo>
                        <a:pt x="94" y="61"/>
                      </a:lnTo>
                      <a:lnTo>
                        <a:pt x="95" y="60"/>
                      </a:lnTo>
                      <a:lnTo>
                        <a:pt x="95" y="59"/>
                      </a:lnTo>
                      <a:lnTo>
                        <a:pt x="95" y="59"/>
                      </a:lnTo>
                      <a:lnTo>
                        <a:pt x="96" y="58"/>
                      </a:lnTo>
                      <a:lnTo>
                        <a:pt x="95" y="56"/>
                      </a:lnTo>
                      <a:lnTo>
                        <a:pt x="95" y="52"/>
                      </a:lnTo>
                      <a:lnTo>
                        <a:pt x="95" y="50"/>
                      </a:lnTo>
                      <a:lnTo>
                        <a:pt x="95" y="49"/>
                      </a:lnTo>
                      <a:lnTo>
                        <a:pt x="95" y="48"/>
                      </a:lnTo>
                      <a:lnTo>
                        <a:pt x="95" y="48"/>
                      </a:lnTo>
                      <a:lnTo>
                        <a:pt x="97" y="47"/>
                      </a:lnTo>
                      <a:lnTo>
                        <a:pt x="98" y="46"/>
                      </a:lnTo>
                      <a:lnTo>
                        <a:pt x="99" y="46"/>
                      </a:lnTo>
                      <a:lnTo>
                        <a:pt x="101" y="46"/>
                      </a:lnTo>
                      <a:lnTo>
                        <a:pt x="104" y="45"/>
                      </a:lnTo>
                      <a:lnTo>
                        <a:pt x="105" y="45"/>
                      </a:lnTo>
                      <a:lnTo>
                        <a:pt x="107" y="44"/>
                      </a:lnTo>
                      <a:lnTo>
                        <a:pt x="107" y="44"/>
                      </a:lnTo>
                      <a:lnTo>
                        <a:pt x="108" y="43"/>
                      </a:lnTo>
                      <a:lnTo>
                        <a:pt x="109" y="42"/>
                      </a:lnTo>
                      <a:lnTo>
                        <a:pt x="109" y="41"/>
                      </a:lnTo>
                      <a:lnTo>
                        <a:pt x="110" y="39"/>
                      </a:lnTo>
                      <a:lnTo>
                        <a:pt x="110" y="37"/>
                      </a:lnTo>
                      <a:lnTo>
                        <a:pt x="110" y="36"/>
                      </a:lnTo>
                      <a:lnTo>
                        <a:pt x="109" y="32"/>
                      </a:lnTo>
                      <a:lnTo>
                        <a:pt x="107" y="28"/>
                      </a:lnTo>
                      <a:lnTo>
                        <a:pt x="106" y="25"/>
                      </a:lnTo>
                      <a:lnTo>
                        <a:pt x="105" y="21"/>
                      </a:lnTo>
                      <a:lnTo>
                        <a:pt x="104" y="20"/>
                      </a:lnTo>
                      <a:lnTo>
                        <a:pt x="104" y="19"/>
                      </a:lnTo>
                      <a:lnTo>
                        <a:pt x="104" y="19"/>
                      </a:lnTo>
                      <a:lnTo>
                        <a:pt x="104" y="17"/>
                      </a:lnTo>
                      <a:lnTo>
                        <a:pt x="105" y="15"/>
                      </a:lnTo>
                      <a:lnTo>
                        <a:pt x="105" y="12"/>
                      </a:lnTo>
                      <a:lnTo>
                        <a:pt x="105" y="11"/>
                      </a:lnTo>
                      <a:lnTo>
                        <a:pt x="104" y="10"/>
                      </a:lnTo>
                      <a:lnTo>
                        <a:pt x="103" y="9"/>
                      </a:lnTo>
                      <a:lnTo>
                        <a:pt x="101" y="7"/>
                      </a:lnTo>
                      <a:lnTo>
                        <a:pt x="101" y="7"/>
                      </a:lnTo>
                      <a:lnTo>
                        <a:pt x="97" y="5"/>
                      </a:lnTo>
                      <a:lnTo>
                        <a:pt x="94" y="3"/>
                      </a:lnTo>
                      <a:lnTo>
                        <a:pt x="91" y="2"/>
                      </a:lnTo>
                      <a:lnTo>
                        <a:pt x="88" y="1"/>
                      </a:lnTo>
                      <a:lnTo>
                        <a:pt x="85" y="1"/>
                      </a:lnTo>
                      <a:lnTo>
                        <a:pt x="83" y="0"/>
                      </a:lnTo>
                      <a:lnTo>
                        <a:pt x="80" y="0"/>
                      </a:lnTo>
                      <a:lnTo>
                        <a:pt x="6" y="6"/>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28" name="Freeform 2264">
                  <a:extLst>
                    <a:ext uri="{FF2B5EF4-FFF2-40B4-BE49-F238E27FC236}">
                      <a16:creationId xmlns:a16="http://schemas.microsoft.com/office/drawing/2014/main" id="{FBA9F925-B1F8-4EB4-81B1-4B99B17332FE}"/>
                    </a:ext>
                  </a:extLst>
                </p:cNvPr>
                <p:cNvSpPr>
                  <a:spLocks/>
                </p:cNvSpPr>
                <p:nvPr/>
              </p:nvSpPr>
              <p:spPr bwMode="auto">
                <a:xfrm>
                  <a:off x="4233" y="1537"/>
                  <a:ext cx="86" cy="22"/>
                </a:xfrm>
                <a:custGeom>
                  <a:avLst/>
                  <a:gdLst>
                    <a:gd name="T0" fmla="*/ 36 w 86"/>
                    <a:gd name="T1" fmla="*/ 0 h 22"/>
                    <a:gd name="T2" fmla="*/ 25 w 86"/>
                    <a:gd name="T3" fmla="*/ 0 h 22"/>
                    <a:gd name="T4" fmla="*/ 19 w 86"/>
                    <a:gd name="T5" fmla="*/ 1 h 22"/>
                    <a:gd name="T6" fmla="*/ 12 w 86"/>
                    <a:gd name="T7" fmla="*/ 4 h 22"/>
                    <a:gd name="T8" fmla="*/ 10 w 86"/>
                    <a:gd name="T9" fmla="*/ 5 h 22"/>
                    <a:gd name="T10" fmla="*/ 6 w 86"/>
                    <a:gd name="T11" fmla="*/ 7 h 22"/>
                    <a:gd name="T12" fmla="*/ 3 w 86"/>
                    <a:gd name="T13" fmla="*/ 10 h 22"/>
                    <a:gd name="T14" fmla="*/ 0 w 86"/>
                    <a:gd name="T15" fmla="*/ 12 h 22"/>
                    <a:gd name="T16" fmla="*/ 0 w 86"/>
                    <a:gd name="T17" fmla="*/ 13 h 22"/>
                    <a:gd name="T18" fmla="*/ 0 w 86"/>
                    <a:gd name="T19" fmla="*/ 15 h 22"/>
                    <a:gd name="T20" fmla="*/ 0 w 86"/>
                    <a:gd name="T21" fmla="*/ 15 h 22"/>
                    <a:gd name="T22" fmla="*/ 2 w 86"/>
                    <a:gd name="T23" fmla="*/ 15 h 22"/>
                    <a:gd name="T24" fmla="*/ 6 w 86"/>
                    <a:gd name="T25" fmla="*/ 15 h 22"/>
                    <a:gd name="T26" fmla="*/ 16 w 86"/>
                    <a:gd name="T27" fmla="*/ 14 h 22"/>
                    <a:gd name="T28" fmla="*/ 20 w 86"/>
                    <a:gd name="T29" fmla="*/ 12 h 22"/>
                    <a:gd name="T30" fmla="*/ 27 w 86"/>
                    <a:gd name="T31" fmla="*/ 11 h 22"/>
                    <a:gd name="T32" fmla="*/ 31 w 86"/>
                    <a:gd name="T33" fmla="*/ 11 h 22"/>
                    <a:gd name="T34" fmla="*/ 32 w 86"/>
                    <a:gd name="T35" fmla="*/ 12 h 22"/>
                    <a:gd name="T36" fmla="*/ 34 w 86"/>
                    <a:gd name="T37" fmla="*/ 14 h 22"/>
                    <a:gd name="T38" fmla="*/ 36 w 86"/>
                    <a:gd name="T39" fmla="*/ 15 h 22"/>
                    <a:gd name="T40" fmla="*/ 39 w 86"/>
                    <a:gd name="T41" fmla="*/ 18 h 22"/>
                    <a:gd name="T42" fmla="*/ 43 w 86"/>
                    <a:gd name="T43" fmla="*/ 20 h 22"/>
                    <a:gd name="T44" fmla="*/ 52 w 86"/>
                    <a:gd name="T45" fmla="*/ 21 h 22"/>
                    <a:gd name="T46" fmla="*/ 54 w 86"/>
                    <a:gd name="T47" fmla="*/ 22 h 22"/>
                    <a:gd name="T48" fmla="*/ 59 w 86"/>
                    <a:gd name="T49" fmla="*/ 22 h 22"/>
                    <a:gd name="T50" fmla="*/ 62 w 86"/>
                    <a:gd name="T51" fmla="*/ 21 h 22"/>
                    <a:gd name="T52" fmla="*/ 63 w 86"/>
                    <a:gd name="T53" fmla="*/ 20 h 22"/>
                    <a:gd name="T54" fmla="*/ 64 w 86"/>
                    <a:gd name="T55" fmla="*/ 19 h 22"/>
                    <a:gd name="T56" fmla="*/ 65 w 86"/>
                    <a:gd name="T57" fmla="*/ 17 h 22"/>
                    <a:gd name="T58" fmla="*/ 67 w 86"/>
                    <a:gd name="T59" fmla="*/ 16 h 22"/>
                    <a:gd name="T60" fmla="*/ 71 w 86"/>
                    <a:gd name="T61" fmla="*/ 14 h 22"/>
                    <a:gd name="T62" fmla="*/ 75 w 86"/>
                    <a:gd name="T63" fmla="*/ 14 h 22"/>
                    <a:gd name="T64" fmla="*/ 81 w 86"/>
                    <a:gd name="T65" fmla="*/ 14 h 22"/>
                    <a:gd name="T66" fmla="*/ 84 w 86"/>
                    <a:gd name="T67" fmla="*/ 14 h 22"/>
                    <a:gd name="T68" fmla="*/ 85 w 86"/>
                    <a:gd name="T69" fmla="*/ 14 h 22"/>
                    <a:gd name="T70" fmla="*/ 86 w 86"/>
                    <a:gd name="T71" fmla="*/ 13 h 22"/>
                    <a:gd name="T72" fmla="*/ 85 w 86"/>
                    <a:gd name="T73" fmla="*/ 10 h 22"/>
                    <a:gd name="T74" fmla="*/ 85 w 86"/>
                    <a:gd name="T75" fmla="*/ 9 h 22"/>
                    <a:gd name="T76" fmla="*/ 82 w 86"/>
                    <a:gd name="T77" fmla="*/ 7 h 22"/>
                    <a:gd name="T78" fmla="*/ 78 w 86"/>
                    <a:gd name="T79" fmla="*/ 6 h 22"/>
                    <a:gd name="T80" fmla="*/ 75 w 86"/>
                    <a:gd name="T81" fmla="*/ 5 h 22"/>
                    <a:gd name="T82" fmla="*/ 57 w 86"/>
                    <a:gd name="T83" fmla="*/ 2 h 22"/>
                    <a:gd name="T84" fmla="*/ 36 w 86"/>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 h="22">
                      <a:moveTo>
                        <a:pt x="36" y="0"/>
                      </a:moveTo>
                      <a:lnTo>
                        <a:pt x="36" y="0"/>
                      </a:lnTo>
                      <a:lnTo>
                        <a:pt x="29" y="0"/>
                      </a:lnTo>
                      <a:lnTo>
                        <a:pt x="25" y="0"/>
                      </a:lnTo>
                      <a:lnTo>
                        <a:pt x="22" y="1"/>
                      </a:lnTo>
                      <a:lnTo>
                        <a:pt x="19" y="1"/>
                      </a:lnTo>
                      <a:lnTo>
                        <a:pt x="16" y="3"/>
                      </a:lnTo>
                      <a:lnTo>
                        <a:pt x="12" y="4"/>
                      </a:lnTo>
                      <a:lnTo>
                        <a:pt x="10" y="5"/>
                      </a:lnTo>
                      <a:lnTo>
                        <a:pt x="10" y="5"/>
                      </a:lnTo>
                      <a:lnTo>
                        <a:pt x="8" y="6"/>
                      </a:lnTo>
                      <a:lnTo>
                        <a:pt x="6" y="7"/>
                      </a:lnTo>
                      <a:lnTo>
                        <a:pt x="3" y="10"/>
                      </a:lnTo>
                      <a:lnTo>
                        <a:pt x="3" y="10"/>
                      </a:lnTo>
                      <a:lnTo>
                        <a:pt x="2" y="11"/>
                      </a:lnTo>
                      <a:lnTo>
                        <a:pt x="0" y="12"/>
                      </a:lnTo>
                      <a:lnTo>
                        <a:pt x="0" y="12"/>
                      </a:lnTo>
                      <a:lnTo>
                        <a:pt x="0" y="13"/>
                      </a:lnTo>
                      <a:lnTo>
                        <a:pt x="0" y="14"/>
                      </a:lnTo>
                      <a:lnTo>
                        <a:pt x="0" y="15"/>
                      </a:lnTo>
                      <a:lnTo>
                        <a:pt x="0" y="15"/>
                      </a:lnTo>
                      <a:lnTo>
                        <a:pt x="0" y="15"/>
                      </a:lnTo>
                      <a:lnTo>
                        <a:pt x="0" y="15"/>
                      </a:lnTo>
                      <a:lnTo>
                        <a:pt x="2" y="15"/>
                      </a:lnTo>
                      <a:lnTo>
                        <a:pt x="4" y="15"/>
                      </a:lnTo>
                      <a:lnTo>
                        <a:pt x="6" y="15"/>
                      </a:lnTo>
                      <a:lnTo>
                        <a:pt x="12" y="15"/>
                      </a:lnTo>
                      <a:lnTo>
                        <a:pt x="16" y="14"/>
                      </a:lnTo>
                      <a:lnTo>
                        <a:pt x="16" y="14"/>
                      </a:lnTo>
                      <a:lnTo>
                        <a:pt x="20" y="12"/>
                      </a:lnTo>
                      <a:lnTo>
                        <a:pt x="24" y="11"/>
                      </a:lnTo>
                      <a:lnTo>
                        <a:pt x="27" y="11"/>
                      </a:lnTo>
                      <a:lnTo>
                        <a:pt x="29" y="11"/>
                      </a:lnTo>
                      <a:lnTo>
                        <a:pt x="31" y="11"/>
                      </a:lnTo>
                      <a:lnTo>
                        <a:pt x="32" y="12"/>
                      </a:lnTo>
                      <a:lnTo>
                        <a:pt x="32" y="12"/>
                      </a:lnTo>
                      <a:lnTo>
                        <a:pt x="33" y="13"/>
                      </a:lnTo>
                      <a:lnTo>
                        <a:pt x="34" y="14"/>
                      </a:lnTo>
                      <a:lnTo>
                        <a:pt x="36" y="15"/>
                      </a:lnTo>
                      <a:lnTo>
                        <a:pt x="36" y="15"/>
                      </a:lnTo>
                      <a:lnTo>
                        <a:pt x="38" y="17"/>
                      </a:lnTo>
                      <a:lnTo>
                        <a:pt x="39" y="18"/>
                      </a:lnTo>
                      <a:lnTo>
                        <a:pt x="41" y="19"/>
                      </a:lnTo>
                      <a:lnTo>
                        <a:pt x="43" y="20"/>
                      </a:lnTo>
                      <a:lnTo>
                        <a:pt x="47" y="21"/>
                      </a:lnTo>
                      <a:lnTo>
                        <a:pt x="52" y="21"/>
                      </a:lnTo>
                      <a:lnTo>
                        <a:pt x="52" y="21"/>
                      </a:lnTo>
                      <a:lnTo>
                        <a:pt x="54" y="22"/>
                      </a:lnTo>
                      <a:lnTo>
                        <a:pt x="58" y="22"/>
                      </a:lnTo>
                      <a:lnTo>
                        <a:pt x="59" y="22"/>
                      </a:lnTo>
                      <a:lnTo>
                        <a:pt x="61" y="22"/>
                      </a:lnTo>
                      <a:lnTo>
                        <a:pt x="62" y="21"/>
                      </a:lnTo>
                      <a:lnTo>
                        <a:pt x="63" y="20"/>
                      </a:lnTo>
                      <a:lnTo>
                        <a:pt x="63" y="20"/>
                      </a:lnTo>
                      <a:lnTo>
                        <a:pt x="64" y="20"/>
                      </a:lnTo>
                      <a:lnTo>
                        <a:pt x="64" y="19"/>
                      </a:lnTo>
                      <a:lnTo>
                        <a:pt x="65" y="18"/>
                      </a:lnTo>
                      <a:lnTo>
                        <a:pt x="65" y="17"/>
                      </a:lnTo>
                      <a:lnTo>
                        <a:pt x="65" y="17"/>
                      </a:lnTo>
                      <a:lnTo>
                        <a:pt x="67" y="16"/>
                      </a:lnTo>
                      <a:lnTo>
                        <a:pt x="69" y="15"/>
                      </a:lnTo>
                      <a:lnTo>
                        <a:pt x="71" y="14"/>
                      </a:lnTo>
                      <a:lnTo>
                        <a:pt x="73" y="14"/>
                      </a:lnTo>
                      <a:lnTo>
                        <a:pt x="75" y="14"/>
                      </a:lnTo>
                      <a:lnTo>
                        <a:pt x="77" y="14"/>
                      </a:lnTo>
                      <a:lnTo>
                        <a:pt x="81" y="14"/>
                      </a:lnTo>
                      <a:lnTo>
                        <a:pt x="81" y="14"/>
                      </a:lnTo>
                      <a:lnTo>
                        <a:pt x="84" y="14"/>
                      </a:lnTo>
                      <a:lnTo>
                        <a:pt x="85" y="14"/>
                      </a:lnTo>
                      <a:lnTo>
                        <a:pt x="85" y="14"/>
                      </a:lnTo>
                      <a:lnTo>
                        <a:pt x="86" y="13"/>
                      </a:lnTo>
                      <a:lnTo>
                        <a:pt x="86" y="13"/>
                      </a:lnTo>
                      <a:lnTo>
                        <a:pt x="86" y="12"/>
                      </a:lnTo>
                      <a:lnTo>
                        <a:pt x="85" y="10"/>
                      </a:lnTo>
                      <a:lnTo>
                        <a:pt x="85" y="10"/>
                      </a:lnTo>
                      <a:lnTo>
                        <a:pt x="85" y="9"/>
                      </a:lnTo>
                      <a:lnTo>
                        <a:pt x="84" y="8"/>
                      </a:lnTo>
                      <a:lnTo>
                        <a:pt x="82" y="7"/>
                      </a:lnTo>
                      <a:lnTo>
                        <a:pt x="81" y="7"/>
                      </a:lnTo>
                      <a:lnTo>
                        <a:pt x="78" y="6"/>
                      </a:lnTo>
                      <a:lnTo>
                        <a:pt x="75" y="5"/>
                      </a:lnTo>
                      <a:lnTo>
                        <a:pt x="75" y="5"/>
                      </a:lnTo>
                      <a:lnTo>
                        <a:pt x="63" y="3"/>
                      </a:lnTo>
                      <a:lnTo>
                        <a:pt x="57" y="2"/>
                      </a:lnTo>
                      <a:lnTo>
                        <a:pt x="51" y="2"/>
                      </a:lnTo>
                      <a:lnTo>
                        <a:pt x="36" y="0"/>
                      </a:lnTo>
                      <a:close/>
                    </a:path>
                  </a:pathLst>
                </a:custGeom>
                <a:solidFill>
                  <a:srgbClr val="B2DC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29" name="Freeform 2265">
                  <a:extLst>
                    <a:ext uri="{FF2B5EF4-FFF2-40B4-BE49-F238E27FC236}">
                      <a16:creationId xmlns:a16="http://schemas.microsoft.com/office/drawing/2014/main" id="{B1CD0028-C68E-4246-B832-AAEC32A98E73}"/>
                    </a:ext>
                  </a:extLst>
                </p:cNvPr>
                <p:cNvSpPr>
                  <a:spLocks/>
                </p:cNvSpPr>
                <p:nvPr/>
              </p:nvSpPr>
              <p:spPr bwMode="auto">
                <a:xfrm>
                  <a:off x="4262" y="1456"/>
                  <a:ext cx="36" cy="63"/>
                </a:xfrm>
                <a:custGeom>
                  <a:avLst/>
                  <a:gdLst>
                    <a:gd name="T0" fmla="*/ 33 w 36"/>
                    <a:gd name="T1" fmla="*/ 23 h 63"/>
                    <a:gd name="T2" fmla="*/ 30 w 36"/>
                    <a:gd name="T3" fmla="*/ 23 h 63"/>
                    <a:gd name="T4" fmla="*/ 29 w 36"/>
                    <a:gd name="T5" fmla="*/ 24 h 63"/>
                    <a:gd name="T6" fmla="*/ 25 w 36"/>
                    <a:gd name="T7" fmla="*/ 30 h 63"/>
                    <a:gd name="T8" fmla="*/ 19 w 36"/>
                    <a:gd name="T9" fmla="*/ 39 h 63"/>
                    <a:gd name="T10" fmla="*/ 18 w 36"/>
                    <a:gd name="T11" fmla="*/ 42 h 63"/>
                    <a:gd name="T12" fmla="*/ 16 w 36"/>
                    <a:gd name="T13" fmla="*/ 43 h 63"/>
                    <a:gd name="T14" fmla="*/ 16 w 36"/>
                    <a:gd name="T15" fmla="*/ 40 h 63"/>
                    <a:gd name="T16" fmla="*/ 17 w 36"/>
                    <a:gd name="T17" fmla="*/ 35 h 63"/>
                    <a:gd name="T18" fmla="*/ 19 w 36"/>
                    <a:gd name="T19" fmla="*/ 31 h 63"/>
                    <a:gd name="T20" fmla="*/ 23 w 36"/>
                    <a:gd name="T21" fmla="*/ 17 h 63"/>
                    <a:gd name="T22" fmla="*/ 25 w 36"/>
                    <a:gd name="T23" fmla="*/ 3 h 63"/>
                    <a:gd name="T24" fmla="*/ 25 w 36"/>
                    <a:gd name="T25" fmla="*/ 4 h 63"/>
                    <a:gd name="T26" fmla="*/ 21 w 36"/>
                    <a:gd name="T27" fmla="*/ 18 h 63"/>
                    <a:gd name="T28" fmla="*/ 21 w 36"/>
                    <a:gd name="T29" fmla="*/ 16 h 63"/>
                    <a:gd name="T30" fmla="*/ 21 w 36"/>
                    <a:gd name="T31" fmla="*/ 15 h 63"/>
                    <a:gd name="T32" fmla="*/ 21 w 36"/>
                    <a:gd name="T33" fmla="*/ 11 h 63"/>
                    <a:gd name="T34" fmla="*/ 20 w 36"/>
                    <a:gd name="T35" fmla="*/ 18 h 63"/>
                    <a:gd name="T36" fmla="*/ 20 w 36"/>
                    <a:gd name="T37" fmla="*/ 20 h 63"/>
                    <a:gd name="T38" fmla="*/ 17 w 36"/>
                    <a:gd name="T39" fmla="*/ 29 h 63"/>
                    <a:gd name="T40" fmla="*/ 14 w 36"/>
                    <a:gd name="T41" fmla="*/ 36 h 63"/>
                    <a:gd name="T42" fmla="*/ 13 w 36"/>
                    <a:gd name="T43" fmla="*/ 36 h 63"/>
                    <a:gd name="T44" fmla="*/ 11 w 36"/>
                    <a:gd name="T45" fmla="*/ 32 h 63"/>
                    <a:gd name="T46" fmla="*/ 9 w 36"/>
                    <a:gd name="T47" fmla="*/ 27 h 63"/>
                    <a:gd name="T48" fmla="*/ 5 w 36"/>
                    <a:gd name="T49" fmla="*/ 10 h 63"/>
                    <a:gd name="T50" fmla="*/ 4 w 36"/>
                    <a:gd name="T51" fmla="*/ 7 h 63"/>
                    <a:gd name="T52" fmla="*/ 1 w 36"/>
                    <a:gd name="T53" fmla="*/ 0 h 63"/>
                    <a:gd name="T54" fmla="*/ 1 w 36"/>
                    <a:gd name="T55" fmla="*/ 3 h 63"/>
                    <a:gd name="T56" fmla="*/ 6 w 36"/>
                    <a:gd name="T57" fmla="*/ 26 h 63"/>
                    <a:gd name="T58" fmla="*/ 7 w 36"/>
                    <a:gd name="T59" fmla="*/ 30 h 63"/>
                    <a:gd name="T60" fmla="*/ 10 w 36"/>
                    <a:gd name="T61" fmla="*/ 44 h 63"/>
                    <a:gd name="T62" fmla="*/ 9 w 36"/>
                    <a:gd name="T63" fmla="*/ 46 h 63"/>
                    <a:gd name="T64" fmla="*/ 8 w 36"/>
                    <a:gd name="T65" fmla="*/ 45 h 63"/>
                    <a:gd name="T66" fmla="*/ 5 w 36"/>
                    <a:gd name="T67" fmla="*/ 37 h 63"/>
                    <a:gd name="T68" fmla="*/ 3 w 36"/>
                    <a:gd name="T69" fmla="*/ 23 h 63"/>
                    <a:gd name="T70" fmla="*/ 3 w 36"/>
                    <a:gd name="T71" fmla="*/ 29 h 63"/>
                    <a:gd name="T72" fmla="*/ 3 w 36"/>
                    <a:gd name="T73" fmla="*/ 35 h 63"/>
                    <a:gd name="T74" fmla="*/ 2 w 36"/>
                    <a:gd name="T75" fmla="*/ 35 h 63"/>
                    <a:gd name="T76" fmla="*/ 1 w 36"/>
                    <a:gd name="T77" fmla="*/ 35 h 63"/>
                    <a:gd name="T78" fmla="*/ 5 w 36"/>
                    <a:gd name="T79" fmla="*/ 45 h 63"/>
                    <a:gd name="T80" fmla="*/ 8 w 36"/>
                    <a:gd name="T81" fmla="*/ 60 h 63"/>
                    <a:gd name="T82" fmla="*/ 11 w 36"/>
                    <a:gd name="T83" fmla="*/ 63 h 63"/>
                    <a:gd name="T84" fmla="*/ 16 w 36"/>
                    <a:gd name="T85" fmla="*/ 63 h 63"/>
                    <a:gd name="T86" fmla="*/ 18 w 36"/>
                    <a:gd name="T87" fmla="*/ 62 h 63"/>
                    <a:gd name="T88" fmla="*/ 20 w 36"/>
                    <a:gd name="T89" fmla="*/ 50 h 63"/>
                    <a:gd name="T90" fmla="*/ 23 w 36"/>
                    <a:gd name="T91" fmla="*/ 42 h 63"/>
                    <a:gd name="T92" fmla="*/ 29 w 36"/>
                    <a:gd name="T93" fmla="*/ 33 h 63"/>
                    <a:gd name="T94" fmla="*/ 36 w 36"/>
                    <a:gd name="T95" fmla="*/ 22 h 63"/>
                    <a:gd name="T96" fmla="*/ 34 w 36"/>
                    <a:gd name="T97"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63">
                      <a:moveTo>
                        <a:pt x="34" y="22"/>
                      </a:moveTo>
                      <a:lnTo>
                        <a:pt x="34" y="22"/>
                      </a:lnTo>
                      <a:lnTo>
                        <a:pt x="33" y="23"/>
                      </a:lnTo>
                      <a:lnTo>
                        <a:pt x="31" y="23"/>
                      </a:lnTo>
                      <a:lnTo>
                        <a:pt x="31" y="23"/>
                      </a:lnTo>
                      <a:lnTo>
                        <a:pt x="30" y="23"/>
                      </a:lnTo>
                      <a:lnTo>
                        <a:pt x="30" y="23"/>
                      </a:lnTo>
                      <a:lnTo>
                        <a:pt x="30" y="23"/>
                      </a:lnTo>
                      <a:lnTo>
                        <a:pt x="29" y="24"/>
                      </a:lnTo>
                      <a:lnTo>
                        <a:pt x="28" y="25"/>
                      </a:lnTo>
                      <a:lnTo>
                        <a:pt x="28" y="25"/>
                      </a:lnTo>
                      <a:lnTo>
                        <a:pt x="25" y="30"/>
                      </a:lnTo>
                      <a:lnTo>
                        <a:pt x="22" y="36"/>
                      </a:lnTo>
                      <a:lnTo>
                        <a:pt x="22" y="36"/>
                      </a:lnTo>
                      <a:lnTo>
                        <a:pt x="19" y="39"/>
                      </a:lnTo>
                      <a:lnTo>
                        <a:pt x="19" y="39"/>
                      </a:lnTo>
                      <a:lnTo>
                        <a:pt x="19" y="40"/>
                      </a:lnTo>
                      <a:lnTo>
                        <a:pt x="18" y="42"/>
                      </a:lnTo>
                      <a:lnTo>
                        <a:pt x="18" y="42"/>
                      </a:lnTo>
                      <a:lnTo>
                        <a:pt x="17" y="42"/>
                      </a:lnTo>
                      <a:lnTo>
                        <a:pt x="16" y="43"/>
                      </a:lnTo>
                      <a:lnTo>
                        <a:pt x="16" y="43"/>
                      </a:lnTo>
                      <a:lnTo>
                        <a:pt x="16" y="41"/>
                      </a:lnTo>
                      <a:lnTo>
                        <a:pt x="16" y="40"/>
                      </a:lnTo>
                      <a:lnTo>
                        <a:pt x="16" y="40"/>
                      </a:lnTo>
                      <a:lnTo>
                        <a:pt x="17" y="38"/>
                      </a:lnTo>
                      <a:lnTo>
                        <a:pt x="17" y="35"/>
                      </a:lnTo>
                      <a:lnTo>
                        <a:pt x="18" y="33"/>
                      </a:lnTo>
                      <a:lnTo>
                        <a:pt x="19" y="31"/>
                      </a:lnTo>
                      <a:lnTo>
                        <a:pt x="19" y="31"/>
                      </a:lnTo>
                      <a:lnTo>
                        <a:pt x="19" y="29"/>
                      </a:lnTo>
                      <a:lnTo>
                        <a:pt x="20" y="26"/>
                      </a:lnTo>
                      <a:lnTo>
                        <a:pt x="23" y="17"/>
                      </a:lnTo>
                      <a:lnTo>
                        <a:pt x="25" y="8"/>
                      </a:lnTo>
                      <a:lnTo>
                        <a:pt x="25" y="4"/>
                      </a:lnTo>
                      <a:lnTo>
                        <a:pt x="25" y="3"/>
                      </a:lnTo>
                      <a:lnTo>
                        <a:pt x="25" y="3"/>
                      </a:lnTo>
                      <a:lnTo>
                        <a:pt x="25" y="3"/>
                      </a:lnTo>
                      <a:lnTo>
                        <a:pt x="25" y="4"/>
                      </a:lnTo>
                      <a:lnTo>
                        <a:pt x="23" y="10"/>
                      </a:lnTo>
                      <a:lnTo>
                        <a:pt x="21" y="18"/>
                      </a:lnTo>
                      <a:lnTo>
                        <a:pt x="21" y="18"/>
                      </a:lnTo>
                      <a:lnTo>
                        <a:pt x="21" y="17"/>
                      </a:lnTo>
                      <a:lnTo>
                        <a:pt x="21" y="16"/>
                      </a:lnTo>
                      <a:lnTo>
                        <a:pt x="21" y="16"/>
                      </a:lnTo>
                      <a:lnTo>
                        <a:pt x="21" y="15"/>
                      </a:lnTo>
                      <a:lnTo>
                        <a:pt x="21" y="15"/>
                      </a:lnTo>
                      <a:lnTo>
                        <a:pt x="21" y="15"/>
                      </a:lnTo>
                      <a:lnTo>
                        <a:pt x="21" y="15"/>
                      </a:lnTo>
                      <a:lnTo>
                        <a:pt x="21" y="13"/>
                      </a:lnTo>
                      <a:lnTo>
                        <a:pt x="21" y="11"/>
                      </a:lnTo>
                      <a:lnTo>
                        <a:pt x="21" y="11"/>
                      </a:lnTo>
                      <a:lnTo>
                        <a:pt x="21" y="14"/>
                      </a:lnTo>
                      <a:lnTo>
                        <a:pt x="20" y="18"/>
                      </a:lnTo>
                      <a:lnTo>
                        <a:pt x="20" y="18"/>
                      </a:lnTo>
                      <a:lnTo>
                        <a:pt x="20" y="19"/>
                      </a:lnTo>
                      <a:lnTo>
                        <a:pt x="20" y="20"/>
                      </a:lnTo>
                      <a:lnTo>
                        <a:pt x="20" y="20"/>
                      </a:lnTo>
                      <a:lnTo>
                        <a:pt x="19" y="23"/>
                      </a:lnTo>
                      <a:lnTo>
                        <a:pt x="17" y="29"/>
                      </a:lnTo>
                      <a:lnTo>
                        <a:pt x="16" y="32"/>
                      </a:lnTo>
                      <a:lnTo>
                        <a:pt x="15" y="34"/>
                      </a:lnTo>
                      <a:lnTo>
                        <a:pt x="14" y="36"/>
                      </a:lnTo>
                      <a:lnTo>
                        <a:pt x="14" y="36"/>
                      </a:lnTo>
                      <a:lnTo>
                        <a:pt x="13" y="36"/>
                      </a:lnTo>
                      <a:lnTo>
                        <a:pt x="13" y="36"/>
                      </a:lnTo>
                      <a:lnTo>
                        <a:pt x="13" y="35"/>
                      </a:lnTo>
                      <a:lnTo>
                        <a:pt x="12" y="34"/>
                      </a:lnTo>
                      <a:lnTo>
                        <a:pt x="11" y="32"/>
                      </a:lnTo>
                      <a:lnTo>
                        <a:pt x="10" y="29"/>
                      </a:lnTo>
                      <a:lnTo>
                        <a:pt x="9" y="27"/>
                      </a:lnTo>
                      <a:lnTo>
                        <a:pt x="9" y="27"/>
                      </a:lnTo>
                      <a:lnTo>
                        <a:pt x="8" y="23"/>
                      </a:lnTo>
                      <a:lnTo>
                        <a:pt x="7" y="17"/>
                      </a:lnTo>
                      <a:lnTo>
                        <a:pt x="5" y="10"/>
                      </a:lnTo>
                      <a:lnTo>
                        <a:pt x="4" y="8"/>
                      </a:lnTo>
                      <a:lnTo>
                        <a:pt x="4" y="7"/>
                      </a:lnTo>
                      <a:lnTo>
                        <a:pt x="4" y="7"/>
                      </a:lnTo>
                      <a:lnTo>
                        <a:pt x="1" y="1"/>
                      </a:lnTo>
                      <a:lnTo>
                        <a:pt x="1" y="0"/>
                      </a:lnTo>
                      <a:lnTo>
                        <a:pt x="1" y="0"/>
                      </a:lnTo>
                      <a:lnTo>
                        <a:pt x="0" y="0"/>
                      </a:lnTo>
                      <a:lnTo>
                        <a:pt x="0" y="1"/>
                      </a:lnTo>
                      <a:lnTo>
                        <a:pt x="1" y="3"/>
                      </a:lnTo>
                      <a:lnTo>
                        <a:pt x="2" y="7"/>
                      </a:lnTo>
                      <a:lnTo>
                        <a:pt x="5" y="20"/>
                      </a:lnTo>
                      <a:lnTo>
                        <a:pt x="6" y="26"/>
                      </a:lnTo>
                      <a:lnTo>
                        <a:pt x="6" y="26"/>
                      </a:lnTo>
                      <a:lnTo>
                        <a:pt x="7" y="27"/>
                      </a:lnTo>
                      <a:lnTo>
                        <a:pt x="7" y="30"/>
                      </a:lnTo>
                      <a:lnTo>
                        <a:pt x="9" y="36"/>
                      </a:lnTo>
                      <a:lnTo>
                        <a:pt x="10" y="44"/>
                      </a:lnTo>
                      <a:lnTo>
                        <a:pt x="10" y="44"/>
                      </a:lnTo>
                      <a:lnTo>
                        <a:pt x="10" y="45"/>
                      </a:lnTo>
                      <a:lnTo>
                        <a:pt x="9" y="46"/>
                      </a:lnTo>
                      <a:lnTo>
                        <a:pt x="9" y="46"/>
                      </a:lnTo>
                      <a:lnTo>
                        <a:pt x="9" y="46"/>
                      </a:lnTo>
                      <a:lnTo>
                        <a:pt x="9" y="46"/>
                      </a:lnTo>
                      <a:lnTo>
                        <a:pt x="8" y="45"/>
                      </a:lnTo>
                      <a:lnTo>
                        <a:pt x="7" y="44"/>
                      </a:lnTo>
                      <a:lnTo>
                        <a:pt x="6" y="41"/>
                      </a:lnTo>
                      <a:lnTo>
                        <a:pt x="5" y="37"/>
                      </a:lnTo>
                      <a:lnTo>
                        <a:pt x="4" y="33"/>
                      </a:lnTo>
                      <a:lnTo>
                        <a:pt x="3" y="26"/>
                      </a:lnTo>
                      <a:lnTo>
                        <a:pt x="3" y="23"/>
                      </a:lnTo>
                      <a:lnTo>
                        <a:pt x="2" y="24"/>
                      </a:lnTo>
                      <a:lnTo>
                        <a:pt x="2" y="24"/>
                      </a:lnTo>
                      <a:lnTo>
                        <a:pt x="3" y="29"/>
                      </a:lnTo>
                      <a:lnTo>
                        <a:pt x="3" y="32"/>
                      </a:lnTo>
                      <a:lnTo>
                        <a:pt x="3" y="34"/>
                      </a:lnTo>
                      <a:lnTo>
                        <a:pt x="3" y="35"/>
                      </a:lnTo>
                      <a:lnTo>
                        <a:pt x="3" y="35"/>
                      </a:lnTo>
                      <a:lnTo>
                        <a:pt x="2" y="35"/>
                      </a:lnTo>
                      <a:lnTo>
                        <a:pt x="2" y="35"/>
                      </a:lnTo>
                      <a:lnTo>
                        <a:pt x="1" y="34"/>
                      </a:lnTo>
                      <a:lnTo>
                        <a:pt x="1" y="35"/>
                      </a:lnTo>
                      <a:lnTo>
                        <a:pt x="1" y="35"/>
                      </a:lnTo>
                      <a:lnTo>
                        <a:pt x="2" y="37"/>
                      </a:lnTo>
                      <a:lnTo>
                        <a:pt x="3" y="40"/>
                      </a:lnTo>
                      <a:lnTo>
                        <a:pt x="5" y="45"/>
                      </a:lnTo>
                      <a:lnTo>
                        <a:pt x="6" y="49"/>
                      </a:lnTo>
                      <a:lnTo>
                        <a:pt x="7" y="57"/>
                      </a:lnTo>
                      <a:lnTo>
                        <a:pt x="8" y="60"/>
                      </a:lnTo>
                      <a:lnTo>
                        <a:pt x="8" y="60"/>
                      </a:lnTo>
                      <a:lnTo>
                        <a:pt x="9" y="62"/>
                      </a:lnTo>
                      <a:lnTo>
                        <a:pt x="11" y="63"/>
                      </a:lnTo>
                      <a:lnTo>
                        <a:pt x="13" y="63"/>
                      </a:lnTo>
                      <a:lnTo>
                        <a:pt x="14" y="63"/>
                      </a:lnTo>
                      <a:lnTo>
                        <a:pt x="16" y="63"/>
                      </a:lnTo>
                      <a:lnTo>
                        <a:pt x="17" y="62"/>
                      </a:lnTo>
                      <a:lnTo>
                        <a:pt x="18" y="62"/>
                      </a:lnTo>
                      <a:lnTo>
                        <a:pt x="18" y="62"/>
                      </a:lnTo>
                      <a:lnTo>
                        <a:pt x="19" y="58"/>
                      </a:lnTo>
                      <a:lnTo>
                        <a:pt x="19" y="54"/>
                      </a:lnTo>
                      <a:lnTo>
                        <a:pt x="20" y="50"/>
                      </a:lnTo>
                      <a:lnTo>
                        <a:pt x="21" y="47"/>
                      </a:lnTo>
                      <a:lnTo>
                        <a:pt x="22" y="44"/>
                      </a:lnTo>
                      <a:lnTo>
                        <a:pt x="23" y="42"/>
                      </a:lnTo>
                      <a:lnTo>
                        <a:pt x="26" y="38"/>
                      </a:lnTo>
                      <a:lnTo>
                        <a:pt x="28" y="35"/>
                      </a:lnTo>
                      <a:lnTo>
                        <a:pt x="29" y="33"/>
                      </a:lnTo>
                      <a:lnTo>
                        <a:pt x="31" y="33"/>
                      </a:lnTo>
                      <a:lnTo>
                        <a:pt x="31" y="32"/>
                      </a:lnTo>
                      <a:lnTo>
                        <a:pt x="36" y="22"/>
                      </a:lnTo>
                      <a:lnTo>
                        <a:pt x="36" y="22"/>
                      </a:lnTo>
                      <a:lnTo>
                        <a:pt x="34" y="22"/>
                      </a:lnTo>
                      <a:lnTo>
                        <a:pt x="34" y="22"/>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30" name="Freeform 2266">
                  <a:extLst>
                    <a:ext uri="{FF2B5EF4-FFF2-40B4-BE49-F238E27FC236}">
                      <a16:creationId xmlns:a16="http://schemas.microsoft.com/office/drawing/2014/main" id="{291167D3-73C3-40C9-AA27-AF53ECB69BF5}"/>
                    </a:ext>
                  </a:extLst>
                </p:cNvPr>
                <p:cNvSpPr>
                  <a:spLocks/>
                </p:cNvSpPr>
                <p:nvPr/>
              </p:nvSpPr>
              <p:spPr bwMode="auto">
                <a:xfrm>
                  <a:off x="4209" y="1408"/>
                  <a:ext cx="132" cy="96"/>
                </a:xfrm>
                <a:custGeom>
                  <a:avLst/>
                  <a:gdLst>
                    <a:gd name="T0" fmla="*/ 128 w 132"/>
                    <a:gd name="T1" fmla="*/ 65 h 96"/>
                    <a:gd name="T2" fmla="*/ 124 w 132"/>
                    <a:gd name="T3" fmla="*/ 56 h 96"/>
                    <a:gd name="T4" fmla="*/ 121 w 132"/>
                    <a:gd name="T5" fmla="*/ 54 h 96"/>
                    <a:gd name="T6" fmla="*/ 123 w 132"/>
                    <a:gd name="T7" fmla="*/ 49 h 96"/>
                    <a:gd name="T8" fmla="*/ 130 w 132"/>
                    <a:gd name="T9" fmla="*/ 43 h 96"/>
                    <a:gd name="T10" fmla="*/ 128 w 132"/>
                    <a:gd name="T11" fmla="*/ 39 h 96"/>
                    <a:gd name="T12" fmla="*/ 129 w 132"/>
                    <a:gd name="T13" fmla="*/ 30 h 96"/>
                    <a:gd name="T14" fmla="*/ 121 w 132"/>
                    <a:gd name="T15" fmla="*/ 25 h 96"/>
                    <a:gd name="T16" fmla="*/ 112 w 132"/>
                    <a:gd name="T17" fmla="*/ 24 h 96"/>
                    <a:gd name="T18" fmla="*/ 106 w 132"/>
                    <a:gd name="T19" fmla="*/ 24 h 96"/>
                    <a:gd name="T20" fmla="*/ 102 w 132"/>
                    <a:gd name="T21" fmla="*/ 24 h 96"/>
                    <a:gd name="T22" fmla="*/ 100 w 132"/>
                    <a:gd name="T23" fmla="*/ 21 h 96"/>
                    <a:gd name="T24" fmla="*/ 93 w 132"/>
                    <a:gd name="T25" fmla="*/ 19 h 96"/>
                    <a:gd name="T26" fmla="*/ 89 w 132"/>
                    <a:gd name="T27" fmla="*/ 16 h 96"/>
                    <a:gd name="T28" fmla="*/ 85 w 132"/>
                    <a:gd name="T29" fmla="*/ 12 h 96"/>
                    <a:gd name="T30" fmla="*/ 82 w 132"/>
                    <a:gd name="T31" fmla="*/ 6 h 96"/>
                    <a:gd name="T32" fmla="*/ 72 w 132"/>
                    <a:gd name="T33" fmla="*/ 0 h 96"/>
                    <a:gd name="T34" fmla="*/ 66 w 132"/>
                    <a:gd name="T35" fmla="*/ 5 h 96"/>
                    <a:gd name="T36" fmla="*/ 61 w 132"/>
                    <a:gd name="T37" fmla="*/ 11 h 96"/>
                    <a:gd name="T38" fmla="*/ 56 w 132"/>
                    <a:gd name="T39" fmla="*/ 12 h 96"/>
                    <a:gd name="T40" fmla="*/ 49 w 132"/>
                    <a:gd name="T41" fmla="*/ 10 h 96"/>
                    <a:gd name="T42" fmla="*/ 40 w 132"/>
                    <a:gd name="T43" fmla="*/ 12 h 96"/>
                    <a:gd name="T44" fmla="*/ 33 w 132"/>
                    <a:gd name="T45" fmla="*/ 19 h 96"/>
                    <a:gd name="T46" fmla="*/ 23 w 132"/>
                    <a:gd name="T47" fmla="*/ 18 h 96"/>
                    <a:gd name="T48" fmla="*/ 17 w 132"/>
                    <a:gd name="T49" fmla="*/ 26 h 96"/>
                    <a:gd name="T50" fmla="*/ 17 w 132"/>
                    <a:gd name="T51" fmla="*/ 31 h 96"/>
                    <a:gd name="T52" fmla="*/ 11 w 132"/>
                    <a:gd name="T53" fmla="*/ 34 h 96"/>
                    <a:gd name="T54" fmla="*/ 10 w 132"/>
                    <a:gd name="T55" fmla="*/ 38 h 96"/>
                    <a:gd name="T56" fmla="*/ 10 w 132"/>
                    <a:gd name="T57" fmla="*/ 43 h 96"/>
                    <a:gd name="T58" fmla="*/ 2 w 132"/>
                    <a:gd name="T59" fmla="*/ 47 h 96"/>
                    <a:gd name="T60" fmla="*/ 0 w 132"/>
                    <a:gd name="T61" fmla="*/ 56 h 96"/>
                    <a:gd name="T62" fmla="*/ 10 w 132"/>
                    <a:gd name="T63" fmla="*/ 61 h 96"/>
                    <a:gd name="T64" fmla="*/ 16 w 132"/>
                    <a:gd name="T65" fmla="*/ 66 h 96"/>
                    <a:gd name="T66" fmla="*/ 19 w 132"/>
                    <a:gd name="T67" fmla="*/ 72 h 96"/>
                    <a:gd name="T68" fmla="*/ 23 w 132"/>
                    <a:gd name="T69" fmla="*/ 73 h 96"/>
                    <a:gd name="T70" fmla="*/ 16 w 132"/>
                    <a:gd name="T71" fmla="*/ 76 h 96"/>
                    <a:gd name="T72" fmla="*/ 17 w 132"/>
                    <a:gd name="T73" fmla="*/ 83 h 96"/>
                    <a:gd name="T74" fmla="*/ 26 w 132"/>
                    <a:gd name="T75" fmla="*/ 86 h 96"/>
                    <a:gd name="T76" fmla="*/ 30 w 132"/>
                    <a:gd name="T77" fmla="*/ 88 h 96"/>
                    <a:gd name="T78" fmla="*/ 33 w 132"/>
                    <a:gd name="T79" fmla="*/ 91 h 96"/>
                    <a:gd name="T80" fmla="*/ 37 w 132"/>
                    <a:gd name="T81" fmla="*/ 96 h 96"/>
                    <a:gd name="T82" fmla="*/ 44 w 132"/>
                    <a:gd name="T83" fmla="*/ 92 h 96"/>
                    <a:gd name="T84" fmla="*/ 49 w 132"/>
                    <a:gd name="T85" fmla="*/ 91 h 96"/>
                    <a:gd name="T86" fmla="*/ 51 w 132"/>
                    <a:gd name="T87" fmla="*/ 86 h 96"/>
                    <a:gd name="T88" fmla="*/ 56 w 132"/>
                    <a:gd name="T89" fmla="*/ 86 h 96"/>
                    <a:gd name="T90" fmla="*/ 50 w 132"/>
                    <a:gd name="T91" fmla="*/ 73 h 96"/>
                    <a:gd name="T92" fmla="*/ 55 w 132"/>
                    <a:gd name="T93" fmla="*/ 70 h 96"/>
                    <a:gd name="T94" fmla="*/ 57 w 132"/>
                    <a:gd name="T95" fmla="*/ 64 h 96"/>
                    <a:gd name="T96" fmla="*/ 60 w 132"/>
                    <a:gd name="T97" fmla="*/ 62 h 96"/>
                    <a:gd name="T98" fmla="*/ 63 w 132"/>
                    <a:gd name="T99" fmla="*/ 60 h 96"/>
                    <a:gd name="T100" fmla="*/ 70 w 132"/>
                    <a:gd name="T101" fmla="*/ 67 h 96"/>
                    <a:gd name="T102" fmla="*/ 77 w 132"/>
                    <a:gd name="T103" fmla="*/ 66 h 96"/>
                    <a:gd name="T104" fmla="*/ 80 w 132"/>
                    <a:gd name="T105" fmla="*/ 75 h 96"/>
                    <a:gd name="T106" fmla="*/ 82 w 132"/>
                    <a:gd name="T107" fmla="*/ 79 h 96"/>
                    <a:gd name="T108" fmla="*/ 85 w 132"/>
                    <a:gd name="T109" fmla="*/ 85 h 96"/>
                    <a:gd name="T110" fmla="*/ 91 w 132"/>
                    <a:gd name="T111" fmla="*/ 86 h 96"/>
                    <a:gd name="T112" fmla="*/ 98 w 132"/>
                    <a:gd name="T113" fmla="*/ 92 h 96"/>
                    <a:gd name="T114" fmla="*/ 108 w 132"/>
                    <a:gd name="T115" fmla="*/ 87 h 96"/>
                    <a:gd name="T116" fmla="*/ 115 w 132"/>
                    <a:gd name="T117" fmla="*/ 81 h 96"/>
                    <a:gd name="T118" fmla="*/ 118 w 132"/>
                    <a:gd name="T119" fmla="*/ 80 h 96"/>
                    <a:gd name="T120" fmla="*/ 123 w 132"/>
                    <a:gd name="T121" fmla="*/ 76 h 96"/>
                    <a:gd name="T122" fmla="*/ 132 w 132"/>
                    <a:gd name="T123" fmla="*/ 7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 h="96">
                      <a:moveTo>
                        <a:pt x="132" y="67"/>
                      </a:moveTo>
                      <a:lnTo>
                        <a:pt x="132" y="67"/>
                      </a:lnTo>
                      <a:lnTo>
                        <a:pt x="132" y="66"/>
                      </a:lnTo>
                      <a:lnTo>
                        <a:pt x="132" y="65"/>
                      </a:lnTo>
                      <a:lnTo>
                        <a:pt x="131" y="65"/>
                      </a:lnTo>
                      <a:lnTo>
                        <a:pt x="130" y="65"/>
                      </a:lnTo>
                      <a:lnTo>
                        <a:pt x="128" y="65"/>
                      </a:lnTo>
                      <a:lnTo>
                        <a:pt x="128" y="65"/>
                      </a:lnTo>
                      <a:lnTo>
                        <a:pt x="128" y="63"/>
                      </a:lnTo>
                      <a:lnTo>
                        <a:pt x="127" y="62"/>
                      </a:lnTo>
                      <a:lnTo>
                        <a:pt x="126" y="59"/>
                      </a:lnTo>
                      <a:lnTo>
                        <a:pt x="126" y="59"/>
                      </a:lnTo>
                      <a:lnTo>
                        <a:pt x="125" y="57"/>
                      </a:lnTo>
                      <a:lnTo>
                        <a:pt x="124" y="56"/>
                      </a:lnTo>
                      <a:lnTo>
                        <a:pt x="123" y="55"/>
                      </a:lnTo>
                      <a:lnTo>
                        <a:pt x="123" y="55"/>
                      </a:lnTo>
                      <a:lnTo>
                        <a:pt x="121" y="55"/>
                      </a:lnTo>
                      <a:lnTo>
                        <a:pt x="120" y="55"/>
                      </a:lnTo>
                      <a:lnTo>
                        <a:pt x="120" y="55"/>
                      </a:lnTo>
                      <a:lnTo>
                        <a:pt x="120" y="55"/>
                      </a:lnTo>
                      <a:lnTo>
                        <a:pt x="121" y="54"/>
                      </a:lnTo>
                      <a:lnTo>
                        <a:pt x="121" y="53"/>
                      </a:lnTo>
                      <a:lnTo>
                        <a:pt x="122" y="52"/>
                      </a:lnTo>
                      <a:lnTo>
                        <a:pt x="122" y="52"/>
                      </a:lnTo>
                      <a:lnTo>
                        <a:pt x="122" y="50"/>
                      </a:lnTo>
                      <a:lnTo>
                        <a:pt x="122" y="50"/>
                      </a:lnTo>
                      <a:lnTo>
                        <a:pt x="123" y="49"/>
                      </a:lnTo>
                      <a:lnTo>
                        <a:pt x="123" y="49"/>
                      </a:lnTo>
                      <a:lnTo>
                        <a:pt x="126" y="47"/>
                      </a:lnTo>
                      <a:lnTo>
                        <a:pt x="128" y="45"/>
                      </a:lnTo>
                      <a:lnTo>
                        <a:pt x="128" y="45"/>
                      </a:lnTo>
                      <a:lnTo>
                        <a:pt x="130" y="44"/>
                      </a:lnTo>
                      <a:lnTo>
                        <a:pt x="130" y="44"/>
                      </a:lnTo>
                      <a:lnTo>
                        <a:pt x="130" y="43"/>
                      </a:lnTo>
                      <a:lnTo>
                        <a:pt x="130" y="43"/>
                      </a:lnTo>
                      <a:lnTo>
                        <a:pt x="129" y="42"/>
                      </a:lnTo>
                      <a:lnTo>
                        <a:pt x="128" y="41"/>
                      </a:lnTo>
                      <a:lnTo>
                        <a:pt x="127" y="40"/>
                      </a:lnTo>
                      <a:lnTo>
                        <a:pt x="126" y="39"/>
                      </a:lnTo>
                      <a:lnTo>
                        <a:pt x="126" y="39"/>
                      </a:lnTo>
                      <a:lnTo>
                        <a:pt x="127" y="39"/>
                      </a:lnTo>
                      <a:lnTo>
                        <a:pt x="128" y="39"/>
                      </a:lnTo>
                      <a:lnTo>
                        <a:pt x="129" y="38"/>
                      </a:lnTo>
                      <a:lnTo>
                        <a:pt x="130" y="37"/>
                      </a:lnTo>
                      <a:lnTo>
                        <a:pt x="130" y="37"/>
                      </a:lnTo>
                      <a:lnTo>
                        <a:pt x="130" y="36"/>
                      </a:lnTo>
                      <a:lnTo>
                        <a:pt x="130" y="34"/>
                      </a:lnTo>
                      <a:lnTo>
                        <a:pt x="130" y="32"/>
                      </a:lnTo>
                      <a:lnTo>
                        <a:pt x="129" y="30"/>
                      </a:lnTo>
                      <a:lnTo>
                        <a:pt x="128" y="28"/>
                      </a:lnTo>
                      <a:lnTo>
                        <a:pt x="127" y="27"/>
                      </a:lnTo>
                      <a:lnTo>
                        <a:pt x="127" y="27"/>
                      </a:lnTo>
                      <a:lnTo>
                        <a:pt x="125" y="26"/>
                      </a:lnTo>
                      <a:lnTo>
                        <a:pt x="123" y="26"/>
                      </a:lnTo>
                      <a:lnTo>
                        <a:pt x="123" y="26"/>
                      </a:lnTo>
                      <a:lnTo>
                        <a:pt x="121" y="25"/>
                      </a:lnTo>
                      <a:lnTo>
                        <a:pt x="119" y="25"/>
                      </a:lnTo>
                      <a:lnTo>
                        <a:pt x="118" y="25"/>
                      </a:lnTo>
                      <a:lnTo>
                        <a:pt x="116" y="25"/>
                      </a:lnTo>
                      <a:lnTo>
                        <a:pt x="116" y="25"/>
                      </a:lnTo>
                      <a:lnTo>
                        <a:pt x="114" y="24"/>
                      </a:lnTo>
                      <a:lnTo>
                        <a:pt x="113" y="24"/>
                      </a:lnTo>
                      <a:lnTo>
                        <a:pt x="112" y="24"/>
                      </a:lnTo>
                      <a:lnTo>
                        <a:pt x="112" y="24"/>
                      </a:lnTo>
                      <a:lnTo>
                        <a:pt x="110" y="24"/>
                      </a:lnTo>
                      <a:lnTo>
                        <a:pt x="109" y="24"/>
                      </a:lnTo>
                      <a:lnTo>
                        <a:pt x="107" y="25"/>
                      </a:lnTo>
                      <a:lnTo>
                        <a:pt x="106" y="24"/>
                      </a:lnTo>
                      <a:lnTo>
                        <a:pt x="106" y="24"/>
                      </a:lnTo>
                      <a:lnTo>
                        <a:pt x="106" y="24"/>
                      </a:lnTo>
                      <a:lnTo>
                        <a:pt x="106" y="23"/>
                      </a:lnTo>
                      <a:lnTo>
                        <a:pt x="105" y="23"/>
                      </a:lnTo>
                      <a:lnTo>
                        <a:pt x="104" y="23"/>
                      </a:lnTo>
                      <a:lnTo>
                        <a:pt x="104" y="23"/>
                      </a:lnTo>
                      <a:lnTo>
                        <a:pt x="104" y="23"/>
                      </a:lnTo>
                      <a:lnTo>
                        <a:pt x="103" y="23"/>
                      </a:lnTo>
                      <a:lnTo>
                        <a:pt x="102" y="24"/>
                      </a:lnTo>
                      <a:lnTo>
                        <a:pt x="100" y="26"/>
                      </a:lnTo>
                      <a:lnTo>
                        <a:pt x="100" y="26"/>
                      </a:lnTo>
                      <a:lnTo>
                        <a:pt x="100" y="26"/>
                      </a:lnTo>
                      <a:lnTo>
                        <a:pt x="100" y="24"/>
                      </a:lnTo>
                      <a:lnTo>
                        <a:pt x="100" y="22"/>
                      </a:lnTo>
                      <a:lnTo>
                        <a:pt x="100" y="22"/>
                      </a:lnTo>
                      <a:lnTo>
                        <a:pt x="100" y="21"/>
                      </a:lnTo>
                      <a:lnTo>
                        <a:pt x="99" y="21"/>
                      </a:lnTo>
                      <a:lnTo>
                        <a:pt x="98" y="20"/>
                      </a:lnTo>
                      <a:lnTo>
                        <a:pt x="98" y="20"/>
                      </a:lnTo>
                      <a:lnTo>
                        <a:pt x="96" y="20"/>
                      </a:lnTo>
                      <a:lnTo>
                        <a:pt x="94" y="19"/>
                      </a:lnTo>
                      <a:lnTo>
                        <a:pt x="93" y="19"/>
                      </a:lnTo>
                      <a:lnTo>
                        <a:pt x="93" y="19"/>
                      </a:lnTo>
                      <a:lnTo>
                        <a:pt x="92" y="18"/>
                      </a:lnTo>
                      <a:lnTo>
                        <a:pt x="92" y="17"/>
                      </a:lnTo>
                      <a:lnTo>
                        <a:pt x="91" y="16"/>
                      </a:lnTo>
                      <a:lnTo>
                        <a:pt x="91" y="16"/>
                      </a:lnTo>
                      <a:lnTo>
                        <a:pt x="90" y="16"/>
                      </a:lnTo>
                      <a:lnTo>
                        <a:pt x="89" y="16"/>
                      </a:lnTo>
                      <a:lnTo>
                        <a:pt x="89" y="16"/>
                      </a:lnTo>
                      <a:lnTo>
                        <a:pt x="89" y="17"/>
                      </a:lnTo>
                      <a:lnTo>
                        <a:pt x="89" y="17"/>
                      </a:lnTo>
                      <a:lnTo>
                        <a:pt x="88" y="16"/>
                      </a:lnTo>
                      <a:lnTo>
                        <a:pt x="88" y="14"/>
                      </a:lnTo>
                      <a:lnTo>
                        <a:pt x="87" y="13"/>
                      </a:lnTo>
                      <a:lnTo>
                        <a:pt x="86" y="13"/>
                      </a:lnTo>
                      <a:lnTo>
                        <a:pt x="85" y="12"/>
                      </a:lnTo>
                      <a:lnTo>
                        <a:pt x="83" y="12"/>
                      </a:lnTo>
                      <a:lnTo>
                        <a:pt x="82" y="11"/>
                      </a:lnTo>
                      <a:lnTo>
                        <a:pt x="80" y="11"/>
                      </a:lnTo>
                      <a:lnTo>
                        <a:pt x="80" y="11"/>
                      </a:lnTo>
                      <a:lnTo>
                        <a:pt x="81" y="10"/>
                      </a:lnTo>
                      <a:lnTo>
                        <a:pt x="82" y="8"/>
                      </a:lnTo>
                      <a:lnTo>
                        <a:pt x="82" y="6"/>
                      </a:lnTo>
                      <a:lnTo>
                        <a:pt x="81" y="4"/>
                      </a:lnTo>
                      <a:lnTo>
                        <a:pt x="80" y="3"/>
                      </a:lnTo>
                      <a:lnTo>
                        <a:pt x="78" y="2"/>
                      </a:lnTo>
                      <a:lnTo>
                        <a:pt x="77" y="1"/>
                      </a:lnTo>
                      <a:lnTo>
                        <a:pt x="75" y="0"/>
                      </a:lnTo>
                      <a:lnTo>
                        <a:pt x="75" y="0"/>
                      </a:lnTo>
                      <a:lnTo>
                        <a:pt x="72" y="0"/>
                      </a:lnTo>
                      <a:lnTo>
                        <a:pt x="71" y="1"/>
                      </a:lnTo>
                      <a:lnTo>
                        <a:pt x="70" y="1"/>
                      </a:lnTo>
                      <a:lnTo>
                        <a:pt x="70" y="1"/>
                      </a:lnTo>
                      <a:lnTo>
                        <a:pt x="68" y="3"/>
                      </a:lnTo>
                      <a:lnTo>
                        <a:pt x="66" y="4"/>
                      </a:lnTo>
                      <a:lnTo>
                        <a:pt x="66" y="5"/>
                      </a:lnTo>
                      <a:lnTo>
                        <a:pt x="66" y="5"/>
                      </a:lnTo>
                      <a:lnTo>
                        <a:pt x="64" y="7"/>
                      </a:lnTo>
                      <a:lnTo>
                        <a:pt x="64" y="8"/>
                      </a:lnTo>
                      <a:lnTo>
                        <a:pt x="64" y="10"/>
                      </a:lnTo>
                      <a:lnTo>
                        <a:pt x="64" y="13"/>
                      </a:lnTo>
                      <a:lnTo>
                        <a:pt x="64" y="13"/>
                      </a:lnTo>
                      <a:lnTo>
                        <a:pt x="63" y="12"/>
                      </a:lnTo>
                      <a:lnTo>
                        <a:pt x="61" y="11"/>
                      </a:lnTo>
                      <a:lnTo>
                        <a:pt x="61" y="11"/>
                      </a:lnTo>
                      <a:lnTo>
                        <a:pt x="60" y="11"/>
                      </a:lnTo>
                      <a:lnTo>
                        <a:pt x="59" y="12"/>
                      </a:lnTo>
                      <a:lnTo>
                        <a:pt x="58" y="12"/>
                      </a:lnTo>
                      <a:lnTo>
                        <a:pt x="57" y="12"/>
                      </a:lnTo>
                      <a:lnTo>
                        <a:pt x="57" y="12"/>
                      </a:lnTo>
                      <a:lnTo>
                        <a:pt x="56" y="12"/>
                      </a:lnTo>
                      <a:lnTo>
                        <a:pt x="55" y="11"/>
                      </a:lnTo>
                      <a:lnTo>
                        <a:pt x="54" y="11"/>
                      </a:lnTo>
                      <a:lnTo>
                        <a:pt x="53" y="11"/>
                      </a:lnTo>
                      <a:lnTo>
                        <a:pt x="53" y="11"/>
                      </a:lnTo>
                      <a:lnTo>
                        <a:pt x="51" y="11"/>
                      </a:lnTo>
                      <a:lnTo>
                        <a:pt x="49" y="10"/>
                      </a:lnTo>
                      <a:lnTo>
                        <a:pt x="49" y="10"/>
                      </a:lnTo>
                      <a:lnTo>
                        <a:pt x="47" y="10"/>
                      </a:lnTo>
                      <a:lnTo>
                        <a:pt x="46" y="10"/>
                      </a:lnTo>
                      <a:lnTo>
                        <a:pt x="44" y="10"/>
                      </a:lnTo>
                      <a:lnTo>
                        <a:pt x="43" y="10"/>
                      </a:lnTo>
                      <a:lnTo>
                        <a:pt x="42" y="10"/>
                      </a:lnTo>
                      <a:lnTo>
                        <a:pt x="41" y="11"/>
                      </a:lnTo>
                      <a:lnTo>
                        <a:pt x="40" y="12"/>
                      </a:lnTo>
                      <a:lnTo>
                        <a:pt x="40" y="12"/>
                      </a:lnTo>
                      <a:lnTo>
                        <a:pt x="38" y="14"/>
                      </a:lnTo>
                      <a:lnTo>
                        <a:pt x="37" y="16"/>
                      </a:lnTo>
                      <a:lnTo>
                        <a:pt x="35" y="17"/>
                      </a:lnTo>
                      <a:lnTo>
                        <a:pt x="34" y="19"/>
                      </a:lnTo>
                      <a:lnTo>
                        <a:pt x="34" y="19"/>
                      </a:lnTo>
                      <a:lnTo>
                        <a:pt x="33" y="19"/>
                      </a:lnTo>
                      <a:lnTo>
                        <a:pt x="31" y="19"/>
                      </a:lnTo>
                      <a:lnTo>
                        <a:pt x="30" y="18"/>
                      </a:lnTo>
                      <a:lnTo>
                        <a:pt x="28" y="18"/>
                      </a:lnTo>
                      <a:lnTo>
                        <a:pt x="28" y="18"/>
                      </a:lnTo>
                      <a:lnTo>
                        <a:pt x="26" y="18"/>
                      </a:lnTo>
                      <a:lnTo>
                        <a:pt x="24" y="18"/>
                      </a:lnTo>
                      <a:lnTo>
                        <a:pt x="23" y="18"/>
                      </a:lnTo>
                      <a:lnTo>
                        <a:pt x="21" y="19"/>
                      </a:lnTo>
                      <a:lnTo>
                        <a:pt x="21" y="19"/>
                      </a:lnTo>
                      <a:lnTo>
                        <a:pt x="19" y="20"/>
                      </a:lnTo>
                      <a:lnTo>
                        <a:pt x="17" y="21"/>
                      </a:lnTo>
                      <a:lnTo>
                        <a:pt x="17" y="22"/>
                      </a:lnTo>
                      <a:lnTo>
                        <a:pt x="16" y="24"/>
                      </a:lnTo>
                      <a:lnTo>
                        <a:pt x="17" y="26"/>
                      </a:lnTo>
                      <a:lnTo>
                        <a:pt x="18" y="27"/>
                      </a:lnTo>
                      <a:lnTo>
                        <a:pt x="18" y="29"/>
                      </a:lnTo>
                      <a:lnTo>
                        <a:pt x="20" y="31"/>
                      </a:lnTo>
                      <a:lnTo>
                        <a:pt x="20" y="31"/>
                      </a:lnTo>
                      <a:lnTo>
                        <a:pt x="19" y="30"/>
                      </a:lnTo>
                      <a:lnTo>
                        <a:pt x="18" y="31"/>
                      </a:lnTo>
                      <a:lnTo>
                        <a:pt x="17" y="31"/>
                      </a:lnTo>
                      <a:lnTo>
                        <a:pt x="17" y="32"/>
                      </a:lnTo>
                      <a:lnTo>
                        <a:pt x="16" y="33"/>
                      </a:lnTo>
                      <a:lnTo>
                        <a:pt x="16" y="33"/>
                      </a:lnTo>
                      <a:lnTo>
                        <a:pt x="15" y="33"/>
                      </a:lnTo>
                      <a:lnTo>
                        <a:pt x="13" y="33"/>
                      </a:lnTo>
                      <a:lnTo>
                        <a:pt x="12" y="33"/>
                      </a:lnTo>
                      <a:lnTo>
                        <a:pt x="11" y="34"/>
                      </a:lnTo>
                      <a:lnTo>
                        <a:pt x="11" y="34"/>
                      </a:lnTo>
                      <a:lnTo>
                        <a:pt x="10" y="35"/>
                      </a:lnTo>
                      <a:lnTo>
                        <a:pt x="9" y="36"/>
                      </a:lnTo>
                      <a:lnTo>
                        <a:pt x="9" y="36"/>
                      </a:lnTo>
                      <a:lnTo>
                        <a:pt x="9" y="37"/>
                      </a:lnTo>
                      <a:lnTo>
                        <a:pt x="10" y="38"/>
                      </a:lnTo>
                      <a:lnTo>
                        <a:pt x="10" y="38"/>
                      </a:lnTo>
                      <a:lnTo>
                        <a:pt x="10" y="39"/>
                      </a:lnTo>
                      <a:lnTo>
                        <a:pt x="11" y="40"/>
                      </a:lnTo>
                      <a:lnTo>
                        <a:pt x="12" y="41"/>
                      </a:lnTo>
                      <a:lnTo>
                        <a:pt x="13" y="42"/>
                      </a:lnTo>
                      <a:lnTo>
                        <a:pt x="13" y="42"/>
                      </a:lnTo>
                      <a:lnTo>
                        <a:pt x="11" y="42"/>
                      </a:lnTo>
                      <a:lnTo>
                        <a:pt x="10" y="43"/>
                      </a:lnTo>
                      <a:lnTo>
                        <a:pt x="8" y="43"/>
                      </a:lnTo>
                      <a:lnTo>
                        <a:pt x="6" y="43"/>
                      </a:lnTo>
                      <a:lnTo>
                        <a:pt x="6" y="43"/>
                      </a:lnTo>
                      <a:lnTo>
                        <a:pt x="5" y="44"/>
                      </a:lnTo>
                      <a:lnTo>
                        <a:pt x="4" y="45"/>
                      </a:lnTo>
                      <a:lnTo>
                        <a:pt x="3" y="46"/>
                      </a:lnTo>
                      <a:lnTo>
                        <a:pt x="2" y="47"/>
                      </a:lnTo>
                      <a:lnTo>
                        <a:pt x="1" y="49"/>
                      </a:lnTo>
                      <a:lnTo>
                        <a:pt x="0" y="52"/>
                      </a:lnTo>
                      <a:lnTo>
                        <a:pt x="0" y="52"/>
                      </a:lnTo>
                      <a:lnTo>
                        <a:pt x="0" y="53"/>
                      </a:lnTo>
                      <a:lnTo>
                        <a:pt x="0" y="54"/>
                      </a:lnTo>
                      <a:lnTo>
                        <a:pt x="0" y="55"/>
                      </a:lnTo>
                      <a:lnTo>
                        <a:pt x="0" y="56"/>
                      </a:lnTo>
                      <a:lnTo>
                        <a:pt x="1" y="57"/>
                      </a:lnTo>
                      <a:lnTo>
                        <a:pt x="3" y="58"/>
                      </a:lnTo>
                      <a:lnTo>
                        <a:pt x="4" y="59"/>
                      </a:lnTo>
                      <a:lnTo>
                        <a:pt x="6" y="59"/>
                      </a:lnTo>
                      <a:lnTo>
                        <a:pt x="10" y="60"/>
                      </a:lnTo>
                      <a:lnTo>
                        <a:pt x="10" y="60"/>
                      </a:lnTo>
                      <a:lnTo>
                        <a:pt x="10" y="61"/>
                      </a:lnTo>
                      <a:lnTo>
                        <a:pt x="10" y="62"/>
                      </a:lnTo>
                      <a:lnTo>
                        <a:pt x="10" y="63"/>
                      </a:lnTo>
                      <a:lnTo>
                        <a:pt x="11" y="64"/>
                      </a:lnTo>
                      <a:lnTo>
                        <a:pt x="11" y="64"/>
                      </a:lnTo>
                      <a:lnTo>
                        <a:pt x="13" y="65"/>
                      </a:lnTo>
                      <a:lnTo>
                        <a:pt x="14" y="65"/>
                      </a:lnTo>
                      <a:lnTo>
                        <a:pt x="16" y="66"/>
                      </a:lnTo>
                      <a:lnTo>
                        <a:pt x="17" y="67"/>
                      </a:lnTo>
                      <a:lnTo>
                        <a:pt x="17" y="67"/>
                      </a:lnTo>
                      <a:lnTo>
                        <a:pt x="17" y="68"/>
                      </a:lnTo>
                      <a:lnTo>
                        <a:pt x="17" y="70"/>
                      </a:lnTo>
                      <a:lnTo>
                        <a:pt x="18" y="71"/>
                      </a:lnTo>
                      <a:lnTo>
                        <a:pt x="18" y="72"/>
                      </a:lnTo>
                      <a:lnTo>
                        <a:pt x="19" y="72"/>
                      </a:lnTo>
                      <a:lnTo>
                        <a:pt x="19" y="72"/>
                      </a:lnTo>
                      <a:lnTo>
                        <a:pt x="20" y="72"/>
                      </a:lnTo>
                      <a:lnTo>
                        <a:pt x="21" y="72"/>
                      </a:lnTo>
                      <a:lnTo>
                        <a:pt x="22" y="72"/>
                      </a:lnTo>
                      <a:lnTo>
                        <a:pt x="22" y="72"/>
                      </a:lnTo>
                      <a:lnTo>
                        <a:pt x="22" y="72"/>
                      </a:lnTo>
                      <a:lnTo>
                        <a:pt x="23" y="73"/>
                      </a:lnTo>
                      <a:lnTo>
                        <a:pt x="23" y="73"/>
                      </a:lnTo>
                      <a:lnTo>
                        <a:pt x="20" y="73"/>
                      </a:lnTo>
                      <a:lnTo>
                        <a:pt x="19" y="73"/>
                      </a:lnTo>
                      <a:lnTo>
                        <a:pt x="18" y="74"/>
                      </a:lnTo>
                      <a:lnTo>
                        <a:pt x="18" y="74"/>
                      </a:lnTo>
                      <a:lnTo>
                        <a:pt x="17" y="75"/>
                      </a:lnTo>
                      <a:lnTo>
                        <a:pt x="16" y="76"/>
                      </a:lnTo>
                      <a:lnTo>
                        <a:pt x="15" y="77"/>
                      </a:lnTo>
                      <a:lnTo>
                        <a:pt x="15" y="79"/>
                      </a:lnTo>
                      <a:lnTo>
                        <a:pt x="15" y="79"/>
                      </a:lnTo>
                      <a:lnTo>
                        <a:pt x="14" y="79"/>
                      </a:lnTo>
                      <a:lnTo>
                        <a:pt x="15" y="80"/>
                      </a:lnTo>
                      <a:lnTo>
                        <a:pt x="16" y="82"/>
                      </a:lnTo>
                      <a:lnTo>
                        <a:pt x="17" y="83"/>
                      </a:lnTo>
                      <a:lnTo>
                        <a:pt x="18" y="84"/>
                      </a:lnTo>
                      <a:lnTo>
                        <a:pt x="20" y="85"/>
                      </a:lnTo>
                      <a:lnTo>
                        <a:pt x="22" y="85"/>
                      </a:lnTo>
                      <a:lnTo>
                        <a:pt x="24" y="85"/>
                      </a:lnTo>
                      <a:lnTo>
                        <a:pt x="26" y="85"/>
                      </a:lnTo>
                      <a:lnTo>
                        <a:pt x="26" y="85"/>
                      </a:lnTo>
                      <a:lnTo>
                        <a:pt x="26" y="86"/>
                      </a:lnTo>
                      <a:lnTo>
                        <a:pt x="26" y="86"/>
                      </a:lnTo>
                      <a:lnTo>
                        <a:pt x="27" y="86"/>
                      </a:lnTo>
                      <a:lnTo>
                        <a:pt x="28" y="87"/>
                      </a:lnTo>
                      <a:lnTo>
                        <a:pt x="30" y="87"/>
                      </a:lnTo>
                      <a:lnTo>
                        <a:pt x="30" y="87"/>
                      </a:lnTo>
                      <a:lnTo>
                        <a:pt x="30" y="87"/>
                      </a:lnTo>
                      <a:lnTo>
                        <a:pt x="30" y="88"/>
                      </a:lnTo>
                      <a:lnTo>
                        <a:pt x="29" y="89"/>
                      </a:lnTo>
                      <a:lnTo>
                        <a:pt x="29" y="89"/>
                      </a:lnTo>
                      <a:lnTo>
                        <a:pt x="30" y="89"/>
                      </a:lnTo>
                      <a:lnTo>
                        <a:pt x="31" y="90"/>
                      </a:lnTo>
                      <a:lnTo>
                        <a:pt x="33" y="90"/>
                      </a:lnTo>
                      <a:lnTo>
                        <a:pt x="33" y="90"/>
                      </a:lnTo>
                      <a:lnTo>
                        <a:pt x="33" y="91"/>
                      </a:lnTo>
                      <a:lnTo>
                        <a:pt x="34" y="92"/>
                      </a:lnTo>
                      <a:lnTo>
                        <a:pt x="34" y="93"/>
                      </a:lnTo>
                      <a:lnTo>
                        <a:pt x="35" y="93"/>
                      </a:lnTo>
                      <a:lnTo>
                        <a:pt x="36" y="95"/>
                      </a:lnTo>
                      <a:lnTo>
                        <a:pt x="37" y="95"/>
                      </a:lnTo>
                      <a:lnTo>
                        <a:pt x="37" y="96"/>
                      </a:lnTo>
                      <a:lnTo>
                        <a:pt x="37" y="96"/>
                      </a:lnTo>
                      <a:lnTo>
                        <a:pt x="38" y="96"/>
                      </a:lnTo>
                      <a:lnTo>
                        <a:pt x="40" y="96"/>
                      </a:lnTo>
                      <a:lnTo>
                        <a:pt x="41" y="96"/>
                      </a:lnTo>
                      <a:lnTo>
                        <a:pt x="42" y="95"/>
                      </a:lnTo>
                      <a:lnTo>
                        <a:pt x="43" y="94"/>
                      </a:lnTo>
                      <a:lnTo>
                        <a:pt x="44" y="93"/>
                      </a:lnTo>
                      <a:lnTo>
                        <a:pt x="44" y="92"/>
                      </a:lnTo>
                      <a:lnTo>
                        <a:pt x="44" y="91"/>
                      </a:lnTo>
                      <a:lnTo>
                        <a:pt x="44" y="91"/>
                      </a:lnTo>
                      <a:lnTo>
                        <a:pt x="45" y="92"/>
                      </a:lnTo>
                      <a:lnTo>
                        <a:pt x="46" y="92"/>
                      </a:lnTo>
                      <a:lnTo>
                        <a:pt x="47" y="92"/>
                      </a:lnTo>
                      <a:lnTo>
                        <a:pt x="49" y="92"/>
                      </a:lnTo>
                      <a:lnTo>
                        <a:pt x="49" y="91"/>
                      </a:lnTo>
                      <a:lnTo>
                        <a:pt x="50" y="91"/>
                      </a:lnTo>
                      <a:lnTo>
                        <a:pt x="50" y="91"/>
                      </a:lnTo>
                      <a:lnTo>
                        <a:pt x="50" y="90"/>
                      </a:lnTo>
                      <a:lnTo>
                        <a:pt x="50" y="88"/>
                      </a:lnTo>
                      <a:lnTo>
                        <a:pt x="50" y="86"/>
                      </a:lnTo>
                      <a:lnTo>
                        <a:pt x="50" y="86"/>
                      </a:lnTo>
                      <a:lnTo>
                        <a:pt x="51" y="86"/>
                      </a:lnTo>
                      <a:lnTo>
                        <a:pt x="52" y="86"/>
                      </a:lnTo>
                      <a:lnTo>
                        <a:pt x="53" y="86"/>
                      </a:lnTo>
                      <a:lnTo>
                        <a:pt x="54" y="87"/>
                      </a:lnTo>
                      <a:lnTo>
                        <a:pt x="54" y="87"/>
                      </a:lnTo>
                      <a:lnTo>
                        <a:pt x="55" y="87"/>
                      </a:lnTo>
                      <a:lnTo>
                        <a:pt x="56" y="86"/>
                      </a:lnTo>
                      <a:lnTo>
                        <a:pt x="56" y="86"/>
                      </a:lnTo>
                      <a:lnTo>
                        <a:pt x="55" y="85"/>
                      </a:lnTo>
                      <a:lnTo>
                        <a:pt x="54" y="83"/>
                      </a:lnTo>
                      <a:lnTo>
                        <a:pt x="52" y="80"/>
                      </a:lnTo>
                      <a:lnTo>
                        <a:pt x="51" y="77"/>
                      </a:lnTo>
                      <a:lnTo>
                        <a:pt x="50" y="75"/>
                      </a:lnTo>
                      <a:lnTo>
                        <a:pt x="50" y="73"/>
                      </a:lnTo>
                      <a:lnTo>
                        <a:pt x="50" y="73"/>
                      </a:lnTo>
                      <a:lnTo>
                        <a:pt x="50" y="71"/>
                      </a:lnTo>
                      <a:lnTo>
                        <a:pt x="50" y="71"/>
                      </a:lnTo>
                      <a:lnTo>
                        <a:pt x="52" y="71"/>
                      </a:lnTo>
                      <a:lnTo>
                        <a:pt x="53" y="71"/>
                      </a:lnTo>
                      <a:lnTo>
                        <a:pt x="54" y="71"/>
                      </a:lnTo>
                      <a:lnTo>
                        <a:pt x="54" y="71"/>
                      </a:lnTo>
                      <a:lnTo>
                        <a:pt x="55" y="70"/>
                      </a:lnTo>
                      <a:lnTo>
                        <a:pt x="55" y="69"/>
                      </a:lnTo>
                      <a:lnTo>
                        <a:pt x="56" y="68"/>
                      </a:lnTo>
                      <a:lnTo>
                        <a:pt x="56" y="67"/>
                      </a:lnTo>
                      <a:lnTo>
                        <a:pt x="56" y="65"/>
                      </a:lnTo>
                      <a:lnTo>
                        <a:pt x="56" y="65"/>
                      </a:lnTo>
                      <a:lnTo>
                        <a:pt x="57" y="65"/>
                      </a:lnTo>
                      <a:lnTo>
                        <a:pt x="57" y="64"/>
                      </a:lnTo>
                      <a:lnTo>
                        <a:pt x="58" y="64"/>
                      </a:lnTo>
                      <a:lnTo>
                        <a:pt x="58" y="63"/>
                      </a:lnTo>
                      <a:lnTo>
                        <a:pt x="58" y="63"/>
                      </a:lnTo>
                      <a:lnTo>
                        <a:pt x="59" y="63"/>
                      </a:lnTo>
                      <a:lnTo>
                        <a:pt x="59" y="63"/>
                      </a:lnTo>
                      <a:lnTo>
                        <a:pt x="60" y="62"/>
                      </a:lnTo>
                      <a:lnTo>
                        <a:pt x="60" y="62"/>
                      </a:lnTo>
                      <a:lnTo>
                        <a:pt x="60" y="61"/>
                      </a:lnTo>
                      <a:lnTo>
                        <a:pt x="60" y="61"/>
                      </a:lnTo>
                      <a:lnTo>
                        <a:pt x="60" y="60"/>
                      </a:lnTo>
                      <a:lnTo>
                        <a:pt x="60" y="60"/>
                      </a:lnTo>
                      <a:lnTo>
                        <a:pt x="61" y="60"/>
                      </a:lnTo>
                      <a:lnTo>
                        <a:pt x="62" y="60"/>
                      </a:lnTo>
                      <a:lnTo>
                        <a:pt x="63" y="60"/>
                      </a:lnTo>
                      <a:lnTo>
                        <a:pt x="67" y="60"/>
                      </a:lnTo>
                      <a:lnTo>
                        <a:pt x="67" y="60"/>
                      </a:lnTo>
                      <a:lnTo>
                        <a:pt x="67" y="62"/>
                      </a:lnTo>
                      <a:lnTo>
                        <a:pt x="68" y="64"/>
                      </a:lnTo>
                      <a:lnTo>
                        <a:pt x="69" y="65"/>
                      </a:lnTo>
                      <a:lnTo>
                        <a:pt x="70" y="67"/>
                      </a:lnTo>
                      <a:lnTo>
                        <a:pt x="70" y="67"/>
                      </a:lnTo>
                      <a:lnTo>
                        <a:pt x="72" y="68"/>
                      </a:lnTo>
                      <a:lnTo>
                        <a:pt x="73" y="68"/>
                      </a:lnTo>
                      <a:lnTo>
                        <a:pt x="74" y="68"/>
                      </a:lnTo>
                      <a:lnTo>
                        <a:pt x="75" y="67"/>
                      </a:lnTo>
                      <a:lnTo>
                        <a:pt x="77" y="66"/>
                      </a:lnTo>
                      <a:lnTo>
                        <a:pt x="77" y="66"/>
                      </a:lnTo>
                      <a:lnTo>
                        <a:pt x="77" y="66"/>
                      </a:lnTo>
                      <a:lnTo>
                        <a:pt x="78" y="67"/>
                      </a:lnTo>
                      <a:lnTo>
                        <a:pt x="80" y="67"/>
                      </a:lnTo>
                      <a:lnTo>
                        <a:pt x="84" y="68"/>
                      </a:lnTo>
                      <a:lnTo>
                        <a:pt x="84" y="68"/>
                      </a:lnTo>
                      <a:lnTo>
                        <a:pt x="83" y="70"/>
                      </a:lnTo>
                      <a:lnTo>
                        <a:pt x="81" y="73"/>
                      </a:lnTo>
                      <a:lnTo>
                        <a:pt x="80" y="75"/>
                      </a:lnTo>
                      <a:lnTo>
                        <a:pt x="80" y="77"/>
                      </a:lnTo>
                      <a:lnTo>
                        <a:pt x="80" y="78"/>
                      </a:lnTo>
                      <a:lnTo>
                        <a:pt x="80" y="78"/>
                      </a:lnTo>
                      <a:lnTo>
                        <a:pt x="81" y="78"/>
                      </a:lnTo>
                      <a:lnTo>
                        <a:pt x="81" y="78"/>
                      </a:lnTo>
                      <a:lnTo>
                        <a:pt x="81" y="78"/>
                      </a:lnTo>
                      <a:lnTo>
                        <a:pt x="82" y="79"/>
                      </a:lnTo>
                      <a:lnTo>
                        <a:pt x="82" y="81"/>
                      </a:lnTo>
                      <a:lnTo>
                        <a:pt x="82" y="81"/>
                      </a:lnTo>
                      <a:lnTo>
                        <a:pt x="82" y="81"/>
                      </a:lnTo>
                      <a:lnTo>
                        <a:pt x="83" y="81"/>
                      </a:lnTo>
                      <a:lnTo>
                        <a:pt x="84" y="83"/>
                      </a:lnTo>
                      <a:lnTo>
                        <a:pt x="85" y="84"/>
                      </a:lnTo>
                      <a:lnTo>
                        <a:pt x="85" y="85"/>
                      </a:lnTo>
                      <a:lnTo>
                        <a:pt x="86" y="85"/>
                      </a:lnTo>
                      <a:lnTo>
                        <a:pt x="86" y="85"/>
                      </a:lnTo>
                      <a:lnTo>
                        <a:pt x="87" y="86"/>
                      </a:lnTo>
                      <a:lnTo>
                        <a:pt x="88" y="86"/>
                      </a:lnTo>
                      <a:lnTo>
                        <a:pt x="90" y="86"/>
                      </a:lnTo>
                      <a:lnTo>
                        <a:pt x="91" y="86"/>
                      </a:lnTo>
                      <a:lnTo>
                        <a:pt x="91" y="86"/>
                      </a:lnTo>
                      <a:lnTo>
                        <a:pt x="92" y="88"/>
                      </a:lnTo>
                      <a:lnTo>
                        <a:pt x="94" y="89"/>
                      </a:lnTo>
                      <a:lnTo>
                        <a:pt x="95" y="91"/>
                      </a:lnTo>
                      <a:lnTo>
                        <a:pt x="96" y="91"/>
                      </a:lnTo>
                      <a:lnTo>
                        <a:pt x="97" y="92"/>
                      </a:lnTo>
                      <a:lnTo>
                        <a:pt x="97" y="92"/>
                      </a:lnTo>
                      <a:lnTo>
                        <a:pt x="98" y="92"/>
                      </a:lnTo>
                      <a:lnTo>
                        <a:pt x="100" y="91"/>
                      </a:lnTo>
                      <a:lnTo>
                        <a:pt x="101" y="91"/>
                      </a:lnTo>
                      <a:lnTo>
                        <a:pt x="102" y="90"/>
                      </a:lnTo>
                      <a:lnTo>
                        <a:pt x="102" y="90"/>
                      </a:lnTo>
                      <a:lnTo>
                        <a:pt x="103" y="89"/>
                      </a:lnTo>
                      <a:lnTo>
                        <a:pt x="105" y="88"/>
                      </a:lnTo>
                      <a:lnTo>
                        <a:pt x="108" y="87"/>
                      </a:lnTo>
                      <a:lnTo>
                        <a:pt x="110" y="86"/>
                      </a:lnTo>
                      <a:lnTo>
                        <a:pt x="111" y="85"/>
                      </a:lnTo>
                      <a:lnTo>
                        <a:pt x="112" y="84"/>
                      </a:lnTo>
                      <a:lnTo>
                        <a:pt x="112" y="81"/>
                      </a:lnTo>
                      <a:lnTo>
                        <a:pt x="112" y="81"/>
                      </a:lnTo>
                      <a:lnTo>
                        <a:pt x="114" y="81"/>
                      </a:lnTo>
                      <a:lnTo>
                        <a:pt x="115" y="81"/>
                      </a:lnTo>
                      <a:lnTo>
                        <a:pt x="115" y="81"/>
                      </a:lnTo>
                      <a:lnTo>
                        <a:pt x="116" y="81"/>
                      </a:lnTo>
                      <a:lnTo>
                        <a:pt x="116" y="80"/>
                      </a:lnTo>
                      <a:lnTo>
                        <a:pt x="116" y="80"/>
                      </a:lnTo>
                      <a:lnTo>
                        <a:pt x="117" y="80"/>
                      </a:lnTo>
                      <a:lnTo>
                        <a:pt x="118" y="80"/>
                      </a:lnTo>
                      <a:lnTo>
                        <a:pt x="118" y="80"/>
                      </a:lnTo>
                      <a:lnTo>
                        <a:pt x="119" y="79"/>
                      </a:lnTo>
                      <a:lnTo>
                        <a:pt x="119" y="79"/>
                      </a:lnTo>
                      <a:lnTo>
                        <a:pt x="120" y="79"/>
                      </a:lnTo>
                      <a:lnTo>
                        <a:pt x="120" y="78"/>
                      </a:lnTo>
                      <a:lnTo>
                        <a:pt x="120" y="76"/>
                      </a:lnTo>
                      <a:lnTo>
                        <a:pt x="120" y="76"/>
                      </a:lnTo>
                      <a:lnTo>
                        <a:pt x="123" y="76"/>
                      </a:lnTo>
                      <a:lnTo>
                        <a:pt x="126" y="75"/>
                      </a:lnTo>
                      <a:lnTo>
                        <a:pt x="127" y="75"/>
                      </a:lnTo>
                      <a:lnTo>
                        <a:pt x="129" y="75"/>
                      </a:lnTo>
                      <a:lnTo>
                        <a:pt x="130" y="74"/>
                      </a:lnTo>
                      <a:lnTo>
                        <a:pt x="131" y="72"/>
                      </a:lnTo>
                      <a:lnTo>
                        <a:pt x="131" y="72"/>
                      </a:lnTo>
                      <a:lnTo>
                        <a:pt x="132" y="71"/>
                      </a:lnTo>
                      <a:lnTo>
                        <a:pt x="132" y="70"/>
                      </a:lnTo>
                      <a:lnTo>
                        <a:pt x="132" y="69"/>
                      </a:lnTo>
                      <a:lnTo>
                        <a:pt x="132" y="67"/>
                      </a:lnTo>
                      <a:lnTo>
                        <a:pt x="132" y="67"/>
                      </a:lnTo>
                      <a:close/>
                    </a:path>
                  </a:pathLst>
                </a:custGeom>
                <a:solidFill>
                  <a:srgbClr val="85C6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31" name="Freeform 2267">
                  <a:extLst>
                    <a:ext uri="{FF2B5EF4-FFF2-40B4-BE49-F238E27FC236}">
                      <a16:creationId xmlns:a16="http://schemas.microsoft.com/office/drawing/2014/main" id="{1EFC7AF7-F6CF-4F99-B5A3-87EC62EC6628}"/>
                    </a:ext>
                  </a:extLst>
                </p:cNvPr>
                <p:cNvSpPr>
                  <a:spLocks/>
                </p:cNvSpPr>
                <p:nvPr/>
              </p:nvSpPr>
              <p:spPr bwMode="auto">
                <a:xfrm>
                  <a:off x="4233" y="1431"/>
                  <a:ext cx="74" cy="36"/>
                </a:xfrm>
                <a:custGeom>
                  <a:avLst/>
                  <a:gdLst>
                    <a:gd name="T0" fmla="*/ 6 w 74"/>
                    <a:gd name="T1" fmla="*/ 26 h 36"/>
                    <a:gd name="T2" fmla="*/ 2 w 74"/>
                    <a:gd name="T3" fmla="*/ 24 h 36"/>
                    <a:gd name="T4" fmla="*/ 0 w 74"/>
                    <a:gd name="T5" fmla="*/ 20 h 36"/>
                    <a:gd name="T6" fmla="*/ 1 w 74"/>
                    <a:gd name="T7" fmla="*/ 18 h 36"/>
                    <a:gd name="T8" fmla="*/ 7 w 74"/>
                    <a:gd name="T9" fmla="*/ 17 h 36"/>
                    <a:gd name="T10" fmla="*/ 10 w 74"/>
                    <a:gd name="T11" fmla="*/ 16 h 36"/>
                    <a:gd name="T12" fmla="*/ 11 w 74"/>
                    <a:gd name="T13" fmla="*/ 15 h 36"/>
                    <a:gd name="T14" fmla="*/ 10 w 74"/>
                    <a:gd name="T15" fmla="*/ 13 h 36"/>
                    <a:gd name="T16" fmla="*/ 8 w 74"/>
                    <a:gd name="T17" fmla="*/ 9 h 36"/>
                    <a:gd name="T18" fmla="*/ 7 w 74"/>
                    <a:gd name="T19" fmla="*/ 7 h 36"/>
                    <a:gd name="T20" fmla="*/ 8 w 74"/>
                    <a:gd name="T21" fmla="*/ 4 h 36"/>
                    <a:gd name="T22" fmla="*/ 11 w 74"/>
                    <a:gd name="T23" fmla="*/ 2 h 36"/>
                    <a:gd name="T24" fmla="*/ 17 w 74"/>
                    <a:gd name="T25" fmla="*/ 0 h 36"/>
                    <a:gd name="T26" fmla="*/ 20 w 74"/>
                    <a:gd name="T27" fmla="*/ 0 h 36"/>
                    <a:gd name="T28" fmla="*/ 23 w 74"/>
                    <a:gd name="T29" fmla="*/ 2 h 36"/>
                    <a:gd name="T30" fmla="*/ 27 w 74"/>
                    <a:gd name="T31" fmla="*/ 5 h 36"/>
                    <a:gd name="T32" fmla="*/ 32 w 74"/>
                    <a:gd name="T33" fmla="*/ 6 h 36"/>
                    <a:gd name="T34" fmla="*/ 36 w 74"/>
                    <a:gd name="T35" fmla="*/ 7 h 36"/>
                    <a:gd name="T36" fmla="*/ 37 w 74"/>
                    <a:gd name="T37" fmla="*/ 9 h 36"/>
                    <a:gd name="T38" fmla="*/ 39 w 74"/>
                    <a:gd name="T39" fmla="*/ 12 h 36"/>
                    <a:gd name="T40" fmla="*/ 43 w 74"/>
                    <a:gd name="T41" fmla="*/ 15 h 36"/>
                    <a:gd name="T42" fmla="*/ 45 w 74"/>
                    <a:gd name="T43" fmla="*/ 15 h 36"/>
                    <a:gd name="T44" fmla="*/ 51 w 74"/>
                    <a:gd name="T45" fmla="*/ 14 h 36"/>
                    <a:gd name="T46" fmla="*/ 57 w 74"/>
                    <a:gd name="T47" fmla="*/ 14 h 36"/>
                    <a:gd name="T48" fmla="*/ 62 w 74"/>
                    <a:gd name="T49" fmla="*/ 15 h 36"/>
                    <a:gd name="T50" fmla="*/ 65 w 74"/>
                    <a:gd name="T51" fmla="*/ 18 h 36"/>
                    <a:gd name="T52" fmla="*/ 66 w 74"/>
                    <a:gd name="T53" fmla="*/ 21 h 36"/>
                    <a:gd name="T54" fmla="*/ 67 w 74"/>
                    <a:gd name="T55" fmla="*/ 22 h 36"/>
                    <a:gd name="T56" fmla="*/ 70 w 74"/>
                    <a:gd name="T57" fmla="*/ 24 h 36"/>
                    <a:gd name="T58" fmla="*/ 74 w 74"/>
                    <a:gd name="T59" fmla="*/ 27 h 36"/>
                    <a:gd name="T60" fmla="*/ 74 w 74"/>
                    <a:gd name="T61" fmla="*/ 28 h 36"/>
                    <a:gd name="T62" fmla="*/ 72 w 74"/>
                    <a:gd name="T63" fmla="*/ 31 h 36"/>
                    <a:gd name="T64" fmla="*/ 70 w 74"/>
                    <a:gd name="T65" fmla="*/ 33 h 36"/>
                    <a:gd name="T66" fmla="*/ 64 w 74"/>
                    <a:gd name="T67" fmla="*/ 35 h 36"/>
                    <a:gd name="T68" fmla="*/ 62 w 74"/>
                    <a:gd name="T69" fmla="*/ 35 h 36"/>
                    <a:gd name="T70" fmla="*/ 60 w 74"/>
                    <a:gd name="T71" fmla="*/ 31 h 36"/>
                    <a:gd name="T72" fmla="*/ 59 w 74"/>
                    <a:gd name="T73" fmla="*/ 29 h 36"/>
                    <a:gd name="T74" fmla="*/ 54 w 74"/>
                    <a:gd name="T75" fmla="*/ 30 h 36"/>
                    <a:gd name="T76" fmla="*/ 49 w 74"/>
                    <a:gd name="T77" fmla="*/ 30 h 36"/>
                    <a:gd name="T78" fmla="*/ 43 w 74"/>
                    <a:gd name="T79" fmla="*/ 33 h 36"/>
                    <a:gd name="T80" fmla="*/ 40 w 74"/>
                    <a:gd name="T81" fmla="*/ 35 h 36"/>
                    <a:gd name="T82" fmla="*/ 37 w 74"/>
                    <a:gd name="T83" fmla="*/ 36 h 36"/>
                    <a:gd name="T84" fmla="*/ 32 w 74"/>
                    <a:gd name="T85" fmla="*/ 35 h 36"/>
                    <a:gd name="T86" fmla="*/ 26 w 74"/>
                    <a:gd name="T87" fmla="*/ 32 h 36"/>
                    <a:gd name="T88" fmla="*/ 24 w 74"/>
                    <a:gd name="T89" fmla="*/ 32 h 36"/>
                    <a:gd name="T90" fmla="*/ 21 w 74"/>
                    <a:gd name="T91" fmla="*/ 33 h 36"/>
                    <a:gd name="T92" fmla="*/ 18 w 74"/>
                    <a:gd name="T93" fmla="*/ 34 h 36"/>
                    <a:gd name="T94" fmla="*/ 15 w 74"/>
                    <a:gd name="T95" fmla="*/ 34 h 36"/>
                    <a:gd name="T96" fmla="*/ 12 w 74"/>
                    <a:gd name="T97" fmla="*/ 34 h 36"/>
                    <a:gd name="T98" fmla="*/ 10 w 74"/>
                    <a:gd name="T99" fmla="*/ 31 h 36"/>
                    <a:gd name="T100" fmla="*/ 9 w 74"/>
                    <a:gd name="T10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 h="36">
                      <a:moveTo>
                        <a:pt x="7" y="26"/>
                      </a:moveTo>
                      <a:lnTo>
                        <a:pt x="7" y="26"/>
                      </a:lnTo>
                      <a:lnTo>
                        <a:pt x="6" y="26"/>
                      </a:lnTo>
                      <a:lnTo>
                        <a:pt x="5" y="25"/>
                      </a:lnTo>
                      <a:lnTo>
                        <a:pt x="3" y="25"/>
                      </a:lnTo>
                      <a:lnTo>
                        <a:pt x="2" y="24"/>
                      </a:lnTo>
                      <a:lnTo>
                        <a:pt x="1" y="22"/>
                      </a:lnTo>
                      <a:lnTo>
                        <a:pt x="0" y="21"/>
                      </a:lnTo>
                      <a:lnTo>
                        <a:pt x="0" y="20"/>
                      </a:lnTo>
                      <a:lnTo>
                        <a:pt x="1" y="19"/>
                      </a:lnTo>
                      <a:lnTo>
                        <a:pt x="1" y="19"/>
                      </a:lnTo>
                      <a:lnTo>
                        <a:pt x="1" y="18"/>
                      </a:lnTo>
                      <a:lnTo>
                        <a:pt x="2" y="18"/>
                      </a:lnTo>
                      <a:lnTo>
                        <a:pt x="3" y="18"/>
                      </a:lnTo>
                      <a:lnTo>
                        <a:pt x="7" y="17"/>
                      </a:lnTo>
                      <a:lnTo>
                        <a:pt x="8" y="17"/>
                      </a:lnTo>
                      <a:lnTo>
                        <a:pt x="10" y="17"/>
                      </a:lnTo>
                      <a:lnTo>
                        <a:pt x="10" y="16"/>
                      </a:lnTo>
                      <a:lnTo>
                        <a:pt x="10" y="16"/>
                      </a:lnTo>
                      <a:lnTo>
                        <a:pt x="11" y="15"/>
                      </a:lnTo>
                      <a:lnTo>
                        <a:pt x="11" y="15"/>
                      </a:lnTo>
                      <a:lnTo>
                        <a:pt x="11" y="15"/>
                      </a:lnTo>
                      <a:lnTo>
                        <a:pt x="11" y="14"/>
                      </a:lnTo>
                      <a:lnTo>
                        <a:pt x="10" y="13"/>
                      </a:lnTo>
                      <a:lnTo>
                        <a:pt x="10" y="12"/>
                      </a:lnTo>
                      <a:lnTo>
                        <a:pt x="8" y="10"/>
                      </a:lnTo>
                      <a:lnTo>
                        <a:pt x="8" y="9"/>
                      </a:lnTo>
                      <a:lnTo>
                        <a:pt x="8" y="9"/>
                      </a:lnTo>
                      <a:lnTo>
                        <a:pt x="7" y="8"/>
                      </a:lnTo>
                      <a:lnTo>
                        <a:pt x="7" y="7"/>
                      </a:lnTo>
                      <a:lnTo>
                        <a:pt x="7" y="6"/>
                      </a:lnTo>
                      <a:lnTo>
                        <a:pt x="8" y="5"/>
                      </a:lnTo>
                      <a:lnTo>
                        <a:pt x="8" y="4"/>
                      </a:lnTo>
                      <a:lnTo>
                        <a:pt x="10" y="3"/>
                      </a:lnTo>
                      <a:lnTo>
                        <a:pt x="10" y="3"/>
                      </a:lnTo>
                      <a:lnTo>
                        <a:pt x="11" y="2"/>
                      </a:lnTo>
                      <a:lnTo>
                        <a:pt x="13" y="1"/>
                      </a:lnTo>
                      <a:lnTo>
                        <a:pt x="15" y="0"/>
                      </a:lnTo>
                      <a:lnTo>
                        <a:pt x="17" y="0"/>
                      </a:lnTo>
                      <a:lnTo>
                        <a:pt x="17" y="0"/>
                      </a:lnTo>
                      <a:lnTo>
                        <a:pt x="18" y="0"/>
                      </a:lnTo>
                      <a:lnTo>
                        <a:pt x="20" y="0"/>
                      </a:lnTo>
                      <a:lnTo>
                        <a:pt x="22" y="1"/>
                      </a:lnTo>
                      <a:lnTo>
                        <a:pt x="23" y="2"/>
                      </a:lnTo>
                      <a:lnTo>
                        <a:pt x="23" y="2"/>
                      </a:lnTo>
                      <a:lnTo>
                        <a:pt x="25" y="4"/>
                      </a:lnTo>
                      <a:lnTo>
                        <a:pt x="26" y="4"/>
                      </a:lnTo>
                      <a:lnTo>
                        <a:pt x="27" y="5"/>
                      </a:lnTo>
                      <a:lnTo>
                        <a:pt x="27" y="5"/>
                      </a:lnTo>
                      <a:lnTo>
                        <a:pt x="29" y="5"/>
                      </a:lnTo>
                      <a:lnTo>
                        <a:pt x="32" y="6"/>
                      </a:lnTo>
                      <a:lnTo>
                        <a:pt x="34" y="6"/>
                      </a:lnTo>
                      <a:lnTo>
                        <a:pt x="35" y="7"/>
                      </a:lnTo>
                      <a:lnTo>
                        <a:pt x="36" y="7"/>
                      </a:lnTo>
                      <a:lnTo>
                        <a:pt x="36" y="7"/>
                      </a:lnTo>
                      <a:lnTo>
                        <a:pt x="36" y="8"/>
                      </a:lnTo>
                      <a:lnTo>
                        <a:pt x="37" y="9"/>
                      </a:lnTo>
                      <a:lnTo>
                        <a:pt x="38" y="11"/>
                      </a:lnTo>
                      <a:lnTo>
                        <a:pt x="38" y="11"/>
                      </a:lnTo>
                      <a:lnTo>
                        <a:pt x="39" y="12"/>
                      </a:lnTo>
                      <a:lnTo>
                        <a:pt x="40" y="13"/>
                      </a:lnTo>
                      <a:lnTo>
                        <a:pt x="41" y="14"/>
                      </a:lnTo>
                      <a:lnTo>
                        <a:pt x="43" y="15"/>
                      </a:lnTo>
                      <a:lnTo>
                        <a:pt x="43" y="15"/>
                      </a:lnTo>
                      <a:lnTo>
                        <a:pt x="44" y="15"/>
                      </a:lnTo>
                      <a:lnTo>
                        <a:pt x="45" y="15"/>
                      </a:lnTo>
                      <a:lnTo>
                        <a:pt x="47" y="15"/>
                      </a:lnTo>
                      <a:lnTo>
                        <a:pt x="48" y="15"/>
                      </a:lnTo>
                      <a:lnTo>
                        <a:pt x="51" y="14"/>
                      </a:lnTo>
                      <a:lnTo>
                        <a:pt x="54" y="14"/>
                      </a:lnTo>
                      <a:lnTo>
                        <a:pt x="54" y="14"/>
                      </a:lnTo>
                      <a:lnTo>
                        <a:pt x="57" y="14"/>
                      </a:lnTo>
                      <a:lnTo>
                        <a:pt x="59" y="14"/>
                      </a:lnTo>
                      <a:lnTo>
                        <a:pt x="60" y="15"/>
                      </a:lnTo>
                      <a:lnTo>
                        <a:pt x="62" y="15"/>
                      </a:lnTo>
                      <a:lnTo>
                        <a:pt x="63" y="16"/>
                      </a:lnTo>
                      <a:lnTo>
                        <a:pt x="64" y="17"/>
                      </a:lnTo>
                      <a:lnTo>
                        <a:pt x="65" y="18"/>
                      </a:lnTo>
                      <a:lnTo>
                        <a:pt x="65" y="18"/>
                      </a:lnTo>
                      <a:lnTo>
                        <a:pt x="66" y="20"/>
                      </a:lnTo>
                      <a:lnTo>
                        <a:pt x="66" y="21"/>
                      </a:lnTo>
                      <a:lnTo>
                        <a:pt x="67" y="22"/>
                      </a:lnTo>
                      <a:lnTo>
                        <a:pt x="67" y="22"/>
                      </a:lnTo>
                      <a:lnTo>
                        <a:pt x="67" y="22"/>
                      </a:lnTo>
                      <a:lnTo>
                        <a:pt x="68" y="23"/>
                      </a:lnTo>
                      <a:lnTo>
                        <a:pt x="70" y="24"/>
                      </a:lnTo>
                      <a:lnTo>
                        <a:pt x="70" y="24"/>
                      </a:lnTo>
                      <a:lnTo>
                        <a:pt x="72" y="25"/>
                      </a:lnTo>
                      <a:lnTo>
                        <a:pt x="73" y="26"/>
                      </a:lnTo>
                      <a:lnTo>
                        <a:pt x="74" y="27"/>
                      </a:lnTo>
                      <a:lnTo>
                        <a:pt x="74" y="27"/>
                      </a:lnTo>
                      <a:lnTo>
                        <a:pt x="74" y="28"/>
                      </a:lnTo>
                      <a:lnTo>
                        <a:pt x="74" y="28"/>
                      </a:lnTo>
                      <a:lnTo>
                        <a:pt x="74" y="29"/>
                      </a:lnTo>
                      <a:lnTo>
                        <a:pt x="74" y="30"/>
                      </a:lnTo>
                      <a:lnTo>
                        <a:pt x="72" y="31"/>
                      </a:lnTo>
                      <a:lnTo>
                        <a:pt x="71" y="32"/>
                      </a:lnTo>
                      <a:lnTo>
                        <a:pt x="71" y="32"/>
                      </a:lnTo>
                      <a:lnTo>
                        <a:pt x="70" y="33"/>
                      </a:lnTo>
                      <a:lnTo>
                        <a:pt x="68" y="34"/>
                      </a:lnTo>
                      <a:lnTo>
                        <a:pt x="66" y="35"/>
                      </a:lnTo>
                      <a:lnTo>
                        <a:pt x="64" y="35"/>
                      </a:lnTo>
                      <a:lnTo>
                        <a:pt x="64" y="35"/>
                      </a:lnTo>
                      <a:lnTo>
                        <a:pt x="63" y="35"/>
                      </a:lnTo>
                      <a:lnTo>
                        <a:pt x="62" y="35"/>
                      </a:lnTo>
                      <a:lnTo>
                        <a:pt x="62" y="34"/>
                      </a:lnTo>
                      <a:lnTo>
                        <a:pt x="61" y="33"/>
                      </a:lnTo>
                      <a:lnTo>
                        <a:pt x="60" y="31"/>
                      </a:lnTo>
                      <a:lnTo>
                        <a:pt x="60" y="30"/>
                      </a:lnTo>
                      <a:lnTo>
                        <a:pt x="59" y="29"/>
                      </a:lnTo>
                      <a:lnTo>
                        <a:pt x="59" y="29"/>
                      </a:lnTo>
                      <a:lnTo>
                        <a:pt x="58" y="29"/>
                      </a:lnTo>
                      <a:lnTo>
                        <a:pt x="56" y="29"/>
                      </a:lnTo>
                      <a:lnTo>
                        <a:pt x="54" y="30"/>
                      </a:lnTo>
                      <a:lnTo>
                        <a:pt x="51" y="30"/>
                      </a:lnTo>
                      <a:lnTo>
                        <a:pt x="49" y="30"/>
                      </a:lnTo>
                      <a:lnTo>
                        <a:pt x="49" y="30"/>
                      </a:lnTo>
                      <a:lnTo>
                        <a:pt x="47" y="31"/>
                      </a:lnTo>
                      <a:lnTo>
                        <a:pt x="46" y="31"/>
                      </a:lnTo>
                      <a:lnTo>
                        <a:pt x="43" y="33"/>
                      </a:lnTo>
                      <a:lnTo>
                        <a:pt x="43" y="33"/>
                      </a:lnTo>
                      <a:lnTo>
                        <a:pt x="41" y="35"/>
                      </a:lnTo>
                      <a:lnTo>
                        <a:pt x="40" y="35"/>
                      </a:lnTo>
                      <a:lnTo>
                        <a:pt x="39" y="36"/>
                      </a:lnTo>
                      <a:lnTo>
                        <a:pt x="39" y="36"/>
                      </a:lnTo>
                      <a:lnTo>
                        <a:pt x="37" y="36"/>
                      </a:lnTo>
                      <a:lnTo>
                        <a:pt x="35" y="36"/>
                      </a:lnTo>
                      <a:lnTo>
                        <a:pt x="33" y="35"/>
                      </a:lnTo>
                      <a:lnTo>
                        <a:pt x="32" y="35"/>
                      </a:lnTo>
                      <a:lnTo>
                        <a:pt x="32" y="35"/>
                      </a:lnTo>
                      <a:lnTo>
                        <a:pt x="29" y="33"/>
                      </a:lnTo>
                      <a:lnTo>
                        <a:pt x="26" y="32"/>
                      </a:lnTo>
                      <a:lnTo>
                        <a:pt x="26" y="32"/>
                      </a:lnTo>
                      <a:lnTo>
                        <a:pt x="25" y="32"/>
                      </a:lnTo>
                      <a:lnTo>
                        <a:pt x="24" y="32"/>
                      </a:lnTo>
                      <a:lnTo>
                        <a:pt x="22" y="32"/>
                      </a:lnTo>
                      <a:lnTo>
                        <a:pt x="21" y="33"/>
                      </a:lnTo>
                      <a:lnTo>
                        <a:pt x="21" y="33"/>
                      </a:lnTo>
                      <a:lnTo>
                        <a:pt x="21" y="34"/>
                      </a:lnTo>
                      <a:lnTo>
                        <a:pt x="20" y="34"/>
                      </a:lnTo>
                      <a:lnTo>
                        <a:pt x="18" y="34"/>
                      </a:lnTo>
                      <a:lnTo>
                        <a:pt x="18" y="34"/>
                      </a:lnTo>
                      <a:lnTo>
                        <a:pt x="16" y="34"/>
                      </a:lnTo>
                      <a:lnTo>
                        <a:pt x="15" y="34"/>
                      </a:lnTo>
                      <a:lnTo>
                        <a:pt x="14" y="34"/>
                      </a:lnTo>
                      <a:lnTo>
                        <a:pt x="14" y="34"/>
                      </a:lnTo>
                      <a:lnTo>
                        <a:pt x="12" y="34"/>
                      </a:lnTo>
                      <a:lnTo>
                        <a:pt x="11" y="33"/>
                      </a:lnTo>
                      <a:lnTo>
                        <a:pt x="10" y="32"/>
                      </a:lnTo>
                      <a:lnTo>
                        <a:pt x="10" y="31"/>
                      </a:lnTo>
                      <a:lnTo>
                        <a:pt x="10" y="31"/>
                      </a:lnTo>
                      <a:lnTo>
                        <a:pt x="10" y="31"/>
                      </a:lnTo>
                      <a:lnTo>
                        <a:pt x="9" y="31"/>
                      </a:lnTo>
                      <a:lnTo>
                        <a:pt x="7" y="26"/>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32" name="Freeform 2268">
                  <a:extLst>
                    <a:ext uri="{FF2B5EF4-FFF2-40B4-BE49-F238E27FC236}">
                      <a16:creationId xmlns:a16="http://schemas.microsoft.com/office/drawing/2014/main" id="{E0EC67F8-4852-4FD1-8FEC-A8B8EBFCB8F7}"/>
                    </a:ext>
                  </a:extLst>
                </p:cNvPr>
                <p:cNvSpPr>
                  <a:spLocks/>
                </p:cNvSpPr>
                <p:nvPr/>
              </p:nvSpPr>
              <p:spPr bwMode="auto">
                <a:xfrm>
                  <a:off x="4268" y="1513"/>
                  <a:ext cx="13" cy="8"/>
                </a:xfrm>
                <a:custGeom>
                  <a:avLst/>
                  <a:gdLst>
                    <a:gd name="T0" fmla="*/ 0 w 13"/>
                    <a:gd name="T1" fmla="*/ 2 h 8"/>
                    <a:gd name="T2" fmla="*/ 0 w 13"/>
                    <a:gd name="T3" fmla="*/ 2 h 8"/>
                    <a:gd name="T4" fmla="*/ 1 w 13"/>
                    <a:gd name="T5" fmla="*/ 4 h 8"/>
                    <a:gd name="T6" fmla="*/ 1 w 13"/>
                    <a:gd name="T7" fmla="*/ 5 h 8"/>
                    <a:gd name="T8" fmla="*/ 2 w 13"/>
                    <a:gd name="T9" fmla="*/ 7 h 8"/>
                    <a:gd name="T10" fmla="*/ 3 w 13"/>
                    <a:gd name="T11" fmla="*/ 8 h 8"/>
                    <a:gd name="T12" fmla="*/ 3 w 13"/>
                    <a:gd name="T13" fmla="*/ 8 h 8"/>
                    <a:gd name="T14" fmla="*/ 5 w 13"/>
                    <a:gd name="T15" fmla="*/ 8 h 8"/>
                    <a:gd name="T16" fmla="*/ 6 w 13"/>
                    <a:gd name="T17" fmla="*/ 8 h 8"/>
                    <a:gd name="T18" fmla="*/ 8 w 13"/>
                    <a:gd name="T19" fmla="*/ 8 h 8"/>
                    <a:gd name="T20" fmla="*/ 10 w 13"/>
                    <a:gd name="T21" fmla="*/ 8 h 8"/>
                    <a:gd name="T22" fmla="*/ 12 w 13"/>
                    <a:gd name="T23" fmla="*/ 8 h 8"/>
                    <a:gd name="T24" fmla="*/ 12 w 13"/>
                    <a:gd name="T25" fmla="*/ 8 h 8"/>
                    <a:gd name="T26" fmla="*/ 13 w 13"/>
                    <a:gd name="T27" fmla="*/ 8 h 8"/>
                    <a:gd name="T28" fmla="*/ 13 w 13"/>
                    <a:gd name="T29" fmla="*/ 8 h 8"/>
                    <a:gd name="T30" fmla="*/ 13 w 13"/>
                    <a:gd name="T31" fmla="*/ 7 h 8"/>
                    <a:gd name="T32" fmla="*/ 13 w 13"/>
                    <a:gd name="T33" fmla="*/ 5 h 8"/>
                    <a:gd name="T34" fmla="*/ 13 w 13"/>
                    <a:gd name="T35" fmla="*/ 5 h 8"/>
                    <a:gd name="T36" fmla="*/ 13 w 13"/>
                    <a:gd name="T37" fmla="*/ 5 h 8"/>
                    <a:gd name="T38" fmla="*/ 12 w 13"/>
                    <a:gd name="T39" fmla="*/ 5 h 8"/>
                    <a:gd name="T40" fmla="*/ 12 w 13"/>
                    <a:gd name="T41" fmla="*/ 5 h 8"/>
                    <a:gd name="T42" fmla="*/ 12 w 13"/>
                    <a:gd name="T43" fmla="*/ 5 h 8"/>
                    <a:gd name="T44" fmla="*/ 12 w 13"/>
                    <a:gd name="T45" fmla="*/ 6 h 8"/>
                    <a:gd name="T46" fmla="*/ 12 w 13"/>
                    <a:gd name="T47" fmla="*/ 7 h 8"/>
                    <a:gd name="T48" fmla="*/ 12 w 13"/>
                    <a:gd name="T49" fmla="*/ 8 h 8"/>
                    <a:gd name="T50" fmla="*/ 12 w 13"/>
                    <a:gd name="T51" fmla="*/ 8 h 8"/>
                    <a:gd name="T52" fmla="*/ 12 w 13"/>
                    <a:gd name="T53" fmla="*/ 8 h 8"/>
                    <a:gd name="T54" fmla="*/ 12 w 13"/>
                    <a:gd name="T55" fmla="*/ 8 h 8"/>
                    <a:gd name="T56" fmla="*/ 13 w 13"/>
                    <a:gd name="T57" fmla="*/ 5 h 8"/>
                    <a:gd name="T58" fmla="*/ 13 w 13"/>
                    <a:gd name="T59" fmla="*/ 5 h 8"/>
                    <a:gd name="T60" fmla="*/ 9 w 13"/>
                    <a:gd name="T61" fmla="*/ 5 h 8"/>
                    <a:gd name="T62" fmla="*/ 7 w 13"/>
                    <a:gd name="T63" fmla="*/ 5 h 8"/>
                    <a:gd name="T64" fmla="*/ 5 w 13"/>
                    <a:gd name="T65" fmla="*/ 5 h 8"/>
                    <a:gd name="T66" fmla="*/ 3 w 13"/>
                    <a:gd name="T67" fmla="*/ 4 h 8"/>
                    <a:gd name="T68" fmla="*/ 2 w 13"/>
                    <a:gd name="T69" fmla="*/ 3 h 8"/>
                    <a:gd name="T70" fmla="*/ 1 w 13"/>
                    <a:gd name="T71" fmla="*/ 2 h 8"/>
                    <a:gd name="T72" fmla="*/ 0 w 13"/>
                    <a:gd name="T73" fmla="*/ 0 h 8"/>
                    <a:gd name="T74" fmla="*/ 0 w 13"/>
                    <a:gd name="T75" fmla="*/ 0 h 8"/>
                    <a:gd name="T76" fmla="*/ 0 w 13"/>
                    <a:gd name="T77" fmla="*/ 1 h 8"/>
                    <a:gd name="T78" fmla="*/ 0 w 13"/>
                    <a:gd name="T7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8">
                      <a:moveTo>
                        <a:pt x="0" y="2"/>
                      </a:moveTo>
                      <a:lnTo>
                        <a:pt x="0" y="2"/>
                      </a:lnTo>
                      <a:lnTo>
                        <a:pt x="1" y="4"/>
                      </a:lnTo>
                      <a:lnTo>
                        <a:pt x="1" y="5"/>
                      </a:lnTo>
                      <a:lnTo>
                        <a:pt x="2" y="7"/>
                      </a:lnTo>
                      <a:lnTo>
                        <a:pt x="3" y="8"/>
                      </a:lnTo>
                      <a:lnTo>
                        <a:pt x="3" y="8"/>
                      </a:lnTo>
                      <a:lnTo>
                        <a:pt x="5" y="8"/>
                      </a:lnTo>
                      <a:lnTo>
                        <a:pt x="6" y="8"/>
                      </a:lnTo>
                      <a:lnTo>
                        <a:pt x="8" y="8"/>
                      </a:lnTo>
                      <a:lnTo>
                        <a:pt x="10" y="8"/>
                      </a:lnTo>
                      <a:lnTo>
                        <a:pt x="12" y="8"/>
                      </a:lnTo>
                      <a:lnTo>
                        <a:pt x="12" y="8"/>
                      </a:lnTo>
                      <a:lnTo>
                        <a:pt x="13" y="8"/>
                      </a:lnTo>
                      <a:lnTo>
                        <a:pt x="13" y="8"/>
                      </a:lnTo>
                      <a:lnTo>
                        <a:pt x="13" y="7"/>
                      </a:lnTo>
                      <a:lnTo>
                        <a:pt x="13" y="5"/>
                      </a:lnTo>
                      <a:lnTo>
                        <a:pt x="13" y="5"/>
                      </a:lnTo>
                      <a:lnTo>
                        <a:pt x="13" y="5"/>
                      </a:lnTo>
                      <a:lnTo>
                        <a:pt x="12" y="5"/>
                      </a:lnTo>
                      <a:lnTo>
                        <a:pt x="12" y="5"/>
                      </a:lnTo>
                      <a:lnTo>
                        <a:pt x="12" y="5"/>
                      </a:lnTo>
                      <a:lnTo>
                        <a:pt x="12" y="6"/>
                      </a:lnTo>
                      <a:lnTo>
                        <a:pt x="12" y="7"/>
                      </a:lnTo>
                      <a:lnTo>
                        <a:pt x="12" y="8"/>
                      </a:lnTo>
                      <a:lnTo>
                        <a:pt x="12" y="8"/>
                      </a:lnTo>
                      <a:lnTo>
                        <a:pt x="12" y="8"/>
                      </a:lnTo>
                      <a:lnTo>
                        <a:pt x="12" y="8"/>
                      </a:lnTo>
                      <a:lnTo>
                        <a:pt x="13" y="5"/>
                      </a:lnTo>
                      <a:lnTo>
                        <a:pt x="13" y="5"/>
                      </a:lnTo>
                      <a:lnTo>
                        <a:pt x="9" y="5"/>
                      </a:lnTo>
                      <a:lnTo>
                        <a:pt x="7" y="5"/>
                      </a:lnTo>
                      <a:lnTo>
                        <a:pt x="5" y="5"/>
                      </a:lnTo>
                      <a:lnTo>
                        <a:pt x="3" y="4"/>
                      </a:lnTo>
                      <a:lnTo>
                        <a:pt x="2" y="3"/>
                      </a:lnTo>
                      <a:lnTo>
                        <a:pt x="1" y="2"/>
                      </a:lnTo>
                      <a:lnTo>
                        <a:pt x="0" y="0"/>
                      </a:lnTo>
                      <a:lnTo>
                        <a:pt x="0" y="0"/>
                      </a:lnTo>
                      <a:lnTo>
                        <a:pt x="0" y="1"/>
                      </a:lnTo>
                      <a:lnTo>
                        <a:pt x="0" y="2"/>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33" name="Freeform 2269">
                  <a:extLst>
                    <a:ext uri="{FF2B5EF4-FFF2-40B4-BE49-F238E27FC236}">
                      <a16:creationId xmlns:a16="http://schemas.microsoft.com/office/drawing/2014/main" id="{45999F80-1FF5-49AC-8D2D-460BEE715A91}"/>
                    </a:ext>
                  </a:extLst>
                </p:cNvPr>
                <p:cNvSpPr>
                  <a:spLocks/>
                </p:cNvSpPr>
                <p:nvPr/>
              </p:nvSpPr>
              <p:spPr bwMode="auto">
                <a:xfrm>
                  <a:off x="4268" y="1513"/>
                  <a:ext cx="13" cy="8"/>
                </a:xfrm>
                <a:custGeom>
                  <a:avLst/>
                  <a:gdLst>
                    <a:gd name="T0" fmla="*/ 0 w 13"/>
                    <a:gd name="T1" fmla="*/ 2 h 8"/>
                    <a:gd name="T2" fmla="*/ 0 w 13"/>
                    <a:gd name="T3" fmla="*/ 2 h 8"/>
                    <a:gd name="T4" fmla="*/ 1 w 13"/>
                    <a:gd name="T5" fmla="*/ 4 h 8"/>
                    <a:gd name="T6" fmla="*/ 1 w 13"/>
                    <a:gd name="T7" fmla="*/ 5 h 8"/>
                    <a:gd name="T8" fmla="*/ 2 w 13"/>
                    <a:gd name="T9" fmla="*/ 7 h 8"/>
                    <a:gd name="T10" fmla="*/ 3 w 13"/>
                    <a:gd name="T11" fmla="*/ 8 h 8"/>
                    <a:gd name="T12" fmla="*/ 3 w 13"/>
                    <a:gd name="T13" fmla="*/ 8 h 8"/>
                    <a:gd name="T14" fmla="*/ 5 w 13"/>
                    <a:gd name="T15" fmla="*/ 8 h 8"/>
                    <a:gd name="T16" fmla="*/ 6 w 13"/>
                    <a:gd name="T17" fmla="*/ 8 h 8"/>
                    <a:gd name="T18" fmla="*/ 8 w 13"/>
                    <a:gd name="T19" fmla="*/ 8 h 8"/>
                    <a:gd name="T20" fmla="*/ 10 w 13"/>
                    <a:gd name="T21" fmla="*/ 8 h 8"/>
                    <a:gd name="T22" fmla="*/ 12 w 13"/>
                    <a:gd name="T23" fmla="*/ 8 h 8"/>
                    <a:gd name="T24" fmla="*/ 12 w 13"/>
                    <a:gd name="T25" fmla="*/ 8 h 8"/>
                    <a:gd name="T26" fmla="*/ 13 w 13"/>
                    <a:gd name="T27" fmla="*/ 8 h 8"/>
                    <a:gd name="T28" fmla="*/ 13 w 13"/>
                    <a:gd name="T29" fmla="*/ 8 h 8"/>
                    <a:gd name="T30" fmla="*/ 13 w 13"/>
                    <a:gd name="T31" fmla="*/ 7 h 8"/>
                    <a:gd name="T32" fmla="*/ 13 w 13"/>
                    <a:gd name="T33" fmla="*/ 5 h 8"/>
                    <a:gd name="T34" fmla="*/ 13 w 13"/>
                    <a:gd name="T35" fmla="*/ 5 h 8"/>
                    <a:gd name="T36" fmla="*/ 13 w 13"/>
                    <a:gd name="T37" fmla="*/ 5 h 8"/>
                    <a:gd name="T38" fmla="*/ 12 w 13"/>
                    <a:gd name="T39" fmla="*/ 5 h 8"/>
                    <a:gd name="T40" fmla="*/ 12 w 13"/>
                    <a:gd name="T41" fmla="*/ 5 h 8"/>
                    <a:gd name="T42" fmla="*/ 12 w 13"/>
                    <a:gd name="T43" fmla="*/ 5 h 8"/>
                    <a:gd name="T44" fmla="*/ 12 w 13"/>
                    <a:gd name="T45" fmla="*/ 6 h 8"/>
                    <a:gd name="T46" fmla="*/ 12 w 13"/>
                    <a:gd name="T47" fmla="*/ 7 h 8"/>
                    <a:gd name="T48" fmla="*/ 12 w 13"/>
                    <a:gd name="T49" fmla="*/ 8 h 8"/>
                    <a:gd name="T50" fmla="*/ 12 w 13"/>
                    <a:gd name="T51" fmla="*/ 8 h 8"/>
                    <a:gd name="T52" fmla="*/ 12 w 13"/>
                    <a:gd name="T53" fmla="*/ 8 h 8"/>
                    <a:gd name="T54" fmla="*/ 12 w 13"/>
                    <a:gd name="T55" fmla="*/ 8 h 8"/>
                    <a:gd name="T56" fmla="*/ 13 w 13"/>
                    <a:gd name="T57" fmla="*/ 5 h 8"/>
                    <a:gd name="T58" fmla="*/ 13 w 13"/>
                    <a:gd name="T59" fmla="*/ 5 h 8"/>
                    <a:gd name="T60" fmla="*/ 9 w 13"/>
                    <a:gd name="T61" fmla="*/ 5 h 8"/>
                    <a:gd name="T62" fmla="*/ 7 w 13"/>
                    <a:gd name="T63" fmla="*/ 5 h 8"/>
                    <a:gd name="T64" fmla="*/ 5 w 13"/>
                    <a:gd name="T65" fmla="*/ 5 h 8"/>
                    <a:gd name="T66" fmla="*/ 3 w 13"/>
                    <a:gd name="T67" fmla="*/ 4 h 8"/>
                    <a:gd name="T68" fmla="*/ 2 w 13"/>
                    <a:gd name="T69" fmla="*/ 3 h 8"/>
                    <a:gd name="T70" fmla="*/ 1 w 13"/>
                    <a:gd name="T71" fmla="*/ 2 h 8"/>
                    <a:gd name="T72" fmla="*/ 0 w 13"/>
                    <a:gd name="T73" fmla="*/ 0 h 8"/>
                    <a:gd name="T74" fmla="*/ 0 w 13"/>
                    <a:gd name="T75" fmla="*/ 0 h 8"/>
                    <a:gd name="T76" fmla="*/ 0 w 13"/>
                    <a:gd name="T77" fmla="*/ 1 h 8"/>
                    <a:gd name="T78" fmla="*/ 0 w 13"/>
                    <a:gd name="T7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8">
                      <a:moveTo>
                        <a:pt x="0" y="2"/>
                      </a:moveTo>
                      <a:lnTo>
                        <a:pt x="0" y="2"/>
                      </a:lnTo>
                      <a:lnTo>
                        <a:pt x="1" y="4"/>
                      </a:lnTo>
                      <a:lnTo>
                        <a:pt x="1" y="5"/>
                      </a:lnTo>
                      <a:lnTo>
                        <a:pt x="2" y="7"/>
                      </a:lnTo>
                      <a:lnTo>
                        <a:pt x="3" y="8"/>
                      </a:lnTo>
                      <a:lnTo>
                        <a:pt x="3" y="8"/>
                      </a:lnTo>
                      <a:lnTo>
                        <a:pt x="5" y="8"/>
                      </a:lnTo>
                      <a:lnTo>
                        <a:pt x="6" y="8"/>
                      </a:lnTo>
                      <a:lnTo>
                        <a:pt x="8" y="8"/>
                      </a:lnTo>
                      <a:lnTo>
                        <a:pt x="10" y="8"/>
                      </a:lnTo>
                      <a:lnTo>
                        <a:pt x="12" y="8"/>
                      </a:lnTo>
                      <a:lnTo>
                        <a:pt x="12" y="8"/>
                      </a:lnTo>
                      <a:lnTo>
                        <a:pt x="13" y="8"/>
                      </a:lnTo>
                      <a:lnTo>
                        <a:pt x="13" y="8"/>
                      </a:lnTo>
                      <a:lnTo>
                        <a:pt x="13" y="7"/>
                      </a:lnTo>
                      <a:lnTo>
                        <a:pt x="13" y="5"/>
                      </a:lnTo>
                      <a:lnTo>
                        <a:pt x="13" y="5"/>
                      </a:lnTo>
                      <a:lnTo>
                        <a:pt x="13" y="5"/>
                      </a:lnTo>
                      <a:lnTo>
                        <a:pt x="12" y="5"/>
                      </a:lnTo>
                      <a:lnTo>
                        <a:pt x="12" y="5"/>
                      </a:lnTo>
                      <a:lnTo>
                        <a:pt x="12" y="5"/>
                      </a:lnTo>
                      <a:lnTo>
                        <a:pt x="12" y="6"/>
                      </a:lnTo>
                      <a:lnTo>
                        <a:pt x="12" y="7"/>
                      </a:lnTo>
                      <a:lnTo>
                        <a:pt x="12" y="8"/>
                      </a:lnTo>
                      <a:lnTo>
                        <a:pt x="12" y="8"/>
                      </a:lnTo>
                      <a:lnTo>
                        <a:pt x="12" y="8"/>
                      </a:lnTo>
                      <a:lnTo>
                        <a:pt x="12" y="8"/>
                      </a:lnTo>
                      <a:lnTo>
                        <a:pt x="13" y="5"/>
                      </a:lnTo>
                      <a:lnTo>
                        <a:pt x="13" y="5"/>
                      </a:lnTo>
                      <a:lnTo>
                        <a:pt x="9" y="5"/>
                      </a:lnTo>
                      <a:lnTo>
                        <a:pt x="7" y="5"/>
                      </a:lnTo>
                      <a:lnTo>
                        <a:pt x="5" y="5"/>
                      </a:lnTo>
                      <a:lnTo>
                        <a:pt x="3" y="4"/>
                      </a:lnTo>
                      <a:lnTo>
                        <a:pt x="2" y="3"/>
                      </a:lnTo>
                      <a:lnTo>
                        <a:pt x="1" y="2"/>
                      </a:lnTo>
                      <a:lnTo>
                        <a:pt x="0" y="0"/>
                      </a:lnTo>
                      <a:lnTo>
                        <a:pt x="0" y="0"/>
                      </a:lnTo>
                      <a:lnTo>
                        <a:pt x="0" y="1"/>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34" name="Freeform 2270">
                  <a:extLst>
                    <a:ext uri="{FF2B5EF4-FFF2-40B4-BE49-F238E27FC236}">
                      <a16:creationId xmlns:a16="http://schemas.microsoft.com/office/drawing/2014/main" id="{51D288B1-11C6-42FF-B6E5-A84A932E7B86}"/>
                    </a:ext>
                  </a:extLst>
                </p:cNvPr>
                <p:cNvSpPr>
                  <a:spLocks/>
                </p:cNvSpPr>
                <p:nvPr/>
              </p:nvSpPr>
              <p:spPr bwMode="auto">
                <a:xfrm>
                  <a:off x="4279" y="1516"/>
                  <a:ext cx="29" cy="12"/>
                </a:xfrm>
                <a:custGeom>
                  <a:avLst/>
                  <a:gdLst>
                    <a:gd name="T0" fmla="*/ 0 w 29"/>
                    <a:gd name="T1" fmla="*/ 4 h 12"/>
                    <a:gd name="T2" fmla="*/ 1 w 29"/>
                    <a:gd name="T3" fmla="*/ 5 h 12"/>
                    <a:gd name="T4" fmla="*/ 2 w 29"/>
                    <a:gd name="T5" fmla="*/ 9 h 12"/>
                    <a:gd name="T6" fmla="*/ 2 w 29"/>
                    <a:gd name="T7" fmla="*/ 10 h 12"/>
                    <a:gd name="T8" fmla="*/ 3 w 29"/>
                    <a:gd name="T9" fmla="*/ 11 h 12"/>
                    <a:gd name="T10" fmla="*/ 4 w 29"/>
                    <a:gd name="T11" fmla="*/ 10 h 12"/>
                    <a:gd name="T12" fmla="*/ 6 w 29"/>
                    <a:gd name="T13" fmla="*/ 8 h 12"/>
                    <a:gd name="T14" fmla="*/ 8 w 29"/>
                    <a:gd name="T15" fmla="*/ 7 h 12"/>
                    <a:gd name="T16" fmla="*/ 11 w 29"/>
                    <a:gd name="T17" fmla="*/ 4 h 12"/>
                    <a:gd name="T18" fmla="*/ 13 w 29"/>
                    <a:gd name="T19" fmla="*/ 4 h 12"/>
                    <a:gd name="T20" fmla="*/ 15 w 29"/>
                    <a:gd name="T21" fmla="*/ 4 h 12"/>
                    <a:gd name="T22" fmla="*/ 16 w 29"/>
                    <a:gd name="T23" fmla="*/ 4 h 12"/>
                    <a:gd name="T24" fmla="*/ 16 w 29"/>
                    <a:gd name="T25" fmla="*/ 5 h 12"/>
                    <a:gd name="T26" fmla="*/ 17 w 29"/>
                    <a:gd name="T27" fmla="*/ 8 h 12"/>
                    <a:gd name="T28" fmla="*/ 18 w 29"/>
                    <a:gd name="T29" fmla="*/ 10 h 12"/>
                    <a:gd name="T30" fmla="*/ 21 w 29"/>
                    <a:gd name="T31" fmla="*/ 12 h 12"/>
                    <a:gd name="T32" fmla="*/ 22 w 29"/>
                    <a:gd name="T33" fmla="*/ 12 h 12"/>
                    <a:gd name="T34" fmla="*/ 26 w 29"/>
                    <a:gd name="T35" fmla="*/ 12 h 12"/>
                    <a:gd name="T36" fmla="*/ 29 w 29"/>
                    <a:gd name="T37" fmla="*/ 10 h 12"/>
                    <a:gd name="T38" fmla="*/ 29 w 29"/>
                    <a:gd name="T39" fmla="*/ 9 h 12"/>
                    <a:gd name="T40" fmla="*/ 29 w 29"/>
                    <a:gd name="T41" fmla="*/ 5 h 12"/>
                    <a:gd name="T42" fmla="*/ 29 w 29"/>
                    <a:gd name="T43" fmla="*/ 4 h 12"/>
                    <a:gd name="T44" fmla="*/ 28 w 29"/>
                    <a:gd name="T45" fmla="*/ 2 h 12"/>
                    <a:gd name="T46" fmla="*/ 26 w 29"/>
                    <a:gd name="T47" fmla="*/ 1 h 12"/>
                    <a:gd name="T48" fmla="*/ 26 w 29"/>
                    <a:gd name="T49" fmla="*/ 2 h 12"/>
                    <a:gd name="T50" fmla="*/ 25 w 29"/>
                    <a:gd name="T51" fmla="*/ 3 h 12"/>
                    <a:gd name="T52" fmla="*/ 25 w 29"/>
                    <a:gd name="T53" fmla="*/ 4 h 12"/>
                    <a:gd name="T54" fmla="*/ 27 w 29"/>
                    <a:gd name="T55" fmla="*/ 4 h 12"/>
                    <a:gd name="T56" fmla="*/ 28 w 29"/>
                    <a:gd name="T57" fmla="*/ 5 h 12"/>
                    <a:gd name="T58" fmla="*/ 29 w 29"/>
                    <a:gd name="T59" fmla="*/ 7 h 12"/>
                    <a:gd name="T60" fmla="*/ 28 w 29"/>
                    <a:gd name="T61" fmla="*/ 8 h 12"/>
                    <a:gd name="T62" fmla="*/ 28 w 29"/>
                    <a:gd name="T63" fmla="*/ 9 h 12"/>
                    <a:gd name="T64" fmla="*/ 24 w 29"/>
                    <a:gd name="T65" fmla="*/ 10 h 12"/>
                    <a:gd name="T66" fmla="*/ 23 w 29"/>
                    <a:gd name="T67" fmla="*/ 10 h 12"/>
                    <a:gd name="T68" fmla="*/ 20 w 29"/>
                    <a:gd name="T69" fmla="*/ 9 h 12"/>
                    <a:gd name="T70" fmla="*/ 18 w 29"/>
                    <a:gd name="T71" fmla="*/ 7 h 12"/>
                    <a:gd name="T72" fmla="*/ 17 w 29"/>
                    <a:gd name="T73" fmla="*/ 5 h 12"/>
                    <a:gd name="T74" fmla="*/ 16 w 29"/>
                    <a:gd name="T75" fmla="*/ 3 h 12"/>
                    <a:gd name="T76" fmla="*/ 16 w 29"/>
                    <a:gd name="T77" fmla="*/ 1 h 12"/>
                    <a:gd name="T78" fmla="*/ 16 w 29"/>
                    <a:gd name="T79" fmla="*/ 1 h 12"/>
                    <a:gd name="T80" fmla="*/ 15 w 29"/>
                    <a:gd name="T81" fmla="*/ 0 h 12"/>
                    <a:gd name="T82" fmla="*/ 13 w 29"/>
                    <a:gd name="T83" fmla="*/ 1 h 12"/>
                    <a:gd name="T84" fmla="*/ 12 w 29"/>
                    <a:gd name="T85" fmla="*/ 1 h 12"/>
                    <a:gd name="T86" fmla="*/ 9 w 29"/>
                    <a:gd name="T87" fmla="*/ 2 h 12"/>
                    <a:gd name="T88" fmla="*/ 7 w 29"/>
                    <a:gd name="T89" fmla="*/ 4 h 12"/>
                    <a:gd name="T90" fmla="*/ 6 w 29"/>
                    <a:gd name="T91" fmla="*/ 5 h 12"/>
                    <a:gd name="T92" fmla="*/ 4 w 29"/>
                    <a:gd name="T93" fmla="*/ 7 h 12"/>
                    <a:gd name="T94" fmla="*/ 3 w 29"/>
                    <a:gd name="T95" fmla="*/ 7 h 12"/>
                    <a:gd name="T96" fmla="*/ 3 w 29"/>
                    <a:gd name="T97" fmla="*/ 7 h 12"/>
                    <a:gd name="T98" fmla="*/ 2 w 29"/>
                    <a:gd name="T99" fmla="*/ 5 h 12"/>
                    <a:gd name="T100" fmla="*/ 1 w 29"/>
                    <a:gd name="T101" fmla="*/ 2 h 12"/>
                    <a:gd name="T102" fmla="*/ 1 w 29"/>
                    <a:gd name="T103" fmla="*/ 2 h 12"/>
                    <a:gd name="T104" fmla="*/ 0 w 29"/>
                    <a:gd name="T105" fmla="*/ 2 h 12"/>
                    <a:gd name="T106" fmla="*/ 0 w 29"/>
                    <a:gd name="T10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12">
                      <a:moveTo>
                        <a:pt x="0" y="4"/>
                      </a:moveTo>
                      <a:lnTo>
                        <a:pt x="0" y="4"/>
                      </a:lnTo>
                      <a:lnTo>
                        <a:pt x="1" y="4"/>
                      </a:lnTo>
                      <a:lnTo>
                        <a:pt x="1" y="5"/>
                      </a:lnTo>
                      <a:lnTo>
                        <a:pt x="2" y="7"/>
                      </a:lnTo>
                      <a:lnTo>
                        <a:pt x="2" y="9"/>
                      </a:lnTo>
                      <a:lnTo>
                        <a:pt x="2" y="10"/>
                      </a:lnTo>
                      <a:lnTo>
                        <a:pt x="2" y="10"/>
                      </a:lnTo>
                      <a:lnTo>
                        <a:pt x="3" y="11"/>
                      </a:lnTo>
                      <a:lnTo>
                        <a:pt x="3" y="11"/>
                      </a:lnTo>
                      <a:lnTo>
                        <a:pt x="4" y="10"/>
                      </a:lnTo>
                      <a:lnTo>
                        <a:pt x="4" y="10"/>
                      </a:lnTo>
                      <a:lnTo>
                        <a:pt x="6" y="9"/>
                      </a:lnTo>
                      <a:lnTo>
                        <a:pt x="6" y="8"/>
                      </a:lnTo>
                      <a:lnTo>
                        <a:pt x="6" y="8"/>
                      </a:lnTo>
                      <a:lnTo>
                        <a:pt x="8" y="7"/>
                      </a:lnTo>
                      <a:lnTo>
                        <a:pt x="9" y="5"/>
                      </a:lnTo>
                      <a:lnTo>
                        <a:pt x="11" y="4"/>
                      </a:lnTo>
                      <a:lnTo>
                        <a:pt x="13" y="4"/>
                      </a:lnTo>
                      <a:lnTo>
                        <a:pt x="13" y="4"/>
                      </a:lnTo>
                      <a:lnTo>
                        <a:pt x="14" y="4"/>
                      </a:lnTo>
                      <a:lnTo>
                        <a:pt x="15" y="4"/>
                      </a:lnTo>
                      <a:lnTo>
                        <a:pt x="16" y="4"/>
                      </a:lnTo>
                      <a:lnTo>
                        <a:pt x="16" y="4"/>
                      </a:lnTo>
                      <a:lnTo>
                        <a:pt x="16" y="5"/>
                      </a:lnTo>
                      <a:lnTo>
                        <a:pt x="16" y="5"/>
                      </a:lnTo>
                      <a:lnTo>
                        <a:pt x="16" y="7"/>
                      </a:lnTo>
                      <a:lnTo>
                        <a:pt x="17" y="8"/>
                      </a:lnTo>
                      <a:lnTo>
                        <a:pt x="17" y="8"/>
                      </a:lnTo>
                      <a:lnTo>
                        <a:pt x="18" y="10"/>
                      </a:lnTo>
                      <a:lnTo>
                        <a:pt x="19" y="11"/>
                      </a:lnTo>
                      <a:lnTo>
                        <a:pt x="21" y="12"/>
                      </a:lnTo>
                      <a:lnTo>
                        <a:pt x="22" y="12"/>
                      </a:lnTo>
                      <a:lnTo>
                        <a:pt x="22" y="12"/>
                      </a:lnTo>
                      <a:lnTo>
                        <a:pt x="24" y="12"/>
                      </a:lnTo>
                      <a:lnTo>
                        <a:pt x="26" y="12"/>
                      </a:lnTo>
                      <a:lnTo>
                        <a:pt x="28" y="11"/>
                      </a:lnTo>
                      <a:lnTo>
                        <a:pt x="29" y="10"/>
                      </a:lnTo>
                      <a:lnTo>
                        <a:pt x="29" y="10"/>
                      </a:lnTo>
                      <a:lnTo>
                        <a:pt x="29" y="9"/>
                      </a:lnTo>
                      <a:lnTo>
                        <a:pt x="29" y="8"/>
                      </a:lnTo>
                      <a:lnTo>
                        <a:pt x="29" y="5"/>
                      </a:lnTo>
                      <a:lnTo>
                        <a:pt x="29" y="5"/>
                      </a:lnTo>
                      <a:lnTo>
                        <a:pt x="29" y="4"/>
                      </a:lnTo>
                      <a:lnTo>
                        <a:pt x="28" y="2"/>
                      </a:lnTo>
                      <a:lnTo>
                        <a:pt x="28" y="2"/>
                      </a:lnTo>
                      <a:lnTo>
                        <a:pt x="27" y="2"/>
                      </a:lnTo>
                      <a:lnTo>
                        <a:pt x="26" y="1"/>
                      </a:lnTo>
                      <a:lnTo>
                        <a:pt x="26" y="2"/>
                      </a:lnTo>
                      <a:lnTo>
                        <a:pt x="26" y="2"/>
                      </a:lnTo>
                      <a:lnTo>
                        <a:pt x="25" y="2"/>
                      </a:lnTo>
                      <a:lnTo>
                        <a:pt x="25" y="3"/>
                      </a:lnTo>
                      <a:lnTo>
                        <a:pt x="25" y="4"/>
                      </a:lnTo>
                      <a:lnTo>
                        <a:pt x="25" y="4"/>
                      </a:lnTo>
                      <a:lnTo>
                        <a:pt x="26" y="4"/>
                      </a:lnTo>
                      <a:lnTo>
                        <a:pt x="27" y="4"/>
                      </a:lnTo>
                      <a:lnTo>
                        <a:pt x="27" y="4"/>
                      </a:lnTo>
                      <a:lnTo>
                        <a:pt x="28" y="5"/>
                      </a:lnTo>
                      <a:lnTo>
                        <a:pt x="29" y="6"/>
                      </a:lnTo>
                      <a:lnTo>
                        <a:pt x="29" y="7"/>
                      </a:lnTo>
                      <a:lnTo>
                        <a:pt x="28" y="8"/>
                      </a:lnTo>
                      <a:lnTo>
                        <a:pt x="28" y="8"/>
                      </a:lnTo>
                      <a:lnTo>
                        <a:pt x="28" y="8"/>
                      </a:lnTo>
                      <a:lnTo>
                        <a:pt x="28" y="9"/>
                      </a:lnTo>
                      <a:lnTo>
                        <a:pt x="26" y="10"/>
                      </a:lnTo>
                      <a:lnTo>
                        <a:pt x="24" y="10"/>
                      </a:lnTo>
                      <a:lnTo>
                        <a:pt x="23" y="10"/>
                      </a:lnTo>
                      <a:lnTo>
                        <a:pt x="23" y="10"/>
                      </a:lnTo>
                      <a:lnTo>
                        <a:pt x="21" y="9"/>
                      </a:lnTo>
                      <a:lnTo>
                        <a:pt x="20" y="9"/>
                      </a:lnTo>
                      <a:lnTo>
                        <a:pt x="19" y="8"/>
                      </a:lnTo>
                      <a:lnTo>
                        <a:pt x="18" y="7"/>
                      </a:lnTo>
                      <a:lnTo>
                        <a:pt x="18" y="7"/>
                      </a:lnTo>
                      <a:lnTo>
                        <a:pt x="17" y="5"/>
                      </a:lnTo>
                      <a:lnTo>
                        <a:pt x="16" y="4"/>
                      </a:lnTo>
                      <a:lnTo>
                        <a:pt x="16" y="3"/>
                      </a:lnTo>
                      <a:lnTo>
                        <a:pt x="16" y="3"/>
                      </a:lnTo>
                      <a:lnTo>
                        <a:pt x="16" y="1"/>
                      </a:lnTo>
                      <a:lnTo>
                        <a:pt x="16" y="1"/>
                      </a:lnTo>
                      <a:lnTo>
                        <a:pt x="16" y="1"/>
                      </a:lnTo>
                      <a:lnTo>
                        <a:pt x="16" y="1"/>
                      </a:lnTo>
                      <a:lnTo>
                        <a:pt x="15" y="0"/>
                      </a:lnTo>
                      <a:lnTo>
                        <a:pt x="14" y="0"/>
                      </a:lnTo>
                      <a:lnTo>
                        <a:pt x="13" y="1"/>
                      </a:lnTo>
                      <a:lnTo>
                        <a:pt x="12" y="1"/>
                      </a:lnTo>
                      <a:lnTo>
                        <a:pt x="12" y="1"/>
                      </a:lnTo>
                      <a:lnTo>
                        <a:pt x="10" y="2"/>
                      </a:lnTo>
                      <a:lnTo>
                        <a:pt x="9" y="2"/>
                      </a:lnTo>
                      <a:lnTo>
                        <a:pt x="8" y="3"/>
                      </a:lnTo>
                      <a:lnTo>
                        <a:pt x="7" y="4"/>
                      </a:lnTo>
                      <a:lnTo>
                        <a:pt x="7" y="4"/>
                      </a:lnTo>
                      <a:lnTo>
                        <a:pt x="6" y="5"/>
                      </a:lnTo>
                      <a:lnTo>
                        <a:pt x="5" y="6"/>
                      </a:lnTo>
                      <a:lnTo>
                        <a:pt x="4" y="7"/>
                      </a:lnTo>
                      <a:lnTo>
                        <a:pt x="4" y="7"/>
                      </a:lnTo>
                      <a:lnTo>
                        <a:pt x="3" y="7"/>
                      </a:lnTo>
                      <a:lnTo>
                        <a:pt x="3" y="7"/>
                      </a:lnTo>
                      <a:lnTo>
                        <a:pt x="3" y="7"/>
                      </a:lnTo>
                      <a:lnTo>
                        <a:pt x="2" y="7"/>
                      </a:lnTo>
                      <a:lnTo>
                        <a:pt x="2" y="5"/>
                      </a:lnTo>
                      <a:lnTo>
                        <a:pt x="1" y="2"/>
                      </a:lnTo>
                      <a:lnTo>
                        <a:pt x="1" y="2"/>
                      </a:lnTo>
                      <a:lnTo>
                        <a:pt x="1" y="2"/>
                      </a:lnTo>
                      <a:lnTo>
                        <a:pt x="1" y="2"/>
                      </a:lnTo>
                      <a:lnTo>
                        <a:pt x="0" y="2"/>
                      </a:lnTo>
                      <a:lnTo>
                        <a:pt x="0" y="2"/>
                      </a:lnTo>
                      <a:lnTo>
                        <a:pt x="0" y="2"/>
                      </a:lnTo>
                      <a:lnTo>
                        <a:pt x="0" y="3"/>
                      </a:lnTo>
                      <a:lnTo>
                        <a:pt x="0" y="4"/>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35" name="Freeform 2271">
                  <a:extLst>
                    <a:ext uri="{FF2B5EF4-FFF2-40B4-BE49-F238E27FC236}">
                      <a16:creationId xmlns:a16="http://schemas.microsoft.com/office/drawing/2014/main" id="{E31AFFBB-BD20-4552-BB68-631218E2E0DB}"/>
                    </a:ext>
                  </a:extLst>
                </p:cNvPr>
                <p:cNvSpPr>
                  <a:spLocks/>
                </p:cNvSpPr>
                <p:nvPr/>
              </p:nvSpPr>
              <p:spPr bwMode="auto">
                <a:xfrm>
                  <a:off x="4279" y="1516"/>
                  <a:ext cx="29" cy="12"/>
                </a:xfrm>
                <a:custGeom>
                  <a:avLst/>
                  <a:gdLst>
                    <a:gd name="T0" fmla="*/ 0 w 29"/>
                    <a:gd name="T1" fmla="*/ 4 h 12"/>
                    <a:gd name="T2" fmla="*/ 1 w 29"/>
                    <a:gd name="T3" fmla="*/ 5 h 12"/>
                    <a:gd name="T4" fmla="*/ 2 w 29"/>
                    <a:gd name="T5" fmla="*/ 9 h 12"/>
                    <a:gd name="T6" fmla="*/ 2 w 29"/>
                    <a:gd name="T7" fmla="*/ 10 h 12"/>
                    <a:gd name="T8" fmla="*/ 3 w 29"/>
                    <a:gd name="T9" fmla="*/ 11 h 12"/>
                    <a:gd name="T10" fmla="*/ 4 w 29"/>
                    <a:gd name="T11" fmla="*/ 10 h 12"/>
                    <a:gd name="T12" fmla="*/ 6 w 29"/>
                    <a:gd name="T13" fmla="*/ 8 h 12"/>
                    <a:gd name="T14" fmla="*/ 8 w 29"/>
                    <a:gd name="T15" fmla="*/ 7 h 12"/>
                    <a:gd name="T16" fmla="*/ 11 w 29"/>
                    <a:gd name="T17" fmla="*/ 4 h 12"/>
                    <a:gd name="T18" fmla="*/ 13 w 29"/>
                    <a:gd name="T19" fmla="*/ 4 h 12"/>
                    <a:gd name="T20" fmla="*/ 15 w 29"/>
                    <a:gd name="T21" fmla="*/ 4 h 12"/>
                    <a:gd name="T22" fmla="*/ 16 w 29"/>
                    <a:gd name="T23" fmla="*/ 4 h 12"/>
                    <a:gd name="T24" fmla="*/ 16 w 29"/>
                    <a:gd name="T25" fmla="*/ 5 h 12"/>
                    <a:gd name="T26" fmla="*/ 17 w 29"/>
                    <a:gd name="T27" fmla="*/ 8 h 12"/>
                    <a:gd name="T28" fmla="*/ 18 w 29"/>
                    <a:gd name="T29" fmla="*/ 10 h 12"/>
                    <a:gd name="T30" fmla="*/ 21 w 29"/>
                    <a:gd name="T31" fmla="*/ 12 h 12"/>
                    <a:gd name="T32" fmla="*/ 22 w 29"/>
                    <a:gd name="T33" fmla="*/ 12 h 12"/>
                    <a:gd name="T34" fmla="*/ 26 w 29"/>
                    <a:gd name="T35" fmla="*/ 12 h 12"/>
                    <a:gd name="T36" fmla="*/ 29 w 29"/>
                    <a:gd name="T37" fmla="*/ 10 h 12"/>
                    <a:gd name="T38" fmla="*/ 29 w 29"/>
                    <a:gd name="T39" fmla="*/ 9 h 12"/>
                    <a:gd name="T40" fmla="*/ 29 w 29"/>
                    <a:gd name="T41" fmla="*/ 5 h 12"/>
                    <a:gd name="T42" fmla="*/ 29 w 29"/>
                    <a:gd name="T43" fmla="*/ 4 h 12"/>
                    <a:gd name="T44" fmla="*/ 28 w 29"/>
                    <a:gd name="T45" fmla="*/ 2 h 12"/>
                    <a:gd name="T46" fmla="*/ 26 w 29"/>
                    <a:gd name="T47" fmla="*/ 1 h 12"/>
                    <a:gd name="T48" fmla="*/ 26 w 29"/>
                    <a:gd name="T49" fmla="*/ 2 h 12"/>
                    <a:gd name="T50" fmla="*/ 25 w 29"/>
                    <a:gd name="T51" fmla="*/ 3 h 12"/>
                    <a:gd name="T52" fmla="*/ 25 w 29"/>
                    <a:gd name="T53" fmla="*/ 4 h 12"/>
                    <a:gd name="T54" fmla="*/ 27 w 29"/>
                    <a:gd name="T55" fmla="*/ 4 h 12"/>
                    <a:gd name="T56" fmla="*/ 28 w 29"/>
                    <a:gd name="T57" fmla="*/ 5 h 12"/>
                    <a:gd name="T58" fmla="*/ 29 w 29"/>
                    <a:gd name="T59" fmla="*/ 7 h 12"/>
                    <a:gd name="T60" fmla="*/ 28 w 29"/>
                    <a:gd name="T61" fmla="*/ 8 h 12"/>
                    <a:gd name="T62" fmla="*/ 28 w 29"/>
                    <a:gd name="T63" fmla="*/ 9 h 12"/>
                    <a:gd name="T64" fmla="*/ 24 w 29"/>
                    <a:gd name="T65" fmla="*/ 10 h 12"/>
                    <a:gd name="T66" fmla="*/ 23 w 29"/>
                    <a:gd name="T67" fmla="*/ 10 h 12"/>
                    <a:gd name="T68" fmla="*/ 20 w 29"/>
                    <a:gd name="T69" fmla="*/ 9 h 12"/>
                    <a:gd name="T70" fmla="*/ 18 w 29"/>
                    <a:gd name="T71" fmla="*/ 7 h 12"/>
                    <a:gd name="T72" fmla="*/ 17 w 29"/>
                    <a:gd name="T73" fmla="*/ 5 h 12"/>
                    <a:gd name="T74" fmla="*/ 16 w 29"/>
                    <a:gd name="T75" fmla="*/ 3 h 12"/>
                    <a:gd name="T76" fmla="*/ 16 w 29"/>
                    <a:gd name="T77" fmla="*/ 1 h 12"/>
                    <a:gd name="T78" fmla="*/ 16 w 29"/>
                    <a:gd name="T79" fmla="*/ 1 h 12"/>
                    <a:gd name="T80" fmla="*/ 15 w 29"/>
                    <a:gd name="T81" fmla="*/ 0 h 12"/>
                    <a:gd name="T82" fmla="*/ 13 w 29"/>
                    <a:gd name="T83" fmla="*/ 1 h 12"/>
                    <a:gd name="T84" fmla="*/ 12 w 29"/>
                    <a:gd name="T85" fmla="*/ 1 h 12"/>
                    <a:gd name="T86" fmla="*/ 9 w 29"/>
                    <a:gd name="T87" fmla="*/ 2 h 12"/>
                    <a:gd name="T88" fmla="*/ 7 w 29"/>
                    <a:gd name="T89" fmla="*/ 4 h 12"/>
                    <a:gd name="T90" fmla="*/ 6 w 29"/>
                    <a:gd name="T91" fmla="*/ 5 h 12"/>
                    <a:gd name="T92" fmla="*/ 4 w 29"/>
                    <a:gd name="T93" fmla="*/ 7 h 12"/>
                    <a:gd name="T94" fmla="*/ 3 w 29"/>
                    <a:gd name="T95" fmla="*/ 7 h 12"/>
                    <a:gd name="T96" fmla="*/ 3 w 29"/>
                    <a:gd name="T97" fmla="*/ 7 h 12"/>
                    <a:gd name="T98" fmla="*/ 2 w 29"/>
                    <a:gd name="T99" fmla="*/ 5 h 12"/>
                    <a:gd name="T100" fmla="*/ 1 w 29"/>
                    <a:gd name="T101" fmla="*/ 2 h 12"/>
                    <a:gd name="T102" fmla="*/ 1 w 29"/>
                    <a:gd name="T103" fmla="*/ 2 h 12"/>
                    <a:gd name="T104" fmla="*/ 0 w 29"/>
                    <a:gd name="T105" fmla="*/ 2 h 12"/>
                    <a:gd name="T106" fmla="*/ 0 w 29"/>
                    <a:gd name="T10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12">
                      <a:moveTo>
                        <a:pt x="0" y="4"/>
                      </a:moveTo>
                      <a:lnTo>
                        <a:pt x="0" y="4"/>
                      </a:lnTo>
                      <a:lnTo>
                        <a:pt x="1" y="4"/>
                      </a:lnTo>
                      <a:lnTo>
                        <a:pt x="1" y="5"/>
                      </a:lnTo>
                      <a:lnTo>
                        <a:pt x="2" y="7"/>
                      </a:lnTo>
                      <a:lnTo>
                        <a:pt x="2" y="9"/>
                      </a:lnTo>
                      <a:lnTo>
                        <a:pt x="2" y="10"/>
                      </a:lnTo>
                      <a:lnTo>
                        <a:pt x="2" y="10"/>
                      </a:lnTo>
                      <a:lnTo>
                        <a:pt x="3" y="11"/>
                      </a:lnTo>
                      <a:lnTo>
                        <a:pt x="3" y="11"/>
                      </a:lnTo>
                      <a:lnTo>
                        <a:pt x="4" y="10"/>
                      </a:lnTo>
                      <a:lnTo>
                        <a:pt x="4" y="10"/>
                      </a:lnTo>
                      <a:lnTo>
                        <a:pt x="6" y="9"/>
                      </a:lnTo>
                      <a:lnTo>
                        <a:pt x="6" y="8"/>
                      </a:lnTo>
                      <a:lnTo>
                        <a:pt x="6" y="8"/>
                      </a:lnTo>
                      <a:lnTo>
                        <a:pt x="8" y="7"/>
                      </a:lnTo>
                      <a:lnTo>
                        <a:pt x="9" y="5"/>
                      </a:lnTo>
                      <a:lnTo>
                        <a:pt x="11" y="4"/>
                      </a:lnTo>
                      <a:lnTo>
                        <a:pt x="13" y="4"/>
                      </a:lnTo>
                      <a:lnTo>
                        <a:pt x="13" y="4"/>
                      </a:lnTo>
                      <a:lnTo>
                        <a:pt x="14" y="4"/>
                      </a:lnTo>
                      <a:lnTo>
                        <a:pt x="15" y="4"/>
                      </a:lnTo>
                      <a:lnTo>
                        <a:pt x="16" y="4"/>
                      </a:lnTo>
                      <a:lnTo>
                        <a:pt x="16" y="4"/>
                      </a:lnTo>
                      <a:lnTo>
                        <a:pt x="16" y="5"/>
                      </a:lnTo>
                      <a:lnTo>
                        <a:pt x="16" y="5"/>
                      </a:lnTo>
                      <a:lnTo>
                        <a:pt x="16" y="7"/>
                      </a:lnTo>
                      <a:lnTo>
                        <a:pt x="17" y="8"/>
                      </a:lnTo>
                      <a:lnTo>
                        <a:pt x="17" y="8"/>
                      </a:lnTo>
                      <a:lnTo>
                        <a:pt x="18" y="10"/>
                      </a:lnTo>
                      <a:lnTo>
                        <a:pt x="19" y="11"/>
                      </a:lnTo>
                      <a:lnTo>
                        <a:pt x="21" y="12"/>
                      </a:lnTo>
                      <a:lnTo>
                        <a:pt x="22" y="12"/>
                      </a:lnTo>
                      <a:lnTo>
                        <a:pt x="22" y="12"/>
                      </a:lnTo>
                      <a:lnTo>
                        <a:pt x="24" y="12"/>
                      </a:lnTo>
                      <a:lnTo>
                        <a:pt x="26" y="12"/>
                      </a:lnTo>
                      <a:lnTo>
                        <a:pt x="28" y="11"/>
                      </a:lnTo>
                      <a:lnTo>
                        <a:pt x="29" y="10"/>
                      </a:lnTo>
                      <a:lnTo>
                        <a:pt x="29" y="10"/>
                      </a:lnTo>
                      <a:lnTo>
                        <a:pt x="29" y="9"/>
                      </a:lnTo>
                      <a:lnTo>
                        <a:pt x="29" y="8"/>
                      </a:lnTo>
                      <a:lnTo>
                        <a:pt x="29" y="5"/>
                      </a:lnTo>
                      <a:lnTo>
                        <a:pt x="29" y="5"/>
                      </a:lnTo>
                      <a:lnTo>
                        <a:pt x="29" y="4"/>
                      </a:lnTo>
                      <a:lnTo>
                        <a:pt x="28" y="2"/>
                      </a:lnTo>
                      <a:lnTo>
                        <a:pt x="28" y="2"/>
                      </a:lnTo>
                      <a:lnTo>
                        <a:pt x="27" y="2"/>
                      </a:lnTo>
                      <a:lnTo>
                        <a:pt x="26" y="1"/>
                      </a:lnTo>
                      <a:lnTo>
                        <a:pt x="26" y="2"/>
                      </a:lnTo>
                      <a:lnTo>
                        <a:pt x="26" y="2"/>
                      </a:lnTo>
                      <a:lnTo>
                        <a:pt x="25" y="2"/>
                      </a:lnTo>
                      <a:lnTo>
                        <a:pt x="25" y="3"/>
                      </a:lnTo>
                      <a:lnTo>
                        <a:pt x="25" y="4"/>
                      </a:lnTo>
                      <a:lnTo>
                        <a:pt x="25" y="4"/>
                      </a:lnTo>
                      <a:lnTo>
                        <a:pt x="26" y="4"/>
                      </a:lnTo>
                      <a:lnTo>
                        <a:pt x="27" y="4"/>
                      </a:lnTo>
                      <a:lnTo>
                        <a:pt x="27" y="4"/>
                      </a:lnTo>
                      <a:lnTo>
                        <a:pt x="28" y="5"/>
                      </a:lnTo>
                      <a:lnTo>
                        <a:pt x="29" y="6"/>
                      </a:lnTo>
                      <a:lnTo>
                        <a:pt x="29" y="7"/>
                      </a:lnTo>
                      <a:lnTo>
                        <a:pt x="28" y="8"/>
                      </a:lnTo>
                      <a:lnTo>
                        <a:pt x="28" y="8"/>
                      </a:lnTo>
                      <a:lnTo>
                        <a:pt x="28" y="8"/>
                      </a:lnTo>
                      <a:lnTo>
                        <a:pt x="28" y="9"/>
                      </a:lnTo>
                      <a:lnTo>
                        <a:pt x="26" y="10"/>
                      </a:lnTo>
                      <a:lnTo>
                        <a:pt x="24" y="10"/>
                      </a:lnTo>
                      <a:lnTo>
                        <a:pt x="23" y="10"/>
                      </a:lnTo>
                      <a:lnTo>
                        <a:pt x="23" y="10"/>
                      </a:lnTo>
                      <a:lnTo>
                        <a:pt x="21" y="9"/>
                      </a:lnTo>
                      <a:lnTo>
                        <a:pt x="20" y="9"/>
                      </a:lnTo>
                      <a:lnTo>
                        <a:pt x="19" y="8"/>
                      </a:lnTo>
                      <a:lnTo>
                        <a:pt x="18" y="7"/>
                      </a:lnTo>
                      <a:lnTo>
                        <a:pt x="18" y="7"/>
                      </a:lnTo>
                      <a:lnTo>
                        <a:pt x="17" y="5"/>
                      </a:lnTo>
                      <a:lnTo>
                        <a:pt x="16" y="4"/>
                      </a:lnTo>
                      <a:lnTo>
                        <a:pt x="16" y="3"/>
                      </a:lnTo>
                      <a:lnTo>
                        <a:pt x="16" y="3"/>
                      </a:lnTo>
                      <a:lnTo>
                        <a:pt x="16" y="1"/>
                      </a:lnTo>
                      <a:lnTo>
                        <a:pt x="16" y="1"/>
                      </a:lnTo>
                      <a:lnTo>
                        <a:pt x="16" y="1"/>
                      </a:lnTo>
                      <a:lnTo>
                        <a:pt x="16" y="1"/>
                      </a:lnTo>
                      <a:lnTo>
                        <a:pt x="15" y="0"/>
                      </a:lnTo>
                      <a:lnTo>
                        <a:pt x="14" y="0"/>
                      </a:lnTo>
                      <a:lnTo>
                        <a:pt x="13" y="1"/>
                      </a:lnTo>
                      <a:lnTo>
                        <a:pt x="12" y="1"/>
                      </a:lnTo>
                      <a:lnTo>
                        <a:pt x="12" y="1"/>
                      </a:lnTo>
                      <a:lnTo>
                        <a:pt x="10" y="2"/>
                      </a:lnTo>
                      <a:lnTo>
                        <a:pt x="9" y="2"/>
                      </a:lnTo>
                      <a:lnTo>
                        <a:pt x="8" y="3"/>
                      </a:lnTo>
                      <a:lnTo>
                        <a:pt x="7" y="4"/>
                      </a:lnTo>
                      <a:lnTo>
                        <a:pt x="7" y="4"/>
                      </a:lnTo>
                      <a:lnTo>
                        <a:pt x="6" y="5"/>
                      </a:lnTo>
                      <a:lnTo>
                        <a:pt x="5" y="6"/>
                      </a:lnTo>
                      <a:lnTo>
                        <a:pt x="4" y="7"/>
                      </a:lnTo>
                      <a:lnTo>
                        <a:pt x="4" y="7"/>
                      </a:lnTo>
                      <a:lnTo>
                        <a:pt x="3" y="7"/>
                      </a:lnTo>
                      <a:lnTo>
                        <a:pt x="3" y="7"/>
                      </a:lnTo>
                      <a:lnTo>
                        <a:pt x="3" y="7"/>
                      </a:lnTo>
                      <a:lnTo>
                        <a:pt x="2" y="7"/>
                      </a:lnTo>
                      <a:lnTo>
                        <a:pt x="2" y="5"/>
                      </a:lnTo>
                      <a:lnTo>
                        <a:pt x="1" y="2"/>
                      </a:lnTo>
                      <a:lnTo>
                        <a:pt x="1" y="2"/>
                      </a:lnTo>
                      <a:lnTo>
                        <a:pt x="1" y="2"/>
                      </a:lnTo>
                      <a:lnTo>
                        <a:pt x="1" y="2"/>
                      </a:lnTo>
                      <a:lnTo>
                        <a:pt x="0" y="2"/>
                      </a:lnTo>
                      <a:lnTo>
                        <a:pt x="0" y="2"/>
                      </a:lnTo>
                      <a:lnTo>
                        <a:pt x="0" y="2"/>
                      </a:lnTo>
                      <a:lnTo>
                        <a:pt x="0" y="3"/>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36" name="Freeform 2272">
                  <a:extLst>
                    <a:ext uri="{FF2B5EF4-FFF2-40B4-BE49-F238E27FC236}">
                      <a16:creationId xmlns:a16="http://schemas.microsoft.com/office/drawing/2014/main" id="{73217FE7-1811-44A7-A121-6AD6E7B639EE}"/>
                    </a:ext>
                  </a:extLst>
                </p:cNvPr>
                <p:cNvSpPr>
                  <a:spLocks/>
                </p:cNvSpPr>
                <p:nvPr/>
              </p:nvSpPr>
              <p:spPr bwMode="auto">
                <a:xfrm>
                  <a:off x="4279" y="1510"/>
                  <a:ext cx="8" cy="11"/>
                </a:xfrm>
                <a:custGeom>
                  <a:avLst/>
                  <a:gdLst>
                    <a:gd name="T0" fmla="*/ 0 w 8"/>
                    <a:gd name="T1" fmla="*/ 11 h 11"/>
                    <a:gd name="T2" fmla="*/ 0 w 8"/>
                    <a:gd name="T3" fmla="*/ 11 h 11"/>
                    <a:gd name="T4" fmla="*/ 1 w 8"/>
                    <a:gd name="T5" fmla="*/ 11 h 11"/>
                    <a:gd name="T6" fmla="*/ 2 w 8"/>
                    <a:gd name="T7" fmla="*/ 11 h 11"/>
                    <a:gd name="T8" fmla="*/ 3 w 8"/>
                    <a:gd name="T9" fmla="*/ 11 h 11"/>
                    <a:gd name="T10" fmla="*/ 4 w 8"/>
                    <a:gd name="T11" fmla="*/ 10 h 11"/>
                    <a:gd name="T12" fmla="*/ 4 w 8"/>
                    <a:gd name="T13" fmla="*/ 10 h 11"/>
                    <a:gd name="T14" fmla="*/ 4 w 8"/>
                    <a:gd name="T15" fmla="*/ 9 h 11"/>
                    <a:gd name="T16" fmla="*/ 4 w 8"/>
                    <a:gd name="T17" fmla="*/ 8 h 11"/>
                    <a:gd name="T18" fmla="*/ 4 w 8"/>
                    <a:gd name="T19" fmla="*/ 7 h 11"/>
                    <a:gd name="T20" fmla="*/ 4 w 8"/>
                    <a:gd name="T21" fmla="*/ 7 h 11"/>
                    <a:gd name="T22" fmla="*/ 4 w 8"/>
                    <a:gd name="T23" fmla="*/ 6 h 11"/>
                    <a:gd name="T24" fmla="*/ 4 w 8"/>
                    <a:gd name="T25" fmla="*/ 5 h 11"/>
                    <a:gd name="T26" fmla="*/ 4 w 8"/>
                    <a:gd name="T27" fmla="*/ 5 h 11"/>
                    <a:gd name="T28" fmla="*/ 4 w 8"/>
                    <a:gd name="T29" fmla="*/ 4 h 11"/>
                    <a:gd name="T30" fmla="*/ 4 w 8"/>
                    <a:gd name="T31" fmla="*/ 4 h 11"/>
                    <a:gd name="T32" fmla="*/ 3 w 8"/>
                    <a:gd name="T33" fmla="*/ 4 h 11"/>
                    <a:gd name="T34" fmla="*/ 3 w 8"/>
                    <a:gd name="T35" fmla="*/ 4 h 11"/>
                    <a:gd name="T36" fmla="*/ 3 w 8"/>
                    <a:gd name="T37" fmla="*/ 4 h 11"/>
                    <a:gd name="T38" fmla="*/ 4 w 8"/>
                    <a:gd name="T39" fmla="*/ 4 h 11"/>
                    <a:gd name="T40" fmla="*/ 4 w 8"/>
                    <a:gd name="T41" fmla="*/ 4 h 11"/>
                    <a:gd name="T42" fmla="*/ 4 w 8"/>
                    <a:gd name="T43" fmla="*/ 3 h 11"/>
                    <a:gd name="T44" fmla="*/ 4 w 8"/>
                    <a:gd name="T45" fmla="*/ 3 h 11"/>
                    <a:gd name="T46" fmla="*/ 6 w 8"/>
                    <a:gd name="T47" fmla="*/ 3 h 11"/>
                    <a:gd name="T48" fmla="*/ 6 w 8"/>
                    <a:gd name="T49" fmla="*/ 3 h 11"/>
                    <a:gd name="T50" fmla="*/ 6 w 8"/>
                    <a:gd name="T51" fmla="*/ 3 h 11"/>
                    <a:gd name="T52" fmla="*/ 7 w 8"/>
                    <a:gd name="T53" fmla="*/ 3 h 11"/>
                    <a:gd name="T54" fmla="*/ 8 w 8"/>
                    <a:gd name="T55" fmla="*/ 4 h 11"/>
                    <a:gd name="T56" fmla="*/ 8 w 8"/>
                    <a:gd name="T57" fmla="*/ 4 h 11"/>
                    <a:gd name="T58" fmla="*/ 8 w 8"/>
                    <a:gd name="T59" fmla="*/ 3 h 11"/>
                    <a:gd name="T60" fmla="*/ 8 w 8"/>
                    <a:gd name="T61" fmla="*/ 3 h 11"/>
                    <a:gd name="T62" fmla="*/ 8 w 8"/>
                    <a:gd name="T63" fmla="*/ 2 h 11"/>
                    <a:gd name="T64" fmla="*/ 8 w 8"/>
                    <a:gd name="T65" fmla="*/ 2 h 11"/>
                    <a:gd name="T66" fmla="*/ 7 w 8"/>
                    <a:gd name="T67" fmla="*/ 1 h 11"/>
                    <a:gd name="T68" fmla="*/ 7 w 8"/>
                    <a:gd name="T69" fmla="*/ 0 h 11"/>
                    <a:gd name="T70" fmla="*/ 6 w 8"/>
                    <a:gd name="T71" fmla="*/ 0 h 11"/>
                    <a:gd name="T72" fmla="*/ 5 w 8"/>
                    <a:gd name="T73" fmla="*/ 1 h 11"/>
                    <a:gd name="T74" fmla="*/ 5 w 8"/>
                    <a:gd name="T75" fmla="*/ 1 h 11"/>
                    <a:gd name="T76" fmla="*/ 4 w 8"/>
                    <a:gd name="T77" fmla="*/ 1 h 11"/>
                    <a:gd name="T78" fmla="*/ 4 w 8"/>
                    <a:gd name="T79" fmla="*/ 2 h 11"/>
                    <a:gd name="T80" fmla="*/ 3 w 8"/>
                    <a:gd name="T81" fmla="*/ 3 h 11"/>
                    <a:gd name="T82" fmla="*/ 3 w 8"/>
                    <a:gd name="T83" fmla="*/ 4 h 11"/>
                    <a:gd name="T84" fmla="*/ 3 w 8"/>
                    <a:gd name="T85" fmla="*/ 4 h 11"/>
                    <a:gd name="T86" fmla="*/ 3 w 8"/>
                    <a:gd name="T87" fmla="*/ 6 h 11"/>
                    <a:gd name="T88" fmla="*/ 4 w 8"/>
                    <a:gd name="T89" fmla="*/ 8 h 11"/>
                    <a:gd name="T90" fmla="*/ 4 w 8"/>
                    <a:gd name="T91" fmla="*/ 8 h 11"/>
                    <a:gd name="T92" fmla="*/ 4 w 8"/>
                    <a:gd name="T93" fmla="*/ 8 h 11"/>
                    <a:gd name="T94" fmla="*/ 4 w 8"/>
                    <a:gd name="T95" fmla="*/ 8 h 11"/>
                    <a:gd name="T96" fmla="*/ 4 w 8"/>
                    <a:gd name="T97" fmla="*/ 8 h 11"/>
                    <a:gd name="T98" fmla="*/ 4 w 8"/>
                    <a:gd name="T99" fmla="*/ 8 h 11"/>
                    <a:gd name="T100" fmla="*/ 3 w 8"/>
                    <a:gd name="T101" fmla="*/ 8 h 11"/>
                    <a:gd name="T102" fmla="*/ 3 w 8"/>
                    <a:gd name="T103" fmla="*/ 9 h 11"/>
                    <a:gd name="T104" fmla="*/ 3 w 8"/>
                    <a:gd name="T105" fmla="*/ 9 h 11"/>
                    <a:gd name="T106" fmla="*/ 2 w 8"/>
                    <a:gd name="T107" fmla="*/ 9 h 11"/>
                    <a:gd name="T108" fmla="*/ 1 w 8"/>
                    <a:gd name="T109" fmla="*/ 9 h 11"/>
                    <a:gd name="T110" fmla="*/ 0 w 8"/>
                    <a:gd name="T111" fmla="*/ 8 h 11"/>
                    <a:gd name="T112" fmla="*/ 0 w 8"/>
                    <a:gd name="T113" fmla="*/ 8 h 11"/>
                    <a:gd name="T114" fmla="*/ 0 w 8"/>
                    <a:gd name="T115" fmla="*/ 10 h 11"/>
                    <a:gd name="T116" fmla="*/ 0 w 8"/>
                    <a:gd name="T1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 h="11">
                      <a:moveTo>
                        <a:pt x="0" y="11"/>
                      </a:moveTo>
                      <a:lnTo>
                        <a:pt x="0" y="11"/>
                      </a:lnTo>
                      <a:lnTo>
                        <a:pt x="1" y="11"/>
                      </a:lnTo>
                      <a:lnTo>
                        <a:pt x="2" y="11"/>
                      </a:lnTo>
                      <a:lnTo>
                        <a:pt x="3" y="11"/>
                      </a:lnTo>
                      <a:lnTo>
                        <a:pt x="4" y="10"/>
                      </a:lnTo>
                      <a:lnTo>
                        <a:pt x="4" y="10"/>
                      </a:lnTo>
                      <a:lnTo>
                        <a:pt x="4" y="9"/>
                      </a:lnTo>
                      <a:lnTo>
                        <a:pt x="4" y="8"/>
                      </a:lnTo>
                      <a:lnTo>
                        <a:pt x="4" y="7"/>
                      </a:lnTo>
                      <a:lnTo>
                        <a:pt x="4" y="7"/>
                      </a:lnTo>
                      <a:lnTo>
                        <a:pt x="4" y="6"/>
                      </a:lnTo>
                      <a:lnTo>
                        <a:pt x="4" y="5"/>
                      </a:lnTo>
                      <a:lnTo>
                        <a:pt x="4" y="5"/>
                      </a:lnTo>
                      <a:lnTo>
                        <a:pt x="4" y="4"/>
                      </a:lnTo>
                      <a:lnTo>
                        <a:pt x="4" y="4"/>
                      </a:lnTo>
                      <a:lnTo>
                        <a:pt x="3" y="4"/>
                      </a:lnTo>
                      <a:lnTo>
                        <a:pt x="3" y="4"/>
                      </a:lnTo>
                      <a:lnTo>
                        <a:pt x="3" y="4"/>
                      </a:lnTo>
                      <a:lnTo>
                        <a:pt x="4" y="4"/>
                      </a:lnTo>
                      <a:lnTo>
                        <a:pt x="4" y="4"/>
                      </a:lnTo>
                      <a:lnTo>
                        <a:pt x="4" y="3"/>
                      </a:lnTo>
                      <a:lnTo>
                        <a:pt x="4" y="3"/>
                      </a:lnTo>
                      <a:lnTo>
                        <a:pt x="6" y="3"/>
                      </a:lnTo>
                      <a:lnTo>
                        <a:pt x="6" y="3"/>
                      </a:lnTo>
                      <a:lnTo>
                        <a:pt x="6" y="3"/>
                      </a:lnTo>
                      <a:lnTo>
                        <a:pt x="7" y="3"/>
                      </a:lnTo>
                      <a:lnTo>
                        <a:pt x="8" y="4"/>
                      </a:lnTo>
                      <a:lnTo>
                        <a:pt x="8" y="4"/>
                      </a:lnTo>
                      <a:lnTo>
                        <a:pt x="8" y="3"/>
                      </a:lnTo>
                      <a:lnTo>
                        <a:pt x="8" y="3"/>
                      </a:lnTo>
                      <a:lnTo>
                        <a:pt x="8" y="2"/>
                      </a:lnTo>
                      <a:lnTo>
                        <a:pt x="8" y="2"/>
                      </a:lnTo>
                      <a:lnTo>
                        <a:pt x="7" y="1"/>
                      </a:lnTo>
                      <a:lnTo>
                        <a:pt x="7" y="0"/>
                      </a:lnTo>
                      <a:lnTo>
                        <a:pt x="6" y="0"/>
                      </a:lnTo>
                      <a:lnTo>
                        <a:pt x="5" y="1"/>
                      </a:lnTo>
                      <a:lnTo>
                        <a:pt x="5" y="1"/>
                      </a:lnTo>
                      <a:lnTo>
                        <a:pt x="4" y="1"/>
                      </a:lnTo>
                      <a:lnTo>
                        <a:pt x="4" y="2"/>
                      </a:lnTo>
                      <a:lnTo>
                        <a:pt x="3" y="3"/>
                      </a:lnTo>
                      <a:lnTo>
                        <a:pt x="3" y="4"/>
                      </a:lnTo>
                      <a:lnTo>
                        <a:pt x="3" y="4"/>
                      </a:lnTo>
                      <a:lnTo>
                        <a:pt x="3" y="6"/>
                      </a:lnTo>
                      <a:lnTo>
                        <a:pt x="4" y="8"/>
                      </a:lnTo>
                      <a:lnTo>
                        <a:pt x="4" y="8"/>
                      </a:lnTo>
                      <a:lnTo>
                        <a:pt x="4" y="8"/>
                      </a:lnTo>
                      <a:lnTo>
                        <a:pt x="4" y="8"/>
                      </a:lnTo>
                      <a:lnTo>
                        <a:pt x="4" y="8"/>
                      </a:lnTo>
                      <a:lnTo>
                        <a:pt x="4" y="8"/>
                      </a:lnTo>
                      <a:lnTo>
                        <a:pt x="3" y="8"/>
                      </a:lnTo>
                      <a:lnTo>
                        <a:pt x="3" y="9"/>
                      </a:lnTo>
                      <a:lnTo>
                        <a:pt x="3" y="9"/>
                      </a:lnTo>
                      <a:lnTo>
                        <a:pt x="2" y="9"/>
                      </a:lnTo>
                      <a:lnTo>
                        <a:pt x="1" y="9"/>
                      </a:lnTo>
                      <a:lnTo>
                        <a:pt x="0" y="8"/>
                      </a:lnTo>
                      <a:lnTo>
                        <a:pt x="0" y="8"/>
                      </a:lnTo>
                      <a:lnTo>
                        <a:pt x="0" y="10"/>
                      </a:lnTo>
                      <a:lnTo>
                        <a:pt x="0" y="11"/>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37" name="Freeform 2273">
                  <a:extLst>
                    <a:ext uri="{FF2B5EF4-FFF2-40B4-BE49-F238E27FC236}">
                      <a16:creationId xmlns:a16="http://schemas.microsoft.com/office/drawing/2014/main" id="{8928C412-578E-427A-923B-CF540B66DFAE}"/>
                    </a:ext>
                  </a:extLst>
                </p:cNvPr>
                <p:cNvSpPr>
                  <a:spLocks/>
                </p:cNvSpPr>
                <p:nvPr/>
              </p:nvSpPr>
              <p:spPr bwMode="auto">
                <a:xfrm>
                  <a:off x="4279" y="1510"/>
                  <a:ext cx="8" cy="11"/>
                </a:xfrm>
                <a:custGeom>
                  <a:avLst/>
                  <a:gdLst>
                    <a:gd name="T0" fmla="*/ 0 w 8"/>
                    <a:gd name="T1" fmla="*/ 11 h 11"/>
                    <a:gd name="T2" fmla="*/ 0 w 8"/>
                    <a:gd name="T3" fmla="*/ 11 h 11"/>
                    <a:gd name="T4" fmla="*/ 1 w 8"/>
                    <a:gd name="T5" fmla="*/ 11 h 11"/>
                    <a:gd name="T6" fmla="*/ 2 w 8"/>
                    <a:gd name="T7" fmla="*/ 11 h 11"/>
                    <a:gd name="T8" fmla="*/ 3 w 8"/>
                    <a:gd name="T9" fmla="*/ 11 h 11"/>
                    <a:gd name="T10" fmla="*/ 4 w 8"/>
                    <a:gd name="T11" fmla="*/ 10 h 11"/>
                    <a:gd name="T12" fmla="*/ 4 w 8"/>
                    <a:gd name="T13" fmla="*/ 10 h 11"/>
                    <a:gd name="T14" fmla="*/ 4 w 8"/>
                    <a:gd name="T15" fmla="*/ 9 h 11"/>
                    <a:gd name="T16" fmla="*/ 4 w 8"/>
                    <a:gd name="T17" fmla="*/ 8 h 11"/>
                    <a:gd name="T18" fmla="*/ 4 w 8"/>
                    <a:gd name="T19" fmla="*/ 7 h 11"/>
                    <a:gd name="T20" fmla="*/ 4 w 8"/>
                    <a:gd name="T21" fmla="*/ 7 h 11"/>
                    <a:gd name="T22" fmla="*/ 4 w 8"/>
                    <a:gd name="T23" fmla="*/ 6 h 11"/>
                    <a:gd name="T24" fmla="*/ 4 w 8"/>
                    <a:gd name="T25" fmla="*/ 5 h 11"/>
                    <a:gd name="T26" fmla="*/ 4 w 8"/>
                    <a:gd name="T27" fmla="*/ 5 h 11"/>
                    <a:gd name="T28" fmla="*/ 4 w 8"/>
                    <a:gd name="T29" fmla="*/ 4 h 11"/>
                    <a:gd name="T30" fmla="*/ 4 w 8"/>
                    <a:gd name="T31" fmla="*/ 4 h 11"/>
                    <a:gd name="T32" fmla="*/ 3 w 8"/>
                    <a:gd name="T33" fmla="*/ 4 h 11"/>
                    <a:gd name="T34" fmla="*/ 3 w 8"/>
                    <a:gd name="T35" fmla="*/ 4 h 11"/>
                    <a:gd name="T36" fmla="*/ 3 w 8"/>
                    <a:gd name="T37" fmla="*/ 4 h 11"/>
                    <a:gd name="T38" fmla="*/ 4 w 8"/>
                    <a:gd name="T39" fmla="*/ 4 h 11"/>
                    <a:gd name="T40" fmla="*/ 4 w 8"/>
                    <a:gd name="T41" fmla="*/ 4 h 11"/>
                    <a:gd name="T42" fmla="*/ 4 w 8"/>
                    <a:gd name="T43" fmla="*/ 3 h 11"/>
                    <a:gd name="T44" fmla="*/ 4 w 8"/>
                    <a:gd name="T45" fmla="*/ 3 h 11"/>
                    <a:gd name="T46" fmla="*/ 6 w 8"/>
                    <a:gd name="T47" fmla="*/ 3 h 11"/>
                    <a:gd name="T48" fmla="*/ 6 w 8"/>
                    <a:gd name="T49" fmla="*/ 3 h 11"/>
                    <a:gd name="T50" fmla="*/ 6 w 8"/>
                    <a:gd name="T51" fmla="*/ 3 h 11"/>
                    <a:gd name="T52" fmla="*/ 7 w 8"/>
                    <a:gd name="T53" fmla="*/ 3 h 11"/>
                    <a:gd name="T54" fmla="*/ 8 w 8"/>
                    <a:gd name="T55" fmla="*/ 4 h 11"/>
                    <a:gd name="T56" fmla="*/ 8 w 8"/>
                    <a:gd name="T57" fmla="*/ 4 h 11"/>
                    <a:gd name="T58" fmla="*/ 8 w 8"/>
                    <a:gd name="T59" fmla="*/ 3 h 11"/>
                    <a:gd name="T60" fmla="*/ 8 w 8"/>
                    <a:gd name="T61" fmla="*/ 3 h 11"/>
                    <a:gd name="T62" fmla="*/ 8 w 8"/>
                    <a:gd name="T63" fmla="*/ 2 h 11"/>
                    <a:gd name="T64" fmla="*/ 8 w 8"/>
                    <a:gd name="T65" fmla="*/ 2 h 11"/>
                    <a:gd name="T66" fmla="*/ 7 w 8"/>
                    <a:gd name="T67" fmla="*/ 1 h 11"/>
                    <a:gd name="T68" fmla="*/ 7 w 8"/>
                    <a:gd name="T69" fmla="*/ 0 h 11"/>
                    <a:gd name="T70" fmla="*/ 6 w 8"/>
                    <a:gd name="T71" fmla="*/ 0 h 11"/>
                    <a:gd name="T72" fmla="*/ 5 w 8"/>
                    <a:gd name="T73" fmla="*/ 1 h 11"/>
                    <a:gd name="T74" fmla="*/ 5 w 8"/>
                    <a:gd name="T75" fmla="*/ 1 h 11"/>
                    <a:gd name="T76" fmla="*/ 4 w 8"/>
                    <a:gd name="T77" fmla="*/ 1 h 11"/>
                    <a:gd name="T78" fmla="*/ 4 w 8"/>
                    <a:gd name="T79" fmla="*/ 2 h 11"/>
                    <a:gd name="T80" fmla="*/ 3 w 8"/>
                    <a:gd name="T81" fmla="*/ 3 h 11"/>
                    <a:gd name="T82" fmla="*/ 3 w 8"/>
                    <a:gd name="T83" fmla="*/ 4 h 11"/>
                    <a:gd name="T84" fmla="*/ 3 w 8"/>
                    <a:gd name="T85" fmla="*/ 4 h 11"/>
                    <a:gd name="T86" fmla="*/ 3 w 8"/>
                    <a:gd name="T87" fmla="*/ 6 h 11"/>
                    <a:gd name="T88" fmla="*/ 4 w 8"/>
                    <a:gd name="T89" fmla="*/ 8 h 11"/>
                    <a:gd name="T90" fmla="*/ 4 w 8"/>
                    <a:gd name="T91" fmla="*/ 8 h 11"/>
                    <a:gd name="T92" fmla="*/ 4 w 8"/>
                    <a:gd name="T93" fmla="*/ 8 h 11"/>
                    <a:gd name="T94" fmla="*/ 4 w 8"/>
                    <a:gd name="T95" fmla="*/ 8 h 11"/>
                    <a:gd name="T96" fmla="*/ 4 w 8"/>
                    <a:gd name="T97" fmla="*/ 8 h 11"/>
                    <a:gd name="T98" fmla="*/ 4 w 8"/>
                    <a:gd name="T99" fmla="*/ 8 h 11"/>
                    <a:gd name="T100" fmla="*/ 3 w 8"/>
                    <a:gd name="T101" fmla="*/ 8 h 11"/>
                    <a:gd name="T102" fmla="*/ 3 w 8"/>
                    <a:gd name="T103" fmla="*/ 9 h 11"/>
                    <a:gd name="T104" fmla="*/ 3 w 8"/>
                    <a:gd name="T105" fmla="*/ 9 h 11"/>
                    <a:gd name="T106" fmla="*/ 2 w 8"/>
                    <a:gd name="T107" fmla="*/ 9 h 11"/>
                    <a:gd name="T108" fmla="*/ 1 w 8"/>
                    <a:gd name="T109" fmla="*/ 9 h 11"/>
                    <a:gd name="T110" fmla="*/ 0 w 8"/>
                    <a:gd name="T111" fmla="*/ 8 h 11"/>
                    <a:gd name="T112" fmla="*/ 0 w 8"/>
                    <a:gd name="T113" fmla="*/ 8 h 11"/>
                    <a:gd name="T114" fmla="*/ 0 w 8"/>
                    <a:gd name="T115" fmla="*/ 10 h 11"/>
                    <a:gd name="T116" fmla="*/ 0 w 8"/>
                    <a:gd name="T1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 h="11">
                      <a:moveTo>
                        <a:pt x="0" y="11"/>
                      </a:moveTo>
                      <a:lnTo>
                        <a:pt x="0" y="11"/>
                      </a:lnTo>
                      <a:lnTo>
                        <a:pt x="1" y="11"/>
                      </a:lnTo>
                      <a:lnTo>
                        <a:pt x="2" y="11"/>
                      </a:lnTo>
                      <a:lnTo>
                        <a:pt x="3" y="11"/>
                      </a:lnTo>
                      <a:lnTo>
                        <a:pt x="4" y="10"/>
                      </a:lnTo>
                      <a:lnTo>
                        <a:pt x="4" y="10"/>
                      </a:lnTo>
                      <a:lnTo>
                        <a:pt x="4" y="9"/>
                      </a:lnTo>
                      <a:lnTo>
                        <a:pt x="4" y="8"/>
                      </a:lnTo>
                      <a:lnTo>
                        <a:pt x="4" y="7"/>
                      </a:lnTo>
                      <a:lnTo>
                        <a:pt x="4" y="7"/>
                      </a:lnTo>
                      <a:lnTo>
                        <a:pt x="4" y="6"/>
                      </a:lnTo>
                      <a:lnTo>
                        <a:pt x="4" y="5"/>
                      </a:lnTo>
                      <a:lnTo>
                        <a:pt x="4" y="5"/>
                      </a:lnTo>
                      <a:lnTo>
                        <a:pt x="4" y="4"/>
                      </a:lnTo>
                      <a:lnTo>
                        <a:pt x="4" y="4"/>
                      </a:lnTo>
                      <a:lnTo>
                        <a:pt x="3" y="4"/>
                      </a:lnTo>
                      <a:lnTo>
                        <a:pt x="3" y="4"/>
                      </a:lnTo>
                      <a:lnTo>
                        <a:pt x="3" y="4"/>
                      </a:lnTo>
                      <a:lnTo>
                        <a:pt x="4" y="4"/>
                      </a:lnTo>
                      <a:lnTo>
                        <a:pt x="4" y="4"/>
                      </a:lnTo>
                      <a:lnTo>
                        <a:pt x="4" y="3"/>
                      </a:lnTo>
                      <a:lnTo>
                        <a:pt x="4" y="3"/>
                      </a:lnTo>
                      <a:lnTo>
                        <a:pt x="6" y="3"/>
                      </a:lnTo>
                      <a:lnTo>
                        <a:pt x="6" y="3"/>
                      </a:lnTo>
                      <a:lnTo>
                        <a:pt x="6" y="3"/>
                      </a:lnTo>
                      <a:lnTo>
                        <a:pt x="7" y="3"/>
                      </a:lnTo>
                      <a:lnTo>
                        <a:pt x="8" y="4"/>
                      </a:lnTo>
                      <a:lnTo>
                        <a:pt x="8" y="4"/>
                      </a:lnTo>
                      <a:lnTo>
                        <a:pt x="8" y="3"/>
                      </a:lnTo>
                      <a:lnTo>
                        <a:pt x="8" y="3"/>
                      </a:lnTo>
                      <a:lnTo>
                        <a:pt x="8" y="2"/>
                      </a:lnTo>
                      <a:lnTo>
                        <a:pt x="8" y="2"/>
                      </a:lnTo>
                      <a:lnTo>
                        <a:pt x="7" y="1"/>
                      </a:lnTo>
                      <a:lnTo>
                        <a:pt x="7" y="0"/>
                      </a:lnTo>
                      <a:lnTo>
                        <a:pt x="6" y="0"/>
                      </a:lnTo>
                      <a:lnTo>
                        <a:pt x="5" y="1"/>
                      </a:lnTo>
                      <a:lnTo>
                        <a:pt x="5" y="1"/>
                      </a:lnTo>
                      <a:lnTo>
                        <a:pt x="4" y="1"/>
                      </a:lnTo>
                      <a:lnTo>
                        <a:pt x="4" y="2"/>
                      </a:lnTo>
                      <a:lnTo>
                        <a:pt x="3" y="3"/>
                      </a:lnTo>
                      <a:lnTo>
                        <a:pt x="3" y="4"/>
                      </a:lnTo>
                      <a:lnTo>
                        <a:pt x="3" y="4"/>
                      </a:lnTo>
                      <a:lnTo>
                        <a:pt x="3" y="6"/>
                      </a:lnTo>
                      <a:lnTo>
                        <a:pt x="4" y="8"/>
                      </a:lnTo>
                      <a:lnTo>
                        <a:pt x="4" y="8"/>
                      </a:lnTo>
                      <a:lnTo>
                        <a:pt x="4" y="8"/>
                      </a:lnTo>
                      <a:lnTo>
                        <a:pt x="4" y="8"/>
                      </a:lnTo>
                      <a:lnTo>
                        <a:pt x="4" y="8"/>
                      </a:lnTo>
                      <a:lnTo>
                        <a:pt x="4" y="8"/>
                      </a:lnTo>
                      <a:lnTo>
                        <a:pt x="3" y="8"/>
                      </a:lnTo>
                      <a:lnTo>
                        <a:pt x="3" y="9"/>
                      </a:lnTo>
                      <a:lnTo>
                        <a:pt x="3" y="9"/>
                      </a:lnTo>
                      <a:lnTo>
                        <a:pt x="2" y="9"/>
                      </a:lnTo>
                      <a:lnTo>
                        <a:pt x="1" y="9"/>
                      </a:lnTo>
                      <a:lnTo>
                        <a:pt x="0" y="8"/>
                      </a:lnTo>
                      <a:lnTo>
                        <a:pt x="0" y="8"/>
                      </a:lnTo>
                      <a:lnTo>
                        <a:pt x="0" y="10"/>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38" name="Freeform 2274">
                  <a:extLst>
                    <a:ext uri="{FF2B5EF4-FFF2-40B4-BE49-F238E27FC236}">
                      <a16:creationId xmlns:a16="http://schemas.microsoft.com/office/drawing/2014/main" id="{EB5D689A-3232-426B-859F-4A29321B0090}"/>
                    </a:ext>
                  </a:extLst>
                </p:cNvPr>
                <p:cNvSpPr>
                  <a:spLocks/>
                </p:cNvSpPr>
                <p:nvPr/>
              </p:nvSpPr>
              <p:spPr bwMode="auto">
                <a:xfrm>
                  <a:off x="4253" y="1520"/>
                  <a:ext cx="41" cy="27"/>
                </a:xfrm>
                <a:custGeom>
                  <a:avLst/>
                  <a:gdLst>
                    <a:gd name="T0" fmla="*/ 1 w 41"/>
                    <a:gd name="T1" fmla="*/ 21 h 27"/>
                    <a:gd name="T2" fmla="*/ 3 w 41"/>
                    <a:gd name="T3" fmla="*/ 20 h 27"/>
                    <a:gd name="T4" fmla="*/ 8 w 41"/>
                    <a:gd name="T5" fmla="*/ 20 h 27"/>
                    <a:gd name="T6" fmla="*/ 5 w 41"/>
                    <a:gd name="T7" fmla="*/ 23 h 27"/>
                    <a:gd name="T8" fmla="*/ 4 w 41"/>
                    <a:gd name="T9" fmla="*/ 24 h 27"/>
                    <a:gd name="T10" fmla="*/ 4 w 41"/>
                    <a:gd name="T11" fmla="*/ 25 h 27"/>
                    <a:gd name="T12" fmla="*/ 7 w 41"/>
                    <a:gd name="T13" fmla="*/ 24 h 27"/>
                    <a:gd name="T14" fmla="*/ 8 w 41"/>
                    <a:gd name="T15" fmla="*/ 23 h 27"/>
                    <a:gd name="T16" fmla="*/ 10 w 41"/>
                    <a:gd name="T17" fmla="*/ 22 h 27"/>
                    <a:gd name="T18" fmla="*/ 11 w 41"/>
                    <a:gd name="T19" fmla="*/ 21 h 27"/>
                    <a:gd name="T20" fmla="*/ 14 w 41"/>
                    <a:gd name="T21" fmla="*/ 21 h 27"/>
                    <a:gd name="T22" fmla="*/ 17 w 41"/>
                    <a:gd name="T23" fmla="*/ 22 h 27"/>
                    <a:gd name="T24" fmla="*/ 19 w 41"/>
                    <a:gd name="T25" fmla="*/ 23 h 27"/>
                    <a:gd name="T26" fmla="*/ 20 w 41"/>
                    <a:gd name="T27" fmla="*/ 24 h 27"/>
                    <a:gd name="T28" fmla="*/ 22 w 41"/>
                    <a:gd name="T29" fmla="*/ 27 h 27"/>
                    <a:gd name="T30" fmla="*/ 21 w 41"/>
                    <a:gd name="T31" fmla="*/ 25 h 27"/>
                    <a:gd name="T32" fmla="*/ 21 w 41"/>
                    <a:gd name="T33" fmla="*/ 22 h 27"/>
                    <a:gd name="T34" fmla="*/ 26 w 41"/>
                    <a:gd name="T35" fmla="*/ 23 h 27"/>
                    <a:gd name="T36" fmla="*/ 30 w 41"/>
                    <a:gd name="T37" fmla="*/ 24 h 27"/>
                    <a:gd name="T38" fmla="*/ 33 w 41"/>
                    <a:gd name="T39" fmla="*/ 26 h 27"/>
                    <a:gd name="T40" fmla="*/ 34 w 41"/>
                    <a:gd name="T41" fmla="*/ 26 h 27"/>
                    <a:gd name="T42" fmla="*/ 32 w 41"/>
                    <a:gd name="T43" fmla="*/ 25 h 27"/>
                    <a:gd name="T44" fmla="*/ 31 w 41"/>
                    <a:gd name="T45" fmla="*/ 23 h 27"/>
                    <a:gd name="T46" fmla="*/ 32 w 41"/>
                    <a:gd name="T47" fmla="*/ 23 h 27"/>
                    <a:gd name="T48" fmla="*/ 37 w 41"/>
                    <a:gd name="T49" fmla="*/ 24 h 27"/>
                    <a:gd name="T50" fmla="*/ 41 w 41"/>
                    <a:gd name="T51" fmla="*/ 26 h 27"/>
                    <a:gd name="T52" fmla="*/ 39 w 41"/>
                    <a:gd name="T53" fmla="*/ 24 h 27"/>
                    <a:gd name="T54" fmla="*/ 34 w 41"/>
                    <a:gd name="T55" fmla="*/ 23 h 27"/>
                    <a:gd name="T56" fmla="*/ 34 w 41"/>
                    <a:gd name="T57" fmla="*/ 21 h 27"/>
                    <a:gd name="T58" fmla="*/ 36 w 41"/>
                    <a:gd name="T59" fmla="*/ 21 h 27"/>
                    <a:gd name="T60" fmla="*/ 38 w 41"/>
                    <a:gd name="T61" fmla="*/ 20 h 27"/>
                    <a:gd name="T62" fmla="*/ 40 w 41"/>
                    <a:gd name="T63" fmla="*/ 20 h 27"/>
                    <a:gd name="T64" fmla="*/ 39 w 41"/>
                    <a:gd name="T65" fmla="*/ 20 h 27"/>
                    <a:gd name="T66" fmla="*/ 34 w 41"/>
                    <a:gd name="T67" fmla="*/ 19 h 27"/>
                    <a:gd name="T68" fmla="*/ 32 w 41"/>
                    <a:gd name="T69" fmla="*/ 18 h 27"/>
                    <a:gd name="T70" fmla="*/ 28 w 41"/>
                    <a:gd name="T71" fmla="*/ 14 h 27"/>
                    <a:gd name="T72" fmla="*/ 27 w 41"/>
                    <a:gd name="T73" fmla="*/ 11 h 27"/>
                    <a:gd name="T74" fmla="*/ 26 w 41"/>
                    <a:gd name="T75" fmla="*/ 7 h 27"/>
                    <a:gd name="T76" fmla="*/ 26 w 41"/>
                    <a:gd name="T77" fmla="*/ 2 h 27"/>
                    <a:gd name="T78" fmla="*/ 25 w 41"/>
                    <a:gd name="T79" fmla="*/ 1 h 27"/>
                    <a:gd name="T80" fmla="*/ 23 w 41"/>
                    <a:gd name="T81" fmla="*/ 1 h 27"/>
                    <a:gd name="T82" fmla="*/ 20 w 41"/>
                    <a:gd name="T83" fmla="*/ 1 h 27"/>
                    <a:gd name="T84" fmla="*/ 18 w 41"/>
                    <a:gd name="T85" fmla="*/ 0 h 27"/>
                    <a:gd name="T86" fmla="*/ 17 w 41"/>
                    <a:gd name="T87" fmla="*/ 0 h 27"/>
                    <a:gd name="T88" fmla="*/ 16 w 41"/>
                    <a:gd name="T89" fmla="*/ 8 h 27"/>
                    <a:gd name="T90" fmla="*/ 14 w 41"/>
                    <a:gd name="T91" fmla="*/ 14 h 27"/>
                    <a:gd name="T92" fmla="*/ 12 w 41"/>
                    <a:gd name="T93" fmla="*/ 17 h 27"/>
                    <a:gd name="T94" fmla="*/ 9 w 41"/>
                    <a:gd name="T95" fmla="*/ 18 h 27"/>
                    <a:gd name="T96" fmla="*/ 0 w 41"/>
                    <a:gd name="T97"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27">
                      <a:moveTo>
                        <a:pt x="0" y="22"/>
                      </a:moveTo>
                      <a:lnTo>
                        <a:pt x="0" y="22"/>
                      </a:lnTo>
                      <a:lnTo>
                        <a:pt x="1" y="21"/>
                      </a:lnTo>
                      <a:lnTo>
                        <a:pt x="2" y="20"/>
                      </a:lnTo>
                      <a:lnTo>
                        <a:pt x="3" y="20"/>
                      </a:lnTo>
                      <a:lnTo>
                        <a:pt x="3" y="20"/>
                      </a:lnTo>
                      <a:lnTo>
                        <a:pt x="5" y="20"/>
                      </a:lnTo>
                      <a:lnTo>
                        <a:pt x="8" y="20"/>
                      </a:lnTo>
                      <a:lnTo>
                        <a:pt x="8" y="20"/>
                      </a:lnTo>
                      <a:lnTo>
                        <a:pt x="6" y="22"/>
                      </a:lnTo>
                      <a:lnTo>
                        <a:pt x="6" y="22"/>
                      </a:lnTo>
                      <a:lnTo>
                        <a:pt x="5" y="23"/>
                      </a:lnTo>
                      <a:lnTo>
                        <a:pt x="5" y="23"/>
                      </a:lnTo>
                      <a:lnTo>
                        <a:pt x="5" y="23"/>
                      </a:lnTo>
                      <a:lnTo>
                        <a:pt x="4" y="24"/>
                      </a:lnTo>
                      <a:lnTo>
                        <a:pt x="4" y="24"/>
                      </a:lnTo>
                      <a:lnTo>
                        <a:pt x="4" y="25"/>
                      </a:lnTo>
                      <a:lnTo>
                        <a:pt x="4" y="25"/>
                      </a:lnTo>
                      <a:lnTo>
                        <a:pt x="5" y="25"/>
                      </a:lnTo>
                      <a:lnTo>
                        <a:pt x="6" y="24"/>
                      </a:lnTo>
                      <a:lnTo>
                        <a:pt x="7" y="24"/>
                      </a:lnTo>
                      <a:lnTo>
                        <a:pt x="8" y="24"/>
                      </a:lnTo>
                      <a:lnTo>
                        <a:pt x="8" y="24"/>
                      </a:lnTo>
                      <a:lnTo>
                        <a:pt x="8" y="23"/>
                      </a:lnTo>
                      <a:lnTo>
                        <a:pt x="9" y="23"/>
                      </a:lnTo>
                      <a:lnTo>
                        <a:pt x="9" y="23"/>
                      </a:lnTo>
                      <a:lnTo>
                        <a:pt x="10" y="22"/>
                      </a:lnTo>
                      <a:lnTo>
                        <a:pt x="10" y="22"/>
                      </a:lnTo>
                      <a:lnTo>
                        <a:pt x="10" y="22"/>
                      </a:lnTo>
                      <a:lnTo>
                        <a:pt x="11" y="21"/>
                      </a:lnTo>
                      <a:lnTo>
                        <a:pt x="12" y="21"/>
                      </a:lnTo>
                      <a:lnTo>
                        <a:pt x="12" y="21"/>
                      </a:lnTo>
                      <a:lnTo>
                        <a:pt x="14" y="21"/>
                      </a:lnTo>
                      <a:lnTo>
                        <a:pt x="16" y="21"/>
                      </a:lnTo>
                      <a:lnTo>
                        <a:pt x="16" y="21"/>
                      </a:lnTo>
                      <a:lnTo>
                        <a:pt x="17" y="22"/>
                      </a:lnTo>
                      <a:lnTo>
                        <a:pt x="18" y="22"/>
                      </a:lnTo>
                      <a:lnTo>
                        <a:pt x="18" y="22"/>
                      </a:lnTo>
                      <a:lnTo>
                        <a:pt x="19" y="23"/>
                      </a:lnTo>
                      <a:lnTo>
                        <a:pt x="19" y="23"/>
                      </a:lnTo>
                      <a:lnTo>
                        <a:pt x="20" y="23"/>
                      </a:lnTo>
                      <a:lnTo>
                        <a:pt x="20" y="24"/>
                      </a:lnTo>
                      <a:lnTo>
                        <a:pt x="20" y="24"/>
                      </a:lnTo>
                      <a:lnTo>
                        <a:pt x="21" y="25"/>
                      </a:lnTo>
                      <a:lnTo>
                        <a:pt x="22" y="27"/>
                      </a:lnTo>
                      <a:lnTo>
                        <a:pt x="22" y="27"/>
                      </a:lnTo>
                      <a:lnTo>
                        <a:pt x="22" y="25"/>
                      </a:lnTo>
                      <a:lnTo>
                        <a:pt x="21" y="25"/>
                      </a:lnTo>
                      <a:lnTo>
                        <a:pt x="21" y="24"/>
                      </a:lnTo>
                      <a:lnTo>
                        <a:pt x="21" y="22"/>
                      </a:lnTo>
                      <a:lnTo>
                        <a:pt x="21" y="22"/>
                      </a:lnTo>
                      <a:lnTo>
                        <a:pt x="23" y="22"/>
                      </a:lnTo>
                      <a:lnTo>
                        <a:pt x="25" y="23"/>
                      </a:lnTo>
                      <a:lnTo>
                        <a:pt x="26" y="23"/>
                      </a:lnTo>
                      <a:lnTo>
                        <a:pt x="28" y="24"/>
                      </a:lnTo>
                      <a:lnTo>
                        <a:pt x="28" y="24"/>
                      </a:lnTo>
                      <a:lnTo>
                        <a:pt x="30" y="24"/>
                      </a:lnTo>
                      <a:lnTo>
                        <a:pt x="32" y="25"/>
                      </a:lnTo>
                      <a:lnTo>
                        <a:pt x="32" y="25"/>
                      </a:lnTo>
                      <a:lnTo>
                        <a:pt x="33" y="26"/>
                      </a:lnTo>
                      <a:lnTo>
                        <a:pt x="33" y="26"/>
                      </a:lnTo>
                      <a:lnTo>
                        <a:pt x="34" y="26"/>
                      </a:lnTo>
                      <a:lnTo>
                        <a:pt x="34" y="26"/>
                      </a:lnTo>
                      <a:lnTo>
                        <a:pt x="33" y="25"/>
                      </a:lnTo>
                      <a:lnTo>
                        <a:pt x="32" y="25"/>
                      </a:lnTo>
                      <a:lnTo>
                        <a:pt x="32" y="25"/>
                      </a:lnTo>
                      <a:lnTo>
                        <a:pt x="32" y="24"/>
                      </a:lnTo>
                      <a:lnTo>
                        <a:pt x="32" y="24"/>
                      </a:lnTo>
                      <a:lnTo>
                        <a:pt x="31" y="23"/>
                      </a:lnTo>
                      <a:lnTo>
                        <a:pt x="31" y="23"/>
                      </a:lnTo>
                      <a:lnTo>
                        <a:pt x="32" y="23"/>
                      </a:lnTo>
                      <a:lnTo>
                        <a:pt x="32" y="23"/>
                      </a:lnTo>
                      <a:lnTo>
                        <a:pt x="34" y="23"/>
                      </a:lnTo>
                      <a:lnTo>
                        <a:pt x="37" y="24"/>
                      </a:lnTo>
                      <a:lnTo>
                        <a:pt x="37" y="24"/>
                      </a:lnTo>
                      <a:lnTo>
                        <a:pt x="39" y="25"/>
                      </a:lnTo>
                      <a:lnTo>
                        <a:pt x="39" y="25"/>
                      </a:lnTo>
                      <a:lnTo>
                        <a:pt x="41" y="26"/>
                      </a:lnTo>
                      <a:lnTo>
                        <a:pt x="41" y="26"/>
                      </a:lnTo>
                      <a:lnTo>
                        <a:pt x="40" y="25"/>
                      </a:lnTo>
                      <a:lnTo>
                        <a:pt x="39" y="24"/>
                      </a:lnTo>
                      <a:lnTo>
                        <a:pt x="36" y="23"/>
                      </a:lnTo>
                      <a:lnTo>
                        <a:pt x="36" y="23"/>
                      </a:lnTo>
                      <a:lnTo>
                        <a:pt x="34" y="23"/>
                      </a:lnTo>
                      <a:lnTo>
                        <a:pt x="34" y="22"/>
                      </a:lnTo>
                      <a:lnTo>
                        <a:pt x="34" y="22"/>
                      </a:lnTo>
                      <a:lnTo>
                        <a:pt x="34" y="21"/>
                      </a:lnTo>
                      <a:lnTo>
                        <a:pt x="34" y="21"/>
                      </a:lnTo>
                      <a:lnTo>
                        <a:pt x="35" y="21"/>
                      </a:lnTo>
                      <a:lnTo>
                        <a:pt x="36" y="21"/>
                      </a:lnTo>
                      <a:lnTo>
                        <a:pt x="36" y="21"/>
                      </a:lnTo>
                      <a:lnTo>
                        <a:pt x="36" y="21"/>
                      </a:lnTo>
                      <a:lnTo>
                        <a:pt x="38" y="20"/>
                      </a:lnTo>
                      <a:lnTo>
                        <a:pt x="38" y="20"/>
                      </a:lnTo>
                      <a:lnTo>
                        <a:pt x="39" y="20"/>
                      </a:lnTo>
                      <a:lnTo>
                        <a:pt x="40" y="20"/>
                      </a:lnTo>
                      <a:lnTo>
                        <a:pt x="40" y="20"/>
                      </a:lnTo>
                      <a:lnTo>
                        <a:pt x="40" y="20"/>
                      </a:lnTo>
                      <a:lnTo>
                        <a:pt x="39" y="20"/>
                      </a:lnTo>
                      <a:lnTo>
                        <a:pt x="37" y="19"/>
                      </a:lnTo>
                      <a:lnTo>
                        <a:pt x="34" y="19"/>
                      </a:lnTo>
                      <a:lnTo>
                        <a:pt x="34" y="19"/>
                      </a:lnTo>
                      <a:lnTo>
                        <a:pt x="32" y="19"/>
                      </a:lnTo>
                      <a:lnTo>
                        <a:pt x="32" y="19"/>
                      </a:lnTo>
                      <a:lnTo>
                        <a:pt x="32" y="18"/>
                      </a:lnTo>
                      <a:lnTo>
                        <a:pt x="31" y="18"/>
                      </a:lnTo>
                      <a:lnTo>
                        <a:pt x="30" y="16"/>
                      </a:lnTo>
                      <a:lnTo>
                        <a:pt x="28" y="14"/>
                      </a:lnTo>
                      <a:lnTo>
                        <a:pt x="27" y="13"/>
                      </a:lnTo>
                      <a:lnTo>
                        <a:pt x="27" y="13"/>
                      </a:lnTo>
                      <a:lnTo>
                        <a:pt x="27" y="11"/>
                      </a:lnTo>
                      <a:lnTo>
                        <a:pt x="26" y="10"/>
                      </a:lnTo>
                      <a:lnTo>
                        <a:pt x="26" y="7"/>
                      </a:lnTo>
                      <a:lnTo>
                        <a:pt x="26" y="7"/>
                      </a:lnTo>
                      <a:lnTo>
                        <a:pt x="26" y="4"/>
                      </a:lnTo>
                      <a:lnTo>
                        <a:pt x="26" y="3"/>
                      </a:lnTo>
                      <a:lnTo>
                        <a:pt x="26" y="2"/>
                      </a:lnTo>
                      <a:lnTo>
                        <a:pt x="26" y="2"/>
                      </a:lnTo>
                      <a:lnTo>
                        <a:pt x="26" y="1"/>
                      </a:lnTo>
                      <a:lnTo>
                        <a:pt x="25" y="1"/>
                      </a:lnTo>
                      <a:lnTo>
                        <a:pt x="25" y="1"/>
                      </a:lnTo>
                      <a:lnTo>
                        <a:pt x="24" y="1"/>
                      </a:lnTo>
                      <a:lnTo>
                        <a:pt x="23" y="1"/>
                      </a:lnTo>
                      <a:lnTo>
                        <a:pt x="22" y="1"/>
                      </a:lnTo>
                      <a:lnTo>
                        <a:pt x="20" y="1"/>
                      </a:lnTo>
                      <a:lnTo>
                        <a:pt x="20" y="1"/>
                      </a:lnTo>
                      <a:lnTo>
                        <a:pt x="19" y="1"/>
                      </a:lnTo>
                      <a:lnTo>
                        <a:pt x="18" y="0"/>
                      </a:lnTo>
                      <a:lnTo>
                        <a:pt x="18" y="0"/>
                      </a:lnTo>
                      <a:lnTo>
                        <a:pt x="18" y="0"/>
                      </a:lnTo>
                      <a:lnTo>
                        <a:pt x="18" y="0"/>
                      </a:lnTo>
                      <a:lnTo>
                        <a:pt x="17" y="0"/>
                      </a:lnTo>
                      <a:lnTo>
                        <a:pt x="17" y="0"/>
                      </a:lnTo>
                      <a:lnTo>
                        <a:pt x="17" y="4"/>
                      </a:lnTo>
                      <a:lnTo>
                        <a:pt x="16" y="8"/>
                      </a:lnTo>
                      <a:lnTo>
                        <a:pt x="16" y="10"/>
                      </a:lnTo>
                      <a:lnTo>
                        <a:pt x="15" y="12"/>
                      </a:lnTo>
                      <a:lnTo>
                        <a:pt x="14" y="14"/>
                      </a:lnTo>
                      <a:lnTo>
                        <a:pt x="13" y="16"/>
                      </a:lnTo>
                      <a:lnTo>
                        <a:pt x="13" y="16"/>
                      </a:lnTo>
                      <a:lnTo>
                        <a:pt x="12" y="17"/>
                      </a:lnTo>
                      <a:lnTo>
                        <a:pt x="11" y="17"/>
                      </a:lnTo>
                      <a:lnTo>
                        <a:pt x="10" y="18"/>
                      </a:lnTo>
                      <a:lnTo>
                        <a:pt x="9" y="18"/>
                      </a:lnTo>
                      <a:lnTo>
                        <a:pt x="6" y="18"/>
                      </a:lnTo>
                      <a:lnTo>
                        <a:pt x="4" y="19"/>
                      </a:lnTo>
                      <a:lnTo>
                        <a:pt x="0" y="22"/>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39" name="Freeform 2275">
                  <a:extLst>
                    <a:ext uri="{FF2B5EF4-FFF2-40B4-BE49-F238E27FC236}">
                      <a16:creationId xmlns:a16="http://schemas.microsoft.com/office/drawing/2014/main" id="{275479AD-1A5F-4534-A1F5-52D2AD0450E7}"/>
                    </a:ext>
                  </a:extLst>
                </p:cNvPr>
                <p:cNvSpPr>
                  <a:spLocks/>
                </p:cNvSpPr>
                <p:nvPr/>
              </p:nvSpPr>
              <p:spPr bwMode="auto">
                <a:xfrm>
                  <a:off x="4279" y="1430"/>
                  <a:ext cx="8" cy="8"/>
                </a:xfrm>
                <a:custGeom>
                  <a:avLst/>
                  <a:gdLst>
                    <a:gd name="T0" fmla="*/ 6 w 8"/>
                    <a:gd name="T1" fmla="*/ 1 h 8"/>
                    <a:gd name="T2" fmla="*/ 6 w 8"/>
                    <a:gd name="T3" fmla="*/ 1 h 8"/>
                    <a:gd name="T4" fmla="*/ 5 w 8"/>
                    <a:gd name="T5" fmla="*/ 1 h 8"/>
                    <a:gd name="T6" fmla="*/ 5 w 8"/>
                    <a:gd name="T7" fmla="*/ 0 h 8"/>
                    <a:gd name="T8" fmla="*/ 4 w 8"/>
                    <a:gd name="T9" fmla="*/ 0 h 8"/>
                    <a:gd name="T10" fmla="*/ 2 w 8"/>
                    <a:gd name="T11" fmla="*/ 1 h 8"/>
                    <a:gd name="T12" fmla="*/ 2 w 8"/>
                    <a:gd name="T13" fmla="*/ 2 h 8"/>
                    <a:gd name="T14" fmla="*/ 1 w 8"/>
                    <a:gd name="T15" fmla="*/ 3 h 8"/>
                    <a:gd name="T16" fmla="*/ 0 w 8"/>
                    <a:gd name="T17" fmla="*/ 4 h 8"/>
                    <a:gd name="T18" fmla="*/ 0 w 8"/>
                    <a:gd name="T19" fmla="*/ 5 h 8"/>
                    <a:gd name="T20" fmla="*/ 1 w 8"/>
                    <a:gd name="T21" fmla="*/ 5 h 8"/>
                    <a:gd name="T22" fmla="*/ 1 w 8"/>
                    <a:gd name="T23" fmla="*/ 6 h 8"/>
                    <a:gd name="T24" fmla="*/ 2 w 8"/>
                    <a:gd name="T25" fmla="*/ 7 h 8"/>
                    <a:gd name="T26" fmla="*/ 2 w 8"/>
                    <a:gd name="T27" fmla="*/ 7 h 8"/>
                    <a:gd name="T28" fmla="*/ 3 w 8"/>
                    <a:gd name="T29" fmla="*/ 7 h 8"/>
                    <a:gd name="T30" fmla="*/ 5 w 8"/>
                    <a:gd name="T31" fmla="*/ 8 h 8"/>
                    <a:gd name="T32" fmla="*/ 6 w 8"/>
                    <a:gd name="T33" fmla="*/ 8 h 8"/>
                    <a:gd name="T34" fmla="*/ 7 w 8"/>
                    <a:gd name="T35" fmla="*/ 7 h 8"/>
                    <a:gd name="T36" fmla="*/ 8 w 8"/>
                    <a:gd name="T37" fmla="*/ 7 h 8"/>
                    <a:gd name="T38" fmla="*/ 8 w 8"/>
                    <a:gd name="T39" fmla="*/ 6 h 8"/>
                    <a:gd name="T40" fmla="*/ 8 w 8"/>
                    <a:gd name="T41" fmla="*/ 5 h 8"/>
                    <a:gd name="T42" fmla="*/ 7 w 8"/>
                    <a:gd name="T43" fmla="*/ 4 h 8"/>
                    <a:gd name="T44" fmla="*/ 6 w 8"/>
                    <a:gd name="T4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8">
                      <a:moveTo>
                        <a:pt x="6" y="1"/>
                      </a:moveTo>
                      <a:lnTo>
                        <a:pt x="6" y="1"/>
                      </a:lnTo>
                      <a:lnTo>
                        <a:pt x="5" y="1"/>
                      </a:lnTo>
                      <a:lnTo>
                        <a:pt x="5" y="0"/>
                      </a:lnTo>
                      <a:lnTo>
                        <a:pt x="4" y="0"/>
                      </a:lnTo>
                      <a:lnTo>
                        <a:pt x="2" y="1"/>
                      </a:lnTo>
                      <a:lnTo>
                        <a:pt x="2" y="2"/>
                      </a:lnTo>
                      <a:lnTo>
                        <a:pt x="1" y="3"/>
                      </a:lnTo>
                      <a:lnTo>
                        <a:pt x="0" y="4"/>
                      </a:lnTo>
                      <a:lnTo>
                        <a:pt x="0" y="5"/>
                      </a:lnTo>
                      <a:lnTo>
                        <a:pt x="1" y="5"/>
                      </a:lnTo>
                      <a:lnTo>
                        <a:pt x="1" y="6"/>
                      </a:lnTo>
                      <a:lnTo>
                        <a:pt x="2" y="7"/>
                      </a:lnTo>
                      <a:lnTo>
                        <a:pt x="2" y="7"/>
                      </a:lnTo>
                      <a:lnTo>
                        <a:pt x="3" y="7"/>
                      </a:lnTo>
                      <a:lnTo>
                        <a:pt x="5" y="8"/>
                      </a:lnTo>
                      <a:lnTo>
                        <a:pt x="6" y="8"/>
                      </a:lnTo>
                      <a:lnTo>
                        <a:pt x="7" y="7"/>
                      </a:lnTo>
                      <a:lnTo>
                        <a:pt x="8" y="7"/>
                      </a:lnTo>
                      <a:lnTo>
                        <a:pt x="8" y="6"/>
                      </a:lnTo>
                      <a:lnTo>
                        <a:pt x="8" y="5"/>
                      </a:lnTo>
                      <a:lnTo>
                        <a:pt x="7" y="4"/>
                      </a:lnTo>
                      <a:lnTo>
                        <a:pt x="6"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40" name="Freeform 2276">
                  <a:extLst>
                    <a:ext uri="{FF2B5EF4-FFF2-40B4-BE49-F238E27FC236}">
                      <a16:creationId xmlns:a16="http://schemas.microsoft.com/office/drawing/2014/main" id="{BBA0E41A-BFB1-4DDE-B8E5-01C15FCDA8A3}"/>
                    </a:ext>
                  </a:extLst>
                </p:cNvPr>
                <p:cNvSpPr>
                  <a:spLocks/>
                </p:cNvSpPr>
                <p:nvPr/>
              </p:nvSpPr>
              <p:spPr bwMode="auto">
                <a:xfrm>
                  <a:off x="4296" y="1438"/>
                  <a:ext cx="4" cy="3"/>
                </a:xfrm>
                <a:custGeom>
                  <a:avLst/>
                  <a:gdLst>
                    <a:gd name="T0" fmla="*/ 3 w 4"/>
                    <a:gd name="T1" fmla="*/ 0 h 3"/>
                    <a:gd name="T2" fmla="*/ 3 w 4"/>
                    <a:gd name="T3" fmla="*/ 0 h 3"/>
                    <a:gd name="T4" fmla="*/ 2 w 4"/>
                    <a:gd name="T5" fmla="*/ 0 h 3"/>
                    <a:gd name="T6" fmla="*/ 1 w 4"/>
                    <a:gd name="T7" fmla="*/ 0 h 3"/>
                    <a:gd name="T8" fmla="*/ 0 w 4"/>
                    <a:gd name="T9" fmla="*/ 0 h 3"/>
                    <a:gd name="T10" fmla="*/ 0 w 4"/>
                    <a:gd name="T11" fmla="*/ 0 h 3"/>
                    <a:gd name="T12" fmla="*/ 0 w 4"/>
                    <a:gd name="T13" fmla="*/ 1 h 3"/>
                    <a:gd name="T14" fmla="*/ 1 w 4"/>
                    <a:gd name="T15" fmla="*/ 2 h 3"/>
                    <a:gd name="T16" fmla="*/ 1 w 4"/>
                    <a:gd name="T17" fmla="*/ 2 h 3"/>
                    <a:gd name="T18" fmla="*/ 2 w 4"/>
                    <a:gd name="T19" fmla="*/ 3 h 3"/>
                    <a:gd name="T20" fmla="*/ 3 w 4"/>
                    <a:gd name="T21" fmla="*/ 3 h 3"/>
                    <a:gd name="T22" fmla="*/ 4 w 4"/>
                    <a:gd name="T23" fmla="*/ 3 h 3"/>
                    <a:gd name="T24" fmla="*/ 4 w 4"/>
                    <a:gd name="T25" fmla="*/ 2 h 3"/>
                    <a:gd name="T26" fmla="*/ 4 w 4"/>
                    <a:gd name="T27" fmla="*/ 1 h 3"/>
                    <a:gd name="T28" fmla="*/ 3 w 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3" y="0"/>
                      </a:moveTo>
                      <a:lnTo>
                        <a:pt x="3" y="0"/>
                      </a:lnTo>
                      <a:lnTo>
                        <a:pt x="2" y="0"/>
                      </a:lnTo>
                      <a:lnTo>
                        <a:pt x="1" y="0"/>
                      </a:lnTo>
                      <a:lnTo>
                        <a:pt x="0" y="0"/>
                      </a:lnTo>
                      <a:lnTo>
                        <a:pt x="0" y="0"/>
                      </a:lnTo>
                      <a:lnTo>
                        <a:pt x="0" y="1"/>
                      </a:lnTo>
                      <a:lnTo>
                        <a:pt x="1" y="2"/>
                      </a:lnTo>
                      <a:lnTo>
                        <a:pt x="1" y="2"/>
                      </a:lnTo>
                      <a:lnTo>
                        <a:pt x="2" y="3"/>
                      </a:lnTo>
                      <a:lnTo>
                        <a:pt x="3" y="3"/>
                      </a:lnTo>
                      <a:lnTo>
                        <a:pt x="4" y="3"/>
                      </a:lnTo>
                      <a:lnTo>
                        <a:pt x="4" y="2"/>
                      </a:lnTo>
                      <a:lnTo>
                        <a:pt x="4" y="1"/>
                      </a:lnTo>
                      <a:lnTo>
                        <a:pt x="3"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41" name="Freeform 2277">
                  <a:extLst>
                    <a:ext uri="{FF2B5EF4-FFF2-40B4-BE49-F238E27FC236}">
                      <a16:creationId xmlns:a16="http://schemas.microsoft.com/office/drawing/2014/main" id="{9E5675C5-16CA-41B5-B005-7A53C8634D68}"/>
                    </a:ext>
                  </a:extLst>
                </p:cNvPr>
                <p:cNvSpPr>
                  <a:spLocks/>
                </p:cNvSpPr>
                <p:nvPr/>
              </p:nvSpPr>
              <p:spPr bwMode="auto">
                <a:xfrm>
                  <a:off x="4291" y="1431"/>
                  <a:ext cx="4" cy="4"/>
                </a:xfrm>
                <a:custGeom>
                  <a:avLst/>
                  <a:gdLst>
                    <a:gd name="T0" fmla="*/ 2 w 4"/>
                    <a:gd name="T1" fmla="*/ 1 h 4"/>
                    <a:gd name="T2" fmla="*/ 2 w 4"/>
                    <a:gd name="T3" fmla="*/ 1 h 4"/>
                    <a:gd name="T4" fmla="*/ 2 w 4"/>
                    <a:gd name="T5" fmla="*/ 0 h 4"/>
                    <a:gd name="T6" fmla="*/ 2 w 4"/>
                    <a:gd name="T7" fmla="*/ 0 h 4"/>
                    <a:gd name="T8" fmla="*/ 2 w 4"/>
                    <a:gd name="T9" fmla="*/ 0 h 4"/>
                    <a:gd name="T10" fmla="*/ 1 w 4"/>
                    <a:gd name="T11" fmla="*/ 1 h 4"/>
                    <a:gd name="T12" fmla="*/ 0 w 4"/>
                    <a:gd name="T13" fmla="*/ 1 h 4"/>
                    <a:gd name="T14" fmla="*/ 0 w 4"/>
                    <a:gd name="T15" fmla="*/ 2 h 4"/>
                    <a:gd name="T16" fmla="*/ 1 w 4"/>
                    <a:gd name="T17" fmla="*/ 3 h 4"/>
                    <a:gd name="T18" fmla="*/ 1 w 4"/>
                    <a:gd name="T19" fmla="*/ 4 h 4"/>
                    <a:gd name="T20" fmla="*/ 2 w 4"/>
                    <a:gd name="T21" fmla="*/ 4 h 4"/>
                    <a:gd name="T22" fmla="*/ 3 w 4"/>
                    <a:gd name="T23" fmla="*/ 4 h 4"/>
                    <a:gd name="T24" fmla="*/ 4 w 4"/>
                    <a:gd name="T25" fmla="*/ 4 h 4"/>
                    <a:gd name="T26" fmla="*/ 4 w 4"/>
                    <a:gd name="T27" fmla="*/ 4 h 4"/>
                    <a:gd name="T28" fmla="*/ 4 w 4"/>
                    <a:gd name="T29" fmla="*/ 3 h 4"/>
                    <a:gd name="T30" fmla="*/ 4 w 4"/>
                    <a:gd name="T31" fmla="*/ 2 h 4"/>
                    <a:gd name="T32" fmla="*/ 2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1"/>
                      </a:moveTo>
                      <a:lnTo>
                        <a:pt x="2" y="1"/>
                      </a:lnTo>
                      <a:lnTo>
                        <a:pt x="2" y="0"/>
                      </a:lnTo>
                      <a:lnTo>
                        <a:pt x="2" y="0"/>
                      </a:lnTo>
                      <a:lnTo>
                        <a:pt x="2" y="0"/>
                      </a:lnTo>
                      <a:lnTo>
                        <a:pt x="1" y="1"/>
                      </a:lnTo>
                      <a:lnTo>
                        <a:pt x="0" y="1"/>
                      </a:lnTo>
                      <a:lnTo>
                        <a:pt x="0" y="2"/>
                      </a:lnTo>
                      <a:lnTo>
                        <a:pt x="1" y="3"/>
                      </a:lnTo>
                      <a:lnTo>
                        <a:pt x="1" y="4"/>
                      </a:lnTo>
                      <a:lnTo>
                        <a:pt x="2" y="4"/>
                      </a:lnTo>
                      <a:lnTo>
                        <a:pt x="3" y="4"/>
                      </a:lnTo>
                      <a:lnTo>
                        <a:pt x="4" y="4"/>
                      </a:lnTo>
                      <a:lnTo>
                        <a:pt x="4" y="4"/>
                      </a:lnTo>
                      <a:lnTo>
                        <a:pt x="4" y="3"/>
                      </a:lnTo>
                      <a:lnTo>
                        <a:pt x="4" y="2"/>
                      </a:lnTo>
                      <a:lnTo>
                        <a:pt x="2"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42" name="Freeform 2278">
                  <a:extLst>
                    <a:ext uri="{FF2B5EF4-FFF2-40B4-BE49-F238E27FC236}">
                      <a16:creationId xmlns:a16="http://schemas.microsoft.com/office/drawing/2014/main" id="{46C4EF6B-B238-4153-894A-C17D26C930B0}"/>
                    </a:ext>
                  </a:extLst>
                </p:cNvPr>
                <p:cNvSpPr>
                  <a:spLocks/>
                </p:cNvSpPr>
                <p:nvPr/>
              </p:nvSpPr>
              <p:spPr bwMode="auto">
                <a:xfrm>
                  <a:off x="4233" y="1462"/>
                  <a:ext cx="8" cy="7"/>
                </a:xfrm>
                <a:custGeom>
                  <a:avLst/>
                  <a:gdLst>
                    <a:gd name="T0" fmla="*/ 5 w 8"/>
                    <a:gd name="T1" fmla="*/ 1 h 7"/>
                    <a:gd name="T2" fmla="*/ 5 w 8"/>
                    <a:gd name="T3" fmla="*/ 1 h 7"/>
                    <a:gd name="T4" fmla="*/ 5 w 8"/>
                    <a:gd name="T5" fmla="*/ 0 h 7"/>
                    <a:gd name="T6" fmla="*/ 4 w 8"/>
                    <a:gd name="T7" fmla="*/ 0 h 7"/>
                    <a:gd name="T8" fmla="*/ 4 w 8"/>
                    <a:gd name="T9" fmla="*/ 0 h 7"/>
                    <a:gd name="T10" fmla="*/ 2 w 8"/>
                    <a:gd name="T11" fmla="*/ 0 h 7"/>
                    <a:gd name="T12" fmla="*/ 1 w 8"/>
                    <a:gd name="T13" fmla="*/ 1 h 7"/>
                    <a:gd name="T14" fmla="*/ 0 w 8"/>
                    <a:gd name="T15" fmla="*/ 3 h 7"/>
                    <a:gd name="T16" fmla="*/ 0 w 8"/>
                    <a:gd name="T17" fmla="*/ 4 h 7"/>
                    <a:gd name="T18" fmla="*/ 0 w 8"/>
                    <a:gd name="T19" fmla="*/ 4 h 7"/>
                    <a:gd name="T20" fmla="*/ 1 w 8"/>
                    <a:gd name="T21" fmla="*/ 5 h 7"/>
                    <a:gd name="T22" fmla="*/ 1 w 8"/>
                    <a:gd name="T23" fmla="*/ 6 h 7"/>
                    <a:gd name="T24" fmla="*/ 2 w 8"/>
                    <a:gd name="T25" fmla="*/ 6 h 7"/>
                    <a:gd name="T26" fmla="*/ 2 w 8"/>
                    <a:gd name="T27" fmla="*/ 6 h 7"/>
                    <a:gd name="T28" fmla="*/ 3 w 8"/>
                    <a:gd name="T29" fmla="*/ 7 h 7"/>
                    <a:gd name="T30" fmla="*/ 4 w 8"/>
                    <a:gd name="T31" fmla="*/ 7 h 7"/>
                    <a:gd name="T32" fmla="*/ 6 w 8"/>
                    <a:gd name="T33" fmla="*/ 7 h 7"/>
                    <a:gd name="T34" fmla="*/ 7 w 8"/>
                    <a:gd name="T35" fmla="*/ 7 h 7"/>
                    <a:gd name="T36" fmla="*/ 8 w 8"/>
                    <a:gd name="T37" fmla="*/ 7 h 7"/>
                    <a:gd name="T38" fmla="*/ 8 w 8"/>
                    <a:gd name="T39" fmla="*/ 6 h 7"/>
                    <a:gd name="T40" fmla="*/ 8 w 8"/>
                    <a:gd name="T41" fmla="*/ 5 h 7"/>
                    <a:gd name="T42" fmla="*/ 7 w 8"/>
                    <a:gd name="T43" fmla="*/ 4 h 7"/>
                    <a:gd name="T44" fmla="*/ 5 w 8"/>
                    <a:gd name="T4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7">
                      <a:moveTo>
                        <a:pt x="5" y="1"/>
                      </a:moveTo>
                      <a:lnTo>
                        <a:pt x="5" y="1"/>
                      </a:lnTo>
                      <a:lnTo>
                        <a:pt x="5" y="0"/>
                      </a:lnTo>
                      <a:lnTo>
                        <a:pt x="4" y="0"/>
                      </a:lnTo>
                      <a:lnTo>
                        <a:pt x="4" y="0"/>
                      </a:lnTo>
                      <a:lnTo>
                        <a:pt x="2" y="0"/>
                      </a:lnTo>
                      <a:lnTo>
                        <a:pt x="1" y="1"/>
                      </a:lnTo>
                      <a:lnTo>
                        <a:pt x="0" y="3"/>
                      </a:lnTo>
                      <a:lnTo>
                        <a:pt x="0" y="4"/>
                      </a:lnTo>
                      <a:lnTo>
                        <a:pt x="0" y="4"/>
                      </a:lnTo>
                      <a:lnTo>
                        <a:pt x="1" y="5"/>
                      </a:lnTo>
                      <a:lnTo>
                        <a:pt x="1" y="6"/>
                      </a:lnTo>
                      <a:lnTo>
                        <a:pt x="2" y="6"/>
                      </a:lnTo>
                      <a:lnTo>
                        <a:pt x="2" y="6"/>
                      </a:lnTo>
                      <a:lnTo>
                        <a:pt x="3" y="7"/>
                      </a:lnTo>
                      <a:lnTo>
                        <a:pt x="4" y="7"/>
                      </a:lnTo>
                      <a:lnTo>
                        <a:pt x="6" y="7"/>
                      </a:lnTo>
                      <a:lnTo>
                        <a:pt x="7" y="7"/>
                      </a:lnTo>
                      <a:lnTo>
                        <a:pt x="8" y="7"/>
                      </a:lnTo>
                      <a:lnTo>
                        <a:pt x="8" y="6"/>
                      </a:lnTo>
                      <a:lnTo>
                        <a:pt x="8" y="5"/>
                      </a:lnTo>
                      <a:lnTo>
                        <a:pt x="7" y="4"/>
                      </a:lnTo>
                      <a:lnTo>
                        <a:pt x="5"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43" name="Freeform 2279">
                  <a:extLst>
                    <a:ext uri="{FF2B5EF4-FFF2-40B4-BE49-F238E27FC236}">
                      <a16:creationId xmlns:a16="http://schemas.microsoft.com/office/drawing/2014/main" id="{AF2F4A21-C2EB-4A6E-88B6-A51BB1B9A64D}"/>
                    </a:ext>
                  </a:extLst>
                </p:cNvPr>
                <p:cNvSpPr>
                  <a:spLocks/>
                </p:cNvSpPr>
                <p:nvPr/>
              </p:nvSpPr>
              <p:spPr bwMode="auto">
                <a:xfrm>
                  <a:off x="4314" y="1455"/>
                  <a:ext cx="3" cy="3"/>
                </a:xfrm>
                <a:custGeom>
                  <a:avLst/>
                  <a:gdLst>
                    <a:gd name="T0" fmla="*/ 3 w 3"/>
                    <a:gd name="T1" fmla="*/ 0 h 3"/>
                    <a:gd name="T2" fmla="*/ 3 w 3"/>
                    <a:gd name="T3" fmla="*/ 0 h 3"/>
                    <a:gd name="T4" fmla="*/ 1 w 3"/>
                    <a:gd name="T5" fmla="*/ 0 h 3"/>
                    <a:gd name="T6" fmla="*/ 0 w 3"/>
                    <a:gd name="T7" fmla="*/ 0 h 3"/>
                    <a:gd name="T8" fmla="*/ 0 w 3"/>
                    <a:gd name="T9" fmla="*/ 0 h 3"/>
                    <a:gd name="T10" fmla="*/ 0 w 3"/>
                    <a:gd name="T11" fmla="*/ 0 h 3"/>
                    <a:gd name="T12" fmla="*/ 0 w 3"/>
                    <a:gd name="T13" fmla="*/ 1 h 3"/>
                    <a:gd name="T14" fmla="*/ 0 w 3"/>
                    <a:gd name="T15" fmla="*/ 2 h 3"/>
                    <a:gd name="T16" fmla="*/ 1 w 3"/>
                    <a:gd name="T17" fmla="*/ 2 h 3"/>
                    <a:gd name="T18" fmla="*/ 2 w 3"/>
                    <a:gd name="T19" fmla="*/ 3 h 3"/>
                    <a:gd name="T20" fmla="*/ 2 w 3"/>
                    <a:gd name="T21" fmla="*/ 3 h 3"/>
                    <a:gd name="T22" fmla="*/ 3 w 3"/>
                    <a:gd name="T23" fmla="*/ 3 h 3"/>
                    <a:gd name="T24" fmla="*/ 3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lnTo>
                        <a:pt x="3" y="0"/>
                      </a:lnTo>
                      <a:lnTo>
                        <a:pt x="1" y="0"/>
                      </a:lnTo>
                      <a:lnTo>
                        <a:pt x="0" y="0"/>
                      </a:lnTo>
                      <a:lnTo>
                        <a:pt x="0" y="0"/>
                      </a:lnTo>
                      <a:lnTo>
                        <a:pt x="0" y="0"/>
                      </a:lnTo>
                      <a:lnTo>
                        <a:pt x="0" y="1"/>
                      </a:lnTo>
                      <a:lnTo>
                        <a:pt x="0" y="2"/>
                      </a:lnTo>
                      <a:lnTo>
                        <a:pt x="1" y="2"/>
                      </a:lnTo>
                      <a:lnTo>
                        <a:pt x="2" y="3"/>
                      </a:lnTo>
                      <a:lnTo>
                        <a:pt x="2" y="3"/>
                      </a:lnTo>
                      <a:lnTo>
                        <a:pt x="3" y="3"/>
                      </a:lnTo>
                      <a:lnTo>
                        <a:pt x="3" y="2"/>
                      </a:lnTo>
                      <a:lnTo>
                        <a:pt x="3" y="1"/>
                      </a:lnTo>
                      <a:lnTo>
                        <a:pt x="3"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44" name="Freeform 2280">
                  <a:extLst>
                    <a:ext uri="{FF2B5EF4-FFF2-40B4-BE49-F238E27FC236}">
                      <a16:creationId xmlns:a16="http://schemas.microsoft.com/office/drawing/2014/main" id="{DC6D6E5F-6AEE-4DE0-B4BF-BFC3A9212A93}"/>
                    </a:ext>
                  </a:extLst>
                </p:cNvPr>
                <p:cNvSpPr>
                  <a:spLocks/>
                </p:cNvSpPr>
                <p:nvPr/>
              </p:nvSpPr>
              <p:spPr bwMode="auto">
                <a:xfrm>
                  <a:off x="4309" y="1448"/>
                  <a:ext cx="4" cy="4"/>
                </a:xfrm>
                <a:custGeom>
                  <a:avLst/>
                  <a:gdLst>
                    <a:gd name="T0" fmla="*/ 2 w 4"/>
                    <a:gd name="T1" fmla="*/ 0 h 4"/>
                    <a:gd name="T2" fmla="*/ 2 w 4"/>
                    <a:gd name="T3" fmla="*/ 0 h 4"/>
                    <a:gd name="T4" fmla="*/ 2 w 4"/>
                    <a:gd name="T5" fmla="*/ 0 h 4"/>
                    <a:gd name="T6" fmla="*/ 2 w 4"/>
                    <a:gd name="T7" fmla="*/ 0 h 4"/>
                    <a:gd name="T8" fmla="*/ 2 w 4"/>
                    <a:gd name="T9" fmla="*/ 0 h 4"/>
                    <a:gd name="T10" fmla="*/ 0 w 4"/>
                    <a:gd name="T11" fmla="*/ 1 h 4"/>
                    <a:gd name="T12" fmla="*/ 0 w 4"/>
                    <a:gd name="T13" fmla="*/ 1 h 4"/>
                    <a:gd name="T14" fmla="*/ 0 w 4"/>
                    <a:gd name="T15" fmla="*/ 2 h 4"/>
                    <a:gd name="T16" fmla="*/ 0 w 4"/>
                    <a:gd name="T17" fmla="*/ 3 h 4"/>
                    <a:gd name="T18" fmla="*/ 1 w 4"/>
                    <a:gd name="T19" fmla="*/ 4 h 4"/>
                    <a:gd name="T20" fmla="*/ 1 w 4"/>
                    <a:gd name="T21" fmla="*/ 4 h 4"/>
                    <a:gd name="T22" fmla="*/ 2 w 4"/>
                    <a:gd name="T23" fmla="*/ 4 h 4"/>
                    <a:gd name="T24" fmla="*/ 4 w 4"/>
                    <a:gd name="T25" fmla="*/ 4 h 4"/>
                    <a:gd name="T26" fmla="*/ 4 w 4"/>
                    <a:gd name="T27" fmla="*/ 4 h 4"/>
                    <a:gd name="T28" fmla="*/ 4 w 4"/>
                    <a:gd name="T29" fmla="*/ 3 h 4"/>
                    <a:gd name="T30" fmla="*/ 4 w 4"/>
                    <a:gd name="T31" fmla="*/ 2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lnTo>
                        <a:pt x="2" y="0"/>
                      </a:lnTo>
                      <a:lnTo>
                        <a:pt x="2" y="0"/>
                      </a:lnTo>
                      <a:lnTo>
                        <a:pt x="2" y="0"/>
                      </a:lnTo>
                      <a:lnTo>
                        <a:pt x="2" y="0"/>
                      </a:lnTo>
                      <a:lnTo>
                        <a:pt x="0" y="1"/>
                      </a:lnTo>
                      <a:lnTo>
                        <a:pt x="0" y="1"/>
                      </a:lnTo>
                      <a:lnTo>
                        <a:pt x="0" y="2"/>
                      </a:lnTo>
                      <a:lnTo>
                        <a:pt x="0" y="3"/>
                      </a:lnTo>
                      <a:lnTo>
                        <a:pt x="1" y="4"/>
                      </a:lnTo>
                      <a:lnTo>
                        <a:pt x="1" y="4"/>
                      </a:lnTo>
                      <a:lnTo>
                        <a:pt x="2" y="4"/>
                      </a:lnTo>
                      <a:lnTo>
                        <a:pt x="4" y="4"/>
                      </a:lnTo>
                      <a:lnTo>
                        <a:pt x="4" y="4"/>
                      </a:lnTo>
                      <a:lnTo>
                        <a:pt x="4" y="3"/>
                      </a:lnTo>
                      <a:lnTo>
                        <a:pt x="4" y="2"/>
                      </a:lnTo>
                      <a:lnTo>
                        <a:pt x="2"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45" name="Freeform 2281">
                  <a:extLst>
                    <a:ext uri="{FF2B5EF4-FFF2-40B4-BE49-F238E27FC236}">
                      <a16:creationId xmlns:a16="http://schemas.microsoft.com/office/drawing/2014/main" id="{5F614BA9-FA8A-44B3-B82F-3FCDFAFF2C62}"/>
                    </a:ext>
                  </a:extLst>
                </p:cNvPr>
                <p:cNvSpPr>
                  <a:spLocks/>
                </p:cNvSpPr>
                <p:nvPr/>
              </p:nvSpPr>
              <p:spPr bwMode="auto">
                <a:xfrm>
                  <a:off x="4207" y="1409"/>
                  <a:ext cx="90" cy="95"/>
                </a:xfrm>
                <a:custGeom>
                  <a:avLst/>
                  <a:gdLst>
                    <a:gd name="T0" fmla="*/ 86 w 90"/>
                    <a:gd name="T1" fmla="*/ 11 h 95"/>
                    <a:gd name="T2" fmla="*/ 83 w 90"/>
                    <a:gd name="T3" fmla="*/ 2 h 95"/>
                    <a:gd name="T4" fmla="*/ 67 w 90"/>
                    <a:gd name="T5" fmla="*/ 4 h 95"/>
                    <a:gd name="T6" fmla="*/ 67 w 90"/>
                    <a:gd name="T7" fmla="*/ 12 h 95"/>
                    <a:gd name="T8" fmla="*/ 58 w 90"/>
                    <a:gd name="T9" fmla="*/ 12 h 95"/>
                    <a:gd name="T10" fmla="*/ 54 w 90"/>
                    <a:gd name="T11" fmla="*/ 10 h 95"/>
                    <a:gd name="T12" fmla="*/ 43 w 90"/>
                    <a:gd name="T13" fmla="*/ 9 h 95"/>
                    <a:gd name="T14" fmla="*/ 36 w 90"/>
                    <a:gd name="T15" fmla="*/ 16 h 95"/>
                    <a:gd name="T16" fmla="*/ 30 w 90"/>
                    <a:gd name="T17" fmla="*/ 15 h 95"/>
                    <a:gd name="T18" fmla="*/ 18 w 90"/>
                    <a:gd name="T19" fmla="*/ 22 h 95"/>
                    <a:gd name="T20" fmla="*/ 17 w 90"/>
                    <a:gd name="T21" fmla="*/ 30 h 95"/>
                    <a:gd name="T22" fmla="*/ 12 w 90"/>
                    <a:gd name="T23" fmla="*/ 33 h 95"/>
                    <a:gd name="T24" fmla="*/ 10 w 90"/>
                    <a:gd name="T25" fmla="*/ 39 h 95"/>
                    <a:gd name="T26" fmla="*/ 7 w 90"/>
                    <a:gd name="T27" fmla="*/ 42 h 95"/>
                    <a:gd name="T28" fmla="*/ 0 w 90"/>
                    <a:gd name="T29" fmla="*/ 52 h 95"/>
                    <a:gd name="T30" fmla="*/ 11 w 90"/>
                    <a:gd name="T31" fmla="*/ 59 h 95"/>
                    <a:gd name="T32" fmla="*/ 12 w 90"/>
                    <a:gd name="T33" fmla="*/ 63 h 95"/>
                    <a:gd name="T34" fmla="*/ 20 w 90"/>
                    <a:gd name="T35" fmla="*/ 66 h 95"/>
                    <a:gd name="T36" fmla="*/ 21 w 90"/>
                    <a:gd name="T37" fmla="*/ 71 h 95"/>
                    <a:gd name="T38" fmla="*/ 17 w 90"/>
                    <a:gd name="T39" fmla="*/ 74 h 95"/>
                    <a:gd name="T40" fmla="*/ 16 w 90"/>
                    <a:gd name="T41" fmla="*/ 82 h 95"/>
                    <a:gd name="T42" fmla="*/ 26 w 90"/>
                    <a:gd name="T43" fmla="*/ 85 h 95"/>
                    <a:gd name="T44" fmla="*/ 29 w 90"/>
                    <a:gd name="T45" fmla="*/ 85 h 95"/>
                    <a:gd name="T46" fmla="*/ 32 w 90"/>
                    <a:gd name="T47" fmla="*/ 89 h 95"/>
                    <a:gd name="T48" fmla="*/ 36 w 90"/>
                    <a:gd name="T49" fmla="*/ 92 h 95"/>
                    <a:gd name="T50" fmla="*/ 46 w 90"/>
                    <a:gd name="T51" fmla="*/ 95 h 95"/>
                    <a:gd name="T52" fmla="*/ 50 w 90"/>
                    <a:gd name="T53" fmla="*/ 88 h 95"/>
                    <a:gd name="T54" fmla="*/ 50 w 90"/>
                    <a:gd name="T55" fmla="*/ 93 h 95"/>
                    <a:gd name="T56" fmla="*/ 39 w 90"/>
                    <a:gd name="T57" fmla="*/ 94 h 95"/>
                    <a:gd name="T58" fmla="*/ 37 w 90"/>
                    <a:gd name="T59" fmla="*/ 89 h 95"/>
                    <a:gd name="T60" fmla="*/ 33 w 90"/>
                    <a:gd name="T61" fmla="*/ 88 h 95"/>
                    <a:gd name="T62" fmla="*/ 32 w 90"/>
                    <a:gd name="T63" fmla="*/ 86 h 95"/>
                    <a:gd name="T64" fmla="*/ 29 w 90"/>
                    <a:gd name="T65" fmla="*/ 84 h 95"/>
                    <a:gd name="T66" fmla="*/ 21 w 90"/>
                    <a:gd name="T67" fmla="*/ 84 h 95"/>
                    <a:gd name="T68" fmla="*/ 16 w 90"/>
                    <a:gd name="T69" fmla="*/ 76 h 95"/>
                    <a:gd name="T70" fmla="*/ 24 w 90"/>
                    <a:gd name="T71" fmla="*/ 72 h 95"/>
                    <a:gd name="T72" fmla="*/ 24 w 90"/>
                    <a:gd name="T73" fmla="*/ 71 h 95"/>
                    <a:gd name="T74" fmla="*/ 19 w 90"/>
                    <a:gd name="T75" fmla="*/ 68 h 95"/>
                    <a:gd name="T76" fmla="*/ 19 w 90"/>
                    <a:gd name="T77" fmla="*/ 66 h 95"/>
                    <a:gd name="T78" fmla="*/ 12 w 90"/>
                    <a:gd name="T79" fmla="*/ 61 h 95"/>
                    <a:gd name="T80" fmla="*/ 6 w 90"/>
                    <a:gd name="T81" fmla="*/ 57 h 95"/>
                    <a:gd name="T82" fmla="*/ 1 w 90"/>
                    <a:gd name="T83" fmla="*/ 48 h 95"/>
                    <a:gd name="T84" fmla="*/ 12 w 90"/>
                    <a:gd name="T85" fmla="*/ 42 h 95"/>
                    <a:gd name="T86" fmla="*/ 15 w 90"/>
                    <a:gd name="T87" fmla="*/ 42 h 95"/>
                    <a:gd name="T88" fmla="*/ 10 w 90"/>
                    <a:gd name="T89" fmla="*/ 36 h 95"/>
                    <a:gd name="T90" fmla="*/ 17 w 90"/>
                    <a:gd name="T91" fmla="*/ 33 h 95"/>
                    <a:gd name="T92" fmla="*/ 22 w 90"/>
                    <a:gd name="T93" fmla="*/ 30 h 95"/>
                    <a:gd name="T94" fmla="*/ 19 w 90"/>
                    <a:gd name="T95" fmla="*/ 23 h 95"/>
                    <a:gd name="T96" fmla="*/ 30 w 90"/>
                    <a:gd name="T97" fmla="*/ 16 h 95"/>
                    <a:gd name="T98" fmla="*/ 37 w 90"/>
                    <a:gd name="T99" fmla="*/ 19 h 95"/>
                    <a:gd name="T100" fmla="*/ 41 w 90"/>
                    <a:gd name="T101" fmla="*/ 11 h 95"/>
                    <a:gd name="T102" fmla="*/ 52 w 90"/>
                    <a:gd name="T103" fmla="*/ 10 h 95"/>
                    <a:gd name="T104" fmla="*/ 54 w 90"/>
                    <a:gd name="T105" fmla="*/ 11 h 95"/>
                    <a:gd name="T106" fmla="*/ 56 w 90"/>
                    <a:gd name="T107" fmla="*/ 10 h 95"/>
                    <a:gd name="T108" fmla="*/ 62 w 90"/>
                    <a:gd name="T109" fmla="*/ 11 h 95"/>
                    <a:gd name="T110" fmla="*/ 68 w 90"/>
                    <a:gd name="T111" fmla="*/ 13 h 95"/>
                    <a:gd name="T112" fmla="*/ 67 w 90"/>
                    <a:gd name="T113" fmla="*/ 5 h 95"/>
                    <a:gd name="T114" fmla="*/ 80 w 90"/>
                    <a:gd name="T115" fmla="*/ 1 h 95"/>
                    <a:gd name="T116" fmla="*/ 84 w 90"/>
                    <a:gd name="T117" fmla="*/ 9 h 95"/>
                    <a:gd name="T118" fmla="*/ 84 w 90"/>
                    <a:gd name="T119" fmla="*/ 11 h 95"/>
                    <a:gd name="T120" fmla="*/ 90 w 90"/>
                    <a:gd name="T121" fmla="*/ 1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95">
                      <a:moveTo>
                        <a:pt x="90" y="16"/>
                      </a:moveTo>
                      <a:lnTo>
                        <a:pt x="90" y="16"/>
                      </a:lnTo>
                      <a:lnTo>
                        <a:pt x="90" y="15"/>
                      </a:lnTo>
                      <a:lnTo>
                        <a:pt x="90" y="14"/>
                      </a:lnTo>
                      <a:lnTo>
                        <a:pt x="90" y="14"/>
                      </a:lnTo>
                      <a:lnTo>
                        <a:pt x="89" y="13"/>
                      </a:lnTo>
                      <a:lnTo>
                        <a:pt x="88" y="12"/>
                      </a:lnTo>
                      <a:lnTo>
                        <a:pt x="88" y="12"/>
                      </a:lnTo>
                      <a:lnTo>
                        <a:pt x="86" y="11"/>
                      </a:lnTo>
                      <a:lnTo>
                        <a:pt x="86" y="10"/>
                      </a:lnTo>
                      <a:lnTo>
                        <a:pt x="85" y="10"/>
                      </a:lnTo>
                      <a:lnTo>
                        <a:pt x="85" y="10"/>
                      </a:lnTo>
                      <a:lnTo>
                        <a:pt x="85" y="9"/>
                      </a:lnTo>
                      <a:lnTo>
                        <a:pt x="86" y="7"/>
                      </a:lnTo>
                      <a:lnTo>
                        <a:pt x="85" y="6"/>
                      </a:lnTo>
                      <a:lnTo>
                        <a:pt x="85" y="4"/>
                      </a:lnTo>
                      <a:lnTo>
                        <a:pt x="85" y="4"/>
                      </a:lnTo>
                      <a:lnTo>
                        <a:pt x="83" y="2"/>
                      </a:lnTo>
                      <a:lnTo>
                        <a:pt x="81" y="1"/>
                      </a:lnTo>
                      <a:lnTo>
                        <a:pt x="79" y="0"/>
                      </a:lnTo>
                      <a:lnTo>
                        <a:pt x="77" y="0"/>
                      </a:lnTo>
                      <a:lnTo>
                        <a:pt x="77" y="0"/>
                      </a:lnTo>
                      <a:lnTo>
                        <a:pt x="75" y="0"/>
                      </a:lnTo>
                      <a:lnTo>
                        <a:pt x="74" y="0"/>
                      </a:lnTo>
                      <a:lnTo>
                        <a:pt x="71" y="1"/>
                      </a:lnTo>
                      <a:lnTo>
                        <a:pt x="69" y="2"/>
                      </a:lnTo>
                      <a:lnTo>
                        <a:pt x="67" y="4"/>
                      </a:lnTo>
                      <a:lnTo>
                        <a:pt x="67" y="4"/>
                      </a:lnTo>
                      <a:lnTo>
                        <a:pt x="66" y="5"/>
                      </a:lnTo>
                      <a:lnTo>
                        <a:pt x="66" y="6"/>
                      </a:lnTo>
                      <a:lnTo>
                        <a:pt x="66" y="7"/>
                      </a:lnTo>
                      <a:lnTo>
                        <a:pt x="66" y="8"/>
                      </a:lnTo>
                      <a:lnTo>
                        <a:pt x="66" y="8"/>
                      </a:lnTo>
                      <a:lnTo>
                        <a:pt x="66" y="10"/>
                      </a:lnTo>
                      <a:lnTo>
                        <a:pt x="67" y="12"/>
                      </a:lnTo>
                      <a:lnTo>
                        <a:pt x="67" y="12"/>
                      </a:lnTo>
                      <a:lnTo>
                        <a:pt x="66" y="11"/>
                      </a:lnTo>
                      <a:lnTo>
                        <a:pt x="66" y="11"/>
                      </a:lnTo>
                      <a:lnTo>
                        <a:pt x="65" y="11"/>
                      </a:lnTo>
                      <a:lnTo>
                        <a:pt x="64" y="10"/>
                      </a:lnTo>
                      <a:lnTo>
                        <a:pt x="64" y="10"/>
                      </a:lnTo>
                      <a:lnTo>
                        <a:pt x="62" y="10"/>
                      </a:lnTo>
                      <a:lnTo>
                        <a:pt x="61" y="10"/>
                      </a:lnTo>
                      <a:lnTo>
                        <a:pt x="58" y="12"/>
                      </a:lnTo>
                      <a:lnTo>
                        <a:pt x="58" y="12"/>
                      </a:lnTo>
                      <a:lnTo>
                        <a:pt x="58" y="11"/>
                      </a:lnTo>
                      <a:lnTo>
                        <a:pt x="58" y="11"/>
                      </a:lnTo>
                      <a:lnTo>
                        <a:pt x="58" y="11"/>
                      </a:lnTo>
                      <a:lnTo>
                        <a:pt x="57" y="10"/>
                      </a:lnTo>
                      <a:lnTo>
                        <a:pt x="55" y="9"/>
                      </a:lnTo>
                      <a:lnTo>
                        <a:pt x="55" y="9"/>
                      </a:lnTo>
                      <a:lnTo>
                        <a:pt x="55" y="9"/>
                      </a:lnTo>
                      <a:lnTo>
                        <a:pt x="54" y="9"/>
                      </a:lnTo>
                      <a:lnTo>
                        <a:pt x="54" y="10"/>
                      </a:lnTo>
                      <a:lnTo>
                        <a:pt x="54" y="10"/>
                      </a:lnTo>
                      <a:lnTo>
                        <a:pt x="54" y="10"/>
                      </a:lnTo>
                      <a:lnTo>
                        <a:pt x="52" y="9"/>
                      </a:lnTo>
                      <a:lnTo>
                        <a:pt x="51" y="9"/>
                      </a:lnTo>
                      <a:lnTo>
                        <a:pt x="51" y="9"/>
                      </a:lnTo>
                      <a:lnTo>
                        <a:pt x="49" y="9"/>
                      </a:lnTo>
                      <a:lnTo>
                        <a:pt x="47" y="9"/>
                      </a:lnTo>
                      <a:lnTo>
                        <a:pt x="45" y="9"/>
                      </a:lnTo>
                      <a:lnTo>
                        <a:pt x="43" y="9"/>
                      </a:lnTo>
                      <a:lnTo>
                        <a:pt x="43" y="9"/>
                      </a:lnTo>
                      <a:lnTo>
                        <a:pt x="42" y="10"/>
                      </a:lnTo>
                      <a:lnTo>
                        <a:pt x="40" y="11"/>
                      </a:lnTo>
                      <a:lnTo>
                        <a:pt x="39" y="12"/>
                      </a:lnTo>
                      <a:lnTo>
                        <a:pt x="38" y="13"/>
                      </a:lnTo>
                      <a:lnTo>
                        <a:pt x="38" y="13"/>
                      </a:lnTo>
                      <a:lnTo>
                        <a:pt x="37" y="14"/>
                      </a:lnTo>
                      <a:lnTo>
                        <a:pt x="36" y="15"/>
                      </a:lnTo>
                      <a:lnTo>
                        <a:pt x="36" y="16"/>
                      </a:lnTo>
                      <a:lnTo>
                        <a:pt x="36" y="18"/>
                      </a:lnTo>
                      <a:lnTo>
                        <a:pt x="36" y="18"/>
                      </a:lnTo>
                      <a:lnTo>
                        <a:pt x="36" y="18"/>
                      </a:lnTo>
                      <a:lnTo>
                        <a:pt x="36" y="18"/>
                      </a:lnTo>
                      <a:lnTo>
                        <a:pt x="34" y="17"/>
                      </a:lnTo>
                      <a:lnTo>
                        <a:pt x="34" y="17"/>
                      </a:lnTo>
                      <a:lnTo>
                        <a:pt x="32" y="16"/>
                      </a:lnTo>
                      <a:lnTo>
                        <a:pt x="30" y="15"/>
                      </a:lnTo>
                      <a:lnTo>
                        <a:pt x="30" y="15"/>
                      </a:lnTo>
                      <a:lnTo>
                        <a:pt x="28" y="15"/>
                      </a:lnTo>
                      <a:lnTo>
                        <a:pt x="26" y="15"/>
                      </a:lnTo>
                      <a:lnTo>
                        <a:pt x="24" y="16"/>
                      </a:lnTo>
                      <a:lnTo>
                        <a:pt x="22" y="17"/>
                      </a:lnTo>
                      <a:lnTo>
                        <a:pt x="22" y="17"/>
                      </a:lnTo>
                      <a:lnTo>
                        <a:pt x="20" y="18"/>
                      </a:lnTo>
                      <a:lnTo>
                        <a:pt x="19" y="19"/>
                      </a:lnTo>
                      <a:lnTo>
                        <a:pt x="18" y="21"/>
                      </a:lnTo>
                      <a:lnTo>
                        <a:pt x="18" y="22"/>
                      </a:lnTo>
                      <a:lnTo>
                        <a:pt x="18" y="22"/>
                      </a:lnTo>
                      <a:lnTo>
                        <a:pt x="18" y="24"/>
                      </a:lnTo>
                      <a:lnTo>
                        <a:pt x="19" y="26"/>
                      </a:lnTo>
                      <a:lnTo>
                        <a:pt x="20" y="27"/>
                      </a:lnTo>
                      <a:lnTo>
                        <a:pt x="21" y="29"/>
                      </a:lnTo>
                      <a:lnTo>
                        <a:pt x="21" y="29"/>
                      </a:lnTo>
                      <a:lnTo>
                        <a:pt x="19" y="29"/>
                      </a:lnTo>
                      <a:lnTo>
                        <a:pt x="17" y="30"/>
                      </a:lnTo>
                      <a:lnTo>
                        <a:pt x="17" y="30"/>
                      </a:lnTo>
                      <a:lnTo>
                        <a:pt x="17" y="30"/>
                      </a:lnTo>
                      <a:lnTo>
                        <a:pt x="16" y="31"/>
                      </a:lnTo>
                      <a:lnTo>
                        <a:pt x="16" y="31"/>
                      </a:lnTo>
                      <a:lnTo>
                        <a:pt x="16" y="31"/>
                      </a:lnTo>
                      <a:lnTo>
                        <a:pt x="16" y="32"/>
                      </a:lnTo>
                      <a:lnTo>
                        <a:pt x="16" y="32"/>
                      </a:lnTo>
                      <a:lnTo>
                        <a:pt x="16" y="32"/>
                      </a:lnTo>
                      <a:lnTo>
                        <a:pt x="14" y="32"/>
                      </a:lnTo>
                      <a:lnTo>
                        <a:pt x="12" y="33"/>
                      </a:lnTo>
                      <a:lnTo>
                        <a:pt x="12" y="33"/>
                      </a:lnTo>
                      <a:lnTo>
                        <a:pt x="11" y="34"/>
                      </a:lnTo>
                      <a:lnTo>
                        <a:pt x="10" y="35"/>
                      </a:lnTo>
                      <a:lnTo>
                        <a:pt x="10" y="36"/>
                      </a:lnTo>
                      <a:lnTo>
                        <a:pt x="10" y="36"/>
                      </a:lnTo>
                      <a:lnTo>
                        <a:pt x="9" y="37"/>
                      </a:lnTo>
                      <a:lnTo>
                        <a:pt x="10" y="38"/>
                      </a:lnTo>
                      <a:lnTo>
                        <a:pt x="10" y="39"/>
                      </a:lnTo>
                      <a:lnTo>
                        <a:pt x="10" y="39"/>
                      </a:lnTo>
                      <a:lnTo>
                        <a:pt x="10" y="39"/>
                      </a:lnTo>
                      <a:lnTo>
                        <a:pt x="11" y="40"/>
                      </a:lnTo>
                      <a:lnTo>
                        <a:pt x="13" y="41"/>
                      </a:lnTo>
                      <a:lnTo>
                        <a:pt x="13" y="41"/>
                      </a:lnTo>
                      <a:lnTo>
                        <a:pt x="11" y="41"/>
                      </a:lnTo>
                      <a:lnTo>
                        <a:pt x="11" y="41"/>
                      </a:lnTo>
                      <a:lnTo>
                        <a:pt x="10" y="41"/>
                      </a:lnTo>
                      <a:lnTo>
                        <a:pt x="9" y="42"/>
                      </a:lnTo>
                      <a:lnTo>
                        <a:pt x="7" y="42"/>
                      </a:lnTo>
                      <a:lnTo>
                        <a:pt x="7" y="42"/>
                      </a:lnTo>
                      <a:lnTo>
                        <a:pt x="5" y="43"/>
                      </a:lnTo>
                      <a:lnTo>
                        <a:pt x="3" y="44"/>
                      </a:lnTo>
                      <a:lnTo>
                        <a:pt x="2" y="46"/>
                      </a:lnTo>
                      <a:lnTo>
                        <a:pt x="1" y="47"/>
                      </a:lnTo>
                      <a:lnTo>
                        <a:pt x="1" y="47"/>
                      </a:lnTo>
                      <a:lnTo>
                        <a:pt x="0" y="49"/>
                      </a:lnTo>
                      <a:lnTo>
                        <a:pt x="0" y="50"/>
                      </a:lnTo>
                      <a:lnTo>
                        <a:pt x="0" y="52"/>
                      </a:lnTo>
                      <a:lnTo>
                        <a:pt x="0" y="54"/>
                      </a:lnTo>
                      <a:lnTo>
                        <a:pt x="0" y="54"/>
                      </a:lnTo>
                      <a:lnTo>
                        <a:pt x="1" y="55"/>
                      </a:lnTo>
                      <a:lnTo>
                        <a:pt x="3" y="57"/>
                      </a:lnTo>
                      <a:lnTo>
                        <a:pt x="5" y="58"/>
                      </a:lnTo>
                      <a:lnTo>
                        <a:pt x="6" y="58"/>
                      </a:lnTo>
                      <a:lnTo>
                        <a:pt x="6" y="58"/>
                      </a:lnTo>
                      <a:lnTo>
                        <a:pt x="9" y="59"/>
                      </a:lnTo>
                      <a:lnTo>
                        <a:pt x="11" y="59"/>
                      </a:lnTo>
                      <a:lnTo>
                        <a:pt x="11" y="59"/>
                      </a:lnTo>
                      <a:lnTo>
                        <a:pt x="12" y="60"/>
                      </a:lnTo>
                      <a:lnTo>
                        <a:pt x="12" y="60"/>
                      </a:lnTo>
                      <a:lnTo>
                        <a:pt x="12" y="60"/>
                      </a:lnTo>
                      <a:lnTo>
                        <a:pt x="12" y="60"/>
                      </a:lnTo>
                      <a:lnTo>
                        <a:pt x="12" y="61"/>
                      </a:lnTo>
                      <a:lnTo>
                        <a:pt x="12" y="62"/>
                      </a:lnTo>
                      <a:lnTo>
                        <a:pt x="12" y="62"/>
                      </a:lnTo>
                      <a:lnTo>
                        <a:pt x="12" y="63"/>
                      </a:lnTo>
                      <a:lnTo>
                        <a:pt x="13" y="63"/>
                      </a:lnTo>
                      <a:lnTo>
                        <a:pt x="14" y="64"/>
                      </a:lnTo>
                      <a:lnTo>
                        <a:pt x="14" y="64"/>
                      </a:lnTo>
                      <a:lnTo>
                        <a:pt x="16" y="65"/>
                      </a:lnTo>
                      <a:lnTo>
                        <a:pt x="18" y="66"/>
                      </a:lnTo>
                      <a:lnTo>
                        <a:pt x="18" y="66"/>
                      </a:lnTo>
                      <a:lnTo>
                        <a:pt x="19" y="66"/>
                      </a:lnTo>
                      <a:lnTo>
                        <a:pt x="20" y="66"/>
                      </a:lnTo>
                      <a:lnTo>
                        <a:pt x="20" y="66"/>
                      </a:lnTo>
                      <a:lnTo>
                        <a:pt x="19" y="67"/>
                      </a:lnTo>
                      <a:lnTo>
                        <a:pt x="19" y="67"/>
                      </a:lnTo>
                      <a:lnTo>
                        <a:pt x="18" y="67"/>
                      </a:lnTo>
                      <a:lnTo>
                        <a:pt x="18" y="68"/>
                      </a:lnTo>
                      <a:lnTo>
                        <a:pt x="18" y="68"/>
                      </a:lnTo>
                      <a:lnTo>
                        <a:pt x="18" y="68"/>
                      </a:lnTo>
                      <a:lnTo>
                        <a:pt x="19" y="69"/>
                      </a:lnTo>
                      <a:lnTo>
                        <a:pt x="20" y="70"/>
                      </a:lnTo>
                      <a:lnTo>
                        <a:pt x="21" y="71"/>
                      </a:lnTo>
                      <a:lnTo>
                        <a:pt x="21" y="71"/>
                      </a:lnTo>
                      <a:lnTo>
                        <a:pt x="24" y="71"/>
                      </a:lnTo>
                      <a:lnTo>
                        <a:pt x="24" y="71"/>
                      </a:lnTo>
                      <a:lnTo>
                        <a:pt x="22" y="72"/>
                      </a:lnTo>
                      <a:lnTo>
                        <a:pt x="21" y="72"/>
                      </a:lnTo>
                      <a:lnTo>
                        <a:pt x="19" y="73"/>
                      </a:lnTo>
                      <a:lnTo>
                        <a:pt x="19" y="73"/>
                      </a:lnTo>
                      <a:lnTo>
                        <a:pt x="18" y="74"/>
                      </a:lnTo>
                      <a:lnTo>
                        <a:pt x="17" y="74"/>
                      </a:lnTo>
                      <a:lnTo>
                        <a:pt x="16" y="76"/>
                      </a:lnTo>
                      <a:lnTo>
                        <a:pt x="15" y="77"/>
                      </a:lnTo>
                      <a:lnTo>
                        <a:pt x="15" y="77"/>
                      </a:lnTo>
                      <a:lnTo>
                        <a:pt x="15" y="78"/>
                      </a:lnTo>
                      <a:lnTo>
                        <a:pt x="15" y="79"/>
                      </a:lnTo>
                      <a:lnTo>
                        <a:pt x="15" y="80"/>
                      </a:lnTo>
                      <a:lnTo>
                        <a:pt x="15" y="81"/>
                      </a:lnTo>
                      <a:lnTo>
                        <a:pt x="15" y="81"/>
                      </a:lnTo>
                      <a:lnTo>
                        <a:pt x="16" y="82"/>
                      </a:lnTo>
                      <a:lnTo>
                        <a:pt x="17" y="83"/>
                      </a:lnTo>
                      <a:lnTo>
                        <a:pt x="18" y="84"/>
                      </a:lnTo>
                      <a:lnTo>
                        <a:pt x="20" y="84"/>
                      </a:lnTo>
                      <a:lnTo>
                        <a:pt x="20" y="84"/>
                      </a:lnTo>
                      <a:lnTo>
                        <a:pt x="21" y="85"/>
                      </a:lnTo>
                      <a:lnTo>
                        <a:pt x="22" y="85"/>
                      </a:lnTo>
                      <a:lnTo>
                        <a:pt x="24" y="85"/>
                      </a:lnTo>
                      <a:lnTo>
                        <a:pt x="26" y="85"/>
                      </a:lnTo>
                      <a:lnTo>
                        <a:pt x="26" y="85"/>
                      </a:lnTo>
                      <a:lnTo>
                        <a:pt x="27" y="85"/>
                      </a:lnTo>
                      <a:lnTo>
                        <a:pt x="27" y="85"/>
                      </a:lnTo>
                      <a:lnTo>
                        <a:pt x="28" y="84"/>
                      </a:lnTo>
                      <a:lnTo>
                        <a:pt x="28" y="84"/>
                      </a:lnTo>
                      <a:lnTo>
                        <a:pt x="28" y="84"/>
                      </a:lnTo>
                      <a:lnTo>
                        <a:pt x="28" y="84"/>
                      </a:lnTo>
                      <a:lnTo>
                        <a:pt x="28" y="84"/>
                      </a:lnTo>
                      <a:lnTo>
                        <a:pt x="28" y="85"/>
                      </a:lnTo>
                      <a:lnTo>
                        <a:pt x="29" y="85"/>
                      </a:lnTo>
                      <a:lnTo>
                        <a:pt x="29" y="86"/>
                      </a:lnTo>
                      <a:lnTo>
                        <a:pt x="29" y="86"/>
                      </a:lnTo>
                      <a:lnTo>
                        <a:pt x="30" y="87"/>
                      </a:lnTo>
                      <a:lnTo>
                        <a:pt x="31" y="87"/>
                      </a:lnTo>
                      <a:lnTo>
                        <a:pt x="32" y="87"/>
                      </a:lnTo>
                      <a:lnTo>
                        <a:pt x="32" y="87"/>
                      </a:lnTo>
                      <a:lnTo>
                        <a:pt x="32" y="88"/>
                      </a:lnTo>
                      <a:lnTo>
                        <a:pt x="32" y="88"/>
                      </a:lnTo>
                      <a:lnTo>
                        <a:pt x="32" y="89"/>
                      </a:lnTo>
                      <a:lnTo>
                        <a:pt x="32" y="89"/>
                      </a:lnTo>
                      <a:lnTo>
                        <a:pt x="33" y="89"/>
                      </a:lnTo>
                      <a:lnTo>
                        <a:pt x="34" y="90"/>
                      </a:lnTo>
                      <a:lnTo>
                        <a:pt x="35" y="90"/>
                      </a:lnTo>
                      <a:lnTo>
                        <a:pt x="36" y="90"/>
                      </a:lnTo>
                      <a:lnTo>
                        <a:pt x="36" y="90"/>
                      </a:lnTo>
                      <a:lnTo>
                        <a:pt x="36" y="90"/>
                      </a:lnTo>
                      <a:lnTo>
                        <a:pt x="36" y="91"/>
                      </a:lnTo>
                      <a:lnTo>
                        <a:pt x="36" y="92"/>
                      </a:lnTo>
                      <a:lnTo>
                        <a:pt x="36" y="93"/>
                      </a:lnTo>
                      <a:lnTo>
                        <a:pt x="36" y="93"/>
                      </a:lnTo>
                      <a:lnTo>
                        <a:pt x="38" y="94"/>
                      </a:lnTo>
                      <a:lnTo>
                        <a:pt x="40" y="95"/>
                      </a:lnTo>
                      <a:lnTo>
                        <a:pt x="41" y="95"/>
                      </a:lnTo>
                      <a:lnTo>
                        <a:pt x="43" y="95"/>
                      </a:lnTo>
                      <a:lnTo>
                        <a:pt x="43" y="95"/>
                      </a:lnTo>
                      <a:lnTo>
                        <a:pt x="45" y="95"/>
                      </a:lnTo>
                      <a:lnTo>
                        <a:pt x="46" y="95"/>
                      </a:lnTo>
                      <a:lnTo>
                        <a:pt x="48" y="94"/>
                      </a:lnTo>
                      <a:lnTo>
                        <a:pt x="50" y="93"/>
                      </a:lnTo>
                      <a:lnTo>
                        <a:pt x="50" y="93"/>
                      </a:lnTo>
                      <a:lnTo>
                        <a:pt x="51" y="92"/>
                      </a:lnTo>
                      <a:lnTo>
                        <a:pt x="52" y="90"/>
                      </a:lnTo>
                      <a:lnTo>
                        <a:pt x="52" y="90"/>
                      </a:lnTo>
                      <a:lnTo>
                        <a:pt x="52" y="90"/>
                      </a:lnTo>
                      <a:lnTo>
                        <a:pt x="52" y="89"/>
                      </a:lnTo>
                      <a:lnTo>
                        <a:pt x="50" y="88"/>
                      </a:lnTo>
                      <a:lnTo>
                        <a:pt x="50" y="88"/>
                      </a:lnTo>
                      <a:lnTo>
                        <a:pt x="50" y="88"/>
                      </a:lnTo>
                      <a:lnTo>
                        <a:pt x="50" y="88"/>
                      </a:lnTo>
                      <a:lnTo>
                        <a:pt x="51" y="89"/>
                      </a:lnTo>
                      <a:lnTo>
                        <a:pt x="52" y="90"/>
                      </a:lnTo>
                      <a:lnTo>
                        <a:pt x="51" y="91"/>
                      </a:lnTo>
                      <a:lnTo>
                        <a:pt x="51" y="92"/>
                      </a:lnTo>
                      <a:lnTo>
                        <a:pt x="51" y="92"/>
                      </a:lnTo>
                      <a:lnTo>
                        <a:pt x="50" y="93"/>
                      </a:lnTo>
                      <a:lnTo>
                        <a:pt x="48" y="94"/>
                      </a:lnTo>
                      <a:lnTo>
                        <a:pt x="48" y="94"/>
                      </a:lnTo>
                      <a:lnTo>
                        <a:pt x="47" y="94"/>
                      </a:lnTo>
                      <a:lnTo>
                        <a:pt x="46" y="95"/>
                      </a:lnTo>
                      <a:lnTo>
                        <a:pt x="43" y="95"/>
                      </a:lnTo>
                      <a:lnTo>
                        <a:pt x="43" y="95"/>
                      </a:lnTo>
                      <a:lnTo>
                        <a:pt x="42" y="95"/>
                      </a:lnTo>
                      <a:lnTo>
                        <a:pt x="40" y="95"/>
                      </a:lnTo>
                      <a:lnTo>
                        <a:pt x="39" y="94"/>
                      </a:lnTo>
                      <a:lnTo>
                        <a:pt x="38" y="94"/>
                      </a:lnTo>
                      <a:lnTo>
                        <a:pt x="38" y="94"/>
                      </a:lnTo>
                      <a:lnTo>
                        <a:pt x="36" y="92"/>
                      </a:lnTo>
                      <a:lnTo>
                        <a:pt x="36" y="91"/>
                      </a:lnTo>
                      <a:lnTo>
                        <a:pt x="36" y="91"/>
                      </a:lnTo>
                      <a:lnTo>
                        <a:pt x="36" y="90"/>
                      </a:lnTo>
                      <a:lnTo>
                        <a:pt x="36" y="90"/>
                      </a:lnTo>
                      <a:lnTo>
                        <a:pt x="37" y="89"/>
                      </a:lnTo>
                      <a:lnTo>
                        <a:pt x="37" y="89"/>
                      </a:lnTo>
                      <a:lnTo>
                        <a:pt x="37" y="89"/>
                      </a:lnTo>
                      <a:lnTo>
                        <a:pt x="37" y="88"/>
                      </a:lnTo>
                      <a:lnTo>
                        <a:pt x="37" y="88"/>
                      </a:lnTo>
                      <a:lnTo>
                        <a:pt x="36" y="88"/>
                      </a:lnTo>
                      <a:lnTo>
                        <a:pt x="36" y="88"/>
                      </a:lnTo>
                      <a:lnTo>
                        <a:pt x="36" y="89"/>
                      </a:lnTo>
                      <a:lnTo>
                        <a:pt x="35" y="89"/>
                      </a:lnTo>
                      <a:lnTo>
                        <a:pt x="34" y="88"/>
                      </a:lnTo>
                      <a:lnTo>
                        <a:pt x="33" y="88"/>
                      </a:lnTo>
                      <a:lnTo>
                        <a:pt x="33" y="88"/>
                      </a:lnTo>
                      <a:lnTo>
                        <a:pt x="32" y="88"/>
                      </a:lnTo>
                      <a:lnTo>
                        <a:pt x="33" y="87"/>
                      </a:lnTo>
                      <a:lnTo>
                        <a:pt x="33" y="87"/>
                      </a:lnTo>
                      <a:lnTo>
                        <a:pt x="33" y="87"/>
                      </a:lnTo>
                      <a:lnTo>
                        <a:pt x="33" y="86"/>
                      </a:lnTo>
                      <a:lnTo>
                        <a:pt x="33" y="86"/>
                      </a:lnTo>
                      <a:lnTo>
                        <a:pt x="32" y="86"/>
                      </a:lnTo>
                      <a:lnTo>
                        <a:pt x="32" y="86"/>
                      </a:lnTo>
                      <a:lnTo>
                        <a:pt x="32" y="87"/>
                      </a:lnTo>
                      <a:lnTo>
                        <a:pt x="31" y="87"/>
                      </a:lnTo>
                      <a:lnTo>
                        <a:pt x="30" y="86"/>
                      </a:lnTo>
                      <a:lnTo>
                        <a:pt x="29" y="85"/>
                      </a:lnTo>
                      <a:lnTo>
                        <a:pt x="29" y="85"/>
                      </a:lnTo>
                      <a:lnTo>
                        <a:pt x="29" y="84"/>
                      </a:lnTo>
                      <a:lnTo>
                        <a:pt x="29" y="84"/>
                      </a:lnTo>
                      <a:lnTo>
                        <a:pt x="29" y="84"/>
                      </a:lnTo>
                      <a:lnTo>
                        <a:pt x="29" y="84"/>
                      </a:lnTo>
                      <a:lnTo>
                        <a:pt x="28" y="84"/>
                      </a:lnTo>
                      <a:lnTo>
                        <a:pt x="28" y="84"/>
                      </a:lnTo>
                      <a:lnTo>
                        <a:pt x="27" y="84"/>
                      </a:lnTo>
                      <a:lnTo>
                        <a:pt x="27" y="84"/>
                      </a:lnTo>
                      <a:lnTo>
                        <a:pt x="26" y="85"/>
                      </a:lnTo>
                      <a:lnTo>
                        <a:pt x="24" y="85"/>
                      </a:lnTo>
                      <a:lnTo>
                        <a:pt x="24" y="85"/>
                      </a:lnTo>
                      <a:lnTo>
                        <a:pt x="23" y="85"/>
                      </a:lnTo>
                      <a:lnTo>
                        <a:pt x="21" y="84"/>
                      </a:lnTo>
                      <a:lnTo>
                        <a:pt x="18" y="83"/>
                      </a:lnTo>
                      <a:lnTo>
                        <a:pt x="18" y="83"/>
                      </a:lnTo>
                      <a:lnTo>
                        <a:pt x="17" y="83"/>
                      </a:lnTo>
                      <a:lnTo>
                        <a:pt x="16" y="81"/>
                      </a:lnTo>
                      <a:lnTo>
                        <a:pt x="16" y="80"/>
                      </a:lnTo>
                      <a:lnTo>
                        <a:pt x="15" y="79"/>
                      </a:lnTo>
                      <a:lnTo>
                        <a:pt x="15" y="79"/>
                      </a:lnTo>
                      <a:lnTo>
                        <a:pt x="15" y="77"/>
                      </a:lnTo>
                      <a:lnTo>
                        <a:pt x="16" y="76"/>
                      </a:lnTo>
                      <a:lnTo>
                        <a:pt x="17" y="75"/>
                      </a:lnTo>
                      <a:lnTo>
                        <a:pt x="18" y="74"/>
                      </a:lnTo>
                      <a:lnTo>
                        <a:pt x="18" y="74"/>
                      </a:lnTo>
                      <a:lnTo>
                        <a:pt x="19" y="74"/>
                      </a:lnTo>
                      <a:lnTo>
                        <a:pt x="20" y="73"/>
                      </a:lnTo>
                      <a:lnTo>
                        <a:pt x="22" y="72"/>
                      </a:lnTo>
                      <a:lnTo>
                        <a:pt x="22" y="72"/>
                      </a:lnTo>
                      <a:lnTo>
                        <a:pt x="23" y="72"/>
                      </a:lnTo>
                      <a:lnTo>
                        <a:pt x="24" y="72"/>
                      </a:lnTo>
                      <a:lnTo>
                        <a:pt x="24" y="72"/>
                      </a:lnTo>
                      <a:lnTo>
                        <a:pt x="26" y="73"/>
                      </a:lnTo>
                      <a:lnTo>
                        <a:pt x="26" y="73"/>
                      </a:lnTo>
                      <a:lnTo>
                        <a:pt x="26" y="73"/>
                      </a:lnTo>
                      <a:lnTo>
                        <a:pt x="26" y="72"/>
                      </a:lnTo>
                      <a:lnTo>
                        <a:pt x="26" y="72"/>
                      </a:lnTo>
                      <a:lnTo>
                        <a:pt x="25" y="72"/>
                      </a:lnTo>
                      <a:lnTo>
                        <a:pt x="24" y="71"/>
                      </a:lnTo>
                      <a:lnTo>
                        <a:pt x="24" y="71"/>
                      </a:lnTo>
                      <a:lnTo>
                        <a:pt x="23" y="71"/>
                      </a:lnTo>
                      <a:lnTo>
                        <a:pt x="23" y="71"/>
                      </a:lnTo>
                      <a:lnTo>
                        <a:pt x="22" y="70"/>
                      </a:lnTo>
                      <a:lnTo>
                        <a:pt x="20" y="70"/>
                      </a:lnTo>
                      <a:lnTo>
                        <a:pt x="20" y="70"/>
                      </a:lnTo>
                      <a:lnTo>
                        <a:pt x="19" y="69"/>
                      </a:lnTo>
                      <a:lnTo>
                        <a:pt x="19" y="68"/>
                      </a:lnTo>
                      <a:lnTo>
                        <a:pt x="19" y="68"/>
                      </a:lnTo>
                      <a:lnTo>
                        <a:pt x="19" y="68"/>
                      </a:lnTo>
                      <a:lnTo>
                        <a:pt x="19" y="68"/>
                      </a:lnTo>
                      <a:lnTo>
                        <a:pt x="20" y="67"/>
                      </a:lnTo>
                      <a:lnTo>
                        <a:pt x="20" y="67"/>
                      </a:lnTo>
                      <a:lnTo>
                        <a:pt x="20" y="66"/>
                      </a:lnTo>
                      <a:lnTo>
                        <a:pt x="20" y="66"/>
                      </a:lnTo>
                      <a:lnTo>
                        <a:pt x="20" y="66"/>
                      </a:lnTo>
                      <a:lnTo>
                        <a:pt x="20" y="66"/>
                      </a:lnTo>
                      <a:lnTo>
                        <a:pt x="20" y="66"/>
                      </a:lnTo>
                      <a:lnTo>
                        <a:pt x="19" y="66"/>
                      </a:lnTo>
                      <a:lnTo>
                        <a:pt x="19" y="66"/>
                      </a:lnTo>
                      <a:lnTo>
                        <a:pt x="16" y="64"/>
                      </a:lnTo>
                      <a:lnTo>
                        <a:pt x="16" y="64"/>
                      </a:lnTo>
                      <a:lnTo>
                        <a:pt x="13" y="63"/>
                      </a:lnTo>
                      <a:lnTo>
                        <a:pt x="13" y="63"/>
                      </a:lnTo>
                      <a:lnTo>
                        <a:pt x="12" y="62"/>
                      </a:lnTo>
                      <a:lnTo>
                        <a:pt x="12" y="61"/>
                      </a:lnTo>
                      <a:lnTo>
                        <a:pt x="12" y="61"/>
                      </a:lnTo>
                      <a:lnTo>
                        <a:pt x="12" y="61"/>
                      </a:lnTo>
                      <a:lnTo>
                        <a:pt x="12" y="60"/>
                      </a:lnTo>
                      <a:lnTo>
                        <a:pt x="12" y="60"/>
                      </a:lnTo>
                      <a:lnTo>
                        <a:pt x="12" y="60"/>
                      </a:lnTo>
                      <a:lnTo>
                        <a:pt x="12" y="59"/>
                      </a:lnTo>
                      <a:lnTo>
                        <a:pt x="12" y="59"/>
                      </a:lnTo>
                      <a:lnTo>
                        <a:pt x="10" y="59"/>
                      </a:lnTo>
                      <a:lnTo>
                        <a:pt x="10" y="59"/>
                      </a:lnTo>
                      <a:lnTo>
                        <a:pt x="7" y="58"/>
                      </a:lnTo>
                      <a:lnTo>
                        <a:pt x="6" y="57"/>
                      </a:lnTo>
                      <a:lnTo>
                        <a:pt x="4" y="57"/>
                      </a:lnTo>
                      <a:lnTo>
                        <a:pt x="4" y="57"/>
                      </a:lnTo>
                      <a:lnTo>
                        <a:pt x="2" y="56"/>
                      </a:lnTo>
                      <a:lnTo>
                        <a:pt x="1" y="54"/>
                      </a:lnTo>
                      <a:lnTo>
                        <a:pt x="0" y="53"/>
                      </a:lnTo>
                      <a:lnTo>
                        <a:pt x="0" y="51"/>
                      </a:lnTo>
                      <a:lnTo>
                        <a:pt x="0" y="51"/>
                      </a:lnTo>
                      <a:lnTo>
                        <a:pt x="0" y="50"/>
                      </a:lnTo>
                      <a:lnTo>
                        <a:pt x="1" y="48"/>
                      </a:lnTo>
                      <a:lnTo>
                        <a:pt x="2" y="47"/>
                      </a:lnTo>
                      <a:lnTo>
                        <a:pt x="2" y="46"/>
                      </a:lnTo>
                      <a:lnTo>
                        <a:pt x="2" y="46"/>
                      </a:lnTo>
                      <a:lnTo>
                        <a:pt x="4" y="45"/>
                      </a:lnTo>
                      <a:lnTo>
                        <a:pt x="5" y="44"/>
                      </a:lnTo>
                      <a:lnTo>
                        <a:pt x="8" y="43"/>
                      </a:lnTo>
                      <a:lnTo>
                        <a:pt x="8" y="43"/>
                      </a:lnTo>
                      <a:lnTo>
                        <a:pt x="10" y="42"/>
                      </a:lnTo>
                      <a:lnTo>
                        <a:pt x="12" y="42"/>
                      </a:lnTo>
                      <a:lnTo>
                        <a:pt x="12" y="42"/>
                      </a:lnTo>
                      <a:lnTo>
                        <a:pt x="12" y="42"/>
                      </a:lnTo>
                      <a:lnTo>
                        <a:pt x="13" y="42"/>
                      </a:lnTo>
                      <a:lnTo>
                        <a:pt x="15" y="42"/>
                      </a:lnTo>
                      <a:lnTo>
                        <a:pt x="15" y="42"/>
                      </a:lnTo>
                      <a:lnTo>
                        <a:pt x="15" y="42"/>
                      </a:lnTo>
                      <a:lnTo>
                        <a:pt x="15" y="42"/>
                      </a:lnTo>
                      <a:lnTo>
                        <a:pt x="15" y="42"/>
                      </a:lnTo>
                      <a:lnTo>
                        <a:pt x="15" y="42"/>
                      </a:lnTo>
                      <a:lnTo>
                        <a:pt x="15" y="42"/>
                      </a:lnTo>
                      <a:lnTo>
                        <a:pt x="14" y="41"/>
                      </a:lnTo>
                      <a:lnTo>
                        <a:pt x="12" y="40"/>
                      </a:lnTo>
                      <a:lnTo>
                        <a:pt x="11" y="39"/>
                      </a:lnTo>
                      <a:lnTo>
                        <a:pt x="11" y="39"/>
                      </a:lnTo>
                      <a:lnTo>
                        <a:pt x="10" y="38"/>
                      </a:lnTo>
                      <a:lnTo>
                        <a:pt x="10" y="37"/>
                      </a:lnTo>
                      <a:lnTo>
                        <a:pt x="10" y="37"/>
                      </a:lnTo>
                      <a:lnTo>
                        <a:pt x="10" y="36"/>
                      </a:lnTo>
                      <a:lnTo>
                        <a:pt x="11" y="35"/>
                      </a:lnTo>
                      <a:lnTo>
                        <a:pt x="12" y="34"/>
                      </a:lnTo>
                      <a:lnTo>
                        <a:pt x="13" y="34"/>
                      </a:lnTo>
                      <a:lnTo>
                        <a:pt x="15" y="33"/>
                      </a:lnTo>
                      <a:lnTo>
                        <a:pt x="17" y="33"/>
                      </a:lnTo>
                      <a:lnTo>
                        <a:pt x="17" y="33"/>
                      </a:lnTo>
                      <a:lnTo>
                        <a:pt x="17" y="33"/>
                      </a:lnTo>
                      <a:lnTo>
                        <a:pt x="17" y="33"/>
                      </a:lnTo>
                      <a:lnTo>
                        <a:pt x="17" y="33"/>
                      </a:lnTo>
                      <a:lnTo>
                        <a:pt x="17" y="32"/>
                      </a:lnTo>
                      <a:lnTo>
                        <a:pt x="17" y="32"/>
                      </a:lnTo>
                      <a:lnTo>
                        <a:pt x="17" y="31"/>
                      </a:lnTo>
                      <a:lnTo>
                        <a:pt x="18" y="30"/>
                      </a:lnTo>
                      <a:lnTo>
                        <a:pt x="18" y="30"/>
                      </a:lnTo>
                      <a:lnTo>
                        <a:pt x="19" y="30"/>
                      </a:lnTo>
                      <a:lnTo>
                        <a:pt x="20" y="30"/>
                      </a:lnTo>
                      <a:lnTo>
                        <a:pt x="21" y="30"/>
                      </a:lnTo>
                      <a:lnTo>
                        <a:pt x="22" y="30"/>
                      </a:lnTo>
                      <a:lnTo>
                        <a:pt x="22" y="30"/>
                      </a:lnTo>
                      <a:lnTo>
                        <a:pt x="22" y="30"/>
                      </a:lnTo>
                      <a:lnTo>
                        <a:pt x="22" y="30"/>
                      </a:lnTo>
                      <a:lnTo>
                        <a:pt x="22" y="30"/>
                      </a:lnTo>
                      <a:lnTo>
                        <a:pt x="22" y="30"/>
                      </a:lnTo>
                      <a:lnTo>
                        <a:pt x="20" y="27"/>
                      </a:lnTo>
                      <a:lnTo>
                        <a:pt x="19" y="25"/>
                      </a:lnTo>
                      <a:lnTo>
                        <a:pt x="19" y="23"/>
                      </a:lnTo>
                      <a:lnTo>
                        <a:pt x="19" y="23"/>
                      </a:lnTo>
                      <a:lnTo>
                        <a:pt x="19" y="21"/>
                      </a:lnTo>
                      <a:lnTo>
                        <a:pt x="20" y="20"/>
                      </a:lnTo>
                      <a:lnTo>
                        <a:pt x="21" y="18"/>
                      </a:lnTo>
                      <a:lnTo>
                        <a:pt x="22" y="17"/>
                      </a:lnTo>
                      <a:lnTo>
                        <a:pt x="22" y="17"/>
                      </a:lnTo>
                      <a:lnTo>
                        <a:pt x="24" y="16"/>
                      </a:lnTo>
                      <a:lnTo>
                        <a:pt x="26" y="16"/>
                      </a:lnTo>
                      <a:lnTo>
                        <a:pt x="28" y="16"/>
                      </a:lnTo>
                      <a:lnTo>
                        <a:pt x="30" y="16"/>
                      </a:lnTo>
                      <a:lnTo>
                        <a:pt x="30" y="16"/>
                      </a:lnTo>
                      <a:lnTo>
                        <a:pt x="32" y="16"/>
                      </a:lnTo>
                      <a:lnTo>
                        <a:pt x="34" y="17"/>
                      </a:lnTo>
                      <a:lnTo>
                        <a:pt x="34" y="17"/>
                      </a:lnTo>
                      <a:lnTo>
                        <a:pt x="36" y="18"/>
                      </a:lnTo>
                      <a:lnTo>
                        <a:pt x="36" y="18"/>
                      </a:lnTo>
                      <a:lnTo>
                        <a:pt x="36" y="19"/>
                      </a:lnTo>
                      <a:lnTo>
                        <a:pt x="36" y="19"/>
                      </a:lnTo>
                      <a:lnTo>
                        <a:pt x="37" y="19"/>
                      </a:lnTo>
                      <a:lnTo>
                        <a:pt x="37" y="19"/>
                      </a:lnTo>
                      <a:lnTo>
                        <a:pt x="37" y="19"/>
                      </a:lnTo>
                      <a:lnTo>
                        <a:pt x="36" y="18"/>
                      </a:lnTo>
                      <a:lnTo>
                        <a:pt x="36" y="17"/>
                      </a:lnTo>
                      <a:lnTo>
                        <a:pt x="37" y="15"/>
                      </a:lnTo>
                      <a:lnTo>
                        <a:pt x="38" y="14"/>
                      </a:lnTo>
                      <a:lnTo>
                        <a:pt x="39" y="13"/>
                      </a:lnTo>
                      <a:lnTo>
                        <a:pt x="39" y="13"/>
                      </a:lnTo>
                      <a:lnTo>
                        <a:pt x="41" y="11"/>
                      </a:lnTo>
                      <a:lnTo>
                        <a:pt x="42" y="10"/>
                      </a:lnTo>
                      <a:lnTo>
                        <a:pt x="44" y="10"/>
                      </a:lnTo>
                      <a:lnTo>
                        <a:pt x="46" y="9"/>
                      </a:lnTo>
                      <a:lnTo>
                        <a:pt x="46" y="9"/>
                      </a:lnTo>
                      <a:lnTo>
                        <a:pt x="48" y="9"/>
                      </a:lnTo>
                      <a:lnTo>
                        <a:pt x="49" y="9"/>
                      </a:lnTo>
                      <a:lnTo>
                        <a:pt x="51" y="9"/>
                      </a:lnTo>
                      <a:lnTo>
                        <a:pt x="52" y="10"/>
                      </a:lnTo>
                      <a:lnTo>
                        <a:pt x="52" y="10"/>
                      </a:lnTo>
                      <a:lnTo>
                        <a:pt x="53" y="10"/>
                      </a:lnTo>
                      <a:lnTo>
                        <a:pt x="53" y="10"/>
                      </a:lnTo>
                      <a:lnTo>
                        <a:pt x="54" y="10"/>
                      </a:lnTo>
                      <a:lnTo>
                        <a:pt x="54" y="10"/>
                      </a:lnTo>
                      <a:lnTo>
                        <a:pt x="54" y="11"/>
                      </a:lnTo>
                      <a:lnTo>
                        <a:pt x="54" y="11"/>
                      </a:lnTo>
                      <a:lnTo>
                        <a:pt x="54" y="11"/>
                      </a:lnTo>
                      <a:lnTo>
                        <a:pt x="54" y="11"/>
                      </a:lnTo>
                      <a:lnTo>
                        <a:pt x="54" y="11"/>
                      </a:lnTo>
                      <a:lnTo>
                        <a:pt x="54" y="11"/>
                      </a:lnTo>
                      <a:lnTo>
                        <a:pt x="54" y="11"/>
                      </a:lnTo>
                      <a:lnTo>
                        <a:pt x="54" y="11"/>
                      </a:lnTo>
                      <a:lnTo>
                        <a:pt x="54" y="11"/>
                      </a:lnTo>
                      <a:lnTo>
                        <a:pt x="54" y="11"/>
                      </a:lnTo>
                      <a:lnTo>
                        <a:pt x="55" y="10"/>
                      </a:lnTo>
                      <a:lnTo>
                        <a:pt x="55" y="10"/>
                      </a:lnTo>
                      <a:lnTo>
                        <a:pt x="55" y="10"/>
                      </a:lnTo>
                      <a:lnTo>
                        <a:pt x="56" y="10"/>
                      </a:lnTo>
                      <a:lnTo>
                        <a:pt x="58" y="11"/>
                      </a:lnTo>
                      <a:lnTo>
                        <a:pt x="58" y="12"/>
                      </a:lnTo>
                      <a:lnTo>
                        <a:pt x="58" y="12"/>
                      </a:lnTo>
                      <a:lnTo>
                        <a:pt x="58" y="12"/>
                      </a:lnTo>
                      <a:lnTo>
                        <a:pt x="58" y="12"/>
                      </a:lnTo>
                      <a:lnTo>
                        <a:pt x="58" y="12"/>
                      </a:lnTo>
                      <a:lnTo>
                        <a:pt x="58" y="12"/>
                      </a:lnTo>
                      <a:lnTo>
                        <a:pt x="61" y="11"/>
                      </a:lnTo>
                      <a:lnTo>
                        <a:pt x="62" y="11"/>
                      </a:lnTo>
                      <a:lnTo>
                        <a:pt x="63" y="11"/>
                      </a:lnTo>
                      <a:lnTo>
                        <a:pt x="63" y="11"/>
                      </a:lnTo>
                      <a:lnTo>
                        <a:pt x="64" y="11"/>
                      </a:lnTo>
                      <a:lnTo>
                        <a:pt x="66" y="12"/>
                      </a:lnTo>
                      <a:lnTo>
                        <a:pt x="66" y="12"/>
                      </a:lnTo>
                      <a:lnTo>
                        <a:pt x="67" y="12"/>
                      </a:lnTo>
                      <a:lnTo>
                        <a:pt x="68" y="13"/>
                      </a:lnTo>
                      <a:lnTo>
                        <a:pt x="68" y="13"/>
                      </a:lnTo>
                      <a:lnTo>
                        <a:pt x="68" y="13"/>
                      </a:lnTo>
                      <a:lnTo>
                        <a:pt x="68" y="13"/>
                      </a:lnTo>
                      <a:lnTo>
                        <a:pt x="68" y="12"/>
                      </a:lnTo>
                      <a:lnTo>
                        <a:pt x="68" y="12"/>
                      </a:lnTo>
                      <a:lnTo>
                        <a:pt x="67" y="11"/>
                      </a:lnTo>
                      <a:lnTo>
                        <a:pt x="66" y="9"/>
                      </a:lnTo>
                      <a:lnTo>
                        <a:pt x="66" y="9"/>
                      </a:lnTo>
                      <a:lnTo>
                        <a:pt x="66" y="8"/>
                      </a:lnTo>
                      <a:lnTo>
                        <a:pt x="66" y="7"/>
                      </a:lnTo>
                      <a:lnTo>
                        <a:pt x="67" y="5"/>
                      </a:lnTo>
                      <a:lnTo>
                        <a:pt x="67" y="5"/>
                      </a:lnTo>
                      <a:lnTo>
                        <a:pt x="67" y="5"/>
                      </a:lnTo>
                      <a:lnTo>
                        <a:pt x="69" y="3"/>
                      </a:lnTo>
                      <a:lnTo>
                        <a:pt x="71" y="2"/>
                      </a:lnTo>
                      <a:lnTo>
                        <a:pt x="73" y="1"/>
                      </a:lnTo>
                      <a:lnTo>
                        <a:pt x="75" y="1"/>
                      </a:lnTo>
                      <a:lnTo>
                        <a:pt x="75" y="1"/>
                      </a:lnTo>
                      <a:lnTo>
                        <a:pt x="78" y="1"/>
                      </a:lnTo>
                      <a:lnTo>
                        <a:pt x="80" y="1"/>
                      </a:lnTo>
                      <a:lnTo>
                        <a:pt x="81" y="2"/>
                      </a:lnTo>
                      <a:lnTo>
                        <a:pt x="83" y="3"/>
                      </a:lnTo>
                      <a:lnTo>
                        <a:pt x="83" y="3"/>
                      </a:lnTo>
                      <a:lnTo>
                        <a:pt x="84" y="4"/>
                      </a:lnTo>
                      <a:lnTo>
                        <a:pt x="84" y="5"/>
                      </a:lnTo>
                      <a:lnTo>
                        <a:pt x="85" y="6"/>
                      </a:lnTo>
                      <a:lnTo>
                        <a:pt x="85" y="8"/>
                      </a:lnTo>
                      <a:lnTo>
                        <a:pt x="85" y="8"/>
                      </a:lnTo>
                      <a:lnTo>
                        <a:pt x="84" y="9"/>
                      </a:lnTo>
                      <a:lnTo>
                        <a:pt x="84" y="10"/>
                      </a:lnTo>
                      <a:lnTo>
                        <a:pt x="84" y="11"/>
                      </a:lnTo>
                      <a:lnTo>
                        <a:pt x="84" y="11"/>
                      </a:lnTo>
                      <a:lnTo>
                        <a:pt x="84" y="11"/>
                      </a:lnTo>
                      <a:lnTo>
                        <a:pt x="84" y="11"/>
                      </a:lnTo>
                      <a:lnTo>
                        <a:pt x="84" y="12"/>
                      </a:lnTo>
                      <a:lnTo>
                        <a:pt x="84" y="12"/>
                      </a:lnTo>
                      <a:lnTo>
                        <a:pt x="84" y="12"/>
                      </a:lnTo>
                      <a:lnTo>
                        <a:pt x="84" y="11"/>
                      </a:lnTo>
                      <a:lnTo>
                        <a:pt x="85" y="11"/>
                      </a:lnTo>
                      <a:lnTo>
                        <a:pt x="86" y="11"/>
                      </a:lnTo>
                      <a:lnTo>
                        <a:pt x="87" y="12"/>
                      </a:lnTo>
                      <a:lnTo>
                        <a:pt x="88" y="13"/>
                      </a:lnTo>
                      <a:lnTo>
                        <a:pt x="88" y="13"/>
                      </a:lnTo>
                      <a:lnTo>
                        <a:pt x="89" y="13"/>
                      </a:lnTo>
                      <a:lnTo>
                        <a:pt x="89" y="15"/>
                      </a:lnTo>
                      <a:lnTo>
                        <a:pt x="90" y="16"/>
                      </a:lnTo>
                      <a:lnTo>
                        <a:pt x="90" y="16"/>
                      </a:lnTo>
                      <a:lnTo>
                        <a:pt x="90" y="17"/>
                      </a:lnTo>
                      <a:lnTo>
                        <a:pt x="90" y="17"/>
                      </a:lnTo>
                      <a:lnTo>
                        <a:pt x="90" y="17"/>
                      </a:lnTo>
                      <a:lnTo>
                        <a:pt x="9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46" name="Freeform 2282">
                  <a:extLst>
                    <a:ext uri="{FF2B5EF4-FFF2-40B4-BE49-F238E27FC236}">
                      <a16:creationId xmlns:a16="http://schemas.microsoft.com/office/drawing/2014/main" id="{3761B5B8-B08B-40B9-A762-EE98FC18704B}"/>
                    </a:ext>
                  </a:extLst>
                </p:cNvPr>
                <p:cNvSpPr>
                  <a:spLocks/>
                </p:cNvSpPr>
                <p:nvPr/>
              </p:nvSpPr>
              <p:spPr bwMode="auto">
                <a:xfrm>
                  <a:off x="4207" y="1409"/>
                  <a:ext cx="90" cy="95"/>
                </a:xfrm>
                <a:custGeom>
                  <a:avLst/>
                  <a:gdLst>
                    <a:gd name="T0" fmla="*/ 86 w 90"/>
                    <a:gd name="T1" fmla="*/ 11 h 95"/>
                    <a:gd name="T2" fmla="*/ 83 w 90"/>
                    <a:gd name="T3" fmla="*/ 2 h 95"/>
                    <a:gd name="T4" fmla="*/ 67 w 90"/>
                    <a:gd name="T5" fmla="*/ 4 h 95"/>
                    <a:gd name="T6" fmla="*/ 67 w 90"/>
                    <a:gd name="T7" fmla="*/ 12 h 95"/>
                    <a:gd name="T8" fmla="*/ 58 w 90"/>
                    <a:gd name="T9" fmla="*/ 12 h 95"/>
                    <a:gd name="T10" fmla="*/ 54 w 90"/>
                    <a:gd name="T11" fmla="*/ 10 h 95"/>
                    <a:gd name="T12" fmla="*/ 43 w 90"/>
                    <a:gd name="T13" fmla="*/ 9 h 95"/>
                    <a:gd name="T14" fmla="*/ 36 w 90"/>
                    <a:gd name="T15" fmla="*/ 16 h 95"/>
                    <a:gd name="T16" fmla="*/ 30 w 90"/>
                    <a:gd name="T17" fmla="*/ 15 h 95"/>
                    <a:gd name="T18" fmla="*/ 18 w 90"/>
                    <a:gd name="T19" fmla="*/ 22 h 95"/>
                    <a:gd name="T20" fmla="*/ 17 w 90"/>
                    <a:gd name="T21" fmla="*/ 30 h 95"/>
                    <a:gd name="T22" fmla="*/ 12 w 90"/>
                    <a:gd name="T23" fmla="*/ 33 h 95"/>
                    <a:gd name="T24" fmla="*/ 10 w 90"/>
                    <a:gd name="T25" fmla="*/ 39 h 95"/>
                    <a:gd name="T26" fmla="*/ 7 w 90"/>
                    <a:gd name="T27" fmla="*/ 42 h 95"/>
                    <a:gd name="T28" fmla="*/ 0 w 90"/>
                    <a:gd name="T29" fmla="*/ 52 h 95"/>
                    <a:gd name="T30" fmla="*/ 11 w 90"/>
                    <a:gd name="T31" fmla="*/ 59 h 95"/>
                    <a:gd name="T32" fmla="*/ 12 w 90"/>
                    <a:gd name="T33" fmla="*/ 63 h 95"/>
                    <a:gd name="T34" fmla="*/ 20 w 90"/>
                    <a:gd name="T35" fmla="*/ 66 h 95"/>
                    <a:gd name="T36" fmla="*/ 21 w 90"/>
                    <a:gd name="T37" fmla="*/ 71 h 95"/>
                    <a:gd name="T38" fmla="*/ 17 w 90"/>
                    <a:gd name="T39" fmla="*/ 74 h 95"/>
                    <a:gd name="T40" fmla="*/ 16 w 90"/>
                    <a:gd name="T41" fmla="*/ 82 h 95"/>
                    <a:gd name="T42" fmla="*/ 26 w 90"/>
                    <a:gd name="T43" fmla="*/ 85 h 95"/>
                    <a:gd name="T44" fmla="*/ 29 w 90"/>
                    <a:gd name="T45" fmla="*/ 85 h 95"/>
                    <a:gd name="T46" fmla="*/ 32 w 90"/>
                    <a:gd name="T47" fmla="*/ 89 h 95"/>
                    <a:gd name="T48" fmla="*/ 36 w 90"/>
                    <a:gd name="T49" fmla="*/ 92 h 95"/>
                    <a:gd name="T50" fmla="*/ 46 w 90"/>
                    <a:gd name="T51" fmla="*/ 95 h 95"/>
                    <a:gd name="T52" fmla="*/ 50 w 90"/>
                    <a:gd name="T53" fmla="*/ 88 h 95"/>
                    <a:gd name="T54" fmla="*/ 50 w 90"/>
                    <a:gd name="T55" fmla="*/ 93 h 95"/>
                    <a:gd name="T56" fmla="*/ 39 w 90"/>
                    <a:gd name="T57" fmla="*/ 94 h 95"/>
                    <a:gd name="T58" fmla="*/ 37 w 90"/>
                    <a:gd name="T59" fmla="*/ 89 h 95"/>
                    <a:gd name="T60" fmla="*/ 33 w 90"/>
                    <a:gd name="T61" fmla="*/ 88 h 95"/>
                    <a:gd name="T62" fmla="*/ 32 w 90"/>
                    <a:gd name="T63" fmla="*/ 86 h 95"/>
                    <a:gd name="T64" fmla="*/ 29 w 90"/>
                    <a:gd name="T65" fmla="*/ 84 h 95"/>
                    <a:gd name="T66" fmla="*/ 21 w 90"/>
                    <a:gd name="T67" fmla="*/ 84 h 95"/>
                    <a:gd name="T68" fmla="*/ 16 w 90"/>
                    <a:gd name="T69" fmla="*/ 76 h 95"/>
                    <a:gd name="T70" fmla="*/ 24 w 90"/>
                    <a:gd name="T71" fmla="*/ 72 h 95"/>
                    <a:gd name="T72" fmla="*/ 24 w 90"/>
                    <a:gd name="T73" fmla="*/ 71 h 95"/>
                    <a:gd name="T74" fmla="*/ 19 w 90"/>
                    <a:gd name="T75" fmla="*/ 68 h 95"/>
                    <a:gd name="T76" fmla="*/ 19 w 90"/>
                    <a:gd name="T77" fmla="*/ 66 h 95"/>
                    <a:gd name="T78" fmla="*/ 12 w 90"/>
                    <a:gd name="T79" fmla="*/ 61 h 95"/>
                    <a:gd name="T80" fmla="*/ 6 w 90"/>
                    <a:gd name="T81" fmla="*/ 57 h 95"/>
                    <a:gd name="T82" fmla="*/ 1 w 90"/>
                    <a:gd name="T83" fmla="*/ 48 h 95"/>
                    <a:gd name="T84" fmla="*/ 12 w 90"/>
                    <a:gd name="T85" fmla="*/ 42 h 95"/>
                    <a:gd name="T86" fmla="*/ 15 w 90"/>
                    <a:gd name="T87" fmla="*/ 42 h 95"/>
                    <a:gd name="T88" fmla="*/ 10 w 90"/>
                    <a:gd name="T89" fmla="*/ 36 h 95"/>
                    <a:gd name="T90" fmla="*/ 17 w 90"/>
                    <a:gd name="T91" fmla="*/ 33 h 95"/>
                    <a:gd name="T92" fmla="*/ 22 w 90"/>
                    <a:gd name="T93" fmla="*/ 30 h 95"/>
                    <a:gd name="T94" fmla="*/ 19 w 90"/>
                    <a:gd name="T95" fmla="*/ 23 h 95"/>
                    <a:gd name="T96" fmla="*/ 30 w 90"/>
                    <a:gd name="T97" fmla="*/ 16 h 95"/>
                    <a:gd name="T98" fmla="*/ 37 w 90"/>
                    <a:gd name="T99" fmla="*/ 19 h 95"/>
                    <a:gd name="T100" fmla="*/ 41 w 90"/>
                    <a:gd name="T101" fmla="*/ 11 h 95"/>
                    <a:gd name="T102" fmla="*/ 52 w 90"/>
                    <a:gd name="T103" fmla="*/ 10 h 95"/>
                    <a:gd name="T104" fmla="*/ 54 w 90"/>
                    <a:gd name="T105" fmla="*/ 11 h 95"/>
                    <a:gd name="T106" fmla="*/ 56 w 90"/>
                    <a:gd name="T107" fmla="*/ 10 h 95"/>
                    <a:gd name="T108" fmla="*/ 62 w 90"/>
                    <a:gd name="T109" fmla="*/ 11 h 95"/>
                    <a:gd name="T110" fmla="*/ 68 w 90"/>
                    <a:gd name="T111" fmla="*/ 13 h 95"/>
                    <a:gd name="T112" fmla="*/ 67 w 90"/>
                    <a:gd name="T113" fmla="*/ 5 h 95"/>
                    <a:gd name="T114" fmla="*/ 80 w 90"/>
                    <a:gd name="T115" fmla="*/ 1 h 95"/>
                    <a:gd name="T116" fmla="*/ 84 w 90"/>
                    <a:gd name="T117" fmla="*/ 9 h 95"/>
                    <a:gd name="T118" fmla="*/ 84 w 90"/>
                    <a:gd name="T119" fmla="*/ 11 h 95"/>
                    <a:gd name="T120" fmla="*/ 90 w 90"/>
                    <a:gd name="T121" fmla="*/ 1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95">
                      <a:moveTo>
                        <a:pt x="90" y="16"/>
                      </a:moveTo>
                      <a:lnTo>
                        <a:pt x="90" y="16"/>
                      </a:lnTo>
                      <a:lnTo>
                        <a:pt x="90" y="15"/>
                      </a:lnTo>
                      <a:lnTo>
                        <a:pt x="90" y="14"/>
                      </a:lnTo>
                      <a:lnTo>
                        <a:pt x="90" y="14"/>
                      </a:lnTo>
                      <a:lnTo>
                        <a:pt x="89" y="13"/>
                      </a:lnTo>
                      <a:lnTo>
                        <a:pt x="88" y="12"/>
                      </a:lnTo>
                      <a:lnTo>
                        <a:pt x="88" y="12"/>
                      </a:lnTo>
                      <a:lnTo>
                        <a:pt x="86" y="11"/>
                      </a:lnTo>
                      <a:lnTo>
                        <a:pt x="86" y="10"/>
                      </a:lnTo>
                      <a:lnTo>
                        <a:pt x="85" y="10"/>
                      </a:lnTo>
                      <a:lnTo>
                        <a:pt x="85" y="10"/>
                      </a:lnTo>
                      <a:lnTo>
                        <a:pt x="85" y="9"/>
                      </a:lnTo>
                      <a:lnTo>
                        <a:pt x="86" y="7"/>
                      </a:lnTo>
                      <a:lnTo>
                        <a:pt x="85" y="6"/>
                      </a:lnTo>
                      <a:lnTo>
                        <a:pt x="85" y="4"/>
                      </a:lnTo>
                      <a:lnTo>
                        <a:pt x="85" y="4"/>
                      </a:lnTo>
                      <a:lnTo>
                        <a:pt x="83" y="2"/>
                      </a:lnTo>
                      <a:lnTo>
                        <a:pt x="81" y="1"/>
                      </a:lnTo>
                      <a:lnTo>
                        <a:pt x="79" y="0"/>
                      </a:lnTo>
                      <a:lnTo>
                        <a:pt x="77" y="0"/>
                      </a:lnTo>
                      <a:lnTo>
                        <a:pt x="77" y="0"/>
                      </a:lnTo>
                      <a:lnTo>
                        <a:pt x="75" y="0"/>
                      </a:lnTo>
                      <a:lnTo>
                        <a:pt x="74" y="0"/>
                      </a:lnTo>
                      <a:lnTo>
                        <a:pt x="71" y="1"/>
                      </a:lnTo>
                      <a:lnTo>
                        <a:pt x="69" y="2"/>
                      </a:lnTo>
                      <a:lnTo>
                        <a:pt x="67" y="4"/>
                      </a:lnTo>
                      <a:lnTo>
                        <a:pt x="67" y="4"/>
                      </a:lnTo>
                      <a:lnTo>
                        <a:pt x="66" y="5"/>
                      </a:lnTo>
                      <a:lnTo>
                        <a:pt x="66" y="6"/>
                      </a:lnTo>
                      <a:lnTo>
                        <a:pt x="66" y="7"/>
                      </a:lnTo>
                      <a:lnTo>
                        <a:pt x="66" y="8"/>
                      </a:lnTo>
                      <a:lnTo>
                        <a:pt x="66" y="8"/>
                      </a:lnTo>
                      <a:lnTo>
                        <a:pt x="66" y="10"/>
                      </a:lnTo>
                      <a:lnTo>
                        <a:pt x="67" y="12"/>
                      </a:lnTo>
                      <a:lnTo>
                        <a:pt x="67" y="12"/>
                      </a:lnTo>
                      <a:lnTo>
                        <a:pt x="66" y="11"/>
                      </a:lnTo>
                      <a:lnTo>
                        <a:pt x="66" y="11"/>
                      </a:lnTo>
                      <a:lnTo>
                        <a:pt x="65" y="11"/>
                      </a:lnTo>
                      <a:lnTo>
                        <a:pt x="64" y="10"/>
                      </a:lnTo>
                      <a:lnTo>
                        <a:pt x="64" y="10"/>
                      </a:lnTo>
                      <a:lnTo>
                        <a:pt x="62" y="10"/>
                      </a:lnTo>
                      <a:lnTo>
                        <a:pt x="61" y="10"/>
                      </a:lnTo>
                      <a:lnTo>
                        <a:pt x="58" y="12"/>
                      </a:lnTo>
                      <a:lnTo>
                        <a:pt x="58" y="12"/>
                      </a:lnTo>
                      <a:lnTo>
                        <a:pt x="58" y="11"/>
                      </a:lnTo>
                      <a:lnTo>
                        <a:pt x="58" y="11"/>
                      </a:lnTo>
                      <a:lnTo>
                        <a:pt x="58" y="11"/>
                      </a:lnTo>
                      <a:lnTo>
                        <a:pt x="57" y="10"/>
                      </a:lnTo>
                      <a:lnTo>
                        <a:pt x="55" y="9"/>
                      </a:lnTo>
                      <a:lnTo>
                        <a:pt x="55" y="9"/>
                      </a:lnTo>
                      <a:lnTo>
                        <a:pt x="55" y="9"/>
                      </a:lnTo>
                      <a:lnTo>
                        <a:pt x="54" y="9"/>
                      </a:lnTo>
                      <a:lnTo>
                        <a:pt x="54" y="10"/>
                      </a:lnTo>
                      <a:lnTo>
                        <a:pt x="54" y="10"/>
                      </a:lnTo>
                      <a:lnTo>
                        <a:pt x="54" y="10"/>
                      </a:lnTo>
                      <a:lnTo>
                        <a:pt x="52" y="9"/>
                      </a:lnTo>
                      <a:lnTo>
                        <a:pt x="51" y="9"/>
                      </a:lnTo>
                      <a:lnTo>
                        <a:pt x="51" y="9"/>
                      </a:lnTo>
                      <a:lnTo>
                        <a:pt x="49" y="9"/>
                      </a:lnTo>
                      <a:lnTo>
                        <a:pt x="47" y="9"/>
                      </a:lnTo>
                      <a:lnTo>
                        <a:pt x="45" y="9"/>
                      </a:lnTo>
                      <a:lnTo>
                        <a:pt x="43" y="9"/>
                      </a:lnTo>
                      <a:lnTo>
                        <a:pt x="43" y="9"/>
                      </a:lnTo>
                      <a:lnTo>
                        <a:pt x="42" y="10"/>
                      </a:lnTo>
                      <a:lnTo>
                        <a:pt x="40" y="11"/>
                      </a:lnTo>
                      <a:lnTo>
                        <a:pt x="39" y="12"/>
                      </a:lnTo>
                      <a:lnTo>
                        <a:pt x="38" y="13"/>
                      </a:lnTo>
                      <a:lnTo>
                        <a:pt x="38" y="13"/>
                      </a:lnTo>
                      <a:lnTo>
                        <a:pt x="37" y="14"/>
                      </a:lnTo>
                      <a:lnTo>
                        <a:pt x="36" y="15"/>
                      </a:lnTo>
                      <a:lnTo>
                        <a:pt x="36" y="16"/>
                      </a:lnTo>
                      <a:lnTo>
                        <a:pt x="36" y="18"/>
                      </a:lnTo>
                      <a:lnTo>
                        <a:pt x="36" y="18"/>
                      </a:lnTo>
                      <a:lnTo>
                        <a:pt x="36" y="18"/>
                      </a:lnTo>
                      <a:lnTo>
                        <a:pt x="36" y="18"/>
                      </a:lnTo>
                      <a:lnTo>
                        <a:pt x="34" y="17"/>
                      </a:lnTo>
                      <a:lnTo>
                        <a:pt x="34" y="17"/>
                      </a:lnTo>
                      <a:lnTo>
                        <a:pt x="32" y="16"/>
                      </a:lnTo>
                      <a:lnTo>
                        <a:pt x="30" y="15"/>
                      </a:lnTo>
                      <a:lnTo>
                        <a:pt x="30" y="15"/>
                      </a:lnTo>
                      <a:lnTo>
                        <a:pt x="28" y="15"/>
                      </a:lnTo>
                      <a:lnTo>
                        <a:pt x="26" y="15"/>
                      </a:lnTo>
                      <a:lnTo>
                        <a:pt x="24" y="16"/>
                      </a:lnTo>
                      <a:lnTo>
                        <a:pt x="22" y="17"/>
                      </a:lnTo>
                      <a:lnTo>
                        <a:pt x="22" y="17"/>
                      </a:lnTo>
                      <a:lnTo>
                        <a:pt x="20" y="18"/>
                      </a:lnTo>
                      <a:lnTo>
                        <a:pt x="19" y="19"/>
                      </a:lnTo>
                      <a:lnTo>
                        <a:pt x="18" y="21"/>
                      </a:lnTo>
                      <a:lnTo>
                        <a:pt x="18" y="22"/>
                      </a:lnTo>
                      <a:lnTo>
                        <a:pt x="18" y="22"/>
                      </a:lnTo>
                      <a:lnTo>
                        <a:pt x="18" y="24"/>
                      </a:lnTo>
                      <a:lnTo>
                        <a:pt x="19" y="26"/>
                      </a:lnTo>
                      <a:lnTo>
                        <a:pt x="20" y="27"/>
                      </a:lnTo>
                      <a:lnTo>
                        <a:pt x="21" y="29"/>
                      </a:lnTo>
                      <a:lnTo>
                        <a:pt x="21" y="29"/>
                      </a:lnTo>
                      <a:lnTo>
                        <a:pt x="19" y="29"/>
                      </a:lnTo>
                      <a:lnTo>
                        <a:pt x="17" y="30"/>
                      </a:lnTo>
                      <a:lnTo>
                        <a:pt x="17" y="30"/>
                      </a:lnTo>
                      <a:lnTo>
                        <a:pt x="17" y="30"/>
                      </a:lnTo>
                      <a:lnTo>
                        <a:pt x="16" y="31"/>
                      </a:lnTo>
                      <a:lnTo>
                        <a:pt x="16" y="31"/>
                      </a:lnTo>
                      <a:lnTo>
                        <a:pt x="16" y="31"/>
                      </a:lnTo>
                      <a:lnTo>
                        <a:pt x="16" y="32"/>
                      </a:lnTo>
                      <a:lnTo>
                        <a:pt x="16" y="32"/>
                      </a:lnTo>
                      <a:lnTo>
                        <a:pt x="16" y="32"/>
                      </a:lnTo>
                      <a:lnTo>
                        <a:pt x="14" y="32"/>
                      </a:lnTo>
                      <a:lnTo>
                        <a:pt x="12" y="33"/>
                      </a:lnTo>
                      <a:lnTo>
                        <a:pt x="12" y="33"/>
                      </a:lnTo>
                      <a:lnTo>
                        <a:pt x="11" y="34"/>
                      </a:lnTo>
                      <a:lnTo>
                        <a:pt x="10" y="35"/>
                      </a:lnTo>
                      <a:lnTo>
                        <a:pt x="10" y="36"/>
                      </a:lnTo>
                      <a:lnTo>
                        <a:pt x="10" y="36"/>
                      </a:lnTo>
                      <a:lnTo>
                        <a:pt x="9" y="37"/>
                      </a:lnTo>
                      <a:lnTo>
                        <a:pt x="10" y="38"/>
                      </a:lnTo>
                      <a:lnTo>
                        <a:pt x="10" y="39"/>
                      </a:lnTo>
                      <a:lnTo>
                        <a:pt x="10" y="39"/>
                      </a:lnTo>
                      <a:lnTo>
                        <a:pt x="10" y="39"/>
                      </a:lnTo>
                      <a:lnTo>
                        <a:pt x="11" y="40"/>
                      </a:lnTo>
                      <a:lnTo>
                        <a:pt x="13" y="41"/>
                      </a:lnTo>
                      <a:lnTo>
                        <a:pt x="13" y="41"/>
                      </a:lnTo>
                      <a:lnTo>
                        <a:pt x="11" y="41"/>
                      </a:lnTo>
                      <a:lnTo>
                        <a:pt x="11" y="41"/>
                      </a:lnTo>
                      <a:lnTo>
                        <a:pt x="10" y="41"/>
                      </a:lnTo>
                      <a:lnTo>
                        <a:pt x="9" y="42"/>
                      </a:lnTo>
                      <a:lnTo>
                        <a:pt x="7" y="42"/>
                      </a:lnTo>
                      <a:lnTo>
                        <a:pt x="7" y="42"/>
                      </a:lnTo>
                      <a:lnTo>
                        <a:pt x="5" y="43"/>
                      </a:lnTo>
                      <a:lnTo>
                        <a:pt x="3" y="44"/>
                      </a:lnTo>
                      <a:lnTo>
                        <a:pt x="2" y="46"/>
                      </a:lnTo>
                      <a:lnTo>
                        <a:pt x="1" y="47"/>
                      </a:lnTo>
                      <a:lnTo>
                        <a:pt x="1" y="47"/>
                      </a:lnTo>
                      <a:lnTo>
                        <a:pt x="0" y="49"/>
                      </a:lnTo>
                      <a:lnTo>
                        <a:pt x="0" y="50"/>
                      </a:lnTo>
                      <a:lnTo>
                        <a:pt x="0" y="52"/>
                      </a:lnTo>
                      <a:lnTo>
                        <a:pt x="0" y="54"/>
                      </a:lnTo>
                      <a:lnTo>
                        <a:pt x="0" y="54"/>
                      </a:lnTo>
                      <a:lnTo>
                        <a:pt x="1" y="55"/>
                      </a:lnTo>
                      <a:lnTo>
                        <a:pt x="3" y="57"/>
                      </a:lnTo>
                      <a:lnTo>
                        <a:pt x="5" y="58"/>
                      </a:lnTo>
                      <a:lnTo>
                        <a:pt x="6" y="58"/>
                      </a:lnTo>
                      <a:lnTo>
                        <a:pt x="6" y="58"/>
                      </a:lnTo>
                      <a:lnTo>
                        <a:pt x="9" y="59"/>
                      </a:lnTo>
                      <a:lnTo>
                        <a:pt x="11" y="59"/>
                      </a:lnTo>
                      <a:lnTo>
                        <a:pt x="11" y="59"/>
                      </a:lnTo>
                      <a:lnTo>
                        <a:pt x="12" y="60"/>
                      </a:lnTo>
                      <a:lnTo>
                        <a:pt x="12" y="60"/>
                      </a:lnTo>
                      <a:lnTo>
                        <a:pt x="12" y="60"/>
                      </a:lnTo>
                      <a:lnTo>
                        <a:pt x="12" y="60"/>
                      </a:lnTo>
                      <a:lnTo>
                        <a:pt x="12" y="61"/>
                      </a:lnTo>
                      <a:lnTo>
                        <a:pt x="12" y="62"/>
                      </a:lnTo>
                      <a:lnTo>
                        <a:pt x="12" y="62"/>
                      </a:lnTo>
                      <a:lnTo>
                        <a:pt x="12" y="63"/>
                      </a:lnTo>
                      <a:lnTo>
                        <a:pt x="13" y="63"/>
                      </a:lnTo>
                      <a:lnTo>
                        <a:pt x="14" y="64"/>
                      </a:lnTo>
                      <a:lnTo>
                        <a:pt x="14" y="64"/>
                      </a:lnTo>
                      <a:lnTo>
                        <a:pt x="16" y="65"/>
                      </a:lnTo>
                      <a:lnTo>
                        <a:pt x="18" y="66"/>
                      </a:lnTo>
                      <a:lnTo>
                        <a:pt x="18" y="66"/>
                      </a:lnTo>
                      <a:lnTo>
                        <a:pt x="19" y="66"/>
                      </a:lnTo>
                      <a:lnTo>
                        <a:pt x="20" y="66"/>
                      </a:lnTo>
                      <a:lnTo>
                        <a:pt x="20" y="66"/>
                      </a:lnTo>
                      <a:lnTo>
                        <a:pt x="19" y="67"/>
                      </a:lnTo>
                      <a:lnTo>
                        <a:pt x="19" y="67"/>
                      </a:lnTo>
                      <a:lnTo>
                        <a:pt x="18" y="67"/>
                      </a:lnTo>
                      <a:lnTo>
                        <a:pt x="18" y="68"/>
                      </a:lnTo>
                      <a:lnTo>
                        <a:pt x="18" y="68"/>
                      </a:lnTo>
                      <a:lnTo>
                        <a:pt x="18" y="68"/>
                      </a:lnTo>
                      <a:lnTo>
                        <a:pt x="19" y="69"/>
                      </a:lnTo>
                      <a:lnTo>
                        <a:pt x="20" y="70"/>
                      </a:lnTo>
                      <a:lnTo>
                        <a:pt x="21" y="71"/>
                      </a:lnTo>
                      <a:lnTo>
                        <a:pt x="21" y="71"/>
                      </a:lnTo>
                      <a:lnTo>
                        <a:pt x="24" y="71"/>
                      </a:lnTo>
                      <a:lnTo>
                        <a:pt x="24" y="71"/>
                      </a:lnTo>
                      <a:lnTo>
                        <a:pt x="22" y="72"/>
                      </a:lnTo>
                      <a:lnTo>
                        <a:pt x="21" y="72"/>
                      </a:lnTo>
                      <a:lnTo>
                        <a:pt x="19" y="73"/>
                      </a:lnTo>
                      <a:lnTo>
                        <a:pt x="19" y="73"/>
                      </a:lnTo>
                      <a:lnTo>
                        <a:pt x="18" y="74"/>
                      </a:lnTo>
                      <a:lnTo>
                        <a:pt x="17" y="74"/>
                      </a:lnTo>
                      <a:lnTo>
                        <a:pt x="16" y="76"/>
                      </a:lnTo>
                      <a:lnTo>
                        <a:pt x="15" y="77"/>
                      </a:lnTo>
                      <a:lnTo>
                        <a:pt x="15" y="77"/>
                      </a:lnTo>
                      <a:lnTo>
                        <a:pt x="15" y="78"/>
                      </a:lnTo>
                      <a:lnTo>
                        <a:pt x="15" y="79"/>
                      </a:lnTo>
                      <a:lnTo>
                        <a:pt x="15" y="80"/>
                      </a:lnTo>
                      <a:lnTo>
                        <a:pt x="15" y="81"/>
                      </a:lnTo>
                      <a:lnTo>
                        <a:pt x="15" y="81"/>
                      </a:lnTo>
                      <a:lnTo>
                        <a:pt x="16" y="82"/>
                      </a:lnTo>
                      <a:lnTo>
                        <a:pt x="17" y="83"/>
                      </a:lnTo>
                      <a:lnTo>
                        <a:pt x="18" y="84"/>
                      </a:lnTo>
                      <a:lnTo>
                        <a:pt x="20" y="84"/>
                      </a:lnTo>
                      <a:lnTo>
                        <a:pt x="20" y="84"/>
                      </a:lnTo>
                      <a:lnTo>
                        <a:pt x="21" y="85"/>
                      </a:lnTo>
                      <a:lnTo>
                        <a:pt x="22" y="85"/>
                      </a:lnTo>
                      <a:lnTo>
                        <a:pt x="24" y="85"/>
                      </a:lnTo>
                      <a:lnTo>
                        <a:pt x="26" y="85"/>
                      </a:lnTo>
                      <a:lnTo>
                        <a:pt x="26" y="85"/>
                      </a:lnTo>
                      <a:lnTo>
                        <a:pt x="27" y="85"/>
                      </a:lnTo>
                      <a:lnTo>
                        <a:pt x="27" y="85"/>
                      </a:lnTo>
                      <a:lnTo>
                        <a:pt x="28" y="84"/>
                      </a:lnTo>
                      <a:lnTo>
                        <a:pt x="28" y="84"/>
                      </a:lnTo>
                      <a:lnTo>
                        <a:pt x="28" y="84"/>
                      </a:lnTo>
                      <a:lnTo>
                        <a:pt x="28" y="84"/>
                      </a:lnTo>
                      <a:lnTo>
                        <a:pt x="28" y="84"/>
                      </a:lnTo>
                      <a:lnTo>
                        <a:pt x="28" y="85"/>
                      </a:lnTo>
                      <a:lnTo>
                        <a:pt x="29" y="85"/>
                      </a:lnTo>
                      <a:lnTo>
                        <a:pt x="29" y="86"/>
                      </a:lnTo>
                      <a:lnTo>
                        <a:pt x="29" y="86"/>
                      </a:lnTo>
                      <a:lnTo>
                        <a:pt x="30" y="87"/>
                      </a:lnTo>
                      <a:lnTo>
                        <a:pt x="31" y="87"/>
                      </a:lnTo>
                      <a:lnTo>
                        <a:pt x="32" y="87"/>
                      </a:lnTo>
                      <a:lnTo>
                        <a:pt x="32" y="87"/>
                      </a:lnTo>
                      <a:lnTo>
                        <a:pt x="32" y="88"/>
                      </a:lnTo>
                      <a:lnTo>
                        <a:pt x="32" y="88"/>
                      </a:lnTo>
                      <a:lnTo>
                        <a:pt x="32" y="89"/>
                      </a:lnTo>
                      <a:lnTo>
                        <a:pt x="32" y="89"/>
                      </a:lnTo>
                      <a:lnTo>
                        <a:pt x="33" y="89"/>
                      </a:lnTo>
                      <a:lnTo>
                        <a:pt x="34" y="90"/>
                      </a:lnTo>
                      <a:lnTo>
                        <a:pt x="35" y="90"/>
                      </a:lnTo>
                      <a:lnTo>
                        <a:pt x="36" y="90"/>
                      </a:lnTo>
                      <a:lnTo>
                        <a:pt x="36" y="90"/>
                      </a:lnTo>
                      <a:lnTo>
                        <a:pt x="36" y="90"/>
                      </a:lnTo>
                      <a:lnTo>
                        <a:pt x="36" y="91"/>
                      </a:lnTo>
                      <a:lnTo>
                        <a:pt x="36" y="92"/>
                      </a:lnTo>
                      <a:lnTo>
                        <a:pt x="36" y="93"/>
                      </a:lnTo>
                      <a:lnTo>
                        <a:pt x="36" y="93"/>
                      </a:lnTo>
                      <a:lnTo>
                        <a:pt x="38" y="94"/>
                      </a:lnTo>
                      <a:lnTo>
                        <a:pt x="40" y="95"/>
                      </a:lnTo>
                      <a:lnTo>
                        <a:pt x="41" y="95"/>
                      </a:lnTo>
                      <a:lnTo>
                        <a:pt x="43" y="95"/>
                      </a:lnTo>
                      <a:lnTo>
                        <a:pt x="43" y="95"/>
                      </a:lnTo>
                      <a:lnTo>
                        <a:pt x="45" y="95"/>
                      </a:lnTo>
                      <a:lnTo>
                        <a:pt x="46" y="95"/>
                      </a:lnTo>
                      <a:lnTo>
                        <a:pt x="48" y="94"/>
                      </a:lnTo>
                      <a:lnTo>
                        <a:pt x="50" y="93"/>
                      </a:lnTo>
                      <a:lnTo>
                        <a:pt x="50" y="93"/>
                      </a:lnTo>
                      <a:lnTo>
                        <a:pt x="51" y="92"/>
                      </a:lnTo>
                      <a:lnTo>
                        <a:pt x="52" y="90"/>
                      </a:lnTo>
                      <a:lnTo>
                        <a:pt x="52" y="90"/>
                      </a:lnTo>
                      <a:lnTo>
                        <a:pt x="52" y="90"/>
                      </a:lnTo>
                      <a:lnTo>
                        <a:pt x="52" y="89"/>
                      </a:lnTo>
                      <a:lnTo>
                        <a:pt x="50" y="88"/>
                      </a:lnTo>
                      <a:lnTo>
                        <a:pt x="50" y="88"/>
                      </a:lnTo>
                      <a:lnTo>
                        <a:pt x="50" y="88"/>
                      </a:lnTo>
                      <a:lnTo>
                        <a:pt x="50" y="88"/>
                      </a:lnTo>
                      <a:lnTo>
                        <a:pt x="51" y="89"/>
                      </a:lnTo>
                      <a:lnTo>
                        <a:pt x="52" y="90"/>
                      </a:lnTo>
                      <a:lnTo>
                        <a:pt x="51" y="91"/>
                      </a:lnTo>
                      <a:lnTo>
                        <a:pt x="51" y="92"/>
                      </a:lnTo>
                      <a:lnTo>
                        <a:pt x="51" y="92"/>
                      </a:lnTo>
                      <a:lnTo>
                        <a:pt x="50" y="93"/>
                      </a:lnTo>
                      <a:lnTo>
                        <a:pt x="48" y="94"/>
                      </a:lnTo>
                      <a:lnTo>
                        <a:pt x="48" y="94"/>
                      </a:lnTo>
                      <a:lnTo>
                        <a:pt x="47" y="94"/>
                      </a:lnTo>
                      <a:lnTo>
                        <a:pt x="46" y="95"/>
                      </a:lnTo>
                      <a:lnTo>
                        <a:pt x="43" y="95"/>
                      </a:lnTo>
                      <a:lnTo>
                        <a:pt x="43" y="95"/>
                      </a:lnTo>
                      <a:lnTo>
                        <a:pt x="42" y="95"/>
                      </a:lnTo>
                      <a:lnTo>
                        <a:pt x="40" y="95"/>
                      </a:lnTo>
                      <a:lnTo>
                        <a:pt x="39" y="94"/>
                      </a:lnTo>
                      <a:lnTo>
                        <a:pt x="38" y="94"/>
                      </a:lnTo>
                      <a:lnTo>
                        <a:pt x="38" y="94"/>
                      </a:lnTo>
                      <a:lnTo>
                        <a:pt x="36" y="92"/>
                      </a:lnTo>
                      <a:lnTo>
                        <a:pt x="36" y="91"/>
                      </a:lnTo>
                      <a:lnTo>
                        <a:pt x="36" y="91"/>
                      </a:lnTo>
                      <a:lnTo>
                        <a:pt x="36" y="90"/>
                      </a:lnTo>
                      <a:lnTo>
                        <a:pt x="36" y="90"/>
                      </a:lnTo>
                      <a:lnTo>
                        <a:pt x="37" y="89"/>
                      </a:lnTo>
                      <a:lnTo>
                        <a:pt x="37" y="89"/>
                      </a:lnTo>
                      <a:lnTo>
                        <a:pt x="37" y="89"/>
                      </a:lnTo>
                      <a:lnTo>
                        <a:pt x="37" y="88"/>
                      </a:lnTo>
                      <a:lnTo>
                        <a:pt x="37" y="88"/>
                      </a:lnTo>
                      <a:lnTo>
                        <a:pt x="36" y="88"/>
                      </a:lnTo>
                      <a:lnTo>
                        <a:pt x="36" y="88"/>
                      </a:lnTo>
                      <a:lnTo>
                        <a:pt x="36" y="89"/>
                      </a:lnTo>
                      <a:lnTo>
                        <a:pt x="35" y="89"/>
                      </a:lnTo>
                      <a:lnTo>
                        <a:pt x="34" y="88"/>
                      </a:lnTo>
                      <a:lnTo>
                        <a:pt x="33" y="88"/>
                      </a:lnTo>
                      <a:lnTo>
                        <a:pt x="33" y="88"/>
                      </a:lnTo>
                      <a:lnTo>
                        <a:pt x="32" y="88"/>
                      </a:lnTo>
                      <a:lnTo>
                        <a:pt x="33" y="87"/>
                      </a:lnTo>
                      <a:lnTo>
                        <a:pt x="33" y="87"/>
                      </a:lnTo>
                      <a:lnTo>
                        <a:pt x="33" y="87"/>
                      </a:lnTo>
                      <a:lnTo>
                        <a:pt x="33" y="86"/>
                      </a:lnTo>
                      <a:lnTo>
                        <a:pt x="33" y="86"/>
                      </a:lnTo>
                      <a:lnTo>
                        <a:pt x="32" y="86"/>
                      </a:lnTo>
                      <a:lnTo>
                        <a:pt x="32" y="86"/>
                      </a:lnTo>
                      <a:lnTo>
                        <a:pt x="32" y="87"/>
                      </a:lnTo>
                      <a:lnTo>
                        <a:pt x="31" y="87"/>
                      </a:lnTo>
                      <a:lnTo>
                        <a:pt x="30" y="86"/>
                      </a:lnTo>
                      <a:lnTo>
                        <a:pt x="29" y="85"/>
                      </a:lnTo>
                      <a:lnTo>
                        <a:pt x="29" y="85"/>
                      </a:lnTo>
                      <a:lnTo>
                        <a:pt x="29" y="84"/>
                      </a:lnTo>
                      <a:lnTo>
                        <a:pt x="29" y="84"/>
                      </a:lnTo>
                      <a:lnTo>
                        <a:pt x="29" y="84"/>
                      </a:lnTo>
                      <a:lnTo>
                        <a:pt x="29" y="84"/>
                      </a:lnTo>
                      <a:lnTo>
                        <a:pt x="28" y="84"/>
                      </a:lnTo>
                      <a:lnTo>
                        <a:pt x="28" y="84"/>
                      </a:lnTo>
                      <a:lnTo>
                        <a:pt x="27" y="84"/>
                      </a:lnTo>
                      <a:lnTo>
                        <a:pt x="27" y="84"/>
                      </a:lnTo>
                      <a:lnTo>
                        <a:pt x="26" y="85"/>
                      </a:lnTo>
                      <a:lnTo>
                        <a:pt x="24" y="85"/>
                      </a:lnTo>
                      <a:lnTo>
                        <a:pt x="24" y="85"/>
                      </a:lnTo>
                      <a:lnTo>
                        <a:pt x="23" y="85"/>
                      </a:lnTo>
                      <a:lnTo>
                        <a:pt x="21" y="84"/>
                      </a:lnTo>
                      <a:lnTo>
                        <a:pt x="18" y="83"/>
                      </a:lnTo>
                      <a:lnTo>
                        <a:pt x="18" y="83"/>
                      </a:lnTo>
                      <a:lnTo>
                        <a:pt x="17" y="83"/>
                      </a:lnTo>
                      <a:lnTo>
                        <a:pt x="16" y="81"/>
                      </a:lnTo>
                      <a:lnTo>
                        <a:pt x="16" y="80"/>
                      </a:lnTo>
                      <a:lnTo>
                        <a:pt x="15" y="79"/>
                      </a:lnTo>
                      <a:lnTo>
                        <a:pt x="15" y="79"/>
                      </a:lnTo>
                      <a:lnTo>
                        <a:pt x="15" y="77"/>
                      </a:lnTo>
                      <a:lnTo>
                        <a:pt x="16" y="76"/>
                      </a:lnTo>
                      <a:lnTo>
                        <a:pt x="17" y="75"/>
                      </a:lnTo>
                      <a:lnTo>
                        <a:pt x="18" y="74"/>
                      </a:lnTo>
                      <a:lnTo>
                        <a:pt x="18" y="74"/>
                      </a:lnTo>
                      <a:lnTo>
                        <a:pt x="19" y="74"/>
                      </a:lnTo>
                      <a:lnTo>
                        <a:pt x="20" y="73"/>
                      </a:lnTo>
                      <a:lnTo>
                        <a:pt x="22" y="72"/>
                      </a:lnTo>
                      <a:lnTo>
                        <a:pt x="22" y="72"/>
                      </a:lnTo>
                      <a:lnTo>
                        <a:pt x="23" y="72"/>
                      </a:lnTo>
                      <a:lnTo>
                        <a:pt x="24" y="72"/>
                      </a:lnTo>
                      <a:lnTo>
                        <a:pt x="24" y="72"/>
                      </a:lnTo>
                      <a:lnTo>
                        <a:pt x="26" y="73"/>
                      </a:lnTo>
                      <a:lnTo>
                        <a:pt x="26" y="73"/>
                      </a:lnTo>
                      <a:lnTo>
                        <a:pt x="26" y="73"/>
                      </a:lnTo>
                      <a:lnTo>
                        <a:pt x="26" y="72"/>
                      </a:lnTo>
                      <a:lnTo>
                        <a:pt x="26" y="72"/>
                      </a:lnTo>
                      <a:lnTo>
                        <a:pt x="25" y="72"/>
                      </a:lnTo>
                      <a:lnTo>
                        <a:pt x="24" y="71"/>
                      </a:lnTo>
                      <a:lnTo>
                        <a:pt x="24" y="71"/>
                      </a:lnTo>
                      <a:lnTo>
                        <a:pt x="23" y="71"/>
                      </a:lnTo>
                      <a:lnTo>
                        <a:pt x="23" y="71"/>
                      </a:lnTo>
                      <a:lnTo>
                        <a:pt x="22" y="70"/>
                      </a:lnTo>
                      <a:lnTo>
                        <a:pt x="20" y="70"/>
                      </a:lnTo>
                      <a:lnTo>
                        <a:pt x="20" y="70"/>
                      </a:lnTo>
                      <a:lnTo>
                        <a:pt x="19" y="69"/>
                      </a:lnTo>
                      <a:lnTo>
                        <a:pt x="19" y="68"/>
                      </a:lnTo>
                      <a:lnTo>
                        <a:pt x="19" y="68"/>
                      </a:lnTo>
                      <a:lnTo>
                        <a:pt x="19" y="68"/>
                      </a:lnTo>
                      <a:lnTo>
                        <a:pt x="19" y="68"/>
                      </a:lnTo>
                      <a:lnTo>
                        <a:pt x="20" y="67"/>
                      </a:lnTo>
                      <a:lnTo>
                        <a:pt x="20" y="67"/>
                      </a:lnTo>
                      <a:lnTo>
                        <a:pt x="20" y="66"/>
                      </a:lnTo>
                      <a:lnTo>
                        <a:pt x="20" y="66"/>
                      </a:lnTo>
                      <a:lnTo>
                        <a:pt x="20" y="66"/>
                      </a:lnTo>
                      <a:lnTo>
                        <a:pt x="20" y="66"/>
                      </a:lnTo>
                      <a:lnTo>
                        <a:pt x="20" y="66"/>
                      </a:lnTo>
                      <a:lnTo>
                        <a:pt x="19" y="66"/>
                      </a:lnTo>
                      <a:lnTo>
                        <a:pt x="19" y="66"/>
                      </a:lnTo>
                      <a:lnTo>
                        <a:pt x="16" y="64"/>
                      </a:lnTo>
                      <a:lnTo>
                        <a:pt x="16" y="64"/>
                      </a:lnTo>
                      <a:lnTo>
                        <a:pt x="13" y="63"/>
                      </a:lnTo>
                      <a:lnTo>
                        <a:pt x="13" y="63"/>
                      </a:lnTo>
                      <a:lnTo>
                        <a:pt x="12" y="62"/>
                      </a:lnTo>
                      <a:lnTo>
                        <a:pt x="12" y="61"/>
                      </a:lnTo>
                      <a:lnTo>
                        <a:pt x="12" y="61"/>
                      </a:lnTo>
                      <a:lnTo>
                        <a:pt x="12" y="61"/>
                      </a:lnTo>
                      <a:lnTo>
                        <a:pt x="12" y="60"/>
                      </a:lnTo>
                      <a:lnTo>
                        <a:pt x="12" y="60"/>
                      </a:lnTo>
                      <a:lnTo>
                        <a:pt x="12" y="60"/>
                      </a:lnTo>
                      <a:lnTo>
                        <a:pt x="12" y="59"/>
                      </a:lnTo>
                      <a:lnTo>
                        <a:pt x="12" y="59"/>
                      </a:lnTo>
                      <a:lnTo>
                        <a:pt x="10" y="59"/>
                      </a:lnTo>
                      <a:lnTo>
                        <a:pt x="10" y="59"/>
                      </a:lnTo>
                      <a:lnTo>
                        <a:pt x="7" y="58"/>
                      </a:lnTo>
                      <a:lnTo>
                        <a:pt x="6" y="57"/>
                      </a:lnTo>
                      <a:lnTo>
                        <a:pt x="4" y="57"/>
                      </a:lnTo>
                      <a:lnTo>
                        <a:pt x="4" y="57"/>
                      </a:lnTo>
                      <a:lnTo>
                        <a:pt x="2" y="56"/>
                      </a:lnTo>
                      <a:lnTo>
                        <a:pt x="1" y="54"/>
                      </a:lnTo>
                      <a:lnTo>
                        <a:pt x="0" y="53"/>
                      </a:lnTo>
                      <a:lnTo>
                        <a:pt x="0" y="51"/>
                      </a:lnTo>
                      <a:lnTo>
                        <a:pt x="0" y="51"/>
                      </a:lnTo>
                      <a:lnTo>
                        <a:pt x="0" y="50"/>
                      </a:lnTo>
                      <a:lnTo>
                        <a:pt x="1" y="48"/>
                      </a:lnTo>
                      <a:lnTo>
                        <a:pt x="2" y="47"/>
                      </a:lnTo>
                      <a:lnTo>
                        <a:pt x="2" y="46"/>
                      </a:lnTo>
                      <a:lnTo>
                        <a:pt x="2" y="46"/>
                      </a:lnTo>
                      <a:lnTo>
                        <a:pt x="4" y="45"/>
                      </a:lnTo>
                      <a:lnTo>
                        <a:pt x="5" y="44"/>
                      </a:lnTo>
                      <a:lnTo>
                        <a:pt x="8" y="43"/>
                      </a:lnTo>
                      <a:lnTo>
                        <a:pt x="8" y="43"/>
                      </a:lnTo>
                      <a:lnTo>
                        <a:pt x="10" y="42"/>
                      </a:lnTo>
                      <a:lnTo>
                        <a:pt x="12" y="42"/>
                      </a:lnTo>
                      <a:lnTo>
                        <a:pt x="12" y="42"/>
                      </a:lnTo>
                      <a:lnTo>
                        <a:pt x="12" y="42"/>
                      </a:lnTo>
                      <a:lnTo>
                        <a:pt x="13" y="42"/>
                      </a:lnTo>
                      <a:lnTo>
                        <a:pt x="15" y="42"/>
                      </a:lnTo>
                      <a:lnTo>
                        <a:pt x="15" y="42"/>
                      </a:lnTo>
                      <a:lnTo>
                        <a:pt x="15" y="42"/>
                      </a:lnTo>
                      <a:lnTo>
                        <a:pt x="15" y="42"/>
                      </a:lnTo>
                      <a:lnTo>
                        <a:pt x="15" y="42"/>
                      </a:lnTo>
                      <a:lnTo>
                        <a:pt x="15" y="42"/>
                      </a:lnTo>
                      <a:lnTo>
                        <a:pt x="15" y="42"/>
                      </a:lnTo>
                      <a:lnTo>
                        <a:pt x="14" y="41"/>
                      </a:lnTo>
                      <a:lnTo>
                        <a:pt x="12" y="40"/>
                      </a:lnTo>
                      <a:lnTo>
                        <a:pt x="11" y="39"/>
                      </a:lnTo>
                      <a:lnTo>
                        <a:pt x="11" y="39"/>
                      </a:lnTo>
                      <a:lnTo>
                        <a:pt x="10" y="38"/>
                      </a:lnTo>
                      <a:lnTo>
                        <a:pt x="10" y="37"/>
                      </a:lnTo>
                      <a:lnTo>
                        <a:pt x="10" y="37"/>
                      </a:lnTo>
                      <a:lnTo>
                        <a:pt x="10" y="36"/>
                      </a:lnTo>
                      <a:lnTo>
                        <a:pt x="11" y="35"/>
                      </a:lnTo>
                      <a:lnTo>
                        <a:pt x="12" y="34"/>
                      </a:lnTo>
                      <a:lnTo>
                        <a:pt x="13" y="34"/>
                      </a:lnTo>
                      <a:lnTo>
                        <a:pt x="15" y="33"/>
                      </a:lnTo>
                      <a:lnTo>
                        <a:pt x="17" y="33"/>
                      </a:lnTo>
                      <a:lnTo>
                        <a:pt x="17" y="33"/>
                      </a:lnTo>
                      <a:lnTo>
                        <a:pt x="17" y="33"/>
                      </a:lnTo>
                      <a:lnTo>
                        <a:pt x="17" y="33"/>
                      </a:lnTo>
                      <a:lnTo>
                        <a:pt x="17" y="33"/>
                      </a:lnTo>
                      <a:lnTo>
                        <a:pt x="17" y="32"/>
                      </a:lnTo>
                      <a:lnTo>
                        <a:pt x="17" y="32"/>
                      </a:lnTo>
                      <a:lnTo>
                        <a:pt x="17" y="31"/>
                      </a:lnTo>
                      <a:lnTo>
                        <a:pt x="18" y="30"/>
                      </a:lnTo>
                      <a:lnTo>
                        <a:pt x="18" y="30"/>
                      </a:lnTo>
                      <a:lnTo>
                        <a:pt x="19" y="30"/>
                      </a:lnTo>
                      <a:lnTo>
                        <a:pt x="20" y="30"/>
                      </a:lnTo>
                      <a:lnTo>
                        <a:pt x="21" y="30"/>
                      </a:lnTo>
                      <a:lnTo>
                        <a:pt x="22" y="30"/>
                      </a:lnTo>
                      <a:lnTo>
                        <a:pt x="22" y="30"/>
                      </a:lnTo>
                      <a:lnTo>
                        <a:pt x="22" y="30"/>
                      </a:lnTo>
                      <a:lnTo>
                        <a:pt x="22" y="30"/>
                      </a:lnTo>
                      <a:lnTo>
                        <a:pt x="22" y="30"/>
                      </a:lnTo>
                      <a:lnTo>
                        <a:pt x="22" y="30"/>
                      </a:lnTo>
                      <a:lnTo>
                        <a:pt x="20" y="27"/>
                      </a:lnTo>
                      <a:lnTo>
                        <a:pt x="19" y="25"/>
                      </a:lnTo>
                      <a:lnTo>
                        <a:pt x="19" y="23"/>
                      </a:lnTo>
                      <a:lnTo>
                        <a:pt x="19" y="23"/>
                      </a:lnTo>
                      <a:lnTo>
                        <a:pt x="19" y="21"/>
                      </a:lnTo>
                      <a:lnTo>
                        <a:pt x="20" y="20"/>
                      </a:lnTo>
                      <a:lnTo>
                        <a:pt x="21" y="18"/>
                      </a:lnTo>
                      <a:lnTo>
                        <a:pt x="22" y="17"/>
                      </a:lnTo>
                      <a:lnTo>
                        <a:pt x="22" y="17"/>
                      </a:lnTo>
                      <a:lnTo>
                        <a:pt x="24" y="16"/>
                      </a:lnTo>
                      <a:lnTo>
                        <a:pt x="26" y="16"/>
                      </a:lnTo>
                      <a:lnTo>
                        <a:pt x="28" y="16"/>
                      </a:lnTo>
                      <a:lnTo>
                        <a:pt x="30" y="16"/>
                      </a:lnTo>
                      <a:lnTo>
                        <a:pt x="30" y="16"/>
                      </a:lnTo>
                      <a:lnTo>
                        <a:pt x="32" y="16"/>
                      </a:lnTo>
                      <a:lnTo>
                        <a:pt x="34" y="17"/>
                      </a:lnTo>
                      <a:lnTo>
                        <a:pt x="34" y="17"/>
                      </a:lnTo>
                      <a:lnTo>
                        <a:pt x="36" y="18"/>
                      </a:lnTo>
                      <a:lnTo>
                        <a:pt x="36" y="18"/>
                      </a:lnTo>
                      <a:lnTo>
                        <a:pt x="36" y="19"/>
                      </a:lnTo>
                      <a:lnTo>
                        <a:pt x="36" y="19"/>
                      </a:lnTo>
                      <a:lnTo>
                        <a:pt x="37" y="19"/>
                      </a:lnTo>
                      <a:lnTo>
                        <a:pt x="37" y="19"/>
                      </a:lnTo>
                      <a:lnTo>
                        <a:pt x="37" y="19"/>
                      </a:lnTo>
                      <a:lnTo>
                        <a:pt x="36" y="18"/>
                      </a:lnTo>
                      <a:lnTo>
                        <a:pt x="36" y="17"/>
                      </a:lnTo>
                      <a:lnTo>
                        <a:pt x="37" y="15"/>
                      </a:lnTo>
                      <a:lnTo>
                        <a:pt x="38" y="14"/>
                      </a:lnTo>
                      <a:lnTo>
                        <a:pt x="39" y="13"/>
                      </a:lnTo>
                      <a:lnTo>
                        <a:pt x="39" y="13"/>
                      </a:lnTo>
                      <a:lnTo>
                        <a:pt x="41" y="11"/>
                      </a:lnTo>
                      <a:lnTo>
                        <a:pt x="42" y="10"/>
                      </a:lnTo>
                      <a:lnTo>
                        <a:pt x="44" y="10"/>
                      </a:lnTo>
                      <a:lnTo>
                        <a:pt x="46" y="9"/>
                      </a:lnTo>
                      <a:lnTo>
                        <a:pt x="46" y="9"/>
                      </a:lnTo>
                      <a:lnTo>
                        <a:pt x="48" y="9"/>
                      </a:lnTo>
                      <a:lnTo>
                        <a:pt x="49" y="9"/>
                      </a:lnTo>
                      <a:lnTo>
                        <a:pt x="51" y="9"/>
                      </a:lnTo>
                      <a:lnTo>
                        <a:pt x="52" y="10"/>
                      </a:lnTo>
                      <a:lnTo>
                        <a:pt x="52" y="10"/>
                      </a:lnTo>
                      <a:lnTo>
                        <a:pt x="53" y="10"/>
                      </a:lnTo>
                      <a:lnTo>
                        <a:pt x="53" y="10"/>
                      </a:lnTo>
                      <a:lnTo>
                        <a:pt x="54" y="10"/>
                      </a:lnTo>
                      <a:lnTo>
                        <a:pt x="54" y="10"/>
                      </a:lnTo>
                      <a:lnTo>
                        <a:pt x="54" y="11"/>
                      </a:lnTo>
                      <a:lnTo>
                        <a:pt x="54" y="11"/>
                      </a:lnTo>
                      <a:lnTo>
                        <a:pt x="54" y="11"/>
                      </a:lnTo>
                      <a:lnTo>
                        <a:pt x="54" y="11"/>
                      </a:lnTo>
                      <a:lnTo>
                        <a:pt x="54" y="11"/>
                      </a:lnTo>
                      <a:lnTo>
                        <a:pt x="54" y="11"/>
                      </a:lnTo>
                      <a:lnTo>
                        <a:pt x="54" y="11"/>
                      </a:lnTo>
                      <a:lnTo>
                        <a:pt x="54" y="11"/>
                      </a:lnTo>
                      <a:lnTo>
                        <a:pt x="54" y="11"/>
                      </a:lnTo>
                      <a:lnTo>
                        <a:pt x="54" y="11"/>
                      </a:lnTo>
                      <a:lnTo>
                        <a:pt x="55" y="10"/>
                      </a:lnTo>
                      <a:lnTo>
                        <a:pt x="55" y="10"/>
                      </a:lnTo>
                      <a:lnTo>
                        <a:pt x="55" y="10"/>
                      </a:lnTo>
                      <a:lnTo>
                        <a:pt x="56" y="10"/>
                      </a:lnTo>
                      <a:lnTo>
                        <a:pt x="58" y="11"/>
                      </a:lnTo>
                      <a:lnTo>
                        <a:pt x="58" y="12"/>
                      </a:lnTo>
                      <a:lnTo>
                        <a:pt x="58" y="12"/>
                      </a:lnTo>
                      <a:lnTo>
                        <a:pt x="58" y="12"/>
                      </a:lnTo>
                      <a:lnTo>
                        <a:pt x="58" y="12"/>
                      </a:lnTo>
                      <a:lnTo>
                        <a:pt x="58" y="12"/>
                      </a:lnTo>
                      <a:lnTo>
                        <a:pt x="58" y="12"/>
                      </a:lnTo>
                      <a:lnTo>
                        <a:pt x="61" y="11"/>
                      </a:lnTo>
                      <a:lnTo>
                        <a:pt x="62" y="11"/>
                      </a:lnTo>
                      <a:lnTo>
                        <a:pt x="63" y="11"/>
                      </a:lnTo>
                      <a:lnTo>
                        <a:pt x="63" y="11"/>
                      </a:lnTo>
                      <a:lnTo>
                        <a:pt x="64" y="11"/>
                      </a:lnTo>
                      <a:lnTo>
                        <a:pt x="66" y="12"/>
                      </a:lnTo>
                      <a:lnTo>
                        <a:pt x="66" y="12"/>
                      </a:lnTo>
                      <a:lnTo>
                        <a:pt x="67" y="12"/>
                      </a:lnTo>
                      <a:lnTo>
                        <a:pt x="68" y="13"/>
                      </a:lnTo>
                      <a:lnTo>
                        <a:pt x="68" y="13"/>
                      </a:lnTo>
                      <a:lnTo>
                        <a:pt x="68" y="13"/>
                      </a:lnTo>
                      <a:lnTo>
                        <a:pt x="68" y="13"/>
                      </a:lnTo>
                      <a:lnTo>
                        <a:pt x="68" y="12"/>
                      </a:lnTo>
                      <a:lnTo>
                        <a:pt x="68" y="12"/>
                      </a:lnTo>
                      <a:lnTo>
                        <a:pt x="67" y="11"/>
                      </a:lnTo>
                      <a:lnTo>
                        <a:pt x="66" y="9"/>
                      </a:lnTo>
                      <a:lnTo>
                        <a:pt x="66" y="9"/>
                      </a:lnTo>
                      <a:lnTo>
                        <a:pt x="66" y="8"/>
                      </a:lnTo>
                      <a:lnTo>
                        <a:pt x="66" y="7"/>
                      </a:lnTo>
                      <a:lnTo>
                        <a:pt x="67" y="5"/>
                      </a:lnTo>
                      <a:lnTo>
                        <a:pt x="67" y="5"/>
                      </a:lnTo>
                      <a:lnTo>
                        <a:pt x="67" y="5"/>
                      </a:lnTo>
                      <a:lnTo>
                        <a:pt x="69" y="3"/>
                      </a:lnTo>
                      <a:lnTo>
                        <a:pt x="71" y="2"/>
                      </a:lnTo>
                      <a:lnTo>
                        <a:pt x="73" y="1"/>
                      </a:lnTo>
                      <a:lnTo>
                        <a:pt x="75" y="1"/>
                      </a:lnTo>
                      <a:lnTo>
                        <a:pt x="75" y="1"/>
                      </a:lnTo>
                      <a:lnTo>
                        <a:pt x="78" y="1"/>
                      </a:lnTo>
                      <a:lnTo>
                        <a:pt x="80" y="1"/>
                      </a:lnTo>
                      <a:lnTo>
                        <a:pt x="81" y="2"/>
                      </a:lnTo>
                      <a:lnTo>
                        <a:pt x="83" y="3"/>
                      </a:lnTo>
                      <a:lnTo>
                        <a:pt x="83" y="3"/>
                      </a:lnTo>
                      <a:lnTo>
                        <a:pt x="84" y="4"/>
                      </a:lnTo>
                      <a:lnTo>
                        <a:pt x="84" y="5"/>
                      </a:lnTo>
                      <a:lnTo>
                        <a:pt x="85" y="6"/>
                      </a:lnTo>
                      <a:lnTo>
                        <a:pt x="85" y="8"/>
                      </a:lnTo>
                      <a:lnTo>
                        <a:pt x="85" y="8"/>
                      </a:lnTo>
                      <a:lnTo>
                        <a:pt x="84" y="9"/>
                      </a:lnTo>
                      <a:lnTo>
                        <a:pt x="84" y="10"/>
                      </a:lnTo>
                      <a:lnTo>
                        <a:pt x="84" y="11"/>
                      </a:lnTo>
                      <a:lnTo>
                        <a:pt x="84" y="11"/>
                      </a:lnTo>
                      <a:lnTo>
                        <a:pt x="84" y="11"/>
                      </a:lnTo>
                      <a:lnTo>
                        <a:pt x="84" y="11"/>
                      </a:lnTo>
                      <a:lnTo>
                        <a:pt x="84" y="12"/>
                      </a:lnTo>
                      <a:lnTo>
                        <a:pt x="84" y="12"/>
                      </a:lnTo>
                      <a:lnTo>
                        <a:pt x="84" y="12"/>
                      </a:lnTo>
                      <a:lnTo>
                        <a:pt x="84" y="11"/>
                      </a:lnTo>
                      <a:lnTo>
                        <a:pt x="85" y="11"/>
                      </a:lnTo>
                      <a:lnTo>
                        <a:pt x="86" y="11"/>
                      </a:lnTo>
                      <a:lnTo>
                        <a:pt x="87" y="12"/>
                      </a:lnTo>
                      <a:lnTo>
                        <a:pt x="88" y="13"/>
                      </a:lnTo>
                      <a:lnTo>
                        <a:pt x="88" y="13"/>
                      </a:lnTo>
                      <a:lnTo>
                        <a:pt x="89" y="13"/>
                      </a:lnTo>
                      <a:lnTo>
                        <a:pt x="89" y="15"/>
                      </a:lnTo>
                      <a:lnTo>
                        <a:pt x="90" y="16"/>
                      </a:lnTo>
                      <a:lnTo>
                        <a:pt x="90" y="16"/>
                      </a:lnTo>
                      <a:lnTo>
                        <a:pt x="90" y="17"/>
                      </a:lnTo>
                      <a:lnTo>
                        <a:pt x="90" y="17"/>
                      </a:lnTo>
                      <a:lnTo>
                        <a:pt x="90" y="17"/>
                      </a:lnTo>
                      <a:lnTo>
                        <a:pt x="9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47" name="Freeform 2283">
                  <a:extLst>
                    <a:ext uri="{FF2B5EF4-FFF2-40B4-BE49-F238E27FC236}">
                      <a16:creationId xmlns:a16="http://schemas.microsoft.com/office/drawing/2014/main" id="{C1D6CB21-F199-4874-A0BA-E771D269005B}"/>
                    </a:ext>
                  </a:extLst>
                </p:cNvPr>
                <p:cNvSpPr>
                  <a:spLocks/>
                </p:cNvSpPr>
                <p:nvPr/>
              </p:nvSpPr>
              <p:spPr bwMode="auto">
                <a:xfrm>
                  <a:off x="4253" y="1494"/>
                  <a:ext cx="17" cy="48"/>
                </a:xfrm>
                <a:custGeom>
                  <a:avLst/>
                  <a:gdLst>
                    <a:gd name="T0" fmla="*/ 12 w 17"/>
                    <a:gd name="T1" fmla="*/ 1 h 48"/>
                    <a:gd name="T2" fmla="*/ 12 w 17"/>
                    <a:gd name="T3" fmla="*/ 1 h 48"/>
                    <a:gd name="T4" fmla="*/ 13 w 17"/>
                    <a:gd name="T5" fmla="*/ 5 h 48"/>
                    <a:gd name="T6" fmla="*/ 14 w 17"/>
                    <a:gd name="T7" fmla="*/ 8 h 48"/>
                    <a:gd name="T8" fmla="*/ 15 w 17"/>
                    <a:gd name="T9" fmla="*/ 12 h 48"/>
                    <a:gd name="T10" fmla="*/ 16 w 17"/>
                    <a:gd name="T11" fmla="*/ 16 h 48"/>
                    <a:gd name="T12" fmla="*/ 16 w 17"/>
                    <a:gd name="T13" fmla="*/ 20 h 48"/>
                    <a:gd name="T14" fmla="*/ 16 w 17"/>
                    <a:gd name="T15" fmla="*/ 24 h 48"/>
                    <a:gd name="T16" fmla="*/ 16 w 17"/>
                    <a:gd name="T17" fmla="*/ 28 h 48"/>
                    <a:gd name="T18" fmla="*/ 16 w 17"/>
                    <a:gd name="T19" fmla="*/ 32 h 48"/>
                    <a:gd name="T20" fmla="*/ 16 w 17"/>
                    <a:gd name="T21" fmla="*/ 32 h 48"/>
                    <a:gd name="T22" fmla="*/ 16 w 17"/>
                    <a:gd name="T23" fmla="*/ 36 h 48"/>
                    <a:gd name="T24" fmla="*/ 15 w 17"/>
                    <a:gd name="T25" fmla="*/ 37 h 48"/>
                    <a:gd name="T26" fmla="*/ 14 w 17"/>
                    <a:gd name="T27" fmla="*/ 39 h 48"/>
                    <a:gd name="T28" fmla="*/ 14 w 17"/>
                    <a:gd name="T29" fmla="*/ 41 h 48"/>
                    <a:gd name="T30" fmla="*/ 13 w 17"/>
                    <a:gd name="T31" fmla="*/ 42 h 48"/>
                    <a:gd name="T32" fmla="*/ 11 w 17"/>
                    <a:gd name="T33" fmla="*/ 43 h 48"/>
                    <a:gd name="T34" fmla="*/ 9 w 17"/>
                    <a:gd name="T35" fmla="*/ 44 h 48"/>
                    <a:gd name="T36" fmla="*/ 9 w 17"/>
                    <a:gd name="T37" fmla="*/ 44 h 48"/>
                    <a:gd name="T38" fmla="*/ 7 w 17"/>
                    <a:gd name="T39" fmla="*/ 44 h 48"/>
                    <a:gd name="T40" fmla="*/ 4 w 17"/>
                    <a:gd name="T41" fmla="*/ 44 h 48"/>
                    <a:gd name="T42" fmla="*/ 2 w 17"/>
                    <a:gd name="T43" fmla="*/ 45 h 48"/>
                    <a:gd name="T44" fmla="*/ 1 w 17"/>
                    <a:gd name="T45" fmla="*/ 46 h 48"/>
                    <a:gd name="T46" fmla="*/ 0 w 17"/>
                    <a:gd name="T47" fmla="*/ 46 h 48"/>
                    <a:gd name="T48" fmla="*/ 0 w 17"/>
                    <a:gd name="T49" fmla="*/ 48 h 48"/>
                    <a:gd name="T50" fmla="*/ 0 w 17"/>
                    <a:gd name="T51" fmla="*/ 48 h 48"/>
                    <a:gd name="T52" fmla="*/ 0 w 17"/>
                    <a:gd name="T53" fmla="*/ 48 h 48"/>
                    <a:gd name="T54" fmla="*/ 0 w 17"/>
                    <a:gd name="T55" fmla="*/ 48 h 48"/>
                    <a:gd name="T56" fmla="*/ 0 w 17"/>
                    <a:gd name="T57" fmla="*/ 48 h 48"/>
                    <a:gd name="T58" fmla="*/ 1 w 17"/>
                    <a:gd name="T59" fmla="*/ 47 h 48"/>
                    <a:gd name="T60" fmla="*/ 1 w 17"/>
                    <a:gd name="T61" fmla="*/ 46 h 48"/>
                    <a:gd name="T62" fmla="*/ 2 w 17"/>
                    <a:gd name="T63" fmla="*/ 46 h 48"/>
                    <a:gd name="T64" fmla="*/ 3 w 17"/>
                    <a:gd name="T65" fmla="*/ 45 h 48"/>
                    <a:gd name="T66" fmla="*/ 5 w 17"/>
                    <a:gd name="T67" fmla="*/ 45 h 48"/>
                    <a:gd name="T68" fmla="*/ 7 w 17"/>
                    <a:gd name="T69" fmla="*/ 45 h 48"/>
                    <a:gd name="T70" fmla="*/ 7 w 17"/>
                    <a:gd name="T71" fmla="*/ 45 h 48"/>
                    <a:gd name="T72" fmla="*/ 9 w 17"/>
                    <a:gd name="T73" fmla="*/ 45 h 48"/>
                    <a:gd name="T74" fmla="*/ 10 w 17"/>
                    <a:gd name="T75" fmla="*/ 44 h 48"/>
                    <a:gd name="T76" fmla="*/ 12 w 17"/>
                    <a:gd name="T77" fmla="*/ 44 h 48"/>
                    <a:gd name="T78" fmla="*/ 13 w 17"/>
                    <a:gd name="T79" fmla="*/ 43 h 48"/>
                    <a:gd name="T80" fmla="*/ 13 w 17"/>
                    <a:gd name="T81" fmla="*/ 43 h 48"/>
                    <a:gd name="T82" fmla="*/ 14 w 17"/>
                    <a:gd name="T83" fmla="*/ 42 h 48"/>
                    <a:gd name="T84" fmla="*/ 15 w 17"/>
                    <a:gd name="T85" fmla="*/ 41 h 48"/>
                    <a:gd name="T86" fmla="*/ 15 w 17"/>
                    <a:gd name="T87" fmla="*/ 40 h 48"/>
                    <a:gd name="T88" fmla="*/ 16 w 17"/>
                    <a:gd name="T89" fmla="*/ 38 h 48"/>
                    <a:gd name="T90" fmla="*/ 16 w 17"/>
                    <a:gd name="T91" fmla="*/ 38 h 48"/>
                    <a:gd name="T92" fmla="*/ 16 w 17"/>
                    <a:gd name="T93" fmla="*/ 35 h 48"/>
                    <a:gd name="T94" fmla="*/ 17 w 17"/>
                    <a:gd name="T95" fmla="*/ 31 h 48"/>
                    <a:gd name="T96" fmla="*/ 17 w 17"/>
                    <a:gd name="T97" fmla="*/ 31 h 48"/>
                    <a:gd name="T98" fmla="*/ 17 w 17"/>
                    <a:gd name="T99" fmla="*/ 27 h 48"/>
                    <a:gd name="T100" fmla="*/ 17 w 17"/>
                    <a:gd name="T101" fmla="*/ 23 h 48"/>
                    <a:gd name="T102" fmla="*/ 17 w 17"/>
                    <a:gd name="T103" fmla="*/ 19 h 48"/>
                    <a:gd name="T104" fmla="*/ 16 w 17"/>
                    <a:gd name="T105" fmla="*/ 16 h 48"/>
                    <a:gd name="T106" fmla="*/ 16 w 17"/>
                    <a:gd name="T107" fmla="*/ 16 h 48"/>
                    <a:gd name="T108" fmla="*/ 16 w 17"/>
                    <a:gd name="T109" fmla="*/ 12 h 48"/>
                    <a:gd name="T110" fmla="*/ 14 w 17"/>
                    <a:gd name="T111" fmla="*/ 8 h 48"/>
                    <a:gd name="T112" fmla="*/ 12 w 17"/>
                    <a:gd name="T113" fmla="*/ 0 h 48"/>
                    <a:gd name="T114" fmla="*/ 12 w 17"/>
                    <a:gd name="T115" fmla="*/ 0 h 48"/>
                    <a:gd name="T116" fmla="*/ 12 w 17"/>
                    <a:gd name="T117"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 h="48">
                      <a:moveTo>
                        <a:pt x="12" y="1"/>
                      </a:moveTo>
                      <a:lnTo>
                        <a:pt x="12" y="1"/>
                      </a:lnTo>
                      <a:lnTo>
                        <a:pt x="13" y="5"/>
                      </a:lnTo>
                      <a:lnTo>
                        <a:pt x="14" y="8"/>
                      </a:lnTo>
                      <a:lnTo>
                        <a:pt x="15" y="12"/>
                      </a:lnTo>
                      <a:lnTo>
                        <a:pt x="16" y="16"/>
                      </a:lnTo>
                      <a:lnTo>
                        <a:pt x="16" y="20"/>
                      </a:lnTo>
                      <a:lnTo>
                        <a:pt x="16" y="24"/>
                      </a:lnTo>
                      <a:lnTo>
                        <a:pt x="16" y="28"/>
                      </a:lnTo>
                      <a:lnTo>
                        <a:pt x="16" y="32"/>
                      </a:lnTo>
                      <a:lnTo>
                        <a:pt x="16" y="32"/>
                      </a:lnTo>
                      <a:lnTo>
                        <a:pt x="16" y="36"/>
                      </a:lnTo>
                      <a:lnTo>
                        <a:pt x="15" y="37"/>
                      </a:lnTo>
                      <a:lnTo>
                        <a:pt x="14" y="39"/>
                      </a:lnTo>
                      <a:lnTo>
                        <a:pt x="14" y="41"/>
                      </a:lnTo>
                      <a:lnTo>
                        <a:pt x="13" y="42"/>
                      </a:lnTo>
                      <a:lnTo>
                        <a:pt x="11" y="43"/>
                      </a:lnTo>
                      <a:lnTo>
                        <a:pt x="9" y="44"/>
                      </a:lnTo>
                      <a:lnTo>
                        <a:pt x="9" y="44"/>
                      </a:lnTo>
                      <a:lnTo>
                        <a:pt x="7" y="44"/>
                      </a:lnTo>
                      <a:lnTo>
                        <a:pt x="4" y="44"/>
                      </a:lnTo>
                      <a:lnTo>
                        <a:pt x="2" y="45"/>
                      </a:lnTo>
                      <a:lnTo>
                        <a:pt x="1" y="46"/>
                      </a:lnTo>
                      <a:lnTo>
                        <a:pt x="0" y="46"/>
                      </a:lnTo>
                      <a:lnTo>
                        <a:pt x="0" y="48"/>
                      </a:lnTo>
                      <a:lnTo>
                        <a:pt x="0" y="48"/>
                      </a:lnTo>
                      <a:lnTo>
                        <a:pt x="0" y="48"/>
                      </a:lnTo>
                      <a:lnTo>
                        <a:pt x="0" y="48"/>
                      </a:lnTo>
                      <a:lnTo>
                        <a:pt x="0" y="48"/>
                      </a:lnTo>
                      <a:lnTo>
                        <a:pt x="1" y="47"/>
                      </a:lnTo>
                      <a:lnTo>
                        <a:pt x="1" y="46"/>
                      </a:lnTo>
                      <a:lnTo>
                        <a:pt x="2" y="46"/>
                      </a:lnTo>
                      <a:lnTo>
                        <a:pt x="3" y="45"/>
                      </a:lnTo>
                      <a:lnTo>
                        <a:pt x="5" y="45"/>
                      </a:lnTo>
                      <a:lnTo>
                        <a:pt x="7" y="45"/>
                      </a:lnTo>
                      <a:lnTo>
                        <a:pt x="7" y="45"/>
                      </a:lnTo>
                      <a:lnTo>
                        <a:pt x="9" y="45"/>
                      </a:lnTo>
                      <a:lnTo>
                        <a:pt x="10" y="44"/>
                      </a:lnTo>
                      <a:lnTo>
                        <a:pt x="12" y="44"/>
                      </a:lnTo>
                      <a:lnTo>
                        <a:pt x="13" y="43"/>
                      </a:lnTo>
                      <a:lnTo>
                        <a:pt x="13" y="43"/>
                      </a:lnTo>
                      <a:lnTo>
                        <a:pt x="14" y="42"/>
                      </a:lnTo>
                      <a:lnTo>
                        <a:pt x="15" y="41"/>
                      </a:lnTo>
                      <a:lnTo>
                        <a:pt x="15" y="40"/>
                      </a:lnTo>
                      <a:lnTo>
                        <a:pt x="16" y="38"/>
                      </a:lnTo>
                      <a:lnTo>
                        <a:pt x="16" y="38"/>
                      </a:lnTo>
                      <a:lnTo>
                        <a:pt x="16" y="35"/>
                      </a:lnTo>
                      <a:lnTo>
                        <a:pt x="17" y="31"/>
                      </a:lnTo>
                      <a:lnTo>
                        <a:pt x="17" y="31"/>
                      </a:lnTo>
                      <a:lnTo>
                        <a:pt x="17" y="27"/>
                      </a:lnTo>
                      <a:lnTo>
                        <a:pt x="17" y="23"/>
                      </a:lnTo>
                      <a:lnTo>
                        <a:pt x="17" y="19"/>
                      </a:lnTo>
                      <a:lnTo>
                        <a:pt x="16" y="16"/>
                      </a:lnTo>
                      <a:lnTo>
                        <a:pt x="16" y="16"/>
                      </a:lnTo>
                      <a:lnTo>
                        <a:pt x="16" y="12"/>
                      </a:lnTo>
                      <a:lnTo>
                        <a:pt x="14" y="8"/>
                      </a:lnTo>
                      <a:lnTo>
                        <a:pt x="12" y="0"/>
                      </a:lnTo>
                      <a:lnTo>
                        <a:pt x="12" y="0"/>
                      </a:lnTo>
                      <a:lnTo>
                        <a:pt x="1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48" name="Freeform 2284">
                  <a:extLst>
                    <a:ext uri="{FF2B5EF4-FFF2-40B4-BE49-F238E27FC236}">
                      <a16:creationId xmlns:a16="http://schemas.microsoft.com/office/drawing/2014/main" id="{54D308EC-38EE-460A-B2DA-785B32B417CD}"/>
                    </a:ext>
                  </a:extLst>
                </p:cNvPr>
                <p:cNvSpPr>
                  <a:spLocks/>
                </p:cNvSpPr>
                <p:nvPr/>
              </p:nvSpPr>
              <p:spPr bwMode="auto">
                <a:xfrm>
                  <a:off x="4253" y="1494"/>
                  <a:ext cx="17" cy="48"/>
                </a:xfrm>
                <a:custGeom>
                  <a:avLst/>
                  <a:gdLst>
                    <a:gd name="T0" fmla="*/ 12 w 17"/>
                    <a:gd name="T1" fmla="*/ 1 h 48"/>
                    <a:gd name="T2" fmla="*/ 12 w 17"/>
                    <a:gd name="T3" fmla="*/ 1 h 48"/>
                    <a:gd name="T4" fmla="*/ 13 w 17"/>
                    <a:gd name="T5" fmla="*/ 5 h 48"/>
                    <a:gd name="T6" fmla="*/ 14 w 17"/>
                    <a:gd name="T7" fmla="*/ 8 h 48"/>
                    <a:gd name="T8" fmla="*/ 15 w 17"/>
                    <a:gd name="T9" fmla="*/ 12 h 48"/>
                    <a:gd name="T10" fmla="*/ 16 w 17"/>
                    <a:gd name="T11" fmla="*/ 16 h 48"/>
                    <a:gd name="T12" fmla="*/ 16 w 17"/>
                    <a:gd name="T13" fmla="*/ 20 h 48"/>
                    <a:gd name="T14" fmla="*/ 16 w 17"/>
                    <a:gd name="T15" fmla="*/ 24 h 48"/>
                    <a:gd name="T16" fmla="*/ 16 w 17"/>
                    <a:gd name="T17" fmla="*/ 28 h 48"/>
                    <a:gd name="T18" fmla="*/ 16 w 17"/>
                    <a:gd name="T19" fmla="*/ 32 h 48"/>
                    <a:gd name="T20" fmla="*/ 16 w 17"/>
                    <a:gd name="T21" fmla="*/ 32 h 48"/>
                    <a:gd name="T22" fmla="*/ 16 w 17"/>
                    <a:gd name="T23" fmla="*/ 36 h 48"/>
                    <a:gd name="T24" fmla="*/ 15 w 17"/>
                    <a:gd name="T25" fmla="*/ 37 h 48"/>
                    <a:gd name="T26" fmla="*/ 14 w 17"/>
                    <a:gd name="T27" fmla="*/ 39 h 48"/>
                    <a:gd name="T28" fmla="*/ 14 w 17"/>
                    <a:gd name="T29" fmla="*/ 41 h 48"/>
                    <a:gd name="T30" fmla="*/ 13 w 17"/>
                    <a:gd name="T31" fmla="*/ 42 h 48"/>
                    <a:gd name="T32" fmla="*/ 11 w 17"/>
                    <a:gd name="T33" fmla="*/ 43 h 48"/>
                    <a:gd name="T34" fmla="*/ 9 w 17"/>
                    <a:gd name="T35" fmla="*/ 44 h 48"/>
                    <a:gd name="T36" fmla="*/ 9 w 17"/>
                    <a:gd name="T37" fmla="*/ 44 h 48"/>
                    <a:gd name="T38" fmla="*/ 7 w 17"/>
                    <a:gd name="T39" fmla="*/ 44 h 48"/>
                    <a:gd name="T40" fmla="*/ 4 w 17"/>
                    <a:gd name="T41" fmla="*/ 44 h 48"/>
                    <a:gd name="T42" fmla="*/ 2 w 17"/>
                    <a:gd name="T43" fmla="*/ 45 h 48"/>
                    <a:gd name="T44" fmla="*/ 1 w 17"/>
                    <a:gd name="T45" fmla="*/ 46 h 48"/>
                    <a:gd name="T46" fmla="*/ 0 w 17"/>
                    <a:gd name="T47" fmla="*/ 46 h 48"/>
                    <a:gd name="T48" fmla="*/ 0 w 17"/>
                    <a:gd name="T49" fmla="*/ 48 h 48"/>
                    <a:gd name="T50" fmla="*/ 0 w 17"/>
                    <a:gd name="T51" fmla="*/ 48 h 48"/>
                    <a:gd name="T52" fmla="*/ 0 w 17"/>
                    <a:gd name="T53" fmla="*/ 48 h 48"/>
                    <a:gd name="T54" fmla="*/ 0 w 17"/>
                    <a:gd name="T55" fmla="*/ 48 h 48"/>
                    <a:gd name="T56" fmla="*/ 0 w 17"/>
                    <a:gd name="T57" fmla="*/ 48 h 48"/>
                    <a:gd name="T58" fmla="*/ 1 w 17"/>
                    <a:gd name="T59" fmla="*/ 47 h 48"/>
                    <a:gd name="T60" fmla="*/ 1 w 17"/>
                    <a:gd name="T61" fmla="*/ 46 h 48"/>
                    <a:gd name="T62" fmla="*/ 2 w 17"/>
                    <a:gd name="T63" fmla="*/ 46 h 48"/>
                    <a:gd name="T64" fmla="*/ 3 w 17"/>
                    <a:gd name="T65" fmla="*/ 45 h 48"/>
                    <a:gd name="T66" fmla="*/ 5 w 17"/>
                    <a:gd name="T67" fmla="*/ 45 h 48"/>
                    <a:gd name="T68" fmla="*/ 7 w 17"/>
                    <a:gd name="T69" fmla="*/ 45 h 48"/>
                    <a:gd name="T70" fmla="*/ 7 w 17"/>
                    <a:gd name="T71" fmla="*/ 45 h 48"/>
                    <a:gd name="T72" fmla="*/ 9 w 17"/>
                    <a:gd name="T73" fmla="*/ 45 h 48"/>
                    <a:gd name="T74" fmla="*/ 10 w 17"/>
                    <a:gd name="T75" fmla="*/ 44 h 48"/>
                    <a:gd name="T76" fmla="*/ 12 w 17"/>
                    <a:gd name="T77" fmla="*/ 44 h 48"/>
                    <a:gd name="T78" fmla="*/ 13 w 17"/>
                    <a:gd name="T79" fmla="*/ 43 h 48"/>
                    <a:gd name="T80" fmla="*/ 13 w 17"/>
                    <a:gd name="T81" fmla="*/ 43 h 48"/>
                    <a:gd name="T82" fmla="*/ 14 w 17"/>
                    <a:gd name="T83" fmla="*/ 42 h 48"/>
                    <a:gd name="T84" fmla="*/ 15 w 17"/>
                    <a:gd name="T85" fmla="*/ 41 h 48"/>
                    <a:gd name="T86" fmla="*/ 15 w 17"/>
                    <a:gd name="T87" fmla="*/ 40 h 48"/>
                    <a:gd name="T88" fmla="*/ 16 w 17"/>
                    <a:gd name="T89" fmla="*/ 38 h 48"/>
                    <a:gd name="T90" fmla="*/ 16 w 17"/>
                    <a:gd name="T91" fmla="*/ 38 h 48"/>
                    <a:gd name="T92" fmla="*/ 16 w 17"/>
                    <a:gd name="T93" fmla="*/ 35 h 48"/>
                    <a:gd name="T94" fmla="*/ 17 w 17"/>
                    <a:gd name="T95" fmla="*/ 31 h 48"/>
                    <a:gd name="T96" fmla="*/ 17 w 17"/>
                    <a:gd name="T97" fmla="*/ 31 h 48"/>
                    <a:gd name="T98" fmla="*/ 17 w 17"/>
                    <a:gd name="T99" fmla="*/ 27 h 48"/>
                    <a:gd name="T100" fmla="*/ 17 w 17"/>
                    <a:gd name="T101" fmla="*/ 23 h 48"/>
                    <a:gd name="T102" fmla="*/ 17 w 17"/>
                    <a:gd name="T103" fmla="*/ 19 h 48"/>
                    <a:gd name="T104" fmla="*/ 16 w 17"/>
                    <a:gd name="T105" fmla="*/ 16 h 48"/>
                    <a:gd name="T106" fmla="*/ 16 w 17"/>
                    <a:gd name="T107" fmla="*/ 16 h 48"/>
                    <a:gd name="T108" fmla="*/ 16 w 17"/>
                    <a:gd name="T109" fmla="*/ 12 h 48"/>
                    <a:gd name="T110" fmla="*/ 14 w 17"/>
                    <a:gd name="T111" fmla="*/ 8 h 48"/>
                    <a:gd name="T112" fmla="*/ 12 w 17"/>
                    <a:gd name="T113" fmla="*/ 0 h 48"/>
                    <a:gd name="T114" fmla="*/ 12 w 17"/>
                    <a:gd name="T115" fmla="*/ 0 h 48"/>
                    <a:gd name="T116" fmla="*/ 12 w 17"/>
                    <a:gd name="T117"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 h="48">
                      <a:moveTo>
                        <a:pt x="12" y="1"/>
                      </a:moveTo>
                      <a:lnTo>
                        <a:pt x="12" y="1"/>
                      </a:lnTo>
                      <a:lnTo>
                        <a:pt x="13" y="5"/>
                      </a:lnTo>
                      <a:lnTo>
                        <a:pt x="14" y="8"/>
                      </a:lnTo>
                      <a:lnTo>
                        <a:pt x="15" y="12"/>
                      </a:lnTo>
                      <a:lnTo>
                        <a:pt x="16" y="16"/>
                      </a:lnTo>
                      <a:lnTo>
                        <a:pt x="16" y="20"/>
                      </a:lnTo>
                      <a:lnTo>
                        <a:pt x="16" y="24"/>
                      </a:lnTo>
                      <a:lnTo>
                        <a:pt x="16" y="28"/>
                      </a:lnTo>
                      <a:lnTo>
                        <a:pt x="16" y="32"/>
                      </a:lnTo>
                      <a:lnTo>
                        <a:pt x="16" y="32"/>
                      </a:lnTo>
                      <a:lnTo>
                        <a:pt x="16" y="36"/>
                      </a:lnTo>
                      <a:lnTo>
                        <a:pt x="15" y="37"/>
                      </a:lnTo>
                      <a:lnTo>
                        <a:pt x="14" y="39"/>
                      </a:lnTo>
                      <a:lnTo>
                        <a:pt x="14" y="41"/>
                      </a:lnTo>
                      <a:lnTo>
                        <a:pt x="13" y="42"/>
                      </a:lnTo>
                      <a:lnTo>
                        <a:pt x="11" y="43"/>
                      </a:lnTo>
                      <a:lnTo>
                        <a:pt x="9" y="44"/>
                      </a:lnTo>
                      <a:lnTo>
                        <a:pt x="9" y="44"/>
                      </a:lnTo>
                      <a:lnTo>
                        <a:pt x="7" y="44"/>
                      </a:lnTo>
                      <a:lnTo>
                        <a:pt x="4" y="44"/>
                      </a:lnTo>
                      <a:lnTo>
                        <a:pt x="2" y="45"/>
                      </a:lnTo>
                      <a:lnTo>
                        <a:pt x="1" y="46"/>
                      </a:lnTo>
                      <a:lnTo>
                        <a:pt x="0" y="46"/>
                      </a:lnTo>
                      <a:lnTo>
                        <a:pt x="0" y="48"/>
                      </a:lnTo>
                      <a:lnTo>
                        <a:pt x="0" y="48"/>
                      </a:lnTo>
                      <a:lnTo>
                        <a:pt x="0" y="48"/>
                      </a:lnTo>
                      <a:lnTo>
                        <a:pt x="0" y="48"/>
                      </a:lnTo>
                      <a:lnTo>
                        <a:pt x="0" y="48"/>
                      </a:lnTo>
                      <a:lnTo>
                        <a:pt x="1" y="47"/>
                      </a:lnTo>
                      <a:lnTo>
                        <a:pt x="1" y="46"/>
                      </a:lnTo>
                      <a:lnTo>
                        <a:pt x="2" y="46"/>
                      </a:lnTo>
                      <a:lnTo>
                        <a:pt x="3" y="45"/>
                      </a:lnTo>
                      <a:lnTo>
                        <a:pt x="5" y="45"/>
                      </a:lnTo>
                      <a:lnTo>
                        <a:pt x="7" y="45"/>
                      </a:lnTo>
                      <a:lnTo>
                        <a:pt x="7" y="45"/>
                      </a:lnTo>
                      <a:lnTo>
                        <a:pt x="9" y="45"/>
                      </a:lnTo>
                      <a:lnTo>
                        <a:pt x="10" y="44"/>
                      </a:lnTo>
                      <a:lnTo>
                        <a:pt x="12" y="44"/>
                      </a:lnTo>
                      <a:lnTo>
                        <a:pt x="13" y="43"/>
                      </a:lnTo>
                      <a:lnTo>
                        <a:pt x="13" y="43"/>
                      </a:lnTo>
                      <a:lnTo>
                        <a:pt x="14" y="42"/>
                      </a:lnTo>
                      <a:lnTo>
                        <a:pt x="15" y="41"/>
                      </a:lnTo>
                      <a:lnTo>
                        <a:pt x="15" y="40"/>
                      </a:lnTo>
                      <a:lnTo>
                        <a:pt x="16" y="38"/>
                      </a:lnTo>
                      <a:lnTo>
                        <a:pt x="16" y="38"/>
                      </a:lnTo>
                      <a:lnTo>
                        <a:pt x="16" y="35"/>
                      </a:lnTo>
                      <a:lnTo>
                        <a:pt x="17" y="31"/>
                      </a:lnTo>
                      <a:lnTo>
                        <a:pt x="17" y="31"/>
                      </a:lnTo>
                      <a:lnTo>
                        <a:pt x="17" y="27"/>
                      </a:lnTo>
                      <a:lnTo>
                        <a:pt x="17" y="23"/>
                      </a:lnTo>
                      <a:lnTo>
                        <a:pt x="17" y="19"/>
                      </a:lnTo>
                      <a:lnTo>
                        <a:pt x="16" y="16"/>
                      </a:lnTo>
                      <a:lnTo>
                        <a:pt x="16" y="16"/>
                      </a:lnTo>
                      <a:lnTo>
                        <a:pt x="16" y="12"/>
                      </a:lnTo>
                      <a:lnTo>
                        <a:pt x="14" y="8"/>
                      </a:lnTo>
                      <a:lnTo>
                        <a:pt x="12" y="0"/>
                      </a:lnTo>
                      <a:lnTo>
                        <a:pt x="12" y="0"/>
                      </a:lnTo>
                      <a:lnTo>
                        <a:pt x="12"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49" name="Freeform 2285">
                  <a:extLst>
                    <a:ext uri="{FF2B5EF4-FFF2-40B4-BE49-F238E27FC236}">
                      <a16:creationId xmlns:a16="http://schemas.microsoft.com/office/drawing/2014/main" id="{DEB48896-9FA6-4EE4-9D73-D162355814E1}"/>
                    </a:ext>
                  </a:extLst>
                </p:cNvPr>
                <p:cNvSpPr>
                  <a:spLocks/>
                </p:cNvSpPr>
                <p:nvPr/>
              </p:nvSpPr>
              <p:spPr bwMode="auto">
                <a:xfrm>
                  <a:off x="4250" y="1540"/>
                  <a:ext cx="12" cy="3"/>
                </a:xfrm>
                <a:custGeom>
                  <a:avLst/>
                  <a:gdLst>
                    <a:gd name="T0" fmla="*/ 0 w 12"/>
                    <a:gd name="T1" fmla="*/ 3 h 3"/>
                    <a:gd name="T2" fmla="*/ 0 w 12"/>
                    <a:gd name="T3" fmla="*/ 3 h 3"/>
                    <a:gd name="T4" fmla="*/ 1 w 12"/>
                    <a:gd name="T5" fmla="*/ 3 h 3"/>
                    <a:gd name="T6" fmla="*/ 1 w 12"/>
                    <a:gd name="T7" fmla="*/ 3 h 3"/>
                    <a:gd name="T8" fmla="*/ 3 w 12"/>
                    <a:gd name="T9" fmla="*/ 2 h 3"/>
                    <a:gd name="T10" fmla="*/ 3 w 12"/>
                    <a:gd name="T11" fmla="*/ 2 h 3"/>
                    <a:gd name="T12" fmla="*/ 3 w 12"/>
                    <a:gd name="T13" fmla="*/ 2 h 3"/>
                    <a:gd name="T14" fmla="*/ 4 w 12"/>
                    <a:gd name="T15" fmla="*/ 1 h 3"/>
                    <a:gd name="T16" fmla="*/ 4 w 12"/>
                    <a:gd name="T17" fmla="*/ 1 h 3"/>
                    <a:gd name="T18" fmla="*/ 5 w 12"/>
                    <a:gd name="T19" fmla="*/ 1 h 3"/>
                    <a:gd name="T20" fmla="*/ 6 w 12"/>
                    <a:gd name="T21" fmla="*/ 0 h 3"/>
                    <a:gd name="T22" fmla="*/ 8 w 12"/>
                    <a:gd name="T23" fmla="*/ 0 h 3"/>
                    <a:gd name="T24" fmla="*/ 8 w 12"/>
                    <a:gd name="T25" fmla="*/ 0 h 3"/>
                    <a:gd name="T26" fmla="*/ 12 w 12"/>
                    <a:gd name="T27" fmla="*/ 0 h 3"/>
                    <a:gd name="T28" fmla="*/ 12 w 12"/>
                    <a:gd name="T29" fmla="*/ 0 h 3"/>
                    <a:gd name="T30" fmla="*/ 12 w 12"/>
                    <a:gd name="T31" fmla="*/ 0 h 3"/>
                    <a:gd name="T32" fmla="*/ 12 w 12"/>
                    <a:gd name="T33" fmla="*/ 0 h 3"/>
                    <a:gd name="T34" fmla="*/ 9 w 12"/>
                    <a:gd name="T35" fmla="*/ 0 h 3"/>
                    <a:gd name="T36" fmla="*/ 9 w 12"/>
                    <a:gd name="T37" fmla="*/ 0 h 3"/>
                    <a:gd name="T38" fmla="*/ 7 w 12"/>
                    <a:gd name="T39" fmla="*/ 0 h 3"/>
                    <a:gd name="T40" fmla="*/ 5 w 12"/>
                    <a:gd name="T41" fmla="*/ 0 h 3"/>
                    <a:gd name="T42" fmla="*/ 5 w 12"/>
                    <a:gd name="T43" fmla="*/ 0 h 3"/>
                    <a:gd name="T44" fmla="*/ 5 w 12"/>
                    <a:gd name="T45" fmla="*/ 0 h 3"/>
                    <a:gd name="T46" fmla="*/ 4 w 12"/>
                    <a:gd name="T47" fmla="*/ 1 h 3"/>
                    <a:gd name="T48" fmla="*/ 4 w 12"/>
                    <a:gd name="T49" fmla="*/ 1 h 3"/>
                    <a:gd name="T50" fmla="*/ 3 w 12"/>
                    <a:gd name="T51" fmla="*/ 2 h 3"/>
                    <a:gd name="T52" fmla="*/ 2 w 12"/>
                    <a:gd name="T53" fmla="*/ 2 h 3"/>
                    <a:gd name="T54" fmla="*/ 0 w 12"/>
                    <a:gd name="T55" fmla="*/ 3 h 3"/>
                    <a:gd name="T56" fmla="*/ 0 w 12"/>
                    <a:gd name="T57" fmla="*/ 3 h 3"/>
                    <a:gd name="T58" fmla="*/ 0 w 12"/>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3">
                      <a:moveTo>
                        <a:pt x="0" y="3"/>
                      </a:moveTo>
                      <a:lnTo>
                        <a:pt x="0" y="3"/>
                      </a:lnTo>
                      <a:lnTo>
                        <a:pt x="1" y="3"/>
                      </a:lnTo>
                      <a:lnTo>
                        <a:pt x="1" y="3"/>
                      </a:lnTo>
                      <a:lnTo>
                        <a:pt x="3" y="2"/>
                      </a:lnTo>
                      <a:lnTo>
                        <a:pt x="3" y="2"/>
                      </a:lnTo>
                      <a:lnTo>
                        <a:pt x="3" y="2"/>
                      </a:lnTo>
                      <a:lnTo>
                        <a:pt x="4" y="1"/>
                      </a:lnTo>
                      <a:lnTo>
                        <a:pt x="4" y="1"/>
                      </a:lnTo>
                      <a:lnTo>
                        <a:pt x="5" y="1"/>
                      </a:lnTo>
                      <a:lnTo>
                        <a:pt x="6" y="0"/>
                      </a:lnTo>
                      <a:lnTo>
                        <a:pt x="8" y="0"/>
                      </a:lnTo>
                      <a:lnTo>
                        <a:pt x="8" y="0"/>
                      </a:lnTo>
                      <a:lnTo>
                        <a:pt x="12" y="0"/>
                      </a:lnTo>
                      <a:lnTo>
                        <a:pt x="12" y="0"/>
                      </a:lnTo>
                      <a:lnTo>
                        <a:pt x="12" y="0"/>
                      </a:lnTo>
                      <a:lnTo>
                        <a:pt x="12" y="0"/>
                      </a:lnTo>
                      <a:lnTo>
                        <a:pt x="9" y="0"/>
                      </a:lnTo>
                      <a:lnTo>
                        <a:pt x="9" y="0"/>
                      </a:lnTo>
                      <a:lnTo>
                        <a:pt x="7" y="0"/>
                      </a:lnTo>
                      <a:lnTo>
                        <a:pt x="5" y="0"/>
                      </a:lnTo>
                      <a:lnTo>
                        <a:pt x="5" y="0"/>
                      </a:lnTo>
                      <a:lnTo>
                        <a:pt x="5" y="0"/>
                      </a:lnTo>
                      <a:lnTo>
                        <a:pt x="4" y="1"/>
                      </a:lnTo>
                      <a:lnTo>
                        <a:pt x="4" y="1"/>
                      </a:lnTo>
                      <a:lnTo>
                        <a:pt x="3" y="2"/>
                      </a:lnTo>
                      <a:lnTo>
                        <a:pt x="2" y="2"/>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50" name="Freeform 2286">
                  <a:extLst>
                    <a:ext uri="{FF2B5EF4-FFF2-40B4-BE49-F238E27FC236}">
                      <a16:creationId xmlns:a16="http://schemas.microsoft.com/office/drawing/2014/main" id="{29F2FF82-5429-404A-AECD-414028E22686}"/>
                    </a:ext>
                  </a:extLst>
                </p:cNvPr>
                <p:cNvSpPr>
                  <a:spLocks/>
                </p:cNvSpPr>
                <p:nvPr/>
              </p:nvSpPr>
              <p:spPr bwMode="auto">
                <a:xfrm>
                  <a:off x="4250" y="1540"/>
                  <a:ext cx="12" cy="3"/>
                </a:xfrm>
                <a:custGeom>
                  <a:avLst/>
                  <a:gdLst>
                    <a:gd name="T0" fmla="*/ 0 w 12"/>
                    <a:gd name="T1" fmla="*/ 3 h 3"/>
                    <a:gd name="T2" fmla="*/ 0 w 12"/>
                    <a:gd name="T3" fmla="*/ 3 h 3"/>
                    <a:gd name="T4" fmla="*/ 1 w 12"/>
                    <a:gd name="T5" fmla="*/ 3 h 3"/>
                    <a:gd name="T6" fmla="*/ 1 w 12"/>
                    <a:gd name="T7" fmla="*/ 3 h 3"/>
                    <a:gd name="T8" fmla="*/ 3 w 12"/>
                    <a:gd name="T9" fmla="*/ 2 h 3"/>
                    <a:gd name="T10" fmla="*/ 3 w 12"/>
                    <a:gd name="T11" fmla="*/ 2 h 3"/>
                    <a:gd name="T12" fmla="*/ 3 w 12"/>
                    <a:gd name="T13" fmla="*/ 2 h 3"/>
                    <a:gd name="T14" fmla="*/ 4 w 12"/>
                    <a:gd name="T15" fmla="*/ 1 h 3"/>
                    <a:gd name="T16" fmla="*/ 4 w 12"/>
                    <a:gd name="T17" fmla="*/ 1 h 3"/>
                    <a:gd name="T18" fmla="*/ 5 w 12"/>
                    <a:gd name="T19" fmla="*/ 1 h 3"/>
                    <a:gd name="T20" fmla="*/ 6 w 12"/>
                    <a:gd name="T21" fmla="*/ 0 h 3"/>
                    <a:gd name="T22" fmla="*/ 8 w 12"/>
                    <a:gd name="T23" fmla="*/ 0 h 3"/>
                    <a:gd name="T24" fmla="*/ 8 w 12"/>
                    <a:gd name="T25" fmla="*/ 0 h 3"/>
                    <a:gd name="T26" fmla="*/ 12 w 12"/>
                    <a:gd name="T27" fmla="*/ 0 h 3"/>
                    <a:gd name="T28" fmla="*/ 12 w 12"/>
                    <a:gd name="T29" fmla="*/ 0 h 3"/>
                    <a:gd name="T30" fmla="*/ 12 w 12"/>
                    <a:gd name="T31" fmla="*/ 0 h 3"/>
                    <a:gd name="T32" fmla="*/ 12 w 12"/>
                    <a:gd name="T33" fmla="*/ 0 h 3"/>
                    <a:gd name="T34" fmla="*/ 9 w 12"/>
                    <a:gd name="T35" fmla="*/ 0 h 3"/>
                    <a:gd name="T36" fmla="*/ 9 w 12"/>
                    <a:gd name="T37" fmla="*/ 0 h 3"/>
                    <a:gd name="T38" fmla="*/ 7 w 12"/>
                    <a:gd name="T39" fmla="*/ 0 h 3"/>
                    <a:gd name="T40" fmla="*/ 5 w 12"/>
                    <a:gd name="T41" fmla="*/ 0 h 3"/>
                    <a:gd name="T42" fmla="*/ 5 w 12"/>
                    <a:gd name="T43" fmla="*/ 0 h 3"/>
                    <a:gd name="T44" fmla="*/ 5 w 12"/>
                    <a:gd name="T45" fmla="*/ 0 h 3"/>
                    <a:gd name="T46" fmla="*/ 4 w 12"/>
                    <a:gd name="T47" fmla="*/ 1 h 3"/>
                    <a:gd name="T48" fmla="*/ 4 w 12"/>
                    <a:gd name="T49" fmla="*/ 1 h 3"/>
                    <a:gd name="T50" fmla="*/ 3 w 12"/>
                    <a:gd name="T51" fmla="*/ 2 h 3"/>
                    <a:gd name="T52" fmla="*/ 2 w 12"/>
                    <a:gd name="T53" fmla="*/ 2 h 3"/>
                    <a:gd name="T54" fmla="*/ 0 w 12"/>
                    <a:gd name="T55" fmla="*/ 3 h 3"/>
                    <a:gd name="T56" fmla="*/ 0 w 12"/>
                    <a:gd name="T57" fmla="*/ 3 h 3"/>
                    <a:gd name="T58" fmla="*/ 0 w 12"/>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3">
                      <a:moveTo>
                        <a:pt x="0" y="3"/>
                      </a:moveTo>
                      <a:lnTo>
                        <a:pt x="0" y="3"/>
                      </a:lnTo>
                      <a:lnTo>
                        <a:pt x="1" y="3"/>
                      </a:lnTo>
                      <a:lnTo>
                        <a:pt x="1" y="3"/>
                      </a:lnTo>
                      <a:lnTo>
                        <a:pt x="3" y="2"/>
                      </a:lnTo>
                      <a:lnTo>
                        <a:pt x="3" y="2"/>
                      </a:lnTo>
                      <a:lnTo>
                        <a:pt x="3" y="2"/>
                      </a:lnTo>
                      <a:lnTo>
                        <a:pt x="4" y="1"/>
                      </a:lnTo>
                      <a:lnTo>
                        <a:pt x="4" y="1"/>
                      </a:lnTo>
                      <a:lnTo>
                        <a:pt x="5" y="1"/>
                      </a:lnTo>
                      <a:lnTo>
                        <a:pt x="6" y="0"/>
                      </a:lnTo>
                      <a:lnTo>
                        <a:pt x="8" y="0"/>
                      </a:lnTo>
                      <a:lnTo>
                        <a:pt x="8" y="0"/>
                      </a:lnTo>
                      <a:lnTo>
                        <a:pt x="12" y="0"/>
                      </a:lnTo>
                      <a:lnTo>
                        <a:pt x="12" y="0"/>
                      </a:lnTo>
                      <a:lnTo>
                        <a:pt x="12" y="0"/>
                      </a:lnTo>
                      <a:lnTo>
                        <a:pt x="12" y="0"/>
                      </a:lnTo>
                      <a:lnTo>
                        <a:pt x="9" y="0"/>
                      </a:lnTo>
                      <a:lnTo>
                        <a:pt x="9" y="0"/>
                      </a:lnTo>
                      <a:lnTo>
                        <a:pt x="7" y="0"/>
                      </a:lnTo>
                      <a:lnTo>
                        <a:pt x="5" y="0"/>
                      </a:lnTo>
                      <a:lnTo>
                        <a:pt x="5" y="0"/>
                      </a:lnTo>
                      <a:lnTo>
                        <a:pt x="5" y="0"/>
                      </a:lnTo>
                      <a:lnTo>
                        <a:pt x="4" y="1"/>
                      </a:lnTo>
                      <a:lnTo>
                        <a:pt x="4" y="1"/>
                      </a:lnTo>
                      <a:lnTo>
                        <a:pt x="3" y="2"/>
                      </a:lnTo>
                      <a:lnTo>
                        <a:pt x="2" y="2"/>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51" name="Freeform 2287">
                  <a:extLst>
                    <a:ext uri="{FF2B5EF4-FFF2-40B4-BE49-F238E27FC236}">
                      <a16:creationId xmlns:a16="http://schemas.microsoft.com/office/drawing/2014/main" id="{03BFFFB6-A1CC-4E41-961F-4E81046518C2}"/>
                    </a:ext>
                  </a:extLst>
                </p:cNvPr>
                <p:cNvSpPr>
                  <a:spLocks/>
                </p:cNvSpPr>
                <p:nvPr/>
              </p:nvSpPr>
              <p:spPr bwMode="auto">
                <a:xfrm>
                  <a:off x="4251" y="1540"/>
                  <a:ext cx="12" cy="8"/>
                </a:xfrm>
                <a:custGeom>
                  <a:avLst/>
                  <a:gdLst>
                    <a:gd name="T0" fmla="*/ 12 w 12"/>
                    <a:gd name="T1" fmla="*/ 0 h 8"/>
                    <a:gd name="T2" fmla="*/ 12 w 12"/>
                    <a:gd name="T3" fmla="*/ 0 h 8"/>
                    <a:gd name="T4" fmla="*/ 11 w 12"/>
                    <a:gd name="T5" fmla="*/ 0 h 8"/>
                    <a:gd name="T6" fmla="*/ 10 w 12"/>
                    <a:gd name="T7" fmla="*/ 1 h 8"/>
                    <a:gd name="T8" fmla="*/ 10 w 12"/>
                    <a:gd name="T9" fmla="*/ 1 h 8"/>
                    <a:gd name="T10" fmla="*/ 9 w 12"/>
                    <a:gd name="T11" fmla="*/ 2 h 8"/>
                    <a:gd name="T12" fmla="*/ 8 w 12"/>
                    <a:gd name="T13" fmla="*/ 3 h 8"/>
                    <a:gd name="T14" fmla="*/ 8 w 12"/>
                    <a:gd name="T15" fmla="*/ 3 h 8"/>
                    <a:gd name="T16" fmla="*/ 7 w 12"/>
                    <a:gd name="T17" fmla="*/ 4 h 8"/>
                    <a:gd name="T18" fmla="*/ 6 w 12"/>
                    <a:gd name="T19" fmla="*/ 5 h 8"/>
                    <a:gd name="T20" fmla="*/ 5 w 12"/>
                    <a:gd name="T21" fmla="*/ 6 h 8"/>
                    <a:gd name="T22" fmla="*/ 0 w 12"/>
                    <a:gd name="T23" fmla="*/ 7 h 8"/>
                    <a:gd name="T24" fmla="*/ 0 w 12"/>
                    <a:gd name="T25" fmla="*/ 7 h 8"/>
                    <a:gd name="T26" fmla="*/ 0 w 12"/>
                    <a:gd name="T27" fmla="*/ 8 h 8"/>
                    <a:gd name="T28" fmla="*/ 0 w 12"/>
                    <a:gd name="T29" fmla="*/ 8 h 8"/>
                    <a:gd name="T30" fmla="*/ 2 w 12"/>
                    <a:gd name="T31" fmla="*/ 7 h 8"/>
                    <a:gd name="T32" fmla="*/ 3 w 12"/>
                    <a:gd name="T33" fmla="*/ 7 h 8"/>
                    <a:gd name="T34" fmla="*/ 3 w 12"/>
                    <a:gd name="T35" fmla="*/ 7 h 8"/>
                    <a:gd name="T36" fmla="*/ 5 w 12"/>
                    <a:gd name="T37" fmla="*/ 6 h 8"/>
                    <a:gd name="T38" fmla="*/ 7 w 12"/>
                    <a:gd name="T39" fmla="*/ 5 h 8"/>
                    <a:gd name="T40" fmla="*/ 7 w 12"/>
                    <a:gd name="T41" fmla="*/ 5 h 8"/>
                    <a:gd name="T42" fmla="*/ 8 w 12"/>
                    <a:gd name="T43" fmla="*/ 4 h 8"/>
                    <a:gd name="T44" fmla="*/ 9 w 12"/>
                    <a:gd name="T45" fmla="*/ 3 h 8"/>
                    <a:gd name="T46" fmla="*/ 9 w 12"/>
                    <a:gd name="T47" fmla="*/ 3 h 8"/>
                    <a:gd name="T48" fmla="*/ 10 w 12"/>
                    <a:gd name="T49" fmla="*/ 1 h 8"/>
                    <a:gd name="T50" fmla="*/ 10 w 12"/>
                    <a:gd name="T51" fmla="*/ 1 h 8"/>
                    <a:gd name="T52" fmla="*/ 11 w 12"/>
                    <a:gd name="T53" fmla="*/ 1 h 8"/>
                    <a:gd name="T54" fmla="*/ 11 w 12"/>
                    <a:gd name="T55" fmla="*/ 1 h 8"/>
                    <a:gd name="T56" fmla="*/ 12 w 12"/>
                    <a:gd name="T57" fmla="*/ 0 h 8"/>
                    <a:gd name="T58" fmla="*/ 12 w 12"/>
                    <a:gd name="T59" fmla="*/ 0 h 8"/>
                    <a:gd name="T60" fmla="*/ 12 w 12"/>
                    <a:gd name="T61" fmla="*/ 0 h 8"/>
                    <a:gd name="T62" fmla="*/ 12 w 12"/>
                    <a:gd name="T6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8">
                      <a:moveTo>
                        <a:pt x="12" y="0"/>
                      </a:moveTo>
                      <a:lnTo>
                        <a:pt x="12" y="0"/>
                      </a:lnTo>
                      <a:lnTo>
                        <a:pt x="11" y="0"/>
                      </a:lnTo>
                      <a:lnTo>
                        <a:pt x="10" y="1"/>
                      </a:lnTo>
                      <a:lnTo>
                        <a:pt x="10" y="1"/>
                      </a:lnTo>
                      <a:lnTo>
                        <a:pt x="9" y="2"/>
                      </a:lnTo>
                      <a:lnTo>
                        <a:pt x="8" y="3"/>
                      </a:lnTo>
                      <a:lnTo>
                        <a:pt x="8" y="3"/>
                      </a:lnTo>
                      <a:lnTo>
                        <a:pt x="7" y="4"/>
                      </a:lnTo>
                      <a:lnTo>
                        <a:pt x="6" y="5"/>
                      </a:lnTo>
                      <a:lnTo>
                        <a:pt x="5" y="6"/>
                      </a:lnTo>
                      <a:lnTo>
                        <a:pt x="0" y="7"/>
                      </a:lnTo>
                      <a:lnTo>
                        <a:pt x="0" y="7"/>
                      </a:lnTo>
                      <a:lnTo>
                        <a:pt x="0" y="8"/>
                      </a:lnTo>
                      <a:lnTo>
                        <a:pt x="0" y="8"/>
                      </a:lnTo>
                      <a:lnTo>
                        <a:pt x="2" y="7"/>
                      </a:lnTo>
                      <a:lnTo>
                        <a:pt x="3" y="7"/>
                      </a:lnTo>
                      <a:lnTo>
                        <a:pt x="3" y="7"/>
                      </a:lnTo>
                      <a:lnTo>
                        <a:pt x="5" y="6"/>
                      </a:lnTo>
                      <a:lnTo>
                        <a:pt x="7" y="5"/>
                      </a:lnTo>
                      <a:lnTo>
                        <a:pt x="7" y="5"/>
                      </a:lnTo>
                      <a:lnTo>
                        <a:pt x="8" y="4"/>
                      </a:lnTo>
                      <a:lnTo>
                        <a:pt x="9" y="3"/>
                      </a:lnTo>
                      <a:lnTo>
                        <a:pt x="9" y="3"/>
                      </a:lnTo>
                      <a:lnTo>
                        <a:pt x="10" y="1"/>
                      </a:lnTo>
                      <a:lnTo>
                        <a:pt x="10" y="1"/>
                      </a:lnTo>
                      <a:lnTo>
                        <a:pt x="11" y="1"/>
                      </a:lnTo>
                      <a:lnTo>
                        <a:pt x="11" y="1"/>
                      </a:lnTo>
                      <a:lnTo>
                        <a:pt x="12" y="0"/>
                      </a:lnTo>
                      <a:lnTo>
                        <a:pt x="12" y="0"/>
                      </a:lnTo>
                      <a:lnTo>
                        <a:pt x="12"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52" name="Freeform 2288">
                  <a:extLst>
                    <a:ext uri="{FF2B5EF4-FFF2-40B4-BE49-F238E27FC236}">
                      <a16:creationId xmlns:a16="http://schemas.microsoft.com/office/drawing/2014/main" id="{B23883F6-523B-48DC-983D-A0803B9081DD}"/>
                    </a:ext>
                  </a:extLst>
                </p:cNvPr>
                <p:cNvSpPr>
                  <a:spLocks/>
                </p:cNvSpPr>
                <p:nvPr/>
              </p:nvSpPr>
              <p:spPr bwMode="auto">
                <a:xfrm>
                  <a:off x="4251" y="1540"/>
                  <a:ext cx="12" cy="8"/>
                </a:xfrm>
                <a:custGeom>
                  <a:avLst/>
                  <a:gdLst>
                    <a:gd name="T0" fmla="*/ 12 w 12"/>
                    <a:gd name="T1" fmla="*/ 0 h 8"/>
                    <a:gd name="T2" fmla="*/ 12 w 12"/>
                    <a:gd name="T3" fmla="*/ 0 h 8"/>
                    <a:gd name="T4" fmla="*/ 11 w 12"/>
                    <a:gd name="T5" fmla="*/ 0 h 8"/>
                    <a:gd name="T6" fmla="*/ 10 w 12"/>
                    <a:gd name="T7" fmla="*/ 1 h 8"/>
                    <a:gd name="T8" fmla="*/ 10 w 12"/>
                    <a:gd name="T9" fmla="*/ 1 h 8"/>
                    <a:gd name="T10" fmla="*/ 9 w 12"/>
                    <a:gd name="T11" fmla="*/ 2 h 8"/>
                    <a:gd name="T12" fmla="*/ 8 w 12"/>
                    <a:gd name="T13" fmla="*/ 3 h 8"/>
                    <a:gd name="T14" fmla="*/ 8 w 12"/>
                    <a:gd name="T15" fmla="*/ 3 h 8"/>
                    <a:gd name="T16" fmla="*/ 7 w 12"/>
                    <a:gd name="T17" fmla="*/ 4 h 8"/>
                    <a:gd name="T18" fmla="*/ 6 w 12"/>
                    <a:gd name="T19" fmla="*/ 5 h 8"/>
                    <a:gd name="T20" fmla="*/ 5 w 12"/>
                    <a:gd name="T21" fmla="*/ 6 h 8"/>
                    <a:gd name="T22" fmla="*/ 0 w 12"/>
                    <a:gd name="T23" fmla="*/ 7 h 8"/>
                    <a:gd name="T24" fmla="*/ 0 w 12"/>
                    <a:gd name="T25" fmla="*/ 7 h 8"/>
                    <a:gd name="T26" fmla="*/ 0 w 12"/>
                    <a:gd name="T27" fmla="*/ 8 h 8"/>
                    <a:gd name="T28" fmla="*/ 0 w 12"/>
                    <a:gd name="T29" fmla="*/ 8 h 8"/>
                    <a:gd name="T30" fmla="*/ 2 w 12"/>
                    <a:gd name="T31" fmla="*/ 7 h 8"/>
                    <a:gd name="T32" fmla="*/ 3 w 12"/>
                    <a:gd name="T33" fmla="*/ 7 h 8"/>
                    <a:gd name="T34" fmla="*/ 3 w 12"/>
                    <a:gd name="T35" fmla="*/ 7 h 8"/>
                    <a:gd name="T36" fmla="*/ 5 w 12"/>
                    <a:gd name="T37" fmla="*/ 6 h 8"/>
                    <a:gd name="T38" fmla="*/ 7 w 12"/>
                    <a:gd name="T39" fmla="*/ 5 h 8"/>
                    <a:gd name="T40" fmla="*/ 7 w 12"/>
                    <a:gd name="T41" fmla="*/ 5 h 8"/>
                    <a:gd name="T42" fmla="*/ 8 w 12"/>
                    <a:gd name="T43" fmla="*/ 4 h 8"/>
                    <a:gd name="T44" fmla="*/ 9 w 12"/>
                    <a:gd name="T45" fmla="*/ 3 h 8"/>
                    <a:gd name="T46" fmla="*/ 9 w 12"/>
                    <a:gd name="T47" fmla="*/ 3 h 8"/>
                    <a:gd name="T48" fmla="*/ 10 w 12"/>
                    <a:gd name="T49" fmla="*/ 1 h 8"/>
                    <a:gd name="T50" fmla="*/ 10 w 12"/>
                    <a:gd name="T51" fmla="*/ 1 h 8"/>
                    <a:gd name="T52" fmla="*/ 11 w 12"/>
                    <a:gd name="T53" fmla="*/ 1 h 8"/>
                    <a:gd name="T54" fmla="*/ 11 w 12"/>
                    <a:gd name="T55" fmla="*/ 1 h 8"/>
                    <a:gd name="T56" fmla="*/ 12 w 12"/>
                    <a:gd name="T57" fmla="*/ 0 h 8"/>
                    <a:gd name="T58" fmla="*/ 12 w 12"/>
                    <a:gd name="T59" fmla="*/ 0 h 8"/>
                    <a:gd name="T60" fmla="*/ 12 w 12"/>
                    <a:gd name="T61" fmla="*/ 0 h 8"/>
                    <a:gd name="T62" fmla="*/ 12 w 12"/>
                    <a:gd name="T6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8">
                      <a:moveTo>
                        <a:pt x="12" y="0"/>
                      </a:moveTo>
                      <a:lnTo>
                        <a:pt x="12" y="0"/>
                      </a:lnTo>
                      <a:lnTo>
                        <a:pt x="11" y="0"/>
                      </a:lnTo>
                      <a:lnTo>
                        <a:pt x="10" y="1"/>
                      </a:lnTo>
                      <a:lnTo>
                        <a:pt x="10" y="1"/>
                      </a:lnTo>
                      <a:lnTo>
                        <a:pt x="9" y="2"/>
                      </a:lnTo>
                      <a:lnTo>
                        <a:pt x="8" y="3"/>
                      </a:lnTo>
                      <a:lnTo>
                        <a:pt x="8" y="3"/>
                      </a:lnTo>
                      <a:lnTo>
                        <a:pt x="7" y="4"/>
                      </a:lnTo>
                      <a:lnTo>
                        <a:pt x="6" y="5"/>
                      </a:lnTo>
                      <a:lnTo>
                        <a:pt x="5" y="6"/>
                      </a:lnTo>
                      <a:lnTo>
                        <a:pt x="0" y="7"/>
                      </a:lnTo>
                      <a:lnTo>
                        <a:pt x="0" y="7"/>
                      </a:lnTo>
                      <a:lnTo>
                        <a:pt x="0" y="8"/>
                      </a:lnTo>
                      <a:lnTo>
                        <a:pt x="0" y="8"/>
                      </a:lnTo>
                      <a:lnTo>
                        <a:pt x="2" y="7"/>
                      </a:lnTo>
                      <a:lnTo>
                        <a:pt x="3" y="7"/>
                      </a:lnTo>
                      <a:lnTo>
                        <a:pt x="3" y="7"/>
                      </a:lnTo>
                      <a:lnTo>
                        <a:pt x="5" y="6"/>
                      </a:lnTo>
                      <a:lnTo>
                        <a:pt x="7" y="5"/>
                      </a:lnTo>
                      <a:lnTo>
                        <a:pt x="7" y="5"/>
                      </a:lnTo>
                      <a:lnTo>
                        <a:pt x="8" y="4"/>
                      </a:lnTo>
                      <a:lnTo>
                        <a:pt x="9" y="3"/>
                      </a:lnTo>
                      <a:lnTo>
                        <a:pt x="9" y="3"/>
                      </a:lnTo>
                      <a:lnTo>
                        <a:pt x="10" y="1"/>
                      </a:lnTo>
                      <a:lnTo>
                        <a:pt x="10" y="1"/>
                      </a:lnTo>
                      <a:lnTo>
                        <a:pt x="11" y="1"/>
                      </a:lnTo>
                      <a:lnTo>
                        <a:pt x="11" y="1"/>
                      </a:lnTo>
                      <a:lnTo>
                        <a:pt x="12" y="0"/>
                      </a:lnTo>
                      <a:lnTo>
                        <a:pt x="12" y="0"/>
                      </a:lnTo>
                      <a:lnTo>
                        <a:pt x="12"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53" name="Freeform 2289">
                  <a:extLst>
                    <a:ext uri="{FF2B5EF4-FFF2-40B4-BE49-F238E27FC236}">
                      <a16:creationId xmlns:a16="http://schemas.microsoft.com/office/drawing/2014/main" id="{840AFC0B-1903-4C65-BF5C-AA350C778960}"/>
                    </a:ext>
                  </a:extLst>
                </p:cNvPr>
                <p:cNvSpPr>
                  <a:spLocks/>
                </p:cNvSpPr>
                <p:nvPr/>
              </p:nvSpPr>
              <p:spPr bwMode="auto">
                <a:xfrm>
                  <a:off x="4257" y="1541"/>
                  <a:ext cx="9" cy="4"/>
                </a:xfrm>
                <a:custGeom>
                  <a:avLst/>
                  <a:gdLst>
                    <a:gd name="T0" fmla="*/ 1 w 9"/>
                    <a:gd name="T1" fmla="*/ 4 h 4"/>
                    <a:gd name="T2" fmla="*/ 1 w 9"/>
                    <a:gd name="T3" fmla="*/ 4 h 4"/>
                    <a:gd name="T4" fmla="*/ 1 w 9"/>
                    <a:gd name="T5" fmla="*/ 4 h 4"/>
                    <a:gd name="T6" fmla="*/ 2 w 9"/>
                    <a:gd name="T7" fmla="*/ 3 h 4"/>
                    <a:gd name="T8" fmla="*/ 3 w 9"/>
                    <a:gd name="T9" fmla="*/ 3 h 4"/>
                    <a:gd name="T10" fmla="*/ 4 w 9"/>
                    <a:gd name="T11" fmla="*/ 2 h 4"/>
                    <a:gd name="T12" fmla="*/ 4 w 9"/>
                    <a:gd name="T13" fmla="*/ 2 h 4"/>
                    <a:gd name="T14" fmla="*/ 5 w 9"/>
                    <a:gd name="T15" fmla="*/ 1 h 4"/>
                    <a:gd name="T16" fmla="*/ 6 w 9"/>
                    <a:gd name="T17" fmla="*/ 1 h 4"/>
                    <a:gd name="T18" fmla="*/ 8 w 9"/>
                    <a:gd name="T19" fmla="*/ 0 h 4"/>
                    <a:gd name="T20" fmla="*/ 9 w 9"/>
                    <a:gd name="T21" fmla="*/ 0 h 4"/>
                    <a:gd name="T22" fmla="*/ 9 w 9"/>
                    <a:gd name="T23" fmla="*/ 0 h 4"/>
                    <a:gd name="T24" fmla="*/ 9 w 9"/>
                    <a:gd name="T25" fmla="*/ 0 h 4"/>
                    <a:gd name="T26" fmla="*/ 9 w 9"/>
                    <a:gd name="T27" fmla="*/ 0 h 4"/>
                    <a:gd name="T28" fmla="*/ 9 w 9"/>
                    <a:gd name="T29" fmla="*/ 0 h 4"/>
                    <a:gd name="T30" fmla="*/ 8 w 9"/>
                    <a:gd name="T31" fmla="*/ 0 h 4"/>
                    <a:gd name="T32" fmla="*/ 7 w 9"/>
                    <a:gd name="T33" fmla="*/ 0 h 4"/>
                    <a:gd name="T34" fmla="*/ 6 w 9"/>
                    <a:gd name="T35" fmla="*/ 1 h 4"/>
                    <a:gd name="T36" fmla="*/ 6 w 9"/>
                    <a:gd name="T37" fmla="*/ 1 h 4"/>
                    <a:gd name="T38" fmla="*/ 4 w 9"/>
                    <a:gd name="T39" fmla="*/ 2 h 4"/>
                    <a:gd name="T40" fmla="*/ 3 w 9"/>
                    <a:gd name="T41" fmla="*/ 3 h 4"/>
                    <a:gd name="T42" fmla="*/ 2 w 9"/>
                    <a:gd name="T43" fmla="*/ 3 h 4"/>
                    <a:gd name="T44" fmla="*/ 1 w 9"/>
                    <a:gd name="T45" fmla="*/ 4 h 4"/>
                    <a:gd name="T46" fmla="*/ 0 w 9"/>
                    <a:gd name="T47" fmla="*/ 4 h 4"/>
                    <a:gd name="T48" fmla="*/ 0 w 9"/>
                    <a:gd name="T49" fmla="*/ 4 h 4"/>
                    <a:gd name="T50" fmla="*/ 0 w 9"/>
                    <a:gd name="T51" fmla="*/ 4 h 4"/>
                    <a:gd name="T52" fmla="*/ 0 w 9"/>
                    <a:gd name="T53" fmla="*/ 4 h 4"/>
                    <a:gd name="T54" fmla="*/ 0 w 9"/>
                    <a:gd name="T55" fmla="*/ 4 h 4"/>
                    <a:gd name="T56" fmla="*/ 1 w 9"/>
                    <a:gd name="T5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4">
                      <a:moveTo>
                        <a:pt x="1" y="4"/>
                      </a:moveTo>
                      <a:lnTo>
                        <a:pt x="1" y="4"/>
                      </a:lnTo>
                      <a:lnTo>
                        <a:pt x="1" y="4"/>
                      </a:lnTo>
                      <a:lnTo>
                        <a:pt x="2" y="3"/>
                      </a:lnTo>
                      <a:lnTo>
                        <a:pt x="3" y="3"/>
                      </a:lnTo>
                      <a:lnTo>
                        <a:pt x="4" y="2"/>
                      </a:lnTo>
                      <a:lnTo>
                        <a:pt x="4" y="2"/>
                      </a:lnTo>
                      <a:lnTo>
                        <a:pt x="5" y="1"/>
                      </a:lnTo>
                      <a:lnTo>
                        <a:pt x="6" y="1"/>
                      </a:lnTo>
                      <a:lnTo>
                        <a:pt x="8" y="0"/>
                      </a:lnTo>
                      <a:lnTo>
                        <a:pt x="9" y="0"/>
                      </a:lnTo>
                      <a:lnTo>
                        <a:pt x="9" y="0"/>
                      </a:lnTo>
                      <a:lnTo>
                        <a:pt x="9" y="0"/>
                      </a:lnTo>
                      <a:lnTo>
                        <a:pt x="9" y="0"/>
                      </a:lnTo>
                      <a:lnTo>
                        <a:pt x="9" y="0"/>
                      </a:lnTo>
                      <a:lnTo>
                        <a:pt x="8" y="0"/>
                      </a:lnTo>
                      <a:lnTo>
                        <a:pt x="7" y="0"/>
                      </a:lnTo>
                      <a:lnTo>
                        <a:pt x="6" y="1"/>
                      </a:lnTo>
                      <a:lnTo>
                        <a:pt x="6" y="1"/>
                      </a:lnTo>
                      <a:lnTo>
                        <a:pt x="4" y="2"/>
                      </a:lnTo>
                      <a:lnTo>
                        <a:pt x="3" y="3"/>
                      </a:lnTo>
                      <a:lnTo>
                        <a:pt x="2" y="3"/>
                      </a:lnTo>
                      <a:lnTo>
                        <a:pt x="1" y="4"/>
                      </a:lnTo>
                      <a:lnTo>
                        <a:pt x="0" y="4"/>
                      </a:lnTo>
                      <a:lnTo>
                        <a:pt x="0" y="4"/>
                      </a:lnTo>
                      <a:lnTo>
                        <a:pt x="0" y="4"/>
                      </a:lnTo>
                      <a:lnTo>
                        <a:pt x="0" y="4"/>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54" name="Freeform 2290">
                  <a:extLst>
                    <a:ext uri="{FF2B5EF4-FFF2-40B4-BE49-F238E27FC236}">
                      <a16:creationId xmlns:a16="http://schemas.microsoft.com/office/drawing/2014/main" id="{FEC8960E-AF9E-40A2-8D3E-A395DF599427}"/>
                    </a:ext>
                  </a:extLst>
                </p:cNvPr>
                <p:cNvSpPr>
                  <a:spLocks/>
                </p:cNvSpPr>
                <p:nvPr/>
              </p:nvSpPr>
              <p:spPr bwMode="auto">
                <a:xfrm>
                  <a:off x="4257" y="1541"/>
                  <a:ext cx="9" cy="4"/>
                </a:xfrm>
                <a:custGeom>
                  <a:avLst/>
                  <a:gdLst>
                    <a:gd name="T0" fmla="*/ 1 w 9"/>
                    <a:gd name="T1" fmla="*/ 4 h 4"/>
                    <a:gd name="T2" fmla="*/ 1 w 9"/>
                    <a:gd name="T3" fmla="*/ 4 h 4"/>
                    <a:gd name="T4" fmla="*/ 1 w 9"/>
                    <a:gd name="T5" fmla="*/ 4 h 4"/>
                    <a:gd name="T6" fmla="*/ 2 w 9"/>
                    <a:gd name="T7" fmla="*/ 3 h 4"/>
                    <a:gd name="T8" fmla="*/ 3 w 9"/>
                    <a:gd name="T9" fmla="*/ 3 h 4"/>
                    <a:gd name="T10" fmla="*/ 4 w 9"/>
                    <a:gd name="T11" fmla="*/ 2 h 4"/>
                    <a:gd name="T12" fmla="*/ 4 w 9"/>
                    <a:gd name="T13" fmla="*/ 2 h 4"/>
                    <a:gd name="T14" fmla="*/ 5 w 9"/>
                    <a:gd name="T15" fmla="*/ 1 h 4"/>
                    <a:gd name="T16" fmla="*/ 6 w 9"/>
                    <a:gd name="T17" fmla="*/ 1 h 4"/>
                    <a:gd name="T18" fmla="*/ 8 w 9"/>
                    <a:gd name="T19" fmla="*/ 0 h 4"/>
                    <a:gd name="T20" fmla="*/ 9 w 9"/>
                    <a:gd name="T21" fmla="*/ 0 h 4"/>
                    <a:gd name="T22" fmla="*/ 9 w 9"/>
                    <a:gd name="T23" fmla="*/ 0 h 4"/>
                    <a:gd name="T24" fmla="*/ 9 w 9"/>
                    <a:gd name="T25" fmla="*/ 0 h 4"/>
                    <a:gd name="T26" fmla="*/ 9 w 9"/>
                    <a:gd name="T27" fmla="*/ 0 h 4"/>
                    <a:gd name="T28" fmla="*/ 9 w 9"/>
                    <a:gd name="T29" fmla="*/ 0 h 4"/>
                    <a:gd name="T30" fmla="*/ 8 w 9"/>
                    <a:gd name="T31" fmla="*/ 0 h 4"/>
                    <a:gd name="T32" fmla="*/ 7 w 9"/>
                    <a:gd name="T33" fmla="*/ 0 h 4"/>
                    <a:gd name="T34" fmla="*/ 6 w 9"/>
                    <a:gd name="T35" fmla="*/ 1 h 4"/>
                    <a:gd name="T36" fmla="*/ 6 w 9"/>
                    <a:gd name="T37" fmla="*/ 1 h 4"/>
                    <a:gd name="T38" fmla="*/ 4 w 9"/>
                    <a:gd name="T39" fmla="*/ 2 h 4"/>
                    <a:gd name="T40" fmla="*/ 3 w 9"/>
                    <a:gd name="T41" fmla="*/ 3 h 4"/>
                    <a:gd name="T42" fmla="*/ 2 w 9"/>
                    <a:gd name="T43" fmla="*/ 3 h 4"/>
                    <a:gd name="T44" fmla="*/ 1 w 9"/>
                    <a:gd name="T45" fmla="*/ 4 h 4"/>
                    <a:gd name="T46" fmla="*/ 0 w 9"/>
                    <a:gd name="T47" fmla="*/ 4 h 4"/>
                    <a:gd name="T48" fmla="*/ 0 w 9"/>
                    <a:gd name="T49" fmla="*/ 4 h 4"/>
                    <a:gd name="T50" fmla="*/ 0 w 9"/>
                    <a:gd name="T51" fmla="*/ 4 h 4"/>
                    <a:gd name="T52" fmla="*/ 0 w 9"/>
                    <a:gd name="T53" fmla="*/ 4 h 4"/>
                    <a:gd name="T54" fmla="*/ 0 w 9"/>
                    <a:gd name="T55" fmla="*/ 4 h 4"/>
                    <a:gd name="T56" fmla="*/ 1 w 9"/>
                    <a:gd name="T5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4">
                      <a:moveTo>
                        <a:pt x="1" y="4"/>
                      </a:moveTo>
                      <a:lnTo>
                        <a:pt x="1" y="4"/>
                      </a:lnTo>
                      <a:lnTo>
                        <a:pt x="1" y="4"/>
                      </a:lnTo>
                      <a:lnTo>
                        <a:pt x="2" y="3"/>
                      </a:lnTo>
                      <a:lnTo>
                        <a:pt x="3" y="3"/>
                      </a:lnTo>
                      <a:lnTo>
                        <a:pt x="4" y="2"/>
                      </a:lnTo>
                      <a:lnTo>
                        <a:pt x="4" y="2"/>
                      </a:lnTo>
                      <a:lnTo>
                        <a:pt x="5" y="1"/>
                      </a:lnTo>
                      <a:lnTo>
                        <a:pt x="6" y="1"/>
                      </a:lnTo>
                      <a:lnTo>
                        <a:pt x="8" y="0"/>
                      </a:lnTo>
                      <a:lnTo>
                        <a:pt x="9" y="0"/>
                      </a:lnTo>
                      <a:lnTo>
                        <a:pt x="9" y="0"/>
                      </a:lnTo>
                      <a:lnTo>
                        <a:pt x="9" y="0"/>
                      </a:lnTo>
                      <a:lnTo>
                        <a:pt x="9" y="0"/>
                      </a:lnTo>
                      <a:lnTo>
                        <a:pt x="9" y="0"/>
                      </a:lnTo>
                      <a:lnTo>
                        <a:pt x="8" y="0"/>
                      </a:lnTo>
                      <a:lnTo>
                        <a:pt x="7" y="0"/>
                      </a:lnTo>
                      <a:lnTo>
                        <a:pt x="6" y="1"/>
                      </a:lnTo>
                      <a:lnTo>
                        <a:pt x="6" y="1"/>
                      </a:lnTo>
                      <a:lnTo>
                        <a:pt x="4" y="2"/>
                      </a:lnTo>
                      <a:lnTo>
                        <a:pt x="3" y="3"/>
                      </a:lnTo>
                      <a:lnTo>
                        <a:pt x="2" y="3"/>
                      </a:lnTo>
                      <a:lnTo>
                        <a:pt x="1" y="4"/>
                      </a:lnTo>
                      <a:lnTo>
                        <a:pt x="0" y="4"/>
                      </a:lnTo>
                      <a:lnTo>
                        <a:pt x="0" y="4"/>
                      </a:lnTo>
                      <a:lnTo>
                        <a:pt x="0" y="4"/>
                      </a:lnTo>
                      <a:lnTo>
                        <a:pt x="0" y="4"/>
                      </a:lnTo>
                      <a:lnTo>
                        <a:pt x="0" y="4"/>
                      </a:lnTo>
                      <a:lnTo>
                        <a:pt x="1"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55" name="Freeform 2291">
                  <a:extLst>
                    <a:ext uri="{FF2B5EF4-FFF2-40B4-BE49-F238E27FC236}">
                      <a16:creationId xmlns:a16="http://schemas.microsoft.com/office/drawing/2014/main" id="{F5787493-D5CD-4ACB-8D9A-A19DB5B3A2BC}"/>
                    </a:ext>
                  </a:extLst>
                </p:cNvPr>
                <p:cNvSpPr>
                  <a:spLocks/>
                </p:cNvSpPr>
                <p:nvPr/>
              </p:nvSpPr>
              <p:spPr bwMode="auto">
                <a:xfrm>
                  <a:off x="4247" y="1537"/>
                  <a:ext cx="7" cy="3"/>
                </a:xfrm>
                <a:custGeom>
                  <a:avLst/>
                  <a:gdLst>
                    <a:gd name="T0" fmla="*/ 7 w 7"/>
                    <a:gd name="T1" fmla="*/ 3 h 3"/>
                    <a:gd name="T2" fmla="*/ 7 w 7"/>
                    <a:gd name="T3" fmla="*/ 3 h 3"/>
                    <a:gd name="T4" fmla="*/ 6 w 7"/>
                    <a:gd name="T5" fmla="*/ 2 h 3"/>
                    <a:gd name="T6" fmla="*/ 4 w 7"/>
                    <a:gd name="T7" fmla="*/ 1 h 3"/>
                    <a:gd name="T8" fmla="*/ 3 w 7"/>
                    <a:gd name="T9" fmla="*/ 0 h 3"/>
                    <a:gd name="T10" fmla="*/ 2 w 7"/>
                    <a:gd name="T11" fmla="*/ 0 h 3"/>
                    <a:gd name="T12" fmla="*/ 2 w 7"/>
                    <a:gd name="T13" fmla="*/ 0 h 3"/>
                    <a:gd name="T14" fmla="*/ 1 w 7"/>
                    <a:gd name="T15" fmla="*/ 0 h 3"/>
                    <a:gd name="T16" fmla="*/ 0 w 7"/>
                    <a:gd name="T17" fmla="*/ 0 h 3"/>
                    <a:gd name="T18" fmla="*/ 0 w 7"/>
                    <a:gd name="T19" fmla="*/ 0 h 3"/>
                    <a:gd name="T20" fmla="*/ 0 w 7"/>
                    <a:gd name="T21" fmla="*/ 1 h 3"/>
                    <a:gd name="T22" fmla="*/ 0 w 7"/>
                    <a:gd name="T23" fmla="*/ 1 h 3"/>
                    <a:gd name="T24" fmla="*/ 0 w 7"/>
                    <a:gd name="T25" fmla="*/ 1 h 3"/>
                    <a:gd name="T26" fmla="*/ 0 w 7"/>
                    <a:gd name="T27" fmla="*/ 1 h 3"/>
                    <a:gd name="T28" fmla="*/ 0 w 7"/>
                    <a:gd name="T29" fmla="*/ 1 h 3"/>
                    <a:gd name="T30" fmla="*/ 0 w 7"/>
                    <a:gd name="T31" fmla="*/ 1 h 3"/>
                    <a:gd name="T32" fmla="*/ 0 w 7"/>
                    <a:gd name="T33" fmla="*/ 0 h 3"/>
                    <a:gd name="T34" fmla="*/ 0 w 7"/>
                    <a:gd name="T35" fmla="*/ 0 h 3"/>
                    <a:gd name="T36" fmla="*/ 1 w 7"/>
                    <a:gd name="T37" fmla="*/ 0 h 3"/>
                    <a:gd name="T38" fmla="*/ 2 w 7"/>
                    <a:gd name="T39" fmla="*/ 0 h 3"/>
                    <a:gd name="T40" fmla="*/ 2 w 7"/>
                    <a:gd name="T41" fmla="*/ 0 h 3"/>
                    <a:gd name="T42" fmla="*/ 3 w 7"/>
                    <a:gd name="T43" fmla="*/ 0 h 3"/>
                    <a:gd name="T44" fmla="*/ 4 w 7"/>
                    <a:gd name="T45" fmla="*/ 1 h 3"/>
                    <a:gd name="T46" fmla="*/ 4 w 7"/>
                    <a:gd name="T47" fmla="*/ 1 h 3"/>
                    <a:gd name="T48" fmla="*/ 6 w 7"/>
                    <a:gd name="T49" fmla="*/ 2 h 3"/>
                    <a:gd name="T50" fmla="*/ 7 w 7"/>
                    <a:gd name="T51" fmla="*/ 3 h 3"/>
                    <a:gd name="T52" fmla="*/ 7 w 7"/>
                    <a:gd name="T53" fmla="*/ 3 h 3"/>
                    <a:gd name="T54" fmla="*/ 7 w 7"/>
                    <a:gd name="T5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3">
                      <a:moveTo>
                        <a:pt x="7" y="3"/>
                      </a:moveTo>
                      <a:lnTo>
                        <a:pt x="7" y="3"/>
                      </a:lnTo>
                      <a:lnTo>
                        <a:pt x="6" y="2"/>
                      </a:lnTo>
                      <a:lnTo>
                        <a:pt x="4" y="1"/>
                      </a:lnTo>
                      <a:lnTo>
                        <a:pt x="3" y="0"/>
                      </a:lnTo>
                      <a:lnTo>
                        <a:pt x="2" y="0"/>
                      </a:lnTo>
                      <a:lnTo>
                        <a:pt x="2" y="0"/>
                      </a:lnTo>
                      <a:lnTo>
                        <a:pt x="1" y="0"/>
                      </a:lnTo>
                      <a:lnTo>
                        <a:pt x="0" y="0"/>
                      </a:lnTo>
                      <a:lnTo>
                        <a:pt x="0" y="0"/>
                      </a:lnTo>
                      <a:lnTo>
                        <a:pt x="0" y="1"/>
                      </a:lnTo>
                      <a:lnTo>
                        <a:pt x="0" y="1"/>
                      </a:lnTo>
                      <a:lnTo>
                        <a:pt x="0" y="1"/>
                      </a:lnTo>
                      <a:lnTo>
                        <a:pt x="0" y="1"/>
                      </a:lnTo>
                      <a:lnTo>
                        <a:pt x="0" y="1"/>
                      </a:lnTo>
                      <a:lnTo>
                        <a:pt x="0" y="1"/>
                      </a:lnTo>
                      <a:lnTo>
                        <a:pt x="0" y="0"/>
                      </a:lnTo>
                      <a:lnTo>
                        <a:pt x="0" y="0"/>
                      </a:lnTo>
                      <a:lnTo>
                        <a:pt x="1" y="0"/>
                      </a:lnTo>
                      <a:lnTo>
                        <a:pt x="2" y="0"/>
                      </a:lnTo>
                      <a:lnTo>
                        <a:pt x="2" y="0"/>
                      </a:lnTo>
                      <a:lnTo>
                        <a:pt x="3" y="0"/>
                      </a:lnTo>
                      <a:lnTo>
                        <a:pt x="4" y="1"/>
                      </a:lnTo>
                      <a:lnTo>
                        <a:pt x="4" y="1"/>
                      </a:lnTo>
                      <a:lnTo>
                        <a:pt x="6" y="2"/>
                      </a:lnTo>
                      <a:lnTo>
                        <a:pt x="7" y="3"/>
                      </a:lnTo>
                      <a:lnTo>
                        <a:pt x="7" y="3"/>
                      </a:lnTo>
                      <a:lnTo>
                        <a:pt x="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56" name="Freeform 2292">
                  <a:extLst>
                    <a:ext uri="{FF2B5EF4-FFF2-40B4-BE49-F238E27FC236}">
                      <a16:creationId xmlns:a16="http://schemas.microsoft.com/office/drawing/2014/main" id="{8D73C645-6D9B-4367-80F4-80731D3B379F}"/>
                    </a:ext>
                  </a:extLst>
                </p:cNvPr>
                <p:cNvSpPr>
                  <a:spLocks/>
                </p:cNvSpPr>
                <p:nvPr/>
              </p:nvSpPr>
              <p:spPr bwMode="auto">
                <a:xfrm>
                  <a:off x="4247" y="1537"/>
                  <a:ext cx="7" cy="3"/>
                </a:xfrm>
                <a:custGeom>
                  <a:avLst/>
                  <a:gdLst>
                    <a:gd name="T0" fmla="*/ 7 w 7"/>
                    <a:gd name="T1" fmla="*/ 3 h 3"/>
                    <a:gd name="T2" fmla="*/ 7 w 7"/>
                    <a:gd name="T3" fmla="*/ 3 h 3"/>
                    <a:gd name="T4" fmla="*/ 6 w 7"/>
                    <a:gd name="T5" fmla="*/ 2 h 3"/>
                    <a:gd name="T6" fmla="*/ 4 w 7"/>
                    <a:gd name="T7" fmla="*/ 1 h 3"/>
                    <a:gd name="T8" fmla="*/ 3 w 7"/>
                    <a:gd name="T9" fmla="*/ 0 h 3"/>
                    <a:gd name="T10" fmla="*/ 2 w 7"/>
                    <a:gd name="T11" fmla="*/ 0 h 3"/>
                    <a:gd name="T12" fmla="*/ 2 w 7"/>
                    <a:gd name="T13" fmla="*/ 0 h 3"/>
                    <a:gd name="T14" fmla="*/ 1 w 7"/>
                    <a:gd name="T15" fmla="*/ 0 h 3"/>
                    <a:gd name="T16" fmla="*/ 0 w 7"/>
                    <a:gd name="T17" fmla="*/ 0 h 3"/>
                    <a:gd name="T18" fmla="*/ 0 w 7"/>
                    <a:gd name="T19" fmla="*/ 0 h 3"/>
                    <a:gd name="T20" fmla="*/ 0 w 7"/>
                    <a:gd name="T21" fmla="*/ 1 h 3"/>
                    <a:gd name="T22" fmla="*/ 0 w 7"/>
                    <a:gd name="T23" fmla="*/ 1 h 3"/>
                    <a:gd name="T24" fmla="*/ 0 w 7"/>
                    <a:gd name="T25" fmla="*/ 1 h 3"/>
                    <a:gd name="T26" fmla="*/ 0 w 7"/>
                    <a:gd name="T27" fmla="*/ 1 h 3"/>
                    <a:gd name="T28" fmla="*/ 0 w 7"/>
                    <a:gd name="T29" fmla="*/ 1 h 3"/>
                    <a:gd name="T30" fmla="*/ 0 w 7"/>
                    <a:gd name="T31" fmla="*/ 1 h 3"/>
                    <a:gd name="T32" fmla="*/ 0 w 7"/>
                    <a:gd name="T33" fmla="*/ 0 h 3"/>
                    <a:gd name="T34" fmla="*/ 0 w 7"/>
                    <a:gd name="T35" fmla="*/ 0 h 3"/>
                    <a:gd name="T36" fmla="*/ 1 w 7"/>
                    <a:gd name="T37" fmla="*/ 0 h 3"/>
                    <a:gd name="T38" fmla="*/ 2 w 7"/>
                    <a:gd name="T39" fmla="*/ 0 h 3"/>
                    <a:gd name="T40" fmla="*/ 2 w 7"/>
                    <a:gd name="T41" fmla="*/ 0 h 3"/>
                    <a:gd name="T42" fmla="*/ 3 w 7"/>
                    <a:gd name="T43" fmla="*/ 0 h 3"/>
                    <a:gd name="T44" fmla="*/ 4 w 7"/>
                    <a:gd name="T45" fmla="*/ 1 h 3"/>
                    <a:gd name="T46" fmla="*/ 4 w 7"/>
                    <a:gd name="T47" fmla="*/ 1 h 3"/>
                    <a:gd name="T48" fmla="*/ 6 w 7"/>
                    <a:gd name="T49" fmla="*/ 2 h 3"/>
                    <a:gd name="T50" fmla="*/ 7 w 7"/>
                    <a:gd name="T51" fmla="*/ 3 h 3"/>
                    <a:gd name="T52" fmla="*/ 7 w 7"/>
                    <a:gd name="T53" fmla="*/ 3 h 3"/>
                    <a:gd name="T54" fmla="*/ 7 w 7"/>
                    <a:gd name="T5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3">
                      <a:moveTo>
                        <a:pt x="7" y="3"/>
                      </a:moveTo>
                      <a:lnTo>
                        <a:pt x="7" y="3"/>
                      </a:lnTo>
                      <a:lnTo>
                        <a:pt x="6" y="2"/>
                      </a:lnTo>
                      <a:lnTo>
                        <a:pt x="4" y="1"/>
                      </a:lnTo>
                      <a:lnTo>
                        <a:pt x="3" y="0"/>
                      </a:lnTo>
                      <a:lnTo>
                        <a:pt x="2" y="0"/>
                      </a:lnTo>
                      <a:lnTo>
                        <a:pt x="2" y="0"/>
                      </a:lnTo>
                      <a:lnTo>
                        <a:pt x="1" y="0"/>
                      </a:lnTo>
                      <a:lnTo>
                        <a:pt x="0" y="0"/>
                      </a:lnTo>
                      <a:lnTo>
                        <a:pt x="0" y="0"/>
                      </a:lnTo>
                      <a:lnTo>
                        <a:pt x="0" y="1"/>
                      </a:lnTo>
                      <a:lnTo>
                        <a:pt x="0" y="1"/>
                      </a:lnTo>
                      <a:lnTo>
                        <a:pt x="0" y="1"/>
                      </a:lnTo>
                      <a:lnTo>
                        <a:pt x="0" y="1"/>
                      </a:lnTo>
                      <a:lnTo>
                        <a:pt x="0" y="1"/>
                      </a:lnTo>
                      <a:lnTo>
                        <a:pt x="0" y="1"/>
                      </a:lnTo>
                      <a:lnTo>
                        <a:pt x="0" y="0"/>
                      </a:lnTo>
                      <a:lnTo>
                        <a:pt x="0" y="0"/>
                      </a:lnTo>
                      <a:lnTo>
                        <a:pt x="1" y="0"/>
                      </a:lnTo>
                      <a:lnTo>
                        <a:pt x="2" y="0"/>
                      </a:lnTo>
                      <a:lnTo>
                        <a:pt x="2" y="0"/>
                      </a:lnTo>
                      <a:lnTo>
                        <a:pt x="3" y="0"/>
                      </a:lnTo>
                      <a:lnTo>
                        <a:pt x="4" y="1"/>
                      </a:lnTo>
                      <a:lnTo>
                        <a:pt x="4" y="1"/>
                      </a:lnTo>
                      <a:lnTo>
                        <a:pt x="6" y="2"/>
                      </a:lnTo>
                      <a:lnTo>
                        <a:pt x="7" y="3"/>
                      </a:lnTo>
                      <a:lnTo>
                        <a:pt x="7" y="3"/>
                      </a:lnTo>
                      <a:lnTo>
                        <a:pt x="7"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57" name="Freeform 2293">
                  <a:extLst>
                    <a:ext uri="{FF2B5EF4-FFF2-40B4-BE49-F238E27FC236}">
                      <a16:creationId xmlns:a16="http://schemas.microsoft.com/office/drawing/2014/main" id="{F3237E50-8F3E-403A-97BA-DD5232C18D97}"/>
                    </a:ext>
                  </a:extLst>
                </p:cNvPr>
                <p:cNvSpPr>
                  <a:spLocks/>
                </p:cNvSpPr>
                <p:nvPr/>
              </p:nvSpPr>
              <p:spPr bwMode="auto">
                <a:xfrm>
                  <a:off x="4250" y="1539"/>
                  <a:ext cx="3" cy="1"/>
                </a:xfrm>
                <a:custGeom>
                  <a:avLst/>
                  <a:gdLst>
                    <a:gd name="T0" fmla="*/ 3 w 3"/>
                    <a:gd name="T1" fmla="*/ 1 h 1"/>
                    <a:gd name="T2" fmla="*/ 3 w 3"/>
                    <a:gd name="T3" fmla="*/ 1 h 1"/>
                    <a:gd name="T4" fmla="*/ 2 w 3"/>
                    <a:gd name="T5" fmla="*/ 1 h 1"/>
                    <a:gd name="T6" fmla="*/ 1 w 3"/>
                    <a:gd name="T7" fmla="*/ 0 h 1"/>
                    <a:gd name="T8" fmla="*/ 1 w 3"/>
                    <a:gd name="T9" fmla="*/ 0 h 1"/>
                    <a:gd name="T10" fmla="*/ 0 w 3"/>
                    <a:gd name="T11" fmla="*/ 0 h 1"/>
                    <a:gd name="T12" fmla="*/ 0 w 3"/>
                    <a:gd name="T13" fmla="*/ 0 h 1"/>
                    <a:gd name="T14" fmla="*/ 0 w 3"/>
                    <a:gd name="T15" fmla="*/ 1 h 1"/>
                    <a:gd name="T16" fmla="*/ 0 w 3"/>
                    <a:gd name="T17" fmla="*/ 1 h 1"/>
                    <a:gd name="T18" fmla="*/ 0 w 3"/>
                    <a:gd name="T19" fmla="*/ 1 h 1"/>
                    <a:gd name="T20" fmla="*/ 0 w 3"/>
                    <a:gd name="T21" fmla="*/ 1 h 1"/>
                    <a:gd name="T22" fmla="*/ 0 w 3"/>
                    <a:gd name="T23" fmla="*/ 1 h 1"/>
                    <a:gd name="T24" fmla="*/ 0 w 3"/>
                    <a:gd name="T25" fmla="*/ 0 h 1"/>
                    <a:gd name="T26" fmla="*/ 1 w 3"/>
                    <a:gd name="T27" fmla="*/ 1 h 1"/>
                    <a:gd name="T28" fmla="*/ 1 w 3"/>
                    <a:gd name="T29" fmla="*/ 1 h 1"/>
                    <a:gd name="T30" fmla="*/ 1 w 3"/>
                    <a:gd name="T31" fmla="*/ 1 h 1"/>
                    <a:gd name="T32" fmla="*/ 2 w 3"/>
                    <a:gd name="T33" fmla="*/ 1 h 1"/>
                    <a:gd name="T34" fmla="*/ 3 w 3"/>
                    <a:gd name="T35" fmla="*/ 1 h 1"/>
                    <a:gd name="T36" fmla="*/ 3 w 3"/>
                    <a:gd name="T37" fmla="*/ 1 h 1"/>
                    <a:gd name="T38" fmla="*/ 3 w 3"/>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
                      <a:moveTo>
                        <a:pt x="3" y="1"/>
                      </a:moveTo>
                      <a:lnTo>
                        <a:pt x="3" y="1"/>
                      </a:lnTo>
                      <a:lnTo>
                        <a:pt x="2" y="1"/>
                      </a:lnTo>
                      <a:lnTo>
                        <a:pt x="1" y="0"/>
                      </a:lnTo>
                      <a:lnTo>
                        <a:pt x="1" y="0"/>
                      </a:lnTo>
                      <a:lnTo>
                        <a:pt x="0" y="0"/>
                      </a:lnTo>
                      <a:lnTo>
                        <a:pt x="0" y="0"/>
                      </a:lnTo>
                      <a:lnTo>
                        <a:pt x="0" y="1"/>
                      </a:lnTo>
                      <a:lnTo>
                        <a:pt x="0" y="1"/>
                      </a:lnTo>
                      <a:lnTo>
                        <a:pt x="0" y="1"/>
                      </a:lnTo>
                      <a:lnTo>
                        <a:pt x="0" y="1"/>
                      </a:lnTo>
                      <a:lnTo>
                        <a:pt x="0" y="1"/>
                      </a:lnTo>
                      <a:lnTo>
                        <a:pt x="0" y="0"/>
                      </a:lnTo>
                      <a:lnTo>
                        <a:pt x="1" y="1"/>
                      </a:lnTo>
                      <a:lnTo>
                        <a:pt x="1" y="1"/>
                      </a:lnTo>
                      <a:lnTo>
                        <a:pt x="1" y="1"/>
                      </a:lnTo>
                      <a:lnTo>
                        <a:pt x="2" y="1"/>
                      </a:lnTo>
                      <a:lnTo>
                        <a:pt x="3" y="1"/>
                      </a:lnTo>
                      <a:lnTo>
                        <a:pt x="3" y="1"/>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58" name="Freeform 2294">
                  <a:extLst>
                    <a:ext uri="{FF2B5EF4-FFF2-40B4-BE49-F238E27FC236}">
                      <a16:creationId xmlns:a16="http://schemas.microsoft.com/office/drawing/2014/main" id="{14FCED2E-A9D7-423E-927A-AD84021033A4}"/>
                    </a:ext>
                  </a:extLst>
                </p:cNvPr>
                <p:cNvSpPr>
                  <a:spLocks/>
                </p:cNvSpPr>
                <p:nvPr/>
              </p:nvSpPr>
              <p:spPr bwMode="auto">
                <a:xfrm>
                  <a:off x="4250" y="1539"/>
                  <a:ext cx="3" cy="1"/>
                </a:xfrm>
                <a:custGeom>
                  <a:avLst/>
                  <a:gdLst>
                    <a:gd name="T0" fmla="*/ 3 w 3"/>
                    <a:gd name="T1" fmla="*/ 1 h 1"/>
                    <a:gd name="T2" fmla="*/ 3 w 3"/>
                    <a:gd name="T3" fmla="*/ 1 h 1"/>
                    <a:gd name="T4" fmla="*/ 2 w 3"/>
                    <a:gd name="T5" fmla="*/ 1 h 1"/>
                    <a:gd name="T6" fmla="*/ 1 w 3"/>
                    <a:gd name="T7" fmla="*/ 0 h 1"/>
                    <a:gd name="T8" fmla="*/ 1 w 3"/>
                    <a:gd name="T9" fmla="*/ 0 h 1"/>
                    <a:gd name="T10" fmla="*/ 0 w 3"/>
                    <a:gd name="T11" fmla="*/ 0 h 1"/>
                    <a:gd name="T12" fmla="*/ 0 w 3"/>
                    <a:gd name="T13" fmla="*/ 0 h 1"/>
                    <a:gd name="T14" fmla="*/ 0 w 3"/>
                    <a:gd name="T15" fmla="*/ 1 h 1"/>
                    <a:gd name="T16" fmla="*/ 0 w 3"/>
                    <a:gd name="T17" fmla="*/ 1 h 1"/>
                    <a:gd name="T18" fmla="*/ 0 w 3"/>
                    <a:gd name="T19" fmla="*/ 1 h 1"/>
                    <a:gd name="T20" fmla="*/ 0 w 3"/>
                    <a:gd name="T21" fmla="*/ 1 h 1"/>
                    <a:gd name="T22" fmla="*/ 0 w 3"/>
                    <a:gd name="T23" fmla="*/ 1 h 1"/>
                    <a:gd name="T24" fmla="*/ 0 w 3"/>
                    <a:gd name="T25" fmla="*/ 0 h 1"/>
                    <a:gd name="T26" fmla="*/ 1 w 3"/>
                    <a:gd name="T27" fmla="*/ 1 h 1"/>
                    <a:gd name="T28" fmla="*/ 1 w 3"/>
                    <a:gd name="T29" fmla="*/ 1 h 1"/>
                    <a:gd name="T30" fmla="*/ 1 w 3"/>
                    <a:gd name="T31" fmla="*/ 1 h 1"/>
                    <a:gd name="T32" fmla="*/ 2 w 3"/>
                    <a:gd name="T33" fmla="*/ 1 h 1"/>
                    <a:gd name="T34" fmla="*/ 3 w 3"/>
                    <a:gd name="T35" fmla="*/ 1 h 1"/>
                    <a:gd name="T36" fmla="*/ 3 w 3"/>
                    <a:gd name="T37" fmla="*/ 1 h 1"/>
                    <a:gd name="T38" fmla="*/ 3 w 3"/>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
                      <a:moveTo>
                        <a:pt x="3" y="1"/>
                      </a:moveTo>
                      <a:lnTo>
                        <a:pt x="3" y="1"/>
                      </a:lnTo>
                      <a:lnTo>
                        <a:pt x="2" y="1"/>
                      </a:lnTo>
                      <a:lnTo>
                        <a:pt x="1" y="0"/>
                      </a:lnTo>
                      <a:lnTo>
                        <a:pt x="1" y="0"/>
                      </a:lnTo>
                      <a:lnTo>
                        <a:pt x="0" y="0"/>
                      </a:lnTo>
                      <a:lnTo>
                        <a:pt x="0" y="0"/>
                      </a:lnTo>
                      <a:lnTo>
                        <a:pt x="0" y="1"/>
                      </a:lnTo>
                      <a:lnTo>
                        <a:pt x="0" y="1"/>
                      </a:lnTo>
                      <a:lnTo>
                        <a:pt x="0" y="1"/>
                      </a:lnTo>
                      <a:lnTo>
                        <a:pt x="0" y="1"/>
                      </a:lnTo>
                      <a:lnTo>
                        <a:pt x="0" y="1"/>
                      </a:lnTo>
                      <a:lnTo>
                        <a:pt x="0" y="0"/>
                      </a:lnTo>
                      <a:lnTo>
                        <a:pt x="1" y="1"/>
                      </a:lnTo>
                      <a:lnTo>
                        <a:pt x="1" y="1"/>
                      </a:lnTo>
                      <a:lnTo>
                        <a:pt x="1" y="1"/>
                      </a:lnTo>
                      <a:lnTo>
                        <a:pt x="2" y="1"/>
                      </a:lnTo>
                      <a:lnTo>
                        <a:pt x="3" y="1"/>
                      </a:lnTo>
                      <a:lnTo>
                        <a:pt x="3" y="1"/>
                      </a:lnTo>
                      <a:lnTo>
                        <a:pt x="3"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59" name="Freeform 2295">
                  <a:extLst>
                    <a:ext uri="{FF2B5EF4-FFF2-40B4-BE49-F238E27FC236}">
                      <a16:creationId xmlns:a16="http://schemas.microsoft.com/office/drawing/2014/main" id="{C4CD5FD5-B4D3-422D-8B46-9C9C0642D1B3}"/>
                    </a:ext>
                  </a:extLst>
                </p:cNvPr>
                <p:cNvSpPr>
                  <a:spLocks/>
                </p:cNvSpPr>
                <p:nvPr/>
              </p:nvSpPr>
              <p:spPr bwMode="auto">
                <a:xfrm>
                  <a:off x="4266" y="1482"/>
                  <a:ext cx="6" cy="20"/>
                </a:xfrm>
                <a:custGeom>
                  <a:avLst/>
                  <a:gdLst>
                    <a:gd name="T0" fmla="*/ 0 w 6"/>
                    <a:gd name="T1" fmla="*/ 11 h 20"/>
                    <a:gd name="T2" fmla="*/ 0 w 6"/>
                    <a:gd name="T3" fmla="*/ 11 h 20"/>
                    <a:gd name="T4" fmla="*/ 1 w 6"/>
                    <a:gd name="T5" fmla="*/ 15 h 20"/>
                    <a:gd name="T6" fmla="*/ 2 w 6"/>
                    <a:gd name="T7" fmla="*/ 17 h 20"/>
                    <a:gd name="T8" fmla="*/ 3 w 6"/>
                    <a:gd name="T9" fmla="*/ 19 h 20"/>
                    <a:gd name="T10" fmla="*/ 3 w 6"/>
                    <a:gd name="T11" fmla="*/ 19 h 20"/>
                    <a:gd name="T12" fmla="*/ 4 w 6"/>
                    <a:gd name="T13" fmla="*/ 20 h 20"/>
                    <a:gd name="T14" fmla="*/ 5 w 6"/>
                    <a:gd name="T15" fmla="*/ 20 h 20"/>
                    <a:gd name="T16" fmla="*/ 5 w 6"/>
                    <a:gd name="T17" fmla="*/ 20 h 20"/>
                    <a:gd name="T18" fmla="*/ 5 w 6"/>
                    <a:gd name="T19" fmla="*/ 20 h 20"/>
                    <a:gd name="T20" fmla="*/ 6 w 6"/>
                    <a:gd name="T21" fmla="*/ 20 h 20"/>
                    <a:gd name="T22" fmla="*/ 6 w 6"/>
                    <a:gd name="T23" fmla="*/ 20 h 20"/>
                    <a:gd name="T24" fmla="*/ 6 w 6"/>
                    <a:gd name="T25" fmla="*/ 19 h 20"/>
                    <a:gd name="T26" fmla="*/ 6 w 6"/>
                    <a:gd name="T27" fmla="*/ 19 h 20"/>
                    <a:gd name="T28" fmla="*/ 6 w 6"/>
                    <a:gd name="T29" fmla="*/ 17 h 20"/>
                    <a:gd name="T30" fmla="*/ 6 w 6"/>
                    <a:gd name="T31" fmla="*/ 14 h 20"/>
                    <a:gd name="T32" fmla="*/ 6 w 6"/>
                    <a:gd name="T33" fmla="*/ 14 h 20"/>
                    <a:gd name="T34" fmla="*/ 5 w 6"/>
                    <a:gd name="T35" fmla="*/ 9 h 20"/>
                    <a:gd name="T36" fmla="*/ 5 w 6"/>
                    <a:gd name="T37" fmla="*/ 9 h 20"/>
                    <a:gd name="T38" fmla="*/ 5 w 6"/>
                    <a:gd name="T39" fmla="*/ 7 h 20"/>
                    <a:gd name="T40" fmla="*/ 4 w 6"/>
                    <a:gd name="T41" fmla="*/ 4 h 20"/>
                    <a:gd name="T42" fmla="*/ 3 w 6"/>
                    <a:gd name="T43" fmla="*/ 2 h 20"/>
                    <a:gd name="T44" fmla="*/ 2 w 6"/>
                    <a:gd name="T45" fmla="*/ 0 h 20"/>
                    <a:gd name="T46" fmla="*/ 2 w 6"/>
                    <a:gd name="T47" fmla="*/ 0 h 20"/>
                    <a:gd name="T48" fmla="*/ 2 w 6"/>
                    <a:gd name="T49" fmla="*/ 0 h 20"/>
                    <a:gd name="T50" fmla="*/ 2 w 6"/>
                    <a:gd name="T51" fmla="*/ 0 h 20"/>
                    <a:gd name="T52" fmla="*/ 2 w 6"/>
                    <a:gd name="T53" fmla="*/ 0 h 20"/>
                    <a:gd name="T54" fmla="*/ 3 w 6"/>
                    <a:gd name="T55" fmla="*/ 4 h 20"/>
                    <a:gd name="T56" fmla="*/ 5 w 6"/>
                    <a:gd name="T57" fmla="*/ 8 h 20"/>
                    <a:gd name="T58" fmla="*/ 5 w 6"/>
                    <a:gd name="T59" fmla="*/ 12 h 20"/>
                    <a:gd name="T60" fmla="*/ 5 w 6"/>
                    <a:gd name="T61" fmla="*/ 16 h 20"/>
                    <a:gd name="T62" fmla="*/ 5 w 6"/>
                    <a:gd name="T63" fmla="*/ 16 h 20"/>
                    <a:gd name="T64" fmla="*/ 6 w 6"/>
                    <a:gd name="T65" fmla="*/ 19 h 20"/>
                    <a:gd name="T66" fmla="*/ 6 w 6"/>
                    <a:gd name="T67" fmla="*/ 19 h 20"/>
                    <a:gd name="T68" fmla="*/ 6 w 6"/>
                    <a:gd name="T69" fmla="*/ 19 h 20"/>
                    <a:gd name="T70" fmla="*/ 5 w 6"/>
                    <a:gd name="T71" fmla="*/ 19 h 20"/>
                    <a:gd name="T72" fmla="*/ 5 w 6"/>
                    <a:gd name="T73" fmla="*/ 20 h 20"/>
                    <a:gd name="T74" fmla="*/ 5 w 6"/>
                    <a:gd name="T75" fmla="*/ 20 h 20"/>
                    <a:gd name="T76" fmla="*/ 4 w 6"/>
                    <a:gd name="T77" fmla="*/ 19 h 20"/>
                    <a:gd name="T78" fmla="*/ 4 w 6"/>
                    <a:gd name="T79" fmla="*/ 19 h 20"/>
                    <a:gd name="T80" fmla="*/ 3 w 6"/>
                    <a:gd name="T81" fmla="*/ 18 h 20"/>
                    <a:gd name="T82" fmla="*/ 3 w 6"/>
                    <a:gd name="T83" fmla="*/ 18 h 20"/>
                    <a:gd name="T84" fmla="*/ 2 w 6"/>
                    <a:gd name="T85" fmla="*/ 16 h 20"/>
                    <a:gd name="T86" fmla="*/ 1 w 6"/>
                    <a:gd name="T87" fmla="*/ 14 h 20"/>
                    <a:gd name="T88" fmla="*/ 0 w 6"/>
                    <a:gd name="T89" fmla="*/ 11 h 20"/>
                    <a:gd name="T90" fmla="*/ 0 w 6"/>
                    <a:gd name="T91" fmla="*/ 11 h 20"/>
                    <a:gd name="T92" fmla="*/ 0 w 6"/>
                    <a:gd name="T9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 h="20">
                      <a:moveTo>
                        <a:pt x="0" y="11"/>
                      </a:moveTo>
                      <a:lnTo>
                        <a:pt x="0" y="11"/>
                      </a:lnTo>
                      <a:lnTo>
                        <a:pt x="1" y="15"/>
                      </a:lnTo>
                      <a:lnTo>
                        <a:pt x="2" y="17"/>
                      </a:lnTo>
                      <a:lnTo>
                        <a:pt x="3" y="19"/>
                      </a:lnTo>
                      <a:lnTo>
                        <a:pt x="3" y="19"/>
                      </a:lnTo>
                      <a:lnTo>
                        <a:pt x="4" y="20"/>
                      </a:lnTo>
                      <a:lnTo>
                        <a:pt x="5" y="20"/>
                      </a:lnTo>
                      <a:lnTo>
                        <a:pt x="5" y="20"/>
                      </a:lnTo>
                      <a:lnTo>
                        <a:pt x="5" y="20"/>
                      </a:lnTo>
                      <a:lnTo>
                        <a:pt x="6" y="20"/>
                      </a:lnTo>
                      <a:lnTo>
                        <a:pt x="6" y="20"/>
                      </a:lnTo>
                      <a:lnTo>
                        <a:pt x="6" y="19"/>
                      </a:lnTo>
                      <a:lnTo>
                        <a:pt x="6" y="19"/>
                      </a:lnTo>
                      <a:lnTo>
                        <a:pt x="6" y="17"/>
                      </a:lnTo>
                      <a:lnTo>
                        <a:pt x="6" y="14"/>
                      </a:lnTo>
                      <a:lnTo>
                        <a:pt x="6" y="14"/>
                      </a:lnTo>
                      <a:lnTo>
                        <a:pt x="5" y="9"/>
                      </a:lnTo>
                      <a:lnTo>
                        <a:pt x="5" y="9"/>
                      </a:lnTo>
                      <a:lnTo>
                        <a:pt x="5" y="7"/>
                      </a:lnTo>
                      <a:lnTo>
                        <a:pt x="4" y="4"/>
                      </a:lnTo>
                      <a:lnTo>
                        <a:pt x="3" y="2"/>
                      </a:lnTo>
                      <a:lnTo>
                        <a:pt x="2" y="0"/>
                      </a:lnTo>
                      <a:lnTo>
                        <a:pt x="2" y="0"/>
                      </a:lnTo>
                      <a:lnTo>
                        <a:pt x="2" y="0"/>
                      </a:lnTo>
                      <a:lnTo>
                        <a:pt x="2" y="0"/>
                      </a:lnTo>
                      <a:lnTo>
                        <a:pt x="2" y="0"/>
                      </a:lnTo>
                      <a:lnTo>
                        <a:pt x="3" y="4"/>
                      </a:lnTo>
                      <a:lnTo>
                        <a:pt x="5" y="8"/>
                      </a:lnTo>
                      <a:lnTo>
                        <a:pt x="5" y="12"/>
                      </a:lnTo>
                      <a:lnTo>
                        <a:pt x="5" y="16"/>
                      </a:lnTo>
                      <a:lnTo>
                        <a:pt x="5" y="16"/>
                      </a:lnTo>
                      <a:lnTo>
                        <a:pt x="6" y="19"/>
                      </a:lnTo>
                      <a:lnTo>
                        <a:pt x="6" y="19"/>
                      </a:lnTo>
                      <a:lnTo>
                        <a:pt x="6" y="19"/>
                      </a:lnTo>
                      <a:lnTo>
                        <a:pt x="5" y="19"/>
                      </a:lnTo>
                      <a:lnTo>
                        <a:pt x="5" y="20"/>
                      </a:lnTo>
                      <a:lnTo>
                        <a:pt x="5" y="20"/>
                      </a:lnTo>
                      <a:lnTo>
                        <a:pt x="4" y="19"/>
                      </a:lnTo>
                      <a:lnTo>
                        <a:pt x="4" y="19"/>
                      </a:lnTo>
                      <a:lnTo>
                        <a:pt x="3" y="18"/>
                      </a:lnTo>
                      <a:lnTo>
                        <a:pt x="3" y="18"/>
                      </a:lnTo>
                      <a:lnTo>
                        <a:pt x="2" y="16"/>
                      </a:lnTo>
                      <a:lnTo>
                        <a:pt x="1" y="14"/>
                      </a:lnTo>
                      <a:lnTo>
                        <a:pt x="0" y="11"/>
                      </a:lnTo>
                      <a:lnTo>
                        <a:pt x="0" y="1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60" name="Freeform 2296">
                  <a:extLst>
                    <a:ext uri="{FF2B5EF4-FFF2-40B4-BE49-F238E27FC236}">
                      <a16:creationId xmlns:a16="http://schemas.microsoft.com/office/drawing/2014/main" id="{8E3D04DC-E5FD-4B4A-B0FB-EAD4F97E694D}"/>
                    </a:ext>
                  </a:extLst>
                </p:cNvPr>
                <p:cNvSpPr>
                  <a:spLocks/>
                </p:cNvSpPr>
                <p:nvPr/>
              </p:nvSpPr>
              <p:spPr bwMode="auto">
                <a:xfrm>
                  <a:off x="4266" y="1482"/>
                  <a:ext cx="6" cy="20"/>
                </a:xfrm>
                <a:custGeom>
                  <a:avLst/>
                  <a:gdLst>
                    <a:gd name="T0" fmla="*/ 0 w 6"/>
                    <a:gd name="T1" fmla="*/ 11 h 20"/>
                    <a:gd name="T2" fmla="*/ 0 w 6"/>
                    <a:gd name="T3" fmla="*/ 11 h 20"/>
                    <a:gd name="T4" fmla="*/ 1 w 6"/>
                    <a:gd name="T5" fmla="*/ 15 h 20"/>
                    <a:gd name="T6" fmla="*/ 2 w 6"/>
                    <a:gd name="T7" fmla="*/ 17 h 20"/>
                    <a:gd name="T8" fmla="*/ 3 w 6"/>
                    <a:gd name="T9" fmla="*/ 19 h 20"/>
                    <a:gd name="T10" fmla="*/ 3 w 6"/>
                    <a:gd name="T11" fmla="*/ 19 h 20"/>
                    <a:gd name="T12" fmla="*/ 4 w 6"/>
                    <a:gd name="T13" fmla="*/ 20 h 20"/>
                    <a:gd name="T14" fmla="*/ 5 w 6"/>
                    <a:gd name="T15" fmla="*/ 20 h 20"/>
                    <a:gd name="T16" fmla="*/ 5 w 6"/>
                    <a:gd name="T17" fmla="*/ 20 h 20"/>
                    <a:gd name="T18" fmla="*/ 5 w 6"/>
                    <a:gd name="T19" fmla="*/ 20 h 20"/>
                    <a:gd name="T20" fmla="*/ 6 w 6"/>
                    <a:gd name="T21" fmla="*/ 20 h 20"/>
                    <a:gd name="T22" fmla="*/ 6 w 6"/>
                    <a:gd name="T23" fmla="*/ 20 h 20"/>
                    <a:gd name="T24" fmla="*/ 6 w 6"/>
                    <a:gd name="T25" fmla="*/ 19 h 20"/>
                    <a:gd name="T26" fmla="*/ 6 w 6"/>
                    <a:gd name="T27" fmla="*/ 19 h 20"/>
                    <a:gd name="T28" fmla="*/ 6 w 6"/>
                    <a:gd name="T29" fmla="*/ 17 h 20"/>
                    <a:gd name="T30" fmla="*/ 6 w 6"/>
                    <a:gd name="T31" fmla="*/ 14 h 20"/>
                    <a:gd name="T32" fmla="*/ 6 w 6"/>
                    <a:gd name="T33" fmla="*/ 14 h 20"/>
                    <a:gd name="T34" fmla="*/ 5 w 6"/>
                    <a:gd name="T35" fmla="*/ 9 h 20"/>
                    <a:gd name="T36" fmla="*/ 5 w 6"/>
                    <a:gd name="T37" fmla="*/ 9 h 20"/>
                    <a:gd name="T38" fmla="*/ 5 w 6"/>
                    <a:gd name="T39" fmla="*/ 7 h 20"/>
                    <a:gd name="T40" fmla="*/ 4 w 6"/>
                    <a:gd name="T41" fmla="*/ 4 h 20"/>
                    <a:gd name="T42" fmla="*/ 3 w 6"/>
                    <a:gd name="T43" fmla="*/ 2 h 20"/>
                    <a:gd name="T44" fmla="*/ 2 w 6"/>
                    <a:gd name="T45" fmla="*/ 0 h 20"/>
                    <a:gd name="T46" fmla="*/ 2 w 6"/>
                    <a:gd name="T47" fmla="*/ 0 h 20"/>
                    <a:gd name="T48" fmla="*/ 2 w 6"/>
                    <a:gd name="T49" fmla="*/ 0 h 20"/>
                    <a:gd name="T50" fmla="*/ 2 w 6"/>
                    <a:gd name="T51" fmla="*/ 0 h 20"/>
                    <a:gd name="T52" fmla="*/ 2 w 6"/>
                    <a:gd name="T53" fmla="*/ 0 h 20"/>
                    <a:gd name="T54" fmla="*/ 3 w 6"/>
                    <a:gd name="T55" fmla="*/ 4 h 20"/>
                    <a:gd name="T56" fmla="*/ 5 w 6"/>
                    <a:gd name="T57" fmla="*/ 8 h 20"/>
                    <a:gd name="T58" fmla="*/ 5 w 6"/>
                    <a:gd name="T59" fmla="*/ 12 h 20"/>
                    <a:gd name="T60" fmla="*/ 5 w 6"/>
                    <a:gd name="T61" fmla="*/ 16 h 20"/>
                    <a:gd name="T62" fmla="*/ 5 w 6"/>
                    <a:gd name="T63" fmla="*/ 16 h 20"/>
                    <a:gd name="T64" fmla="*/ 6 w 6"/>
                    <a:gd name="T65" fmla="*/ 19 h 20"/>
                    <a:gd name="T66" fmla="*/ 6 w 6"/>
                    <a:gd name="T67" fmla="*/ 19 h 20"/>
                    <a:gd name="T68" fmla="*/ 6 w 6"/>
                    <a:gd name="T69" fmla="*/ 19 h 20"/>
                    <a:gd name="T70" fmla="*/ 5 w 6"/>
                    <a:gd name="T71" fmla="*/ 19 h 20"/>
                    <a:gd name="T72" fmla="*/ 5 w 6"/>
                    <a:gd name="T73" fmla="*/ 20 h 20"/>
                    <a:gd name="T74" fmla="*/ 5 w 6"/>
                    <a:gd name="T75" fmla="*/ 20 h 20"/>
                    <a:gd name="T76" fmla="*/ 4 w 6"/>
                    <a:gd name="T77" fmla="*/ 19 h 20"/>
                    <a:gd name="T78" fmla="*/ 4 w 6"/>
                    <a:gd name="T79" fmla="*/ 19 h 20"/>
                    <a:gd name="T80" fmla="*/ 3 w 6"/>
                    <a:gd name="T81" fmla="*/ 18 h 20"/>
                    <a:gd name="T82" fmla="*/ 3 w 6"/>
                    <a:gd name="T83" fmla="*/ 18 h 20"/>
                    <a:gd name="T84" fmla="*/ 2 w 6"/>
                    <a:gd name="T85" fmla="*/ 16 h 20"/>
                    <a:gd name="T86" fmla="*/ 1 w 6"/>
                    <a:gd name="T87" fmla="*/ 14 h 20"/>
                    <a:gd name="T88" fmla="*/ 0 w 6"/>
                    <a:gd name="T89" fmla="*/ 11 h 20"/>
                    <a:gd name="T90" fmla="*/ 0 w 6"/>
                    <a:gd name="T91" fmla="*/ 11 h 20"/>
                    <a:gd name="T92" fmla="*/ 0 w 6"/>
                    <a:gd name="T9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 h="20">
                      <a:moveTo>
                        <a:pt x="0" y="11"/>
                      </a:moveTo>
                      <a:lnTo>
                        <a:pt x="0" y="11"/>
                      </a:lnTo>
                      <a:lnTo>
                        <a:pt x="1" y="15"/>
                      </a:lnTo>
                      <a:lnTo>
                        <a:pt x="2" y="17"/>
                      </a:lnTo>
                      <a:lnTo>
                        <a:pt x="3" y="19"/>
                      </a:lnTo>
                      <a:lnTo>
                        <a:pt x="3" y="19"/>
                      </a:lnTo>
                      <a:lnTo>
                        <a:pt x="4" y="20"/>
                      </a:lnTo>
                      <a:lnTo>
                        <a:pt x="5" y="20"/>
                      </a:lnTo>
                      <a:lnTo>
                        <a:pt x="5" y="20"/>
                      </a:lnTo>
                      <a:lnTo>
                        <a:pt x="5" y="20"/>
                      </a:lnTo>
                      <a:lnTo>
                        <a:pt x="6" y="20"/>
                      </a:lnTo>
                      <a:lnTo>
                        <a:pt x="6" y="20"/>
                      </a:lnTo>
                      <a:lnTo>
                        <a:pt x="6" y="19"/>
                      </a:lnTo>
                      <a:lnTo>
                        <a:pt x="6" y="19"/>
                      </a:lnTo>
                      <a:lnTo>
                        <a:pt x="6" y="17"/>
                      </a:lnTo>
                      <a:lnTo>
                        <a:pt x="6" y="14"/>
                      </a:lnTo>
                      <a:lnTo>
                        <a:pt x="6" y="14"/>
                      </a:lnTo>
                      <a:lnTo>
                        <a:pt x="5" y="9"/>
                      </a:lnTo>
                      <a:lnTo>
                        <a:pt x="5" y="9"/>
                      </a:lnTo>
                      <a:lnTo>
                        <a:pt x="5" y="7"/>
                      </a:lnTo>
                      <a:lnTo>
                        <a:pt x="4" y="4"/>
                      </a:lnTo>
                      <a:lnTo>
                        <a:pt x="3" y="2"/>
                      </a:lnTo>
                      <a:lnTo>
                        <a:pt x="2" y="0"/>
                      </a:lnTo>
                      <a:lnTo>
                        <a:pt x="2" y="0"/>
                      </a:lnTo>
                      <a:lnTo>
                        <a:pt x="2" y="0"/>
                      </a:lnTo>
                      <a:lnTo>
                        <a:pt x="2" y="0"/>
                      </a:lnTo>
                      <a:lnTo>
                        <a:pt x="2" y="0"/>
                      </a:lnTo>
                      <a:lnTo>
                        <a:pt x="3" y="4"/>
                      </a:lnTo>
                      <a:lnTo>
                        <a:pt x="5" y="8"/>
                      </a:lnTo>
                      <a:lnTo>
                        <a:pt x="5" y="12"/>
                      </a:lnTo>
                      <a:lnTo>
                        <a:pt x="5" y="16"/>
                      </a:lnTo>
                      <a:lnTo>
                        <a:pt x="5" y="16"/>
                      </a:lnTo>
                      <a:lnTo>
                        <a:pt x="6" y="19"/>
                      </a:lnTo>
                      <a:lnTo>
                        <a:pt x="6" y="19"/>
                      </a:lnTo>
                      <a:lnTo>
                        <a:pt x="6" y="19"/>
                      </a:lnTo>
                      <a:lnTo>
                        <a:pt x="5" y="19"/>
                      </a:lnTo>
                      <a:lnTo>
                        <a:pt x="5" y="20"/>
                      </a:lnTo>
                      <a:lnTo>
                        <a:pt x="5" y="20"/>
                      </a:lnTo>
                      <a:lnTo>
                        <a:pt x="4" y="19"/>
                      </a:lnTo>
                      <a:lnTo>
                        <a:pt x="4" y="19"/>
                      </a:lnTo>
                      <a:lnTo>
                        <a:pt x="3" y="18"/>
                      </a:lnTo>
                      <a:lnTo>
                        <a:pt x="3" y="18"/>
                      </a:lnTo>
                      <a:lnTo>
                        <a:pt x="2" y="16"/>
                      </a:lnTo>
                      <a:lnTo>
                        <a:pt x="1" y="14"/>
                      </a:lnTo>
                      <a:lnTo>
                        <a:pt x="0" y="11"/>
                      </a:lnTo>
                      <a:lnTo>
                        <a:pt x="0" y="11"/>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61" name="Freeform 2297">
                  <a:extLst>
                    <a:ext uri="{FF2B5EF4-FFF2-40B4-BE49-F238E27FC236}">
                      <a16:creationId xmlns:a16="http://schemas.microsoft.com/office/drawing/2014/main" id="{A5AA8D77-8300-4002-91A9-26644A46EA1C}"/>
                    </a:ext>
                  </a:extLst>
                </p:cNvPr>
                <p:cNvSpPr>
                  <a:spLocks/>
                </p:cNvSpPr>
                <p:nvPr/>
              </p:nvSpPr>
              <p:spPr bwMode="auto">
                <a:xfrm>
                  <a:off x="4271" y="1485"/>
                  <a:ext cx="8" cy="9"/>
                </a:xfrm>
                <a:custGeom>
                  <a:avLst/>
                  <a:gdLst>
                    <a:gd name="T0" fmla="*/ 0 w 8"/>
                    <a:gd name="T1" fmla="*/ 0 h 9"/>
                    <a:gd name="T2" fmla="*/ 0 w 8"/>
                    <a:gd name="T3" fmla="*/ 0 h 9"/>
                    <a:gd name="T4" fmla="*/ 0 w 8"/>
                    <a:gd name="T5" fmla="*/ 3 h 9"/>
                    <a:gd name="T6" fmla="*/ 1 w 8"/>
                    <a:gd name="T7" fmla="*/ 6 h 9"/>
                    <a:gd name="T8" fmla="*/ 1 w 8"/>
                    <a:gd name="T9" fmla="*/ 6 h 9"/>
                    <a:gd name="T10" fmla="*/ 2 w 8"/>
                    <a:gd name="T11" fmla="*/ 7 h 9"/>
                    <a:gd name="T12" fmla="*/ 2 w 8"/>
                    <a:gd name="T13" fmla="*/ 8 h 9"/>
                    <a:gd name="T14" fmla="*/ 3 w 8"/>
                    <a:gd name="T15" fmla="*/ 9 h 9"/>
                    <a:gd name="T16" fmla="*/ 4 w 8"/>
                    <a:gd name="T17" fmla="*/ 9 h 9"/>
                    <a:gd name="T18" fmla="*/ 4 w 8"/>
                    <a:gd name="T19" fmla="*/ 9 h 9"/>
                    <a:gd name="T20" fmla="*/ 4 w 8"/>
                    <a:gd name="T21" fmla="*/ 9 h 9"/>
                    <a:gd name="T22" fmla="*/ 5 w 8"/>
                    <a:gd name="T23" fmla="*/ 9 h 9"/>
                    <a:gd name="T24" fmla="*/ 6 w 8"/>
                    <a:gd name="T25" fmla="*/ 8 h 9"/>
                    <a:gd name="T26" fmla="*/ 6 w 8"/>
                    <a:gd name="T27" fmla="*/ 7 h 9"/>
                    <a:gd name="T28" fmla="*/ 6 w 8"/>
                    <a:gd name="T29" fmla="*/ 7 h 9"/>
                    <a:gd name="T30" fmla="*/ 7 w 8"/>
                    <a:gd name="T31" fmla="*/ 5 h 9"/>
                    <a:gd name="T32" fmla="*/ 8 w 8"/>
                    <a:gd name="T33" fmla="*/ 4 h 9"/>
                    <a:gd name="T34" fmla="*/ 8 w 8"/>
                    <a:gd name="T35" fmla="*/ 3 h 9"/>
                    <a:gd name="T36" fmla="*/ 8 w 8"/>
                    <a:gd name="T37" fmla="*/ 1 h 9"/>
                    <a:gd name="T38" fmla="*/ 8 w 8"/>
                    <a:gd name="T39" fmla="*/ 1 h 9"/>
                    <a:gd name="T40" fmla="*/ 8 w 8"/>
                    <a:gd name="T41" fmla="*/ 1 h 9"/>
                    <a:gd name="T42" fmla="*/ 8 w 8"/>
                    <a:gd name="T43" fmla="*/ 1 h 9"/>
                    <a:gd name="T44" fmla="*/ 8 w 8"/>
                    <a:gd name="T45" fmla="*/ 3 h 9"/>
                    <a:gd name="T46" fmla="*/ 7 w 8"/>
                    <a:gd name="T47" fmla="*/ 5 h 9"/>
                    <a:gd name="T48" fmla="*/ 6 w 8"/>
                    <a:gd name="T49" fmla="*/ 7 h 9"/>
                    <a:gd name="T50" fmla="*/ 5 w 8"/>
                    <a:gd name="T51" fmla="*/ 8 h 9"/>
                    <a:gd name="T52" fmla="*/ 5 w 8"/>
                    <a:gd name="T53" fmla="*/ 8 h 9"/>
                    <a:gd name="T54" fmla="*/ 4 w 8"/>
                    <a:gd name="T55" fmla="*/ 9 h 9"/>
                    <a:gd name="T56" fmla="*/ 4 w 8"/>
                    <a:gd name="T57" fmla="*/ 9 h 9"/>
                    <a:gd name="T58" fmla="*/ 3 w 8"/>
                    <a:gd name="T59" fmla="*/ 8 h 9"/>
                    <a:gd name="T60" fmla="*/ 2 w 8"/>
                    <a:gd name="T61" fmla="*/ 8 h 9"/>
                    <a:gd name="T62" fmla="*/ 2 w 8"/>
                    <a:gd name="T63" fmla="*/ 6 h 9"/>
                    <a:gd name="T64" fmla="*/ 1 w 8"/>
                    <a:gd name="T65" fmla="*/ 5 h 9"/>
                    <a:gd name="T66" fmla="*/ 1 w 8"/>
                    <a:gd name="T67" fmla="*/ 5 h 9"/>
                    <a:gd name="T68" fmla="*/ 0 w 8"/>
                    <a:gd name="T69" fmla="*/ 3 h 9"/>
                    <a:gd name="T70" fmla="*/ 0 w 8"/>
                    <a:gd name="T71" fmla="*/ 0 h 9"/>
                    <a:gd name="T72" fmla="*/ 0 w 8"/>
                    <a:gd name="T73" fmla="*/ 0 h 9"/>
                    <a:gd name="T74" fmla="*/ 0 w 8"/>
                    <a:gd name="T7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 h="9">
                      <a:moveTo>
                        <a:pt x="0" y="0"/>
                      </a:moveTo>
                      <a:lnTo>
                        <a:pt x="0" y="0"/>
                      </a:lnTo>
                      <a:lnTo>
                        <a:pt x="0" y="3"/>
                      </a:lnTo>
                      <a:lnTo>
                        <a:pt x="1" y="6"/>
                      </a:lnTo>
                      <a:lnTo>
                        <a:pt x="1" y="6"/>
                      </a:lnTo>
                      <a:lnTo>
                        <a:pt x="2" y="7"/>
                      </a:lnTo>
                      <a:lnTo>
                        <a:pt x="2" y="8"/>
                      </a:lnTo>
                      <a:lnTo>
                        <a:pt x="3" y="9"/>
                      </a:lnTo>
                      <a:lnTo>
                        <a:pt x="4" y="9"/>
                      </a:lnTo>
                      <a:lnTo>
                        <a:pt x="4" y="9"/>
                      </a:lnTo>
                      <a:lnTo>
                        <a:pt x="4" y="9"/>
                      </a:lnTo>
                      <a:lnTo>
                        <a:pt x="5" y="9"/>
                      </a:lnTo>
                      <a:lnTo>
                        <a:pt x="6" y="8"/>
                      </a:lnTo>
                      <a:lnTo>
                        <a:pt x="6" y="7"/>
                      </a:lnTo>
                      <a:lnTo>
                        <a:pt x="6" y="7"/>
                      </a:lnTo>
                      <a:lnTo>
                        <a:pt x="7" y="5"/>
                      </a:lnTo>
                      <a:lnTo>
                        <a:pt x="8" y="4"/>
                      </a:lnTo>
                      <a:lnTo>
                        <a:pt x="8" y="3"/>
                      </a:lnTo>
                      <a:lnTo>
                        <a:pt x="8" y="1"/>
                      </a:lnTo>
                      <a:lnTo>
                        <a:pt x="8" y="1"/>
                      </a:lnTo>
                      <a:lnTo>
                        <a:pt x="8" y="1"/>
                      </a:lnTo>
                      <a:lnTo>
                        <a:pt x="8" y="1"/>
                      </a:lnTo>
                      <a:lnTo>
                        <a:pt x="8" y="3"/>
                      </a:lnTo>
                      <a:lnTo>
                        <a:pt x="7" y="5"/>
                      </a:lnTo>
                      <a:lnTo>
                        <a:pt x="6" y="7"/>
                      </a:lnTo>
                      <a:lnTo>
                        <a:pt x="5" y="8"/>
                      </a:lnTo>
                      <a:lnTo>
                        <a:pt x="5" y="8"/>
                      </a:lnTo>
                      <a:lnTo>
                        <a:pt x="4" y="9"/>
                      </a:lnTo>
                      <a:lnTo>
                        <a:pt x="4" y="9"/>
                      </a:lnTo>
                      <a:lnTo>
                        <a:pt x="3" y="8"/>
                      </a:lnTo>
                      <a:lnTo>
                        <a:pt x="2" y="8"/>
                      </a:lnTo>
                      <a:lnTo>
                        <a:pt x="2" y="6"/>
                      </a:lnTo>
                      <a:lnTo>
                        <a:pt x="1" y="5"/>
                      </a:lnTo>
                      <a:lnTo>
                        <a:pt x="1" y="5"/>
                      </a:lnTo>
                      <a:lnTo>
                        <a:pt x="0" y="3"/>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62" name="Freeform 2298">
                  <a:extLst>
                    <a:ext uri="{FF2B5EF4-FFF2-40B4-BE49-F238E27FC236}">
                      <a16:creationId xmlns:a16="http://schemas.microsoft.com/office/drawing/2014/main" id="{CE1A26A0-C697-45C9-BA91-D579087BE6D6}"/>
                    </a:ext>
                  </a:extLst>
                </p:cNvPr>
                <p:cNvSpPr>
                  <a:spLocks/>
                </p:cNvSpPr>
                <p:nvPr/>
              </p:nvSpPr>
              <p:spPr bwMode="auto">
                <a:xfrm>
                  <a:off x="4271" y="1485"/>
                  <a:ext cx="8" cy="9"/>
                </a:xfrm>
                <a:custGeom>
                  <a:avLst/>
                  <a:gdLst>
                    <a:gd name="T0" fmla="*/ 0 w 8"/>
                    <a:gd name="T1" fmla="*/ 0 h 9"/>
                    <a:gd name="T2" fmla="*/ 0 w 8"/>
                    <a:gd name="T3" fmla="*/ 0 h 9"/>
                    <a:gd name="T4" fmla="*/ 0 w 8"/>
                    <a:gd name="T5" fmla="*/ 3 h 9"/>
                    <a:gd name="T6" fmla="*/ 1 w 8"/>
                    <a:gd name="T7" fmla="*/ 6 h 9"/>
                    <a:gd name="T8" fmla="*/ 1 w 8"/>
                    <a:gd name="T9" fmla="*/ 6 h 9"/>
                    <a:gd name="T10" fmla="*/ 2 w 8"/>
                    <a:gd name="T11" fmla="*/ 7 h 9"/>
                    <a:gd name="T12" fmla="*/ 2 w 8"/>
                    <a:gd name="T13" fmla="*/ 8 h 9"/>
                    <a:gd name="T14" fmla="*/ 3 w 8"/>
                    <a:gd name="T15" fmla="*/ 9 h 9"/>
                    <a:gd name="T16" fmla="*/ 4 w 8"/>
                    <a:gd name="T17" fmla="*/ 9 h 9"/>
                    <a:gd name="T18" fmla="*/ 4 w 8"/>
                    <a:gd name="T19" fmla="*/ 9 h 9"/>
                    <a:gd name="T20" fmla="*/ 4 w 8"/>
                    <a:gd name="T21" fmla="*/ 9 h 9"/>
                    <a:gd name="T22" fmla="*/ 5 w 8"/>
                    <a:gd name="T23" fmla="*/ 9 h 9"/>
                    <a:gd name="T24" fmla="*/ 6 w 8"/>
                    <a:gd name="T25" fmla="*/ 8 h 9"/>
                    <a:gd name="T26" fmla="*/ 6 w 8"/>
                    <a:gd name="T27" fmla="*/ 7 h 9"/>
                    <a:gd name="T28" fmla="*/ 6 w 8"/>
                    <a:gd name="T29" fmla="*/ 7 h 9"/>
                    <a:gd name="T30" fmla="*/ 7 w 8"/>
                    <a:gd name="T31" fmla="*/ 5 h 9"/>
                    <a:gd name="T32" fmla="*/ 8 w 8"/>
                    <a:gd name="T33" fmla="*/ 4 h 9"/>
                    <a:gd name="T34" fmla="*/ 8 w 8"/>
                    <a:gd name="T35" fmla="*/ 3 h 9"/>
                    <a:gd name="T36" fmla="*/ 8 w 8"/>
                    <a:gd name="T37" fmla="*/ 1 h 9"/>
                    <a:gd name="T38" fmla="*/ 8 w 8"/>
                    <a:gd name="T39" fmla="*/ 1 h 9"/>
                    <a:gd name="T40" fmla="*/ 8 w 8"/>
                    <a:gd name="T41" fmla="*/ 1 h 9"/>
                    <a:gd name="T42" fmla="*/ 8 w 8"/>
                    <a:gd name="T43" fmla="*/ 1 h 9"/>
                    <a:gd name="T44" fmla="*/ 8 w 8"/>
                    <a:gd name="T45" fmla="*/ 3 h 9"/>
                    <a:gd name="T46" fmla="*/ 7 w 8"/>
                    <a:gd name="T47" fmla="*/ 5 h 9"/>
                    <a:gd name="T48" fmla="*/ 6 w 8"/>
                    <a:gd name="T49" fmla="*/ 7 h 9"/>
                    <a:gd name="T50" fmla="*/ 5 w 8"/>
                    <a:gd name="T51" fmla="*/ 8 h 9"/>
                    <a:gd name="T52" fmla="*/ 5 w 8"/>
                    <a:gd name="T53" fmla="*/ 8 h 9"/>
                    <a:gd name="T54" fmla="*/ 4 w 8"/>
                    <a:gd name="T55" fmla="*/ 9 h 9"/>
                    <a:gd name="T56" fmla="*/ 4 w 8"/>
                    <a:gd name="T57" fmla="*/ 9 h 9"/>
                    <a:gd name="T58" fmla="*/ 3 w 8"/>
                    <a:gd name="T59" fmla="*/ 8 h 9"/>
                    <a:gd name="T60" fmla="*/ 2 w 8"/>
                    <a:gd name="T61" fmla="*/ 8 h 9"/>
                    <a:gd name="T62" fmla="*/ 2 w 8"/>
                    <a:gd name="T63" fmla="*/ 6 h 9"/>
                    <a:gd name="T64" fmla="*/ 1 w 8"/>
                    <a:gd name="T65" fmla="*/ 5 h 9"/>
                    <a:gd name="T66" fmla="*/ 1 w 8"/>
                    <a:gd name="T67" fmla="*/ 5 h 9"/>
                    <a:gd name="T68" fmla="*/ 0 w 8"/>
                    <a:gd name="T69" fmla="*/ 3 h 9"/>
                    <a:gd name="T70" fmla="*/ 0 w 8"/>
                    <a:gd name="T71" fmla="*/ 0 h 9"/>
                    <a:gd name="T72" fmla="*/ 0 w 8"/>
                    <a:gd name="T73" fmla="*/ 0 h 9"/>
                    <a:gd name="T74" fmla="*/ 0 w 8"/>
                    <a:gd name="T7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 h="9">
                      <a:moveTo>
                        <a:pt x="0" y="0"/>
                      </a:moveTo>
                      <a:lnTo>
                        <a:pt x="0" y="0"/>
                      </a:lnTo>
                      <a:lnTo>
                        <a:pt x="0" y="3"/>
                      </a:lnTo>
                      <a:lnTo>
                        <a:pt x="1" y="6"/>
                      </a:lnTo>
                      <a:lnTo>
                        <a:pt x="1" y="6"/>
                      </a:lnTo>
                      <a:lnTo>
                        <a:pt x="2" y="7"/>
                      </a:lnTo>
                      <a:lnTo>
                        <a:pt x="2" y="8"/>
                      </a:lnTo>
                      <a:lnTo>
                        <a:pt x="3" y="9"/>
                      </a:lnTo>
                      <a:lnTo>
                        <a:pt x="4" y="9"/>
                      </a:lnTo>
                      <a:lnTo>
                        <a:pt x="4" y="9"/>
                      </a:lnTo>
                      <a:lnTo>
                        <a:pt x="4" y="9"/>
                      </a:lnTo>
                      <a:lnTo>
                        <a:pt x="5" y="9"/>
                      </a:lnTo>
                      <a:lnTo>
                        <a:pt x="6" y="8"/>
                      </a:lnTo>
                      <a:lnTo>
                        <a:pt x="6" y="7"/>
                      </a:lnTo>
                      <a:lnTo>
                        <a:pt x="6" y="7"/>
                      </a:lnTo>
                      <a:lnTo>
                        <a:pt x="7" y="5"/>
                      </a:lnTo>
                      <a:lnTo>
                        <a:pt x="8" y="4"/>
                      </a:lnTo>
                      <a:lnTo>
                        <a:pt x="8" y="3"/>
                      </a:lnTo>
                      <a:lnTo>
                        <a:pt x="8" y="1"/>
                      </a:lnTo>
                      <a:lnTo>
                        <a:pt x="8" y="1"/>
                      </a:lnTo>
                      <a:lnTo>
                        <a:pt x="8" y="1"/>
                      </a:lnTo>
                      <a:lnTo>
                        <a:pt x="8" y="1"/>
                      </a:lnTo>
                      <a:lnTo>
                        <a:pt x="8" y="3"/>
                      </a:lnTo>
                      <a:lnTo>
                        <a:pt x="7" y="5"/>
                      </a:lnTo>
                      <a:lnTo>
                        <a:pt x="6" y="7"/>
                      </a:lnTo>
                      <a:lnTo>
                        <a:pt x="5" y="8"/>
                      </a:lnTo>
                      <a:lnTo>
                        <a:pt x="5" y="8"/>
                      </a:lnTo>
                      <a:lnTo>
                        <a:pt x="4" y="9"/>
                      </a:lnTo>
                      <a:lnTo>
                        <a:pt x="4" y="9"/>
                      </a:lnTo>
                      <a:lnTo>
                        <a:pt x="3" y="8"/>
                      </a:lnTo>
                      <a:lnTo>
                        <a:pt x="2" y="8"/>
                      </a:lnTo>
                      <a:lnTo>
                        <a:pt x="2" y="6"/>
                      </a:lnTo>
                      <a:lnTo>
                        <a:pt x="1" y="5"/>
                      </a:lnTo>
                      <a:lnTo>
                        <a:pt x="1" y="5"/>
                      </a:lnTo>
                      <a:lnTo>
                        <a:pt x="0" y="3"/>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63" name="Freeform 2299">
                  <a:extLst>
                    <a:ext uri="{FF2B5EF4-FFF2-40B4-BE49-F238E27FC236}">
                      <a16:creationId xmlns:a16="http://schemas.microsoft.com/office/drawing/2014/main" id="{6B5B5322-2772-4523-B0D9-B9AEFF9B29EA}"/>
                    </a:ext>
                  </a:extLst>
                </p:cNvPr>
                <p:cNvSpPr>
                  <a:spLocks/>
                </p:cNvSpPr>
                <p:nvPr/>
              </p:nvSpPr>
              <p:spPr bwMode="auto">
                <a:xfrm>
                  <a:off x="4278" y="1487"/>
                  <a:ext cx="8" cy="13"/>
                </a:xfrm>
                <a:custGeom>
                  <a:avLst/>
                  <a:gdLst>
                    <a:gd name="T0" fmla="*/ 2 w 8"/>
                    <a:gd name="T1" fmla="*/ 0 h 13"/>
                    <a:gd name="T2" fmla="*/ 2 w 8"/>
                    <a:gd name="T3" fmla="*/ 0 h 13"/>
                    <a:gd name="T4" fmla="*/ 2 w 8"/>
                    <a:gd name="T5" fmla="*/ 1 h 13"/>
                    <a:gd name="T6" fmla="*/ 1 w 8"/>
                    <a:gd name="T7" fmla="*/ 3 h 13"/>
                    <a:gd name="T8" fmla="*/ 1 w 8"/>
                    <a:gd name="T9" fmla="*/ 5 h 13"/>
                    <a:gd name="T10" fmla="*/ 1 w 8"/>
                    <a:gd name="T11" fmla="*/ 5 h 13"/>
                    <a:gd name="T12" fmla="*/ 0 w 8"/>
                    <a:gd name="T13" fmla="*/ 8 h 13"/>
                    <a:gd name="T14" fmla="*/ 0 w 8"/>
                    <a:gd name="T15" fmla="*/ 8 h 13"/>
                    <a:gd name="T16" fmla="*/ 0 w 8"/>
                    <a:gd name="T17" fmla="*/ 12 h 13"/>
                    <a:gd name="T18" fmla="*/ 0 w 8"/>
                    <a:gd name="T19" fmla="*/ 12 h 13"/>
                    <a:gd name="T20" fmla="*/ 0 w 8"/>
                    <a:gd name="T21" fmla="*/ 12 h 13"/>
                    <a:gd name="T22" fmla="*/ 0 w 8"/>
                    <a:gd name="T23" fmla="*/ 13 h 13"/>
                    <a:gd name="T24" fmla="*/ 0 w 8"/>
                    <a:gd name="T25" fmla="*/ 13 h 13"/>
                    <a:gd name="T26" fmla="*/ 0 w 8"/>
                    <a:gd name="T27" fmla="*/ 13 h 13"/>
                    <a:gd name="T28" fmla="*/ 1 w 8"/>
                    <a:gd name="T29" fmla="*/ 13 h 13"/>
                    <a:gd name="T30" fmla="*/ 1 w 8"/>
                    <a:gd name="T31" fmla="*/ 12 h 13"/>
                    <a:gd name="T32" fmla="*/ 2 w 8"/>
                    <a:gd name="T33" fmla="*/ 12 h 13"/>
                    <a:gd name="T34" fmla="*/ 4 w 8"/>
                    <a:gd name="T35" fmla="*/ 9 h 13"/>
                    <a:gd name="T36" fmla="*/ 4 w 8"/>
                    <a:gd name="T37" fmla="*/ 9 h 13"/>
                    <a:gd name="T38" fmla="*/ 6 w 8"/>
                    <a:gd name="T39" fmla="*/ 6 h 13"/>
                    <a:gd name="T40" fmla="*/ 8 w 8"/>
                    <a:gd name="T41" fmla="*/ 2 h 13"/>
                    <a:gd name="T42" fmla="*/ 8 w 8"/>
                    <a:gd name="T43" fmla="*/ 2 h 13"/>
                    <a:gd name="T44" fmla="*/ 8 w 8"/>
                    <a:gd name="T45" fmla="*/ 2 h 13"/>
                    <a:gd name="T46" fmla="*/ 7 w 8"/>
                    <a:gd name="T47" fmla="*/ 2 h 13"/>
                    <a:gd name="T48" fmla="*/ 7 w 8"/>
                    <a:gd name="T49" fmla="*/ 2 h 13"/>
                    <a:gd name="T50" fmla="*/ 6 w 8"/>
                    <a:gd name="T51" fmla="*/ 4 h 13"/>
                    <a:gd name="T52" fmla="*/ 4 w 8"/>
                    <a:gd name="T53" fmla="*/ 7 h 13"/>
                    <a:gd name="T54" fmla="*/ 3 w 8"/>
                    <a:gd name="T55" fmla="*/ 9 h 13"/>
                    <a:gd name="T56" fmla="*/ 1 w 8"/>
                    <a:gd name="T57" fmla="*/ 12 h 13"/>
                    <a:gd name="T58" fmla="*/ 1 w 8"/>
                    <a:gd name="T59" fmla="*/ 12 h 13"/>
                    <a:gd name="T60" fmla="*/ 1 w 8"/>
                    <a:gd name="T61" fmla="*/ 12 h 13"/>
                    <a:gd name="T62" fmla="*/ 0 w 8"/>
                    <a:gd name="T63" fmla="*/ 12 h 13"/>
                    <a:gd name="T64" fmla="*/ 0 w 8"/>
                    <a:gd name="T65" fmla="*/ 12 h 13"/>
                    <a:gd name="T66" fmla="*/ 0 w 8"/>
                    <a:gd name="T67" fmla="*/ 12 h 13"/>
                    <a:gd name="T68" fmla="*/ 0 w 8"/>
                    <a:gd name="T69" fmla="*/ 10 h 13"/>
                    <a:gd name="T70" fmla="*/ 0 w 8"/>
                    <a:gd name="T71" fmla="*/ 10 h 13"/>
                    <a:gd name="T72" fmla="*/ 0 w 8"/>
                    <a:gd name="T73" fmla="*/ 7 h 13"/>
                    <a:gd name="T74" fmla="*/ 0 w 8"/>
                    <a:gd name="T75" fmla="*/ 7 h 13"/>
                    <a:gd name="T76" fmla="*/ 1 w 8"/>
                    <a:gd name="T77" fmla="*/ 4 h 13"/>
                    <a:gd name="T78" fmla="*/ 3 w 8"/>
                    <a:gd name="T79" fmla="*/ 0 h 13"/>
                    <a:gd name="T80" fmla="*/ 3 w 8"/>
                    <a:gd name="T81" fmla="*/ 0 h 13"/>
                    <a:gd name="T82" fmla="*/ 3 w 8"/>
                    <a:gd name="T83" fmla="*/ 0 h 13"/>
                    <a:gd name="T84" fmla="*/ 2 w 8"/>
                    <a:gd name="T85" fmla="*/ 0 h 13"/>
                    <a:gd name="T86" fmla="*/ 2 w 8"/>
                    <a:gd name="T87" fmla="*/ 0 h 13"/>
                    <a:gd name="T88" fmla="*/ 2 w 8"/>
                    <a:gd name="T8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 h="13">
                      <a:moveTo>
                        <a:pt x="2" y="0"/>
                      </a:moveTo>
                      <a:lnTo>
                        <a:pt x="2" y="0"/>
                      </a:lnTo>
                      <a:lnTo>
                        <a:pt x="2" y="1"/>
                      </a:lnTo>
                      <a:lnTo>
                        <a:pt x="1" y="3"/>
                      </a:lnTo>
                      <a:lnTo>
                        <a:pt x="1" y="5"/>
                      </a:lnTo>
                      <a:lnTo>
                        <a:pt x="1" y="5"/>
                      </a:lnTo>
                      <a:lnTo>
                        <a:pt x="0" y="8"/>
                      </a:lnTo>
                      <a:lnTo>
                        <a:pt x="0" y="8"/>
                      </a:lnTo>
                      <a:lnTo>
                        <a:pt x="0" y="12"/>
                      </a:lnTo>
                      <a:lnTo>
                        <a:pt x="0" y="12"/>
                      </a:lnTo>
                      <a:lnTo>
                        <a:pt x="0" y="12"/>
                      </a:lnTo>
                      <a:lnTo>
                        <a:pt x="0" y="13"/>
                      </a:lnTo>
                      <a:lnTo>
                        <a:pt x="0" y="13"/>
                      </a:lnTo>
                      <a:lnTo>
                        <a:pt x="0" y="13"/>
                      </a:lnTo>
                      <a:lnTo>
                        <a:pt x="1" y="13"/>
                      </a:lnTo>
                      <a:lnTo>
                        <a:pt x="1" y="12"/>
                      </a:lnTo>
                      <a:lnTo>
                        <a:pt x="2" y="12"/>
                      </a:lnTo>
                      <a:lnTo>
                        <a:pt x="4" y="9"/>
                      </a:lnTo>
                      <a:lnTo>
                        <a:pt x="4" y="9"/>
                      </a:lnTo>
                      <a:lnTo>
                        <a:pt x="6" y="6"/>
                      </a:lnTo>
                      <a:lnTo>
                        <a:pt x="8" y="2"/>
                      </a:lnTo>
                      <a:lnTo>
                        <a:pt x="8" y="2"/>
                      </a:lnTo>
                      <a:lnTo>
                        <a:pt x="8" y="2"/>
                      </a:lnTo>
                      <a:lnTo>
                        <a:pt x="7" y="2"/>
                      </a:lnTo>
                      <a:lnTo>
                        <a:pt x="7" y="2"/>
                      </a:lnTo>
                      <a:lnTo>
                        <a:pt x="6" y="4"/>
                      </a:lnTo>
                      <a:lnTo>
                        <a:pt x="4" y="7"/>
                      </a:lnTo>
                      <a:lnTo>
                        <a:pt x="3" y="9"/>
                      </a:lnTo>
                      <a:lnTo>
                        <a:pt x="1" y="12"/>
                      </a:lnTo>
                      <a:lnTo>
                        <a:pt x="1" y="12"/>
                      </a:lnTo>
                      <a:lnTo>
                        <a:pt x="1" y="12"/>
                      </a:lnTo>
                      <a:lnTo>
                        <a:pt x="0" y="12"/>
                      </a:lnTo>
                      <a:lnTo>
                        <a:pt x="0" y="12"/>
                      </a:lnTo>
                      <a:lnTo>
                        <a:pt x="0" y="12"/>
                      </a:lnTo>
                      <a:lnTo>
                        <a:pt x="0" y="10"/>
                      </a:lnTo>
                      <a:lnTo>
                        <a:pt x="0" y="10"/>
                      </a:lnTo>
                      <a:lnTo>
                        <a:pt x="0" y="7"/>
                      </a:lnTo>
                      <a:lnTo>
                        <a:pt x="0" y="7"/>
                      </a:lnTo>
                      <a:lnTo>
                        <a:pt x="1" y="4"/>
                      </a:lnTo>
                      <a:lnTo>
                        <a:pt x="3" y="0"/>
                      </a:lnTo>
                      <a:lnTo>
                        <a:pt x="3" y="0"/>
                      </a:lnTo>
                      <a:lnTo>
                        <a:pt x="3" y="0"/>
                      </a:lnTo>
                      <a:lnTo>
                        <a:pt x="2"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64" name="Freeform 2300">
                  <a:extLst>
                    <a:ext uri="{FF2B5EF4-FFF2-40B4-BE49-F238E27FC236}">
                      <a16:creationId xmlns:a16="http://schemas.microsoft.com/office/drawing/2014/main" id="{DB661EB4-5AC8-42AD-BD37-A817497B204E}"/>
                    </a:ext>
                  </a:extLst>
                </p:cNvPr>
                <p:cNvSpPr>
                  <a:spLocks/>
                </p:cNvSpPr>
                <p:nvPr/>
              </p:nvSpPr>
              <p:spPr bwMode="auto">
                <a:xfrm>
                  <a:off x="4278" y="1487"/>
                  <a:ext cx="8" cy="13"/>
                </a:xfrm>
                <a:custGeom>
                  <a:avLst/>
                  <a:gdLst>
                    <a:gd name="T0" fmla="*/ 2 w 8"/>
                    <a:gd name="T1" fmla="*/ 0 h 13"/>
                    <a:gd name="T2" fmla="*/ 2 w 8"/>
                    <a:gd name="T3" fmla="*/ 0 h 13"/>
                    <a:gd name="T4" fmla="*/ 2 w 8"/>
                    <a:gd name="T5" fmla="*/ 1 h 13"/>
                    <a:gd name="T6" fmla="*/ 1 w 8"/>
                    <a:gd name="T7" fmla="*/ 3 h 13"/>
                    <a:gd name="T8" fmla="*/ 1 w 8"/>
                    <a:gd name="T9" fmla="*/ 5 h 13"/>
                    <a:gd name="T10" fmla="*/ 1 w 8"/>
                    <a:gd name="T11" fmla="*/ 5 h 13"/>
                    <a:gd name="T12" fmla="*/ 0 w 8"/>
                    <a:gd name="T13" fmla="*/ 8 h 13"/>
                    <a:gd name="T14" fmla="*/ 0 w 8"/>
                    <a:gd name="T15" fmla="*/ 8 h 13"/>
                    <a:gd name="T16" fmla="*/ 0 w 8"/>
                    <a:gd name="T17" fmla="*/ 12 h 13"/>
                    <a:gd name="T18" fmla="*/ 0 w 8"/>
                    <a:gd name="T19" fmla="*/ 12 h 13"/>
                    <a:gd name="T20" fmla="*/ 0 w 8"/>
                    <a:gd name="T21" fmla="*/ 12 h 13"/>
                    <a:gd name="T22" fmla="*/ 0 w 8"/>
                    <a:gd name="T23" fmla="*/ 13 h 13"/>
                    <a:gd name="T24" fmla="*/ 0 w 8"/>
                    <a:gd name="T25" fmla="*/ 13 h 13"/>
                    <a:gd name="T26" fmla="*/ 0 w 8"/>
                    <a:gd name="T27" fmla="*/ 13 h 13"/>
                    <a:gd name="T28" fmla="*/ 1 w 8"/>
                    <a:gd name="T29" fmla="*/ 13 h 13"/>
                    <a:gd name="T30" fmla="*/ 1 w 8"/>
                    <a:gd name="T31" fmla="*/ 12 h 13"/>
                    <a:gd name="T32" fmla="*/ 2 w 8"/>
                    <a:gd name="T33" fmla="*/ 12 h 13"/>
                    <a:gd name="T34" fmla="*/ 4 w 8"/>
                    <a:gd name="T35" fmla="*/ 9 h 13"/>
                    <a:gd name="T36" fmla="*/ 4 w 8"/>
                    <a:gd name="T37" fmla="*/ 9 h 13"/>
                    <a:gd name="T38" fmla="*/ 6 w 8"/>
                    <a:gd name="T39" fmla="*/ 6 h 13"/>
                    <a:gd name="T40" fmla="*/ 8 w 8"/>
                    <a:gd name="T41" fmla="*/ 2 h 13"/>
                    <a:gd name="T42" fmla="*/ 8 w 8"/>
                    <a:gd name="T43" fmla="*/ 2 h 13"/>
                    <a:gd name="T44" fmla="*/ 8 w 8"/>
                    <a:gd name="T45" fmla="*/ 2 h 13"/>
                    <a:gd name="T46" fmla="*/ 7 w 8"/>
                    <a:gd name="T47" fmla="*/ 2 h 13"/>
                    <a:gd name="T48" fmla="*/ 7 w 8"/>
                    <a:gd name="T49" fmla="*/ 2 h 13"/>
                    <a:gd name="T50" fmla="*/ 6 w 8"/>
                    <a:gd name="T51" fmla="*/ 4 h 13"/>
                    <a:gd name="T52" fmla="*/ 4 w 8"/>
                    <a:gd name="T53" fmla="*/ 7 h 13"/>
                    <a:gd name="T54" fmla="*/ 3 w 8"/>
                    <a:gd name="T55" fmla="*/ 9 h 13"/>
                    <a:gd name="T56" fmla="*/ 1 w 8"/>
                    <a:gd name="T57" fmla="*/ 12 h 13"/>
                    <a:gd name="T58" fmla="*/ 1 w 8"/>
                    <a:gd name="T59" fmla="*/ 12 h 13"/>
                    <a:gd name="T60" fmla="*/ 1 w 8"/>
                    <a:gd name="T61" fmla="*/ 12 h 13"/>
                    <a:gd name="T62" fmla="*/ 0 w 8"/>
                    <a:gd name="T63" fmla="*/ 12 h 13"/>
                    <a:gd name="T64" fmla="*/ 0 w 8"/>
                    <a:gd name="T65" fmla="*/ 12 h 13"/>
                    <a:gd name="T66" fmla="*/ 0 w 8"/>
                    <a:gd name="T67" fmla="*/ 12 h 13"/>
                    <a:gd name="T68" fmla="*/ 0 w 8"/>
                    <a:gd name="T69" fmla="*/ 10 h 13"/>
                    <a:gd name="T70" fmla="*/ 0 w 8"/>
                    <a:gd name="T71" fmla="*/ 10 h 13"/>
                    <a:gd name="T72" fmla="*/ 0 w 8"/>
                    <a:gd name="T73" fmla="*/ 7 h 13"/>
                    <a:gd name="T74" fmla="*/ 0 w 8"/>
                    <a:gd name="T75" fmla="*/ 7 h 13"/>
                    <a:gd name="T76" fmla="*/ 1 w 8"/>
                    <a:gd name="T77" fmla="*/ 4 h 13"/>
                    <a:gd name="T78" fmla="*/ 3 w 8"/>
                    <a:gd name="T79" fmla="*/ 0 h 13"/>
                    <a:gd name="T80" fmla="*/ 3 w 8"/>
                    <a:gd name="T81" fmla="*/ 0 h 13"/>
                    <a:gd name="T82" fmla="*/ 3 w 8"/>
                    <a:gd name="T83" fmla="*/ 0 h 13"/>
                    <a:gd name="T84" fmla="*/ 2 w 8"/>
                    <a:gd name="T85" fmla="*/ 0 h 13"/>
                    <a:gd name="T86" fmla="*/ 2 w 8"/>
                    <a:gd name="T87" fmla="*/ 0 h 13"/>
                    <a:gd name="T88" fmla="*/ 2 w 8"/>
                    <a:gd name="T8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 h="13">
                      <a:moveTo>
                        <a:pt x="2" y="0"/>
                      </a:moveTo>
                      <a:lnTo>
                        <a:pt x="2" y="0"/>
                      </a:lnTo>
                      <a:lnTo>
                        <a:pt x="2" y="1"/>
                      </a:lnTo>
                      <a:lnTo>
                        <a:pt x="1" y="3"/>
                      </a:lnTo>
                      <a:lnTo>
                        <a:pt x="1" y="5"/>
                      </a:lnTo>
                      <a:lnTo>
                        <a:pt x="1" y="5"/>
                      </a:lnTo>
                      <a:lnTo>
                        <a:pt x="0" y="8"/>
                      </a:lnTo>
                      <a:lnTo>
                        <a:pt x="0" y="8"/>
                      </a:lnTo>
                      <a:lnTo>
                        <a:pt x="0" y="12"/>
                      </a:lnTo>
                      <a:lnTo>
                        <a:pt x="0" y="12"/>
                      </a:lnTo>
                      <a:lnTo>
                        <a:pt x="0" y="12"/>
                      </a:lnTo>
                      <a:lnTo>
                        <a:pt x="0" y="13"/>
                      </a:lnTo>
                      <a:lnTo>
                        <a:pt x="0" y="13"/>
                      </a:lnTo>
                      <a:lnTo>
                        <a:pt x="0" y="13"/>
                      </a:lnTo>
                      <a:lnTo>
                        <a:pt x="1" y="13"/>
                      </a:lnTo>
                      <a:lnTo>
                        <a:pt x="1" y="12"/>
                      </a:lnTo>
                      <a:lnTo>
                        <a:pt x="2" y="12"/>
                      </a:lnTo>
                      <a:lnTo>
                        <a:pt x="4" y="9"/>
                      </a:lnTo>
                      <a:lnTo>
                        <a:pt x="4" y="9"/>
                      </a:lnTo>
                      <a:lnTo>
                        <a:pt x="6" y="6"/>
                      </a:lnTo>
                      <a:lnTo>
                        <a:pt x="8" y="2"/>
                      </a:lnTo>
                      <a:lnTo>
                        <a:pt x="8" y="2"/>
                      </a:lnTo>
                      <a:lnTo>
                        <a:pt x="8" y="2"/>
                      </a:lnTo>
                      <a:lnTo>
                        <a:pt x="7" y="2"/>
                      </a:lnTo>
                      <a:lnTo>
                        <a:pt x="7" y="2"/>
                      </a:lnTo>
                      <a:lnTo>
                        <a:pt x="6" y="4"/>
                      </a:lnTo>
                      <a:lnTo>
                        <a:pt x="4" y="7"/>
                      </a:lnTo>
                      <a:lnTo>
                        <a:pt x="3" y="9"/>
                      </a:lnTo>
                      <a:lnTo>
                        <a:pt x="1" y="12"/>
                      </a:lnTo>
                      <a:lnTo>
                        <a:pt x="1" y="12"/>
                      </a:lnTo>
                      <a:lnTo>
                        <a:pt x="1" y="12"/>
                      </a:lnTo>
                      <a:lnTo>
                        <a:pt x="0" y="12"/>
                      </a:lnTo>
                      <a:lnTo>
                        <a:pt x="0" y="12"/>
                      </a:lnTo>
                      <a:lnTo>
                        <a:pt x="0" y="12"/>
                      </a:lnTo>
                      <a:lnTo>
                        <a:pt x="0" y="10"/>
                      </a:lnTo>
                      <a:lnTo>
                        <a:pt x="0" y="10"/>
                      </a:lnTo>
                      <a:lnTo>
                        <a:pt x="0" y="7"/>
                      </a:lnTo>
                      <a:lnTo>
                        <a:pt x="0" y="7"/>
                      </a:lnTo>
                      <a:lnTo>
                        <a:pt x="1" y="4"/>
                      </a:lnTo>
                      <a:lnTo>
                        <a:pt x="3" y="0"/>
                      </a:lnTo>
                      <a:lnTo>
                        <a:pt x="3" y="0"/>
                      </a:lnTo>
                      <a:lnTo>
                        <a:pt x="3" y="0"/>
                      </a:lnTo>
                      <a:lnTo>
                        <a:pt x="2"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65" name="Freeform 2301">
                  <a:extLst>
                    <a:ext uri="{FF2B5EF4-FFF2-40B4-BE49-F238E27FC236}">
                      <a16:creationId xmlns:a16="http://schemas.microsoft.com/office/drawing/2014/main" id="{9D29200B-B44D-452B-BF45-9DEFB1BD71AD}"/>
                    </a:ext>
                  </a:extLst>
                </p:cNvPr>
                <p:cNvSpPr>
                  <a:spLocks/>
                </p:cNvSpPr>
                <p:nvPr/>
              </p:nvSpPr>
              <p:spPr bwMode="auto">
                <a:xfrm>
                  <a:off x="4279" y="1491"/>
                  <a:ext cx="23" cy="51"/>
                </a:xfrm>
                <a:custGeom>
                  <a:avLst/>
                  <a:gdLst>
                    <a:gd name="T0" fmla="*/ 10 w 23"/>
                    <a:gd name="T1" fmla="*/ 0 h 51"/>
                    <a:gd name="T2" fmla="*/ 8 w 23"/>
                    <a:gd name="T3" fmla="*/ 3 h 51"/>
                    <a:gd name="T4" fmla="*/ 6 w 23"/>
                    <a:gd name="T5" fmla="*/ 7 h 51"/>
                    <a:gd name="T6" fmla="*/ 2 w 23"/>
                    <a:gd name="T7" fmla="*/ 15 h 51"/>
                    <a:gd name="T8" fmla="*/ 1 w 23"/>
                    <a:gd name="T9" fmla="*/ 20 h 51"/>
                    <a:gd name="T10" fmla="*/ 0 w 23"/>
                    <a:gd name="T11" fmla="*/ 25 h 51"/>
                    <a:gd name="T12" fmla="*/ 0 w 23"/>
                    <a:gd name="T13" fmla="*/ 32 h 51"/>
                    <a:gd name="T14" fmla="*/ 0 w 23"/>
                    <a:gd name="T15" fmla="*/ 34 h 51"/>
                    <a:gd name="T16" fmla="*/ 1 w 23"/>
                    <a:gd name="T17" fmla="*/ 41 h 51"/>
                    <a:gd name="T18" fmla="*/ 1 w 23"/>
                    <a:gd name="T19" fmla="*/ 43 h 51"/>
                    <a:gd name="T20" fmla="*/ 3 w 23"/>
                    <a:gd name="T21" fmla="*/ 46 h 51"/>
                    <a:gd name="T22" fmla="*/ 6 w 23"/>
                    <a:gd name="T23" fmla="*/ 48 h 51"/>
                    <a:gd name="T24" fmla="*/ 8 w 23"/>
                    <a:gd name="T25" fmla="*/ 49 h 51"/>
                    <a:gd name="T26" fmla="*/ 10 w 23"/>
                    <a:gd name="T27" fmla="*/ 48 h 51"/>
                    <a:gd name="T28" fmla="*/ 13 w 23"/>
                    <a:gd name="T29" fmla="*/ 49 h 51"/>
                    <a:gd name="T30" fmla="*/ 15 w 23"/>
                    <a:gd name="T31" fmla="*/ 50 h 51"/>
                    <a:gd name="T32" fmla="*/ 17 w 23"/>
                    <a:gd name="T33" fmla="*/ 51 h 51"/>
                    <a:gd name="T34" fmla="*/ 18 w 23"/>
                    <a:gd name="T35" fmla="*/ 51 h 51"/>
                    <a:gd name="T36" fmla="*/ 21 w 23"/>
                    <a:gd name="T37" fmla="*/ 51 h 51"/>
                    <a:gd name="T38" fmla="*/ 22 w 23"/>
                    <a:gd name="T39" fmla="*/ 50 h 51"/>
                    <a:gd name="T40" fmla="*/ 22 w 23"/>
                    <a:gd name="T41" fmla="*/ 50 h 51"/>
                    <a:gd name="T42" fmla="*/ 22 w 23"/>
                    <a:gd name="T43" fmla="*/ 50 h 51"/>
                    <a:gd name="T44" fmla="*/ 21 w 23"/>
                    <a:gd name="T45" fmla="*/ 50 h 51"/>
                    <a:gd name="T46" fmla="*/ 20 w 23"/>
                    <a:gd name="T47" fmla="*/ 50 h 51"/>
                    <a:gd name="T48" fmla="*/ 17 w 23"/>
                    <a:gd name="T49" fmla="*/ 50 h 51"/>
                    <a:gd name="T50" fmla="*/ 15 w 23"/>
                    <a:gd name="T51" fmla="*/ 49 h 51"/>
                    <a:gd name="T52" fmla="*/ 13 w 23"/>
                    <a:gd name="T53" fmla="*/ 48 h 51"/>
                    <a:gd name="T54" fmla="*/ 12 w 23"/>
                    <a:gd name="T55" fmla="*/ 48 h 51"/>
                    <a:gd name="T56" fmla="*/ 10 w 23"/>
                    <a:gd name="T57" fmla="*/ 48 h 51"/>
                    <a:gd name="T58" fmla="*/ 8 w 23"/>
                    <a:gd name="T59" fmla="*/ 48 h 51"/>
                    <a:gd name="T60" fmla="*/ 7 w 23"/>
                    <a:gd name="T61" fmla="*/ 47 h 51"/>
                    <a:gd name="T62" fmla="*/ 4 w 23"/>
                    <a:gd name="T63" fmla="*/ 45 h 51"/>
                    <a:gd name="T64" fmla="*/ 3 w 23"/>
                    <a:gd name="T65" fmla="*/ 44 h 51"/>
                    <a:gd name="T66" fmla="*/ 2 w 23"/>
                    <a:gd name="T67" fmla="*/ 41 h 51"/>
                    <a:gd name="T68" fmla="*/ 1 w 23"/>
                    <a:gd name="T69" fmla="*/ 37 h 51"/>
                    <a:gd name="T70" fmla="*/ 1 w 23"/>
                    <a:gd name="T71" fmla="*/ 32 h 51"/>
                    <a:gd name="T72" fmla="*/ 1 w 23"/>
                    <a:gd name="T73" fmla="*/ 28 h 51"/>
                    <a:gd name="T74" fmla="*/ 2 w 23"/>
                    <a:gd name="T75" fmla="*/ 24 h 51"/>
                    <a:gd name="T76" fmla="*/ 3 w 23"/>
                    <a:gd name="T77" fmla="*/ 15 h 51"/>
                    <a:gd name="T78" fmla="*/ 4 w 23"/>
                    <a:gd name="T79" fmla="*/ 11 h 51"/>
                    <a:gd name="T80" fmla="*/ 6 w 23"/>
                    <a:gd name="T81" fmla="*/ 7 h 51"/>
                    <a:gd name="T82" fmla="*/ 9 w 23"/>
                    <a:gd name="T83" fmla="*/ 2 h 51"/>
                    <a:gd name="T84" fmla="*/ 10 w 23"/>
                    <a:gd name="T8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51">
                      <a:moveTo>
                        <a:pt x="10" y="0"/>
                      </a:moveTo>
                      <a:lnTo>
                        <a:pt x="10" y="0"/>
                      </a:lnTo>
                      <a:lnTo>
                        <a:pt x="9" y="2"/>
                      </a:lnTo>
                      <a:lnTo>
                        <a:pt x="8" y="3"/>
                      </a:lnTo>
                      <a:lnTo>
                        <a:pt x="6" y="7"/>
                      </a:lnTo>
                      <a:lnTo>
                        <a:pt x="6" y="7"/>
                      </a:lnTo>
                      <a:lnTo>
                        <a:pt x="4" y="11"/>
                      </a:lnTo>
                      <a:lnTo>
                        <a:pt x="2" y="15"/>
                      </a:lnTo>
                      <a:lnTo>
                        <a:pt x="2" y="15"/>
                      </a:lnTo>
                      <a:lnTo>
                        <a:pt x="1" y="20"/>
                      </a:lnTo>
                      <a:lnTo>
                        <a:pt x="0" y="25"/>
                      </a:lnTo>
                      <a:lnTo>
                        <a:pt x="0" y="25"/>
                      </a:lnTo>
                      <a:lnTo>
                        <a:pt x="0" y="29"/>
                      </a:lnTo>
                      <a:lnTo>
                        <a:pt x="0" y="32"/>
                      </a:lnTo>
                      <a:lnTo>
                        <a:pt x="0" y="34"/>
                      </a:lnTo>
                      <a:lnTo>
                        <a:pt x="0" y="34"/>
                      </a:lnTo>
                      <a:lnTo>
                        <a:pt x="0" y="39"/>
                      </a:lnTo>
                      <a:lnTo>
                        <a:pt x="1" y="41"/>
                      </a:lnTo>
                      <a:lnTo>
                        <a:pt x="1" y="43"/>
                      </a:lnTo>
                      <a:lnTo>
                        <a:pt x="1" y="43"/>
                      </a:lnTo>
                      <a:lnTo>
                        <a:pt x="2" y="44"/>
                      </a:lnTo>
                      <a:lnTo>
                        <a:pt x="3" y="46"/>
                      </a:lnTo>
                      <a:lnTo>
                        <a:pt x="5" y="47"/>
                      </a:lnTo>
                      <a:lnTo>
                        <a:pt x="6" y="48"/>
                      </a:lnTo>
                      <a:lnTo>
                        <a:pt x="6" y="48"/>
                      </a:lnTo>
                      <a:lnTo>
                        <a:pt x="8" y="49"/>
                      </a:lnTo>
                      <a:lnTo>
                        <a:pt x="10" y="48"/>
                      </a:lnTo>
                      <a:lnTo>
                        <a:pt x="10" y="48"/>
                      </a:lnTo>
                      <a:lnTo>
                        <a:pt x="11" y="48"/>
                      </a:lnTo>
                      <a:lnTo>
                        <a:pt x="13" y="49"/>
                      </a:lnTo>
                      <a:lnTo>
                        <a:pt x="14" y="49"/>
                      </a:lnTo>
                      <a:lnTo>
                        <a:pt x="15" y="50"/>
                      </a:lnTo>
                      <a:lnTo>
                        <a:pt x="15" y="50"/>
                      </a:lnTo>
                      <a:lnTo>
                        <a:pt x="17" y="51"/>
                      </a:lnTo>
                      <a:lnTo>
                        <a:pt x="18" y="51"/>
                      </a:lnTo>
                      <a:lnTo>
                        <a:pt x="18" y="51"/>
                      </a:lnTo>
                      <a:lnTo>
                        <a:pt x="18" y="51"/>
                      </a:lnTo>
                      <a:lnTo>
                        <a:pt x="21" y="51"/>
                      </a:lnTo>
                      <a:lnTo>
                        <a:pt x="21" y="51"/>
                      </a:lnTo>
                      <a:lnTo>
                        <a:pt x="22" y="50"/>
                      </a:lnTo>
                      <a:lnTo>
                        <a:pt x="22" y="50"/>
                      </a:lnTo>
                      <a:lnTo>
                        <a:pt x="22" y="50"/>
                      </a:lnTo>
                      <a:lnTo>
                        <a:pt x="23" y="50"/>
                      </a:lnTo>
                      <a:lnTo>
                        <a:pt x="22" y="50"/>
                      </a:lnTo>
                      <a:lnTo>
                        <a:pt x="22" y="50"/>
                      </a:lnTo>
                      <a:lnTo>
                        <a:pt x="21" y="50"/>
                      </a:lnTo>
                      <a:lnTo>
                        <a:pt x="20" y="50"/>
                      </a:lnTo>
                      <a:lnTo>
                        <a:pt x="20" y="50"/>
                      </a:lnTo>
                      <a:lnTo>
                        <a:pt x="18" y="50"/>
                      </a:lnTo>
                      <a:lnTo>
                        <a:pt x="17" y="50"/>
                      </a:lnTo>
                      <a:lnTo>
                        <a:pt x="16" y="50"/>
                      </a:lnTo>
                      <a:lnTo>
                        <a:pt x="15" y="49"/>
                      </a:lnTo>
                      <a:lnTo>
                        <a:pt x="15" y="49"/>
                      </a:lnTo>
                      <a:lnTo>
                        <a:pt x="13" y="48"/>
                      </a:lnTo>
                      <a:lnTo>
                        <a:pt x="12" y="48"/>
                      </a:lnTo>
                      <a:lnTo>
                        <a:pt x="12" y="48"/>
                      </a:lnTo>
                      <a:lnTo>
                        <a:pt x="11" y="48"/>
                      </a:lnTo>
                      <a:lnTo>
                        <a:pt x="10" y="48"/>
                      </a:lnTo>
                      <a:lnTo>
                        <a:pt x="9" y="48"/>
                      </a:lnTo>
                      <a:lnTo>
                        <a:pt x="8" y="48"/>
                      </a:lnTo>
                      <a:lnTo>
                        <a:pt x="8" y="48"/>
                      </a:lnTo>
                      <a:lnTo>
                        <a:pt x="7" y="47"/>
                      </a:lnTo>
                      <a:lnTo>
                        <a:pt x="6" y="47"/>
                      </a:lnTo>
                      <a:lnTo>
                        <a:pt x="4" y="45"/>
                      </a:lnTo>
                      <a:lnTo>
                        <a:pt x="4" y="45"/>
                      </a:lnTo>
                      <a:lnTo>
                        <a:pt x="3" y="44"/>
                      </a:lnTo>
                      <a:lnTo>
                        <a:pt x="2" y="43"/>
                      </a:lnTo>
                      <a:lnTo>
                        <a:pt x="2" y="41"/>
                      </a:lnTo>
                      <a:lnTo>
                        <a:pt x="2" y="41"/>
                      </a:lnTo>
                      <a:lnTo>
                        <a:pt x="1" y="37"/>
                      </a:lnTo>
                      <a:lnTo>
                        <a:pt x="1" y="32"/>
                      </a:lnTo>
                      <a:lnTo>
                        <a:pt x="1" y="32"/>
                      </a:lnTo>
                      <a:lnTo>
                        <a:pt x="1" y="30"/>
                      </a:lnTo>
                      <a:lnTo>
                        <a:pt x="1" y="28"/>
                      </a:lnTo>
                      <a:lnTo>
                        <a:pt x="2" y="24"/>
                      </a:lnTo>
                      <a:lnTo>
                        <a:pt x="2" y="24"/>
                      </a:lnTo>
                      <a:lnTo>
                        <a:pt x="2" y="20"/>
                      </a:lnTo>
                      <a:lnTo>
                        <a:pt x="3" y="15"/>
                      </a:lnTo>
                      <a:lnTo>
                        <a:pt x="3" y="15"/>
                      </a:lnTo>
                      <a:lnTo>
                        <a:pt x="4" y="11"/>
                      </a:lnTo>
                      <a:lnTo>
                        <a:pt x="6" y="7"/>
                      </a:lnTo>
                      <a:lnTo>
                        <a:pt x="6" y="7"/>
                      </a:lnTo>
                      <a:lnTo>
                        <a:pt x="8" y="3"/>
                      </a:lnTo>
                      <a:lnTo>
                        <a:pt x="9" y="2"/>
                      </a:lnTo>
                      <a:lnTo>
                        <a:pt x="10" y="0"/>
                      </a:lnTo>
                      <a:lnTo>
                        <a:pt x="10"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66" name="Freeform 2302">
                  <a:extLst>
                    <a:ext uri="{FF2B5EF4-FFF2-40B4-BE49-F238E27FC236}">
                      <a16:creationId xmlns:a16="http://schemas.microsoft.com/office/drawing/2014/main" id="{2A7983FE-7F53-454E-BEBF-A812FC64AC79}"/>
                    </a:ext>
                  </a:extLst>
                </p:cNvPr>
                <p:cNvSpPr>
                  <a:spLocks/>
                </p:cNvSpPr>
                <p:nvPr/>
              </p:nvSpPr>
              <p:spPr bwMode="auto">
                <a:xfrm>
                  <a:off x="4279" y="1491"/>
                  <a:ext cx="23" cy="51"/>
                </a:xfrm>
                <a:custGeom>
                  <a:avLst/>
                  <a:gdLst>
                    <a:gd name="T0" fmla="*/ 10 w 23"/>
                    <a:gd name="T1" fmla="*/ 0 h 51"/>
                    <a:gd name="T2" fmla="*/ 8 w 23"/>
                    <a:gd name="T3" fmla="*/ 3 h 51"/>
                    <a:gd name="T4" fmla="*/ 6 w 23"/>
                    <a:gd name="T5" fmla="*/ 7 h 51"/>
                    <a:gd name="T6" fmla="*/ 2 w 23"/>
                    <a:gd name="T7" fmla="*/ 15 h 51"/>
                    <a:gd name="T8" fmla="*/ 1 w 23"/>
                    <a:gd name="T9" fmla="*/ 20 h 51"/>
                    <a:gd name="T10" fmla="*/ 0 w 23"/>
                    <a:gd name="T11" fmla="*/ 25 h 51"/>
                    <a:gd name="T12" fmla="*/ 0 w 23"/>
                    <a:gd name="T13" fmla="*/ 32 h 51"/>
                    <a:gd name="T14" fmla="*/ 0 w 23"/>
                    <a:gd name="T15" fmla="*/ 34 h 51"/>
                    <a:gd name="T16" fmla="*/ 1 w 23"/>
                    <a:gd name="T17" fmla="*/ 41 h 51"/>
                    <a:gd name="T18" fmla="*/ 1 w 23"/>
                    <a:gd name="T19" fmla="*/ 43 h 51"/>
                    <a:gd name="T20" fmla="*/ 3 w 23"/>
                    <a:gd name="T21" fmla="*/ 46 h 51"/>
                    <a:gd name="T22" fmla="*/ 6 w 23"/>
                    <a:gd name="T23" fmla="*/ 48 h 51"/>
                    <a:gd name="T24" fmla="*/ 8 w 23"/>
                    <a:gd name="T25" fmla="*/ 49 h 51"/>
                    <a:gd name="T26" fmla="*/ 10 w 23"/>
                    <a:gd name="T27" fmla="*/ 48 h 51"/>
                    <a:gd name="T28" fmla="*/ 13 w 23"/>
                    <a:gd name="T29" fmla="*/ 49 h 51"/>
                    <a:gd name="T30" fmla="*/ 15 w 23"/>
                    <a:gd name="T31" fmla="*/ 50 h 51"/>
                    <a:gd name="T32" fmla="*/ 17 w 23"/>
                    <a:gd name="T33" fmla="*/ 51 h 51"/>
                    <a:gd name="T34" fmla="*/ 18 w 23"/>
                    <a:gd name="T35" fmla="*/ 51 h 51"/>
                    <a:gd name="T36" fmla="*/ 21 w 23"/>
                    <a:gd name="T37" fmla="*/ 51 h 51"/>
                    <a:gd name="T38" fmla="*/ 22 w 23"/>
                    <a:gd name="T39" fmla="*/ 50 h 51"/>
                    <a:gd name="T40" fmla="*/ 22 w 23"/>
                    <a:gd name="T41" fmla="*/ 50 h 51"/>
                    <a:gd name="T42" fmla="*/ 22 w 23"/>
                    <a:gd name="T43" fmla="*/ 50 h 51"/>
                    <a:gd name="T44" fmla="*/ 21 w 23"/>
                    <a:gd name="T45" fmla="*/ 50 h 51"/>
                    <a:gd name="T46" fmla="*/ 20 w 23"/>
                    <a:gd name="T47" fmla="*/ 50 h 51"/>
                    <a:gd name="T48" fmla="*/ 17 w 23"/>
                    <a:gd name="T49" fmla="*/ 50 h 51"/>
                    <a:gd name="T50" fmla="*/ 15 w 23"/>
                    <a:gd name="T51" fmla="*/ 49 h 51"/>
                    <a:gd name="T52" fmla="*/ 13 w 23"/>
                    <a:gd name="T53" fmla="*/ 48 h 51"/>
                    <a:gd name="T54" fmla="*/ 12 w 23"/>
                    <a:gd name="T55" fmla="*/ 48 h 51"/>
                    <a:gd name="T56" fmla="*/ 10 w 23"/>
                    <a:gd name="T57" fmla="*/ 48 h 51"/>
                    <a:gd name="T58" fmla="*/ 8 w 23"/>
                    <a:gd name="T59" fmla="*/ 48 h 51"/>
                    <a:gd name="T60" fmla="*/ 7 w 23"/>
                    <a:gd name="T61" fmla="*/ 47 h 51"/>
                    <a:gd name="T62" fmla="*/ 4 w 23"/>
                    <a:gd name="T63" fmla="*/ 45 h 51"/>
                    <a:gd name="T64" fmla="*/ 3 w 23"/>
                    <a:gd name="T65" fmla="*/ 44 h 51"/>
                    <a:gd name="T66" fmla="*/ 2 w 23"/>
                    <a:gd name="T67" fmla="*/ 41 h 51"/>
                    <a:gd name="T68" fmla="*/ 1 w 23"/>
                    <a:gd name="T69" fmla="*/ 37 h 51"/>
                    <a:gd name="T70" fmla="*/ 1 w 23"/>
                    <a:gd name="T71" fmla="*/ 32 h 51"/>
                    <a:gd name="T72" fmla="*/ 1 w 23"/>
                    <a:gd name="T73" fmla="*/ 28 h 51"/>
                    <a:gd name="T74" fmla="*/ 2 w 23"/>
                    <a:gd name="T75" fmla="*/ 24 h 51"/>
                    <a:gd name="T76" fmla="*/ 3 w 23"/>
                    <a:gd name="T77" fmla="*/ 15 h 51"/>
                    <a:gd name="T78" fmla="*/ 4 w 23"/>
                    <a:gd name="T79" fmla="*/ 11 h 51"/>
                    <a:gd name="T80" fmla="*/ 6 w 23"/>
                    <a:gd name="T81" fmla="*/ 7 h 51"/>
                    <a:gd name="T82" fmla="*/ 9 w 23"/>
                    <a:gd name="T83" fmla="*/ 2 h 51"/>
                    <a:gd name="T84" fmla="*/ 10 w 23"/>
                    <a:gd name="T8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51">
                      <a:moveTo>
                        <a:pt x="10" y="0"/>
                      </a:moveTo>
                      <a:lnTo>
                        <a:pt x="10" y="0"/>
                      </a:lnTo>
                      <a:lnTo>
                        <a:pt x="9" y="2"/>
                      </a:lnTo>
                      <a:lnTo>
                        <a:pt x="8" y="3"/>
                      </a:lnTo>
                      <a:lnTo>
                        <a:pt x="6" y="7"/>
                      </a:lnTo>
                      <a:lnTo>
                        <a:pt x="6" y="7"/>
                      </a:lnTo>
                      <a:lnTo>
                        <a:pt x="4" y="11"/>
                      </a:lnTo>
                      <a:lnTo>
                        <a:pt x="2" y="15"/>
                      </a:lnTo>
                      <a:lnTo>
                        <a:pt x="2" y="15"/>
                      </a:lnTo>
                      <a:lnTo>
                        <a:pt x="1" y="20"/>
                      </a:lnTo>
                      <a:lnTo>
                        <a:pt x="0" y="25"/>
                      </a:lnTo>
                      <a:lnTo>
                        <a:pt x="0" y="25"/>
                      </a:lnTo>
                      <a:lnTo>
                        <a:pt x="0" y="29"/>
                      </a:lnTo>
                      <a:lnTo>
                        <a:pt x="0" y="32"/>
                      </a:lnTo>
                      <a:lnTo>
                        <a:pt x="0" y="34"/>
                      </a:lnTo>
                      <a:lnTo>
                        <a:pt x="0" y="34"/>
                      </a:lnTo>
                      <a:lnTo>
                        <a:pt x="0" y="39"/>
                      </a:lnTo>
                      <a:lnTo>
                        <a:pt x="1" y="41"/>
                      </a:lnTo>
                      <a:lnTo>
                        <a:pt x="1" y="43"/>
                      </a:lnTo>
                      <a:lnTo>
                        <a:pt x="1" y="43"/>
                      </a:lnTo>
                      <a:lnTo>
                        <a:pt x="2" y="44"/>
                      </a:lnTo>
                      <a:lnTo>
                        <a:pt x="3" y="46"/>
                      </a:lnTo>
                      <a:lnTo>
                        <a:pt x="5" y="47"/>
                      </a:lnTo>
                      <a:lnTo>
                        <a:pt x="6" y="48"/>
                      </a:lnTo>
                      <a:lnTo>
                        <a:pt x="6" y="48"/>
                      </a:lnTo>
                      <a:lnTo>
                        <a:pt x="8" y="49"/>
                      </a:lnTo>
                      <a:lnTo>
                        <a:pt x="10" y="48"/>
                      </a:lnTo>
                      <a:lnTo>
                        <a:pt x="10" y="48"/>
                      </a:lnTo>
                      <a:lnTo>
                        <a:pt x="11" y="48"/>
                      </a:lnTo>
                      <a:lnTo>
                        <a:pt x="13" y="49"/>
                      </a:lnTo>
                      <a:lnTo>
                        <a:pt x="14" y="49"/>
                      </a:lnTo>
                      <a:lnTo>
                        <a:pt x="15" y="50"/>
                      </a:lnTo>
                      <a:lnTo>
                        <a:pt x="15" y="50"/>
                      </a:lnTo>
                      <a:lnTo>
                        <a:pt x="17" y="51"/>
                      </a:lnTo>
                      <a:lnTo>
                        <a:pt x="18" y="51"/>
                      </a:lnTo>
                      <a:lnTo>
                        <a:pt x="18" y="51"/>
                      </a:lnTo>
                      <a:lnTo>
                        <a:pt x="18" y="51"/>
                      </a:lnTo>
                      <a:lnTo>
                        <a:pt x="21" y="51"/>
                      </a:lnTo>
                      <a:lnTo>
                        <a:pt x="21" y="51"/>
                      </a:lnTo>
                      <a:lnTo>
                        <a:pt x="22" y="50"/>
                      </a:lnTo>
                      <a:lnTo>
                        <a:pt x="22" y="50"/>
                      </a:lnTo>
                      <a:lnTo>
                        <a:pt x="22" y="50"/>
                      </a:lnTo>
                      <a:lnTo>
                        <a:pt x="23" y="50"/>
                      </a:lnTo>
                      <a:lnTo>
                        <a:pt x="22" y="50"/>
                      </a:lnTo>
                      <a:lnTo>
                        <a:pt x="22" y="50"/>
                      </a:lnTo>
                      <a:lnTo>
                        <a:pt x="21" y="50"/>
                      </a:lnTo>
                      <a:lnTo>
                        <a:pt x="20" y="50"/>
                      </a:lnTo>
                      <a:lnTo>
                        <a:pt x="20" y="50"/>
                      </a:lnTo>
                      <a:lnTo>
                        <a:pt x="18" y="50"/>
                      </a:lnTo>
                      <a:lnTo>
                        <a:pt x="17" y="50"/>
                      </a:lnTo>
                      <a:lnTo>
                        <a:pt x="16" y="50"/>
                      </a:lnTo>
                      <a:lnTo>
                        <a:pt x="15" y="49"/>
                      </a:lnTo>
                      <a:lnTo>
                        <a:pt x="15" y="49"/>
                      </a:lnTo>
                      <a:lnTo>
                        <a:pt x="13" y="48"/>
                      </a:lnTo>
                      <a:lnTo>
                        <a:pt x="12" y="48"/>
                      </a:lnTo>
                      <a:lnTo>
                        <a:pt x="12" y="48"/>
                      </a:lnTo>
                      <a:lnTo>
                        <a:pt x="11" y="48"/>
                      </a:lnTo>
                      <a:lnTo>
                        <a:pt x="10" y="48"/>
                      </a:lnTo>
                      <a:lnTo>
                        <a:pt x="9" y="48"/>
                      </a:lnTo>
                      <a:lnTo>
                        <a:pt x="8" y="48"/>
                      </a:lnTo>
                      <a:lnTo>
                        <a:pt x="8" y="48"/>
                      </a:lnTo>
                      <a:lnTo>
                        <a:pt x="7" y="47"/>
                      </a:lnTo>
                      <a:lnTo>
                        <a:pt x="6" y="47"/>
                      </a:lnTo>
                      <a:lnTo>
                        <a:pt x="4" y="45"/>
                      </a:lnTo>
                      <a:lnTo>
                        <a:pt x="4" y="45"/>
                      </a:lnTo>
                      <a:lnTo>
                        <a:pt x="3" y="44"/>
                      </a:lnTo>
                      <a:lnTo>
                        <a:pt x="2" y="43"/>
                      </a:lnTo>
                      <a:lnTo>
                        <a:pt x="2" y="41"/>
                      </a:lnTo>
                      <a:lnTo>
                        <a:pt x="2" y="41"/>
                      </a:lnTo>
                      <a:lnTo>
                        <a:pt x="1" y="37"/>
                      </a:lnTo>
                      <a:lnTo>
                        <a:pt x="1" y="32"/>
                      </a:lnTo>
                      <a:lnTo>
                        <a:pt x="1" y="32"/>
                      </a:lnTo>
                      <a:lnTo>
                        <a:pt x="1" y="30"/>
                      </a:lnTo>
                      <a:lnTo>
                        <a:pt x="1" y="28"/>
                      </a:lnTo>
                      <a:lnTo>
                        <a:pt x="2" y="24"/>
                      </a:lnTo>
                      <a:lnTo>
                        <a:pt x="2" y="24"/>
                      </a:lnTo>
                      <a:lnTo>
                        <a:pt x="2" y="20"/>
                      </a:lnTo>
                      <a:lnTo>
                        <a:pt x="3" y="15"/>
                      </a:lnTo>
                      <a:lnTo>
                        <a:pt x="3" y="15"/>
                      </a:lnTo>
                      <a:lnTo>
                        <a:pt x="4" y="11"/>
                      </a:lnTo>
                      <a:lnTo>
                        <a:pt x="6" y="7"/>
                      </a:lnTo>
                      <a:lnTo>
                        <a:pt x="6" y="7"/>
                      </a:lnTo>
                      <a:lnTo>
                        <a:pt x="8" y="3"/>
                      </a:lnTo>
                      <a:lnTo>
                        <a:pt x="9" y="2"/>
                      </a:lnTo>
                      <a:lnTo>
                        <a:pt x="10" y="0"/>
                      </a:lnTo>
                      <a:lnTo>
                        <a:pt x="1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67" name="Freeform 2303">
                  <a:extLst>
                    <a:ext uri="{FF2B5EF4-FFF2-40B4-BE49-F238E27FC236}">
                      <a16:creationId xmlns:a16="http://schemas.microsoft.com/office/drawing/2014/main" id="{9861C817-E374-4320-9180-6051FDC73488}"/>
                    </a:ext>
                  </a:extLst>
                </p:cNvPr>
                <p:cNvSpPr>
                  <a:spLocks/>
                </p:cNvSpPr>
                <p:nvPr/>
              </p:nvSpPr>
              <p:spPr bwMode="auto">
                <a:xfrm>
                  <a:off x="4266" y="1541"/>
                  <a:ext cx="9" cy="6"/>
                </a:xfrm>
                <a:custGeom>
                  <a:avLst/>
                  <a:gdLst>
                    <a:gd name="T0" fmla="*/ 0 w 9"/>
                    <a:gd name="T1" fmla="*/ 0 h 6"/>
                    <a:gd name="T2" fmla="*/ 0 w 9"/>
                    <a:gd name="T3" fmla="*/ 0 h 6"/>
                    <a:gd name="T4" fmla="*/ 0 w 9"/>
                    <a:gd name="T5" fmla="*/ 0 h 6"/>
                    <a:gd name="T6" fmla="*/ 1 w 9"/>
                    <a:gd name="T7" fmla="*/ 0 h 6"/>
                    <a:gd name="T8" fmla="*/ 1 w 9"/>
                    <a:gd name="T9" fmla="*/ 0 h 6"/>
                    <a:gd name="T10" fmla="*/ 2 w 9"/>
                    <a:gd name="T11" fmla="*/ 1 h 6"/>
                    <a:gd name="T12" fmla="*/ 3 w 9"/>
                    <a:gd name="T13" fmla="*/ 1 h 6"/>
                    <a:gd name="T14" fmla="*/ 3 w 9"/>
                    <a:gd name="T15" fmla="*/ 1 h 6"/>
                    <a:gd name="T16" fmla="*/ 5 w 9"/>
                    <a:gd name="T17" fmla="*/ 2 h 6"/>
                    <a:gd name="T18" fmla="*/ 6 w 9"/>
                    <a:gd name="T19" fmla="*/ 2 h 6"/>
                    <a:gd name="T20" fmla="*/ 7 w 9"/>
                    <a:gd name="T21" fmla="*/ 3 h 6"/>
                    <a:gd name="T22" fmla="*/ 7 w 9"/>
                    <a:gd name="T23" fmla="*/ 3 h 6"/>
                    <a:gd name="T24" fmla="*/ 8 w 9"/>
                    <a:gd name="T25" fmla="*/ 3 h 6"/>
                    <a:gd name="T26" fmla="*/ 8 w 9"/>
                    <a:gd name="T27" fmla="*/ 4 h 6"/>
                    <a:gd name="T28" fmla="*/ 9 w 9"/>
                    <a:gd name="T29" fmla="*/ 6 h 6"/>
                    <a:gd name="T30" fmla="*/ 9 w 9"/>
                    <a:gd name="T31" fmla="*/ 6 h 6"/>
                    <a:gd name="T32" fmla="*/ 9 w 9"/>
                    <a:gd name="T33" fmla="*/ 6 h 6"/>
                    <a:gd name="T34" fmla="*/ 9 w 9"/>
                    <a:gd name="T35" fmla="*/ 6 h 6"/>
                    <a:gd name="T36" fmla="*/ 9 w 9"/>
                    <a:gd name="T37" fmla="*/ 6 h 6"/>
                    <a:gd name="T38" fmla="*/ 9 w 9"/>
                    <a:gd name="T39" fmla="*/ 4 h 6"/>
                    <a:gd name="T40" fmla="*/ 8 w 9"/>
                    <a:gd name="T41" fmla="*/ 3 h 6"/>
                    <a:gd name="T42" fmla="*/ 7 w 9"/>
                    <a:gd name="T43" fmla="*/ 2 h 6"/>
                    <a:gd name="T44" fmla="*/ 6 w 9"/>
                    <a:gd name="T45" fmla="*/ 2 h 6"/>
                    <a:gd name="T46" fmla="*/ 6 w 9"/>
                    <a:gd name="T47" fmla="*/ 2 h 6"/>
                    <a:gd name="T48" fmla="*/ 5 w 9"/>
                    <a:gd name="T49" fmla="*/ 1 h 6"/>
                    <a:gd name="T50" fmla="*/ 3 w 9"/>
                    <a:gd name="T51" fmla="*/ 1 h 6"/>
                    <a:gd name="T52" fmla="*/ 3 w 9"/>
                    <a:gd name="T53" fmla="*/ 1 h 6"/>
                    <a:gd name="T54" fmla="*/ 2 w 9"/>
                    <a:gd name="T55" fmla="*/ 1 h 6"/>
                    <a:gd name="T56" fmla="*/ 1 w 9"/>
                    <a:gd name="T57" fmla="*/ 1 h 6"/>
                    <a:gd name="T58" fmla="*/ 1 w 9"/>
                    <a:gd name="T59" fmla="*/ 1 h 6"/>
                    <a:gd name="T60" fmla="*/ 1 w 9"/>
                    <a:gd name="T61" fmla="*/ 0 h 6"/>
                    <a:gd name="T62" fmla="*/ 0 w 9"/>
                    <a:gd name="T63" fmla="*/ 0 h 6"/>
                    <a:gd name="T64" fmla="*/ 0 w 9"/>
                    <a:gd name="T65" fmla="*/ 0 h 6"/>
                    <a:gd name="T66" fmla="*/ 0 w 9"/>
                    <a:gd name="T6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6">
                      <a:moveTo>
                        <a:pt x="0" y="0"/>
                      </a:moveTo>
                      <a:lnTo>
                        <a:pt x="0" y="0"/>
                      </a:lnTo>
                      <a:lnTo>
                        <a:pt x="0" y="0"/>
                      </a:lnTo>
                      <a:lnTo>
                        <a:pt x="1" y="0"/>
                      </a:lnTo>
                      <a:lnTo>
                        <a:pt x="1" y="0"/>
                      </a:lnTo>
                      <a:lnTo>
                        <a:pt x="2" y="1"/>
                      </a:lnTo>
                      <a:lnTo>
                        <a:pt x="3" y="1"/>
                      </a:lnTo>
                      <a:lnTo>
                        <a:pt x="3" y="1"/>
                      </a:lnTo>
                      <a:lnTo>
                        <a:pt x="5" y="2"/>
                      </a:lnTo>
                      <a:lnTo>
                        <a:pt x="6" y="2"/>
                      </a:lnTo>
                      <a:lnTo>
                        <a:pt x="7" y="3"/>
                      </a:lnTo>
                      <a:lnTo>
                        <a:pt x="7" y="3"/>
                      </a:lnTo>
                      <a:lnTo>
                        <a:pt x="8" y="3"/>
                      </a:lnTo>
                      <a:lnTo>
                        <a:pt x="8" y="4"/>
                      </a:lnTo>
                      <a:lnTo>
                        <a:pt x="9" y="6"/>
                      </a:lnTo>
                      <a:lnTo>
                        <a:pt x="9" y="6"/>
                      </a:lnTo>
                      <a:lnTo>
                        <a:pt x="9" y="6"/>
                      </a:lnTo>
                      <a:lnTo>
                        <a:pt x="9" y="6"/>
                      </a:lnTo>
                      <a:lnTo>
                        <a:pt x="9" y="6"/>
                      </a:lnTo>
                      <a:lnTo>
                        <a:pt x="9" y="4"/>
                      </a:lnTo>
                      <a:lnTo>
                        <a:pt x="8" y="3"/>
                      </a:lnTo>
                      <a:lnTo>
                        <a:pt x="7" y="2"/>
                      </a:lnTo>
                      <a:lnTo>
                        <a:pt x="6" y="2"/>
                      </a:lnTo>
                      <a:lnTo>
                        <a:pt x="6" y="2"/>
                      </a:lnTo>
                      <a:lnTo>
                        <a:pt x="5" y="1"/>
                      </a:lnTo>
                      <a:lnTo>
                        <a:pt x="3" y="1"/>
                      </a:lnTo>
                      <a:lnTo>
                        <a:pt x="3" y="1"/>
                      </a:lnTo>
                      <a:lnTo>
                        <a:pt x="2" y="1"/>
                      </a:lnTo>
                      <a:lnTo>
                        <a:pt x="1" y="1"/>
                      </a:lnTo>
                      <a:lnTo>
                        <a:pt x="1" y="1"/>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68" name="Freeform 2304">
                  <a:extLst>
                    <a:ext uri="{FF2B5EF4-FFF2-40B4-BE49-F238E27FC236}">
                      <a16:creationId xmlns:a16="http://schemas.microsoft.com/office/drawing/2014/main" id="{902F2D62-8163-4F74-A61D-4056A0F5A437}"/>
                    </a:ext>
                  </a:extLst>
                </p:cNvPr>
                <p:cNvSpPr>
                  <a:spLocks/>
                </p:cNvSpPr>
                <p:nvPr/>
              </p:nvSpPr>
              <p:spPr bwMode="auto">
                <a:xfrm>
                  <a:off x="4266" y="1541"/>
                  <a:ext cx="9" cy="6"/>
                </a:xfrm>
                <a:custGeom>
                  <a:avLst/>
                  <a:gdLst>
                    <a:gd name="T0" fmla="*/ 0 w 9"/>
                    <a:gd name="T1" fmla="*/ 0 h 6"/>
                    <a:gd name="T2" fmla="*/ 0 w 9"/>
                    <a:gd name="T3" fmla="*/ 0 h 6"/>
                    <a:gd name="T4" fmla="*/ 0 w 9"/>
                    <a:gd name="T5" fmla="*/ 0 h 6"/>
                    <a:gd name="T6" fmla="*/ 1 w 9"/>
                    <a:gd name="T7" fmla="*/ 0 h 6"/>
                    <a:gd name="T8" fmla="*/ 1 w 9"/>
                    <a:gd name="T9" fmla="*/ 0 h 6"/>
                    <a:gd name="T10" fmla="*/ 2 w 9"/>
                    <a:gd name="T11" fmla="*/ 1 h 6"/>
                    <a:gd name="T12" fmla="*/ 3 w 9"/>
                    <a:gd name="T13" fmla="*/ 1 h 6"/>
                    <a:gd name="T14" fmla="*/ 3 w 9"/>
                    <a:gd name="T15" fmla="*/ 1 h 6"/>
                    <a:gd name="T16" fmla="*/ 5 w 9"/>
                    <a:gd name="T17" fmla="*/ 2 h 6"/>
                    <a:gd name="T18" fmla="*/ 6 w 9"/>
                    <a:gd name="T19" fmla="*/ 2 h 6"/>
                    <a:gd name="T20" fmla="*/ 7 w 9"/>
                    <a:gd name="T21" fmla="*/ 3 h 6"/>
                    <a:gd name="T22" fmla="*/ 7 w 9"/>
                    <a:gd name="T23" fmla="*/ 3 h 6"/>
                    <a:gd name="T24" fmla="*/ 8 w 9"/>
                    <a:gd name="T25" fmla="*/ 3 h 6"/>
                    <a:gd name="T26" fmla="*/ 8 w 9"/>
                    <a:gd name="T27" fmla="*/ 4 h 6"/>
                    <a:gd name="T28" fmla="*/ 9 w 9"/>
                    <a:gd name="T29" fmla="*/ 6 h 6"/>
                    <a:gd name="T30" fmla="*/ 9 w 9"/>
                    <a:gd name="T31" fmla="*/ 6 h 6"/>
                    <a:gd name="T32" fmla="*/ 9 w 9"/>
                    <a:gd name="T33" fmla="*/ 6 h 6"/>
                    <a:gd name="T34" fmla="*/ 9 w 9"/>
                    <a:gd name="T35" fmla="*/ 6 h 6"/>
                    <a:gd name="T36" fmla="*/ 9 w 9"/>
                    <a:gd name="T37" fmla="*/ 6 h 6"/>
                    <a:gd name="T38" fmla="*/ 9 w 9"/>
                    <a:gd name="T39" fmla="*/ 4 h 6"/>
                    <a:gd name="T40" fmla="*/ 8 w 9"/>
                    <a:gd name="T41" fmla="*/ 3 h 6"/>
                    <a:gd name="T42" fmla="*/ 7 w 9"/>
                    <a:gd name="T43" fmla="*/ 2 h 6"/>
                    <a:gd name="T44" fmla="*/ 6 w 9"/>
                    <a:gd name="T45" fmla="*/ 2 h 6"/>
                    <a:gd name="T46" fmla="*/ 6 w 9"/>
                    <a:gd name="T47" fmla="*/ 2 h 6"/>
                    <a:gd name="T48" fmla="*/ 5 w 9"/>
                    <a:gd name="T49" fmla="*/ 1 h 6"/>
                    <a:gd name="T50" fmla="*/ 3 w 9"/>
                    <a:gd name="T51" fmla="*/ 1 h 6"/>
                    <a:gd name="T52" fmla="*/ 3 w 9"/>
                    <a:gd name="T53" fmla="*/ 1 h 6"/>
                    <a:gd name="T54" fmla="*/ 2 w 9"/>
                    <a:gd name="T55" fmla="*/ 1 h 6"/>
                    <a:gd name="T56" fmla="*/ 1 w 9"/>
                    <a:gd name="T57" fmla="*/ 1 h 6"/>
                    <a:gd name="T58" fmla="*/ 1 w 9"/>
                    <a:gd name="T59" fmla="*/ 1 h 6"/>
                    <a:gd name="T60" fmla="*/ 1 w 9"/>
                    <a:gd name="T61" fmla="*/ 0 h 6"/>
                    <a:gd name="T62" fmla="*/ 0 w 9"/>
                    <a:gd name="T63" fmla="*/ 0 h 6"/>
                    <a:gd name="T64" fmla="*/ 0 w 9"/>
                    <a:gd name="T65" fmla="*/ 0 h 6"/>
                    <a:gd name="T66" fmla="*/ 0 w 9"/>
                    <a:gd name="T6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6">
                      <a:moveTo>
                        <a:pt x="0" y="0"/>
                      </a:moveTo>
                      <a:lnTo>
                        <a:pt x="0" y="0"/>
                      </a:lnTo>
                      <a:lnTo>
                        <a:pt x="0" y="0"/>
                      </a:lnTo>
                      <a:lnTo>
                        <a:pt x="1" y="0"/>
                      </a:lnTo>
                      <a:lnTo>
                        <a:pt x="1" y="0"/>
                      </a:lnTo>
                      <a:lnTo>
                        <a:pt x="2" y="1"/>
                      </a:lnTo>
                      <a:lnTo>
                        <a:pt x="3" y="1"/>
                      </a:lnTo>
                      <a:lnTo>
                        <a:pt x="3" y="1"/>
                      </a:lnTo>
                      <a:lnTo>
                        <a:pt x="5" y="2"/>
                      </a:lnTo>
                      <a:lnTo>
                        <a:pt x="6" y="2"/>
                      </a:lnTo>
                      <a:lnTo>
                        <a:pt x="7" y="3"/>
                      </a:lnTo>
                      <a:lnTo>
                        <a:pt x="7" y="3"/>
                      </a:lnTo>
                      <a:lnTo>
                        <a:pt x="8" y="3"/>
                      </a:lnTo>
                      <a:lnTo>
                        <a:pt x="8" y="4"/>
                      </a:lnTo>
                      <a:lnTo>
                        <a:pt x="9" y="6"/>
                      </a:lnTo>
                      <a:lnTo>
                        <a:pt x="9" y="6"/>
                      </a:lnTo>
                      <a:lnTo>
                        <a:pt x="9" y="6"/>
                      </a:lnTo>
                      <a:lnTo>
                        <a:pt x="9" y="6"/>
                      </a:lnTo>
                      <a:lnTo>
                        <a:pt x="9" y="6"/>
                      </a:lnTo>
                      <a:lnTo>
                        <a:pt x="9" y="4"/>
                      </a:lnTo>
                      <a:lnTo>
                        <a:pt x="8" y="3"/>
                      </a:lnTo>
                      <a:lnTo>
                        <a:pt x="7" y="2"/>
                      </a:lnTo>
                      <a:lnTo>
                        <a:pt x="6" y="2"/>
                      </a:lnTo>
                      <a:lnTo>
                        <a:pt x="6" y="2"/>
                      </a:lnTo>
                      <a:lnTo>
                        <a:pt x="5" y="1"/>
                      </a:lnTo>
                      <a:lnTo>
                        <a:pt x="3" y="1"/>
                      </a:lnTo>
                      <a:lnTo>
                        <a:pt x="3" y="1"/>
                      </a:lnTo>
                      <a:lnTo>
                        <a:pt x="2" y="1"/>
                      </a:lnTo>
                      <a:lnTo>
                        <a:pt x="1" y="1"/>
                      </a:lnTo>
                      <a:lnTo>
                        <a:pt x="1" y="1"/>
                      </a:lnTo>
                      <a:lnTo>
                        <a:pt x="1"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69" name="Freeform 2305">
                  <a:extLst>
                    <a:ext uri="{FF2B5EF4-FFF2-40B4-BE49-F238E27FC236}">
                      <a16:creationId xmlns:a16="http://schemas.microsoft.com/office/drawing/2014/main" id="{1722189E-F92C-4B10-BC17-25ADF97FD713}"/>
                    </a:ext>
                  </a:extLst>
                </p:cNvPr>
                <p:cNvSpPr>
                  <a:spLocks/>
                </p:cNvSpPr>
                <p:nvPr/>
              </p:nvSpPr>
              <p:spPr bwMode="auto">
                <a:xfrm>
                  <a:off x="4274" y="1542"/>
                  <a:ext cx="7" cy="10"/>
                </a:xfrm>
                <a:custGeom>
                  <a:avLst/>
                  <a:gdLst>
                    <a:gd name="T0" fmla="*/ 0 w 7"/>
                    <a:gd name="T1" fmla="*/ 0 h 10"/>
                    <a:gd name="T2" fmla="*/ 0 w 7"/>
                    <a:gd name="T3" fmla="*/ 0 h 10"/>
                    <a:gd name="T4" fmla="*/ 0 w 7"/>
                    <a:gd name="T5" fmla="*/ 1 h 10"/>
                    <a:gd name="T6" fmla="*/ 1 w 7"/>
                    <a:gd name="T7" fmla="*/ 2 h 10"/>
                    <a:gd name="T8" fmla="*/ 1 w 7"/>
                    <a:gd name="T9" fmla="*/ 3 h 10"/>
                    <a:gd name="T10" fmla="*/ 1 w 7"/>
                    <a:gd name="T11" fmla="*/ 5 h 10"/>
                    <a:gd name="T12" fmla="*/ 1 w 7"/>
                    <a:gd name="T13" fmla="*/ 6 h 10"/>
                    <a:gd name="T14" fmla="*/ 2 w 7"/>
                    <a:gd name="T15" fmla="*/ 7 h 10"/>
                    <a:gd name="T16" fmla="*/ 2 w 7"/>
                    <a:gd name="T17" fmla="*/ 7 h 10"/>
                    <a:gd name="T18" fmla="*/ 3 w 7"/>
                    <a:gd name="T19" fmla="*/ 8 h 10"/>
                    <a:gd name="T20" fmla="*/ 4 w 7"/>
                    <a:gd name="T21" fmla="*/ 9 h 10"/>
                    <a:gd name="T22" fmla="*/ 6 w 7"/>
                    <a:gd name="T23" fmla="*/ 10 h 10"/>
                    <a:gd name="T24" fmla="*/ 7 w 7"/>
                    <a:gd name="T25" fmla="*/ 10 h 10"/>
                    <a:gd name="T26" fmla="*/ 7 w 7"/>
                    <a:gd name="T27" fmla="*/ 10 h 10"/>
                    <a:gd name="T28" fmla="*/ 7 w 7"/>
                    <a:gd name="T29" fmla="*/ 9 h 10"/>
                    <a:gd name="T30" fmla="*/ 7 w 7"/>
                    <a:gd name="T31" fmla="*/ 9 h 10"/>
                    <a:gd name="T32" fmla="*/ 7 w 7"/>
                    <a:gd name="T33" fmla="*/ 9 h 10"/>
                    <a:gd name="T34" fmla="*/ 5 w 7"/>
                    <a:gd name="T35" fmla="*/ 9 h 10"/>
                    <a:gd name="T36" fmla="*/ 4 w 7"/>
                    <a:gd name="T37" fmla="*/ 8 h 10"/>
                    <a:gd name="T38" fmla="*/ 3 w 7"/>
                    <a:gd name="T39" fmla="*/ 7 h 10"/>
                    <a:gd name="T40" fmla="*/ 2 w 7"/>
                    <a:gd name="T41" fmla="*/ 6 h 10"/>
                    <a:gd name="T42" fmla="*/ 2 w 7"/>
                    <a:gd name="T43" fmla="*/ 6 h 10"/>
                    <a:gd name="T44" fmla="*/ 1 w 7"/>
                    <a:gd name="T45" fmla="*/ 3 h 10"/>
                    <a:gd name="T46" fmla="*/ 1 w 7"/>
                    <a:gd name="T47" fmla="*/ 1 h 10"/>
                    <a:gd name="T48" fmla="*/ 0 w 7"/>
                    <a:gd name="T49" fmla="*/ 0 h 10"/>
                    <a:gd name="T50" fmla="*/ 0 w 7"/>
                    <a:gd name="T51" fmla="*/ 0 h 10"/>
                    <a:gd name="T52" fmla="*/ 0 w 7"/>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10">
                      <a:moveTo>
                        <a:pt x="0" y="0"/>
                      </a:moveTo>
                      <a:lnTo>
                        <a:pt x="0" y="0"/>
                      </a:lnTo>
                      <a:lnTo>
                        <a:pt x="0" y="1"/>
                      </a:lnTo>
                      <a:lnTo>
                        <a:pt x="1" y="2"/>
                      </a:lnTo>
                      <a:lnTo>
                        <a:pt x="1" y="3"/>
                      </a:lnTo>
                      <a:lnTo>
                        <a:pt x="1" y="5"/>
                      </a:lnTo>
                      <a:lnTo>
                        <a:pt x="1" y="6"/>
                      </a:lnTo>
                      <a:lnTo>
                        <a:pt x="2" y="7"/>
                      </a:lnTo>
                      <a:lnTo>
                        <a:pt x="2" y="7"/>
                      </a:lnTo>
                      <a:lnTo>
                        <a:pt x="3" y="8"/>
                      </a:lnTo>
                      <a:lnTo>
                        <a:pt x="4" y="9"/>
                      </a:lnTo>
                      <a:lnTo>
                        <a:pt x="6" y="10"/>
                      </a:lnTo>
                      <a:lnTo>
                        <a:pt x="7" y="10"/>
                      </a:lnTo>
                      <a:lnTo>
                        <a:pt x="7" y="10"/>
                      </a:lnTo>
                      <a:lnTo>
                        <a:pt x="7" y="9"/>
                      </a:lnTo>
                      <a:lnTo>
                        <a:pt x="7" y="9"/>
                      </a:lnTo>
                      <a:lnTo>
                        <a:pt x="7" y="9"/>
                      </a:lnTo>
                      <a:lnTo>
                        <a:pt x="5" y="9"/>
                      </a:lnTo>
                      <a:lnTo>
                        <a:pt x="4" y="8"/>
                      </a:lnTo>
                      <a:lnTo>
                        <a:pt x="3" y="7"/>
                      </a:lnTo>
                      <a:lnTo>
                        <a:pt x="2" y="6"/>
                      </a:lnTo>
                      <a:lnTo>
                        <a:pt x="2" y="6"/>
                      </a:lnTo>
                      <a:lnTo>
                        <a:pt x="1" y="3"/>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70" name="Freeform 2306">
                  <a:extLst>
                    <a:ext uri="{FF2B5EF4-FFF2-40B4-BE49-F238E27FC236}">
                      <a16:creationId xmlns:a16="http://schemas.microsoft.com/office/drawing/2014/main" id="{BCEBFD91-A787-4B3F-9AEF-84C6FE7D13E1}"/>
                    </a:ext>
                  </a:extLst>
                </p:cNvPr>
                <p:cNvSpPr>
                  <a:spLocks/>
                </p:cNvSpPr>
                <p:nvPr/>
              </p:nvSpPr>
              <p:spPr bwMode="auto">
                <a:xfrm>
                  <a:off x="4274" y="1542"/>
                  <a:ext cx="7" cy="10"/>
                </a:xfrm>
                <a:custGeom>
                  <a:avLst/>
                  <a:gdLst>
                    <a:gd name="T0" fmla="*/ 0 w 7"/>
                    <a:gd name="T1" fmla="*/ 0 h 10"/>
                    <a:gd name="T2" fmla="*/ 0 w 7"/>
                    <a:gd name="T3" fmla="*/ 0 h 10"/>
                    <a:gd name="T4" fmla="*/ 0 w 7"/>
                    <a:gd name="T5" fmla="*/ 1 h 10"/>
                    <a:gd name="T6" fmla="*/ 1 w 7"/>
                    <a:gd name="T7" fmla="*/ 2 h 10"/>
                    <a:gd name="T8" fmla="*/ 1 w 7"/>
                    <a:gd name="T9" fmla="*/ 3 h 10"/>
                    <a:gd name="T10" fmla="*/ 1 w 7"/>
                    <a:gd name="T11" fmla="*/ 5 h 10"/>
                    <a:gd name="T12" fmla="*/ 1 w 7"/>
                    <a:gd name="T13" fmla="*/ 6 h 10"/>
                    <a:gd name="T14" fmla="*/ 2 w 7"/>
                    <a:gd name="T15" fmla="*/ 7 h 10"/>
                    <a:gd name="T16" fmla="*/ 2 w 7"/>
                    <a:gd name="T17" fmla="*/ 7 h 10"/>
                    <a:gd name="T18" fmla="*/ 3 w 7"/>
                    <a:gd name="T19" fmla="*/ 8 h 10"/>
                    <a:gd name="T20" fmla="*/ 4 w 7"/>
                    <a:gd name="T21" fmla="*/ 9 h 10"/>
                    <a:gd name="T22" fmla="*/ 6 w 7"/>
                    <a:gd name="T23" fmla="*/ 10 h 10"/>
                    <a:gd name="T24" fmla="*/ 7 w 7"/>
                    <a:gd name="T25" fmla="*/ 10 h 10"/>
                    <a:gd name="T26" fmla="*/ 7 w 7"/>
                    <a:gd name="T27" fmla="*/ 10 h 10"/>
                    <a:gd name="T28" fmla="*/ 7 w 7"/>
                    <a:gd name="T29" fmla="*/ 9 h 10"/>
                    <a:gd name="T30" fmla="*/ 7 w 7"/>
                    <a:gd name="T31" fmla="*/ 9 h 10"/>
                    <a:gd name="T32" fmla="*/ 7 w 7"/>
                    <a:gd name="T33" fmla="*/ 9 h 10"/>
                    <a:gd name="T34" fmla="*/ 5 w 7"/>
                    <a:gd name="T35" fmla="*/ 9 h 10"/>
                    <a:gd name="T36" fmla="*/ 4 w 7"/>
                    <a:gd name="T37" fmla="*/ 8 h 10"/>
                    <a:gd name="T38" fmla="*/ 3 w 7"/>
                    <a:gd name="T39" fmla="*/ 7 h 10"/>
                    <a:gd name="T40" fmla="*/ 2 w 7"/>
                    <a:gd name="T41" fmla="*/ 6 h 10"/>
                    <a:gd name="T42" fmla="*/ 2 w 7"/>
                    <a:gd name="T43" fmla="*/ 6 h 10"/>
                    <a:gd name="T44" fmla="*/ 1 w 7"/>
                    <a:gd name="T45" fmla="*/ 3 h 10"/>
                    <a:gd name="T46" fmla="*/ 1 w 7"/>
                    <a:gd name="T47" fmla="*/ 1 h 10"/>
                    <a:gd name="T48" fmla="*/ 0 w 7"/>
                    <a:gd name="T49" fmla="*/ 0 h 10"/>
                    <a:gd name="T50" fmla="*/ 0 w 7"/>
                    <a:gd name="T51" fmla="*/ 0 h 10"/>
                    <a:gd name="T52" fmla="*/ 0 w 7"/>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10">
                      <a:moveTo>
                        <a:pt x="0" y="0"/>
                      </a:moveTo>
                      <a:lnTo>
                        <a:pt x="0" y="0"/>
                      </a:lnTo>
                      <a:lnTo>
                        <a:pt x="0" y="1"/>
                      </a:lnTo>
                      <a:lnTo>
                        <a:pt x="1" y="2"/>
                      </a:lnTo>
                      <a:lnTo>
                        <a:pt x="1" y="3"/>
                      </a:lnTo>
                      <a:lnTo>
                        <a:pt x="1" y="5"/>
                      </a:lnTo>
                      <a:lnTo>
                        <a:pt x="1" y="6"/>
                      </a:lnTo>
                      <a:lnTo>
                        <a:pt x="2" y="7"/>
                      </a:lnTo>
                      <a:lnTo>
                        <a:pt x="2" y="7"/>
                      </a:lnTo>
                      <a:lnTo>
                        <a:pt x="3" y="8"/>
                      </a:lnTo>
                      <a:lnTo>
                        <a:pt x="4" y="9"/>
                      </a:lnTo>
                      <a:lnTo>
                        <a:pt x="6" y="10"/>
                      </a:lnTo>
                      <a:lnTo>
                        <a:pt x="7" y="10"/>
                      </a:lnTo>
                      <a:lnTo>
                        <a:pt x="7" y="10"/>
                      </a:lnTo>
                      <a:lnTo>
                        <a:pt x="7" y="9"/>
                      </a:lnTo>
                      <a:lnTo>
                        <a:pt x="7" y="9"/>
                      </a:lnTo>
                      <a:lnTo>
                        <a:pt x="7" y="9"/>
                      </a:lnTo>
                      <a:lnTo>
                        <a:pt x="5" y="9"/>
                      </a:lnTo>
                      <a:lnTo>
                        <a:pt x="4" y="8"/>
                      </a:lnTo>
                      <a:lnTo>
                        <a:pt x="3" y="7"/>
                      </a:lnTo>
                      <a:lnTo>
                        <a:pt x="2" y="6"/>
                      </a:lnTo>
                      <a:lnTo>
                        <a:pt x="2" y="6"/>
                      </a:lnTo>
                      <a:lnTo>
                        <a:pt x="1" y="3"/>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71" name="Freeform 2307">
                  <a:extLst>
                    <a:ext uri="{FF2B5EF4-FFF2-40B4-BE49-F238E27FC236}">
                      <a16:creationId xmlns:a16="http://schemas.microsoft.com/office/drawing/2014/main" id="{3D49C6BF-829E-4A34-AD39-7B5FB76A8E3C}"/>
                    </a:ext>
                  </a:extLst>
                </p:cNvPr>
                <p:cNvSpPr>
                  <a:spLocks/>
                </p:cNvSpPr>
                <p:nvPr/>
              </p:nvSpPr>
              <p:spPr bwMode="auto">
                <a:xfrm>
                  <a:off x="4274" y="1542"/>
                  <a:ext cx="12" cy="6"/>
                </a:xfrm>
                <a:custGeom>
                  <a:avLst/>
                  <a:gdLst>
                    <a:gd name="T0" fmla="*/ 1 w 12"/>
                    <a:gd name="T1" fmla="*/ 0 h 6"/>
                    <a:gd name="T2" fmla="*/ 1 w 12"/>
                    <a:gd name="T3" fmla="*/ 0 h 6"/>
                    <a:gd name="T4" fmla="*/ 1 w 12"/>
                    <a:gd name="T5" fmla="*/ 0 h 6"/>
                    <a:gd name="T6" fmla="*/ 1 w 12"/>
                    <a:gd name="T7" fmla="*/ 0 h 6"/>
                    <a:gd name="T8" fmla="*/ 1 w 12"/>
                    <a:gd name="T9" fmla="*/ 0 h 6"/>
                    <a:gd name="T10" fmla="*/ 1 w 12"/>
                    <a:gd name="T11" fmla="*/ 0 h 6"/>
                    <a:gd name="T12" fmla="*/ 2 w 12"/>
                    <a:gd name="T13" fmla="*/ 0 h 6"/>
                    <a:gd name="T14" fmla="*/ 4 w 12"/>
                    <a:gd name="T15" fmla="*/ 1 h 6"/>
                    <a:gd name="T16" fmla="*/ 4 w 12"/>
                    <a:gd name="T17" fmla="*/ 1 h 6"/>
                    <a:gd name="T18" fmla="*/ 5 w 12"/>
                    <a:gd name="T19" fmla="*/ 1 h 6"/>
                    <a:gd name="T20" fmla="*/ 7 w 12"/>
                    <a:gd name="T21" fmla="*/ 2 h 6"/>
                    <a:gd name="T22" fmla="*/ 7 w 12"/>
                    <a:gd name="T23" fmla="*/ 2 h 6"/>
                    <a:gd name="T24" fmla="*/ 8 w 12"/>
                    <a:gd name="T25" fmla="*/ 2 h 6"/>
                    <a:gd name="T26" fmla="*/ 10 w 12"/>
                    <a:gd name="T27" fmla="*/ 3 h 6"/>
                    <a:gd name="T28" fmla="*/ 11 w 12"/>
                    <a:gd name="T29" fmla="*/ 5 h 6"/>
                    <a:gd name="T30" fmla="*/ 12 w 12"/>
                    <a:gd name="T31" fmla="*/ 6 h 6"/>
                    <a:gd name="T32" fmla="*/ 12 w 12"/>
                    <a:gd name="T33" fmla="*/ 6 h 6"/>
                    <a:gd name="T34" fmla="*/ 12 w 12"/>
                    <a:gd name="T35" fmla="*/ 6 h 6"/>
                    <a:gd name="T36" fmla="*/ 12 w 12"/>
                    <a:gd name="T37" fmla="*/ 6 h 6"/>
                    <a:gd name="T38" fmla="*/ 11 w 12"/>
                    <a:gd name="T39" fmla="*/ 4 h 6"/>
                    <a:gd name="T40" fmla="*/ 10 w 12"/>
                    <a:gd name="T41" fmla="*/ 3 h 6"/>
                    <a:gd name="T42" fmla="*/ 8 w 12"/>
                    <a:gd name="T43" fmla="*/ 2 h 6"/>
                    <a:gd name="T44" fmla="*/ 6 w 12"/>
                    <a:gd name="T45" fmla="*/ 1 h 6"/>
                    <a:gd name="T46" fmla="*/ 6 w 12"/>
                    <a:gd name="T47" fmla="*/ 1 h 6"/>
                    <a:gd name="T48" fmla="*/ 2 w 12"/>
                    <a:gd name="T49" fmla="*/ 0 h 6"/>
                    <a:gd name="T50" fmla="*/ 2 w 12"/>
                    <a:gd name="T51" fmla="*/ 0 h 6"/>
                    <a:gd name="T52" fmla="*/ 1 w 12"/>
                    <a:gd name="T53" fmla="*/ 0 h 6"/>
                    <a:gd name="T54" fmla="*/ 1 w 12"/>
                    <a:gd name="T55" fmla="*/ 0 h 6"/>
                    <a:gd name="T56" fmla="*/ 0 w 12"/>
                    <a:gd name="T57" fmla="*/ 0 h 6"/>
                    <a:gd name="T58" fmla="*/ 0 w 12"/>
                    <a:gd name="T59" fmla="*/ 0 h 6"/>
                    <a:gd name="T60" fmla="*/ 0 w 12"/>
                    <a:gd name="T61" fmla="*/ 0 h 6"/>
                    <a:gd name="T62" fmla="*/ 0 w 12"/>
                    <a:gd name="T63" fmla="*/ 0 h 6"/>
                    <a:gd name="T64" fmla="*/ 1 w 12"/>
                    <a:gd name="T65" fmla="*/ 1 h 6"/>
                    <a:gd name="T66" fmla="*/ 1 w 12"/>
                    <a:gd name="T67" fmla="*/ 0 h 6"/>
                    <a:gd name="T68" fmla="*/ 1 w 12"/>
                    <a:gd name="T69" fmla="*/ 0 h 6"/>
                    <a:gd name="T70" fmla="*/ 1 w 12"/>
                    <a:gd name="T7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6">
                      <a:moveTo>
                        <a:pt x="1" y="0"/>
                      </a:moveTo>
                      <a:lnTo>
                        <a:pt x="1" y="0"/>
                      </a:lnTo>
                      <a:lnTo>
                        <a:pt x="1" y="0"/>
                      </a:lnTo>
                      <a:lnTo>
                        <a:pt x="1" y="0"/>
                      </a:lnTo>
                      <a:lnTo>
                        <a:pt x="1" y="0"/>
                      </a:lnTo>
                      <a:lnTo>
                        <a:pt x="1" y="0"/>
                      </a:lnTo>
                      <a:lnTo>
                        <a:pt x="2" y="0"/>
                      </a:lnTo>
                      <a:lnTo>
                        <a:pt x="4" y="1"/>
                      </a:lnTo>
                      <a:lnTo>
                        <a:pt x="4" y="1"/>
                      </a:lnTo>
                      <a:lnTo>
                        <a:pt x="5" y="1"/>
                      </a:lnTo>
                      <a:lnTo>
                        <a:pt x="7" y="2"/>
                      </a:lnTo>
                      <a:lnTo>
                        <a:pt x="7" y="2"/>
                      </a:lnTo>
                      <a:lnTo>
                        <a:pt x="8" y="2"/>
                      </a:lnTo>
                      <a:lnTo>
                        <a:pt x="10" y="3"/>
                      </a:lnTo>
                      <a:lnTo>
                        <a:pt x="11" y="5"/>
                      </a:lnTo>
                      <a:lnTo>
                        <a:pt x="12" y="6"/>
                      </a:lnTo>
                      <a:lnTo>
                        <a:pt x="12" y="6"/>
                      </a:lnTo>
                      <a:lnTo>
                        <a:pt x="12" y="6"/>
                      </a:lnTo>
                      <a:lnTo>
                        <a:pt x="12" y="6"/>
                      </a:lnTo>
                      <a:lnTo>
                        <a:pt x="11" y="4"/>
                      </a:lnTo>
                      <a:lnTo>
                        <a:pt x="10" y="3"/>
                      </a:lnTo>
                      <a:lnTo>
                        <a:pt x="8" y="2"/>
                      </a:lnTo>
                      <a:lnTo>
                        <a:pt x="6" y="1"/>
                      </a:lnTo>
                      <a:lnTo>
                        <a:pt x="6" y="1"/>
                      </a:lnTo>
                      <a:lnTo>
                        <a:pt x="2" y="0"/>
                      </a:lnTo>
                      <a:lnTo>
                        <a:pt x="2" y="0"/>
                      </a:lnTo>
                      <a:lnTo>
                        <a:pt x="1" y="0"/>
                      </a:lnTo>
                      <a:lnTo>
                        <a:pt x="1" y="0"/>
                      </a:lnTo>
                      <a:lnTo>
                        <a:pt x="0" y="0"/>
                      </a:lnTo>
                      <a:lnTo>
                        <a:pt x="0" y="0"/>
                      </a:lnTo>
                      <a:lnTo>
                        <a:pt x="0" y="0"/>
                      </a:lnTo>
                      <a:lnTo>
                        <a:pt x="0" y="0"/>
                      </a:lnTo>
                      <a:lnTo>
                        <a:pt x="1" y="1"/>
                      </a:lnTo>
                      <a:lnTo>
                        <a:pt x="1" y="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72" name="Freeform 2308">
                  <a:extLst>
                    <a:ext uri="{FF2B5EF4-FFF2-40B4-BE49-F238E27FC236}">
                      <a16:creationId xmlns:a16="http://schemas.microsoft.com/office/drawing/2014/main" id="{9AA9D2E8-F72E-4E42-916B-E060E10D880F}"/>
                    </a:ext>
                  </a:extLst>
                </p:cNvPr>
                <p:cNvSpPr>
                  <a:spLocks/>
                </p:cNvSpPr>
                <p:nvPr/>
              </p:nvSpPr>
              <p:spPr bwMode="auto">
                <a:xfrm>
                  <a:off x="4274" y="1542"/>
                  <a:ext cx="12" cy="6"/>
                </a:xfrm>
                <a:custGeom>
                  <a:avLst/>
                  <a:gdLst>
                    <a:gd name="T0" fmla="*/ 1 w 12"/>
                    <a:gd name="T1" fmla="*/ 0 h 6"/>
                    <a:gd name="T2" fmla="*/ 1 w 12"/>
                    <a:gd name="T3" fmla="*/ 0 h 6"/>
                    <a:gd name="T4" fmla="*/ 1 w 12"/>
                    <a:gd name="T5" fmla="*/ 0 h 6"/>
                    <a:gd name="T6" fmla="*/ 1 w 12"/>
                    <a:gd name="T7" fmla="*/ 0 h 6"/>
                    <a:gd name="T8" fmla="*/ 1 w 12"/>
                    <a:gd name="T9" fmla="*/ 0 h 6"/>
                    <a:gd name="T10" fmla="*/ 1 w 12"/>
                    <a:gd name="T11" fmla="*/ 0 h 6"/>
                    <a:gd name="T12" fmla="*/ 2 w 12"/>
                    <a:gd name="T13" fmla="*/ 0 h 6"/>
                    <a:gd name="T14" fmla="*/ 4 w 12"/>
                    <a:gd name="T15" fmla="*/ 1 h 6"/>
                    <a:gd name="T16" fmla="*/ 4 w 12"/>
                    <a:gd name="T17" fmla="*/ 1 h 6"/>
                    <a:gd name="T18" fmla="*/ 5 w 12"/>
                    <a:gd name="T19" fmla="*/ 1 h 6"/>
                    <a:gd name="T20" fmla="*/ 7 w 12"/>
                    <a:gd name="T21" fmla="*/ 2 h 6"/>
                    <a:gd name="T22" fmla="*/ 7 w 12"/>
                    <a:gd name="T23" fmla="*/ 2 h 6"/>
                    <a:gd name="T24" fmla="*/ 8 w 12"/>
                    <a:gd name="T25" fmla="*/ 2 h 6"/>
                    <a:gd name="T26" fmla="*/ 10 w 12"/>
                    <a:gd name="T27" fmla="*/ 3 h 6"/>
                    <a:gd name="T28" fmla="*/ 11 w 12"/>
                    <a:gd name="T29" fmla="*/ 5 h 6"/>
                    <a:gd name="T30" fmla="*/ 12 w 12"/>
                    <a:gd name="T31" fmla="*/ 6 h 6"/>
                    <a:gd name="T32" fmla="*/ 12 w 12"/>
                    <a:gd name="T33" fmla="*/ 6 h 6"/>
                    <a:gd name="T34" fmla="*/ 12 w 12"/>
                    <a:gd name="T35" fmla="*/ 6 h 6"/>
                    <a:gd name="T36" fmla="*/ 12 w 12"/>
                    <a:gd name="T37" fmla="*/ 6 h 6"/>
                    <a:gd name="T38" fmla="*/ 11 w 12"/>
                    <a:gd name="T39" fmla="*/ 4 h 6"/>
                    <a:gd name="T40" fmla="*/ 10 w 12"/>
                    <a:gd name="T41" fmla="*/ 3 h 6"/>
                    <a:gd name="T42" fmla="*/ 8 w 12"/>
                    <a:gd name="T43" fmla="*/ 2 h 6"/>
                    <a:gd name="T44" fmla="*/ 6 w 12"/>
                    <a:gd name="T45" fmla="*/ 1 h 6"/>
                    <a:gd name="T46" fmla="*/ 6 w 12"/>
                    <a:gd name="T47" fmla="*/ 1 h 6"/>
                    <a:gd name="T48" fmla="*/ 2 w 12"/>
                    <a:gd name="T49" fmla="*/ 0 h 6"/>
                    <a:gd name="T50" fmla="*/ 2 w 12"/>
                    <a:gd name="T51" fmla="*/ 0 h 6"/>
                    <a:gd name="T52" fmla="*/ 1 w 12"/>
                    <a:gd name="T53" fmla="*/ 0 h 6"/>
                    <a:gd name="T54" fmla="*/ 1 w 12"/>
                    <a:gd name="T55" fmla="*/ 0 h 6"/>
                    <a:gd name="T56" fmla="*/ 0 w 12"/>
                    <a:gd name="T57" fmla="*/ 0 h 6"/>
                    <a:gd name="T58" fmla="*/ 0 w 12"/>
                    <a:gd name="T59" fmla="*/ 0 h 6"/>
                    <a:gd name="T60" fmla="*/ 0 w 12"/>
                    <a:gd name="T61" fmla="*/ 0 h 6"/>
                    <a:gd name="T62" fmla="*/ 0 w 12"/>
                    <a:gd name="T63" fmla="*/ 0 h 6"/>
                    <a:gd name="T64" fmla="*/ 1 w 12"/>
                    <a:gd name="T65" fmla="*/ 1 h 6"/>
                    <a:gd name="T66" fmla="*/ 1 w 12"/>
                    <a:gd name="T67" fmla="*/ 0 h 6"/>
                    <a:gd name="T68" fmla="*/ 1 w 12"/>
                    <a:gd name="T69" fmla="*/ 0 h 6"/>
                    <a:gd name="T70" fmla="*/ 1 w 12"/>
                    <a:gd name="T7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6">
                      <a:moveTo>
                        <a:pt x="1" y="0"/>
                      </a:moveTo>
                      <a:lnTo>
                        <a:pt x="1" y="0"/>
                      </a:lnTo>
                      <a:lnTo>
                        <a:pt x="1" y="0"/>
                      </a:lnTo>
                      <a:lnTo>
                        <a:pt x="1" y="0"/>
                      </a:lnTo>
                      <a:lnTo>
                        <a:pt x="1" y="0"/>
                      </a:lnTo>
                      <a:lnTo>
                        <a:pt x="1" y="0"/>
                      </a:lnTo>
                      <a:lnTo>
                        <a:pt x="2" y="0"/>
                      </a:lnTo>
                      <a:lnTo>
                        <a:pt x="4" y="1"/>
                      </a:lnTo>
                      <a:lnTo>
                        <a:pt x="4" y="1"/>
                      </a:lnTo>
                      <a:lnTo>
                        <a:pt x="5" y="1"/>
                      </a:lnTo>
                      <a:lnTo>
                        <a:pt x="7" y="2"/>
                      </a:lnTo>
                      <a:lnTo>
                        <a:pt x="7" y="2"/>
                      </a:lnTo>
                      <a:lnTo>
                        <a:pt x="8" y="2"/>
                      </a:lnTo>
                      <a:lnTo>
                        <a:pt x="10" y="3"/>
                      </a:lnTo>
                      <a:lnTo>
                        <a:pt x="11" y="5"/>
                      </a:lnTo>
                      <a:lnTo>
                        <a:pt x="12" y="6"/>
                      </a:lnTo>
                      <a:lnTo>
                        <a:pt x="12" y="6"/>
                      </a:lnTo>
                      <a:lnTo>
                        <a:pt x="12" y="6"/>
                      </a:lnTo>
                      <a:lnTo>
                        <a:pt x="12" y="6"/>
                      </a:lnTo>
                      <a:lnTo>
                        <a:pt x="11" y="4"/>
                      </a:lnTo>
                      <a:lnTo>
                        <a:pt x="10" y="3"/>
                      </a:lnTo>
                      <a:lnTo>
                        <a:pt x="8" y="2"/>
                      </a:lnTo>
                      <a:lnTo>
                        <a:pt x="6" y="1"/>
                      </a:lnTo>
                      <a:lnTo>
                        <a:pt x="6" y="1"/>
                      </a:lnTo>
                      <a:lnTo>
                        <a:pt x="2" y="0"/>
                      </a:lnTo>
                      <a:lnTo>
                        <a:pt x="2" y="0"/>
                      </a:lnTo>
                      <a:lnTo>
                        <a:pt x="1" y="0"/>
                      </a:lnTo>
                      <a:lnTo>
                        <a:pt x="1" y="0"/>
                      </a:lnTo>
                      <a:lnTo>
                        <a:pt x="0" y="0"/>
                      </a:lnTo>
                      <a:lnTo>
                        <a:pt x="0" y="0"/>
                      </a:lnTo>
                      <a:lnTo>
                        <a:pt x="0" y="0"/>
                      </a:lnTo>
                      <a:lnTo>
                        <a:pt x="0" y="0"/>
                      </a:lnTo>
                      <a:lnTo>
                        <a:pt x="1" y="1"/>
                      </a:lnTo>
                      <a:lnTo>
                        <a:pt x="1" y="0"/>
                      </a:lnTo>
                      <a:lnTo>
                        <a:pt x="1"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73" name="Freeform 2309">
                  <a:extLst>
                    <a:ext uri="{FF2B5EF4-FFF2-40B4-BE49-F238E27FC236}">
                      <a16:creationId xmlns:a16="http://schemas.microsoft.com/office/drawing/2014/main" id="{5B75A22A-09EF-4BF2-B969-52939EA88928}"/>
                    </a:ext>
                  </a:extLst>
                </p:cNvPr>
                <p:cNvSpPr>
                  <a:spLocks/>
                </p:cNvSpPr>
                <p:nvPr/>
              </p:nvSpPr>
              <p:spPr bwMode="auto">
                <a:xfrm>
                  <a:off x="4283" y="1543"/>
                  <a:ext cx="11" cy="4"/>
                </a:xfrm>
                <a:custGeom>
                  <a:avLst/>
                  <a:gdLst>
                    <a:gd name="T0" fmla="*/ 4 w 11"/>
                    <a:gd name="T1" fmla="*/ 4 h 4"/>
                    <a:gd name="T2" fmla="*/ 4 w 11"/>
                    <a:gd name="T3" fmla="*/ 4 h 4"/>
                    <a:gd name="T4" fmla="*/ 1 w 11"/>
                    <a:gd name="T5" fmla="*/ 1 h 4"/>
                    <a:gd name="T6" fmla="*/ 1 w 11"/>
                    <a:gd name="T7" fmla="*/ 1 h 4"/>
                    <a:gd name="T8" fmla="*/ 0 w 11"/>
                    <a:gd name="T9" fmla="*/ 0 h 4"/>
                    <a:gd name="T10" fmla="*/ 0 w 11"/>
                    <a:gd name="T11" fmla="*/ 0 h 4"/>
                    <a:gd name="T12" fmla="*/ 1 w 11"/>
                    <a:gd name="T13" fmla="*/ 0 h 4"/>
                    <a:gd name="T14" fmla="*/ 1 w 11"/>
                    <a:gd name="T15" fmla="*/ 0 h 4"/>
                    <a:gd name="T16" fmla="*/ 2 w 11"/>
                    <a:gd name="T17" fmla="*/ 1 h 4"/>
                    <a:gd name="T18" fmla="*/ 2 w 11"/>
                    <a:gd name="T19" fmla="*/ 1 h 4"/>
                    <a:gd name="T20" fmla="*/ 5 w 11"/>
                    <a:gd name="T21" fmla="*/ 1 h 4"/>
                    <a:gd name="T22" fmla="*/ 7 w 11"/>
                    <a:gd name="T23" fmla="*/ 2 h 4"/>
                    <a:gd name="T24" fmla="*/ 9 w 11"/>
                    <a:gd name="T25" fmla="*/ 3 h 4"/>
                    <a:gd name="T26" fmla="*/ 11 w 11"/>
                    <a:gd name="T27" fmla="*/ 4 h 4"/>
                    <a:gd name="T28" fmla="*/ 11 w 11"/>
                    <a:gd name="T29" fmla="*/ 4 h 4"/>
                    <a:gd name="T30" fmla="*/ 11 w 11"/>
                    <a:gd name="T31" fmla="*/ 4 h 4"/>
                    <a:gd name="T32" fmla="*/ 11 w 11"/>
                    <a:gd name="T33" fmla="*/ 4 h 4"/>
                    <a:gd name="T34" fmla="*/ 11 w 11"/>
                    <a:gd name="T35" fmla="*/ 4 h 4"/>
                    <a:gd name="T36" fmla="*/ 10 w 11"/>
                    <a:gd name="T37" fmla="*/ 3 h 4"/>
                    <a:gd name="T38" fmla="*/ 9 w 11"/>
                    <a:gd name="T39" fmla="*/ 2 h 4"/>
                    <a:gd name="T40" fmla="*/ 6 w 11"/>
                    <a:gd name="T41" fmla="*/ 1 h 4"/>
                    <a:gd name="T42" fmla="*/ 4 w 11"/>
                    <a:gd name="T43" fmla="*/ 1 h 4"/>
                    <a:gd name="T44" fmla="*/ 1 w 11"/>
                    <a:gd name="T45" fmla="*/ 0 h 4"/>
                    <a:gd name="T46" fmla="*/ 1 w 11"/>
                    <a:gd name="T47" fmla="*/ 0 h 4"/>
                    <a:gd name="T48" fmla="*/ 0 w 11"/>
                    <a:gd name="T49" fmla="*/ 0 h 4"/>
                    <a:gd name="T50" fmla="*/ 0 w 11"/>
                    <a:gd name="T51" fmla="*/ 0 h 4"/>
                    <a:gd name="T52" fmla="*/ 0 w 11"/>
                    <a:gd name="T53" fmla="*/ 0 h 4"/>
                    <a:gd name="T54" fmla="*/ 0 w 11"/>
                    <a:gd name="T55" fmla="*/ 0 h 4"/>
                    <a:gd name="T56" fmla="*/ 1 w 11"/>
                    <a:gd name="T57" fmla="*/ 1 h 4"/>
                    <a:gd name="T58" fmla="*/ 1 w 11"/>
                    <a:gd name="T59" fmla="*/ 1 h 4"/>
                    <a:gd name="T60" fmla="*/ 4 w 11"/>
                    <a:gd name="T61" fmla="*/ 4 h 4"/>
                    <a:gd name="T62" fmla="*/ 4 w 11"/>
                    <a:gd name="T63" fmla="*/ 4 h 4"/>
                    <a:gd name="T64" fmla="*/ 4 w 11"/>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4">
                      <a:moveTo>
                        <a:pt x="4" y="4"/>
                      </a:moveTo>
                      <a:lnTo>
                        <a:pt x="4" y="4"/>
                      </a:lnTo>
                      <a:lnTo>
                        <a:pt x="1" y="1"/>
                      </a:lnTo>
                      <a:lnTo>
                        <a:pt x="1" y="1"/>
                      </a:lnTo>
                      <a:lnTo>
                        <a:pt x="0" y="0"/>
                      </a:lnTo>
                      <a:lnTo>
                        <a:pt x="0" y="0"/>
                      </a:lnTo>
                      <a:lnTo>
                        <a:pt x="1" y="0"/>
                      </a:lnTo>
                      <a:lnTo>
                        <a:pt x="1" y="0"/>
                      </a:lnTo>
                      <a:lnTo>
                        <a:pt x="2" y="1"/>
                      </a:lnTo>
                      <a:lnTo>
                        <a:pt x="2" y="1"/>
                      </a:lnTo>
                      <a:lnTo>
                        <a:pt x="5" y="1"/>
                      </a:lnTo>
                      <a:lnTo>
                        <a:pt x="7" y="2"/>
                      </a:lnTo>
                      <a:lnTo>
                        <a:pt x="9" y="3"/>
                      </a:lnTo>
                      <a:lnTo>
                        <a:pt x="11" y="4"/>
                      </a:lnTo>
                      <a:lnTo>
                        <a:pt x="11" y="4"/>
                      </a:lnTo>
                      <a:lnTo>
                        <a:pt x="11" y="4"/>
                      </a:lnTo>
                      <a:lnTo>
                        <a:pt x="11" y="4"/>
                      </a:lnTo>
                      <a:lnTo>
                        <a:pt x="11" y="4"/>
                      </a:lnTo>
                      <a:lnTo>
                        <a:pt x="10" y="3"/>
                      </a:lnTo>
                      <a:lnTo>
                        <a:pt x="9" y="2"/>
                      </a:lnTo>
                      <a:lnTo>
                        <a:pt x="6" y="1"/>
                      </a:lnTo>
                      <a:lnTo>
                        <a:pt x="4" y="1"/>
                      </a:lnTo>
                      <a:lnTo>
                        <a:pt x="1" y="0"/>
                      </a:lnTo>
                      <a:lnTo>
                        <a:pt x="1" y="0"/>
                      </a:lnTo>
                      <a:lnTo>
                        <a:pt x="0" y="0"/>
                      </a:lnTo>
                      <a:lnTo>
                        <a:pt x="0" y="0"/>
                      </a:lnTo>
                      <a:lnTo>
                        <a:pt x="0" y="0"/>
                      </a:lnTo>
                      <a:lnTo>
                        <a:pt x="0" y="0"/>
                      </a:lnTo>
                      <a:lnTo>
                        <a:pt x="1" y="1"/>
                      </a:lnTo>
                      <a:lnTo>
                        <a:pt x="1" y="1"/>
                      </a:lnTo>
                      <a:lnTo>
                        <a:pt x="4" y="4"/>
                      </a:lnTo>
                      <a:lnTo>
                        <a:pt x="4"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74" name="Freeform 2310">
                  <a:extLst>
                    <a:ext uri="{FF2B5EF4-FFF2-40B4-BE49-F238E27FC236}">
                      <a16:creationId xmlns:a16="http://schemas.microsoft.com/office/drawing/2014/main" id="{4AAE9745-15CD-4A8F-8AE6-E6F96AFB4BEF}"/>
                    </a:ext>
                  </a:extLst>
                </p:cNvPr>
                <p:cNvSpPr>
                  <a:spLocks/>
                </p:cNvSpPr>
                <p:nvPr/>
              </p:nvSpPr>
              <p:spPr bwMode="auto">
                <a:xfrm>
                  <a:off x="4283" y="1543"/>
                  <a:ext cx="11" cy="4"/>
                </a:xfrm>
                <a:custGeom>
                  <a:avLst/>
                  <a:gdLst>
                    <a:gd name="T0" fmla="*/ 4 w 11"/>
                    <a:gd name="T1" fmla="*/ 4 h 4"/>
                    <a:gd name="T2" fmla="*/ 4 w 11"/>
                    <a:gd name="T3" fmla="*/ 4 h 4"/>
                    <a:gd name="T4" fmla="*/ 1 w 11"/>
                    <a:gd name="T5" fmla="*/ 1 h 4"/>
                    <a:gd name="T6" fmla="*/ 1 w 11"/>
                    <a:gd name="T7" fmla="*/ 1 h 4"/>
                    <a:gd name="T8" fmla="*/ 0 w 11"/>
                    <a:gd name="T9" fmla="*/ 0 h 4"/>
                    <a:gd name="T10" fmla="*/ 0 w 11"/>
                    <a:gd name="T11" fmla="*/ 0 h 4"/>
                    <a:gd name="T12" fmla="*/ 1 w 11"/>
                    <a:gd name="T13" fmla="*/ 0 h 4"/>
                    <a:gd name="T14" fmla="*/ 1 w 11"/>
                    <a:gd name="T15" fmla="*/ 0 h 4"/>
                    <a:gd name="T16" fmla="*/ 2 w 11"/>
                    <a:gd name="T17" fmla="*/ 1 h 4"/>
                    <a:gd name="T18" fmla="*/ 2 w 11"/>
                    <a:gd name="T19" fmla="*/ 1 h 4"/>
                    <a:gd name="T20" fmla="*/ 5 w 11"/>
                    <a:gd name="T21" fmla="*/ 1 h 4"/>
                    <a:gd name="T22" fmla="*/ 7 w 11"/>
                    <a:gd name="T23" fmla="*/ 2 h 4"/>
                    <a:gd name="T24" fmla="*/ 9 w 11"/>
                    <a:gd name="T25" fmla="*/ 3 h 4"/>
                    <a:gd name="T26" fmla="*/ 11 w 11"/>
                    <a:gd name="T27" fmla="*/ 4 h 4"/>
                    <a:gd name="T28" fmla="*/ 11 w 11"/>
                    <a:gd name="T29" fmla="*/ 4 h 4"/>
                    <a:gd name="T30" fmla="*/ 11 w 11"/>
                    <a:gd name="T31" fmla="*/ 4 h 4"/>
                    <a:gd name="T32" fmla="*/ 11 w 11"/>
                    <a:gd name="T33" fmla="*/ 4 h 4"/>
                    <a:gd name="T34" fmla="*/ 11 w 11"/>
                    <a:gd name="T35" fmla="*/ 4 h 4"/>
                    <a:gd name="T36" fmla="*/ 10 w 11"/>
                    <a:gd name="T37" fmla="*/ 3 h 4"/>
                    <a:gd name="T38" fmla="*/ 9 w 11"/>
                    <a:gd name="T39" fmla="*/ 2 h 4"/>
                    <a:gd name="T40" fmla="*/ 6 w 11"/>
                    <a:gd name="T41" fmla="*/ 1 h 4"/>
                    <a:gd name="T42" fmla="*/ 4 w 11"/>
                    <a:gd name="T43" fmla="*/ 1 h 4"/>
                    <a:gd name="T44" fmla="*/ 1 w 11"/>
                    <a:gd name="T45" fmla="*/ 0 h 4"/>
                    <a:gd name="T46" fmla="*/ 1 w 11"/>
                    <a:gd name="T47" fmla="*/ 0 h 4"/>
                    <a:gd name="T48" fmla="*/ 0 w 11"/>
                    <a:gd name="T49" fmla="*/ 0 h 4"/>
                    <a:gd name="T50" fmla="*/ 0 w 11"/>
                    <a:gd name="T51" fmla="*/ 0 h 4"/>
                    <a:gd name="T52" fmla="*/ 0 w 11"/>
                    <a:gd name="T53" fmla="*/ 0 h 4"/>
                    <a:gd name="T54" fmla="*/ 0 w 11"/>
                    <a:gd name="T55" fmla="*/ 0 h 4"/>
                    <a:gd name="T56" fmla="*/ 1 w 11"/>
                    <a:gd name="T57" fmla="*/ 1 h 4"/>
                    <a:gd name="T58" fmla="*/ 1 w 11"/>
                    <a:gd name="T59" fmla="*/ 1 h 4"/>
                    <a:gd name="T60" fmla="*/ 4 w 11"/>
                    <a:gd name="T61" fmla="*/ 4 h 4"/>
                    <a:gd name="T62" fmla="*/ 4 w 11"/>
                    <a:gd name="T63" fmla="*/ 4 h 4"/>
                    <a:gd name="T64" fmla="*/ 4 w 11"/>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4">
                      <a:moveTo>
                        <a:pt x="4" y="4"/>
                      </a:moveTo>
                      <a:lnTo>
                        <a:pt x="4" y="4"/>
                      </a:lnTo>
                      <a:lnTo>
                        <a:pt x="1" y="1"/>
                      </a:lnTo>
                      <a:lnTo>
                        <a:pt x="1" y="1"/>
                      </a:lnTo>
                      <a:lnTo>
                        <a:pt x="0" y="0"/>
                      </a:lnTo>
                      <a:lnTo>
                        <a:pt x="0" y="0"/>
                      </a:lnTo>
                      <a:lnTo>
                        <a:pt x="1" y="0"/>
                      </a:lnTo>
                      <a:lnTo>
                        <a:pt x="1" y="0"/>
                      </a:lnTo>
                      <a:lnTo>
                        <a:pt x="2" y="1"/>
                      </a:lnTo>
                      <a:lnTo>
                        <a:pt x="2" y="1"/>
                      </a:lnTo>
                      <a:lnTo>
                        <a:pt x="5" y="1"/>
                      </a:lnTo>
                      <a:lnTo>
                        <a:pt x="7" y="2"/>
                      </a:lnTo>
                      <a:lnTo>
                        <a:pt x="9" y="3"/>
                      </a:lnTo>
                      <a:lnTo>
                        <a:pt x="11" y="4"/>
                      </a:lnTo>
                      <a:lnTo>
                        <a:pt x="11" y="4"/>
                      </a:lnTo>
                      <a:lnTo>
                        <a:pt x="11" y="4"/>
                      </a:lnTo>
                      <a:lnTo>
                        <a:pt x="11" y="4"/>
                      </a:lnTo>
                      <a:lnTo>
                        <a:pt x="11" y="4"/>
                      </a:lnTo>
                      <a:lnTo>
                        <a:pt x="10" y="3"/>
                      </a:lnTo>
                      <a:lnTo>
                        <a:pt x="9" y="2"/>
                      </a:lnTo>
                      <a:lnTo>
                        <a:pt x="6" y="1"/>
                      </a:lnTo>
                      <a:lnTo>
                        <a:pt x="4" y="1"/>
                      </a:lnTo>
                      <a:lnTo>
                        <a:pt x="1" y="0"/>
                      </a:lnTo>
                      <a:lnTo>
                        <a:pt x="1" y="0"/>
                      </a:lnTo>
                      <a:lnTo>
                        <a:pt x="0" y="0"/>
                      </a:lnTo>
                      <a:lnTo>
                        <a:pt x="0" y="0"/>
                      </a:lnTo>
                      <a:lnTo>
                        <a:pt x="0" y="0"/>
                      </a:lnTo>
                      <a:lnTo>
                        <a:pt x="0" y="0"/>
                      </a:lnTo>
                      <a:lnTo>
                        <a:pt x="1" y="1"/>
                      </a:lnTo>
                      <a:lnTo>
                        <a:pt x="1" y="1"/>
                      </a:lnTo>
                      <a:lnTo>
                        <a:pt x="4" y="4"/>
                      </a:lnTo>
                      <a:lnTo>
                        <a:pt x="4" y="4"/>
                      </a:lnTo>
                      <a:lnTo>
                        <a:pt x="4"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75" name="Freeform 2311">
                  <a:extLst>
                    <a:ext uri="{FF2B5EF4-FFF2-40B4-BE49-F238E27FC236}">
                      <a16:creationId xmlns:a16="http://schemas.microsoft.com/office/drawing/2014/main" id="{110F4F54-A70C-4F01-AE00-D08BB450226E}"/>
                    </a:ext>
                  </a:extLst>
                </p:cNvPr>
                <p:cNvSpPr>
                  <a:spLocks/>
                </p:cNvSpPr>
                <p:nvPr/>
              </p:nvSpPr>
              <p:spPr bwMode="auto">
                <a:xfrm>
                  <a:off x="4279" y="1540"/>
                  <a:ext cx="18" cy="11"/>
                </a:xfrm>
                <a:custGeom>
                  <a:avLst/>
                  <a:gdLst>
                    <a:gd name="T0" fmla="*/ 0 w 18"/>
                    <a:gd name="T1" fmla="*/ 0 h 11"/>
                    <a:gd name="T2" fmla="*/ 0 w 18"/>
                    <a:gd name="T3" fmla="*/ 0 h 11"/>
                    <a:gd name="T4" fmla="*/ 3 w 18"/>
                    <a:gd name="T5" fmla="*/ 1 h 11"/>
                    <a:gd name="T6" fmla="*/ 5 w 18"/>
                    <a:gd name="T7" fmla="*/ 2 h 11"/>
                    <a:gd name="T8" fmla="*/ 5 w 18"/>
                    <a:gd name="T9" fmla="*/ 2 h 11"/>
                    <a:gd name="T10" fmla="*/ 8 w 18"/>
                    <a:gd name="T11" fmla="*/ 2 h 11"/>
                    <a:gd name="T12" fmla="*/ 10 w 18"/>
                    <a:gd name="T13" fmla="*/ 3 h 11"/>
                    <a:gd name="T14" fmla="*/ 10 w 18"/>
                    <a:gd name="T15" fmla="*/ 3 h 11"/>
                    <a:gd name="T16" fmla="*/ 12 w 18"/>
                    <a:gd name="T17" fmla="*/ 4 h 11"/>
                    <a:gd name="T18" fmla="*/ 13 w 18"/>
                    <a:gd name="T19" fmla="*/ 4 h 11"/>
                    <a:gd name="T20" fmla="*/ 15 w 18"/>
                    <a:gd name="T21" fmla="*/ 6 h 11"/>
                    <a:gd name="T22" fmla="*/ 17 w 18"/>
                    <a:gd name="T23" fmla="*/ 8 h 11"/>
                    <a:gd name="T24" fmla="*/ 18 w 18"/>
                    <a:gd name="T25" fmla="*/ 11 h 11"/>
                    <a:gd name="T26" fmla="*/ 18 w 18"/>
                    <a:gd name="T27" fmla="*/ 11 h 11"/>
                    <a:gd name="T28" fmla="*/ 18 w 18"/>
                    <a:gd name="T29" fmla="*/ 11 h 11"/>
                    <a:gd name="T30" fmla="*/ 18 w 18"/>
                    <a:gd name="T31" fmla="*/ 11 h 11"/>
                    <a:gd name="T32" fmla="*/ 17 w 18"/>
                    <a:gd name="T33" fmla="*/ 8 h 11"/>
                    <a:gd name="T34" fmla="*/ 16 w 18"/>
                    <a:gd name="T35" fmla="*/ 6 h 11"/>
                    <a:gd name="T36" fmla="*/ 16 w 18"/>
                    <a:gd name="T37" fmla="*/ 6 h 11"/>
                    <a:gd name="T38" fmla="*/ 15 w 18"/>
                    <a:gd name="T39" fmla="*/ 5 h 11"/>
                    <a:gd name="T40" fmla="*/ 14 w 18"/>
                    <a:gd name="T41" fmla="*/ 4 h 11"/>
                    <a:gd name="T42" fmla="*/ 12 w 18"/>
                    <a:gd name="T43" fmla="*/ 3 h 11"/>
                    <a:gd name="T44" fmla="*/ 12 w 18"/>
                    <a:gd name="T45" fmla="*/ 3 h 11"/>
                    <a:gd name="T46" fmla="*/ 10 w 18"/>
                    <a:gd name="T47" fmla="*/ 3 h 11"/>
                    <a:gd name="T48" fmla="*/ 9 w 18"/>
                    <a:gd name="T49" fmla="*/ 2 h 11"/>
                    <a:gd name="T50" fmla="*/ 6 w 18"/>
                    <a:gd name="T51" fmla="*/ 1 h 11"/>
                    <a:gd name="T52" fmla="*/ 3 w 18"/>
                    <a:gd name="T53" fmla="*/ 1 h 11"/>
                    <a:gd name="T54" fmla="*/ 0 w 18"/>
                    <a:gd name="T55" fmla="*/ 0 h 11"/>
                    <a:gd name="T56" fmla="*/ 0 w 18"/>
                    <a:gd name="T57" fmla="*/ 0 h 11"/>
                    <a:gd name="T58" fmla="*/ 0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0" y="0"/>
                      </a:moveTo>
                      <a:lnTo>
                        <a:pt x="0" y="0"/>
                      </a:lnTo>
                      <a:lnTo>
                        <a:pt x="3" y="1"/>
                      </a:lnTo>
                      <a:lnTo>
                        <a:pt x="5" y="2"/>
                      </a:lnTo>
                      <a:lnTo>
                        <a:pt x="5" y="2"/>
                      </a:lnTo>
                      <a:lnTo>
                        <a:pt x="8" y="2"/>
                      </a:lnTo>
                      <a:lnTo>
                        <a:pt x="10" y="3"/>
                      </a:lnTo>
                      <a:lnTo>
                        <a:pt x="10" y="3"/>
                      </a:lnTo>
                      <a:lnTo>
                        <a:pt x="12" y="4"/>
                      </a:lnTo>
                      <a:lnTo>
                        <a:pt x="13" y="4"/>
                      </a:lnTo>
                      <a:lnTo>
                        <a:pt x="15" y="6"/>
                      </a:lnTo>
                      <a:lnTo>
                        <a:pt x="17" y="8"/>
                      </a:lnTo>
                      <a:lnTo>
                        <a:pt x="18" y="11"/>
                      </a:lnTo>
                      <a:lnTo>
                        <a:pt x="18" y="11"/>
                      </a:lnTo>
                      <a:lnTo>
                        <a:pt x="18" y="11"/>
                      </a:lnTo>
                      <a:lnTo>
                        <a:pt x="18" y="11"/>
                      </a:lnTo>
                      <a:lnTo>
                        <a:pt x="17" y="8"/>
                      </a:lnTo>
                      <a:lnTo>
                        <a:pt x="16" y="6"/>
                      </a:lnTo>
                      <a:lnTo>
                        <a:pt x="16" y="6"/>
                      </a:lnTo>
                      <a:lnTo>
                        <a:pt x="15" y="5"/>
                      </a:lnTo>
                      <a:lnTo>
                        <a:pt x="14" y="4"/>
                      </a:lnTo>
                      <a:lnTo>
                        <a:pt x="12" y="3"/>
                      </a:lnTo>
                      <a:lnTo>
                        <a:pt x="12" y="3"/>
                      </a:lnTo>
                      <a:lnTo>
                        <a:pt x="10" y="3"/>
                      </a:lnTo>
                      <a:lnTo>
                        <a:pt x="9" y="2"/>
                      </a:lnTo>
                      <a:lnTo>
                        <a:pt x="6" y="1"/>
                      </a:lnTo>
                      <a:lnTo>
                        <a:pt x="3"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76" name="Freeform 2312">
                  <a:extLst>
                    <a:ext uri="{FF2B5EF4-FFF2-40B4-BE49-F238E27FC236}">
                      <a16:creationId xmlns:a16="http://schemas.microsoft.com/office/drawing/2014/main" id="{87093CFE-8AD6-4AD7-B6D5-E23C26BCA4F4}"/>
                    </a:ext>
                  </a:extLst>
                </p:cNvPr>
                <p:cNvSpPr>
                  <a:spLocks/>
                </p:cNvSpPr>
                <p:nvPr/>
              </p:nvSpPr>
              <p:spPr bwMode="auto">
                <a:xfrm>
                  <a:off x="4279" y="1540"/>
                  <a:ext cx="18" cy="11"/>
                </a:xfrm>
                <a:custGeom>
                  <a:avLst/>
                  <a:gdLst>
                    <a:gd name="T0" fmla="*/ 0 w 18"/>
                    <a:gd name="T1" fmla="*/ 0 h 11"/>
                    <a:gd name="T2" fmla="*/ 0 w 18"/>
                    <a:gd name="T3" fmla="*/ 0 h 11"/>
                    <a:gd name="T4" fmla="*/ 3 w 18"/>
                    <a:gd name="T5" fmla="*/ 1 h 11"/>
                    <a:gd name="T6" fmla="*/ 5 w 18"/>
                    <a:gd name="T7" fmla="*/ 2 h 11"/>
                    <a:gd name="T8" fmla="*/ 5 w 18"/>
                    <a:gd name="T9" fmla="*/ 2 h 11"/>
                    <a:gd name="T10" fmla="*/ 8 w 18"/>
                    <a:gd name="T11" fmla="*/ 2 h 11"/>
                    <a:gd name="T12" fmla="*/ 10 w 18"/>
                    <a:gd name="T13" fmla="*/ 3 h 11"/>
                    <a:gd name="T14" fmla="*/ 10 w 18"/>
                    <a:gd name="T15" fmla="*/ 3 h 11"/>
                    <a:gd name="T16" fmla="*/ 12 w 18"/>
                    <a:gd name="T17" fmla="*/ 4 h 11"/>
                    <a:gd name="T18" fmla="*/ 13 w 18"/>
                    <a:gd name="T19" fmla="*/ 4 h 11"/>
                    <a:gd name="T20" fmla="*/ 15 w 18"/>
                    <a:gd name="T21" fmla="*/ 6 h 11"/>
                    <a:gd name="T22" fmla="*/ 17 w 18"/>
                    <a:gd name="T23" fmla="*/ 8 h 11"/>
                    <a:gd name="T24" fmla="*/ 18 w 18"/>
                    <a:gd name="T25" fmla="*/ 11 h 11"/>
                    <a:gd name="T26" fmla="*/ 18 w 18"/>
                    <a:gd name="T27" fmla="*/ 11 h 11"/>
                    <a:gd name="T28" fmla="*/ 18 w 18"/>
                    <a:gd name="T29" fmla="*/ 11 h 11"/>
                    <a:gd name="T30" fmla="*/ 18 w 18"/>
                    <a:gd name="T31" fmla="*/ 11 h 11"/>
                    <a:gd name="T32" fmla="*/ 17 w 18"/>
                    <a:gd name="T33" fmla="*/ 8 h 11"/>
                    <a:gd name="T34" fmla="*/ 16 w 18"/>
                    <a:gd name="T35" fmla="*/ 6 h 11"/>
                    <a:gd name="T36" fmla="*/ 16 w 18"/>
                    <a:gd name="T37" fmla="*/ 6 h 11"/>
                    <a:gd name="T38" fmla="*/ 15 w 18"/>
                    <a:gd name="T39" fmla="*/ 5 h 11"/>
                    <a:gd name="T40" fmla="*/ 14 w 18"/>
                    <a:gd name="T41" fmla="*/ 4 h 11"/>
                    <a:gd name="T42" fmla="*/ 12 w 18"/>
                    <a:gd name="T43" fmla="*/ 3 h 11"/>
                    <a:gd name="T44" fmla="*/ 12 w 18"/>
                    <a:gd name="T45" fmla="*/ 3 h 11"/>
                    <a:gd name="T46" fmla="*/ 10 w 18"/>
                    <a:gd name="T47" fmla="*/ 3 h 11"/>
                    <a:gd name="T48" fmla="*/ 9 w 18"/>
                    <a:gd name="T49" fmla="*/ 2 h 11"/>
                    <a:gd name="T50" fmla="*/ 6 w 18"/>
                    <a:gd name="T51" fmla="*/ 1 h 11"/>
                    <a:gd name="T52" fmla="*/ 3 w 18"/>
                    <a:gd name="T53" fmla="*/ 1 h 11"/>
                    <a:gd name="T54" fmla="*/ 0 w 18"/>
                    <a:gd name="T55" fmla="*/ 0 h 11"/>
                    <a:gd name="T56" fmla="*/ 0 w 18"/>
                    <a:gd name="T57" fmla="*/ 0 h 11"/>
                    <a:gd name="T58" fmla="*/ 0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0" y="0"/>
                      </a:moveTo>
                      <a:lnTo>
                        <a:pt x="0" y="0"/>
                      </a:lnTo>
                      <a:lnTo>
                        <a:pt x="3" y="1"/>
                      </a:lnTo>
                      <a:lnTo>
                        <a:pt x="5" y="2"/>
                      </a:lnTo>
                      <a:lnTo>
                        <a:pt x="5" y="2"/>
                      </a:lnTo>
                      <a:lnTo>
                        <a:pt x="8" y="2"/>
                      </a:lnTo>
                      <a:lnTo>
                        <a:pt x="10" y="3"/>
                      </a:lnTo>
                      <a:lnTo>
                        <a:pt x="10" y="3"/>
                      </a:lnTo>
                      <a:lnTo>
                        <a:pt x="12" y="4"/>
                      </a:lnTo>
                      <a:lnTo>
                        <a:pt x="13" y="4"/>
                      </a:lnTo>
                      <a:lnTo>
                        <a:pt x="15" y="6"/>
                      </a:lnTo>
                      <a:lnTo>
                        <a:pt x="17" y="8"/>
                      </a:lnTo>
                      <a:lnTo>
                        <a:pt x="18" y="11"/>
                      </a:lnTo>
                      <a:lnTo>
                        <a:pt x="18" y="11"/>
                      </a:lnTo>
                      <a:lnTo>
                        <a:pt x="18" y="11"/>
                      </a:lnTo>
                      <a:lnTo>
                        <a:pt x="18" y="11"/>
                      </a:lnTo>
                      <a:lnTo>
                        <a:pt x="17" y="8"/>
                      </a:lnTo>
                      <a:lnTo>
                        <a:pt x="16" y="6"/>
                      </a:lnTo>
                      <a:lnTo>
                        <a:pt x="16" y="6"/>
                      </a:lnTo>
                      <a:lnTo>
                        <a:pt x="15" y="5"/>
                      </a:lnTo>
                      <a:lnTo>
                        <a:pt x="14" y="4"/>
                      </a:lnTo>
                      <a:lnTo>
                        <a:pt x="12" y="3"/>
                      </a:lnTo>
                      <a:lnTo>
                        <a:pt x="12" y="3"/>
                      </a:lnTo>
                      <a:lnTo>
                        <a:pt x="10" y="3"/>
                      </a:lnTo>
                      <a:lnTo>
                        <a:pt x="9" y="2"/>
                      </a:lnTo>
                      <a:lnTo>
                        <a:pt x="6" y="1"/>
                      </a:lnTo>
                      <a:lnTo>
                        <a:pt x="3"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77" name="Freeform 2313">
                  <a:extLst>
                    <a:ext uri="{FF2B5EF4-FFF2-40B4-BE49-F238E27FC236}">
                      <a16:creationId xmlns:a16="http://schemas.microsoft.com/office/drawing/2014/main" id="{F917C7A2-80CB-4726-8689-DB8F3FD1C583}"/>
                    </a:ext>
                  </a:extLst>
                </p:cNvPr>
                <p:cNvSpPr>
                  <a:spLocks/>
                </p:cNvSpPr>
                <p:nvPr/>
              </p:nvSpPr>
              <p:spPr bwMode="auto">
                <a:xfrm>
                  <a:off x="4286" y="1540"/>
                  <a:ext cx="11" cy="2"/>
                </a:xfrm>
                <a:custGeom>
                  <a:avLst/>
                  <a:gdLst>
                    <a:gd name="T0" fmla="*/ 1 w 11"/>
                    <a:gd name="T1" fmla="*/ 2 h 2"/>
                    <a:gd name="T2" fmla="*/ 1 w 11"/>
                    <a:gd name="T3" fmla="*/ 2 h 2"/>
                    <a:gd name="T4" fmla="*/ 2 w 11"/>
                    <a:gd name="T5" fmla="*/ 1 h 2"/>
                    <a:gd name="T6" fmla="*/ 3 w 11"/>
                    <a:gd name="T7" fmla="*/ 1 h 2"/>
                    <a:gd name="T8" fmla="*/ 3 w 11"/>
                    <a:gd name="T9" fmla="*/ 1 h 2"/>
                    <a:gd name="T10" fmla="*/ 3 w 11"/>
                    <a:gd name="T11" fmla="*/ 1 h 2"/>
                    <a:gd name="T12" fmla="*/ 4 w 11"/>
                    <a:gd name="T13" fmla="*/ 0 h 2"/>
                    <a:gd name="T14" fmla="*/ 6 w 11"/>
                    <a:gd name="T15" fmla="*/ 1 h 2"/>
                    <a:gd name="T16" fmla="*/ 6 w 11"/>
                    <a:gd name="T17" fmla="*/ 1 h 2"/>
                    <a:gd name="T18" fmla="*/ 9 w 11"/>
                    <a:gd name="T19" fmla="*/ 1 h 2"/>
                    <a:gd name="T20" fmla="*/ 11 w 11"/>
                    <a:gd name="T21" fmla="*/ 2 h 2"/>
                    <a:gd name="T22" fmla="*/ 11 w 11"/>
                    <a:gd name="T23" fmla="*/ 2 h 2"/>
                    <a:gd name="T24" fmla="*/ 11 w 11"/>
                    <a:gd name="T25" fmla="*/ 2 h 2"/>
                    <a:gd name="T26" fmla="*/ 11 w 11"/>
                    <a:gd name="T27" fmla="*/ 2 h 2"/>
                    <a:gd name="T28" fmla="*/ 11 w 11"/>
                    <a:gd name="T29" fmla="*/ 2 h 2"/>
                    <a:gd name="T30" fmla="*/ 10 w 11"/>
                    <a:gd name="T31" fmla="*/ 1 h 2"/>
                    <a:gd name="T32" fmla="*/ 8 w 11"/>
                    <a:gd name="T33" fmla="*/ 1 h 2"/>
                    <a:gd name="T34" fmla="*/ 5 w 11"/>
                    <a:gd name="T35" fmla="*/ 0 h 2"/>
                    <a:gd name="T36" fmla="*/ 5 w 11"/>
                    <a:gd name="T37" fmla="*/ 0 h 2"/>
                    <a:gd name="T38" fmla="*/ 4 w 11"/>
                    <a:gd name="T39" fmla="*/ 0 h 2"/>
                    <a:gd name="T40" fmla="*/ 3 w 11"/>
                    <a:gd name="T41" fmla="*/ 0 h 2"/>
                    <a:gd name="T42" fmla="*/ 1 w 11"/>
                    <a:gd name="T43" fmla="*/ 1 h 2"/>
                    <a:gd name="T44" fmla="*/ 0 w 11"/>
                    <a:gd name="T45" fmla="*/ 2 h 2"/>
                    <a:gd name="T46" fmla="*/ 0 w 11"/>
                    <a:gd name="T47" fmla="*/ 2 h 2"/>
                    <a:gd name="T48" fmla="*/ 0 w 11"/>
                    <a:gd name="T49" fmla="*/ 2 h 2"/>
                    <a:gd name="T50" fmla="*/ 1 w 11"/>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 h="2">
                      <a:moveTo>
                        <a:pt x="1" y="2"/>
                      </a:moveTo>
                      <a:lnTo>
                        <a:pt x="1" y="2"/>
                      </a:lnTo>
                      <a:lnTo>
                        <a:pt x="2" y="1"/>
                      </a:lnTo>
                      <a:lnTo>
                        <a:pt x="3" y="1"/>
                      </a:lnTo>
                      <a:lnTo>
                        <a:pt x="3" y="1"/>
                      </a:lnTo>
                      <a:lnTo>
                        <a:pt x="3" y="1"/>
                      </a:lnTo>
                      <a:lnTo>
                        <a:pt x="4" y="0"/>
                      </a:lnTo>
                      <a:lnTo>
                        <a:pt x="6" y="1"/>
                      </a:lnTo>
                      <a:lnTo>
                        <a:pt x="6" y="1"/>
                      </a:lnTo>
                      <a:lnTo>
                        <a:pt x="9" y="1"/>
                      </a:lnTo>
                      <a:lnTo>
                        <a:pt x="11" y="2"/>
                      </a:lnTo>
                      <a:lnTo>
                        <a:pt x="11" y="2"/>
                      </a:lnTo>
                      <a:lnTo>
                        <a:pt x="11" y="2"/>
                      </a:lnTo>
                      <a:lnTo>
                        <a:pt x="11" y="2"/>
                      </a:lnTo>
                      <a:lnTo>
                        <a:pt x="11" y="2"/>
                      </a:lnTo>
                      <a:lnTo>
                        <a:pt x="10" y="1"/>
                      </a:lnTo>
                      <a:lnTo>
                        <a:pt x="8" y="1"/>
                      </a:lnTo>
                      <a:lnTo>
                        <a:pt x="5" y="0"/>
                      </a:lnTo>
                      <a:lnTo>
                        <a:pt x="5" y="0"/>
                      </a:lnTo>
                      <a:lnTo>
                        <a:pt x="4" y="0"/>
                      </a:lnTo>
                      <a:lnTo>
                        <a:pt x="3" y="0"/>
                      </a:lnTo>
                      <a:lnTo>
                        <a:pt x="1" y="1"/>
                      </a:lnTo>
                      <a:lnTo>
                        <a:pt x="0" y="2"/>
                      </a:lnTo>
                      <a:lnTo>
                        <a:pt x="0" y="2"/>
                      </a:lnTo>
                      <a:lnTo>
                        <a:pt x="0" y="2"/>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78" name="Freeform 2314">
                  <a:extLst>
                    <a:ext uri="{FF2B5EF4-FFF2-40B4-BE49-F238E27FC236}">
                      <a16:creationId xmlns:a16="http://schemas.microsoft.com/office/drawing/2014/main" id="{9CFB0883-739A-4CDC-9E10-23682F8FEFC6}"/>
                    </a:ext>
                  </a:extLst>
                </p:cNvPr>
                <p:cNvSpPr>
                  <a:spLocks/>
                </p:cNvSpPr>
                <p:nvPr/>
              </p:nvSpPr>
              <p:spPr bwMode="auto">
                <a:xfrm>
                  <a:off x="4286" y="1540"/>
                  <a:ext cx="11" cy="2"/>
                </a:xfrm>
                <a:custGeom>
                  <a:avLst/>
                  <a:gdLst>
                    <a:gd name="T0" fmla="*/ 1 w 11"/>
                    <a:gd name="T1" fmla="*/ 2 h 2"/>
                    <a:gd name="T2" fmla="*/ 1 w 11"/>
                    <a:gd name="T3" fmla="*/ 2 h 2"/>
                    <a:gd name="T4" fmla="*/ 2 w 11"/>
                    <a:gd name="T5" fmla="*/ 1 h 2"/>
                    <a:gd name="T6" fmla="*/ 3 w 11"/>
                    <a:gd name="T7" fmla="*/ 1 h 2"/>
                    <a:gd name="T8" fmla="*/ 3 w 11"/>
                    <a:gd name="T9" fmla="*/ 1 h 2"/>
                    <a:gd name="T10" fmla="*/ 3 w 11"/>
                    <a:gd name="T11" fmla="*/ 1 h 2"/>
                    <a:gd name="T12" fmla="*/ 4 w 11"/>
                    <a:gd name="T13" fmla="*/ 0 h 2"/>
                    <a:gd name="T14" fmla="*/ 6 w 11"/>
                    <a:gd name="T15" fmla="*/ 1 h 2"/>
                    <a:gd name="T16" fmla="*/ 6 w 11"/>
                    <a:gd name="T17" fmla="*/ 1 h 2"/>
                    <a:gd name="T18" fmla="*/ 9 w 11"/>
                    <a:gd name="T19" fmla="*/ 1 h 2"/>
                    <a:gd name="T20" fmla="*/ 11 w 11"/>
                    <a:gd name="T21" fmla="*/ 2 h 2"/>
                    <a:gd name="T22" fmla="*/ 11 w 11"/>
                    <a:gd name="T23" fmla="*/ 2 h 2"/>
                    <a:gd name="T24" fmla="*/ 11 w 11"/>
                    <a:gd name="T25" fmla="*/ 2 h 2"/>
                    <a:gd name="T26" fmla="*/ 11 w 11"/>
                    <a:gd name="T27" fmla="*/ 2 h 2"/>
                    <a:gd name="T28" fmla="*/ 11 w 11"/>
                    <a:gd name="T29" fmla="*/ 2 h 2"/>
                    <a:gd name="T30" fmla="*/ 10 w 11"/>
                    <a:gd name="T31" fmla="*/ 1 h 2"/>
                    <a:gd name="T32" fmla="*/ 8 w 11"/>
                    <a:gd name="T33" fmla="*/ 1 h 2"/>
                    <a:gd name="T34" fmla="*/ 5 w 11"/>
                    <a:gd name="T35" fmla="*/ 0 h 2"/>
                    <a:gd name="T36" fmla="*/ 5 w 11"/>
                    <a:gd name="T37" fmla="*/ 0 h 2"/>
                    <a:gd name="T38" fmla="*/ 4 w 11"/>
                    <a:gd name="T39" fmla="*/ 0 h 2"/>
                    <a:gd name="T40" fmla="*/ 3 w 11"/>
                    <a:gd name="T41" fmla="*/ 0 h 2"/>
                    <a:gd name="T42" fmla="*/ 1 w 11"/>
                    <a:gd name="T43" fmla="*/ 1 h 2"/>
                    <a:gd name="T44" fmla="*/ 0 w 11"/>
                    <a:gd name="T45" fmla="*/ 2 h 2"/>
                    <a:gd name="T46" fmla="*/ 0 w 11"/>
                    <a:gd name="T47" fmla="*/ 2 h 2"/>
                    <a:gd name="T48" fmla="*/ 0 w 11"/>
                    <a:gd name="T49" fmla="*/ 2 h 2"/>
                    <a:gd name="T50" fmla="*/ 1 w 11"/>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 h="2">
                      <a:moveTo>
                        <a:pt x="1" y="2"/>
                      </a:moveTo>
                      <a:lnTo>
                        <a:pt x="1" y="2"/>
                      </a:lnTo>
                      <a:lnTo>
                        <a:pt x="2" y="1"/>
                      </a:lnTo>
                      <a:lnTo>
                        <a:pt x="3" y="1"/>
                      </a:lnTo>
                      <a:lnTo>
                        <a:pt x="3" y="1"/>
                      </a:lnTo>
                      <a:lnTo>
                        <a:pt x="3" y="1"/>
                      </a:lnTo>
                      <a:lnTo>
                        <a:pt x="4" y="0"/>
                      </a:lnTo>
                      <a:lnTo>
                        <a:pt x="6" y="1"/>
                      </a:lnTo>
                      <a:lnTo>
                        <a:pt x="6" y="1"/>
                      </a:lnTo>
                      <a:lnTo>
                        <a:pt x="9" y="1"/>
                      </a:lnTo>
                      <a:lnTo>
                        <a:pt x="11" y="2"/>
                      </a:lnTo>
                      <a:lnTo>
                        <a:pt x="11" y="2"/>
                      </a:lnTo>
                      <a:lnTo>
                        <a:pt x="11" y="2"/>
                      </a:lnTo>
                      <a:lnTo>
                        <a:pt x="11" y="2"/>
                      </a:lnTo>
                      <a:lnTo>
                        <a:pt x="11" y="2"/>
                      </a:lnTo>
                      <a:lnTo>
                        <a:pt x="10" y="1"/>
                      </a:lnTo>
                      <a:lnTo>
                        <a:pt x="8" y="1"/>
                      </a:lnTo>
                      <a:lnTo>
                        <a:pt x="5" y="0"/>
                      </a:lnTo>
                      <a:lnTo>
                        <a:pt x="5" y="0"/>
                      </a:lnTo>
                      <a:lnTo>
                        <a:pt x="4" y="0"/>
                      </a:lnTo>
                      <a:lnTo>
                        <a:pt x="3" y="0"/>
                      </a:lnTo>
                      <a:lnTo>
                        <a:pt x="1" y="1"/>
                      </a:lnTo>
                      <a:lnTo>
                        <a:pt x="0" y="2"/>
                      </a:lnTo>
                      <a:lnTo>
                        <a:pt x="0" y="2"/>
                      </a:lnTo>
                      <a:lnTo>
                        <a:pt x="0" y="2"/>
                      </a:lnTo>
                      <a:lnTo>
                        <a:pt x="1"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79" name="Freeform 2315">
                  <a:extLst>
                    <a:ext uri="{FF2B5EF4-FFF2-40B4-BE49-F238E27FC236}">
                      <a16:creationId xmlns:a16="http://schemas.microsoft.com/office/drawing/2014/main" id="{BDA6D881-147B-4244-B6E6-CA6856EF23CA}"/>
                    </a:ext>
                  </a:extLst>
                </p:cNvPr>
                <p:cNvSpPr>
                  <a:spLocks/>
                </p:cNvSpPr>
                <p:nvPr/>
              </p:nvSpPr>
              <p:spPr bwMode="auto">
                <a:xfrm>
                  <a:off x="4292" y="1533"/>
                  <a:ext cx="5" cy="11"/>
                </a:xfrm>
                <a:custGeom>
                  <a:avLst/>
                  <a:gdLst>
                    <a:gd name="T0" fmla="*/ 5 w 5"/>
                    <a:gd name="T1" fmla="*/ 11 h 11"/>
                    <a:gd name="T2" fmla="*/ 5 w 5"/>
                    <a:gd name="T3" fmla="*/ 11 h 11"/>
                    <a:gd name="T4" fmla="*/ 5 w 5"/>
                    <a:gd name="T5" fmla="*/ 8 h 11"/>
                    <a:gd name="T6" fmla="*/ 5 w 5"/>
                    <a:gd name="T7" fmla="*/ 6 h 11"/>
                    <a:gd name="T8" fmla="*/ 5 w 5"/>
                    <a:gd name="T9" fmla="*/ 4 h 11"/>
                    <a:gd name="T10" fmla="*/ 4 w 5"/>
                    <a:gd name="T11" fmla="*/ 3 h 11"/>
                    <a:gd name="T12" fmla="*/ 3 w 5"/>
                    <a:gd name="T13" fmla="*/ 2 h 11"/>
                    <a:gd name="T14" fmla="*/ 3 w 5"/>
                    <a:gd name="T15" fmla="*/ 2 h 11"/>
                    <a:gd name="T16" fmla="*/ 2 w 5"/>
                    <a:gd name="T17" fmla="*/ 0 h 11"/>
                    <a:gd name="T18" fmla="*/ 1 w 5"/>
                    <a:gd name="T19" fmla="*/ 0 h 11"/>
                    <a:gd name="T20" fmla="*/ 1 w 5"/>
                    <a:gd name="T21" fmla="*/ 0 h 11"/>
                    <a:gd name="T22" fmla="*/ 1 w 5"/>
                    <a:gd name="T23" fmla="*/ 0 h 11"/>
                    <a:gd name="T24" fmla="*/ 0 w 5"/>
                    <a:gd name="T25" fmla="*/ 0 h 11"/>
                    <a:gd name="T26" fmla="*/ 0 w 5"/>
                    <a:gd name="T27" fmla="*/ 0 h 11"/>
                    <a:gd name="T28" fmla="*/ 0 w 5"/>
                    <a:gd name="T29" fmla="*/ 1 h 11"/>
                    <a:gd name="T30" fmla="*/ 0 w 5"/>
                    <a:gd name="T31" fmla="*/ 1 h 11"/>
                    <a:gd name="T32" fmla="*/ 0 w 5"/>
                    <a:gd name="T33" fmla="*/ 1 h 11"/>
                    <a:gd name="T34" fmla="*/ 0 w 5"/>
                    <a:gd name="T35" fmla="*/ 1 h 11"/>
                    <a:gd name="T36" fmla="*/ 0 w 5"/>
                    <a:gd name="T37" fmla="*/ 1 h 11"/>
                    <a:gd name="T38" fmla="*/ 0 w 5"/>
                    <a:gd name="T39" fmla="*/ 0 h 11"/>
                    <a:gd name="T40" fmla="*/ 1 w 5"/>
                    <a:gd name="T41" fmla="*/ 0 h 11"/>
                    <a:gd name="T42" fmla="*/ 1 w 5"/>
                    <a:gd name="T43" fmla="*/ 0 h 11"/>
                    <a:gd name="T44" fmla="*/ 1 w 5"/>
                    <a:gd name="T45" fmla="*/ 0 h 11"/>
                    <a:gd name="T46" fmla="*/ 1 w 5"/>
                    <a:gd name="T47" fmla="*/ 0 h 11"/>
                    <a:gd name="T48" fmla="*/ 3 w 5"/>
                    <a:gd name="T49" fmla="*/ 1 h 11"/>
                    <a:gd name="T50" fmla="*/ 3 w 5"/>
                    <a:gd name="T51" fmla="*/ 1 h 11"/>
                    <a:gd name="T52" fmla="*/ 4 w 5"/>
                    <a:gd name="T53" fmla="*/ 3 h 11"/>
                    <a:gd name="T54" fmla="*/ 4 w 5"/>
                    <a:gd name="T55" fmla="*/ 4 h 11"/>
                    <a:gd name="T56" fmla="*/ 4 w 5"/>
                    <a:gd name="T57" fmla="*/ 4 h 11"/>
                    <a:gd name="T58" fmla="*/ 5 w 5"/>
                    <a:gd name="T59" fmla="*/ 6 h 11"/>
                    <a:gd name="T60" fmla="*/ 5 w 5"/>
                    <a:gd name="T61" fmla="*/ 8 h 11"/>
                    <a:gd name="T62" fmla="*/ 5 w 5"/>
                    <a:gd name="T63" fmla="*/ 11 h 11"/>
                    <a:gd name="T64" fmla="*/ 5 w 5"/>
                    <a:gd name="T65" fmla="*/ 11 h 11"/>
                    <a:gd name="T66" fmla="*/ 5 w 5"/>
                    <a:gd name="T6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11">
                      <a:moveTo>
                        <a:pt x="5" y="11"/>
                      </a:moveTo>
                      <a:lnTo>
                        <a:pt x="5" y="11"/>
                      </a:lnTo>
                      <a:lnTo>
                        <a:pt x="5" y="8"/>
                      </a:lnTo>
                      <a:lnTo>
                        <a:pt x="5" y="6"/>
                      </a:lnTo>
                      <a:lnTo>
                        <a:pt x="5" y="4"/>
                      </a:lnTo>
                      <a:lnTo>
                        <a:pt x="4" y="3"/>
                      </a:lnTo>
                      <a:lnTo>
                        <a:pt x="3" y="2"/>
                      </a:lnTo>
                      <a:lnTo>
                        <a:pt x="3" y="2"/>
                      </a:lnTo>
                      <a:lnTo>
                        <a:pt x="2" y="0"/>
                      </a:lnTo>
                      <a:lnTo>
                        <a:pt x="1" y="0"/>
                      </a:lnTo>
                      <a:lnTo>
                        <a:pt x="1" y="0"/>
                      </a:lnTo>
                      <a:lnTo>
                        <a:pt x="1" y="0"/>
                      </a:lnTo>
                      <a:lnTo>
                        <a:pt x="0" y="0"/>
                      </a:lnTo>
                      <a:lnTo>
                        <a:pt x="0" y="0"/>
                      </a:lnTo>
                      <a:lnTo>
                        <a:pt x="0" y="1"/>
                      </a:lnTo>
                      <a:lnTo>
                        <a:pt x="0" y="1"/>
                      </a:lnTo>
                      <a:lnTo>
                        <a:pt x="0" y="1"/>
                      </a:lnTo>
                      <a:lnTo>
                        <a:pt x="0" y="1"/>
                      </a:lnTo>
                      <a:lnTo>
                        <a:pt x="0" y="1"/>
                      </a:lnTo>
                      <a:lnTo>
                        <a:pt x="0" y="0"/>
                      </a:lnTo>
                      <a:lnTo>
                        <a:pt x="1" y="0"/>
                      </a:lnTo>
                      <a:lnTo>
                        <a:pt x="1" y="0"/>
                      </a:lnTo>
                      <a:lnTo>
                        <a:pt x="1" y="0"/>
                      </a:lnTo>
                      <a:lnTo>
                        <a:pt x="1" y="0"/>
                      </a:lnTo>
                      <a:lnTo>
                        <a:pt x="3" y="1"/>
                      </a:lnTo>
                      <a:lnTo>
                        <a:pt x="3" y="1"/>
                      </a:lnTo>
                      <a:lnTo>
                        <a:pt x="4" y="3"/>
                      </a:lnTo>
                      <a:lnTo>
                        <a:pt x="4" y="4"/>
                      </a:lnTo>
                      <a:lnTo>
                        <a:pt x="4" y="4"/>
                      </a:lnTo>
                      <a:lnTo>
                        <a:pt x="5" y="6"/>
                      </a:lnTo>
                      <a:lnTo>
                        <a:pt x="5" y="8"/>
                      </a:lnTo>
                      <a:lnTo>
                        <a:pt x="5" y="11"/>
                      </a:lnTo>
                      <a:lnTo>
                        <a:pt x="5" y="11"/>
                      </a:lnTo>
                      <a:lnTo>
                        <a:pt x="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80" name="Freeform 2316">
                  <a:extLst>
                    <a:ext uri="{FF2B5EF4-FFF2-40B4-BE49-F238E27FC236}">
                      <a16:creationId xmlns:a16="http://schemas.microsoft.com/office/drawing/2014/main" id="{0935D3B5-2C56-4312-AC1E-BE7DFD9FFD51}"/>
                    </a:ext>
                  </a:extLst>
                </p:cNvPr>
                <p:cNvSpPr>
                  <a:spLocks/>
                </p:cNvSpPr>
                <p:nvPr/>
              </p:nvSpPr>
              <p:spPr bwMode="auto">
                <a:xfrm>
                  <a:off x="4292" y="1533"/>
                  <a:ext cx="5" cy="11"/>
                </a:xfrm>
                <a:custGeom>
                  <a:avLst/>
                  <a:gdLst>
                    <a:gd name="T0" fmla="*/ 5 w 5"/>
                    <a:gd name="T1" fmla="*/ 11 h 11"/>
                    <a:gd name="T2" fmla="*/ 5 w 5"/>
                    <a:gd name="T3" fmla="*/ 11 h 11"/>
                    <a:gd name="T4" fmla="*/ 5 w 5"/>
                    <a:gd name="T5" fmla="*/ 8 h 11"/>
                    <a:gd name="T6" fmla="*/ 5 w 5"/>
                    <a:gd name="T7" fmla="*/ 6 h 11"/>
                    <a:gd name="T8" fmla="*/ 5 w 5"/>
                    <a:gd name="T9" fmla="*/ 4 h 11"/>
                    <a:gd name="T10" fmla="*/ 4 w 5"/>
                    <a:gd name="T11" fmla="*/ 3 h 11"/>
                    <a:gd name="T12" fmla="*/ 3 w 5"/>
                    <a:gd name="T13" fmla="*/ 2 h 11"/>
                    <a:gd name="T14" fmla="*/ 3 w 5"/>
                    <a:gd name="T15" fmla="*/ 2 h 11"/>
                    <a:gd name="T16" fmla="*/ 2 w 5"/>
                    <a:gd name="T17" fmla="*/ 0 h 11"/>
                    <a:gd name="T18" fmla="*/ 1 w 5"/>
                    <a:gd name="T19" fmla="*/ 0 h 11"/>
                    <a:gd name="T20" fmla="*/ 1 w 5"/>
                    <a:gd name="T21" fmla="*/ 0 h 11"/>
                    <a:gd name="T22" fmla="*/ 1 w 5"/>
                    <a:gd name="T23" fmla="*/ 0 h 11"/>
                    <a:gd name="T24" fmla="*/ 0 w 5"/>
                    <a:gd name="T25" fmla="*/ 0 h 11"/>
                    <a:gd name="T26" fmla="*/ 0 w 5"/>
                    <a:gd name="T27" fmla="*/ 0 h 11"/>
                    <a:gd name="T28" fmla="*/ 0 w 5"/>
                    <a:gd name="T29" fmla="*/ 1 h 11"/>
                    <a:gd name="T30" fmla="*/ 0 w 5"/>
                    <a:gd name="T31" fmla="*/ 1 h 11"/>
                    <a:gd name="T32" fmla="*/ 0 w 5"/>
                    <a:gd name="T33" fmla="*/ 1 h 11"/>
                    <a:gd name="T34" fmla="*/ 0 w 5"/>
                    <a:gd name="T35" fmla="*/ 1 h 11"/>
                    <a:gd name="T36" fmla="*/ 0 w 5"/>
                    <a:gd name="T37" fmla="*/ 1 h 11"/>
                    <a:gd name="T38" fmla="*/ 0 w 5"/>
                    <a:gd name="T39" fmla="*/ 0 h 11"/>
                    <a:gd name="T40" fmla="*/ 1 w 5"/>
                    <a:gd name="T41" fmla="*/ 0 h 11"/>
                    <a:gd name="T42" fmla="*/ 1 w 5"/>
                    <a:gd name="T43" fmla="*/ 0 h 11"/>
                    <a:gd name="T44" fmla="*/ 1 w 5"/>
                    <a:gd name="T45" fmla="*/ 0 h 11"/>
                    <a:gd name="T46" fmla="*/ 1 w 5"/>
                    <a:gd name="T47" fmla="*/ 0 h 11"/>
                    <a:gd name="T48" fmla="*/ 3 w 5"/>
                    <a:gd name="T49" fmla="*/ 1 h 11"/>
                    <a:gd name="T50" fmla="*/ 3 w 5"/>
                    <a:gd name="T51" fmla="*/ 1 h 11"/>
                    <a:gd name="T52" fmla="*/ 4 w 5"/>
                    <a:gd name="T53" fmla="*/ 3 h 11"/>
                    <a:gd name="T54" fmla="*/ 4 w 5"/>
                    <a:gd name="T55" fmla="*/ 4 h 11"/>
                    <a:gd name="T56" fmla="*/ 4 w 5"/>
                    <a:gd name="T57" fmla="*/ 4 h 11"/>
                    <a:gd name="T58" fmla="*/ 5 w 5"/>
                    <a:gd name="T59" fmla="*/ 6 h 11"/>
                    <a:gd name="T60" fmla="*/ 5 w 5"/>
                    <a:gd name="T61" fmla="*/ 8 h 11"/>
                    <a:gd name="T62" fmla="*/ 5 w 5"/>
                    <a:gd name="T63" fmla="*/ 11 h 11"/>
                    <a:gd name="T64" fmla="*/ 5 w 5"/>
                    <a:gd name="T65" fmla="*/ 11 h 11"/>
                    <a:gd name="T66" fmla="*/ 5 w 5"/>
                    <a:gd name="T6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11">
                      <a:moveTo>
                        <a:pt x="5" y="11"/>
                      </a:moveTo>
                      <a:lnTo>
                        <a:pt x="5" y="11"/>
                      </a:lnTo>
                      <a:lnTo>
                        <a:pt x="5" y="8"/>
                      </a:lnTo>
                      <a:lnTo>
                        <a:pt x="5" y="6"/>
                      </a:lnTo>
                      <a:lnTo>
                        <a:pt x="5" y="4"/>
                      </a:lnTo>
                      <a:lnTo>
                        <a:pt x="4" y="3"/>
                      </a:lnTo>
                      <a:lnTo>
                        <a:pt x="3" y="2"/>
                      </a:lnTo>
                      <a:lnTo>
                        <a:pt x="3" y="2"/>
                      </a:lnTo>
                      <a:lnTo>
                        <a:pt x="2" y="0"/>
                      </a:lnTo>
                      <a:lnTo>
                        <a:pt x="1" y="0"/>
                      </a:lnTo>
                      <a:lnTo>
                        <a:pt x="1" y="0"/>
                      </a:lnTo>
                      <a:lnTo>
                        <a:pt x="1" y="0"/>
                      </a:lnTo>
                      <a:lnTo>
                        <a:pt x="0" y="0"/>
                      </a:lnTo>
                      <a:lnTo>
                        <a:pt x="0" y="0"/>
                      </a:lnTo>
                      <a:lnTo>
                        <a:pt x="0" y="1"/>
                      </a:lnTo>
                      <a:lnTo>
                        <a:pt x="0" y="1"/>
                      </a:lnTo>
                      <a:lnTo>
                        <a:pt x="0" y="1"/>
                      </a:lnTo>
                      <a:lnTo>
                        <a:pt x="0" y="1"/>
                      </a:lnTo>
                      <a:lnTo>
                        <a:pt x="0" y="1"/>
                      </a:lnTo>
                      <a:lnTo>
                        <a:pt x="0" y="0"/>
                      </a:lnTo>
                      <a:lnTo>
                        <a:pt x="1" y="0"/>
                      </a:lnTo>
                      <a:lnTo>
                        <a:pt x="1" y="0"/>
                      </a:lnTo>
                      <a:lnTo>
                        <a:pt x="1" y="0"/>
                      </a:lnTo>
                      <a:lnTo>
                        <a:pt x="1" y="0"/>
                      </a:lnTo>
                      <a:lnTo>
                        <a:pt x="3" y="1"/>
                      </a:lnTo>
                      <a:lnTo>
                        <a:pt x="3" y="1"/>
                      </a:lnTo>
                      <a:lnTo>
                        <a:pt x="4" y="3"/>
                      </a:lnTo>
                      <a:lnTo>
                        <a:pt x="4" y="4"/>
                      </a:lnTo>
                      <a:lnTo>
                        <a:pt x="4" y="4"/>
                      </a:lnTo>
                      <a:lnTo>
                        <a:pt x="5" y="6"/>
                      </a:lnTo>
                      <a:lnTo>
                        <a:pt x="5" y="8"/>
                      </a:lnTo>
                      <a:lnTo>
                        <a:pt x="5" y="11"/>
                      </a:lnTo>
                      <a:lnTo>
                        <a:pt x="5" y="11"/>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81" name="Freeform 2317">
                  <a:extLst>
                    <a:ext uri="{FF2B5EF4-FFF2-40B4-BE49-F238E27FC236}">
                      <a16:creationId xmlns:a16="http://schemas.microsoft.com/office/drawing/2014/main" id="{9C2263D2-04B9-4CFA-B364-C26E2C735800}"/>
                    </a:ext>
                  </a:extLst>
                </p:cNvPr>
                <p:cNvSpPr>
                  <a:spLocks/>
                </p:cNvSpPr>
                <p:nvPr/>
              </p:nvSpPr>
              <p:spPr bwMode="auto">
                <a:xfrm>
                  <a:off x="4297" y="1534"/>
                  <a:ext cx="3" cy="7"/>
                </a:xfrm>
                <a:custGeom>
                  <a:avLst/>
                  <a:gdLst>
                    <a:gd name="T0" fmla="*/ 0 w 3"/>
                    <a:gd name="T1" fmla="*/ 7 h 7"/>
                    <a:gd name="T2" fmla="*/ 0 w 3"/>
                    <a:gd name="T3" fmla="*/ 7 h 7"/>
                    <a:gd name="T4" fmla="*/ 0 w 3"/>
                    <a:gd name="T5" fmla="*/ 5 h 7"/>
                    <a:gd name="T6" fmla="*/ 0 w 3"/>
                    <a:gd name="T7" fmla="*/ 3 h 7"/>
                    <a:gd name="T8" fmla="*/ 0 w 3"/>
                    <a:gd name="T9" fmla="*/ 3 h 7"/>
                    <a:gd name="T10" fmla="*/ 1 w 3"/>
                    <a:gd name="T11" fmla="*/ 1 h 7"/>
                    <a:gd name="T12" fmla="*/ 1 w 3"/>
                    <a:gd name="T13" fmla="*/ 1 h 7"/>
                    <a:gd name="T14" fmla="*/ 1 w 3"/>
                    <a:gd name="T15" fmla="*/ 1 h 7"/>
                    <a:gd name="T16" fmla="*/ 1 w 3"/>
                    <a:gd name="T17" fmla="*/ 1 h 7"/>
                    <a:gd name="T18" fmla="*/ 3 w 3"/>
                    <a:gd name="T19" fmla="*/ 1 h 7"/>
                    <a:gd name="T20" fmla="*/ 3 w 3"/>
                    <a:gd name="T21" fmla="*/ 1 h 7"/>
                    <a:gd name="T22" fmla="*/ 3 w 3"/>
                    <a:gd name="T23" fmla="*/ 1 h 7"/>
                    <a:gd name="T24" fmla="*/ 3 w 3"/>
                    <a:gd name="T25" fmla="*/ 1 h 7"/>
                    <a:gd name="T26" fmla="*/ 3 w 3"/>
                    <a:gd name="T27" fmla="*/ 1 h 7"/>
                    <a:gd name="T28" fmla="*/ 3 w 3"/>
                    <a:gd name="T29" fmla="*/ 1 h 7"/>
                    <a:gd name="T30" fmla="*/ 3 w 3"/>
                    <a:gd name="T31" fmla="*/ 1 h 7"/>
                    <a:gd name="T32" fmla="*/ 3 w 3"/>
                    <a:gd name="T33" fmla="*/ 1 h 7"/>
                    <a:gd name="T34" fmla="*/ 3 w 3"/>
                    <a:gd name="T35" fmla="*/ 1 h 7"/>
                    <a:gd name="T36" fmla="*/ 3 w 3"/>
                    <a:gd name="T37" fmla="*/ 1 h 7"/>
                    <a:gd name="T38" fmla="*/ 3 w 3"/>
                    <a:gd name="T39" fmla="*/ 0 h 7"/>
                    <a:gd name="T40" fmla="*/ 2 w 3"/>
                    <a:gd name="T41" fmla="*/ 0 h 7"/>
                    <a:gd name="T42" fmla="*/ 2 w 3"/>
                    <a:gd name="T43" fmla="*/ 0 h 7"/>
                    <a:gd name="T44" fmla="*/ 1 w 3"/>
                    <a:gd name="T45" fmla="*/ 0 h 7"/>
                    <a:gd name="T46" fmla="*/ 1 w 3"/>
                    <a:gd name="T47" fmla="*/ 0 h 7"/>
                    <a:gd name="T48" fmla="*/ 1 w 3"/>
                    <a:gd name="T49" fmla="*/ 2 h 7"/>
                    <a:gd name="T50" fmla="*/ 0 w 3"/>
                    <a:gd name="T51" fmla="*/ 4 h 7"/>
                    <a:gd name="T52" fmla="*/ 0 w 3"/>
                    <a:gd name="T53" fmla="*/ 7 h 7"/>
                    <a:gd name="T54" fmla="*/ 0 w 3"/>
                    <a:gd name="T55" fmla="*/ 7 h 7"/>
                    <a:gd name="T56" fmla="*/ 0 w 3"/>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7">
                      <a:moveTo>
                        <a:pt x="0" y="7"/>
                      </a:moveTo>
                      <a:lnTo>
                        <a:pt x="0" y="7"/>
                      </a:lnTo>
                      <a:lnTo>
                        <a:pt x="0" y="5"/>
                      </a:lnTo>
                      <a:lnTo>
                        <a:pt x="0" y="3"/>
                      </a:lnTo>
                      <a:lnTo>
                        <a:pt x="0" y="3"/>
                      </a:lnTo>
                      <a:lnTo>
                        <a:pt x="1" y="1"/>
                      </a:lnTo>
                      <a:lnTo>
                        <a:pt x="1" y="1"/>
                      </a:lnTo>
                      <a:lnTo>
                        <a:pt x="1" y="1"/>
                      </a:lnTo>
                      <a:lnTo>
                        <a:pt x="1" y="1"/>
                      </a:lnTo>
                      <a:lnTo>
                        <a:pt x="3" y="1"/>
                      </a:lnTo>
                      <a:lnTo>
                        <a:pt x="3" y="1"/>
                      </a:lnTo>
                      <a:lnTo>
                        <a:pt x="3" y="1"/>
                      </a:lnTo>
                      <a:lnTo>
                        <a:pt x="3" y="1"/>
                      </a:lnTo>
                      <a:lnTo>
                        <a:pt x="3" y="1"/>
                      </a:lnTo>
                      <a:lnTo>
                        <a:pt x="3" y="1"/>
                      </a:lnTo>
                      <a:lnTo>
                        <a:pt x="3" y="1"/>
                      </a:lnTo>
                      <a:lnTo>
                        <a:pt x="3" y="1"/>
                      </a:lnTo>
                      <a:lnTo>
                        <a:pt x="3" y="1"/>
                      </a:lnTo>
                      <a:lnTo>
                        <a:pt x="3" y="1"/>
                      </a:lnTo>
                      <a:lnTo>
                        <a:pt x="3" y="0"/>
                      </a:lnTo>
                      <a:lnTo>
                        <a:pt x="2" y="0"/>
                      </a:lnTo>
                      <a:lnTo>
                        <a:pt x="2" y="0"/>
                      </a:lnTo>
                      <a:lnTo>
                        <a:pt x="1" y="0"/>
                      </a:lnTo>
                      <a:lnTo>
                        <a:pt x="1" y="0"/>
                      </a:lnTo>
                      <a:lnTo>
                        <a:pt x="1" y="2"/>
                      </a:lnTo>
                      <a:lnTo>
                        <a:pt x="0" y="4"/>
                      </a:lnTo>
                      <a:lnTo>
                        <a:pt x="0" y="7"/>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82" name="Freeform 2318">
                  <a:extLst>
                    <a:ext uri="{FF2B5EF4-FFF2-40B4-BE49-F238E27FC236}">
                      <a16:creationId xmlns:a16="http://schemas.microsoft.com/office/drawing/2014/main" id="{53214695-3783-43E2-BEE1-86EA8CA23F4E}"/>
                    </a:ext>
                  </a:extLst>
                </p:cNvPr>
                <p:cNvSpPr>
                  <a:spLocks/>
                </p:cNvSpPr>
                <p:nvPr/>
              </p:nvSpPr>
              <p:spPr bwMode="auto">
                <a:xfrm>
                  <a:off x="4297" y="1534"/>
                  <a:ext cx="3" cy="7"/>
                </a:xfrm>
                <a:custGeom>
                  <a:avLst/>
                  <a:gdLst>
                    <a:gd name="T0" fmla="*/ 0 w 3"/>
                    <a:gd name="T1" fmla="*/ 7 h 7"/>
                    <a:gd name="T2" fmla="*/ 0 w 3"/>
                    <a:gd name="T3" fmla="*/ 7 h 7"/>
                    <a:gd name="T4" fmla="*/ 0 w 3"/>
                    <a:gd name="T5" fmla="*/ 5 h 7"/>
                    <a:gd name="T6" fmla="*/ 0 w 3"/>
                    <a:gd name="T7" fmla="*/ 3 h 7"/>
                    <a:gd name="T8" fmla="*/ 0 w 3"/>
                    <a:gd name="T9" fmla="*/ 3 h 7"/>
                    <a:gd name="T10" fmla="*/ 1 w 3"/>
                    <a:gd name="T11" fmla="*/ 1 h 7"/>
                    <a:gd name="T12" fmla="*/ 1 w 3"/>
                    <a:gd name="T13" fmla="*/ 1 h 7"/>
                    <a:gd name="T14" fmla="*/ 1 w 3"/>
                    <a:gd name="T15" fmla="*/ 1 h 7"/>
                    <a:gd name="T16" fmla="*/ 1 w 3"/>
                    <a:gd name="T17" fmla="*/ 1 h 7"/>
                    <a:gd name="T18" fmla="*/ 3 w 3"/>
                    <a:gd name="T19" fmla="*/ 1 h 7"/>
                    <a:gd name="T20" fmla="*/ 3 w 3"/>
                    <a:gd name="T21" fmla="*/ 1 h 7"/>
                    <a:gd name="T22" fmla="*/ 3 w 3"/>
                    <a:gd name="T23" fmla="*/ 1 h 7"/>
                    <a:gd name="T24" fmla="*/ 3 w 3"/>
                    <a:gd name="T25" fmla="*/ 1 h 7"/>
                    <a:gd name="T26" fmla="*/ 3 w 3"/>
                    <a:gd name="T27" fmla="*/ 1 h 7"/>
                    <a:gd name="T28" fmla="*/ 3 w 3"/>
                    <a:gd name="T29" fmla="*/ 1 h 7"/>
                    <a:gd name="T30" fmla="*/ 3 w 3"/>
                    <a:gd name="T31" fmla="*/ 1 h 7"/>
                    <a:gd name="T32" fmla="*/ 3 w 3"/>
                    <a:gd name="T33" fmla="*/ 1 h 7"/>
                    <a:gd name="T34" fmla="*/ 3 w 3"/>
                    <a:gd name="T35" fmla="*/ 1 h 7"/>
                    <a:gd name="T36" fmla="*/ 3 w 3"/>
                    <a:gd name="T37" fmla="*/ 1 h 7"/>
                    <a:gd name="T38" fmla="*/ 3 w 3"/>
                    <a:gd name="T39" fmla="*/ 0 h 7"/>
                    <a:gd name="T40" fmla="*/ 2 w 3"/>
                    <a:gd name="T41" fmla="*/ 0 h 7"/>
                    <a:gd name="T42" fmla="*/ 2 w 3"/>
                    <a:gd name="T43" fmla="*/ 0 h 7"/>
                    <a:gd name="T44" fmla="*/ 1 w 3"/>
                    <a:gd name="T45" fmla="*/ 0 h 7"/>
                    <a:gd name="T46" fmla="*/ 1 w 3"/>
                    <a:gd name="T47" fmla="*/ 0 h 7"/>
                    <a:gd name="T48" fmla="*/ 1 w 3"/>
                    <a:gd name="T49" fmla="*/ 2 h 7"/>
                    <a:gd name="T50" fmla="*/ 0 w 3"/>
                    <a:gd name="T51" fmla="*/ 4 h 7"/>
                    <a:gd name="T52" fmla="*/ 0 w 3"/>
                    <a:gd name="T53" fmla="*/ 7 h 7"/>
                    <a:gd name="T54" fmla="*/ 0 w 3"/>
                    <a:gd name="T55" fmla="*/ 7 h 7"/>
                    <a:gd name="T56" fmla="*/ 0 w 3"/>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7">
                      <a:moveTo>
                        <a:pt x="0" y="7"/>
                      </a:moveTo>
                      <a:lnTo>
                        <a:pt x="0" y="7"/>
                      </a:lnTo>
                      <a:lnTo>
                        <a:pt x="0" y="5"/>
                      </a:lnTo>
                      <a:lnTo>
                        <a:pt x="0" y="3"/>
                      </a:lnTo>
                      <a:lnTo>
                        <a:pt x="0" y="3"/>
                      </a:lnTo>
                      <a:lnTo>
                        <a:pt x="1" y="1"/>
                      </a:lnTo>
                      <a:lnTo>
                        <a:pt x="1" y="1"/>
                      </a:lnTo>
                      <a:lnTo>
                        <a:pt x="1" y="1"/>
                      </a:lnTo>
                      <a:lnTo>
                        <a:pt x="1" y="1"/>
                      </a:lnTo>
                      <a:lnTo>
                        <a:pt x="3" y="1"/>
                      </a:lnTo>
                      <a:lnTo>
                        <a:pt x="3" y="1"/>
                      </a:lnTo>
                      <a:lnTo>
                        <a:pt x="3" y="1"/>
                      </a:lnTo>
                      <a:lnTo>
                        <a:pt x="3" y="1"/>
                      </a:lnTo>
                      <a:lnTo>
                        <a:pt x="3" y="1"/>
                      </a:lnTo>
                      <a:lnTo>
                        <a:pt x="3" y="1"/>
                      </a:lnTo>
                      <a:lnTo>
                        <a:pt x="3" y="1"/>
                      </a:lnTo>
                      <a:lnTo>
                        <a:pt x="3" y="1"/>
                      </a:lnTo>
                      <a:lnTo>
                        <a:pt x="3" y="1"/>
                      </a:lnTo>
                      <a:lnTo>
                        <a:pt x="3" y="1"/>
                      </a:lnTo>
                      <a:lnTo>
                        <a:pt x="3" y="0"/>
                      </a:lnTo>
                      <a:lnTo>
                        <a:pt x="2" y="0"/>
                      </a:lnTo>
                      <a:lnTo>
                        <a:pt x="2" y="0"/>
                      </a:lnTo>
                      <a:lnTo>
                        <a:pt x="1" y="0"/>
                      </a:lnTo>
                      <a:lnTo>
                        <a:pt x="1" y="0"/>
                      </a:lnTo>
                      <a:lnTo>
                        <a:pt x="1" y="2"/>
                      </a:lnTo>
                      <a:lnTo>
                        <a:pt x="0" y="4"/>
                      </a:lnTo>
                      <a:lnTo>
                        <a:pt x="0" y="7"/>
                      </a:lnTo>
                      <a:lnTo>
                        <a:pt x="0" y="7"/>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83" name="Freeform 2319">
                  <a:extLst>
                    <a:ext uri="{FF2B5EF4-FFF2-40B4-BE49-F238E27FC236}">
                      <a16:creationId xmlns:a16="http://schemas.microsoft.com/office/drawing/2014/main" id="{73CBC54B-9D01-44D0-86BC-EB9A860F3F5F}"/>
                    </a:ext>
                  </a:extLst>
                </p:cNvPr>
                <p:cNvSpPr>
                  <a:spLocks/>
                </p:cNvSpPr>
                <p:nvPr/>
              </p:nvSpPr>
              <p:spPr bwMode="auto">
                <a:xfrm>
                  <a:off x="4293" y="1537"/>
                  <a:ext cx="4" cy="7"/>
                </a:xfrm>
                <a:custGeom>
                  <a:avLst/>
                  <a:gdLst>
                    <a:gd name="T0" fmla="*/ 4 w 4"/>
                    <a:gd name="T1" fmla="*/ 7 h 7"/>
                    <a:gd name="T2" fmla="*/ 4 w 4"/>
                    <a:gd name="T3" fmla="*/ 7 h 7"/>
                    <a:gd name="T4" fmla="*/ 4 w 4"/>
                    <a:gd name="T5" fmla="*/ 5 h 7"/>
                    <a:gd name="T6" fmla="*/ 3 w 4"/>
                    <a:gd name="T7" fmla="*/ 4 h 7"/>
                    <a:gd name="T8" fmla="*/ 3 w 4"/>
                    <a:gd name="T9" fmla="*/ 2 h 7"/>
                    <a:gd name="T10" fmla="*/ 2 w 4"/>
                    <a:gd name="T11" fmla="*/ 1 h 7"/>
                    <a:gd name="T12" fmla="*/ 2 w 4"/>
                    <a:gd name="T13" fmla="*/ 1 h 7"/>
                    <a:gd name="T14" fmla="*/ 1 w 4"/>
                    <a:gd name="T15" fmla="*/ 0 h 7"/>
                    <a:gd name="T16" fmla="*/ 1 w 4"/>
                    <a:gd name="T17" fmla="*/ 0 h 7"/>
                    <a:gd name="T18" fmla="*/ 0 w 4"/>
                    <a:gd name="T19" fmla="*/ 0 h 7"/>
                    <a:gd name="T20" fmla="*/ 0 w 4"/>
                    <a:gd name="T21" fmla="*/ 0 h 7"/>
                    <a:gd name="T22" fmla="*/ 0 w 4"/>
                    <a:gd name="T23" fmla="*/ 0 h 7"/>
                    <a:gd name="T24" fmla="*/ 0 w 4"/>
                    <a:gd name="T25" fmla="*/ 1 h 7"/>
                    <a:gd name="T26" fmla="*/ 0 w 4"/>
                    <a:gd name="T27" fmla="*/ 1 h 7"/>
                    <a:gd name="T28" fmla="*/ 0 w 4"/>
                    <a:gd name="T29" fmla="*/ 1 h 7"/>
                    <a:gd name="T30" fmla="*/ 0 w 4"/>
                    <a:gd name="T31" fmla="*/ 1 h 7"/>
                    <a:gd name="T32" fmla="*/ 0 w 4"/>
                    <a:gd name="T33" fmla="*/ 1 h 7"/>
                    <a:gd name="T34" fmla="*/ 0 w 4"/>
                    <a:gd name="T35" fmla="*/ 1 h 7"/>
                    <a:gd name="T36" fmla="*/ 1 w 4"/>
                    <a:gd name="T37" fmla="*/ 1 h 7"/>
                    <a:gd name="T38" fmla="*/ 1 w 4"/>
                    <a:gd name="T39" fmla="*/ 1 h 7"/>
                    <a:gd name="T40" fmla="*/ 2 w 4"/>
                    <a:gd name="T41" fmla="*/ 1 h 7"/>
                    <a:gd name="T42" fmla="*/ 2 w 4"/>
                    <a:gd name="T43" fmla="*/ 1 h 7"/>
                    <a:gd name="T44" fmla="*/ 2 w 4"/>
                    <a:gd name="T45" fmla="*/ 2 h 7"/>
                    <a:gd name="T46" fmla="*/ 3 w 4"/>
                    <a:gd name="T47" fmla="*/ 4 h 7"/>
                    <a:gd name="T48" fmla="*/ 3 w 4"/>
                    <a:gd name="T49" fmla="*/ 4 h 7"/>
                    <a:gd name="T50" fmla="*/ 3 w 4"/>
                    <a:gd name="T51" fmla="*/ 5 h 7"/>
                    <a:gd name="T52" fmla="*/ 3 w 4"/>
                    <a:gd name="T53" fmla="*/ 7 h 7"/>
                    <a:gd name="T54" fmla="*/ 3 w 4"/>
                    <a:gd name="T55" fmla="*/ 7 h 7"/>
                    <a:gd name="T56" fmla="*/ 4 w 4"/>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7">
                      <a:moveTo>
                        <a:pt x="4" y="7"/>
                      </a:moveTo>
                      <a:lnTo>
                        <a:pt x="4" y="7"/>
                      </a:lnTo>
                      <a:lnTo>
                        <a:pt x="4" y="5"/>
                      </a:lnTo>
                      <a:lnTo>
                        <a:pt x="3" y="4"/>
                      </a:lnTo>
                      <a:lnTo>
                        <a:pt x="3" y="2"/>
                      </a:lnTo>
                      <a:lnTo>
                        <a:pt x="2" y="1"/>
                      </a:lnTo>
                      <a:lnTo>
                        <a:pt x="2" y="1"/>
                      </a:lnTo>
                      <a:lnTo>
                        <a:pt x="1" y="0"/>
                      </a:lnTo>
                      <a:lnTo>
                        <a:pt x="1" y="0"/>
                      </a:lnTo>
                      <a:lnTo>
                        <a:pt x="0" y="0"/>
                      </a:lnTo>
                      <a:lnTo>
                        <a:pt x="0" y="0"/>
                      </a:lnTo>
                      <a:lnTo>
                        <a:pt x="0" y="0"/>
                      </a:lnTo>
                      <a:lnTo>
                        <a:pt x="0" y="1"/>
                      </a:lnTo>
                      <a:lnTo>
                        <a:pt x="0" y="1"/>
                      </a:lnTo>
                      <a:lnTo>
                        <a:pt x="0" y="1"/>
                      </a:lnTo>
                      <a:lnTo>
                        <a:pt x="0" y="1"/>
                      </a:lnTo>
                      <a:lnTo>
                        <a:pt x="0" y="1"/>
                      </a:lnTo>
                      <a:lnTo>
                        <a:pt x="0" y="1"/>
                      </a:lnTo>
                      <a:lnTo>
                        <a:pt x="1" y="1"/>
                      </a:lnTo>
                      <a:lnTo>
                        <a:pt x="1" y="1"/>
                      </a:lnTo>
                      <a:lnTo>
                        <a:pt x="2" y="1"/>
                      </a:lnTo>
                      <a:lnTo>
                        <a:pt x="2" y="1"/>
                      </a:lnTo>
                      <a:lnTo>
                        <a:pt x="2" y="2"/>
                      </a:lnTo>
                      <a:lnTo>
                        <a:pt x="3" y="4"/>
                      </a:lnTo>
                      <a:lnTo>
                        <a:pt x="3" y="4"/>
                      </a:lnTo>
                      <a:lnTo>
                        <a:pt x="3" y="5"/>
                      </a:lnTo>
                      <a:lnTo>
                        <a:pt x="3" y="7"/>
                      </a:lnTo>
                      <a:lnTo>
                        <a:pt x="3" y="7"/>
                      </a:lnTo>
                      <a:lnTo>
                        <a:pt x="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84" name="Freeform 2320">
                  <a:extLst>
                    <a:ext uri="{FF2B5EF4-FFF2-40B4-BE49-F238E27FC236}">
                      <a16:creationId xmlns:a16="http://schemas.microsoft.com/office/drawing/2014/main" id="{B03A7B10-B741-49BF-9DA4-77C34EA2234E}"/>
                    </a:ext>
                  </a:extLst>
                </p:cNvPr>
                <p:cNvSpPr>
                  <a:spLocks/>
                </p:cNvSpPr>
                <p:nvPr/>
              </p:nvSpPr>
              <p:spPr bwMode="auto">
                <a:xfrm>
                  <a:off x="4293" y="1537"/>
                  <a:ext cx="4" cy="7"/>
                </a:xfrm>
                <a:custGeom>
                  <a:avLst/>
                  <a:gdLst>
                    <a:gd name="T0" fmla="*/ 4 w 4"/>
                    <a:gd name="T1" fmla="*/ 7 h 7"/>
                    <a:gd name="T2" fmla="*/ 4 w 4"/>
                    <a:gd name="T3" fmla="*/ 7 h 7"/>
                    <a:gd name="T4" fmla="*/ 4 w 4"/>
                    <a:gd name="T5" fmla="*/ 5 h 7"/>
                    <a:gd name="T6" fmla="*/ 3 w 4"/>
                    <a:gd name="T7" fmla="*/ 4 h 7"/>
                    <a:gd name="T8" fmla="*/ 3 w 4"/>
                    <a:gd name="T9" fmla="*/ 2 h 7"/>
                    <a:gd name="T10" fmla="*/ 2 w 4"/>
                    <a:gd name="T11" fmla="*/ 1 h 7"/>
                    <a:gd name="T12" fmla="*/ 2 w 4"/>
                    <a:gd name="T13" fmla="*/ 1 h 7"/>
                    <a:gd name="T14" fmla="*/ 1 w 4"/>
                    <a:gd name="T15" fmla="*/ 0 h 7"/>
                    <a:gd name="T16" fmla="*/ 1 w 4"/>
                    <a:gd name="T17" fmla="*/ 0 h 7"/>
                    <a:gd name="T18" fmla="*/ 0 w 4"/>
                    <a:gd name="T19" fmla="*/ 0 h 7"/>
                    <a:gd name="T20" fmla="*/ 0 w 4"/>
                    <a:gd name="T21" fmla="*/ 0 h 7"/>
                    <a:gd name="T22" fmla="*/ 0 w 4"/>
                    <a:gd name="T23" fmla="*/ 0 h 7"/>
                    <a:gd name="T24" fmla="*/ 0 w 4"/>
                    <a:gd name="T25" fmla="*/ 1 h 7"/>
                    <a:gd name="T26" fmla="*/ 0 w 4"/>
                    <a:gd name="T27" fmla="*/ 1 h 7"/>
                    <a:gd name="T28" fmla="*/ 0 w 4"/>
                    <a:gd name="T29" fmla="*/ 1 h 7"/>
                    <a:gd name="T30" fmla="*/ 0 w 4"/>
                    <a:gd name="T31" fmla="*/ 1 h 7"/>
                    <a:gd name="T32" fmla="*/ 0 w 4"/>
                    <a:gd name="T33" fmla="*/ 1 h 7"/>
                    <a:gd name="T34" fmla="*/ 0 w 4"/>
                    <a:gd name="T35" fmla="*/ 1 h 7"/>
                    <a:gd name="T36" fmla="*/ 1 w 4"/>
                    <a:gd name="T37" fmla="*/ 1 h 7"/>
                    <a:gd name="T38" fmla="*/ 1 w 4"/>
                    <a:gd name="T39" fmla="*/ 1 h 7"/>
                    <a:gd name="T40" fmla="*/ 2 w 4"/>
                    <a:gd name="T41" fmla="*/ 1 h 7"/>
                    <a:gd name="T42" fmla="*/ 2 w 4"/>
                    <a:gd name="T43" fmla="*/ 1 h 7"/>
                    <a:gd name="T44" fmla="*/ 2 w 4"/>
                    <a:gd name="T45" fmla="*/ 2 h 7"/>
                    <a:gd name="T46" fmla="*/ 3 w 4"/>
                    <a:gd name="T47" fmla="*/ 4 h 7"/>
                    <a:gd name="T48" fmla="*/ 3 w 4"/>
                    <a:gd name="T49" fmla="*/ 4 h 7"/>
                    <a:gd name="T50" fmla="*/ 3 w 4"/>
                    <a:gd name="T51" fmla="*/ 5 h 7"/>
                    <a:gd name="T52" fmla="*/ 3 w 4"/>
                    <a:gd name="T53" fmla="*/ 7 h 7"/>
                    <a:gd name="T54" fmla="*/ 3 w 4"/>
                    <a:gd name="T55" fmla="*/ 7 h 7"/>
                    <a:gd name="T56" fmla="*/ 4 w 4"/>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7">
                      <a:moveTo>
                        <a:pt x="4" y="7"/>
                      </a:moveTo>
                      <a:lnTo>
                        <a:pt x="4" y="7"/>
                      </a:lnTo>
                      <a:lnTo>
                        <a:pt x="4" y="5"/>
                      </a:lnTo>
                      <a:lnTo>
                        <a:pt x="3" y="4"/>
                      </a:lnTo>
                      <a:lnTo>
                        <a:pt x="3" y="2"/>
                      </a:lnTo>
                      <a:lnTo>
                        <a:pt x="2" y="1"/>
                      </a:lnTo>
                      <a:lnTo>
                        <a:pt x="2" y="1"/>
                      </a:lnTo>
                      <a:lnTo>
                        <a:pt x="1" y="0"/>
                      </a:lnTo>
                      <a:lnTo>
                        <a:pt x="1" y="0"/>
                      </a:lnTo>
                      <a:lnTo>
                        <a:pt x="0" y="0"/>
                      </a:lnTo>
                      <a:lnTo>
                        <a:pt x="0" y="0"/>
                      </a:lnTo>
                      <a:lnTo>
                        <a:pt x="0" y="0"/>
                      </a:lnTo>
                      <a:lnTo>
                        <a:pt x="0" y="1"/>
                      </a:lnTo>
                      <a:lnTo>
                        <a:pt x="0" y="1"/>
                      </a:lnTo>
                      <a:lnTo>
                        <a:pt x="0" y="1"/>
                      </a:lnTo>
                      <a:lnTo>
                        <a:pt x="0" y="1"/>
                      </a:lnTo>
                      <a:lnTo>
                        <a:pt x="0" y="1"/>
                      </a:lnTo>
                      <a:lnTo>
                        <a:pt x="0" y="1"/>
                      </a:lnTo>
                      <a:lnTo>
                        <a:pt x="1" y="1"/>
                      </a:lnTo>
                      <a:lnTo>
                        <a:pt x="1" y="1"/>
                      </a:lnTo>
                      <a:lnTo>
                        <a:pt x="2" y="1"/>
                      </a:lnTo>
                      <a:lnTo>
                        <a:pt x="2" y="1"/>
                      </a:lnTo>
                      <a:lnTo>
                        <a:pt x="2" y="2"/>
                      </a:lnTo>
                      <a:lnTo>
                        <a:pt x="3" y="4"/>
                      </a:lnTo>
                      <a:lnTo>
                        <a:pt x="3" y="4"/>
                      </a:lnTo>
                      <a:lnTo>
                        <a:pt x="3" y="5"/>
                      </a:lnTo>
                      <a:lnTo>
                        <a:pt x="3" y="7"/>
                      </a:lnTo>
                      <a:lnTo>
                        <a:pt x="3" y="7"/>
                      </a:lnTo>
                      <a:lnTo>
                        <a:pt x="4"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85" name="Freeform 2321">
                  <a:extLst>
                    <a:ext uri="{FF2B5EF4-FFF2-40B4-BE49-F238E27FC236}">
                      <a16:creationId xmlns:a16="http://schemas.microsoft.com/office/drawing/2014/main" id="{7109D892-F90E-4531-B343-E2F43135CDC2}"/>
                    </a:ext>
                  </a:extLst>
                </p:cNvPr>
                <p:cNvSpPr>
                  <a:spLocks/>
                </p:cNvSpPr>
                <p:nvPr/>
              </p:nvSpPr>
              <p:spPr bwMode="auto">
                <a:xfrm>
                  <a:off x="4300" y="1539"/>
                  <a:ext cx="7" cy="5"/>
                </a:xfrm>
                <a:custGeom>
                  <a:avLst/>
                  <a:gdLst>
                    <a:gd name="T0" fmla="*/ 1 w 7"/>
                    <a:gd name="T1" fmla="*/ 5 h 5"/>
                    <a:gd name="T2" fmla="*/ 1 w 7"/>
                    <a:gd name="T3" fmla="*/ 5 h 5"/>
                    <a:gd name="T4" fmla="*/ 1 w 7"/>
                    <a:gd name="T5" fmla="*/ 5 h 5"/>
                    <a:gd name="T6" fmla="*/ 1 w 7"/>
                    <a:gd name="T7" fmla="*/ 5 h 5"/>
                    <a:gd name="T8" fmla="*/ 1 w 7"/>
                    <a:gd name="T9" fmla="*/ 5 h 5"/>
                    <a:gd name="T10" fmla="*/ 2 w 7"/>
                    <a:gd name="T11" fmla="*/ 3 h 5"/>
                    <a:gd name="T12" fmla="*/ 2 w 7"/>
                    <a:gd name="T13" fmla="*/ 3 h 5"/>
                    <a:gd name="T14" fmla="*/ 3 w 7"/>
                    <a:gd name="T15" fmla="*/ 2 h 5"/>
                    <a:gd name="T16" fmla="*/ 4 w 7"/>
                    <a:gd name="T17" fmla="*/ 1 h 5"/>
                    <a:gd name="T18" fmla="*/ 4 w 7"/>
                    <a:gd name="T19" fmla="*/ 1 h 5"/>
                    <a:gd name="T20" fmla="*/ 5 w 7"/>
                    <a:gd name="T21" fmla="*/ 1 h 5"/>
                    <a:gd name="T22" fmla="*/ 6 w 7"/>
                    <a:gd name="T23" fmla="*/ 1 h 5"/>
                    <a:gd name="T24" fmla="*/ 7 w 7"/>
                    <a:gd name="T25" fmla="*/ 1 h 5"/>
                    <a:gd name="T26" fmla="*/ 7 w 7"/>
                    <a:gd name="T27" fmla="*/ 1 h 5"/>
                    <a:gd name="T28" fmla="*/ 7 w 7"/>
                    <a:gd name="T29" fmla="*/ 1 h 5"/>
                    <a:gd name="T30" fmla="*/ 7 w 7"/>
                    <a:gd name="T31" fmla="*/ 1 h 5"/>
                    <a:gd name="T32" fmla="*/ 7 w 7"/>
                    <a:gd name="T33" fmla="*/ 1 h 5"/>
                    <a:gd name="T34" fmla="*/ 7 w 7"/>
                    <a:gd name="T35" fmla="*/ 1 h 5"/>
                    <a:gd name="T36" fmla="*/ 7 w 7"/>
                    <a:gd name="T37" fmla="*/ 1 h 5"/>
                    <a:gd name="T38" fmla="*/ 7 w 7"/>
                    <a:gd name="T39" fmla="*/ 1 h 5"/>
                    <a:gd name="T40" fmla="*/ 7 w 7"/>
                    <a:gd name="T41" fmla="*/ 0 h 5"/>
                    <a:gd name="T42" fmla="*/ 6 w 7"/>
                    <a:gd name="T43" fmla="*/ 0 h 5"/>
                    <a:gd name="T44" fmla="*/ 5 w 7"/>
                    <a:gd name="T45" fmla="*/ 0 h 5"/>
                    <a:gd name="T46" fmla="*/ 5 w 7"/>
                    <a:gd name="T47" fmla="*/ 0 h 5"/>
                    <a:gd name="T48" fmla="*/ 4 w 7"/>
                    <a:gd name="T49" fmla="*/ 1 h 5"/>
                    <a:gd name="T50" fmla="*/ 3 w 7"/>
                    <a:gd name="T51" fmla="*/ 1 h 5"/>
                    <a:gd name="T52" fmla="*/ 2 w 7"/>
                    <a:gd name="T53" fmla="*/ 2 h 5"/>
                    <a:gd name="T54" fmla="*/ 2 w 7"/>
                    <a:gd name="T55" fmla="*/ 2 h 5"/>
                    <a:gd name="T56" fmla="*/ 1 w 7"/>
                    <a:gd name="T57" fmla="*/ 4 h 5"/>
                    <a:gd name="T58" fmla="*/ 1 w 7"/>
                    <a:gd name="T59" fmla="*/ 4 h 5"/>
                    <a:gd name="T60" fmla="*/ 1 w 7"/>
                    <a:gd name="T61" fmla="*/ 5 h 5"/>
                    <a:gd name="T62" fmla="*/ 0 w 7"/>
                    <a:gd name="T63" fmla="*/ 5 h 5"/>
                    <a:gd name="T64" fmla="*/ 0 w 7"/>
                    <a:gd name="T65" fmla="*/ 5 h 5"/>
                    <a:gd name="T66" fmla="*/ 1 w 7"/>
                    <a:gd name="T6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5">
                      <a:moveTo>
                        <a:pt x="1" y="5"/>
                      </a:moveTo>
                      <a:lnTo>
                        <a:pt x="1" y="5"/>
                      </a:lnTo>
                      <a:lnTo>
                        <a:pt x="1" y="5"/>
                      </a:lnTo>
                      <a:lnTo>
                        <a:pt x="1" y="5"/>
                      </a:lnTo>
                      <a:lnTo>
                        <a:pt x="1" y="5"/>
                      </a:lnTo>
                      <a:lnTo>
                        <a:pt x="2" y="3"/>
                      </a:lnTo>
                      <a:lnTo>
                        <a:pt x="2" y="3"/>
                      </a:lnTo>
                      <a:lnTo>
                        <a:pt x="3" y="2"/>
                      </a:lnTo>
                      <a:lnTo>
                        <a:pt x="4" y="1"/>
                      </a:lnTo>
                      <a:lnTo>
                        <a:pt x="4" y="1"/>
                      </a:lnTo>
                      <a:lnTo>
                        <a:pt x="5" y="1"/>
                      </a:lnTo>
                      <a:lnTo>
                        <a:pt x="6" y="1"/>
                      </a:lnTo>
                      <a:lnTo>
                        <a:pt x="7" y="1"/>
                      </a:lnTo>
                      <a:lnTo>
                        <a:pt x="7" y="1"/>
                      </a:lnTo>
                      <a:lnTo>
                        <a:pt x="7" y="1"/>
                      </a:lnTo>
                      <a:lnTo>
                        <a:pt x="7" y="1"/>
                      </a:lnTo>
                      <a:lnTo>
                        <a:pt x="7" y="1"/>
                      </a:lnTo>
                      <a:lnTo>
                        <a:pt x="7" y="1"/>
                      </a:lnTo>
                      <a:lnTo>
                        <a:pt x="7" y="1"/>
                      </a:lnTo>
                      <a:lnTo>
                        <a:pt x="7" y="1"/>
                      </a:lnTo>
                      <a:lnTo>
                        <a:pt x="7" y="0"/>
                      </a:lnTo>
                      <a:lnTo>
                        <a:pt x="6" y="0"/>
                      </a:lnTo>
                      <a:lnTo>
                        <a:pt x="5" y="0"/>
                      </a:lnTo>
                      <a:lnTo>
                        <a:pt x="5" y="0"/>
                      </a:lnTo>
                      <a:lnTo>
                        <a:pt x="4" y="1"/>
                      </a:lnTo>
                      <a:lnTo>
                        <a:pt x="3" y="1"/>
                      </a:lnTo>
                      <a:lnTo>
                        <a:pt x="2" y="2"/>
                      </a:lnTo>
                      <a:lnTo>
                        <a:pt x="2" y="2"/>
                      </a:lnTo>
                      <a:lnTo>
                        <a:pt x="1" y="4"/>
                      </a:lnTo>
                      <a:lnTo>
                        <a:pt x="1" y="4"/>
                      </a:lnTo>
                      <a:lnTo>
                        <a:pt x="1" y="5"/>
                      </a:lnTo>
                      <a:lnTo>
                        <a:pt x="0" y="5"/>
                      </a:lnTo>
                      <a:lnTo>
                        <a:pt x="0" y="5"/>
                      </a:lnTo>
                      <a:lnTo>
                        <a:pt x="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86" name="Freeform 2322">
                  <a:extLst>
                    <a:ext uri="{FF2B5EF4-FFF2-40B4-BE49-F238E27FC236}">
                      <a16:creationId xmlns:a16="http://schemas.microsoft.com/office/drawing/2014/main" id="{C6A21032-F3BF-4115-A6E5-A7C928B319AB}"/>
                    </a:ext>
                  </a:extLst>
                </p:cNvPr>
                <p:cNvSpPr>
                  <a:spLocks/>
                </p:cNvSpPr>
                <p:nvPr/>
              </p:nvSpPr>
              <p:spPr bwMode="auto">
                <a:xfrm>
                  <a:off x="4300" y="1539"/>
                  <a:ext cx="7" cy="5"/>
                </a:xfrm>
                <a:custGeom>
                  <a:avLst/>
                  <a:gdLst>
                    <a:gd name="T0" fmla="*/ 1 w 7"/>
                    <a:gd name="T1" fmla="*/ 5 h 5"/>
                    <a:gd name="T2" fmla="*/ 1 w 7"/>
                    <a:gd name="T3" fmla="*/ 5 h 5"/>
                    <a:gd name="T4" fmla="*/ 1 w 7"/>
                    <a:gd name="T5" fmla="*/ 5 h 5"/>
                    <a:gd name="T6" fmla="*/ 1 w 7"/>
                    <a:gd name="T7" fmla="*/ 5 h 5"/>
                    <a:gd name="T8" fmla="*/ 1 w 7"/>
                    <a:gd name="T9" fmla="*/ 5 h 5"/>
                    <a:gd name="T10" fmla="*/ 2 w 7"/>
                    <a:gd name="T11" fmla="*/ 3 h 5"/>
                    <a:gd name="T12" fmla="*/ 2 w 7"/>
                    <a:gd name="T13" fmla="*/ 3 h 5"/>
                    <a:gd name="T14" fmla="*/ 3 w 7"/>
                    <a:gd name="T15" fmla="*/ 2 h 5"/>
                    <a:gd name="T16" fmla="*/ 4 w 7"/>
                    <a:gd name="T17" fmla="*/ 1 h 5"/>
                    <a:gd name="T18" fmla="*/ 4 w 7"/>
                    <a:gd name="T19" fmla="*/ 1 h 5"/>
                    <a:gd name="T20" fmla="*/ 5 w 7"/>
                    <a:gd name="T21" fmla="*/ 1 h 5"/>
                    <a:gd name="T22" fmla="*/ 6 w 7"/>
                    <a:gd name="T23" fmla="*/ 1 h 5"/>
                    <a:gd name="T24" fmla="*/ 7 w 7"/>
                    <a:gd name="T25" fmla="*/ 1 h 5"/>
                    <a:gd name="T26" fmla="*/ 7 w 7"/>
                    <a:gd name="T27" fmla="*/ 1 h 5"/>
                    <a:gd name="T28" fmla="*/ 7 w 7"/>
                    <a:gd name="T29" fmla="*/ 1 h 5"/>
                    <a:gd name="T30" fmla="*/ 7 w 7"/>
                    <a:gd name="T31" fmla="*/ 1 h 5"/>
                    <a:gd name="T32" fmla="*/ 7 w 7"/>
                    <a:gd name="T33" fmla="*/ 1 h 5"/>
                    <a:gd name="T34" fmla="*/ 7 w 7"/>
                    <a:gd name="T35" fmla="*/ 1 h 5"/>
                    <a:gd name="T36" fmla="*/ 7 w 7"/>
                    <a:gd name="T37" fmla="*/ 1 h 5"/>
                    <a:gd name="T38" fmla="*/ 7 w 7"/>
                    <a:gd name="T39" fmla="*/ 1 h 5"/>
                    <a:gd name="T40" fmla="*/ 7 w 7"/>
                    <a:gd name="T41" fmla="*/ 0 h 5"/>
                    <a:gd name="T42" fmla="*/ 6 w 7"/>
                    <a:gd name="T43" fmla="*/ 0 h 5"/>
                    <a:gd name="T44" fmla="*/ 5 w 7"/>
                    <a:gd name="T45" fmla="*/ 0 h 5"/>
                    <a:gd name="T46" fmla="*/ 5 w 7"/>
                    <a:gd name="T47" fmla="*/ 0 h 5"/>
                    <a:gd name="T48" fmla="*/ 4 w 7"/>
                    <a:gd name="T49" fmla="*/ 1 h 5"/>
                    <a:gd name="T50" fmla="*/ 3 w 7"/>
                    <a:gd name="T51" fmla="*/ 1 h 5"/>
                    <a:gd name="T52" fmla="*/ 2 w 7"/>
                    <a:gd name="T53" fmla="*/ 2 h 5"/>
                    <a:gd name="T54" fmla="*/ 2 w 7"/>
                    <a:gd name="T55" fmla="*/ 2 h 5"/>
                    <a:gd name="T56" fmla="*/ 1 w 7"/>
                    <a:gd name="T57" fmla="*/ 4 h 5"/>
                    <a:gd name="T58" fmla="*/ 1 w 7"/>
                    <a:gd name="T59" fmla="*/ 4 h 5"/>
                    <a:gd name="T60" fmla="*/ 1 w 7"/>
                    <a:gd name="T61" fmla="*/ 5 h 5"/>
                    <a:gd name="T62" fmla="*/ 0 w 7"/>
                    <a:gd name="T63" fmla="*/ 5 h 5"/>
                    <a:gd name="T64" fmla="*/ 0 w 7"/>
                    <a:gd name="T65" fmla="*/ 5 h 5"/>
                    <a:gd name="T66" fmla="*/ 1 w 7"/>
                    <a:gd name="T6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5">
                      <a:moveTo>
                        <a:pt x="1" y="5"/>
                      </a:moveTo>
                      <a:lnTo>
                        <a:pt x="1" y="5"/>
                      </a:lnTo>
                      <a:lnTo>
                        <a:pt x="1" y="5"/>
                      </a:lnTo>
                      <a:lnTo>
                        <a:pt x="1" y="5"/>
                      </a:lnTo>
                      <a:lnTo>
                        <a:pt x="1" y="5"/>
                      </a:lnTo>
                      <a:lnTo>
                        <a:pt x="2" y="3"/>
                      </a:lnTo>
                      <a:lnTo>
                        <a:pt x="2" y="3"/>
                      </a:lnTo>
                      <a:lnTo>
                        <a:pt x="3" y="2"/>
                      </a:lnTo>
                      <a:lnTo>
                        <a:pt x="4" y="1"/>
                      </a:lnTo>
                      <a:lnTo>
                        <a:pt x="4" y="1"/>
                      </a:lnTo>
                      <a:lnTo>
                        <a:pt x="5" y="1"/>
                      </a:lnTo>
                      <a:lnTo>
                        <a:pt x="6" y="1"/>
                      </a:lnTo>
                      <a:lnTo>
                        <a:pt x="7" y="1"/>
                      </a:lnTo>
                      <a:lnTo>
                        <a:pt x="7" y="1"/>
                      </a:lnTo>
                      <a:lnTo>
                        <a:pt x="7" y="1"/>
                      </a:lnTo>
                      <a:lnTo>
                        <a:pt x="7" y="1"/>
                      </a:lnTo>
                      <a:lnTo>
                        <a:pt x="7" y="1"/>
                      </a:lnTo>
                      <a:lnTo>
                        <a:pt x="7" y="1"/>
                      </a:lnTo>
                      <a:lnTo>
                        <a:pt x="7" y="1"/>
                      </a:lnTo>
                      <a:lnTo>
                        <a:pt x="7" y="1"/>
                      </a:lnTo>
                      <a:lnTo>
                        <a:pt x="7" y="0"/>
                      </a:lnTo>
                      <a:lnTo>
                        <a:pt x="6" y="0"/>
                      </a:lnTo>
                      <a:lnTo>
                        <a:pt x="5" y="0"/>
                      </a:lnTo>
                      <a:lnTo>
                        <a:pt x="5" y="0"/>
                      </a:lnTo>
                      <a:lnTo>
                        <a:pt x="4" y="1"/>
                      </a:lnTo>
                      <a:lnTo>
                        <a:pt x="3" y="1"/>
                      </a:lnTo>
                      <a:lnTo>
                        <a:pt x="2" y="2"/>
                      </a:lnTo>
                      <a:lnTo>
                        <a:pt x="2" y="2"/>
                      </a:lnTo>
                      <a:lnTo>
                        <a:pt x="1" y="4"/>
                      </a:lnTo>
                      <a:lnTo>
                        <a:pt x="1" y="4"/>
                      </a:lnTo>
                      <a:lnTo>
                        <a:pt x="1" y="5"/>
                      </a:lnTo>
                      <a:lnTo>
                        <a:pt x="0" y="5"/>
                      </a:lnTo>
                      <a:lnTo>
                        <a:pt x="0" y="5"/>
                      </a:lnTo>
                      <a:lnTo>
                        <a:pt x="1"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87" name="Freeform 2323">
                  <a:extLst>
                    <a:ext uri="{FF2B5EF4-FFF2-40B4-BE49-F238E27FC236}">
                      <a16:creationId xmlns:a16="http://schemas.microsoft.com/office/drawing/2014/main" id="{9B9B179D-A60C-49D5-B8AE-A3CF517CD76E}"/>
                    </a:ext>
                  </a:extLst>
                </p:cNvPr>
                <p:cNvSpPr>
                  <a:spLocks/>
                </p:cNvSpPr>
                <p:nvPr/>
              </p:nvSpPr>
              <p:spPr bwMode="auto">
                <a:xfrm>
                  <a:off x="4302" y="1543"/>
                  <a:ext cx="5" cy="2"/>
                </a:xfrm>
                <a:custGeom>
                  <a:avLst/>
                  <a:gdLst>
                    <a:gd name="T0" fmla="*/ 0 w 5"/>
                    <a:gd name="T1" fmla="*/ 2 h 2"/>
                    <a:gd name="T2" fmla="*/ 0 w 5"/>
                    <a:gd name="T3" fmla="*/ 2 h 2"/>
                    <a:gd name="T4" fmla="*/ 1 w 5"/>
                    <a:gd name="T5" fmla="*/ 1 h 2"/>
                    <a:gd name="T6" fmla="*/ 2 w 5"/>
                    <a:gd name="T7" fmla="*/ 0 h 2"/>
                    <a:gd name="T8" fmla="*/ 3 w 5"/>
                    <a:gd name="T9" fmla="*/ 0 h 2"/>
                    <a:gd name="T10" fmla="*/ 3 w 5"/>
                    <a:gd name="T11" fmla="*/ 0 h 2"/>
                    <a:gd name="T12" fmla="*/ 4 w 5"/>
                    <a:gd name="T13" fmla="*/ 0 h 2"/>
                    <a:gd name="T14" fmla="*/ 5 w 5"/>
                    <a:gd name="T15" fmla="*/ 1 h 2"/>
                    <a:gd name="T16" fmla="*/ 5 w 5"/>
                    <a:gd name="T17" fmla="*/ 1 h 2"/>
                    <a:gd name="T18" fmla="*/ 5 w 5"/>
                    <a:gd name="T19" fmla="*/ 1 h 2"/>
                    <a:gd name="T20" fmla="*/ 5 w 5"/>
                    <a:gd name="T21" fmla="*/ 1 h 2"/>
                    <a:gd name="T22" fmla="*/ 5 w 5"/>
                    <a:gd name="T23" fmla="*/ 0 h 2"/>
                    <a:gd name="T24" fmla="*/ 4 w 5"/>
                    <a:gd name="T25" fmla="*/ 0 h 2"/>
                    <a:gd name="T26" fmla="*/ 3 w 5"/>
                    <a:gd name="T27" fmla="*/ 0 h 2"/>
                    <a:gd name="T28" fmla="*/ 3 w 5"/>
                    <a:gd name="T29" fmla="*/ 0 h 2"/>
                    <a:gd name="T30" fmla="*/ 3 w 5"/>
                    <a:gd name="T31" fmla="*/ 0 h 2"/>
                    <a:gd name="T32" fmla="*/ 2 w 5"/>
                    <a:gd name="T33" fmla="*/ 0 h 2"/>
                    <a:gd name="T34" fmla="*/ 1 w 5"/>
                    <a:gd name="T35" fmla="*/ 0 h 2"/>
                    <a:gd name="T36" fmla="*/ 0 w 5"/>
                    <a:gd name="T37" fmla="*/ 2 h 2"/>
                    <a:gd name="T38" fmla="*/ 0 w 5"/>
                    <a:gd name="T39" fmla="*/ 2 h 2"/>
                    <a:gd name="T40" fmla="*/ 0 w 5"/>
                    <a:gd name="T41" fmla="*/ 2 h 2"/>
                    <a:gd name="T42" fmla="*/ 0 w 5"/>
                    <a:gd name="T4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2">
                      <a:moveTo>
                        <a:pt x="0" y="2"/>
                      </a:moveTo>
                      <a:lnTo>
                        <a:pt x="0" y="2"/>
                      </a:lnTo>
                      <a:lnTo>
                        <a:pt x="1" y="1"/>
                      </a:lnTo>
                      <a:lnTo>
                        <a:pt x="2" y="0"/>
                      </a:lnTo>
                      <a:lnTo>
                        <a:pt x="3" y="0"/>
                      </a:lnTo>
                      <a:lnTo>
                        <a:pt x="3" y="0"/>
                      </a:lnTo>
                      <a:lnTo>
                        <a:pt x="4" y="0"/>
                      </a:lnTo>
                      <a:lnTo>
                        <a:pt x="5" y="1"/>
                      </a:lnTo>
                      <a:lnTo>
                        <a:pt x="5" y="1"/>
                      </a:lnTo>
                      <a:lnTo>
                        <a:pt x="5" y="1"/>
                      </a:lnTo>
                      <a:lnTo>
                        <a:pt x="5" y="1"/>
                      </a:lnTo>
                      <a:lnTo>
                        <a:pt x="5" y="0"/>
                      </a:lnTo>
                      <a:lnTo>
                        <a:pt x="4" y="0"/>
                      </a:lnTo>
                      <a:lnTo>
                        <a:pt x="3" y="0"/>
                      </a:lnTo>
                      <a:lnTo>
                        <a:pt x="3" y="0"/>
                      </a:lnTo>
                      <a:lnTo>
                        <a:pt x="3" y="0"/>
                      </a:lnTo>
                      <a:lnTo>
                        <a:pt x="2" y="0"/>
                      </a:lnTo>
                      <a:lnTo>
                        <a:pt x="1" y="0"/>
                      </a:lnTo>
                      <a:lnTo>
                        <a:pt x="0" y="2"/>
                      </a:lnTo>
                      <a:lnTo>
                        <a:pt x="0" y="2"/>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88" name="Freeform 2324">
                  <a:extLst>
                    <a:ext uri="{FF2B5EF4-FFF2-40B4-BE49-F238E27FC236}">
                      <a16:creationId xmlns:a16="http://schemas.microsoft.com/office/drawing/2014/main" id="{7468BE4C-8C65-4832-A288-F42D835DD3A5}"/>
                    </a:ext>
                  </a:extLst>
                </p:cNvPr>
                <p:cNvSpPr>
                  <a:spLocks/>
                </p:cNvSpPr>
                <p:nvPr/>
              </p:nvSpPr>
              <p:spPr bwMode="auto">
                <a:xfrm>
                  <a:off x="4302" y="1543"/>
                  <a:ext cx="5" cy="2"/>
                </a:xfrm>
                <a:custGeom>
                  <a:avLst/>
                  <a:gdLst>
                    <a:gd name="T0" fmla="*/ 0 w 5"/>
                    <a:gd name="T1" fmla="*/ 2 h 2"/>
                    <a:gd name="T2" fmla="*/ 0 w 5"/>
                    <a:gd name="T3" fmla="*/ 2 h 2"/>
                    <a:gd name="T4" fmla="*/ 1 w 5"/>
                    <a:gd name="T5" fmla="*/ 1 h 2"/>
                    <a:gd name="T6" fmla="*/ 2 w 5"/>
                    <a:gd name="T7" fmla="*/ 0 h 2"/>
                    <a:gd name="T8" fmla="*/ 3 w 5"/>
                    <a:gd name="T9" fmla="*/ 0 h 2"/>
                    <a:gd name="T10" fmla="*/ 3 w 5"/>
                    <a:gd name="T11" fmla="*/ 0 h 2"/>
                    <a:gd name="T12" fmla="*/ 4 w 5"/>
                    <a:gd name="T13" fmla="*/ 0 h 2"/>
                    <a:gd name="T14" fmla="*/ 5 w 5"/>
                    <a:gd name="T15" fmla="*/ 1 h 2"/>
                    <a:gd name="T16" fmla="*/ 5 w 5"/>
                    <a:gd name="T17" fmla="*/ 1 h 2"/>
                    <a:gd name="T18" fmla="*/ 5 w 5"/>
                    <a:gd name="T19" fmla="*/ 1 h 2"/>
                    <a:gd name="T20" fmla="*/ 5 w 5"/>
                    <a:gd name="T21" fmla="*/ 1 h 2"/>
                    <a:gd name="T22" fmla="*/ 5 w 5"/>
                    <a:gd name="T23" fmla="*/ 0 h 2"/>
                    <a:gd name="T24" fmla="*/ 4 w 5"/>
                    <a:gd name="T25" fmla="*/ 0 h 2"/>
                    <a:gd name="T26" fmla="*/ 3 w 5"/>
                    <a:gd name="T27" fmla="*/ 0 h 2"/>
                    <a:gd name="T28" fmla="*/ 3 w 5"/>
                    <a:gd name="T29" fmla="*/ 0 h 2"/>
                    <a:gd name="T30" fmla="*/ 3 w 5"/>
                    <a:gd name="T31" fmla="*/ 0 h 2"/>
                    <a:gd name="T32" fmla="*/ 2 w 5"/>
                    <a:gd name="T33" fmla="*/ 0 h 2"/>
                    <a:gd name="T34" fmla="*/ 1 w 5"/>
                    <a:gd name="T35" fmla="*/ 0 h 2"/>
                    <a:gd name="T36" fmla="*/ 0 w 5"/>
                    <a:gd name="T37" fmla="*/ 2 h 2"/>
                    <a:gd name="T38" fmla="*/ 0 w 5"/>
                    <a:gd name="T39" fmla="*/ 2 h 2"/>
                    <a:gd name="T40" fmla="*/ 0 w 5"/>
                    <a:gd name="T41" fmla="*/ 2 h 2"/>
                    <a:gd name="T42" fmla="*/ 0 w 5"/>
                    <a:gd name="T4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2">
                      <a:moveTo>
                        <a:pt x="0" y="2"/>
                      </a:moveTo>
                      <a:lnTo>
                        <a:pt x="0" y="2"/>
                      </a:lnTo>
                      <a:lnTo>
                        <a:pt x="1" y="1"/>
                      </a:lnTo>
                      <a:lnTo>
                        <a:pt x="2" y="0"/>
                      </a:lnTo>
                      <a:lnTo>
                        <a:pt x="3" y="0"/>
                      </a:lnTo>
                      <a:lnTo>
                        <a:pt x="3" y="0"/>
                      </a:lnTo>
                      <a:lnTo>
                        <a:pt x="4" y="0"/>
                      </a:lnTo>
                      <a:lnTo>
                        <a:pt x="5" y="1"/>
                      </a:lnTo>
                      <a:lnTo>
                        <a:pt x="5" y="1"/>
                      </a:lnTo>
                      <a:lnTo>
                        <a:pt x="5" y="1"/>
                      </a:lnTo>
                      <a:lnTo>
                        <a:pt x="5" y="1"/>
                      </a:lnTo>
                      <a:lnTo>
                        <a:pt x="5" y="0"/>
                      </a:lnTo>
                      <a:lnTo>
                        <a:pt x="4" y="0"/>
                      </a:lnTo>
                      <a:lnTo>
                        <a:pt x="3" y="0"/>
                      </a:lnTo>
                      <a:lnTo>
                        <a:pt x="3" y="0"/>
                      </a:lnTo>
                      <a:lnTo>
                        <a:pt x="3" y="0"/>
                      </a:lnTo>
                      <a:lnTo>
                        <a:pt x="2" y="0"/>
                      </a:lnTo>
                      <a:lnTo>
                        <a:pt x="1" y="0"/>
                      </a:lnTo>
                      <a:lnTo>
                        <a:pt x="0" y="2"/>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89" name="Freeform 2325">
                  <a:extLst>
                    <a:ext uri="{FF2B5EF4-FFF2-40B4-BE49-F238E27FC236}">
                      <a16:creationId xmlns:a16="http://schemas.microsoft.com/office/drawing/2014/main" id="{F3018C19-452B-48F1-9103-6DBA7F70DA22}"/>
                    </a:ext>
                  </a:extLst>
                </p:cNvPr>
                <p:cNvSpPr>
                  <a:spLocks/>
                </p:cNvSpPr>
                <p:nvPr/>
              </p:nvSpPr>
              <p:spPr bwMode="auto">
                <a:xfrm>
                  <a:off x="4245" y="1540"/>
                  <a:ext cx="6" cy="4"/>
                </a:xfrm>
                <a:custGeom>
                  <a:avLst/>
                  <a:gdLst>
                    <a:gd name="T0" fmla="*/ 6 w 6"/>
                    <a:gd name="T1" fmla="*/ 4 h 4"/>
                    <a:gd name="T2" fmla="*/ 6 w 6"/>
                    <a:gd name="T3" fmla="*/ 4 h 4"/>
                    <a:gd name="T4" fmla="*/ 5 w 6"/>
                    <a:gd name="T5" fmla="*/ 3 h 4"/>
                    <a:gd name="T6" fmla="*/ 4 w 6"/>
                    <a:gd name="T7" fmla="*/ 2 h 4"/>
                    <a:gd name="T8" fmla="*/ 3 w 6"/>
                    <a:gd name="T9" fmla="*/ 1 h 4"/>
                    <a:gd name="T10" fmla="*/ 1 w 6"/>
                    <a:gd name="T11" fmla="*/ 0 h 4"/>
                    <a:gd name="T12" fmla="*/ 1 w 6"/>
                    <a:gd name="T13" fmla="*/ 0 h 4"/>
                    <a:gd name="T14" fmla="*/ 0 w 6"/>
                    <a:gd name="T15" fmla="*/ 0 h 4"/>
                    <a:gd name="T16" fmla="*/ 0 w 6"/>
                    <a:gd name="T17" fmla="*/ 0 h 4"/>
                    <a:gd name="T18" fmla="*/ 0 w 6"/>
                    <a:gd name="T19" fmla="*/ 0 h 4"/>
                    <a:gd name="T20" fmla="*/ 0 w 6"/>
                    <a:gd name="T21" fmla="*/ 0 h 4"/>
                    <a:gd name="T22" fmla="*/ 0 w 6"/>
                    <a:gd name="T23" fmla="*/ 1 h 4"/>
                    <a:gd name="T24" fmla="*/ 0 w 6"/>
                    <a:gd name="T25" fmla="*/ 1 h 4"/>
                    <a:gd name="T26" fmla="*/ 0 w 6"/>
                    <a:gd name="T27" fmla="*/ 1 h 4"/>
                    <a:gd name="T28" fmla="*/ 0 w 6"/>
                    <a:gd name="T29" fmla="*/ 1 h 4"/>
                    <a:gd name="T30" fmla="*/ 0 w 6"/>
                    <a:gd name="T31" fmla="*/ 1 h 4"/>
                    <a:gd name="T32" fmla="*/ 0 w 6"/>
                    <a:gd name="T33" fmla="*/ 1 h 4"/>
                    <a:gd name="T34" fmla="*/ 0 w 6"/>
                    <a:gd name="T35" fmla="*/ 1 h 4"/>
                    <a:gd name="T36" fmla="*/ 0 w 6"/>
                    <a:gd name="T37" fmla="*/ 0 h 4"/>
                    <a:gd name="T38" fmla="*/ 1 w 6"/>
                    <a:gd name="T39" fmla="*/ 0 h 4"/>
                    <a:gd name="T40" fmla="*/ 1 w 6"/>
                    <a:gd name="T41" fmla="*/ 1 h 4"/>
                    <a:gd name="T42" fmla="*/ 1 w 6"/>
                    <a:gd name="T43" fmla="*/ 1 h 4"/>
                    <a:gd name="T44" fmla="*/ 2 w 6"/>
                    <a:gd name="T45" fmla="*/ 1 h 4"/>
                    <a:gd name="T46" fmla="*/ 2 w 6"/>
                    <a:gd name="T47" fmla="*/ 1 h 4"/>
                    <a:gd name="T48" fmla="*/ 3 w 6"/>
                    <a:gd name="T49" fmla="*/ 1 h 4"/>
                    <a:gd name="T50" fmla="*/ 3 w 6"/>
                    <a:gd name="T51" fmla="*/ 1 h 4"/>
                    <a:gd name="T52" fmla="*/ 5 w 6"/>
                    <a:gd name="T53" fmla="*/ 3 h 4"/>
                    <a:gd name="T54" fmla="*/ 6 w 6"/>
                    <a:gd name="T55" fmla="*/ 4 h 4"/>
                    <a:gd name="T56" fmla="*/ 6 w 6"/>
                    <a:gd name="T57" fmla="*/ 4 h 4"/>
                    <a:gd name="T58" fmla="*/ 6 w 6"/>
                    <a:gd name="T5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 h="4">
                      <a:moveTo>
                        <a:pt x="6" y="4"/>
                      </a:moveTo>
                      <a:lnTo>
                        <a:pt x="6" y="4"/>
                      </a:lnTo>
                      <a:lnTo>
                        <a:pt x="5" y="3"/>
                      </a:lnTo>
                      <a:lnTo>
                        <a:pt x="4" y="2"/>
                      </a:lnTo>
                      <a:lnTo>
                        <a:pt x="3" y="1"/>
                      </a:lnTo>
                      <a:lnTo>
                        <a:pt x="1" y="0"/>
                      </a:lnTo>
                      <a:lnTo>
                        <a:pt x="1" y="0"/>
                      </a:lnTo>
                      <a:lnTo>
                        <a:pt x="0" y="0"/>
                      </a:lnTo>
                      <a:lnTo>
                        <a:pt x="0" y="0"/>
                      </a:lnTo>
                      <a:lnTo>
                        <a:pt x="0" y="0"/>
                      </a:lnTo>
                      <a:lnTo>
                        <a:pt x="0" y="0"/>
                      </a:lnTo>
                      <a:lnTo>
                        <a:pt x="0" y="1"/>
                      </a:lnTo>
                      <a:lnTo>
                        <a:pt x="0" y="1"/>
                      </a:lnTo>
                      <a:lnTo>
                        <a:pt x="0" y="1"/>
                      </a:lnTo>
                      <a:lnTo>
                        <a:pt x="0" y="1"/>
                      </a:lnTo>
                      <a:lnTo>
                        <a:pt x="0" y="1"/>
                      </a:lnTo>
                      <a:lnTo>
                        <a:pt x="0" y="1"/>
                      </a:lnTo>
                      <a:lnTo>
                        <a:pt x="0" y="1"/>
                      </a:lnTo>
                      <a:lnTo>
                        <a:pt x="0" y="0"/>
                      </a:lnTo>
                      <a:lnTo>
                        <a:pt x="1" y="0"/>
                      </a:lnTo>
                      <a:lnTo>
                        <a:pt x="1" y="1"/>
                      </a:lnTo>
                      <a:lnTo>
                        <a:pt x="1" y="1"/>
                      </a:lnTo>
                      <a:lnTo>
                        <a:pt x="2" y="1"/>
                      </a:lnTo>
                      <a:lnTo>
                        <a:pt x="2" y="1"/>
                      </a:lnTo>
                      <a:lnTo>
                        <a:pt x="3" y="1"/>
                      </a:lnTo>
                      <a:lnTo>
                        <a:pt x="3" y="1"/>
                      </a:lnTo>
                      <a:lnTo>
                        <a:pt x="5" y="3"/>
                      </a:lnTo>
                      <a:lnTo>
                        <a:pt x="6" y="4"/>
                      </a:lnTo>
                      <a:lnTo>
                        <a:pt x="6" y="4"/>
                      </a:lnTo>
                      <a:lnTo>
                        <a:pt x="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90" name="Freeform 2326">
                  <a:extLst>
                    <a:ext uri="{FF2B5EF4-FFF2-40B4-BE49-F238E27FC236}">
                      <a16:creationId xmlns:a16="http://schemas.microsoft.com/office/drawing/2014/main" id="{CA751D0F-9ACA-4E3D-9FA0-34EE8B6107F4}"/>
                    </a:ext>
                  </a:extLst>
                </p:cNvPr>
                <p:cNvSpPr>
                  <a:spLocks/>
                </p:cNvSpPr>
                <p:nvPr/>
              </p:nvSpPr>
              <p:spPr bwMode="auto">
                <a:xfrm>
                  <a:off x="4245" y="1540"/>
                  <a:ext cx="6" cy="4"/>
                </a:xfrm>
                <a:custGeom>
                  <a:avLst/>
                  <a:gdLst>
                    <a:gd name="T0" fmla="*/ 6 w 6"/>
                    <a:gd name="T1" fmla="*/ 4 h 4"/>
                    <a:gd name="T2" fmla="*/ 6 w 6"/>
                    <a:gd name="T3" fmla="*/ 4 h 4"/>
                    <a:gd name="T4" fmla="*/ 5 w 6"/>
                    <a:gd name="T5" fmla="*/ 3 h 4"/>
                    <a:gd name="T6" fmla="*/ 4 w 6"/>
                    <a:gd name="T7" fmla="*/ 2 h 4"/>
                    <a:gd name="T8" fmla="*/ 3 w 6"/>
                    <a:gd name="T9" fmla="*/ 1 h 4"/>
                    <a:gd name="T10" fmla="*/ 1 w 6"/>
                    <a:gd name="T11" fmla="*/ 0 h 4"/>
                    <a:gd name="T12" fmla="*/ 1 w 6"/>
                    <a:gd name="T13" fmla="*/ 0 h 4"/>
                    <a:gd name="T14" fmla="*/ 0 w 6"/>
                    <a:gd name="T15" fmla="*/ 0 h 4"/>
                    <a:gd name="T16" fmla="*/ 0 w 6"/>
                    <a:gd name="T17" fmla="*/ 0 h 4"/>
                    <a:gd name="T18" fmla="*/ 0 w 6"/>
                    <a:gd name="T19" fmla="*/ 0 h 4"/>
                    <a:gd name="T20" fmla="*/ 0 w 6"/>
                    <a:gd name="T21" fmla="*/ 0 h 4"/>
                    <a:gd name="T22" fmla="*/ 0 w 6"/>
                    <a:gd name="T23" fmla="*/ 1 h 4"/>
                    <a:gd name="T24" fmla="*/ 0 w 6"/>
                    <a:gd name="T25" fmla="*/ 1 h 4"/>
                    <a:gd name="T26" fmla="*/ 0 w 6"/>
                    <a:gd name="T27" fmla="*/ 1 h 4"/>
                    <a:gd name="T28" fmla="*/ 0 w 6"/>
                    <a:gd name="T29" fmla="*/ 1 h 4"/>
                    <a:gd name="T30" fmla="*/ 0 w 6"/>
                    <a:gd name="T31" fmla="*/ 1 h 4"/>
                    <a:gd name="T32" fmla="*/ 0 w 6"/>
                    <a:gd name="T33" fmla="*/ 1 h 4"/>
                    <a:gd name="T34" fmla="*/ 0 w 6"/>
                    <a:gd name="T35" fmla="*/ 1 h 4"/>
                    <a:gd name="T36" fmla="*/ 0 w 6"/>
                    <a:gd name="T37" fmla="*/ 0 h 4"/>
                    <a:gd name="T38" fmla="*/ 1 w 6"/>
                    <a:gd name="T39" fmla="*/ 0 h 4"/>
                    <a:gd name="T40" fmla="*/ 1 w 6"/>
                    <a:gd name="T41" fmla="*/ 1 h 4"/>
                    <a:gd name="T42" fmla="*/ 1 w 6"/>
                    <a:gd name="T43" fmla="*/ 1 h 4"/>
                    <a:gd name="T44" fmla="*/ 2 w 6"/>
                    <a:gd name="T45" fmla="*/ 1 h 4"/>
                    <a:gd name="T46" fmla="*/ 2 w 6"/>
                    <a:gd name="T47" fmla="*/ 1 h 4"/>
                    <a:gd name="T48" fmla="*/ 3 w 6"/>
                    <a:gd name="T49" fmla="*/ 1 h 4"/>
                    <a:gd name="T50" fmla="*/ 3 w 6"/>
                    <a:gd name="T51" fmla="*/ 1 h 4"/>
                    <a:gd name="T52" fmla="*/ 5 w 6"/>
                    <a:gd name="T53" fmla="*/ 3 h 4"/>
                    <a:gd name="T54" fmla="*/ 6 w 6"/>
                    <a:gd name="T55" fmla="*/ 4 h 4"/>
                    <a:gd name="T56" fmla="*/ 6 w 6"/>
                    <a:gd name="T57" fmla="*/ 4 h 4"/>
                    <a:gd name="T58" fmla="*/ 6 w 6"/>
                    <a:gd name="T5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 h="4">
                      <a:moveTo>
                        <a:pt x="6" y="4"/>
                      </a:moveTo>
                      <a:lnTo>
                        <a:pt x="6" y="4"/>
                      </a:lnTo>
                      <a:lnTo>
                        <a:pt x="5" y="3"/>
                      </a:lnTo>
                      <a:lnTo>
                        <a:pt x="4" y="2"/>
                      </a:lnTo>
                      <a:lnTo>
                        <a:pt x="3" y="1"/>
                      </a:lnTo>
                      <a:lnTo>
                        <a:pt x="1" y="0"/>
                      </a:lnTo>
                      <a:lnTo>
                        <a:pt x="1" y="0"/>
                      </a:lnTo>
                      <a:lnTo>
                        <a:pt x="0" y="0"/>
                      </a:lnTo>
                      <a:lnTo>
                        <a:pt x="0" y="0"/>
                      </a:lnTo>
                      <a:lnTo>
                        <a:pt x="0" y="0"/>
                      </a:lnTo>
                      <a:lnTo>
                        <a:pt x="0" y="0"/>
                      </a:lnTo>
                      <a:lnTo>
                        <a:pt x="0" y="1"/>
                      </a:lnTo>
                      <a:lnTo>
                        <a:pt x="0" y="1"/>
                      </a:lnTo>
                      <a:lnTo>
                        <a:pt x="0" y="1"/>
                      </a:lnTo>
                      <a:lnTo>
                        <a:pt x="0" y="1"/>
                      </a:lnTo>
                      <a:lnTo>
                        <a:pt x="0" y="1"/>
                      </a:lnTo>
                      <a:lnTo>
                        <a:pt x="0" y="1"/>
                      </a:lnTo>
                      <a:lnTo>
                        <a:pt x="0" y="1"/>
                      </a:lnTo>
                      <a:lnTo>
                        <a:pt x="0" y="0"/>
                      </a:lnTo>
                      <a:lnTo>
                        <a:pt x="1" y="0"/>
                      </a:lnTo>
                      <a:lnTo>
                        <a:pt x="1" y="1"/>
                      </a:lnTo>
                      <a:lnTo>
                        <a:pt x="1" y="1"/>
                      </a:lnTo>
                      <a:lnTo>
                        <a:pt x="2" y="1"/>
                      </a:lnTo>
                      <a:lnTo>
                        <a:pt x="2" y="1"/>
                      </a:lnTo>
                      <a:lnTo>
                        <a:pt x="3" y="1"/>
                      </a:lnTo>
                      <a:lnTo>
                        <a:pt x="3" y="1"/>
                      </a:lnTo>
                      <a:lnTo>
                        <a:pt x="5" y="3"/>
                      </a:lnTo>
                      <a:lnTo>
                        <a:pt x="6" y="4"/>
                      </a:lnTo>
                      <a:lnTo>
                        <a:pt x="6" y="4"/>
                      </a:lnTo>
                      <a:lnTo>
                        <a:pt x="6"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91" name="Freeform 2327">
                  <a:extLst>
                    <a:ext uri="{FF2B5EF4-FFF2-40B4-BE49-F238E27FC236}">
                      <a16:creationId xmlns:a16="http://schemas.microsoft.com/office/drawing/2014/main" id="{CF331A5C-A20D-4E7B-B3C0-497351B6173A}"/>
                    </a:ext>
                  </a:extLst>
                </p:cNvPr>
                <p:cNvSpPr>
                  <a:spLocks/>
                </p:cNvSpPr>
                <p:nvPr/>
              </p:nvSpPr>
              <p:spPr bwMode="auto">
                <a:xfrm>
                  <a:off x="4271" y="1481"/>
                  <a:ext cx="1" cy="8"/>
                </a:xfrm>
                <a:custGeom>
                  <a:avLst/>
                  <a:gdLst>
                    <a:gd name="T0" fmla="*/ 0 w 1"/>
                    <a:gd name="T1" fmla="*/ 8 h 8"/>
                    <a:gd name="T2" fmla="*/ 0 w 1"/>
                    <a:gd name="T3" fmla="*/ 8 h 8"/>
                    <a:gd name="T4" fmla="*/ 1 w 1"/>
                    <a:gd name="T5" fmla="*/ 6 h 8"/>
                    <a:gd name="T6" fmla="*/ 1 w 1"/>
                    <a:gd name="T7" fmla="*/ 4 h 8"/>
                    <a:gd name="T8" fmla="*/ 1 w 1"/>
                    <a:gd name="T9" fmla="*/ 4 h 8"/>
                    <a:gd name="T10" fmla="*/ 1 w 1"/>
                    <a:gd name="T11" fmla="*/ 2 h 8"/>
                    <a:gd name="T12" fmla="*/ 1 w 1"/>
                    <a:gd name="T13" fmla="*/ 1 h 8"/>
                    <a:gd name="T14" fmla="*/ 1 w 1"/>
                    <a:gd name="T15" fmla="*/ 0 h 8"/>
                    <a:gd name="T16" fmla="*/ 1 w 1"/>
                    <a:gd name="T17" fmla="*/ 0 h 8"/>
                    <a:gd name="T18" fmla="*/ 1 w 1"/>
                    <a:gd name="T19" fmla="*/ 0 h 8"/>
                    <a:gd name="T20" fmla="*/ 1 w 1"/>
                    <a:gd name="T21" fmla="*/ 0 h 8"/>
                    <a:gd name="T22" fmla="*/ 1 w 1"/>
                    <a:gd name="T23" fmla="*/ 2 h 8"/>
                    <a:gd name="T24" fmla="*/ 1 w 1"/>
                    <a:gd name="T25" fmla="*/ 4 h 8"/>
                    <a:gd name="T26" fmla="*/ 1 w 1"/>
                    <a:gd name="T27" fmla="*/ 6 h 8"/>
                    <a:gd name="T28" fmla="*/ 0 w 1"/>
                    <a:gd name="T29" fmla="*/ 8 h 8"/>
                    <a:gd name="T30" fmla="*/ 0 w 1"/>
                    <a:gd name="T31" fmla="*/ 8 h 8"/>
                    <a:gd name="T32" fmla="*/ 0 w 1"/>
                    <a:gd name="T33" fmla="*/ 8 h 8"/>
                    <a:gd name="T34" fmla="*/ 0 w 1"/>
                    <a:gd name="T3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8">
                      <a:moveTo>
                        <a:pt x="0" y="8"/>
                      </a:moveTo>
                      <a:lnTo>
                        <a:pt x="0" y="8"/>
                      </a:lnTo>
                      <a:lnTo>
                        <a:pt x="1" y="6"/>
                      </a:lnTo>
                      <a:lnTo>
                        <a:pt x="1" y="4"/>
                      </a:lnTo>
                      <a:lnTo>
                        <a:pt x="1" y="4"/>
                      </a:lnTo>
                      <a:lnTo>
                        <a:pt x="1" y="2"/>
                      </a:lnTo>
                      <a:lnTo>
                        <a:pt x="1" y="1"/>
                      </a:lnTo>
                      <a:lnTo>
                        <a:pt x="1" y="0"/>
                      </a:lnTo>
                      <a:lnTo>
                        <a:pt x="1" y="0"/>
                      </a:lnTo>
                      <a:lnTo>
                        <a:pt x="1" y="0"/>
                      </a:lnTo>
                      <a:lnTo>
                        <a:pt x="1" y="0"/>
                      </a:lnTo>
                      <a:lnTo>
                        <a:pt x="1" y="2"/>
                      </a:lnTo>
                      <a:lnTo>
                        <a:pt x="1" y="4"/>
                      </a:lnTo>
                      <a:lnTo>
                        <a:pt x="1" y="6"/>
                      </a:lnTo>
                      <a:lnTo>
                        <a:pt x="0" y="8"/>
                      </a:lnTo>
                      <a:lnTo>
                        <a:pt x="0" y="8"/>
                      </a:lnTo>
                      <a:lnTo>
                        <a:pt x="0"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92" name="Freeform 2328">
                  <a:extLst>
                    <a:ext uri="{FF2B5EF4-FFF2-40B4-BE49-F238E27FC236}">
                      <a16:creationId xmlns:a16="http://schemas.microsoft.com/office/drawing/2014/main" id="{849F00E0-759D-477E-9CE4-F530386BEC0E}"/>
                    </a:ext>
                  </a:extLst>
                </p:cNvPr>
                <p:cNvSpPr>
                  <a:spLocks/>
                </p:cNvSpPr>
                <p:nvPr/>
              </p:nvSpPr>
              <p:spPr bwMode="auto">
                <a:xfrm>
                  <a:off x="4271" y="1481"/>
                  <a:ext cx="1" cy="8"/>
                </a:xfrm>
                <a:custGeom>
                  <a:avLst/>
                  <a:gdLst>
                    <a:gd name="T0" fmla="*/ 0 w 1"/>
                    <a:gd name="T1" fmla="*/ 8 h 8"/>
                    <a:gd name="T2" fmla="*/ 0 w 1"/>
                    <a:gd name="T3" fmla="*/ 8 h 8"/>
                    <a:gd name="T4" fmla="*/ 1 w 1"/>
                    <a:gd name="T5" fmla="*/ 6 h 8"/>
                    <a:gd name="T6" fmla="*/ 1 w 1"/>
                    <a:gd name="T7" fmla="*/ 4 h 8"/>
                    <a:gd name="T8" fmla="*/ 1 w 1"/>
                    <a:gd name="T9" fmla="*/ 4 h 8"/>
                    <a:gd name="T10" fmla="*/ 1 w 1"/>
                    <a:gd name="T11" fmla="*/ 2 h 8"/>
                    <a:gd name="T12" fmla="*/ 1 w 1"/>
                    <a:gd name="T13" fmla="*/ 1 h 8"/>
                    <a:gd name="T14" fmla="*/ 1 w 1"/>
                    <a:gd name="T15" fmla="*/ 0 h 8"/>
                    <a:gd name="T16" fmla="*/ 1 w 1"/>
                    <a:gd name="T17" fmla="*/ 0 h 8"/>
                    <a:gd name="T18" fmla="*/ 1 w 1"/>
                    <a:gd name="T19" fmla="*/ 0 h 8"/>
                    <a:gd name="T20" fmla="*/ 1 w 1"/>
                    <a:gd name="T21" fmla="*/ 0 h 8"/>
                    <a:gd name="T22" fmla="*/ 1 w 1"/>
                    <a:gd name="T23" fmla="*/ 2 h 8"/>
                    <a:gd name="T24" fmla="*/ 1 w 1"/>
                    <a:gd name="T25" fmla="*/ 4 h 8"/>
                    <a:gd name="T26" fmla="*/ 1 w 1"/>
                    <a:gd name="T27" fmla="*/ 6 h 8"/>
                    <a:gd name="T28" fmla="*/ 0 w 1"/>
                    <a:gd name="T29" fmla="*/ 8 h 8"/>
                    <a:gd name="T30" fmla="*/ 0 w 1"/>
                    <a:gd name="T31" fmla="*/ 8 h 8"/>
                    <a:gd name="T32" fmla="*/ 0 w 1"/>
                    <a:gd name="T33" fmla="*/ 8 h 8"/>
                    <a:gd name="T34" fmla="*/ 0 w 1"/>
                    <a:gd name="T3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8">
                      <a:moveTo>
                        <a:pt x="0" y="8"/>
                      </a:moveTo>
                      <a:lnTo>
                        <a:pt x="0" y="8"/>
                      </a:lnTo>
                      <a:lnTo>
                        <a:pt x="1" y="6"/>
                      </a:lnTo>
                      <a:lnTo>
                        <a:pt x="1" y="4"/>
                      </a:lnTo>
                      <a:lnTo>
                        <a:pt x="1" y="4"/>
                      </a:lnTo>
                      <a:lnTo>
                        <a:pt x="1" y="2"/>
                      </a:lnTo>
                      <a:lnTo>
                        <a:pt x="1" y="1"/>
                      </a:lnTo>
                      <a:lnTo>
                        <a:pt x="1" y="0"/>
                      </a:lnTo>
                      <a:lnTo>
                        <a:pt x="1" y="0"/>
                      </a:lnTo>
                      <a:lnTo>
                        <a:pt x="1" y="0"/>
                      </a:lnTo>
                      <a:lnTo>
                        <a:pt x="1" y="0"/>
                      </a:lnTo>
                      <a:lnTo>
                        <a:pt x="1" y="2"/>
                      </a:lnTo>
                      <a:lnTo>
                        <a:pt x="1" y="4"/>
                      </a:lnTo>
                      <a:lnTo>
                        <a:pt x="1" y="6"/>
                      </a:lnTo>
                      <a:lnTo>
                        <a:pt x="0" y="8"/>
                      </a:lnTo>
                      <a:lnTo>
                        <a:pt x="0" y="8"/>
                      </a:lnTo>
                      <a:lnTo>
                        <a:pt x="0" y="8"/>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93" name="Freeform 2329">
                  <a:extLst>
                    <a:ext uri="{FF2B5EF4-FFF2-40B4-BE49-F238E27FC236}">
                      <a16:creationId xmlns:a16="http://schemas.microsoft.com/office/drawing/2014/main" id="{DA436C75-3C39-44BB-8091-0374B43581F1}"/>
                    </a:ext>
                  </a:extLst>
                </p:cNvPr>
                <p:cNvSpPr>
                  <a:spLocks/>
                </p:cNvSpPr>
                <p:nvPr/>
              </p:nvSpPr>
              <p:spPr bwMode="auto">
                <a:xfrm>
                  <a:off x="4283" y="1471"/>
                  <a:ext cx="1" cy="21"/>
                </a:xfrm>
                <a:custGeom>
                  <a:avLst/>
                  <a:gdLst>
                    <a:gd name="T0" fmla="*/ 1 w 1"/>
                    <a:gd name="T1" fmla="*/ 20 h 21"/>
                    <a:gd name="T2" fmla="*/ 1 w 1"/>
                    <a:gd name="T3" fmla="*/ 20 h 21"/>
                    <a:gd name="T4" fmla="*/ 1 w 1"/>
                    <a:gd name="T5" fmla="*/ 20 h 21"/>
                    <a:gd name="T6" fmla="*/ 1 w 1"/>
                    <a:gd name="T7" fmla="*/ 19 h 21"/>
                    <a:gd name="T8" fmla="*/ 1 w 1"/>
                    <a:gd name="T9" fmla="*/ 19 h 21"/>
                    <a:gd name="T10" fmla="*/ 0 w 1"/>
                    <a:gd name="T11" fmla="*/ 16 h 21"/>
                    <a:gd name="T12" fmla="*/ 0 w 1"/>
                    <a:gd name="T13" fmla="*/ 16 h 21"/>
                    <a:gd name="T14" fmla="*/ 0 w 1"/>
                    <a:gd name="T15" fmla="*/ 14 h 21"/>
                    <a:gd name="T16" fmla="*/ 0 w 1"/>
                    <a:gd name="T17" fmla="*/ 11 h 21"/>
                    <a:gd name="T18" fmla="*/ 0 w 1"/>
                    <a:gd name="T19" fmla="*/ 11 h 21"/>
                    <a:gd name="T20" fmla="*/ 0 w 1"/>
                    <a:gd name="T21" fmla="*/ 8 h 21"/>
                    <a:gd name="T22" fmla="*/ 0 w 1"/>
                    <a:gd name="T23" fmla="*/ 5 h 21"/>
                    <a:gd name="T24" fmla="*/ 1 w 1"/>
                    <a:gd name="T25" fmla="*/ 3 h 21"/>
                    <a:gd name="T26" fmla="*/ 1 w 1"/>
                    <a:gd name="T27" fmla="*/ 0 h 21"/>
                    <a:gd name="T28" fmla="*/ 1 w 1"/>
                    <a:gd name="T29" fmla="*/ 0 h 21"/>
                    <a:gd name="T30" fmla="*/ 1 w 1"/>
                    <a:gd name="T31" fmla="*/ 0 h 21"/>
                    <a:gd name="T32" fmla="*/ 1 w 1"/>
                    <a:gd name="T33" fmla="*/ 0 h 21"/>
                    <a:gd name="T34" fmla="*/ 0 w 1"/>
                    <a:gd name="T35" fmla="*/ 3 h 21"/>
                    <a:gd name="T36" fmla="*/ 0 w 1"/>
                    <a:gd name="T37" fmla="*/ 6 h 21"/>
                    <a:gd name="T38" fmla="*/ 0 w 1"/>
                    <a:gd name="T39" fmla="*/ 11 h 21"/>
                    <a:gd name="T40" fmla="*/ 0 w 1"/>
                    <a:gd name="T41" fmla="*/ 11 h 21"/>
                    <a:gd name="T42" fmla="*/ 0 w 1"/>
                    <a:gd name="T43" fmla="*/ 14 h 21"/>
                    <a:gd name="T44" fmla="*/ 0 w 1"/>
                    <a:gd name="T45" fmla="*/ 17 h 21"/>
                    <a:gd name="T46" fmla="*/ 0 w 1"/>
                    <a:gd name="T47" fmla="*/ 17 h 21"/>
                    <a:gd name="T48" fmla="*/ 0 w 1"/>
                    <a:gd name="T49" fmla="*/ 18 h 21"/>
                    <a:gd name="T50" fmla="*/ 0 w 1"/>
                    <a:gd name="T51" fmla="*/ 19 h 21"/>
                    <a:gd name="T52" fmla="*/ 0 w 1"/>
                    <a:gd name="T53" fmla="*/ 19 h 21"/>
                    <a:gd name="T54" fmla="*/ 0 w 1"/>
                    <a:gd name="T55" fmla="*/ 20 h 21"/>
                    <a:gd name="T56" fmla="*/ 1 w 1"/>
                    <a:gd name="T57" fmla="*/ 21 h 21"/>
                    <a:gd name="T58" fmla="*/ 1 w 1"/>
                    <a:gd name="T59" fmla="*/ 21 h 21"/>
                    <a:gd name="T60" fmla="*/ 1 w 1"/>
                    <a:gd name="T61" fmla="*/ 21 h 21"/>
                    <a:gd name="T62" fmla="*/ 1 w 1"/>
                    <a:gd name="T6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 h="21">
                      <a:moveTo>
                        <a:pt x="1" y="20"/>
                      </a:moveTo>
                      <a:lnTo>
                        <a:pt x="1" y="20"/>
                      </a:lnTo>
                      <a:lnTo>
                        <a:pt x="1" y="20"/>
                      </a:lnTo>
                      <a:lnTo>
                        <a:pt x="1" y="19"/>
                      </a:lnTo>
                      <a:lnTo>
                        <a:pt x="1" y="19"/>
                      </a:lnTo>
                      <a:lnTo>
                        <a:pt x="0" y="16"/>
                      </a:lnTo>
                      <a:lnTo>
                        <a:pt x="0" y="16"/>
                      </a:lnTo>
                      <a:lnTo>
                        <a:pt x="0" y="14"/>
                      </a:lnTo>
                      <a:lnTo>
                        <a:pt x="0" y="11"/>
                      </a:lnTo>
                      <a:lnTo>
                        <a:pt x="0" y="11"/>
                      </a:lnTo>
                      <a:lnTo>
                        <a:pt x="0" y="8"/>
                      </a:lnTo>
                      <a:lnTo>
                        <a:pt x="0" y="5"/>
                      </a:lnTo>
                      <a:lnTo>
                        <a:pt x="1" y="3"/>
                      </a:lnTo>
                      <a:lnTo>
                        <a:pt x="1" y="0"/>
                      </a:lnTo>
                      <a:lnTo>
                        <a:pt x="1" y="0"/>
                      </a:lnTo>
                      <a:lnTo>
                        <a:pt x="1" y="0"/>
                      </a:lnTo>
                      <a:lnTo>
                        <a:pt x="1" y="0"/>
                      </a:lnTo>
                      <a:lnTo>
                        <a:pt x="0" y="3"/>
                      </a:lnTo>
                      <a:lnTo>
                        <a:pt x="0" y="6"/>
                      </a:lnTo>
                      <a:lnTo>
                        <a:pt x="0" y="11"/>
                      </a:lnTo>
                      <a:lnTo>
                        <a:pt x="0" y="11"/>
                      </a:lnTo>
                      <a:lnTo>
                        <a:pt x="0" y="14"/>
                      </a:lnTo>
                      <a:lnTo>
                        <a:pt x="0" y="17"/>
                      </a:lnTo>
                      <a:lnTo>
                        <a:pt x="0" y="17"/>
                      </a:lnTo>
                      <a:lnTo>
                        <a:pt x="0" y="18"/>
                      </a:lnTo>
                      <a:lnTo>
                        <a:pt x="0" y="19"/>
                      </a:lnTo>
                      <a:lnTo>
                        <a:pt x="0" y="19"/>
                      </a:lnTo>
                      <a:lnTo>
                        <a:pt x="0" y="20"/>
                      </a:lnTo>
                      <a:lnTo>
                        <a:pt x="1" y="21"/>
                      </a:lnTo>
                      <a:lnTo>
                        <a:pt x="1" y="21"/>
                      </a:lnTo>
                      <a:lnTo>
                        <a:pt x="1" y="21"/>
                      </a:lnTo>
                      <a:lnTo>
                        <a:pt x="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94" name="Freeform 2330">
                  <a:extLst>
                    <a:ext uri="{FF2B5EF4-FFF2-40B4-BE49-F238E27FC236}">
                      <a16:creationId xmlns:a16="http://schemas.microsoft.com/office/drawing/2014/main" id="{FA4B1841-81A0-451A-8BF3-1DA864831C98}"/>
                    </a:ext>
                  </a:extLst>
                </p:cNvPr>
                <p:cNvSpPr>
                  <a:spLocks/>
                </p:cNvSpPr>
                <p:nvPr/>
              </p:nvSpPr>
              <p:spPr bwMode="auto">
                <a:xfrm>
                  <a:off x="4283" y="1471"/>
                  <a:ext cx="1" cy="21"/>
                </a:xfrm>
                <a:custGeom>
                  <a:avLst/>
                  <a:gdLst>
                    <a:gd name="T0" fmla="*/ 1 w 1"/>
                    <a:gd name="T1" fmla="*/ 20 h 21"/>
                    <a:gd name="T2" fmla="*/ 1 w 1"/>
                    <a:gd name="T3" fmla="*/ 20 h 21"/>
                    <a:gd name="T4" fmla="*/ 1 w 1"/>
                    <a:gd name="T5" fmla="*/ 20 h 21"/>
                    <a:gd name="T6" fmla="*/ 1 w 1"/>
                    <a:gd name="T7" fmla="*/ 19 h 21"/>
                    <a:gd name="T8" fmla="*/ 1 w 1"/>
                    <a:gd name="T9" fmla="*/ 19 h 21"/>
                    <a:gd name="T10" fmla="*/ 0 w 1"/>
                    <a:gd name="T11" fmla="*/ 16 h 21"/>
                    <a:gd name="T12" fmla="*/ 0 w 1"/>
                    <a:gd name="T13" fmla="*/ 16 h 21"/>
                    <a:gd name="T14" fmla="*/ 0 w 1"/>
                    <a:gd name="T15" fmla="*/ 14 h 21"/>
                    <a:gd name="T16" fmla="*/ 0 w 1"/>
                    <a:gd name="T17" fmla="*/ 11 h 21"/>
                    <a:gd name="T18" fmla="*/ 0 w 1"/>
                    <a:gd name="T19" fmla="*/ 11 h 21"/>
                    <a:gd name="T20" fmla="*/ 0 w 1"/>
                    <a:gd name="T21" fmla="*/ 8 h 21"/>
                    <a:gd name="T22" fmla="*/ 0 w 1"/>
                    <a:gd name="T23" fmla="*/ 5 h 21"/>
                    <a:gd name="T24" fmla="*/ 1 w 1"/>
                    <a:gd name="T25" fmla="*/ 3 h 21"/>
                    <a:gd name="T26" fmla="*/ 1 w 1"/>
                    <a:gd name="T27" fmla="*/ 0 h 21"/>
                    <a:gd name="T28" fmla="*/ 1 w 1"/>
                    <a:gd name="T29" fmla="*/ 0 h 21"/>
                    <a:gd name="T30" fmla="*/ 1 w 1"/>
                    <a:gd name="T31" fmla="*/ 0 h 21"/>
                    <a:gd name="T32" fmla="*/ 1 w 1"/>
                    <a:gd name="T33" fmla="*/ 0 h 21"/>
                    <a:gd name="T34" fmla="*/ 0 w 1"/>
                    <a:gd name="T35" fmla="*/ 3 h 21"/>
                    <a:gd name="T36" fmla="*/ 0 w 1"/>
                    <a:gd name="T37" fmla="*/ 6 h 21"/>
                    <a:gd name="T38" fmla="*/ 0 w 1"/>
                    <a:gd name="T39" fmla="*/ 11 h 21"/>
                    <a:gd name="T40" fmla="*/ 0 w 1"/>
                    <a:gd name="T41" fmla="*/ 11 h 21"/>
                    <a:gd name="T42" fmla="*/ 0 w 1"/>
                    <a:gd name="T43" fmla="*/ 14 h 21"/>
                    <a:gd name="T44" fmla="*/ 0 w 1"/>
                    <a:gd name="T45" fmla="*/ 17 h 21"/>
                    <a:gd name="T46" fmla="*/ 0 w 1"/>
                    <a:gd name="T47" fmla="*/ 17 h 21"/>
                    <a:gd name="T48" fmla="*/ 0 w 1"/>
                    <a:gd name="T49" fmla="*/ 18 h 21"/>
                    <a:gd name="T50" fmla="*/ 0 w 1"/>
                    <a:gd name="T51" fmla="*/ 19 h 21"/>
                    <a:gd name="T52" fmla="*/ 0 w 1"/>
                    <a:gd name="T53" fmla="*/ 19 h 21"/>
                    <a:gd name="T54" fmla="*/ 0 w 1"/>
                    <a:gd name="T55" fmla="*/ 20 h 21"/>
                    <a:gd name="T56" fmla="*/ 1 w 1"/>
                    <a:gd name="T57" fmla="*/ 21 h 21"/>
                    <a:gd name="T58" fmla="*/ 1 w 1"/>
                    <a:gd name="T59" fmla="*/ 21 h 21"/>
                    <a:gd name="T60" fmla="*/ 1 w 1"/>
                    <a:gd name="T61" fmla="*/ 21 h 21"/>
                    <a:gd name="T62" fmla="*/ 1 w 1"/>
                    <a:gd name="T6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 h="21">
                      <a:moveTo>
                        <a:pt x="1" y="20"/>
                      </a:moveTo>
                      <a:lnTo>
                        <a:pt x="1" y="20"/>
                      </a:lnTo>
                      <a:lnTo>
                        <a:pt x="1" y="20"/>
                      </a:lnTo>
                      <a:lnTo>
                        <a:pt x="1" y="19"/>
                      </a:lnTo>
                      <a:lnTo>
                        <a:pt x="1" y="19"/>
                      </a:lnTo>
                      <a:lnTo>
                        <a:pt x="0" y="16"/>
                      </a:lnTo>
                      <a:lnTo>
                        <a:pt x="0" y="16"/>
                      </a:lnTo>
                      <a:lnTo>
                        <a:pt x="0" y="14"/>
                      </a:lnTo>
                      <a:lnTo>
                        <a:pt x="0" y="11"/>
                      </a:lnTo>
                      <a:lnTo>
                        <a:pt x="0" y="11"/>
                      </a:lnTo>
                      <a:lnTo>
                        <a:pt x="0" y="8"/>
                      </a:lnTo>
                      <a:lnTo>
                        <a:pt x="0" y="5"/>
                      </a:lnTo>
                      <a:lnTo>
                        <a:pt x="1" y="3"/>
                      </a:lnTo>
                      <a:lnTo>
                        <a:pt x="1" y="0"/>
                      </a:lnTo>
                      <a:lnTo>
                        <a:pt x="1" y="0"/>
                      </a:lnTo>
                      <a:lnTo>
                        <a:pt x="1" y="0"/>
                      </a:lnTo>
                      <a:lnTo>
                        <a:pt x="1" y="0"/>
                      </a:lnTo>
                      <a:lnTo>
                        <a:pt x="0" y="3"/>
                      </a:lnTo>
                      <a:lnTo>
                        <a:pt x="0" y="6"/>
                      </a:lnTo>
                      <a:lnTo>
                        <a:pt x="0" y="11"/>
                      </a:lnTo>
                      <a:lnTo>
                        <a:pt x="0" y="11"/>
                      </a:lnTo>
                      <a:lnTo>
                        <a:pt x="0" y="14"/>
                      </a:lnTo>
                      <a:lnTo>
                        <a:pt x="0" y="17"/>
                      </a:lnTo>
                      <a:lnTo>
                        <a:pt x="0" y="17"/>
                      </a:lnTo>
                      <a:lnTo>
                        <a:pt x="0" y="18"/>
                      </a:lnTo>
                      <a:lnTo>
                        <a:pt x="0" y="19"/>
                      </a:lnTo>
                      <a:lnTo>
                        <a:pt x="0" y="19"/>
                      </a:lnTo>
                      <a:lnTo>
                        <a:pt x="0" y="20"/>
                      </a:lnTo>
                      <a:lnTo>
                        <a:pt x="1" y="21"/>
                      </a:lnTo>
                      <a:lnTo>
                        <a:pt x="1" y="21"/>
                      </a:lnTo>
                      <a:lnTo>
                        <a:pt x="1" y="21"/>
                      </a:lnTo>
                      <a:lnTo>
                        <a:pt x="1"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95" name="Freeform 2331">
                  <a:extLst>
                    <a:ext uri="{FF2B5EF4-FFF2-40B4-BE49-F238E27FC236}">
                      <a16:creationId xmlns:a16="http://schemas.microsoft.com/office/drawing/2014/main" id="{8A43AC3A-6591-4BD8-BA4A-371986304589}"/>
                    </a:ext>
                  </a:extLst>
                </p:cNvPr>
                <p:cNvSpPr>
                  <a:spLocks/>
                </p:cNvSpPr>
                <p:nvPr/>
              </p:nvSpPr>
              <p:spPr bwMode="auto">
                <a:xfrm>
                  <a:off x="4283" y="1475"/>
                  <a:ext cx="3" cy="9"/>
                </a:xfrm>
                <a:custGeom>
                  <a:avLst/>
                  <a:gdLst>
                    <a:gd name="T0" fmla="*/ 0 w 3"/>
                    <a:gd name="T1" fmla="*/ 9 h 9"/>
                    <a:gd name="T2" fmla="*/ 0 w 3"/>
                    <a:gd name="T3" fmla="*/ 9 h 9"/>
                    <a:gd name="T4" fmla="*/ 1 w 3"/>
                    <a:gd name="T5" fmla="*/ 7 h 9"/>
                    <a:gd name="T6" fmla="*/ 2 w 3"/>
                    <a:gd name="T7" fmla="*/ 6 h 9"/>
                    <a:gd name="T8" fmla="*/ 2 w 3"/>
                    <a:gd name="T9" fmla="*/ 6 h 9"/>
                    <a:gd name="T10" fmla="*/ 3 w 3"/>
                    <a:gd name="T11" fmla="*/ 3 h 9"/>
                    <a:gd name="T12" fmla="*/ 3 w 3"/>
                    <a:gd name="T13" fmla="*/ 0 h 9"/>
                    <a:gd name="T14" fmla="*/ 3 w 3"/>
                    <a:gd name="T15" fmla="*/ 0 h 9"/>
                    <a:gd name="T16" fmla="*/ 3 w 3"/>
                    <a:gd name="T17" fmla="*/ 0 h 9"/>
                    <a:gd name="T18" fmla="*/ 3 w 3"/>
                    <a:gd name="T19" fmla="*/ 0 h 9"/>
                    <a:gd name="T20" fmla="*/ 3 w 3"/>
                    <a:gd name="T21" fmla="*/ 0 h 9"/>
                    <a:gd name="T22" fmla="*/ 2 w 3"/>
                    <a:gd name="T23" fmla="*/ 3 h 9"/>
                    <a:gd name="T24" fmla="*/ 1 w 3"/>
                    <a:gd name="T25" fmla="*/ 5 h 9"/>
                    <a:gd name="T26" fmla="*/ 1 w 3"/>
                    <a:gd name="T27" fmla="*/ 5 h 9"/>
                    <a:gd name="T28" fmla="*/ 1 w 3"/>
                    <a:gd name="T29" fmla="*/ 7 h 9"/>
                    <a:gd name="T30" fmla="*/ 0 w 3"/>
                    <a:gd name="T31" fmla="*/ 8 h 9"/>
                    <a:gd name="T32" fmla="*/ 0 w 3"/>
                    <a:gd name="T33" fmla="*/ 8 h 9"/>
                    <a:gd name="T34" fmla="*/ 0 w 3"/>
                    <a:gd name="T35" fmla="*/ 8 h 9"/>
                    <a:gd name="T36" fmla="*/ 0 w 3"/>
                    <a:gd name="T37" fmla="*/ 9 h 9"/>
                    <a:gd name="T38" fmla="*/ 0 w 3"/>
                    <a:gd name="T39" fmla="*/ 9 h 9"/>
                    <a:gd name="T40" fmla="*/ 0 w 3"/>
                    <a:gd name="T41" fmla="*/ 9 h 9"/>
                    <a:gd name="T42" fmla="*/ 0 w 3"/>
                    <a:gd name="T4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9">
                      <a:moveTo>
                        <a:pt x="0" y="9"/>
                      </a:moveTo>
                      <a:lnTo>
                        <a:pt x="0" y="9"/>
                      </a:lnTo>
                      <a:lnTo>
                        <a:pt x="1" y="7"/>
                      </a:lnTo>
                      <a:lnTo>
                        <a:pt x="2" y="6"/>
                      </a:lnTo>
                      <a:lnTo>
                        <a:pt x="2" y="6"/>
                      </a:lnTo>
                      <a:lnTo>
                        <a:pt x="3" y="3"/>
                      </a:lnTo>
                      <a:lnTo>
                        <a:pt x="3" y="0"/>
                      </a:lnTo>
                      <a:lnTo>
                        <a:pt x="3" y="0"/>
                      </a:lnTo>
                      <a:lnTo>
                        <a:pt x="3" y="0"/>
                      </a:lnTo>
                      <a:lnTo>
                        <a:pt x="3" y="0"/>
                      </a:lnTo>
                      <a:lnTo>
                        <a:pt x="3" y="0"/>
                      </a:lnTo>
                      <a:lnTo>
                        <a:pt x="2" y="3"/>
                      </a:lnTo>
                      <a:lnTo>
                        <a:pt x="1" y="5"/>
                      </a:lnTo>
                      <a:lnTo>
                        <a:pt x="1" y="5"/>
                      </a:lnTo>
                      <a:lnTo>
                        <a:pt x="1" y="7"/>
                      </a:lnTo>
                      <a:lnTo>
                        <a:pt x="0" y="8"/>
                      </a:lnTo>
                      <a:lnTo>
                        <a:pt x="0" y="8"/>
                      </a:lnTo>
                      <a:lnTo>
                        <a:pt x="0" y="8"/>
                      </a:lnTo>
                      <a:lnTo>
                        <a:pt x="0" y="9"/>
                      </a:lnTo>
                      <a:lnTo>
                        <a:pt x="0" y="9"/>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96" name="Freeform 2332">
                  <a:extLst>
                    <a:ext uri="{FF2B5EF4-FFF2-40B4-BE49-F238E27FC236}">
                      <a16:creationId xmlns:a16="http://schemas.microsoft.com/office/drawing/2014/main" id="{A4F58F9D-59CF-42F5-857C-E1B09D1DC9DA}"/>
                    </a:ext>
                  </a:extLst>
                </p:cNvPr>
                <p:cNvSpPr>
                  <a:spLocks/>
                </p:cNvSpPr>
                <p:nvPr/>
              </p:nvSpPr>
              <p:spPr bwMode="auto">
                <a:xfrm>
                  <a:off x="4283" y="1475"/>
                  <a:ext cx="3" cy="9"/>
                </a:xfrm>
                <a:custGeom>
                  <a:avLst/>
                  <a:gdLst>
                    <a:gd name="T0" fmla="*/ 0 w 3"/>
                    <a:gd name="T1" fmla="*/ 9 h 9"/>
                    <a:gd name="T2" fmla="*/ 0 w 3"/>
                    <a:gd name="T3" fmla="*/ 9 h 9"/>
                    <a:gd name="T4" fmla="*/ 1 w 3"/>
                    <a:gd name="T5" fmla="*/ 7 h 9"/>
                    <a:gd name="T6" fmla="*/ 2 w 3"/>
                    <a:gd name="T7" fmla="*/ 6 h 9"/>
                    <a:gd name="T8" fmla="*/ 2 w 3"/>
                    <a:gd name="T9" fmla="*/ 6 h 9"/>
                    <a:gd name="T10" fmla="*/ 3 w 3"/>
                    <a:gd name="T11" fmla="*/ 3 h 9"/>
                    <a:gd name="T12" fmla="*/ 3 w 3"/>
                    <a:gd name="T13" fmla="*/ 0 h 9"/>
                    <a:gd name="T14" fmla="*/ 3 w 3"/>
                    <a:gd name="T15" fmla="*/ 0 h 9"/>
                    <a:gd name="T16" fmla="*/ 3 w 3"/>
                    <a:gd name="T17" fmla="*/ 0 h 9"/>
                    <a:gd name="T18" fmla="*/ 3 w 3"/>
                    <a:gd name="T19" fmla="*/ 0 h 9"/>
                    <a:gd name="T20" fmla="*/ 3 w 3"/>
                    <a:gd name="T21" fmla="*/ 0 h 9"/>
                    <a:gd name="T22" fmla="*/ 2 w 3"/>
                    <a:gd name="T23" fmla="*/ 3 h 9"/>
                    <a:gd name="T24" fmla="*/ 1 w 3"/>
                    <a:gd name="T25" fmla="*/ 5 h 9"/>
                    <a:gd name="T26" fmla="*/ 1 w 3"/>
                    <a:gd name="T27" fmla="*/ 5 h 9"/>
                    <a:gd name="T28" fmla="*/ 1 w 3"/>
                    <a:gd name="T29" fmla="*/ 7 h 9"/>
                    <a:gd name="T30" fmla="*/ 0 w 3"/>
                    <a:gd name="T31" fmla="*/ 8 h 9"/>
                    <a:gd name="T32" fmla="*/ 0 w 3"/>
                    <a:gd name="T33" fmla="*/ 8 h 9"/>
                    <a:gd name="T34" fmla="*/ 0 w 3"/>
                    <a:gd name="T35" fmla="*/ 8 h 9"/>
                    <a:gd name="T36" fmla="*/ 0 w 3"/>
                    <a:gd name="T37" fmla="*/ 9 h 9"/>
                    <a:gd name="T38" fmla="*/ 0 w 3"/>
                    <a:gd name="T39" fmla="*/ 9 h 9"/>
                    <a:gd name="T40" fmla="*/ 0 w 3"/>
                    <a:gd name="T41" fmla="*/ 9 h 9"/>
                    <a:gd name="T42" fmla="*/ 0 w 3"/>
                    <a:gd name="T4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9">
                      <a:moveTo>
                        <a:pt x="0" y="9"/>
                      </a:moveTo>
                      <a:lnTo>
                        <a:pt x="0" y="9"/>
                      </a:lnTo>
                      <a:lnTo>
                        <a:pt x="1" y="7"/>
                      </a:lnTo>
                      <a:lnTo>
                        <a:pt x="2" y="6"/>
                      </a:lnTo>
                      <a:lnTo>
                        <a:pt x="2" y="6"/>
                      </a:lnTo>
                      <a:lnTo>
                        <a:pt x="3" y="3"/>
                      </a:lnTo>
                      <a:lnTo>
                        <a:pt x="3" y="0"/>
                      </a:lnTo>
                      <a:lnTo>
                        <a:pt x="3" y="0"/>
                      </a:lnTo>
                      <a:lnTo>
                        <a:pt x="3" y="0"/>
                      </a:lnTo>
                      <a:lnTo>
                        <a:pt x="3" y="0"/>
                      </a:lnTo>
                      <a:lnTo>
                        <a:pt x="3" y="0"/>
                      </a:lnTo>
                      <a:lnTo>
                        <a:pt x="2" y="3"/>
                      </a:lnTo>
                      <a:lnTo>
                        <a:pt x="1" y="5"/>
                      </a:lnTo>
                      <a:lnTo>
                        <a:pt x="1" y="5"/>
                      </a:lnTo>
                      <a:lnTo>
                        <a:pt x="1" y="7"/>
                      </a:lnTo>
                      <a:lnTo>
                        <a:pt x="0" y="8"/>
                      </a:lnTo>
                      <a:lnTo>
                        <a:pt x="0" y="8"/>
                      </a:lnTo>
                      <a:lnTo>
                        <a:pt x="0" y="8"/>
                      </a:lnTo>
                      <a:lnTo>
                        <a:pt x="0" y="9"/>
                      </a:lnTo>
                      <a:lnTo>
                        <a:pt x="0" y="9"/>
                      </a:lnTo>
                      <a:lnTo>
                        <a:pt x="0" y="9"/>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97" name="Freeform 2333">
                  <a:extLst>
                    <a:ext uri="{FF2B5EF4-FFF2-40B4-BE49-F238E27FC236}">
                      <a16:creationId xmlns:a16="http://schemas.microsoft.com/office/drawing/2014/main" id="{7DC0A808-F808-4A2A-B5C3-7C56EEB0771C}"/>
                    </a:ext>
                  </a:extLst>
                </p:cNvPr>
                <p:cNvSpPr>
                  <a:spLocks/>
                </p:cNvSpPr>
                <p:nvPr/>
              </p:nvSpPr>
              <p:spPr bwMode="auto">
                <a:xfrm>
                  <a:off x="4272" y="1472"/>
                  <a:ext cx="2" cy="11"/>
                </a:xfrm>
                <a:custGeom>
                  <a:avLst/>
                  <a:gdLst>
                    <a:gd name="T0" fmla="*/ 1 w 2"/>
                    <a:gd name="T1" fmla="*/ 11 h 11"/>
                    <a:gd name="T2" fmla="*/ 1 w 2"/>
                    <a:gd name="T3" fmla="*/ 11 h 11"/>
                    <a:gd name="T4" fmla="*/ 1 w 2"/>
                    <a:gd name="T5" fmla="*/ 10 h 11"/>
                    <a:gd name="T6" fmla="*/ 1 w 2"/>
                    <a:gd name="T7" fmla="*/ 9 h 11"/>
                    <a:gd name="T8" fmla="*/ 2 w 2"/>
                    <a:gd name="T9" fmla="*/ 6 h 11"/>
                    <a:gd name="T10" fmla="*/ 2 w 2"/>
                    <a:gd name="T11" fmla="*/ 6 h 11"/>
                    <a:gd name="T12" fmla="*/ 2 w 2"/>
                    <a:gd name="T13" fmla="*/ 3 h 11"/>
                    <a:gd name="T14" fmla="*/ 2 w 2"/>
                    <a:gd name="T15" fmla="*/ 0 h 11"/>
                    <a:gd name="T16" fmla="*/ 2 w 2"/>
                    <a:gd name="T17" fmla="*/ 0 h 11"/>
                    <a:gd name="T18" fmla="*/ 2 w 2"/>
                    <a:gd name="T19" fmla="*/ 0 h 11"/>
                    <a:gd name="T20" fmla="*/ 2 w 2"/>
                    <a:gd name="T21" fmla="*/ 0 h 11"/>
                    <a:gd name="T22" fmla="*/ 1 w 2"/>
                    <a:gd name="T23" fmla="*/ 5 h 11"/>
                    <a:gd name="T24" fmla="*/ 1 w 2"/>
                    <a:gd name="T25" fmla="*/ 8 h 11"/>
                    <a:gd name="T26" fmla="*/ 0 w 2"/>
                    <a:gd name="T27" fmla="*/ 11 h 11"/>
                    <a:gd name="T28" fmla="*/ 0 w 2"/>
                    <a:gd name="T29" fmla="*/ 11 h 11"/>
                    <a:gd name="T30" fmla="*/ 1 w 2"/>
                    <a:gd name="T3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1">
                      <a:moveTo>
                        <a:pt x="1" y="11"/>
                      </a:moveTo>
                      <a:lnTo>
                        <a:pt x="1" y="11"/>
                      </a:lnTo>
                      <a:lnTo>
                        <a:pt x="1" y="10"/>
                      </a:lnTo>
                      <a:lnTo>
                        <a:pt x="1" y="9"/>
                      </a:lnTo>
                      <a:lnTo>
                        <a:pt x="2" y="6"/>
                      </a:lnTo>
                      <a:lnTo>
                        <a:pt x="2" y="6"/>
                      </a:lnTo>
                      <a:lnTo>
                        <a:pt x="2" y="3"/>
                      </a:lnTo>
                      <a:lnTo>
                        <a:pt x="2" y="0"/>
                      </a:lnTo>
                      <a:lnTo>
                        <a:pt x="2" y="0"/>
                      </a:lnTo>
                      <a:lnTo>
                        <a:pt x="2" y="0"/>
                      </a:lnTo>
                      <a:lnTo>
                        <a:pt x="2" y="0"/>
                      </a:lnTo>
                      <a:lnTo>
                        <a:pt x="1" y="5"/>
                      </a:lnTo>
                      <a:lnTo>
                        <a:pt x="1" y="8"/>
                      </a:lnTo>
                      <a:lnTo>
                        <a:pt x="0" y="11"/>
                      </a:lnTo>
                      <a:lnTo>
                        <a:pt x="0" y="11"/>
                      </a:lnTo>
                      <a:lnTo>
                        <a:pt x="1"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98" name="Freeform 2334">
                  <a:extLst>
                    <a:ext uri="{FF2B5EF4-FFF2-40B4-BE49-F238E27FC236}">
                      <a16:creationId xmlns:a16="http://schemas.microsoft.com/office/drawing/2014/main" id="{5E5E3D2A-3101-41D9-8D1C-4B5CC8D2D8FA}"/>
                    </a:ext>
                  </a:extLst>
                </p:cNvPr>
                <p:cNvSpPr>
                  <a:spLocks/>
                </p:cNvSpPr>
                <p:nvPr/>
              </p:nvSpPr>
              <p:spPr bwMode="auto">
                <a:xfrm>
                  <a:off x="4272" y="1472"/>
                  <a:ext cx="2" cy="11"/>
                </a:xfrm>
                <a:custGeom>
                  <a:avLst/>
                  <a:gdLst>
                    <a:gd name="T0" fmla="*/ 1 w 2"/>
                    <a:gd name="T1" fmla="*/ 11 h 11"/>
                    <a:gd name="T2" fmla="*/ 1 w 2"/>
                    <a:gd name="T3" fmla="*/ 11 h 11"/>
                    <a:gd name="T4" fmla="*/ 1 w 2"/>
                    <a:gd name="T5" fmla="*/ 10 h 11"/>
                    <a:gd name="T6" fmla="*/ 1 w 2"/>
                    <a:gd name="T7" fmla="*/ 9 h 11"/>
                    <a:gd name="T8" fmla="*/ 2 w 2"/>
                    <a:gd name="T9" fmla="*/ 6 h 11"/>
                    <a:gd name="T10" fmla="*/ 2 w 2"/>
                    <a:gd name="T11" fmla="*/ 6 h 11"/>
                    <a:gd name="T12" fmla="*/ 2 w 2"/>
                    <a:gd name="T13" fmla="*/ 3 h 11"/>
                    <a:gd name="T14" fmla="*/ 2 w 2"/>
                    <a:gd name="T15" fmla="*/ 0 h 11"/>
                    <a:gd name="T16" fmla="*/ 2 w 2"/>
                    <a:gd name="T17" fmla="*/ 0 h 11"/>
                    <a:gd name="T18" fmla="*/ 2 w 2"/>
                    <a:gd name="T19" fmla="*/ 0 h 11"/>
                    <a:gd name="T20" fmla="*/ 2 w 2"/>
                    <a:gd name="T21" fmla="*/ 0 h 11"/>
                    <a:gd name="T22" fmla="*/ 1 w 2"/>
                    <a:gd name="T23" fmla="*/ 5 h 11"/>
                    <a:gd name="T24" fmla="*/ 1 w 2"/>
                    <a:gd name="T25" fmla="*/ 8 h 11"/>
                    <a:gd name="T26" fmla="*/ 0 w 2"/>
                    <a:gd name="T27" fmla="*/ 11 h 11"/>
                    <a:gd name="T28" fmla="*/ 0 w 2"/>
                    <a:gd name="T29" fmla="*/ 11 h 11"/>
                    <a:gd name="T30" fmla="*/ 1 w 2"/>
                    <a:gd name="T3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1">
                      <a:moveTo>
                        <a:pt x="1" y="11"/>
                      </a:moveTo>
                      <a:lnTo>
                        <a:pt x="1" y="11"/>
                      </a:lnTo>
                      <a:lnTo>
                        <a:pt x="1" y="10"/>
                      </a:lnTo>
                      <a:lnTo>
                        <a:pt x="1" y="9"/>
                      </a:lnTo>
                      <a:lnTo>
                        <a:pt x="2" y="6"/>
                      </a:lnTo>
                      <a:lnTo>
                        <a:pt x="2" y="6"/>
                      </a:lnTo>
                      <a:lnTo>
                        <a:pt x="2" y="3"/>
                      </a:lnTo>
                      <a:lnTo>
                        <a:pt x="2" y="0"/>
                      </a:lnTo>
                      <a:lnTo>
                        <a:pt x="2" y="0"/>
                      </a:lnTo>
                      <a:lnTo>
                        <a:pt x="2" y="0"/>
                      </a:lnTo>
                      <a:lnTo>
                        <a:pt x="2" y="0"/>
                      </a:lnTo>
                      <a:lnTo>
                        <a:pt x="1" y="5"/>
                      </a:lnTo>
                      <a:lnTo>
                        <a:pt x="1" y="8"/>
                      </a:lnTo>
                      <a:lnTo>
                        <a:pt x="0" y="11"/>
                      </a:lnTo>
                      <a:lnTo>
                        <a:pt x="0" y="11"/>
                      </a:lnTo>
                      <a:lnTo>
                        <a:pt x="1"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399" name="Freeform 2335">
                  <a:extLst>
                    <a:ext uri="{FF2B5EF4-FFF2-40B4-BE49-F238E27FC236}">
                      <a16:creationId xmlns:a16="http://schemas.microsoft.com/office/drawing/2014/main" id="{F349199D-249E-41CB-85E1-04E3D0E94881}"/>
                    </a:ext>
                  </a:extLst>
                </p:cNvPr>
                <p:cNvSpPr>
                  <a:spLocks/>
                </p:cNvSpPr>
                <p:nvPr/>
              </p:nvSpPr>
              <p:spPr bwMode="auto">
                <a:xfrm>
                  <a:off x="4259" y="1477"/>
                  <a:ext cx="6" cy="15"/>
                </a:xfrm>
                <a:custGeom>
                  <a:avLst/>
                  <a:gdLst>
                    <a:gd name="T0" fmla="*/ 6 w 6"/>
                    <a:gd name="T1" fmla="*/ 15 h 15"/>
                    <a:gd name="T2" fmla="*/ 6 w 6"/>
                    <a:gd name="T3" fmla="*/ 15 h 15"/>
                    <a:gd name="T4" fmla="*/ 5 w 6"/>
                    <a:gd name="T5" fmla="*/ 14 h 15"/>
                    <a:gd name="T6" fmla="*/ 5 w 6"/>
                    <a:gd name="T7" fmla="*/ 14 h 15"/>
                    <a:gd name="T8" fmla="*/ 4 w 6"/>
                    <a:gd name="T9" fmla="*/ 12 h 15"/>
                    <a:gd name="T10" fmla="*/ 4 w 6"/>
                    <a:gd name="T11" fmla="*/ 12 h 15"/>
                    <a:gd name="T12" fmla="*/ 3 w 6"/>
                    <a:gd name="T13" fmla="*/ 10 h 15"/>
                    <a:gd name="T14" fmla="*/ 2 w 6"/>
                    <a:gd name="T15" fmla="*/ 9 h 15"/>
                    <a:gd name="T16" fmla="*/ 2 w 6"/>
                    <a:gd name="T17" fmla="*/ 9 h 15"/>
                    <a:gd name="T18" fmla="*/ 1 w 6"/>
                    <a:gd name="T19" fmla="*/ 6 h 15"/>
                    <a:gd name="T20" fmla="*/ 1 w 6"/>
                    <a:gd name="T21" fmla="*/ 5 h 15"/>
                    <a:gd name="T22" fmla="*/ 0 w 6"/>
                    <a:gd name="T23" fmla="*/ 0 h 15"/>
                    <a:gd name="T24" fmla="*/ 0 w 6"/>
                    <a:gd name="T25" fmla="*/ 0 h 15"/>
                    <a:gd name="T26" fmla="*/ 0 w 6"/>
                    <a:gd name="T27" fmla="*/ 0 h 15"/>
                    <a:gd name="T28" fmla="*/ 0 w 6"/>
                    <a:gd name="T29" fmla="*/ 0 h 15"/>
                    <a:gd name="T30" fmla="*/ 0 w 6"/>
                    <a:gd name="T31" fmla="*/ 5 h 15"/>
                    <a:gd name="T32" fmla="*/ 1 w 6"/>
                    <a:gd name="T33" fmla="*/ 7 h 15"/>
                    <a:gd name="T34" fmla="*/ 2 w 6"/>
                    <a:gd name="T35" fmla="*/ 9 h 15"/>
                    <a:gd name="T36" fmla="*/ 2 w 6"/>
                    <a:gd name="T37" fmla="*/ 9 h 15"/>
                    <a:gd name="T38" fmla="*/ 3 w 6"/>
                    <a:gd name="T39" fmla="*/ 11 h 15"/>
                    <a:gd name="T40" fmla="*/ 4 w 6"/>
                    <a:gd name="T41" fmla="*/ 13 h 15"/>
                    <a:gd name="T42" fmla="*/ 4 w 6"/>
                    <a:gd name="T43" fmla="*/ 13 h 15"/>
                    <a:gd name="T44" fmla="*/ 4 w 6"/>
                    <a:gd name="T45" fmla="*/ 14 h 15"/>
                    <a:gd name="T46" fmla="*/ 5 w 6"/>
                    <a:gd name="T47" fmla="*/ 15 h 15"/>
                    <a:gd name="T48" fmla="*/ 6 w 6"/>
                    <a:gd name="T49" fmla="*/ 15 h 15"/>
                    <a:gd name="T50" fmla="*/ 6 w 6"/>
                    <a:gd name="T51" fmla="*/ 15 h 15"/>
                    <a:gd name="T52" fmla="*/ 6 w 6"/>
                    <a:gd name="T53" fmla="*/ 15 h 15"/>
                    <a:gd name="T54" fmla="*/ 6 w 6"/>
                    <a:gd name="T55" fmla="*/ 15 h 15"/>
                    <a:gd name="T56" fmla="*/ 6 w 6"/>
                    <a:gd name="T57" fmla="*/ 15 h 15"/>
                    <a:gd name="T58" fmla="*/ 6 w 6"/>
                    <a:gd name="T59" fmla="*/ 15 h 15"/>
                    <a:gd name="T60" fmla="*/ 6 w 6"/>
                    <a:gd name="T61" fmla="*/ 15 h 15"/>
                    <a:gd name="T62" fmla="*/ 6 w 6"/>
                    <a:gd name="T6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 h="15">
                      <a:moveTo>
                        <a:pt x="6" y="15"/>
                      </a:moveTo>
                      <a:lnTo>
                        <a:pt x="6" y="15"/>
                      </a:lnTo>
                      <a:lnTo>
                        <a:pt x="5" y="14"/>
                      </a:lnTo>
                      <a:lnTo>
                        <a:pt x="5" y="14"/>
                      </a:lnTo>
                      <a:lnTo>
                        <a:pt x="4" y="12"/>
                      </a:lnTo>
                      <a:lnTo>
                        <a:pt x="4" y="12"/>
                      </a:lnTo>
                      <a:lnTo>
                        <a:pt x="3" y="10"/>
                      </a:lnTo>
                      <a:lnTo>
                        <a:pt x="2" y="9"/>
                      </a:lnTo>
                      <a:lnTo>
                        <a:pt x="2" y="9"/>
                      </a:lnTo>
                      <a:lnTo>
                        <a:pt x="1" y="6"/>
                      </a:lnTo>
                      <a:lnTo>
                        <a:pt x="1" y="5"/>
                      </a:lnTo>
                      <a:lnTo>
                        <a:pt x="0" y="0"/>
                      </a:lnTo>
                      <a:lnTo>
                        <a:pt x="0" y="0"/>
                      </a:lnTo>
                      <a:lnTo>
                        <a:pt x="0" y="0"/>
                      </a:lnTo>
                      <a:lnTo>
                        <a:pt x="0" y="0"/>
                      </a:lnTo>
                      <a:lnTo>
                        <a:pt x="0" y="5"/>
                      </a:lnTo>
                      <a:lnTo>
                        <a:pt x="1" y="7"/>
                      </a:lnTo>
                      <a:lnTo>
                        <a:pt x="2" y="9"/>
                      </a:lnTo>
                      <a:lnTo>
                        <a:pt x="2" y="9"/>
                      </a:lnTo>
                      <a:lnTo>
                        <a:pt x="3" y="11"/>
                      </a:lnTo>
                      <a:lnTo>
                        <a:pt x="4" y="13"/>
                      </a:lnTo>
                      <a:lnTo>
                        <a:pt x="4" y="13"/>
                      </a:lnTo>
                      <a:lnTo>
                        <a:pt x="4" y="14"/>
                      </a:lnTo>
                      <a:lnTo>
                        <a:pt x="5" y="15"/>
                      </a:lnTo>
                      <a:lnTo>
                        <a:pt x="6" y="15"/>
                      </a:lnTo>
                      <a:lnTo>
                        <a:pt x="6" y="15"/>
                      </a:lnTo>
                      <a:lnTo>
                        <a:pt x="6" y="15"/>
                      </a:lnTo>
                      <a:lnTo>
                        <a:pt x="6" y="15"/>
                      </a:lnTo>
                      <a:lnTo>
                        <a:pt x="6" y="15"/>
                      </a:lnTo>
                      <a:lnTo>
                        <a:pt x="6" y="15"/>
                      </a:lnTo>
                      <a:lnTo>
                        <a:pt x="6" y="15"/>
                      </a:lnTo>
                      <a:lnTo>
                        <a:pt x="6"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00" name="Freeform 2336">
                  <a:extLst>
                    <a:ext uri="{FF2B5EF4-FFF2-40B4-BE49-F238E27FC236}">
                      <a16:creationId xmlns:a16="http://schemas.microsoft.com/office/drawing/2014/main" id="{9C707C68-219C-4618-87D6-1B1C4E6DF0A3}"/>
                    </a:ext>
                  </a:extLst>
                </p:cNvPr>
                <p:cNvSpPr>
                  <a:spLocks/>
                </p:cNvSpPr>
                <p:nvPr/>
              </p:nvSpPr>
              <p:spPr bwMode="auto">
                <a:xfrm>
                  <a:off x="4259" y="1477"/>
                  <a:ext cx="6" cy="15"/>
                </a:xfrm>
                <a:custGeom>
                  <a:avLst/>
                  <a:gdLst>
                    <a:gd name="T0" fmla="*/ 6 w 6"/>
                    <a:gd name="T1" fmla="*/ 15 h 15"/>
                    <a:gd name="T2" fmla="*/ 6 w 6"/>
                    <a:gd name="T3" fmla="*/ 15 h 15"/>
                    <a:gd name="T4" fmla="*/ 5 w 6"/>
                    <a:gd name="T5" fmla="*/ 14 h 15"/>
                    <a:gd name="T6" fmla="*/ 5 w 6"/>
                    <a:gd name="T7" fmla="*/ 14 h 15"/>
                    <a:gd name="T8" fmla="*/ 4 w 6"/>
                    <a:gd name="T9" fmla="*/ 12 h 15"/>
                    <a:gd name="T10" fmla="*/ 4 w 6"/>
                    <a:gd name="T11" fmla="*/ 12 h 15"/>
                    <a:gd name="T12" fmla="*/ 3 w 6"/>
                    <a:gd name="T13" fmla="*/ 10 h 15"/>
                    <a:gd name="T14" fmla="*/ 2 w 6"/>
                    <a:gd name="T15" fmla="*/ 9 h 15"/>
                    <a:gd name="T16" fmla="*/ 2 w 6"/>
                    <a:gd name="T17" fmla="*/ 9 h 15"/>
                    <a:gd name="T18" fmla="*/ 1 w 6"/>
                    <a:gd name="T19" fmla="*/ 6 h 15"/>
                    <a:gd name="T20" fmla="*/ 1 w 6"/>
                    <a:gd name="T21" fmla="*/ 5 h 15"/>
                    <a:gd name="T22" fmla="*/ 0 w 6"/>
                    <a:gd name="T23" fmla="*/ 0 h 15"/>
                    <a:gd name="T24" fmla="*/ 0 w 6"/>
                    <a:gd name="T25" fmla="*/ 0 h 15"/>
                    <a:gd name="T26" fmla="*/ 0 w 6"/>
                    <a:gd name="T27" fmla="*/ 0 h 15"/>
                    <a:gd name="T28" fmla="*/ 0 w 6"/>
                    <a:gd name="T29" fmla="*/ 0 h 15"/>
                    <a:gd name="T30" fmla="*/ 0 w 6"/>
                    <a:gd name="T31" fmla="*/ 5 h 15"/>
                    <a:gd name="T32" fmla="*/ 1 w 6"/>
                    <a:gd name="T33" fmla="*/ 7 h 15"/>
                    <a:gd name="T34" fmla="*/ 2 w 6"/>
                    <a:gd name="T35" fmla="*/ 9 h 15"/>
                    <a:gd name="T36" fmla="*/ 2 w 6"/>
                    <a:gd name="T37" fmla="*/ 9 h 15"/>
                    <a:gd name="T38" fmla="*/ 3 w 6"/>
                    <a:gd name="T39" fmla="*/ 11 h 15"/>
                    <a:gd name="T40" fmla="*/ 4 w 6"/>
                    <a:gd name="T41" fmla="*/ 13 h 15"/>
                    <a:gd name="T42" fmla="*/ 4 w 6"/>
                    <a:gd name="T43" fmla="*/ 13 h 15"/>
                    <a:gd name="T44" fmla="*/ 4 w 6"/>
                    <a:gd name="T45" fmla="*/ 14 h 15"/>
                    <a:gd name="T46" fmla="*/ 5 w 6"/>
                    <a:gd name="T47" fmla="*/ 15 h 15"/>
                    <a:gd name="T48" fmla="*/ 6 w 6"/>
                    <a:gd name="T49" fmla="*/ 15 h 15"/>
                    <a:gd name="T50" fmla="*/ 6 w 6"/>
                    <a:gd name="T51" fmla="*/ 15 h 15"/>
                    <a:gd name="T52" fmla="*/ 6 w 6"/>
                    <a:gd name="T53" fmla="*/ 15 h 15"/>
                    <a:gd name="T54" fmla="*/ 6 w 6"/>
                    <a:gd name="T55" fmla="*/ 15 h 15"/>
                    <a:gd name="T56" fmla="*/ 6 w 6"/>
                    <a:gd name="T57" fmla="*/ 15 h 15"/>
                    <a:gd name="T58" fmla="*/ 6 w 6"/>
                    <a:gd name="T59" fmla="*/ 15 h 15"/>
                    <a:gd name="T60" fmla="*/ 6 w 6"/>
                    <a:gd name="T61" fmla="*/ 15 h 15"/>
                    <a:gd name="T62" fmla="*/ 6 w 6"/>
                    <a:gd name="T6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 h="15">
                      <a:moveTo>
                        <a:pt x="6" y="15"/>
                      </a:moveTo>
                      <a:lnTo>
                        <a:pt x="6" y="15"/>
                      </a:lnTo>
                      <a:lnTo>
                        <a:pt x="5" y="14"/>
                      </a:lnTo>
                      <a:lnTo>
                        <a:pt x="5" y="14"/>
                      </a:lnTo>
                      <a:lnTo>
                        <a:pt x="4" y="12"/>
                      </a:lnTo>
                      <a:lnTo>
                        <a:pt x="4" y="12"/>
                      </a:lnTo>
                      <a:lnTo>
                        <a:pt x="3" y="10"/>
                      </a:lnTo>
                      <a:lnTo>
                        <a:pt x="2" y="9"/>
                      </a:lnTo>
                      <a:lnTo>
                        <a:pt x="2" y="9"/>
                      </a:lnTo>
                      <a:lnTo>
                        <a:pt x="1" y="6"/>
                      </a:lnTo>
                      <a:lnTo>
                        <a:pt x="1" y="5"/>
                      </a:lnTo>
                      <a:lnTo>
                        <a:pt x="0" y="0"/>
                      </a:lnTo>
                      <a:lnTo>
                        <a:pt x="0" y="0"/>
                      </a:lnTo>
                      <a:lnTo>
                        <a:pt x="0" y="0"/>
                      </a:lnTo>
                      <a:lnTo>
                        <a:pt x="0" y="0"/>
                      </a:lnTo>
                      <a:lnTo>
                        <a:pt x="0" y="5"/>
                      </a:lnTo>
                      <a:lnTo>
                        <a:pt x="1" y="7"/>
                      </a:lnTo>
                      <a:lnTo>
                        <a:pt x="2" y="9"/>
                      </a:lnTo>
                      <a:lnTo>
                        <a:pt x="2" y="9"/>
                      </a:lnTo>
                      <a:lnTo>
                        <a:pt x="3" y="11"/>
                      </a:lnTo>
                      <a:lnTo>
                        <a:pt x="4" y="13"/>
                      </a:lnTo>
                      <a:lnTo>
                        <a:pt x="4" y="13"/>
                      </a:lnTo>
                      <a:lnTo>
                        <a:pt x="4" y="14"/>
                      </a:lnTo>
                      <a:lnTo>
                        <a:pt x="5" y="15"/>
                      </a:lnTo>
                      <a:lnTo>
                        <a:pt x="6" y="15"/>
                      </a:lnTo>
                      <a:lnTo>
                        <a:pt x="6" y="15"/>
                      </a:lnTo>
                      <a:lnTo>
                        <a:pt x="6" y="15"/>
                      </a:lnTo>
                      <a:lnTo>
                        <a:pt x="6" y="15"/>
                      </a:lnTo>
                      <a:lnTo>
                        <a:pt x="6" y="15"/>
                      </a:lnTo>
                      <a:lnTo>
                        <a:pt x="6" y="15"/>
                      </a:lnTo>
                      <a:lnTo>
                        <a:pt x="6" y="15"/>
                      </a:lnTo>
                      <a:lnTo>
                        <a:pt x="6"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01" name="Freeform 2337">
                  <a:extLst>
                    <a:ext uri="{FF2B5EF4-FFF2-40B4-BE49-F238E27FC236}">
                      <a16:creationId xmlns:a16="http://schemas.microsoft.com/office/drawing/2014/main" id="{0314C04A-8086-45A1-A5ED-418E6DD1C0F6}"/>
                    </a:ext>
                  </a:extLst>
                </p:cNvPr>
                <p:cNvSpPr>
                  <a:spLocks/>
                </p:cNvSpPr>
                <p:nvPr/>
              </p:nvSpPr>
              <p:spPr bwMode="auto">
                <a:xfrm>
                  <a:off x="4255" y="1479"/>
                  <a:ext cx="5" cy="6"/>
                </a:xfrm>
                <a:custGeom>
                  <a:avLst/>
                  <a:gdLst>
                    <a:gd name="T0" fmla="*/ 5 w 5"/>
                    <a:gd name="T1" fmla="*/ 6 h 6"/>
                    <a:gd name="T2" fmla="*/ 5 w 5"/>
                    <a:gd name="T3" fmla="*/ 6 h 6"/>
                    <a:gd name="T4" fmla="*/ 3 w 5"/>
                    <a:gd name="T5" fmla="*/ 4 h 6"/>
                    <a:gd name="T6" fmla="*/ 3 w 5"/>
                    <a:gd name="T7" fmla="*/ 4 h 6"/>
                    <a:gd name="T8" fmla="*/ 2 w 5"/>
                    <a:gd name="T9" fmla="*/ 2 h 6"/>
                    <a:gd name="T10" fmla="*/ 1 w 5"/>
                    <a:gd name="T11" fmla="*/ 0 h 6"/>
                    <a:gd name="T12" fmla="*/ 1 w 5"/>
                    <a:gd name="T13" fmla="*/ 0 h 6"/>
                    <a:gd name="T14" fmla="*/ 0 w 5"/>
                    <a:gd name="T15" fmla="*/ 0 h 6"/>
                    <a:gd name="T16" fmla="*/ 0 w 5"/>
                    <a:gd name="T17" fmla="*/ 0 h 6"/>
                    <a:gd name="T18" fmla="*/ 0 w 5"/>
                    <a:gd name="T19" fmla="*/ 0 h 6"/>
                    <a:gd name="T20" fmla="*/ 0 w 5"/>
                    <a:gd name="T21" fmla="*/ 0 h 6"/>
                    <a:gd name="T22" fmla="*/ 0 w 5"/>
                    <a:gd name="T23" fmla="*/ 0 h 6"/>
                    <a:gd name="T24" fmla="*/ 1 w 5"/>
                    <a:gd name="T25" fmla="*/ 0 h 6"/>
                    <a:gd name="T26" fmla="*/ 1 w 5"/>
                    <a:gd name="T27" fmla="*/ 0 h 6"/>
                    <a:gd name="T28" fmla="*/ 1 w 5"/>
                    <a:gd name="T29" fmla="*/ 0 h 6"/>
                    <a:gd name="T30" fmla="*/ 1 w 5"/>
                    <a:gd name="T31" fmla="*/ 0 h 6"/>
                    <a:gd name="T32" fmla="*/ 1 w 5"/>
                    <a:gd name="T33" fmla="*/ 0 h 6"/>
                    <a:gd name="T34" fmla="*/ 0 w 5"/>
                    <a:gd name="T35" fmla="*/ 0 h 6"/>
                    <a:gd name="T36" fmla="*/ 0 w 5"/>
                    <a:gd name="T37" fmla="*/ 0 h 6"/>
                    <a:gd name="T38" fmla="*/ 0 w 5"/>
                    <a:gd name="T39" fmla="*/ 1 h 6"/>
                    <a:gd name="T40" fmla="*/ 1 w 5"/>
                    <a:gd name="T41" fmla="*/ 2 h 6"/>
                    <a:gd name="T42" fmla="*/ 2 w 5"/>
                    <a:gd name="T43" fmla="*/ 3 h 6"/>
                    <a:gd name="T44" fmla="*/ 2 w 5"/>
                    <a:gd name="T45" fmla="*/ 3 h 6"/>
                    <a:gd name="T46" fmla="*/ 3 w 5"/>
                    <a:gd name="T47" fmla="*/ 5 h 6"/>
                    <a:gd name="T48" fmla="*/ 5 w 5"/>
                    <a:gd name="T49" fmla="*/ 6 h 6"/>
                    <a:gd name="T50" fmla="*/ 5 w 5"/>
                    <a:gd name="T51" fmla="*/ 6 h 6"/>
                    <a:gd name="T52" fmla="*/ 5 w 5"/>
                    <a:gd name="T5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6">
                      <a:moveTo>
                        <a:pt x="5" y="6"/>
                      </a:moveTo>
                      <a:lnTo>
                        <a:pt x="5" y="6"/>
                      </a:lnTo>
                      <a:lnTo>
                        <a:pt x="3" y="4"/>
                      </a:lnTo>
                      <a:lnTo>
                        <a:pt x="3" y="4"/>
                      </a:lnTo>
                      <a:lnTo>
                        <a:pt x="2" y="2"/>
                      </a:lnTo>
                      <a:lnTo>
                        <a:pt x="1" y="0"/>
                      </a:lnTo>
                      <a:lnTo>
                        <a:pt x="1" y="0"/>
                      </a:lnTo>
                      <a:lnTo>
                        <a:pt x="0" y="0"/>
                      </a:lnTo>
                      <a:lnTo>
                        <a:pt x="0" y="0"/>
                      </a:lnTo>
                      <a:lnTo>
                        <a:pt x="0" y="0"/>
                      </a:lnTo>
                      <a:lnTo>
                        <a:pt x="0" y="0"/>
                      </a:lnTo>
                      <a:lnTo>
                        <a:pt x="0" y="0"/>
                      </a:lnTo>
                      <a:lnTo>
                        <a:pt x="1" y="0"/>
                      </a:lnTo>
                      <a:lnTo>
                        <a:pt x="1" y="0"/>
                      </a:lnTo>
                      <a:lnTo>
                        <a:pt x="1" y="0"/>
                      </a:lnTo>
                      <a:lnTo>
                        <a:pt x="1" y="0"/>
                      </a:lnTo>
                      <a:lnTo>
                        <a:pt x="1" y="0"/>
                      </a:lnTo>
                      <a:lnTo>
                        <a:pt x="0" y="0"/>
                      </a:lnTo>
                      <a:lnTo>
                        <a:pt x="0" y="0"/>
                      </a:lnTo>
                      <a:lnTo>
                        <a:pt x="0" y="1"/>
                      </a:lnTo>
                      <a:lnTo>
                        <a:pt x="1" y="2"/>
                      </a:lnTo>
                      <a:lnTo>
                        <a:pt x="2" y="3"/>
                      </a:lnTo>
                      <a:lnTo>
                        <a:pt x="2" y="3"/>
                      </a:lnTo>
                      <a:lnTo>
                        <a:pt x="3" y="5"/>
                      </a:lnTo>
                      <a:lnTo>
                        <a:pt x="5" y="6"/>
                      </a:lnTo>
                      <a:lnTo>
                        <a:pt x="5" y="6"/>
                      </a:lnTo>
                      <a:lnTo>
                        <a:pt x="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02" name="Freeform 2338">
                  <a:extLst>
                    <a:ext uri="{FF2B5EF4-FFF2-40B4-BE49-F238E27FC236}">
                      <a16:creationId xmlns:a16="http://schemas.microsoft.com/office/drawing/2014/main" id="{F88055EF-82DB-49CD-B365-426DC86B5743}"/>
                    </a:ext>
                  </a:extLst>
                </p:cNvPr>
                <p:cNvSpPr>
                  <a:spLocks/>
                </p:cNvSpPr>
                <p:nvPr/>
              </p:nvSpPr>
              <p:spPr bwMode="auto">
                <a:xfrm>
                  <a:off x="4255" y="1479"/>
                  <a:ext cx="5" cy="6"/>
                </a:xfrm>
                <a:custGeom>
                  <a:avLst/>
                  <a:gdLst>
                    <a:gd name="T0" fmla="*/ 5 w 5"/>
                    <a:gd name="T1" fmla="*/ 6 h 6"/>
                    <a:gd name="T2" fmla="*/ 5 w 5"/>
                    <a:gd name="T3" fmla="*/ 6 h 6"/>
                    <a:gd name="T4" fmla="*/ 3 w 5"/>
                    <a:gd name="T5" fmla="*/ 4 h 6"/>
                    <a:gd name="T6" fmla="*/ 3 w 5"/>
                    <a:gd name="T7" fmla="*/ 4 h 6"/>
                    <a:gd name="T8" fmla="*/ 2 w 5"/>
                    <a:gd name="T9" fmla="*/ 2 h 6"/>
                    <a:gd name="T10" fmla="*/ 1 w 5"/>
                    <a:gd name="T11" fmla="*/ 0 h 6"/>
                    <a:gd name="T12" fmla="*/ 1 w 5"/>
                    <a:gd name="T13" fmla="*/ 0 h 6"/>
                    <a:gd name="T14" fmla="*/ 0 w 5"/>
                    <a:gd name="T15" fmla="*/ 0 h 6"/>
                    <a:gd name="T16" fmla="*/ 0 w 5"/>
                    <a:gd name="T17" fmla="*/ 0 h 6"/>
                    <a:gd name="T18" fmla="*/ 0 w 5"/>
                    <a:gd name="T19" fmla="*/ 0 h 6"/>
                    <a:gd name="T20" fmla="*/ 0 w 5"/>
                    <a:gd name="T21" fmla="*/ 0 h 6"/>
                    <a:gd name="T22" fmla="*/ 0 w 5"/>
                    <a:gd name="T23" fmla="*/ 0 h 6"/>
                    <a:gd name="T24" fmla="*/ 1 w 5"/>
                    <a:gd name="T25" fmla="*/ 0 h 6"/>
                    <a:gd name="T26" fmla="*/ 1 w 5"/>
                    <a:gd name="T27" fmla="*/ 0 h 6"/>
                    <a:gd name="T28" fmla="*/ 1 w 5"/>
                    <a:gd name="T29" fmla="*/ 0 h 6"/>
                    <a:gd name="T30" fmla="*/ 1 w 5"/>
                    <a:gd name="T31" fmla="*/ 0 h 6"/>
                    <a:gd name="T32" fmla="*/ 1 w 5"/>
                    <a:gd name="T33" fmla="*/ 0 h 6"/>
                    <a:gd name="T34" fmla="*/ 0 w 5"/>
                    <a:gd name="T35" fmla="*/ 0 h 6"/>
                    <a:gd name="T36" fmla="*/ 0 w 5"/>
                    <a:gd name="T37" fmla="*/ 0 h 6"/>
                    <a:gd name="T38" fmla="*/ 0 w 5"/>
                    <a:gd name="T39" fmla="*/ 1 h 6"/>
                    <a:gd name="T40" fmla="*/ 1 w 5"/>
                    <a:gd name="T41" fmla="*/ 2 h 6"/>
                    <a:gd name="T42" fmla="*/ 2 w 5"/>
                    <a:gd name="T43" fmla="*/ 3 h 6"/>
                    <a:gd name="T44" fmla="*/ 2 w 5"/>
                    <a:gd name="T45" fmla="*/ 3 h 6"/>
                    <a:gd name="T46" fmla="*/ 3 w 5"/>
                    <a:gd name="T47" fmla="*/ 5 h 6"/>
                    <a:gd name="T48" fmla="*/ 5 w 5"/>
                    <a:gd name="T49" fmla="*/ 6 h 6"/>
                    <a:gd name="T50" fmla="*/ 5 w 5"/>
                    <a:gd name="T51" fmla="*/ 6 h 6"/>
                    <a:gd name="T52" fmla="*/ 5 w 5"/>
                    <a:gd name="T5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6">
                      <a:moveTo>
                        <a:pt x="5" y="6"/>
                      </a:moveTo>
                      <a:lnTo>
                        <a:pt x="5" y="6"/>
                      </a:lnTo>
                      <a:lnTo>
                        <a:pt x="3" y="4"/>
                      </a:lnTo>
                      <a:lnTo>
                        <a:pt x="3" y="4"/>
                      </a:lnTo>
                      <a:lnTo>
                        <a:pt x="2" y="2"/>
                      </a:lnTo>
                      <a:lnTo>
                        <a:pt x="1" y="0"/>
                      </a:lnTo>
                      <a:lnTo>
                        <a:pt x="1" y="0"/>
                      </a:lnTo>
                      <a:lnTo>
                        <a:pt x="0" y="0"/>
                      </a:lnTo>
                      <a:lnTo>
                        <a:pt x="0" y="0"/>
                      </a:lnTo>
                      <a:lnTo>
                        <a:pt x="0" y="0"/>
                      </a:lnTo>
                      <a:lnTo>
                        <a:pt x="0" y="0"/>
                      </a:lnTo>
                      <a:lnTo>
                        <a:pt x="0" y="0"/>
                      </a:lnTo>
                      <a:lnTo>
                        <a:pt x="1" y="0"/>
                      </a:lnTo>
                      <a:lnTo>
                        <a:pt x="1" y="0"/>
                      </a:lnTo>
                      <a:lnTo>
                        <a:pt x="1" y="0"/>
                      </a:lnTo>
                      <a:lnTo>
                        <a:pt x="1" y="0"/>
                      </a:lnTo>
                      <a:lnTo>
                        <a:pt x="1" y="0"/>
                      </a:lnTo>
                      <a:lnTo>
                        <a:pt x="0" y="0"/>
                      </a:lnTo>
                      <a:lnTo>
                        <a:pt x="0" y="0"/>
                      </a:lnTo>
                      <a:lnTo>
                        <a:pt x="0" y="1"/>
                      </a:lnTo>
                      <a:lnTo>
                        <a:pt x="1" y="2"/>
                      </a:lnTo>
                      <a:lnTo>
                        <a:pt x="2" y="3"/>
                      </a:lnTo>
                      <a:lnTo>
                        <a:pt x="2" y="3"/>
                      </a:lnTo>
                      <a:lnTo>
                        <a:pt x="3" y="5"/>
                      </a:lnTo>
                      <a:lnTo>
                        <a:pt x="5" y="6"/>
                      </a:lnTo>
                      <a:lnTo>
                        <a:pt x="5" y="6"/>
                      </a:lnTo>
                      <a:lnTo>
                        <a:pt x="5"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03" name="Freeform 2339">
                  <a:extLst>
                    <a:ext uri="{FF2B5EF4-FFF2-40B4-BE49-F238E27FC236}">
                      <a16:creationId xmlns:a16="http://schemas.microsoft.com/office/drawing/2014/main" id="{137B296E-B7B8-4DA7-9DB6-9D15026B0002}"/>
                    </a:ext>
                  </a:extLst>
                </p:cNvPr>
                <p:cNvSpPr>
                  <a:spLocks/>
                </p:cNvSpPr>
                <p:nvPr/>
              </p:nvSpPr>
              <p:spPr bwMode="auto">
                <a:xfrm>
                  <a:off x="4264" y="1483"/>
                  <a:ext cx="1" cy="9"/>
                </a:xfrm>
                <a:custGeom>
                  <a:avLst/>
                  <a:gdLst>
                    <a:gd name="T0" fmla="*/ 0 w 1"/>
                    <a:gd name="T1" fmla="*/ 9 h 9"/>
                    <a:gd name="T2" fmla="*/ 0 w 1"/>
                    <a:gd name="T3" fmla="*/ 9 h 9"/>
                    <a:gd name="T4" fmla="*/ 1 w 1"/>
                    <a:gd name="T5" fmla="*/ 9 h 9"/>
                    <a:gd name="T6" fmla="*/ 1 w 1"/>
                    <a:gd name="T7" fmla="*/ 9 h 9"/>
                    <a:gd name="T8" fmla="*/ 1 w 1"/>
                    <a:gd name="T9" fmla="*/ 9 h 9"/>
                    <a:gd name="T10" fmla="*/ 1 w 1"/>
                    <a:gd name="T11" fmla="*/ 9 h 9"/>
                    <a:gd name="T12" fmla="*/ 1 w 1"/>
                    <a:gd name="T13" fmla="*/ 9 h 9"/>
                    <a:gd name="T14" fmla="*/ 1 w 1"/>
                    <a:gd name="T15" fmla="*/ 8 h 9"/>
                    <a:gd name="T16" fmla="*/ 1 w 1"/>
                    <a:gd name="T17" fmla="*/ 7 h 9"/>
                    <a:gd name="T18" fmla="*/ 1 w 1"/>
                    <a:gd name="T19" fmla="*/ 6 h 9"/>
                    <a:gd name="T20" fmla="*/ 1 w 1"/>
                    <a:gd name="T21" fmla="*/ 6 h 9"/>
                    <a:gd name="T22" fmla="*/ 1 w 1"/>
                    <a:gd name="T23" fmla="*/ 3 h 9"/>
                    <a:gd name="T24" fmla="*/ 1 w 1"/>
                    <a:gd name="T25" fmla="*/ 1 h 9"/>
                    <a:gd name="T26" fmla="*/ 1 w 1"/>
                    <a:gd name="T27" fmla="*/ 1 h 9"/>
                    <a:gd name="T28" fmla="*/ 0 w 1"/>
                    <a:gd name="T29" fmla="*/ 0 h 9"/>
                    <a:gd name="T30" fmla="*/ 0 w 1"/>
                    <a:gd name="T31" fmla="*/ 1 h 9"/>
                    <a:gd name="T32" fmla="*/ 0 w 1"/>
                    <a:gd name="T33" fmla="*/ 1 h 9"/>
                    <a:gd name="T34" fmla="*/ 1 w 1"/>
                    <a:gd name="T35" fmla="*/ 6 h 9"/>
                    <a:gd name="T36" fmla="*/ 1 w 1"/>
                    <a:gd name="T37" fmla="*/ 6 h 9"/>
                    <a:gd name="T38" fmla="*/ 1 w 1"/>
                    <a:gd name="T39" fmla="*/ 7 h 9"/>
                    <a:gd name="T40" fmla="*/ 1 w 1"/>
                    <a:gd name="T41" fmla="*/ 8 h 9"/>
                    <a:gd name="T42" fmla="*/ 1 w 1"/>
                    <a:gd name="T43" fmla="*/ 9 h 9"/>
                    <a:gd name="T44" fmla="*/ 0 w 1"/>
                    <a:gd name="T45" fmla="*/ 9 h 9"/>
                    <a:gd name="T46" fmla="*/ 0 w 1"/>
                    <a:gd name="T47" fmla="*/ 9 h 9"/>
                    <a:gd name="T48" fmla="*/ 0 w 1"/>
                    <a:gd name="T4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9">
                      <a:moveTo>
                        <a:pt x="0" y="9"/>
                      </a:moveTo>
                      <a:lnTo>
                        <a:pt x="0" y="9"/>
                      </a:lnTo>
                      <a:lnTo>
                        <a:pt x="1" y="9"/>
                      </a:lnTo>
                      <a:lnTo>
                        <a:pt x="1" y="9"/>
                      </a:lnTo>
                      <a:lnTo>
                        <a:pt x="1" y="9"/>
                      </a:lnTo>
                      <a:lnTo>
                        <a:pt x="1" y="9"/>
                      </a:lnTo>
                      <a:lnTo>
                        <a:pt x="1" y="9"/>
                      </a:lnTo>
                      <a:lnTo>
                        <a:pt x="1" y="8"/>
                      </a:lnTo>
                      <a:lnTo>
                        <a:pt x="1" y="7"/>
                      </a:lnTo>
                      <a:lnTo>
                        <a:pt x="1" y="6"/>
                      </a:lnTo>
                      <a:lnTo>
                        <a:pt x="1" y="6"/>
                      </a:lnTo>
                      <a:lnTo>
                        <a:pt x="1" y="3"/>
                      </a:lnTo>
                      <a:lnTo>
                        <a:pt x="1" y="1"/>
                      </a:lnTo>
                      <a:lnTo>
                        <a:pt x="1" y="1"/>
                      </a:lnTo>
                      <a:lnTo>
                        <a:pt x="0" y="0"/>
                      </a:lnTo>
                      <a:lnTo>
                        <a:pt x="0" y="1"/>
                      </a:lnTo>
                      <a:lnTo>
                        <a:pt x="0" y="1"/>
                      </a:lnTo>
                      <a:lnTo>
                        <a:pt x="1" y="6"/>
                      </a:lnTo>
                      <a:lnTo>
                        <a:pt x="1" y="6"/>
                      </a:lnTo>
                      <a:lnTo>
                        <a:pt x="1" y="7"/>
                      </a:lnTo>
                      <a:lnTo>
                        <a:pt x="1" y="8"/>
                      </a:lnTo>
                      <a:lnTo>
                        <a:pt x="1" y="9"/>
                      </a:lnTo>
                      <a:lnTo>
                        <a:pt x="0" y="9"/>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04" name="Freeform 2340">
                  <a:extLst>
                    <a:ext uri="{FF2B5EF4-FFF2-40B4-BE49-F238E27FC236}">
                      <a16:creationId xmlns:a16="http://schemas.microsoft.com/office/drawing/2014/main" id="{7ED23F83-E71A-427A-991D-8FA0E33F7415}"/>
                    </a:ext>
                  </a:extLst>
                </p:cNvPr>
                <p:cNvSpPr>
                  <a:spLocks/>
                </p:cNvSpPr>
                <p:nvPr/>
              </p:nvSpPr>
              <p:spPr bwMode="auto">
                <a:xfrm>
                  <a:off x="4264" y="1483"/>
                  <a:ext cx="1" cy="9"/>
                </a:xfrm>
                <a:custGeom>
                  <a:avLst/>
                  <a:gdLst>
                    <a:gd name="T0" fmla="*/ 0 w 1"/>
                    <a:gd name="T1" fmla="*/ 9 h 9"/>
                    <a:gd name="T2" fmla="*/ 0 w 1"/>
                    <a:gd name="T3" fmla="*/ 9 h 9"/>
                    <a:gd name="T4" fmla="*/ 1 w 1"/>
                    <a:gd name="T5" fmla="*/ 9 h 9"/>
                    <a:gd name="T6" fmla="*/ 1 w 1"/>
                    <a:gd name="T7" fmla="*/ 9 h 9"/>
                    <a:gd name="T8" fmla="*/ 1 w 1"/>
                    <a:gd name="T9" fmla="*/ 9 h 9"/>
                    <a:gd name="T10" fmla="*/ 1 w 1"/>
                    <a:gd name="T11" fmla="*/ 9 h 9"/>
                    <a:gd name="T12" fmla="*/ 1 w 1"/>
                    <a:gd name="T13" fmla="*/ 9 h 9"/>
                    <a:gd name="T14" fmla="*/ 1 w 1"/>
                    <a:gd name="T15" fmla="*/ 8 h 9"/>
                    <a:gd name="T16" fmla="*/ 1 w 1"/>
                    <a:gd name="T17" fmla="*/ 7 h 9"/>
                    <a:gd name="T18" fmla="*/ 1 w 1"/>
                    <a:gd name="T19" fmla="*/ 6 h 9"/>
                    <a:gd name="T20" fmla="*/ 1 w 1"/>
                    <a:gd name="T21" fmla="*/ 6 h 9"/>
                    <a:gd name="T22" fmla="*/ 1 w 1"/>
                    <a:gd name="T23" fmla="*/ 3 h 9"/>
                    <a:gd name="T24" fmla="*/ 1 w 1"/>
                    <a:gd name="T25" fmla="*/ 1 h 9"/>
                    <a:gd name="T26" fmla="*/ 1 w 1"/>
                    <a:gd name="T27" fmla="*/ 1 h 9"/>
                    <a:gd name="T28" fmla="*/ 0 w 1"/>
                    <a:gd name="T29" fmla="*/ 0 h 9"/>
                    <a:gd name="T30" fmla="*/ 0 w 1"/>
                    <a:gd name="T31" fmla="*/ 1 h 9"/>
                    <a:gd name="T32" fmla="*/ 0 w 1"/>
                    <a:gd name="T33" fmla="*/ 1 h 9"/>
                    <a:gd name="T34" fmla="*/ 1 w 1"/>
                    <a:gd name="T35" fmla="*/ 6 h 9"/>
                    <a:gd name="T36" fmla="*/ 1 w 1"/>
                    <a:gd name="T37" fmla="*/ 6 h 9"/>
                    <a:gd name="T38" fmla="*/ 1 w 1"/>
                    <a:gd name="T39" fmla="*/ 7 h 9"/>
                    <a:gd name="T40" fmla="*/ 1 w 1"/>
                    <a:gd name="T41" fmla="*/ 8 h 9"/>
                    <a:gd name="T42" fmla="*/ 1 w 1"/>
                    <a:gd name="T43" fmla="*/ 9 h 9"/>
                    <a:gd name="T44" fmla="*/ 0 w 1"/>
                    <a:gd name="T45" fmla="*/ 9 h 9"/>
                    <a:gd name="T46" fmla="*/ 0 w 1"/>
                    <a:gd name="T47" fmla="*/ 9 h 9"/>
                    <a:gd name="T48" fmla="*/ 0 w 1"/>
                    <a:gd name="T4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9">
                      <a:moveTo>
                        <a:pt x="0" y="9"/>
                      </a:moveTo>
                      <a:lnTo>
                        <a:pt x="0" y="9"/>
                      </a:lnTo>
                      <a:lnTo>
                        <a:pt x="1" y="9"/>
                      </a:lnTo>
                      <a:lnTo>
                        <a:pt x="1" y="9"/>
                      </a:lnTo>
                      <a:lnTo>
                        <a:pt x="1" y="9"/>
                      </a:lnTo>
                      <a:lnTo>
                        <a:pt x="1" y="9"/>
                      </a:lnTo>
                      <a:lnTo>
                        <a:pt x="1" y="9"/>
                      </a:lnTo>
                      <a:lnTo>
                        <a:pt x="1" y="8"/>
                      </a:lnTo>
                      <a:lnTo>
                        <a:pt x="1" y="7"/>
                      </a:lnTo>
                      <a:lnTo>
                        <a:pt x="1" y="6"/>
                      </a:lnTo>
                      <a:lnTo>
                        <a:pt x="1" y="6"/>
                      </a:lnTo>
                      <a:lnTo>
                        <a:pt x="1" y="3"/>
                      </a:lnTo>
                      <a:lnTo>
                        <a:pt x="1" y="1"/>
                      </a:lnTo>
                      <a:lnTo>
                        <a:pt x="1" y="1"/>
                      </a:lnTo>
                      <a:lnTo>
                        <a:pt x="0" y="0"/>
                      </a:lnTo>
                      <a:lnTo>
                        <a:pt x="0" y="1"/>
                      </a:lnTo>
                      <a:lnTo>
                        <a:pt x="0" y="1"/>
                      </a:lnTo>
                      <a:lnTo>
                        <a:pt x="1" y="6"/>
                      </a:lnTo>
                      <a:lnTo>
                        <a:pt x="1" y="6"/>
                      </a:lnTo>
                      <a:lnTo>
                        <a:pt x="1" y="7"/>
                      </a:lnTo>
                      <a:lnTo>
                        <a:pt x="1" y="8"/>
                      </a:lnTo>
                      <a:lnTo>
                        <a:pt x="1" y="9"/>
                      </a:lnTo>
                      <a:lnTo>
                        <a:pt x="0" y="9"/>
                      </a:lnTo>
                      <a:lnTo>
                        <a:pt x="0" y="9"/>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05" name="Freeform 2341">
                  <a:extLst>
                    <a:ext uri="{FF2B5EF4-FFF2-40B4-BE49-F238E27FC236}">
                      <a16:creationId xmlns:a16="http://schemas.microsoft.com/office/drawing/2014/main" id="{B6742573-A224-4FC2-B2B6-6EB7C7E36E01}"/>
                    </a:ext>
                  </a:extLst>
                </p:cNvPr>
                <p:cNvSpPr>
                  <a:spLocks/>
                </p:cNvSpPr>
                <p:nvPr/>
              </p:nvSpPr>
              <p:spPr bwMode="auto">
                <a:xfrm>
                  <a:off x="4265" y="1492"/>
                  <a:ext cx="2" cy="4"/>
                </a:xfrm>
                <a:custGeom>
                  <a:avLst/>
                  <a:gdLst>
                    <a:gd name="T0" fmla="*/ 0 w 2"/>
                    <a:gd name="T1" fmla="*/ 0 h 4"/>
                    <a:gd name="T2" fmla="*/ 0 w 2"/>
                    <a:gd name="T3" fmla="*/ 0 h 4"/>
                    <a:gd name="T4" fmla="*/ 0 w 2"/>
                    <a:gd name="T5" fmla="*/ 1 h 4"/>
                    <a:gd name="T6" fmla="*/ 1 w 2"/>
                    <a:gd name="T7" fmla="*/ 2 h 4"/>
                    <a:gd name="T8" fmla="*/ 2 w 2"/>
                    <a:gd name="T9" fmla="*/ 4 h 4"/>
                    <a:gd name="T10" fmla="*/ 2 w 2"/>
                    <a:gd name="T11" fmla="*/ 4 h 4"/>
                    <a:gd name="T12" fmla="*/ 2 w 2"/>
                    <a:gd name="T13" fmla="*/ 4 h 4"/>
                    <a:gd name="T14" fmla="*/ 2 w 2"/>
                    <a:gd name="T15" fmla="*/ 4 h 4"/>
                    <a:gd name="T16" fmla="*/ 1 w 2"/>
                    <a:gd name="T17" fmla="*/ 2 h 4"/>
                    <a:gd name="T18" fmla="*/ 0 w 2"/>
                    <a:gd name="T19" fmla="*/ 1 h 4"/>
                    <a:gd name="T20" fmla="*/ 0 w 2"/>
                    <a:gd name="T21" fmla="*/ 0 h 4"/>
                    <a:gd name="T22" fmla="*/ 0 w 2"/>
                    <a:gd name="T23" fmla="*/ 0 h 4"/>
                    <a:gd name="T24" fmla="*/ 0 w 2"/>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0" y="0"/>
                      </a:moveTo>
                      <a:lnTo>
                        <a:pt x="0" y="0"/>
                      </a:lnTo>
                      <a:lnTo>
                        <a:pt x="0" y="1"/>
                      </a:lnTo>
                      <a:lnTo>
                        <a:pt x="1" y="2"/>
                      </a:lnTo>
                      <a:lnTo>
                        <a:pt x="2" y="4"/>
                      </a:lnTo>
                      <a:lnTo>
                        <a:pt x="2" y="4"/>
                      </a:lnTo>
                      <a:lnTo>
                        <a:pt x="2" y="4"/>
                      </a:lnTo>
                      <a:lnTo>
                        <a:pt x="2" y="4"/>
                      </a:lnTo>
                      <a:lnTo>
                        <a:pt x="1" y="2"/>
                      </a:lnTo>
                      <a:lnTo>
                        <a:pt x="0"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06" name="Freeform 2342">
                  <a:extLst>
                    <a:ext uri="{FF2B5EF4-FFF2-40B4-BE49-F238E27FC236}">
                      <a16:creationId xmlns:a16="http://schemas.microsoft.com/office/drawing/2014/main" id="{A0717738-6EEC-42A5-BB06-E305EE30B10D}"/>
                    </a:ext>
                  </a:extLst>
                </p:cNvPr>
                <p:cNvSpPr>
                  <a:spLocks/>
                </p:cNvSpPr>
                <p:nvPr/>
              </p:nvSpPr>
              <p:spPr bwMode="auto">
                <a:xfrm>
                  <a:off x="4265" y="1492"/>
                  <a:ext cx="2" cy="4"/>
                </a:xfrm>
                <a:custGeom>
                  <a:avLst/>
                  <a:gdLst>
                    <a:gd name="T0" fmla="*/ 0 w 2"/>
                    <a:gd name="T1" fmla="*/ 0 h 4"/>
                    <a:gd name="T2" fmla="*/ 0 w 2"/>
                    <a:gd name="T3" fmla="*/ 0 h 4"/>
                    <a:gd name="T4" fmla="*/ 0 w 2"/>
                    <a:gd name="T5" fmla="*/ 1 h 4"/>
                    <a:gd name="T6" fmla="*/ 1 w 2"/>
                    <a:gd name="T7" fmla="*/ 2 h 4"/>
                    <a:gd name="T8" fmla="*/ 2 w 2"/>
                    <a:gd name="T9" fmla="*/ 4 h 4"/>
                    <a:gd name="T10" fmla="*/ 2 w 2"/>
                    <a:gd name="T11" fmla="*/ 4 h 4"/>
                    <a:gd name="T12" fmla="*/ 2 w 2"/>
                    <a:gd name="T13" fmla="*/ 4 h 4"/>
                    <a:gd name="T14" fmla="*/ 2 w 2"/>
                    <a:gd name="T15" fmla="*/ 4 h 4"/>
                    <a:gd name="T16" fmla="*/ 1 w 2"/>
                    <a:gd name="T17" fmla="*/ 2 h 4"/>
                    <a:gd name="T18" fmla="*/ 0 w 2"/>
                    <a:gd name="T19" fmla="*/ 1 h 4"/>
                    <a:gd name="T20" fmla="*/ 0 w 2"/>
                    <a:gd name="T21" fmla="*/ 0 h 4"/>
                    <a:gd name="T22" fmla="*/ 0 w 2"/>
                    <a:gd name="T23" fmla="*/ 0 h 4"/>
                    <a:gd name="T24" fmla="*/ 0 w 2"/>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0" y="0"/>
                      </a:moveTo>
                      <a:lnTo>
                        <a:pt x="0" y="0"/>
                      </a:lnTo>
                      <a:lnTo>
                        <a:pt x="0" y="1"/>
                      </a:lnTo>
                      <a:lnTo>
                        <a:pt x="1" y="2"/>
                      </a:lnTo>
                      <a:lnTo>
                        <a:pt x="2" y="4"/>
                      </a:lnTo>
                      <a:lnTo>
                        <a:pt x="2" y="4"/>
                      </a:lnTo>
                      <a:lnTo>
                        <a:pt x="2" y="4"/>
                      </a:lnTo>
                      <a:lnTo>
                        <a:pt x="2" y="4"/>
                      </a:lnTo>
                      <a:lnTo>
                        <a:pt x="1" y="2"/>
                      </a:lnTo>
                      <a:lnTo>
                        <a:pt x="0"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07" name="Freeform 2343">
                  <a:extLst>
                    <a:ext uri="{FF2B5EF4-FFF2-40B4-BE49-F238E27FC236}">
                      <a16:creationId xmlns:a16="http://schemas.microsoft.com/office/drawing/2014/main" id="{D9634AA0-E50C-4629-B7E7-3B28895844F6}"/>
                    </a:ext>
                  </a:extLst>
                </p:cNvPr>
                <p:cNvSpPr>
                  <a:spLocks/>
                </p:cNvSpPr>
                <p:nvPr/>
              </p:nvSpPr>
              <p:spPr bwMode="auto">
                <a:xfrm>
                  <a:off x="4291" y="1423"/>
                  <a:ext cx="52" cy="78"/>
                </a:xfrm>
                <a:custGeom>
                  <a:avLst/>
                  <a:gdLst>
                    <a:gd name="T0" fmla="*/ 47 w 52"/>
                    <a:gd name="T1" fmla="*/ 48 h 78"/>
                    <a:gd name="T2" fmla="*/ 43 w 52"/>
                    <a:gd name="T3" fmla="*/ 40 h 78"/>
                    <a:gd name="T4" fmla="*/ 40 w 52"/>
                    <a:gd name="T5" fmla="*/ 38 h 78"/>
                    <a:gd name="T6" fmla="*/ 40 w 52"/>
                    <a:gd name="T7" fmla="*/ 35 h 78"/>
                    <a:gd name="T8" fmla="*/ 47 w 52"/>
                    <a:gd name="T9" fmla="*/ 30 h 78"/>
                    <a:gd name="T10" fmla="*/ 46 w 52"/>
                    <a:gd name="T11" fmla="*/ 23 h 78"/>
                    <a:gd name="T12" fmla="*/ 48 w 52"/>
                    <a:gd name="T13" fmla="*/ 15 h 78"/>
                    <a:gd name="T14" fmla="*/ 38 w 52"/>
                    <a:gd name="T15" fmla="*/ 11 h 78"/>
                    <a:gd name="T16" fmla="*/ 33 w 52"/>
                    <a:gd name="T17" fmla="*/ 8 h 78"/>
                    <a:gd name="T18" fmla="*/ 25 w 52"/>
                    <a:gd name="T19" fmla="*/ 9 h 78"/>
                    <a:gd name="T20" fmla="*/ 18 w 52"/>
                    <a:gd name="T21" fmla="*/ 9 h 78"/>
                    <a:gd name="T22" fmla="*/ 16 w 52"/>
                    <a:gd name="T23" fmla="*/ 6 h 78"/>
                    <a:gd name="T24" fmla="*/ 12 w 52"/>
                    <a:gd name="T25" fmla="*/ 2 h 78"/>
                    <a:gd name="T26" fmla="*/ 8 w 52"/>
                    <a:gd name="T27" fmla="*/ 1 h 78"/>
                    <a:gd name="T28" fmla="*/ 5 w 52"/>
                    <a:gd name="T29" fmla="*/ 3 h 78"/>
                    <a:gd name="T30" fmla="*/ 6 w 52"/>
                    <a:gd name="T31" fmla="*/ 2 h 78"/>
                    <a:gd name="T32" fmla="*/ 10 w 52"/>
                    <a:gd name="T33" fmla="*/ 1 h 78"/>
                    <a:gd name="T34" fmla="*/ 12 w 52"/>
                    <a:gd name="T35" fmla="*/ 5 h 78"/>
                    <a:gd name="T36" fmla="*/ 17 w 52"/>
                    <a:gd name="T37" fmla="*/ 8 h 78"/>
                    <a:gd name="T38" fmla="*/ 18 w 52"/>
                    <a:gd name="T39" fmla="*/ 9 h 78"/>
                    <a:gd name="T40" fmla="*/ 24 w 52"/>
                    <a:gd name="T41" fmla="*/ 9 h 78"/>
                    <a:gd name="T42" fmla="*/ 26 w 52"/>
                    <a:gd name="T43" fmla="*/ 11 h 78"/>
                    <a:gd name="T44" fmla="*/ 34 w 52"/>
                    <a:gd name="T45" fmla="*/ 9 h 78"/>
                    <a:gd name="T46" fmla="*/ 40 w 52"/>
                    <a:gd name="T47" fmla="*/ 12 h 78"/>
                    <a:gd name="T48" fmla="*/ 47 w 52"/>
                    <a:gd name="T49" fmla="*/ 15 h 78"/>
                    <a:gd name="T50" fmla="*/ 46 w 52"/>
                    <a:gd name="T51" fmla="*/ 22 h 78"/>
                    <a:gd name="T52" fmla="*/ 46 w 52"/>
                    <a:gd name="T53" fmla="*/ 25 h 78"/>
                    <a:gd name="T54" fmla="*/ 46 w 52"/>
                    <a:gd name="T55" fmla="*/ 30 h 78"/>
                    <a:gd name="T56" fmla="*/ 39 w 52"/>
                    <a:gd name="T57" fmla="*/ 35 h 78"/>
                    <a:gd name="T58" fmla="*/ 39 w 52"/>
                    <a:gd name="T59" fmla="*/ 38 h 78"/>
                    <a:gd name="T60" fmla="*/ 38 w 52"/>
                    <a:gd name="T61" fmla="*/ 40 h 78"/>
                    <a:gd name="T62" fmla="*/ 45 w 52"/>
                    <a:gd name="T63" fmla="*/ 43 h 78"/>
                    <a:gd name="T64" fmla="*/ 46 w 52"/>
                    <a:gd name="T65" fmla="*/ 49 h 78"/>
                    <a:gd name="T66" fmla="*/ 50 w 52"/>
                    <a:gd name="T67" fmla="*/ 54 h 78"/>
                    <a:gd name="T68" fmla="*/ 44 w 52"/>
                    <a:gd name="T69" fmla="*/ 59 h 78"/>
                    <a:gd name="T70" fmla="*/ 36 w 52"/>
                    <a:gd name="T71" fmla="*/ 60 h 78"/>
                    <a:gd name="T72" fmla="*/ 36 w 52"/>
                    <a:gd name="T73" fmla="*/ 64 h 78"/>
                    <a:gd name="T74" fmla="*/ 30 w 52"/>
                    <a:gd name="T75" fmla="*/ 65 h 78"/>
                    <a:gd name="T76" fmla="*/ 28 w 52"/>
                    <a:gd name="T77" fmla="*/ 70 h 78"/>
                    <a:gd name="T78" fmla="*/ 24 w 52"/>
                    <a:gd name="T79" fmla="*/ 72 h 78"/>
                    <a:gd name="T80" fmla="*/ 19 w 52"/>
                    <a:gd name="T81" fmla="*/ 76 h 78"/>
                    <a:gd name="T82" fmla="*/ 12 w 52"/>
                    <a:gd name="T83" fmla="*/ 74 h 78"/>
                    <a:gd name="T84" fmla="*/ 10 w 52"/>
                    <a:gd name="T85" fmla="*/ 70 h 78"/>
                    <a:gd name="T86" fmla="*/ 4 w 52"/>
                    <a:gd name="T87" fmla="*/ 70 h 78"/>
                    <a:gd name="T88" fmla="*/ 2 w 52"/>
                    <a:gd name="T89" fmla="*/ 66 h 78"/>
                    <a:gd name="T90" fmla="*/ 0 w 52"/>
                    <a:gd name="T91" fmla="*/ 63 h 78"/>
                    <a:gd name="T92" fmla="*/ 2 w 52"/>
                    <a:gd name="T93" fmla="*/ 67 h 78"/>
                    <a:gd name="T94" fmla="*/ 5 w 52"/>
                    <a:gd name="T95" fmla="*/ 72 h 78"/>
                    <a:gd name="T96" fmla="*/ 12 w 52"/>
                    <a:gd name="T97" fmla="*/ 76 h 78"/>
                    <a:gd name="T98" fmla="*/ 19 w 52"/>
                    <a:gd name="T99" fmla="*/ 77 h 78"/>
                    <a:gd name="T100" fmla="*/ 23 w 52"/>
                    <a:gd name="T101" fmla="*/ 73 h 78"/>
                    <a:gd name="T102" fmla="*/ 30 w 52"/>
                    <a:gd name="T103" fmla="*/ 70 h 78"/>
                    <a:gd name="T104" fmla="*/ 30 w 52"/>
                    <a:gd name="T105" fmla="*/ 66 h 78"/>
                    <a:gd name="T106" fmla="*/ 37 w 52"/>
                    <a:gd name="T107" fmla="*/ 65 h 78"/>
                    <a:gd name="T108" fmla="*/ 38 w 52"/>
                    <a:gd name="T109" fmla="*/ 61 h 78"/>
                    <a:gd name="T110" fmla="*/ 48 w 52"/>
                    <a:gd name="T111" fmla="*/ 59 h 78"/>
                    <a:gd name="T112" fmla="*/ 51 w 52"/>
                    <a:gd name="T113" fmla="*/ 5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 h="78">
                      <a:moveTo>
                        <a:pt x="51" y="52"/>
                      </a:moveTo>
                      <a:lnTo>
                        <a:pt x="51" y="52"/>
                      </a:lnTo>
                      <a:lnTo>
                        <a:pt x="51" y="51"/>
                      </a:lnTo>
                      <a:lnTo>
                        <a:pt x="50" y="50"/>
                      </a:lnTo>
                      <a:lnTo>
                        <a:pt x="48" y="49"/>
                      </a:lnTo>
                      <a:lnTo>
                        <a:pt x="47" y="48"/>
                      </a:lnTo>
                      <a:lnTo>
                        <a:pt x="47" y="48"/>
                      </a:lnTo>
                      <a:lnTo>
                        <a:pt x="47" y="47"/>
                      </a:lnTo>
                      <a:lnTo>
                        <a:pt x="47" y="45"/>
                      </a:lnTo>
                      <a:lnTo>
                        <a:pt x="47" y="44"/>
                      </a:lnTo>
                      <a:lnTo>
                        <a:pt x="46" y="43"/>
                      </a:lnTo>
                      <a:lnTo>
                        <a:pt x="46" y="43"/>
                      </a:lnTo>
                      <a:lnTo>
                        <a:pt x="45" y="41"/>
                      </a:lnTo>
                      <a:lnTo>
                        <a:pt x="43" y="40"/>
                      </a:lnTo>
                      <a:lnTo>
                        <a:pt x="43" y="40"/>
                      </a:lnTo>
                      <a:lnTo>
                        <a:pt x="42" y="40"/>
                      </a:lnTo>
                      <a:lnTo>
                        <a:pt x="42" y="39"/>
                      </a:lnTo>
                      <a:lnTo>
                        <a:pt x="42" y="39"/>
                      </a:lnTo>
                      <a:lnTo>
                        <a:pt x="39" y="39"/>
                      </a:lnTo>
                      <a:lnTo>
                        <a:pt x="39" y="39"/>
                      </a:lnTo>
                      <a:lnTo>
                        <a:pt x="40" y="38"/>
                      </a:lnTo>
                      <a:lnTo>
                        <a:pt x="40" y="38"/>
                      </a:lnTo>
                      <a:lnTo>
                        <a:pt x="40" y="37"/>
                      </a:lnTo>
                      <a:lnTo>
                        <a:pt x="40" y="37"/>
                      </a:lnTo>
                      <a:lnTo>
                        <a:pt x="40" y="36"/>
                      </a:lnTo>
                      <a:lnTo>
                        <a:pt x="40" y="36"/>
                      </a:lnTo>
                      <a:lnTo>
                        <a:pt x="40" y="35"/>
                      </a:lnTo>
                      <a:lnTo>
                        <a:pt x="40" y="35"/>
                      </a:lnTo>
                      <a:lnTo>
                        <a:pt x="41" y="34"/>
                      </a:lnTo>
                      <a:lnTo>
                        <a:pt x="42" y="33"/>
                      </a:lnTo>
                      <a:lnTo>
                        <a:pt x="44" y="33"/>
                      </a:lnTo>
                      <a:lnTo>
                        <a:pt x="45" y="32"/>
                      </a:lnTo>
                      <a:lnTo>
                        <a:pt x="45" y="32"/>
                      </a:lnTo>
                      <a:lnTo>
                        <a:pt x="46" y="31"/>
                      </a:lnTo>
                      <a:lnTo>
                        <a:pt x="47" y="30"/>
                      </a:lnTo>
                      <a:lnTo>
                        <a:pt x="47" y="29"/>
                      </a:lnTo>
                      <a:lnTo>
                        <a:pt x="48" y="27"/>
                      </a:lnTo>
                      <a:lnTo>
                        <a:pt x="48" y="27"/>
                      </a:lnTo>
                      <a:lnTo>
                        <a:pt x="48" y="26"/>
                      </a:lnTo>
                      <a:lnTo>
                        <a:pt x="47" y="25"/>
                      </a:lnTo>
                      <a:lnTo>
                        <a:pt x="46" y="24"/>
                      </a:lnTo>
                      <a:lnTo>
                        <a:pt x="46" y="23"/>
                      </a:lnTo>
                      <a:lnTo>
                        <a:pt x="46" y="23"/>
                      </a:lnTo>
                      <a:lnTo>
                        <a:pt x="47" y="21"/>
                      </a:lnTo>
                      <a:lnTo>
                        <a:pt x="48" y="19"/>
                      </a:lnTo>
                      <a:lnTo>
                        <a:pt x="48" y="17"/>
                      </a:lnTo>
                      <a:lnTo>
                        <a:pt x="48" y="16"/>
                      </a:lnTo>
                      <a:lnTo>
                        <a:pt x="48" y="15"/>
                      </a:lnTo>
                      <a:lnTo>
                        <a:pt x="48" y="15"/>
                      </a:lnTo>
                      <a:lnTo>
                        <a:pt x="47" y="13"/>
                      </a:lnTo>
                      <a:lnTo>
                        <a:pt x="46" y="12"/>
                      </a:lnTo>
                      <a:lnTo>
                        <a:pt x="44" y="11"/>
                      </a:lnTo>
                      <a:lnTo>
                        <a:pt x="42" y="11"/>
                      </a:lnTo>
                      <a:lnTo>
                        <a:pt x="42" y="11"/>
                      </a:lnTo>
                      <a:lnTo>
                        <a:pt x="40" y="11"/>
                      </a:lnTo>
                      <a:lnTo>
                        <a:pt x="38" y="11"/>
                      </a:lnTo>
                      <a:lnTo>
                        <a:pt x="38" y="11"/>
                      </a:lnTo>
                      <a:lnTo>
                        <a:pt x="36" y="11"/>
                      </a:lnTo>
                      <a:lnTo>
                        <a:pt x="36" y="10"/>
                      </a:lnTo>
                      <a:lnTo>
                        <a:pt x="36" y="10"/>
                      </a:lnTo>
                      <a:lnTo>
                        <a:pt x="34" y="9"/>
                      </a:lnTo>
                      <a:lnTo>
                        <a:pt x="34" y="9"/>
                      </a:lnTo>
                      <a:lnTo>
                        <a:pt x="33" y="8"/>
                      </a:lnTo>
                      <a:lnTo>
                        <a:pt x="32" y="8"/>
                      </a:lnTo>
                      <a:lnTo>
                        <a:pt x="31" y="8"/>
                      </a:lnTo>
                      <a:lnTo>
                        <a:pt x="30" y="8"/>
                      </a:lnTo>
                      <a:lnTo>
                        <a:pt x="28" y="9"/>
                      </a:lnTo>
                      <a:lnTo>
                        <a:pt x="26" y="10"/>
                      </a:lnTo>
                      <a:lnTo>
                        <a:pt x="26" y="10"/>
                      </a:lnTo>
                      <a:lnTo>
                        <a:pt x="25" y="9"/>
                      </a:lnTo>
                      <a:lnTo>
                        <a:pt x="24" y="8"/>
                      </a:lnTo>
                      <a:lnTo>
                        <a:pt x="23" y="7"/>
                      </a:lnTo>
                      <a:lnTo>
                        <a:pt x="21" y="7"/>
                      </a:lnTo>
                      <a:lnTo>
                        <a:pt x="21" y="7"/>
                      </a:lnTo>
                      <a:lnTo>
                        <a:pt x="20" y="7"/>
                      </a:lnTo>
                      <a:lnTo>
                        <a:pt x="19" y="8"/>
                      </a:lnTo>
                      <a:lnTo>
                        <a:pt x="18" y="9"/>
                      </a:lnTo>
                      <a:lnTo>
                        <a:pt x="17" y="10"/>
                      </a:lnTo>
                      <a:lnTo>
                        <a:pt x="17" y="10"/>
                      </a:lnTo>
                      <a:lnTo>
                        <a:pt x="17" y="9"/>
                      </a:lnTo>
                      <a:lnTo>
                        <a:pt x="17" y="8"/>
                      </a:lnTo>
                      <a:lnTo>
                        <a:pt x="16" y="7"/>
                      </a:lnTo>
                      <a:lnTo>
                        <a:pt x="16" y="6"/>
                      </a:lnTo>
                      <a:lnTo>
                        <a:pt x="16" y="6"/>
                      </a:lnTo>
                      <a:lnTo>
                        <a:pt x="14" y="5"/>
                      </a:lnTo>
                      <a:lnTo>
                        <a:pt x="13" y="5"/>
                      </a:lnTo>
                      <a:lnTo>
                        <a:pt x="13" y="5"/>
                      </a:lnTo>
                      <a:lnTo>
                        <a:pt x="12" y="5"/>
                      </a:lnTo>
                      <a:lnTo>
                        <a:pt x="12" y="4"/>
                      </a:lnTo>
                      <a:lnTo>
                        <a:pt x="12" y="3"/>
                      </a:lnTo>
                      <a:lnTo>
                        <a:pt x="12" y="2"/>
                      </a:lnTo>
                      <a:lnTo>
                        <a:pt x="12" y="2"/>
                      </a:lnTo>
                      <a:lnTo>
                        <a:pt x="12" y="1"/>
                      </a:lnTo>
                      <a:lnTo>
                        <a:pt x="11" y="1"/>
                      </a:lnTo>
                      <a:lnTo>
                        <a:pt x="10" y="0"/>
                      </a:lnTo>
                      <a:lnTo>
                        <a:pt x="9" y="0"/>
                      </a:lnTo>
                      <a:lnTo>
                        <a:pt x="9" y="0"/>
                      </a:lnTo>
                      <a:lnTo>
                        <a:pt x="8" y="1"/>
                      </a:lnTo>
                      <a:lnTo>
                        <a:pt x="6" y="1"/>
                      </a:lnTo>
                      <a:lnTo>
                        <a:pt x="6" y="2"/>
                      </a:lnTo>
                      <a:lnTo>
                        <a:pt x="5" y="2"/>
                      </a:lnTo>
                      <a:lnTo>
                        <a:pt x="5" y="3"/>
                      </a:lnTo>
                      <a:lnTo>
                        <a:pt x="5" y="3"/>
                      </a:lnTo>
                      <a:lnTo>
                        <a:pt x="5" y="3"/>
                      </a:lnTo>
                      <a:lnTo>
                        <a:pt x="5" y="3"/>
                      </a:lnTo>
                      <a:lnTo>
                        <a:pt x="6" y="3"/>
                      </a:lnTo>
                      <a:lnTo>
                        <a:pt x="6" y="3"/>
                      </a:lnTo>
                      <a:lnTo>
                        <a:pt x="6" y="3"/>
                      </a:lnTo>
                      <a:lnTo>
                        <a:pt x="6" y="2"/>
                      </a:lnTo>
                      <a:lnTo>
                        <a:pt x="6" y="2"/>
                      </a:lnTo>
                      <a:lnTo>
                        <a:pt x="6" y="2"/>
                      </a:lnTo>
                      <a:lnTo>
                        <a:pt x="6" y="2"/>
                      </a:lnTo>
                      <a:lnTo>
                        <a:pt x="6" y="2"/>
                      </a:lnTo>
                      <a:lnTo>
                        <a:pt x="7" y="1"/>
                      </a:lnTo>
                      <a:lnTo>
                        <a:pt x="7" y="1"/>
                      </a:lnTo>
                      <a:lnTo>
                        <a:pt x="9" y="1"/>
                      </a:lnTo>
                      <a:lnTo>
                        <a:pt x="9" y="1"/>
                      </a:lnTo>
                      <a:lnTo>
                        <a:pt x="10" y="1"/>
                      </a:lnTo>
                      <a:lnTo>
                        <a:pt x="10" y="1"/>
                      </a:lnTo>
                      <a:lnTo>
                        <a:pt x="12" y="2"/>
                      </a:lnTo>
                      <a:lnTo>
                        <a:pt x="12" y="2"/>
                      </a:lnTo>
                      <a:lnTo>
                        <a:pt x="12" y="2"/>
                      </a:lnTo>
                      <a:lnTo>
                        <a:pt x="12" y="3"/>
                      </a:lnTo>
                      <a:lnTo>
                        <a:pt x="12" y="5"/>
                      </a:lnTo>
                      <a:lnTo>
                        <a:pt x="12" y="5"/>
                      </a:lnTo>
                      <a:lnTo>
                        <a:pt x="12" y="5"/>
                      </a:lnTo>
                      <a:lnTo>
                        <a:pt x="13" y="5"/>
                      </a:lnTo>
                      <a:lnTo>
                        <a:pt x="14" y="6"/>
                      </a:lnTo>
                      <a:lnTo>
                        <a:pt x="14" y="6"/>
                      </a:lnTo>
                      <a:lnTo>
                        <a:pt x="15" y="6"/>
                      </a:lnTo>
                      <a:lnTo>
                        <a:pt x="16" y="8"/>
                      </a:lnTo>
                      <a:lnTo>
                        <a:pt x="16" y="8"/>
                      </a:lnTo>
                      <a:lnTo>
                        <a:pt x="17" y="8"/>
                      </a:lnTo>
                      <a:lnTo>
                        <a:pt x="17" y="9"/>
                      </a:lnTo>
                      <a:lnTo>
                        <a:pt x="16" y="11"/>
                      </a:lnTo>
                      <a:lnTo>
                        <a:pt x="16" y="11"/>
                      </a:lnTo>
                      <a:lnTo>
                        <a:pt x="16" y="11"/>
                      </a:lnTo>
                      <a:lnTo>
                        <a:pt x="17" y="11"/>
                      </a:lnTo>
                      <a:lnTo>
                        <a:pt x="17" y="11"/>
                      </a:lnTo>
                      <a:lnTo>
                        <a:pt x="18" y="9"/>
                      </a:lnTo>
                      <a:lnTo>
                        <a:pt x="19" y="8"/>
                      </a:lnTo>
                      <a:lnTo>
                        <a:pt x="20" y="8"/>
                      </a:lnTo>
                      <a:lnTo>
                        <a:pt x="20" y="8"/>
                      </a:lnTo>
                      <a:lnTo>
                        <a:pt x="21" y="8"/>
                      </a:lnTo>
                      <a:lnTo>
                        <a:pt x="22" y="8"/>
                      </a:lnTo>
                      <a:lnTo>
                        <a:pt x="24" y="8"/>
                      </a:lnTo>
                      <a:lnTo>
                        <a:pt x="24" y="9"/>
                      </a:lnTo>
                      <a:lnTo>
                        <a:pt x="25" y="9"/>
                      </a:lnTo>
                      <a:lnTo>
                        <a:pt x="25" y="10"/>
                      </a:lnTo>
                      <a:lnTo>
                        <a:pt x="26" y="11"/>
                      </a:lnTo>
                      <a:lnTo>
                        <a:pt x="26" y="11"/>
                      </a:lnTo>
                      <a:lnTo>
                        <a:pt x="26" y="11"/>
                      </a:lnTo>
                      <a:lnTo>
                        <a:pt x="26" y="11"/>
                      </a:lnTo>
                      <a:lnTo>
                        <a:pt x="26" y="11"/>
                      </a:lnTo>
                      <a:lnTo>
                        <a:pt x="27" y="10"/>
                      </a:lnTo>
                      <a:lnTo>
                        <a:pt x="28" y="9"/>
                      </a:lnTo>
                      <a:lnTo>
                        <a:pt x="29" y="9"/>
                      </a:lnTo>
                      <a:lnTo>
                        <a:pt x="30" y="9"/>
                      </a:lnTo>
                      <a:lnTo>
                        <a:pt x="32" y="9"/>
                      </a:lnTo>
                      <a:lnTo>
                        <a:pt x="33" y="9"/>
                      </a:lnTo>
                      <a:lnTo>
                        <a:pt x="34" y="9"/>
                      </a:lnTo>
                      <a:lnTo>
                        <a:pt x="35" y="10"/>
                      </a:lnTo>
                      <a:lnTo>
                        <a:pt x="35" y="10"/>
                      </a:lnTo>
                      <a:lnTo>
                        <a:pt x="36" y="11"/>
                      </a:lnTo>
                      <a:lnTo>
                        <a:pt x="36" y="11"/>
                      </a:lnTo>
                      <a:lnTo>
                        <a:pt x="37" y="12"/>
                      </a:lnTo>
                      <a:lnTo>
                        <a:pt x="37" y="12"/>
                      </a:lnTo>
                      <a:lnTo>
                        <a:pt x="40" y="12"/>
                      </a:lnTo>
                      <a:lnTo>
                        <a:pt x="40" y="12"/>
                      </a:lnTo>
                      <a:lnTo>
                        <a:pt x="42" y="12"/>
                      </a:lnTo>
                      <a:lnTo>
                        <a:pt x="44" y="12"/>
                      </a:lnTo>
                      <a:lnTo>
                        <a:pt x="46" y="13"/>
                      </a:lnTo>
                      <a:lnTo>
                        <a:pt x="46" y="14"/>
                      </a:lnTo>
                      <a:lnTo>
                        <a:pt x="47" y="15"/>
                      </a:lnTo>
                      <a:lnTo>
                        <a:pt x="47" y="15"/>
                      </a:lnTo>
                      <a:lnTo>
                        <a:pt x="47" y="16"/>
                      </a:lnTo>
                      <a:lnTo>
                        <a:pt x="47" y="17"/>
                      </a:lnTo>
                      <a:lnTo>
                        <a:pt x="47" y="18"/>
                      </a:lnTo>
                      <a:lnTo>
                        <a:pt x="47" y="19"/>
                      </a:lnTo>
                      <a:lnTo>
                        <a:pt x="47" y="20"/>
                      </a:lnTo>
                      <a:lnTo>
                        <a:pt x="46" y="21"/>
                      </a:lnTo>
                      <a:lnTo>
                        <a:pt x="46" y="22"/>
                      </a:lnTo>
                      <a:lnTo>
                        <a:pt x="44" y="23"/>
                      </a:lnTo>
                      <a:lnTo>
                        <a:pt x="44" y="23"/>
                      </a:lnTo>
                      <a:lnTo>
                        <a:pt x="44" y="23"/>
                      </a:lnTo>
                      <a:lnTo>
                        <a:pt x="44" y="23"/>
                      </a:lnTo>
                      <a:lnTo>
                        <a:pt x="44" y="23"/>
                      </a:lnTo>
                      <a:lnTo>
                        <a:pt x="46" y="24"/>
                      </a:lnTo>
                      <a:lnTo>
                        <a:pt x="46" y="25"/>
                      </a:lnTo>
                      <a:lnTo>
                        <a:pt x="46" y="25"/>
                      </a:lnTo>
                      <a:lnTo>
                        <a:pt x="46" y="25"/>
                      </a:lnTo>
                      <a:lnTo>
                        <a:pt x="47" y="26"/>
                      </a:lnTo>
                      <a:lnTo>
                        <a:pt x="47" y="27"/>
                      </a:lnTo>
                      <a:lnTo>
                        <a:pt x="46" y="29"/>
                      </a:lnTo>
                      <a:lnTo>
                        <a:pt x="46" y="29"/>
                      </a:lnTo>
                      <a:lnTo>
                        <a:pt x="46" y="30"/>
                      </a:lnTo>
                      <a:lnTo>
                        <a:pt x="45" y="31"/>
                      </a:lnTo>
                      <a:lnTo>
                        <a:pt x="44" y="32"/>
                      </a:lnTo>
                      <a:lnTo>
                        <a:pt x="42" y="32"/>
                      </a:lnTo>
                      <a:lnTo>
                        <a:pt x="42" y="32"/>
                      </a:lnTo>
                      <a:lnTo>
                        <a:pt x="40" y="33"/>
                      </a:lnTo>
                      <a:lnTo>
                        <a:pt x="39" y="34"/>
                      </a:lnTo>
                      <a:lnTo>
                        <a:pt x="39" y="35"/>
                      </a:lnTo>
                      <a:lnTo>
                        <a:pt x="39" y="35"/>
                      </a:lnTo>
                      <a:lnTo>
                        <a:pt x="39" y="35"/>
                      </a:lnTo>
                      <a:lnTo>
                        <a:pt x="39" y="36"/>
                      </a:lnTo>
                      <a:lnTo>
                        <a:pt x="39" y="37"/>
                      </a:lnTo>
                      <a:lnTo>
                        <a:pt x="39" y="37"/>
                      </a:lnTo>
                      <a:lnTo>
                        <a:pt x="39" y="38"/>
                      </a:lnTo>
                      <a:lnTo>
                        <a:pt x="39" y="38"/>
                      </a:lnTo>
                      <a:lnTo>
                        <a:pt x="38" y="40"/>
                      </a:lnTo>
                      <a:lnTo>
                        <a:pt x="38" y="40"/>
                      </a:lnTo>
                      <a:lnTo>
                        <a:pt x="38" y="40"/>
                      </a:lnTo>
                      <a:lnTo>
                        <a:pt x="38" y="40"/>
                      </a:lnTo>
                      <a:lnTo>
                        <a:pt x="38" y="40"/>
                      </a:lnTo>
                      <a:lnTo>
                        <a:pt x="38" y="40"/>
                      </a:lnTo>
                      <a:lnTo>
                        <a:pt x="38" y="40"/>
                      </a:lnTo>
                      <a:lnTo>
                        <a:pt x="40" y="40"/>
                      </a:lnTo>
                      <a:lnTo>
                        <a:pt x="41" y="40"/>
                      </a:lnTo>
                      <a:lnTo>
                        <a:pt x="42" y="41"/>
                      </a:lnTo>
                      <a:lnTo>
                        <a:pt x="42" y="41"/>
                      </a:lnTo>
                      <a:lnTo>
                        <a:pt x="44" y="42"/>
                      </a:lnTo>
                      <a:lnTo>
                        <a:pt x="45" y="43"/>
                      </a:lnTo>
                      <a:lnTo>
                        <a:pt x="45" y="43"/>
                      </a:lnTo>
                      <a:lnTo>
                        <a:pt x="46" y="44"/>
                      </a:lnTo>
                      <a:lnTo>
                        <a:pt x="46" y="45"/>
                      </a:lnTo>
                      <a:lnTo>
                        <a:pt x="46" y="47"/>
                      </a:lnTo>
                      <a:lnTo>
                        <a:pt x="46" y="48"/>
                      </a:lnTo>
                      <a:lnTo>
                        <a:pt x="46" y="48"/>
                      </a:lnTo>
                      <a:lnTo>
                        <a:pt x="46" y="49"/>
                      </a:lnTo>
                      <a:lnTo>
                        <a:pt x="46" y="49"/>
                      </a:lnTo>
                      <a:lnTo>
                        <a:pt x="46" y="49"/>
                      </a:lnTo>
                      <a:lnTo>
                        <a:pt x="48" y="50"/>
                      </a:lnTo>
                      <a:lnTo>
                        <a:pt x="49" y="50"/>
                      </a:lnTo>
                      <a:lnTo>
                        <a:pt x="50" y="51"/>
                      </a:lnTo>
                      <a:lnTo>
                        <a:pt x="50" y="52"/>
                      </a:lnTo>
                      <a:lnTo>
                        <a:pt x="50" y="52"/>
                      </a:lnTo>
                      <a:lnTo>
                        <a:pt x="50" y="54"/>
                      </a:lnTo>
                      <a:lnTo>
                        <a:pt x="50" y="55"/>
                      </a:lnTo>
                      <a:lnTo>
                        <a:pt x="49" y="56"/>
                      </a:lnTo>
                      <a:lnTo>
                        <a:pt x="48" y="57"/>
                      </a:lnTo>
                      <a:lnTo>
                        <a:pt x="48" y="57"/>
                      </a:lnTo>
                      <a:lnTo>
                        <a:pt x="47" y="58"/>
                      </a:lnTo>
                      <a:lnTo>
                        <a:pt x="46" y="59"/>
                      </a:lnTo>
                      <a:lnTo>
                        <a:pt x="44" y="59"/>
                      </a:lnTo>
                      <a:lnTo>
                        <a:pt x="43" y="59"/>
                      </a:lnTo>
                      <a:lnTo>
                        <a:pt x="40" y="59"/>
                      </a:lnTo>
                      <a:lnTo>
                        <a:pt x="37" y="60"/>
                      </a:lnTo>
                      <a:lnTo>
                        <a:pt x="37" y="60"/>
                      </a:lnTo>
                      <a:lnTo>
                        <a:pt x="36" y="60"/>
                      </a:lnTo>
                      <a:lnTo>
                        <a:pt x="36" y="60"/>
                      </a:lnTo>
                      <a:lnTo>
                        <a:pt x="36" y="60"/>
                      </a:lnTo>
                      <a:lnTo>
                        <a:pt x="37" y="61"/>
                      </a:lnTo>
                      <a:lnTo>
                        <a:pt x="37" y="62"/>
                      </a:lnTo>
                      <a:lnTo>
                        <a:pt x="37" y="62"/>
                      </a:lnTo>
                      <a:lnTo>
                        <a:pt x="38" y="62"/>
                      </a:lnTo>
                      <a:lnTo>
                        <a:pt x="37" y="63"/>
                      </a:lnTo>
                      <a:lnTo>
                        <a:pt x="36" y="64"/>
                      </a:lnTo>
                      <a:lnTo>
                        <a:pt x="36" y="64"/>
                      </a:lnTo>
                      <a:lnTo>
                        <a:pt x="35" y="64"/>
                      </a:lnTo>
                      <a:lnTo>
                        <a:pt x="34" y="65"/>
                      </a:lnTo>
                      <a:lnTo>
                        <a:pt x="32" y="65"/>
                      </a:lnTo>
                      <a:lnTo>
                        <a:pt x="32" y="65"/>
                      </a:lnTo>
                      <a:lnTo>
                        <a:pt x="31" y="65"/>
                      </a:lnTo>
                      <a:lnTo>
                        <a:pt x="30" y="65"/>
                      </a:lnTo>
                      <a:lnTo>
                        <a:pt x="30" y="65"/>
                      </a:lnTo>
                      <a:lnTo>
                        <a:pt x="30" y="65"/>
                      </a:lnTo>
                      <a:lnTo>
                        <a:pt x="29" y="65"/>
                      </a:lnTo>
                      <a:lnTo>
                        <a:pt x="29" y="66"/>
                      </a:lnTo>
                      <a:lnTo>
                        <a:pt x="28" y="67"/>
                      </a:lnTo>
                      <a:lnTo>
                        <a:pt x="28" y="67"/>
                      </a:lnTo>
                      <a:lnTo>
                        <a:pt x="29" y="69"/>
                      </a:lnTo>
                      <a:lnTo>
                        <a:pt x="28" y="70"/>
                      </a:lnTo>
                      <a:lnTo>
                        <a:pt x="28" y="71"/>
                      </a:lnTo>
                      <a:lnTo>
                        <a:pt x="28" y="71"/>
                      </a:lnTo>
                      <a:lnTo>
                        <a:pt x="27" y="71"/>
                      </a:lnTo>
                      <a:lnTo>
                        <a:pt x="27" y="72"/>
                      </a:lnTo>
                      <a:lnTo>
                        <a:pt x="25" y="72"/>
                      </a:lnTo>
                      <a:lnTo>
                        <a:pt x="25" y="72"/>
                      </a:lnTo>
                      <a:lnTo>
                        <a:pt x="24" y="72"/>
                      </a:lnTo>
                      <a:lnTo>
                        <a:pt x="23" y="72"/>
                      </a:lnTo>
                      <a:lnTo>
                        <a:pt x="22" y="72"/>
                      </a:lnTo>
                      <a:lnTo>
                        <a:pt x="22" y="72"/>
                      </a:lnTo>
                      <a:lnTo>
                        <a:pt x="21" y="73"/>
                      </a:lnTo>
                      <a:lnTo>
                        <a:pt x="21" y="74"/>
                      </a:lnTo>
                      <a:lnTo>
                        <a:pt x="20" y="75"/>
                      </a:lnTo>
                      <a:lnTo>
                        <a:pt x="19" y="76"/>
                      </a:lnTo>
                      <a:lnTo>
                        <a:pt x="19" y="76"/>
                      </a:lnTo>
                      <a:lnTo>
                        <a:pt x="17" y="77"/>
                      </a:lnTo>
                      <a:lnTo>
                        <a:pt x="16" y="77"/>
                      </a:lnTo>
                      <a:lnTo>
                        <a:pt x="14" y="76"/>
                      </a:lnTo>
                      <a:lnTo>
                        <a:pt x="13" y="76"/>
                      </a:lnTo>
                      <a:lnTo>
                        <a:pt x="13" y="76"/>
                      </a:lnTo>
                      <a:lnTo>
                        <a:pt x="12" y="74"/>
                      </a:lnTo>
                      <a:lnTo>
                        <a:pt x="11" y="73"/>
                      </a:lnTo>
                      <a:lnTo>
                        <a:pt x="11" y="72"/>
                      </a:lnTo>
                      <a:lnTo>
                        <a:pt x="10" y="71"/>
                      </a:lnTo>
                      <a:lnTo>
                        <a:pt x="10" y="71"/>
                      </a:lnTo>
                      <a:lnTo>
                        <a:pt x="10" y="70"/>
                      </a:lnTo>
                      <a:lnTo>
                        <a:pt x="10" y="70"/>
                      </a:lnTo>
                      <a:lnTo>
                        <a:pt x="10" y="70"/>
                      </a:lnTo>
                      <a:lnTo>
                        <a:pt x="9" y="71"/>
                      </a:lnTo>
                      <a:lnTo>
                        <a:pt x="8" y="71"/>
                      </a:lnTo>
                      <a:lnTo>
                        <a:pt x="7" y="71"/>
                      </a:lnTo>
                      <a:lnTo>
                        <a:pt x="6" y="71"/>
                      </a:lnTo>
                      <a:lnTo>
                        <a:pt x="5" y="71"/>
                      </a:lnTo>
                      <a:lnTo>
                        <a:pt x="4" y="70"/>
                      </a:lnTo>
                      <a:lnTo>
                        <a:pt x="4" y="70"/>
                      </a:lnTo>
                      <a:lnTo>
                        <a:pt x="3" y="69"/>
                      </a:lnTo>
                      <a:lnTo>
                        <a:pt x="3" y="68"/>
                      </a:lnTo>
                      <a:lnTo>
                        <a:pt x="2" y="66"/>
                      </a:lnTo>
                      <a:lnTo>
                        <a:pt x="2" y="66"/>
                      </a:lnTo>
                      <a:lnTo>
                        <a:pt x="2" y="66"/>
                      </a:lnTo>
                      <a:lnTo>
                        <a:pt x="2" y="66"/>
                      </a:lnTo>
                      <a:lnTo>
                        <a:pt x="2" y="66"/>
                      </a:lnTo>
                      <a:lnTo>
                        <a:pt x="1" y="66"/>
                      </a:lnTo>
                      <a:lnTo>
                        <a:pt x="1" y="66"/>
                      </a:lnTo>
                      <a:lnTo>
                        <a:pt x="1" y="65"/>
                      </a:lnTo>
                      <a:lnTo>
                        <a:pt x="0" y="63"/>
                      </a:lnTo>
                      <a:lnTo>
                        <a:pt x="0" y="63"/>
                      </a:lnTo>
                      <a:lnTo>
                        <a:pt x="0" y="63"/>
                      </a:lnTo>
                      <a:lnTo>
                        <a:pt x="0" y="63"/>
                      </a:lnTo>
                      <a:lnTo>
                        <a:pt x="0" y="63"/>
                      </a:lnTo>
                      <a:lnTo>
                        <a:pt x="0" y="64"/>
                      </a:lnTo>
                      <a:lnTo>
                        <a:pt x="0" y="66"/>
                      </a:lnTo>
                      <a:lnTo>
                        <a:pt x="1" y="67"/>
                      </a:lnTo>
                      <a:lnTo>
                        <a:pt x="1" y="67"/>
                      </a:lnTo>
                      <a:lnTo>
                        <a:pt x="2" y="67"/>
                      </a:lnTo>
                      <a:lnTo>
                        <a:pt x="2" y="67"/>
                      </a:lnTo>
                      <a:lnTo>
                        <a:pt x="2" y="69"/>
                      </a:lnTo>
                      <a:lnTo>
                        <a:pt x="2" y="69"/>
                      </a:lnTo>
                      <a:lnTo>
                        <a:pt x="2" y="70"/>
                      </a:lnTo>
                      <a:lnTo>
                        <a:pt x="3" y="70"/>
                      </a:lnTo>
                      <a:lnTo>
                        <a:pt x="4" y="71"/>
                      </a:lnTo>
                      <a:lnTo>
                        <a:pt x="4" y="71"/>
                      </a:lnTo>
                      <a:lnTo>
                        <a:pt x="5" y="72"/>
                      </a:lnTo>
                      <a:lnTo>
                        <a:pt x="7" y="72"/>
                      </a:lnTo>
                      <a:lnTo>
                        <a:pt x="8" y="72"/>
                      </a:lnTo>
                      <a:lnTo>
                        <a:pt x="10" y="71"/>
                      </a:lnTo>
                      <a:lnTo>
                        <a:pt x="10" y="71"/>
                      </a:lnTo>
                      <a:lnTo>
                        <a:pt x="10" y="74"/>
                      </a:lnTo>
                      <a:lnTo>
                        <a:pt x="11" y="75"/>
                      </a:lnTo>
                      <a:lnTo>
                        <a:pt x="12" y="76"/>
                      </a:lnTo>
                      <a:lnTo>
                        <a:pt x="13" y="77"/>
                      </a:lnTo>
                      <a:lnTo>
                        <a:pt x="14" y="77"/>
                      </a:lnTo>
                      <a:lnTo>
                        <a:pt x="15" y="78"/>
                      </a:lnTo>
                      <a:lnTo>
                        <a:pt x="16" y="78"/>
                      </a:lnTo>
                      <a:lnTo>
                        <a:pt x="16" y="78"/>
                      </a:lnTo>
                      <a:lnTo>
                        <a:pt x="17" y="77"/>
                      </a:lnTo>
                      <a:lnTo>
                        <a:pt x="19" y="77"/>
                      </a:lnTo>
                      <a:lnTo>
                        <a:pt x="20" y="77"/>
                      </a:lnTo>
                      <a:lnTo>
                        <a:pt x="21" y="76"/>
                      </a:lnTo>
                      <a:lnTo>
                        <a:pt x="21" y="76"/>
                      </a:lnTo>
                      <a:lnTo>
                        <a:pt x="22" y="75"/>
                      </a:lnTo>
                      <a:lnTo>
                        <a:pt x="22" y="74"/>
                      </a:lnTo>
                      <a:lnTo>
                        <a:pt x="22" y="74"/>
                      </a:lnTo>
                      <a:lnTo>
                        <a:pt x="23" y="73"/>
                      </a:lnTo>
                      <a:lnTo>
                        <a:pt x="24" y="73"/>
                      </a:lnTo>
                      <a:lnTo>
                        <a:pt x="25" y="73"/>
                      </a:lnTo>
                      <a:lnTo>
                        <a:pt x="25" y="73"/>
                      </a:lnTo>
                      <a:lnTo>
                        <a:pt x="27" y="73"/>
                      </a:lnTo>
                      <a:lnTo>
                        <a:pt x="28" y="72"/>
                      </a:lnTo>
                      <a:lnTo>
                        <a:pt x="29" y="71"/>
                      </a:lnTo>
                      <a:lnTo>
                        <a:pt x="30" y="70"/>
                      </a:lnTo>
                      <a:lnTo>
                        <a:pt x="30" y="70"/>
                      </a:lnTo>
                      <a:lnTo>
                        <a:pt x="30" y="70"/>
                      </a:lnTo>
                      <a:lnTo>
                        <a:pt x="30" y="69"/>
                      </a:lnTo>
                      <a:lnTo>
                        <a:pt x="30" y="67"/>
                      </a:lnTo>
                      <a:lnTo>
                        <a:pt x="30" y="67"/>
                      </a:lnTo>
                      <a:lnTo>
                        <a:pt x="30" y="67"/>
                      </a:lnTo>
                      <a:lnTo>
                        <a:pt x="30" y="66"/>
                      </a:lnTo>
                      <a:lnTo>
                        <a:pt x="30" y="66"/>
                      </a:lnTo>
                      <a:lnTo>
                        <a:pt x="30" y="66"/>
                      </a:lnTo>
                      <a:lnTo>
                        <a:pt x="32" y="66"/>
                      </a:lnTo>
                      <a:lnTo>
                        <a:pt x="32" y="66"/>
                      </a:lnTo>
                      <a:lnTo>
                        <a:pt x="34" y="66"/>
                      </a:lnTo>
                      <a:lnTo>
                        <a:pt x="35" y="66"/>
                      </a:lnTo>
                      <a:lnTo>
                        <a:pt x="37" y="65"/>
                      </a:lnTo>
                      <a:lnTo>
                        <a:pt x="38" y="64"/>
                      </a:lnTo>
                      <a:lnTo>
                        <a:pt x="38" y="64"/>
                      </a:lnTo>
                      <a:lnTo>
                        <a:pt x="39" y="63"/>
                      </a:lnTo>
                      <a:lnTo>
                        <a:pt x="39" y="62"/>
                      </a:lnTo>
                      <a:lnTo>
                        <a:pt x="39" y="62"/>
                      </a:lnTo>
                      <a:lnTo>
                        <a:pt x="38" y="61"/>
                      </a:lnTo>
                      <a:lnTo>
                        <a:pt x="38" y="61"/>
                      </a:lnTo>
                      <a:lnTo>
                        <a:pt x="38" y="61"/>
                      </a:lnTo>
                      <a:lnTo>
                        <a:pt x="42" y="60"/>
                      </a:lnTo>
                      <a:lnTo>
                        <a:pt x="43" y="60"/>
                      </a:lnTo>
                      <a:lnTo>
                        <a:pt x="45" y="60"/>
                      </a:lnTo>
                      <a:lnTo>
                        <a:pt x="45" y="60"/>
                      </a:lnTo>
                      <a:lnTo>
                        <a:pt x="47" y="60"/>
                      </a:lnTo>
                      <a:lnTo>
                        <a:pt x="48" y="59"/>
                      </a:lnTo>
                      <a:lnTo>
                        <a:pt x="49" y="58"/>
                      </a:lnTo>
                      <a:lnTo>
                        <a:pt x="50" y="57"/>
                      </a:lnTo>
                      <a:lnTo>
                        <a:pt x="50" y="57"/>
                      </a:lnTo>
                      <a:lnTo>
                        <a:pt x="51" y="56"/>
                      </a:lnTo>
                      <a:lnTo>
                        <a:pt x="52" y="55"/>
                      </a:lnTo>
                      <a:lnTo>
                        <a:pt x="52" y="53"/>
                      </a:lnTo>
                      <a:lnTo>
                        <a:pt x="51"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08" name="Freeform 2344">
                  <a:extLst>
                    <a:ext uri="{FF2B5EF4-FFF2-40B4-BE49-F238E27FC236}">
                      <a16:creationId xmlns:a16="http://schemas.microsoft.com/office/drawing/2014/main" id="{B5AA3005-DC74-455F-9D4C-967AB7B8F666}"/>
                    </a:ext>
                  </a:extLst>
                </p:cNvPr>
                <p:cNvSpPr>
                  <a:spLocks/>
                </p:cNvSpPr>
                <p:nvPr/>
              </p:nvSpPr>
              <p:spPr bwMode="auto">
                <a:xfrm>
                  <a:off x="4291" y="1423"/>
                  <a:ext cx="52" cy="78"/>
                </a:xfrm>
                <a:custGeom>
                  <a:avLst/>
                  <a:gdLst>
                    <a:gd name="T0" fmla="*/ 47 w 52"/>
                    <a:gd name="T1" fmla="*/ 48 h 78"/>
                    <a:gd name="T2" fmla="*/ 43 w 52"/>
                    <a:gd name="T3" fmla="*/ 40 h 78"/>
                    <a:gd name="T4" fmla="*/ 40 w 52"/>
                    <a:gd name="T5" fmla="*/ 38 h 78"/>
                    <a:gd name="T6" fmla="*/ 40 w 52"/>
                    <a:gd name="T7" fmla="*/ 35 h 78"/>
                    <a:gd name="T8" fmla="*/ 47 w 52"/>
                    <a:gd name="T9" fmla="*/ 30 h 78"/>
                    <a:gd name="T10" fmla="*/ 46 w 52"/>
                    <a:gd name="T11" fmla="*/ 23 h 78"/>
                    <a:gd name="T12" fmla="*/ 48 w 52"/>
                    <a:gd name="T13" fmla="*/ 15 h 78"/>
                    <a:gd name="T14" fmla="*/ 38 w 52"/>
                    <a:gd name="T15" fmla="*/ 11 h 78"/>
                    <a:gd name="T16" fmla="*/ 33 w 52"/>
                    <a:gd name="T17" fmla="*/ 8 h 78"/>
                    <a:gd name="T18" fmla="*/ 25 w 52"/>
                    <a:gd name="T19" fmla="*/ 9 h 78"/>
                    <a:gd name="T20" fmla="*/ 18 w 52"/>
                    <a:gd name="T21" fmla="*/ 9 h 78"/>
                    <a:gd name="T22" fmla="*/ 16 w 52"/>
                    <a:gd name="T23" fmla="*/ 6 h 78"/>
                    <a:gd name="T24" fmla="*/ 12 w 52"/>
                    <a:gd name="T25" fmla="*/ 2 h 78"/>
                    <a:gd name="T26" fmla="*/ 8 w 52"/>
                    <a:gd name="T27" fmla="*/ 1 h 78"/>
                    <a:gd name="T28" fmla="*/ 5 w 52"/>
                    <a:gd name="T29" fmla="*/ 3 h 78"/>
                    <a:gd name="T30" fmla="*/ 6 w 52"/>
                    <a:gd name="T31" fmla="*/ 2 h 78"/>
                    <a:gd name="T32" fmla="*/ 10 w 52"/>
                    <a:gd name="T33" fmla="*/ 1 h 78"/>
                    <a:gd name="T34" fmla="*/ 12 w 52"/>
                    <a:gd name="T35" fmla="*/ 5 h 78"/>
                    <a:gd name="T36" fmla="*/ 17 w 52"/>
                    <a:gd name="T37" fmla="*/ 8 h 78"/>
                    <a:gd name="T38" fmla="*/ 18 w 52"/>
                    <a:gd name="T39" fmla="*/ 9 h 78"/>
                    <a:gd name="T40" fmla="*/ 24 w 52"/>
                    <a:gd name="T41" fmla="*/ 9 h 78"/>
                    <a:gd name="T42" fmla="*/ 26 w 52"/>
                    <a:gd name="T43" fmla="*/ 11 h 78"/>
                    <a:gd name="T44" fmla="*/ 34 w 52"/>
                    <a:gd name="T45" fmla="*/ 9 h 78"/>
                    <a:gd name="T46" fmla="*/ 40 w 52"/>
                    <a:gd name="T47" fmla="*/ 12 h 78"/>
                    <a:gd name="T48" fmla="*/ 47 w 52"/>
                    <a:gd name="T49" fmla="*/ 15 h 78"/>
                    <a:gd name="T50" fmla="*/ 46 w 52"/>
                    <a:gd name="T51" fmla="*/ 22 h 78"/>
                    <a:gd name="T52" fmla="*/ 46 w 52"/>
                    <a:gd name="T53" fmla="*/ 25 h 78"/>
                    <a:gd name="T54" fmla="*/ 46 w 52"/>
                    <a:gd name="T55" fmla="*/ 30 h 78"/>
                    <a:gd name="T56" fmla="*/ 39 w 52"/>
                    <a:gd name="T57" fmla="*/ 35 h 78"/>
                    <a:gd name="T58" fmla="*/ 39 w 52"/>
                    <a:gd name="T59" fmla="*/ 38 h 78"/>
                    <a:gd name="T60" fmla="*/ 38 w 52"/>
                    <a:gd name="T61" fmla="*/ 40 h 78"/>
                    <a:gd name="T62" fmla="*/ 45 w 52"/>
                    <a:gd name="T63" fmla="*/ 43 h 78"/>
                    <a:gd name="T64" fmla="*/ 46 w 52"/>
                    <a:gd name="T65" fmla="*/ 49 h 78"/>
                    <a:gd name="T66" fmla="*/ 50 w 52"/>
                    <a:gd name="T67" fmla="*/ 54 h 78"/>
                    <a:gd name="T68" fmla="*/ 44 w 52"/>
                    <a:gd name="T69" fmla="*/ 59 h 78"/>
                    <a:gd name="T70" fmla="*/ 36 w 52"/>
                    <a:gd name="T71" fmla="*/ 60 h 78"/>
                    <a:gd name="T72" fmla="*/ 36 w 52"/>
                    <a:gd name="T73" fmla="*/ 64 h 78"/>
                    <a:gd name="T74" fmla="*/ 30 w 52"/>
                    <a:gd name="T75" fmla="*/ 65 h 78"/>
                    <a:gd name="T76" fmla="*/ 28 w 52"/>
                    <a:gd name="T77" fmla="*/ 70 h 78"/>
                    <a:gd name="T78" fmla="*/ 24 w 52"/>
                    <a:gd name="T79" fmla="*/ 72 h 78"/>
                    <a:gd name="T80" fmla="*/ 19 w 52"/>
                    <a:gd name="T81" fmla="*/ 76 h 78"/>
                    <a:gd name="T82" fmla="*/ 12 w 52"/>
                    <a:gd name="T83" fmla="*/ 74 h 78"/>
                    <a:gd name="T84" fmla="*/ 10 w 52"/>
                    <a:gd name="T85" fmla="*/ 70 h 78"/>
                    <a:gd name="T86" fmla="*/ 4 w 52"/>
                    <a:gd name="T87" fmla="*/ 70 h 78"/>
                    <a:gd name="T88" fmla="*/ 2 w 52"/>
                    <a:gd name="T89" fmla="*/ 66 h 78"/>
                    <a:gd name="T90" fmla="*/ 0 w 52"/>
                    <a:gd name="T91" fmla="*/ 63 h 78"/>
                    <a:gd name="T92" fmla="*/ 2 w 52"/>
                    <a:gd name="T93" fmla="*/ 67 h 78"/>
                    <a:gd name="T94" fmla="*/ 5 w 52"/>
                    <a:gd name="T95" fmla="*/ 72 h 78"/>
                    <a:gd name="T96" fmla="*/ 12 w 52"/>
                    <a:gd name="T97" fmla="*/ 76 h 78"/>
                    <a:gd name="T98" fmla="*/ 19 w 52"/>
                    <a:gd name="T99" fmla="*/ 77 h 78"/>
                    <a:gd name="T100" fmla="*/ 23 w 52"/>
                    <a:gd name="T101" fmla="*/ 73 h 78"/>
                    <a:gd name="T102" fmla="*/ 30 w 52"/>
                    <a:gd name="T103" fmla="*/ 70 h 78"/>
                    <a:gd name="T104" fmla="*/ 30 w 52"/>
                    <a:gd name="T105" fmla="*/ 66 h 78"/>
                    <a:gd name="T106" fmla="*/ 37 w 52"/>
                    <a:gd name="T107" fmla="*/ 65 h 78"/>
                    <a:gd name="T108" fmla="*/ 38 w 52"/>
                    <a:gd name="T109" fmla="*/ 61 h 78"/>
                    <a:gd name="T110" fmla="*/ 48 w 52"/>
                    <a:gd name="T111" fmla="*/ 59 h 78"/>
                    <a:gd name="T112" fmla="*/ 51 w 52"/>
                    <a:gd name="T113" fmla="*/ 5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 h="78">
                      <a:moveTo>
                        <a:pt x="51" y="52"/>
                      </a:moveTo>
                      <a:lnTo>
                        <a:pt x="51" y="52"/>
                      </a:lnTo>
                      <a:lnTo>
                        <a:pt x="51" y="51"/>
                      </a:lnTo>
                      <a:lnTo>
                        <a:pt x="50" y="50"/>
                      </a:lnTo>
                      <a:lnTo>
                        <a:pt x="48" y="49"/>
                      </a:lnTo>
                      <a:lnTo>
                        <a:pt x="47" y="48"/>
                      </a:lnTo>
                      <a:lnTo>
                        <a:pt x="47" y="48"/>
                      </a:lnTo>
                      <a:lnTo>
                        <a:pt x="47" y="47"/>
                      </a:lnTo>
                      <a:lnTo>
                        <a:pt x="47" y="45"/>
                      </a:lnTo>
                      <a:lnTo>
                        <a:pt x="47" y="44"/>
                      </a:lnTo>
                      <a:lnTo>
                        <a:pt x="46" y="43"/>
                      </a:lnTo>
                      <a:lnTo>
                        <a:pt x="46" y="43"/>
                      </a:lnTo>
                      <a:lnTo>
                        <a:pt x="45" y="41"/>
                      </a:lnTo>
                      <a:lnTo>
                        <a:pt x="43" y="40"/>
                      </a:lnTo>
                      <a:lnTo>
                        <a:pt x="43" y="40"/>
                      </a:lnTo>
                      <a:lnTo>
                        <a:pt x="42" y="40"/>
                      </a:lnTo>
                      <a:lnTo>
                        <a:pt x="42" y="39"/>
                      </a:lnTo>
                      <a:lnTo>
                        <a:pt x="42" y="39"/>
                      </a:lnTo>
                      <a:lnTo>
                        <a:pt x="39" y="39"/>
                      </a:lnTo>
                      <a:lnTo>
                        <a:pt x="39" y="39"/>
                      </a:lnTo>
                      <a:lnTo>
                        <a:pt x="40" y="38"/>
                      </a:lnTo>
                      <a:lnTo>
                        <a:pt x="40" y="38"/>
                      </a:lnTo>
                      <a:lnTo>
                        <a:pt x="40" y="37"/>
                      </a:lnTo>
                      <a:lnTo>
                        <a:pt x="40" y="37"/>
                      </a:lnTo>
                      <a:lnTo>
                        <a:pt x="40" y="36"/>
                      </a:lnTo>
                      <a:lnTo>
                        <a:pt x="40" y="36"/>
                      </a:lnTo>
                      <a:lnTo>
                        <a:pt x="40" y="35"/>
                      </a:lnTo>
                      <a:lnTo>
                        <a:pt x="40" y="35"/>
                      </a:lnTo>
                      <a:lnTo>
                        <a:pt x="41" y="34"/>
                      </a:lnTo>
                      <a:lnTo>
                        <a:pt x="42" y="33"/>
                      </a:lnTo>
                      <a:lnTo>
                        <a:pt x="44" y="33"/>
                      </a:lnTo>
                      <a:lnTo>
                        <a:pt x="45" y="32"/>
                      </a:lnTo>
                      <a:lnTo>
                        <a:pt x="45" y="32"/>
                      </a:lnTo>
                      <a:lnTo>
                        <a:pt x="46" y="31"/>
                      </a:lnTo>
                      <a:lnTo>
                        <a:pt x="47" y="30"/>
                      </a:lnTo>
                      <a:lnTo>
                        <a:pt x="47" y="29"/>
                      </a:lnTo>
                      <a:lnTo>
                        <a:pt x="48" y="27"/>
                      </a:lnTo>
                      <a:lnTo>
                        <a:pt x="48" y="27"/>
                      </a:lnTo>
                      <a:lnTo>
                        <a:pt x="48" y="26"/>
                      </a:lnTo>
                      <a:lnTo>
                        <a:pt x="47" y="25"/>
                      </a:lnTo>
                      <a:lnTo>
                        <a:pt x="46" y="24"/>
                      </a:lnTo>
                      <a:lnTo>
                        <a:pt x="46" y="23"/>
                      </a:lnTo>
                      <a:lnTo>
                        <a:pt x="46" y="23"/>
                      </a:lnTo>
                      <a:lnTo>
                        <a:pt x="47" y="21"/>
                      </a:lnTo>
                      <a:lnTo>
                        <a:pt x="48" y="19"/>
                      </a:lnTo>
                      <a:lnTo>
                        <a:pt x="48" y="17"/>
                      </a:lnTo>
                      <a:lnTo>
                        <a:pt x="48" y="16"/>
                      </a:lnTo>
                      <a:lnTo>
                        <a:pt x="48" y="15"/>
                      </a:lnTo>
                      <a:lnTo>
                        <a:pt x="48" y="15"/>
                      </a:lnTo>
                      <a:lnTo>
                        <a:pt x="47" y="13"/>
                      </a:lnTo>
                      <a:lnTo>
                        <a:pt x="46" y="12"/>
                      </a:lnTo>
                      <a:lnTo>
                        <a:pt x="44" y="11"/>
                      </a:lnTo>
                      <a:lnTo>
                        <a:pt x="42" y="11"/>
                      </a:lnTo>
                      <a:lnTo>
                        <a:pt x="42" y="11"/>
                      </a:lnTo>
                      <a:lnTo>
                        <a:pt x="40" y="11"/>
                      </a:lnTo>
                      <a:lnTo>
                        <a:pt x="38" y="11"/>
                      </a:lnTo>
                      <a:lnTo>
                        <a:pt x="38" y="11"/>
                      </a:lnTo>
                      <a:lnTo>
                        <a:pt x="36" y="11"/>
                      </a:lnTo>
                      <a:lnTo>
                        <a:pt x="36" y="10"/>
                      </a:lnTo>
                      <a:lnTo>
                        <a:pt x="36" y="10"/>
                      </a:lnTo>
                      <a:lnTo>
                        <a:pt x="34" y="9"/>
                      </a:lnTo>
                      <a:lnTo>
                        <a:pt x="34" y="9"/>
                      </a:lnTo>
                      <a:lnTo>
                        <a:pt x="33" y="8"/>
                      </a:lnTo>
                      <a:lnTo>
                        <a:pt x="32" y="8"/>
                      </a:lnTo>
                      <a:lnTo>
                        <a:pt x="31" y="8"/>
                      </a:lnTo>
                      <a:lnTo>
                        <a:pt x="30" y="8"/>
                      </a:lnTo>
                      <a:lnTo>
                        <a:pt x="28" y="9"/>
                      </a:lnTo>
                      <a:lnTo>
                        <a:pt x="26" y="10"/>
                      </a:lnTo>
                      <a:lnTo>
                        <a:pt x="26" y="10"/>
                      </a:lnTo>
                      <a:lnTo>
                        <a:pt x="25" y="9"/>
                      </a:lnTo>
                      <a:lnTo>
                        <a:pt x="24" y="8"/>
                      </a:lnTo>
                      <a:lnTo>
                        <a:pt x="23" y="7"/>
                      </a:lnTo>
                      <a:lnTo>
                        <a:pt x="21" y="7"/>
                      </a:lnTo>
                      <a:lnTo>
                        <a:pt x="21" y="7"/>
                      </a:lnTo>
                      <a:lnTo>
                        <a:pt x="20" y="7"/>
                      </a:lnTo>
                      <a:lnTo>
                        <a:pt x="19" y="8"/>
                      </a:lnTo>
                      <a:lnTo>
                        <a:pt x="18" y="9"/>
                      </a:lnTo>
                      <a:lnTo>
                        <a:pt x="17" y="10"/>
                      </a:lnTo>
                      <a:lnTo>
                        <a:pt x="17" y="10"/>
                      </a:lnTo>
                      <a:lnTo>
                        <a:pt x="17" y="9"/>
                      </a:lnTo>
                      <a:lnTo>
                        <a:pt x="17" y="8"/>
                      </a:lnTo>
                      <a:lnTo>
                        <a:pt x="16" y="7"/>
                      </a:lnTo>
                      <a:lnTo>
                        <a:pt x="16" y="6"/>
                      </a:lnTo>
                      <a:lnTo>
                        <a:pt x="16" y="6"/>
                      </a:lnTo>
                      <a:lnTo>
                        <a:pt x="14" y="5"/>
                      </a:lnTo>
                      <a:lnTo>
                        <a:pt x="13" y="5"/>
                      </a:lnTo>
                      <a:lnTo>
                        <a:pt x="13" y="5"/>
                      </a:lnTo>
                      <a:lnTo>
                        <a:pt x="12" y="5"/>
                      </a:lnTo>
                      <a:lnTo>
                        <a:pt x="12" y="4"/>
                      </a:lnTo>
                      <a:lnTo>
                        <a:pt x="12" y="3"/>
                      </a:lnTo>
                      <a:lnTo>
                        <a:pt x="12" y="2"/>
                      </a:lnTo>
                      <a:lnTo>
                        <a:pt x="12" y="2"/>
                      </a:lnTo>
                      <a:lnTo>
                        <a:pt x="12" y="1"/>
                      </a:lnTo>
                      <a:lnTo>
                        <a:pt x="11" y="1"/>
                      </a:lnTo>
                      <a:lnTo>
                        <a:pt x="10" y="0"/>
                      </a:lnTo>
                      <a:lnTo>
                        <a:pt x="9" y="0"/>
                      </a:lnTo>
                      <a:lnTo>
                        <a:pt x="9" y="0"/>
                      </a:lnTo>
                      <a:lnTo>
                        <a:pt x="8" y="1"/>
                      </a:lnTo>
                      <a:lnTo>
                        <a:pt x="6" y="1"/>
                      </a:lnTo>
                      <a:lnTo>
                        <a:pt x="6" y="2"/>
                      </a:lnTo>
                      <a:lnTo>
                        <a:pt x="5" y="2"/>
                      </a:lnTo>
                      <a:lnTo>
                        <a:pt x="5" y="3"/>
                      </a:lnTo>
                      <a:lnTo>
                        <a:pt x="5" y="3"/>
                      </a:lnTo>
                      <a:lnTo>
                        <a:pt x="5" y="3"/>
                      </a:lnTo>
                      <a:lnTo>
                        <a:pt x="5" y="3"/>
                      </a:lnTo>
                      <a:lnTo>
                        <a:pt x="6" y="3"/>
                      </a:lnTo>
                      <a:lnTo>
                        <a:pt x="6" y="3"/>
                      </a:lnTo>
                      <a:lnTo>
                        <a:pt x="6" y="3"/>
                      </a:lnTo>
                      <a:lnTo>
                        <a:pt x="6" y="2"/>
                      </a:lnTo>
                      <a:lnTo>
                        <a:pt x="6" y="2"/>
                      </a:lnTo>
                      <a:lnTo>
                        <a:pt x="6" y="2"/>
                      </a:lnTo>
                      <a:lnTo>
                        <a:pt x="6" y="2"/>
                      </a:lnTo>
                      <a:lnTo>
                        <a:pt x="6" y="2"/>
                      </a:lnTo>
                      <a:lnTo>
                        <a:pt x="7" y="1"/>
                      </a:lnTo>
                      <a:lnTo>
                        <a:pt x="7" y="1"/>
                      </a:lnTo>
                      <a:lnTo>
                        <a:pt x="9" y="1"/>
                      </a:lnTo>
                      <a:lnTo>
                        <a:pt x="9" y="1"/>
                      </a:lnTo>
                      <a:lnTo>
                        <a:pt x="10" y="1"/>
                      </a:lnTo>
                      <a:lnTo>
                        <a:pt x="10" y="1"/>
                      </a:lnTo>
                      <a:lnTo>
                        <a:pt x="12" y="2"/>
                      </a:lnTo>
                      <a:lnTo>
                        <a:pt x="12" y="2"/>
                      </a:lnTo>
                      <a:lnTo>
                        <a:pt x="12" y="2"/>
                      </a:lnTo>
                      <a:lnTo>
                        <a:pt x="12" y="3"/>
                      </a:lnTo>
                      <a:lnTo>
                        <a:pt x="12" y="5"/>
                      </a:lnTo>
                      <a:lnTo>
                        <a:pt x="12" y="5"/>
                      </a:lnTo>
                      <a:lnTo>
                        <a:pt x="12" y="5"/>
                      </a:lnTo>
                      <a:lnTo>
                        <a:pt x="13" y="5"/>
                      </a:lnTo>
                      <a:lnTo>
                        <a:pt x="14" y="6"/>
                      </a:lnTo>
                      <a:lnTo>
                        <a:pt x="14" y="6"/>
                      </a:lnTo>
                      <a:lnTo>
                        <a:pt x="15" y="6"/>
                      </a:lnTo>
                      <a:lnTo>
                        <a:pt x="16" y="8"/>
                      </a:lnTo>
                      <a:lnTo>
                        <a:pt x="16" y="8"/>
                      </a:lnTo>
                      <a:lnTo>
                        <a:pt x="17" y="8"/>
                      </a:lnTo>
                      <a:lnTo>
                        <a:pt x="17" y="9"/>
                      </a:lnTo>
                      <a:lnTo>
                        <a:pt x="16" y="11"/>
                      </a:lnTo>
                      <a:lnTo>
                        <a:pt x="16" y="11"/>
                      </a:lnTo>
                      <a:lnTo>
                        <a:pt x="16" y="11"/>
                      </a:lnTo>
                      <a:lnTo>
                        <a:pt x="17" y="11"/>
                      </a:lnTo>
                      <a:lnTo>
                        <a:pt x="17" y="11"/>
                      </a:lnTo>
                      <a:lnTo>
                        <a:pt x="18" y="9"/>
                      </a:lnTo>
                      <a:lnTo>
                        <a:pt x="19" y="8"/>
                      </a:lnTo>
                      <a:lnTo>
                        <a:pt x="20" y="8"/>
                      </a:lnTo>
                      <a:lnTo>
                        <a:pt x="20" y="8"/>
                      </a:lnTo>
                      <a:lnTo>
                        <a:pt x="21" y="8"/>
                      </a:lnTo>
                      <a:lnTo>
                        <a:pt x="22" y="8"/>
                      </a:lnTo>
                      <a:lnTo>
                        <a:pt x="24" y="8"/>
                      </a:lnTo>
                      <a:lnTo>
                        <a:pt x="24" y="9"/>
                      </a:lnTo>
                      <a:lnTo>
                        <a:pt x="25" y="9"/>
                      </a:lnTo>
                      <a:lnTo>
                        <a:pt x="25" y="10"/>
                      </a:lnTo>
                      <a:lnTo>
                        <a:pt x="26" y="11"/>
                      </a:lnTo>
                      <a:lnTo>
                        <a:pt x="26" y="11"/>
                      </a:lnTo>
                      <a:lnTo>
                        <a:pt x="26" y="11"/>
                      </a:lnTo>
                      <a:lnTo>
                        <a:pt x="26" y="11"/>
                      </a:lnTo>
                      <a:lnTo>
                        <a:pt x="26" y="11"/>
                      </a:lnTo>
                      <a:lnTo>
                        <a:pt x="27" y="10"/>
                      </a:lnTo>
                      <a:lnTo>
                        <a:pt x="28" y="9"/>
                      </a:lnTo>
                      <a:lnTo>
                        <a:pt x="29" y="9"/>
                      </a:lnTo>
                      <a:lnTo>
                        <a:pt x="30" y="9"/>
                      </a:lnTo>
                      <a:lnTo>
                        <a:pt x="32" y="9"/>
                      </a:lnTo>
                      <a:lnTo>
                        <a:pt x="33" y="9"/>
                      </a:lnTo>
                      <a:lnTo>
                        <a:pt x="34" y="9"/>
                      </a:lnTo>
                      <a:lnTo>
                        <a:pt x="35" y="10"/>
                      </a:lnTo>
                      <a:lnTo>
                        <a:pt x="35" y="10"/>
                      </a:lnTo>
                      <a:lnTo>
                        <a:pt x="36" y="11"/>
                      </a:lnTo>
                      <a:lnTo>
                        <a:pt x="36" y="11"/>
                      </a:lnTo>
                      <a:lnTo>
                        <a:pt x="37" y="12"/>
                      </a:lnTo>
                      <a:lnTo>
                        <a:pt x="37" y="12"/>
                      </a:lnTo>
                      <a:lnTo>
                        <a:pt x="40" y="12"/>
                      </a:lnTo>
                      <a:lnTo>
                        <a:pt x="40" y="12"/>
                      </a:lnTo>
                      <a:lnTo>
                        <a:pt x="42" y="12"/>
                      </a:lnTo>
                      <a:lnTo>
                        <a:pt x="44" y="12"/>
                      </a:lnTo>
                      <a:lnTo>
                        <a:pt x="46" y="13"/>
                      </a:lnTo>
                      <a:lnTo>
                        <a:pt x="46" y="14"/>
                      </a:lnTo>
                      <a:lnTo>
                        <a:pt x="47" y="15"/>
                      </a:lnTo>
                      <a:lnTo>
                        <a:pt x="47" y="15"/>
                      </a:lnTo>
                      <a:lnTo>
                        <a:pt x="47" y="16"/>
                      </a:lnTo>
                      <a:lnTo>
                        <a:pt x="47" y="17"/>
                      </a:lnTo>
                      <a:lnTo>
                        <a:pt x="47" y="18"/>
                      </a:lnTo>
                      <a:lnTo>
                        <a:pt x="47" y="19"/>
                      </a:lnTo>
                      <a:lnTo>
                        <a:pt x="47" y="20"/>
                      </a:lnTo>
                      <a:lnTo>
                        <a:pt x="46" y="21"/>
                      </a:lnTo>
                      <a:lnTo>
                        <a:pt x="46" y="22"/>
                      </a:lnTo>
                      <a:lnTo>
                        <a:pt x="44" y="23"/>
                      </a:lnTo>
                      <a:lnTo>
                        <a:pt x="44" y="23"/>
                      </a:lnTo>
                      <a:lnTo>
                        <a:pt x="44" y="23"/>
                      </a:lnTo>
                      <a:lnTo>
                        <a:pt x="44" y="23"/>
                      </a:lnTo>
                      <a:lnTo>
                        <a:pt x="44" y="23"/>
                      </a:lnTo>
                      <a:lnTo>
                        <a:pt x="46" y="24"/>
                      </a:lnTo>
                      <a:lnTo>
                        <a:pt x="46" y="25"/>
                      </a:lnTo>
                      <a:lnTo>
                        <a:pt x="46" y="25"/>
                      </a:lnTo>
                      <a:lnTo>
                        <a:pt x="46" y="25"/>
                      </a:lnTo>
                      <a:lnTo>
                        <a:pt x="47" y="26"/>
                      </a:lnTo>
                      <a:lnTo>
                        <a:pt x="47" y="27"/>
                      </a:lnTo>
                      <a:lnTo>
                        <a:pt x="46" y="29"/>
                      </a:lnTo>
                      <a:lnTo>
                        <a:pt x="46" y="29"/>
                      </a:lnTo>
                      <a:lnTo>
                        <a:pt x="46" y="30"/>
                      </a:lnTo>
                      <a:lnTo>
                        <a:pt x="45" y="31"/>
                      </a:lnTo>
                      <a:lnTo>
                        <a:pt x="44" y="32"/>
                      </a:lnTo>
                      <a:lnTo>
                        <a:pt x="42" y="32"/>
                      </a:lnTo>
                      <a:lnTo>
                        <a:pt x="42" y="32"/>
                      </a:lnTo>
                      <a:lnTo>
                        <a:pt x="40" y="33"/>
                      </a:lnTo>
                      <a:lnTo>
                        <a:pt x="39" y="34"/>
                      </a:lnTo>
                      <a:lnTo>
                        <a:pt x="39" y="35"/>
                      </a:lnTo>
                      <a:lnTo>
                        <a:pt x="39" y="35"/>
                      </a:lnTo>
                      <a:lnTo>
                        <a:pt x="39" y="35"/>
                      </a:lnTo>
                      <a:lnTo>
                        <a:pt x="39" y="36"/>
                      </a:lnTo>
                      <a:lnTo>
                        <a:pt x="39" y="37"/>
                      </a:lnTo>
                      <a:lnTo>
                        <a:pt x="39" y="37"/>
                      </a:lnTo>
                      <a:lnTo>
                        <a:pt x="39" y="38"/>
                      </a:lnTo>
                      <a:lnTo>
                        <a:pt x="39" y="38"/>
                      </a:lnTo>
                      <a:lnTo>
                        <a:pt x="38" y="40"/>
                      </a:lnTo>
                      <a:lnTo>
                        <a:pt x="38" y="40"/>
                      </a:lnTo>
                      <a:lnTo>
                        <a:pt x="38" y="40"/>
                      </a:lnTo>
                      <a:lnTo>
                        <a:pt x="38" y="40"/>
                      </a:lnTo>
                      <a:lnTo>
                        <a:pt x="38" y="40"/>
                      </a:lnTo>
                      <a:lnTo>
                        <a:pt x="38" y="40"/>
                      </a:lnTo>
                      <a:lnTo>
                        <a:pt x="38" y="40"/>
                      </a:lnTo>
                      <a:lnTo>
                        <a:pt x="40" y="40"/>
                      </a:lnTo>
                      <a:lnTo>
                        <a:pt x="41" y="40"/>
                      </a:lnTo>
                      <a:lnTo>
                        <a:pt x="42" y="41"/>
                      </a:lnTo>
                      <a:lnTo>
                        <a:pt x="42" y="41"/>
                      </a:lnTo>
                      <a:lnTo>
                        <a:pt x="44" y="42"/>
                      </a:lnTo>
                      <a:lnTo>
                        <a:pt x="45" y="43"/>
                      </a:lnTo>
                      <a:lnTo>
                        <a:pt x="45" y="43"/>
                      </a:lnTo>
                      <a:lnTo>
                        <a:pt x="46" y="44"/>
                      </a:lnTo>
                      <a:lnTo>
                        <a:pt x="46" y="45"/>
                      </a:lnTo>
                      <a:lnTo>
                        <a:pt x="46" y="47"/>
                      </a:lnTo>
                      <a:lnTo>
                        <a:pt x="46" y="48"/>
                      </a:lnTo>
                      <a:lnTo>
                        <a:pt x="46" y="48"/>
                      </a:lnTo>
                      <a:lnTo>
                        <a:pt x="46" y="49"/>
                      </a:lnTo>
                      <a:lnTo>
                        <a:pt x="46" y="49"/>
                      </a:lnTo>
                      <a:lnTo>
                        <a:pt x="46" y="49"/>
                      </a:lnTo>
                      <a:lnTo>
                        <a:pt x="48" y="50"/>
                      </a:lnTo>
                      <a:lnTo>
                        <a:pt x="49" y="50"/>
                      </a:lnTo>
                      <a:lnTo>
                        <a:pt x="50" y="51"/>
                      </a:lnTo>
                      <a:lnTo>
                        <a:pt x="50" y="52"/>
                      </a:lnTo>
                      <a:lnTo>
                        <a:pt x="50" y="52"/>
                      </a:lnTo>
                      <a:lnTo>
                        <a:pt x="50" y="54"/>
                      </a:lnTo>
                      <a:lnTo>
                        <a:pt x="50" y="55"/>
                      </a:lnTo>
                      <a:lnTo>
                        <a:pt x="49" y="56"/>
                      </a:lnTo>
                      <a:lnTo>
                        <a:pt x="48" y="57"/>
                      </a:lnTo>
                      <a:lnTo>
                        <a:pt x="48" y="57"/>
                      </a:lnTo>
                      <a:lnTo>
                        <a:pt x="47" y="58"/>
                      </a:lnTo>
                      <a:lnTo>
                        <a:pt x="46" y="59"/>
                      </a:lnTo>
                      <a:lnTo>
                        <a:pt x="44" y="59"/>
                      </a:lnTo>
                      <a:lnTo>
                        <a:pt x="43" y="59"/>
                      </a:lnTo>
                      <a:lnTo>
                        <a:pt x="40" y="59"/>
                      </a:lnTo>
                      <a:lnTo>
                        <a:pt x="37" y="60"/>
                      </a:lnTo>
                      <a:lnTo>
                        <a:pt x="37" y="60"/>
                      </a:lnTo>
                      <a:lnTo>
                        <a:pt x="36" y="60"/>
                      </a:lnTo>
                      <a:lnTo>
                        <a:pt x="36" y="60"/>
                      </a:lnTo>
                      <a:lnTo>
                        <a:pt x="36" y="60"/>
                      </a:lnTo>
                      <a:lnTo>
                        <a:pt x="37" y="61"/>
                      </a:lnTo>
                      <a:lnTo>
                        <a:pt x="37" y="62"/>
                      </a:lnTo>
                      <a:lnTo>
                        <a:pt x="37" y="62"/>
                      </a:lnTo>
                      <a:lnTo>
                        <a:pt x="38" y="62"/>
                      </a:lnTo>
                      <a:lnTo>
                        <a:pt x="37" y="63"/>
                      </a:lnTo>
                      <a:lnTo>
                        <a:pt x="36" y="64"/>
                      </a:lnTo>
                      <a:lnTo>
                        <a:pt x="36" y="64"/>
                      </a:lnTo>
                      <a:lnTo>
                        <a:pt x="35" y="64"/>
                      </a:lnTo>
                      <a:lnTo>
                        <a:pt x="34" y="65"/>
                      </a:lnTo>
                      <a:lnTo>
                        <a:pt x="32" y="65"/>
                      </a:lnTo>
                      <a:lnTo>
                        <a:pt x="32" y="65"/>
                      </a:lnTo>
                      <a:lnTo>
                        <a:pt x="31" y="65"/>
                      </a:lnTo>
                      <a:lnTo>
                        <a:pt x="30" y="65"/>
                      </a:lnTo>
                      <a:lnTo>
                        <a:pt x="30" y="65"/>
                      </a:lnTo>
                      <a:lnTo>
                        <a:pt x="30" y="65"/>
                      </a:lnTo>
                      <a:lnTo>
                        <a:pt x="29" y="65"/>
                      </a:lnTo>
                      <a:lnTo>
                        <a:pt x="29" y="66"/>
                      </a:lnTo>
                      <a:lnTo>
                        <a:pt x="28" y="67"/>
                      </a:lnTo>
                      <a:lnTo>
                        <a:pt x="28" y="67"/>
                      </a:lnTo>
                      <a:lnTo>
                        <a:pt x="29" y="69"/>
                      </a:lnTo>
                      <a:lnTo>
                        <a:pt x="28" y="70"/>
                      </a:lnTo>
                      <a:lnTo>
                        <a:pt x="28" y="71"/>
                      </a:lnTo>
                      <a:lnTo>
                        <a:pt x="28" y="71"/>
                      </a:lnTo>
                      <a:lnTo>
                        <a:pt x="27" y="71"/>
                      </a:lnTo>
                      <a:lnTo>
                        <a:pt x="27" y="72"/>
                      </a:lnTo>
                      <a:lnTo>
                        <a:pt x="25" y="72"/>
                      </a:lnTo>
                      <a:lnTo>
                        <a:pt x="25" y="72"/>
                      </a:lnTo>
                      <a:lnTo>
                        <a:pt x="24" y="72"/>
                      </a:lnTo>
                      <a:lnTo>
                        <a:pt x="23" y="72"/>
                      </a:lnTo>
                      <a:lnTo>
                        <a:pt x="22" y="72"/>
                      </a:lnTo>
                      <a:lnTo>
                        <a:pt x="22" y="72"/>
                      </a:lnTo>
                      <a:lnTo>
                        <a:pt x="21" y="73"/>
                      </a:lnTo>
                      <a:lnTo>
                        <a:pt x="21" y="74"/>
                      </a:lnTo>
                      <a:lnTo>
                        <a:pt x="20" y="75"/>
                      </a:lnTo>
                      <a:lnTo>
                        <a:pt x="19" y="76"/>
                      </a:lnTo>
                      <a:lnTo>
                        <a:pt x="19" y="76"/>
                      </a:lnTo>
                      <a:lnTo>
                        <a:pt x="17" y="77"/>
                      </a:lnTo>
                      <a:lnTo>
                        <a:pt x="16" y="77"/>
                      </a:lnTo>
                      <a:lnTo>
                        <a:pt x="14" y="76"/>
                      </a:lnTo>
                      <a:lnTo>
                        <a:pt x="13" y="76"/>
                      </a:lnTo>
                      <a:lnTo>
                        <a:pt x="13" y="76"/>
                      </a:lnTo>
                      <a:lnTo>
                        <a:pt x="12" y="74"/>
                      </a:lnTo>
                      <a:lnTo>
                        <a:pt x="11" y="73"/>
                      </a:lnTo>
                      <a:lnTo>
                        <a:pt x="11" y="72"/>
                      </a:lnTo>
                      <a:lnTo>
                        <a:pt x="10" y="71"/>
                      </a:lnTo>
                      <a:lnTo>
                        <a:pt x="10" y="71"/>
                      </a:lnTo>
                      <a:lnTo>
                        <a:pt x="10" y="70"/>
                      </a:lnTo>
                      <a:lnTo>
                        <a:pt x="10" y="70"/>
                      </a:lnTo>
                      <a:lnTo>
                        <a:pt x="10" y="70"/>
                      </a:lnTo>
                      <a:lnTo>
                        <a:pt x="9" y="71"/>
                      </a:lnTo>
                      <a:lnTo>
                        <a:pt x="8" y="71"/>
                      </a:lnTo>
                      <a:lnTo>
                        <a:pt x="7" y="71"/>
                      </a:lnTo>
                      <a:lnTo>
                        <a:pt x="6" y="71"/>
                      </a:lnTo>
                      <a:lnTo>
                        <a:pt x="5" y="71"/>
                      </a:lnTo>
                      <a:lnTo>
                        <a:pt x="4" y="70"/>
                      </a:lnTo>
                      <a:lnTo>
                        <a:pt x="4" y="70"/>
                      </a:lnTo>
                      <a:lnTo>
                        <a:pt x="3" y="69"/>
                      </a:lnTo>
                      <a:lnTo>
                        <a:pt x="3" y="68"/>
                      </a:lnTo>
                      <a:lnTo>
                        <a:pt x="2" y="66"/>
                      </a:lnTo>
                      <a:lnTo>
                        <a:pt x="2" y="66"/>
                      </a:lnTo>
                      <a:lnTo>
                        <a:pt x="2" y="66"/>
                      </a:lnTo>
                      <a:lnTo>
                        <a:pt x="2" y="66"/>
                      </a:lnTo>
                      <a:lnTo>
                        <a:pt x="2" y="66"/>
                      </a:lnTo>
                      <a:lnTo>
                        <a:pt x="1" y="66"/>
                      </a:lnTo>
                      <a:lnTo>
                        <a:pt x="1" y="66"/>
                      </a:lnTo>
                      <a:lnTo>
                        <a:pt x="1" y="65"/>
                      </a:lnTo>
                      <a:lnTo>
                        <a:pt x="0" y="63"/>
                      </a:lnTo>
                      <a:lnTo>
                        <a:pt x="0" y="63"/>
                      </a:lnTo>
                      <a:lnTo>
                        <a:pt x="0" y="63"/>
                      </a:lnTo>
                      <a:lnTo>
                        <a:pt x="0" y="63"/>
                      </a:lnTo>
                      <a:lnTo>
                        <a:pt x="0" y="63"/>
                      </a:lnTo>
                      <a:lnTo>
                        <a:pt x="0" y="64"/>
                      </a:lnTo>
                      <a:lnTo>
                        <a:pt x="0" y="66"/>
                      </a:lnTo>
                      <a:lnTo>
                        <a:pt x="1" y="67"/>
                      </a:lnTo>
                      <a:lnTo>
                        <a:pt x="1" y="67"/>
                      </a:lnTo>
                      <a:lnTo>
                        <a:pt x="2" y="67"/>
                      </a:lnTo>
                      <a:lnTo>
                        <a:pt x="2" y="67"/>
                      </a:lnTo>
                      <a:lnTo>
                        <a:pt x="2" y="69"/>
                      </a:lnTo>
                      <a:lnTo>
                        <a:pt x="2" y="69"/>
                      </a:lnTo>
                      <a:lnTo>
                        <a:pt x="2" y="70"/>
                      </a:lnTo>
                      <a:lnTo>
                        <a:pt x="3" y="70"/>
                      </a:lnTo>
                      <a:lnTo>
                        <a:pt x="4" y="71"/>
                      </a:lnTo>
                      <a:lnTo>
                        <a:pt x="4" y="71"/>
                      </a:lnTo>
                      <a:lnTo>
                        <a:pt x="5" y="72"/>
                      </a:lnTo>
                      <a:lnTo>
                        <a:pt x="7" y="72"/>
                      </a:lnTo>
                      <a:lnTo>
                        <a:pt x="8" y="72"/>
                      </a:lnTo>
                      <a:lnTo>
                        <a:pt x="10" y="71"/>
                      </a:lnTo>
                      <a:lnTo>
                        <a:pt x="10" y="71"/>
                      </a:lnTo>
                      <a:lnTo>
                        <a:pt x="10" y="74"/>
                      </a:lnTo>
                      <a:lnTo>
                        <a:pt x="11" y="75"/>
                      </a:lnTo>
                      <a:lnTo>
                        <a:pt x="12" y="76"/>
                      </a:lnTo>
                      <a:lnTo>
                        <a:pt x="13" y="77"/>
                      </a:lnTo>
                      <a:lnTo>
                        <a:pt x="14" y="77"/>
                      </a:lnTo>
                      <a:lnTo>
                        <a:pt x="15" y="78"/>
                      </a:lnTo>
                      <a:lnTo>
                        <a:pt x="16" y="78"/>
                      </a:lnTo>
                      <a:lnTo>
                        <a:pt x="16" y="78"/>
                      </a:lnTo>
                      <a:lnTo>
                        <a:pt x="17" y="77"/>
                      </a:lnTo>
                      <a:lnTo>
                        <a:pt x="19" y="77"/>
                      </a:lnTo>
                      <a:lnTo>
                        <a:pt x="20" y="77"/>
                      </a:lnTo>
                      <a:lnTo>
                        <a:pt x="21" y="76"/>
                      </a:lnTo>
                      <a:lnTo>
                        <a:pt x="21" y="76"/>
                      </a:lnTo>
                      <a:lnTo>
                        <a:pt x="22" y="75"/>
                      </a:lnTo>
                      <a:lnTo>
                        <a:pt x="22" y="74"/>
                      </a:lnTo>
                      <a:lnTo>
                        <a:pt x="22" y="74"/>
                      </a:lnTo>
                      <a:lnTo>
                        <a:pt x="23" y="73"/>
                      </a:lnTo>
                      <a:lnTo>
                        <a:pt x="24" y="73"/>
                      </a:lnTo>
                      <a:lnTo>
                        <a:pt x="25" y="73"/>
                      </a:lnTo>
                      <a:lnTo>
                        <a:pt x="25" y="73"/>
                      </a:lnTo>
                      <a:lnTo>
                        <a:pt x="27" y="73"/>
                      </a:lnTo>
                      <a:lnTo>
                        <a:pt x="28" y="72"/>
                      </a:lnTo>
                      <a:lnTo>
                        <a:pt x="29" y="71"/>
                      </a:lnTo>
                      <a:lnTo>
                        <a:pt x="30" y="70"/>
                      </a:lnTo>
                      <a:lnTo>
                        <a:pt x="30" y="70"/>
                      </a:lnTo>
                      <a:lnTo>
                        <a:pt x="30" y="70"/>
                      </a:lnTo>
                      <a:lnTo>
                        <a:pt x="30" y="69"/>
                      </a:lnTo>
                      <a:lnTo>
                        <a:pt x="30" y="67"/>
                      </a:lnTo>
                      <a:lnTo>
                        <a:pt x="30" y="67"/>
                      </a:lnTo>
                      <a:lnTo>
                        <a:pt x="30" y="67"/>
                      </a:lnTo>
                      <a:lnTo>
                        <a:pt x="30" y="66"/>
                      </a:lnTo>
                      <a:lnTo>
                        <a:pt x="30" y="66"/>
                      </a:lnTo>
                      <a:lnTo>
                        <a:pt x="30" y="66"/>
                      </a:lnTo>
                      <a:lnTo>
                        <a:pt x="32" y="66"/>
                      </a:lnTo>
                      <a:lnTo>
                        <a:pt x="32" y="66"/>
                      </a:lnTo>
                      <a:lnTo>
                        <a:pt x="34" y="66"/>
                      </a:lnTo>
                      <a:lnTo>
                        <a:pt x="35" y="66"/>
                      </a:lnTo>
                      <a:lnTo>
                        <a:pt x="37" y="65"/>
                      </a:lnTo>
                      <a:lnTo>
                        <a:pt x="38" y="64"/>
                      </a:lnTo>
                      <a:lnTo>
                        <a:pt x="38" y="64"/>
                      </a:lnTo>
                      <a:lnTo>
                        <a:pt x="39" y="63"/>
                      </a:lnTo>
                      <a:lnTo>
                        <a:pt x="39" y="62"/>
                      </a:lnTo>
                      <a:lnTo>
                        <a:pt x="39" y="62"/>
                      </a:lnTo>
                      <a:lnTo>
                        <a:pt x="38" y="61"/>
                      </a:lnTo>
                      <a:lnTo>
                        <a:pt x="38" y="61"/>
                      </a:lnTo>
                      <a:lnTo>
                        <a:pt x="38" y="61"/>
                      </a:lnTo>
                      <a:lnTo>
                        <a:pt x="42" y="60"/>
                      </a:lnTo>
                      <a:lnTo>
                        <a:pt x="43" y="60"/>
                      </a:lnTo>
                      <a:lnTo>
                        <a:pt x="45" y="60"/>
                      </a:lnTo>
                      <a:lnTo>
                        <a:pt x="45" y="60"/>
                      </a:lnTo>
                      <a:lnTo>
                        <a:pt x="47" y="60"/>
                      </a:lnTo>
                      <a:lnTo>
                        <a:pt x="48" y="59"/>
                      </a:lnTo>
                      <a:lnTo>
                        <a:pt x="49" y="58"/>
                      </a:lnTo>
                      <a:lnTo>
                        <a:pt x="50" y="57"/>
                      </a:lnTo>
                      <a:lnTo>
                        <a:pt x="50" y="57"/>
                      </a:lnTo>
                      <a:lnTo>
                        <a:pt x="51" y="56"/>
                      </a:lnTo>
                      <a:lnTo>
                        <a:pt x="52" y="55"/>
                      </a:lnTo>
                      <a:lnTo>
                        <a:pt x="52" y="53"/>
                      </a:lnTo>
                      <a:lnTo>
                        <a:pt x="51" y="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09" name="Freeform 2345">
                  <a:extLst>
                    <a:ext uri="{FF2B5EF4-FFF2-40B4-BE49-F238E27FC236}">
                      <a16:creationId xmlns:a16="http://schemas.microsoft.com/office/drawing/2014/main" id="{10DE959C-9F2E-4B71-9225-7F5FE0F4A04F}"/>
                    </a:ext>
                  </a:extLst>
                </p:cNvPr>
                <p:cNvSpPr>
                  <a:spLocks/>
                </p:cNvSpPr>
                <p:nvPr/>
              </p:nvSpPr>
              <p:spPr bwMode="auto">
                <a:xfrm>
                  <a:off x="4247" y="1465"/>
                  <a:ext cx="45" cy="15"/>
                </a:xfrm>
                <a:custGeom>
                  <a:avLst/>
                  <a:gdLst>
                    <a:gd name="T0" fmla="*/ 1 w 45"/>
                    <a:gd name="T1" fmla="*/ 13 h 15"/>
                    <a:gd name="T2" fmla="*/ 4 w 45"/>
                    <a:gd name="T3" fmla="*/ 15 h 15"/>
                    <a:gd name="T4" fmla="*/ 10 w 45"/>
                    <a:gd name="T5" fmla="*/ 15 h 15"/>
                    <a:gd name="T6" fmla="*/ 12 w 45"/>
                    <a:gd name="T7" fmla="*/ 13 h 15"/>
                    <a:gd name="T8" fmla="*/ 13 w 45"/>
                    <a:gd name="T9" fmla="*/ 14 h 15"/>
                    <a:gd name="T10" fmla="*/ 16 w 45"/>
                    <a:gd name="T11" fmla="*/ 15 h 15"/>
                    <a:gd name="T12" fmla="*/ 18 w 45"/>
                    <a:gd name="T13" fmla="*/ 14 h 15"/>
                    <a:gd name="T14" fmla="*/ 19 w 45"/>
                    <a:gd name="T15" fmla="*/ 10 h 15"/>
                    <a:gd name="T16" fmla="*/ 19 w 45"/>
                    <a:gd name="T17" fmla="*/ 8 h 15"/>
                    <a:gd name="T18" fmla="*/ 18 w 45"/>
                    <a:gd name="T19" fmla="*/ 7 h 15"/>
                    <a:gd name="T20" fmla="*/ 18 w 45"/>
                    <a:gd name="T21" fmla="*/ 8 h 15"/>
                    <a:gd name="T22" fmla="*/ 21 w 45"/>
                    <a:gd name="T23" fmla="*/ 8 h 15"/>
                    <a:gd name="T24" fmla="*/ 24 w 45"/>
                    <a:gd name="T25" fmla="*/ 6 h 15"/>
                    <a:gd name="T26" fmla="*/ 23 w 45"/>
                    <a:gd name="T27" fmla="*/ 0 h 15"/>
                    <a:gd name="T28" fmla="*/ 22 w 45"/>
                    <a:gd name="T29" fmla="*/ 1 h 15"/>
                    <a:gd name="T30" fmla="*/ 26 w 45"/>
                    <a:gd name="T31" fmla="*/ 3 h 15"/>
                    <a:gd name="T32" fmla="*/ 29 w 45"/>
                    <a:gd name="T33" fmla="*/ 3 h 15"/>
                    <a:gd name="T34" fmla="*/ 30 w 45"/>
                    <a:gd name="T35" fmla="*/ 4 h 15"/>
                    <a:gd name="T36" fmla="*/ 28 w 45"/>
                    <a:gd name="T37" fmla="*/ 5 h 15"/>
                    <a:gd name="T38" fmla="*/ 29 w 45"/>
                    <a:gd name="T39" fmla="*/ 9 h 15"/>
                    <a:gd name="T40" fmla="*/ 36 w 45"/>
                    <a:gd name="T41" fmla="*/ 12 h 15"/>
                    <a:gd name="T42" fmla="*/ 38 w 45"/>
                    <a:gd name="T43" fmla="*/ 10 h 15"/>
                    <a:gd name="T44" fmla="*/ 38 w 45"/>
                    <a:gd name="T45" fmla="*/ 10 h 15"/>
                    <a:gd name="T46" fmla="*/ 43 w 45"/>
                    <a:gd name="T47" fmla="*/ 10 h 15"/>
                    <a:gd name="T48" fmla="*/ 45 w 45"/>
                    <a:gd name="T49" fmla="*/ 8 h 15"/>
                    <a:gd name="T50" fmla="*/ 45 w 45"/>
                    <a:gd name="T51" fmla="*/ 5 h 15"/>
                    <a:gd name="T52" fmla="*/ 44 w 45"/>
                    <a:gd name="T53" fmla="*/ 5 h 15"/>
                    <a:gd name="T54" fmla="*/ 42 w 45"/>
                    <a:gd name="T55" fmla="*/ 10 h 15"/>
                    <a:gd name="T56" fmla="*/ 38 w 45"/>
                    <a:gd name="T57" fmla="*/ 9 h 15"/>
                    <a:gd name="T58" fmla="*/ 37 w 45"/>
                    <a:gd name="T59" fmla="*/ 10 h 15"/>
                    <a:gd name="T60" fmla="*/ 34 w 45"/>
                    <a:gd name="T61" fmla="*/ 10 h 15"/>
                    <a:gd name="T62" fmla="*/ 31 w 45"/>
                    <a:gd name="T63" fmla="*/ 8 h 15"/>
                    <a:gd name="T64" fmla="*/ 30 w 45"/>
                    <a:gd name="T65" fmla="*/ 6 h 15"/>
                    <a:gd name="T66" fmla="*/ 31 w 45"/>
                    <a:gd name="T67" fmla="*/ 4 h 15"/>
                    <a:gd name="T68" fmla="*/ 30 w 45"/>
                    <a:gd name="T69" fmla="*/ 2 h 15"/>
                    <a:gd name="T70" fmla="*/ 27 w 45"/>
                    <a:gd name="T71" fmla="*/ 2 h 15"/>
                    <a:gd name="T72" fmla="*/ 23 w 45"/>
                    <a:gd name="T73" fmla="*/ 0 h 15"/>
                    <a:gd name="T74" fmla="*/ 22 w 45"/>
                    <a:gd name="T75" fmla="*/ 0 h 15"/>
                    <a:gd name="T76" fmla="*/ 23 w 45"/>
                    <a:gd name="T77" fmla="*/ 3 h 15"/>
                    <a:gd name="T78" fmla="*/ 23 w 45"/>
                    <a:gd name="T79" fmla="*/ 6 h 15"/>
                    <a:gd name="T80" fmla="*/ 20 w 45"/>
                    <a:gd name="T81" fmla="*/ 7 h 15"/>
                    <a:gd name="T82" fmla="*/ 18 w 45"/>
                    <a:gd name="T83" fmla="*/ 7 h 15"/>
                    <a:gd name="T84" fmla="*/ 18 w 45"/>
                    <a:gd name="T85" fmla="*/ 8 h 15"/>
                    <a:gd name="T86" fmla="*/ 18 w 45"/>
                    <a:gd name="T87" fmla="*/ 11 h 15"/>
                    <a:gd name="T88" fmla="*/ 17 w 45"/>
                    <a:gd name="T89" fmla="*/ 13 h 15"/>
                    <a:gd name="T90" fmla="*/ 15 w 45"/>
                    <a:gd name="T91" fmla="*/ 14 h 15"/>
                    <a:gd name="T92" fmla="*/ 12 w 45"/>
                    <a:gd name="T93" fmla="*/ 13 h 15"/>
                    <a:gd name="T94" fmla="*/ 11 w 45"/>
                    <a:gd name="T95" fmla="*/ 14 h 15"/>
                    <a:gd name="T96" fmla="*/ 6 w 45"/>
                    <a:gd name="T97" fmla="*/ 15 h 15"/>
                    <a:gd name="T98" fmla="*/ 2 w 45"/>
                    <a:gd name="T99" fmla="*/ 13 h 15"/>
                    <a:gd name="T100" fmla="*/ 1 w 45"/>
                    <a:gd name="T101" fmla="*/ 10 h 15"/>
                    <a:gd name="T102" fmla="*/ 0 w 45"/>
                    <a:gd name="T103"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 h="15">
                      <a:moveTo>
                        <a:pt x="0" y="10"/>
                      </a:moveTo>
                      <a:lnTo>
                        <a:pt x="0" y="10"/>
                      </a:lnTo>
                      <a:lnTo>
                        <a:pt x="0" y="12"/>
                      </a:lnTo>
                      <a:lnTo>
                        <a:pt x="1" y="13"/>
                      </a:lnTo>
                      <a:lnTo>
                        <a:pt x="2" y="14"/>
                      </a:lnTo>
                      <a:lnTo>
                        <a:pt x="2" y="14"/>
                      </a:lnTo>
                      <a:lnTo>
                        <a:pt x="2" y="14"/>
                      </a:lnTo>
                      <a:lnTo>
                        <a:pt x="4" y="15"/>
                      </a:lnTo>
                      <a:lnTo>
                        <a:pt x="6" y="15"/>
                      </a:lnTo>
                      <a:lnTo>
                        <a:pt x="6" y="15"/>
                      </a:lnTo>
                      <a:lnTo>
                        <a:pt x="8" y="15"/>
                      </a:lnTo>
                      <a:lnTo>
                        <a:pt x="10" y="15"/>
                      </a:lnTo>
                      <a:lnTo>
                        <a:pt x="11" y="15"/>
                      </a:lnTo>
                      <a:lnTo>
                        <a:pt x="12" y="15"/>
                      </a:lnTo>
                      <a:lnTo>
                        <a:pt x="12" y="14"/>
                      </a:lnTo>
                      <a:lnTo>
                        <a:pt x="12" y="13"/>
                      </a:lnTo>
                      <a:lnTo>
                        <a:pt x="12" y="13"/>
                      </a:lnTo>
                      <a:lnTo>
                        <a:pt x="12" y="13"/>
                      </a:lnTo>
                      <a:lnTo>
                        <a:pt x="12" y="13"/>
                      </a:lnTo>
                      <a:lnTo>
                        <a:pt x="13" y="14"/>
                      </a:lnTo>
                      <a:lnTo>
                        <a:pt x="14" y="15"/>
                      </a:lnTo>
                      <a:lnTo>
                        <a:pt x="15" y="15"/>
                      </a:lnTo>
                      <a:lnTo>
                        <a:pt x="15" y="15"/>
                      </a:lnTo>
                      <a:lnTo>
                        <a:pt x="16" y="15"/>
                      </a:lnTo>
                      <a:lnTo>
                        <a:pt x="17" y="15"/>
                      </a:lnTo>
                      <a:lnTo>
                        <a:pt x="17" y="14"/>
                      </a:lnTo>
                      <a:lnTo>
                        <a:pt x="18" y="14"/>
                      </a:lnTo>
                      <a:lnTo>
                        <a:pt x="18" y="14"/>
                      </a:lnTo>
                      <a:lnTo>
                        <a:pt x="19" y="13"/>
                      </a:lnTo>
                      <a:lnTo>
                        <a:pt x="19" y="12"/>
                      </a:lnTo>
                      <a:lnTo>
                        <a:pt x="19" y="10"/>
                      </a:lnTo>
                      <a:lnTo>
                        <a:pt x="19" y="10"/>
                      </a:lnTo>
                      <a:lnTo>
                        <a:pt x="19" y="9"/>
                      </a:lnTo>
                      <a:lnTo>
                        <a:pt x="19" y="9"/>
                      </a:lnTo>
                      <a:lnTo>
                        <a:pt x="19" y="8"/>
                      </a:lnTo>
                      <a:lnTo>
                        <a:pt x="19" y="8"/>
                      </a:lnTo>
                      <a:lnTo>
                        <a:pt x="18" y="7"/>
                      </a:lnTo>
                      <a:lnTo>
                        <a:pt x="18" y="7"/>
                      </a:lnTo>
                      <a:lnTo>
                        <a:pt x="18" y="7"/>
                      </a:lnTo>
                      <a:lnTo>
                        <a:pt x="18" y="7"/>
                      </a:lnTo>
                      <a:lnTo>
                        <a:pt x="18" y="7"/>
                      </a:lnTo>
                      <a:lnTo>
                        <a:pt x="17" y="7"/>
                      </a:lnTo>
                      <a:lnTo>
                        <a:pt x="17" y="7"/>
                      </a:lnTo>
                      <a:lnTo>
                        <a:pt x="18" y="8"/>
                      </a:lnTo>
                      <a:lnTo>
                        <a:pt x="18" y="8"/>
                      </a:lnTo>
                      <a:lnTo>
                        <a:pt x="18" y="8"/>
                      </a:lnTo>
                      <a:lnTo>
                        <a:pt x="19" y="8"/>
                      </a:lnTo>
                      <a:lnTo>
                        <a:pt x="21" y="8"/>
                      </a:lnTo>
                      <a:lnTo>
                        <a:pt x="22" y="8"/>
                      </a:lnTo>
                      <a:lnTo>
                        <a:pt x="22" y="8"/>
                      </a:lnTo>
                      <a:lnTo>
                        <a:pt x="23" y="7"/>
                      </a:lnTo>
                      <a:lnTo>
                        <a:pt x="24" y="6"/>
                      </a:lnTo>
                      <a:lnTo>
                        <a:pt x="24" y="5"/>
                      </a:lnTo>
                      <a:lnTo>
                        <a:pt x="24" y="4"/>
                      </a:lnTo>
                      <a:lnTo>
                        <a:pt x="24" y="2"/>
                      </a:lnTo>
                      <a:lnTo>
                        <a:pt x="23" y="0"/>
                      </a:lnTo>
                      <a:lnTo>
                        <a:pt x="23" y="0"/>
                      </a:lnTo>
                      <a:lnTo>
                        <a:pt x="22" y="0"/>
                      </a:lnTo>
                      <a:lnTo>
                        <a:pt x="22" y="0"/>
                      </a:lnTo>
                      <a:lnTo>
                        <a:pt x="22" y="1"/>
                      </a:lnTo>
                      <a:lnTo>
                        <a:pt x="23" y="1"/>
                      </a:lnTo>
                      <a:lnTo>
                        <a:pt x="23" y="2"/>
                      </a:lnTo>
                      <a:lnTo>
                        <a:pt x="24" y="2"/>
                      </a:lnTo>
                      <a:lnTo>
                        <a:pt x="26" y="3"/>
                      </a:lnTo>
                      <a:lnTo>
                        <a:pt x="27" y="3"/>
                      </a:lnTo>
                      <a:lnTo>
                        <a:pt x="27" y="3"/>
                      </a:lnTo>
                      <a:lnTo>
                        <a:pt x="29" y="3"/>
                      </a:lnTo>
                      <a:lnTo>
                        <a:pt x="29" y="3"/>
                      </a:lnTo>
                      <a:lnTo>
                        <a:pt x="29" y="3"/>
                      </a:lnTo>
                      <a:lnTo>
                        <a:pt x="29" y="3"/>
                      </a:lnTo>
                      <a:lnTo>
                        <a:pt x="30" y="3"/>
                      </a:lnTo>
                      <a:lnTo>
                        <a:pt x="30" y="4"/>
                      </a:lnTo>
                      <a:lnTo>
                        <a:pt x="30" y="4"/>
                      </a:lnTo>
                      <a:lnTo>
                        <a:pt x="29" y="5"/>
                      </a:lnTo>
                      <a:lnTo>
                        <a:pt x="28" y="5"/>
                      </a:lnTo>
                      <a:lnTo>
                        <a:pt x="28" y="5"/>
                      </a:lnTo>
                      <a:lnTo>
                        <a:pt x="28" y="7"/>
                      </a:lnTo>
                      <a:lnTo>
                        <a:pt x="29" y="8"/>
                      </a:lnTo>
                      <a:lnTo>
                        <a:pt x="29" y="8"/>
                      </a:lnTo>
                      <a:lnTo>
                        <a:pt x="29" y="9"/>
                      </a:lnTo>
                      <a:lnTo>
                        <a:pt x="31" y="10"/>
                      </a:lnTo>
                      <a:lnTo>
                        <a:pt x="32" y="11"/>
                      </a:lnTo>
                      <a:lnTo>
                        <a:pt x="34" y="11"/>
                      </a:lnTo>
                      <a:lnTo>
                        <a:pt x="36" y="12"/>
                      </a:lnTo>
                      <a:lnTo>
                        <a:pt x="37" y="12"/>
                      </a:lnTo>
                      <a:lnTo>
                        <a:pt x="38" y="11"/>
                      </a:lnTo>
                      <a:lnTo>
                        <a:pt x="38" y="11"/>
                      </a:lnTo>
                      <a:lnTo>
                        <a:pt x="38" y="10"/>
                      </a:lnTo>
                      <a:lnTo>
                        <a:pt x="39" y="10"/>
                      </a:lnTo>
                      <a:lnTo>
                        <a:pt x="39" y="10"/>
                      </a:lnTo>
                      <a:lnTo>
                        <a:pt x="38" y="10"/>
                      </a:lnTo>
                      <a:lnTo>
                        <a:pt x="38" y="10"/>
                      </a:lnTo>
                      <a:lnTo>
                        <a:pt x="39" y="11"/>
                      </a:lnTo>
                      <a:lnTo>
                        <a:pt x="40" y="11"/>
                      </a:lnTo>
                      <a:lnTo>
                        <a:pt x="42" y="11"/>
                      </a:lnTo>
                      <a:lnTo>
                        <a:pt x="43" y="10"/>
                      </a:lnTo>
                      <a:lnTo>
                        <a:pt x="43" y="10"/>
                      </a:lnTo>
                      <a:lnTo>
                        <a:pt x="44" y="10"/>
                      </a:lnTo>
                      <a:lnTo>
                        <a:pt x="44" y="9"/>
                      </a:lnTo>
                      <a:lnTo>
                        <a:pt x="45" y="8"/>
                      </a:lnTo>
                      <a:lnTo>
                        <a:pt x="45" y="7"/>
                      </a:lnTo>
                      <a:lnTo>
                        <a:pt x="45" y="5"/>
                      </a:lnTo>
                      <a:lnTo>
                        <a:pt x="45" y="5"/>
                      </a:lnTo>
                      <a:lnTo>
                        <a:pt x="45" y="5"/>
                      </a:lnTo>
                      <a:lnTo>
                        <a:pt x="44" y="5"/>
                      </a:lnTo>
                      <a:lnTo>
                        <a:pt x="44" y="5"/>
                      </a:lnTo>
                      <a:lnTo>
                        <a:pt x="44" y="5"/>
                      </a:lnTo>
                      <a:lnTo>
                        <a:pt x="44" y="5"/>
                      </a:lnTo>
                      <a:lnTo>
                        <a:pt x="44" y="8"/>
                      </a:lnTo>
                      <a:lnTo>
                        <a:pt x="44" y="9"/>
                      </a:lnTo>
                      <a:lnTo>
                        <a:pt x="42" y="10"/>
                      </a:lnTo>
                      <a:lnTo>
                        <a:pt x="42" y="10"/>
                      </a:lnTo>
                      <a:lnTo>
                        <a:pt x="42" y="10"/>
                      </a:lnTo>
                      <a:lnTo>
                        <a:pt x="40" y="10"/>
                      </a:lnTo>
                      <a:lnTo>
                        <a:pt x="38" y="9"/>
                      </a:lnTo>
                      <a:lnTo>
                        <a:pt x="38" y="9"/>
                      </a:lnTo>
                      <a:lnTo>
                        <a:pt x="38" y="9"/>
                      </a:lnTo>
                      <a:lnTo>
                        <a:pt x="38" y="10"/>
                      </a:lnTo>
                      <a:lnTo>
                        <a:pt x="38" y="10"/>
                      </a:lnTo>
                      <a:lnTo>
                        <a:pt x="37" y="10"/>
                      </a:lnTo>
                      <a:lnTo>
                        <a:pt x="37" y="11"/>
                      </a:lnTo>
                      <a:lnTo>
                        <a:pt x="36" y="11"/>
                      </a:lnTo>
                      <a:lnTo>
                        <a:pt x="35" y="11"/>
                      </a:lnTo>
                      <a:lnTo>
                        <a:pt x="34" y="10"/>
                      </a:lnTo>
                      <a:lnTo>
                        <a:pt x="32" y="10"/>
                      </a:lnTo>
                      <a:lnTo>
                        <a:pt x="32" y="10"/>
                      </a:lnTo>
                      <a:lnTo>
                        <a:pt x="31" y="8"/>
                      </a:lnTo>
                      <a:lnTo>
                        <a:pt x="31" y="8"/>
                      </a:lnTo>
                      <a:lnTo>
                        <a:pt x="30" y="8"/>
                      </a:lnTo>
                      <a:lnTo>
                        <a:pt x="30" y="7"/>
                      </a:lnTo>
                      <a:lnTo>
                        <a:pt x="30" y="6"/>
                      </a:lnTo>
                      <a:lnTo>
                        <a:pt x="30" y="6"/>
                      </a:lnTo>
                      <a:lnTo>
                        <a:pt x="30" y="6"/>
                      </a:lnTo>
                      <a:lnTo>
                        <a:pt x="30" y="5"/>
                      </a:lnTo>
                      <a:lnTo>
                        <a:pt x="31" y="4"/>
                      </a:lnTo>
                      <a:lnTo>
                        <a:pt x="31" y="4"/>
                      </a:lnTo>
                      <a:lnTo>
                        <a:pt x="31" y="3"/>
                      </a:lnTo>
                      <a:lnTo>
                        <a:pt x="31" y="3"/>
                      </a:lnTo>
                      <a:lnTo>
                        <a:pt x="30" y="2"/>
                      </a:lnTo>
                      <a:lnTo>
                        <a:pt x="30" y="2"/>
                      </a:lnTo>
                      <a:lnTo>
                        <a:pt x="30" y="2"/>
                      </a:lnTo>
                      <a:lnTo>
                        <a:pt x="29" y="2"/>
                      </a:lnTo>
                      <a:lnTo>
                        <a:pt x="29" y="2"/>
                      </a:lnTo>
                      <a:lnTo>
                        <a:pt x="27" y="2"/>
                      </a:lnTo>
                      <a:lnTo>
                        <a:pt x="26" y="2"/>
                      </a:lnTo>
                      <a:lnTo>
                        <a:pt x="24" y="1"/>
                      </a:lnTo>
                      <a:lnTo>
                        <a:pt x="24" y="1"/>
                      </a:lnTo>
                      <a:lnTo>
                        <a:pt x="23" y="0"/>
                      </a:lnTo>
                      <a:lnTo>
                        <a:pt x="23" y="0"/>
                      </a:lnTo>
                      <a:lnTo>
                        <a:pt x="23" y="0"/>
                      </a:lnTo>
                      <a:lnTo>
                        <a:pt x="23" y="0"/>
                      </a:lnTo>
                      <a:lnTo>
                        <a:pt x="22" y="0"/>
                      </a:lnTo>
                      <a:lnTo>
                        <a:pt x="22" y="0"/>
                      </a:lnTo>
                      <a:lnTo>
                        <a:pt x="22" y="0"/>
                      </a:lnTo>
                      <a:lnTo>
                        <a:pt x="23" y="2"/>
                      </a:lnTo>
                      <a:lnTo>
                        <a:pt x="23" y="3"/>
                      </a:lnTo>
                      <a:lnTo>
                        <a:pt x="23" y="3"/>
                      </a:lnTo>
                      <a:lnTo>
                        <a:pt x="23" y="5"/>
                      </a:lnTo>
                      <a:lnTo>
                        <a:pt x="23" y="5"/>
                      </a:lnTo>
                      <a:lnTo>
                        <a:pt x="23" y="6"/>
                      </a:lnTo>
                      <a:lnTo>
                        <a:pt x="22" y="6"/>
                      </a:lnTo>
                      <a:lnTo>
                        <a:pt x="22" y="7"/>
                      </a:lnTo>
                      <a:lnTo>
                        <a:pt x="22" y="7"/>
                      </a:lnTo>
                      <a:lnTo>
                        <a:pt x="20" y="7"/>
                      </a:lnTo>
                      <a:lnTo>
                        <a:pt x="19" y="7"/>
                      </a:lnTo>
                      <a:lnTo>
                        <a:pt x="18" y="7"/>
                      </a:lnTo>
                      <a:lnTo>
                        <a:pt x="18" y="7"/>
                      </a:lnTo>
                      <a:lnTo>
                        <a:pt x="18" y="7"/>
                      </a:lnTo>
                      <a:lnTo>
                        <a:pt x="17" y="7"/>
                      </a:lnTo>
                      <a:lnTo>
                        <a:pt x="17" y="7"/>
                      </a:lnTo>
                      <a:lnTo>
                        <a:pt x="18" y="8"/>
                      </a:lnTo>
                      <a:lnTo>
                        <a:pt x="18" y="8"/>
                      </a:lnTo>
                      <a:lnTo>
                        <a:pt x="18" y="8"/>
                      </a:lnTo>
                      <a:lnTo>
                        <a:pt x="18" y="9"/>
                      </a:lnTo>
                      <a:lnTo>
                        <a:pt x="18" y="10"/>
                      </a:lnTo>
                      <a:lnTo>
                        <a:pt x="18" y="11"/>
                      </a:lnTo>
                      <a:lnTo>
                        <a:pt x="18" y="12"/>
                      </a:lnTo>
                      <a:lnTo>
                        <a:pt x="18" y="12"/>
                      </a:lnTo>
                      <a:lnTo>
                        <a:pt x="18" y="13"/>
                      </a:lnTo>
                      <a:lnTo>
                        <a:pt x="17" y="13"/>
                      </a:lnTo>
                      <a:lnTo>
                        <a:pt x="16" y="14"/>
                      </a:lnTo>
                      <a:lnTo>
                        <a:pt x="16" y="14"/>
                      </a:lnTo>
                      <a:lnTo>
                        <a:pt x="16" y="14"/>
                      </a:lnTo>
                      <a:lnTo>
                        <a:pt x="15" y="14"/>
                      </a:lnTo>
                      <a:lnTo>
                        <a:pt x="14" y="14"/>
                      </a:lnTo>
                      <a:lnTo>
                        <a:pt x="12" y="12"/>
                      </a:lnTo>
                      <a:lnTo>
                        <a:pt x="12" y="12"/>
                      </a:lnTo>
                      <a:lnTo>
                        <a:pt x="12" y="13"/>
                      </a:lnTo>
                      <a:lnTo>
                        <a:pt x="12" y="13"/>
                      </a:lnTo>
                      <a:lnTo>
                        <a:pt x="12" y="13"/>
                      </a:lnTo>
                      <a:lnTo>
                        <a:pt x="12" y="14"/>
                      </a:lnTo>
                      <a:lnTo>
                        <a:pt x="11" y="14"/>
                      </a:lnTo>
                      <a:lnTo>
                        <a:pt x="10" y="15"/>
                      </a:lnTo>
                      <a:lnTo>
                        <a:pt x="10" y="15"/>
                      </a:lnTo>
                      <a:lnTo>
                        <a:pt x="8" y="15"/>
                      </a:lnTo>
                      <a:lnTo>
                        <a:pt x="6" y="15"/>
                      </a:lnTo>
                      <a:lnTo>
                        <a:pt x="6" y="15"/>
                      </a:lnTo>
                      <a:lnTo>
                        <a:pt x="4" y="14"/>
                      </a:lnTo>
                      <a:lnTo>
                        <a:pt x="3" y="14"/>
                      </a:lnTo>
                      <a:lnTo>
                        <a:pt x="2" y="13"/>
                      </a:lnTo>
                      <a:lnTo>
                        <a:pt x="1" y="13"/>
                      </a:lnTo>
                      <a:lnTo>
                        <a:pt x="1" y="12"/>
                      </a:lnTo>
                      <a:lnTo>
                        <a:pt x="1" y="11"/>
                      </a:lnTo>
                      <a:lnTo>
                        <a:pt x="1" y="10"/>
                      </a:lnTo>
                      <a:lnTo>
                        <a:pt x="1" y="10"/>
                      </a:lnTo>
                      <a:lnTo>
                        <a:pt x="1" y="9"/>
                      </a:lnTo>
                      <a:lnTo>
                        <a:pt x="0" y="9"/>
                      </a:lnTo>
                      <a:lnTo>
                        <a:pt x="0" y="9"/>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10" name="Freeform 2346">
                  <a:extLst>
                    <a:ext uri="{FF2B5EF4-FFF2-40B4-BE49-F238E27FC236}">
                      <a16:creationId xmlns:a16="http://schemas.microsoft.com/office/drawing/2014/main" id="{BB3AE7B3-3D5B-45C4-BEB8-E5B55B1F66D8}"/>
                    </a:ext>
                  </a:extLst>
                </p:cNvPr>
                <p:cNvSpPr>
                  <a:spLocks/>
                </p:cNvSpPr>
                <p:nvPr/>
              </p:nvSpPr>
              <p:spPr bwMode="auto">
                <a:xfrm>
                  <a:off x="4247" y="1465"/>
                  <a:ext cx="45" cy="15"/>
                </a:xfrm>
                <a:custGeom>
                  <a:avLst/>
                  <a:gdLst>
                    <a:gd name="T0" fmla="*/ 1 w 45"/>
                    <a:gd name="T1" fmla="*/ 13 h 15"/>
                    <a:gd name="T2" fmla="*/ 4 w 45"/>
                    <a:gd name="T3" fmla="*/ 15 h 15"/>
                    <a:gd name="T4" fmla="*/ 10 w 45"/>
                    <a:gd name="T5" fmla="*/ 15 h 15"/>
                    <a:gd name="T6" fmla="*/ 12 w 45"/>
                    <a:gd name="T7" fmla="*/ 13 h 15"/>
                    <a:gd name="T8" fmla="*/ 13 w 45"/>
                    <a:gd name="T9" fmla="*/ 14 h 15"/>
                    <a:gd name="T10" fmla="*/ 16 w 45"/>
                    <a:gd name="T11" fmla="*/ 15 h 15"/>
                    <a:gd name="T12" fmla="*/ 18 w 45"/>
                    <a:gd name="T13" fmla="*/ 14 h 15"/>
                    <a:gd name="T14" fmla="*/ 19 w 45"/>
                    <a:gd name="T15" fmla="*/ 10 h 15"/>
                    <a:gd name="T16" fmla="*/ 19 w 45"/>
                    <a:gd name="T17" fmla="*/ 8 h 15"/>
                    <a:gd name="T18" fmla="*/ 18 w 45"/>
                    <a:gd name="T19" fmla="*/ 7 h 15"/>
                    <a:gd name="T20" fmla="*/ 18 w 45"/>
                    <a:gd name="T21" fmla="*/ 8 h 15"/>
                    <a:gd name="T22" fmla="*/ 21 w 45"/>
                    <a:gd name="T23" fmla="*/ 8 h 15"/>
                    <a:gd name="T24" fmla="*/ 24 w 45"/>
                    <a:gd name="T25" fmla="*/ 6 h 15"/>
                    <a:gd name="T26" fmla="*/ 23 w 45"/>
                    <a:gd name="T27" fmla="*/ 0 h 15"/>
                    <a:gd name="T28" fmla="*/ 22 w 45"/>
                    <a:gd name="T29" fmla="*/ 1 h 15"/>
                    <a:gd name="T30" fmla="*/ 26 w 45"/>
                    <a:gd name="T31" fmla="*/ 3 h 15"/>
                    <a:gd name="T32" fmla="*/ 29 w 45"/>
                    <a:gd name="T33" fmla="*/ 3 h 15"/>
                    <a:gd name="T34" fmla="*/ 30 w 45"/>
                    <a:gd name="T35" fmla="*/ 4 h 15"/>
                    <a:gd name="T36" fmla="*/ 28 w 45"/>
                    <a:gd name="T37" fmla="*/ 5 h 15"/>
                    <a:gd name="T38" fmla="*/ 29 w 45"/>
                    <a:gd name="T39" fmla="*/ 9 h 15"/>
                    <a:gd name="T40" fmla="*/ 36 w 45"/>
                    <a:gd name="T41" fmla="*/ 12 h 15"/>
                    <a:gd name="T42" fmla="*/ 38 w 45"/>
                    <a:gd name="T43" fmla="*/ 10 h 15"/>
                    <a:gd name="T44" fmla="*/ 38 w 45"/>
                    <a:gd name="T45" fmla="*/ 10 h 15"/>
                    <a:gd name="T46" fmla="*/ 43 w 45"/>
                    <a:gd name="T47" fmla="*/ 10 h 15"/>
                    <a:gd name="T48" fmla="*/ 45 w 45"/>
                    <a:gd name="T49" fmla="*/ 8 h 15"/>
                    <a:gd name="T50" fmla="*/ 45 w 45"/>
                    <a:gd name="T51" fmla="*/ 5 h 15"/>
                    <a:gd name="T52" fmla="*/ 44 w 45"/>
                    <a:gd name="T53" fmla="*/ 5 h 15"/>
                    <a:gd name="T54" fmla="*/ 42 w 45"/>
                    <a:gd name="T55" fmla="*/ 10 h 15"/>
                    <a:gd name="T56" fmla="*/ 38 w 45"/>
                    <a:gd name="T57" fmla="*/ 9 h 15"/>
                    <a:gd name="T58" fmla="*/ 37 w 45"/>
                    <a:gd name="T59" fmla="*/ 10 h 15"/>
                    <a:gd name="T60" fmla="*/ 34 w 45"/>
                    <a:gd name="T61" fmla="*/ 10 h 15"/>
                    <a:gd name="T62" fmla="*/ 31 w 45"/>
                    <a:gd name="T63" fmla="*/ 8 h 15"/>
                    <a:gd name="T64" fmla="*/ 30 w 45"/>
                    <a:gd name="T65" fmla="*/ 6 h 15"/>
                    <a:gd name="T66" fmla="*/ 31 w 45"/>
                    <a:gd name="T67" fmla="*/ 4 h 15"/>
                    <a:gd name="T68" fmla="*/ 30 w 45"/>
                    <a:gd name="T69" fmla="*/ 2 h 15"/>
                    <a:gd name="T70" fmla="*/ 27 w 45"/>
                    <a:gd name="T71" fmla="*/ 2 h 15"/>
                    <a:gd name="T72" fmla="*/ 23 w 45"/>
                    <a:gd name="T73" fmla="*/ 0 h 15"/>
                    <a:gd name="T74" fmla="*/ 22 w 45"/>
                    <a:gd name="T75" fmla="*/ 0 h 15"/>
                    <a:gd name="T76" fmla="*/ 23 w 45"/>
                    <a:gd name="T77" fmla="*/ 3 h 15"/>
                    <a:gd name="T78" fmla="*/ 23 w 45"/>
                    <a:gd name="T79" fmla="*/ 6 h 15"/>
                    <a:gd name="T80" fmla="*/ 20 w 45"/>
                    <a:gd name="T81" fmla="*/ 7 h 15"/>
                    <a:gd name="T82" fmla="*/ 18 w 45"/>
                    <a:gd name="T83" fmla="*/ 7 h 15"/>
                    <a:gd name="T84" fmla="*/ 18 w 45"/>
                    <a:gd name="T85" fmla="*/ 8 h 15"/>
                    <a:gd name="T86" fmla="*/ 18 w 45"/>
                    <a:gd name="T87" fmla="*/ 11 h 15"/>
                    <a:gd name="T88" fmla="*/ 17 w 45"/>
                    <a:gd name="T89" fmla="*/ 13 h 15"/>
                    <a:gd name="T90" fmla="*/ 15 w 45"/>
                    <a:gd name="T91" fmla="*/ 14 h 15"/>
                    <a:gd name="T92" fmla="*/ 12 w 45"/>
                    <a:gd name="T93" fmla="*/ 13 h 15"/>
                    <a:gd name="T94" fmla="*/ 11 w 45"/>
                    <a:gd name="T95" fmla="*/ 14 h 15"/>
                    <a:gd name="T96" fmla="*/ 6 w 45"/>
                    <a:gd name="T97" fmla="*/ 15 h 15"/>
                    <a:gd name="T98" fmla="*/ 2 w 45"/>
                    <a:gd name="T99" fmla="*/ 13 h 15"/>
                    <a:gd name="T100" fmla="*/ 1 w 45"/>
                    <a:gd name="T101" fmla="*/ 10 h 15"/>
                    <a:gd name="T102" fmla="*/ 0 w 45"/>
                    <a:gd name="T103"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 h="15">
                      <a:moveTo>
                        <a:pt x="0" y="10"/>
                      </a:moveTo>
                      <a:lnTo>
                        <a:pt x="0" y="10"/>
                      </a:lnTo>
                      <a:lnTo>
                        <a:pt x="0" y="12"/>
                      </a:lnTo>
                      <a:lnTo>
                        <a:pt x="1" y="13"/>
                      </a:lnTo>
                      <a:lnTo>
                        <a:pt x="2" y="14"/>
                      </a:lnTo>
                      <a:lnTo>
                        <a:pt x="2" y="14"/>
                      </a:lnTo>
                      <a:lnTo>
                        <a:pt x="2" y="14"/>
                      </a:lnTo>
                      <a:lnTo>
                        <a:pt x="4" y="15"/>
                      </a:lnTo>
                      <a:lnTo>
                        <a:pt x="6" y="15"/>
                      </a:lnTo>
                      <a:lnTo>
                        <a:pt x="6" y="15"/>
                      </a:lnTo>
                      <a:lnTo>
                        <a:pt x="8" y="15"/>
                      </a:lnTo>
                      <a:lnTo>
                        <a:pt x="10" y="15"/>
                      </a:lnTo>
                      <a:lnTo>
                        <a:pt x="11" y="15"/>
                      </a:lnTo>
                      <a:lnTo>
                        <a:pt x="12" y="15"/>
                      </a:lnTo>
                      <a:lnTo>
                        <a:pt x="12" y="14"/>
                      </a:lnTo>
                      <a:lnTo>
                        <a:pt x="12" y="13"/>
                      </a:lnTo>
                      <a:lnTo>
                        <a:pt x="12" y="13"/>
                      </a:lnTo>
                      <a:lnTo>
                        <a:pt x="12" y="13"/>
                      </a:lnTo>
                      <a:lnTo>
                        <a:pt x="12" y="13"/>
                      </a:lnTo>
                      <a:lnTo>
                        <a:pt x="13" y="14"/>
                      </a:lnTo>
                      <a:lnTo>
                        <a:pt x="14" y="15"/>
                      </a:lnTo>
                      <a:lnTo>
                        <a:pt x="15" y="15"/>
                      </a:lnTo>
                      <a:lnTo>
                        <a:pt x="15" y="15"/>
                      </a:lnTo>
                      <a:lnTo>
                        <a:pt x="16" y="15"/>
                      </a:lnTo>
                      <a:lnTo>
                        <a:pt x="17" y="15"/>
                      </a:lnTo>
                      <a:lnTo>
                        <a:pt x="17" y="14"/>
                      </a:lnTo>
                      <a:lnTo>
                        <a:pt x="18" y="14"/>
                      </a:lnTo>
                      <a:lnTo>
                        <a:pt x="18" y="14"/>
                      </a:lnTo>
                      <a:lnTo>
                        <a:pt x="19" y="13"/>
                      </a:lnTo>
                      <a:lnTo>
                        <a:pt x="19" y="12"/>
                      </a:lnTo>
                      <a:lnTo>
                        <a:pt x="19" y="10"/>
                      </a:lnTo>
                      <a:lnTo>
                        <a:pt x="19" y="10"/>
                      </a:lnTo>
                      <a:lnTo>
                        <a:pt x="19" y="9"/>
                      </a:lnTo>
                      <a:lnTo>
                        <a:pt x="19" y="9"/>
                      </a:lnTo>
                      <a:lnTo>
                        <a:pt x="19" y="8"/>
                      </a:lnTo>
                      <a:lnTo>
                        <a:pt x="19" y="8"/>
                      </a:lnTo>
                      <a:lnTo>
                        <a:pt x="18" y="7"/>
                      </a:lnTo>
                      <a:lnTo>
                        <a:pt x="18" y="7"/>
                      </a:lnTo>
                      <a:lnTo>
                        <a:pt x="18" y="7"/>
                      </a:lnTo>
                      <a:lnTo>
                        <a:pt x="18" y="7"/>
                      </a:lnTo>
                      <a:lnTo>
                        <a:pt x="18" y="7"/>
                      </a:lnTo>
                      <a:lnTo>
                        <a:pt x="17" y="7"/>
                      </a:lnTo>
                      <a:lnTo>
                        <a:pt x="17" y="7"/>
                      </a:lnTo>
                      <a:lnTo>
                        <a:pt x="18" y="8"/>
                      </a:lnTo>
                      <a:lnTo>
                        <a:pt x="18" y="8"/>
                      </a:lnTo>
                      <a:lnTo>
                        <a:pt x="18" y="8"/>
                      </a:lnTo>
                      <a:lnTo>
                        <a:pt x="19" y="8"/>
                      </a:lnTo>
                      <a:lnTo>
                        <a:pt x="21" y="8"/>
                      </a:lnTo>
                      <a:lnTo>
                        <a:pt x="22" y="8"/>
                      </a:lnTo>
                      <a:lnTo>
                        <a:pt x="22" y="8"/>
                      </a:lnTo>
                      <a:lnTo>
                        <a:pt x="23" y="7"/>
                      </a:lnTo>
                      <a:lnTo>
                        <a:pt x="24" y="6"/>
                      </a:lnTo>
                      <a:lnTo>
                        <a:pt x="24" y="5"/>
                      </a:lnTo>
                      <a:lnTo>
                        <a:pt x="24" y="4"/>
                      </a:lnTo>
                      <a:lnTo>
                        <a:pt x="24" y="2"/>
                      </a:lnTo>
                      <a:lnTo>
                        <a:pt x="23" y="0"/>
                      </a:lnTo>
                      <a:lnTo>
                        <a:pt x="23" y="0"/>
                      </a:lnTo>
                      <a:lnTo>
                        <a:pt x="22" y="0"/>
                      </a:lnTo>
                      <a:lnTo>
                        <a:pt x="22" y="0"/>
                      </a:lnTo>
                      <a:lnTo>
                        <a:pt x="22" y="1"/>
                      </a:lnTo>
                      <a:lnTo>
                        <a:pt x="23" y="1"/>
                      </a:lnTo>
                      <a:lnTo>
                        <a:pt x="23" y="2"/>
                      </a:lnTo>
                      <a:lnTo>
                        <a:pt x="24" y="2"/>
                      </a:lnTo>
                      <a:lnTo>
                        <a:pt x="26" y="3"/>
                      </a:lnTo>
                      <a:lnTo>
                        <a:pt x="27" y="3"/>
                      </a:lnTo>
                      <a:lnTo>
                        <a:pt x="27" y="3"/>
                      </a:lnTo>
                      <a:lnTo>
                        <a:pt x="29" y="3"/>
                      </a:lnTo>
                      <a:lnTo>
                        <a:pt x="29" y="3"/>
                      </a:lnTo>
                      <a:lnTo>
                        <a:pt x="29" y="3"/>
                      </a:lnTo>
                      <a:lnTo>
                        <a:pt x="29" y="3"/>
                      </a:lnTo>
                      <a:lnTo>
                        <a:pt x="30" y="3"/>
                      </a:lnTo>
                      <a:lnTo>
                        <a:pt x="30" y="4"/>
                      </a:lnTo>
                      <a:lnTo>
                        <a:pt x="30" y="4"/>
                      </a:lnTo>
                      <a:lnTo>
                        <a:pt x="29" y="5"/>
                      </a:lnTo>
                      <a:lnTo>
                        <a:pt x="28" y="5"/>
                      </a:lnTo>
                      <a:lnTo>
                        <a:pt x="28" y="5"/>
                      </a:lnTo>
                      <a:lnTo>
                        <a:pt x="28" y="7"/>
                      </a:lnTo>
                      <a:lnTo>
                        <a:pt x="29" y="8"/>
                      </a:lnTo>
                      <a:lnTo>
                        <a:pt x="29" y="8"/>
                      </a:lnTo>
                      <a:lnTo>
                        <a:pt x="29" y="9"/>
                      </a:lnTo>
                      <a:lnTo>
                        <a:pt x="31" y="10"/>
                      </a:lnTo>
                      <a:lnTo>
                        <a:pt x="32" y="11"/>
                      </a:lnTo>
                      <a:lnTo>
                        <a:pt x="34" y="11"/>
                      </a:lnTo>
                      <a:lnTo>
                        <a:pt x="36" y="12"/>
                      </a:lnTo>
                      <a:lnTo>
                        <a:pt x="37" y="12"/>
                      </a:lnTo>
                      <a:lnTo>
                        <a:pt x="38" y="11"/>
                      </a:lnTo>
                      <a:lnTo>
                        <a:pt x="38" y="11"/>
                      </a:lnTo>
                      <a:lnTo>
                        <a:pt x="38" y="10"/>
                      </a:lnTo>
                      <a:lnTo>
                        <a:pt x="39" y="10"/>
                      </a:lnTo>
                      <a:lnTo>
                        <a:pt x="39" y="10"/>
                      </a:lnTo>
                      <a:lnTo>
                        <a:pt x="38" y="10"/>
                      </a:lnTo>
                      <a:lnTo>
                        <a:pt x="38" y="10"/>
                      </a:lnTo>
                      <a:lnTo>
                        <a:pt x="39" y="11"/>
                      </a:lnTo>
                      <a:lnTo>
                        <a:pt x="40" y="11"/>
                      </a:lnTo>
                      <a:lnTo>
                        <a:pt x="42" y="11"/>
                      </a:lnTo>
                      <a:lnTo>
                        <a:pt x="43" y="10"/>
                      </a:lnTo>
                      <a:lnTo>
                        <a:pt x="43" y="10"/>
                      </a:lnTo>
                      <a:lnTo>
                        <a:pt x="44" y="10"/>
                      </a:lnTo>
                      <a:lnTo>
                        <a:pt x="44" y="9"/>
                      </a:lnTo>
                      <a:lnTo>
                        <a:pt x="45" y="8"/>
                      </a:lnTo>
                      <a:lnTo>
                        <a:pt x="45" y="7"/>
                      </a:lnTo>
                      <a:lnTo>
                        <a:pt x="45" y="5"/>
                      </a:lnTo>
                      <a:lnTo>
                        <a:pt x="45" y="5"/>
                      </a:lnTo>
                      <a:lnTo>
                        <a:pt x="45" y="5"/>
                      </a:lnTo>
                      <a:lnTo>
                        <a:pt x="44" y="5"/>
                      </a:lnTo>
                      <a:lnTo>
                        <a:pt x="44" y="5"/>
                      </a:lnTo>
                      <a:lnTo>
                        <a:pt x="44" y="5"/>
                      </a:lnTo>
                      <a:lnTo>
                        <a:pt x="44" y="5"/>
                      </a:lnTo>
                      <a:lnTo>
                        <a:pt x="44" y="8"/>
                      </a:lnTo>
                      <a:lnTo>
                        <a:pt x="44" y="9"/>
                      </a:lnTo>
                      <a:lnTo>
                        <a:pt x="42" y="10"/>
                      </a:lnTo>
                      <a:lnTo>
                        <a:pt x="42" y="10"/>
                      </a:lnTo>
                      <a:lnTo>
                        <a:pt x="42" y="10"/>
                      </a:lnTo>
                      <a:lnTo>
                        <a:pt x="40" y="10"/>
                      </a:lnTo>
                      <a:lnTo>
                        <a:pt x="38" y="9"/>
                      </a:lnTo>
                      <a:lnTo>
                        <a:pt x="38" y="9"/>
                      </a:lnTo>
                      <a:lnTo>
                        <a:pt x="38" y="9"/>
                      </a:lnTo>
                      <a:lnTo>
                        <a:pt x="38" y="10"/>
                      </a:lnTo>
                      <a:lnTo>
                        <a:pt x="38" y="10"/>
                      </a:lnTo>
                      <a:lnTo>
                        <a:pt x="37" y="10"/>
                      </a:lnTo>
                      <a:lnTo>
                        <a:pt x="37" y="11"/>
                      </a:lnTo>
                      <a:lnTo>
                        <a:pt x="36" y="11"/>
                      </a:lnTo>
                      <a:lnTo>
                        <a:pt x="35" y="11"/>
                      </a:lnTo>
                      <a:lnTo>
                        <a:pt x="34" y="10"/>
                      </a:lnTo>
                      <a:lnTo>
                        <a:pt x="32" y="10"/>
                      </a:lnTo>
                      <a:lnTo>
                        <a:pt x="32" y="10"/>
                      </a:lnTo>
                      <a:lnTo>
                        <a:pt x="31" y="8"/>
                      </a:lnTo>
                      <a:lnTo>
                        <a:pt x="31" y="8"/>
                      </a:lnTo>
                      <a:lnTo>
                        <a:pt x="30" y="8"/>
                      </a:lnTo>
                      <a:lnTo>
                        <a:pt x="30" y="7"/>
                      </a:lnTo>
                      <a:lnTo>
                        <a:pt x="30" y="6"/>
                      </a:lnTo>
                      <a:lnTo>
                        <a:pt x="30" y="6"/>
                      </a:lnTo>
                      <a:lnTo>
                        <a:pt x="30" y="6"/>
                      </a:lnTo>
                      <a:lnTo>
                        <a:pt x="30" y="5"/>
                      </a:lnTo>
                      <a:lnTo>
                        <a:pt x="31" y="4"/>
                      </a:lnTo>
                      <a:lnTo>
                        <a:pt x="31" y="4"/>
                      </a:lnTo>
                      <a:lnTo>
                        <a:pt x="31" y="3"/>
                      </a:lnTo>
                      <a:lnTo>
                        <a:pt x="31" y="3"/>
                      </a:lnTo>
                      <a:lnTo>
                        <a:pt x="30" y="2"/>
                      </a:lnTo>
                      <a:lnTo>
                        <a:pt x="30" y="2"/>
                      </a:lnTo>
                      <a:lnTo>
                        <a:pt x="30" y="2"/>
                      </a:lnTo>
                      <a:lnTo>
                        <a:pt x="29" y="2"/>
                      </a:lnTo>
                      <a:lnTo>
                        <a:pt x="29" y="2"/>
                      </a:lnTo>
                      <a:lnTo>
                        <a:pt x="27" y="2"/>
                      </a:lnTo>
                      <a:lnTo>
                        <a:pt x="26" y="2"/>
                      </a:lnTo>
                      <a:lnTo>
                        <a:pt x="24" y="1"/>
                      </a:lnTo>
                      <a:lnTo>
                        <a:pt x="24" y="1"/>
                      </a:lnTo>
                      <a:lnTo>
                        <a:pt x="23" y="0"/>
                      </a:lnTo>
                      <a:lnTo>
                        <a:pt x="23" y="0"/>
                      </a:lnTo>
                      <a:lnTo>
                        <a:pt x="23" y="0"/>
                      </a:lnTo>
                      <a:lnTo>
                        <a:pt x="23" y="0"/>
                      </a:lnTo>
                      <a:lnTo>
                        <a:pt x="22" y="0"/>
                      </a:lnTo>
                      <a:lnTo>
                        <a:pt x="22" y="0"/>
                      </a:lnTo>
                      <a:lnTo>
                        <a:pt x="22" y="0"/>
                      </a:lnTo>
                      <a:lnTo>
                        <a:pt x="23" y="2"/>
                      </a:lnTo>
                      <a:lnTo>
                        <a:pt x="23" y="3"/>
                      </a:lnTo>
                      <a:lnTo>
                        <a:pt x="23" y="3"/>
                      </a:lnTo>
                      <a:lnTo>
                        <a:pt x="23" y="5"/>
                      </a:lnTo>
                      <a:lnTo>
                        <a:pt x="23" y="5"/>
                      </a:lnTo>
                      <a:lnTo>
                        <a:pt x="23" y="6"/>
                      </a:lnTo>
                      <a:lnTo>
                        <a:pt x="22" y="6"/>
                      </a:lnTo>
                      <a:lnTo>
                        <a:pt x="22" y="7"/>
                      </a:lnTo>
                      <a:lnTo>
                        <a:pt x="22" y="7"/>
                      </a:lnTo>
                      <a:lnTo>
                        <a:pt x="20" y="7"/>
                      </a:lnTo>
                      <a:lnTo>
                        <a:pt x="19" y="7"/>
                      </a:lnTo>
                      <a:lnTo>
                        <a:pt x="18" y="7"/>
                      </a:lnTo>
                      <a:lnTo>
                        <a:pt x="18" y="7"/>
                      </a:lnTo>
                      <a:lnTo>
                        <a:pt x="18" y="7"/>
                      </a:lnTo>
                      <a:lnTo>
                        <a:pt x="17" y="7"/>
                      </a:lnTo>
                      <a:lnTo>
                        <a:pt x="17" y="7"/>
                      </a:lnTo>
                      <a:lnTo>
                        <a:pt x="18" y="8"/>
                      </a:lnTo>
                      <a:lnTo>
                        <a:pt x="18" y="8"/>
                      </a:lnTo>
                      <a:lnTo>
                        <a:pt x="18" y="8"/>
                      </a:lnTo>
                      <a:lnTo>
                        <a:pt x="18" y="9"/>
                      </a:lnTo>
                      <a:lnTo>
                        <a:pt x="18" y="10"/>
                      </a:lnTo>
                      <a:lnTo>
                        <a:pt x="18" y="11"/>
                      </a:lnTo>
                      <a:lnTo>
                        <a:pt x="18" y="12"/>
                      </a:lnTo>
                      <a:lnTo>
                        <a:pt x="18" y="12"/>
                      </a:lnTo>
                      <a:lnTo>
                        <a:pt x="18" y="13"/>
                      </a:lnTo>
                      <a:lnTo>
                        <a:pt x="17" y="13"/>
                      </a:lnTo>
                      <a:lnTo>
                        <a:pt x="16" y="14"/>
                      </a:lnTo>
                      <a:lnTo>
                        <a:pt x="16" y="14"/>
                      </a:lnTo>
                      <a:lnTo>
                        <a:pt x="16" y="14"/>
                      </a:lnTo>
                      <a:lnTo>
                        <a:pt x="15" y="14"/>
                      </a:lnTo>
                      <a:lnTo>
                        <a:pt x="14" y="14"/>
                      </a:lnTo>
                      <a:lnTo>
                        <a:pt x="12" y="12"/>
                      </a:lnTo>
                      <a:lnTo>
                        <a:pt x="12" y="12"/>
                      </a:lnTo>
                      <a:lnTo>
                        <a:pt x="12" y="13"/>
                      </a:lnTo>
                      <a:lnTo>
                        <a:pt x="12" y="13"/>
                      </a:lnTo>
                      <a:lnTo>
                        <a:pt x="12" y="13"/>
                      </a:lnTo>
                      <a:lnTo>
                        <a:pt x="12" y="14"/>
                      </a:lnTo>
                      <a:lnTo>
                        <a:pt x="11" y="14"/>
                      </a:lnTo>
                      <a:lnTo>
                        <a:pt x="10" y="15"/>
                      </a:lnTo>
                      <a:lnTo>
                        <a:pt x="10" y="15"/>
                      </a:lnTo>
                      <a:lnTo>
                        <a:pt x="8" y="15"/>
                      </a:lnTo>
                      <a:lnTo>
                        <a:pt x="6" y="15"/>
                      </a:lnTo>
                      <a:lnTo>
                        <a:pt x="6" y="15"/>
                      </a:lnTo>
                      <a:lnTo>
                        <a:pt x="4" y="14"/>
                      </a:lnTo>
                      <a:lnTo>
                        <a:pt x="3" y="14"/>
                      </a:lnTo>
                      <a:lnTo>
                        <a:pt x="2" y="13"/>
                      </a:lnTo>
                      <a:lnTo>
                        <a:pt x="1" y="13"/>
                      </a:lnTo>
                      <a:lnTo>
                        <a:pt x="1" y="12"/>
                      </a:lnTo>
                      <a:lnTo>
                        <a:pt x="1" y="11"/>
                      </a:lnTo>
                      <a:lnTo>
                        <a:pt x="1" y="10"/>
                      </a:lnTo>
                      <a:lnTo>
                        <a:pt x="1" y="10"/>
                      </a:lnTo>
                      <a:lnTo>
                        <a:pt x="1" y="9"/>
                      </a:lnTo>
                      <a:lnTo>
                        <a:pt x="0" y="9"/>
                      </a:lnTo>
                      <a:lnTo>
                        <a:pt x="0" y="9"/>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11" name="Freeform 2347">
                  <a:extLst>
                    <a:ext uri="{FF2B5EF4-FFF2-40B4-BE49-F238E27FC236}">
                      <a16:creationId xmlns:a16="http://schemas.microsoft.com/office/drawing/2014/main" id="{B5ACB091-5825-4CEC-8E94-A3D2266EA72B}"/>
                    </a:ext>
                  </a:extLst>
                </p:cNvPr>
                <p:cNvSpPr>
                  <a:spLocks/>
                </p:cNvSpPr>
                <p:nvPr/>
              </p:nvSpPr>
              <p:spPr bwMode="auto">
                <a:xfrm>
                  <a:off x="4290" y="1463"/>
                  <a:ext cx="24" cy="21"/>
                </a:xfrm>
                <a:custGeom>
                  <a:avLst/>
                  <a:gdLst>
                    <a:gd name="T0" fmla="*/ 23 w 24"/>
                    <a:gd name="T1" fmla="*/ 15 h 21"/>
                    <a:gd name="T2" fmla="*/ 23 w 24"/>
                    <a:gd name="T3" fmla="*/ 17 h 21"/>
                    <a:gd name="T4" fmla="*/ 22 w 24"/>
                    <a:gd name="T5" fmla="*/ 19 h 21"/>
                    <a:gd name="T6" fmla="*/ 21 w 24"/>
                    <a:gd name="T7" fmla="*/ 20 h 21"/>
                    <a:gd name="T8" fmla="*/ 17 w 24"/>
                    <a:gd name="T9" fmla="*/ 20 h 21"/>
                    <a:gd name="T10" fmla="*/ 15 w 24"/>
                    <a:gd name="T11" fmla="*/ 19 h 21"/>
                    <a:gd name="T12" fmla="*/ 14 w 24"/>
                    <a:gd name="T13" fmla="*/ 17 h 21"/>
                    <a:gd name="T14" fmla="*/ 14 w 24"/>
                    <a:gd name="T15" fmla="*/ 16 h 21"/>
                    <a:gd name="T16" fmla="*/ 13 w 24"/>
                    <a:gd name="T17" fmla="*/ 17 h 21"/>
                    <a:gd name="T18" fmla="*/ 11 w 24"/>
                    <a:gd name="T19" fmla="*/ 17 h 21"/>
                    <a:gd name="T20" fmla="*/ 9 w 24"/>
                    <a:gd name="T21" fmla="*/ 18 h 21"/>
                    <a:gd name="T22" fmla="*/ 7 w 24"/>
                    <a:gd name="T23" fmla="*/ 18 h 21"/>
                    <a:gd name="T24" fmla="*/ 4 w 24"/>
                    <a:gd name="T25" fmla="*/ 15 h 21"/>
                    <a:gd name="T26" fmla="*/ 4 w 24"/>
                    <a:gd name="T27" fmla="*/ 12 h 21"/>
                    <a:gd name="T28" fmla="*/ 5 w 24"/>
                    <a:gd name="T29" fmla="*/ 10 h 21"/>
                    <a:gd name="T30" fmla="*/ 5 w 24"/>
                    <a:gd name="T31" fmla="*/ 9 h 21"/>
                    <a:gd name="T32" fmla="*/ 3 w 24"/>
                    <a:gd name="T33" fmla="*/ 8 h 21"/>
                    <a:gd name="T34" fmla="*/ 3 w 24"/>
                    <a:gd name="T35" fmla="*/ 5 h 21"/>
                    <a:gd name="T36" fmla="*/ 3 w 24"/>
                    <a:gd name="T37" fmla="*/ 5 h 21"/>
                    <a:gd name="T38" fmla="*/ 1 w 24"/>
                    <a:gd name="T39" fmla="*/ 3 h 21"/>
                    <a:gd name="T40" fmla="*/ 1 w 24"/>
                    <a:gd name="T41" fmla="*/ 0 h 21"/>
                    <a:gd name="T42" fmla="*/ 1 w 24"/>
                    <a:gd name="T43" fmla="*/ 0 h 21"/>
                    <a:gd name="T44" fmla="*/ 1 w 24"/>
                    <a:gd name="T45" fmla="*/ 3 h 21"/>
                    <a:gd name="T46" fmla="*/ 1 w 24"/>
                    <a:gd name="T47" fmla="*/ 4 h 21"/>
                    <a:gd name="T48" fmla="*/ 2 w 24"/>
                    <a:gd name="T49" fmla="*/ 5 h 21"/>
                    <a:gd name="T50" fmla="*/ 3 w 24"/>
                    <a:gd name="T51" fmla="*/ 6 h 21"/>
                    <a:gd name="T52" fmla="*/ 3 w 24"/>
                    <a:gd name="T53" fmla="*/ 9 h 21"/>
                    <a:gd name="T54" fmla="*/ 4 w 24"/>
                    <a:gd name="T55" fmla="*/ 10 h 21"/>
                    <a:gd name="T56" fmla="*/ 5 w 24"/>
                    <a:gd name="T57" fmla="*/ 9 h 21"/>
                    <a:gd name="T58" fmla="*/ 3 w 24"/>
                    <a:gd name="T59" fmla="*/ 12 h 21"/>
                    <a:gd name="T60" fmla="*/ 3 w 24"/>
                    <a:gd name="T61" fmla="*/ 14 h 21"/>
                    <a:gd name="T62" fmla="*/ 5 w 24"/>
                    <a:gd name="T63" fmla="*/ 17 h 21"/>
                    <a:gd name="T64" fmla="*/ 7 w 24"/>
                    <a:gd name="T65" fmla="*/ 18 h 21"/>
                    <a:gd name="T66" fmla="*/ 11 w 24"/>
                    <a:gd name="T67" fmla="*/ 18 h 21"/>
                    <a:gd name="T68" fmla="*/ 13 w 24"/>
                    <a:gd name="T69" fmla="*/ 17 h 21"/>
                    <a:gd name="T70" fmla="*/ 14 w 24"/>
                    <a:gd name="T71" fmla="*/ 17 h 21"/>
                    <a:gd name="T72" fmla="*/ 14 w 24"/>
                    <a:gd name="T73" fmla="*/ 18 h 21"/>
                    <a:gd name="T74" fmla="*/ 15 w 24"/>
                    <a:gd name="T75" fmla="*/ 19 h 21"/>
                    <a:gd name="T76" fmla="*/ 18 w 24"/>
                    <a:gd name="T77" fmla="*/ 20 h 21"/>
                    <a:gd name="T78" fmla="*/ 21 w 24"/>
                    <a:gd name="T79" fmla="*/ 21 h 21"/>
                    <a:gd name="T80" fmla="*/ 23 w 24"/>
                    <a:gd name="T81" fmla="*/ 19 h 21"/>
                    <a:gd name="T82" fmla="*/ 24 w 24"/>
                    <a:gd name="T83" fmla="*/ 16 h 21"/>
                    <a:gd name="T84" fmla="*/ 22 w 24"/>
                    <a:gd name="T85" fmla="*/ 14 h 21"/>
                    <a:gd name="T86" fmla="*/ 22 w 24"/>
                    <a:gd name="T8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1">
                      <a:moveTo>
                        <a:pt x="22" y="15"/>
                      </a:moveTo>
                      <a:lnTo>
                        <a:pt x="22" y="15"/>
                      </a:lnTo>
                      <a:lnTo>
                        <a:pt x="23" y="15"/>
                      </a:lnTo>
                      <a:lnTo>
                        <a:pt x="23" y="16"/>
                      </a:lnTo>
                      <a:lnTo>
                        <a:pt x="23" y="16"/>
                      </a:lnTo>
                      <a:lnTo>
                        <a:pt x="23" y="17"/>
                      </a:lnTo>
                      <a:lnTo>
                        <a:pt x="23" y="18"/>
                      </a:lnTo>
                      <a:lnTo>
                        <a:pt x="23" y="18"/>
                      </a:lnTo>
                      <a:lnTo>
                        <a:pt x="22" y="19"/>
                      </a:lnTo>
                      <a:lnTo>
                        <a:pt x="21" y="20"/>
                      </a:lnTo>
                      <a:lnTo>
                        <a:pt x="21" y="20"/>
                      </a:lnTo>
                      <a:lnTo>
                        <a:pt x="21" y="20"/>
                      </a:lnTo>
                      <a:lnTo>
                        <a:pt x="20" y="20"/>
                      </a:lnTo>
                      <a:lnTo>
                        <a:pt x="19" y="20"/>
                      </a:lnTo>
                      <a:lnTo>
                        <a:pt x="17" y="20"/>
                      </a:lnTo>
                      <a:lnTo>
                        <a:pt x="16" y="19"/>
                      </a:lnTo>
                      <a:lnTo>
                        <a:pt x="16" y="19"/>
                      </a:lnTo>
                      <a:lnTo>
                        <a:pt x="15" y="19"/>
                      </a:lnTo>
                      <a:lnTo>
                        <a:pt x="15" y="18"/>
                      </a:lnTo>
                      <a:lnTo>
                        <a:pt x="15" y="18"/>
                      </a:lnTo>
                      <a:lnTo>
                        <a:pt x="14" y="17"/>
                      </a:lnTo>
                      <a:lnTo>
                        <a:pt x="14" y="16"/>
                      </a:lnTo>
                      <a:lnTo>
                        <a:pt x="14" y="16"/>
                      </a:lnTo>
                      <a:lnTo>
                        <a:pt x="14" y="16"/>
                      </a:lnTo>
                      <a:lnTo>
                        <a:pt x="14" y="16"/>
                      </a:lnTo>
                      <a:lnTo>
                        <a:pt x="13" y="16"/>
                      </a:lnTo>
                      <a:lnTo>
                        <a:pt x="13" y="17"/>
                      </a:lnTo>
                      <a:lnTo>
                        <a:pt x="12" y="17"/>
                      </a:lnTo>
                      <a:lnTo>
                        <a:pt x="11" y="17"/>
                      </a:lnTo>
                      <a:lnTo>
                        <a:pt x="11" y="17"/>
                      </a:lnTo>
                      <a:lnTo>
                        <a:pt x="10" y="18"/>
                      </a:lnTo>
                      <a:lnTo>
                        <a:pt x="10" y="18"/>
                      </a:lnTo>
                      <a:lnTo>
                        <a:pt x="9" y="18"/>
                      </a:lnTo>
                      <a:lnTo>
                        <a:pt x="8" y="18"/>
                      </a:lnTo>
                      <a:lnTo>
                        <a:pt x="7" y="18"/>
                      </a:lnTo>
                      <a:lnTo>
                        <a:pt x="7" y="18"/>
                      </a:lnTo>
                      <a:lnTo>
                        <a:pt x="6" y="17"/>
                      </a:lnTo>
                      <a:lnTo>
                        <a:pt x="5" y="16"/>
                      </a:lnTo>
                      <a:lnTo>
                        <a:pt x="4" y="15"/>
                      </a:lnTo>
                      <a:lnTo>
                        <a:pt x="4" y="14"/>
                      </a:lnTo>
                      <a:lnTo>
                        <a:pt x="4" y="13"/>
                      </a:lnTo>
                      <a:lnTo>
                        <a:pt x="4" y="12"/>
                      </a:lnTo>
                      <a:lnTo>
                        <a:pt x="4" y="11"/>
                      </a:lnTo>
                      <a:lnTo>
                        <a:pt x="5" y="10"/>
                      </a:lnTo>
                      <a:lnTo>
                        <a:pt x="5" y="10"/>
                      </a:lnTo>
                      <a:lnTo>
                        <a:pt x="5" y="9"/>
                      </a:lnTo>
                      <a:lnTo>
                        <a:pt x="5" y="9"/>
                      </a:lnTo>
                      <a:lnTo>
                        <a:pt x="5" y="9"/>
                      </a:lnTo>
                      <a:lnTo>
                        <a:pt x="4" y="9"/>
                      </a:lnTo>
                      <a:lnTo>
                        <a:pt x="4" y="9"/>
                      </a:lnTo>
                      <a:lnTo>
                        <a:pt x="3" y="8"/>
                      </a:lnTo>
                      <a:lnTo>
                        <a:pt x="3" y="7"/>
                      </a:lnTo>
                      <a:lnTo>
                        <a:pt x="3" y="6"/>
                      </a:lnTo>
                      <a:lnTo>
                        <a:pt x="3" y="5"/>
                      </a:lnTo>
                      <a:lnTo>
                        <a:pt x="3" y="5"/>
                      </a:lnTo>
                      <a:lnTo>
                        <a:pt x="3" y="5"/>
                      </a:lnTo>
                      <a:lnTo>
                        <a:pt x="3" y="5"/>
                      </a:lnTo>
                      <a:lnTo>
                        <a:pt x="2" y="4"/>
                      </a:lnTo>
                      <a:lnTo>
                        <a:pt x="2" y="4"/>
                      </a:lnTo>
                      <a:lnTo>
                        <a:pt x="1" y="3"/>
                      </a:lnTo>
                      <a:lnTo>
                        <a:pt x="1" y="2"/>
                      </a:lnTo>
                      <a:lnTo>
                        <a:pt x="1" y="0"/>
                      </a:lnTo>
                      <a:lnTo>
                        <a:pt x="1" y="0"/>
                      </a:lnTo>
                      <a:lnTo>
                        <a:pt x="1" y="0"/>
                      </a:lnTo>
                      <a:lnTo>
                        <a:pt x="1" y="0"/>
                      </a:lnTo>
                      <a:lnTo>
                        <a:pt x="1" y="0"/>
                      </a:lnTo>
                      <a:lnTo>
                        <a:pt x="1" y="0"/>
                      </a:lnTo>
                      <a:lnTo>
                        <a:pt x="0" y="2"/>
                      </a:lnTo>
                      <a:lnTo>
                        <a:pt x="1" y="3"/>
                      </a:lnTo>
                      <a:lnTo>
                        <a:pt x="1" y="4"/>
                      </a:lnTo>
                      <a:lnTo>
                        <a:pt x="1" y="4"/>
                      </a:lnTo>
                      <a:lnTo>
                        <a:pt x="1" y="4"/>
                      </a:lnTo>
                      <a:lnTo>
                        <a:pt x="2" y="5"/>
                      </a:lnTo>
                      <a:lnTo>
                        <a:pt x="2" y="5"/>
                      </a:lnTo>
                      <a:lnTo>
                        <a:pt x="2" y="5"/>
                      </a:lnTo>
                      <a:lnTo>
                        <a:pt x="3" y="5"/>
                      </a:lnTo>
                      <a:lnTo>
                        <a:pt x="3" y="5"/>
                      </a:lnTo>
                      <a:lnTo>
                        <a:pt x="3" y="6"/>
                      </a:lnTo>
                      <a:lnTo>
                        <a:pt x="3" y="6"/>
                      </a:lnTo>
                      <a:lnTo>
                        <a:pt x="3" y="7"/>
                      </a:lnTo>
                      <a:lnTo>
                        <a:pt x="3" y="9"/>
                      </a:lnTo>
                      <a:lnTo>
                        <a:pt x="3" y="9"/>
                      </a:lnTo>
                      <a:lnTo>
                        <a:pt x="3" y="10"/>
                      </a:lnTo>
                      <a:lnTo>
                        <a:pt x="4" y="10"/>
                      </a:lnTo>
                      <a:lnTo>
                        <a:pt x="5" y="10"/>
                      </a:lnTo>
                      <a:lnTo>
                        <a:pt x="5" y="10"/>
                      </a:lnTo>
                      <a:lnTo>
                        <a:pt x="5" y="9"/>
                      </a:lnTo>
                      <a:lnTo>
                        <a:pt x="5" y="9"/>
                      </a:lnTo>
                      <a:lnTo>
                        <a:pt x="4" y="10"/>
                      </a:lnTo>
                      <a:lnTo>
                        <a:pt x="3" y="12"/>
                      </a:lnTo>
                      <a:lnTo>
                        <a:pt x="3" y="13"/>
                      </a:lnTo>
                      <a:lnTo>
                        <a:pt x="3" y="14"/>
                      </a:lnTo>
                      <a:lnTo>
                        <a:pt x="3" y="14"/>
                      </a:lnTo>
                      <a:lnTo>
                        <a:pt x="4" y="15"/>
                      </a:lnTo>
                      <a:lnTo>
                        <a:pt x="5" y="16"/>
                      </a:lnTo>
                      <a:lnTo>
                        <a:pt x="5" y="17"/>
                      </a:lnTo>
                      <a:lnTo>
                        <a:pt x="6" y="18"/>
                      </a:lnTo>
                      <a:lnTo>
                        <a:pt x="6" y="18"/>
                      </a:lnTo>
                      <a:lnTo>
                        <a:pt x="7" y="18"/>
                      </a:lnTo>
                      <a:lnTo>
                        <a:pt x="9" y="19"/>
                      </a:lnTo>
                      <a:lnTo>
                        <a:pt x="10" y="19"/>
                      </a:lnTo>
                      <a:lnTo>
                        <a:pt x="11" y="18"/>
                      </a:lnTo>
                      <a:lnTo>
                        <a:pt x="11" y="18"/>
                      </a:lnTo>
                      <a:lnTo>
                        <a:pt x="13" y="17"/>
                      </a:lnTo>
                      <a:lnTo>
                        <a:pt x="13" y="17"/>
                      </a:lnTo>
                      <a:lnTo>
                        <a:pt x="13" y="17"/>
                      </a:lnTo>
                      <a:lnTo>
                        <a:pt x="13" y="17"/>
                      </a:lnTo>
                      <a:lnTo>
                        <a:pt x="14" y="17"/>
                      </a:lnTo>
                      <a:lnTo>
                        <a:pt x="14" y="17"/>
                      </a:lnTo>
                      <a:lnTo>
                        <a:pt x="14" y="18"/>
                      </a:lnTo>
                      <a:lnTo>
                        <a:pt x="14" y="18"/>
                      </a:lnTo>
                      <a:lnTo>
                        <a:pt x="15" y="19"/>
                      </a:lnTo>
                      <a:lnTo>
                        <a:pt x="15" y="19"/>
                      </a:lnTo>
                      <a:lnTo>
                        <a:pt x="15" y="19"/>
                      </a:lnTo>
                      <a:lnTo>
                        <a:pt x="17" y="20"/>
                      </a:lnTo>
                      <a:lnTo>
                        <a:pt x="18" y="20"/>
                      </a:lnTo>
                      <a:lnTo>
                        <a:pt x="18" y="20"/>
                      </a:lnTo>
                      <a:lnTo>
                        <a:pt x="19" y="21"/>
                      </a:lnTo>
                      <a:lnTo>
                        <a:pt x="20" y="21"/>
                      </a:lnTo>
                      <a:lnTo>
                        <a:pt x="21" y="21"/>
                      </a:lnTo>
                      <a:lnTo>
                        <a:pt x="22" y="20"/>
                      </a:lnTo>
                      <a:lnTo>
                        <a:pt x="22" y="20"/>
                      </a:lnTo>
                      <a:lnTo>
                        <a:pt x="23" y="19"/>
                      </a:lnTo>
                      <a:lnTo>
                        <a:pt x="24" y="17"/>
                      </a:lnTo>
                      <a:lnTo>
                        <a:pt x="24" y="17"/>
                      </a:lnTo>
                      <a:lnTo>
                        <a:pt x="24" y="16"/>
                      </a:lnTo>
                      <a:lnTo>
                        <a:pt x="24" y="16"/>
                      </a:lnTo>
                      <a:lnTo>
                        <a:pt x="23" y="15"/>
                      </a:lnTo>
                      <a:lnTo>
                        <a:pt x="22" y="14"/>
                      </a:lnTo>
                      <a:lnTo>
                        <a:pt x="22" y="14"/>
                      </a:lnTo>
                      <a:lnTo>
                        <a:pt x="22" y="14"/>
                      </a:lnTo>
                      <a:lnTo>
                        <a:pt x="22" y="15"/>
                      </a:lnTo>
                      <a:lnTo>
                        <a:pt x="22" y="15"/>
                      </a:lnTo>
                      <a:lnTo>
                        <a:pt x="2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12" name="Freeform 2348">
                  <a:extLst>
                    <a:ext uri="{FF2B5EF4-FFF2-40B4-BE49-F238E27FC236}">
                      <a16:creationId xmlns:a16="http://schemas.microsoft.com/office/drawing/2014/main" id="{B490BC2D-1DB4-42DD-9E01-3D2416770802}"/>
                    </a:ext>
                  </a:extLst>
                </p:cNvPr>
                <p:cNvSpPr>
                  <a:spLocks/>
                </p:cNvSpPr>
                <p:nvPr/>
              </p:nvSpPr>
              <p:spPr bwMode="auto">
                <a:xfrm>
                  <a:off x="4290" y="1463"/>
                  <a:ext cx="24" cy="21"/>
                </a:xfrm>
                <a:custGeom>
                  <a:avLst/>
                  <a:gdLst>
                    <a:gd name="T0" fmla="*/ 23 w 24"/>
                    <a:gd name="T1" fmla="*/ 15 h 21"/>
                    <a:gd name="T2" fmla="*/ 23 w 24"/>
                    <a:gd name="T3" fmla="*/ 17 h 21"/>
                    <a:gd name="T4" fmla="*/ 22 w 24"/>
                    <a:gd name="T5" fmla="*/ 19 h 21"/>
                    <a:gd name="T6" fmla="*/ 21 w 24"/>
                    <a:gd name="T7" fmla="*/ 20 h 21"/>
                    <a:gd name="T8" fmla="*/ 17 w 24"/>
                    <a:gd name="T9" fmla="*/ 20 h 21"/>
                    <a:gd name="T10" fmla="*/ 15 w 24"/>
                    <a:gd name="T11" fmla="*/ 19 h 21"/>
                    <a:gd name="T12" fmla="*/ 14 w 24"/>
                    <a:gd name="T13" fmla="*/ 17 h 21"/>
                    <a:gd name="T14" fmla="*/ 14 w 24"/>
                    <a:gd name="T15" fmla="*/ 16 h 21"/>
                    <a:gd name="T16" fmla="*/ 13 w 24"/>
                    <a:gd name="T17" fmla="*/ 17 h 21"/>
                    <a:gd name="T18" fmla="*/ 11 w 24"/>
                    <a:gd name="T19" fmla="*/ 17 h 21"/>
                    <a:gd name="T20" fmla="*/ 9 w 24"/>
                    <a:gd name="T21" fmla="*/ 18 h 21"/>
                    <a:gd name="T22" fmla="*/ 7 w 24"/>
                    <a:gd name="T23" fmla="*/ 18 h 21"/>
                    <a:gd name="T24" fmla="*/ 4 w 24"/>
                    <a:gd name="T25" fmla="*/ 15 h 21"/>
                    <a:gd name="T26" fmla="*/ 4 w 24"/>
                    <a:gd name="T27" fmla="*/ 12 h 21"/>
                    <a:gd name="T28" fmla="*/ 5 w 24"/>
                    <a:gd name="T29" fmla="*/ 10 h 21"/>
                    <a:gd name="T30" fmla="*/ 5 w 24"/>
                    <a:gd name="T31" fmla="*/ 9 h 21"/>
                    <a:gd name="T32" fmla="*/ 3 w 24"/>
                    <a:gd name="T33" fmla="*/ 8 h 21"/>
                    <a:gd name="T34" fmla="*/ 3 w 24"/>
                    <a:gd name="T35" fmla="*/ 5 h 21"/>
                    <a:gd name="T36" fmla="*/ 3 w 24"/>
                    <a:gd name="T37" fmla="*/ 5 h 21"/>
                    <a:gd name="T38" fmla="*/ 1 w 24"/>
                    <a:gd name="T39" fmla="*/ 3 h 21"/>
                    <a:gd name="T40" fmla="*/ 1 w 24"/>
                    <a:gd name="T41" fmla="*/ 0 h 21"/>
                    <a:gd name="T42" fmla="*/ 1 w 24"/>
                    <a:gd name="T43" fmla="*/ 0 h 21"/>
                    <a:gd name="T44" fmla="*/ 1 w 24"/>
                    <a:gd name="T45" fmla="*/ 3 h 21"/>
                    <a:gd name="T46" fmla="*/ 1 w 24"/>
                    <a:gd name="T47" fmla="*/ 4 h 21"/>
                    <a:gd name="T48" fmla="*/ 2 w 24"/>
                    <a:gd name="T49" fmla="*/ 5 h 21"/>
                    <a:gd name="T50" fmla="*/ 3 w 24"/>
                    <a:gd name="T51" fmla="*/ 6 h 21"/>
                    <a:gd name="T52" fmla="*/ 3 w 24"/>
                    <a:gd name="T53" fmla="*/ 9 h 21"/>
                    <a:gd name="T54" fmla="*/ 4 w 24"/>
                    <a:gd name="T55" fmla="*/ 10 h 21"/>
                    <a:gd name="T56" fmla="*/ 5 w 24"/>
                    <a:gd name="T57" fmla="*/ 9 h 21"/>
                    <a:gd name="T58" fmla="*/ 3 w 24"/>
                    <a:gd name="T59" fmla="*/ 12 h 21"/>
                    <a:gd name="T60" fmla="*/ 3 w 24"/>
                    <a:gd name="T61" fmla="*/ 14 h 21"/>
                    <a:gd name="T62" fmla="*/ 5 w 24"/>
                    <a:gd name="T63" fmla="*/ 17 h 21"/>
                    <a:gd name="T64" fmla="*/ 7 w 24"/>
                    <a:gd name="T65" fmla="*/ 18 h 21"/>
                    <a:gd name="T66" fmla="*/ 11 w 24"/>
                    <a:gd name="T67" fmla="*/ 18 h 21"/>
                    <a:gd name="T68" fmla="*/ 13 w 24"/>
                    <a:gd name="T69" fmla="*/ 17 h 21"/>
                    <a:gd name="T70" fmla="*/ 14 w 24"/>
                    <a:gd name="T71" fmla="*/ 17 h 21"/>
                    <a:gd name="T72" fmla="*/ 14 w 24"/>
                    <a:gd name="T73" fmla="*/ 18 h 21"/>
                    <a:gd name="T74" fmla="*/ 15 w 24"/>
                    <a:gd name="T75" fmla="*/ 19 h 21"/>
                    <a:gd name="T76" fmla="*/ 18 w 24"/>
                    <a:gd name="T77" fmla="*/ 20 h 21"/>
                    <a:gd name="T78" fmla="*/ 21 w 24"/>
                    <a:gd name="T79" fmla="*/ 21 h 21"/>
                    <a:gd name="T80" fmla="*/ 23 w 24"/>
                    <a:gd name="T81" fmla="*/ 19 h 21"/>
                    <a:gd name="T82" fmla="*/ 24 w 24"/>
                    <a:gd name="T83" fmla="*/ 16 h 21"/>
                    <a:gd name="T84" fmla="*/ 22 w 24"/>
                    <a:gd name="T85" fmla="*/ 14 h 21"/>
                    <a:gd name="T86" fmla="*/ 22 w 24"/>
                    <a:gd name="T8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1">
                      <a:moveTo>
                        <a:pt x="22" y="15"/>
                      </a:moveTo>
                      <a:lnTo>
                        <a:pt x="22" y="15"/>
                      </a:lnTo>
                      <a:lnTo>
                        <a:pt x="23" y="15"/>
                      </a:lnTo>
                      <a:lnTo>
                        <a:pt x="23" y="16"/>
                      </a:lnTo>
                      <a:lnTo>
                        <a:pt x="23" y="16"/>
                      </a:lnTo>
                      <a:lnTo>
                        <a:pt x="23" y="17"/>
                      </a:lnTo>
                      <a:lnTo>
                        <a:pt x="23" y="18"/>
                      </a:lnTo>
                      <a:lnTo>
                        <a:pt x="23" y="18"/>
                      </a:lnTo>
                      <a:lnTo>
                        <a:pt x="22" y="19"/>
                      </a:lnTo>
                      <a:lnTo>
                        <a:pt x="21" y="20"/>
                      </a:lnTo>
                      <a:lnTo>
                        <a:pt x="21" y="20"/>
                      </a:lnTo>
                      <a:lnTo>
                        <a:pt x="21" y="20"/>
                      </a:lnTo>
                      <a:lnTo>
                        <a:pt x="20" y="20"/>
                      </a:lnTo>
                      <a:lnTo>
                        <a:pt x="19" y="20"/>
                      </a:lnTo>
                      <a:lnTo>
                        <a:pt x="17" y="20"/>
                      </a:lnTo>
                      <a:lnTo>
                        <a:pt x="16" y="19"/>
                      </a:lnTo>
                      <a:lnTo>
                        <a:pt x="16" y="19"/>
                      </a:lnTo>
                      <a:lnTo>
                        <a:pt x="15" y="19"/>
                      </a:lnTo>
                      <a:lnTo>
                        <a:pt x="15" y="18"/>
                      </a:lnTo>
                      <a:lnTo>
                        <a:pt x="15" y="18"/>
                      </a:lnTo>
                      <a:lnTo>
                        <a:pt x="14" y="17"/>
                      </a:lnTo>
                      <a:lnTo>
                        <a:pt x="14" y="16"/>
                      </a:lnTo>
                      <a:lnTo>
                        <a:pt x="14" y="16"/>
                      </a:lnTo>
                      <a:lnTo>
                        <a:pt x="14" y="16"/>
                      </a:lnTo>
                      <a:lnTo>
                        <a:pt x="14" y="16"/>
                      </a:lnTo>
                      <a:lnTo>
                        <a:pt x="13" y="16"/>
                      </a:lnTo>
                      <a:lnTo>
                        <a:pt x="13" y="17"/>
                      </a:lnTo>
                      <a:lnTo>
                        <a:pt x="12" y="17"/>
                      </a:lnTo>
                      <a:lnTo>
                        <a:pt x="11" y="17"/>
                      </a:lnTo>
                      <a:lnTo>
                        <a:pt x="11" y="17"/>
                      </a:lnTo>
                      <a:lnTo>
                        <a:pt x="10" y="18"/>
                      </a:lnTo>
                      <a:lnTo>
                        <a:pt x="10" y="18"/>
                      </a:lnTo>
                      <a:lnTo>
                        <a:pt x="9" y="18"/>
                      </a:lnTo>
                      <a:lnTo>
                        <a:pt x="8" y="18"/>
                      </a:lnTo>
                      <a:lnTo>
                        <a:pt x="7" y="18"/>
                      </a:lnTo>
                      <a:lnTo>
                        <a:pt x="7" y="18"/>
                      </a:lnTo>
                      <a:lnTo>
                        <a:pt x="6" y="17"/>
                      </a:lnTo>
                      <a:lnTo>
                        <a:pt x="5" y="16"/>
                      </a:lnTo>
                      <a:lnTo>
                        <a:pt x="4" y="15"/>
                      </a:lnTo>
                      <a:lnTo>
                        <a:pt x="4" y="14"/>
                      </a:lnTo>
                      <a:lnTo>
                        <a:pt x="4" y="13"/>
                      </a:lnTo>
                      <a:lnTo>
                        <a:pt x="4" y="12"/>
                      </a:lnTo>
                      <a:lnTo>
                        <a:pt x="4" y="11"/>
                      </a:lnTo>
                      <a:lnTo>
                        <a:pt x="5" y="10"/>
                      </a:lnTo>
                      <a:lnTo>
                        <a:pt x="5" y="10"/>
                      </a:lnTo>
                      <a:lnTo>
                        <a:pt x="5" y="9"/>
                      </a:lnTo>
                      <a:lnTo>
                        <a:pt x="5" y="9"/>
                      </a:lnTo>
                      <a:lnTo>
                        <a:pt x="5" y="9"/>
                      </a:lnTo>
                      <a:lnTo>
                        <a:pt x="4" y="9"/>
                      </a:lnTo>
                      <a:lnTo>
                        <a:pt x="4" y="9"/>
                      </a:lnTo>
                      <a:lnTo>
                        <a:pt x="3" y="8"/>
                      </a:lnTo>
                      <a:lnTo>
                        <a:pt x="3" y="7"/>
                      </a:lnTo>
                      <a:lnTo>
                        <a:pt x="3" y="6"/>
                      </a:lnTo>
                      <a:lnTo>
                        <a:pt x="3" y="5"/>
                      </a:lnTo>
                      <a:lnTo>
                        <a:pt x="3" y="5"/>
                      </a:lnTo>
                      <a:lnTo>
                        <a:pt x="3" y="5"/>
                      </a:lnTo>
                      <a:lnTo>
                        <a:pt x="3" y="5"/>
                      </a:lnTo>
                      <a:lnTo>
                        <a:pt x="2" y="4"/>
                      </a:lnTo>
                      <a:lnTo>
                        <a:pt x="2" y="4"/>
                      </a:lnTo>
                      <a:lnTo>
                        <a:pt x="1" y="3"/>
                      </a:lnTo>
                      <a:lnTo>
                        <a:pt x="1" y="2"/>
                      </a:lnTo>
                      <a:lnTo>
                        <a:pt x="1" y="0"/>
                      </a:lnTo>
                      <a:lnTo>
                        <a:pt x="1" y="0"/>
                      </a:lnTo>
                      <a:lnTo>
                        <a:pt x="1" y="0"/>
                      </a:lnTo>
                      <a:lnTo>
                        <a:pt x="1" y="0"/>
                      </a:lnTo>
                      <a:lnTo>
                        <a:pt x="1" y="0"/>
                      </a:lnTo>
                      <a:lnTo>
                        <a:pt x="1" y="0"/>
                      </a:lnTo>
                      <a:lnTo>
                        <a:pt x="0" y="2"/>
                      </a:lnTo>
                      <a:lnTo>
                        <a:pt x="1" y="3"/>
                      </a:lnTo>
                      <a:lnTo>
                        <a:pt x="1" y="4"/>
                      </a:lnTo>
                      <a:lnTo>
                        <a:pt x="1" y="4"/>
                      </a:lnTo>
                      <a:lnTo>
                        <a:pt x="1" y="4"/>
                      </a:lnTo>
                      <a:lnTo>
                        <a:pt x="2" y="5"/>
                      </a:lnTo>
                      <a:lnTo>
                        <a:pt x="2" y="5"/>
                      </a:lnTo>
                      <a:lnTo>
                        <a:pt x="2" y="5"/>
                      </a:lnTo>
                      <a:lnTo>
                        <a:pt x="3" y="5"/>
                      </a:lnTo>
                      <a:lnTo>
                        <a:pt x="3" y="5"/>
                      </a:lnTo>
                      <a:lnTo>
                        <a:pt x="3" y="6"/>
                      </a:lnTo>
                      <a:lnTo>
                        <a:pt x="3" y="6"/>
                      </a:lnTo>
                      <a:lnTo>
                        <a:pt x="3" y="7"/>
                      </a:lnTo>
                      <a:lnTo>
                        <a:pt x="3" y="9"/>
                      </a:lnTo>
                      <a:lnTo>
                        <a:pt x="3" y="9"/>
                      </a:lnTo>
                      <a:lnTo>
                        <a:pt x="3" y="10"/>
                      </a:lnTo>
                      <a:lnTo>
                        <a:pt x="4" y="10"/>
                      </a:lnTo>
                      <a:lnTo>
                        <a:pt x="5" y="10"/>
                      </a:lnTo>
                      <a:lnTo>
                        <a:pt x="5" y="10"/>
                      </a:lnTo>
                      <a:lnTo>
                        <a:pt x="5" y="9"/>
                      </a:lnTo>
                      <a:lnTo>
                        <a:pt x="5" y="9"/>
                      </a:lnTo>
                      <a:lnTo>
                        <a:pt x="4" y="10"/>
                      </a:lnTo>
                      <a:lnTo>
                        <a:pt x="3" y="12"/>
                      </a:lnTo>
                      <a:lnTo>
                        <a:pt x="3" y="13"/>
                      </a:lnTo>
                      <a:lnTo>
                        <a:pt x="3" y="14"/>
                      </a:lnTo>
                      <a:lnTo>
                        <a:pt x="3" y="14"/>
                      </a:lnTo>
                      <a:lnTo>
                        <a:pt x="4" y="15"/>
                      </a:lnTo>
                      <a:lnTo>
                        <a:pt x="5" y="16"/>
                      </a:lnTo>
                      <a:lnTo>
                        <a:pt x="5" y="17"/>
                      </a:lnTo>
                      <a:lnTo>
                        <a:pt x="6" y="18"/>
                      </a:lnTo>
                      <a:lnTo>
                        <a:pt x="6" y="18"/>
                      </a:lnTo>
                      <a:lnTo>
                        <a:pt x="7" y="18"/>
                      </a:lnTo>
                      <a:lnTo>
                        <a:pt x="9" y="19"/>
                      </a:lnTo>
                      <a:lnTo>
                        <a:pt x="10" y="19"/>
                      </a:lnTo>
                      <a:lnTo>
                        <a:pt x="11" y="18"/>
                      </a:lnTo>
                      <a:lnTo>
                        <a:pt x="11" y="18"/>
                      </a:lnTo>
                      <a:lnTo>
                        <a:pt x="13" y="17"/>
                      </a:lnTo>
                      <a:lnTo>
                        <a:pt x="13" y="17"/>
                      </a:lnTo>
                      <a:lnTo>
                        <a:pt x="13" y="17"/>
                      </a:lnTo>
                      <a:lnTo>
                        <a:pt x="13" y="17"/>
                      </a:lnTo>
                      <a:lnTo>
                        <a:pt x="14" y="17"/>
                      </a:lnTo>
                      <a:lnTo>
                        <a:pt x="14" y="17"/>
                      </a:lnTo>
                      <a:lnTo>
                        <a:pt x="14" y="18"/>
                      </a:lnTo>
                      <a:lnTo>
                        <a:pt x="14" y="18"/>
                      </a:lnTo>
                      <a:lnTo>
                        <a:pt x="15" y="19"/>
                      </a:lnTo>
                      <a:lnTo>
                        <a:pt x="15" y="19"/>
                      </a:lnTo>
                      <a:lnTo>
                        <a:pt x="15" y="19"/>
                      </a:lnTo>
                      <a:lnTo>
                        <a:pt x="17" y="20"/>
                      </a:lnTo>
                      <a:lnTo>
                        <a:pt x="18" y="20"/>
                      </a:lnTo>
                      <a:lnTo>
                        <a:pt x="18" y="20"/>
                      </a:lnTo>
                      <a:lnTo>
                        <a:pt x="19" y="21"/>
                      </a:lnTo>
                      <a:lnTo>
                        <a:pt x="20" y="21"/>
                      </a:lnTo>
                      <a:lnTo>
                        <a:pt x="21" y="21"/>
                      </a:lnTo>
                      <a:lnTo>
                        <a:pt x="22" y="20"/>
                      </a:lnTo>
                      <a:lnTo>
                        <a:pt x="22" y="20"/>
                      </a:lnTo>
                      <a:lnTo>
                        <a:pt x="23" y="19"/>
                      </a:lnTo>
                      <a:lnTo>
                        <a:pt x="24" y="17"/>
                      </a:lnTo>
                      <a:lnTo>
                        <a:pt x="24" y="17"/>
                      </a:lnTo>
                      <a:lnTo>
                        <a:pt x="24" y="16"/>
                      </a:lnTo>
                      <a:lnTo>
                        <a:pt x="24" y="16"/>
                      </a:lnTo>
                      <a:lnTo>
                        <a:pt x="23" y="15"/>
                      </a:lnTo>
                      <a:lnTo>
                        <a:pt x="22" y="14"/>
                      </a:lnTo>
                      <a:lnTo>
                        <a:pt x="22" y="14"/>
                      </a:lnTo>
                      <a:lnTo>
                        <a:pt x="22" y="14"/>
                      </a:lnTo>
                      <a:lnTo>
                        <a:pt x="22" y="15"/>
                      </a:lnTo>
                      <a:lnTo>
                        <a:pt x="22" y="15"/>
                      </a:lnTo>
                      <a:lnTo>
                        <a:pt x="22"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13" name="Freeform 2349">
                  <a:extLst>
                    <a:ext uri="{FF2B5EF4-FFF2-40B4-BE49-F238E27FC236}">
                      <a16:creationId xmlns:a16="http://schemas.microsoft.com/office/drawing/2014/main" id="{728A6C10-1E63-43B1-B61C-D115CF0CFCD8}"/>
                    </a:ext>
                  </a:extLst>
                </p:cNvPr>
                <p:cNvSpPr>
                  <a:spLocks/>
                </p:cNvSpPr>
                <p:nvPr/>
              </p:nvSpPr>
              <p:spPr bwMode="auto">
                <a:xfrm>
                  <a:off x="4218" y="1540"/>
                  <a:ext cx="33" cy="17"/>
                </a:xfrm>
                <a:custGeom>
                  <a:avLst/>
                  <a:gdLst>
                    <a:gd name="T0" fmla="*/ 0 w 33"/>
                    <a:gd name="T1" fmla="*/ 15 h 17"/>
                    <a:gd name="T2" fmla="*/ 0 w 33"/>
                    <a:gd name="T3" fmla="*/ 15 h 17"/>
                    <a:gd name="T4" fmla="*/ 2 w 33"/>
                    <a:gd name="T5" fmla="*/ 15 h 17"/>
                    <a:gd name="T6" fmla="*/ 5 w 33"/>
                    <a:gd name="T7" fmla="*/ 16 h 17"/>
                    <a:gd name="T8" fmla="*/ 7 w 33"/>
                    <a:gd name="T9" fmla="*/ 17 h 17"/>
                    <a:gd name="T10" fmla="*/ 8 w 33"/>
                    <a:gd name="T11" fmla="*/ 17 h 17"/>
                    <a:gd name="T12" fmla="*/ 9 w 33"/>
                    <a:gd name="T13" fmla="*/ 17 h 17"/>
                    <a:gd name="T14" fmla="*/ 9 w 33"/>
                    <a:gd name="T15" fmla="*/ 17 h 17"/>
                    <a:gd name="T16" fmla="*/ 10 w 33"/>
                    <a:gd name="T17" fmla="*/ 16 h 17"/>
                    <a:gd name="T18" fmla="*/ 11 w 33"/>
                    <a:gd name="T19" fmla="*/ 16 h 17"/>
                    <a:gd name="T20" fmla="*/ 12 w 33"/>
                    <a:gd name="T21" fmla="*/ 15 h 17"/>
                    <a:gd name="T22" fmla="*/ 13 w 33"/>
                    <a:gd name="T23" fmla="*/ 14 h 17"/>
                    <a:gd name="T24" fmla="*/ 13 w 33"/>
                    <a:gd name="T25" fmla="*/ 12 h 17"/>
                    <a:gd name="T26" fmla="*/ 13 w 33"/>
                    <a:gd name="T27" fmla="*/ 12 h 17"/>
                    <a:gd name="T28" fmla="*/ 14 w 33"/>
                    <a:gd name="T29" fmla="*/ 11 h 17"/>
                    <a:gd name="T30" fmla="*/ 15 w 33"/>
                    <a:gd name="T31" fmla="*/ 10 h 17"/>
                    <a:gd name="T32" fmla="*/ 17 w 33"/>
                    <a:gd name="T33" fmla="*/ 8 h 17"/>
                    <a:gd name="T34" fmla="*/ 17 w 33"/>
                    <a:gd name="T35" fmla="*/ 8 h 17"/>
                    <a:gd name="T36" fmla="*/ 19 w 33"/>
                    <a:gd name="T37" fmla="*/ 6 h 17"/>
                    <a:gd name="T38" fmla="*/ 21 w 33"/>
                    <a:gd name="T39" fmla="*/ 5 h 17"/>
                    <a:gd name="T40" fmla="*/ 21 w 33"/>
                    <a:gd name="T41" fmla="*/ 5 h 17"/>
                    <a:gd name="T42" fmla="*/ 24 w 33"/>
                    <a:gd name="T43" fmla="*/ 3 h 17"/>
                    <a:gd name="T44" fmla="*/ 27 w 33"/>
                    <a:gd name="T45" fmla="*/ 2 h 17"/>
                    <a:gd name="T46" fmla="*/ 33 w 33"/>
                    <a:gd name="T47" fmla="*/ 0 h 17"/>
                    <a:gd name="T48" fmla="*/ 33 w 33"/>
                    <a:gd name="T49" fmla="*/ 0 h 17"/>
                    <a:gd name="T50" fmla="*/ 33 w 33"/>
                    <a:gd name="T51" fmla="*/ 0 h 17"/>
                    <a:gd name="T52" fmla="*/ 33 w 33"/>
                    <a:gd name="T53" fmla="*/ 0 h 17"/>
                    <a:gd name="T54" fmla="*/ 33 w 33"/>
                    <a:gd name="T55" fmla="*/ 0 h 17"/>
                    <a:gd name="T56" fmla="*/ 30 w 33"/>
                    <a:gd name="T57" fmla="*/ 1 h 17"/>
                    <a:gd name="T58" fmla="*/ 28 w 33"/>
                    <a:gd name="T59" fmla="*/ 1 h 17"/>
                    <a:gd name="T60" fmla="*/ 23 w 33"/>
                    <a:gd name="T61" fmla="*/ 3 h 17"/>
                    <a:gd name="T62" fmla="*/ 23 w 33"/>
                    <a:gd name="T63" fmla="*/ 3 h 17"/>
                    <a:gd name="T64" fmla="*/ 21 w 33"/>
                    <a:gd name="T65" fmla="*/ 5 h 17"/>
                    <a:gd name="T66" fmla="*/ 19 w 33"/>
                    <a:gd name="T67" fmla="*/ 6 h 17"/>
                    <a:gd name="T68" fmla="*/ 15 w 33"/>
                    <a:gd name="T69" fmla="*/ 9 h 17"/>
                    <a:gd name="T70" fmla="*/ 15 w 33"/>
                    <a:gd name="T71" fmla="*/ 9 h 17"/>
                    <a:gd name="T72" fmla="*/ 15 w 33"/>
                    <a:gd name="T73" fmla="*/ 10 h 17"/>
                    <a:gd name="T74" fmla="*/ 14 w 33"/>
                    <a:gd name="T75" fmla="*/ 11 h 17"/>
                    <a:gd name="T76" fmla="*/ 13 w 33"/>
                    <a:gd name="T77" fmla="*/ 12 h 17"/>
                    <a:gd name="T78" fmla="*/ 12 w 33"/>
                    <a:gd name="T79" fmla="*/ 14 h 17"/>
                    <a:gd name="T80" fmla="*/ 12 w 33"/>
                    <a:gd name="T81" fmla="*/ 15 h 17"/>
                    <a:gd name="T82" fmla="*/ 11 w 33"/>
                    <a:gd name="T83" fmla="*/ 15 h 17"/>
                    <a:gd name="T84" fmla="*/ 11 w 33"/>
                    <a:gd name="T85" fmla="*/ 15 h 17"/>
                    <a:gd name="T86" fmla="*/ 10 w 33"/>
                    <a:gd name="T87" fmla="*/ 16 h 17"/>
                    <a:gd name="T88" fmla="*/ 9 w 33"/>
                    <a:gd name="T89" fmla="*/ 17 h 17"/>
                    <a:gd name="T90" fmla="*/ 7 w 33"/>
                    <a:gd name="T91" fmla="*/ 17 h 17"/>
                    <a:gd name="T92" fmla="*/ 6 w 33"/>
                    <a:gd name="T93" fmla="*/ 16 h 17"/>
                    <a:gd name="T94" fmla="*/ 6 w 33"/>
                    <a:gd name="T95" fmla="*/ 16 h 17"/>
                    <a:gd name="T96" fmla="*/ 3 w 33"/>
                    <a:gd name="T97" fmla="*/ 15 h 17"/>
                    <a:gd name="T98" fmla="*/ 0 w 33"/>
                    <a:gd name="T99" fmla="*/ 14 h 17"/>
                    <a:gd name="T100" fmla="*/ 0 w 33"/>
                    <a:gd name="T101" fmla="*/ 14 h 17"/>
                    <a:gd name="T102" fmla="*/ 0 w 33"/>
                    <a:gd name="T10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17">
                      <a:moveTo>
                        <a:pt x="0" y="15"/>
                      </a:moveTo>
                      <a:lnTo>
                        <a:pt x="0" y="15"/>
                      </a:lnTo>
                      <a:lnTo>
                        <a:pt x="2" y="15"/>
                      </a:lnTo>
                      <a:lnTo>
                        <a:pt x="5" y="16"/>
                      </a:lnTo>
                      <a:lnTo>
                        <a:pt x="7" y="17"/>
                      </a:lnTo>
                      <a:lnTo>
                        <a:pt x="8" y="17"/>
                      </a:lnTo>
                      <a:lnTo>
                        <a:pt x="9" y="17"/>
                      </a:lnTo>
                      <a:lnTo>
                        <a:pt x="9" y="17"/>
                      </a:lnTo>
                      <a:lnTo>
                        <a:pt x="10" y="16"/>
                      </a:lnTo>
                      <a:lnTo>
                        <a:pt x="11" y="16"/>
                      </a:lnTo>
                      <a:lnTo>
                        <a:pt x="12" y="15"/>
                      </a:lnTo>
                      <a:lnTo>
                        <a:pt x="13" y="14"/>
                      </a:lnTo>
                      <a:lnTo>
                        <a:pt x="13" y="12"/>
                      </a:lnTo>
                      <a:lnTo>
                        <a:pt x="13" y="12"/>
                      </a:lnTo>
                      <a:lnTo>
                        <a:pt x="14" y="11"/>
                      </a:lnTo>
                      <a:lnTo>
                        <a:pt x="15" y="10"/>
                      </a:lnTo>
                      <a:lnTo>
                        <a:pt x="17" y="8"/>
                      </a:lnTo>
                      <a:lnTo>
                        <a:pt x="17" y="8"/>
                      </a:lnTo>
                      <a:lnTo>
                        <a:pt x="19" y="6"/>
                      </a:lnTo>
                      <a:lnTo>
                        <a:pt x="21" y="5"/>
                      </a:lnTo>
                      <a:lnTo>
                        <a:pt x="21" y="5"/>
                      </a:lnTo>
                      <a:lnTo>
                        <a:pt x="24" y="3"/>
                      </a:lnTo>
                      <a:lnTo>
                        <a:pt x="27" y="2"/>
                      </a:lnTo>
                      <a:lnTo>
                        <a:pt x="33" y="0"/>
                      </a:lnTo>
                      <a:lnTo>
                        <a:pt x="33" y="0"/>
                      </a:lnTo>
                      <a:lnTo>
                        <a:pt x="33" y="0"/>
                      </a:lnTo>
                      <a:lnTo>
                        <a:pt x="33" y="0"/>
                      </a:lnTo>
                      <a:lnTo>
                        <a:pt x="33" y="0"/>
                      </a:lnTo>
                      <a:lnTo>
                        <a:pt x="30" y="1"/>
                      </a:lnTo>
                      <a:lnTo>
                        <a:pt x="28" y="1"/>
                      </a:lnTo>
                      <a:lnTo>
                        <a:pt x="23" y="3"/>
                      </a:lnTo>
                      <a:lnTo>
                        <a:pt x="23" y="3"/>
                      </a:lnTo>
                      <a:lnTo>
                        <a:pt x="21" y="5"/>
                      </a:lnTo>
                      <a:lnTo>
                        <a:pt x="19" y="6"/>
                      </a:lnTo>
                      <a:lnTo>
                        <a:pt x="15" y="9"/>
                      </a:lnTo>
                      <a:lnTo>
                        <a:pt x="15" y="9"/>
                      </a:lnTo>
                      <a:lnTo>
                        <a:pt x="15" y="10"/>
                      </a:lnTo>
                      <a:lnTo>
                        <a:pt x="14" y="11"/>
                      </a:lnTo>
                      <a:lnTo>
                        <a:pt x="13" y="12"/>
                      </a:lnTo>
                      <a:lnTo>
                        <a:pt x="12" y="14"/>
                      </a:lnTo>
                      <a:lnTo>
                        <a:pt x="12" y="15"/>
                      </a:lnTo>
                      <a:lnTo>
                        <a:pt x="11" y="15"/>
                      </a:lnTo>
                      <a:lnTo>
                        <a:pt x="11" y="15"/>
                      </a:lnTo>
                      <a:lnTo>
                        <a:pt x="10" y="16"/>
                      </a:lnTo>
                      <a:lnTo>
                        <a:pt x="9" y="17"/>
                      </a:lnTo>
                      <a:lnTo>
                        <a:pt x="7" y="17"/>
                      </a:lnTo>
                      <a:lnTo>
                        <a:pt x="6" y="16"/>
                      </a:lnTo>
                      <a:lnTo>
                        <a:pt x="6" y="16"/>
                      </a:lnTo>
                      <a:lnTo>
                        <a:pt x="3" y="15"/>
                      </a:lnTo>
                      <a:lnTo>
                        <a:pt x="0" y="14"/>
                      </a:lnTo>
                      <a:lnTo>
                        <a:pt x="0" y="14"/>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14" name="Freeform 2350">
                  <a:extLst>
                    <a:ext uri="{FF2B5EF4-FFF2-40B4-BE49-F238E27FC236}">
                      <a16:creationId xmlns:a16="http://schemas.microsoft.com/office/drawing/2014/main" id="{D2C3D637-0AB1-414C-934B-905B545D771E}"/>
                    </a:ext>
                  </a:extLst>
                </p:cNvPr>
                <p:cNvSpPr>
                  <a:spLocks/>
                </p:cNvSpPr>
                <p:nvPr/>
              </p:nvSpPr>
              <p:spPr bwMode="auto">
                <a:xfrm>
                  <a:off x="4218" y="1540"/>
                  <a:ext cx="33" cy="17"/>
                </a:xfrm>
                <a:custGeom>
                  <a:avLst/>
                  <a:gdLst>
                    <a:gd name="T0" fmla="*/ 0 w 33"/>
                    <a:gd name="T1" fmla="*/ 15 h 17"/>
                    <a:gd name="T2" fmla="*/ 0 w 33"/>
                    <a:gd name="T3" fmla="*/ 15 h 17"/>
                    <a:gd name="T4" fmla="*/ 2 w 33"/>
                    <a:gd name="T5" fmla="*/ 15 h 17"/>
                    <a:gd name="T6" fmla="*/ 5 w 33"/>
                    <a:gd name="T7" fmla="*/ 16 h 17"/>
                    <a:gd name="T8" fmla="*/ 7 w 33"/>
                    <a:gd name="T9" fmla="*/ 17 h 17"/>
                    <a:gd name="T10" fmla="*/ 8 w 33"/>
                    <a:gd name="T11" fmla="*/ 17 h 17"/>
                    <a:gd name="T12" fmla="*/ 9 w 33"/>
                    <a:gd name="T13" fmla="*/ 17 h 17"/>
                    <a:gd name="T14" fmla="*/ 9 w 33"/>
                    <a:gd name="T15" fmla="*/ 17 h 17"/>
                    <a:gd name="T16" fmla="*/ 10 w 33"/>
                    <a:gd name="T17" fmla="*/ 16 h 17"/>
                    <a:gd name="T18" fmla="*/ 11 w 33"/>
                    <a:gd name="T19" fmla="*/ 16 h 17"/>
                    <a:gd name="T20" fmla="*/ 12 w 33"/>
                    <a:gd name="T21" fmla="*/ 15 h 17"/>
                    <a:gd name="T22" fmla="*/ 13 w 33"/>
                    <a:gd name="T23" fmla="*/ 14 h 17"/>
                    <a:gd name="T24" fmla="*/ 13 w 33"/>
                    <a:gd name="T25" fmla="*/ 12 h 17"/>
                    <a:gd name="T26" fmla="*/ 13 w 33"/>
                    <a:gd name="T27" fmla="*/ 12 h 17"/>
                    <a:gd name="T28" fmla="*/ 14 w 33"/>
                    <a:gd name="T29" fmla="*/ 11 h 17"/>
                    <a:gd name="T30" fmla="*/ 15 w 33"/>
                    <a:gd name="T31" fmla="*/ 10 h 17"/>
                    <a:gd name="T32" fmla="*/ 17 w 33"/>
                    <a:gd name="T33" fmla="*/ 8 h 17"/>
                    <a:gd name="T34" fmla="*/ 17 w 33"/>
                    <a:gd name="T35" fmla="*/ 8 h 17"/>
                    <a:gd name="T36" fmla="*/ 19 w 33"/>
                    <a:gd name="T37" fmla="*/ 6 h 17"/>
                    <a:gd name="T38" fmla="*/ 21 w 33"/>
                    <a:gd name="T39" fmla="*/ 5 h 17"/>
                    <a:gd name="T40" fmla="*/ 21 w 33"/>
                    <a:gd name="T41" fmla="*/ 5 h 17"/>
                    <a:gd name="T42" fmla="*/ 24 w 33"/>
                    <a:gd name="T43" fmla="*/ 3 h 17"/>
                    <a:gd name="T44" fmla="*/ 27 w 33"/>
                    <a:gd name="T45" fmla="*/ 2 h 17"/>
                    <a:gd name="T46" fmla="*/ 33 w 33"/>
                    <a:gd name="T47" fmla="*/ 0 h 17"/>
                    <a:gd name="T48" fmla="*/ 33 w 33"/>
                    <a:gd name="T49" fmla="*/ 0 h 17"/>
                    <a:gd name="T50" fmla="*/ 33 w 33"/>
                    <a:gd name="T51" fmla="*/ 0 h 17"/>
                    <a:gd name="T52" fmla="*/ 33 w 33"/>
                    <a:gd name="T53" fmla="*/ 0 h 17"/>
                    <a:gd name="T54" fmla="*/ 33 w 33"/>
                    <a:gd name="T55" fmla="*/ 0 h 17"/>
                    <a:gd name="T56" fmla="*/ 30 w 33"/>
                    <a:gd name="T57" fmla="*/ 1 h 17"/>
                    <a:gd name="T58" fmla="*/ 28 w 33"/>
                    <a:gd name="T59" fmla="*/ 1 h 17"/>
                    <a:gd name="T60" fmla="*/ 23 w 33"/>
                    <a:gd name="T61" fmla="*/ 3 h 17"/>
                    <a:gd name="T62" fmla="*/ 23 w 33"/>
                    <a:gd name="T63" fmla="*/ 3 h 17"/>
                    <a:gd name="T64" fmla="*/ 21 w 33"/>
                    <a:gd name="T65" fmla="*/ 5 h 17"/>
                    <a:gd name="T66" fmla="*/ 19 w 33"/>
                    <a:gd name="T67" fmla="*/ 6 h 17"/>
                    <a:gd name="T68" fmla="*/ 15 w 33"/>
                    <a:gd name="T69" fmla="*/ 9 h 17"/>
                    <a:gd name="T70" fmla="*/ 15 w 33"/>
                    <a:gd name="T71" fmla="*/ 9 h 17"/>
                    <a:gd name="T72" fmla="*/ 15 w 33"/>
                    <a:gd name="T73" fmla="*/ 10 h 17"/>
                    <a:gd name="T74" fmla="*/ 14 w 33"/>
                    <a:gd name="T75" fmla="*/ 11 h 17"/>
                    <a:gd name="T76" fmla="*/ 13 w 33"/>
                    <a:gd name="T77" fmla="*/ 12 h 17"/>
                    <a:gd name="T78" fmla="*/ 12 w 33"/>
                    <a:gd name="T79" fmla="*/ 14 h 17"/>
                    <a:gd name="T80" fmla="*/ 12 w 33"/>
                    <a:gd name="T81" fmla="*/ 15 h 17"/>
                    <a:gd name="T82" fmla="*/ 11 w 33"/>
                    <a:gd name="T83" fmla="*/ 15 h 17"/>
                    <a:gd name="T84" fmla="*/ 11 w 33"/>
                    <a:gd name="T85" fmla="*/ 15 h 17"/>
                    <a:gd name="T86" fmla="*/ 10 w 33"/>
                    <a:gd name="T87" fmla="*/ 16 h 17"/>
                    <a:gd name="T88" fmla="*/ 9 w 33"/>
                    <a:gd name="T89" fmla="*/ 17 h 17"/>
                    <a:gd name="T90" fmla="*/ 7 w 33"/>
                    <a:gd name="T91" fmla="*/ 17 h 17"/>
                    <a:gd name="T92" fmla="*/ 6 w 33"/>
                    <a:gd name="T93" fmla="*/ 16 h 17"/>
                    <a:gd name="T94" fmla="*/ 6 w 33"/>
                    <a:gd name="T95" fmla="*/ 16 h 17"/>
                    <a:gd name="T96" fmla="*/ 3 w 33"/>
                    <a:gd name="T97" fmla="*/ 15 h 17"/>
                    <a:gd name="T98" fmla="*/ 0 w 33"/>
                    <a:gd name="T99" fmla="*/ 14 h 17"/>
                    <a:gd name="T100" fmla="*/ 0 w 33"/>
                    <a:gd name="T101" fmla="*/ 14 h 17"/>
                    <a:gd name="T102" fmla="*/ 0 w 33"/>
                    <a:gd name="T10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17">
                      <a:moveTo>
                        <a:pt x="0" y="15"/>
                      </a:moveTo>
                      <a:lnTo>
                        <a:pt x="0" y="15"/>
                      </a:lnTo>
                      <a:lnTo>
                        <a:pt x="2" y="15"/>
                      </a:lnTo>
                      <a:lnTo>
                        <a:pt x="5" y="16"/>
                      </a:lnTo>
                      <a:lnTo>
                        <a:pt x="7" y="17"/>
                      </a:lnTo>
                      <a:lnTo>
                        <a:pt x="8" y="17"/>
                      </a:lnTo>
                      <a:lnTo>
                        <a:pt x="9" y="17"/>
                      </a:lnTo>
                      <a:lnTo>
                        <a:pt x="9" y="17"/>
                      </a:lnTo>
                      <a:lnTo>
                        <a:pt x="10" y="16"/>
                      </a:lnTo>
                      <a:lnTo>
                        <a:pt x="11" y="16"/>
                      </a:lnTo>
                      <a:lnTo>
                        <a:pt x="12" y="15"/>
                      </a:lnTo>
                      <a:lnTo>
                        <a:pt x="13" y="14"/>
                      </a:lnTo>
                      <a:lnTo>
                        <a:pt x="13" y="12"/>
                      </a:lnTo>
                      <a:lnTo>
                        <a:pt x="13" y="12"/>
                      </a:lnTo>
                      <a:lnTo>
                        <a:pt x="14" y="11"/>
                      </a:lnTo>
                      <a:lnTo>
                        <a:pt x="15" y="10"/>
                      </a:lnTo>
                      <a:lnTo>
                        <a:pt x="17" y="8"/>
                      </a:lnTo>
                      <a:lnTo>
                        <a:pt x="17" y="8"/>
                      </a:lnTo>
                      <a:lnTo>
                        <a:pt x="19" y="6"/>
                      </a:lnTo>
                      <a:lnTo>
                        <a:pt x="21" y="5"/>
                      </a:lnTo>
                      <a:lnTo>
                        <a:pt x="21" y="5"/>
                      </a:lnTo>
                      <a:lnTo>
                        <a:pt x="24" y="3"/>
                      </a:lnTo>
                      <a:lnTo>
                        <a:pt x="27" y="2"/>
                      </a:lnTo>
                      <a:lnTo>
                        <a:pt x="33" y="0"/>
                      </a:lnTo>
                      <a:lnTo>
                        <a:pt x="33" y="0"/>
                      </a:lnTo>
                      <a:lnTo>
                        <a:pt x="33" y="0"/>
                      </a:lnTo>
                      <a:lnTo>
                        <a:pt x="33" y="0"/>
                      </a:lnTo>
                      <a:lnTo>
                        <a:pt x="33" y="0"/>
                      </a:lnTo>
                      <a:lnTo>
                        <a:pt x="30" y="1"/>
                      </a:lnTo>
                      <a:lnTo>
                        <a:pt x="28" y="1"/>
                      </a:lnTo>
                      <a:lnTo>
                        <a:pt x="23" y="3"/>
                      </a:lnTo>
                      <a:lnTo>
                        <a:pt x="23" y="3"/>
                      </a:lnTo>
                      <a:lnTo>
                        <a:pt x="21" y="5"/>
                      </a:lnTo>
                      <a:lnTo>
                        <a:pt x="19" y="6"/>
                      </a:lnTo>
                      <a:lnTo>
                        <a:pt x="15" y="9"/>
                      </a:lnTo>
                      <a:lnTo>
                        <a:pt x="15" y="9"/>
                      </a:lnTo>
                      <a:lnTo>
                        <a:pt x="15" y="10"/>
                      </a:lnTo>
                      <a:lnTo>
                        <a:pt x="14" y="11"/>
                      </a:lnTo>
                      <a:lnTo>
                        <a:pt x="13" y="12"/>
                      </a:lnTo>
                      <a:lnTo>
                        <a:pt x="12" y="14"/>
                      </a:lnTo>
                      <a:lnTo>
                        <a:pt x="12" y="15"/>
                      </a:lnTo>
                      <a:lnTo>
                        <a:pt x="11" y="15"/>
                      </a:lnTo>
                      <a:lnTo>
                        <a:pt x="11" y="15"/>
                      </a:lnTo>
                      <a:lnTo>
                        <a:pt x="10" y="16"/>
                      </a:lnTo>
                      <a:lnTo>
                        <a:pt x="9" y="17"/>
                      </a:lnTo>
                      <a:lnTo>
                        <a:pt x="7" y="17"/>
                      </a:lnTo>
                      <a:lnTo>
                        <a:pt x="6" y="16"/>
                      </a:lnTo>
                      <a:lnTo>
                        <a:pt x="6" y="16"/>
                      </a:lnTo>
                      <a:lnTo>
                        <a:pt x="3" y="15"/>
                      </a:lnTo>
                      <a:lnTo>
                        <a:pt x="0" y="14"/>
                      </a:lnTo>
                      <a:lnTo>
                        <a:pt x="0" y="14"/>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15" name="Freeform 2351">
                  <a:extLst>
                    <a:ext uri="{FF2B5EF4-FFF2-40B4-BE49-F238E27FC236}">
                      <a16:creationId xmlns:a16="http://schemas.microsoft.com/office/drawing/2014/main" id="{44CD787D-D3B2-43B6-A01B-EF098F80AF5B}"/>
                    </a:ext>
                  </a:extLst>
                </p:cNvPr>
                <p:cNvSpPr>
                  <a:spLocks/>
                </p:cNvSpPr>
                <p:nvPr/>
              </p:nvSpPr>
              <p:spPr bwMode="auto">
                <a:xfrm>
                  <a:off x="4304" y="1544"/>
                  <a:ext cx="19" cy="12"/>
                </a:xfrm>
                <a:custGeom>
                  <a:avLst/>
                  <a:gdLst>
                    <a:gd name="T0" fmla="*/ 0 w 19"/>
                    <a:gd name="T1" fmla="*/ 0 h 12"/>
                    <a:gd name="T2" fmla="*/ 0 w 19"/>
                    <a:gd name="T3" fmla="*/ 0 h 12"/>
                    <a:gd name="T4" fmla="*/ 2 w 19"/>
                    <a:gd name="T5" fmla="*/ 0 h 12"/>
                    <a:gd name="T6" fmla="*/ 3 w 19"/>
                    <a:gd name="T7" fmla="*/ 1 h 12"/>
                    <a:gd name="T8" fmla="*/ 4 w 19"/>
                    <a:gd name="T9" fmla="*/ 1 h 12"/>
                    <a:gd name="T10" fmla="*/ 5 w 19"/>
                    <a:gd name="T11" fmla="*/ 2 h 12"/>
                    <a:gd name="T12" fmla="*/ 8 w 19"/>
                    <a:gd name="T13" fmla="*/ 4 h 12"/>
                    <a:gd name="T14" fmla="*/ 10 w 19"/>
                    <a:gd name="T15" fmla="*/ 5 h 12"/>
                    <a:gd name="T16" fmla="*/ 10 w 19"/>
                    <a:gd name="T17" fmla="*/ 5 h 12"/>
                    <a:gd name="T18" fmla="*/ 15 w 19"/>
                    <a:gd name="T19" fmla="*/ 9 h 12"/>
                    <a:gd name="T20" fmla="*/ 15 w 19"/>
                    <a:gd name="T21" fmla="*/ 9 h 12"/>
                    <a:gd name="T22" fmla="*/ 16 w 19"/>
                    <a:gd name="T23" fmla="*/ 10 h 12"/>
                    <a:gd name="T24" fmla="*/ 17 w 19"/>
                    <a:gd name="T25" fmla="*/ 11 h 12"/>
                    <a:gd name="T26" fmla="*/ 18 w 19"/>
                    <a:gd name="T27" fmla="*/ 12 h 12"/>
                    <a:gd name="T28" fmla="*/ 18 w 19"/>
                    <a:gd name="T29" fmla="*/ 12 h 12"/>
                    <a:gd name="T30" fmla="*/ 19 w 19"/>
                    <a:gd name="T31" fmla="*/ 12 h 12"/>
                    <a:gd name="T32" fmla="*/ 18 w 19"/>
                    <a:gd name="T33" fmla="*/ 11 h 12"/>
                    <a:gd name="T34" fmla="*/ 18 w 19"/>
                    <a:gd name="T35" fmla="*/ 11 h 12"/>
                    <a:gd name="T36" fmla="*/ 16 w 19"/>
                    <a:gd name="T37" fmla="*/ 10 h 12"/>
                    <a:gd name="T38" fmla="*/ 14 w 19"/>
                    <a:gd name="T39" fmla="*/ 8 h 12"/>
                    <a:gd name="T40" fmla="*/ 14 w 19"/>
                    <a:gd name="T41" fmla="*/ 8 h 12"/>
                    <a:gd name="T42" fmla="*/ 9 w 19"/>
                    <a:gd name="T43" fmla="*/ 4 h 12"/>
                    <a:gd name="T44" fmla="*/ 9 w 19"/>
                    <a:gd name="T45" fmla="*/ 4 h 12"/>
                    <a:gd name="T46" fmla="*/ 7 w 19"/>
                    <a:gd name="T47" fmla="*/ 3 h 12"/>
                    <a:gd name="T48" fmla="*/ 5 w 19"/>
                    <a:gd name="T49" fmla="*/ 1 h 12"/>
                    <a:gd name="T50" fmla="*/ 4 w 19"/>
                    <a:gd name="T51" fmla="*/ 1 h 12"/>
                    <a:gd name="T52" fmla="*/ 3 w 19"/>
                    <a:gd name="T53" fmla="*/ 0 h 12"/>
                    <a:gd name="T54" fmla="*/ 1 w 19"/>
                    <a:gd name="T55" fmla="*/ 0 h 12"/>
                    <a:gd name="T56" fmla="*/ 0 w 19"/>
                    <a:gd name="T57" fmla="*/ 0 h 12"/>
                    <a:gd name="T58" fmla="*/ 0 w 19"/>
                    <a:gd name="T59" fmla="*/ 0 h 12"/>
                    <a:gd name="T60" fmla="*/ 0 w 19"/>
                    <a:gd name="T6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 h="12">
                      <a:moveTo>
                        <a:pt x="0" y="0"/>
                      </a:moveTo>
                      <a:lnTo>
                        <a:pt x="0" y="0"/>
                      </a:lnTo>
                      <a:lnTo>
                        <a:pt x="2" y="0"/>
                      </a:lnTo>
                      <a:lnTo>
                        <a:pt x="3" y="1"/>
                      </a:lnTo>
                      <a:lnTo>
                        <a:pt x="4" y="1"/>
                      </a:lnTo>
                      <a:lnTo>
                        <a:pt x="5" y="2"/>
                      </a:lnTo>
                      <a:lnTo>
                        <a:pt x="8" y="4"/>
                      </a:lnTo>
                      <a:lnTo>
                        <a:pt x="10" y="5"/>
                      </a:lnTo>
                      <a:lnTo>
                        <a:pt x="10" y="5"/>
                      </a:lnTo>
                      <a:lnTo>
                        <a:pt x="15" y="9"/>
                      </a:lnTo>
                      <a:lnTo>
                        <a:pt x="15" y="9"/>
                      </a:lnTo>
                      <a:lnTo>
                        <a:pt x="16" y="10"/>
                      </a:lnTo>
                      <a:lnTo>
                        <a:pt x="17" y="11"/>
                      </a:lnTo>
                      <a:lnTo>
                        <a:pt x="18" y="12"/>
                      </a:lnTo>
                      <a:lnTo>
                        <a:pt x="18" y="12"/>
                      </a:lnTo>
                      <a:lnTo>
                        <a:pt x="19" y="12"/>
                      </a:lnTo>
                      <a:lnTo>
                        <a:pt x="18" y="11"/>
                      </a:lnTo>
                      <a:lnTo>
                        <a:pt x="18" y="11"/>
                      </a:lnTo>
                      <a:lnTo>
                        <a:pt x="16" y="10"/>
                      </a:lnTo>
                      <a:lnTo>
                        <a:pt x="14" y="8"/>
                      </a:lnTo>
                      <a:lnTo>
                        <a:pt x="14" y="8"/>
                      </a:lnTo>
                      <a:lnTo>
                        <a:pt x="9" y="4"/>
                      </a:lnTo>
                      <a:lnTo>
                        <a:pt x="9" y="4"/>
                      </a:lnTo>
                      <a:lnTo>
                        <a:pt x="7" y="3"/>
                      </a:lnTo>
                      <a:lnTo>
                        <a:pt x="5" y="1"/>
                      </a:lnTo>
                      <a:lnTo>
                        <a:pt x="4" y="1"/>
                      </a:lnTo>
                      <a:lnTo>
                        <a:pt x="3" y="0"/>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16" name="Freeform 2352">
                  <a:extLst>
                    <a:ext uri="{FF2B5EF4-FFF2-40B4-BE49-F238E27FC236}">
                      <a16:creationId xmlns:a16="http://schemas.microsoft.com/office/drawing/2014/main" id="{F7DAED05-14C6-40D8-A295-1DB8104DF255}"/>
                    </a:ext>
                  </a:extLst>
                </p:cNvPr>
                <p:cNvSpPr>
                  <a:spLocks/>
                </p:cNvSpPr>
                <p:nvPr/>
              </p:nvSpPr>
              <p:spPr bwMode="auto">
                <a:xfrm>
                  <a:off x="4304" y="1544"/>
                  <a:ext cx="19" cy="12"/>
                </a:xfrm>
                <a:custGeom>
                  <a:avLst/>
                  <a:gdLst>
                    <a:gd name="T0" fmla="*/ 0 w 19"/>
                    <a:gd name="T1" fmla="*/ 0 h 12"/>
                    <a:gd name="T2" fmla="*/ 0 w 19"/>
                    <a:gd name="T3" fmla="*/ 0 h 12"/>
                    <a:gd name="T4" fmla="*/ 2 w 19"/>
                    <a:gd name="T5" fmla="*/ 0 h 12"/>
                    <a:gd name="T6" fmla="*/ 3 w 19"/>
                    <a:gd name="T7" fmla="*/ 1 h 12"/>
                    <a:gd name="T8" fmla="*/ 4 w 19"/>
                    <a:gd name="T9" fmla="*/ 1 h 12"/>
                    <a:gd name="T10" fmla="*/ 5 w 19"/>
                    <a:gd name="T11" fmla="*/ 2 h 12"/>
                    <a:gd name="T12" fmla="*/ 8 w 19"/>
                    <a:gd name="T13" fmla="*/ 4 h 12"/>
                    <a:gd name="T14" fmla="*/ 10 w 19"/>
                    <a:gd name="T15" fmla="*/ 5 h 12"/>
                    <a:gd name="T16" fmla="*/ 10 w 19"/>
                    <a:gd name="T17" fmla="*/ 5 h 12"/>
                    <a:gd name="T18" fmla="*/ 15 w 19"/>
                    <a:gd name="T19" fmla="*/ 9 h 12"/>
                    <a:gd name="T20" fmla="*/ 15 w 19"/>
                    <a:gd name="T21" fmla="*/ 9 h 12"/>
                    <a:gd name="T22" fmla="*/ 16 w 19"/>
                    <a:gd name="T23" fmla="*/ 10 h 12"/>
                    <a:gd name="T24" fmla="*/ 17 w 19"/>
                    <a:gd name="T25" fmla="*/ 11 h 12"/>
                    <a:gd name="T26" fmla="*/ 18 w 19"/>
                    <a:gd name="T27" fmla="*/ 12 h 12"/>
                    <a:gd name="T28" fmla="*/ 18 w 19"/>
                    <a:gd name="T29" fmla="*/ 12 h 12"/>
                    <a:gd name="T30" fmla="*/ 19 w 19"/>
                    <a:gd name="T31" fmla="*/ 12 h 12"/>
                    <a:gd name="T32" fmla="*/ 18 w 19"/>
                    <a:gd name="T33" fmla="*/ 11 h 12"/>
                    <a:gd name="T34" fmla="*/ 18 w 19"/>
                    <a:gd name="T35" fmla="*/ 11 h 12"/>
                    <a:gd name="T36" fmla="*/ 16 w 19"/>
                    <a:gd name="T37" fmla="*/ 10 h 12"/>
                    <a:gd name="T38" fmla="*/ 14 w 19"/>
                    <a:gd name="T39" fmla="*/ 8 h 12"/>
                    <a:gd name="T40" fmla="*/ 14 w 19"/>
                    <a:gd name="T41" fmla="*/ 8 h 12"/>
                    <a:gd name="T42" fmla="*/ 9 w 19"/>
                    <a:gd name="T43" fmla="*/ 4 h 12"/>
                    <a:gd name="T44" fmla="*/ 9 w 19"/>
                    <a:gd name="T45" fmla="*/ 4 h 12"/>
                    <a:gd name="T46" fmla="*/ 7 w 19"/>
                    <a:gd name="T47" fmla="*/ 3 h 12"/>
                    <a:gd name="T48" fmla="*/ 5 w 19"/>
                    <a:gd name="T49" fmla="*/ 1 h 12"/>
                    <a:gd name="T50" fmla="*/ 4 w 19"/>
                    <a:gd name="T51" fmla="*/ 1 h 12"/>
                    <a:gd name="T52" fmla="*/ 3 w 19"/>
                    <a:gd name="T53" fmla="*/ 0 h 12"/>
                    <a:gd name="T54" fmla="*/ 1 w 19"/>
                    <a:gd name="T55" fmla="*/ 0 h 12"/>
                    <a:gd name="T56" fmla="*/ 0 w 19"/>
                    <a:gd name="T57" fmla="*/ 0 h 12"/>
                    <a:gd name="T58" fmla="*/ 0 w 19"/>
                    <a:gd name="T59" fmla="*/ 0 h 12"/>
                    <a:gd name="T60" fmla="*/ 0 w 19"/>
                    <a:gd name="T6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 h="12">
                      <a:moveTo>
                        <a:pt x="0" y="0"/>
                      </a:moveTo>
                      <a:lnTo>
                        <a:pt x="0" y="0"/>
                      </a:lnTo>
                      <a:lnTo>
                        <a:pt x="2" y="0"/>
                      </a:lnTo>
                      <a:lnTo>
                        <a:pt x="3" y="1"/>
                      </a:lnTo>
                      <a:lnTo>
                        <a:pt x="4" y="1"/>
                      </a:lnTo>
                      <a:lnTo>
                        <a:pt x="5" y="2"/>
                      </a:lnTo>
                      <a:lnTo>
                        <a:pt x="8" y="4"/>
                      </a:lnTo>
                      <a:lnTo>
                        <a:pt x="10" y="5"/>
                      </a:lnTo>
                      <a:lnTo>
                        <a:pt x="10" y="5"/>
                      </a:lnTo>
                      <a:lnTo>
                        <a:pt x="15" y="9"/>
                      </a:lnTo>
                      <a:lnTo>
                        <a:pt x="15" y="9"/>
                      </a:lnTo>
                      <a:lnTo>
                        <a:pt x="16" y="10"/>
                      </a:lnTo>
                      <a:lnTo>
                        <a:pt x="17" y="11"/>
                      </a:lnTo>
                      <a:lnTo>
                        <a:pt x="18" y="12"/>
                      </a:lnTo>
                      <a:lnTo>
                        <a:pt x="18" y="12"/>
                      </a:lnTo>
                      <a:lnTo>
                        <a:pt x="19" y="12"/>
                      </a:lnTo>
                      <a:lnTo>
                        <a:pt x="18" y="11"/>
                      </a:lnTo>
                      <a:lnTo>
                        <a:pt x="18" y="11"/>
                      </a:lnTo>
                      <a:lnTo>
                        <a:pt x="16" y="10"/>
                      </a:lnTo>
                      <a:lnTo>
                        <a:pt x="14" y="8"/>
                      </a:lnTo>
                      <a:lnTo>
                        <a:pt x="14" y="8"/>
                      </a:lnTo>
                      <a:lnTo>
                        <a:pt x="9" y="4"/>
                      </a:lnTo>
                      <a:lnTo>
                        <a:pt x="9" y="4"/>
                      </a:lnTo>
                      <a:lnTo>
                        <a:pt x="7" y="3"/>
                      </a:lnTo>
                      <a:lnTo>
                        <a:pt x="5" y="1"/>
                      </a:lnTo>
                      <a:lnTo>
                        <a:pt x="4" y="1"/>
                      </a:lnTo>
                      <a:lnTo>
                        <a:pt x="3" y="0"/>
                      </a:lnTo>
                      <a:lnTo>
                        <a:pt x="1"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17" name="Freeform 2353">
                  <a:extLst>
                    <a:ext uri="{FF2B5EF4-FFF2-40B4-BE49-F238E27FC236}">
                      <a16:creationId xmlns:a16="http://schemas.microsoft.com/office/drawing/2014/main" id="{DB774E9C-DACE-4304-8565-0926CFB7D036}"/>
                    </a:ext>
                  </a:extLst>
                </p:cNvPr>
                <p:cNvSpPr>
                  <a:spLocks/>
                </p:cNvSpPr>
                <p:nvPr/>
              </p:nvSpPr>
              <p:spPr bwMode="auto">
                <a:xfrm>
                  <a:off x="4268" y="1516"/>
                  <a:ext cx="13" cy="6"/>
                </a:xfrm>
                <a:custGeom>
                  <a:avLst/>
                  <a:gdLst>
                    <a:gd name="T0" fmla="*/ 0 w 13"/>
                    <a:gd name="T1" fmla="*/ 0 h 6"/>
                    <a:gd name="T2" fmla="*/ 0 w 13"/>
                    <a:gd name="T3" fmla="*/ 0 h 6"/>
                    <a:gd name="T4" fmla="*/ 1 w 13"/>
                    <a:gd name="T5" fmla="*/ 2 h 6"/>
                    <a:gd name="T6" fmla="*/ 1 w 13"/>
                    <a:gd name="T7" fmla="*/ 3 h 6"/>
                    <a:gd name="T8" fmla="*/ 3 w 13"/>
                    <a:gd name="T9" fmla="*/ 4 h 6"/>
                    <a:gd name="T10" fmla="*/ 5 w 13"/>
                    <a:gd name="T11" fmla="*/ 5 h 6"/>
                    <a:gd name="T12" fmla="*/ 5 w 13"/>
                    <a:gd name="T13" fmla="*/ 5 h 6"/>
                    <a:gd name="T14" fmla="*/ 7 w 13"/>
                    <a:gd name="T15" fmla="*/ 6 h 6"/>
                    <a:gd name="T16" fmla="*/ 9 w 13"/>
                    <a:gd name="T17" fmla="*/ 6 h 6"/>
                    <a:gd name="T18" fmla="*/ 11 w 13"/>
                    <a:gd name="T19" fmla="*/ 5 h 6"/>
                    <a:gd name="T20" fmla="*/ 13 w 13"/>
                    <a:gd name="T21" fmla="*/ 5 h 6"/>
                    <a:gd name="T22" fmla="*/ 13 w 13"/>
                    <a:gd name="T23" fmla="*/ 5 h 6"/>
                    <a:gd name="T24" fmla="*/ 13 w 13"/>
                    <a:gd name="T25" fmla="*/ 5 h 6"/>
                    <a:gd name="T26" fmla="*/ 13 w 13"/>
                    <a:gd name="T27" fmla="*/ 5 h 6"/>
                    <a:gd name="T28" fmla="*/ 13 w 13"/>
                    <a:gd name="T29" fmla="*/ 5 h 6"/>
                    <a:gd name="T30" fmla="*/ 10 w 13"/>
                    <a:gd name="T31" fmla="*/ 5 h 6"/>
                    <a:gd name="T32" fmla="*/ 7 w 13"/>
                    <a:gd name="T33" fmla="*/ 5 h 6"/>
                    <a:gd name="T34" fmla="*/ 7 w 13"/>
                    <a:gd name="T35" fmla="*/ 5 h 6"/>
                    <a:gd name="T36" fmla="*/ 6 w 13"/>
                    <a:gd name="T37" fmla="*/ 5 h 6"/>
                    <a:gd name="T38" fmla="*/ 5 w 13"/>
                    <a:gd name="T39" fmla="*/ 5 h 6"/>
                    <a:gd name="T40" fmla="*/ 3 w 13"/>
                    <a:gd name="T41" fmla="*/ 4 h 6"/>
                    <a:gd name="T42" fmla="*/ 3 w 13"/>
                    <a:gd name="T43" fmla="*/ 4 h 6"/>
                    <a:gd name="T44" fmla="*/ 2 w 13"/>
                    <a:gd name="T45" fmla="*/ 3 h 6"/>
                    <a:gd name="T46" fmla="*/ 1 w 13"/>
                    <a:gd name="T47" fmla="*/ 2 h 6"/>
                    <a:gd name="T48" fmla="*/ 1 w 13"/>
                    <a:gd name="T49" fmla="*/ 1 h 6"/>
                    <a:gd name="T50" fmla="*/ 0 w 13"/>
                    <a:gd name="T51" fmla="*/ 0 h 6"/>
                    <a:gd name="T52" fmla="*/ 0 w 13"/>
                    <a:gd name="T53" fmla="*/ 0 h 6"/>
                    <a:gd name="T54" fmla="*/ 0 w 13"/>
                    <a:gd name="T5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6">
                      <a:moveTo>
                        <a:pt x="0" y="0"/>
                      </a:moveTo>
                      <a:lnTo>
                        <a:pt x="0" y="0"/>
                      </a:lnTo>
                      <a:lnTo>
                        <a:pt x="1" y="2"/>
                      </a:lnTo>
                      <a:lnTo>
                        <a:pt x="1" y="3"/>
                      </a:lnTo>
                      <a:lnTo>
                        <a:pt x="3" y="4"/>
                      </a:lnTo>
                      <a:lnTo>
                        <a:pt x="5" y="5"/>
                      </a:lnTo>
                      <a:lnTo>
                        <a:pt x="5" y="5"/>
                      </a:lnTo>
                      <a:lnTo>
                        <a:pt x="7" y="6"/>
                      </a:lnTo>
                      <a:lnTo>
                        <a:pt x="9" y="6"/>
                      </a:lnTo>
                      <a:lnTo>
                        <a:pt x="11" y="5"/>
                      </a:lnTo>
                      <a:lnTo>
                        <a:pt x="13" y="5"/>
                      </a:lnTo>
                      <a:lnTo>
                        <a:pt x="13" y="5"/>
                      </a:lnTo>
                      <a:lnTo>
                        <a:pt x="13" y="5"/>
                      </a:lnTo>
                      <a:lnTo>
                        <a:pt x="13" y="5"/>
                      </a:lnTo>
                      <a:lnTo>
                        <a:pt x="13" y="5"/>
                      </a:lnTo>
                      <a:lnTo>
                        <a:pt x="10" y="5"/>
                      </a:lnTo>
                      <a:lnTo>
                        <a:pt x="7" y="5"/>
                      </a:lnTo>
                      <a:lnTo>
                        <a:pt x="7" y="5"/>
                      </a:lnTo>
                      <a:lnTo>
                        <a:pt x="6" y="5"/>
                      </a:lnTo>
                      <a:lnTo>
                        <a:pt x="5" y="5"/>
                      </a:lnTo>
                      <a:lnTo>
                        <a:pt x="3" y="4"/>
                      </a:lnTo>
                      <a:lnTo>
                        <a:pt x="3" y="4"/>
                      </a:lnTo>
                      <a:lnTo>
                        <a:pt x="2" y="3"/>
                      </a:lnTo>
                      <a:lnTo>
                        <a:pt x="1" y="2"/>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18" name="Freeform 2354">
                  <a:extLst>
                    <a:ext uri="{FF2B5EF4-FFF2-40B4-BE49-F238E27FC236}">
                      <a16:creationId xmlns:a16="http://schemas.microsoft.com/office/drawing/2014/main" id="{0C5CD2F6-2600-45A1-9AD0-CB054C3D643A}"/>
                    </a:ext>
                  </a:extLst>
                </p:cNvPr>
                <p:cNvSpPr>
                  <a:spLocks/>
                </p:cNvSpPr>
                <p:nvPr/>
              </p:nvSpPr>
              <p:spPr bwMode="auto">
                <a:xfrm>
                  <a:off x="4268" y="1516"/>
                  <a:ext cx="13" cy="6"/>
                </a:xfrm>
                <a:custGeom>
                  <a:avLst/>
                  <a:gdLst>
                    <a:gd name="T0" fmla="*/ 0 w 13"/>
                    <a:gd name="T1" fmla="*/ 0 h 6"/>
                    <a:gd name="T2" fmla="*/ 0 w 13"/>
                    <a:gd name="T3" fmla="*/ 0 h 6"/>
                    <a:gd name="T4" fmla="*/ 1 w 13"/>
                    <a:gd name="T5" fmla="*/ 2 h 6"/>
                    <a:gd name="T6" fmla="*/ 1 w 13"/>
                    <a:gd name="T7" fmla="*/ 3 h 6"/>
                    <a:gd name="T8" fmla="*/ 3 w 13"/>
                    <a:gd name="T9" fmla="*/ 4 h 6"/>
                    <a:gd name="T10" fmla="*/ 5 w 13"/>
                    <a:gd name="T11" fmla="*/ 5 h 6"/>
                    <a:gd name="T12" fmla="*/ 5 w 13"/>
                    <a:gd name="T13" fmla="*/ 5 h 6"/>
                    <a:gd name="T14" fmla="*/ 7 w 13"/>
                    <a:gd name="T15" fmla="*/ 6 h 6"/>
                    <a:gd name="T16" fmla="*/ 9 w 13"/>
                    <a:gd name="T17" fmla="*/ 6 h 6"/>
                    <a:gd name="T18" fmla="*/ 11 w 13"/>
                    <a:gd name="T19" fmla="*/ 5 h 6"/>
                    <a:gd name="T20" fmla="*/ 13 w 13"/>
                    <a:gd name="T21" fmla="*/ 5 h 6"/>
                    <a:gd name="T22" fmla="*/ 13 w 13"/>
                    <a:gd name="T23" fmla="*/ 5 h 6"/>
                    <a:gd name="T24" fmla="*/ 13 w 13"/>
                    <a:gd name="T25" fmla="*/ 5 h 6"/>
                    <a:gd name="T26" fmla="*/ 13 w 13"/>
                    <a:gd name="T27" fmla="*/ 5 h 6"/>
                    <a:gd name="T28" fmla="*/ 13 w 13"/>
                    <a:gd name="T29" fmla="*/ 5 h 6"/>
                    <a:gd name="T30" fmla="*/ 10 w 13"/>
                    <a:gd name="T31" fmla="*/ 5 h 6"/>
                    <a:gd name="T32" fmla="*/ 7 w 13"/>
                    <a:gd name="T33" fmla="*/ 5 h 6"/>
                    <a:gd name="T34" fmla="*/ 7 w 13"/>
                    <a:gd name="T35" fmla="*/ 5 h 6"/>
                    <a:gd name="T36" fmla="*/ 6 w 13"/>
                    <a:gd name="T37" fmla="*/ 5 h 6"/>
                    <a:gd name="T38" fmla="*/ 5 w 13"/>
                    <a:gd name="T39" fmla="*/ 5 h 6"/>
                    <a:gd name="T40" fmla="*/ 3 w 13"/>
                    <a:gd name="T41" fmla="*/ 4 h 6"/>
                    <a:gd name="T42" fmla="*/ 3 w 13"/>
                    <a:gd name="T43" fmla="*/ 4 h 6"/>
                    <a:gd name="T44" fmla="*/ 2 w 13"/>
                    <a:gd name="T45" fmla="*/ 3 h 6"/>
                    <a:gd name="T46" fmla="*/ 1 w 13"/>
                    <a:gd name="T47" fmla="*/ 2 h 6"/>
                    <a:gd name="T48" fmla="*/ 1 w 13"/>
                    <a:gd name="T49" fmla="*/ 1 h 6"/>
                    <a:gd name="T50" fmla="*/ 0 w 13"/>
                    <a:gd name="T51" fmla="*/ 0 h 6"/>
                    <a:gd name="T52" fmla="*/ 0 w 13"/>
                    <a:gd name="T53" fmla="*/ 0 h 6"/>
                    <a:gd name="T54" fmla="*/ 0 w 13"/>
                    <a:gd name="T5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6">
                      <a:moveTo>
                        <a:pt x="0" y="0"/>
                      </a:moveTo>
                      <a:lnTo>
                        <a:pt x="0" y="0"/>
                      </a:lnTo>
                      <a:lnTo>
                        <a:pt x="1" y="2"/>
                      </a:lnTo>
                      <a:lnTo>
                        <a:pt x="1" y="3"/>
                      </a:lnTo>
                      <a:lnTo>
                        <a:pt x="3" y="4"/>
                      </a:lnTo>
                      <a:lnTo>
                        <a:pt x="5" y="5"/>
                      </a:lnTo>
                      <a:lnTo>
                        <a:pt x="5" y="5"/>
                      </a:lnTo>
                      <a:lnTo>
                        <a:pt x="7" y="6"/>
                      </a:lnTo>
                      <a:lnTo>
                        <a:pt x="9" y="6"/>
                      </a:lnTo>
                      <a:lnTo>
                        <a:pt x="11" y="5"/>
                      </a:lnTo>
                      <a:lnTo>
                        <a:pt x="13" y="5"/>
                      </a:lnTo>
                      <a:lnTo>
                        <a:pt x="13" y="5"/>
                      </a:lnTo>
                      <a:lnTo>
                        <a:pt x="13" y="5"/>
                      </a:lnTo>
                      <a:lnTo>
                        <a:pt x="13" y="5"/>
                      </a:lnTo>
                      <a:lnTo>
                        <a:pt x="13" y="5"/>
                      </a:lnTo>
                      <a:lnTo>
                        <a:pt x="10" y="5"/>
                      </a:lnTo>
                      <a:lnTo>
                        <a:pt x="7" y="5"/>
                      </a:lnTo>
                      <a:lnTo>
                        <a:pt x="7" y="5"/>
                      </a:lnTo>
                      <a:lnTo>
                        <a:pt x="6" y="5"/>
                      </a:lnTo>
                      <a:lnTo>
                        <a:pt x="5" y="5"/>
                      </a:lnTo>
                      <a:lnTo>
                        <a:pt x="3" y="4"/>
                      </a:lnTo>
                      <a:lnTo>
                        <a:pt x="3" y="4"/>
                      </a:lnTo>
                      <a:lnTo>
                        <a:pt x="2" y="3"/>
                      </a:lnTo>
                      <a:lnTo>
                        <a:pt x="1" y="2"/>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19" name="Freeform 2355">
                  <a:extLst>
                    <a:ext uri="{FF2B5EF4-FFF2-40B4-BE49-F238E27FC236}">
                      <a16:creationId xmlns:a16="http://schemas.microsoft.com/office/drawing/2014/main" id="{F83C42BC-76E1-4CDE-A412-B0B7A5ED7F6A}"/>
                    </a:ext>
                  </a:extLst>
                </p:cNvPr>
                <p:cNvSpPr>
                  <a:spLocks/>
                </p:cNvSpPr>
                <p:nvPr/>
              </p:nvSpPr>
              <p:spPr bwMode="auto">
                <a:xfrm>
                  <a:off x="4269" y="1515"/>
                  <a:ext cx="12" cy="3"/>
                </a:xfrm>
                <a:custGeom>
                  <a:avLst/>
                  <a:gdLst>
                    <a:gd name="T0" fmla="*/ 0 w 12"/>
                    <a:gd name="T1" fmla="*/ 0 h 3"/>
                    <a:gd name="T2" fmla="*/ 0 w 12"/>
                    <a:gd name="T3" fmla="*/ 0 h 3"/>
                    <a:gd name="T4" fmla="*/ 1 w 12"/>
                    <a:gd name="T5" fmla="*/ 1 h 3"/>
                    <a:gd name="T6" fmla="*/ 2 w 12"/>
                    <a:gd name="T7" fmla="*/ 2 h 3"/>
                    <a:gd name="T8" fmla="*/ 4 w 12"/>
                    <a:gd name="T9" fmla="*/ 2 h 3"/>
                    <a:gd name="T10" fmla="*/ 5 w 12"/>
                    <a:gd name="T11" fmla="*/ 3 h 3"/>
                    <a:gd name="T12" fmla="*/ 7 w 12"/>
                    <a:gd name="T13" fmla="*/ 3 h 3"/>
                    <a:gd name="T14" fmla="*/ 9 w 12"/>
                    <a:gd name="T15" fmla="*/ 3 h 3"/>
                    <a:gd name="T16" fmla="*/ 10 w 12"/>
                    <a:gd name="T17" fmla="*/ 3 h 3"/>
                    <a:gd name="T18" fmla="*/ 12 w 12"/>
                    <a:gd name="T19" fmla="*/ 3 h 3"/>
                    <a:gd name="T20" fmla="*/ 12 w 12"/>
                    <a:gd name="T21" fmla="*/ 3 h 3"/>
                    <a:gd name="T22" fmla="*/ 12 w 12"/>
                    <a:gd name="T23" fmla="*/ 3 h 3"/>
                    <a:gd name="T24" fmla="*/ 12 w 12"/>
                    <a:gd name="T25" fmla="*/ 2 h 3"/>
                    <a:gd name="T26" fmla="*/ 12 w 12"/>
                    <a:gd name="T27" fmla="*/ 2 h 3"/>
                    <a:gd name="T28" fmla="*/ 9 w 12"/>
                    <a:gd name="T29" fmla="*/ 3 h 3"/>
                    <a:gd name="T30" fmla="*/ 7 w 12"/>
                    <a:gd name="T31" fmla="*/ 3 h 3"/>
                    <a:gd name="T32" fmla="*/ 5 w 12"/>
                    <a:gd name="T33" fmla="*/ 3 h 3"/>
                    <a:gd name="T34" fmla="*/ 4 w 12"/>
                    <a:gd name="T35" fmla="*/ 2 h 3"/>
                    <a:gd name="T36" fmla="*/ 2 w 12"/>
                    <a:gd name="T37" fmla="*/ 2 h 3"/>
                    <a:gd name="T38" fmla="*/ 1 w 12"/>
                    <a:gd name="T39" fmla="*/ 1 h 3"/>
                    <a:gd name="T40" fmla="*/ 0 w 12"/>
                    <a:gd name="T41" fmla="*/ 0 h 3"/>
                    <a:gd name="T42" fmla="*/ 0 w 12"/>
                    <a:gd name="T43" fmla="*/ 0 h 3"/>
                    <a:gd name="T44" fmla="*/ 0 w 12"/>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3">
                      <a:moveTo>
                        <a:pt x="0" y="0"/>
                      </a:moveTo>
                      <a:lnTo>
                        <a:pt x="0" y="0"/>
                      </a:lnTo>
                      <a:lnTo>
                        <a:pt x="1" y="1"/>
                      </a:lnTo>
                      <a:lnTo>
                        <a:pt x="2" y="2"/>
                      </a:lnTo>
                      <a:lnTo>
                        <a:pt x="4" y="2"/>
                      </a:lnTo>
                      <a:lnTo>
                        <a:pt x="5" y="3"/>
                      </a:lnTo>
                      <a:lnTo>
                        <a:pt x="7" y="3"/>
                      </a:lnTo>
                      <a:lnTo>
                        <a:pt x="9" y="3"/>
                      </a:lnTo>
                      <a:lnTo>
                        <a:pt x="10" y="3"/>
                      </a:lnTo>
                      <a:lnTo>
                        <a:pt x="12" y="3"/>
                      </a:lnTo>
                      <a:lnTo>
                        <a:pt x="12" y="3"/>
                      </a:lnTo>
                      <a:lnTo>
                        <a:pt x="12" y="3"/>
                      </a:lnTo>
                      <a:lnTo>
                        <a:pt x="12" y="2"/>
                      </a:lnTo>
                      <a:lnTo>
                        <a:pt x="12" y="2"/>
                      </a:lnTo>
                      <a:lnTo>
                        <a:pt x="9" y="3"/>
                      </a:lnTo>
                      <a:lnTo>
                        <a:pt x="7" y="3"/>
                      </a:lnTo>
                      <a:lnTo>
                        <a:pt x="5" y="3"/>
                      </a:lnTo>
                      <a:lnTo>
                        <a:pt x="4" y="2"/>
                      </a:lnTo>
                      <a:lnTo>
                        <a:pt x="2" y="2"/>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20" name="Freeform 2356">
                  <a:extLst>
                    <a:ext uri="{FF2B5EF4-FFF2-40B4-BE49-F238E27FC236}">
                      <a16:creationId xmlns:a16="http://schemas.microsoft.com/office/drawing/2014/main" id="{D88168A3-EDA9-4758-B76E-942CD3580605}"/>
                    </a:ext>
                  </a:extLst>
                </p:cNvPr>
                <p:cNvSpPr>
                  <a:spLocks/>
                </p:cNvSpPr>
                <p:nvPr/>
              </p:nvSpPr>
              <p:spPr bwMode="auto">
                <a:xfrm>
                  <a:off x="4269" y="1515"/>
                  <a:ext cx="12" cy="3"/>
                </a:xfrm>
                <a:custGeom>
                  <a:avLst/>
                  <a:gdLst>
                    <a:gd name="T0" fmla="*/ 0 w 12"/>
                    <a:gd name="T1" fmla="*/ 0 h 3"/>
                    <a:gd name="T2" fmla="*/ 0 w 12"/>
                    <a:gd name="T3" fmla="*/ 0 h 3"/>
                    <a:gd name="T4" fmla="*/ 1 w 12"/>
                    <a:gd name="T5" fmla="*/ 1 h 3"/>
                    <a:gd name="T6" fmla="*/ 2 w 12"/>
                    <a:gd name="T7" fmla="*/ 2 h 3"/>
                    <a:gd name="T8" fmla="*/ 4 w 12"/>
                    <a:gd name="T9" fmla="*/ 2 h 3"/>
                    <a:gd name="T10" fmla="*/ 5 w 12"/>
                    <a:gd name="T11" fmla="*/ 3 h 3"/>
                    <a:gd name="T12" fmla="*/ 7 w 12"/>
                    <a:gd name="T13" fmla="*/ 3 h 3"/>
                    <a:gd name="T14" fmla="*/ 9 w 12"/>
                    <a:gd name="T15" fmla="*/ 3 h 3"/>
                    <a:gd name="T16" fmla="*/ 10 w 12"/>
                    <a:gd name="T17" fmla="*/ 3 h 3"/>
                    <a:gd name="T18" fmla="*/ 12 w 12"/>
                    <a:gd name="T19" fmla="*/ 3 h 3"/>
                    <a:gd name="T20" fmla="*/ 12 w 12"/>
                    <a:gd name="T21" fmla="*/ 3 h 3"/>
                    <a:gd name="T22" fmla="*/ 12 w 12"/>
                    <a:gd name="T23" fmla="*/ 3 h 3"/>
                    <a:gd name="T24" fmla="*/ 12 w 12"/>
                    <a:gd name="T25" fmla="*/ 2 h 3"/>
                    <a:gd name="T26" fmla="*/ 12 w 12"/>
                    <a:gd name="T27" fmla="*/ 2 h 3"/>
                    <a:gd name="T28" fmla="*/ 9 w 12"/>
                    <a:gd name="T29" fmla="*/ 3 h 3"/>
                    <a:gd name="T30" fmla="*/ 7 w 12"/>
                    <a:gd name="T31" fmla="*/ 3 h 3"/>
                    <a:gd name="T32" fmla="*/ 5 w 12"/>
                    <a:gd name="T33" fmla="*/ 3 h 3"/>
                    <a:gd name="T34" fmla="*/ 4 w 12"/>
                    <a:gd name="T35" fmla="*/ 2 h 3"/>
                    <a:gd name="T36" fmla="*/ 2 w 12"/>
                    <a:gd name="T37" fmla="*/ 2 h 3"/>
                    <a:gd name="T38" fmla="*/ 1 w 12"/>
                    <a:gd name="T39" fmla="*/ 1 h 3"/>
                    <a:gd name="T40" fmla="*/ 0 w 12"/>
                    <a:gd name="T41" fmla="*/ 0 h 3"/>
                    <a:gd name="T42" fmla="*/ 0 w 12"/>
                    <a:gd name="T43" fmla="*/ 0 h 3"/>
                    <a:gd name="T44" fmla="*/ 0 w 12"/>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3">
                      <a:moveTo>
                        <a:pt x="0" y="0"/>
                      </a:moveTo>
                      <a:lnTo>
                        <a:pt x="0" y="0"/>
                      </a:lnTo>
                      <a:lnTo>
                        <a:pt x="1" y="1"/>
                      </a:lnTo>
                      <a:lnTo>
                        <a:pt x="2" y="2"/>
                      </a:lnTo>
                      <a:lnTo>
                        <a:pt x="4" y="2"/>
                      </a:lnTo>
                      <a:lnTo>
                        <a:pt x="5" y="3"/>
                      </a:lnTo>
                      <a:lnTo>
                        <a:pt x="7" y="3"/>
                      </a:lnTo>
                      <a:lnTo>
                        <a:pt x="9" y="3"/>
                      </a:lnTo>
                      <a:lnTo>
                        <a:pt x="10" y="3"/>
                      </a:lnTo>
                      <a:lnTo>
                        <a:pt x="12" y="3"/>
                      </a:lnTo>
                      <a:lnTo>
                        <a:pt x="12" y="3"/>
                      </a:lnTo>
                      <a:lnTo>
                        <a:pt x="12" y="3"/>
                      </a:lnTo>
                      <a:lnTo>
                        <a:pt x="12" y="2"/>
                      </a:lnTo>
                      <a:lnTo>
                        <a:pt x="12" y="2"/>
                      </a:lnTo>
                      <a:lnTo>
                        <a:pt x="9" y="3"/>
                      </a:lnTo>
                      <a:lnTo>
                        <a:pt x="7" y="3"/>
                      </a:lnTo>
                      <a:lnTo>
                        <a:pt x="5" y="3"/>
                      </a:lnTo>
                      <a:lnTo>
                        <a:pt x="4" y="2"/>
                      </a:lnTo>
                      <a:lnTo>
                        <a:pt x="2" y="2"/>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21" name="Freeform 2357">
                  <a:extLst>
                    <a:ext uri="{FF2B5EF4-FFF2-40B4-BE49-F238E27FC236}">
                      <a16:creationId xmlns:a16="http://schemas.microsoft.com/office/drawing/2014/main" id="{54FE3FD6-CA32-4F35-BC9B-BFBA0F01BFE4}"/>
                    </a:ext>
                  </a:extLst>
                </p:cNvPr>
                <p:cNvSpPr>
                  <a:spLocks/>
                </p:cNvSpPr>
                <p:nvPr/>
              </p:nvSpPr>
              <p:spPr bwMode="auto">
                <a:xfrm>
                  <a:off x="4281" y="1510"/>
                  <a:ext cx="7" cy="11"/>
                </a:xfrm>
                <a:custGeom>
                  <a:avLst/>
                  <a:gdLst>
                    <a:gd name="T0" fmla="*/ 0 w 7"/>
                    <a:gd name="T1" fmla="*/ 11 h 11"/>
                    <a:gd name="T2" fmla="*/ 0 w 7"/>
                    <a:gd name="T3" fmla="*/ 11 h 11"/>
                    <a:gd name="T4" fmla="*/ 1 w 7"/>
                    <a:gd name="T5" fmla="*/ 10 h 11"/>
                    <a:gd name="T6" fmla="*/ 2 w 7"/>
                    <a:gd name="T7" fmla="*/ 9 h 11"/>
                    <a:gd name="T8" fmla="*/ 2 w 7"/>
                    <a:gd name="T9" fmla="*/ 8 h 11"/>
                    <a:gd name="T10" fmla="*/ 2 w 7"/>
                    <a:gd name="T11" fmla="*/ 7 h 11"/>
                    <a:gd name="T12" fmla="*/ 2 w 7"/>
                    <a:gd name="T13" fmla="*/ 7 h 11"/>
                    <a:gd name="T14" fmla="*/ 2 w 7"/>
                    <a:gd name="T15" fmla="*/ 6 h 11"/>
                    <a:gd name="T16" fmla="*/ 2 w 7"/>
                    <a:gd name="T17" fmla="*/ 5 h 11"/>
                    <a:gd name="T18" fmla="*/ 2 w 7"/>
                    <a:gd name="T19" fmla="*/ 5 h 11"/>
                    <a:gd name="T20" fmla="*/ 2 w 7"/>
                    <a:gd name="T21" fmla="*/ 3 h 11"/>
                    <a:gd name="T22" fmla="*/ 2 w 7"/>
                    <a:gd name="T23" fmla="*/ 2 h 11"/>
                    <a:gd name="T24" fmla="*/ 2 w 7"/>
                    <a:gd name="T25" fmla="*/ 2 h 11"/>
                    <a:gd name="T26" fmla="*/ 4 w 7"/>
                    <a:gd name="T27" fmla="*/ 1 h 11"/>
                    <a:gd name="T28" fmla="*/ 4 w 7"/>
                    <a:gd name="T29" fmla="*/ 1 h 11"/>
                    <a:gd name="T30" fmla="*/ 5 w 7"/>
                    <a:gd name="T31" fmla="*/ 1 h 11"/>
                    <a:gd name="T32" fmla="*/ 6 w 7"/>
                    <a:gd name="T33" fmla="*/ 1 h 11"/>
                    <a:gd name="T34" fmla="*/ 6 w 7"/>
                    <a:gd name="T35" fmla="*/ 2 h 11"/>
                    <a:gd name="T36" fmla="*/ 6 w 7"/>
                    <a:gd name="T37" fmla="*/ 3 h 11"/>
                    <a:gd name="T38" fmla="*/ 6 w 7"/>
                    <a:gd name="T39" fmla="*/ 3 h 11"/>
                    <a:gd name="T40" fmla="*/ 6 w 7"/>
                    <a:gd name="T41" fmla="*/ 3 h 11"/>
                    <a:gd name="T42" fmla="*/ 6 w 7"/>
                    <a:gd name="T43" fmla="*/ 3 h 11"/>
                    <a:gd name="T44" fmla="*/ 6 w 7"/>
                    <a:gd name="T45" fmla="*/ 3 h 11"/>
                    <a:gd name="T46" fmla="*/ 7 w 7"/>
                    <a:gd name="T47" fmla="*/ 2 h 11"/>
                    <a:gd name="T48" fmla="*/ 6 w 7"/>
                    <a:gd name="T49" fmla="*/ 1 h 11"/>
                    <a:gd name="T50" fmla="*/ 6 w 7"/>
                    <a:gd name="T51" fmla="*/ 1 h 11"/>
                    <a:gd name="T52" fmla="*/ 5 w 7"/>
                    <a:gd name="T53" fmla="*/ 1 h 11"/>
                    <a:gd name="T54" fmla="*/ 4 w 7"/>
                    <a:gd name="T55" fmla="*/ 0 h 11"/>
                    <a:gd name="T56" fmla="*/ 4 w 7"/>
                    <a:gd name="T57" fmla="*/ 1 h 11"/>
                    <a:gd name="T58" fmla="*/ 2 w 7"/>
                    <a:gd name="T59" fmla="*/ 1 h 11"/>
                    <a:gd name="T60" fmla="*/ 2 w 7"/>
                    <a:gd name="T61" fmla="*/ 1 h 11"/>
                    <a:gd name="T62" fmla="*/ 1 w 7"/>
                    <a:gd name="T63" fmla="*/ 2 h 11"/>
                    <a:gd name="T64" fmla="*/ 1 w 7"/>
                    <a:gd name="T65" fmla="*/ 2 h 11"/>
                    <a:gd name="T66" fmla="*/ 1 w 7"/>
                    <a:gd name="T67" fmla="*/ 3 h 11"/>
                    <a:gd name="T68" fmla="*/ 1 w 7"/>
                    <a:gd name="T69" fmla="*/ 3 h 11"/>
                    <a:gd name="T70" fmla="*/ 2 w 7"/>
                    <a:gd name="T71" fmla="*/ 5 h 11"/>
                    <a:gd name="T72" fmla="*/ 2 w 7"/>
                    <a:gd name="T73" fmla="*/ 7 h 11"/>
                    <a:gd name="T74" fmla="*/ 2 w 7"/>
                    <a:gd name="T75" fmla="*/ 8 h 11"/>
                    <a:gd name="T76" fmla="*/ 2 w 7"/>
                    <a:gd name="T77" fmla="*/ 9 h 11"/>
                    <a:gd name="T78" fmla="*/ 1 w 7"/>
                    <a:gd name="T79" fmla="*/ 10 h 11"/>
                    <a:gd name="T80" fmla="*/ 0 w 7"/>
                    <a:gd name="T81" fmla="*/ 10 h 11"/>
                    <a:gd name="T82" fmla="*/ 0 w 7"/>
                    <a:gd name="T83" fmla="*/ 10 h 11"/>
                    <a:gd name="T84" fmla="*/ 0 w 7"/>
                    <a:gd name="T8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11">
                      <a:moveTo>
                        <a:pt x="0" y="11"/>
                      </a:moveTo>
                      <a:lnTo>
                        <a:pt x="0" y="11"/>
                      </a:lnTo>
                      <a:lnTo>
                        <a:pt x="1" y="10"/>
                      </a:lnTo>
                      <a:lnTo>
                        <a:pt x="2" y="9"/>
                      </a:lnTo>
                      <a:lnTo>
                        <a:pt x="2" y="8"/>
                      </a:lnTo>
                      <a:lnTo>
                        <a:pt x="2" y="7"/>
                      </a:lnTo>
                      <a:lnTo>
                        <a:pt x="2" y="7"/>
                      </a:lnTo>
                      <a:lnTo>
                        <a:pt x="2" y="6"/>
                      </a:lnTo>
                      <a:lnTo>
                        <a:pt x="2" y="5"/>
                      </a:lnTo>
                      <a:lnTo>
                        <a:pt x="2" y="5"/>
                      </a:lnTo>
                      <a:lnTo>
                        <a:pt x="2" y="3"/>
                      </a:lnTo>
                      <a:lnTo>
                        <a:pt x="2" y="2"/>
                      </a:lnTo>
                      <a:lnTo>
                        <a:pt x="2" y="2"/>
                      </a:lnTo>
                      <a:lnTo>
                        <a:pt x="4" y="1"/>
                      </a:lnTo>
                      <a:lnTo>
                        <a:pt x="4" y="1"/>
                      </a:lnTo>
                      <a:lnTo>
                        <a:pt x="5" y="1"/>
                      </a:lnTo>
                      <a:lnTo>
                        <a:pt x="6" y="1"/>
                      </a:lnTo>
                      <a:lnTo>
                        <a:pt x="6" y="2"/>
                      </a:lnTo>
                      <a:lnTo>
                        <a:pt x="6" y="3"/>
                      </a:lnTo>
                      <a:lnTo>
                        <a:pt x="6" y="3"/>
                      </a:lnTo>
                      <a:lnTo>
                        <a:pt x="6" y="3"/>
                      </a:lnTo>
                      <a:lnTo>
                        <a:pt x="6" y="3"/>
                      </a:lnTo>
                      <a:lnTo>
                        <a:pt x="6" y="3"/>
                      </a:lnTo>
                      <a:lnTo>
                        <a:pt x="7" y="2"/>
                      </a:lnTo>
                      <a:lnTo>
                        <a:pt x="6" y="1"/>
                      </a:lnTo>
                      <a:lnTo>
                        <a:pt x="6" y="1"/>
                      </a:lnTo>
                      <a:lnTo>
                        <a:pt x="5" y="1"/>
                      </a:lnTo>
                      <a:lnTo>
                        <a:pt x="4" y="0"/>
                      </a:lnTo>
                      <a:lnTo>
                        <a:pt x="4" y="1"/>
                      </a:lnTo>
                      <a:lnTo>
                        <a:pt x="2" y="1"/>
                      </a:lnTo>
                      <a:lnTo>
                        <a:pt x="2" y="1"/>
                      </a:lnTo>
                      <a:lnTo>
                        <a:pt x="1" y="2"/>
                      </a:lnTo>
                      <a:lnTo>
                        <a:pt x="1" y="2"/>
                      </a:lnTo>
                      <a:lnTo>
                        <a:pt x="1" y="3"/>
                      </a:lnTo>
                      <a:lnTo>
                        <a:pt x="1" y="3"/>
                      </a:lnTo>
                      <a:lnTo>
                        <a:pt x="2" y="5"/>
                      </a:lnTo>
                      <a:lnTo>
                        <a:pt x="2" y="7"/>
                      </a:lnTo>
                      <a:lnTo>
                        <a:pt x="2" y="8"/>
                      </a:lnTo>
                      <a:lnTo>
                        <a:pt x="2" y="9"/>
                      </a:lnTo>
                      <a:lnTo>
                        <a:pt x="1" y="10"/>
                      </a:lnTo>
                      <a:lnTo>
                        <a:pt x="0" y="10"/>
                      </a:lnTo>
                      <a:lnTo>
                        <a:pt x="0" y="1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22" name="Freeform 2358">
                  <a:extLst>
                    <a:ext uri="{FF2B5EF4-FFF2-40B4-BE49-F238E27FC236}">
                      <a16:creationId xmlns:a16="http://schemas.microsoft.com/office/drawing/2014/main" id="{049F93D5-5062-4552-AE1E-420F7EA3A685}"/>
                    </a:ext>
                  </a:extLst>
                </p:cNvPr>
                <p:cNvSpPr>
                  <a:spLocks/>
                </p:cNvSpPr>
                <p:nvPr/>
              </p:nvSpPr>
              <p:spPr bwMode="auto">
                <a:xfrm>
                  <a:off x="4281" y="1510"/>
                  <a:ext cx="7" cy="11"/>
                </a:xfrm>
                <a:custGeom>
                  <a:avLst/>
                  <a:gdLst>
                    <a:gd name="T0" fmla="*/ 0 w 7"/>
                    <a:gd name="T1" fmla="*/ 11 h 11"/>
                    <a:gd name="T2" fmla="*/ 0 w 7"/>
                    <a:gd name="T3" fmla="*/ 11 h 11"/>
                    <a:gd name="T4" fmla="*/ 1 w 7"/>
                    <a:gd name="T5" fmla="*/ 10 h 11"/>
                    <a:gd name="T6" fmla="*/ 2 w 7"/>
                    <a:gd name="T7" fmla="*/ 9 h 11"/>
                    <a:gd name="T8" fmla="*/ 2 w 7"/>
                    <a:gd name="T9" fmla="*/ 8 h 11"/>
                    <a:gd name="T10" fmla="*/ 2 w 7"/>
                    <a:gd name="T11" fmla="*/ 7 h 11"/>
                    <a:gd name="T12" fmla="*/ 2 w 7"/>
                    <a:gd name="T13" fmla="*/ 7 h 11"/>
                    <a:gd name="T14" fmla="*/ 2 w 7"/>
                    <a:gd name="T15" fmla="*/ 6 h 11"/>
                    <a:gd name="T16" fmla="*/ 2 w 7"/>
                    <a:gd name="T17" fmla="*/ 5 h 11"/>
                    <a:gd name="T18" fmla="*/ 2 w 7"/>
                    <a:gd name="T19" fmla="*/ 5 h 11"/>
                    <a:gd name="T20" fmla="*/ 2 w 7"/>
                    <a:gd name="T21" fmla="*/ 3 h 11"/>
                    <a:gd name="T22" fmla="*/ 2 w 7"/>
                    <a:gd name="T23" fmla="*/ 2 h 11"/>
                    <a:gd name="T24" fmla="*/ 2 w 7"/>
                    <a:gd name="T25" fmla="*/ 2 h 11"/>
                    <a:gd name="T26" fmla="*/ 4 w 7"/>
                    <a:gd name="T27" fmla="*/ 1 h 11"/>
                    <a:gd name="T28" fmla="*/ 4 w 7"/>
                    <a:gd name="T29" fmla="*/ 1 h 11"/>
                    <a:gd name="T30" fmla="*/ 5 w 7"/>
                    <a:gd name="T31" fmla="*/ 1 h 11"/>
                    <a:gd name="T32" fmla="*/ 6 w 7"/>
                    <a:gd name="T33" fmla="*/ 1 h 11"/>
                    <a:gd name="T34" fmla="*/ 6 w 7"/>
                    <a:gd name="T35" fmla="*/ 2 h 11"/>
                    <a:gd name="T36" fmla="*/ 6 w 7"/>
                    <a:gd name="T37" fmla="*/ 3 h 11"/>
                    <a:gd name="T38" fmla="*/ 6 w 7"/>
                    <a:gd name="T39" fmla="*/ 3 h 11"/>
                    <a:gd name="T40" fmla="*/ 6 w 7"/>
                    <a:gd name="T41" fmla="*/ 3 h 11"/>
                    <a:gd name="T42" fmla="*/ 6 w 7"/>
                    <a:gd name="T43" fmla="*/ 3 h 11"/>
                    <a:gd name="T44" fmla="*/ 6 w 7"/>
                    <a:gd name="T45" fmla="*/ 3 h 11"/>
                    <a:gd name="T46" fmla="*/ 7 w 7"/>
                    <a:gd name="T47" fmla="*/ 2 h 11"/>
                    <a:gd name="T48" fmla="*/ 6 w 7"/>
                    <a:gd name="T49" fmla="*/ 1 h 11"/>
                    <a:gd name="T50" fmla="*/ 6 w 7"/>
                    <a:gd name="T51" fmla="*/ 1 h 11"/>
                    <a:gd name="T52" fmla="*/ 5 w 7"/>
                    <a:gd name="T53" fmla="*/ 1 h 11"/>
                    <a:gd name="T54" fmla="*/ 4 w 7"/>
                    <a:gd name="T55" fmla="*/ 0 h 11"/>
                    <a:gd name="T56" fmla="*/ 4 w 7"/>
                    <a:gd name="T57" fmla="*/ 1 h 11"/>
                    <a:gd name="T58" fmla="*/ 2 w 7"/>
                    <a:gd name="T59" fmla="*/ 1 h 11"/>
                    <a:gd name="T60" fmla="*/ 2 w 7"/>
                    <a:gd name="T61" fmla="*/ 1 h 11"/>
                    <a:gd name="T62" fmla="*/ 1 w 7"/>
                    <a:gd name="T63" fmla="*/ 2 h 11"/>
                    <a:gd name="T64" fmla="*/ 1 w 7"/>
                    <a:gd name="T65" fmla="*/ 2 h 11"/>
                    <a:gd name="T66" fmla="*/ 1 w 7"/>
                    <a:gd name="T67" fmla="*/ 3 h 11"/>
                    <a:gd name="T68" fmla="*/ 1 w 7"/>
                    <a:gd name="T69" fmla="*/ 3 h 11"/>
                    <a:gd name="T70" fmla="*/ 2 w 7"/>
                    <a:gd name="T71" fmla="*/ 5 h 11"/>
                    <a:gd name="T72" fmla="*/ 2 w 7"/>
                    <a:gd name="T73" fmla="*/ 7 h 11"/>
                    <a:gd name="T74" fmla="*/ 2 w 7"/>
                    <a:gd name="T75" fmla="*/ 8 h 11"/>
                    <a:gd name="T76" fmla="*/ 2 w 7"/>
                    <a:gd name="T77" fmla="*/ 9 h 11"/>
                    <a:gd name="T78" fmla="*/ 1 w 7"/>
                    <a:gd name="T79" fmla="*/ 10 h 11"/>
                    <a:gd name="T80" fmla="*/ 0 w 7"/>
                    <a:gd name="T81" fmla="*/ 10 h 11"/>
                    <a:gd name="T82" fmla="*/ 0 w 7"/>
                    <a:gd name="T83" fmla="*/ 10 h 11"/>
                    <a:gd name="T84" fmla="*/ 0 w 7"/>
                    <a:gd name="T8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11">
                      <a:moveTo>
                        <a:pt x="0" y="11"/>
                      </a:moveTo>
                      <a:lnTo>
                        <a:pt x="0" y="11"/>
                      </a:lnTo>
                      <a:lnTo>
                        <a:pt x="1" y="10"/>
                      </a:lnTo>
                      <a:lnTo>
                        <a:pt x="2" y="9"/>
                      </a:lnTo>
                      <a:lnTo>
                        <a:pt x="2" y="8"/>
                      </a:lnTo>
                      <a:lnTo>
                        <a:pt x="2" y="7"/>
                      </a:lnTo>
                      <a:lnTo>
                        <a:pt x="2" y="7"/>
                      </a:lnTo>
                      <a:lnTo>
                        <a:pt x="2" y="6"/>
                      </a:lnTo>
                      <a:lnTo>
                        <a:pt x="2" y="5"/>
                      </a:lnTo>
                      <a:lnTo>
                        <a:pt x="2" y="5"/>
                      </a:lnTo>
                      <a:lnTo>
                        <a:pt x="2" y="3"/>
                      </a:lnTo>
                      <a:lnTo>
                        <a:pt x="2" y="2"/>
                      </a:lnTo>
                      <a:lnTo>
                        <a:pt x="2" y="2"/>
                      </a:lnTo>
                      <a:lnTo>
                        <a:pt x="4" y="1"/>
                      </a:lnTo>
                      <a:lnTo>
                        <a:pt x="4" y="1"/>
                      </a:lnTo>
                      <a:lnTo>
                        <a:pt x="5" y="1"/>
                      </a:lnTo>
                      <a:lnTo>
                        <a:pt x="6" y="1"/>
                      </a:lnTo>
                      <a:lnTo>
                        <a:pt x="6" y="2"/>
                      </a:lnTo>
                      <a:lnTo>
                        <a:pt x="6" y="3"/>
                      </a:lnTo>
                      <a:lnTo>
                        <a:pt x="6" y="3"/>
                      </a:lnTo>
                      <a:lnTo>
                        <a:pt x="6" y="3"/>
                      </a:lnTo>
                      <a:lnTo>
                        <a:pt x="6" y="3"/>
                      </a:lnTo>
                      <a:lnTo>
                        <a:pt x="6" y="3"/>
                      </a:lnTo>
                      <a:lnTo>
                        <a:pt x="7" y="2"/>
                      </a:lnTo>
                      <a:lnTo>
                        <a:pt x="6" y="1"/>
                      </a:lnTo>
                      <a:lnTo>
                        <a:pt x="6" y="1"/>
                      </a:lnTo>
                      <a:lnTo>
                        <a:pt x="5" y="1"/>
                      </a:lnTo>
                      <a:lnTo>
                        <a:pt x="4" y="0"/>
                      </a:lnTo>
                      <a:lnTo>
                        <a:pt x="4" y="1"/>
                      </a:lnTo>
                      <a:lnTo>
                        <a:pt x="2" y="1"/>
                      </a:lnTo>
                      <a:lnTo>
                        <a:pt x="2" y="1"/>
                      </a:lnTo>
                      <a:lnTo>
                        <a:pt x="1" y="2"/>
                      </a:lnTo>
                      <a:lnTo>
                        <a:pt x="1" y="2"/>
                      </a:lnTo>
                      <a:lnTo>
                        <a:pt x="1" y="3"/>
                      </a:lnTo>
                      <a:lnTo>
                        <a:pt x="1" y="3"/>
                      </a:lnTo>
                      <a:lnTo>
                        <a:pt x="2" y="5"/>
                      </a:lnTo>
                      <a:lnTo>
                        <a:pt x="2" y="7"/>
                      </a:lnTo>
                      <a:lnTo>
                        <a:pt x="2" y="8"/>
                      </a:lnTo>
                      <a:lnTo>
                        <a:pt x="2" y="9"/>
                      </a:lnTo>
                      <a:lnTo>
                        <a:pt x="1" y="10"/>
                      </a:lnTo>
                      <a:lnTo>
                        <a:pt x="0" y="10"/>
                      </a:lnTo>
                      <a:lnTo>
                        <a:pt x="0" y="10"/>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23" name="Freeform 2359">
                  <a:extLst>
                    <a:ext uri="{FF2B5EF4-FFF2-40B4-BE49-F238E27FC236}">
                      <a16:creationId xmlns:a16="http://schemas.microsoft.com/office/drawing/2014/main" id="{827B5572-76D8-4D6D-85B5-56D389715CA0}"/>
                    </a:ext>
                  </a:extLst>
                </p:cNvPr>
                <p:cNvSpPr>
                  <a:spLocks/>
                </p:cNvSpPr>
                <p:nvPr/>
              </p:nvSpPr>
              <p:spPr bwMode="auto">
                <a:xfrm>
                  <a:off x="4283" y="1513"/>
                  <a:ext cx="4" cy="2"/>
                </a:xfrm>
                <a:custGeom>
                  <a:avLst/>
                  <a:gdLst>
                    <a:gd name="T0" fmla="*/ 0 w 4"/>
                    <a:gd name="T1" fmla="*/ 2 h 2"/>
                    <a:gd name="T2" fmla="*/ 0 w 4"/>
                    <a:gd name="T3" fmla="*/ 2 h 2"/>
                    <a:gd name="T4" fmla="*/ 0 w 4"/>
                    <a:gd name="T5" fmla="*/ 1 h 2"/>
                    <a:gd name="T6" fmla="*/ 0 w 4"/>
                    <a:gd name="T7" fmla="*/ 1 h 2"/>
                    <a:gd name="T8" fmla="*/ 1 w 4"/>
                    <a:gd name="T9" fmla="*/ 0 h 2"/>
                    <a:gd name="T10" fmla="*/ 1 w 4"/>
                    <a:gd name="T11" fmla="*/ 0 h 2"/>
                    <a:gd name="T12" fmla="*/ 1 w 4"/>
                    <a:gd name="T13" fmla="*/ 0 h 2"/>
                    <a:gd name="T14" fmla="*/ 2 w 4"/>
                    <a:gd name="T15" fmla="*/ 0 h 2"/>
                    <a:gd name="T16" fmla="*/ 3 w 4"/>
                    <a:gd name="T17" fmla="*/ 0 h 2"/>
                    <a:gd name="T18" fmla="*/ 4 w 4"/>
                    <a:gd name="T19" fmla="*/ 1 h 2"/>
                    <a:gd name="T20" fmla="*/ 4 w 4"/>
                    <a:gd name="T21" fmla="*/ 1 h 2"/>
                    <a:gd name="T22" fmla="*/ 4 w 4"/>
                    <a:gd name="T23" fmla="*/ 1 h 2"/>
                    <a:gd name="T24" fmla="*/ 4 w 4"/>
                    <a:gd name="T25" fmla="*/ 1 h 2"/>
                    <a:gd name="T26" fmla="*/ 3 w 4"/>
                    <a:gd name="T27" fmla="*/ 0 h 2"/>
                    <a:gd name="T28" fmla="*/ 2 w 4"/>
                    <a:gd name="T29" fmla="*/ 0 h 2"/>
                    <a:gd name="T30" fmla="*/ 2 w 4"/>
                    <a:gd name="T31" fmla="*/ 0 h 2"/>
                    <a:gd name="T32" fmla="*/ 1 w 4"/>
                    <a:gd name="T33" fmla="*/ 0 h 2"/>
                    <a:gd name="T34" fmla="*/ 1 w 4"/>
                    <a:gd name="T35" fmla="*/ 0 h 2"/>
                    <a:gd name="T36" fmla="*/ 0 w 4"/>
                    <a:gd name="T37" fmla="*/ 0 h 2"/>
                    <a:gd name="T38" fmla="*/ 0 w 4"/>
                    <a:gd name="T39" fmla="*/ 1 h 2"/>
                    <a:gd name="T40" fmla="*/ 0 w 4"/>
                    <a:gd name="T41" fmla="*/ 2 h 2"/>
                    <a:gd name="T42" fmla="*/ 0 w 4"/>
                    <a:gd name="T43" fmla="*/ 2 h 2"/>
                    <a:gd name="T44" fmla="*/ 0 w 4"/>
                    <a:gd name="T4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2">
                      <a:moveTo>
                        <a:pt x="0" y="2"/>
                      </a:moveTo>
                      <a:lnTo>
                        <a:pt x="0" y="2"/>
                      </a:lnTo>
                      <a:lnTo>
                        <a:pt x="0" y="1"/>
                      </a:lnTo>
                      <a:lnTo>
                        <a:pt x="0" y="1"/>
                      </a:lnTo>
                      <a:lnTo>
                        <a:pt x="1" y="0"/>
                      </a:lnTo>
                      <a:lnTo>
                        <a:pt x="1" y="0"/>
                      </a:lnTo>
                      <a:lnTo>
                        <a:pt x="1" y="0"/>
                      </a:lnTo>
                      <a:lnTo>
                        <a:pt x="2" y="0"/>
                      </a:lnTo>
                      <a:lnTo>
                        <a:pt x="3" y="0"/>
                      </a:lnTo>
                      <a:lnTo>
                        <a:pt x="4" y="1"/>
                      </a:lnTo>
                      <a:lnTo>
                        <a:pt x="4" y="1"/>
                      </a:lnTo>
                      <a:lnTo>
                        <a:pt x="4" y="1"/>
                      </a:lnTo>
                      <a:lnTo>
                        <a:pt x="4" y="1"/>
                      </a:lnTo>
                      <a:lnTo>
                        <a:pt x="3" y="0"/>
                      </a:lnTo>
                      <a:lnTo>
                        <a:pt x="2" y="0"/>
                      </a:lnTo>
                      <a:lnTo>
                        <a:pt x="2" y="0"/>
                      </a:lnTo>
                      <a:lnTo>
                        <a:pt x="1" y="0"/>
                      </a:lnTo>
                      <a:lnTo>
                        <a:pt x="1" y="0"/>
                      </a:lnTo>
                      <a:lnTo>
                        <a:pt x="0" y="0"/>
                      </a:lnTo>
                      <a:lnTo>
                        <a:pt x="0" y="1"/>
                      </a:lnTo>
                      <a:lnTo>
                        <a:pt x="0" y="2"/>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24" name="Freeform 2360">
                  <a:extLst>
                    <a:ext uri="{FF2B5EF4-FFF2-40B4-BE49-F238E27FC236}">
                      <a16:creationId xmlns:a16="http://schemas.microsoft.com/office/drawing/2014/main" id="{542B528F-A0F3-411F-9AE6-D55F9AD9C899}"/>
                    </a:ext>
                  </a:extLst>
                </p:cNvPr>
                <p:cNvSpPr>
                  <a:spLocks/>
                </p:cNvSpPr>
                <p:nvPr/>
              </p:nvSpPr>
              <p:spPr bwMode="auto">
                <a:xfrm>
                  <a:off x="4283" y="1513"/>
                  <a:ext cx="4" cy="2"/>
                </a:xfrm>
                <a:custGeom>
                  <a:avLst/>
                  <a:gdLst>
                    <a:gd name="T0" fmla="*/ 0 w 4"/>
                    <a:gd name="T1" fmla="*/ 2 h 2"/>
                    <a:gd name="T2" fmla="*/ 0 w 4"/>
                    <a:gd name="T3" fmla="*/ 2 h 2"/>
                    <a:gd name="T4" fmla="*/ 0 w 4"/>
                    <a:gd name="T5" fmla="*/ 1 h 2"/>
                    <a:gd name="T6" fmla="*/ 0 w 4"/>
                    <a:gd name="T7" fmla="*/ 1 h 2"/>
                    <a:gd name="T8" fmla="*/ 1 w 4"/>
                    <a:gd name="T9" fmla="*/ 0 h 2"/>
                    <a:gd name="T10" fmla="*/ 1 w 4"/>
                    <a:gd name="T11" fmla="*/ 0 h 2"/>
                    <a:gd name="T12" fmla="*/ 1 w 4"/>
                    <a:gd name="T13" fmla="*/ 0 h 2"/>
                    <a:gd name="T14" fmla="*/ 2 w 4"/>
                    <a:gd name="T15" fmla="*/ 0 h 2"/>
                    <a:gd name="T16" fmla="*/ 3 w 4"/>
                    <a:gd name="T17" fmla="*/ 0 h 2"/>
                    <a:gd name="T18" fmla="*/ 4 w 4"/>
                    <a:gd name="T19" fmla="*/ 1 h 2"/>
                    <a:gd name="T20" fmla="*/ 4 w 4"/>
                    <a:gd name="T21" fmla="*/ 1 h 2"/>
                    <a:gd name="T22" fmla="*/ 4 w 4"/>
                    <a:gd name="T23" fmla="*/ 1 h 2"/>
                    <a:gd name="T24" fmla="*/ 4 w 4"/>
                    <a:gd name="T25" fmla="*/ 1 h 2"/>
                    <a:gd name="T26" fmla="*/ 3 w 4"/>
                    <a:gd name="T27" fmla="*/ 0 h 2"/>
                    <a:gd name="T28" fmla="*/ 2 w 4"/>
                    <a:gd name="T29" fmla="*/ 0 h 2"/>
                    <a:gd name="T30" fmla="*/ 2 w 4"/>
                    <a:gd name="T31" fmla="*/ 0 h 2"/>
                    <a:gd name="T32" fmla="*/ 1 w 4"/>
                    <a:gd name="T33" fmla="*/ 0 h 2"/>
                    <a:gd name="T34" fmla="*/ 1 w 4"/>
                    <a:gd name="T35" fmla="*/ 0 h 2"/>
                    <a:gd name="T36" fmla="*/ 0 w 4"/>
                    <a:gd name="T37" fmla="*/ 0 h 2"/>
                    <a:gd name="T38" fmla="*/ 0 w 4"/>
                    <a:gd name="T39" fmla="*/ 1 h 2"/>
                    <a:gd name="T40" fmla="*/ 0 w 4"/>
                    <a:gd name="T41" fmla="*/ 2 h 2"/>
                    <a:gd name="T42" fmla="*/ 0 w 4"/>
                    <a:gd name="T43" fmla="*/ 2 h 2"/>
                    <a:gd name="T44" fmla="*/ 0 w 4"/>
                    <a:gd name="T4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2">
                      <a:moveTo>
                        <a:pt x="0" y="2"/>
                      </a:moveTo>
                      <a:lnTo>
                        <a:pt x="0" y="2"/>
                      </a:lnTo>
                      <a:lnTo>
                        <a:pt x="0" y="1"/>
                      </a:lnTo>
                      <a:lnTo>
                        <a:pt x="0" y="1"/>
                      </a:lnTo>
                      <a:lnTo>
                        <a:pt x="1" y="0"/>
                      </a:lnTo>
                      <a:lnTo>
                        <a:pt x="1" y="0"/>
                      </a:lnTo>
                      <a:lnTo>
                        <a:pt x="1" y="0"/>
                      </a:lnTo>
                      <a:lnTo>
                        <a:pt x="2" y="0"/>
                      </a:lnTo>
                      <a:lnTo>
                        <a:pt x="3" y="0"/>
                      </a:lnTo>
                      <a:lnTo>
                        <a:pt x="4" y="1"/>
                      </a:lnTo>
                      <a:lnTo>
                        <a:pt x="4" y="1"/>
                      </a:lnTo>
                      <a:lnTo>
                        <a:pt x="4" y="1"/>
                      </a:lnTo>
                      <a:lnTo>
                        <a:pt x="4" y="1"/>
                      </a:lnTo>
                      <a:lnTo>
                        <a:pt x="3" y="0"/>
                      </a:lnTo>
                      <a:lnTo>
                        <a:pt x="2" y="0"/>
                      </a:lnTo>
                      <a:lnTo>
                        <a:pt x="2" y="0"/>
                      </a:lnTo>
                      <a:lnTo>
                        <a:pt x="1" y="0"/>
                      </a:lnTo>
                      <a:lnTo>
                        <a:pt x="1" y="0"/>
                      </a:lnTo>
                      <a:lnTo>
                        <a:pt x="0" y="0"/>
                      </a:lnTo>
                      <a:lnTo>
                        <a:pt x="0" y="1"/>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25" name="Freeform 2361">
                  <a:extLst>
                    <a:ext uri="{FF2B5EF4-FFF2-40B4-BE49-F238E27FC236}">
                      <a16:creationId xmlns:a16="http://schemas.microsoft.com/office/drawing/2014/main" id="{4EDB58D1-83EC-4485-8E09-4BF245D781BB}"/>
                    </a:ext>
                  </a:extLst>
                </p:cNvPr>
                <p:cNvSpPr>
                  <a:spLocks/>
                </p:cNvSpPr>
                <p:nvPr/>
              </p:nvSpPr>
              <p:spPr bwMode="auto">
                <a:xfrm>
                  <a:off x="4281" y="1516"/>
                  <a:ext cx="28" cy="9"/>
                </a:xfrm>
                <a:custGeom>
                  <a:avLst/>
                  <a:gdLst>
                    <a:gd name="T0" fmla="*/ 0 w 28"/>
                    <a:gd name="T1" fmla="*/ 5 h 9"/>
                    <a:gd name="T2" fmla="*/ 0 w 28"/>
                    <a:gd name="T3" fmla="*/ 7 h 9"/>
                    <a:gd name="T4" fmla="*/ 2 w 28"/>
                    <a:gd name="T5" fmla="*/ 8 h 9"/>
                    <a:gd name="T6" fmla="*/ 2 w 28"/>
                    <a:gd name="T7" fmla="*/ 7 h 9"/>
                    <a:gd name="T8" fmla="*/ 4 w 28"/>
                    <a:gd name="T9" fmla="*/ 7 h 9"/>
                    <a:gd name="T10" fmla="*/ 6 w 28"/>
                    <a:gd name="T11" fmla="*/ 5 h 9"/>
                    <a:gd name="T12" fmla="*/ 9 w 28"/>
                    <a:gd name="T13" fmla="*/ 2 h 9"/>
                    <a:gd name="T14" fmla="*/ 10 w 28"/>
                    <a:gd name="T15" fmla="*/ 2 h 9"/>
                    <a:gd name="T16" fmla="*/ 14 w 28"/>
                    <a:gd name="T17" fmla="*/ 1 h 9"/>
                    <a:gd name="T18" fmla="*/ 14 w 28"/>
                    <a:gd name="T19" fmla="*/ 2 h 9"/>
                    <a:gd name="T20" fmla="*/ 15 w 28"/>
                    <a:gd name="T21" fmla="*/ 4 h 9"/>
                    <a:gd name="T22" fmla="*/ 15 w 28"/>
                    <a:gd name="T23" fmla="*/ 5 h 9"/>
                    <a:gd name="T24" fmla="*/ 17 w 28"/>
                    <a:gd name="T25" fmla="*/ 7 h 9"/>
                    <a:gd name="T26" fmla="*/ 18 w 28"/>
                    <a:gd name="T27" fmla="*/ 8 h 9"/>
                    <a:gd name="T28" fmla="*/ 20 w 28"/>
                    <a:gd name="T29" fmla="*/ 9 h 9"/>
                    <a:gd name="T30" fmla="*/ 23 w 28"/>
                    <a:gd name="T31" fmla="*/ 9 h 9"/>
                    <a:gd name="T32" fmla="*/ 26 w 28"/>
                    <a:gd name="T33" fmla="*/ 8 h 9"/>
                    <a:gd name="T34" fmla="*/ 28 w 28"/>
                    <a:gd name="T35" fmla="*/ 6 h 9"/>
                    <a:gd name="T36" fmla="*/ 28 w 28"/>
                    <a:gd name="T37" fmla="*/ 5 h 9"/>
                    <a:gd name="T38" fmla="*/ 27 w 28"/>
                    <a:gd name="T39" fmla="*/ 4 h 9"/>
                    <a:gd name="T40" fmla="*/ 26 w 28"/>
                    <a:gd name="T41" fmla="*/ 2 h 9"/>
                    <a:gd name="T42" fmla="*/ 24 w 28"/>
                    <a:gd name="T43" fmla="*/ 1 h 9"/>
                    <a:gd name="T44" fmla="*/ 24 w 28"/>
                    <a:gd name="T45" fmla="*/ 2 h 9"/>
                    <a:gd name="T46" fmla="*/ 24 w 28"/>
                    <a:gd name="T47" fmla="*/ 2 h 9"/>
                    <a:gd name="T48" fmla="*/ 24 w 28"/>
                    <a:gd name="T49" fmla="*/ 2 h 9"/>
                    <a:gd name="T50" fmla="*/ 25 w 28"/>
                    <a:gd name="T51" fmla="*/ 2 h 9"/>
                    <a:gd name="T52" fmla="*/ 26 w 28"/>
                    <a:gd name="T53" fmla="*/ 2 h 9"/>
                    <a:gd name="T54" fmla="*/ 26 w 28"/>
                    <a:gd name="T55" fmla="*/ 3 h 9"/>
                    <a:gd name="T56" fmla="*/ 27 w 28"/>
                    <a:gd name="T57" fmla="*/ 4 h 9"/>
                    <a:gd name="T58" fmla="*/ 27 w 28"/>
                    <a:gd name="T59" fmla="*/ 6 h 9"/>
                    <a:gd name="T60" fmla="*/ 26 w 28"/>
                    <a:gd name="T61" fmla="*/ 7 h 9"/>
                    <a:gd name="T62" fmla="*/ 25 w 28"/>
                    <a:gd name="T63" fmla="*/ 8 h 9"/>
                    <a:gd name="T64" fmla="*/ 23 w 28"/>
                    <a:gd name="T65" fmla="*/ 9 h 9"/>
                    <a:gd name="T66" fmla="*/ 19 w 28"/>
                    <a:gd name="T67" fmla="*/ 8 h 9"/>
                    <a:gd name="T68" fmla="*/ 17 w 28"/>
                    <a:gd name="T69" fmla="*/ 7 h 9"/>
                    <a:gd name="T70" fmla="*/ 16 w 28"/>
                    <a:gd name="T71" fmla="*/ 6 h 9"/>
                    <a:gd name="T72" fmla="*/ 15 w 28"/>
                    <a:gd name="T73" fmla="*/ 4 h 9"/>
                    <a:gd name="T74" fmla="*/ 15 w 28"/>
                    <a:gd name="T75" fmla="*/ 2 h 9"/>
                    <a:gd name="T76" fmla="*/ 15 w 28"/>
                    <a:gd name="T77" fmla="*/ 1 h 9"/>
                    <a:gd name="T78" fmla="*/ 13 w 28"/>
                    <a:gd name="T79" fmla="*/ 0 h 9"/>
                    <a:gd name="T80" fmla="*/ 10 w 28"/>
                    <a:gd name="T81" fmla="*/ 1 h 9"/>
                    <a:gd name="T82" fmla="*/ 8 w 28"/>
                    <a:gd name="T83" fmla="*/ 1 h 9"/>
                    <a:gd name="T84" fmla="*/ 7 w 28"/>
                    <a:gd name="T85" fmla="*/ 2 h 9"/>
                    <a:gd name="T86" fmla="*/ 6 w 28"/>
                    <a:gd name="T87" fmla="*/ 4 h 9"/>
                    <a:gd name="T88" fmla="*/ 4 w 28"/>
                    <a:gd name="T89" fmla="*/ 6 h 9"/>
                    <a:gd name="T90" fmla="*/ 3 w 28"/>
                    <a:gd name="T91" fmla="*/ 7 h 9"/>
                    <a:gd name="T92" fmla="*/ 2 w 28"/>
                    <a:gd name="T93" fmla="*/ 7 h 9"/>
                    <a:gd name="T94" fmla="*/ 0 w 28"/>
                    <a:gd name="T95" fmla="*/ 6 h 9"/>
                    <a:gd name="T96" fmla="*/ 0 w 28"/>
                    <a:gd name="T9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 h="9">
                      <a:moveTo>
                        <a:pt x="0" y="5"/>
                      </a:moveTo>
                      <a:lnTo>
                        <a:pt x="0" y="5"/>
                      </a:lnTo>
                      <a:lnTo>
                        <a:pt x="0" y="6"/>
                      </a:lnTo>
                      <a:lnTo>
                        <a:pt x="0" y="7"/>
                      </a:lnTo>
                      <a:lnTo>
                        <a:pt x="1" y="7"/>
                      </a:lnTo>
                      <a:lnTo>
                        <a:pt x="2" y="8"/>
                      </a:lnTo>
                      <a:lnTo>
                        <a:pt x="2" y="8"/>
                      </a:lnTo>
                      <a:lnTo>
                        <a:pt x="2" y="7"/>
                      </a:lnTo>
                      <a:lnTo>
                        <a:pt x="3" y="7"/>
                      </a:lnTo>
                      <a:lnTo>
                        <a:pt x="4" y="7"/>
                      </a:lnTo>
                      <a:lnTo>
                        <a:pt x="6" y="5"/>
                      </a:lnTo>
                      <a:lnTo>
                        <a:pt x="6" y="5"/>
                      </a:lnTo>
                      <a:lnTo>
                        <a:pt x="8" y="3"/>
                      </a:lnTo>
                      <a:lnTo>
                        <a:pt x="9" y="2"/>
                      </a:lnTo>
                      <a:lnTo>
                        <a:pt x="10" y="2"/>
                      </a:lnTo>
                      <a:lnTo>
                        <a:pt x="10" y="2"/>
                      </a:lnTo>
                      <a:lnTo>
                        <a:pt x="12" y="1"/>
                      </a:lnTo>
                      <a:lnTo>
                        <a:pt x="14" y="1"/>
                      </a:lnTo>
                      <a:lnTo>
                        <a:pt x="14" y="2"/>
                      </a:lnTo>
                      <a:lnTo>
                        <a:pt x="14" y="2"/>
                      </a:lnTo>
                      <a:lnTo>
                        <a:pt x="15" y="3"/>
                      </a:lnTo>
                      <a:lnTo>
                        <a:pt x="15" y="4"/>
                      </a:lnTo>
                      <a:lnTo>
                        <a:pt x="15" y="4"/>
                      </a:lnTo>
                      <a:lnTo>
                        <a:pt x="15" y="5"/>
                      </a:lnTo>
                      <a:lnTo>
                        <a:pt x="16" y="6"/>
                      </a:lnTo>
                      <a:lnTo>
                        <a:pt x="17" y="7"/>
                      </a:lnTo>
                      <a:lnTo>
                        <a:pt x="18" y="8"/>
                      </a:lnTo>
                      <a:lnTo>
                        <a:pt x="18" y="8"/>
                      </a:lnTo>
                      <a:lnTo>
                        <a:pt x="19" y="9"/>
                      </a:lnTo>
                      <a:lnTo>
                        <a:pt x="20" y="9"/>
                      </a:lnTo>
                      <a:lnTo>
                        <a:pt x="22" y="9"/>
                      </a:lnTo>
                      <a:lnTo>
                        <a:pt x="23" y="9"/>
                      </a:lnTo>
                      <a:lnTo>
                        <a:pt x="25" y="9"/>
                      </a:lnTo>
                      <a:lnTo>
                        <a:pt x="26" y="8"/>
                      </a:lnTo>
                      <a:lnTo>
                        <a:pt x="27" y="7"/>
                      </a:lnTo>
                      <a:lnTo>
                        <a:pt x="28" y="6"/>
                      </a:lnTo>
                      <a:lnTo>
                        <a:pt x="28" y="6"/>
                      </a:lnTo>
                      <a:lnTo>
                        <a:pt x="28" y="5"/>
                      </a:lnTo>
                      <a:lnTo>
                        <a:pt x="28" y="4"/>
                      </a:lnTo>
                      <a:lnTo>
                        <a:pt x="27" y="4"/>
                      </a:lnTo>
                      <a:lnTo>
                        <a:pt x="26" y="2"/>
                      </a:lnTo>
                      <a:lnTo>
                        <a:pt x="26" y="2"/>
                      </a:lnTo>
                      <a:lnTo>
                        <a:pt x="25" y="1"/>
                      </a:lnTo>
                      <a:lnTo>
                        <a:pt x="24" y="1"/>
                      </a:lnTo>
                      <a:lnTo>
                        <a:pt x="24" y="2"/>
                      </a:lnTo>
                      <a:lnTo>
                        <a:pt x="24" y="2"/>
                      </a:lnTo>
                      <a:lnTo>
                        <a:pt x="24" y="2"/>
                      </a:lnTo>
                      <a:lnTo>
                        <a:pt x="24" y="2"/>
                      </a:lnTo>
                      <a:lnTo>
                        <a:pt x="24" y="2"/>
                      </a:lnTo>
                      <a:lnTo>
                        <a:pt x="24" y="2"/>
                      </a:lnTo>
                      <a:lnTo>
                        <a:pt x="24" y="2"/>
                      </a:lnTo>
                      <a:lnTo>
                        <a:pt x="25" y="2"/>
                      </a:lnTo>
                      <a:lnTo>
                        <a:pt x="25" y="2"/>
                      </a:lnTo>
                      <a:lnTo>
                        <a:pt x="26" y="2"/>
                      </a:lnTo>
                      <a:lnTo>
                        <a:pt x="26" y="3"/>
                      </a:lnTo>
                      <a:lnTo>
                        <a:pt x="26" y="3"/>
                      </a:lnTo>
                      <a:lnTo>
                        <a:pt x="27" y="4"/>
                      </a:lnTo>
                      <a:lnTo>
                        <a:pt x="27" y="4"/>
                      </a:lnTo>
                      <a:lnTo>
                        <a:pt x="27" y="5"/>
                      </a:lnTo>
                      <a:lnTo>
                        <a:pt x="27" y="6"/>
                      </a:lnTo>
                      <a:lnTo>
                        <a:pt x="27" y="7"/>
                      </a:lnTo>
                      <a:lnTo>
                        <a:pt x="26" y="7"/>
                      </a:lnTo>
                      <a:lnTo>
                        <a:pt x="25" y="8"/>
                      </a:lnTo>
                      <a:lnTo>
                        <a:pt x="25" y="8"/>
                      </a:lnTo>
                      <a:lnTo>
                        <a:pt x="24" y="9"/>
                      </a:lnTo>
                      <a:lnTo>
                        <a:pt x="23" y="9"/>
                      </a:lnTo>
                      <a:lnTo>
                        <a:pt x="21" y="9"/>
                      </a:lnTo>
                      <a:lnTo>
                        <a:pt x="19" y="8"/>
                      </a:lnTo>
                      <a:lnTo>
                        <a:pt x="17" y="7"/>
                      </a:lnTo>
                      <a:lnTo>
                        <a:pt x="17" y="7"/>
                      </a:lnTo>
                      <a:lnTo>
                        <a:pt x="16" y="7"/>
                      </a:lnTo>
                      <a:lnTo>
                        <a:pt x="16" y="6"/>
                      </a:lnTo>
                      <a:lnTo>
                        <a:pt x="16" y="5"/>
                      </a:lnTo>
                      <a:lnTo>
                        <a:pt x="15" y="4"/>
                      </a:lnTo>
                      <a:lnTo>
                        <a:pt x="15" y="2"/>
                      </a:lnTo>
                      <a:lnTo>
                        <a:pt x="15" y="2"/>
                      </a:lnTo>
                      <a:lnTo>
                        <a:pt x="15" y="1"/>
                      </a:lnTo>
                      <a:lnTo>
                        <a:pt x="15" y="1"/>
                      </a:lnTo>
                      <a:lnTo>
                        <a:pt x="15" y="1"/>
                      </a:lnTo>
                      <a:lnTo>
                        <a:pt x="13" y="0"/>
                      </a:lnTo>
                      <a:lnTo>
                        <a:pt x="12" y="0"/>
                      </a:lnTo>
                      <a:lnTo>
                        <a:pt x="10" y="1"/>
                      </a:lnTo>
                      <a:lnTo>
                        <a:pt x="8" y="1"/>
                      </a:lnTo>
                      <a:lnTo>
                        <a:pt x="8" y="1"/>
                      </a:lnTo>
                      <a:lnTo>
                        <a:pt x="8" y="1"/>
                      </a:lnTo>
                      <a:lnTo>
                        <a:pt x="7" y="2"/>
                      </a:lnTo>
                      <a:lnTo>
                        <a:pt x="6" y="4"/>
                      </a:lnTo>
                      <a:lnTo>
                        <a:pt x="6" y="4"/>
                      </a:lnTo>
                      <a:lnTo>
                        <a:pt x="5" y="5"/>
                      </a:lnTo>
                      <a:lnTo>
                        <a:pt x="4" y="6"/>
                      </a:lnTo>
                      <a:lnTo>
                        <a:pt x="4" y="6"/>
                      </a:lnTo>
                      <a:lnTo>
                        <a:pt x="3" y="7"/>
                      </a:lnTo>
                      <a:lnTo>
                        <a:pt x="2" y="7"/>
                      </a:lnTo>
                      <a:lnTo>
                        <a:pt x="2" y="7"/>
                      </a:lnTo>
                      <a:lnTo>
                        <a:pt x="1" y="7"/>
                      </a:lnTo>
                      <a:lnTo>
                        <a:pt x="0" y="6"/>
                      </a:lnTo>
                      <a:lnTo>
                        <a:pt x="0" y="5"/>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26" name="Freeform 2362">
                  <a:extLst>
                    <a:ext uri="{FF2B5EF4-FFF2-40B4-BE49-F238E27FC236}">
                      <a16:creationId xmlns:a16="http://schemas.microsoft.com/office/drawing/2014/main" id="{618A5F0E-B04E-4EAC-8EEF-385B3FDB688F}"/>
                    </a:ext>
                  </a:extLst>
                </p:cNvPr>
                <p:cNvSpPr>
                  <a:spLocks/>
                </p:cNvSpPr>
                <p:nvPr/>
              </p:nvSpPr>
              <p:spPr bwMode="auto">
                <a:xfrm>
                  <a:off x="4281" y="1516"/>
                  <a:ext cx="28" cy="9"/>
                </a:xfrm>
                <a:custGeom>
                  <a:avLst/>
                  <a:gdLst>
                    <a:gd name="T0" fmla="*/ 0 w 28"/>
                    <a:gd name="T1" fmla="*/ 5 h 9"/>
                    <a:gd name="T2" fmla="*/ 0 w 28"/>
                    <a:gd name="T3" fmla="*/ 7 h 9"/>
                    <a:gd name="T4" fmla="*/ 2 w 28"/>
                    <a:gd name="T5" fmla="*/ 8 h 9"/>
                    <a:gd name="T6" fmla="*/ 2 w 28"/>
                    <a:gd name="T7" fmla="*/ 7 h 9"/>
                    <a:gd name="T8" fmla="*/ 4 w 28"/>
                    <a:gd name="T9" fmla="*/ 7 h 9"/>
                    <a:gd name="T10" fmla="*/ 6 w 28"/>
                    <a:gd name="T11" fmla="*/ 5 h 9"/>
                    <a:gd name="T12" fmla="*/ 9 w 28"/>
                    <a:gd name="T13" fmla="*/ 2 h 9"/>
                    <a:gd name="T14" fmla="*/ 10 w 28"/>
                    <a:gd name="T15" fmla="*/ 2 h 9"/>
                    <a:gd name="T16" fmla="*/ 14 w 28"/>
                    <a:gd name="T17" fmla="*/ 1 h 9"/>
                    <a:gd name="T18" fmla="*/ 14 w 28"/>
                    <a:gd name="T19" fmla="*/ 2 h 9"/>
                    <a:gd name="T20" fmla="*/ 15 w 28"/>
                    <a:gd name="T21" fmla="*/ 4 h 9"/>
                    <a:gd name="T22" fmla="*/ 15 w 28"/>
                    <a:gd name="T23" fmla="*/ 5 h 9"/>
                    <a:gd name="T24" fmla="*/ 17 w 28"/>
                    <a:gd name="T25" fmla="*/ 7 h 9"/>
                    <a:gd name="T26" fmla="*/ 18 w 28"/>
                    <a:gd name="T27" fmla="*/ 8 h 9"/>
                    <a:gd name="T28" fmla="*/ 20 w 28"/>
                    <a:gd name="T29" fmla="*/ 9 h 9"/>
                    <a:gd name="T30" fmla="*/ 23 w 28"/>
                    <a:gd name="T31" fmla="*/ 9 h 9"/>
                    <a:gd name="T32" fmla="*/ 26 w 28"/>
                    <a:gd name="T33" fmla="*/ 8 h 9"/>
                    <a:gd name="T34" fmla="*/ 28 w 28"/>
                    <a:gd name="T35" fmla="*/ 6 h 9"/>
                    <a:gd name="T36" fmla="*/ 28 w 28"/>
                    <a:gd name="T37" fmla="*/ 5 h 9"/>
                    <a:gd name="T38" fmla="*/ 27 w 28"/>
                    <a:gd name="T39" fmla="*/ 4 h 9"/>
                    <a:gd name="T40" fmla="*/ 26 w 28"/>
                    <a:gd name="T41" fmla="*/ 2 h 9"/>
                    <a:gd name="T42" fmla="*/ 24 w 28"/>
                    <a:gd name="T43" fmla="*/ 1 h 9"/>
                    <a:gd name="T44" fmla="*/ 24 w 28"/>
                    <a:gd name="T45" fmla="*/ 2 h 9"/>
                    <a:gd name="T46" fmla="*/ 24 w 28"/>
                    <a:gd name="T47" fmla="*/ 2 h 9"/>
                    <a:gd name="T48" fmla="*/ 24 w 28"/>
                    <a:gd name="T49" fmla="*/ 2 h 9"/>
                    <a:gd name="T50" fmla="*/ 25 w 28"/>
                    <a:gd name="T51" fmla="*/ 2 h 9"/>
                    <a:gd name="T52" fmla="*/ 26 w 28"/>
                    <a:gd name="T53" fmla="*/ 2 h 9"/>
                    <a:gd name="T54" fmla="*/ 26 w 28"/>
                    <a:gd name="T55" fmla="*/ 3 h 9"/>
                    <a:gd name="T56" fmla="*/ 27 w 28"/>
                    <a:gd name="T57" fmla="*/ 4 h 9"/>
                    <a:gd name="T58" fmla="*/ 27 w 28"/>
                    <a:gd name="T59" fmla="*/ 6 h 9"/>
                    <a:gd name="T60" fmla="*/ 26 w 28"/>
                    <a:gd name="T61" fmla="*/ 7 h 9"/>
                    <a:gd name="T62" fmla="*/ 25 w 28"/>
                    <a:gd name="T63" fmla="*/ 8 h 9"/>
                    <a:gd name="T64" fmla="*/ 23 w 28"/>
                    <a:gd name="T65" fmla="*/ 9 h 9"/>
                    <a:gd name="T66" fmla="*/ 19 w 28"/>
                    <a:gd name="T67" fmla="*/ 8 h 9"/>
                    <a:gd name="T68" fmla="*/ 17 w 28"/>
                    <a:gd name="T69" fmla="*/ 7 h 9"/>
                    <a:gd name="T70" fmla="*/ 16 w 28"/>
                    <a:gd name="T71" fmla="*/ 6 h 9"/>
                    <a:gd name="T72" fmla="*/ 15 w 28"/>
                    <a:gd name="T73" fmla="*/ 4 h 9"/>
                    <a:gd name="T74" fmla="*/ 15 w 28"/>
                    <a:gd name="T75" fmla="*/ 2 h 9"/>
                    <a:gd name="T76" fmla="*/ 15 w 28"/>
                    <a:gd name="T77" fmla="*/ 1 h 9"/>
                    <a:gd name="T78" fmla="*/ 13 w 28"/>
                    <a:gd name="T79" fmla="*/ 0 h 9"/>
                    <a:gd name="T80" fmla="*/ 10 w 28"/>
                    <a:gd name="T81" fmla="*/ 1 h 9"/>
                    <a:gd name="T82" fmla="*/ 8 w 28"/>
                    <a:gd name="T83" fmla="*/ 1 h 9"/>
                    <a:gd name="T84" fmla="*/ 7 w 28"/>
                    <a:gd name="T85" fmla="*/ 2 h 9"/>
                    <a:gd name="T86" fmla="*/ 6 w 28"/>
                    <a:gd name="T87" fmla="*/ 4 h 9"/>
                    <a:gd name="T88" fmla="*/ 4 w 28"/>
                    <a:gd name="T89" fmla="*/ 6 h 9"/>
                    <a:gd name="T90" fmla="*/ 3 w 28"/>
                    <a:gd name="T91" fmla="*/ 7 h 9"/>
                    <a:gd name="T92" fmla="*/ 2 w 28"/>
                    <a:gd name="T93" fmla="*/ 7 h 9"/>
                    <a:gd name="T94" fmla="*/ 0 w 28"/>
                    <a:gd name="T95" fmla="*/ 6 h 9"/>
                    <a:gd name="T96" fmla="*/ 0 w 28"/>
                    <a:gd name="T9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 h="9">
                      <a:moveTo>
                        <a:pt x="0" y="5"/>
                      </a:moveTo>
                      <a:lnTo>
                        <a:pt x="0" y="5"/>
                      </a:lnTo>
                      <a:lnTo>
                        <a:pt x="0" y="6"/>
                      </a:lnTo>
                      <a:lnTo>
                        <a:pt x="0" y="7"/>
                      </a:lnTo>
                      <a:lnTo>
                        <a:pt x="1" y="7"/>
                      </a:lnTo>
                      <a:lnTo>
                        <a:pt x="2" y="8"/>
                      </a:lnTo>
                      <a:lnTo>
                        <a:pt x="2" y="8"/>
                      </a:lnTo>
                      <a:lnTo>
                        <a:pt x="2" y="7"/>
                      </a:lnTo>
                      <a:lnTo>
                        <a:pt x="3" y="7"/>
                      </a:lnTo>
                      <a:lnTo>
                        <a:pt x="4" y="7"/>
                      </a:lnTo>
                      <a:lnTo>
                        <a:pt x="6" y="5"/>
                      </a:lnTo>
                      <a:lnTo>
                        <a:pt x="6" y="5"/>
                      </a:lnTo>
                      <a:lnTo>
                        <a:pt x="8" y="3"/>
                      </a:lnTo>
                      <a:lnTo>
                        <a:pt x="9" y="2"/>
                      </a:lnTo>
                      <a:lnTo>
                        <a:pt x="10" y="2"/>
                      </a:lnTo>
                      <a:lnTo>
                        <a:pt x="10" y="2"/>
                      </a:lnTo>
                      <a:lnTo>
                        <a:pt x="12" y="1"/>
                      </a:lnTo>
                      <a:lnTo>
                        <a:pt x="14" y="1"/>
                      </a:lnTo>
                      <a:lnTo>
                        <a:pt x="14" y="2"/>
                      </a:lnTo>
                      <a:lnTo>
                        <a:pt x="14" y="2"/>
                      </a:lnTo>
                      <a:lnTo>
                        <a:pt x="15" y="3"/>
                      </a:lnTo>
                      <a:lnTo>
                        <a:pt x="15" y="4"/>
                      </a:lnTo>
                      <a:lnTo>
                        <a:pt x="15" y="4"/>
                      </a:lnTo>
                      <a:lnTo>
                        <a:pt x="15" y="5"/>
                      </a:lnTo>
                      <a:lnTo>
                        <a:pt x="16" y="6"/>
                      </a:lnTo>
                      <a:lnTo>
                        <a:pt x="17" y="7"/>
                      </a:lnTo>
                      <a:lnTo>
                        <a:pt x="18" y="8"/>
                      </a:lnTo>
                      <a:lnTo>
                        <a:pt x="18" y="8"/>
                      </a:lnTo>
                      <a:lnTo>
                        <a:pt x="19" y="9"/>
                      </a:lnTo>
                      <a:lnTo>
                        <a:pt x="20" y="9"/>
                      </a:lnTo>
                      <a:lnTo>
                        <a:pt x="22" y="9"/>
                      </a:lnTo>
                      <a:lnTo>
                        <a:pt x="23" y="9"/>
                      </a:lnTo>
                      <a:lnTo>
                        <a:pt x="25" y="9"/>
                      </a:lnTo>
                      <a:lnTo>
                        <a:pt x="26" y="8"/>
                      </a:lnTo>
                      <a:lnTo>
                        <a:pt x="27" y="7"/>
                      </a:lnTo>
                      <a:lnTo>
                        <a:pt x="28" y="6"/>
                      </a:lnTo>
                      <a:lnTo>
                        <a:pt x="28" y="6"/>
                      </a:lnTo>
                      <a:lnTo>
                        <a:pt x="28" y="5"/>
                      </a:lnTo>
                      <a:lnTo>
                        <a:pt x="28" y="4"/>
                      </a:lnTo>
                      <a:lnTo>
                        <a:pt x="27" y="4"/>
                      </a:lnTo>
                      <a:lnTo>
                        <a:pt x="26" y="2"/>
                      </a:lnTo>
                      <a:lnTo>
                        <a:pt x="26" y="2"/>
                      </a:lnTo>
                      <a:lnTo>
                        <a:pt x="25" y="1"/>
                      </a:lnTo>
                      <a:lnTo>
                        <a:pt x="24" y="1"/>
                      </a:lnTo>
                      <a:lnTo>
                        <a:pt x="24" y="2"/>
                      </a:lnTo>
                      <a:lnTo>
                        <a:pt x="24" y="2"/>
                      </a:lnTo>
                      <a:lnTo>
                        <a:pt x="24" y="2"/>
                      </a:lnTo>
                      <a:lnTo>
                        <a:pt x="24" y="2"/>
                      </a:lnTo>
                      <a:lnTo>
                        <a:pt x="24" y="2"/>
                      </a:lnTo>
                      <a:lnTo>
                        <a:pt x="24" y="2"/>
                      </a:lnTo>
                      <a:lnTo>
                        <a:pt x="24" y="2"/>
                      </a:lnTo>
                      <a:lnTo>
                        <a:pt x="25" y="2"/>
                      </a:lnTo>
                      <a:lnTo>
                        <a:pt x="25" y="2"/>
                      </a:lnTo>
                      <a:lnTo>
                        <a:pt x="26" y="2"/>
                      </a:lnTo>
                      <a:lnTo>
                        <a:pt x="26" y="3"/>
                      </a:lnTo>
                      <a:lnTo>
                        <a:pt x="26" y="3"/>
                      </a:lnTo>
                      <a:lnTo>
                        <a:pt x="27" y="4"/>
                      </a:lnTo>
                      <a:lnTo>
                        <a:pt x="27" y="4"/>
                      </a:lnTo>
                      <a:lnTo>
                        <a:pt x="27" y="5"/>
                      </a:lnTo>
                      <a:lnTo>
                        <a:pt x="27" y="6"/>
                      </a:lnTo>
                      <a:lnTo>
                        <a:pt x="27" y="7"/>
                      </a:lnTo>
                      <a:lnTo>
                        <a:pt x="26" y="7"/>
                      </a:lnTo>
                      <a:lnTo>
                        <a:pt x="25" y="8"/>
                      </a:lnTo>
                      <a:lnTo>
                        <a:pt x="25" y="8"/>
                      </a:lnTo>
                      <a:lnTo>
                        <a:pt x="24" y="9"/>
                      </a:lnTo>
                      <a:lnTo>
                        <a:pt x="23" y="9"/>
                      </a:lnTo>
                      <a:lnTo>
                        <a:pt x="21" y="9"/>
                      </a:lnTo>
                      <a:lnTo>
                        <a:pt x="19" y="8"/>
                      </a:lnTo>
                      <a:lnTo>
                        <a:pt x="17" y="7"/>
                      </a:lnTo>
                      <a:lnTo>
                        <a:pt x="17" y="7"/>
                      </a:lnTo>
                      <a:lnTo>
                        <a:pt x="16" y="7"/>
                      </a:lnTo>
                      <a:lnTo>
                        <a:pt x="16" y="6"/>
                      </a:lnTo>
                      <a:lnTo>
                        <a:pt x="16" y="5"/>
                      </a:lnTo>
                      <a:lnTo>
                        <a:pt x="15" y="4"/>
                      </a:lnTo>
                      <a:lnTo>
                        <a:pt x="15" y="2"/>
                      </a:lnTo>
                      <a:lnTo>
                        <a:pt x="15" y="2"/>
                      </a:lnTo>
                      <a:lnTo>
                        <a:pt x="15" y="1"/>
                      </a:lnTo>
                      <a:lnTo>
                        <a:pt x="15" y="1"/>
                      </a:lnTo>
                      <a:lnTo>
                        <a:pt x="15" y="1"/>
                      </a:lnTo>
                      <a:lnTo>
                        <a:pt x="13" y="0"/>
                      </a:lnTo>
                      <a:lnTo>
                        <a:pt x="12" y="0"/>
                      </a:lnTo>
                      <a:lnTo>
                        <a:pt x="10" y="1"/>
                      </a:lnTo>
                      <a:lnTo>
                        <a:pt x="8" y="1"/>
                      </a:lnTo>
                      <a:lnTo>
                        <a:pt x="8" y="1"/>
                      </a:lnTo>
                      <a:lnTo>
                        <a:pt x="8" y="1"/>
                      </a:lnTo>
                      <a:lnTo>
                        <a:pt x="7" y="2"/>
                      </a:lnTo>
                      <a:lnTo>
                        <a:pt x="6" y="4"/>
                      </a:lnTo>
                      <a:lnTo>
                        <a:pt x="6" y="4"/>
                      </a:lnTo>
                      <a:lnTo>
                        <a:pt x="5" y="5"/>
                      </a:lnTo>
                      <a:lnTo>
                        <a:pt x="4" y="6"/>
                      </a:lnTo>
                      <a:lnTo>
                        <a:pt x="4" y="6"/>
                      </a:lnTo>
                      <a:lnTo>
                        <a:pt x="3" y="7"/>
                      </a:lnTo>
                      <a:lnTo>
                        <a:pt x="2" y="7"/>
                      </a:lnTo>
                      <a:lnTo>
                        <a:pt x="2" y="7"/>
                      </a:lnTo>
                      <a:lnTo>
                        <a:pt x="1" y="7"/>
                      </a:lnTo>
                      <a:lnTo>
                        <a:pt x="0" y="6"/>
                      </a:lnTo>
                      <a:lnTo>
                        <a:pt x="0" y="5"/>
                      </a:lnTo>
                      <a:lnTo>
                        <a:pt x="0" y="5"/>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27" name="Freeform 2363">
                  <a:extLst>
                    <a:ext uri="{FF2B5EF4-FFF2-40B4-BE49-F238E27FC236}">
                      <a16:creationId xmlns:a16="http://schemas.microsoft.com/office/drawing/2014/main" id="{E0DAA181-24CF-4BDE-BF51-BCAD1B57A406}"/>
                    </a:ext>
                  </a:extLst>
                </p:cNvPr>
                <p:cNvSpPr>
                  <a:spLocks/>
                </p:cNvSpPr>
                <p:nvPr/>
              </p:nvSpPr>
              <p:spPr bwMode="auto">
                <a:xfrm>
                  <a:off x="4281" y="1520"/>
                  <a:ext cx="15" cy="6"/>
                </a:xfrm>
                <a:custGeom>
                  <a:avLst/>
                  <a:gdLst>
                    <a:gd name="T0" fmla="*/ 0 w 15"/>
                    <a:gd name="T1" fmla="*/ 6 h 6"/>
                    <a:gd name="T2" fmla="*/ 0 w 15"/>
                    <a:gd name="T3" fmla="*/ 6 h 6"/>
                    <a:gd name="T4" fmla="*/ 1 w 15"/>
                    <a:gd name="T5" fmla="*/ 6 h 6"/>
                    <a:gd name="T6" fmla="*/ 2 w 15"/>
                    <a:gd name="T7" fmla="*/ 6 h 6"/>
                    <a:gd name="T8" fmla="*/ 2 w 15"/>
                    <a:gd name="T9" fmla="*/ 6 h 6"/>
                    <a:gd name="T10" fmla="*/ 4 w 15"/>
                    <a:gd name="T11" fmla="*/ 4 h 6"/>
                    <a:gd name="T12" fmla="*/ 4 w 15"/>
                    <a:gd name="T13" fmla="*/ 4 h 6"/>
                    <a:gd name="T14" fmla="*/ 6 w 15"/>
                    <a:gd name="T15" fmla="*/ 3 h 6"/>
                    <a:gd name="T16" fmla="*/ 8 w 15"/>
                    <a:gd name="T17" fmla="*/ 1 h 6"/>
                    <a:gd name="T18" fmla="*/ 8 w 15"/>
                    <a:gd name="T19" fmla="*/ 1 h 6"/>
                    <a:gd name="T20" fmla="*/ 9 w 15"/>
                    <a:gd name="T21" fmla="*/ 0 h 6"/>
                    <a:gd name="T22" fmla="*/ 12 w 15"/>
                    <a:gd name="T23" fmla="*/ 0 h 6"/>
                    <a:gd name="T24" fmla="*/ 12 w 15"/>
                    <a:gd name="T25" fmla="*/ 0 h 6"/>
                    <a:gd name="T26" fmla="*/ 14 w 15"/>
                    <a:gd name="T27" fmla="*/ 0 h 6"/>
                    <a:gd name="T28" fmla="*/ 14 w 15"/>
                    <a:gd name="T29" fmla="*/ 0 h 6"/>
                    <a:gd name="T30" fmla="*/ 15 w 15"/>
                    <a:gd name="T31" fmla="*/ 1 h 6"/>
                    <a:gd name="T32" fmla="*/ 15 w 15"/>
                    <a:gd name="T33" fmla="*/ 1 h 6"/>
                    <a:gd name="T34" fmla="*/ 15 w 15"/>
                    <a:gd name="T35" fmla="*/ 1 h 6"/>
                    <a:gd name="T36" fmla="*/ 15 w 15"/>
                    <a:gd name="T37" fmla="*/ 1 h 6"/>
                    <a:gd name="T38" fmla="*/ 15 w 15"/>
                    <a:gd name="T39" fmla="*/ 1 h 6"/>
                    <a:gd name="T40" fmla="*/ 15 w 15"/>
                    <a:gd name="T41" fmla="*/ 0 h 6"/>
                    <a:gd name="T42" fmla="*/ 14 w 15"/>
                    <a:gd name="T43" fmla="*/ 0 h 6"/>
                    <a:gd name="T44" fmla="*/ 14 w 15"/>
                    <a:gd name="T45" fmla="*/ 0 h 6"/>
                    <a:gd name="T46" fmla="*/ 13 w 15"/>
                    <a:gd name="T47" fmla="*/ 0 h 6"/>
                    <a:gd name="T48" fmla="*/ 12 w 15"/>
                    <a:gd name="T49" fmla="*/ 0 h 6"/>
                    <a:gd name="T50" fmla="*/ 10 w 15"/>
                    <a:gd name="T51" fmla="*/ 0 h 6"/>
                    <a:gd name="T52" fmla="*/ 10 w 15"/>
                    <a:gd name="T53" fmla="*/ 0 h 6"/>
                    <a:gd name="T54" fmla="*/ 9 w 15"/>
                    <a:gd name="T55" fmla="*/ 0 h 6"/>
                    <a:gd name="T56" fmla="*/ 8 w 15"/>
                    <a:gd name="T57" fmla="*/ 0 h 6"/>
                    <a:gd name="T58" fmla="*/ 7 w 15"/>
                    <a:gd name="T59" fmla="*/ 2 h 6"/>
                    <a:gd name="T60" fmla="*/ 7 w 15"/>
                    <a:gd name="T61" fmla="*/ 2 h 6"/>
                    <a:gd name="T62" fmla="*/ 4 w 15"/>
                    <a:gd name="T63" fmla="*/ 5 h 6"/>
                    <a:gd name="T64" fmla="*/ 3 w 15"/>
                    <a:gd name="T65" fmla="*/ 5 h 6"/>
                    <a:gd name="T66" fmla="*/ 2 w 15"/>
                    <a:gd name="T67" fmla="*/ 6 h 6"/>
                    <a:gd name="T68" fmla="*/ 1 w 15"/>
                    <a:gd name="T69" fmla="*/ 6 h 6"/>
                    <a:gd name="T70" fmla="*/ 0 w 15"/>
                    <a:gd name="T71" fmla="*/ 6 h 6"/>
                    <a:gd name="T72" fmla="*/ 0 w 15"/>
                    <a:gd name="T73" fmla="*/ 6 h 6"/>
                    <a:gd name="T74" fmla="*/ 0 w 15"/>
                    <a:gd name="T7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6">
                      <a:moveTo>
                        <a:pt x="0" y="6"/>
                      </a:moveTo>
                      <a:lnTo>
                        <a:pt x="0" y="6"/>
                      </a:lnTo>
                      <a:lnTo>
                        <a:pt x="1" y="6"/>
                      </a:lnTo>
                      <a:lnTo>
                        <a:pt x="2" y="6"/>
                      </a:lnTo>
                      <a:lnTo>
                        <a:pt x="2" y="6"/>
                      </a:lnTo>
                      <a:lnTo>
                        <a:pt x="4" y="4"/>
                      </a:lnTo>
                      <a:lnTo>
                        <a:pt x="4" y="4"/>
                      </a:lnTo>
                      <a:lnTo>
                        <a:pt x="6" y="3"/>
                      </a:lnTo>
                      <a:lnTo>
                        <a:pt x="8" y="1"/>
                      </a:lnTo>
                      <a:lnTo>
                        <a:pt x="8" y="1"/>
                      </a:lnTo>
                      <a:lnTo>
                        <a:pt x="9" y="0"/>
                      </a:lnTo>
                      <a:lnTo>
                        <a:pt x="12" y="0"/>
                      </a:lnTo>
                      <a:lnTo>
                        <a:pt x="12" y="0"/>
                      </a:lnTo>
                      <a:lnTo>
                        <a:pt x="14" y="0"/>
                      </a:lnTo>
                      <a:lnTo>
                        <a:pt x="14" y="0"/>
                      </a:lnTo>
                      <a:lnTo>
                        <a:pt x="15" y="1"/>
                      </a:lnTo>
                      <a:lnTo>
                        <a:pt x="15" y="1"/>
                      </a:lnTo>
                      <a:lnTo>
                        <a:pt x="15" y="1"/>
                      </a:lnTo>
                      <a:lnTo>
                        <a:pt x="15" y="1"/>
                      </a:lnTo>
                      <a:lnTo>
                        <a:pt x="15" y="1"/>
                      </a:lnTo>
                      <a:lnTo>
                        <a:pt x="15" y="0"/>
                      </a:lnTo>
                      <a:lnTo>
                        <a:pt x="14" y="0"/>
                      </a:lnTo>
                      <a:lnTo>
                        <a:pt x="14" y="0"/>
                      </a:lnTo>
                      <a:lnTo>
                        <a:pt x="13" y="0"/>
                      </a:lnTo>
                      <a:lnTo>
                        <a:pt x="12" y="0"/>
                      </a:lnTo>
                      <a:lnTo>
                        <a:pt x="10" y="0"/>
                      </a:lnTo>
                      <a:lnTo>
                        <a:pt x="10" y="0"/>
                      </a:lnTo>
                      <a:lnTo>
                        <a:pt x="9" y="0"/>
                      </a:lnTo>
                      <a:lnTo>
                        <a:pt x="8" y="0"/>
                      </a:lnTo>
                      <a:lnTo>
                        <a:pt x="7" y="2"/>
                      </a:lnTo>
                      <a:lnTo>
                        <a:pt x="7" y="2"/>
                      </a:lnTo>
                      <a:lnTo>
                        <a:pt x="4" y="5"/>
                      </a:lnTo>
                      <a:lnTo>
                        <a:pt x="3" y="5"/>
                      </a:lnTo>
                      <a:lnTo>
                        <a:pt x="2" y="6"/>
                      </a:lnTo>
                      <a:lnTo>
                        <a:pt x="1" y="6"/>
                      </a:lnTo>
                      <a:lnTo>
                        <a:pt x="0" y="6"/>
                      </a:lnTo>
                      <a:lnTo>
                        <a:pt x="0"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28" name="Freeform 2364">
                  <a:extLst>
                    <a:ext uri="{FF2B5EF4-FFF2-40B4-BE49-F238E27FC236}">
                      <a16:creationId xmlns:a16="http://schemas.microsoft.com/office/drawing/2014/main" id="{0EAAEEFE-EDF4-4BB4-A1DE-FAD781A65BB8}"/>
                    </a:ext>
                  </a:extLst>
                </p:cNvPr>
                <p:cNvSpPr>
                  <a:spLocks/>
                </p:cNvSpPr>
                <p:nvPr/>
              </p:nvSpPr>
              <p:spPr bwMode="auto">
                <a:xfrm>
                  <a:off x="4281" y="1520"/>
                  <a:ext cx="15" cy="6"/>
                </a:xfrm>
                <a:custGeom>
                  <a:avLst/>
                  <a:gdLst>
                    <a:gd name="T0" fmla="*/ 0 w 15"/>
                    <a:gd name="T1" fmla="*/ 6 h 6"/>
                    <a:gd name="T2" fmla="*/ 0 w 15"/>
                    <a:gd name="T3" fmla="*/ 6 h 6"/>
                    <a:gd name="T4" fmla="*/ 1 w 15"/>
                    <a:gd name="T5" fmla="*/ 6 h 6"/>
                    <a:gd name="T6" fmla="*/ 2 w 15"/>
                    <a:gd name="T7" fmla="*/ 6 h 6"/>
                    <a:gd name="T8" fmla="*/ 2 w 15"/>
                    <a:gd name="T9" fmla="*/ 6 h 6"/>
                    <a:gd name="T10" fmla="*/ 4 w 15"/>
                    <a:gd name="T11" fmla="*/ 4 h 6"/>
                    <a:gd name="T12" fmla="*/ 4 w 15"/>
                    <a:gd name="T13" fmla="*/ 4 h 6"/>
                    <a:gd name="T14" fmla="*/ 6 w 15"/>
                    <a:gd name="T15" fmla="*/ 3 h 6"/>
                    <a:gd name="T16" fmla="*/ 8 w 15"/>
                    <a:gd name="T17" fmla="*/ 1 h 6"/>
                    <a:gd name="T18" fmla="*/ 8 w 15"/>
                    <a:gd name="T19" fmla="*/ 1 h 6"/>
                    <a:gd name="T20" fmla="*/ 9 w 15"/>
                    <a:gd name="T21" fmla="*/ 0 h 6"/>
                    <a:gd name="T22" fmla="*/ 12 w 15"/>
                    <a:gd name="T23" fmla="*/ 0 h 6"/>
                    <a:gd name="T24" fmla="*/ 12 w 15"/>
                    <a:gd name="T25" fmla="*/ 0 h 6"/>
                    <a:gd name="T26" fmla="*/ 14 w 15"/>
                    <a:gd name="T27" fmla="*/ 0 h 6"/>
                    <a:gd name="T28" fmla="*/ 14 w 15"/>
                    <a:gd name="T29" fmla="*/ 0 h 6"/>
                    <a:gd name="T30" fmla="*/ 15 w 15"/>
                    <a:gd name="T31" fmla="*/ 1 h 6"/>
                    <a:gd name="T32" fmla="*/ 15 w 15"/>
                    <a:gd name="T33" fmla="*/ 1 h 6"/>
                    <a:gd name="T34" fmla="*/ 15 w 15"/>
                    <a:gd name="T35" fmla="*/ 1 h 6"/>
                    <a:gd name="T36" fmla="*/ 15 w 15"/>
                    <a:gd name="T37" fmla="*/ 1 h 6"/>
                    <a:gd name="T38" fmla="*/ 15 w 15"/>
                    <a:gd name="T39" fmla="*/ 1 h 6"/>
                    <a:gd name="T40" fmla="*/ 15 w 15"/>
                    <a:gd name="T41" fmla="*/ 0 h 6"/>
                    <a:gd name="T42" fmla="*/ 14 w 15"/>
                    <a:gd name="T43" fmla="*/ 0 h 6"/>
                    <a:gd name="T44" fmla="*/ 14 w 15"/>
                    <a:gd name="T45" fmla="*/ 0 h 6"/>
                    <a:gd name="T46" fmla="*/ 13 w 15"/>
                    <a:gd name="T47" fmla="*/ 0 h 6"/>
                    <a:gd name="T48" fmla="*/ 12 w 15"/>
                    <a:gd name="T49" fmla="*/ 0 h 6"/>
                    <a:gd name="T50" fmla="*/ 10 w 15"/>
                    <a:gd name="T51" fmla="*/ 0 h 6"/>
                    <a:gd name="T52" fmla="*/ 10 w 15"/>
                    <a:gd name="T53" fmla="*/ 0 h 6"/>
                    <a:gd name="T54" fmla="*/ 9 w 15"/>
                    <a:gd name="T55" fmla="*/ 0 h 6"/>
                    <a:gd name="T56" fmla="*/ 8 w 15"/>
                    <a:gd name="T57" fmla="*/ 0 h 6"/>
                    <a:gd name="T58" fmla="*/ 7 w 15"/>
                    <a:gd name="T59" fmla="*/ 2 h 6"/>
                    <a:gd name="T60" fmla="*/ 7 w 15"/>
                    <a:gd name="T61" fmla="*/ 2 h 6"/>
                    <a:gd name="T62" fmla="*/ 4 w 15"/>
                    <a:gd name="T63" fmla="*/ 5 h 6"/>
                    <a:gd name="T64" fmla="*/ 3 w 15"/>
                    <a:gd name="T65" fmla="*/ 5 h 6"/>
                    <a:gd name="T66" fmla="*/ 2 w 15"/>
                    <a:gd name="T67" fmla="*/ 6 h 6"/>
                    <a:gd name="T68" fmla="*/ 1 w 15"/>
                    <a:gd name="T69" fmla="*/ 6 h 6"/>
                    <a:gd name="T70" fmla="*/ 0 w 15"/>
                    <a:gd name="T71" fmla="*/ 6 h 6"/>
                    <a:gd name="T72" fmla="*/ 0 w 15"/>
                    <a:gd name="T73" fmla="*/ 6 h 6"/>
                    <a:gd name="T74" fmla="*/ 0 w 15"/>
                    <a:gd name="T7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6">
                      <a:moveTo>
                        <a:pt x="0" y="6"/>
                      </a:moveTo>
                      <a:lnTo>
                        <a:pt x="0" y="6"/>
                      </a:lnTo>
                      <a:lnTo>
                        <a:pt x="1" y="6"/>
                      </a:lnTo>
                      <a:lnTo>
                        <a:pt x="2" y="6"/>
                      </a:lnTo>
                      <a:lnTo>
                        <a:pt x="2" y="6"/>
                      </a:lnTo>
                      <a:lnTo>
                        <a:pt x="4" y="4"/>
                      </a:lnTo>
                      <a:lnTo>
                        <a:pt x="4" y="4"/>
                      </a:lnTo>
                      <a:lnTo>
                        <a:pt x="6" y="3"/>
                      </a:lnTo>
                      <a:lnTo>
                        <a:pt x="8" y="1"/>
                      </a:lnTo>
                      <a:lnTo>
                        <a:pt x="8" y="1"/>
                      </a:lnTo>
                      <a:lnTo>
                        <a:pt x="9" y="0"/>
                      </a:lnTo>
                      <a:lnTo>
                        <a:pt x="12" y="0"/>
                      </a:lnTo>
                      <a:lnTo>
                        <a:pt x="12" y="0"/>
                      </a:lnTo>
                      <a:lnTo>
                        <a:pt x="14" y="0"/>
                      </a:lnTo>
                      <a:lnTo>
                        <a:pt x="14" y="0"/>
                      </a:lnTo>
                      <a:lnTo>
                        <a:pt x="15" y="1"/>
                      </a:lnTo>
                      <a:lnTo>
                        <a:pt x="15" y="1"/>
                      </a:lnTo>
                      <a:lnTo>
                        <a:pt x="15" y="1"/>
                      </a:lnTo>
                      <a:lnTo>
                        <a:pt x="15" y="1"/>
                      </a:lnTo>
                      <a:lnTo>
                        <a:pt x="15" y="1"/>
                      </a:lnTo>
                      <a:lnTo>
                        <a:pt x="15" y="0"/>
                      </a:lnTo>
                      <a:lnTo>
                        <a:pt x="14" y="0"/>
                      </a:lnTo>
                      <a:lnTo>
                        <a:pt x="14" y="0"/>
                      </a:lnTo>
                      <a:lnTo>
                        <a:pt x="13" y="0"/>
                      </a:lnTo>
                      <a:lnTo>
                        <a:pt x="12" y="0"/>
                      </a:lnTo>
                      <a:lnTo>
                        <a:pt x="10" y="0"/>
                      </a:lnTo>
                      <a:lnTo>
                        <a:pt x="10" y="0"/>
                      </a:lnTo>
                      <a:lnTo>
                        <a:pt x="9" y="0"/>
                      </a:lnTo>
                      <a:lnTo>
                        <a:pt x="8" y="0"/>
                      </a:lnTo>
                      <a:lnTo>
                        <a:pt x="7" y="2"/>
                      </a:lnTo>
                      <a:lnTo>
                        <a:pt x="7" y="2"/>
                      </a:lnTo>
                      <a:lnTo>
                        <a:pt x="4" y="5"/>
                      </a:lnTo>
                      <a:lnTo>
                        <a:pt x="3" y="5"/>
                      </a:lnTo>
                      <a:lnTo>
                        <a:pt x="2" y="6"/>
                      </a:lnTo>
                      <a:lnTo>
                        <a:pt x="1" y="6"/>
                      </a:lnTo>
                      <a:lnTo>
                        <a:pt x="0" y="6"/>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29" name="Freeform 2365">
                  <a:extLst>
                    <a:ext uri="{FF2B5EF4-FFF2-40B4-BE49-F238E27FC236}">
                      <a16:creationId xmlns:a16="http://schemas.microsoft.com/office/drawing/2014/main" id="{390000B9-FDC0-4515-A32F-7C96B1612E3A}"/>
                    </a:ext>
                  </a:extLst>
                </p:cNvPr>
                <p:cNvSpPr>
                  <a:spLocks/>
                </p:cNvSpPr>
                <p:nvPr/>
              </p:nvSpPr>
              <p:spPr bwMode="auto">
                <a:xfrm>
                  <a:off x="4296" y="1520"/>
                  <a:ext cx="11" cy="8"/>
                </a:xfrm>
                <a:custGeom>
                  <a:avLst/>
                  <a:gdLst>
                    <a:gd name="T0" fmla="*/ 0 w 11"/>
                    <a:gd name="T1" fmla="*/ 0 h 8"/>
                    <a:gd name="T2" fmla="*/ 0 w 11"/>
                    <a:gd name="T3" fmla="*/ 0 h 8"/>
                    <a:gd name="T4" fmla="*/ 1 w 11"/>
                    <a:gd name="T5" fmla="*/ 3 h 8"/>
                    <a:gd name="T6" fmla="*/ 1 w 11"/>
                    <a:gd name="T7" fmla="*/ 5 h 8"/>
                    <a:gd name="T8" fmla="*/ 2 w 11"/>
                    <a:gd name="T9" fmla="*/ 6 h 8"/>
                    <a:gd name="T10" fmla="*/ 3 w 11"/>
                    <a:gd name="T11" fmla="*/ 7 h 8"/>
                    <a:gd name="T12" fmla="*/ 4 w 11"/>
                    <a:gd name="T13" fmla="*/ 7 h 8"/>
                    <a:gd name="T14" fmla="*/ 5 w 11"/>
                    <a:gd name="T15" fmla="*/ 8 h 8"/>
                    <a:gd name="T16" fmla="*/ 5 w 11"/>
                    <a:gd name="T17" fmla="*/ 8 h 8"/>
                    <a:gd name="T18" fmla="*/ 6 w 11"/>
                    <a:gd name="T19" fmla="*/ 8 h 8"/>
                    <a:gd name="T20" fmla="*/ 7 w 11"/>
                    <a:gd name="T21" fmla="*/ 8 h 8"/>
                    <a:gd name="T22" fmla="*/ 8 w 11"/>
                    <a:gd name="T23" fmla="*/ 8 h 8"/>
                    <a:gd name="T24" fmla="*/ 9 w 11"/>
                    <a:gd name="T25" fmla="*/ 7 h 8"/>
                    <a:gd name="T26" fmla="*/ 10 w 11"/>
                    <a:gd name="T27" fmla="*/ 6 h 8"/>
                    <a:gd name="T28" fmla="*/ 11 w 11"/>
                    <a:gd name="T29" fmla="*/ 6 h 8"/>
                    <a:gd name="T30" fmla="*/ 11 w 11"/>
                    <a:gd name="T31" fmla="*/ 5 h 8"/>
                    <a:gd name="T32" fmla="*/ 11 w 11"/>
                    <a:gd name="T33" fmla="*/ 4 h 8"/>
                    <a:gd name="T34" fmla="*/ 11 w 11"/>
                    <a:gd name="T35" fmla="*/ 4 h 8"/>
                    <a:gd name="T36" fmla="*/ 11 w 11"/>
                    <a:gd name="T37" fmla="*/ 3 h 8"/>
                    <a:gd name="T38" fmla="*/ 11 w 11"/>
                    <a:gd name="T39" fmla="*/ 4 h 8"/>
                    <a:gd name="T40" fmla="*/ 11 w 11"/>
                    <a:gd name="T41" fmla="*/ 4 h 8"/>
                    <a:gd name="T42" fmla="*/ 11 w 11"/>
                    <a:gd name="T43" fmla="*/ 5 h 8"/>
                    <a:gd name="T44" fmla="*/ 10 w 11"/>
                    <a:gd name="T45" fmla="*/ 6 h 8"/>
                    <a:gd name="T46" fmla="*/ 9 w 11"/>
                    <a:gd name="T47" fmla="*/ 7 h 8"/>
                    <a:gd name="T48" fmla="*/ 8 w 11"/>
                    <a:gd name="T49" fmla="*/ 7 h 8"/>
                    <a:gd name="T50" fmla="*/ 7 w 11"/>
                    <a:gd name="T51" fmla="*/ 8 h 8"/>
                    <a:gd name="T52" fmla="*/ 6 w 11"/>
                    <a:gd name="T53" fmla="*/ 8 h 8"/>
                    <a:gd name="T54" fmla="*/ 5 w 11"/>
                    <a:gd name="T55" fmla="*/ 7 h 8"/>
                    <a:gd name="T56" fmla="*/ 3 w 11"/>
                    <a:gd name="T57" fmla="*/ 7 h 8"/>
                    <a:gd name="T58" fmla="*/ 3 w 11"/>
                    <a:gd name="T59" fmla="*/ 7 h 8"/>
                    <a:gd name="T60" fmla="*/ 3 w 11"/>
                    <a:gd name="T61" fmla="*/ 6 h 8"/>
                    <a:gd name="T62" fmla="*/ 2 w 11"/>
                    <a:gd name="T63" fmla="*/ 6 h 8"/>
                    <a:gd name="T64" fmla="*/ 1 w 11"/>
                    <a:gd name="T65" fmla="*/ 4 h 8"/>
                    <a:gd name="T66" fmla="*/ 0 w 11"/>
                    <a:gd name="T67" fmla="*/ 0 h 8"/>
                    <a:gd name="T68" fmla="*/ 0 w 11"/>
                    <a:gd name="T69" fmla="*/ 0 h 8"/>
                    <a:gd name="T70" fmla="*/ 0 w 11"/>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 h="8">
                      <a:moveTo>
                        <a:pt x="0" y="0"/>
                      </a:moveTo>
                      <a:lnTo>
                        <a:pt x="0" y="0"/>
                      </a:lnTo>
                      <a:lnTo>
                        <a:pt x="1" y="3"/>
                      </a:lnTo>
                      <a:lnTo>
                        <a:pt x="1" y="5"/>
                      </a:lnTo>
                      <a:lnTo>
                        <a:pt x="2" y="6"/>
                      </a:lnTo>
                      <a:lnTo>
                        <a:pt x="3" y="7"/>
                      </a:lnTo>
                      <a:lnTo>
                        <a:pt x="4" y="7"/>
                      </a:lnTo>
                      <a:lnTo>
                        <a:pt x="5" y="8"/>
                      </a:lnTo>
                      <a:lnTo>
                        <a:pt x="5" y="8"/>
                      </a:lnTo>
                      <a:lnTo>
                        <a:pt x="6" y="8"/>
                      </a:lnTo>
                      <a:lnTo>
                        <a:pt x="7" y="8"/>
                      </a:lnTo>
                      <a:lnTo>
                        <a:pt x="8" y="8"/>
                      </a:lnTo>
                      <a:lnTo>
                        <a:pt x="9" y="7"/>
                      </a:lnTo>
                      <a:lnTo>
                        <a:pt x="10" y="6"/>
                      </a:lnTo>
                      <a:lnTo>
                        <a:pt x="11" y="6"/>
                      </a:lnTo>
                      <a:lnTo>
                        <a:pt x="11" y="5"/>
                      </a:lnTo>
                      <a:lnTo>
                        <a:pt x="11" y="4"/>
                      </a:lnTo>
                      <a:lnTo>
                        <a:pt x="11" y="4"/>
                      </a:lnTo>
                      <a:lnTo>
                        <a:pt x="11" y="3"/>
                      </a:lnTo>
                      <a:lnTo>
                        <a:pt x="11" y="4"/>
                      </a:lnTo>
                      <a:lnTo>
                        <a:pt x="11" y="4"/>
                      </a:lnTo>
                      <a:lnTo>
                        <a:pt x="11" y="5"/>
                      </a:lnTo>
                      <a:lnTo>
                        <a:pt x="10" y="6"/>
                      </a:lnTo>
                      <a:lnTo>
                        <a:pt x="9" y="7"/>
                      </a:lnTo>
                      <a:lnTo>
                        <a:pt x="8" y="7"/>
                      </a:lnTo>
                      <a:lnTo>
                        <a:pt x="7" y="8"/>
                      </a:lnTo>
                      <a:lnTo>
                        <a:pt x="6" y="8"/>
                      </a:lnTo>
                      <a:lnTo>
                        <a:pt x="5" y="7"/>
                      </a:lnTo>
                      <a:lnTo>
                        <a:pt x="3" y="7"/>
                      </a:lnTo>
                      <a:lnTo>
                        <a:pt x="3" y="7"/>
                      </a:lnTo>
                      <a:lnTo>
                        <a:pt x="3" y="6"/>
                      </a:lnTo>
                      <a:lnTo>
                        <a:pt x="2" y="6"/>
                      </a:lnTo>
                      <a:lnTo>
                        <a:pt x="1" y="4"/>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30" name="Freeform 2366">
                  <a:extLst>
                    <a:ext uri="{FF2B5EF4-FFF2-40B4-BE49-F238E27FC236}">
                      <a16:creationId xmlns:a16="http://schemas.microsoft.com/office/drawing/2014/main" id="{E77EA82F-4416-40E7-9A48-FEF7A0515051}"/>
                    </a:ext>
                  </a:extLst>
                </p:cNvPr>
                <p:cNvSpPr>
                  <a:spLocks/>
                </p:cNvSpPr>
                <p:nvPr/>
              </p:nvSpPr>
              <p:spPr bwMode="auto">
                <a:xfrm>
                  <a:off x="4296" y="1520"/>
                  <a:ext cx="11" cy="8"/>
                </a:xfrm>
                <a:custGeom>
                  <a:avLst/>
                  <a:gdLst>
                    <a:gd name="T0" fmla="*/ 0 w 11"/>
                    <a:gd name="T1" fmla="*/ 0 h 8"/>
                    <a:gd name="T2" fmla="*/ 0 w 11"/>
                    <a:gd name="T3" fmla="*/ 0 h 8"/>
                    <a:gd name="T4" fmla="*/ 1 w 11"/>
                    <a:gd name="T5" fmla="*/ 3 h 8"/>
                    <a:gd name="T6" fmla="*/ 1 w 11"/>
                    <a:gd name="T7" fmla="*/ 5 h 8"/>
                    <a:gd name="T8" fmla="*/ 2 w 11"/>
                    <a:gd name="T9" fmla="*/ 6 h 8"/>
                    <a:gd name="T10" fmla="*/ 3 w 11"/>
                    <a:gd name="T11" fmla="*/ 7 h 8"/>
                    <a:gd name="T12" fmla="*/ 4 w 11"/>
                    <a:gd name="T13" fmla="*/ 7 h 8"/>
                    <a:gd name="T14" fmla="*/ 5 w 11"/>
                    <a:gd name="T15" fmla="*/ 8 h 8"/>
                    <a:gd name="T16" fmla="*/ 5 w 11"/>
                    <a:gd name="T17" fmla="*/ 8 h 8"/>
                    <a:gd name="T18" fmla="*/ 6 w 11"/>
                    <a:gd name="T19" fmla="*/ 8 h 8"/>
                    <a:gd name="T20" fmla="*/ 7 w 11"/>
                    <a:gd name="T21" fmla="*/ 8 h 8"/>
                    <a:gd name="T22" fmla="*/ 8 w 11"/>
                    <a:gd name="T23" fmla="*/ 8 h 8"/>
                    <a:gd name="T24" fmla="*/ 9 w 11"/>
                    <a:gd name="T25" fmla="*/ 7 h 8"/>
                    <a:gd name="T26" fmla="*/ 10 w 11"/>
                    <a:gd name="T27" fmla="*/ 6 h 8"/>
                    <a:gd name="T28" fmla="*/ 11 w 11"/>
                    <a:gd name="T29" fmla="*/ 6 h 8"/>
                    <a:gd name="T30" fmla="*/ 11 w 11"/>
                    <a:gd name="T31" fmla="*/ 5 h 8"/>
                    <a:gd name="T32" fmla="*/ 11 w 11"/>
                    <a:gd name="T33" fmla="*/ 4 h 8"/>
                    <a:gd name="T34" fmla="*/ 11 w 11"/>
                    <a:gd name="T35" fmla="*/ 4 h 8"/>
                    <a:gd name="T36" fmla="*/ 11 w 11"/>
                    <a:gd name="T37" fmla="*/ 3 h 8"/>
                    <a:gd name="T38" fmla="*/ 11 w 11"/>
                    <a:gd name="T39" fmla="*/ 4 h 8"/>
                    <a:gd name="T40" fmla="*/ 11 w 11"/>
                    <a:gd name="T41" fmla="*/ 4 h 8"/>
                    <a:gd name="T42" fmla="*/ 11 w 11"/>
                    <a:gd name="T43" fmla="*/ 5 h 8"/>
                    <a:gd name="T44" fmla="*/ 10 w 11"/>
                    <a:gd name="T45" fmla="*/ 6 h 8"/>
                    <a:gd name="T46" fmla="*/ 9 w 11"/>
                    <a:gd name="T47" fmla="*/ 7 h 8"/>
                    <a:gd name="T48" fmla="*/ 8 w 11"/>
                    <a:gd name="T49" fmla="*/ 7 h 8"/>
                    <a:gd name="T50" fmla="*/ 7 w 11"/>
                    <a:gd name="T51" fmla="*/ 8 h 8"/>
                    <a:gd name="T52" fmla="*/ 6 w 11"/>
                    <a:gd name="T53" fmla="*/ 8 h 8"/>
                    <a:gd name="T54" fmla="*/ 5 w 11"/>
                    <a:gd name="T55" fmla="*/ 7 h 8"/>
                    <a:gd name="T56" fmla="*/ 3 w 11"/>
                    <a:gd name="T57" fmla="*/ 7 h 8"/>
                    <a:gd name="T58" fmla="*/ 3 w 11"/>
                    <a:gd name="T59" fmla="*/ 7 h 8"/>
                    <a:gd name="T60" fmla="*/ 3 w 11"/>
                    <a:gd name="T61" fmla="*/ 6 h 8"/>
                    <a:gd name="T62" fmla="*/ 2 w 11"/>
                    <a:gd name="T63" fmla="*/ 6 h 8"/>
                    <a:gd name="T64" fmla="*/ 1 w 11"/>
                    <a:gd name="T65" fmla="*/ 4 h 8"/>
                    <a:gd name="T66" fmla="*/ 0 w 11"/>
                    <a:gd name="T67" fmla="*/ 0 h 8"/>
                    <a:gd name="T68" fmla="*/ 0 w 11"/>
                    <a:gd name="T69" fmla="*/ 0 h 8"/>
                    <a:gd name="T70" fmla="*/ 0 w 11"/>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 h="8">
                      <a:moveTo>
                        <a:pt x="0" y="0"/>
                      </a:moveTo>
                      <a:lnTo>
                        <a:pt x="0" y="0"/>
                      </a:lnTo>
                      <a:lnTo>
                        <a:pt x="1" y="3"/>
                      </a:lnTo>
                      <a:lnTo>
                        <a:pt x="1" y="5"/>
                      </a:lnTo>
                      <a:lnTo>
                        <a:pt x="2" y="6"/>
                      </a:lnTo>
                      <a:lnTo>
                        <a:pt x="3" y="7"/>
                      </a:lnTo>
                      <a:lnTo>
                        <a:pt x="4" y="7"/>
                      </a:lnTo>
                      <a:lnTo>
                        <a:pt x="5" y="8"/>
                      </a:lnTo>
                      <a:lnTo>
                        <a:pt x="5" y="8"/>
                      </a:lnTo>
                      <a:lnTo>
                        <a:pt x="6" y="8"/>
                      </a:lnTo>
                      <a:lnTo>
                        <a:pt x="7" y="8"/>
                      </a:lnTo>
                      <a:lnTo>
                        <a:pt x="8" y="8"/>
                      </a:lnTo>
                      <a:lnTo>
                        <a:pt x="9" y="7"/>
                      </a:lnTo>
                      <a:lnTo>
                        <a:pt x="10" y="6"/>
                      </a:lnTo>
                      <a:lnTo>
                        <a:pt x="11" y="6"/>
                      </a:lnTo>
                      <a:lnTo>
                        <a:pt x="11" y="5"/>
                      </a:lnTo>
                      <a:lnTo>
                        <a:pt x="11" y="4"/>
                      </a:lnTo>
                      <a:lnTo>
                        <a:pt x="11" y="4"/>
                      </a:lnTo>
                      <a:lnTo>
                        <a:pt x="11" y="3"/>
                      </a:lnTo>
                      <a:lnTo>
                        <a:pt x="11" y="4"/>
                      </a:lnTo>
                      <a:lnTo>
                        <a:pt x="11" y="4"/>
                      </a:lnTo>
                      <a:lnTo>
                        <a:pt x="11" y="5"/>
                      </a:lnTo>
                      <a:lnTo>
                        <a:pt x="10" y="6"/>
                      </a:lnTo>
                      <a:lnTo>
                        <a:pt x="9" y="7"/>
                      </a:lnTo>
                      <a:lnTo>
                        <a:pt x="8" y="7"/>
                      </a:lnTo>
                      <a:lnTo>
                        <a:pt x="7" y="8"/>
                      </a:lnTo>
                      <a:lnTo>
                        <a:pt x="6" y="8"/>
                      </a:lnTo>
                      <a:lnTo>
                        <a:pt x="5" y="7"/>
                      </a:lnTo>
                      <a:lnTo>
                        <a:pt x="3" y="7"/>
                      </a:lnTo>
                      <a:lnTo>
                        <a:pt x="3" y="7"/>
                      </a:lnTo>
                      <a:lnTo>
                        <a:pt x="3" y="6"/>
                      </a:lnTo>
                      <a:lnTo>
                        <a:pt x="2" y="6"/>
                      </a:lnTo>
                      <a:lnTo>
                        <a:pt x="1" y="4"/>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31" name="Freeform 2367">
                  <a:extLst>
                    <a:ext uri="{FF2B5EF4-FFF2-40B4-BE49-F238E27FC236}">
                      <a16:creationId xmlns:a16="http://schemas.microsoft.com/office/drawing/2014/main" id="{761F71A3-B120-4DA0-A4F9-9725556FD8BB}"/>
                    </a:ext>
                  </a:extLst>
                </p:cNvPr>
                <p:cNvSpPr>
                  <a:spLocks/>
                </p:cNvSpPr>
                <p:nvPr/>
              </p:nvSpPr>
              <p:spPr bwMode="auto">
                <a:xfrm>
                  <a:off x="4280" y="1517"/>
                  <a:ext cx="1" cy="4"/>
                </a:xfrm>
                <a:custGeom>
                  <a:avLst/>
                  <a:gdLst>
                    <a:gd name="T0" fmla="*/ 1 w 1"/>
                    <a:gd name="T1" fmla="*/ 0 h 4"/>
                    <a:gd name="T2" fmla="*/ 1 w 1"/>
                    <a:gd name="T3" fmla="*/ 0 h 4"/>
                    <a:gd name="T4" fmla="*/ 0 w 1"/>
                    <a:gd name="T5" fmla="*/ 1 h 4"/>
                    <a:gd name="T6" fmla="*/ 0 w 1"/>
                    <a:gd name="T7" fmla="*/ 1 h 4"/>
                    <a:gd name="T8" fmla="*/ 0 w 1"/>
                    <a:gd name="T9" fmla="*/ 2 h 4"/>
                    <a:gd name="T10" fmla="*/ 0 w 1"/>
                    <a:gd name="T11" fmla="*/ 2 h 4"/>
                    <a:gd name="T12" fmla="*/ 0 w 1"/>
                    <a:gd name="T13" fmla="*/ 3 h 4"/>
                    <a:gd name="T14" fmla="*/ 1 w 1"/>
                    <a:gd name="T15" fmla="*/ 4 h 4"/>
                    <a:gd name="T16" fmla="*/ 1 w 1"/>
                    <a:gd name="T17" fmla="*/ 4 h 4"/>
                    <a:gd name="T18" fmla="*/ 1 w 1"/>
                    <a:gd name="T19" fmla="*/ 4 h 4"/>
                    <a:gd name="T20" fmla="*/ 1 w 1"/>
                    <a:gd name="T21" fmla="*/ 3 h 4"/>
                    <a:gd name="T22" fmla="*/ 1 w 1"/>
                    <a:gd name="T23" fmla="*/ 3 h 4"/>
                    <a:gd name="T24" fmla="*/ 1 w 1"/>
                    <a:gd name="T25" fmla="*/ 2 h 4"/>
                    <a:gd name="T26" fmla="*/ 1 w 1"/>
                    <a:gd name="T27" fmla="*/ 2 h 4"/>
                    <a:gd name="T28" fmla="*/ 1 w 1"/>
                    <a:gd name="T29" fmla="*/ 1 h 4"/>
                    <a:gd name="T30" fmla="*/ 1 w 1"/>
                    <a:gd name="T31" fmla="*/ 1 h 4"/>
                    <a:gd name="T32" fmla="*/ 1 w 1"/>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4">
                      <a:moveTo>
                        <a:pt x="1" y="0"/>
                      </a:moveTo>
                      <a:lnTo>
                        <a:pt x="1" y="0"/>
                      </a:lnTo>
                      <a:lnTo>
                        <a:pt x="0" y="1"/>
                      </a:lnTo>
                      <a:lnTo>
                        <a:pt x="0" y="1"/>
                      </a:lnTo>
                      <a:lnTo>
                        <a:pt x="0" y="2"/>
                      </a:lnTo>
                      <a:lnTo>
                        <a:pt x="0" y="2"/>
                      </a:lnTo>
                      <a:lnTo>
                        <a:pt x="0" y="3"/>
                      </a:lnTo>
                      <a:lnTo>
                        <a:pt x="1" y="4"/>
                      </a:lnTo>
                      <a:lnTo>
                        <a:pt x="1" y="4"/>
                      </a:lnTo>
                      <a:lnTo>
                        <a:pt x="1" y="4"/>
                      </a:lnTo>
                      <a:lnTo>
                        <a:pt x="1" y="3"/>
                      </a:lnTo>
                      <a:lnTo>
                        <a:pt x="1" y="3"/>
                      </a:lnTo>
                      <a:lnTo>
                        <a:pt x="1" y="2"/>
                      </a:lnTo>
                      <a:lnTo>
                        <a:pt x="1" y="2"/>
                      </a:lnTo>
                      <a:lnTo>
                        <a:pt x="1" y="1"/>
                      </a:lnTo>
                      <a:lnTo>
                        <a:pt x="1"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32" name="Freeform 2368">
                  <a:extLst>
                    <a:ext uri="{FF2B5EF4-FFF2-40B4-BE49-F238E27FC236}">
                      <a16:creationId xmlns:a16="http://schemas.microsoft.com/office/drawing/2014/main" id="{266AD378-78CB-4DDB-AD7D-59762698EE9E}"/>
                    </a:ext>
                  </a:extLst>
                </p:cNvPr>
                <p:cNvSpPr>
                  <a:spLocks/>
                </p:cNvSpPr>
                <p:nvPr/>
              </p:nvSpPr>
              <p:spPr bwMode="auto">
                <a:xfrm>
                  <a:off x="4280" y="1517"/>
                  <a:ext cx="1" cy="4"/>
                </a:xfrm>
                <a:custGeom>
                  <a:avLst/>
                  <a:gdLst>
                    <a:gd name="T0" fmla="*/ 1 w 1"/>
                    <a:gd name="T1" fmla="*/ 0 h 4"/>
                    <a:gd name="T2" fmla="*/ 1 w 1"/>
                    <a:gd name="T3" fmla="*/ 0 h 4"/>
                    <a:gd name="T4" fmla="*/ 0 w 1"/>
                    <a:gd name="T5" fmla="*/ 1 h 4"/>
                    <a:gd name="T6" fmla="*/ 0 w 1"/>
                    <a:gd name="T7" fmla="*/ 1 h 4"/>
                    <a:gd name="T8" fmla="*/ 0 w 1"/>
                    <a:gd name="T9" fmla="*/ 2 h 4"/>
                    <a:gd name="T10" fmla="*/ 0 w 1"/>
                    <a:gd name="T11" fmla="*/ 2 h 4"/>
                    <a:gd name="T12" fmla="*/ 0 w 1"/>
                    <a:gd name="T13" fmla="*/ 3 h 4"/>
                    <a:gd name="T14" fmla="*/ 1 w 1"/>
                    <a:gd name="T15" fmla="*/ 4 h 4"/>
                    <a:gd name="T16" fmla="*/ 1 w 1"/>
                    <a:gd name="T17" fmla="*/ 4 h 4"/>
                    <a:gd name="T18" fmla="*/ 1 w 1"/>
                    <a:gd name="T19" fmla="*/ 4 h 4"/>
                    <a:gd name="T20" fmla="*/ 1 w 1"/>
                    <a:gd name="T21" fmla="*/ 3 h 4"/>
                    <a:gd name="T22" fmla="*/ 1 w 1"/>
                    <a:gd name="T23" fmla="*/ 3 h 4"/>
                    <a:gd name="T24" fmla="*/ 1 w 1"/>
                    <a:gd name="T25" fmla="*/ 2 h 4"/>
                    <a:gd name="T26" fmla="*/ 1 w 1"/>
                    <a:gd name="T27" fmla="*/ 2 h 4"/>
                    <a:gd name="T28" fmla="*/ 1 w 1"/>
                    <a:gd name="T29" fmla="*/ 1 h 4"/>
                    <a:gd name="T30" fmla="*/ 1 w 1"/>
                    <a:gd name="T31" fmla="*/ 1 h 4"/>
                    <a:gd name="T32" fmla="*/ 1 w 1"/>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4">
                      <a:moveTo>
                        <a:pt x="1" y="0"/>
                      </a:moveTo>
                      <a:lnTo>
                        <a:pt x="1" y="0"/>
                      </a:lnTo>
                      <a:lnTo>
                        <a:pt x="0" y="1"/>
                      </a:lnTo>
                      <a:lnTo>
                        <a:pt x="0" y="1"/>
                      </a:lnTo>
                      <a:lnTo>
                        <a:pt x="0" y="2"/>
                      </a:lnTo>
                      <a:lnTo>
                        <a:pt x="0" y="2"/>
                      </a:lnTo>
                      <a:lnTo>
                        <a:pt x="0" y="3"/>
                      </a:lnTo>
                      <a:lnTo>
                        <a:pt x="1" y="4"/>
                      </a:lnTo>
                      <a:lnTo>
                        <a:pt x="1" y="4"/>
                      </a:lnTo>
                      <a:lnTo>
                        <a:pt x="1" y="4"/>
                      </a:lnTo>
                      <a:lnTo>
                        <a:pt x="1" y="3"/>
                      </a:lnTo>
                      <a:lnTo>
                        <a:pt x="1" y="3"/>
                      </a:lnTo>
                      <a:lnTo>
                        <a:pt x="1" y="2"/>
                      </a:lnTo>
                      <a:lnTo>
                        <a:pt x="1" y="2"/>
                      </a:lnTo>
                      <a:lnTo>
                        <a:pt x="1" y="1"/>
                      </a:lnTo>
                      <a:lnTo>
                        <a:pt x="1" y="1"/>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8543" name="Group 2479">
                <a:extLst>
                  <a:ext uri="{FF2B5EF4-FFF2-40B4-BE49-F238E27FC236}">
                    <a16:creationId xmlns:a16="http://schemas.microsoft.com/office/drawing/2014/main" id="{4AC5C319-9865-4529-99EC-8744754E6F2B}"/>
                  </a:ext>
                </a:extLst>
              </p:cNvPr>
              <p:cNvGrpSpPr>
                <a:grpSpLocks/>
              </p:cNvGrpSpPr>
              <p:nvPr/>
            </p:nvGrpSpPr>
            <p:grpSpPr bwMode="auto">
              <a:xfrm>
                <a:off x="4291" y="1408"/>
                <a:ext cx="163" cy="176"/>
                <a:chOff x="4291" y="1408"/>
                <a:chExt cx="163" cy="176"/>
              </a:xfrm>
            </p:grpSpPr>
            <p:sp>
              <p:nvSpPr>
                <p:cNvPr id="218434" name="Freeform 2370">
                  <a:extLst>
                    <a:ext uri="{FF2B5EF4-FFF2-40B4-BE49-F238E27FC236}">
                      <a16:creationId xmlns:a16="http://schemas.microsoft.com/office/drawing/2014/main" id="{CC83A038-C970-4F47-B087-338B9BB64E15}"/>
                    </a:ext>
                  </a:extLst>
                </p:cNvPr>
                <p:cNvSpPr>
                  <a:spLocks/>
                </p:cNvSpPr>
                <p:nvPr/>
              </p:nvSpPr>
              <p:spPr bwMode="auto">
                <a:xfrm>
                  <a:off x="4291" y="1408"/>
                  <a:ext cx="163" cy="112"/>
                </a:xfrm>
                <a:custGeom>
                  <a:avLst/>
                  <a:gdLst>
                    <a:gd name="T0" fmla="*/ 157 w 163"/>
                    <a:gd name="T1" fmla="*/ 75 h 112"/>
                    <a:gd name="T2" fmla="*/ 152 w 163"/>
                    <a:gd name="T3" fmla="*/ 65 h 112"/>
                    <a:gd name="T4" fmla="*/ 148 w 163"/>
                    <a:gd name="T5" fmla="*/ 63 h 112"/>
                    <a:gd name="T6" fmla="*/ 151 w 163"/>
                    <a:gd name="T7" fmla="*/ 57 h 112"/>
                    <a:gd name="T8" fmla="*/ 159 w 163"/>
                    <a:gd name="T9" fmla="*/ 50 h 112"/>
                    <a:gd name="T10" fmla="*/ 158 w 163"/>
                    <a:gd name="T11" fmla="*/ 45 h 112"/>
                    <a:gd name="T12" fmla="*/ 159 w 163"/>
                    <a:gd name="T13" fmla="*/ 35 h 112"/>
                    <a:gd name="T14" fmla="*/ 149 w 163"/>
                    <a:gd name="T15" fmla="*/ 29 h 112"/>
                    <a:gd name="T16" fmla="*/ 137 w 163"/>
                    <a:gd name="T17" fmla="*/ 28 h 112"/>
                    <a:gd name="T18" fmla="*/ 130 w 163"/>
                    <a:gd name="T19" fmla="*/ 28 h 112"/>
                    <a:gd name="T20" fmla="*/ 125 w 163"/>
                    <a:gd name="T21" fmla="*/ 28 h 112"/>
                    <a:gd name="T22" fmla="*/ 123 w 163"/>
                    <a:gd name="T23" fmla="*/ 25 h 112"/>
                    <a:gd name="T24" fmla="*/ 115 w 163"/>
                    <a:gd name="T25" fmla="*/ 22 h 112"/>
                    <a:gd name="T26" fmla="*/ 110 w 163"/>
                    <a:gd name="T27" fmla="*/ 19 h 112"/>
                    <a:gd name="T28" fmla="*/ 106 w 163"/>
                    <a:gd name="T29" fmla="*/ 15 h 112"/>
                    <a:gd name="T30" fmla="*/ 101 w 163"/>
                    <a:gd name="T31" fmla="*/ 9 h 112"/>
                    <a:gd name="T32" fmla="*/ 92 w 163"/>
                    <a:gd name="T33" fmla="*/ 0 h 112"/>
                    <a:gd name="T34" fmla="*/ 81 w 163"/>
                    <a:gd name="T35" fmla="*/ 6 h 112"/>
                    <a:gd name="T36" fmla="*/ 77 w 163"/>
                    <a:gd name="T37" fmla="*/ 14 h 112"/>
                    <a:gd name="T38" fmla="*/ 70 w 163"/>
                    <a:gd name="T39" fmla="*/ 14 h 112"/>
                    <a:gd name="T40" fmla="*/ 61 w 163"/>
                    <a:gd name="T41" fmla="*/ 12 h 112"/>
                    <a:gd name="T42" fmla="*/ 51 w 163"/>
                    <a:gd name="T43" fmla="*/ 13 h 112"/>
                    <a:gd name="T44" fmla="*/ 42 w 163"/>
                    <a:gd name="T45" fmla="*/ 21 h 112"/>
                    <a:gd name="T46" fmla="*/ 26 w 163"/>
                    <a:gd name="T47" fmla="*/ 22 h 112"/>
                    <a:gd name="T48" fmla="*/ 21 w 163"/>
                    <a:gd name="T49" fmla="*/ 30 h 112"/>
                    <a:gd name="T50" fmla="*/ 22 w 163"/>
                    <a:gd name="T51" fmla="*/ 36 h 112"/>
                    <a:gd name="T52" fmla="*/ 14 w 163"/>
                    <a:gd name="T53" fmla="*/ 40 h 112"/>
                    <a:gd name="T54" fmla="*/ 12 w 163"/>
                    <a:gd name="T55" fmla="*/ 45 h 112"/>
                    <a:gd name="T56" fmla="*/ 13 w 163"/>
                    <a:gd name="T57" fmla="*/ 50 h 112"/>
                    <a:gd name="T58" fmla="*/ 4 w 163"/>
                    <a:gd name="T59" fmla="*/ 55 h 112"/>
                    <a:gd name="T60" fmla="*/ 1 w 163"/>
                    <a:gd name="T61" fmla="*/ 65 h 112"/>
                    <a:gd name="T62" fmla="*/ 13 w 163"/>
                    <a:gd name="T63" fmla="*/ 72 h 112"/>
                    <a:gd name="T64" fmla="*/ 20 w 163"/>
                    <a:gd name="T65" fmla="*/ 77 h 112"/>
                    <a:gd name="T66" fmla="*/ 23 w 163"/>
                    <a:gd name="T67" fmla="*/ 84 h 112"/>
                    <a:gd name="T68" fmla="*/ 28 w 163"/>
                    <a:gd name="T69" fmla="*/ 84 h 112"/>
                    <a:gd name="T70" fmla="*/ 21 w 163"/>
                    <a:gd name="T71" fmla="*/ 87 h 112"/>
                    <a:gd name="T72" fmla="*/ 20 w 163"/>
                    <a:gd name="T73" fmla="*/ 95 h 112"/>
                    <a:gd name="T74" fmla="*/ 32 w 163"/>
                    <a:gd name="T75" fmla="*/ 100 h 112"/>
                    <a:gd name="T76" fmla="*/ 37 w 163"/>
                    <a:gd name="T77" fmla="*/ 102 h 112"/>
                    <a:gd name="T78" fmla="*/ 41 w 163"/>
                    <a:gd name="T79" fmla="*/ 105 h 112"/>
                    <a:gd name="T80" fmla="*/ 46 w 163"/>
                    <a:gd name="T81" fmla="*/ 112 h 112"/>
                    <a:gd name="T82" fmla="*/ 54 w 163"/>
                    <a:gd name="T83" fmla="*/ 109 h 112"/>
                    <a:gd name="T84" fmla="*/ 60 w 163"/>
                    <a:gd name="T85" fmla="*/ 107 h 112"/>
                    <a:gd name="T86" fmla="*/ 63 w 163"/>
                    <a:gd name="T87" fmla="*/ 100 h 112"/>
                    <a:gd name="T88" fmla="*/ 69 w 163"/>
                    <a:gd name="T89" fmla="*/ 101 h 112"/>
                    <a:gd name="T90" fmla="*/ 62 w 163"/>
                    <a:gd name="T91" fmla="*/ 88 h 112"/>
                    <a:gd name="T92" fmla="*/ 67 w 163"/>
                    <a:gd name="T93" fmla="*/ 82 h 112"/>
                    <a:gd name="T94" fmla="*/ 69 w 163"/>
                    <a:gd name="T95" fmla="*/ 75 h 112"/>
                    <a:gd name="T96" fmla="*/ 73 w 163"/>
                    <a:gd name="T97" fmla="*/ 74 h 112"/>
                    <a:gd name="T98" fmla="*/ 74 w 163"/>
                    <a:gd name="T99" fmla="*/ 70 h 112"/>
                    <a:gd name="T100" fmla="*/ 83 w 163"/>
                    <a:gd name="T101" fmla="*/ 74 h 112"/>
                    <a:gd name="T102" fmla="*/ 92 w 163"/>
                    <a:gd name="T103" fmla="*/ 78 h 112"/>
                    <a:gd name="T104" fmla="*/ 104 w 163"/>
                    <a:gd name="T105" fmla="*/ 79 h 112"/>
                    <a:gd name="T106" fmla="*/ 98 w 163"/>
                    <a:gd name="T107" fmla="*/ 91 h 112"/>
                    <a:gd name="T108" fmla="*/ 102 w 163"/>
                    <a:gd name="T109" fmla="*/ 94 h 112"/>
                    <a:gd name="T110" fmla="*/ 107 w 163"/>
                    <a:gd name="T111" fmla="*/ 100 h 112"/>
                    <a:gd name="T112" fmla="*/ 117 w 163"/>
                    <a:gd name="T113" fmla="*/ 106 h 112"/>
                    <a:gd name="T114" fmla="*/ 125 w 163"/>
                    <a:gd name="T115" fmla="*/ 105 h 112"/>
                    <a:gd name="T116" fmla="*/ 137 w 163"/>
                    <a:gd name="T117" fmla="*/ 97 h 112"/>
                    <a:gd name="T118" fmla="*/ 143 w 163"/>
                    <a:gd name="T119" fmla="*/ 93 h 112"/>
                    <a:gd name="T120" fmla="*/ 147 w 163"/>
                    <a:gd name="T121" fmla="*/ 92 h 112"/>
                    <a:gd name="T122" fmla="*/ 158 w 163"/>
                    <a:gd name="T123" fmla="*/ 87 h 112"/>
                    <a:gd name="T124" fmla="*/ 162 w 163"/>
                    <a:gd name="T125"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3" h="112">
                      <a:moveTo>
                        <a:pt x="162" y="79"/>
                      </a:moveTo>
                      <a:lnTo>
                        <a:pt x="162" y="79"/>
                      </a:lnTo>
                      <a:lnTo>
                        <a:pt x="162" y="77"/>
                      </a:lnTo>
                      <a:lnTo>
                        <a:pt x="162" y="76"/>
                      </a:lnTo>
                      <a:lnTo>
                        <a:pt x="161" y="76"/>
                      </a:lnTo>
                      <a:lnTo>
                        <a:pt x="160" y="75"/>
                      </a:lnTo>
                      <a:lnTo>
                        <a:pt x="157" y="75"/>
                      </a:lnTo>
                      <a:lnTo>
                        <a:pt x="157" y="75"/>
                      </a:lnTo>
                      <a:lnTo>
                        <a:pt x="157" y="74"/>
                      </a:lnTo>
                      <a:lnTo>
                        <a:pt x="156" y="72"/>
                      </a:lnTo>
                      <a:lnTo>
                        <a:pt x="154" y="68"/>
                      </a:lnTo>
                      <a:lnTo>
                        <a:pt x="154" y="68"/>
                      </a:lnTo>
                      <a:lnTo>
                        <a:pt x="153" y="66"/>
                      </a:lnTo>
                      <a:lnTo>
                        <a:pt x="152" y="65"/>
                      </a:lnTo>
                      <a:lnTo>
                        <a:pt x="151" y="65"/>
                      </a:lnTo>
                      <a:lnTo>
                        <a:pt x="151" y="65"/>
                      </a:lnTo>
                      <a:lnTo>
                        <a:pt x="149" y="65"/>
                      </a:lnTo>
                      <a:lnTo>
                        <a:pt x="147" y="65"/>
                      </a:lnTo>
                      <a:lnTo>
                        <a:pt x="147" y="65"/>
                      </a:lnTo>
                      <a:lnTo>
                        <a:pt x="148" y="64"/>
                      </a:lnTo>
                      <a:lnTo>
                        <a:pt x="148" y="63"/>
                      </a:lnTo>
                      <a:lnTo>
                        <a:pt x="149" y="62"/>
                      </a:lnTo>
                      <a:lnTo>
                        <a:pt x="149" y="61"/>
                      </a:lnTo>
                      <a:lnTo>
                        <a:pt x="149" y="61"/>
                      </a:lnTo>
                      <a:lnTo>
                        <a:pt x="149" y="59"/>
                      </a:lnTo>
                      <a:lnTo>
                        <a:pt x="150" y="58"/>
                      </a:lnTo>
                      <a:lnTo>
                        <a:pt x="151" y="57"/>
                      </a:lnTo>
                      <a:lnTo>
                        <a:pt x="151" y="57"/>
                      </a:lnTo>
                      <a:lnTo>
                        <a:pt x="154" y="55"/>
                      </a:lnTo>
                      <a:lnTo>
                        <a:pt x="158" y="52"/>
                      </a:lnTo>
                      <a:lnTo>
                        <a:pt x="158" y="52"/>
                      </a:lnTo>
                      <a:lnTo>
                        <a:pt x="159" y="51"/>
                      </a:lnTo>
                      <a:lnTo>
                        <a:pt x="159" y="51"/>
                      </a:lnTo>
                      <a:lnTo>
                        <a:pt x="159" y="50"/>
                      </a:lnTo>
                      <a:lnTo>
                        <a:pt x="159" y="50"/>
                      </a:lnTo>
                      <a:lnTo>
                        <a:pt x="159" y="49"/>
                      </a:lnTo>
                      <a:lnTo>
                        <a:pt x="157" y="48"/>
                      </a:lnTo>
                      <a:lnTo>
                        <a:pt x="156" y="47"/>
                      </a:lnTo>
                      <a:lnTo>
                        <a:pt x="155" y="46"/>
                      </a:lnTo>
                      <a:lnTo>
                        <a:pt x="155" y="46"/>
                      </a:lnTo>
                      <a:lnTo>
                        <a:pt x="156" y="46"/>
                      </a:lnTo>
                      <a:lnTo>
                        <a:pt x="158" y="45"/>
                      </a:lnTo>
                      <a:lnTo>
                        <a:pt x="158" y="45"/>
                      </a:lnTo>
                      <a:lnTo>
                        <a:pt x="159" y="44"/>
                      </a:lnTo>
                      <a:lnTo>
                        <a:pt x="160" y="43"/>
                      </a:lnTo>
                      <a:lnTo>
                        <a:pt x="160" y="42"/>
                      </a:lnTo>
                      <a:lnTo>
                        <a:pt x="160" y="40"/>
                      </a:lnTo>
                      <a:lnTo>
                        <a:pt x="160" y="37"/>
                      </a:lnTo>
                      <a:lnTo>
                        <a:pt x="159" y="35"/>
                      </a:lnTo>
                      <a:lnTo>
                        <a:pt x="157" y="33"/>
                      </a:lnTo>
                      <a:lnTo>
                        <a:pt x="156" y="32"/>
                      </a:lnTo>
                      <a:lnTo>
                        <a:pt x="156" y="32"/>
                      </a:lnTo>
                      <a:lnTo>
                        <a:pt x="154" y="31"/>
                      </a:lnTo>
                      <a:lnTo>
                        <a:pt x="151" y="30"/>
                      </a:lnTo>
                      <a:lnTo>
                        <a:pt x="151" y="30"/>
                      </a:lnTo>
                      <a:lnTo>
                        <a:pt x="149" y="29"/>
                      </a:lnTo>
                      <a:lnTo>
                        <a:pt x="147" y="29"/>
                      </a:lnTo>
                      <a:lnTo>
                        <a:pt x="144" y="29"/>
                      </a:lnTo>
                      <a:lnTo>
                        <a:pt x="142" y="29"/>
                      </a:lnTo>
                      <a:lnTo>
                        <a:pt x="142" y="29"/>
                      </a:lnTo>
                      <a:lnTo>
                        <a:pt x="140" y="29"/>
                      </a:lnTo>
                      <a:lnTo>
                        <a:pt x="139" y="28"/>
                      </a:lnTo>
                      <a:lnTo>
                        <a:pt x="137" y="28"/>
                      </a:lnTo>
                      <a:lnTo>
                        <a:pt x="137" y="28"/>
                      </a:lnTo>
                      <a:lnTo>
                        <a:pt x="136" y="28"/>
                      </a:lnTo>
                      <a:lnTo>
                        <a:pt x="134" y="29"/>
                      </a:lnTo>
                      <a:lnTo>
                        <a:pt x="132" y="29"/>
                      </a:lnTo>
                      <a:lnTo>
                        <a:pt x="131" y="29"/>
                      </a:lnTo>
                      <a:lnTo>
                        <a:pt x="131" y="29"/>
                      </a:lnTo>
                      <a:lnTo>
                        <a:pt x="130" y="28"/>
                      </a:lnTo>
                      <a:lnTo>
                        <a:pt x="130" y="27"/>
                      </a:lnTo>
                      <a:lnTo>
                        <a:pt x="130" y="27"/>
                      </a:lnTo>
                      <a:lnTo>
                        <a:pt x="129" y="26"/>
                      </a:lnTo>
                      <a:lnTo>
                        <a:pt x="129" y="26"/>
                      </a:lnTo>
                      <a:lnTo>
                        <a:pt x="128" y="27"/>
                      </a:lnTo>
                      <a:lnTo>
                        <a:pt x="127" y="27"/>
                      </a:lnTo>
                      <a:lnTo>
                        <a:pt x="125" y="28"/>
                      </a:lnTo>
                      <a:lnTo>
                        <a:pt x="123" y="31"/>
                      </a:lnTo>
                      <a:lnTo>
                        <a:pt x="123" y="31"/>
                      </a:lnTo>
                      <a:lnTo>
                        <a:pt x="123" y="30"/>
                      </a:lnTo>
                      <a:lnTo>
                        <a:pt x="123" y="29"/>
                      </a:lnTo>
                      <a:lnTo>
                        <a:pt x="123" y="26"/>
                      </a:lnTo>
                      <a:lnTo>
                        <a:pt x="123" y="26"/>
                      </a:lnTo>
                      <a:lnTo>
                        <a:pt x="123" y="25"/>
                      </a:lnTo>
                      <a:lnTo>
                        <a:pt x="122" y="24"/>
                      </a:lnTo>
                      <a:lnTo>
                        <a:pt x="121" y="23"/>
                      </a:lnTo>
                      <a:lnTo>
                        <a:pt x="120" y="23"/>
                      </a:lnTo>
                      <a:lnTo>
                        <a:pt x="117" y="23"/>
                      </a:lnTo>
                      <a:lnTo>
                        <a:pt x="116" y="23"/>
                      </a:lnTo>
                      <a:lnTo>
                        <a:pt x="115" y="22"/>
                      </a:lnTo>
                      <a:lnTo>
                        <a:pt x="115" y="22"/>
                      </a:lnTo>
                      <a:lnTo>
                        <a:pt x="114" y="21"/>
                      </a:lnTo>
                      <a:lnTo>
                        <a:pt x="114" y="21"/>
                      </a:lnTo>
                      <a:lnTo>
                        <a:pt x="113" y="20"/>
                      </a:lnTo>
                      <a:lnTo>
                        <a:pt x="112" y="19"/>
                      </a:lnTo>
                      <a:lnTo>
                        <a:pt x="112" y="19"/>
                      </a:lnTo>
                      <a:lnTo>
                        <a:pt x="111" y="19"/>
                      </a:lnTo>
                      <a:lnTo>
                        <a:pt x="110" y="19"/>
                      </a:lnTo>
                      <a:lnTo>
                        <a:pt x="110" y="19"/>
                      </a:lnTo>
                      <a:lnTo>
                        <a:pt x="110" y="20"/>
                      </a:lnTo>
                      <a:lnTo>
                        <a:pt x="110" y="20"/>
                      </a:lnTo>
                      <a:lnTo>
                        <a:pt x="109" y="18"/>
                      </a:lnTo>
                      <a:lnTo>
                        <a:pt x="108" y="17"/>
                      </a:lnTo>
                      <a:lnTo>
                        <a:pt x="107" y="16"/>
                      </a:lnTo>
                      <a:lnTo>
                        <a:pt x="106" y="15"/>
                      </a:lnTo>
                      <a:lnTo>
                        <a:pt x="104" y="14"/>
                      </a:lnTo>
                      <a:lnTo>
                        <a:pt x="103" y="14"/>
                      </a:lnTo>
                      <a:lnTo>
                        <a:pt x="101" y="13"/>
                      </a:lnTo>
                      <a:lnTo>
                        <a:pt x="99" y="13"/>
                      </a:lnTo>
                      <a:lnTo>
                        <a:pt x="99" y="13"/>
                      </a:lnTo>
                      <a:lnTo>
                        <a:pt x="100" y="11"/>
                      </a:lnTo>
                      <a:lnTo>
                        <a:pt x="101" y="9"/>
                      </a:lnTo>
                      <a:lnTo>
                        <a:pt x="100" y="7"/>
                      </a:lnTo>
                      <a:lnTo>
                        <a:pt x="100" y="5"/>
                      </a:lnTo>
                      <a:lnTo>
                        <a:pt x="98" y="3"/>
                      </a:lnTo>
                      <a:lnTo>
                        <a:pt x="97" y="2"/>
                      </a:lnTo>
                      <a:lnTo>
                        <a:pt x="95" y="1"/>
                      </a:lnTo>
                      <a:lnTo>
                        <a:pt x="92" y="0"/>
                      </a:lnTo>
                      <a:lnTo>
                        <a:pt x="92" y="0"/>
                      </a:lnTo>
                      <a:lnTo>
                        <a:pt x="89" y="0"/>
                      </a:lnTo>
                      <a:lnTo>
                        <a:pt x="88" y="1"/>
                      </a:lnTo>
                      <a:lnTo>
                        <a:pt x="86" y="1"/>
                      </a:lnTo>
                      <a:lnTo>
                        <a:pt x="86" y="1"/>
                      </a:lnTo>
                      <a:lnTo>
                        <a:pt x="83" y="3"/>
                      </a:lnTo>
                      <a:lnTo>
                        <a:pt x="82" y="4"/>
                      </a:lnTo>
                      <a:lnTo>
                        <a:pt x="81" y="6"/>
                      </a:lnTo>
                      <a:lnTo>
                        <a:pt x="81" y="6"/>
                      </a:lnTo>
                      <a:lnTo>
                        <a:pt x="79" y="8"/>
                      </a:lnTo>
                      <a:lnTo>
                        <a:pt x="79" y="10"/>
                      </a:lnTo>
                      <a:lnTo>
                        <a:pt x="79" y="12"/>
                      </a:lnTo>
                      <a:lnTo>
                        <a:pt x="79" y="15"/>
                      </a:lnTo>
                      <a:lnTo>
                        <a:pt x="79" y="15"/>
                      </a:lnTo>
                      <a:lnTo>
                        <a:pt x="77" y="14"/>
                      </a:lnTo>
                      <a:lnTo>
                        <a:pt x="76" y="13"/>
                      </a:lnTo>
                      <a:lnTo>
                        <a:pt x="76" y="13"/>
                      </a:lnTo>
                      <a:lnTo>
                        <a:pt x="74" y="13"/>
                      </a:lnTo>
                      <a:lnTo>
                        <a:pt x="73" y="14"/>
                      </a:lnTo>
                      <a:lnTo>
                        <a:pt x="71" y="14"/>
                      </a:lnTo>
                      <a:lnTo>
                        <a:pt x="70" y="14"/>
                      </a:lnTo>
                      <a:lnTo>
                        <a:pt x="70" y="14"/>
                      </a:lnTo>
                      <a:lnTo>
                        <a:pt x="69" y="14"/>
                      </a:lnTo>
                      <a:lnTo>
                        <a:pt x="68" y="13"/>
                      </a:lnTo>
                      <a:lnTo>
                        <a:pt x="67" y="13"/>
                      </a:lnTo>
                      <a:lnTo>
                        <a:pt x="65" y="12"/>
                      </a:lnTo>
                      <a:lnTo>
                        <a:pt x="65" y="12"/>
                      </a:lnTo>
                      <a:lnTo>
                        <a:pt x="63" y="12"/>
                      </a:lnTo>
                      <a:lnTo>
                        <a:pt x="61" y="12"/>
                      </a:lnTo>
                      <a:lnTo>
                        <a:pt x="61" y="12"/>
                      </a:lnTo>
                      <a:lnTo>
                        <a:pt x="58" y="11"/>
                      </a:lnTo>
                      <a:lnTo>
                        <a:pt x="56" y="11"/>
                      </a:lnTo>
                      <a:lnTo>
                        <a:pt x="55" y="11"/>
                      </a:lnTo>
                      <a:lnTo>
                        <a:pt x="53" y="12"/>
                      </a:lnTo>
                      <a:lnTo>
                        <a:pt x="52" y="12"/>
                      </a:lnTo>
                      <a:lnTo>
                        <a:pt x="51" y="13"/>
                      </a:lnTo>
                      <a:lnTo>
                        <a:pt x="50" y="14"/>
                      </a:lnTo>
                      <a:lnTo>
                        <a:pt x="50" y="14"/>
                      </a:lnTo>
                      <a:lnTo>
                        <a:pt x="46" y="18"/>
                      </a:lnTo>
                      <a:lnTo>
                        <a:pt x="45" y="20"/>
                      </a:lnTo>
                      <a:lnTo>
                        <a:pt x="44" y="22"/>
                      </a:lnTo>
                      <a:lnTo>
                        <a:pt x="44" y="22"/>
                      </a:lnTo>
                      <a:lnTo>
                        <a:pt x="42" y="21"/>
                      </a:lnTo>
                      <a:lnTo>
                        <a:pt x="40" y="21"/>
                      </a:lnTo>
                      <a:lnTo>
                        <a:pt x="38" y="20"/>
                      </a:lnTo>
                      <a:lnTo>
                        <a:pt x="36" y="19"/>
                      </a:lnTo>
                      <a:lnTo>
                        <a:pt x="36" y="19"/>
                      </a:lnTo>
                      <a:lnTo>
                        <a:pt x="34" y="19"/>
                      </a:lnTo>
                      <a:lnTo>
                        <a:pt x="31" y="20"/>
                      </a:lnTo>
                      <a:lnTo>
                        <a:pt x="26" y="22"/>
                      </a:lnTo>
                      <a:lnTo>
                        <a:pt x="26" y="22"/>
                      </a:lnTo>
                      <a:lnTo>
                        <a:pt x="24" y="23"/>
                      </a:lnTo>
                      <a:lnTo>
                        <a:pt x="23" y="23"/>
                      </a:lnTo>
                      <a:lnTo>
                        <a:pt x="22" y="24"/>
                      </a:lnTo>
                      <a:lnTo>
                        <a:pt x="21" y="26"/>
                      </a:lnTo>
                      <a:lnTo>
                        <a:pt x="21" y="28"/>
                      </a:lnTo>
                      <a:lnTo>
                        <a:pt x="21" y="30"/>
                      </a:lnTo>
                      <a:lnTo>
                        <a:pt x="22" y="32"/>
                      </a:lnTo>
                      <a:lnTo>
                        <a:pt x="23" y="34"/>
                      </a:lnTo>
                      <a:lnTo>
                        <a:pt x="25" y="36"/>
                      </a:lnTo>
                      <a:lnTo>
                        <a:pt x="25" y="36"/>
                      </a:lnTo>
                      <a:lnTo>
                        <a:pt x="24" y="35"/>
                      </a:lnTo>
                      <a:lnTo>
                        <a:pt x="23" y="36"/>
                      </a:lnTo>
                      <a:lnTo>
                        <a:pt x="22" y="36"/>
                      </a:lnTo>
                      <a:lnTo>
                        <a:pt x="21" y="38"/>
                      </a:lnTo>
                      <a:lnTo>
                        <a:pt x="20" y="39"/>
                      </a:lnTo>
                      <a:lnTo>
                        <a:pt x="20" y="39"/>
                      </a:lnTo>
                      <a:lnTo>
                        <a:pt x="19" y="39"/>
                      </a:lnTo>
                      <a:lnTo>
                        <a:pt x="17" y="39"/>
                      </a:lnTo>
                      <a:lnTo>
                        <a:pt x="16" y="39"/>
                      </a:lnTo>
                      <a:lnTo>
                        <a:pt x="14" y="40"/>
                      </a:lnTo>
                      <a:lnTo>
                        <a:pt x="14" y="40"/>
                      </a:lnTo>
                      <a:lnTo>
                        <a:pt x="13" y="41"/>
                      </a:lnTo>
                      <a:lnTo>
                        <a:pt x="12" y="42"/>
                      </a:lnTo>
                      <a:lnTo>
                        <a:pt x="12" y="42"/>
                      </a:lnTo>
                      <a:lnTo>
                        <a:pt x="12" y="43"/>
                      </a:lnTo>
                      <a:lnTo>
                        <a:pt x="12" y="45"/>
                      </a:lnTo>
                      <a:lnTo>
                        <a:pt x="12" y="45"/>
                      </a:lnTo>
                      <a:lnTo>
                        <a:pt x="13" y="46"/>
                      </a:lnTo>
                      <a:lnTo>
                        <a:pt x="15" y="46"/>
                      </a:lnTo>
                      <a:lnTo>
                        <a:pt x="16" y="47"/>
                      </a:lnTo>
                      <a:lnTo>
                        <a:pt x="16" y="49"/>
                      </a:lnTo>
                      <a:lnTo>
                        <a:pt x="16" y="49"/>
                      </a:lnTo>
                      <a:lnTo>
                        <a:pt x="15" y="49"/>
                      </a:lnTo>
                      <a:lnTo>
                        <a:pt x="13" y="50"/>
                      </a:lnTo>
                      <a:lnTo>
                        <a:pt x="11" y="50"/>
                      </a:lnTo>
                      <a:lnTo>
                        <a:pt x="9" y="51"/>
                      </a:lnTo>
                      <a:lnTo>
                        <a:pt x="9" y="51"/>
                      </a:lnTo>
                      <a:lnTo>
                        <a:pt x="7" y="51"/>
                      </a:lnTo>
                      <a:lnTo>
                        <a:pt x="6" y="52"/>
                      </a:lnTo>
                      <a:lnTo>
                        <a:pt x="5" y="53"/>
                      </a:lnTo>
                      <a:lnTo>
                        <a:pt x="4" y="55"/>
                      </a:lnTo>
                      <a:lnTo>
                        <a:pt x="2" y="57"/>
                      </a:lnTo>
                      <a:lnTo>
                        <a:pt x="1" y="61"/>
                      </a:lnTo>
                      <a:lnTo>
                        <a:pt x="1" y="61"/>
                      </a:lnTo>
                      <a:lnTo>
                        <a:pt x="1" y="62"/>
                      </a:lnTo>
                      <a:lnTo>
                        <a:pt x="0" y="63"/>
                      </a:lnTo>
                      <a:lnTo>
                        <a:pt x="1" y="64"/>
                      </a:lnTo>
                      <a:lnTo>
                        <a:pt x="1" y="65"/>
                      </a:lnTo>
                      <a:lnTo>
                        <a:pt x="2" y="67"/>
                      </a:lnTo>
                      <a:lnTo>
                        <a:pt x="4" y="68"/>
                      </a:lnTo>
                      <a:lnTo>
                        <a:pt x="6" y="68"/>
                      </a:lnTo>
                      <a:lnTo>
                        <a:pt x="9" y="69"/>
                      </a:lnTo>
                      <a:lnTo>
                        <a:pt x="13" y="70"/>
                      </a:lnTo>
                      <a:lnTo>
                        <a:pt x="13" y="70"/>
                      </a:lnTo>
                      <a:lnTo>
                        <a:pt x="13" y="72"/>
                      </a:lnTo>
                      <a:lnTo>
                        <a:pt x="13" y="73"/>
                      </a:lnTo>
                      <a:lnTo>
                        <a:pt x="13" y="74"/>
                      </a:lnTo>
                      <a:lnTo>
                        <a:pt x="15" y="75"/>
                      </a:lnTo>
                      <a:lnTo>
                        <a:pt x="15" y="75"/>
                      </a:lnTo>
                      <a:lnTo>
                        <a:pt x="16" y="76"/>
                      </a:lnTo>
                      <a:lnTo>
                        <a:pt x="18" y="76"/>
                      </a:lnTo>
                      <a:lnTo>
                        <a:pt x="20" y="77"/>
                      </a:lnTo>
                      <a:lnTo>
                        <a:pt x="22" y="78"/>
                      </a:lnTo>
                      <a:lnTo>
                        <a:pt x="22" y="78"/>
                      </a:lnTo>
                      <a:lnTo>
                        <a:pt x="22" y="79"/>
                      </a:lnTo>
                      <a:lnTo>
                        <a:pt x="22" y="81"/>
                      </a:lnTo>
                      <a:lnTo>
                        <a:pt x="22" y="82"/>
                      </a:lnTo>
                      <a:lnTo>
                        <a:pt x="23" y="83"/>
                      </a:lnTo>
                      <a:lnTo>
                        <a:pt x="23" y="84"/>
                      </a:lnTo>
                      <a:lnTo>
                        <a:pt x="24" y="84"/>
                      </a:lnTo>
                      <a:lnTo>
                        <a:pt x="24" y="84"/>
                      </a:lnTo>
                      <a:lnTo>
                        <a:pt x="25" y="84"/>
                      </a:lnTo>
                      <a:lnTo>
                        <a:pt x="26" y="84"/>
                      </a:lnTo>
                      <a:lnTo>
                        <a:pt x="27" y="84"/>
                      </a:lnTo>
                      <a:lnTo>
                        <a:pt x="28" y="84"/>
                      </a:lnTo>
                      <a:lnTo>
                        <a:pt x="28" y="84"/>
                      </a:lnTo>
                      <a:lnTo>
                        <a:pt x="29" y="85"/>
                      </a:lnTo>
                      <a:lnTo>
                        <a:pt x="29" y="85"/>
                      </a:lnTo>
                      <a:lnTo>
                        <a:pt x="26" y="85"/>
                      </a:lnTo>
                      <a:lnTo>
                        <a:pt x="24" y="85"/>
                      </a:lnTo>
                      <a:lnTo>
                        <a:pt x="23" y="86"/>
                      </a:lnTo>
                      <a:lnTo>
                        <a:pt x="23" y="86"/>
                      </a:lnTo>
                      <a:lnTo>
                        <a:pt x="21" y="87"/>
                      </a:lnTo>
                      <a:lnTo>
                        <a:pt x="20" y="89"/>
                      </a:lnTo>
                      <a:lnTo>
                        <a:pt x="19" y="90"/>
                      </a:lnTo>
                      <a:lnTo>
                        <a:pt x="19" y="92"/>
                      </a:lnTo>
                      <a:lnTo>
                        <a:pt x="19" y="92"/>
                      </a:lnTo>
                      <a:lnTo>
                        <a:pt x="19" y="93"/>
                      </a:lnTo>
                      <a:lnTo>
                        <a:pt x="19" y="94"/>
                      </a:lnTo>
                      <a:lnTo>
                        <a:pt x="20" y="95"/>
                      </a:lnTo>
                      <a:lnTo>
                        <a:pt x="21" y="97"/>
                      </a:lnTo>
                      <a:lnTo>
                        <a:pt x="23" y="98"/>
                      </a:lnTo>
                      <a:lnTo>
                        <a:pt x="26" y="99"/>
                      </a:lnTo>
                      <a:lnTo>
                        <a:pt x="28" y="100"/>
                      </a:lnTo>
                      <a:lnTo>
                        <a:pt x="30" y="100"/>
                      </a:lnTo>
                      <a:lnTo>
                        <a:pt x="32" y="100"/>
                      </a:lnTo>
                      <a:lnTo>
                        <a:pt x="32" y="100"/>
                      </a:lnTo>
                      <a:lnTo>
                        <a:pt x="32" y="100"/>
                      </a:lnTo>
                      <a:lnTo>
                        <a:pt x="33" y="100"/>
                      </a:lnTo>
                      <a:lnTo>
                        <a:pt x="34" y="101"/>
                      </a:lnTo>
                      <a:lnTo>
                        <a:pt x="36" y="101"/>
                      </a:lnTo>
                      <a:lnTo>
                        <a:pt x="37" y="101"/>
                      </a:lnTo>
                      <a:lnTo>
                        <a:pt x="37" y="101"/>
                      </a:lnTo>
                      <a:lnTo>
                        <a:pt x="37" y="102"/>
                      </a:lnTo>
                      <a:lnTo>
                        <a:pt x="37" y="102"/>
                      </a:lnTo>
                      <a:lnTo>
                        <a:pt x="37" y="104"/>
                      </a:lnTo>
                      <a:lnTo>
                        <a:pt x="37" y="104"/>
                      </a:lnTo>
                      <a:lnTo>
                        <a:pt x="38" y="104"/>
                      </a:lnTo>
                      <a:lnTo>
                        <a:pt x="39" y="105"/>
                      </a:lnTo>
                      <a:lnTo>
                        <a:pt x="41" y="105"/>
                      </a:lnTo>
                      <a:lnTo>
                        <a:pt x="41" y="105"/>
                      </a:lnTo>
                      <a:lnTo>
                        <a:pt x="41" y="106"/>
                      </a:lnTo>
                      <a:lnTo>
                        <a:pt x="42" y="107"/>
                      </a:lnTo>
                      <a:lnTo>
                        <a:pt x="43" y="108"/>
                      </a:lnTo>
                      <a:lnTo>
                        <a:pt x="44" y="109"/>
                      </a:lnTo>
                      <a:lnTo>
                        <a:pt x="45" y="110"/>
                      </a:lnTo>
                      <a:lnTo>
                        <a:pt x="46" y="111"/>
                      </a:lnTo>
                      <a:lnTo>
                        <a:pt x="46" y="112"/>
                      </a:lnTo>
                      <a:lnTo>
                        <a:pt x="46" y="112"/>
                      </a:lnTo>
                      <a:lnTo>
                        <a:pt x="48" y="112"/>
                      </a:lnTo>
                      <a:lnTo>
                        <a:pt x="49" y="112"/>
                      </a:lnTo>
                      <a:lnTo>
                        <a:pt x="51" y="112"/>
                      </a:lnTo>
                      <a:lnTo>
                        <a:pt x="52" y="111"/>
                      </a:lnTo>
                      <a:lnTo>
                        <a:pt x="53" y="110"/>
                      </a:lnTo>
                      <a:lnTo>
                        <a:pt x="54" y="109"/>
                      </a:lnTo>
                      <a:lnTo>
                        <a:pt x="55" y="108"/>
                      </a:lnTo>
                      <a:lnTo>
                        <a:pt x="55" y="106"/>
                      </a:lnTo>
                      <a:lnTo>
                        <a:pt x="55" y="106"/>
                      </a:lnTo>
                      <a:lnTo>
                        <a:pt x="56" y="107"/>
                      </a:lnTo>
                      <a:lnTo>
                        <a:pt x="57" y="107"/>
                      </a:lnTo>
                      <a:lnTo>
                        <a:pt x="58" y="107"/>
                      </a:lnTo>
                      <a:lnTo>
                        <a:pt x="60" y="107"/>
                      </a:lnTo>
                      <a:lnTo>
                        <a:pt x="61" y="106"/>
                      </a:lnTo>
                      <a:lnTo>
                        <a:pt x="62" y="106"/>
                      </a:lnTo>
                      <a:lnTo>
                        <a:pt x="62" y="106"/>
                      </a:lnTo>
                      <a:lnTo>
                        <a:pt x="62" y="105"/>
                      </a:lnTo>
                      <a:lnTo>
                        <a:pt x="63" y="103"/>
                      </a:lnTo>
                      <a:lnTo>
                        <a:pt x="63" y="100"/>
                      </a:lnTo>
                      <a:lnTo>
                        <a:pt x="63" y="100"/>
                      </a:lnTo>
                      <a:lnTo>
                        <a:pt x="64" y="100"/>
                      </a:lnTo>
                      <a:lnTo>
                        <a:pt x="65" y="100"/>
                      </a:lnTo>
                      <a:lnTo>
                        <a:pt x="66" y="101"/>
                      </a:lnTo>
                      <a:lnTo>
                        <a:pt x="67" y="101"/>
                      </a:lnTo>
                      <a:lnTo>
                        <a:pt x="67" y="102"/>
                      </a:lnTo>
                      <a:lnTo>
                        <a:pt x="68" y="101"/>
                      </a:lnTo>
                      <a:lnTo>
                        <a:pt x="69" y="101"/>
                      </a:lnTo>
                      <a:lnTo>
                        <a:pt x="69" y="101"/>
                      </a:lnTo>
                      <a:lnTo>
                        <a:pt x="68" y="99"/>
                      </a:lnTo>
                      <a:lnTo>
                        <a:pt x="67" y="97"/>
                      </a:lnTo>
                      <a:lnTo>
                        <a:pt x="65" y="93"/>
                      </a:lnTo>
                      <a:lnTo>
                        <a:pt x="64" y="91"/>
                      </a:lnTo>
                      <a:lnTo>
                        <a:pt x="63" y="90"/>
                      </a:lnTo>
                      <a:lnTo>
                        <a:pt x="62" y="88"/>
                      </a:lnTo>
                      <a:lnTo>
                        <a:pt x="62" y="85"/>
                      </a:lnTo>
                      <a:lnTo>
                        <a:pt x="62" y="85"/>
                      </a:lnTo>
                      <a:lnTo>
                        <a:pt x="62" y="83"/>
                      </a:lnTo>
                      <a:lnTo>
                        <a:pt x="62" y="83"/>
                      </a:lnTo>
                      <a:lnTo>
                        <a:pt x="64" y="83"/>
                      </a:lnTo>
                      <a:lnTo>
                        <a:pt x="66" y="83"/>
                      </a:lnTo>
                      <a:lnTo>
                        <a:pt x="67" y="82"/>
                      </a:lnTo>
                      <a:lnTo>
                        <a:pt x="67" y="82"/>
                      </a:lnTo>
                      <a:lnTo>
                        <a:pt x="68" y="82"/>
                      </a:lnTo>
                      <a:lnTo>
                        <a:pt x="68" y="81"/>
                      </a:lnTo>
                      <a:lnTo>
                        <a:pt x="69" y="80"/>
                      </a:lnTo>
                      <a:lnTo>
                        <a:pt x="69" y="79"/>
                      </a:lnTo>
                      <a:lnTo>
                        <a:pt x="69" y="78"/>
                      </a:lnTo>
                      <a:lnTo>
                        <a:pt x="69" y="75"/>
                      </a:lnTo>
                      <a:lnTo>
                        <a:pt x="69" y="75"/>
                      </a:lnTo>
                      <a:lnTo>
                        <a:pt x="70" y="75"/>
                      </a:lnTo>
                      <a:lnTo>
                        <a:pt x="71" y="75"/>
                      </a:lnTo>
                      <a:lnTo>
                        <a:pt x="71" y="74"/>
                      </a:lnTo>
                      <a:lnTo>
                        <a:pt x="72" y="74"/>
                      </a:lnTo>
                      <a:lnTo>
                        <a:pt x="72" y="74"/>
                      </a:lnTo>
                      <a:lnTo>
                        <a:pt x="73" y="74"/>
                      </a:lnTo>
                      <a:lnTo>
                        <a:pt x="73" y="73"/>
                      </a:lnTo>
                      <a:lnTo>
                        <a:pt x="74" y="73"/>
                      </a:lnTo>
                      <a:lnTo>
                        <a:pt x="74" y="72"/>
                      </a:lnTo>
                      <a:lnTo>
                        <a:pt x="74" y="71"/>
                      </a:lnTo>
                      <a:lnTo>
                        <a:pt x="74" y="71"/>
                      </a:lnTo>
                      <a:lnTo>
                        <a:pt x="74" y="70"/>
                      </a:lnTo>
                      <a:lnTo>
                        <a:pt x="74" y="70"/>
                      </a:lnTo>
                      <a:lnTo>
                        <a:pt x="75" y="70"/>
                      </a:lnTo>
                      <a:lnTo>
                        <a:pt x="76" y="70"/>
                      </a:lnTo>
                      <a:lnTo>
                        <a:pt x="78" y="69"/>
                      </a:lnTo>
                      <a:lnTo>
                        <a:pt x="82" y="70"/>
                      </a:lnTo>
                      <a:lnTo>
                        <a:pt x="82" y="70"/>
                      </a:lnTo>
                      <a:lnTo>
                        <a:pt x="83" y="73"/>
                      </a:lnTo>
                      <a:lnTo>
                        <a:pt x="83" y="74"/>
                      </a:lnTo>
                      <a:lnTo>
                        <a:pt x="85" y="76"/>
                      </a:lnTo>
                      <a:lnTo>
                        <a:pt x="87" y="78"/>
                      </a:lnTo>
                      <a:lnTo>
                        <a:pt x="87" y="78"/>
                      </a:lnTo>
                      <a:lnTo>
                        <a:pt x="89" y="79"/>
                      </a:lnTo>
                      <a:lnTo>
                        <a:pt x="90" y="79"/>
                      </a:lnTo>
                      <a:lnTo>
                        <a:pt x="91" y="79"/>
                      </a:lnTo>
                      <a:lnTo>
                        <a:pt x="92" y="78"/>
                      </a:lnTo>
                      <a:lnTo>
                        <a:pt x="94" y="77"/>
                      </a:lnTo>
                      <a:lnTo>
                        <a:pt x="94" y="77"/>
                      </a:lnTo>
                      <a:lnTo>
                        <a:pt x="95" y="77"/>
                      </a:lnTo>
                      <a:lnTo>
                        <a:pt x="96" y="78"/>
                      </a:lnTo>
                      <a:lnTo>
                        <a:pt x="99" y="79"/>
                      </a:lnTo>
                      <a:lnTo>
                        <a:pt x="104" y="79"/>
                      </a:lnTo>
                      <a:lnTo>
                        <a:pt x="104" y="79"/>
                      </a:lnTo>
                      <a:lnTo>
                        <a:pt x="102" y="82"/>
                      </a:lnTo>
                      <a:lnTo>
                        <a:pt x="100" y="85"/>
                      </a:lnTo>
                      <a:lnTo>
                        <a:pt x="99" y="86"/>
                      </a:lnTo>
                      <a:lnTo>
                        <a:pt x="99" y="88"/>
                      </a:lnTo>
                      <a:lnTo>
                        <a:pt x="98" y="90"/>
                      </a:lnTo>
                      <a:lnTo>
                        <a:pt x="98" y="91"/>
                      </a:lnTo>
                      <a:lnTo>
                        <a:pt x="98" y="91"/>
                      </a:lnTo>
                      <a:lnTo>
                        <a:pt x="99" y="91"/>
                      </a:lnTo>
                      <a:lnTo>
                        <a:pt x="100" y="91"/>
                      </a:lnTo>
                      <a:lnTo>
                        <a:pt x="100" y="91"/>
                      </a:lnTo>
                      <a:lnTo>
                        <a:pt x="101" y="93"/>
                      </a:lnTo>
                      <a:lnTo>
                        <a:pt x="101" y="94"/>
                      </a:lnTo>
                      <a:lnTo>
                        <a:pt x="101" y="94"/>
                      </a:lnTo>
                      <a:lnTo>
                        <a:pt x="102" y="94"/>
                      </a:lnTo>
                      <a:lnTo>
                        <a:pt x="102" y="95"/>
                      </a:lnTo>
                      <a:lnTo>
                        <a:pt x="103" y="96"/>
                      </a:lnTo>
                      <a:lnTo>
                        <a:pt x="104" y="98"/>
                      </a:lnTo>
                      <a:lnTo>
                        <a:pt x="105" y="99"/>
                      </a:lnTo>
                      <a:lnTo>
                        <a:pt x="106" y="100"/>
                      </a:lnTo>
                      <a:lnTo>
                        <a:pt x="106" y="100"/>
                      </a:lnTo>
                      <a:lnTo>
                        <a:pt x="107" y="100"/>
                      </a:lnTo>
                      <a:lnTo>
                        <a:pt x="109" y="101"/>
                      </a:lnTo>
                      <a:lnTo>
                        <a:pt x="110" y="101"/>
                      </a:lnTo>
                      <a:lnTo>
                        <a:pt x="112" y="100"/>
                      </a:lnTo>
                      <a:lnTo>
                        <a:pt x="112" y="100"/>
                      </a:lnTo>
                      <a:lnTo>
                        <a:pt x="114" y="102"/>
                      </a:lnTo>
                      <a:lnTo>
                        <a:pt x="115" y="104"/>
                      </a:lnTo>
                      <a:lnTo>
                        <a:pt x="117" y="106"/>
                      </a:lnTo>
                      <a:lnTo>
                        <a:pt x="118" y="106"/>
                      </a:lnTo>
                      <a:lnTo>
                        <a:pt x="119" y="107"/>
                      </a:lnTo>
                      <a:lnTo>
                        <a:pt x="119" y="107"/>
                      </a:lnTo>
                      <a:lnTo>
                        <a:pt x="121" y="107"/>
                      </a:lnTo>
                      <a:lnTo>
                        <a:pt x="122" y="107"/>
                      </a:lnTo>
                      <a:lnTo>
                        <a:pt x="124" y="106"/>
                      </a:lnTo>
                      <a:lnTo>
                        <a:pt x="125" y="105"/>
                      </a:lnTo>
                      <a:lnTo>
                        <a:pt x="125" y="105"/>
                      </a:lnTo>
                      <a:lnTo>
                        <a:pt x="127" y="104"/>
                      </a:lnTo>
                      <a:lnTo>
                        <a:pt x="129" y="103"/>
                      </a:lnTo>
                      <a:lnTo>
                        <a:pt x="133" y="102"/>
                      </a:lnTo>
                      <a:lnTo>
                        <a:pt x="135" y="100"/>
                      </a:lnTo>
                      <a:lnTo>
                        <a:pt x="136" y="99"/>
                      </a:lnTo>
                      <a:lnTo>
                        <a:pt x="137" y="97"/>
                      </a:lnTo>
                      <a:lnTo>
                        <a:pt x="138" y="95"/>
                      </a:lnTo>
                      <a:lnTo>
                        <a:pt x="138" y="95"/>
                      </a:lnTo>
                      <a:lnTo>
                        <a:pt x="140" y="95"/>
                      </a:lnTo>
                      <a:lnTo>
                        <a:pt x="142" y="94"/>
                      </a:lnTo>
                      <a:lnTo>
                        <a:pt x="142" y="94"/>
                      </a:lnTo>
                      <a:lnTo>
                        <a:pt x="142" y="94"/>
                      </a:lnTo>
                      <a:lnTo>
                        <a:pt x="143" y="93"/>
                      </a:lnTo>
                      <a:lnTo>
                        <a:pt x="143" y="93"/>
                      </a:lnTo>
                      <a:lnTo>
                        <a:pt x="144" y="93"/>
                      </a:lnTo>
                      <a:lnTo>
                        <a:pt x="144" y="93"/>
                      </a:lnTo>
                      <a:lnTo>
                        <a:pt x="145" y="93"/>
                      </a:lnTo>
                      <a:lnTo>
                        <a:pt x="146" y="92"/>
                      </a:lnTo>
                      <a:lnTo>
                        <a:pt x="146" y="92"/>
                      </a:lnTo>
                      <a:lnTo>
                        <a:pt x="147" y="92"/>
                      </a:lnTo>
                      <a:lnTo>
                        <a:pt x="147" y="91"/>
                      </a:lnTo>
                      <a:lnTo>
                        <a:pt x="147" y="89"/>
                      </a:lnTo>
                      <a:lnTo>
                        <a:pt x="147" y="89"/>
                      </a:lnTo>
                      <a:lnTo>
                        <a:pt x="151" y="88"/>
                      </a:lnTo>
                      <a:lnTo>
                        <a:pt x="155" y="88"/>
                      </a:lnTo>
                      <a:lnTo>
                        <a:pt x="156" y="88"/>
                      </a:lnTo>
                      <a:lnTo>
                        <a:pt x="158" y="87"/>
                      </a:lnTo>
                      <a:lnTo>
                        <a:pt x="159" y="86"/>
                      </a:lnTo>
                      <a:lnTo>
                        <a:pt x="161" y="85"/>
                      </a:lnTo>
                      <a:lnTo>
                        <a:pt x="161" y="85"/>
                      </a:lnTo>
                      <a:lnTo>
                        <a:pt x="162" y="83"/>
                      </a:lnTo>
                      <a:lnTo>
                        <a:pt x="162" y="82"/>
                      </a:lnTo>
                      <a:lnTo>
                        <a:pt x="163" y="80"/>
                      </a:lnTo>
                      <a:lnTo>
                        <a:pt x="162" y="79"/>
                      </a:lnTo>
                      <a:lnTo>
                        <a:pt x="162" y="79"/>
                      </a:lnTo>
                      <a:close/>
                    </a:path>
                  </a:pathLst>
                </a:custGeom>
                <a:solidFill>
                  <a:srgbClr val="AFD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35" name="Freeform 2371">
                  <a:extLst>
                    <a:ext uri="{FF2B5EF4-FFF2-40B4-BE49-F238E27FC236}">
                      <a16:creationId xmlns:a16="http://schemas.microsoft.com/office/drawing/2014/main" id="{95B28E71-757B-450F-8C00-49536EFE6964}"/>
                    </a:ext>
                  </a:extLst>
                </p:cNvPr>
                <p:cNvSpPr>
                  <a:spLocks/>
                </p:cNvSpPr>
                <p:nvPr/>
              </p:nvSpPr>
              <p:spPr bwMode="auto">
                <a:xfrm>
                  <a:off x="4332" y="1483"/>
                  <a:ext cx="61" cy="41"/>
                </a:xfrm>
                <a:custGeom>
                  <a:avLst/>
                  <a:gdLst>
                    <a:gd name="T0" fmla="*/ 0 w 61"/>
                    <a:gd name="T1" fmla="*/ 10 h 41"/>
                    <a:gd name="T2" fmla="*/ 0 w 61"/>
                    <a:gd name="T3" fmla="*/ 14 h 41"/>
                    <a:gd name="T4" fmla="*/ 0 w 61"/>
                    <a:gd name="T5" fmla="*/ 16 h 41"/>
                    <a:gd name="T6" fmla="*/ 3 w 61"/>
                    <a:gd name="T7" fmla="*/ 19 h 41"/>
                    <a:gd name="T8" fmla="*/ 8 w 61"/>
                    <a:gd name="T9" fmla="*/ 22 h 41"/>
                    <a:gd name="T10" fmla="*/ 11 w 61"/>
                    <a:gd name="T11" fmla="*/ 24 h 41"/>
                    <a:gd name="T12" fmla="*/ 10 w 61"/>
                    <a:gd name="T13" fmla="*/ 26 h 41"/>
                    <a:gd name="T14" fmla="*/ 8 w 61"/>
                    <a:gd name="T15" fmla="*/ 28 h 41"/>
                    <a:gd name="T16" fmla="*/ 7 w 61"/>
                    <a:gd name="T17" fmla="*/ 30 h 41"/>
                    <a:gd name="T18" fmla="*/ 7 w 61"/>
                    <a:gd name="T19" fmla="*/ 31 h 41"/>
                    <a:gd name="T20" fmla="*/ 9 w 61"/>
                    <a:gd name="T21" fmla="*/ 34 h 41"/>
                    <a:gd name="T22" fmla="*/ 13 w 61"/>
                    <a:gd name="T23" fmla="*/ 37 h 41"/>
                    <a:gd name="T24" fmla="*/ 17 w 61"/>
                    <a:gd name="T25" fmla="*/ 38 h 41"/>
                    <a:gd name="T26" fmla="*/ 20 w 61"/>
                    <a:gd name="T27" fmla="*/ 37 h 41"/>
                    <a:gd name="T28" fmla="*/ 23 w 61"/>
                    <a:gd name="T29" fmla="*/ 35 h 41"/>
                    <a:gd name="T30" fmla="*/ 25 w 61"/>
                    <a:gd name="T31" fmla="*/ 34 h 41"/>
                    <a:gd name="T32" fmla="*/ 28 w 61"/>
                    <a:gd name="T33" fmla="*/ 36 h 41"/>
                    <a:gd name="T34" fmla="*/ 34 w 61"/>
                    <a:gd name="T35" fmla="*/ 40 h 41"/>
                    <a:gd name="T36" fmla="*/ 37 w 61"/>
                    <a:gd name="T37" fmla="*/ 41 h 41"/>
                    <a:gd name="T38" fmla="*/ 39 w 61"/>
                    <a:gd name="T39" fmla="*/ 41 h 41"/>
                    <a:gd name="T40" fmla="*/ 42 w 61"/>
                    <a:gd name="T41" fmla="*/ 39 h 41"/>
                    <a:gd name="T42" fmla="*/ 43 w 61"/>
                    <a:gd name="T43" fmla="*/ 38 h 41"/>
                    <a:gd name="T44" fmla="*/ 45 w 61"/>
                    <a:gd name="T45" fmla="*/ 35 h 41"/>
                    <a:gd name="T46" fmla="*/ 46 w 61"/>
                    <a:gd name="T47" fmla="*/ 34 h 41"/>
                    <a:gd name="T48" fmla="*/ 48 w 61"/>
                    <a:gd name="T49" fmla="*/ 33 h 41"/>
                    <a:gd name="T50" fmla="*/ 54 w 61"/>
                    <a:gd name="T51" fmla="*/ 32 h 41"/>
                    <a:gd name="T52" fmla="*/ 57 w 61"/>
                    <a:gd name="T53" fmla="*/ 31 h 41"/>
                    <a:gd name="T54" fmla="*/ 60 w 61"/>
                    <a:gd name="T55" fmla="*/ 29 h 41"/>
                    <a:gd name="T56" fmla="*/ 61 w 61"/>
                    <a:gd name="T57" fmla="*/ 27 h 41"/>
                    <a:gd name="T58" fmla="*/ 61 w 61"/>
                    <a:gd name="T59" fmla="*/ 24 h 41"/>
                    <a:gd name="T60" fmla="*/ 60 w 61"/>
                    <a:gd name="T61" fmla="*/ 20 h 41"/>
                    <a:gd name="T62" fmla="*/ 59 w 61"/>
                    <a:gd name="T63" fmla="*/ 19 h 41"/>
                    <a:gd name="T64" fmla="*/ 56 w 61"/>
                    <a:gd name="T65" fmla="*/ 15 h 41"/>
                    <a:gd name="T66" fmla="*/ 51 w 61"/>
                    <a:gd name="T67" fmla="*/ 10 h 41"/>
                    <a:gd name="T68" fmla="*/ 50 w 61"/>
                    <a:gd name="T69" fmla="*/ 8 h 41"/>
                    <a:gd name="T70" fmla="*/ 49 w 61"/>
                    <a:gd name="T71" fmla="*/ 7 h 41"/>
                    <a:gd name="T72" fmla="*/ 44 w 61"/>
                    <a:gd name="T73" fmla="*/ 5 h 41"/>
                    <a:gd name="T74" fmla="*/ 37 w 61"/>
                    <a:gd name="T75" fmla="*/ 2 h 41"/>
                    <a:gd name="T76" fmla="*/ 32 w 61"/>
                    <a:gd name="T77" fmla="*/ 0 h 41"/>
                    <a:gd name="T78" fmla="*/ 0 w 61"/>
                    <a:gd name="T79"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 h="41">
                      <a:moveTo>
                        <a:pt x="0" y="10"/>
                      </a:moveTo>
                      <a:lnTo>
                        <a:pt x="0" y="10"/>
                      </a:lnTo>
                      <a:lnTo>
                        <a:pt x="0" y="12"/>
                      </a:lnTo>
                      <a:lnTo>
                        <a:pt x="0" y="14"/>
                      </a:lnTo>
                      <a:lnTo>
                        <a:pt x="0" y="14"/>
                      </a:lnTo>
                      <a:lnTo>
                        <a:pt x="0" y="16"/>
                      </a:lnTo>
                      <a:lnTo>
                        <a:pt x="1" y="18"/>
                      </a:lnTo>
                      <a:lnTo>
                        <a:pt x="3" y="19"/>
                      </a:lnTo>
                      <a:lnTo>
                        <a:pt x="4" y="20"/>
                      </a:lnTo>
                      <a:lnTo>
                        <a:pt x="8" y="22"/>
                      </a:lnTo>
                      <a:lnTo>
                        <a:pt x="11" y="24"/>
                      </a:lnTo>
                      <a:lnTo>
                        <a:pt x="11" y="24"/>
                      </a:lnTo>
                      <a:lnTo>
                        <a:pt x="11" y="25"/>
                      </a:lnTo>
                      <a:lnTo>
                        <a:pt x="10" y="26"/>
                      </a:lnTo>
                      <a:lnTo>
                        <a:pt x="9" y="27"/>
                      </a:lnTo>
                      <a:lnTo>
                        <a:pt x="8" y="28"/>
                      </a:lnTo>
                      <a:lnTo>
                        <a:pt x="7" y="29"/>
                      </a:lnTo>
                      <a:lnTo>
                        <a:pt x="7" y="30"/>
                      </a:lnTo>
                      <a:lnTo>
                        <a:pt x="7" y="31"/>
                      </a:lnTo>
                      <a:lnTo>
                        <a:pt x="7" y="31"/>
                      </a:lnTo>
                      <a:lnTo>
                        <a:pt x="8" y="33"/>
                      </a:lnTo>
                      <a:lnTo>
                        <a:pt x="9" y="34"/>
                      </a:lnTo>
                      <a:lnTo>
                        <a:pt x="11" y="36"/>
                      </a:lnTo>
                      <a:lnTo>
                        <a:pt x="13" y="37"/>
                      </a:lnTo>
                      <a:lnTo>
                        <a:pt x="16" y="38"/>
                      </a:lnTo>
                      <a:lnTo>
                        <a:pt x="17" y="38"/>
                      </a:lnTo>
                      <a:lnTo>
                        <a:pt x="19" y="37"/>
                      </a:lnTo>
                      <a:lnTo>
                        <a:pt x="20" y="37"/>
                      </a:lnTo>
                      <a:lnTo>
                        <a:pt x="22" y="36"/>
                      </a:lnTo>
                      <a:lnTo>
                        <a:pt x="23" y="35"/>
                      </a:lnTo>
                      <a:lnTo>
                        <a:pt x="25" y="34"/>
                      </a:lnTo>
                      <a:lnTo>
                        <a:pt x="25" y="34"/>
                      </a:lnTo>
                      <a:lnTo>
                        <a:pt x="27" y="35"/>
                      </a:lnTo>
                      <a:lnTo>
                        <a:pt x="28" y="36"/>
                      </a:lnTo>
                      <a:lnTo>
                        <a:pt x="32" y="39"/>
                      </a:lnTo>
                      <a:lnTo>
                        <a:pt x="34" y="40"/>
                      </a:lnTo>
                      <a:lnTo>
                        <a:pt x="35" y="41"/>
                      </a:lnTo>
                      <a:lnTo>
                        <a:pt x="37" y="41"/>
                      </a:lnTo>
                      <a:lnTo>
                        <a:pt x="39" y="41"/>
                      </a:lnTo>
                      <a:lnTo>
                        <a:pt x="39" y="41"/>
                      </a:lnTo>
                      <a:lnTo>
                        <a:pt x="41" y="40"/>
                      </a:lnTo>
                      <a:lnTo>
                        <a:pt x="42" y="39"/>
                      </a:lnTo>
                      <a:lnTo>
                        <a:pt x="43" y="39"/>
                      </a:lnTo>
                      <a:lnTo>
                        <a:pt x="43" y="38"/>
                      </a:lnTo>
                      <a:lnTo>
                        <a:pt x="44" y="36"/>
                      </a:lnTo>
                      <a:lnTo>
                        <a:pt x="45" y="35"/>
                      </a:lnTo>
                      <a:lnTo>
                        <a:pt x="46" y="34"/>
                      </a:lnTo>
                      <a:lnTo>
                        <a:pt x="46" y="34"/>
                      </a:lnTo>
                      <a:lnTo>
                        <a:pt x="47" y="33"/>
                      </a:lnTo>
                      <a:lnTo>
                        <a:pt x="48" y="33"/>
                      </a:lnTo>
                      <a:lnTo>
                        <a:pt x="51" y="32"/>
                      </a:lnTo>
                      <a:lnTo>
                        <a:pt x="54" y="32"/>
                      </a:lnTo>
                      <a:lnTo>
                        <a:pt x="57" y="31"/>
                      </a:lnTo>
                      <a:lnTo>
                        <a:pt x="57" y="31"/>
                      </a:lnTo>
                      <a:lnTo>
                        <a:pt x="58" y="30"/>
                      </a:lnTo>
                      <a:lnTo>
                        <a:pt x="60" y="29"/>
                      </a:lnTo>
                      <a:lnTo>
                        <a:pt x="61" y="28"/>
                      </a:lnTo>
                      <a:lnTo>
                        <a:pt x="61" y="27"/>
                      </a:lnTo>
                      <a:lnTo>
                        <a:pt x="61" y="25"/>
                      </a:lnTo>
                      <a:lnTo>
                        <a:pt x="61" y="24"/>
                      </a:lnTo>
                      <a:lnTo>
                        <a:pt x="61" y="22"/>
                      </a:lnTo>
                      <a:lnTo>
                        <a:pt x="60" y="20"/>
                      </a:lnTo>
                      <a:lnTo>
                        <a:pt x="60" y="20"/>
                      </a:lnTo>
                      <a:lnTo>
                        <a:pt x="59" y="19"/>
                      </a:lnTo>
                      <a:lnTo>
                        <a:pt x="58" y="17"/>
                      </a:lnTo>
                      <a:lnTo>
                        <a:pt x="56" y="15"/>
                      </a:lnTo>
                      <a:lnTo>
                        <a:pt x="53" y="12"/>
                      </a:lnTo>
                      <a:lnTo>
                        <a:pt x="51" y="10"/>
                      </a:lnTo>
                      <a:lnTo>
                        <a:pt x="51" y="10"/>
                      </a:lnTo>
                      <a:lnTo>
                        <a:pt x="50" y="8"/>
                      </a:lnTo>
                      <a:lnTo>
                        <a:pt x="49" y="8"/>
                      </a:lnTo>
                      <a:lnTo>
                        <a:pt x="49" y="7"/>
                      </a:lnTo>
                      <a:lnTo>
                        <a:pt x="49" y="7"/>
                      </a:lnTo>
                      <a:lnTo>
                        <a:pt x="44" y="5"/>
                      </a:lnTo>
                      <a:lnTo>
                        <a:pt x="44" y="5"/>
                      </a:lnTo>
                      <a:lnTo>
                        <a:pt x="37" y="2"/>
                      </a:lnTo>
                      <a:lnTo>
                        <a:pt x="33" y="1"/>
                      </a:lnTo>
                      <a:lnTo>
                        <a:pt x="32" y="0"/>
                      </a:lnTo>
                      <a:lnTo>
                        <a:pt x="30" y="0"/>
                      </a:lnTo>
                      <a:lnTo>
                        <a:pt x="0" y="1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36" name="Freeform 2372">
                  <a:extLst>
                    <a:ext uri="{FF2B5EF4-FFF2-40B4-BE49-F238E27FC236}">
                      <a16:creationId xmlns:a16="http://schemas.microsoft.com/office/drawing/2014/main" id="{FE465D7E-2387-4291-B2CD-3B87C89EA503}"/>
                    </a:ext>
                  </a:extLst>
                </p:cNvPr>
                <p:cNvSpPr>
                  <a:spLocks/>
                </p:cNvSpPr>
                <p:nvPr/>
              </p:nvSpPr>
              <p:spPr bwMode="auto">
                <a:xfrm>
                  <a:off x="4365" y="1463"/>
                  <a:ext cx="57" cy="63"/>
                </a:xfrm>
                <a:custGeom>
                  <a:avLst/>
                  <a:gdLst>
                    <a:gd name="T0" fmla="*/ 14 w 57"/>
                    <a:gd name="T1" fmla="*/ 15 h 63"/>
                    <a:gd name="T2" fmla="*/ 4 w 57"/>
                    <a:gd name="T3" fmla="*/ 22 h 63"/>
                    <a:gd name="T4" fmla="*/ 1 w 57"/>
                    <a:gd name="T5" fmla="*/ 25 h 63"/>
                    <a:gd name="T6" fmla="*/ 0 w 57"/>
                    <a:gd name="T7" fmla="*/ 28 h 63"/>
                    <a:gd name="T8" fmla="*/ 0 w 57"/>
                    <a:gd name="T9" fmla="*/ 32 h 63"/>
                    <a:gd name="T10" fmla="*/ 1 w 57"/>
                    <a:gd name="T11" fmla="*/ 34 h 63"/>
                    <a:gd name="T12" fmla="*/ 3 w 57"/>
                    <a:gd name="T13" fmla="*/ 37 h 63"/>
                    <a:gd name="T14" fmla="*/ 7 w 57"/>
                    <a:gd name="T15" fmla="*/ 41 h 63"/>
                    <a:gd name="T16" fmla="*/ 10 w 57"/>
                    <a:gd name="T17" fmla="*/ 43 h 63"/>
                    <a:gd name="T18" fmla="*/ 10 w 57"/>
                    <a:gd name="T19" fmla="*/ 44 h 63"/>
                    <a:gd name="T20" fmla="*/ 7 w 57"/>
                    <a:gd name="T21" fmla="*/ 46 h 63"/>
                    <a:gd name="T22" fmla="*/ 5 w 57"/>
                    <a:gd name="T23" fmla="*/ 48 h 63"/>
                    <a:gd name="T24" fmla="*/ 5 w 57"/>
                    <a:gd name="T25" fmla="*/ 49 h 63"/>
                    <a:gd name="T26" fmla="*/ 5 w 57"/>
                    <a:gd name="T27" fmla="*/ 54 h 63"/>
                    <a:gd name="T28" fmla="*/ 5 w 57"/>
                    <a:gd name="T29" fmla="*/ 58 h 63"/>
                    <a:gd name="T30" fmla="*/ 6 w 57"/>
                    <a:gd name="T31" fmla="*/ 60 h 63"/>
                    <a:gd name="T32" fmla="*/ 8 w 57"/>
                    <a:gd name="T33" fmla="*/ 62 h 63"/>
                    <a:gd name="T34" fmla="*/ 10 w 57"/>
                    <a:gd name="T35" fmla="*/ 63 h 63"/>
                    <a:gd name="T36" fmla="*/ 14 w 57"/>
                    <a:gd name="T37" fmla="*/ 63 h 63"/>
                    <a:gd name="T38" fmla="*/ 17 w 57"/>
                    <a:gd name="T39" fmla="*/ 62 h 63"/>
                    <a:gd name="T40" fmla="*/ 19 w 57"/>
                    <a:gd name="T41" fmla="*/ 60 h 63"/>
                    <a:gd name="T42" fmla="*/ 21 w 57"/>
                    <a:gd name="T43" fmla="*/ 56 h 63"/>
                    <a:gd name="T44" fmla="*/ 23 w 57"/>
                    <a:gd name="T45" fmla="*/ 57 h 63"/>
                    <a:gd name="T46" fmla="*/ 27 w 57"/>
                    <a:gd name="T47" fmla="*/ 59 h 63"/>
                    <a:gd name="T48" fmla="*/ 32 w 57"/>
                    <a:gd name="T49" fmla="*/ 59 h 63"/>
                    <a:gd name="T50" fmla="*/ 36 w 57"/>
                    <a:gd name="T51" fmla="*/ 57 h 63"/>
                    <a:gd name="T52" fmla="*/ 37 w 57"/>
                    <a:gd name="T53" fmla="*/ 55 h 63"/>
                    <a:gd name="T54" fmla="*/ 37 w 57"/>
                    <a:gd name="T55" fmla="*/ 55 h 63"/>
                    <a:gd name="T56" fmla="*/ 37 w 57"/>
                    <a:gd name="T57" fmla="*/ 53 h 63"/>
                    <a:gd name="T58" fmla="*/ 37 w 57"/>
                    <a:gd name="T59" fmla="*/ 53 h 63"/>
                    <a:gd name="T60" fmla="*/ 38 w 57"/>
                    <a:gd name="T61" fmla="*/ 52 h 63"/>
                    <a:gd name="T62" fmla="*/ 42 w 57"/>
                    <a:gd name="T63" fmla="*/ 51 h 63"/>
                    <a:gd name="T64" fmla="*/ 46 w 57"/>
                    <a:gd name="T65" fmla="*/ 51 h 63"/>
                    <a:gd name="T66" fmla="*/ 49 w 57"/>
                    <a:gd name="T67" fmla="*/ 50 h 63"/>
                    <a:gd name="T68" fmla="*/ 50 w 57"/>
                    <a:gd name="T69" fmla="*/ 49 h 63"/>
                    <a:gd name="T70" fmla="*/ 51 w 57"/>
                    <a:gd name="T71" fmla="*/ 48 h 63"/>
                    <a:gd name="T72" fmla="*/ 50 w 57"/>
                    <a:gd name="T73" fmla="*/ 45 h 63"/>
                    <a:gd name="T74" fmla="*/ 48 w 57"/>
                    <a:gd name="T75" fmla="*/ 41 h 63"/>
                    <a:gd name="T76" fmla="*/ 45 w 57"/>
                    <a:gd name="T77" fmla="*/ 37 h 63"/>
                    <a:gd name="T78" fmla="*/ 45 w 57"/>
                    <a:gd name="T79" fmla="*/ 36 h 63"/>
                    <a:gd name="T80" fmla="*/ 46 w 57"/>
                    <a:gd name="T81" fmla="*/ 33 h 63"/>
                    <a:gd name="T82" fmla="*/ 49 w 57"/>
                    <a:gd name="T83" fmla="*/ 31 h 63"/>
                    <a:gd name="T84" fmla="*/ 53 w 57"/>
                    <a:gd name="T85" fmla="*/ 29 h 63"/>
                    <a:gd name="T86" fmla="*/ 54 w 57"/>
                    <a:gd name="T87" fmla="*/ 28 h 63"/>
                    <a:gd name="T88" fmla="*/ 57 w 57"/>
                    <a:gd name="T89" fmla="*/ 24 h 63"/>
                    <a:gd name="T90" fmla="*/ 57 w 57"/>
                    <a:gd name="T91" fmla="*/ 22 h 63"/>
                    <a:gd name="T92" fmla="*/ 57 w 57"/>
                    <a:gd name="T93" fmla="*/ 19 h 63"/>
                    <a:gd name="T94" fmla="*/ 54 w 57"/>
                    <a:gd name="T95" fmla="*/ 14 h 63"/>
                    <a:gd name="T96" fmla="*/ 49 w 57"/>
                    <a:gd name="T97" fmla="*/ 11 h 63"/>
                    <a:gd name="T98" fmla="*/ 37 w 57"/>
                    <a:gd name="T99" fmla="*/ 4 h 63"/>
                    <a:gd name="T100" fmla="*/ 14 w 57"/>
                    <a:gd name="T101"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63">
                      <a:moveTo>
                        <a:pt x="14" y="15"/>
                      </a:moveTo>
                      <a:lnTo>
                        <a:pt x="14" y="15"/>
                      </a:lnTo>
                      <a:lnTo>
                        <a:pt x="7" y="19"/>
                      </a:lnTo>
                      <a:lnTo>
                        <a:pt x="4" y="22"/>
                      </a:lnTo>
                      <a:lnTo>
                        <a:pt x="1" y="25"/>
                      </a:lnTo>
                      <a:lnTo>
                        <a:pt x="1" y="25"/>
                      </a:lnTo>
                      <a:lnTo>
                        <a:pt x="0" y="26"/>
                      </a:lnTo>
                      <a:lnTo>
                        <a:pt x="0" y="28"/>
                      </a:lnTo>
                      <a:lnTo>
                        <a:pt x="0" y="30"/>
                      </a:lnTo>
                      <a:lnTo>
                        <a:pt x="0" y="32"/>
                      </a:lnTo>
                      <a:lnTo>
                        <a:pt x="0" y="32"/>
                      </a:lnTo>
                      <a:lnTo>
                        <a:pt x="1" y="34"/>
                      </a:lnTo>
                      <a:lnTo>
                        <a:pt x="1" y="36"/>
                      </a:lnTo>
                      <a:lnTo>
                        <a:pt x="3" y="37"/>
                      </a:lnTo>
                      <a:lnTo>
                        <a:pt x="4" y="39"/>
                      </a:lnTo>
                      <a:lnTo>
                        <a:pt x="7" y="41"/>
                      </a:lnTo>
                      <a:lnTo>
                        <a:pt x="9" y="42"/>
                      </a:lnTo>
                      <a:lnTo>
                        <a:pt x="10" y="43"/>
                      </a:lnTo>
                      <a:lnTo>
                        <a:pt x="10" y="43"/>
                      </a:lnTo>
                      <a:lnTo>
                        <a:pt x="10" y="44"/>
                      </a:lnTo>
                      <a:lnTo>
                        <a:pt x="9" y="45"/>
                      </a:lnTo>
                      <a:lnTo>
                        <a:pt x="7" y="46"/>
                      </a:lnTo>
                      <a:lnTo>
                        <a:pt x="6" y="47"/>
                      </a:lnTo>
                      <a:lnTo>
                        <a:pt x="5" y="48"/>
                      </a:lnTo>
                      <a:lnTo>
                        <a:pt x="5" y="49"/>
                      </a:lnTo>
                      <a:lnTo>
                        <a:pt x="5" y="49"/>
                      </a:lnTo>
                      <a:lnTo>
                        <a:pt x="5" y="52"/>
                      </a:lnTo>
                      <a:lnTo>
                        <a:pt x="5" y="54"/>
                      </a:lnTo>
                      <a:lnTo>
                        <a:pt x="5" y="56"/>
                      </a:lnTo>
                      <a:lnTo>
                        <a:pt x="5" y="58"/>
                      </a:lnTo>
                      <a:lnTo>
                        <a:pt x="5" y="58"/>
                      </a:lnTo>
                      <a:lnTo>
                        <a:pt x="6" y="60"/>
                      </a:lnTo>
                      <a:lnTo>
                        <a:pt x="7" y="61"/>
                      </a:lnTo>
                      <a:lnTo>
                        <a:pt x="8" y="62"/>
                      </a:lnTo>
                      <a:lnTo>
                        <a:pt x="10" y="63"/>
                      </a:lnTo>
                      <a:lnTo>
                        <a:pt x="10" y="63"/>
                      </a:lnTo>
                      <a:lnTo>
                        <a:pt x="12" y="63"/>
                      </a:lnTo>
                      <a:lnTo>
                        <a:pt x="14" y="63"/>
                      </a:lnTo>
                      <a:lnTo>
                        <a:pt x="16" y="63"/>
                      </a:lnTo>
                      <a:lnTo>
                        <a:pt x="17" y="62"/>
                      </a:lnTo>
                      <a:lnTo>
                        <a:pt x="18" y="61"/>
                      </a:lnTo>
                      <a:lnTo>
                        <a:pt x="19" y="60"/>
                      </a:lnTo>
                      <a:lnTo>
                        <a:pt x="20" y="58"/>
                      </a:lnTo>
                      <a:lnTo>
                        <a:pt x="21" y="56"/>
                      </a:lnTo>
                      <a:lnTo>
                        <a:pt x="21" y="56"/>
                      </a:lnTo>
                      <a:lnTo>
                        <a:pt x="23" y="57"/>
                      </a:lnTo>
                      <a:lnTo>
                        <a:pt x="25" y="58"/>
                      </a:lnTo>
                      <a:lnTo>
                        <a:pt x="27" y="59"/>
                      </a:lnTo>
                      <a:lnTo>
                        <a:pt x="29" y="59"/>
                      </a:lnTo>
                      <a:lnTo>
                        <a:pt x="32" y="59"/>
                      </a:lnTo>
                      <a:lnTo>
                        <a:pt x="34" y="58"/>
                      </a:lnTo>
                      <a:lnTo>
                        <a:pt x="36" y="57"/>
                      </a:lnTo>
                      <a:lnTo>
                        <a:pt x="36" y="56"/>
                      </a:lnTo>
                      <a:lnTo>
                        <a:pt x="37" y="55"/>
                      </a:lnTo>
                      <a:lnTo>
                        <a:pt x="37" y="55"/>
                      </a:lnTo>
                      <a:lnTo>
                        <a:pt x="37" y="55"/>
                      </a:lnTo>
                      <a:lnTo>
                        <a:pt x="37" y="54"/>
                      </a:lnTo>
                      <a:lnTo>
                        <a:pt x="37" y="53"/>
                      </a:lnTo>
                      <a:lnTo>
                        <a:pt x="37" y="53"/>
                      </a:lnTo>
                      <a:lnTo>
                        <a:pt x="37" y="53"/>
                      </a:lnTo>
                      <a:lnTo>
                        <a:pt x="38" y="52"/>
                      </a:lnTo>
                      <a:lnTo>
                        <a:pt x="38" y="52"/>
                      </a:lnTo>
                      <a:lnTo>
                        <a:pt x="40" y="51"/>
                      </a:lnTo>
                      <a:lnTo>
                        <a:pt x="42" y="51"/>
                      </a:lnTo>
                      <a:lnTo>
                        <a:pt x="44" y="51"/>
                      </a:lnTo>
                      <a:lnTo>
                        <a:pt x="46" y="51"/>
                      </a:lnTo>
                      <a:lnTo>
                        <a:pt x="48" y="50"/>
                      </a:lnTo>
                      <a:lnTo>
                        <a:pt x="49" y="50"/>
                      </a:lnTo>
                      <a:lnTo>
                        <a:pt x="50" y="49"/>
                      </a:lnTo>
                      <a:lnTo>
                        <a:pt x="50" y="49"/>
                      </a:lnTo>
                      <a:lnTo>
                        <a:pt x="51" y="48"/>
                      </a:lnTo>
                      <a:lnTo>
                        <a:pt x="51" y="48"/>
                      </a:lnTo>
                      <a:lnTo>
                        <a:pt x="51" y="46"/>
                      </a:lnTo>
                      <a:lnTo>
                        <a:pt x="50" y="45"/>
                      </a:lnTo>
                      <a:lnTo>
                        <a:pt x="49" y="43"/>
                      </a:lnTo>
                      <a:lnTo>
                        <a:pt x="48" y="41"/>
                      </a:lnTo>
                      <a:lnTo>
                        <a:pt x="46" y="39"/>
                      </a:lnTo>
                      <a:lnTo>
                        <a:pt x="45" y="37"/>
                      </a:lnTo>
                      <a:lnTo>
                        <a:pt x="45" y="36"/>
                      </a:lnTo>
                      <a:lnTo>
                        <a:pt x="45" y="36"/>
                      </a:lnTo>
                      <a:lnTo>
                        <a:pt x="45" y="35"/>
                      </a:lnTo>
                      <a:lnTo>
                        <a:pt x="46" y="33"/>
                      </a:lnTo>
                      <a:lnTo>
                        <a:pt x="47" y="32"/>
                      </a:lnTo>
                      <a:lnTo>
                        <a:pt x="49" y="31"/>
                      </a:lnTo>
                      <a:lnTo>
                        <a:pt x="52" y="30"/>
                      </a:lnTo>
                      <a:lnTo>
                        <a:pt x="53" y="29"/>
                      </a:lnTo>
                      <a:lnTo>
                        <a:pt x="54" y="28"/>
                      </a:lnTo>
                      <a:lnTo>
                        <a:pt x="54" y="28"/>
                      </a:lnTo>
                      <a:lnTo>
                        <a:pt x="56" y="26"/>
                      </a:lnTo>
                      <a:lnTo>
                        <a:pt x="57" y="24"/>
                      </a:lnTo>
                      <a:lnTo>
                        <a:pt x="57" y="23"/>
                      </a:lnTo>
                      <a:lnTo>
                        <a:pt x="57" y="22"/>
                      </a:lnTo>
                      <a:lnTo>
                        <a:pt x="57" y="21"/>
                      </a:lnTo>
                      <a:lnTo>
                        <a:pt x="57" y="19"/>
                      </a:lnTo>
                      <a:lnTo>
                        <a:pt x="55" y="17"/>
                      </a:lnTo>
                      <a:lnTo>
                        <a:pt x="54" y="14"/>
                      </a:lnTo>
                      <a:lnTo>
                        <a:pt x="51" y="13"/>
                      </a:lnTo>
                      <a:lnTo>
                        <a:pt x="49" y="11"/>
                      </a:lnTo>
                      <a:lnTo>
                        <a:pt x="43" y="7"/>
                      </a:lnTo>
                      <a:lnTo>
                        <a:pt x="37" y="4"/>
                      </a:lnTo>
                      <a:lnTo>
                        <a:pt x="28" y="0"/>
                      </a:lnTo>
                      <a:lnTo>
                        <a:pt x="14" y="15"/>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37" name="Freeform 2373">
                  <a:extLst>
                    <a:ext uri="{FF2B5EF4-FFF2-40B4-BE49-F238E27FC236}">
                      <a16:creationId xmlns:a16="http://schemas.microsoft.com/office/drawing/2014/main" id="{0B803F84-D1F5-45EB-A1BA-D70074ED4C0F}"/>
                    </a:ext>
                  </a:extLst>
                </p:cNvPr>
                <p:cNvSpPr>
                  <a:spLocks/>
                </p:cNvSpPr>
                <p:nvPr/>
              </p:nvSpPr>
              <p:spPr bwMode="auto">
                <a:xfrm>
                  <a:off x="4306" y="1447"/>
                  <a:ext cx="128" cy="81"/>
                </a:xfrm>
                <a:custGeom>
                  <a:avLst/>
                  <a:gdLst>
                    <a:gd name="T0" fmla="*/ 8 w 128"/>
                    <a:gd name="T1" fmla="*/ 7 h 81"/>
                    <a:gd name="T2" fmla="*/ 7 w 128"/>
                    <a:gd name="T3" fmla="*/ 11 h 81"/>
                    <a:gd name="T4" fmla="*/ 2 w 128"/>
                    <a:gd name="T5" fmla="*/ 14 h 81"/>
                    <a:gd name="T6" fmla="*/ 0 w 128"/>
                    <a:gd name="T7" fmla="*/ 20 h 81"/>
                    <a:gd name="T8" fmla="*/ 0 w 128"/>
                    <a:gd name="T9" fmla="*/ 24 h 81"/>
                    <a:gd name="T10" fmla="*/ 0 w 128"/>
                    <a:gd name="T11" fmla="*/ 26 h 81"/>
                    <a:gd name="T12" fmla="*/ 4 w 128"/>
                    <a:gd name="T13" fmla="*/ 28 h 81"/>
                    <a:gd name="T14" fmla="*/ 5 w 128"/>
                    <a:gd name="T15" fmla="*/ 30 h 81"/>
                    <a:gd name="T16" fmla="*/ 3 w 128"/>
                    <a:gd name="T17" fmla="*/ 34 h 81"/>
                    <a:gd name="T18" fmla="*/ 4 w 128"/>
                    <a:gd name="T19" fmla="*/ 36 h 81"/>
                    <a:gd name="T20" fmla="*/ 6 w 128"/>
                    <a:gd name="T21" fmla="*/ 39 h 81"/>
                    <a:gd name="T22" fmla="*/ 9 w 128"/>
                    <a:gd name="T23" fmla="*/ 41 h 81"/>
                    <a:gd name="T24" fmla="*/ 12 w 128"/>
                    <a:gd name="T25" fmla="*/ 46 h 81"/>
                    <a:gd name="T26" fmla="*/ 13 w 128"/>
                    <a:gd name="T27" fmla="*/ 47 h 81"/>
                    <a:gd name="T28" fmla="*/ 12 w 128"/>
                    <a:gd name="T29" fmla="*/ 51 h 81"/>
                    <a:gd name="T30" fmla="*/ 9 w 128"/>
                    <a:gd name="T31" fmla="*/ 54 h 81"/>
                    <a:gd name="T32" fmla="*/ 8 w 128"/>
                    <a:gd name="T33" fmla="*/ 56 h 81"/>
                    <a:gd name="T34" fmla="*/ 9 w 128"/>
                    <a:gd name="T35" fmla="*/ 60 h 81"/>
                    <a:gd name="T36" fmla="*/ 13 w 128"/>
                    <a:gd name="T37" fmla="*/ 62 h 81"/>
                    <a:gd name="T38" fmla="*/ 22 w 128"/>
                    <a:gd name="T39" fmla="*/ 63 h 81"/>
                    <a:gd name="T40" fmla="*/ 23 w 128"/>
                    <a:gd name="T41" fmla="*/ 65 h 81"/>
                    <a:gd name="T42" fmla="*/ 27 w 128"/>
                    <a:gd name="T43" fmla="*/ 69 h 81"/>
                    <a:gd name="T44" fmla="*/ 37 w 128"/>
                    <a:gd name="T45" fmla="*/ 72 h 81"/>
                    <a:gd name="T46" fmla="*/ 45 w 128"/>
                    <a:gd name="T47" fmla="*/ 73 h 81"/>
                    <a:gd name="T48" fmla="*/ 47 w 128"/>
                    <a:gd name="T49" fmla="*/ 71 h 81"/>
                    <a:gd name="T50" fmla="*/ 49 w 128"/>
                    <a:gd name="T51" fmla="*/ 76 h 81"/>
                    <a:gd name="T52" fmla="*/ 53 w 128"/>
                    <a:gd name="T53" fmla="*/ 77 h 81"/>
                    <a:gd name="T54" fmla="*/ 64 w 128"/>
                    <a:gd name="T55" fmla="*/ 78 h 81"/>
                    <a:gd name="T56" fmla="*/ 67 w 128"/>
                    <a:gd name="T57" fmla="*/ 80 h 81"/>
                    <a:gd name="T58" fmla="*/ 69 w 128"/>
                    <a:gd name="T59" fmla="*/ 81 h 81"/>
                    <a:gd name="T60" fmla="*/ 73 w 128"/>
                    <a:gd name="T61" fmla="*/ 81 h 81"/>
                    <a:gd name="T62" fmla="*/ 78 w 128"/>
                    <a:gd name="T63" fmla="*/ 76 h 81"/>
                    <a:gd name="T64" fmla="*/ 81 w 128"/>
                    <a:gd name="T65" fmla="*/ 70 h 81"/>
                    <a:gd name="T66" fmla="*/ 84 w 128"/>
                    <a:gd name="T67" fmla="*/ 71 h 81"/>
                    <a:gd name="T68" fmla="*/ 88 w 128"/>
                    <a:gd name="T69" fmla="*/ 70 h 81"/>
                    <a:gd name="T70" fmla="*/ 92 w 128"/>
                    <a:gd name="T71" fmla="*/ 69 h 81"/>
                    <a:gd name="T72" fmla="*/ 96 w 128"/>
                    <a:gd name="T73" fmla="*/ 69 h 81"/>
                    <a:gd name="T74" fmla="*/ 105 w 128"/>
                    <a:gd name="T75" fmla="*/ 71 h 81"/>
                    <a:gd name="T76" fmla="*/ 109 w 128"/>
                    <a:gd name="T77" fmla="*/ 71 h 81"/>
                    <a:gd name="T78" fmla="*/ 111 w 128"/>
                    <a:gd name="T79" fmla="*/ 69 h 81"/>
                    <a:gd name="T80" fmla="*/ 111 w 128"/>
                    <a:gd name="T81" fmla="*/ 64 h 81"/>
                    <a:gd name="T82" fmla="*/ 111 w 128"/>
                    <a:gd name="T83" fmla="*/ 57 h 81"/>
                    <a:gd name="T84" fmla="*/ 113 w 128"/>
                    <a:gd name="T85" fmla="*/ 54 h 81"/>
                    <a:gd name="T86" fmla="*/ 118 w 128"/>
                    <a:gd name="T87" fmla="*/ 53 h 81"/>
                    <a:gd name="T88" fmla="*/ 124 w 128"/>
                    <a:gd name="T89" fmla="*/ 51 h 81"/>
                    <a:gd name="T90" fmla="*/ 127 w 128"/>
                    <a:gd name="T91" fmla="*/ 48 h 81"/>
                    <a:gd name="T92" fmla="*/ 128 w 128"/>
                    <a:gd name="T93" fmla="*/ 43 h 81"/>
                    <a:gd name="T94" fmla="*/ 125 w 128"/>
                    <a:gd name="T95" fmla="*/ 33 h 81"/>
                    <a:gd name="T96" fmla="*/ 122 w 128"/>
                    <a:gd name="T97" fmla="*/ 23 h 81"/>
                    <a:gd name="T98" fmla="*/ 122 w 128"/>
                    <a:gd name="T99" fmla="*/ 19 h 81"/>
                    <a:gd name="T100" fmla="*/ 122 w 128"/>
                    <a:gd name="T101" fmla="*/ 12 h 81"/>
                    <a:gd name="T102" fmla="*/ 118 w 128"/>
                    <a:gd name="T103" fmla="*/ 8 h 81"/>
                    <a:gd name="T104" fmla="*/ 110 w 128"/>
                    <a:gd name="T105" fmla="*/ 3 h 81"/>
                    <a:gd name="T106" fmla="*/ 100 w 128"/>
                    <a:gd name="T107" fmla="*/ 0 h 81"/>
                    <a:gd name="T108" fmla="*/ 7 w 128"/>
                    <a:gd name="T109"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81">
                      <a:moveTo>
                        <a:pt x="7" y="6"/>
                      </a:moveTo>
                      <a:lnTo>
                        <a:pt x="7" y="6"/>
                      </a:lnTo>
                      <a:lnTo>
                        <a:pt x="8" y="7"/>
                      </a:lnTo>
                      <a:lnTo>
                        <a:pt x="8" y="8"/>
                      </a:lnTo>
                      <a:lnTo>
                        <a:pt x="8" y="9"/>
                      </a:lnTo>
                      <a:lnTo>
                        <a:pt x="7" y="11"/>
                      </a:lnTo>
                      <a:lnTo>
                        <a:pt x="4" y="12"/>
                      </a:lnTo>
                      <a:lnTo>
                        <a:pt x="2" y="14"/>
                      </a:lnTo>
                      <a:lnTo>
                        <a:pt x="2" y="14"/>
                      </a:lnTo>
                      <a:lnTo>
                        <a:pt x="1" y="16"/>
                      </a:lnTo>
                      <a:lnTo>
                        <a:pt x="1" y="18"/>
                      </a:lnTo>
                      <a:lnTo>
                        <a:pt x="0" y="20"/>
                      </a:lnTo>
                      <a:lnTo>
                        <a:pt x="0" y="22"/>
                      </a:lnTo>
                      <a:lnTo>
                        <a:pt x="0" y="22"/>
                      </a:lnTo>
                      <a:lnTo>
                        <a:pt x="0" y="24"/>
                      </a:lnTo>
                      <a:lnTo>
                        <a:pt x="0" y="25"/>
                      </a:lnTo>
                      <a:lnTo>
                        <a:pt x="0" y="26"/>
                      </a:lnTo>
                      <a:lnTo>
                        <a:pt x="0" y="26"/>
                      </a:lnTo>
                      <a:lnTo>
                        <a:pt x="1" y="27"/>
                      </a:lnTo>
                      <a:lnTo>
                        <a:pt x="3" y="27"/>
                      </a:lnTo>
                      <a:lnTo>
                        <a:pt x="4" y="28"/>
                      </a:lnTo>
                      <a:lnTo>
                        <a:pt x="5" y="29"/>
                      </a:lnTo>
                      <a:lnTo>
                        <a:pt x="5" y="29"/>
                      </a:lnTo>
                      <a:lnTo>
                        <a:pt x="5" y="30"/>
                      </a:lnTo>
                      <a:lnTo>
                        <a:pt x="5" y="31"/>
                      </a:lnTo>
                      <a:lnTo>
                        <a:pt x="4" y="32"/>
                      </a:lnTo>
                      <a:lnTo>
                        <a:pt x="3" y="34"/>
                      </a:lnTo>
                      <a:lnTo>
                        <a:pt x="3" y="35"/>
                      </a:lnTo>
                      <a:lnTo>
                        <a:pt x="4" y="36"/>
                      </a:lnTo>
                      <a:lnTo>
                        <a:pt x="4" y="36"/>
                      </a:lnTo>
                      <a:lnTo>
                        <a:pt x="4" y="37"/>
                      </a:lnTo>
                      <a:lnTo>
                        <a:pt x="5" y="38"/>
                      </a:lnTo>
                      <a:lnTo>
                        <a:pt x="6" y="39"/>
                      </a:lnTo>
                      <a:lnTo>
                        <a:pt x="8" y="40"/>
                      </a:lnTo>
                      <a:lnTo>
                        <a:pt x="9" y="41"/>
                      </a:lnTo>
                      <a:lnTo>
                        <a:pt x="9" y="41"/>
                      </a:lnTo>
                      <a:lnTo>
                        <a:pt x="10" y="43"/>
                      </a:lnTo>
                      <a:lnTo>
                        <a:pt x="11" y="45"/>
                      </a:lnTo>
                      <a:lnTo>
                        <a:pt x="12" y="46"/>
                      </a:lnTo>
                      <a:lnTo>
                        <a:pt x="12" y="47"/>
                      </a:lnTo>
                      <a:lnTo>
                        <a:pt x="13" y="47"/>
                      </a:lnTo>
                      <a:lnTo>
                        <a:pt x="13" y="47"/>
                      </a:lnTo>
                      <a:lnTo>
                        <a:pt x="13" y="49"/>
                      </a:lnTo>
                      <a:lnTo>
                        <a:pt x="13" y="50"/>
                      </a:lnTo>
                      <a:lnTo>
                        <a:pt x="12" y="51"/>
                      </a:lnTo>
                      <a:lnTo>
                        <a:pt x="11" y="52"/>
                      </a:lnTo>
                      <a:lnTo>
                        <a:pt x="10" y="52"/>
                      </a:lnTo>
                      <a:lnTo>
                        <a:pt x="9" y="54"/>
                      </a:lnTo>
                      <a:lnTo>
                        <a:pt x="9" y="55"/>
                      </a:lnTo>
                      <a:lnTo>
                        <a:pt x="8" y="56"/>
                      </a:lnTo>
                      <a:lnTo>
                        <a:pt x="8" y="56"/>
                      </a:lnTo>
                      <a:lnTo>
                        <a:pt x="9" y="58"/>
                      </a:lnTo>
                      <a:lnTo>
                        <a:pt x="9" y="59"/>
                      </a:lnTo>
                      <a:lnTo>
                        <a:pt x="9" y="60"/>
                      </a:lnTo>
                      <a:lnTo>
                        <a:pt x="10" y="61"/>
                      </a:lnTo>
                      <a:lnTo>
                        <a:pt x="12" y="62"/>
                      </a:lnTo>
                      <a:lnTo>
                        <a:pt x="13" y="62"/>
                      </a:lnTo>
                      <a:lnTo>
                        <a:pt x="16" y="63"/>
                      </a:lnTo>
                      <a:lnTo>
                        <a:pt x="18" y="63"/>
                      </a:lnTo>
                      <a:lnTo>
                        <a:pt x="22" y="63"/>
                      </a:lnTo>
                      <a:lnTo>
                        <a:pt x="22" y="63"/>
                      </a:lnTo>
                      <a:lnTo>
                        <a:pt x="22" y="64"/>
                      </a:lnTo>
                      <a:lnTo>
                        <a:pt x="23" y="65"/>
                      </a:lnTo>
                      <a:lnTo>
                        <a:pt x="24" y="67"/>
                      </a:lnTo>
                      <a:lnTo>
                        <a:pt x="25" y="68"/>
                      </a:lnTo>
                      <a:lnTo>
                        <a:pt x="27" y="69"/>
                      </a:lnTo>
                      <a:lnTo>
                        <a:pt x="29" y="70"/>
                      </a:lnTo>
                      <a:lnTo>
                        <a:pt x="33" y="71"/>
                      </a:lnTo>
                      <a:lnTo>
                        <a:pt x="37" y="72"/>
                      </a:lnTo>
                      <a:lnTo>
                        <a:pt x="41" y="73"/>
                      </a:lnTo>
                      <a:lnTo>
                        <a:pt x="43" y="73"/>
                      </a:lnTo>
                      <a:lnTo>
                        <a:pt x="45" y="73"/>
                      </a:lnTo>
                      <a:lnTo>
                        <a:pt x="46" y="72"/>
                      </a:lnTo>
                      <a:lnTo>
                        <a:pt x="47" y="71"/>
                      </a:lnTo>
                      <a:lnTo>
                        <a:pt x="47" y="71"/>
                      </a:lnTo>
                      <a:lnTo>
                        <a:pt x="48" y="73"/>
                      </a:lnTo>
                      <a:lnTo>
                        <a:pt x="48" y="75"/>
                      </a:lnTo>
                      <a:lnTo>
                        <a:pt x="49" y="76"/>
                      </a:lnTo>
                      <a:lnTo>
                        <a:pt x="50" y="76"/>
                      </a:lnTo>
                      <a:lnTo>
                        <a:pt x="52" y="77"/>
                      </a:lnTo>
                      <a:lnTo>
                        <a:pt x="53" y="77"/>
                      </a:lnTo>
                      <a:lnTo>
                        <a:pt x="57" y="77"/>
                      </a:lnTo>
                      <a:lnTo>
                        <a:pt x="61" y="77"/>
                      </a:lnTo>
                      <a:lnTo>
                        <a:pt x="64" y="78"/>
                      </a:lnTo>
                      <a:lnTo>
                        <a:pt x="65" y="78"/>
                      </a:lnTo>
                      <a:lnTo>
                        <a:pt x="67" y="79"/>
                      </a:lnTo>
                      <a:lnTo>
                        <a:pt x="67" y="80"/>
                      </a:lnTo>
                      <a:lnTo>
                        <a:pt x="68" y="81"/>
                      </a:lnTo>
                      <a:lnTo>
                        <a:pt x="68" y="81"/>
                      </a:lnTo>
                      <a:lnTo>
                        <a:pt x="69" y="81"/>
                      </a:lnTo>
                      <a:lnTo>
                        <a:pt x="71" y="81"/>
                      </a:lnTo>
                      <a:lnTo>
                        <a:pt x="72" y="81"/>
                      </a:lnTo>
                      <a:lnTo>
                        <a:pt x="73" y="81"/>
                      </a:lnTo>
                      <a:lnTo>
                        <a:pt x="75" y="80"/>
                      </a:lnTo>
                      <a:lnTo>
                        <a:pt x="76" y="78"/>
                      </a:lnTo>
                      <a:lnTo>
                        <a:pt x="78" y="76"/>
                      </a:lnTo>
                      <a:lnTo>
                        <a:pt x="79" y="74"/>
                      </a:lnTo>
                      <a:lnTo>
                        <a:pt x="80" y="72"/>
                      </a:lnTo>
                      <a:lnTo>
                        <a:pt x="81" y="70"/>
                      </a:lnTo>
                      <a:lnTo>
                        <a:pt x="81" y="70"/>
                      </a:lnTo>
                      <a:lnTo>
                        <a:pt x="83" y="70"/>
                      </a:lnTo>
                      <a:lnTo>
                        <a:pt x="84" y="71"/>
                      </a:lnTo>
                      <a:lnTo>
                        <a:pt x="86" y="70"/>
                      </a:lnTo>
                      <a:lnTo>
                        <a:pt x="88" y="70"/>
                      </a:lnTo>
                      <a:lnTo>
                        <a:pt x="88" y="70"/>
                      </a:lnTo>
                      <a:lnTo>
                        <a:pt x="90" y="69"/>
                      </a:lnTo>
                      <a:lnTo>
                        <a:pt x="91" y="69"/>
                      </a:lnTo>
                      <a:lnTo>
                        <a:pt x="92" y="69"/>
                      </a:lnTo>
                      <a:lnTo>
                        <a:pt x="92" y="69"/>
                      </a:lnTo>
                      <a:lnTo>
                        <a:pt x="94" y="69"/>
                      </a:lnTo>
                      <a:lnTo>
                        <a:pt x="96" y="69"/>
                      </a:lnTo>
                      <a:lnTo>
                        <a:pt x="100" y="70"/>
                      </a:lnTo>
                      <a:lnTo>
                        <a:pt x="104" y="71"/>
                      </a:lnTo>
                      <a:lnTo>
                        <a:pt x="105" y="71"/>
                      </a:lnTo>
                      <a:lnTo>
                        <a:pt x="107" y="71"/>
                      </a:lnTo>
                      <a:lnTo>
                        <a:pt x="107" y="71"/>
                      </a:lnTo>
                      <a:lnTo>
                        <a:pt x="109" y="71"/>
                      </a:lnTo>
                      <a:lnTo>
                        <a:pt x="110" y="70"/>
                      </a:lnTo>
                      <a:lnTo>
                        <a:pt x="111" y="69"/>
                      </a:lnTo>
                      <a:lnTo>
                        <a:pt x="111" y="69"/>
                      </a:lnTo>
                      <a:lnTo>
                        <a:pt x="111" y="68"/>
                      </a:lnTo>
                      <a:lnTo>
                        <a:pt x="112" y="67"/>
                      </a:lnTo>
                      <a:lnTo>
                        <a:pt x="111" y="64"/>
                      </a:lnTo>
                      <a:lnTo>
                        <a:pt x="111" y="60"/>
                      </a:lnTo>
                      <a:lnTo>
                        <a:pt x="111" y="57"/>
                      </a:lnTo>
                      <a:lnTo>
                        <a:pt x="111" y="57"/>
                      </a:lnTo>
                      <a:lnTo>
                        <a:pt x="111" y="56"/>
                      </a:lnTo>
                      <a:lnTo>
                        <a:pt x="111" y="56"/>
                      </a:lnTo>
                      <a:lnTo>
                        <a:pt x="113" y="54"/>
                      </a:lnTo>
                      <a:lnTo>
                        <a:pt x="114" y="53"/>
                      </a:lnTo>
                      <a:lnTo>
                        <a:pt x="116" y="53"/>
                      </a:lnTo>
                      <a:lnTo>
                        <a:pt x="118" y="53"/>
                      </a:lnTo>
                      <a:lnTo>
                        <a:pt x="121" y="52"/>
                      </a:lnTo>
                      <a:lnTo>
                        <a:pt x="123" y="52"/>
                      </a:lnTo>
                      <a:lnTo>
                        <a:pt x="124" y="51"/>
                      </a:lnTo>
                      <a:lnTo>
                        <a:pt x="124" y="51"/>
                      </a:lnTo>
                      <a:lnTo>
                        <a:pt x="126" y="50"/>
                      </a:lnTo>
                      <a:lnTo>
                        <a:pt x="127" y="48"/>
                      </a:lnTo>
                      <a:lnTo>
                        <a:pt x="128" y="47"/>
                      </a:lnTo>
                      <a:lnTo>
                        <a:pt x="128" y="45"/>
                      </a:lnTo>
                      <a:lnTo>
                        <a:pt x="128" y="43"/>
                      </a:lnTo>
                      <a:lnTo>
                        <a:pt x="128" y="41"/>
                      </a:lnTo>
                      <a:lnTo>
                        <a:pt x="127" y="37"/>
                      </a:lnTo>
                      <a:lnTo>
                        <a:pt x="125" y="33"/>
                      </a:lnTo>
                      <a:lnTo>
                        <a:pt x="123" y="28"/>
                      </a:lnTo>
                      <a:lnTo>
                        <a:pt x="122" y="24"/>
                      </a:lnTo>
                      <a:lnTo>
                        <a:pt x="122" y="23"/>
                      </a:lnTo>
                      <a:lnTo>
                        <a:pt x="122" y="21"/>
                      </a:lnTo>
                      <a:lnTo>
                        <a:pt x="122" y="21"/>
                      </a:lnTo>
                      <a:lnTo>
                        <a:pt x="122" y="19"/>
                      </a:lnTo>
                      <a:lnTo>
                        <a:pt x="122" y="17"/>
                      </a:lnTo>
                      <a:lnTo>
                        <a:pt x="123" y="14"/>
                      </a:lnTo>
                      <a:lnTo>
                        <a:pt x="122" y="12"/>
                      </a:lnTo>
                      <a:lnTo>
                        <a:pt x="122" y="11"/>
                      </a:lnTo>
                      <a:lnTo>
                        <a:pt x="120" y="10"/>
                      </a:lnTo>
                      <a:lnTo>
                        <a:pt x="118" y="8"/>
                      </a:lnTo>
                      <a:lnTo>
                        <a:pt x="118" y="8"/>
                      </a:lnTo>
                      <a:lnTo>
                        <a:pt x="113" y="5"/>
                      </a:lnTo>
                      <a:lnTo>
                        <a:pt x="110" y="3"/>
                      </a:lnTo>
                      <a:lnTo>
                        <a:pt x="106" y="2"/>
                      </a:lnTo>
                      <a:lnTo>
                        <a:pt x="103" y="1"/>
                      </a:lnTo>
                      <a:lnTo>
                        <a:pt x="100" y="0"/>
                      </a:lnTo>
                      <a:lnTo>
                        <a:pt x="97" y="0"/>
                      </a:lnTo>
                      <a:lnTo>
                        <a:pt x="93" y="0"/>
                      </a:lnTo>
                      <a:lnTo>
                        <a:pt x="7" y="6"/>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38" name="Freeform 2374">
                  <a:extLst>
                    <a:ext uri="{FF2B5EF4-FFF2-40B4-BE49-F238E27FC236}">
                      <a16:creationId xmlns:a16="http://schemas.microsoft.com/office/drawing/2014/main" id="{2B837B31-143A-4E91-A793-A7EBBE23C19D}"/>
                    </a:ext>
                  </a:extLst>
                </p:cNvPr>
                <p:cNvSpPr>
                  <a:spLocks/>
                </p:cNvSpPr>
                <p:nvPr/>
              </p:nvSpPr>
              <p:spPr bwMode="auto">
                <a:xfrm>
                  <a:off x="4323" y="1558"/>
                  <a:ext cx="101" cy="26"/>
                </a:xfrm>
                <a:custGeom>
                  <a:avLst/>
                  <a:gdLst>
                    <a:gd name="T0" fmla="*/ 42 w 101"/>
                    <a:gd name="T1" fmla="*/ 0 h 26"/>
                    <a:gd name="T2" fmla="*/ 30 w 101"/>
                    <a:gd name="T3" fmla="*/ 1 h 26"/>
                    <a:gd name="T4" fmla="*/ 22 w 101"/>
                    <a:gd name="T5" fmla="*/ 2 h 26"/>
                    <a:gd name="T6" fmla="*/ 15 w 101"/>
                    <a:gd name="T7" fmla="*/ 5 h 26"/>
                    <a:gd name="T8" fmla="*/ 12 w 101"/>
                    <a:gd name="T9" fmla="*/ 6 h 26"/>
                    <a:gd name="T10" fmla="*/ 8 w 101"/>
                    <a:gd name="T11" fmla="*/ 9 h 26"/>
                    <a:gd name="T12" fmla="*/ 4 w 101"/>
                    <a:gd name="T13" fmla="*/ 12 h 26"/>
                    <a:gd name="T14" fmla="*/ 1 w 101"/>
                    <a:gd name="T15" fmla="*/ 14 h 26"/>
                    <a:gd name="T16" fmla="*/ 0 w 101"/>
                    <a:gd name="T17" fmla="*/ 16 h 26"/>
                    <a:gd name="T18" fmla="*/ 0 w 101"/>
                    <a:gd name="T19" fmla="*/ 18 h 26"/>
                    <a:gd name="T20" fmla="*/ 0 w 101"/>
                    <a:gd name="T21" fmla="*/ 18 h 26"/>
                    <a:gd name="T22" fmla="*/ 3 w 101"/>
                    <a:gd name="T23" fmla="*/ 19 h 26"/>
                    <a:gd name="T24" fmla="*/ 8 w 101"/>
                    <a:gd name="T25" fmla="*/ 19 h 26"/>
                    <a:gd name="T26" fmla="*/ 19 w 101"/>
                    <a:gd name="T27" fmla="*/ 17 h 26"/>
                    <a:gd name="T28" fmla="*/ 24 w 101"/>
                    <a:gd name="T29" fmla="*/ 15 h 26"/>
                    <a:gd name="T30" fmla="*/ 32 w 101"/>
                    <a:gd name="T31" fmla="*/ 13 h 26"/>
                    <a:gd name="T32" fmla="*/ 36 w 101"/>
                    <a:gd name="T33" fmla="*/ 13 h 26"/>
                    <a:gd name="T34" fmla="*/ 38 w 101"/>
                    <a:gd name="T35" fmla="*/ 14 h 26"/>
                    <a:gd name="T36" fmla="*/ 40 w 101"/>
                    <a:gd name="T37" fmla="*/ 16 h 26"/>
                    <a:gd name="T38" fmla="*/ 42 w 101"/>
                    <a:gd name="T39" fmla="*/ 18 h 26"/>
                    <a:gd name="T40" fmla="*/ 46 w 101"/>
                    <a:gd name="T41" fmla="*/ 21 h 26"/>
                    <a:gd name="T42" fmla="*/ 51 w 101"/>
                    <a:gd name="T43" fmla="*/ 23 h 26"/>
                    <a:gd name="T44" fmla="*/ 61 w 101"/>
                    <a:gd name="T45" fmla="*/ 25 h 26"/>
                    <a:gd name="T46" fmla="*/ 64 w 101"/>
                    <a:gd name="T47" fmla="*/ 26 h 26"/>
                    <a:gd name="T48" fmla="*/ 69 w 101"/>
                    <a:gd name="T49" fmla="*/ 26 h 26"/>
                    <a:gd name="T50" fmla="*/ 73 w 101"/>
                    <a:gd name="T51" fmla="*/ 25 h 26"/>
                    <a:gd name="T52" fmla="*/ 74 w 101"/>
                    <a:gd name="T53" fmla="*/ 24 h 26"/>
                    <a:gd name="T54" fmla="*/ 76 w 101"/>
                    <a:gd name="T55" fmla="*/ 23 h 26"/>
                    <a:gd name="T56" fmla="*/ 77 w 101"/>
                    <a:gd name="T57" fmla="*/ 20 h 26"/>
                    <a:gd name="T58" fmla="*/ 79 w 101"/>
                    <a:gd name="T59" fmla="*/ 19 h 26"/>
                    <a:gd name="T60" fmla="*/ 83 w 101"/>
                    <a:gd name="T61" fmla="*/ 17 h 26"/>
                    <a:gd name="T62" fmla="*/ 88 w 101"/>
                    <a:gd name="T63" fmla="*/ 17 h 26"/>
                    <a:gd name="T64" fmla="*/ 95 w 101"/>
                    <a:gd name="T65" fmla="*/ 17 h 26"/>
                    <a:gd name="T66" fmla="*/ 98 w 101"/>
                    <a:gd name="T67" fmla="*/ 17 h 26"/>
                    <a:gd name="T68" fmla="*/ 100 w 101"/>
                    <a:gd name="T69" fmla="*/ 17 h 26"/>
                    <a:gd name="T70" fmla="*/ 101 w 101"/>
                    <a:gd name="T71" fmla="*/ 15 h 26"/>
                    <a:gd name="T72" fmla="*/ 100 w 101"/>
                    <a:gd name="T73" fmla="*/ 13 h 26"/>
                    <a:gd name="T74" fmla="*/ 99 w 101"/>
                    <a:gd name="T75" fmla="*/ 11 h 26"/>
                    <a:gd name="T76" fmla="*/ 97 w 101"/>
                    <a:gd name="T77" fmla="*/ 9 h 26"/>
                    <a:gd name="T78" fmla="*/ 91 w 101"/>
                    <a:gd name="T79" fmla="*/ 7 h 26"/>
                    <a:gd name="T80" fmla="*/ 88 w 101"/>
                    <a:gd name="T81" fmla="*/ 6 h 26"/>
                    <a:gd name="T82" fmla="*/ 67 w 101"/>
                    <a:gd name="T83" fmla="*/ 3 h 26"/>
                    <a:gd name="T84" fmla="*/ 42 w 101"/>
                    <a:gd name="T8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26">
                      <a:moveTo>
                        <a:pt x="42" y="0"/>
                      </a:moveTo>
                      <a:lnTo>
                        <a:pt x="42" y="0"/>
                      </a:lnTo>
                      <a:lnTo>
                        <a:pt x="34" y="0"/>
                      </a:lnTo>
                      <a:lnTo>
                        <a:pt x="30" y="1"/>
                      </a:lnTo>
                      <a:lnTo>
                        <a:pt x="26" y="2"/>
                      </a:lnTo>
                      <a:lnTo>
                        <a:pt x="22" y="2"/>
                      </a:lnTo>
                      <a:lnTo>
                        <a:pt x="19" y="3"/>
                      </a:lnTo>
                      <a:lnTo>
                        <a:pt x="15" y="5"/>
                      </a:lnTo>
                      <a:lnTo>
                        <a:pt x="12" y="6"/>
                      </a:lnTo>
                      <a:lnTo>
                        <a:pt x="12" y="6"/>
                      </a:lnTo>
                      <a:lnTo>
                        <a:pt x="10" y="8"/>
                      </a:lnTo>
                      <a:lnTo>
                        <a:pt x="8" y="9"/>
                      </a:lnTo>
                      <a:lnTo>
                        <a:pt x="4" y="12"/>
                      </a:lnTo>
                      <a:lnTo>
                        <a:pt x="4" y="12"/>
                      </a:lnTo>
                      <a:lnTo>
                        <a:pt x="3" y="13"/>
                      </a:lnTo>
                      <a:lnTo>
                        <a:pt x="1" y="14"/>
                      </a:lnTo>
                      <a:lnTo>
                        <a:pt x="0" y="15"/>
                      </a:lnTo>
                      <a:lnTo>
                        <a:pt x="0" y="16"/>
                      </a:lnTo>
                      <a:lnTo>
                        <a:pt x="0" y="17"/>
                      </a:lnTo>
                      <a:lnTo>
                        <a:pt x="0" y="18"/>
                      </a:lnTo>
                      <a:lnTo>
                        <a:pt x="0" y="18"/>
                      </a:lnTo>
                      <a:lnTo>
                        <a:pt x="0" y="18"/>
                      </a:lnTo>
                      <a:lnTo>
                        <a:pt x="1" y="18"/>
                      </a:lnTo>
                      <a:lnTo>
                        <a:pt x="3" y="19"/>
                      </a:lnTo>
                      <a:lnTo>
                        <a:pt x="5" y="19"/>
                      </a:lnTo>
                      <a:lnTo>
                        <a:pt x="8" y="19"/>
                      </a:lnTo>
                      <a:lnTo>
                        <a:pt x="14" y="18"/>
                      </a:lnTo>
                      <a:lnTo>
                        <a:pt x="19" y="17"/>
                      </a:lnTo>
                      <a:lnTo>
                        <a:pt x="19" y="17"/>
                      </a:lnTo>
                      <a:lnTo>
                        <a:pt x="24" y="15"/>
                      </a:lnTo>
                      <a:lnTo>
                        <a:pt x="29" y="14"/>
                      </a:lnTo>
                      <a:lnTo>
                        <a:pt x="32" y="13"/>
                      </a:lnTo>
                      <a:lnTo>
                        <a:pt x="34" y="13"/>
                      </a:lnTo>
                      <a:lnTo>
                        <a:pt x="36" y="13"/>
                      </a:lnTo>
                      <a:lnTo>
                        <a:pt x="38" y="14"/>
                      </a:lnTo>
                      <a:lnTo>
                        <a:pt x="38" y="14"/>
                      </a:lnTo>
                      <a:lnTo>
                        <a:pt x="39" y="15"/>
                      </a:lnTo>
                      <a:lnTo>
                        <a:pt x="40" y="16"/>
                      </a:lnTo>
                      <a:lnTo>
                        <a:pt x="42" y="18"/>
                      </a:lnTo>
                      <a:lnTo>
                        <a:pt x="42" y="18"/>
                      </a:lnTo>
                      <a:lnTo>
                        <a:pt x="44" y="20"/>
                      </a:lnTo>
                      <a:lnTo>
                        <a:pt x="46" y="21"/>
                      </a:lnTo>
                      <a:lnTo>
                        <a:pt x="48" y="22"/>
                      </a:lnTo>
                      <a:lnTo>
                        <a:pt x="51" y="23"/>
                      </a:lnTo>
                      <a:lnTo>
                        <a:pt x="55" y="25"/>
                      </a:lnTo>
                      <a:lnTo>
                        <a:pt x="61" y="25"/>
                      </a:lnTo>
                      <a:lnTo>
                        <a:pt x="61" y="25"/>
                      </a:lnTo>
                      <a:lnTo>
                        <a:pt x="64" y="26"/>
                      </a:lnTo>
                      <a:lnTo>
                        <a:pt x="68" y="26"/>
                      </a:lnTo>
                      <a:lnTo>
                        <a:pt x="69" y="26"/>
                      </a:lnTo>
                      <a:lnTo>
                        <a:pt x="71" y="26"/>
                      </a:lnTo>
                      <a:lnTo>
                        <a:pt x="73" y="25"/>
                      </a:lnTo>
                      <a:lnTo>
                        <a:pt x="74" y="24"/>
                      </a:lnTo>
                      <a:lnTo>
                        <a:pt x="74" y="24"/>
                      </a:lnTo>
                      <a:lnTo>
                        <a:pt x="75" y="24"/>
                      </a:lnTo>
                      <a:lnTo>
                        <a:pt x="76" y="23"/>
                      </a:lnTo>
                      <a:lnTo>
                        <a:pt x="76" y="21"/>
                      </a:lnTo>
                      <a:lnTo>
                        <a:pt x="77" y="20"/>
                      </a:lnTo>
                      <a:lnTo>
                        <a:pt x="77" y="20"/>
                      </a:lnTo>
                      <a:lnTo>
                        <a:pt x="79" y="19"/>
                      </a:lnTo>
                      <a:lnTo>
                        <a:pt x="81" y="18"/>
                      </a:lnTo>
                      <a:lnTo>
                        <a:pt x="83" y="17"/>
                      </a:lnTo>
                      <a:lnTo>
                        <a:pt x="86" y="17"/>
                      </a:lnTo>
                      <a:lnTo>
                        <a:pt x="88" y="17"/>
                      </a:lnTo>
                      <a:lnTo>
                        <a:pt x="91" y="17"/>
                      </a:lnTo>
                      <a:lnTo>
                        <a:pt x="95" y="17"/>
                      </a:lnTo>
                      <a:lnTo>
                        <a:pt x="95" y="17"/>
                      </a:lnTo>
                      <a:lnTo>
                        <a:pt x="98" y="17"/>
                      </a:lnTo>
                      <a:lnTo>
                        <a:pt x="99" y="17"/>
                      </a:lnTo>
                      <a:lnTo>
                        <a:pt x="100" y="17"/>
                      </a:lnTo>
                      <a:lnTo>
                        <a:pt x="101" y="16"/>
                      </a:lnTo>
                      <a:lnTo>
                        <a:pt x="101" y="15"/>
                      </a:lnTo>
                      <a:lnTo>
                        <a:pt x="101" y="14"/>
                      </a:lnTo>
                      <a:lnTo>
                        <a:pt x="100" y="13"/>
                      </a:lnTo>
                      <a:lnTo>
                        <a:pt x="100" y="13"/>
                      </a:lnTo>
                      <a:lnTo>
                        <a:pt x="99" y="11"/>
                      </a:lnTo>
                      <a:lnTo>
                        <a:pt x="98" y="10"/>
                      </a:lnTo>
                      <a:lnTo>
                        <a:pt x="97" y="9"/>
                      </a:lnTo>
                      <a:lnTo>
                        <a:pt x="95" y="8"/>
                      </a:lnTo>
                      <a:lnTo>
                        <a:pt x="91" y="7"/>
                      </a:lnTo>
                      <a:lnTo>
                        <a:pt x="88" y="6"/>
                      </a:lnTo>
                      <a:lnTo>
                        <a:pt x="88" y="6"/>
                      </a:lnTo>
                      <a:lnTo>
                        <a:pt x="74" y="4"/>
                      </a:lnTo>
                      <a:lnTo>
                        <a:pt x="67" y="3"/>
                      </a:lnTo>
                      <a:lnTo>
                        <a:pt x="60" y="3"/>
                      </a:lnTo>
                      <a:lnTo>
                        <a:pt x="42" y="0"/>
                      </a:lnTo>
                      <a:close/>
                    </a:path>
                  </a:pathLst>
                </a:custGeom>
                <a:solidFill>
                  <a:srgbClr val="B2DC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39" name="Freeform 2375">
                  <a:extLst>
                    <a:ext uri="{FF2B5EF4-FFF2-40B4-BE49-F238E27FC236}">
                      <a16:creationId xmlns:a16="http://schemas.microsoft.com/office/drawing/2014/main" id="{A0D0DEA8-AF2C-4EF7-A77C-173168CF04E0}"/>
                    </a:ext>
                  </a:extLst>
                </p:cNvPr>
                <p:cNvSpPr>
                  <a:spLocks/>
                </p:cNvSpPr>
                <p:nvPr/>
              </p:nvSpPr>
              <p:spPr bwMode="auto">
                <a:xfrm>
                  <a:off x="4358" y="1464"/>
                  <a:ext cx="41" cy="74"/>
                </a:xfrm>
                <a:custGeom>
                  <a:avLst/>
                  <a:gdLst>
                    <a:gd name="T0" fmla="*/ 37 w 41"/>
                    <a:gd name="T1" fmla="*/ 27 h 74"/>
                    <a:gd name="T2" fmla="*/ 35 w 41"/>
                    <a:gd name="T3" fmla="*/ 27 h 74"/>
                    <a:gd name="T4" fmla="*/ 33 w 41"/>
                    <a:gd name="T5" fmla="*/ 28 h 74"/>
                    <a:gd name="T6" fmla="*/ 28 w 41"/>
                    <a:gd name="T7" fmla="*/ 35 h 74"/>
                    <a:gd name="T8" fmla="*/ 22 w 41"/>
                    <a:gd name="T9" fmla="*/ 45 h 74"/>
                    <a:gd name="T10" fmla="*/ 20 w 41"/>
                    <a:gd name="T11" fmla="*/ 49 h 74"/>
                    <a:gd name="T12" fmla="*/ 18 w 41"/>
                    <a:gd name="T13" fmla="*/ 50 h 74"/>
                    <a:gd name="T14" fmla="*/ 18 w 41"/>
                    <a:gd name="T15" fmla="*/ 46 h 74"/>
                    <a:gd name="T16" fmla="*/ 20 w 41"/>
                    <a:gd name="T17" fmla="*/ 41 h 74"/>
                    <a:gd name="T18" fmla="*/ 21 w 41"/>
                    <a:gd name="T19" fmla="*/ 36 h 74"/>
                    <a:gd name="T20" fmla="*/ 26 w 41"/>
                    <a:gd name="T21" fmla="*/ 19 h 74"/>
                    <a:gd name="T22" fmla="*/ 29 w 41"/>
                    <a:gd name="T23" fmla="*/ 3 h 74"/>
                    <a:gd name="T24" fmla="*/ 28 w 41"/>
                    <a:gd name="T25" fmla="*/ 5 h 74"/>
                    <a:gd name="T26" fmla="*/ 24 w 41"/>
                    <a:gd name="T27" fmla="*/ 21 h 74"/>
                    <a:gd name="T28" fmla="*/ 24 w 41"/>
                    <a:gd name="T29" fmla="*/ 18 h 74"/>
                    <a:gd name="T30" fmla="*/ 23 w 41"/>
                    <a:gd name="T31" fmla="*/ 18 h 74"/>
                    <a:gd name="T32" fmla="*/ 23 w 41"/>
                    <a:gd name="T33" fmla="*/ 12 h 74"/>
                    <a:gd name="T34" fmla="*/ 23 w 41"/>
                    <a:gd name="T35" fmla="*/ 21 h 74"/>
                    <a:gd name="T36" fmla="*/ 22 w 41"/>
                    <a:gd name="T37" fmla="*/ 23 h 74"/>
                    <a:gd name="T38" fmla="*/ 20 w 41"/>
                    <a:gd name="T39" fmla="*/ 34 h 74"/>
                    <a:gd name="T40" fmla="*/ 16 w 41"/>
                    <a:gd name="T41" fmla="*/ 41 h 74"/>
                    <a:gd name="T42" fmla="*/ 15 w 41"/>
                    <a:gd name="T43" fmla="*/ 42 h 74"/>
                    <a:gd name="T44" fmla="*/ 12 w 41"/>
                    <a:gd name="T45" fmla="*/ 37 h 74"/>
                    <a:gd name="T46" fmla="*/ 10 w 41"/>
                    <a:gd name="T47" fmla="*/ 32 h 74"/>
                    <a:gd name="T48" fmla="*/ 5 w 41"/>
                    <a:gd name="T49" fmla="*/ 12 h 74"/>
                    <a:gd name="T50" fmla="*/ 4 w 41"/>
                    <a:gd name="T51" fmla="*/ 8 h 74"/>
                    <a:gd name="T52" fmla="*/ 0 w 41"/>
                    <a:gd name="T53" fmla="*/ 0 h 74"/>
                    <a:gd name="T54" fmla="*/ 0 w 41"/>
                    <a:gd name="T55" fmla="*/ 3 h 74"/>
                    <a:gd name="T56" fmla="*/ 6 w 41"/>
                    <a:gd name="T57" fmla="*/ 30 h 74"/>
                    <a:gd name="T58" fmla="*/ 8 w 41"/>
                    <a:gd name="T59" fmla="*/ 35 h 74"/>
                    <a:gd name="T60" fmla="*/ 11 w 41"/>
                    <a:gd name="T61" fmla="*/ 52 h 74"/>
                    <a:gd name="T62" fmla="*/ 10 w 41"/>
                    <a:gd name="T63" fmla="*/ 53 h 74"/>
                    <a:gd name="T64" fmla="*/ 9 w 41"/>
                    <a:gd name="T65" fmla="*/ 52 h 74"/>
                    <a:gd name="T66" fmla="*/ 5 w 41"/>
                    <a:gd name="T67" fmla="*/ 43 h 74"/>
                    <a:gd name="T68" fmla="*/ 3 w 41"/>
                    <a:gd name="T69" fmla="*/ 26 h 74"/>
                    <a:gd name="T70" fmla="*/ 3 w 41"/>
                    <a:gd name="T71" fmla="*/ 34 h 74"/>
                    <a:gd name="T72" fmla="*/ 3 w 41"/>
                    <a:gd name="T73" fmla="*/ 41 h 74"/>
                    <a:gd name="T74" fmla="*/ 1 w 41"/>
                    <a:gd name="T75" fmla="*/ 41 h 74"/>
                    <a:gd name="T76" fmla="*/ 0 w 41"/>
                    <a:gd name="T77" fmla="*/ 40 h 74"/>
                    <a:gd name="T78" fmla="*/ 5 w 41"/>
                    <a:gd name="T79" fmla="*/ 52 h 74"/>
                    <a:gd name="T80" fmla="*/ 9 w 41"/>
                    <a:gd name="T81" fmla="*/ 70 h 74"/>
                    <a:gd name="T82" fmla="*/ 12 w 41"/>
                    <a:gd name="T83" fmla="*/ 73 h 74"/>
                    <a:gd name="T84" fmla="*/ 18 w 41"/>
                    <a:gd name="T85" fmla="*/ 74 h 74"/>
                    <a:gd name="T86" fmla="*/ 20 w 41"/>
                    <a:gd name="T87" fmla="*/ 73 h 74"/>
                    <a:gd name="T88" fmla="*/ 23 w 41"/>
                    <a:gd name="T89" fmla="*/ 58 h 74"/>
                    <a:gd name="T90" fmla="*/ 27 w 41"/>
                    <a:gd name="T91" fmla="*/ 49 h 74"/>
                    <a:gd name="T92" fmla="*/ 34 w 41"/>
                    <a:gd name="T93" fmla="*/ 39 h 74"/>
                    <a:gd name="T94" fmla="*/ 41 w 41"/>
                    <a:gd name="T95" fmla="*/ 25 h 74"/>
                    <a:gd name="T96" fmla="*/ 39 w 41"/>
                    <a:gd name="T97" fmla="*/ 2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74">
                      <a:moveTo>
                        <a:pt x="39" y="26"/>
                      </a:moveTo>
                      <a:lnTo>
                        <a:pt x="39" y="26"/>
                      </a:lnTo>
                      <a:lnTo>
                        <a:pt x="37" y="27"/>
                      </a:lnTo>
                      <a:lnTo>
                        <a:pt x="35" y="27"/>
                      </a:lnTo>
                      <a:lnTo>
                        <a:pt x="35" y="27"/>
                      </a:lnTo>
                      <a:lnTo>
                        <a:pt x="35" y="27"/>
                      </a:lnTo>
                      <a:lnTo>
                        <a:pt x="34" y="27"/>
                      </a:lnTo>
                      <a:lnTo>
                        <a:pt x="34" y="27"/>
                      </a:lnTo>
                      <a:lnTo>
                        <a:pt x="33" y="28"/>
                      </a:lnTo>
                      <a:lnTo>
                        <a:pt x="32" y="29"/>
                      </a:lnTo>
                      <a:lnTo>
                        <a:pt x="32" y="29"/>
                      </a:lnTo>
                      <a:lnTo>
                        <a:pt x="28" y="35"/>
                      </a:lnTo>
                      <a:lnTo>
                        <a:pt x="25" y="41"/>
                      </a:lnTo>
                      <a:lnTo>
                        <a:pt x="25" y="41"/>
                      </a:lnTo>
                      <a:lnTo>
                        <a:pt x="22" y="45"/>
                      </a:lnTo>
                      <a:lnTo>
                        <a:pt x="22" y="45"/>
                      </a:lnTo>
                      <a:lnTo>
                        <a:pt x="21" y="47"/>
                      </a:lnTo>
                      <a:lnTo>
                        <a:pt x="20" y="49"/>
                      </a:lnTo>
                      <a:lnTo>
                        <a:pt x="20" y="49"/>
                      </a:lnTo>
                      <a:lnTo>
                        <a:pt x="19" y="49"/>
                      </a:lnTo>
                      <a:lnTo>
                        <a:pt x="18" y="50"/>
                      </a:lnTo>
                      <a:lnTo>
                        <a:pt x="18" y="50"/>
                      </a:lnTo>
                      <a:lnTo>
                        <a:pt x="18" y="48"/>
                      </a:lnTo>
                      <a:lnTo>
                        <a:pt x="18" y="46"/>
                      </a:lnTo>
                      <a:lnTo>
                        <a:pt x="18" y="46"/>
                      </a:lnTo>
                      <a:lnTo>
                        <a:pt x="19" y="44"/>
                      </a:lnTo>
                      <a:lnTo>
                        <a:pt x="20" y="41"/>
                      </a:lnTo>
                      <a:lnTo>
                        <a:pt x="20" y="38"/>
                      </a:lnTo>
                      <a:lnTo>
                        <a:pt x="21" y="36"/>
                      </a:lnTo>
                      <a:lnTo>
                        <a:pt x="21" y="36"/>
                      </a:lnTo>
                      <a:lnTo>
                        <a:pt x="22" y="34"/>
                      </a:lnTo>
                      <a:lnTo>
                        <a:pt x="23" y="30"/>
                      </a:lnTo>
                      <a:lnTo>
                        <a:pt x="26" y="19"/>
                      </a:lnTo>
                      <a:lnTo>
                        <a:pt x="28" y="9"/>
                      </a:lnTo>
                      <a:lnTo>
                        <a:pt x="29" y="5"/>
                      </a:lnTo>
                      <a:lnTo>
                        <a:pt x="29" y="3"/>
                      </a:lnTo>
                      <a:lnTo>
                        <a:pt x="29" y="3"/>
                      </a:lnTo>
                      <a:lnTo>
                        <a:pt x="29" y="3"/>
                      </a:lnTo>
                      <a:lnTo>
                        <a:pt x="28" y="5"/>
                      </a:lnTo>
                      <a:lnTo>
                        <a:pt x="26" y="12"/>
                      </a:lnTo>
                      <a:lnTo>
                        <a:pt x="24" y="21"/>
                      </a:lnTo>
                      <a:lnTo>
                        <a:pt x="24" y="21"/>
                      </a:lnTo>
                      <a:lnTo>
                        <a:pt x="24" y="19"/>
                      </a:lnTo>
                      <a:lnTo>
                        <a:pt x="24" y="19"/>
                      </a:lnTo>
                      <a:lnTo>
                        <a:pt x="24" y="18"/>
                      </a:lnTo>
                      <a:lnTo>
                        <a:pt x="23" y="17"/>
                      </a:lnTo>
                      <a:lnTo>
                        <a:pt x="23" y="17"/>
                      </a:lnTo>
                      <a:lnTo>
                        <a:pt x="23" y="18"/>
                      </a:lnTo>
                      <a:lnTo>
                        <a:pt x="23" y="17"/>
                      </a:lnTo>
                      <a:lnTo>
                        <a:pt x="23" y="15"/>
                      </a:lnTo>
                      <a:lnTo>
                        <a:pt x="23" y="12"/>
                      </a:lnTo>
                      <a:lnTo>
                        <a:pt x="23" y="12"/>
                      </a:lnTo>
                      <a:lnTo>
                        <a:pt x="23" y="17"/>
                      </a:lnTo>
                      <a:lnTo>
                        <a:pt x="23" y="21"/>
                      </a:lnTo>
                      <a:lnTo>
                        <a:pt x="23" y="21"/>
                      </a:lnTo>
                      <a:lnTo>
                        <a:pt x="23" y="22"/>
                      </a:lnTo>
                      <a:lnTo>
                        <a:pt x="22" y="23"/>
                      </a:lnTo>
                      <a:lnTo>
                        <a:pt x="22" y="23"/>
                      </a:lnTo>
                      <a:lnTo>
                        <a:pt x="21" y="27"/>
                      </a:lnTo>
                      <a:lnTo>
                        <a:pt x="20" y="34"/>
                      </a:lnTo>
                      <a:lnTo>
                        <a:pt x="18" y="37"/>
                      </a:lnTo>
                      <a:lnTo>
                        <a:pt x="17" y="40"/>
                      </a:lnTo>
                      <a:lnTo>
                        <a:pt x="16" y="41"/>
                      </a:lnTo>
                      <a:lnTo>
                        <a:pt x="16" y="42"/>
                      </a:lnTo>
                      <a:lnTo>
                        <a:pt x="15" y="42"/>
                      </a:lnTo>
                      <a:lnTo>
                        <a:pt x="15" y="42"/>
                      </a:lnTo>
                      <a:lnTo>
                        <a:pt x="14" y="41"/>
                      </a:lnTo>
                      <a:lnTo>
                        <a:pt x="13" y="40"/>
                      </a:lnTo>
                      <a:lnTo>
                        <a:pt x="12" y="37"/>
                      </a:lnTo>
                      <a:lnTo>
                        <a:pt x="11" y="34"/>
                      </a:lnTo>
                      <a:lnTo>
                        <a:pt x="10" y="32"/>
                      </a:lnTo>
                      <a:lnTo>
                        <a:pt x="10" y="32"/>
                      </a:lnTo>
                      <a:lnTo>
                        <a:pt x="9" y="27"/>
                      </a:lnTo>
                      <a:lnTo>
                        <a:pt x="7" y="20"/>
                      </a:lnTo>
                      <a:lnTo>
                        <a:pt x="5" y="12"/>
                      </a:lnTo>
                      <a:lnTo>
                        <a:pt x="4" y="9"/>
                      </a:lnTo>
                      <a:lnTo>
                        <a:pt x="4" y="8"/>
                      </a:lnTo>
                      <a:lnTo>
                        <a:pt x="4" y="8"/>
                      </a:lnTo>
                      <a:lnTo>
                        <a:pt x="1" y="1"/>
                      </a:lnTo>
                      <a:lnTo>
                        <a:pt x="0" y="0"/>
                      </a:lnTo>
                      <a:lnTo>
                        <a:pt x="0" y="0"/>
                      </a:lnTo>
                      <a:lnTo>
                        <a:pt x="0" y="0"/>
                      </a:lnTo>
                      <a:lnTo>
                        <a:pt x="0" y="1"/>
                      </a:lnTo>
                      <a:lnTo>
                        <a:pt x="0" y="3"/>
                      </a:lnTo>
                      <a:lnTo>
                        <a:pt x="1" y="9"/>
                      </a:lnTo>
                      <a:lnTo>
                        <a:pt x="5" y="23"/>
                      </a:lnTo>
                      <a:lnTo>
                        <a:pt x="6" y="30"/>
                      </a:lnTo>
                      <a:lnTo>
                        <a:pt x="6" y="30"/>
                      </a:lnTo>
                      <a:lnTo>
                        <a:pt x="7" y="32"/>
                      </a:lnTo>
                      <a:lnTo>
                        <a:pt x="8" y="35"/>
                      </a:lnTo>
                      <a:lnTo>
                        <a:pt x="9" y="42"/>
                      </a:lnTo>
                      <a:lnTo>
                        <a:pt x="11" y="52"/>
                      </a:lnTo>
                      <a:lnTo>
                        <a:pt x="11" y="52"/>
                      </a:lnTo>
                      <a:lnTo>
                        <a:pt x="11" y="53"/>
                      </a:lnTo>
                      <a:lnTo>
                        <a:pt x="10" y="53"/>
                      </a:lnTo>
                      <a:lnTo>
                        <a:pt x="10" y="53"/>
                      </a:lnTo>
                      <a:lnTo>
                        <a:pt x="9" y="53"/>
                      </a:lnTo>
                      <a:lnTo>
                        <a:pt x="9" y="53"/>
                      </a:lnTo>
                      <a:lnTo>
                        <a:pt x="9" y="52"/>
                      </a:lnTo>
                      <a:lnTo>
                        <a:pt x="8" y="51"/>
                      </a:lnTo>
                      <a:lnTo>
                        <a:pt x="6" y="47"/>
                      </a:lnTo>
                      <a:lnTo>
                        <a:pt x="5" y="43"/>
                      </a:lnTo>
                      <a:lnTo>
                        <a:pt x="4" y="38"/>
                      </a:lnTo>
                      <a:lnTo>
                        <a:pt x="3" y="30"/>
                      </a:lnTo>
                      <a:lnTo>
                        <a:pt x="3" y="26"/>
                      </a:lnTo>
                      <a:lnTo>
                        <a:pt x="1" y="28"/>
                      </a:lnTo>
                      <a:lnTo>
                        <a:pt x="1" y="28"/>
                      </a:lnTo>
                      <a:lnTo>
                        <a:pt x="3" y="34"/>
                      </a:lnTo>
                      <a:lnTo>
                        <a:pt x="3" y="38"/>
                      </a:lnTo>
                      <a:lnTo>
                        <a:pt x="3" y="40"/>
                      </a:lnTo>
                      <a:lnTo>
                        <a:pt x="3" y="41"/>
                      </a:lnTo>
                      <a:lnTo>
                        <a:pt x="2" y="41"/>
                      </a:lnTo>
                      <a:lnTo>
                        <a:pt x="2" y="41"/>
                      </a:lnTo>
                      <a:lnTo>
                        <a:pt x="1" y="41"/>
                      </a:lnTo>
                      <a:lnTo>
                        <a:pt x="1" y="40"/>
                      </a:lnTo>
                      <a:lnTo>
                        <a:pt x="0" y="40"/>
                      </a:lnTo>
                      <a:lnTo>
                        <a:pt x="0" y="40"/>
                      </a:lnTo>
                      <a:lnTo>
                        <a:pt x="2" y="43"/>
                      </a:lnTo>
                      <a:lnTo>
                        <a:pt x="3" y="47"/>
                      </a:lnTo>
                      <a:lnTo>
                        <a:pt x="5" y="52"/>
                      </a:lnTo>
                      <a:lnTo>
                        <a:pt x="6" y="57"/>
                      </a:lnTo>
                      <a:lnTo>
                        <a:pt x="8" y="66"/>
                      </a:lnTo>
                      <a:lnTo>
                        <a:pt x="9" y="70"/>
                      </a:lnTo>
                      <a:lnTo>
                        <a:pt x="9" y="70"/>
                      </a:lnTo>
                      <a:lnTo>
                        <a:pt x="10" y="72"/>
                      </a:lnTo>
                      <a:lnTo>
                        <a:pt x="12" y="73"/>
                      </a:lnTo>
                      <a:lnTo>
                        <a:pt x="14" y="74"/>
                      </a:lnTo>
                      <a:lnTo>
                        <a:pt x="16" y="74"/>
                      </a:lnTo>
                      <a:lnTo>
                        <a:pt x="18" y="74"/>
                      </a:lnTo>
                      <a:lnTo>
                        <a:pt x="19" y="73"/>
                      </a:lnTo>
                      <a:lnTo>
                        <a:pt x="20" y="73"/>
                      </a:lnTo>
                      <a:lnTo>
                        <a:pt x="20" y="73"/>
                      </a:lnTo>
                      <a:lnTo>
                        <a:pt x="21" y="67"/>
                      </a:lnTo>
                      <a:lnTo>
                        <a:pt x="22" y="63"/>
                      </a:lnTo>
                      <a:lnTo>
                        <a:pt x="23" y="58"/>
                      </a:lnTo>
                      <a:lnTo>
                        <a:pt x="24" y="55"/>
                      </a:lnTo>
                      <a:lnTo>
                        <a:pt x="25" y="52"/>
                      </a:lnTo>
                      <a:lnTo>
                        <a:pt x="27" y="49"/>
                      </a:lnTo>
                      <a:lnTo>
                        <a:pt x="29" y="44"/>
                      </a:lnTo>
                      <a:lnTo>
                        <a:pt x="32" y="41"/>
                      </a:lnTo>
                      <a:lnTo>
                        <a:pt x="34" y="39"/>
                      </a:lnTo>
                      <a:lnTo>
                        <a:pt x="35" y="38"/>
                      </a:lnTo>
                      <a:lnTo>
                        <a:pt x="35" y="38"/>
                      </a:lnTo>
                      <a:lnTo>
                        <a:pt x="41" y="25"/>
                      </a:lnTo>
                      <a:lnTo>
                        <a:pt x="41" y="25"/>
                      </a:lnTo>
                      <a:lnTo>
                        <a:pt x="39" y="26"/>
                      </a:lnTo>
                      <a:lnTo>
                        <a:pt x="39" y="26"/>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40" name="Freeform 2376">
                  <a:extLst>
                    <a:ext uri="{FF2B5EF4-FFF2-40B4-BE49-F238E27FC236}">
                      <a16:creationId xmlns:a16="http://schemas.microsoft.com/office/drawing/2014/main" id="{AFCFA22F-8813-4235-9075-22FF81A73E61}"/>
                    </a:ext>
                  </a:extLst>
                </p:cNvPr>
                <p:cNvSpPr>
                  <a:spLocks/>
                </p:cNvSpPr>
                <p:nvPr/>
              </p:nvSpPr>
              <p:spPr bwMode="auto">
                <a:xfrm>
                  <a:off x="4295" y="1408"/>
                  <a:ext cx="155" cy="112"/>
                </a:xfrm>
                <a:custGeom>
                  <a:avLst/>
                  <a:gdLst>
                    <a:gd name="T0" fmla="*/ 150 w 155"/>
                    <a:gd name="T1" fmla="*/ 75 h 112"/>
                    <a:gd name="T2" fmla="*/ 145 w 155"/>
                    <a:gd name="T3" fmla="*/ 65 h 112"/>
                    <a:gd name="T4" fmla="*/ 141 w 155"/>
                    <a:gd name="T5" fmla="*/ 63 h 112"/>
                    <a:gd name="T6" fmla="*/ 144 w 155"/>
                    <a:gd name="T7" fmla="*/ 57 h 112"/>
                    <a:gd name="T8" fmla="*/ 152 w 155"/>
                    <a:gd name="T9" fmla="*/ 50 h 112"/>
                    <a:gd name="T10" fmla="*/ 150 w 155"/>
                    <a:gd name="T11" fmla="*/ 45 h 112"/>
                    <a:gd name="T12" fmla="*/ 151 w 155"/>
                    <a:gd name="T13" fmla="*/ 35 h 112"/>
                    <a:gd name="T14" fmla="*/ 142 w 155"/>
                    <a:gd name="T15" fmla="*/ 29 h 112"/>
                    <a:gd name="T16" fmla="*/ 131 w 155"/>
                    <a:gd name="T17" fmla="*/ 28 h 112"/>
                    <a:gd name="T18" fmla="*/ 124 w 155"/>
                    <a:gd name="T19" fmla="*/ 28 h 112"/>
                    <a:gd name="T20" fmla="*/ 119 w 155"/>
                    <a:gd name="T21" fmla="*/ 28 h 112"/>
                    <a:gd name="T22" fmla="*/ 117 w 155"/>
                    <a:gd name="T23" fmla="*/ 25 h 112"/>
                    <a:gd name="T24" fmla="*/ 109 w 155"/>
                    <a:gd name="T25" fmla="*/ 22 h 112"/>
                    <a:gd name="T26" fmla="*/ 105 w 155"/>
                    <a:gd name="T27" fmla="*/ 19 h 112"/>
                    <a:gd name="T28" fmla="*/ 99 w 155"/>
                    <a:gd name="T29" fmla="*/ 14 h 112"/>
                    <a:gd name="T30" fmla="*/ 96 w 155"/>
                    <a:gd name="T31" fmla="*/ 7 h 112"/>
                    <a:gd name="T32" fmla="*/ 85 w 155"/>
                    <a:gd name="T33" fmla="*/ 0 h 112"/>
                    <a:gd name="T34" fmla="*/ 77 w 155"/>
                    <a:gd name="T35" fmla="*/ 6 h 112"/>
                    <a:gd name="T36" fmla="*/ 72 w 155"/>
                    <a:gd name="T37" fmla="*/ 13 h 112"/>
                    <a:gd name="T38" fmla="*/ 66 w 155"/>
                    <a:gd name="T39" fmla="*/ 14 h 112"/>
                    <a:gd name="T40" fmla="*/ 58 w 155"/>
                    <a:gd name="T41" fmla="*/ 12 h 112"/>
                    <a:gd name="T42" fmla="*/ 47 w 155"/>
                    <a:gd name="T43" fmla="*/ 14 h 112"/>
                    <a:gd name="T44" fmla="*/ 39 w 155"/>
                    <a:gd name="T45" fmla="*/ 22 h 112"/>
                    <a:gd name="T46" fmla="*/ 27 w 155"/>
                    <a:gd name="T47" fmla="*/ 21 h 112"/>
                    <a:gd name="T48" fmla="*/ 20 w 155"/>
                    <a:gd name="T49" fmla="*/ 30 h 112"/>
                    <a:gd name="T50" fmla="*/ 21 w 155"/>
                    <a:gd name="T51" fmla="*/ 36 h 112"/>
                    <a:gd name="T52" fmla="*/ 13 w 155"/>
                    <a:gd name="T53" fmla="*/ 40 h 112"/>
                    <a:gd name="T54" fmla="*/ 12 w 155"/>
                    <a:gd name="T55" fmla="*/ 45 h 112"/>
                    <a:gd name="T56" fmla="*/ 12 w 155"/>
                    <a:gd name="T57" fmla="*/ 50 h 112"/>
                    <a:gd name="T58" fmla="*/ 3 w 155"/>
                    <a:gd name="T59" fmla="*/ 55 h 112"/>
                    <a:gd name="T60" fmla="*/ 1 w 155"/>
                    <a:gd name="T61" fmla="*/ 65 h 112"/>
                    <a:gd name="T62" fmla="*/ 12 w 155"/>
                    <a:gd name="T63" fmla="*/ 72 h 112"/>
                    <a:gd name="T64" fmla="*/ 19 w 155"/>
                    <a:gd name="T65" fmla="*/ 77 h 112"/>
                    <a:gd name="T66" fmla="*/ 23 w 155"/>
                    <a:gd name="T67" fmla="*/ 84 h 112"/>
                    <a:gd name="T68" fmla="*/ 28 w 155"/>
                    <a:gd name="T69" fmla="*/ 85 h 112"/>
                    <a:gd name="T70" fmla="*/ 19 w 155"/>
                    <a:gd name="T71" fmla="*/ 89 h 112"/>
                    <a:gd name="T72" fmla="*/ 20 w 155"/>
                    <a:gd name="T73" fmla="*/ 97 h 112"/>
                    <a:gd name="T74" fmla="*/ 30 w 155"/>
                    <a:gd name="T75" fmla="*/ 100 h 112"/>
                    <a:gd name="T76" fmla="*/ 35 w 155"/>
                    <a:gd name="T77" fmla="*/ 102 h 112"/>
                    <a:gd name="T78" fmla="*/ 39 w 155"/>
                    <a:gd name="T79" fmla="*/ 106 h 112"/>
                    <a:gd name="T80" fmla="*/ 44 w 155"/>
                    <a:gd name="T81" fmla="*/ 112 h 112"/>
                    <a:gd name="T82" fmla="*/ 52 w 155"/>
                    <a:gd name="T83" fmla="*/ 108 h 112"/>
                    <a:gd name="T84" fmla="*/ 58 w 155"/>
                    <a:gd name="T85" fmla="*/ 106 h 112"/>
                    <a:gd name="T86" fmla="*/ 60 w 155"/>
                    <a:gd name="T87" fmla="*/ 100 h 112"/>
                    <a:gd name="T88" fmla="*/ 66 w 155"/>
                    <a:gd name="T89" fmla="*/ 101 h 112"/>
                    <a:gd name="T90" fmla="*/ 59 w 155"/>
                    <a:gd name="T91" fmla="*/ 85 h 112"/>
                    <a:gd name="T92" fmla="*/ 64 w 155"/>
                    <a:gd name="T93" fmla="*/ 82 h 112"/>
                    <a:gd name="T94" fmla="*/ 67 w 155"/>
                    <a:gd name="T95" fmla="*/ 75 h 112"/>
                    <a:gd name="T96" fmla="*/ 70 w 155"/>
                    <a:gd name="T97" fmla="*/ 72 h 112"/>
                    <a:gd name="T98" fmla="*/ 74 w 155"/>
                    <a:gd name="T99" fmla="*/ 69 h 112"/>
                    <a:gd name="T100" fmla="*/ 83 w 155"/>
                    <a:gd name="T101" fmla="*/ 78 h 112"/>
                    <a:gd name="T102" fmla="*/ 91 w 155"/>
                    <a:gd name="T103" fmla="*/ 77 h 112"/>
                    <a:gd name="T104" fmla="*/ 94 w 155"/>
                    <a:gd name="T105" fmla="*/ 88 h 112"/>
                    <a:gd name="T106" fmla="*/ 96 w 155"/>
                    <a:gd name="T107" fmla="*/ 93 h 112"/>
                    <a:gd name="T108" fmla="*/ 100 w 155"/>
                    <a:gd name="T109" fmla="*/ 99 h 112"/>
                    <a:gd name="T110" fmla="*/ 107 w 155"/>
                    <a:gd name="T111" fmla="*/ 100 h 112"/>
                    <a:gd name="T112" fmla="*/ 115 w 155"/>
                    <a:gd name="T113" fmla="*/ 107 h 112"/>
                    <a:gd name="T114" fmla="*/ 127 w 155"/>
                    <a:gd name="T115" fmla="*/ 102 h 112"/>
                    <a:gd name="T116" fmla="*/ 135 w 155"/>
                    <a:gd name="T117" fmla="*/ 94 h 112"/>
                    <a:gd name="T118" fmla="*/ 139 w 155"/>
                    <a:gd name="T119" fmla="*/ 93 h 112"/>
                    <a:gd name="T120" fmla="*/ 144 w 155"/>
                    <a:gd name="T121" fmla="*/ 88 h 112"/>
                    <a:gd name="T122" fmla="*/ 154 w 155"/>
                    <a:gd name="T123" fmla="*/ 8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 h="112">
                      <a:moveTo>
                        <a:pt x="155" y="79"/>
                      </a:moveTo>
                      <a:lnTo>
                        <a:pt x="155" y="79"/>
                      </a:lnTo>
                      <a:lnTo>
                        <a:pt x="155" y="77"/>
                      </a:lnTo>
                      <a:lnTo>
                        <a:pt x="154" y="76"/>
                      </a:lnTo>
                      <a:lnTo>
                        <a:pt x="154" y="76"/>
                      </a:lnTo>
                      <a:lnTo>
                        <a:pt x="152" y="75"/>
                      </a:lnTo>
                      <a:lnTo>
                        <a:pt x="150" y="75"/>
                      </a:lnTo>
                      <a:lnTo>
                        <a:pt x="150" y="75"/>
                      </a:lnTo>
                      <a:lnTo>
                        <a:pt x="150" y="74"/>
                      </a:lnTo>
                      <a:lnTo>
                        <a:pt x="149" y="72"/>
                      </a:lnTo>
                      <a:lnTo>
                        <a:pt x="147" y="68"/>
                      </a:lnTo>
                      <a:lnTo>
                        <a:pt x="147" y="68"/>
                      </a:lnTo>
                      <a:lnTo>
                        <a:pt x="146" y="66"/>
                      </a:lnTo>
                      <a:lnTo>
                        <a:pt x="145" y="65"/>
                      </a:lnTo>
                      <a:lnTo>
                        <a:pt x="144" y="65"/>
                      </a:lnTo>
                      <a:lnTo>
                        <a:pt x="144" y="65"/>
                      </a:lnTo>
                      <a:lnTo>
                        <a:pt x="142" y="65"/>
                      </a:lnTo>
                      <a:lnTo>
                        <a:pt x="140" y="65"/>
                      </a:lnTo>
                      <a:lnTo>
                        <a:pt x="140" y="65"/>
                      </a:lnTo>
                      <a:lnTo>
                        <a:pt x="141" y="64"/>
                      </a:lnTo>
                      <a:lnTo>
                        <a:pt x="141" y="63"/>
                      </a:lnTo>
                      <a:lnTo>
                        <a:pt x="142" y="62"/>
                      </a:lnTo>
                      <a:lnTo>
                        <a:pt x="142" y="61"/>
                      </a:lnTo>
                      <a:lnTo>
                        <a:pt x="142" y="61"/>
                      </a:lnTo>
                      <a:lnTo>
                        <a:pt x="142" y="59"/>
                      </a:lnTo>
                      <a:lnTo>
                        <a:pt x="143" y="58"/>
                      </a:lnTo>
                      <a:lnTo>
                        <a:pt x="144" y="57"/>
                      </a:lnTo>
                      <a:lnTo>
                        <a:pt x="144" y="57"/>
                      </a:lnTo>
                      <a:lnTo>
                        <a:pt x="147" y="55"/>
                      </a:lnTo>
                      <a:lnTo>
                        <a:pt x="150" y="52"/>
                      </a:lnTo>
                      <a:lnTo>
                        <a:pt x="150" y="52"/>
                      </a:lnTo>
                      <a:lnTo>
                        <a:pt x="152" y="51"/>
                      </a:lnTo>
                      <a:lnTo>
                        <a:pt x="152" y="51"/>
                      </a:lnTo>
                      <a:lnTo>
                        <a:pt x="152" y="50"/>
                      </a:lnTo>
                      <a:lnTo>
                        <a:pt x="152" y="50"/>
                      </a:lnTo>
                      <a:lnTo>
                        <a:pt x="151" y="49"/>
                      </a:lnTo>
                      <a:lnTo>
                        <a:pt x="150" y="48"/>
                      </a:lnTo>
                      <a:lnTo>
                        <a:pt x="149" y="47"/>
                      </a:lnTo>
                      <a:lnTo>
                        <a:pt x="148" y="46"/>
                      </a:lnTo>
                      <a:lnTo>
                        <a:pt x="148" y="46"/>
                      </a:lnTo>
                      <a:lnTo>
                        <a:pt x="149" y="46"/>
                      </a:lnTo>
                      <a:lnTo>
                        <a:pt x="150" y="45"/>
                      </a:lnTo>
                      <a:lnTo>
                        <a:pt x="151" y="45"/>
                      </a:lnTo>
                      <a:lnTo>
                        <a:pt x="152" y="44"/>
                      </a:lnTo>
                      <a:lnTo>
                        <a:pt x="152" y="43"/>
                      </a:lnTo>
                      <a:lnTo>
                        <a:pt x="152" y="42"/>
                      </a:lnTo>
                      <a:lnTo>
                        <a:pt x="153" y="40"/>
                      </a:lnTo>
                      <a:lnTo>
                        <a:pt x="152" y="37"/>
                      </a:lnTo>
                      <a:lnTo>
                        <a:pt x="151" y="35"/>
                      </a:lnTo>
                      <a:lnTo>
                        <a:pt x="150" y="33"/>
                      </a:lnTo>
                      <a:lnTo>
                        <a:pt x="148" y="32"/>
                      </a:lnTo>
                      <a:lnTo>
                        <a:pt x="148" y="32"/>
                      </a:lnTo>
                      <a:lnTo>
                        <a:pt x="146" y="31"/>
                      </a:lnTo>
                      <a:lnTo>
                        <a:pt x="144" y="30"/>
                      </a:lnTo>
                      <a:lnTo>
                        <a:pt x="144" y="30"/>
                      </a:lnTo>
                      <a:lnTo>
                        <a:pt x="142" y="29"/>
                      </a:lnTo>
                      <a:lnTo>
                        <a:pt x="140" y="29"/>
                      </a:lnTo>
                      <a:lnTo>
                        <a:pt x="138" y="29"/>
                      </a:lnTo>
                      <a:lnTo>
                        <a:pt x="136" y="29"/>
                      </a:lnTo>
                      <a:lnTo>
                        <a:pt x="136" y="29"/>
                      </a:lnTo>
                      <a:lnTo>
                        <a:pt x="133" y="29"/>
                      </a:lnTo>
                      <a:lnTo>
                        <a:pt x="132" y="28"/>
                      </a:lnTo>
                      <a:lnTo>
                        <a:pt x="131" y="28"/>
                      </a:lnTo>
                      <a:lnTo>
                        <a:pt x="131" y="28"/>
                      </a:lnTo>
                      <a:lnTo>
                        <a:pt x="129" y="28"/>
                      </a:lnTo>
                      <a:lnTo>
                        <a:pt x="128" y="29"/>
                      </a:lnTo>
                      <a:lnTo>
                        <a:pt x="126" y="29"/>
                      </a:lnTo>
                      <a:lnTo>
                        <a:pt x="125" y="29"/>
                      </a:lnTo>
                      <a:lnTo>
                        <a:pt x="125" y="29"/>
                      </a:lnTo>
                      <a:lnTo>
                        <a:pt x="124" y="28"/>
                      </a:lnTo>
                      <a:lnTo>
                        <a:pt x="124" y="27"/>
                      </a:lnTo>
                      <a:lnTo>
                        <a:pt x="123" y="27"/>
                      </a:lnTo>
                      <a:lnTo>
                        <a:pt x="122" y="26"/>
                      </a:lnTo>
                      <a:lnTo>
                        <a:pt x="122" y="26"/>
                      </a:lnTo>
                      <a:lnTo>
                        <a:pt x="122" y="27"/>
                      </a:lnTo>
                      <a:lnTo>
                        <a:pt x="121" y="27"/>
                      </a:lnTo>
                      <a:lnTo>
                        <a:pt x="119" y="28"/>
                      </a:lnTo>
                      <a:lnTo>
                        <a:pt x="117" y="31"/>
                      </a:lnTo>
                      <a:lnTo>
                        <a:pt x="117" y="31"/>
                      </a:lnTo>
                      <a:lnTo>
                        <a:pt x="117" y="30"/>
                      </a:lnTo>
                      <a:lnTo>
                        <a:pt x="117" y="29"/>
                      </a:lnTo>
                      <a:lnTo>
                        <a:pt x="117" y="26"/>
                      </a:lnTo>
                      <a:lnTo>
                        <a:pt x="117" y="26"/>
                      </a:lnTo>
                      <a:lnTo>
                        <a:pt x="117" y="25"/>
                      </a:lnTo>
                      <a:lnTo>
                        <a:pt x="116" y="24"/>
                      </a:lnTo>
                      <a:lnTo>
                        <a:pt x="115" y="23"/>
                      </a:lnTo>
                      <a:lnTo>
                        <a:pt x="114" y="23"/>
                      </a:lnTo>
                      <a:lnTo>
                        <a:pt x="112" y="23"/>
                      </a:lnTo>
                      <a:lnTo>
                        <a:pt x="111" y="23"/>
                      </a:lnTo>
                      <a:lnTo>
                        <a:pt x="109" y="22"/>
                      </a:lnTo>
                      <a:lnTo>
                        <a:pt x="109" y="22"/>
                      </a:lnTo>
                      <a:lnTo>
                        <a:pt x="108" y="21"/>
                      </a:lnTo>
                      <a:lnTo>
                        <a:pt x="107" y="20"/>
                      </a:lnTo>
                      <a:lnTo>
                        <a:pt x="107" y="19"/>
                      </a:lnTo>
                      <a:lnTo>
                        <a:pt x="106" y="19"/>
                      </a:lnTo>
                      <a:lnTo>
                        <a:pt x="106" y="19"/>
                      </a:lnTo>
                      <a:lnTo>
                        <a:pt x="105" y="19"/>
                      </a:lnTo>
                      <a:lnTo>
                        <a:pt x="105" y="19"/>
                      </a:lnTo>
                      <a:lnTo>
                        <a:pt x="104" y="20"/>
                      </a:lnTo>
                      <a:lnTo>
                        <a:pt x="104" y="20"/>
                      </a:lnTo>
                      <a:lnTo>
                        <a:pt x="104" y="18"/>
                      </a:lnTo>
                      <a:lnTo>
                        <a:pt x="103" y="17"/>
                      </a:lnTo>
                      <a:lnTo>
                        <a:pt x="102" y="16"/>
                      </a:lnTo>
                      <a:lnTo>
                        <a:pt x="101" y="15"/>
                      </a:lnTo>
                      <a:lnTo>
                        <a:pt x="99" y="14"/>
                      </a:lnTo>
                      <a:lnTo>
                        <a:pt x="98" y="14"/>
                      </a:lnTo>
                      <a:lnTo>
                        <a:pt x="96" y="13"/>
                      </a:lnTo>
                      <a:lnTo>
                        <a:pt x="94" y="13"/>
                      </a:lnTo>
                      <a:lnTo>
                        <a:pt x="94" y="13"/>
                      </a:lnTo>
                      <a:lnTo>
                        <a:pt x="95" y="11"/>
                      </a:lnTo>
                      <a:lnTo>
                        <a:pt x="96" y="9"/>
                      </a:lnTo>
                      <a:lnTo>
                        <a:pt x="96" y="7"/>
                      </a:lnTo>
                      <a:lnTo>
                        <a:pt x="95" y="5"/>
                      </a:lnTo>
                      <a:lnTo>
                        <a:pt x="94" y="3"/>
                      </a:lnTo>
                      <a:lnTo>
                        <a:pt x="92" y="2"/>
                      </a:lnTo>
                      <a:lnTo>
                        <a:pt x="90" y="1"/>
                      </a:lnTo>
                      <a:lnTo>
                        <a:pt x="88" y="0"/>
                      </a:lnTo>
                      <a:lnTo>
                        <a:pt x="88" y="0"/>
                      </a:lnTo>
                      <a:lnTo>
                        <a:pt x="85" y="0"/>
                      </a:lnTo>
                      <a:lnTo>
                        <a:pt x="83" y="1"/>
                      </a:lnTo>
                      <a:lnTo>
                        <a:pt x="82" y="1"/>
                      </a:lnTo>
                      <a:lnTo>
                        <a:pt x="82" y="1"/>
                      </a:lnTo>
                      <a:lnTo>
                        <a:pt x="79" y="3"/>
                      </a:lnTo>
                      <a:lnTo>
                        <a:pt x="78" y="4"/>
                      </a:lnTo>
                      <a:lnTo>
                        <a:pt x="77" y="6"/>
                      </a:lnTo>
                      <a:lnTo>
                        <a:pt x="77" y="6"/>
                      </a:lnTo>
                      <a:lnTo>
                        <a:pt x="76" y="8"/>
                      </a:lnTo>
                      <a:lnTo>
                        <a:pt x="75" y="10"/>
                      </a:lnTo>
                      <a:lnTo>
                        <a:pt x="75" y="12"/>
                      </a:lnTo>
                      <a:lnTo>
                        <a:pt x="76" y="15"/>
                      </a:lnTo>
                      <a:lnTo>
                        <a:pt x="76" y="15"/>
                      </a:lnTo>
                      <a:lnTo>
                        <a:pt x="74" y="14"/>
                      </a:lnTo>
                      <a:lnTo>
                        <a:pt x="72" y="13"/>
                      </a:lnTo>
                      <a:lnTo>
                        <a:pt x="72" y="13"/>
                      </a:lnTo>
                      <a:lnTo>
                        <a:pt x="71" y="13"/>
                      </a:lnTo>
                      <a:lnTo>
                        <a:pt x="69" y="14"/>
                      </a:lnTo>
                      <a:lnTo>
                        <a:pt x="68" y="14"/>
                      </a:lnTo>
                      <a:lnTo>
                        <a:pt x="67" y="14"/>
                      </a:lnTo>
                      <a:lnTo>
                        <a:pt x="67" y="14"/>
                      </a:lnTo>
                      <a:lnTo>
                        <a:pt x="66" y="14"/>
                      </a:lnTo>
                      <a:lnTo>
                        <a:pt x="65" y="13"/>
                      </a:lnTo>
                      <a:lnTo>
                        <a:pt x="63" y="13"/>
                      </a:lnTo>
                      <a:lnTo>
                        <a:pt x="62" y="12"/>
                      </a:lnTo>
                      <a:lnTo>
                        <a:pt x="62" y="12"/>
                      </a:lnTo>
                      <a:lnTo>
                        <a:pt x="60" y="12"/>
                      </a:lnTo>
                      <a:lnTo>
                        <a:pt x="58" y="12"/>
                      </a:lnTo>
                      <a:lnTo>
                        <a:pt x="58" y="12"/>
                      </a:lnTo>
                      <a:lnTo>
                        <a:pt x="55" y="11"/>
                      </a:lnTo>
                      <a:lnTo>
                        <a:pt x="54" y="11"/>
                      </a:lnTo>
                      <a:lnTo>
                        <a:pt x="52" y="11"/>
                      </a:lnTo>
                      <a:lnTo>
                        <a:pt x="51" y="12"/>
                      </a:lnTo>
                      <a:lnTo>
                        <a:pt x="49" y="12"/>
                      </a:lnTo>
                      <a:lnTo>
                        <a:pt x="48" y="13"/>
                      </a:lnTo>
                      <a:lnTo>
                        <a:pt x="47" y="14"/>
                      </a:lnTo>
                      <a:lnTo>
                        <a:pt x="47" y="14"/>
                      </a:lnTo>
                      <a:lnTo>
                        <a:pt x="45" y="16"/>
                      </a:lnTo>
                      <a:lnTo>
                        <a:pt x="43" y="18"/>
                      </a:lnTo>
                      <a:lnTo>
                        <a:pt x="41" y="20"/>
                      </a:lnTo>
                      <a:lnTo>
                        <a:pt x="40" y="23"/>
                      </a:lnTo>
                      <a:lnTo>
                        <a:pt x="40" y="23"/>
                      </a:lnTo>
                      <a:lnTo>
                        <a:pt x="39" y="22"/>
                      </a:lnTo>
                      <a:lnTo>
                        <a:pt x="37" y="22"/>
                      </a:lnTo>
                      <a:lnTo>
                        <a:pt x="35" y="21"/>
                      </a:lnTo>
                      <a:lnTo>
                        <a:pt x="34" y="21"/>
                      </a:lnTo>
                      <a:lnTo>
                        <a:pt x="34" y="21"/>
                      </a:lnTo>
                      <a:lnTo>
                        <a:pt x="31" y="21"/>
                      </a:lnTo>
                      <a:lnTo>
                        <a:pt x="29" y="21"/>
                      </a:lnTo>
                      <a:lnTo>
                        <a:pt x="27" y="21"/>
                      </a:lnTo>
                      <a:lnTo>
                        <a:pt x="25" y="22"/>
                      </a:lnTo>
                      <a:lnTo>
                        <a:pt x="25" y="22"/>
                      </a:lnTo>
                      <a:lnTo>
                        <a:pt x="22" y="23"/>
                      </a:lnTo>
                      <a:lnTo>
                        <a:pt x="21" y="24"/>
                      </a:lnTo>
                      <a:lnTo>
                        <a:pt x="20" y="26"/>
                      </a:lnTo>
                      <a:lnTo>
                        <a:pt x="20" y="28"/>
                      </a:lnTo>
                      <a:lnTo>
                        <a:pt x="20" y="30"/>
                      </a:lnTo>
                      <a:lnTo>
                        <a:pt x="21" y="32"/>
                      </a:lnTo>
                      <a:lnTo>
                        <a:pt x="22" y="34"/>
                      </a:lnTo>
                      <a:lnTo>
                        <a:pt x="23" y="36"/>
                      </a:lnTo>
                      <a:lnTo>
                        <a:pt x="23" y="36"/>
                      </a:lnTo>
                      <a:lnTo>
                        <a:pt x="22" y="35"/>
                      </a:lnTo>
                      <a:lnTo>
                        <a:pt x="22" y="36"/>
                      </a:lnTo>
                      <a:lnTo>
                        <a:pt x="21" y="36"/>
                      </a:lnTo>
                      <a:lnTo>
                        <a:pt x="20" y="38"/>
                      </a:lnTo>
                      <a:lnTo>
                        <a:pt x="19" y="39"/>
                      </a:lnTo>
                      <a:lnTo>
                        <a:pt x="19" y="39"/>
                      </a:lnTo>
                      <a:lnTo>
                        <a:pt x="18" y="39"/>
                      </a:lnTo>
                      <a:lnTo>
                        <a:pt x="16" y="39"/>
                      </a:lnTo>
                      <a:lnTo>
                        <a:pt x="15" y="39"/>
                      </a:lnTo>
                      <a:lnTo>
                        <a:pt x="13" y="40"/>
                      </a:lnTo>
                      <a:lnTo>
                        <a:pt x="13" y="40"/>
                      </a:lnTo>
                      <a:lnTo>
                        <a:pt x="12" y="41"/>
                      </a:lnTo>
                      <a:lnTo>
                        <a:pt x="11" y="42"/>
                      </a:lnTo>
                      <a:lnTo>
                        <a:pt x="11" y="42"/>
                      </a:lnTo>
                      <a:lnTo>
                        <a:pt x="11" y="43"/>
                      </a:lnTo>
                      <a:lnTo>
                        <a:pt x="12" y="45"/>
                      </a:lnTo>
                      <a:lnTo>
                        <a:pt x="12" y="45"/>
                      </a:lnTo>
                      <a:lnTo>
                        <a:pt x="12" y="46"/>
                      </a:lnTo>
                      <a:lnTo>
                        <a:pt x="13" y="46"/>
                      </a:lnTo>
                      <a:lnTo>
                        <a:pt x="15" y="47"/>
                      </a:lnTo>
                      <a:lnTo>
                        <a:pt x="15" y="49"/>
                      </a:lnTo>
                      <a:lnTo>
                        <a:pt x="15" y="49"/>
                      </a:lnTo>
                      <a:lnTo>
                        <a:pt x="14" y="49"/>
                      </a:lnTo>
                      <a:lnTo>
                        <a:pt x="12" y="50"/>
                      </a:lnTo>
                      <a:lnTo>
                        <a:pt x="10" y="50"/>
                      </a:lnTo>
                      <a:lnTo>
                        <a:pt x="8" y="51"/>
                      </a:lnTo>
                      <a:lnTo>
                        <a:pt x="8" y="51"/>
                      </a:lnTo>
                      <a:lnTo>
                        <a:pt x="7" y="51"/>
                      </a:lnTo>
                      <a:lnTo>
                        <a:pt x="5" y="52"/>
                      </a:lnTo>
                      <a:lnTo>
                        <a:pt x="4" y="53"/>
                      </a:lnTo>
                      <a:lnTo>
                        <a:pt x="3" y="55"/>
                      </a:lnTo>
                      <a:lnTo>
                        <a:pt x="1" y="57"/>
                      </a:lnTo>
                      <a:lnTo>
                        <a:pt x="0" y="61"/>
                      </a:lnTo>
                      <a:lnTo>
                        <a:pt x="0" y="61"/>
                      </a:lnTo>
                      <a:lnTo>
                        <a:pt x="0" y="62"/>
                      </a:lnTo>
                      <a:lnTo>
                        <a:pt x="0" y="63"/>
                      </a:lnTo>
                      <a:lnTo>
                        <a:pt x="0" y="64"/>
                      </a:lnTo>
                      <a:lnTo>
                        <a:pt x="1" y="65"/>
                      </a:lnTo>
                      <a:lnTo>
                        <a:pt x="2" y="67"/>
                      </a:lnTo>
                      <a:lnTo>
                        <a:pt x="4" y="68"/>
                      </a:lnTo>
                      <a:lnTo>
                        <a:pt x="6" y="68"/>
                      </a:lnTo>
                      <a:lnTo>
                        <a:pt x="8" y="69"/>
                      </a:lnTo>
                      <a:lnTo>
                        <a:pt x="12" y="70"/>
                      </a:lnTo>
                      <a:lnTo>
                        <a:pt x="12" y="70"/>
                      </a:lnTo>
                      <a:lnTo>
                        <a:pt x="12" y="72"/>
                      </a:lnTo>
                      <a:lnTo>
                        <a:pt x="12" y="73"/>
                      </a:lnTo>
                      <a:lnTo>
                        <a:pt x="12" y="74"/>
                      </a:lnTo>
                      <a:lnTo>
                        <a:pt x="14" y="75"/>
                      </a:lnTo>
                      <a:lnTo>
                        <a:pt x="14" y="75"/>
                      </a:lnTo>
                      <a:lnTo>
                        <a:pt x="15" y="76"/>
                      </a:lnTo>
                      <a:lnTo>
                        <a:pt x="17" y="76"/>
                      </a:lnTo>
                      <a:lnTo>
                        <a:pt x="19" y="77"/>
                      </a:lnTo>
                      <a:lnTo>
                        <a:pt x="21" y="78"/>
                      </a:lnTo>
                      <a:lnTo>
                        <a:pt x="21" y="78"/>
                      </a:lnTo>
                      <a:lnTo>
                        <a:pt x="21" y="79"/>
                      </a:lnTo>
                      <a:lnTo>
                        <a:pt x="21" y="81"/>
                      </a:lnTo>
                      <a:lnTo>
                        <a:pt x="21" y="83"/>
                      </a:lnTo>
                      <a:lnTo>
                        <a:pt x="22" y="84"/>
                      </a:lnTo>
                      <a:lnTo>
                        <a:pt x="23" y="84"/>
                      </a:lnTo>
                      <a:lnTo>
                        <a:pt x="23" y="84"/>
                      </a:lnTo>
                      <a:lnTo>
                        <a:pt x="24" y="84"/>
                      </a:lnTo>
                      <a:lnTo>
                        <a:pt x="25" y="84"/>
                      </a:lnTo>
                      <a:lnTo>
                        <a:pt x="26" y="84"/>
                      </a:lnTo>
                      <a:lnTo>
                        <a:pt x="27" y="84"/>
                      </a:lnTo>
                      <a:lnTo>
                        <a:pt x="27" y="84"/>
                      </a:lnTo>
                      <a:lnTo>
                        <a:pt x="28" y="85"/>
                      </a:lnTo>
                      <a:lnTo>
                        <a:pt x="28" y="85"/>
                      </a:lnTo>
                      <a:lnTo>
                        <a:pt x="24" y="85"/>
                      </a:lnTo>
                      <a:lnTo>
                        <a:pt x="23" y="85"/>
                      </a:lnTo>
                      <a:lnTo>
                        <a:pt x="21" y="86"/>
                      </a:lnTo>
                      <a:lnTo>
                        <a:pt x="21" y="86"/>
                      </a:lnTo>
                      <a:lnTo>
                        <a:pt x="20" y="87"/>
                      </a:lnTo>
                      <a:lnTo>
                        <a:pt x="19" y="89"/>
                      </a:lnTo>
                      <a:lnTo>
                        <a:pt x="18" y="90"/>
                      </a:lnTo>
                      <a:lnTo>
                        <a:pt x="18" y="92"/>
                      </a:lnTo>
                      <a:lnTo>
                        <a:pt x="18" y="92"/>
                      </a:lnTo>
                      <a:lnTo>
                        <a:pt x="17" y="93"/>
                      </a:lnTo>
                      <a:lnTo>
                        <a:pt x="18" y="94"/>
                      </a:lnTo>
                      <a:lnTo>
                        <a:pt x="19" y="95"/>
                      </a:lnTo>
                      <a:lnTo>
                        <a:pt x="20" y="97"/>
                      </a:lnTo>
                      <a:lnTo>
                        <a:pt x="22" y="98"/>
                      </a:lnTo>
                      <a:lnTo>
                        <a:pt x="24" y="99"/>
                      </a:lnTo>
                      <a:lnTo>
                        <a:pt x="26" y="100"/>
                      </a:lnTo>
                      <a:lnTo>
                        <a:pt x="28" y="100"/>
                      </a:lnTo>
                      <a:lnTo>
                        <a:pt x="30" y="100"/>
                      </a:lnTo>
                      <a:lnTo>
                        <a:pt x="30" y="100"/>
                      </a:lnTo>
                      <a:lnTo>
                        <a:pt x="30" y="100"/>
                      </a:lnTo>
                      <a:lnTo>
                        <a:pt x="31" y="100"/>
                      </a:lnTo>
                      <a:lnTo>
                        <a:pt x="32" y="101"/>
                      </a:lnTo>
                      <a:lnTo>
                        <a:pt x="34" y="101"/>
                      </a:lnTo>
                      <a:lnTo>
                        <a:pt x="35" y="101"/>
                      </a:lnTo>
                      <a:lnTo>
                        <a:pt x="35" y="101"/>
                      </a:lnTo>
                      <a:lnTo>
                        <a:pt x="35" y="102"/>
                      </a:lnTo>
                      <a:lnTo>
                        <a:pt x="35" y="102"/>
                      </a:lnTo>
                      <a:lnTo>
                        <a:pt x="35" y="104"/>
                      </a:lnTo>
                      <a:lnTo>
                        <a:pt x="35" y="104"/>
                      </a:lnTo>
                      <a:lnTo>
                        <a:pt x="36" y="104"/>
                      </a:lnTo>
                      <a:lnTo>
                        <a:pt x="37" y="105"/>
                      </a:lnTo>
                      <a:lnTo>
                        <a:pt x="39" y="105"/>
                      </a:lnTo>
                      <a:lnTo>
                        <a:pt x="39" y="105"/>
                      </a:lnTo>
                      <a:lnTo>
                        <a:pt x="39" y="106"/>
                      </a:lnTo>
                      <a:lnTo>
                        <a:pt x="40" y="107"/>
                      </a:lnTo>
                      <a:lnTo>
                        <a:pt x="40" y="108"/>
                      </a:lnTo>
                      <a:lnTo>
                        <a:pt x="41" y="109"/>
                      </a:lnTo>
                      <a:lnTo>
                        <a:pt x="43" y="110"/>
                      </a:lnTo>
                      <a:lnTo>
                        <a:pt x="44" y="111"/>
                      </a:lnTo>
                      <a:lnTo>
                        <a:pt x="44" y="112"/>
                      </a:lnTo>
                      <a:lnTo>
                        <a:pt x="44" y="112"/>
                      </a:lnTo>
                      <a:lnTo>
                        <a:pt x="45" y="112"/>
                      </a:lnTo>
                      <a:lnTo>
                        <a:pt x="47" y="112"/>
                      </a:lnTo>
                      <a:lnTo>
                        <a:pt x="48" y="112"/>
                      </a:lnTo>
                      <a:lnTo>
                        <a:pt x="49" y="111"/>
                      </a:lnTo>
                      <a:lnTo>
                        <a:pt x="50" y="110"/>
                      </a:lnTo>
                      <a:lnTo>
                        <a:pt x="51" y="109"/>
                      </a:lnTo>
                      <a:lnTo>
                        <a:pt x="52" y="108"/>
                      </a:lnTo>
                      <a:lnTo>
                        <a:pt x="52" y="106"/>
                      </a:lnTo>
                      <a:lnTo>
                        <a:pt x="52" y="106"/>
                      </a:lnTo>
                      <a:lnTo>
                        <a:pt x="53" y="107"/>
                      </a:lnTo>
                      <a:lnTo>
                        <a:pt x="54" y="107"/>
                      </a:lnTo>
                      <a:lnTo>
                        <a:pt x="55" y="107"/>
                      </a:lnTo>
                      <a:lnTo>
                        <a:pt x="57" y="107"/>
                      </a:lnTo>
                      <a:lnTo>
                        <a:pt x="58" y="106"/>
                      </a:lnTo>
                      <a:lnTo>
                        <a:pt x="58" y="106"/>
                      </a:lnTo>
                      <a:lnTo>
                        <a:pt x="58" y="106"/>
                      </a:lnTo>
                      <a:lnTo>
                        <a:pt x="59" y="105"/>
                      </a:lnTo>
                      <a:lnTo>
                        <a:pt x="59" y="103"/>
                      </a:lnTo>
                      <a:lnTo>
                        <a:pt x="59" y="100"/>
                      </a:lnTo>
                      <a:lnTo>
                        <a:pt x="59" y="100"/>
                      </a:lnTo>
                      <a:lnTo>
                        <a:pt x="60" y="100"/>
                      </a:lnTo>
                      <a:lnTo>
                        <a:pt x="61" y="100"/>
                      </a:lnTo>
                      <a:lnTo>
                        <a:pt x="63" y="101"/>
                      </a:lnTo>
                      <a:lnTo>
                        <a:pt x="63" y="101"/>
                      </a:lnTo>
                      <a:lnTo>
                        <a:pt x="64" y="102"/>
                      </a:lnTo>
                      <a:lnTo>
                        <a:pt x="65" y="101"/>
                      </a:lnTo>
                      <a:lnTo>
                        <a:pt x="66" y="101"/>
                      </a:lnTo>
                      <a:lnTo>
                        <a:pt x="66" y="101"/>
                      </a:lnTo>
                      <a:lnTo>
                        <a:pt x="65" y="99"/>
                      </a:lnTo>
                      <a:lnTo>
                        <a:pt x="64" y="97"/>
                      </a:lnTo>
                      <a:lnTo>
                        <a:pt x="62" y="93"/>
                      </a:lnTo>
                      <a:lnTo>
                        <a:pt x="60" y="90"/>
                      </a:lnTo>
                      <a:lnTo>
                        <a:pt x="59" y="88"/>
                      </a:lnTo>
                      <a:lnTo>
                        <a:pt x="59" y="85"/>
                      </a:lnTo>
                      <a:lnTo>
                        <a:pt x="59" y="85"/>
                      </a:lnTo>
                      <a:lnTo>
                        <a:pt x="59" y="83"/>
                      </a:lnTo>
                      <a:lnTo>
                        <a:pt x="59" y="83"/>
                      </a:lnTo>
                      <a:lnTo>
                        <a:pt x="61" y="83"/>
                      </a:lnTo>
                      <a:lnTo>
                        <a:pt x="62" y="83"/>
                      </a:lnTo>
                      <a:lnTo>
                        <a:pt x="63" y="82"/>
                      </a:lnTo>
                      <a:lnTo>
                        <a:pt x="63" y="82"/>
                      </a:lnTo>
                      <a:lnTo>
                        <a:pt x="64" y="82"/>
                      </a:lnTo>
                      <a:lnTo>
                        <a:pt x="65" y="81"/>
                      </a:lnTo>
                      <a:lnTo>
                        <a:pt x="66" y="79"/>
                      </a:lnTo>
                      <a:lnTo>
                        <a:pt x="66" y="78"/>
                      </a:lnTo>
                      <a:lnTo>
                        <a:pt x="66" y="75"/>
                      </a:lnTo>
                      <a:lnTo>
                        <a:pt x="66" y="75"/>
                      </a:lnTo>
                      <a:lnTo>
                        <a:pt x="67" y="75"/>
                      </a:lnTo>
                      <a:lnTo>
                        <a:pt x="67" y="75"/>
                      </a:lnTo>
                      <a:lnTo>
                        <a:pt x="68" y="74"/>
                      </a:lnTo>
                      <a:lnTo>
                        <a:pt x="68" y="74"/>
                      </a:lnTo>
                      <a:lnTo>
                        <a:pt x="68" y="74"/>
                      </a:lnTo>
                      <a:lnTo>
                        <a:pt x="69" y="74"/>
                      </a:lnTo>
                      <a:lnTo>
                        <a:pt x="70" y="73"/>
                      </a:lnTo>
                      <a:lnTo>
                        <a:pt x="70" y="73"/>
                      </a:lnTo>
                      <a:lnTo>
                        <a:pt x="70" y="72"/>
                      </a:lnTo>
                      <a:lnTo>
                        <a:pt x="70" y="71"/>
                      </a:lnTo>
                      <a:lnTo>
                        <a:pt x="70" y="71"/>
                      </a:lnTo>
                      <a:lnTo>
                        <a:pt x="71" y="70"/>
                      </a:lnTo>
                      <a:lnTo>
                        <a:pt x="71" y="70"/>
                      </a:lnTo>
                      <a:lnTo>
                        <a:pt x="71" y="70"/>
                      </a:lnTo>
                      <a:lnTo>
                        <a:pt x="72" y="70"/>
                      </a:lnTo>
                      <a:lnTo>
                        <a:pt x="74" y="69"/>
                      </a:lnTo>
                      <a:lnTo>
                        <a:pt x="78" y="70"/>
                      </a:lnTo>
                      <a:lnTo>
                        <a:pt x="78" y="70"/>
                      </a:lnTo>
                      <a:lnTo>
                        <a:pt x="79" y="73"/>
                      </a:lnTo>
                      <a:lnTo>
                        <a:pt x="79" y="74"/>
                      </a:lnTo>
                      <a:lnTo>
                        <a:pt x="81" y="76"/>
                      </a:lnTo>
                      <a:lnTo>
                        <a:pt x="83" y="78"/>
                      </a:lnTo>
                      <a:lnTo>
                        <a:pt x="83" y="78"/>
                      </a:lnTo>
                      <a:lnTo>
                        <a:pt x="85" y="79"/>
                      </a:lnTo>
                      <a:lnTo>
                        <a:pt x="86" y="79"/>
                      </a:lnTo>
                      <a:lnTo>
                        <a:pt x="86" y="79"/>
                      </a:lnTo>
                      <a:lnTo>
                        <a:pt x="88" y="78"/>
                      </a:lnTo>
                      <a:lnTo>
                        <a:pt x="90" y="77"/>
                      </a:lnTo>
                      <a:lnTo>
                        <a:pt x="90" y="77"/>
                      </a:lnTo>
                      <a:lnTo>
                        <a:pt x="91" y="77"/>
                      </a:lnTo>
                      <a:lnTo>
                        <a:pt x="92" y="78"/>
                      </a:lnTo>
                      <a:lnTo>
                        <a:pt x="94" y="79"/>
                      </a:lnTo>
                      <a:lnTo>
                        <a:pt x="99" y="79"/>
                      </a:lnTo>
                      <a:lnTo>
                        <a:pt x="99" y="79"/>
                      </a:lnTo>
                      <a:lnTo>
                        <a:pt x="97" y="82"/>
                      </a:lnTo>
                      <a:lnTo>
                        <a:pt x="95" y="85"/>
                      </a:lnTo>
                      <a:lnTo>
                        <a:pt x="94" y="88"/>
                      </a:lnTo>
                      <a:lnTo>
                        <a:pt x="94" y="90"/>
                      </a:lnTo>
                      <a:lnTo>
                        <a:pt x="94" y="91"/>
                      </a:lnTo>
                      <a:lnTo>
                        <a:pt x="94" y="91"/>
                      </a:lnTo>
                      <a:lnTo>
                        <a:pt x="95" y="91"/>
                      </a:lnTo>
                      <a:lnTo>
                        <a:pt x="95" y="91"/>
                      </a:lnTo>
                      <a:lnTo>
                        <a:pt x="95" y="91"/>
                      </a:lnTo>
                      <a:lnTo>
                        <a:pt x="96" y="93"/>
                      </a:lnTo>
                      <a:lnTo>
                        <a:pt x="96" y="94"/>
                      </a:lnTo>
                      <a:lnTo>
                        <a:pt x="96" y="94"/>
                      </a:lnTo>
                      <a:lnTo>
                        <a:pt x="97" y="94"/>
                      </a:lnTo>
                      <a:lnTo>
                        <a:pt x="97" y="95"/>
                      </a:lnTo>
                      <a:lnTo>
                        <a:pt x="98" y="96"/>
                      </a:lnTo>
                      <a:lnTo>
                        <a:pt x="99" y="98"/>
                      </a:lnTo>
                      <a:lnTo>
                        <a:pt x="100" y="99"/>
                      </a:lnTo>
                      <a:lnTo>
                        <a:pt x="101" y="100"/>
                      </a:lnTo>
                      <a:lnTo>
                        <a:pt x="101" y="100"/>
                      </a:lnTo>
                      <a:lnTo>
                        <a:pt x="102" y="100"/>
                      </a:lnTo>
                      <a:lnTo>
                        <a:pt x="104" y="101"/>
                      </a:lnTo>
                      <a:lnTo>
                        <a:pt x="105" y="101"/>
                      </a:lnTo>
                      <a:lnTo>
                        <a:pt x="107" y="100"/>
                      </a:lnTo>
                      <a:lnTo>
                        <a:pt x="107" y="100"/>
                      </a:lnTo>
                      <a:lnTo>
                        <a:pt x="108" y="102"/>
                      </a:lnTo>
                      <a:lnTo>
                        <a:pt x="110" y="104"/>
                      </a:lnTo>
                      <a:lnTo>
                        <a:pt x="111" y="106"/>
                      </a:lnTo>
                      <a:lnTo>
                        <a:pt x="112" y="106"/>
                      </a:lnTo>
                      <a:lnTo>
                        <a:pt x="114" y="107"/>
                      </a:lnTo>
                      <a:lnTo>
                        <a:pt x="114" y="107"/>
                      </a:lnTo>
                      <a:lnTo>
                        <a:pt x="115" y="107"/>
                      </a:lnTo>
                      <a:lnTo>
                        <a:pt x="117" y="107"/>
                      </a:lnTo>
                      <a:lnTo>
                        <a:pt x="118" y="106"/>
                      </a:lnTo>
                      <a:lnTo>
                        <a:pt x="119" y="105"/>
                      </a:lnTo>
                      <a:lnTo>
                        <a:pt x="119" y="105"/>
                      </a:lnTo>
                      <a:lnTo>
                        <a:pt x="121" y="104"/>
                      </a:lnTo>
                      <a:lnTo>
                        <a:pt x="123" y="103"/>
                      </a:lnTo>
                      <a:lnTo>
                        <a:pt x="127" y="102"/>
                      </a:lnTo>
                      <a:lnTo>
                        <a:pt x="129" y="100"/>
                      </a:lnTo>
                      <a:lnTo>
                        <a:pt x="130" y="99"/>
                      </a:lnTo>
                      <a:lnTo>
                        <a:pt x="131" y="97"/>
                      </a:lnTo>
                      <a:lnTo>
                        <a:pt x="131" y="95"/>
                      </a:lnTo>
                      <a:lnTo>
                        <a:pt x="131" y="95"/>
                      </a:lnTo>
                      <a:lnTo>
                        <a:pt x="133" y="95"/>
                      </a:lnTo>
                      <a:lnTo>
                        <a:pt x="135" y="94"/>
                      </a:lnTo>
                      <a:lnTo>
                        <a:pt x="135" y="94"/>
                      </a:lnTo>
                      <a:lnTo>
                        <a:pt x="136" y="94"/>
                      </a:lnTo>
                      <a:lnTo>
                        <a:pt x="136" y="93"/>
                      </a:lnTo>
                      <a:lnTo>
                        <a:pt x="136" y="93"/>
                      </a:lnTo>
                      <a:lnTo>
                        <a:pt x="137" y="93"/>
                      </a:lnTo>
                      <a:lnTo>
                        <a:pt x="138" y="93"/>
                      </a:lnTo>
                      <a:lnTo>
                        <a:pt x="139" y="93"/>
                      </a:lnTo>
                      <a:lnTo>
                        <a:pt x="139" y="92"/>
                      </a:lnTo>
                      <a:lnTo>
                        <a:pt x="139" y="92"/>
                      </a:lnTo>
                      <a:lnTo>
                        <a:pt x="140" y="92"/>
                      </a:lnTo>
                      <a:lnTo>
                        <a:pt x="140" y="91"/>
                      </a:lnTo>
                      <a:lnTo>
                        <a:pt x="140" y="89"/>
                      </a:lnTo>
                      <a:lnTo>
                        <a:pt x="140" y="89"/>
                      </a:lnTo>
                      <a:lnTo>
                        <a:pt x="144" y="88"/>
                      </a:lnTo>
                      <a:lnTo>
                        <a:pt x="147" y="88"/>
                      </a:lnTo>
                      <a:lnTo>
                        <a:pt x="149" y="88"/>
                      </a:lnTo>
                      <a:lnTo>
                        <a:pt x="151" y="87"/>
                      </a:lnTo>
                      <a:lnTo>
                        <a:pt x="152" y="86"/>
                      </a:lnTo>
                      <a:lnTo>
                        <a:pt x="153" y="85"/>
                      </a:lnTo>
                      <a:lnTo>
                        <a:pt x="153" y="85"/>
                      </a:lnTo>
                      <a:lnTo>
                        <a:pt x="154" y="83"/>
                      </a:lnTo>
                      <a:lnTo>
                        <a:pt x="155" y="82"/>
                      </a:lnTo>
                      <a:lnTo>
                        <a:pt x="155" y="80"/>
                      </a:lnTo>
                      <a:lnTo>
                        <a:pt x="155" y="79"/>
                      </a:lnTo>
                      <a:lnTo>
                        <a:pt x="155" y="79"/>
                      </a:lnTo>
                      <a:close/>
                    </a:path>
                  </a:pathLst>
                </a:custGeom>
                <a:solidFill>
                  <a:srgbClr val="85C6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41" name="Freeform 2377">
                  <a:extLst>
                    <a:ext uri="{FF2B5EF4-FFF2-40B4-BE49-F238E27FC236}">
                      <a16:creationId xmlns:a16="http://schemas.microsoft.com/office/drawing/2014/main" id="{486BC6EB-CFD0-45C4-B6C3-8412837AC5E7}"/>
                    </a:ext>
                  </a:extLst>
                </p:cNvPr>
                <p:cNvSpPr>
                  <a:spLocks/>
                </p:cNvSpPr>
                <p:nvPr/>
              </p:nvSpPr>
              <p:spPr bwMode="auto">
                <a:xfrm>
                  <a:off x="4324" y="1435"/>
                  <a:ext cx="86" cy="42"/>
                </a:xfrm>
                <a:custGeom>
                  <a:avLst/>
                  <a:gdLst>
                    <a:gd name="T0" fmla="*/ 6 w 86"/>
                    <a:gd name="T1" fmla="*/ 30 h 42"/>
                    <a:gd name="T2" fmla="*/ 2 w 86"/>
                    <a:gd name="T3" fmla="*/ 27 h 42"/>
                    <a:gd name="T4" fmla="*/ 0 w 86"/>
                    <a:gd name="T5" fmla="*/ 23 h 42"/>
                    <a:gd name="T6" fmla="*/ 1 w 86"/>
                    <a:gd name="T7" fmla="*/ 21 h 42"/>
                    <a:gd name="T8" fmla="*/ 7 w 86"/>
                    <a:gd name="T9" fmla="*/ 20 h 42"/>
                    <a:gd name="T10" fmla="*/ 11 w 86"/>
                    <a:gd name="T11" fmla="*/ 19 h 42"/>
                    <a:gd name="T12" fmla="*/ 12 w 86"/>
                    <a:gd name="T13" fmla="*/ 17 h 42"/>
                    <a:gd name="T14" fmla="*/ 12 w 86"/>
                    <a:gd name="T15" fmla="*/ 15 h 42"/>
                    <a:gd name="T16" fmla="*/ 8 w 86"/>
                    <a:gd name="T17" fmla="*/ 10 h 42"/>
                    <a:gd name="T18" fmla="*/ 8 w 86"/>
                    <a:gd name="T19" fmla="*/ 8 h 42"/>
                    <a:gd name="T20" fmla="*/ 9 w 86"/>
                    <a:gd name="T21" fmla="*/ 4 h 42"/>
                    <a:gd name="T22" fmla="*/ 13 w 86"/>
                    <a:gd name="T23" fmla="*/ 2 h 42"/>
                    <a:gd name="T24" fmla="*/ 19 w 86"/>
                    <a:gd name="T25" fmla="*/ 0 h 42"/>
                    <a:gd name="T26" fmla="*/ 23 w 86"/>
                    <a:gd name="T27" fmla="*/ 0 h 42"/>
                    <a:gd name="T28" fmla="*/ 26 w 86"/>
                    <a:gd name="T29" fmla="*/ 2 h 42"/>
                    <a:gd name="T30" fmla="*/ 31 w 86"/>
                    <a:gd name="T31" fmla="*/ 6 h 42"/>
                    <a:gd name="T32" fmla="*/ 36 w 86"/>
                    <a:gd name="T33" fmla="*/ 7 h 42"/>
                    <a:gd name="T34" fmla="*/ 41 w 86"/>
                    <a:gd name="T35" fmla="*/ 8 h 42"/>
                    <a:gd name="T36" fmla="*/ 43 w 86"/>
                    <a:gd name="T37" fmla="*/ 10 h 42"/>
                    <a:gd name="T38" fmla="*/ 45 w 86"/>
                    <a:gd name="T39" fmla="*/ 14 h 42"/>
                    <a:gd name="T40" fmla="*/ 49 w 86"/>
                    <a:gd name="T41" fmla="*/ 17 h 42"/>
                    <a:gd name="T42" fmla="*/ 52 w 86"/>
                    <a:gd name="T43" fmla="*/ 18 h 42"/>
                    <a:gd name="T44" fmla="*/ 59 w 86"/>
                    <a:gd name="T45" fmla="*/ 17 h 42"/>
                    <a:gd name="T46" fmla="*/ 66 w 86"/>
                    <a:gd name="T47" fmla="*/ 16 h 42"/>
                    <a:gd name="T48" fmla="*/ 72 w 86"/>
                    <a:gd name="T49" fmla="*/ 18 h 42"/>
                    <a:gd name="T50" fmla="*/ 76 w 86"/>
                    <a:gd name="T51" fmla="*/ 21 h 42"/>
                    <a:gd name="T52" fmla="*/ 77 w 86"/>
                    <a:gd name="T53" fmla="*/ 24 h 42"/>
                    <a:gd name="T54" fmla="*/ 78 w 86"/>
                    <a:gd name="T55" fmla="*/ 26 h 42"/>
                    <a:gd name="T56" fmla="*/ 81 w 86"/>
                    <a:gd name="T57" fmla="*/ 27 h 42"/>
                    <a:gd name="T58" fmla="*/ 85 w 86"/>
                    <a:gd name="T59" fmla="*/ 31 h 42"/>
                    <a:gd name="T60" fmla="*/ 86 w 86"/>
                    <a:gd name="T61" fmla="*/ 33 h 42"/>
                    <a:gd name="T62" fmla="*/ 84 w 86"/>
                    <a:gd name="T63" fmla="*/ 36 h 42"/>
                    <a:gd name="T64" fmla="*/ 81 w 86"/>
                    <a:gd name="T65" fmla="*/ 39 h 42"/>
                    <a:gd name="T66" fmla="*/ 74 w 86"/>
                    <a:gd name="T67" fmla="*/ 41 h 42"/>
                    <a:gd name="T68" fmla="*/ 72 w 86"/>
                    <a:gd name="T69" fmla="*/ 41 h 42"/>
                    <a:gd name="T70" fmla="*/ 70 w 86"/>
                    <a:gd name="T71" fmla="*/ 36 h 42"/>
                    <a:gd name="T72" fmla="*/ 68 w 86"/>
                    <a:gd name="T73" fmla="*/ 34 h 42"/>
                    <a:gd name="T74" fmla="*/ 62 w 86"/>
                    <a:gd name="T75" fmla="*/ 35 h 42"/>
                    <a:gd name="T76" fmla="*/ 56 w 86"/>
                    <a:gd name="T77" fmla="*/ 35 h 42"/>
                    <a:gd name="T78" fmla="*/ 50 w 86"/>
                    <a:gd name="T79" fmla="*/ 39 h 42"/>
                    <a:gd name="T80" fmla="*/ 46 w 86"/>
                    <a:gd name="T81" fmla="*/ 41 h 42"/>
                    <a:gd name="T82" fmla="*/ 43 w 86"/>
                    <a:gd name="T83" fmla="*/ 42 h 42"/>
                    <a:gd name="T84" fmla="*/ 36 w 86"/>
                    <a:gd name="T85" fmla="*/ 40 h 42"/>
                    <a:gd name="T86" fmla="*/ 30 w 86"/>
                    <a:gd name="T87" fmla="*/ 37 h 42"/>
                    <a:gd name="T88" fmla="*/ 27 w 86"/>
                    <a:gd name="T89" fmla="*/ 37 h 42"/>
                    <a:gd name="T90" fmla="*/ 24 w 86"/>
                    <a:gd name="T91" fmla="*/ 38 h 42"/>
                    <a:gd name="T92" fmla="*/ 21 w 86"/>
                    <a:gd name="T93" fmla="*/ 39 h 42"/>
                    <a:gd name="T94" fmla="*/ 17 w 86"/>
                    <a:gd name="T95" fmla="*/ 40 h 42"/>
                    <a:gd name="T96" fmla="*/ 14 w 86"/>
                    <a:gd name="T97" fmla="*/ 39 h 42"/>
                    <a:gd name="T98" fmla="*/ 11 w 86"/>
                    <a:gd name="T99" fmla="*/ 36 h 42"/>
                    <a:gd name="T100" fmla="*/ 10 w 86"/>
                    <a:gd name="T101"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 h="42">
                      <a:moveTo>
                        <a:pt x="8" y="30"/>
                      </a:moveTo>
                      <a:lnTo>
                        <a:pt x="8" y="30"/>
                      </a:lnTo>
                      <a:lnTo>
                        <a:pt x="6" y="30"/>
                      </a:lnTo>
                      <a:lnTo>
                        <a:pt x="5" y="30"/>
                      </a:lnTo>
                      <a:lnTo>
                        <a:pt x="3" y="29"/>
                      </a:lnTo>
                      <a:lnTo>
                        <a:pt x="2" y="27"/>
                      </a:lnTo>
                      <a:lnTo>
                        <a:pt x="1" y="26"/>
                      </a:lnTo>
                      <a:lnTo>
                        <a:pt x="0" y="25"/>
                      </a:lnTo>
                      <a:lnTo>
                        <a:pt x="0" y="23"/>
                      </a:lnTo>
                      <a:lnTo>
                        <a:pt x="0" y="22"/>
                      </a:lnTo>
                      <a:lnTo>
                        <a:pt x="0" y="22"/>
                      </a:lnTo>
                      <a:lnTo>
                        <a:pt x="1" y="21"/>
                      </a:lnTo>
                      <a:lnTo>
                        <a:pt x="2" y="21"/>
                      </a:lnTo>
                      <a:lnTo>
                        <a:pt x="3" y="20"/>
                      </a:lnTo>
                      <a:lnTo>
                        <a:pt x="7" y="20"/>
                      </a:lnTo>
                      <a:lnTo>
                        <a:pt x="9" y="20"/>
                      </a:lnTo>
                      <a:lnTo>
                        <a:pt x="11" y="19"/>
                      </a:lnTo>
                      <a:lnTo>
                        <a:pt x="11" y="19"/>
                      </a:lnTo>
                      <a:lnTo>
                        <a:pt x="12" y="19"/>
                      </a:lnTo>
                      <a:lnTo>
                        <a:pt x="12" y="18"/>
                      </a:lnTo>
                      <a:lnTo>
                        <a:pt x="12" y="17"/>
                      </a:lnTo>
                      <a:lnTo>
                        <a:pt x="12" y="17"/>
                      </a:lnTo>
                      <a:lnTo>
                        <a:pt x="12" y="16"/>
                      </a:lnTo>
                      <a:lnTo>
                        <a:pt x="12" y="15"/>
                      </a:lnTo>
                      <a:lnTo>
                        <a:pt x="11" y="14"/>
                      </a:lnTo>
                      <a:lnTo>
                        <a:pt x="9" y="12"/>
                      </a:lnTo>
                      <a:lnTo>
                        <a:pt x="8" y="10"/>
                      </a:lnTo>
                      <a:lnTo>
                        <a:pt x="8" y="10"/>
                      </a:lnTo>
                      <a:lnTo>
                        <a:pt x="8" y="9"/>
                      </a:lnTo>
                      <a:lnTo>
                        <a:pt x="8" y="8"/>
                      </a:lnTo>
                      <a:lnTo>
                        <a:pt x="8" y="7"/>
                      </a:lnTo>
                      <a:lnTo>
                        <a:pt x="8" y="6"/>
                      </a:lnTo>
                      <a:lnTo>
                        <a:pt x="9" y="4"/>
                      </a:lnTo>
                      <a:lnTo>
                        <a:pt x="11" y="3"/>
                      </a:lnTo>
                      <a:lnTo>
                        <a:pt x="11" y="3"/>
                      </a:lnTo>
                      <a:lnTo>
                        <a:pt x="13" y="2"/>
                      </a:lnTo>
                      <a:lnTo>
                        <a:pt x="15" y="1"/>
                      </a:lnTo>
                      <a:lnTo>
                        <a:pt x="17" y="0"/>
                      </a:lnTo>
                      <a:lnTo>
                        <a:pt x="19" y="0"/>
                      </a:lnTo>
                      <a:lnTo>
                        <a:pt x="19" y="0"/>
                      </a:lnTo>
                      <a:lnTo>
                        <a:pt x="21" y="0"/>
                      </a:lnTo>
                      <a:lnTo>
                        <a:pt x="23" y="0"/>
                      </a:lnTo>
                      <a:lnTo>
                        <a:pt x="25" y="1"/>
                      </a:lnTo>
                      <a:lnTo>
                        <a:pt x="26" y="2"/>
                      </a:lnTo>
                      <a:lnTo>
                        <a:pt x="26" y="2"/>
                      </a:lnTo>
                      <a:lnTo>
                        <a:pt x="28" y="4"/>
                      </a:lnTo>
                      <a:lnTo>
                        <a:pt x="30" y="5"/>
                      </a:lnTo>
                      <a:lnTo>
                        <a:pt x="31" y="6"/>
                      </a:lnTo>
                      <a:lnTo>
                        <a:pt x="31" y="6"/>
                      </a:lnTo>
                      <a:lnTo>
                        <a:pt x="34" y="6"/>
                      </a:lnTo>
                      <a:lnTo>
                        <a:pt x="36" y="7"/>
                      </a:lnTo>
                      <a:lnTo>
                        <a:pt x="39" y="7"/>
                      </a:lnTo>
                      <a:lnTo>
                        <a:pt x="40" y="7"/>
                      </a:lnTo>
                      <a:lnTo>
                        <a:pt x="41" y="8"/>
                      </a:lnTo>
                      <a:lnTo>
                        <a:pt x="41" y="8"/>
                      </a:lnTo>
                      <a:lnTo>
                        <a:pt x="42" y="9"/>
                      </a:lnTo>
                      <a:lnTo>
                        <a:pt x="43" y="10"/>
                      </a:lnTo>
                      <a:lnTo>
                        <a:pt x="44" y="12"/>
                      </a:lnTo>
                      <a:lnTo>
                        <a:pt x="44" y="12"/>
                      </a:lnTo>
                      <a:lnTo>
                        <a:pt x="45" y="14"/>
                      </a:lnTo>
                      <a:lnTo>
                        <a:pt x="46" y="15"/>
                      </a:lnTo>
                      <a:lnTo>
                        <a:pt x="47" y="16"/>
                      </a:lnTo>
                      <a:lnTo>
                        <a:pt x="49" y="17"/>
                      </a:lnTo>
                      <a:lnTo>
                        <a:pt x="49" y="17"/>
                      </a:lnTo>
                      <a:lnTo>
                        <a:pt x="51" y="18"/>
                      </a:lnTo>
                      <a:lnTo>
                        <a:pt x="52" y="18"/>
                      </a:lnTo>
                      <a:lnTo>
                        <a:pt x="54" y="18"/>
                      </a:lnTo>
                      <a:lnTo>
                        <a:pt x="56" y="17"/>
                      </a:lnTo>
                      <a:lnTo>
                        <a:pt x="59" y="17"/>
                      </a:lnTo>
                      <a:lnTo>
                        <a:pt x="63" y="16"/>
                      </a:lnTo>
                      <a:lnTo>
                        <a:pt x="63" y="16"/>
                      </a:lnTo>
                      <a:lnTo>
                        <a:pt x="66" y="16"/>
                      </a:lnTo>
                      <a:lnTo>
                        <a:pt x="68" y="17"/>
                      </a:lnTo>
                      <a:lnTo>
                        <a:pt x="70" y="17"/>
                      </a:lnTo>
                      <a:lnTo>
                        <a:pt x="72" y="18"/>
                      </a:lnTo>
                      <a:lnTo>
                        <a:pt x="73" y="19"/>
                      </a:lnTo>
                      <a:lnTo>
                        <a:pt x="75" y="20"/>
                      </a:lnTo>
                      <a:lnTo>
                        <a:pt x="76" y="21"/>
                      </a:lnTo>
                      <a:lnTo>
                        <a:pt x="76" y="21"/>
                      </a:lnTo>
                      <a:lnTo>
                        <a:pt x="76" y="23"/>
                      </a:lnTo>
                      <a:lnTo>
                        <a:pt x="77" y="24"/>
                      </a:lnTo>
                      <a:lnTo>
                        <a:pt x="77" y="25"/>
                      </a:lnTo>
                      <a:lnTo>
                        <a:pt x="77" y="25"/>
                      </a:lnTo>
                      <a:lnTo>
                        <a:pt x="78" y="26"/>
                      </a:lnTo>
                      <a:lnTo>
                        <a:pt x="79" y="26"/>
                      </a:lnTo>
                      <a:lnTo>
                        <a:pt x="81" y="27"/>
                      </a:lnTo>
                      <a:lnTo>
                        <a:pt x="81" y="27"/>
                      </a:lnTo>
                      <a:lnTo>
                        <a:pt x="84" y="29"/>
                      </a:lnTo>
                      <a:lnTo>
                        <a:pt x="84" y="30"/>
                      </a:lnTo>
                      <a:lnTo>
                        <a:pt x="85" y="31"/>
                      </a:lnTo>
                      <a:lnTo>
                        <a:pt x="85" y="31"/>
                      </a:lnTo>
                      <a:lnTo>
                        <a:pt x="86" y="32"/>
                      </a:lnTo>
                      <a:lnTo>
                        <a:pt x="86" y="33"/>
                      </a:lnTo>
                      <a:lnTo>
                        <a:pt x="86" y="34"/>
                      </a:lnTo>
                      <a:lnTo>
                        <a:pt x="85" y="35"/>
                      </a:lnTo>
                      <a:lnTo>
                        <a:pt x="84" y="36"/>
                      </a:lnTo>
                      <a:lnTo>
                        <a:pt x="82" y="38"/>
                      </a:lnTo>
                      <a:lnTo>
                        <a:pt x="82" y="38"/>
                      </a:lnTo>
                      <a:lnTo>
                        <a:pt x="81" y="39"/>
                      </a:lnTo>
                      <a:lnTo>
                        <a:pt x="78" y="40"/>
                      </a:lnTo>
                      <a:lnTo>
                        <a:pt x="76" y="41"/>
                      </a:lnTo>
                      <a:lnTo>
                        <a:pt x="74" y="41"/>
                      </a:lnTo>
                      <a:lnTo>
                        <a:pt x="74" y="41"/>
                      </a:lnTo>
                      <a:lnTo>
                        <a:pt x="73" y="41"/>
                      </a:lnTo>
                      <a:lnTo>
                        <a:pt x="72" y="41"/>
                      </a:lnTo>
                      <a:lnTo>
                        <a:pt x="71" y="40"/>
                      </a:lnTo>
                      <a:lnTo>
                        <a:pt x="71" y="39"/>
                      </a:lnTo>
                      <a:lnTo>
                        <a:pt x="70" y="36"/>
                      </a:lnTo>
                      <a:lnTo>
                        <a:pt x="69" y="35"/>
                      </a:lnTo>
                      <a:lnTo>
                        <a:pt x="68" y="34"/>
                      </a:lnTo>
                      <a:lnTo>
                        <a:pt x="68" y="34"/>
                      </a:lnTo>
                      <a:lnTo>
                        <a:pt x="67" y="34"/>
                      </a:lnTo>
                      <a:lnTo>
                        <a:pt x="65" y="34"/>
                      </a:lnTo>
                      <a:lnTo>
                        <a:pt x="62" y="35"/>
                      </a:lnTo>
                      <a:lnTo>
                        <a:pt x="59" y="35"/>
                      </a:lnTo>
                      <a:lnTo>
                        <a:pt x="56" y="35"/>
                      </a:lnTo>
                      <a:lnTo>
                        <a:pt x="56" y="35"/>
                      </a:lnTo>
                      <a:lnTo>
                        <a:pt x="54" y="36"/>
                      </a:lnTo>
                      <a:lnTo>
                        <a:pt x="53" y="36"/>
                      </a:lnTo>
                      <a:lnTo>
                        <a:pt x="50" y="39"/>
                      </a:lnTo>
                      <a:lnTo>
                        <a:pt x="50" y="39"/>
                      </a:lnTo>
                      <a:lnTo>
                        <a:pt x="47" y="40"/>
                      </a:lnTo>
                      <a:lnTo>
                        <a:pt x="46" y="41"/>
                      </a:lnTo>
                      <a:lnTo>
                        <a:pt x="45" y="41"/>
                      </a:lnTo>
                      <a:lnTo>
                        <a:pt x="45" y="41"/>
                      </a:lnTo>
                      <a:lnTo>
                        <a:pt x="43" y="42"/>
                      </a:lnTo>
                      <a:lnTo>
                        <a:pt x="40" y="41"/>
                      </a:lnTo>
                      <a:lnTo>
                        <a:pt x="38" y="41"/>
                      </a:lnTo>
                      <a:lnTo>
                        <a:pt x="36" y="40"/>
                      </a:lnTo>
                      <a:lnTo>
                        <a:pt x="36" y="40"/>
                      </a:lnTo>
                      <a:lnTo>
                        <a:pt x="33" y="39"/>
                      </a:lnTo>
                      <a:lnTo>
                        <a:pt x="30" y="37"/>
                      </a:lnTo>
                      <a:lnTo>
                        <a:pt x="30" y="37"/>
                      </a:lnTo>
                      <a:lnTo>
                        <a:pt x="28" y="37"/>
                      </a:lnTo>
                      <a:lnTo>
                        <a:pt x="27" y="37"/>
                      </a:lnTo>
                      <a:lnTo>
                        <a:pt x="26" y="38"/>
                      </a:lnTo>
                      <a:lnTo>
                        <a:pt x="24" y="38"/>
                      </a:lnTo>
                      <a:lnTo>
                        <a:pt x="24" y="38"/>
                      </a:lnTo>
                      <a:lnTo>
                        <a:pt x="24" y="39"/>
                      </a:lnTo>
                      <a:lnTo>
                        <a:pt x="23" y="39"/>
                      </a:lnTo>
                      <a:lnTo>
                        <a:pt x="21" y="39"/>
                      </a:lnTo>
                      <a:lnTo>
                        <a:pt x="21" y="39"/>
                      </a:lnTo>
                      <a:lnTo>
                        <a:pt x="18" y="40"/>
                      </a:lnTo>
                      <a:lnTo>
                        <a:pt x="17" y="40"/>
                      </a:lnTo>
                      <a:lnTo>
                        <a:pt x="15" y="40"/>
                      </a:lnTo>
                      <a:lnTo>
                        <a:pt x="15" y="40"/>
                      </a:lnTo>
                      <a:lnTo>
                        <a:pt x="14" y="39"/>
                      </a:lnTo>
                      <a:lnTo>
                        <a:pt x="13" y="38"/>
                      </a:lnTo>
                      <a:lnTo>
                        <a:pt x="11" y="37"/>
                      </a:lnTo>
                      <a:lnTo>
                        <a:pt x="11" y="36"/>
                      </a:lnTo>
                      <a:lnTo>
                        <a:pt x="11" y="35"/>
                      </a:lnTo>
                      <a:lnTo>
                        <a:pt x="11" y="35"/>
                      </a:lnTo>
                      <a:lnTo>
                        <a:pt x="10" y="35"/>
                      </a:lnTo>
                      <a:lnTo>
                        <a:pt x="8" y="3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42" name="Freeform 2378">
                  <a:extLst>
                    <a:ext uri="{FF2B5EF4-FFF2-40B4-BE49-F238E27FC236}">
                      <a16:creationId xmlns:a16="http://schemas.microsoft.com/office/drawing/2014/main" id="{5D2CFABC-D31A-42C0-B7A7-90938AE569F4}"/>
                    </a:ext>
                  </a:extLst>
                </p:cNvPr>
                <p:cNvSpPr>
                  <a:spLocks/>
                </p:cNvSpPr>
                <p:nvPr/>
              </p:nvSpPr>
              <p:spPr bwMode="auto">
                <a:xfrm>
                  <a:off x="4364" y="1530"/>
                  <a:ext cx="15" cy="10"/>
                </a:xfrm>
                <a:custGeom>
                  <a:avLst/>
                  <a:gdLst>
                    <a:gd name="T0" fmla="*/ 0 w 15"/>
                    <a:gd name="T1" fmla="*/ 3 h 10"/>
                    <a:gd name="T2" fmla="*/ 0 w 15"/>
                    <a:gd name="T3" fmla="*/ 3 h 10"/>
                    <a:gd name="T4" fmla="*/ 1 w 15"/>
                    <a:gd name="T5" fmla="*/ 5 h 10"/>
                    <a:gd name="T6" fmla="*/ 2 w 15"/>
                    <a:gd name="T7" fmla="*/ 7 h 10"/>
                    <a:gd name="T8" fmla="*/ 3 w 15"/>
                    <a:gd name="T9" fmla="*/ 8 h 10"/>
                    <a:gd name="T10" fmla="*/ 4 w 15"/>
                    <a:gd name="T11" fmla="*/ 9 h 10"/>
                    <a:gd name="T12" fmla="*/ 4 w 15"/>
                    <a:gd name="T13" fmla="*/ 9 h 10"/>
                    <a:gd name="T14" fmla="*/ 6 w 15"/>
                    <a:gd name="T15" fmla="*/ 10 h 10"/>
                    <a:gd name="T16" fmla="*/ 7 w 15"/>
                    <a:gd name="T17" fmla="*/ 10 h 10"/>
                    <a:gd name="T18" fmla="*/ 9 w 15"/>
                    <a:gd name="T19" fmla="*/ 10 h 10"/>
                    <a:gd name="T20" fmla="*/ 12 w 15"/>
                    <a:gd name="T21" fmla="*/ 10 h 10"/>
                    <a:gd name="T22" fmla="*/ 15 w 15"/>
                    <a:gd name="T23" fmla="*/ 10 h 10"/>
                    <a:gd name="T24" fmla="*/ 15 w 15"/>
                    <a:gd name="T25" fmla="*/ 10 h 10"/>
                    <a:gd name="T26" fmla="*/ 15 w 15"/>
                    <a:gd name="T27" fmla="*/ 10 h 10"/>
                    <a:gd name="T28" fmla="*/ 15 w 15"/>
                    <a:gd name="T29" fmla="*/ 9 h 10"/>
                    <a:gd name="T30" fmla="*/ 15 w 15"/>
                    <a:gd name="T31" fmla="*/ 8 h 10"/>
                    <a:gd name="T32" fmla="*/ 15 w 15"/>
                    <a:gd name="T33" fmla="*/ 7 h 10"/>
                    <a:gd name="T34" fmla="*/ 15 w 15"/>
                    <a:gd name="T35" fmla="*/ 6 h 10"/>
                    <a:gd name="T36" fmla="*/ 15 w 15"/>
                    <a:gd name="T37" fmla="*/ 6 h 10"/>
                    <a:gd name="T38" fmla="*/ 15 w 15"/>
                    <a:gd name="T39" fmla="*/ 6 h 10"/>
                    <a:gd name="T40" fmla="*/ 15 w 15"/>
                    <a:gd name="T41" fmla="*/ 6 h 10"/>
                    <a:gd name="T42" fmla="*/ 14 w 15"/>
                    <a:gd name="T43" fmla="*/ 7 h 10"/>
                    <a:gd name="T44" fmla="*/ 14 w 15"/>
                    <a:gd name="T45" fmla="*/ 8 h 10"/>
                    <a:gd name="T46" fmla="*/ 14 w 15"/>
                    <a:gd name="T47" fmla="*/ 9 h 10"/>
                    <a:gd name="T48" fmla="*/ 14 w 15"/>
                    <a:gd name="T49" fmla="*/ 10 h 10"/>
                    <a:gd name="T50" fmla="*/ 14 w 15"/>
                    <a:gd name="T51" fmla="*/ 10 h 10"/>
                    <a:gd name="T52" fmla="*/ 15 w 15"/>
                    <a:gd name="T53" fmla="*/ 10 h 10"/>
                    <a:gd name="T54" fmla="*/ 15 w 15"/>
                    <a:gd name="T55" fmla="*/ 10 h 10"/>
                    <a:gd name="T56" fmla="*/ 15 w 15"/>
                    <a:gd name="T57" fmla="*/ 6 h 10"/>
                    <a:gd name="T58" fmla="*/ 15 w 15"/>
                    <a:gd name="T59" fmla="*/ 6 h 10"/>
                    <a:gd name="T60" fmla="*/ 11 w 15"/>
                    <a:gd name="T61" fmla="*/ 6 h 10"/>
                    <a:gd name="T62" fmla="*/ 8 w 15"/>
                    <a:gd name="T63" fmla="*/ 6 h 10"/>
                    <a:gd name="T64" fmla="*/ 6 w 15"/>
                    <a:gd name="T65" fmla="*/ 6 h 10"/>
                    <a:gd name="T66" fmla="*/ 4 w 15"/>
                    <a:gd name="T67" fmla="*/ 5 h 10"/>
                    <a:gd name="T68" fmla="*/ 3 w 15"/>
                    <a:gd name="T69" fmla="*/ 4 h 10"/>
                    <a:gd name="T70" fmla="*/ 2 w 15"/>
                    <a:gd name="T71" fmla="*/ 3 h 10"/>
                    <a:gd name="T72" fmla="*/ 1 w 15"/>
                    <a:gd name="T73" fmla="*/ 0 h 10"/>
                    <a:gd name="T74" fmla="*/ 1 w 15"/>
                    <a:gd name="T75" fmla="*/ 0 h 10"/>
                    <a:gd name="T76" fmla="*/ 1 w 15"/>
                    <a:gd name="T77" fmla="*/ 2 h 10"/>
                    <a:gd name="T78" fmla="*/ 0 w 15"/>
                    <a:gd name="T7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 h="10">
                      <a:moveTo>
                        <a:pt x="0" y="3"/>
                      </a:moveTo>
                      <a:lnTo>
                        <a:pt x="0" y="3"/>
                      </a:lnTo>
                      <a:lnTo>
                        <a:pt x="1" y="5"/>
                      </a:lnTo>
                      <a:lnTo>
                        <a:pt x="2" y="7"/>
                      </a:lnTo>
                      <a:lnTo>
                        <a:pt x="3" y="8"/>
                      </a:lnTo>
                      <a:lnTo>
                        <a:pt x="4" y="9"/>
                      </a:lnTo>
                      <a:lnTo>
                        <a:pt x="4" y="9"/>
                      </a:lnTo>
                      <a:lnTo>
                        <a:pt x="6" y="10"/>
                      </a:lnTo>
                      <a:lnTo>
                        <a:pt x="7" y="10"/>
                      </a:lnTo>
                      <a:lnTo>
                        <a:pt x="9" y="10"/>
                      </a:lnTo>
                      <a:lnTo>
                        <a:pt x="12" y="10"/>
                      </a:lnTo>
                      <a:lnTo>
                        <a:pt x="15" y="10"/>
                      </a:lnTo>
                      <a:lnTo>
                        <a:pt x="15" y="10"/>
                      </a:lnTo>
                      <a:lnTo>
                        <a:pt x="15" y="10"/>
                      </a:lnTo>
                      <a:lnTo>
                        <a:pt x="15" y="9"/>
                      </a:lnTo>
                      <a:lnTo>
                        <a:pt x="15" y="8"/>
                      </a:lnTo>
                      <a:lnTo>
                        <a:pt x="15" y="7"/>
                      </a:lnTo>
                      <a:lnTo>
                        <a:pt x="15" y="6"/>
                      </a:lnTo>
                      <a:lnTo>
                        <a:pt x="15" y="6"/>
                      </a:lnTo>
                      <a:lnTo>
                        <a:pt x="15" y="6"/>
                      </a:lnTo>
                      <a:lnTo>
                        <a:pt x="15" y="6"/>
                      </a:lnTo>
                      <a:lnTo>
                        <a:pt x="14" y="7"/>
                      </a:lnTo>
                      <a:lnTo>
                        <a:pt x="14" y="8"/>
                      </a:lnTo>
                      <a:lnTo>
                        <a:pt x="14" y="9"/>
                      </a:lnTo>
                      <a:lnTo>
                        <a:pt x="14" y="10"/>
                      </a:lnTo>
                      <a:lnTo>
                        <a:pt x="14" y="10"/>
                      </a:lnTo>
                      <a:lnTo>
                        <a:pt x="15" y="10"/>
                      </a:lnTo>
                      <a:lnTo>
                        <a:pt x="15" y="10"/>
                      </a:lnTo>
                      <a:lnTo>
                        <a:pt x="15" y="6"/>
                      </a:lnTo>
                      <a:lnTo>
                        <a:pt x="15" y="6"/>
                      </a:lnTo>
                      <a:lnTo>
                        <a:pt x="11" y="6"/>
                      </a:lnTo>
                      <a:lnTo>
                        <a:pt x="8" y="6"/>
                      </a:lnTo>
                      <a:lnTo>
                        <a:pt x="6" y="6"/>
                      </a:lnTo>
                      <a:lnTo>
                        <a:pt x="4" y="5"/>
                      </a:lnTo>
                      <a:lnTo>
                        <a:pt x="3" y="4"/>
                      </a:lnTo>
                      <a:lnTo>
                        <a:pt x="2" y="3"/>
                      </a:lnTo>
                      <a:lnTo>
                        <a:pt x="1" y="0"/>
                      </a:lnTo>
                      <a:lnTo>
                        <a:pt x="1" y="0"/>
                      </a:lnTo>
                      <a:lnTo>
                        <a:pt x="1" y="2"/>
                      </a:lnTo>
                      <a:lnTo>
                        <a:pt x="0" y="3"/>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43" name="Freeform 2379">
                  <a:extLst>
                    <a:ext uri="{FF2B5EF4-FFF2-40B4-BE49-F238E27FC236}">
                      <a16:creationId xmlns:a16="http://schemas.microsoft.com/office/drawing/2014/main" id="{F117DAF6-0C3F-48A2-8F5D-CB839558354D}"/>
                    </a:ext>
                  </a:extLst>
                </p:cNvPr>
                <p:cNvSpPr>
                  <a:spLocks/>
                </p:cNvSpPr>
                <p:nvPr/>
              </p:nvSpPr>
              <p:spPr bwMode="auto">
                <a:xfrm>
                  <a:off x="4364" y="1530"/>
                  <a:ext cx="15" cy="10"/>
                </a:xfrm>
                <a:custGeom>
                  <a:avLst/>
                  <a:gdLst>
                    <a:gd name="T0" fmla="*/ 0 w 15"/>
                    <a:gd name="T1" fmla="*/ 3 h 10"/>
                    <a:gd name="T2" fmla="*/ 0 w 15"/>
                    <a:gd name="T3" fmla="*/ 3 h 10"/>
                    <a:gd name="T4" fmla="*/ 1 w 15"/>
                    <a:gd name="T5" fmla="*/ 5 h 10"/>
                    <a:gd name="T6" fmla="*/ 2 w 15"/>
                    <a:gd name="T7" fmla="*/ 7 h 10"/>
                    <a:gd name="T8" fmla="*/ 3 w 15"/>
                    <a:gd name="T9" fmla="*/ 8 h 10"/>
                    <a:gd name="T10" fmla="*/ 4 w 15"/>
                    <a:gd name="T11" fmla="*/ 9 h 10"/>
                    <a:gd name="T12" fmla="*/ 4 w 15"/>
                    <a:gd name="T13" fmla="*/ 9 h 10"/>
                    <a:gd name="T14" fmla="*/ 6 w 15"/>
                    <a:gd name="T15" fmla="*/ 10 h 10"/>
                    <a:gd name="T16" fmla="*/ 7 w 15"/>
                    <a:gd name="T17" fmla="*/ 10 h 10"/>
                    <a:gd name="T18" fmla="*/ 9 w 15"/>
                    <a:gd name="T19" fmla="*/ 10 h 10"/>
                    <a:gd name="T20" fmla="*/ 12 w 15"/>
                    <a:gd name="T21" fmla="*/ 10 h 10"/>
                    <a:gd name="T22" fmla="*/ 15 w 15"/>
                    <a:gd name="T23" fmla="*/ 10 h 10"/>
                    <a:gd name="T24" fmla="*/ 15 w 15"/>
                    <a:gd name="T25" fmla="*/ 10 h 10"/>
                    <a:gd name="T26" fmla="*/ 15 w 15"/>
                    <a:gd name="T27" fmla="*/ 10 h 10"/>
                    <a:gd name="T28" fmla="*/ 15 w 15"/>
                    <a:gd name="T29" fmla="*/ 9 h 10"/>
                    <a:gd name="T30" fmla="*/ 15 w 15"/>
                    <a:gd name="T31" fmla="*/ 8 h 10"/>
                    <a:gd name="T32" fmla="*/ 15 w 15"/>
                    <a:gd name="T33" fmla="*/ 7 h 10"/>
                    <a:gd name="T34" fmla="*/ 15 w 15"/>
                    <a:gd name="T35" fmla="*/ 6 h 10"/>
                    <a:gd name="T36" fmla="*/ 15 w 15"/>
                    <a:gd name="T37" fmla="*/ 6 h 10"/>
                    <a:gd name="T38" fmla="*/ 15 w 15"/>
                    <a:gd name="T39" fmla="*/ 6 h 10"/>
                    <a:gd name="T40" fmla="*/ 15 w 15"/>
                    <a:gd name="T41" fmla="*/ 6 h 10"/>
                    <a:gd name="T42" fmla="*/ 14 w 15"/>
                    <a:gd name="T43" fmla="*/ 7 h 10"/>
                    <a:gd name="T44" fmla="*/ 14 w 15"/>
                    <a:gd name="T45" fmla="*/ 8 h 10"/>
                    <a:gd name="T46" fmla="*/ 14 w 15"/>
                    <a:gd name="T47" fmla="*/ 9 h 10"/>
                    <a:gd name="T48" fmla="*/ 14 w 15"/>
                    <a:gd name="T49" fmla="*/ 10 h 10"/>
                    <a:gd name="T50" fmla="*/ 14 w 15"/>
                    <a:gd name="T51" fmla="*/ 10 h 10"/>
                    <a:gd name="T52" fmla="*/ 15 w 15"/>
                    <a:gd name="T53" fmla="*/ 10 h 10"/>
                    <a:gd name="T54" fmla="*/ 15 w 15"/>
                    <a:gd name="T55" fmla="*/ 10 h 10"/>
                    <a:gd name="T56" fmla="*/ 15 w 15"/>
                    <a:gd name="T57" fmla="*/ 6 h 10"/>
                    <a:gd name="T58" fmla="*/ 15 w 15"/>
                    <a:gd name="T59" fmla="*/ 6 h 10"/>
                    <a:gd name="T60" fmla="*/ 11 w 15"/>
                    <a:gd name="T61" fmla="*/ 6 h 10"/>
                    <a:gd name="T62" fmla="*/ 8 w 15"/>
                    <a:gd name="T63" fmla="*/ 6 h 10"/>
                    <a:gd name="T64" fmla="*/ 6 w 15"/>
                    <a:gd name="T65" fmla="*/ 6 h 10"/>
                    <a:gd name="T66" fmla="*/ 4 w 15"/>
                    <a:gd name="T67" fmla="*/ 5 h 10"/>
                    <a:gd name="T68" fmla="*/ 3 w 15"/>
                    <a:gd name="T69" fmla="*/ 4 h 10"/>
                    <a:gd name="T70" fmla="*/ 2 w 15"/>
                    <a:gd name="T71" fmla="*/ 3 h 10"/>
                    <a:gd name="T72" fmla="*/ 1 w 15"/>
                    <a:gd name="T73" fmla="*/ 0 h 10"/>
                    <a:gd name="T74" fmla="*/ 1 w 15"/>
                    <a:gd name="T75" fmla="*/ 0 h 10"/>
                    <a:gd name="T76" fmla="*/ 1 w 15"/>
                    <a:gd name="T77" fmla="*/ 2 h 10"/>
                    <a:gd name="T78" fmla="*/ 0 w 15"/>
                    <a:gd name="T7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 h="10">
                      <a:moveTo>
                        <a:pt x="0" y="3"/>
                      </a:moveTo>
                      <a:lnTo>
                        <a:pt x="0" y="3"/>
                      </a:lnTo>
                      <a:lnTo>
                        <a:pt x="1" y="5"/>
                      </a:lnTo>
                      <a:lnTo>
                        <a:pt x="2" y="7"/>
                      </a:lnTo>
                      <a:lnTo>
                        <a:pt x="3" y="8"/>
                      </a:lnTo>
                      <a:lnTo>
                        <a:pt x="4" y="9"/>
                      </a:lnTo>
                      <a:lnTo>
                        <a:pt x="4" y="9"/>
                      </a:lnTo>
                      <a:lnTo>
                        <a:pt x="6" y="10"/>
                      </a:lnTo>
                      <a:lnTo>
                        <a:pt x="7" y="10"/>
                      </a:lnTo>
                      <a:lnTo>
                        <a:pt x="9" y="10"/>
                      </a:lnTo>
                      <a:lnTo>
                        <a:pt x="12" y="10"/>
                      </a:lnTo>
                      <a:lnTo>
                        <a:pt x="15" y="10"/>
                      </a:lnTo>
                      <a:lnTo>
                        <a:pt x="15" y="10"/>
                      </a:lnTo>
                      <a:lnTo>
                        <a:pt x="15" y="10"/>
                      </a:lnTo>
                      <a:lnTo>
                        <a:pt x="15" y="9"/>
                      </a:lnTo>
                      <a:lnTo>
                        <a:pt x="15" y="8"/>
                      </a:lnTo>
                      <a:lnTo>
                        <a:pt x="15" y="7"/>
                      </a:lnTo>
                      <a:lnTo>
                        <a:pt x="15" y="6"/>
                      </a:lnTo>
                      <a:lnTo>
                        <a:pt x="15" y="6"/>
                      </a:lnTo>
                      <a:lnTo>
                        <a:pt x="15" y="6"/>
                      </a:lnTo>
                      <a:lnTo>
                        <a:pt x="15" y="6"/>
                      </a:lnTo>
                      <a:lnTo>
                        <a:pt x="14" y="7"/>
                      </a:lnTo>
                      <a:lnTo>
                        <a:pt x="14" y="8"/>
                      </a:lnTo>
                      <a:lnTo>
                        <a:pt x="14" y="9"/>
                      </a:lnTo>
                      <a:lnTo>
                        <a:pt x="14" y="10"/>
                      </a:lnTo>
                      <a:lnTo>
                        <a:pt x="14" y="10"/>
                      </a:lnTo>
                      <a:lnTo>
                        <a:pt x="15" y="10"/>
                      </a:lnTo>
                      <a:lnTo>
                        <a:pt x="15" y="10"/>
                      </a:lnTo>
                      <a:lnTo>
                        <a:pt x="15" y="6"/>
                      </a:lnTo>
                      <a:lnTo>
                        <a:pt x="15" y="6"/>
                      </a:lnTo>
                      <a:lnTo>
                        <a:pt x="11" y="6"/>
                      </a:lnTo>
                      <a:lnTo>
                        <a:pt x="8" y="6"/>
                      </a:lnTo>
                      <a:lnTo>
                        <a:pt x="6" y="6"/>
                      </a:lnTo>
                      <a:lnTo>
                        <a:pt x="4" y="5"/>
                      </a:lnTo>
                      <a:lnTo>
                        <a:pt x="3" y="4"/>
                      </a:lnTo>
                      <a:lnTo>
                        <a:pt x="2" y="3"/>
                      </a:lnTo>
                      <a:lnTo>
                        <a:pt x="1" y="0"/>
                      </a:lnTo>
                      <a:lnTo>
                        <a:pt x="1" y="0"/>
                      </a:lnTo>
                      <a:lnTo>
                        <a:pt x="1" y="2"/>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44" name="Freeform 2380">
                  <a:extLst>
                    <a:ext uri="{FF2B5EF4-FFF2-40B4-BE49-F238E27FC236}">
                      <a16:creationId xmlns:a16="http://schemas.microsoft.com/office/drawing/2014/main" id="{367F9341-C519-441D-B137-41B13E9147E2}"/>
                    </a:ext>
                  </a:extLst>
                </p:cNvPr>
                <p:cNvSpPr>
                  <a:spLocks/>
                </p:cNvSpPr>
                <p:nvPr/>
              </p:nvSpPr>
              <p:spPr bwMode="auto">
                <a:xfrm>
                  <a:off x="4377" y="1534"/>
                  <a:ext cx="34" cy="15"/>
                </a:xfrm>
                <a:custGeom>
                  <a:avLst/>
                  <a:gdLst>
                    <a:gd name="T0" fmla="*/ 0 w 34"/>
                    <a:gd name="T1" fmla="*/ 5 h 15"/>
                    <a:gd name="T2" fmla="*/ 1 w 34"/>
                    <a:gd name="T3" fmla="*/ 6 h 15"/>
                    <a:gd name="T4" fmla="*/ 2 w 34"/>
                    <a:gd name="T5" fmla="*/ 10 h 15"/>
                    <a:gd name="T6" fmla="*/ 3 w 34"/>
                    <a:gd name="T7" fmla="*/ 12 h 15"/>
                    <a:gd name="T8" fmla="*/ 4 w 34"/>
                    <a:gd name="T9" fmla="*/ 12 h 15"/>
                    <a:gd name="T10" fmla="*/ 5 w 34"/>
                    <a:gd name="T11" fmla="*/ 12 h 15"/>
                    <a:gd name="T12" fmla="*/ 8 w 34"/>
                    <a:gd name="T13" fmla="*/ 9 h 15"/>
                    <a:gd name="T14" fmla="*/ 9 w 34"/>
                    <a:gd name="T15" fmla="*/ 8 h 15"/>
                    <a:gd name="T16" fmla="*/ 13 w 34"/>
                    <a:gd name="T17" fmla="*/ 5 h 15"/>
                    <a:gd name="T18" fmla="*/ 16 w 34"/>
                    <a:gd name="T19" fmla="*/ 5 h 15"/>
                    <a:gd name="T20" fmla="*/ 18 w 34"/>
                    <a:gd name="T21" fmla="*/ 4 h 15"/>
                    <a:gd name="T22" fmla="*/ 19 w 34"/>
                    <a:gd name="T23" fmla="*/ 5 h 15"/>
                    <a:gd name="T24" fmla="*/ 19 w 34"/>
                    <a:gd name="T25" fmla="*/ 6 h 15"/>
                    <a:gd name="T26" fmla="*/ 20 w 34"/>
                    <a:gd name="T27" fmla="*/ 10 h 15"/>
                    <a:gd name="T28" fmla="*/ 21 w 34"/>
                    <a:gd name="T29" fmla="*/ 11 h 15"/>
                    <a:gd name="T30" fmla="*/ 24 w 34"/>
                    <a:gd name="T31" fmla="*/ 14 h 15"/>
                    <a:gd name="T32" fmla="*/ 26 w 34"/>
                    <a:gd name="T33" fmla="*/ 14 h 15"/>
                    <a:gd name="T34" fmla="*/ 31 w 34"/>
                    <a:gd name="T35" fmla="*/ 14 h 15"/>
                    <a:gd name="T36" fmla="*/ 34 w 34"/>
                    <a:gd name="T37" fmla="*/ 11 h 15"/>
                    <a:gd name="T38" fmla="*/ 34 w 34"/>
                    <a:gd name="T39" fmla="*/ 10 h 15"/>
                    <a:gd name="T40" fmla="*/ 34 w 34"/>
                    <a:gd name="T41" fmla="*/ 6 h 15"/>
                    <a:gd name="T42" fmla="*/ 34 w 34"/>
                    <a:gd name="T43" fmla="*/ 5 h 15"/>
                    <a:gd name="T44" fmla="*/ 32 w 34"/>
                    <a:gd name="T45" fmla="*/ 2 h 15"/>
                    <a:gd name="T46" fmla="*/ 31 w 34"/>
                    <a:gd name="T47" fmla="*/ 2 h 15"/>
                    <a:gd name="T48" fmla="*/ 30 w 34"/>
                    <a:gd name="T49" fmla="*/ 2 h 15"/>
                    <a:gd name="T50" fmla="*/ 30 w 34"/>
                    <a:gd name="T51" fmla="*/ 3 h 15"/>
                    <a:gd name="T52" fmla="*/ 30 w 34"/>
                    <a:gd name="T53" fmla="*/ 4 h 15"/>
                    <a:gd name="T54" fmla="*/ 31 w 34"/>
                    <a:gd name="T55" fmla="*/ 4 h 15"/>
                    <a:gd name="T56" fmla="*/ 33 w 34"/>
                    <a:gd name="T57" fmla="*/ 6 h 15"/>
                    <a:gd name="T58" fmla="*/ 34 w 34"/>
                    <a:gd name="T59" fmla="*/ 8 h 15"/>
                    <a:gd name="T60" fmla="*/ 33 w 34"/>
                    <a:gd name="T61" fmla="*/ 9 h 15"/>
                    <a:gd name="T62" fmla="*/ 32 w 34"/>
                    <a:gd name="T63" fmla="*/ 10 h 15"/>
                    <a:gd name="T64" fmla="*/ 29 w 34"/>
                    <a:gd name="T65" fmla="*/ 11 h 15"/>
                    <a:gd name="T66" fmla="*/ 27 w 34"/>
                    <a:gd name="T67" fmla="*/ 11 h 15"/>
                    <a:gd name="T68" fmla="*/ 24 w 34"/>
                    <a:gd name="T69" fmla="*/ 10 h 15"/>
                    <a:gd name="T70" fmla="*/ 21 w 34"/>
                    <a:gd name="T71" fmla="*/ 8 h 15"/>
                    <a:gd name="T72" fmla="*/ 20 w 34"/>
                    <a:gd name="T73" fmla="*/ 6 h 15"/>
                    <a:gd name="T74" fmla="*/ 19 w 34"/>
                    <a:gd name="T75" fmla="*/ 4 h 15"/>
                    <a:gd name="T76" fmla="*/ 19 w 34"/>
                    <a:gd name="T77" fmla="*/ 2 h 15"/>
                    <a:gd name="T78" fmla="*/ 19 w 34"/>
                    <a:gd name="T79" fmla="*/ 1 h 15"/>
                    <a:gd name="T80" fmla="*/ 18 w 34"/>
                    <a:gd name="T81" fmla="*/ 0 h 15"/>
                    <a:gd name="T82" fmla="*/ 15 w 34"/>
                    <a:gd name="T83" fmla="*/ 1 h 15"/>
                    <a:gd name="T84" fmla="*/ 14 w 34"/>
                    <a:gd name="T85" fmla="*/ 1 h 15"/>
                    <a:gd name="T86" fmla="*/ 11 w 34"/>
                    <a:gd name="T87" fmla="*/ 3 h 15"/>
                    <a:gd name="T88" fmla="*/ 8 w 34"/>
                    <a:gd name="T89" fmla="*/ 5 h 15"/>
                    <a:gd name="T90" fmla="*/ 8 w 34"/>
                    <a:gd name="T91" fmla="*/ 6 h 15"/>
                    <a:gd name="T92" fmla="*/ 5 w 34"/>
                    <a:gd name="T93" fmla="*/ 8 h 15"/>
                    <a:gd name="T94" fmla="*/ 4 w 34"/>
                    <a:gd name="T95" fmla="*/ 8 h 15"/>
                    <a:gd name="T96" fmla="*/ 3 w 34"/>
                    <a:gd name="T97" fmla="*/ 8 h 15"/>
                    <a:gd name="T98" fmla="*/ 2 w 34"/>
                    <a:gd name="T99" fmla="*/ 6 h 15"/>
                    <a:gd name="T100" fmla="*/ 2 w 34"/>
                    <a:gd name="T101" fmla="*/ 2 h 15"/>
                    <a:gd name="T102" fmla="*/ 2 w 34"/>
                    <a:gd name="T103" fmla="*/ 2 h 15"/>
                    <a:gd name="T104" fmla="*/ 1 w 34"/>
                    <a:gd name="T105" fmla="*/ 2 h 15"/>
                    <a:gd name="T106" fmla="*/ 0 w 34"/>
                    <a:gd name="T10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 h="15">
                      <a:moveTo>
                        <a:pt x="0" y="5"/>
                      </a:moveTo>
                      <a:lnTo>
                        <a:pt x="0" y="5"/>
                      </a:lnTo>
                      <a:lnTo>
                        <a:pt x="1" y="5"/>
                      </a:lnTo>
                      <a:lnTo>
                        <a:pt x="1" y="6"/>
                      </a:lnTo>
                      <a:lnTo>
                        <a:pt x="2" y="8"/>
                      </a:lnTo>
                      <a:lnTo>
                        <a:pt x="2" y="10"/>
                      </a:lnTo>
                      <a:lnTo>
                        <a:pt x="3" y="12"/>
                      </a:lnTo>
                      <a:lnTo>
                        <a:pt x="3" y="12"/>
                      </a:lnTo>
                      <a:lnTo>
                        <a:pt x="3" y="12"/>
                      </a:lnTo>
                      <a:lnTo>
                        <a:pt x="4" y="12"/>
                      </a:lnTo>
                      <a:lnTo>
                        <a:pt x="5" y="12"/>
                      </a:lnTo>
                      <a:lnTo>
                        <a:pt x="5" y="12"/>
                      </a:lnTo>
                      <a:lnTo>
                        <a:pt x="7" y="10"/>
                      </a:lnTo>
                      <a:lnTo>
                        <a:pt x="8" y="9"/>
                      </a:lnTo>
                      <a:lnTo>
                        <a:pt x="8" y="9"/>
                      </a:lnTo>
                      <a:lnTo>
                        <a:pt x="9" y="8"/>
                      </a:lnTo>
                      <a:lnTo>
                        <a:pt x="11" y="6"/>
                      </a:lnTo>
                      <a:lnTo>
                        <a:pt x="13" y="5"/>
                      </a:lnTo>
                      <a:lnTo>
                        <a:pt x="16" y="5"/>
                      </a:lnTo>
                      <a:lnTo>
                        <a:pt x="16" y="5"/>
                      </a:lnTo>
                      <a:lnTo>
                        <a:pt x="17" y="4"/>
                      </a:lnTo>
                      <a:lnTo>
                        <a:pt x="18" y="4"/>
                      </a:lnTo>
                      <a:lnTo>
                        <a:pt x="18" y="5"/>
                      </a:lnTo>
                      <a:lnTo>
                        <a:pt x="19" y="5"/>
                      </a:lnTo>
                      <a:lnTo>
                        <a:pt x="19" y="6"/>
                      </a:lnTo>
                      <a:lnTo>
                        <a:pt x="19" y="6"/>
                      </a:lnTo>
                      <a:lnTo>
                        <a:pt x="19" y="8"/>
                      </a:lnTo>
                      <a:lnTo>
                        <a:pt x="20" y="10"/>
                      </a:lnTo>
                      <a:lnTo>
                        <a:pt x="20" y="10"/>
                      </a:lnTo>
                      <a:lnTo>
                        <a:pt x="21" y="11"/>
                      </a:lnTo>
                      <a:lnTo>
                        <a:pt x="22" y="13"/>
                      </a:lnTo>
                      <a:lnTo>
                        <a:pt x="24" y="14"/>
                      </a:lnTo>
                      <a:lnTo>
                        <a:pt x="26" y="14"/>
                      </a:lnTo>
                      <a:lnTo>
                        <a:pt x="26" y="14"/>
                      </a:lnTo>
                      <a:lnTo>
                        <a:pt x="29" y="15"/>
                      </a:lnTo>
                      <a:lnTo>
                        <a:pt x="31" y="14"/>
                      </a:lnTo>
                      <a:lnTo>
                        <a:pt x="32" y="13"/>
                      </a:lnTo>
                      <a:lnTo>
                        <a:pt x="34" y="11"/>
                      </a:lnTo>
                      <a:lnTo>
                        <a:pt x="34" y="11"/>
                      </a:lnTo>
                      <a:lnTo>
                        <a:pt x="34" y="10"/>
                      </a:lnTo>
                      <a:lnTo>
                        <a:pt x="34" y="9"/>
                      </a:lnTo>
                      <a:lnTo>
                        <a:pt x="34" y="6"/>
                      </a:lnTo>
                      <a:lnTo>
                        <a:pt x="34" y="6"/>
                      </a:lnTo>
                      <a:lnTo>
                        <a:pt x="34" y="5"/>
                      </a:lnTo>
                      <a:lnTo>
                        <a:pt x="33" y="3"/>
                      </a:lnTo>
                      <a:lnTo>
                        <a:pt x="32" y="2"/>
                      </a:lnTo>
                      <a:lnTo>
                        <a:pt x="32" y="2"/>
                      </a:lnTo>
                      <a:lnTo>
                        <a:pt x="31" y="2"/>
                      </a:lnTo>
                      <a:lnTo>
                        <a:pt x="30" y="2"/>
                      </a:lnTo>
                      <a:lnTo>
                        <a:pt x="30" y="2"/>
                      </a:lnTo>
                      <a:lnTo>
                        <a:pt x="30" y="2"/>
                      </a:lnTo>
                      <a:lnTo>
                        <a:pt x="30" y="3"/>
                      </a:lnTo>
                      <a:lnTo>
                        <a:pt x="30" y="4"/>
                      </a:lnTo>
                      <a:lnTo>
                        <a:pt x="30" y="4"/>
                      </a:lnTo>
                      <a:lnTo>
                        <a:pt x="30" y="4"/>
                      </a:lnTo>
                      <a:lnTo>
                        <a:pt x="31" y="4"/>
                      </a:lnTo>
                      <a:lnTo>
                        <a:pt x="32" y="5"/>
                      </a:lnTo>
                      <a:lnTo>
                        <a:pt x="33" y="6"/>
                      </a:lnTo>
                      <a:lnTo>
                        <a:pt x="34" y="7"/>
                      </a:lnTo>
                      <a:lnTo>
                        <a:pt x="34" y="8"/>
                      </a:lnTo>
                      <a:lnTo>
                        <a:pt x="33" y="9"/>
                      </a:lnTo>
                      <a:lnTo>
                        <a:pt x="33" y="9"/>
                      </a:lnTo>
                      <a:lnTo>
                        <a:pt x="33" y="10"/>
                      </a:lnTo>
                      <a:lnTo>
                        <a:pt x="32" y="10"/>
                      </a:lnTo>
                      <a:lnTo>
                        <a:pt x="31" y="11"/>
                      </a:lnTo>
                      <a:lnTo>
                        <a:pt x="29" y="11"/>
                      </a:lnTo>
                      <a:lnTo>
                        <a:pt x="27" y="11"/>
                      </a:lnTo>
                      <a:lnTo>
                        <a:pt x="27" y="11"/>
                      </a:lnTo>
                      <a:lnTo>
                        <a:pt x="25" y="11"/>
                      </a:lnTo>
                      <a:lnTo>
                        <a:pt x="24" y="10"/>
                      </a:lnTo>
                      <a:lnTo>
                        <a:pt x="22" y="9"/>
                      </a:lnTo>
                      <a:lnTo>
                        <a:pt x="21" y="8"/>
                      </a:lnTo>
                      <a:lnTo>
                        <a:pt x="21" y="8"/>
                      </a:lnTo>
                      <a:lnTo>
                        <a:pt x="20" y="6"/>
                      </a:lnTo>
                      <a:lnTo>
                        <a:pt x="19" y="5"/>
                      </a:lnTo>
                      <a:lnTo>
                        <a:pt x="19" y="4"/>
                      </a:lnTo>
                      <a:lnTo>
                        <a:pt x="19" y="4"/>
                      </a:lnTo>
                      <a:lnTo>
                        <a:pt x="19" y="2"/>
                      </a:lnTo>
                      <a:lnTo>
                        <a:pt x="19" y="2"/>
                      </a:lnTo>
                      <a:lnTo>
                        <a:pt x="19" y="1"/>
                      </a:lnTo>
                      <a:lnTo>
                        <a:pt x="18" y="1"/>
                      </a:lnTo>
                      <a:lnTo>
                        <a:pt x="18" y="0"/>
                      </a:lnTo>
                      <a:lnTo>
                        <a:pt x="17" y="0"/>
                      </a:lnTo>
                      <a:lnTo>
                        <a:pt x="15" y="1"/>
                      </a:lnTo>
                      <a:lnTo>
                        <a:pt x="14" y="1"/>
                      </a:lnTo>
                      <a:lnTo>
                        <a:pt x="14" y="1"/>
                      </a:lnTo>
                      <a:lnTo>
                        <a:pt x="12" y="2"/>
                      </a:lnTo>
                      <a:lnTo>
                        <a:pt x="11" y="3"/>
                      </a:lnTo>
                      <a:lnTo>
                        <a:pt x="10" y="4"/>
                      </a:lnTo>
                      <a:lnTo>
                        <a:pt x="8" y="5"/>
                      </a:lnTo>
                      <a:lnTo>
                        <a:pt x="8" y="5"/>
                      </a:lnTo>
                      <a:lnTo>
                        <a:pt x="8" y="6"/>
                      </a:lnTo>
                      <a:lnTo>
                        <a:pt x="6" y="7"/>
                      </a:lnTo>
                      <a:lnTo>
                        <a:pt x="5" y="8"/>
                      </a:lnTo>
                      <a:lnTo>
                        <a:pt x="4" y="8"/>
                      </a:lnTo>
                      <a:lnTo>
                        <a:pt x="4" y="8"/>
                      </a:lnTo>
                      <a:lnTo>
                        <a:pt x="4" y="8"/>
                      </a:lnTo>
                      <a:lnTo>
                        <a:pt x="3" y="8"/>
                      </a:lnTo>
                      <a:lnTo>
                        <a:pt x="3" y="8"/>
                      </a:lnTo>
                      <a:lnTo>
                        <a:pt x="2" y="6"/>
                      </a:lnTo>
                      <a:lnTo>
                        <a:pt x="2" y="2"/>
                      </a:lnTo>
                      <a:lnTo>
                        <a:pt x="2" y="2"/>
                      </a:lnTo>
                      <a:lnTo>
                        <a:pt x="2" y="2"/>
                      </a:lnTo>
                      <a:lnTo>
                        <a:pt x="2" y="2"/>
                      </a:lnTo>
                      <a:lnTo>
                        <a:pt x="1" y="2"/>
                      </a:lnTo>
                      <a:lnTo>
                        <a:pt x="1" y="2"/>
                      </a:lnTo>
                      <a:lnTo>
                        <a:pt x="0" y="3"/>
                      </a:lnTo>
                      <a:lnTo>
                        <a:pt x="0" y="4"/>
                      </a:lnTo>
                      <a:lnTo>
                        <a:pt x="0" y="5"/>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45" name="Freeform 2381">
                  <a:extLst>
                    <a:ext uri="{FF2B5EF4-FFF2-40B4-BE49-F238E27FC236}">
                      <a16:creationId xmlns:a16="http://schemas.microsoft.com/office/drawing/2014/main" id="{8955233F-CB2C-45AE-8FC7-19A2BCE5BF2B}"/>
                    </a:ext>
                  </a:extLst>
                </p:cNvPr>
                <p:cNvSpPr>
                  <a:spLocks/>
                </p:cNvSpPr>
                <p:nvPr/>
              </p:nvSpPr>
              <p:spPr bwMode="auto">
                <a:xfrm>
                  <a:off x="4377" y="1534"/>
                  <a:ext cx="34" cy="15"/>
                </a:xfrm>
                <a:custGeom>
                  <a:avLst/>
                  <a:gdLst>
                    <a:gd name="T0" fmla="*/ 0 w 34"/>
                    <a:gd name="T1" fmla="*/ 5 h 15"/>
                    <a:gd name="T2" fmla="*/ 1 w 34"/>
                    <a:gd name="T3" fmla="*/ 6 h 15"/>
                    <a:gd name="T4" fmla="*/ 2 w 34"/>
                    <a:gd name="T5" fmla="*/ 10 h 15"/>
                    <a:gd name="T6" fmla="*/ 3 w 34"/>
                    <a:gd name="T7" fmla="*/ 12 h 15"/>
                    <a:gd name="T8" fmla="*/ 4 w 34"/>
                    <a:gd name="T9" fmla="*/ 12 h 15"/>
                    <a:gd name="T10" fmla="*/ 5 w 34"/>
                    <a:gd name="T11" fmla="*/ 12 h 15"/>
                    <a:gd name="T12" fmla="*/ 8 w 34"/>
                    <a:gd name="T13" fmla="*/ 9 h 15"/>
                    <a:gd name="T14" fmla="*/ 9 w 34"/>
                    <a:gd name="T15" fmla="*/ 8 h 15"/>
                    <a:gd name="T16" fmla="*/ 13 w 34"/>
                    <a:gd name="T17" fmla="*/ 5 h 15"/>
                    <a:gd name="T18" fmla="*/ 16 w 34"/>
                    <a:gd name="T19" fmla="*/ 5 h 15"/>
                    <a:gd name="T20" fmla="*/ 18 w 34"/>
                    <a:gd name="T21" fmla="*/ 4 h 15"/>
                    <a:gd name="T22" fmla="*/ 19 w 34"/>
                    <a:gd name="T23" fmla="*/ 5 h 15"/>
                    <a:gd name="T24" fmla="*/ 19 w 34"/>
                    <a:gd name="T25" fmla="*/ 6 h 15"/>
                    <a:gd name="T26" fmla="*/ 20 w 34"/>
                    <a:gd name="T27" fmla="*/ 10 h 15"/>
                    <a:gd name="T28" fmla="*/ 21 w 34"/>
                    <a:gd name="T29" fmla="*/ 11 h 15"/>
                    <a:gd name="T30" fmla="*/ 24 w 34"/>
                    <a:gd name="T31" fmla="*/ 14 h 15"/>
                    <a:gd name="T32" fmla="*/ 26 w 34"/>
                    <a:gd name="T33" fmla="*/ 14 h 15"/>
                    <a:gd name="T34" fmla="*/ 31 w 34"/>
                    <a:gd name="T35" fmla="*/ 14 h 15"/>
                    <a:gd name="T36" fmla="*/ 34 w 34"/>
                    <a:gd name="T37" fmla="*/ 11 h 15"/>
                    <a:gd name="T38" fmla="*/ 34 w 34"/>
                    <a:gd name="T39" fmla="*/ 10 h 15"/>
                    <a:gd name="T40" fmla="*/ 34 w 34"/>
                    <a:gd name="T41" fmla="*/ 6 h 15"/>
                    <a:gd name="T42" fmla="*/ 34 w 34"/>
                    <a:gd name="T43" fmla="*/ 5 h 15"/>
                    <a:gd name="T44" fmla="*/ 32 w 34"/>
                    <a:gd name="T45" fmla="*/ 2 h 15"/>
                    <a:gd name="T46" fmla="*/ 31 w 34"/>
                    <a:gd name="T47" fmla="*/ 2 h 15"/>
                    <a:gd name="T48" fmla="*/ 30 w 34"/>
                    <a:gd name="T49" fmla="*/ 2 h 15"/>
                    <a:gd name="T50" fmla="*/ 30 w 34"/>
                    <a:gd name="T51" fmla="*/ 3 h 15"/>
                    <a:gd name="T52" fmla="*/ 30 w 34"/>
                    <a:gd name="T53" fmla="*/ 4 h 15"/>
                    <a:gd name="T54" fmla="*/ 31 w 34"/>
                    <a:gd name="T55" fmla="*/ 4 h 15"/>
                    <a:gd name="T56" fmla="*/ 33 w 34"/>
                    <a:gd name="T57" fmla="*/ 6 h 15"/>
                    <a:gd name="T58" fmla="*/ 34 w 34"/>
                    <a:gd name="T59" fmla="*/ 8 h 15"/>
                    <a:gd name="T60" fmla="*/ 33 w 34"/>
                    <a:gd name="T61" fmla="*/ 9 h 15"/>
                    <a:gd name="T62" fmla="*/ 32 w 34"/>
                    <a:gd name="T63" fmla="*/ 10 h 15"/>
                    <a:gd name="T64" fmla="*/ 29 w 34"/>
                    <a:gd name="T65" fmla="*/ 11 h 15"/>
                    <a:gd name="T66" fmla="*/ 27 w 34"/>
                    <a:gd name="T67" fmla="*/ 11 h 15"/>
                    <a:gd name="T68" fmla="*/ 24 w 34"/>
                    <a:gd name="T69" fmla="*/ 10 h 15"/>
                    <a:gd name="T70" fmla="*/ 21 w 34"/>
                    <a:gd name="T71" fmla="*/ 8 h 15"/>
                    <a:gd name="T72" fmla="*/ 20 w 34"/>
                    <a:gd name="T73" fmla="*/ 6 h 15"/>
                    <a:gd name="T74" fmla="*/ 19 w 34"/>
                    <a:gd name="T75" fmla="*/ 4 h 15"/>
                    <a:gd name="T76" fmla="*/ 19 w 34"/>
                    <a:gd name="T77" fmla="*/ 2 h 15"/>
                    <a:gd name="T78" fmla="*/ 19 w 34"/>
                    <a:gd name="T79" fmla="*/ 1 h 15"/>
                    <a:gd name="T80" fmla="*/ 18 w 34"/>
                    <a:gd name="T81" fmla="*/ 0 h 15"/>
                    <a:gd name="T82" fmla="*/ 15 w 34"/>
                    <a:gd name="T83" fmla="*/ 1 h 15"/>
                    <a:gd name="T84" fmla="*/ 14 w 34"/>
                    <a:gd name="T85" fmla="*/ 1 h 15"/>
                    <a:gd name="T86" fmla="*/ 11 w 34"/>
                    <a:gd name="T87" fmla="*/ 3 h 15"/>
                    <a:gd name="T88" fmla="*/ 8 w 34"/>
                    <a:gd name="T89" fmla="*/ 5 h 15"/>
                    <a:gd name="T90" fmla="*/ 8 w 34"/>
                    <a:gd name="T91" fmla="*/ 6 h 15"/>
                    <a:gd name="T92" fmla="*/ 5 w 34"/>
                    <a:gd name="T93" fmla="*/ 8 h 15"/>
                    <a:gd name="T94" fmla="*/ 4 w 34"/>
                    <a:gd name="T95" fmla="*/ 8 h 15"/>
                    <a:gd name="T96" fmla="*/ 3 w 34"/>
                    <a:gd name="T97" fmla="*/ 8 h 15"/>
                    <a:gd name="T98" fmla="*/ 2 w 34"/>
                    <a:gd name="T99" fmla="*/ 6 h 15"/>
                    <a:gd name="T100" fmla="*/ 2 w 34"/>
                    <a:gd name="T101" fmla="*/ 2 h 15"/>
                    <a:gd name="T102" fmla="*/ 2 w 34"/>
                    <a:gd name="T103" fmla="*/ 2 h 15"/>
                    <a:gd name="T104" fmla="*/ 1 w 34"/>
                    <a:gd name="T105" fmla="*/ 2 h 15"/>
                    <a:gd name="T106" fmla="*/ 0 w 34"/>
                    <a:gd name="T10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 h="15">
                      <a:moveTo>
                        <a:pt x="0" y="5"/>
                      </a:moveTo>
                      <a:lnTo>
                        <a:pt x="0" y="5"/>
                      </a:lnTo>
                      <a:lnTo>
                        <a:pt x="1" y="5"/>
                      </a:lnTo>
                      <a:lnTo>
                        <a:pt x="1" y="6"/>
                      </a:lnTo>
                      <a:lnTo>
                        <a:pt x="2" y="8"/>
                      </a:lnTo>
                      <a:lnTo>
                        <a:pt x="2" y="10"/>
                      </a:lnTo>
                      <a:lnTo>
                        <a:pt x="3" y="12"/>
                      </a:lnTo>
                      <a:lnTo>
                        <a:pt x="3" y="12"/>
                      </a:lnTo>
                      <a:lnTo>
                        <a:pt x="3" y="12"/>
                      </a:lnTo>
                      <a:lnTo>
                        <a:pt x="4" y="12"/>
                      </a:lnTo>
                      <a:lnTo>
                        <a:pt x="5" y="12"/>
                      </a:lnTo>
                      <a:lnTo>
                        <a:pt x="5" y="12"/>
                      </a:lnTo>
                      <a:lnTo>
                        <a:pt x="7" y="10"/>
                      </a:lnTo>
                      <a:lnTo>
                        <a:pt x="8" y="9"/>
                      </a:lnTo>
                      <a:lnTo>
                        <a:pt x="8" y="9"/>
                      </a:lnTo>
                      <a:lnTo>
                        <a:pt x="9" y="8"/>
                      </a:lnTo>
                      <a:lnTo>
                        <a:pt x="11" y="6"/>
                      </a:lnTo>
                      <a:lnTo>
                        <a:pt x="13" y="5"/>
                      </a:lnTo>
                      <a:lnTo>
                        <a:pt x="16" y="5"/>
                      </a:lnTo>
                      <a:lnTo>
                        <a:pt x="16" y="5"/>
                      </a:lnTo>
                      <a:lnTo>
                        <a:pt x="17" y="4"/>
                      </a:lnTo>
                      <a:lnTo>
                        <a:pt x="18" y="4"/>
                      </a:lnTo>
                      <a:lnTo>
                        <a:pt x="18" y="5"/>
                      </a:lnTo>
                      <a:lnTo>
                        <a:pt x="19" y="5"/>
                      </a:lnTo>
                      <a:lnTo>
                        <a:pt x="19" y="6"/>
                      </a:lnTo>
                      <a:lnTo>
                        <a:pt x="19" y="6"/>
                      </a:lnTo>
                      <a:lnTo>
                        <a:pt x="19" y="8"/>
                      </a:lnTo>
                      <a:lnTo>
                        <a:pt x="20" y="10"/>
                      </a:lnTo>
                      <a:lnTo>
                        <a:pt x="20" y="10"/>
                      </a:lnTo>
                      <a:lnTo>
                        <a:pt x="21" y="11"/>
                      </a:lnTo>
                      <a:lnTo>
                        <a:pt x="22" y="13"/>
                      </a:lnTo>
                      <a:lnTo>
                        <a:pt x="24" y="14"/>
                      </a:lnTo>
                      <a:lnTo>
                        <a:pt x="26" y="14"/>
                      </a:lnTo>
                      <a:lnTo>
                        <a:pt x="26" y="14"/>
                      </a:lnTo>
                      <a:lnTo>
                        <a:pt x="29" y="15"/>
                      </a:lnTo>
                      <a:lnTo>
                        <a:pt x="31" y="14"/>
                      </a:lnTo>
                      <a:lnTo>
                        <a:pt x="32" y="13"/>
                      </a:lnTo>
                      <a:lnTo>
                        <a:pt x="34" y="11"/>
                      </a:lnTo>
                      <a:lnTo>
                        <a:pt x="34" y="11"/>
                      </a:lnTo>
                      <a:lnTo>
                        <a:pt x="34" y="10"/>
                      </a:lnTo>
                      <a:lnTo>
                        <a:pt x="34" y="9"/>
                      </a:lnTo>
                      <a:lnTo>
                        <a:pt x="34" y="6"/>
                      </a:lnTo>
                      <a:lnTo>
                        <a:pt x="34" y="6"/>
                      </a:lnTo>
                      <a:lnTo>
                        <a:pt x="34" y="5"/>
                      </a:lnTo>
                      <a:lnTo>
                        <a:pt x="33" y="3"/>
                      </a:lnTo>
                      <a:lnTo>
                        <a:pt x="32" y="2"/>
                      </a:lnTo>
                      <a:lnTo>
                        <a:pt x="32" y="2"/>
                      </a:lnTo>
                      <a:lnTo>
                        <a:pt x="31" y="2"/>
                      </a:lnTo>
                      <a:lnTo>
                        <a:pt x="30" y="2"/>
                      </a:lnTo>
                      <a:lnTo>
                        <a:pt x="30" y="2"/>
                      </a:lnTo>
                      <a:lnTo>
                        <a:pt x="30" y="2"/>
                      </a:lnTo>
                      <a:lnTo>
                        <a:pt x="30" y="3"/>
                      </a:lnTo>
                      <a:lnTo>
                        <a:pt x="30" y="4"/>
                      </a:lnTo>
                      <a:lnTo>
                        <a:pt x="30" y="4"/>
                      </a:lnTo>
                      <a:lnTo>
                        <a:pt x="30" y="4"/>
                      </a:lnTo>
                      <a:lnTo>
                        <a:pt x="31" y="4"/>
                      </a:lnTo>
                      <a:lnTo>
                        <a:pt x="32" y="5"/>
                      </a:lnTo>
                      <a:lnTo>
                        <a:pt x="33" y="6"/>
                      </a:lnTo>
                      <a:lnTo>
                        <a:pt x="34" y="7"/>
                      </a:lnTo>
                      <a:lnTo>
                        <a:pt x="34" y="8"/>
                      </a:lnTo>
                      <a:lnTo>
                        <a:pt x="33" y="9"/>
                      </a:lnTo>
                      <a:lnTo>
                        <a:pt x="33" y="9"/>
                      </a:lnTo>
                      <a:lnTo>
                        <a:pt x="33" y="10"/>
                      </a:lnTo>
                      <a:lnTo>
                        <a:pt x="32" y="10"/>
                      </a:lnTo>
                      <a:lnTo>
                        <a:pt x="31" y="11"/>
                      </a:lnTo>
                      <a:lnTo>
                        <a:pt x="29" y="11"/>
                      </a:lnTo>
                      <a:lnTo>
                        <a:pt x="27" y="11"/>
                      </a:lnTo>
                      <a:lnTo>
                        <a:pt x="27" y="11"/>
                      </a:lnTo>
                      <a:lnTo>
                        <a:pt x="25" y="11"/>
                      </a:lnTo>
                      <a:lnTo>
                        <a:pt x="24" y="10"/>
                      </a:lnTo>
                      <a:lnTo>
                        <a:pt x="22" y="9"/>
                      </a:lnTo>
                      <a:lnTo>
                        <a:pt x="21" y="8"/>
                      </a:lnTo>
                      <a:lnTo>
                        <a:pt x="21" y="8"/>
                      </a:lnTo>
                      <a:lnTo>
                        <a:pt x="20" y="6"/>
                      </a:lnTo>
                      <a:lnTo>
                        <a:pt x="19" y="5"/>
                      </a:lnTo>
                      <a:lnTo>
                        <a:pt x="19" y="4"/>
                      </a:lnTo>
                      <a:lnTo>
                        <a:pt x="19" y="4"/>
                      </a:lnTo>
                      <a:lnTo>
                        <a:pt x="19" y="2"/>
                      </a:lnTo>
                      <a:lnTo>
                        <a:pt x="19" y="2"/>
                      </a:lnTo>
                      <a:lnTo>
                        <a:pt x="19" y="1"/>
                      </a:lnTo>
                      <a:lnTo>
                        <a:pt x="18" y="1"/>
                      </a:lnTo>
                      <a:lnTo>
                        <a:pt x="18" y="0"/>
                      </a:lnTo>
                      <a:lnTo>
                        <a:pt x="17" y="0"/>
                      </a:lnTo>
                      <a:lnTo>
                        <a:pt x="15" y="1"/>
                      </a:lnTo>
                      <a:lnTo>
                        <a:pt x="14" y="1"/>
                      </a:lnTo>
                      <a:lnTo>
                        <a:pt x="14" y="1"/>
                      </a:lnTo>
                      <a:lnTo>
                        <a:pt x="12" y="2"/>
                      </a:lnTo>
                      <a:lnTo>
                        <a:pt x="11" y="3"/>
                      </a:lnTo>
                      <a:lnTo>
                        <a:pt x="10" y="4"/>
                      </a:lnTo>
                      <a:lnTo>
                        <a:pt x="8" y="5"/>
                      </a:lnTo>
                      <a:lnTo>
                        <a:pt x="8" y="5"/>
                      </a:lnTo>
                      <a:lnTo>
                        <a:pt x="8" y="6"/>
                      </a:lnTo>
                      <a:lnTo>
                        <a:pt x="6" y="7"/>
                      </a:lnTo>
                      <a:lnTo>
                        <a:pt x="5" y="8"/>
                      </a:lnTo>
                      <a:lnTo>
                        <a:pt x="4" y="8"/>
                      </a:lnTo>
                      <a:lnTo>
                        <a:pt x="4" y="8"/>
                      </a:lnTo>
                      <a:lnTo>
                        <a:pt x="4" y="8"/>
                      </a:lnTo>
                      <a:lnTo>
                        <a:pt x="3" y="8"/>
                      </a:lnTo>
                      <a:lnTo>
                        <a:pt x="3" y="8"/>
                      </a:lnTo>
                      <a:lnTo>
                        <a:pt x="2" y="6"/>
                      </a:lnTo>
                      <a:lnTo>
                        <a:pt x="2" y="2"/>
                      </a:lnTo>
                      <a:lnTo>
                        <a:pt x="2" y="2"/>
                      </a:lnTo>
                      <a:lnTo>
                        <a:pt x="2" y="2"/>
                      </a:lnTo>
                      <a:lnTo>
                        <a:pt x="2" y="2"/>
                      </a:lnTo>
                      <a:lnTo>
                        <a:pt x="1" y="2"/>
                      </a:lnTo>
                      <a:lnTo>
                        <a:pt x="1" y="2"/>
                      </a:lnTo>
                      <a:lnTo>
                        <a:pt x="0" y="3"/>
                      </a:lnTo>
                      <a:lnTo>
                        <a:pt x="0" y="4"/>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46" name="Freeform 2382">
                  <a:extLst>
                    <a:ext uri="{FF2B5EF4-FFF2-40B4-BE49-F238E27FC236}">
                      <a16:creationId xmlns:a16="http://schemas.microsoft.com/office/drawing/2014/main" id="{E7917EEB-B11C-456C-8FAC-EAD19DEFCDA9}"/>
                    </a:ext>
                  </a:extLst>
                </p:cNvPr>
                <p:cNvSpPr>
                  <a:spLocks/>
                </p:cNvSpPr>
                <p:nvPr/>
              </p:nvSpPr>
              <p:spPr bwMode="auto">
                <a:xfrm>
                  <a:off x="4377" y="1527"/>
                  <a:ext cx="10" cy="13"/>
                </a:xfrm>
                <a:custGeom>
                  <a:avLst/>
                  <a:gdLst>
                    <a:gd name="T0" fmla="*/ 0 w 10"/>
                    <a:gd name="T1" fmla="*/ 13 h 13"/>
                    <a:gd name="T2" fmla="*/ 0 w 10"/>
                    <a:gd name="T3" fmla="*/ 13 h 13"/>
                    <a:gd name="T4" fmla="*/ 1 w 10"/>
                    <a:gd name="T5" fmla="*/ 13 h 13"/>
                    <a:gd name="T6" fmla="*/ 3 w 10"/>
                    <a:gd name="T7" fmla="*/ 13 h 13"/>
                    <a:gd name="T8" fmla="*/ 4 w 10"/>
                    <a:gd name="T9" fmla="*/ 13 h 13"/>
                    <a:gd name="T10" fmla="*/ 5 w 10"/>
                    <a:gd name="T11" fmla="*/ 12 h 13"/>
                    <a:gd name="T12" fmla="*/ 5 w 10"/>
                    <a:gd name="T13" fmla="*/ 12 h 13"/>
                    <a:gd name="T14" fmla="*/ 5 w 10"/>
                    <a:gd name="T15" fmla="*/ 11 h 13"/>
                    <a:gd name="T16" fmla="*/ 5 w 10"/>
                    <a:gd name="T17" fmla="*/ 10 h 13"/>
                    <a:gd name="T18" fmla="*/ 5 w 10"/>
                    <a:gd name="T19" fmla="*/ 8 h 13"/>
                    <a:gd name="T20" fmla="*/ 5 w 10"/>
                    <a:gd name="T21" fmla="*/ 8 h 13"/>
                    <a:gd name="T22" fmla="*/ 5 w 10"/>
                    <a:gd name="T23" fmla="*/ 7 h 13"/>
                    <a:gd name="T24" fmla="*/ 5 w 10"/>
                    <a:gd name="T25" fmla="*/ 6 h 13"/>
                    <a:gd name="T26" fmla="*/ 5 w 10"/>
                    <a:gd name="T27" fmla="*/ 6 h 13"/>
                    <a:gd name="T28" fmla="*/ 4 w 10"/>
                    <a:gd name="T29" fmla="*/ 5 h 13"/>
                    <a:gd name="T30" fmla="*/ 4 w 10"/>
                    <a:gd name="T31" fmla="*/ 5 h 13"/>
                    <a:gd name="T32" fmla="*/ 4 w 10"/>
                    <a:gd name="T33" fmla="*/ 4 h 13"/>
                    <a:gd name="T34" fmla="*/ 4 w 10"/>
                    <a:gd name="T35" fmla="*/ 5 h 13"/>
                    <a:gd name="T36" fmla="*/ 4 w 10"/>
                    <a:gd name="T37" fmla="*/ 5 h 13"/>
                    <a:gd name="T38" fmla="*/ 4 w 10"/>
                    <a:gd name="T39" fmla="*/ 5 h 13"/>
                    <a:gd name="T40" fmla="*/ 4 w 10"/>
                    <a:gd name="T41" fmla="*/ 5 h 13"/>
                    <a:gd name="T42" fmla="*/ 5 w 10"/>
                    <a:gd name="T43" fmla="*/ 4 h 13"/>
                    <a:gd name="T44" fmla="*/ 5 w 10"/>
                    <a:gd name="T45" fmla="*/ 4 h 13"/>
                    <a:gd name="T46" fmla="*/ 7 w 10"/>
                    <a:gd name="T47" fmla="*/ 3 h 13"/>
                    <a:gd name="T48" fmla="*/ 7 w 10"/>
                    <a:gd name="T49" fmla="*/ 3 h 13"/>
                    <a:gd name="T50" fmla="*/ 8 w 10"/>
                    <a:gd name="T51" fmla="*/ 3 h 13"/>
                    <a:gd name="T52" fmla="*/ 8 w 10"/>
                    <a:gd name="T53" fmla="*/ 4 h 13"/>
                    <a:gd name="T54" fmla="*/ 9 w 10"/>
                    <a:gd name="T55" fmla="*/ 5 h 13"/>
                    <a:gd name="T56" fmla="*/ 9 w 10"/>
                    <a:gd name="T57" fmla="*/ 5 h 13"/>
                    <a:gd name="T58" fmla="*/ 9 w 10"/>
                    <a:gd name="T59" fmla="*/ 4 h 13"/>
                    <a:gd name="T60" fmla="*/ 10 w 10"/>
                    <a:gd name="T61" fmla="*/ 3 h 13"/>
                    <a:gd name="T62" fmla="*/ 9 w 10"/>
                    <a:gd name="T63" fmla="*/ 2 h 13"/>
                    <a:gd name="T64" fmla="*/ 9 w 10"/>
                    <a:gd name="T65" fmla="*/ 2 h 13"/>
                    <a:gd name="T66" fmla="*/ 9 w 10"/>
                    <a:gd name="T67" fmla="*/ 1 h 13"/>
                    <a:gd name="T68" fmla="*/ 8 w 10"/>
                    <a:gd name="T69" fmla="*/ 0 h 13"/>
                    <a:gd name="T70" fmla="*/ 7 w 10"/>
                    <a:gd name="T71" fmla="*/ 0 h 13"/>
                    <a:gd name="T72" fmla="*/ 6 w 10"/>
                    <a:gd name="T73" fmla="*/ 1 h 13"/>
                    <a:gd name="T74" fmla="*/ 6 w 10"/>
                    <a:gd name="T75" fmla="*/ 1 h 13"/>
                    <a:gd name="T76" fmla="*/ 5 w 10"/>
                    <a:gd name="T77" fmla="*/ 1 h 13"/>
                    <a:gd name="T78" fmla="*/ 4 w 10"/>
                    <a:gd name="T79" fmla="*/ 2 h 13"/>
                    <a:gd name="T80" fmla="*/ 4 w 10"/>
                    <a:gd name="T81" fmla="*/ 3 h 13"/>
                    <a:gd name="T82" fmla="*/ 4 w 10"/>
                    <a:gd name="T83" fmla="*/ 4 h 13"/>
                    <a:gd name="T84" fmla="*/ 4 w 10"/>
                    <a:gd name="T85" fmla="*/ 4 h 13"/>
                    <a:gd name="T86" fmla="*/ 4 w 10"/>
                    <a:gd name="T87" fmla="*/ 7 h 13"/>
                    <a:gd name="T88" fmla="*/ 5 w 10"/>
                    <a:gd name="T89" fmla="*/ 9 h 13"/>
                    <a:gd name="T90" fmla="*/ 5 w 10"/>
                    <a:gd name="T91" fmla="*/ 9 h 13"/>
                    <a:gd name="T92" fmla="*/ 5 w 10"/>
                    <a:gd name="T93" fmla="*/ 9 h 13"/>
                    <a:gd name="T94" fmla="*/ 5 w 10"/>
                    <a:gd name="T95" fmla="*/ 9 h 13"/>
                    <a:gd name="T96" fmla="*/ 5 w 10"/>
                    <a:gd name="T97" fmla="*/ 9 h 13"/>
                    <a:gd name="T98" fmla="*/ 5 w 10"/>
                    <a:gd name="T99" fmla="*/ 9 h 13"/>
                    <a:gd name="T100" fmla="*/ 4 w 10"/>
                    <a:gd name="T101" fmla="*/ 10 h 13"/>
                    <a:gd name="T102" fmla="*/ 3 w 10"/>
                    <a:gd name="T103" fmla="*/ 10 h 13"/>
                    <a:gd name="T104" fmla="*/ 3 w 10"/>
                    <a:gd name="T105" fmla="*/ 10 h 13"/>
                    <a:gd name="T106" fmla="*/ 3 w 10"/>
                    <a:gd name="T107" fmla="*/ 10 h 13"/>
                    <a:gd name="T108" fmla="*/ 2 w 10"/>
                    <a:gd name="T109" fmla="*/ 10 h 13"/>
                    <a:gd name="T110" fmla="*/ 0 w 10"/>
                    <a:gd name="T111" fmla="*/ 10 h 13"/>
                    <a:gd name="T112" fmla="*/ 0 w 10"/>
                    <a:gd name="T113" fmla="*/ 10 h 13"/>
                    <a:gd name="T114" fmla="*/ 0 w 10"/>
                    <a:gd name="T115" fmla="*/ 11 h 13"/>
                    <a:gd name="T116" fmla="*/ 0 w 10"/>
                    <a:gd name="T1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 h="13">
                      <a:moveTo>
                        <a:pt x="0" y="13"/>
                      </a:moveTo>
                      <a:lnTo>
                        <a:pt x="0" y="13"/>
                      </a:lnTo>
                      <a:lnTo>
                        <a:pt x="1" y="13"/>
                      </a:lnTo>
                      <a:lnTo>
                        <a:pt x="3" y="13"/>
                      </a:lnTo>
                      <a:lnTo>
                        <a:pt x="4" y="13"/>
                      </a:lnTo>
                      <a:lnTo>
                        <a:pt x="5" y="12"/>
                      </a:lnTo>
                      <a:lnTo>
                        <a:pt x="5" y="12"/>
                      </a:lnTo>
                      <a:lnTo>
                        <a:pt x="5" y="11"/>
                      </a:lnTo>
                      <a:lnTo>
                        <a:pt x="5" y="10"/>
                      </a:lnTo>
                      <a:lnTo>
                        <a:pt x="5" y="8"/>
                      </a:lnTo>
                      <a:lnTo>
                        <a:pt x="5" y="8"/>
                      </a:lnTo>
                      <a:lnTo>
                        <a:pt x="5" y="7"/>
                      </a:lnTo>
                      <a:lnTo>
                        <a:pt x="5" y="6"/>
                      </a:lnTo>
                      <a:lnTo>
                        <a:pt x="5" y="6"/>
                      </a:lnTo>
                      <a:lnTo>
                        <a:pt x="4" y="5"/>
                      </a:lnTo>
                      <a:lnTo>
                        <a:pt x="4" y="5"/>
                      </a:lnTo>
                      <a:lnTo>
                        <a:pt x="4" y="4"/>
                      </a:lnTo>
                      <a:lnTo>
                        <a:pt x="4" y="5"/>
                      </a:lnTo>
                      <a:lnTo>
                        <a:pt x="4" y="5"/>
                      </a:lnTo>
                      <a:lnTo>
                        <a:pt x="4" y="5"/>
                      </a:lnTo>
                      <a:lnTo>
                        <a:pt x="4" y="5"/>
                      </a:lnTo>
                      <a:lnTo>
                        <a:pt x="5" y="4"/>
                      </a:lnTo>
                      <a:lnTo>
                        <a:pt x="5" y="4"/>
                      </a:lnTo>
                      <a:lnTo>
                        <a:pt x="7" y="3"/>
                      </a:lnTo>
                      <a:lnTo>
                        <a:pt x="7" y="3"/>
                      </a:lnTo>
                      <a:lnTo>
                        <a:pt x="8" y="3"/>
                      </a:lnTo>
                      <a:lnTo>
                        <a:pt x="8" y="4"/>
                      </a:lnTo>
                      <a:lnTo>
                        <a:pt x="9" y="5"/>
                      </a:lnTo>
                      <a:lnTo>
                        <a:pt x="9" y="5"/>
                      </a:lnTo>
                      <a:lnTo>
                        <a:pt x="9" y="4"/>
                      </a:lnTo>
                      <a:lnTo>
                        <a:pt x="10" y="3"/>
                      </a:lnTo>
                      <a:lnTo>
                        <a:pt x="9" y="2"/>
                      </a:lnTo>
                      <a:lnTo>
                        <a:pt x="9" y="2"/>
                      </a:lnTo>
                      <a:lnTo>
                        <a:pt x="9" y="1"/>
                      </a:lnTo>
                      <a:lnTo>
                        <a:pt x="8" y="0"/>
                      </a:lnTo>
                      <a:lnTo>
                        <a:pt x="7" y="0"/>
                      </a:lnTo>
                      <a:lnTo>
                        <a:pt x="6" y="1"/>
                      </a:lnTo>
                      <a:lnTo>
                        <a:pt x="6" y="1"/>
                      </a:lnTo>
                      <a:lnTo>
                        <a:pt x="5" y="1"/>
                      </a:lnTo>
                      <a:lnTo>
                        <a:pt x="4" y="2"/>
                      </a:lnTo>
                      <a:lnTo>
                        <a:pt x="4" y="3"/>
                      </a:lnTo>
                      <a:lnTo>
                        <a:pt x="4" y="4"/>
                      </a:lnTo>
                      <a:lnTo>
                        <a:pt x="4" y="4"/>
                      </a:lnTo>
                      <a:lnTo>
                        <a:pt x="4" y="7"/>
                      </a:lnTo>
                      <a:lnTo>
                        <a:pt x="5" y="9"/>
                      </a:lnTo>
                      <a:lnTo>
                        <a:pt x="5" y="9"/>
                      </a:lnTo>
                      <a:lnTo>
                        <a:pt x="5" y="9"/>
                      </a:lnTo>
                      <a:lnTo>
                        <a:pt x="5" y="9"/>
                      </a:lnTo>
                      <a:lnTo>
                        <a:pt x="5" y="9"/>
                      </a:lnTo>
                      <a:lnTo>
                        <a:pt x="5" y="9"/>
                      </a:lnTo>
                      <a:lnTo>
                        <a:pt x="4" y="10"/>
                      </a:lnTo>
                      <a:lnTo>
                        <a:pt x="3" y="10"/>
                      </a:lnTo>
                      <a:lnTo>
                        <a:pt x="3" y="10"/>
                      </a:lnTo>
                      <a:lnTo>
                        <a:pt x="3" y="10"/>
                      </a:lnTo>
                      <a:lnTo>
                        <a:pt x="2" y="10"/>
                      </a:lnTo>
                      <a:lnTo>
                        <a:pt x="0" y="10"/>
                      </a:lnTo>
                      <a:lnTo>
                        <a:pt x="0" y="10"/>
                      </a:lnTo>
                      <a:lnTo>
                        <a:pt x="0" y="11"/>
                      </a:lnTo>
                      <a:lnTo>
                        <a:pt x="0" y="13"/>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47" name="Freeform 2383">
                  <a:extLst>
                    <a:ext uri="{FF2B5EF4-FFF2-40B4-BE49-F238E27FC236}">
                      <a16:creationId xmlns:a16="http://schemas.microsoft.com/office/drawing/2014/main" id="{BB02BE6A-9B3B-4B5A-BDC2-D2081375ACB5}"/>
                    </a:ext>
                  </a:extLst>
                </p:cNvPr>
                <p:cNvSpPr>
                  <a:spLocks/>
                </p:cNvSpPr>
                <p:nvPr/>
              </p:nvSpPr>
              <p:spPr bwMode="auto">
                <a:xfrm>
                  <a:off x="4377" y="1527"/>
                  <a:ext cx="10" cy="13"/>
                </a:xfrm>
                <a:custGeom>
                  <a:avLst/>
                  <a:gdLst>
                    <a:gd name="T0" fmla="*/ 0 w 10"/>
                    <a:gd name="T1" fmla="*/ 13 h 13"/>
                    <a:gd name="T2" fmla="*/ 0 w 10"/>
                    <a:gd name="T3" fmla="*/ 13 h 13"/>
                    <a:gd name="T4" fmla="*/ 1 w 10"/>
                    <a:gd name="T5" fmla="*/ 13 h 13"/>
                    <a:gd name="T6" fmla="*/ 3 w 10"/>
                    <a:gd name="T7" fmla="*/ 13 h 13"/>
                    <a:gd name="T8" fmla="*/ 4 w 10"/>
                    <a:gd name="T9" fmla="*/ 13 h 13"/>
                    <a:gd name="T10" fmla="*/ 5 w 10"/>
                    <a:gd name="T11" fmla="*/ 12 h 13"/>
                    <a:gd name="T12" fmla="*/ 5 w 10"/>
                    <a:gd name="T13" fmla="*/ 12 h 13"/>
                    <a:gd name="T14" fmla="*/ 5 w 10"/>
                    <a:gd name="T15" fmla="*/ 11 h 13"/>
                    <a:gd name="T16" fmla="*/ 5 w 10"/>
                    <a:gd name="T17" fmla="*/ 10 h 13"/>
                    <a:gd name="T18" fmla="*/ 5 w 10"/>
                    <a:gd name="T19" fmla="*/ 8 h 13"/>
                    <a:gd name="T20" fmla="*/ 5 w 10"/>
                    <a:gd name="T21" fmla="*/ 8 h 13"/>
                    <a:gd name="T22" fmla="*/ 5 w 10"/>
                    <a:gd name="T23" fmla="*/ 7 h 13"/>
                    <a:gd name="T24" fmla="*/ 5 w 10"/>
                    <a:gd name="T25" fmla="*/ 6 h 13"/>
                    <a:gd name="T26" fmla="*/ 5 w 10"/>
                    <a:gd name="T27" fmla="*/ 6 h 13"/>
                    <a:gd name="T28" fmla="*/ 4 w 10"/>
                    <a:gd name="T29" fmla="*/ 5 h 13"/>
                    <a:gd name="T30" fmla="*/ 4 w 10"/>
                    <a:gd name="T31" fmla="*/ 5 h 13"/>
                    <a:gd name="T32" fmla="*/ 4 w 10"/>
                    <a:gd name="T33" fmla="*/ 4 h 13"/>
                    <a:gd name="T34" fmla="*/ 4 w 10"/>
                    <a:gd name="T35" fmla="*/ 5 h 13"/>
                    <a:gd name="T36" fmla="*/ 4 w 10"/>
                    <a:gd name="T37" fmla="*/ 5 h 13"/>
                    <a:gd name="T38" fmla="*/ 4 w 10"/>
                    <a:gd name="T39" fmla="*/ 5 h 13"/>
                    <a:gd name="T40" fmla="*/ 4 w 10"/>
                    <a:gd name="T41" fmla="*/ 5 h 13"/>
                    <a:gd name="T42" fmla="*/ 5 w 10"/>
                    <a:gd name="T43" fmla="*/ 4 h 13"/>
                    <a:gd name="T44" fmla="*/ 5 w 10"/>
                    <a:gd name="T45" fmla="*/ 4 h 13"/>
                    <a:gd name="T46" fmla="*/ 7 w 10"/>
                    <a:gd name="T47" fmla="*/ 3 h 13"/>
                    <a:gd name="T48" fmla="*/ 7 w 10"/>
                    <a:gd name="T49" fmla="*/ 3 h 13"/>
                    <a:gd name="T50" fmla="*/ 8 w 10"/>
                    <a:gd name="T51" fmla="*/ 3 h 13"/>
                    <a:gd name="T52" fmla="*/ 8 w 10"/>
                    <a:gd name="T53" fmla="*/ 4 h 13"/>
                    <a:gd name="T54" fmla="*/ 9 w 10"/>
                    <a:gd name="T55" fmla="*/ 5 h 13"/>
                    <a:gd name="T56" fmla="*/ 9 w 10"/>
                    <a:gd name="T57" fmla="*/ 5 h 13"/>
                    <a:gd name="T58" fmla="*/ 9 w 10"/>
                    <a:gd name="T59" fmla="*/ 4 h 13"/>
                    <a:gd name="T60" fmla="*/ 10 w 10"/>
                    <a:gd name="T61" fmla="*/ 3 h 13"/>
                    <a:gd name="T62" fmla="*/ 9 w 10"/>
                    <a:gd name="T63" fmla="*/ 2 h 13"/>
                    <a:gd name="T64" fmla="*/ 9 w 10"/>
                    <a:gd name="T65" fmla="*/ 2 h 13"/>
                    <a:gd name="T66" fmla="*/ 9 w 10"/>
                    <a:gd name="T67" fmla="*/ 1 h 13"/>
                    <a:gd name="T68" fmla="*/ 8 w 10"/>
                    <a:gd name="T69" fmla="*/ 0 h 13"/>
                    <a:gd name="T70" fmla="*/ 7 w 10"/>
                    <a:gd name="T71" fmla="*/ 0 h 13"/>
                    <a:gd name="T72" fmla="*/ 6 w 10"/>
                    <a:gd name="T73" fmla="*/ 1 h 13"/>
                    <a:gd name="T74" fmla="*/ 6 w 10"/>
                    <a:gd name="T75" fmla="*/ 1 h 13"/>
                    <a:gd name="T76" fmla="*/ 5 w 10"/>
                    <a:gd name="T77" fmla="*/ 1 h 13"/>
                    <a:gd name="T78" fmla="*/ 4 w 10"/>
                    <a:gd name="T79" fmla="*/ 2 h 13"/>
                    <a:gd name="T80" fmla="*/ 4 w 10"/>
                    <a:gd name="T81" fmla="*/ 3 h 13"/>
                    <a:gd name="T82" fmla="*/ 4 w 10"/>
                    <a:gd name="T83" fmla="*/ 4 h 13"/>
                    <a:gd name="T84" fmla="*/ 4 w 10"/>
                    <a:gd name="T85" fmla="*/ 4 h 13"/>
                    <a:gd name="T86" fmla="*/ 4 w 10"/>
                    <a:gd name="T87" fmla="*/ 7 h 13"/>
                    <a:gd name="T88" fmla="*/ 5 w 10"/>
                    <a:gd name="T89" fmla="*/ 9 h 13"/>
                    <a:gd name="T90" fmla="*/ 5 w 10"/>
                    <a:gd name="T91" fmla="*/ 9 h 13"/>
                    <a:gd name="T92" fmla="*/ 5 w 10"/>
                    <a:gd name="T93" fmla="*/ 9 h 13"/>
                    <a:gd name="T94" fmla="*/ 5 w 10"/>
                    <a:gd name="T95" fmla="*/ 9 h 13"/>
                    <a:gd name="T96" fmla="*/ 5 w 10"/>
                    <a:gd name="T97" fmla="*/ 9 h 13"/>
                    <a:gd name="T98" fmla="*/ 5 w 10"/>
                    <a:gd name="T99" fmla="*/ 9 h 13"/>
                    <a:gd name="T100" fmla="*/ 4 w 10"/>
                    <a:gd name="T101" fmla="*/ 10 h 13"/>
                    <a:gd name="T102" fmla="*/ 3 w 10"/>
                    <a:gd name="T103" fmla="*/ 10 h 13"/>
                    <a:gd name="T104" fmla="*/ 3 w 10"/>
                    <a:gd name="T105" fmla="*/ 10 h 13"/>
                    <a:gd name="T106" fmla="*/ 3 w 10"/>
                    <a:gd name="T107" fmla="*/ 10 h 13"/>
                    <a:gd name="T108" fmla="*/ 2 w 10"/>
                    <a:gd name="T109" fmla="*/ 10 h 13"/>
                    <a:gd name="T110" fmla="*/ 0 w 10"/>
                    <a:gd name="T111" fmla="*/ 10 h 13"/>
                    <a:gd name="T112" fmla="*/ 0 w 10"/>
                    <a:gd name="T113" fmla="*/ 10 h 13"/>
                    <a:gd name="T114" fmla="*/ 0 w 10"/>
                    <a:gd name="T115" fmla="*/ 11 h 13"/>
                    <a:gd name="T116" fmla="*/ 0 w 10"/>
                    <a:gd name="T1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 h="13">
                      <a:moveTo>
                        <a:pt x="0" y="13"/>
                      </a:moveTo>
                      <a:lnTo>
                        <a:pt x="0" y="13"/>
                      </a:lnTo>
                      <a:lnTo>
                        <a:pt x="1" y="13"/>
                      </a:lnTo>
                      <a:lnTo>
                        <a:pt x="3" y="13"/>
                      </a:lnTo>
                      <a:lnTo>
                        <a:pt x="4" y="13"/>
                      </a:lnTo>
                      <a:lnTo>
                        <a:pt x="5" y="12"/>
                      </a:lnTo>
                      <a:lnTo>
                        <a:pt x="5" y="12"/>
                      </a:lnTo>
                      <a:lnTo>
                        <a:pt x="5" y="11"/>
                      </a:lnTo>
                      <a:lnTo>
                        <a:pt x="5" y="10"/>
                      </a:lnTo>
                      <a:lnTo>
                        <a:pt x="5" y="8"/>
                      </a:lnTo>
                      <a:lnTo>
                        <a:pt x="5" y="8"/>
                      </a:lnTo>
                      <a:lnTo>
                        <a:pt x="5" y="7"/>
                      </a:lnTo>
                      <a:lnTo>
                        <a:pt x="5" y="6"/>
                      </a:lnTo>
                      <a:lnTo>
                        <a:pt x="5" y="6"/>
                      </a:lnTo>
                      <a:lnTo>
                        <a:pt x="4" y="5"/>
                      </a:lnTo>
                      <a:lnTo>
                        <a:pt x="4" y="5"/>
                      </a:lnTo>
                      <a:lnTo>
                        <a:pt x="4" y="4"/>
                      </a:lnTo>
                      <a:lnTo>
                        <a:pt x="4" y="5"/>
                      </a:lnTo>
                      <a:lnTo>
                        <a:pt x="4" y="5"/>
                      </a:lnTo>
                      <a:lnTo>
                        <a:pt x="4" y="5"/>
                      </a:lnTo>
                      <a:lnTo>
                        <a:pt x="4" y="5"/>
                      </a:lnTo>
                      <a:lnTo>
                        <a:pt x="5" y="4"/>
                      </a:lnTo>
                      <a:lnTo>
                        <a:pt x="5" y="4"/>
                      </a:lnTo>
                      <a:lnTo>
                        <a:pt x="7" y="3"/>
                      </a:lnTo>
                      <a:lnTo>
                        <a:pt x="7" y="3"/>
                      </a:lnTo>
                      <a:lnTo>
                        <a:pt x="8" y="3"/>
                      </a:lnTo>
                      <a:lnTo>
                        <a:pt x="8" y="4"/>
                      </a:lnTo>
                      <a:lnTo>
                        <a:pt x="9" y="5"/>
                      </a:lnTo>
                      <a:lnTo>
                        <a:pt x="9" y="5"/>
                      </a:lnTo>
                      <a:lnTo>
                        <a:pt x="9" y="4"/>
                      </a:lnTo>
                      <a:lnTo>
                        <a:pt x="10" y="3"/>
                      </a:lnTo>
                      <a:lnTo>
                        <a:pt x="9" y="2"/>
                      </a:lnTo>
                      <a:lnTo>
                        <a:pt x="9" y="2"/>
                      </a:lnTo>
                      <a:lnTo>
                        <a:pt x="9" y="1"/>
                      </a:lnTo>
                      <a:lnTo>
                        <a:pt x="8" y="0"/>
                      </a:lnTo>
                      <a:lnTo>
                        <a:pt x="7" y="0"/>
                      </a:lnTo>
                      <a:lnTo>
                        <a:pt x="6" y="1"/>
                      </a:lnTo>
                      <a:lnTo>
                        <a:pt x="6" y="1"/>
                      </a:lnTo>
                      <a:lnTo>
                        <a:pt x="5" y="1"/>
                      </a:lnTo>
                      <a:lnTo>
                        <a:pt x="4" y="2"/>
                      </a:lnTo>
                      <a:lnTo>
                        <a:pt x="4" y="3"/>
                      </a:lnTo>
                      <a:lnTo>
                        <a:pt x="4" y="4"/>
                      </a:lnTo>
                      <a:lnTo>
                        <a:pt x="4" y="4"/>
                      </a:lnTo>
                      <a:lnTo>
                        <a:pt x="4" y="7"/>
                      </a:lnTo>
                      <a:lnTo>
                        <a:pt x="5" y="9"/>
                      </a:lnTo>
                      <a:lnTo>
                        <a:pt x="5" y="9"/>
                      </a:lnTo>
                      <a:lnTo>
                        <a:pt x="5" y="9"/>
                      </a:lnTo>
                      <a:lnTo>
                        <a:pt x="5" y="9"/>
                      </a:lnTo>
                      <a:lnTo>
                        <a:pt x="5" y="9"/>
                      </a:lnTo>
                      <a:lnTo>
                        <a:pt x="5" y="9"/>
                      </a:lnTo>
                      <a:lnTo>
                        <a:pt x="4" y="10"/>
                      </a:lnTo>
                      <a:lnTo>
                        <a:pt x="3" y="10"/>
                      </a:lnTo>
                      <a:lnTo>
                        <a:pt x="3" y="10"/>
                      </a:lnTo>
                      <a:lnTo>
                        <a:pt x="3" y="10"/>
                      </a:lnTo>
                      <a:lnTo>
                        <a:pt x="2" y="10"/>
                      </a:lnTo>
                      <a:lnTo>
                        <a:pt x="0" y="10"/>
                      </a:lnTo>
                      <a:lnTo>
                        <a:pt x="0" y="10"/>
                      </a:lnTo>
                      <a:lnTo>
                        <a:pt x="0" y="11"/>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48" name="Freeform 2384">
                  <a:extLst>
                    <a:ext uri="{FF2B5EF4-FFF2-40B4-BE49-F238E27FC236}">
                      <a16:creationId xmlns:a16="http://schemas.microsoft.com/office/drawing/2014/main" id="{0C8E8115-185A-48E0-A962-CBD77B69DB96}"/>
                    </a:ext>
                  </a:extLst>
                </p:cNvPr>
                <p:cNvSpPr>
                  <a:spLocks/>
                </p:cNvSpPr>
                <p:nvPr/>
              </p:nvSpPr>
              <p:spPr bwMode="auto">
                <a:xfrm>
                  <a:off x="4347" y="1538"/>
                  <a:ext cx="47" cy="32"/>
                </a:xfrm>
                <a:custGeom>
                  <a:avLst/>
                  <a:gdLst>
                    <a:gd name="T0" fmla="*/ 1 w 47"/>
                    <a:gd name="T1" fmla="*/ 25 h 32"/>
                    <a:gd name="T2" fmla="*/ 3 w 47"/>
                    <a:gd name="T3" fmla="*/ 24 h 32"/>
                    <a:gd name="T4" fmla="*/ 9 w 47"/>
                    <a:gd name="T5" fmla="*/ 24 h 32"/>
                    <a:gd name="T6" fmla="*/ 6 w 47"/>
                    <a:gd name="T7" fmla="*/ 27 h 32"/>
                    <a:gd name="T8" fmla="*/ 5 w 47"/>
                    <a:gd name="T9" fmla="*/ 29 h 32"/>
                    <a:gd name="T10" fmla="*/ 4 w 47"/>
                    <a:gd name="T11" fmla="*/ 30 h 32"/>
                    <a:gd name="T12" fmla="*/ 8 w 47"/>
                    <a:gd name="T13" fmla="*/ 29 h 32"/>
                    <a:gd name="T14" fmla="*/ 10 w 47"/>
                    <a:gd name="T15" fmla="*/ 28 h 32"/>
                    <a:gd name="T16" fmla="*/ 11 w 47"/>
                    <a:gd name="T17" fmla="*/ 27 h 32"/>
                    <a:gd name="T18" fmla="*/ 13 w 47"/>
                    <a:gd name="T19" fmla="*/ 26 h 32"/>
                    <a:gd name="T20" fmla="*/ 16 w 47"/>
                    <a:gd name="T21" fmla="*/ 25 h 32"/>
                    <a:gd name="T22" fmla="*/ 20 w 47"/>
                    <a:gd name="T23" fmla="*/ 26 h 32"/>
                    <a:gd name="T24" fmla="*/ 22 w 47"/>
                    <a:gd name="T25" fmla="*/ 27 h 32"/>
                    <a:gd name="T26" fmla="*/ 24 w 47"/>
                    <a:gd name="T27" fmla="*/ 28 h 32"/>
                    <a:gd name="T28" fmla="*/ 25 w 47"/>
                    <a:gd name="T29" fmla="*/ 32 h 32"/>
                    <a:gd name="T30" fmla="*/ 25 w 47"/>
                    <a:gd name="T31" fmla="*/ 29 h 32"/>
                    <a:gd name="T32" fmla="*/ 24 w 47"/>
                    <a:gd name="T33" fmla="*/ 27 h 32"/>
                    <a:gd name="T34" fmla="*/ 31 w 47"/>
                    <a:gd name="T35" fmla="*/ 27 h 32"/>
                    <a:gd name="T36" fmla="*/ 35 w 47"/>
                    <a:gd name="T37" fmla="*/ 29 h 32"/>
                    <a:gd name="T38" fmla="*/ 38 w 47"/>
                    <a:gd name="T39" fmla="*/ 31 h 32"/>
                    <a:gd name="T40" fmla="*/ 39 w 47"/>
                    <a:gd name="T41" fmla="*/ 31 h 32"/>
                    <a:gd name="T42" fmla="*/ 38 w 47"/>
                    <a:gd name="T43" fmla="*/ 29 h 32"/>
                    <a:gd name="T44" fmla="*/ 36 w 47"/>
                    <a:gd name="T45" fmla="*/ 28 h 32"/>
                    <a:gd name="T46" fmla="*/ 38 w 47"/>
                    <a:gd name="T47" fmla="*/ 27 h 32"/>
                    <a:gd name="T48" fmla="*/ 43 w 47"/>
                    <a:gd name="T49" fmla="*/ 28 h 32"/>
                    <a:gd name="T50" fmla="*/ 47 w 47"/>
                    <a:gd name="T51" fmla="*/ 31 h 32"/>
                    <a:gd name="T52" fmla="*/ 45 w 47"/>
                    <a:gd name="T53" fmla="*/ 29 h 32"/>
                    <a:gd name="T54" fmla="*/ 40 w 47"/>
                    <a:gd name="T55" fmla="*/ 27 h 32"/>
                    <a:gd name="T56" fmla="*/ 39 w 47"/>
                    <a:gd name="T57" fmla="*/ 26 h 32"/>
                    <a:gd name="T58" fmla="*/ 41 w 47"/>
                    <a:gd name="T59" fmla="*/ 25 h 32"/>
                    <a:gd name="T60" fmla="*/ 44 w 47"/>
                    <a:gd name="T61" fmla="*/ 24 h 32"/>
                    <a:gd name="T62" fmla="*/ 47 w 47"/>
                    <a:gd name="T63" fmla="*/ 24 h 32"/>
                    <a:gd name="T64" fmla="*/ 45 w 47"/>
                    <a:gd name="T65" fmla="*/ 23 h 32"/>
                    <a:gd name="T66" fmla="*/ 39 w 47"/>
                    <a:gd name="T67" fmla="*/ 23 h 32"/>
                    <a:gd name="T68" fmla="*/ 37 w 47"/>
                    <a:gd name="T69" fmla="*/ 22 h 32"/>
                    <a:gd name="T70" fmla="*/ 33 w 47"/>
                    <a:gd name="T71" fmla="*/ 17 h 32"/>
                    <a:gd name="T72" fmla="*/ 31 w 47"/>
                    <a:gd name="T73" fmla="*/ 14 h 32"/>
                    <a:gd name="T74" fmla="*/ 30 w 47"/>
                    <a:gd name="T75" fmla="*/ 8 h 32"/>
                    <a:gd name="T76" fmla="*/ 30 w 47"/>
                    <a:gd name="T77" fmla="*/ 3 h 32"/>
                    <a:gd name="T78" fmla="*/ 29 w 47"/>
                    <a:gd name="T79" fmla="*/ 2 h 32"/>
                    <a:gd name="T80" fmla="*/ 27 w 47"/>
                    <a:gd name="T81" fmla="*/ 2 h 32"/>
                    <a:gd name="T82" fmla="*/ 24 w 47"/>
                    <a:gd name="T83" fmla="*/ 2 h 32"/>
                    <a:gd name="T84" fmla="*/ 21 w 47"/>
                    <a:gd name="T85" fmla="*/ 1 h 32"/>
                    <a:gd name="T86" fmla="*/ 20 w 47"/>
                    <a:gd name="T87" fmla="*/ 0 h 32"/>
                    <a:gd name="T88" fmla="*/ 19 w 47"/>
                    <a:gd name="T89" fmla="*/ 10 h 32"/>
                    <a:gd name="T90" fmla="*/ 17 w 47"/>
                    <a:gd name="T91" fmla="*/ 17 h 32"/>
                    <a:gd name="T92" fmla="*/ 14 w 47"/>
                    <a:gd name="T93" fmla="*/ 20 h 32"/>
                    <a:gd name="T94" fmla="*/ 10 w 47"/>
                    <a:gd name="T95" fmla="*/ 22 h 32"/>
                    <a:gd name="T96" fmla="*/ 0 w 47"/>
                    <a:gd name="T97"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 h="32">
                      <a:moveTo>
                        <a:pt x="0" y="26"/>
                      </a:moveTo>
                      <a:lnTo>
                        <a:pt x="0" y="26"/>
                      </a:lnTo>
                      <a:lnTo>
                        <a:pt x="1" y="25"/>
                      </a:lnTo>
                      <a:lnTo>
                        <a:pt x="2" y="24"/>
                      </a:lnTo>
                      <a:lnTo>
                        <a:pt x="3" y="24"/>
                      </a:lnTo>
                      <a:lnTo>
                        <a:pt x="3" y="24"/>
                      </a:lnTo>
                      <a:lnTo>
                        <a:pt x="6" y="24"/>
                      </a:lnTo>
                      <a:lnTo>
                        <a:pt x="9" y="24"/>
                      </a:lnTo>
                      <a:lnTo>
                        <a:pt x="9" y="24"/>
                      </a:lnTo>
                      <a:lnTo>
                        <a:pt x="7" y="26"/>
                      </a:lnTo>
                      <a:lnTo>
                        <a:pt x="7" y="26"/>
                      </a:lnTo>
                      <a:lnTo>
                        <a:pt x="6" y="27"/>
                      </a:lnTo>
                      <a:lnTo>
                        <a:pt x="5" y="28"/>
                      </a:lnTo>
                      <a:lnTo>
                        <a:pt x="5" y="28"/>
                      </a:lnTo>
                      <a:lnTo>
                        <a:pt x="5" y="29"/>
                      </a:lnTo>
                      <a:lnTo>
                        <a:pt x="5" y="29"/>
                      </a:lnTo>
                      <a:lnTo>
                        <a:pt x="4" y="30"/>
                      </a:lnTo>
                      <a:lnTo>
                        <a:pt x="4" y="30"/>
                      </a:lnTo>
                      <a:lnTo>
                        <a:pt x="5" y="29"/>
                      </a:lnTo>
                      <a:lnTo>
                        <a:pt x="7" y="29"/>
                      </a:lnTo>
                      <a:lnTo>
                        <a:pt x="8" y="29"/>
                      </a:lnTo>
                      <a:lnTo>
                        <a:pt x="9" y="28"/>
                      </a:lnTo>
                      <a:lnTo>
                        <a:pt x="9" y="28"/>
                      </a:lnTo>
                      <a:lnTo>
                        <a:pt x="10" y="28"/>
                      </a:lnTo>
                      <a:lnTo>
                        <a:pt x="10" y="27"/>
                      </a:lnTo>
                      <a:lnTo>
                        <a:pt x="10" y="27"/>
                      </a:lnTo>
                      <a:lnTo>
                        <a:pt x="11" y="27"/>
                      </a:lnTo>
                      <a:lnTo>
                        <a:pt x="12" y="26"/>
                      </a:lnTo>
                      <a:lnTo>
                        <a:pt x="12" y="26"/>
                      </a:lnTo>
                      <a:lnTo>
                        <a:pt x="13" y="26"/>
                      </a:lnTo>
                      <a:lnTo>
                        <a:pt x="14" y="25"/>
                      </a:lnTo>
                      <a:lnTo>
                        <a:pt x="14" y="25"/>
                      </a:lnTo>
                      <a:lnTo>
                        <a:pt x="16" y="25"/>
                      </a:lnTo>
                      <a:lnTo>
                        <a:pt x="19" y="25"/>
                      </a:lnTo>
                      <a:lnTo>
                        <a:pt x="19" y="25"/>
                      </a:lnTo>
                      <a:lnTo>
                        <a:pt x="20" y="26"/>
                      </a:lnTo>
                      <a:lnTo>
                        <a:pt x="21" y="26"/>
                      </a:lnTo>
                      <a:lnTo>
                        <a:pt x="21" y="26"/>
                      </a:lnTo>
                      <a:lnTo>
                        <a:pt x="22" y="27"/>
                      </a:lnTo>
                      <a:lnTo>
                        <a:pt x="22" y="27"/>
                      </a:lnTo>
                      <a:lnTo>
                        <a:pt x="23" y="28"/>
                      </a:lnTo>
                      <a:lnTo>
                        <a:pt x="24" y="28"/>
                      </a:lnTo>
                      <a:lnTo>
                        <a:pt x="24" y="28"/>
                      </a:lnTo>
                      <a:lnTo>
                        <a:pt x="24" y="30"/>
                      </a:lnTo>
                      <a:lnTo>
                        <a:pt x="25" y="32"/>
                      </a:lnTo>
                      <a:lnTo>
                        <a:pt x="25" y="32"/>
                      </a:lnTo>
                      <a:lnTo>
                        <a:pt x="25" y="30"/>
                      </a:lnTo>
                      <a:lnTo>
                        <a:pt x="25" y="29"/>
                      </a:lnTo>
                      <a:lnTo>
                        <a:pt x="24" y="28"/>
                      </a:lnTo>
                      <a:lnTo>
                        <a:pt x="24" y="27"/>
                      </a:lnTo>
                      <a:lnTo>
                        <a:pt x="24" y="27"/>
                      </a:lnTo>
                      <a:lnTo>
                        <a:pt x="26" y="27"/>
                      </a:lnTo>
                      <a:lnTo>
                        <a:pt x="29" y="27"/>
                      </a:lnTo>
                      <a:lnTo>
                        <a:pt x="31" y="27"/>
                      </a:lnTo>
                      <a:lnTo>
                        <a:pt x="33" y="28"/>
                      </a:lnTo>
                      <a:lnTo>
                        <a:pt x="33" y="28"/>
                      </a:lnTo>
                      <a:lnTo>
                        <a:pt x="35" y="29"/>
                      </a:lnTo>
                      <a:lnTo>
                        <a:pt x="37" y="30"/>
                      </a:lnTo>
                      <a:lnTo>
                        <a:pt x="37" y="30"/>
                      </a:lnTo>
                      <a:lnTo>
                        <a:pt x="38" y="31"/>
                      </a:lnTo>
                      <a:lnTo>
                        <a:pt x="39" y="31"/>
                      </a:lnTo>
                      <a:lnTo>
                        <a:pt x="39" y="31"/>
                      </a:lnTo>
                      <a:lnTo>
                        <a:pt x="39" y="31"/>
                      </a:lnTo>
                      <a:lnTo>
                        <a:pt x="39" y="30"/>
                      </a:lnTo>
                      <a:lnTo>
                        <a:pt x="38" y="29"/>
                      </a:lnTo>
                      <a:lnTo>
                        <a:pt x="38" y="29"/>
                      </a:lnTo>
                      <a:lnTo>
                        <a:pt x="37" y="28"/>
                      </a:lnTo>
                      <a:lnTo>
                        <a:pt x="37" y="28"/>
                      </a:lnTo>
                      <a:lnTo>
                        <a:pt x="36" y="28"/>
                      </a:lnTo>
                      <a:lnTo>
                        <a:pt x="36" y="28"/>
                      </a:lnTo>
                      <a:lnTo>
                        <a:pt x="37" y="27"/>
                      </a:lnTo>
                      <a:lnTo>
                        <a:pt x="38" y="27"/>
                      </a:lnTo>
                      <a:lnTo>
                        <a:pt x="39" y="28"/>
                      </a:lnTo>
                      <a:lnTo>
                        <a:pt x="43" y="28"/>
                      </a:lnTo>
                      <a:lnTo>
                        <a:pt x="43" y="28"/>
                      </a:lnTo>
                      <a:lnTo>
                        <a:pt x="46" y="30"/>
                      </a:lnTo>
                      <a:lnTo>
                        <a:pt x="46" y="30"/>
                      </a:lnTo>
                      <a:lnTo>
                        <a:pt x="47" y="31"/>
                      </a:lnTo>
                      <a:lnTo>
                        <a:pt x="47" y="31"/>
                      </a:lnTo>
                      <a:lnTo>
                        <a:pt x="46" y="30"/>
                      </a:lnTo>
                      <a:lnTo>
                        <a:pt x="45" y="29"/>
                      </a:lnTo>
                      <a:lnTo>
                        <a:pt x="42" y="28"/>
                      </a:lnTo>
                      <a:lnTo>
                        <a:pt x="42" y="28"/>
                      </a:lnTo>
                      <a:lnTo>
                        <a:pt x="40" y="27"/>
                      </a:lnTo>
                      <a:lnTo>
                        <a:pt x="39" y="27"/>
                      </a:lnTo>
                      <a:lnTo>
                        <a:pt x="39" y="26"/>
                      </a:lnTo>
                      <a:lnTo>
                        <a:pt x="39" y="26"/>
                      </a:lnTo>
                      <a:lnTo>
                        <a:pt x="39" y="26"/>
                      </a:lnTo>
                      <a:lnTo>
                        <a:pt x="40" y="25"/>
                      </a:lnTo>
                      <a:lnTo>
                        <a:pt x="41" y="25"/>
                      </a:lnTo>
                      <a:lnTo>
                        <a:pt x="41" y="25"/>
                      </a:lnTo>
                      <a:lnTo>
                        <a:pt x="42" y="25"/>
                      </a:lnTo>
                      <a:lnTo>
                        <a:pt x="44" y="24"/>
                      </a:lnTo>
                      <a:lnTo>
                        <a:pt x="44" y="24"/>
                      </a:lnTo>
                      <a:lnTo>
                        <a:pt x="45" y="24"/>
                      </a:lnTo>
                      <a:lnTo>
                        <a:pt x="47" y="24"/>
                      </a:lnTo>
                      <a:lnTo>
                        <a:pt x="47" y="24"/>
                      </a:lnTo>
                      <a:lnTo>
                        <a:pt x="46" y="24"/>
                      </a:lnTo>
                      <a:lnTo>
                        <a:pt x="45" y="23"/>
                      </a:lnTo>
                      <a:lnTo>
                        <a:pt x="43" y="23"/>
                      </a:lnTo>
                      <a:lnTo>
                        <a:pt x="40" y="23"/>
                      </a:lnTo>
                      <a:lnTo>
                        <a:pt x="39" y="23"/>
                      </a:lnTo>
                      <a:lnTo>
                        <a:pt x="38" y="23"/>
                      </a:lnTo>
                      <a:lnTo>
                        <a:pt x="38" y="23"/>
                      </a:lnTo>
                      <a:lnTo>
                        <a:pt x="37" y="22"/>
                      </a:lnTo>
                      <a:lnTo>
                        <a:pt x="36" y="22"/>
                      </a:lnTo>
                      <a:lnTo>
                        <a:pt x="34" y="19"/>
                      </a:lnTo>
                      <a:lnTo>
                        <a:pt x="33" y="17"/>
                      </a:lnTo>
                      <a:lnTo>
                        <a:pt x="32" y="15"/>
                      </a:lnTo>
                      <a:lnTo>
                        <a:pt x="32" y="15"/>
                      </a:lnTo>
                      <a:lnTo>
                        <a:pt x="31" y="14"/>
                      </a:lnTo>
                      <a:lnTo>
                        <a:pt x="31" y="12"/>
                      </a:lnTo>
                      <a:lnTo>
                        <a:pt x="30" y="8"/>
                      </a:lnTo>
                      <a:lnTo>
                        <a:pt x="30" y="8"/>
                      </a:lnTo>
                      <a:lnTo>
                        <a:pt x="31" y="6"/>
                      </a:lnTo>
                      <a:lnTo>
                        <a:pt x="31" y="4"/>
                      </a:lnTo>
                      <a:lnTo>
                        <a:pt x="30" y="3"/>
                      </a:lnTo>
                      <a:lnTo>
                        <a:pt x="30" y="3"/>
                      </a:lnTo>
                      <a:lnTo>
                        <a:pt x="30" y="2"/>
                      </a:lnTo>
                      <a:lnTo>
                        <a:pt x="29" y="2"/>
                      </a:lnTo>
                      <a:lnTo>
                        <a:pt x="29" y="2"/>
                      </a:lnTo>
                      <a:lnTo>
                        <a:pt x="28" y="2"/>
                      </a:lnTo>
                      <a:lnTo>
                        <a:pt x="27" y="2"/>
                      </a:lnTo>
                      <a:lnTo>
                        <a:pt x="25" y="2"/>
                      </a:lnTo>
                      <a:lnTo>
                        <a:pt x="24" y="2"/>
                      </a:lnTo>
                      <a:lnTo>
                        <a:pt x="24" y="2"/>
                      </a:lnTo>
                      <a:lnTo>
                        <a:pt x="22" y="1"/>
                      </a:lnTo>
                      <a:lnTo>
                        <a:pt x="21" y="1"/>
                      </a:lnTo>
                      <a:lnTo>
                        <a:pt x="21" y="1"/>
                      </a:lnTo>
                      <a:lnTo>
                        <a:pt x="20" y="0"/>
                      </a:lnTo>
                      <a:lnTo>
                        <a:pt x="20" y="0"/>
                      </a:lnTo>
                      <a:lnTo>
                        <a:pt x="20" y="0"/>
                      </a:lnTo>
                      <a:lnTo>
                        <a:pt x="20" y="0"/>
                      </a:lnTo>
                      <a:lnTo>
                        <a:pt x="20" y="5"/>
                      </a:lnTo>
                      <a:lnTo>
                        <a:pt x="19" y="10"/>
                      </a:lnTo>
                      <a:lnTo>
                        <a:pt x="19" y="13"/>
                      </a:lnTo>
                      <a:lnTo>
                        <a:pt x="18" y="15"/>
                      </a:lnTo>
                      <a:lnTo>
                        <a:pt x="17" y="17"/>
                      </a:lnTo>
                      <a:lnTo>
                        <a:pt x="15" y="19"/>
                      </a:lnTo>
                      <a:lnTo>
                        <a:pt x="15" y="19"/>
                      </a:lnTo>
                      <a:lnTo>
                        <a:pt x="14" y="20"/>
                      </a:lnTo>
                      <a:lnTo>
                        <a:pt x="13" y="21"/>
                      </a:lnTo>
                      <a:lnTo>
                        <a:pt x="11" y="22"/>
                      </a:lnTo>
                      <a:lnTo>
                        <a:pt x="10" y="22"/>
                      </a:lnTo>
                      <a:lnTo>
                        <a:pt x="7" y="22"/>
                      </a:lnTo>
                      <a:lnTo>
                        <a:pt x="4" y="23"/>
                      </a:lnTo>
                      <a:lnTo>
                        <a:pt x="0" y="26"/>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49" name="Freeform 2385">
                  <a:extLst>
                    <a:ext uri="{FF2B5EF4-FFF2-40B4-BE49-F238E27FC236}">
                      <a16:creationId xmlns:a16="http://schemas.microsoft.com/office/drawing/2014/main" id="{415D647D-6859-448D-A3F1-F02812FD98C1}"/>
                    </a:ext>
                  </a:extLst>
                </p:cNvPr>
                <p:cNvSpPr>
                  <a:spLocks/>
                </p:cNvSpPr>
                <p:nvPr/>
              </p:nvSpPr>
              <p:spPr bwMode="auto">
                <a:xfrm>
                  <a:off x="4378" y="1434"/>
                  <a:ext cx="9" cy="8"/>
                </a:xfrm>
                <a:custGeom>
                  <a:avLst/>
                  <a:gdLst>
                    <a:gd name="T0" fmla="*/ 6 w 9"/>
                    <a:gd name="T1" fmla="*/ 1 h 8"/>
                    <a:gd name="T2" fmla="*/ 6 w 9"/>
                    <a:gd name="T3" fmla="*/ 1 h 8"/>
                    <a:gd name="T4" fmla="*/ 5 w 9"/>
                    <a:gd name="T5" fmla="*/ 0 h 8"/>
                    <a:gd name="T6" fmla="*/ 5 w 9"/>
                    <a:gd name="T7" fmla="*/ 0 h 8"/>
                    <a:gd name="T8" fmla="*/ 3 w 9"/>
                    <a:gd name="T9" fmla="*/ 0 h 8"/>
                    <a:gd name="T10" fmla="*/ 2 w 9"/>
                    <a:gd name="T11" fmla="*/ 0 h 8"/>
                    <a:gd name="T12" fmla="*/ 1 w 9"/>
                    <a:gd name="T13" fmla="*/ 2 h 8"/>
                    <a:gd name="T14" fmla="*/ 0 w 9"/>
                    <a:gd name="T15" fmla="*/ 3 h 8"/>
                    <a:gd name="T16" fmla="*/ 0 w 9"/>
                    <a:gd name="T17" fmla="*/ 4 h 8"/>
                    <a:gd name="T18" fmla="*/ 0 w 9"/>
                    <a:gd name="T19" fmla="*/ 5 h 8"/>
                    <a:gd name="T20" fmla="*/ 0 w 9"/>
                    <a:gd name="T21" fmla="*/ 6 h 8"/>
                    <a:gd name="T22" fmla="*/ 1 w 9"/>
                    <a:gd name="T23" fmla="*/ 7 h 8"/>
                    <a:gd name="T24" fmla="*/ 2 w 9"/>
                    <a:gd name="T25" fmla="*/ 8 h 8"/>
                    <a:gd name="T26" fmla="*/ 2 w 9"/>
                    <a:gd name="T27" fmla="*/ 8 h 8"/>
                    <a:gd name="T28" fmla="*/ 3 w 9"/>
                    <a:gd name="T29" fmla="*/ 8 h 8"/>
                    <a:gd name="T30" fmla="*/ 5 w 9"/>
                    <a:gd name="T31" fmla="*/ 8 h 8"/>
                    <a:gd name="T32" fmla="*/ 6 w 9"/>
                    <a:gd name="T33" fmla="*/ 8 h 8"/>
                    <a:gd name="T34" fmla="*/ 7 w 9"/>
                    <a:gd name="T35" fmla="*/ 8 h 8"/>
                    <a:gd name="T36" fmla="*/ 8 w 9"/>
                    <a:gd name="T37" fmla="*/ 8 h 8"/>
                    <a:gd name="T38" fmla="*/ 9 w 9"/>
                    <a:gd name="T39" fmla="*/ 7 h 8"/>
                    <a:gd name="T40" fmla="*/ 8 w 9"/>
                    <a:gd name="T41" fmla="*/ 6 h 8"/>
                    <a:gd name="T42" fmla="*/ 7 w 9"/>
                    <a:gd name="T43" fmla="*/ 4 h 8"/>
                    <a:gd name="T44" fmla="*/ 6 w 9"/>
                    <a:gd name="T4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8">
                      <a:moveTo>
                        <a:pt x="6" y="1"/>
                      </a:moveTo>
                      <a:lnTo>
                        <a:pt x="6" y="1"/>
                      </a:lnTo>
                      <a:lnTo>
                        <a:pt x="5" y="0"/>
                      </a:lnTo>
                      <a:lnTo>
                        <a:pt x="5" y="0"/>
                      </a:lnTo>
                      <a:lnTo>
                        <a:pt x="3" y="0"/>
                      </a:lnTo>
                      <a:lnTo>
                        <a:pt x="2" y="0"/>
                      </a:lnTo>
                      <a:lnTo>
                        <a:pt x="1" y="2"/>
                      </a:lnTo>
                      <a:lnTo>
                        <a:pt x="0" y="3"/>
                      </a:lnTo>
                      <a:lnTo>
                        <a:pt x="0" y="4"/>
                      </a:lnTo>
                      <a:lnTo>
                        <a:pt x="0" y="5"/>
                      </a:lnTo>
                      <a:lnTo>
                        <a:pt x="0" y="6"/>
                      </a:lnTo>
                      <a:lnTo>
                        <a:pt x="1" y="7"/>
                      </a:lnTo>
                      <a:lnTo>
                        <a:pt x="2" y="8"/>
                      </a:lnTo>
                      <a:lnTo>
                        <a:pt x="2" y="8"/>
                      </a:lnTo>
                      <a:lnTo>
                        <a:pt x="3" y="8"/>
                      </a:lnTo>
                      <a:lnTo>
                        <a:pt x="5" y="8"/>
                      </a:lnTo>
                      <a:lnTo>
                        <a:pt x="6" y="8"/>
                      </a:lnTo>
                      <a:lnTo>
                        <a:pt x="7" y="8"/>
                      </a:lnTo>
                      <a:lnTo>
                        <a:pt x="8" y="8"/>
                      </a:lnTo>
                      <a:lnTo>
                        <a:pt x="9" y="7"/>
                      </a:lnTo>
                      <a:lnTo>
                        <a:pt x="8" y="6"/>
                      </a:lnTo>
                      <a:lnTo>
                        <a:pt x="7" y="4"/>
                      </a:lnTo>
                      <a:lnTo>
                        <a:pt x="6"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50" name="Freeform 2386">
                  <a:extLst>
                    <a:ext uri="{FF2B5EF4-FFF2-40B4-BE49-F238E27FC236}">
                      <a16:creationId xmlns:a16="http://schemas.microsoft.com/office/drawing/2014/main" id="{986489E5-B048-46D7-8210-CD54B721C14F}"/>
                    </a:ext>
                  </a:extLst>
                </p:cNvPr>
                <p:cNvSpPr>
                  <a:spLocks/>
                </p:cNvSpPr>
                <p:nvPr/>
              </p:nvSpPr>
              <p:spPr bwMode="auto">
                <a:xfrm>
                  <a:off x="4397" y="1443"/>
                  <a:ext cx="5" cy="3"/>
                </a:xfrm>
                <a:custGeom>
                  <a:avLst/>
                  <a:gdLst>
                    <a:gd name="T0" fmla="*/ 4 w 5"/>
                    <a:gd name="T1" fmla="*/ 0 h 3"/>
                    <a:gd name="T2" fmla="*/ 4 w 5"/>
                    <a:gd name="T3" fmla="*/ 0 h 3"/>
                    <a:gd name="T4" fmla="*/ 2 w 5"/>
                    <a:gd name="T5" fmla="*/ 0 h 3"/>
                    <a:gd name="T6" fmla="*/ 1 w 5"/>
                    <a:gd name="T7" fmla="*/ 0 h 3"/>
                    <a:gd name="T8" fmla="*/ 0 w 5"/>
                    <a:gd name="T9" fmla="*/ 0 h 3"/>
                    <a:gd name="T10" fmla="*/ 0 w 5"/>
                    <a:gd name="T11" fmla="*/ 0 h 3"/>
                    <a:gd name="T12" fmla="*/ 0 w 5"/>
                    <a:gd name="T13" fmla="*/ 1 h 3"/>
                    <a:gd name="T14" fmla="*/ 1 w 5"/>
                    <a:gd name="T15" fmla="*/ 2 h 3"/>
                    <a:gd name="T16" fmla="*/ 2 w 5"/>
                    <a:gd name="T17" fmla="*/ 3 h 3"/>
                    <a:gd name="T18" fmla="*/ 2 w 5"/>
                    <a:gd name="T19" fmla="*/ 3 h 3"/>
                    <a:gd name="T20" fmla="*/ 3 w 5"/>
                    <a:gd name="T21" fmla="*/ 3 h 3"/>
                    <a:gd name="T22" fmla="*/ 4 w 5"/>
                    <a:gd name="T23" fmla="*/ 3 h 3"/>
                    <a:gd name="T24" fmla="*/ 5 w 5"/>
                    <a:gd name="T25" fmla="*/ 3 h 3"/>
                    <a:gd name="T26" fmla="*/ 5 w 5"/>
                    <a:gd name="T27" fmla="*/ 2 h 3"/>
                    <a:gd name="T28" fmla="*/ 4 w 5"/>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
                      <a:moveTo>
                        <a:pt x="4" y="0"/>
                      </a:moveTo>
                      <a:lnTo>
                        <a:pt x="4" y="0"/>
                      </a:lnTo>
                      <a:lnTo>
                        <a:pt x="2" y="0"/>
                      </a:lnTo>
                      <a:lnTo>
                        <a:pt x="1" y="0"/>
                      </a:lnTo>
                      <a:lnTo>
                        <a:pt x="0" y="0"/>
                      </a:lnTo>
                      <a:lnTo>
                        <a:pt x="0" y="0"/>
                      </a:lnTo>
                      <a:lnTo>
                        <a:pt x="0" y="1"/>
                      </a:lnTo>
                      <a:lnTo>
                        <a:pt x="1" y="2"/>
                      </a:lnTo>
                      <a:lnTo>
                        <a:pt x="2" y="3"/>
                      </a:lnTo>
                      <a:lnTo>
                        <a:pt x="2" y="3"/>
                      </a:lnTo>
                      <a:lnTo>
                        <a:pt x="3" y="3"/>
                      </a:lnTo>
                      <a:lnTo>
                        <a:pt x="4" y="3"/>
                      </a:lnTo>
                      <a:lnTo>
                        <a:pt x="5" y="3"/>
                      </a:lnTo>
                      <a:lnTo>
                        <a:pt x="5" y="2"/>
                      </a:lnTo>
                      <a:lnTo>
                        <a:pt x="4"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51" name="Freeform 2387">
                  <a:extLst>
                    <a:ext uri="{FF2B5EF4-FFF2-40B4-BE49-F238E27FC236}">
                      <a16:creationId xmlns:a16="http://schemas.microsoft.com/office/drawing/2014/main" id="{4E1D4E30-A93C-4CDE-AC48-62D196082707}"/>
                    </a:ext>
                  </a:extLst>
                </p:cNvPr>
                <p:cNvSpPr>
                  <a:spLocks/>
                </p:cNvSpPr>
                <p:nvPr/>
              </p:nvSpPr>
              <p:spPr bwMode="auto">
                <a:xfrm>
                  <a:off x="4392" y="1435"/>
                  <a:ext cx="4" cy="5"/>
                </a:xfrm>
                <a:custGeom>
                  <a:avLst/>
                  <a:gdLst>
                    <a:gd name="T0" fmla="*/ 2 w 4"/>
                    <a:gd name="T1" fmla="*/ 1 h 5"/>
                    <a:gd name="T2" fmla="*/ 2 w 4"/>
                    <a:gd name="T3" fmla="*/ 1 h 5"/>
                    <a:gd name="T4" fmla="*/ 2 w 4"/>
                    <a:gd name="T5" fmla="*/ 0 h 5"/>
                    <a:gd name="T6" fmla="*/ 2 w 4"/>
                    <a:gd name="T7" fmla="*/ 0 h 5"/>
                    <a:gd name="T8" fmla="*/ 2 w 4"/>
                    <a:gd name="T9" fmla="*/ 0 h 5"/>
                    <a:gd name="T10" fmla="*/ 0 w 4"/>
                    <a:gd name="T11" fmla="*/ 1 h 5"/>
                    <a:gd name="T12" fmla="*/ 0 w 4"/>
                    <a:gd name="T13" fmla="*/ 2 h 5"/>
                    <a:gd name="T14" fmla="*/ 0 w 4"/>
                    <a:gd name="T15" fmla="*/ 2 h 5"/>
                    <a:gd name="T16" fmla="*/ 0 w 4"/>
                    <a:gd name="T17" fmla="*/ 3 h 5"/>
                    <a:gd name="T18" fmla="*/ 1 w 4"/>
                    <a:gd name="T19" fmla="*/ 4 h 5"/>
                    <a:gd name="T20" fmla="*/ 1 w 4"/>
                    <a:gd name="T21" fmla="*/ 5 h 5"/>
                    <a:gd name="T22" fmla="*/ 3 w 4"/>
                    <a:gd name="T23" fmla="*/ 5 h 5"/>
                    <a:gd name="T24" fmla="*/ 4 w 4"/>
                    <a:gd name="T25" fmla="*/ 5 h 5"/>
                    <a:gd name="T26" fmla="*/ 4 w 4"/>
                    <a:gd name="T27" fmla="*/ 5 h 5"/>
                    <a:gd name="T28" fmla="*/ 4 w 4"/>
                    <a:gd name="T29" fmla="*/ 3 h 5"/>
                    <a:gd name="T30" fmla="*/ 4 w 4"/>
                    <a:gd name="T31" fmla="*/ 2 h 5"/>
                    <a:gd name="T32" fmla="*/ 2 w 4"/>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2" y="1"/>
                      </a:moveTo>
                      <a:lnTo>
                        <a:pt x="2" y="1"/>
                      </a:lnTo>
                      <a:lnTo>
                        <a:pt x="2" y="0"/>
                      </a:lnTo>
                      <a:lnTo>
                        <a:pt x="2" y="0"/>
                      </a:lnTo>
                      <a:lnTo>
                        <a:pt x="2" y="0"/>
                      </a:lnTo>
                      <a:lnTo>
                        <a:pt x="0" y="1"/>
                      </a:lnTo>
                      <a:lnTo>
                        <a:pt x="0" y="2"/>
                      </a:lnTo>
                      <a:lnTo>
                        <a:pt x="0" y="2"/>
                      </a:lnTo>
                      <a:lnTo>
                        <a:pt x="0" y="3"/>
                      </a:lnTo>
                      <a:lnTo>
                        <a:pt x="1" y="4"/>
                      </a:lnTo>
                      <a:lnTo>
                        <a:pt x="1" y="5"/>
                      </a:lnTo>
                      <a:lnTo>
                        <a:pt x="3" y="5"/>
                      </a:lnTo>
                      <a:lnTo>
                        <a:pt x="4" y="5"/>
                      </a:lnTo>
                      <a:lnTo>
                        <a:pt x="4" y="5"/>
                      </a:lnTo>
                      <a:lnTo>
                        <a:pt x="4" y="3"/>
                      </a:lnTo>
                      <a:lnTo>
                        <a:pt x="4" y="2"/>
                      </a:lnTo>
                      <a:lnTo>
                        <a:pt x="2"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52" name="Freeform 2388">
                  <a:extLst>
                    <a:ext uri="{FF2B5EF4-FFF2-40B4-BE49-F238E27FC236}">
                      <a16:creationId xmlns:a16="http://schemas.microsoft.com/office/drawing/2014/main" id="{2764458E-1E8A-47E8-9DFA-460037FE0255}"/>
                    </a:ext>
                  </a:extLst>
                </p:cNvPr>
                <p:cNvSpPr>
                  <a:spLocks/>
                </p:cNvSpPr>
                <p:nvPr/>
              </p:nvSpPr>
              <p:spPr bwMode="auto">
                <a:xfrm>
                  <a:off x="4324" y="1471"/>
                  <a:ext cx="9" cy="9"/>
                </a:xfrm>
                <a:custGeom>
                  <a:avLst/>
                  <a:gdLst>
                    <a:gd name="T0" fmla="*/ 6 w 9"/>
                    <a:gd name="T1" fmla="*/ 1 h 9"/>
                    <a:gd name="T2" fmla="*/ 6 w 9"/>
                    <a:gd name="T3" fmla="*/ 1 h 9"/>
                    <a:gd name="T4" fmla="*/ 5 w 9"/>
                    <a:gd name="T5" fmla="*/ 0 h 9"/>
                    <a:gd name="T6" fmla="*/ 5 w 9"/>
                    <a:gd name="T7" fmla="*/ 0 h 9"/>
                    <a:gd name="T8" fmla="*/ 4 w 9"/>
                    <a:gd name="T9" fmla="*/ 0 h 9"/>
                    <a:gd name="T10" fmla="*/ 2 w 9"/>
                    <a:gd name="T11" fmla="*/ 0 h 9"/>
                    <a:gd name="T12" fmla="*/ 1 w 9"/>
                    <a:gd name="T13" fmla="*/ 1 h 9"/>
                    <a:gd name="T14" fmla="*/ 0 w 9"/>
                    <a:gd name="T15" fmla="*/ 3 h 9"/>
                    <a:gd name="T16" fmla="*/ 0 w 9"/>
                    <a:gd name="T17" fmla="*/ 5 h 9"/>
                    <a:gd name="T18" fmla="*/ 0 w 9"/>
                    <a:gd name="T19" fmla="*/ 5 h 9"/>
                    <a:gd name="T20" fmla="*/ 0 w 9"/>
                    <a:gd name="T21" fmla="*/ 6 h 9"/>
                    <a:gd name="T22" fmla="*/ 1 w 9"/>
                    <a:gd name="T23" fmla="*/ 7 h 9"/>
                    <a:gd name="T24" fmla="*/ 2 w 9"/>
                    <a:gd name="T25" fmla="*/ 7 h 9"/>
                    <a:gd name="T26" fmla="*/ 2 w 9"/>
                    <a:gd name="T27" fmla="*/ 7 h 9"/>
                    <a:gd name="T28" fmla="*/ 3 w 9"/>
                    <a:gd name="T29" fmla="*/ 8 h 9"/>
                    <a:gd name="T30" fmla="*/ 5 w 9"/>
                    <a:gd name="T31" fmla="*/ 9 h 9"/>
                    <a:gd name="T32" fmla="*/ 6 w 9"/>
                    <a:gd name="T33" fmla="*/ 9 h 9"/>
                    <a:gd name="T34" fmla="*/ 7 w 9"/>
                    <a:gd name="T35" fmla="*/ 8 h 9"/>
                    <a:gd name="T36" fmla="*/ 8 w 9"/>
                    <a:gd name="T37" fmla="*/ 8 h 9"/>
                    <a:gd name="T38" fmla="*/ 9 w 9"/>
                    <a:gd name="T39" fmla="*/ 7 h 9"/>
                    <a:gd name="T40" fmla="*/ 8 w 9"/>
                    <a:gd name="T41" fmla="*/ 5 h 9"/>
                    <a:gd name="T42" fmla="*/ 7 w 9"/>
                    <a:gd name="T43" fmla="*/ 4 h 9"/>
                    <a:gd name="T44" fmla="*/ 6 w 9"/>
                    <a:gd name="T4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9">
                      <a:moveTo>
                        <a:pt x="6" y="1"/>
                      </a:moveTo>
                      <a:lnTo>
                        <a:pt x="6" y="1"/>
                      </a:lnTo>
                      <a:lnTo>
                        <a:pt x="5" y="0"/>
                      </a:lnTo>
                      <a:lnTo>
                        <a:pt x="5" y="0"/>
                      </a:lnTo>
                      <a:lnTo>
                        <a:pt x="4" y="0"/>
                      </a:lnTo>
                      <a:lnTo>
                        <a:pt x="2" y="0"/>
                      </a:lnTo>
                      <a:lnTo>
                        <a:pt x="1" y="1"/>
                      </a:lnTo>
                      <a:lnTo>
                        <a:pt x="0" y="3"/>
                      </a:lnTo>
                      <a:lnTo>
                        <a:pt x="0" y="5"/>
                      </a:lnTo>
                      <a:lnTo>
                        <a:pt x="0" y="5"/>
                      </a:lnTo>
                      <a:lnTo>
                        <a:pt x="0" y="6"/>
                      </a:lnTo>
                      <a:lnTo>
                        <a:pt x="1" y="7"/>
                      </a:lnTo>
                      <a:lnTo>
                        <a:pt x="2" y="7"/>
                      </a:lnTo>
                      <a:lnTo>
                        <a:pt x="2" y="7"/>
                      </a:lnTo>
                      <a:lnTo>
                        <a:pt x="3" y="8"/>
                      </a:lnTo>
                      <a:lnTo>
                        <a:pt x="5" y="9"/>
                      </a:lnTo>
                      <a:lnTo>
                        <a:pt x="6" y="9"/>
                      </a:lnTo>
                      <a:lnTo>
                        <a:pt x="7" y="8"/>
                      </a:lnTo>
                      <a:lnTo>
                        <a:pt x="8" y="8"/>
                      </a:lnTo>
                      <a:lnTo>
                        <a:pt x="9" y="7"/>
                      </a:lnTo>
                      <a:lnTo>
                        <a:pt x="8" y="5"/>
                      </a:lnTo>
                      <a:lnTo>
                        <a:pt x="7" y="4"/>
                      </a:lnTo>
                      <a:lnTo>
                        <a:pt x="6"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53" name="Freeform 2389">
                  <a:extLst>
                    <a:ext uri="{FF2B5EF4-FFF2-40B4-BE49-F238E27FC236}">
                      <a16:creationId xmlns:a16="http://schemas.microsoft.com/office/drawing/2014/main" id="{A01B2295-F6AB-4F27-B8BC-2B6E014DDB15}"/>
                    </a:ext>
                  </a:extLst>
                </p:cNvPr>
                <p:cNvSpPr>
                  <a:spLocks/>
                </p:cNvSpPr>
                <p:nvPr/>
              </p:nvSpPr>
              <p:spPr bwMode="auto">
                <a:xfrm>
                  <a:off x="4418" y="1462"/>
                  <a:ext cx="4" cy="4"/>
                </a:xfrm>
                <a:custGeom>
                  <a:avLst/>
                  <a:gdLst>
                    <a:gd name="T0" fmla="*/ 3 w 4"/>
                    <a:gd name="T1" fmla="*/ 1 h 4"/>
                    <a:gd name="T2" fmla="*/ 3 w 4"/>
                    <a:gd name="T3" fmla="*/ 1 h 4"/>
                    <a:gd name="T4" fmla="*/ 1 w 4"/>
                    <a:gd name="T5" fmla="*/ 0 h 4"/>
                    <a:gd name="T6" fmla="*/ 0 w 4"/>
                    <a:gd name="T7" fmla="*/ 1 h 4"/>
                    <a:gd name="T8" fmla="*/ 0 w 4"/>
                    <a:gd name="T9" fmla="*/ 1 h 4"/>
                    <a:gd name="T10" fmla="*/ 0 w 4"/>
                    <a:gd name="T11" fmla="*/ 1 h 4"/>
                    <a:gd name="T12" fmla="*/ 0 w 4"/>
                    <a:gd name="T13" fmla="*/ 2 h 4"/>
                    <a:gd name="T14" fmla="*/ 0 w 4"/>
                    <a:gd name="T15" fmla="*/ 3 h 4"/>
                    <a:gd name="T16" fmla="*/ 1 w 4"/>
                    <a:gd name="T17" fmla="*/ 3 h 4"/>
                    <a:gd name="T18" fmla="*/ 2 w 4"/>
                    <a:gd name="T19" fmla="*/ 4 h 4"/>
                    <a:gd name="T20" fmla="*/ 3 w 4"/>
                    <a:gd name="T21" fmla="*/ 4 h 4"/>
                    <a:gd name="T22" fmla="*/ 4 w 4"/>
                    <a:gd name="T23" fmla="*/ 4 h 4"/>
                    <a:gd name="T24" fmla="*/ 4 w 4"/>
                    <a:gd name="T25" fmla="*/ 3 h 4"/>
                    <a:gd name="T26" fmla="*/ 4 w 4"/>
                    <a:gd name="T27" fmla="*/ 3 h 4"/>
                    <a:gd name="T28" fmla="*/ 3 w 4"/>
                    <a:gd name="T2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1"/>
                      </a:moveTo>
                      <a:lnTo>
                        <a:pt x="3" y="1"/>
                      </a:lnTo>
                      <a:lnTo>
                        <a:pt x="1" y="0"/>
                      </a:lnTo>
                      <a:lnTo>
                        <a:pt x="0" y="1"/>
                      </a:lnTo>
                      <a:lnTo>
                        <a:pt x="0" y="1"/>
                      </a:lnTo>
                      <a:lnTo>
                        <a:pt x="0" y="1"/>
                      </a:lnTo>
                      <a:lnTo>
                        <a:pt x="0" y="2"/>
                      </a:lnTo>
                      <a:lnTo>
                        <a:pt x="0" y="3"/>
                      </a:lnTo>
                      <a:lnTo>
                        <a:pt x="1" y="3"/>
                      </a:lnTo>
                      <a:lnTo>
                        <a:pt x="2" y="4"/>
                      </a:lnTo>
                      <a:lnTo>
                        <a:pt x="3" y="4"/>
                      </a:lnTo>
                      <a:lnTo>
                        <a:pt x="4" y="4"/>
                      </a:lnTo>
                      <a:lnTo>
                        <a:pt x="4" y="3"/>
                      </a:lnTo>
                      <a:lnTo>
                        <a:pt x="4" y="3"/>
                      </a:lnTo>
                      <a:lnTo>
                        <a:pt x="3"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54" name="Freeform 2390">
                  <a:extLst>
                    <a:ext uri="{FF2B5EF4-FFF2-40B4-BE49-F238E27FC236}">
                      <a16:creationId xmlns:a16="http://schemas.microsoft.com/office/drawing/2014/main" id="{DADD7CB8-382B-43F0-8AC4-3EF231EC9FBF}"/>
                    </a:ext>
                  </a:extLst>
                </p:cNvPr>
                <p:cNvSpPr>
                  <a:spLocks/>
                </p:cNvSpPr>
                <p:nvPr/>
              </p:nvSpPr>
              <p:spPr bwMode="auto">
                <a:xfrm>
                  <a:off x="4412" y="1455"/>
                  <a:ext cx="5" cy="5"/>
                </a:xfrm>
                <a:custGeom>
                  <a:avLst/>
                  <a:gdLst>
                    <a:gd name="T0" fmla="*/ 2 w 5"/>
                    <a:gd name="T1" fmla="*/ 0 h 5"/>
                    <a:gd name="T2" fmla="*/ 2 w 5"/>
                    <a:gd name="T3" fmla="*/ 0 h 5"/>
                    <a:gd name="T4" fmla="*/ 2 w 5"/>
                    <a:gd name="T5" fmla="*/ 0 h 5"/>
                    <a:gd name="T6" fmla="*/ 2 w 5"/>
                    <a:gd name="T7" fmla="*/ 0 h 5"/>
                    <a:gd name="T8" fmla="*/ 2 w 5"/>
                    <a:gd name="T9" fmla="*/ 0 h 5"/>
                    <a:gd name="T10" fmla="*/ 1 w 5"/>
                    <a:gd name="T11" fmla="*/ 0 h 5"/>
                    <a:gd name="T12" fmla="*/ 0 w 5"/>
                    <a:gd name="T13" fmla="*/ 1 h 5"/>
                    <a:gd name="T14" fmla="*/ 0 w 5"/>
                    <a:gd name="T15" fmla="*/ 2 h 5"/>
                    <a:gd name="T16" fmla="*/ 0 w 5"/>
                    <a:gd name="T17" fmla="*/ 3 h 5"/>
                    <a:gd name="T18" fmla="*/ 1 w 5"/>
                    <a:gd name="T19" fmla="*/ 4 h 5"/>
                    <a:gd name="T20" fmla="*/ 2 w 5"/>
                    <a:gd name="T21" fmla="*/ 4 h 5"/>
                    <a:gd name="T22" fmla="*/ 3 w 5"/>
                    <a:gd name="T23" fmla="*/ 5 h 5"/>
                    <a:gd name="T24" fmla="*/ 4 w 5"/>
                    <a:gd name="T25" fmla="*/ 5 h 5"/>
                    <a:gd name="T26" fmla="*/ 4 w 5"/>
                    <a:gd name="T27" fmla="*/ 5 h 5"/>
                    <a:gd name="T28" fmla="*/ 5 w 5"/>
                    <a:gd name="T29" fmla="*/ 3 h 5"/>
                    <a:gd name="T30" fmla="*/ 5 w 5"/>
                    <a:gd name="T31" fmla="*/ 2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2" y="0"/>
                      </a:lnTo>
                      <a:lnTo>
                        <a:pt x="2" y="0"/>
                      </a:lnTo>
                      <a:lnTo>
                        <a:pt x="2" y="0"/>
                      </a:lnTo>
                      <a:lnTo>
                        <a:pt x="2" y="0"/>
                      </a:lnTo>
                      <a:lnTo>
                        <a:pt x="1" y="0"/>
                      </a:lnTo>
                      <a:lnTo>
                        <a:pt x="0" y="1"/>
                      </a:lnTo>
                      <a:lnTo>
                        <a:pt x="0" y="2"/>
                      </a:lnTo>
                      <a:lnTo>
                        <a:pt x="0" y="3"/>
                      </a:lnTo>
                      <a:lnTo>
                        <a:pt x="1" y="4"/>
                      </a:lnTo>
                      <a:lnTo>
                        <a:pt x="2" y="4"/>
                      </a:lnTo>
                      <a:lnTo>
                        <a:pt x="3" y="5"/>
                      </a:lnTo>
                      <a:lnTo>
                        <a:pt x="4" y="5"/>
                      </a:lnTo>
                      <a:lnTo>
                        <a:pt x="4" y="5"/>
                      </a:lnTo>
                      <a:lnTo>
                        <a:pt x="5" y="3"/>
                      </a:lnTo>
                      <a:lnTo>
                        <a:pt x="5" y="2"/>
                      </a:lnTo>
                      <a:lnTo>
                        <a:pt x="2"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55" name="Freeform 2391">
                  <a:extLst>
                    <a:ext uri="{FF2B5EF4-FFF2-40B4-BE49-F238E27FC236}">
                      <a16:creationId xmlns:a16="http://schemas.microsoft.com/office/drawing/2014/main" id="{68F1BCAE-67F8-4B7C-93D5-2A98428976B7}"/>
                    </a:ext>
                  </a:extLst>
                </p:cNvPr>
                <p:cNvSpPr>
                  <a:spLocks/>
                </p:cNvSpPr>
                <p:nvPr/>
              </p:nvSpPr>
              <p:spPr bwMode="auto">
                <a:xfrm>
                  <a:off x="4293" y="1409"/>
                  <a:ext cx="106" cy="112"/>
                </a:xfrm>
                <a:custGeom>
                  <a:avLst/>
                  <a:gdLst>
                    <a:gd name="T0" fmla="*/ 101 w 106"/>
                    <a:gd name="T1" fmla="*/ 13 h 112"/>
                    <a:gd name="T2" fmla="*/ 97 w 106"/>
                    <a:gd name="T3" fmla="*/ 3 h 112"/>
                    <a:gd name="T4" fmla="*/ 78 w 106"/>
                    <a:gd name="T5" fmla="*/ 5 h 112"/>
                    <a:gd name="T6" fmla="*/ 78 w 106"/>
                    <a:gd name="T7" fmla="*/ 14 h 112"/>
                    <a:gd name="T8" fmla="*/ 68 w 106"/>
                    <a:gd name="T9" fmla="*/ 14 h 112"/>
                    <a:gd name="T10" fmla="*/ 63 w 106"/>
                    <a:gd name="T11" fmla="*/ 11 h 112"/>
                    <a:gd name="T12" fmla="*/ 51 w 106"/>
                    <a:gd name="T13" fmla="*/ 11 h 112"/>
                    <a:gd name="T14" fmla="*/ 42 w 106"/>
                    <a:gd name="T15" fmla="*/ 19 h 112"/>
                    <a:gd name="T16" fmla="*/ 35 w 106"/>
                    <a:gd name="T17" fmla="*/ 18 h 112"/>
                    <a:gd name="T18" fmla="*/ 21 w 106"/>
                    <a:gd name="T19" fmla="*/ 26 h 112"/>
                    <a:gd name="T20" fmla="*/ 20 w 106"/>
                    <a:gd name="T21" fmla="*/ 35 h 112"/>
                    <a:gd name="T22" fmla="*/ 15 w 106"/>
                    <a:gd name="T23" fmla="*/ 39 h 112"/>
                    <a:gd name="T24" fmla="*/ 12 w 106"/>
                    <a:gd name="T25" fmla="*/ 46 h 112"/>
                    <a:gd name="T26" fmla="*/ 8 w 106"/>
                    <a:gd name="T27" fmla="*/ 50 h 112"/>
                    <a:gd name="T28" fmla="*/ 0 w 106"/>
                    <a:gd name="T29" fmla="*/ 61 h 112"/>
                    <a:gd name="T30" fmla="*/ 13 w 106"/>
                    <a:gd name="T31" fmla="*/ 69 h 112"/>
                    <a:gd name="T32" fmla="*/ 14 w 106"/>
                    <a:gd name="T33" fmla="*/ 73 h 112"/>
                    <a:gd name="T34" fmla="*/ 23 w 106"/>
                    <a:gd name="T35" fmla="*/ 78 h 112"/>
                    <a:gd name="T36" fmla="*/ 25 w 106"/>
                    <a:gd name="T37" fmla="*/ 83 h 112"/>
                    <a:gd name="T38" fmla="*/ 20 w 106"/>
                    <a:gd name="T39" fmla="*/ 87 h 112"/>
                    <a:gd name="T40" fmla="*/ 19 w 106"/>
                    <a:gd name="T41" fmla="*/ 96 h 112"/>
                    <a:gd name="T42" fmla="*/ 30 w 106"/>
                    <a:gd name="T43" fmla="*/ 100 h 112"/>
                    <a:gd name="T44" fmla="*/ 34 w 106"/>
                    <a:gd name="T45" fmla="*/ 100 h 112"/>
                    <a:gd name="T46" fmla="*/ 38 w 106"/>
                    <a:gd name="T47" fmla="*/ 104 h 112"/>
                    <a:gd name="T48" fmla="*/ 42 w 106"/>
                    <a:gd name="T49" fmla="*/ 108 h 112"/>
                    <a:gd name="T50" fmla="*/ 54 w 106"/>
                    <a:gd name="T51" fmla="*/ 111 h 112"/>
                    <a:gd name="T52" fmla="*/ 59 w 106"/>
                    <a:gd name="T53" fmla="*/ 103 h 112"/>
                    <a:gd name="T54" fmla="*/ 58 w 106"/>
                    <a:gd name="T55" fmla="*/ 109 h 112"/>
                    <a:gd name="T56" fmla="*/ 45 w 106"/>
                    <a:gd name="T57" fmla="*/ 110 h 112"/>
                    <a:gd name="T58" fmla="*/ 43 w 106"/>
                    <a:gd name="T59" fmla="*/ 104 h 112"/>
                    <a:gd name="T60" fmla="*/ 38 w 106"/>
                    <a:gd name="T61" fmla="*/ 103 h 112"/>
                    <a:gd name="T62" fmla="*/ 38 w 106"/>
                    <a:gd name="T63" fmla="*/ 101 h 112"/>
                    <a:gd name="T64" fmla="*/ 34 w 106"/>
                    <a:gd name="T65" fmla="*/ 98 h 112"/>
                    <a:gd name="T66" fmla="*/ 25 w 106"/>
                    <a:gd name="T67" fmla="*/ 99 h 112"/>
                    <a:gd name="T68" fmla="*/ 19 w 106"/>
                    <a:gd name="T69" fmla="*/ 89 h 112"/>
                    <a:gd name="T70" fmla="*/ 29 w 106"/>
                    <a:gd name="T71" fmla="*/ 84 h 112"/>
                    <a:gd name="T72" fmla="*/ 29 w 106"/>
                    <a:gd name="T73" fmla="*/ 84 h 112"/>
                    <a:gd name="T74" fmla="*/ 22 w 106"/>
                    <a:gd name="T75" fmla="*/ 79 h 112"/>
                    <a:gd name="T76" fmla="*/ 22 w 106"/>
                    <a:gd name="T77" fmla="*/ 77 h 112"/>
                    <a:gd name="T78" fmla="*/ 14 w 106"/>
                    <a:gd name="T79" fmla="*/ 71 h 112"/>
                    <a:gd name="T80" fmla="*/ 7 w 106"/>
                    <a:gd name="T81" fmla="*/ 67 h 112"/>
                    <a:gd name="T82" fmla="*/ 1 w 106"/>
                    <a:gd name="T83" fmla="*/ 56 h 112"/>
                    <a:gd name="T84" fmla="*/ 14 w 106"/>
                    <a:gd name="T85" fmla="*/ 49 h 112"/>
                    <a:gd name="T86" fmla="*/ 18 w 106"/>
                    <a:gd name="T87" fmla="*/ 49 h 112"/>
                    <a:gd name="T88" fmla="*/ 12 w 106"/>
                    <a:gd name="T89" fmla="*/ 42 h 112"/>
                    <a:gd name="T90" fmla="*/ 20 w 106"/>
                    <a:gd name="T91" fmla="*/ 38 h 112"/>
                    <a:gd name="T92" fmla="*/ 25 w 106"/>
                    <a:gd name="T93" fmla="*/ 35 h 112"/>
                    <a:gd name="T94" fmla="*/ 22 w 106"/>
                    <a:gd name="T95" fmla="*/ 27 h 112"/>
                    <a:gd name="T96" fmla="*/ 35 w 106"/>
                    <a:gd name="T97" fmla="*/ 19 h 112"/>
                    <a:gd name="T98" fmla="*/ 43 w 106"/>
                    <a:gd name="T99" fmla="*/ 22 h 112"/>
                    <a:gd name="T100" fmla="*/ 48 w 106"/>
                    <a:gd name="T101" fmla="*/ 13 h 112"/>
                    <a:gd name="T102" fmla="*/ 61 w 106"/>
                    <a:gd name="T103" fmla="*/ 12 h 112"/>
                    <a:gd name="T104" fmla="*/ 63 w 106"/>
                    <a:gd name="T105" fmla="*/ 13 h 112"/>
                    <a:gd name="T106" fmla="*/ 66 w 106"/>
                    <a:gd name="T107" fmla="*/ 12 h 112"/>
                    <a:gd name="T108" fmla="*/ 72 w 106"/>
                    <a:gd name="T109" fmla="*/ 13 h 112"/>
                    <a:gd name="T110" fmla="*/ 79 w 106"/>
                    <a:gd name="T111" fmla="*/ 15 h 112"/>
                    <a:gd name="T112" fmla="*/ 78 w 106"/>
                    <a:gd name="T113" fmla="*/ 6 h 112"/>
                    <a:gd name="T114" fmla="*/ 93 w 106"/>
                    <a:gd name="T115" fmla="*/ 1 h 112"/>
                    <a:gd name="T116" fmla="*/ 99 w 106"/>
                    <a:gd name="T117" fmla="*/ 11 h 112"/>
                    <a:gd name="T118" fmla="*/ 99 w 106"/>
                    <a:gd name="T119" fmla="*/ 13 h 112"/>
                    <a:gd name="T120" fmla="*/ 105 w 106"/>
                    <a:gd name="T121" fmla="*/ 1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6" h="112">
                      <a:moveTo>
                        <a:pt x="106" y="19"/>
                      </a:moveTo>
                      <a:lnTo>
                        <a:pt x="106" y="19"/>
                      </a:lnTo>
                      <a:lnTo>
                        <a:pt x="106" y="18"/>
                      </a:lnTo>
                      <a:lnTo>
                        <a:pt x="105" y="16"/>
                      </a:lnTo>
                      <a:lnTo>
                        <a:pt x="105" y="16"/>
                      </a:lnTo>
                      <a:lnTo>
                        <a:pt x="104" y="15"/>
                      </a:lnTo>
                      <a:lnTo>
                        <a:pt x="103" y="14"/>
                      </a:lnTo>
                      <a:lnTo>
                        <a:pt x="103" y="14"/>
                      </a:lnTo>
                      <a:lnTo>
                        <a:pt x="101" y="13"/>
                      </a:lnTo>
                      <a:lnTo>
                        <a:pt x="100" y="12"/>
                      </a:lnTo>
                      <a:lnTo>
                        <a:pt x="99" y="12"/>
                      </a:lnTo>
                      <a:lnTo>
                        <a:pt x="99" y="12"/>
                      </a:lnTo>
                      <a:lnTo>
                        <a:pt x="100" y="11"/>
                      </a:lnTo>
                      <a:lnTo>
                        <a:pt x="100" y="9"/>
                      </a:lnTo>
                      <a:lnTo>
                        <a:pt x="100" y="7"/>
                      </a:lnTo>
                      <a:lnTo>
                        <a:pt x="99" y="5"/>
                      </a:lnTo>
                      <a:lnTo>
                        <a:pt x="99" y="5"/>
                      </a:lnTo>
                      <a:lnTo>
                        <a:pt x="97" y="3"/>
                      </a:lnTo>
                      <a:lnTo>
                        <a:pt x="95" y="1"/>
                      </a:lnTo>
                      <a:lnTo>
                        <a:pt x="92" y="0"/>
                      </a:lnTo>
                      <a:lnTo>
                        <a:pt x="90" y="0"/>
                      </a:lnTo>
                      <a:lnTo>
                        <a:pt x="90" y="0"/>
                      </a:lnTo>
                      <a:lnTo>
                        <a:pt x="88" y="0"/>
                      </a:lnTo>
                      <a:lnTo>
                        <a:pt x="86" y="0"/>
                      </a:lnTo>
                      <a:lnTo>
                        <a:pt x="83" y="1"/>
                      </a:lnTo>
                      <a:lnTo>
                        <a:pt x="81" y="3"/>
                      </a:lnTo>
                      <a:lnTo>
                        <a:pt x="78" y="5"/>
                      </a:lnTo>
                      <a:lnTo>
                        <a:pt x="78" y="5"/>
                      </a:lnTo>
                      <a:lnTo>
                        <a:pt x="77" y="6"/>
                      </a:lnTo>
                      <a:lnTo>
                        <a:pt x="77" y="7"/>
                      </a:lnTo>
                      <a:lnTo>
                        <a:pt x="77" y="9"/>
                      </a:lnTo>
                      <a:lnTo>
                        <a:pt x="77" y="10"/>
                      </a:lnTo>
                      <a:lnTo>
                        <a:pt x="77" y="10"/>
                      </a:lnTo>
                      <a:lnTo>
                        <a:pt x="77" y="12"/>
                      </a:lnTo>
                      <a:lnTo>
                        <a:pt x="78" y="14"/>
                      </a:lnTo>
                      <a:lnTo>
                        <a:pt x="78" y="14"/>
                      </a:lnTo>
                      <a:lnTo>
                        <a:pt x="77" y="13"/>
                      </a:lnTo>
                      <a:lnTo>
                        <a:pt x="77" y="13"/>
                      </a:lnTo>
                      <a:lnTo>
                        <a:pt x="76" y="13"/>
                      </a:lnTo>
                      <a:lnTo>
                        <a:pt x="74" y="12"/>
                      </a:lnTo>
                      <a:lnTo>
                        <a:pt x="74" y="12"/>
                      </a:lnTo>
                      <a:lnTo>
                        <a:pt x="73" y="12"/>
                      </a:lnTo>
                      <a:lnTo>
                        <a:pt x="71" y="12"/>
                      </a:lnTo>
                      <a:lnTo>
                        <a:pt x="68" y="14"/>
                      </a:lnTo>
                      <a:lnTo>
                        <a:pt x="68" y="14"/>
                      </a:lnTo>
                      <a:lnTo>
                        <a:pt x="68" y="13"/>
                      </a:lnTo>
                      <a:lnTo>
                        <a:pt x="68" y="13"/>
                      </a:lnTo>
                      <a:lnTo>
                        <a:pt x="68" y="13"/>
                      </a:lnTo>
                      <a:lnTo>
                        <a:pt x="66" y="12"/>
                      </a:lnTo>
                      <a:lnTo>
                        <a:pt x="65" y="11"/>
                      </a:lnTo>
                      <a:lnTo>
                        <a:pt x="65" y="11"/>
                      </a:lnTo>
                      <a:lnTo>
                        <a:pt x="64" y="11"/>
                      </a:lnTo>
                      <a:lnTo>
                        <a:pt x="64" y="11"/>
                      </a:lnTo>
                      <a:lnTo>
                        <a:pt x="63" y="11"/>
                      </a:lnTo>
                      <a:lnTo>
                        <a:pt x="63" y="12"/>
                      </a:lnTo>
                      <a:lnTo>
                        <a:pt x="63" y="12"/>
                      </a:lnTo>
                      <a:lnTo>
                        <a:pt x="61" y="11"/>
                      </a:lnTo>
                      <a:lnTo>
                        <a:pt x="60" y="11"/>
                      </a:lnTo>
                      <a:lnTo>
                        <a:pt x="60" y="11"/>
                      </a:lnTo>
                      <a:lnTo>
                        <a:pt x="58" y="10"/>
                      </a:lnTo>
                      <a:lnTo>
                        <a:pt x="55" y="10"/>
                      </a:lnTo>
                      <a:lnTo>
                        <a:pt x="53" y="11"/>
                      </a:lnTo>
                      <a:lnTo>
                        <a:pt x="51" y="11"/>
                      </a:lnTo>
                      <a:lnTo>
                        <a:pt x="51" y="11"/>
                      </a:lnTo>
                      <a:lnTo>
                        <a:pt x="49" y="12"/>
                      </a:lnTo>
                      <a:lnTo>
                        <a:pt x="47" y="13"/>
                      </a:lnTo>
                      <a:lnTo>
                        <a:pt x="46" y="14"/>
                      </a:lnTo>
                      <a:lnTo>
                        <a:pt x="45" y="16"/>
                      </a:lnTo>
                      <a:lnTo>
                        <a:pt x="45" y="16"/>
                      </a:lnTo>
                      <a:lnTo>
                        <a:pt x="44" y="17"/>
                      </a:lnTo>
                      <a:lnTo>
                        <a:pt x="43" y="18"/>
                      </a:lnTo>
                      <a:lnTo>
                        <a:pt x="42" y="19"/>
                      </a:lnTo>
                      <a:lnTo>
                        <a:pt x="42" y="21"/>
                      </a:lnTo>
                      <a:lnTo>
                        <a:pt x="42" y="21"/>
                      </a:lnTo>
                      <a:lnTo>
                        <a:pt x="42" y="21"/>
                      </a:lnTo>
                      <a:lnTo>
                        <a:pt x="42" y="21"/>
                      </a:lnTo>
                      <a:lnTo>
                        <a:pt x="40" y="20"/>
                      </a:lnTo>
                      <a:lnTo>
                        <a:pt x="40" y="20"/>
                      </a:lnTo>
                      <a:lnTo>
                        <a:pt x="38" y="19"/>
                      </a:lnTo>
                      <a:lnTo>
                        <a:pt x="35" y="18"/>
                      </a:lnTo>
                      <a:lnTo>
                        <a:pt x="35" y="18"/>
                      </a:lnTo>
                      <a:lnTo>
                        <a:pt x="33" y="18"/>
                      </a:lnTo>
                      <a:lnTo>
                        <a:pt x="30" y="18"/>
                      </a:lnTo>
                      <a:lnTo>
                        <a:pt x="28" y="19"/>
                      </a:lnTo>
                      <a:lnTo>
                        <a:pt x="26" y="20"/>
                      </a:lnTo>
                      <a:lnTo>
                        <a:pt x="26" y="20"/>
                      </a:lnTo>
                      <a:lnTo>
                        <a:pt x="24" y="21"/>
                      </a:lnTo>
                      <a:lnTo>
                        <a:pt x="22" y="22"/>
                      </a:lnTo>
                      <a:lnTo>
                        <a:pt x="22" y="24"/>
                      </a:lnTo>
                      <a:lnTo>
                        <a:pt x="21" y="26"/>
                      </a:lnTo>
                      <a:lnTo>
                        <a:pt x="21" y="26"/>
                      </a:lnTo>
                      <a:lnTo>
                        <a:pt x="21" y="28"/>
                      </a:lnTo>
                      <a:lnTo>
                        <a:pt x="22" y="30"/>
                      </a:lnTo>
                      <a:lnTo>
                        <a:pt x="23" y="32"/>
                      </a:lnTo>
                      <a:lnTo>
                        <a:pt x="24" y="34"/>
                      </a:lnTo>
                      <a:lnTo>
                        <a:pt x="24" y="34"/>
                      </a:lnTo>
                      <a:lnTo>
                        <a:pt x="22" y="34"/>
                      </a:lnTo>
                      <a:lnTo>
                        <a:pt x="20" y="35"/>
                      </a:lnTo>
                      <a:lnTo>
                        <a:pt x="20" y="35"/>
                      </a:lnTo>
                      <a:lnTo>
                        <a:pt x="20" y="35"/>
                      </a:lnTo>
                      <a:lnTo>
                        <a:pt x="19" y="36"/>
                      </a:lnTo>
                      <a:lnTo>
                        <a:pt x="19" y="36"/>
                      </a:lnTo>
                      <a:lnTo>
                        <a:pt x="19" y="36"/>
                      </a:lnTo>
                      <a:lnTo>
                        <a:pt x="19" y="37"/>
                      </a:lnTo>
                      <a:lnTo>
                        <a:pt x="19" y="38"/>
                      </a:lnTo>
                      <a:lnTo>
                        <a:pt x="19" y="38"/>
                      </a:lnTo>
                      <a:lnTo>
                        <a:pt x="17" y="38"/>
                      </a:lnTo>
                      <a:lnTo>
                        <a:pt x="15" y="39"/>
                      </a:lnTo>
                      <a:lnTo>
                        <a:pt x="14" y="39"/>
                      </a:lnTo>
                      <a:lnTo>
                        <a:pt x="13" y="40"/>
                      </a:lnTo>
                      <a:lnTo>
                        <a:pt x="12" y="41"/>
                      </a:lnTo>
                      <a:lnTo>
                        <a:pt x="11" y="42"/>
                      </a:lnTo>
                      <a:lnTo>
                        <a:pt x="11" y="42"/>
                      </a:lnTo>
                      <a:lnTo>
                        <a:pt x="11" y="43"/>
                      </a:lnTo>
                      <a:lnTo>
                        <a:pt x="11" y="44"/>
                      </a:lnTo>
                      <a:lnTo>
                        <a:pt x="12" y="45"/>
                      </a:lnTo>
                      <a:lnTo>
                        <a:pt x="12" y="46"/>
                      </a:lnTo>
                      <a:lnTo>
                        <a:pt x="12" y="46"/>
                      </a:lnTo>
                      <a:lnTo>
                        <a:pt x="13" y="47"/>
                      </a:lnTo>
                      <a:lnTo>
                        <a:pt x="15" y="48"/>
                      </a:lnTo>
                      <a:lnTo>
                        <a:pt x="15" y="48"/>
                      </a:lnTo>
                      <a:lnTo>
                        <a:pt x="13" y="48"/>
                      </a:lnTo>
                      <a:lnTo>
                        <a:pt x="13" y="48"/>
                      </a:lnTo>
                      <a:lnTo>
                        <a:pt x="12" y="48"/>
                      </a:lnTo>
                      <a:lnTo>
                        <a:pt x="10" y="49"/>
                      </a:lnTo>
                      <a:lnTo>
                        <a:pt x="8" y="50"/>
                      </a:lnTo>
                      <a:lnTo>
                        <a:pt x="8" y="50"/>
                      </a:lnTo>
                      <a:lnTo>
                        <a:pt x="6" y="51"/>
                      </a:lnTo>
                      <a:lnTo>
                        <a:pt x="4" y="52"/>
                      </a:lnTo>
                      <a:lnTo>
                        <a:pt x="3" y="53"/>
                      </a:lnTo>
                      <a:lnTo>
                        <a:pt x="1" y="55"/>
                      </a:lnTo>
                      <a:lnTo>
                        <a:pt x="1" y="55"/>
                      </a:lnTo>
                      <a:lnTo>
                        <a:pt x="0" y="57"/>
                      </a:lnTo>
                      <a:lnTo>
                        <a:pt x="0" y="59"/>
                      </a:lnTo>
                      <a:lnTo>
                        <a:pt x="0" y="61"/>
                      </a:lnTo>
                      <a:lnTo>
                        <a:pt x="0" y="63"/>
                      </a:lnTo>
                      <a:lnTo>
                        <a:pt x="0" y="63"/>
                      </a:lnTo>
                      <a:lnTo>
                        <a:pt x="2" y="65"/>
                      </a:lnTo>
                      <a:lnTo>
                        <a:pt x="4" y="66"/>
                      </a:lnTo>
                      <a:lnTo>
                        <a:pt x="6" y="67"/>
                      </a:lnTo>
                      <a:lnTo>
                        <a:pt x="8" y="68"/>
                      </a:lnTo>
                      <a:lnTo>
                        <a:pt x="8" y="68"/>
                      </a:lnTo>
                      <a:lnTo>
                        <a:pt x="10" y="69"/>
                      </a:lnTo>
                      <a:lnTo>
                        <a:pt x="13" y="69"/>
                      </a:lnTo>
                      <a:lnTo>
                        <a:pt x="13" y="69"/>
                      </a:lnTo>
                      <a:lnTo>
                        <a:pt x="14" y="70"/>
                      </a:lnTo>
                      <a:lnTo>
                        <a:pt x="14" y="70"/>
                      </a:lnTo>
                      <a:lnTo>
                        <a:pt x="14" y="71"/>
                      </a:lnTo>
                      <a:lnTo>
                        <a:pt x="14" y="71"/>
                      </a:lnTo>
                      <a:lnTo>
                        <a:pt x="14" y="72"/>
                      </a:lnTo>
                      <a:lnTo>
                        <a:pt x="14" y="72"/>
                      </a:lnTo>
                      <a:lnTo>
                        <a:pt x="14" y="72"/>
                      </a:lnTo>
                      <a:lnTo>
                        <a:pt x="14" y="73"/>
                      </a:lnTo>
                      <a:lnTo>
                        <a:pt x="15" y="74"/>
                      </a:lnTo>
                      <a:lnTo>
                        <a:pt x="17" y="75"/>
                      </a:lnTo>
                      <a:lnTo>
                        <a:pt x="17" y="75"/>
                      </a:lnTo>
                      <a:lnTo>
                        <a:pt x="19" y="76"/>
                      </a:lnTo>
                      <a:lnTo>
                        <a:pt x="21" y="77"/>
                      </a:lnTo>
                      <a:lnTo>
                        <a:pt x="21" y="77"/>
                      </a:lnTo>
                      <a:lnTo>
                        <a:pt x="22" y="77"/>
                      </a:lnTo>
                      <a:lnTo>
                        <a:pt x="23" y="78"/>
                      </a:lnTo>
                      <a:lnTo>
                        <a:pt x="23" y="78"/>
                      </a:lnTo>
                      <a:lnTo>
                        <a:pt x="22" y="78"/>
                      </a:lnTo>
                      <a:lnTo>
                        <a:pt x="22" y="78"/>
                      </a:lnTo>
                      <a:lnTo>
                        <a:pt x="22" y="79"/>
                      </a:lnTo>
                      <a:lnTo>
                        <a:pt x="22" y="79"/>
                      </a:lnTo>
                      <a:lnTo>
                        <a:pt x="22" y="80"/>
                      </a:lnTo>
                      <a:lnTo>
                        <a:pt x="22" y="80"/>
                      </a:lnTo>
                      <a:lnTo>
                        <a:pt x="22" y="81"/>
                      </a:lnTo>
                      <a:lnTo>
                        <a:pt x="23" y="82"/>
                      </a:lnTo>
                      <a:lnTo>
                        <a:pt x="25" y="83"/>
                      </a:lnTo>
                      <a:lnTo>
                        <a:pt x="25" y="83"/>
                      </a:lnTo>
                      <a:lnTo>
                        <a:pt x="28" y="84"/>
                      </a:lnTo>
                      <a:lnTo>
                        <a:pt x="28" y="84"/>
                      </a:lnTo>
                      <a:lnTo>
                        <a:pt x="26" y="84"/>
                      </a:lnTo>
                      <a:lnTo>
                        <a:pt x="24" y="84"/>
                      </a:lnTo>
                      <a:lnTo>
                        <a:pt x="22" y="85"/>
                      </a:lnTo>
                      <a:lnTo>
                        <a:pt x="22" y="85"/>
                      </a:lnTo>
                      <a:lnTo>
                        <a:pt x="21" y="86"/>
                      </a:lnTo>
                      <a:lnTo>
                        <a:pt x="20" y="87"/>
                      </a:lnTo>
                      <a:lnTo>
                        <a:pt x="18" y="88"/>
                      </a:lnTo>
                      <a:lnTo>
                        <a:pt x="18" y="90"/>
                      </a:lnTo>
                      <a:lnTo>
                        <a:pt x="18" y="90"/>
                      </a:lnTo>
                      <a:lnTo>
                        <a:pt x="17" y="91"/>
                      </a:lnTo>
                      <a:lnTo>
                        <a:pt x="17" y="92"/>
                      </a:lnTo>
                      <a:lnTo>
                        <a:pt x="18" y="94"/>
                      </a:lnTo>
                      <a:lnTo>
                        <a:pt x="18" y="95"/>
                      </a:lnTo>
                      <a:lnTo>
                        <a:pt x="18" y="95"/>
                      </a:lnTo>
                      <a:lnTo>
                        <a:pt x="19" y="96"/>
                      </a:lnTo>
                      <a:lnTo>
                        <a:pt x="20" y="97"/>
                      </a:lnTo>
                      <a:lnTo>
                        <a:pt x="21" y="98"/>
                      </a:lnTo>
                      <a:lnTo>
                        <a:pt x="23" y="99"/>
                      </a:lnTo>
                      <a:lnTo>
                        <a:pt x="23" y="99"/>
                      </a:lnTo>
                      <a:lnTo>
                        <a:pt x="25" y="99"/>
                      </a:lnTo>
                      <a:lnTo>
                        <a:pt x="26" y="100"/>
                      </a:lnTo>
                      <a:lnTo>
                        <a:pt x="28" y="100"/>
                      </a:lnTo>
                      <a:lnTo>
                        <a:pt x="30" y="100"/>
                      </a:lnTo>
                      <a:lnTo>
                        <a:pt x="30" y="100"/>
                      </a:lnTo>
                      <a:lnTo>
                        <a:pt x="31" y="99"/>
                      </a:lnTo>
                      <a:lnTo>
                        <a:pt x="31" y="99"/>
                      </a:lnTo>
                      <a:lnTo>
                        <a:pt x="33" y="99"/>
                      </a:lnTo>
                      <a:lnTo>
                        <a:pt x="33" y="98"/>
                      </a:lnTo>
                      <a:lnTo>
                        <a:pt x="33" y="99"/>
                      </a:lnTo>
                      <a:lnTo>
                        <a:pt x="33" y="99"/>
                      </a:lnTo>
                      <a:lnTo>
                        <a:pt x="33" y="99"/>
                      </a:lnTo>
                      <a:lnTo>
                        <a:pt x="33" y="99"/>
                      </a:lnTo>
                      <a:lnTo>
                        <a:pt x="34" y="100"/>
                      </a:lnTo>
                      <a:lnTo>
                        <a:pt x="34" y="101"/>
                      </a:lnTo>
                      <a:lnTo>
                        <a:pt x="34" y="101"/>
                      </a:lnTo>
                      <a:lnTo>
                        <a:pt x="36" y="101"/>
                      </a:lnTo>
                      <a:lnTo>
                        <a:pt x="36" y="102"/>
                      </a:lnTo>
                      <a:lnTo>
                        <a:pt x="37" y="102"/>
                      </a:lnTo>
                      <a:lnTo>
                        <a:pt x="37" y="102"/>
                      </a:lnTo>
                      <a:lnTo>
                        <a:pt x="37" y="103"/>
                      </a:lnTo>
                      <a:lnTo>
                        <a:pt x="37" y="103"/>
                      </a:lnTo>
                      <a:lnTo>
                        <a:pt x="38" y="104"/>
                      </a:lnTo>
                      <a:lnTo>
                        <a:pt x="38" y="104"/>
                      </a:lnTo>
                      <a:lnTo>
                        <a:pt x="39" y="104"/>
                      </a:lnTo>
                      <a:lnTo>
                        <a:pt x="40" y="105"/>
                      </a:lnTo>
                      <a:lnTo>
                        <a:pt x="41" y="105"/>
                      </a:lnTo>
                      <a:lnTo>
                        <a:pt x="42" y="105"/>
                      </a:lnTo>
                      <a:lnTo>
                        <a:pt x="42" y="105"/>
                      </a:lnTo>
                      <a:lnTo>
                        <a:pt x="42" y="106"/>
                      </a:lnTo>
                      <a:lnTo>
                        <a:pt x="42" y="107"/>
                      </a:lnTo>
                      <a:lnTo>
                        <a:pt x="42" y="108"/>
                      </a:lnTo>
                      <a:lnTo>
                        <a:pt x="43" y="109"/>
                      </a:lnTo>
                      <a:lnTo>
                        <a:pt x="43" y="109"/>
                      </a:lnTo>
                      <a:lnTo>
                        <a:pt x="44" y="110"/>
                      </a:lnTo>
                      <a:lnTo>
                        <a:pt x="46" y="111"/>
                      </a:lnTo>
                      <a:lnTo>
                        <a:pt x="48" y="112"/>
                      </a:lnTo>
                      <a:lnTo>
                        <a:pt x="50" y="112"/>
                      </a:lnTo>
                      <a:lnTo>
                        <a:pt x="50" y="112"/>
                      </a:lnTo>
                      <a:lnTo>
                        <a:pt x="52" y="111"/>
                      </a:lnTo>
                      <a:lnTo>
                        <a:pt x="54" y="111"/>
                      </a:lnTo>
                      <a:lnTo>
                        <a:pt x="56" y="110"/>
                      </a:lnTo>
                      <a:lnTo>
                        <a:pt x="58" y="109"/>
                      </a:lnTo>
                      <a:lnTo>
                        <a:pt x="58" y="109"/>
                      </a:lnTo>
                      <a:lnTo>
                        <a:pt x="60" y="107"/>
                      </a:lnTo>
                      <a:lnTo>
                        <a:pt x="61" y="105"/>
                      </a:lnTo>
                      <a:lnTo>
                        <a:pt x="61" y="105"/>
                      </a:lnTo>
                      <a:lnTo>
                        <a:pt x="61" y="105"/>
                      </a:lnTo>
                      <a:lnTo>
                        <a:pt x="60" y="104"/>
                      </a:lnTo>
                      <a:lnTo>
                        <a:pt x="59" y="103"/>
                      </a:lnTo>
                      <a:lnTo>
                        <a:pt x="59" y="103"/>
                      </a:lnTo>
                      <a:lnTo>
                        <a:pt x="59" y="103"/>
                      </a:lnTo>
                      <a:lnTo>
                        <a:pt x="59" y="103"/>
                      </a:lnTo>
                      <a:lnTo>
                        <a:pt x="60" y="104"/>
                      </a:lnTo>
                      <a:lnTo>
                        <a:pt x="60" y="105"/>
                      </a:lnTo>
                      <a:lnTo>
                        <a:pt x="60" y="106"/>
                      </a:lnTo>
                      <a:lnTo>
                        <a:pt x="59" y="107"/>
                      </a:lnTo>
                      <a:lnTo>
                        <a:pt x="59" y="107"/>
                      </a:lnTo>
                      <a:lnTo>
                        <a:pt x="58" y="109"/>
                      </a:lnTo>
                      <a:lnTo>
                        <a:pt x="56" y="110"/>
                      </a:lnTo>
                      <a:lnTo>
                        <a:pt x="56" y="110"/>
                      </a:lnTo>
                      <a:lnTo>
                        <a:pt x="55" y="110"/>
                      </a:lnTo>
                      <a:lnTo>
                        <a:pt x="54" y="111"/>
                      </a:lnTo>
                      <a:lnTo>
                        <a:pt x="50" y="111"/>
                      </a:lnTo>
                      <a:lnTo>
                        <a:pt x="50" y="111"/>
                      </a:lnTo>
                      <a:lnTo>
                        <a:pt x="49" y="111"/>
                      </a:lnTo>
                      <a:lnTo>
                        <a:pt x="47" y="111"/>
                      </a:lnTo>
                      <a:lnTo>
                        <a:pt x="45" y="110"/>
                      </a:lnTo>
                      <a:lnTo>
                        <a:pt x="44" y="109"/>
                      </a:lnTo>
                      <a:lnTo>
                        <a:pt x="44" y="109"/>
                      </a:lnTo>
                      <a:lnTo>
                        <a:pt x="43" y="108"/>
                      </a:lnTo>
                      <a:lnTo>
                        <a:pt x="42" y="106"/>
                      </a:lnTo>
                      <a:lnTo>
                        <a:pt x="42" y="106"/>
                      </a:lnTo>
                      <a:lnTo>
                        <a:pt x="42" y="106"/>
                      </a:lnTo>
                      <a:lnTo>
                        <a:pt x="42" y="105"/>
                      </a:lnTo>
                      <a:lnTo>
                        <a:pt x="43" y="104"/>
                      </a:lnTo>
                      <a:lnTo>
                        <a:pt x="43" y="104"/>
                      </a:lnTo>
                      <a:lnTo>
                        <a:pt x="44" y="104"/>
                      </a:lnTo>
                      <a:lnTo>
                        <a:pt x="43" y="103"/>
                      </a:lnTo>
                      <a:lnTo>
                        <a:pt x="43" y="103"/>
                      </a:lnTo>
                      <a:lnTo>
                        <a:pt x="43" y="103"/>
                      </a:lnTo>
                      <a:lnTo>
                        <a:pt x="43" y="103"/>
                      </a:lnTo>
                      <a:lnTo>
                        <a:pt x="42" y="104"/>
                      </a:lnTo>
                      <a:lnTo>
                        <a:pt x="41" y="104"/>
                      </a:lnTo>
                      <a:lnTo>
                        <a:pt x="40" y="103"/>
                      </a:lnTo>
                      <a:lnTo>
                        <a:pt x="38" y="103"/>
                      </a:lnTo>
                      <a:lnTo>
                        <a:pt x="38" y="103"/>
                      </a:lnTo>
                      <a:lnTo>
                        <a:pt x="38" y="103"/>
                      </a:lnTo>
                      <a:lnTo>
                        <a:pt x="38" y="102"/>
                      </a:lnTo>
                      <a:lnTo>
                        <a:pt x="39" y="101"/>
                      </a:lnTo>
                      <a:lnTo>
                        <a:pt x="39" y="101"/>
                      </a:lnTo>
                      <a:lnTo>
                        <a:pt x="39" y="101"/>
                      </a:lnTo>
                      <a:lnTo>
                        <a:pt x="38" y="101"/>
                      </a:lnTo>
                      <a:lnTo>
                        <a:pt x="38" y="101"/>
                      </a:lnTo>
                      <a:lnTo>
                        <a:pt x="38" y="101"/>
                      </a:lnTo>
                      <a:lnTo>
                        <a:pt x="37" y="101"/>
                      </a:lnTo>
                      <a:lnTo>
                        <a:pt x="37" y="101"/>
                      </a:lnTo>
                      <a:lnTo>
                        <a:pt x="35" y="101"/>
                      </a:lnTo>
                      <a:lnTo>
                        <a:pt x="34" y="100"/>
                      </a:lnTo>
                      <a:lnTo>
                        <a:pt x="34" y="99"/>
                      </a:lnTo>
                      <a:lnTo>
                        <a:pt x="34" y="99"/>
                      </a:lnTo>
                      <a:lnTo>
                        <a:pt x="34" y="99"/>
                      </a:lnTo>
                      <a:lnTo>
                        <a:pt x="34" y="98"/>
                      </a:lnTo>
                      <a:lnTo>
                        <a:pt x="34" y="98"/>
                      </a:lnTo>
                      <a:lnTo>
                        <a:pt x="33" y="98"/>
                      </a:lnTo>
                      <a:lnTo>
                        <a:pt x="33" y="98"/>
                      </a:lnTo>
                      <a:lnTo>
                        <a:pt x="31" y="98"/>
                      </a:lnTo>
                      <a:lnTo>
                        <a:pt x="31" y="98"/>
                      </a:lnTo>
                      <a:lnTo>
                        <a:pt x="30" y="99"/>
                      </a:lnTo>
                      <a:lnTo>
                        <a:pt x="28" y="99"/>
                      </a:lnTo>
                      <a:lnTo>
                        <a:pt x="28" y="99"/>
                      </a:lnTo>
                      <a:lnTo>
                        <a:pt x="27" y="99"/>
                      </a:lnTo>
                      <a:lnTo>
                        <a:pt x="25" y="99"/>
                      </a:lnTo>
                      <a:lnTo>
                        <a:pt x="22" y="97"/>
                      </a:lnTo>
                      <a:lnTo>
                        <a:pt x="22" y="97"/>
                      </a:lnTo>
                      <a:lnTo>
                        <a:pt x="20" y="96"/>
                      </a:lnTo>
                      <a:lnTo>
                        <a:pt x="19" y="95"/>
                      </a:lnTo>
                      <a:lnTo>
                        <a:pt x="18" y="94"/>
                      </a:lnTo>
                      <a:lnTo>
                        <a:pt x="18" y="92"/>
                      </a:lnTo>
                      <a:lnTo>
                        <a:pt x="18" y="92"/>
                      </a:lnTo>
                      <a:lnTo>
                        <a:pt x="18" y="90"/>
                      </a:lnTo>
                      <a:lnTo>
                        <a:pt x="19" y="89"/>
                      </a:lnTo>
                      <a:lnTo>
                        <a:pt x="20" y="88"/>
                      </a:lnTo>
                      <a:lnTo>
                        <a:pt x="21" y="87"/>
                      </a:lnTo>
                      <a:lnTo>
                        <a:pt x="21" y="87"/>
                      </a:lnTo>
                      <a:lnTo>
                        <a:pt x="22" y="86"/>
                      </a:lnTo>
                      <a:lnTo>
                        <a:pt x="23" y="85"/>
                      </a:lnTo>
                      <a:lnTo>
                        <a:pt x="26" y="84"/>
                      </a:lnTo>
                      <a:lnTo>
                        <a:pt x="26" y="84"/>
                      </a:lnTo>
                      <a:lnTo>
                        <a:pt x="27" y="84"/>
                      </a:lnTo>
                      <a:lnTo>
                        <a:pt x="29" y="84"/>
                      </a:lnTo>
                      <a:lnTo>
                        <a:pt x="29" y="84"/>
                      </a:lnTo>
                      <a:lnTo>
                        <a:pt x="30" y="85"/>
                      </a:lnTo>
                      <a:lnTo>
                        <a:pt x="30" y="85"/>
                      </a:lnTo>
                      <a:lnTo>
                        <a:pt x="30" y="85"/>
                      </a:lnTo>
                      <a:lnTo>
                        <a:pt x="31" y="84"/>
                      </a:lnTo>
                      <a:lnTo>
                        <a:pt x="31" y="84"/>
                      </a:lnTo>
                      <a:lnTo>
                        <a:pt x="30" y="84"/>
                      </a:lnTo>
                      <a:lnTo>
                        <a:pt x="29" y="84"/>
                      </a:lnTo>
                      <a:lnTo>
                        <a:pt x="29" y="84"/>
                      </a:lnTo>
                      <a:lnTo>
                        <a:pt x="27" y="83"/>
                      </a:lnTo>
                      <a:lnTo>
                        <a:pt x="27" y="83"/>
                      </a:lnTo>
                      <a:lnTo>
                        <a:pt x="25" y="82"/>
                      </a:lnTo>
                      <a:lnTo>
                        <a:pt x="24" y="82"/>
                      </a:lnTo>
                      <a:lnTo>
                        <a:pt x="24" y="82"/>
                      </a:lnTo>
                      <a:lnTo>
                        <a:pt x="23" y="81"/>
                      </a:lnTo>
                      <a:lnTo>
                        <a:pt x="22" y="80"/>
                      </a:lnTo>
                      <a:lnTo>
                        <a:pt x="22" y="80"/>
                      </a:lnTo>
                      <a:lnTo>
                        <a:pt x="22" y="79"/>
                      </a:lnTo>
                      <a:lnTo>
                        <a:pt x="22" y="79"/>
                      </a:lnTo>
                      <a:lnTo>
                        <a:pt x="23" y="78"/>
                      </a:lnTo>
                      <a:lnTo>
                        <a:pt x="23" y="78"/>
                      </a:lnTo>
                      <a:lnTo>
                        <a:pt x="24" y="78"/>
                      </a:lnTo>
                      <a:lnTo>
                        <a:pt x="24" y="78"/>
                      </a:lnTo>
                      <a:lnTo>
                        <a:pt x="24" y="77"/>
                      </a:lnTo>
                      <a:lnTo>
                        <a:pt x="24" y="77"/>
                      </a:lnTo>
                      <a:lnTo>
                        <a:pt x="23" y="77"/>
                      </a:lnTo>
                      <a:lnTo>
                        <a:pt x="22" y="77"/>
                      </a:lnTo>
                      <a:lnTo>
                        <a:pt x="22" y="77"/>
                      </a:lnTo>
                      <a:lnTo>
                        <a:pt x="19" y="75"/>
                      </a:lnTo>
                      <a:lnTo>
                        <a:pt x="19" y="75"/>
                      </a:lnTo>
                      <a:lnTo>
                        <a:pt x="16" y="73"/>
                      </a:lnTo>
                      <a:lnTo>
                        <a:pt x="16" y="73"/>
                      </a:lnTo>
                      <a:lnTo>
                        <a:pt x="14" y="73"/>
                      </a:lnTo>
                      <a:lnTo>
                        <a:pt x="14" y="72"/>
                      </a:lnTo>
                      <a:lnTo>
                        <a:pt x="14" y="71"/>
                      </a:lnTo>
                      <a:lnTo>
                        <a:pt x="14" y="71"/>
                      </a:lnTo>
                      <a:lnTo>
                        <a:pt x="15" y="70"/>
                      </a:lnTo>
                      <a:lnTo>
                        <a:pt x="15" y="70"/>
                      </a:lnTo>
                      <a:lnTo>
                        <a:pt x="15" y="70"/>
                      </a:lnTo>
                      <a:lnTo>
                        <a:pt x="14" y="69"/>
                      </a:lnTo>
                      <a:lnTo>
                        <a:pt x="14" y="69"/>
                      </a:lnTo>
                      <a:lnTo>
                        <a:pt x="12" y="69"/>
                      </a:lnTo>
                      <a:lnTo>
                        <a:pt x="12" y="69"/>
                      </a:lnTo>
                      <a:lnTo>
                        <a:pt x="8" y="68"/>
                      </a:lnTo>
                      <a:lnTo>
                        <a:pt x="7" y="67"/>
                      </a:lnTo>
                      <a:lnTo>
                        <a:pt x="5" y="67"/>
                      </a:lnTo>
                      <a:lnTo>
                        <a:pt x="5" y="67"/>
                      </a:lnTo>
                      <a:lnTo>
                        <a:pt x="3" y="65"/>
                      </a:lnTo>
                      <a:lnTo>
                        <a:pt x="2" y="64"/>
                      </a:lnTo>
                      <a:lnTo>
                        <a:pt x="1" y="62"/>
                      </a:lnTo>
                      <a:lnTo>
                        <a:pt x="0" y="60"/>
                      </a:lnTo>
                      <a:lnTo>
                        <a:pt x="0" y="60"/>
                      </a:lnTo>
                      <a:lnTo>
                        <a:pt x="0" y="58"/>
                      </a:lnTo>
                      <a:lnTo>
                        <a:pt x="1" y="56"/>
                      </a:lnTo>
                      <a:lnTo>
                        <a:pt x="2" y="55"/>
                      </a:lnTo>
                      <a:lnTo>
                        <a:pt x="3" y="54"/>
                      </a:lnTo>
                      <a:lnTo>
                        <a:pt x="3" y="54"/>
                      </a:lnTo>
                      <a:lnTo>
                        <a:pt x="4" y="52"/>
                      </a:lnTo>
                      <a:lnTo>
                        <a:pt x="6" y="51"/>
                      </a:lnTo>
                      <a:lnTo>
                        <a:pt x="9" y="50"/>
                      </a:lnTo>
                      <a:lnTo>
                        <a:pt x="9" y="50"/>
                      </a:lnTo>
                      <a:lnTo>
                        <a:pt x="11" y="49"/>
                      </a:lnTo>
                      <a:lnTo>
                        <a:pt x="14" y="49"/>
                      </a:lnTo>
                      <a:lnTo>
                        <a:pt x="14" y="49"/>
                      </a:lnTo>
                      <a:lnTo>
                        <a:pt x="15" y="49"/>
                      </a:lnTo>
                      <a:lnTo>
                        <a:pt x="16" y="49"/>
                      </a:lnTo>
                      <a:lnTo>
                        <a:pt x="18" y="50"/>
                      </a:lnTo>
                      <a:lnTo>
                        <a:pt x="18" y="50"/>
                      </a:lnTo>
                      <a:lnTo>
                        <a:pt x="18" y="49"/>
                      </a:lnTo>
                      <a:lnTo>
                        <a:pt x="18" y="49"/>
                      </a:lnTo>
                      <a:lnTo>
                        <a:pt x="18" y="49"/>
                      </a:lnTo>
                      <a:lnTo>
                        <a:pt x="18" y="49"/>
                      </a:lnTo>
                      <a:lnTo>
                        <a:pt x="18" y="49"/>
                      </a:lnTo>
                      <a:lnTo>
                        <a:pt x="16" y="48"/>
                      </a:lnTo>
                      <a:lnTo>
                        <a:pt x="14" y="46"/>
                      </a:lnTo>
                      <a:lnTo>
                        <a:pt x="13" y="46"/>
                      </a:lnTo>
                      <a:lnTo>
                        <a:pt x="13" y="45"/>
                      </a:lnTo>
                      <a:lnTo>
                        <a:pt x="12" y="44"/>
                      </a:lnTo>
                      <a:lnTo>
                        <a:pt x="12" y="43"/>
                      </a:lnTo>
                      <a:lnTo>
                        <a:pt x="12" y="43"/>
                      </a:lnTo>
                      <a:lnTo>
                        <a:pt x="12" y="42"/>
                      </a:lnTo>
                      <a:lnTo>
                        <a:pt x="13" y="41"/>
                      </a:lnTo>
                      <a:lnTo>
                        <a:pt x="14" y="40"/>
                      </a:lnTo>
                      <a:lnTo>
                        <a:pt x="15" y="39"/>
                      </a:lnTo>
                      <a:lnTo>
                        <a:pt x="17" y="39"/>
                      </a:lnTo>
                      <a:lnTo>
                        <a:pt x="20" y="39"/>
                      </a:lnTo>
                      <a:lnTo>
                        <a:pt x="20" y="39"/>
                      </a:lnTo>
                      <a:lnTo>
                        <a:pt x="20" y="39"/>
                      </a:lnTo>
                      <a:lnTo>
                        <a:pt x="20" y="38"/>
                      </a:lnTo>
                      <a:lnTo>
                        <a:pt x="20" y="38"/>
                      </a:lnTo>
                      <a:lnTo>
                        <a:pt x="20" y="38"/>
                      </a:lnTo>
                      <a:lnTo>
                        <a:pt x="20" y="37"/>
                      </a:lnTo>
                      <a:lnTo>
                        <a:pt x="20" y="36"/>
                      </a:lnTo>
                      <a:lnTo>
                        <a:pt x="21" y="36"/>
                      </a:lnTo>
                      <a:lnTo>
                        <a:pt x="21" y="36"/>
                      </a:lnTo>
                      <a:lnTo>
                        <a:pt x="22" y="35"/>
                      </a:lnTo>
                      <a:lnTo>
                        <a:pt x="23" y="35"/>
                      </a:lnTo>
                      <a:lnTo>
                        <a:pt x="24" y="35"/>
                      </a:lnTo>
                      <a:lnTo>
                        <a:pt x="25" y="35"/>
                      </a:lnTo>
                      <a:lnTo>
                        <a:pt x="25" y="35"/>
                      </a:lnTo>
                      <a:lnTo>
                        <a:pt x="26" y="35"/>
                      </a:lnTo>
                      <a:lnTo>
                        <a:pt x="26" y="35"/>
                      </a:lnTo>
                      <a:lnTo>
                        <a:pt x="26" y="35"/>
                      </a:lnTo>
                      <a:lnTo>
                        <a:pt x="26" y="35"/>
                      </a:lnTo>
                      <a:lnTo>
                        <a:pt x="23" y="31"/>
                      </a:lnTo>
                      <a:lnTo>
                        <a:pt x="23" y="29"/>
                      </a:lnTo>
                      <a:lnTo>
                        <a:pt x="22" y="27"/>
                      </a:lnTo>
                      <a:lnTo>
                        <a:pt x="22" y="27"/>
                      </a:lnTo>
                      <a:lnTo>
                        <a:pt x="22" y="25"/>
                      </a:lnTo>
                      <a:lnTo>
                        <a:pt x="23" y="23"/>
                      </a:lnTo>
                      <a:lnTo>
                        <a:pt x="24" y="22"/>
                      </a:lnTo>
                      <a:lnTo>
                        <a:pt x="26" y="20"/>
                      </a:lnTo>
                      <a:lnTo>
                        <a:pt x="26" y="20"/>
                      </a:lnTo>
                      <a:lnTo>
                        <a:pt x="28" y="19"/>
                      </a:lnTo>
                      <a:lnTo>
                        <a:pt x="30" y="19"/>
                      </a:lnTo>
                      <a:lnTo>
                        <a:pt x="33" y="18"/>
                      </a:lnTo>
                      <a:lnTo>
                        <a:pt x="35" y="19"/>
                      </a:lnTo>
                      <a:lnTo>
                        <a:pt x="35" y="19"/>
                      </a:lnTo>
                      <a:lnTo>
                        <a:pt x="37" y="19"/>
                      </a:lnTo>
                      <a:lnTo>
                        <a:pt x="39" y="20"/>
                      </a:lnTo>
                      <a:lnTo>
                        <a:pt x="39" y="20"/>
                      </a:lnTo>
                      <a:lnTo>
                        <a:pt x="42" y="21"/>
                      </a:lnTo>
                      <a:lnTo>
                        <a:pt x="42" y="21"/>
                      </a:lnTo>
                      <a:lnTo>
                        <a:pt x="42" y="22"/>
                      </a:lnTo>
                      <a:lnTo>
                        <a:pt x="42" y="22"/>
                      </a:lnTo>
                      <a:lnTo>
                        <a:pt x="43" y="22"/>
                      </a:lnTo>
                      <a:lnTo>
                        <a:pt x="43" y="22"/>
                      </a:lnTo>
                      <a:lnTo>
                        <a:pt x="43" y="22"/>
                      </a:lnTo>
                      <a:lnTo>
                        <a:pt x="43" y="21"/>
                      </a:lnTo>
                      <a:lnTo>
                        <a:pt x="43" y="20"/>
                      </a:lnTo>
                      <a:lnTo>
                        <a:pt x="43" y="18"/>
                      </a:lnTo>
                      <a:lnTo>
                        <a:pt x="45" y="16"/>
                      </a:lnTo>
                      <a:lnTo>
                        <a:pt x="46" y="15"/>
                      </a:lnTo>
                      <a:lnTo>
                        <a:pt x="46" y="15"/>
                      </a:lnTo>
                      <a:lnTo>
                        <a:pt x="48" y="13"/>
                      </a:lnTo>
                      <a:lnTo>
                        <a:pt x="50" y="12"/>
                      </a:lnTo>
                      <a:lnTo>
                        <a:pt x="52" y="11"/>
                      </a:lnTo>
                      <a:lnTo>
                        <a:pt x="54" y="11"/>
                      </a:lnTo>
                      <a:lnTo>
                        <a:pt x="54" y="11"/>
                      </a:lnTo>
                      <a:lnTo>
                        <a:pt x="56" y="11"/>
                      </a:lnTo>
                      <a:lnTo>
                        <a:pt x="58" y="11"/>
                      </a:lnTo>
                      <a:lnTo>
                        <a:pt x="60" y="11"/>
                      </a:lnTo>
                      <a:lnTo>
                        <a:pt x="61" y="12"/>
                      </a:lnTo>
                      <a:lnTo>
                        <a:pt x="61" y="12"/>
                      </a:lnTo>
                      <a:lnTo>
                        <a:pt x="62" y="12"/>
                      </a:lnTo>
                      <a:lnTo>
                        <a:pt x="62" y="12"/>
                      </a:lnTo>
                      <a:lnTo>
                        <a:pt x="63" y="12"/>
                      </a:lnTo>
                      <a:lnTo>
                        <a:pt x="63" y="12"/>
                      </a:lnTo>
                      <a:lnTo>
                        <a:pt x="63" y="13"/>
                      </a:lnTo>
                      <a:lnTo>
                        <a:pt x="63" y="13"/>
                      </a:lnTo>
                      <a:lnTo>
                        <a:pt x="63" y="13"/>
                      </a:lnTo>
                      <a:lnTo>
                        <a:pt x="63" y="13"/>
                      </a:lnTo>
                      <a:lnTo>
                        <a:pt x="63" y="13"/>
                      </a:lnTo>
                      <a:lnTo>
                        <a:pt x="63" y="13"/>
                      </a:lnTo>
                      <a:lnTo>
                        <a:pt x="63" y="13"/>
                      </a:lnTo>
                      <a:lnTo>
                        <a:pt x="63" y="13"/>
                      </a:lnTo>
                      <a:lnTo>
                        <a:pt x="63" y="13"/>
                      </a:lnTo>
                      <a:lnTo>
                        <a:pt x="63" y="13"/>
                      </a:lnTo>
                      <a:lnTo>
                        <a:pt x="64" y="12"/>
                      </a:lnTo>
                      <a:lnTo>
                        <a:pt x="64" y="12"/>
                      </a:lnTo>
                      <a:lnTo>
                        <a:pt x="65" y="12"/>
                      </a:lnTo>
                      <a:lnTo>
                        <a:pt x="66" y="12"/>
                      </a:lnTo>
                      <a:lnTo>
                        <a:pt x="67" y="13"/>
                      </a:lnTo>
                      <a:lnTo>
                        <a:pt x="68" y="14"/>
                      </a:lnTo>
                      <a:lnTo>
                        <a:pt x="68" y="14"/>
                      </a:lnTo>
                      <a:lnTo>
                        <a:pt x="68" y="14"/>
                      </a:lnTo>
                      <a:lnTo>
                        <a:pt x="68" y="14"/>
                      </a:lnTo>
                      <a:lnTo>
                        <a:pt x="68" y="14"/>
                      </a:lnTo>
                      <a:lnTo>
                        <a:pt x="68" y="14"/>
                      </a:lnTo>
                      <a:lnTo>
                        <a:pt x="71" y="13"/>
                      </a:lnTo>
                      <a:lnTo>
                        <a:pt x="72" y="13"/>
                      </a:lnTo>
                      <a:lnTo>
                        <a:pt x="74" y="13"/>
                      </a:lnTo>
                      <a:lnTo>
                        <a:pt x="74" y="13"/>
                      </a:lnTo>
                      <a:lnTo>
                        <a:pt x="75" y="13"/>
                      </a:lnTo>
                      <a:lnTo>
                        <a:pt x="77" y="14"/>
                      </a:lnTo>
                      <a:lnTo>
                        <a:pt x="77" y="14"/>
                      </a:lnTo>
                      <a:lnTo>
                        <a:pt x="78" y="14"/>
                      </a:lnTo>
                      <a:lnTo>
                        <a:pt x="79" y="15"/>
                      </a:lnTo>
                      <a:lnTo>
                        <a:pt x="79" y="15"/>
                      </a:lnTo>
                      <a:lnTo>
                        <a:pt x="79" y="15"/>
                      </a:lnTo>
                      <a:lnTo>
                        <a:pt x="79" y="15"/>
                      </a:lnTo>
                      <a:lnTo>
                        <a:pt x="79" y="15"/>
                      </a:lnTo>
                      <a:lnTo>
                        <a:pt x="79" y="15"/>
                      </a:lnTo>
                      <a:lnTo>
                        <a:pt x="78" y="13"/>
                      </a:lnTo>
                      <a:lnTo>
                        <a:pt x="78" y="11"/>
                      </a:lnTo>
                      <a:lnTo>
                        <a:pt x="78" y="11"/>
                      </a:lnTo>
                      <a:lnTo>
                        <a:pt x="77" y="9"/>
                      </a:lnTo>
                      <a:lnTo>
                        <a:pt x="78" y="8"/>
                      </a:lnTo>
                      <a:lnTo>
                        <a:pt x="78" y="6"/>
                      </a:lnTo>
                      <a:lnTo>
                        <a:pt x="79" y="5"/>
                      </a:lnTo>
                      <a:lnTo>
                        <a:pt x="79" y="5"/>
                      </a:lnTo>
                      <a:lnTo>
                        <a:pt x="81" y="4"/>
                      </a:lnTo>
                      <a:lnTo>
                        <a:pt x="83" y="2"/>
                      </a:lnTo>
                      <a:lnTo>
                        <a:pt x="85" y="1"/>
                      </a:lnTo>
                      <a:lnTo>
                        <a:pt x="88" y="1"/>
                      </a:lnTo>
                      <a:lnTo>
                        <a:pt x="88" y="1"/>
                      </a:lnTo>
                      <a:lnTo>
                        <a:pt x="91" y="1"/>
                      </a:lnTo>
                      <a:lnTo>
                        <a:pt x="93" y="1"/>
                      </a:lnTo>
                      <a:lnTo>
                        <a:pt x="95" y="2"/>
                      </a:lnTo>
                      <a:lnTo>
                        <a:pt x="97" y="4"/>
                      </a:lnTo>
                      <a:lnTo>
                        <a:pt x="97" y="4"/>
                      </a:lnTo>
                      <a:lnTo>
                        <a:pt x="98" y="5"/>
                      </a:lnTo>
                      <a:lnTo>
                        <a:pt x="99" y="6"/>
                      </a:lnTo>
                      <a:lnTo>
                        <a:pt x="99" y="8"/>
                      </a:lnTo>
                      <a:lnTo>
                        <a:pt x="99" y="9"/>
                      </a:lnTo>
                      <a:lnTo>
                        <a:pt x="99" y="9"/>
                      </a:lnTo>
                      <a:lnTo>
                        <a:pt x="99" y="11"/>
                      </a:lnTo>
                      <a:lnTo>
                        <a:pt x="98" y="12"/>
                      </a:lnTo>
                      <a:lnTo>
                        <a:pt x="98" y="13"/>
                      </a:lnTo>
                      <a:lnTo>
                        <a:pt x="98" y="13"/>
                      </a:lnTo>
                      <a:lnTo>
                        <a:pt x="98" y="13"/>
                      </a:lnTo>
                      <a:lnTo>
                        <a:pt x="98" y="13"/>
                      </a:lnTo>
                      <a:lnTo>
                        <a:pt x="98" y="14"/>
                      </a:lnTo>
                      <a:lnTo>
                        <a:pt x="98" y="14"/>
                      </a:lnTo>
                      <a:lnTo>
                        <a:pt x="98" y="14"/>
                      </a:lnTo>
                      <a:lnTo>
                        <a:pt x="99" y="13"/>
                      </a:lnTo>
                      <a:lnTo>
                        <a:pt x="99" y="13"/>
                      </a:lnTo>
                      <a:lnTo>
                        <a:pt x="101" y="13"/>
                      </a:lnTo>
                      <a:lnTo>
                        <a:pt x="102" y="14"/>
                      </a:lnTo>
                      <a:lnTo>
                        <a:pt x="103" y="15"/>
                      </a:lnTo>
                      <a:lnTo>
                        <a:pt x="103" y="15"/>
                      </a:lnTo>
                      <a:lnTo>
                        <a:pt x="104" y="16"/>
                      </a:lnTo>
                      <a:lnTo>
                        <a:pt x="104" y="17"/>
                      </a:lnTo>
                      <a:lnTo>
                        <a:pt x="105" y="19"/>
                      </a:lnTo>
                      <a:lnTo>
                        <a:pt x="105" y="19"/>
                      </a:lnTo>
                      <a:lnTo>
                        <a:pt x="105" y="20"/>
                      </a:lnTo>
                      <a:lnTo>
                        <a:pt x="105" y="20"/>
                      </a:lnTo>
                      <a:lnTo>
                        <a:pt x="106" y="20"/>
                      </a:lnTo>
                      <a:lnTo>
                        <a:pt x="106"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56" name="Freeform 2392">
                  <a:extLst>
                    <a:ext uri="{FF2B5EF4-FFF2-40B4-BE49-F238E27FC236}">
                      <a16:creationId xmlns:a16="http://schemas.microsoft.com/office/drawing/2014/main" id="{C516DB84-B3D2-4FEF-8E3D-48C1270BC008}"/>
                    </a:ext>
                  </a:extLst>
                </p:cNvPr>
                <p:cNvSpPr>
                  <a:spLocks/>
                </p:cNvSpPr>
                <p:nvPr/>
              </p:nvSpPr>
              <p:spPr bwMode="auto">
                <a:xfrm>
                  <a:off x="4293" y="1409"/>
                  <a:ext cx="106" cy="112"/>
                </a:xfrm>
                <a:custGeom>
                  <a:avLst/>
                  <a:gdLst>
                    <a:gd name="T0" fmla="*/ 101 w 106"/>
                    <a:gd name="T1" fmla="*/ 13 h 112"/>
                    <a:gd name="T2" fmla="*/ 97 w 106"/>
                    <a:gd name="T3" fmla="*/ 3 h 112"/>
                    <a:gd name="T4" fmla="*/ 78 w 106"/>
                    <a:gd name="T5" fmla="*/ 5 h 112"/>
                    <a:gd name="T6" fmla="*/ 78 w 106"/>
                    <a:gd name="T7" fmla="*/ 14 h 112"/>
                    <a:gd name="T8" fmla="*/ 68 w 106"/>
                    <a:gd name="T9" fmla="*/ 14 h 112"/>
                    <a:gd name="T10" fmla="*/ 63 w 106"/>
                    <a:gd name="T11" fmla="*/ 11 h 112"/>
                    <a:gd name="T12" fmla="*/ 51 w 106"/>
                    <a:gd name="T13" fmla="*/ 11 h 112"/>
                    <a:gd name="T14" fmla="*/ 42 w 106"/>
                    <a:gd name="T15" fmla="*/ 19 h 112"/>
                    <a:gd name="T16" fmla="*/ 35 w 106"/>
                    <a:gd name="T17" fmla="*/ 18 h 112"/>
                    <a:gd name="T18" fmla="*/ 21 w 106"/>
                    <a:gd name="T19" fmla="*/ 26 h 112"/>
                    <a:gd name="T20" fmla="*/ 20 w 106"/>
                    <a:gd name="T21" fmla="*/ 35 h 112"/>
                    <a:gd name="T22" fmla="*/ 15 w 106"/>
                    <a:gd name="T23" fmla="*/ 39 h 112"/>
                    <a:gd name="T24" fmla="*/ 12 w 106"/>
                    <a:gd name="T25" fmla="*/ 46 h 112"/>
                    <a:gd name="T26" fmla="*/ 8 w 106"/>
                    <a:gd name="T27" fmla="*/ 50 h 112"/>
                    <a:gd name="T28" fmla="*/ 0 w 106"/>
                    <a:gd name="T29" fmla="*/ 61 h 112"/>
                    <a:gd name="T30" fmla="*/ 13 w 106"/>
                    <a:gd name="T31" fmla="*/ 69 h 112"/>
                    <a:gd name="T32" fmla="*/ 14 w 106"/>
                    <a:gd name="T33" fmla="*/ 73 h 112"/>
                    <a:gd name="T34" fmla="*/ 23 w 106"/>
                    <a:gd name="T35" fmla="*/ 78 h 112"/>
                    <a:gd name="T36" fmla="*/ 25 w 106"/>
                    <a:gd name="T37" fmla="*/ 83 h 112"/>
                    <a:gd name="T38" fmla="*/ 20 w 106"/>
                    <a:gd name="T39" fmla="*/ 87 h 112"/>
                    <a:gd name="T40" fmla="*/ 19 w 106"/>
                    <a:gd name="T41" fmla="*/ 96 h 112"/>
                    <a:gd name="T42" fmla="*/ 30 w 106"/>
                    <a:gd name="T43" fmla="*/ 100 h 112"/>
                    <a:gd name="T44" fmla="*/ 34 w 106"/>
                    <a:gd name="T45" fmla="*/ 100 h 112"/>
                    <a:gd name="T46" fmla="*/ 38 w 106"/>
                    <a:gd name="T47" fmla="*/ 104 h 112"/>
                    <a:gd name="T48" fmla="*/ 42 w 106"/>
                    <a:gd name="T49" fmla="*/ 108 h 112"/>
                    <a:gd name="T50" fmla="*/ 54 w 106"/>
                    <a:gd name="T51" fmla="*/ 111 h 112"/>
                    <a:gd name="T52" fmla="*/ 59 w 106"/>
                    <a:gd name="T53" fmla="*/ 103 h 112"/>
                    <a:gd name="T54" fmla="*/ 58 w 106"/>
                    <a:gd name="T55" fmla="*/ 109 h 112"/>
                    <a:gd name="T56" fmla="*/ 45 w 106"/>
                    <a:gd name="T57" fmla="*/ 110 h 112"/>
                    <a:gd name="T58" fmla="*/ 43 w 106"/>
                    <a:gd name="T59" fmla="*/ 104 h 112"/>
                    <a:gd name="T60" fmla="*/ 38 w 106"/>
                    <a:gd name="T61" fmla="*/ 103 h 112"/>
                    <a:gd name="T62" fmla="*/ 38 w 106"/>
                    <a:gd name="T63" fmla="*/ 101 h 112"/>
                    <a:gd name="T64" fmla="*/ 34 w 106"/>
                    <a:gd name="T65" fmla="*/ 98 h 112"/>
                    <a:gd name="T66" fmla="*/ 25 w 106"/>
                    <a:gd name="T67" fmla="*/ 99 h 112"/>
                    <a:gd name="T68" fmla="*/ 19 w 106"/>
                    <a:gd name="T69" fmla="*/ 89 h 112"/>
                    <a:gd name="T70" fmla="*/ 29 w 106"/>
                    <a:gd name="T71" fmla="*/ 84 h 112"/>
                    <a:gd name="T72" fmla="*/ 29 w 106"/>
                    <a:gd name="T73" fmla="*/ 84 h 112"/>
                    <a:gd name="T74" fmla="*/ 22 w 106"/>
                    <a:gd name="T75" fmla="*/ 79 h 112"/>
                    <a:gd name="T76" fmla="*/ 22 w 106"/>
                    <a:gd name="T77" fmla="*/ 77 h 112"/>
                    <a:gd name="T78" fmla="*/ 14 w 106"/>
                    <a:gd name="T79" fmla="*/ 71 h 112"/>
                    <a:gd name="T80" fmla="*/ 7 w 106"/>
                    <a:gd name="T81" fmla="*/ 67 h 112"/>
                    <a:gd name="T82" fmla="*/ 1 w 106"/>
                    <a:gd name="T83" fmla="*/ 56 h 112"/>
                    <a:gd name="T84" fmla="*/ 14 w 106"/>
                    <a:gd name="T85" fmla="*/ 49 h 112"/>
                    <a:gd name="T86" fmla="*/ 18 w 106"/>
                    <a:gd name="T87" fmla="*/ 49 h 112"/>
                    <a:gd name="T88" fmla="*/ 12 w 106"/>
                    <a:gd name="T89" fmla="*/ 42 h 112"/>
                    <a:gd name="T90" fmla="*/ 20 w 106"/>
                    <a:gd name="T91" fmla="*/ 38 h 112"/>
                    <a:gd name="T92" fmla="*/ 25 w 106"/>
                    <a:gd name="T93" fmla="*/ 35 h 112"/>
                    <a:gd name="T94" fmla="*/ 22 w 106"/>
                    <a:gd name="T95" fmla="*/ 27 h 112"/>
                    <a:gd name="T96" fmla="*/ 35 w 106"/>
                    <a:gd name="T97" fmla="*/ 19 h 112"/>
                    <a:gd name="T98" fmla="*/ 43 w 106"/>
                    <a:gd name="T99" fmla="*/ 22 h 112"/>
                    <a:gd name="T100" fmla="*/ 48 w 106"/>
                    <a:gd name="T101" fmla="*/ 13 h 112"/>
                    <a:gd name="T102" fmla="*/ 61 w 106"/>
                    <a:gd name="T103" fmla="*/ 12 h 112"/>
                    <a:gd name="T104" fmla="*/ 63 w 106"/>
                    <a:gd name="T105" fmla="*/ 13 h 112"/>
                    <a:gd name="T106" fmla="*/ 66 w 106"/>
                    <a:gd name="T107" fmla="*/ 12 h 112"/>
                    <a:gd name="T108" fmla="*/ 72 w 106"/>
                    <a:gd name="T109" fmla="*/ 13 h 112"/>
                    <a:gd name="T110" fmla="*/ 79 w 106"/>
                    <a:gd name="T111" fmla="*/ 15 h 112"/>
                    <a:gd name="T112" fmla="*/ 78 w 106"/>
                    <a:gd name="T113" fmla="*/ 6 h 112"/>
                    <a:gd name="T114" fmla="*/ 93 w 106"/>
                    <a:gd name="T115" fmla="*/ 1 h 112"/>
                    <a:gd name="T116" fmla="*/ 99 w 106"/>
                    <a:gd name="T117" fmla="*/ 11 h 112"/>
                    <a:gd name="T118" fmla="*/ 99 w 106"/>
                    <a:gd name="T119" fmla="*/ 13 h 112"/>
                    <a:gd name="T120" fmla="*/ 105 w 106"/>
                    <a:gd name="T121" fmla="*/ 1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6" h="112">
                      <a:moveTo>
                        <a:pt x="106" y="19"/>
                      </a:moveTo>
                      <a:lnTo>
                        <a:pt x="106" y="19"/>
                      </a:lnTo>
                      <a:lnTo>
                        <a:pt x="106" y="18"/>
                      </a:lnTo>
                      <a:lnTo>
                        <a:pt x="105" y="16"/>
                      </a:lnTo>
                      <a:lnTo>
                        <a:pt x="105" y="16"/>
                      </a:lnTo>
                      <a:lnTo>
                        <a:pt x="104" y="15"/>
                      </a:lnTo>
                      <a:lnTo>
                        <a:pt x="103" y="14"/>
                      </a:lnTo>
                      <a:lnTo>
                        <a:pt x="103" y="14"/>
                      </a:lnTo>
                      <a:lnTo>
                        <a:pt x="101" y="13"/>
                      </a:lnTo>
                      <a:lnTo>
                        <a:pt x="100" y="12"/>
                      </a:lnTo>
                      <a:lnTo>
                        <a:pt x="99" y="12"/>
                      </a:lnTo>
                      <a:lnTo>
                        <a:pt x="99" y="12"/>
                      </a:lnTo>
                      <a:lnTo>
                        <a:pt x="100" y="11"/>
                      </a:lnTo>
                      <a:lnTo>
                        <a:pt x="100" y="9"/>
                      </a:lnTo>
                      <a:lnTo>
                        <a:pt x="100" y="7"/>
                      </a:lnTo>
                      <a:lnTo>
                        <a:pt x="99" y="5"/>
                      </a:lnTo>
                      <a:lnTo>
                        <a:pt x="99" y="5"/>
                      </a:lnTo>
                      <a:lnTo>
                        <a:pt x="97" y="3"/>
                      </a:lnTo>
                      <a:lnTo>
                        <a:pt x="95" y="1"/>
                      </a:lnTo>
                      <a:lnTo>
                        <a:pt x="92" y="0"/>
                      </a:lnTo>
                      <a:lnTo>
                        <a:pt x="90" y="0"/>
                      </a:lnTo>
                      <a:lnTo>
                        <a:pt x="90" y="0"/>
                      </a:lnTo>
                      <a:lnTo>
                        <a:pt x="88" y="0"/>
                      </a:lnTo>
                      <a:lnTo>
                        <a:pt x="86" y="0"/>
                      </a:lnTo>
                      <a:lnTo>
                        <a:pt x="83" y="1"/>
                      </a:lnTo>
                      <a:lnTo>
                        <a:pt x="81" y="3"/>
                      </a:lnTo>
                      <a:lnTo>
                        <a:pt x="78" y="5"/>
                      </a:lnTo>
                      <a:lnTo>
                        <a:pt x="78" y="5"/>
                      </a:lnTo>
                      <a:lnTo>
                        <a:pt x="77" y="6"/>
                      </a:lnTo>
                      <a:lnTo>
                        <a:pt x="77" y="7"/>
                      </a:lnTo>
                      <a:lnTo>
                        <a:pt x="77" y="9"/>
                      </a:lnTo>
                      <a:lnTo>
                        <a:pt x="77" y="10"/>
                      </a:lnTo>
                      <a:lnTo>
                        <a:pt x="77" y="10"/>
                      </a:lnTo>
                      <a:lnTo>
                        <a:pt x="77" y="12"/>
                      </a:lnTo>
                      <a:lnTo>
                        <a:pt x="78" y="14"/>
                      </a:lnTo>
                      <a:lnTo>
                        <a:pt x="78" y="14"/>
                      </a:lnTo>
                      <a:lnTo>
                        <a:pt x="77" y="13"/>
                      </a:lnTo>
                      <a:lnTo>
                        <a:pt x="77" y="13"/>
                      </a:lnTo>
                      <a:lnTo>
                        <a:pt x="76" y="13"/>
                      </a:lnTo>
                      <a:lnTo>
                        <a:pt x="74" y="12"/>
                      </a:lnTo>
                      <a:lnTo>
                        <a:pt x="74" y="12"/>
                      </a:lnTo>
                      <a:lnTo>
                        <a:pt x="73" y="12"/>
                      </a:lnTo>
                      <a:lnTo>
                        <a:pt x="71" y="12"/>
                      </a:lnTo>
                      <a:lnTo>
                        <a:pt x="68" y="14"/>
                      </a:lnTo>
                      <a:lnTo>
                        <a:pt x="68" y="14"/>
                      </a:lnTo>
                      <a:lnTo>
                        <a:pt x="68" y="13"/>
                      </a:lnTo>
                      <a:lnTo>
                        <a:pt x="68" y="13"/>
                      </a:lnTo>
                      <a:lnTo>
                        <a:pt x="68" y="13"/>
                      </a:lnTo>
                      <a:lnTo>
                        <a:pt x="66" y="12"/>
                      </a:lnTo>
                      <a:lnTo>
                        <a:pt x="65" y="11"/>
                      </a:lnTo>
                      <a:lnTo>
                        <a:pt x="65" y="11"/>
                      </a:lnTo>
                      <a:lnTo>
                        <a:pt x="64" y="11"/>
                      </a:lnTo>
                      <a:lnTo>
                        <a:pt x="64" y="11"/>
                      </a:lnTo>
                      <a:lnTo>
                        <a:pt x="63" y="11"/>
                      </a:lnTo>
                      <a:lnTo>
                        <a:pt x="63" y="12"/>
                      </a:lnTo>
                      <a:lnTo>
                        <a:pt x="63" y="12"/>
                      </a:lnTo>
                      <a:lnTo>
                        <a:pt x="61" y="11"/>
                      </a:lnTo>
                      <a:lnTo>
                        <a:pt x="60" y="11"/>
                      </a:lnTo>
                      <a:lnTo>
                        <a:pt x="60" y="11"/>
                      </a:lnTo>
                      <a:lnTo>
                        <a:pt x="58" y="10"/>
                      </a:lnTo>
                      <a:lnTo>
                        <a:pt x="55" y="10"/>
                      </a:lnTo>
                      <a:lnTo>
                        <a:pt x="53" y="11"/>
                      </a:lnTo>
                      <a:lnTo>
                        <a:pt x="51" y="11"/>
                      </a:lnTo>
                      <a:lnTo>
                        <a:pt x="51" y="11"/>
                      </a:lnTo>
                      <a:lnTo>
                        <a:pt x="49" y="12"/>
                      </a:lnTo>
                      <a:lnTo>
                        <a:pt x="47" y="13"/>
                      </a:lnTo>
                      <a:lnTo>
                        <a:pt x="46" y="14"/>
                      </a:lnTo>
                      <a:lnTo>
                        <a:pt x="45" y="16"/>
                      </a:lnTo>
                      <a:lnTo>
                        <a:pt x="45" y="16"/>
                      </a:lnTo>
                      <a:lnTo>
                        <a:pt x="44" y="17"/>
                      </a:lnTo>
                      <a:lnTo>
                        <a:pt x="43" y="18"/>
                      </a:lnTo>
                      <a:lnTo>
                        <a:pt x="42" y="19"/>
                      </a:lnTo>
                      <a:lnTo>
                        <a:pt x="42" y="21"/>
                      </a:lnTo>
                      <a:lnTo>
                        <a:pt x="42" y="21"/>
                      </a:lnTo>
                      <a:lnTo>
                        <a:pt x="42" y="21"/>
                      </a:lnTo>
                      <a:lnTo>
                        <a:pt x="42" y="21"/>
                      </a:lnTo>
                      <a:lnTo>
                        <a:pt x="40" y="20"/>
                      </a:lnTo>
                      <a:lnTo>
                        <a:pt x="40" y="20"/>
                      </a:lnTo>
                      <a:lnTo>
                        <a:pt x="38" y="19"/>
                      </a:lnTo>
                      <a:lnTo>
                        <a:pt x="35" y="18"/>
                      </a:lnTo>
                      <a:lnTo>
                        <a:pt x="35" y="18"/>
                      </a:lnTo>
                      <a:lnTo>
                        <a:pt x="33" y="18"/>
                      </a:lnTo>
                      <a:lnTo>
                        <a:pt x="30" y="18"/>
                      </a:lnTo>
                      <a:lnTo>
                        <a:pt x="28" y="19"/>
                      </a:lnTo>
                      <a:lnTo>
                        <a:pt x="26" y="20"/>
                      </a:lnTo>
                      <a:lnTo>
                        <a:pt x="26" y="20"/>
                      </a:lnTo>
                      <a:lnTo>
                        <a:pt x="24" y="21"/>
                      </a:lnTo>
                      <a:lnTo>
                        <a:pt x="22" y="22"/>
                      </a:lnTo>
                      <a:lnTo>
                        <a:pt x="22" y="24"/>
                      </a:lnTo>
                      <a:lnTo>
                        <a:pt x="21" y="26"/>
                      </a:lnTo>
                      <a:lnTo>
                        <a:pt x="21" y="26"/>
                      </a:lnTo>
                      <a:lnTo>
                        <a:pt x="21" y="28"/>
                      </a:lnTo>
                      <a:lnTo>
                        <a:pt x="22" y="30"/>
                      </a:lnTo>
                      <a:lnTo>
                        <a:pt x="23" y="32"/>
                      </a:lnTo>
                      <a:lnTo>
                        <a:pt x="24" y="34"/>
                      </a:lnTo>
                      <a:lnTo>
                        <a:pt x="24" y="34"/>
                      </a:lnTo>
                      <a:lnTo>
                        <a:pt x="22" y="34"/>
                      </a:lnTo>
                      <a:lnTo>
                        <a:pt x="20" y="35"/>
                      </a:lnTo>
                      <a:lnTo>
                        <a:pt x="20" y="35"/>
                      </a:lnTo>
                      <a:lnTo>
                        <a:pt x="20" y="35"/>
                      </a:lnTo>
                      <a:lnTo>
                        <a:pt x="19" y="36"/>
                      </a:lnTo>
                      <a:lnTo>
                        <a:pt x="19" y="36"/>
                      </a:lnTo>
                      <a:lnTo>
                        <a:pt x="19" y="36"/>
                      </a:lnTo>
                      <a:lnTo>
                        <a:pt x="19" y="37"/>
                      </a:lnTo>
                      <a:lnTo>
                        <a:pt x="19" y="38"/>
                      </a:lnTo>
                      <a:lnTo>
                        <a:pt x="19" y="38"/>
                      </a:lnTo>
                      <a:lnTo>
                        <a:pt x="17" y="38"/>
                      </a:lnTo>
                      <a:lnTo>
                        <a:pt x="15" y="39"/>
                      </a:lnTo>
                      <a:lnTo>
                        <a:pt x="14" y="39"/>
                      </a:lnTo>
                      <a:lnTo>
                        <a:pt x="13" y="40"/>
                      </a:lnTo>
                      <a:lnTo>
                        <a:pt x="12" y="41"/>
                      </a:lnTo>
                      <a:lnTo>
                        <a:pt x="11" y="42"/>
                      </a:lnTo>
                      <a:lnTo>
                        <a:pt x="11" y="42"/>
                      </a:lnTo>
                      <a:lnTo>
                        <a:pt x="11" y="43"/>
                      </a:lnTo>
                      <a:lnTo>
                        <a:pt x="11" y="44"/>
                      </a:lnTo>
                      <a:lnTo>
                        <a:pt x="12" y="45"/>
                      </a:lnTo>
                      <a:lnTo>
                        <a:pt x="12" y="46"/>
                      </a:lnTo>
                      <a:lnTo>
                        <a:pt x="12" y="46"/>
                      </a:lnTo>
                      <a:lnTo>
                        <a:pt x="13" y="47"/>
                      </a:lnTo>
                      <a:lnTo>
                        <a:pt x="15" y="48"/>
                      </a:lnTo>
                      <a:lnTo>
                        <a:pt x="15" y="48"/>
                      </a:lnTo>
                      <a:lnTo>
                        <a:pt x="13" y="48"/>
                      </a:lnTo>
                      <a:lnTo>
                        <a:pt x="13" y="48"/>
                      </a:lnTo>
                      <a:lnTo>
                        <a:pt x="12" y="48"/>
                      </a:lnTo>
                      <a:lnTo>
                        <a:pt x="10" y="49"/>
                      </a:lnTo>
                      <a:lnTo>
                        <a:pt x="8" y="50"/>
                      </a:lnTo>
                      <a:lnTo>
                        <a:pt x="8" y="50"/>
                      </a:lnTo>
                      <a:lnTo>
                        <a:pt x="6" y="51"/>
                      </a:lnTo>
                      <a:lnTo>
                        <a:pt x="4" y="52"/>
                      </a:lnTo>
                      <a:lnTo>
                        <a:pt x="3" y="53"/>
                      </a:lnTo>
                      <a:lnTo>
                        <a:pt x="1" y="55"/>
                      </a:lnTo>
                      <a:lnTo>
                        <a:pt x="1" y="55"/>
                      </a:lnTo>
                      <a:lnTo>
                        <a:pt x="0" y="57"/>
                      </a:lnTo>
                      <a:lnTo>
                        <a:pt x="0" y="59"/>
                      </a:lnTo>
                      <a:lnTo>
                        <a:pt x="0" y="61"/>
                      </a:lnTo>
                      <a:lnTo>
                        <a:pt x="0" y="63"/>
                      </a:lnTo>
                      <a:lnTo>
                        <a:pt x="0" y="63"/>
                      </a:lnTo>
                      <a:lnTo>
                        <a:pt x="2" y="65"/>
                      </a:lnTo>
                      <a:lnTo>
                        <a:pt x="4" y="66"/>
                      </a:lnTo>
                      <a:lnTo>
                        <a:pt x="6" y="67"/>
                      </a:lnTo>
                      <a:lnTo>
                        <a:pt x="8" y="68"/>
                      </a:lnTo>
                      <a:lnTo>
                        <a:pt x="8" y="68"/>
                      </a:lnTo>
                      <a:lnTo>
                        <a:pt x="10" y="69"/>
                      </a:lnTo>
                      <a:lnTo>
                        <a:pt x="13" y="69"/>
                      </a:lnTo>
                      <a:lnTo>
                        <a:pt x="13" y="69"/>
                      </a:lnTo>
                      <a:lnTo>
                        <a:pt x="14" y="70"/>
                      </a:lnTo>
                      <a:lnTo>
                        <a:pt x="14" y="70"/>
                      </a:lnTo>
                      <a:lnTo>
                        <a:pt x="14" y="71"/>
                      </a:lnTo>
                      <a:lnTo>
                        <a:pt x="14" y="71"/>
                      </a:lnTo>
                      <a:lnTo>
                        <a:pt x="14" y="72"/>
                      </a:lnTo>
                      <a:lnTo>
                        <a:pt x="14" y="72"/>
                      </a:lnTo>
                      <a:lnTo>
                        <a:pt x="14" y="72"/>
                      </a:lnTo>
                      <a:lnTo>
                        <a:pt x="14" y="73"/>
                      </a:lnTo>
                      <a:lnTo>
                        <a:pt x="15" y="74"/>
                      </a:lnTo>
                      <a:lnTo>
                        <a:pt x="17" y="75"/>
                      </a:lnTo>
                      <a:lnTo>
                        <a:pt x="17" y="75"/>
                      </a:lnTo>
                      <a:lnTo>
                        <a:pt x="19" y="76"/>
                      </a:lnTo>
                      <a:lnTo>
                        <a:pt x="21" y="77"/>
                      </a:lnTo>
                      <a:lnTo>
                        <a:pt x="21" y="77"/>
                      </a:lnTo>
                      <a:lnTo>
                        <a:pt x="22" y="77"/>
                      </a:lnTo>
                      <a:lnTo>
                        <a:pt x="23" y="78"/>
                      </a:lnTo>
                      <a:lnTo>
                        <a:pt x="23" y="78"/>
                      </a:lnTo>
                      <a:lnTo>
                        <a:pt x="22" y="78"/>
                      </a:lnTo>
                      <a:lnTo>
                        <a:pt x="22" y="78"/>
                      </a:lnTo>
                      <a:lnTo>
                        <a:pt x="22" y="79"/>
                      </a:lnTo>
                      <a:lnTo>
                        <a:pt x="22" y="79"/>
                      </a:lnTo>
                      <a:lnTo>
                        <a:pt x="22" y="80"/>
                      </a:lnTo>
                      <a:lnTo>
                        <a:pt x="22" y="80"/>
                      </a:lnTo>
                      <a:lnTo>
                        <a:pt x="22" y="81"/>
                      </a:lnTo>
                      <a:lnTo>
                        <a:pt x="23" y="82"/>
                      </a:lnTo>
                      <a:lnTo>
                        <a:pt x="25" y="83"/>
                      </a:lnTo>
                      <a:lnTo>
                        <a:pt x="25" y="83"/>
                      </a:lnTo>
                      <a:lnTo>
                        <a:pt x="28" y="84"/>
                      </a:lnTo>
                      <a:lnTo>
                        <a:pt x="28" y="84"/>
                      </a:lnTo>
                      <a:lnTo>
                        <a:pt x="26" y="84"/>
                      </a:lnTo>
                      <a:lnTo>
                        <a:pt x="24" y="84"/>
                      </a:lnTo>
                      <a:lnTo>
                        <a:pt x="22" y="85"/>
                      </a:lnTo>
                      <a:lnTo>
                        <a:pt x="22" y="85"/>
                      </a:lnTo>
                      <a:lnTo>
                        <a:pt x="21" y="86"/>
                      </a:lnTo>
                      <a:lnTo>
                        <a:pt x="20" y="87"/>
                      </a:lnTo>
                      <a:lnTo>
                        <a:pt x="18" y="88"/>
                      </a:lnTo>
                      <a:lnTo>
                        <a:pt x="18" y="90"/>
                      </a:lnTo>
                      <a:lnTo>
                        <a:pt x="18" y="90"/>
                      </a:lnTo>
                      <a:lnTo>
                        <a:pt x="17" y="91"/>
                      </a:lnTo>
                      <a:lnTo>
                        <a:pt x="17" y="92"/>
                      </a:lnTo>
                      <a:lnTo>
                        <a:pt x="18" y="94"/>
                      </a:lnTo>
                      <a:lnTo>
                        <a:pt x="18" y="95"/>
                      </a:lnTo>
                      <a:lnTo>
                        <a:pt x="18" y="95"/>
                      </a:lnTo>
                      <a:lnTo>
                        <a:pt x="19" y="96"/>
                      </a:lnTo>
                      <a:lnTo>
                        <a:pt x="20" y="97"/>
                      </a:lnTo>
                      <a:lnTo>
                        <a:pt x="21" y="98"/>
                      </a:lnTo>
                      <a:lnTo>
                        <a:pt x="23" y="99"/>
                      </a:lnTo>
                      <a:lnTo>
                        <a:pt x="23" y="99"/>
                      </a:lnTo>
                      <a:lnTo>
                        <a:pt x="25" y="99"/>
                      </a:lnTo>
                      <a:lnTo>
                        <a:pt x="26" y="100"/>
                      </a:lnTo>
                      <a:lnTo>
                        <a:pt x="28" y="100"/>
                      </a:lnTo>
                      <a:lnTo>
                        <a:pt x="30" y="100"/>
                      </a:lnTo>
                      <a:lnTo>
                        <a:pt x="30" y="100"/>
                      </a:lnTo>
                      <a:lnTo>
                        <a:pt x="31" y="99"/>
                      </a:lnTo>
                      <a:lnTo>
                        <a:pt x="31" y="99"/>
                      </a:lnTo>
                      <a:lnTo>
                        <a:pt x="33" y="99"/>
                      </a:lnTo>
                      <a:lnTo>
                        <a:pt x="33" y="98"/>
                      </a:lnTo>
                      <a:lnTo>
                        <a:pt x="33" y="99"/>
                      </a:lnTo>
                      <a:lnTo>
                        <a:pt x="33" y="99"/>
                      </a:lnTo>
                      <a:lnTo>
                        <a:pt x="33" y="99"/>
                      </a:lnTo>
                      <a:lnTo>
                        <a:pt x="33" y="99"/>
                      </a:lnTo>
                      <a:lnTo>
                        <a:pt x="34" y="100"/>
                      </a:lnTo>
                      <a:lnTo>
                        <a:pt x="34" y="101"/>
                      </a:lnTo>
                      <a:lnTo>
                        <a:pt x="34" y="101"/>
                      </a:lnTo>
                      <a:lnTo>
                        <a:pt x="36" y="101"/>
                      </a:lnTo>
                      <a:lnTo>
                        <a:pt x="36" y="102"/>
                      </a:lnTo>
                      <a:lnTo>
                        <a:pt x="37" y="102"/>
                      </a:lnTo>
                      <a:lnTo>
                        <a:pt x="37" y="102"/>
                      </a:lnTo>
                      <a:lnTo>
                        <a:pt x="37" y="103"/>
                      </a:lnTo>
                      <a:lnTo>
                        <a:pt x="37" y="103"/>
                      </a:lnTo>
                      <a:lnTo>
                        <a:pt x="38" y="104"/>
                      </a:lnTo>
                      <a:lnTo>
                        <a:pt x="38" y="104"/>
                      </a:lnTo>
                      <a:lnTo>
                        <a:pt x="39" y="104"/>
                      </a:lnTo>
                      <a:lnTo>
                        <a:pt x="40" y="105"/>
                      </a:lnTo>
                      <a:lnTo>
                        <a:pt x="41" y="105"/>
                      </a:lnTo>
                      <a:lnTo>
                        <a:pt x="42" y="105"/>
                      </a:lnTo>
                      <a:lnTo>
                        <a:pt x="42" y="105"/>
                      </a:lnTo>
                      <a:lnTo>
                        <a:pt x="42" y="106"/>
                      </a:lnTo>
                      <a:lnTo>
                        <a:pt x="42" y="107"/>
                      </a:lnTo>
                      <a:lnTo>
                        <a:pt x="42" y="108"/>
                      </a:lnTo>
                      <a:lnTo>
                        <a:pt x="43" y="109"/>
                      </a:lnTo>
                      <a:lnTo>
                        <a:pt x="43" y="109"/>
                      </a:lnTo>
                      <a:lnTo>
                        <a:pt x="44" y="110"/>
                      </a:lnTo>
                      <a:lnTo>
                        <a:pt x="46" y="111"/>
                      </a:lnTo>
                      <a:lnTo>
                        <a:pt x="48" y="112"/>
                      </a:lnTo>
                      <a:lnTo>
                        <a:pt x="50" y="112"/>
                      </a:lnTo>
                      <a:lnTo>
                        <a:pt x="50" y="112"/>
                      </a:lnTo>
                      <a:lnTo>
                        <a:pt x="52" y="111"/>
                      </a:lnTo>
                      <a:lnTo>
                        <a:pt x="54" y="111"/>
                      </a:lnTo>
                      <a:lnTo>
                        <a:pt x="56" y="110"/>
                      </a:lnTo>
                      <a:lnTo>
                        <a:pt x="58" y="109"/>
                      </a:lnTo>
                      <a:lnTo>
                        <a:pt x="58" y="109"/>
                      </a:lnTo>
                      <a:lnTo>
                        <a:pt x="60" y="107"/>
                      </a:lnTo>
                      <a:lnTo>
                        <a:pt x="61" y="105"/>
                      </a:lnTo>
                      <a:lnTo>
                        <a:pt x="61" y="105"/>
                      </a:lnTo>
                      <a:lnTo>
                        <a:pt x="61" y="105"/>
                      </a:lnTo>
                      <a:lnTo>
                        <a:pt x="60" y="104"/>
                      </a:lnTo>
                      <a:lnTo>
                        <a:pt x="59" y="103"/>
                      </a:lnTo>
                      <a:lnTo>
                        <a:pt x="59" y="103"/>
                      </a:lnTo>
                      <a:lnTo>
                        <a:pt x="59" y="103"/>
                      </a:lnTo>
                      <a:lnTo>
                        <a:pt x="59" y="103"/>
                      </a:lnTo>
                      <a:lnTo>
                        <a:pt x="60" y="104"/>
                      </a:lnTo>
                      <a:lnTo>
                        <a:pt x="60" y="105"/>
                      </a:lnTo>
                      <a:lnTo>
                        <a:pt x="60" y="106"/>
                      </a:lnTo>
                      <a:lnTo>
                        <a:pt x="59" y="107"/>
                      </a:lnTo>
                      <a:lnTo>
                        <a:pt x="59" y="107"/>
                      </a:lnTo>
                      <a:lnTo>
                        <a:pt x="58" y="109"/>
                      </a:lnTo>
                      <a:lnTo>
                        <a:pt x="56" y="110"/>
                      </a:lnTo>
                      <a:lnTo>
                        <a:pt x="56" y="110"/>
                      </a:lnTo>
                      <a:lnTo>
                        <a:pt x="55" y="110"/>
                      </a:lnTo>
                      <a:lnTo>
                        <a:pt x="54" y="111"/>
                      </a:lnTo>
                      <a:lnTo>
                        <a:pt x="50" y="111"/>
                      </a:lnTo>
                      <a:lnTo>
                        <a:pt x="50" y="111"/>
                      </a:lnTo>
                      <a:lnTo>
                        <a:pt x="49" y="111"/>
                      </a:lnTo>
                      <a:lnTo>
                        <a:pt x="47" y="111"/>
                      </a:lnTo>
                      <a:lnTo>
                        <a:pt x="45" y="110"/>
                      </a:lnTo>
                      <a:lnTo>
                        <a:pt x="44" y="109"/>
                      </a:lnTo>
                      <a:lnTo>
                        <a:pt x="44" y="109"/>
                      </a:lnTo>
                      <a:lnTo>
                        <a:pt x="43" y="108"/>
                      </a:lnTo>
                      <a:lnTo>
                        <a:pt x="42" y="106"/>
                      </a:lnTo>
                      <a:lnTo>
                        <a:pt x="42" y="106"/>
                      </a:lnTo>
                      <a:lnTo>
                        <a:pt x="42" y="106"/>
                      </a:lnTo>
                      <a:lnTo>
                        <a:pt x="42" y="105"/>
                      </a:lnTo>
                      <a:lnTo>
                        <a:pt x="43" y="104"/>
                      </a:lnTo>
                      <a:lnTo>
                        <a:pt x="43" y="104"/>
                      </a:lnTo>
                      <a:lnTo>
                        <a:pt x="44" y="104"/>
                      </a:lnTo>
                      <a:lnTo>
                        <a:pt x="43" y="103"/>
                      </a:lnTo>
                      <a:lnTo>
                        <a:pt x="43" y="103"/>
                      </a:lnTo>
                      <a:lnTo>
                        <a:pt x="43" y="103"/>
                      </a:lnTo>
                      <a:lnTo>
                        <a:pt x="43" y="103"/>
                      </a:lnTo>
                      <a:lnTo>
                        <a:pt x="42" y="104"/>
                      </a:lnTo>
                      <a:lnTo>
                        <a:pt x="41" y="104"/>
                      </a:lnTo>
                      <a:lnTo>
                        <a:pt x="40" y="103"/>
                      </a:lnTo>
                      <a:lnTo>
                        <a:pt x="38" y="103"/>
                      </a:lnTo>
                      <a:lnTo>
                        <a:pt x="38" y="103"/>
                      </a:lnTo>
                      <a:lnTo>
                        <a:pt x="38" y="103"/>
                      </a:lnTo>
                      <a:lnTo>
                        <a:pt x="38" y="102"/>
                      </a:lnTo>
                      <a:lnTo>
                        <a:pt x="39" y="101"/>
                      </a:lnTo>
                      <a:lnTo>
                        <a:pt x="39" y="101"/>
                      </a:lnTo>
                      <a:lnTo>
                        <a:pt x="39" y="101"/>
                      </a:lnTo>
                      <a:lnTo>
                        <a:pt x="38" y="101"/>
                      </a:lnTo>
                      <a:lnTo>
                        <a:pt x="38" y="101"/>
                      </a:lnTo>
                      <a:lnTo>
                        <a:pt x="38" y="101"/>
                      </a:lnTo>
                      <a:lnTo>
                        <a:pt x="37" y="101"/>
                      </a:lnTo>
                      <a:lnTo>
                        <a:pt x="37" y="101"/>
                      </a:lnTo>
                      <a:lnTo>
                        <a:pt x="35" y="101"/>
                      </a:lnTo>
                      <a:lnTo>
                        <a:pt x="34" y="100"/>
                      </a:lnTo>
                      <a:lnTo>
                        <a:pt x="34" y="99"/>
                      </a:lnTo>
                      <a:lnTo>
                        <a:pt x="34" y="99"/>
                      </a:lnTo>
                      <a:lnTo>
                        <a:pt x="34" y="99"/>
                      </a:lnTo>
                      <a:lnTo>
                        <a:pt x="34" y="98"/>
                      </a:lnTo>
                      <a:lnTo>
                        <a:pt x="34" y="98"/>
                      </a:lnTo>
                      <a:lnTo>
                        <a:pt x="33" y="98"/>
                      </a:lnTo>
                      <a:lnTo>
                        <a:pt x="33" y="98"/>
                      </a:lnTo>
                      <a:lnTo>
                        <a:pt x="31" y="98"/>
                      </a:lnTo>
                      <a:lnTo>
                        <a:pt x="31" y="98"/>
                      </a:lnTo>
                      <a:lnTo>
                        <a:pt x="30" y="99"/>
                      </a:lnTo>
                      <a:lnTo>
                        <a:pt x="28" y="99"/>
                      </a:lnTo>
                      <a:lnTo>
                        <a:pt x="28" y="99"/>
                      </a:lnTo>
                      <a:lnTo>
                        <a:pt x="27" y="99"/>
                      </a:lnTo>
                      <a:lnTo>
                        <a:pt x="25" y="99"/>
                      </a:lnTo>
                      <a:lnTo>
                        <a:pt x="22" y="97"/>
                      </a:lnTo>
                      <a:lnTo>
                        <a:pt x="22" y="97"/>
                      </a:lnTo>
                      <a:lnTo>
                        <a:pt x="20" y="96"/>
                      </a:lnTo>
                      <a:lnTo>
                        <a:pt x="19" y="95"/>
                      </a:lnTo>
                      <a:lnTo>
                        <a:pt x="18" y="94"/>
                      </a:lnTo>
                      <a:lnTo>
                        <a:pt x="18" y="92"/>
                      </a:lnTo>
                      <a:lnTo>
                        <a:pt x="18" y="92"/>
                      </a:lnTo>
                      <a:lnTo>
                        <a:pt x="18" y="90"/>
                      </a:lnTo>
                      <a:lnTo>
                        <a:pt x="19" y="89"/>
                      </a:lnTo>
                      <a:lnTo>
                        <a:pt x="20" y="88"/>
                      </a:lnTo>
                      <a:lnTo>
                        <a:pt x="21" y="87"/>
                      </a:lnTo>
                      <a:lnTo>
                        <a:pt x="21" y="87"/>
                      </a:lnTo>
                      <a:lnTo>
                        <a:pt x="22" y="86"/>
                      </a:lnTo>
                      <a:lnTo>
                        <a:pt x="23" y="85"/>
                      </a:lnTo>
                      <a:lnTo>
                        <a:pt x="26" y="84"/>
                      </a:lnTo>
                      <a:lnTo>
                        <a:pt x="26" y="84"/>
                      </a:lnTo>
                      <a:lnTo>
                        <a:pt x="27" y="84"/>
                      </a:lnTo>
                      <a:lnTo>
                        <a:pt x="29" y="84"/>
                      </a:lnTo>
                      <a:lnTo>
                        <a:pt x="29" y="84"/>
                      </a:lnTo>
                      <a:lnTo>
                        <a:pt x="30" y="85"/>
                      </a:lnTo>
                      <a:lnTo>
                        <a:pt x="30" y="85"/>
                      </a:lnTo>
                      <a:lnTo>
                        <a:pt x="30" y="85"/>
                      </a:lnTo>
                      <a:lnTo>
                        <a:pt x="31" y="84"/>
                      </a:lnTo>
                      <a:lnTo>
                        <a:pt x="31" y="84"/>
                      </a:lnTo>
                      <a:lnTo>
                        <a:pt x="30" y="84"/>
                      </a:lnTo>
                      <a:lnTo>
                        <a:pt x="29" y="84"/>
                      </a:lnTo>
                      <a:lnTo>
                        <a:pt x="29" y="84"/>
                      </a:lnTo>
                      <a:lnTo>
                        <a:pt x="27" y="83"/>
                      </a:lnTo>
                      <a:lnTo>
                        <a:pt x="27" y="83"/>
                      </a:lnTo>
                      <a:lnTo>
                        <a:pt x="25" y="82"/>
                      </a:lnTo>
                      <a:lnTo>
                        <a:pt x="24" y="82"/>
                      </a:lnTo>
                      <a:lnTo>
                        <a:pt x="24" y="82"/>
                      </a:lnTo>
                      <a:lnTo>
                        <a:pt x="23" y="81"/>
                      </a:lnTo>
                      <a:lnTo>
                        <a:pt x="22" y="80"/>
                      </a:lnTo>
                      <a:lnTo>
                        <a:pt x="22" y="80"/>
                      </a:lnTo>
                      <a:lnTo>
                        <a:pt x="22" y="79"/>
                      </a:lnTo>
                      <a:lnTo>
                        <a:pt x="22" y="79"/>
                      </a:lnTo>
                      <a:lnTo>
                        <a:pt x="23" y="78"/>
                      </a:lnTo>
                      <a:lnTo>
                        <a:pt x="23" y="78"/>
                      </a:lnTo>
                      <a:lnTo>
                        <a:pt x="24" y="78"/>
                      </a:lnTo>
                      <a:lnTo>
                        <a:pt x="24" y="78"/>
                      </a:lnTo>
                      <a:lnTo>
                        <a:pt x="24" y="77"/>
                      </a:lnTo>
                      <a:lnTo>
                        <a:pt x="24" y="77"/>
                      </a:lnTo>
                      <a:lnTo>
                        <a:pt x="23" y="77"/>
                      </a:lnTo>
                      <a:lnTo>
                        <a:pt x="22" y="77"/>
                      </a:lnTo>
                      <a:lnTo>
                        <a:pt x="22" y="77"/>
                      </a:lnTo>
                      <a:lnTo>
                        <a:pt x="19" y="75"/>
                      </a:lnTo>
                      <a:lnTo>
                        <a:pt x="19" y="75"/>
                      </a:lnTo>
                      <a:lnTo>
                        <a:pt x="16" y="73"/>
                      </a:lnTo>
                      <a:lnTo>
                        <a:pt x="16" y="73"/>
                      </a:lnTo>
                      <a:lnTo>
                        <a:pt x="14" y="73"/>
                      </a:lnTo>
                      <a:lnTo>
                        <a:pt x="14" y="72"/>
                      </a:lnTo>
                      <a:lnTo>
                        <a:pt x="14" y="71"/>
                      </a:lnTo>
                      <a:lnTo>
                        <a:pt x="14" y="71"/>
                      </a:lnTo>
                      <a:lnTo>
                        <a:pt x="15" y="70"/>
                      </a:lnTo>
                      <a:lnTo>
                        <a:pt x="15" y="70"/>
                      </a:lnTo>
                      <a:lnTo>
                        <a:pt x="15" y="70"/>
                      </a:lnTo>
                      <a:lnTo>
                        <a:pt x="14" y="69"/>
                      </a:lnTo>
                      <a:lnTo>
                        <a:pt x="14" y="69"/>
                      </a:lnTo>
                      <a:lnTo>
                        <a:pt x="12" y="69"/>
                      </a:lnTo>
                      <a:lnTo>
                        <a:pt x="12" y="69"/>
                      </a:lnTo>
                      <a:lnTo>
                        <a:pt x="8" y="68"/>
                      </a:lnTo>
                      <a:lnTo>
                        <a:pt x="7" y="67"/>
                      </a:lnTo>
                      <a:lnTo>
                        <a:pt x="5" y="67"/>
                      </a:lnTo>
                      <a:lnTo>
                        <a:pt x="5" y="67"/>
                      </a:lnTo>
                      <a:lnTo>
                        <a:pt x="3" y="65"/>
                      </a:lnTo>
                      <a:lnTo>
                        <a:pt x="2" y="64"/>
                      </a:lnTo>
                      <a:lnTo>
                        <a:pt x="1" y="62"/>
                      </a:lnTo>
                      <a:lnTo>
                        <a:pt x="0" y="60"/>
                      </a:lnTo>
                      <a:lnTo>
                        <a:pt x="0" y="60"/>
                      </a:lnTo>
                      <a:lnTo>
                        <a:pt x="0" y="58"/>
                      </a:lnTo>
                      <a:lnTo>
                        <a:pt x="1" y="56"/>
                      </a:lnTo>
                      <a:lnTo>
                        <a:pt x="2" y="55"/>
                      </a:lnTo>
                      <a:lnTo>
                        <a:pt x="3" y="54"/>
                      </a:lnTo>
                      <a:lnTo>
                        <a:pt x="3" y="54"/>
                      </a:lnTo>
                      <a:lnTo>
                        <a:pt x="4" y="52"/>
                      </a:lnTo>
                      <a:lnTo>
                        <a:pt x="6" y="51"/>
                      </a:lnTo>
                      <a:lnTo>
                        <a:pt x="9" y="50"/>
                      </a:lnTo>
                      <a:lnTo>
                        <a:pt x="9" y="50"/>
                      </a:lnTo>
                      <a:lnTo>
                        <a:pt x="11" y="49"/>
                      </a:lnTo>
                      <a:lnTo>
                        <a:pt x="14" y="49"/>
                      </a:lnTo>
                      <a:lnTo>
                        <a:pt x="14" y="49"/>
                      </a:lnTo>
                      <a:lnTo>
                        <a:pt x="15" y="49"/>
                      </a:lnTo>
                      <a:lnTo>
                        <a:pt x="16" y="49"/>
                      </a:lnTo>
                      <a:lnTo>
                        <a:pt x="18" y="50"/>
                      </a:lnTo>
                      <a:lnTo>
                        <a:pt x="18" y="50"/>
                      </a:lnTo>
                      <a:lnTo>
                        <a:pt x="18" y="49"/>
                      </a:lnTo>
                      <a:lnTo>
                        <a:pt x="18" y="49"/>
                      </a:lnTo>
                      <a:lnTo>
                        <a:pt x="18" y="49"/>
                      </a:lnTo>
                      <a:lnTo>
                        <a:pt x="18" y="49"/>
                      </a:lnTo>
                      <a:lnTo>
                        <a:pt x="18" y="49"/>
                      </a:lnTo>
                      <a:lnTo>
                        <a:pt x="16" y="48"/>
                      </a:lnTo>
                      <a:lnTo>
                        <a:pt x="14" y="46"/>
                      </a:lnTo>
                      <a:lnTo>
                        <a:pt x="13" y="46"/>
                      </a:lnTo>
                      <a:lnTo>
                        <a:pt x="13" y="45"/>
                      </a:lnTo>
                      <a:lnTo>
                        <a:pt x="12" y="44"/>
                      </a:lnTo>
                      <a:lnTo>
                        <a:pt x="12" y="43"/>
                      </a:lnTo>
                      <a:lnTo>
                        <a:pt x="12" y="43"/>
                      </a:lnTo>
                      <a:lnTo>
                        <a:pt x="12" y="42"/>
                      </a:lnTo>
                      <a:lnTo>
                        <a:pt x="13" y="41"/>
                      </a:lnTo>
                      <a:lnTo>
                        <a:pt x="14" y="40"/>
                      </a:lnTo>
                      <a:lnTo>
                        <a:pt x="15" y="39"/>
                      </a:lnTo>
                      <a:lnTo>
                        <a:pt x="17" y="39"/>
                      </a:lnTo>
                      <a:lnTo>
                        <a:pt x="20" y="39"/>
                      </a:lnTo>
                      <a:lnTo>
                        <a:pt x="20" y="39"/>
                      </a:lnTo>
                      <a:lnTo>
                        <a:pt x="20" y="39"/>
                      </a:lnTo>
                      <a:lnTo>
                        <a:pt x="20" y="38"/>
                      </a:lnTo>
                      <a:lnTo>
                        <a:pt x="20" y="38"/>
                      </a:lnTo>
                      <a:lnTo>
                        <a:pt x="20" y="38"/>
                      </a:lnTo>
                      <a:lnTo>
                        <a:pt x="20" y="37"/>
                      </a:lnTo>
                      <a:lnTo>
                        <a:pt x="20" y="36"/>
                      </a:lnTo>
                      <a:lnTo>
                        <a:pt x="21" y="36"/>
                      </a:lnTo>
                      <a:lnTo>
                        <a:pt x="21" y="36"/>
                      </a:lnTo>
                      <a:lnTo>
                        <a:pt x="22" y="35"/>
                      </a:lnTo>
                      <a:lnTo>
                        <a:pt x="23" y="35"/>
                      </a:lnTo>
                      <a:lnTo>
                        <a:pt x="24" y="35"/>
                      </a:lnTo>
                      <a:lnTo>
                        <a:pt x="25" y="35"/>
                      </a:lnTo>
                      <a:lnTo>
                        <a:pt x="25" y="35"/>
                      </a:lnTo>
                      <a:lnTo>
                        <a:pt x="26" y="35"/>
                      </a:lnTo>
                      <a:lnTo>
                        <a:pt x="26" y="35"/>
                      </a:lnTo>
                      <a:lnTo>
                        <a:pt x="26" y="35"/>
                      </a:lnTo>
                      <a:lnTo>
                        <a:pt x="26" y="35"/>
                      </a:lnTo>
                      <a:lnTo>
                        <a:pt x="23" y="31"/>
                      </a:lnTo>
                      <a:lnTo>
                        <a:pt x="23" y="29"/>
                      </a:lnTo>
                      <a:lnTo>
                        <a:pt x="22" y="27"/>
                      </a:lnTo>
                      <a:lnTo>
                        <a:pt x="22" y="27"/>
                      </a:lnTo>
                      <a:lnTo>
                        <a:pt x="22" y="25"/>
                      </a:lnTo>
                      <a:lnTo>
                        <a:pt x="23" y="23"/>
                      </a:lnTo>
                      <a:lnTo>
                        <a:pt x="24" y="22"/>
                      </a:lnTo>
                      <a:lnTo>
                        <a:pt x="26" y="20"/>
                      </a:lnTo>
                      <a:lnTo>
                        <a:pt x="26" y="20"/>
                      </a:lnTo>
                      <a:lnTo>
                        <a:pt x="28" y="19"/>
                      </a:lnTo>
                      <a:lnTo>
                        <a:pt x="30" y="19"/>
                      </a:lnTo>
                      <a:lnTo>
                        <a:pt x="33" y="18"/>
                      </a:lnTo>
                      <a:lnTo>
                        <a:pt x="35" y="19"/>
                      </a:lnTo>
                      <a:lnTo>
                        <a:pt x="35" y="19"/>
                      </a:lnTo>
                      <a:lnTo>
                        <a:pt x="37" y="19"/>
                      </a:lnTo>
                      <a:lnTo>
                        <a:pt x="39" y="20"/>
                      </a:lnTo>
                      <a:lnTo>
                        <a:pt x="39" y="20"/>
                      </a:lnTo>
                      <a:lnTo>
                        <a:pt x="42" y="21"/>
                      </a:lnTo>
                      <a:lnTo>
                        <a:pt x="42" y="21"/>
                      </a:lnTo>
                      <a:lnTo>
                        <a:pt x="42" y="22"/>
                      </a:lnTo>
                      <a:lnTo>
                        <a:pt x="42" y="22"/>
                      </a:lnTo>
                      <a:lnTo>
                        <a:pt x="43" y="22"/>
                      </a:lnTo>
                      <a:lnTo>
                        <a:pt x="43" y="22"/>
                      </a:lnTo>
                      <a:lnTo>
                        <a:pt x="43" y="22"/>
                      </a:lnTo>
                      <a:lnTo>
                        <a:pt x="43" y="21"/>
                      </a:lnTo>
                      <a:lnTo>
                        <a:pt x="43" y="20"/>
                      </a:lnTo>
                      <a:lnTo>
                        <a:pt x="43" y="18"/>
                      </a:lnTo>
                      <a:lnTo>
                        <a:pt x="45" y="16"/>
                      </a:lnTo>
                      <a:lnTo>
                        <a:pt x="46" y="15"/>
                      </a:lnTo>
                      <a:lnTo>
                        <a:pt x="46" y="15"/>
                      </a:lnTo>
                      <a:lnTo>
                        <a:pt x="48" y="13"/>
                      </a:lnTo>
                      <a:lnTo>
                        <a:pt x="50" y="12"/>
                      </a:lnTo>
                      <a:lnTo>
                        <a:pt x="52" y="11"/>
                      </a:lnTo>
                      <a:lnTo>
                        <a:pt x="54" y="11"/>
                      </a:lnTo>
                      <a:lnTo>
                        <a:pt x="54" y="11"/>
                      </a:lnTo>
                      <a:lnTo>
                        <a:pt x="56" y="11"/>
                      </a:lnTo>
                      <a:lnTo>
                        <a:pt x="58" y="11"/>
                      </a:lnTo>
                      <a:lnTo>
                        <a:pt x="60" y="11"/>
                      </a:lnTo>
                      <a:lnTo>
                        <a:pt x="61" y="12"/>
                      </a:lnTo>
                      <a:lnTo>
                        <a:pt x="61" y="12"/>
                      </a:lnTo>
                      <a:lnTo>
                        <a:pt x="62" y="12"/>
                      </a:lnTo>
                      <a:lnTo>
                        <a:pt x="62" y="12"/>
                      </a:lnTo>
                      <a:lnTo>
                        <a:pt x="63" y="12"/>
                      </a:lnTo>
                      <a:lnTo>
                        <a:pt x="63" y="12"/>
                      </a:lnTo>
                      <a:lnTo>
                        <a:pt x="63" y="13"/>
                      </a:lnTo>
                      <a:lnTo>
                        <a:pt x="63" y="13"/>
                      </a:lnTo>
                      <a:lnTo>
                        <a:pt x="63" y="13"/>
                      </a:lnTo>
                      <a:lnTo>
                        <a:pt x="63" y="13"/>
                      </a:lnTo>
                      <a:lnTo>
                        <a:pt x="63" y="13"/>
                      </a:lnTo>
                      <a:lnTo>
                        <a:pt x="63" y="13"/>
                      </a:lnTo>
                      <a:lnTo>
                        <a:pt x="63" y="13"/>
                      </a:lnTo>
                      <a:lnTo>
                        <a:pt x="63" y="13"/>
                      </a:lnTo>
                      <a:lnTo>
                        <a:pt x="63" y="13"/>
                      </a:lnTo>
                      <a:lnTo>
                        <a:pt x="63" y="13"/>
                      </a:lnTo>
                      <a:lnTo>
                        <a:pt x="64" y="12"/>
                      </a:lnTo>
                      <a:lnTo>
                        <a:pt x="64" y="12"/>
                      </a:lnTo>
                      <a:lnTo>
                        <a:pt x="65" y="12"/>
                      </a:lnTo>
                      <a:lnTo>
                        <a:pt x="66" y="12"/>
                      </a:lnTo>
                      <a:lnTo>
                        <a:pt x="67" y="13"/>
                      </a:lnTo>
                      <a:lnTo>
                        <a:pt x="68" y="14"/>
                      </a:lnTo>
                      <a:lnTo>
                        <a:pt x="68" y="14"/>
                      </a:lnTo>
                      <a:lnTo>
                        <a:pt x="68" y="14"/>
                      </a:lnTo>
                      <a:lnTo>
                        <a:pt x="68" y="14"/>
                      </a:lnTo>
                      <a:lnTo>
                        <a:pt x="68" y="14"/>
                      </a:lnTo>
                      <a:lnTo>
                        <a:pt x="68" y="14"/>
                      </a:lnTo>
                      <a:lnTo>
                        <a:pt x="71" y="13"/>
                      </a:lnTo>
                      <a:lnTo>
                        <a:pt x="72" y="13"/>
                      </a:lnTo>
                      <a:lnTo>
                        <a:pt x="74" y="13"/>
                      </a:lnTo>
                      <a:lnTo>
                        <a:pt x="74" y="13"/>
                      </a:lnTo>
                      <a:lnTo>
                        <a:pt x="75" y="13"/>
                      </a:lnTo>
                      <a:lnTo>
                        <a:pt x="77" y="14"/>
                      </a:lnTo>
                      <a:lnTo>
                        <a:pt x="77" y="14"/>
                      </a:lnTo>
                      <a:lnTo>
                        <a:pt x="78" y="14"/>
                      </a:lnTo>
                      <a:lnTo>
                        <a:pt x="79" y="15"/>
                      </a:lnTo>
                      <a:lnTo>
                        <a:pt x="79" y="15"/>
                      </a:lnTo>
                      <a:lnTo>
                        <a:pt x="79" y="15"/>
                      </a:lnTo>
                      <a:lnTo>
                        <a:pt x="79" y="15"/>
                      </a:lnTo>
                      <a:lnTo>
                        <a:pt x="79" y="15"/>
                      </a:lnTo>
                      <a:lnTo>
                        <a:pt x="79" y="15"/>
                      </a:lnTo>
                      <a:lnTo>
                        <a:pt x="78" y="13"/>
                      </a:lnTo>
                      <a:lnTo>
                        <a:pt x="78" y="11"/>
                      </a:lnTo>
                      <a:lnTo>
                        <a:pt x="78" y="11"/>
                      </a:lnTo>
                      <a:lnTo>
                        <a:pt x="77" y="9"/>
                      </a:lnTo>
                      <a:lnTo>
                        <a:pt x="78" y="8"/>
                      </a:lnTo>
                      <a:lnTo>
                        <a:pt x="78" y="6"/>
                      </a:lnTo>
                      <a:lnTo>
                        <a:pt x="79" y="5"/>
                      </a:lnTo>
                      <a:lnTo>
                        <a:pt x="79" y="5"/>
                      </a:lnTo>
                      <a:lnTo>
                        <a:pt x="81" y="4"/>
                      </a:lnTo>
                      <a:lnTo>
                        <a:pt x="83" y="2"/>
                      </a:lnTo>
                      <a:lnTo>
                        <a:pt x="85" y="1"/>
                      </a:lnTo>
                      <a:lnTo>
                        <a:pt x="88" y="1"/>
                      </a:lnTo>
                      <a:lnTo>
                        <a:pt x="88" y="1"/>
                      </a:lnTo>
                      <a:lnTo>
                        <a:pt x="91" y="1"/>
                      </a:lnTo>
                      <a:lnTo>
                        <a:pt x="93" y="1"/>
                      </a:lnTo>
                      <a:lnTo>
                        <a:pt x="95" y="2"/>
                      </a:lnTo>
                      <a:lnTo>
                        <a:pt x="97" y="4"/>
                      </a:lnTo>
                      <a:lnTo>
                        <a:pt x="97" y="4"/>
                      </a:lnTo>
                      <a:lnTo>
                        <a:pt x="98" y="5"/>
                      </a:lnTo>
                      <a:lnTo>
                        <a:pt x="99" y="6"/>
                      </a:lnTo>
                      <a:lnTo>
                        <a:pt x="99" y="8"/>
                      </a:lnTo>
                      <a:lnTo>
                        <a:pt x="99" y="9"/>
                      </a:lnTo>
                      <a:lnTo>
                        <a:pt x="99" y="9"/>
                      </a:lnTo>
                      <a:lnTo>
                        <a:pt x="99" y="11"/>
                      </a:lnTo>
                      <a:lnTo>
                        <a:pt x="98" y="12"/>
                      </a:lnTo>
                      <a:lnTo>
                        <a:pt x="98" y="13"/>
                      </a:lnTo>
                      <a:lnTo>
                        <a:pt x="98" y="13"/>
                      </a:lnTo>
                      <a:lnTo>
                        <a:pt x="98" y="13"/>
                      </a:lnTo>
                      <a:lnTo>
                        <a:pt x="98" y="13"/>
                      </a:lnTo>
                      <a:lnTo>
                        <a:pt x="98" y="14"/>
                      </a:lnTo>
                      <a:lnTo>
                        <a:pt x="98" y="14"/>
                      </a:lnTo>
                      <a:lnTo>
                        <a:pt x="98" y="14"/>
                      </a:lnTo>
                      <a:lnTo>
                        <a:pt x="99" y="13"/>
                      </a:lnTo>
                      <a:lnTo>
                        <a:pt x="99" y="13"/>
                      </a:lnTo>
                      <a:lnTo>
                        <a:pt x="101" y="13"/>
                      </a:lnTo>
                      <a:lnTo>
                        <a:pt x="102" y="14"/>
                      </a:lnTo>
                      <a:lnTo>
                        <a:pt x="103" y="15"/>
                      </a:lnTo>
                      <a:lnTo>
                        <a:pt x="103" y="15"/>
                      </a:lnTo>
                      <a:lnTo>
                        <a:pt x="104" y="16"/>
                      </a:lnTo>
                      <a:lnTo>
                        <a:pt x="104" y="17"/>
                      </a:lnTo>
                      <a:lnTo>
                        <a:pt x="105" y="19"/>
                      </a:lnTo>
                      <a:lnTo>
                        <a:pt x="105" y="19"/>
                      </a:lnTo>
                      <a:lnTo>
                        <a:pt x="105" y="20"/>
                      </a:lnTo>
                      <a:lnTo>
                        <a:pt x="105" y="20"/>
                      </a:lnTo>
                      <a:lnTo>
                        <a:pt x="106" y="20"/>
                      </a:lnTo>
                      <a:lnTo>
                        <a:pt x="106"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57" name="Freeform 2393">
                  <a:extLst>
                    <a:ext uri="{FF2B5EF4-FFF2-40B4-BE49-F238E27FC236}">
                      <a16:creationId xmlns:a16="http://schemas.microsoft.com/office/drawing/2014/main" id="{D006D329-0861-4726-A240-A7EC36F10B58}"/>
                    </a:ext>
                  </a:extLst>
                </p:cNvPr>
                <p:cNvSpPr>
                  <a:spLocks/>
                </p:cNvSpPr>
                <p:nvPr/>
              </p:nvSpPr>
              <p:spPr bwMode="auto">
                <a:xfrm>
                  <a:off x="4347" y="1509"/>
                  <a:ext cx="20" cy="55"/>
                </a:xfrm>
                <a:custGeom>
                  <a:avLst/>
                  <a:gdLst>
                    <a:gd name="T0" fmla="*/ 13 w 20"/>
                    <a:gd name="T1" fmla="*/ 0 h 55"/>
                    <a:gd name="T2" fmla="*/ 13 w 20"/>
                    <a:gd name="T3" fmla="*/ 0 h 55"/>
                    <a:gd name="T4" fmla="*/ 15 w 20"/>
                    <a:gd name="T5" fmla="*/ 5 h 55"/>
                    <a:gd name="T6" fmla="*/ 16 w 20"/>
                    <a:gd name="T7" fmla="*/ 9 h 55"/>
                    <a:gd name="T8" fmla="*/ 17 w 20"/>
                    <a:gd name="T9" fmla="*/ 13 h 55"/>
                    <a:gd name="T10" fmla="*/ 18 w 20"/>
                    <a:gd name="T11" fmla="*/ 18 h 55"/>
                    <a:gd name="T12" fmla="*/ 19 w 20"/>
                    <a:gd name="T13" fmla="*/ 23 h 55"/>
                    <a:gd name="T14" fmla="*/ 19 w 20"/>
                    <a:gd name="T15" fmla="*/ 27 h 55"/>
                    <a:gd name="T16" fmla="*/ 19 w 20"/>
                    <a:gd name="T17" fmla="*/ 32 h 55"/>
                    <a:gd name="T18" fmla="*/ 19 w 20"/>
                    <a:gd name="T19" fmla="*/ 36 h 55"/>
                    <a:gd name="T20" fmla="*/ 19 w 20"/>
                    <a:gd name="T21" fmla="*/ 36 h 55"/>
                    <a:gd name="T22" fmla="*/ 18 w 20"/>
                    <a:gd name="T23" fmla="*/ 41 h 55"/>
                    <a:gd name="T24" fmla="*/ 17 w 20"/>
                    <a:gd name="T25" fmla="*/ 43 h 55"/>
                    <a:gd name="T26" fmla="*/ 17 w 20"/>
                    <a:gd name="T27" fmla="*/ 45 h 55"/>
                    <a:gd name="T28" fmla="*/ 16 w 20"/>
                    <a:gd name="T29" fmla="*/ 47 h 55"/>
                    <a:gd name="T30" fmla="*/ 15 w 20"/>
                    <a:gd name="T31" fmla="*/ 49 h 55"/>
                    <a:gd name="T32" fmla="*/ 13 w 20"/>
                    <a:gd name="T33" fmla="*/ 50 h 55"/>
                    <a:gd name="T34" fmla="*/ 11 w 20"/>
                    <a:gd name="T35" fmla="*/ 51 h 55"/>
                    <a:gd name="T36" fmla="*/ 11 w 20"/>
                    <a:gd name="T37" fmla="*/ 51 h 55"/>
                    <a:gd name="T38" fmla="*/ 8 w 20"/>
                    <a:gd name="T39" fmla="*/ 51 h 55"/>
                    <a:gd name="T40" fmla="*/ 4 w 20"/>
                    <a:gd name="T41" fmla="*/ 51 h 55"/>
                    <a:gd name="T42" fmla="*/ 3 w 20"/>
                    <a:gd name="T43" fmla="*/ 52 h 55"/>
                    <a:gd name="T44" fmla="*/ 1 w 20"/>
                    <a:gd name="T45" fmla="*/ 52 h 55"/>
                    <a:gd name="T46" fmla="*/ 0 w 20"/>
                    <a:gd name="T47" fmla="*/ 53 h 55"/>
                    <a:gd name="T48" fmla="*/ 0 w 20"/>
                    <a:gd name="T49" fmla="*/ 55 h 55"/>
                    <a:gd name="T50" fmla="*/ 0 w 20"/>
                    <a:gd name="T51" fmla="*/ 55 h 55"/>
                    <a:gd name="T52" fmla="*/ 0 w 20"/>
                    <a:gd name="T53" fmla="*/ 55 h 55"/>
                    <a:gd name="T54" fmla="*/ 0 w 20"/>
                    <a:gd name="T55" fmla="*/ 55 h 55"/>
                    <a:gd name="T56" fmla="*/ 0 w 20"/>
                    <a:gd name="T57" fmla="*/ 55 h 55"/>
                    <a:gd name="T58" fmla="*/ 1 w 20"/>
                    <a:gd name="T59" fmla="*/ 54 h 55"/>
                    <a:gd name="T60" fmla="*/ 1 w 20"/>
                    <a:gd name="T61" fmla="*/ 53 h 55"/>
                    <a:gd name="T62" fmla="*/ 2 w 20"/>
                    <a:gd name="T63" fmla="*/ 52 h 55"/>
                    <a:gd name="T64" fmla="*/ 3 w 20"/>
                    <a:gd name="T65" fmla="*/ 52 h 55"/>
                    <a:gd name="T66" fmla="*/ 6 w 20"/>
                    <a:gd name="T67" fmla="*/ 52 h 55"/>
                    <a:gd name="T68" fmla="*/ 8 w 20"/>
                    <a:gd name="T69" fmla="*/ 52 h 55"/>
                    <a:gd name="T70" fmla="*/ 8 w 20"/>
                    <a:gd name="T71" fmla="*/ 52 h 55"/>
                    <a:gd name="T72" fmla="*/ 10 w 20"/>
                    <a:gd name="T73" fmla="*/ 52 h 55"/>
                    <a:gd name="T74" fmla="*/ 12 w 20"/>
                    <a:gd name="T75" fmla="*/ 51 h 55"/>
                    <a:gd name="T76" fmla="*/ 13 w 20"/>
                    <a:gd name="T77" fmla="*/ 50 h 55"/>
                    <a:gd name="T78" fmla="*/ 15 w 20"/>
                    <a:gd name="T79" fmla="*/ 49 h 55"/>
                    <a:gd name="T80" fmla="*/ 15 w 20"/>
                    <a:gd name="T81" fmla="*/ 49 h 55"/>
                    <a:gd name="T82" fmla="*/ 16 w 20"/>
                    <a:gd name="T83" fmla="*/ 48 h 55"/>
                    <a:gd name="T84" fmla="*/ 17 w 20"/>
                    <a:gd name="T85" fmla="*/ 47 h 55"/>
                    <a:gd name="T86" fmla="*/ 18 w 20"/>
                    <a:gd name="T87" fmla="*/ 46 h 55"/>
                    <a:gd name="T88" fmla="*/ 18 w 20"/>
                    <a:gd name="T89" fmla="*/ 44 h 55"/>
                    <a:gd name="T90" fmla="*/ 18 w 20"/>
                    <a:gd name="T91" fmla="*/ 44 h 55"/>
                    <a:gd name="T92" fmla="*/ 19 w 20"/>
                    <a:gd name="T93" fmla="*/ 40 h 55"/>
                    <a:gd name="T94" fmla="*/ 20 w 20"/>
                    <a:gd name="T95" fmla="*/ 35 h 55"/>
                    <a:gd name="T96" fmla="*/ 20 w 20"/>
                    <a:gd name="T97" fmla="*/ 35 h 55"/>
                    <a:gd name="T98" fmla="*/ 20 w 20"/>
                    <a:gd name="T99" fmla="*/ 31 h 55"/>
                    <a:gd name="T100" fmla="*/ 20 w 20"/>
                    <a:gd name="T101" fmla="*/ 27 h 55"/>
                    <a:gd name="T102" fmla="*/ 19 w 20"/>
                    <a:gd name="T103" fmla="*/ 22 h 55"/>
                    <a:gd name="T104" fmla="*/ 19 w 20"/>
                    <a:gd name="T105" fmla="*/ 18 h 55"/>
                    <a:gd name="T106" fmla="*/ 19 w 20"/>
                    <a:gd name="T107" fmla="*/ 18 h 55"/>
                    <a:gd name="T108" fmla="*/ 18 w 20"/>
                    <a:gd name="T109" fmla="*/ 13 h 55"/>
                    <a:gd name="T110" fmla="*/ 17 w 20"/>
                    <a:gd name="T111" fmla="*/ 9 h 55"/>
                    <a:gd name="T112" fmla="*/ 14 w 20"/>
                    <a:gd name="T113" fmla="*/ 0 h 55"/>
                    <a:gd name="T114" fmla="*/ 14 w 20"/>
                    <a:gd name="T115" fmla="*/ 0 h 55"/>
                    <a:gd name="T116" fmla="*/ 13 w 20"/>
                    <a:gd name="T1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55">
                      <a:moveTo>
                        <a:pt x="13" y="0"/>
                      </a:moveTo>
                      <a:lnTo>
                        <a:pt x="13" y="0"/>
                      </a:lnTo>
                      <a:lnTo>
                        <a:pt x="15" y="5"/>
                      </a:lnTo>
                      <a:lnTo>
                        <a:pt x="16" y="9"/>
                      </a:lnTo>
                      <a:lnTo>
                        <a:pt x="17" y="13"/>
                      </a:lnTo>
                      <a:lnTo>
                        <a:pt x="18" y="18"/>
                      </a:lnTo>
                      <a:lnTo>
                        <a:pt x="19" y="23"/>
                      </a:lnTo>
                      <a:lnTo>
                        <a:pt x="19" y="27"/>
                      </a:lnTo>
                      <a:lnTo>
                        <a:pt x="19" y="32"/>
                      </a:lnTo>
                      <a:lnTo>
                        <a:pt x="19" y="36"/>
                      </a:lnTo>
                      <a:lnTo>
                        <a:pt x="19" y="36"/>
                      </a:lnTo>
                      <a:lnTo>
                        <a:pt x="18" y="41"/>
                      </a:lnTo>
                      <a:lnTo>
                        <a:pt x="17" y="43"/>
                      </a:lnTo>
                      <a:lnTo>
                        <a:pt x="17" y="45"/>
                      </a:lnTo>
                      <a:lnTo>
                        <a:pt x="16" y="47"/>
                      </a:lnTo>
                      <a:lnTo>
                        <a:pt x="15" y="49"/>
                      </a:lnTo>
                      <a:lnTo>
                        <a:pt x="13" y="50"/>
                      </a:lnTo>
                      <a:lnTo>
                        <a:pt x="11" y="51"/>
                      </a:lnTo>
                      <a:lnTo>
                        <a:pt x="11" y="51"/>
                      </a:lnTo>
                      <a:lnTo>
                        <a:pt x="8" y="51"/>
                      </a:lnTo>
                      <a:lnTo>
                        <a:pt x="4" y="51"/>
                      </a:lnTo>
                      <a:lnTo>
                        <a:pt x="3" y="52"/>
                      </a:lnTo>
                      <a:lnTo>
                        <a:pt x="1" y="52"/>
                      </a:lnTo>
                      <a:lnTo>
                        <a:pt x="0" y="53"/>
                      </a:lnTo>
                      <a:lnTo>
                        <a:pt x="0" y="55"/>
                      </a:lnTo>
                      <a:lnTo>
                        <a:pt x="0" y="55"/>
                      </a:lnTo>
                      <a:lnTo>
                        <a:pt x="0" y="55"/>
                      </a:lnTo>
                      <a:lnTo>
                        <a:pt x="0" y="55"/>
                      </a:lnTo>
                      <a:lnTo>
                        <a:pt x="0" y="55"/>
                      </a:lnTo>
                      <a:lnTo>
                        <a:pt x="1" y="54"/>
                      </a:lnTo>
                      <a:lnTo>
                        <a:pt x="1" y="53"/>
                      </a:lnTo>
                      <a:lnTo>
                        <a:pt x="2" y="52"/>
                      </a:lnTo>
                      <a:lnTo>
                        <a:pt x="3" y="52"/>
                      </a:lnTo>
                      <a:lnTo>
                        <a:pt x="6" y="52"/>
                      </a:lnTo>
                      <a:lnTo>
                        <a:pt x="8" y="52"/>
                      </a:lnTo>
                      <a:lnTo>
                        <a:pt x="8" y="52"/>
                      </a:lnTo>
                      <a:lnTo>
                        <a:pt x="10" y="52"/>
                      </a:lnTo>
                      <a:lnTo>
                        <a:pt x="12" y="51"/>
                      </a:lnTo>
                      <a:lnTo>
                        <a:pt x="13" y="50"/>
                      </a:lnTo>
                      <a:lnTo>
                        <a:pt x="15" y="49"/>
                      </a:lnTo>
                      <a:lnTo>
                        <a:pt x="15" y="49"/>
                      </a:lnTo>
                      <a:lnTo>
                        <a:pt x="16" y="48"/>
                      </a:lnTo>
                      <a:lnTo>
                        <a:pt x="17" y="47"/>
                      </a:lnTo>
                      <a:lnTo>
                        <a:pt x="18" y="46"/>
                      </a:lnTo>
                      <a:lnTo>
                        <a:pt x="18" y="44"/>
                      </a:lnTo>
                      <a:lnTo>
                        <a:pt x="18" y="44"/>
                      </a:lnTo>
                      <a:lnTo>
                        <a:pt x="19" y="40"/>
                      </a:lnTo>
                      <a:lnTo>
                        <a:pt x="20" y="35"/>
                      </a:lnTo>
                      <a:lnTo>
                        <a:pt x="20" y="35"/>
                      </a:lnTo>
                      <a:lnTo>
                        <a:pt x="20" y="31"/>
                      </a:lnTo>
                      <a:lnTo>
                        <a:pt x="20" y="27"/>
                      </a:lnTo>
                      <a:lnTo>
                        <a:pt x="19" y="22"/>
                      </a:lnTo>
                      <a:lnTo>
                        <a:pt x="19" y="18"/>
                      </a:lnTo>
                      <a:lnTo>
                        <a:pt x="19" y="18"/>
                      </a:lnTo>
                      <a:lnTo>
                        <a:pt x="18" y="13"/>
                      </a:lnTo>
                      <a:lnTo>
                        <a:pt x="17" y="9"/>
                      </a:lnTo>
                      <a:lnTo>
                        <a:pt x="14" y="0"/>
                      </a:lnTo>
                      <a:lnTo>
                        <a:pt x="14"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58" name="Freeform 2394">
                  <a:extLst>
                    <a:ext uri="{FF2B5EF4-FFF2-40B4-BE49-F238E27FC236}">
                      <a16:creationId xmlns:a16="http://schemas.microsoft.com/office/drawing/2014/main" id="{2499CB0F-ABE7-4B46-B139-0B069E90925E}"/>
                    </a:ext>
                  </a:extLst>
                </p:cNvPr>
                <p:cNvSpPr>
                  <a:spLocks/>
                </p:cNvSpPr>
                <p:nvPr/>
              </p:nvSpPr>
              <p:spPr bwMode="auto">
                <a:xfrm>
                  <a:off x="4347" y="1509"/>
                  <a:ext cx="20" cy="55"/>
                </a:xfrm>
                <a:custGeom>
                  <a:avLst/>
                  <a:gdLst>
                    <a:gd name="T0" fmla="*/ 13 w 20"/>
                    <a:gd name="T1" fmla="*/ 0 h 55"/>
                    <a:gd name="T2" fmla="*/ 13 w 20"/>
                    <a:gd name="T3" fmla="*/ 0 h 55"/>
                    <a:gd name="T4" fmla="*/ 15 w 20"/>
                    <a:gd name="T5" fmla="*/ 5 h 55"/>
                    <a:gd name="T6" fmla="*/ 16 w 20"/>
                    <a:gd name="T7" fmla="*/ 9 h 55"/>
                    <a:gd name="T8" fmla="*/ 17 w 20"/>
                    <a:gd name="T9" fmla="*/ 13 h 55"/>
                    <a:gd name="T10" fmla="*/ 18 w 20"/>
                    <a:gd name="T11" fmla="*/ 18 h 55"/>
                    <a:gd name="T12" fmla="*/ 19 w 20"/>
                    <a:gd name="T13" fmla="*/ 23 h 55"/>
                    <a:gd name="T14" fmla="*/ 19 w 20"/>
                    <a:gd name="T15" fmla="*/ 27 h 55"/>
                    <a:gd name="T16" fmla="*/ 19 w 20"/>
                    <a:gd name="T17" fmla="*/ 32 h 55"/>
                    <a:gd name="T18" fmla="*/ 19 w 20"/>
                    <a:gd name="T19" fmla="*/ 36 h 55"/>
                    <a:gd name="T20" fmla="*/ 19 w 20"/>
                    <a:gd name="T21" fmla="*/ 36 h 55"/>
                    <a:gd name="T22" fmla="*/ 18 w 20"/>
                    <a:gd name="T23" fmla="*/ 41 h 55"/>
                    <a:gd name="T24" fmla="*/ 17 w 20"/>
                    <a:gd name="T25" fmla="*/ 43 h 55"/>
                    <a:gd name="T26" fmla="*/ 17 w 20"/>
                    <a:gd name="T27" fmla="*/ 45 h 55"/>
                    <a:gd name="T28" fmla="*/ 16 w 20"/>
                    <a:gd name="T29" fmla="*/ 47 h 55"/>
                    <a:gd name="T30" fmla="*/ 15 w 20"/>
                    <a:gd name="T31" fmla="*/ 49 h 55"/>
                    <a:gd name="T32" fmla="*/ 13 w 20"/>
                    <a:gd name="T33" fmla="*/ 50 h 55"/>
                    <a:gd name="T34" fmla="*/ 11 w 20"/>
                    <a:gd name="T35" fmla="*/ 51 h 55"/>
                    <a:gd name="T36" fmla="*/ 11 w 20"/>
                    <a:gd name="T37" fmla="*/ 51 h 55"/>
                    <a:gd name="T38" fmla="*/ 8 w 20"/>
                    <a:gd name="T39" fmla="*/ 51 h 55"/>
                    <a:gd name="T40" fmla="*/ 4 w 20"/>
                    <a:gd name="T41" fmla="*/ 51 h 55"/>
                    <a:gd name="T42" fmla="*/ 3 w 20"/>
                    <a:gd name="T43" fmla="*/ 52 h 55"/>
                    <a:gd name="T44" fmla="*/ 1 w 20"/>
                    <a:gd name="T45" fmla="*/ 52 h 55"/>
                    <a:gd name="T46" fmla="*/ 0 w 20"/>
                    <a:gd name="T47" fmla="*/ 53 h 55"/>
                    <a:gd name="T48" fmla="*/ 0 w 20"/>
                    <a:gd name="T49" fmla="*/ 55 h 55"/>
                    <a:gd name="T50" fmla="*/ 0 w 20"/>
                    <a:gd name="T51" fmla="*/ 55 h 55"/>
                    <a:gd name="T52" fmla="*/ 0 w 20"/>
                    <a:gd name="T53" fmla="*/ 55 h 55"/>
                    <a:gd name="T54" fmla="*/ 0 w 20"/>
                    <a:gd name="T55" fmla="*/ 55 h 55"/>
                    <a:gd name="T56" fmla="*/ 0 w 20"/>
                    <a:gd name="T57" fmla="*/ 55 h 55"/>
                    <a:gd name="T58" fmla="*/ 1 w 20"/>
                    <a:gd name="T59" fmla="*/ 54 h 55"/>
                    <a:gd name="T60" fmla="*/ 1 w 20"/>
                    <a:gd name="T61" fmla="*/ 53 h 55"/>
                    <a:gd name="T62" fmla="*/ 2 w 20"/>
                    <a:gd name="T63" fmla="*/ 52 h 55"/>
                    <a:gd name="T64" fmla="*/ 3 w 20"/>
                    <a:gd name="T65" fmla="*/ 52 h 55"/>
                    <a:gd name="T66" fmla="*/ 6 w 20"/>
                    <a:gd name="T67" fmla="*/ 52 h 55"/>
                    <a:gd name="T68" fmla="*/ 8 w 20"/>
                    <a:gd name="T69" fmla="*/ 52 h 55"/>
                    <a:gd name="T70" fmla="*/ 8 w 20"/>
                    <a:gd name="T71" fmla="*/ 52 h 55"/>
                    <a:gd name="T72" fmla="*/ 10 w 20"/>
                    <a:gd name="T73" fmla="*/ 52 h 55"/>
                    <a:gd name="T74" fmla="*/ 12 w 20"/>
                    <a:gd name="T75" fmla="*/ 51 h 55"/>
                    <a:gd name="T76" fmla="*/ 13 w 20"/>
                    <a:gd name="T77" fmla="*/ 50 h 55"/>
                    <a:gd name="T78" fmla="*/ 15 w 20"/>
                    <a:gd name="T79" fmla="*/ 49 h 55"/>
                    <a:gd name="T80" fmla="*/ 15 w 20"/>
                    <a:gd name="T81" fmla="*/ 49 h 55"/>
                    <a:gd name="T82" fmla="*/ 16 w 20"/>
                    <a:gd name="T83" fmla="*/ 48 h 55"/>
                    <a:gd name="T84" fmla="*/ 17 w 20"/>
                    <a:gd name="T85" fmla="*/ 47 h 55"/>
                    <a:gd name="T86" fmla="*/ 18 w 20"/>
                    <a:gd name="T87" fmla="*/ 46 h 55"/>
                    <a:gd name="T88" fmla="*/ 18 w 20"/>
                    <a:gd name="T89" fmla="*/ 44 h 55"/>
                    <a:gd name="T90" fmla="*/ 18 w 20"/>
                    <a:gd name="T91" fmla="*/ 44 h 55"/>
                    <a:gd name="T92" fmla="*/ 19 w 20"/>
                    <a:gd name="T93" fmla="*/ 40 h 55"/>
                    <a:gd name="T94" fmla="*/ 20 w 20"/>
                    <a:gd name="T95" fmla="*/ 35 h 55"/>
                    <a:gd name="T96" fmla="*/ 20 w 20"/>
                    <a:gd name="T97" fmla="*/ 35 h 55"/>
                    <a:gd name="T98" fmla="*/ 20 w 20"/>
                    <a:gd name="T99" fmla="*/ 31 h 55"/>
                    <a:gd name="T100" fmla="*/ 20 w 20"/>
                    <a:gd name="T101" fmla="*/ 27 h 55"/>
                    <a:gd name="T102" fmla="*/ 19 w 20"/>
                    <a:gd name="T103" fmla="*/ 22 h 55"/>
                    <a:gd name="T104" fmla="*/ 19 w 20"/>
                    <a:gd name="T105" fmla="*/ 18 h 55"/>
                    <a:gd name="T106" fmla="*/ 19 w 20"/>
                    <a:gd name="T107" fmla="*/ 18 h 55"/>
                    <a:gd name="T108" fmla="*/ 18 w 20"/>
                    <a:gd name="T109" fmla="*/ 13 h 55"/>
                    <a:gd name="T110" fmla="*/ 17 w 20"/>
                    <a:gd name="T111" fmla="*/ 9 h 55"/>
                    <a:gd name="T112" fmla="*/ 14 w 20"/>
                    <a:gd name="T113" fmla="*/ 0 h 55"/>
                    <a:gd name="T114" fmla="*/ 14 w 20"/>
                    <a:gd name="T115" fmla="*/ 0 h 55"/>
                    <a:gd name="T116" fmla="*/ 13 w 20"/>
                    <a:gd name="T1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55">
                      <a:moveTo>
                        <a:pt x="13" y="0"/>
                      </a:moveTo>
                      <a:lnTo>
                        <a:pt x="13" y="0"/>
                      </a:lnTo>
                      <a:lnTo>
                        <a:pt x="15" y="5"/>
                      </a:lnTo>
                      <a:lnTo>
                        <a:pt x="16" y="9"/>
                      </a:lnTo>
                      <a:lnTo>
                        <a:pt x="17" y="13"/>
                      </a:lnTo>
                      <a:lnTo>
                        <a:pt x="18" y="18"/>
                      </a:lnTo>
                      <a:lnTo>
                        <a:pt x="19" y="23"/>
                      </a:lnTo>
                      <a:lnTo>
                        <a:pt x="19" y="27"/>
                      </a:lnTo>
                      <a:lnTo>
                        <a:pt x="19" y="32"/>
                      </a:lnTo>
                      <a:lnTo>
                        <a:pt x="19" y="36"/>
                      </a:lnTo>
                      <a:lnTo>
                        <a:pt x="19" y="36"/>
                      </a:lnTo>
                      <a:lnTo>
                        <a:pt x="18" y="41"/>
                      </a:lnTo>
                      <a:lnTo>
                        <a:pt x="17" y="43"/>
                      </a:lnTo>
                      <a:lnTo>
                        <a:pt x="17" y="45"/>
                      </a:lnTo>
                      <a:lnTo>
                        <a:pt x="16" y="47"/>
                      </a:lnTo>
                      <a:lnTo>
                        <a:pt x="15" y="49"/>
                      </a:lnTo>
                      <a:lnTo>
                        <a:pt x="13" y="50"/>
                      </a:lnTo>
                      <a:lnTo>
                        <a:pt x="11" y="51"/>
                      </a:lnTo>
                      <a:lnTo>
                        <a:pt x="11" y="51"/>
                      </a:lnTo>
                      <a:lnTo>
                        <a:pt x="8" y="51"/>
                      </a:lnTo>
                      <a:lnTo>
                        <a:pt x="4" y="51"/>
                      </a:lnTo>
                      <a:lnTo>
                        <a:pt x="3" y="52"/>
                      </a:lnTo>
                      <a:lnTo>
                        <a:pt x="1" y="52"/>
                      </a:lnTo>
                      <a:lnTo>
                        <a:pt x="0" y="53"/>
                      </a:lnTo>
                      <a:lnTo>
                        <a:pt x="0" y="55"/>
                      </a:lnTo>
                      <a:lnTo>
                        <a:pt x="0" y="55"/>
                      </a:lnTo>
                      <a:lnTo>
                        <a:pt x="0" y="55"/>
                      </a:lnTo>
                      <a:lnTo>
                        <a:pt x="0" y="55"/>
                      </a:lnTo>
                      <a:lnTo>
                        <a:pt x="0" y="55"/>
                      </a:lnTo>
                      <a:lnTo>
                        <a:pt x="1" y="54"/>
                      </a:lnTo>
                      <a:lnTo>
                        <a:pt x="1" y="53"/>
                      </a:lnTo>
                      <a:lnTo>
                        <a:pt x="2" y="52"/>
                      </a:lnTo>
                      <a:lnTo>
                        <a:pt x="3" y="52"/>
                      </a:lnTo>
                      <a:lnTo>
                        <a:pt x="6" y="52"/>
                      </a:lnTo>
                      <a:lnTo>
                        <a:pt x="8" y="52"/>
                      </a:lnTo>
                      <a:lnTo>
                        <a:pt x="8" y="52"/>
                      </a:lnTo>
                      <a:lnTo>
                        <a:pt x="10" y="52"/>
                      </a:lnTo>
                      <a:lnTo>
                        <a:pt x="12" y="51"/>
                      </a:lnTo>
                      <a:lnTo>
                        <a:pt x="13" y="50"/>
                      </a:lnTo>
                      <a:lnTo>
                        <a:pt x="15" y="49"/>
                      </a:lnTo>
                      <a:lnTo>
                        <a:pt x="15" y="49"/>
                      </a:lnTo>
                      <a:lnTo>
                        <a:pt x="16" y="48"/>
                      </a:lnTo>
                      <a:lnTo>
                        <a:pt x="17" y="47"/>
                      </a:lnTo>
                      <a:lnTo>
                        <a:pt x="18" y="46"/>
                      </a:lnTo>
                      <a:lnTo>
                        <a:pt x="18" y="44"/>
                      </a:lnTo>
                      <a:lnTo>
                        <a:pt x="18" y="44"/>
                      </a:lnTo>
                      <a:lnTo>
                        <a:pt x="19" y="40"/>
                      </a:lnTo>
                      <a:lnTo>
                        <a:pt x="20" y="35"/>
                      </a:lnTo>
                      <a:lnTo>
                        <a:pt x="20" y="35"/>
                      </a:lnTo>
                      <a:lnTo>
                        <a:pt x="20" y="31"/>
                      </a:lnTo>
                      <a:lnTo>
                        <a:pt x="20" y="27"/>
                      </a:lnTo>
                      <a:lnTo>
                        <a:pt x="19" y="22"/>
                      </a:lnTo>
                      <a:lnTo>
                        <a:pt x="19" y="18"/>
                      </a:lnTo>
                      <a:lnTo>
                        <a:pt x="19" y="18"/>
                      </a:lnTo>
                      <a:lnTo>
                        <a:pt x="18" y="13"/>
                      </a:lnTo>
                      <a:lnTo>
                        <a:pt x="17" y="9"/>
                      </a:lnTo>
                      <a:lnTo>
                        <a:pt x="14" y="0"/>
                      </a:lnTo>
                      <a:lnTo>
                        <a:pt x="14" y="0"/>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59" name="Freeform 2395">
                  <a:extLst>
                    <a:ext uri="{FF2B5EF4-FFF2-40B4-BE49-F238E27FC236}">
                      <a16:creationId xmlns:a16="http://schemas.microsoft.com/office/drawing/2014/main" id="{ED0A63FD-B807-4E76-8010-46C8020FFE93}"/>
                    </a:ext>
                  </a:extLst>
                </p:cNvPr>
                <p:cNvSpPr>
                  <a:spLocks/>
                </p:cNvSpPr>
                <p:nvPr/>
              </p:nvSpPr>
              <p:spPr bwMode="auto">
                <a:xfrm>
                  <a:off x="4343" y="1561"/>
                  <a:ext cx="14" cy="4"/>
                </a:xfrm>
                <a:custGeom>
                  <a:avLst/>
                  <a:gdLst>
                    <a:gd name="T0" fmla="*/ 0 w 14"/>
                    <a:gd name="T1" fmla="*/ 4 h 4"/>
                    <a:gd name="T2" fmla="*/ 0 w 14"/>
                    <a:gd name="T3" fmla="*/ 4 h 4"/>
                    <a:gd name="T4" fmla="*/ 2 w 14"/>
                    <a:gd name="T5" fmla="*/ 4 h 4"/>
                    <a:gd name="T6" fmla="*/ 2 w 14"/>
                    <a:gd name="T7" fmla="*/ 4 h 4"/>
                    <a:gd name="T8" fmla="*/ 3 w 14"/>
                    <a:gd name="T9" fmla="*/ 4 h 4"/>
                    <a:gd name="T10" fmla="*/ 3 w 14"/>
                    <a:gd name="T11" fmla="*/ 4 h 4"/>
                    <a:gd name="T12" fmla="*/ 4 w 14"/>
                    <a:gd name="T13" fmla="*/ 3 h 4"/>
                    <a:gd name="T14" fmla="*/ 5 w 14"/>
                    <a:gd name="T15" fmla="*/ 2 h 4"/>
                    <a:gd name="T16" fmla="*/ 5 w 14"/>
                    <a:gd name="T17" fmla="*/ 2 h 4"/>
                    <a:gd name="T18" fmla="*/ 6 w 14"/>
                    <a:gd name="T19" fmla="*/ 2 h 4"/>
                    <a:gd name="T20" fmla="*/ 7 w 14"/>
                    <a:gd name="T21" fmla="*/ 1 h 4"/>
                    <a:gd name="T22" fmla="*/ 10 w 14"/>
                    <a:gd name="T23" fmla="*/ 1 h 4"/>
                    <a:gd name="T24" fmla="*/ 10 w 14"/>
                    <a:gd name="T25" fmla="*/ 1 h 4"/>
                    <a:gd name="T26" fmla="*/ 14 w 14"/>
                    <a:gd name="T27" fmla="*/ 1 h 4"/>
                    <a:gd name="T28" fmla="*/ 14 w 14"/>
                    <a:gd name="T29" fmla="*/ 1 h 4"/>
                    <a:gd name="T30" fmla="*/ 14 w 14"/>
                    <a:gd name="T31" fmla="*/ 1 h 4"/>
                    <a:gd name="T32" fmla="*/ 14 w 14"/>
                    <a:gd name="T33" fmla="*/ 1 h 4"/>
                    <a:gd name="T34" fmla="*/ 10 w 14"/>
                    <a:gd name="T35" fmla="*/ 1 h 4"/>
                    <a:gd name="T36" fmla="*/ 10 w 14"/>
                    <a:gd name="T37" fmla="*/ 1 h 4"/>
                    <a:gd name="T38" fmla="*/ 9 w 14"/>
                    <a:gd name="T39" fmla="*/ 0 h 4"/>
                    <a:gd name="T40" fmla="*/ 7 w 14"/>
                    <a:gd name="T41" fmla="*/ 1 h 4"/>
                    <a:gd name="T42" fmla="*/ 7 w 14"/>
                    <a:gd name="T43" fmla="*/ 1 h 4"/>
                    <a:gd name="T44" fmla="*/ 6 w 14"/>
                    <a:gd name="T45" fmla="*/ 1 h 4"/>
                    <a:gd name="T46" fmla="*/ 5 w 14"/>
                    <a:gd name="T47" fmla="*/ 2 h 4"/>
                    <a:gd name="T48" fmla="*/ 5 w 14"/>
                    <a:gd name="T49" fmla="*/ 2 h 4"/>
                    <a:gd name="T50" fmla="*/ 4 w 14"/>
                    <a:gd name="T51" fmla="*/ 3 h 4"/>
                    <a:gd name="T52" fmla="*/ 3 w 14"/>
                    <a:gd name="T53" fmla="*/ 3 h 4"/>
                    <a:gd name="T54" fmla="*/ 0 w 14"/>
                    <a:gd name="T55" fmla="*/ 4 h 4"/>
                    <a:gd name="T56" fmla="*/ 0 w 14"/>
                    <a:gd name="T57" fmla="*/ 4 h 4"/>
                    <a:gd name="T58" fmla="*/ 0 w 14"/>
                    <a:gd name="T5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 h="4">
                      <a:moveTo>
                        <a:pt x="0" y="4"/>
                      </a:moveTo>
                      <a:lnTo>
                        <a:pt x="0" y="4"/>
                      </a:lnTo>
                      <a:lnTo>
                        <a:pt x="2" y="4"/>
                      </a:lnTo>
                      <a:lnTo>
                        <a:pt x="2" y="4"/>
                      </a:lnTo>
                      <a:lnTo>
                        <a:pt x="3" y="4"/>
                      </a:lnTo>
                      <a:lnTo>
                        <a:pt x="3" y="4"/>
                      </a:lnTo>
                      <a:lnTo>
                        <a:pt x="4" y="3"/>
                      </a:lnTo>
                      <a:lnTo>
                        <a:pt x="5" y="2"/>
                      </a:lnTo>
                      <a:lnTo>
                        <a:pt x="5" y="2"/>
                      </a:lnTo>
                      <a:lnTo>
                        <a:pt x="6" y="2"/>
                      </a:lnTo>
                      <a:lnTo>
                        <a:pt x="7" y="1"/>
                      </a:lnTo>
                      <a:lnTo>
                        <a:pt x="10" y="1"/>
                      </a:lnTo>
                      <a:lnTo>
                        <a:pt x="10" y="1"/>
                      </a:lnTo>
                      <a:lnTo>
                        <a:pt x="14" y="1"/>
                      </a:lnTo>
                      <a:lnTo>
                        <a:pt x="14" y="1"/>
                      </a:lnTo>
                      <a:lnTo>
                        <a:pt x="14" y="1"/>
                      </a:lnTo>
                      <a:lnTo>
                        <a:pt x="14" y="1"/>
                      </a:lnTo>
                      <a:lnTo>
                        <a:pt x="10" y="1"/>
                      </a:lnTo>
                      <a:lnTo>
                        <a:pt x="10" y="1"/>
                      </a:lnTo>
                      <a:lnTo>
                        <a:pt x="9" y="0"/>
                      </a:lnTo>
                      <a:lnTo>
                        <a:pt x="7" y="1"/>
                      </a:lnTo>
                      <a:lnTo>
                        <a:pt x="7" y="1"/>
                      </a:lnTo>
                      <a:lnTo>
                        <a:pt x="6" y="1"/>
                      </a:lnTo>
                      <a:lnTo>
                        <a:pt x="5" y="2"/>
                      </a:lnTo>
                      <a:lnTo>
                        <a:pt x="5" y="2"/>
                      </a:lnTo>
                      <a:lnTo>
                        <a:pt x="4" y="3"/>
                      </a:lnTo>
                      <a:lnTo>
                        <a:pt x="3" y="3"/>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60" name="Freeform 2396">
                  <a:extLst>
                    <a:ext uri="{FF2B5EF4-FFF2-40B4-BE49-F238E27FC236}">
                      <a16:creationId xmlns:a16="http://schemas.microsoft.com/office/drawing/2014/main" id="{926F0A2D-ED7B-47F7-87E6-A5F091F83DEE}"/>
                    </a:ext>
                  </a:extLst>
                </p:cNvPr>
                <p:cNvSpPr>
                  <a:spLocks/>
                </p:cNvSpPr>
                <p:nvPr/>
              </p:nvSpPr>
              <p:spPr bwMode="auto">
                <a:xfrm>
                  <a:off x="4343" y="1561"/>
                  <a:ext cx="14" cy="4"/>
                </a:xfrm>
                <a:custGeom>
                  <a:avLst/>
                  <a:gdLst>
                    <a:gd name="T0" fmla="*/ 0 w 14"/>
                    <a:gd name="T1" fmla="*/ 4 h 4"/>
                    <a:gd name="T2" fmla="*/ 0 w 14"/>
                    <a:gd name="T3" fmla="*/ 4 h 4"/>
                    <a:gd name="T4" fmla="*/ 2 w 14"/>
                    <a:gd name="T5" fmla="*/ 4 h 4"/>
                    <a:gd name="T6" fmla="*/ 2 w 14"/>
                    <a:gd name="T7" fmla="*/ 4 h 4"/>
                    <a:gd name="T8" fmla="*/ 3 w 14"/>
                    <a:gd name="T9" fmla="*/ 4 h 4"/>
                    <a:gd name="T10" fmla="*/ 3 w 14"/>
                    <a:gd name="T11" fmla="*/ 4 h 4"/>
                    <a:gd name="T12" fmla="*/ 4 w 14"/>
                    <a:gd name="T13" fmla="*/ 3 h 4"/>
                    <a:gd name="T14" fmla="*/ 5 w 14"/>
                    <a:gd name="T15" fmla="*/ 2 h 4"/>
                    <a:gd name="T16" fmla="*/ 5 w 14"/>
                    <a:gd name="T17" fmla="*/ 2 h 4"/>
                    <a:gd name="T18" fmla="*/ 6 w 14"/>
                    <a:gd name="T19" fmla="*/ 2 h 4"/>
                    <a:gd name="T20" fmla="*/ 7 w 14"/>
                    <a:gd name="T21" fmla="*/ 1 h 4"/>
                    <a:gd name="T22" fmla="*/ 10 w 14"/>
                    <a:gd name="T23" fmla="*/ 1 h 4"/>
                    <a:gd name="T24" fmla="*/ 10 w 14"/>
                    <a:gd name="T25" fmla="*/ 1 h 4"/>
                    <a:gd name="T26" fmla="*/ 14 w 14"/>
                    <a:gd name="T27" fmla="*/ 1 h 4"/>
                    <a:gd name="T28" fmla="*/ 14 w 14"/>
                    <a:gd name="T29" fmla="*/ 1 h 4"/>
                    <a:gd name="T30" fmla="*/ 14 w 14"/>
                    <a:gd name="T31" fmla="*/ 1 h 4"/>
                    <a:gd name="T32" fmla="*/ 14 w 14"/>
                    <a:gd name="T33" fmla="*/ 1 h 4"/>
                    <a:gd name="T34" fmla="*/ 10 w 14"/>
                    <a:gd name="T35" fmla="*/ 1 h 4"/>
                    <a:gd name="T36" fmla="*/ 10 w 14"/>
                    <a:gd name="T37" fmla="*/ 1 h 4"/>
                    <a:gd name="T38" fmla="*/ 9 w 14"/>
                    <a:gd name="T39" fmla="*/ 0 h 4"/>
                    <a:gd name="T40" fmla="*/ 7 w 14"/>
                    <a:gd name="T41" fmla="*/ 1 h 4"/>
                    <a:gd name="T42" fmla="*/ 7 w 14"/>
                    <a:gd name="T43" fmla="*/ 1 h 4"/>
                    <a:gd name="T44" fmla="*/ 6 w 14"/>
                    <a:gd name="T45" fmla="*/ 1 h 4"/>
                    <a:gd name="T46" fmla="*/ 5 w 14"/>
                    <a:gd name="T47" fmla="*/ 2 h 4"/>
                    <a:gd name="T48" fmla="*/ 5 w 14"/>
                    <a:gd name="T49" fmla="*/ 2 h 4"/>
                    <a:gd name="T50" fmla="*/ 4 w 14"/>
                    <a:gd name="T51" fmla="*/ 3 h 4"/>
                    <a:gd name="T52" fmla="*/ 3 w 14"/>
                    <a:gd name="T53" fmla="*/ 3 h 4"/>
                    <a:gd name="T54" fmla="*/ 0 w 14"/>
                    <a:gd name="T55" fmla="*/ 4 h 4"/>
                    <a:gd name="T56" fmla="*/ 0 w 14"/>
                    <a:gd name="T57" fmla="*/ 4 h 4"/>
                    <a:gd name="T58" fmla="*/ 0 w 14"/>
                    <a:gd name="T5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 h="4">
                      <a:moveTo>
                        <a:pt x="0" y="4"/>
                      </a:moveTo>
                      <a:lnTo>
                        <a:pt x="0" y="4"/>
                      </a:lnTo>
                      <a:lnTo>
                        <a:pt x="2" y="4"/>
                      </a:lnTo>
                      <a:lnTo>
                        <a:pt x="2" y="4"/>
                      </a:lnTo>
                      <a:lnTo>
                        <a:pt x="3" y="4"/>
                      </a:lnTo>
                      <a:lnTo>
                        <a:pt x="3" y="4"/>
                      </a:lnTo>
                      <a:lnTo>
                        <a:pt x="4" y="3"/>
                      </a:lnTo>
                      <a:lnTo>
                        <a:pt x="5" y="2"/>
                      </a:lnTo>
                      <a:lnTo>
                        <a:pt x="5" y="2"/>
                      </a:lnTo>
                      <a:lnTo>
                        <a:pt x="6" y="2"/>
                      </a:lnTo>
                      <a:lnTo>
                        <a:pt x="7" y="1"/>
                      </a:lnTo>
                      <a:lnTo>
                        <a:pt x="10" y="1"/>
                      </a:lnTo>
                      <a:lnTo>
                        <a:pt x="10" y="1"/>
                      </a:lnTo>
                      <a:lnTo>
                        <a:pt x="14" y="1"/>
                      </a:lnTo>
                      <a:lnTo>
                        <a:pt x="14" y="1"/>
                      </a:lnTo>
                      <a:lnTo>
                        <a:pt x="14" y="1"/>
                      </a:lnTo>
                      <a:lnTo>
                        <a:pt x="14" y="1"/>
                      </a:lnTo>
                      <a:lnTo>
                        <a:pt x="10" y="1"/>
                      </a:lnTo>
                      <a:lnTo>
                        <a:pt x="10" y="1"/>
                      </a:lnTo>
                      <a:lnTo>
                        <a:pt x="9" y="0"/>
                      </a:lnTo>
                      <a:lnTo>
                        <a:pt x="7" y="1"/>
                      </a:lnTo>
                      <a:lnTo>
                        <a:pt x="7" y="1"/>
                      </a:lnTo>
                      <a:lnTo>
                        <a:pt x="6" y="1"/>
                      </a:lnTo>
                      <a:lnTo>
                        <a:pt x="5" y="2"/>
                      </a:lnTo>
                      <a:lnTo>
                        <a:pt x="5" y="2"/>
                      </a:lnTo>
                      <a:lnTo>
                        <a:pt x="4" y="3"/>
                      </a:lnTo>
                      <a:lnTo>
                        <a:pt x="3" y="3"/>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61" name="Freeform 2397">
                  <a:extLst>
                    <a:ext uri="{FF2B5EF4-FFF2-40B4-BE49-F238E27FC236}">
                      <a16:creationId xmlns:a16="http://schemas.microsoft.com/office/drawing/2014/main" id="{56EED5C7-5183-4BC1-806D-124F90381F3E}"/>
                    </a:ext>
                  </a:extLst>
                </p:cNvPr>
                <p:cNvSpPr>
                  <a:spLocks/>
                </p:cNvSpPr>
                <p:nvPr/>
              </p:nvSpPr>
              <p:spPr bwMode="auto">
                <a:xfrm>
                  <a:off x="4345" y="1562"/>
                  <a:ext cx="14" cy="9"/>
                </a:xfrm>
                <a:custGeom>
                  <a:avLst/>
                  <a:gdLst>
                    <a:gd name="T0" fmla="*/ 14 w 14"/>
                    <a:gd name="T1" fmla="*/ 0 h 9"/>
                    <a:gd name="T2" fmla="*/ 14 w 14"/>
                    <a:gd name="T3" fmla="*/ 0 h 9"/>
                    <a:gd name="T4" fmla="*/ 12 w 14"/>
                    <a:gd name="T5" fmla="*/ 0 h 9"/>
                    <a:gd name="T6" fmla="*/ 11 w 14"/>
                    <a:gd name="T7" fmla="*/ 1 h 9"/>
                    <a:gd name="T8" fmla="*/ 11 w 14"/>
                    <a:gd name="T9" fmla="*/ 1 h 9"/>
                    <a:gd name="T10" fmla="*/ 10 w 14"/>
                    <a:gd name="T11" fmla="*/ 2 h 9"/>
                    <a:gd name="T12" fmla="*/ 9 w 14"/>
                    <a:gd name="T13" fmla="*/ 4 h 9"/>
                    <a:gd name="T14" fmla="*/ 9 w 14"/>
                    <a:gd name="T15" fmla="*/ 4 h 9"/>
                    <a:gd name="T16" fmla="*/ 8 w 14"/>
                    <a:gd name="T17" fmla="*/ 5 h 9"/>
                    <a:gd name="T18" fmla="*/ 7 w 14"/>
                    <a:gd name="T19" fmla="*/ 5 h 9"/>
                    <a:gd name="T20" fmla="*/ 5 w 14"/>
                    <a:gd name="T21" fmla="*/ 7 h 9"/>
                    <a:gd name="T22" fmla="*/ 0 w 14"/>
                    <a:gd name="T23" fmla="*/ 9 h 9"/>
                    <a:gd name="T24" fmla="*/ 0 w 14"/>
                    <a:gd name="T25" fmla="*/ 9 h 9"/>
                    <a:gd name="T26" fmla="*/ 0 w 14"/>
                    <a:gd name="T27" fmla="*/ 9 h 9"/>
                    <a:gd name="T28" fmla="*/ 0 w 14"/>
                    <a:gd name="T29" fmla="*/ 9 h 9"/>
                    <a:gd name="T30" fmla="*/ 2 w 14"/>
                    <a:gd name="T31" fmla="*/ 8 h 9"/>
                    <a:gd name="T32" fmla="*/ 3 w 14"/>
                    <a:gd name="T33" fmla="*/ 8 h 9"/>
                    <a:gd name="T34" fmla="*/ 3 w 14"/>
                    <a:gd name="T35" fmla="*/ 8 h 9"/>
                    <a:gd name="T36" fmla="*/ 6 w 14"/>
                    <a:gd name="T37" fmla="*/ 7 h 9"/>
                    <a:gd name="T38" fmla="*/ 7 w 14"/>
                    <a:gd name="T39" fmla="*/ 6 h 9"/>
                    <a:gd name="T40" fmla="*/ 7 w 14"/>
                    <a:gd name="T41" fmla="*/ 6 h 9"/>
                    <a:gd name="T42" fmla="*/ 9 w 14"/>
                    <a:gd name="T43" fmla="*/ 4 h 9"/>
                    <a:gd name="T44" fmla="*/ 10 w 14"/>
                    <a:gd name="T45" fmla="*/ 3 h 9"/>
                    <a:gd name="T46" fmla="*/ 10 w 14"/>
                    <a:gd name="T47" fmla="*/ 3 h 9"/>
                    <a:gd name="T48" fmla="*/ 11 w 14"/>
                    <a:gd name="T49" fmla="*/ 1 h 9"/>
                    <a:gd name="T50" fmla="*/ 12 w 14"/>
                    <a:gd name="T51" fmla="*/ 1 h 9"/>
                    <a:gd name="T52" fmla="*/ 12 w 14"/>
                    <a:gd name="T53" fmla="*/ 1 h 9"/>
                    <a:gd name="T54" fmla="*/ 12 w 14"/>
                    <a:gd name="T55" fmla="*/ 1 h 9"/>
                    <a:gd name="T56" fmla="*/ 13 w 14"/>
                    <a:gd name="T57" fmla="*/ 0 h 9"/>
                    <a:gd name="T58" fmla="*/ 14 w 14"/>
                    <a:gd name="T59" fmla="*/ 0 h 9"/>
                    <a:gd name="T60" fmla="*/ 14 w 14"/>
                    <a:gd name="T61" fmla="*/ 0 h 9"/>
                    <a:gd name="T62" fmla="*/ 14 w 14"/>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9">
                      <a:moveTo>
                        <a:pt x="14" y="0"/>
                      </a:moveTo>
                      <a:lnTo>
                        <a:pt x="14" y="0"/>
                      </a:lnTo>
                      <a:lnTo>
                        <a:pt x="12" y="0"/>
                      </a:lnTo>
                      <a:lnTo>
                        <a:pt x="11" y="1"/>
                      </a:lnTo>
                      <a:lnTo>
                        <a:pt x="11" y="1"/>
                      </a:lnTo>
                      <a:lnTo>
                        <a:pt x="10" y="2"/>
                      </a:lnTo>
                      <a:lnTo>
                        <a:pt x="9" y="4"/>
                      </a:lnTo>
                      <a:lnTo>
                        <a:pt x="9" y="4"/>
                      </a:lnTo>
                      <a:lnTo>
                        <a:pt x="8" y="5"/>
                      </a:lnTo>
                      <a:lnTo>
                        <a:pt x="7" y="5"/>
                      </a:lnTo>
                      <a:lnTo>
                        <a:pt x="5" y="7"/>
                      </a:lnTo>
                      <a:lnTo>
                        <a:pt x="0" y="9"/>
                      </a:lnTo>
                      <a:lnTo>
                        <a:pt x="0" y="9"/>
                      </a:lnTo>
                      <a:lnTo>
                        <a:pt x="0" y="9"/>
                      </a:lnTo>
                      <a:lnTo>
                        <a:pt x="0" y="9"/>
                      </a:lnTo>
                      <a:lnTo>
                        <a:pt x="2" y="8"/>
                      </a:lnTo>
                      <a:lnTo>
                        <a:pt x="3" y="8"/>
                      </a:lnTo>
                      <a:lnTo>
                        <a:pt x="3" y="8"/>
                      </a:lnTo>
                      <a:lnTo>
                        <a:pt x="6" y="7"/>
                      </a:lnTo>
                      <a:lnTo>
                        <a:pt x="7" y="6"/>
                      </a:lnTo>
                      <a:lnTo>
                        <a:pt x="7" y="6"/>
                      </a:lnTo>
                      <a:lnTo>
                        <a:pt x="9" y="4"/>
                      </a:lnTo>
                      <a:lnTo>
                        <a:pt x="10" y="3"/>
                      </a:lnTo>
                      <a:lnTo>
                        <a:pt x="10" y="3"/>
                      </a:lnTo>
                      <a:lnTo>
                        <a:pt x="11" y="1"/>
                      </a:lnTo>
                      <a:lnTo>
                        <a:pt x="12" y="1"/>
                      </a:lnTo>
                      <a:lnTo>
                        <a:pt x="12" y="1"/>
                      </a:lnTo>
                      <a:lnTo>
                        <a:pt x="12" y="1"/>
                      </a:lnTo>
                      <a:lnTo>
                        <a:pt x="13" y="0"/>
                      </a:lnTo>
                      <a:lnTo>
                        <a:pt x="14" y="0"/>
                      </a:lnTo>
                      <a:lnTo>
                        <a:pt x="14" y="0"/>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62" name="Freeform 2398">
                  <a:extLst>
                    <a:ext uri="{FF2B5EF4-FFF2-40B4-BE49-F238E27FC236}">
                      <a16:creationId xmlns:a16="http://schemas.microsoft.com/office/drawing/2014/main" id="{088550A3-0FAD-44AF-90AB-DFDB7ABA0BF5}"/>
                    </a:ext>
                  </a:extLst>
                </p:cNvPr>
                <p:cNvSpPr>
                  <a:spLocks/>
                </p:cNvSpPr>
                <p:nvPr/>
              </p:nvSpPr>
              <p:spPr bwMode="auto">
                <a:xfrm>
                  <a:off x="4345" y="1562"/>
                  <a:ext cx="14" cy="9"/>
                </a:xfrm>
                <a:custGeom>
                  <a:avLst/>
                  <a:gdLst>
                    <a:gd name="T0" fmla="*/ 14 w 14"/>
                    <a:gd name="T1" fmla="*/ 0 h 9"/>
                    <a:gd name="T2" fmla="*/ 14 w 14"/>
                    <a:gd name="T3" fmla="*/ 0 h 9"/>
                    <a:gd name="T4" fmla="*/ 12 w 14"/>
                    <a:gd name="T5" fmla="*/ 0 h 9"/>
                    <a:gd name="T6" fmla="*/ 11 w 14"/>
                    <a:gd name="T7" fmla="*/ 1 h 9"/>
                    <a:gd name="T8" fmla="*/ 11 w 14"/>
                    <a:gd name="T9" fmla="*/ 1 h 9"/>
                    <a:gd name="T10" fmla="*/ 10 w 14"/>
                    <a:gd name="T11" fmla="*/ 2 h 9"/>
                    <a:gd name="T12" fmla="*/ 9 w 14"/>
                    <a:gd name="T13" fmla="*/ 4 h 9"/>
                    <a:gd name="T14" fmla="*/ 9 w 14"/>
                    <a:gd name="T15" fmla="*/ 4 h 9"/>
                    <a:gd name="T16" fmla="*/ 8 w 14"/>
                    <a:gd name="T17" fmla="*/ 5 h 9"/>
                    <a:gd name="T18" fmla="*/ 7 w 14"/>
                    <a:gd name="T19" fmla="*/ 5 h 9"/>
                    <a:gd name="T20" fmla="*/ 5 w 14"/>
                    <a:gd name="T21" fmla="*/ 7 h 9"/>
                    <a:gd name="T22" fmla="*/ 0 w 14"/>
                    <a:gd name="T23" fmla="*/ 9 h 9"/>
                    <a:gd name="T24" fmla="*/ 0 w 14"/>
                    <a:gd name="T25" fmla="*/ 9 h 9"/>
                    <a:gd name="T26" fmla="*/ 0 w 14"/>
                    <a:gd name="T27" fmla="*/ 9 h 9"/>
                    <a:gd name="T28" fmla="*/ 0 w 14"/>
                    <a:gd name="T29" fmla="*/ 9 h 9"/>
                    <a:gd name="T30" fmla="*/ 2 w 14"/>
                    <a:gd name="T31" fmla="*/ 8 h 9"/>
                    <a:gd name="T32" fmla="*/ 3 w 14"/>
                    <a:gd name="T33" fmla="*/ 8 h 9"/>
                    <a:gd name="T34" fmla="*/ 3 w 14"/>
                    <a:gd name="T35" fmla="*/ 8 h 9"/>
                    <a:gd name="T36" fmla="*/ 6 w 14"/>
                    <a:gd name="T37" fmla="*/ 7 h 9"/>
                    <a:gd name="T38" fmla="*/ 7 w 14"/>
                    <a:gd name="T39" fmla="*/ 6 h 9"/>
                    <a:gd name="T40" fmla="*/ 7 w 14"/>
                    <a:gd name="T41" fmla="*/ 6 h 9"/>
                    <a:gd name="T42" fmla="*/ 9 w 14"/>
                    <a:gd name="T43" fmla="*/ 4 h 9"/>
                    <a:gd name="T44" fmla="*/ 10 w 14"/>
                    <a:gd name="T45" fmla="*/ 3 h 9"/>
                    <a:gd name="T46" fmla="*/ 10 w 14"/>
                    <a:gd name="T47" fmla="*/ 3 h 9"/>
                    <a:gd name="T48" fmla="*/ 11 w 14"/>
                    <a:gd name="T49" fmla="*/ 1 h 9"/>
                    <a:gd name="T50" fmla="*/ 12 w 14"/>
                    <a:gd name="T51" fmla="*/ 1 h 9"/>
                    <a:gd name="T52" fmla="*/ 12 w 14"/>
                    <a:gd name="T53" fmla="*/ 1 h 9"/>
                    <a:gd name="T54" fmla="*/ 12 w 14"/>
                    <a:gd name="T55" fmla="*/ 1 h 9"/>
                    <a:gd name="T56" fmla="*/ 13 w 14"/>
                    <a:gd name="T57" fmla="*/ 0 h 9"/>
                    <a:gd name="T58" fmla="*/ 14 w 14"/>
                    <a:gd name="T59" fmla="*/ 0 h 9"/>
                    <a:gd name="T60" fmla="*/ 14 w 14"/>
                    <a:gd name="T61" fmla="*/ 0 h 9"/>
                    <a:gd name="T62" fmla="*/ 14 w 14"/>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9">
                      <a:moveTo>
                        <a:pt x="14" y="0"/>
                      </a:moveTo>
                      <a:lnTo>
                        <a:pt x="14" y="0"/>
                      </a:lnTo>
                      <a:lnTo>
                        <a:pt x="12" y="0"/>
                      </a:lnTo>
                      <a:lnTo>
                        <a:pt x="11" y="1"/>
                      </a:lnTo>
                      <a:lnTo>
                        <a:pt x="11" y="1"/>
                      </a:lnTo>
                      <a:lnTo>
                        <a:pt x="10" y="2"/>
                      </a:lnTo>
                      <a:lnTo>
                        <a:pt x="9" y="4"/>
                      </a:lnTo>
                      <a:lnTo>
                        <a:pt x="9" y="4"/>
                      </a:lnTo>
                      <a:lnTo>
                        <a:pt x="8" y="5"/>
                      </a:lnTo>
                      <a:lnTo>
                        <a:pt x="7" y="5"/>
                      </a:lnTo>
                      <a:lnTo>
                        <a:pt x="5" y="7"/>
                      </a:lnTo>
                      <a:lnTo>
                        <a:pt x="0" y="9"/>
                      </a:lnTo>
                      <a:lnTo>
                        <a:pt x="0" y="9"/>
                      </a:lnTo>
                      <a:lnTo>
                        <a:pt x="0" y="9"/>
                      </a:lnTo>
                      <a:lnTo>
                        <a:pt x="0" y="9"/>
                      </a:lnTo>
                      <a:lnTo>
                        <a:pt x="2" y="8"/>
                      </a:lnTo>
                      <a:lnTo>
                        <a:pt x="3" y="8"/>
                      </a:lnTo>
                      <a:lnTo>
                        <a:pt x="3" y="8"/>
                      </a:lnTo>
                      <a:lnTo>
                        <a:pt x="6" y="7"/>
                      </a:lnTo>
                      <a:lnTo>
                        <a:pt x="7" y="6"/>
                      </a:lnTo>
                      <a:lnTo>
                        <a:pt x="7" y="6"/>
                      </a:lnTo>
                      <a:lnTo>
                        <a:pt x="9" y="4"/>
                      </a:lnTo>
                      <a:lnTo>
                        <a:pt x="10" y="3"/>
                      </a:lnTo>
                      <a:lnTo>
                        <a:pt x="10" y="3"/>
                      </a:lnTo>
                      <a:lnTo>
                        <a:pt x="11" y="1"/>
                      </a:lnTo>
                      <a:lnTo>
                        <a:pt x="12" y="1"/>
                      </a:lnTo>
                      <a:lnTo>
                        <a:pt x="12" y="1"/>
                      </a:lnTo>
                      <a:lnTo>
                        <a:pt x="12" y="1"/>
                      </a:lnTo>
                      <a:lnTo>
                        <a:pt x="13" y="0"/>
                      </a:lnTo>
                      <a:lnTo>
                        <a:pt x="14" y="0"/>
                      </a:lnTo>
                      <a:lnTo>
                        <a:pt x="14" y="0"/>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63" name="Freeform 2399">
                  <a:extLst>
                    <a:ext uri="{FF2B5EF4-FFF2-40B4-BE49-F238E27FC236}">
                      <a16:creationId xmlns:a16="http://schemas.microsoft.com/office/drawing/2014/main" id="{6F5D51F3-8BD3-4B80-B068-D27D86545A74}"/>
                    </a:ext>
                  </a:extLst>
                </p:cNvPr>
                <p:cNvSpPr>
                  <a:spLocks/>
                </p:cNvSpPr>
                <p:nvPr/>
              </p:nvSpPr>
              <p:spPr bwMode="auto">
                <a:xfrm>
                  <a:off x="4351" y="1563"/>
                  <a:ext cx="11" cy="5"/>
                </a:xfrm>
                <a:custGeom>
                  <a:avLst/>
                  <a:gdLst>
                    <a:gd name="T0" fmla="*/ 1 w 11"/>
                    <a:gd name="T1" fmla="*/ 5 h 5"/>
                    <a:gd name="T2" fmla="*/ 1 w 11"/>
                    <a:gd name="T3" fmla="*/ 5 h 5"/>
                    <a:gd name="T4" fmla="*/ 2 w 11"/>
                    <a:gd name="T5" fmla="*/ 5 h 5"/>
                    <a:gd name="T6" fmla="*/ 3 w 11"/>
                    <a:gd name="T7" fmla="*/ 4 h 5"/>
                    <a:gd name="T8" fmla="*/ 4 w 11"/>
                    <a:gd name="T9" fmla="*/ 3 h 5"/>
                    <a:gd name="T10" fmla="*/ 5 w 11"/>
                    <a:gd name="T11" fmla="*/ 3 h 5"/>
                    <a:gd name="T12" fmla="*/ 5 w 11"/>
                    <a:gd name="T13" fmla="*/ 3 h 5"/>
                    <a:gd name="T14" fmla="*/ 6 w 11"/>
                    <a:gd name="T15" fmla="*/ 2 h 5"/>
                    <a:gd name="T16" fmla="*/ 8 w 11"/>
                    <a:gd name="T17" fmla="*/ 1 h 5"/>
                    <a:gd name="T18" fmla="*/ 9 w 11"/>
                    <a:gd name="T19" fmla="*/ 1 h 5"/>
                    <a:gd name="T20" fmla="*/ 11 w 11"/>
                    <a:gd name="T21" fmla="*/ 0 h 5"/>
                    <a:gd name="T22" fmla="*/ 11 w 11"/>
                    <a:gd name="T23" fmla="*/ 0 h 5"/>
                    <a:gd name="T24" fmla="*/ 11 w 11"/>
                    <a:gd name="T25" fmla="*/ 0 h 5"/>
                    <a:gd name="T26" fmla="*/ 11 w 11"/>
                    <a:gd name="T27" fmla="*/ 0 h 5"/>
                    <a:gd name="T28" fmla="*/ 11 w 11"/>
                    <a:gd name="T29" fmla="*/ 0 h 5"/>
                    <a:gd name="T30" fmla="*/ 10 w 11"/>
                    <a:gd name="T31" fmla="*/ 0 h 5"/>
                    <a:gd name="T32" fmla="*/ 9 w 11"/>
                    <a:gd name="T33" fmla="*/ 0 h 5"/>
                    <a:gd name="T34" fmla="*/ 7 w 11"/>
                    <a:gd name="T35" fmla="*/ 1 h 5"/>
                    <a:gd name="T36" fmla="*/ 7 w 11"/>
                    <a:gd name="T37" fmla="*/ 1 h 5"/>
                    <a:gd name="T38" fmla="*/ 5 w 11"/>
                    <a:gd name="T39" fmla="*/ 2 h 5"/>
                    <a:gd name="T40" fmla="*/ 4 w 11"/>
                    <a:gd name="T41" fmla="*/ 3 h 5"/>
                    <a:gd name="T42" fmla="*/ 3 w 11"/>
                    <a:gd name="T43" fmla="*/ 4 h 5"/>
                    <a:gd name="T44" fmla="*/ 2 w 11"/>
                    <a:gd name="T45" fmla="*/ 4 h 5"/>
                    <a:gd name="T46" fmla="*/ 1 w 11"/>
                    <a:gd name="T47" fmla="*/ 4 h 5"/>
                    <a:gd name="T48" fmla="*/ 1 w 11"/>
                    <a:gd name="T49" fmla="*/ 4 h 5"/>
                    <a:gd name="T50" fmla="*/ 0 w 11"/>
                    <a:gd name="T51" fmla="*/ 5 h 5"/>
                    <a:gd name="T52" fmla="*/ 0 w 11"/>
                    <a:gd name="T53" fmla="*/ 5 h 5"/>
                    <a:gd name="T54" fmla="*/ 1 w 11"/>
                    <a:gd name="T55" fmla="*/ 5 h 5"/>
                    <a:gd name="T56" fmla="*/ 1 w 11"/>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5">
                      <a:moveTo>
                        <a:pt x="1" y="5"/>
                      </a:moveTo>
                      <a:lnTo>
                        <a:pt x="1" y="5"/>
                      </a:lnTo>
                      <a:lnTo>
                        <a:pt x="2" y="5"/>
                      </a:lnTo>
                      <a:lnTo>
                        <a:pt x="3" y="4"/>
                      </a:lnTo>
                      <a:lnTo>
                        <a:pt x="4" y="3"/>
                      </a:lnTo>
                      <a:lnTo>
                        <a:pt x="5" y="3"/>
                      </a:lnTo>
                      <a:lnTo>
                        <a:pt x="5" y="3"/>
                      </a:lnTo>
                      <a:lnTo>
                        <a:pt x="6" y="2"/>
                      </a:lnTo>
                      <a:lnTo>
                        <a:pt x="8" y="1"/>
                      </a:lnTo>
                      <a:lnTo>
                        <a:pt x="9" y="1"/>
                      </a:lnTo>
                      <a:lnTo>
                        <a:pt x="11" y="0"/>
                      </a:lnTo>
                      <a:lnTo>
                        <a:pt x="11" y="0"/>
                      </a:lnTo>
                      <a:lnTo>
                        <a:pt x="11" y="0"/>
                      </a:lnTo>
                      <a:lnTo>
                        <a:pt x="11" y="0"/>
                      </a:lnTo>
                      <a:lnTo>
                        <a:pt x="11" y="0"/>
                      </a:lnTo>
                      <a:lnTo>
                        <a:pt x="10" y="0"/>
                      </a:lnTo>
                      <a:lnTo>
                        <a:pt x="9" y="0"/>
                      </a:lnTo>
                      <a:lnTo>
                        <a:pt x="7" y="1"/>
                      </a:lnTo>
                      <a:lnTo>
                        <a:pt x="7" y="1"/>
                      </a:lnTo>
                      <a:lnTo>
                        <a:pt x="5" y="2"/>
                      </a:lnTo>
                      <a:lnTo>
                        <a:pt x="4" y="3"/>
                      </a:lnTo>
                      <a:lnTo>
                        <a:pt x="3" y="4"/>
                      </a:lnTo>
                      <a:lnTo>
                        <a:pt x="2" y="4"/>
                      </a:lnTo>
                      <a:lnTo>
                        <a:pt x="1" y="4"/>
                      </a:lnTo>
                      <a:lnTo>
                        <a:pt x="1" y="4"/>
                      </a:lnTo>
                      <a:lnTo>
                        <a:pt x="0" y="5"/>
                      </a:lnTo>
                      <a:lnTo>
                        <a:pt x="0" y="5"/>
                      </a:lnTo>
                      <a:lnTo>
                        <a:pt x="1" y="5"/>
                      </a:lnTo>
                      <a:lnTo>
                        <a:pt x="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64" name="Freeform 2400">
                  <a:extLst>
                    <a:ext uri="{FF2B5EF4-FFF2-40B4-BE49-F238E27FC236}">
                      <a16:creationId xmlns:a16="http://schemas.microsoft.com/office/drawing/2014/main" id="{C5EFDDEF-AC93-452C-B661-7F089EBB9D77}"/>
                    </a:ext>
                  </a:extLst>
                </p:cNvPr>
                <p:cNvSpPr>
                  <a:spLocks/>
                </p:cNvSpPr>
                <p:nvPr/>
              </p:nvSpPr>
              <p:spPr bwMode="auto">
                <a:xfrm>
                  <a:off x="4351" y="1563"/>
                  <a:ext cx="11" cy="5"/>
                </a:xfrm>
                <a:custGeom>
                  <a:avLst/>
                  <a:gdLst>
                    <a:gd name="T0" fmla="*/ 1 w 11"/>
                    <a:gd name="T1" fmla="*/ 5 h 5"/>
                    <a:gd name="T2" fmla="*/ 1 w 11"/>
                    <a:gd name="T3" fmla="*/ 5 h 5"/>
                    <a:gd name="T4" fmla="*/ 2 w 11"/>
                    <a:gd name="T5" fmla="*/ 5 h 5"/>
                    <a:gd name="T6" fmla="*/ 3 w 11"/>
                    <a:gd name="T7" fmla="*/ 4 h 5"/>
                    <a:gd name="T8" fmla="*/ 4 w 11"/>
                    <a:gd name="T9" fmla="*/ 3 h 5"/>
                    <a:gd name="T10" fmla="*/ 5 w 11"/>
                    <a:gd name="T11" fmla="*/ 3 h 5"/>
                    <a:gd name="T12" fmla="*/ 5 w 11"/>
                    <a:gd name="T13" fmla="*/ 3 h 5"/>
                    <a:gd name="T14" fmla="*/ 6 w 11"/>
                    <a:gd name="T15" fmla="*/ 2 h 5"/>
                    <a:gd name="T16" fmla="*/ 8 w 11"/>
                    <a:gd name="T17" fmla="*/ 1 h 5"/>
                    <a:gd name="T18" fmla="*/ 9 w 11"/>
                    <a:gd name="T19" fmla="*/ 1 h 5"/>
                    <a:gd name="T20" fmla="*/ 11 w 11"/>
                    <a:gd name="T21" fmla="*/ 0 h 5"/>
                    <a:gd name="T22" fmla="*/ 11 w 11"/>
                    <a:gd name="T23" fmla="*/ 0 h 5"/>
                    <a:gd name="T24" fmla="*/ 11 w 11"/>
                    <a:gd name="T25" fmla="*/ 0 h 5"/>
                    <a:gd name="T26" fmla="*/ 11 w 11"/>
                    <a:gd name="T27" fmla="*/ 0 h 5"/>
                    <a:gd name="T28" fmla="*/ 11 w 11"/>
                    <a:gd name="T29" fmla="*/ 0 h 5"/>
                    <a:gd name="T30" fmla="*/ 10 w 11"/>
                    <a:gd name="T31" fmla="*/ 0 h 5"/>
                    <a:gd name="T32" fmla="*/ 9 w 11"/>
                    <a:gd name="T33" fmla="*/ 0 h 5"/>
                    <a:gd name="T34" fmla="*/ 7 w 11"/>
                    <a:gd name="T35" fmla="*/ 1 h 5"/>
                    <a:gd name="T36" fmla="*/ 7 w 11"/>
                    <a:gd name="T37" fmla="*/ 1 h 5"/>
                    <a:gd name="T38" fmla="*/ 5 w 11"/>
                    <a:gd name="T39" fmla="*/ 2 h 5"/>
                    <a:gd name="T40" fmla="*/ 4 w 11"/>
                    <a:gd name="T41" fmla="*/ 3 h 5"/>
                    <a:gd name="T42" fmla="*/ 3 w 11"/>
                    <a:gd name="T43" fmla="*/ 4 h 5"/>
                    <a:gd name="T44" fmla="*/ 2 w 11"/>
                    <a:gd name="T45" fmla="*/ 4 h 5"/>
                    <a:gd name="T46" fmla="*/ 1 w 11"/>
                    <a:gd name="T47" fmla="*/ 4 h 5"/>
                    <a:gd name="T48" fmla="*/ 1 w 11"/>
                    <a:gd name="T49" fmla="*/ 4 h 5"/>
                    <a:gd name="T50" fmla="*/ 0 w 11"/>
                    <a:gd name="T51" fmla="*/ 5 h 5"/>
                    <a:gd name="T52" fmla="*/ 0 w 11"/>
                    <a:gd name="T53" fmla="*/ 5 h 5"/>
                    <a:gd name="T54" fmla="*/ 1 w 11"/>
                    <a:gd name="T55" fmla="*/ 5 h 5"/>
                    <a:gd name="T56" fmla="*/ 1 w 11"/>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5">
                      <a:moveTo>
                        <a:pt x="1" y="5"/>
                      </a:moveTo>
                      <a:lnTo>
                        <a:pt x="1" y="5"/>
                      </a:lnTo>
                      <a:lnTo>
                        <a:pt x="2" y="5"/>
                      </a:lnTo>
                      <a:lnTo>
                        <a:pt x="3" y="4"/>
                      </a:lnTo>
                      <a:lnTo>
                        <a:pt x="4" y="3"/>
                      </a:lnTo>
                      <a:lnTo>
                        <a:pt x="5" y="3"/>
                      </a:lnTo>
                      <a:lnTo>
                        <a:pt x="5" y="3"/>
                      </a:lnTo>
                      <a:lnTo>
                        <a:pt x="6" y="2"/>
                      </a:lnTo>
                      <a:lnTo>
                        <a:pt x="8" y="1"/>
                      </a:lnTo>
                      <a:lnTo>
                        <a:pt x="9" y="1"/>
                      </a:lnTo>
                      <a:lnTo>
                        <a:pt x="11" y="0"/>
                      </a:lnTo>
                      <a:lnTo>
                        <a:pt x="11" y="0"/>
                      </a:lnTo>
                      <a:lnTo>
                        <a:pt x="11" y="0"/>
                      </a:lnTo>
                      <a:lnTo>
                        <a:pt x="11" y="0"/>
                      </a:lnTo>
                      <a:lnTo>
                        <a:pt x="11" y="0"/>
                      </a:lnTo>
                      <a:lnTo>
                        <a:pt x="10" y="0"/>
                      </a:lnTo>
                      <a:lnTo>
                        <a:pt x="9" y="0"/>
                      </a:lnTo>
                      <a:lnTo>
                        <a:pt x="7" y="1"/>
                      </a:lnTo>
                      <a:lnTo>
                        <a:pt x="7" y="1"/>
                      </a:lnTo>
                      <a:lnTo>
                        <a:pt x="5" y="2"/>
                      </a:lnTo>
                      <a:lnTo>
                        <a:pt x="4" y="3"/>
                      </a:lnTo>
                      <a:lnTo>
                        <a:pt x="3" y="4"/>
                      </a:lnTo>
                      <a:lnTo>
                        <a:pt x="2" y="4"/>
                      </a:lnTo>
                      <a:lnTo>
                        <a:pt x="1" y="4"/>
                      </a:lnTo>
                      <a:lnTo>
                        <a:pt x="1" y="4"/>
                      </a:lnTo>
                      <a:lnTo>
                        <a:pt x="0" y="5"/>
                      </a:lnTo>
                      <a:lnTo>
                        <a:pt x="0" y="5"/>
                      </a:lnTo>
                      <a:lnTo>
                        <a:pt x="1" y="5"/>
                      </a:lnTo>
                      <a:lnTo>
                        <a:pt x="1"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65" name="Freeform 2401">
                  <a:extLst>
                    <a:ext uri="{FF2B5EF4-FFF2-40B4-BE49-F238E27FC236}">
                      <a16:creationId xmlns:a16="http://schemas.microsoft.com/office/drawing/2014/main" id="{AD5B9F75-432E-4580-867D-5A71962DB063}"/>
                    </a:ext>
                  </a:extLst>
                </p:cNvPr>
                <p:cNvSpPr>
                  <a:spLocks/>
                </p:cNvSpPr>
                <p:nvPr/>
              </p:nvSpPr>
              <p:spPr bwMode="auto">
                <a:xfrm>
                  <a:off x="4339" y="1558"/>
                  <a:ext cx="9" cy="4"/>
                </a:xfrm>
                <a:custGeom>
                  <a:avLst/>
                  <a:gdLst>
                    <a:gd name="T0" fmla="*/ 9 w 9"/>
                    <a:gd name="T1" fmla="*/ 4 h 4"/>
                    <a:gd name="T2" fmla="*/ 9 w 9"/>
                    <a:gd name="T3" fmla="*/ 4 h 4"/>
                    <a:gd name="T4" fmla="*/ 7 w 9"/>
                    <a:gd name="T5" fmla="*/ 3 h 4"/>
                    <a:gd name="T6" fmla="*/ 6 w 9"/>
                    <a:gd name="T7" fmla="*/ 1 h 4"/>
                    <a:gd name="T8" fmla="*/ 4 w 9"/>
                    <a:gd name="T9" fmla="*/ 0 h 4"/>
                    <a:gd name="T10" fmla="*/ 3 w 9"/>
                    <a:gd name="T11" fmla="*/ 0 h 4"/>
                    <a:gd name="T12" fmla="*/ 3 w 9"/>
                    <a:gd name="T13" fmla="*/ 0 h 4"/>
                    <a:gd name="T14" fmla="*/ 2 w 9"/>
                    <a:gd name="T15" fmla="*/ 0 h 4"/>
                    <a:gd name="T16" fmla="*/ 1 w 9"/>
                    <a:gd name="T17" fmla="*/ 0 h 4"/>
                    <a:gd name="T18" fmla="*/ 0 w 9"/>
                    <a:gd name="T19" fmla="*/ 1 h 4"/>
                    <a:gd name="T20" fmla="*/ 0 w 9"/>
                    <a:gd name="T21" fmla="*/ 1 h 4"/>
                    <a:gd name="T22" fmla="*/ 1 w 9"/>
                    <a:gd name="T23" fmla="*/ 2 h 4"/>
                    <a:gd name="T24" fmla="*/ 1 w 9"/>
                    <a:gd name="T25" fmla="*/ 2 h 4"/>
                    <a:gd name="T26" fmla="*/ 1 w 9"/>
                    <a:gd name="T27" fmla="*/ 2 h 4"/>
                    <a:gd name="T28" fmla="*/ 1 w 9"/>
                    <a:gd name="T29" fmla="*/ 1 h 4"/>
                    <a:gd name="T30" fmla="*/ 1 w 9"/>
                    <a:gd name="T31" fmla="*/ 1 h 4"/>
                    <a:gd name="T32" fmla="*/ 1 w 9"/>
                    <a:gd name="T33" fmla="*/ 0 h 4"/>
                    <a:gd name="T34" fmla="*/ 1 w 9"/>
                    <a:gd name="T35" fmla="*/ 0 h 4"/>
                    <a:gd name="T36" fmla="*/ 2 w 9"/>
                    <a:gd name="T37" fmla="*/ 0 h 4"/>
                    <a:gd name="T38" fmla="*/ 4 w 9"/>
                    <a:gd name="T39" fmla="*/ 0 h 4"/>
                    <a:gd name="T40" fmla="*/ 4 w 9"/>
                    <a:gd name="T41" fmla="*/ 0 h 4"/>
                    <a:gd name="T42" fmla="*/ 5 w 9"/>
                    <a:gd name="T43" fmla="*/ 1 h 4"/>
                    <a:gd name="T44" fmla="*/ 6 w 9"/>
                    <a:gd name="T45" fmla="*/ 1 h 4"/>
                    <a:gd name="T46" fmla="*/ 6 w 9"/>
                    <a:gd name="T47" fmla="*/ 1 h 4"/>
                    <a:gd name="T48" fmla="*/ 7 w 9"/>
                    <a:gd name="T49" fmla="*/ 3 h 4"/>
                    <a:gd name="T50" fmla="*/ 9 w 9"/>
                    <a:gd name="T51" fmla="*/ 4 h 4"/>
                    <a:gd name="T52" fmla="*/ 9 w 9"/>
                    <a:gd name="T53" fmla="*/ 4 h 4"/>
                    <a:gd name="T54" fmla="*/ 9 w 9"/>
                    <a:gd name="T5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4">
                      <a:moveTo>
                        <a:pt x="9" y="4"/>
                      </a:moveTo>
                      <a:lnTo>
                        <a:pt x="9" y="4"/>
                      </a:lnTo>
                      <a:lnTo>
                        <a:pt x="7" y="3"/>
                      </a:lnTo>
                      <a:lnTo>
                        <a:pt x="6" y="1"/>
                      </a:lnTo>
                      <a:lnTo>
                        <a:pt x="4" y="0"/>
                      </a:lnTo>
                      <a:lnTo>
                        <a:pt x="3" y="0"/>
                      </a:lnTo>
                      <a:lnTo>
                        <a:pt x="3" y="0"/>
                      </a:lnTo>
                      <a:lnTo>
                        <a:pt x="2" y="0"/>
                      </a:lnTo>
                      <a:lnTo>
                        <a:pt x="1" y="0"/>
                      </a:lnTo>
                      <a:lnTo>
                        <a:pt x="0" y="1"/>
                      </a:lnTo>
                      <a:lnTo>
                        <a:pt x="0" y="1"/>
                      </a:lnTo>
                      <a:lnTo>
                        <a:pt x="1" y="2"/>
                      </a:lnTo>
                      <a:lnTo>
                        <a:pt x="1" y="2"/>
                      </a:lnTo>
                      <a:lnTo>
                        <a:pt x="1" y="2"/>
                      </a:lnTo>
                      <a:lnTo>
                        <a:pt x="1" y="1"/>
                      </a:lnTo>
                      <a:lnTo>
                        <a:pt x="1" y="1"/>
                      </a:lnTo>
                      <a:lnTo>
                        <a:pt x="1" y="0"/>
                      </a:lnTo>
                      <a:lnTo>
                        <a:pt x="1" y="0"/>
                      </a:lnTo>
                      <a:lnTo>
                        <a:pt x="2" y="0"/>
                      </a:lnTo>
                      <a:lnTo>
                        <a:pt x="4" y="0"/>
                      </a:lnTo>
                      <a:lnTo>
                        <a:pt x="4" y="0"/>
                      </a:lnTo>
                      <a:lnTo>
                        <a:pt x="5" y="1"/>
                      </a:lnTo>
                      <a:lnTo>
                        <a:pt x="6" y="1"/>
                      </a:lnTo>
                      <a:lnTo>
                        <a:pt x="6" y="1"/>
                      </a:lnTo>
                      <a:lnTo>
                        <a:pt x="7" y="3"/>
                      </a:lnTo>
                      <a:lnTo>
                        <a:pt x="9" y="4"/>
                      </a:lnTo>
                      <a:lnTo>
                        <a:pt x="9" y="4"/>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66" name="Freeform 2402">
                  <a:extLst>
                    <a:ext uri="{FF2B5EF4-FFF2-40B4-BE49-F238E27FC236}">
                      <a16:creationId xmlns:a16="http://schemas.microsoft.com/office/drawing/2014/main" id="{E224F9F6-24B2-4B3A-B5C3-9A99B17CC4D8}"/>
                    </a:ext>
                  </a:extLst>
                </p:cNvPr>
                <p:cNvSpPr>
                  <a:spLocks/>
                </p:cNvSpPr>
                <p:nvPr/>
              </p:nvSpPr>
              <p:spPr bwMode="auto">
                <a:xfrm>
                  <a:off x="4339" y="1558"/>
                  <a:ext cx="9" cy="4"/>
                </a:xfrm>
                <a:custGeom>
                  <a:avLst/>
                  <a:gdLst>
                    <a:gd name="T0" fmla="*/ 9 w 9"/>
                    <a:gd name="T1" fmla="*/ 4 h 4"/>
                    <a:gd name="T2" fmla="*/ 9 w 9"/>
                    <a:gd name="T3" fmla="*/ 4 h 4"/>
                    <a:gd name="T4" fmla="*/ 7 w 9"/>
                    <a:gd name="T5" fmla="*/ 3 h 4"/>
                    <a:gd name="T6" fmla="*/ 6 w 9"/>
                    <a:gd name="T7" fmla="*/ 1 h 4"/>
                    <a:gd name="T8" fmla="*/ 4 w 9"/>
                    <a:gd name="T9" fmla="*/ 0 h 4"/>
                    <a:gd name="T10" fmla="*/ 3 w 9"/>
                    <a:gd name="T11" fmla="*/ 0 h 4"/>
                    <a:gd name="T12" fmla="*/ 3 w 9"/>
                    <a:gd name="T13" fmla="*/ 0 h 4"/>
                    <a:gd name="T14" fmla="*/ 2 w 9"/>
                    <a:gd name="T15" fmla="*/ 0 h 4"/>
                    <a:gd name="T16" fmla="*/ 1 w 9"/>
                    <a:gd name="T17" fmla="*/ 0 h 4"/>
                    <a:gd name="T18" fmla="*/ 0 w 9"/>
                    <a:gd name="T19" fmla="*/ 1 h 4"/>
                    <a:gd name="T20" fmla="*/ 0 w 9"/>
                    <a:gd name="T21" fmla="*/ 1 h 4"/>
                    <a:gd name="T22" fmla="*/ 1 w 9"/>
                    <a:gd name="T23" fmla="*/ 2 h 4"/>
                    <a:gd name="T24" fmla="*/ 1 w 9"/>
                    <a:gd name="T25" fmla="*/ 2 h 4"/>
                    <a:gd name="T26" fmla="*/ 1 w 9"/>
                    <a:gd name="T27" fmla="*/ 2 h 4"/>
                    <a:gd name="T28" fmla="*/ 1 w 9"/>
                    <a:gd name="T29" fmla="*/ 1 h 4"/>
                    <a:gd name="T30" fmla="*/ 1 w 9"/>
                    <a:gd name="T31" fmla="*/ 1 h 4"/>
                    <a:gd name="T32" fmla="*/ 1 w 9"/>
                    <a:gd name="T33" fmla="*/ 0 h 4"/>
                    <a:gd name="T34" fmla="*/ 1 w 9"/>
                    <a:gd name="T35" fmla="*/ 0 h 4"/>
                    <a:gd name="T36" fmla="*/ 2 w 9"/>
                    <a:gd name="T37" fmla="*/ 0 h 4"/>
                    <a:gd name="T38" fmla="*/ 4 w 9"/>
                    <a:gd name="T39" fmla="*/ 0 h 4"/>
                    <a:gd name="T40" fmla="*/ 4 w 9"/>
                    <a:gd name="T41" fmla="*/ 0 h 4"/>
                    <a:gd name="T42" fmla="*/ 5 w 9"/>
                    <a:gd name="T43" fmla="*/ 1 h 4"/>
                    <a:gd name="T44" fmla="*/ 6 w 9"/>
                    <a:gd name="T45" fmla="*/ 1 h 4"/>
                    <a:gd name="T46" fmla="*/ 6 w 9"/>
                    <a:gd name="T47" fmla="*/ 1 h 4"/>
                    <a:gd name="T48" fmla="*/ 7 w 9"/>
                    <a:gd name="T49" fmla="*/ 3 h 4"/>
                    <a:gd name="T50" fmla="*/ 9 w 9"/>
                    <a:gd name="T51" fmla="*/ 4 h 4"/>
                    <a:gd name="T52" fmla="*/ 9 w 9"/>
                    <a:gd name="T53" fmla="*/ 4 h 4"/>
                    <a:gd name="T54" fmla="*/ 9 w 9"/>
                    <a:gd name="T5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4">
                      <a:moveTo>
                        <a:pt x="9" y="4"/>
                      </a:moveTo>
                      <a:lnTo>
                        <a:pt x="9" y="4"/>
                      </a:lnTo>
                      <a:lnTo>
                        <a:pt x="7" y="3"/>
                      </a:lnTo>
                      <a:lnTo>
                        <a:pt x="6" y="1"/>
                      </a:lnTo>
                      <a:lnTo>
                        <a:pt x="4" y="0"/>
                      </a:lnTo>
                      <a:lnTo>
                        <a:pt x="3" y="0"/>
                      </a:lnTo>
                      <a:lnTo>
                        <a:pt x="3" y="0"/>
                      </a:lnTo>
                      <a:lnTo>
                        <a:pt x="2" y="0"/>
                      </a:lnTo>
                      <a:lnTo>
                        <a:pt x="1" y="0"/>
                      </a:lnTo>
                      <a:lnTo>
                        <a:pt x="0" y="1"/>
                      </a:lnTo>
                      <a:lnTo>
                        <a:pt x="0" y="1"/>
                      </a:lnTo>
                      <a:lnTo>
                        <a:pt x="1" y="2"/>
                      </a:lnTo>
                      <a:lnTo>
                        <a:pt x="1" y="2"/>
                      </a:lnTo>
                      <a:lnTo>
                        <a:pt x="1" y="2"/>
                      </a:lnTo>
                      <a:lnTo>
                        <a:pt x="1" y="1"/>
                      </a:lnTo>
                      <a:lnTo>
                        <a:pt x="1" y="1"/>
                      </a:lnTo>
                      <a:lnTo>
                        <a:pt x="1" y="0"/>
                      </a:lnTo>
                      <a:lnTo>
                        <a:pt x="1" y="0"/>
                      </a:lnTo>
                      <a:lnTo>
                        <a:pt x="2" y="0"/>
                      </a:lnTo>
                      <a:lnTo>
                        <a:pt x="4" y="0"/>
                      </a:lnTo>
                      <a:lnTo>
                        <a:pt x="4" y="0"/>
                      </a:lnTo>
                      <a:lnTo>
                        <a:pt x="5" y="1"/>
                      </a:lnTo>
                      <a:lnTo>
                        <a:pt x="6" y="1"/>
                      </a:lnTo>
                      <a:lnTo>
                        <a:pt x="6" y="1"/>
                      </a:lnTo>
                      <a:lnTo>
                        <a:pt x="7" y="3"/>
                      </a:lnTo>
                      <a:lnTo>
                        <a:pt x="9" y="4"/>
                      </a:lnTo>
                      <a:lnTo>
                        <a:pt x="9" y="4"/>
                      </a:lnTo>
                      <a:lnTo>
                        <a:pt x="9"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67" name="Freeform 2403">
                  <a:extLst>
                    <a:ext uri="{FF2B5EF4-FFF2-40B4-BE49-F238E27FC236}">
                      <a16:creationId xmlns:a16="http://schemas.microsoft.com/office/drawing/2014/main" id="{4445127A-D638-4232-8999-583E76250A74}"/>
                    </a:ext>
                  </a:extLst>
                </p:cNvPr>
                <p:cNvSpPr>
                  <a:spLocks/>
                </p:cNvSpPr>
                <p:nvPr/>
              </p:nvSpPr>
              <p:spPr bwMode="auto">
                <a:xfrm>
                  <a:off x="4343" y="1561"/>
                  <a:ext cx="4" cy="1"/>
                </a:xfrm>
                <a:custGeom>
                  <a:avLst/>
                  <a:gdLst>
                    <a:gd name="T0" fmla="*/ 4 w 4"/>
                    <a:gd name="T1" fmla="*/ 1 h 1"/>
                    <a:gd name="T2" fmla="*/ 4 w 4"/>
                    <a:gd name="T3" fmla="*/ 1 h 1"/>
                    <a:gd name="T4" fmla="*/ 3 w 4"/>
                    <a:gd name="T5" fmla="*/ 1 h 1"/>
                    <a:gd name="T6" fmla="*/ 1 w 4"/>
                    <a:gd name="T7" fmla="*/ 0 h 1"/>
                    <a:gd name="T8" fmla="*/ 1 w 4"/>
                    <a:gd name="T9" fmla="*/ 0 h 1"/>
                    <a:gd name="T10" fmla="*/ 0 w 4"/>
                    <a:gd name="T11" fmla="*/ 0 h 1"/>
                    <a:gd name="T12" fmla="*/ 0 w 4"/>
                    <a:gd name="T13" fmla="*/ 0 h 1"/>
                    <a:gd name="T14" fmla="*/ 0 w 4"/>
                    <a:gd name="T15" fmla="*/ 0 h 1"/>
                    <a:gd name="T16" fmla="*/ 0 w 4"/>
                    <a:gd name="T17" fmla="*/ 0 h 1"/>
                    <a:gd name="T18" fmla="*/ 0 w 4"/>
                    <a:gd name="T19" fmla="*/ 0 h 1"/>
                    <a:gd name="T20" fmla="*/ 0 w 4"/>
                    <a:gd name="T21" fmla="*/ 0 h 1"/>
                    <a:gd name="T22" fmla="*/ 0 w 4"/>
                    <a:gd name="T23" fmla="*/ 0 h 1"/>
                    <a:gd name="T24" fmla="*/ 1 w 4"/>
                    <a:gd name="T25" fmla="*/ 0 h 1"/>
                    <a:gd name="T26" fmla="*/ 1 w 4"/>
                    <a:gd name="T27" fmla="*/ 0 h 1"/>
                    <a:gd name="T28" fmla="*/ 2 w 4"/>
                    <a:gd name="T29" fmla="*/ 0 h 1"/>
                    <a:gd name="T30" fmla="*/ 2 w 4"/>
                    <a:gd name="T31" fmla="*/ 0 h 1"/>
                    <a:gd name="T32" fmla="*/ 3 w 4"/>
                    <a:gd name="T33" fmla="*/ 1 h 1"/>
                    <a:gd name="T34" fmla="*/ 4 w 4"/>
                    <a:gd name="T35" fmla="*/ 1 h 1"/>
                    <a:gd name="T36" fmla="*/ 4 w 4"/>
                    <a:gd name="T37" fmla="*/ 1 h 1"/>
                    <a:gd name="T38" fmla="*/ 4 w 4"/>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
                      <a:moveTo>
                        <a:pt x="4" y="1"/>
                      </a:moveTo>
                      <a:lnTo>
                        <a:pt x="4" y="1"/>
                      </a:lnTo>
                      <a:lnTo>
                        <a:pt x="3" y="1"/>
                      </a:lnTo>
                      <a:lnTo>
                        <a:pt x="1" y="0"/>
                      </a:lnTo>
                      <a:lnTo>
                        <a:pt x="1" y="0"/>
                      </a:lnTo>
                      <a:lnTo>
                        <a:pt x="0" y="0"/>
                      </a:lnTo>
                      <a:lnTo>
                        <a:pt x="0" y="0"/>
                      </a:lnTo>
                      <a:lnTo>
                        <a:pt x="0" y="0"/>
                      </a:lnTo>
                      <a:lnTo>
                        <a:pt x="0" y="0"/>
                      </a:lnTo>
                      <a:lnTo>
                        <a:pt x="0" y="0"/>
                      </a:lnTo>
                      <a:lnTo>
                        <a:pt x="0" y="0"/>
                      </a:lnTo>
                      <a:lnTo>
                        <a:pt x="0" y="0"/>
                      </a:lnTo>
                      <a:lnTo>
                        <a:pt x="1" y="0"/>
                      </a:lnTo>
                      <a:lnTo>
                        <a:pt x="1" y="0"/>
                      </a:lnTo>
                      <a:lnTo>
                        <a:pt x="2" y="0"/>
                      </a:lnTo>
                      <a:lnTo>
                        <a:pt x="2" y="0"/>
                      </a:lnTo>
                      <a:lnTo>
                        <a:pt x="3" y="1"/>
                      </a:lnTo>
                      <a:lnTo>
                        <a:pt x="4" y="1"/>
                      </a:lnTo>
                      <a:lnTo>
                        <a:pt x="4" y="1"/>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68" name="Freeform 2404">
                  <a:extLst>
                    <a:ext uri="{FF2B5EF4-FFF2-40B4-BE49-F238E27FC236}">
                      <a16:creationId xmlns:a16="http://schemas.microsoft.com/office/drawing/2014/main" id="{EC046870-DAB7-43EB-B861-4C78414C5BC8}"/>
                    </a:ext>
                  </a:extLst>
                </p:cNvPr>
                <p:cNvSpPr>
                  <a:spLocks/>
                </p:cNvSpPr>
                <p:nvPr/>
              </p:nvSpPr>
              <p:spPr bwMode="auto">
                <a:xfrm>
                  <a:off x="4343" y="1561"/>
                  <a:ext cx="4" cy="1"/>
                </a:xfrm>
                <a:custGeom>
                  <a:avLst/>
                  <a:gdLst>
                    <a:gd name="T0" fmla="*/ 4 w 4"/>
                    <a:gd name="T1" fmla="*/ 1 h 1"/>
                    <a:gd name="T2" fmla="*/ 4 w 4"/>
                    <a:gd name="T3" fmla="*/ 1 h 1"/>
                    <a:gd name="T4" fmla="*/ 3 w 4"/>
                    <a:gd name="T5" fmla="*/ 1 h 1"/>
                    <a:gd name="T6" fmla="*/ 1 w 4"/>
                    <a:gd name="T7" fmla="*/ 0 h 1"/>
                    <a:gd name="T8" fmla="*/ 1 w 4"/>
                    <a:gd name="T9" fmla="*/ 0 h 1"/>
                    <a:gd name="T10" fmla="*/ 0 w 4"/>
                    <a:gd name="T11" fmla="*/ 0 h 1"/>
                    <a:gd name="T12" fmla="*/ 0 w 4"/>
                    <a:gd name="T13" fmla="*/ 0 h 1"/>
                    <a:gd name="T14" fmla="*/ 0 w 4"/>
                    <a:gd name="T15" fmla="*/ 0 h 1"/>
                    <a:gd name="T16" fmla="*/ 0 w 4"/>
                    <a:gd name="T17" fmla="*/ 0 h 1"/>
                    <a:gd name="T18" fmla="*/ 0 w 4"/>
                    <a:gd name="T19" fmla="*/ 0 h 1"/>
                    <a:gd name="T20" fmla="*/ 0 w 4"/>
                    <a:gd name="T21" fmla="*/ 0 h 1"/>
                    <a:gd name="T22" fmla="*/ 0 w 4"/>
                    <a:gd name="T23" fmla="*/ 0 h 1"/>
                    <a:gd name="T24" fmla="*/ 1 w 4"/>
                    <a:gd name="T25" fmla="*/ 0 h 1"/>
                    <a:gd name="T26" fmla="*/ 1 w 4"/>
                    <a:gd name="T27" fmla="*/ 0 h 1"/>
                    <a:gd name="T28" fmla="*/ 2 w 4"/>
                    <a:gd name="T29" fmla="*/ 0 h 1"/>
                    <a:gd name="T30" fmla="*/ 2 w 4"/>
                    <a:gd name="T31" fmla="*/ 0 h 1"/>
                    <a:gd name="T32" fmla="*/ 3 w 4"/>
                    <a:gd name="T33" fmla="*/ 1 h 1"/>
                    <a:gd name="T34" fmla="*/ 4 w 4"/>
                    <a:gd name="T35" fmla="*/ 1 h 1"/>
                    <a:gd name="T36" fmla="*/ 4 w 4"/>
                    <a:gd name="T37" fmla="*/ 1 h 1"/>
                    <a:gd name="T38" fmla="*/ 4 w 4"/>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
                      <a:moveTo>
                        <a:pt x="4" y="1"/>
                      </a:moveTo>
                      <a:lnTo>
                        <a:pt x="4" y="1"/>
                      </a:lnTo>
                      <a:lnTo>
                        <a:pt x="3" y="1"/>
                      </a:lnTo>
                      <a:lnTo>
                        <a:pt x="1" y="0"/>
                      </a:lnTo>
                      <a:lnTo>
                        <a:pt x="1" y="0"/>
                      </a:lnTo>
                      <a:lnTo>
                        <a:pt x="0" y="0"/>
                      </a:lnTo>
                      <a:lnTo>
                        <a:pt x="0" y="0"/>
                      </a:lnTo>
                      <a:lnTo>
                        <a:pt x="0" y="0"/>
                      </a:lnTo>
                      <a:lnTo>
                        <a:pt x="0" y="0"/>
                      </a:lnTo>
                      <a:lnTo>
                        <a:pt x="0" y="0"/>
                      </a:lnTo>
                      <a:lnTo>
                        <a:pt x="0" y="0"/>
                      </a:lnTo>
                      <a:lnTo>
                        <a:pt x="0" y="0"/>
                      </a:lnTo>
                      <a:lnTo>
                        <a:pt x="1" y="0"/>
                      </a:lnTo>
                      <a:lnTo>
                        <a:pt x="1" y="0"/>
                      </a:lnTo>
                      <a:lnTo>
                        <a:pt x="2" y="0"/>
                      </a:lnTo>
                      <a:lnTo>
                        <a:pt x="2" y="0"/>
                      </a:lnTo>
                      <a:lnTo>
                        <a:pt x="3" y="1"/>
                      </a:lnTo>
                      <a:lnTo>
                        <a:pt x="4" y="1"/>
                      </a:lnTo>
                      <a:lnTo>
                        <a:pt x="4" y="1"/>
                      </a:lnTo>
                      <a:lnTo>
                        <a:pt x="4"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69" name="Freeform 2405">
                  <a:extLst>
                    <a:ext uri="{FF2B5EF4-FFF2-40B4-BE49-F238E27FC236}">
                      <a16:creationId xmlns:a16="http://schemas.microsoft.com/office/drawing/2014/main" id="{12E566E3-E8BC-4898-BA6A-E2BDD1541614}"/>
                    </a:ext>
                  </a:extLst>
                </p:cNvPr>
                <p:cNvSpPr>
                  <a:spLocks/>
                </p:cNvSpPr>
                <p:nvPr/>
              </p:nvSpPr>
              <p:spPr bwMode="auto">
                <a:xfrm>
                  <a:off x="4362" y="1494"/>
                  <a:ext cx="7" cy="24"/>
                </a:xfrm>
                <a:custGeom>
                  <a:avLst/>
                  <a:gdLst>
                    <a:gd name="T0" fmla="*/ 0 w 7"/>
                    <a:gd name="T1" fmla="*/ 13 h 24"/>
                    <a:gd name="T2" fmla="*/ 0 w 7"/>
                    <a:gd name="T3" fmla="*/ 13 h 24"/>
                    <a:gd name="T4" fmla="*/ 1 w 7"/>
                    <a:gd name="T5" fmla="*/ 17 h 24"/>
                    <a:gd name="T6" fmla="*/ 2 w 7"/>
                    <a:gd name="T7" fmla="*/ 20 h 24"/>
                    <a:gd name="T8" fmla="*/ 4 w 7"/>
                    <a:gd name="T9" fmla="*/ 22 h 24"/>
                    <a:gd name="T10" fmla="*/ 4 w 7"/>
                    <a:gd name="T11" fmla="*/ 22 h 24"/>
                    <a:gd name="T12" fmla="*/ 5 w 7"/>
                    <a:gd name="T13" fmla="*/ 23 h 24"/>
                    <a:gd name="T14" fmla="*/ 5 w 7"/>
                    <a:gd name="T15" fmla="*/ 24 h 24"/>
                    <a:gd name="T16" fmla="*/ 6 w 7"/>
                    <a:gd name="T17" fmla="*/ 24 h 24"/>
                    <a:gd name="T18" fmla="*/ 6 w 7"/>
                    <a:gd name="T19" fmla="*/ 24 h 24"/>
                    <a:gd name="T20" fmla="*/ 7 w 7"/>
                    <a:gd name="T21" fmla="*/ 24 h 24"/>
                    <a:gd name="T22" fmla="*/ 7 w 7"/>
                    <a:gd name="T23" fmla="*/ 23 h 24"/>
                    <a:gd name="T24" fmla="*/ 7 w 7"/>
                    <a:gd name="T25" fmla="*/ 22 h 24"/>
                    <a:gd name="T26" fmla="*/ 7 w 7"/>
                    <a:gd name="T27" fmla="*/ 22 h 24"/>
                    <a:gd name="T28" fmla="*/ 7 w 7"/>
                    <a:gd name="T29" fmla="*/ 20 h 24"/>
                    <a:gd name="T30" fmla="*/ 7 w 7"/>
                    <a:gd name="T31" fmla="*/ 17 h 24"/>
                    <a:gd name="T32" fmla="*/ 7 w 7"/>
                    <a:gd name="T33" fmla="*/ 17 h 24"/>
                    <a:gd name="T34" fmla="*/ 6 w 7"/>
                    <a:gd name="T35" fmla="*/ 11 h 24"/>
                    <a:gd name="T36" fmla="*/ 6 w 7"/>
                    <a:gd name="T37" fmla="*/ 11 h 24"/>
                    <a:gd name="T38" fmla="*/ 5 w 7"/>
                    <a:gd name="T39" fmla="*/ 8 h 24"/>
                    <a:gd name="T40" fmla="*/ 5 w 7"/>
                    <a:gd name="T41" fmla="*/ 5 h 24"/>
                    <a:gd name="T42" fmla="*/ 4 w 7"/>
                    <a:gd name="T43" fmla="*/ 3 h 24"/>
                    <a:gd name="T44" fmla="*/ 2 w 7"/>
                    <a:gd name="T45" fmla="*/ 0 h 24"/>
                    <a:gd name="T46" fmla="*/ 2 w 7"/>
                    <a:gd name="T47" fmla="*/ 0 h 24"/>
                    <a:gd name="T48" fmla="*/ 2 w 7"/>
                    <a:gd name="T49" fmla="*/ 0 h 24"/>
                    <a:gd name="T50" fmla="*/ 2 w 7"/>
                    <a:gd name="T51" fmla="*/ 0 h 24"/>
                    <a:gd name="T52" fmla="*/ 2 w 7"/>
                    <a:gd name="T53" fmla="*/ 0 h 24"/>
                    <a:gd name="T54" fmla="*/ 4 w 7"/>
                    <a:gd name="T55" fmla="*/ 5 h 24"/>
                    <a:gd name="T56" fmla="*/ 5 w 7"/>
                    <a:gd name="T57" fmla="*/ 9 h 24"/>
                    <a:gd name="T58" fmla="*/ 6 w 7"/>
                    <a:gd name="T59" fmla="*/ 14 h 24"/>
                    <a:gd name="T60" fmla="*/ 6 w 7"/>
                    <a:gd name="T61" fmla="*/ 19 h 24"/>
                    <a:gd name="T62" fmla="*/ 6 w 7"/>
                    <a:gd name="T63" fmla="*/ 19 h 24"/>
                    <a:gd name="T64" fmla="*/ 7 w 7"/>
                    <a:gd name="T65" fmla="*/ 22 h 24"/>
                    <a:gd name="T66" fmla="*/ 7 w 7"/>
                    <a:gd name="T67" fmla="*/ 22 h 24"/>
                    <a:gd name="T68" fmla="*/ 7 w 7"/>
                    <a:gd name="T69" fmla="*/ 23 h 24"/>
                    <a:gd name="T70" fmla="*/ 6 w 7"/>
                    <a:gd name="T71" fmla="*/ 23 h 24"/>
                    <a:gd name="T72" fmla="*/ 5 w 7"/>
                    <a:gd name="T73" fmla="*/ 23 h 24"/>
                    <a:gd name="T74" fmla="*/ 5 w 7"/>
                    <a:gd name="T75" fmla="*/ 23 h 24"/>
                    <a:gd name="T76" fmla="*/ 5 w 7"/>
                    <a:gd name="T77" fmla="*/ 22 h 24"/>
                    <a:gd name="T78" fmla="*/ 5 w 7"/>
                    <a:gd name="T79" fmla="*/ 22 h 24"/>
                    <a:gd name="T80" fmla="*/ 3 w 7"/>
                    <a:gd name="T81" fmla="*/ 21 h 24"/>
                    <a:gd name="T82" fmla="*/ 3 w 7"/>
                    <a:gd name="T83" fmla="*/ 21 h 24"/>
                    <a:gd name="T84" fmla="*/ 2 w 7"/>
                    <a:gd name="T85" fmla="*/ 19 h 24"/>
                    <a:gd name="T86" fmla="*/ 1 w 7"/>
                    <a:gd name="T87" fmla="*/ 17 h 24"/>
                    <a:gd name="T88" fmla="*/ 0 w 7"/>
                    <a:gd name="T89" fmla="*/ 13 h 24"/>
                    <a:gd name="T90" fmla="*/ 0 w 7"/>
                    <a:gd name="T91" fmla="*/ 13 h 24"/>
                    <a:gd name="T92" fmla="*/ 0 w 7"/>
                    <a:gd name="T93"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 h="24">
                      <a:moveTo>
                        <a:pt x="0" y="13"/>
                      </a:moveTo>
                      <a:lnTo>
                        <a:pt x="0" y="13"/>
                      </a:lnTo>
                      <a:lnTo>
                        <a:pt x="1" y="17"/>
                      </a:lnTo>
                      <a:lnTo>
                        <a:pt x="2" y="20"/>
                      </a:lnTo>
                      <a:lnTo>
                        <a:pt x="4" y="22"/>
                      </a:lnTo>
                      <a:lnTo>
                        <a:pt x="4" y="22"/>
                      </a:lnTo>
                      <a:lnTo>
                        <a:pt x="5" y="23"/>
                      </a:lnTo>
                      <a:lnTo>
                        <a:pt x="5" y="24"/>
                      </a:lnTo>
                      <a:lnTo>
                        <a:pt x="6" y="24"/>
                      </a:lnTo>
                      <a:lnTo>
                        <a:pt x="6" y="24"/>
                      </a:lnTo>
                      <a:lnTo>
                        <a:pt x="7" y="24"/>
                      </a:lnTo>
                      <a:lnTo>
                        <a:pt x="7" y="23"/>
                      </a:lnTo>
                      <a:lnTo>
                        <a:pt x="7" y="22"/>
                      </a:lnTo>
                      <a:lnTo>
                        <a:pt x="7" y="22"/>
                      </a:lnTo>
                      <a:lnTo>
                        <a:pt x="7" y="20"/>
                      </a:lnTo>
                      <a:lnTo>
                        <a:pt x="7" y="17"/>
                      </a:lnTo>
                      <a:lnTo>
                        <a:pt x="7" y="17"/>
                      </a:lnTo>
                      <a:lnTo>
                        <a:pt x="6" y="11"/>
                      </a:lnTo>
                      <a:lnTo>
                        <a:pt x="6" y="11"/>
                      </a:lnTo>
                      <a:lnTo>
                        <a:pt x="5" y="8"/>
                      </a:lnTo>
                      <a:lnTo>
                        <a:pt x="5" y="5"/>
                      </a:lnTo>
                      <a:lnTo>
                        <a:pt x="4" y="3"/>
                      </a:lnTo>
                      <a:lnTo>
                        <a:pt x="2" y="0"/>
                      </a:lnTo>
                      <a:lnTo>
                        <a:pt x="2" y="0"/>
                      </a:lnTo>
                      <a:lnTo>
                        <a:pt x="2" y="0"/>
                      </a:lnTo>
                      <a:lnTo>
                        <a:pt x="2" y="0"/>
                      </a:lnTo>
                      <a:lnTo>
                        <a:pt x="2" y="0"/>
                      </a:lnTo>
                      <a:lnTo>
                        <a:pt x="4" y="5"/>
                      </a:lnTo>
                      <a:lnTo>
                        <a:pt x="5" y="9"/>
                      </a:lnTo>
                      <a:lnTo>
                        <a:pt x="6" y="14"/>
                      </a:lnTo>
                      <a:lnTo>
                        <a:pt x="6" y="19"/>
                      </a:lnTo>
                      <a:lnTo>
                        <a:pt x="6" y="19"/>
                      </a:lnTo>
                      <a:lnTo>
                        <a:pt x="7" y="22"/>
                      </a:lnTo>
                      <a:lnTo>
                        <a:pt x="7" y="22"/>
                      </a:lnTo>
                      <a:lnTo>
                        <a:pt x="7" y="23"/>
                      </a:lnTo>
                      <a:lnTo>
                        <a:pt x="6" y="23"/>
                      </a:lnTo>
                      <a:lnTo>
                        <a:pt x="5" y="23"/>
                      </a:lnTo>
                      <a:lnTo>
                        <a:pt x="5" y="23"/>
                      </a:lnTo>
                      <a:lnTo>
                        <a:pt x="5" y="22"/>
                      </a:lnTo>
                      <a:lnTo>
                        <a:pt x="5" y="22"/>
                      </a:lnTo>
                      <a:lnTo>
                        <a:pt x="3" y="21"/>
                      </a:lnTo>
                      <a:lnTo>
                        <a:pt x="3" y="21"/>
                      </a:lnTo>
                      <a:lnTo>
                        <a:pt x="2" y="19"/>
                      </a:lnTo>
                      <a:lnTo>
                        <a:pt x="1" y="17"/>
                      </a:lnTo>
                      <a:lnTo>
                        <a:pt x="0" y="13"/>
                      </a:lnTo>
                      <a:lnTo>
                        <a:pt x="0" y="13"/>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70" name="Freeform 2406">
                  <a:extLst>
                    <a:ext uri="{FF2B5EF4-FFF2-40B4-BE49-F238E27FC236}">
                      <a16:creationId xmlns:a16="http://schemas.microsoft.com/office/drawing/2014/main" id="{885CFE53-AC80-4053-82AD-56103F97F138}"/>
                    </a:ext>
                  </a:extLst>
                </p:cNvPr>
                <p:cNvSpPr>
                  <a:spLocks/>
                </p:cNvSpPr>
                <p:nvPr/>
              </p:nvSpPr>
              <p:spPr bwMode="auto">
                <a:xfrm>
                  <a:off x="4362" y="1494"/>
                  <a:ext cx="7" cy="24"/>
                </a:xfrm>
                <a:custGeom>
                  <a:avLst/>
                  <a:gdLst>
                    <a:gd name="T0" fmla="*/ 0 w 7"/>
                    <a:gd name="T1" fmla="*/ 13 h 24"/>
                    <a:gd name="T2" fmla="*/ 0 w 7"/>
                    <a:gd name="T3" fmla="*/ 13 h 24"/>
                    <a:gd name="T4" fmla="*/ 1 w 7"/>
                    <a:gd name="T5" fmla="*/ 17 h 24"/>
                    <a:gd name="T6" fmla="*/ 2 w 7"/>
                    <a:gd name="T7" fmla="*/ 20 h 24"/>
                    <a:gd name="T8" fmla="*/ 4 w 7"/>
                    <a:gd name="T9" fmla="*/ 22 h 24"/>
                    <a:gd name="T10" fmla="*/ 4 w 7"/>
                    <a:gd name="T11" fmla="*/ 22 h 24"/>
                    <a:gd name="T12" fmla="*/ 5 w 7"/>
                    <a:gd name="T13" fmla="*/ 23 h 24"/>
                    <a:gd name="T14" fmla="*/ 5 w 7"/>
                    <a:gd name="T15" fmla="*/ 24 h 24"/>
                    <a:gd name="T16" fmla="*/ 6 w 7"/>
                    <a:gd name="T17" fmla="*/ 24 h 24"/>
                    <a:gd name="T18" fmla="*/ 6 w 7"/>
                    <a:gd name="T19" fmla="*/ 24 h 24"/>
                    <a:gd name="T20" fmla="*/ 7 w 7"/>
                    <a:gd name="T21" fmla="*/ 24 h 24"/>
                    <a:gd name="T22" fmla="*/ 7 w 7"/>
                    <a:gd name="T23" fmla="*/ 23 h 24"/>
                    <a:gd name="T24" fmla="*/ 7 w 7"/>
                    <a:gd name="T25" fmla="*/ 22 h 24"/>
                    <a:gd name="T26" fmla="*/ 7 w 7"/>
                    <a:gd name="T27" fmla="*/ 22 h 24"/>
                    <a:gd name="T28" fmla="*/ 7 w 7"/>
                    <a:gd name="T29" fmla="*/ 20 h 24"/>
                    <a:gd name="T30" fmla="*/ 7 w 7"/>
                    <a:gd name="T31" fmla="*/ 17 h 24"/>
                    <a:gd name="T32" fmla="*/ 7 w 7"/>
                    <a:gd name="T33" fmla="*/ 17 h 24"/>
                    <a:gd name="T34" fmla="*/ 6 w 7"/>
                    <a:gd name="T35" fmla="*/ 11 h 24"/>
                    <a:gd name="T36" fmla="*/ 6 w 7"/>
                    <a:gd name="T37" fmla="*/ 11 h 24"/>
                    <a:gd name="T38" fmla="*/ 5 w 7"/>
                    <a:gd name="T39" fmla="*/ 8 h 24"/>
                    <a:gd name="T40" fmla="*/ 5 w 7"/>
                    <a:gd name="T41" fmla="*/ 5 h 24"/>
                    <a:gd name="T42" fmla="*/ 4 w 7"/>
                    <a:gd name="T43" fmla="*/ 3 h 24"/>
                    <a:gd name="T44" fmla="*/ 2 w 7"/>
                    <a:gd name="T45" fmla="*/ 0 h 24"/>
                    <a:gd name="T46" fmla="*/ 2 w 7"/>
                    <a:gd name="T47" fmla="*/ 0 h 24"/>
                    <a:gd name="T48" fmla="*/ 2 w 7"/>
                    <a:gd name="T49" fmla="*/ 0 h 24"/>
                    <a:gd name="T50" fmla="*/ 2 w 7"/>
                    <a:gd name="T51" fmla="*/ 0 h 24"/>
                    <a:gd name="T52" fmla="*/ 2 w 7"/>
                    <a:gd name="T53" fmla="*/ 0 h 24"/>
                    <a:gd name="T54" fmla="*/ 4 w 7"/>
                    <a:gd name="T55" fmla="*/ 5 h 24"/>
                    <a:gd name="T56" fmla="*/ 5 w 7"/>
                    <a:gd name="T57" fmla="*/ 9 h 24"/>
                    <a:gd name="T58" fmla="*/ 6 w 7"/>
                    <a:gd name="T59" fmla="*/ 14 h 24"/>
                    <a:gd name="T60" fmla="*/ 6 w 7"/>
                    <a:gd name="T61" fmla="*/ 19 h 24"/>
                    <a:gd name="T62" fmla="*/ 6 w 7"/>
                    <a:gd name="T63" fmla="*/ 19 h 24"/>
                    <a:gd name="T64" fmla="*/ 7 w 7"/>
                    <a:gd name="T65" fmla="*/ 22 h 24"/>
                    <a:gd name="T66" fmla="*/ 7 w 7"/>
                    <a:gd name="T67" fmla="*/ 22 h 24"/>
                    <a:gd name="T68" fmla="*/ 7 w 7"/>
                    <a:gd name="T69" fmla="*/ 23 h 24"/>
                    <a:gd name="T70" fmla="*/ 6 w 7"/>
                    <a:gd name="T71" fmla="*/ 23 h 24"/>
                    <a:gd name="T72" fmla="*/ 5 w 7"/>
                    <a:gd name="T73" fmla="*/ 23 h 24"/>
                    <a:gd name="T74" fmla="*/ 5 w 7"/>
                    <a:gd name="T75" fmla="*/ 23 h 24"/>
                    <a:gd name="T76" fmla="*/ 5 w 7"/>
                    <a:gd name="T77" fmla="*/ 22 h 24"/>
                    <a:gd name="T78" fmla="*/ 5 w 7"/>
                    <a:gd name="T79" fmla="*/ 22 h 24"/>
                    <a:gd name="T80" fmla="*/ 3 w 7"/>
                    <a:gd name="T81" fmla="*/ 21 h 24"/>
                    <a:gd name="T82" fmla="*/ 3 w 7"/>
                    <a:gd name="T83" fmla="*/ 21 h 24"/>
                    <a:gd name="T84" fmla="*/ 2 w 7"/>
                    <a:gd name="T85" fmla="*/ 19 h 24"/>
                    <a:gd name="T86" fmla="*/ 1 w 7"/>
                    <a:gd name="T87" fmla="*/ 17 h 24"/>
                    <a:gd name="T88" fmla="*/ 0 w 7"/>
                    <a:gd name="T89" fmla="*/ 13 h 24"/>
                    <a:gd name="T90" fmla="*/ 0 w 7"/>
                    <a:gd name="T91" fmla="*/ 13 h 24"/>
                    <a:gd name="T92" fmla="*/ 0 w 7"/>
                    <a:gd name="T93"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 h="24">
                      <a:moveTo>
                        <a:pt x="0" y="13"/>
                      </a:moveTo>
                      <a:lnTo>
                        <a:pt x="0" y="13"/>
                      </a:lnTo>
                      <a:lnTo>
                        <a:pt x="1" y="17"/>
                      </a:lnTo>
                      <a:lnTo>
                        <a:pt x="2" y="20"/>
                      </a:lnTo>
                      <a:lnTo>
                        <a:pt x="4" y="22"/>
                      </a:lnTo>
                      <a:lnTo>
                        <a:pt x="4" y="22"/>
                      </a:lnTo>
                      <a:lnTo>
                        <a:pt x="5" y="23"/>
                      </a:lnTo>
                      <a:lnTo>
                        <a:pt x="5" y="24"/>
                      </a:lnTo>
                      <a:lnTo>
                        <a:pt x="6" y="24"/>
                      </a:lnTo>
                      <a:lnTo>
                        <a:pt x="6" y="24"/>
                      </a:lnTo>
                      <a:lnTo>
                        <a:pt x="7" y="24"/>
                      </a:lnTo>
                      <a:lnTo>
                        <a:pt x="7" y="23"/>
                      </a:lnTo>
                      <a:lnTo>
                        <a:pt x="7" y="22"/>
                      </a:lnTo>
                      <a:lnTo>
                        <a:pt x="7" y="22"/>
                      </a:lnTo>
                      <a:lnTo>
                        <a:pt x="7" y="20"/>
                      </a:lnTo>
                      <a:lnTo>
                        <a:pt x="7" y="17"/>
                      </a:lnTo>
                      <a:lnTo>
                        <a:pt x="7" y="17"/>
                      </a:lnTo>
                      <a:lnTo>
                        <a:pt x="6" y="11"/>
                      </a:lnTo>
                      <a:lnTo>
                        <a:pt x="6" y="11"/>
                      </a:lnTo>
                      <a:lnTo>
                        <a:pt x="5" y="8"/>
                      </a:lnTo>
                      <a:lnTo>
                        <a:pt x="5" y="5"/>
                      </a:lnTo>
                      <a:lnTo>
                        <a:pt x="4" y="3"/>
                      </a:lnTo>
                      <a:lnTo>
                        <a:pt x="2" y="0"/>
                      </a:lnTo>
                      <a:lnTo>
                        <a:pt x="2" y="0"/>
                      </a:lnTo>
                      <a:lnTo>
                        <a:pt x="2" y="0"/>
                      </a:lnTo>
                      <a:lnTo>
                        <a:pt x="2" y="0"/>
                      </a:lnTo>
                      <a:lnTo>
                        <a:pt x="2" y="0"/>
                      </a:lnTo>
                      <a:lnTo>
                        <a:pt x="4" y="5"/>
                      </a:lnTo>
                      <a:lnTo>
                        <a:pt x="5" y="9"/>
                      </a:lnTo>
                      <a:lnTo>
                        <a:pt x="6" y="14"/>
                      </a:lnTo>
                      <a:lnTo>
                        <a:pt x="6" y="19"/>
                      </a:lnTo>
                      <a:lnTo>
                        <a:pt x="6" y="19"/>
                      </a:lnTo>
                      <a:lnTo>
                        <a:pt x="7" y="22"/>
                      </a:lnTo>
                      <a:lnTo>
                        <a:pt x="7" y="22"/>
                      </a:lnTo>
                      <a:lnTo>
                        <a:pt x="7" y="23"/>
                      </a:lnTo>
                      <a:lnTo>
                        <a:pt x="6" y="23"/>
                      </a:lnTo>
                      <a:lnTo>
                        <a:pt x="5" y="23"/>
                      </a:lnTo>
                      <a:lnTo>
                        <a:pt x="5" y="23"/>
                      </a:lnTo>
                      <a:lnTo>
                        <a:pt x="5" y="22"/>
                      </a:lnTo>
                      <a:lnTo>
                        <a:pt x="5" y="22"/>
                      </a:lnTo>
                      <a:lnTo>
                        <a:pt x="3" y="21"/>
                      </a:lnTo>
                      <a:lnTo>
                        <a:pt x="3" y="21"/>
                      </a:lnTo>
                      <a:lnTo>
                        <a:pt x="2" y="19"/>
                      </a:lnTo>
                      <a:lnTo>
                        <a:pt x="1" y="17"/>
                      </a:lnTo>
                      <a:lnTo>
                        <a:pt x="0" y="13"/>
                      </a:lnTo>
                      <a:lnTo>
                        <a:pt x="0" y="13"/>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71" name="Freeform 2407">
                  <a:extLst>
                    <a:ext uri="{FF2B5EF4-FFF2-40B4-BE49-F238E27FC236}">
                      <a16:creationId xmlns:a16="http://schemas.microsoft.com/office/drawing/2014/main" id="{33AE9AEB-15E3-4651-98D3-581100F0995F}"/>
                    </a:ext>
                  </a:extLst>
                </p:cNvPr>
                <p:cNvSpPr>
                  <a:spLocks/>
                </p:cNvSpPr>
                <p:nvPr/>
              </p:nvSpPr>
              <p:spPr bwMode="auto">
                <a:xfrm>
                  <a:off x="4368" y="1498"/>
                  <a:ext cx="9" cy="10"/>
                </a:xfrm>
                <a:custGeom>
                  <a:avLst/>
                  <a:gdLst>
                    <a:gd name="T0" fmla="*/ 0 w 9"/>
                    <a:gd name="T1" fmla="*/ 0 h 10"/>
                    <a:gd name="T2" fmla="*/ 0 w 9"/>
                    <a:gd name="T3" fmla="*/ 0 h 10"/>
                    <a:gd name="T4" fmla="*/ 0 w 9"/>
                    <a:gd name="T5" fmla="*/ 3 h 10"/>
                    <a:gd name="T6" fmla="*/ 1 w 9"/>
                    <a:gd name="T7" fmla="*/ 7 h 10"/>
                    <a:gd name="T8" fmla="*/ 1 w 9"/>
                    <a:gd name="T9" fmla="*/ 7 h 10"/>
                    <a:gd name="T10" fmla="*/ 2 w 9"/>
                    <a:gd name="T11" fmla="*/ 8 h 10"/>
                    <a:gd name="T12" fmla="*/ 3 w 9"/>
                    <a:gd name="T13" fmla="*/ 9 h 10"/>
                    <a:gd name="T14" fmla="*/ 3 w 9"/>
                    <a:gd name="T15" fmla="*/ 10 h 10"/>
                    <a:gd name="T16" fmla="*/ 4 w 9"/>
                    <a:gd name="T17" fmla="*/ 10 h 10"/>
                    <a:gd name="T18" fmla="*/ 5 w 9"/>
                    <a:gd name="T19" fmla="*/ 10 h 10"/>
                    <a:gd name="T20" fmla="*/ 5 w 9"/>
                    <a:gd name="T21" fmla="*/ 10 h 10"/>
                    <a:gd name="T22" fmla="*/ 6 w 9"/>
                    <a:gd name="T23" fmla="*/ 10 h 10"/>
                    <a:gd name="T24" fmla="*/ 6 w 9"/>
                    <a:gd name="T25" fmla="*/ 9 h 10"/>
                    <a:gd name="T26" fmla="*/ 7 w 9"/>
                    <a:gd name="T27" fmla="*/ 7 h 10"/>
                    <a:gd name="T28" fmla="*/ 7 w 9"/>
                    <a:gd name="T29" fmla="*/ 7 h 10"/>
                    <a:gd name="T30" fmla="*/ 8 w 9"/>
                    <a:gd name="T31" fmla="*/ 6 h 10"/>
                    <a:gd name="T32" fmla="*/ 9 w 9"/>
                    <a:gd name="T33" fmla="*/ 5 h 10"/>
                    <a:gd name="T34" fmla="*/ 9 w 9"/>
                    <a:gd name="T35" fmla="*/ 3 h 10"/>
                    <a:gd name="T36" fmla="*/ 9 w 9"/>
                    <a:gd name="T37" fmla="*/ 1 h 10"/>
                    <a:gd name="T38" fmla="*/ 9 w 9"/>
                    <a:gd name="T39" fmla="*/ 1 h 10"/>
                    <a:gd name="T40" fmla="*/ 9 w 9"/>
                    <a:gd name="T41" fmla="*/ 1 h 10"/>
                    <a:gd name="T42" fmla="*/ 9 w 9"/>
                    <a:gd name="T43" fmla="*/ 1 h 10"/>
                    <a:gd name="T44" fmla="*/ 9 w 9"/>
                    <a:gd name="T45" fmla="*/ 4 h 10"/>
                    <a:gd name="T46" fmla="*/ 8 w 9"/>
                    <a:gd name="T47" fmla="*/ 6 h 10"/>
                    <a:gd name="T48" fmla="*/ 7 w 9"/>
                    <a:gd name="T49" fmla="*/ 8 h 10"/>
                    <a:gd name="T50" fmla="*/ 5 w 9"/>
                    <a:gd name="T51" fmla="*/ 10 h 10"/>
                    <a:gd name="T52" fmla="*/ 5 w 9"/>
                    <a:gd name="T53" fmla="*/ 10 h 10"/>
                    <a:gd name="T54" fmla="*/ 5 w 9"/>
                    <a:gd name="T55" fmla="*/ 10 h 10"/>
                    <a:gd name="T56" fmla="*/ 4 w 9"/>
                    <a:gd name="T57" fmla="*/ 10 h 10"/>
                    <a:gd name="T58" fmla="*/ 3 w 9"/>
                    <a:gd name="T59" fmla="*/ 10 h 10"/>
                    <a:gd name="T60" fmla="*/ 3 w 9"/>
                    <a:gd name="T61" fmla="*/ 9 h 10"/>
                    <a:gd name="T62" fmla="*/ 2 w 9"/>
                    <a:gd name="T63" fmla="*/ 7 h 10"/>
                    <a:gd name="T64" fmla="*/ 1 w 9"/>
                    <a:gd name="T65" fmla="*/ 6 h 10"/>
                    <a:gd name="T66" fmla="*/ 1 w 9"/>
                    <a:gd name="T67" fmla="*/ 6 h 10"/>
                    <a:gd name="T68" fmla="*/ 0 w 9"/>
                    <a:gd name="T69" fmla="*/ 3 h 10"/>
                    <a:gd name="T70" fmla="*/ 0 w 9"/>
                    <a:gd name="T71" fmla="*/ 0 h 10"/>
                    <a:gd name="T72" fmla="*/ 0 w 9"/>
                    <a:gd name="T73" fmla="*/ 0 h 10"/>
                    <a:gd name="T74" fmla="*/ 0 w 9"/>
                    <a:gd name="T7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 h="10">
                      <a:moveTo>
                        <a:pt x="0" y="0"/>
                      </a:moveTo>
                      <a:lnTo>
                        <a:pt x="0" y="0"/>
                      </a:lnTo>
                      <a:lnTo>
                        <a:pt x="0" y="3"/>
                      </a:lnTo>
                      <a:lnTo>
                        <a:pt x="1" y="7"/>
                      </a:lnTo>
                      <a:lnTo>
                        <a:pt x="1" y="7"/>
                      </a:lnTo>
                      <a:lnTo>
                        <a:pt x="2" y="8"/>
                      </a:lnTo>
                      <a:lnTo>
                        <a:pt x="3" y="9"/>
                      </a:lnTo>
                      <a:lnTo>
                        <a:pt x="3" y="10"/>
                      </a:lnTo>
                      <a:lnTo>
                        <a:pt x="4" y="10"/>
                      </a:lnTo>
                      <a:lnTo>
                        <a:pt x="5" y="10"/>
                      </a:lnTo>
                      <a:lnTo>
                        <a:pt x="5" y="10"/>
                      </a:lnTo>
                      <a:lnTo>
                        <a:pt x="6" y="10"/>
                      </a:lnTo>
                      <a:lnTo>
                        <a:pt x="6" y="9"/>
                      </a:lnTo>
                      <a:lnTo>
                        <a:pt x="7" y="7"/>
                      </a:lnTo>
                      <a:lnTo>
                        <a:pt x="7" y="7"/>
                      </a:lnTo>
                      <a:lnTo>
                        <a:pt x="8" y="6"/>
                      </a:lnTo>
                      <a:lnTo>
                        <a:pt x="9" y="5"/>
                      </a:lnTo>
                      <a:lnTo>
                        <a:pt x="9" y="3"/>
                      </a:lnTo>
                      <a:lnTo>
                        <a:pt x="9" y="1"/>
                      </a:lnTo>
                      <a:lnTo>
                        <a:pt x="9" y="1"/>
                      </a:lnTo>
                      <a:lnTo>
                        <a:pt x="9" y="1"/>
                      </a:lnTo>
                      <a:lnTo>
                        <a:pt x="9" y="1"/>
                      </a:lnTo>
                      <a:lnTo>
                        <a:pt x="9" y="4"/>
                      </a:lnTo>
                      <a:lnTo>
                        <a:pt x="8" y="6"/>
                      </a:lnTo>
                      <a:lnTo>
                        <a:pt x="7" y="8"/>
                      </a:lnTo>
                      <a:lnTo>
                        <a:pt x="5" y="10"/>
                      </a:lnTo>
                      <a:lnTo>
                        <a:pt x="5" y="10"/>
                      </a:lnTo>
                      <a:lnTo>
                        <a:pt x="5" y="10"/>
                      </a:lnTo>
                      <a:lnTo>
                        <a:pt x="4" y="10"/>
                      </a:lnTo>
                      <a:lnTo>
                        <a:pt x="3" y="10"/>
                      </a:lnTo>
                      <a:lnTo>
                        <a:pt x="3" y="9"/>
                      </a:lnTo>
                      <a:lnTo>
                        <a:pt x="2" y="7"/>
                      </a:lnTo>
                      <a:lnTo>
                        <a:pt x="1" y="6"/>
                      </a:lnTo>
                      <a:lnTo>
                        <a:pt x="1" y="6"/>
                      </a:lnTo>
                      <a:lnTo>
                        <a:pt x="0" y="3"/>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72" name="Freeform 2408">
                  <a:extLst>
                    <a:ext uri="{FF2B5EF4-FFF2-40B4-BE49-F238E27FC236}">
                      <a16:creationId xmlns:a16="http://schemas.microsoft.com/office/drawing/2014/main" id="{07AAEA57-F87F-4844-8837-C06014614233}"/>
                    </a:ext>
                  </a:extLst>
                </p:cNvPr>
                <p:cNvSpPr>
                  <a:spLocks/>
                </p:cNvSpPr>
                <p:nvPr/>
              </p:nvSpPr>
              <p:spPr bwMode="auto">
                <a:xfrm>
                  <a:off x="4368" y="1498"/>
                  <a:ext cx="9" cy="10"/>
                </a:xfrm>
                <a:custGeom>
                  <a:avLst/>
                  <a:gdLst>
                    <a:gd name="T0" fmla="*/ 0 w 9"/>
                    <a:gd name="T1" fmla="*/ 0 h 10"/>
                    <a:gd name="T2" fmla="*/ 0 w 9"/>
                    <a:gd name="T3" fmla="*/ 0 h 10"/>
                    <a:gd name="T4" fmla="*/ 0 w 9"/>
                    <a:gd name="T5" fmla="*/ 3 h 10"/>
                    <a:gd name="T6" fmla="*/ 1 w 9"/>
                    <a:gd name="T7" fmla="*/ 7 h 10"/>
                    <a:gd name="T8" fmla="*/ 1 w 9"/>
                    <a:gd name="T9" fmla="*/ 7 h 10"/>
                    <a:gd name="T10" fmla="*/ 2 w 9"/>
                    <a:gd name="T11" fmla="*/ 8 h 10"/>
                    <a:gd name="T12" fmla="*/ 3 w 9"/>
                    <a:gd name="T13" fmla="*/ 9 h 10"/>
                    <a:gd name="T14" fmla="*/ 3 w 9"/>
                    <a:gd name="T15" fmla="*/ 10 h 10"/>
                    <a:gd name="T16" fmla="*/ 4 w 9"/>
                    <a:gd name="T17" fmla="*/ 10 h 10"/>
                    <a:gd name="T18" fmla="*/ 5 w 9"/>
                    <a:gd name="T19" fmla="*/ 10 h 10"/>
                    <a:gd name="T20" fmla="*/ 5 w 9"/>
                    <a:gd name="T21" fmla="*/ 10 h 10"/>
                    <a:gd name="T22" fmla="*/ 6 w 9"/>
                    <a:gd name="T23" fmla="*/ 10 h 10"/>
                    <a:gd name="T24" fmla="*/ 6 w 9"/>
                    <a:gd name="T25" fmla="*/ 9 h 10"/>
                    <a:gd name="T26" fmla="*/ 7 w 9"/>
                    <a:gd name="T27" fmla="*/ 7 h 10"/>
                    <a:gd name="T28" fmla="*/ 7 w 9"/>
                    <a:gd name="T29" fmla="*/ 7 h 10"/>
                    <a:gd name="T30" fmla="*/ 8 w 9"/>
                    <a:gd name="T31" fmla="*/ 6 h 10"/>
                    <a:gd name="T32" fmla="*/ 9 w 9"/>
                    <a:gd name="T33" fmla="*/ 5 h 10"/>
                    <a:gd name="T34" fmla="*/ 9 w 9"/>
                    <a:gd name="T35" fmla="*/ 3 h 10"/>
                    <a:gd name="T36" fmla="*/ 9 w 9"/>
                    <a:gd name="T37" fmla="*/ 1 h 10"/>
                    <a:gd name="T38" fmla="*/ 9 w 9"/>
                    <a:gd name="T39" fmla="*/ 1 h 10"/>
                    <a:gd name="T40" fmla="*/ 9 w 9"/>
                    <a:gd name="T41" fmla="*/ 1 h 10"/>
                    <a:gd name="T42" fmla="*/ 9 w 9"/>
                    <a:gd name="T43" fmla="*/ 1 h 10"/>
                    <a:gd name="T44" fmla="*/ 9 w 9"/>
                    <a:gd name="T45" fmla="*/ 4 h 10"/>
                    <a:gd name="T46" fmla="*/ 8 w 9"/>
                    <a:gd name="T47" fmla="*/ 6 h 10"/>
                    <a:gd name="T48" fmla="*/ 7 w 9"/>
                    <a:gd name="T49" fmla="*/ 8 h 10"/>
                    <a:gd name="T50" fmla="*/ 5 w 9"/>
                    <a:gd name="T51" fmla="*/ 10 h 10"/>
                    <a:gd name="T52" fmla="*/ 5 w 9"/>
                    <a:gd name="T53" fmla="*/ 10 h 10"/>
                    <a:gd name="T54" fmla="*/ 5 w 9"/>
                    <a:gd name="T55" fmla="*/ 10 h 10"/>
                    <a:gd name="T56" fmla="*/ 4 w 9"/>
                    <a:gd name="T57" fmla="*/ 10 h 10"/>
                    <a:gd name="T58" fmla="*/ 3 w 9"/>
                    <a:gd name="T59" fmla="*/ 10 h 10"/>
                    <a:gd name="T60" fmla="*/ 3 w 9"/>
                    <a:gd name="T61" fmla="*/ 9 h 10"/>
                    <a:gd name="T62" fmla="*/ 2 w 9"/>
                    <a:gd name="T63" fmla="*/ 7 h 10"/>
                    <a:gd name="T64" fmla="*/ 1 w 9"/>
                    <a:gd name="T65" fmla="*/ 6 h 10"/>
                    <a:gd name="T66" fmla="*/ 1 w 9"/>
                    <a:gd name="T67" fmla="*/ 6 h 10"/>
                    <a:gd name="T68" fmla="*/ 0 w 9"/>
                    <a:gd name="T69" fmla="*/ 3 h 10"/>
                    <a:gd name="T70" fmla="*/ 0 w 9"/>
                    <a:gd name="T71" fmla="*/ 0 h 10"/>
                    <a:gd name="T72" fmla="*/ 0 w 9"/>
                    <a:gd name="T73" fmla="*/ 0 h 10"/>
                    <a:gd name="T74" fmla="*/ 0 w 9"/>
                    <a:gd name="T7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 h="10">
                      <a:moveTo>
                        <a:pt x="0" y="0"/>
                      </a:moveTo>
                      <a:lnTo>
                        <a:pt x="0" y="0"/>
                      </a:lnTo>
                      <a:lnTo>
                        <a:pt x="0" y="3"/>
                      </a:lnTo>
                      <a:lnTo>
                        <a:pt x="1" y="7"/>
                      </a:lnTo>
                      <a:lnTo>
                        <a:pt x="1" y="7"/>
                      </a:lnTo>
                      <a:lnTo>
                        <a:pt x="2" y="8"/>
                      </a:lnTo>
                      <a:lnTo>
                        <a:pt x="3" y="9"/>
                      </a:lnTo>
                      <a:lnTo>
                        <a:pt x="3" y="10"/>
                      </a:lnTo>
                      <a:lnTo>
                        <a:pt x="4" y="10"/>
                      </a:lnTo>
                      <a:lnTo>
                        <a:pt x="5" y="10"/>
                      </a:lnTo>
                      <a:lnTo>
                        <a:pt x="5" y="10"/>
                      </a:lnTo>
                      <a:lnTo>
                        <a:pt x="6" y="10"/>
                      </a:lnTo>
                      <a:lnTo>
                        <a:pt x="6" y="9"/>
                      </a:lnTo>
                      <a:lnTo>
                        <a:pt x="7" y="7"/>
                      </a:lnTo>
                      <a:lnTo>
                        <a:pt x="7" y="7"/>
                      </a:lnTo>
                      <a:lnTo>
                        <a:pt x="8" y="6"/>
                      </a:lnTo>
                      <a:lnTo>
                        <a:pt x="9" y="5"/>
                      </a:lnTo>
                      <a:lnTo>
                        <a:pt x="9" y="3"/>
                      </a:lnTo>
                      <a:lnTo>
                        <a:pt x="9" y="1"/>
                      </a:lnTo>
                      <a:lnTo>
                        <a:pt x="9" y="1"/>
                      </a:lnTo>
                      <a:lnTo>
                        <a:pt x="9" y="1"/>
                      </a:lnTo>
                      <a:lnTo>
                        <a:pt x="9" y="1"/>
                      </a:lnTo>
                      <a:lnTo>
                        <a:pt x="9" y="4"/>
                      </a:lnTo>
                      <a:lnTo>
                        <a:pt x="8" y="6"/>
                      </a:lnTo>
                      <a:lnTo>
                        <a:pt x="7" y="8"/>
                      </a:lnTo>
                      <a:lnTo>
                        <a:pt x="5" y="10"/>
                      </a:lnTo>
                      <a:lnTo>
                        <a:pt x="5" y="10"/>
                      </a:lnTo>
                      <a:lnTo>
                        <a:pt x="5" y="10"/>
                      </a:lnTo>
                      <a:lnTo>
                        <a:pt x="4" y="10"/>
                      </a:lnTo>
                      <a:lnTo>
                        <a:pt x="3" y="10"/>
                      </a:lnTo>
                      <a:lnTo>
                        <a:pt x="3" y="9"/>
                      </a:lnTo>
                      <a:lnTo>
                        <a:pt x="2" y="7"/>
                      </a:lnTo>
                      <a:lnTo>
                        <a:pt x="1" y="6"/>
                      </a:lnTo>
                      <a:lnTo>
                        <a:pt x="1" y="6"/>
                      </a:lnTo>
                      <a:lnTo>
                        <a:pt x="0" y="3"/>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73" name="Freeform 2409">
                  <a:extLst>
                    <a:ext uri="{FF2B5EF4-FFF2-40B4-BE49-F238E27FC236}">
                      <a16:creationId xmlns:a16="http://schemas.microsoft.com/office/drawing/2014/main" id="{E78AA367-2054-4C74-96F6-4E353E1667AC}"/>
                    </a:ext>
                  </a:extLst>
                </p:cNvPr>
                <p:cNvSpPr>
                  <a:spLocks/>
                </p:cNvSpPr>
                <p:nvPr/>
              </p:nvSpPr>
              <p:spPr bwMode="auto">
                <a:xfrm>
                  <a:off x="4376" y="1500"/>
                  <a:ext cx="9" cy="15"/>
                </a:xfrm>
                <a:custGeom>
                  <a:avLst/>
                  <a:gdLst>
                    <a:gd name="T0" fmla="*/ 2 w 9"/>
                    <a:gd name="T1" fmla="*/ 0 h 15"/>
                    <a:gd name="T2" fmla="*/ 2 w 9"/>
                    <a:gd name="T3" fmla="*/ 0 h 15"/>
                    <a:gd name="T4" fmla="*/ 2 w 9"/>
                    <a:gd name="T5" fmla="*/ 2 h 15"/>
                    <a:gd name="T6" fmla="*/ 2 w 9"/>
                    <a:gd name="T7" fmla="*/ 3 h 15"/>
                    <a:gd name="T8" fmla="*/ 1 w 9"/>
                    <a:gd name="T9" fmla="*/ 5 h 15"/>
                    <a:gd name="T10" fmla="*/ 1 w 9"/>
                    <a:gd name="T11" fmla="*/ 5 h 15"/>
                    <a:gd name="T12" fmla="*/ 0 w 9"/>
                    <a:gd name="T13" fmla="*/ 10 h 15"/>
                    <a:gd name="T14" fmla="*/ 0 w 9"/>
                    <a:gd name="T15" fmla="*/ 10 h 15"/>
                    <a:gd name="T16" fmla="*/ 0 w 9"/>
                    <a:gd name="T17" fmla="*/ 14 h 15"/>
                    <a:gd name="T18" fmla="*/ 0 w 9"/>
                    <a:gd name="T19" fmla="*/ 14 h 15"/>
                    <a:gd name="T20" fmla="*/ 0 w 9"/>
                    <a:gd name="T21" fmla="*/ 15 h 15"/>
                    <a:gd name="T22" fmla="*/ 0 w 9"/>
                    <a:gd name="T23" fmla="*/ 15 h 15"/>
                    <a:gd name="T24" fmla="*/ 0 w 9"/>
                    <a:gd name="T25" fmla="*/ 15 h 15"/>
                    <a:gd name="T26" fmla="*/ 0 w 9"/>
                    <a:gd name="T27" fmla="*/ 15 h 15"/>
                    <a:gd name="T28" fmla="*/ 1 w 9"/>
                    <a:gd name="T29" fmla="*/ 15 h 15"/>
                    <a:gd name="T30" fmla="*/ 1 w 9"/>
                    <a:gd name="T31" fmla="*/ 15 h 15"/>
                    <a:gd name="T32" fmla="*/ 2 w 9"/>
                    <a:gd name="T33" fmla="*/ 14 h 15"/>
                    <a:gd name="T34" fmla="*/ 4 w 9"/>
                    <a:gd name="T35" fmla="*/ 11 h 15"/>
                    <a:gd name="T36" fmla="*/ 4 w 9"/>
                    <a:gd name="T37" fmla="*/ 11 h 15"/>
                    <a:gd name="T38" fmla="*/ 7 w 9"/>
                    <a:gd name="T39" fmla="*/ 7 h 15"/>
                    <a:gd name="T40" fmla="*/ 9 w 9"/>
                    <a:gd name="T41" fmla="*/ 3 h 15"/>
                    <a:gd name="T42" fmla="*/ 9 w 9"/>
                    <a:gd name="T43" fmla="*/ 3 h 15"/>
                    <a:gd name="T44" fmla="*/ 9 w 9"/>
                    <a:gd name="T45" fmla="*/ 2 h 15"/>
                    <a:gd name="T46" fmla="*/ 9 w 9"/>
                    <a:gd name="T47" fmla="*/ 3 h 15"/>
                    <a:gd name="T48" fmla="*/ 9 w 9"/>
                    <a:gd name="T49" fmla="*/ 3 h 15"/>
                    <a:gd name="T50" fmla="*/ 7 w 9"/>
                    <a:gd name="T51" fmla="*/ 5 h 15"/>
                    <a:gd name="T52" fmla="*/ 5 w 9"/>
                    <a:gd name="T53" fmla="*/ 8 h 15"/>
                    <a:gd name="T54" fmla="*/ 3 w 9"/>
                    <a:gd name="T55" fmla="*/ 11 h 15"/>
                    <a:gd name="T56" fmla="*/ 1 w 9"/>
                    <a:gd name="T57" fmla="*/ 14 h 15"/>
                    <a:gd name="T58" fmla="*/ 1 w 9"/>
                    <a:gd name="T59" fmla="*/ 14 h 15"/>
                    <a:gd name="T60" fmla="*/ 1 w 9"/>
                    <a:gd name="T61" fmla="*/ 14 h 15"/>
                    <a:gd name="T62" fmla="*/ 0 w 9"/>
                    <a:gd name="T63" fmla="*/ 14 h 15"/>
                    <a:gd name="T64" fmla="*/ 0 w 9"/>
                    <a:gd name="T65" fmla="*/ 14 h 15"/>
                    <a:gd name="T66" fmla="*/ 0 w 9"/>
                    <a:gd name="T67" fmla="*/ 14 h 15"/>
                    <a:gd name="T68" fmla="*/ 0 w 9"/>
                    <a:gd name="T69" fmla="*/ 12 h 15"/>
                    <a:gd name="T70" fmla="*/ 0 w 9"/>
                    <a:gd name="T71" fmla="*/ 12 h 15"/>
                    <a:gd name="T72" fmla="*/ 0 w 9"/>
                    <a:gd name="T73" fmla="*/ 8 h 15"/>
                    <a:gd name="T74" fmla="*/ 0 w 9"/>
                    <a:gd name="T75" fmla="*/ 8 h 15"/>
                    <a:gd name="T76" fmla="*/ 2 w 9"/>
                    <a:gd name="T77" fmla="*/ 4 h 15"/>
                    <a:gd name="T78" fmla="*/ 3 w 9"/>
                    <a:gd name="T79" fmla="*/ 1 h 15"/>
                    <a:gd name="T80" fmla="*/ 3 w 9"/>
                    <a:gd name="T81" fmla="*/ 1 h 15"/>
                    <a:gd name="T82" fmla="*/ 3 w 9"/>
                    <a:gd name="T83" fmla="*/ 0 h 15"/>
                    <a:gd name="T84" fmla="*/ 3 w 9"/>
                    <a:gd name="T85" fmla="*/ 0 h 15"/>
                    <a:gd name="T86" fmla="*/ 2 w 9"/>
                    <a:gd name="T87" fmla="*/ 0 h 15"/>
                    <a:gd name="T88" fmla="*/ 2 w 9"/>
                    <a:gd name="T8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 h="15">
                      <a:moveTo>
                        <a:pt x="2" y="0"/>
                      </a:moveTo>
                      <a:lnTo>
                        <a:pt x="2" y="0"/>
                      </a:lnTo>
                      <a:lnTo>
                        <a:pt x="2" y="2"/>
                      </a:lnTo>
                      <a:lnTo>
                        <a:pt x="2" y="3"/>
                      </a:lnTo>
                      <a:lnTo>
                        <a:pt x="1" y="5"/>
                      </a:lnTo>
                      <a:lnTo>
                        <a:pt x="1" y="5"/>
                      </a:lnTo>
                      <a:lnTo>
                        <a:pt x="0" y="10"/>
                      </a:lnTo>
                      <a:lnTo>
                        <a:pt x="0" y="10"/>
                      </a:lnTo>
                      <a:lnTo>
                        <a:pt x="0" y="14"/>
                      </a:lnTo>
                      <a:lnTo>
                        <a:pt x="0" y="14"/>
                      </a:lnTo>
                      <a:lnTo>
                        <a:pt x="0" y="15"/>
                      </a:lnTo>
                      <a:lnTo>
                        <a:pt x="0" y="15"/>
                      </a:lnTo>
                      <a:lnTo>
                        <a:pt x="0" y="15"/>
                      </a:lnTo>
                      <a:lnTo>
                        <a:pt x="0" y="15"/>
                      </a:lnTo>
                      <a:lnTo>
                        <a:pt x="1" y="15"/>
                      </a:lnTo>
                      <a:lnTo>
                        <a:pt x="1" y="15"/>
                      </a:lnTo>
                      <a:lnTo>
                        <a:pt x="2" y="14"/>
                      </a:lnTo>
                      <a:lnTo>
                        <a:pt x="4" y="11"/>
                      </a:lnTo>
                      <a:lnTo>
                        <a:pt x="4" y="11"/>
                      </a:lnTo>
                      <a:lnTo>
                        <a:pt x="7" y="7"/>
                      </a:lnTo>
                      <a:lnTo>
                        <a:pt x="9" y="3"/>
                      </a:lnTo>
                      <a:lnTo>
                        <a:pt x="9" y="3"/>
                      </a:lnTo>
                      <a:lnTo>
                        <a:pt x="9" y="2"/>
                      </a:lnTo>
                      <a:lnTo>
                        <a:pt x="9" y="3"/>
                      </a:lnTo>
                      <a:lnTo>
                        <a:pt x="9" y="3"/>
                      </a:lnTo>
                      <a:lnTo>
                        <a:pt x="7" y="5"/>
                      </a:lnTo>
                      <a:lnTo>
                        <a:pt x="5" y="8"/>
                      </a:lnTo>
                      <a:lnTo>
                        <a:pt x="3" y="11"/>
                      </a:lnTo>
                      <a:lnTo>
                        <a:pt x="1" y="14"/>
                      </a:lnTo>
                      <a:lnTo>
                        <a:pt x="1" y="14"/>
                      </a:lnTo>
                      <a:lnTo>
                        <a:pt x="1" y="14"/>
                      </a:lnTo>
                      <a:lnTo>
                        <a:pt x="0" y="14"/>
                      </a:lnTo>
                      <a:lnTo>
                        <a:pt x="0" y="14"/>
                      </a:lnTo>
                      <a:lnTo>
                        <a:pt x="0" y="14"/>
                      </a:lnTo>
                      <a:lnTo>
                        <a:pt x="0" y="12"/>
                      </a:lnTo>
                      <a:lnTo>
                        <a:pt x="0" y="12"/>
                      </a:lnTo>
                      <a:lnTo>
                        <a:pt x="0" y="8"/>
                      </a:lnTo>
                      <a:lnTo>
                        <a:pt x="0" y="8"/>
                      </a:lnTo>
                      <a:lnTo>
                        <a:pt x="2" y="4"/>
                      </a:lnTo>
                      <a:lnTo>
                        <a:pt x="3" y="1"/>
                      </a:lnTo>
                      <a:lnTo>
                        <a:pt x="3" y="1"/>
                      </a:lnTo>
                      <a:lnTo>
                        <a:pt x="3" y="0"/>
                      </a:lnTo>
                      <a:lnTo>
                        <a:pt x="3"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74" name="Freeform 2410">
                  <a:extLst>
                    <a:ext uri="{FF2B5EF4-FFF2-40B4-BE49-F238E27FC236}">
                      <a16:creationId xmlns:a16="http://schemas.microsoft.com/office/drawing/2014/main" id="{C5F068D4-EE16-4A17-8CEE-1A352845F1A5}"/>
                    </a:ext>
                  </a:extLst>
                </p:cNvPr>
                <p:cNvSpPr>
                  <a:spLocks/>
                </p:cNvSpPr>
                <p:nvPr/>
              </p:nvSpPr>
              <p:spPr bwMode="auto">
                <a:xfrm>
                  <a:off x="4376" y="1500"/>
                  <a:ext cx="9" cy="15"/>
                </a:xfrm>
                <a:custGeom>
                  <a:avLst/>
                  <a:gdLst>
                    <a:gd name="T0" fmla="*/ 2 w 9"/>
                    <a:gd name="T1" fmla="*/ 0 h 15"/>
                    <a:gd name="T2" fmla="*/ 2 w 9"/>
                    <a:gd name="T3" fmla="*/ 0 h 15"/>
                    <a:gd name="T4" fmla="*/ 2 w 9"/>
                    <a:gd name="T5" fmla="*/ 2 h 15"/>
                    <a:gd name="T6" fmla="*/ 2 w 9"/>
                    <a:gd name="T7" fmla="*/ 3 h 15"/>
                    <a:gd name="T8" fmla="*/ 1 w 9"/>
                    <a:gd name="T9" fmla="*/ 5 h 15"/>
                    <a:gd name="T10" fmla="*/ 1 w 9"/>
                    <a:gd name="T11" fmla="*/ 5 h 15"/>
                    <a:gd name="T12" fmla="*/ 0 w 9"/>
                    <a:gd name="T13" fmla="*/ 10 h 15"/>
                    <a:gd name="T14" fmla="*/ 0 w 9"/>
                    <a:gd name="T15" fmla="*/ 10 h 15"/>
                    <a:gd name="T16" fmla="*/ 0 w 9"/>
                    <a:gd name="T17" fmla="*/ 14 h 15"/>
                    <a:gd name="T18" fmla="*/ 0 w 9"/>
                    <a:gd name="T19" fmla="*/ 14 h 15"/>
                    <a:gd name="T20" fmla="*/ 0 w 9"/>
                    <a:gd name="T21" fmla="*/ 15 h 15"/>
                    <a:gd name="T22" fmla="*/ 0 w 9"/>
                    <a:gd name="T23" fmla="*/ 15 h 15"/>
                    <a:gd name="T24" fmla="*/ 0 w 9"/>
                    <a:gd name="T25" fmla="*/ 15 h 15"/>
                    <a:gd name="T26" fmla="*/ 0 w 9"/>
                    <a:gd name="T27" fmla="*/ 15 h 15"/>
                    <a:gd name="T28" fmla="*/ 1 w 9"/>
                    <a:gd name="T29" fmla="*/ 15 h 15"/>
                    <a:gd name="T30" fmla="*/ 1 w 9"/>
                    <a:gd name="T31" fmla="*/ 15 h 15"/>
                    <a:gd name="T32" fmla="*/ 2 w 9"/>
                    <a:gd name="T33" fmla="*/ 14 h 15"/>
                    <a:gd name="T34" fmla="*/ 4 w 9"/>
                    <a:gd name="T35" fmla="*/ 11 h 15"/>
                    <a:gd name="T36" fmla="*/ 4 w 9"/>
                    <a:gd name="T37" fmla="*/ 11 h 15"/>
                    <a:gd name="T38" fmla="*/ 7 w 9"/>
                    <a:gd name="T39" fmla="*/ 7 h 15"/>
                    <a:gd name="T40" fmla="*/ 9 w 9"/>
                    <a:gd name="T41" fmla="*/ 3 h 15"/>
                    <a:gd name="T42" fmla="*/ 9 w 9"/>
                    <a:gd name="T43" fmla="*/ 3 h 15"/>
                    <a:gd name="T44" fmla="*/ 9 w 9"/>
                    <a:gd name="T45" fmla="*/ 2 h 15"/>
                    <a:gd name="T46" fmla="*/ 9 w 9"/>
                    <a:gd name="T47" fmla="*/ 3 h 15"/>
                    <a:gd name="T48" fmla="*/ 9 w 9"/>
                    <a:gd name="T49" fmla="*/ 3 h 15"/>
                    <a:gd name="T50" fmla="*/ 7 w 9"/>
                    <a:gd name="T51" fmla="*/ 5 h 15"/>
                    <a:gd name="T52" fmla="*/ 5 w 9"/>
                    <a:gd name="T53" fmla="*/ 8 h 15"/>
                    <a:gd name="T54" fmla="*/ 3 w 9"/>
                    <a:gd name="T55" fmla="*/ 11 h 15"/>
                    <a:gd name="T56" fmla="*/ 1 w 9"/>
                    <a:gd name="T57" fmla="*/ 14 h 15"/>
                    <a:gd name="T58" fmla="*/ 1 w 9"/>
                    <a:gd name="T59" fmla="*/ 14 h 15"/>
                    <a:gd name="T60" fmla="*/ 1 w 9"/>
                    <a:gd name="T61" fmla="*/ 14 h 15"/>
                    <a:gd name="T62" fmla="*/ 0 w 9"/>
                    <a:gd name="T63" fmla="*/ 14 h 15"/>
                    <a:gd name="T64" fmla="*/ 0 w 9"/>
                    <a:gd name="T65" fmla="*/ 14 h 15"/>
                    <a:gd name="T66" fmla="*/ 0 w 9"/>
                    <a:gd name="T67" fmla="*/ 14 h 15"/>
                    <a:gd name="T68" fmla="*/ 0 w 9"/>
                    <a:gd name="T69" fmla="*/ 12 h 15"/>
                    <a:gd name="T70" fmla="*/ 0 w 9"/>
                    <a:gd name="T71" fmla="*/ 12 h 15"/>
                    <a:gd name="T72" fmla="*/ 0 w 9"/>
                    <a:gd name="T73" fmla="*/ 8 h 15"/>
                    <a:gd name="T74" fmla="*/ 0 w 9"/>
                    <a:gd name="T75" fmla="*/ 8 h 15"/>
                    <a:gd name="T76" fmla="*/ 2 w 9"/>
                    <a:gd name="T77" fmla="*/ 4 h 15"/>
                    <a:gd name="T78" fmla="*/ 3 w 9"/>
                    <a:gd name="T79" fmla="*/ 1 h 15"/>
                    <a:gd name="T80" fmla="*/ 3 w 9"/>
                    <a:gd name="T81" fmla="*/ 1 h 15"/>
                    <a:gd name="T82" fmla="*/ 3 w 9"/>
                    <a:gd name="T83" fmla="*/ 0 h 15"/>
                    <a:gd name="T84" fmla="*/ 3 w 9"/>
                    <a:gd name="T85" fmla="*/ 0 h 15"/>
                    <a:gd name="T86" fmla="*/ 2 w 9"/>
                    <a:gd name="T87" fmla="*/ 0 h 15"/>
                    <a:gd name="T88" fmla="*/ 2 w 9"/>
                    <a:gd name="T8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 h="15">
                      <a:moveTo>
                        <a:pt x="2" y="0"/>
                      </a:moveTo>
                      <a:lnTo>
                        <a:pt x="2" y="0"/>
                      </a:lnTo>
                      <a:lnTo>
                        <a:pt x="2" y="2"/>
                      </a:lnTo>
                      <a:lnTo>
                        <a:pt x="2" y="3"/>
                      </a:lnTo>
                      <a:lnTo>
                        <a:pt x="1" y="5"/>
                      </a:lnTo>
                      <a:lnTo>
                        <a:pt x="1" y="5"/>
                      </a:lnTo>
                      <a:lnTo>
                        <a:pt x="0" y="10"/>
                      </a:lnTo>
                      <a:lnTo>
                        <a:pt x="0" y="10"/>
                      </a:lnTo>
                      <a:lnTo>
                        <a:pt x="0" y="14"/>
                      </a:lnTo>
                      <a:lnTo>
                        <a:pt x="0" y="14"/>
                      </a:lnTo>
                      <a:lnTo>
                        <a:pt x="0" y="15"/>
                      </a:lnTo>
                      <a:lnTo>
                        <a:pt x="0" y="15"/>
                      </a:lnTo>
                      <a:lnTo>
                        <a:pt x="0" y="15"/>
                      </a:lnTo>
                      <a:lnTo>
                        <a:pt x="0" y="15"/>
                      </a:lnTo>
                      <a:lnTo>
                        <a:pt x="1" y="15"/>
                      </a:lnTo>
                      <a:lnTo>
                        <a:pt x="1" y="15"/>
                      </a:lnTo>
                      <a:lnTo>
                        <a:pt x="2" y="14"/>
                      </a:lnTo>
                      <a:lnTo>
                        <a:pt x="4" y="11"/>
                      </a:lnTo>
                      <a:lnTo>
                        <a:pt x="4" y="11"/>
                      </a:lnTo>
                      <a:lnTo>
                        <a:pt x="7" y="7"/>
                      </a:lnTo>
                      <a:lnTo>
                        <a:pt x="9" y="3"/>
                      </a:lnTo>
                      <a:lnTo>
                        <a:pt x="9" y="3"/>
                      </a:lnTo>
                      <a:lnTo>
                        <a:pt x="9" y="2"/>
                      </a:lnTo>
                      <a:lnTo>
                        <a:pt x="9" y="3"/>
                      </a:lnTo>
                      <a:lnTo>
                        <a:pt x="9" y="3"/>
                      </a:lnTo>
                      <a:lnTo>
                        <a:pt x="7" y="5"/>
                      </a:lnTo>
                      <a:lnTo>
                        <a:pt x="5" y="8"/>
                      </a:lnTo>
                      <a:lnTo>
                        <a:pt x="3" y="11"/>
                      </a:lnTo>
                      <a:lnTo>
                        <a:pt x="1" y="14"/>
                      </a:lnTo>
                      <a:lnTo>
                        <a:pt x="1" y="14"/>
                      </a:lnTo>
                      <a:lnTo>
                        <a:pt x="1" y="14"/>
                      </a:lnTo>
                      <a:lnTo>
                        <a:pt x="0" y="14"/>
                      </a:lnTo>
                      <a:lnTo>
                        <a:pt x="0" y="14"/>
                      </a:lnTo>
                      <a:lnTo>
                        <a:pt x="0" y="14"/>
                      </a:lnTo>
                      <a:lnTo>
                        <a:pt x="0" y="12"/>
                      </a:lnTo>
                      <a:lnTo>
                        <a:pt x="0" y="12"/>
                      </a:lnTo>
                      <a:lnTo>
                        <a:pt x="0" y="8"/>
                      </a:lnTo>
                      <a:lnTo>
                        <a:pt x="0" y="8"/>
                      </a:lnTo>
                      <a:lnTo>
                        <a:pt x="2" y="4"/>
                      </a:lnTo>
                      <a:lnTo>
                        <a:pt x="3" y="1"/>
                      </a:lnTo>
                      <a:lnTo>
                        <a:pt x="3" y="1"/>
                      </a:lnTo>
                      <a:lnTo>
                        <a:pt x="3" y="0"/>
                      </a:lnTo>
                      <a:lnTo>
                        <a:pt x="3"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75" name="Freeform 2411">
                  <a:extLst>
                    <a:ext uri="{FF2B5EF4-FFF2-40B4-BE49-F238E27FC236}">
                      <a16:creationId xmlns:a16="http://schemas.microsoft.com/office/drawing/2014/main" id="{B692FE78-5F31-46FA-AE97-0C37379C1546}"/>
                    </a:ext>
                  </a:extLst>
                </p:cNvPr>
                <p:cNvSpPr>
                  <a:spLocks/>
                </p:cNvSpPr>
                <p:nvPr/>
              </p:nvSpPr>
              <p:spPr bwMode="auto">
                <a:xfrm>
                  <a:off x="4377" y="1505"/>
                  <a:ext cx="27" cy="59"/>
                </a:xfrm>
                <a:custGeom>
                  <a:avLst/>
                  <a:gdLst>
                    <a:gd name="T0" fmla="*/ 12 w 27"/>
                    <a:gd name="T1" fmla="*/ 0 h 59"/>
                    <a:gd name="T2" fmla="*/ 9 w 27"/>
                    <a:gd name="T3" fmla="*/ 4 h 59"/>
                    <a:gd name="T4" fmla="*/ 7 w 27"/>
                    <a:gd name="T5" fmla="*/ 8 h 59"/>
                    <a:gd name="T6" fmla="*/ 3 w 27"/>
                    <a:gd name="T7" fmla="*/ 17 h 59"/>
                    <a:gd name="T8" fmla="*/ 2 w 27"/>
                    <a:gd name="T9" fmla="*/ 23 h 59"/>
                    <a:gd name="T10" fmla="*/ 1 w 27"/>
                    <a:gd name="T11" fmla="*/ 28 h 59"/>
                    <a:gd name="T12" fmla="*/ 0 w 27"/>
                    <a:gd name="T13" fmla="*/ 37 h 59"/>
                    <a:gd name="T14" fmla="*/ 0 w 27"/>
                    <a:gd name="T15" fmla="*/ 40 h 59"/>
                    <a:gd name="T16" fmla="*/ 1 w 27"/>
                    <a:gd name="T17" fmla="*/ 48 h 59"/>
                    <a:gd name="T18" fmla="*/ 2 w 27"/>
                    <a:gd name="T19" fmla="*/ 50 h 59"/>
                    <a:gd name="T20" fmla="*/ 4 w 27"/>
                    <a:gd name="T21" fmla="*/ 54 h 59"/>
                    <a:gd name="T22" fmla="*/ 8 w 27"/>
                    <a:gd name="T23" fmla="*/ 56 h 59"/>
                    <a:gd name="T24" fmla="*/ 10 w 27"/>
                    <a:gd name="T25" fmla="*/ 56 h 59"/>
                    <a:gd name="T26" fmla="*/ 12 w 27"/>
                    <a:gd name="T27" fmla="*/ 56 h 59"/>
                    <a:gd name="T28" fmla="*/ 15 w 27"/>
                    <a:gd name="T29" fmla="*/ 56 h 59"/>
                    <a:gd name="T30" fmla="*/ 18 w 27"/>
                    <a:gd name="T31" fmla="*/ 58 h 59"/>
                    <a:gd name="T32" fmla="*/ 20 w 27"/>
                    <a:gd name="T33" fmla="*/ 59 h 59"/>
                    <a:gd name="T34" fmla="*/ 22 w 27"/>
                    <a:gd name="T35" fmla="*/ 59 h 59"/>
                    <a:gd name="T36" fmla="*/ 24 w 27"/>
                    <a:gd name="T37" fmla="*/ 59 h 59"/>
                    <a:gd name="T38" fmla="*/ 25 w 27"/>
                    <a:gd name="T39" fmla="*/ 59 h 59"/>
                    <a:gd name="T40" fmla="*/ 26 w 27"/>
                    <a:gd name="T41" fmla="*/ 58 h 59"/>
                    <a:gd name="T42" fmla="*/ 26 w 27"/>
                    <a:gd name="T43" fmla="*/ 58 h 59"/>
                    <a:gd name="T44" fmla="*/ 25 w 27"/>
                    <a:gd name="T45" fmla="*/ 58 h 59"/>
                    <a:gd name="T46" fmla="*/ 23 w 27"/>
                    <a:gd name="T47" fmla="*/ 59 h 59"/>
                    <a:gd name="T48" fmla="*/ 20 w 27"/>
                    <a:gd name="T49" fmla="*/ 59 h 59"/>
                    <a:gd name="T50" fmla="*/ 17 w 27"/>
                    <a:gd name="T51" fmla="*/ 57 h 59"/>
                    <a:gd name="T52" fmla="*/ 16 w 27"/>
                    <a:gd name="T53" fmla="*/ 56 h 59"/>
                    <a:gd name="T54" fmla="*/ 14 w 27"/>
                    <a:gd name="T55" fmla="*/ 56 h 59"/>
                    <a:gd name="T56" fmla="*/ 12 w 27"/>
                    <a:gd name="T57" fmla="*/ 56 h 59"/>
                    <a:gd name="T58" fmla="*/ 9 w 27"/>
                    <a:gd name="T59" fmla="*/ 56 h 59"/>
                    <a:gd name="T60" fmla="*/ 8 w 27"/>
                    <a:gd name="T61" fmla="*/ 55 h 59"/>
                    <a:gd name="T62" fmla="*/ 5 w 27"/>
                    <a:gd name="T63" fmla="*/ 53 h 59"/>
                    <a:gd name="T64" fmla="*/ 4 w 27"/>
                    <a:gd name="T65" fmla="*/ 52 h 59"/>
                    <a:gd name="T66" fmla="*/ 2 w 27"/>
                    <a:gd name="T67" fmla="*/ 48 h 59"/>
                    <a:gd name="T68" fmla="*/ 1 w 27"/>
                    <a:gd name="T69" fmla="*/ 43 h 59"/>
                    <a:gd name="T70" fmla="*/ 1 w 27"/>
                    <a:gd name="T71" fmla="*/ 38 h 59"/>
                    <a:gd name="T72" fmla="*/ 1 w 27"/>
                    <a:gd name="T73" fmla="*/ 33 h 59"/>
                    <a:gd name="T74" fmla="*/ 2 w 27"/>
                    <a:gd name="T75" fmla="*/ 28 h 59"/>
                    <a:gd name="T76" fmla="*/ 4 w 27"/>
                    <a:gd name="T77" fmla="*/ 18 h 59"/>
                    <a:gd name="T78" fmla="*/ 5 w 27"/>
                    <a:gd name="T79" fmla="*/ 13 h 59"/>
                    <a:gd name="T80" fmla="*/ 7 w 27"/>
                    <a:gd name="T81" fmla="*/ 8 h 59"/>
                    <a:gd name="T82" fmla="*/ 11 w 27"/>
                    <a:gd name="T83" fmla="*/ 2 h 59"/>
                    <a:gd name="T84" fmla="*/ 12 w 27"/>
                    <a:gd name="T8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59">
                      <a:moveTo>
                        <a:pt x="12" y="0"/>
                      </a:moveTo>
                      <a:lnTo>
                        <a:pt x="12" y="0"/>
                      </a:lnTo>
                      <a:lnTo>
                        <a:pt x="11" y="2"/>
                      </a:lnTo>
                      <a:lnTo>
                        <a:pt x="9" y="4"/>
                      </a:lnTo>
                      <a:lnTo>
                        <a:pt x="7" y="8"/>
                      </a:lnTo>
                      <a:lnTo>
                        <a:pt x="7" y="8"/>
                      </a:lnTo>
                      <a:lnTo>
                        <a:pt x="5" y="12"/>
                      </a:lnTo>
                      <a:lnTo>
                        <a:pt x="3" y="17"/>
                      </a:lnTo>
                      <a:lnTo>
                        <a:pt x="3" y="17"/>
                      </a:lnTo>
                      <a:lnTo>
                        <a:pt x="2" y="23"/>
                      </a:lnTo>
                      <a:lnTo>
                        <a:pt x="1" y="28"/>
                      </a:lnTo>
                      <a:lnTo>
                        <a:pt x="1" y="28"/>
                      </a:lnTo>
                      <a:lnTo>
                        <a:pt x="0" y="34"/>
                      </a:lnTo>
                      <a:lnTo>
                        <a:pt x="0" y="37"/>
                      </a:lnTo>
                      <a:lnTo>
                        <a:pt x="0" y="40"/>
                      </a:lnTo>
                      <a:lnTo>
                        <a:pt x="0" y="40"/>
                      </a:lnTo>
                      <a:lnTo>
                        <a:pt x="1" y="45"/>
                      </a:lnTo>
                      <a:lnTo>
                        <a:pt x="1" y="48"/>
                      </a:lnTo>
                      <a:lnTo>
                        <a:pt x="2" y="50"/>
                      </a:lnTo>
                      <a:lnTo>
                        <a:pt x="2" y="50"/>
                      </a:lnTo>
                      <a:lnTo>
                        <a:pt x="3" y="52"/>
                      </a:lnTo>
                      <a:lnTo>
                        <a:pt x="4" y="54"/>
                      </a:lnTo>
                      <a:lnTo>
                        <a:pt x="6" y="55"/>
                      </a:lnTo>
                      <a:lnTo>
                        <a:pt x="8" y="56"/>
                      </a:lnTo>
                      <a:lnTo>
                        <a:pt x="8" y="56"/>
                      </a:lnTo>
                      <a:lnTo>
                        <a:pt x="10" y="56"/>
                      </a:lnTo>
                      <a:lnTo>
                        <a:pt x="12" y="56"/>
                      </a:lnTo>
                      <a:lnTo>
                        <a:pt x="12" y="56"/>
                      </a:lnTo>
                      <a:lnTo>
                        <a:pt x="13" y="56"/>
                      </a:lnTo>
                      <a:lnTo>
                        <a:pt x="15" y="56"/>
                      </a:lnTo>
                      <a:lnTo>
                        <a:pt x="16" y="57"/>
                      </a:lnTo>
                      <a:lnTo>
                        <a:pt x="18" y="58"/>
                      </a:lnTo>
                      <a:lnTo>
                        <a:pt x="18" y="58"/>
                      </a:lnTo>
                      <a:lnTo>
                        <a:pt x="20" y="59"/>
                      </a:lnTo>
                      <a:lnTo>
                        <a:pt x="21" y="59"/>
                      </a:lnTo>
                      <a:lnTo>
                        <a:pt x="22" y="59"/>
                      </a:lnTo>
                      <a:lnTo>
                        <a:pt x="22" y="59"/>
                      </a:lnTo>
                      <a:lnTo>
                        <a:pt x="24" y="59"/>
                      </a:lnTo>
                      <a:lnTo>
                        <a:pt x="24" y="59"/>
                      </a:lnTo>
                      <a:lnTo>
                        <a:pt x="25" y="59"/>
                      </a:lnTo>
                      <a:lnTo>
                        <a:pt x="26" y="58"/>
                      </a:lnTo>
                      <a:lnTo>
                        <a:pt x="26" y="58"/>
                      </a:lnTo>
                      <a:lnTo>
                        <a:pt x="27" y="58"/>
                      </a:lnTo>
                      <a:lnTo>
                        <a:pt x="26" y="58"/>
                      </a:lnTo>
                      <a:lnTo>
                        <a:pt x="26" y="58"/>
                      </a:lnTo>
                      <a:lnTo>
                        <a:pt x="25" y="58"/>
                      </a:lnTo>
                      <a:lnTo>
                        <a:pt x="23" y="59"/>
                      </a:lnTo>
                      <a:lnTo>
                        <a:pt x="23" y="59"/>
                      </a:lnTo>
                      <a:lnTo>
                        <a:pt x="22" y="59"/>
                      </a:lnTo>
                      <a:lnTo>
                        <a:pt x="20" y="59"/>
                      </a:lnTo>
                      <a:lnTo>
                        <a:pt x="19" y="58"/>
                      </a:lnTo>
                      <a:lnTo>
                        <a:pt x="17" y="57"/>
                      </a:lnTo>
                      <a:lnTo>
                        <a:pt x="17" y="57"/>
                      </a:lnTo>
                      <a:lnTo>
                        <a:pt x="16" y="56"/>
                      </a:lnTo>
                      <a:lnTo>
                        <a:pt x="14" y="56"/>
                      </a:lnTo>
                      <a:lnTo>
                        <a:pt x="14" y="56"/>
                      </a:lnTo>
                      <a:lnTo>
                        <a:pt x="13" y="56"/>
                      </a:lnTo>
                      <a:lnTo>
                        <a:pt x="12" y="56"/>
                      </a:lnTo>
                      <a:lnTo>
                        <a:pt x="11" y="56"/>
                      </a:lnTo>
                      <a:lnTo>
                        <a:pt x="9" y="56"/>
                      </a:lnTo>
                      <a:lnTo>
                        <a:pt x="9" y="56"/>
                      </a:lnTo>
                      <a:lnTo>
                        <a:pt x="8" y="55"/>
                      </a:lnTo>
                      <a:lnTo>
                        <a:pt x="7" y="55"/>
                      </a:lnTo>
                      <a:lnTo>
                        <a:pt x="5" y="53"/>
                      </a:lnTo>
                      <a:lnTo>
                        <a:pt x="5" y="53"/>
                      </a:lnTo>
                      <a:lnTo>
                        <a:pt x="4" y="52"/>
                      </a:lnTo>
                      <a:lnTo>
                        <a:pt x="3" y="50"/>
                      </a:lnTo>
                      <a:lnTo>
                        <a:pt x="2" y="48"/>
                      </a:lnTo>
                      <a:lnTo>
                        <a:pt x="2" y="48"/>
                      </a:lnTo>
                      <a:lnTo>
                        <a:pt x="1" y="43"/>
                      </a:lnTo>
                      <a:lnTo>
                        <a:pt x="1" y="38"/>
                      </a:lnTo>
                      <a:lnTo>
                        <a:pt x="1" y="38"/>
                      </a:lnTo>
                      <a:lnTo>
                        <a:pt x="1" y="35"/>
                      </a:lnTo>
                      <a:lnTo>
                        <a:pt x="1" y="33"/>
                      </a:lnTo>
                      <a:lnTo>
                        <a:pt x="2" y="28"/>
                      </a:lnTo>
                      <a:lnTo>
                        <a:pt x="2" y="28"/>
                      </a:lnTo>
                      <a:lnTo>
                        <a:pt x="3" y="23"/>
                      </a:lnTo>
                      <a:lnTo>
                        <a:pt x="4" y="18"/>
                      </a:lnTo>
                      <a:lnTo>
                        <a:pt x="4" y="18"/>
                      </a:lnTo>
                      <a:lnTo>
                        <a:pt x="5" y="13"/>
                      </a:lnTo>
                      <a:lnTo>
                        <a:pt x="7" y="8"/>
                      </a:lnTo>
                      <a:lnTo>
                        <a:pt x="7" y="8"/>
                      </a:lnTo>
                      <a:lnTo>
                        <a:pt x="9" y="4"/>
                      </a:lnTo>
                      <a:lnTo>
                        <a:pt x="11" y="2"/>
                      </a:lnTo>
                      <a:lnTo>
                        <a:pt x="12" y="0"/>
                      </a:lnTo>
                      <a:lnTo>
                        <a:pt x="12"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76" name="Freeform 2412">
                  <a:extLst>
                    <a:ext uri="{FF2B5EF4-FFF2-40B4-BE49-F238E27FC236}">
                      <a16:creationId xmlns:a16="http://schemas.microsoft.com/office/drawing/2014/main" id="{EAFFDB51-D927-4CB2-84C4-EE5F3A6BDD23}"/>
                    </a:ext>
                  </a:extLst>
                </p:cNvPr>
                <p:cNvSpPr>
                  <a:spLocks/>
                </p:cNvSpPr>
                <p:nvPr/>
              </p:nvSpPr>
              <p:spPr bwMode="auto">
                <a:xfrm>
                  <a:off x="4377" y="1505"/>
                  <a:ext cx="27" cy="59"/>
                </a:xfrm>
                <a:custGeom>
                  <a:avLst/>
                  <a:gdLst>
                    <a:gd name="T0" fmla="*/ 12 w 27"/>
                    <a:gd name="T1" fmla="*/ 0 h 59"/>
                    <a:gd name="T2" fmla="*/ 9 w 27"/>
                    <a:gd name="T3" fmla="*/ 4 h 59"/>
                    <a:gd name="T4" fmla="*/ 7 w 27"/>
                    <a:gd name="T5" fmla="*/ 8 h 59"/>
                    <a:gd name="T6" fmla="*/ 3 w 27"/>
                    <a:gd name="T7" fmla="*/ 17 h 59"/>
                    <a:gd name="T8" fmla="*/ 2 w 27"/>
                    <a:gd name="T9" fmla="*/ 23 h 59"/>
                    <a:gd name="T10" fmla="*/ 1 w 27"/>
                    <a:gd name="T11" fmla="*/ 28 h 59"/>
                    <a:gd name="T12" fmla="*/ 0 w 27"/>
                    <a:gd name="T13" fmla="*/ 37 h 59"/>
                    <a:gd name="T14" fmla="*/ 0 w 27"/>
                    <a:gd name="T15" fmla="*/ 40 h 59"/>
                    <a:gd name="T16" fmla="*/ 1 w 27"/>
                    <a:gd name="T17" fmla="*/ 48 h 59"/>
                    <a:gd name="T18" fmla="*/ 2 w 27"/>
                    <a:gd name="T19" fmla="*/ 50 h 59"/>
                    <a:gd name="T20" fmla="*/ 4 w 27"/>
                    <a:gd name="T21" fmla="*/ 54 h 59"/>
                    <a:gd name="T22" fmla="*/ 8 w 27"/>
                    <a:gd name="T23" fmla="*/ 56 h 59"/>
                    <a:gd name="T24" fmla="*/ 10 w 27"/>
                    <a:gd name="T25" fmla="*/ 56 h 59"/>
                    <a:gd name="T26" fmla="*/ 12 w 27"/>
                    <a:gd name="T27" fmla="*/ 56 h 59"/>
                    <a:gd name="T28" fmla="*/ 15 w 27"/>
                    <a:gd name="T29" fmla="*/ 56 h 59"/>
                    <a:gd name="T30" fmla="*/ 18 w 27"/>
                    <a:gd name="T31" fmla="*/ 58 h 59"/>
                    <a:gd name="T32" fmla="*/ 20 w 27"/>
                    <a:gd name="T33" fmla="*/ 59 h 59"/>
                    <a:gd name="T34" fmla="*/ 22 w 27"/>
                    <a:gd name="T35" fmla="*/ 59 h 59"/>
                    <a:gd name="T36" fmla="*/ 24 w 27"/>
                    <a:gd name="T37" fmla="*/ 59 h 59"/>
                    <a:gd name="T38" fmla="*/ 25 w 27"/>
                    <a:gd name="T39" fmla="*/ 59 h 59"/>
                    <a:gd name="T40" fmla="*/ 26 w 27"/>
                    <a:gd name="T41" fmla="*/ 58 h 59"/>
                    <a:gd name="T42" fmla="*/ 26 w 27"/>
                    <a:gd name="T43" fmla="*/ 58 h 59"/>
                    <a:gd name="T44" fmla="*/ 25 w 27"/>
                    <a:gd name="T45" fmla="*/ 58 h 59"/>
                    <a:gd name="T46" fmla="*/ 23 w 27"/>
                    <a:gd name="T47" fmla="*/ 59 h 59"/>
                    <a:gd name="T48" fmla="*/ 20 w 27"/>
                    <a:gd name="T49" fmla="*/ 59 h 59"/>
                    <a:gd name="T50" fmla="*/ 17 w 27"/>
                    <a:gd name="T51" fmla="*/ 57 h 59"/>
                    <a:gd name="T52" fmla="*/ 16 w 27"/>
                    <a:gd name="T53" fmla="*/ 56 h 59"/>
                    <a:gd name="T54" fmla="*/ 14 w 27"/>
                    <a:gd name="T55" fmla="*/ 56 h 59"/>
                    <a:gd name="T56" fmla="*/ 12 w 27"/>
                    <a:gd name="T57" fmla="*/ 56 h 59"/>
                    <a:gd name="T58" fmla="*/ 9 w 27"/>
                    <a:gd name="T59" fmla="*/ 56 h 59"/>
                    <a:gd name="T60" fmla="*/ 8 w 27"/>
                    <a:gd name="T61" fmla="*/ 55 h 59"/>
                    <a:gd name="T62" fmla="*/ 5 w 27"/>
                    <a:gd name="T63" fmla="*/ 53 h 59"/>
                    <a:gd name="T64" fmla="*/ 4 w 27"/>
                    <a:gd name="T65" fmla="*/ 52 h 59"/>
                    <a:gd name="T66" fmla="*/ 2 w 27"/>
                    <a:gd name="T67" fmla="*/ 48 h 59"/>
                    <a:gd name="T68" fmla="*/ 1 w 27"/>
                    <a:gd name="T69" fmla="*/ 43 h 59"/>
                    <a:gd name="T70" fmla="*/ 1 w 27"/>
                    <a:gd name="T71" fmla="*/ 38 h 59"/>
                    <a:gd name="T72" fmla="*/ 1 w 27"/>
                    <a:gd name="T73" fmla="*/ 33 h 59"/>
                    <a:gd name="T74" fmla="*/ 2 w 27"/>
                    <a:gd name="T75" fmla="*/ 28 h 59"/>
                    <a:gd name="T76" fmla="*/ 4 w 27"/>
                    <a:gd name="T77" fmla="*/ 18 h 59"/>
                    <a:gd name="T78" fmla="*/ 5 w 27"/>
                    <a:gd name="T79" fmla="*/ 13 h 59"/>
                    <a:gd name="T80" fmla="*/ 7 w 27"/>
                    <a:gd name="T81" fmla="*/ 8 h 59"/>
                    <a:gd name="T82" fmla="*/ 11 w 27"/>
                    <a:gd name="T83" fmla="*/ 2 h 59"/>
                    <a:gd name="T84" fmla="*/ 12 w 27"/>
                    <a:gd name="T8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59">
                      <a:moveTo>
                        <a:pt x="12" y="0"/>
                      </a:moveTo>
                      <a:lnTo>
                        <a:pt x="12" y="0"/>
                      </a:lnTo>
                      <a:lnTo>
                        <a:pt x="11" y="2"/>
                      </a:lnTo>
                      <a:lnTo>
                        <a:pt x="9" y="4"/>
                      </a:lnTo>
                      <a:lnTo>
                        <a:pt x="7" y="8"/>
                      </a:lnTo>
                      <a:lnTo>
                        <a:pt x="7" y="8"/>
                      </a:lnTo>
                      <a:lnTo>
                        <a:pt x="5" y="12"/>
                      </a:lnTo>
                      <a:lnTo>
                        <a:pt x="3" y="17"/>
                      </a:lnTo>
                      <a:lnTo>
                        <a:pt x="3" y="17"/>
                      </a:lnTo>
                      <a:lnTo>
                        <a:pt x="2" y="23"/>
                      </a:lnTo>
                      <a:lnTo>
                        <a:pt x="1" y="28"/>
                      </a:lnTo>
                      <a:lnTo>
                        <a:pt x="1" y="28"/>
                      </a:lnTo>
                      <a:lnTo>
                        <a:pt x="0" y="34"/>
                      </a:lnTo>
                      <a:lnTo>
                        <a:pt x="0" y="37"/>
                      </a:lnTo>
                      <a:lnTo>
                        <a:pt x="0" y="40"/>
                      </a:lnTo>
                      <a:lnTo>
                        <a:pt x="0" y="40"/>
                      </a:lnTo>
                      <a:lnTo>
                        <a:pt x="1" y="45"/>
                      </a:lnTo>
                      <a:lnTo>
                        <a:pt x="1" y="48"/>
                      </a:lnTo>
                      <a:lnTo>
                        <a:pt x="2" y="50"/>
                      </a:lnTo>
                      <a:lnTo>
                        <a:pt x="2" y="50"/>
                      </a:lnTo>
                      <a:lnTo>
                        <a:pt x="3" y="52"/>
                      </a:lnTo>
                      <a:lnTo>
                        <a:pt x="4" y="54"/>
                      </a:lnTo>
                      <a:lnTo>
                        <a:pt x="6" y="55"/>
                      </a:lnTo>
                      <a:lnTo>
                        <a:pt x="8" y="56"/>
                      </a:lnTo>
                      <a:lnTo>
                        <a:pt x="8" y="56"/>
                      </a:lnTo>
                      <a:lnTo>
                        <a:pt x="10" y="56"/>
                      </a:lnTo>
                      <a:lnTo>
                        <a:pt x="12" y="56"/>
                      </a:lnTo>
                      <a:lnTo>
                        <a:pt x="12" y="56"/>
                      </a:lnTo>
                      <a:lnTo>
                        <a:pt x="13" y="56"/>
                      </a:lnTo>
                      <a:lnTo>
                        <a:pt x="15" y="56"/>
                      </a:lnTo>
                      <a:lnTo>
                        <a:pt x="16" y="57"/>
                      </a:lnTo>
                      <a:lnTo>
                        <a:pt x="18" y="58"/>
                      </a:lnTo>
                      <a:lnTo>
                        <a:pt x="18" y="58"/>
                      </a:lnTo>
                      <a:lnTo>
                        <a:pt x="20" y="59"/>
                      </a:lnTo>
                      <a:lnTo>
                        <a:pt x="21" y="59"/>
                      </a:lnTo>
                      <a:lnTo>
                        <a:pt x="22" y="59"/>
                      </a:lnTo>
                      <a:lnTo>
                        <a:pt x="22" y="59"/>
                      </a:lnTo>
                      <a:lnTo>
                        <a:pt x="24" y="59"/>
                      </a:lnTo>
                      <a:lnTo>
                        <a:pt x="24" y="59"/>
                      </a:lnTo>
                      <a:lnTo>
                        <a:pt x="25" y="59"/>
                      </a:lnTo>
                      <a:lnTo>
                        <a:pt x="26" y="58"/>
                      </a:lnTo>
                      <a:lnTo>
                        <a:pt x="26" y="58"/>
                      </a:lnTo>
                      <a:lnTo>
                        <a:pt x="27" y="58"/>
                      </a:lnTo>
                      <a:lnTo>
                        <a:pt x="26" y="58"/>
                      </a:lnTo>
                      <a:lnTo>
                        <a:pt x="26" y="58"/>
                      </a:lnTo>
                      <a:lnTo>
                        <a:pt x="25" y="58"/>
                      </a:lnTo>
                      <a:lnTo>
                        <a:pt x="23" y="59"/>
                      </a:lnTo>
                      <a:lnTo>
                        <a:pt x="23" y="59"/>
                      </a:lnTo>
                      <a:lnTo>
                        <a:pt x="22" y="59"/>
                      </a:lnTo>
                      <a:lnTo>
                        <a:pt x="20" y="59"/>
                      </a:lnTo>
                      <a:lnTo>
                        <a:pt x="19" y="58"/>
                      </a:lnTo>
                      <a:lnTo>
                        <a:pt x="17" y="57"/>
                      </a:lnTo>
                      <a:lnTo>
                        <a:pt x="17" y="57"/>
                      </a:lnTo>
                      <a:lnTo>
                        <a:pt x="16" y="56"/>
                      </a:lnTo>
                      <a:lnTo>
                        <a:pt x="14" y="56"/>
                      </a:lnTo>
                      <a:lnTo>
                        <a:pt x="14" y="56"/>
                      </a:lnTo>
                      <a:lnTo>
                        <a:pt x="13" y="56"/>
                      </a:lnTo>
                      <a:lnTo>
                        <a:pt x="12" y="56"/>
                      </a:lnTo>
                      <a:lnTo>
                        <a:pt x="11" y="56"/>
                      </a:lnTo>
                      <a:lnTo>
                        <a:pt x="9" y="56"/>
                      </a:lnTo>
                      <a:lnTo>
                        <a:pt x="9" y="56"/>
                      </a:lnTo>
                      <a:lnTo>
                        <a:pt x="8" y="55"/>
                      </a:lnTo>
                      <a:lnTo>
                        <a:pt x="7" y="55"/>
                      </a:lnTo>
                      <a:lnTo>
                        <a:pt x="5" y="53"/>
                      </a:lnTo>
                      <a:lnTo>
                        <a:pt x="5" y="53"/>
                      </a:lnTo>
                      <a:lnTo>
                        <a:pt x="4" y="52"/>
                      </a:lnTo>
                      <a:lnTo>
                        <a:pt x="3" y="50"/>
                      </a:lnTo>
                      <a:lnTo>
                        <a:pt x="2" y="48"/>
                      </a:lnTo>
                      <a:lnTo>
                        <a:pt x="2" y="48"/>
                      </a:lnTo>
                      <a:lnTo>
                        <a:pt x="1" y="43"/>
                      </a:lnTo>
                      <a:lnTo>
                        <a:pt x="1" y="38"/>
                      </a:lnTo>
                      <a:lnTo>
                        <a:pt x="1" y="38"/>
                      </a:lnTo>
                      <a:lnTo>
                        <a:pt x="1" y="35"/>
                      </a:lnTo>
                      <a:lnTo>
                        <a:pt x="1" y="33"/>
                      </a:lnTo>
                      <a:lnTo>
                        <a:pt x="2" y="28"/>
                      </a:lnTo>
                      <a:lnTo>
                        <a:pt x="2" y="28"/>
                      </a:lnTo>
                      <a:lnTo>
                        <a:pt x="3" y="23"/>
                      </a:lnTo>
                      <a:lnTo>
                        <a:pt x="4" y="18"/>
                      </a:lnTo>
                      <a:lnTo>
                        <a:pt x="4" y="18"/>
                      </a:lnTo>
                      <a:lnTo>
                        <a:pt x="5" y="13"/>
                      </a:lnTo>
                      <a:lnTo>
                        <a:pt x="7" y="8"/>
                      </a:lnTo>
                      <a:lnTo>
                        <a:pt x="7" y="8"/>
                      </a:lnTo>
                      <a:lnTo>
                        <a:pt x="9" y="4"/>
                      </a:lnTo>
                      <a:lnTo>
                        <a:pt x="11" y="2"/>
                      </a:lnTo>
                      <a:lnTo>
                        <a:pt x="12" y="0"/>
                      </a:lnTo>
                      <a:lnTo>
                        <a:pt x="12"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77" name="Freeform 2413">
                  <a:extLst>
                    <a:ext uri="{FF2B5EF4-FFF2-40B4-BE49-F238E27FC236}">
                      <a16:creationId xmlns:a16="http://schemas.microsoft.com/office/drawing/2014/main" id="{016B63B9-C721-4A1D-9922-5AC61E6D4E91}"/>
                    </a:ext>
                  </a:extLst>
                </p:cNvPr>
                <p:cNvSpPr>
                  <a:spLocks/>
                </p:cNvSpPr>
                <p:nvPr/>
              </p:nvSpPr>
              <p:spPr bwMode="auto">
                <a:xfrm>
                  <a:off x="4362" y="1563"/>
                  <a:ext cx="11" cy="7"/>
                </a:xfrm>
                <a:custGeom>
                  <a:avLst/>
                  <a:gdLst>
                    <a:gd name="T0" fmla="*/ 0 w 11"/>
                    <a:gd name="T1" fmla="*/ 0 h 7"/>
                    <a:gd name="T2" fmla="*/ 0 w 11"/>
                    <a:gd name="T3" fmla="*/ 0 h 7"/>
                    <a:gd name="T4" fmla="*/ 0 w 11"/>
                    <a:gd name="T5" fmla="*/ 0 h 7"/>
                    <a:gd name="T6" fmla="*/ 1 w 11"/>
                    <a:gd name="T7" fmla="*/ 1 h 7"/>
                    <a:gd name="T8" fmla="*/ 1 w 11"/>
                    <a:gd name="T9" fmla="*/ 1 h 7"/>
                    <a:gd name="T10" fmla="*/ 2 w 11"/>
                    <a:gd name="T11" fmla="*/ 1 h 7"/>
                    <a:gd name="T12" fmla="*/ 3 w 11"/>
                    <a:gd name="T13" fmla="*/ 2 h 7"/>
                    <a:gd name="T14" fmla="*/ 3 w 11"/>
                    <a:gd name="T15" fmla="*/ 2 h 7"/>
                    <a:gd name="T16" fmla="*/ 6 w 11"/>
                    <a:gd name="T17" fmla="*/ 2 h 7"/>
                    <a:gd name="T18" fmla="*/ 7 w 11"/>
                    <a:gd name="T19" fmla="*/ 3 h 7"/>
                    <a:gd name="T20" fmla="*/ 8 w 11"/>
                    <a:gd name="T21" fmla="*/ 3 h 7"/>
                    <a:gd name="T22" fmla="*/ 8 w 11"/>
                    <a:gd name="T23" fmla="*/ 3 h 7"/>
                    <a:gd name="T24" fmla="*/ 9 w 11"/>
                    <a:gd name="T25" fmla="*/ 4 h 7"/>
                    <a:gd name="T26" fmla="*/ 10 w 11"/>
                    <a:gd name="T27" fmla="*/ 5 h 7"/>
                    <a:gd name="T28" fmla="*/ 11 w 11"/>
                    <a:gd name="T29" fmla="*/ 7 h 7"/>
                    <a:gd name="T30" fmla="*/ 11 w 11"/>
                    <a:gd name="T31" fmla="*/ 7 h 7"/>
                    <a:gd name="T32" fmla="*/ 11 w 11"/>
                    <a:gd name="T33" fmla="*/ 7 h 7"/>
                    <a:gd name="T34" fmla="*/ 11 w 11"/>
                    <a:gd name="T35" fmla="*/ 7 h 7"/>
                    <a:gd name="T36" fmla="*/ 11 w 11"/>
                    <a:gd name="T37" fmla="*/ 7 h 7"/>
                    <a:gd name="T38" fmla="*/ 10 w 11"/>
                    <a:gd name="T39" fmla="*/ 5 h 7"/>
                    <a:gd name="T40" fmla="*/ 10 w 11"/>
                    <a:gd name="T41" fmla="*/ 4 h 7"/>
                    <a:gd name="T42" fmla="*/ 8 w 11"/>
                    <a:gd name="T43" fmla="*/ 3 h 7"/>
                    <a:gd name="T44" fmla="*/ 7 w 11"/>
                    <a:gd name="T45" fmla="*/ 2 h 7"/>
                    <a:gd name="T46" fmla="*/ 7 w 11"/>
                    <a:gd name="T47" fmla="*/ 2 h 7"/>
                    <a:gd name="T48" fmla="*/ 5 w 11"/>
                    <a:gd name="T49" fmla="*/ 2 h 7"/>
                    <a:gd name="T50" fmla="*/ 4 w 11"/>
                    <a:gd name="T51" fmla="*/ 1 h 7"/>
                    <a:gd name="T52" fmla="*/ 4 w 11"/>
                    <a:gd name="T53" fmla="*/ 1 h 7"/>
                    <a:gd name="T54" fmla="*/ 3 w 11"/>
                    <a:gd name="T55" fmla="*/ 1 h 7"/>
                    <a:gd name="T56" fmla="*/ 2 w 11"/>
                    <a:gd name="T57" fmla="*/ 1 h 7"/>
                    <a:gd name="T58" fmla="*/ 2 w 11"/>
                    <a:gd name="T59" fmla="*/ 1 h 7"/>
                    <a:gd name="T60" fmla="*/ 1 w 11"/>
                    <a:gd name="T61" fmla="*/ 0 h 7"/>
                    <a:gd name="T62" fmla="*/ 0 w 11"/>
                    <a:gd name="T63" fmla="*/ 0 h 7"/>
                    <a:gd name="T64" fmla="*/ 0 w 11"/>
                    <a:gd name="T65" fmla="*/ 0 h 7"/>
                    <a:gd name="T66" fmla="*/ 0 w 11"/>
                    <a:gd name="T6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7">
                      <a:moveTo>
                        <a:pt x="0" y="0"/>
                      </a:moveTo>
                      <a:lnTo>
                        <a:pt x="0" y="0"/>
                      </a:lnTo>
                      <a:lnTo>
                        <a:pt x="0" y="0"/>
                      </a:lnTo>
                      <a:lnTo>
                        <a:pt x="1" y="1"/>
                      </a:lnTo>
                      <a:lnTo>
                        <a:pt x="1" y="1"/>
                      </a:lnTo>
                      <a:lnTo>
                        <a:pt x="2" y="1"/>
                      </a:lnTo>
                      <a:lnTo>
                        <a:pt x="3" y="2"/>
                      </a:lnTo>
                      <a:lnTo>
                        <a:pt x="3" y="2"/>
                      </a:lnTo>
                      <a:lnTo>
                        <a:pt x="6" y="2"/>
                      </a:lnTo>
                      <a:lnTo>
                        <a:pt x="7" y="3"/>
                      </a:lnTo>
                      <a:lnTo>
                        <a:pt x="8" y="3"/>
                      </a:lnTo>
                      <a:lnTo>
                        <a:pt x="8" y="3"/>
                      </a:lnTo>
                      <a:lnTo>
                        <a:pt x="9" y="4"/>
                      </a:lnTo>
                      <a:lnTo>
                        <a:pt x="10" y="5"/>
                      </a:lnTo>
                      <a:lnTo>
                        <a:pt x="11" y="7"/>
                      </a:lnTo>
                      <a:lnTo>
                        <a:pt x="11" y="7"/>
                      </a:lnTo>
                      <a:lnTo>
                        <a:pt x="11" y="7"/>
                      </a:lnTo>
                      <a:lnTo>
                        <a:pt x="11" y="7"/>
                      </a:lnTo>
                      <a:lnTo>
                        <a:pt x="11" y="7"/>
                      </a:lnTo>
                      <a:lnTo>
                        <a:pt x="10" y="5"/>
                      </a:lnTo>
                      <a:lnTo>
                        <a:pt x="10" y="4"/>
                      </a:lnTo>
                      <a:lnTo>
                        <a:pt x="8" y="3"/>
                      </a:lnTo>
                      <a:lnTo>
                        <a:pt x="7" y="2"/>
                      </a:lnTo>
                      <a:lnTo>
                        <a:pt x="7" y="2"/>
                      </a:lnTo>
                      <a:lnTo>
                        <a:pt x="5" y="2"/>
                      </a:lnTo>
                      <a:lnTo>
                        <a:pt x="4" y="1"/>
                      </a:lnTo>
                      <a:lnTo>
                        <a:pt x="4" y="1"/>
                      </a:lnTo>
                      <a:lnTo>
                        <a:pt x="3" y="1"/>
                      </a:lnTo>
                      <a:lnTo>
                        <a:pt x="2" y="1"/>
                      </a:lnTo>
                      <a:lnTo>
                        <a:pt x="2" y="1"/>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78" name="Freeform 2414">
                  <a:extLst>
                    <a:ext uri="{FF2B5EF4-FFF2-40B4-BE49-F238E27FC236}">
                      <a16:creationId xmlns:a16="http://schemas.microsoft.com/office/drawing/2014/main" id="{FAC87584-D042-4EBD-85EB-CB6CA5DD3140}"/>
                    </a:ext>
                  </a:extLst>
                </p:cNvPr>
                <p:cNvSpPr>
                  <a:spLocks/>
                </p:cNvSpPr>
                <p:nvPr/>
              </p:nvSpPr>
              <p:spPr bwMode="auto">
                <a:xfrm>
                  <a:off x="4362" y="1563"/>
                  <a:ext cx="11" cy="7"/>
                </a:xfrm>
                <a:custGeom>
                  <a:avLst/>
                  <a:gdLst>
                    <a:gd name="T0" fmla="*/ 0 w 11"/>
                    <a:gd name="T1" fmla="*/ 0 h 7"/>
                    <a:gd name="T2" fmla="*/ 0 w 11"/>
                    <a:gd name="T3" fmla="*/ 0 h 7"/>
                    <a:gd name="T4" fmla="*/ 0 w 11"/>
                    <a:gd name="T5" fmla="*/ 0 h 7"/>
                    <a:gd name="T6" fmla="*/ 1 w 11"/>
                    <a:gd name="T7" fmla="*/ 1 h 7"/>
                    <a:gd name="T8" fmla="*/ 1 w 11"/>
                    <a:gd name="T9" fmla="*/ 1 h 7"/>
                    <a:gd name="T10" fmla="*/ 2 w 11"/>
                    <a:gd name="T11" fmla="*/ 1 h 7"/>
                    <a:gd name="T12" fmla="*/ 3 w 11"/>
                    <a:gd name="T13" fmla="*/ 2 h 7"/>
                    <a:gd name="T14" fmla="*/ 3 w 11"/>
                    <a:gd name="T15" fmla="*/ 2 h 7"/>
                    <a:gd name="T16" fmla="*/ 6 w 11"/>
                    <a:gd name="T17" fmla="*/ 2 h 7"/>
                    <a:gd name="T18" fmla="*/ 7 w 11"/>
                    <a:gd name="T19" fmla="*/ 3 h 7"/>
                    <a:gd name="T20" fmla="*/ 8 w 11"/>
                    <a:gd name="T21" fmla="*/ 3 h 7"/>
                    <a:gd name="T22" fmla="*/ 8 w 11"/>
                    <a:gd name="T23" fmla="*/ 3 h 7"/>
                    <a:gd name="T24" fmla="*/ 9 w 11"/>
                    <a:gd name="T25" fmla="*/ 4 h 7"/>
                    <a:gd name="T26" fmla="*/ 10 w 11"/>
                    <a:gd name="T27" fmla="*/ 5 h 7"/>
                    <a:gd name="T28" fmla="*/ 11 w 11"/>
                    <a:gd name="T29" fmla="*/ 7 h 7"/>
                    <a:gd name="T30" fmla="*/ 11 w 11"/>
                    <a:gd name="T31" fmla="*/ 7 h 7"/>
                    <a:gd name="T32" fmla="*/ 11 w 11"/>
                    <a:gd name="T33" fmla="*/ 7 h 7"/>
                    <a:gd name="T34" fmla="*/ 11 w 11"/>
                    <a:gd name="T35" fmla="*/ 7 h 7"/>
                    <a:gd name="T36" fmla="*/ 11 w 11"/>
                    <a:gd name="T37" fmla="*/ 7 h 7"/>
                    <a:gd name="T38" fmla="*/ 10 w 11"/>
                    <a:gd name="T39" fmla="*/ 5 h 7"/>
                    <a:gd name="T40" fmla="*/ 10 w 11"/>
                    <a:gd name="T41" fmla="*/ 4 h 7"/>
                    <a:gd name="T42" fmla="*/ 8 w 11"/>
                    <a:gd name="T43" fmla="*/ 3 h 7"/>
                    <a:gd name="T44" fmla="*/ 7 w 11"/>
                    <a:gd name="T45" fmla="*/ 2 h 7"/>
                    <a:gd name="T46" fmla="*/ 7 w 11"/>
                    <a:gd name="T47" fmla="*/ 2 h 7"/>
                    <a:gd name="T48" fmla="*/ 5 w 11"/>
                    <a:gd name="T49" fmla="*/ 2 h 7"/>
                    <a:gd name="T50" fmla="*/ 4 w 11"/>
                    <a:gd name="T51" fmla="*/ 1 h 7"/>
                    <a:gd name="T52" fmla="*/ 4 w 11"/>
                    <a:gd name="T53" fmla="*/ 1 h 7"/>
                    <a:gd name="T54" fmla="*/ 3 w 11"/>
                    <a:gd name="T55" fmla="*/ 1 h 7"/>
                    <a:gd name="T56" fmla="*/ 2 w 11"/>
                    <a:gd name="T57" fmla="*/ 1 h 7"/>
                    <a:gd name="T58" fmla="*/ 2 w 11"/>
                    <a:gd name="T59" fmla="*/ 1 h 7"/>
                    <a:gd name="T60" fmla="*/ 1 w 11"/>
                    <a:gd name="T61" fmla="*/ 0 h 7"/>
                    <a:gd name="T62" fmla="*/ 0 w 11"/>
                    <a:gd name="T63" fmla="*/ 0 h 7"/>
                    <a:gd name="T64" fmla="*/ 0 w 11"/>
                    <a:gd name="T65" fmla="*/ 0 h 7"/>
                    <a:gd name="T66" fmla="*/ 0 w 11"/>
                    <a:gd name="T6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7">
                      <a:moveTo>
                        <a:pt x="0" y="0"/>
                      </a:moveTo>
                      <a:lnTo>
                        <a:pt x="0" y="0"/>
                      </a:lnTo>
                      <a:lnTo>
                        <a:pt x="0" y="0"/>
                      </a:lnTo>
                      <a:lnTo>
                        <a:pt x="1" y="1"/>
                      </a:lnTo>
                      <a:lnTo>
                        <a:pt x="1" y="1"/>
                      </a:lnTo>
                      <a:lnTo>
                        <a:pt x="2" y="1"/>
                      </a:lnTo>
                      <a:lnTo>
                        <a:pt x="3" y="2"/>
                      </a:lnTo>
                      <a:lnTo>
                        <a:pt x="3" y="2"/>
                      </a:lnTo>
                      <a:lnTo>
                        <a:pt x="6" y="2"/>
                      </a:lnTo>
                      <a:lnTo>
                        <a:pt x="7" y="3"/>
                      </a:lnTo>
                      <a:lnTo>
                        <a:pt x="8" y="3"/>
                      </a:lnTo>
                      <a:lnTo>
                        <a:pt x="8" y="3"/>
                      </a:lnTo>
                      <a:lnTo>
                        <a:pt x="9" y="4"/>
                      </a:lnTo>
                      <a:lnTo>
                        <a:pt x="10" y="5"/>
                      </a:lnTo>
                      <a:lnTo>
                        <a:pt x="11" y="7"/>
                      </a:lnTo>
                      <a:lnTo>
                        <a:pt x="11" y="7"/>
                      </a:lnTo>
                      <a:lnTo>
                        <a:pt x="11" y="7"/>
                      </a:lnTo>
                      <a:lnTo>
                        <a:pt x="11" y="7"/>
                      </a:lnTo>
                      <a:lnTo>
                        <a:pt x="11" y="7"/>
                      </a:lnTo>
                      <a:lnTo>
                        <a:pt x="10" y="5"/>
                      </a:lnTo>
                      <a:lnTo>
                        <a:pt x="10" y="4"/>
                      </a:lnTo>
                      <a:lnTo>
                        <a:pt x="8" y="3"/>
                      </a:lnTo>
                      <a:lnTo>
                        <a:pt x="7" y="2"/>
                      </a:lnTo>
                      <a:lnTo>
                        <a:pt x="7" y="2"/>
                      </a:lnTo>
                      <a:lnTo>
                        <a:pt x="5" y="2"/>
                      </a:lnTo>
                      <a:lnTo>
                        <a:pt x="4" y="1"/>
                      </a:lnTo>
                      <a:lnTo>
                        <a:pt x="4" y="1"/>
                      </a:lnTo>
                      <a:lnTo>
                        <a:pt x="3" y="1"/>
                      </a:lnTo>
                      <a:lnTo>
                        <a:pt x="2" y="1"/>
                      </a:lnTo>
                      <a:lnTo>
                        <a:pt x="2" y="1"/>
                      </a:lnTo>
                      <a:lnTo>
                        <a:pt x="1"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79" name="Freeform 2415">
                  <a:extLst>
                    <a:ext uri="{FF2B5EF4-FFF2-40B4-BE49-F238E27FC236}">
                      <a16:creationId xmlns:a16="http://schemas.microsoft.com/office/drawing/2014/main" id="{53B22705-E974-4343-B3C8-6D811412FC76}"/>
                    </a:ext>
                  </a:extLst>
                </p:cNvPr>
                <p:cNvSpPr>
                  <a:spLocks/>
                </p:cNvSpPr>
                <p:nvPr/>
              </p:nvSpPr>
              <p:spPr bwMode="auto">
                <a:xfrm>
                  <a:off x="4371" y="1564"/>
                  <a:ext cx="9" cy="12"/>
                </a:xfrm>
                <a:custGeom>
                  <a:avLst/>
                  <a:gdLst>
                    <a:gd name="T0" fmla="*/ 0 w 9"/>
                    <a:gd name="T1" fmla="*/ 0 h 12"/>
                    <a:gd name="T2" fmla="*/ 0 w 9"/>
                    <a:gd name="T3" fmla="*/ 0 h 12"/>
                    <a:gd name="T4" fmla="*/ 1 w 9"/>
                    <a:gd name="T5" fmla="*/ 1 h 12"/>
                    <a:gd name="T6" fmla="*/ 1 w 9"/>
                    <a:gd name="T7" fmla="*/ 2 h 12"/>
                    <a:gd name="T8" fmla="*/ 1 w 9"/>
                    <a:gd name="T9" fmla="*/ 4 h 12"/>
                    <a:gd name="T10" fmla="*/ 2 w 9"/>
                    <a:gd name="T11" fmla="*/ 7 h 12"/>
                    <a:gd name="T12" fmla="*/ 2 w 9"/>
                    <a:gd name="T13" fmla="*/ 8 h 12"/>
                    <a:gd name="T14" fmla="*/ 3 w 9"/>
                    <a:gd name="T15" fmla="*/ 9 h 12"/>
                    <a:gd name="T16" fmla="*/ 3 w 9"/>
                    <a:gd name="T17" fmla="*/ 9 h 12"/>
                    <a:gd name="T18" fmla="*/ 4 w 9"/>
                    <a:gd name="T19" fmla="*/ 10 h 12"/>
                    <a:gd name="T20" fmla="*/ 5 w 9"/>
                    <a:gd name="T21" fmla="*/ 11 h 12"/>
                    <a:gd name="T22" fmla="*/ 7 w 9"/>
                    <a:gd name="T23" fmla="*/ 12 h 12"/>
                    <a:gd name="T24" fmla="*/ 9 w 9"/>
                    <a:gd name="T25" fmla="*/ 12 h 12"/>
                    <a:gd name="T26" fmla="*/ 9 w 9"/>
                    <a:gd name="T27" fmla="*/ 12 h 12"/>
                    <a:gd name="T28" fmla="*/ 9 w 9"/>
                    <a:gd name="T29" fmla="*/ 11 h 12"/>
                    <a:gd name="T30" fmla="*/ 9 w 9"/>
                    <a:gd name="T31" fmla="*/ 11 h 12"/>
                    <a:gd name="T32" fmla="*/ 9 w 9"/>
                    <a:gd name="T33" fmla="*/ 11 h 12"/>
                    <a:gd name="T34" fmla="*/ 7 w 9"/>
                    <a:gd name="T35" fmla="*/ 11 h 12"/>
                    <a:gd name="T36" fmla="*/ 5 w 9"/>
                    <a:gd name="T37" fmla="*/ 10 h 12"/>
                    <a:gd name="T38" fmla="*/ 3 w 9"/>
                    <a:gd name="T39" fmla="*/ 9 h 12"/>
                    <a:gd name="T40" fmla="*/ 2 w 9"/>
                    <a:gd name="T41" fmla="*/ 7 h 12"/>
                    <a:gd name="T42" fmla="*/ 2 w 9"/>
                    <a:gd name="T43" fmla="*/ 7 h 12"/>
                    <a:gd name="T44" fmla="*/ 2 w 9"/>
                    <a:gd name="T45" fmla="*/ 3 h 12"/>
                    <a:gd name="T46" fmla="*/ 1 w 9"/>
                    <a:gd name="T47" fmla="*/ 2 h 12"/>
                    <a:gd name="T48" fmla="*/ 0 w 9"/>
                    <a:gd name="T49" fmla="*/ 0 h 12"/>
                    <a:gd name="T50" fmla="*/ 0 w 9"/>
                    <a:gd name="T51" fmla="*/ 0 h 12"/>
                    <a:gd name="T52" fmla="*/ 0 w 9"/>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2">
                      <a:moveTo>
                        <a:pt x="0" y="0"/>
                      </a:moveTo>
                      <a:lnTo>
                        <a:pt x="0" y="0"/>
                      </a:lnTo>
                      <a:lnTo>
                        <a:pt x="1" y="1"/>
                      </a:lnTo>
                      <a:lnTo>
                        <a:pt x="1" y="2"/>
                      </a:lnTo>
                      <a:lnTo>
                        <a:pt x="1" y="4"/>
                      </a:lnTo>
                      <a:lnTo>
                        <a:pt x="2" y="7"/>
                      </a:lnTo>
                      <a:lnTo>
                        <a:pt x="2" y="8"/>
                      </a:lnTo>
                      <a:lnTo>
                        <a:pt x="3" y="9"/>
                      </a:lnTo>
                      <a:lnTo>
                        <a:pt x="3" y="9"/>
                      </a:lnTo>
                      <a:lnTo>
                        <a:pt x="4" y="10"/>
                      </a:lnTo>
                      <a:lnTo>
                        <a:pt x="5" y="11"/>
                      </a:lnTo>
                      <a:lnTo>
                        <a:pt x="7" y="12"/>
                      </a:lnTo>
                      <a:lnTo>
                        <a:pt x="9" y="12"/>
                      </a:lnTo>
                      <a:lnTo>
                        <a:pt x="9" y="12"/>
                      </a:lnTo>
                      <a:lnTo>
                        <a:pt x="9" y="11"/>
                      </a:lnTo>
                      <a:lnTo>
                        <a:pt x="9" y="11"/>
                      </a:lnTo>
                      <a:lnTo>
                        <a:pt x="9" y="11"/>
                      </a:lnTo>
                      <a:lnTo>
                        <a:pt x="7" y="11"/>
                      </a:lnTo>
                      <a:lnTo>
                        <a:pt x="5" y="10"/>
                      </a:lnTo>
                      <a:lnTo>
                        <a:pt x="3" y="9"/>
                      </a:lnTo>
                      <a:lnTo>
                        <a:pt x="2" y="7"/>
                      </a:lnTo>
                      <a:lnTo>
                        <a:pt x="2" y="7"/>
                      </a:lnTo>
                      <a:lnTo>
                        <a:pt x="2" y="3"/>
                      </a:lnTo>
                      <a:lnTo>
                        <a:pt x="1" y="2"/>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80" name="Freeform 2416">
                  <a:extLst>
                    <a:ext uri="{FF2B5EF4-FFF2-40B4-BE49-F238E27FC236}">
                      <a16:creationId xmlns:a16="http://schemas.microsoft.com/office/drawing/2014/main" id="{7E44CFF9-C031-4096-A884-E0B0909ABD8C}"/>
                    </a:ext>
                  </a:extLst>
                </p:cNvPr>
                <p:cNvSpPr>
                  <a:spLocks/>
                </p:cNvSpPr>
                <p:nvPr/>
              </p:nvSpPr>
              <p:spPr bwMode="auto">
                <a:xfrm>
                  <a:off x="4371" y="1564"/>
                  <a:ext cx="9" cy="12"/>
                </a:xfrm>
                <a:custGeom>
                  <a:avLst/>
                  <a:gdLst>
                    <a:gd name="T0" fmla="*/ 0 w 9"/>
                    <a:gd name="T1" fmla="*/ 0 h 12"/>
                    <a:gd name="T2" fmla="*/ 0 w 9"/>
                    <a:gd name="T3" fmla="*/ 0 h 12"/>
                    <a:gd name="T4" fmla="*/ 1 w 9"/>
                    <a:gd name="T5" fmla="*/ 1 h 12"/>
                    <a:gd name="T6" fmla="*/ 1 w 9"/>
                    <a:gd name="T7" fmla="*/ 2 h 12"/>
                    <a:gd name="T8" fmla="*/ 1 w 9"/>
                    <a:gd name="T9" fmla="*/ 4 h 12"/>
                    <a:gd name="T10" fmla="*/ 2 w 9"/>
                    <a:gd name="T11" fmla="*/ 7 h 12"/>
                    <a:gd name="T12" fmla="*/ 2 w 9"/>
                    <a:gd name="T13" fmla="*/ 8 h 12"/>
                    <a:gd name="T14" fmla="*/ 3 w 9"/>
                    <a:gd name="T15" fmla="*/ 9 h 12"/>
                    <a:gd name="T16" fmla="*/ 3 w 9"/>
                    <a:gd name="T17" fmla="*/ 9 h 12"/>
                    <a:gd name="T18" fmla="*/ 4 w 9"/>
                    <a:gd name="T19" fmla="*/ 10 h 12"/>
                    <a:gd name="T20" fmla="*/ 5 w 9"/>
                    <a:gd name="T21" fmla="*/ 11 h 12"/>
                    <a:gd name="T22" fmla="*/ 7 w 9"/>
                    <a:gd name="T23" fmla="*/ 12 h 12"/>
                    <a:gd name="T24" fmla="*/ 9 w 9"/>
                    <a:gd name="T25" fmla="*/ 12 h 12"/>
                    <a:gd name="T26" fmla="*/ 9 w 9"/>
                    <a:gd name="T27" fmla="*/ 12 h 12"/>
                    <a:gd name="T28" fmla="*/ 9 w 9"/>
                    <a:gd name="T29" fmla="*/ 11 h 12"/>
                    <a:gd name="T30" fmla="*/ 9 w 9"/>
                    <a:gd name="T31" fmla="*/ 11 h 12"/>
                    <a:gd name="T32" fmla="*/ 9 w 9"/>
                    <a:gd name="T33" fmla="*/ 11 h 12"/>
                    <a:gd name="T34" fmla="*/ 7 w 9"/>
                    <a:gd name="T35" fmla="*/ 11 h 12"/>
                    <a:gd name="T36" fmla="*/ 5 w 9"/>
                    <a:gd name="T37" fmla="*/ 10 h 12"/>
                    <a:gd name="T38" fmla="*/ 3 w 9"/>
                    <a:gd name="T39" fmla="*/ 9 h 12"/>
                    <a:gd name="T40" fmla="*/ 2 w 9"/>
                    <a:gd name="T41" fmla="*/ 7 h 12"/>
                    <a:gd name="T42" fmla="*/ 2 w 9"/>
                    <a:gd name="T43" fmla="*/ 7 h 12"/>
                    <a:gd name="T44" fmla="*/ 2 w 9"/>
                    <a:gd name="T45" fmla="*/ 3 h 12"/>
                    <a:gd name="T46" fmla="*/ 1 w 9"/>
                    <a:gd name="T47" fmla="*/ 2 h 12"/>
                    <a:gd name="T48" fmla="*/ 0 w 9"/>
                    <a:gd name="T49" fmla="*/ 0 h 12"/>
                    <a:gd name="T50" fmla="*/ 0 w 9"/>
                    <a:gd name="T51" fmla="*/ 0 h 12"/>
                    <a:gd name="T52" fmla="*/ 0 w 9"/>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2">
                      <a:moveTo>
                        <a:pt x="0" y="0"/>
                      </a:moveTo>
                      <a:lnTo>
                        <a:pt x="0" y="0"/>
                      </a:lnTo>
                      <a:lnTo>
                        <a:pt x="1" y="1"/>
                      </a:lnTo>
                      <a:lnTo>
                        <a:pt x="1" y="2"/>
                      </a:lnTo>
                      <a:lnTo>
                        <a:pt x="1" y="4"/>
                      </a:lnTo>
                      <a:lnTo>
                        <a:pt x="2" y="7"/>
                      </a:lnTo>
                      <a:lnTo>
                        <a:pt x="2" y="8"/>
                      </a:lnTo>
                      <a:lnTo>
                        <a:pt x="3" y="9"/>
                      </a:lnTo>
                      <a:lnTo>
                        <a:pt x="3" y="9"/>
                      </a:lnTo>
                      <a:lnTo>
                        <a:pt x="4" y="10"/>
                      </a:lnTo>
                      <a:lnTo>
                        <a:pt x="5" y="11"/>
                      </a:lnTo>
                      <a:lnTo>
                        <a:pt x="7" y="12"/>
                      </a:lnTo>
                      <a:lnTo>
                        <a:pt x="9" y="12"/>
                      </a:lnTo>
                      <a:lnTo>
                        <a:pt x="9" y="12"/>
                      </a:lnTo>
                      <a:lnTo>
                        <a:pt x="9" y="11"/>
                      </a:lnTo>
                      <a:lnTo>
                        <a:pt x="9" y="11"/>
                      </a:lnTo>
                      <a:lnTo>
                        <a:pt x="9" y="11"/>
                      </a:lnTo>
                      <a:lnTo>
                        <a:pt x="7" y="11"/>
                      </a:lnTo>
                      <a:lnTo>
                        <a:pt x="5" y="10"/>
                      </a:lnTo>
                      <a:lnTo>
                        <a:pt x="3" y="9"/>
                      </a:lnTo>
                      <a:lnTo>
                        <a:pt x="2" y="7"/>
                      </a:lnTo>
                      <a:lnTo>
                        <a:pt x="2" y="7"/>
                      </a:lnTo>
                      <a:lnTo>
                        <a:pt x="2" y="3"/>
                      </a:lnTo>
                      <a:lnTo>
                        <a:pt x="1" y="2"/>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81" name="Freeform 2417">
                  <a:extLst>
                    <a:ext uri="{FF2B5EF4-FFF2-40B4-BE49-F238E27FC236}">
                      <a16:creationId xmlns:a16="http://schemas.microsoft.com/office/drawing/2014/main" id="{030375F3-E66B-4A52-A940-77A943749105}"/>
                    </a:ext>
                  </a:extLst>
                </p:cNvPr>
                <p:cNvSpPr>
                  <a:spLocks/>
                </p:cNvSpPr>
                <p:nvPr/>
              </p:nvSpPr>
              <p:spPr bwMode="auto">
                <a:xfrm>
                  <a:off x="4371" y="1564"/>
                  <a:ext cx="15" cy="7"/>
                </a:xfrm>
                <a:custGeom>
                  <a:avLst/>
                  <a:gdLst>
                    <a:gd name="T0" fmla="*/ 1 w 15"/>
                    <a:gd name="T1" fmla="*/ 0 h 7"/>
                    <a:gd name="T2" fmla="*/ 1 w 15"/>
                    <a:gd name="T3" fmla="*/ 0 h 7"/>
                    <a:gd name="T4" fmla="*/ 1 w 15"/>
                    <a:gd name="T5" fmla="*/ 0 h 7"/>
                    <a:gd name="T6" fmla="*/ 1 w 15"/>
                    <a:gd name="T7" fmla="*/ 1 h 7"/>
                    <a:gd name="T8" fmla="*/ 1 w 15"/>
                    <a:gd name="T9" fmla="*/ 1 h 7"/>
                    <a:gd name="T10" fmla="*/ 2 w 15"/>
                    <a:gd name="T11" fmla="*/ 0 h 7"/>
                    <a:gd name="T12" fmla="*/ 3 w 15"/>
                    <a:gd name="T13" fmla="*/ 1 h 7"/>
                    <a:gd name="T14" fmla="*/ 5 w 15"/>
                    <a:gd name="T15" fmla="*/ 2 h 7"/>
                    <a:gd name="T16" fmla="*/ 5 w 15"/>
                    <a:gd name="T17" fmla="*/ 2 h 7"/>
                    <a:gd name="T18" fmla="*/ 6 w 15"/>
                    <a:gd name="T19" fmla="*/ 2 h 7"/>
                    <a:gd name="T20" fmla="*/ 8 w 15"/>
                    <a:gd name="T21" fmla="*/ 2 h 7"/>
                    <a:gd name="T22" fmla="*/ 8 w 15"/>
                    <a:gd name="T23" fmla="*/ 2 h 7"/>
                    <a:gd name="T24" fmla="*/ 10 w 15"/>
                    <a:gd name="T25" fmla="*/ 3 h 7"/>
                    <a:gd name="T26" fmla="*/ 12 w 15"/>
                    <a:gd name="T27" fmla="*/ 4 h 7"/>
                    <a:gd name="T28" fmla="*/ 13 w 15"/>
                    <a:gd name="T29" fmla="*/ 6 h 7"/>
                    <a:gd name="T30" fmla="*/ 15 w 15"/>
                    <a:gd name="T31" fmla="*/ 7 h 7"/>
                    <a:gd name="T32" fmla="*/ 15 w 15"/>
                    <a:gd name="T33" fmla="*/ 7 h 7"/>
                    <a:gd name="T34" fmla="*/ 15 w 15"/>
                    <a:gd name="T35" fmla="*/ 7 h 7"/>
                    <a:gd name="T36" fmla="*/ 15 w 15"/>
                    <a:gd name="T37" fmla="*/ 7 h 7"/>
                    <a:gd name="T38" fmla="*/ 13 w 15"/>
                    <a:gd name="T39" fmla="*/ 5 h 7"/>
                    <a:gd name="T40" fmla="*/ 12 w 15"/>
                    <a:gd name="T41" fmla="*/ 4 h 7"/>
                    <a:gd name="T42" fmla="*/ 10 w 15"/>
                    <a:gd name="T43" fmla="*/ 2 h 7"/>
                    <a:gd name="T44" fmla="*/ 8 w 15"/>
                    <a:gd name="T45" fmla="*/ 2 h 7"/>
                    <a:gd name="T46" fmla="*/ 8 w 15"/>
                    <a:gd name="T47" fmla="*/ 2 h 7"/>
                    <a:gd name="T48" fmla="*/ 3 w 15"/>
                    <a:gd name="T49" fmla="*/ 0 h 7"/>
                    <a:gd name="T50" fmla="*/ 3 w 15"/>
                    <a:gd name="T51" fmla="*/ 0 h 7"/>
                    <a:gd name="T52" fmla="*/ 2 w 15"/>
                    <a:gd name="T53" fmla="*/ 0 h 7"/>
                    <a:gd name="T54" fmla="*/ 1 w 15"/>
                    <a:gd name="T55" fmla="*/ 0 h 7"/>
                    <a:gd name="T56" fmla="*/ 1 w 15"/>
                    <a:gd name="T57" fmla="*/ 0 h 7"/>
                    <a:gd name="T58" fmla="*/ 1 w 15"/>
                    <a:gd name="T59" fmla="*/ 0 h 7"/>
                    <a:gd name="T60" fmla="*/ 0 w 15"/>
                    <a:gd name="T61" fmla="*/ 1 h 7"/>
                    <a:gd name="T62" fmla="*/ 0 w 15"/>
                    <a:gd name="T63" fmla="*/ 1 h 7"/>
                    <a:gd name="T64" fmla="*/ 1 w 15"/>
                    <a:gd name="T65" fmla="*/ 1 h 7"/>
                    <a:gd name="T66" fmla="*/ 2 w 15"/>
                    <a:gd name="T67" fmla="*/ 1 h 7"/>
                    <a:gd name="T68" fmla="*/ 2 w 15"/>
                    <a:gd name="T69" fmla="*/ 1 h 7"/>
                    <a:gd name="T70" fmla="*/ 1 w 15"/>
                    <a:gd name="T7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 h="7">
                      <a:moveTo>
                        <a:pt x="1" y="0"/>
                      </a:moveTo>
                      <a:lnTo>
                        <a:pt x="1" y="0"/>
                      </a:lnTo>
                      <a:lnTo>
                        <a:pt x="1" y="0"/>
                      </a:lnTo>
                      <a:lnTo>
                        <a:pt x="1" y="1"/>
                      </a:lnTo>
                      <a:lnTo>
                        <a:pt x="1" y="1"/>
                      </a:lnTo>
                      <a:lnTo>
                        <a:pt x="2" y="0"/>
                      </a:lnTo>
                      <a:lnTo>
                        <a:pt x="3" y="1"/>
                      </a:lnTo>
                      <a:lnTo>
                        <a:pt x="5" y="2"/>
                      </a:lnTo>
                      <a:lnTo>
                        <a:pt x="5" y="2"/>
                      </a:lnTo>
                      <a:lnTo>
                        <a:pt x="6" y="2"/>
                      </a:lnTo>
                      <a:lnTo>
                        <a:pt x="8" y="2"/>
                      </a:lnTo>
                      <a:lnTo>
                        <a:pt x="8" y="2"/>
                      </a:lnTo>
                      <a:lnTo>
                        <a:pt x="10" y="3"/>
                      </a:lnTo>
                      <a:lnTo>
                        <a:pt x="12" y="4"/>
                      </a:lnTo>
                      <a:lnTo>
                        <a:pt x="13" y="6"/>
                      </a:lnTo>
                      <a:lnTo>
                        <a:pt x="15" y="7"/>
                      </a:lnTo>
                      <a:lnTo>
                        <a:pt x="15" y="7"/>
                      </a:lnTo>
                      <a:lnTo>
                        <a:pt x="15" y="7"/>
                      </a:lnTo>
                      <a:lnTo>
                        <a:pt x="15" y="7"/>
                      </a:lnTo>
                      <a:lnTo>
                        <a:pt x="13" y="5"/>
                      </a:lnTo>
                      <a:lnTo>
                        <a:pt x="12" y="4"/>
                      </a:lnTo>
                      <a:lnTo>
                        <a:pt x="10" y="2"/>
                      </a:lnTo>
                      <a:lnTo>
                        <a:pt x="8" y="2"/>
                      </a:lnTo>
                      <a:lnTo>
                        <a:pt x="8" y="2"/>
                      </a:lnTo>
                      <a:lnTo>
                        <a:pt x="3" y="0"/>
                      </a:lnTo>
                      <a:lnTo>
                        <a:pt x="3" y="0"/>
                      </a:lnTo>
                      <a:lnTo>
                        <a:pt x="2" y="0"/>
                      </a:lnTo>
                      <a:lnTo>
                        <a:pt x="1" y="0"/>
                      </a:lnTo>
                      <a:lnTo>
                        <a:pt x="1" y="0"/>
                      </a:lnTo>
                      <a:lnTo>
                        <a:pt x="1" y="0"/>
                      </a:lnTo>
                      <a:lnTo>
                        <a:pt x="0" y="1"/>
                      </a:lnTo>
                      <a:lnTo>
                        <a:pt x="0" y="1"/>
                      </a:lnTo>
                      <a:lnTo>
                        <a:pt x="1" y="1"/>
                      </a:lnTo>
                      <a:lnTo>
                        <a:pt x="2" y="1"/>
                      </a:lnTo>
                      <a:lnTo>
                        <a:pt x="2"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82" name="Freeform 2418">
                  <a:extLst>
                    <a:ext uri="{FF2B5EF4-FFF2-40B4-BE49-F238E27FC236}">
                      <a16:creationId xmlns:a16="http://schemas.microsoft.com/office/drawing/2014/main" id="{BBFD5CAB-4DBF-4195-965A-DD4CAF54341C}"/>
                    </a:ext>
                  </a:extLst>
                </p:cNvPr>
                <p:cNvSpPr>
                  <a:spLocks/>
                </p:cNvSpPr>
                <p:nvPr/>
              </p:nvSpPr>
              <p:spPr bwMode="auto">
                <a:xfrm>
                  <a:off x="4371" y="1564"/>
                  <a:ext cx="15" cy="7"/>
                </a:xfrm>
                <a:custGeom>
                  <a:avLst/>
                  <a:gdLst>
                    <a:gd name="T0" fmla="*/ 1 w 15"/>
                    <a:gd name="T1" fmla="*/ 0 h 7"/>
                    <a:gd name="T2" fmla="*/ 1 w 15"/>
                    <a:gd name="T3" fmla="*/ 0 h 7"/>
                    <a:gd name="T4" fmla="*/ 1 w 15"/>
                    <a:gd name="T5" fmla="*/ 0 h 7"/>
                    <a:gd name="T6" fmla="*/ 1 w 15"/>
                    <a:gd name="T7" fmla="*/ 1 h 7"/>
                    <a:gd name="T8" fmla="*/ 1 w 15"/>
                    <a:gd name="T9" fmla="*/ 1 h 7"/>
                    <a:gd name="T10" fmla="*/ 2 w 15"/>
                    <a:gd name="T11" fmla="*/ 0 h 7"/>
                    <a:gd name="T12" fmla="*/ 3 w 15"/>
                    <a:gd name="T13" fmla="*/ 1 h 7"/>
                    <a:gd name="T14" fmla="*/ 5 w 15"/>
                    <a:gd name="T15" fmla="*/ 2 h 7"/>
                    <a:gd name="T16" fmla="*/ 5 w 15"/>
                    <a:gd name="T17" fmla="*/ 2 h 7"/>
                    <a:gd name="T18" fmla="*/ 6 w 15"/>
                    <a:gd name="T19" fmla="*/ 2 h 7"/>
                    <a:gd name="T20" fmla="*/ 8 w 15"/>
                    <a:gd name="T21" fmla="*/ 2 h 7"/>
                    <a:gd name="T22" fmla="*/ 8 w 15"/>
                    <a:gd name="T23" fmla="*/ 2 h 7"/>
                    <a:gd name="T24" fmla="*/ 10 w 15"/>
                    <a:gd name="T25" fmla="*/ 3 h 7"/>
                    <a:gd name="T26" fmla="*/ 12 w 15"/>
                    <a:gd name="T27" fmla="*/ 4 h 7"/>
                    <a:gd name="T28" fmla="*/ 13 w 15"/>
                    <a:gd name="T29" fmla="*/ 6 h 7"/>
                    <a:gd name="T30" fmla="*/ 15 w 15"/>
                    <a:gd name="T31" fmla="*/ 7 h 7"/>
                    <a:gd name="T32" fmla="*/ 15 w 15"/>
                    <a:gd name="T33" fmla="*/ 7 h 7"/>
                    <a:gd name="T34" fmla="*/ 15 w 15"/>
                    <a:gd name="T35" fmla="*/ 7 h 7"/>
                    <a:gd name="T36" fmla="*/ 15 w 15"/>
                    <a:gd name="T37" fmla="*/ 7 h 7"/>
                    <a:gd name="T38" fmla="*/ 13 w 15"/>
                    <a:gd name="T39" fmla="*/ 5 h 7"/>
                    <a:gd name="T40" fmla="*/ 12 w 15"/>
                    <a:gd name="T41" fmla="*/ 4 h 7"/>
                    <a:gd name="T42" fmla="*/ 10 w 15"/>
                    <a:gd name="T43" fmla="*/ 2 h 7"/>
                    <a:gd name="T44" fmla="*/ 8 w 15"/>
                    <a:gd name="T45" fmla="*/ 2 h 7"/>
                    <a:gd name="T46" fmla="*/ 8 w 15"/>
                    <a:gd name="T47" fmla="*/ 2 h 7"/>
                    <a:gd name="T48" fmla="*/ 3 w 15"/>
                    <a:gd name="T49" fmla="*/ 0 h 7"/>
                    <a:gd name="T50" fmla="*/ 3 w 15"/>
                    <a:gd name="T51" fmla="*/ 0 h 7"/>
                    <a:gd name="T52" fmla="*/ 2 w 15"/>
                    <a:gd name="T53" fmla="*/ 0 h 7"/>
                    <a:gd name="T54" fmla="*/ 1 w 15"/>
                    <a:gd name="T55" fmla="*/ 0 h 7"/>
                    <a:gd name="T56" fmla="*/ 1 w 15"/>
                    <a:gd name="T57" fmla="*/ 0 h 7"/>
                    <a:gd name="T58" fmla="*/ 1 w 15"/>
                    <a:gd name="T59" fmla="*/ 0 h 7"/>
                    <a:gd name="T60" fmla="*/ 0 w 15"/>
                    <a:gd name="T61" fmla="*/ 1 h 7"/>
                    <a:gd name="T62" fmla="*/ 0 w 15"/>
                    <a:gd name="T63" fmla="*/ 1 h 7"/>
                    <a:gd name="T64" fmla="*/ 1 w 15"/>
                    <a:gd name="T65" fmla="*/ 1 h 7"/>
                    <a:gd name="T66" fmla="*/ 2 w 15"/>
                    <a:gd name="T67" fmla="*/ 1 h 7"/>
                    <a:gd name="T68" fmla="*/ 2 w 15"/>
                    <a:gd name="T69" fmla="*/ 1 h 7"/>
                    <a:gd name="T70" fmla="*/ 1 w 15"/>
                    <a:gd name="T7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 h="7">
                      <a:moveTo>
                        <a:pt x="1" y="0"/>
                      </a:moveTo>
                      <a:lnTo>
                        <a:pt x="1" y="0"/>
                      </a:lnTo>
                      <a:lnTo>
                        <a:pt x="1" y="0"/>
                      </a:lnTo>
                      <a:lnTo>
                        <a:pt x="1" y="1"/>
                      </a:lnTo>
                      <a:lnTo>
                        <a:pt x="1" y="1"/>
                      </a:lnTo>
                      <a:lnTo>
                        <a:pt x="2" y="0"/>
                      </a:lnTo>
                      <a:lnTo>
                        <a:pt x="3" y="1"/>
                      </a:lnTo>
                      <a:lnTo>
                        <a:pt x="5" y="2"/>
                      </a:lnTo>
                      <a:lnTo>
                        <a:pt x="5" y="2"/>
                      </a:lnTo>
                      <a:lnTo>
                        <a:pt x="6" y="2"/>
                      </a:lnTo>
                      <a:lnTo>
                        <a:pt x="8" y="2"/>
                      </a:lnTo>
                      <a:lnTo>
                        <a:pt x="8" y="2"/>
                      </a:lnTo>
                      <a:lnTo>
                        <a:pt x="10" y="3"/>
                      </a:lnTo>
                      <a:lnTo>
                        <a:pt x="12" y="4"/>
                      </a:lnTo>
                      <a:lnTo>
                        <a:pt x="13" y="6"/>
                      </a:lnTo>
                      <a:lnTo>
                        <a:pt x="15" y="7"/>
                      </a:lnTo>
                      <a:lnTo>
                        <a:pt x="15" y="7"/>
                      </a:lnTo>
                      <a:lnTo>
                        <a:pt x="15" y="7"/>
                      </a:lnTo>
                      <a:lnTo>
                        <a:pt x="15" y="7"/>
                      </a:lnTo>
                      <a:lnTo>
                        <a:pt x="13" y="5"/>
                      </a:lnTo>
                      <a:lnTo>
                        <a:pt x="12" y="4"/>
                      </a:lnTo>
                      <a:lnTo>
                        <a:pt x="10" y="2"/>
                      </a:lnTo>
                      <a:lnTo>
                        <a:pt x="8" y="2"/>
                      </a:lnTo>
                      <a:lnTo>
                        <a:pt x="8" y="2"/>
                      </a:lnTo>
                      <a:lnTo>
                        <a:pt x="3" y="0"/>
                      </a:lnTo>
                      <a:lnTo>
                        <a:pt x="3" y="0"/>
                      </a:lnTo>
                      <a:lnTo>
                        <a:pt x="2" y="0"/>
                      </a:lnTo>
                      <a:lnTo>
                        <a:pt x="1" y="0"/>
                      </a:lnTo>
                      <a:lnTo>
                        <a:pt x="1" y="0"/>
                      </a:lnTo>
                      <a:lnTo>
                        <a:pt x="1" y="0"/>
                      </a:lnTo>
                      <a:lnTo>
                        <a:pt x="0" y="1"/>
                      </a:lnTo>
                      <a:lnTo>
                        <a:pt x="0" y="1"/>
                      </a:lnTo>
                      <a:lnTo>
                        <a:pt x="1" y="1"/>
                      </a:lnTo>
                      <a:lnTo>
                        <a:pt x="2" y="1"/>
                      </a:lnTo>
                      <a:lnTo>
                        <a:pt x="2" y="1"/>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83" name="Freeform 2419">
                  <a:extLst>
                    <a:ext uri="{FF2B5EF4-FFF2-40B4-BE49-F238E27FC236}">
                      <a16:creationId xmlns:a16="http://schemas.microsoft.com/office/drawing/2014/main" id="{77E68007-C188-4227-ABFC-8A5C51742164}"/>
                    </a:ext>
                  </a:extLst>
                </p:cNvPr>
                <p:cNvSpPr>
                  <a:spLocks/>
                </p:cNvSpPr>
                <p:nvPr/>
              </p:nvSpPr>
              <p:spPr bwMode="auto">
                <a:xfrm>
                  <a:off x="4382" y="1565"/>
                  <a:ext cx="13" cy="6"/>
                </a:xfrm>
                <a:custGeom>
                  <a:avLst/>
                  <a:gdLst>
                    <a:gd name="T0" fmla="*/ 4 w 13"/>
                    <a:gd name="T1" fmla="*/ 5 h 6"/>
                    <a:gd name="T2" fmla="*/ 4 w 13"/>
                    <a:gd name="T3" fmla="*/ 5 h 6"/>
                    <a:gd name="T4" fmla="*/ 1 w 13"/>
                    <a:gd name="T5" fmla="*/ 1 h 6"/>
                    <a:gd name="T6" fmla="*/ 1 w 13"/>
                    <a:gd name="T7" fmla="*/ 1 h 6"/>
                    <a:gd name="T8" fmla="*/ 0 w 13"/>
                    <a:gd name="T9" fmla="*/ 1 h 6"/>
                    <a:gd name="T10" fmla="*/ 0 w 13"/>
                    <a:gd name="T11" fmla="*/ 1 h 6"/>
                    <a:gd name="T12" fmla="*/ 1 w 13"/>
                    <a:gd name="T13" fmla="*/ 1 h 6"/>
                    <a:gd name="T14" fmla="*/ 1 w 13"/>
                    <a:gd name="T15" fmla="*/ 1 h 6"/>
                    <a:gd name="T16" fmla="*/ 3 w 13"/>
                    <a:gd name="T17" fmla="*/ 1 h 6"/>
                    <a:gd name="T18" fmla="*/ 3 w 13"/>
                    <a:gd name="T19" fmla="*/ 1 h 6"/>
                    <a:gd name="T20" fmla="*/ 5 w 13"/>
                    <a:gd name="T21" fmla="*/ 2 h 6"/>
                    <a:gd name="T22" fmla="*/ 8 w 13"/>
                    <a:gd name="T23" fmla="*/ 3 h 6"/>
                    <a:gd name="T24" fmla="*/ 10 w 13"/>
                    <a:gd name="T25" fmla="*/ 4 h 6"/>
                    <a:gd name="T26" fmla="*/ 12 w 13"/>
                    <a:gd name="T27" fmla="*/ 6 h 6"/>
                    <a:gd name="T28" fmla="*/ 12 w 13"/>
                    <a:gd name="T29" fmla="*/ 6 h 6"/>
                    <a:gd name="T30" fmla="*/ 13 w 13"/>
                    <a:gd name="T31" fmla="*/ 6 h 6"/>
                    <a:gd name="T32" fmla="*/ 13 w 13"/>
                    <a:gd name="T33" fmla="*/ 6 h 6"/>
                    <a:gd name="T34" fmla="*/ 13 w 13"/>
                    <a:gd name="T35" fmla="*/ 6 h 6"/>
                    <a:gd name="T36" fmla="*/ 11 w 13"/>
                    <a:gd name="T37" fmla="*/ 4 h 6"/>
                    <a:gd name="T38" fmla="*/ 10 w 13"/>
                    <a:gd name="T39" fmla="*/ 3 h 6"/>
                    <a:gd name="T40" fmla="*/ 7 w 13"/>
                    <a:gd name="T41" fmla="*/ 2 h 6"/>
                    <a:gd name="T42" fmla="*/ 4 w 13"/>
                    <a:gd name="T43" fmla="*/ 1 h 6"/>
                    <a:gd name="T44" fmla="*/ 1 w 13"/>
                    <a:gd name="T45" fmla="*/ 1 h 6"/>
                    <a:gd name="T46" fmla="*/ 1 w 13"/>
                    <a:gd name="T47" fmla="*/ 1 h 6"/>
                    <a:gd name="T48" fmla="*/ 0 w 13"/>
                    <a:gd name="T49" fmla="*/ 0 h 6"/>
                    <a:gd name="T50" fmla="*/ 0 w 13"/>
                    <a:gd name="T51" fmla="*/ 1 h 6"/>
                    <a:gd name="T52" fmla="*/ 0 w 13"/>
                    <a:gd name="T53" fmla="*/ 1 h 6"/>
                    <a:gd name="T54" fmla="*/ 0 w 13"/>
                    <a:gd name="T55" fmla="*/ 1 h 6"/>
                    <a:gd name="T56" fmla="*/ 1 w 13"/>
                    <a:gd name="T57" fmla="*/ 2 h 6"/>
                    <a:gd name="T58" fmla="*/ 1 w 13"/>
                    <a:gd name="T59" fmla="*/ 2 h 6"/>
                    <a:gd name="T60" fmla="*/ 4 w 13"/>
                    <a:gd name="T61" fmla="*/ 5 h 6"/>
                    <a:gd name="T62" fmla="*/ 4 w 13"/>
                    <a:gd name="T63" fmla="*/ 5 h 6"/>
                    <a:gd name="T64" fmla="*/ 4 w 13"/>
                    <a:gd name="T6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6">
                      <a:moveTo>
                        <a:pt x="4" y="5"/>
                      </a:moveTo>
                      <a:lnTo>
                        <a:pt x="4" y="5"/>
                      </a:lnTo>
                      <a:lnTo>
                        <a:pt x="1" y="1"/>
                      </a:lnTo>
                      <a:lnTo>
                        <a:pt x="1" y="1"/>
                      </a:lnTo>
                      <a:lnTo>
                        <a:pt x="0" y="1"/>
                      </a:lnTo>
                      <a:lnTo>
                        <a:pt x="0" y="1"/>
                      </a:lnTo>
                      <a:lnTo>
                        <a:pt x="1" y="1"/>
                      </a:lnTo>
                      <a:lnTo>
                        <a:pt x="1" y="1"/>
                      </a:lnTo>
                      <a:lnTo>
                        <a:pt x="3" y="1"/>
                      </a:lnTo>
                      <a:lnTo>
                        <a:pt x="3" y="1"/>
                      </a:lnTo>
                      <a:lnTo>
                        <a:pt x="5" y="2"/>
                      </a:lnTo>
                      <a:lnTo>
                        <a:pt x="8" y="3"/>
                      </a:lnTo>
                      <a:lnTo>
                        <a:pt x="10" y="4"/>
                      </a:lnTo>
                      <a:lnTo>
                        <a:pt x="12" y="6"/>
                      </a:lnTo>
                      <a:lnTo>
                        <a:pt x="12" y="6"/>
                      </a:lnTo>
                      <a:lnTo>
                        <a:pt x="13" y="6"/>
                      </a:lnTo>
                      <a:lnTo>
                        <a:pt x="13" y="6"/>
                      </a:lnTo>
                      <a:lnTo>
                        <a:pt x="13" y="6"/>
                      </a:lnTo>
                      <a:lnTo>
                        <a:pt x="11" y="4"/>
                      </a:lnTo>
                      <a:lnTo>
                        <a:pt x="10" y="3"/>
                      </a:lnTo>
                      <a:lnTo>
                        <a:pt x="7" y="2"/>
                      </a:lnTo>
                      <a:lnTo>
                        <a:pt x="4" y="1"/>
                      </a:lnTo>
                      <a:lnTo>
                        <a:pt x="1" y="1"/>
                      </a:lnTo>
                      <a:lnTo>
                        <a:pt x="1" y="1"/>
                      </a:lnTo>
                      <a:lnTo>
                        <a:pt x="0" y="0"/>
                      </a:lnTo>
                      <a:lnTo>
                        <a:pt x="0" y="1"/>
                      </a:lnTo>
                      <a:lnTo>
                        <a:pt x="0" y="1"/>
                      </a:lnTo>
                      <a:lnTo>
                        <a:pt x="0" y="1"/>
                      </a:lnTo>
                      <a:lnTo>
                        <a:pt x="1" y="2"/>
                      </a:lnTo>
                      <a:lnTo>
                        <a:pt x="1" y="2"/>
                      </a:lnTo>
                      <a:lnTo>
                        <a:pt x="4" y="5"/>
                      </a:lnTo>
                      <a:lnTo>
                        <a:pt x="4" y="5"/>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84" name="Freeform 2420">
                  <a:extLst>
                    <a:ext uri="{FF2B5EF4-FFF2-40B4-BE49-F238E27FC236}">
                      <a16:creationId xmlns:a16="http://schemas.microsoft.com/office/drawing/2014/main" id="{CF76DACC-670F-4CD6-BDA7-270CB8D260DC}"/>
                    </a:ext>
                  </a:extLst>
                </p:cNvPr>
                <p:cNvSpPr>
                  <a:spLocks/>
                </p:cNvSpPr>
                <p:nvPr/>
              </p:nvSpPr>
              <p:spPr bwMode="auto">
                <a:xfrm>
                  <a:off x="4382" y="1565"/>
                  <a:ext cx="13" cy="6"/>
                </a:xfrm>
                <a:custGeom>
                  <a:avLst/>
                  <a:gdLst>
                    <a:gd name="T0" fmla="*/ 4 w 13"/>
                    <a:gd name="T1" fmla="*/ 5 h 6"/>
                    <a:gd name="T2" fmla="*/ 4 w 13"/>
                    <a:gd name="T3" fmla="*/ 5 h 6"/>
                    <a:gd name="T4" fmla="*/ 1 w 13"/>
                    <a:gd name="T5" fmla="*/ 1 h 6"/>
                    <a:gd name="T6" fmla="*/ 1 w 13"/>
                    <a:gd name="T7" fmla="*/ 1 h 6"/>
                    <a:gd name="T8" fmla="*/ 0 w 13"/>
                    <a:gd name="T9" fmla="*/ 1 h 6"/>
                    <a:gd name="T10" fmla="*/ 0 w 13"/>
                    <a:gd name="T11" fmla="*/ 1 h 6"/>
                    <a:gd name="T12" fmla="*/ 1 w 13"/>
                    <a:gd name="T13" fmla="*/ 1 h 6"/>
                    <a:gd name="T14" fmla="*/ 1 w 13"/>
                    <a:gd name="T15" fmla="*/ 1 h 6"/>
                    <a:gd name="T16" fmla="*/ 3 w 13"/>
                    <a:gd name="T17" fmla="*/ 1 h 6"/>
                    <a:gd name="T18" fmla="*/ 3 w 13"/>
                    <a:gd name="T19" fmla="*/ 1 h 6"/>
                    <a:gd name="T20" fmla="*/ 5 w 13"/>
                    <a:gd name="T21" fmla="*/ 2 h 6"/>
                    <a:gd name="T22" fmla="*/ 8 w 13"/>
                    <a:gd name="T23" fmla="*/ 3 h 6"/>
                    <a:gd name="T24" fmla="*/ 10 w 13"/>
                    <a:gd name="T25" fmla="*/ 4 h 6"/>
                    <a:gd name="T26" fmla="*/ 12 w 13"/>
                    <a:gd name="T27" fmla="*/ 6 h 6"/>
                    <a:gd name="T28" fmla="*/ 12 w 13"/>
                    <a:gd name="T29" fmla="*/ 6 h 6"/>
                    <a:gd name="T30" fmla="*/ 13 w 13"/>
                    <a:gd name="T31" fmla="*/ 6 h 6"/>
                    <a:gd name="T32" fmla="*/ 13 w 13"/>
                    <a:gd name="T33" fmla="*/ 6 h 6"/>
                    <a:gd name="T34" fmla="*/ 13 w 13"/>
                    <a:gd name="T35" fmla="*/ 6 h 6"/>
                    <a:gd name="T36" fmla="*/ 11 w 13"/>
                    <a:gd name="T37" fmla="*/ 4 h 6"/>
                    <a:gd name="T38" fmla="*/ 10 w 13"/>
                    <a:gd name="T39" fmla="*/ 3 h 6"/>
                    <a:gd name="T40" fmla="*/ 7 w 13"/>
                    <a:gd name="T41" fmla="*/ 2 h 6"/>
                    <a:gd name="T42" fmla="*/ 4 w 13"/>
                    <a:gd name="T43" fmla="*/ 1 h 6"/>
                    <a:gd name="T44" fmla="*/ 1 w 13"/>
                    <a:gd name="T45" fmla="*/ 1 h 6"/>
                    <a:gd name="T46" fmla="*/ 1 w 13"/>
                    <a:gd name="T47" fmla="*/ 1 h 6"/>
                    <a:gd name="T48" fmla="*/ 0 w 13"/>
                    <a:gd name="T49" fmla="*/ 0 h 6"/>
                    <a:gd name="T50" fmla="*/ 0 w 13"/>
                    <a:gd name="T51" fmla="*/ 1 h 6"/>
                    <a:gd name="T52" fmla="*/ 0 w 13"/>
                    <a:gd name="T53" fmla="*/ 1 h 6"/>
                    <a:gd name="T54" fmla="*/ 0 w 13"/>
                    <a:gd name="T55" fmla="*/ 1 h 6"/>
                    <a:gd name="T56" fmla="*/ 1 w 13"/>
                    <a:gd name="T57" fmla="*/ 2 h 6"/>
                    <a:gd name="T58" fmla="*/ 1 w 13"/>
                    <a:gd name="T59" fmla="*/ 2 h 6"/>
                    <a:gd name="T60" fmla="*/ 4 w 13"/>
                    <a:gd name="T61" fmla="*/ 5 h 6"/>
                    <a:gd name="T62" fmla="*/ 4 w 13"/>
                    <a:gd name="T63" fmla="*/ 5 h 6"/>
                    <a:gd name="T64" fmla="*/ 4 w 13"/>
                    <a:gd name="T6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6">
                      <a:moveTo>
                        <a:pt x="4" y="5"/>
                      </a:moveTo>
                      <a:lnTo>
                        <a:pt x="4" y="5"/>
                      </a:lnTo>
                      <a:lnTo>
                        <a:pt x="1" y="1"/>
                      </a:lnTo>
                      <a:lnTo>
                        <a:pt x="1" y="1"/>
                      </a:lnTo>
                      <a:lnTo>
                        <a:pt x="0" y="1"/>
                      </a:lnTo>
                      <a:lnTo>
                        <a:pt x="0" y="1"/>
                      </a:lnTo>
                      <a:lnTo>
                        <a:pt x="1" y="1"/>
                      </a:lnTo>
                      <a:lnTo>
                        <a:pt x="1" y="1"/>
                      </a:lnTo>
                      <a:lnTo>
                        <a:pt x="3" y="1"/>
                      </a:lnTo>
                      <a:lnTo>
                        <a:pt x="3" y="1"/>
                      </a:lnTo>
                      <a:lnTo>
                        <a:pt x="5" y="2"/>
                      </a:lnTo>
                      <a:lnTo>
                        <a:pt x="8" y="3"/>
                      </a:lnTo>
                      <a:lnTo>
                        <a:pt x="10" y="4"/>
                      </a:lnTo>
                      <a:lnTo>
                        <a:pt x="12" y="6"/>
                      </a:lnTo>
                      <a:lnTo>
                        <a:pt x="12" y="6"/>
                      </a:lnTo>
                      <a:lnTo>
                        <a:pt x="13" y="6"/>
                      </a:lnTo>
                      <a:lnTo>
                        <a:pt x="13" y="6"/>
                      </a:lnTo>
                      <a:lnTo>
                        <a:pt x="13" y="6"/>
                      </a:lnTo>
                      <a:lnTo>
                        <a:pt x="11" y="4"/>
                      </a:lnTo>
                      <a:lnTo>
                        <a:pt x="10" y="3"/>
                      </a:lnTo>
                      <a:lnTo>
                        <a:pt x="7" y="2"/>
                      </a:lnTo>
                      <a:lnTo>
                        <a:pt x="4" y="1"/>
                      </a:lnTo>
                      <a:lnTo>
                        <a:pt x="1" y="1"/>
                      </a:lnTo>
                      <a:lnTo>
                        <a:pt x="1" y="1"/>
                      </a:lnTo>
                      <a:lnTo>
                        <a:pt x="0" y="0"/>
                      </a:lnTo>
                      <a:lnTo>
                        <a:pt x="0" y="1"/>
                      </a:lnTo>
                      <a:lnTo>
                        <a:pt x="0" y="1"/>
                      </a:lnTo>
                      <a:lnTo>
                        <a:pt x="0" y="1"/>
                      </a:lnTo>
                      <a:lnTo>
                        <a:pt x="1" y="2"/>
                      </a:lnTo>
                      <a:lnTo>
                        <a:pt x="1" y="2"/>
                      </a:lnTo>
                      <a:lnTo>
                        <a:pt x="4" y="5"/>
                      </a:lnTo>
                      <a:lnTo>
                        <a:pt x="4" y="5"/>
                      </a:lnTo>
                      <a:lnTo>
                        <a:pt x="4"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85" name="Freeform 2421">
                  <a:extLst>
                    <a:ext uri="{FF2B5EF4-FFF2-40B4-BE49-F238E27FC236}">
                      <a16:creationId xmlns:a16="http://schemas.microsoft.com/office/drawing/2014/main" id="{B3A93B54-883B-499A-9386-DD29377B81E8}"/>
                    </a:ext>
                  </a:extLst>
                </p:cNvPr>
                <p:cNvSpPr>
                  <a:spLocks/>
                </p:cNvSpPr>
                <p:nvPr/>
              </p:nvSpPr>
              <p:spPr bwMode="auto">
                <a:xfrm>
                  <a:off x="4378" y="1562"/>
                  <a:ext cx="20" cy="13"/>
                </a:xfrm>
                <a:custGeom>
                  <a:avLst/>
                  <a:gdLst>
                    <a:gd name="T0" fmla="*/ 0 w 20"/>
                    <a:gd name="T1" fmla="*/ 0 h 13"/>
                    <a:gd name="T2" fmla="*/ 0 w 20"/>
                    <a:gd name="T3" fmla="*/ 0 h 13"/>
                    <a:gd name="T4" fmla="*/ 2 w 20"/>
                    <a:gd name="T5" fmla="*/ 1 h 13"/>
                    <a:gd name="T6" fmla="*/ 5 w 20"/>
                    <a:gd name="T7" fmla="*/ 2 h 13"/>
                    <a:gd name="T8" fmla="*/ 5 w 20"/>
                    <a:gd name="T9" fmla="*/ 2 h 13"/>
                    <a:gd name="T10" fmla="*/ 8 w 20"/>
                    <a:gd name="T11" fmla="*/ 3 h 13"/>
                    <a:gd name="T12" fmla="*/ 11 w 20"/>
                    <a:gd name="T13" fmla="*/ 4 h 13"/>
                    <a:gd name="T14" fmla="*/ 11 w 20"/>
                    <a:gd name="T15" fmla="*/ 4 h 13"/>
                    <a:gd name="T16" fmla="*/ 13 w 20"/>
                    <a:gd name="T17" fmla="*/ 4 h 13"/>
                    <a:gd name="T18" fmla="*/ 14 w 20"/>
                    <a:gd name="T19" fmla="*/ 5 h 13"/>
                    <a:gd name="T20" fmla="*/ 17 w 20"/>
                    <a:gd name="T21" fmla="*/ 7 h 13"/>
                    <a:gd name="T22" fmla="*/ 19 w 20"/>
                    <a:gd name="T23" fmla="*/ 10 h 13"/>
                    <a:gd name="T24" fmla="*/ 20 w 20"/>
                    <a:gd name="T25" fmla="*/ 13 h 13"/>
                    <a:gd name="T26" fmla="*/ 20 w 20"/>
                    <a:gd name="T27" fmla="*/ 13 h 13"/>
                    <a:gd name="T28" fmla="*/ 20 w 20"/>
                    <a:gd name="T29" fmla="*/ 12 h 13"/>
                    <a:gd name="T30" fmla="*/ 20 w 20"/>
                    <a:gd name="T31" fmla="*/ 12 h 13"/>
                    <a:gd name="T32" fmla="*/ 19 w 20"/>
                    <a:gd name="T33" fmla="*/ 10 h 13"/>
                    <a:gd name="T34" fmla="*/ 17 w 20"/>
                    <a:gd name="T35" fmla="*/ 7 h 13"/>
                    <a:gd name="T36" fmla="*/ 17 w 20"/>
                    <a:gd name="T37" fmla="*/ 7 h 13"/>
                    <a:gd name="T38" fmla="*/ 17 w 20"/>
                    <a:gd name="T39" fmla="*/ 6 h 13"/>
                    <a:gd name="T40" fmla="*/ 15 w 20"/>
                    <a:gd name="T41" fmla="*/ 5 h 13"/>
                    <a:gd name="T42" fmla="*/ 13 w 20"/>
                    <a:gd name="T43" fmla="*/ 4 h 13"/>
                    <a:gd name="T44" fmla="*/ 13 w 20"/>
                    <a:gd name="T45" fmla="*/ 4 h 13"/>
                    <a:gd name="T46" fmla="*/ 11 w 20"/>
                    <a:gd name="T47" fmla="*/ 3 h 13"/>
                    <a:gd name="T48" fmla="*/ 10 w 20"/>
                    <a:gd name="T49" fmla="*/ 2 h 13"/>
                    <a:gd name="T50" fmla="*/ 6 w 20"/>
                    <a:gd name="T51" fmla="*/ 2 h 13"/>
                    <a:gd name="T52" fmla="*/ 3 w 20"/>
                    <a:gd name="T53" fmla="*/ 1 h 13"/>
                    <a:gd name="T54" fmla="*/ 0 w 20"/>
                    <a:gd name="T55" fmla="*/ 0 h 13"/>
                    <a:gd name="T56" fmla="*/ 0 w 20"/>
                    <a:gd name="T57" fmla="*/ 0 h 13"/>
                    <a:gd name="T58" fmla="*/ 0 w 20"/>
                    <a:gd name="T5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13">
                      <a:moveTo>
                        <a:pt x="0" y="0"/>
                      </a:moveTo>
                      <a:lnTo>
                        <a:pt x="0" y="0"/>
                      </a:lnTo>
                      <a:lnTo>
                        <a:pt x="2" y="1"/>
                      </a:lnTo>
                      <a:lnTo>
                        <a:pt x="5" y="2"/>
                      </a:lnTo>
                      <a:lnTo>
                        <a:pt x="5" y="2"/>
                      </a:lnTo>
                      <a:lnTo>
                        <a:pt x="8" y="3"/>
                      </a:lnTo>
                      <a:lnTo>
                        <a:pt x="11" y="4"/>
                      </a:lnTo>
                      <a:lnTo>
                        <a:pt x="11" y="4"/>
                      </a:lnTo>
                      <a:lnTo>
                        <a:pt x="13" y="4"/>
                      </a:lnTo>
                      <a:lnTo>
                        <a:pt x="14" y="5"/>
                      </a:lnTo>
                      <a:lnTo>
                        <a:pt x="17" y="7"/>
                      </a:lnTo>
                      <a:lnTo>
                        <a:pt x="19" y="10"/>
                      </a:lnTo>
                      <a:lnTo>
                        <a:pt x="20" y="13"/>
                      </a:lnTo>
                      <a:lnTo>
                        <a:pt x="20" y="13"/>
                      </a:lnTo>
                      <a:lnTo>
                        <a:pt x="20" y="12"/>
                      </a:lnTo>
                      <a:lnTo>
                        <a:pt x="20" y="12"/>
                      </a:lnTo>
                      <a:lnTo>
                        <a:pt x="19" y="10"/>
                      </a:lnTo>
                      <a:lnTo>
                        <a:pt x="17" y="7"/>
                      </a:lnTo>
                      <a:lnTo>
                        <a:pt x="17" y="7"/>
                      </a:lnTo>
                      <a:lnTo>
                        <a:pt x="17" y="6"/>
                      </a:lnTo>
                      <a:lnTo>
                        <a:pt x="15" y="5"/>
                      </a:lnTo>
                      <a:lnTo>
                        <a:pt x="13" y="4"/>
                      </a:lnTo>
                      <a:lnTo>
                        <a:pt x="13" y="4"/>
                      </a:lnTo>
                      <a:lnTo>
                        <a:pt x="11" y="3"/>
                      </a:lnTo>
                      <a:lnTo>
                        <a:pt x="10" y="2"/>
                      </a:lnTo>
                      <a:lnTo>
                        <a:pt x="6" y="2"/>
                      </a:lnTo>
                      <a:lnTo>
                        <a:pt x="3"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86" name="Freeform 2422">
                  <a:extLst>
                    <a:ext uri="{FF2B5EF4-FFF2-40B4-BE49-F238E27FC236}">
                      <a16:creationId xmlns:a16="http://schemas.microsoft.com/office/drawing/2014/main" id="{D05DE55E-5B64-478C-8D94-71AF36E96C17}"/>
                    </a:ext>
                  </a:extLst>
                </p:cNvPr>
                <p:cNvSpPr>
                  <a:spLocks/>
                </p:cNvSpPr>
                <p:nvPr/>
              </p:nvSpPr>
              <p:spPr bwMode="auto">
                <a:xfrm>
                  <a:off x="4378" y="1562"/>
                  <a:ext cx="20" cy="13"/>
                </a:xfrm>
                <a:custGeom>
                  <a:avLst/>
                  <a:gdLst>
                    <a:gd name="T0" fmla="*/ 0 w 20"/>
                    <a:gd name="T1" fmla="*/ 0 h 13"/>
                    <a:gd name="T2" fmla="*/ 0 w 20"/>
                    <a:gd name="T3" fmla="*/ 0 h 13"/>
                    <a:gd name="T4" fmla="*/ 2 w 20"/>
                    <a:gd name="T5" fmla="*/ 1 h 13"/>
                    <a:gd name="T6" fmla="*/ 5 w 20"/>
                    <a:gd name="T7" fmla="*/ 2 h 13"/>
                    <a:gd name="T8" fmla="*/ 5 w 20"/>
                    <a:gd name="T9" fmla="*/ 2 h 13"/>
                    <a:gd name="T10" fmla="*/ 8 w 20"/>
                    <a:gd name="T11" fmla="*/ 3 h 13"/>
                    <a:gd name="T12" fmla="*/ 11 w 20"/>
                    <a:gd name="T13" fmla="*/ 4 h 13"/>
                    <a:gd name="T14" fmla="*/ 11 w 20"/>
                    <a:gd name="T15" fmla="*/ 4 h 13"/>
                    <a:gd name="T16" fmla="*/ 13 w 20"/>
                    <a:gd name="T17" fmla="*/ 4 h 13"/>
                    <a:gd name="T18" fmla="*/ 14 w 20"/>
                    <a:gd name="T19" fmla="*/ 5 h 13"/>
                    <a:gd name="T20" fmla="*/ 17 w 20"/>
                    <a:gd name="T21" fmla="*/ 7 h 13"/>
                    <a:gd name="T22" fmla="*/ 19 w 20"/>
                    <a:gd name="T23" fmla="*/ 10 h 13"/>
                    <a:gd name="T24" fmla="*/ 20 w 20"/>
                    <a:gd name="T25" fmla="*/ 13 h 13"/>
                    <a:gd name="T26" fmla="*/ 20 w 20"/>
                    <a:gd name="T27" fmla="*/ 13 h 13"/>
                    <a:gd name="T28" fmla="*/ 20 w 20"/>
                    <a:gd name="T29" fmla="*/ 12 h 13"/>
                    <a:gd name="T30" fmla="*/ 20 w 20"/>
                    <a:gd name="T31" fmla="*/ 12 h 13"/>
                    <a:gd name="T32" fmla="*/ 19 w 20"/>
                    <a:gd name="T33" fmla="*/ 10 h 13"/>
                    <a:gd name="T34" fmla="*/ 17 w 20"/>
                    <a:gd name="T35" fmla="*/ 7 h 13"/>
                    <a:gd name="T36" fmla="*/ 17 w 20"/>
                    <a:gd name="T37" fmla="*/ 7 h 13"/>
                    <a:gd name="T38" fmla="*/ 17 w 20"/>
                    <a:gd name="T39" fmla="*/ 6 h 13"/>
                    <a:gd name="T40" fmla="*/ 15 w 20"/>
                    <a:gd name="T41" fmla="*/ 5 h 13"/>
                    <a:gd name="T42" fmla="*/ 13 w 20"/>
                    <a:gd name="T43" fmla="*/ 4 h 13"/>
                    <a:gd name="T44" fmla="*/ 13 w 20"/>
                    <a:gd name="T45" fmla="*/ 4 h 13"/>
                    <a:gd name="T46" fmla="*/ 11 w 20"/>
                    <a:gd name="T47" fmla="*/ 3 h 13"/>
                    <a:gd name="T48" fmla="*/ 10 w 20"/>
                    <a:gd name="T49" fmla="*/ 2 h 13"/>
                    <a:gd name="T50" fmla="*/ 6 w 20"/>
                    <a:gd name="T51" fmla="*/ 2 h 13"/>
                    <a:gd name="T52" fmla="*/ 3 w 20"/>
                    <a:gd name="T53" fmla="*/ 1 h 13"/>
                    <a:gd name="T54" fmla="*/ 0 w 20"/>
                    <a:gd name="T55" fmla="*/ 0 h 13"/>
                    <a:gd name="T56" fmla="*/ 0 w 20"/>
                    <a:gd name="T57" fmla="*/ 0 h 13"/>
                    <a:gd name="T58" fmla="*/ 0 w 20"/>
                    <a:gd name="T5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13">
                      <a:moveTo>
                        <a:pt x="0" y="0"/>
                      </a:moveTo>
                      <a:lnTo>
                        <a:pt x="0" y="0"/>
                      </a:lnTo>
                      <a:lnTo>
                        <a:pt x="2" y="1"/>
                      </a:lnTo>
                      <a:lnTo>
                        <a:pt x="5" y="2"/>
                      </a:lnTo>
                      <a:lnTo>
                        <a:pt x="5" y="2"/>
                      </a:lnTo>
                      <a:lnTo>
                        <a:pt x="8" y="3"/>
                      </a:lnTo>
                      <a:lnTo>
                        <a:pt x="11" y="4"/>
                      </a:lnTo>
                      <a:lnTo>
                        <a:pt x="11" y="4"/>
                      </a:lnTo>
                      <a:lnTo>
                        <a:pt x="13" y="4"/>
                      </a:lnTo>
                      <a:lnTo>
                        <a:pt x="14" y="5"/>
                      </a:lnTo>
                      <a:lnTo>
                        <a:pt x="17" y="7"/>
                      </a:lnTo>
                      <a:lnTo>
                        <a:pt x="19" y="10"/>
                      </a:lnTo>
                      <a:lnTo>
                        <a:pt x="20" y="13"/>
                      </a:lnTo>
                      <a:lnTo>
                        <a:pt x="20" y="13"/>
                      </a:lnTo>
                      <a:lnTo>
                        <a:pt x="20" y="12"/>
                      </a:lnTo>
                      <a:lnTo>
                        <a:pt x="20" y="12"/>
                      </a:lnTo>
                      <a:lnTo>
                        <a:pt x="19" y="10"/>
                      </a:lnTo>
                      <a:lnTo>
                        <a:pt x="17" y="7"/>
                      </a:lnTo>
                      <a:lnTo>
                        <a:pt x="17" y="7"/>
                      </a:lnTo>
                      <a:lnTo>
                        <a:pt x="17" y="6"/>
                      </a:lnTo>
                      <a:lnTo>
                        <a:pt x="15" y="5"/>
                      </a:lnTo>
                      <a:lnTo>
                        <a:pt x="13" y="4"/>
                      </a:lnTo>
                      <a:lnTo>
                        <a:pt x="13" y="4"/>
                      </a:lnTo>
                      <a:lnTo>
                        <a:pt x="11" y="3"/>
                      </a:lnTo>
                      <a:lnTo>
                        <a:pt x="10" y="2"/>
                      </a:lnTo>
                      <a:lnTo>
                        <a:pt x="6" y="2"/>
                      </a:lnTo>
                      <a:lnTo>
                        <a:pt x="3"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87" name="Freeform 2423">
                  <a:extLst>
                    <a:ext uri="{FF2B5EF4-FFF2-40B4-BE49-F238E27FC236}">
                      <a16:creationId xmlns:a16="http://schemas.microsoft.com/office/drawing/2014/main" id="{09C219D7-4F8A-4240-AF81-42F5C0384224}"/>
                    </a:ext>
                  </a:extLst>
                </p:cNvPr>
                <p:cNvSpPr>
                  <a:spLocks/>
                </p:cNvSpPr>
                <p:nvPr/>
              </p:nvSpPr>
              <p:spPr bwMode="auto">
                <a:xfrm>
                  <a:off x="4386" y="1562"/>
                  <a:ext cx="12" cy="3"/>
                </a:xfrm>
                <a:custGeom>
                  <a:avLst/>
                  <a:gdLst>
                    <a:gd name="T0" fmla="*/ 0 w 12"/>
                    <a:gd name="T1" fmla="*/ 2 h 3"/>
                    <a:gd name="T2" fmla="*/ 0 w 12"/>
                    <a:gd name="T3" fmla="*/ 2 h 3"/>
                    <a:gd name="T4" fmla="*/ 1 w 12"/>
                    <a:gd name="T5" fmla="*/ 2 h 3"/>
                    <a:gd name="T6" fmla="*/ 3 w 12"/>
                    <a:gd name="T7" fmla="*/ 1 h 3"/>
                    <a:gd name="T8" fmla="*/ 3 w 12"/>
                    <a:gd name="T9" fmla="*/ 1 h 3"/>
                    <a:gd name="T10" fmla="*/ 3 w 12"/>
                    <a:gd name="T11" fmla="*/ 1 h 3"/>
                    <a:gd name="T12" fmla="*/ 4 w 12"/>
                    <a:gd name="T13" fmla="*/ 0 h 3"/>
                    <a:gd name="T14" fmla="*/ 6 w 12"/>
                    <a:gd name="T15" fmla="*/ 1 h 3"/>
                    <a:gd name="T16" fmla="*/ 6 w 12"/>
                    <a:gd name="T17" fmla="*/ 1 h 3"/>
                    <a:gd name="T18" fmla="*/ 9 w 12"/>
                    <a:gd name="T19" fmla="*/ 1 h 3"/>
                    <a:gd name="T20" fmla="*/ 12 w 12"/>
                    <a:gd name="T21" fmla="*/ 3 h 3"/>
                    <a:gd name="T22" fmla="*/ 12 w 12"/>
                    <a:gd name="T23" fmla="*/ 3 h 3"/>
                    <a:gd name="T24" fmla="*/ 12 w 12"/>
                    <a:gd name="T25" fmla="*/ 3 h 3"/>
                    <a:gd name="T26" fmla="*/ 12 w 12"/>
                    <a:gd name="T27" fmla="*/ 3 h 3"/>
                    <a:gd name="T28" fmla="*/ 12 w 12"/>
                    <a:gd name="T29" fmla="*/ 3 h 3"/>
                    <a:gd name="T30" fmla="*/ 11 w 12"/>
                    <a:gd name="T31" fmla="*/ 2 h 3"/>
                    <a:gd name="T32" fmla="*/ 9 w 12"/>
                    <a:gd name="T33" fmla="*/ 1 h 3"/>
                    <a:gd name="T34" fmla="*/ 5 w 12"/>
                    <a:gd name="T35" fmla="*/ 0 h 3"/>
                    <a:gd name="T36" fmla="*/ 5 w 12"/>
                    <a:gd name="T37" fmla="*/ 0 h 3"/>
                    <a:gd name="T38" fmla="*/ 4 w 12"/>
                    <a:gd name="T39" fmla="*/ 0 h 3"/>
                    <a:gd name="T40" fmla="*/ 2 w 12"/>
                    <a:gd name="T41" fmla="*/ 0 h 3"/>
                    <a:gd name="T42" fmla="*/ 1 w 12"/>
                    <a:gd name="T43" fmla="*/ 1 h 3"/>
                    <a:gd name="T44" fmla="*/ 0 w 12"/>
                    <a:gd name="T45" fmla="*/ 2 h 3"/>
                    <a:gd name="T46" fmla="*/ 0 w 12"/>
                    <a:gd name="T47" fmla="*/ 2 h 3"/>
                    <a:gd name="T48" fmla="*/ 0 w 12"/>
                    <a:gd name="T49" fmla="*/ 2 h 3"/>
                    <a:gd name="T50" fmla="*/ 0 w 12"/>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3">
                      <a:moveTo>
                        <a:pt x="0" y="2"/>
                      </a:moveTo>
                      <a:lnTo>
                        <a:pt x="0" y="2"/>
                      </a:lnTo>
                      <a:lnTo>
                        <a:pt x="1" y="2"/>
                      </a:lnTo>
                      <a:lnTo>
                        <a:pt x="3" y="1"/>
                      </a:lnTo>
                      <a:lnTo>
                        <a:pt x="3" y="1"/>
                      </a:lnTo>
                      <a:lnTo>
                        <a:pt x="3" y="1"/>
                      </a:lnTo>
                      <a:lnTo>
                        <a:pt x="4" y="0"/>
                      </a:lnTo>
                      <a:lnTo>
                        <a:pt x="6" y="1"/>
                      </a:lnTo>
                      <a:lnTo>
                        <a:pt x="6" y="1"/>
                      </a:lnTo>
                      <a:lnTo>
                        <a:pt x="9" y="1"/>
                      </a:lnTo>
                      <a:lnTo>
                        <a:pt x="12" y="3"/>
                      </a:lnTo>
                      <a:lnTo>
                        <a:pt x="12" y="3"/>
                      </a:lnTo>
                      <a:lnTo>
                        <a:pt x="12" y="3"/>
                      </a:lnTo>
                      <a:lnTo>
                        <a:pt x="12" y="3"/>
                      </a:lnTo>
                      <a:lnTo>
                        <a:pt x="12" y="3"/>
                      </a:lnTo>
                      <a:lnTo>
                        <a:pt x="11" y="2"/>
                      </a:lnTo>
                      <a:lnTo>
                        <a:pt x="9" y="1"/>
                      </a:lnTo>
                      <a:lnTo>
                        <a:pt x="5" y="0"/>
                      </a:lnTo>
                      <a:lnTo>
                        <a:pt x="5" y="0"/>
                      </a:lnTo>
                      <a:lnTo>
                        <a:pt x="4" y="0"/>
                      </a:lnTo>
                      <a:lnTo>
                        <a:pt x="2" y="0"/>
                      </a:lnTo>
                      <a:lnTo>
                        <a:pt x="1" y="1"/>
                      </a:lnTo>
                      <a:lnTo>
                        <a:pt x="0" y="2"/>
                      </a:lnTo>
                      <a:lnTo>
                        <a:pt x="0" y="2"/>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88" name="Freeform 2424">
                  <a:extLst>
                    <a:ext uri="{FF2B5EF4-FFF2-40B4-BE49-F238E27FC236}">
                      <a16:creationId xmlns:a16="http://schemas.microsoft.com/office/drawing/2014/main" id="{17574B69-415C-421B-B9DB-7C0698F1C487}"/>
                    </a:ext>
                  </a:extLst>
                </p:cNvPr>
                <p:cNvSpPr>
                  <a:spLocks/>
                </p:cNvSpPr>
                <p:nvPr/>
              </p:nvSpPr>
              <p:spPr bwMode="auto">
                <a:xfrm>
                  <a:off x="4386" y="1562"/>
                  <a:ext cx="12" cy="3"/>
                </a:xfrm>
                <a:custGeom>
                  <a:avLst/>
                  <a:gdLst>
                    <a:gd name="T0" fmla="*/ 0 w 12"/>
                    <a:gd name="T1" fmla="*/ 2 h 3"/>
                    <a:gd name="T2" fmla="*/ 0 w 12"/>
                    <a:gd name="T3" fmla="*/ 2 h 3"/>
                    <a:gd name="T4" fmla="*/ 1 w 12"/>
                    <a:gd name="T5" fmla="*/ 2 h 3"/>
                    <a:gd name="T6" fmla="*/ 3 w 12"/>
                    <a:gd name="T7" fmla="*/ 1 h 3"/>
                    <a:gd name="T8" fmla="*/ 3 w 12"/>
                    <a:gd name="T9" fmla="*/ 1 h 3"/>
                    <a:gd name="T10" fmla="*/ 3 w 12"/>
                    <a:gd name="T11" fmla="*/ 1 h 3"/>
                    <a:gd name="T12" fmla="*/ 4 w 12"/>
                    <a:gd name="T13" fmla="*/ 0 h 3"/>
                    <a:gd name="T14" fmla="*/ 6 w 12"/>
                    <a:gd name="T15" fmla="*/ 1 h 3"/>
                    <a:gd name="T16" fmla="*/ 6 w 12"/>
                    <a:gd name="T17" fmla="*/ 1 h 3"/>
                    <a:gd name="T18" fmla="*/ 9 w 12"/>
                    <a:gd name="T19" fmla="*/ 1 h 3"/>
                    <a:gd name="T20" fmla="*/ 12 w 12"/>
                    <a:gd name="T21" fmla="*/ 3 h 3"/>
                    <a:gd name="T22" fmla="*/ 12 w 12"/>
                    <a:gd name="T23" fmla="*/ 3 h 3"/>
                    <a:gd name="T24" fmla="*/ 12 w 12"/>
                    <a:gd name="T25" fmla="*/ 3 h 3"/>
                    <a:gd name="T26" fmla="*/ 12 w 12"/>
                    <a:gd name="T27" fmla="*/ 3 h 3"/>
                    <a:gd name="T28" fmla="*/ 12 w 12"/>
                    <a:gd name="T29" fmla="*/ 3 h 3"/>
                    <a:gd name="T30" fmla="*/ 11 w 12"/>
                    <a:gd name="T31" fmla="*/ 2 h 3"/>
                    <a:gd name="T32" fmla="*/ 9 w 12"/>
                    <a:gd name="T33" fmla="*/ 1 h 3"/>
                    <a:gd name="T34" fmla="*/ 5 w 12"/>
                    <a:gd name="T35" fmla="*/ 0 h 3"/>
                    <a:gd name="T36" fmla="*/ 5 w 12"/>
                    <a:gd name="T37" fmla="*/ 0 h 3"/>
                    <a:gd name="T38" fmla="*/ 4 w 12"/>
                    <a:gd name="T39" fmla="*/ 0 h 3"/>
                    <a:gd name="T40" fmla="*/ 2 w 12"/>
                    <a:gd name="T41" fmla="*/ 0 h 3"/>
                    <a:gd name="T42" fmla="*/ 1 w 12"/>
                    <a:gd name="T43" fmla="*/ 1 h 3"/>
                    <a:gd name="T44" fmla="*/ 0 w 12"/>
                    <a:gd name="T45" fmla="*/ 2 h 3"/>
                    <a:gd name="T46" fmla="*/ 0 w 12"/>
                    <a:gd name="T47" fmla="*/ 2 h 3"/>
                    <a:gd name="T48" fmla="*/ 0 w 12"/>
                    <a:gd name="T49" fmla="*/ 2 h 3"/>
                    <a:gd name="T50" fmla="*/ 0 w 12"/>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3">
                      <a:moveTo>
                        <a:pt x="0" y="2"/>
                      </a:moveTo>
                      <a:lnTo>
                        <a:pt x="0" y="2"/>
                      </a:lnTo>
                      <a:lnTo>
                        <a:pt x="1" y="2"/>
                      </a:lnTo>
                      <a:lnTo>
                        <a:pt x="3" y="1"/>
                      </a:lnTo>
                      <a:lnTo>
                        <a:pt x="3" y="1"/>
                      </a:lnTo>
                      <a:lnTo>
                        <a:pt x="3" y="1"/>
                      </a:lnTo>
                      <a:lnTo>
                        <a:pt x="4" y="0"/>
                      </a:lnTo>
                      <a:lnTo>
                        <a:pt x="6" y="1"/>
                      </a:lnTo>
                      <a:lnTo>
                        <a:pt x="6" y="1"/>
                      </a:lnTo>
                      <a:lnTo>
                        <a:pt x="9" y="1"/>
                      </a:lnTo>
                      <a:lnTo>
                        <a:pt x="12" y="3"/>
                      </a:lnTo>
                      <a:lnTo>
                        <a:pt x="12" y="3"/>
                      </a:lnTo>
                      <a:lnTo>
                        <a:pt x="12" y="3"/>
                      </a:lnTo>
                      <a:lnTo>
                        <a:pt x="12" y="3"/>
                      </a:lnTo>
                      <a:lnTo>
                        <a:pt x="12" y="3"/>
                      </a:lnTo>
                      <a:lnTo>
                        <a:pt x="11" y="2"/>
                      </a:lnTo>
                      <a:lnTo>
                        <a:pt x="9" y="1"/>
                      </a:lnTo>
                      <a:lnTo>
                        <a:pt x="5" y="0"/>
                      </a:lnTo>
                      <a:lnTo>
                        <a:pt x="5" y="0"/>
                      </a:lnTo>
                      <a:lnTo>
                        <a:pt x="4" y="0"/>
                      </a:lnTo>
                      <a:lnTo>
                        <a:pt x="2" y="0"/>
                      </a:lnTo>
                      <a:lnTo>
                        <a:pt x="1" y="1"/>
                      </a:lnTo>
                      <a:lnTo>
                        <a:pt x="0" y="2"/>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89" name="Freeform 2425">
                  <a:extLst>
                    <a:ext uri="{FF2B5EF4-FFF2-40B4-BE49-F238E27FC236}">
                      <a16:creationId xmlns:a16="http://schemas.microsoft.com/office/drawing/2014/main" id="{1B8B9A77-D696-44BF-8CC7-E65E97E03C41}"/>
                    </a:ext>
                  </a:extLst>
                </p:cNvPr>
                <p:cNvSpPr>
                  <a:spLocks/>
                </p:cNvSpPr>
                <p:nvPr/>
              </p:nvSpPr>
              <p:spPr bwMode="auto">
                <a:xfrm>
                  <a:off x="4392" y="1553"/>
                  <a:ext cx="6" cy="13"/>
                </a:xfrm>
                <a:custGeom>
                  <a:avLst/>
                  <a:gdLst>
                    <a:gd name="T0" fmla="*/ 6 w 6"/>
                    <a:gd name="T1" fmla="*/ 13 h 13"/>
                    <a:gd name="T2" fmla="*/ 6 w 6"/>
                    <a:gd name="T3" fmla="*/ 13 h 13"/>
                    <a:gd name="T4" fmla="*/ 6 w 6"/>
                    <a:gd name="T5" fmla="*/ 11 h 13"/>
                    <a:gd name="T6" fmla="*/ 6 w 6"/>
                    <a:gd name="T7" fmla="*/ 8 h 13"/>
                    <a:gd name="T8" fmla="*/ 6 w 6"/>
                    <a:gd name="T9" fmla="*/ 5 h 13"/>
                    <a:gd name="T10" fmla="*/ 5 w 6"/>
                    <a:gd name="T11" fmla="*/ 4 h 13"/>
                    <a:gd name="T12" fmla="*/ 4 w 6"/>
                    <a:gd name="T13" fmla="*/ 3 h 13"/>
                    <a:gd name="T14" fmla="*/ 4 w 6"/>
                    <a:gd name="T15" fmla="*/ 3 h 13"/>
                    <a:gd name="T16" fmla="*/ 3 w 6"/>
                    <a:gd name="T17" fmla="*/ 1 h 13"/>
                    <a:gd name="T18" fmla="*/ 2 w 6"/>
                    <a:gd name="T19" fmla="*/ 1 h 13"/>
                    <a:gd name="T20" fmla="*/ 1 w 6"/>
                    <a:gd name="T21" fmla="*/ 0 h 13"/>
                    <a:gd name="T22" fmla="*/ 1 w 6"/>
                    <a:gd name="T23" fmla="*/ 0 h 13"/>
                    <a:gd name="T24" fmla="*/ 1 w 6"/>
                    <a:gd name="T25" fmla="*/ 0 h 13"/>
                    <a:gd name="T26" fmla="*/ 0 w 6"/>
                    <a:gd name="T27" fmla="*/ 1 h 13"/>
                    <a:gd name="T28" fmla="*/ 0 w 6"/>
                    <a:gd name="T29" fmla="*/ 2 h 13"/>
                    <a:gd name="T30" fmla="*/ 0 w 6"/>
                    <a:gd name="T31" fmla="*/ 2 h 13"/>
                    <a:gd name="T32" fmla="*/ 1 w 6"/>
                    <a:gd name="T33" fmla="*/ 2 h 13"/>
                    <a:gd name="T34" fmla="*/ 1 w 6"/>
                    <a:gd name="T35" fmla="*/ 2 h 13"/>
                    <a:gd name="T36" fmla="*/ 1 w 6"/>
                    <a:gd name="T37" fmla="*/ 2 h 13"/>
                    <a:gd name="T38" fmla="*/ 1 w 6"/>
                    <a:gd name="T39" fmla="*/ 1 h 13"/>
                    <a:gd name="T40" fmla="*/ 1 w 6"/>
                    <a:gd name="T41" fmla="*/ 1 h 13"/>
                    <a:gd name="T42" fmla="*/ 2 w 6"/>
                    <a:gd name="T43" fmla="*/ 1 h 13"/>
                    <a:gd name="T44" fmla="*/ 2 w 6"/>
                    <a:gd name="T45" fmla="*/ 1 h 13"/>
                    <a:gd name="T46" fmla="*/ 2 w 6"/>
                    <a:gd name="T47" fmla="*/ 1 h 13"/>
                    <a:gd name="T48" fmla="*/ 3 w 6"/>
                    <a:gd name="T49" fmla="*/ 2 h 13"/>
                    <a:gd name="T50" fmla="*/ 3 w 6"/>
                    <a:gd name="T51" fmla="*/ 2 h 13"/>
                    <a:gd name="T52" fmla="*/ 5 w 6"/>
                    <a:gd name="T53" fmla="*/ 4 h 13"/>
                    <a:gd name="T54" fmla="*/ 5 w 6"/>
                    <a:gd name="T55" fmla="*/ 6 h 13"/>
                    <a:gd name="T56" fmla="*/ 5 w 6"/>
                    <a:gd name="T57" fmla="*/ 6 h 13"/>
                    <a:gd name="T58" fmla="*/ 6 w 6"/>
                    <a:gd name="T59" fmla="*/ 8 h 13"/>
                    <a:gd name="T60" fmla="*/ 6 w 6"/>
                    <a:gd name="T61" fmla="*/ 10 h 13"/>
                    <a:gd name="T62" fmla="*/ 6 w 6"/>
                    <a:gd name="T63" fmla="*/ 13 h 13"/>
                    <a:gd name="T64" fmla="*/ 6 w 6"/>
                    <a:gd name="T65" fmla="*/ 13 h 13"/>
                    <a:gd name="T66" fmla="*/ 6 w 6"/>
                    <a:gd name="T6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13">
                      <a:moveTo>
                        <a:pt x="6" y="13"/>
                      </a:moveTo>
                      <a:lnTo>
                        <a:pt x="6" y="13"/>
                      </a:lnTo>
                      <a:lnTo>
                        <a:pt x="6" y="11"/>
                      </a:lnTo>
                      <a:lnTo>
                        <a:pt x="6" y="8"/>
                      </a:lnTo>
                      <a:lnTo>
                        <a:pt x="6" y="5"/>
                      </a:lnTo>
                      <a:lnTo>
                        <a:pt x="5" y="4"/>
                      </a:lnTo>
                      <a:lnTo>
                        <a:pt x="4" y="3"/>
                      </a:lnTo>
                      <a:lnTo>
                        <a:pt x="4" y="3"/>
                      </a:lnTo>
                      <a:lnTo>
                        <a:pt x="3" y="1"/>
                      </a:lnTo>
                      <a:lnTo>
                        <a:pt x="2" y="1"/>
                      </a:lnTo>
                      <a:lnTo>
                        <a:pt x="1" y="0"/>
                      </a:lnTo>
                      <a:lnTo>
                        <a:pt x="1" y="0"/>
                      </a:lnTo>
                      <a:lnTo>
                        <a:pt x="1" y="0"/>
                      </a:lnTo>
                      <a:lnTo>
                        <a:pt x="0" y="1"/>
                      </a:lnTo>
                      <a:lnTo>
                        <a:pt x="0" y="2"/>
                      </a:lnTo>
                      <a:lnTo>
                        <a:pt x="0" y="2"/>
                      </a:lnTo>
                      <a:lnTo>
                        <a:pt x="1" y="2"/>
                      </a:lnTo>
                      <a:lnTo>
                        <a:pt x="1" y="2"/>
                      </a:lnTo>
                      <a:lnTo>
                        <a:pt x="1" y="2"/>
                      </a:lnTo>
                      <a:lnTo>
                        <a:pt x="1" y="1"/>
                      </a:lnTo>
                      <a:lnTo>
                        <a:pt x="1" y="1"/>
                      </a:lnTo>
                      <a:lnTo>
                        <a:pt x="2" y="1"/>
                      </a:lnTo>
                      <a:lnTo>
                        <a:pt x="2" y="1"/>
                      </a:lnTo>
                      <a:lnTo>
                        <a:pt x="2" y="1"/>
                      </a:lnTo>
                      <a:lnTo>
                        <a:pt x="3" y="2"/>
                      </a:lnTo>
                      <a:lnTo>
                        <a:pt x="3" y="2"/>
                      </a:lnTo>
                      <a:lnTo>
                        <a:pt x="5" y="4"/>
                      </a:lnTo>
                      <a:lnTo>
                        <a:pt x="5" y="6"/>
                      </a:lnTo>
                      <a:lnTo>
                        <a:pt x="5" y="6"/>
                      </a:lnTo>
                      <a:lnTo>
                        <a:pt x="6" y="8"/>
                      </a:lnTo>
                      <a:lnTo>
                        <a:pt x="6" y="10"/>
                      </a:lnTo>
                      <a:lnTo>
                        <a:pt x="6" y="13"/>
                      </a:lnTo>
                      <a:lnTo>
                        <a:pt x="6" y="13"/>
                      </a:lnTo>
                      <a:lnTo>
                        <a:pt x="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90" name="Freeform 2426">
                  <a:extLst>
                    <a:ext uri="{FF2B5EF4-FFF2-40B4-BE49-F238E27FC236}">
                      <a16:creationId xmlns:a16="http://schemas.microsoft.com/office/drawing/2014/main" id="{59C2A929-0A0F-4A10-935E-AB398259FE9B}"/>
                    </a:ext>
                  </a:extLst>
                </p:cNvPr>
                <p:cNvSpPr>
                  <a:spLocks/>
                </p:cNvSpPr>
                <p:nvPr/>
              </p:nvSpPr>
              <p:spPr bwMode="auto">
                <a:xfrm>
                  <a:off x="4392" y="1553"/>
                  <a:ext cx="6" cy="13"/>
                </a:xfrm>
                <a:custGeom>
                  <a:avLst/>
                  <a:gdLst>
                    <a:gd name="T0" fmla="*/ 6 w 6"/>
                    <a:gd name="T1" fmla="*/ 13 h 13"/>
                    <a:gd name="T2" fmla="*/ 6 w 6"/>
                    <a:gd name="T3" fmla="*/ 13 h 13"/>
                    <a:gd name="T4" fmla="*/ 6 w 6"/>
                    <a:gd name="T5" fmla="*/ 11 h 13"/>
                    <a:gd name="T6" fmla="*/ 6 w 6"/>
                    <a:gd name="T7" fmla="*/ 8 h 13"/>
                    <a:gd name="T8" fmla="*/ 6 w 6"/>
                    <a:gd name="T9" fmla="*/ 5 h 13"/>
                    <a:gd name="T10" fmla="*/ 5 w 6"/>
                    <a:gd name="T11" fmla="*/ 4 h 13"/>
                    <a:gd name="T12" fmla="*/ 4 w 6"/>
                    <a:gd name="T13" fmla="*/ 3 h 13"/>
                    <a:gd name="T14" fmla="*/ 4 w 6"/>
                    <a:gd name="T15" fmla="*/ 3 h 13"/>
                    <a:gd name="T16" fmla="*/ 3 w 6"/>
                    <a:gd name="T17" fmla="*/ 1 h 13"/>
                    <a:gd name="T18" fmla="*/ 2 w 6"/>
                    <a:gd name="T19" fmla="*/ 1 h 13"/>
                    <a:gd name="T20" fmla="*/ 1 w 6"/>
                    <a:gd name="T21" fmla="*/ 0 h 13"/>
                    <a:gd name="T22" fmla="*/ 1 w 6"/>
                    <a:gd name="T23" fmla="*/ 0 h 13"/>
                    <a:gd name="T24" fmla="*/ 1 w 6"/>
                    <a:gd name="T25" fmla="*/ 0 h 13"/>
                    <a:gd name="T26" fmla="*/ 0 w 6"/>
                    <a:gd name="T27" fmla="*/ 1 h 13"/>
                    <a:gd name="T28" fmla="*/ 0 w 6"/>
                    <a:gd name="T29" fmla="*/ 2 h 13"/>
                    <a:gd name="T30" fmla="*/ 0 w 6"/>
                    <a:gd name="T31" fmla="*/ 2 h 13"/>
                    <a:gd name="T32" fmla="*/ 1 w 6"/>
                    <a:gd name="T33" fmla="*/ 2 h 13"/>
                    <a:gd name="T34" fmla="*/ 1 w 6"/>
                    <a:gd name="T35" fmla="*/ 2 h 13"/>
                    <a:gd name="T36" fmla="*/ 1 w 6"/>
                    <a:gd name="T37" fmla="*/ 2 h 13"/>
                    <a:gd name="T38" fmla="*/ 1 w 6"/>
                    <a:gd name="T39" fmla="*/ 1 h 13"/>
                    <a:gd name="T40" fmla="*/ 1 w 6"/>
                    <a:gd name="T41" fmla="*/ 1 h 13"/>
                    <a:gd name="T42" fmla="*/ 2 w 6"/>
                    <a:gd name="T43" fmla="*/ 1 h 13"/>
                    <a:gd name="T44" fmla="*/ 2 w 6"/>
                    <a:gd name="T45" fmla="*/ 1 h 13"/>
                    <a:gd name="T46" fmla="*/ 2 w 6"/>
                    <a:gd name="T47" fmla="*/ 1 h 13"/>
                    <a:gd name="T48" fmla="*/ 3 w 6"/>
                    <a:gd name="T49" fmla="*/ 2 h 13"/>
                    <a:gd name="T50" fmla="*/ 3 w 6"/>
                    <a:gd name="T51" fmla="*/ 2 h 13"/>
                    <a:gd name="T52" fmla="*/ 5 w 6"/>
                    <a:gd name="T53" fmla="*/ 4 h 13"/>
                    <a:gd name="T54" fmla="*/ 5 w 6"/>
                    <a:gd name="T55" fmla="*/ 6 h 13"/>
                    <a:gd name="T56" fmla="*/ 5 w 6"/>
                    <a:gd name="T57" fmla="*/ 6 h 13"/>
                    <a:gd name="T58" fmla="*/ 6 w 6"/>
                    <a:gd name="T59" fmla="*/ 8 h 13"/>
                    <a:gd name="T60" fmla="*/ 6 w 6"/>
                    <a:gd name="T61" fmla="*/ 10 h 13"/>
                    <a:gd name="T62" fmla="*/ 6 w 6"/>
                    <a:gd name="T63" fmla="*/ 13 h 13"/>
                    <a:gd name="T64" fmla="*/ 6 w 6"/>
                    <a:gd name="T65" fmla="*/ 13 h 13"/>
                    <a:gd name="T66" fmla="*/ 6 w 6"/>
                    <a:gd name="T6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13">
                      <a:moveTo>
                        <a:pt x="6" y="13"/>
                      </a:moveTo>
                      <a:lnTo>
                        <a:pt x="6" y="13"/>
                      </a:lnTo>
                      <a:lnTo>
                        <a:pt x="6" y="11"/>
                      </a:lnTo>
                      <a:lnTo>
                        <a:pt x="6" y="8"/>
                      </a:lnTo>
                      <a:lnTo>
                        <a:pt x="6" y="5"/>
                      </a:lnTo>
                      <a:lnTo>
                        <a:pt x="5" y="4"/>
                      </a:lnTo>
                      <a:lnTo>
                        <a:pt x="4" y="3"/>
                      </a:lnTo>
                      <a:lnTo>
                        <a:pt x="4" y="3"/>
                      </a:lnTo>
                      <a:lnTo>
                        <a:pt x="3" y="1"/>
                      </a:lnTo>
                      <a:lnTo>
                        <a:pt x="2" y="1"/>
                      </a:lnTo>
                      <a:lnTo>
                        <a:pt x="1" y="0"/>
                      </a:lnTo>
                      <a:lnTo>
                        <a:pt x="1" y="0"/>
                      </a:lnTo>
                      <a:lnTo>
                        <a:pt x="1" y="0"/>
                      </a:lnTo>
                      <a:lnTo>
                        <a:pt x="0" y="1"/>
                      </a:lnTo>
                      <a:lnTo>
                        <a:pt x="0" y="2"/>
                      </a:lnTo>
                      <a:lnTo>
                        <a:pt x="0" y="2"/>
                      </a:lnTo>
                      <a:lnTo>
                        <a:pt x="1" y="2"/>
                      </a:lnTo>
                      <a:lnTo>
                        <a:pt x="1" y="2"/>
                      </a:lnTo>
                      <a:lnTo>
                        <a:pt x="1" y="2"/>
                      </a:lnTo>
                      <a:lnTo>
                        <a:pt x="1" y="1"/>
                      </a:lnTo>
                      <a:lnTo>
                        <a:pt x="1" y="1"/>
                      </a:lnTo>
                      <a:lnTo>
                        <a:pt x="2" y="1"/>
                      </a:lnTo>
                      <a:lnTo>
                        <a:pt x="2" y="1"/>
                      </a:lnTo>
                      <a:lnTo>
                        <a:pt x="2" y="1"/>
                      </a:lnTo>
                      <a:lnTo>
                        <a:pt x="3" y="2"/>
                      </a:lnTo>
                      <a:lnTo>
                        <a:pt x="3" y="2"/>
                      </a:lnTo>
                      <a:lnTo>
                        <a:pt x="5" y="4"/>
                      </a:lnTo>
                      <a:lnTo>
                        <a:pt x="5" y="6"/>
                      </a:lnTo>
                      <a:lnTo>
                        <a:pt x="5" y="6"/>
                      </a:lnTo>
                      <a:lnTo>
                        <a:pt x="6" y="8"/>
                      </a:lnTo>
                      <a:lnTo>
                        <a:pt x="6" y="10"/>
                      </a:lnTo>
                      <a:lnTo>
                        <a:pt x="6" y="13"/>
                      </a:lnTo>
                      <a:lnTo>
                        <a:pt x="6" y="13"/>
                      </a:lnTo>
                      <a:lnTo>
                        <a:pt x="6"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91" name="Freeform 2427">
                  <a:extLst>
                    <a:ext uri="{FF2B5EF4-FFF2-40B4-BE49-F238E27FC236}">
                      <a16:creationId xmlns:a16="http://schemas.microsoft.com/office/drawing/2014/main" id="{FAE622B6-9D24-45D5-BC0E-43C13C136C5D}"/>
                    </a:ext>
                  </a:extLst>
                </p:cNvPr>
                <p:cNvSpPr>
                  <a:spLocks/>
                </p:cNvSpPr>
                <p:nvPr/>
              </p:nvSpPr>
              <p:spPr bwMode="auto">
                <a:xfrm>
                  <a:off x="4398" y="1555"/>
                  <a:ext cx="4" cy="9"/>
                </a:xfrm>
                <a:custGeom>
                  <a:avLst/>
                  <a:gdLst>
                    <a:gd name="T0" fmla="*/ 0 w 4"/>
                    <a:gd name="T1" fmla="*/ 9 h 9"/>
                    <a:gd name="T2" fmla="*/ 0 w 4"/>
                    <a:gd name="T3" fmla="*/ 9 h 9"/>
                    <a:gd name="T4" fmla="*/ 1 w 4"/>
                    <a:gd name="T5" fmla="*/ 6 h 9"/>
                    <a:gd name="T6" fmla="*/ 1 w 4"/>
                    <a:gd name="T7" fmla="*/ 4 h 9"/>
                    <a:gd name="T8" fmla="*/ 1 w 4"/>
                    <a:gd name="T9" fmla="*/ 4 h 9"/>
                    <a:gd name="T10" fmla="*/ 1 w 4"/>
                    <a:gd name="T11" fmla="*/ 1 h 9"/>
                    <a:gd name="T12" fmla="*/ 1 w 4"/>
                    <a:gd name="T13" fmla="*/ 1 h 9"/>
                    <a:gd name="T14" fmla="*/ 2 w 4"/>
                    <a:gd name="T15" fmla="*/ 1 h 9"/>
                    <a:gd name="T16" fmla="*/ 2 w 4"/>
                    <a:gd name="T17" fmla="*/ 1 h 9"/>
                    <a:gd name="T18" fmla="*/ 4 w 4"/>
                    <a:gd name="T19" fmla="*/ 1 h 9"/>
                    <a:gd name="T20" fmla="*/ 4 w 4"/>
                    <a:gd name="T21" fmla="*/ 1 h 9"/>
                    <a:gd name="T22" fmla="*/ 4 w 4"/>
                    <a:gd name="T23" fmla="*/ 1 h 9"/>
                    <a:gd name="T24" fmla="*/ 4 w 4"/>
                    <a:gd name="T25" fmla="*/ 1 h 9"/>
                    <a:gd name="T26" fmla="*/ 4 w 4"/>
                    <a:gd name="T27" fmla="*/ 1 h 9"/>
                    <a:gd name="T28" fmla="*/ 4 w 4"/>
                    <a:gd name="T29" fmla="*/ 1 h 9"/>
                    <a:gd name="T30" fmla="*/ 4 w 4"/>
                    <a:gd name="T31" fmla="*/ 1 h 9"/>
                    <a:gd name="T32" fmla="*/ 4 w 4"/>
                    <a:gd name="T33" fmla="*/ 1 h 9"/>
                    <a:gd name="T34" fmla="*/ 4 w 4"/>
                    <a:gd name="T35" fmla="*/ 1 h 9"/>
                    <a:gd name="T36" fmla="*/ 4 w 4"/>
                    <a:gd name="T37" fmla="*/ 1 h 9"/>
                    <a:gd name="T38" fmla="*/ 4 w 4"/>
                    <a:gd name="T39" fmla="*/ 0 h 9"/>
                    <a:gd name="T40" fmla="*/ 3 w 4"/>
                    <a:gd name="T41" fmla="*/ 0 h 9"/>
                    <a:gd name="T42" fmla="*/ 2 w 4"/>
                    <a:gd name="T43" fmla="*/ 0 h 9"/>
                    <a:gd name="T44" fmla="*/ 2 w 4"/>
                    <a:gd name="T45" fmla="*/ 0 h 9"/>
                    <a:gd name="T46" fmla="*/ 2 w 4"/>
                    <a:gd name="T47" fmla="*/ 0 h 9"/>
                    <a:gd name="T48" fmla="*/ 1 w 4"/>
                    <a:gd name="T49" fmla="*/ 2 h 9"/>
                    <a:gd name="T50" fmla="*/ 0 w 4"/>
                    <a:gd name="T51" fmla="*/ 5 h 9"/>
                    <a:gd name="T52" fmla="*/ 0 w 4"/>
                    <a:gd name="T53" fmla="*/ 9 h 9"/>
                    <a:gd name="T54" fmla="*/ 0 w 4"/>
                    <a:gd name="T55" fmla="*/ 9 h 9"/>
                    <a:gd name="T56" fmla="*/ 0 w 4"/>
                    <a:gd name="T5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9">
                      <a:moveTo>
                        <a:pt x="0" y="9"/>
                      </a:moveTo>
                      <a:lnTo>
                        <a:pt x="0" y="9"/>
                      </a:lnTo>
                      <a:lnTo>
                        <a:pt x="1" y="6"/>
                      </a:lnTo>
                      <a:lnTo>
                        <a:pt x="1" y="4"/>
                      </a:lnTo>
                      <a:lnTo>
                        <a:pt x="1" y="4"/>
                      </a:lnTo>
                      <a:lnTo>
                        <a:pt x="1" y="1"/>
                      </a:lnTo>
                      <a:lnTo>
                        <a:pt x="1" y="1"/>
                      </a:lnTo>
                      <a:lnTo>
                        <a:pt x="2" y="1"/>
                      </a:lnTo>
                      <a:lnTo>
                        <a:pt x="2" y="1"/>
                      </a:lnTo>
                      <a:lnTo>
                        <a:pt x="4" y="1"/>
                      </a:lnTo>
                      <a:lnTo>
                        <a:pt x="4" y="1"/>
                      </a:lnTo>
                      <a:lnTo>
                        <a:pt x="4" y="1"/>
                      </a:lnTo>
                      <a:lnTo>
                        <a:pt x="4" y="1"/>
                      </a:lnTo>
                      <a:lnTo>
                        <a:pt x="4" y="1"/>
                      </a:lnTo>
                      <a:lnTo>
                        <a:pt x="4" y="1"/>
                      </a:lnTo>
                      <a:lnTo>
                        <a:pt x="4" y="1"/>
                      </a:lnTo>
                      <a:lnTo>
                        <a:pt x="4" y="1"/>
                      </a:lnTo>
                      <a:lnTo>
                        <a:pt x="4" y="1"/>
                      </a:lnTo>
                      <a:lnTo>
                        <a:pt x="4" y="1"/>
                      </a:lnTo>
                      <a:lnTo>
                        <a:pt x="4" y="0"/>
                      </a:lnTo>
                      <a:lnTo>
                        <a:pt x="3" y="0"/>
                      </a:lnTo>
                      <a:lnTo>
                        <a:pt x="2" y="0"/>
                      </a:lnTo>
                      <a:lnTo>
                        <a:pt x="2" y="0"/>
                      </a:lnTo>
                      <a:lnTo>
                        <a:pt x="2" y="0"/>
                      </a:lnTo>
                      <a:lnTo>
                        <a:pt x="1" y="2"/>
                      </a:lnTo>
                      <a:lnTo>
                        <a:pt x="0" y="5"/>
                      </a:lnTo>
                      <a:lnTo>
                        <a:pt x="0" y="9"/>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92" name="Freeform 2428">
                  <a:extLst>
                    <a:ext uri="{FF2B5EF4-FFF2-40B4-BE49-F238E27FC236}">
                      <a16:creationId xmlns:a16="http://schemas.microsoft.com/office/drawing/2014/main" id="{076183F7-EC6C-49AB-BEC9-9E139959A557}"/>
                    </a:ext>
                  </a:extLst>
                </p:cNvPr>
                <p:cNvSpPr>
                  <a:spLocks/>
                </p:cNvSpPr>
                <p:nvPr/>
              </p:nvSpPr>
              <p:spPr bwMode="auto">
                <a:xfrm>
                  <a:off x="4398" y="1555"/>
                  <a:ext cx="4" cy="9"/>
                </a:xfrm>
                <a:custGeom>
                  <a:avLst/>
                  <a:gdLst>
                    <a:gd name="T0" fmla="*/ 0 w 4"/>
                    <a:gd name="T1" fmla="*/ 9 h 9"/>
                    <a:gd name="T2" fmla="*/ 0 w 4"/>
                    <a:gd name="T3" fmla="*/ 9 h 9"/>
                    <a:gd name="T4" fmla="*/ 1 w 4"/>
                    <a:gd name="T5" fmla="*/ 6 h 9"/>
                    <a:gd name="T6" fmla="*/ 1 w 4"/>
                    <a:gd name="T7" fmla="*/ 4 h 9"/>
                    <a:gd name="T8" fmla="*/ 1 w 4"/>
                    <a:gd name="T9" fmla="*/ 4 h 9"/>
                    <a:gd name="T10" fmla="*/ 1 w 4"/>
                    <a:gd name="T11" fmla="*/ 1 h 9"/>
                    <a:gd name="T12" fmla="*/ 1 w 4"/>
                    <a:gd name="T13" fmla="*/ 1 h 9"/>
                    <a:gd name="T14" fmla="*/ 2 w 4"/>
                    <a:gd name="T15" fmla="*/ 1 h 9"/>
                    <a:gd name="T16" fmla="*/ 2 w 4"/>
                    <a:gd name="T17" fmla="*/ 1 h 9"/>
                    <a:gd name="T18" fmla="*/ 4 w 4"/>
                    <a:gd name="T19" fmla="*/ 1 h 9"/>
                    <a:gd name="T20" fmla="*/ 4 w 4"/>
                    <a:gd name="T21" fmla="*/ 1 h 9"/>
                    <a:gd name="T22" fmla="*/ 4 w 4"/>
                    <a:gd name="T23" fmla="*/ 1 h 9"/>
                    <a:gd name="T24" fmla="*/ 4 w 4"/>
                    <a:gd name="T25" fmla="*/ 1 h 9"/>
                    <a:gd name="T26" fmla="*/ 4 w 4"/>
                    <a:gd name="T27" fmla="*/ 1 h 9"/>
                    <a:gd name="T28" fmla="*/ 4 w 4"/>
                    <a:gd name="T29" fmla="*/ 1 h 9"/>
                    <a:gd name="T30" fmla="*/ 4 w 4"/>
                    <a:gd name="T31" fmla="*/ 1 h 9"/>
                    <a:gd name="T32" fmla="*/ 4 w 4"/>
                    <a:gd name="T33" fmla="*/ 1 h 9"/>
                    <a:gd name="T34" fmla="*/ 4 w 4"/>
                    <a:gd name="T35" fmla="*/ 1 h 9"/>
                    <a:gd name="T36" fmla="*/ 4 w 4"/>
                    <a:gd name="T37" fmla="*/ 1 h 9"/>
                    <a:gd name="T38" fmla="*/ 4 w 4"/>
                    <a:gd name="T39" fmla="*/ 0 h 9"/>
                    <a:gd name="T40" fmla="*/ 3 w 4"/>
                    <a:gd name="T41" fmla="*/ 0 h 9"/>
                    <a:gd name="T42" fmla="*/ 2 w 4"/>
                    <a:gd name="T43" fmla="*/ 0 h 9"/>
                    <a:gd name="T44" fmla="*/ 2 w 4"/>
                    <a:gd name="T45" fmla="*/ 0 h 9"/>
                    <a:gd name="T46" fmla="*/ 2 w 4"/>
                    <a:gd name="T47" fmla="*/ 0 h 9"/>
                    <a:gd name="T48" fmla="*/ 1 w 4"/>
                    <a:gd name="T49" fmla="*/ 2 h 9"/>
                    <a:gd name="T50" fmla="*/ 0 w 4"/>
                    <a:gd name="T51" fmla="*/ 5 h 9"/>
                    <a:gd name="T52" fmla="*/ 0 w 4"/>
                    <a:gd name="T53" fmla="*/ 9 h 9"/>
                    <a:gd name="T54" fmla="*/ 0 w 4"/>
                    <a:gd name="T55" fmla="*/ 9 h 9"/>
                    <a:gd name="T56" fmla="*/ 0 w 4"/>
                    <a:gd name="T5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9">
                      <a:moveTo>
                        <a:pt x="0" y="9"/>
                      </a:moveTo>
                      <a:lnTo>
                        <a:pt x="0" y="9"/>
                      </a:lnTo>
                      <a:lnTo>
                        <a:pt x="1" y="6"/>
                      </a:lnTo>
                      <a:lnTo>
                        <a:pt x="1" y="4"/>
                      </a:lnTo>
                      <a:lnTo>
                        <a:pt x="1" y="4"/>
                      </a:lnTo>
                      <a:lnTo>
                        <a:pt x="1" y="1"/>
                      </a:lnTo>
                      <a:lnTo>
                        <a:pt x="1" y="1"/>
                      </a:lnTo>
                      <a:lnTo>
                        <a:pt x="2" y="1"/>
                      </a:lnTo>
                      <a:lnTo>
                        <a:pt x="2" y="1"/>
                      </a:lnTo>
                      <a:lnTo>
                        <a:pt x="4" y="1"/>
                      </a:lnTo>
                      <a:lnTo>
                        <a:pt x="4" y="1"/>
                      </a:lnTo>
                      <a:lnTo>
                        <a:pt x="4" y="1"/>
                      </a:lnTo>
                      <a:lnTo>
                        <a:pt x="4" y="1"/>
                      </a:lnTo>
                      <a:lnTo>
                        <a:pt x="4" y="1"/>
                      </a:lnTo>
                      <a:lnTo>
                        <a:pt x="4" y="1"/>
                      </a:lnTo>
                      <a:lnTo>
                        <a:pt x="4" y="1"/>
                      </a:lnTo>
                      <a:lnTo>
                        <a:pt x="4" y="1"/>
                      </a:lnTo>
                      <a:lnTo>
                        <a:pt x="4" y="1"/>
                      </a:lnTo>
                      <a:lnTo>
                        <a:pt x="4" y="1"/>
                      </a:lnTo>
                      <a:lnTo>
                        <a:pt x="4" y="0"/>
                      </a:lnTo>
                      <a:lnTo>
                        <a:pt x="3" y="0"/>
                      </a:lnTo>
                      <a:lnTo>
                        <a:pt x="2" y="0"/>
                      </a:lnTo>
                      <a:lnTo>
                        <a:pt x="2" y="0"/>
                      </a:lnTo>
                      <a:lnTo>
                        <a:pt x="2" y="0"/>
                      </a:lnTo>
                      <a:lnTo>
                        <a:pt x="1" y="2"/>
                      </a:lnTo>
                      <a:lnTo>
                        <a:pt x="0" y="5"/>
                      </a:lnTo>
                      <a:lnTo>
                        <a:pt x="0" y="9"/>
                      </a:lnTo>
                      <a:lnTo>
                        <a:pt x="0" y="9"/>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93" name="Freeform 2429">
                  <a:extLst>
                    <a:ext uri="{FF2B5EF4-FFF2-40B4-BE49-F238E27FC236}">
                      <a16:creationId xmlns:a16="http://schemas.microsoft.com/office/drawing/2014/main" id="{EB9D5925-BBC2-4268-8564-35FC63393438}"/>
                    </a:ext>
                  </a:extLst>
                </p:cNvPr>
                <p:cNvSpPr>
                  <a:spLocks/>
                </p:cNvSpPr>
                <p:nvPr/>
              </p:nvSpPr>
              <p:spPr bwMode="auto">
                <a:xfrm>
                  <a:off x="4394" y="1559"/>
                  <a:ext cx="4" cy="7"/>
                </a:xfrm>
                <a:custGeom>
                  <a:avLst/>
                  <a:gdLst>
                    <a:gd name="T0" fmla="*/ 4 w 4"/>
                    <a:gd name="T1" fmla="*/ 7 h 7"/>
                    <a:gd name="T2" fmla="*/ 4 w 4"/>
                    <a:gd name="T3" fmla="*/ 7 h 7"/>
                    <a:gd name="T4" fmla="*/ 4 w 4"/>
                    <a:gd name="T5" fmla="*/ 5 h 7"/>
                    <a:gd name="T6" fmla="*/ 3 w 4"/>
                    <a:gd name="T7" fmla="*/ 4 h 7"/>
                    <a:gd name="T8" fmla="*/ 3 w 4"/>
                    <a:gd name="T9" fmla="*/ 2 h 7"/>
                    <a:gd name="T10" fmla="*/ 2 w 4"/>
                    <a:gd name="T11" fmla="*/ 1 h 7"/>
                    <a:gd name="T12" fmla="*/ 2 w 4"/>
                    <a:gd name="T13" fmla="*/ 1 h 7"/>
                    <a:gd name="T14" fmla="*/ 1 w 4"/>
                    <a:gd name="T15" fmla="*/ 0 h 7"/>
                    <a:gd name="T16" fmla="*/ 0 w 4"/>
                    <a:gd name="T17" fmla="*/ 0 h 7"/>
                    <a:gd name="T18" fmla="*/ 0 w 4"/>
                    <a:gd name="T19" fmla="*/ 0 h 7"/>
                    <a:gd name="T20" fmla="*/ 0 w 4"/>
                    <a:gd name="T21" fmla="*/ 0 h 7"/>
                    <a:gd name="T22" fmla="*/ 0 w 4"/>
                    <a:gd name="T23" fmla="*/ 0 h 7"/>
                    <a:gd name="T24" fmla="*/ 0 w 4"/>
                    <a:gd name="T25" fmla="*/ 0 h 7"/>
                    <a:gd name="T26" fmla="*/ 0 w 4"/>
                    <a:gd name="T27" fmla="*/ 1 h 7"/>
                    <a:gd name="T28" fmla="*/ 0 w 4"/>
                    <a:gd name="T29" fmla="*/ 1 h 7"/>
                    <a:gd name="T30" fmla="*/ 0 w 4"/>
                    <a:gd name="T31" fmla="*/ 1 h 7"/>
                    <a:gd name="T32" fmla="*/ 0 w 4"/>
                    <a:gd name="T33" fmla="*/ 1 h 7"/>
                    <a:gd name="T34" fmla="*/ 0 w 4"/>
                    <a:gd name="T35" fmla="*/ 1 h 7"/>
                    <a:gd name="T36" fmla="*/ 1 w 4"/>
                    <a:gd name="T37" fmla="*/ 0 h 7"/>
                    <a:gd name="T38" fmla="*/ 1 w 4"/>
                    <a:gd name="T39" fmla="*/ 0 h 7"/>
                    <a:gd name="T40" fmla="*/ 2 w 4"/>
                    <a:gd name="T41" fmla="*/ 1 h 7"/>
                    <a:gd name="T42" fmla="*/ 2 w 4"/>
                    <a:gd name="T43" fmla="*/ 1 h 7"/>
                    <a:gd name="T44" fmla="*/ 2 w 4"/>
                    <a:gd name="T45" fmla="*/ 2 h 7"/>
                    <a:gd name="T46" fmla="*/ 3 w 4"/>
                    <a:gd name="T47" fmla="*/ 4 h 7"/>
                    <a:gd name="T48" fmla="*/ 3 w 4"/>
                    <a:gd name="T49" fmla="*/ 4 h 7"/>
                    <a:gd name="T50" fmla="*/ 3 w 4"/>
                    <a:gd name="T51" fmla="*/ 5 h 7"/>
                    <a:gd name="T52" fmla="*/ 3 w 4"/>
                    <a:gd name="T53" fmla="*/ 7 h 7"/>
                    <a:gd name="T54" fmla="*/ 3 w 4"/>
                    <a:gd name="T55" fmla="*/ 7 h 7"/>
                    <a:gd name="T56" fmla="*/ 4 w 4"/>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7">
                      <a:moveTo>
                        <a:pt x="4" y="7"/>
                      </a:moveTo>
                      <a:lnTo>
                        <a:pt x="4" y="7"/>
                      </a:lnTo>
                      <a:lnTo>
                        <a:pt x="4" y="5"/>
                      </a:lnTo>
                      <a:lnTo>
                        <a:pt x="3" y="4"/>
                      </a:lnTo>
                      <a:lnTo>
                        <a:pt x="3" y="2"/>
                      </a:lnTo>
                      <a:lnTo>
                        <a:pt x="2" y="1"/>
                      </a:lnTo>
                      <a:lnTo>
                        <a:pt x="2" y="1"/>
                      </a:lnTo>
                      <a:lnTo>
                        <a:pt x="1" y="0"/>
                      </a:lnTo>
                      <a:lnTo>
                        <a:pt x="0" y="0"/>
                      </a:lnTo>
                      <a:lnTo>
                        <a:pt x="0" y="0"/>
                      </a:lnTo>
                      <a:lnTo>
                        <a:pt x="0" y="0"/>
                      </a:lnTo>
                      <a:lnTo>
                        <a:pt x="0" y="0"/>
                      </a:lnTo>
                      <a:lnTo>
                        <a:pt x="0" y="0"/>
                      </a:lnTo>
                      <a:lnTo>
                        <a:pt x="0" y="1"/>
                      </a:lnTo>
                      <a:lnTo>
                        <a:pt x="0" y="1"/>
                      </a:lnTo>
                      <a:lnTo>
                        <a:pt x="0" y="1"/>
                      </a:lnTo>
                      <a:lnTo>
                        <a:pt x="0" y="1"/>
                      </a:lnTo>
                      <a:lnTo>
                        <a:pt x="0" y="1"/>
                      </a:lnTo>
                      <a:lnTo>
                        <a:pt x="1" y="0"/>
                      </a:lnTo>
                      <a:lnTo>
                        <a:pt x="1" y="0"/>
                      </a:lnTo>
                      <a:lnTo>
                        <a:pt x="2" y="1"/>
                      </a:lnTo>
                      <a:lnTo>
                        <a:pt x="2" y="1"/>
                      </a:lnTo>
                      <a:lnTo>
                        <a:pt x="2" y="2"/>
                      </a:lnTo>
                      <a:lnTo>
                        <a:pt x="3" y="4"/>
                      </a:lnTo>
                      <a:lnTo>
                        <a:pt x="3" y="4"/>
                      </a:lnTo>
                      <a:lnTo>
                        <a:pt x="3" y="5"/>
                      </a:lnTo>
                      <a:lnTo>
                        <a:pt x="3" y="7"/>
                      </a:lnTo>
                      <a:lnTo>
                        <a:pt x="3" y="7"/>
                      </a:lnTo>
                      <a:lnTo>
                        <a:pt x="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94" name="Freeform 2430">
                  <a:extLst>
                    <a:ext uri="{FF2B5EF4-FFF2-40B4-BE49-F238E27FC236}">
                      <a16:creationId xmlns:a16="http://schemas.microsoft.com/office/drawing/2014/main" id="{085E7F03-82A4-4A8C-AC0E-C16F99791668}"/>
                    </a:ext>
                  </a:extLst>
                </p:cNvPr>
                <p:cNvSpPr>
                  <a:spLocks/>
                </p:cNvSpPr>
                <p:nvPr/>
              </p:nvSpPr>
              <p:spPr bwMode="auto">
                <a:xfrm>
                  <a:off x="4394" y="1559"/>
                  <a:ext cx="4" cy="7"/>
                </a:xfrm>
                <a:custGeom>
                  <a:avLst/>
                  <a:gdLst>
                    <a:gd name="T0" fmla="*/ 4 w 4"/>
                    <a:gd name="T1" fmla="*/ 7 h 7"/>
                    <a:gd name="T2" fmla="*/ 4 w 4"/>
                    <a:gd name="T3" fmla="*/ 7 h 7"/>
                    <a:gd name="T4" fmla="*/ 4 w 4"/>
                    <a:gd name="T5" fmla="*/ 5 h 7"/>
                    <a:gd name="T6" fmla="*/ 3 w 4"/>
                    <a:gd name="T7" fmla="*/ 4 h 7"/>
                    <a:gd name="T8" fmla="*/ 3 w 4"/>
                    <a:gd name="T9" fmla="*/ 2 h 7"/>
                    <a:gd name="T10" fmla="*/ 2 w 4"/>
                    <a:gd name="T11" fmla="*/ 1 h 7"/>
                    <a:gd name="T12" fmla="*/ 2 w 4"/>
                    <a:gd name="T13" fmla="*/ 1 h 7"/>
                    <a:gd name="T14" fmla="*/ 1 w 4"/>
                    <a:gd name="T15" fmla="*/ 0 h 7"/>
                    <a:gd name="T16" fmla="*/ 0 w 4"/>
                    <a:gd name="T17" fmla="*/ 0 h 7"/>
                    <a:gd name="T18" fmla="*/ 0 w 4"/>
                    <a:gd name="T19" fmla="*/ 0 h 7"/>
                    <a:gd name="T20" fmla="*/ 0 w 4"/>
                    <a:gd name="T21" fmla="*/ 0 h 7"/>
                    <a:gd name="T22" fmla="*/ 0 w 4"/>
                    <a:gd name="T23" fmla="*/ 0 h 7"/>
                    <a:gd name="T24" fmla="*/ 0 w 4"/>
                    <a:gd name="T25" fmla="*/ 0 h 7"/>
                    <a:gd name="T26" fmla="*/ 0 w 4"/>
                    <a:gd name="T27" fmla="*/ 1 h 7"/>
                    <a:gd name="T28" fmla="*/ 0 w 4"/>
                    <a:gd name="T29" fmla="*/ 1 h 7"/>
                    <a:gd name="T30" fmla="*/ 0 w 4"/>
                    <a:gd name="T31" fmla="*/ 1 h 7"/>
                    <a:gd name="T32" fmla="*/ 0 w 4"/>
                    <a:gd name="T33" fmla="*/ 1 h 7"/>
                    <a:gd name="T34" fmla="*/ 0 w 4"/>
                    <a:gd name="T35" fmla="*/ 1 h 7"/>
                    <a:gd name="T36" fmla="*/ 1 w 4"/>
                    <a:gd name="T37" fmla="*/ 0 h 7"/>
                    <a:gd name="T38" fmla="*/ 1 w 4"/>
                    <a:gd name="T39" fmla="*/ 0 h 7"/>
                    <a:gd name="T40" fmla="*/ 2 w 4"/>
                    <a:gd name="T41" fmla="*/ 1 h 7"/>
                    <a:gd name="T42" fmla="*/ 2 w 4"/>
                    <a:gd name="T43" fmla="*/ 1 h 7"/>
                    <a:gd name="T44" fmla="*/ 2 w 4"/>
                    <a:gd name="T45" fmla="*/ 2 h 7"/>
                    <a:gd name="T46" fmla="*/ 3 w 4"/>
                    <a:gd name="T47" fmla="*/ 4 h 7"/>
                    <a:gd name="T48" fmla="*/ 3 w 4"/>
                    <a:gd name="T49" fmla="*/ 4 h 7"/>
                    <a:gd name="T50" fmla="*/ 3 w 4"/>
                    <a:gd name="T51" fmla="*/ 5 h 7"/>
                    <a:gd name="T52" fmla="*/ 3 w 4"/>
                    <a:gd name="T53" fmla="*/ 7 h 7"/>
                    <a:gd name="T54" fmla="*/ 3 w 4"/>
                    <a:gd name="T55" fmla="*/ 7 h 7"/>
                    <a:gd name="T56" fmla="*/ 4 w 4"/>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7">
                      <a:moveTo>
                        <a:pt x="4" y="7"/>
                      </a:moveTo>
                      <a:lnTo>
                        <a:pt x="4" y="7"/>
                      </a:lnTo>
                      <a:lnTo>
                        <a:pt x="4" y="5"/>
                      </a:lnTo>
                      <a:lnTo>
                        <a:pt x="3" y="4"/>
                      </a:lnTo>
                      <a:lnTo>
                        <a:pt x="3" y="2"/>
                      </a:lnTo>
                      <a:lnTo>
                        <a:pt x="2" y="1"/>
                      </a:lnTo>
                      <a:lnTo>
                        <a:pt x="2" y="1"/>
                      </a:lnTo>
                      <a:lnTo>
                        <a:pt x="1" y="0"/>
                      </a:lnTo>
                      <a:lnTo>
                        <a:pt x="0" y="0"/>
                      </a:lnTo>
                      <a:lnTo>
                        <a:pt x="0" y="0"/>
                      </a:lnTo>
                      <a:lnTo>
                        <a:pt x="0" y="0"/>
                      </a:lnTo>
                      <a:lnTo>
                        <a:pt x="0" y="0"/>
                      </a:lnTo>
                      <a:lnTo>
                        <a:pt x="0" y="0"/>
                      </a:lnTo>
                      <a:lnTo>
                        <a:pt x="0" y="1"/>
                      </a:lnTo>
                      <a:lnTo>
                        <a:pt x="0" y="1"/>
                      </a:lnTo>
                      <a:lnTo>
                        <a:pt x="0" y="1"/>
                      </a:lnTo>
                      <a:lnTo>
                        <a:pt x="0" y="1"/>
                      </a:lnTo>
                      <a:lnTo>
                        <a:pt x="0" y="1"/>
                      </a:lnTo>
                      <a:lnTo>
                        <a:pt x="1" y="0"/>
                      </a:lnTo>
                      <a:lnTo>
                        <a:pt x="1" y="0"/>
                      </a:lnTo>
                      <a:lnTo>
                        <a:pt x="2" y="1"/>
                      </a:lnTo>
                      <a:lnTo>
                        <a:pt x="2" y="1"/>
                      </a:lnTo>
                      <a:lnTo>
                        <a:pt x="2" y="2"/>
                      </a:lnTo>
                      <a:lnTo>
                        <a:pt x="3" y="4"/>
                      </a:lnTo>
                      <a:lnTo>
                        <a:pt x="3" y="4"/>
                      </a:lnTo>
                      <a:lnTo>
                        <a:pt x="3" y="5"/>
                      </a:lnTo>
                      <a:lnTo>
                        <a:pt x="3" y="7"/>
                      </a:lnTo>
                      <a:lnTo>
                        <a:pt x="3" y="7"/>
                      </a:lnTo>
                      <a:lnTo>
                        <a:pt x="4"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95" name="Freeform 2431">
                  <a:extLst>
                    <a:ext uri="{FF2B5EF4-FFF2-40B4-BE49-F238E27FC236}">
                      <a16:creationId xmlns:a16="http://schemas.microsoft.com/office/drawing/2014/main" id="{0D88FD8D-46D9-4754-B138-939A273B7D51}"/>
                    </a:ext>
                  </a:extLst>
                </p:cNvPr>
                <p:cNvSpPr>
                  <a:spLocks/>
                </p:cNvSpPr>
                <p:nvPr/>
              </p:nvSpPr>
              <p:spPr bwMode="auto">
                <a:xfrm>
                  <a:off x="4402" y="1561"/>
                  <a:ext cx="8" cy="6"/>
                </a:xfrm>
                <a:custGeom>
                  <a:avLst/>
                  <a:gdLst>
                    <a:gd name="T0" fmla="*/ 0 w 8"/>
                    <a:gd name="T1" fmla="*/ 6 h 6"/>
                    <a:gd name="T2" fmla="*/ 0 w 8"/>
                    <a:gd name="T3" fmla="*/ 6 h 6"/>
                    <a:gd name="T4" fmla="*/ 1 w 8"/>
                    <a:gd name="T5" fmla="*/ 6 h 6"/>
                    <a:gd name="T6" fmla="*/ 1 w 8"/>
                    <a:gd name="T7" fmla="*/ 5 h 6"/>
                    <a:gd name="T8" fmla="*/ 1 w 8"/>
                    <a:gd name="T9" fmla="*/ 5 h 6"/>
                    <a:gd name="T10" fmla="*/ 2 w 8"/>
                    <a:gd name="T11" fmla="*/ 3 h 6"/>
                    <a:gd name="T12" fmla="*/ 2 w 8"/>
                    <a:gd name="T13" fmla="*/ 3 h 6"/>
                    <a:gd name="T14" fmla="*/ 3 w 8"/>
                    <a:gd name="T15" fmla="*/ 2 h 6"/>
                    <a:gd name="T16" fmla="*/ 5 w 8"/>
                    <a:gd name="T17" fmla="*/ 1 h 6"/>
                    <a:gd name="T18" fmla="*/ 5 w 8"/>
                    <a:gd name="T19" fmla="*/ 1 h 6"/>
                    <a:gd name="T20" fmla="*/ 5 w 8"/>
                    <a:gd name="T21" fmla="*/ 0 h 6"/>
                    <a:gd name="T22" fmla="*/ 6 w 8"/>
                    <a:gd name="T23" fmla="*/ 0 h 6"/>
                    <a:gd name="T24" fmla="*/ 7 w 8"/>
                    <a:gd name="T25" fmla="*/ 0 h 6"/>
                    <a:gd name="T26" fmla="*/ 8 w 8"/>
                    <a:gd name="T27" fmla="*/ 1 h 6"/>
                    <a:gd name="T28" fmla="*/ 8 w 8"/>
                    <a:gd name="T29" fmla="*/ 1 h 6"/>
                    <a:gd name="T30" fmla="*/ 8 w 8"/>
                    <a:gd name="T31" fmla="*/ 1 h 6"/>
                    <a:gd name="T32" fmla="*/ 8 w 8"/>
                    <a:gd name="T33" fmla="*/ 1 h 6"/>
                    <a:gd name="T34" fmla="*/ 8 w 8"/>
                    <a:gd name="T35" fmla="*/ 1 h 6"/>
                    <a:gd name="T36" fmla="*/ 8 w 8"/>
                    <a:gd name="T37" fmla="*/ 1 h 6"/>
                    <a:gd name="T38" fmla="*/ 8 w 8"/>
                    <a:gd name="T39" fmla="*/ 0 h 6"/>
                    <a:gd name="T40" fmla="*/ 7 w 8"/>
                    <a:gd name="T41" fmla="*/ 0 h 6"/>
                    <a:gd name="T42" fmla="*/ 6 w 8"/>
                    <a:gd name="T43" fmla="*/ 0 h 6"/>
                    <a:gd name="T44" fmla="*/ 5 w 8"/>
                    <a:gd name="T45" fmla="*/ 0 h 6"/>
                    <a:gd name="T46" fmla="*/ 5 w 8"/>
                    <a:gd name="T47" fmla="*/ 0 h 6"/>
                    <a:gd name="T48" fmla="*/ 5 w 8"/>
                    <a:gd name="T49" fmla="*/ 0 h 6"/>
                    <a:gd name="T50" fmla="*/ 4 w 8"/>
                    <a:gd name="T51" fmla="*/ 1 h 6"/>
                    <a:gd name="T52" fmla="*/ 2 w 8"/>
                    <a:gd name="T53" fmla="*/ 3 h 6"/>
                    <a:gd name="T54" fmla="*/ 2 w 8"/>
                    <a:gd name="T55" fmla="*/ 3 h 6"/>
                    <a:gd name="T56" fmla="*/ 1 w 8"/>
                    <a:gd name="T57" fmla="*/ 5 h 6"/>
                    <a:gd name="T58" fmla="*/ 1 w 8"/>
                    <a:gd name="T59" fmla="*/ 5 h 6"/>
                    <a:gd name="T60" fmla="*/ 1 w 8"/>
                    <a:gd name="T61" fmla="*/ 5 h 6"/>
                    <a:gd name="T62" fmla="*/ 0 w 8"/>
                    <a:gd name="T63" fmla="*/ 6 h 6"/>
                    <a:gd name="T64" fmla="*/ 0 w 8"/>
                    <a:gd name="T65" fmla="*/ 6 h 6"/>
                    <a:gd name="T66" fmla="*/ 0 w 8"/>
                    <a:gd name="T6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6">
                      <a:moveTo>
                        <a:pt x="0" y="6"/>
                      </a:moveTo>
                      <a:lnTo>
                        <a:pt x="0" y="6"/>
                      </a:lnTo>
                      <a:lnTo>
                        <a:pt x="1" y="6"/>
                      </a:lnTo>
                      <a:lnTo>
                        <a:pt x="1" y="5"/>
                      </a:lnTo>
                      <a:lnTo>
                        <a:pt x="1" y="5"/>
                      </a:lnTo>
                      <a:lnTo>
                        <a:pt x="2" y="3"/>
                      </a:lnTo>
                      <a:lnTo>
                        <a:pt x="2" y="3"/>
                      </a:lnTo>
                      <a:lnTo>
                        <a:pt x="3" y="2"/>
                      </a:lnTo>
                      <a:lnTo>
                        <a:pt x="5" y="1"/>
                      </a:lnTo>
                      <a:lnTo>
                        <a:pt x="5" y="1"/>
                      </a:lnTo>
                      <a:lnTo>
                        <a:pt x="5" y="0"/>
                      </a:lnTo>
                      <a:lnTo>
                        <a:pt x="6" y="0"/>
                      </a:lnTo>
                      <a:lnTo>
                        <a:pt x="7" y="0"/>
                      </a:lnTo>
                      <a:lnTo>
                        <a:pt x="8" y="1"/>
                      </a:lnTo>
                      <a:lnTo>
                        <a:pt x="8" y="1"/>
                      </a:lnTo>
                      <a:lnTo>
                        <a:pt x="8" y="1"/>
                      </a:lnTo>
                      <a:lnTo>
                        <a:pt x="8" y="1"/>
                      </a:lnTo>
                      <a:lnTo>
                        <a:pt x="8" y="1"/>
                      </a:lnTo>
                      <a:lnTo>
                        <a:pt x="8" y="1"/>
                      </a:lnTo>
                      <a:lnTo>
                        <a:pt x="8" y="0"/>
                      </a:lnTo>
                      <a:lnTo>
                        <a:pt x="7" y="0"/>
                      </a:lnTo>
                      <a:lnTo>
                        <a:pt x="6" y="0"/>
                      </a:lnTo>
                      <a:lnTo>
                        <a:pt x="5" y="0"/>
                      </a:lnTo>
                      <a:lnTo>
                        <a:pt x="5" y="0"/>
                      </a:lnTo>
                      <a:lnTo>
                        <a:pt x="5" y="0"/>
                      </a:lnTo>
                      <a:lnTo>
                        <a:pt x="4" y="1"/>
                      </a:lnTo>
                      <a:lnTo>
                        <a:pt x="2" y="3"/>
                      </a:lnTo>
                      <a:lnTo>
                        <a:pt x="2" y="3"/>
                      </a:lnTo>
                      <a:lnTo>
                        <a:pt x="1" y="5"/>
                      </a:lnTo>
                      <a:lnTo>
                        <a:pt x="1" y="5"/>
                      </a:lnTo>
                      <a:lnTo>
                        <a:pt x="1" y="5"/>
                      </a:lnTo>
                      <a:lnTo>
                        <a:pt x="0" y="6"/>
                      </a:lnTo>
                      <a:lnTo>
                        <a:pt x="0"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96" name="Freeform 2432">
                  <a:extLst>
                    <a:ext uri="{FF2B5EF4-FFF2-40B4-BE49-F238E27FC236}">
                      <a16:creationId xmlns:a16="http://schemas.microsoft.com/office/drawing/2014/main" id="{FBFCC003-627A-4BDA-BFFD-3D982F934D3E}"/>
                    </a:ext>
                  </a:extLst>
                </p:cNvPr>
                <p:cNvSpPr>
                  <a:spLocks/>
                </p:cNvSpPr>
                <p:nvPr/>
              </p:nvSpPr>
              <p:spPr bwMode="auto">
                <a:xfrm>
                  <a:off x="4402" y="1561"/>
                  <a:ext cx="8" cy="6"/>
                </a:xfrm>
                <a:custGeom>
                  <a:avLst/>
                  <a:gdLst>
                    <a:gd name="T0" fmla="*/ 0 w 8"/>
                    <a:gd name="T1" fmla="*/ 6 h 6"/>
                    <a:gd name="T2" fmla="*/ 0 w 8"/>
                    <a:gd name="T3" fmla="*/ 6 h 6"/>
                    <a:gd name="T4" fmla="*/ 1 w 8"/>
                    <a:gd name="T5" fmla="*/ 6 h 6"/>
                    <a:gd name="T6" fmla="*/ 1 w 8"/>
                    <a:gd name="T7" fmla="*/ 5 h 6"/>
                    <a:gd name="T8" fmla="*/ 1 w 8"/>
                    <a:gd name="T9" fmla="*/ 5 h 6"/>
                    <a:gd name="T10" fmla="*/ 2 w 8"/>
                    <a:gd name="T11" fmla="*/ 3 h 6"/>
                    <a:gd name="T12" fmla="*/ 2 w 8"/>
                    <a:gd name="T13" fmla="*/ 3 h 6"/>
                    <a:gd name="T14" fmla="*/ 3 w 8"/>
                    <a:gd name="T15" fmla="*/ 2 h 6"/>
                    <a:gd name="T16" fmla="*/ 5 w 8"/>
                    <a:gd name="T17" fmla="*/ 1 h 6"/>
                    <a:gd name="T18" fmla="*/ 5 w 8"/>
                    <a:gd name="T19" fmla="*/ 1 h 6"/>
                    <a:gd name="T20" fmla="*/ 5 w 8"/>
                    <a:gd name="T21" fmla="*/ 0 h 6"/>
                    <a:gd name="T22" fmla="*/ 6 w 8"/>
                    <a:gd name="T23" fmla="*/ 0 h 6"/>
                    <a:gd name="T24" fmla="*/ 7 w 8"/>
                    <a:gd name="T25" fmla="*/ 0 h 6"/>
                    <a:gd name="T26" fmla="*/ 8 w 8"/>
                    <a:gd name="T27" fmla="*/ 1 h 6"/>
                    <a:gd name="T28" fmla="*/ 8 w 8"/>
                    <a:gd name="T29" fmla="*/ 1 h 6"/>
                    <a:gd name="T30" fmla="*/ 8 w 8"/>
                    <a:gd name="T31" fmla="*/ 1 h 6"/>
                    <a:gd name="T32" fmla="*/ 8 w 8"/>
                    <a:gd name="T33" fmla="*/ 1 h 6"/>
                    <a:gd name="T34" fmla="*/ 8 w 8"/>
                    <a:gd name="T35" fmla="*/ 1 h 6"/>
                    <a:gd name="T36" fmla="*/ 8 w 8"/>
                    <a:gd name="T37" fmla="*/ 1 h 6"/>
                    <a:gd name="T38" fmla="*/ 8 w 8"/>
                    <a:gd name="T39" fmla="*/ 0 h 6"/>
                    <a:gd name="T40" fmla="*/ 7 w 8"/>
                    <a:gd name="T41" fmla="*/ 0 h 6"/>
                    <a:gd name="T42" fmla="*/ 6 w 8"/>
                    <a:gd name="T43" fmla="*/ 0 h 6"/>
                    <a:gd name="T44" fmla="*/ 5 w 8"/>
                    <a:gd name="T45" fmla="*/ 0 h 6"/>
                    <a:gd name="T46" fmla="*/ 5 w 8"/>
                    <a:gd name="T47" fmla="*/ 0 h 6"/>
                    <a:gd name="T48" fmla="*/ 5 w 8"/>
                    <a:gd name="T49" fmla="*/ 0 h 6"/>
                    <a:gd name="T50" fmla="*/ 4 w 8"/>
                    <a:gd name="T51" fmla="*/ 1 h 6"/>
                    <a:gd name="T52" fmla="*/ 2 w 8"/>
                    <a:gd name="T53" fmla="*/ 3 h 6"/>
                    <a:gd name="T54" fmla="*/ 2 w 8"/>
                    <a:gd name="T55" fmla="*/ 3 h 6"/>
                    <a:gd name="T56" fmla="*/ 1 w 8"/>
                    <a:gd name="T57" fmla="*/ 5 h 6"/>
                    <a:gd name="T58" fmla="*/ 1 w 8"/>
                    <a:gd name="T59" fmla="*/ 5 h 6"/>
                    <a:gd name="T60" fmla="*/ 1 w 8"/>
                    <a:gd name="T61" fmla="*/ 5 h 6"/>
                    <a:gd name="T62" fmla="*/ 0 w 8"/>
                    <a:gd name="T63" fmla="*/ 6 h 6"/>
                    <a:gd name="T64" fmla="*/ 0 w 8"/>
                    <a:gd name="T65" fmla="*/ 6 h 6"/>
                    <a:gd name="T66" fmla="*/ 0 w 8"/>
                    <a:gd name="T6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6">
                      <a:moveTo>
                        <a:pt x="0" y="6"/>
                      </a:moveTo>
                      <a:lnTo>
                        <a:pt x="0" y="6"/>
                      </a:lnTo>
                      <a:lnTo>
                        <a:pt x="1" y="6"/>
                      </a:lnTo>
                      <a:lnTo>
                        <a:pt x="1" y="5"/>
                      </a:lnTo>
                      <a:lnTo>
                        <a:pt x="1" y="5"/>
                      </a:lnTo>
                      <a:lnTo>
                        <a:pt x="2" y="3"/>
                      </a:lnTo>
                      <a:lnTo>
                        <a:pt x="2" y="3"/>
                      </a:lnTo>
                      <a:lnTo>
                        <a:pt x="3" y="2"/>
                      </a:lnTo>
                      <a:lnTo>
                        <a:pt x="5" y="1"/>
                      </a:lnTo>
                      <a:lnTo>
                        <a:pt x="5" y="1"/>
                      </a:lnTo>
                      <a:lnTo>
                        <a:pt x="5" y="0"/>
                      </a:lnTo>
                      <a:lnTo>
                        <a:pt x="6" y="0"/>
                      </a:lnTo>
                      <a:lnTo>
                        <a:pt x="7" y="0"/>
                      </a:lnTo>
                      <a:lnTo>
                        <a:pt x="8" y="1"/>
                      </a:lnTo>
                      <a:lnTo>
                        <a:pt x="8" y="1"/>
                      </a:lnTo>
                      <a:lnTo>
                        <a:pt x="8" y="1"/>
                      </a:lnTo>
                      <a:lnTo>
                        <a:pt x="8" y="1"/>
                      </a:lnTo>
                      <a:lnTo>
                        <a:pt x="8" y="1"/>
                      </a:lnTo>
                      <a:lnTo>
                        <a:pt x="8" y="1"/>
                      </a:lnTo>
                      <a:lnTo>
                        <a:pt x="8" y="0"/>
                      </a:lnTo>
                      <a:lnTo>
                        <a:pt x="7" y="0"/>
                      </a:lnTo>
                      <a:lnTo>
                        <a:pt x="6" y="0"/>
                      </a:lnTo>
                      <a:lnTo>
                        <a:pt x="5" y="0"/>
                      </a:lnTo>
                      <a:lnTo>
                        <a:pt x="5" y="0"/>
                      </a:lnTo>
                      <a:lnTo>
                        <a:pt x="5" y="0"/>
                      </a:lnTo>
                      <a:lnTo>
                        <a:pt x="4" y="1"/>
                      </a:lnTo>
                      <a:lnTo>
                        <a:pt x="2" y="3"/>
                      </a:lnTo>
                      <a:lnTo>
                        <a:pt x="2" y="3"/>
                      </a:lnTo>
                      <a:lnTo>
                        <a:pt x="1" y="5"/>
                      </a:lnTo>
                      <a:lnTo>
                        <a:pt x="1" y="5"/>
                      </a:lnTo>
                      <a:lnTo>
                        <a:pt x="1" y="5"/>
                      </a:lnTo>
                      <a:lnTo>
                        <a:pt x="0" y="6"/>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97" name="Freeform 2433">
                  <a:extLst>
                    <a:ext uri="{FF2B5EF4-FFF2-40B4-BE49-F238E27FC236}">
                      <a16:creationId xmlns:a16="http://schemas.microsoft.com/office/drawing/2014/main" id="{3F797B4B-5F9B-4B4D-A40F-ABC495564A93}"/>
                    </a:ext>
                  </a:extLst>
                </p:cNvPr>
                <p:cNvSpPr>
                  <a:spLocks/>
                </p:cNvSpPr>
                <p:nvPr/>
              </p:nvSpPr>
              <p:spPr bwMode="auto">
                <a:xfrm>
                  <a:off x="4404" y="1565"/>
                  <a:ext cx="6" cy="2"/>
                </a:xfrm>
                <a:custGeom>
                  <a:avLst/>
                  <a:gdLst>
                    <a:gd name="T0" fmla="*/ 0 w 6"/>
                    <a:gd name="T1" fmla="*/ 2 h 2"/>
                    <a:gd name="T2" fmla="*/ 0 w 6"/>
                    <a:gd name="T3" fmla="*/ 2 h 2"/>
                    <a:gd name="T4" fmla="*/ 1 w 6"/>
                    <a:gd name="T5" fmla="*/ 1 h 2"/>
                    <a:gd name="T6" fmla="*/ 3 w 6"/>
                    <a:gd name="T7" fmla="*/ 1 h 2"/>
                    <a:gd name="T8" fmla="*/ 3 w 6"/>
                    <a:gd name="T9" fmla="*/ 0 h 2"/>
                    <a:gd name="T10" fmla="*/ 4 w 6"/>
                    <a:gd name="T11" fmla="*/ 1 h 2"/>
                    <a:gd name="T12" fmla="*/ 5 w 6"/>
                    <a:gd name="T13" fmla="*/ 1 h 2"/>
                    <a:gd name="T14" fmla="*/ 5 w 6"/>
                    <a:gd name="T15" fmla="*/ 1 h 2"/>
                    <a:gd name="T16" fmla="*/ 5 w 6"/>
                    <a:gd name="T17" fmla="*/ 1 h 2"/>
                    <a:gd name="T18" fmla="*/ 6 w 6"/>
                    <a:gd name="T19" fmla="*/ 1 h 2"/>
                    <a:gd name="T20" fmla="*/ 6 w 6"/>
                    <a:gd name="T21" fmla="*/ 1 h 2"/>
                    <a:gd name="T22" fmla="*/ 5 w 6"/>
                    <a:gd name="T23" fmla="*/ 1 h 2"/>
                    <a:gd name="T24" fmla="*/ 5 w 6"/>
                    <a:gd name="T25" fmla="*/ 0 h 2"/>
                    <a:gd name="T26" fmla="*/ 4 w 6"/>
                    <a:gd name="T27" fmla="*/ 0 h 2"/>
                    <a:gd name="T28" fmla="*/ 3 w 6"/>
                    <a:gd name="T29" fmla="*/ 0 h 2"/>
                    <a:gd name="T30" fmla="*/ 3 w 6"/>
                    <a:gd name="T31" fmla="*/ 0 h 2"/>
                    <a:gd name="T32" fmla="*/ 2 w 6"/>
                    <a:gd name="T33" fmla="*/ 0 h 2"/>
                    <a:gd name="T34" fmla="*/ 1 w 6"/>
                    <a:gd name="T35" fmla="*/ 1 h 2"/>
                    <a:gd name="T36" fmla="*/ 0 w 6"/>
                    <a:gd name="T37" fmla="*/ 2 h 2"/>
                    <a:gd name="T38" fmla="*/ 0 w 6"/>
                    <a:gd name="T39" fmla="*/ 2 h 2"/>
                    <a:gd name="T40" fmla="*/ 0 w 6"/>
                    <a:gd name="T41" fmla="*/ 2 h 2"/>
                    <a:gd name="T42" fmla="*/ 0 w 6"/>
                    <a:gd name="T4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2">
                      <a:moveTo>
                        <a:pt x="0" y="2"/>
                      </a:moveTo>
                      <a:lnTo>
                        <a:pt x="0" y="2"/>
                      </a:lnTo>
                      <a:lnTo>
                        <a:pt x="1" y="1"/>
                      </a:lnTo>
                      <a:lnTo>
                        <a:pt x="3" y="1"/>
                      </a:lnTo>
                      <a:lnTo>
                        <a:pt x="3" y="0"/>
                      </a:lnTo>
                      <a:lnTo>
                        <a:pt x="4" y="1"/>
                      </a:lnTo>
                      <a:lnTo>
                        <a:pt x="5" y="1"/>
                      </a:lnTo>
                      <a:lnTo>
                        <a:pt x="5" y="1"/>
                      </a:lnTo>
                      <a:lnTo>
                        <a:pt x="5" y="1"/>
                      </a:lnTo>
                      <a:lnTo>
                        <a:pt x="6" y="1"/>
                      </a:lnTo>
                      <a:lnTo>
                        <a:pt x="6" y="1"/>
                      </a:lnTo>
                      <a:lnTo>
                        <a:pt x="5" y="1"/>
                      </a:lnTo>
                      <a:lnTo>
                        <a:pt x="5" y="0"/>
                      </a:lnTo>
                      <a:lnTo>
                        <a:pt x="4" y="0"/>
                      </a:lnTo>
                      <a:lnTo>
                        <a:pt x="3" y="0"/>
                      </a:lnTo>
                      <a:lnTo>
                        <a:pt x="3" y="0"/>
                      </a:lnTo>
                      <a:lnTo>
                        <a:pt x="2" y="0"/>
                      </a:lnTo>
                      <a:lnTo>
                        <a:pt x="1" y="1"/>
                      </a:lnTo>
                      <a:lnTo>
                        <a:pt x="0" y="2"/>
                      </a:lnTo>
                      <a:lnTo>
                        <a:pt x="0" y="2"/>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98" name="Freeform 2434">
                  <a:extLst>
                    <a:ext uri="{FF2B5EF4-FFF2-40B4-BE49-F238E27FC236}">
                      <a16:creationId xmlns:a16="http://schemas.microsoft.com/office/drawing/2014/main" id="{0BD6DE83-A16A-4587-B54F-4B520AB055B3}"/>
                    </a:ext>
                  </a:extLst>
                </p:cNvPr>
                <p:cNvSpPr>
                  <a:spLocks/>
                </p:cNvSpPr>
                <p:nvPr/>
              </p:nvSpPr>
              <p:spPr bwMode="auto">
                <a:xfrm>
                  <a:off x="4404" y="1565"/>
                  <a:ext cx="6" cy="2"/>
                </a:xfrm>
                <a:custGeom>
                  <a:avLst/>
                  <a:gdLst>
                    <a:gd name="T0" fmla="*/ 0 w 6"/>
                    <a:gd name="T1" fmla="*/ 2 h 2"/>
                    <a:gd name="T2" fmla="*/ 0 w 6"/>
                    <a:gd name="T3" fmla="*/ 2 h 2"/>
                    <a:gd name="T4" fmla="*/ 1 w 6"/>
                    <a:gd name="T5" fmla="*/ 1 h 2"/>
                    <a:gd name="T6" fmla="*/ 3 w 6"/>
                    <a:gd name="T7" fmla="*/ 1 h 2"/>
                    <a:gd name="T8" fmla="*/ 3 w 6"/>
                    <a:gd name="T9" fmla="*/ 0 h 2"/>
                    <a:gd name="T10" fmla="*/ 4 w 6"/>
                    <a:gd name="T11" fmla="*/ 1 h 2"/>
                    <a:gd name="T12" fmla="*/ 5 w 6"/>
                    <a:gd name="T13" fmla="*/ 1 h 2"/>
                    <a:gd name="T14" fmla="*/ 5 w 6"/>
                    <a:gd name="T15" fmla="*/ 1 h 2"/>
                    <a:gd name="T16" fmla="*/ 5 w 6"/>
                    <a:gd name="T17" fmla="*/ 1 h 2"/>
                    <a:gd name="T18" fmla="*/ 6 w 6"/>
                    <a:gd name="T19" fmla="*/ 1 h 2"/>
                    <a:gd name="T20" fmla="*/ 6 w 6"/>
                    <a:gd name="T21" fmla="*/ 1 h 2"/>
                    <a:gd name="T22" fmla="*/ 5 w 6"/>
                    <a:gd name="T23" fmla="*/ 1 h 2"/>
                    <a:gd name="T24" fmla="*/ 5 w 6"/>
                    <a:gd name="T25" fmla="*/ 0 h 2"/>
                    <a:gd name="T26" fmla="*/ 4 w 6"/>
                    <a:gd name="T27" fmla="*/ 0 h 2"/>
                    <a:gd name="T28" fmla="*/ 3 w 6"/>
                    <a:gd name="T29" fmla="*/ 0 h 2"/>
                    <a:gd name="T30" fmla="*/ 3 w 6"/>
                    <a:gd name="T31" fmla="*/ 0 h 2"/>
                    <a:gd name="T32" fmla="*/ 2 w 6"/>
                    <a:gd name="T33" fmla="*/ 0 h 2"/>
                    <a:gd name="T34" fmla="*/ 1 w 6"/>
                    <a:gd name="T35" fmla="*/ 1 h 2"/>
                    <a:gd name="T36" fmla="*/ 0 w 6"/>
                    <a:gd name="T37" fmla="*/ 2 h 2"/>
                    <a:gd name="T38" fmla="*/ 0 w 6"/>
                    <a:gd name="T39" fmla="*/ 2 h 2"/>
                    <a:gd name="T40" fmla="*/ 0 w 6"/>
                    <a:gd name="T41" fmla="*/ 2 h 2"/>
                    <a:gd name="T42" fmla="*/ 0 w 6"/>
                    <a:gd name="T4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2">
                      <a:moveTo>
                        <a:pt x="0" y="2"/>
                      </a:moveTo>
                      <a:lnTo>
                        <a:pt x="0" y="2"/>
                      </a:lnTo>
                      <a:lnTo>
                        <a:pt x="1" y="1"/>
                      </a:lnTo>
                      <a:lnTo>
                        <a:pt x="3" y="1"/>
                      </a:lnTo>
                      <a:lnTo>
                        <a:pt x="3" y="0"/>
                      </a:lnTo>
                      <a:lnTo>
                        <a:pt x="4" y="1"/>
                      </a:lnTo>
                      <a:lnTo>
                        <a:pt x="5" y="1"/>
                      </a:lnTo>
                      <a:lnTo>
                        <a:pt x="5" y="1"/>
                      </a:lnTo>
                      <a:lnTo>
                        <a:pt x="5" y="1"/>
                      </a:lnTo>
                      <a:lnTo>
                        <a:pt x="6" y="1"/>
                      </a:lnTo>
                      <a:lnTo>
                        <a:pt x="6" y="1"/>
                      </a:lnTo>
                      <a:lnTo>
                        <a:pt x="5" y="1"/>
                      </a:lnTo>
                      <a:lnTo>
                        <a:pt x="5" y="0"/>
                      </a:lnTo>
                      <a:lnTo>
                        <a:pt x="4" y="0"/>
                      </a:lnTo>
                      <a:lnTo>
                        <a:pt x="3" y="0"/>
                      </a:lnTo>
                      <a:lnTo>
                        <a:pt x="3" y="0"/>
                      </a:lnTo>
                      <a:lnTo>
                        <a:pt x="2" y="0"/>
                      </a:lnTo>
                      <a:lnTo>
                        <a:pt x="1" y="1"/>
                      </a:lnTo>
                      <a:lnTo>
                        <a:pt x="0" y="2"/>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499" name="Freeform 2435">
                  <a:extLst>
                    <a:ext uri="{FF2B5EF4-FFF2-40B4-BE49-F238E27FC236}">
                      <a16:creationId xmlns:a16="http://schemas.microsoft.com/office/drawing/2014/main" id="{BE5BABCA-56EA-478E-9D83-3B09A2470404}"/>
                    </a:ext>
                  </a:extLst>
                </p:cNvPr>
                <p:cNvSpPr>
                  <a:spLocks/>
                </p:cNvSpPr>
                <p:nvPr/>
              </p:nvSpPr>
              <p:spPr bwMode="auto">
                <a:xfrm>
                  <a:off x="4337" y="1562"/>
                  <a:ext cx="8" cy="5"/>
                </a:xfrm>
                <a:custGeom>
                  <a:avLst/>
                  <a:gdLst>
                    <a:gd name="T0" fmla="*/ 8 w 8"/>
                    <a:gd name="T1" fmla="*/ 4 h 5"/>
                    <a:gd name="T2" fmla="*/ 8 w 8"/>
                    <a:gd name="T3" fmla="*/ 4 h 5"/>
                    <a:gd name="T4" fmla="*/ 7 w 8"/>
                    <a:gd name="T5" fmla="*/ 3 h 5"/>
                    <a:gd name="T6" fmla="*/ 5 w 8"/>
                    <a:gd name="T7" fmla="*/ 2 h 5"/>
                    <a:gd name="T8" fmla="*/ 4 w 8"/>
                    <a:gd name="T9" fmla="*/ 1 h 5"/>
                    <a:gd name="T10" fmla="*/ 2 w 8"/>
                    <a:gd name="T11" fmla="*/ 0 h 5"/>
                    <a:gd name="T12" fmla="*/ 2 w 8"/>
                    <a:gd name="T13" fmla="*/ 0 h 5"/>
                    <a:gd name="T14" fmla="*/ 1 w 8"/>
                    <a:gd name="T15" fmla="*/ 0 h 5"/>
                    <a:gd name="T16" fmla="*/ 0 w 8"/>
                    <a:gd name="T17" fmla="*/ 0 h 5"/>
                    <a:gd name="T18" fmla="*/ 0 w 8"/>
                    <a:gd name="T19" fmla="*/ 0 h 5"/>
                    <a:gd name="T20" fmla="*/ 0 w 8"/>
                    <a:gd name="T21" fmla="*/ 0 h 5"/>
                    <a:gd name="T22" fmla="*/ 0 w 8"/>
                    <a:gd name="T23" fmla="*/ 1 h 5"/>
                    <a:gd name="T24" fmla="*/ 0 w 8"/>
                    <a:gd name="T25" fmla="*/ 1 h 5"/>
                    <a:gd name="T26" fmla="*/ 1 w 8"/>
                    <a:gd name="T27" fmla="*/ 2 h 5"/>
                    <a:gd name="T28" fmla="*/ 1 w 8"/>
                    <a:gd name="T29" fmla="*/ 2 h 5"/>
                    <a:gd name="T30" fmla="*/ 1 w 8"/>
                    <a:gd name="T31" fmla="*/ 1 h 5"/>
                    <a:gd name="T32" fmla="*/ 1 w 8"/>
                    <a:gd name="T33" fmla="*/ 1 h 5"/>
                    <a:gd name="T34" fmla="*/ 1 w 8"/>
                    <a:gd name="T35" fmla="*/ 1 h 5"/>
                    <a:gd name="T36" fmla="*/ 1 w 8"/>
                    <a:gd name="T37" fmla="*/ 0 h 5"/>
                    <a:gd name="T38" fmla="*/ 1 w 8"/>
                    <a:gd name="T39" fmla="*/ 0 h 5"/>
                    <a:gd name="T40" fmla="*/ 2 w 8"/>
                    <a:gd name="T41" fmla="*/ 1 h 5"/>
                    <a:gd name="T42" fmla="*/ 2 w 8"/>
                    <a:gd name="T43" fmla="*/ 1 h 5"/>
                    <a:gd name="T44" fmla="*/ 3 w 8"/>
                    <a:gd name="T45" fmla="*/ 1 h 5"/>
                    <a:gd name="T46" fmla="*/ 3 w 8"/>
                    <a:gd name="T47" fmla="*/ 1 h 5"/>
                    <a:gd name="T48" fmla="*/ 4 w 8"/>
                    <a:gd name="T49" fmla="*/ 2 h 5"/>
                    <a:gd name="T50" fmla="*/ 4 w 8"/>
                    <a:gd name="T51" fmla="*/ 2 h 5"/>
                    <a:gd name="T52" fmla="*/ 6 w 8"/>
                    <a:gd name="T53" fmla="*/ 3 h 5"/>
                    <a:gd name="T54" fmla="*/ 8 w 8"/>
                    <a:gd name="T55" fmla="*/ 5 h 5"/>
                    <a:gd name="T56" fmla="*/ 8 w 8"/>
                    <a:gd name="T57" fmla="*/ 5 h 5"/>
                    <a:gd name="T58" fmla="*/ 8 w 8"/>
                    <a:gd name="T5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5">
                      <a:moveTo>
                        <a:pt x="8" y="4"/>
                      </a:moveTo>
                      <a:lnTo>
                        <a:pt x="8" y="4"/>
                      </a:lnTo>
                      <a:lnTo>
                        <a:pt x="7" y="3"/>
                      </a:lnTo>
                      <a:lnTo>
                        <a:pt x="5" y="2"/>
                      </a:lnTo>
                      <a:lnTo>
                        <a:pt x="4" y="1"/>
                      </a:lnTo>
                      <a:lnTo>
                        <a:pt x="2" y="0"/>
                      </a:lnTo>
                      <a:lnTo>
                        <a:pt x="2" y="0"/>
                      </a:lnTo>
                      <a:lnTo>
                        <a:pt x="1" y="0"/>
                      </a:lnTo>
                      <a:lnTo>
                        <a:pt x="0" y="0"/>
                      </a:lnTo>
                      <a:lnTo>
                        <a:pt x="0" y="0"/>
                      </a:lnTo>
                      <a:lnTo>
                        <a:pt x="0" y="0"/>
                      </a:lnTo>
                      <a:lnTo>
                        <a:pt x="0" y="1"/>
                      </a:lnTo>
                      <a:lnTo>
                        <a:pt x="0" y="1"/>
                      </a:lnTo>
                      <a:lnTo>
                        <a:pt x="1" y="2"/>
                      </a:lnTo>
                      <a:lnTo>
                        <a:pt x="1" y="2"/>
                      </a:lnTo>
                      <a:lnTo>
                        <a:pt x="1" y="1"/>
                      </a:lnTo>
                      <a:lnTo>
                        <a:pt x="1" y="1"/>
                      </a:lnTo>
                      <a:lnTo>
                        <a:pt x="1" y="1"/>
                      </a:lnTo>
                      <a:lnTo>
                        <a:pt x="1" y="0"/>
                      </a:lnTo>
                      <a:lnTo>
                        <a:pt x="1" y="0"/>
                      </a:lnTo>
                      <a:lnTo>
                        <a:pt x="2" y="1"/>
                      </a:lnTo>
                      <a:lnTo>
                        <a:pt x="2" y="1"/>
                      </a:lnTo>
                      <a:lnTo>
                        <a:pt x="3" y="1"/>
                      </a:lnTo>
                      <a:lnTo>
                        <a:pt x="3" y="1"/>
                      </a:lnTo>
                      <a:lnTo>
                        <a:pt x="4" y="2"/>
                      </a:lnTo>
                      <a:lnTo>
                        <a:pt x="4" y="2"/>
                      </a:lnTo>
                      <a:lnTo>
                        <a:pt x="6" y="3"/>
                      </a:lnTo>
                      <a:lnTo>
                        <a:pt x="8" y="5"/>
                      </a:lnTo>
                      <a:lnTo>
                        <a:pt x="8" y="5"/>
                      </a:lnTo>
                      <a:lnTo>
                        <a:pt x="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00" name="Freeform 2436">
                  <a:extLst>
                    <a:ext uri="{FF2B5EF4-FFF2-40B4-BE49-F238E27FC236}">
                      <a16:creationId xmlns:a16="http://schemas.microsoft.com/office/drawing/2014/main" id="{7E00CBDC-3BF1-4432-A253-F132E65933C6}"/>
                    </a:ext>
                  </a:extLst>
                </p:cNvPr>
                <p:cNvSpPr>
                  <a:spLocks/>
                </p:cNvSpPr>
                <p:nvPr/>
              </p:nvSpPr>
              <p:spPr bwMode="auto">
                <a:xfrm>
                  <a:off x="4337" y="1562"/>
                  <a:ext cx="8" cy="5"/>
                </a:xfrm>
                <a:custGeom>
                  <a:avLst/>
                  <a:gdLst>
                    <a:gd name="T0" fmla="*/ 8 w 8"/>
                    <a:gd name="T1" fmla="*/ 4 h 5"/>
                    <a:gd name="T2" fmla="*/ 8 w 8"/>
                    <a:gd name="T3" fmla="*/ 4 h 5"/>
                    <a:gd name="T4" fmla="*/ 7 w 8"/>
                    <a:gd name="T5" fmla="*/ 3 h 5"/>
                    <a:gd name="T6" fmla="*/ 5 w 8"/>
                    <a:gd name="T7" fmla="*/ 2 h 5"/>
                    <a:gd name="T8" fmla="*/ 4 w 8"/>
                    <a:gd name="T9" fmla="*/ 1 h 5"/>
                    <a:gd name="T10" fmla="*/ 2 w 8"/>
                    <a:gd name="T11" fmla="*/ 0 h 5"/>
                    <a:gd name="T12" fmla="*/ 2 w 8"/>
                    <a:gd name="T13" fmla="*/ 0 h 5"/>
                    <a:gd name="T14" fmla="*/ 1 w 8"/>
                    <a:gd name="T15" fmla="*/ 0 h 5"/>
                    <a:gd name="T16" fmla="*/ 0 w 8"/>
                    <a:gd name="T17" fmla="*/ 0 h 5"/>
                    <a:gd name="T18" fmla="*/ 0 w 8"/>
                    <a:gd name="T19" fmla="*/ 0 h 5"/>
                    <a:gd name="T20" fmla="*/ 0 w 8"/>
                    <a:gd name="T21" fmla="*/ 0 h 5"/>
                    <a:gd name="T22" fmla="*/ 0 w 8"/>
                    <a:gd name="T23" fmla="*/ 1 h 5"/>
                    <a:gd name="T24" fmla="*/ 0 w 8"/>
                    <a:gd name="T25" fmla="*/ 1 h 5"/>
                    <a:gd name="T26" fmla="*/ 1 w 8"/>
                    <a:gd name="T27" fmla="*/ 2 h 5"/>
                    <a:gd name="T28" fmla="*/ 1 w 8"/>
                    <a:gd name="T29" fmla="*/ 2 h 5"/>
                    <a:gd name="T30" fmla="*/ 1 w 8"/>
                    <a:gd name="T31" fmla="*/ 1 h 5"/>
                    <a:gd name="T32" fmla="*/ 1 w 8"/>
                    <a:gd name="T33" fmla="*/ 1 h 5"/>
                    <a:gd name="T34" fmla="*/ 1 w 8"/>
                    <a:gd name="T35" fmla="*/ 1 h 5"/>
                    <a:gd name="T36" fmla="*/ 1 w 8"/>
                    <a:gd name="T37" fmla="*/ 0 h 5"/>
                    <a:gd name="T38" fmla="*/ 1 w 8"/>
                    <a:gd name="T39" fmla="*/ 0 h 5"/>
                    <a:gd name="T40" fmla="*/ 2 w 8"/>
                    <a:gd name="T41" fmla="*/ 1 h 5"/>
                    <a:gd name="T42" fmla="*/ 2 w 8"/>
                    <a:gd name="T43" fmla="*/ 1 h 5"/>
                    <a:gd name="T44" fmla="*/ 3 w 8"/>
                    <a:gd name="T45" fmla="*/ 1 h 5"/>
                    <a:gd name="T46" fmla="*/ 3 w 8"/>
                    <a:gd name="T47" fmla="*/ 1 h 5"/>
                    <a:gd name="T48" fmla="*/ 4 w 8"/>
                    <a:gd name="T49" fmla="*/ 2 h 5"/>
                    <a:gd name="T50" fmla="*/ 4 w 8"/>
                    <a:gd name="T51" fmla="*/ 2 h 5"/>
                    <a:gd name="T52" fmla="*/ 6 w 8"/>
                    <a:gd name="T53" fmla="*/ 3 h 5"/>
                    <a:gd name="T54" fmla="*/ 8 w 8"/>
                    <a:gd name="T55" fmla="*/ 5 h 5"/>
                    <a:gd name="T56" fmla="*/ 8 w 8"/>
                    <a:gd name="T57" fmla="*/ 5 h 5"/>
                    <a:gd name="T58" fmla="*/ 8 w 8"/>
                    <a:gd name="T5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5">
                      <a:moveTo>
                        <a:pt x="8" y="4"/>
                      </a:moveTo>
                      <a:lnTo>
                        <a:pt x="8" y="4"/>
                      </a:lnTo>
                      <a:lnTo>
                        <a:pt x="7" y="3"/>
                      </a:lnTo>
                      <a:lnTo>
                        <a:pt x="5" y="2"/>
                      </a:lnTo>
                      <a:lnTo>
                        <a:pt x="4" y="1"/>
                      </a:lnTo>
                      <a:lnTo>
                        <a:pt x="2" y="0"/>
                      </a:lnTo>
                      <a:lnTo>
                        <a:pt x="2" y="0"/>
                      </a:lnTo>
                      <a:lnTo>
                        <a:pt x="1" y="0"/>
                      </a:lnTo>
                      <a:lnTo>
                        <a:pt x="0" y="0"/>
                      </a:lnTo>
                      <a:lnTo>
                        <a:pt x="0" y="0"/>
                      </a:lnTo>
                      <a:lnTo>
                        <a:pt x="0" y="0"/>
                      </a:lnTo>
                      <a:lnTo>
                        <a:pt x="0" y="1"/>
                      </a:lnTo>
                      <a:lnTo>
                        <a:pt x="0" y="1"/>
                      </a:lnTo>
                      <a:lnTo>
                        <a:pt x="1" y="2"/>
                      </a:lnTo>
                      <a:lnTo>
                        <a:pt x="1" y="2"/>
                      </a:lnTo>
                      <a:lnTo>
                        <a:pt x="1" y="1"/>
                      </a:lnTo>
                      <a:lnTo>
                        <a:pt x="1" y="1"/>
                      </a:lnTo>
                      <a:lnTo>
                        <a:pt x="1" y="1"/>
                      </a:lnTo>
                      <a:lnTo>
                        <a:pt x="1" y="0"/>
                      </a:lnTo>
                      <a:lnTo>
                        <a:pt x="1" y="0"/>
                      </a:lnTo>
                      <a:lnTo>
                        <a:pt x="2" y="1"/>
                      </a:lnTo>
                      <a:lnTo>
                        <a:pt x="2" y="1"/>
                      </a:lnTo>
                      <a:lnTo>
                        <a:pt x="3" y="1"/>
                      </a:lnTo>
                      <a:lnTo>
                        <a:pt x="3" y="1"/>
                      </a:lnTo>
                      <a:lnTo>
                        <a:pt x="4" y="2"/>
                      </a:lnTo>
                      <a:lnTo>
                        <a:pt x="4" y="2"/>
                      </a:lnTo>
                      <a:lnTo>
                        <a:pt x="6" y="3"/>
                      </a:lnTo>
                      <a:lnTo>
                        <a:pt x="8" y="5"/>
                      </a:lnTo>
                      <a:lnTo>
                        <a:pt x="8" y="5"/>
                      </a:lnTo>
                      <a:lnTo>
                        <a:pt x="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01" name="Freeform 2437">
                  <a:extLst>
                    <a:ext uri="{FF2B5EF4-FFF2-40B4-BE49-F238E27FC236}">
                      <a16:creationId xmlns:a16="http://schemas.microsoft.com/office/drawing/2014/main" id="{A2CF25C8-E7E0-4D91-B5DA-C540DFC99E6C}"/>
                    </a:ext>
                  </a:extLst>
                </p:cNvPr>
                <p:cNvSpPr>
                  <a:spLocks/>
                </p:cNvSpPr>
                <p:nvPr/>
              </p:nvSpPr>
              <p:spPr bwMode="auto">
                <a:xfrm>
                  <a:off x="4368" y="1493"/>
                  <a:ext cx="1" cy="9"/>
                </a:xfrm>
                <a:custGeom>
                  <a:avLst/>
                  <a:gdLst>
                    <a:gd name="T0" fmla="*/ 0 w 1"/>
                    <a:gd name="T1" fmla="*/ 9 h 9"/>
                    <a:gd name="T2" fmla="*/ 0 w 1"/>
                    <a:gd name="T3" fmla="*/ 9 h 9"/>
                    <a:gd name="T4" fmla="*/ 1 w 1"/>
                    <a:gd name="T5" fmla="*/ 7 h 9"/>
                    <a:gd name="T6" fmla="*/ 1 w 1"/>
                    <a:gd name="T7" fmla="*/ 5 h 9"/>
                    <a:gd name="T8" fmla="*/ 1 w 1"/>
                    <a:gd name="T9" fmla="*/ 5 h 9"/>
                    <a:gd name="T10" fmla="*/ 1 w 1"/>
                    <a:gd name="T11" fmla="*/ 2 h 9"/>
                    <a:gd name="T12" fmla="*/ 1 w 1"/>
                    <a:gd name="T13" fmla="*/ 1 h 9"/>
                    <a:gd name="T14" fmla="*/ 1 w 1"/>
                    <a:gd name="T15" fmla="*/ 0 h 9"/>
                    <a:gd name="T16" fmla="*/ 1 w 1"/>
                    <a:gd name="T17" fmla="*/ 0 h 9"/>
                    <a:gd name="T18" fmla="*/ 1 w 1"/>
                    <a:gd name="T19" fmla="*/ 0 h 9"/>
                    <a:gd name="T20" fmla="*/ 1 w 1"/>
                    <a:gd name="T21" fmla="*/ 0 h 9"/>
                    <a:gd name="T22" fmla="*/ 1 w 1"/>
                    <a:gd name="T23" fmla="*/ 2 h 9"/>
                    <a:gd name="T24" fmla="*/ 1 w 1"/>
                    <a:gd name="T25" fmla="*/ 5 h 9"/>
                    <a:gd name="T26" fmla="*/ 1 w 1"/>
                    <a:gd name="T27" fmla="*/ 7 h 9"/>
                    <a:gd name="T28" fmla="*/ 0 w 1"/>
                    <a:gd name="T29" fmla="*/ 9 h 9"/>
                    <a:gd name="T30" fmla="*/ 0 w 1"/>
                    <a:gd name="T31" fmla="*/ 9 h 9"/>
                    <a:gd name="T32" fmla="*/ 0 w 1"/>
                    <a:gd name="T33" fmla="*/ 9 h 9"/>
                    <a:gd name="T34" fmla="*/ 0 w 1"/>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9">
                      <a:moveTo>
                        <a:pt x="0" y="9"/>
                      </a:moveTo>
                      <a:lnTo>
                        <a:pt x="0" y="9"/>
                      </a:lnTo>
                      <a:lnTo>
                        <a:pt x="1" y="7"/>
                      </a:lnTo>
                      <a:lnTo>
                        <a:pt x="1" y="5"/>
                      </a:lnTo>
                      <a:lnTo>
                        <a:pt x="1" y="5"/>
                      </a:lnTo>
                      <a:lnTo>
                        <a:pt x="1" y="2"/>
                      </a:lnTo>
                      <a:lnTo>
                        <a:pt x="1" y="1"/>
                      </a:lnTo>
                      <a:lnTo>
                        <a:pt x="1" y="0"/>
                      </a:lnTo>
                      <a:lnTo>
                        <a:pt x="1" y="0"/>
                      </a:lnTo>
                      <a:lnTo>
                        <a:pt x="1" y="0"/>
                      </a:lnTo>
                      <a:lnTo>
                        <a:pt x="1" y="0"/>
                      </a:lnTo>
                      <a:lnTo>
                        <a:pt x="1" y="2"/>
                      </a:lnTo>
                      <a:lnTo>
                        <a:pt x="1" y="5"/>
                      </a:lnTo>
                      <a:lnTo>
                        <a:pt x="1" y="7"/>
                      </a:lnTo>
                      <a:lnTo>
                        <a:pt x="0" y="9"/>
                      </a:lnTo>
                      <a:lnTo>
                        <a:pt x="0" y="9"/>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02" name="Freeform 2438">
                  <a:extLst>
                    <a:ext uri="{FF2B5EF4-FFF2-40B4-BE49-F238E27FC236}">
                      <a16:creationId xmlns:a16="http://schemas.microsoft.com/office/drawing/2014/main" id="{AC345206-25B4-4F62-8648-DAB0D616AD8D}"/>
                    </a:ext>
                  </a:extLst>
                </p:cNvPr>
                <p:cNvSpPr>
                  <a:spLocks/>
                </p:cNvSpPr>
                <p:nvPr/>
              </p:nvSpPr>
              <p:spPr bwMode="auto">
                <a:xfrm>
                  <a:off x="4368" y="1493"/>
                  <a:ext cx="1" cy="9"/>
                </a:xfrm>
                <a:custGeom>
                  <a:avLst/>
                  <a:gdLst>
                    <a:gd name="T0" fmla="*/ 0 w 1"/>
                    <a:gd name="T1" fmla="*/ 9 h 9"/>
                    <a:gd name="T2" fmla="*/ 0 w 1"/>
                    <a:gd name="T3" fmla="*/ 9 h 9"/>
                    <a:gd name="T4" fmla="*/ 1 w 1"/>
                    <a:gd name="T5" fmla="*/ 7 h 9"/>
                    <a:gd name="T6" fmla="*/ 1 w 1"/>
                    <a:gd name="T7" fmla="*/ 5 h 9"/>
                    <a:gd name="T8" fmla="*/ 1 w 1"/>
                    <a:gd name="T9" fmla="*/ 5 h 9"/>
                    <a:gd name="T10" fmla="*/ 1 w 1"/>
                    <a:gd name="T11" fmla="*/ 2 h 9"/>
                    <a:gd name="T12" fmla="*/ 1 w 1"/>
                    <a:gd name="T13" fmla="*/ 1 h 9"/>
                    <a:gd name="T14" fmla="*/ 1 w 1"/>
                    <a:gd name="T15" fmla="*/ 0 h 9"/>
                    <a:gd name="T16" fmla="*/ 1 w 1"/>
                    <a:gd name="T17" fmla="*/ 0 h 9"/>
                    <a:gd name="T18" fmla="*/ 1 w 1"/>
                    <a:gd name="T19" fmla="*/ 0 h 9"/>
                    <a:gd name="T20" fmla="*/ 1 w 1"/>
                    <a:gd name="T21" fmla="*/ 0 h 9"/>
                    <a:gd name="T22" fmla="*/ 1 w 1"/>
                    <a:gd name="T23" fmla="*/ 2 h 9"/>
                    <a:gd name="T24" fmla="*/ 1 w 1"/>
                    <a:gd name="T25" fmla="*/ 5 h 9"/>
                    <a:gd name="T26" fmla="*/ 1 w 1"/>
                    <a:gd name="T27" fmla="*/ 7 h 9"/>
                    <a:gd name="T28" fmla="*/ 0 w 1"/>
                    <a:gd name="T29" fmla="*/ 9 h 9"/>
                    <a:gd name="T30" fmla="*/ 0 w 1"/>
                    <a:gd name="T31" fmla="*/ 9 h 9"/>
                    <a:gd name="T32" fmla="*/ 0 w 1"/>
                    <a:gd name="T33" fmla="*/ 9 h 9"/>
                    <a:gd name="T34" fmla="*/ 0 w 1"/>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9">
                      <a:moveTo>
                        <a:pt x="0" y="9"/>
                      </a:moveTo>
                      <a:lnTo>
                        <a:pt x="0" y="9"/>
                      </a:lnTo>
                      <a:lnTo>
                        <a:pt x="1" y="7"/>
                      </a:lnTo>
                      <a:lnTo>
                        <a:pt x="1" y="5"/>
                      </a:lnTo>
                      <a:lnTo>
                        <a:pt x="1" y="5"/>
                      </a:lnTo>
                      <a:lnTo>
                        <a:pt x="1" y="2"/>
                      </a:lnTo>
                      <a:lnTo>
                        <a:pt x="1" y="1"/>
                      </a:lnTo>
                      <a:lnTo>
                        <a:pt x="1" y="0"/>
                      </a:lnTo>
                      <a:lnTo>
                        <a:pt x="1" y="0"/>
                      </a:lnTo>
                      <a:lnTo>
                        <a:pt x="1" y="0"/>
                      </a:lnTo>
                      <a:lnTo>
                        <a:pt x="1" y="0"/>
                      </a:lnTo>
                      <a:lnTo>
                        <a:pt x="1" y="2"/>
                      </a:lnTo>
                      <a:lnTo>
                        <a:pt x="1" y="5"/>
                      </a:lnTo>
                      <a:lnTo>
                        <a:pt x="1" y="7"/>
                      </a:lnTo>
                      <a:lnTo>
                        <a:pt x="0" y="9"/>
                      </a:lnTo>
                      <a:lnTo>
                        <a:pt x="0" y="9"/>
                      </a:lnTo>
                      <a:lnTo>
                        <a:pt x="0" y="9"/>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03" name="Freeform 2439">
                  <a:extLst>
                    <a:ext uri="{FF2B5EF4-FFF2-40B4-BE49-F238E27FC236}">
                      <a16:creationId xmlns:a16="http://schemas.microsoft.com/office/drawing/2014/main" id="{06159B96-41C4-4E4A-92C8-692A39F3F88F}"/>
                    </a:ext>
                  </a:extLst>
                </p:cNvPr>
                <p:cNvSpPr>
                  <a:spLocks/>
                </p:cNvSpPr>
                <p:nvPr/>
              </p:nvSpPr>
              <p:spPr bwMode="auto">
                <a:xfrm>
                  <a:off x="4381" y="1482"/>
                  <a:ext cx="2" cy="23"/>
                </a:xfrm>
                <a:custGeom>
                  <a:avLst/>
                  <a:gdLst>
                    <a:gd name="T0" fmla="*/ 2 w 2"/>
                    <a:gd name="T1" fmla="*/ 23 h 23"/>
                    <a:gd name="T2" fmla="*/ 2 w 2"/>
                    <a:gd name="T3" fmla="*/ 23 h 23"/>
                    <a:gd name="T4" fmla="*/ 2 w 2"/>
                    <a:gd name="T5" fmla="*/ 22 h 23"/>
                    <a:gd name="T6" fmla="*/ 2 w 2"/>
                    <a:gd name="T7" fmla="*/ 22 h 23"/>
                    <a:gd name="T8" fmla="*/ 2 w 2"/>
                    <a:gd name="T9" fmla="*/ 22 h 23"/>
                    <a:gd name="T10" fmla="*/ 1 w 2"/>
                    <a:gd name="T11" fmla="*/ 18 h 23"/>
                    <a:gd name="T12" fmla="*/ 1 w 2"/>
                    <a:gd name="T13" fmla="*/ 18 h 23"/>
                    <a:gd name="T14" fmla="*/ 1 w 2"/>
                    <a:gd name="T15" fmla="*/ 15 h 23"/>
                    <a:gd name="T16" fmla="*/ 1 w 2"/>
                    <a:gd name="T17" fmla="*/ 12 h 23"/>
                    <a:gd name="T18" fmla="*/ 1 w 2"/>
                    <a:gd name="T19" fmla="*/ 12 h 23"/>
                    <a:gd name="T20" fmla="*/ 1 w 2"/>
                    <a:gd name="T21" fmla="*/ 9 h 23"/>
                    <a:gd name="T22" fmla="*/ 1 w 2"/>
                    <a:gd name="T23" fmla="*/ 6 h 23"/>
                    <a:gd name="T24" fmla="*/ 2 w 2"/>
                    <a:gd name="T25" fmla="*/ 3 h 23"/>
                    <a:gd name="T26" fmla="*/ 2 w 2"/>
                    <a:gd name="T27" fmla="*/ 0 h 23"/>
                    <a:gd name="T28" fmla="*/ 2 w 2"/>
                    <a:gd name="T29" fmla="*/ 0 h 23"/>
                    <a:gd name="T30" fmla="*/ 2 w 2"/>
                    <a:gd name="T31" fmla="*/ 0 h 23"/>
                    <a:gd name="T32" fmla="*/ 2 w 2"/>
                    <a:gd name="T33" fmla="*/ 0 h 23"/>
                    <a:gd name="T34" fmla="*/ 1 w 2"/>
                    <a:gd name="T35" fmla="*/ 3 h 23"/>
                    <a:gd name="T36" fmla="*/ 1 w 2"/>
                    <a:gd name="T37" fmla="*/ 6 h 23"/>
                    <a:gd name="T38" fmla="*/ 0 w 2"/>
                    <a:gd name="T39" fmla="*/ 13 h 23"/>
                    <a:gd name="T40" fmla="*/ 0 w 2"/>
                    <a:gd name="T41" fmla="*/ 13 h 23"/>
                    <a:gd name="T42" fmla="*/ 0 w 2"/>
                    <a:gd name="T43" fmla="*/ 16 h 23"/>
                    <a:gd name="T44" fmla="*/ 1 w 2"/>
                    <a:gd name="T45" fmla="*/ 19 h 23"/>
                    <a:gd name="T46" fmla="*/ 1 w 2"/>
                    <a:gd name="T47" fmla="*/ 19 h 23"/>
                    <a:gd name="T48" fmla="*/ 1 w 2"/>
                    <a:gd name="T49" fmla="*/ 21 h 23"/>
                    <a:gd name="T50" fmla="*/ 1 w 2"/>
                    <a:gd name="T51" fmla="*/ 22 h 23"/>
                    <a:gd name="T52" fmla="*/ 1 w 2"/>
                    <a:gd name="T53" fmla="*/ 22 h 23"/>
                    <a:gd name="T54" fmla="*/ 1 w 2"/>
                    <a:gd name="T55" fmla="*/ 23 h 23"/>
                    <a:gd name="T56" fmla="*/ 2 w 2"/>
                    <a:gd name="T57" fmla="*/ 23 h 23"/>
                    <a:gd name="T58" fmla="*/ 2 w 2"/>
                    <a:gd name="T59" fmla="*/ 23 h 23"/>
                    <a:gd name="T60" fmla="*/ 2 w 2"/>
                    <a:gd name="T61" fmla="*/ 23 h 23"/>
                    <a:gd name="T62" fmla="*/ 2 w 2"/>
                    <a:gd name="T6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23">
                      <a:moveTo>
                        <a:pt x="2" y="23"/>
                      </a:moveTo>
                      <a:lnTo>
                        <a:pt x="2" y="23"/>
                      </a:lnTo>
                      <a:lnTo>
                        <a:pt x="2" y="22"/>
                      </a:lnTo>
                      <a:lnTo>
                        <a:pt x="2" y="22"/>
                      </a:lnTo>
                      <a:lnTo>
                        <a:pt x="2" y="22"/>
                      </a:lnTo>
                      <a:lnTo>
                        <a:pt x="1" y="18"/>
                      </a:lnTo>
                      <a:lnTo>
                        <a:pt x="1" y="18"/>
                      </a:lnTo>
                      <a:lnTo>
                        <a:pt x="1" y="15"/>
                      </a:lnTo>
                      <a:lnTo>
                        <a:pt x="1" y="12"/>
                      </a:lnTo>
                      <a:lnTo>
                        <a:pt x="1" y="12"/>
                      </a:lnTo>
                      <a:lnTo>
                        <a:pt x="1" y="9"/>
                      </a:lnTo>
                      <a:lnTo>
                        <a:pt x="1" y="6"/>
                      </a:lnTo>
                      <a:lnTo>
                        <a:pt x="2" y="3"/>
                      </a:lnTo>
                      <a:lnTo>
                        <a:pt x="2" y="0"/>
                      </a:lnTo>
                      <a:lnTo>
                        <a:pt x="2" y="0"/>
                      </a:lnTo>
                      <a:lnTo>
                        <a:pt x="2" y="0"/>
                      </a:lnTo>
                      <a:lnTo>
                        <a:pt x="2" y="0"/>
                      </a:lnTo>
                      <a:lnTo>
                        <a:pt x="1" y="3"/>
                      </a:lnTo>
                      <a:lnTo>
                        <a:pt x="1" y="6"/>
                      </a:lnTo>
                      <a:lnTo>
                        <a:pt x="0" y="13"/>
                      </a:lnTo>
                      <a:lnTo>
                        <a:pt x="0" y="13"/>
                      </a:lnTo>
                      <a:lnTo>
                        <a:pt x="0" y="16"/>
                      </a:lnTo>
                      <a:lnTo>
                        <a:pt x="1" y="19"/>
                      </a:lnTo>
                      <a:lnTo>
                        <a:pt x="1" y="19"/>
                      </a:lnTo>
                      <a:lnTo>
                        <a:pt x="1" y="21"/>
                      </a:lnTo>
                      <a:lnTo>
                        <a:pt x="1" y="22"/>
                      </a:lnTo>
                      <a:lnTo>
                        <a:pt x="1" y="22"/>
                      </a:lnTo>
                      <a:lnTo>
                        <a:pt x="1" y="23"/>
                      </a:lnTo>
                      <a:lnTo>
                        <a:pt x="2" y="23"/>
                      </a:lnTo>
                      <a:lnTo>
                        <a:pt x="2" y="23"/>
                      </a:lnTo>
                      <a:lnTo>
                        <a:pt x="2" y="23"/>
                      </a:lnTo>
                      <a:lnTo>
                        <a:pt x="2"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04" name="Freeform 2440">
                  <a:extLst>
                    <a:ext uri="{FF2B5EF4-FFF2-40B4-BE49-F238E27FC236}">
                      <a16:creationId xmlns:a16="http://schemas.microsoft.com/office/drawing/2014/main" id="{08133251-F72F-46D2-A050-831DAF32721E}"/>
                    </a:ext>
                  </a:extLst>
                </p:cNvPr>
                <p:cNvSpPr>
                  <a:spLocks/>
                </p:cNvSpPr>
                <p:nvPr/>
              </p:nvSpPr>
              <p:spPr bwMode="auto">
                <a:xfrm>
                  <a:off x="4381" y="1482"/>
                  <a:ext cx="2" cy="23"/>
                </a:xfrm>
                <a:custGeom>
                  <a:avLst/>
                  <a:gdLst>
                    <a:gd name="T0" fmla="*/ 2 w 2"/>
                    <a:gd name="T1" fmla="*/ 23 h 23"/>
                    <a:gd name="T2" fmla="*/ 2 w 2"/>
                    <a:gd name="T3" fmla="*/ 23 h 23"/>
                    <a:gd name="T4" fmla="*/ 2 w 2"/>
                    <a:gd name="T5" fmla="*/ 22 h 23"/>
                    <a:gd name="T6" fmla="*/ 2 w 2"/>
                    <a:gd name="T7" fmla="*/ 22 h 23"/>
                    <a:gd name="T8" fmla="*/ 2 w 2"/>
                    <a:gd name="T9" fmla="*/ 22 h 23"/>
                    <a:gd name="T10" fmla="*/ 1 w 2"/>
                    <a:gd name="T11" fmla="*/ 18 h 23"/>
                    <a:gd name="T12" fmla="*/ 1 w 2"/>
                    <a:gd name="T13" fmla="*/ 18 h 23"/>
                    <a:gd name="T14" fmla="*/ 1 w 2"/>
                    <a:gd name="T15" fmla="*/ 15 h 23"/>
                    <a:gd name="T16" fmla="*/ 1 w 2"/>
                    <a:gd name="T17" fmla="*/ 12 h 23"/>
                    <a:gd name="T18" fmla="*/ 1 w 2"/>
                    <a:gd name="T19" fmla="*/ 12 h 23"/>
                    <a:gd name="T20" fmla="*/ 1 w 2"/>
                    <a:gd name="T21" fmla="*/ 9 h 23"/>
                    <a:gd name="T22" fmla="*/ 1 w 2"/>
                    <a:gd name="T23" fmla="*/ 6 h 23"/>
                    <a:gd name="T24" fmla="*/ 2 w 2"/>
                    <a:gd name="T25" fmla="*/ 3 h 23"/>
                    <a:gd name="T26" fmla="*/ 2 w 2"/>
                    <a:gd name="T27" fmla="*/ 0 h 23"/>
                    <a:gd name="T28" fmla="*/ 2 w 2"/>
                    <a:gd name="T29" fmla="*/ 0 h 23"/>
                    <a:gd name="T30" fmla="*/ 2 w 2"/>
                    <a:gd name="T31" fmla="*/ 0 h 23"/>
                    <a:gd name="T32" fmla="*/ 2 w 2"/>
                    <a:gd name="T33" fmla="*/ 0 h 23"/>
                    <a:gd name="T34" fmla="*/ 1 w 2"/>
                    <a:gd name="T35" fmla="*/ 3 h 23"/>
                    <a:gd name="T36" fmla="*/ 1 w 2"/>
                    <a:gd name="T37" fmla="*/ 6 h 23"/>
                    <a:gd name="T38" fmla="*/ 0 w 2"/>
                    <a:gd name="T39" fmla="*/ 13 h 23"/>
                    <a:gd name="T40" fmla="*/ 0 w 2"/>
                    <a:gd name="T41" fmla="*/ 13 h 23"/>
                    <a:gd name="T42" fmla="*/ 0 w 2"/>
                    <a:gd name="T43" fmla="*/ 16 h 23"/>
                    <a:gd name="T44" fmla="*/ 1 w 2"/>
                    <a:gd name="T45" fmla="*/ 19 h 23"/>
                    <a:gd name="T46" fmla="*/ 1 w 2"/>
                    <a:gd name="T47" fmla="*/ 19 h 23"/>
                    <a:gd name="T48" fmla="*/ 1 w 2"/>
                    <a:gd name="T49" fmla="*/ 21 h 23"/>
                    <a:gd name="T50" fmla="*/ 1 w 2"/>
                    <a:gd name="T51" fmla="*/ 22 h 23"/>
                    <a:gd name="T52" fmla="*/ 1 w 2"/>
                    <a:gd name="T53" fmla="*/ 22 h 23"/>
                    <a:gd name="T54" fmla="*/ 1 w 2"/>
                    <a:gd name="T55" fmla="*/ 23 h 23"/>
                    <a:gd name="T56" fmla="*/ 2 w 2"/>
                    <a:gd name="T57" fmla="*/ 23 h 23"/>
                    <a:gd name="T58" fmla="*/ 2 w 2"/>
                    <a:gd name="T59" fmla="*/ 23 h 23"/>
                    <a:gd name="T60" fmla="*/ 2 w 2"/>
                    <a:gd name="T61" fmla="*/ 23 h 23"/>
                    <a:gd name="T62" fmla="*/ 2 w 2"/>
                    <a:gd name="T6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23">
                      <a:moveTo>
                        <a:pt x="2" y="23"/>
                      </a:moveTo>
                      <a:lnTo>
                        <a:pt x="2" y="23"/>
                      </a:lnTo>
                      <a:lnTo>
                        <a:pt x="2" y="22"/>
                      </a:lnTo>
                      <a:lnTo>
                        <a:pt x="2" y="22"/>
                      </a:lnTo>
                      <a:lnTo>
                        <a:pt x="2" y="22"/>
                      </a:lnTo>
                      <a:lnTo>
                        <a:pt x="1" y="18"/>
                      </a:lnTo>
                      <a:lnTo>
                        <a:pt x="1" y="18"/>
                      </a:lnTo>
                      <a:lnTo>
                        <a:pt x="1" y="15"/>
                      </a:lnTo>
                      <a:lnTo>
                        <a:pt x="1" y="12"/>
                      </a:lnTo>
                      <a:lnTo>
                        <a:pt x="1" y="12"/>
                      </a:lnTo>
                      <a:lnTo>
                        <a:pt x="1" y="9"/>
                      </a:lnTo>
                      <a:lnTo>
                        <a:pt x="1" y="6"/>
                      </a:lnTo>
                      <a:lnTo>
                        <a:pt x="2" y="3"/>
                      </a:lnTo>
                      <a:lnTo>
                        <a:pt x="2" y="0"/>
                      </a:lnTo>
                      <a:lnTo>
                        <a:pt x="2" y="0"/>
                      </a:lnTo>
                      <a:lnTo>
                        <a:pt x="2" y="0"/>
                      </a:lnTo>
                      <a:lnTo>
                        <a:pt x="2" y="0"/>
                      </a:lnTo>
                      <a:lnTo>
                        <a:pt x="1" y="3"/>
                      </a:lnTo>
                      <a:lnTo>
                        <a:pt x="1" y="6"/>
                      </a:lnTo>
                      <a:lnTo>
                        <a:pt x="0" y="13"/>
                      </a:lnTo>
                      <a:lnTo>
                        <a:pt x="0" y="13"/>
                      </a:lnTo>
                      <a:lnTo>
                        <a:pt x="0" y="16"/>
                      </a:lnTo>
                      <a:lnTo>
                        <a:pt x="1" y="19"/>
                      </a:lnTo>
                      <a:lnTo>
                        <a:pt x="1" y="19"/>
                      </a:lnTo>
                      <a:lnTo>
                        <a:pt x="1" y="21"/>
                      </a:lnTo>
                      <a:lnTo>
                        <a:pt x="1" y="22"/>
                      </a:lnTo>
                      <a:lnTo>
                        <a:pt x="1" y="22"/>
                      </a:lnTo>
                      <a:lnTo>
                        <a:pt x="1" y="23"/>
                      </a:lnTo>
                      <a:lnTo>
                        <a:pt x="2" y="23"/>
                      </a:lnTo>
                      <a:lnTo>
                        <a:pt x="2" y="23"/>
                      </a:lnTo>
                      <a:lnTo>
                        <a:pt x="2" y="23"/>
                      </a:lnTo>
                      <a:lnTo>
                        <a:pt x="2"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05" name="Freeform 2441">
                  <a:extLst>
                    <a:ext uri="{FF2B5EF4-FFF2-40B4-BE49-F238E27FC236}">
                      <a16:creationId xmlns:a16="http://schemas.microsoft.com/office/drawing/2014/main" id="{D57D1C33-1DC3-4E6A-967B-C0A9E3A879FC}"/>
                    </a:ext>
                  </a:extLst>
                </p:cNvPr>
                <p:cNvSpPr>
                  <a:spLocks/>
                </p:cNvSpPr>
                <p:nvPr/>
              </p:nvSpPr>
              <p:spPr bwMode="auto">
                <a:xfrm>
                  <a:off x="4381" y="1486"/>
                  <a:ext cx="4" cy="11"/>
                </a:xfrm>
                <a:custGeom>
                  <a:avLst/>
                  <a:gdLst>
                    <a:gd name="T0" fmla="*/ 1 w 4"/>
                    <a:gd name="T1" fmla="*/ 11 h 11"/>
                    <a:gd name="T2" fmla="*/ 1 w 4"/>
                    <a:gd name="T3" fmla="*/ 11 h 11"/>
                    <a:gd name="T4" fmla="*/ 2 w 4"/>
                    <a:gd name="T5" fmla="*/ 9 h 11"/>
                    <a:gd name="T6" fmla="*/ 3 w 4"/>
                    <a:gd name="T7" fmla="*/ 7 h 11"/>
                    <a:gd name="T8" fmla="*/ 3 w 4"/>
                    <a:gd name="T9" fmla="*/ 7 h 11"/>
                    <a:gd name="T10" fmla="*/ 4 w 4"/>
                    <a:gd name="T11" fmla="*/ 4 h 11"/>
                    <a:gd name="T12" fmla="*/ 4 w 4"/>
                    <a:gd name="T13" fmla="*/ 1 h 11"/>
                    <a:gd name="T14" fmla="*/ 4 w 4"/>
                    <a:gd name="T15" fmla="*/ 1 h 11"/>
                    <a:gd name="T16" fmla="*/ 4 w 4"/>
                    <a:gd name="T17" fmla="*/ 0 h 11"/>
                    <a:gd name="T18" fmla="*/ 4 w 4"/>
                    <a:gd name="T19" fmla="*/ 1 h 11"/>
                    <a:gd name="T20" fmla="*/ 4 w 4"/>
                    <a:gd name="T21" fmla="*/ 1 h 11"/>
                    <a:gd name="T22" fmla="*/ 3 w 4"/>
                    <a:gd name="T23" fmla="*/ 4 h 11"/>
                    <a:gd name="T24" fmla="*/ 2 w 4"/>
                    <a:gd name="T25" fmla="*/ 7 h 11"/>
                    <a:gd name="T26" fmla="*/ 2 w 4"/>
                    <a:gd name="T27" fmla="*/ 7 h 11"/>
                    <a:gd name="T28" fmla="*/ 2 w 4"/>
                    <a:gd name="T29" fmla="*/ 8 h 11"/>
                    <a:gd name="T30" fmla="*/ 1 w 4"/>
                    <a:gd name="T31" fmla="*/ 9 h 11"/>
                    <a:gd name="T32" fmla="*/ 1 w 4"/>
                    <a:gd name="T33" fmla="*/ 9 h 11"/>
                    <a:gd name="T34" fmla="*/ 1 w 4"/>
                    <a:gd name="T35" fmla="*/ 10 h 11"/>
                    <a:gd name="T36" fmla="*/ 0 w 4"/>
                    <a:gd name="T37" fmla="*/ 11 h 11"/>
                    <a:gd name="T38" fmla="*/ 0 w 4"/>
                    <a:gd name="T39" fmla="*/ 11 h 11"/>
                    <a:gd name="T40" fmla="*/ 0 w 4"/>
                    <a:gd name="T41" fmla="*/ 11 h 11"/>
                    <a:gd name="T42" fmla="*/ 1 w 4"/>
                    <a:gd name="T4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1">
                      <a:moveTo>
                        <a:pt x="1" y="11"/>
                      </a:moveTo>
                      <a:lnTo>
                        <a:pt x="1" y="11"/>
                      </a:lnTo>
                      <a:lnTo>
                        <a:pt x="2" y="9"/>
                      </a:lnTo>
                      <a:lnTo>
                        <a:pt x="3" y="7"/>
                      </a:lnTo>
                      <a:lnTo>
                        <a:pt x="3" y="7"/>
                      </a:lnTo>
                      <a:lnTo>
                        <a:pt x="4" y="4"/>
                      </a:lnTo>
                      <a:lnTo>
                        <a:pt x="4" y="1"/>
                      </a:lnTo>
                      <a:lnTo>
                        <a:pt x="4" y="1"/>
                      </a:lnTo>
                      <a:lnTo>
                        <a:pt x="4" y="0"/>
                      </a:lnTo>
                      <a:lnTo>
                        <a:pt x="4" y="1"/>
                      </a:lnTo>
                      <a:lnTo>
                        <a:pt x="4" y="1"/>
                      </a:lnTo>
                      <a:lnTo>
                        <a:pt x="3" y="4"/>
                      </a:lnTo>
                      <a:lnTo>
                        <a:pt x="2" y="7"/>
                      </a:lnTo>
                      <a:lnTo>
                        <a:pt x="2" y="7"/>
                      </a:lnTo>
                      <a:lnTo>
                        <a:pt x="2" y="8"/>
                      </a:lnTo>
                      <a:lnTo>
                        <a:pt x="1" y="9"/>
                      </a:lnTo>
                      <a:lnTo>
                        <a:pt x="1" y="9"/>
                      </a:lnTo>
                      <a:lnTo>
                        <a:pt x="1" y="10"/>
                      </a:lnTo>
                      <a:lnTo>
                        <a:pt x="0" y="11"/>
                      </a:lnTo>
                      <a:lnTo>
                        <a:pt x="0" y="11"/>
                      </a:lnTo>
                      <a:lnTo>
                        <a:pt x="0" y="11"/>
                      </a:lnTo>
                      <a:lnTo>
                        <a:pt x="1"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06" name="Freeform 2442">
                  <a:extLst>
                    <a:ext uri="{FF2B5EF4-FFF2-40B4-BE49-F238E27FC236}">
                      <a16:creationId xmlns:a16="http://schemas.microsoft.com/office/drawing/2014/main" id="{015EFC5F-8A70-47E0-9C4D-EB54E8388FD7}"/>
                    </a:ext>
                  </a:extLst>
                </p:cNvPr>
                <p:cNvSpPr>
                  <a:spLocks/>
                </p:cNvSpPr>
                <p:nvPr/>
              </p:nvSpPr>
              <p:spPr bwMode="auto">
                <a:xfrm>
                  <a:off x="4381" y="1486"/>
                  <a:ext cx="4" cy="11"/>
                </a:xfrm>
                <a:custGeom>
                  <a:avLst/>
                  <a:gdLst>
                    <a:gd name="T0" fmla="*/ 1 w 4"/>
                    <a:gd name="T1" fmla="*/ 11 h 11"/>
                    <a:gd name="T2" fmla="*/ 1 w 4"/>
                    <a:gd name="T3" fmla="*/ 11 h 11"/>
                    <a:gd name="T4" fmla="*/ 2 w 4"/>
                    <a:gd name="T5" fmla="*/ 9 h 11"/>
                    <a:gd name="T6" fmla="*/ 3 w 4"/>
                    <a:gd name="T7" fmla="*/ 7 h 11"/>
                    <a:gd name="T8" fmla="*/ 3 w 4"/>
                    <a:gd name="T9" fmla="*/ 7 h 11"/>
                    <a:gd name="T10" fmla="*/ 4 w 4"/>
                    <a:gd name="T11" fmla="*/ 4 h 11"/>
                    <a:gd name="T12" fmla="*/ 4 w 4"/>
                    <a:gd name="T13" fmla="*/ 1 h 11"/>
                    <a:gd name="T14" fmla="*/ 4 w 4"/>
                    <a:gd name="T15" fmla="*/ 1 h 11"/>
                    <a:gd name="T16" fmla="*/ 4 w 4"/>
                    <a:gd name="T17" fmla="*/ 0 h 11"/>
                    <a:gd name="T18" fmla="*/ 4 w 4"/>
                    <a:gd name="T19" fmla="*/ 1 h 11"/>
                    <a:gd name="T20" fmla="*/ 4 w 4"/>
                    <a:gd name="T21" fmla="*/ 1 h 11"/>
                    <a:gd name="T22" fmla="*/ 3 w 4"/>
                    <a:gd name="T23" fmla="*/ 4 h 11"/>
                    <a:gd name="T24" fmla="*/ 2 w 4"/>
                    <a:gd name="T25" fmla="*/ 7 h 11"/>
                    <a:gd name="T26" fmla="*/ 2 w 4"/>
                    <a:gd name="T27" fmla="*/ 7 h 11"/>
                    <a:gd name="T28" fmla="*/ 2 w 4"/>
                    <a:gd name="T29" fmla="*/ 8 h 11"/>
                    <a:gd name="T30" fmla="*/ 1 w 4"/>
                    <a:gd name="T31" fmla="*/ 9 h 11"/>
                    <a:gd name="T32" fmla="*/ 1 w 4"/>
                    <a:gd name="T33" fmla="*/ 9 h 11"/>
                    <a:gd name="T34" fmla="*/ 1 w 4"/>
                    <a:gd name="T35" fmla="*/ 10 h 11"/>
                    <a:gd name="T36" fmla="*/ 0 w 4"/>
                    <a:gd name="T37" fmla="*/ 11 h 11"/>
                    <a:gd name="T38" fmla="*/ 0 w 4"/>
                    <a:gd name="T39" fmla="*/ 11 h 11"/>
                    <a:gd name="T40" fmla="*/ 0 w 4"/>
                    <a:gd name="T41" fmla="*/ 11 h 11"/>
                    <a:gd name="T42" fmla="*/ 1 w 4"/>
                    <a:gd name="T4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1">
                      <a:moveTo>
                        <a:pt x="1" y="11"/>
                      </a:moveTo>
                      <a:lnTo>
                        <a:pt x="1" y="11"/>
                      </a:lnTo>
                      <a:lnTo>
                        <a:pt x="2" y="9"/>
                      </a:lnTo>
                      <a:lnTo>
                        <a:pt x="3" y="7"/>
                      </a:lnTo>
                      <a:lnTo>
                        <a:pt x="3" y="7"/>
                      </a:lnTo>
                      <a:lnTo>
                        <a:pt x="4" y="4"/>
                      </a:lnTo>
                      <a:lnTo>
                        <a:pt x="4" y="1"/>
                      </a:lnTo>
                      <a:lnTo>
                        <a:pt x="4" y="1"/>
                      </a:lnTo>
                      <a:lnTo>
                        <a:pt x="4" y="0"/>
                      </a:lnTo>
                      <a:lnTo>
                        <a:pt x="4" y="1"/>
                      </a:lnTo>
                      <a:lnTo>
                        <a:pt x="4" y="1"/>
                      </a:lnTo>
                      <a:lnTo>
                        <a:pt x="3" y="4"/>
                      </a:lnTo>
                      <a:lnTo>
                        <a:pt x="2" y="7"/>
                      </a:lnTo>
                      <a:lnTo>
                        <a:pt x="2" y="7"/>
                      </a:lnTo>
                      <a:lnTo>
                        <a:pt x="2" y="8"/>
                      </a:lnTo>
                      <a:lnTo>
                        <a:pt x="1" y="9"/>
                      </a:lnTo>
                      <a:lnTo>
                        <a:pt x="1" y="9"/>
                      </a:lnTo>
                      <a:lnTo>
                        <a:pt x="1" y="10"/>
                      </a:lnTo>
                      <a:lnTo>
                        <a:pt x="0" y="11"/>
                      </a:lnTo>
                      <a:lnTo>
                        <a:pt x="0" y="11"/>
                      </a:lnTo>
                      <a:lnTo>
                        <a:pt x="0" y="11"/>
                      </a:lnTo>
                      <a:lnTo>
                        <a:pt x="1"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07" name="Freeform 2443">
                  <a:extLst>
                    <a:ext uri="{FF2B5EF4-FFF2-40B4-BE49-F238E27FC236}">
                      <a16:creationId xmlns:a16="http://schemas.microsoft.com/office/drawing/2014/main" id="{A870901F-B751-4CD9-828F-8221A328181E}"/>
                    </a:ext>
                  </a:extLst>
                </p:cNvPr>
                <p:cNvSpPr>
                  <a:spLocks/>
                </p:cNvSpPr>
                <p:nvPr/>
              </p:nvSpPr>
              <p:spPr bwMode="auto">
                <a:xfrm>
                  <a:off x="4369" y="1482"/>
                  <a:ext cx="3" cy="14"/>
                </a:xfrm>
                <a:custGeom>
                  <a:avLst/>
                  <a:gdLst>
                    <a:gd name="T0" fmla="*/ 1 w 3"/>
                    <a:gd name="T1" fmla="*/ 14 h 14"/>
                    <a:gd name="T2" fmla="*/ 1 w 3"/>
                    <a:gd name="T3" fmla="*/ 14 h 14"/>
                    <a:gd name="T4" fmla="*/ 1 w 3"/>
                    <a:gd name="T5" fmla="*/ 12 h 14"/>
                    <a:gd name="T6" fmla="*/ 2 w 3"/>
                    <a:gd name="T7" fmla="*/ 11 h 14"/>
                    <a:gd name="T8" fmla="*/ 2 w 3"/>
                    <a:gd name="T9" fmla="*/ 8 h 14"/>
                    <a:gd name="T10" fmla="*/ 2 w 3"/>
                    <a:gd name="T11" fmla="*/ 8 h 14"/>
                    <a:gd name="T12" fmla="*/ 2 w 3"/>
                    <a:gd name="T13" fmla="*/ 4 h 14"/>
                    <a:gd name="T14" fmla="*/ 3 w 3"/>
                    <a:gd name="T15" fmla="*/ 0 h 14"/>
                    <a:gd name="T16" fmla="*/ 3 w 3"/>
                    <a:gd name="T17" fmla="*/ 0 h 14"/>
                    <a:gd name="T18" fmla="*/ 2 w 3"/>
                    <a:gd name="T19" fmla="*/ 0 h 14"/>
                    <a:gd name="T20" fmla="*/ 2 w 3"/>
                    <a:gd name="T21" fmla="*/ 0 h 14"/>
                    <a:gd name="T22" fmla="*/ 2 w 3"/>
                    <a:gd name="T23" fmla="*/ 7 h 14"/>
                    <a:gd name="T24" fmla="*/ 1 w 3"/>
                    <a:gd name="T25" fmla="*/ 10 h 14"/>
                    <a:gd name="T26" fmla="*/ 0 w 3"/>
                    <a:gd name="T27" fmla="*/ 14 h 14"/>
                    <a:gd name="T28" fmla="*/ 0 w 3"/>
                    <a:gd name="T29" fmla="*/ 14 h 14"/>
                    <a:gd name="T30" fmla="*/ 1 w 3"/>
                    <a:gd name="T3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4">
                      <a:moveTo>
                        <a:pt x="1" y="14"/>
                      </a:moveTo>
                      <a:lnTo>
                        <a:pt x="1" y="14"/>
                      </a:lnTo>
                      <a:lnTo>
                        <a:pt x="1" y="12"/>
                      </a:lnTo>
                      <a:lnTo>
                        <a:pt x="2" y="11"/>
                      </a:lnTo>
                      <a:lnTo>
                        <a:pt x="2" y="8"/>
                      </a:lnTo>
                      <a:lnTo>
                        <a:pt x="2" y="8"/>
                      </a:lnTo>
                      <a:lnTo>
                        <a:pt x="2" y="4"/>
                      </a:lnTo>
                      <a:lnTo>
                        <a:pt x="3" y="0"/>
                      </a:lnTo>
                      <a:lnTo>
                        <a:pt x="3" y="0"/>
                      </a:lnTo>
                      <a:lnTo>
                        <a:pt x="2" y="0"/>
                      </a:lnTo>
                      <a:lnTo>
                        <a:pt x="2" y="0"/>
                      </a:lnTo>
                      <a:lnTo>
                        <a:pt x="2" y="7"/>
                      </a:lnTo>
                      <a:lnTo>
                        <a:pt x="1" y="10"/>
                      </a:lnTo>
                      <a:lnTo>
                        <a:pt x="0" y="14"/>
                      </a:lnTo>
                      <a:lnTo>
                        <a:pt x="0" y="14"/>
                      </a:lnTo>
                      <a:lnTo>
                        <a:pt x="1"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08" name="Freeform 2444">
                  <a:extLst>
                    <a:ext uri="{FF2B5EF4-FFF2-40B4-BE49-F238E27FC236}">
                      <a16:creationId xmlns:a16="http://schemas.microsoft.com/office/drawing/2014/main" id="{CDDD9B17-33FE-4BD5-B668-42FD9B76679F}"/>
                    </a:ext>
                  </a:extLst>
                </p:cNvPr>
                <p:cNvSpPr>
                  <a:spLocks/>
                </p:cNvSpPr>
                <p:nvPr/>
              </p:nvSpPr>
              <p:spPr bwMode="auto">
                <a:xfrm>
                  <a:off x="4369" y="1482"/>
                  <a:ext cx="3" cy="14"/>
                </a:xfrm>
                <a:custGeom>
                  <a:avLst/>
                  <a:gdLst>
                    <a:gd name="T0" fmla="*/ 1 w 3"/>
                    <a:gd name="T1" fmla="*/ 14 h 14"/>
                    <a:gd name="T2" fmla="*/ 1 w 3"/>
                    <a:gd name="T3" fmla="*/ 14 h 14"/>
                    <a:gd name="T4" fmla="*/ 1 w 3"/>
                    <a:gd name="T5" fmla="*/ 12 h 14"/>
                    <a:gd name="T6" fmla="*/ 2 w 3"/>
                    <a:gd name="T7" fmla="*/ 11 h 14"/>
                    <a:gd name="T8" fmla="*/ 2 w 3"/>
                    <a:gd name="T9" fmla="*/ 8 h 14"/>
                    <a:gd name="T10" fmla="*/ 2 w 3"/>
                    <a:gd name="T11" fmla="*/ 8 h 14"/>
                    <a:gd name="T12" fmla="*/ 2 w 3"/>
                    <a:gd name="T13" fmla="*/ 4 h 14"/>
                    <a:gd name="T14" fmla="*/ 3 w 3"/>
                    <a:gd name="T15" fmla="*/ 0 h 14"/>
                    <a:gd name="T16" fmla="*/ 3 w 3"/>
                    <a:gd name="T17" fmla="*/ 0 h 14"/>
                    <a:gd name="T18" fmla="*/ 2 w 3"/>
                    <a:gd name="T19" fmla="*/ 0 h 14"/>
                    <a:gd name="T20" fmla="*/ 2 w 3"/>
                    <a:gd name="T21" fmla="*/ 0 h 14"/>
                    <a:gd name="T22" fmla="*/ 2 w 3"/>
                    <a:gd name="T23" fmla="*/ 7 h 14"/>
                    <a:gd name="T24" fmla="*/ 1 w 3"/>
                    <a:gd name="T25" fmla="*/ 10 h 14"/>
                    <a:gd name="T26" fmla="*/ 0 w 3"/>
                    <a:gd name="T27" fmla="*/ 14 h 14"/>
                    <a:gd name="T28" fmla="*/ 0 w 3"/>
                    <a:gd name="T29" fmla="*/ 14 h 14"/>
                    <a:gd name="T30" fmla="*/ 1 w 3"/>
                    <a:gd name="T3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4">
                      <a:moveTo>
                        <a:pt x="1" y="14"/>
                      </a:moveTo>
                      <a:lnTo>
                        <a:pt x="1" y="14"/>
                      </a:lnTo>
                      <a:lnTo>
                        <a:pt x="1" y="12"/>
                      </a:lnTo>
                      <a:lnTo>
                        <a:pt x="2" y="11"/>
                      </a:lnTo>
                      <a:lnTo>
                        <a:pt x="2" y="8"/>
                      </a:lnTo>
                      <a:lnTo>
                        <a:pt x="2" y="8"/>
                      </a:lnTo>
                      <a:lnTo>
                        <a:pt x="2" y="4"/>
                      </a:lnTo>
                      <a:lnTo>
                        <a:pt x="3" y="0"/>
                      </a:lnTo>
                      <a:lnTo>
                        <a:pt x="3" y="0"/>
                      </a:lnTo>
                      <a:lnTo>
                        <a:pt x="2" y="0"/>
                      </a:lnTo>
                      <a:lnTo>
                        <a:pt x="2" y="0"/>
                      </a:lnTo>
                      <a:lnTo>
                        <a:pt x="2" y="7"/>
                      </a:lnTo>
                      <a:lnTo>
                        <a:pt x="1" y="10"/>
                      </a:lnTo>
                      <a:lnTo>
                        <a:pt x="0" y="14"/>
                      </a:lnTo>
                      <a:lnTo>
                        <a:pt x="0" y="14"/>
                      </a:lnTo>
                      <a:lnTo>
                        <a:pt x="1"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09" name="Freeform 2445">
                  <a:extLst>
                    <a:ext uri="{FF2B5EF4-FFF2-40B4-BE49-F238E27FC236}">
                      <a16:creationId xmlns:a16="http://schemas.microsoft.com/office/drawing/2014/main" id="{CCDE88F4-E5E5-466E-A20E-5A50096AC628}"/>
                    </a:ext>
                  </a:extLst>
                </p:cNvPr>
                <p:cNvSpPr>
                  <a:spLocks/>
                </p:cNvSpPr>
                <p:nvPr/>
              </p:nvSpPr>
              <p:spPr bwMode="auto">
                <a:xfrm>
                  <a:off x="4353" y="1489"/>
                  <a:ext cx="7" cy="17"/>
                </a:xfrm>
                <a:custGeom>
                  <a:avLst/>
                  <a:gdLst>
                    <a:gd name="T0" fmla="*/ 7 w 7"/>
                    <a:gd name="T1" fmla="*/ 17 h 17"/>
                    <a:gd name="T2" fmla="*/ 7 w 7"/>
                    <a:gd name="T3" fmla="*/ 17 h 17"/>
                    <a:gd name="T4" fmla="*/ 7 w 7"/>
                    <a:gd name="T5" fmla="*/ 16 h 17"/>
                    <a:gd name="T6" fmla="*/ 7 w 7"/>
                    <a:gd name="T7" fmla="*/ 16 h 17"/>
                    <a:gd name="T8" fmla="*/ 5 w 7"/>
                    <a:gd name="T9" fmla="*/ 14 h 17"/>
                    <a:gd name="T10" fmla="*/ 5 w 7"/>
                    <a:gd name="T11" fmla="*/ 14 h 17"/>
                    <a:gd name="T12" fmla="*/ 4 w 7"/>
                    <a:gd name="T13" fmla="*/ 12 h 17"/>
                    <a:gd name="T14" fmla="*/ 3 w 7"/>
                    <a:gd name="T15" fmla="*/ 10 h 17"/>
                    <a:gd name="T16" fmla="*/ 3 w 7"/>
                    <a:gd name="T17" fmla="*/ 10 h 17"/>
                    <a:gd name="T18" fmla="*/ 2 w 7"/>
                    <a:gd name="T19" fmla="*/ 7 h 17"/>
                    <a:gd name="T20" fmla="*/ 2 w 7"/>
                    <a:gd name="T21" fmla="*/ 5 h 17"/>
                    <a:gd name="T22" fmla="*/ 1 w 7"/>
                    <a:gd name="T23" fmla="*/ 0 h 17"/>
                    <a:gd name="T24" fmla="*/ 1 w 7"/>
                    <a:gd name="T25" fmla="*/ 0 h 17"/>
                    <a:gd name="T26" fmla="*/ 0 w 7"/>
                    <a:gd name="T27" fmla="*/ 0 h 17"/>
                    <a:gd name="T28" fmla="*/ 0 w 7"/>
                    <a:gd name="T29" fmla="*/ 0 h 17"/>
                    <a:gd name="T30" fmla="*/ 1 w 7"/>
                    <a:gd name="T31" fmla="*/ 5 h 17"/>
                    <a:gd name="T32" fmla="*/ 2 w 7"/>
                    <a:gd name="T33" fmla="*/ 8 h 17"/>
                    <a:gd name="T34" fmla="*/ 3 w 7"/>
                    <a:gd name="T35" fmla="*/ 10 h 17"/>
                    <a:gd name="T36" fmla="*/ 3 w 7"/>
                    <a:gd name="T37" fmla="*/ 10 h 17"/>
                    <a:gd name="T38" fmla="*/ 4 w 7"/>
                    <a:gd name="T39" fmla="*/ 12 h 17"/>
                    <a:gd name="T40" fmla="*/ 5 w 7"/>
                    <a:gd name="T41" fmla="*/ 15 h 17"/>
                    <a:gd name="T42" fmla="*/ 5 w 7"/>
                    <a:gd name="T43" fmla="*/ 15 h 17"/>
                    <a:gd name="T44" fmla="*/ 6 w 7"/>
                    <a:gd name="T45" fmla="*/ 16 h 17"/>
                    <a:gd name="T46" fmla="*/ 7 w 7"/>
                    <a:gd name="T47" fmla="*/ 17 h 17"/>
                    <a:gd name="T48" fmla="*/ 7 w 7"/>
                    <a:gd name="T49" fmla="*/ 17 h 17"/>
                    <a:gd name="T50" fmla="*/ 7 w 7"/>
                    <a:gd name="T51" fmla="*/ 17 h 17"/>
                    <a:gd name="T52" fmla="*/ 7 w 7"/>
                    <a:gd name="T53" fmla="*/ 17 h 17"/>
                    <a:gd name="T54" fmla="*/ 7 w 7"/>
                    <a:gd name="T55" fmla="*/ 17 h 17"/>
                    <a:gd name="T56" fmla="*/ 7 w 7"/>
                    <a:gd name="T57" fmla="*/ 17 h 17"/>
                    <a:gd name="T58" fmla="*/ 7 w 7"/>
                    <a:gd name="T59" fmla="*/ 17 h 17"/>
                    <a:gd name="T60" fmla="*/ 7 w 7"/>
                    <a:gd name="T61" fmla="*/ 16 h 17"/>
                    <a:gd name="T62" fmla="*/ 7 w 7"/>
                    <a:gd name="T6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17">
                      <a:moveTo>
                        <a:pt x="7" y="17"/>
                      </a:moveTo>
                      <a:lnTo>
                        <a:pt x="7" y="17"/>
                      </a:lnTo>
                      <a:lnTo>
                        <a:pt x="7" y="16"/>
                      </a:lnTo>
                      <a:lnTo>
                        <a:pt x="7" y="16"/>
                      </a:lnTo>
                      <a:lnTo>
                        <a:pt x="5" y="14"/>
                      </a:lnTo>
                      <a:lnTo>
                        <a:pt x="5" y="14"/>
                      </a:lnTo>
                      <a:lnTo>
                        <a:pt x="4" y="12"/>
                      </a:lnTo>
                      <a:lnTo>
                        <a:pt x="3" y="10"/>
                      </a:lnTo>
                      <a:lnTo>
                        <a:pt x="3" y="10"/>
                      </a:lnTo>
                      <a:lnTo>
                        <a:pt x="2" y="7"/>
                      </a:lnTo>
                      <a:lnTo>
                        <a:pt x="2" y="5"/>
                      </a:lnTo>
                      <a:lnTo>
                        <a:pt x="1" y="0"/>
                      </a:lnTo>
                      <a:lnTo>
                        <a:pt x="1" y="0"/>
                      </a:lnTo>
                      <a:lnTo>
                        <a:pt x="0" y="0"/>
                      </a:lnTo>
                      <a:lnTo>
                        <a:pt x="0" y="0"/>
                      </a:lnTo>
                      <a:lnTo>
                        <a:pt x="1" y="5"/>
                      </a:lnTo>
                      <a:lnTo>
                        <a:pt x="2" y="8"/>
                      </a:lnTo>
                      <a:lnTo>
                        <a:pt x="3" y="10"/>
                      </a:lnTo>
                      <a:lnTo>
                        <a:pt x="3" y="10"/>
                      </a:lnTo>
                      <a:lnTo>
                        <a:pt x="4" y="12"/>
                      </a:lnTo>
                      <a:lnTo>
                        <a:pt x="5" y="15"/>
                      </a:lnTo>
                      <a:lnTo>
                        <a:pt x="5" y="15"/>
                      </a:lnTo>
                      <a:lnTo>
                        <a:pt x="6" y="16"/>
                      </a:lnTo>
                      <a:lnTo>
                        <a:pt x="7" y="17"/>
                      </a:lnTo>
                      <a:lnTo>
                        <a:pt x="7" y="17"/>
                      </a:lnTo>
                      <a:lnTo>
                        <a:pt x="7" y="17"/>
                      </a:lnTo>
                      <a:lnTo>
                        <a:pt x="7" y="17"/>
                      </a:lnTo>
                      <a:lnTo>
                        <a:pt x="7" y="17"/>
                      </a:lnTo>
                      <a:lnTo>
                        <a:pt x="7" y="17"/>
                      </a:lnTo>
                      <a:lnTo>
                        <a:pt x="7" y="17"/>
                      </a:lnTo>
                      <a:lnTo>
                        <a:pt x="7" y="16"/>
                      </a:lnTo>
                      <a:lnTo>
                        <a:pt x="7"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10" name="Freeform 2446">
                  <a:extLst>
                    <a:ext uri="{FF2B5EF4-FFF2-40B4-BE49-F238E27FC236}">
                      <a16:creationId xmlns:a16="http://schemas.microsoft.com/office/drawing/2014/main" id="{A57EF8D6-8EC4-4C9A-BE6A-BF4CFF30EF2F}"/>
                    </a:ext>
                  </a:extLst>
                </p:cNvPr>
                <p:cNvSpPr>
                  <a:spLocks/>
                </p:cNvSpPr>
                <p:nvPr/>
              </p:nvSpPr>
              <p:spPr bwMode="auto">
                <a:xfrm>
                  <a:off x="4353" y="1489"/>
                  <a:ext cx="7" cy="17"/>
                </a:xfrm>
                <a:custGeom>
                  <a:avLst/>
                  <a:gdLst>
                    <a:gd name="T0" fmla="*/ 7 w 7"/>
                    <a:gd name="T1" fmla="*/ 17 h 17"/>
                    <a:gd name="T2" fmla="*/ 7 w 7"/>
                    <a:gd name="T3" fmla="*/ 17 h 17"/>
                    <a:gd name="T4" fmla="*/ 7 w 7"/>
                    <a:gd name="T5" fmla="*/ 16 h 17"/>
                    <a:gd name="T6" fmla="*/ 7 w 7"/>
                    <a:gd name="T7" fmla="*/ 16 h 17"/>
                    <a:gd name="T8" fmla="*/ 5 w 7"/>
                    <a:gd name="T9" fmla="*/ 14 h 17"/>
                    <a:gd name="T10" fmla="*/ 5 w 7"/>
                    <a:gd name="T11" fmla="*/ 14 h 17"/>
                    <a:gd name="T12" fmla="*/ 4 w 7"/>
                    <a:gd name="T13" fmla="*/ 12 h 17"/>
                    <a:gd name="T14" fmla="*/ 3 w 7"/>
                    <a:gd name="T15" fmla="*/ 10 h 17"/>
                    <a:gd name="T16" fmla="*/ 3 w 7"/>
                    <a:gd name="T17" fmla="*/ 10 h 17"/>
                    <a:gd name="T18" fmla="*/ 2 w 7"/>
                    <a:gd name="T19" fmla="*/ 7 h 17"/>
                    <a:gd name="T20" fmla="*/ 2 w 7"/>
                    <a:gd name="T21" fmla="*/ 5 h 17"/>
                    <a:gd name="T22" fmla="*/ 1 w 7"/>
                    <a:gd name="T23" fmla="*/ 0 h 17"/>
                    <a:gd name="T24" fmla="*/ 1 w 7"/>
                    <a:gd name="T25" fmla="*/ 0 h 17"/>
                    <a:gd name="T26" fmla="*/ 0 w 7"/>
                    <a:gd name="T27" fmla="*/ 0 h 17"/>
                    <a:gd name="T28" fmla="*/ 0 w 7"/>
                    <a:gd name="T29" fmla="*/ 0 h 17"/>
                    <a:gd name="T30" fmla="*/ 1 w 7"/>
                    <a:gd name="T31" fmla="*/ 5 h 17"/>
                    <a:gd name="T32" fmla="*/ 2 w 7"/>
                    <a:gd name="T33" fmla="*/ 8 h 17"/>
                    <a:gd name="T34" fmla="*/ 3 w 7"/>
                    <a:gd name="T35" fmla="*/ 10 h 17"/>
                    <a:gd name="T36" fmla="*/ 3 w 7"/>
                    <a:gd name="T37" fmla="*/ 10 h 17"/>
                    <a:gd name="T38" fmla="*/ 4 w 7"/>
                    <a:gd name="T39" fmla="*/ 12 h 17"/>
                    <a:gd name="T40" fmla="*/ 5 w 7"/>
                    <a:gd name="T41" fmla="*/ 15 h 17"/>
                    <a:gd name="T42" fmla="*/ 5 w 7"/>
                    <a:gd name="T43" fmla="*/ 15 h 17"/>
                    <a:gd name="T44" fmla="*/ 6 w 7"/>
                    <a:gd name="T45" fmla="*/ 16 h 17"/>
                    <a:gd name="T46" fmla="*/ 7 w 7"/>
                    <a:gd name="T47" fmla="*/ 17 h 17"/>
                    <a:gd name="T48" fmla="*/ 7 w 7"/>
                    <a:gd name="T49" fmla="*/ 17 h 17"/>
                    <a:gd name="T50" fmla="*/ 7 w 7"/>
                    <a:gd name="T51" fmla="*/ 17 h 17"/>
                    <a:gd name="T52" fmla="*/ 7 w 7"/>
                    <a:gd name="T53" fmla="*/ 17 h 17"/>
                    <a:gd name="T54" fmla="*/ 7 w 7"/>
                    <a:gd name="T55" fmla="*/ 17 h 17"/>
                    <a:gd name="T56" fmla="*/ 7 w 7"/>
                    <a:gd name="T57" fmla="*/ 17 h 17"/>
                    <a:gd name="T58" fmla="*/ 7 w 7"/>
                    <a:gd name="T59" fmla="*/ 17 h 17"/>
                    <a:gd name="T60" fmla="*/ 7 w 7"/>
                    <a:gd name="T61" fmla="*/ 16 h 17"/>
                    <a:gd name="T62" fmla="*/ 7 w 7"/>
                    <a:gd name="T6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17">
                      <a:moveTo>
                        <a:pt x="7" y="17"/>
                      </a:moveTo>
                      <a:lnTo>
                        <a:pt x="7" y="17"/>
                      </a:lnTo>
                      <a:lnTo>
                        <a:pt x="7" y="16"/>
                      </a:lnTo>
                      <a:lnTo>
                        <a:pt x="7" y="16"/>
                      </a:lnTo>
                      <a:lnTo>
                        <a:pt x="5" y="14"/>
                      </a:lnTo>
                      <a:lnTo>
                        <a:pt x="5" y="14"/>
                      </a:lnTo>
                      <a:lnTo>
                        <a:pt x="4" y="12"/>
                      </a:lnTo>
                      <a:lnTo>
                        <a:pt x="3" y="10"/>
                      </a:lnTo>
                      <a:lnTo>
                        <a:pt x="3" y="10"/>
                      </a:lnTo>
                      <a:lnTo>
                        <a:pt x="2" y="7"/>
                      </a:lnTo>
                      <a:lnTo>
                        <a:pt x="2" y="5"/>
                      </a:lnTo>
                      <a:lnTo>
                        <a:pt x="1" y="0"/>
                      </a:lnTo>
                      <a:lnTo>
                        <a:pt x="1" y="0"/>
                      </a:lnTo>
                      <a:lnTo>
                        <a:pt x="0" y="0"/>
                      </a:lnTo>
                      <a:lnTo>
                        <a:pt x="0" y="0"/>
                      </a:lnTo>
                      <a:lnTo>
                        <a:pt x="1" y="5"/>
                      </a:lnTo>
                      <a:lnTo>
                        <a:pt x="2" y="8"/>
                      </a:lnTo>
                      <a:lnTo>
                        <a:pt x="3" y="10"/>
                      </a:lnTo>
                      <a:lnTo>
                        <a:pt x="3" y="10"/>
                      </a:lnTo>
                      <a:lnTo>
                        <a:pt x="4" y="12"/>
                      </a:lnTo>
                      <a:lnTo>
                        <a:pt x="5" y="15"/>
                      </a:lnTo>
                      <a:lnTo>
                        <a:pt x="5" y="15"/>
                      </a:lnTo>
                      <a:lnTo>
                        <a:pt x="6" y="16"/>
                      </a:lnTo>
                      <a:lnTo>
                        <a:pt x="7" y="17"/>
                      </a:lnTo>
                      <a:lnTo>
                        <a:pt x="7" y="17"/>
                      </a:lnTo>
                      <a:lnTo>
                        <a:pt x="7" y="17"/>
                      </a:lnTo>
                      <a:lnTo>
                        <a:pt x="7" y="17"/>
                      </a:lnTo>
                      <a:lnTo>
                        <a:pt x="7" y="17"/>
                      </a:lnTo>
                      <a:lnTo>
                        <a:pt x="7" y="17"/>
                      </a:lnTo>
                      <a:lnTo>
                        <a:pt x="7" y="17"/>
                      </a:lnTo>
                      <a:lnTo>
                        <a:pt x="7" y="16"/>
                      </a:lnTo>
                      <a:lnTo>
                        <a:pt x="7"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11" name="Freeform 2447">
                  <a:extLst>
                    <a:ext uri="{FF2B5EF4-FFF2-40B4-BE49-F238E27FC236}">
                      <a16:creationId xmlns:a16="http://schemas.microsoft.com/office/drawing/2014/main" id="{68564A22-4CB5-4EB7-9D9D-463BCA8A3909}"/>
                    </a:ext>
                  </a:extLst>
                </p:cNvPr>
                <p:cNvSpPr>
                  <a:spLocks/>
                </p:cNvSpPr>
                <p:nvPr/>
              </p:nvSpPr>
              <p:spPr bwMode="auto">
                <a:xfrm>
                  <a:off x="4350" y="1491"/>
                  <a:ext cx="5" cy="7"/>
                </a:xfrm>
                <a:custGeom>
                  <a:avLst/>
                  <a:gdLst>
                    <a:gd name="T0" fmla="*/ 5 w 5"/>
                    <a:gd name="T1" fmla="*/ 7 h 7"/>
                    <a:gd name="T2" fmla="*/ 5 w 5"/>
                    <a:gd name="T3" fmla="*/ 7 h 7"/>
                    <a:gd name="T4" fmla="*/ 3 w 5"/>
                    <a:gd name="T5" fmla="*/ 4 h 7"/>
                    <a:gd name="T6" fmla="*/ 3 w 5"/>
                    <a:gd name="T7" fmla="*/ 4 h 7"/>
                    <a:gd name="T8" fmla="*/ 1 w 5"/>
                    <a:gd name="T9" fmla="*/ 2 h 7"/>
                    <a:gd name="T10" fmla="*/ 0 w 5"/>
                    <a:gd name="T11" fmla="*/ 0 h 7"/>
                    <a:gd name="T12" fmla="*/ 0 w 5"/>
                    <a:gd name="T13" fmla="*/ 0 h 7"/>
                    <a:gd name="T14" fmla="*/ 0 w 5"/>
                    <a:gd name="T15" fmla="*/ 0 h 7"/>
                    <a:gd name="T16" fmla="*/ 0 w 5"/>
                    <a:gd name="T17" fmla="*/ 0 h 7"/>
                    <a:gd name="T18" fmla="*/ 0 w 5"/>
                    <a:gd name="T19" fmla="*/ 0 h 7"/>
                    <a:gd name="T20" fmla="*/ 0 w 5"/>
                    <a:gd name="T21" fmla="*/ 0 h 7"/>
                    <a:gd name="T22" fmla="*/ 0 w 5"/>
                    <a:gd name="T23" fmla="*/ 0 h 7"/>
                    <a:gd name="T24" fmla="*/ 0 w 5"/>
                    <a:gd name="T25" fmla="*/ 0 h 7"/>
                    <a:gd name="T26" fmla="*/ 0 w 5"/>
                    <a:gd name="T27" fmla="*/ 0 h 7"/>
                    <a:gd name="T28" fmla="*/ 0 w 5"/>
                    <a:gd name="T29" fmla="*/ 0 h 7"/>
                    <a:gd name="T30" fmla="*/ 0 w 5"/>
                    <a:gd name="T31" fmla="*/ 0 h 7"/>
                    <a:gd name="T32" fmla="*/ 0 w 5"/>
                    <a:gd name="T33" fmla="*/ 0 h 7"/>
                    <a:gd name="T34" fmla="*/ 0 w 5"/>
                    <a:gd name="T35" fmla="*/ 0 h 7"/>
                    <a:gd name="T36" fmla="*/ 0 w 5"/>
                    <a:gd name="T37" fmla="*/ 0 h 7"/>
                    <a:gd name="T38" fmla="*/ 0 w 5"/>
                    <a:gd name="T39" fmla="*/ 1 h 7"/>
                    <a:gd name="T40" fmla="*/ 0 w 5"/>
                    <a:gd name="T41" fmla="*/ 2 h 7"/>
                    <a:gd name="T42" fmla="*/ 1 w 5"/>
                    <a:gd name="T43" fmla="*/ 3 h 7"/>
                    <a:gd name="T44" fmla="*/ 1 w 5"/>
                    <a:gd name="T45" fmla="*/ 3 h 7"/>
                    <a:gd name="T46" fmla="*/ 3 w 5"/>
                    <a:gd name="T47" fmla="*/ 5 h 7"/>
                    <a:gd name="T48" fmla="*/ 5 w 5"/>
                    <a:gd name="T49" fmla="*/ 7 h 7"/>
                    <a:gd name="T50" fmla="*/ 5 w 5"/>
                    <a:gd name="T51" fmla="*/ 7 h 7"/>
                    <a:gd name="T52" fmla="*/ 5 w 5"/>
                    <a:gd name="T5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7">
                      <a:moveTo>
                        <a:pt x="5" y="7"/>
                      </a:moveTo>
                      <a:lnTo>
                        <a:pt x="5" y="7"/>
                      </a:lnTo>
                      <a:lnTo>
                        <a:pt x="3" y="4"/>
                      </a:lnTo>
                      <a:lnTo>
                        <a:pt x="3" y="4"/>
                      </a:lnTo>
                      <a:lnTo>
                        <a:pt x="1"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2"/>
                      </a:lnTo>
                      <a:lnTo>
                        <a:pt x="1" y="3"/>
                      </a:lnTo>
                      <a:lnTo>
                        <a:pt x="1" y="3"/>
                      </a:lnTo>
                      <a:lnTo>
                        <a:pt x="3" y="5"/>
                      </a:lnTo>
                      <a:lnTo>
                        <a:pt x="5" y="7"/>
                      </a:lnTo>
                      <a:lnTo>
                        <a:pt x="5" y="7"/>
                      </a:lnTo>
                      <a:lnTo>
                        <a:pt x="5"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12" name="Freeform 2448">
                  <a:extLst>
                    <a:ext uri="{FF2B5EF4-FFF2-40B4-BE49-F238E27FC236}">
                      <a16:creationId xmlns:a16="http://schemas.microsoft.com/office/drawing/2014/main" id="{9EA333CC-3E18-4738-B0E7-F0C6728AAC8D}"/>
                    </a:ext>
                  </a:extLst>
                </p:cNvPr>
                <p:cNvSpPr>
                  <a:spLocks/>
                </p:cNvSpPr>
                <p:nvPr/>
              </p:nvSpPr>
              <p:spPr bwMode="auto">
                <a:xfrm>
                  <a:off x="4350" y="1491"/>
                  <a:ext cx="5" cy="7"/>
                </a:xfrm>
                <a:custGeom>
                  <a:avLst/>
                  <a:gdLst>
                    <a:gd name="T0" fmla="*/ 5 w 5"/>
                    <a:gd name="T1" fmla="*/ 7 h 7"/>
                    <a:gd name="T2" fmla="*/ 5 w 5"/>
                    <a:gd name="T3" fmla="*/ 7 h 7"/>
                    <a:gd name="T4" fmla="*/ 3 w 5"/>
                    <a:gd name="T5" fmla="*/ 4 h 7"/>
                    <a:gd name="T6" fmla="*/ 3 w 5"/>
                    <a:gd name="T7" fmla="*/ 4 h 7"/>
                    <a:gd name="T8" fmla="*/ 1 w 5"/>
                    <a:gd name="T9" fmla="*/ 2 h 7"/>
                    <a:gd name="T10" fmla="*/ 0 w 5"/>
                    <a:gd name="T11" fmla="*/ 0 h 7"/>
                    <a:gd name="T12" fmla="*/ 0 w 5"/>
                    <a:gd name="T13" fmla="*/ 0 h 7"/>
                    <a:gd name="T14" fmla="*/ 0 w 5"/>
                    <a:gd name="T15" fmla="*/ 0 h 7"/>
                    <a:gd name="T16" fmla="*/ 0 w 5"/>
                    <a:gd name="T17" fmla="*/ 0 h 7"/>
                    <a:gd name="T18" fmla="*/ 0 w 5"/>
                    <a:gd name="T19" fmla="*/ 0 h 7"/>
                    <a:gd name="T20" fmla="*/ 0 w 5"/>
                    <a:gd name="T21" fmla="*/ 0 h 7"/>
                    <a:gd name="T22" fmla="*/ 0 w 5"/>
                    <a:gd name="T23" fmla="*/ 0 h 7"/>
                    <a:gd name="T24" fmla="*/ 0 w 5"/>
                    <a:gd name="T25" fmla="*/ 0 h 7"/>
                    <a:gd name="T26" fmla="*/ 0 w 5"/>
                    <a:gd name="T27" fmla="*/ 0 h 7"/>
                    <a:gd name="T28" fmla="*/ 0 w 5"/>
                    <a:gd name="T29" fmla="*/ 0 h 7"/>
                    <a:gd name="T30" fmla="*/ 0 w 5"/>
                    <a:gd name="T31" fmla="*/ 0 h 7"/>
                    <a:gd name="T32" fmla="*/ 0 w 5"/>
                    <a:gd name="T33" fmla="*/ 0 h 7"/>
                    <a:gd name="T34" fmla="*/ 0 w 5"/>
                    <a:gd name="T35" fmla="*/ 0 h 7"/>
                    <a:gd name="T36" fmla="*/ 0 w 5"/>
                    <a:gd name="T37" fmla="*/ 0 h 7"/>
                    <a:gd name="T38" fmla="*/ 0 w 5"/>
                    <a:gd name="T39" fmla="*/ 1 h 7"/>
                    <a:gd name="T40" fmla="*/ 0 w 5"/>
                    <a:gd name="T41" fmla="*/ 2 h 7"/>
                    <a:gd name="T42" fmla="*/ 1 w 5"/>
                    <a:gd name="T43" fmla="*/ 3 h 7"/>
                    <a:gd name="T44" fmla="*/ 1 w 5"/>
                    <a:gd name="T45" fmla="*/ 3 h 7"/>
                    <a:gd name="T46" fmla="*/ 3 w 5"/>
                    <a:gd name="T47" fmla="*/ 5 h 7"/>
                    <a:gd name="T48" fmla="*/ 5 w 5"/>
                    <a:gd name="T49" fmla="*/ 7 h 7"/>
                    <a:gd name="T50" fmla="*/ 5 w 5"/>
                    <a:gd name="T51" fmla="*/ 7 h 7"/>
                    <a:gd name="T52" fmla="*/ 5 w 5"/>
                    <a:gd name="T5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7">
                      <a:moveTo>
                        <a:pt x="5" y="7"/>
                      </a:moveTo>
                      <a:lnTo>
                        <a:pt x="5" y="7"/>
                      </a:lnTo>
                      <a:lnTo>
                        <a:pt x="3" y="4"/>
                      </a:lnTo>
                      <a:lnTo>
                        <a:pt x="3" y="4"/>
                      </a:lnTo>
                      <a:lnTo>
                        <a:pt x="1"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2"/>
                      </a:lnTo>
                      <a:lnTo>
                        <a:pt x="1" y="3"/>
                      </a:lnTo>
                      <a:lnTo>
                        <a:pt x="1" y="3"/>
                      </a:lnTo>
                      <a:lnTo>
                        <a:pt x="3" y="5"/>
                      </a:lnTo>
                      <a:lnTo>
                        <a:pt x="5" y="7"/>
                      </a:lnTo>
                      <a:lnTo>
                        <a:pt x="5" y="7"/>
                      </a:lnTo>
                      <a:lnTo>
                        <a:pt x="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13" name="Freeform 2449">
                  <a:extLst>
                    <a:ext uri="{FF2B5EF4-FFF2-40B4-BE49-F238E27FC236}">
                      <a16:creationId xmlns:a16="http://schemas.microsoft.com/office/drawing/2014/main" id="{09AFE8E7-6E5E-41F4-849B-A6E8281CAA07}"/>
                    </a:ext>
                  </a:extLst>
                </p:cNvPr>
                <p:cNvSpPr>
                  <a:spLocks/>
                </p:cNvSpPr>
                <p:nvPr/>
              </p:nvSpPr>
              <p:spPr bwMode="auto">
                <a:xfrm>
                  <a:off x="4360" y="1496"/>
                  <a:ext cx="1" cy="10"/>
                </a:xfrm>
                <a:custGeom>
                  <a:avLst/>
                  <a:gdLst>
                    <a:gd name="T0" fmla="*/ 0 w 1"/>
                    <a:gd name="T1" fmla="*/ 10 h 10"/>
                    <a:gd name="T2" fmla="*/ 0 w 1"/>
                    <a:gd name="T3" fmla="*/ 10 h 10"/>
                    <a:gd name="T4" fmla="*/ 0 w 1"/>
                    <a:gd name="T5" fmla="*/ 10 h 10"/>
                    <a:gd name="T6" fmla="*/ 0 w 1"/>
                    <a:gd name="T7" fmla="*/ 10 h 10"/>
                    <a:gd name="T8" fmla="*/ 1 w 1"/>
                    <a:gd name="T9" fmla="*/ 10 h 10"/>
                    <a:gd name="T10" fmla="*/ 1 w 1"/>
                    <a:gd name="T11" fmla="*/ 10 h 10"/>
                    <a:gd name="T12" fmla="*/ 1 w 1"/>
                    <a:gd name="T13" fmla="*/ 10 h 10"/>
                    <a:gd name="T14" fmla="*/ 1 w 1"/>
                    <a:gd name="T15" fmla="*/ 9 h 10"/>
                    <a:gd name="T16" fmla="*/ 1 w 1"/>
                    <a:gd name="T17" fmla="*/ 8 h 10"/>
                    <a:gd name="T18" fmla="*/ 1 w 1"/>
                    <a:gd name="T19" fmla="*/ 6 h 10"/>
                    <a:gd name="T20" fmla="*/ 1 w 1"/>
                    <a:gd name="T21" fmla="*/ 6 h 10"/>
                    <a:gd name="T22" fmla="*/ 1 w 1"/>
                    <a:gd name="T23" fmla="*/ 3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6 h 10"/>
                    <a:gd name="T36" fmla="*/ 0 w 1"/>
                    <a:gd name="T37" fmla="*/ 6 h 10"/>
                    <a:gd name="T38" fmla="*/ 1 w 1"/>
                    <a:gd name="T39" fmla="*/ 8 h 10"/>
                    <a:gd name="T40" fmla="*/ 1 w 1"/>
                    <a:gd name="T41" fmla="*/ 9 h 10"/>
                    <a:gd name="T42" fmla="*/ 0 w 1"/>
                    <a:gd name="T43" fmla="*/ 9 h 10"/>
                    <a:gd name="T44" fmla="*/ 0 w 1"/>
                    <a:gd name="T45" fmla="*/ 9 h 10"/>
                    <a:gd name="T46" fmla="*/ 0 w 1"/>
                    <a:gd name="T47" fmla="*/ 9 h 10"/>
                    <a:gd name="T48" fmla="*/ 0 w 1"/>
                    <a:gd name="T4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10">
                      <a:moveTo>
                        <a:pt x="0" y="10"/>
                      </a:moveTo>
                      <a:lnTo>
                        <a:pt x="0" y="10"/>
                      </a:lnTo>
                      <a:lnTo>
                        <a:pt x="0" y="10"/>
                      </a:lnTo>
                      <a:lnTo>
                        <a:pt x="0" y="10"/>
                      </a:lnTo>
                      <a:lnTo>
                        <a:pt x="1" y="10"/>
                      </a:lnTo>
                      <a:lnTo>
                        <a:pt x="1" y="10"/>
                      </a:lnTo>
                      <a:lnTo>
                        <a:pt x="1" y="10"/>
                      </a:lnTo>
                      <a:lnTo>
                        <a:pt x="1" y="9"/>
                      </a:lnTo>
                      <a:lnTo>
                        <a:pt x="1" y="8"/>
                      </a:lnTo>
                      <a:lnTo>
                        <a:pt x="1" y="6"/>
                      </a:lnTo>
                      <a:lnTo>
                        <a:pt x="1" y="6"/>
                      </a:lnTo>
                      <a:lnTo>
                        <a:pt x="1" y="3"/>
                      </a:lnTo>
                      <a:lnTo>
                        <a:pt x="0" y="0"/>
                      </a:lnTo>
                      <a:lnTo>
                        <a:pt x="0" y="0"/>
                      </a:lnTo>
                      <a:lnTo>
                        <a:pt x="0" y="0"/>
                      </a:lnTo>
                      <a:lnTo>
                        <a:pt x="0" y="0"/>
                      </a:lnTo>
                      <a:lnTo>
                        <a:pt x="0" y="0"/>
                      </a:lnTo>
                      <a:lnTo>
                        <a:pt x="0" y="6"/>
                      </a:lnTo>
                      <a:lnTo>
                        <a:pt x="0" y="6"/>
                      </a:lnTo>
                      <a:lnTo>
                        <a:pt x="1" y="8"/>
                      </a:lnTo>
                      <a:lnTo>
                        <a:pt x="1" y="9"/>
                      </a:lnTo>
                      <a:lnTo>
                        <a:pt x="0" y="9"/>
                      </a:lnTo>
                      <a:lnTo>
                        <a:pt x="0" y="9"/>
                      </a:lnTo>
                      <a:lnTo>
                        <a:pt x="0" y="9"/>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14" name="Freeform 2450">
                  <a:extLst>
                    <a:ext uri="{FF2B5EF4-FFF2-40B4-BE49-F238E27FC236}">
                      <a16:creationId xmlns:a16="http://schemas.microsoft.com/office/drawing/2014/main" id="{DCE62502-F827-4ED3-903D-3DAE578A027B}"/>
                    </a:ext>
                  </a:extLst>
                </p:cNvPr>
                <p:cNvSpPr>
                  <a:spLocks/>
                </p:cNvSpPr>
                <p:nvPr/>
              </p:nvSpPr>
              <p:spPr bwMode="auto">
                <a:xfrm>
                  <a:off x="4360" y="1496"/>
                  <a:ext cx="1" cy="10"/>
                </a:xfrm>
                <a:custGeom>
                  <a:avLst/>
                  <a:gdLst>
                    <a:gd name="T0" fmla="*/ 0 w 1"/>
                    <a:gd name="T1" fmla="*/ 10 h 10"/>
                    <a:gd name="T2" fmla="*/ 0 w 1"/>
                    <a:gd name="T3" fmla="*/ 10 h 10"/>
                    <a:gd name="T4" fmla="*/ 0 w 1"/>
                    <a:gd name="T5" fmla="*/ 10 h 10"/>
                    <a:gd name="T6" fmla="*/ 0 w 1"/>
                    <a:gd name="T7" fmla="*/ 10 h 10"/>
                    <a:gd name="T8" fmla="*/ 1 w 1"/>
                    <a:gd name="T9" fmla="*/ 10 h 10"/>
                    <a:gd name="T10" fmla="*/ 1 w 1"/>
                    <a:gd name="T11" fmla="*/ 10 h 10"/>
                    <a:gd name="T12" fmla="*/ 1 w 1"/>
                    <a:gd name="T13" fmla="*/ 10 h 10"/>
                    <a:gd name="T14" fmla="*/ 1 w 1"/>
                    <a:gd name="T15" fmla="*/ 9 h 10"/>
                    <a:gd name="T16" fmla="*/ 1 w 1"/>
                    <a:gd name="T17" fmla="*/ 8 h 10"/>
                    <a:gd name="T18" fmla="*/ 1 w 1"/>
                    <a:gd name="T19" fmla="*/ 6 h 10"/>
                    <a:gd name="T20" fmla="*/ 1 w 1"/>
                    <a:gd name="T21" fmla="*/ 6 h 10"/>
                    <a:gd name="T22" fmla="*/ 1 w 1"/>
                    <a:gd name="T23" fmla="*/ 3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6 h 10"/>
                    <a:gd name="T36" fmla="*/ 0 w 1"/>
                    <a:gd name="T37" fmla="*/ 6 h 10"/>
                    <a:gd name="T38" fmla="*/ 1 w 1"/>
                    <a:gd name="T39" fmla="*/ 8 h 10"/>
                    <a:gd name="T40" fmla="*/ 1 w 1"/>
                    <a:gd name="T41" fmla="*/ 9 h 10"/>
                    <a:gd name="T42" fmla="*/ 0 w 1"/>
                    <a:gd name="T43" fmla="*/ 9 h 10"/>
                    <a:gd name="T44" fmla="*/ 0 w 1"/>
                    <a:gd name="T45" fmla="*/ 9 h 10"/>
                    <a:gd name="T46" fmla="*/ 0 w 1"/>
                    <a:gd name="T47" fmla="*/ 9 h 10"/>
                    <a:gd name="T48" fmla="*/ 0 w 1"/>
                    <a:gd name="T4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10">
                      <a:moveTo>
                        <a:pt x="0" y="10"/>
                      </a:moveTo>
                      <a:lnTo>
                        <a:pt x="0" y="10"/>
                      </a:lnTo>
                      <a:lnTo>
                        <a:pt x="0" y="10"/>
                      </a:lnTo>
                      <a:lnTo>
                        <a:pt x="0" y="10"/>
                      </a:lnTo>
                      <a:lnTo>
                        <a:pt x="1" y="10"/>
                      </a:lnTo>
                      <a:lnTo>
                        <a:pt x="1" y="10"/>
                      </a:lnTo>
                      <a:lnTo>
                        <a:pt x="1" y="10"/>
                      </a:lnTo>
                      <a:lnTo>
                        <a:pt x="1" y="9"/>
                      </a:lnTo>
                      <a:lnTo>
                        <a:pt x="1" y="8"/>
                      </a:lnTo>
                      <a:lnTo>
                        <a:pt x="1" y="6"/>
                      </a:lnTo>
                      <a:lnTo>
                        <a:pt x="1" y="6"/>
                      </a:lnTo>
                      <a:lnTo>
                        <a:pt x="1" y="3"/>
                      </a:lnTo>
                      <a:lnTo>
                        <a:pt x="0" y="0"/>
                      </a:lnTo>
                      <a:lnTo>
                        <a:pt x="0" y="0"/>
                      </a:lnTo>
                      <a:lnTo>
                        <a:pt x="0" y="0"/>
                      </a:lnTo>
                      <a:lnTo>
                        <a:pt x="0" y="0"/>
                      </a:lnTo>
                      <a:lnTo>
                        <a:pt x="0" y="0"/>
                      </a:lnTo>
                      <a:lnTo>
                        <a:pt x="0" y="6"/>
                      </a:lnTo>
                      <a:lnTo>
                        <a:pt x="0" y="6"/>
                      </a:lnTo>
                      <a:lnTo>
                        <a:pt x="1" y="8"/>
                      </a:lnTo>
                      <a:lnTo>
                        <a:pt x="1" y="9"/>
                      </a:lnTo>
                      <a:lnTo>
                        <a:pt x="0" y="9"/>
                      </a:lnTo>
                      <a:lnTo>
                        <a:pt x="0" y="9"/>
                      </a:lnTo>
                      <a:lnTo>
                        <a:pt x="0" y="9"/>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15" name="Freeform 2451">
                  <a:extLst>
                    <a:ext uri="{FF2B5EF4-FFF2-40B4-BE49-F238E27FC236}">
                      <a16:creationId xmlns:a16="http://schemas.microsoft.com/office/drawing/2014/main" id="{7A550DF5-29F0-4290-8D60-3214D98C9114}"/>
                    </a:ext>
                  </a:extLst>
                </p:cNvPr>
                <p:cNvSpPr>
                  <a:spLocks/>
                </p:cNvSpPr>
                <p:nvPr/>
              </p:nvSpPr>
              <p:spPr bwMode="auto">
                <a:xfrm>
                  <a:off x="4361" y="1505"/>
                  <a:ext cx="2" cy="5"/>
                </a:xfrm>
                <a:custGeom>
                  <a:avLst/>
                  <a:gdLst>
                    <a:gd name="T0" fmla="*/ 0 w 2"/>
                    <a:gd name="T1" fmla="*/ 0 h 5"/>
                    <a:gd name="T2" fmla="*/ 0 w 2"/>
                    <a:gd name="T3" fmla="*/ 0 h 5"/>
                    <a:gd name="T4" fmla="*/ 0 w 2"/>
                    <a:gd name="T5" fmla="*/ 2 h 5"/>
                    <a:gd name="T6" fmla="*/ 1 w 2"/>
                    <a:gd name="T7" fmla="*/ 3 h 5"/>
                    <a:gd name="T8" fmla="*/ 2 w 2"/>
                    <a:gd name="T9" fmla="*/ 5 h 5"/>
                    <a:gd name="T10" fmla="*/ 2 w 2"/>
                    <a:gd name="T11" fmla="*/ 5 h 5"/>
                    <a:gd name="T12" fmla="*/ 2 w 2"/>
                    <a:gd name="T13" fmla="*/ 5 h 5"/>
                    <a:gd name="T14" fmla="*/ 2 w 2"/>
                    <a:gd name="T15" fmla="*/ 5 h 5"/>
                    <a:gd name="T16" fmla="*/ 1 w 2"/>
                    <a:gd name="T17" fmla="*/ 3 h 5"/>
                    <a:gd name="T18" fmla="*/ 0 w 2"/>
                    <a:gd name="T19" fmla="*/ 2 h 5"/>
                    <a:gd name="T20" fmla="*/ 0 w 2"/>
                    <a:gd name="T21" fmla="*/ 0 h 5"/>
                    <a:gd name="T22" fmla="*/ 0 w 2"/>
                    <a:gd name="T23" fmla="*/ 0 h 5"/>
                    <a:gd name="T24" fmla="*/ 0 w 2"/>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0" y="0"/>
                      </a:moveTo>
                      <a:lnTo>
                        <a:pt x="0" y="0"/>
                      </a:lnTo>
                      <a:lnTo>
                        <a:pt x="0" y="2"/>
                      </a:lnTo>
                      <a:lnTo>
                        <a:pt x="1" y="3"/>
                      </a:lnTo>
                      <a:lnTo>
                        <a:pt x="2" y="5"/>
                      </a:lnTo>
                      <a:lnTo>
                        <a:pt x="2" y="5"/>
                      </a:lnTo>
                      <a:lnTo>
                        <a:pt x="2" y="5"/>
                      </a:lnTo>
                      <a:lnTo>
                        <a:pt x="2" y="5"/>
                      </a:lnTo>
                      <a:lnTo>
                        <a:pt x="1" y="3"/>
                      </a:lnTo>
                      <a:lnTo>
                        <a:pt x="0" y="2"/>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16" name="Freeform 2452">
                  <a:extLst>
                    <a:ext uri="{FF2B5EF4-FFF2-40B4-BE49-F238E27FC236}">
                      <a16:creationId xmlns:a16="http://schemas.microsoft.com/office/drawing/2014/main" id="{9DD2EF43-F370-4A83-BF54-BE993C99D828}"/>
                    </a:ext>
                  </a:extLst>
                </p:cNvPr>
                <p:cNvSpPr>
                  <a:spLocks/>
                </p:cNvSpPr>
                <p:nvPr/>
              </p:nvSpPr>
              <p:spPr bwMode="auto">
                <a:xfrm>
                  <a:off x="4361" y="1505"/>
                  <a:ext cx="2" cy="5"/>
                </a:xfrm>
                <a:custGeom>
                  <a:avLst/>
                  <a:gdLst>
                    <a:gd name="T0" fmla="*/ 0 w 2"/>
                    <a:gd name="T1" fmla="*/ 0 h 5"/>
                    <a:gd name="T2" fmla="*/ 0 w 2"/>
                    <a:gd name="T3" fmla="*/ 0 h 5"/>
                    <a:gd name="T4" fmla="*/ 0 w 2"/>
                    <a:gd name="T5" fmla="*/ 2 h 5"/>
                    <a:gd name="T6" fmla="*/ 1 w 2"/>
                    <a:gd name="T7" fmla="*/ 3 h 5"/>
                    <a:gd name="T8" fmla="*/ 2 w 2"/>
                    <a:gd name="T9" fmla="*/ 5 h 5"/>
                    <a:gd name="T10" fmla="*/ 2 w 2"/>
                    <a:gd name="T11" fmla="*/ 5 h 5"/>
                    <a:gd name="T12" fmla="*/ 2 w 2"/>
                    <a:gd name="T13" fmla="*/ 5 h 5"/>
                    <a:gd name="T14" fmla="*/ 2 w 2"/>
                    <a:gd name="T15" fmla="*/ 5 h 5"/>
                    <a:gd name="T16" fmla="*/ 1 w 2"/>
                    <a:gd name="T17" fmla="*/ 3 h 5"/>
                    <a:gd name="T18" fmla="*/ 0 w 2"/>
                    <a:gd name="T19" fmla="*/ 2 h 5"/>
                    <a:gd name="T20" fmla="*/ 0 w 2"/>
                    <a:gd name="T21" fmla="*/ 0 h 5"/>
                    <a:gd name="T22" fmla="*/ 0 w 2"/>
                    <a:gd name="T23" fmla="*/ 0 h 5"/>
                    <a:gd name="T24" fmla="*/ 0 w 2"/>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0" y="0"/>
                      </a:moveTo>
                      <a:lnTo>
                        <a:pt x="0" y="0"/>
                      </a:lnTo>
                      <a:lnTo>
                        <a:pt x="0" y="2"/>
                      </a:lnTo>
                      <a:lnTo>
                        <a:pt x="1" y="3"/>
                      </a:lnTo>
                      <a:lnTo>
                        <a:pt x="2" y="5"/>
                      </a:lnTo>
                      <a:lnTo>
                        <a:pt x="2" y="5"/>
                      </a:lnTo>
                      <a:lnTo>
                        <a:pt x="2" y="5"/>
                      </a:lnTo>
                      <a:lnTo>
                        <a:pt x="2" y="5"/>
                      </a:lnTo>
                      <a:lnTo>
                        <a:pt x="1" y="3"/>
                      </a:lnTo>
                      <a:lnTo>
                        <a:pt x="0" y="2"/>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17" name="Freeform 2453">
                  <a:extLst>
                    <a:ext uri="{FF2B5EF4-FFF2-40B4-BE49-F238E27FC236}">
                      <a16:creationId xmlns:a16="http://schemas.microsoft.com/office/drawing/2014/main" id="{4E792D4B-C920-4876-82AE-669CD591AFFC}"/>
                    </a:ext>
                  </a:extLst>
                </p:cNvPr>
                <p:cNvSpPr>
                  <a:spLocks/>
                </p:cNvSpPr>
                <p:nvPr/>
              </p:nvSpPr>
              <p:spPr bwMode="auto">
                <a:xfrm>
                  <a:off x="4391" y="1426"/>
                  <a:ext cx="60" cy="90"/>
                </a:xfrm>
                <a:custGeom>
                  <a:avLst/>
                  <a:gdLst>
                    <a:gd name="T0" fmla="*/ 55 w 60"/>
                    <a:gd name="T1" fmla="*/ 56 h 90"/>
                    <a:gd name="T2" fmla="*/ 50 w 60"/>
                    <a:gd name="T3" fmla="*/ 46 h 90"/>
                    <a:gd name="T4" fmla="*/ 47 w 60"/>
                    <a:gd name="T5" fmla="*/ 44 h 90"/>
                    <a:gd name="T6" fmla="*/ 47 w 60"/>
                    <a:gd name="T7" fmla="*/ 40 h 90"/>
                    <a:gd name="T8" fmla="*/ 55 w 60"/>
                    <a:gd name="T9" fmla="*/ 34 h 90"/>
                    <a:gd name="T10" fmla="*/ 53 w 60"/>
                    <a:gd name="T11" fmla="*/ 26 h 90"/>
                    <a:gd name="T12" fmla="*/ 56 w 60"/>
                    <a:gd name="T13" fmla="*/ 17 h 90"/>
                    <a:gd name="T14" fmla="*/ 44 w 60"/>
                    <a:gd name="T15" fmla="*/ 12 h 90"/>
                    <a:gd name="T16" fmla="*/ 39 w 60"/>
                    <a:gd name="T17" fmla="*/ 9 h 90"/>
                    <a:gd name="T18" fmla="*/ 30 w 60"/>
                    <a:gd name="T19" fmla="*/ 10 h 90"/>
                    <a:gd name="T20" fmla="*/ 21 w 60"/>
                    <a:gd name="T21" fmla="*/ 10 h 90"/>
                    <a:gd name="T22" fmla="*/ 18 w 60"/>
                    <a:gd name="T23" fmla="*/ 7 h 90"/>
                    <a:gd name="T24" fmla="*/ 15 w 60"/>
                    <a:gd name="T25" fmla="*/ 2 h 90"/>
                    <a:gd name="T26" fmla="*/ 9 w 60"/>
                    <a:gd name="T27" fmla="*/ 0 h 90"/>
                    <a:gd name="T28" fmla="*/ 6 w 60"/>
                    <a:gd name="T29" fmla="*/ 3 h 90"/>
                    <a:gd name="T30" fmla="*/ 7 w 60"/>
                    <a:gd name="T31" fmla="*/ 2 h 90"/>
                    <a:gd name="T32" fmla="*/ 12 w 60"/>
                    <a:gd name="T33" fmla="*/ 0 h 90"/>
                    <a:gd name="T34" fmla="*/ 14 w 60"/>
                    <a:gd name="T35" fmla="*/ 5 h 90"/>
                    <a:gd name="T36" fmla="*/ 20 w 60"/>
                    <a:gd name="T37" fmla="*/ 9 h 90"/>
                    <a:gd name="T38" fmla="*/ 22 w 60"/>
                    <a:gd name="T39" fmla="*/ 10 h 90"/>
                    <a:gd name="T40" fmla="*/ 28 w 60"/>
                    <a:gd name="T41" fmla="*/ 10 h 90"/>
                    <a:gd name="T42" fmla="*/ 30 w 60"/>
                    <a:gd name="T43" fmla="*/ 12 h 90"/>
                    <a:gd name="T44" fmla="*/ 40 w 60"/>
                    <a:gd name="T45" fmla="*/ 10 h 90"/>
                    <a:gd name="T46" fmla="*/ 47 w 60"/>
                    <a:gd name="T47" fmla="*/ 13 h 90"/>
                    <a:gd name="T48" fmla="*/ 55 w 60"/>
                    <a:gd name="T49" fmla="*/ 17 h 90"/>
                    <a:gd name="T50" fmla="*/ 53 w 60"/>
                    <a:gd name="T51" fmla="*/ 25 h 90"/>
                    <a:gd name="T52" fmla="*/ 54 w 60"/>
                    <a:gd name="T53" fmla="*/ 28 h 90"/>
                    <a:gd name="T54" fmla="*/ 53 w 60"/>
                    <a:gd name="T55" fmla="*/ 34 h 90"/>
                    <a:gd name="T56" fmla="*/ 45 w 60"/>
                    <a:gd name="T57" fmla="*/ 40 h 90"/>
                    <a:gd name="T58" fmla="*/ 45 w 60"/>
                    <a:gd name="T59" fmla="*/ 44 h 90"/>
                    <a:gd name="T60" fmla="*/ 45 w 60"/>
                    <a:gd name="T61" fmla="*/ 47 h 90"/>
                    <a:gd name="T62" fmla="*/ 52 w 60"/>
                    <a:gd name="T63" fmla="*/ 49 h 90"/>
                    <a:gd name="T64" fmla="*/ 54 w 60"/>
                    <a:gd name="T65" fmla="*/ 56 h 90"/>
                    <a:gd name="T66" fmla="*/ 59 w 60"/>
                    <a:gd name="T67" fmla="*/ 62 h 90"/>
                    <a:gd name="T68" fmla="*/ 52 w 60"/>
                    <a:gd name="T69" fmla="*/ 68 h 90"/>
                    <a:gd name="T70" fmla="*/ 43 w 60"/>
                    <a:gd name="T71" fmla="*/ 70 h 90"/>
                    <a:gd name="T72" fmla="*/ 42 w 60"/>
                    <a:gd name="T73" fmla="*/ 74 h 90"/>
                    <a:gd name="T74" fmla="*/ 35 w 60"/>
                    <a:gd name="T75" fmla="*/ 75 h 90"/>
                    <a:gd name="T76" fmla="*/ 33 w 60"/>
                    <a:gd name="T77" fmla="*/ 81 h 90"/>
                    <a:gd name="T78" fmla="*/ 28 w 60"/>
                    <a:gd name="T79" fmla="*/ 83 h 90"/>
                    <a:gd name="T80" fmla="*/ 22 w 60"/>
                    <a:gd name="T81" fmla="*/ 88 h 90"/>
                    <a:gd name="T82" fmla="*/ 14 w 60"/>
                    <a:gd name="T83" fmla="*/ 86 h 90"/>
                    <a:gd name="T84" fmla="*/ 11 w 60"/>
                    <a:gd name="T85" fmla="*/ 82 h 90"/>
                    <a:gd name="T86" fmla="*/ 4 w 60"/>
                    <a:gd name="T87" fmla="*/ 81 h 90"/>
                    <a:gd name="T88" fmla="*/ 2 w 60"/>
                    <a:gd name="T89" fmla="*/ 76 h 90"/>
                    <a:gd name="T90" fmla="*/ 0 w 60"/>
                    <a:gd name="T91" fmla="*/ 73 h 90"/>
                    <a:gd name="T92" fmla="*/ 2 w 60"/>
                    <a:gd name="T93" fmla="*/ 77 h 90"/>
                    <a:gd name="T94" fmla="*/ 6 w 60"/>
                    <a:gd name="T95" fmla="*/ 83 h 90"/>
                    <a:gd name="T96" fmla="*/ 14 w 60"/>
                    <a:gd name="T97" fmla="*/ 88 h 90"/>
                    <a:gd name="T98" fmla="*/ 22 w 60"/>
                    <a:gd name="T99" fmla="*/ 90 h 90"/>
                    <a:gd name="T100" fmla="*/ 27 w 60"/>
                    <a:gd name="T101" fmla="*/ 85 h 90"/>
                    <a:gd name="T102" fmla="*/ 35 w 60"/>
                    <a:gd name="T103" fmla="*/ 82 h 90"/>
                    <a:gd name="T104" fmla="*/ 35 w 60"/>
                    <a:gd name="T105" fmla="*/ 77 h 90"/>
                    <a:gd name="T106" fmla="*/ 43 w 60"/>
                    <a:gd name="T107" fmla="*/ 75 h 90"/>
                    <a:gd name="T108" fmla="*/ 44 w 60"/>
                    <a:gd name="T109" fmla="*/ 70 h 90"/>
                    <a:gd name="T110" fmla="*/ 56 w 60"/>
                    <a:gd name="T111" fmla="*/ 68 h 90"/>
                    <a:gd name="T112" fmla="*/ 60 w 60"/>
                    <a:gd name="T113" fmla="*/ 6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 h="90">
                      <a:moveTo>
                        <a:pt x="60" y="60"/>
                      </a:moveTo>
                      <a:lnTo>
                        <a:pt x="60" y="60"/>
                      </a:lnTo>
                      <a:lnTo>
                        <a:pt x="59" y="59"/>
                      </a:lnTo>
                      <a:lnTo>
                        <a:pt x="58" y="57"/>
                      </a:lnTo>
                      <a:lnTo>
                        <a:pt x="57" y="56"/>
                      </a:lnTo>
                      <a:lnTo>
                        <a:pt x="55" y="56"/>
                      </a:lnTo>
                      <a:lnTo>
                        <a:pt x="55" y="56"/>
                      </a:lnTo>
                      <a:lnTo>
                        <a:pt x="55" y="54"/>
                      </a:lnTo>
                      <a:lnTo>
                        <a:pt x="55" y="52"/>
                      </a:lnTo>
                      <a:lnTo>
                        <a:pt x="55" y="51"/>
                      </a:lnTo>
                      <a:lnTo>
                        <a:pt x="54" y="49"/>
                      </a:lnTo>
                      <a:lnTo>
                        <a:pt x="54" y="49"/>
                      </a:lnTo>
                      <a:lnTo>
                        <a:pt x="52" y="48"/>
                      </a:lnTo>
                      <a:lnTo>
                        <a:pt x="50" y="46"/>
                      </a:lnTo>
                      <a:lnTo>
                        <a:pt x="50" y="46"/>
                      </a:lnTo>
                      <a:lnTo>
                        <a:pt x="49" y="46"/>
                      </a:lnTo>
                      <a:lnTo>
                        <a:pt x="49" y="45"/>
                      </a:lnTo>
                      <a:lnTo>
                        <a:pt x="49" y="45"/>
                      </a:lnTo>
                      <a:lnTo>
                        <a:pt x="46" y="45"/>
                      </a:lnTo>
                      <a:lnTo>
                        <a:pt x="46" y="45"/>
                      </a:lnTo>
                      <a:lnTo>
                        <a:pt x="47" y="44"/>
                      </a:lnTo>
                      <a:lnTo>
                        <a:pt x="47" y="44"/>
                      </a:lnTo>
                      <a:lnTo>
                        <a:pt x="47" y="43"/>
                      </a:lnTo>
                      <a:lnTo>
                        <a:pt x="47" y="43"/>
                      </a:lnTo>
                      <a:lnTo>
                        <a:pt x="47" y="41"/>
                      </a:lnTo>
                      <a:lnTo>
                        <a:pt x="47" y="41"/>
                      </a:lnTo>
                      <a:lnTo>
                        <a:pt x="47" y="40"/>
                      </a:lnTo>
                      <a:lnTo>
                        <a:pt x="47" y="40"/>
                      </a:lnTo>
                      <a:lnTo>
                        <a:pt x="48" y="39"/>
                      </a:lnTo>
                      <a:lnTo>
                        <a:pt x="49" y="39"/>
                      </a:lnTo>
                      <a:lnTo>
                        <a:pt x="51" y="38"/>
                      </a:lnTo>
                      <a:lnTo>
                        <a:pt x="53" y="37"/>
                      </a:lnTo>
                      <a:lnTo>
                        <a:pt x="53" y="37"/>
                      </a:lnTo>
                      <a:lnTo>
                        <a:pt x="54" y="36"/>
                      </a:lnTo>
                      <a:lnTo>
                        <a:pt x="55" y="34"/>
                      </a:lnTo>
                      <a:lnTo>
                        <a:pt x="55" y="33"/>
                      </a:lnTo>
                      <a:lnTo>
                        <a:pt x="56" y="31"/>
                      </a:lnTo>
                      <a:lnTo>
                        <a:pt x="56" y="31"/>
                      </a:lnTo>
                      <a:lnTo>
                        <a:pt x="56" y="30"/>
                      </a:lnTo>
                      <a:lnTo>
                        <a:pt x="55" y="28"/>
                      </a:lnTo>
                      <a:lnTo>
                        <a:pt x="54" y="27"/>
                      </a:lnTo>
                      <a:lnTo>
                        <a:pt x="53" y="26"/>
                      </a:lnTo>
                      <a:lnTo>
                        <a:pt x="53" y="26"/>
                      </a:lnTo>
                      <a:lnTo>
                        <a:pt x="55" y="24"/>
                      </a:lnTo>
                      <a:lnTo>
                        <a:pt x="56" y="22"/>
                      </a:lnTo>
                      <a:lnTo>
                        <a:pt x="56" y="20"/>
                      </a:lnTo>
                      <a:lnTo>
                        <a:pt x="56" y="19"/>
                      </a:lnTo>
                      <a:lnTo>
                        <a:pt x="56" y="17"/>
                      </a:lnTo>
                      <a:lnTo>
                        <a:pt x="56" y="17"/>
                      </a:lnTo>
                      <a:lnTo>
                        <a:pt x="55" y="15"/>
                      </a:lnTo>
                      <a:lnTo>
                        <a:pt x="53" y="14"/>
                      </a:lnTo>
                      <a:lnTo>
                        <a:pt x="51" y="13"/>
                      </a:lnTo>
                      <a:lnTo>
                        <a:pt x="49" y="12"/>
                      </a:lnTo>
                      <a:lnTo>
                        <a:pt x="49" y="12"/>
                      </a:lnTo>
                      <a:lnTo>
                        <a:pt x="47" y="12"/>
                      </a:lnTo>
                      <a:lnTo>
                        <a:pt x="44" y="12"/>
                      </a:lnTo>
                      <a:lnTo>
                        <a:pt x="44" y="12"/>
                      </a:lnTo>
                      <a:lnTo>
                        <a:pt x="43" y="12"/>
                      </a:lnTo>
                      <a:lnTo>
                        <a:pt x="42" y="11"/>
                      </a:lnTo>
                      <a:lnTo>
                        <a:pt x="42" y="11"/>
                      </a:lnTo>
                      <a:lnTo>
                        <a:pt x="40" y="10"/>
                      </a:lnTo>
                      <a:lnTo>
                        <a:pt x="40" y="10"/>
                      </a:lnTo>
                      <a:lnTo>
                        <a:pt x="39" y="9"/>
                      </a:lnTo>
                      <a:lnTo>
                        <a:pt x="38" y="9"/>
                      </a:lnTo>
                      <a:lnTo>
                        <a:pt x="36" y="9"/>
                      </a:lnTo>
                      <a:lnTo>
                        <a:pt x="35" y="9"/>
                      </a:lnTo>
                      <a:lnTo>
                        <a:pt x="33" y="10"/>
                      </a:lnTo>
                      <a:lnTo>
                        <a:pt x="30" y="11"/>
                      </a:lnTo>
                      <a:lnTo>
                        <a:pt x="30" y="11"/>
                      </a:lnTo>
                      <a:lnTo>
                        <a:pt x="30" y="10"/>
                      </a:lnTo>
                      <a:lnTo>
                        <a:pt x="28" y="9"/>
                      </a:lnTo>
                      <a:lnTo>
                        <a:pt x="27" y="8"/>
                      </a:lnTo>
                      <a:lnTo>
                        <a:pt x="25" y="8"/>
                      </a:lnTo>
                      <a:lnTo>
                        <a:pt x="25" y="8"/>
                      </a:lnTo>
                      <a:lnTo>
                        <a:pt x="23" y="8"/>
                      </a:lnTo>
                      <a:lnTo>
                        <a:pt x="22" y="9"/>
                      </a:lnTo>
                      <a:lnTo>
                        <a:pt x="21" y="10"/>
                      </a:lnTo>
                      <a:lnTo>
                        <a:pt x="20" y="11"/>
                      </a:lnTo>
                      <a:lnTo>
                        <a:pt x="20" y="11"/>
                      </a:lnTo>
                      <a:lnTo>
                        <a:pt x="20" y="10"/>
                      </a:lnTo>
                      <a:lnTo>
                        <a:pt x="20" y="9"/>
                      </a:lnTo>
                      <a:lnTo>
                        <a:pt x="19" y="8"/>
                      </a:lnTo>
                      <a:lnTo>
                        <a:pt x="18" y="7"/>
                      </a:lnTo>
                      <a:lnTo>
                        <a:pt x="18" y="7"/>
                      </a:lnTo>
                      <a:lnTo>
                        <a:pt x="17" y="6"/>
                      </a:lnTo>
                      <a:lnTo>
                        <a:pt x="15" y="5"/>
                      </a:lnTo>
                      <a:lnTo>
                        <a:pt x="15" y="5"/>
                      </a:lnTo>
                      <a:lnTo>
                        <a:pt x="15" y="5"/>
                      </a:lnTo>
                      <a:lnTo>
                        <a:pt x="15" y="4"/>
                      </a:lnTo>
                      <a:lnTo>
                        <a:pt x="15" y="3"/>
                      </a:lnTo>
                      <a:lnTo>
                        <a:pt x="15" y="2"/>
                      </a:lnTo>
                      <a:lnTo>
                        <a:pt x="15" y="2"/>
                      </a:lnTo>
                      <a:lnTo>
                        <a:pt x="14" y="1"/>
                      </a:lnTo>
                      <a:lnTo>
                        <a:pt x="13" y="0"/>
                      </a:lnTo>
                      <a:lnTo>
                        <a:pt x="12" y="0"/>
                      </a:lnTo>
                      <a:lnTo>
                        <a:pt x="10" y="0"/>
                      </a:lnTo>
                      <a:lnTo>
                        <a:pt x="10" y="0"/>
                      </a:lnTo>
                      <a:lnTo>
                        <a:pt x="9" y="0"/>
                      </a:lnTo>
                      <a:lnTo>
                        <a:pt x="8" y="1"/>
                      </a:lnTo>
                      <a:lnTo>
                        <a:pt x="7" y="1"/>
                      </a:lnTo>
                      <a:lnTo>
                        <a:pt x="6" y="2"/>
                      </a:lnTo>
                      <a:lnTo>
                        <a:pt x="6" y="3"/>
                      </a:lnTo>
                      <a:lnTo>
                        <a:pt x="6" y="3"/>
                      </a:lnTo>
                      <a:lnTo>
                        <a:pt x="6" y="3"/>
                      </a:lnTo>
                      <a:lnTo>
                        <a:pt x="6" y="3"/>
                      </a:lnTo>
                      <a:lnTo>
                        <a:pt x="7" y="3"/>
                      </a:lnTo>
                      <a:lnTo>
                        <a:pt x="7" y="3"/>
                      </a:lnTo>
                      <a:lnTo>
                        <a:pt x="7" y="3"/>
                      </a:lnTo>
                      <a:lnTo>
                        <a:pt x="7" y="2"/>
                      </a:lnTo>
                      <a:lnTo>
                        <a:pt x="7" y="2"/>
                      </a:lnTo>
                      <a:lnTo>
                        <a:pt x="7" y="2"/>
                      </a:lnTo>
                      <a:lnTo>
                        <a:pt x="7" y="2"/>
                      </a:lnTo>
                      <a:lnTo>
                        <a:pt x="7" y="2"/>
                      </a:lnTo>
                      <a:lnTo>
                        <a:pt x="8" y="1"/>
                      </a:lnTo>
                      <a:lnTo>
                        <a:pt x="8" y="1"/>
                      </a:lnTo>
                      <a:lnTo>
                        <a:pt x="11" y="0"/>
                      </a:lnTo>
                      <a:lnTo>
                        <a:pt x="11" y="0"/>
                      </a:lnTo>
                      <a:lnTo>
                        <a:pt x="12" y="0"/>
                      </a:lnTo>
                      <a:lnTo>
                        <a:pt x="12" y="0"/>
                      </a:lnTo>
                      <a:lnTo>
                        <a:pt x="14" y="1"/>
                      </a:lnTo>
                      <a:lnTo>
                        <a:pt x="14" y="1"/>
                      </a:lnTo>
                      <a:lnTo>
                        <a:pt x="14" y="2"/>
                      </a:lnTo>
                      <a:lnTo>
                        <a:pt x="14" y="3"/>
                      </a:lnTo>
                      <a:lnTo>
                        <a:pt x="14" y="5"/>
                      </a:lnTo>
                      <a:lnTo>
                        <a:pt x="14" y="5"/>
                      </a:lnTo>
                      <a:lnTo>
                        <a:pt x="14" y="5"/>
                      </a:lnTo>
                      <a:lnTo>
                        <a:pt x="15" y="6"/>
                      </a:lnTo>
                      <a:lnTo>
                        <a:pt x="16" y="6"/>
                      </a:lnTo>
                      <a:lnTo>
                        <a:pt x="16" y="6"/>
                      </a:lnTo>
                      <a:lnTo>
                        <a:pt x="18" y="7"/>
                      </a:lnTo>
                      <a:lnTo>
                        <a:pt x="19" y="8"/>
                      </a:lnTo>
                      <a:lnTo>
                        <a:pt x="19" y="8"/>
                      </a:lnTo>
                      <a:lnTo>
                        <a:pt x="20" y="9"/>
                      </a:lnTo>
                      <a:lnTo>
                        <a:pt x="20" y="10"/>
                      </a:lnTo>
                      <a:lnTo>
                        <a:pt x="19" y="12"/>
                      </a:lnTo>
                      <a:lnTo>
                        <a:pt x="19" y="12"/>
                      </a:lnTo>
                      <a:lnTo>
                        <a:pt x="19" y="12"/>
                      </a:lnTo>
                      <a:lnTo>
                        <a:pt x="20" y="12"/>
                      </a:lnTo>
                      <a:lnTo>
                        <a:pt x="20" y="12"/>
                      </a:lnTo>
                      <a:lnTo>
                        <a:pt x="22" y="10"/>
                      </a:lnTo>
                      <a:lnTo>
                        <a:pt x="22" y="9"/>
                      </a:lnTo>
                      <a:lnTo>
                        <a:pt x="24" y="8"/>
                      </a:lnTo>
                      <a:lnTo>
                        <a:pt x="24" y="8"/>
                      </a:lnTo>
                      <a:lnTo>
                        <a:pt x="25" y="8"/>
                      </a:lnTo>
                      <a:lnTo>
                        <a:pt x="26" y="8"/>
                      </a:lnTo>
                      <a:lnTo>
                        <a:pt x="28" y="9"/>
                      </a:lnTo>
                      <a:lnTo>
                        <a:pt x="28" y="10"/>
                      </a:lnTo>
                      <a:lnTo>
                        <a:pt x="29" y="10"/>
                      </a:lnTo>
                      <a:lnTo>
                        <a:pt x="30" y="11"/>
                      </a:lnTo>
                      <a:lnTo>
                        <a:pt x="30" y="12"/>
                      </a:lnTo>
                      <a:lnTo>
                        <a:pt x="30" y="12"/>
                      </a:lnTo>
                      <a:lnTo>
                        <a:pt x="30" y="12"/>
                      </a:lnTo>
                      <a:lnTo>
                        <a:pt x="30" y="12"/>
                      </a:lnTo>
                      <a:lnTo>
                        <a:pt x="30" y="12"/>
                      </a:lnTo>
                      <a:lnTo>
                        <a:pt x="31" y="11"/>
                      </a:lnTo>
                      <a:lnTo>
                        <a:pt x="33" y="11"/>
                      </a:lnTo>
                      <a:lnTo>
                        <a:pt x="34" y="10"/>
                      </a:lnTo>
                      <a:lnTo>
                        <a:pt x="35" y="10"/>
                      </a:lnTo>
                      <a:lnTo>
                        <a:pt x="37" y="10"/>
                      </a:lnTo>
                      <a:lnTo>
                        <a:pt x="38" y="10"/>
                      </a:lnTo>
                      <a:lnTo>
                        <a:pt x="40" y="10"/>
                      </a:lnTo>
                      <a:lnTo>
                        <a:pt x="41" y="11"/>
                      </a:lnTo>
                      <a:lnTo>
                        <a:pt x="41" y="11"/>
                      </a:lnTo>
                      <a:lnTo>
                        <a:pt x="42" y="12"/>
                      </a:lnTo>
                      <a:lnTo>
                        <a:pt x="42" y="13"/>
                      </a:lnTo>
                      <a:lnTo>
                        <a:pt x="43" y="13"/>
                      </a:lnTo>
                      <a:lnTo>
                        <a:pt x="43" y="13"/>
                      </a:lnTo>
                      <a:lnTo>
                        <a:pt x="47" y="13"/>
                      </a:lnTo>
                      <a:lnTo>
                        <a:pt x="47" y="13"/>
                      </a:lnTo>
                      <a:lnTo>
                        <a:pt x="50" y="13"/>
                      </a:lnTo>
                      <a:lnTo>
                        <a:pt x="52" y="14"/>
                      </a:lnTo>
                      <a:lnTo>
                        <a:pt x="53" y="15"/>
                      </a:lnTo>
                      <a:lnTo>
                        <a:pt x="54" y="16"/>
                      </a:lnTo>
                      <a:lnTo>
                        <a:pt x="55" y="17"/>
                      </a:lnTo>
                      <a:lnTo>
                        <a:pt x="55" y="17"/>
                      </a:lnTo>
                      <a:lnTo>
                        <a:pt x="55" y="18"/>
                      </a:lnTo>
                      <a:lnTo>
                        <a:pt x="55" y="19"/>
                      </a:lnTo>
                      <a:lnTo>
                        <a:pt x="55" y="20"/>
                      </a:lnTo>
                      <a:lnTo>
                        <a:pt x="55" y="22"/>
                      </a:lnTo>
                      <a:lnTo>
                        <a:pt x="55" y="23"/>
                      </a:lnTo>
                      <a:lnTo>
                        <a:pt x="54" y="24"/>
                      </a:lnTo>
                      <a:lnTo>
                        <a:pt x="53" y="25"/>
                      </a:lnTo>
                      <a:lnTo>
                        <a:pt x="52" y="26"/>
                      </a:lnTo>
                      <a:lnTo>
                        <a:pt x="52" y="26"/>
                      </a:lnTo>
                      <a:lnTo>
                        <a:pt x="52" y="26"/>
                      </a:lnTo>
                      <a:lnTo>
                        <a:pt x="52" y="27"/>
                      </a:lnTo>
                      <a:lnTo>
                        <a:pt x="52" y="27"/>
                      </a:lnTo>
                      <a:lnTo>
                        <a:pt x="53" y="28"/>
                      </a:lnTo>
                      <a:lnTo>
                        <a:pt x="54" y="28"/>
                      </a:lnTo>
                      <a:lnTo>
                        <a:pt x="54" y="29"/>
                      </a:lnTo>
                      <a:lnTo>
                        <a:pt x="54" y="29"/>
                      </a:lnTo>
                      <a:lnTo>
                        <a:pt x="55" y="30"/>
                      </a:lnTo>
                      <a:lnTo>
                        <a:pt x="55" y="31"/>
                      </a:lnTo>
                      <a:lnTo>
                        <a:pt x="54" y="33"/>
                      </a:lnTo>
                      <a:lnTo>
                        <a:pt x="54" y="33"/>
                      </a:lnTo>
                      <a:lnTo>
                        <a:pt x="53" y="34"/>
                      </a:lnTo>
                      <a:lnTo>
                        <a:pt x="52" y="36"/>
                      </a:lnTo>
                      <a:lnTo>
                        <a:pt x="51" y="37"/>
                      </a:lnTo>
                      <a:lnTo>
                        <a:pt x="49" y="37"/>
                      </a:lnTo>
                      <a:lnTo>
                        <a:pt x="49" y="37"/>
                      </a:lnTo>
                      <a:lnTo>
                        <a:pt x="47" y="39"/>
                      </a:lnTo>
                      <a:lnTo>
                        <a:pt x="46" y="39"/>
                      </a:lnTo>
                      <a:lnTo>
                        <a:pt x="45" y="40"/>
                      </a:lnTo>
                      <a:lnTo>
                        <a:pt x="45" y="40"/>
                      </a:lnTo>
                      <a:lnTo>
                        <a:pt x="45" y="41"/>
                      </a:lnTo>
                      <a:lnTo>
                        <a:pt x="45" y="41"/>
                      </a:lnTo>
                      <a:lnTo>
                        <a:pt x="46" y="43"/>
                      </a:lnTo>
                      <a:lnTo>
                        <a:pt x="46" y="43"/>
                      </a:lnTo>
                      <a:lnTo>
                        <a:pt x="46" y="44"/>
                      </a:lnTo>
                      <a:lnTo>
                        <a:pt x="45" y="44"/>
                      </a:lnTo>
                      <a:lnTo>
                        <a:pt x="44" y="46"/>
                      </a:lnTo>
                      <a:lnTo>
                        <a:pt x="44" y="46"/>
                      </a:lnTo>
                      <a:lnTo>
                        <a:pt x="44" y="46"/>
                      </a:lnTo>
                      <a:lnTo>
                        <a:pt x="44" y="46"/>
                      </a:lnTo>
                      <a:lnTo>
                        <a:pt x="44" y="46"/>
                      </a:lnTo>
                      <a:lnTo>
                        <a:pt x="45" y="47"/>
                      </a:lnTo>
                      <a:lnTo>
                        <a:pt x="45" y="47"/>
                      </a:lnTo>
                      <a:lnTo>
                        <a:pt x="47" y="47"/>
                      </a:lnTo>
                      <a:lnTo>
                        <a:pt x="48" y="47"/>
                      </a:lnTo>
                      <a:lnTo>
                        <a:pt x="49" y="47"/>
                      </a:lnTo>
                      <a:lnTo>
                        <a:pt x="49" y="47"/>
                      </a:lnTo>
                      <a:lnTo>
                        <a:pt x="51" y="48"/>
                      </a:lnTo>
                      <a:lnTo>
                        <a:pt x="52" y="49"/>
                      </a:lnTo>
                      <a:lnTo>
                        <a:pt x="52" y="49"/>
                      </a:lnTo>
                      <a:lnTo>
                        <a:pt x="54" y="51"/>
                      </a:lnTo>
                      <a:lnTo>
                        <a:pt x="54" y="52"/>
                      </a:lnTo>
                      <a:lnTo>
                        <a:pt x="54" y="54"/>
                      </a:lnTo>
                      <a:lnTo>
                        <a:pt x="54" y="56"/>
                      </a:lnTo>
                      <a:lnTo>
                        <a:pt x="54" y="56"/>
                      </a:lnTo>
                      <a:lnTo>
                        <a:pt x="54" y="56"/>
                      </a:lnTo>
                      <a:lnTo>
                        <a:pt x="54" y="56"/>
                      </a:lnTo>
                      <a:lnTo>
                        <a:pt x="54" y="56"/>
                      </a:lnTo>
                      <a:lnTo>
                        <a:pt x="56" y="57"/>
                      </a:lnTo>
                      <a:lnTo>
                        <a:pt x="57" y="58"/>
                      </a:lnTo>
                      <a:lnTo>
                        <a:pt x="58" y="59"/>
                      </a:lnTo>
                      <a:lnTo>
                        <a:pt x="59" y="61"/>
                      </a:lnTo>
                      <a:lnTo>
                        <a:pt x="59" y="61"/>
                      </a:lnTo>
                      <a:lnTo>
                        <a:pt x="59" y="62"/>
                      </a:lnTo>
                      <a:lnTo>
                        <a:pt x="59" y="64"/>
                      </a:lnTo>
                      <a:lnTo>
                        <a:pt x="58" y="65"/>
                      </a:lnTo>
                      <a:lnTo>
                        <a:pt x="57" y="66"/>
                      </a:lnTo>
                      <a:lnTo>
                        <a:pt x="57" y="66"/>
                      </a:lnTo>
                      <a:lnTo>
                        <a:pt x="55" y="67"/>
                      </a:lnTo>
                      <a:lnTo>
                        <a:pt x="53" y="68"/>
                      </a:lnTo>
                      <a:lnTo>
                        <a:pt x="52" y="68"/>
                      </a:lnTo>
                      <a:lnTo>
                        <a:pt x="50" y="68"/>
                      </a:lnTo>
                      <a:lnTo>
                        <a:pt x="47" y="69"/>
                      </a:lnTo>
                      <a:lnTo>
                        <a:pt x="43" y="69"/>
                      </a:lnTo>
                      <a:lnTo>
                        <a:pt x="43" y="69"/>
                      </a:lnTo>
                      <a:lnTo>
                        <a:pt x="43" y="69"/>
                      </a:lnTo>
                      <a:lnTo>
                        <a:pt x="43" y="70"/>
                      </a:lnTo>
                      <a:lnTo>
                        <a:pt x="43" y="70"/>
                      </a:lnTo>
                      <a:lnTo>
                        <a:pt x="43" y="71"/>
                      </a:lnTo>
                      <a:lnTo>
                        <a:pt x="43" y="71"/>
                      </a:lnTo>
                      <a:lnTo>
                        <a:pt x="43" y="71"/>
                      </a:lnTo>
                      <a:lnTo>
                        <a:pt x="44" y="72"/>
                      </a:lnTo>
                      <a:lnTo>
                        <a:pt x="44" y="73"/>
                      </a:lnTo>
                      <a:lnTo>
                        <a:pt x="42" y="74"/>
                      </a:lnTo>
                      <a:lnTo>
                        <a:pt x="42" y="74"/>
                      </a:lnTo>
                      <a:lnTo>
                        <a:pt x="41" y="75"/>
                      </a:lnTo>
                      <a:lnTo>
                        <a:pt x="40" y="75"/>
                      </a:lnTo>
                      <a:lnTo>
                        <a:pt x="38" y="76"/>
                      </a:lnTo>
                      <a:lnTo>
                        <a:pt x="38" y="76"/>
                      </a:lnTo>
                      <a:lnTo>
                        <a:pt x="36" y="75"/>
                      </a:lnTo>
                      <a:lnTo>
                        <a:pt x="36" y="75"/>
                      </a:lnTo>
                      <a:lnTo>
                        <a:pt x="35" y="75"/>
                      </a:lnTo>
                      <a:lnTo>
                        <a:pt x="35" y="75"/>
                      </a:lnTo>
                      <a:lnTo>
                        <a:pt x="34" y="76"/>
                      </a:lnTo>
                      <a:lnTo>
                        <a:pt x="34" y="76"/>
                      </a:lnTo>
                      <a:lnTo>
                        <a:pt x="33" y="78"/>
                      </a:lnTo>
                      <a:lnTo>
                        <a:pt x="33" y="78"/>
                      </a:lnTo>
                      <a:lnTo>
                        <a:pt x="34" y="80"/>
                      </a:lnTo>
                      <a:lnTo>
                        <a:pt x="33" y="81"/>
                      </a:lnTo>
                      <a:lnTo>
                        <a:pt x="33" y="82"/>
                      </a:lnTo>
                      <a:lnTo>
                        <a:pt x="33" y="82"/>
                      </a:lnTo>
                      <a:lnTo>
                        <a:pt x="32" y="83"/>
                      </a:lnTo>
                      <a:lnTo>
                        <a:pt x="31" y="83"/>
                      </a:lnTo>
                      <a:lnTo>
                        <a:pt x="30" y="83"/>
                      </a:lnTo>
                      <a:lnTo>
                        <a:pt x="30" y="83"/>
                      </a:lnTo>
                      <a:lnTo>
                        <a:pt x="28" y="83"/>
                      </a:lnTo>
                      <a:lnTo>
                        <a:pt x="27" y="84"/>
                      </a:lnTo>
                      <a:lnTo>
                        <a:pt x="26" y="84"/>
                      </a:lnTo>
                      <a:lnTo>
                        <a:pt x="26" y="84"/>
                      </a:lnTo>
                      <a:lnTo>
                        <a:pt x="25" y="85"/>
                      </a:lnTo>
                      <a:lnTo>
                        <a:pt x="24" y="86"/>
                      </a:lnTo>
                      <a:lnTo>
                        <a:pt x="23" y="87"/>
                      </a:lnTo>
                      <a:lnTo>
                        <a:pt x="22" y="88"/>
                      </a:lnTo>
                      <a:lnTo>
                        <a:pt x="22" y="88"/>
                      </a:lnTo>
                      <a:lnTo>
                        <a:pt x="20" y="89"/>
                      </a:lnTo>
                      <a:lnTo>
                        <a:pt x="19" y="89"/>
                      </a:lnTo>
                      <a:lnTo>
                        <a:pt x="17" y="89"/>
                      </a:lnTo>
                      <a:lnTo>
                        <a:pt x="15" y="88"/>
                      </a:lnTo>
                      <a:lnTo>
                        <a:pt x="15" y="88"/>
                      </a:lnTo>
                      <a:lnTo>
                        <a:pt x="14" y="86"/>
                      </a:lnTo>
                      <a:lnTo>
                        <a:pt x="13" y="85"/>
                      </a:lnTo>
                      <a:lnTo>
                        <a:pt x="13" y="84"/>
                      </a:lnTo>
                      <a:lnTo>
                        <a:pt x="12" y="82"/>
                      </a:lnTo>
                      <a:lnTo>
                        <a:pt x="12" y="82"/>
                      </a:lnTo>
                      <a:lnTo>
                        <a:pt x="12" y="82"/>
                      </a:lnTo>
                      <a:lnTo>
                        <a:pt x="11" y="82"/>
                      </a:lnTo>
                      <a:lnTo>
                        <a:pt x="11" y="82"/>
                      </a:lnTo>
                      <a:lnTo>
                        <a:pt x="10" y="82"/>
                      </a:lnTo>
                      <a:lnTo>
                        <a:pt x="10" y="83"/>
                      </a:lnTo>
                      <a:lnTo>
                        <a:pt x="9" y="83"/>
                      </a:lnTo>
                      <a:lnTo>
                        <a:pt x="8" y="83"/>
                      </a:lnTo>
                      <a:lnTo>
                        <a:pt x="6" y="82"/>
                      </a:lnTo>
                      <a:lnTo>
                        <a:pt x="4" y="81"/>
                      </a:lnTo>
                      <a:lnTo>
                        <a:pt x="4" y="81"/>
                      </a:lnTo>
                      <a:lnTo>
                        <a:pt x="4" y="80"/>
                      </a:lnTo>
                      <a:lnTo>
                        <a:pt x="3" y="79"/>
                      </a:lnTo>
                      <a:lnTo>
                        <a:pt x="3" y="76"/>
                      </a:lnTo>
                      <a:lnTo>
                        <a:pt x="3" y="76"/>
                      </a:lnTo>
                      <a:lnTo>
                        <a:pt x="3" y="76"/>
                      </a:lnTo>
                      <a:lnTo>
                        <a:pt x="2" y="76"/>
                      </a:lnTo>
                      <a:lnTo>
                        <a:pt x="2" y="76"/>
                      </a:lnTo>
                      <a:lnTo>
                        <a:pt x="2" y="76"/>
                      </a:lnTo>
                      <a:lnTo>
                        <a:pt x="2" y="76"/>
                      </a:lnTo>
                      <a:lnTo>
                        <a:pt x="1" y="75"/>
                      </a:lnTo>
                      <a:lnTo>
                        <a:pt x="1" y="73"/>
                      </a:lnTo>
                      <a:lnTo>
                        <a:pt x="1" y="73"/>
                      </a:lnTo>
                      <a:lnTo>
                        <a:pt x="1" y="73"/>
                      </a:lnTo>
                      <a:lnTo>
                        <a:pt x="0" y="73"/>
                      </a:lnTo>
                      <a:lnTo>
                        <a:pt x="0" y="73"/>
                      </a:lnTo>
                      <a:lnTo>
                        <a:pt x="0" y="75"/>
                      </a:lnTo>
                      <a:lnTo>
                        <a:pt x="1" y="76"/>
                      </a:lnTo>
                      <a:lnTo>
                        <a:pt x="1" y="77"/>
                      </a:lnTo>
                      <a:lnTo>
                        <a:pt x="2" y="78"/>
                      </a:lnTo>
                      <a:lnTo>
                        <a:pt x="2" y="77"/>
                      </a:lnTo>
                      <a:lnTo>
                        <a:pt x="2" y="77"/>
                      </a:lnTo>
                      <a:lnTo>
                        <a:pt x="3" y="80"/>
                      </a:lnTo>
                      <a:lnTo>
                        <a:pt x="3" y="80"/>
                      </a:lnTo>
                      <a:lnTo>
                        <a:pt x="3" y="81"/>
                      </a:lnTo>
                      <a:lnTo>
                        <a:pt x="3" y="81"/>
                      </a:lnTo>
                      <a:lnTo>
                        <a:pt x="5" y="82"/>
                      </a:lnTo>
                      <a:lnTo>
                        <a:pt x="5" y="82"/>
                      </a:lnTo>
                      <a:lnTo>
                        <a:pt x="6" y="83"/>
                      </a:lnTo>
                      <a:lnTo>
                        <a:pt x="8" y="84"/>
                      </a:lnTo>
                      <a:lnTo>
                        <a:pt x="10" y="84"/>
                      </a:lnTo>
                      <a:lnTo>
                        <a:pt x="11" y="83"/>
                      </a:lnTo>
                      <a:lnTo>
                        <a:pt x="11" y="83"/>
                      </a:lnTo>
                      <a:lnTo>
                        <a:pt x="12" y="85"/>
                      </a:lnTo>
                      <a:lnTo>
                        <a:pt x="13" y="87"/>
                      </a:lnTo>
                      <a:lnTo>
                        <a:pt x="14" y="88"/>
                      </a:lnTo>
                      <a:lnTo>
                        <a:pt x="15" y="89"/>
                      </a:lnTo>
                      <a:lnTo>
                        <a:pt x="16" y="90"/>
                      </a:lnTo>
                      <a:lnTo>
                        <a:pt x="17" y="90"/>
                      </a:lnTo>
                      <a:lnTo>
                        <a:pt x="19" y="90"/>
                      </a:lnTo>
                      <a:lnTo>
                        <a:pt x="19" y="90"/>
                      </a:lnTo>
                      <a:lnTo>
                        <a:pt x="20" y="90"/>
                      </a:lnTo>
                      <a:lnTo>
                        <a:pt x="22" y="90"/>
                      </a:lnTo>
                      <a:lnTo>
                        <a:pt x="23" y="89"/>
                      </a:lnTo>
                      <a:lnTo>
                        <a:pt x="25" y="88"/>
                      </a:lnTo>
                      <a:lnTo>
                        <a:pt x="25" y="88"/>
                      </a:lnTo>
                      <a:lnTo>
                        <a:pt x="26" y="87"/>
                      </a:lnTo>
                      <a:lnTo>
                        <a:pt x="26" y="85"/>
                      </a:lnTo>
                      <a:lnTo>
                        <a:pt x="26" y="85"/>
                      </a:lnTo>
                      <a:lnTo>
                        <a:pt x="27" y="85"/>
                      </a:lnTo>
                      <a:lnTo>
                        <a:pt x="28" y="84"/>
                      </a:lnTo>
                      <a:lnTo>
                        <a:pt x="30" y="84"/>
                      </a:lnTo>
                      <a:lnTo>
                        <a:pt x="30" y="84"/>
                      </a:lnTo>
                      <a:lnTo>
                        <a:pt x="31" y="84"/>
                      </a:lnTo>
                      <a:lnTo>
                        <a:pt x="33" y="84"/>
                      </a:lnTo>
                      <a:lnTo>
                        <a:pt x="34" y="83"/>
                      </a:lnTo>
                      <a:lnTo>
                        <a:pt x="35" y="82"/>
                      </a:lnTo>
                      <a:lnTo>
                        <a:pt x="35" y="82"/>
                      </a:lnTo>
                      <a:lnTo>
                        <a:pt x="35" y="81"/>
                      </a:lnTo>
                      <a:lnTo>
                        <a:pt x="35" y="80"/>
                      </a:lnTo>
                      <a:lnTo>
                        <a:pt x="35" y="78"/>
                      </a:lnTo>
                      <a:lnTo>
                        <a:pt x="35" y="78"/>
                      </a:lnTo>
                      <a:lnTo>
                        <a:pt x="35" y="77"/>
                      </a:lnTo>
                      <a:lnTo>
                        <a:pt x="35" y="77"/>
                      </a:lnTo>
                      <a:lnTo>
                        <a:pt x="36" y="77"/>
                      </a:lnTo>
                      <a:lnTo>
                        <a:pt x="36" y="77"/>
                      </a:lnTo>
                      <a:lnTo>
                        <a:pt x="38" y="77"/>
                      </a:lnTo>
                      <a:lnTo>
                        <a:pt x="38" y="77"/>
                      </a:lnTo>
                      <a:lnTo>
                        <a:pt x="40" y="77"/>
                      </a:lnTo>
                      <a:lnTo>
                        <a:pt x="41" y="76"/>
                      </a:lnTo>
                      <a:lnTo>
                        <a:pt x="43" y="75"/>
                      </a:lnTo>
                      <a:lnTo>
                        <a:pt x="45" y="74"/>
                      </a:lnTo>
                      <a:lnTo>
                        <a:pt x="45" y="74"/>
                      </a:lnTo>
                      <a:lnTo>
                        <a:pt x="45" y="73"/>
                      </a:lnTo>
                      <a:lnTo>
                        <a:pt x="45" y="72"/>
                      </a:lnTo>
                      <a:lnTo>
                        <a:pt x="45" y="72"/>
                      </a:lnTo>
                      <a:lnTo>
                        <a:pt x="45" y="71"/>
                      </a:lnTo>
                      <a:lnTo>
                        <a:pt x="44" y="70"/>
                      </a:lnTo>
                      <a:lnTo>
                        <a:pt x="44" y="70"/>
                      </a:lnTo>
                      <a:lnTo>
                        <a:pt x="49" y="70"/>
                      </a:lnTo>
                      <a:lnTo>
                        <a:pt x="51" y="70"/>
                      </a:lnTo>
                      <a:lnTo>
                        <a:pt x="53" y="69"/>
                      </a:lnTo>
                      <a:lnTo>
                        <a:pt x="53" y="69"/>
                      </a:lnTo>
                      <a:lnTo>
                        <a:pt x="55" y="69"/>
                      </a:lnTo>
                      <a:lnTo>
                        <a:pt x="56" y="68"/>
                      </a:lnTo>
                      <a:lnTo>
                        <a:pt x="57" y="67"/>
                      </a:lnTo>
                      <a:lnTo>
                        <a:pt x="59" y="66"/>
                      </a:lnTo>
                      <a:lnTo>
                        <a:pt x="59" y="66"/>
                      </a:lnTo>
                      <a:lnTo>
                        <a:pt x="60" y="65"/>
                      </a:lnTo>
                      <a:lnTo>
                        <a:pt x="60" y="63"/>
                      </a:lnTo>
                      <a:lnTo>
                        <a:pt x="60" y="62"/>
                      </a:lnTo>
                      <a:lnTo>
                        <a:pt x="6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18" name="Freeform 2454">
                  <a:extLst>
                    <a:ext uri="{FF2B5EF4-FFF2-40B4-BE49-F238E27FC236}">
                      <a16:creationId xmlns:a16="http://schemas.microsoft.com/office/drawing/2014/main" id="{DBE79D3C-FC46-4C95-A159-D596A2CDB870}"/>
                    </a:ext>
                  </a:extLst>
                </p:cNvPr>
                <p:cNvSpPr>
                  <a:spLocks/>
                </p:cNvSpPr>
                <p:nvPr/>
              </p:nvSpPr>
              <p:spPr bwMode="auto">
                <a:xfrm>
                  <a:off x="4391" y="1426"/>
                  <a:ext cx="60" cy="90"/>
                </a:xfrm>
                <a:custGeom>
                  <a:avLst/>
                  <a:gdLst>
                    <a:gd name="T0" fmla="*/ 55 w 60"/>
                    <a:gd name="T1" fmla="*/ 56 h 90"/>
                    <a:gd name="T2" fmla="*/ 50 w 60"/>
                    <a:gd name="T3" fmla="*/ 46 h 90"/>
                    <a:gd name="T4" fmla="*/ 47 w 60"/>
                    <a:gd name="T5" fmla="*/ 44 h 90"/>
                    <a:gd name="T6" fmla="*/ 47 w 60"/>
                    <a:gd name="T7" fmla="*/ 40 h 90"/>
                    <a:gd name="T8" fmla="*/ 55 w 60"/>
                    <a:gd name="T9" fmla="*/ 34 h 90"/>
                    <a:gd name="T10" fmla="*/ 53 w 60"/>
                    <a:gd name="T11" fmla="*/ 26 h 90"/>
                    <a:gd name="T12" fmla="*/ 56 w 60"/>
                    <a:gd name="T13" fmla="*/ 17 h 90"/>
                    <a:gd name="T14" fmla="*/ 44 w 60"/>
                    <a:gd name="T15" fmla="*/ 12 h 90"/>
                    <a:gd name="T16" fmla="*/ 39 w 60"/>
                    <a:gd name="T17" fmla="*/ 9 h 90"/>
                    <a:gd name="T18" fmla="*/ 30 w 60"/>
                    <a:gd name="T19" fmla="*/ 10 h 90"/>
                    <a:gd name="T20" fmla="*/ 21 w 60"/>
                    <a:gd name="T21" fmla="*/ 10 h 90"/>
                    <a:gd name="T22" fmla="*/ 18 w 60"/>
                    <a:gd name="T23" fmla="*/ 7 h 90"/>
                    <a:gd name="T24" fmla="*/ 15 w 60"/>
                    <a:gd name="T25" fmla="*/ 2 h 90"/>
                    <a:gd name="T26" fmla="*/ 9 w 60"/>
                    <a:gd name="T27" fmla="*/ 0 h 90"/>
                    <a:gd name="T28" fmla="*/ 6 w 60"/>
                    <a:gd name="T29" fmla="*/ 3 h 90"/>
                    <a:gd name="T30" fmla="*/ 7 w 60"/>
                    <a:gd name="T31" fmla="*/ 2 h 90"/>
                    <a:gd name="T32" fmla="*/ 12 w 60"/>
                    <a:gd name="T33" fmla="*/ 0 h 90"/>
                    <a:gd name="T34" fmla="*/ 14 w 60"/>
                    <a:gd name="T35" fmla="*/ 5 h 90"/>
                    <a:gd name="T36" fmla="*/ 20 w 60"/>
                    <a:gd name="T37" fmla="*/ 9 h 90"/>
                    <a:gd name="T38" fmla="*/ 22 w 60"/>
                    <a:gd name="T39" fmla="*/ 10 h 90"/>
                    <a:gd name="T40" fmla="*/ 28 w 60"/>
                    <a:gd name="T41" fmla="*/ 10 h 90"/>
                    <a:gd name="T42" fmla="*/ 30 w 60"/>
                    <a:gd name="T43" fmla="*/ 12 h 90"/>
                    <a:gd name="T44" fmla="*/ 40 w 60"/>
                    <a:gd name="T45" fmla="*/ 10 h 90"/>
                    <a:gd name="T46" fmla="*/ 47 w 60"/>
                    <a:gd name="T47" fmla="*/ 13 h 90"/>
                    <a:gd name="T48" fmla="*/ 55 w 60"/>
                    <a:gd name="T49" fmla="*/ 17 h 90"/>
                    <a:gd name="T50" fmla="*/ 53 w 60"/>
                    <a:gd name="T51" fmla="*/ 25 h 90"/>
                    <a:gd name="T52" fmla="*/ 54 w 60"/>
                    <a:gd name="T53" fmla="*/ 28 h 90"/>
                    <a:gd name="T54" fmla="*/ 53 w 60"/>
                    <a:gd name="T55" fmla="*/ 34 h 90"/>
                    <a:gd name="T56" fmla="*/ 45 w 60"/>
                    <a:gd name="T57" fmla="*/ 40 h 90"/>
                    <a:gd name="T58" fmla="*/ 45 w 60"/>
                    <a:gd name="T59" fmla="*/ 44 h 90"/>
                    <a:gd name="T60" fmla="*/ 45 w 60"/>
                    <a:gd name="T61" fmla="*/ 47 h 90"/>
                    <a:gd name="T62" fmla="*/ 52 w 60"/>
                    <a:gd name="T63" fmla="*/ 49 h 90"/>
                    <a:gd name="T64" fmla="*/ 54 w 60"/>
                    <a:gd name="T65" fmla="*/ 56 h 90"/>
                    <a:gd name="T66" fmla="*/ 59 w 60"/>
                    <a:gd name="T67" fmla="*/ 62 h 90"/>
                    <a:gd name="T68" fmla="*/ 52 w 60"/>
                    <a:gd name="T69" fmla="*/ 68 h 90"/>
                    <a:gd name="T70" fmla="*/ 43 w 60"/>
                    <a:gd name="T71" fmla="*/ 70 h 90"/>
                    <a:gd name="T72" fmla="*/ 42 w 60"/>
                    <a:gd name="T73" fmla="*/ 74 h 90"/>
                    <a:gd name="T74" fmla="*/ 35 w 60"/>
                    <a:gd name="T75" fmla="*/ 75 h 90"/>
                    <a:gd name="T76" fmla="*/ 33 w 60"/>
                    <a:gd name="T77" fmla="*/ 81 h 90"/>
                    <a:gd name="T78" fmla="*/ 28 w 60"/>
                    <a:gd name="T79" fmla="*/ 83 h 90"/>
                    <a:gd name="T80" fmla="*/ 22 w 60"/>
                    <a:gd name="T81" fmla="*/ 88 h 90"/>
                    <a:gd name="T82" fmla="*/ 14 w 60"/>
                    <a:gd name="T83" fmla="*/ 86 h 90"/>
                    <a:gd name="T84" fmla="*/ 11 w 60"/>
                    <a:gd name="T85" fmla="*/ 82 h 90"/>
                    <a:gd name="T86" fmla="*/ 4 w 60"/>
                    <a:gd name="T87" fmla="*/ 81 h 90"/>
                    <a:gd name="T88" fmla="*/ 2 w 60"/>
                    <a:gd name="T89" fmla="*/ 76 h 90"/>
                    <a:gd name="T90" fmla="*/ 0 w 60"/>
                    <a:gd name="T91" fmla="*/ 73 h 90"/>
                    <a:gd name="T92" fmla="*/ 2 w 60"/>
                    <a:gd name="T93" fmla="*/ 77 h 90"/>
                    <a:gd name="T94" fmla="*/ 6 w 60"/>
                    <a:gd name="T95" fmla="*/ 83 h 90"/>
                    <a:gd name="T96" fmla="*/ 14 w 60"/>
                    <a:gd name="T97" fmla="*/ 88 h 90"/>
                    <a:gd name="T98" fmla="*/ 22 w 60"/>
                    <a:gd name="T99" fmla="*/ 90 h 90"/>
                    <a:gd name="T100" fmla="*/ 27 w 60"/>
                    <a:gd name="T101" fmla="*/ 85 h 90"/>
                    <a:gd name="T102" fmla="*/ 35 w 60"/>
                    <a:gd name="T103" fmla="*/ 82 h 90"/>
                    <a:gd name="T104" fmla="*/ 35 w 60"/>
                    <a:gd name="T105" fmla="*/ 77 h 90"/>
                    <a:gd name="T106" fmla="*/ 43 w 60"/>
                    <a:gd name="T107" fmla="*/ 75 h 90"/>
                    <a:gd name="T108" fmla="*/ 44 w 60"/>
                    <a:gd name="T109" fmla="*/ 70 h 90"/>
                    <a:gd name="T110" fmla="*/ 56 w 60"/>
                    <a:gd name="T111" fmla="*/ 68 h 90"/>
                    <a:gd name="T112" fmla="*/ 60 w 60"/>
                    <a:gd name="T113" fmla="*/ 6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 h="90">
                      <a:moveTo>
                        <a:pt x="60" y="60"/>
                      </a:moveTo>
                      <a:lnTo>
                        <a:pt x="60" y="60"/>
                      </a:lnTo>
                      <a:lnTo>
                        <a:pt x="59" y="59"/>
                      </a:lnTo>
                      <a:lnTo>
                        <a:pt x="58" y="57"/>
                      </a:lnTo>
                      <a:lnTo>
                        <a:pt x="57" y="56"/>
                      </a:lnTo>
                      <a:lnTo>
                        <a:pt x="55" y="56"/>
                      </a:lnTo>
                      <a:lnTo>
                        <a:pt x="55" y="56"/>
                      </a:lnTo>
                      <a:lnTo>
                        <a:pt x="55" y="54"/>
                      </a:lnTo>
                      <a:lnTo>
                        <a:pt x="55" y="52"/>
                      </a:lnTo>
                      <a:lnTo>
                        <a:pt x="55" y="51"/>
                      </a:lnTo>
                      <a:lnTo>
                        <a:pt x="54" y="49"/>
                      </a:lnTo>
                      <a:lnTo>
                        <a:pt x="54" y="49"/>
                      </a:lnTo>
                      <a:lnTo>
                        <a:pt x="52" y="48"/>
                      </a:lnTo>
                      <a:lnTo>
                        <a:pt x="50" y="46"/>
                      </a:lnTo>
                      <a:lnTo>
                        <a:pt x="50" y="46"/>
                      </a:lnTo>
                      <a:lnTo>
                        <a:pt x="49" y="46"/>
                      </a:lnTo>
                      <a:lnTo>
                        <a:pt x="49" y="45"/>
                      </a:lnTo>
                      <a:lnTo>
                        <a:pt x="49" y="45"/>
                      </a:lnTo>
                      <a:lnTo>
                        <a:pt x="46" y="45"/>
                      </a:lnTo>
                      <a:lnTo>
                        <a:pt x="46" y="45"/>
                      </a:lnTo>
                      <a:lnTo>
                        <a:pt x="47" y="44"/>
                      </a:lnTo>
                      <a:lnTo>
                        <a:pt x="47" y="44"/>
                      </a:lnTo>
                      <a:lnTo>
                        <a:pt x="47" y="43"/>
                      </a:lnTo>
                      <a:lnTo>
                        <a:pt x="47" y="43"/>
                      </a:lnTo>
                      <a:lnTo>
                        <a:pt x="47" y="41"/>
                      </a:lnTo>
                      <a:lnTo>
                        <a:pt x="47" y="41"/>
                      </a:lnTo>
                      <a:lnTo>
                        <a:pt x="47" y="40"/>
                      </a:lnTo>
                      <a:lnTo>
                        <a:pt x="47" y="40"/>
                      </a:lnTo>
                      <a:lnTo>
                        <a:pt x="48" y="39"/>
                      </a:lnTo>
                      <a:lnTo>
                        <a:pt x="49" y="39"/>
                      </a:lnTo>
                      <a:lnTo>
                        <a:pt x="51" y="38"/>
                      </a:lnTo>
                      <a:lnTo>
                        <a:pt x="53" y="37"/>
                      </a:lnTo>
                      <a:lnTo>
                        <a:pt x="53" y="37"/>
                      </a:lnTo>
                      <a:lnTo>
                        <a:pt x="54" y="36"/>
                      </a:lnTo>
                      <a:lnTo>
                        <a:pt x="55" y="34"/>
                      </a:lnTo>
                      <a:lnTo>
                        <a:pt x="55" y="33"/>
                      </a:lnTo>
                      <a:lnTo>
                        <a:pt x="56" y="31"/>
                      </a:lnTo>
                      <a:lnTo>
                        <a:pt x="56" y="31"/>
                      </a:lnTo>
                      <a:lnTo>
                        <a:pt x="56" y="30"/>
                      </a:lnTo>
                      <a:lnTo>
                        <a:pt x="55" y="28"/>
                      </a:lnTo>
                      <a:lnTo>
                        <a:pt x="54" y="27"/>
                      </a:lnTo>
                      <a:lnTo>
                        <a:pt x="53" y="26"/>
                      </a:lnTo>
                      <a:lnTo>
                        <a:pt x="53" y="26"/>
                      </a:lnTo>
                      <a:lnTo>
                        <a:pt x="55" y="24"/>
                      </a:lnTo>
                      <a:lnTo>
                        <a:pt x="56" y="22"/>
                      </a:lnTo>
                      <a:lnTo>
                        <a:pt x="56" y="20"/>
                      </a:lnTo>
                      <a:lnTo>
                        <a:pt x="56" y="19"/>
                      </a:lnTo>
                      <a:lnTo>
                        <a:pt x="56" y="17"/>
                      </a:lnTo>
                      <a:lnTo>
                        <a:pt x="56" y="17"/>
                      </a:lnTo>
                      <a:lnTo>
                        <a:pt x="55" y="15"/>
                      </a:lnTo>
                      <a:lnTo>
                        <a:pt x="53" y="14"/>
                      </a:lnTo>
                      <a:lnTo>
                        <a:pt x="51" y="13"/>
                      </a:lnTo>
                      <a:lnTo>
                        <a:pt x="49" y="12"/>
                      </a:lnTo>
                      <a:lnTo>
                        <a:pt x="49" y="12"/>
                      </a:lnTo>
                      <a:lnTo>
                        <a:pt x="47" y="12"/>
                      </a:lnTo>
                      <a:lnTo>
                        <a:pt x="44" y="12"/>
                      </a:lnTo>
                      <a:lnTo>
                        <a:pt x="44" y="12"/>
                      </a:lnTo>
                      <a:lnTo>
                        <a:pt x="43" y="12"/>
                      </a:lnTo>
                      <a:lnTo>
                        <a:pt x="42" y="11"/>
                      </a:lnTo>
                      <a:lnTo>
                        <a:pt x="42" y="11"/>
                      </a:lnTo>
                      <a:lnTo>
                        <a:pt x="40" y="10"/>
                      </a:lnTo>
                      <a:lnTo>
                        <a:pt x="40" y="10"/>
                      </a:lnTo>
                      <a:lnTo>
                        <a:pt x="39" y="9"/>
                      </a:lnTo>
                      <a:lnTo>
                        <a:pt x="38" y="9"/>
                      </a:lnTo>
                      <a:lnTo>
                        <a:pt x="36" y="9"/>
                      </a:lnTo>
                      <a:lnTo>
                        <a:pt x="35" y="9"/>
                      </a:lnTo>
                      <a:lnTo>
                        <a:pt x="33" y="10"/>
                      </a:lnTo>
                      <a:lnTo>
                        <a:pt x="30" y="11"/>
                      </a:lnTo>
                      <a:lnTo>
                        <a:pt x="30" y="11"/>
                      </a:lnTo>
                      <a:lnTo>
                        <a:pt x="30" y="10"/>
                      </a:lnTo>
                      <a:lnTo>
                        <a:pt x="28" y="9"/>
                      </a:lnTo>
                      <a:lnTo>
                        <a:pt x="27" y="8"/>
                      </a:lnTo>
                      <a:lnTo>
                        <a:pt x="25" y="8"/>
                      </a:lnTo>
                      <a:lnTo>
                        <a:pt x="25" y="8"/>
                      </a:lnTo>
                      <a:lnTo>
                        <a:pt x="23" y="8"/>
                      </a:lnTo>
                      <a:lnTo>
                        <a:pt x="22" y="9"/>
                      </a:lnTo>
                      <a:lnTo>
                        <a:pt x="21" y="10"/>
                      </a:lnTo>
                      <a:lnTo>
                        <a:pt x="20" y="11"/>
                      </a:lnTo>
                      <a:lnTo>
                        <a:pt x="20" y="11"/>
                      </a:lnTo>
                      <a:lnTo>
                        <a:pt x="20" y="10"/>
                      </a:lnTo>
                      <a:lnTo>
                        <a:pt x="20" y="9"/>
                      </a:lnTo>
                      <a:lnTo>
                        <a:pt x="19" y="8"/>
                      </a:lnTo>
                      <a:lnTo>
                        <a:pt x="18" y="7"/>
                      </a:lnTo>
                      <a:lnTo>
                        <a:pt x="18" y="7"/>
                      </a:lnTo>
                      <a:lnTo>
                        <a:pt x="17" y="6"/>
                      </a:lnTo>
                      <a:lnTo>
                        <a:pt x="15" y="5"/>
                      </a:lnTo>
                      <a:lnTo>
                        <a:pt x="15" y="5"/>
                      </a:lnTo>
                      <a:lnTo>
                        <a:pt x="15" y="5"/>
                      </a:lnTo>
                      <a:lnTo>
                        <a:pt x="15" y="4"/>
                      </a:lnTo>
                      <a:lnTo>
                        <a:pt x="15" y="3"/>
                      </a:lnTo>
                      <a:lnTo>
                        <a:pt x="15" y="2"/>
                      </a:lnTo>
                      <a:lnTo>
                        <a:pt x="15" y="2"/>
                      </a:lnTo>
                      <a:lnTo>
                        <a:pt x="14" y="1"/>
                      </a:lnTo>
                      <a:lnTo>
                        <a:pt x="13" y="0"/>
                      </a:lnTo>
                      <a:lnTo>
                        <a:pt x="12" y="0"/>
                      </a:lnTo>
                      <a:lnTo>
                        <a:pt x="10" y="0"/>
                      </a:lnTo>
                      <a:lnTo>
                        <a:pt x="10" y="0"/>
                      </a:lnTo>
                      <a:lnTo>
                        <a:pt x="9" y="0"/>
                      </a:lnTo>
                      <a:lnTo>
                        <a:pt x="8" y="1"/>
                      </a:lnTo>
                      <a:lnTo>
                        <a:pt x="7" y="1"/>
                      </a:lnTo>
                      <a:lnTo>
                        <a:pt x="6" y="2"/>
                      </a:lnTo>
                      <a:lnTo>
                        <a:pt x="6" y="3"/>
                      </a:lnTo>
                      <a:lnTo>
                        <a:pt x="6" y="3"/>
                      </a:lnTo>
                      <a:lnTo>
                        <a:pt x="6" y="3"/>
                      </a:lnTo>
                      <a:lnTo>
                        <a:pt x="6" y="3"/>
                      </a:lnTo>
                      <a:lnTo>
                        <a:pt x="7" y="3"/>
                      </a:lnTo>
                      <a:lnTo>
                        <a:pt x="7" y="3"/>
                      </a:lnTo>
                      <a:lnTo>
                        <a:pt x="7" y="3"/>
                      </a:lnTo>
                      <a:lnTo>
                        <a:pt x="7" y="2"/>
                      </a:lnTo>
                      <a:lnTo>
                        <a:pt x="7" y="2"/>
                      </a:lnTo>
                      <a:lnTo>
                        <a:pt x="7" y="2"/>
                      </a:lnTo>
                      <a:lnTo>
                        <a:pt x="7" y="2"/>
                      </a:lnTo>
                      <a:lnTo>
                        <a:pt x="7" y="2"/>
                      </a:lnTo>
                      <a:lnTo>
                        <a:pt x="8" y="1"/>
                      </a:lnTo>
                      <a:lnTo>
                        <a:pt x="8" y="1"/>
                      </a:lnTo>
                      <a:lnTo>
                        <a:pt x="11" y="0"/>
                      </a:lnTo>
                      <a:lnTo>
                        <a:pt x="11" y="0"/>
                      </a:lnTo>
                      <a:lnTo>
                        <a:pt x="12" y="0"/>
                      </a:lnTo>
                      <a:lnTo>
                        <a:pt x="12" y="0"/>
                      </a:lnTo>
                      <a:lnTo>
                        <a:pt x="14" y="1"/>
                      </a:lnTo>
                      <a:lnTo>
                        <a:pt x="14" y="1"/>
                      </a:lnTo>
                      <a:lnTo>
                        <a:pt x="14" y="2"/>
                      </a:lnTo>
                      <a:lnTo>
                        <a:pt x="14" y="3"/>
                      </a:lnTo>
                      <a:lnTo>
                        <a:pt x="14" y="5"/>
                      </a:lnTo>
                      <a:lnTo>
                        <a:pt x="14" y="5"/>
                      </a:lnTo>
                      <a:lnTo>
                        <a:pt x="14" y="5"/>
                      </a:lnTo>
                      <a:lnTo>
                        <a:pt x="15" y="6"/>
                      </a:lnTo>
                      <a:lnTo>
                        <a:pt x="16" y="6"/>
                      </a:lnTo>
                      <a:lnTo>
                        <a:pt x="16" y="6"/>
                      </a:lnTo>
                      <a:lnTo>
                        <a:pt x="18" y="7"/>
                      </a:lnTo>
                      <a:lnTo>
                        <a:pt x="19" y="8"/>
                      </a:lnTo>
                      <a:lnTo>
                        <a:pt x="19" y="8"/>
                      </a:lnTo>
                      <a:lnTo>
                        <a:pt x="20" y="9"/>
                      </a:lnTo>
                      <a:lnTo>
                        <a:pt x="20" y="10"/>
                      </a:lnTo>
                      <a:lnTo>
                        <a:pt x="19" y="12"/>
                      </a:lnTo>
                      <a:lnTo>
                        <a:pt x="19" y="12"/>
                      </a:lnTo>
                      <a:lnTo>
                        <a:pt x="19" y="12"/>
                      </a:lnTo>
                      <a:lnTo>
                        <a:pt x="20" y="12"/>
                      </a:lnTo>
                      <a:lnTo>
                        <a:pt x="20" y="12"/>
                      </a:lnTo>
                      <a:lnTo>
                        <a:pt x="22" y="10"/>
                      </a:lnTo>
                      <a:lnTo>
                        <a:pt x="22" y="9"/>
                      </a:lnTo>
                      <a:lnTo>
                        <a:pt x="24" y="8"/>
                      </a:lnTo>
                      <a:lnTo>
                        <a:pt x="24" y="8"/>
                      </a:lnTo>
                      <a:lnTo>
                        <a:pt x="25" y="8"/>
                      </a:lnTo>
                      <a:lnTo>
                        <a:pt x="26" y="8"/>
                      </a:lnTo>
                      <a:lnTo>
                        <a:pt x="28" y="9"/>
                      </a:lnTo>
                      <a:lnTo>
                        <a:pt x="28" y="10"/>
                      </a:lnTo>
                      <a:lnTo>
                        <a:pt x="29" y="10"/>
                      </a:lnTo>
                      <a:lnTo>
                        <a:pt x="30" y="11"/>
                      </a:lnTo>
                      <a:lnTo>
                        <a:pt x="30" y="12"/>
                      </a:lnTo>
                      <a:lnTo>
                        <a:pt x="30" y="12"/>
                      </a:lnTo>
                      <a:lnTo>
                        <a:pt x="30" y="12"/>
                      </a:lnTo>
                      <a:lnTo>
                        <a:pt x="30" y="12"/>
                      </a:lnTo>
                      <a:lnTo>
                        <a:pt x="30" y="12"/>
                      </a:lnTo>
                      <a:lnTo>
                        <a:pt x="31" y="11"/>
                      </a:lnTo>
                      <a:lnTo>
                        <a:pt x="33" y="11"/>
                      </a:lnTo>
                      <a:lnTo>
                        <a:pt x="34" y="10"/>
                      </a:lnTo>
                      <a:lnTo>
                        <a:pt x="35" y="10"/>
                      </a:lnTo>
                      <a:lnTo>
                        <a:pt x="37" y="10"/>
                      </a:lnTo>
                      <a:lnTo>
                        <a:pt x="38" y="10"/>
                      </a:lnTo>
                      <a:lnTo>
                        <a:pt x="40" y="10"/>
                      </a:lnTo>
                      <a:lnTo>
                        <a:pt x="41" y="11"/>
                      </a:lnTo>
                      <a:lnTo>
                        <a:pt x="41" y="11"/>
                      </a:lnTo>
                      <a:lnTo>
                        <a:pt x="42" y="12"/>
                      </a:lnTo>
                      <a:lnTo>
                        <a:pt x="42" y="13"/>
                      </a:lnTo>
                      <a:lnTo>
                        <a:pt x="43" y="13"/>
                      </a:lnTo>
                      <a:lnTo>
                        <a:pt x="43" y="13"/>
                      </a:lnTo>
                      <a:lnTo>
                        <a:pt x="47" y="13"/>
                      </a:lnTo>
                      <a:lnTo>
                        <a:pt x="47" y="13"/>
                      </a:lnTo>
                      <a:lnTo>
                        <a:pt x="50" y="13"/>
                      </a:lnTo>
                      <a:lnTo>
                        <a:pt x="52" y="14"/>
                      </a:lnTo>
                      <a:lnTo>
                        <a:pt x="53" y="15"/>
                      </a:lnTo>
                      <a:lnTo>
                        <a:pt x="54" y="16"/>
                      </a:lnTo>
                      <a:lnTo>
                        <a:pt x="55" y="17"/>
                      </a:lnTo>
                      <a:lnTo>
                        <a:pt x="55" y="17"/>
                      </a:lnTo>
                      <a:lnTo>
                        <a:pt x="55" y="18"/>
                      </a:lnTo>
                      <a:lnTo>
                        <a:pt x="55" y="19"/>
                      </a:lnTo>
                      <a:lnTo>
                        <a:pt x="55" y="20"/>
                      </a:lnTo>
                      <a:lnTo>
                        <a:pt x="55" y="22"/>
                      </a:lnTo>
                      <a:lnTo>
                        <a:pt x="55" y="23"/>
                      </a:lnTo>
                      <a:lnTo>
                        <a:pt x="54" y="24"/>
                      </a:lnTo>
                      <a:lnTo>
                        <a:pt x="53" y="25"/>
                      </a:lnTo>
                      <a:lnTo>
                        <a:pt x="52" y="26"/>
                      </a:lnTo>
                      <a:lnTo>
                        <a:pt x="52" y="26"/>
                      </a:lnTo>
                      <a:lnTo>
                        <a:pt x="52" y="26"/>
                      </a:lnTo>
                      <a:lnTo>
                        <a:pt x="52" y="27"/>
                      </a:lnTo>
                      <a:lnTo>
                        <a:pt x="52" y="27"/>
                      </a:lnTo>
                      <a:lnTo>
                        <a:pt x="53" y="28"/>
                      </a:lnTo>
                      <a:lnTo>
                        <a:pt x="54" y="28"/>
                      </a:lnTo>
                      <a:lnTo>
                        <a:pt x="54" y="29"/>
                      </a:lnTo>
                      <a:lnTo>
                        <a:pt x="54" y="29"/>
                      </a:lnTo>
                      <a:lnTo>
                        <a:pt x="55" y="30"/>
                      </a:lnTo>
                      <a:lnTo>
                        <a:pt x="55" y="31"/>
                      </a:lnTo>
                      <a:lnTo>
                        <a:pt x="54" y="33"/>
                      </a:lnTo>
                      <a:lnTo>
                        <a:pt x="54" y="33"/>
                      </a:lnTo>
                      <a:lnTo>
                        <a:pt x="53" y="34"/>
                      </a:lnTo>
                      <a:lnTo>
                        <a:pt x="52" y="36"/>
                      </a:lnTo>
                      <a:lnTo>
                        <a:pt x="51" y="37"/>
                      </a:lnTo>
                      <a:lnTo>
                        <a:pt x="49" y="37"/>
                      </a:lnTo>
                      <a:lnTo>
                        <a:pt x="49" y="37"/>
                      </a:lnTo>
                      <a:lnTo>
                        <a:pt x="47" y="39"/>
                      </a:lnTo>
                      <a:lnTo>
                        <a:pt x="46" y="39"/>
                      </a:lnTo>
                      <a:lnTo>
                        <a:pt x="45" y="40"/>
                      </a:lnTo>
                      <a:lnTo>
                        <a:pt x="45" y="40"/>
                      </a:lnTo>
                      <a:lnTo>
                        <a:pt x="45" y="41"/>
                      </a:lnTo>
                      <a:lnTo>
                        <a:pt x="45" y="41"/>
                      </a:lnTo>
                      <a:lnTo>
                        <a:pt x="46" y="43"/>
                      </a:lnTo>
                      <a:lnTo>
                        <a:pt x="46" y="43"/>
                      </a:lnTo>
                      <a:lnTo>
                        <a:pt x="46" y="44"/>
                      </a:lnTo>
                      <a:lnTo>
                        <a:pt x="45" y="44"/>
                      </a:lnTo>
                      <a:lnTo>
                        <a:pt x="44" y="46"/>
                      </a:lnTo>
                      <a:lnTo>
                        <a:pt x="44" y="46"/>
                      </a:lnTo>
                      <a:lnTo>
                        <a:pt x="44" y="46"/>
                      </a:lnTo>
                      <a:lnTo>
                        <a:pt x="44" y="46"/>
                      </a:lnTo>
                      <a:lnTo>
                        <a:pt x="44" y="46"/>
                      </a:lnTo>
                      <a:lnTo>
                        <a:pt x="45" y="47"/>
                      </a:lnTo>
                      <a:lnTo>
                        <a:pt x="45" y="47"/>
                      </a:lnTo>
                      <a:lnTo>
                        <a:pt x="47" y="47"/>
                      </a:lnTo>
                      <a:lnTo>
                        <a:pt x="48" y="47"/>
                      </a:lnTo>
                      <a:lnTo>
                        <a:pt x="49" y="47"/>
                      </a:lnTo>
                      <a:lnTo>
                        <a:pt x="49" y="47"/>
                      </a:lnTo>
                      <a:lnTo>
                        <a:pt x="51" y="48"/>
                      </a:lnTo>
                      <a:lnTo>
                        <a:pt x="52" y="49"/>
                      </a:lnTo>
                      <a:lnTo>
                        <a:pt x="52" y="49"/>
                      </a:lnTo>
                      <a:lnTo>
                        <a:pt x="54" y="51"/>
                      </a:lnTo>
                      <a:lnTo>
                        <a:pt x="54" y="52"/>
                      </a:lnTo>
                      <a:lnTo>
                        <a:pt x="54" y="54"/>
                      </a:lnTo>
                      <a:lnTo>
                        <a:pt x="54" y="56"/>
                      </a:lnTo>
                      <a:lnTo>
                        <a:pt x="54" y="56"/>
                      </a:lnTo>
                      <a:lnTo>
                        <a:pt x="54" y="56"/>
                      </a:lnTo>
                      <a:lnTo>
                        <a:pt x="54" y="56"/>
                      </a:lnTo>
                      <a:lnTo>
                        <a:pt x="54" y="56"/>
                      </a:lnTo>
                      <a:lnTo>
                        <a:pt x="56" y="57"/>
                      </a:lnTo>
                      <a:lnTo>
                        <a:pt x="57" y="58"/>
                      </a:lnTo>
                      <a:lnTo>
                        <a:pt x="58" y="59"/>
                      </a:lnTo>
                      <a:lnTo>
                        <a:pt x="59" y="61"/>
                      </a:lnTo>
                      <a:lnTo>
                        <a:pt x="59" y="61"/>
                      </a:lnTo>
                      <a:lnTo>
                        <a:pt x="59" y="62"/>
                      </a:lnTo>
                      <a:lnTo>
                        <a:pt x="59" y="64"/>
                      </a:lnTo>
                      <a:lnTo>
                        <a:pt x="58" y="65"/>
                      </a:lnTo>
                      <a:lnTo>
                        <a:pt x="57" y="66"/>
                      </a:lnTo>
                      <a:lnTo>
                        <a:pt x="57" y="66"/>
                      </a:lnTo>
                      <a:lnTo>
                        <a:pt x="55" y="67"/>
                      </a:lnTo>
                      <a:lnTo>
                        <a:pt x="53" y="68"/>
                      </a:lnTo>
                      <a:lnTo>
                        <a:pt x="52" y="68"/>
                      </a:lnTo>
                      <a:lnTo>
                        <a:pt x="50" y="68"/>
                      </a:lnTo>
                      <a:lnTo>
                        <a:pt x="47" y="69"/>
                      </a:lnTo>
                      <a:lnTo>
                        <a:pt x="43" y="69"/>
                      </a:lnTo>
                      <a:lnTo>
                        <a:pt x="43" y="69"/>
                      </a:lnTo>
                      <a:lnTo>
                        <a:pt x="43" y="69"/>
                      </a:lnTo>
                      <a:lnTo>
                        <a:pt x="43" y="70"/>
                      </a:lnTo>
                      <a:lnTo>
                        <a:pt x="43" y="70"/>
                      </a:lnTo>
                      <a:lnTo>
                        <a:pt x="43" y="71"/>
                      </a:lnTo>
                      <a:lnTo>
                        <a:pt x="43" y="71"/>
                      </a:lnTo>
                      <a:lnTo>
                        <a:pt x="43" y="71"/>
                      </a:lnTo>
                      <a:lnTo>
                        <a:pt x="44" y="72"/>
                      </a:lnTo>
                      <a:lnTo>
                        <a:pt x="44" y="73"/>
                      </a:lnTo>
                      <a:lnTo>
                        <a:pt x="42" y="74"/>
                      </a:lnTo>
                      <a:lnTo>
                        <a:pt x="42" y="74"/>
                      </a:lnTo>
                      <a:lnTo>
                        <a:pt x="41" y="75"/>
                      </a:lnTo>
                      <a:lnTo>
                        <a:pt x="40" y="75"/>
                      </a:lnTo>
                      <a:lnTo>
                        <a:pt x="38" y="76"/>
                      </a:lnTo>
                      <a:lnTo>
                        <a:pt x="38" y="76"/>
                      </a:lnTo>
                      <a:lnTo>
                        <a:pt x="36" y="75"/>
                      </a:lnTo>
                      <a:lnTo>
                        <a:pt x="36" y="75"/>
                      </a:lnTo>
                      <a:lnTo>
                        <a:pt x="35" y="75"/>
                      </a:lnTo>
                      <a:lnTo>
                        <a:pt x="35" y="75"/>
                      </a:lnTo>
                      <a:lnTo>
                        <a:pt x="34" y="76"/>
                      </a:lnTo>
                      <a:lnTo>
                        <a:pt x="34" y="76"/>
                      </a:lnTo>
                      <a:lnTo>
                        <a:pt x="33" y="78"/>
                      </a:lnTo>
                      <a:lnTo>
                        <a:pt x="33" y="78"/>
                      </a:lnTo>
                      <a:lnTo>
                        <a:pt x="34" y="80"/>
                      </a:lnTo>
                      <a:lnTo>
                        <a:pt x="33" y="81"/>
                      </a:lnTo>
                      <a:lnTo>
                        <a:pt x="33" y="82"/>
                      </a:lnTo>
                      <a:lnTo>
                        <a:pt x="33" y="82"/>
                      </a:lnTo>
                      <a:lnTo>
                        <a:pt x="32" y="83"/>
                      </a:lnTo>
                      <a:lnTo>
                        <a:pt x="31" y="83"/>
                      </a:lnTo>
                      <a:lnTo>
                        <a:pt x="30" y="83"/>
                      </a:lnTo>
                      <a:lnTo>
                        <a:pt x="30" y="83"/>
                      </a:lnTo>
                      <a:lnTo>
                        <a:pt x="28" y="83"/>
                      </a:lnTo>
                      <a:lnTo>
                        <a:pt x="27" y="84"/>
                      </a:lnTo>
                      <a:lnTo>
                        <a:pt x="26" y="84"/>
                      </a:lnTo>
                      <a:lnTo>
                        <a:pt x="26" y="84"/>
                      </a:lnTo>
                      <a:lnTo>
                        <a:pt x="25" y="85"/>
                      </a:lnTo>
                      <a:lnTo>
                        <a:pt x="24" y="86"/>
                      </a:lnTo>
                      <a:lnTo>
                        <a:pt x="23" y="87"/>
                      </a:lnTo>
                      <a:lnTo>
                        <a:pt x="22" y="88"/>
                      </a:lnTo>
                      <a:lnTo>
                        <a:pt x="22" y="88"/>
                      </a:lnTo>
                      <a:lnTo>
                        <a:pt x="20" y="89"/>
                      </a:lnTo>
                      <a:lnTo>
                        <a:pt x="19" y="89"/>
                      </a:lnTo>
                      <a:lnTo>
                        <a:pt x="17" y="89"/>
                      </a:lnTo>
                      <a:lnTo>
                        <a:pt x="15" y="88"/>
                      </a:lnTo>
                      <a:lnTo>
                        <a:pt x="15" y="88"/>
                      </a:lnTo>
                      <a:lnTo>
                        <a:pt x="14" y="86"/>
                      </a:lnTo>
                      <a:lnTo>
                        <a:pt x="13" y="85"/>
                      </a:lnTo>
                      <a:lnTo>
                        <a:pt x="13" y="84"/>
                      </a:lnTo>
                      <a:lnTo>
                        <a:pt x="12" y="82"/>
                      </a:lnTo>
                      <a:lnTo>
                        <a:pt x="12" y="82"/>
                      </a:lnTo>
                      <a:lnTo>
                        <a:pt x="12" y="82"/>
                      </a:lnTo>
                      <a:lnTo>
                        <a:pt x="11" y="82"/>
                      </a:lnTo>
                      <a:lnTo>
                        <a:pt x="11" y="82"/>
                      </a:lnTo>
                      <a:lnTo>
                        <a:pt x="10" y="82"/>
                      </a:lnTo>
                      <a:lnTo>
                        <a:pt x="10" y="83"/>
                      </a:lnTo>
                      <a:lnTo>
                        <a:pt x="9" y="83"/>
                      </a:lnTo>
                      <a:lnTo>
                        <a:pt x="8" y="83"/>
                      </a:lnTo>
                      <a:lnTo>
                        <a:pt x="6" y="82"/>
                      </a:lnTo>
                      <a:lnTo>
                        <a:pt x="4" y="81"/>
                      </a:lnTo>
                      <a:lnTo>
                        <a:pt x="4" y="81"/>
                      </a:lnTo>
                      <a:lnTo>
                        <a:pt x="4" y="80"/>
                      </a:lnTo>
                      <a:lnTo>
                        <a:pt x="3" y="79"/>
                      </a:lnTo>
                      <a:lnTo>
                        <a:pt x="3" y="76"/>
                      </a:lnTo>
                      <a:lnTo>
                        <a:pt x="3" y="76"/>
                      </a:lnTo>
                      <a:lnTo>
                        <a:pt x="3" y="76"/>
                      </a:lnTo>
                      <a:lnTo>
                        <a:pt x="2" y="76"/>
                      </a:lnTo>
                      <a:lnTo>
                        <a:pt x="2" y="76"/>
                      </a:lnTo>
                      <a:lnTo>
                        <a:pt x="2" y="76"/>
                      </a:lnTo>
                      <a:lnTo>
                        <a:pt x="2" y="76"/>
                      </a:lnTo>
                      <a:lnTo>
                        <a:pt x="1" y="75"/>
                      </a:lnTo>
                      <a:lnTo>
                        <a:pt x="1" y="73"/>
                      </a:lnTo>
                      <a:lnTo>
                        <a:pt x="1" y="73"/>
                      </a:lnTo>
                      <a:lnTo>
                        <a:pt x="1" y="73"/>
                      </a:lnTo>
                      <a:lnTo>
                        <a:pt x="0" y="73"/>
                      </a:lnTo>
                      <a:lnTo>
                        <a:pt x="0" y="73"/>
                      </a:lnTo>
                      <a:lnTo>
                        <a:pt x="0" y="75"/>
                      </a:lnTo>
                      <a:lnTo>
                        <a:pt x="1" y="76"/>
                      </a:lnTo>
                      <a:lnTo>
                        <a:pt x="1" y="77"/>
                      </a:lnTo>
                      <a:lnTo>
                        <a:pt x="2" y="78"/>
                      </a:lnTo>
                      <a:lnTo>
                        <a:pt x="2" y="77"/>
                      </a:lnTo>
                      <a:lnTo>
                        <a:pt x="2" y="77"/>
                      </a:lnTo>
                      <a:lnTo>
                        <a:pt x="3" y="80"/>
                      </a:lnTo>
                      <a:lnTo>
                        <a:pt x="3" y="80"/>
                      </a:lnTo>
                      <a:lnTo>
                        <a:pt x="3" y="81"/>
                      </a:lnTo>
                      <a:lnTo>
                        <a:pt x="3" y="81"/>
                      </a:lnTo>
                      <a:lnTo>
                        <a:pt x="5" y="82"/>
                      </a:lnTo>
                      <a:lnTo>
                        <a:pt x="5" y="82"/>
                      </a:lnTo>
                      <a:lnTo>
                        <a:pt x="6" y="83"/>
                      </a:lnTo>
                      <a:lnTo>
                        <a:pt x="8" y="84"/>
                      </a:lnTo>
                      <a:lnTo>
                        <a:pt x="10" y="84"/>
                      </a:lnTo>
                      <a:lnTo>
                        <a:pt x="11" y="83"/>
                      </a:lnTo>
                      <a:lnTo>
                        <a:pt x="11" y="83"/>
                      </a:lnTo>
                      <a:lnTo>
                        <a:pt x="12" y="85"/>
                      </a:lnTo>
                      <a:lnTo>
                        <a:pt x="13" y="87"/>
                      </a:lnTo>
                      <a:lnTo>
                        <a:pt x="14" y="88"/>
                      </a:lnTo>
                      <a:lnTo>
                        <a:pt x="15" y="89"/>
                      </a:lnTo>
                      <a:lnTo>
                        <a:pt x="16" y="90"/>
                      </a:lnTo>
                      <a:lnTo>
                        <a:pt x="17" y="90"/>
                      </a:lnTo>
                      <a:lnTo>
                        <a:pt x="19" y="90"/>
                      </a:lnTo>
                      <a:lnTo>
                        <a:pt x="19" y="90"/>
                      </a:lnTo>
                      <a:lnTo>
                        <a:pt x="20" y="90"/>
                      </a:lnTo>
                      <a:lnTo>
                        <a:pt x="22" y="90"/>
                      </a:lnTo>
                      <a:lnTo>
                        <a:pt x="23" y="89"/>
                      </a:lnTo>
                      <a:lnTo>
                        <a:pt x="25" y="88"/>
                      </a:lnTo>
                      <a:lnTo>
                        <a:pt x="25" y="88"/>
                      </a:lnTo>
                      <a:lnTo>
                        <a:pt x="26" y="87"/>
                      </a:lnTo>
                      <a:lnTo>
                        <a:pt x="26" y="85"/>
                      </a:lnTo>
                      <a:lnTo>
                        <a:pt x="26" y="85"/>
                      </a:lnTo>
                      <a:lnTo>
                        <a:pt x="27" y="85"/>
                      </a:lnTo>
                      <a:lnTo>
                        <a:pt x="28" y="84"/>
                      </a:lnTo>
                      <a:lnTo>
                        <a:pt x="30" y="84"/>
                      </a:lnTo>
                      <a:lnTo>
                        <a:pt x="30" y="84"/>
                      </a:lnTo>
                      <a:lnTo>
                        <a:pt x="31" y="84"/>
                      </a:lnTo>
                      <a:lnTo>
                        <a:pt x="33" y="84"/>
                      </a:lnTo>
                      <a:lnTo>
                        <a:pt x="34" y="83"/>
                      </a:lnTo>
                      <a:lnTo>
                        <a:pt x="35" y="82"/>
                      </a:lnTo>
                      <a:lnTo>
                        <a:pt x="35" y="82"/>
                      </a:lnTo>
                      <a:lnTo>
                        <a:pt x="35" y="81"/>
                      </a:lnTo>
                      <a:lnTo>
                        <a:pt x="35" y="80"/>
                      </a:lnTo>
                      <a:lnTo>
                        <a:pt x="35" y="78"/>
                      </a:lnTo>
                      <a:lnTo>
                        <a:pt x="35" y="78"/>
                      </a:lnTo>
                      <a:lnTo>
                        <a:pt x="35" y="77"/>
                      </a:lnTo>
                      <a:lnTo>
                        <a:pt x="35" y="77"/>
                      </a:lnTo>
                      <a:lnTo>
                        <a:pt x="36" y="77"/>
                      </a:lnTo>
                      <a:lnTo>
                        <a:pt x="36" y="77"/>
                      </a:lnTo>
                      <a:lnTo>
                        <a:pt x="38" y="77"/>
                      </a:lnTo>
                      <a:lnTo>
                        <a:pt x="38" y="77"/>
                      </a:lnTo>
                      <a:lnTo>
                        <a:pt x="40" y="77"/>
                      </a:lnTo>
                      <a:lnTo>
                        <a:pt x="41" y="76"/>
                      </a:lnTo>
                      <a:lnTo>
                        <a:pt x="43" y="75"/>
                      </a:lnTo>
                      <a:lnTo>
                        <a:pt x="45" y="74"/>
                      </a:lnTo>
                      <a:lnTo>
                        <a:pt x="45" y="74"/>
                      </a:lnTo>
                      <a:lnTo>
                        <a:pt x="45" y="73"/>
                      </a:lnTo>
                      <a:lnTo>
                        <a:pt x="45" y="72"/>
                      </a:lnTo>
                      <a:lnTo>
                        <a:pt x="45" y="72"/>
                      </a:lnTo>
                      <a:lnTo>
                        <a:pt x="45" y="71"/>
                      </a:lnTo>
                      <a:lnTo>
                        <a:pt x="44" y="70"/>
                      </a:lnTo>
                      <a:lnTo>
                        <a:pt x="44" y="70"/>
                      </a:lnTo>
                      <a:lnTo>
                        <a:pt x="49" y="70"/>
                      </a:lnTo>
                      <a:lnTo>
                        <a:pt x="51" y="70"/>
                      </a:lnTo>
                      <a:lnTo>
                        <a:pt x="53" y="69"/>
                      </a:lnTo>
                      <a:lnTo>
                        <a:pt x="53" y="69"/>
                      </a:lnTo>
                      <a:lnTo>
                        <a:pt x="55" y="69"/>
                      </a:lnTo>
                      <a:lnTo>
                        <a:pt x="56" y="68"/>
                      </a:lnTo>
                      <a:lnTo>
                        <a:pt x="57" y="67"/>
                      </a:lnTo>
                      <a:lnTo>
                        <a:pt x="59" y="66"/>
                      </a:lnTo>
                      <a:lnTo>
                        <a:pt x="59" y="66"/>
                      </a:lnTo>
                      <a:lnTo>
                        <a:pt x="60" y="65"/>
                      </a:lnTo>
                      <a:lnTo>
                        <a:pt x="60" y="63"/>
                      </a:lnTo>
                      <a:lnTo>
                        <a:pt x="60" y="62"/>
                      </a:lnTo>
                      <a:lnTo>
                        <a:pt x="60" y="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19" name="Freeform 2455">
                  <a:extLst>
                    <a:ext uri="{FF2B5EF4-FFF2-40B4-BE49-F238E27FC236}">
                      <a16:creationId xmlns:a16="http://schemas.microsoft.com/office/drawing/2014/main" id="{9ED996E8-8017-4196-90D0-E294375DE3E1}"/>
                    </a:ext>
                  </a:extLst>
                </p:cNvPr>
                <p:cNvSpPr>
                  <a:spLocks/>
                </p:cNvSpPr>
                <p:nvPr/>
              </p:nvSpPr>
              <p:spPr bwMode="auto">
                <a:xfrm>
                  <a:off x="4340" y="1474"/>
                  <a:ext cx="52" cy="19"/>
                </a:xfrm>
                <a:custGeom>
                  <a:avLst/>
                  <a:gdLst>
                    <a:gd name="T0" fmla="*/ 1 w 52"/>
                    <a:gd name="T1" fmla="*/ 15 h 19"/>
                    <a:gd name="T2" fmla="*/ 4 w 52"/>
                    <a:gd name="T3" fmla="*/ 18 h 19"/>
                    <a:gd name="T4" fmla="*/ 11 w 52"/>
                    <a:gd name="T5" fmla="*/ 19 h 19"/>
                    <a:gd name="T6" fmla="*/ 14 w 52"/>
                    <a:gd name="T7" fmla="*/ 15 h 19"/>
                    <a:gd name="T8" fmla="*/ 15 w 52"/>
                    <a:gd name="T9" fmla="*/ 17 h 19"/>
                    <a:gd name="T10" fmla="*/ 18 w 52"/>
                    <a:gd name="T11" fmla="*/ 18 h 19"/>
                    <a:gd name="T12" fmla="*/ 21 w 52"/>
                    <a:gd name="T13" fmla="*/ 16 h 19"/>
                    <a:gd name="T14" fmla="*/ 22 w 52"/>
                    <a:gd name="T15" fmla="*/ 13 h 19"/>
                    <a:gd name="T16" fmla="*/ 22 w 52"/>
                    <a:gd name="T17" fmla="*/ 9 h 19"/>
                    <a:gd name="T18" fmla="*/ 21 w 52"/>
                    <a:gd name="T19" fmla="*/ 8 h 19"/>
                    <a:gd name="T20" fmla="*/ 20 w 52"/>
                    <a:gd name="T21" fmla="*/ 9 h 19"/>
                    <a:gd name="T22" fmla="*/ 24 w 52"/>
                    <a:gd name="T23" fmla="*/ 10 h 19"/>
                    <a:gd name="T24" fmla="*/ 28 w 52"/>
                    <a:gd name="T25" fmla="*/ 8 h 19"/>
                    <a:gd name="T26" fmla="*/ 27 w 52"/>
                    <a:gd name="T27" fmla="*/ 1 h 19"/>
                    <a:gd name="T28" fmla="*/ 26 w 52"/>
                    <a:gd name="T29" fmla="*/ 2 h 19"/>
                    <a:gd name="T30" fmla="*/ 30 w 52"/>
                    <a:gd name="T31" fmla="*/ 3 h 19"/>
                    <a:gd name="T32" fmla="*/ 33 w 52"/>
                    <a:gd name="T33" fmla="*/ 4 h 19"/>
                    <a:gd name="T34" fmla="*/ 34 w 52"/>
                    <a:gd name="T35" fmla="*/ 5 h 19"/>
                    <a:gd name="T36" fmla="*/ 33 w 52"/>
                    <a:gd name="T37" fmla="*/ 7 h 19"/>
                    <a:gd name="T38" fmla="*/ 34 w 52"/>
                    <a:gd name="T39" fmla="*/ 11 h 19"/>
                    <a:gd name="T40" fmla="*/ 41 w 52"/>
                    <a:gd name="T41" fmla="*/ 14 h 19"/>
                    <a:gd name="T42" fmla="*/ 45 w 52"/>
                    <a:gd name="T43" fmla="*/ 13 h 19"/>
                    <a:gd name="T44" fmla="*/ 44 w 52"/>
                    <a:gd name="T45" fmla="*/ 12 h 19"/>
                    <a:gd name="T46" fmla="*/ 50 w 52"/>
                    <a:gd name="T47" fmla="*/ 13 h 19"/>
                    <a:gd name="T48" fmla="*/ 52 w 52"/>
                    <a:gd name="T49" fmla="*/ 10 h 19"/>
                    <a:gd name="T50" fmla="*/ 52 w 52"/>
                    <a:gd name="T51" fmla="*/ 6 h 19"/>
                    <a:gd name="T52" fmla="*/ 51 w 52"/>
                    <a:gd name="T53" fmla="*/ 7 h 19"/>
                    <a:gd name="T54" fmla="*/ 49 w 52"/>
                    <a:gd name="T55" fmla="*/ 12 h 19"/>
                    <a:gd name="T56" fmla="*/ 44 w 52"/>
                    <a:gd name="T57" fmla="*/ 11 h 19"/>
                    <a:gd name="T58" fmla="*/ 43 w 52"/>
                    <a:gd name="T59" fmla="*/ 13 h 19"/>
                    <a:gd name="T60" fmla="*/ 39 w 52"/>
                    <a:gd name="T61" fmla="*/ 12 h 19"/>
                    <a:gd name="T62" fmla="*/ 36 w 52"/>
                    <a:gd name="T63" fmla="*/ 10 h 19"/>
                    <a:gd name="T64" fmla="*/ 34 w 52"/>
                    <a:gd name="T65" fmla="*/ 8 h 19"/>
                    <a:gd name="T66" fmla="*/ 36 w 52"/>
                    <a:gd name="T67" fmla="*/ 5 h 19"/>
                    <a:gd name="T68" fmla="*/ 35 w 52"/>
                    <a:gd name="T69" fmla="*/ 3 h 19"/>
                    <a:gd name="T70" fmla="*/ 32 w 52"/>
                    <a:gd name="T71" fmla="*/ 2 h 19"/>
                    <a:gd name="T72" fmla="*/ 27 w 52"/>
                    <a:gd name="T73" fmla="*/ 1 h 19"/>
                    <a:gd name="T74" fmla="*/ 26 w 52"/>
                    <a:gd name="T75" fmla="*/ 0 h 19"/>
                    <a:gd name="T76" fmla="*/ 27 w 52"/>
                    <a:gd name="T77" fmla="*/ 4 h 19"/>
                    <a:gd name="T78" fmla="*/ 27 w 52"/>
                    <a:gd name="T79" fmla="*/ 7 h 19"/>
                    <a:gd name="T80" fmla="*/ 23 w 52"/>
                    <a:gd name="T81" fmla="*/ 9 h 19"/>
                    <a:gd name="T82" fmla="*/ 21 w 52"/>
                    <a:gd name="T83" fmla="*/ 8 h 19"/>
                    <a:gd name="T84" fmla="*/ 21 w 52"/>
                    <a:gd name="T85" fmla="*/ 10 h 19"/>
                    <a:gd name="T86" fmla="*/ 21 w 52"/>
                    <a:gd name="T87" fmla="*/ 13 h 19"/>
                    <a:gd name="T88" fmla="*/ 20 w 52"/>
                    <a:gd name="T89" fmla="*/ 16 h 19"/>
                    <a:gd name="T90" fmla="*/ 17 w 52"/>
                    <a:gd name="T91" fmla="*/ 17 h 19"/>
                    <a:gd name="T92" fmla="*/ 14 w 52"/>
                    <a:gd name="T93" fmla="*/ 15 h 19"/>
                    <a:gd name="T94" fmla="*/ 13 w 52"/>
                    <a:gd name="T95" fmla="*/ 17 h 19"/>
                    <a:gd name="T96" fmla="*/ 7 w 52"/>
                    <a:gd name="T97" fmla="*/ 18 h 19"/>
                    <a:gd name="T98" fmla="*/ 2 w 52"/>
                    <a:gd name="T99" fmla="*/ 16 h 19"/>
                    <a:gd name="T100" fmla="*/ 1 w 52"/>
                    <a:gd name="T101" fmla="*/ 12 h 19"/>
                    <a:gd name="T102" fmla="*/ 0 w 52"/>
                    <a:gd name="T103"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 h="19">
                      <a:moveTo>
                        <a:pt x="0" y="12"/>
                      </a:moveTo>
                      <a:lnTo>
                        <a:pt x="0" y="12"/>
                      </a:lnTo>
                      <a:lnTo>
                        <a:pt x="0" y="14"/>
                      </a:lnTo>
                      <a:lnTo>
                        <a:pt x="1" y="15"/>
                      </a:lnTo>
                      <a:lnTo>
                        <a:pt x="2" y="16"/>
                      </a:lnTo>
                      <a:lnTo>
                        <a:pt x="2" y="16"/>
                      </a:lnTo>
                      <a:lnTo>
                        <a:pt x="3" y="17"/>
                      </a:lnTo>
                      <a:lnTo>
                        <a:pt x="4" y="18"/>
                      </a:lnTo>
                      <a:lnTo>
                        <a:pt x="7" y="19"/>
                      </a:lnTo>
                      <a:lnTo>
                        <a:pt x="7" y="19"/>
                      </a:lnTo>
                      <a:lnTo>
                        <a:pt x="9" y="19"/>
                      </a:lnTo>
                      <a:lnTo>
                        <a:pt x="11" y="19"/>
                      </a:lnTo>
                      <a:lnTo>
                        <a:pt x="12" y="18"/>
                      </a:lnTo>
                      <a:lnTo>
                        <a:pt x="13" y="18"/>
                      </a:lnTo>
                      <a:lnTo>
                        <a:pt x="14" y="17"/>
                      </a:lnTo>
                      <a:lnTo>
                        <a:pt x="14" y="15"/>
                      </a:lnTo>
                      <a:lnTo>
                        <a:pt x="14" y="15"/>
                      </a:lnTo>
                      <a:lnTo>
                        <a:pt x="14" y="16"/>
                      </a:lnTo>
                      <a:lnTo>
                        <a:pt x="14" y="16"/>
                      </a:lnTo>
                      <a:lnTo>
                        <a:pt x="15" y="17"/>
                      </a:lnTo>
                      <a:lnTo>
                        <a:pt x="16" y="18"/>
                      </a:lnTo>
                      <a:lnTo>
                        <a:pt x="17" y="18"/>
                      </a:lnTo>
                      <a:lnTo>
                        <a:pt x="17" y="18"/>
                      </a:lnTo>
                      <a:lnTo>
                        <a:pt x="18" y="18"/>
                      </a:lnTo>
                      <a:lnTo>
                        <a:pt x="19" y="18"/>
                      </a:lnTo>
                      <a:lnTo>
                        <a:pt x="20" y="17"/>
                      </a:lnTo>
                      <a:lnTo>
                        <a:pt x="21" y="16"/>
                      </a:lnTo>
                      <a:lnTo>
                        <a:pt x="21" y="16"/>
                      </a:lnTo>
                      <a:lnTo>
                        <a:pt x="22" y="16"/>
                      </a:lnTo>
                      <a:lnTo>
                        <a:pt x="22" y="15"/>
                      </a:lnTo>
                      <a:lnTo>
                        <a:pt x="22" y="13"/>
                      </a:lnTo>
                      <a:lnTo>
                        <a:pt x="22" y="13"/>
                      </a:lnTo>
                      <a:lnTo>
                        <a:pt x="22" y="11"/>
                      </a:lnTo>
                      <a:lnTo>
                        <a:pt x="22" y="11"/>
                      </a:lnTo>
                      <a:lnTo>
                        <a:pt x="22" y="9"/>
                      </a:lnTo>
                      <a:lnTo>
                        <a:pt x="22" y="9"/>
                      </a:lnTo>
                      <a:lnTo>
                        <a:pt x="21" y="8"/>
                      </a:lnTo>
                      <a:lnTo>
                        <a:pt x="21" y="8"/>
                      </a:lnTo>
                      <a:lnTo>
                        <a:pt x="21" y="8"/>
                      </a:lnTo>
                      <a:lnTo>
                        <a:pt x="21" y="8"/>
                      </a:lnTo>
                      <a:lnTo>
                        <a:pt x="20" y="8"/>
                      </a:lnTo>
                      <a:lnTo>
                        <a:pt x="20" y="8"/>
                      </a:lnTo>
                      <a:lnTo>
                        <a:pt x="20" y="8"/>
                      </a:lnTo>
                      <a:lnTo>
                        <a:pt x="20" y="9"/>
                      </a:lnTo>
                      <a:lnTo>
                        <a:pt x="21" y="10"/>
                      </a:lnTo>
                      <a:lnTo>
                        <a:pt x="21" y="10"/>
                      </a:lnTo>
                      <a:lnTo>
                        <a:pt x="22" y="10"/>
                      </a:lnTo>
                      <a:lnTo>
                        <a:pt x="24" y="10"/>
                      </a:lnTo>
                      <a:lnTo>
                        <a:pt x="26" y="9"/>
                      </a:lnTo>
                      <a:lnTo>
                        <a:pt x="26" y="9"/>
                      </a:lnTo>
                      <a:lnTo>
                        <a:pt x="27" y="8"/>
                      </a:lnTo>
                      <a:lnTo>
                        <a:pt x="28" y="8"/>
                      </a:lnTo>
                      <a:lnTo>
                        <a:pt x="28" y="7"/>
                      </a:lnTo>
                      <a:lnTo>
                        <a:pt x="28" y="5"/>
                      </a:lnTo>
                      <a:lnTo>
                        <a:pt x="28" y="3"/>
                      </a:lnTo>
                      <a:lnTo>
                        <a:pt x="27" y="1"/>
                      </a:lnTo>
                      <a:lnTo>
                        <a:pt x="27" y="1"/>
                      </a:lnTo>
                      <a:lnTo>
                        <a:pt x="26" y="1"/>
                      </a:lnTo>
                      <a:lnTo>
                        <a:pt x="26" y="1"/>
                      </a:lnTo>
                      <a:lnTo>
                        <a:pt x="26" y="2"/>
                      </a:lnTo>
                      <a:lnTo>
                        <a:pt x="26" y="2"/>
                      </a:lnTo>
                      <a:lnTo>
                        <a:pt x="27" y="2"/>
                      </a:lnTo>
                      <a:lnTo>
                        <a:pt x="28" y="3"/>
                      </a:lnTo>
                      <a:lnTo>
                        <a:pt x="30" y="3"/>
                      </a:lnTo>
                      <a:lnTo>
                        <a:pt x="31" y="4"/>
                      </a:lnTo>
                      <a:lnTo>
                        <a:pt x="31" y="4"/>
                      </a:lnTo>
                      <a:lnTo>
                        <a:pt x="33" y="4"/>
                      </a:lnTo>
                      <a:lnTo>
                        <a:pt x="33" y="4"/>
                      </a:lnTo>
                      <a:lnTo>
                        <a:pt x="34" y="4"/>
                      </a:lnTo>
                      <a:lnTo>
                        <a:pt x="34" y="4"/>
                      </a:lnTo>
                      <a:lnTo>
                        <a:pt x="35" y="4"/>
                      </a:lnTo>
                      <a:lnTo>
                        <a:pt x="34" y="5"/>
                      </a:lnTo>
                      <a:lnTo>
                        <a:pt x="34" y="5"/>
                      </a:lnTo>
                      <a:lnTo>
                        <a:pt x="34" y="6"/>
                      </a:lnTo>
                      <a:lnTo>
                        <a:pt x="33" y="7"/>
                      </a:lnTo>
                      <a:lnTo>
                        <a:pt x="33" y="7"/>
                      </a:lnTo>
                      <a:lnTo>
                        <a:pt x="33" y="8"/>
                      </a:lnTo>
                      <a:lnTo>
                        <a:pt x="33" y="9"/>
                      </a:lnTo>
                      <a:lnTo>
                        <a:pt x="33" y="9"/>
                      </a:lnTo>
                      <a:lnTo>
                        <a:pt x="34" y="11"/>
                      </a:lnTo>
                      <a:lnTo>
                        <a:pt x="36" y="12"/>
                      </a:lnTo>
                      <a:lnTo>
                        <a:pt x="37" y="13"/>
                      </a:lnTo>
                      <a:lnTo>
                        <a:pt x="39" y="14"/>
                      </a:lnTo>
                      <a:lnTo>
                        <a:pt x="41" y="14"/>
                      </a:lnTo>
                      <a:lnTo>
                        <a:pt x="43" y="14"/>
                      </a:lnTo>
                      <a:lnTo>
                        <a:pt x="44" y="14"/>
                      </a:lnTo>
                      <a:lnTo>
                        <a:pt x="44" y="13"/>
                      </a:lnTo>
                      <a:lnTo>
                        <a:pt x="45" y="13"/>
                      </a:lnTo>
                      <a:lnTo>
                        <a:pt x="45" y="12"/>
                      </a:lnTo>
                      <a:lnTo>
                        <a:pt x="45" y="12"/>
                      </a:lnTo>
                      <a:lnTo>
                        <a:pt x="44" y="12"/>
                      </a:lnTo>
                      <a:lnTo>
                        <a:pt x="44" y="12"/>
                      </a:lnTo>
                      <a:lnTo>
                        <a:pt x="46" y="13"/>
                      </a:lnTo>
                      <a:lnTo>
                        <a:pt x="47" y="13"/>
                      </a:lnTo>
                      <a:lnTo>
                        <a:pt x="49" y="13"/>
                      </a:lnTo>
                      <a:lnTo>
                        <a:pt x="50" y="13"/>
                      </a:lnTo>
                      <a:lnTo>
                        <a:pt x="50" y="13"/>
                      </a:lnTo>
                      <a:lnTo>
                        <a:pt x="51" y="12"/>
                      </a:lnTo>
                      <a:lnTo>
                        <a:pt x="51" y="11"/>
                      </a:lnTo>
                      <a:lnTo>
                        <a:pt x="52" y="10"/>
                      </a:lnTo>
                      <a:lnTo>
                        <a:pt x="52" y="8"/>
                      </a:lnTo>
                      <a:lnTo>
                        <a:pt x="52" y="7"/>
                      </a:lnTo>
                      <a:lnTo>
                        <a:pt x="52" y="7"/>
                      </a:lnTo>
                      <a:lnTo>
                        <a:pt x="52" y="6"/>
                      </a:lnTo>
                      <a:lnTo>
                        <a:pt x="52" y="6"/>
                      </a:lnTo>
                      <a:lnTo>
                        <a:pt x="51" y="6"/>
                      </a:lnTo>
                      <a:lnTo>
                        <a:pt x="51" y="7"/>
                      </a:lnTo>
                      <a:lnTo>
                        <a:pt x="51" y="7"/>
                      </a:lnTo>
                      <a:lnTo>
                        <a:pt x="51" y="9"/>
                      </a:lnTo>
                      <a:lnTo>
                        <a:pt x="51" y="11"/>
                      </a:lnTo>
                      <a:lnTo>
                        <a:pt x="49" y="12"/>
                      </a:lnTo>
                      <a:lnTo>
                        <a:pt x="49" y="12"/>
                      </a:lnTo>
                      <a:lnTo>
                        <a:pt x="48" y="12"/>
                      </a:lnTo>
                      <a:lnTo>
                        <a:pt x="47" y="12"/>
                      </a:lnTo>
                      <a:lnTo>
                        <a:pt x="44" y="11"/>
                      </a:lnTo>
                      <a:lnTo>
                        <a:pt x="44" y="11"/>
                      </a:lnTo>
                      <a:lnTo>
                        <a:pt x="44" y="11"/>
                      </a:lnTo>
                      <a:lnTo>
                        <a:pt x="44" y="12"/>
                      </a:lnTo>
                      <a:lnTo>
                        <a:pt x="44" y="12"/>
                      </a:lnTo>
                      <a:lnTo>
                        <a:pt x="43" y="13"/>
                      </a:lnTo>
                      <a:lnTo>
                        <a:pt x="43" y="13"/>
                      </a:lnTo>
                      <a:lnTo>
                        <a:pt x="42" y="13"/>
                      </a:lnTo>
                      <a:lnTo>
                        <a:pt x="41" y="13"/>
                      </a:lnTo>
                      <a:lnTo>
                        <a:pt x="39" y="12"/>
                      </a:lnTo>
                      <a:lnTo>
                        <a:pt x="38" y="12"/>
                      </a:lnTo>
                      <a:lnTo>
                        <a:pt x="38" y="12"/>
                      </a:lnTo>
                      <a:lnTo>
                        <a:pt x="36" y="10"/>
                      </a:lnTo>
                      <a:lnTo>
                        <a:pt x="36" y="10"/>
                      </a:lnTo>
                      <a:lnTo>
                        <a:pt x="35" y="10"/>
                      </a:lnTo>
                      <a:lnTo>
                        <a:pt x="35" y="9"/>
                      </a:lnTo>
                      <a:lnTo>
                        <a:pt x="34" y="8"/>
                      </a:lnTo>
                      <a:lnTo>
                        <a:pt x="34" y="8"/>
                      </a:lnTo>
                      <a:lnTo>
                        <a:pt x="35" y="7"/>
                      </a:lnTo>
                      <a:lnTo>
                        <a:pt x="35" y="7"/>
                      </a:lnTo>
                      <a:lnTo>
                        <a:pt x="36" y="5"/>
                      </a:lnTo>
                      <a:lnTo>
                        <a:pt x="36" y="5"/>
                      </a:lnTo>
                      <a:lnTo>
                        <a:pt x="36" y="4"/>
                      </a:lnTo>
                      <a:lnTo>
                        <a:pt x="36" y="3"/>
                      </a:lnTo>
                      <a:lnTo>
                        <a:pt x="35" y="3"/>
                      </a:lnTo>
                      <a:lnTo>
                        <a:pt x="35" y="3"/>
                      </a:lnTo>
                      <a:lnTo>
                        <a:pt x="34" y="3"/>
                      </a:lnTo>
                      <a:lnTo>
                        <a:pt x="33" y="3"/>
                      </a:lnTo>
                      <a:lnTo>
                        <a:pt x="33" y="3"/>
                      </a:lnTo>
                      <a:lnTo>
                        <a:pt x="32" y="2"/>
                      </a:lnTo>
                      <a:lnTo>
                        <a:pt x="30" y="2"/>
                      </a:lnTo>
                      <a:lnTo>
                        <a:pt x="28" y="2"/>
                      </a:lnTo>
                      <a:lnTo>
                        <a:pt x="27" y="1"/>
                      </a:lnTo>
                      <a:lnTo>
                        <a:pt x="27" y="1"/>
                      </a:lnTo>
                      <a:lnTo>
                        <a:pt x="27" y="1"/>
                      </a:lnTo>
                      <a:lnTo>
                        <a:pt x="27" y="0"/>
                      </a:lnTo>
                      <a:lnTo>
                        <a:pt x="26" y="0"/>
                      </a:lnTo>
                      <a:lnTo>
                        <a:pt x="26" y="0"/>
                      </a:lnTo>
                      <a:lnTo>
                        <a:pt x="26" y="1"/>
                      </a:lnTo>
                      <a:lnTo>
                        <a:pt x="26" y="1"/>
                      </a:lnTo>
                      <a:lnTo>
                        <a:pt x="26" y="2"/>
                      </a:lnTo>
                      <a:lnTo>
                        <a:pt x="27" y="4"/>
                      </a:lnTo>
                      <a:lnTo>
                        <a:pt x="27" y="4"/>
                      </a:lnTo>
                      <a:lnTo>
                        <a:pt x="27" y="6"/>
                      </a:lnTo>
                      <a:lnTo>
                        <a:pt x="27" y="6"/>
                      </a:lnTo>
                      <a:lnTo>
                        <a:pt x="27" y="7"/>
                      </a:lnTo>
                      <a:lnTo>
                        <a:pt x="26" y="8"/>
                      </a:lnTo>
                      <a:lnTo>
                        <a:pt x="26" y="8"/>
                      </a:lnTo>
                      <a:lnTo>
                        <a:pt x="26" y="8"/>
                      </a:lnTo>
                      <a:lnTo>
                        <a:pt x="23" y="9"/>
                      </a:lnTo>
                      <a:lnTo>
                        <a:pt x="22" y="9"/>
                      </a:lnTo>
                      <a:lnTo>
                        <a:pt x="21" y="9"/>
                      </a:lnTo>
                      <a:lnTo>
                        <a:pt x="21" y="8"/>
                      </a:lnTo>
                      <a:lnTo>
                        <a:pt x="21" y="8"/>
                      </a:lnTo>
                      <a:lnTo>
                        <a:pt x="20" y="9"/>
                      </a:lnTo>
                      <a:lnTo>
                        <a:pt x="20" y="9"/>
                      </a:lnTo>
                      <a:lnTo>
                        <a:pt x="20" y="9"/>
                      </a:lnTo>
                      <a:lnTo>
                        <a:pt x="21" y="10"/>
                      </a:lnTo>
                      <a:lnTo>
                        <a:pt x="21" y="10"/>
                      </a:lnTo>
                      <a:lnTo>
                        <a:pt x="21" y="11"/>
                      </a:lnTo>
                      <a:lnTo>
                        <a:pt x="21" y="12"/>
                      </a:lnTo>
                      <a:lnTo>
                        <a:pt x="21" y="13"/>
                      </a:lnTo>
                      <a:lnTo>
                        <a:pt x="21" y="14"/>
                      </a:lnTo>
                      <a:lnTo>
                        <a:pt x="21" y="14"/>
                      </a:lnTo>
                      <a:lnTo>
                        <a:pt x="21" y="15"/>
                      </a:lnTo>
                      <a:lnTo>
                        <a:pt x="20" y="16"/>
                      </a:lnTo>
                      <a:lnTo>
                        <a:pt x="19" y="17"/>
                      </a:lnTo>
                      <a:lnTo>
                        <a:pt x="18" y="17"/>
                      </a:lnTo>
                      <a:lnTo>
                        <a:pt x="18" y="17"/>
                      </a:lnTo>
                      <a:lnTo>
                        <a:pt x="17" y="17"/>
                      </a:lnTo>
                      <a:lnTo>
                        <a:pt x="16" y="17"/>
                      </a:lnTo>
                      <a:lnTo>
                        <a:pt x="14" y="15"/>
                      </a:lnTo>
                      <a:lnTo>
                        <a:pt x="14" y="15"/>
                      </a:lnTo>
                      <a:lnTo>
                        <a:pt x="14" y="15"/>
                      </a:lnTo>
                      <a:lnTo>
                        <a:pt x="14" y="15"/>
                      </a:lnTo>
                      <a:lnTo>
                        <a:pt x="14" y="15"/>
                      </a:lnTo>
                      <a:lnTo>
                        <a:pt x="14" y="17"/>
                      </a:lnTo>
                      <a:lnTo>
                        <a:pt x="13" y="17"/>
                      </a:lnTo>
                      <a:lnTo>
                        <a:pt x="12" y="18"/>
                      </a:lnTo>
                      <a:lnTo>
                        <a:pt x="11" y="18"/>
                      </a:lnTo>
                      <a:lnTo>
                        <a:pt x="9" y="18"/>
                      </a:lnTo>
                      <a:lnTo>
                        <a:pt x="7" y="18"/>
                      </a:lnTo>
                      <a:lnTo>
                        <a:pt x="7" y="18"/>
                      </a:lnTo>
                      <a:lnTo>
                        <a:pt x="4" y="17"/>
                      </a:lnTo>
                      <a:lnTo>
                        <a:pt x="3" y="17"/>
                      </a:lnTo>
                      <a:lnTo>
                        <a:pt x="2" y="16"/>
                      </a:lnTo>
                      <a:lnTo>
                        <a:pt x="1" y="15"/>
                      </a:lnTo>
                      <a:lnTo>
                        <a:pt x="1" y="14"/>
                      </a:lnTo>
                      <a:lnTo>
                        <a:pt x="1" y="13"/>
                      </a:lnTo>
                      <a:lnTo>
                        <a:pt x="1" y="12"/>
                      </a:lnTo>
                      <a:lnTo>
                        <a:pt x="1" y="12"/>
                      </a:lnTo>
                      <a:lnTo>
                        <a:pt x="1" y="11"/>
                      </a:lnTo>
                      <a:lnTo>
                        <a:pt x="0" y="11"/>
                      </a:lnTo>
                      <a:lnTo>
                        <a:pt x="0" y="11"/>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20" name="Freeform 2456">
                  <a:extLst>
                    <a:ext uri="{FF2B5EF4-FFF2-40B4-BE49-F238E27FC236}">
                      <a16:creationId xmlns:a16="http://schemas.microsoft.com/office/drawing/2014/main" id="{83E780BB-F8D1-411F-9D6A-7EEF7C39BBEC}"/>
                    </a:ext>
                  </a:extLst>
                </p:cNvPr>
                <p:cNvSpPr>
                  <a:spLocks/>
                </p:cNvSpPr>
                <p:nvPr/>
              </p:nvSpPr>
              <p:spPr bwMode="auto">
                <a:xfrm>
                  <a:off x="4340" y="1474"/>
                  <a:ext cx="52" cy="19"/>
                </a:xfrm>
                <a:custGeom>
                  <a:avLst/>
                  <a:gdLst>
                    <a:gd name="T0" fmla="*/ 1 w 52"/>
                    <a:gd name="T1" fmla="*/ 15 h 19"/>
                    <a:gd name="T2" fmla="*/ 4 w 52"/>
                    <a:gd name="T3" fmla="*/ 18 h 19"/>
                    <a:gd name="T4" fmla="*/ 11 w 52"/>
                    <a:gd name="T5" fmla="*/ 19 h 19"/>
                    <a:gd name="T6" fmla="*/ 14 w 52"/>
                    <a:gd name="T7" fmla="*/ 15 h 19"/>
                    <a:gd name="T8" fmla="*/ 15 w 52"/>
                    <a:gd name="T9" fmla="*/ 17 h 19"/>
                    <a:gd name="T10" fmla="*/ 18 w 52"/>
                    <a:gd name="T11" fmla="*/ 18 h 19"/>
                    <a:gd name="T12" fmla="*/ 21 w 52"/>
                    <a:gd name="T13" fmla="*/ 16 h 19"/>
                    <a:gd name="T14" fmla="*/ 22 w 52"/>
                    <a:gd name="T15" fmla="*/ 13 h 19"/>
                    <a:gd name="T16" fmla="*/ 22 w 52"/>
                    <a:gd name="T17" fmla="*/ 9 h 19"/>
                    <a:gd name="T18" fmla="*/ 21 w 52"/>
                    <a:gd name="T19" fmla="*/ 8 h 19"/>
                    <a:gd name="T20" fmla="*/ 20 w 52"/>
                    <a:gd name="T21" fmla="*/ 9 h 19"/>
                    <a:gd name="T22" fmla="*/ 24 w 52"/>
                    <a:gd name="T23" fmla="*/ 10 h 19"/>
                    <a:gd name="T24" fmla="*/ 28 w 52"/>
                    <a:gd name="T25" fmla="*/ 8 h 19"/>
                    <a:gd name="T26" fmla="*/ 27 w 52"/>
                    <a:gd name="T27" fmla="*/ 1 h 19"/>
                    <a:gd name="T28" fmla="*/ 26 w 52"/>
                    <a:gd name="T29" fmla="*/ 2 h 19"/>
                    <a:gd name="T30" fmla="*/ 30 w 52"/>
                    <a:gd name="T31" fmla="*/ 3 h 19"/>
                    <a:gd name="T32" fmla="*/ 33 w 52"/>
                    <a:gd name="T33" fmla="*/ 4 h 19"/>
                    <a:gd name="T34" fmla="*/ 34 w 52"/>
                    <a:gd name="T35" fmla="*/ 5 h 19"/>
                    <a:gd name="T36" fmla="*/ 33 w 52"/>
                    <a:gd name="T37" fmla="*/ 7 h 19"/>
                    <a:gd name="T38" fmla="*/ 34 w 52"/>
                    <a:gd name="T39" fmla="*/ 11 h 19"/>
                    <a:gd name="T40" fmla="*/ 41 w 52"/>
                    <a:gd name="T41" fmla="*/ 14 h 19"/>
                    <a:gd name="T42" fmla="*/ 45 w 52"/>
                    <a:gd name="T43" fmla="*/ 13 h 19"/>
                    <a:gd name="T44" fmla="*/ 44 w 52"/>
                    <a:gd name="T45" fmla="*/ 12 h 19"/>
                    <a:gd name="T46" fmla="*/ 50 w 52"/>
                    <a:gd name="T47" fmla="*/ 13 h 19"/>
                    <a:gd name="T48" fmla="*/ 52 w 52"/>
                    <a:gd name="T49" fmla="*/ 10 h 19"/>
                    <a:gd name="T50" fmla="*/ 52 w 52"/>
                    <a:gd name="T51" fmla="*/ 6 h 19"/>
                    <a:gd name="T52" fmla="*/ 51 w 52"/>
                    <a:gd name="T53" fmla="*/ 7 h 19"/>
                    <a:gd name="T54" fmla="*/ 49 w 52"/>
                    <a:gd name="T55" fmla="*/ 12 h 19"/>
                    <a:gd name="T56" fmla="*/ 44 w 52"/>
                    <a:gd name="T57" fmla="*/ 11 h 19"/>
                    <a:gd name="T58" fmla="*/ 43 w 52"/>
                    <a:gd name="T59" fmla="*/ 13 h 19"/>
                    <a:gd name="T60" fmla="*/ 39 w 52"/>
                    <a:gd name="T61" fmla="*/ 12 h 19"/>
                    <a:gd name="T62" fmla="*/ 36 w 52"/>
                    <a:gd name="T63" fmla="*/ 10 h 19"/>
                    <a:gd name="T64" fmla="*/ 34 w 52"/>
                    <a:gd name="T65" fmla="*/ 8 h 19"/>
                    <a:gd name="T66" fmla="*/ 36 w 52"/>
                    <a:gd name="T67" fmla="*/ 5 h 19"/>
                    <a:gd name="T68" fmla="*/ 35 w 52"/>
                    <a:gd name="T69" fmla="*/ 3 h 19"/>
                    <a:gd name="T70" fmla="*/ 32 w 52"/>
                    <a:gd name="T71" fmla="*/ 2 h 19"/>
                    <a:gd name="T72" fmla="*/ 27 w 52"/>
                    <a:gd name="T73" fmla="*/ 1 h 19"/>
                    <a:gd name="T74" fmla="*/ 26 w 52"/>
                    <a:gd name="T75" fmla="*/ 0 h 19"/>
                    <a:gd name="T76" fmla="*/ 27 w 52"/>
                    <a:gd name="T77" fmla="*/ 4 h 19"/>
                    <a:gd name="T78" fmla="*/ 27 w 52"/>
                    <a:gd name="T79" fmla="*/ 7 h 19"/>
                    <a:gd name="T80" fmla="*/ 23 w 52"/>
                    <a:gd name="T81" fmla="*/ 9 h 19"/>
                    <a:gd name="T82" fmla="*/ 21 w 52"/>
                    <a:gd name="T83" fmla="*/ 8 h 19"/>
                    <a:gd name="T84" fmla="*/ 21 w 52"/>
                    <a:gd name="T85" fmla="*/ 10 h 19"/>
                    <a:gd name="T86" fmla="*/ 21 w 52"/>
                    <a:gd name="T87" fmla="*/ 13 h 19"/>
                    <a:gd name="T88" fmla="*/ 20 w 52"/>
                    <a:gd name="T89" fmla="*/ 16 h 19"/>
                    <a:gd name="T90" fmla="*/ 17 w 52"/>
                    <a:gd name="T91" fmla="*/ 17 h 19"/>
                    <a:gd name="T92" fmla="*/ 14 w 52"/>
                    <a:gd name="T93" fmla="*/ 15 h 19"/>
                    <a:gd name="T94" fmla="*/ 13 w 52"/>
                    <a:gd name="T95" fmla="*/ 17 h 19"/>
                    <a:gd name="T96" fmla="*/ 7 w 52"/>
                    <a:gd name="T97" fmla="*/ 18 h 19"/>
                    <a:gd name="T98" fmla="*/ 2 w 52"/>
                    <a:gd name="T99" fmla="*/ 16 h 19"/>
                    <a:gd name="T100" fmla="*/ 1 w 52"/>
                    <a:gd name="T101" fmla="*/ 12 h 19"/>
                    <a:gd name="T102" fmla="*/ 0 w 52"/>
                    <a:gd name="T103"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 h="19">
                      <a:moveTo>
                        <a:pt x="0" y="12"/>
                      </a:moveTo>
                      <a:lnTo>
                        <a:pt x="0" y="12"/>
                      </a:lnTo>
                      <a:lnTo>
                        <a:pt x="0" y="14"/>
                      </a:lnTo>
                      <a:lnTo>
                        <a:pt x="1" y="15"/>
                      </a:lnTo>
                      <a:lnTo>
                        <a:pt x="2" y="16"/>
                      </a:lnTo>
                      <a:lnTo>
                        <a:pt x="2" y="16"/>
                      </a:lnTo>
                      <a:lnTo>
                        <a:pt x="3" y="17"/>
                      </a:lnTo>
                      <a:lnTo>
                        <a:pt x="4" y="18"/>
                      </a:lnTo>
                      <a:lnTo>
                        <a:pt x="7" y="19"/>
                      </a:lnTo>
                      <a:lnTo>
                        <a:pt x="7" y="19"/>
                      </a:lnTo>
                      <a:lnTo>
                        <a:pt x="9" y="19"/>
                      </a:lnTo>
                      <a:lnTo>
                        <a:pt x="11" y="19"/>
                      </a:lnTo>
                      <a:lnTo>
                        <a:pt x="12" y="18"/>
                      </a:lnTo>
                      <a:lnTo>
                        <a:pt x="13" y="18"/>
                      </a:lnTo>
                      <a:lnTo>
                        <a:pt x="14" y="17"/>
                      </a:lnTo>
                      <a:lnTo>
                        <a:pt x="14" y="15"/>
                      </a:lnTo>
                      <a:lnTo>
                        <a:pt x="14" y="15"/>
                      </a:lnTo>
                      <a:lnTo>
                        <a:pt x="14" y="16"/>
                      </a:lnTo>
                      <a:lnTo>
                        <a:pt x="14" y="16"/>
                      </a:lnTo>
                      <a:lnTo>
                        <a:pt x="15" y="17"/>
                      </a:lnTo>
                      <a:lnTo>
                        <a:pt x="16" y="18"/>
                      </a:lnTo>
                      <a:lnTo>
                        <a:pt x="17" y="18"/>
                      </a:lnTo>
                      <a:lnTo>
                        <a:pt x="17" y="18"/>
                      </a:lnTo>
                      <a:lnTo>
                        <a:pt x="18" y="18"/>
                      </a:lnTo>
                      <a:lnTo>
                        <a:pt x="19" y="18"/>
                      </a:lnTo>
                      <a:lnTo>
                        <a:pt x="20" y="17"/>
                      </a:lnTo>
                      <a:lnTo>
                        <a:pt x="21" y="16"/>
                      </a:lnTo>
                      <a:lnTo>
                        <a:pt x="21" y="16"/>
                      </a:lnTo>
                      <a:lnTo>
                        <a:pt x="22" y="16"/>
                      </a:lnTo>
                      <a:lnTo>
                        <a:pt x="22" y="15"/>
                      </a:lnTo>
                      <a:lnTo>
                        <a:pt x="22" y="13"/>
                      </a:lnTo>
                      <a:lnTo>
                        <a:pt x="22" y="13"/>
                      </a:lnTo>
                      <a:lnTo>
                        <a:pt x="22" y="11"/>
                      </a:lnTo>
                      <a:lnTo>
                        <a:pt x="22" y="11"/>
                      </a:lnTo>
                      <a:lnTo>
                        <a:pt x="22" y="9"/>
                      </a:lnTo>
                      <a:lnTo>
                        <a:pt x="22" y="9"/>
                      </a:lnTo>
                      <a:lnTo>
                        <a:pt x="21" y="8"/>
                      </a:lnTo>
                      <a:lnTo>
                        <a:pt x="21" y="8"/>
                      </a:lnTo>
                      <a:lnTo>
                        <a:pt x="21" y="8"/>
                      </a:lnTo>
                      <a:lnTo>
                        <a:pt x="21" y="8"/>
                      </a:lnTo>
                      <a:lnTo>
                        <a:pt x="20" y="8"/>
                      </a:lnTo>
                      <a:lnTo>
                        <a:pt x="20" y="8"/>
                      </a:lnTo>
                      <a:lnTo>
                        <a:pt x="20" y="8"/>
                      </a:lnTo>
                      <a:lnTo>
                        <a:pt x="20" y="9"/>
                      </a:lnTo>
                      <a:lnTo>
                        <a:pt x="21" y="10"/>
                      </a:lnTo>
                      <a:lnTo>
                        <a:pt x="21" y="10"/>
                      </a:lnTo>
                      <a:lnTo>
                        <a:pt x="22" y="10"/>
                      </a:lnTo>
                      <a:lnTo>
                        <a:pt x="24" y="10"/>
                      </a:lnTo>
                      <a:lnTo>
                        <a:pt x="26" y="9"/>
                      </a:lnTo>
                      <a:lnTo>
                        <a:pt x="26" y="9"/>
                      </a:lnTo>
                      <a:lnTo>
                        <a:pt x="27" y="8"/>
                      </a:lnTo>
                      <a:lnTo>
                        <a:pt x="28" y="8"/>
                      </a:lnTo>
                      <a:lnTo>
                        <a:pt x="28" y="7"/>
                      </a:lnTo>
                      <a:lnTo>
                        <a:pt x="28" y="5"/>
                      </a:lnTo>
                      <a:lnTo>
                        <a:pt x="28" y="3"/>
                      </a:lnTo>
                      <a:lnTo>
                        <a:pt x="27" y="1"/>
                      </a:lnTo>
                      <a:lnTo>
                        <a:pt x="27" y="1"/>
                      </a:lnTo>
                      <a:lnTo>
                        <a:pt x="26" y="1"/>
                      </a:lnTo>
                      <a:lnTo>
                        <a:pt x="26" y="1"/>
                      </a:lnTo>
                      <a:lnTo>
                        <a:pt x="26" y="2"/>
                      </a:lnTo>
                      <a:lnTo>
                        <a:pt x="26" y="2"/>
                      </a:lnTo>
                      <a:lnTo>
                        <a:pt x="27" y="2"/>
                      </a:lnTo>
                      <a:lnTo>
                        <a:pt x="28" y="3"/>
                      </a:lnTo>
                      <a:lnTo>
                        <a:pt x="30" y="3"/>
                      </a:lnTo>
                      <a:lnTo>
                        <a:pt x="31" y="4"/>
                      </a:lnTo>
                      <a:lnTo>
                        <a:pt x="31" y="4"/>
                      </a:lnTo>
                      <a:lnTo>
                        <a:pt x="33" y="4"/>
                      </a:lnTo>
                      <a:lnTo>
                        <a:pt x="33" y="4"/>
                      </a:lnTo>
                      <a:lnTo>
                        <a:pt x="34" y="4"/>
                      </a:lnTo>
                      <a:lnTo>
                        <a:pt x="34" y="4"/>
                      </a:lnTo>
                      <a:lnTo>
                        <a:pt x="35" y="4"/>
                      </a:lnTo>
                      <a:lnTo>
                        <a:pt x="34" y="5"/>
                      </a:lnTo>
                      <a:lnTo>
                        <a:pt x="34" y="5"/>
                      </a:lnTo>
                      <a:lnTo>
                        <a:pt x="34" y="6"/>
                      </a:lnTo>
                      <a:lnTo>
                        <a:pt x="33" y="7"/>
                      </a:lnTo>
                      <a:lnTo>
                        <a:pt x="33" y="7"/>
                      </a:lnTo>
                      <a:lnTo>
                        <a:pt x="33" y="8"/>
                      </a:lnTo>
                      <a:lnTo>
                        <a:pt x="33" y="9"/>
                      </a:lnTo>
                      <a:lnTo>
                        <a:pt x="33" y="9"/>
                      </a:lnTo>
                      <a:lnTo>
                        <a:pt x="34" y="11"/>
                      </a:lnTo>
                      <a:lnTo>
                        <a:pt x="36" y="12"/>
                      </a:lnTo>
                      <a:lnTo>
                        <a:pt x="37" y="13"/>
                      </a:lnTo>
                      <a:lnTo>
                        <a:pt x="39" y="14"/>
                      </a:lnTo>
                      <a:lnTo>
                        <a:pt x="41" y="14"/>
                      </a:lnTo>
                      <a:lnTo>
                        <a:pt x="43" y="14"/>
                      </a:lnTo>
                      <a:lnTo>
                        <a:pt x="44" y="14"/>
                      </a:lnTo>
                      <a:lnTo>
                        <a:pt x="44" y="13"/>
                      </a:lnTo>
                      <a:lnTo>
                        <a:pt x="45" y="13"/>
                      </a:lnTo>
                      <a:lnTo>
                        <a:pt x="45" y="12"/>
                      </a:lnTo>
                      <a:lnTo>
                        <a:pt x="45" y="12"/>
                      </a:lnTo>
                      <a:lnTo>
                        <a:pt x="44" y="12"/>
                      </a:lnTo>
                      <a:lnTo>
                        <a:pt x="44" y="12"/>
                      </a:lnTo>
                      <a:lnTo>
                        <a:pt x="46" y="13"/>
                      </a:lnTo>
                      <a:lnTo>
                        <a:pt x="47" y="13"/>
                      </a:lnTo>
                      <a:lnTo>
                        <a:pt x="49" y="13"/>
                      </a:lnTo>
                      <a:lnTo>
                        <a:pt x="50" y="13"/>
                      </a:lnTo>
                      <a:lnTo>
                        <a:pt x="50" y="13"/>
                      </a:lnTo>
                      <a:lnTo>
                        <a:pt x="51" y="12"/>
                      </a:lnTo>
                      <a:lnTo>
                        <a:pt x="51" y="11"/>
                      </a:lnTo>
                      <a:lnTo>
                        <a:pt x="52" y="10"/>
                      </a:lnTo>
                      <a:lnTo>
                        <a:pt x="52" y="8"/>
                      </a:lnTo>
                      <a:lnTo>
                        <a:pt x="52" y="7"/>
                      </a:lnTo>
                      <a:lnTo>
                        <a:pt x="52" y="7"/>
                      </a:lnTo>
                      <a:lnTo>
                        <a:pt x="52" y="6"/>
                      </a:lnTo>
                      <a:lnTo>
                        <a:pt x="52" y="6"/>
                      </a:lnTo>
                      <a:lnTo>
                        <a:pt x="51" y="6"/>
                      </a:lnTo>
                      <a:lnTo>
                        <a:pt x="51" y="7"/>
                      </a:lnTo>
                      <a:lnTo>
                        <a:pt x="51" y="7"/>
                      </a:lnTo>
                      <a:lnTo>
                        <a:pt x="51" y="9"/>
                      </a:lnTo>
                      <a:lnTo>
                        <a:pt x="51" y="11"/>
                      </a:lnTo>
                      <a:lnTo>
                        <a:pt x="49" y="12"/>
                      </a:lnTo>
                      <a:lnTo>
                        <a:pt x="49" y="12"/>
                      </a:lnTo>
                      <a:lnTo>
                        <a:pt x="48" y="12"/>
                      </a:lnTo>
                      <a:lnTo>
                        <a:pt x="47" y="12"/>
                      </a:lnTo>
                      <a:lnTo>
                        <a:pt x="44" y="11"/>
                      </a:lnTo>
                      <a:lnTo>
                        <a:pt x="44" y="11"/>
                      </a:lnTo>
                      <a:lnTo>
                        <a:pt x="44" y="11"/>
                      </a:lnTo>
                      <a:lnTo>
                        <a:pt x="44" y="12"/>
                      </a:lnTo>
                      <a:lnTo>
                        <a:pt x="44" y="12"/>
                      </a:lnTo>
                      <a:lnTo>
                        <a:pt x="43" y="13"/>
                      </a:lnTo>
                      <a:lnTo>
                        <a:pt x="43" y="13"/>
                      </a:lnTo>
                      <a:lnTo>
                        <a:pt x="42" y="13"/>
                      </a:lnTo>
                      <a:lnTo>
                        <a:pt x="41" y="13"/>
                      </a:lnTo>
                      <a:lnTo>
                        <a:pt x="39" y="12"/>
                      </a:lnTo>
                      <a:lnTo>
                        <a:pt x="38" y="12"/>
                      </a:lnTo>
                      <a:lnTo>
                        <a:pt x="38" y="12"/>
                      </a:lnTo>
                      <a:lnTo>
                        <a:pt x="36" y="10"/>
                      </a:lnTo>
                      <a:lnTo>
                        <a:pt x="36" y="10"/>
                      </a:lnTo>
                      <a:lnTo>
                        <a:pt x="35" y="10"/>
                      </a:lnTo>
                      <a:lnTo>
                        <a:pt x="35" y="9"/>
                      </a:lnTo>
                      <a:lnTo>
                        <a:pt x="34" y="8"/>
                      </a:lnTo>
                      <a:lnTo>
                        <a:pt x="34" y="8"/>
                      </a:lnTo>
                      <a:lnTo>
                        <a:pt x="35" y="7"/>
                      </a:lnTo>
                      <a:lnTo>
                        <a:pt x="35" y="7"/>
                      </a:lnTo>
                      <a:lnTo>
                        <a:pt x="36" y="5"/>
                      </a:lnTo>
                      <a:lnTo>
                        <a:pt x="36" y="5"/>
                      </a:lnTo>
                      <a:lnTo>
                        <a:pt x="36" y="4"/>
                      </a:lnTo>
                      <a:lnTo>
                        <a:pt x="36" y="3"/>
                      </a:lnTo>
                      <a:lnTo>
                        <a:pt x="35" y="3"/>
                      </a:lnTo>
                      <a:lnTo>
                        <a:pt x="35" y="3"/>
                      </a:lnTo>
                      <a:lnTo>
                        <a:pt x="34" y="3"/>
                      </a:lnTo>
                      <a:lnTo>
                        <a:pt x="33" y="3"/>
                      </a:lnTo>
                      <a:lnTo>
                        <a:pt x="33" y="3"/>
                      </a:lnTo>
                      <a:lnTo>
                        <a:pt x="32" y="2"/>
                      </a:lnTo>
                      <a:lnTo>
                        <a:pt x="30" y="2"/>
                      </a:lnTo>
                      <a:lnTo>
                        <a:pt x="28" y="2"/>
                      </a:lnTo>
                      <a:lnTo>
                        <a:pt x="27" y="1"/>
                      </a:lnTo>
                      <a:lnTo>
                        <a:pt x="27" y="1"/>
                      </a:lnTo>
                      <a:lnTo>
                        <a:pt x="27" y="1"/>
                      </a:lnTo>
                      <a:lnTo>
                        <a:pt x="27" y="0"/>
                      </a:lnTo>
                      <a:lnTo>
                        <a:pt x="26" y="0"/>
                      </a:lnTo>
                      <a:lnTo>
                        <a:pt x="26" y="0"/>
                      </a:lnTo>
                      <a:lnTo>
                        <a:pt x="26" y="1"/>
                      </a:lnTo>
                      <a:lnTo>
                        <a:pt x="26" y="1"/>
                      </a:lnTo>
                      <a:lnTo>
                        <a:pt x="26" y="2"/>
                      </a:lnTo>
                      <a:lnTo>
                        <a:pt x="27" y="4"/>
                      </a:lnTo>
                      <a:lnTo>
                        <a:pt x="27" y="4"/>
                      </a:lnTo>
                      <a:lnTo>
                        <a:pt x="27" y="6"/>
                      </a:lnTo>
                      <a:lnTo>
                        <a:pt x="27" y="6"/>
                      </a:lnTo>
                      <a:lnTo>
                        <a:pt x="27" y="7"/>
                      </a:lnTo>
                      <a:lnTo>
                        <a:pt x="26" y="8"/>
                      </a:lnTo>
                      <a:lnTo>
                        <a:pt x="26" y="8"/>
                      </a:lnTo>
                      <a:lnTo>
                        <a:pt x="26" y="8"/>
                      </a:lnTo>
                      <a:lnTo>
                        <a:pt x="23" y="9"/>
                      </a:lnTo>
                      <a:lnTo>
                        <a:pt x="22" y="9"/>
                      </a:lnTo>
                      <a:lnTo>
                        <a:pt x="21" y="9"/>
                      </a:lnTo>
                      <a:lnTo>
                        <a:pt x="21" y="8"/>
                      </a:lnTo>
                      <a:lnTo>
                        <a:pt x="21" y="8"/>
                      </a:lnTo>
                      <a:lnTo>
                        <a:pt x="20" y="9"/>
                      </a:lnTo>
                      <a:lnTo>
                        <a:pt x="20" y="9"/>
                      </a:lnTo>
                      <a:lnTo>
                        <a:pt x="20" y="9"/>
                      </a:lnTo>
                      <a:lnTo>
                        <a:pt x="21" y="10"/>
                      </a:lnTo>
                      <a:lnTo>
                        <a:pt x="21" y="10"/>
                      </a:lnTo>
                      <a:lnTo>
                        <a:pt x="21" y="11"/>
                      </a:lnTo>
                      <a:lnTo>
                        <a:pt x="21" y="12"/>
                      </a:lnTo>
                      <a:lnTo>
                        <a:pt x="21" y="13"/>
                      </a:lnTo>
                      <a:lnTo>
                        <a:pt x="21" y="14"/>
                      </a:lnTo>
                      <a:lnTo>
                        <a:pt x="21" y="14"/>
                      </a:lnTo>
                      <a:lnTo>
                        <a:pt x="21" y="15"/>
                      </a:lnTo>
                      <a:lnTo>
                        <a:pt x="20" y="16"/>
                      </a:lnTo>
                      <a:lnTo>
                        <a:pt x="19" y="17"/>
                      </a:lnTo>
                      <a:lnTo>
                        <a:pt x="18" y="17"/>
                      </a:lnTo>
                      <a:lnTo>
                        <a:pt x="18" y="17"/>
                      </a:lnTo>
                      <a:lnTo>
                        <a:pt x="17" y="17"/>
                      </a:lnTo>
                      <a:lnTo>
                        <a:pt x="16" y="17"/>
                      </a:lnTo>
                      <a:lnTo>
                        <a:pt x="14" y="15"/>
                      </a:lnTo>
                      <a:lnTo>
                        <a:pt x="14" y="15"/>
                      </a:lnTo>
                      <a:lnTo>
                        <a:pt x="14" y="15"/>
                      </a:lnTo>
                      <a:lnTo>
                        <a:pt x="14" y="15"/>
                      </a:lnTo>
                      <a:lnTo>
                        <a:pt x="14" y="15"/>
                      </a:lnTo>
                      <a:lnTo>
                        <a:pt x="14" y="17"/>
                      </a:lnTo>
                      <a:lnTo>
                        <a:pt x="13" y="17"/>
                      </a:lnTo>
                      <a:lnTo>
                        <a:pt x="12" y="18"/>
                      </a:lnTo>
                      <a:lnTo>
                        <a:pt x="11" y="18"/>
                      </a:lnTo>
                      <a:lnTo>
                        <a:pt x="9" y="18"/>
                      </a:lnTo>
                      <a:lnTo>
                        <a:pt x="7" y="18"/>
                      </a:lnTo>
                      <a:lnTo>
                        <a:pt x="7" y="18"/>
                      </a:lnTo>
                      <a:lnTo>
                        <a:pt x="4" y="17"/>
                      </a:lnTo>
                      <a:lnTo>
                        <a:pt x="3" y="17"/>
                      </a:lnTo>
                      <a:lnTo>
                        <a:pt x="2" y="16"/>
                      </a:lnTo>
                      <a:lnTo>
                        <a:pt x="1" y="15"/>
                      </a:lnTo>
                      <a:lnTo>
                        <a:pt x="1" y="14"/>
                      </a:lnTo>
                      <a:lnTo>
                        <a:pt x="1" y="13"/>
                      </a:lnTo>
                      <a:lnTo>
                        <a:pt x="1" y="12"/>
                      </a:lnTo>
                      <a:lnTo>
                        <a:pt x="1" y="12"/>
                      </a:lnTo>
                      <a:lnTo>
                        <a:pt x="1" y="11"/>
                      </a:lnTo>
                      <a:lnTo>
                        <a:pt x="0" y="11"/>
                      </a:lnTo>
                      <a:lnTo>
                        <a:pt x="0" y="11"/>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21" name="Freeform 2457">
                  <a:extLst>
                    <a:ext uri="{FF2B5EF4-FFF2-40B4-BE49-F238E27FC236}">
                      <a16:creationId xmlns:a16="http://schemas.microsoft.com/office/drawing/2014/main" id="{730D0F4B-760E-4F92-8ADE-7FFAAAA85D9D}"/>
                    </a:ext>
                  </a:extLst>
                </p:cNvPr>
                <p:cNvSpPr>
                  <a:spLocks/>
                </p:cNvSpPr>
                <p:nvPr/>
              </p:nvSpPr>
              <p:spPr bwMode="auto">
                <a:xfrm>
                  <a:off x="4390" y="1472"/>
                  <a:ext cx="28" cy="25"/>
                </a:xfrm>
                <a:custGeom>
                  <a:avLst/>
                  <a:gdLst>
                    <a:gd name="T0" fmla="*/ 26 w 28"/>
                    <a:gd name="T1" fmla="*/ 18 h 25"/>
                    <a:gd name="T2" fmla="*/ 27 w 28"/>
                    <a:gd name="T3" fmla="*/ 20 h 25"/>
                    <a:gd name="T4" fmla="*/ 26 w 28"/>
                    <a:gd name="T5" fmla="*/ 23 h 25"/>
                    <a:gd name="T6" fmla="*/ 24 w 28"/>
                    <a:gd name="T7" fmla="*/ 24 h 25"/>
                    <a:gd name="T8" fmla="*/ 20 w 28"/>
                    <a:gd name="T9" fmla="*/ 23 h 25"/>
                    <a:gd name="T10" fmla="*/ 18 w 28"/>
                    <a:gd name="T11" fmla="*/ 22 h 25"/>
                    <a:gd name="T12" fmla="*/ 17 w 28"/>
                    <a:gd name="T13" fmla="*/ 21 h 25"/>
                    <a:gd name="T14" fmla="*/ 16 w 28"/>
                    <a:gd name="T15" fmla="*/ 19 h 25"/>
                    <a:gd name="T16" fmla="*/ 15 w 28"/>
                    <a:gd name="T17" fmla="*/ 20 h 25"/>
                    <a:gd name="T18" fmla="*/ 13 w 28"/>
                    <a:gd name="T19" fmla="*/ 21 h 25"/>
                    <a:gd name="T20" fmla="*/ 11 w 28"/>
                    <a:gd name="T21" fmla="*/ 21 h 25"/>
                    <a:gd name="T22" fmla="*/ 8 w 28"/>
                    <a:gd name="T23" fmla="*/ 21 h 25"/>
                    <a:gd name="T24" fmla="*/ 5 w 28"/>
                    <a:gd name="T25" fmla="*/ 18 h 25"/>
                    <a:gd name="T26" fmla="*/ 4 w 28"/>
                    <a:gd name="T27" fmla="*/ 14 h 25"/>
                    <a:gd name="T28" fmla="*/ 6 w 28"/>
                    <a:gd name="T29" fmla="*/ 11 h 25"/>
                    <a:gd name="T30" fmla="*/ 5 w 28"/>
                    <a:gd name="T31" fmla="*/ 11 h 25"/>
                    <a:gd name="T32" fmla="*/ 4 w 28"/>
                    <a:gd name="T33" fmla="*/ 10 h 25"/>
                    <a:gd name="T34" fmla="*/ 4 w 28"/>
                    <a:gd name="T35" fmla="*/ 6 h 25"/>
                    <a:gd name="T36" fmla="*/ 4 w 28"/>
                    <a:gd name="T37" fmla="*/ 5 h 25"/>
                    <a:gd name="T38" fmla="*/ 2 w 28"/>
                    <a:gd name="T39" fmla="*/ 4 h 25"/>
                    <a:gd name="T40" fmla="*/ 1 w 28"/>
                    <a:gd name="T41" fmla="*/ 1 h 25"/>
                    <a:gd name="T42" fmla="*/ 1 w 28"/>
                    <a:gd name="T43" fmla="*/ 1 h 25"/>
                    <a:gd name="T44" fmla="*/ 1 w 28"/>
                    <a:gd name="T45" fmla="*/ 4 h 25"/>
                    <a:gd name="T46" fmla="*/ 2 w 28"/>
                    <a:gd name="T47" fmla="*/ 5 h 25"/>
                    <a:gd name="T48" fmla="*/ 3 w 28"/>
                    <a:gd name="T49" fmla="*/ 6 h 25"/>
                    <a:gd name="T50" fmla="*/ 3 w 28"/>
                    <a:gd name="T51" fmla="*/ 7 h 25"/>
                    <a:gd name="T52" fmla="*/ 3 w 28"/>
                    <a:gd name="T53" fmla="*/ 10 h 25"/>
                    <a:gd name="T54" fmla="*/ 5 w 28"/>
                    <a:gd name="T55" fmla="*/ 11 h 25"/>
                    <a:gd name="T56" fmla="*/ 5 w 28"/>
                    <a:gd name="T57" fmla="*/ 11 h 25"/>
                    <a:gd name="T58" fmla="*/ 4 w 28"/>
                    <a:gd name="T59" fmla="*/ 14 h 25"/>
                    <a:gd name="T60" fmla="*/ 4 w 28"/>
                    <a:gd name="T61" fmla="*/ 16 h 25"/>
                    <a:gd name="T62" fmla="*/ 6 w 28"/>
                    <a:gd name="T63" fmla="*/ 20 h 25"/>
                    <a:gd name="T64" fmla="*/ 9 w 28"/>
                    <a:gd name="T65" fmla="*/ 21 h 25"/>
                    <a:gd name="T66" fmla="*/ 13 w 28"/>
                    <a:gd name="T67" fmla="*/ 21 h 25"/>
                    <a:gd name="T68" fmla="*/ 15 w 28"/>
                    <a:gd name="T69" fmla="*/ 20 h 25"/>
                    <a:gd name="T70" fmla="*/ 16 w 28"/>
                    <a:gd name="T71" fmla="*/ 20 h 25"/>
                    <a:gd name="T72" fmla="*/ 16 w 28"/>
                    <a:gd name="T73" fmla="*/ 21 h 25"/>
                    <a:gd name="T74" fmla="*/ 18 w 28"/>
                    <a:gd name="T75" fmla="*/ 22 h 25"/>
                    <a:gd name="T76" fmla="*/ 21 w 28"/>
                    <a:gd name="T77" fmla="*/ 24 h 25"/>
                    <a:gd name="T78" fmla="*/ 24 w 28"/>
                    <a:gd name="T79" fmla="*/ 24 h 25"/>
                    <a:gd name="T80" fmla="*/ 27 w 28"/>
                    <a:gd name="T81" fmla="*/ 22 h 25"/>
                    <a:gd name="T82" fmla="*/ 28 w 28"/>
                    <a:gd name="T83" fmla="*/ 19 h 25"/>
                    <a:gd name="T84" fmla="*/ 26 w 28"/>
                    <a:gd name="T85" fmla="*/ 17 h 25"/>
                    <a:gd name="T86" fmla="*/ 25 w 28"/>
                    <a:gd name="T87"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25">
                      <a:moveTo>
                        <a:pt x="26" y="18"/>
                      </a:moveTo>
                      <a:lnTo>
                        <a:pt x="26" y="18"/>
                      </a:lnTo>
                      <a:lnTo>
                        <a:pt x="26" y="18"/>
                      </a:lnTo>
                      <a:lnTo>
                        <a:pt x="27" y="18"/>
                      </a:lnTo>
                      <a:lnTo>
                        <a:pt x="27" y="19"/>
                      </a:lnTo>
                      <a:lnTo>
                        <a:pt x="27" y="20"/>
                      </a:lnTo>
                      <a:lnTo>
                        <a:pt x="27" y="21"/>
                      </a:lnTo>
                      <a:lnTo>
                        <a:pt x="27" y="21"/>
                      </a:lnTo>
                      <a:lnTo>
                        <a:pt x="26" y="23"/>
                      </a:lnTo>
                      <a:lnTo>
                        <a:pt x="25" y="24"/>
                      </a:lnTo>
                      <a:lnTo>
                        <a:pt x="25" y="24"/>
                      </a:lnTo>
                      <a:lnTo>
                        <a:pt x="24" y="24"/>
                      </a:lnTo>
                      <a:lnTo>
                        <a:pt x="23" y="24"/>
                      </a:lnTo>
                      <a:lnTo>
                        <a:pt x="22" y="24"/>
                      </a:lnTo>
                      <a:lnTo>
                        <a:pt x="20" y="23"/>
                      </a:lnTo>
                      <a:lnTo>
                        <a:pt x="19" y="22"/>
                      </a:lnTo>
                      <a:lnTo>
                        <a:pt x="19" y="22"/>
                      </a:lnTo>
                      <a:lnTo>
                        <a:pt x="18" y="22"/>
                      </a:lnTo>
                      <a:lnTo>
                        <a:pt x="17" y="21"/>
                      </a:lnTo>
                      <a:lnTo>
                        <a:pt x="17" y="21"/>
                      </a:lnTo>
                      <a:lnTo>
                        <a:pt x="17" y="21"/>
                      </a:lnTo>
                      <a:lnTo>
                        <a:pt x="16" y="19"/>
                      </a:lnTo>
                      <a:lnTo>
                        <a:pt x="16" y="19"/>
                      </a:lnTo>
                      <a:lnTo>
                        <a:pt x="16" y="19"/>
                      </a:lnTo>
                      <a:lnTo>
                        <a:pt x="16" y="19"/>
                      </a:lnTo>
                      <a:lnTo>
                        <a:pt x="15" y="19"/>
                      </a:lnTo>
                      <a:lnTo>
                        <a:pt x="15" y="20"/>
                      </a:lnTo>
                      <a:lnTo>
                        <a:pt x="14" y="20"/>
                      </a:lnTo>
                      <a:lnTo>
                        <a:pt x="13" y="21"/>
                      </a:lnTo>
                      <a:lnTo>
                        <a:pt x="13" y="21"/>
                      </a:lnTo>
                      <a:lnTo>
                        <a:pt x="12" y="21"/>
                      </a:lnTo>
                      <a:lnTo>
                        <a:pt x="12" y="21"/>
                      </a:lnTo>
                      <a:lnTo>
                        <a:pt x="11" y="21"/>
                      </a:lnTo>
                      <a:lnTo>
                        <a:pt x="10" y="21"/>
                      </a:lnTo>
                      <a:lnTo>
                        <a:pt x="8" y="21"/>
                      </a:lnTo>
                      <a:lnTo>
                        <a:pt x="8" y="21"/>
                      </a:lnTo>
                      <a:lnTo>
                        <a:pt x="7" y="20"/>
                      </a:lnTo>
                      <a:lnTo>
                        <a:pt x="6" y="19"/>
                      </a:lnTo>
                      <a:lnTo>
                        <a:pt x="5" y="18"/>
                      </a:lnTo>
                      <a:lnTo>
                        <a:pt x="4" y="16"/>
                      </a:lnTo>
                      <a:lnTo>
                        <a:pt x="4" y="15"/>
                      </a:lnTo>
                      <a:lnTo>
                        <a:pt x="4" y="14"/>
                      </a:lnTo>
                      <a:lnTo>
                        <a:pt x="5" y="13"/>
                      </a:lnTo>
                      <a:lnTo>
                        <a:pt x="6" y="11"/>
                      </a:lnTo>
                      <a:lnTo>
                        <a:pt x="6" y="11"/>
                      </a:lnTo>
                      <a:lnTo>
                        <a:pt x="6" y="11"/>
                      </a:lnTo>
                      <a:lnTo>
                        <a:pt x="5" y="11"/>
                      </a:lnTo>
                      <a:lnTo>
                        <a:pt x="5" y="11"/>
                      </a:lnTo>
                      <a:lnTo>
                        <a:pt x="5" y="11"/>
                      </a:lnTo>
                      <a:lnTo>
                        <a:pt x="4" y="10"/>
                      </a:lnTo>
                      <a:lnTo>
                        <a:pt x="4" y="10"/>
                      </a:lnTo>
                      <a:lnTo>
                        <a:pt x="4" y="9"/>
                      </a:lnTo>
                      <a:lnTo>
                        <a:pt x="4" y="7"/>
                      </a:lnTo>
                      <a:lnTo>
                        <a:pt x="4" y="6"/>
                      </a:lnTo>
                      <a:lnTo>
                        <a:pt x="4" y="6"/>
                      </a:lnTo>
                      <a:lnTo>
                        <a:pt x="4" y="5"/>
                      </a:lnTo>
                      <a:lnTo>
                        <a:pt x="4" y="5"/>
                      </a:lnTo>
                      <a:lnTo>
                        <a:pt x="3" y="5"/>
                      </a:lnTo>
                      <a:lnTo>
                        <a:pt x="2" y="4"/>
                      </a:lnTo>
                      <a:lnTo>
                        <a:pt x="2" y="4"/>
                      </a:lnTo>
                      <a:lnTo>
                        <a:pt x="1" y="2"/>
                      </a:lnTo>
                      <a:lnTo>
                        <a:pt x="1" y="1"/>
                      </a:lnTo>
                      <a:lnTo>
                        <a:pt x="1" y="1"/>
                      </a:lnTo>
                      <a:lnTo>
                        <a:pt x="1" y="0"/>
                      </a:lnTo>
                      <a:lnTo>
                        <a:pt x="1" y="0"/>
                      </a:lnTo>
                      <a:lnTo>
                        <a:pt x="1" y="1"/>
                      </a:lnTo>
                      <a:lnTo>
                        <a:pt x="1" y="1"/>
                      </a:lnTo>
                      <a:lnTo>
                        <a:pt x="0" y="3"/>
                      </a:lnTo>
                      <a:lnTo>
                        <a:pt x="1" y="4"/>
                      </a:lnTo>
                      <a:lnTo>
                        <a:pt x="1" y="4"/>
                      </a:lnTo>
                      <a:lnTo>
                        <a:pt x="1" y="4"/>
                      </a:lnTo>
                      <a:lnTo>
                        <a:pt x="2" y="5"/>
                      </a:lnTo>
                      <a:lnTo>
                        <a:pt x="3" y="6"/>
                      </a:lnTo>
                      <a:lnTo>
                        <a:pt x="3" y="6"/>
                      </a:lnTo>
                      <a:lnTo>
                        <a:pt x="3" y="6"/>
                      </a:lnTo>
                      <a:lnTo>
                        <a:pt x="3" y="6"/>
                      </a:lnTo>
                      <a:lnTo>
                        <a:pt x="3" y="6"/>
                      </a:lnTo>
                      <a:lnTo>
                        <a:pt x="3" y="7"/>
                      </a:lnTo>
                      <a:lnTo>
                        <a:pt x="3" y="7"/>
                      </a:lnTo>
                      <a:lnTo>
                        <a:pt x="3" y="9"/>
                      </a:lnTo>
                      <a:lnTo>
                        <a:pt x="3" y="10"/>
                      </a:lnTo>
                      <a:lnTo>
                        <a:pt x="4" y="11"/>
                      </a:lnTo>
                      <a:lnTo>
                        <a:pt x="4" y="11"/>
                      </a:lnTo>
                      <a:lnTo>
                        <a:pt x="5" y="11"/>
                      </a:lnTo>
                      <a:lnTo>
                        <a:pt x="6" y="11"/>
                      </a:lnTo>
                      <a:lnTo>
                        <a:pt x="6" y="11"/>
                      </a:lnTo>
                      <a:lnTo>
                        <a:pt x="5" y="11"/>
                      </a:lnTo>
                      <a:lnTo>
                        <a:pt x="5" y="11"/>
                      </a:lnTo>
                      <a:lnTo>
                        <a:pt x="4" y="12"/>
                      </a:lnTo>
                      <a:lnTo>
                        <a:pt x="4" y="14"/>
                      </a:lnTo>
                      <a:lnTo>
                        <a:pt x="4" y="15"/>
                      </a:lnTo>
                      <a:lnTo>
                        <a:pt x="4" y="16"/>
                      </a:lnTo>
                      <a:lnTo>
                        <a:pt x="4" y="16"/>
                      </a:lnTo>
                      <a:lnTo>
                        <a:pt x="4" y="18"/>
                      </a:lnTo>
                      <a:lnTo>
                        <a:pt x="5" y="19"/>
                      </a:lnTo>
                      <a:lnTo>
                        <a:pt x="6" y="20"/>
                      </a:lnTo>
                      <a:lnTo>
                        <a:pt x="7" y="21"/>
                      </a:lnTo>
                      <a:lnTo>
                        <a:pt x="7" y="21"/>
                      </a:lnTo>
                      <a:lnTo>
                        <a:pt x="9" y="21"/>
                      </a:lnTo>
                      <a:lnTo>
                        <a:pt x="10" y="22"/>
                      </a:lnTo>
                      <a:lnTo>
                        <a:pt x="11" y="22"/>
                      </a:lnTo>
                      <a:lnTo>
                        <a:pt x="13" y="21"/>
                      </a:lnTo>
                      <a:lnTo>
                        <a:pt x="13" y="21"/>
                      </a:lnTo>
                      <a:lnTo>
                        <a:pt x="15" y="20"/>
                      </a:lnTo>
                      <a:lnTo>
                        <a:pt x="15" y="20"/>
                      </a:lnTo>
                      <a:lnTo>
                        <a:pt x="15" y="20"/>
                      </a:lnTo>
                      <a:lnTo>
                        <a:pt x="16" y="20"/>
                      </a:lnTo>
                      <a:lnTo>
                        <a:pt x="16" y="20"/>
                      </a:lnTo>
                      <a:lnTo>
                        <a:pt x="16" y="20"/>
                      </a:lnTo>
                      <a:lnTo>
                        <a:pt x="16" y="21"/>
                      </a:lnTo>
                      <a:lnTo>
                        <a:pt x="16" y="21"/>
                      </a:lnTo>
                      <a:lnTo>
                        <a:pt x="17" y="22"/>
                      </a:lnTo>
                      <a:lnTo>
                        <a:pt x="18" y="22"/>
                      </a:lnTo>
                      <a:lnTo>
                        <a:pt x="18" y="22"/>
                      </a:lnTo>
                      <a:lnTo>
                        <a:pt x="19" y="23"/>
                      </a:lnTo>
                      <a:lnTo>
                        <a:pt x="21" y="24"/>
                      </a:lnTo>
                      <a:lnTo>
                        <a:pt x="21" y="24"/>
                      </a:lnTo>
                      <a:lnTo>
                        <a:pt x="22" y="24"/>
                      </a:lnTo>
                      <a:lnTo>
                        <a:pt x="23" y="25"/>
                      </a:lnTo>
                      <a:lnTo>
                        <a:pt x="24" y="24"/>
                      </a:lnTo>
                      <a:lnTo>
                        <a:pt x="26" y="24"/>
                      </a:lnTo>
                      <a:lnTo>
                        <a:pt x="26" y="24"/>
                      </a:lnTo>
                      <a:lnTo>
                        <a:pt x="27" y="22"/>
                      </a:lnTo>
                      <a:lnTo>
                        <a:pt x="28" y="20"/>
                      </a:lnTo>
                      <a:lnTo>
                        <a:pt x="28" y="20"/>
                      </a:lnTo>
                      <a:lnTo>
                        <a:pt x="28" y="19"/>
                      </a:lnTo>
                      <a:lnTo>
                        <a:pt x="28" y="18"/>
                      </a:lnTo>
                      <a:lnTo>
                        <a:pt x="27" y="18"/>
                      </a:lnTo>
                      <a:lnTo>
                        <a:pt x="26" y="17"/>
                      </a:lnTo>
                      <a:lnTo>
                        <a:pt x="26" y="17"/>
                      </a:lnTo>
                      <a:lnTo>
                        <a:pt x="26" y="17"/>
                      </a:lnTo>
                      <a:lnTo>
                        <a:pt x="25" y="17"/>
                      </a:lnTo>
                      <a:lnTo>
                        <a:pt x="25" y="18"/>
                      </a:lnTo>
                      <a:lnTo>
                        <a:pt x="2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22" name="Freeform 2458">
                  <a:extLst>
                    <a:ext uri="{FF2B5EF4-FFF2-40B4-BE49-F238E27FC236}">
                      <a16:creationId xmlns:a16="http://schemas.microsoft.com/office/drawing/2014/main" id="{65016ED2-6A27-4CCB-BDBC-1655BC33C2A3}"/>
                    </a:ext>
                  </a:extLst>
                </p:cNvPr>
                <p:cNvSpPr>
                  <a:spLocks/>
                </p:cNvSpPr>
                <p:nvPr/>
              </p:nvSpPr>
              <p:spPr bwMode="auto">
                <a:xfrm>
                  <a:off x="4390" y="1472"/>
                  <a:ext cx="28" cy="25"/>
                </a:xfrm>
                <a:custGeom>
                  <a:avLst/>
                  <a:gdLst>
                    <a:gd name="T0" fmla="*/ 26 w 28"/>
                    <a:gd name="T1" fmla="*/ 18 h 25"/>
                    <a:gd name="T2" fmla="*/ 27 w 28"/>
                    <a:gd name="T3" fmla="*/ 20 h 25"/>
                    <a:gd name="T4" fmla="*/ 26 w 28"/>
                    <a:gd name="T5" fmla="*/ 23 h 25"/>
                    <a:gd name="T6" fmla="*/ 24 w 28"/>
                    <a:gd name="T7" fmla="*/ 24 h 25"/>
                    <a:gd name="T8" fmla="*/ 20 w 28"/>
                    <a:gd name="T9" fmla="*/ 23 h 25"/>
                    <a:gd name="T10" fmla="*/ 18 w 28"/>
                    <a:gd name="T11" fmla="*/ 22 h 25"/>
                    <a:gd name="T12" fmla="*/ 17 w 28"/>
                    <a:gd name="T13" fmla="*/ 21 h 25"/>
                    <a:gd name="T14" fmla="*/ 16 w 28"/>
                    <a:gd name="T15" fmla="*/ 19 h 25"/>
                    <a:gd name="T16" fmla="*/ 15 w 28"/>
                    <a:gd name="T17" fmla="*/ 20 h 25"/>
                    <a:gd name="T18" fmla="*/ 13 w 28"/>
                    <a:gd name="T19" fmla="*/ 21 h 25"/>
                    <a:gd name="T20" fmla="*/ 11 w 28"/>
                    <a:gd name="T21" fmla="*/ 21 h 25"/>
                    <a:gd name="T22" fmla="*/ 8 w 28"/>
                    <a:gd name="T23" fmla="*/ 21 h 25"/>
                    <a:gd name="T24" fmla="*/ 5 w 28"/>
                    <a:gd name="T25" fmla="*/ 18 h 25"/>
                    <a:gd name="T26" fmla="*/ 4 w 28"/>
                    <a:gd name="T27" fmla="*/ 14 h 25"/>
                    <a:gd name="T28" fmla="*/ 6 w 28"/>
                    <a:gd name="T29" fmla="*/ 11 h 25"/>
                    <a:gd name="T30" fmla="*/ 5 w 28"/>
                    <a:gd name="T31" fmla="*/ 11 h 25"/>
                    <a:gd name="T32" fmla="*/ 4 w 28"/>
                    <a:gd name="T33" fmla="*/ 10 h 25"/>
                    <a:gd name="T34" fmla="*/ 4 w 28"/>
                    <a:gd name="T35" fmla="*/ 6 h 25"/>
                    <a:gd name="T36" fmla="*/ 4 w 28"/>
                    <a:gd name="T37" fmla="*/ 5 h 25"/>
                    <a:gd name="T38" fmla="*/ 2 w 28"/>
                    <a:gd name="T39" fmla="*/ 4 h 25"/>
                    <a:gd name="T40" fmla="*/ 1 w 28"/>
                    <a:gd name="T41" fmla="*/ 1 h 25"/>
                    <a:gd name="T42" fmla="*/ 1 w 28"/>
                    <a:gd name="T43" fmla="*/ 1 h 25"/>
                    <a:gd name="T44" fmla="*/ 1 w 28"/>
                    <a:gd name="T45" fmla="*/ 4 h 25"/>
                    <a:gd name="T46" fmla="*/ 2 w 28"/>
                    <a:gd name="T47" fmla="*/ 5 h 25"/>
                    <a:gd name="T48" fmla="*/ 3 w 28"/>
                    <a:gd name="T49" fmla="*/ 6 h 25"/>
                    <a:gd name="T50" fmla="*/ 3 w 28"/>
                    <a:gd name="T51" fmla="*/ 7 h 25"/>
                    <a:gd name="T52" fmla="*/ 3 w 28"/>
                    <a:gd name="T53" fmla="*/ 10 h 25"/>
                    <a:gd name="T54" fmla="*/ 5 w 28"/>
                    <a:gd name="T55" fmla="*/ 11 h 25"/>
                    <a:gd name="T56" fmla="*/ 5 w 28"/>
                    <a:gd name="T57" fmla="*/ 11 h 25"/>
                    <a:gd name="T58" fmla="*/ 4 w 28"/>
                    <a:gd name="T59" fmla="*/ 14 h 25"/>
                    <a:gd name="T60" fmla="*/ 4 w 28"/>
                    <a:gd name="T61" fmla="*/ 16 h 25"/>
                    <a:gd name="T62" fmla="*/ 6 w 28"/>
                    <a:gd name="T63" fmla="*/ 20 h 25"/>
                    <a:gd name="T64" fmla="*/ 9 w 28"/>
                    <a:gd name="T65" fmla="*/ 21 h 25"/>
                    <a:gd name="T66" fmla="*/ 13 w 28"/>
                    <a:gd name="T67" fmla="*/ 21 h 25"/>
                    <a:gd name="T68" fmla="*/ 15 w 28"/>
                    <a:gd name="T69" fmla="*/ 20 h 25"/>
                    <a:gd name="T70" fmla="*/ 16 w 28"/>
                    <a:gd name="T71" fmla="*/ 20 h 25"/>
                    <a:gd name="T72" fmla="*/ 16 w 28"/>
                    <a:gd name="T73" fmla="*/ 21 h 25"/>
                    <a:gd name="T74" fmla="*/ 18 w 28"/>
                    <a:gd name="T75" fmla="*/ 22 h 25"/>
                    <a:gd name="T76" fmla="*/ 21 w 28"/>
                    <a:gd name="T77" fmla="*/ 24 h 25"/>
                    <a:gd name="T78" fmla="*/ 24 w 28"/>
                    <a:gd name="T79" fmla="*/ 24 h 25"/>
                    <a:gd name="T80" fmla="*/ 27 w 28"/>
                    <a:gd name="T81" fmla="*/ 22 h 25"/>
                    <a:gd name="T82" fmla="*/ 28 w 28"/>
                    <a:gd name="T83" fmla="*/ 19 h 25"/>
                    <a:gd name="T84" fmla="*/ 26 w 28"/>
                    <a:gd name="T85" fmla="*/ 17 h 25"/>
                    <a:gd name="T86" fmla="*/ 25 w 28"/>
                    <a:gd name="T87"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25">
                      <a:moveTo>
                        <a:pt x="26" y="18"/>
                      </a:moveTo>
                      <a:lnTo>
                        <a:pt x="26" y="18"/>
                      </a:lnTo>
                      <a:lnTo>
                        <a:pt x="26" y="18"/>
                      </a:lnTo>
                      <a:lnTo>
                        <a:pt x="27" y="18"/>
                      </a:lnTo>
                      <a:lnTo>
                        <a:pt x="27" y="19"/>
                      </a:lnTo>
                      <a:lnTo>
                        <a:pt x="27" y="20"/>
                      </a:lnTo>
                      <a:lnTo>
                        <a:pt x="27" y="21"/>
                      </a:lnTo>
                      <a:lnTo>
                        <a:pt x="27" y="21"/>
                      </a:lnTo>
                      <a:lnTo>
                        <a:pt x="26" y="23"/>
                      </a:lnTo>
                      <a:lnTo>
                        <a:pt x="25" y="24"/>
                      </a:lnTo>
                      <a:lnTo>
                        <a:pt x="25" y="24"/>
                      </a:lnTo>
                      <a:lnTo>
                        <a:pt x="24" y="24"/>
                      </a:lnTo>
                      <a:lnTo>
                        <a:pt x="23" y="24"/>
                      </a:lnTo>
                      <a:lnTo>
                        <a:pt x="22" y="24"/>
                      </a:lnTo>
                      <a:lnTo>
                        <a:pt x="20" y="23"/>
                      </a:lnTo>
                      <a:lnTo>
                        <a:pt x="19" y="22"/>
                      </a:lnTo>
                      <a:lnTo>
                        <a:pt x="19" y="22"/>
                      </a:lnTo>
                      <a:lnTo>
                        <a:pt x="18" y="22"/>
                      </a:lnTo>
                      <a:lnTo>
                        <a:pt x="17" y="21"/>
                      </a:lnTo>
                      <a:lnTo>
                        <a:pt x="17" y="21"/>
                      </a:lnTo>
                      <a:lnTo>
                        <a:pt x="17" y="21"/>
                      </a:lnTo>
                      <a:lnTo>
                        <a:pt x="16" y="19"/>
                      </a:lnTo>
                      <a:lnTo>
                        <a:pt x="16" y="19"/>
                      </a:lnTo>
                      <a:lnTo>
                        <a:pt x="16" y="19"/>
                      </a:lnTo>
                      <a:lnTo>
                        <a:pt x="16" y="19"/>
                      </a:lnTo>
                      <a:lnTo>
                        <a:pt x="15" y="19"/>
                      </a:lnTo>
                      <a:lnTo>
                        <a:pt x="15" y="20"/>
                      </a:lnTo>
                      <a:lnTo>
                        <a:pt x="14" y="20"/>
                      </a:lnTo>
                      <a:lnTo>
                        <a:pt x="13" y="21"/>
                      </a:lnTo>
                      <a:lnTo>
                        <a:pt x="13" y="21"/>
                      </a:lnTo>
                      <a:lnTo>
                        <a:pt x="12" y="21"/>
                      </a:lnTo>
                      <a:lnTo>
                        <a:pt x="12" y="21"/>
                      </a:lnTo>
                      <a:lnTo>
                        <a:pt x="11" y="21"/>
                      </a:lnTo>
                      <a:lnTo>
                        <a:pt x="10" y="21"/>
                      </a:lnTo>
                      <a:lnTo>
                        <a:pt x="8" y="21"/>
                      </a:lnTo>
                      <a:lnTo>
                        <a:pt x="8" y="21"/>
                      </a:lnTo>
                      <a:lnTo>
                        <a:pt x="7" y="20"/>
                      </a:lnTo>
                      <a:lnTo>
                        <a:pt x="6" y="19"/>
                      </a:lnTo>
                      <a:lnTo>
                        <a:pt x="5" y="18"/>
                      </a:lnTo>
                      <a:lnTo>
                        <a:pt x="4" y="16"/>
                      </a:lnTo>
                      <a:lnTo>
                        <a:pt x="4" y="15"/>
                      </a:lnTo>
                      <a:lnTo>
                        <a:pt x="4" y="14"/>
                      </a:lnTo>
                      <a:lnTo>
                        <a:pt x="5" y="13"/>
                      </a:lnTo>
                      <a:lnTo>
                        <a:pt x="6" y="11"/>
                      </a:lnTo>
                      <a:lnTo>
                        <a:pt x="6" y="11"/>
                      </a:lnTo>
                      <a:lnTo>
                        <a:pt x="6" y="11"/>
                      </a:lnTo>
                      <a:lnTo>
                        <a:pt x="5" y="11"/>
                      </a:lnTo>
                      <a:lnTo>
                        <a:pt x="5" y="11"/>
                      </a:lnTo>
                      <a:lnTo>
                        <a:pt x="5" y="11"/>
                      </a:lnTo>
                      <a:lnTo>
                        <a:pt x="4" y="10"/>
                      </a:lnTo>
                      <a:lnTo>
                        <a:pt x="4" y="10"/>
                      </a:lnTo>
                      <a:lnTo>
                        <a:pt x="4" y="9"/>
                      </a:lnTo>
                      <a:lnTo>
                        <a:pt x="4" y="7"/>
                      </a:lnTo>
                      <a:lnTo>
                        <a:pt x="4" y="6"/>
                      </a:lnTo>
                      <a:lnTo>
                        <a:pt x="4" y="6"/>
                      </a:lnTo>
                      <a:lnTo>
                        <a:pt x="4" y="5"/>
                      </a:lnTo>
                      <a:lnTo>
                        <a:pt x="4" y="5"/>
                      </a:lnTo>
                      <a:lnTo>
                        <a:pt x="3" y="5"/>
                      </a:lnTo>
                      <a:lnTo>
                        <a:pt x="2" y="4"/>
                      </a:lnTo>
                      <a:lnTo>
                        <a:pt x="2" y="4"/>
                      </a:lnTo>
                      <a:lnTo>
                        <a:pt x="1" y="2"/>
                      </a:lnTo>
                      <a:lnTo>
                        <a:pt x="1" y="1"/>
                      </a:lnTo>
                      <a:lnTo>
                        <a:pt x="1" y="1"/>
                      </a:lnTo>
                      <a:lnTo>
                        <a:pt x="1" y="0"/>
                      </a:lnTo>
                      <a:lnTo>
                        <a:pt x="1" y="0"/>
                      </a:lnTo>
                      <a:lnTo>
                        <a:pt x="1" y="1"/>
                      </a:lnTo>
                      <a:lnTo>
                        <a:pt x="1" y="1"/>
                      </a:lnTo>
                      <a:lnTo>
                        <a:pt x="0" y="3"/>
                      </a:lnTo>
                      <a:lnTo>
                        <a:pt x="1" y="4"/>
                      </a:lnTo>
                      <a:lnTo>
                        <a:pt x="1" y="4"/>
                      </a:lnTo>
                      <a:lnTo>
                        <a:pt x="1" y="4"/>
                      </a:lnTo>
                      <a:lnTo>
                        <a:pt x="2" y="5"/>
                      </a:lnTo>
                      <a:lnTo>
                        <a:pt x="3" y="6"/>
                      </a:lnTo>
                      <a:lnTo>
                        <a:pt x="3" y="6"/>
                      </a:lnTo>
                      <a:lnTo>
                        <a:pt x="3" y="6"/>
                      </a:lnTo>
                      <a:lnTo>
                        <a:pt x="3" y="6"/>
                      </a:lnTo>
                      <a:lnTo>
                        <a:pt x="3" y="6"/>
                      </a:lnTo>
                      <a:lnTo>
                        <a:pt x="3" y="7"/>
                      </a:lnTo>
                      <a:lnTo>
                        <a:pt x="3" y="7"/>
                      </a:lnTo>
                      <a:lnTo>
                        <a:pt x="3" y="9"/>
                      </a:lnTo>
                      <a:lnTo>
                        <a:pt x="3" y="10"/>
                      </a:lnTo>
                      <a:lnTo>
                        <a:pt x="4" y="11"/>
                      </a:lnTo>
                      <a:lnTo>
                        <a:pt x="4" y="11"/>
                      </a:lnTo>
                      <a:lnTo>
                        <a:pt x="5" y="11"/>
                      </a:lnTo>
                      <a:lnTo>
                        <a:pt x="6" y="11"/>
                      </a:lnTo>
                      <a:lnTo>
                        <a:pt x="6" y="11"/>
                      </a:lnTo>
                      <a:lnTo>
                        <a:pt x="5" y="11"/>
                      </a:lnTo>
                      <a:lnTo>
                        <a:pt x="5" y="11"/>
                      </a:lnTo>
                      <a:lnTo>
                        <a:pt x="4" y="12"/>
                      </a:lnTo>
                      <a:lnTo>
                        <a:pt x="4" y="14"/>
                      </a:lnTo>
                      <a:lnTo>
                        <a:pt x="4" y="15"/>
                      </a:lnTo>
                      <a:lnTo>
                        <a:pt x="4" y="16"/>
                      </a:lnTo>
                      <a:lnTo>
                        <a:pt x="4" y="16"/>
                      </a:lnTo>
                      <a:lnTo>
                        <a:pt x="4" y="18"/>
                      </a:lnTo>
                      <a:lnTo>
                        <a:pt x="5" y="19"/>
                      </a:lnTo>
                      <a:lnTo>
                        <a:pt x="6" y="20"/>
                      </a:lnTo>
                      <a:lnTo>
                        <a:pt x="7" y="21"/>
                      </a:lnTo>
                      <a:lnTo>
                        <a:pt x="7" y="21"/>
                      </a:lnTo>
                      <a:lnTo>
                        <a:pt x="9" y="21"/>
                      </a:lnTo>
                      <a:lnTo>
                        <a:pt x="10" y="22"/>
                      </a:lnTo>
                      <a:lnTo>
                        <a:pt x="11" y="22"/>
                      </a:lnTo>
                      <a:lnTo>
                        <a:pt x="13" y="21"/>
                      </a:lnTo>
                      <a:lnTo>
                        <a:pt x="13" y="21"/>
                      </a:lnTo>
                      <a:lnTo>
                        <a:pt x="15" y="20"/>
                      </a:lnTo>
                      <a:lnTo>
                        <a:pt x="15" y="20"/>
                      </a:lnTo>
                      <a:lnTo>
                        <a:pt x="15" y="20"/>
                      </a:lnTo>
                      <a:lnTo>
                        <a:pt x="16" y="20"/>
                      </a:lnTo>
                      <a:lnTo>
                        <a:pt x="16" y="20"/>
                      </a:lnTo>
                      <a:lnTo>
                        <a:pt x="16" y="20"/>
                      </a:lnTo>
                      <a:lnTo>
                        <a:pt x="16" y="21"/>
                      </a:lnTo>
                      <a:lnTo>
                        <a:pt x="16" y="21"/>
                      </a:lnTo>
                      <a:lnTo>
                        <a:pt x="17" y="22"/>
                      </a:lnTo>
                      <a:lnTo>
                        <a:pt x="18" y="22"/>
                      </a:lnTo>
                      <a:lnTo>
                        <a:pt x="18" y="22"/>
                      </a:lnTo>
                      <a:lnTo>
                        <a:pt x="19" y="23"/>
                      </a:lnTo>
                      <a:lnTo>
                        <a:pt x="21" y="24"/>
                      </a:lnTo>
                      <a:lnTo>
                        <a:pt x="21" y="24"/>
                      </a:lnTo>
                      <a:lnTo>
                        <a:pt x="22" y="24"/>
                      </a:lnTo>
                      <a:lnTo>
                        <a:pt x="23" y="25"/>
                      </a:lnTo>
                      <a:lnTo>
                        <a:pt x="24" y="24"/>
                      </a:lnTo>
                      <a:lnTo>
                        <a:pt x="26" y="24"/>
                      </a:lnTo>
                      <a:lnTo>
                        <a:pt x="26" y="24"/>
                      </a:lnTo>
                      <a:lnTo>
                        <a:pt x="27" y="22"/>
                      </a:lnTo>
                      <a:lnTo>
                        <a:pt x="28" y="20"/>
                      </a:lnTo>
                      <a:lnTo>
                        <a:pt x="28" y="20"/>
                      </a:lnTo>
                      <a:lnTo>
                        <a:pt x="28" y="19"/>
                      </a:lnTo>
                      <a:lnTo>
                        <a:pt x="28" y="18"/>
                      </a:lnTo>
                      <a:lnTo>
                        <a:pt x="27" y="18"/>
                      </a:lnTo>
                      <a:lnTo>
                        <a:pt x="26" y="17"/>
                      </a:lnTo>
                      <a:lnTo>
                        <a:pt x="26" y="17"/>
                      </a:lnTo>
                      <a:lnTo>
                        <a:pt x="26" y="17"/>
                      </a:lnTo>
                      <a:lnTo>
                        <a:pt x="25" y="17"/>
                      </a:lnTo>
                      <a:lnTo>
                        <a:pt x="25" y="18"/>
                      </a:lnTo>
                      <a:lnTo>
                        <a:pt x="26"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23" name="Freeform 2459">
                  <a:extLst>
                    <a:ext uri="{FF2B5EF4-FFF2-40B4-BE49-F238E27FC236}">
                      <a16:creationId xmlns:a16="http://schemas.microsoft.com/office/drawing/2014/main" id="{E0ABE86A-70AD-478E-9E47-FE426AB9CE75}"/>
                    </a:ext>
                  </a:extLst>
                </p:cNvPr>
                <p:cNvSpPr>
                  <a:spLocks/>
                </p:cNvSpPr>
                <p:nvPr/>
              </p:nvSpPr>
              <p:spPr bwMode="auto">
                <a:xfrm>
                  <a:off x="4306" y="1562"/>
                  <a:ext cx="38" cy="20"/>
                </a:xfrm>
                <a:custGeom>
                  <a:avLst/>
                  <a:gdLst>
                    <a:gd name="T0" fmla="*/ 0 w 38"/>
                    <a:gd name="T1" fmla="*/ 17 h 20"/>
                    <a:gd name="T2" fmla="*/ 0 w 38"/>
                    <a:gd name="T3" fmla="*/ 17 h 20"/>
                    <a:gd name="T4" fmla="*/ 2 w 38"/>
                    <a:gd name="T5" fmla="*/ 18 h 20"/>
                    <a:gd name="T6" fmla="*/ 5 w 38"/>
                    <a:gd name="T7" fmla="*/ 19 h 20"/>
                    <a:gd name="T8" fmla="*/ 8 w 38"/>
                    <a:gd name="T9" fmla="*/ 20 h 20"/>
                    <a:gd name="T10" fmla="*/ 9 w 38"/>
                    <a:gd name="T11" fmla="*/ 20 h 20"/>
                    <a:gd name="T12" fmla="*/ 11 w 38"/>
                    <a:gd name="T13" fmla="*/ 19 h 20"/>
                    <a:gd name="T14" fmla="*/ 11 w 38"/>
                    <a:gd name="T15" fmla="*/ 19 h 20"/>
                    <a:gd name="T16" fmla="*/ 12 w 38"/>
                    <a:gd name="T17" fmla="*/ 19 h 20"/>
                    <a:gd name="T18" fmla="*/ 13 w 38"/>
                    <a:gd name="T19" fmla="*/ 19 h 20"/>
                    <a:gd name="T20" fmla="*/ 14 w 38"/>
                    <a:gd name="T21" fmla="*/ 17 h 20"/>
                    <a:gd name="T22" fmla="*/ 15 w 38"/>
                    <a:gd name="T23" fmla="*/ 16 h 20"/>
                    <a:gd name="T24" fmla="*/ 16 w 38"/>
                    <a:gd name="T25" fmla="*/ 14 h 20"/>
                    <a:gd name="T26" fmla="*/ 16 w 38"/>
                    <a:gd name="T27" fmla="*/ 14 h 20"/>
                    <a:gd name="T28" fmla="*/ 17 w 38"/>
                    <a:gd name="T29" fmla="*/ 13 h 20"/>
                    <a:gd name="T30" fmla="*/ 18 w 38"/>
                    <a:gd name="T31" fmla="*/ 11 h 20"/>
                    <a:gd name="T32" fmla="*/ 20 w 38"/>
                    <a:gd name="T33" fmla="*/ 9 h 20"/>
                    <a:gd name="T34" fmla="*/ 20 w 38"/>
                    <a:gd name="T35" fmla="*/ 9 h 20"/>
                    <a:gd name="T36" fmla="*/ 23 w 38"/>
                    <a:gd name="T37" fmla="*/ 7 h 20"/>
                    <a:gd name="T38" fmla="*/ 25 w 38"/>
                    <a:gd name="T39" fmla="*/ 5 h 20"/>
                    <a:gd name="T40" fmla="*/ 25 w 38"/>
                    <a:gd name="T41" fmla="*/ 5 h 20"/>
                    <a:gd name="T42" fmla="*/ 28 w 38"/>
                    <a:gd name="T43" fmla="*/ 4 h 20"/>
                    <a:gd name="T44" fmla="*/ 31 w 38"/>
                    <a:gd name="T45" fmla="*/ 2 h 20"/>
                    <a:gd name="T46" fmla="*/ 38 w 38"/>
                    <a:gd name="T47" fmla="*/ 0 h 20"/>
                    <a:gd name="T48" fmla="*/ 38 w 38"/>
                    <a:gd name="T49" fmla="*/ 0 h 20"/>
                    <a:gd name="T50" fmla="*/ 38 w 38"/>
                    <a:gd name="T51" fmla="*/ 0 h 20"/>
                    <a:gd name="T52" fmla="*/ 38 w 38"/>
                    <a:gd name="T53" fmla="*/ 0 h 20"/>
                    <a:gd name="T54" fmla="*/ 38 w 38"/>
                    <a:gd name="T55" fmla="*/ 0 h 20"/>
                    <a:gd name="T56" fmla="*/ 35 w 38"/>
                    <a:gd name="T57" fmla="*/ 1 h 20"/>
                    <a:gd name="T58" fmla="*/ 32 w 38"/>
                    <a:gd name="T59" fmla="*/ 2 h 20"/>
                    <a:gd name="T60" fmla="*/ 27 w 38"/>
                    <a:gd name="T61" fmla="*/ 4 h 20"/>
                    <a:gd name="T62" fmla="*/ 27 w 38"/>
                    <a:gd name="T63" fmla="*/ 4 h 20"/>
                    <a:gd name="T64" fmla="*/ 25 w 38"/>
                    <a:gd name="T65" fmla="*/ 5 h 20"/>
                    <a:gd name="T66" fmla="*/ 22 w 38"/>
                    <a:gd name="T67" fmla="*/ 7 h 20"/>
                    <a:gd name="T68" fmla="*/ 18 w 38"/>
                    <a:gd name="T69" fmla="*/ 11 h 20"/>
                    <a:gd name="T70" fmla="*/ 18 w 38"/>
                    <a:gd name="T71" fmla="*/ 11 h 20"/>
                    <a:gd name="T72" fmla="*/ 17 w 38"/>
                    <a:gd name="T73" fmla="*/ 11 h 20"/>
                    <a:gd name="T74" fmla="*/ 16 w 38"/>
                    <a:gd name="T75" fmla="*/ 12 h 20"/>
                    <a:gd name="T76" fmla="*/ 15 w 38"/>
                    <a:gd name="T77" fmla="*/ 15 h 20"/>
                    <a:gd name="T78" fmla="*/ 14 w 38"/>
                    <a:gd name="T79" fmla="*/ 16 h 20"/>
                    <a:gd name="T80" fmla="*/ 14 w 38"/>
                    <a:gd name="T81" fmla="*/ 17 h 20"/>
                    <a:gd name="T82" fmla="*/ 13 w 38"/>
                    <a:gd name="T83" fmla="*/ 18 h 20"/>
                    <a:gd name="T84" fmla="*/ 13 w 38"/>
                    <a:gd name="T85" fmla="*/ 18 h 20"/>
                    <a:gd name="T86" fmla="*/ 11 w 38"/>
                    <a:gd name="T87" fmla="*/ 19 h 20"/>
                    <a:gd name="T88" fmla="*/ 10 w 38"/>
                    <a:gd name="T89" fmla="*/ 19 h 20"/>
                    <a:gd name="T90" fmla="*/ 8 w 38"/>
                    <a:gd name="T91" fmla="*/ 19 h 20"/>
                    <a:gd name="T92" fmla="*/ 7 w 38"/>
                    <a:gd name="T93" fmla="*/ 19 h 20"/>
                    <a:gd name="T94" fmla="*/ 7 w 38"/>
                    <a:gd name="T95" fmla="*/ 19 h 20"/>
                    <a:gd name="T96" fmla="*/ 3 w 38"/>
                    <a:gd name="T97" fmla="*/ 18 h 20"/>
                    <a:gd name="T98" fmla="*/ 0 w 38"/>
                    <a:gd name="T99" fmla="*/ 17 h 20"/>
                    <a:gd name="T100" fmla="*/ 0 w 38"/>
                    <a:gd name="T101" fmla="*/ 17 h 20"/>
                    <a:gd name="T102" fmla="*/ 0 w 38"/>
                    <a:gd name="T10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20">
                      <a:moveTo>
                        <a:pt x="0" y="17"/>
                      </a:moveTo>
                      <a:lnTo>
                        <a:pt x="0" y="17"/>
                      </a:lnTo>
                      <a:lnTo>
                        <a:pt x="2" y="18"/>
                      </a:lnTo>
                      <a:lnTo>
                        <a:pt x="5" y="19"/>
                      </a:lnTo>
                      <a:lnTo>
                        <a:pt x="8" y="20"/>
                      </a:lnTo>
                      <a:lnTo>
                        <a:pt x="9" y="20"/>
                      </a:lnTo>
                      <a:lnTo>
                        <a:pt x="11" y="19"/>
                      </a:lnTo>
                      <a:lnTo>
                        <a:pt x="11" y="19"/>
                      </a:lnTo>
                      <a:lnTo>
                        <a:pt x="12" y="19"/>
                      </a:lnTo>
                      <a:lnTo>
                        <a:pt x="13" y="19"/>
                      </a:lnTo>
                      <a:lnTo>
                        <a:pt x="14" y="17"/>
                      </a:lnTo>
                      <a:lnTo>
                        <a:pt x="15" y="16"/>
                      </a:lnTo>
                      <a:lnTo>
                        <a:pt x="16" y="14"/>
                      </a:lnTo>
                      <a:lnTo>
                        <a:pt x="16" y="14"/>
                      </a:lnTo>
                      <a:lnTo>
                        <a:pt x="17" y="13"/>
                      </a:lnTo>
                      <a:lnTo>
                        <a:pt x="18" y="11"/>
                      </a:lnTo>
                      <a:lnTo>
                        <a:pt x="20" y="9"/>
                      </a:lnTo>
                      <a:lnTo>
                        <a:pt x="20" y="9"/>
                      </a:lnTo>
                      <a:lnTo>
                        <a:pt x="23" y="7"/>
                      </a:lnTo>
                      <a:lnTo>
                        <a:pt x="25" y="5"/>
                      </a:lnTo>
                      <a:lnTo>
                        <a:pt x="25" y="5"/>
                      </a:lnTo>
                      <a:lnTo>
                        <a:pt x="28" y="4"/>
                      </a:lnTo>
                      <a:lnTo>
                        <a:pt x="31" y="2"/>
                      </a:lnTo>
                      <a:lnTo>
                        <a:pt x="38" y="0"/>
                      </a:lnTo>
                      <a:lnTo>
                        <a:pt x="38" y="0"/>
                      </a:lnTo>
                      <a:lnTo>
                        <a:pt x="38" y="0"/>
                      </a:lnTo>
                      <a:lnTo>
                        <a:pt x="38" y="0"/>
                      </a:lnTo>
                      <a:lnTo>
                        <a:pt x="38" y="0"/>
                      </a:lnTo>
                      <a:lnTo>
                        <a:pt x="35" y="1"/>
                      </a:lnTo>
                      <a:lnTo>
                        <a:pt x="32" y="2"/>
                      </a:lnTo>
                      <a:lnTo>
                        <a:pt x="27" y="4"/>
                      </a:lnTo>
                      <a:lnTo>
                        <a:pt x="27" y="4"/>
                      </a:lnTo>
                      <a:lnTo>
                        <a:pt x="25" y="5"/>
                      </a:lnTo>
                      <a:lnTo>
                        <a:pt x="22" y="7"/>
                      </a:lnTo>
                      <a:lnTo>
                        <a:pt x="18" y="11"/>
                      </a:lnTo>
                      <a:lnTo>
                        <a:pt x="18" y="11"/>
                      </a:lnTo>
                      <a:lnTo>
                        <a:pt x="17" y="11"/>
                      </a:lnTo>
                      <a:lnTo>
                        <a:pt x="16" y="12"/>
                      </a:lnTo>
                      <a:lnTo>
                        <a:pt x="15" y="15"/>
                      </a:lnTo>
                      <a:lnTo>
                        <a:pt x="14" y="16"/>
                      </a:lnTo>
                      <a:lnTo>
                        <a:pt x="14" y="17"/>
                      </a:lnTo>
                      <a:lnTo>
                        <a:pt x="13" y="18"/>
                      </a:lnTo>
                      <a:lnTo>
                        <a:pt x="13" y="18"/>
                      </a:lnTo>
                      <a:lnTo>
                        <a:pt x="11" y="19"/>
                      </a:lnTo>
                      <a:lnTo>
                        <a:pt x="10" y="19"/>
                      </a:lnTo>
                      <a:lnTo>
                        <a:pt x="8" y="19"/>
                      </a:lnTo>
                      <a:lnTo>
                        <a:pt x="7" y="19"/>
                      </a:lnTo>
                      <a:lnTo>
                        <a:pt x="7" y="19"/>
                      </a:lnTo>
                      <a:lnTo>
                        <a:pt x="3" y="18"/>
                      </a:lnTo>
                      <a:lnTo>
                        <a:pt x="0" y="17"/>
                      </a:lnTo>
                      <a:lnTo>
                        <a:pt x="0" y="17"/>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24" name="Freeform 2460">
                  <a:extLst>
                    <a:ext uri="{FF2B5EF4-FFF2-40B4-BE49-F238E27FC236}">
                      <a16:creationId xmlns:a16="http://schemas.microsoft.com/office/drawing/2014/main" id="{0589C61E-B81A-4A20-A943-6DBBC07CA313}"/>
                    </a:ext>
                  </a:extLst>
                </p:cNvPr>
                <p:cNvSpPr>
                  <a:spLocks/>
                </p:cNvSpPr>
                <p:nvPr/>
              </p:nvSpPr>
              <p:spPr bwMode="auto">
                <a:xfrm>
                  <a:off x="4306" y="1562"/>
                  <a:ext cx="38" cy="20"/>
                </a:xfrm>
                <a:custGeom>
                  <a:avLst/>
                  <a:gdLst>
                    <a:gd name="T0" fmla="*/ 0 w 38"/>
                    <a:gd name="T1" fmla="*/ 17 h 20"/>
                    <a:gd name="T2" fmla="*/ 0 w 38"/>
                    <a:gd name="T3" fmla="*/ 17 h 20"/>
                    <a:gd name="T4" fmla="*/ 2 w 38"/>
                    <a:gd name="T5" fmla="*/ 18 h 20"/>
                    <a:gd name="T6" fmla="*/ 5 w 38"/>
                    <a:gd name="T7" fmla="*/ 19 h 20"/>
                    <a:gd name="T8" fmla="*/ 8 w 38"/>
                    <a:gd name="T9" fmla="*/ 20 h 20"/>
                    <a:gd name="T10" fmla="*/ 9 w 38"/>
                    <a:gd name="T11" fmla="*/ 20 h 20"/>
                    <a:gd name="T12" fmla="*/ 11 w 38"/>
                    <a:gd name="T13" fmla="*/ 19 h 20"/>
                    <a:gd name="T14" fmla="*/ 11 w 38"/>
                    <a:gd name="T15" fmla="*/ 19 h 20"/>
                    <a:gd name="T16" fmla="*/ 12 w 38"/>
                    <a:gd name="T17" fmla="*/ 19 h 20"/>
                    <a:gd name="T18" fmla="*/ 13 w 38"/>
                    <a:gd name="T19" fmla="*/ 19 h 20"/>
                    <a:gd name="T20" fmla="*/ 14 w 38"/>
                    <a:gd name="T21" fmla="*/ 17 h 20"/>
                    <a:gd name="T22" fmla="*/ 15 w 38"/>
                    <a:gd name="T23" fmla="*/ 16 h 20"/>
                    <a:gd name="T24" fmla="*/ 16 w 38"/>
                    <a:gd name="T25" fmla="*/ 14 h 20"/>
                    <a:gd name="T26" fmla="*/ 16 w 38"/>
                    <a:gd name="T27" fmla="*/ 14 h 20"/>
                    <a:gd name="T28" fmla="*/ 17 w 38"/>
                    <a:gd name="T29" fmla="*/ 13 h 20"/>
                    <a:gd name="T30" fmla="*/ 18 w 38"/>
                    <a:gd name="T31" fmla="*/ 11 h 20"/>
                    <a:gd name="T32" fmla="*/ 20 w 38"/>
                    <a:gd name="T33" fmla="*/ 9 h 20"/>
                    <a:gd name="T34" fmla="*/ 20 w 38"/>
                    <a:gd name="T35" fmla="*/ 9 h 20"/>
                    <a:gd name="T36" fmla="*/ 23 w 38"/>
                    <a:gd name="T37" fmla="*/ 7 h 20"/>
                    <a:gd name="T38" fmla="*/ 25 w 38"/>
                    <a:gd name="T39" fmla="*/ 5 h 20"/>
                    <a:gd name="T40" fmla="*/ 25 w 38"/>
                    <a:gd name="T41" fmla="*/ 5 h 20"/>
                    <a:gd name="T42" fmla="*/ 28 w 38"/>
                    <a:gd name="T43" fmla="*/ 4 h 20"/>
                    <a:gd name="T44" fmla="*/ 31 w 38"/>
                    <a:gd name="T45" fmla="*/ 2 h 20"/>
                    <a:gd name="T46" fmla="*/ 38 w 38"/>
                    <a:gd name="T47" fmla="*/ 0 h 20"/>
                    <a:gd name="T48" fmla="*/ 38 w 38"/>
                    <a:gd name="T49" fmla="*/ 0 h 20"/>
                    <a:gd name="T50" fmla="*/ 38 w 38"/>
                    <a:gd name="T51" fmla="*/ 0 h 20"/>
                    <a:gd name="T52" fmla="*/ 38 w 38"/>
                    <a:gd name="T53" fmla="*/ 0 h 20"/>
                    <a:gd name="T54" fmla="*/ 38 w 38"/>
                    <a:gd name="T55" fmla="*/ 0 h 20"/>
                    <a:gd name="T56" fmla="*/ 35 w 38"/>
                    <a:gd name="T57" fmla="*/ 1 h 20"/>
                    <a:gd name="T58" fmla="*/ 32 w 38"/>
                    <a:gd name="T59" fmla="*/ 2 h 20"/>
                    <a:gd name="T60" fmla="*/ 27 w 38"/>
                    <a:gd name="T61" fmla="*/ 4 h 20"/>
                    <a:gd name="T62" fmla="*/ 27 w 38"/>
                    <a:gd name="T63" fmla="*/ 4 h 20"/>
                    <a:gd name="T64" fmla="*/ 25 w 38"/>
                    <a:gd name="T65" fmla="*/ 5 h 20"/>
                    <a:gd name="T66" fmla="*/ 22 w 38"/>
                    <a:gd name="T67" fmla="*/ 7 h 20"/>
                    <a:gd name="T68" fmla="*/ 18 w 38"/>
                    <a:gd name="T69" fmla="*/ 11 h 20"/>
                    <a:gd name="T70" fmla="*/ 18 w 38"/>
                    <a:gd name="T71" fmla="*/ 11 h 20"/>
                    <a:gd name="T72" fmla="*/ 17 w 38"/>
                    <a:gd name="T73" fmla="*/ 11 h 20"/>
                    <a:gd name="T74" fmla="*/ 16 w 38"/>
                    <a:gd name="T75" fmla="*/ 12 h 20"/>
                    <a:gd name="T76" fmla="*/ 15 w 38"/>
                    <a:gd name="T77" fmla="*/ 15 h 20"/>
                    <a:gd name="T78" fmla="*/ 14 w 38"/>
                    <a:gd name="T79" fmla="*/ 16 h 20"/>
                    <a:gd name="T80" fmla="*/ 14 w 38"/>
                    <a:gd name="T81" fmla="*/ 17 h 20"/>
                    <a:gd name="T82" fmla="*/ 13 w 38"/>
                    <a:gd name="T83" fmla="*/ 18 h 20"/>
                    <a:gd name="T84" fmla="*/ 13 w 38"/>
                    <a:gd name="T85" fmla="*/ 18 h 20"/>
                    <a:gd name="T86" fmla="*/ 11 w 38"/>
                    <a:gd name="T87" fmla="*/ 19 h 20"/>
                    <a:gd name="T88" fmla="*/ 10 w 38"/>
                    <a:gd name="T89" fmla="*/ 19 h 20"/>
                    <a:gd name="T90" fmla="*/ 8 w 38"/>
                    <a:gd name="T91" fmla="*/ 19 h 20"/>
                    <a:gd name="T92" fmla="*/ 7 w 38"/>
                    <a:gd name="T93" fmla="*/ 19 h 20"/>
                    <a:gd name="T94" fmla="*/ 7 w 38"/>
                    <a:gd name="T95" fmla="*/ 19 h 20"/>
                    <a:gd name="T96" fmla="*/ 3 w 38"/>
                    <a:gd name="T97" fmla="*/ 18 h 20"/>
                    <a:gd name="T98" fmla="*/ 0 w 38"/>
                    <a:gd name="T99" fmla="*/ 17 h 20"/>
                    <a:gd name="T100" fmla="*/ 0 w 38"/>
                    <a:gd name="T101" fmla="*/ 17 h 20"/>
                    <a:gd name="T102" fmla="*/ 0 w 38"/>
                    <a:gd name="T10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20">
                      <a:moveTo>
                        <a:pt x="0" y="17"/>
                      </a:moveTo>
                      <a:lnTo>
                        <a:pt x="0" y="17"/>
                      </a:lnTo>
                      <a:lnTo>
                        <a:pt x="2" y="18"/>
                      </a:lnTo>
                      <a:lnTo>
                        <a:pt x="5" y="19"/>
                      </a:lnTo>
                      <a:lnTo>
                        <a:pt x="8" y="20"/>
                      </a:lnTo>
                      <a:lnTo>
                        <a:pt x="9" y="20"/>
                      </a:lnTo>
                      <a:lnTo>
                        <a:pt x="11" y="19"/>
                      </a:lnTo>
                      <a:lnTo>
                        <a:pt x="11" y="19"/>
                      </a:lnTo>
                      <a:lnTo>
                        <a:pt x="12" y="19"/>
                      </a:lnTo>
                      <a:lnTo>
                        <a:pt x="13" y="19"/>
                      </a:lnTo>
                      <a:lnTo>
                        <a:pt x="14" y="17"/>
                      </a:lnTo>
                      <a:lnTo>
                        <a:pt x="15" y="16"/>
                      </a:lnTo>
                      <a:lnTo>
                        <a:pt x="16" y="14"/>
                      </a:lnTo>
                      <a:lnTo>
                        <a:pt x="16" y="14"/>
                      </a:lnTo>
                      <a:lnTo>
                        <a:pt x="17" y="13"/>
                      </a:lnTo>
                      <a:lnTo>
                        <a:pt x="18" y="11"/>
                      </a:lnTo>
                      <a:lnTo>
                        <a:pt x="20" y="9"/>
                      </a:lnTo>
                      <a:lnTo>
                        <a:pt x="20" y="9"/>
                      </a:lnTo>
                      <a:lnTo>
                        <a:pt x="23" y="7"/>
                      </a:lnTo>
                      <a:lnTo>
                        <a:pt x="25" y="5"/>
                      </a:lnTo>
                      <a:lnTo>
                        <a:pt x="25" y="5"/>
                      </a:lnTo>
                      <a:lnTo>
                        <a:pt x="28" y="4"/>
                      </a:lnTo>
                      <a:lnTo>
                        <a:pt x="31" y="2"/>
                      </a:lnTo>
                      <a:lnTo>
                        <a:pt x="38" y="0"/>
                      </a:lnTo>
                      <a:lnTo>
                        <a:pt x="38" y="0"/>
                      </a:lnTo>
                      <a:lnTo>
                        <a:pt x="38" y="0"/>
                      </a:lnTo>
                      <a:lnTo>
                        <a:pt x="38" y="0"/>
                      </a:lnTo>
                      <a:lnTo>
                        <a:pt x="38" y="0"/>
                      </a:lnTo>
                      <a:lnTo>
                        <a:pt x="35" y="1"/>
                      </a:lnTo>
                      <a:lnTo>
                        <a:pt x="32" y="2"/>
                      </a:lnTo>
                      <a:lnTo>
                        <a:pt x="27" y="4"/>
                      </a:lnTo>
                      <a:lnTo>
                        <a:pt x="27" y="4"/>
                      </a:lnTo>
                      <a:lnTo>
                        <a:pt x="25" y="5"/>
                      </a:lnTo>
                      <a:lnTo>
                        <a:pt x="22" y="7"/>
                      </a:lnTo>
                      <a:lnTo>
                        <a:pt x="18" y="11"/>
                      </a:lnTo>
                      <a:lnTo>
                        <a:pt x="18" y="11"/>
                      </a:lnTo>
                      <a:lnTo>
                        <a:pt x="17" y="11"/>
                      </a:lnTo>
                      <a:lnTo>
                        <a:pt x="16" y="12"/>
                      </a:lnTo>
                      <a:lnTo>
                        <a:pt x="15" y="15"/>
                      </a:lnTo>
                      <a:lnTo>
                        <a:pt x="14" y="16"/>
                      </a:lnTo>
                      <a:lnTo>
                        <a:pt x="14" y="17"/>
                      </a:lnTo>
                      <a:lnTo>
                        <a:pt x="13" y="18"/>
                      </a:lnTo>
                      <a:lnTo>
                        <a:pt x="13" y="18"/>
                      </a:lnTo>
                      <a:lnTo>
                        <a:pt x="11" y="19"/>
                      </a:lnTo>
                      <a:lnTo>
                        <a:pt x="10" y="19"/>
                      </a:lnTo>
                      <a:lnTo>
                        <a:pt x="8" y="19"/>
                      </a:lnTo>
                      <a:lnTo>
                        <a:pt x="7" y="19"/>
                      </a:lnTo>
                      <a:lnTo>
                        <a:pt x="7" y="19"/>
                      </a:lnTo>
                      <a:lnTo>
                        <a:pt x="3" y="18"/>
                      </a:lnTo>
                      <a:lnTo>
                        <a:pt x="0" y="17"/>
                      </a:lnTo>
                      <a:lnTo>
                        <a:pt x="0" y="17"/>
                      </a:lnTo>
                      <a:lnTo>
                        <a:pt x="0"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25" name="Freeform 2461">
                  <a:extLst>
                    <a:ext uri="{FF2B5EF4-FFF2-40B4-BE49-F238E27FC236}">
                      <a16:creationId xmlns:a16="http://schemas.microsoft.com/office/drawing/2014/main" id="{7D6401E7-1A95-4DC7-8444-AD016177302F}"/>
                    </a:ext>
                  </a:extLst>
                </p:cNvPr>
                <p:cNvSpPr>
                  <a:spLocks/>
                </p:cNvSpPr>
                <p:nvPr/>
              </p:nvSpPr>
              <p:spPr bwMode="auto">
                <a:xfrm>
                  <a:off x="4407" y="1567"/>
                  <a:ext cx="21" cy="13"/>
                </a:xfrm>
                <a:custGeom>
                  <a:avLst/>
                  <a:gdLst>
                    <a:gd name="T0" fmla="*/ 0 w 21"/>
                    <a:gd name="T1" fmla="*/ 0 h 13"/>
                    <a:gd name="T2" fmla="*/ 0 w 21"/>
                    <a:gd name="T3" fmla="*/ 0 h 13"/>
                    <a:gd name="T4" fmla="*/ 1 w 21"/>
                    <a:gd name="T5" fmla="*/ 0 h 13"/>
                    <a:gd name="T6" fmla="*/ 3 w 21"/>
                    <a:gd name="T7" fmla="*/ 0 h 13"/>
                    <a:gd name="T8" fmla="*/ 4 w 21"/>
                    <a:gd name="T9" fmla="*/ 1 h 13"/>
                    <a:gd name="T10" fmla="*/ 6 w 21"/>
                    <a:gd name="T11" fmla="*/ 2 h 13"/>
                    <a:gd name="T12" fmla="*/ 8 w 21"/>
                    <a:gd name="T13" fmla="*/ 4 h 13"/>
                    <a:gd name="T14" fmla="*/ 11 w 21"/>
                    <a:gd name="T15" fmla="*/ 6 h 13"/>
                    <a:gd name="T16" fmla="*/ 11 w 21"/>
                    <a:gd name="T17" fmla="*/ 6 h 13"/>
                    <a:gd name="T18" fmla="*/ 16 w 21"/>
                    <a:gd name="T19" fmla="*/ 10 h 13"/>
                    <a:gd name="T20" fmla="*/ 16 w 21"/>
                    <a:gd name="T21" fmla="*/ 10 h 13"/>
                    <a:gd name="T22" fmla="*/ 18 w 21"/>
                    <a:gd name="T23" fmla="*/ 12 h 13"/>
                    <a:gd name="T24" fmla="*/ 19 w 21"/>
                    <a:gd name="T25" fmla="*/ 13 h 13"/>
                    <a:gd name="T26" fmla="*/ 21 w 21"/>
                    <a:gd name="T27" fmla="*/ 13 h 13"/>
                    <a:gd name="T28" fmla="*/ 21 w 21"/>
                    <a:gd name="T29" fmla="*/ 13 h 13"/>
                    <a:gd name="T30" fmla="*/ 21 w 21"/>
                    <a:gd name="T31" fmla="*/ 13 h 13"/>
                    <a:gd name="T32" fmla="*/ 21 w 21"/>
                    <a:gd name="T33" fmla="*/ 13 h 13"/>
                    <a:gd name="T34" fmla="*/ 21 w 21"/>
                    <a:gd name="T35" fmla="*/ 13 h 13"/>
                    <a:gd name="T36" fmla="*/ 18 w 21"/>
                    <a:gd name="T37" fmla="*/ 11 h 13"/>
                    <a:gd name="T38" fmla="*/ 16 w 21"/>
                    <a:gd name="T39" fmla="*/ 9 h 13"/>
                    <a:gd name="T40" fmla="*/ 16 w 21"/>
                    <a:gd name="T41" fmla="*/ 9 h 13"/>
                    <a:gd name="T42" fmla="*/ 10 w 21"/>
                    <a:gd name="T43" fmla="*/ 5 h 13"/>
                    <a:gd name="T44" fmla="*/ 10 w 21"/>
                    <a:gd name="T45" fmla="*/ 5 h 13"/>
                    <a:gd name="T46" fmla="*/ 7 w 21"/>
                    <a:gd name="T47" fmla="*/ 3 h 13"/>
                    <a:gd name="T48" fmla="*/ 5 w 21"/>
                    <a:gd name="T49" fmla="*/ 1 h 13"/>
                    <a:gd name="T50" fmla="*/ 4 w 21"/>
                    <a:gd name="T51" fmla="*/ 1 h 13"/>
                    <a:gd name="T52" fmla="*/ 2 w 21"/>
                    <a:gd name="T53" fmla="*/ 0 h 13"/>
                    <a:gd name="T54" fmla="*/ 1 w 21"/>
                    <a:gd name="T55" fmla="*/ 0 h 13"/>
                    <a:gd name="T56" fmla="*/ 0 w 21"/>
                    <a:gd name="T57" fmla="*/ 0 h 13"/>
                    <a:gd name="T58" fmla="*/ 0 w 21"/>
                    <a:gd name="T59" fmla="*/ 0 h 13"/>
                    <a:gd name="T60" fmla="*/ 0 w 21"/>
                    <a:gd name="T6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3">
                      <a:moveTo>
                        <a:pt x="0" y="0"/>
                      </a:moveTo>
                      <a:lnTo>
                        <a:pt x="0" y="0"/>
                      </a:lnTo>
                      <a:lnTo>
                        <a:pt x="1" y="0"/>
                      </a:lnTo>
                      <a:lnTo>
                        <a:pt x="3" y="0"/>
                      </a:lnTo>
                      <a:lnTo>
                        <a:pt x="4" y="1"/>
                      </a:lnTo>
                      <a:lnTo>
                        <a:pt x="6" y="2"/>
                      </a:lnTo>
                      <a:lnTo>
                        <a:pt x="8" y="4"/>
                      </a:lnTo>
                      <a:lnTo>
                        <a:pt x="11" y="6"/>
                      </a:lnTo>
                      <a:lnTo>
                        <a:pt x="11" y="6"/>
                      </a:lnTo>
                      <a:lnTo>
                        <a:pt x="16" y="10"/>
                      </a:lnTo>
                      <a:lnTo>
                        <a:pt x="16" y="10"/>
                      </a:lnTo>
                      <a:lnTo>
                        <a:pt x="18" y="12"/>
                      </a:lnTo>
                      <a:lnTo>
                        <a:pt x="19" y="13"/>
                      </a:lnTo>
                      <a:lnTo>
                        <a:pt x="21" y="13"/>
                      </a:lnTo>
                      <a:lnTo>
                        <a:pt x="21" y="13"/>
                      </a:lnTo>
                      <a:lnTo>
                        <a:pt x="21" y="13"/>
                      </a:lnTo>
                      <a:lnTo>
                        <a:pt x="21" y="13"/>
                      </a:lnTo>
                      <a:lnTo>
                        <a:pt x="21" y="13"/>
                      </a:lnTo>
                      <a:lnTo>
                        <a:pt x="18" y="11"/>
                      </a:lnTo>
                      <a:lnTo>
                        <a:pt x="16" y="9"/>
                      </a:lnTo>
                      <a:lnTo>
                        <a:pt x="16" y="9"/>
                      </a:lnTo>
                      <a:lnTo>
                        <a:pt x="10" y="5"/>
                      </a:lnTo>
                      <a:lnTo>
                        <a:pt x="10" y="5"/>
                      </a:lnTo>
                      <a:lnTo>
                        <a:pt x="7" y="3"/>
                      </a:lnTo>
                      <a:lnTo>
                        <a:pt x="5" y="1"/>
                      </a:lnTo>
                      <a:lnTo>
                        <a:pt x="4" y="1"/>
                      </a:lnTo>
                      <a:lnTo>
                        <a:pt x="2" y="0"/>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26" name="Freeform 2462">
                  <a:extLst>
                    <a:ext uri="{FF2B5EF4-FFF2-40B4-BE49-F238E27FC236}">
                      <a16:creationId xmlns:a16="http://schemas.microsoft.com/office/drawing/2014/main" id="{A79F5547-D2B9-4549-B6A6-CC1D4C45B6D3}"/>
                    </a:ext>
                  </a:extLst>
                </p:cNvPr>
                <p:cNvSpPr>
                  <a:spLocks/>
                </p:cNvSpPr>
                <p:nvPr/>
              </p:nvSpPr>
              <p:spPr bwMode="auto">
                <a:xfrm>
                  <a:off x="4407" y="1567"/>
                  <a:ext cx="21" cy="13"/>
                </a:xfrm>
                <a:custGeom>
                  <a:avLst/>
                  <a:gdLst>
                    <a:gd name="T0" fmla="*/ 0 w 21"/>
                    <a:gd name="T1" fmla="*/ 0 h 13"/>
                    <a:gd name="T2" fmla="*/ 0 w 21"/>
                    <a:gd name="T3" fmla="*/ 0 h 13"/>
                    <a:gd name="T4" fmla="*/ 1 w 21"/>
                    <a:gd name="T5" fmla="*/ 0 h 13"/>
                    <a:gd name="T6" fmla="*/ 3 w 21"/>
                    <a:gd name="T7" fmla="*/ 0 h 13"/>
                    <a:gd name="T8" fmla="*/ 4 w 21"/>
                    <a:gd name="T9" fmla="*/ 1 h 13"/>
                    <a:gd name="T10" fmla="*/ 6 w 21"/>
                    <a:gd name="T11" fmla="*/ 2 h 13"/>
                    <a:gd name="T12" fmla="*/ 8 w 21"/>
                    <a:gd name="T13" fmla="*/ 4 h 13"/>
                    <a:gd name="T14" fmla="*/ 11 w 21"/>
                    <a:gd name="T15" fmla="*/ 6 h 13"/>
                    <a:gd name="T16" fmla="*/ 11 w 21"/>
                    <a:gd name="T17" fmla="*/ 6 h 13"/>
                    <a:gd name="T18" fmla="*/ 16 w 21"/>
                    <a:gd name="T19" fmla="*/ 10 h 13"/>
                    <a:gd name="T20" fmla="*/ 16 w 21"/>
                    <a:gd name="T21" fmla="*/ 10 h 13"/>
                    <a:gd name="T22" fmla="*/ 18 w 21"/>
                    <a:gd name="T23" fmla="*/ 12 h 13"/>
                    <a:gd name="T24" fmla="*/ 19 w 21"/>
                    <a:gd name="T25" fmla="*/ 13 h 13"/>
                    <a:gd name="T26" fmla="*/ 21 w 21"/>
                    <a:gd name="T27" fmla="*/ 13 h 13"/>
                    <a:gd name="T28" fmla="*/ 21 w 21"/>
                    <a:gd name="T29" fmla="*/ 13 h 13"/>
                    <a:gd name="T30" fmla="*/ 21 w 21"/>
                    <a:gd name="T31" fmla="*/ 13 h 13"/>
                    <a:gd name="T32" fmla="*/ 21 w 21"/>
                    <a:gd name="T33" fmla="*/ 13 h 13"/>
                    <a:gd name="T34" fmla="*/ 21 w 21"/>
                    <a:gd name="T35" fmla="*/ 13 h 13"/>
                    <a:gd name="T36" fmla="*/ 18 w 21"/>
                    <a:gd name="T37" fmla="*/ 11 h 13"/>
                    <a:gd name="T38" fmla="*/ 16 w 21"/>
                    <a:gd name="T39" fmla="*/ 9 h 13"/>
                    <a:gd name="T40" fmla="*/ 16 w 21"/>
                    <a:gd name="T41" fmla="*/ 9 h 13"/>
                    <a:gd name="T42" fmla="*/ 10 w 21"/>
                    <a:gd name="T43" fmla="*/ 5 h 13"/>
                    <a:gd name="T44" fmla="*/ 10 w 21"/>
                    <a:gd name="T45" fmla="*/ 5 h 13"/>
                    <a:gd name="T46" fmla="*/ 7 w 21"/>
                    <a:gd name="T47" fmla="*/ 3 h 13"/>
                    <a:gd name="T48" fmla="*/ 5 w 21"/>
                    <a:gd name="T49" fmla="*/ 1 h 13"/>
                    <a:gd name="T50" fmla="*/ 4 w 21"/>
                    <a:gd name="T51" fmla="*/ 1 h 13"/>
                    <a:gd name="T52" fmla="*/ 2 w 21"/>
                    <a:gd name="T53" fmla="*/ 0 h 13"/>
                    <a:gd name="T54" fmla="*/ 1 w 21"/>
                    <a:gd name="T55" fmla="*/ 0 h 13"/>
                    <a:gd name="T56" fmla="*/ 0 w 21"/>
                    <a:gd name="T57" fmla="*/ 0 h 13"/>
                    <a:gd name="T58" fmla="*/ 0 w 21"/>
                    <a:gd name="T59" fmla="*/ 0 h 13"/>
                    <a:gd name="T60" fmla="*/ 0 w 21"/>
                    <a:gd name="T6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13">
                      <a:moveTo>
                        <a:pt x="0" y="0"/>
                      </a:moveTo>
                      <a:lnTo>
                        <a:pt x="0" y="0"/>
                      </a:lnTo>
                      <a:lnTo>
                        <a:pt x="1" y="0"/>
                      </a:lnTo>
                      <a:lnTo>
                        <a:pt x="3" y="0"/>
                      </a:lnTo>
                      <a:lnTo>
                        <a:pt x="4" y="1"/>
                      </a:lnTo>
                      <a:lnTo>
                        <a:pt x="6" y="2"/>
                      </a:lnTo>
                      <a:lnTo>
                        <a:pt x="8" y="4"/>
                      </a:lnTo>
                      <a:lnTo>
                        <a:pt x="11" y="6"/>
                      </a:lnTo>
                      <a:lnTo>
                        <a:pt x="11" y="6"/>
                      </a:lnTo>
                      <a:lnTo>
                        <a:pt x="16" y="10"/>
                      </a:lnTo>
                      <a:lnTo>
                        <a:pt x="16" y="10"/>
                      </a:lnTo>
                      <a:lnTo>
                        <a:pt x="18" y="12"/>
                      </a:lnTo>
                      <a:lnTo>
                        <a:pt x="19" y="13"/>
                      </a:lnTo>
                      <a:lnTo>
                        <a:pt x="21" y="13"/>
                      </a:lnTo>
                      <a:lnTo>
                        <a:pt x="21" y="13"/>
                      </a:lnTo>
                      <a:lnTo>
                        <a:pt x="21" y="13"/>
                      </a:lnTo>
                      <a:lnTo>
                        <a:pt x="21" y="13"/>
                      </a:lnTo>
                      <a:lnTo>
                        <a:pt x="21" y="13"/>
                      </a:lnTo>
                      <a:lnTo>
                        <a:pt x="18" y="11"/>
                      </a:lnTo>
                      <a:lnTo>
                        <a:pt x="16" y="9"/>
                      </a:lnTo>
                      <a:lnTo>
                        <a:pt x="16" y="9"/>
                      </a:lnTo>
                      <a:lnTo>
                        <a:pt x="10" y="5"/>
                      </a:lnTo>
                      <a:lnTo>
                        <a:pt x="10" y="5"/>
                      </a:lnTo>
                      <a:lnTo>
                        <a:pt x="7" y="3"/>
                      </a:lnTo>
                      <a:lnTo>
                        <a:pt x="5" y="1"/>
                      </a:lnTo>
                      <a:lnTo>
                        <a:pt x="4" y="1"/>
                      </a:lnTo>
                      <a:lnTo>
                        <a:pt x="2" y="0"/>
                      </a:lnTo>
                      <a:lnTo>
                        <a:pt x="1"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27" name="Freeform 2463">
                  <a:extLst>
                    <a:ext uri="{FF2B5EF4-FFF2-40B4-BE49-F238E27FC236}">
                      <a16:creationId xmlns:a16="http://schemas.microsoft.com/office/drawing/2014/main" id="{6E6B8B2D-FD3E-4F4E-A92C-E12421A2B76D}"/>
                    </a:ext>
                  </a:extLst>
                </p:cNvPr>
                <p:cNvSpPr>
                  <a:spLocks/>
                </p:cNvSpPr>
                <p:nvPr/>
              </p:nvSpPr>
              <p:spPr bwMode="auto">
                <a:xfrm>
                  <a:off x="4364" y="1533"/>
                  <a:ext cx="16" cy="8"/>
                </a:xfrm>
                <a:custGeom>
                  <a:avLst/>
                  <a:gdLst>
                    <a:gd name="T0" fmla="*/ 0 w 16"/>
                    <a:gd name="T1" fmla="*/ 0 h 8"/>
                    <a:gd name="T2" fmla="*/ 0 w 16"/>
                    <a:gd name="T3" fmla="*/ 0 h 8"/>
                    <a:gd name="T4" fmla="*/ 1 w 16"/>
                    <a:gd name="T5" fmla="*/ 3 h 8"/>
                    <a:gd name="T6" fmla="*/ 2 w 16"/>
                    <a:gd name="T7" fmla="*/ 5 h 8"/>
                    <a:gd name="T8" fmla="*/ 4 w 16"/>
                    <a:gd name="T9" fmla="*/ 6 h 8"/>
                    <a:gd name="T10" fmla="*/ 6 w 16"/>
                    <a:gd name="T11" fmla="*/ 7 h 8"/>
                    <a:gd name="T12" fmla="*/ 6 w 16"/>
                    <a:gd name="T13" fmla="*/ 7 h 8"/>
                    <a:gd name="T14" fmla="*/ 9 w 16"/>
                    <a:gd name="T15" fmla="*/ 8 h 8"/>
                    <a:gd name="T16" fmla="*/ 11 w 16"/>
                    <a:gd name="T17" fmla="*/ 8 h 8"/>
                    <a:gd name="T18" fmla="*/ 13 w 16"/>
                    <a:gd name="T19" fmla="*/ 7 h 8"/>
                    <a:gd name="T20" fmla="*/ 15 w 16"/>
                    <a:gd name="T21" fmla="*/ 7 h 8"/>
                    <a:gd name="T22" fmla="*/ 15 w 16"/>
                    <a:gd name="T23" fmla="*/ 7 h 8"/>
                    <a:gd name="T24" fmla="*/ 16 w 16"/>
                    <a:gd name="T25" fmla="*/ 7 h 8"/>
                    <a:gd name="T26" fmla="*/ 15 w 16"/>
                    <a:gd name="T27" fmla="*/ 6 h 8"/>
                    <a:gd name="T28" fmla="*/ 15 w 16"/>
                    <a:gd name="T29" fmla="*/ 6 h 8"/>
                    <a:gd name="T30" fmla="*/ 12 w 16"/>
                    <a:gd name="T31" fmla="*/ 7 h 8"/>
                    <a:gd name="T32" fmla="*/ 9 w 16"/>
                    <a:gd name="T33" fmla="*/ 7 h 8"/>
                    <a:gd name="T34" fmla="*/ 9 w 16"/>
                    <a:gd name="T35" fmla="*/ 7 h 8"/>
                    <a:gd name="T36" fmla="*/ 7 w 16"/>
                    <a:gd name="T37" fmla="*/ 7 h 8"/>
                    <a:gd name="T38" fmla="*/ 6 w 16"/>
                    <a:gd name="T39" fmla="*/ 7 h 8"/>
                    <a:gd name="T40" fmla="*/ 4 w 16"/>
                    <a:gd name="T41" fmla="*/ 6 h 8"/>
                    <a:gd name="T42" fmla="*/ 3 w 16"/>
                    <a:gd name="T43" fmla="*/ 5 h 8"/>
                    <a:gd name="T44" fmla="*/ 2 w 16"/>
                    <a:gd name="T45" fmla="*/ 4 h 8"/>
                    <a:gd name="T46" fmla="*/ 2 w 16"/>
                    <a:gd name="T47" fmla="*/ 3 h 8"/>
                    <a:gd name="T48" fmla="*/ 1 w 16"/>
                    <a:gd name="T49" fmla="*/ 2 h 8"/>
                    <a:gd name="T50" fmla="*/ 1 w 16"/>
                    <a:gd name="T51" fmla="*/ 0 h 8"/>
                    <a:gd name="T52" fmla="*/ 1 w 16"/>
                    <a:gd name="T53" fmla="*/ 0 h 8"/>
                    <a:gd name="T54" fmla="*/ 0 w 16"/>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8">
                      <a:moveTo>
                        <a:pt x="0" y="0"/>
                      </a:moveTo>
                      <a:lnTo>
                        <a:pt x="0" y="0"/>
                      </a:lnTo>
                      <a:lnTo>
                        <a:pt x="1" y="3"/>
                      </a:lnTo>
                      <a:lnTo>
                        <a:pt x="2" y="5"/>
                      </a:lnTo>
                      <a:lnTo>
                        <a:pt x="4" y="6"/>
                      </a:lnTo>
                      <a:lnTo>
                        <a:pt x="6" y="7"/>
                      </a:lnTo>
                      <a:lnTo>
                        <a:pt x="6" y="7"/>
                      </a:lnTo>
                      <a:lnTo>
                        <a:pt x="9" y="8"/>
                      </a:lnTo>
                      <a:lnTo>
                        <a:pt x="11" y="8"/>
                      </a:lnTo>
                      <a:lnTo>
                        <a:pt x="13" y="7"/>
                      </a:lnTo>
                      <a:lnTo>
                        <a:pt x="15" y="7"/>
                      </a:lnTo>
                      <a:lnTo>
                        <a:pt x="15" y="7"/>
                      </a:lnTo>
                      <a:lnTo>
                        <a:pt x="16" y="7"/>
                      </a:lnTo>
                      <a:lnTo>
                        <a:pt x="15" y="6"/>
                      </a:lnTo>
                      <a:lnTo>
                        <a:pt x="15" y="6"/>
                      </a:lnTo>
                      <a:lnTo>
                        <a:pt x="12" y="7"/>
                      </a:lnTo>
                      <a:lnTo>
                        <a:pt x="9" y="7"/>
                      </a:lnTo>
                      <a:lnTo>
                        <a:pt x="9" y="7"/>
                      </a:lnTo>
                      <a:lnTo>
                        <a:pt x="7" y="7"/>
                      </a:lnTo>
                      <a:lnTo>
                        <a:pt x="6" y="7"/>
                      </a:lnTo>
                      <a:lnTo>
                        <a:pt x="4" y="6"/>
                      </a:lnTo>
                      <a:lnTo>
                        <a:pt x="3" y="5"/>
                      </a:lnTo>
                      <a:lnTo>
                        <a:pt x="2" y="4"/>
                      </a:lnTo>
                      <a:lnTo>
                        <a:pt x="2" y="3"/>
                      </a:lnTo>
                      <a:lnTo>
                        <a:pt x="1" y="2"/>
                      </a:lnTo>
                      <a:lnTo>
                        <a:pt x="1" y="0"/>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28" name="Freeform 2464">
                  <a:extLst>
                    <a:ext uri="{FF2B5EF4-FFF2-40B4-BE49-F238E27FC236}">
                      <a16:creationId xmlns:a16="http://schemas.microsoft.com/office/drawing/2014/main" id="{22E6661D-D3DD-48E4-AD36-6DBB6FFD95AF}"/>
                    </a:ext>
                  </a:extLst>
                </p:cNvPr>
                <p:cNvSpPr>
                  <a:spLocks/>
                </p:cNvSpPr>
                <p:nvPr/>
              </p:nvSpPr>
              <p:spPr bwMode="auto">
                <a:xfrm>
                  <a:off x="4364" y="1533"/>
                  <a:ext cx="16" cy="8"/>
                </a:xfrm>
                <a:custGeom>
                  <a:avLst/>
                  <a:gdLst>
                    <a:gd name="T0" fmla="*/ 0 w 16"/>
                    <a:gd name="T1" fmla="*/ 0 h 8"/>
                    <a:gd name="T2" fmla="*/ 0 w 16"/>
                    <a:gd name="T3" fmla="*/ 0 h 8"/>
                    <a:gd name="T4" fmla="*/ 1 w 16"/>
                    <a:gd name="T5" fmla="*/ 3 h 8"/>
                    <a:gd name="T6" fmla="*/ 2 w 16"/>
                    <a:gd name="T7" fmla="*/ 5 h 8"/>
                    <a:gd name="T8" fmla="*/ 4 w 16"/>
                    <a:gd name="T9" fmla="*/ 6 h 8"/>
                    <a:gd name="T10" fmla="*/ 6 w 16"/>
                    <a:gd name="T11" fmla="*/ 7 h 8"/>
                    <a:gd name="T12" fmla="*/ 6 w 16"/>
                    <a:gd name="T13" fmla="*/ 7 h 8"/>
                    <a:gd name="T14" fmla="*/ 9 w 16"/>
                    <a:gd name="T15" fmla="*/ 8 h 8"/>
                    <a:gd name="T16" fmla="*/ 11 w 16"/>
                    <a:gd name="T17" fmla="*/ 8 h 8"/>
                    <a:gd name="T18" fmla="*/ 13 w 16"/>
                    <a:gd name="T19" fmla="*/ 7 h 8"/>
                    <a:gd name="T20" fmla="*/ 15 w 16"/>
                    <a:gd name="T21" fmla="*/ 7 h 8"/>
                    <a:gd name="T22" fmla="*/ 15 w 16"/>
                    <a:gd name="T23" fmla="*/ 7 h 8"/>
                    <a:gd name="T24" fmla="*/ 16 w 16"/>
                    <a:gd name="T25" fmla="*/ 7 h 8"/>
                    <a:gd name="T26" fmla="*/ 15 w 16"/>
                    <a:gd name="T27" fmla="*/ 6 h 8"/>
                    <a:gd name="T28" fmla="*/ 15 w 16"/>
                    <a:gd name="T29" fmla="*/ 6 h 8"/>
                    <a:gd name="T30" fmla="*/ 12 w 16"/>
                    <a:gd name="T31" fmla="*/ 7 h 8"/>
                    <a:gd name="T32" fmla="*/ 9 w 16"/>
                    <a:gd name="T33" fmla="*/ 7 h 8"/>
                    <a:gd name="T34" fmla="*/ 9 w 16"/>
                    <a:gd name="T35" fmla="*/ 7 h 8"/>
                    <a:gd name="T36" fmla="*/ 7 w 16"/>
                    <a:gd name="T37" fmla="*/ 7 h 8"/>
                    <a:gd name="T38" fmla="*/ 6 w 16"/>
                    <a:gd name="T39" fmla="*/ 7 h 8"/>
                    <a:gd name="T40" fmla="*/ 4 w 16"/>
                    <a:gd name="T41" fmla="*/ 6 h 8"/>
                    <a:gd name="T42" fmla="*/ 3 w 16"/>
                    <a:gd name="T43" fmla="*/ 5 h 8"/>
                    <a:gd name="T44" fmla="*/ 2 w 16"/>
                    <a:gd name="T45" fmla="*/ 4 h 8"/>
                    <a:gd name="T46" fmla="*/ 2 w 16"/>
                    <a:gd name="T47" fmla="*/ 3 h 8"/>
                    <a:gd name="T48" fmla="*/ 1 w 16"/>
                    <a:gd name="T49" fmla="*/ 2 h 8"/>
                    <a:gd name="T50" fmla="*/ 1 w 16"/>
                    <a:gd name="T51" fmla="*/ 0 h 8"/>
                    <a:gd name="T52" fmla="*/ 1 w 16"/>
                    <a:gd name="T53" fmla="*/ 0 h 8"/>
                    <a:gd name="T54" fmla="*/ 0 w 16"/>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8">
                      <a:moveTo>
                        <a:pt x="0" y="0"/>
                      </a:moveTo>
                      <a:lnTo>
                        <a:pt x="0" y="0"/>
                      </a:lnTo>
                      <a:lnTo>
                        <a:pt x="1" y="3"/>
                      </a:lnTo>
                      <a:lnTo>
                        <a:pt x="2" y="5"/>
                      </a:lnTo>
                      <a:lnTo>
                        <a:pt x="4" y="6"/>
                      </a:lnTo>
                      <a:lnTo>
                        <a:pt x="6" y="7"/>
                      </a:lnTo>
                      <a:lnTo>
                        <a:pt x="6" y="7"/>
                      </a:lnTo>
                      <a:lnTo>
                        <a:pt x="9" y="8"/>
                      </a:lnTo>
                      <a:lnTo>
                        <a:pt x="11" y="8"/>
                      </a:lnTo>
                      <a:lnTo>
                        <a:pt x="13" y="7"/>
                      </a:lnTo>
                      <a:lnTo>
                        <a:pt x="15" y="7"/>
                      </a:lnTo>
                      <a:lnTo>
                        <a:pt x="15" y="7"/>
                      </a:lnTo>
                      <a:lnTo>
                        <a:pt x="16" y="7"/>
                      </a:lnTo>
                      <a:lnTo>
                        <a:pt x="15" y="6"/>
                      </a:lnTo>
                      <a:lnTo>
                        <a:pt x="15" y="6"/>
                      </a:lnTo>
                      <a:lnTo>
                        <a:pt x="12" y="7"/>
                      </a:lnTo>
                      <a:lnTo>
                        <a:pt x="9" y="7"/>
                      </a:lnTo>
                      <a:lnTo>
                        <a:pt x="9" y="7"/>
                      </a:lnTo>
                      <a:lnTo>
                        <a:pt x="7" y="7"/>
                      </a:lnTo>
                      <a:lnTo>
                        <a:pt x="6" y="7"/>
                      </a:lnTo>
                      <a:lnTo>
                        <a:pt x="4" y="6"/>
                      </a:lnTo>
                      <a:lnTo>
                        <a:pt x="3" y="5"/>
                      </a:lnTo>
                      <a:lnTo>
                        <a:pt x="2" y="4"/>
                      </a:lnTo>
                      <a:lnTo>
                        <a:pt x="2" y="3"/>
                      </a:lnTo>
                      <a:lnTo>
                        <a:pt x="1" y="2"/>
                      </a:lnTo>
                      <a:lnTo>
                        <a:pt x="1"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29" name="Freeform 2465">
                  <a:extLst>
                    <a:ext uri="{FF2B5EF4-FFF2-40B4-BE49-F238E27FC236}">
                      <a16:creationId xmlns:a16="http://schemas.microsoft.com/office/drawing/2014/main" id="{C21D96B2-29A4-49D0-8B94-7CFAA2E98D7D}"/>
                    </a:ext>
                  </a:extLst>
                </p:cNvPr>
                <p:cNvSpPr>
                  <a:spLocks/>
                </p:cNvSpPr>
                <p:nvPr/>
              </p:nvSpPr>
              <p:spPr bwMode="auto">
                <a:xfrm>
                  <a:off x="4365" y="1533"/>
                  <a:ext cx="14" cy="4"/>
                </a:xfrm>
                <a:custGeom>
                  <a:avLst/>
                  <a:gdLst>
                    <a:gd name="T0" fmla="*/ 0 w 14"/>
                    <a:gd name="T1" fmla="*/ 0 h 4"/>
                    <a:gd name="T2" fmla="*/ 0 w 14"/>
                    <a:gd name="T3" fmla="*/ 0 h 4"/>
                    <a:gd name="T4" fmla="*/ 2 w 14"/>
                    <a:gd name="T5" fmla="*/ 1 h 4"/>
                    <a:gd name="T6" fmla="*/ 3 w 14"/>
                    <a:gd name="T7" fmla="*/ 2 h 4"/>
                    <a:gd name="T8" fmla="*/ 5 w 14"/>
                    <a:gd name="T9" fmla="*/ 3 h 4"/>
                    <a:gd name="T10" fmla="*/ 7 w 14"/>
                    <a:gd name="T11" fmla="*/ 3 h 4"/>
                    <a:gd name="T12" fmla="*/ 9 w 14"/>
                    <a:gd name="T13" fmla="*/ 4 h 4"/>
                    <a:gd name="T14" fmla="*/ 11 w 14"/>
                    <a:gd name="T15" fmla="*/ 4 h 4"/>
                    <a:gd name="T16" fmla="*/ 13 w 14"/>
                    <a:gd name="T17" fmla="*/ 3 h 4"/>
                    <a:gd name="T18" fmla="*/ 14 w 14"/>
                    <a:gd name="T19" fmla="*/ 3 h 4"/>
                    <a:gd name="T20" fmla="*/ 14 w 14"/>
                    <a:gd name="T21" fmla="*/ 3 h 4"/>
                    <a:gd name="T22" fmla="*/ 14 w 14"/>
                    <a:gd name="T23" fmla="*/ 3 h 4"/>
                    <a:gd name="T24" fmla="*/ 14 w 14"/>
                    <a:gd name="T25" fmla="*/ 3 h 4"/>
                    <a:gd name="T26" fmla="*/ 14 w 14"/>
                    <a:gd name="T27" fmla="*/ 3 h 4"/>
                    <a:gd name="T28" fmla="*/ 11 w 14"/>
                    <a:gd name="T29" fmla="*/ 3 h 4"/>
                    <a:gd name="T30" fmla="*/ 9 w 14"/>
                    <a:gd name="T31" fmla="*/ 3 h 4"/>
                    <a:gd name="T32" fmla="*/ 7 w 14"/>
                    <a:gd name="T33" fmla="*/ 3 h 4"/>
                    <a:gd name="T34" fmla="*/ 5 w 14"/>
                    <a:gd name="T35" fmla="*/ 3 h 4"/>
                    <a:gd name="T36" fmla="*/ 3 w 14"/>
                    <a:gd name="T37" fmla="*/ 2 h 4"/>
                    <a:gd name="T38" fmla="*/ 2 w 14"/>
                    <a:gd name="T39" fmla="*/ 1 h 4"/>
                    <a:gd name="T40" fmla="*/ 0 w 14"/>
                    <a:gd name="T41" fmla="*/ 0 h 4"/>
                    <a:gd name="T42" fmla="*/ 0 w 14"/>
                    <a:gd name="T43" fmla="*/ 0 h 4"/>
                    <a:gd name="T44" fmla="*/ 0 w 14"/>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4">
                      <a:moveTo>
                        <a:pt x="0" y="0"/>
                      </a:moveTo>
                      <a:lnTo>
                        <a:pt x="0" y="0"/>
                      </a:lnTo>
                      <a:lnTo>
                        <a:pt x="2" y="1"/>
                      </a:lnTo>
                      <a:lnTo>
                        <a:pt x="3" y="2"/>
                      </a:lnTo>
                      <a:lnTo>
                        <a:pt x="5" y="3"/>
                      </a:lnTo>
                      <a:lnTo>
                        <a:pt x="7" y="3"/>
                      </a:lnTo>
                      <a:lnTo>
                        <a:pt x="9" y="4"/>
                      </a:lnTo>
                      <a:lnTo>
                        <a:pt x="11" y="4"/>
                      </a:lnTo>
                      <a:lnTo>
                        <a:pt x="13" y="3"/>
                      </a:lnTo>
                      <a:lnTo>
                        <a:pt x="14" y="3"/>
                      </a:lnTo>
                      <a:lnTo>
                        <a:pt x="14" y="3"/>
                      </a:lnTo>
                      <a:lnTo>
                        <a:pt x="14" y="3"/>
                      </a:lnTo>
                      <a:lnTo>
                        <a:pt x="14" y="3"/>
                      </a:lnTo>
                      <a:lnTo>
                        <a:pt x="14" y="3"/>
                      </a:lnTo>
                      <a:lnTo>
                        <a:pt x="11" y="3"/>
                      </a:lnTo>
                      <a:lnTo>
                        <a:pt x="9" y="3"/>
                      </a:lnTo>
                      <a:lnTo>
                        <a:pt x="7" y="3"/>
                      </a:lnTo>
                      <a:lnTo>
                        <a:pt x="5" y="3"/>
                      </a:lnTo>
                      <a:lnTo>
                        <a:pt x="3" y="2"/>
                      </a:lnTo>
                      <a:lnTo>
                        <a:pt x="2"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30" name="Freeform 2466">
                  <a:extLst>
                    <a:ext uri="{FF2B5EF4-FFF2-40B4-BE49-F238E27FC236}">
                      <a16:creationId xmlns:a16="http://schemas.microsoft.com/office/drawing/2014/main" id="{8FD9819F-5C15-4171-BABF-DFEE63B514F4}"/>
                    </a:ext>
                  </a:extLst>
                </p:cNvPr>
                <p:cNvSpPr>
                  <a:spLocks/>
                </p:cNvSpPr>
                <p:nvPr/>
              </p:nvSpPr>
              <p:spPr bwMode="auto">
                <a:xfrm>
                  <a:off x="4365" y="1533"/>
                  <a:ext cx="14" cy="4"/>
                </a:xfrm>
                <a:custGeom>
                  <a:avLst/>
                  <a:gdLst>
                    <a:gd name="T0" fmla="*/ 0 w 14"/>
                    <a:gd name="T1" fmla="*/ 0 h 4"/>
                    <a:gd name="T2" fmla="*/ 0 w 14"/>
                    <a:gd name="T3" fmla="*/ 0 h 4"/>
                    <a:gd name="T4" fmla="*/ 2 w 14"/>
                    <a:gd name="T5" fmla="*/ 1 h 4"/>
                    <a:gd name="T6" fmla="*/ 3 w 14"/>
                    <a:gd name="T7" fmla="*/ 2 h 4"/>
                    <a:gd name="T8" fmla="*/ 5 w 14"/>
                    <a:gd name="T9" fmla="*/ 3 h 4"/>
                    <a:gd name="T10" fmla="*/ 7 w 14"/>
                    <a:gd name="T11" fmla="*/ 3 h 4"/>
                    <a:gd name="T12" fmla="*/ 9 w 14"/>
                    <a:gd name="T13" fmla="*/ 4 h 4"/>
                    <a:gd name="T14" fmla="*/ 11 w 14"/>
                    <a:gd name="T15" fmla="*/ 4 h 4"/>
                    <a:gd name="T16" fmla="*/ 13 w 14"/>
                    <a:gd name="T17" fmla="*/ 3 h 4"/>
                    <a:gd name="T18" fmla="*/ 14 w 14"/>
                    <a:gd name="T19" fmla="*/ 3 h 4"/>
                    <a:gd name="T20" fmla="*/ 14 w 14"/>
                    <a:gd name="T21" fmla="*/ 3 h 4"/>
                    <a:gd name="T22" fmla="*/ 14 w 14"/>
                    <a:gd name="T23" fmla="*/ 3 h 4"/>
                    <a:gd name="T24" fmla="*/ 14 w 14"/>
                    <a:gd name="T25" fmla="*/ 3 h 4"/>
                    <a:gd name="T26" fmla="*/ 14 w 14"/>
                    <a:gd name="T27" fmla="*/ 3 h 4"/>
                    <a:gd name="T28" fmla="*/ 11 w 14"/>
                    <a:gd name="T29" fmla="*/ 3 h 4"/>
                    <a:gd name="T30" fmla="*/ 9 w 14"/>
                    <a:gd name="T31" fmla="*/ 3 h 4"/>
                    <a:gd name="T32" fmla="*/ 7 w 14"/>
                    <a:gd name="T33" fmla="*/ 3 h 4"/>
                    <a:gd name="T34" fmla="*/ 5 w 14"/>
                    <a:gd name="T35" fmla="*/ 3 h 4"/>
                    <a:gd name="T36" fmla="*/ 3 w 14"/>
                    <a:gd name="T37" fmla="*/ 2 h 4"/>
                    <a:gd name="T38" fmla="*/ 2 w 14"/>
                    <a:gd name="T39" fmla="*/ 1 h 4"/>
                    <a:gd name="T40" fmla="*/ 0 w 14"/>
                    <a:gd name="T41" fmla="*/ 0 h 4"/>
                    <a:gd name="T42" fmla="*/ 0 w 14"/>
                    <a:gd name="T43" fmla="*/ 0 h 4"/>
                    <a:gd name="T44" fmla="*/ 0 w 14"/>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4">
                      <a:moveTo>
                        <a:pt x="0" y="0"/>
                      </a:moveTo>
                      <a:lnTo>
                        <a:pt x="0" y="0"/>
                      </a:lnTo>
                      <a:lnTo>
                        <a:pt x="2" y="1"/>
                      </a:lnTo>
                      <a:lnTo>
                        <a:pt x="3" y="2"/>
                      </a:lnTo>
                      <a:lnTo>
                        <a:pt x="5" y="3"/>
                      </a:lnTo>
                      <a:lnTo>
                        <a:pt x="7" y="3"/>
                      </a:lnTo>
                      <a:lnTo>
                        <a:pt x="9" y="4"/>
                      </a:lnTo>
                      <a:lnTo>
                        <a:pt x="11" y="4"/>
                      </a:lnTo>
                      <a:lnTo>
                        <a:pt x="13" y="3"/>
                      </a:lnTo>
                      <a:lnTo>
                        <a:pt x="14" y="3"/>
                      </a:lnTo>
                      <a:lnTo>
                        <a:pt x="14" y="3"/>
                      </a:lnTo>
                      <a:lnTo>
                        <a:pt x="14" y="3"/>
                      </a:lnTo>
                      <a:lnTo>
                        <a:pt x="14" y="3"/>
                      </a:lnTo>
                      <a:lnTo>
                        <a:pt x="14" y="3"/>
                      </a:lnTo>
                      <a:lnTo>
                        <a:pt x="11" y="3"/>
                      </a:lnTo>
                      <a:lnTo>
                        <a:pt x="9" y="3"/>
                      </a:lnTo>
                      <a:lnTo>
                        <a:pt x="7" y="3"/>
                      </a:lnTo>
                      <a:lnTo>
                        <a:pt x="5" y="3"/>
                      </a:lnTo>
                      <a:lnTo>
                        <a:pt x="3" y="2"/>
                      </a:lnTo>
                      <a:lnTo>
                        <a:pt x="2"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31" name="Freeform 2467">
                  <a:extLst>
                    <a:ext uri="{FF2B5EF4-FFF2-40B4-BE49-F238E27FC236}">
                      <a16:creationId xmlns:a16="http://schemas.microsoft.com/office/drawing/2014/main" id="{01E0630E-73A5-4395-9E88-4906230260E0}"/>
                    </a:ext>
                  </a:extLst>
                </p:cNvPr>
                <p:cNvSpPr>
                  <a:spLocks/>
                </p:cNvSpPr>
                <p:nvPr/>
              </p:nvSpPr>
              <p:spPr bwMode="auto">
                <a:xfrm>
                  <a:off x="4380" y="1527"/>
                  <a:ext cx="7" cy="12"/>
                </a:xfrm>
                <a:custGeom>
                  <a:avLst/>
                  <a:gdLst>
                    <a:gd name="T0" fmla="*/ 0 w 7"/>
                    <a:gd name="T1" fmla="*/ 12 h 12"/>
                    <a:gd name="T2" fmla="*/ 0 w 7"/>
                    <a:gd name="T3" fmla="*/ 12 h 12"/>
                    <a:gd name="T4" fmla="*/ 1 w 7"/>
                    <a:gd name="T5" fmla="*/ 12 h 12"/>
                    <a:gd name="T6" fmla="*/ 1 w 7"/>
                    <a:gd name="T7" fmla="*/ 11 h 12"/>
                    <a:gd name="T8" fmla="*/ 2 w 7"/>
                    <a:gd name="T9" fmla="*/ 10 h 12"/>
                    <a:gd name="T10" fmla="*/ 2 w 7"/>
                    <a:gd name="T11" fmla="*/ 9 h 12"/>
                    <a:gd name="T12" fmla="*/ 2 w 7"/>
                    <a:gd name="T13" fmla="*/ 9 h 12"/>
                    <a:gd name="T14" fmla="*/ 2 w 7"/>
                    <a:gd name="T15" fmla="*/ 7 h 12"/>
                    <a:gd name="T16" fmla="*/ 2 w 7"/>
                    <a:gd name="T17" fmla="*/ 6 h 12"/>
                    <a:gd name="T18" fmla="*/ 2 w 7"/>
                    <a:gd name="T19" fmla="*/ 6 h 12"/>
                    <a:gd name="T20" fmla="*/ 1 w 7"/>
                    <a:gd name="T21" fmla="*/ 4 h 12"/>
                    <a:gd name="T22" fmla="*/ 2 w 7"/>
                    <a:gd name="T23" fmla="*/ 3 h 12"/>
                    <a:gd name="T24" fmla="*/ 2 w 7"/>
                    <a:gd name="T25" fmla="*/ 2 h 12"/>
                    <a:gd name="T26" fmla="*/ 4 w 7"/>
                    <a:gd name="T27" fmla="*/ 1 h 12"/>
                    <a:gd name="T28" fmla="*/ 4 w 7"/>
                    <a:gd name="T29" fmla="*/ 1 h 12"/>
                    <a:gd name="T30" fmla="*/ 5 w 7"/>
                    <a:gd name="T31" fmla="*/ 1 h 12"/>
                    <a:gd name="T32" fmla="*/ 6 w 7"/>
                    <a:gd name="T33" fmla="*/ 2 h 12"/>
                    <a:gd name="T34" fmla="*/ 6 w 7"/>
                    <a:gd name="T35" fmla="*/ 3 h 12"/>
                    <a:gd name="T36" fmla="*/ 7 w 7"/>
                    <a:gd name="T37" fmla="*/ 4 h 12"/>
                    <a:gd name="T38" fmla="*/ 7 w 7"/>
                    <a:gd name="T39" fmla="*/ 4 h 12"/>
                    <a:gd name="T40" fmla="*/ 7 w 7"/>
                    <a:gd name="T41" fmla="*/ 4 h 12"/>
                    <a:gd name="T42" fmla="*/ 7 w 7"/>
                    <a:gd name="T43" fmla="*/ 4 h 12"/>
                    <a:gd name="T44" fmla="*/ 7 w 7"/>
                    <a:gd name="T45" fmla="*/ 4 h 12"/>
                    <a:gd name="T46" fmla="*/ 7 w 7"/>
                    <a:gd name="T47" fmla="*/ 2 h 12"/>
                    <a:gd name="T48" fmla="*/ 7 w 7"/>
                    <a:gd name="T49" fmla="*/ 2 h 12"/>
                    <a:gd name="T50" fmla="*/ 7 w 7"/>
                    <a:gd name="T51" fmla="*/ 1 h 12"/>
                    <a:gd name="T52" fmla="*/ 6 w 7"/>
                    <a:gd name="T53" fmla="*/ 1 h 12"/>
                    <a:gd name="T54" fmla="*/ 5 w 7"/>
                    <a:gd name="T55" fmla="*/ 0 h 12"/>
                    <a:gd name="T56" fmla="*/ 4 w 7"/>
                    <a:gd name="T57" fmla="*/ 1 h 12"/>
                    <a:gd name="T58" fmla="*/ 2 w 7"/>
                    <a:gd name="T59" fmla="*/ 1 h 12"/>
                    <a:gd name="T60" fmla="*/ 2 w 7"/>
                    <a:gd name="T61" fmla="*/ 1 h 12"/>
                    <a:gd name="T62" fmla="*/ 1 w 7"/>
                    <a:gd name="T63" fmla="*/ 2 h 12"/>
                    <a:gd name="T64" fmla="*/ 1 w 7"/>
                    <a:gd name="T65" fmla="*/ 3 h 12"/>
                    <a:gd name="T66" fmla="*/ 1 w 7"/>
                    <a:gd name="T67" fmla="*/ 3 h 12"/>
                    <a:gd name="T68" fmla="*/ 1 w 7"/>
                    <a:gd name="T69" fmla="*/ 3 h 12"/>
                    <a:gd name="T70" fmla="*/ 1 w 7"/>
                    <a:gd name="T71" fmla="*/ 6 h 12"/>
                    <a:gd name="T72" fmla="*/ 2 w 7"/>
                    <a:gd name="T73" fmla="*/ 8 h 12"/>
                    <a:gd name="T74" fmla="*/ 2 w 7"/>
                    <a:gd name="T75" fmla="*/ 9 h 12"/>
                    <a:gd name="T76" fmla="*/ 1 w 7"/>
                    <a:gd name="T77" fmla="*/ 11 h 12"/>
                    <a:gd name="T78" fmla="*/ 1 w 7"/>
                    <a:gd name="T79" fmla="*/ 11 h 12"/>
                    <a:gd name="T80" fmla="*/ 0 w 7"/>
                    <a:gd name="T81" fmla="*/ 12 h 12"/>
                    <a:gd name="T82" fmla="*/ 0 w 7"/>
                    <a:gd name="T83" fmla="*/ 12 h 12"/>
                    <a:gd name="T84" fmla="*/ 0 w 7"/>
                    <a:gd name="T8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12">
                      <a:moveTo>
                        <a:pt x="0" y="12"/>
                      </a:moveTo>
                      <a:lnTo>
                        <a:pt x="0" y="12"/>
                      </a:lnTo>
                      <a:lnTo>
                        <a:pt x="1" y="12"/>
                      </a:lnTo>
                      <a:lnTo>
                        <a:pt x="1" y="11"/>
                      </a:lnTo>
                      <a:lnTo>
                        <a:pt x="2" y="10"/>
                      </a:lnTo>
                      <a:lnTo>
                        <a:pt x="2" y="9"/>
                      </a:lnTo>
                      <a:lnTo>
                        <a:pt x="2" y="9"/>
                      </a:lnTo>
                      <a:lnTo>
                        <a:pt x="2" y="7"/>
                      </a:lnTo>
                      <a:lnTo>
                        <a:pt x="2" y="6"/>
                      </a:lnTo>
                      <a:lnTo>
                        <a:pt x="2" y="6"/>
                      </a:lnTo>
                      <a:lnTo>
                        <a:pt x="1" y="4"/>
                      </a:lnTo>
                      <a:lnTo>
                        <a:pt x="2" y="3"/>
                      </a:lnTo>
                      <a:lnTo>
                        <a:pt x="2" y="2"/>
                      </a:lnTo>
                      <a:lnTo>
                        <a:pt x="4" y="1"/>
                      </a:lnTo>
                      <a:lnTo>
                        <a:pt x="4" y="1"/>
                      </a:lnTo>
                      <a:lnTo>
                        <a:pt x="5" y="1"/>
                      </a:lnTo>
                      <a:lnTo>
                        <a:pt x="6" y="2"/>
                      </a:lnTo>
                      <a:lnTo>
                        <a:pt x="6" y="3"/>
                      </a:lnTo>
                      <a:lnTo>
                        <a:pt x="7" y="4"/>
                      </a:lnTo>
                      <a:lnTo>
                        <a:pt x="7" y="4"/>
                      </a:lnTo>
                      <a:lnTo>
                        <a:pt x="7" y="4"/>
                      </a:lnTo>
                      <a:lnTo>
                        <a:pt x="7" y="4"/>
                      </a:lnTo>
                      <a:lnTo>
                        <a:pt x="7" y="4"/>
                      </a:lnTo>
                      <a:lnTo>
                        <a:pt x="7" y="2"/>
                      </a:lnTo>
                      <a:lnTo>
                        <a:pt x="7" y="2"/>
                      </a:lnTo>
                      <a:lnTo>
                        <a:pt x="7" y="1"/>
                      </a:lnTo>
                      <a:lnTo>
                        <a:pt x="6" y="1"/>
                      </a:lnTo>
                      <a:lnTo>
                        <a:pt x="5" y="0"/>
                      </a:lnTo>
                      <a:lnTo>
                        <a:pt x="4" y="1"/>
                      </a:lnTo>
                      <a:lnTo>
                        <a:pt x="2" y="1"/>
                      </a:lnTo>
                      <a:lnTo>
                        <a:pt x="2" y="1"/>
                      </a:lnTo>
                      <a:lnTo>
                        <a:pt x="1" y="2"/>
                      </a:lnTo>
                      <a:lnTo>
                        <a:pt x="1" y="3"/>
                      </a:lnTo>
                      <a:lnTo>
                        <a:pt x="1" y="3"/>
                      </a:lnTo>
                      <a:lnTo>
                        <a:pt x="1" y="3"/>
                      </a:lnTo>
                      <a:lnTo>
                        <a:pt x="1" y="6"/>
                      </a:lnTo>
                      <a:lnTo>
                        <a:pt x="2" y="8"/>
                      </a:lnTo>
                      <a:lnTo>
                        <a:pt x="2" y="9"/>
                      </a:lnTo>
                      <a:lnTo>
                        <a:pt x="1" y="11"/>
                      </a:lnTo>
                      <a:lnTo>
                        <a:pt x="1" y="11"/>
                      </a:lnTo>
                      <a:lnTo>
                        <a:pt x="0" y="12"/>
                      </a:lnTo>
                      <a:lnTo>
                        <a:pt x="0" y="1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32" name="Freeform 2468">
                  <a:extLst>
                    <a:ext uri="{FF2B5EF4-FFF2-40B4-BE49-F238E27FC236}">
                      <a16:creationId xmlns:a16="http://schemas.microsoft.com/office/drawing/2014/main" id="{7029E7B6-38EA-4733-9354-0AEC631E540F}"/>
                    </a:ext>
                  </a:extLst>
                </p:cNvPr>
                <p:cNvSpPr>
                  <a:spLocks/>
                </p:cNvSpPr>
                <p:nvPr/>
              </p:nvSpPr>
              <p:spPr bwMode="auto">
                <a:xfrm>
                  <a:off x="4380" y="1527"/>
                  <a:ext cx="7" cy="12"/>
                </a:xfrm>
                <a:custGeom>
                  <a:avLst/>
                  <a:gdLst>
                    <a:gd name="T0" fmla="*/ 0 w 7"/>
                    <a:gd name="T1" fmla="*/ 12 h 12"/>
                    <a:gd name="T2" fmla="*/ 0 w 7"/>
                    <a:gd name="T3" fmla="*/ 12 h 12"/>
                    <a:gd name="T4" fmla="*/ 1 w 7"/>
                    <a:gd name="T5" fmla="*/ 12 h 12"/>
                    <a:gd name="T6" fmla="*/ 1 w 7"/>
                    <a:gd name="T7" fmla="*/ 11 h 12"/>
                    <a:gd name="T8" fmla="*/ 2 w 7"/>
                    <a:gd name="T9" fmla="*/ 10 h 12"/>
                    <a:gd name="T10" fmla="*/ 2 w 7"/>
                    <a:gd name="T11" fmla="*/ 9 h 12"/>
                    <a:gd name="T12" fmla="*/ 2 w 7"/>
                    <a:gd name="T13" fmla="*/ 9 h 12"/>
                    <a:gd name="T14" fmla="*/ 2 w 7"/>
                    <a:gd name="T15" fmla="*/ 7 h 12"/>
                    <a:gd name="T16" fmla="*/ 2 w 7"/>
                    <a:gd name="T17" fmla="*/ 6 h 12"/>
                    <a:gd name="T18" fmla="*/ 2 w 7"/>
                    <a:gd name="T19" fmla="*/ 6 h 12"/>
                    <a:gd name="T20" fmla="*/ 1 w 7"/>
                    <a:gd name="T21" fmla="*/ 4 h 12"/>
                    <a:gd name="T22" fmla="*/ 2 w 7"/>
                    <a:gd name="T23" fmla="*/ 3 h 12"/>
                    <a:gd name="T24" fmla="*/ 2 w 7"/>
                    <a:gd name="T25" fmla="*/ 2 h 12"/>
                    <a:gd name="T26" fmla="*/ 4 w 7"/>
                    <a:gd name="T27" fmla="*/ 1 h 12"/>
                    <a:gd name="T28" fmla="*/ 4 w 7"/>
                    <a:gd name="T29" fmla="*/ 1 h 12"/>
                    <a:gd name="T30" fmla="*/ 5 w 7"/>
                    <a:gd name="T31" fmla="*/ 1 h 12"/>
                    <a:gd name="T32" fmla="*/ 6 w 7"/>
                    <a:gd name="T33" fmla="*/ 2 h 12"/>
                    <a:gd name="T34" fmla="*/ 6 w 7"/>
                    <a:gd name="T35" fmla="*/ 3 h 12"/>
                    <a:gd name="T36" fmla="*/ 7 w 7"/>
                    <a:gd name="T37" fmla="*/ 4 h 12"/>
                    <a:gd name="T38" fmla="*/ 7 w 7"/>
                    <a:gd name="T39" fmla="*/ 4 h 12"/>
                    <a:gd name="T40" fmla="*/ 7 w 7"/>
                    <a:gd name="T41" fmla="*/ 4 h 12"/>
                    <a:gd name="T42" fmla="*/ 7 w 7"/>
                    <a:gd name="T43" fmla="*/ 4 h 12"/>
                    <a:gd name="T44" fmla="*/ 7 w 7"/>
                    <a:gd name="T45" fmla="*/ 4 h 12"/>
                    <a:gd name="T46" fmla="*/ 7 w 7"/>
                    <a:gd name="T47" fmla="*/ 2 h 12"/>
                    <a:gd name="T48" fmla="*/ 7 w 7"/>
                    <a:gd name="T49" fmla="*/ 2 h 12"/>
                    <a:gd name="T50" fmla="*/ 7 w 7"/>
                    <a:gd name="T51" fmla="*/ 1 h 12"/>
                    <a:gd name="T52" fmla="*/ 6 w 7"/>
                    <a:gd name="T53" fmla="*/ 1 h 12"/>
                    <a:gd name="T54" fmla="*/ 5 w 7"/>
                    <a:gd name="T55" fmla="*/ 0 h 12"/>
                    <a:gd name="T56" fmla="*/ 4 w 7"/>
                    <a:gd name="T57" fmla="*/ 1 h 12"/>
                    <a:gd name="T58" fmla="*/ 2 w 7"/>
                    <a:gd name="T59" fmla="*/ 1 h 12"/>
                    <a:gd name="T60" fmla="*/ 2 w 7"/>
                    <a:gd name="T61" fmla="*/ 1 h 12"/>
                    <a:gd name="T62" fmla="*/ 1 w 7"/>
                    <a:gd name="T63" fmla="*/ 2 h 12"/>
                    <a:gd name="T64" fmla="*/ 1 w 7"/>
                    <a:gd name="T65" fmla="*/ 3 h 12"/>
                    <a:gd name="T66" fmla="*/ 1 w 7"/>
                    <a:gd name="T67" fmla="*/ 3 h 12"/>
                    <a:gd name="T68" fmla="*/ 1 w 7"/>
                    <a:gd name="T69" fmla="*/ 3 h 12"/>
                    <a:gd name="T70" fmla="*/ 1 w 7"/>
                    <a:gd name="T71" fmla="*/ 6 h 12"/>
                    <a:gd name="T72" fmla="*/ 2 w 7"/>
                    <a:gd name="T73" fmla="*/ 8 h 12"/>
                    <a:gd name="T74" fmla="*/ 2 w 7"/>
                    <a:gd name="T75" fmla="*/ 9 h 12"/>
                    <a:gd name="T76" fmla="*/ 1 w 7"/>
                    <a:gd name="T77" fmla="*/ 11 h 12"/>
                    <a:gd name="T78" fmla="*/ 1 w 7"/>
                    <a:gd name="T79" fmla="*/ 11 h 12"/>
                    <a:gd name="T80" fmla="*/ 0 w 7"/>
                    <a:gd name="T81" fmla="*/ 12 h 12"/>
                    <a:gd name="T82" fmla="*/ 0 w 7"/>
                    <a:gd name="T83" fmla="*/ 12 h 12"/>
                    <a:gd name="T84" fmla="*/ 0 w 7"/>
                    <a:gd name="T8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12">
                      <a:moveTo>
                        <a:pt x="0" y="12"/>
                      </a:moveTo>
                      <a:lnTo>
                        <a:pt x="0" y="12"/>
                      </a:lnTo>
                      <a:lnTo>
                        <a:pt x="1" y="12"/>
                      </a:lnTo>
                      <a:lnTo>
                        <a:pt x="1" y="11"/>
                      </a:lnTo>
                      <a:lnTo>
                        <a:pt x="2" y="10"/>
                      </a:lnTo>
                      <a:lnTo>
                        <a:pt x="2" y="9"/>
                      </a:lnTo>
                      <a:lnTo>
                        <a:pt x="2" y="9"/>
                      </a:lnTo>
                      <a:lnTo>
                        <a:pt x="2" y="7"/>
                      </a:lnTo>
                      <a:lnTo>
                        <a:pt x="2" y="6"/>
                      </a:lnTo>
                      <a:lnTo>
                        <a:pt x="2" y="6"/>
                      </a:lnTo>
                      <a:lnTo>
                        <a:pt x="1" y="4"/>
                      </a:lnTo>
                      <a:lnTo>
                        <a:pt x="2" y="3"/>
                      </a:lnTo>
                      <a:lnTo>
                        <a:pt x="2" y="2"/>
                      </a:lnTo>
                      <a:lnTo>
                        <a:pt x="4" y="1"/>
                      </a:lnTo>
                      <a:lnTo>
                        <a:pt x="4" y="1"/>
                      </a:lnTo>
                      <a:lnTo>
                        <a:pt x="5" y="1"/>
                      </a:lnTo>
                      <a:lnTo>
                        <a:pt x="6" y="2"/>
                      </a:lnTo>
                      <a:lnTo>
                        <a:pt x="6" y="3"/>
                      </a:lnTo>
                      <a:lnTo>
                        <a:pt x="7" y="4"/>
                      </a:lnTo>
                      <a:lnTo>
                        <a:pt x="7" y="4"/>
                      </a:lnTo>
                      <a:lnTo>
                        <a:pt x="7" y="4"/>
                      </a:lnTo>
                      <a:lnTo>
                        <a:pt x="7" y="4"/>
                      </a:lnTo>
                      <a:lnTo>
                        <a:pt x="7" y="4"/>
                      </a:lnTo>
                      <a:lnTo>
                        <a:pt x="7" y="2"/>
                      </a:lnTo>
                      <a:lnTo>
                        <a:pt x="7" y="2"/>
                      </a:lnTo>
                      <a:lnTo>
                        <a:pt x="7" y="1"/>
                      </a:lnTo>
                      <a:lnTo>
                        <a:pt x="6" y="1"/>
                      </a:lnTo>
                      <a:lnTo>
                        <a:pt x="5" y="0"/>
                      </a:lnTo>
                      <a:lnTo>
                        <a:pt x="4" y="1"/>
                      </a:lnTo>
                      <a:lnTo>
                        <a:pt x="2" y="1"/>
                      </a:lnTo>
                      <a:lnTo>
                        <a:pt x="2" y="1"/>
                      </a:lnTo>
                      <a:lnTo>
                        <a:pt x="1" y="2"/>
                      </a:lnTo>
                      <a:lnTo>
                        <a:pt x="1" y="3"/>
                      </a:lnTo>
                      <a:lnTo>
                        <a:pt x="1" y="3"/>
                      </a:lnTo>
                      <a:lnTo>
                        <a:pt x="1" y="3"/>
                      </a:lnTo>
                      <a:lnTo>
                        <a:pt x="1" y="6"/>
                      </a:lnTo>
                      <a:lnTo>
                        <a:pt x="2" y="8"/>
                      </a:lnTo>
                      <a:lnTo>
                        <a:pt x="2" y="9"/>
                      </a:lnTo>
                      <a:lnTo>
                        <a:pt x="1" y="11"/>
                      </a:lnTo>
                      <a:lnTo>
                        <a:pt x="1" y="11"/>
                      </a:lnTo>
                      <a:lnTo>
                        <a:pt x="0" y="12"/>
                      </a:lnTo>
                      <a:lnTo>
                        <a:pt x="0" y="12"/>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33" name="Freeform 2469">
                  <a:extLst>
                    <a:ext uri="{FF2B5EF4-FFF2-40B4-BE49-F238E27FC236}">
                      <a16:creationId xmlns:a16="http://schemas.microsoft.com/office/drawing/2014/main" id="{3FB2AD16-57AA-4438-B43D-9FDED03CCBF0}"/>
                    </a:ext>
                  </a:extLst>
                </p:cNvPr>
                <p:cNvSpPr>
                  <a:spLocks/>
                </p:cNvSpPr>
                <p:nvPr/>
              </p:nvSpPr>
              <p:spPr bwMode="auto">
                <a:xfrm>
                  <a:off x="4382" y="1530"/>
                  <a:ext cx="4" cy="3"/>
                </a:xfrm>
                <a:custGeom>
                  <a:avLst/>
                  <a:gdLst>
                    <a:gd name="T0" fmla="*/ 0 w 4"/>
                    <a:gd name="T1" fmla="*/ 3 h 3"/>
                    <a:gd name="T2" fmla="*/ 0 w 4"/>
                    <a:gd name="T3" fmla="*/ 3 h 3"/>
                    <a:gd name="T4" fmla="*/ 0 w 4"/>
                    <a:gd name="T5" fmla="*/ 2 h 3"/>
                    <a:gd name="T6" fmla="*/ 0 w 4"/>
                    <a:gd name="T7" fmla="*/ 1 h 3"/>
                    <a:gd name="T8" fmla="*/ 1 w 4"/>
                    <a:gd name="T9" fmla="*/ 1 h 3"/>
                    <a:gd name="T10" fmla="*/ 1 w 4"/>
                    <a:gd name="T11" fmla="*/ 1 h 3"/>
                    <a:gd name="T12" fmla="*/ 1 w 4"/>
                    <a:gd name="T13" fmla="*/ 0 h 3"/>
                    <a:gd name="T14" fmla="*/ 2 w 4"/>
                    <a:gd name="T15" fmla="*/ 1 h 3"/>
                    <a:gd name="T16" fmla="*/ 3 w 4"/>
                    <a:gd name="T17" fmla="*/ 1 h 3"/>
                    <a:gd name="T18" fmla="*/ 4 w 4"/>
                    <a:gd name="T19" fmla="*/ 2 h 3"/>
                    <a:gd name="T20" fmla="*/ 4 w 4"/>
                    <a:gd name="T21" fmla="*/ 2 h 3"/>
                    <a:gd name="T22" fmla="*/ 4 w 4"/>
                    <a:gd name="T23" fmla="*/ 1 h 3"/>
                    <a:gd name="T24" fmla="*/ 4 w 4"/>
                    <a:gd name="T25" fmla="*/ 1 h 3"/>
                    <a:gd name="T26" fmla="*/ 3 w 4"/>
                    <a:gd name="T27" fmla="*/ 1 h 3"/>
                    <a:gd name="T28" fmla="*/ 3 w 4"/>
                    <a:gd name="T29" fmla="*/ 0 h 3"/>
                    <a:gd name="T30" fmla="*/ 2 w 4"/>
                    <a:gd name="T31" fmla="*/ 0 h 3"/>
                    <a:gd name="T32" fmla="*/ 1 w 4"/>
                    <a:gd name="T33" fmla="*/ 1 h 3"/>
                    <a:gd name="T34" fmla="*/ 1 w 4"/>
                    <a:gd name="T35" fmla="*/ 1 h 3"/>
                    <a:gd name="T36" fmla="*/ 0 w 4"/>
                    <a:gd name="T37" fmla="*/ 1 h 3"/>
                    <a:gd name="T38" fmla="*/ 0 w 4"/>
                    <a:gd name="T39" fmla="*/ 2 h 3"/>
                    <a:gd name="T40" fmla="*/ 0 w 4"/>
                    <a:gd name="T41" fmla="*/ 3 h 3"/>
                    <a:gd name="T42" fmla="*/ 0 w 4"/>
                    <a:gd name="T43" fmla="*/ 3 h 3"/>
                    <a:gd name="T44" fmla="*/ 0 w 4"/>
                    <a:gd name="T4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3">
                      <a:moveTo>
                        <a:pt x="0" y="3"/>
                      </a:moveTo>
                      <a:lnTo>
                        <a:pt x="0" y="3"/>
                      </a:lnTo>
                      <a:lnTo>
                        <a:pt x="0" y="2"/>
                      </a:lnTo>
                      <a:lnTo>
                        <a:pt x="0" y="1"/>
                      </a:lnTo>
                      <a:lnTo>
                        <a:pt x="1" y="1"/>
                      </a:lnTo>
                      <a:lnTo>
                        <a:pt x="1" y="1"/>
                      </a:lnTo>
                      <a:lnTo>
                        <a:pt x="1" y="0"/>
                      </a:lnTo>
                      <a:lnTo>
                        <a:pt x="2" y="1"/>
                      </a:lnTo>
                      <a:lnTo>
                        <a:pt x="3" y="1"/>
                      </a:lnTo>
                      <a:lnTo>
                        <a:pt x="4" y="2"/>
                      </a:lnTo>
                      <a:lnTo>
                        <a:pt x="4" y="2"/>
                      </a:lnTo>
                      <a:lnTo>
                        <a:pt x="4" y="1"/>
                      </a:lnTo>
                      <a:lnTo>
                        <a:pt x="4" y="1"/>
                      </a:lnTo>
                      <a:lnTo>
                        <a:pt x="3" y="1"/>
                      </a:lnTo>
                      <a:lnTo>
                        <a:pt x="3" y="0"/>
                      </a:lnTo>
                      <a:lnTo>
                        <a:pt x="2" y="0"/>
                      </a:lnTo>
                      <a:lnTo>
                        <a:pt x="1" y="1"/>
                      </a:lnTo>
                      <a:lnTo>
                        <a:pt x="1" y="1"/>
                      </a:lnTo>
                      <a:lnTo>
                        <a:pt x="0" y="1"/>
                      </a:lnTo>
                      <a:lnTo>
                        <a:pt x="0" y="2"/>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34" name="Freeform 2470">
                  <a:extLst>
                    <a:ext uri="{FF2B5EF4-FFF2-40B4-BE49-F238E27FC236}">
                      <a16:creationId xmlns:a16="http://schemas.microsoft.com/office/drawing/2014/main" id="{A6DFA16B-CA5A-4673-9754-59EBB2B48C17}"/>
                    </a:ext>
                  </a:extLst>
                </p:cNvPr>
                <p:cNvSpPr>
                  <a:spLocks/>
                </p:cNvSpPr>
                <p:nvPr/>
              </p:nvSpPr>
              <p:spPr bwMode="auto">
                <a:xfrm>
                  <a:off x="4382" y="1530"/>
                  <a:ext cx="4" cy="3"/>
                </a:xfrm>
                <a:custGeom>
                  <a:avLst/>
                  <a:gdLst>
                    <a:gd name="T0" fmla="*/ 0 w 4"/>
                    <a:gd name="T1" fmla="*/ 3 h 3"/>
                    <a:gd name="T2" fmla="*/ 0 w 4"/>
                    <a:gd name="T3" fmla="*/ 3 h 3"/>
                    <a:gd name="T4" fmla="*/ 0 w 4"/>
                    <a:gd name="T5" fmla="*/ 2 h 3"/>
                    <a:gd name="T6" fmla="*/ 0 w 4"/>
                    <a:gd name="T7" fmla="*/ 1 h 3"/>
                    <a:gd name="T8" fmla="*/ 1 w 4"/>
                    <a:gd name="T9" fmla="*/ 1 h 3"/>
                    <a:gd name="T10" fmla="*/ 1 w 4"/>
                    <a:gd name="T11" fmla="*/ 1 h 3"/>
                    <a:gd name="T12" fmla="*/ 1 w 4"/>
                    <a:gd name="T13" fmla="*/ 0 h 3"/>
                    <a:gd name="T14" fmla="*/ 2 w 4"/>
                    <a:gd name="T15" fmla="*/ 1 h 3"/>
                    <a:gd name="T16" fmla="*/ 3 w 4"/>
                    <a:gd name="T17" fmla="*/ 1 h 3"/>
                    <a:gd name="T18" fmla="*/ 4 w 4"/>
                    <a:gd name="T19" fmla="*/ 2 h 3"/>
                    <a:gd name="T20" fmla="*/ 4 w 4"/>
                    <a:gd name="T21" fmla="*/ 2 h 3"/>
                    <a:gd name="T22" fmla="*/ 4 w 4"/>
                    <a:gd name="T23" fmla="*/ 1 h 3"/>
                    <a:gd name="T24" fmla="*/ 4 w 4"/>
                    <a:gd name="T25" fmla="*/ 1 h 3"/>
                    <a:gd name="T26" fmla="*/ 3 w 4"/>
                    <a:gd name="T27" fmla="*/ 1 h 3"/>
                    <a:gd name="T28" fmla="*/ 3 w 4"/>
                    <a:gd name="T29" fmla="*/ 0 h 3"/>
                    <a:gd name="T30" fmla="*/ 2 w 4"/>
                    <a:gd name="T31" fmla="*/ 0 h 3"/>
                    <a:gd name="T32" fmla="*/ 1 w 4"/>
                    <a:gd name="T33" fmla="*/ 1 h 3"/>
                    <a:gd name="T34" fmla="*/ 1 w 4"/>
                    <a:gd name="T35" fmla="*/ 1 h 3"/>
                    <a:gd name="T36" fmla="*/ 0 w 4"/>
                    <a:gd name="T37" fmla="*/ 1 h 3"/>
                    <a:gd name="T38" fmla="*/ 0 w 4"/>
                    <a:gd name="T39" fmla="*/ 2 h 3"/>
                    <a:gd name="T40" fmla="*/ 0 w 4"/>
                    <a:gd name="T41" fmla="*/ 3 h 3"/>
                    <a:gd name="T42" fmla="*/ 0 w 4"/>
                    <a:gd name="T43" fmla="*/ 3 h 3"/>
                    <a:gd name="T44" fmla="*/ 0 w 4"/>
                    <a:gd name="T4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3">
                      <a:moveTo>
                        <a:pt x="0" y="3"/>
                      </a:moveTo>
                      <a:lnTo>
                        <a:pt x="0" y="3"/>
                      </a:lnTo>
                      <a:lnTo>
                        <a:pt x="0" y="2"/>
                      </a:lnTo>
                      <a:lnTo>
                        <a:pt x="0" y="1"/>
                      </a:lnTo>
                      <a:lnTo>
                        <a:pt x="1" y="1"/>
                      </a:lnTo>
                      <a:lnTo>
                        <a:pt x="1" y="1"/>
                      </a:lnTo>
                      <a:lnTo>
                        <a:pt x="1" y="0"/>
                      </a:lnTo>
                      <a:lnTo>
                        <a:pt x="2" y="1"/>
                      </a:lnTo>
                      <a:lnTo>
                        <a:pt x="3" y="1"/>
                      </a:lnTo>
                      <a:lnTo>
                        <a:pt x="4" y="2"/>
                      </a:lnTo>
                      <a:lnTo>
                        <a:pt x="4" y="2"/>
                      </a:lnTo>
                      <a:lnTo>
                        <a:pt x="4" y="1"/>
                      </a:lnTo>
                      <a:lnTo>
                        <a:pt x="4" y="1"/>
                      </a:lnTo>
                      <a:lnTo>
                        <a:pt x="3" y="1"/>
                      </a:lnTo>
                      <a:lnTo>
                        <a:pt x="3" y="0"/>
                      </a:lnTo>
                      <a:lnTo>
                        <a:pt x="2" y="0"/>
                      </a:lnTo>
                      <a:lnTo>
                        <a:pt x="1" y="1"/>
                      </a:lnTo>
                      <a:lnTo>
                        <a:pt x="1" y="1"/>
                      </a:lnTo>
                      <a:lnTo>
                        <a:pt x="0" y="1"/>
                      </a:lnTo>
                      <a:lnTo>
                        <a:pt x="0" y="2"/>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35" name="Freeform 2471">
                  <a:extLst>
                    <a:ext uri="{FF2B5EF4-FFF2-40B4-BE49-F238E27FC236}">
                      <a16:creationId xmlns:a16="http://schemas.microsoft.com/office/drawing/2014/main" id="{D02D8D22-A808-4909-8611-E294254347A3}"/>
                    </a:ext>
                  </a:extLst>
                </p:cNvPr>
                <p:cNvSpPr>
                  <a:spLocks/>
                </p:cNvSpPr>
                <p:nvPr/>
              </p:nvSpPr>
              <p:spPr bwMode="auto">
                <a:xfrm>
                  <a:off x="4379" y="1534"/>
                  <a:ext cx="33" cy="11"/>
                </a:xfrm>
                <a:custGeom>
                  <a:avLst/>
                  <a:gdLst>
                    <a:gd name="T0" fmla="*/ 0 w 33"/>
                    <a:gd name="T1" fmla="*/ 6 h 11"/>
                    <a:gd name="T2" fmla="*/ 1 w 33"/>
                    <a:gd name="T3" fmla="*/ 8 h 11"/>
                    <a:gd name="T4" fmla="*/ 2 w 33"/>
                    <a:gd name="T5" fmla="*/ 9 h 11"/>
                    <a:gd name="T6" fmla="*/ 3 w 33"/>
                    <a:gd name="T7" fmla="*/ 9 h 11"/>
                    <a:gd name="T8" fmla="*/ 5 w 33"/>
                    <a:gd name="T9" fmla="*/ 8 h 11"/>
                    <a:gd name="T10" fmla="*/ 7 w 33"/>
                    <a:gd name="T11" fmla="*/ 5 h 11"/>
                    <a:gd name="T12" fmla="*/ 11 w 33"/>
                    <a:gd name="T13" fmla="*/ 3 h 11"/>
                    <a:gd name="T14" fmla="*/ 12 w 33"/>
                    <a:gd name="T15" fmla="*/ 2 h 11"/>
                    <a:gd name="T16" fmla="*/ 16 w 33"/>
                    <a:gd name="T17" fmla="*/ 2 h 11"/>
                    <a:gd name="T18" fmla="*/ 17 w 33"/>
                    <a:gd name="T19" fmla="*/ 3 h 11"/>
                    <a:gd name="T20" fmla="*/ 18 w 33"/>
                    <a:gd name="T21" fmla="*/ 4 h 11"/>
                    <a:gd name="T22" fmla="*/ 18 w 33"/>
                    <a:gd name="T23" fmla="*/ 6 h 11"/>
                    <a:gd name="T24" fmla="*/ 20 w 33"/>
                    <a:gd name="T25" fmla="*/ 9 h 11"/>
                    <a:gd name="T26" fmla="*/ 21 w 33"/>
                    <a:gd name="T27" fmla="*/ 9 h 11"/>
                    <a:gd name="T28" fmla="*/ 24 w 33"/>
                    <a:gd name="T29" fmla="*/ 10 h 11"/>
                    <a:gd name="T30" fmla="*/ 28 w 33"/>
                    <a:gd name="T31" fmla="*/ 11 h 11"/>
                    <a:gd name="T32" fmla="*/ 31 w 33"/>
                    <a:gd name="T33" fmla="*/ 10 h 11"/>
                    <a:gd name="T34" fmla="*/ 33 w 33"/>
                    <a:gd name="T35" fmla="*/ 7 h 11"/>
                    <a:gd name="T36" fmla="*/ 33 w 33"/>
                    <a:gd name="T37" fmla="*/ 6 h 11"/>
                    <a:gd name="T38" fmla="*/ 32 w 33"/>
                    <a:gd name="T39" fmla="*/ 4 h 11"/>
                    <a:gd name="T40" fmla="*/ 31 w 33"/>
                    <a:gd name="T41" fmla="*/ 2 h 11"/>
                    <a:gd name="T42" fmla="*/ 29 w 33"/>
                    <a:gd name="T43" fmla="*/ 2 h 11"/>
                    <a:gd name="T44" fmla="*/ 28 w 33"/>
                    <a:gd name="T45" fmla="*/ 2 h 11"/>
                    <a:gd name="T46" fmla="*/ 28 w 33"/>
                    <a:gd name="T47" fmla="*/ 3 h 11"/>
                    <a:gd name="T48" fmla="*/ 29 w 33"/>
                    <a:gd name="T49" fmla="*/ 3 h 11"/>
                    <a:gd name="T50" fmla="*/ 29 w 33"/>
                    <a:gd name="T51" fmla="*/ 3 h 11"/>
                    <a:gd name="T52" fmla="*/ 31 w 33"/>
                    <a:gd name="T53" fmla="*/ 3 h 11"/>
                    <a:gd name="T54" fmla="*/ 31 w 33"/>
                    <a:gd name="T55" fmla="*/ 4 h 11"/>
                    <a:gd name="T56" fmla="*/ 32 w 33"/>
                    <a:gd name="T57" fmla="*/ 5 h 11"/>
                    <a:gd name="T58" fmla="*/ 32 w 33"/>
                    <a:gd name="T59" fmla="*/ 7 h 11"/>
                    <a:gd name="T60" fmla="*/ 31 w 33"/>
                    <a:gd name="T61" fmla="*/ 9 h 11"/>
                    <a:gd name="T62" fmla="*/ 29 w 33"/>
                    <a:gd name="T63" fmla="*/ 10 h 11"/>
                    <a:gd name="T64" fmla="*/ 27 w 33"/>
                    <a:gd name="T65" fmla="*/ 10 h 11"/>
                    <a:gd name="T66" fmla="*/ 23 w 33"/>
                    <a:gd name="T67" fmla="*/ 10 h 11"/>
                    <a:gd name="T68" fmla="*/ 21 w 33"/>
                    <a:gd name="T69" fmla="*/ 9 h 11"/>
                    <a:gd name="T70" fmla="*/ 19 w 33"/>
                    <a:gd name="T71" fmla="*/ 7 h 11"/>
                    <a:gd name="T72" fmla="*/ 18 w 33"/>
                    <a:gd name="T73" fmla="*/ 4 h 11"/>
                    <a:gd name="T74" fmla="*/ 18 w 33"/>
                    <a:gd name="T75" fmla="*/ 2 h 11"/>
                    <a:gd name="T76" fmla="*/ 18 w 33"/>
                    <a:gd name="T77" fmla="*/ 1 h 11"/>
                    <a:gd name="T78" fmla="*/ 16 w 33"/>
                    <a:gd name="T79" fmla="*/ 0 h 11"/>
                    <a:gd name="T80" fmla="*/ 12 w 33"/>
                    <a:gd name="T81" fmla="*/ 1 h 11"/>
                    <a:gd name="T82" fmla="*/ 10 w 33"/>
                    <a:gd name="T83" fmla="*/ 1 h 11"/>
                    <a:gd name="T84" fmla="*/ 8 w 33"/>
                    <a:gd name="T85" fmla="*/ 3 h 11"/>
                    <a:gd name="T86" fmla="*/ 7 w 33"/>
                    <a:gd name="T87" fmla="*/ 4 h 11"/>
                    <a:gd name="T88" fmla="*/ 5 w 33"/>
                    <a:gd name="T89" fmla="*/ 7 h 11"/>
                    <a:gd name="T90" fmla="*/ 4 w 33"/>
                    <a:gd name="T91" fmla="*/ 8 h 11"/>
                    <a:gd name="T92" fmla="*/ 3 w 33"/>
                    <a:gd name="T93" fmla="*/ 8 h 11"/>
                    <a:gd name="T94" fmla="*/ 1 w 33"/>
                    <a:gd name="T95" fmla="*/ 7 h 11"/>
                    <a:gd name="T96" fmla="*/ 0 w 33"/>
                    <a:gd name="T9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11">
                      <a:moveTo>
                        <a:pt x="0" y="6"/>
                      </a:moveTo>
                      <a:lnTo>
                        <a:pt x="0" y="6"/>
                      </a:lnTo>
                      <a:lnTo>
                        <a:pt x="0" y="7"/>
                      </a:lnTo>
                      <a:lnTo>
                        <a:pt x="1" y="8"/>
                      </a:lnTo>
                      <a:lnTo>
                        <a:pt x="1" y="8"/>
                      </a:lnTo>
                      <a:lnTo>
                        <a:pt x="2" y="9"/>
                      </a:lnTo>
                      <a:lnTo>
                        <a:pt x="2" y="9"/>
                      </a:lnTo>
                      <a:lnTo>
                        <a:pt x="3" y="9"/>
                      </a:lnTo>
                      <a:lnTo>
                        <a:pt x="4" y="9"/>
                      </a:lnTo>
                      <a:lnTo>
                        <a:pt x="5" y="8"/>
                      </a:lnTo>
                      <a:lnTo>
                        <a:pt x="7" y="5"/>
                      </a:lnTo>
                      <a:lnTo>
                        <a:pt x="7" y="5"/>
                      </a:lnTo>
                      <a:lnTo>
                        <a:pt x="9" y="3"/>
                      </a:lnTo>
                      <a:lnTo>
                        <a:pt x="11" y="3"/>
                      </a:lnTo>
                      <a:lnTo>
                        <a:pt x="12" y="2"/>
                      </a:lnTo>
                      <a:lnTo>
                        <a:pt x="12" y="2"/>
                      </a:lnTo>
                      <a:lnTo>
                        <a:pt x="14" y="2"/>
                      </a:lnTo>
                      <a:lnTo>
                        <a:pt x="16" y="2"/>
                      </a:lnTo>
                      <a:lnTo>
                        <a:pt x="17" y="2"/>
                      </a:lnTo>
                      <a:lnTo>
                        <a:pt x="17" y="3"/>
                      </a:lnTo>
                      <a:lnTo>
                        <a:pt x="18" y="3"/>
                      </a:lnTo>
                      <a:lnTo>
                        <a:pt x="18" y="4"/>
                      </a:lnTo>
                      <a:lnTo>
                        <a:pt x="18" y="4"/>
                      </a:lnTo>
                      <a:lnTo>
                        <a:pt x="18" y="6"/>
                      </a:lnTo>
                      <a:lnTo>
                        <a:pt x="19" y="7"/>
                      </a:lnTo>
                      <a:lnTo>
                        <a:pt x="20" y="9"/>
                      </a:lnTo>
                      <a:lnTo>
                        <a:pt x="21" y="9"/>
                      </a:lnTo>
                      <a:lnTo>
                        <a:pt x="21" y="9"/>
                      </a:lnTo>
                      <a:lnTo>
                        <a:pt x="23" y="10"/>
                      </a:lnTo>
                      <a:lnTo>
                        <a:pt x="24" y="10"/>
                      </a:lnTo>
                      <a:lnTo>
                        <a:pt x="26" y="11"/>
                      </a:lnTo>
                      <a:lnTo>
                        <a:pt x="28" y="11"/>
                      </a:lnTo>
                      <a:lnTo>
                        <a:pt x="29" y="10"/>
                      </a:lnTo>
                      <a:lnTo>
                        <a:pt x="31" y="10"/>
                      </a:lnTo>
                      <a:lnTo>
                        <a:pt x="32" y="9"/>
                      </a:lnTo>
                      <a:lnTo>
                        <a:pt x="33" y="7"/>
                      </a:lnTo>
                      <a:lnTo>
                        <a:pt x="33" y="7"/>
                      </a:lnTo>
                      <a:lnTo>
                        <a:pt x="33" y="6"/>
                      </a:lnTo>
                      <a:lnTo>
                        <a:pt x="33" y="5"/>
                      </a:lnTo>
                      <a:lnTo>
                        <a:pt x="32" y="4"/>
                      </a:lnTo>
                      <a:lnTo>
                        <a:pt x="31" y="3"/>
                      </a:lnTo>
                      <a:lnTo>
                        <a:pt x="31" y="2"/>
                      </a:lnTo>
                      <a:lnTo>
                        <a:pt x="30" y="2"/>
                      </a:lnTo>
                      <a:lnTo>
                        <a:pt x="29" y="2"/>
                      </a:lnTo>
                      <a:lnTo>
                        <a:pt x="28" y="2"/>
                      </a:lnTo>
                      <a:lnTo>
                        <a:pt x="28" y="2"/>
                      </a:lnTo>
                      <a:lnTo>
                        <a:pt x="28" y="3"/>
                      </a:lnTo>
                      <a:lnTo>
                        <a:pt x="28" y="3"/>
                      </a:lnTo>
                      <a:lnTo>
                        <a:pt x="28" y="3"/>
                      </a:lnTo>
                      <a:lnTo>
                        <a:pt x="29" y="3"/>
                      </a:lnTo>
                      <a:lnTo>
                        <a:pt x="29" y="3"/>
                      </a:lnTo>
                      <a:lnTo>
                        <a:pt x="29" y="3"/>
                      </a:lnTo>
                      <a:lnTo>
                        <a:pt x="30" y="3"/>
                      </a:lnTo>
                      <a:lnTo>
                        <a:pt x="31" y="3"/>
                      </a:lnTo>
                      <a:lnTo>
                        <a:pt x="31" y="4"/>
                      </a:lnTo>
                      <a:lnTo>
                        <a:pt x="31" y="4"/>
                      </a:lnTo>
                      <a:lnTo>
                        <a:pt x="32" y="4"/>
                      </a:lnTo>
                      <a:lnTo>
                        <a:pt x="32" y="5"/>
                      </a:lnTo>
                      <a:lnTo>
                        <a:pt x="32" y="6"/>
                      </a:lnTo>
                      <a:lnTo>
                        <a:pt x="32" y="7"/>
                      </a:lnTo>
                      <a:lnTo>
                        <a:pt x="32" y="8"/>
                      </a:lnTo>
                      <a:lnTo>
                        <a:pt x="31" y="9"/>
                      </a:lnTo>
                      <a:lnTo>
                        <a:pt x="29" y="10"/>
                      </a:lnTo>
                      <a:lnTo>
                        <a:pt x="29" y="10"/>
                      </a:lnTo>
                      <a:lnTo>
                        <a:pt x="28" y="10"/>
                      </a:lnTo>
                      <a:lnTo>
                        <a:pt x="27" y="10"/>
                      </a:lnTo>
                      <a:lnTo>
                        <a:pt x="25" y="10"/>
                      </a:lnTo>
                      <a:lnTo>
                        <a:pt x="23" y="10"/>
                      </a:lnTo>
                      <a:lnTo>
                        <a:pt x="21" y="9"/>
                      </a:lnTo>
                      <a:lnTo>
                        <a:pt x="21" y="9"/>
                      </a:lnTo>
                      <a:lnTo>
                        <a:pt x="20" y="8"/>
                      </a:lnTo>
                      <a:lnTo>
                        <a:pt x="19" y="7"/>
                      </a:lnTo>
                      <a:lnTo>
                        <a:pt x="19" y="6"/>
                      </a:lnTo>
                      <a:lnTo>
                        <a:pt x="18" y="4"/>
                      </a:lnTo>
                      <a:lnTo>
                        <a:pt x="18" y="2"/>
                      </a:lnTo>
                      <a:lnTo>
                        <a:pt x="18" y="2"/>
                      </a:lnTo>
                      <a:lnTo>
                        <a:pt x="18" y="2"/>
                      </a:lnTo>
                      <a:lnTo>
                        <a:pt x="18" y="1"/>
                      </a:lnTo>
                      <a:lnTo>
                        <a:pt x="18" y="1"/>
                      </a:lnTo>
                      <a:lnTo>
                        <a:pt x="16" y="0"/>
                      </a:lnTo>
                      <a:lnTo>
                        <a:pt x="14" y="0"/>
                      </a:lnTo>
                      <a:lnTo>
                        <a:pt x="12" y="1"/>
                      </a:lnTo>
                      <a:lnTo>
                        <a:pt x="10" y="1"/>
                      </a:lnTo>
                      <a:lnTo>
                        <a:pt x="10" y="1"/>
                      </a:lnTo>
                      <a:lnTo>
                        <a:pt x="9" y="2"/>
                      </a:lnTo>
                      <a:lnTo>
                        <a:pt x="8" y="3"/>
                      </a:lnTo>
                      <a:lnTo>
                        <a:pt x="7" y="4"/>
                      </a:lnTo>
                      <a:lnTo>
                        <a:pt x="7" y="4"/>
                      </a:lnTo>
                      <a:lnTo>
                        <a:pt x="6" y="6"/>
                      </a:lnTo>
                      <a:lnTo>
                        <a:pt x="5" y="7"/>
                      </a:lnTo>
                      <a:lnTo>
                        <a:pt x="5" y="7"/>
                      </a:lnTo>
                      <a:lnTo>
                        <a:pt x="4" y="8"/>
                      </a:lnTo>
                      <a:lnTo>
                        <a:pt x="3" y="8"/>
                      </a:lnTo>
                      <a:lnTo>
                        <a:pt x="3" y="8"/>
                      </a:lnTo>
                      <a:lnTo>
                        <a:pt x="2" y="8"/>
                      </a:lnTo>
                      <a:lnTo>
                        <a:pt x="1" y="7"/>
                      </a:lnTo>
                      <a:lnTo>
                        <a:pt x="0" y="6"/>
                      </a:lnTo>
                      <a:lnTo>
                        <a:pt x="0"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36" name="Freeform 2472">
                  <a:extLst>
                    <a:ext uri="{FF2B5EF4-FFF2-40B4-BE49-F238E27FC236}">
                      <a16:creationId xmlns:a16="http://schemas.microsoft.com/office/drawing/2014/main" id="{92C55540-C47E-4E9C-896A-79D1AD2AC8B4}"/>
                    </a:ext>
                  </a:extLst>
                </p:cNvPr>
                <p:cNvSpPr>
                  <a:spLocks/>
                </p:cNvSpPr>
                <p:nvPr/>
              </p:nvSpPr>
              <p:spPr bwMode="auto">
                <a:xfrm>
                  <a:off x="4379" y="1534"/>
                  <a:ext cx="33" cy="11"/>
                </a:xfrm>
                <a:custGeom>
                  <a:avLst/>
                  <a:gdLst>
                    <a:gd name="T0" fmla="*/ 0 w 33"/>
                    <a:gd name="T1" fmla="*/ 6 h 11"/>
                    <a:gd name="T2" fmla="*/ 1 w 33"/>
                    <a:gd name="T3" fmla="*/ 8 h 11"/>
                    <a:gd name="T4" fmla="*/ 2 w 33"/>
                    <a:gd name="T5" fmla="*/ 9 h 11"/>
                    <a:gd name="T6" fmla="*/ 3 w 33"/>
                    <a:gd name="T7" fmla="*/ 9 h 11"/>
                    <a:gd name="T8" fmla="*/ 5 w 33"/>
                    <a:gd name="T9" fmla="*/ 8 h 11"/>
                    <a:gd name="T10" fmla="*/ 7 w 33"/>
                    <a:gd name="T11" fmla="*/ 5 h 11"/>
                    <a:gd name="T12" fmla="*/ 11 w 33"/>
                    <a:gd name="T13" fmla="*/ 3 h 11"/>
                    <a:gd name="T14" fmla="*/ 12 w 33"/>
                    <a:gd name="T15" fmla="*/ 2 h 11"/>
                    <a:gd name="T16" fmla="*/ 16 w 33"/>
                    <a:gd name="T17" fmla="*/ 2 h 11"/>
                    <a:gd name="T18" fmla="*/ 17 w 33"/>
                    <a:gd name="T19" fmla="*/ 3 h 11"/>
                    <a:gd name="T20" fmla="*/ 18 w 33"/>
                    <a:gd name="T21" fmla="*/ 4 h 11"/>
                    <a:gd name="T22" fmla="*/ 18 w 33"/>
                    <a:gd name="T23" fmla="*/ 6 h 11"/>
                    <a:gd name="T24" fmla="*/ 20 w 33"/>
                    <a:gd name="T25" fmla="*/ 9 h 11"/>
                    <a:gd name="T26" fmla="*/ 21 w 33"/>
                    <a:gd name="T27" fmla="*/ 9 h 11"/>
                    <a:gd name="T28" fmla="*/ 24 w 33"/>
                    <a:gd name="T29" fmla="*/ 10 h 11"/>
                    <a:gd name="T30" fmla="*/ 28 w 33"/>
                    <a:gd name="T31" fmla="*/ 11 h 11"/>
                    <a:gd name="T32" fmla="*/ 31 w 33"/>
                    <a:gd name="T33" fmla="*/ 10 h 11"/>
                    <a:gd name="T34" fmla="*/ 33 w 33"/>
                    <a:gd name="T35" fmla="*/ 7 h 11"/>
                    <a:gd name="T36" fmla="*/ 33 w 33"/>
                    <a:gd name="T37" fmla="*/ 6 h 11"/>
                    <a:gd name="T38" fmla="*/ 32 w 33"/>
                    <a:gd name="T39" fmla="*/ 4 h 11"/>
                    <a:gd name="T40" fmla="*/ 31 w 33"/>
                    <a:gd name="T41" fmla="*/ 2 h 11"/>
                    <a:gd name="T42" fmla="*/ 29 w 33"/>
                    <a:gd name="T43" fmla="*/ 2 h 11"/>
                    <a:gd name="T44" fmla="*/ 28 w 33"/>
                    <a:gd name="T45" fmla="*/ 2 h 11"/>
                    <a:gd name="T46" fmla="*/ 28 w 33"/>
                    <a:gd name="T47" fmla="*/ 3 h 11"/>
                    <a:gd name="T48" fmla="*/ 29 w 33"/>
                    <a:gd name="T49" fmla="*/ 3 h 11"/>
                    <a:gd name="T50" fmla="*/ 29 w 33"/>
                    <a:gd name="T51" fmla="*/ 3 h 11"/>
                    <a:gd name="T52" fmla="*/ 31 w 33"/>
                    <a:gd name="T53" fmla="*/ 3 h 11"/>
                    <a:gd name="T54" fmla="*/ 31 w 33"/>
                    <a:gd name="T55" fmla="*/ 4 h 11"/>
                    <a:gd name="T56" fmla="*/ 32 w 33"/>
                    <a:gd name="T57" fmla="*/ 5 h 11"/>
                    <a:gd name="T58" fmla="*/ 32 w 33"/>
                    <a:gd name="T59" fmla="*/ 7 h 11"/>
                    <a:gd name="T60" fmla="*/ 31 w 33"/>
                    <a:gd name="T61" fmla="*/ 9 h 11"/>
                    <a:gd name="T62" fmla="*/ 29 w 33"/>
                    <a:gd name="T63" fmla="*/ 10 h 11"/>
                    <a:gd name="T64" fmla="*/ 27 w 33"/>
                    <a:gd name="T65" fmla="*/ 10 h 11"/>
                    <a:gd name="T66" fmla="*/ 23 w 33"/>
                    <a:gd name="T67" fmla="*/ 10 h 11"/>
                    <a:gd name="T68" fmla="*/ 21 w 33"/>
                    <a:gd name="T69" fmla="*/ 9 h 11"/>
                    <a:gd name="T70" fmla="*/ 19 w 33"/>
                    <a:gd name="T71" fmla="*/ 7 h 11"/>
                    <a:gd name="T72" fmla="*/ 18 w 33"/>
                    <a:gd name="T73" fmla="*/ 4 h 11"/>
                    <a:gd name="T74" fmla="*/ 18 w 33"/>
                    <a:gd name="T75" fmla="*/ 2 h 11"/>
                    <a:gd name="T76" fmla="*/ 18 w 33"/>
                    <a:gd name="T77" fmla="*/ 1 h 11"/>
                    <a:gd name="T78" fmla="*/ 16 w 33"/>
                    <a:gd name="T79" fmla="*/ 0 h 11"/>
                    <a:gd name="T80" fmla="*/ 12 w 33"/>
                    <a:gd name="T81" fmla="*/ 1 h 11"/>
                    <a:gd name="T82" fmla="*/ 10 w 33"/>
                    <a:gd name="T83" fmla="*/ 1 h 11"/>
                    <a:gd name="T84" fmla="*/ 8 w 33"/>
                    <a:gd name="T85" fmla="*/ 3 h 11"/>
                    <a:gd name="T86" fmla="*/ 7 w 33"/>
                    <a:gd name="T87" fmla="*/ 4 h 11"/>
                    <a:gd name="T88" fmla="*/ 5 w 33"/>
                    <a:gd name="T89" fmla="*/ 7 h 11"/>
                    <a:gd name="T90" fmla="*/ 4 w 33"/>
                    <a:gd name="T91" fmla="*/ 8 h 11"/>
                    <a:gd name="T92" fmla="*/ 3 w 33"/>
                    <a:gd name="T93" fmla="*/ 8 h 11"/>
                    <a:gd name="T94" fmla="*/ 1 w 33"/>
                    <a:gd name="T95" fmla="*/ 7 h 11"/>
                    <a:gd name="T96" fmla="*/ 0 w 33"/>
                    <a:gd name="T9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11">
                      <a:moveTo>
                        <a:pt x="0" y="6"/>
                      </a:moveTo>
                      <a:lnTo>
                        <a:pt x="0" y="6"/>
                      </a:lnTo>
                      <a:lnTo>
                        <a:pt x="0" y="7"/>
                      </a:lnTo>
                      <a:lnTo>
                        <a:pt x="1" y="8"/>
                      </a:lnTo>
                      <a:lnTo>
                        <a:pt x="1" y="8"/>
                      </a:lnTo>
                      <a:lnTo>
                        <a:pt x="2" y="9"/>
                      </a:lnTo>
                      <a:lnTo>
                        <a:pt x="2" y="9"/>
                      </a:lnTo>
                      <a:lnTo>
                        <a:pt x="3" y="9"/>
                      </a:lnTo>
                      <a:lnTo>
                        <a:pt x="4" y="9"/>
                      </a:lnTo>
                      <a:lnTo>
                        <a:pt x="5" y="8"/>
                      </a:lnTo>
                      <a:lnTo>
                        <a:pt x="7" y="5"/>
                      </a:lnTo>
                      <a:lnTo>
                        <a:pt x="7" y="5"/>
                      </a:lnTo>
                      <a:lnTo>
                        <a:pt x="9" y="3"/>
                      </a:lnTo>
                      <a:lnTo>
                        <a:pt x="11" y="3"/>
                      </a:lnTo>
                      <a:lnTo>
                        <a:pt x="12" y="2"/>
                      </a:lnTo>
                      <a:lnTo>
                        <a:pt x="12" y="2"/>
                      </a:lnTo>
                      <a:lnTo>
                        <a:pt x="14" y="2"/>
                      </a:lnTo>
                      <a:lnTo>
                        <a:pt x="16" y="2"/>
                      </a:lnTo>
                      <a:lnTo>
                        <a:pt x="17" y="2"/>
                      </a:lnTo>
                      <a:lnTo>
                        <a:pt x="17" y="3"/>
                      </a:lnTo>
                      <a:lnTo>
                        <a:pt x="18" y="3"/>
                      </a:lnTo>
                      <a:lnTo>
                        <a:pt x="18" y="4"/>
                      </a:lnTo>
                      <a:lnTo>
                        <a:pt x="18" y="4"/>
                      </a:lnTo>
                      <a:lnTo>
                        <a:pt x="18" y="6"/>
                      </a:lnTo>
                      <a:lnTo>
                        <a:pt x="19" y="7"/>
                      </a:lnTo>
                      <a:lnTo>
                        <a:pt x="20" y="9"/>
                      </a:lnTo>
                      <a:lnTo>
                        <a:pt x="21" y="9"/>
                      </a:lnTo>
                      <a:lnTo>
                        <a:pt x="21" y="9"/>
                      </a:lnTo>
                      <a:lnTo>
                        <a:pt x="23" y="10"/>
                      </a:lnTo>
                      <a:lnTo>
                        <a:pt x="24" y="10"/>
                      </a:lnTo>
                      <a:lnTo>
                        <a:pt x="26" y="11"/>
                      </a:lnTo>
                      <a:lnTo>
                        <a:pt x="28" y="11"/>
                      </a:lnTo>
                      <a:lnTo>
                        <a:pt x="29" y="10"/>
                      </a:lnTo>
                      <a:lnTo>
                        <a:pt x="31" y="10"/>
                      </a:lnTo>
                      <a:lnTo>
                        <a:pt x="32" y="9"/>
                      </a:lnTo>
                      <a:lnTo>
                        <a:pt x="33" y="7"/>
                      </a:lnTo>
                      <a:lnTo>
                        <a:pt x="33" y="7"/>
                      </a:lnTo>
                      <a:lnTo>
                        <a:pt x="33" y="6"/>
                      </a:lnTo>
                      <a:lnTo>
                        <a:pt x="33" y="5"/>
                      </a:lnTo>
                      <a:lnTo>
                        <a:pt x="32" y="4"/>
                      </a:lnTo>
                      <a:lnTo>
                        <a:pt x="31" y="3"/>
                      </a:lnTo>
                      <a:lnTo>
                        <a:pt x="31" y="2"/>
                      </a:lnTo>
                      <a:lnTo>
                        <a:pt x="30" y="2"/>
                      </a:lnTo>
                      <a:lnTo>
                        <a:pt x="29" y="2"/>
                      </a:lnTo>
                      <a:lnTo>
                        <a:pt x="28" y="2"/>
                      </a:lnTo>
                      <a:lnTo>
                        <a:pt x="28" y="2"/>
                      </a:lnTo>
                      <a:lnTo>
                        <a:pt x="28" y="3"/>
                      </a:lnTo>
                      <a:lnTo>
                        <a:pt x="28" y="3"/>
                      </a:lnTo>
                      <a:lnTo>
                        <a:pt x="28" y="3"/>
                      </a:lnTo>
                      <a:lnTo>
                        <a:pt x="29" y="3"/>
                      </a:lnTo>
                      <a:lnTo>
                        <a:pt x="29" y="3"/>
                      </a:lnTo>
                      <a:lnTo>
                        <a:pt x="29" y="3"/>
                      </a:lnTo>
                      <a:lnTo>
                        <a:pt x="30" y="3"/>
                      </a:lnTo>
                      <a:lnTo>
                        <a:pt x="31" y="3"/>
                      </a:lnTo>
                      <a:lnTo>
                        <a:pt x="31" y="4"/>
                      </a:lnTo>
                      <a:lnTo>
                        <a:pt x="31" y="4"/>
                      </a:lnTo>
                      <a:lnTo>
                        <a:pt x="32" y="4"/>
                      </a:lnTo>
                      <a:lnTo>
                        <a:pt x="32" y="5"/>
                      </a:lnTo>
                      <a:lnTo>
                        <a:pt x="32" y="6"/>
                      </a:lnTo>
                      <a:lnTo>
                        <a:pt x="32" y="7"/>
                      </a:lnTo>
                      <a:lnTo>
                        <a:pt x="32" y="8"/>
                      </a:lnTo>
                      <a:lnTo>
                        <a:pt x="31" y="9"/>
                      </a:lnTo>
                      <a:lnTo>
                        <a:pt x="29" y="10"/>
                      </a:lnTo>
                      <a:lnTo>
                        <a:pt x="29" y="10"/>
                      </a:lnTo>
                      <a:lnTo>
                        <a:pt x="28" y="10"/>
                      </a:lnTo>
                      <a:lnTo>
                        <a:pt x="27" y="10"/>
                      </a:lnTo>
                      <a:lnTo>
                        <a:pt x="25" y="10"/>
                      </a:lnTo>
                      <a:lnTo>
                        <a:pt x="23" y="10"/>
                      </a:lnTo>
                      <a:lnTo>
                        <a:pt x="21" y="9"/>
                      </a:lnTo>
                      <a:lnTo>
                        <a:pt x="21" y="9"/>
                      </a:lnTo>
                      <a:lnTo>
                        <a:pt x="20" y="8"/>
                      </a:lnTo>
                      <a:lnTo>
                        <a:pt x="19" y="7"/>
                      </a:lnTo>
                      <a:lnTo>
                        <a:pt x="19" y="6"/>
                      </a:lnTo>
                      <a:lnTo>
                        <a:pt x="18" y="4"/>
                      </a:lnTo>
                      <a:lnTo>
                        <a:pt x="18" y="2"/>
                      </a:lnTo>
                      <a:lnTo>
                        <a:pt x="18" y="2"/>
                      </a:lnTo>
                      <a:lnTo>
                        <a:pt x="18" y="2"/>
                      </a:lnTo>
                      <a:lnTo>
                        <a:pt x="18" y="1"/>
                      </a:lnTo>
                      <a:lnTo>
                        <a:pt x="18" y="1"/>
                      </a:lnTo>
                      <a:lnTo>
                        <a:pt x="16" y="0"/>
                      </a:lnTo>
                      <a:lnTo>
                        <a:pt x="14" y="0"/>
                      </a:lnTo>
                      <a:lnTo>
                        <a:pt x="12" y="1"/>
                      </a:lnTo>
                      <a:lnTo>
                        <a:pt x="10" y="1"/>
                      </a:lnTo>
                      <a:lnTo>
                        <a:pt x="10" y="1"/>
                      </a:lnTo>
                      <a:lnTo>
                        <a:pt x="9" y="2"/>
                      </a:lnTo>
                      <a:lnTo>
                        <a:pt x="8" y="3"/>
                      </a:lnTo>
                      <a:lnTo>
                        <a:pt x="7" y="4"/>
                      </a:lnTo>
                      <a:lnTo>
                        <a:pt x="7" y="4"/>
                      </a:lnTo>
                      <a:lnTo>
                        <a:pt x="6" y="6"/>
                      </a:lnTo>
                      <a:lnTo>
                        <a:pt x="5" y="7"/>
                      </a:lnTo>
                      <a:lnTo>
                        <a:pt x="5" y="7"/>
                      </a:lnTo>
                      <a:lnTo>
                        <a:pt x="4" y="8"/>
                      </a:lnTo>
                      <a:lnTo>
                        <a:pt x="3" y="8"/>
                      </a:lnTo>
                      <a:lnTo>
                        <a:pt x="3" y="8"/>
                      </a:lnTo>
                      <a:lnTo>
                        <a:pt x="2" y="8"/>
                      </a:lnTo>
                      <a:lnTo>
                        <a:pt x="1" y="7"/>
                      </a:lnTo>
                      <a:lnTo>
                        <a:pt x="0" y="6"/>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37" name="Freeform 2473">
                  <a:extLst>
                    <a:ext uri="{FF2B5EF4-FFF2-40B4-BE49-F238E27FC236}">
                      <a16:creationId xmlns:a16="http://schemas.microsoft.com/office/drawing/2014/main" id="{AA6850EB-61C5-43C8-AA26-30DCEE9351B0}"/>
                    </a:ext>
                  </a:extLst>
                </p:cNvPr>
                <p:cNvSpPr>
                  <a:spLocks/>
                </p:cNvSpPr>
                <p:nvPr/>
              </p:nvSpPr>
              <p:spPr bwMode="auto">
                <a:xfrm>
                  <a:off x="4380" y="1538"/>
                  <a:ext cx="17" cy="8"/>
                </a:xfrm>
                <a:custGeom>
                  <a:avLst/>
                  <a:gdLst>
                    <a:gd name="T0" fmla="*/ 0 w 17"/>
                    <a:gd name="T1" fmla="*/ 8 h 8"/>
                    <a:gd name="T2" fmla="*/ 0 w 17"/>
                    <a:gd name="T3" fmla="*/ 8 h 8"/>
                    <a:gd name="T4" fmla="*/ 1 w 17"/>
                    <a:gd name="T5" fmla="*/ 8 h 8"/>
                    <a:gd name="T6" fmla="*/ 1 w 17"/>
                    <a:gd name="T7" fmla="*/ 8 h 8"/>
                    <a:gd name="T8" fmla="*/ 2 w 17"/>
                    <a:gd name="T9" fmla="*/ 7 h 8"/>
                    <a:gd name="T10" fmla="*/ 5 w 17"/>
                    <a:gd name="T11" fmla="*/ 6 h 8"/>
                    <a:gd name="T12" fmla="*/ 5 w 17"/>
                    <a:gd name="T13" fmla="*/ 6 h 8"/>
                    <a:gd name="T14" fmla="*/ 7 w 17"/>
                    <a:gd name="T15" fmla="*/ 4 h 8"/>
                    <a:gd name="T16" fmla="*/ 8 w 17"/>
                    <a:gd name="T17" fmla="*/ 2 h 8"/>
                    <a:gd name="T18" fmla="*/ 8 w 17"/>
                    <a:gd name="T19" fmla="*/ 2 h 8"/>
                    <a:gd name="T20" fmla="*/ 10 w 17"/>
                    <a:gd name="T21" fmla="*/ 1 h 8"/>
                    <a:gd name="T22" fmla="*/ 13 w 17"/>
                    <a:gd name="T23" fmla="*/ 0 h 8"/>
                    <a:gd name="T24" fmla="*/ 14 w 17"/>
                    <a:gd name="T25" fmla="*/ 0 h 8"/>
                    <a:gd name="T26" fmla="*/ 15 w 17"/>
                    <a:gd name="T27" fmla="*/ 0 h 8"/>
                    <a:gd name="T28" fmla="*/ 16 w 17"/>
                    <a:gd name="T29" fmla="*/ 1 h 8"/>
                    <a:gd name="T30" fmla="*/ 17 w 17"/>
                    <a:gd name="T31" fmla="*/ 2 h 8"/>
                    <a:gd name="T32" fmla="*/ 17 w 17"/>
                    <a:gd name="T33" fmla="*/ 2 h 8"/>
                    <a:gd name="T34" fmla="*/ 17 w 17"/>
                    <a:gd name="T35" fmla="*/ 2 h 8"/>
                    <a:gd name="T36" fmla="*/ 17 w 17"/>
                    <a:gd name="T37" fmla="*/ 2 h 8"/>
                    <a:gd name="T38" fmla="*/ 17 w 17"/>
                    <a:gd name="T39" fmla="*/ 2 h 8"/>
                    <a:gd name="T40" fmla="*/ 17 w 17"/>
                    <a:gd name="T41" fmla="*/ 1 h 8"/>
                    <a:gd name="T42" fmla="*/ 16 w 17"/>
                    <a:gd name="T43" fmla="*/ 0 h 8"/>
                    <a:gd name="T44" fmla="*/ 16 w 17"/>
                    <a:gd name="T45" fmla="*/ 0 h 8"/>
                    <a:gd name="T46" fmla="*/ 15 w 17"/>
                    <a:gd name="T47" fmla="*/ 0 h 8"/>
                    <a:gd name="T48" fmla="*/ 13 w 17"/>
                    <a:gd name="T49" fmla="*/ 0 h 8"/>
                    <a:gd name="T50" fmla="*/ 12 w 17"/>
                    <a:gd name="T51" fmla="*/ 0 h 8"/>
                    <a:gd name="T52" fmla="*/ 12 w 17"/>
                    <a:gd name="T53" fmla="*/ 0 h 8"/>
                    <a:gd name="T54" fmla="*/ 10 w 17"/>
                    <a:gd name="T55" fmla="*/ 1 h 8"/>
                    <a:gd name="T56" fmla="*/ 9 w 17"/>
                    <a:gd name="T57" fmla="*/ 1 h 8"/>
                    <a:gd name="T58" fmla="*/ 7 w 17"/>
                    <a:gd name="T59" fmla="*/ 3 h 8"/>
                    <a:gd name="T60" fmla="*/ 7 w 17"/>
                    <a:gd name="T61" fmla="*/ 3 h 8"/>
                    <a:gd name="T62" fmla="*/ 4 w 17"/>
                    <a:gd name="T63" fmla="*/ 6 h 8"/>
                    <a:gd name="T64" fmla="*/ 3 w 17"/>
                    <a:gd name="T65" fmla="*/ 7 h 8"/>
                    <a:gd name="T66" fmla="*/ 2 w 17"/>
                    <a:gd name="T67" fmla="*/ 7 h 8"/>
                    <a:gd name="T68" fmla="*/ 1 w 17"/>
                    <a:gd name="T69" fmla="*/ 8 h 8"/>
                    <a:gd name="T70" fmla="*/ 0 w 17"/>
                    <a:gd name="T71" fmla="*/ 8 h 8"/>
                    <a:gd name="T72" fmla="*/ 0 w 17"/>
                    <a:gd name="T73" fmla="*/ 8 h 8"/>
                    <a:gd name="T74" fmla="*/ 0 w 17"/>
                    <a:gd name="T7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8">
                      <a:moveTo>
                        <a:pt x="0" y="8"/>
                      </a:moveTo>
                      <a:lnTo>
                        <a:pt x="0" y="8"/>
                      </a:lnTo>
                      <a:lnTo>
                        <a:pt x="1" y="8"/>
                      </a:lnTo>
                      <a:lnTo>
                        <a:pt x="1" y="8"/>
                      </a:lnTo>
                      <a:lnTo>
                        <a:pt x="2" y="7"/>
                      </a:lnTo>
                      <a:lnTo>
                        <a:pt x="5" y="6"/>
                      </a:lnTo>
                      <a:lnTo>
                        <a:pt x="5" y="6"/>
                      </a:lnTo>
                      <a:lnTo>
                        <a:pt x="7" y="4"/>
                      </a:lnTo>
                      <a:lnTo>
                        <a:pt x="8" y="2"/>
                      </a:lnTo>
                      <a:lnTo>
                        <a:pt x="8" y="2"/>
                      </a:lnTo>
                      <a:lnTo>
                        <a:pt x="10" y="1"/>
                      </a:lnTo>
                      <a:lnTo>
                        <a:pt x="13" y="0"/>
                      </a:lnTo>
                      <a:lnTo>
                        <a:pt x="14" y="0"/>
                      </a:lnTo>
                      <a:lnTo>
                        <a:pt x="15" y="0"/>
                      </a:lnTo>
                      <a:lnTo>
                        <a:pt x="16" y="1"/>
                      </a:lnTo>
                      <a:lnTo>
                        <a:pt x="17" y="2"/>
                      </a:lnTo>
                      <a:lnTo>
                        <a:pt x="17" y="2"/>
                      </a:lnTo>
                      <a:lnTo>
                        <a:pt x="17" y="2"/>
                      </a:lnTo>
                      <a:lnTo>
                        <a:pt x="17" y="2"/>
                      </a:lnTo>
                      <a:lnTo>
                        <a:pt x="17" y="2"/>
                      </a:lnTo>
                      <a:lnTo>
                        <a:pt x="17" y="1"/>
                      </a:lnTo>
                      <a:lnTo>
                        <a:pt x="16" y="0"/>
                      </a:lnTo>
                      <a:lnTo>
                        <a:pt x="16" y="0"/>
                      </a:lnTo>
                      <a:lnTo>
                        <a:pt x="15" y="0"/>
                      </a:lnTo>
                      <a:lnTo>
                        <a:pt x="13" y="0"/>
                      </a:lnTo>
                      <a:lnTo>
                        <a:pt x="12" y="0"/>
                      </a:lnTo>
                      <a:lnTo>
                        <a:pt x="12" y="0"/>
                      </a:lnTo>
                      <a:lnTo>
                        <a:pt x="10" y="1"/>
                      </a:lnTo>
                      <a:lnTo>
                        <a:pt x="9" y="1"/>
                      </a:lnTo>
                      <a:lnTo>
                        <a:pt x="7" y="3"/>
                      </a:lnTo>
                      <a:lnTo>
                        <a:pt x="7" y="3"/>
                      </a:lnTo>
                      <a:lnTo>
                        <a:pt x="4" y="6"/>
                      </a:lnTo>
                      <a:lnTo>
                        <a:pt x="3" y="7"/>
                      </a:lnTo>
                      <a:lnTo>
                        <a:pt x="2" y="7"/>
                      </a:lnTo>
                      <a:lnTo>
                        <a:pt x="1" y="8"/>
                      </a:lnTo>
                      <a:lnTo>
                        <a:pt x="0" y="8"/>
                      </a:lnTo>
                      <a:lnTo>
                        <a:pt x="0"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38" name="Freeform 2474">
                  <a:extLst>
                    <a:ext uri="{FF2B5EF4-FFF2-40B4-BE49-F238E27FC236}">
                      <a16:creationId xmlns:a16="http://schemas.microsoft.com/office/drawing/2014/main" id="{51C1D23B-60B8-4656-AE0A-2C87B0F8887C}"/>
                    </a:ext>
                  </a:extLst>
                </p:cNvPr>
                <p:cNvSpPr>
                  <a:spLocks/>
                </p:cNvSpPr>
                <p:nvPr/>
              </p:nvSpPr>
              <p:spPr bwMode="auto">
                <a:xfrm>
                  <a:off x="4380" y="1538"/>
                  <a:ext cx="17" cy="8"/>
                </a:xfrm>
                <a:custGeom>
                  <a:avLst/>
                  <a:gdLst>
                    <a:gd name="T0" fmla="*/ 0 w 17"/>
                    <a:gd name="T1" fmla="*/ 8 h 8"/>
                    <a:gd name="T2" fmla="*/ 0 w 17"/>
                    <a:gd name="T3" fmla="*/ 8 h 8"/>
                    <a:gd name="T4" fmla="*/ 1 w 17"/>
                    <a:gd name="T5" fmla="*/ 8 h 8"/>
                    <a:gd name="T6" fmla="*/ 1 w 17"/>
                    <a:gd name="T7" fmla="*/ 8 h 8"/>
                    <a:gd name="T8" fmla="*/ 2 w 17"/>
                    <a:gd name="T9" fmla="*/ 7 h 8"/>
                    <a:gd name="T10" fmla="*/ 5 w 17"/>
                    <a:gd name="T11" fmla="*/ 6 h 8"/>
                    <a:gd name="T12" fmla="*/ 5 w 17"/>
                    <a:gd name="T13" fmla="*/ 6 h 8"/>
                    <a:gd name="T14" fmla="*/ 7 w 17"/>
                    <a:gd name="T15" fmla="*/ 4 h 8"/>
                    <a:gd name="T16" fmla="*/ 8 w 17"/>
                    <a:gd name="T17" fmla="*/ 2 h 8"/>
                    <a:gd name="T18" fmla="*/ 8 w 17"/>
                    <a:gd name="T19" fmla="*/ 2 h 8"/>
                    <a:gd name="T20" fmla="*/ 10 w 17"/>
                    <a:gd name="T21" fmla="*/ 1 h 8"/>
                    <a:gd name="T22" fmla="*/ 13 w 17"/>
                    <a:gd name="T23" fmla="*/ 0 h 8"/>
                    <a:gd name="T24" fmla="*/ 14 w 17"/>
                    <a:gd name="T25" fmla="*/ 0 h 8"/>
                    <a:gd name="T26" fmla="*/ 15 w 17"/>
                    <a:gd name="T27" fmla="*/ 0 h 8"/>
                    <a:gd name="T28" fmla="*/ 16 w 17"/>
                    <a:gd name="T29" fmla="*/ 1 h 8"/>
                    <a:gd name="T30" fmla="*/ 17 w 17"/>
                    <a:gd name="T31" fmla="*/ 2 h 8"/>
                    <a:gd name="T32" fmla="*/ 17 w 17"/>
                    <a:gd name="T33" fmla="*/ 2 h 8"/>
                    <a:gd name="T34" fmla="*/ 17 w 17"/>
                    <a:gd name="T35" fmla="*/ 2 h 8"/>
                    <a:gd name="T36" fmla="*/ 17 w 17"/>
                    <a:gd name="T37" fmla="*/ 2 h 8"/>
                    <a:gd name="T38" fmla="*/ 17 w 17"/>
                    <a:gd name="T39" fmla="*/ 2 h 8"/>
                    <a:gd name="T40" fmla="*/ 17 w 17"/>
                    <a:gd name="T41" fmla="*/ 1 h 8"/>
                    <a:gd name="T42" fmla="*/ 16 w 17"/>
                    <a:gd name="T43" fmla="*/ 0 h 8"/>
                    <a:gd name="T44" fmla="*/ 16 w 17"/>
                    <a:gd name="T45" fmla="*/ 0 h 8"/>
                    <a:gd name="T46" fmla="*/ 15 w 17"/>
                    <a:gd name="T47" fmla="*/ 0 h 8"/>
                    <a:gd name="T48" fmla="*/ 13 w 17"/>
                    <a:gd name="T49" fmla="*/ 0 h 8"/>
                    <a:gd name="T50" fmla="*/ 12 w 17"/>
                    <a:gd name="T51" fmla="*/ 0 h 8"/>
                    <a:gd name="T52" fmla="*/ 12 w 17"/>
                    <a:gd name="T53" fmla="*/ 0 h 8"/>
                    <a:gd name="T54" fmla="*/ 10 w 17"/>
                    <a:gd name="T55" fmla="*/ 1 h 8"/>
                    <a:gd name="T56" fmla="*/ 9 w 17"/>
                    <a:gd name="T57" fmla="*/ 1 h 8"/>
                    <a:gd name="T58" fmla="*/ 7 w 17"/>
                    <a:gd name="T59" fmla="*/ 3 h 8"/>
                    <a:gd name="T60" fmla="*/ 7 w 17"/>
                    <a:gd name="T61" fmla="*/ 3 h 8"/>
                    <a:gd name="T62" fmla="*/ 4 w 17"/>
                    <a:gd name="T63" fmla="*/ 6 h 8"/>
                    <a:gd name="T64" fmla="*/ 3 w 17"/>
                    <a:gd name="T65" fmla="*/ 7 h 8"/>
                    <a:gd name="T66" fmla="*/ 2 w 17"/>
                    <a:gd name="T67" fmla="*/ 7 h 8"/>
                    <a:gd name="T68" fmla="*/ 1 w 17"/>
                    <a:gd name="T69" fmla="*/ 8 h 8"/>
                    <a:gd name="T70" fmla="*/ 0 w 17"/>
                    <a:gd name="T71" fmla="*/ 8 h 8"/>
                    <a:gd name="T72" fmla="*/ 0 w 17"/>
                    <a:gd name="T73" fmla="*/ 8 h 8"/>
                    <a:gd name="T74" fmla="*/ 0 w 17"/>
                    <a:gd name="T7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8">
                      <a:moveTo>
                        <a:pt x="0" y="8"/>
                      </a:moveTo>
                      <a:lnTo>
                        <a:pt x="0" y="8"/>
                      </a:lnTo>
                      <a:lnTo>
                        <a:pt x="1" y="8"/>
                      </a:lnTo>
                      <a:lnTo>
                        <a:pt x="1" y="8"/>
                      </a:lnTo>
                      <a:lnTo>
                        <a:pt x="2" y="7"/>
                      </a:lnTo>
                      <a:lnTo>
                        <a:pt x="5" y="6"/>
                      </a:lnTo>
                      <a:lnTo>
                        <a:pt x="5" y="6"/>
                      </a:lnTo>
                      <a:lnTo>
                        <a:pt x="7" y="4"/>
                      </a:lnTo>
                      <a:lnTo>
                        <a:pt x="8" y="2"/>
                      </a:lnTo>
                      <a:lnTo>
                        <a:pt x="8" y="2"/>
                      </a:lnTo>
                      <a:lnTo>
                        <a:pt x="10" y="1"/>
                      </a:lnTo>
                      <a:lnTo>
                        <a:pt x="13" y="0"/>
                      </a:lnTo>
                      <a:lnTo>
                        <a:pt x="14" y="0"/>
                      </a:lnTo>
                      <a:lnTo>
                        <a:pt x="15" y="0"/>
                      </a:lnTo>
                      <a:lnTo>
                        <a:pt x="16" y="1"/>
                      </a:lnTo>
                      <a:lnTo>
                        <a:pt x="17" y="2"/>
                      </a:lnTo>
                      <a:lnTo>
                        <a:pt x="17" y="2"/>
                      </a:lnTo>
                      <a:lnTo>
                        <a:pt x="17" y="2"/>
                      </a:lnTo>
                      <a:lnTo>
                        <a:pt x="17" y="2"/>
                      </a:lnTo>
                      <a:lnTo>
                        <a:pt x="17" y="2"/>
                      </a:lnTo>
                      <a:lnTo>
                        <a:pt x="17" y="1"/>
                      </a:lnTo>
                      <a:lnTo>
                        <a:pt x="16" y="0"/>
                      </a:lnTo>
                      <a:lnTo>
                        <a:pt x="16" y="0"/>
                      </a:lnTo>
                      <a:lnTo>
                        <a:pt x="15" y="0"/>
                      </a:lnTo>
                      <a:lnTo>
                        <a:pt x="13" y="0"/>
                      </a:lnTo>
                      <a:lnTo>
                        <a:pt x="12" y="0"/>
                      </a:lnTo>
                      <a:lnTo>
                        <a:pt x="12" y="0"/>
                      </a:lnTo>
                      <a:lnTo>
                        <a:pt x="10" y="1"/>
                      </a:lnTo>
                      <a:lnTo>
                        <a:pt x="9" y="1"/>
                      </a:lnTo>
                      <a:lnTo>
                        <a:pt x="7" y="3"/>
                      </a:lnTo>
                      <a:lnTo>
                        <a:pt x="7" y="3"/>
                      </a:lnTo>
                      <a:lnTo>
                        <a:pt x="4" y="6"/>
                      </a:lnTo>
                      <a:lnTo>
                        <a:pt x="3" y="7"/>
                      </a:lnTo>
                      <a:lnTo>
                        <a:pt x="2" y="7"/>
                      </a:lnTo>
                      <a:lnTo>
                        <a:pt x="1" y="8"/>
                      </a:lnTo>
                      <a:lnTo>
                        <a:pt x="0" y="8"/>
                      </a:lnTo>
                      <a:lnTo>
                        <a:pt x="0" y="8"/>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39" name="Freeform 2475">
                  <a:extLst>
                    <a:ext uri="{FF2B5EF4-FFF2-40B4-BE49-F238E27FC236}">
                      <a16:creationId xmlns:a16="http://schemas.microsoft.com/office/drawing/2014/main" id="{CCA113F4-EE4E-4662-865B-4F80473ECD67}"/>
                    </a:ext>
                  </a:extLst>
                </p:cNvPr>
                <p:cNvSpPr>
                  <a:spLocks/>
                </p:cNvSpPr>
                <p:nvPr/>
              </p:nvSpPr>
              <p:spPr bwMode="auto">
                <a:xfrm>
                  <a:off x="4397" y="1539"/>
                  <a:ext cx="13" cy="9"/>
                </a:xfrm>
                <a:custGeom>
                  <a:avLst/>
                  <a:gdLst>
                    <a:gd name="T0" fmla="*/ 0 w 13"/>
                    <a:gd name="T1" fmla="*/ 0 h 9"/>
                    <a:gd name="T2" fmla="*/ 0 w 13"/>
                    <a:gd name="T3" fmla="*/ 0 h 9"/>
                    <a:gd name="T4" fmla="*/ 1 w 13"/>
                    <a:gd name="T5" fmla="*/ 3 h 9"/>
                    <a:gd name="T6" fmla="*/ 2 w 13"/>
                    <a:gd name="T7" fmla="*/ 5 h 9"/>
                    <a:gd name="T8" fmla="*/ 2 w 13"/>
                    <a:gd name="T9" fmla="*/ 7 h 9"/>
                    <a:gd name="T10" fmla="*/ 3 w 13"/>
                    <a:gd name="T11" fmla="*/ 8 h 9"/>
                    <a:gd name="T12" fmla="*/ 4 w 13"/>
                    <a:gd name="T13" fmla="*/ 8 h 9"/>
                    <a:gd name="T14" fmla="*/ 6 w 13"/>
                    <a:gd name="T15" fmla="*/ 9 h 9"/>
                    <a:gd name="T16" fmla="*/ 6 w 13"/>
                    <a:gd name="T17" fmla="*/ 9 h 9"/>
                    <a:gd name="T18" fmla="*/ 7 w 13"/>
                    <a:gd name="T19" fmla="*/ 9 h 9"/>
                    <a:gd name="T20" fmla="*/ 9 w 13"/>
                    <a:gd name="T21" fmla="*/ 9 h 9"/>
                    <a:gd name="T22" fmla="*/ 10 w 13"/>
                    <a:gd name="T23" fmla="*/ 9 h 9"/>
                    <a:gd name="T24" fmla="*/ 11 w 13"/>
                    <a:gd name="T25" fmla="*/ 8 h 9"/>
                    <a:gd name="T26" fmla="*/ 12 w 13"/>
                    <a:gd name="T27" fmla="*/ 7 h 9"/>
                    <a:gd name="T28" fmla="*/ 13 w 13"/>
                    <a:gd name="T29" fmla="*/ 6 h 9"/>
                    <a:gd name="T30" fmla="*/ 13 w 13"/>
                    <a:gd name="T31" fmla="*/ 5 h 9"/>
                    <a:gd name="T32" fmla="*/ 13 w 13"/>
                    <a:gd name="T33" fmla="*/ 4 h 9"/>
                    <a:gd name="T34" fmla="*/ 13 w 13"/>
                    <a:gd name="T35" fmla="*/ 4 h 9"/>
                    <a:gd name="T36" fmla="*/ 13 w 13"/>
                    <a:gd name="T37" fmla="*/ 4 h 9"/>
                    <a:gd name="T38" fmla="*/ 13 w 13"/>
                    <a:gd name="T39" fmla="*/ 4 h 9"/>
                    <a:gd name="T40" fmla="*/ 13 w 13"/>
                    <a:gd name="T41" fmla="*/ 4 h 9"/>
                    <a:gd name="T42" fmla="*/ 12 w 13"/>
                    <a:gd name="T43" fmla="*/ 5 h 9"/>
                    <a:gd name="T44" fmla="*/ 12 w 13"/>
                    <a:gd name="T45" fmla="*/ 6 h 9"/>
                    <a:gd name="T46" fmla="*/ 11 w 13"/>
                    <a:gd name="T47" fmla="*/ 7 h 9"/>
                    <a:gd name="T48" fmla="*/ 10 w 13"/>
                    <a:gd name="T49" fmla="*/ 8 h 9"/>
                    <a:gd name="T50" fmla="*/ 8 w 13"/>
                    <a:gd name="T51" fmla="*/ 9 h 9"/>
                    <a:gd name="T52" fmla="*/ 7 w 13"/>
                    <a:gd name="T53" fmla="*/ 9 h 9"/>
                    <a:gd name="T54" fmla="*/ 6 w 13"/>
                    <a:gd name="T55" fmla="*/ 8 h 9"/>
                    <a:gd name="T56" fmla="*/ 4 w 13"/>
                    <a:gd name="T57" fmla="*/ 8 h 9"/>
                    <a:gd name="T58" fmla="*/ 4 w 13"/>
                    <a:gd name="T59" fmla="*/ 8 h 9"/>
                    <a:gd name="T60" fmla="*/ 3 w 13"/>
                    <a:gd name="T61" fmla="*/ 7 h 9"/>
                    <a:gd name="T62" fmla="*/ 2 w 13"/>
                    <a:gd name="T63" fmla="*/ 6 h 9"/>
                    <a:gd name="T64" fmla="*/ 1 w 13"/>
                    <a:gd name="T65" fmla="*/ 5 h 9"/>
                    <a:gd name="T66" fmla="*/ 0 w 13"/>
                    <a:gd name="T67" fmla="*/ 0 h 9"/>
                    <a:gd name="T68" fmla="*/ 0 w 13"/>
                    <a:gd name="T69" fmla="*/ 0 h 9"/>
                    <a:gd name="T70" fmla="*/ 0 w 13"/>
                    <a:gd name="T7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9">
                      <a:moveTo>
                        <a:pt x="0" y="0"/>
                      </a:moveTo>
                      <a:lnTo>
                        <a:pt x="0" y="0"/>
                      </a:lnTo>
                      <a:lnTo>
                        <a:pt x="1" y="3"/>
                      </a:lnTo>
                      <a:lnTo>
                        <a:pt x="2" y="5"/>
                      </a:lnTo>
                      <a:lnTo>
                        <a:pt x="2" y="7"/>
                      </a:lnTo>
                      <a:lnTo>
                        <a:pt x="3" y="8"/>
                      </a:lnTo>
                      <a:lnTo>
                        <a:pt x="4" y="8"/>
                      </a:lnTo>
                      <a:lnTo>
                        <a:pt x="6" y="9"/>
                      </a:lnTo>
                      <a:lnTo>
                        <a:pt x="6" y="9"/>
                      </a:lnTo>
                      <a:lnTo>
                        <a:pt x="7" y="9"/>
                      </a:lnTo>
                      <a:lnTo>
                        <a:pt x="9" y="9"/>
                      </a:lnTo>
                      <a:lnTo>
                        <a:pt x="10" y="9"/>
                      </a:lnTo>
                      <a:lnTo>
                        <a:pt x="11" y="8"/>
                      </a:lnTo>
                      <a:lnTo>
                        <a:pt x="12" y="7"/>
                      </a:lnTo>
                      <a:lnTo>
                        <a:pt x="13" y="6"/>
                      </a:lnTo>
                      <a:lnTo>
                        <a:pt x="13" y="5"/>
                      </a:lnTo>
                      <a:lnTo>
                        <a:pt x="13" y="4"/>
                      </a:lnTo>
                      <a:lnTo>
                        <a:pt x="13" y="4"/>
                      </a:lnTo>
                      <a:lnTo>
                        <a:pt x="13" y="4"/>
                      </a:lnTo>
                      <a:lnTo>
                        <a:pt x="13" y="4"/>
                      </a:lnTo>
                      <a:lnTo>
                        <a:pt x="13" y="4"/>
                      </a:lnTo>
                      <a:lnTo>
                        <a:pt x="12" y="5"/>
                      </a:lnTo>
                      <a:lnTo>
                        <a:pt x="12" y="6"/>
                      </a:lnTo>
                      <a:lnTo>
                        <a:pt x="11" y="7"/>
                      </a:lnTo>
                      <a:lnTo>
                        <a:pt x="10" y="8"/>
                      </a:lnTo>
                      <a:lnTo>
                        <a:pt x="8" y="9"/>
                      </a:lnTo>
                      <a:lnTo>
                        <a:pt x="7" y="9"/>
                      </a:lnTo>
                      <a:lnTo>
                        <a:pt x="6" y="8"/>
                      </a:lnTo>
                      <a:lnTo>
                        <a:pt x="4" y="8"/>
                      </a:lnTo>
                      <a:lnTo>
                        <a:pt x="4" y="8"/>
                      </a:lnTo>
                      <a:lnTo>
                        <a:pt x="3" y="7"/>
                      </a:lnTo>
                      <a:lnTo>
                        <a:pt x="2" y="6"/>
                      </a:lnTo>
                      <a:lnTo>
                        <a:pt x="1" y="5"/>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40" name="Freeform 2476">
                  <a:extLst>
                    <a:ext uri="{FF2B5EF4-FFF2-40B4-BE49-F238E27FC236}">
                      <a16:creationId xmlns:a16="http://schemas.microsoft.com/office/drawing/2014/main" id="{A66D67F4-557E-4867-A758-FCC3B5B62512}"/>
                    </a:ext>
                  </a:extLst>
                </p:cNvPr>
                <p:cNvSpPr>
                  <a:spLocks/>
                </p:cNvSpPr>
                <p:nvPr/>
              </p:nvSpPr>
              <p:spPr bwMode="auto">
                <a:xfrm>
                  <a:off x="4397" y="1539"/>
                  <a:ext cx="13" cy="9"/>
                </a:xfrm>
                <a:custGeom>
                  <a:avLst/>
                  <a:gdLst>
                    <a:gd name="T0" fmla="*/ 0 w 13"/>
                    <a:gd name="T1" fmla="*/ 0 h 9"/>
                    <a:gd name="T2" fmla="*/ 0 w 13"/>
                    <a:gd name="T3" fmla="*/ 0 h 9"/>
                    <a:gd name="T4" fmla="*/ 1 w 13"/>
                    <a:gd name="T5" fmla="*/ 3 h 9"/>
                    <a:gd name="T6" fmla="*/ 2 w 13"/>
                    <a:gd name="T7" fmla="*/ 5 h 9"/>
                    <a:gd name="T8" fmla="*/ 2 w 13"/>
                    <a:gd name="T9" fmla="*/ 7 h 9"/>
                    <a:gd name="T10" fmla="*/ 3 w 13"/>
                    <a:gd name="T11" fmla="*/ 8 h 9"/>
                    <a:gd name="T12" fmla="*/ 4 w 13"/>
                    <a:gd name="T13" fmla="*/ 8 h 9"/>
                    <a:gd name="T14" fmla="*/ 6 w 13"/>
                    <a:gd name="T15" fmla="*/ 9 h 9"/>
                    <a:gd name="T16" fmla="*/ 6 w 13"/>
                    <a:gd name="T17" fmla="*/ 9 h 9"/>
                    <a:gd name="T18" fmla="*/ 7 w 13"/>
                    <a:gd name="T19" fmla="*/ 9 h 9"/>
                    <a:gd name="T20" fmla="*/ 9 w 13"/>
                    <a:gd name="T21" fmla="*/ 9 h 9"/>
                    <a:gd name="T22" fmla="*/ 10 w 13"/>
                    <a:gd name="T23" fmla="*/ 9 h 9"/>
                    <a:gd name="T24" fmla="*/ 11 w 13"/>
                    <a:gd name="T25" fmla="*/ 8 h 9"/>
                    <a:gd name="T26" fmla="*/ 12 w 13"/>
                    <a:gd name="T27" fmla="*/ 7 h 9"/>
                    <a:gd name="T28" fmla="*/ 13 w 13"/>
                    <a:gd name="T29" fmla="*/ 6 h 9"/>
                    <a:gd name="T30" fmla="*/ 13 w 13"/>
                    <a:gd name="T31" fmla="*/ 5 h 9"/>
                    <a:gd name="T32" fmla="*/ 13 w 13"/>
                    <a:gd name="T33" fmla="*/ 4 h 9"/>
                    <a:gd name="T34" fmla="*/ 13 w 13"/>
                    <a:gd name="T35" fmla="*/ 4 h 9"/>
                    <a:gd name="T36" fmla="*/ 13 w 13"/>
                    <a:gd name="T37" fmla="*/ 4 h 9"/>
                    <a:gd name="T38" fmla="*/ 13 w 13"/>
                    <a:gd name="T39" fmla="*/ 4 h 9"/>
                    <a:gd name="T40" fmla="*/ 13 w 13"/>
                    <a:gd name="T41" fmla="*/ 4 h 9"/>
                    <a:gd name="T42" fmla="*/ 12 w 13"/>
                    <a:gd name="T43" fmla="*/ 5 h 9"/>
                    <a:gd name="T44" fmla="*/ 12 w 13"/>
                    <a:gd name="T45" fmla="*/ 6 h 9"/>
                    <a:gd name="T46" fmla="*/ 11 w 13"/>
                    <a:gd name="T47" fmla="*/ 7 h 9"/>
                    <a:gd name="T48" fmla="*/ 10 w 13"/>
                    <a:gd name="T49" fmla="*/ 8 h 9"/>
                    <a:gd name="T50" fmla="*/ 8 w 13"/>
                    <a:gd name="T51" fmla="*/ 9 h 9"/>
                    <a:gd name="T52" fmla="*/ 7 w 13"/>
                    <a:gd name="T53" fmla="*/ 9 h 9"/>
                    <a:gd name="T54" fmla="*/ 6 w 13"/>
                    <a:gd name="T55" fmla="*/ 8 h 9"/>
                    <a:gd name="T56" fmla="*/ 4 w 13"/>
                    <a:gd name="T57" fmla="*/ 8 h 9"/>
                    <a:gd name="T58" fmla="*/ 4 w 13"/>
                    <a:gd name="T59" fmla="*/ 8 h 9"/>
                    <a:gd name="T60" fmla="*/ 3 w 13"/>
                    <a:gd name="T61" fmla="*/ 7 h 9"/>
                    <a:gd name="T62" fmla="*/ 2 w 13"/>
                    <a:gd name="T63" fmla="*/ 6 h 9"/>
                    <a:gd name="T64" fmla="*/ 1 w 13"/>
                    <a:gd name="T65" fmla="*/ 5 h 9"/>
                    <a:gd name="T66" fmla="*/ 0 w 13"/>
                    <a:gd name="T67" fmla="*/ 0 h 9"/>
                    <a:gd name="T68" fmla="*/ 0 w 13"/>
                    <a:gd name="T69" fmla="*/ 0 h 9"/>
                    <a:gd name="T70" fmla="*/ 0 w 13"/>
                    <a:gd name="T7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9">
                      <a:moveTo>
                        <a:pt x="0" y="0"/>
                      </a:moveTo>
                      <a:lnTo>
                        <a:pt x="0" y="0"/>
                      </a:lnTo>
                      <a:lnTo>
                        <a:pt x="1" y="3"/>
                      </a:lnTo>
                      <a:lnTo>
                        <a:pt x="2" y="5"/>
                      </a:lnTo>
                      <a:lnTo>
                        <a:pt x="2" y="7"/>
                      </a:lnTo>
                      <a:lnTo>
                        <a:pt x="3" y="8"/>
                      </a:lnTo>
                      <a:lnTo>
                        <a:pt x="4" y="8"/>
                      </a:lnTo>
                      <a:lnTo>
                        <a:pt x="6" y="9"/>
                      </a:lnTo>
                      <a:lnTo>
                        <a:pt x="6" y="9"/>
                      </a:lnTo>
                      <a:lnTo>
                        <a:pt x="7" y="9"/>
                      </a:lnTo>
                      <a:lnTo>
                        <a:pt x="9" y="9"/>
                      </a:lnTo>
                      <a:lnTo>
                        <a:pt x="10" y="9"/>
                      </a:lnTo>
                      <a:lnTo>
                        <a:pt x="11" y="8"/>
                      </a:lnTo>
                      <a:lnTo>
                        <a:pt x="12" y="7"/>
                      </a:lnTo>
                      <a:lnTo>
                        <a:pt x="13" y="6"/>
                      </a:lnTo>
                      <a:lnTo>
                        <a:pt x="13" y="5"/>
                      </a:lnTo>
                      <a:lnTo>
                        <a:pt x="13" y="4"/>
                      </a:lnTo>
                      <a:lnTo>
                        <a:pt x="13" y="4"/>
                      </a:lnTo>
                      <a:lnTo>
                        <a:pt x="13" y="4"/>
                      </a:lnTo>
                      <a:lnTo>
                        <a:pt x="13" y="4"/>
                      </a:lnTo>
                      <a:lnTo>
                        <a:pt x="13" y="4"/>
                      </a:lnTo>
                      <a:lnTo>
                        <a:pt x="12" y="5"/>
                      </a:lnTo>
                      <a:lnTo>
                        <a:pt x="12" y="6"/>
                      </a:lnTo>
                      <a:lnTo>
                        <a:pt x="11" y="7"/>
                      </a:lnTo>
                      <a:lnTo>
                        <a:pt x="10" y="8"/>
                      </a:lnTo>
                      <a:lnTo>
                        <a:pt x="8" y="9"/>
                      </a:lnTo>
                      <a:lnTo>
                        <a:pt x="7" y="9"/>
                      </a:lnTo>
                      <a:lnTo>
                        <a:pt x="6" y="8"/>
                      </a:lnTo>
                      <a:lnTo>
                        <a:pt x="4" y="8"/>
                      </a:lnTo>
                      <a:lnTo>
                        <a:pt x="4" y="8"/>
                      </a:lnTo>
                      <a:lnTo>
                        <a:pt x="3" y="7"/>
                      </a:lnTo>
                      <a:lnTo>
                        <a:pt x="2" y="6"/>
                      </a:lnTo>
                      <a:lnTo>
                        <a:pt x="1" y="5"/>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41" name="Freeform 2477">
                  <a:extLst>
                    <a:ext uri="{FF2B5EF4-FFF2-40B4-BE49-F238E27FC236}">
                      <a16:creationId xmlns:a16="http://schemas.microsoft.com/office/drawing/2014/main" id="{E22C9657-12B9-4503-ADA6-1BB6E12BA2CF}"/>
                    </a:ext>
                  </a:extLst>
                </p:cNvPr>
                <p:cNvSpPr>
                  <a:spLocks/>
                </p:cNvSpPr>
                <p:nvPr/>
              </p:nvSpPr>
              <p:spPr bwMode="auto">
                <a:xfrm>
                  <a:off x="4378" y="1536"/>
                  <a:ext cx="2" cy="3"/>
                </a:xfrm>
                <a:custGeom>
                  <a:avLst/>
                  <a:gdLst>
                    <a:gd name="T0" fmla="*/ 1 w 2"/>
                    <a:gd name="T1" fmla="*/ 0 h 3"/>
                    <a:gd name="T2" fmla="*/ 1 w 2"/>
                    <a:gd name="T3" fmla="*/ 0 h 3"/>
                    <a:gd name="T4" fmla="*/ 1 w 2"/>
                    <a:gd name="T5" fmla="*/ 0 h 3"/>
                    <a:gd name="T6" fmla="*/ 1 w 2"/>
                    <a:gd name="T7" fmla="*/ 0 h 3"/>
                    <a:gd name="T8" fmla="*/ 0 w 2"/>
                    <a:gd name="T9" fmla="*/ 2 h 3"/>
                    <a:gd name="T10" fmla="*/ 0 w 2"/>
                    <a:gd name="T11" fmla="*/ 2 h 3"/>
                    <a:gd name="T12" fmla="*/ 0 w 2"/>
                    <a:gd name="T13" fmla="*/ 2 h 3"/>
                    <a:gd name="T14" fmla="*/ 1 w 2"/>
                    <a:gd name="T15" fmla="*/ 3 h 3"/>
                    <a:gd name="T16" fmla="*/ 1 w 2"/>
                    <a:gd name="T17" fmla="*/ 3 h 3"/>
                    <a:gd name="T18" fmla="*/ 1 w 2"/>
                    <a:gd name="T19" fmla="*/ 3 h 3"/>
                    <a:gd name="T20" fmla="*/ 2 w 2"/>
                    <a:gd name="T21" fmla="*/ 3 h 3"/>
                    <a:gd name="T22" fmla="*/ 2 w 2"/>
                    <a:gd name="T23" fmla="*/ 3 h 3"/>
                    <a:gd name="T24" fmla="*/ 1 w 2"/>
                    <a:gd name="T25" fmla="*/ 1 h 3"/>
                    <a:gd name="T26" fmla="*/ 1 w 2"/>
                    <a:gd name="T27" fmla="*/ 1 h 3"/>
                    <a:gd name="T28" fmla="*/ 1 w 2"/>
                    <a:gd name="T29" fmla="*/ 0 h 3"/>
                    <a:gd name="T30" fmla="*/ 1 w 2"/>
                    <a:gd name="T31" fmla="*/ 0 h 3"/>
                    <a:gd name="T32" fmla="*/ 1 w 2"/>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3">
                      <a:moveTo>
                        <a:pt x="1" y="0"/>
                      </a:moveTo>
                      <a:lnTo>
                        <a:pt x="1" y="0"/>
                      </a:lnTo>
                      <a:lnTo>
                        <a:pt x="1" y="0"/>
                      </a:lnTo>
                      <a:lnTo>
                        <a:pt x="1" y="0"/>
                      </a:lnTo>
                      <a:lnTo>
                        <a:pt x="0" y="2"/>
                      </a:lnTo>
                      <a:lnTo>
                        <a:pt x="0" y="2"/>
                      </a:lnTo>
                      <a:lnTo>
                        <a:pt x="0" y="2"/>
                      </a:lnTo>
                      <a:lnTo>
                        <a:pt x="1" y="3"/>
                      </a:lnTo>
                      <a:lnTo>
                        <a:pt x="1" y="3"/>
                      </a:lnTo>
                      <a:lnTo>
                        <a:pt x="1" y="3"/>
                      </a:lnTo>
                      <a:lnTo>
                        <a:pt x="2" y="3"/>
                      </a:lnTo>
                      <a:lnTo>
                        <a:pt x="2" y="3"/>
                      </a:lnTo>
                      <a:lnTo>
                        <a:pt x="1" y="1"/>
                      </a:lnTo>
                      <a:lnTo>
                        <a:pt x="1" y="1"/>
                      </a:lnTo>
                      <a:lnTo>
                        <a:pt x="1" y="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42" name="Freeform 2478">
                  <a:extLst>
                    <a:ext uri="{FF2B5EF4-FFF2-40B4-BE49-F238E27FC236}">
                      <a16:creationId xmlns:a16="http://schemas.microsoft.com/office/drawing/2014/main" id="{FD46F01A-9A2B-4E14-B37F-5A37ACD02CC3}"/>
                    </a:ext>
                  </a:extLst>
                </p:cNvPr>
                <p:cNvSpPr>
                  <a:spLocks/>
                </p:cNvSpPr>
                <p:nvPr/>
              </p:nvSpPr>
              <p:spPr bwMode="auto">
                <a:xfrm>
                  <a:off x="4378" y="1536"/>
                  <a:ext cx="2" cy="3"/>
                </a:xfrm>
                <a:custGeom>
                  <a:avLst/>
                  <a:gdLst>
                    <a:gd name="T0" fmla="*/ 1 w 2"/>
                    <a:gd name="T1" fmla="*/ 0 h 3"/>
                    <a:gd name="T2" fmla="*/ 1 w 2"/>
                    <a:gd name="T3" fmla="*/ 0 h 3"/>
                    <a:gd name="T4" fmla="*/ 1 w 2"/>
                    <a:gd name="T5" fmla="*/ 0 h 3"/>
                    <a:gd name="T6" fmla="*/ 1 w 2"/>
                    <a:gd name="T7" fmla="*/ 0 h 3"/>
                    <a:gd name="T8" fmla="*/ 0 w 2"/>
                    <a:gd name="T9" fmla="*/ 2 h 3"/>
                    <a:gd name="T10" fmla="*/ 0 w 2"/>
                    <a:gd name="T11" fmla="*/ 2 h 3"/>
                    <a:gd name="T12" fmla="*/ 0 w 2"/>
                    <a:gd name="T13" fmla="*/ 2 h 3"/>
                    <a:gd name="T14" fmla="*/ 1 w 2"/>
                    <a:gd name="T15" fmla="*/ 3 h 3"/>
                    <a:gd name="T16" fmla="*/ 1 w 2"/>
                    <a:gd name="T17" fmla="*/ 3 h 3"/>
                    <a:gd name="T18" fmla="*/ 1 w 2"/>
                    <a:gd name="T19" fmla="*/ 3 h 3"/>
                    <a:gd name="T20" fmla="*/ 2 w 2"/>
                    <a:gd name="T21" fmla="*/ 3 h 3"/>
                    <a:gd name="T22" fmla="*/ 2 w 2"/>
                    <a:gd name="T23" fmla="*/ 3 h 3"/>
                    <a:gd name="T24" fmla="*/ 1 w 2"/>
                    <a:gd name="T25" fmla="*/ 1 h 3"/>
                    <a:gd name="T26" fmla="*/ 1 w 2"/>
                    <a:gd name="T27" fmla="*/ 1 h 3"/>
                    <a:gd name="T28" fmla="*/ 1 w 2"/>
                    <a:gd name="T29" fmla="*/ 0 h 3"/>
                    <a:gd name="T30" fmla="*/ 1 w 2"/>
                    <a:gd name="T31" fmla="*/ 0 h 3"/>
                    <a:gd name="T32" fmla="*/ 1 w 2"/>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3">
                      <a:moveTo>
                        <a:pt x="1" y="0"/>
                      </a:moveTo>
                      <a:lnTo>
                        <a:pt x="1" y="0"/>
                      </a:lnTo>
                      <a:lnTo>
                        <a:pt x="1" y="0"/>
                      </a:lnTo>
                      <a:lnTo>
                        <a:pt x="1" y="0"/>
                      </a:lnTo>
                      <a:lnTo>
                        <a:pt x="0" y="2"/>
                      </a:lnTo>
                      <a:lnTo>
                        <a:pt x="0" y="2"/>
                      </a:lnTo>
                      <a:lnTo>
                        <a:pt x="0" y="2"/>
                      </a:lnTo>
                      <a:lnTo>
                        <a:pt x="1" y="3"/>
                      </a:lnTo>
                      <a:lnTo>
                        <a:pt x="1" y="3"/>
                      </a:lnTo>
                      <a:lnTo>
                        <a:pt x="1" y="3"/>
                      </a:lnTo>
                      <a:lnTo>
                        <a:pt x="2" y="3"/>
                      </a:lnTo>
                      <a:lnTo>
                        <a:pt x="2" y="3"/>
                      </a:lnTo>
                      <a:lnTo>
                        <a:pt x="1" y="1"/>
                      </a:lnTo>
                      <a:lnTo>
                        <a:pt x="1" y="1"/>
                      </a:lnTo>
                      <a:lnTo>
                        <a:pt x="1" y="0"/>
                      </a:lnTo>
                      <a:lnTo>
                        <a:pt x="1"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8653" name="Group 2589">
                <a:extLst>
                  <a:ext uri="{FF2B5EF4-FFF2-40B4-BE49-F238E27FC236}">
                    <a16:creationId xmlns:a16="http://schemas.microsoft.com/office/drawing/2014/main" id="{EDEB63C5-E0C2-4587-B0B0-716388726D59}"/>
                  </a:ext>
                </a:extLst>
              </p:cNvPr>
              <p:cNvGrpSpPr>
                <a:grpSpLocks/>
              </p:cNvGrpSpPr>
              <p:nvPr/>
            </p:nvGrpSpPr>
            <p:grpSpPr bwMode="auto">
              <a:xfrm>
                <a:off x="4005" y="1422"/>
                <a:ext cx="168" cy="178"/>
                <a:chOff x="4005" y="1422"/>
                <a:chExt cx="168" cy="178"/>
              </a:xfrm>
            </p:grpSpPr>
            <p:sp>
              <p:nvSpPr>
                <p:cNvPr id="218544" name="Freeform 2480">
                  <a:extLst>
                    <a:ext uri="{FF2B5EF4-FFF2-40B4-BE49-F238E27FC236}">
                      <a16:creationId xmlns:a16="http://schemas.microsoft.com/office/drawing/2014/main" id="{63EB0B2C-7DD4-40FD-A4AA-47BD2100ADE4}"/>
                    </a:ext>
                  </a:extLst>
                </p:cNvPr>
                <p:cNvSpPr>
                  <a:spLocks/>
                </p:cNvSpPr>
                <p:nvPr/>
              </p:nvSpPr>
              <p:spPr bwMode="auto">
                <a:xfrm>
                  <a:off x="4005" y="1422"/>
                  <a:ext cx="168" cy="113"/>
                </a:xfrm>
                <a:custGeom>
                  <a:avLst/>
                  <a:gdLst>
                    <a:gd name="T0" fmla="*/ 162 w 168"/>
                    <a:gd name="T1" fmla="*/ 76 h 113"/>
                    <a:gd name="T2" fmla="*/ 157 w 168"/>
                    <a:gd name="T3" fmla="*/ 66 h 113"/>
                    <a:gd name="T4" fmla="*/ 153 w 168"/>
                    <a:gd name="T5" fmla="*/ 63 h 113"/>
                    <a:gd name="T6" fmla="*/ 156 w 168"/>
                    <a:gd name="T7" fmla="*/ 58 h 113"/>
                    <a:gd name="T8" fmla="*/ 164 w 168"/>
                    <a:gd name="T9" fmla="*/ 50 h 113"/>
                    <a:gd name="T10" fmla="*/ 163 w 168"/>
                    <a:gd name="T11" fmla="*/ 45 h 113"/>
                    <a:gd name="T12" fmla="*/ 164 w 168"/>
                    <a:gd name="T13" fmla="*/ 35 h 113"/>
                    <a:gd name="T14" fmla="*/ 154 w 168"/>
                    <a:gd name="T15" fmla="*/ 29 h 113"/>
                    <a:gd name="T16" fmla="*/ 142 w 168"/>
                    <a:gd name="T17" fmla="*/ 28 h 113"/>
                    <a:gd name="T18" fmla="*/ 134 w 168"/>
                    <a:gd name="T19" fmla="*/ 28 h 113"/>
                    <a:gd name="T20" fmla="*/ 129 w 168"/>
                    <a:gd name="T21" fmla="*/ 28 h 113"/>
                    <a:gd name="T22" fmla="*/ 126 w 168"/>
                    <a:gd name="T23" fmla="*/ 25 h 113"/>
                    <a:gd name="T24" fmla="*/ 119 w 168"/>
                    <a:gd name="T25" fmla="*/ 22 h 113"/>
                    <a:gd name="T26" fmla="*/ 113 w 168"/>
                    <a:gd name="T27" fmla="*/ 19 h 113"/>
                    <a:gd name="T28" fmla="*/ 109 w 168"/>
                    <a:gd name="T29" fmla="*/ 14 h 113"/>
                    <a:gd name="T30" fmla="*/ 104 w 168"/>
                    <a:gd name="T31" fmla="*/ 9 h 113"/>
                    <a:gd name="T32" fmla="*/ 95 w 168"/>
                    <a:gd name="T33" fmla="*/ 0 h 113"/>
                    <a:gd name="T34" fmla="*/ 83 w 168"/>
                    <a:gd name="T35" fmla="*/ 5 h 113"/>
                    <a:gd name="T36" fmla="*/ 80 w 168"/>
                    <a:gd name="T37" fmla="*/ 14 h 113"/>
                    <a:gd name="T38" fmla="*/ 72 w 168"/>
                    <a:gd name="T39" fmla="*/ 14 h 113"/>
                    <a:gd name="T40" fmla="*/ 63 w 168"/>
                    <a:gd name="T41" fmla="*/ 12 h 113"/>
                    <a:gd name="T42" fmla="*/ 52 w 168"/>
                    <a:gd name="T43" fmla="*/ 13 h 113"/>
                    <a:gd name="T44" fmla="*/ 43 w 168"/>
                    <a:gd name="T45" fmla="*/ 21 h 113"/>
                    <a:gd name="T46" fmla="*/ 27 w 168"/>
                    <a:gd name="T47" fmla="*/ 21 h 113"/>
                    <a:gd name="T48" fmla="*/ 22 w 168"/>
                    <a:gd name="T49" fmla="*/ 30 h 113"/>
                    <a:gd name="T50" fmla="*/ 22 w 168"/>
                    <a:gd name="T51" fmla="*/ 36 h 113"/>
                    <a:gd name="T52" fmla="*/ 14 w 168"/>
                    <a:gd name="T53" fmla="*/ 40 h 113"/>
                    <a:gd name="T54" fmla="*/ 12 w 168"/>
                    <a:gd name="T55" fmla="*/ 45 h 113"/>
                    <a:gd name="T56" fmla="*/ 13 w 168"/>
                    <a:gd name="T57" fmla="*/ 50 h 113"/>
                    <a:gd name="T58" fmla="*/ 3 w 168"/>
                    <a:gd name="T59" fmla="*/ 55 h 113"/>
                    <a:gd name="T60" fmla="*/ 0 w 168"/>
                    <a:gd name="T61" fmla="*/ 65 h 113"/>
                    <a:gd name="T62" fmla="*/ 13 w 168"/>
                    <a:gd name="T63" fmla="*/ 72 h 113"/>
                    <a:gd name="T64" fmla="*/ 20 w 168"/>
                    <a:gd name="T65" fmla="*/ 77 h 113"/>
                    <a:gd name="T66" fmla="*/ 24 w 168"/>
                    <a:gd name="T67" fmla="*/ 84 h 113"/>
                    <a:gd name="T68" fmla="*/ 29 w 168"/>
                    <a:gd name="T69" fmla="*/ 85 h 113"/>
                    <a:gd name="T70" fmla="*/ 22 w 168"/>
                    <a:gd name="T71" fmla="*/ 88 h 113"/>
                    <a:gd name="T72" fmla="*/ 20 w 168"/>
                    <a:gd name="T73" fmla="*/ 96 h 113"/>
                    <a:gd name="T74" fmla="*/ 33 w 168"/>
                    <a:gd name="T75" fmla="*/ 100 h 113"/>
                    <a:gd name="T76" fmla="*/ 38 w 168"/>
                    <a:gd name="T77" fmla="*/ 103 h 113"/>
                    <a:gd name="T78" fmla="*/ 42 w 168"/>
                    <a:gd name="T79" fmla="*/ 106 h 113"/>
                    <a:gd name="T80" fmla="*/ 47 w 168"/>
                    <a:gd name="T81" fmla="*/ 113 h 113"/>
                    <a:gd name="T82" fmla="*/ 55 w 168"/>
                    <a:gd name="T83" fmla="*/ 110 h 113"/>
                    <a:gd name="T84" fmla="*/ 62 w 168"/>
                    <a:gd name="T85" fmla="*/ 108 h 113"/>
                    <a:gd name="T86" fmla="*/ 64 w 168"/>
                    <a:gd name="T87" fmla="*/ 101 h 113"/>
                    <a:gd name="T88" fmla="*/ 71 w 168"/>
                    <a:gd name="T89" fmla="*/ 102 h 113"/>
                    <a:gd name="T90" fmla="*/ 64 w 168"/>
                    <a:gd name="T91" fmla="*/ 88 h 113"/>
                    <a:gd name="T92" fmla="*/ 69 w 168"/>
                    <a:gd name="T93" fmla="*/ 83 h 113"/>
                    <a:gd name="T94" fmla="*/ 71 w 168"/>
                    <a:gd name="T95" fmla="*/ 76 h 113"/>
                    <a:gd name="T96" fmla="*/ 75 w 168"/>
                    <a:gd name="T97" fmla="*/ 74 h 113"/>
                    <a:gd name="T98" fmla="*/ 76 w 168"/>
                    <a:gd name="T99" fmla="*/ 70 h 113"/>
                    <a:gd name="T100" fmla="*/ 86 w 168"/>
                    <a:gd name="T101" fmla="*/ 75 h 113"/>
                    <a:gd name="T102" fmla="*/ 95 w 168"/>
                    <a:gd name="T103" fmla="*/ 79 h 113"/>
                    <a:gd name="T104" fmla="*/ 107 w 168"/>
                    <a:gd name="T105" fmla="*/ 80 h 113"/>
                    <a:gd name="T106" fmla="*/ 101 w 168"/>
                    <a:gd name="T107" fmla="*/ 92 h 113"/>
                    <a:gd name="T108" fmla="*/ 105 w 168"/>
                    <a:gd name="T109" fmla="*/ 95 h 113"/>
                    <a:gd name="T110" fmla="*/ 110 w 168"/>
                    <a:gd name="T111" fmla="*/ 101 h 113"/>
                    <a:gd name="T112" fmla="*/ 121 w 168"/>
                    <a:gd name="T113" fmla="*/ 106 h 113"/>
                    <a:gd name="T114" fmla="*/ 129 w 168"/>
                    <a:gd name="T115" fmla="*/ 106 h 113"/>
                    <a:gd name="T116" fmla="*/ 142 w 168"/>
                    <a:gd name="T117" fmla="*/ 98 h 113"/>
                    <a:gd name="T118" fmla="*/ 147 w 168"/>
                    <a:gd name="T119" fmla="*/ 94 h 113"/>
                    <a:gd name="T120" fmla="*/ 152 w 168"/>
                    <a:gd name="T121" fmla="*/ 92 h 113"/>
                    <a:gd name="T122" fmla="*/ 163 w 168"/>
                    <a:gd name="T123" fmla="*/ 88 h 113"/>
                    <a:gd name="T124" fmla="*/ 168 w 168"/>
                    <a:gd name="T125" fmla="*/ 7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 h="113">
                      <a:moveTo>
                        <a:pt x="168" y="79"/>
                      </a:moveTo>
                      <a:lnTo>
                        <a:pt x="168" y="79"/>
                      </a:lnTo>
                      <a:lnTo>
                        <a:pt x="167" y="77"/>
                      </a:lnTo>
                      <a:lnTo>
                        <a:pt x="167" y="77"/>
                      </a:lnTo>
                      <a:lnTo>
                        <a:pt x="167" y="76"/>
                      </a:lnTo>
                      <a:lnTo>
                        <a:pt x="165" y="76"/>
                      </a:lnTo>
                      <a:lnTo>
                        <a:pt x="162" y="76"/>
                      </a:lnTo>
                      <a:lnTo>
                        <a:pt x="162" y="76"/>
                      </a:lnTo>
                      <a:lnTo>
                        <a:pt x="162" y="74"/>
                      </a:lnTo>
                      <a:lnTo>
                        <a:pt x="161" y="72"/>
                      </a:lnTo>
                      <a:lnTo>
                        <a:pt x="159" y="69"/>
                      </a:lnTo>
                      <a:lnTo>
                        <a:pt x="159" y="69"/>
                      </a:lnTo>
                      <a:lnTo>
                        <a:pt x="158" y="67"/>
                      </a:lnTo>
                      <a:lnTo>
                        <a:pt x="157" y="66"/>
                      </a:lnTo>
                      <a:lnTo>
                        <a:pt x="156" y="65"/>
                      </a:lnTo>
                      <a:lnTo>
                        <a:pt x="156" y="65"/>
                      </a:lnTo>
                      <a:lnTo>
                        <a:pt x="154" y="65"/>
                      </a:lnTo>
                      <a:lnTo>
                        <a:pt x="152" y="65"/>
                      </a:lnTo>
                      <a:lnTo>
                        <a:pt x="152" y="65"/>
                      </a:lnTo>
                      <a:lnTo>
                        <a:pt x="152" y="64"/>
                      </a:lnTo>
                      <a:lnTo>
                        <a:pt x="153" y="63"/>
                      </a:lnTo>
                      <a:lnTo>
                        <a:pt x="154" y="63"/>
                      </a:lnTo>
                      <a:lnTo>
                        <a:pt x="154" y="61"/>
                      </a:lnTo>
                      <a:lnTo>
                        <a:pt x="154" y="61"/>
                      </a:lnTo>
                      <a:lnTo>
                        <a:pt x="154" y="59"/>
                      </a:lnTo>
                      <a:lnTo>
                        <a:pt x="155" y="58"/>
                      </a:lnTo>
                      <a:lnTo>
                        <a:pt x="156" y="58"/>
                      </a:lnTo>
                      <a:lnTo>
                        <a:pt x="156" y="58"/>
                      </a:lnTo>
                      <a:lnTo>
                        <a:pt x="159" y="55"/>
                      </a:lnTo>
                      <a:lnTo>
                        <a:pt x="163" y="52"/>
                      </a:lnTo>
                      <a:lnTo>
                        <a:pt x="163" y="52"/>
                      </a:lnTo>
                      <a:lnTo>
                        <a:pt x="164" y="51"/>
                      </a:lnTo>
                      <a:lnTo>
                        <a:pt x="164" y="51"/>
                      </a:lnTo>
                      <a:lnTo>
                        <a:pt x="164" y="50"/>
                      </a:lnTo>
                      <a:lnTo>
                        <a:pt x="164" y="50"/>
                      </a:lnTo>
                      <a:lnTo>
                        <a:pt x="164" y="49"/>
                      </a:lnTo>
                      <a:lnTo>
                        <a:pt x="162" y="48"/>
                      </a:lnTo>
                      <a:lnTo>
                        <a:pt x="161" y="47"/>
                      </a:lnTo>
                      <a:lnTo>
                        <a:pt x="160" y="46"/>
                      </a:lnTo>
                      <a:lnTo>
                        <a:pt x="160" y="46"/>
                      </a:lnTo>
                      <a:lnTo>
                        <a:pt x="161" y="46"/>
                      </a:lnTo>
                      <a:lnTo>
                        <a:pt x="163" y="45"/>
                      </a:lnTo>
                      <a:lnTo>
                        <a:pt x="163" y="45"/>
                      </a:lnTo>
                      <a:lnTo>
                        <a:pt x="164" y="44"/>
                      </a:lnTo>
                      <a:lnTo>
                        <a:pt x="165" y="43"/>
                      </a:lnTo>
                      <a:lnTo>
                        <a:pt x="165" y="42"/>
                      </a:lnTo>
                      <a:lnTo>
                        <a:pt x="165" y="40"/>
                      </a:lnTo>
                      <a:lnTo>
                        <a:pt x="165" y="37"/>
                      </a:lnTo>
                      <a:lnTo>
                        <a:pt x="164" y="35"/>
                      </a:lnTo>
                      <a:lnTo>
                        <a:pt x="162" y="33"/>
                      </a:lnTo>
                      <a:lnTo>
                        <a:pt x="161" y="32"/>
                      </a:lnTo>
                      <a:lnTo>
                        <a:pt x="161" y="32"/>
                      </a:lnTo>
                      <a:lnTo>
                        <a:pt x="159" y="31"/>
                      </a:lnTo>
                      <a:lnTo>
                        <a:pt x="156" y="30"/>
                      </a:lnTo>
                      <a:lnTo>
                        <a:pt x="156" y="30"/>
                      </a:lnTo>
                      <a:lnTo>
                        <a:pt x="154" y="29"/>
                      </a:lnTo>
                      <a:lnTo>
                        <a:pt x="151" y="29"/>
                      </a:lnTo>
                      <a:lnTo>
                        <a:pt x="149" y="29"/>
                      </a:lnTo>
                      <a:lnTo>
                        <a:pt x="147" y="29"/>
                      </a:lnTo>
                      <a:lnTo>
                        <a:pt x="147" y="29"/>
                      </a:lnTo>
                      <a:lnTo>
                        <a:pt x="144" y="28"/>
                      </a:lnTo>
                      <a:lnTo>
                        <a:pt x="143" y="28"/>
                      </a:lnTo>
                      <a:lnTo>
                        <a:pt x="142" y="28"/>
                      </a:lnTo>
                      <a:lnTo>
                        <a:pt x="142" y="28"/>
                      </a:lnTo>
                      <a:lnTo>
                        <a:pt x="140" y="28"/>
                      </a:lnTo>
                      <a:lnTo>
                        <a:pt x="138" y="28"/>
                      </a:lnTo>
                      <a:lnTo>
                        <a:pt x="136" y="29"/>
                      </a:lnTo>
                      <a:lnTo>
                        <a:pt x="135" y="28"/>
                      </a:lnTo>
                      <a:lnTo>
                        <a:pt x="135" y="28"/>
                      </a:lnTo>
                      <a:lnTo>
                        <a:pt x="134" y="28"/>
                      </a:lnTo>
                      <a:lnTo>
                        <a:pt x="134" y="27"/>
                      </a:lnTo>
                      <a:lnTo>
                        <a:pt x="134" y="27"/>
                      </a:lnTo>
                      <a:lnTo>
                        <a:pt x="133" y="26"/>
                      </a:lnTo>
                      <a:lnTo>
                        <a:pt x="133" y="26"/>
                      </a:lnTo>
                      <a:lnTo>
                        <a:pt x="132" y="27"/>
                      </a:lnTo>
                      <a:lnTo>
                        <a:pt x="131" y="27"/>
                      </a:lnTo>
                      <a:lnTo>
                        <a:pt x="129" y="28"/>
                      </a:lnTo>
                      <a:lnTo>
                        <a:pt x="126" y="31"/>
                      </a:lnTo>
                      <a:lnTo>
                        <a:pt x="126" y="31"/>
                      </a:lnTo>
                      <a:lnTo>
                        <a:pt x="127" y="30"/>
                      </a:lnTo>
                      <a:lnTo>
                        <a:pt x="127" y="28"/>
                      </a:lnTo>
                      <a:lnTo>
                        <a:pt x="127" y="26"/>
                      </a:lnTo>
                      <a:lnTo>
                        <a:pt x="127" y="26"/>
                      </a:lnTo>
                      <a:lnTo>
                        <a:pt x="126" y="25"/>
                      </a:lnTo>
                      <a:lnTo>
                        <a:pt x="126" y="24"/>
                      </a:lnTo>
                      <a:lnTo>
                        <a:pt x="125" y="23"/>
                      </a:lnTo>
                      <a:lnTo>
                        <a:pt x="124" y="23"/>
                      </a:lnTo>
                      <a:lnTo>
                        <a:pt x="121" y="23"/>
                      </a:lnTo>
                      <a:lnTo>
                        <a:pt x="120" y="22"/>
                      </a:lnTo>
                      <a:lnTo>
                        <a:pt x="119" y="22"/>
                      </a:lnTo>
                      <a:lnTo>
                        <a:pt x="119" y="22"/>
                      </a:lnTo>
                      <a:lnTo>
                        <a:pt x="118" y="21"/>
                      </a:lnTo>
                      <a:lnTo>
                        <a:pt x="117" y="21"/>
                      </a:lnTo>
                      <a:lnTo>
                        <a:pt x="116" y="20"/>
                      </a:lnTo>
                      <a:lnTo>
                        <a:pt x="116" y="19"/>
                      </a:lnTo>
                      <a:lnTo>
                        <a:pt x="115" y="19"/>
                      </a:lnTo>
                      <a:lnTo>
                        <a:pt x="114" y="19"/>
                      </a:lnTo>
                      <a:lnTo>
                        <a:pt x="113" y="19"/>
                      </a:lnTo>
                      <a:lnTo>
                        <a:pt x="113" y="19"/>
                      </a:lnTo>
                      <a:lnTo>
                        <a:pt x="113" y="20"/>
                      </a:lnTo>
                      <a:lnTo>
                        <a:pt x="113" y="20"/>
                      </a:lnTo>
                      <a:lnTo>
                        <a:pt x="112" y="18"/>
                      </a:lnTo>
                      <a:lnTo>
                        <a:pt x="111" y="17"/>
                      </a:lnTo>
                      <a:lnTo>
                        <a:pt x="110" y="15"/>
                      </a:lnTo>
                      <a:lnTo>
                        <a:pt x="109" y="14"/>
                      </a:lnTo>
                      <a:lnTo>
                        <a:pt x="108" y="14"/>
                      </a:lnTo>
                      <a:lnTo>
                        <a:pt x="106" y="14"/>
                      </a:lnTo>
                      <a:lnTo>
                        <a:pt x="104" y="13"/>
                      </a:lnTo>
                      <a:lnTo>
                        <a:pt x="102" y="13"/>
                      </a:lnTo>
                      <a:lnTo>
                        <a:pt x="102" y="13"/>
                      </a:lnTo>
                      <a:lnTo>
                        <a:pt x="103" y="11"/>
                      </a:lnTo>
                      <a:lnTo>
                        <a:pt x="104" y="9"/>
                      </a:lnTo>
                      <a:lnTo>
                        <a:pt x="103" y="7"/>
                      </a:lnTo>
                      <a:lnTo>
                        <a:pt x="103" y="5"/>
                      </a:lnTo>
                      <a:lnTo>
                        <a:pt x="101" y="3"/>
                      </a:lnTo>
                      <a:lnTo>
                        <a:pt x="100" y="1"/>
                      </a:lnTo>
                      <a:lnTo>
                        <a:pt x="98" y="0"/>
                      </a:lnTo>
                      <a:lnTo>
                        <a:pt x="95" y="0"/>
                      </a:lnTo>
                      <a:lnTo>
                        <a:pt x="95" y="0"/>
                      </a:lnTo>
                      <a:lnTo>
                        <a:pt x="92" y="0"/>
                      </a:lnTo>
                      <a:lnTo>
                        <a:pt x="90" y="0"/>
                      </a:lnTo>
                      <a:lnTo>
                        <a:pt x="89" y="1"/>
                      </a:lnTo>
                      <a:lnTo>
                        <a:pt x="89" y="1"/>
                      </a:lnTo>
                      <a:lnTo>
                        <a:pt x="86" y="3"/>
                      </a:lnTo>
                      <a:lnTo>
                        <a:pt x="84" y="4"/>
                      </a:lnTo>
                      <a:lnTo>
                        <a:pt x="83" y="5"/>
                      </a:lnTo>
                      <a:lnTo>
                        <a:pt x="83" y="5"/>
                      </a:lnTo>
                      <a:lnTo>
                        <a:pt x="82" y="7"/>
                      </a:lnTo>
                      <a:lnTo>
                        <a:pt x="81" y="9"/>
                      </a:lnTo>
                      <a:lnTo>
                        <a:pt x="81" y="12"/>
                      </a:lnTo>
                      <a:lnTo>
                        <a:pt x="82" y="14"/>
                      </a:lnTo>
                      <a:lnTo>
                        <a:pt x="82" y="14"/>
                      </a:lnTo>
                      <a:lnTo>
                        <a:pt x="80" y="14"/>
                      </a:lnTo>
                      <a:lnTo>
                        <a:pt x="78" y="13"/>
                      </a:lnTo>
                      <a:lnTo>
                        <a:pt x="78" y="13"/>
                      </a:lnTo>
                      <a:lnTo>
                        <a:pt x="76" y="13"/>
                      </a:lnTo>
                      <a:lnTo>
                        <a:pt x="75" y="14"/>
                      </a:lnTo>
                      <a:lnTo>
                        <a:pt x="73" y="14"/>
                      </a:lnTo>
                      <a:lnTo>
                        <a:pt x="72" y="14"/>
                      </a:lnTo>
                      <a:lnTo>
                        <a:pt x="72" y="14"/>
                      </a:lnTo>
                      <a:lnTo>
                        <a:pt x="71" y="14"/>
                      </a:lnTo>
                      <a:lnTo>
                        <a:pt x="70" y="13"/>
                      </a:lnTo>
                      <a:lnTo>
                        <a:pt x="69" y="13"/>
                      </a:lnTo>
                      <a:lnTo>
                        <a:pt x="67" y="12"/>
                      </a:lnTo>
                      <a:lnTo>
                        <a:pt x="67" y="12"/>
                      </a:lnTo>
                      <a:lnTo>
                        <a:pt x="65" y="12"/>
                      </a:lnTo>
                      <a:lnTo>
                        <a:pt x="63" y="12"/>
                      </a:lnTo>
                      <a:lnTo>
                        <a:pt x="63" y="12"/>
                      </a:lnTo>
                      <a:lnTo>
                        <a:pt x="60" y="11"/>
                      </a:lnTo>
                      <a:lnTo>
                        <a:pt x="58" y="11"/>
                      </a:lnTo>
                      <a:lnTo>
                        <a:pt x="56" y="11"/>
                      </a:lnTo>
                      <a:lnTo>
                        <a:pt x="55" y="11"/>
                      </a:lnTo>
                      <a:lnTo>
                        <a:pt x="53" y="12"/>
                      </a:lnTo>
                      <a:lnTo>
                        <a:pt x="52" y="13"/>
                      </a:lnTo>
                      <a:lnTo>
                        <a:pt x="51" y="14"/>
                      </a:lnTo>
                      <a:lnTo>
                        <a:pt x="51" y="14"/>
                      </a:lnTo>
                      <a:lnTo>
                        <a:pt x="47" y="18"/>
                      </a:lnTo>
                      <a:lnTo>
                        <a:pt x="46" y="20"/>
                      </a:lnTo>
                      <a:lnTo>
                        <a:pt x="45" y="22"/>
                      </a:lnTo>
                      <a:lnTo>
                        <a:pt x="45" y="22"/>
                      </a:lnTo>
                      <a:lnTo>
                        <a:pt x="43" y="21"/>
                      </a:lnTo>
                      <a:lnTo>
                        <a:pt x="41" y="21"/>
                      </a:lnTo>
                      <a:lnTo>
                        <a:pt x="39" y="20"/>
                      </a:lnTo>
                      <a:lnTo>
                        <a:pt x="37" y="19"/>
                      </a:lnTo>
                      <a:lnTo>
                        <a:pt x="37" y="19"/>
                      </a:lnTo>
                      <a:lnTo>
                        <a:pt x="34" y="19"/>
                      </a:lnTo>
                      <a:lnTo>
                        <a:pt x="32" y="20"/>
                      </a:lnTo>
                      <a:lnTo>
                        <a:pt x="27" y="21"/>
                      </a:lnTo>
                      <a:lnTo>
                        <a:pt x="27" y="21"/>
                      </a:lnTo>
                      <a:lnTo>
                        <a:pt x="24" y="23"/>
                      </a:lnTo>
                      <a:lnTo>
                        <a:pt x="23" y="23"/>
                      </a:lnTo>
                      <a:lnTo>
                        <a:pt x="22" y="24"/>
                      </a:lnTo>
                      <a:lnTo>
                        <a:pt x="22" y="26"/>
                      </a:lnTo>
                      <a:lnTo>
                        <a:pt x="21" y="28"/>
                      </a:lnTo>
                      <a:lnTo>
                        <a:pt x="22" y="30"/>
                      </a:lnTo>
                      <a:lnTo>
                        <a:pt x="23" y="32"/>
                      </a:lnTo>
                      <a:lnTo>
                        <a:pt x="24" y="34"/>
                      </a:lnTo>
                      <a:lnTo>
                        <a:pt x="25" y="36"/>
                      </a:lnTo>
                      <a:lnTo>
                        <a:pt x="25" y="36"/>
                      </a:lnTo>
                      <a:lnTo>
                        <a:pt x="24" y="35"/>
                      </a:lnTo>
                      <a:lnTo>
                        <a:pt x="23" y="36"/>
                      </a:lnTo>
                      <a:lnTo>
                        <a:pt x="22" y="36"/>
                      </a:lnTo>
                      <a:lnTo>
                        <a:pt x="22" y="38"/>
                      </a:lnTo>
                      <a:lnTo>
                        <a:pt x="20" y="39"/>
                      </a:lnTo>
                      <a:lnTo>
                        <a:pt x="20" y="39"/>
                      </a:lnTo>
                      <a:lnTo>
                        <a:pt x="19" y="39"/>
                      </a:lnTo>
                      <a:lnTo>
                        <a:pt x="17" y="39"/>
                      </a:lnTo>
                      <a:lnTo>
                        <a:pt x="16" y="39"/>
                      </a:lnTo>
                      <a:lnTo>
                        <a:pt x="14" y="40"/>
                      </a:lnTo>
                      <a:lnTo>
                        <a:pt x="14" y="40"/>
                      </a:lnTo>
                      <a:lnTo>
                        <a:pt x="13" y="41"/>
                      </a:lnTo>
                      <a:lnTo>
                        <a:pt x="12" y="42"/>
                      </a:lnTo>
                      <a:lnTo>
                        <a:pt x="12" y="42"/>
                      </a:lnTo>
                      <a:lnTo>
                        <a:pt x="12" y="43"/>
                      </a:lnTo>
                      <a:lnTo>
                        <a:pt x="12" y="45"/>
                      </a:lnTo>
                      <a:lnTo>
                        <a:pt x="12" y="45"/>
                      </a:lnTo>
                      <a:lnTo>
                        <a:pt x="13" y="46"/>
                      </a:lnTo>
                      <a:lnTo>
                        <a:pt x="15" y="47"/>
                      </a:lnTo>
                      <a:lnTo>
                        <a:pt x="16" y="48"/>
                      </a:lnTo>
                      <a:lnTo>
                        <a:pt x="16" y="49"/>
                      </a:lnTo>
                      <a:lnTo>
                        <a:pt x="16" y="49"/>
                      </a:lnTo>
                      <a:lnTo>
                        <a:pt x="15" y="49"/>
                      </a:lnTo>
                      <a:lnTo>
                        <a:pt x="13" y="50"/>
                      </a:lnTo>
                      <a:lnTo>
                        <a:pt x="11" y="50"/>
                      </a:lnTo>
                      <a:lnTo>
                        <a:pt x="8" y="51"/>
                      </a:lnTo>
                      <a:lnTo>
                        <a:pt x="8" y="51"/>
                      </a:lnTo>
                      <a:lnTo>
                        <a:pt x="7" y="51"/>
                      </a:lnTo>
                      <a:lnTo>
                        <a:pt x="5" y="52"/>
                      </a:lnTo>
                      <a:lnTo>
                        <a:pt x="4" y="54"/>
                      </a:lnTo>
                      <a:lnTo>
                        <a:pt x="3" y="55"/>
                      </a:lnTo>
                      <a:lnTo>
                        <a:pt x="2" y="58"/>
                      </a:lnTo>
                      <a:lnTo>
                        <a:pt x="0" y="61"/>
                      </a:lnTo>
                      <a:lnTo>
                        <a:pt x="0" y="61"/>
                      </a:lnTo>
                      <a:lnTo>
                        <a:pt x="0" y="63"/>
                      </a:lnTo>
                      <a:lnTo>
                        <a:pt x="0" y="63"/>
                      </a:lnTo>
                      <a:lnTo>
                        <a:pt x="0" y="65"/>
                      </a:lnTo>
                      <a:lnTo>
                        <a:pt x="0" y="65"/>
                      </a:lnTo>
                      <a:lnTo>
                        <a:pt x="2" y="67"/>
                      </a:lnTo>
                      <a:lnTo>
                        <a:pt x="4" y="68"/>
                      </a:lnTo>
                      <a:lnTo>
                        <a:pt x="6" y="69"/>
                      </a:lnTo>
                      <a:lnTo>
                        <a:pt x="8" y="70"/>
                      </a:lnTo>
                      <a:lnTo>
                        <a:pt x="13" y="71"/>
                      </a:lnTo>
                      <a:lnTo>
                        <a:pt x="13" y="71"/>
                      </a:lnTo>
                      <a:lnTo>
                        <a:pt x="13" y="72"/>
                      </a:lnTo>
                      <a:lnTo>
                        <a:pt x="13" y="73"/>
                      </a:lnTo>
                      <a:lnTo>
                        <a:pt x="13" y="74"/>
                      </a:lnTo>
                      <a:lnTo>
                        <a:pt x="15" y="76"/>
                      </a:lnTo>
                      <a:lnTo>
                        <a:pt x="15" y="76"/>
                      </a:lnTo>
                      <a:lnTo>
                        <a:pt x="16" y="77"/>
                      </a:lnTo>
                      <a:lnTo>
                        <a:pt x="18" y="77"/>
                      </a:lnTo>
                      <a:lnTo>
                        <a:pt x="20" y="77"/>
                      </a:lnTo>
                      <a:lnTo>
                        <a:pt x="22" y="78"/>
                      </a:lnTo>
                      <a:lnTo>
                        <a:pt x="22" y="78"/>
                      </a:lnTo>
                      <a:lnTo>
                        <a:pt x="22" y="80"/>
                      </a:lnTo>
                      <a:lnTo>
                        <a:pt x="22" y="82"/>
                      </a:lnTo>
                      <a:lnTo>
                        <a:pt x="23" y="83"/>
                      </a:lnTo>
                      <a:lnTo>
                        <a:pt x="23" y="84"/>
                      </a:lnTo>
                      <a:lnTo>
                        <a:pt x="24" y="84"/>
                      </a:lnTo>
                      <a:lnTo>
                        <a:pt x="25" y="84"/>
                      </a:lnTo>
                      <a:lnTo>
                        <a:pt x="25" y="84"/>
                      </a:lnTo>
                      <a:lnTo>
                        <a:pt x="26" y="85"/>
                      </a:lnTo>
                      <a:lnTo>
                        <a:pt x="27" y="85"/>
                      </a:lnTo>
                      <a:lnTo>
                        <a:pt x="28" y="85"/>
                      </a:lnTo>
                      <a:lnTo>
                        <a:pt x="29" y="85"/>
                      </a:lnTo>
                      <a:lnTo>
                        <a:pt x="29" y="85"/>
                      </a:lnTo>
                      <a:lnTo>
                        <a:pt x="30" y="85"/>
                      </a:lnTo>
                      <a:lnTo>
                        <a:pt x="30" y="85"/>
                      </a:lnTo>
                      <a:lnTo>
                        <a:pt x="26" y="85"/>
                      </a:lnTo>
                      <a:lnTo>
                        <a:pt x="25" y="86"/>
                      </a:lnTo>
                      <a:lnTo>
                        <a:pt x="23" y="87"/>
                      </a:lnTo>
                      <a:lnTo>
                        <a:pt x="23" y="87"/>
                      </a:lnTo>
                      <a:lnTo>
                        <a:pt x="22" y="88"/>
                      </a:lnTo>
                      <a:lnTo>
                        <a:pt x="21" y="89"/>
                      </a:lnTo>
                      <a:lnTo>
                        <a:pt x="19" y="91"/>
                      </a:lnTo>
                      <a:lnTo>
                        <a:pt x="19" y="92"/>
                      </a:lnTo>
                      <a:lnTo>
                        <a:pt x="19" y="92"/>
                      </a:lnTo>
                      <a:lnTo>
                        <a:pt x="19" y="93"/>
                      </a:lnTo>
                      <a:lnTo>
                        <a:pt x="19" y="94"/>
                      </a:lnTo>
                      <a:lnTo>
                        <a:pt x="20" y="96"/>
                      </a:lnTo>
                      <a:lnTo>
                        <a:pt x="22" y="98"/>
                      </a:lnTo>
                      <a:lnTo>
                        <a:pt x="24" y="99"/>
                      </a:lnTo>
                      <a:lnTo>
                        <a:pt x="26" y="100"/>
                      </a:lnTo>
                      <a:lnTo>
                        <a:pt x="28" y="100"/>
                      </a:lnTo>
                      <a:lnTo>
                        <a:pt x="31" y="100"/>
                      </a:lnTo>
                      <a:lnTo>
                        <a:pt x="33" y="100"/>
                      </a:lnTo>
                      <a:lnTo>
                        <a:pt x="33" y="100"/>
                      </a:lnTo>
                      <a:lnTo>
                        <a:pt x="33" y="101"/>
                      </a:lnTo>
                      <a:lnTo>
                        <a:pt x="33" y="101"/>
                      </a:lnTo>
                      <a:lnTo>
                        <a:pt x="35" y="102"/>
                      </a:lnTo>
                      <a:lnTo>
                        <a:pt x="36" y="102"/>
                      </a:lnTo>
                      <a:lnTo>
                        <a:pt x="38" y="102"/>
                      </a:lnTo>
                      <a:lnTo>
                        <a:pt x="38" y="102"/>
                      </a:lnTo>
                      <a:lnTo>
                        <a:pt x="38" y="103"/>
                      </a:lnTo>
                      <a:lnTo>
                        <a:pt x="38" y="103"/>
                      </a:lnTo>
                      <a:lnTo>
                        <a:pt x="37" y="105"/>
                      </a:lnTo>
                      <a:lnTo>
                        <a:pt x="37" y="105"/>
                      </a:lnTo>
                      <a:lnTo>
                        <a:pt x="38" y="105"/>
                      </a:lnTo>
                      <a:lnTo>
                        <a:pt x="40" y="105"/>
                      </a:lnTo>
                      <a:lnTo>
                        <a:pt x="42" y="106"/>
                      </a:lnTo>
                      <a:lnTo>
                        <a:pt x="42" y="106"/>
                      </a:lnTo>
                      <a:lnTo>
                        <a:pt x="42" y="107"/>
                      </a:lnTo>
                      <a:lnTo>
                        <a:pt x="43" y="108"/>
                      </a:lnTo>
                      <a:lnTo>
                        <a:pt x="44" y="109"/>
                      </a:lnTo>
                      <a:lnTo>
                        <a:pt x="45" y="110"/>
                      </a:lnTo>
                      <a:lnTo>
                        <a:pt x="46" y="111"/>
                      </a:lnTo>
                      <a:lnTo>
                        <a:pt x="47" y="112"/>
                      </a:lnTo>
                      <a:lnTo>
                        <a:pt x="47" y="113"/>
                      </a:lnTo>
                      <a:lnTo>
                        <a:pt x="47" y="113"/>
                      </a:lnTo>
                      <a:lnTo>
                        <a:pt x="49" y="113"/>
                      </a:lnTo>
                      <a:lnTo>
                        <a:pt x="51" y="113"/>
                      </a:lnTo>
                      <a:lnTo>
                        <a:pt x="52" y="112"/>
                      </a:lnTo>
                      <a:lnTo>
                        <a:pt x="53" y="112"/>
                      </a:lnTo>
                      <a:lnTo>
                        <a:pt x="54" y="111"/>
                      </a:lnTo>
                      <a:lnTo>
                        <a:pt x="55" y="110"/>
                      </a:lnTo>
                      <a:lnTo>
                        <a:pt x="56" y="108"/>
                      </a:lnTo>
                      <a:lnTo>
                        <a:pt x="56" y="107"/>
                      </a:lnTo>
                      <a:lnTo>
                        <a:pt x="56" y="107"/>
                      </a:lnTo>
                      <a:lnTo>
                        <a:pt x="57" y="107"/>
                      </a:lnTo>
                      <a:lnTo>
                        <a:pt x="58" y="108"/>
                      </a:lnTo>
                      <a:lnTo>
                        <a:pt x="60" y="108"/>
                      </a:lnTo>
                      <a:lnTo>
                        <a:pt x="62" y="108"/>
                      </a:lnTo>
                      <a:lnTo>
                        <a:pt x="63" y="107"/>
                      </a:lnTo>
                      <a:lnTo>
                        <a:pt x="63" y="107"/>
                      </a:lnTo>
                      <a:lnTo>
                        <a:pt x="63" y="107"/>
                      </a:lnTo>
                      <a:lnTo>
                        <a:pt x="64" y="105"/>
                      </a:lnTo>
                      <a:lnTo>
                        <a:pt x="64" y="104"/>
                      </a:lnTo>
                      <a:lnTo>
                        <a:pt x="64" y="101"/>
                      </a:lnTo>
                      <a:lnTo>
                        <a:pt x="64" y="101"/>
                      </a:lnTo>
                      <a:lnTo>
                        <a:pt x="65" y="101"/>
                      </a:lnTo>
                      <a:lnTo>
                        <a:pt x="66" y="101"/>
                      </a:lnTo>
                      <a:lnTo>
                        <a:pt x="68" y="102"/>
                      </a:lnTo>
                      <a:lnTo>
                        <a:pt x="69" y="102"/>
                      </a:lnTo>
                      <a:lnTo>
                        <a:pt x="69" y="102"/>
                      </a:lnTo>
                      <a:lnTo>
                        <a:pt x="70" y="102"/>
                      </a:lnTo>
                      <a:lnTo>
                        <a:pt x="71" y="102"/>
                      </a:lnTo>
                      <a:lnTo>
                        <a:pt x="71" y="102"/>
                      </a:lnTo>
                      <a:lnTo>
                        <a:pt x="70" y="99"/>
                      </a:lnTo>
                      <a:lnTo>
                        <a:pt x="69" y="98"/>
                      </a:lnTo>
                      <a:lnTo>
                        <a:pt x="67" y="94"/>
                      </a:lnTo>
                      <a:lnTo>
                        <a:pt x="65" y="92"/>
                      </a:lnTo>
                      <a:lnTo>
                        <a:pt x="65" y="90"/>
                      </a:lnTo>
                      <a:lnTo>
                        <a:pt x="64" y="88"/>
                      </a:lnTo>
                      <a:lnTo>
                        <a:pt x="64" y="86"/>
                      </a:lnTo>
                      <a:lnTo>
                        <a:pt x="64" y="86"/>
                      </a:lnTo>
                      <a:lnTo>
                        <a:pt x="64" y="83"/>
                      </a:lnTo>
                      <a:lnTo>
                        <a:pt x="64" y="83"/>
                      </a:lnTo>
                      <a:lnTo>
                        <a:pt x="66" y="83"/>
                      </a:lnTo>
                      <a:lnTo>
                        <a:pt x="67" y="83"/>
                      </a:lnTo>
                      <a:lnTo>
                        <a:pt x="69" y="83"/>
                      </a:lnTo>
                      <a:lnTo>
                        <a:pt x="69" y="83"/>
                      </a:lnTo>
                      <a:lnTo>
                        <a:pt x="70" y="82"/>
                      </a:lnTo>
                      <a:lnTo>
                        <a:pt x="70" y="82"/>
                      </a:lnTo>
                      <a:lnTo>
                        <a:pt x="71" y="81"/>
                      </a:lnTo>
                      <a:lnTo>
                        <a:pt x="71" y="80"/>
                      </a:lnTo>
                      <a:lnTo>
                        <a:pt x="71" y="78"/>
                      </a:lnTo>
                      <a:lnTo>
                        <a:pt x="71" y="76"/>
                      </a:lnTo>
                      <a:lnTo>
                        <a:pt x="71" y="76"/>
                      </a:lnTo>
                      <a:lnTo>
                        <a:pt x="72" y="76"/>
                      </a:lnTo>
                      <a:lnTo>
                        <a:pt x="73" y="76"/>
                      </a:lnTo>
                      <a:lnTo>
                        <a:pt x="73" y="75"/>
                      </a:lnTo>
                      <a:lnTo>
                        <a:pt x="74" y="74"/>
                      </a:lnTo>
                      <a:lnTo>
                        <a:pt x="74" y="74"/>
                      </a:lnTo>
                      <a:lnTo>
                        <a:pt x="75" y="74"/>
                      </a:lnTo>
                      <a:lnTo>
                        <a:pt x="75" y="74"/>
                      </a:lnTo>
                      <a:lnTo>
                        <a:pt x="76" y="73"/>
                      </a:lnTo>
                      <a:lnTo>
                        <a:pt x="76" y="73"/>
                      </a:lnTo>
                      <a:lnTo>
                        <a:pt x="76" y="71"/>
                      </a:lnTo>
                      <a:lnTo>
                        <a:pt x="76" y="71"/>
                      </a:lnTo>
                      <a:lnTo>
                        <a:pt x="76" y="70"/>
                      </a:lnTo>
                      <a:lnTo>
                        <a:pt x="76" y="70"/>
                      </a:lnTo>
                      <a:lnTo>
                        <a:pt x="77" y="70"/>
                      </a:lnTo>
                      <a:lnTo>
                        <a:pt x="78" y="70"/>
                      </a:lnTo>
                      <a:lnTo>
                        <a:pt x="81" y="70"/>
                      </a:lnTo>
                      <a:lnTo>
                        <a:pt x="85" y="70"/>
                      </a:lnTo>
                      <a:lnTo>
                        <a:pt x="85" y="70"/>
                      </a:lnTo>
                      <a:lnTo>
                        <a:pt x="85" y="73"/>
                      </a:lnTo>
                      <a:lnTo>
                        <a:pt x="86" y="75"/>
                      </a:lnTo>
                      <a:lnTo>
                        <a:pt x="87" y="77"/>
                      </a:lnTo>
                      <a:lnTo>
                        <a:pt x="89" y="78"/>
                      </a:lnTo>
                      <a:lnTo>
                        <a:pt x="89" y="78"/>
                      </a:lnTo>
                      <a:lnTo>
                        <a:pt x="92" y="79"/>
                      </a:lnTo>
                      <a:lnTo>
                        <a:pt x="93" y="80"/>
                      </a:lnTo>
                      <a:lnTo>
                        <a:pt x="93" y="79"/>
                      </a:lnTo>
                      <a:lnTo>
                        <a:pt x="95" y="79"/>
                      </a:lnTo>
                      <a:lnTo>
                        <a:pt x="97" y="77"/>
                      </a:lnTo>
                      <a:lnTo>
                        <a:pt x="97" y="77"/>
                      </a:lnTo>
                      <a:lnTo>
                        <a:pt x="98" y="78"/>
                      </a:lnTo>
                      <a:lnTo>
                        <a:pt x="99" y="78"/>
                      </a:lnTo>
                      <a:lnTo>
                        <a:pt x="102" y="79"/>
                      </a:lnTo>
                      <a:lnTo>
                        <a:pt x="107" y="80"/>
                      </a:lnTo>
                      <a:lnTo>
                        <a:pt x="107" y="80"/>
                      </a:lnTo>
                      <a:lnTo>
                        <a:pt x="105" y="83"/>
                      </a:lnTo>
                      <a:lnTo>
                        <a:pt x="103" y="85"/>
                      </a:lnTo>
                      <a:lnTo>
                        <a:pt x="102" y="87"/>
                      </a:lnTo>
                      <a:lnTo>
                        <a:pt x="102" y="89"/>
                      </a:lnTo>
                      <a:lnTo>
                        <a:pt x="101" y="90"/>
                      </a:lnTo>
                      <a:lnTo>
                        <a:pt x="101" y="92"/>
                      </a:lnTo>
                      <a:lnTo>
                        <a:pt x="101" y="92"/>
                      </a:lnTo>
                      <a:lnTo>
                        <a:pt x="102" y="92"/>
                      </a:lnTo>
                      <a:lnTo>
                        <a:pt x="103" y="92"/>
                      </a:lnTo>
                      <a:lnTo>
                        <a:pt x="103" y="92"/>
                      </a:lnTo>
                      <a:lnTo>
                        <a:pt x="104" y="93"/>
                      </a:lnTo>
                      <a:lnTo>
                        <a:pt x="104" y="95"/>
                      </a:lnTo>
                      <a:lnTo>
                        <a:pt x="104" y="95"/>
                      </a:lnTo>
                      <a:lnTo>
                        <a:pt x="105" y="95"/>
                      </a:lnTo>
                      <a:lnTo>
                        <a:pt x="105" y="96"/>
                      </a:lnTo>
                      <a:lnTo>
                        <a:pt x="106" y="97"/>
                      </a:lnTo>
                      <a:lnTo>
                        <a:pt x="108" y="99"/>
                      </a:lnTo>
                      <a:lnTo>
                        <a:pt x="108" y="100"/>
                      </a:lnTo>
                      <a:lnTo>
                        <a:pt x="109" y="100"/>
                      </a:lnTo>
                      <a:lnTo>
                        <a:pt x="109" y="100"/>
                      </a:lnTo>
                      <a:lnTo>
                        <a:pt x="110" y="101"/>
                      </a:lnTo>
                      <a:lnTo>
                        <a:pt x="112" y="101"/>
                      </a:lnTo>
                      <a:lnTo>
                        <a:pt x="114" y="101"/>
                      </a:lnTo>
                      <a:lnTo>
                        <a:pt x="115" y="101"/>
                      </a:lnTo>
                      <a:lnTo>
                        <a:pt x="115" y="101"/>
                      </a:lnTo>
                      <a:lnTo>
                        <a:pt x="117" y="103"/>
                      </a:lnTo>
                      <a:lnTo>
                        <a:pt x="119" y="105"/>
                      </a:lnTo>
                      <a:lnTo>
                        <a:pt x="121" y="106"/>
                      </a:lnTo>
                      <a:lnTo>
                        <a:pt x="122" y="107"/>
                      </a:lnTo>
                      <a:lnTo>
                        <a:pt x="123" y="108"/>
                      </a:lnTo>
                      <a:lnTo>
                        <a:pt x="123" y="108"/>
                      </a:lnTo>
                      <a:lnTo>
                        <a:pt x="125" y="108"/>
                      </a:lnTo>
                      <a:lnTo>
                        <a:pt x="126" y="107"/>
                      </a:lnTo>
                      <a:lnTo>
                        <a:pt x="128" y="107"/>
                      </a:lnTo>
                      <a:lnTo>
                        <a:pt x="129" y="106"/>
                      </a:lnTo>
                      <a:lnTo>
                        <a:pt x="129" y="106"/>
                      </a:lnTo>
                      <a:lnTo>
                        <a:pt x="131" y="105"/>
                      </a:lnTo>
                      <a:lnTo>
                        <a:pt x="133" y="104"/>
                      </a:lnTo>
                      <a:lnTo>
                        <a:pt x="138" y="102"/>
                      </a:lnTo>
                      <a:lnTo>
                        <a:pt x="139" y="101"/>
                      </a:lnTo>
                      <a:lnTo>
                        <a:pt x="141" y="100"/>
                      </a:lnTo>
                      <a:lnTo>
                        <a:pt x="142" y="98"/>
                      </a:lnTo>
                      <a:lnTo>
                        <a:pt x="142" y="96"/>
                      </a:lnTo>
                      <a:lnTo>
                        <a:pt x="142" y="96"/>
                      </a:lnTo>
                      <a:lnTo>
                        <a:pt x="144" y="96"/>
                      </a:lnTo>
                      <a:lnTo>
                        <a:pt x="146" y="95"/>
                      </a:lnTo>
                      <a:lnTo>
                        <a:pt x="146" y="95"/>
                      </a:lnTo>
                      <a:lnTo>
                        <a:pt x="147" y="95"/>
                      </a:lnTo>
                      <a:lnTo>
                        <a:pt x="147" y="94"/>
                      </a:lnTo>
                      <a:lnTo>
                        <a:pt x="147" y="94"/>
                      </a:lnTo>
                      <a:lnTo>
                        <a:pt x="148" y="94"/>
                      </a:lnTo>
                      <a:lnTo>
                        <a:pt x="149" y="94"/>
                      </a:lnTo>
                      <a:lnTo>
                        <a:pt x="150" y="94"/>
                      </a:lnTo>
                      <a:lnTo>
                        <a:pt x="151" y="93"/>
                      </a:lnTo>
                      <a:lnTo>
                        <a:pt x="151" y="93"/>
                      </a:lnTo>
                      <a:lnTo>
                        <a:pt x="152" y="92"/>
                      </a:lnTo>
                      <a:lnTo>
                        <a:pt x="152" y="91"/>
                      </a:lnTo>
                      <a:lnTo>
                        <a:pt x="152" y="89"/>
                      </a:lnTo>
                      <a:lnTo>
                        <a:pt x="152" y="89"/>
                      </a:lnTo>
                      <a:lnTo>
                        <a:pt x="156" y="89"/>
                      </a:lnTo>
                      <a:lnTo>
                        <a:pt x="160" y="89"/>
                      </a:lnTo>
                      <a:lnTo>
                        <a:pt x="161" y="88"/>
                      </a:lnTo>
                      <a:lnTo>
                        <a:pt x="163" y="88"/>
                      </a:lnTo>
                      <a:lnTo>
                        <a:pt x="164" y="86"/>
                      </a:lnTo>
                      <a:lnTo>
                        <a:pt x="166" y="85"/>
                      </a:lnTo>
                      <a:lnTo>
                        <a:pt x="166" y="85"/>
                      </a:lnTo>
                      <a:lnTo>
                        <a:pt x="167" y="84"/>
                      </a:lnTo>
                      <a:lnTo>
                        <a:pt x="168" y="82"/>
                      </a:lnTo>
                      <a:lnTo>
                        <a:pt x="168" y="81"/>
                      </a:lnTo>
                      <a:lnTo>
                        <a:pt x="168" y="79"/>
                      </a:lnTo>
                      <a:lnTo>
                        <a:pt x="168" y="79"/>
                      </a:lnTo>
                      <a:close/>
                    </a:path>
                  </a:pathLst>
                </a:custGeom>
                <a:solidFill>
                  <a:srgbClr val="AFD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45" name="Freeform 2481">
                  <a:extLst>
                    <a:ext uri="{FF2B5EF4-FFF2-40B4-BE49-F238E27FC236}">
                      <a16:creationId xmlns:a16="http://schemas.microsoft.com/office/drawing/2014/main" id="{09C266D6-1A24-4AAC-B6CD-65402D5E5A44}"/>
                    </a:ext>
                  </a:extLst>
                </p:cNvPr>
                <p:cNvSpPr>
                  <a:spLocks/>
                </p:cNvSpPr>
                <p:nvPr/>
              </p:nvSpPr>
              <p:spPr bwMode="auto">
                <a:xfrm>
                  <a:off x="4047" y="1498"/>
                  <a:ext cx="63" cy="41"/>
                </a:xfrm>
                <a:custGeom>
                  <a:avLst/>
                  <a:gdLst>
                    <a:gd name="T0" fmla="*/ 0 w 63"/>
                    <a:gd name="T1" fmla="*/ 9 h 41"/>
                    <a:gd name="T2" fmla="*/ 0 w 63"/>
                    <a:gd name="T3" fmla="*/ 14 h 41"/>
                    <a:gd name="T4" fmla="*/ 0 w 63"/>
                    <a:gd name="T5" fmla="*/ 16 h 41"/>
                    <a:gd name="T6" fmla="*/ 3 w 63"/>
                    <a:gd name="T7" fmla="*/ 19 h 41"/>
                    <a:gd name="T8" fmla="*/ 8 w 63"/>
                    <a:gd name="T9" fmla="*/ 22 h 41"/>
                    <a:gd name="T10" fmla="*/ 12 w 63"/>
                    <a:gd name="T11" fmla="*/ 23 h 41"/>
                    <a:gd name="T12" fmla="*/ 10 w 63"/>
                    <a:gd name="T13" fmla="*/ 25 h 41"/>
                    <a:gd name="T14" fmla="*/ 8 w 63"/>
                    <a:gd name="T15" fmla="*/ 28 h 41"/>
                    <a:gd name="T16" fmla="*/ 8 w 63"/>
                    <a:gd name="T17" fmla="*/ 29 h 41"/>
                    <a:gd name="T18" fmla="*/ 8 w 63"/>
                    <a:gd name="T19" fmla="*/ 31 h 41"/>
                    <a:gd name="T20" fmla="*/ 10 w 63"/>
                    <a:gd name="T21" fmla="*/ 34 h 41"/>
                    <a:gd name="T22" fmla="*/ 14 w 63"/>
                    <a:gd name="T23" fmla="*/ 37 h 41"/>
                    <a:gd name="T24" fmla="*/ 18 w 63"/>
                    <a:gd name="T25" fmla="*/ 37 h 41"/>
                    <a:gd name="T26" fmla="*/ 21 w 63"/>
                    <a:gd name="T27" fmla="*/ 37 h 41"/>
                    <a:gd name="T28" fmla="*/ 24 w 63"/>
                    <a:gd name="T29" fmla="*/ 35 h 41"/>
                    <a:gd name="T30" fmla="*/ 26 w 63"/>
                    <a:gd name="T31" fmla="*/ 34 h 41"/>
                    <a:gd name="T32" fmla="*/ 29 w 63"/>
                    <a:gd name="T33" fmla="*/ 36 h 41"/>
                    <a:gd name="T34" fmla="*/ 35 w 63"/>
                    <a:gd name="T35" fmla="*/ 40 h 41"/>
                    <a:gd name="T36" fmla="*/ 39 w 63"/>
                    <a:gd name="T37" fmla="*/ 41 h 41"/>
                    <a:gd name="T38" fmla="*/ 41 w 63"/>
                    <a:gd name="T39" fmla="*/ 41 h 41"/>
                    <a:gd name="T40" fmla="*/ 43 w 63"/>
                    <a:gd name="T41" fmla="*/ 39 h 41"/>
                    <a:gd name="T42" fmla="*/ 45 w 63"/>
                    <a:gd name="T43" fmla="*/ 38 h 41"/>
                    <a:gd name="T44" fmla="*/ 47 w 63"/>
                    <a:gd name="T45" fmla="*/ 35 h 41"/>
                    <a:gd name="T46" fmla="*/ 47 w 63"/>
                    <a:gd name="T47" fmla="*/ 34 h 41"/>
                    <a:gd name="T48" fmla="*/ 50 w 63"/>
                    <a:gd name="T49" fmla="*/ 33 h 41"/>
                    <a:gd name="T50" fmla="*/ 56 w 63"/>
                    <a:gd name="T51" fmla="*/ 31 h 41"/>
                    <a:gd name="T52" fmla="*/ 59 w 63"/>
                    <a:gd name="T53" fmla="*/ 31 h 41"/>
                    <a:gd name="T54" fmla="*/ 62 w 63"/>
                    <a:gd name="T55" fmla="*/ 29 h 41"/>
                    <a:gd name="T56" fmla="*/ 63 w 63"/>
                    <a:gd name="T57" fmla="*/ 26 h 41"/>
                    <a:gd name="T58" fmla="*/ 63 w 63"/>
                    <a:gd name="T59" fmla="*/ 23 h 41"/>
                    <a:gd name="T60" fmla="*/ 62 w 63"/>
                    <a:gd name="T61" fmla="*/ 20 h 41"/>
                    <a:gd name="T62" fmla="*/ 61 w 63"/>
                    <a:gd name="T63" fmla="*/ 18 h 41"/>
                    <a:gd name="T64" fmla="*/ 58 w 63"/>
                    <a:gd name="T65" fmla="*/ 14 h 41"/>
                    <a:gd name="T66" fmla="*/ 52 w 63"/>
                    <a:gd name="T67" fmla="*/ 9 h 41"/>
                    <a:gd name="T68" fmla="*/ 51 w 63"/>
                    <a:gd name="T69" fmla="*/ 8 h 41"/>
                    <a:gd name="T70" fmla="*/ 51 w 63"/>
                    <a:gd name="T71" fmla="*/ 6 h 41"/>
                    <a:gd name="T72" fmla="*/ 45 w 63"/>
                    <a:gd name="T73" fmla="*/ 4 h 41"/>
                    <a:gd name="T74" fmla="*/ 38 w 63"/>
                    <a:gd name="T75" fmla="*/ 1 h 41"/>
                    <a:gd name="T76" fmla="*/ 33 w 63"/>
                    <a:gd name="T77" fmla="*/ 0 h 41"/>
                    <a:gd name="T78" fmla="*/ 0 w 63"/>
                    <a:gd name="T79" fmla="*/ 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 h="41">
                      <a:moveTo>
                        <a:pt x="0" y="9"/>
                      </a:moveTo>
                      <a:lnTo>
                        <a:pt x="0" y="9"/>
                      </a:lnTo>
                      <a:lnTo>
                        <a:pt x="0" y="12"/>
                      </a:lnTo>
                      <a:lnTo>
                        <a:pt x="0" y="14"/>
                      </a:lnTo>
                      <a:lnTo>
                        <a:pt x="0" y="14"/>
                      </a:lnTo>
                      <a:lnTo>
                        <a:pt x="0" y="16"/>
                      </a:lnTo>
                      <a:lnTo>
                        <a:pt x="1" y="18"/>
                      </a:lnTo>
                      <a:lnTo>
                        <a:pt x="3" y="19"/>
                      </a:lnTo>
                      <a:lnTo>
                        <a:pt x="4" y="20"/>
                      </a:lnTo>
                      <a:lnTo>
                        <a:pt x="8" y="22"/>
                      </a:lnTo>
                      <a:lnTo>
                        <a:pt x="12" y="23"/>
                      </a:lnTo>
                      <a:lnTo>
                        <a:pt x="12" y="23"/>
                      </a:lnTo>
                      <a:lnTo>
                        <a:pt x="11" y="24"/>
                      </a:lnTo>
                      <a:lnTo>
                        <a:pt x="10" y="25"/>
                      </a:lnTo>
                      <a:lnTo>
                        <a:pt x="9" y="27"/>
                      </a:lnTo>
                      <a:lnTo>
                        <a:pt x="8" y="28"/>
                      </a:lnTo>
                      <a:lnTo>
                        <a:pt x="8" y="29"/>
                      </a:lnTo>
                      <a:lnTo>
                        <a:pt x="8" y="29"/>
                      </a:lnTo>
                      <a:lnTo>
                        <a:pt x="8" y="31"/>
                      </a:lnTo>
                      <a:lnTo>
                        <a:pt x="8" y="31"/>
                      </a:lnTo>
                      <a:lnTo>
                        <a:pt x="8" y="32"/>
                      </a:lnTo>
                      <a:lnTo>
                        <a:pt x="10" y="34"/>
                      </a:lnTo>
                      <a:lnTo>
                        <a:pt x="11" y="36"/>
                      </a:lnTo>
                      <a:lnTo>
                        <a:pt x="14" y="37"/>
                      </a:lnTo>
                      <a:lnTo>
                        <a:pt x="16" y="37"/>
                      </a:lnTo>
                      <a:lnTo>
                        <a:pt x="18" y="37"/>
                      </a:lnTo>
                      <a:lnTo>
                        <a:pt x="19" y="37"/>
                      </a:lnTo>
                      <a:lnTo>
                        <a:pt x="21" y="37"/>
                      </a:lnTo>
                      <a:lnTo>
                        <a:pt x="22" y="36"/>
                      </a:lnTo>
                      <a:lnTo>
                        <a:pt x="24" y="35"/>
                      </a:lnTo>
                      <a:lnTo>
                        <a:pt x="26" y="34"/>
                      </a:lnTo>
                      <a:lnTo>
                        <a:pt x="26" y="34"/>
                      </a:lnTo>
                      <a:lnTo>
                        <a:pt x="28" y="35"/>
                      </a:lnTo>
                      <a:lnTo>
                        <a:pt x="29" y="36"/>
                      </a:lnTo>
                      <a:lnTo>
                        <a:pt x="33" y="39"/>
                      </a:lnTo>
                      <a:lnTo>
                        <a:pt x="35" y="40"/>
                      </a:lnTo>
                      <a:lnTo>
                        <a:pt x="37" y="41"/>
                      </a:lnTo>
                      <a:lnTo>
                        <a:pt x="39" y="41"/>
                      </a:lnTo>
                      <a:lnTo>
                        <a:pt x="41" y="41"/>
                      </a:lnTo>
                      <a:lnTo>
                        <a:pt x="41" y="41"/>
                      </a:lnTo>
                      <a:lnTo>
                        <a:pt x="42" y="40"/>
                      </a:lnTo>
                      <a:lnTo>
                        <a:pt x="43" y="39"/>
                      </a:lnTo>
                      <a:lnTo>
                        <a:pt x="44" y="39"/>
                      </a:lnTo>
                      <a:lnTo>
                        <a:pt x="45" y="38"/>
                      </a:lnTo>
                      <a:lnTo>
                        <a:pt x="46" y="36"/>
                      </a:lnTo>
                      <a:lnTo>
                        <a:pt x="47" y="35"/>
                      </a:lnTo>
                      <a:lnTo>
                        <a:pt x="47" y="34"/>
                      </a:lnTo>
                      <a:lnTo>
                        <a:pt x="47" y="34"/>
                      </a:lnTo>
                      <a:lnTo>
                        <a:pt x="48" y="33"/>
                      </a:lnTo>
                      <a:lnTo>
                        <a:pt x="50" y="33"/>
                      </a:lnTo>
                      <a:lnTo>
                        <a:pt x="53" y="32"/>
                      </a:lnTo>
                      <a:lnTo>
                        <a:pt x="56" y="31"/>
                      </a:lnTo>
                      <a:lnTo>
                        <a:pt x="59" y="31"/>
                      </a:lnTo>
                      <a:lnTo>
                        <a:pt x="59" y="31"/>
                      </a:lnTo>
                      <a:lnTo>
                        <a:pt x="60" y="30"/>
                      </a:lnTo>
                      <a:lnTo>
                        <a:pt x="62" y="29"/>
                      </a:lnTo>
                      <a:lnTo>
                        <a:pt x="63" y="28"/>
                      </a:lnTo>
                      <a:lnTo>
                        <a:pt x="63" y="26"/>
                      </a:lnTo>
                      <a:lnTo>
                        <a:pt x="63" y="25"/>
                      </a:lnTo>
                      <a:lnTo>
                        <a:pt x="63" y="23"/>
                      </a:lnTo>
                      <a:lnTo>
                        <a:pt x="63" y="22"/>
                      </a:lnTo>
                      <a:lnTo>
                        <a:pt x="62" y="20"/>
                      </a:lnTo>
                      <a:lnTo>
                        <a:pt x="62" y="20"/>
                      </a:lnTo>
                      <a:lnTo>
                        <a:pt x="61" y="18"/>
                      </a:lnTo>
                      <a:lnTo>
                        <a:pt x="60" y="17"/>
                      </a:lnTo>
                      <a:lnTo>
                        <a:pt x="58" y="14"/>
                      </a:lnTo>
                      <a:lnTo>
                        <a:pt x="55" y="12"/>
                      </a:lnTo>
                      <a:lnTo>
                        <a:pt x="52" y="9"/>
                      </a:lnTo>
                      <a:lnTo>
                        <a:pt x="52" y="9"/>
                      </a:lnTo>
                      <a:lnTo>
                        <a:pt x="51" y="8"/>
                      </a:lnTo>
                      <a:lnTo>
                        <a:pt x="51" y="7"/>
                      </a:lnTo>
                      <a:lnTo>
                        <a:pt x="51" y="6"/>
                      </a:lnTo>
                      <a:lnTo>
                        <a:pt x="51" y="6"/>
                      </a:lnTo>
                      <a:lnTo>
                        <a:pt x="45" y="4"/>
                      </a:lnTo>
                      <a:lnTo>
                        <a:pt x="45" y="4"/>
                      </a:lnTo>
                      <a:lnTo>
                        <a:pt x="38" y="1"/>
                      </a:lnTo>
                      <a:lnTo>
                        <a:pt x="34" y="0"/>
                      </a:lnTo>
                      <a:lnTo>
                        <a:pt x="33" y="0"/>
                      </a:lnTo>
                      <a:lnTo>
                        <a:pt x="31" y="0"/>
                      </a:lnTo>
                      <a:lnTo>
                        <a:pt x="0" y="9"/>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46" name="Freeform 2482">
                  <a:extLst>
                    <a:ext uri="{FF2B5EF4-FFF2-40B4-BE49-F238E27FC236}">
                      <a16:creationId xmlns:a16="http://schemas.microsoft.com/office/drawing/2014/main" id="{079C9866-ED4B-4D77-BD6B-171B7612147B}"/>
                    </a:ext>
                  </a:extLst>
                </p:cNvPr>
                <p:cNvSpPr>
                  <a:spLocks/>
                </p:cNvSpPr>
                <p:nvPr/>
              </p:nvSpPr>
              <p:spPr bwMode="auto">
                <a:xfrm>
                  <a:off x="4081" y="1477"/>
                  <a:ext cx="59" cy="64"/>
                </a:xfrm>
                <a:custGeom>
                  <a:avLst/>
                  <a:gdLst>
                    <a:gd name="T0" fmla="*/ 15 w 59"/>
                    <a:gd name="T1" fmla="*/ 15 h 64"/>
                    <a:gd name="T2" fmla="*/ 5 w 59"/>
                    <a:gd name="T3" fmla="*/ 22 h 64"/>
                    <a:gd name="T4" fmla="*/ 1 w 59"/>
                    <a:gd name="T5" fmla="*/ 25 h 64"/>
                    <a:gd name="T6" fmla="*/ 0 w 59"/>
                    <a:gd name="T7" fmla="*/ 29 h 64"/>
                    <a:gd name="T8" fmla="*/ 0 w 59"/>
                    <a:gd name="T9" fmla="*/ 33 h 64"/>
                    <a:gd name="T10" fmla="*/ 1 w 59"/>
                    <a:gd name="T11" fmla="*/ 35 h 64"/>
                    <a:gd name="T12" fmla="*/ 3 w 59"/>
                    <a:gd name="T13" fmla="*/ 38 h 64"/>
                    <a:gd name="T14" fmla="*/ 7 w 59"/>
                    <a:gd name="T15" fmla="*/ 42 h 64"/>
                    <a:gd name="T16" fmla="*/ 11 w 59"/>
                    <a:gd name="T17" fmla="*/ 44 h 64"/>
                    <a:gd name="T18" fmla="*/ 10 w 59"/>
                    <a:gd name="T19" fmla="*/ 45 h 64"/>
                    <a:gd name="T20" fmla="*/ 8 w 59"/>
                    <a:gd name="T21" fmla="*/ 47 h 64"/>
                    <a:gd name="T22" fmla="*/ 6 w 59"/>
                    <a:gd name="T23" fmla="*/ 49 h 64"/>
                    <a:gd name="T24" fmla="*/ 5 w 59"/>
                    <a:gd name="T25" fmla="*/ 50 h 64"/>
                    <a:gd name="T26" fmla="*/ 5 w 59"/>
                    <a:gd name="T27" fmla="*/ 55 h 64"/>
                    <a:gd name="T28" fmla="*/ 6 w 59"/>
                    <a:gd name="T29" fmla="*/ 59 h 64"/>
                    <a:gd name="T30" fmla="*/ 6 w 59"/>
                    <a:gd name="T31" fmla="*/ 61 h 64"/>
                    <a:gd name="T32" fmla="*/ 9 w 59"/>
                    <a:gd name="T33" fmla="*/ 63 h 64"/>
                    <a:gd name="T34" fmla="*/ 11 w 59"/>
                    <a:gd name="T35" fmla="*/ 64 h 64"/>
                    <a:gd name="T36" fmla="*/ 15 w 59"/>
                    <a:gd name="T37" fmla="*/ 64 h 64"/>
                    <a:gd name="T38" fmla="*/ 18 w 59"/>
                    <a:gd name="T39" fmla="*/ 63 h 64"/>
                    <a:gd name="T40" fmla="*/ 20 w 59"/>
                    <a:gd name="T41" fmla="*/ 61 h 64"/>
                    <a:gd name="T42" fmla="*/ 22 w 59"/>
                    <a:gd name="T43" fmla="*/ 57 h 64"/>
                    <a:gd name="T44" fmla="*/ 24 w 59"/>
                    <a:gd name="T45" fmla="*/ 58 h 64"/>
                    <a:gd name="T46" fmla="*/ 28 w 59"/>
                    <a:gd name="T47" fmla="*/ 60 h 64"/>
                    <a:gd name="T48" fmla="*/ 33 w 59"/>
                    <a:gd name="T49" fmla="*/ 60 h 64"/>
                    <a:gd name="T50" fmla="*/ 37 w 59"/>
                    <a:gd name="T51" fmla="*/ 58 h 64"/>
                    <a:gd name="T52" fmla="*/ 38 w 59"/>
                    <a:gd name="T53" fmla="*/ 56 h 64"/>
                    <a:gd name="T54" fmla="*/ 38 w 59"/>
                    <a:gd name="T55" fmla="*/ 56 h 64"/>
                    <a:gd name="T56" fmla="*/ 38 w 59"/>
                    <a:gd name="T57" fmla="*/ 54 h 64"/>
                    <a:gd name="T58" fmla="*/ 38 w 59"/>
                    <a:gd name="T59" fmla="*/ 54 h 64"/>
                    <a:gd name="T60" fmla="*/ 40 w 59"/>
                    <a:gd name="T61" fmla="*/ 52 h 64"/>
                    <a:gd name="T62" fmla="*/ 44 w 59"/>
                    <a:gd name="T63" fmla="*/ 52 h 64"/>
                    <a:gd name="T64" fmla="*/ 48 w 59"/>
                    <a:gd name="T65" fmla="*/ 52 h 64"/>
                    <a:gd name="T66" fmla="*/ 51 w 59"/>
                    <a:gd name="T67" fmla="*/ 51 h 64"/>
                    <a:gd name="T68" fmla="*/ 52 w 59"/>
                    <a:gd name="T69" fmla="*/ 50 h 64"/>
                    <a:gd name="T70" fmla="*/ 53 w 59"/>
                    <a:gd name="T71" fmla="*/ 49 h 64"/>
                    <a:gd name="T72" fmla="*/ 52 w 59"/>
                    <a:gd name="T73" fmla="*/ 45 h 64"/>
                    <a:gd name="T74" fmla="*/ 50 w 59"/>
                    <a:gd name="T75" fmla="*/ 42 h 64"/>
                    <a:gd name="T76" fmla="*/ 47 w 59"/>
                    <a:gd name="T77" fmla="*/ 38 h 64"/>
                    <a:gd name="T78" fmla="*/ 46 w 59"/>
                    <a:gd name="T79" fmla="*/ 36 h 64"/>
                    <a:gd name="T80" fmla="*/ 48 w 59"/>
                    <a:gd name="T81" fmla="*/ 34 h 64"/>
                    <a:gd name="T82" fmla="*/ 50 w 59"/>
                    <a:gd name="T83" fmla="*/ 32 h 64"/>
                    <a:gd name="T84" fmla="*/ 55 w 59"/>
                    <a:gd name="T85" fmla="*/ 29 h 64"/>
                    <a:gd name="T86" fmla="*/ 56 w 59"/>
                    <a:gd name="T87" fmla="*/ 29 h 64"/>
                    <a:gd name="T88" fmla="*/ 59 w 59"/>
                    <a:gd name="T89" fmla="*/ 25 h 64"/>
                    <a:gd name="T90" fmla="*/ 59 w 59"/>
                    <a:gd name="T91" fmla="*/ 23 h 64"/>
                    <a:gd name="T92" fmla="*/ 59 w 59"/>
                    <a:gd name="T93" fmla="*/ 19 h 64"/>
                    <a:gd name="T94" fmla="*/ 56 w 59"/>
                    <a:gd name="T95" fmla="*/ 15 h 64"/>
                    <a:gd name="T96" fmla="*/ 50 w 59"/>
                    <a:gd name="T97" fmla="*/ 11 h 64"/>
                    <a:gd name="T98" fmla="*/ 38 w 59"/>
                    <a:gd name="T99" fmla="*/ 4 h 64"/>
                    <a:gd name="T100" fmla="*/ 15 w 59"/>
                    <a:gd name="T101" fmla="*/ 1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 h="64">
                      <a:moveTo>
                        <a:pt x="15" y="15"/>
                      </a:moveTo>
                      <a:lnTo>
                        <a:pt x="15" y="15"/>
                      </a:lnTo>
                      <a:lnTo>
                        <a:pt x="8" y="20"/>
                      </a:lnTo>
                      <a:lnTo>
                        <a:pt x="5" y="22"/>
                      </a:lnTo>
                      <a:lnTo>
                        <a:pt x="1" y="25"/>
                      </a:lnTo>
                      <a:lnTo>
                        <a:pt x="1" y="25"/>
                      </a:lnTo>
                      <a:lnTo>
                        <a:pt x="0" y="27"/>
                      </a:lnTo>
                      <a:lnTo>
                        <a:pt x="0" y="29"/>
                      </a:lnTo>
                      <a:lnTo>
                        <a:pt x="0" y="31"/>
                      </a:lnTo>
                      <a:lnTo>
                        <a:pt x="0" y="33"/>
                      </a:lnTo>
                      <a:lnTo>
                        <a:pt x="0" y="33"/>
                      </a:lnTo>
                      <a:lnTo>
                        <a:pt x="1" y="35"/>
                      </a:lnTo>
                      <a:lnTo>
                        <a:pt x="1" y="37"/>
                      </a:lnTo>
                      <a:lnTo>
                        <a:pt x="3" y="38"/>
                      </a:lnTo>
                      <a:lnTo>
                        <a:pt x="4" y="39"/>
                      </a:lnTo>
                      <a:lnTo>
                        <a:pt x="7" y="42"/>
                      </a:lnTo>
                      <a:lnTo>
                        <a:pt x="9" y="43"/>
                      </a:lnTo>
                      <a:lnTo>
                        <a:pt x="11" y="44"/>
                      </a:lnTo>
                      <a:lnTo>
                        <a:pt x="11" y="44"/>
                      </a:lnTo>
                      <a:lnTo>
                        <a:pt x="10" y="45"/>
                      </a:lnTo>
                      <a:lnTo>
                        <a:pt x="9" y="46"/>
                      </a:lnTo>
                      <a:lnTo>
                        <a:pt x="8" y="47"/>
                      </a:lnTo>
                      <a:lnTo>
                        <a:pt x="6" y="48"/>
                      </a:lnTo>
                      <a:lnTo>
                        <a:pt x="6" y="49"/>
                      </a:lnTo>
                      <a:lnTo>
                        <a:pt x="5" y="50"/>
                      </a:lnTo>
                      <a:lnTo>
                        <a:pt x="5" y="50"/>
                      </a:lnTo>
                      <a:lnTo>
                        <a:pt x="5" y="52"/>
                      </a:lnTo>
                      <a:lnTo>
                        <a:pt x="5" y="55"/>
                      </a:lnTo>
                      <a:lnTo>
                        <a:pt x="5" y="57"/>
                      </a:lnTo>
                      <a:lnTo>
                        <a:pt x="6" y="59"/>
                      </a:lnTo>
                      <a:lnTo>
                        <a:pt x="6" y="59"/>
                      </a:lnTo>
                      <a:lnTo>
                        <a:pt x="6" y="61"/>
                      </a:lnTo>
                      <a:lnTo>
                        <a:pt x="7" y="62"/>
                      </a:lnTo>
                      <a:lnTo>
                        <a:pt x="9" y="63"/>
                      </a:lnTo>
                      <a:lnTo>
                        <a:pt x="11" y="64"/>
                      </a:lnTo>
                      <a:lnTo>
                        <a:pt x="11" y="64"/>
                      </a:lnTo>
                      <a:lnTo>
                        <a:pt x="13" y="64"/>
                      </a:lnTo>
                      <a:lnTo>
                        <a:pt x="15" y="64"/>
                      </a:lnTo>
                      <a:lnTo>
                        <a:pt x="16" y="64"/>
                      </a:lnTo>
                      <a:lnTo>
                        <a:pt x="18" y="63"/>
                      </a:lnTo>
                      <a:lnTo>
                        <a:pt x="19" y="62"/>
                      </a:lnTo>
                      <a:lnTo>
                        <a:pt x="20" y="61"/>
                      </a:lnTo>
                      <a:lnTo>
                        <a:pt x="21" y="59"/>
                      </a:lnTo>
                      <a:lnTo>
                        <a:pt x="22" y="57"/>
                      </a:lnTo>
                      <a:lnTo>
                        <a:pt x="22" y="57"/>
                      </a:lnTo>
                      <a:lnTo>
                        <a:pt x="24" y="58"/>
                      </a:lnTo>
                      <a:lnTo>
                        <a:pt x="26" y="59"/>
                      </a:lnTo>
                      <a:lnTo>
                        <a:pt x="28" y="60"/>
                      </a:lnTo>
                      <a:lnTo>
                        <a:pt x="30" y="60"/>
                      </a:lnTo>
                      <a:lnTo>
                        <a:pt x="33" y="60"/>
                      </a:lnTo>
                      <a:lnTo>
                        <a:pt x="35" y="59"/>
                      </a:lnTo>
                      <a:lnTo>
                        <a:pt x="37" y="58"/>
                      </a:lnTo>
                      <a:lnTo>
                        <a:pt x="38" y="57"/>
                      </a:lnTo>
                      <a:lnTo>
                        <a:pt x="38" y="56"/>
                      </a:lnTo>
                      <a:lnTo>
                        <a:pt x="38" y="56"/>
                      </a:lnTo>
                      <a:lnTo>
                        <a:pt x="38" y="56"/>
                      </a:lnTo>
                      <a:lnTo>
                        <a:pt x="38" y="55"/>
                      </a:lnTo>
                      <a:lnTo>
                        <a:pt x="38" y="54"/>
                      </a:lnTo>
                      <a:lnTo>
                        <a:pt x="38" y="54"/>
                      </a:lnTo>
                      <a:lnTo>
                        <a:pt x="38" y="54"/>
                      </a:lnTo>
                      <a:lnTo>
                        <a:pt x="39" y="53"/>
                      </a:lnTo>
                      <a:lnTo>
                        <a:pt x="40" y="52"/>
                      </a:lnTo>
                      <a:lnTo>
                        <a:pt x="42" y="52"/>
                      </a:lnTo>
                      <a:lnTo>
                        <a:pt x="44" y="52"/>
                      </a:lnTo>
                      <a:lnTo>
                        <a:pt x="46" y="52"/>
                      </a:lnTo>
                      <a:lnTo>
                        <a:pt x="48" y="52"/>
                      </a:lnTo>
                      <a:lnTo>
                        <a:pt x="50" y="51"/>
                      </a:lnTo>
                      <a:lnTo>
                        <a:pt x="51" y="51"/>
                      </a:lnTo>
                      <a:lnTo>
                        <a:pt x="52" y="50"/>
                      </a:lnTo>
                      <a:lnTo>
                        <a:pt x="52" y="50"/>
                      </a:lnTo>
                      <a:lnTo>
                        <a:pt x="53" y="49"/>
                      </a:lnTo>
                      <a:lnTo>
                        <a:pt x="53" y="49"/>
                      </a:lnTo>
                      <a:lnTo>
                        <a:pt x="53" y="47"/>
                      </a:lnTo>
                      <a:lnTo>
                        <a:pt x="52" y="45"/>
                      </a:lnTo>
                      <a:lnTo>
                        <a:pt x="51" y="44"/>
                      </a:lnTo>
                      <a:lnTo>
                        <a:pt x="50" y="42"/>
                      </a:lnTo>
                      <a:lnTo>
                        <a:pt x="48" y="39"/>
                      </a:lnTo>
                      <a:lnTo>
                        <a:pt x="47" y="38"/>
                      </a:lnTo>
                      <a:lnTo>
                        <a:pt x="46" y="36"/>
                      </a:lnTo>
                      <a:lnTo>
                        <a:pt x="46" y="36"/>
                      </a:lnTo>
                      <a:lnTo>
                        <a:pt x="47" y="35"/>
                      </a:lnTo>
                      <a:lnTo>
                        <a:pt x="48" y="34"/>
                      </a:lnTo>
                      <a:lnTo>
                        <a:pt x="49" y="33"/>
                      </a:lnTo>
                      <a:lnTo>
                        <a:pt x="50" y="32"/>
                      </a:lnTo>
                      <a:lnTo>
                        <a:pt x="54" y="30"/>
                      </a:lnTo>
                      <a:lnTo>
                        <a:pt x="55" y="29"/>
                      </a:lnTo>
                      <a:lnTo>
                        <a:pt x="56" y="29"/>
                      </a:lnTo>
                      <a:lnTo>
                        <a:pt x="56" y="29"/>
                      </a:lnTo>
                      <a:lnTo>
                        <a:pt x="58" y="26"/>
                      </a:lnTo>
                      <a:lnTo>
                        <a:pt x="59" y="25"/>
                      </a:lnTo>
                      <a:lnTo>
                        <a:pt x="59" y="24"/>
                      </a:lnTo>
                      <a:lnTo>
                        <a:pt x="59" y="23"/>
                      </a:lnTo>
                      <a:lnTo>
                        <a:pt x="59" y="22"/>
                      </a:lnTo>
                      <a:lnTo>
                        <a:pt x="59" y="19"/>
                      </a:lnTo>
                      <a:lnTo>
                        <a:pt x="57" y="17"/>
                      </a:lnTo>
                      <a:lnTo>
                        <a:pt x="56" y="15"/>
                      </a:lnTo>
                      <a:lnTo>
                        <a:pt x="53" y="13"/>
                      </a:lnTo>
                      <a:lnTo>
                        <a:pt x="50" y="11"/>
                      </a:lnTo>
                      <a:lnTo>
                        <a:pt x="45" y="7"/>
                      </a:lnTo>
                      <a:lnTo>
                        <a:pt x="38" y="4"/>
                      </a:lnTo>
                      <a:lnTo>
                        <a:pt x="29" y="0"/>
                      </a:lnTo>
                      <a:lnTo>
                        <a:pt x="15" y="15"/>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47" name="Freeform 2483">
                  <a:extLst>
                    <a:ext uri="{FF2B5EF4-FFF2-40B4-BE49-F238E27FC236}">
                      <a16:creationId xmlns:a16="http://schemas.microsoft.com/office/drawing/2014/main" id="{6301C9E8-8364-44E6-9AA1-4CE9FC199FCE}"/>
                    </a:ext>
                  </a:extLst>
                </p:cNvPr>
                <p:cNvSpPr>
                  <a:spLocks/>
                </p:cNvSpPr>
                <p:nvPr/>
              </p:nvSpPr>
              <p:spPr bwMode="auto">
                <a:xfrm>
                  <a:off x="4020" y="1461"/>
                  <a:ext cx="133" cy="82"/>
                </a:xfrm>
                <a:custGeom>
                  <a:avLst/>
                  <a:gdLst>
                    <a:gd name="T0" fmla="*/ 8 w 133"/>
                    <a:gd name="T1" fmla="*/ 8 h 82"/>
                    <a:gd name="T2" fmla="*/ 7 w 133"/>
                    <a:gd name="T3" fmla="*/ 11 h 82"/>
                    <a:gd name="T4" fmla="*/ 2 w 133"/>
                    <a:gd name="T5" fmla="*/ 14 h 82"/>
                    <a:gd name="T6" fmla="*/ 0 w 133"/>
                    <a:gd name="T7" fmla="*/ 20 h 82"/>
                    <a:gd name="T8" fmla="*/ 0 w 133"/>
                    <a:gd name="T9" fmla="*/ 24 h 82"/>
                    <a:gd name="T10" fmla="*/ 0 w 133"/>
                    <a:gd name="T11" fmla="*/ 26 h 82"/>
                    <a:gd name="T12" fmla="*/ 4 w 133"/>
                    <a:gd name="T13" fmla="*/ 28 h 82"/>
                    <a:gd name="T14" fmla="*/ 5 w 133"/>
                    <a:gd name="T15" fmla="*/ 30 h 82"/>
                    <a:gd name="T16" fmla="*/ 3 w 133"/>
                    <a:gd name="T17" fmla="*/ 35 h 82"/>
                    <a:gd name="T18" fmla="*/ 4 w 133"/>
                    <a:gd name="T19" fmla="*/ 37 h 82"/>
                    <a:gd name="T20" fmla="*/ 7 w 133"/>
                    <a:gd name="T21" fmla="*/ 39 h 82"/>
                    <a:gd name="T22" fmla="*/ 9 w 133"/>
                    <a:gd name="T23" fmla="*/ 42 h 82"/>
                    <a:gd name="T24" fmla="*/ 12 w 133"/>
                    <a:gd name="T25" fmla="*/ 47 h 82"/>
                    <a:gd name="T26" fmla="*/ 14 w 133"/>
                    <a:gd name="T27" fmla="*/ 48 h 82"/>
                    <a:gd name="T28" fmla="*/ 12 w 133"/>
                    <a:gd name="T29" fmla="*/ 51 h 82"/>
                    <a:gd name="T30" fmla="*/ 10 w 133"/>
                    <a:gd name="T31" fmla="*/ 54 h 82"/>
                    <a:gd name="T32" fmla="*/ 9 w 133"/>
                    <a:gd name="T33" fmla="*/ 57 h 82"/>
                    <a:gd name="T34" fmla="*/ 10 w 133"/>
                    <a:gd name="T35" fmla="*/ 60 h 82"/>
                    <a:gd name="T36" fmla="*/ 14 w 133"/>
                    <a:gd name="T37" fmla="*/ 63 h 82"/>
                    <a:gd name="T38" fmla="*/ 23 w 133"/>
                    <a:gd name="T39" fmla="*/ 63 h 82"/>
                    <a:gd name="T40" fmla="*/ 24 w 133"/>
                    <a:gd name="T41" fmla="*/ 66 h 82"/>
                    <a:gd name="T42" fmla="*/ 28 w 133"/>
                    <a:gd name="T43" fmla="*/ 70 h 82"/>
                    <a:gd name="T44" fmla="*/ 39 w 133"/>
                    <a:gd name="T45" fmla="*/ 73 h 82"/>
                    <a:gd name="T46" fmla="*/ 47 w 133"/>
                    <a:gd name="T47" fmla="*/ 73 h 82"/>
                    <a:gd name="T48" fmla="*/ 49 w 133"/>
                    <a:gd name="T49" fmla="*/ 72 h 82"/>
                    <a:gd name="T50" fmla="*/ 51 w 133"/>
                    <a:gd name="T51" fmla="*/ 77 h 82"/>
                    <a:gd name="T52" fmla="*/ 55 w 133"/>
                    <a:gd name="T53" fmla="*/ 78 h 82"/>
                    <a:gd name="T54" fmla="*/ 66 w 133"/>
                    <a:gd name="T55" fmla="*/ 79 h 82"/>
                    <a:gd name="T56" fmla="*/ 70 w 133"/>
                    <a:gd name="T57" fmla="*/ 81 h 82"/>
                    <a:gd name="T58" fmla="*/ 72 w 133"/>
                    <a:gd name="T59" fmla="*/ 82 h 82"/>
                    <a:gd name="T60" fmla="*/ 76 w 133"/>
                    <a:gd name="T61" fmla="*/ 82 h 82"/>
                    <a:gd name="T62" fmla="*/ 80 w 133"/>
                    <a:gd name="T63" fmla="*/ 77 h 82"/>
                    <a:gd name="T64" fmla="*/ 84 w 133"/>
                    <a:gd name="T65" fmla="*/ 71 h 82"/>
                    <a:gd name="T66" fmla="*/ 87 w 133"/>
                    <a:gd name="T67" fmla="*/ 72 h 82"/>
                    <a:gd name="T68" fmla="*/ 91 w 133"/>
                    <a:gd name="T69" fmla="*/ 71 h 82"/>
                    <a:gd name="T70" fmla="*/ 95 w 133"/>
                    <a:gd name="T71" fmla="*/ 69 h 82"/>
                    <a:gd name="T72" fmla="*/ 99 w 133"/>
                    <a:gd name="T73" fmla="*/ 70 h 82"/>
                    <a:gd name="T74" fmla="*/ 109 w 133"/>
                    <a:gd name="T75" fmla="*/ 72 h 82"/>
                    <a:gd name="T76" fmla="*/ 113 w 133"/>
                    <a:gd name="T77" fmla="*/ 72 h 82"/>
                    <a:gd name="T78" fmla="*/ 115 w 133"/>
                    <a:gd name="T79" fmla="*/ 70 h 82"/>
                    <a:gd name="T80" fmla="*/ 115 w 133"/>
                    <a:gd name="T81" fmla="*/ 65 h 82"/>
                    <a:gd name="T82" fmla="*/ 115 w 133"/>
                    <a:gd name="T83" fmla="*/ 57 h 82"/>
                    <a:gd name="T84" fmla="*/ 117 w 133"/>
                    <a:gd name="T85" fmla="*/ 55 h 82"/>
                    <a:gd name="T86" fmla="*/ 122 w 133"/>
                    <a:gd name="T87" fmla="*/ 53 h 82"/>
                    <a:gd name="T88" fmla="*/ 129 w 133"/>
                    <a:gd name="T89" fmla="*/ 52 h 82"/>
                    <a:gd name="T90" fmla="*/ 132 w 133"/>
                    <a:gd name="T91" fmla="*/ 49 h 82"/>
                    <a:gd name="T92" fmla="*/ 133 w 133"/>
                    <a:gd name="T93" fmla="*/ 44 h 82"/>
                    <a:gd name="T94" fmla="*/ 129 w 133"/>
                    <a:gd name="T95" fmla="*/ 33 h 82"/>
                    <a:gd name="T96" fmla="*/ 126 w 133"/>
                    <a:gd name="T97" fmla="*/ 23 h 82"/>
                    <a:gd name="T98" fmla="*/ 126 w 133"/>
                    <a:gd name="T99" fmla="*/ 19 h 82"/>
                    <a:gd name="T100" fmla="*/ 127 w 133"/>
                    <a:gd name="T101" fmla="*/ 13 h 82"/>
                    <a:gd name="T102" fmla="*/ 123 w 133"/>
                    <a:gd name="T103" fmla="*/ 8 h 82"/>
                    <a:gd name="T104" fmla="*/ 114 w 133"/>
                    <a:gd name="T105" fmla="*/ 3 h 82"/>
                    <a:gd name="T106" fmla="*/ 103 w 133"/>
                    <a:gd name="T107" fmla="*/ 0 h 82"/>
                    <a:gd name="T108" fmla="*/ 7 w 133"/>
                    <a:gd name="T109"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82">
                      <a:moveTo>
                        <a:pt x="7" y="6"/>
                      </a:moveTo>
                      <a:lnTo>
                        <a:pt x="7" y="6"/>
                      </a:lnTo>
                      <a:lnTo>
                        <a:pt x="8" y="8"/>
                      </a:lnTo>
                      <a:lnTo>
                        <a:pt x="9" y="9"/>
                      </a:lnTo>
                      <a:lnTo>
                        <a:pt x="8" y="10"/>
                      </a:lnTo>
                      <a:lnTo>
                        <a:pt x="7" y="11"/>
                      </a:lnTo>
                      <a:lnTo>
                        <a:pt x="4" y="13"/>
                      </a:lnTo>
                      <a:lnTo>
                        <a:pt x="2" y="14"/>
                      </a:lnTo>
                      <a:lnTo>
                        <a:pt x="2" y="14"/>
                      </a:lnTo>
                      <a:lnTo>
                        <a:pt x="1" y="16"/>
                      </a:lnTo>
                      <a:lnTo>
                        <a:pt x="1" y="18"/>
                      </a:lnTo>
                      <a:lnTo>
                        <a:pt x="0" y="20"/>
                      </a:lnTo>
                      <a:lnTo>
                        <a:pt x="0" y="22"/>
                      </a:lnTo>
                      <a:lnTo>
                        <a:pt x="0" y="22"/>
                      </a:lnTo>
                      <a:lnTo>
                        <a:pt x="0" y="24"/>
                      </a:lnTo>
                      <a:lnTo>
                        <a:pt x="0" y="25"/>
                      </a:lnTo>
                      <a:lnTo>
                        <a:pt x="0" y="26"/>
                      </a:lnTo>
                      <a:lnTo>
                        <a:pt x="0" y="26"/>
                      </a:lnTo>
                      <a:lnTo>
                        <a:pt x="1" y="27"/>
                      </a:lnTo>
                      <a:lnTo>
                        <a:pt x="3" y="28"/>
                      </a:lnTo>
                      <a:lnTo>
                        <a:pt x="4" y="28"/>
                      </a:lnTo>
                      <a:lnTo>
                        <a:pt x="5" y="29"/>
                      </a:lnTo>
                      <a:lnTo>
                        <a:pt x="5" y="29"/>
                      </a:lnTo>
                      <a:lnTo>
                        <a:pt x="5" y="30"/>
                      </a:lnTo>
                      <a:lnTo>
                        <a:pt x="5" y="31"/>
                      </a:lnTo>
                      <a:lnTo>
                        <a:pt x="4" y="33"/>
                      </a:lnTo>
                      <a:lnTo>
                        <a:pt x="3" y="35"/>
                      </a:lnTo>
                      <a:lnTo>
                        <a:pt x="3" y="36"/>
                      </a:lnTo>
                      <a:lnTo>
                        <a:pt x="4" y="37"/>
                      </a:lnTo>
                      <a:lnTo>
                        <a:pt x="4" y="37"/>
                      </a:lnTo>
                      <a:lnTo>
                        <a:pt x="4" y="38"/>
                      </a:lnTo>
                      <a:lnTo>
                        <a:pt x="5" y="38"/>
                      </a:lnTo>
                      <a:lnTo>
                        <a:pt x="7" y="39"/>
                      </a:lnTo>
                      <a:lnTo>
                        <a:pt x="8" y="40"/>
                      </a:lnTo>
                      <a:lnTo>
                        <a:pt x="9" y="42"/>
                      </a:lnTo>
                      <a:lnTo>
                        <a:pt x="9" y="42"/>
                      </a:lnTo>
                      <a:lnTo>
                        <a:pt x="10" y="43"/>
                      </a:lnTo>
                      <a:lnTo>
                        <a:pt x="11" y="45"/>
                      </a:lnTo>
                      <a:lnTo>
                        <a:pt x="12" y="47"/>
                      </a:lnTo>
                      <a:lnTo>
                        <a:pt x="13" y="47"/>
                      </a:lnTo>
                      <a:lnTo>
                        <a:pt x="14" y="48"/>
                      </a:lnTo>
                      <a:lnTo>
                        <a:pt x="14" y="48"/>
                      </a:lnTo>
                      <a:lnTo>
                        <a:pt x="14" y="49"/>
                      </a:lnTo>
                      <a:lnTo>
                        <a:pt x="13" y="50"/>
                      </a:lnTo>
                      <a:lnTo>
                        <a:pt x="12" y="51"/>
                      </a:lnTo>
                      <a:lnTo>
                        <a:pt x="11" y="52"/>
                      </a:lnTo>
                      <a:lnTo>
                        <a:pt x="10" y="53"/>
                      </a:lnTo>
                      <a:lnTo>
                        <a:pt x="10" y="54"/>
                      </a:lnTo>
                      <a:lnTo>
                        <a:pt x="9" y="56"/>
                      </a:lnTo>
                      <a:lnTo>
                        <a:pt x="9" y="57"/>
                      </a:lnTo>
                      <a:lnTo>
                        <a:pt x="9" y="57"/>
                      </a:lnTo>
                      <a:lnTo>
                        <a:pt x="9" y="59"/>
                      </a:lnTo>
                      <a:lnTo>
                        <a:pt x="9" y="59"/>
                      </a:lnTo>
                      <a:lnTo>
                        <a:pt x="10" y="60"/>
                      </a:lnTo>
                      <a:lnTo>
                        <a:pt x="10" y="61"/>
                      </a:lnTo>
                      <a:lnTo>
                        <a:pt x="12" y="62"/>
                      </a:lnTo>
                      <a:lnTo>
                        <a:pt x="14" y="63"/>
                      </a:lnTo>
                      <a:lnTo>
                        <a:pt x="16" y="63"/>
                      </a:lnTo>
                      <a:lnTo>
                        <a:pt x="19" y="63"/>
                      </a:lnTo>
                      <a:lnTo>
                        <a:pt x="23" y="63"/>
                      </a:lnTo>
                      <a:lnTo>
                        <a:pt x="23" y="63"/>
                      </a:lnTo>
                      <a:lnTo>
                        <a:pt x="23" y="65"/>
                      </a:lnTo>
                      <a:lnTo>
                        <a:pt x="24" y="66"/>
                      </a:lnTo>
                      <a:lnTo>
                        <a:pt x="25" y="67"/>
                      </a:lnTo>
                      <a:lnTo>
                        <a:pt x="26" y="68"/>
                      </a:lnTo>
                      <a:lnTo>
                        <a:pt x="28" y="70"/>
                      </a:lnTo>
                      <a:lnTo>
                        <a:pt x="30" y="71"/>
                      </a:lnTo>
                      <a:lnTo>
                        <a:pt x="34" y="72"/>
                      </a:lnTo>
                      <a:lnTo>
                        <a:pt x="39" y="73"/>
                      </a:lnTo>
                      <a:lnTo>
                        <a:pt x="43" y="74"/>
                      </a:lnTo>
                      <a:lnTo>
                        <a:pt x="45" y="74"/>
                      </a:lnTo>
                      <a:lnTo>
                        <a:pt x="47" y="73"/>
                      </a:lnTo>
                      <a:lnTo>
                        <a:pt x="48" y="73"/>
                      </a:lnTo>
                      <a:lnTo>
                        <a:pt x="49" y="72"/>
                      </a:lnTo>
                      <a:lnTo>
                        <a:pt x="49" y="72"/>
                      </a:lnTo>
                      <a:lnTo>
                        <a:pt x="49" y="74"/>
                      </a:lnTo>
                      <a:lnTo>
                        <a:pt x="50" y="76"/>
                      </a:lnTo>
                      <a:lnTo>
                        <a:pt x="51" y="77"/>
                      </a:lnTo>
                      <a:lnTo>
                        <a:pt x="52" y="77"/>
                      </a:lnTo>
                      <a:lnTo>
                        <a:pt x="54" y="78"/>
                      </a:lnTo>
                      <a:lnTo>
                        <a:pt x="55" y="78"/>
                      </a:lnTo>
                      <a:lnTo>
                        <a:pt x="59" y="78"/>
                      </a:lnTo>
                      <a:lnTo>
                        <a:pt x="63" y="78"/>
                      </a:lnTo>
                      <a:lnTo>
                        <a:pt x="66" y="79"/>
                      </a:lnTo>
                      <a:lnTo>
                        <a:pt x="68" y="79"/>
                      </a:lnTo>
                      <a:lnTo>
                        <a:pt x="69" y="80"/>
                      </a:lnTo>
                      <a:lnTo>
                        <a:pt x="70" y="81"/>
                      </a:lnTo>
                      <a:lnTo>
                        <a:pt x="70" y="82"/>
                      </a:lnTo>
                      <a:lnTo>
                        <a:pt x="70" y="82"/>
                      </a:lnTo>
                      <a:lnTo>
                        <a:pt x="72" y="82"/>
                      </a:lnTo>
                      <a:lnTo>
                        <a:pt x="73" y="82"/>
                      </a:lnTo>
                      <a:lnTo>
                        <a:pt x="75" y="82"/>
                      </a:lnTo>
                      <a:lnTo>
                        <a:pt x="76" y="82"/>
                      </a:lnTo>
                      <a:lnTo>
                        <a:pt x="78" y="81"/>
                      </a:lnTo>
                      <a:lnTo>
                        <a:pt x="79" y="79"/>
                      </a:lnTo>
                      <a:lnTo>
                        <a:pt x="80" y="77"/>
                      </a:lnTo>
                      <a:lnTo>
                        <a:pt x="81" y="75"/>
                      </a:lnTo>
                      <a:lnTo>
                        <a:pt x="83" y="73"/>
                      </a:lnTo>
                      <a:lnTo>
                        <a:pt x="84" y="71"/>
                      </a:lnTo>
                      <a:lnTo>
                        <a:pt x="84" y="71"/>
                      </a:lnTo>
                      <a:lnTo>
                        <a:pt x="86" y="71"/>
                      </a:lnTo>
                      <a:lnTo>
                        <a:pt x="87" y="72"/>
                      </a:lnTo>
                      <a:lnTo>
                        <a:pt x="89" y="71"/>
                      </a:lnTo>
                      <a:lnTo>
                        <a:pt x="91" y="71"/>
                      </a:lnTo>
                      <a:lnTo>
                        <a:pt x="91" y="71"/>
                      </a:lnTo>
                      <a:lnTo>
                        <a:pt x="93" y="70"/>
                      </a:lnTo>
                      <a:lnTo>
                        <a:pt x="94" y="70"/>
                      </a:lnTo>
                      <a:lnTo>
                        <a:pt x="95" y="69"/>
                      </a:lnTo>
                      <a:lnTo>
                        <a:pt x="95" y="69"/>
                      </a:lnTo>
                      <a:lnTo>
                        <a:pt x="97" y="69"/>
                      </a:lnTo>
                      <a:lnTo>
                        <a:pt x="99" y="70"/>
                      </a:lnTo>
                      <a:lnTo>
                        <a:pt x="103" y="71"/>
                      </a:lnTo>
                      <a:lnTo>
                        <a:pt x="107" y="72"/>
                      </a:lnTo>
                      <a:lnTo>
                        <a:pt x="109" y="72"/>
                      </a:lnTo>
                      <a:lnTo>
                        <a:pt x="111" y="72"/>
                      </a:lnTo>
                      <a:lnTo>
                        <a:pt x="111" y="72"/>
                      </a:lnTo>
                      <a:lnTo>
                        <a:pt x="113" y="72"/>
                      </a:lnTo>
                      <a:lnTo>
                        <a:pt x="114" y="71"/>
                      </a:lnTo>
                      <a:lnTo>
                        <a:pt x="115" y="70"/>
                      </a:lnTo>
                      <a:lnTo>
                        <a:pt x="115" y="70"/>
                      </a:lnTo>
                      <a:lnTo>
                        <a:pt x="115" y="69"/>
                      </a:lnTo>
                      <a:lnTo>
                        <a:pt x="116" y="67"/>
                      </a:lnTo>
                      <a:lnTo>
                        <a:pt x="115" y="65"/>
                      </a:lnTo>
                      <a:lnTo>
                        <a:pt x="115" y="60"/>
                      </a:lnTo>
                      <a:lnTo>
                        <a:pt x="115" y="58"/>
                      </a:lnTo>
                      <a:lnTo>
                        <a:pt x="115" y="57"/>
                      </a:lnTo>
                      <a:lnTo>
                        <a:pt x="115" y="56"/>
                      </a:lnTo>
                      <a:lnTo>
                        <a:pt x="115" y="56"/>
                      </a:lnTo>
                      <a:lnTo>
                        <a:pt x="117" y="55"/>
                      </a:lnTo>
                      <a:lnTo>
                        <a:pt x="118" y="54"/>
                      </a:lnTo>
                      <a:lnTo>
                        <a:pt x="120" y="54"/>
                      </a:lnTo>
                      <a:lnTo>
                        <a:pt x="122" y="53"/>
                      </a:lnTo>
                      <a:lnTo>
                        <a:pt x="125" y="53"/>
                      </a:lnTo>
                      <a:lnTo>
                        <a:pt x="127" y="52"/>
                      </a:lnTo>
                      <a:lnTo>
                        <a:pt x="129" y="52"/>
                      </a:lnTo>
                      <a:lnTo>
                        <a:pt x="129" y="52"/>
                      </a:lnTo>
                      <a:lnTo>
                        <a:pt x="130" y="51"/>
                      </a:lnTo>
                      <a:lnTo>
                        <a:pt x="132" y="49"/>
                      </a:lnTo>
                      <a:lnTo>
                        <a:pt x="132" y="47"/>
                      </a:lnTo>
                      <a:lnTo>
                        <a:pt x="133" y="45"/>
                      </a:lnTo>
                      <a:lnTo>
                        <a:pt x="133" y="44"/>
                      </a:lnTo>
                      <a:lnTo>
                        <a:pt x="133" y="42"/>
                      </a:lnTo>
                      <a:lnTo>
                        <a:pt x="131" y="37"/>
                      </a:lnTo>
                      <a:lnTo>
                        <a:pt x="129" y="33"/>
                      </a:lnTo>
                      <a:lnTo>
                        <a:pt x="128" y="29"/>
                      </a:lnTo>
                      <a:lnTo>
                        <a:pt x="127" y="25"/>
                      </a:lnTo>
                      <a:lnTo>
                        <a:pt x="126" y="23"/>
                      </a:lnTo>
                      <a:lnTo>
                        <a:pt x="126" y="22"/>
                      </a:lnTo>
                      <a:lnTo>
                        <a:pt x="126" y="22"/>
                      </a:lnTo>
                      <a:lnTo>
                        <a:pt x="126" y="19"/>
                      </a:lnTo>
                      <a:lnTo>
                        <a:pt x="126" y="17"/>
                      </a:lnTo>
                      <a:lnTo>
                        <a:pt x="127" y="14"/>
                      </a:lnTo>
                      <a:lnTo>
                        <a:pt x="127" y="13"/>
                      </a:lnTo>
                      <a:lnTo>
                        <a:pt x="126" y="11"/>
                      </a:lnTo>
                      <a:lnTo>
                        <a:pt x="125" y="10"/>
                      </a:lnTo>
                      <a:lnTo>
                        <a:pt x="123" y="8"/>
                      </a:lnTo>
                      <a:lnTo>
                        <a:pt x="123" y="8"/>
                      </a:lnTo>
                      <a:lnTo>
                        <a:pt x="117" y="5"/>
                      </a:lnTo>
                      <a:lnTo>
                        <a:pt x="114" y="3"/>
                      </a:lnTo>
                      <a:lnTo>
                        <a:pt x="110" y="2"/>
                      </a:lnTo>
                      <a:lnTo>
                        <a:pt x="107" y="1"/>
                      </a:lnTo>
                      <a:lnTo>
                        <a:pt x="103" y="0"/>
                      </a:lnTo>
                      <a:lnTo>
                        <a:pt x="100" y="0"/>
                      </a:lnTo>
                      <a:lnTo>
                        <a:pt x="97" y="0"/>
                      </a:lnTo>
                      <a:lnTo>
                        <a:pt x="7" y="6"/>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48" name="Freeform 2484">
                  <a:extLst>
                    <a:ext uri="{FF2B5EF4-FFF2-40B4-BE49-F238E27FC236}">
                      <a16:creationId xmlns:a16="http://schemas.microsoft.com/office/drawing/2014/main" id="{A8B0317C-576B-4978-89E2-6341DF33461A}"/>
                    </a:ext>
                  </a:extLst>
                </p:cNvPr>
                <p:cNvSpPr>
                  <a:spLocks/>
                </p:cNvSpPr>
                <p:nvPr/>
              </p:nvSpPr>
              <p:spPr bwMode="auto">
                <a:xfrm>
                  <a:off x="4038" y="1573"/>
                  <a:ext cx="104" cy="27"/>
                </a:xfrm>
                <a:custGeom>
                  <a:avLst/>
                  <a:gdLst>
                    <a:gd name="T0" fmla="*/ 43 w 104"/>
                    <a:gd name="T1" fmla="*/ 0 h 27"/>
                    <a:gd name="T2" fmla="*/ 31 w 104"/>
                    <a:gd name="T3" fmla="*/ 1 h 27"/>
                    <a:gd name="T4" fmla="*/ 23 w 104"/>
                    <a:gd name="T5" fmla="*/ 3 h 27"/>
                    <a:gd name="T6" fmla="*/ 15 w 104"/>
                    <a:gd name="T7" fmla="*/ 5 h 27"/>
                    <a:gd name="T8" fmla="*/ 12 w 104"/>
                    <a:gd name="T9" fmla="*/ 7 h 27"/>
                    <a:gd name="T10" fmla="*/ 8 w 104"/>
                    <a:gd name="T11" fmla="*/ 9 h 27"/>
                    <a:gd name="T12" fmla="*/ 4 w 104"/>
                    <a:gd name="T13" fmla="*/ 12 h 27"/>
                    <a:gd name="T14" fmla="*/ 1 w 104"/>
                    <a:gd name="T15" fmla="*/ 15 h 27"/>
                    <a:gd name="T16" fmla="*/ 0 w 104"/>
                    <a:gd name="T17" fmla="*/ 16 h 27"/>
                    <a:gd name="T18" fmla="*/ 0 w 104"/>
                    <a:gd name="T19" fmla="*/ 18 h 27"/>
                    <a:gd name="T20" fmla="*/ 0 w 104"/>
                    <a:gd name="T21" fmla="*/ 18 h 27"/>
                    <a:gd name="T22" fmla="*/ 2 w 104"/>
                    <a:gd name="T23" fmla="*/ 19 h 27"/>
                    <a:gd name="T24" fmla="*/ 8 w 104"/>
                    <a:gd name="T25" fmla="*/ 19 h 27"/>
                    <a:gd name="T26" fmla="*/ 19 w 104"/>
                    <a:gd name="T27" fmla="*/ 17 h 27"/>
                    <a:gd name="T28" fmla="*/ 24 w 104"/>
                    <a:gd name="T29" fmla="*/ 15 h 27"/>
                    <a:gd name="T30" fmla="*/ 32 w 104"/>
                    <a:gd name="T31" fmla="*/ 13 h 27"/>
                    <a:gd name="T32" fmla="*/ 37 w 104"/>
                    <a:gd name="T33" fmla="*/ 14 h 27"/>
                    <a:gd name="T34" fmla="*/ 39 w 104"/>
                    <a:gd name="T35" fmla="*/ 15 h 27"/>
                    <a:gd name="T36" fmla="*/ 41 w 104"/>
                    <a:gd name="T37" fmla="*/ 17 h 27"/>
                    <a:gd name="T38" fmla="*/ 43 w 104"/>
                    <a:gd name="T39" fmla="*/ 19 h 27"/>
                    <a:gd name="T40" fmla="*/ 48 w 104"/>
                    <a:gd name="T41" fmla="*/ 22 h 27"/>
                    <a:gd name="T42" fmla="*/ 52 w 104"/>
                    <a:gd name="T43" fmla="*/ 24 h 27"/>
                    <a:gd name="T44" fmla="*/ 62 w 104"/>
                    <a:gd name="T45" fmla="*/ 26 h 27"/>
                    <a:gd name="T46" fmla="*/ 66 w 104"/>
                    <a:gd name="T47" fmla="*/ 27 h 27"/>
                    <a:gd name="T48" fmla="*/ 71 w 104"/>
                    <a:gd name="T49" fmla="*/ 27 h 27"/>
                    <a:gd name="T50" fmla="*/ 75 w 104"/>
                    <a:gd name="T51" fmla="*/ 26 h 27"/>
                    <a:gd name="T52" fmla="*/ 77 w 104"/>
                    <a:gd name="T53" fmla="*/ 25 h 27"/>
                    <a:gd name="T54" fmla="*/ 78 w 104"/>
                    <a:gd name="T55" fmla="*/ 23 h 27"/>
                    <a:gd name="T56" fmla="*/ 79 w 104"/>
                    <a:gd name="T57" fmla="*/ 21 h 27"/>
                    <a:gd name="T58" fmla="*/ 81 w 104"/>
                    <a:gd name="T59" fmla="*/ 20 h 27"/>
                    <a:gd name="T60" fmla="*/ 86 w 104"/>
                    <a:gd name="T61" fmla="*/ 18 h 27"/>
                    <a:gd name="T62" fmla="*/ 91 w 104"/>
                    <a:gd name="T63" fmla="*/ 17 h 27"/>
                    <a:gd name="T64" fmla="*/ 98 w 104"/>
                    <a:gd name="T65" fmla="*/ 18 h 27"/>
                    <a:gd name="T66" fmla="*/ 101 w 104"/>
                    <a:gd name="T67" fmla="*/ 18 h 27"/>
                    <a:gd name="T68" fmla="*/ 103 w 104"/>
                    <a:gd name="T69" fmla="*/ 17 h 27"/>
                    <a:gd name="T70" fmla="*/ 104 w 104"/>
                    <a:gd name="T71" fmla="*/ 16 h 27"/>
                    <a:gd name="T72" fmla="*/ 103 w 104"/>
                    <a:gd name="T73" fmla="*/ 13 h 27"/>
                    <a:gd name="T74" fmla="*/ 102 w 104"/>
                    <a:gd name="T75" fmla="*/ 11 h 27"/>
                    <a:gd name="T76" fmla="*/ 100 w 104"/>
                    <a:gd name="T77" fmla="*/ 9 h 27"/>
                    <a:gd name="T78" fmla="*/ 94 w 104"/>
                    <a:gd name="T79" fmla="*/ 7 h 27"/>
                    <a:gd name="T80" fmla="*/ 90 w 104"/>
                    <a:gd name="T81" fmla="*/ 7 h 27"/>
                    <a:gd name="T82" fmla="*/ 69 w 104"/>
                    <a:gd name="T83" fmla="*/ 3 h 27"/>
                    <a:gd name="T84" fmla="*/ 43 w 104"/>
                    <a:gd name="T8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27">
                      <a:moveTo>
                        <a:pt x="43" y="0"/>
                      </a:moveTo>
                      <a:lnTo>
                        <a:pt x="43" y="0"/>
                      </a:lnTo>
                      <a:lnTo>
                        <a:pt x="35" y="1"/>
                      </a:lnTo>
                      <a:lnTo>
                        <a:pt x="31" y="1"/>
                      </a:lnTo>
                      <a:lnTo>
                        <a:pt x="27" y="2"/>
                      </a:lnTo>
                      <a:lnTo>
                        <a:pt x="23" y="3"/>
                      </a:lnTo>
                      <a:lnTo>
                        <a:pt x="19" y="4"/>
                      </a:lnTo>
                      <a:lnTo>
                        <a:pt x="15" y="5"/>
                      </a:lnTo>
                      <a:lnTo>
                        <a:pt x="12" y="7"/>
                      </a:lnTo>
                      <a:lnTo>
                        <a:pt x="12" y="7"/>
                      </a:lnTo>
                      <a:lnTo>
                        <a:pt x="10" y="8"/>
                      </a:lnTo>
                      <a:lnTo>
                        <a:pt x="8" y="9"/>
                      </a:lnTo>
                      <a:lnTo>
                        <a:pt x="4" y="12"/>
                      </a:lnTo>
                      <a:lnTo>
                        <a:pt x="4" y="12"/>
                      </a:lnTo>
                      <a:lnTo>
                        <a:pt x="2" y="13"/>
                      </a:lnTo>
                      <a:lnTo>
                        <a:pt x="1" y="15"/>
                      </a:lnTo>
                      <a:lnTo>
                        <a:pt x="0" y="15"/>
                      </a:lnTo>
                      <a:lnTo>
                        <a:pt x="0" y="16"/>
                      </a:lnTo>
                      <a:lnTo>
                        <a:pt x="0" y="17"/>
                      </a:lnTo>
                      <a:lnTo>
                        <a:pt x="0" y="18"/>
                      </a:lnTo>
                      <a:lnTo>
                        <a:pt x="0" y="18"/>
                      </a:lnTo>
                      <a:lnTo>
                        <a:pt x="0" y="18"/>
                      </a:lnTo>
                      <a:lnTo>
                        <a:pt x="0" y="19"/>
                      </a:lnTo>
                      <a:lnTo>
                        <a:pt x="2" y="19"/>
                      </a:lnTo>
                      <a:lnTo>
                        <a:pt x="5" y="19"/>
                      </a:lnTo>
                      <a:lnTo>
                        <a:pt x="8" y="19"/>
                      </a:lnTo>
                      <a:lnTo>
                        <a:pt x="14" y="18"/>
                      </a:lnTo>
                      <a:lnTo>
                        <a:pt x="19" y="17"/>
                      </a:lnTo>
                      <a:lnTo>
                        <a:pt x="19" y="17"/>
                      </a:lnTo>
                      <a:lnTo>
                        <a:pt x="24" y="15"/>
                      </a:lnTo>
                      <a:lnTo>
                        <a:pt x="30" y="14"/>
                      </a:lnTo>
                      <a:lnTo>
                        <a:pt x="32" y="13"/>
                      </a:lnTo>
                      <a:lnTo>
                        <a:pt x="35" y="13"/>
                      </a:lnTo>
                      <a:lnTo>
                        <a:pt x="37" y="14"/>
                      </a:lnTo>
                      <a:lnTo>
                        <a:pt x="39" y="15"/>
                      </a:lnTo>
                      <a:lnTo>
                        <a:pt x="39" y="15"/>
                      </a:lnTo>
                      <a:lnTo>
                        <a:pt x="40" y="16"/>
                      </a:lnTo>
                      <a:lnTo>
                        <a:pt x="41" y="17"/>
                      </a:lnTo>
                      <a:lnTo>
                        <a:pt x="43" y="19"/>
                      </a:lnTo>
                      <a:lnTo>
                        <a:pt x="43" y="19"/>
                      </a:lnTo>
                      <a:lnTo>
                        <a:pt x="46" y="20"/>
                      </a:lnTo>
                      <a:lnTo>
                        <a:pt x="48" y="22"/>
                      </a:lnTo>
                      <a:lnTo>
                        <a:pt x="50" y="23"/>
                      </a:lnTo>
                      <a:lnTo>
                        <a:pt x="52" y="24"/>
                      </a:lnTo>
                      <a:lnTo>
                        <a:pt x="57" y="25"/>
                      </a:lnTo>
                      <a:lnTo>
                        <a:pt x="62" y="26"/>
                      </a:lnTo>
                      <a:lnTo>
                        <a:pt x="62" y="26"/>
                      </a:lnTo>
                      <a:lnTo>
                        <a:pt x="66" y="27"/>
                      </a:lnTo>
                      <a:lnTo>
                        <a:pt x="70" y="27"/>
                      </a:lnTo>
                      <a:lnTo>
                        <a:pt x="71" y="27"/>
                      </a:lnTo>
                      <a:lnTo>
                        <a:pt x="73" y="26"/>
                      </a:lnTo>
                      <a:lnTo>
                        <a:pt x="75" y="26"/>
                      </a:lnTo>
                      <a:lnTo>
                        <a:pt x="77" y="25"/>
                      </a:lnTo>
                      <a:lnTo>
                        <a:pt x="77" y="25"/>
                      </a:lnTo>
                      <a:lnTo>
                        <a:pt x="77" y="24"/>
                      </a:lnTo>
                      <a:lnTo>
                        <a:pt x="78" y="23"/>
                      </a:lnTo>
                      <a:lnTo>
                        <a:pt x="78" y="22"/>
                      </a:lnTo>
                      <a:lnTo>
                        <a:pt x="79" y="21"/>
                      </a:lnTo>
                      <a:lnTo>
                        <a:pt x="79" y="21"/>
                      </a:lnTo>
                      <a:lnTo>
                        <a:pt x="81" y="20"/>
                      </a:lnTo>
                      <a:lnTo>
                        <a:pt x="83" y="19"/>
                      </a:lnTo>
                      <a:lnTo>
                        <a:pt x="86" y="18"/>
                      </a:lnTo>
                      <a:lnTo>
                        <a:pt x="88" y="17"/>
                      </a:lnTo>
                      <a:lnTo>
                        <a:pt x="91" y="17"/>
                      </a:lnTo>
                      <a:lnTo>
                        <a:pt x="93" y="17"/>
                      </a:lnTo>
                      <a:lnTo>
                        <a:pt x="98" y="18"/>
                      </a:lnTo>
                      <a:lnTo>
                        <a:pt x="98" y="18"/>
                      </a:lnTo>
                      <a:lnTo>
                        <a:pt x="101" y="18"/>
                      </a:lnTo>
                      <a:lnTo>
                        <a:pt x="102" y="17"/>
                      </a:lnTo>
                      <a:lnTo>
                        <a:pt x="103" y="17"/>
                      </a:lnTo>
                      <a:lnTo>
                        <a:pt x="104" y="17"/>
                      </a:lnTo>
                      <a:lnTo>
                        <a:pt x="104" y="16"/>
                      </a:lnTo>
                      <a:lnTo>
                        <a:pt x="104" y="15"/>
                      </a:lnTo>
                      <a:lnTo>
                        <a:pt x="103" y="13"/>
                      </a:lnTo>
                      <a:lnTo>
                        <a:pt x="103" y="13"/>
                      </a:lnTo>
                      <a:lnTo>
                        <a:pt x="102" y="11"/>
                      </a:lnTo>
                      <a:lnTo>
                        <a:pt x="101" y="10"/>
                      </a:lnTo>
                      <a:lnTo>
                        <a:pt x="100" y="9"/>
                      </a:lnTo>
                      <a:lnTo>
                        <a:pt x="98" y="9"/>
                      </a:lnTo>
                      <a:lnTo>
                        <a:pt x="94" y="7"/>
                      </a:lnTo>
                      <a:lnTo>
                        <a:pt x="90" y="7"/>
                      </a:lnTo>
                      <a:lnTo>
                        <a:pt x="90" y="7"/>
                      </a:lnTo>
                      <a:lnTo>
                        <a:pt x="76" y="4"/>
                      </a:lnTo>
                      <a:lnTo>
                        <a:pt x="69" y="3"/>
                      </a:lnTo>
                      <a:lnTo>
                        <a:pt x="62" y="3"/>
                      </a:lnTo>
                      <a:lnTo>
                        <a:pt x="43" y="0"/>
                      </a:lnTo>
                      <a:close/>
                    </a:path>
                  </a:pathLst>
                </a:custGeom>
                <a:solidFill>
                  <a:srgbClr val="B2DC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49" name="Freeform 2485">
                  <a:extLst>
                    <a:ext uri="{FF2B5EF4-FFF2-40B4-BE49-F238E27FC236}">
                      <a16:creationId xmlns:a16="http://schemas.microsoft.com/office/drawing/2014/main" id="{4C39DDED-6415-47A0-A69C-13BB64461D07}"/>
                    </a:ext>
                  </a:extLst>
                </p:cNvPr>
                <p:cNvSpPr>
                  <a:spLocks/>
                </p:cNvSpPr>
                <p:nvPr/>
              </p:nvSpPr>
              <p:spPr bwMode="auto">
                <a:xfrm>
                  <a:off x="4074" y="1478"/>
                  <a:ext cx="42" cy="75"/>
                </a:xfrm>
                <a:custGeom>
                  <a:avLst/>
                  <a:gdLst>
                    <a:gd name="T0" fmla="*/ 39 w 42"/>
                    <a:gd name="T1" fmla="*/ 27 h 75"/>
                    <a:gd name="T2" fmla="*/ 36 w 42"/>
                    <a:gd name="T3" fmla="*/ 28 h 75"/>
                    <a:gd name="T4" fmla="*/ 34 w 42"/>
                    <a:gd name="T5" fmla="*/ 29 h 75"/>
                    <a:gd name="T6" fmla="*/ 29 w 42"/>
                    <a:gd name="T7" fmla="*/ 36 h 75"/>
                    <a:gd name="T8" fmla="*/ 23 w 42"/>
                    <a:gd name="T9" fmla="*/ 46 h 75"/>
                    <a:gd name="T10" fmla="*/ 21 w 42"/>
                    <a:gd name="T11" fmla="*/ 49 h 75"/>
                    <a:gd name="T12" fmla="*/ 19 w 42"/>
                    <a:gd name="T13" fmla="*/ 50 h 75"/>
                    <a:gd name="T14" fmla="*/ 18 w 42"/>
                    <a:gd name="T15" fmla="*/ 47 h 75"/>
                    <a:gd name="T16" fmla="*/ 20 w 42"/>
                    <a:gd name="T17" fmla="*/ 42 h 75"/>
                    <a:gd name="T18" fmla="*/ 22 w 42"/>
                    <a:gd name="T19" fmla="*/ 36 h 75"/>
                    <a:gd name="T20" fmla="*/ 26 w 42"/>
                    <a:gd name="T21" fmla="*/ 20 h 75"/>
                    <a:gd name="T22" fmla="*/ 30 w 42"/>
                    <a:gd name="T23" fmla="*/ 3 h 75"/>
                    <a:gd name="T24" fmla="*/ 29 w 42"/>
                    <a:gd name="T25" fmla="*/ 6 h 75"/>
                    <a:gd name="T26" fmla="*/ 24 w 42"/>
                    <a:gd name="T27" fmla="*/ 21 h 75"/>
                    <a:gd name="T28" fmla="*/ 24 w 42"/>
                    <a:gd name="T29" fmla="*/ 19 h 75"/>
                    <a:gd name="T30" fmla="*/ 24 w 42"/>
                    <a:gd name="T31" fmla="*/ 18 h 75"/>
                    <a:gd name="T32" fmla="*/ 24 w 42"/>
                    <a:gd name="T33" fmla="*/ 13 h 75"/>
                    <a:gd name="T34" fmla="*/ 24 w 42"/>
                    <a:gd name="T35" fmla="*/ 21 h 75"/>
                    <a:gd name="T36" fmla="*/ 23 w 42"/>
                    <a:gd name="T37" fmla="*/ 24 h 75"/>
                    <a:gd name="T38" fmla="*/ 20 w 42"/>
                    <a:gd name="T39" fmla="*/ 35 h 75"/>
                    <a:gd name="T40" fmla="*/ 16 w 42"/>
                    <a:gd name="T41" fmla="*/ 42 h 75"/>
                    <a:gd name="T42" fmla="*/ 15 w 42"/>
                    <a:gd name="T43" fmla="*/ 42 h 75"/>
                    <a:gd name="T44" fmla="*/ 12 w 42"/>
                    <a:gd name="T45" fmla="*/ 38 h 75"/>
                    <a:gd name="T46" fmla="*/ 11 w 42"/>
                    <a:gd name="T47" fmla="*/ 32 h 75"/>
                    <a:gd name="T48" fmla="*/ 5 w 42"/>
                    <a:gd name="T49" fmla="*/ 13 h 75"/>
                    <a:gd name="T50" fmla="*/ 4 w 42"/>
                    <a:gd name="T51" fmla="*/ 8 h 75"/>
                    <a:gd name="T52" fmla="*/ 0 w 42"/>
                    <a:gd name="T53" fmla="*/ 0 h 75"/>
                    <a:gd name="T54" fmla="*/ 0 w 42"/>
                    <a:gd name="T55" fmla="*/ 3 h 75"/>
                    <a:gd name="T56" fmla="*/ 6 w 42"/>
                    <a:gd name="T57" fmla="*/ 31 h 75"/>
                    <a:gd name="T58" fmla="*/ 8 w 42"/>
                    <a:gd name="T59" fmla="*/ 35 h 75"/>
                    <a:gd name="T60" fmla="*/ 11 w 42"/>
                    <a:gd name="T61" fmla="*/ 53 h 75"/>
                    <a:gd name="T62" fmla="*/ 10 w 42"/>
                    <a:gd name="T63" fmla="*/ 54 h 75"/>
                    <a:gd name="T64" fmla="*/ 9 w 42"/>
                    <a:gd name="T65" fmla="*/ 53 h 75"/>
                    <a:gd name="T66" fmla="*/ 5 w 42"/>
                    <a:gd name="T67" fmla="*/ 44 h 75"/>
                    <a:gd name="T68" fmla="*/ 3 w 42"/>
                    <a:gd name="T69" fmla="*/ 27 h 75"/>
                    <a:gd name="T70" fmla="*/ 3 w 42"/>
                    <a:gd name="T71" fmla="*/ 34 h 75"/>
                    <a:gd name="T72" fmla="*/ 3 w 42"/>
                    <a:gd name="T73" fmla="*/ 42 h 75"/>
                    <a:gd name="T74" fmla="*/ 1 w 42"/>
                    <a:gd name="T75" fmla="*/ 42 h 75"/>
                    <a:gd name="T76" fmla="*/ 0 w 42"/>
                    <a:gd name="T77" fmla="*/ 41 h 75"/>
                    <a:gd name="T78" fmla="*/ 5 w 42"/>
                    <a:gd name="T79" fmla="*/ 53 h 75"/>
                    <a:gd name="T80" fmla="*/ 9 w 42"/>
                    <a:gd name="T81" fmla="*/ 71 h 75"/>
                    <a:gd name="T82" fmla="*/ 13 w 42"/>
                    <a:gd name="T83" fmla="*/ 74 h 75"/>
                    <a:gd name="T84" fmla="*/ 18 w 42"/>
                    <a:gd name="T85" fmla="*/ 75 h 75"/>
                    <a:gd name="T86" fmla="*/ 21 w 42"/>
                    <a:gd name="T87" fmla="*/ 74 h 75"/>
                    <a:gd name="T88" fmla="*/ 24 w 42"/>
                    <a:gd name="T89" fmla="*/ 59 h 75"/>
                    <a:gd name="T90" fmla="*/ 27 w 42"/>
                    <a:gd name="T91" fmla="*/ 49 h 75"/>
                    <a:gd name="T92" fmla="*/ 35 w 42"/>
                    <a:gd name="T93" fmla="*/ 40 h 75"/>
                    <a:gd name="T94" fmla="*/ 42 w 42"/>
                    <a:gd name="T95" fmla="*/ 26 h 75"/>
                    <a:gd name="T96" fmla="*/ 41 w 42"/>
                    <a:gd name="T97" fmla="*/ 2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75">
                      <a:moveTo>
                        <a:pt x="41" y="27"/>
                      </a:moveTo>
                      <a:lnTo>
                        <a:pt x="41" y="27"/>
                      </a:lnTo>
                      <a:lnTo>
                        <a:pt x="39" y="27"/>
                      </a:lnTo>
                      <a:lnTo>
                        <a:pt x="36" y="28"/>
                      </a:lnTo>
                      <a:lnTo>
                        <a:pt x="36" y="28"/>
                      </a:lnTo>
                      <a:lnTo>
                        <a:pt x="36" y="28"/>
                      </a:lnTo>
                      <a:lnTo>
                        <a:pt x="35" y="28"/>
                      </a:lnTo>
                      <a:lnTo>
                        <a:pt x="35" y="28"/>
                      </a:lnTo>
                      <a:lnTo>
                        <a:pt x="34" y="29"/>
                      </a:lnTo>
                      <a:lnTo>
                        <a:pt x="33" y="30"/>
                      </a:lnTo>
                      <a:lnTo>
                        <a:pt x="33" y="30"/>
                      </a:lnTo>
                      <a:lnTo>
                        <a:pt x="29" y="36"/>
                      </a:lnTo>
                      <a:lnTo>
                        <a:pt x="25" y="42"/>
                      </a:lnTo>
                      <a:lnTo>
                        <a:pt x="25" y="42"/>
                      </a:lnTo>
                      <a:lnTo>
                        <a:pt x="23" y="46"/>
                      </a:lnTo>
                      <a:lnTo>
                        <a:pt x="23" y="46"/>
                      </a:lnTo>
                      <a:lnTo>
                        <a:pt x="22" y="48"/>
                      </a:lnTo>
                      <a:lnTo>
                        <a:pt x="21" y="49"/>
                      </a:lnTo>
                      <a:lnTo>
                        <a:pt x="21" y="49"/>
                      </a:lnTo>
                      <a:lnTo>
                        <a:pt x="20" y="50"/>
                      </a:lnTo>
                      <a:lnTo>
                        <a:pt x="19" y="50"/>
                      </a:lnTo>
                      <a:lnTo>
                        <a:pt x="19" y="50"/>
                      </a:lnTo>
                      <a:lnTo>
                        <a:pt x="18" y="49"/>
                      </a:lnTo>
                      <a:lnTo>
                        <a:pt x="18" y="47"/>
                      </a:lnTo>
                      <a:lnTo>
                        <a:pt x="18" y="47"/>
                      </a:lnTo>
                      <a:lnTo>
                        <a:pt x="20" y="45"/>
                      </a:lnTo>
                      <a:lnTo>
                        <a:pt x="20" y="42"/>
                      </a:lnTo>
                      <a:lnTo>
                        <a:pt x="21" y="39"/>
                      </a:lnTo>
                      <a:lnTo>
                        <a:pt x="22" y="36"/>
                      </a:lnTo>
                      <a:lnTo>
                        <a:pt x="22" y="36"/>
                      </a:lnTo>
                      <a:lnTo>
                        <a:pt x="23" y="35"/>
                      </a:lnTo>
                      <a:lnTo>
                        <a:pt x="24" y="31"/>
                      </a:lnTo>
                      <a:lnTo>
                        <a:pt x="26" y="20"/>
                      </a:lnTo>
                      <a:lnTo>
                        <a:pt x="29" y="9"/>
                      </a:lnTo>
                      <a:lnTo>
                        <a:pt x="30" y="6"/>
                      </a:lnTo>
                      <a:lnTo>
                        <a:pt x="30" y="3"/>
                      </a:lnTo>
                      <a:lnTo>
                        <a:pt x="30" y="3"/>
                      </a:lnTo>
                      <a:lnTo>
                        <a:pt x="30" y="4"/>
                      </a:lnTo>
                      <a:lnTo>
                        <a:pt x="29" y="6"/>
                      </a:lnTo>
                      <a:lnTo>
                        <a:pt x="27" y="12"/>
                      </a:lnTo>
                      <a:lnTo>
                        <a:pt x="24" y="21"/>
                      </a:lnTo>
                      <a:lnTo>
                        <a:pt x="24" y="21"/>
                      </a:lnTo>
                      <a:lnTo>
                        <a:pt x="25" y="20"/>
                      </a:lnTo>
                      <a:lnTo>
                        <a:pt x="24" y="20"/>
                      </a:lnTo>
                      <a:lnTo>
                        <a:pt x="24" y="19"/>
                      </a:lnTo>
                      <a:lnTo>
                        <a:pt x="24" y="18"/>
                      </a:lnTo>
                      <a:lnTo>
                        <a:pt x="24" y="18"/>
                      </a:lnTo>
                      <a:lnTo>
                        <a:pt x="24" y="18"/>
                      </a:lnTo>
                      <a:lnTo>
                        <a:pt x="24" y="18"/>
                      </a:lnTo>
                      <a:lnTo>
                        <a:pt x="24" y="15"/>
                      </a:lnTo>
                      <a:lnTo>
                        <a:pt x="24" y="13"/>
                      </a:lnTo>
                      <a:lnTo>
                        <a:pt x="24" y="13"/>
                      </a:lnTo>
                      <a:lnTo>
                        <a:pt x="24" y="17"/>
                      </a:lnTo>
                      <a:lnTo>
                        <a:pt x="24" y="21"/>
                      </a:lnTo>
                      <a:lnTo>
                        <a:pt x="24" y="21"/>
                      </a:lnTo>
                      <a:lnTo>
                        <a:pt x="23" y="23"/>
                      </a:lnTo>
                      <a:lnTo>
                        <a:pt x="23" y="24"/>
                      </a:lnTo>
                      <a:lnTo>
                        <a:pt x="23" y="24"/>
                      </a:lnTo>
                      <a:lnTo>
                        <a:pt x="22" y="28"/>
                      </a:lnTo>
                      <a:lnTo>
                        <a:pt x="20" y="35"/>
                      </a:lnTo>
                      <a:lnTo>
                        <a:pt x="19" y="38"/>
                      </a:lnTo>
                      <a:lnTo>
                        <a:pt x="18" y="41"/>
                      </a:lnTo>
                      <a:lnTo>
                        <a:pt x="16" y="42"/>
                      </a:lnTo>
                      <a:lnTo>
                        <a:pt x="16" y="42"/>
                      </a:lnTo>
                      <a:lnTo>
                        <a:pt x="15" y="42"/>
                      </a:lnTo>
                      <a:lnTo>
                        <a:pt x="15" y="42"/>
                      </a:lnTo>
                      <a:lnTo>
                        <a:pt x="14" y="42"/>
                      </a:lnTo>
                      <a:lnTo>
                        <a:pt x="13" y="41"/>
                      </a:lnTo>
                      <a:lnTo>
                        <a:pt x="12" y="38"/>
                      </a:lnTo>
                      <a:lnTo>
                        <a:pt x="11" y="35"/>
                      </a:lnTo>
                      <a:lnTo>
                        <a:pt x="11" y="32"/>
                      </a:lnTo>
                      <a:lnTo>
                        <a:pt x="11" y="32"/>
                      </a:lnTo>
                      <a:lnTo>
                        <a:pt x="9" y="28"/>
                      </a:lnTo>
                      <a:lnTo>
                        <a:pt x="7" y="20"/>
                      </a:lnTo>
                      <a:lnTo>
                        <a:pt x="5" y="13"/>
                      </a:lnTo>
                      <a:lnTo>
                        <a:pt x="4" y="10"/>
                      </a:lnTo>
                      <a:lnTo>
                        <a:pt x="4" y="8"/>
                      </a:lnTo>
                      <a:lnTo>
                        <a:pt x="4" y="8"/>
                      </a:lnTo>
                      <a:lnTo>
                        <a:pt x="1" y="1"/>
                      </a:lnTo>
                      <a:lnTo>
                        <a:pt x="0" y="0"/>
                      </a:lnTo>
                      <a:lnTo>
                        <a:pt x="0" y="0"/>
                      </a:lnTo>
                      <a:lnTo>
                        <a:pt x="0" y="0"/>
                      </a:lnTo>
                      <a:lnTo>
                        <a:pt x="0" y="1"/>
                      </a:lnTo>
                      <a:lnTo>
                        <a:pt x="0" y="3"/>
                      </a:lnTo>
                      <a:lnTo>
                        <a:pt x="1" y="9"/>
                      </a:lnTo>
                      <a:lnTo>
                        <a:pt x="5" y="23"/>
                      </a:lnTo>
                      <a:lnTo>
                        <a:pt x="6" y="31"/>
                      </a:lnTo>
                      <a:lnTo>
                        <a:pt x="6" y="31"/>
                      </a:lnTo>
                      <a:lnTo>
                        <a:pt x="7" y="32"/>
                      </a:lnTo>
                      <a:lnTo>
                        <a:pt x="8" y="35"/>
                      </a:lnTo>
                      <a:lnTo>
                        <a:pt x="10" y="42"/>
                      </a:lnTo>
                      <a:lnTo>
                        <a:pt x="11" y="53"/>
                      </a:lnTo>
                      <a:lnTo>
                        <a:pt x="11" y="53"/>
                      </a:lnTo>
                      <a:lnTo>
                        <a:pt x="11" y="54"/>
                      </a:lnTo>
                      <a:lnTo>
                        <a:pt x="10" y="54"/>
                      </a:lnTo>
                      <a:lnTo>
                        <a:pt x="10" y="54"/>
                      </a:lnTo>
                      <a:lnTo>
                        <a:pt x="10" y="54"/>
                      </a:lnTo>
                      <a:lnTo>
                        <a:pt x="10" y="54"/>
                      </a:lnTo>
                      <a:lnTo>
                        <a:pt x="9" y="53"/>
                      </a:lnTo>
                      <a:lnTo>
                        <a:pt x="8" y="52"/>
                      </a:lnTo>
                      <a:lnTo>
                        <a:pt x="6" y="48"/>
                      </a:lnTo>
                      <a:lnTo>
                        <a:pt x="5" y="44"/>
                      </a:lnTo>
                      <a:lnTo>
                        <a:pt x="4" y="39"/>
                      </a:lnTo>
                      <a:lnTo>
                        <a:pt x="3" y="30"/>
                      </a:lnTo>
                      <a:lnTo>
                        <a:pt x="3" y="27"/>
                      </a:lnTo>
                      <a:lnTo>
                        <a:pt x="1" y="28"/>
                      </a:lnTo>
                      <a:lnTo>
                        <a:pt x="1" y="28"/>
                      </a:lnTo>
                      <a:lnTo>
                        <a:pt x="3" y="34"/>
                      </a:lnTo>
                      <a:lnTo>
                        <a:pt x="3" y="38"/>
                      </a:lnTo>
                      <a:lnTo>
                        <a:pt x="3" y="41"/>
                      </a:lnTo>
                      <a:lnTo>
                        <a:pt x="3" y="42"/>
                      </a:lnTo>
                      <a:lnTo>
                        <a:pt x="2" y="42"/>
                      </a:lnTo>
                      <a:lnTo>
                        <a:pt x="2" y="42"/>
                      </a:lnTo>
                      <a:lnTo>
                        <a:pt x="1" y="42"/>
                      </a:lnTo>
                      <a:lnTo>
                        <a:pt x="1" y="41"/>
                      </a:lnTo>
                      <a:lnTo>
                        <a:pt x="0" y="41"/>
                      </a:lnTo>
                      <a:lnTo>
                        <a:pt x="0" y="41"/>
                      </a:lnTo>
                      <a:lnTo>
                        <a:pt x="2" y="44"/>
                      </a:lnTo>
                      <a:lnTo>
                        <a:pt x="3" y="48"/>
                      </a:lnTo>
                      <a:lnTo>
                        <a:pt x="5" y="53"/>
                      </a:lnTo>
                      <a:lnTo>
                        <a:pt x="6" y="58"/>
                      </a:lnTo>
                      <a:lnTo>
                        <a:pt x="8" y="67"/>
                      </a:lnTo>
                      <a:lnTo>
                        <a:pt x="9" y="71"/>
                      </a:lnTo>
                      <a:lnTo>
                        <a:pt x="9" y="71"/>
                      </a:lnTo>
                      <a:lnTo>
                        <a:pt x="11" y="73"/>
                      </a:lnTo>
                      <a:lnTo>
                        <a:pt x="13" y="74"/>
                      </a:lnTo>
                      <a:lnTo>
                        <a:pt x="15" y="75"/>
                      </a:lnTo>
                      <a:lnTo>
                        <a:pt x="16" y="75"/>
                      </a:lnTo>
                      <a:lnTo>
                        <a:pt x="18" y="75"/>
                      </a:lnTo>
                      <a:lnTo>
                        <a:pt x="20" y="74"/>
                      </a:lnTo>
                      <a:lnTo>
                        <a:pt x="21" y="74"/>
                      </a:lnTo>
                      <a:lnTo>
                        <a:pt x="21" y="74"/>
                      </a:lnTo>
                      <a:lnTo>
                        <a:pt x="22" y="68"/>
                      </a:lnTo>
                      <a:lnTo>
                        <a:pt x="23" y="63"/>
                      </a:lnTo>
                      <a:lnTo>
                        <a:pt x="24" y="59"/>
                      </a:lnTo>
                      <a:lnTo>
                        <a:pt x="25" y="56"/>
                      </a:lnTo>
                      <a:lnTo>
                        <a:pt x="26" y="52"/>
                      </a:lnTo>
                      <a:lnTo>
                        <a:pt x="27" y="49"/>
                      </a:lnTo>
                      <a:lnTo>
                        <a:pt x="30" y="45"/>
                      </a:lnTo>
                      <a:lnTo>
                        <a:pt x="33" y="42"/>
                      </a:lnTo>
                      <a:lnTo>
                        <a:pt x="35" y="40"/>
                      </a:lnTo>
                      <a:lnTo>
                        <a:pt x="36" y="39"/>
                      </a:lnTo>
                      <a:lnTo>
                        <a:pt x="36" y="38"/>
                      </a:lnTo>
                      <a:lnTo>
                        <a:pt x="42" y="26"/>
                      </a:lnTo>
                      <a:lnTo>
                        <a:pt x="42" y="26"/>
                      </a:lnTo>
                      <a:lnTo>
                        <a:pt x="41" y="27"/>
                      </a:lnTo>
                      <a:lnTo>
                        <a:pt x="41" y="27"/>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50" name="Freeform 2486">
                  <a:extLst>
                    <a:ext uri="{FF2B5EF4-FFF2-40B4-BE49-F238E27FC236}">
                      <a16:creationId xmlns:a16="http://schemas.microsoft.com/office/drawing/2014/main" id="{3717411E-5D46-4349-AA29-2FCB433BB8D2}"/>
                    </a:ext>
                  </a:extLst>
                </p:cNvPr>
                <p:cNvSpPr>
                  <a:spLocks/>
                </p:cNvSpPr>
                <p:nvPr/>
              </p:nvSpPr>
              <p:spPr bwMode="auto">
                <a:xfrm>
                  <a:off x="4009" y="1422"/>
                  <a:ext cx="160" cy="113"/>
                </a:xfrm>
                <a:custGeom>
                  <a:avLst/>
                  <a:gdLst>
                    <a:gd name="T0" fmla="*/ 155 w 160"/>
                    <a:gd name="T1" fmla="*/ 76 h 113"/>
                    <a:gd name="T2" fmla="*/ 150 w 160"/>
                    <a:gd name="T3" fmla="*/ 66 h 113"/>
                    <a:gd name="T4" fmla="*/ 146 w 160"/>
                    <a:gd name="T5" fmla="*/ 63 h 113"/>
                    <a:gd name="T6" fmla="*/ 149 w 160"/>
                    <a:gd name="T7" fmla="*/ 58 h 113"/>
                    <a:gd name="T8" fmla="*/ 157 w 160"/>
                    <a:gd name="T9" fmla="*/ 50 h 113"/>
                    <a:gd name="T10" fmla="*/ 155 w 160"/>
                    <a:gd name="T11" fmla="*/ 45 h 113"/>
                    <a:gd name="T12" fmla="*/ 156 w 160"/>
                    <a:gd name="T13" fmla="*/ 35 h 113"/>
                    <a:gd name="T14" fmla="*/ 147 w 160"/>
                    <a:gd name="T15" fmla="*/ 29 h 113"/>
                    <a:gd name="T16" fmla="*/ 135 w 160"/>
                    <a:gd name="T17" fmla="*/ 28 h 113"/>
                    <a:gd name="T18" fmla="*/ 128 w 160"/>
                    <a:gd name="T19" fmla="*/ 28 h 113"/>
                    <a:gd name="T20" fmla="*/ 123 w 160"/>
                    <a:gd name="T21" fmla="*/ 28 h 113"/>
                    <a:gd name="T22" fmla="*/ 120 w 160"/>
                    <a:gd name="T23" fmla="*/ 25 h 113"/>
                    <a:gd name="T24" fmla="*/ 113 w 160"/>
                    <a:gd name="T25" fmla="*/ 22 h 113"/>
                    <a:gd name="T26" fmla="*/ 108 w 160"/>
                    <a:gd name="T27" fmla="*/ 19 h 113"/>
                    <a:gd name="T28" fmla="*/ 102 w 160"/>
                    <a:gd name="T29" fmla="*/ 14 h 113"/>
                    <a:gd name="T30" fmla="*/ 99 w 160"/>
                    <a:gd name="T31" fmla="*/ 7 h 113"/>
                    <a:gd name="T32" fmla="*/ 87 w 160"/>
                    <a:gd name="T33" fmla="*/ 0 h 113"/>
                    <a:gd name="T34" fmla="*/ 79 w 160"/>
                    <a:gd name="T35" fmla="*/ 5 h 113"/>
                    <a:gd name="T36" fmla="*/ 74 w 160"/>
                    <a:gd name="T37" fmla="*/ 13 h 113"/>
                    <a:gd name="T38" fmla="*/ 68 w 160"/>
                    <a:gd name="T39" fmla="*/ 14 h 113"/>
                    <a:gd name="T40" fmla="*/ 60 w 160"/>
                    <a:gd name="T41" fmla="*/ 12 h 113"/>
                    <a:gd name="T42" fmla="*/ 48 w 160"/>
                    <a:gd name="T43" fmla="*/ 14 h 113"/>
                    <a:gd name="T44" fmla="*/ 40 w 160"/>
                    <a:gd name="T45" fmla="*/ 22 h 113"/>
                    <a:gd name="T46" fmla="*/ 28 w 160"/>
                    <a:gd name="T47" fmla="*/ 21 h 113"/>
                    <a:gd name="T48" fmla="*/ 20 w 160"/>
                    <a:gd name="T49" fmla="*/ 30 h 113"/>
                    <a:gd name="T50" fmla="*/ 21 w 160"/>
                    <a:gd name="T51" fmla="*/ 36 h 113"/>
                    <a:gd name="T52" fmla="*/ 13 w 160"/>
                    <a:gd name="T53" fmla="*/ 40 h 113"/>
                    <a:gd name="T54" fmla="*/ 12 w 160"/>
                    <a:gd name="T55" fmla="*/ 45 h 113"/>
                    <a:gd name="T56" fmla="*/ 12 w 160"/>
                    <a:gd name="T57" fmla="*/ 50 h 113"/>
                    <a:gd name="T58" fmla="*/ 3 w 160"/>
                    <a:gd name="T59" fmla="*/ 55 h 113"/>
                    <a:gd name="T60" fmla="*/ 0 w 160"/>
                    <a:gd name="T61" fmla="*/ 65 h 113"/>
                    <a:gd name="T62" fmla="*/ 12 w 160"/>
                    <a:gd name="T63" fmla="*/ 72 h 113"/>
                    <a:gd name="T64" fmla="*/ 19 w 160"/>
                    <a:gd name="T65" fmla="*/ 77 h 113"/>
                    <a:gd name="T66" fmla="*/ 23 w 160"/>
                    <a:gd name="T67" fmla="*/ 84 h 113"/>
                    <a:gd name="T68" fmla="*/ 28 w 160"/>
                    <a:gd name="T69" fmla="*/ 85 h 113"/>
                    <a:gd name="T70" fmla="*/ 19 w 160"/>
                    <a:gd name="T71" fmla="*/ 89 h 113"/>
                    <a:gd name="T72" fmla="*/ 20 w 160"/>
                    <a:gd name="T73" fmla="*/ 98 h 113"/>
                    <a:gd name="T74" fmla="*/ 31 w 160"/>
                    <a:gd name="T75" fmla="*/ 101 h 113"/>
                    <a:gd name="T76" fmla="*/ 36 w 160"/>
                    <a:gd name="T77" fmla="*/ 103 h 113"/>
                    <a:gd name="T78" fmla="*/ 40 w 160"/>
                    <a:gd name="T79" fmla="*/ 107 h 113"/>
                    <a:gd name="T80" fmla="*/ 45 w 160"/>
                    <a:gd name="T81" fmla="*/ 113 h 113"/>
                    <a:gd name="T82" fmla="*/ 53 w 160"/>
                    <a:gd name="T83" fmla="*/ 108 h 113"/>
                    <a:gd name="T84" fmla="*/ 60 w 160"/>
                    <a:gd name="T85" fmla="*/ 107 h 113"/>
                    <a:gd name="T86" fmla="*/ 62 w 160"/>
                    <a:gd name="T87" fmla="*/ 101 h 113"/>
                    <a:gd name="T88" fmla="*/ 68 w 160"/>
                    <a:gd name="T89" fmla="*/ 102 h 113"/>
                    <a:gd name="T90" fmla="*/ 60 w 160"/>
                    <a:gd name="T91" fmla="*/ 86 h 113"/>
                    <a:gd name="T92" fmla="*/ 66 w 160"/>
                    <a:gd name="T93" fmla="*/ 82 h 113"/>
                    <a:gd name="T94" fmla="*/ 69 w 160"/>
                    <a:gd name="T95" fmla="*/ 76 h 113"/>
                    <a:gd name="T96" fmla="*/ 72 w 160"/>
                    <a:gd name="T97" fmla="*/ 73 h 113"/>
                    <a:gd name="T98" fmla="*/ 77 w 160"/>
                    <a:gd name="T99" fmla="*/ 70 h 113"/>
                    <a:gd name="T100" fmla="*/ 85 w 160"/>
                    <a:gd name="T101" fmla="*/ 78 h 113"/>
                    <a:gd name="T102" fmla="*/ 94 w 160"/>
                    <a:gd name="T103" fmla="*/ 78 h 113"/>
                    <a:gd name="T104" fmla="*/ 97 w 160"/>
                    <a:gd name="T105" fmla="*/ 89 h 113"/>
                    <a:gd name="T106" fmla="*/ 99 w 160"/>
                    <a:gd name="T107" fmla="*/ 93 h 113"/>
                    <a:gd name="T108" fmla="*/ 103 w 160"/>
                    <a:gd name="T109" fmla="*/ 100 h 113"/>
                    <a:gd name="T110" fmla="*/ 110 w 160"/>
                    <a:gd name="T111" fmla="*/ 101 h 113"/>
                    <a:gd name="T112" fmla="*/ 119 w 160"/>
                    <a:gd name="T113" fmla="*/ 108 h 113"/>
                    <a:gd name="T114" fmla="*/ 131 w 160"/>
                    <a:gd name="T115" fmla="*/ 102 h 113"/>
                    <a:gd name="T116" fmla="*/ 139 w 160"/>
                    <a:gd name="T117" fmla="*/ 95 h 113"/>
                    <a:gd name="T118" fmla="*/ 143 w 160"/>
                    <a:gd name="T119" fmla="*/ 94 h 113"/>
                    <a:gd name="T120" fmla="*/ 149 w 160"/>
                    <a:gd name="T121" fmla="*/ 89 h 113"/>
                    <a:gd name="T122" fmla="*/ 159 w 160"/>
                    <a:gd name="T123" fmla="*/ 8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13">
                      <a:moveTo>
                        <a:pt x="160" y="79"/>
                      </a:moveTo>
                      <a:lnTo>
                        <a:pt x="160" y="79"/>
                      </a:lnTo>
                      <a:lnTo>
                        <a:pt x="160" y="77"/>
                      </a:lnTo>
                      <a:lnTo>
                        <a:pt x="159" y="77"/>
                      </a:lnTo>
                      <a:lnTo>
                        <a:pt x="159" y="76"/>
                      </a:lnTo>
                      <a:lnTo>
                        <a:pt x="157" y="76"/>
                      </a:lnTo>
                      <a:lnTo>
                        <a:pt x="155" y="76"/>
                      </a:lnTo>
                      <a:lnTo>
                        <a:pt x="155" y="76"/>
                      </a:lnTo>
                      <a:lnTo>
                        <a:pt x="155" y="74"/>
                      </a:lnTo>
                      <a:lnTo>
                        <a:pt x="154" y="72"/>
                      </a:lnTo>
                      <a:lnTo>
                        <a:pt x="152" y="69"/>
                      </a:lnTo>
                      <a:lnTo>
                        <a:pt x="152" y="69"/>
                      </a:lnTo>
                      <a:lnTo>
                        <a:pt x="151" y="67"/>
                      </a:lnTo>
                      <a:lnTo>
                        <a:pt x="150" y="66"/>
                      </a:lnTo>
                      <a:lnTo>
                        <a:pt x="148" y="65"/>
                      </a:lnTo>
                      <a:lnTo>
                        <a:pt x="148" y="65"/>
                      </a:lnTo>
                      <a:lnTo>
                        <a:pt x="147" y="65"/>
                      </a:lnTo>
                      <a:lnTo>
                        <a:pt x="145" y="65"/>
                      </a:lnTo>
                      <a:lnTo>
                        <a:pt x="145" y="65"/>
                      </a:lnTo>
                      <a:lnTo>
                        <a:pt x="145" y="64"/>
                      </a:lnTo>
                      <a:lnTo>
                        <a:pt x="146" y="63"/>
                      </a:lnTo>
                      <a:lnTo>
                        <a:pt x="147" y="63"/>
                      </a:lnTo>
                      <a:lnTo>
                        <a:pt x="147" y="61"/>
                      </a:lnTo>
                      <a:lnTo>
                        <a:pt x="147" y="61"/>
                      </a:lnTo>
                      <a:lnTo>
                        <a:pt x="147" y="59"/>
                      </a:lnTo>
                      <a:lnTo>
                        <a:pt x="147" y="58"/>
                      </a:lnTo>
                      <a:lnTo>
                        <a:pt x="149" y="58"/>
                      </a:lnTo>
                      <a:lnTo>
                        <a:pt x="149" y="58"/>
                      </a:lnTo>
                      <a:lnTo>
                        <a:pt x="152" y="55"/>
                      </a:lnTo>
                      <a:lnTo>
                        <a:pt x="155" y="52"/>
                      </a:lnTo>
                      <a:lnTo>
                        <a:pt x="155" y="52"/>
                      </a:lnTo>
                      <a:lnTo>
                        <a:pt x="157" y="51"/>
                      </a:lnTo>
                      <a:lnTo>
                        <a:pt x="157" y="51"/>
                      </a:lnTo>
                      <a:lnTo>
                        <a:pt x="157" y="50"/>
                      </a:lnTo>
                      <a:lnTo>
                        <a:pt x="157" y="50"/>
                      </a:lnTo>
                      <a:lnTo>
                        <a:pt x="156" y="49"/>
                      </a:lnTo>
                      <a:lnTo>
                        <a:pt x="155" y="48"/>
                      </a:lnTo>
                      <a:lnTo>
                        <a:pt x="154" y="47"/>
                      </a:lnTo>
                      <a:lnTo>
                        <a:pt x="153" y="46"/>
                      </a:lnTo>
                      <a:lnTo>
                        <a:pt x="153" y="46"/>
                      </a:lnTo>
                      <a:lnTo>
                        <a:pt x="154" y="46"/>
                      </a:lnTo>
                      <a:lnTo>
                        <a:pt x="155" y="45"/>
                      </a:lnTo>
                      <a:lnTo>
                        <a:pt x="156" y="45"/>
                      </a:lnTo>
                      <a:lnTo>
                        <a:pt x="157" y="44"/>
                      </a:lnTo>
                      <a:lnTo>
                        <a:pt x="157" y="43"/>
                      </a:lnTo>
                      <a:lnTo>
                        <a:pt x="157" y="42"/>
                      </a:lnTo>
                      <a:lnTo>
                        <a:pt x="158" y="40"/>
                      </a:lnTo>
                      <a:lnTo>
                        <a:pt x="157" y="37"/>
                      </a:lnTo>
                      <a:lnTo>
                        <a:pt x="156" y="35"/>
                      </a:lnTo>
                      <a:lnTo>
                        <a:pt x="155" y="33"/>
                      </a:lnTo>
                      <a:lnTo>
                        <a:pt x="153" y="32"/>
                      </a:lnTo>
                      <a:lnTo>
                        <a:pt x="153" y="32"/>
                      </a:lnTo>
                      <a:lnTo>
                        <a:pt x="151" y="31"/>
                      </a:lnTo>
                      <a:lnTo>
                        <a:pt x="149" y="30"/>
                      </a:lnTo>
                      <a:lnTo>
                        <a:pt x="149" y="30"/>
                      </a:lnTo>
                      <a:lnTo>
                        <a:pt x="147" y="29"/>
                      </a:lnTo>
                      <a:lnTo>
                        <a:pt x="144" y="29"/>
                      </a:lnTo>
                      <a:lnTo>
                        <a:pt x="142" y="29"/>
                      </a:lnTo>
                      <a:lnTo>
                        <a:pt x="140" y="29"/>
                      </a:lnTo>
                      <a:lnTo>
                        <a:pt x="140" y="29"/>
                      </a:lnTo>
                      <a:lnTo>
                        <a:pt x="138" y="28"/>
                      </a:lnTo>
                      <a:lnTo>
                        <a:pt x="137" y="28"/>
                      </a:lnTo>
                      <a:lnTo>
                        <a:pt x="135" y="28"/>
                      </a:lnTo>
                      <a:lnTo>
                        <a:pt x="135" y="28"/>
                      </a:lnTo>
                      <a:lnTo>
                        <a:pt x="134" y="28"/>
                      </a:lnTo>
                      <a:lnTo>
                        <a:pt x="132" y="28"/>
                      </a:lnTo>
                      <a:lnTo>
                        <a:pt x="130" y="29"/>
                      </a:lnTo>
                      <a:lnTo>
                        <a:pt x="129" y="28"/>
                      </a:lnTo>
                      <a:lnTo>
                        <a:pt x="129" y="28"/>
                      </a:lnTo>
                      <a:lnTo>
                        <a:pt x="128" y="28"/>
                      </a:lnTo>
                      <a:lnTo>
                        <a:pt x="128" y="27"/>
                      </a:lnTo>
                      <a:lnTo>
                        <a:pt x="127" y="27"/>
                      </a:lnTo>
                      <a:lnTo>
                        <a:pt x="126" y="26"/>
                      </a:lnTo>
                      <a:lnTo>
                        <a:pt x="126" y="26"/>
                      </a:lnTo>
                      <a:lnTo>
                        <a:pt x="126" y="27"/>
                      </a:lnTo>
                      <a:lnTo>
                        <a:pt x="125" y="27"/>
                      </a:lnTo>
                      <a:lnTo>
                        <a:pt x="123" y="28"/>
                      </a:lnTo>
                      <a:lnTo>
                        <a:pt x="121" y="31"/>
                      </a:lnTo>
                      <a:lnTo>
                        <a:pt x="121" y="31"/>
                      </a:lnTo>
                      <a:lnTo>
                        <a:pt x="121" y="30"/>
                      </a:lnTo>
                      <a:lnTo>
                        <a:pt x="121" y="28"/>
                      </a:lnTo>
                      <a:lnTo>
                        <a:pt x="121" y="26"/>
                      </a:lnTo>
                      <a:lnTo>
                        <a:pt x="121" y="26"/>
                      </a:lnTo>
                      <a:lnTo>
                        <a:pt x="120" y="25"/>
                      </a:lnTo>
                      <a:lnTo>
                        <a:pt x="120" y="24"/>
                      </a:lnTo>
                      <a:lnTo>
                        <a:pt x="119" y="23"/>
                      </a:lnTo>
                      <a:lnTo>
                        <a:pt x="118" y="23"/>
                      </a:lnTo>
                      <a:lnTo>
                        <a:pt x="116" y="23"/>
                      </a:lnTo>
                      <a:lnTo>
                        <a:pt x="114" y="22"/>
                      </a:lnTo>
                      <a:lnTo>
                        <a:pt x="113" y="22"/>
                      </a:lnTo>
                      <a:lnTo>
                        <a:pt x="113" y="22"/>
                      </a:lnTo>
                      <a:lnTo>
                        <a:pt x="112" y="21"/>
                      </a:lnTo>
                      <a:lnTo>
                        <a:pt x="111" y="20"/>
                      </a:lnTo>
                      <a:lnTo>
                        <a:pt x="110" y="19"/>
                      </a:lnTo>
                      <a:lnTo>
                        <a:pt x="110" y="19"/>
                      </a:lnTo>
                      <a:lnTo>
                        <a:pt x="109" y="19"/>
                      </a:lnTo>
                      <a:lnTo>
                        <a:pt x="108" y="19"/>
                      </a:lnTo>
                      <a:lnTo>
                        <a:pt x="108" y="19"/>
                      </a:lnTo>
                      <a:lnTo>
                        <a:pt x="108" y="20"/>
                      </a:lnTo>
                      <a:lnTo>
                        <a:pt x="108" y="20"/>
                      </a:lnTo>
                      <a:lnTo>
                        <a:pt x="107" y="18"/>
                      </a:lnTo>
                      <a:lnTo>
                        <a:pt x="106" y="17"/>
                      </a:lnTo>
                      <a:lnTo>
                        <a:pt x="105" y="15"/>
                      </a:lnTo>
                      <a:lnTo>
                        <a:pt x="104" y="14"/>
                      </a:lnTo>
                      <a:lnTo>
                        <a:pt x="102" y="14"/>
                      </a:lnTo>
                      <a:lnTo>
                        <a:pt x="101" y="14"/>
                      </a:lnTo>
                      <a:lnTo>
                        <a:pt x="99" y="13"/>
                      </a:lnTo>
                      <a:lnTo>
                        <a:pt x="97" y="13"/>
                      </a:lnTo>
                      <a:lnTo>
                        <a:pt x="97" y="13"/>
                      </a:lnTo>
                      <a:lnTo>
                        <a:pt x="98" y="11"/>
                      </a:lnTo>
                      <a:lnTo>
                        <a:pt x="99" y="9"/>
                      </a:lnTo>
                      <a:lnTo>
                        <a:pt x="99" y="7"/>
                      </a:lnTo>
                      <a:lnTo>
                        <a:pt x="98" y="5"/>
                      </a:lnTo>
                      <a:lnTo>
                        <a:pt x="97" y="3"/>
                      </a:lnTo>
                      <a:lnTo>
                        <a:pt x="95" y="1"/>
                      </a:lnTo>
                      <a:lnTo>
                        <a:pt x="93" y="0"/>
                      </a:lnTo>
                      <a:lnTo>
                        <a:pt x="91" y="0"/>
                      </a:lnTo>
                      <a:lnTo>
                        <a:pt x="91" y="0"/>
                      </a:lnTo>
                      <a:lnTo>
                        <a:pt x="87" y="0"/>
                      </a:lnTo>
                      <a:lnTo>
                        <a:pt x="86" y="0"/>
                      </a:lnTo>
                      <a:lnTo>
                        <a:pt x="85" y="1"/>
                      </a:lnTo>
                      <a:lnTo>
                        <a:pt x="85" y="1"/>
                      </a:lnTo>
                      <a:lnTo>
                        <a:pt x="82" y="3"/>
                      </a:lnTo>
                      <a:lnTo>
                        <a:pt x="80" y="4"/>
                      </a:lnTo>
                      <a:lnTo>
                        <a:pt x="79" y="5"/>
                      </a:lnTo>
                      <a:lnTo>
                        <a:pt x="79" y="5"/>
                      </a:lnTo>
                      <a:lnTo>
                        <a:pt x="78" y="7"/>
                      </a:lnTo>
                      <a:lnTo>
                        <a:pt x="77" y="9"/>
                      </a:lnTo>
                      <a:lnTo>
                        <a:pt x="77" y="12"/>
                      </a:lnTo>
                      <a:lnTo>
                        <a:pt x="78" y="14"/>
                      </a:lnTo>
                      <a:lnTo>
                        <a:pt x="78" y="14"/>
                      </a:lnTo>
                      <a:lnTo>
                        <a:pt x="76" y="14"/>
                      </a:lnTo>
                      <a:lnTo>
                        <a:pt x="74" y="13"/>
                      </a:lnTo>
                      <a:lnTo>
                        <a:pt x="74" y="13"/>
                      </a:lnTo>
                      <a:lnTo>
                        <a:pt x="73" y="13"/>
                      </a:lnTo>
                      <a:lnTo>
                        <a:pt x="71" y="14"/>
                      </a:lnTo>
                      <a:lnTo>
                        <a:pt x="70" y="14"/>
                      </a:lnTo>
                      <a:lnTo>
                        <a:pt x="69" y="14"/>
                      </a:lnTo>
                      <a:lnTo>
                        <a:pt x="69" y="14"/>
                      </a:lnTo>
                      <a:lnTo>
                        <a:pt x="68" y="14"/>
                      </a:lnTo>
                      <a:lnTo>
                        <a:pt x="67" y="13"/>
                      </a:lnTo>
                      <a:lnTo>
                        <a:pt x="65" y="13"/>
                      </a:lnTo>
                      <a:lnTo>
                        <a:pt x="64" y="12"/>
                      </a:lnTo>
                      <a:lnTo>
                        <a:pt x="64" y="12"/>
                      </a:lnTo>
                      <a:lnTo>
                        <a:pt x="62" y="12"/>
                      </a:lnTo>
                      <a:lnTo>
                        <a:pt x="60" y="12"/>
                      </a:lnTo>
                      <a:lnTo>
                        <a:pt x="60" y="12"/>
                      </a:lnTo>
                      <a:lnTo>
                        <a:pt x="57" y="11"/>
                      </a:lnTo>
                      <a:lnTo>
                        <a:pt x="55" y="11"/>
                      </a:lnTo>
                      <a:lnTo>
                        <a:pt x="53" y="11"/>
                      </a:lnTo>
                      <a:lnTo>
                        <a:pt x="52" y="11"/>
                      </a:lnTo>
                      <a:lnTo>
                        <a:pt x="51" y="12"/>
                      </a:lnTo>
                      <a:lnTo>
                        <a:pt x="50" y="13"/>
                      </a:lnTo>
                      <a:lnTo>
                        <a:pt x="48" y="14"/>
                      </a:lnTo>
                      <a:lnTo>
                        <a:pt x="48" y="14"/>
                      </a:lnTo>
                      <a:lnTo>
                        <a:pt x="46" y="16"/>
                      </a:lnTo>
                      <a:lnTo>
                        <a:pt x="44" y="18"/>
                      </a:lnTo>
                      <a:lnTo>
                        <a:pt x="42" y="20"/>
                      </a:lnTo>
                      <a:lnTo>
                        <a:pt x="41" y="22"/>
                      </a:lnTo>
                      <a:lnTo>
                        <a:pt x="41" y="22"/>
                      </a:lnTo>
                      <a:lnTo>
                        <a:pt x="40" y="22"/>
                      </a:lnTo>
                      <a:lnTo>
                        <a:pt x="38" y="21"/>
                      </a:lnTo>
                      <a:lnTo>
                        <a:pt x="36" y="21"/>
                      </a:lnTo>
                      <a:lnTo>
                        <a:pt x="34" y="21"/>
                      </a:lnTo>
                      <a:lnTo>
                        <a:pt x="34" y="21"/>
                      </a:lnTo>
                      <a:lnTo>
                        <a:pt x="32" y="21"/>
                      </a:lnTo>
                      <a:lnTo>
                        <a:pt x="30" y="21"/>
                      </a:lnTo>
                      <a:lnTo>
                        <a:pt x="28" y="21"/>
                      </a:lnTo>
                      <a:lnTo>
                        <a:pt x="25" y="21"/>
                      </a:lnTo>
                      <a:lnTo>
                        <a:pt x="25" y="21"/>
                      </a:lnTo>
                      <a:lnTo>
                        <a:pt x="23" y="23"/>
                      </a:lnTo>
                      <a:lnTo>
                        <a:pt x="21" y="24"/>
                      </a:lnTo>
                      <a:lnTo>
                        <a:pt x="20" y="26"/>
                      </a:lnTo>
                      <a:lnTo>
                        <a:pt x="20" y="28"/>
                      </a:lnTo>
                      <a:lnTo>
                        <a:pt x="20" y="30"/>
                      </a:lnTo>
                      <a:lnTo>
                        <a:pt x="21" y="32"/>
                      </a:lnTo>
                      <a:lnTo>
                        <a:pt x="22" y="34"/>
                      </a:lnTo>
                      <a:lnTo>
                        <a:pt x="24" y="36"/>
                      </a:lnTo>
                      <a:lnTo>
                        <a:pt x="24" y="36"/>
                      </a:lnTo>
                      <a:lnTo>
                        <a:pt x="23" y="35"/>
                      </a:lnTo>
                      <a:lnTo>
                        <a:pt x="22" y="36"/>
                      </a:lnTo>
                      <a:lnTo>
                        <a:pt x="21" y="36"/>
                      </a:lnTo>
                      <a:lnTo>
                        <a:pt x="20" y="38"/>
                      </a:lnTo>
                      <a:lnTo>
                        <a:pt x="19" y="39"/>
                      </a:lnTo>
                      <a:lnTo>
                        <a:pt x="19" y="39"/>
                      </a:lnTo>
                      <a:lnTo>
                        <a:pt x="18" y="39"/>
                      </a:lnTo>
                      <a:lnTo>
                        <a:pt x="16" y="39"/>
                      </a:lnTo>
                      <a:lnTo>
                        <a:pt x="15" y="39"/>
                      </a:lnTo>
                      <a:lnTo>
                        <a:pt x="13" y="40"/>
                      </a:lnTo>
                      <a:lnTo>
                        <a:pt x="13" y="40"/>
                      </a:lnTo>
                      <a:lnTo>
                        <a:pt x="12" y="41"/>
                      </a:lnTo>
                      <a:lnTo>
                        <a:pt x="11" y="42"/>
                      </a:lnTo>
                      <a:lnTo>
                        <a:pt x="11" y="42"/>
                      </a:lnTo>
                      <a:lnTo>
                        <a:pt x="11" y="43"/>
                      </a:lnTo>
                      <a:lnTo>
                        <a:pt x="12" y="45"/>
                      </a:lnTo>
                      <a:lnTo>
                        <a:pt x="12" y="45"/>
                      </a:lnTo>
                      <a:lnTo>
                        <a:pt x="12" y="46"/>
                      </a:lnTo>
                      <a:lnTo>
                        <a:pt x="13" y="47"/>
                      </a:lnTo>
                      <a:lnTo>
                        <a:pt x="15" y="48"/>
                      </a:lnTo>
                      <a:lnTo>
                        <a:pt x="15" y="49"/>
                      </a:lnTo>
                      <a:lnTo>
                        <a:pt x="15" y="49"/>
                      </a:lnTo>
                      <a:lnTo>
                        <a:pt x="14" y="49"/>
                      </a:lnTo>
                      <a:lnTo>
                        <a:pt x="12" y="50"/>
                      </a:lnTo>
                      <a:lnTo>
                        <a:pt x="10" y="50"/>
                      </a:lnTo>
                      <a:lnTo>
                        <a:pt x="8" y="51"/>
                      </a:lnTo>
                      <a:lnTo>
                        <a:pt x="8" y="51"/>
                      </a:lnTo>
                      <a:lnTo>
                        <a:pt x="7" y="51"/>
                      </a:lnTo>
                      <a:lnTo>
                        <a:pt x="5" y="52"/>
                      </a:lnTo>
                      <a:lnTo>
                        <a:pt x="4" y="54"/>
                      </a:lnTo>
                      <a:lnTo>
                        <a:pt x="3" y="55"/>
                      </a:lnTo>
                      <a:lnTo>
                        <a:pt x="1" y="58"/>
                      </a:lnTo>
                      <a:lnTo>
                        <a:pt x="0" y="61"/>
                      </a:lnTo>
                      <a:lnTo>
                        <a:pt x="0" y="61"/>
                      </a:lnTo>
                      <a:lnTo>
                        <a:pt x="0" y="63"/>
                      </a:lnTo>
                      <a:lnTo>
                        <a:pt x="0" y="63"/>
                      </a:lnTo>
                      <a:lnTo>
                        <a:pt x="0" y="65"/>
                      </a:lnTo>
                      <a:lnTo>
                        <a:pt x="0" y="65"/>
                      </a:lnTo>
                      <a:lnTo>
                        <a:pt x="2" y="67"/>
                      </a:lnTo>
                      <a:lnTo>
                        <a:pt x="3" y="68"/>
                      </a:lnTo>
                      <a:lnTo>
                        <a:pt x="5" y="69"/>
                      </a:lnTo>
                      <a:lnTo>
                        <a:pt x="8" y="70"/>
                      </a:lnTo>
                      <a:lnTo>
                        <a:pt x="12" y="71"/>
                      </a:lnTo>
                      <a:lnTo>
                        <a:pt x="12" y="71"/>
                      </a:lnTo>
                      <a:lnTo>
                        <a:pt x="12" y="72"/>
                      </a:lnTo>
                      <a:lnTo>
                        <a:pt x="12" y="73"/>
                      </a:lnTo>
                      <a:lnTo>
                        <a:pt x="12" y="74"/>
                      </a:lnTo>
                      <a:lnTo>
                        <a:pt x="14" y="76"/>
                      </a:lnTo>
                      <a:lnTo>
                        <a:pt x="14" y="76"/>
                      </a:lnTo>
                      <a:lnTo>
                        <a:pt x="15" y="77"/>
                      </a:lnTo>
                      <a:lnTo>
                        <a:pt x="17" y="77"/>
                      </a:lnTo>
                      <a:lnTo>
                        <a:pt x="19" y="77"/>
                      </a:lnTo>
                      <a:lnTo>
                        <a:pt x="21" y="78"/>
                      </a:lnTo>
                      <a:lnTo>
                        <a:pt x="21" y="78"/>
                      </a:lnTo>
                      <a:lnTo>
                        <a:pt x="21" y="80"/>
                      </a:lnTo>
                      <a:lnTo>
                        <a:pt x="21" y="82"/>
                      </a:lnTo>
                      <a:lnTo>
                        <a:pt x="22" y="84"/>
                      </a:lnTo>
                      <a:lnTo>
                        <a:pt x="22" y="84"/>
                      </a:lnTo>
                      <a:lnTo>
                        <a:pt x="23" y="84"/>
                      </a:lnTo>
                      <a:lnTo>
                        <a:pt x="23" y="84"/>
                      </a:lnTo>
                      <a:lnTo>
                        <a:pt x="24" y="85"/>
                      </a:lnTo>
                      <a:lnTo>
                        <a:pt x="25" y="85"/>
                      </a:lnTo>
                      <a:lnTo>
                        <a:pt x="26" y="85"/>
                      </a:lnTo>
                      <a:lnTo>
                        <a:pt x="27" y="85"/>
                      </a:lnTo>
                      <a:lnTo>
                        <a:pt x="27" y="85"/>
                      </a:lnTo>
                      <a:lnTo>
                        <a:pt x="28" y="85"/>
                      </a:lnTo>
                      <a:lnTo>
                        <a:pt x="28" y="85"/>
                      </a:lnTo>
                      <a:lnTo>
                        <a:pt x="25" y="85"/>
                      </a:lnTo>
                      <a:lnTo>
                        <a:pt x="23" y="86"/>
                      </a:lnTo>
                      <a:lnTo>
                        <a:pt x="22" y="87"/>
                      </a:lnTo>
                      <a:lnTo>
                        <a:pt x="22" y="87"/>
                      </a:lnTo>
                      <a:lnTo>
                        <a:pt x="20" y="88"/>
                      </a:lnTo>
                      <a:lnTo>
                        <a:pt x="19" y="89"/>
                      </a:lnTo>
                      <a:lnTo>
                        <a:pt x="18" y="91"/>
                      </a:lnTo>
                      <a:lnTo>
                        <a:pt x="18" y="92"/>
                      </a:lnTo>
                      <a:lnTo>
                        <a:pt x="18" y="92"/>
                      </a:lnTo>
                      <a:lnTo>
                        <a:pt x="18" y="93"/>
                      </a:lnTo>
                      <a:lnTo>
                        <a:pt x="18" y="94"/>
                      </a:lnTo>
                      <a:lnTo>
                        <a:pt x="19" y="96"/>
                      </a:lnTo>
                      <a:lnTo>
                        <a:pt x="20" y="98"/>
                      </a:lnTo>
                      <a:lnTo>
                        <a:pt x="22" y="99"/>
                      </a:lnTo>
                      <a:lnTo>
                        <a:pt x="24" y="100"/>
                      </a:lnTo>
                      <a:lnTo>
                        <a:pt x="27" y="100"/>
                      </a:lnTo>
                      <a:lnTo>
                        <a:pt x="29" y="100"/>
                      </a:lnTo>
                      <a:lnTo>
                        <a:pt x="31" y="100"/>
                      </a:lnTo>
                      <a:lnTo>
                        <a:pt x="31" y="100"/>
                      </a:lnTo>
                      <a:lnTo>
                        <a:pt x="31" y="101"/>
                      </a:lnTo>
                      <a:lnTo>
                        <a:pt x="32" y="101"/>
                      </a:lnTo>
                      <a:lnTo>
                        <a:pt x="33" y="102"/>
                      </a:lnTo>
                      <a:lnTo>
                        <a:pt x="34" y="102"/>
                      </a:lnTo>
                      <a:lnTo>
                        <a:pt x="36" y="102"/>
                      </a:lnTo>
                      <a:lnTo>
                        <a:pt x="36" y="102"/>
                      </a:lnTo>
                      <a:lnTo>
                        <a:pt x="36" y="103"/>
                      </a:lnTo>
                      <a:lnTo>
                        <a:pt x="36" y="103"/>
                      </a:lnTo>
                      <a:lnTo>
                        <a:pt x="36" y="105"/>
                      </a:lnTo>
                      <a:lnTo>
                        <a:pt x="36" y="105"/>
                      </a:lnTo>
                      <a:lnTo>
                        <a:pt x="37" y="105"/>
                      </a:lnTo>
                      <a:lnTo>
                        <a:pt x="38" y="105"/>
                      </a:lnTo>
                      <a:lnTo>
                        <a:pt x="40" y="106"/>
                      </a:lnTo>
                      <a:lnTo>
                        <a:pt x="40" y="106"/>
                      </a:lnTo>
                      <a:lnTo>
                        <a:pt x="40" y="107"/>
                      </a:lnTo>
                      <a:lnTo>
                        <a:pt x="41" y="108"/>
                      </a:lnTo>
                      <a:lnTo>
                        <a:pt x="41" y="109"/>
                      </a:lnTo>
                      <a:lnTo>
                        <a:pt x="42" y="110"/>
                      </a:lnTo>
                      <a:lnTo>
                        <a:pt x="44" y="111"/>
                      </a:lnTo>
                      <a:lnTo>
                        <a:pt x="45" y="112"/>
                      </a:lnTo>
                      <a:lnTo>
                        <a:pt x="45" y="113"/>
                      </a:lnTo>
                      <a:lnTo>
                        <a:pt x="45" y="113"/>
                      </a:lnTo>
                      <a:lnTo>
                        <a:pt x="47" y="113"/>
                      </a:lnTo>
                      <a:lnTo>
                        <a:pt x="48" y="113"/>
                      </a:lnTo>
                      <a:lnTo>
                        <a:pt x="50" y="112"/>
                      </a:lnTo>
                      <a:lnTo>
                        <a:pt x="51" y="112"/>
                      </a:lnTo>
                      <a:lnTo>
                        <a:pt x="52" y="111"/>
                      </a:lnTo>
                      <a:lnTo>
                        <a:pt x="53" y="110"/>
                      </a:lnTo>
                      <a:lnTo>
                        <a:pt x="53" y="108"/>
                      </a:lnTo>
                      <a:lnTo>
                        <a:pt x="54" y="107"/>
                      </a:lnTo>
                      <a:lnTo>
                        <a:pt x="54" y="107"/>
                      </a:lnTo>
                      <a:lnTo>
                        <a:pt x="54" y="108"/>
                      </a:lnTo>
                      <a:lnTo>
                        <a:pt x="55" y="108"/>
                      </a:lnTo>
                      <a:lnTo>
                        <a:pt x="57" y="108"/>
                      </a:lnTo>
                      <a:lnTo>
                        <a:pt x="59" y="108"/>
                      </a:lnTo>
                      <a:lnTo>
                        <a:pt x="60" y="107"/>
                      </a:lnTo>
                      <a:lnTo>
                        <a:pt x="60" y="107"/>
                      </a:lnTo>
                      <a:lnTo>
                        <a:pt x="60" y="107"/>
                      </a:lnTo>
                      <a:lnTo>
                        <a:pt x="61" y="105"/>
                      </a:lnTo>
                      <a:lnTo>
                        <a:pt x="61" y="104"/>
                      </a:lnTo>
                      <a:lnTo>
                        <a:pt x="61" y="101"/>
                      </a:lnTo>
                      <a:lnTo>
                        <a:pt x="61" y="101"/>
                      </a:lnTo>
                      <a:lnTo>
                        <a:pt x="62" y="101"/>
                      </a:lnTo>
                      <a:lnTo>
                        <a:pt x="63" y="101"/>
                      </a:lnTo>
                      <a:lnTo>
                        <a:pt x="65" y="102"/>
                      </a:lnTo>
                      <a:lnTo>
                        <a:pt x="65" y="102"/>
                      </a:lnTo>
                      <a:lnTo>
                        <a:pt x="66" y="102"/>
                      </a:lnTo>
                      <a:lnTo>
                        <a:pt x="67" y="102"/>
                      </a:lnTo>
                      <a:lnTo>
                        <a:pt x="68" y="102"/>
                      </a:lnTo>
                      <a:lnTo>
                        <a:pt x="68" y="102"/>
                      </a:lnTo>
                      <a:lnTo>
                        <a:pt x="67" y="99"/>
                      </a:lnTo>
                      <a:lnTo>
                        <a:pt x="66" y="98"/>
                      </a:lnTo>
                      <a:lnTo>
                        <a:pt x="63" y="94"/>
                      </a:lnTo>
                      <a:lnTo>
                        <a:pt x="61" y="90"/>
                      </a:lnTo>
                      <a:lnTo>
                        <a:pt x="61" y="88"/>
                      </a:lnTo>
                      <a:lnTo>
                        <a:pt x="60" y="86"/>
                      </a:lnTo>
                      <a:lnTo>
                        <a:pt x="60" y="86"/>
                      </a:lnTo>
                      <a:lnTo>
                        <a:pt x="60" y="83"/>
                      </a:lnTo>
                      <a:lnTo>
                        <a:pt x="60" y="83"/>
                      </a:lnTo>
                      <a:lnTo>
                        <a:pt x="63" y="83"/>
                      </a:lnTo>
                      <a:lnTo>
                        <a:pt x="64" y="83"/>
                      </a:lnTo>
                      <a:lnTo>
                        <a:pt x="65" y="83"/>
                      </a:lnTo>
                      <a:lnTo>
                        <a:pt x="65" y="83"/>
                      </a:lnTo>
                      <a:lnTo>
                        <a:pt x="66" y="82"/>
                      </a:lnTo>
                      <a:lnTo>
                        <a:pt x="67" y="82"/>
                      </a:lnTo>
                      <a:lnTo>
                        <a:pt x="68" y="80"/>
                      </a:lnTo>
                      <a:lnTo>
                        <a:pt x="68" y="78"/>
                      </a:lnTo>
                      <a:lnTo>
                        <a:pt x="68" y="76"/>
                      </a:lnTo>
                      <a:lnTo>
                        <a:pt x="68" y="76"/>
                      </a:lnTo>
                      <a:lnTo>
                        <a:pt x="69" y="76"/>
                      </a:lnTo>
                      <a:lnTo>
                        <a:pt x="69" y="76"/>
                      </a:lnTo>
                      <a:lnTo>
                        <a:pt x="70" y="75"/>
                      </a:lnTo>
                      <a:lnTo>
                        <a:pt x="70" y="74"/>
                      </a:lnTo>
                      <a:lnTo>
                        <a:pt x="70" y="74"/>
                      </a:lnTo>
                      <a:lnTo>
                        <a:pt x="71" y="74"/>
                      </a:lnTo>
                      <a:lnTo>
                        <a:pt x="72" y="74"/>
                      </a:lnTo>
                      <a:lnTo>
                        <a:pt x="72" y="73"/>
                      </a:lnTo>
                      <a:lnTo>
                        <a:pt x="72" y="73"/>
                      </a:lnTo>
                      <a:lnTo>
                        <a:pt x="72" y="71"/>
                      </a:lnTo>
                      <a:lnTo>
                        <a:pt x="72" y="71"/>
                      </a:lnTo>
                      <a:lnTo>
                        <a:pt x="73" y="70"/>
                      </a:lnTo>
                      <a:lnTo>
                        <a:pt x="73" y="70"/>
                      </a:lnTo>
                      <a:lnTo>
                        <a:pt x="73" y="70"/>
                      </a:lnTo>
                      <a:lnTo>
                        <a:pt x="75" y="70"/>
                      </a:lnTo>
                      <a:lnTo>
                        <a:pt x="77" y="70"/>
                      </a:lnTo>
                      <a:lnTo>
                        <a:pt x="81" y="70"/>
                      </a:lnTo>
                      <a:lnTo>
                        <a:pt x="81" y="70"/>
                      </a:lnTo>
                      <a:lnTo>
                        <a:pt x="81" y="73"/>
                      </a:lnTo>
                      <a:lnTo>
                        <a:pt x="82" y="75"/>
                      </a:lnTo>
                      <a:lnTo>
                        <a:pt x="83" y="77"/>
                      </a:lnTo>
                      <a:lnTo>
                        <a:pt x="85" y="78"/>
                      </a:lnTo>
                      <a:lnTo>
                        <a:pt x="85" y="78"/>
                      </a:lnTo>
                      <a:lnTo>
                        <a:pt x="87" y="79"/>
                      </a:lnTo>
                      <a:lnTo>
                        <a:pt x="88" y="80"/>
                      </a:lnTo>
                      <a:lnTo>
                        <a:pt x="89" y="79"/>
                      </a:lnTo>
                      <a:lnTo>
                        <a:pt x="90" y="79"/>
                      </a:lnTo>
                      <a:lnTo>
                        <a:pt x="93" y="77"/>
                      </a:lnTo>
                      <a:lnTo>
                        <a:pt x="93" y="77"/>
                      </a:lnTo>
                      <a:lnTo>
                        <a:pt x="94" y="78"/>
                      </a:lnTo>
                      <a:lnTo>
                        <a:pt x="95" y="78"/>
                      </a:lnTo>
                      <a:lnTo>
                        <a:pt x="97" y="79"/>
                      </a:lnTo>
                      <a:lnTo>
                        <a:pt x="102" y="80"/>
                      </a:lnTo>
                      <a:lnTo>
                        <a:pt x="102" y="80"/>
                      </a:lnTo>
                      <a:lnTo>
                        <a:pt x="100" y="83"/>
                      </a:lnTo>
                      <a:lnTo>
                        <a:pt x="98" y="85"/>
                      </a:lnTo>
                      <a:lnTo>
                        <a:pt x="97" y="89"/>
                      </a:lnTo>
                      <a:lnTo>
                        <a:pt x="97" y="90"/>
                      </a:lnTo>
                      <a:lnTo>
                        <a:pt x="97" y="92"/>
                      </a:lnTo>
                      <a:lnTo>
                        <a:pt x="97" y="92"/>
                      </a:lnTo>
                      <a:lnTo>
                        <a:pt x="98" y="92"/>
                      </a:lnTo>
                      <a:lnTo>
                        <a:pt x="98" y="92"/>
                      </a:lnTo>
                      <a:lnTo>
                        <a:pt x="98" y="92"/>
                      </a:lnTo>
                      <a:lnTo>
                        <a:pt x="99" y="93"/>
                      </a:lnTo>
                      <a:lnTo>
                        <a:pt x="99" y="95"/>
                      </a:lnTo>
                      <a:lnTo>
                        <a:pt x="99" y="95"/>
                      </a:lnTo>
                      <a:lnTo>
                        <a:pt x="100" y="95"/>
                      </a:lnTo>
                      <a:lnTo>
                        <a:pt x="100" y="96"/>
                      </a:lnTo>
                      <a:lnTo>
                        <a:pt x="101" y="97"/>
                      </a:lnTo>
                      <a:lnTo>
                        <a:pt x="102" y="99"/>
                      </a:lnTo>
                      <a:lnTo>
                        <a:pt x="103" y="100"/>
                      </a:lnTo>
                      <a:lnTo>
                        <a:pt x="104" y="100"/>
                      </a:lnTo>
                      <a:lnTo>
                        <a:pt x="104" y="100"/>
                      </a:lnTo>
                      <a:lnTo>
                        <a:pt x="105" y="101"/>
                      </a:lnTo>
                      <a:lnTo>
                        <a:pt x="107" y="101"/>
                      </a:lnTo>
                      <a:lnTo>
                        <a:pt x="108" y="101"/>
                      </a:lnTo>
                      <a:lnTo>
                        <a:pt x="110" y="101"/>
                      </a:lnTo>
                      <a:lnTo>
                        <a:pt x="110" y="101"/>
                      </a:lnTo>
                      <a:lnTo>
                        <a:pt x="112" y="103"/>
                      </a:lnTo>
                      <a:lnTo>
                        <a:pt x="113" y="105"/>
                      </a:lnTo>
                      <a:lnTo>
                        <a:pt x="115" y="106"/>
                      </a:lnTo>
                      <a:lnTo>
                        <a:pt x="116" y="107"/>
                      </a:lnTo>
                      <a:lnTo>
                        <a:pt x="117" y="108"/>
                      </a:lnTo>
                      <a:lnTo>
                        <a:pt x="117" y="108"/>
                      </a:lnTo>
                      <a:lnTo>
                        <a:pt x="119" y="108"/>
                      </a:lnTo>
                      <a:lnTo>
                        <a:pt x="120" y="107"/>
                      </a:lnTo>
                      <a:lnTo>
                        <a:pt x="122" y="107"/>
                      </a:lnTo>
                      <a:lnTo>
                        <a:pt x="123" y="106"/>
                      </a:lnTo>
                      <a:lnTo>
                        <a:pt x="123" y="106"/>
                      </a:lnTo>
                      <a:lnTo>
                        <a:pt x="125" y="105"/>
                      </a:lnTo>
                      <a:lnTo>
                        <a:pt x="127" y="104"/>
                      </a:lnTo>
                      <a:lnTo>
                        <a:pt x="131" y="102"/>
                      </a:lnTo>
                      <a:lnTo>
                        <a:pt x="133" y="101"/>
                      </a:lnTo>
                      <a:lnTo>
                        <a:pt x="134" y="100"/>
                      </a:lnTo>
                      <a:lnTo>
                        <a:pt x="135" y="98"/>
                      </a:lnTo>
                      <a:lnTo>
                        <a:pt x="136" y="96"/>
                      </a:lnTo>
                      <a:lnTo>
                        <a:pt x="136" y="96"/>
                      </a:lnTo>
                      <a:lnTo>
                        <a:pt x="137" y="96"/>
                      </a:lnTo>
                      <a:lnTo>
                        <a:pt x="139" y="95"/>
                      </a:lnTo>
                      <a:lnTo>
                        <a:pt x="139" y="95"/>
                      </a:lnTo>
                      <a:lnTo>
                        <a:pt x="140" y="95"/>
                      </a:lnTo>
                      <a:lnTo>
                        <a:pt x="140" y="94"/>
                      </a:lnTo>
                      <a:lnTo>
                        <a:pt x="140" y="94"/>
                      </a:lnTo>
                      <a:lnTo>
                        <a:pt x="141" y="94"/>
                      </a:lnTo>
                      <a:lnTo>
                        <a:pt x="142" y="94"/>
                      </a:lnTo>
                      <a:lnTo>
                        <a:pt x="143" y="94"/>
                      </a:lnTo>
                      <a:lnTo>
                        <a:pt x="144" y="93"/>
                      </a:lnTo>
                      <a:lnTo>
                        <a:pt x="144" y="93"/>
                      </a:lnTo>
                      <a:lnTo>
                        <a:pt x="145" y="92"/>
                      </a:lnTo>
                      <a:lnTo>
                        <a:pt x="145" y="91"/>
                      </a:lnTo>
                      <a:lnTo>
                        <a:pt x="145" y="89"/>
                      </a:lnTo>
                      <a:lnTo>
                        <a:pt x="145" y="89"/>
                      </a:lnTo>
                      <a:lnTo>
                        <a:pt x="149" y="89"/>
                      </a:lnTo>
                      <a:lnTo>
                        <a:pt x="152" y="89"/>
                      </a:lnTo>
                      <a:lnTo>
                        <a:pt x="154" y="88"/>
                      </a:lnTo>
                      <a:lnTo>
                        <a:pt x="156" y="88"/>
                      </a:lnTo>
                      <a:lnTo>
                        <a:pt x="157" y="86"/>
                      </a:lnTo>
                      <a:lnTo>
                        <a:pt x="158" y="85"/>
                      </a:lnTo>
                      <a:lnTo>
                        <a:pt x="158" y="85"/>
                      </a:lnTo>
                      <a:lnTo>
                        <a:pt x="159" y="84"/>
                      </a:lnTo>
                      <a:lnTo>
                        <a:pt x="160" y="82"/>
                      </a:lnTo>
                      <a:lnTo>
                        <a:pt x="160" y="81"/>
                      </a:lnTo>
                      <a:lnTo>
                        <a:pt x="160" y="79"/>
                      </a:lnTo>
                      <a:lnTo>
                        <a:pt x="160" y="79"/>
                      </a:lnTo>
                      <a:close/>
                    </a:path>
                  </a:pathLst>
                </a:custGeom>
                <a:solidFill>
                  <a:srgbClr val="85C6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51" name="Freeform 2487">
                  <a:extLst>
                    <a:ext uri="{FF2B5EF4-FFF2-40B4-BE49-F238E27FC236}">
                      <a16:creationId xmlns:a16="http://schemas.microsoft.com/office/drawing/2014/main" id="{9CE4DFC8-32CB-483E-AD2C-4001DB05618E}"/>
                    </a:ext>
                  </a:extLst>
                </p:cNvPr>
                <p:cNvSpPr>
                  <a:spLocks/>
                </p:cNvSpPr>
                <p:nvPr/>
              </p:nvSpPr>
              <p:spPr bwMode="auto">
                <a:xfrm>
                  <a:off x="4039" y="1449"/>
                  <a:ext cx="88" cy="42"/>
                </a:xfrm>
                <a:custGeom>
                  <a:avLst/>
                  <a:gdLst>
                    <a:gd name="T0" fmla="*/ 6 w 88"/>
                    <a:gd name="T1" fmla="*/ 30 h 42"/>
                    <a:gd name="T2" fmla="*/ 2 w 88"/>
                    <a:gd name="T3" fmla="*/ 28 h 42"/>
                    <a:gd name="T4" fmla="*/ 0 w 88"/>
                    <a:gd name="T5" fmla="*/ 23 h 42"/>
                    <a:gd name="T6" fmla="*/ 1 w 88"/>
                    <a:gd name="T7" fmla="*/ 22 h 42"/>
                    <a:gd name="T8" fmla="*/ 7 w 88"/>
                    <a:gd name="T9" fmla="*/ 20 h 42"/>
                    <a:gd name="T10" fmla="*/ 11 w 88"/>
                    <a:gd name="T11" fmla="*/ 19 h 42"/>
                    <a:gd name="T12" fmla="*/ 12 w 88"/>
                    <a:gd name="T13" fmla="*/ 17 h 42"/>
                    <a:gd name="T14" fmla="*/ 12 w 88"/>
                    <a:gd name="T15" fmla="*/ 15 h 42"/>
                    <a:gd name="T16" fmla="*/ 8 w 88"/>
                    <a:gd name="T17" fmla="*/ 10 h 42"/>
                    <a:gd name="T18" fmla="*/ 8 w 88"/>
                    <a:gd name="T19" fmla="*/ 8 h 42"/>
                    <a:gd name="T20" fmla="*/ 9 w 88"/>
                    <a:gd name="T21" fmla="*/ 4 h 42"/>
                    <a:gd name="T22" fmla="*/ 13 w 88"/>
                    <a:gd name="T23" fmla="*/ 2 h 42"/>
                    <a:gd name="T24" fmla="*/ 19 w 88"/>
                    <a:gd name="T25" fmla="*/ 0 h 42"/>
                    <a:gd name="T26" fmla="*/ 23 w 88"/>
                    <a:gd name="T27" fmla="*/ 0 h 42"/>
                    <a:gd name="T28" fmla="*/ 27 w 88"/>
                    <a:gd name="T29" fmla="*/ 2 h 42"/>
                    <a:gd name="T30" fmla="*/ 32 w 88"/>
                    <a:gd name="T31" fmla="*/ 6 h 42"/>
                    <a:gd name="T32" fmla="*/ 37 w 88"/>
                    <a:gd name="T33" fmla="*/ 7 h 42"/>
                    <a:gd name="T34" fmla="*/ 42 w 88"/>
                    <a:gd name="T35" fmla="*/ 8 h 42"/>
                    <a:gd name="T36" fmla="*/ 44 w 88"/>
                    <a:gd name="T37" fmla="*/ 10 h 42"/>
                    <a:gd name="T38" fmla="*/ 46 w 88"/>
                    <a:gd name="T39" fmla="*/ 14 h 42"/>
                    <a:gd name="T40" fmla="*/ 51 w 88"/>
                    <a:gd name="T41" fmla="*/ 17 h 42"/>
                    <a:gd name="T42" fmla="*/ 54 w 88"/>
                    <a:gd name="T43" fmla="*/ 18 h 42"/>
                    <a:gd name="T44" fmla="*/ 61 w 88"/>
                    <a:gd name="T45" fmla="*/ 17 h 42"/>
                    <a:gd name="T46" fmla="*/ 68 w 88"/>
                    <a:gd name="T47" fmla="*/ 16 h 42"/>
                    <a:gd name="T48" fmla="*/ 74 w 88"/>
                    <a:gd name="T49" fmla="*/ 18 h 42"/>
                    <a:gd name="T50" fmla="*/ 78 w 88"/>
                    <a:gd name="T51" fmla="*/ 22 h 42"/>
                    <a:gd name="T52" fmla="*/ 79 w 88"/>
                    <a:gd name="T53" fmla="*/ 24 h 42"/>
                    <a:gd name="T54" fmla="*/ 80 w 88"/>
                    <a:gd name="T55" fmla="*/ 26 h 42"/>
                    <a:gd name="T56" fmla="*/ 84 w 88"/>
                    <a:gd name="T57" fmla="*/ 28 h 42"/>
                    <a:gd name="T58" fmla="*/ 88 w 88"/>
                    <a:gd name="T59" fmla="*/ 31 h 42"/>
                    <a:gd name="T60" fmla="*/ 88 w 88"/>
                    <a:gd name="T61" fmla="*/ 33 h 42"/>
                    <a:gd name="T62" fmla="*/ 87 w 88"/>
                    <a:gd name="T63" fmla="*/ 36 h 42"/>
                    <a:gd name="T64" fmla="*/ 83 w 88"/>
                    <a:gd name="T65" fmla="*/ 39 h 42"/>
                    <a:gd name="T66" fmla="*/ 76 w 88"/>
                    <a:gd name="T67" fmla="*/ 41 h 42"/>
                    <a:gd name="T68" fmla="*/ 74 w 88"/>
                    <a:gd name="T69" fmla="*/ 41 h 42"/>
                    <a:gd name="T70" fmla="*/ 72 w 88"/>
                    <a:gd name="T71" fmla="*/ 36 h 42"/>
                    <a:gd name="T72" fmla="*/ 70 w 88"/>
                    <a:gd name="T73" fmla="*/ 35 h 42"/>
                    <a:gd name="T74" fmla="*/ 64 w 88"/>
                    <a:gd name="T75" fmla="*/ 35 h 42"/>
                    <a:gd name="T76" fmla="*/ 58 w 88"/>
                    <a:gd name="T77" fmla="*/ 36 h 42"/>
                    <a:gd name="T78" fmla="*/ 51 w 88"/>
                    <a:gd name="T79" fmla="*/ 39 h 42"/>
                    <a:gd name="T80" fmla="*/ 48 w 88"/>
                    <a:gd name="T81" fmla="*/ 41 h 42"/>
                    <a:gd name="T82" fmla="*/ 44 w 88"/>
                    <a:gd name="T83" fmla="*/ 42 h 42"/>
                    <a:gd name="T84" fmla="*/ 37 w 88"/>
                    <a:gd name="T85" fmla="*/ 41 h 42"/>
                    <a:gd name="T86" fmla="*/ 31 w 88"/>
                    <a:gd name="T87" fmla="*/ 38 h 42"/>
                    <a:gd name="T88" fmla="*/ 28 w 88"/>
                    <a:gd name="T89" fmla="*/ 37 h 42"/>
                    <a:gd name="T90" fmla="*/ 25 w 88"/>
                    <a:gd name="T91" fmla="*/ 39 h 42"/>
                    <a:gd name="T92" fmla="*/ 21 w 88"/>
                    <a:gd name="T93" fmla="*/ 40 h 42"/>
                    <a:gd name="T94" fmla="*/ 17 w 88"/>
                    <a:gd name="T95" fmla="*/ 40 h 42"/>
                    <a:gd name="T96" fmla="*/ 14 w 88"/>
                    <a:gd name="T97" fmla="*/ 39 h 42"/>
                    <a:gd name="T98" fmla="*/ 11 w 88"/>
                    <a:gd name="T99" fmla="*/ 37 h 42"/>
                    <a:gd name="T100" fmla="*/ 10 w 88"/>
                    <a:gd name="T101"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 h="42">
                      <a:moveTo>
                        <a:pt x="8" y="31"/>
                      </a:moveTo>
                      <a:lnTo>
                        <a:pt x="8" y="31"/>
                      </a:lnTo>
                      <a:lnTo>
                        <a:pt x="6" y="30"/>
                      </a:lnTo>
                      <a:lnTo>
                        <a:pt x="5" y="30"/>
                      </a:lnTo>
                      <a:lnTo>
                        <a:pt x="3" y="29"/>
                      </a:lnTo>
                      <a:lnTo>
                        <a:pt x="2" y="28"/>
                      </a:lnTo>
                      <a:lnTo>
                        <a:pt x="1" y="26"/>
                      </a:lnTo>
                      <a:lnTo>
                        <a:pt x="0" y="25"/>
                      </a:lnTo>
                      <a:lnTo>
                        <a:pt x="0" y="23"/>
                      </a:lnTo>
                      <a:lnTo>
                        <a:pt x="0" y="22"/>
                      </a:lnTo>
                      <a:lnTo>
                        <a:pt x="0" y="22"/>
                      </a:lnTo>
                      <a:lnTo>
                        <a:pt x="1" y="22"/>
                      </a:lnTo>
                      <a:lnTo>
                        <a:pt x="1" y="21"/>
                      </a:lnTo>
                      <a:lnTo>
                        <a:pt x="3" y="21"/>
                      </a:lnTo>
                      <a:lnTo>
                        <a:pt x="7" y="20"/>
                      </a:lnTo>
                      <a:lnTo>
                        <a:pt x="9" y="20"/>
                      </a:lnTo>
                      <a:lnTo>
                        <a:pt x="11" y="20"/>
                      </a:lnTo>
                      <a:lnTo>
                        <a:pt x="11" y="19"/>
                      </a:lnTo>
                      <a:lnTo>
                        <a:pt x="12" y="19"/>
                      </a:lnTo>
                      <a:lnTo>
                        <a:pt x="12" y="18"/>
                      </a:lnTo>
                      <a:lnTo>
                        <a:pt x="12" y="17"/>
                      </a:lnTo>
                      <a:lnTo>
                        <a:pt x="12" y="17"/>
                      </a:lnTo>
                      <a:lnTo>
                        <a:pt x="12" y="16"/>
                      </a:lnTo>
                      <a:lnTo>
                        <a:pt x="12" y="15"/>
                      </a:lnTo>
                      <a:lnTo>
                        <a:pt x="11" y="14"/>
                      </a:lnTo>
                      <a:lnTo>
                        <a:pt x="9" y="12"/>
                      </a:lnTo>
                      <a:lnTo>
                        <a:pt x="8" y="10"/>
                      </a:lnTo>
                      <a:lnTo>
                        <a:pt x="8" y="10"/>
                      </a:lnTo>
                      <a:lnTo>
                        <a:pt x="8" y="9"/>
                      </a:lnTo>
                      <a:lnTo>
                        <a:pt x="8" y="8"/>
                      </a:lnTo>
                      <a:lnTo>
                        <a:pt x="8" y="7"/>
                      </a:lnTo>
                      <a:lnTo>
                        <a:pt x="8" y="6"/>
                      </a:lnTo>
                      <a:lnTo>
                        <a:pt x="9" y="4"/>
                      </a:lnTo>
                      <a:lnTo>
                        <a:pt x="11" y="3"/>
                      </a:lnTo>
                      <a:lnTo>
                        <a:pt x="11" y="3"/>
                      </a:lnTo>
                      <a:lnTo>
                        <a:pt x="13" y="2"/>
                      </a:lnTo>
                      <a:lnTo>
                        <a:pt x="15" y="1"/>
                      </a:lnTo>
                      <a:lnTo>
                        <a:pt x="17" y="0"/>
                      </a:lnTo>
                      <a:lnTo>
                        <a:pt x="19" y="0"/>
                      </a:lnTo>
                      <a:lnTo>
                        <a:pt x="19" y="0"/>
                      </a:lnTo>
                      <a:lnTo>
                        <a:pt x="21" y="0"/>
                      </a:lnTo>
                      <a:lnTo>
                        <a:pt x="23" y="0"/>
                      </a:lnTo>
                      <a:lnTo>
                        <a:pt x="25" y="1"/>
                      </a:lnTo>
                      <a:lnTo>
                        <a:pt x="27" y="2"/>
                      </a:lnTo>
                      <a:lnTo>
                        <a:pt x="27" y="2"/>
                      </a:lnTo>
                      <a:lnTo>
                        <a:pt x="29" y="4"/>
                      </a:lnTo>
                      <a:lnTo>
                        <a:pt x="30" y="5"/>
                      </a:lnTo>
                      <a:lnTo>
                        <a:pt x="32" y="6"/>
                      </a:lnTo>
                      <a:lnTo>
                        <a:pt x="32" y="6"/>
                      </a:lnTo>
                      <a:lnTo>
                        <a:pt x="35" y="6"/>
                      </a:lnTo>
                      <a:lnTo>
                        <a:pt x="37" y="7"/>
                      </a:lnTo>
                      <a:lnTo>
                        <a:pt x="40" y="7"/>
                      </a:lnTo>
                      <a:lnTo>
                        <a:pt x="41" y="8"/>
                      </a:lnTo>
                      <a:lnTo>
                        <a:pt x="42" y="8"/>
                      </a:lnTo>
                      <a:lnTo>
                        <a:pt x="42" y="8"/>
                      </a:lnTo>
                      <a:lnTo>
                        <a:pt x="43" y="9"/>
                      </a:lnTo>
                      <a:lnTo>
                        <a:pt x="44" y="10"/>
                      </a:lnTo>
                      <a:lnTo>
                        <a:pt x="45" y="12"/>
                      </a:lnTo>
                      <a:lnTo>
                        <a:pt x="45" y="12"/>
                      </a:lnTo>
                      <a:lnTo>
                        <a:pt x="46" y="14"/>
                      </a:lnTo>
                      <a:lnTo>
                        <a:pt x="47" y="15"/>
                      </a:lnTo>
                      <a:lnTo>
                        <a:pt x="49" y="16"/>
                      </a:lnTo>
                      <a:lnTo>
                        <a:pt x="51" y="17"/>
                      </a:lnTo>
                      <a:lnTo>
                        <a:pt x="51" y="17"/>
                      </a:lnTo>
                      <a:lnTo>
                        <a:pt x="52" y="18"/>
                      </a:lnTo>
                      <a:lnTo>
                        <a:pt x="54" y="18"/>
                      </a:lnTo>
                      <a:lnTo>
                        <a:pt x="56" y="18"/>
                      </a:lnTo>
                      <a:lnTo>
                        <a:pt x="58" y="17"/>
                      </a:lnTo>
                      <a:lnTo>
                        <a:pt x="61" y="17"/>
                      </a:lnTo>
                      <a:lnTo>
                        <a:pt x="65" y="16"/>
                      </a:lnTo>
                      <a:lnTo>
                        <a:pt x="65" y="16"/>
                      </a:lnTo>
                      <a:lnTo>
                        <a:pt x="68" y="16"/>
                      </a:lnTo>
                      <a:lnTo>
                        <a:pt x="70" y="17"/>
                      </a:lnTo>
                      <a:lnTo>
                        <a:pt x="72" y="17"/>
                      </a:lnTo>
                      <a:lnTo>
                        <a:pt x="74" y="18"/>
                      </a:lnTo>
                      <a:lnTo>
                        <a:pt x="76" y="19"/>
                      </a:lnTo>
                      <a:lnTo>
                        <a:pt x="77" y="20"/>
                      </a:lnTo>
                      <a:lnTo>
                        <a:pt x="78" y="22"/>
                      </a:lnTo>
                      <a:lnTo>
                        <a:pt x="78" y="22"/>
                      </a:lnTo>
                      <a:lnTo>
                        <a:pt x="79" y="23"/>
                      </a:lnTo>
                      <a:lnTo>
                        <a:pt x="79" y="24"/>
                      </a:lnTo>
                      <a:lnTo>
                        <a:pt x="80" y="25"/>
                      </a:lnTo>
                      <a:lnTo>
                        <a:pt x="80" y="25"/>
                      </a:lnTo>
                      <a:lnTo>
                        <a:pt x="80" y="26"/>
                      </a:lnTo>
                      <a:lnTo>
                        <a:pt x="81" y="27"/>
                      </a:lnTo>
                      <a:lnTo>
                        <a:pt x="84" y="28"/>
                      </a:lnTo>
                      <a:lnTo>
                        <a:pt x="84" y="28"/>
                      </a:lnTo>
                      <a:lnTo>
                        <a:pt x="86" y="29"/>
                      </a:lnTo>
                      <a:lnTo>
                        <a:pt x="87" y="30"/>
                      </a:lnTo>
                      <a:lnTo>
                        <a:pt x="88" y="31"/>
                      </a:lnTo>
                      <a:lnTo>
                        <a:pt x="88" y="31"/>
                      </a:lnTo>
                      <a:lnTo>
                        <a:pt x="88" y="32"/>
                      </a:lnTo>
                      <a:lnTo>
                        <a:pt x="88" y="33"/>
                      </a:lnTo>
                      <a:lnTo>
                        <a:pt x="88" y="34"/>
                      </a:lnTo>
                      <a:lnTo>
                        <a:pt x="88" y="35"/>
                      </a:lnTo>
                      <a:lnTo>
                        <a:pt x="87" y="36"/>
                      </a:lnTo>
                      <a:lnTo>
                        <a:pt x="85" y="38"/>
                      </a:lnTo>
                      <a:lnTo>
                        <a:pt x="85" y="38"/>
                      </a:lnTo>
                      <a:lnTo>
                        <a:pt x="83" y="39"/>
                      </a:lnTo>
                      <a:lnTo>
                        <a:pt x="81" y="40"/>
                      </a:lnTo>
                      <a:lnTo>
                        <a:pt x="79" y="41"/>
                      </a:lnTo>
                      <a:lnTo>
                        <a:pt x="76" y="41"/>
                      </a:lnTo>
                      <a:lnTo>
                        <a:pt x="76" y="41"/>
                      </a:lnTo>
                      <a:lnTo>
                        <a:pt x="75" y="41"/>
                      </a:lnTo>
                      <a:lnTo>
                        <a:pt x="74" y="41"/>
                      </a:lnTo>
                      <a:lnTo>
                        <a:pt x="74" y="40"/>
                      </a:lnTo>
                      <a:lnTo>
                        <a:pt x="73" y="39"/>
                      </a:lnTo>
                      <a:lnTo>
                        <a:pt x="72" y="36"/>
                      </a:lnTo>
                      <a:lnTo>
                        <a:pt x="71" y="36"/>
                      </a:lnTo>
                      <a:lnTo>
                        <a:pt x="70" y="35"/>
                      </a:lnTo>
                      <a:lnTo>
                        <a:pt x="70" y="35"/>
                      </a:lnTo>
                      <a:lnTo>
                        <a:pt x="69" y="34"/>
                      </a:lnTo>
                      <a:lnTo>
                        <a:pt x="67" y="34"/>
                      </a:lnTo>
                      <a:lnTo>
                        <a:pt x="64" y="35"/>
                      </a:lnTo>
                      <a:lnTo>
                        <a:pt x="60" y="35"/>
                      </a:lnTo>
                      <a:lnTo>
                        <a:pt x="58" y="36"/>
                      </a:lnTo>
                      <a:lnTo>
                        <a:pt x="58" y="36"/>
                      </a:lnTo>
                      <a:lnTo>
                        <a:pt x="56" y="36"/>
                      </a:lnTo>
                      <a:lnTo>
                        <a:pt x="54" y="37"/>
                      </a:lnTo>
                      <a:lnTo>
                        <a:pt x="51" y="39"/>
                      </a:lnTo>
                      <a:lnTo>
                        <a:pt x="51" y="39"/>
                      </a:lnTo>
                      <a:lnTo>
                        <a:pt x="49" y="41"/>
                      </a:lnTo>
                      <a:lnTo>
                        <a:pt x="48" y="41"/>
                      </a:lnTo>
                      <a:lnTo>
                        <a:pt x="46" y="42"/>
                      </a:lnTo>
                      <a:lnTo>
                        <a:pt x="46" y="42"/>
                      </a:lnTo>
                      <a:lnTo>
                        <a:pt x="44" y="42"/>
                      </a:lnTo>
                      <a:lnTo>
                        <a:pt x="41" y="42"/>
                      </a:lnTo>
                      <a:lnTo>
                        <a:pt x="39" y="41"/>
                      </a:lnTo>
                      <a:lnTo>
                        <a:pt x="37" y="41"/>
                      </a:lnTo>
                      <a:lnTo>
                        <a:pt x="37" y="41"/>
                      </a:lnTo>
                      <a:lnTo>
                        <a:pt x="34" y="39"/>
                      </a:lnTo>
                      <a:lnTo>
                        <a:pt x="31" y="38"/>
                      </a:lnTo>
                      <a:lnTo>
                        <a:pt x="31" y="38"/>
                      </a:lnTo>
                      <a:lnTo>
                        <a:pt x="29" y="37"/>
                      </a:lnTo>
                      <a:lnTo>
                        <a:pt x="28" y="37"/>
                      </a:lnTo>
                      <a:lnTo>
                        <a:pt x="26" y="38"/>
                      </a:lnTo>
                      <a:lnTo>
                        <a:pt x="25" y="39"/>
                      </a:lnTo>
                      <a:lnTo>
                        <a:pt x="25" y="39"/>
                      </a:lnTo>
                      <a:lnTo>
                        <a:pt x="24" y="39"/>
                      </a:lnTo>
                      <a:lnTo>
                        <a:pt x="23" y="39"/>
                      </a:lnTo>
                      <a:lnTo>
                        <a:pt x="21" y="40"/>
                      </a:lnTo>
                      <a:lnTo>
                        <a:pt x="21" y="40"/>
                      </a:lnTo>
                      <a:lnTo>
                        <a:pt x="18" y="40"/>
                      </a:lnTo>
                      <a:lnTo>
                        <a:pt x="17" y="40"/>
                      </a:lnTo>
                      <a:lnTo>
                        <a:pt x="16" y="40"/>
                      </a:lnTo>
                      <a:lnTo>
                        <a:pt x="16" y="40"/>
                      </a:lnTo>
                      <a:lnTo>
                        <a:pt x="14" y="39"/>
                      </a:lnTo>
                      <a:lnTo>
                        <a:pt x="13" y="38"/>
                      </a:lnTo>
                      <a:lnTo>
                        <a:pt x="11" y="37"/>
                      </a:lnTo>
                      <a:lnTo>
                        <a:pt x="11" y="37"/>
                      </a:lnTo>
                      <a:lnTo>
                        <a:pt x="11" y="36"/>
                      </a:lnTo>
                      <a:lnTo>
                        <a:pt x="11" y="36"/>
                      </a:lnTo>
                      <a:lnTo>
                        <a:pt x="10" y="36"/>
                      </a:lnTo>
                      <a:lnTo>
                        <a:pt x="8" y="3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52" name="Freeform 2488">
                  <a:extLst>
                    <a:ext uri="{FF2B5EF4-FFF2-40B4-BE49-F238E27FC236}">
                      <a16:creationId xmlns:a16="http://schemas.microsoft.com/office/drawing/2014/main" id="{9AFEBF3D-B8CD-4CB1-A0E0-889CA99B2811}"/>
                    </a:ext>
                  </a:extLst>
                </p:cNvPr>
                <p:cNvSpPr>
                  <a:spLocks/>
                </p:cNvSpPr>
                <p:nvPr/>
              </p:nvSpPr>
              <p:spPr bwMode="auto">
                <a:xfrm>
                  <a:off x="4080" y="1545"/>
                  <a:ext cx="16" cy="10"/>
                </a:xfrm>
                <a:custGeom>
                  <a:avLst/>
                  <a:gdLst>
                    <a:gd name="T0" fmla="*/ 0 w 16"/>
                    <a:gd name="T1" fmla="*/ 3 h 10"/>
                    <a:gd name="T2" fmla="*/ 0 w 16"/>
                    <a:gd name="T3" fmla="*/ 3 h 10"/>
                    <a:gd name="T4" fmla="*/ 1 w 16"/>
                    <a:gd name="T5" fmla="*/ 5 h 10"/>
                    <a:gd name="T6" fmla="*/ 2 w 16"/>
                    <a:gd name="T7" fmla="*/ 7 h 10"/>
                    <a:gd name="T8" fmla="*/ 3 w 16"/>
                    <a:gd name="T9" fmla="*/ 8 h 10"/>
                    <a:gd name="T10" fmla="*/ 5 w 16"/>
                    <a:gd name="T11" fmla="*/ 10 h 10"/>
                    <a:gd name="T12" fmla="*/ 5 w 16"/>
                    <a:gd name="T13" fmla="*/ 10 h 10"/>
                    <a:gd name="T14" fmla="*/ 6 w 16"/>
                    <a:gd name="T15" fmla="*/ 10 h 10"/>
                    <a:gd name="T16" fmla="*/ 7 w 16"/>
                    <a:gd name="T17" fmla="*/ 10 h 10"/>
                    <a:gd name="T18" fmla="*/ 10 w 16"/>
                    <a:gd name="T19" fmla="*/ 10 h 10"/>
                    <a:gd name="T20" fmla="*/ 12 w 16"/>
                    <a:gd name="T21" fmla="*/ 10 h 10"/>
                    <a:gd name="T22" fmla="*/ 15 w 16"/>
                    <a:gd name="T23" fmla="*/ 10 h 10"/>
                    <a:gd name="T24" fmla="*/ 15 w 16"/>
                    <a:gd name="T25" fmla="*/ 10 h 10"/>
                    <a:gd name="T26" fmla="*/ 16 w 16"/>
                    <a:gd name="T27" fmla="*/ 10 h 10"/>
                    <a:gd name="T28" fmla="*/ 16 w 16"/>
                    <a:gd name="T29" fmla="*/ 10 h 10"/>
                    <a:gd name="T30" fmla="*/ 16 w 16"/>
                    <a:gd name="T31" fmla="*/ 8 h 10"/>
                    <a:gd name="T32" fmla="*/ 16 w 16"/>
                    <a:gd name="T33" fmla="*/ 7 h 10"/>
                    <a:gd name="T34" fmla="*/ 16 w 16"/>
                    <a:gd name="T35" fmla="*/ 6 h 10"/>
                    <a:gd name="T36" fmla="*/ 16 w 16"/>
                    <a:gd name="T37" fmla="*/ 6 h 10"/>
                    <a:gd name="T38" fmla="*/ 15 w 16"/>
                    <a:gd name="T39" fmla="*/ 6 h 10"/>
                    <a:gd name="T40" fmla="*/ 15 w 16"/>
                    <a:gd name="T41" fmla="*/ 6 h 10"/>
                    <a:gd name="T42" fmla="*/ 15 w 16"/>
                    <a:gd name="T43" fmla="*/ 7 h 10"/>
                    <a:gd name="T44" fmla="*/ 15 w 16"/>
                    <a:gd name="T45" fmla="*/ 8 h 10"/>
                    <a:gd name="T46" fmla="*/ 15 w 16"/>
                    <a:gd name="T47" fmla="*/ 9 h 10"/>
                    <a:gd name="T48" fmla="*/ 15 w 16"/>
                    <a:gd name="T49" fmla="*/ 10 h 10"/>
                    <a:gd name="T50" fmla="*/ 15 w 16"/>
                    <a:gd name="T51" fmla="*/ 10 h 10"/>
                    <a:gd name="T52" fmla="*/ 15 w 16"/>
                    <a:gd name="T53" fmla="*/ 10 h 10"/>
                    <a:gd name="T54" fmla="*/ 15 w 16"/>
                    <a:gd name="T55" fmla="*/ 10 h 10"/>
                    <a:gd name="T56" fmla="*/ 16 w 16"/>
                    <a:gd name="T57" fmla="*/ 6 h 10"/>
                    <a:gd name="T58" fmla="*/ 16 w 16"/>
                    <a:gd name="T59" fmla="*/ 6 h 10"/>
                    <a:gd name="T60" fmla="*/ 11 w 16"/>
                    <a:gd name="T61" fmla="*/ 6 h 10"/>
                    <a:gd name="T62" fmla="*/ 9 w 16"/>
                    <a:gd name="T63" fmla="*/ 6 h 10"/>
                    <a:gd name="T64" fmla="*/ 7 w 16"/>
                    <a:gd name="T65" fmla="*/ 6 h 10"/>
                    <a:gd name="T66" fmla="*/ 5 w 16"/>
                    <a:gd name="T67" fmla="*/ 5 h 10"/>
                    <a:gd name="T68" fmla="*/ 3 w 16"/>
                    <a:gd name="T69" fmla="*/ 4 h 10"/>
                    <a:gd name="T70" fmla="*/ 2 w 16"/>
                    <a:gd name="T71" fmla="*/ 3 h 10"/>
                    <a:gd name="T72" fmla="*/ 1 w 16"/>
                    <a:gd name="T73" fmla="*/ 0 h 10"/>
                    <a:gd name="T74" fmla="*/ 1 w 16"/>
                    <a:gd name="T75" fmla="*/ 0 h 10"/>
                    <a:gd name="T76" fmla="*/ 1 w 16"/>
                    <a:gd name="T77" fmla="*/ 2 h 10"/>
                    <a:gd name="T78" fmla="*/ 0 w 16"/>
                    <a:gd name="T7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10">
                      <a:moveTo>
                        <a:pt x="0" y="3"/>
                      </a:moveTo>
                      <a:lnTo>
                        <a:pt x="0" y="3"/>
                      </a:lnTo>
                      <a:lnTo>
                        <a:pt x="1" y="5"/>
                      </a:lnTo>
                      <a:lnTo>
                        <a:pt x="2" y="7"/>
                      </a:lnTo>
                      <a:lnTo>
                        <a:pt x="3" y="8"/>
                      </a:lnTo>
                      <a:lnTo>
                        <a:pt x="5" y="10"/>
                      </a:lnTo>
                      <a:lnTo>
                        <a:pt x="5" y="10"/>
                      </a:lnTo>
                      <a:lnTo>
                        <a:pt x="6" y="10"/>
                      </a:lnTo>
                      <a:lnTo>
                        <a:pt x="7" y="10"/>
                      </a:lnTo>
                      <a:lnTo>
                        <a:pt x="10" y="10"/>
                      </a:lnTo>
                      <a:lnTo>
                        <a:pt x="12" y="10"/>
                      </a:lnTo>
                      <a:lnTo>
                        <a:pt x="15" y="10"/>
                      </a:lnTo>
                      <a:lnTo>
                        <a:pt x="15" y="10"/>
                      </a:lnTo>
                      <a:lnTo>
                        <a:pt x="16" y="10"/>
                      </a:lnTo>
                      <a:lnTo>
                        <a:pt x="16" y="10"/>
                      </a:lnTo>
                      <a:lnTo>
                        <a:pt x="16" y="8"/>
                      </a:lnTo>
                      <a:lnTo>
                        <a:pt x="16" y="7"/>
                      </a:lnTo>
                      <a:lnTo>
                        <a:pt x="16" y="6"/>
                      </a:lnTo>
                      <a:lnTo>
                        <a:pt x="16" y="6"/>
                      </a:lnTo>
                      <a:lnTo>
                        <a:pt x="15" y="6"/>
                      </a:lnTo>
                      <a:lnTo>
                        <a:pt x="15" y="6"/>
                      </a:lnTo>
                      <a:lnTo>
                        <a:pt x="15" y="7"/>
                      </a:lnTo>
                      <a:lnTo>
                        <a:pt x="15" y="8"/>
                      </a:lnTo>
                      <a:lnTo>
                        <a:pt x="15" y="9"/>
                      </a:lnTo>
                      <a:lnTo>
                        <a:pt x="15" y="10"/>
                      </a:lnTo>
                      <a:lnTo>
                        <a:pt x="15" y="10"/>
                      </a:lnTo>
                      <a:lnTo>
                        <a:pt x="15" y="10"/>
                      </a:lnTo>
                      <a:lnTo>
                        <a:pt x="15" y="10"/>
                      </a:lnTo>
                      <a:lnTo>
                        <a:pt x="16" y="6"/>
                      </a:lnTo>
                      <a:lnTo>
                        <a:pt x="16" y="6"/>
                      </a:lnTo>
                      <a:lnTo>
                        <a:pt x="11" y="6"/>
                      </a:lnTo>
                      <a:lnTo>
                        <a:pt x="9" y="6"/>
                      </a:lnTo>
                      <a:lnTo>
                        <a:pt x="7" y="6"/>
                      </a:lnTo>
                      <a:lnTo>
                        <a:pt x="5" y="5"/>
                      </a:lnTo>
                      <a:lnTo>
                        <a:pt x="3" y="4"/>
                      </a:lnTo>
                      <a:lnTo>
                        <a:pt x="2" y="3"/>
                      </a:lnTo>
                      <a:lnTo>
                        <a:pt x="1" y="0"/>
                      </a:lnTo>
                      <a:lnTo>
                        <a:pt x="1" y="0"/>
                      </a:lnTo>
                      <a:lnTo>
                        <a:pt x="1" y="2"/>
                      </a:lnTo>
                      <a:lnTo>
                        <a:pt x="0" y="3"/>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53" name="Freeform 2489">
                  <a:extLst>
                    <a:ext uri="{FF2B5EF4-FFF2-40B4-BE49-F238E27FC236}">
                      <a16:creationId xmlns:a16="http://schemas.microsoft.com/office/drawing/2014/main" id="{2AE0E351-302E-473B-9F8D-E6C1C2AB88B4}"/>
                    </a:ext>
                  </a:extLst>
                </p:cNvPr>
                <p:cNvSpPr>
                  <a:spLocks/>
                </p:cNvSpPr>
                <p:nvPr/>
              </p:nvSpPr>
              <p:spPr bwMode="auto">
                <a:xfrm>
                  <a:off x="4080" y="1545"/>
                  <a:ext cx="16" cy="10"/>
                </a:xfrm>
                <a:custGeom>
                  <a:avLst/>
                  <a:gdLst>
                    <a:gd name="T0" fmla="*/ 0 w 16"/>
                    <a:gd name="T1" fmla="*/ 3 h 10"/>
                    <a:gd name="T2" fmla="*/ 0 w 16"/>
                    <a:gd name="T3" fmla="*/ 3 h 10"/>
                    <a:gd name="T4" fmla="*/ 1 w 16"/>
                    <a:gd name="T5" fmla="*/ 5 h 10"/>
                    <a:gd name="T6" fmla="*/ 2 w 16"/>
                    <a:gd name="T7" fmla="*/ 7 h 10"/>
                    <a:gd name="T8" fmla="*/ 3 w 16"/>
                    <a:gd name="T9" fmla="*/ 8 h 10"/>
                    <a:gd name="T10" fmla="*/ 5 w 16"/>
                    <a:gd name="T11" fmla="*/ 10 h 10"/>
                    <a:gd name="T12" fmla="*/ 5 w 16"/>
                    <a:gd name="T13" fmla="*/ 10 h 10"/>
                    <a:gd name="T14" fmla="*/ 6 w 16"/>
                    <a:gd name="T15" fmla="*/ 10 h 10"/>
                    <a:gd name="T16" fmla="*/ 7 w 16"/>
                    <a:gd name="T17" fmla="*/ 10 h 10"/>
                    <a:gd name="T18" fmla="*/ 10 w 16"/>
                    <a:gd name="T19" fmla="*/ 10 h 10"/>
                    <a:gd name="T20" fmla="*/ 12 w 16"/>
                    <a:gd name="T21" fmla="*/ 10 h 10"/>
                    <a:gd name="T22" fmla="*/ 15 w 16"/>
                    <a:gd name="T23" fmla="*/ 10 h 10"/>
                    <a:gd name="T24" fmla="*/ 15 w 16"/>
                    <a:gd name="T25" fmla="*/ 10 h 10"/>
                    <a:gd name="T26" fmla="*/ 16 w 16"/>
                    <a:gd name="T27" fmla="*/ 10 h 10"/>
                    <a:gd name="T28" fmla="*/ 16 w 16"/>
                    <a:gd name="T29" fmla="*/ 10 h 10"/>
                    <a:gd name="T30" fmla="*/ 16 w 16"/>
                    <a:gd name="T31" fmla="*/ 8 h 10"/>
                    <a:gd name="T32" fmla="*/ 16 w 16"/>
                    <a:gd name="T33" fmla="*/ 7 h 10"/>
                    <a:gd name="T34" fmla="*/ 16 w 16"/>
                    <a:gd name="T35" fmla="*/ 6 h 10"/>
                    <a:gd name="T36" fmla="*/ 16 w 16"/>
                    <a:gd name="T37" fmla="*/ 6 h 10"/>
                    <a:gd name="T38" fmla="*/ 15 w 16"/>
                    <a:gd name="T39" fmla="*/ 6 h 10"/>
                    <a:gd name="T40" fmla="*/ 15 w 16"/>
                    <a:gd name="T41" fmla="*/ 6 h 10"/>
                    <a:gd name="T42" fmla="*/ 15 w 16"/>
                    <a:gd name="T43" fmla="*/ 7 h 10"/>
                    <a:gd name="T44" fmla="*/ 15 w 16"/>
                    <a:gd name="T45" fmla="*/ 8 h 10"/>
                    <a:gd name="T46" fmla="*/ 15 w 16"/>
                    <a:gd name="T47" fmla="*/ 9 h 10"/>
                    <a:gd name="T48" fmla="*/ 15 w 16"/>
                    <a:gd name="T49" fmla="*/ 10 h 10"/>
                    <a:gd name="T50" fmla="*/ 15 w 16"/>
                    <a:gd name="T51" fmla="*/ 10 h 10"/>
                    <a:gd name="T52" fmla="*/ 15 w 16"/>
                    <a:gd name="T53" fmla="*/ 10 h 10"/>
                    <a:gd name="T54" fmla="*/ 15 w 16"/>
                    <a:gd name="T55" fmla="*/ 10 h 10"/>
                    <a:gd name="T56" fmla="*/ 16 w 16"/>
                    <a:gd name="T57" fmla="*/ 6 h 10"/>
                    <a:gd name="T58" fmla="*/ 16 w 16"/>
                    <a:gd name="T59" fmla="*/ 6 h 10"/>
                    <a:gd name="T60" fmla="*/ 11 w 16"/>
                    <a:gd name="T61" fmla="*/ 6 h 10"/>
                    <a:gd name="T62" fmla="*/ 9 w 16"/>
                    <a:gd name="T63" fmla="*/ 6 h 10"/>
                    <a:gd name="T64" fmla="*/ 7 w 16"/>
                    <a:gd name="T65" fmla="*/ 6 h 10"/>
                    <a:gd name="T66" fmla="*/ 5 w 16"/>
                    <a:gd name="T67" fmla="*/ 5 h 10"/>
                    <a:gd name="T68" fmla="*/ 3 w 16"/>
                    <a:gd name="T69" fmla="*/ 4 h 10"/>
                    <a:gd name="T70" fmla="*/ 2 w 16"/>
                    <a:gd name="T71" fmla="*/ 3 h 10"/>
                    <a:gd name="T72" fmla="*/ 1 w 16"/>
                    <a:gd name="T73" fmla="*/ 0 h 10"/>
                    <a:gd name="T74" fmla="*/ 1 w 16"/>
                    <a:gd name="T75" fmla="*/ 0 h 10"/>
                    <a:gd name="T76" fmla="*/ 1 w 16"/>
                    <a:gd name="T77" fmla="*/ 2 h 10"/>
                    <a:gd name="T78" fmla="*/ 0 w 16"/>
                    <a:gd name="T7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10">
                      <a:moveTo>
                        <a:pt x="0" y="3"/>
                      </a:moveTo>
                      <a:lnTo>
                        <a:pt x="0" y="3"/>
                      </a:lnTo>
                      <a:lnTo>
                        <a:pt x="1" y="5"/>
                      </a:lnTo>
                      <a:lnTo>
                        <a:pt x="2" y="7"/>
                      </a:lnTo>
                      <a:lnTo>
                        <a:pt x="3" y="8"/>
                      </a:lnTo>
                      <a:lnTo>
                        <a:pt x="5" y="10"/>
                      </a:lnTo>
                      <a:lnTo>
                        <a:pt x="5" y="10"/>
                      </a:lnTo>
                      <a:lnTo>
                        <a:pt x="6" y="10"/>
                      </a:lnTo>
                      <a:lnTo>
                        <a:pt x="7" y="10"/>
                      </a:lnTo>
                      <a:lnTo>
                        <a:pt x="10" y="10"/>
                      </a:lnTo>
                      <a:lnTo>
                        <a:pt x="12" y="10"/>
                      </a:lnTo>
                      <a:lnTo>
                        <a:pt x="15" y="10"/>
                      </a:lnTo>
                      <a:lnTo>
                        <a:pt x="15" y="10"/>
                      </a:lnTo>
                      <a:lnTo>
                        <a:pt x="16" y="10"/>
                      </a:lnTo>
                      <a:lnTo>
                        <a:pt x="16" y="10"/>
                      </a:lnTo>
                      <a:lnTo>
                        <a:pt x="16" y="8"/>
                      </a:lnTo>
                      <a:lnTo>
                        <a:pt x="16" y="7"/>
                      </a:lnTo>
                      <a:lnTo>
                        <a:pt x="16" y="6"/>
                      </a:lnTo>
                      <a:lnTo>
                        <a:pt x="16" y="6"/>
                      </a:lnTo>
                      <a:lnTo>
                        <a:pt x="15" y="6"/>
                      </a:lnTo>
                      <a:lnTo>
                        <a:pt x="15" y="6"/>
                      </a:lnTo>
                      <a:lnTo>
                        <a:pt x="15" y="7"/>
                      </a:lnTo>
                      <a:lnTo>
                        <a:pt x="15" y="8"/>
                      </a:lnTo>
                      <a:lnTo>
                        <a:pt x="15" y="9"/>
                      </a:lnTo>
                      <a:lnTo>
                        <a:pt x="15" y="10"/>
                      </a:lnTo>
                      <a:lnTo>
                        <a:pt x="15" y="10"/>
                      </a:lnTo>
                      <a:lnTo>
                        <a:pt x="15" y="10"/>
                      </a:lnTo>
                      <a:lnTo>
                        <a:pt x="15" y="10"/>
                      </a:lnTo>
                      <a:lnTo>
                        <a:pt x="16" y="6"/>
                      </a:lnTo>
                      <a:lnTo>
                        <a:pt x="16" y="6"/>
                      </a:lnTo>
                      <a:lnTo>
                        <a:pt x="11" y="6"/>
                      </a:lnTo>
                      <a:lnTo>
                        <a:pt x="9" y="6"/>
                      </a:lnTo>
                      <a:lnTo>
                        <a:pt x="7" y="6"/>
                      </a:lnTo>
                      <a:lnTo>
                        <a:pt x="5" y="5"/>
                      </a:lnTo>
                      <a:lnTo>
                        <a:pt x="3" y="4"/>
                      </a:lnTo>
                      <a:lnTo>
                        <a:pt x="2" y="3"/>
                      </a:lnTo>
                      <a:lnTo>
                        <a:pt x="1" y="0"/>
                      </a:lnTo>
                      <a:lnTo>
                        <a:pt x="1" y="0"/>
                      </a:lnTo>
                      <a:lnTo>
                        <a:pt x="1" y="2"/>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54" name="Freeform 2490">
                  <a:extLst>
                    <a:ext uri="{FF2B5EF4-FFF2-40B4-BE49-F238E27FC236}">
                      <a16:creationId xmlns:a16="http://schemas.microsoft.com/office/drawing/2014/main" id="{894E23A6-0287-446B-A9CA-3D045DDF81DC}"/>
                    </a:ext>
                  </a:extLst>
                </p:cNvPr>
                <p:cNvSpPr>
                  <a:spLocks/>
                </p:cNvSpPr>
                <p:nvPr/>
              </p:nvSpPr>
              <p:spPr bwMode="auto">
                <a:xfrm>
                  <a:off x="4094" y="1549"/>
                  <a:ext cx="35" cy="15"/>
                </a:xfrm>
                <a:custGeom>
                  <a:avLst/>
                  <a:gdLst>
                    <a:gd name="T0" fmla="*/ 0 w 35"/>
                    <a:gd name="T1" fmla="*/ 5 h 15"/>
                    <a:gd name="T2" fmla="*/ 1 w 35"/>
                    <a:gd name="T3" fmla="*/ 6 h 15"/>
                    <a:gd name="T4" fmla="*/ 2 w 35"/>
                    <a:gd name="T5" fmla="*/ 10 h 15"/>
                    <a:gd name="T6" fmla="*/ 2 w 35"/>
                    <a:gd name="T7" fmla="*/ 12 h 15"/>
                    <a:gd name="T8" fmla="*/ 4 w 35"/>
                    <a:gd name="T9" fmla="*/ 13 h 15"/>
                    <a:gd name="T10" fmla="*/ 5 w 35"/>
                    <a:gd name="T11" fmla="*/ 12 h 15"/>
                    <a:gd name="T12" fmla="*/ 7 w 35"/>
                    <a:gd name="T13" fmla="*/ 9 h 15"/>
                    <a:gd name="T14" fmla="*/ 9 w 35"/>
                    <a:gd name="T15" fmla="*/ 8 h 15"/>
                    <a:gd name="T16" fmla="*/ 13 w 35"/>
                    <a:gd name="T17" fmla="*/ 5 h 15"/>
                    <a:gd name="T18" fmla="*/ 16 w 35"/>
                    <a:gd name="T19" fmla="*/ 5 h 15"/>
                    <a:gd name="T20" fmla="*/ 18 w 35"/>
                    <a:gd name="T21" fmla="*/ 5 h 15"/>
                    <a:gd name="T22" fmla="*/ 19 w 35"/>
                    <a:gd name="T23" fmla="*/ 5 h 15"/>
                    <a:gd name="T24" fmla="*/ 19 w 35"/>
                    <a:gd name="T25" fmla="*/ 6 h 15"/>
                    <a:gd name="T26" fmla="*/ 20 w 35"/>
                    <a:gd name="T27" fmla="*/ 10 h 15"/>
                    <a:gd name="T28" fmla="*/ 21 w 35"/>
                    <a:gd name="T29" fmla="*/ 11 h 15"/>
                    <a:gd name="T30" fmla="*/ 25 w 35"/>
                    <a:gd name="T31" fmla="*/ 14 h 15"/>
                    <a:gd name="T32" fmla="*/ 27 w 35"/>
                    <a:gd name="T33" fmla="*/ 14 h 15"/>
                    <a:gd name="T34" fmla="*/ 31 w 35"/>
                    <a:gd name="T35" fmla="*/ 14 h 15"/>
                    <a:gd name="T36" fmla="*/ 34 w 35"/>
                    <a:gd name="T37" fmla="*/ 11 h 15"/>
                    <a:gd name="T38" fmla="*/ 35 w 35"/>
                    <a:gd name="T39" fmla="*/ 10 h 15"/>
                    <a:gd name="T40" fmla="*/ 35 w 35"/>
                    <a:gd name="T41" fmla="*/ 6 h 15"/>
                    <a:gd name="T42" fmla="*/ 34 w 35"/>
                    <a:gd name="T43" fmla="*/ 5 h 15"/>
                    <a:gd name="T44" fmla="*/ 33 w 35"/>
                    <a:gd name="T45" fmla="*/ 2 h 15"/>
                    <a:gd name="T46" fmla="*/ 31 w 35"/>
                    <a:gd name="T47" fmla="*/ 2 h 15"/>
                    <a:gd name="T48" fmla="*/ 31 w 35"/>
                    <a:gd name="T49" fmla="*/ 2 h 15"/>
                    <a:gd name="T50" fmla="*/ 30 w 35"/>
                    <a:gd name="T51" fmla="*/ 3 h 15"/>
                    <a:gd name="T52" fmla="*/ 30 w 35"/>
                    <a:gd name="T53" fmla="*/ 5 h 15"/>
                    <a:gd name="T54" fmla="*/ 32 w 35"/>
                    <a:gd name="T55" fmla="*/ 5 h 15"/>
                    <a:gd name="T56" fmla="*/ 33 w 35"/>
                    <a:gd name="T57" fmla="*/ 6 h 15"/>
                    <a:gd name="T58" fmla="*/ 34 w 35"/>
                    <a:gd name="T59" fmla="*/ 8 h 15"/>
                    <a:gd name="T60" fmla="*/ 34 w 35"/>
                    <a:gd name="T61" fmla="*/ 9 h 15"/>
                    <a:gd name="T62" fmla="*/ 33 w 35"/>
                    <a:gd name="T63" fmla="*/ 11 h 15"/>
                    <a:gd name="T64" fmla="*/ 29 w 35"/>
                    <a:gd name="T65" fmla="*/ 12 h 15"/>
                    <a:gd name="T66" fmla="*/ 27 w 35"/>
                    <a:gd name="T67" fmla="*/ 11 h 15"/>
                    <a:gd name="T68" fmla="*/ 24 w 35"/>
                    <a:gd name="T69" fmla="*/ 10 h 15"/>
                    <a:gd name="T70" fmla="*/ 22 w 35"/>
                    <a:gd name="T71" fmla="*/ 8 h 15"/>
                    <a:gd name="T72" fmla="*/ 20 w 35"/>
                    <a:gd name="T73" fmla="*/ 6 h 15"/>
                    <a:gd name="T74" fmla="*/ 20 w 35"/>
                    <a:gd name="T75" fmla="*/ 4 h 15"/>
                    <a:gd name="T76" fmla="*/ 19 w 35"/>
                    <a:gd name="T77" fmla="*/ 2 h 15"/>
                    <a:gd name="T78" fmla="*/ 19 w 35"/>
                    <a:gd name="T79" fmla="*/ 1 h 15"/>
                    <a:gd name="T80" fmla="*/ 18 w 35"/>
                    <a:gd name="T81" fmla="*/ 0 h 15"/>
                    <a:gd name="T82" fmla="*/ 15 w 35"/>
                    <a:gd name="T83" fmla="*/ 1 h 15"/>
                    <a:gd name="T84" fmla="*/ 14 w 35"/>
                    <a:gd name="T85" fmla="*/ 1 h 15"/>
                    <a:gd name="T86" fmla="*/ 11 w 35"/>
                    <a:gd name="T87" fmla="*/ 3 h 15"/>
                    <a:gd name="T88" fmla="*/ 8 w 35"/>
                    <a:gd name="T89" fmla="*/ 5 h 15"/>
                    <a:gd name="T90" fmla="*/ 7 w 35"/>
                    <a:gd name="T91" fmla="*/ 6 h 15"/>
                    <a:gd name="T92" fmla="*/ 5 w 35"/>
                    <a:gd name="T93" fmla="*/ 8 h 15"/>
                    <a:gd name="T94" fmla="*/ 3 w 35"/>
                    <a:gd name="T95" fmla="*/ 8 h 15"/>
                    <a:gd name="T96" fmla="*/ 3 w 35"/>
                    <a:gd name="T97" fmla="*/ 8 h 15"/>
                    <a:gd name="T98" fmla="*/ 2 w 35"/>
                    <a:gd name="T99" fmla="*/ 6 h 15"/>
                    <a:gd name="T100" fmla="*/ 1 w 35"/>
                    <a:gd name="T101" fmla="*/ 2 h 15"/>
                    <a:gd name="T102" fmla="*/ 1 w 35"/>
                    <a:gd name="T103" fmla="*/ 2 h 15"/>
                    <a:gd name="T104" fmla="*/ 0 w 35"/>
                    <a:gd name="T105" fmla="*/ 2 h 15"/>
                    <a:gd name="T106" fmla="*/ 0 w 35"/>
                    <a:gd name="T10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 h="15">
                      <a:moveTo>
                        <a:pt x="0" y="5"/>
                      </a:moveTo>
                      <a:lnTo>
                        <a:pt x="0" y="5"/>
                      </a:lnTo>
                      <a:lnTo>
                        <a:pt x="1" y="5"/>
                      </a:lnTo>
                      <a:lnTo>
                        <a:pt x="1" y="6"/>
                      </a:lnTo>
                      <a:lnTo>
                        <a:pt x="2" y="8"/>
                      </a:lnTo>
                      <a:lnTo>
                        <a:pt x="2" y="10"/>
                      </a:lnTo>
                      <a:lnTo>
                        <a:pt x="2" y="12"/>
                      </a:lnTo>
                      <a:lnTo>
                        <a:pt x="2" y="12"/>
                      </a:lnTo>
                      <a:lnTo>
                        <a:pt x="3" y="13"/>
                      </a:lnTo>
                      <a:lnTo>
                        <a:pt x="4" y="13"/>
                      </a:lnTo>
                      <a:lnTo>
                        <a:pt x="4" y="12"/>
                      </a:lnTo>
                      <a:lnTo>
                        <a:pt x="5" y="12"/>
                      </a:lnTo>
                      <a:lnTo>
                        <a:pt x="7" y="11"/>
                      </a:lnTo>
                      <a:lnTo>
                        <a:pt x="7" y="9"/>
                      </a:lnTo>
                      <a:lnTo>
                        <a:pt x="7" y="9"/>
                      </a:lnTo>
                      <a:lnTo>
                        <a:pt x="9" y="8"/>
                      </a:lnTo>
                      <a:lnTo>
                        <a:pt x="11" y="6"/>
                      </a:lnTo>
                      <a:lnTo>
                        <a:pt x="13" y="5"/>
                      </a:lnTo>
                      <a:lnTo>
                        <a:pt x="16" y="5"/>
                      </a:lnTo>
                      <a:lnTo>
                        <a:pt x="16" y="5"/>
                      </a:lnTo>
                      <a:lnTo>
                        <a:pt x="17" y="5"/>
                      </a:lnTo>
                      <a:lnTo>
                        <a:pt x="18" y="5"/>
                      </a:lnTo>
                      <a:lnTo>
                        <a:pt x="19" y="5"/>
                      </a:lnTo>
                      <a:lnTo>
                        <a:pt x="19" y="5"/>
                      </a:lnTo>
                      <a:lnTo>
                        <a:pt x="19" y="6"/>
                      </a:lnTo>
                      <a:lnTo>
                        <a:pt x="19" y="6"/>
                      </a:lnTo>
                      <a:lnTo>
                        <a:pt x="19" y="8"/>
                      </a:lnTo>
                      <a:lnTo>
                        <a:pt x="20" y="10"/>
                      </a:lnTo>
                      <a:lnTo>
                        <a:pt x="20" y="10"/>
                      </a:lnTo>
                      <a:lnTo>
                        <a:pt x="21" y="11"/>
                      </a:lnTo>
                      <a:lnTo>
                        <a:pt x="23" y="13"/>
                      </a:lnTo>
                      <a:lnTo>
                        <a:pt x="25" y="14"/>
                      </a:lnTo>
                      <a:lnTo>
                        <a:pt x="27" y="14"/>
                      </a:lnTo>
                      <a:lnTo>
                        <a:pt x="27" y="14"/>
                      </a:lnTo>
                      <a:lnTo>
                        <a:pt x="29" y="15"/>
                      </a:lnTo>
                      <a:lnTo>
                        <a:pt x="31" y="14"/>
                      </a:lnTo>
                      <a:lnTo>
                        <a:pt x="33" y="13"/>
                      </a:lnTo>
                      <a:lnTo>
                        <a:pt x="34" y="11"/>
                      </a:lnTo>
                      <a:lnTo>
                        <a:pt x="34" y="11"/>
                      </a:lnTo>
                      <a:lnTo>
                        <a:pt x="35" y="10"/>
                      </a:lnTo>
                      <a:lnTo>
                        <a:pt x="35" y="9"/>
                      </a:lnTo>
                      <a:lnTo>
                        <a:pt x="35" y="6"/>
                      </a:lnTo>
                      <a:lnTo>
                        <a:pt x="35" y="6"/>
                      </a:lnTo>
                      <a:lnTo>
                        <a:pt x="34" y="5"/>
                      </a:lnTo>
                      <a:lnTo>
                        <a:pt x="34" y="3"/>
                      </a:lnTo>
                      <a:lnTo>
                        <a:pt x="33" y="2"/>
                      </a:lnTo>
                      <a:lnTo>
                        <a:pt x="32" y="2"/>
                      </a:lnTo>
                      <a:lnTo>
                        <a:pt x="31" y="2"/>
                      </a:lnTo>
                      <a:lnTo>
                        <a:pt x="31" y="2"/>
                      </a:lnTo>
                      <a:lnTo>
                        <a:pt x="31" y="2"/>
                      </a:lnTo>
                      <a:lnTo>
                        <a:pt x="30" y="2"/>
                      </a:lnTo>
                      <a:lnTo>
                        <a:pt x="30" y="3"/>
                      </a:lnTo>
                      <a:lnTo>
                        <a:pt x="30" y="5"/>
                      </a:lnTo>
                      <a:lnTo>
                        <a:pt x="30" y="5"/>
                      </a:lnTo>
                      <a:lnTo>
                        <a:pt x="31" y="5"/>
                      </a:lnTo>
                      <a:lnTo>
                        <a:pt x="32" y="5"/>
                      </a:lnTo>
                      <a:lnTo>
                        <a:pt x="33" y="5"/>
                      </a:lnTo>
                      <a:lnTo>
                        <a:pt x="33" y="6"/>
                      </a:lnTo>
                      <a:lnTo>
                        <a:pt x="34" y="7"/>
                      </a:lnTo>
                      <a:lnTo>
                        <a:pt x="34" y="8"/>
                      </a:lnTo>
                      <a:lnTo>
                        <a:pt x="34" y="9"/>
                      </a:lnTo>
                      <a:lnTo>
                        <a:pt x="34" y="9"/>
                      </a:lnTo>
                      <a:lnTo>
                        <a:pt x="34" y="10"/>
                      </a:lnTo>
                      <a:lnTo>
                        <a:pt x="33" y="11"/>
                      </a:lnTo>
                      <a:lnTo>
                        <a:pt x="31" y="11"/>
                      </a:lnTo>
                      <a:lnTo>
                        <a:pt x="29" y="12"/>
                      </a:lnTo>
                      <a:lnTo>
                        <a:pt x="27" y="11"/>
                      </a:lnTo>
                      <a:lnTo>
                        <a:pt x="27" y="11"/>
                      </a:lnTo>
                      <a:lnTo>
                        <a:pt x="25" y="11"/>
                      </a:lnTo>
                      <a:lnTo>
                        <a:pt x="24" y="10"/>
                      </a:lnTo>
                      <a:lnTo>
                        <a:pt x="23" y="9"/>
                      </a:lnTo>
                      <a:lnTo>
                        <a:pt x="22" y="8"/>
                      </a:lnTo>
                      <a:lnTo>
                        <a:pt x="22" y="8"/>
                      </a:lnTo>
                      <a:lnTo>
                        <a:pt x="20" y="6"/>
                      </a:lnTo>
                      <a:lnTo>
                        <a:pt x="20" y="5"/>
                      </a:lnTo>
                      <a:lnTo>
                        <a:pt x="20" y="4"/>
                      </a:lnTo>
                      <a:lnTo>
                        <a:pt x="20" y="4"/>
                      </a:lnTo>
                      <a:lnTo>
                        <a:pt x="19" y="2"/>
                      </a:lnTo>
                      <a:lnTo>
                        <a:pt x="19" y="2"/>
                      </a:lnTo>
                      <a:lnTo>
                        <a:pt x="19" y="1"/>
                      </a:lnTo>
                      <a:lnTo>
                        <a:pt x="19" y="1"/>
                      </a:lnTo>
                      <a:lnTo>
                        <a:pt x="18" y="0"/>
                      </a:lnTo>
                      <a:lnTo>
                        <a:pt x="17" y="0"/>
                      </a:lnTo>
                      <a:lnTo>
                        <a:pt x="15" y="1"/>
                      </a:lnTo>
                      <a:lnTo>
                        <a:pt x="14" y="1"/>
                      </a:lnTo>
                      <a:lnTo>
                        <a:pt x="14" y="1"/>
                      </a:lnTo>
                      <a:lnTo>
                        <a:pt x="12" y="2"/>
                      </a:lnTo>
                      <a:lnTo>
                        <a:pt x="11" y="3"/>
                      </a:lnTo>
                      <a:lnTo>
                        <a:pt x="10" y="4"/>
                      </a:lnTo>
                      <a:lnTo>
                        <a:pt x="8" y="5"/>
                      </a:lnTo>
                      <a:lnTo>
                        <a:pt x="8" y="5"/>
                      </a:lnTo>
                      <a:lnTo>
                        <a:pt x="7" y="6"/>
                      </a:lnTo>
                      <a:lnTo>
                        <a:pt x="6" y="7"/>
                      </a:lnTo>
                      <a:lnTo>
                        <a:pt x="5" y="8"/>
                      </a:lnTo>
                      <a:lnTo>
                        <a:pt x="4" y="8"/>
                      </a:lnTo>
                      <a:lnTo>
                        <a:pt x="3" y="8"/>
                      </a:lnTo>
                      <a:lnTo>
                        <a:pt x="3" y="8"/>
                      </a:lnTo>
                      <a:lnTo>
                        <a:pt x="3" y="8"/>
                      </a:lnTo>
                      <a:lnTo>
                        <a:pt x="3" y="8"/>
                      </a:lnTo>
                      <a:lnTo>
                        <a:pt x="2" y="6"/>
                      </a:lnTo>
                      <a:lnTo>
                        <a:pt x="1" y="2"/>
                      </a:lnTo>
                      <a:lnTo>
                        <a:pt x="1" y="2"/>
                      </a:lnTo>
                      <a:lnTo>
                        <a:pt x="1" y="2"/>
                      </a:lnTo>
                      <a:lnTo>
                        <a:pt x="1" y="2"/>
                      </a:lnTo>
                      <a:lnTo>
                        <a:pt x="0" y="2"/>
                      </a:lnTo>
                      <a:lnTo>
                        <a:pt x="0" y="2"/>
                      </a:lnTo>
                      <a:lnTo>
                        <a:pt x="0" y="3"/>
                      </a:lnTo>
                      <a:lnTo>
                        <a:pt x="0" y="4"/>
                      </a:lnTo>
                      <a:lnTo>
                        <a:pt x="0" y="5"/>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55" name="Freeform 2491">
                  <a:extLst>
                    <a:ext uri="{FF2B5EF4-FFF2-40B4-BE49-F238E27FC236}">
                      <a16:creationId xmlns:a16="http://schemas.microsoft.com/office/drawing/2014/main" id="{D0D4A3E5-30A5-4DD0-B959-0DEAF3E222AE}"/>
                    </a:ext>
                  </a:extLst>
                </p:cNvPr>
                <p:cNvSpPr>
                  <a:spLocks/>
                </p:cNvSpPr>
                <p:nvPr/>
              </p:nvSpPr>
              <p:spPr bwMode="auto">
                <a:xfrm>
                  <a:off x="4094" y="1549"/>
                  <a:ext cx="35" cy="15"/>
                </a:xfrm>
                <a:custGeom>
                  <a:avLst/>
                  <a:gdLst>
                    <a:gd name="T0" fmla="*/ 0 w 35"/>
                    <a:gd name="T1" fmla="*/ 5 h 15"/>
                    <a:gd name="T2" fmla="*/ 1 w 35"/>
                    <a:gd name="T3" fmla="*/ 6 h 15"/>
                    <a:gd name="T4" fmla="*/ 2 w 35"/>
                    <a:gd name="T5" fmla="*/ 10 h 15"/>
                    <a:gd name="T6" fmla="*/ 2 w 35"/>
                    <a:gd name="T7" fmla="*/ 12 h 15"/>
                    <a:gd name="T8" fmla="*/ 4 w 35"/>
                    <a:gd name="T9" fmla="*/ 13 h 15"/>
                    <a:gd name="T10" fmla="*/ 5 w 35"/>
                    <a:gd name="T11" fmla="*/ 12 h 15"/>
                    <a:gd name="T12" fmla="*/ 7 w 35"/>
                    <a:gd name="T13" fmla="*/ 9 h 15"/>
                    <a:gd name="T14" fmla="*/ 9 w 35"/>
                    <a:gd name="T15" fmla="*/ 8 h 15"/>
                    <a:gd name="T16" fmla="*/ 13 w 35"/>
                    <a:gd name="T17" fmla="*/ 5 h 15"/>
                    <a:gd name="T18" fmla="*/ 16 w 35"/>
                    <a:gd name="T19" fmla="*/ 5 h 15"/>
                    <a:gd name="T20" fmla="*/ 18 w 35"/>
                    <a:gd name="T21" fmla="*/ 5 h 15"/>
                    <a:gd name="T22" fmla="*/ 19 w 35"/>
                    <a:gd name="T23" fmla="*/ 5 h 15"/>
                    <a:gd name="T24" fmla="*/ 19 w 35"/>
                    <a:gd name="T25" fmla="*/ 6 h 15"/>
                    <a:gd name="T26" fmla="*/ 20 w 35"/>
                    <a:gd name="T27" fmla="*/ 10 h 15"/>
                    <a:gd name="T28" fmla="*/ 21 w 35"/>
                    <a:gd name="T29" fmla="*/ 11 h 15"/>
                    <a:gd name="T30" fmla="*/ 25 w 35"/>
                    <a:gd name="T31" fmla="*/ 14 h 15"/>
                    <a:gd name="T32" fmla="*/ 27 w 35"/>
                    <a:gd name="T33" fmla="*/ 14 h 15"/>
                    <a:gd name="T34" fmla="*/ 31 w 35"/>
                    <a:gd name="T35" fmla="*/ 14 h 15"/>
                    <a:gd name="T36" fmla="*/ 34 w 35"/>
                    <a:gd name="T37" fmla="*/ 11 h 15"/>
                    <a:gd name="T38" fmla="*/ 35 w 35"/>
                    <a:gd name="T39" fmla="*/ 10 h 15"/>
                    <a:gd name="T40" fmla="*/ 35 w 35"/>
                    <a:gd name="T41" fmla="*/ 6 h 15"/>
                    <a:gd name="T42" fmla="*/ 34 w 35"/>
                    <a:gd name="T43" fmla="*/ 5 h 15"/>
                    <a:gd name="T44" fmla="*/ 33 w 35"/>
                    <a:gd name="T45" fmla="*/ 2 h 15"/>
                    <a:gd name="T46" fmla="*/ 31 w 35"/>
                    <a:gd name="T47" fmla="*/ 2 h 15"/>
                    <a:gd name="T48" fmla="*/ 31 w 35"/>
                    <a:gd name="T49" fmla="*/ 2 h 15"/>
                    <a:gd name="T50" fmla="*/ 30 w 35"/>
                    <a:gd name="T51" fmla="*/ 3 h 15"/>
                    <a:gd name="T52" fmla="*/ 30 w 35"/>
                    <a:gd name="T53" fmla="*/ 5 h 15"/>
                    <a:gd name="T54" fmla="*/ 32 w 35"/>
                    <a:gd name="T55" fmla="*/ 5 h 15"/>
                    <a:gd name="T56" fmla="*/ 33 w 35"/>
                    <a:gd name="T57" fmla="*/ 6 h 15"/>
                    <a:gd name="T58" fmla="*/ 34 w 35"/>
                    <a:gd name="T59" fmla="*/ 8 h 15"/>
                    <a:gd name="T60" fmla="*/ 34 w 35"/>
                    <a:gd name="T61" fmla="*/ 9 h 15"/>
                    <a:gd name="T62" fmla="*/ 33 w 35"/>
                    <a:gd name="T63" fmla="*/ 11 h 15"/>
                    <a:gd name="T64" fmla="*/ 29 w 35"/>
                    <a:gd name="T65" fmla="*/ 12 h 15"/>
                    <a:gd name="T66" fmla="*/ 27 w 35"/>
                    <a:gd name="T67" fmla="*/ 11 h 15"/>
                    <a:gd name="T68" fmla="*/ 24 w 35"/>
                    <a:gd name="T69" fmla="*/ 10 h 15"/>
                    <a:gd name="T70" fmla="*/ 22 w 35"/>
                    <a:gd name="T71" fmla="*/ 8 h 15"/>
                    <a:gd name="T72" fmla="*/ 20 w 35"/>
                    <a:gd name="T73" fmla="*/ 6 h 15"/>
                    <a:gd name="T74" fmla="*/ 20 w 35"/>
                    <a:gd name="T75" fmla="*/ 4 h 15"/>
                    <a:gd name="T76" fmla="*/ 19 w 35"/>
                    <a:gd name="T77" fmla="*/ 2 h 15"/>
                    <a:gd name="T78" fmla="*/ 19 w 35"/>
                    <a:gd name="T79" fmla="*/ 1 h 15"/>
                    <a:gd name="T80" fmla="*/ 18 w 35"/>
                    <a:gd name="T81" fmla="*/ 0 h 15"/>
                    <a:gd name="T82" fmla="*/ 15 w 35"/>
                    <a:gd name="T83" fmla="*/ 1 h 15"/>
                    <a:gd name="T84" fmla="*/ 14 w 35"/>
                    <a:gd name="T85" fmla="*/ 1 h 15"/>
                    <a:gd name="T86" fmla="*/ 11 w 35"/>
                    <a:gd name="T87" fmla="*/ 3 h 15"/>
                    <a:gd name="T88" fmla="*/ 8 w 35"/>
                    <a:gd name="T89" fmla="*/ 5 h 15"/>
                    <a:gd name="T90" fmla="*/ 7 w 35"/>
                    <a:gd name="T91" fmla="*/ 6 h 15"/>
                    <a:gd name="T92" fmla="*/ 5 w 35"/>
                    <a:gd name="T93" fmla="*/ 8 h 15"/>
                    <a:gd name="T94" fmla="*/ 3 w 35"/>
                    <a:gd name="T95" fmla="*/ 8 h 15"/>
                    <a:gd name="T96" fmla="*/ 3 w 35"/>
                    <a:gd name="T97" fmla="*/ 8 h 15"/>
                    <a:gd name="T98" fmla="*/ 2 w 35"/>
                    <a:gd name="T99" fmla="*/ 6 h 15"/>
                    <a:gd name="T100" fmla="*/ 1 w 35"/>
                    <a:gd name="T101" fmla="*/ 2 h 15"/>
                    <a:gd name="T102" fmla="*/ 1 w 35"/>
                    <a:gd name="T103" fmla="*/ 2 h 15"/>
                    <a:gd name="T104" fmla="*/ 0 w 35"/>
                    <a:gd name="T105" fmla="*/ 2 h 15"/>
                    <a:gd name="T106" fmla="*/ 0 w 35"/>
                    <a:gd name="T10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 h="15">
                      <a:moveTo>
                        <a:pt x="0" y="5"/>
                      </a:moveTo>
                      <a:lnTo>
                        <a:pt x="0" y="5"/>
                      </a:lnTo>
                      <a:lnTo>
                        <a:pt x="1" y="5"/>
                      </a:lnTo>
                      <a:lnTo>
                        <a:pt x="1" y="6"/>
                      </a:lnTo>
                      <a:lnTo>
                        <a:pt x="2" y="8"/>
                      </a:lnTo>
                      <a:lnTo>
                        <a:pt x="2" y="10"/>
                      </a:lnTo>
                      <a:lnTo>
                        <a:pt x="2" y="12"/>
                      </a:lnTo>
                      <a:lnTo>
                        <a:pt x="2" y="12"/>
                      </a:lnTo>
                      <a:lnTo>
                        <a:pt x="3" y="13"/>
                      </a:lnTo>
                      <a:lnTo>
                        <a:pt x="4" y="13"/>
                      </a:lnTo>
                      <a:lnTo>
                        <a:pt x="4" y="12"/>
                      </a:lnTo>
                      <a:lnTo>
                        <a:pt x="5" y="12"/>
                      </a:lnTo>
                      <a:lnTo>
                        <a:pt x="7" y="11"/>
                      </a:lnTo>
                      <a:lnTo>
                        <a:pt x="7" y="9"/>
                      </a:lnTo>
                      <a:lnTo>
                        <a:pt x="7" y="9"/>
                      </a:lnTo>
                      <a:lnTo>
                        <a:pt x="9" y="8"/>
                      </a:lnTo>
                      <a:lnTo>
                        <a:pt x="11" y="6"/>
                      </a:lnTo>
                      <a:lnTo>
                        <a:pt x="13" y="5"/>
                      </a:lnTo>
                      <a:lnTo>
                        <a:pt x="16" y="5"/>
                      </a:lnTo>
                      <a:lnTo>
                        <a:pt x="16" y="5"/>
                      </a:lnTo>
                      <a:lnTo>
                        <a:pt x="17" y="5"/>
                      </a:lnTo>
                      <a:lnTo>
                        <a:pt x="18" y="5"/>
                      </a:lnTo>
                      <a:lnTo>
                        <a:pt x="19" y="5"/>
                      </a:lnTo>
                      <a:lnTo>
                        <a:pt x="19" y="5"/>
                      </a:lnTo>
                      <a:lnTo>
                        <a:pt x="19" y="6"/>
                      </a:lnTo>
                      <a:lnTo>
                        <a:pt x="19" y="6"/>
                      </a:lnTo>
                      <a:lnTo>
                        <a:pt x="19" y="8"/>
                      </a:lnTo>
                      <a:lnTo>
                        <a:pt x="20" y="10"/>
                      </a:lnTo>
                      <a:lnTo>
                        <a:pt x="20" y="10"/>
                      </a:lnTo>
                      <a:lnTo>
                        <a:pt x="21" y="11"/>
                      </a:lnTo>
                      <a:lnTo>
                        <a:pt x="23" y="13"/>
                      </a:lnTo>
                      <a:lnTo>
                        <a:pt x="25" y="14"/>
                      </a:lnTo>
                      <a:lnTo>
                        <a:pt x="27" y="14"/>
                      </a:lnTo>
                      <a:lnTo>
                        <a:pt x="27" y="14"/>
                      </a:lnTo>
                      <a:lnTo>
                        <a:pt x="29" y="15"/>
                      </a:lnTo>
                      <a:lnTo>
                        <a:pt x="31" y="14"/>
                      </a:lnTo>
                      <a:lnTo>
                        <a:pt x="33" y="13"/>
                      </a:lnTo>
                      <a:lnTo>
                        <a:pt x="34" y="11"/>
                      </a:lnTo>
                      <a:lnTo>
                        <a:pt x="34" y="11"/>
                      </a:lnTo>
                      <a:lnTo>
                        <a:pt x="35" y="10"/>
                      </a:lnTo>
                      <a:lnTo>
                        <a:pt x="35" y="9"/>
                      </a:lnTo>
                      <a:lnTo>
                        <a:pt x="35" y="6"/>
                      </a:lnTo>
                      <a:lnTo>
                        <a:pt x="35" y="6"/>
                      </a:lnTo>
                      <a:lnTo>
                        <a:pt x="34" y="5"/>
                      </a:lnTo>
                      <a:lnTo>
                        <a:pt x="34" y="3"/>
                      </a:lnTo>
                      <a:lnTo>
                        <a:pt x="33" y="2"/>
                      </a:lnTo>
                      <a:lnTo>
                        <a:pt x="32" y="2"/>
                      </a:lnTo>
                      <a:lnTo>
                        <a:pt x="31" y="2"/>
                      </a:lnTo>
                      <a:lnTo>
                        <a:pt x="31" y="2"/>
                      </a:lnTo>
                      <a:lnTo>
                        <a:pt x="31" y="2"/>
                      </a:lnTo>
                      <a:lnTo>
                        <a:pt x="30" y="2"/>
                      </a:lnTo>
                      <a:lnTo>
                        <a:pt x="30" y="3"/>
                      </a:lnTo>
                      <a:lnTo>
                        <a:pt x="30" y="5"/>
                      </a:lnTo>
                      <a:lnTo>
                        <a:pt x="30" y="5"/>
                      </a:lnTo>
                      <a:lnTo>
                        <a:pt x="31" y="5"/>
                      </a:lnTo>
                      <a:lnTo>
                        <a:pt x="32" y="5"/>
                      </a:lnTo>
                      <a:lnTo>
                        <a:pt x="33" y="5"/>
                      </a:lnTo>
                      <a:lnTo>
                        <a:pt x="33" y="6"/>
                      </a:lnTo>
                      <a:lnTo>
                        <a:pt x="34" y="7"/>
                      </a:lnTo>
                      <a:lnTo>
                        <a:pt x="34" y="8"/>
                      </a:lnTo>
                      <a:lnTo>
                        <a:pt x="34" y="9"/>
                      </a:lnTo>
                      <a:lnTo>
                        <a:pt x="34" y="9"/>
                      </a:lnTo>
                      <a:lnTo>
                        <a:pt x="34" y="10"/>
                      </a:lnTo>
                      <a:lnTo>
                        <a:pt x="33" y="11"/>
                      </a:lnTo>
                      <a:lnTo>
                        <a:pt x="31" y="11"/>
                      </a:lnTo>
                      <a:lnTo>
                        <a:pt x="29" y="12"/>
                      </a:lnTo>
                      <a:lnTo>
                        <a:pt x="27" y="11"/>
                      </a:lnTo>
                      <a:lnTo>
                        <a:pt x="27" y="11"/>
                      </a:lnTo>
                      <a:lnTo>
                        <a:pt x="25" y="11"/>
                      </a:lnTo>
                      <a:lnTo>
                        <a:pt x="24" y="10"/>
                      </a:lnTo>
                      <a:lnTo>
                        <a:pt x="23" y="9"/>
                      </a:lnTo>
                      <a:lnTo>
                        <a:pt x="22" y="8"/>
                      </a:lnTo>
                      <a:lnTo>
                        <a:pt x="22" y="8"/>
                      </a:lnTo>
                      <a:lnTo>
                        <a:pt x="20" y="6"/>
                      </a:lnTo>
                      <a:lnTo>
                        <a:pt x="20" y="5"/>
                      </a:lnTo>
                      <a:lnTo>
                        <a:pt x="20" y="4"/>
                      </a:lnTo>
                      <a:lnTo>
                        <a:pt x="20" y="4"/>
                      </a:lnTo>
                      <a:lnTo>
                        <a:pt x="19" y="2"/>
                      </a:lnTo>
                      <a:lnTo>
                        <a:pt x="19" y="2"/>
                      </a:lnTo>
                      <a:lnTo>
                        <a:pt x="19" y="1"/>
                      </a:lnTo>
                      <a:lnTo>
                        <a:pt x="19" y="1"/>
                      </a:lnTo>
                      <a:lnTo>
                        <a:pt x="18" y="0"/>
                      </a:lnTo>
                      <a:lnTo>
                        <a:pt x="17" y="0"/>
                      </a:lnTo>
                      <a:lnTo>
                        <a:pt x="15" y="1"/>
                      </a:lnTo>
                      <a:lnTo>
                        <a:pt x="14" y="1"/>
                      </a:lnTo>
                      <a:lnTo>
                        <a:pt x="14" y="1"/>
                      </a:lnTo>
                      <a:lnTo>
                        <a:pt x="12" y="2"/>
                      </a:lnTo>
                      <a:lnTo>
                        <a:pt x="11" y="3"/>
                      </a:lnTo>
                      <a:lnTo>
                        <a:pt x="10" y="4"/>
                      </a:lnTo>
                      <a:lnTo>
                        <a:pt x="8" y="5"/>
                      </a:lnTo>
                      <a:lnTo>
                        <a:pt x="8" y="5"/>
                      </a:lnTo>
                      <a:lnTo>
                        <a:pt x="7" y="6"/>
                      </a:lnTo>
                      <a:lnTo>
                        <a:pt x="6" y="7"/>
                      </a:lnTo>
                      <a:lnTo>
                        <a:pt x="5" y="8"/>
                      </a:lnTo>
                      <a:lnTo>
                        <a:pt x="4" y="8"/>
                      </a:lnTo>
                      <a:lnTo>
                        <a:pt x="3" y="8"/>
                      </a:lnTo>
                      <a:lnTo>
                        <a:pt x="3" y="8"/>
                      </a:lnTo>
                      <a:lnTo>
                        <a:pt x="3" y="8"/>
                      </a:lnTo>
                      <a:lnTo>
                        <a:pt x="3" y="8"/>
                      </a:lnTo>
                      <a:lnTo>
                        <a:pt x="2" y="6"/>
                      </a:lnTo>
                      <a:lnTo>
                        <a:pt x="1" y="2"/>
                      </a:lnTo>
                      <a:lnTo>
                        <a:pt x="1" y="2"/>
                      </a:lnTo>
                      <a:lnTo>
                        <a:pt x="1" y="2"/>
                      </a:lnTo>
                      <a:lnTo>
                        <a:pt x="1" y="2"/>
                      </a:lnTo>
                      <a:lnTo>
                        <a:pt x="0" y="2"/>
                      </a:lnTo>
                      <a:lnTo>
                        <a:pt x="0" y="2"/>
                      </a:lnTo>
                      <a:lnTo>
                        <a:pt x="0" y="3"/>
                      </a:lnTo>
                      <a:lnTo>
                        <a:pt x="0" y="4"/>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56" name="Freeform 2492">
                  <a:extLst>
                    <a:ext uri="{FF2B5EF4-FFF2-40B4-BE49-F238E27FC236}">
                      <a16:creationId xmlns:a16="http://schemas.microsoft.com/office/drawing/2014/main" id="{77CB3E98-3120-40B3-A5FD-76B20236A309}"/>
                    </a:ext>
                  </a:extLst>
                </p:cNvPr>
                <p:cNvSpPr>
                  <a:spLocks/>
                </p:cNvSpPr>
                <p:nvPr/>
              </p:nvSpPr>
              <p:spPr bwMode="auto">
                <a:xfrm>
                  <a:off x="4094" y="1542"/>
                  <a:ext cx="10" cy="13"/>
                </a:xfrm>
                <a:custGeom>
                  <a:avLst/>
                  <a:gdLst>
                    <a:gd name="T0" fmla="*/ 0 w 10"/>
                    <a:gd name="T1" fmla="*/ 13 h 13"/>
                    <a:gd name="T2" fmla="*/ 0 w 10"/>
                    <a:gd name="T3" fmla="*/ 13 h 13"/>
                    <a:gd name="T4" fmla="*/ 1 w 10"/>
                    <a:gd name="T5" fmla="*/ 13 h 13"/>
                    <a:gd name="T6" fmla="*/ 2 w 10"/>
                    <a:gd name="T7" fmla="*/ 13 h 13"/>
                    <a:gd name="T8" fmla="*/ 3 w 10"/>
                    <a:gd name="T9" fmla="*/ 13 h 13"/>
                    <a:gd name="T10" fmla="*/ 4 w 10"/>
                    <a:gd name="T11" fmla="*/ 12 h 13"/>
                    <a:gd name="T12" fmla="*/ 4 w 10"/>
                    <a:gd name="T13" fmla="*/ 12 h 13"/>
                    <a:gd name="T14" fmla="*/ 5 w 10"/>
                    <a:gd name="T15" fmla="*/ 11 h 13"/>
                    <a:gd name="T16" fmla="*/ 5 w 10"/>
                    <a:gd name="T17" fmla="*/ 10 h 13"/>
                    <a:gd name="T18" fmla="*/ 5 w 10"/>
                    <a:gd name="T19" fmla="*/ 8 h 13"/>
                    <a:gd name="T20" fmla="*/ 5 w 10"/>
                    <a:gd name="T21" fmla="*/ 8 h 13"/>
                    <a:gd name="T22" fmla="*/ 5 w 10"/>
                    <a:gd name="T23" fmla="*/ 7 h 13"/>
                    <a:gd name="T24" fmla="*/ 5 w 10"/>
                    <a:gd name="T25" fmla="*/ 6 h 13"/>
                    <a:gd name="T26" fmla="*/ 5 w 10"/>
                    <a:gd name="T27" fmla="*/ 6 h 13"/>
                    <a:gd name="T28" fmla="*/ 4 w 10"/>
                    <a:gd name="T29" fmla="*/ 5 h 13"/>
                    <a:gd name="T30" fmla="*/ 4 w 10"/>
                    <a:gd name="T31" fmla="*/ 5 h 13"/>
                    <a:gd name="T32" fmla="*/ 4 w 10"/>
                    <a:gd name="T33" fmla="*/ 4 h 13"/>
                    <a:gd name="T34" fmla="*/ 4 w 10"/>
                    <a:gd name="T35" fmla="*/ 5 h 13"/>
                    <a:gd name="T36" fmla="*/ 4 w 10"/>
                    <a:gd name="T37" fmla="*/ 5 h 13"/>
                    <a:gd name="T38" fmla="*/ 4 w 10"/>
                    <a:gd name="T39" fmla="*/ 5 h 13"/>
                    <a:gd name="T40" fmla="*/ 4 w 10"/>
                    <a:gd name="T41" fmla="*/ 5 h 13"/>
                    <a:gd name="T42" fmla="*/ 4 w 10"/>
                    <a:gd name="T43" fmla="*/ 4 h 13"/>
                    <a:gd name="T44" fmla="*/ 5 w 10"/>
                    <a:gd name="T45" fmla="*/ 4 h 13"/>
                    <a:gd name="T46" fmla="*/ 7 w 10"/>
                    <a:gd name="T47" fmla="*/ 3 h 13"/>
                    <a:gd name="T48" fmla="*/ 7 w 10"/>
                    <a:gd name="T49" fmla="*/ 3 h 13"/>
                    <a:gd name="T50" fmla="*/ 7 w 10"/>
                    <a:gd name="T51" fmla="*/ 3 h 13"/>
                    <a:gd name="T52" fmla="*/ 8 w 10"/>
                    <a:gd name="T53" fmla="*/ 4 h 13"/>
                    <a:gd name="T54" fmla="*/ 9 w 10"/>
                    <a:gd name="T55" fmla="*/ 5 h 13"/>
                    <a:gd name="T56" fmla="*/ 9 w 10"/>
                    <a:gd name="T57" fmla="*/ 5 h 13"/>
                    <a:gd name="T58" fmla="*/ 9 w 10"/>
                    <a:gd name="T59" fmla="*/ 4 h 13"/>
                    <a:gd name="T60" fmla="*/ 10 w 10"/>
                    <a:gd name="T61" fmla="*/ 3 h 13"/>
                    <a:gd name="T62" fmla="*/ 9 w 10"/>
                    <a:gd name="T63" fmla="*/ 2 h 13"/>
                    <a:gd name="T64" fmla="*/ 9 w 10"/>
                    <a:gd name="T65" fmla="*/ 2 h 13"/>
                    <a:gd name="T66" fmla="*/ 9 w 10"/>
                    <a:gd name="T67" fmla="*/ 1 h 13"/>
                    <a:gd name="T68" fmla="*/ 8 w 10"/>
                    <a:gd name="T69" fmla="*/ 0 h 13"/>
                    <a:gd name="T70" fmla="*/ 7 w 10"/>
                    <a:gd name="T71" fmla="*/ 0 h 13"/>
                    <a:gd name="T72" fmla="*/ 5 w 10"/>
                    <a:gd name="T73" fmla="*/ 1 h 13"/>
                    <a:gd name="T74" fmla="*/ 5 w 10"/>
                    <a:gd name="T75" fmla="*/ 1 h 13"/>
                    <a:gd name="T76" fmla="*/ 4 w 10"/>
                    <a:gd name="T77" fmla="*/ 1 h 13"/>
                    <a:gd name="T78" fmla="*/ 4 w 10"/>
                    <a:gd name="T79" fmla="*/ 2 h 13"/>
                    <a:gd name="T80" fmla="*/ 4 w 10"/>
                    <a:gd name="T81" fmla="*/ 3 h 13"/>
                    <a:gd name="T82" fmla="*/ 3 w 10"/>
                    <a:gd name="T83" fmla="*/ 4 h 13"/>
                    <a:gd name="T84" fmla="*/ 3 w 10"/>
                    <a:gd name="T85" fmla="*/ 4 h 13"/>
                    <a:gd name="T86" fmla="*/ 4 w 10"/>
                    <a:gd name="T87" fmla="*/ 7 h 13"/>
                    <a:gd name="T88" fmla="*/ 4 w 10"/>
                    <a:gd name="T89" fmla="*/ 9 h 13"/>
                    <a:gd name="T90" fmla="*/ 4 w 10"/>
                    <a:gd name="T91" fmla="*/ 9 h 13"/>
                    <a:gd name="T92" fmla="*/ 4 w 10"/>
                    <a:gd name="T93" fmla="*/ 9 h 13"/>
                    <a:gd name="T94" fmla="*/ 4 w 10"/>
                    <a:gd name="T95" fmla="*/ 9 h 13"/>
                    <a:gd name="T96" fmla="*/ 4 w 10"/>
                    <a:gd name="T97" fmla="*/ 9 h 13"/>
                    <a:gd name="T98" fmla="*/ 4 w 10"/>
                    <a:gd name="T99" fmla="*/ 9 h 13"/>
                    <a:gd name="T100" fmla="*/ 4 w 10"/>
                    <a:gd name="T101" fmla="*/ 10 h 13"/>
                    <a:gd name="T102" fmla="*/ 3 w 10"/>
                    <a:gd name="T103" fmla="*/ 10 h 13"/>
                    <a:gd name="T104" fmla="*/ 3 w 10"/>
                    <a:gd name="T105" fmla="*/ 10 h 13"/>
                    <a:gd name="T106" fmla="*/ 2 w 10"/>
                    <a:gd name="T107" fmla="*/ 10 h 13"/>
                    <a:gd name="T108" fmla="*/ 1 w 10"/>
                    <a:gd name="T109" fmla="*/ 10 h 13"/>
                    <a:gd name="T110" fmla="*/ 0 w 10"/>
                    <a:gd name="T111" fmla="*/ 10 h 13"/>
                    <a:gd name="T112" fmla="*/ 0 w 10"/>
                    <a:gd name="T113" fmla="*/ 10 h 13"/>
                    <a:gd name="T114" fmla="*/ 0 w 10"/>
                    <a:gd name="T115" fmla="*/ 12 h 13"/>
                    <a:gd name="T116" fmla="*/ 0 w 10"/>
                    <a:gd name="T1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 h="13">
                      <a:moveTo>
                        <a:pt x="0" y="13"/>
                      </a:moveTo>
                      <a:lnTo>
                        <a:pt x="0" y="13"/>
                      </a:lnTo>
                      <a:lnTo>
                        <a:pt x="1" y="13"/>
                      </a:lnTo>
                      <a:lnTo>
                        <a:pt x="2" y="13"/>
                      </a:lnTo>
                      <a:lnTo>
                        <a:pt x="3" y="13"/>
                      </a:lnTo>
                      <a:lnTo>
                        <a:pt x="4" y="12"/>
                      </a:lnTo>
                      <a:lnTo>
                        <a:pt x="4" y="12"/>
                      </a:lnTo>
                      <a:lnTo>
                        <a:pt x="5" y="11"/>
                      </a:lnTo>
                      <a:lnTo>
                        <a:pt x="5" y="10"/>
                      </a:lnTo>
                      <a:lnTo>
                        <a:pt x="5" y="8"/>
                      </a:lnTo>
                      <a:lnTo>
                        <a:pt x="5" y="8"/>
                      </a:lnTo>
                      <a:lnTo>
                        <a:pt x="5" y="7"/>
                      </a:lnTo>
                      <a:lnTo>
                        <a:pt x="5" y="6"/>
                      </a:lnTo>
                      <a:lnTo>
                        <a:pt x="5" y="6"/>
                      </a:lnTo>
                      <a:lnTo>
                        <a:pt x="4" y="5"/>
                      </a:lnTo>
                      <a:lnTo>
                        <a:pt x="4" y="5"/>
                      </a:lnTo>
                      <a:lnTo>
                        <a:pt x="4" y="4"/>
                      </a:lnTo>
                      <a:lnTo>
                        <a:pt x="4" y="5"/>
                      </a:lnTo>
                      <a:lnTo>
                        <a:pt x="4" y="5"/>
                      </a:lnTo>
                      <a:lnTo>
                        <a:pt x="4" y="5"/>
                      </a:lnTo>
                      <a:lnTo>
                        <a:pt x="4" y="5"/>
                      </a:lnTo>
                      <a:lnTo>
                        <a:pt x="4" y="4"/>
                      </a:lnTo>
                      <a:lnTo>
                        <a:pt x="5" y="4"/>
                      </a:lnTo>
                      <a:lnTo>
                        <a:pt x="7" y="3"/>
                      </a:lnTo>
                      <a:lnTo>
                        <a:pt x="7" y="3"/>
                      </a:lnTo>
                      <a:lnTo>
                        <a:pt x="7" y="3"/>
                      </a:lnTo>
                      <a:lnTo>
                        <a:pt x="8" y="4"/>
                      </a:lnTo>
                      <a:lnTo>
                        <a:pt x="9" y="5"/>
                      </a:lnTo>
                      <a:lnTo>
                        <a:pt x="9" y="5"/>
                      </a:lnTo>
                      <a:lnTo>
                        <a:pt x="9" y="4"/>
                      </a:lnTo>
                      <a:lnTo>
                        <a:pt x="10" y="3"/>
                      </a:lnTo>
                      <a:lnTo>
                        <a:pt x="9" y="2"/>
                      </a:lnTo>
                      <a:lnTo>
                        <a:pt x="9" y="2"/>
                      </a:lnTo>
                      <a:lnTo>
                        <a:pt x="9" y="1"/>
                      </a:lnTo>
                      <a:lnTo>
                        <a:pt x="8" y="0"/>
                      </a:lnTo>
                      <a:lnTo>
                        <a:pt x="7" y="0"/>
                      </a:lnTo>
                      <a:lnTo>
                        <a:pt x="5" y="1"/>
                      </a:lnTo>
                      <a:lnTo>
                        <a:pt x="5" y="1"/>
                      </a:lnTo>
                      <a:lnTo>
                        <a:pt x="4" y="1"/>
                      </a:lnTo>
                      <a:lnTo>
                        <a:pt x="4" y="2"/>
                      </a:lnTo>
                      <a:lnTo>
                        <a:pt x="4" y="3"/>
                      </a:lnTo>
                      <a:lnTo>
                        <a:pt x="3" y="4"/>
                      </a:lnTo>
                      <a:lnTo>
                        <a:pt x="3" y="4"/>
                      </a:lnTo>
                      <a:lnTo>
                        <a:pt x="4" y="7"/>
                      </a:lnTo>
                      <a:lnTo>
                        <a:pt x="4" y="9"/>
                      </a:lnTo>
                      <a:lnTo>
                        <a:pt x="4" y="9"/>
                      </a:lnTo>
                      <a:lnTo>
                        <a:pt x="4" y="9"/>
                      </a:lnTo>
                      <a:lnTo>
                        <a:pt x="4" y="9"/>
                      </a:lnTo>
                      <a:lnTo>
                        <a:pt x="4" y="9"/>
                      </a:lnTo>
                      <a:lnTo>
                        <a:pt x="4" y="9"/>
                      </a:lnTo>
                      <a:lnTo>
                        <a:pt x="4" y="10"/>
                      </a:lnTo>
                      <a:lnTo>
                        <a:pt x="3" y="10"/>
                      </a:lnTo>
                      <a:lnTo>
                        <a:pt x="3" y="10"/>
                      </a:lnTo>
                      <a:lnTo>
                        <a:pt x="2" y="10"/>
                      </a:lnTo>
                      <a:lnTo>
                        <a:pt x="1" y="10"/>
                      </a:lnTo>
                      <a:lnTo>
                        <a:pt x="0" y="10"/>
                      </a:lnTo>
                      <a:lnTo>
                        <a:pt x="0" y="10"/>
                      </a:lnTo>
                      <a:lnTo>
                        <a:pt x="0" y="12"/>
                      </a:lnTo>
                      <a:lnTo>
                        <a:pt x="0" y="13"/>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57" name="Freeform 2493">
                  <a:extLst>
                    <a:ext uri="{FF2B5EF4-FFF2-40B4-BE49-F238E27FC236}">
                      <a16:creationId xmlns:a16="http://schemas.microsoft.com/office/drawing/2014/main" id="{32B4AF22-1AE9-48C1-9FE3-8E416868B7EF}"/>
                    </a:ext>
                  </a:extLst>
                </p:cNvPr>
                <p:cNvSpPr>
                  <a:spLocks/>
                </p:cNvSpPr>
                <p:nvPr/>
              </p:nvSpPr>
              <p:spPr bwMode="auto">
                <a:xfrm>
                  <a:off x="4094" y="1542"/>
                  <a:ext cx="10" cy="13"/>
                </a:xfrm>
                <a:custGeom>
                  <a:avLst/>
                  <a:gdLst>
                    <a:gd name="T0" fmla="*/ 0 w 10"/>
                    <a:gd name="T1" fmla="*/ 13 h 13"/>
                    <a:gd name="T2" fmla="*/ 0 w 10"/>
                    <a:gd name="T3" fmla="*/ 13 h 13"/>
                    <a:gd name="T4" fmla="*/ 1 w 10"/>
                    <a:gd name="T5" fmla="*/ 13 h 13"/>
                    <a:gd name="T6" fmla="*/ 2 w 10"/>
                    <a:gd name="T7" fmla="*/ 13 h 13"/>
                    <a:gd name="T8" fmla="*/ 3 w 10"/>
                    <a:gd name="T9" fmla="*/ 13 h 13"/>
                    <a:gd name="T10" fmla="*/ 4 w 10"/>
                    <a:gd name="T11" fmla="*/ 12 h 13"/>
                    <a:gd name="T12" fmla="*/ 4 w 10"/>
                    <a:gd name="T13" fmla="*/ 12 h 13"/>
                    <a:gd name="T14" fmla="*/ 5 w 10"/>
                    <a:gd name="T15" fmla="*/ 11 h 13"/>
                    <a:gd name="T16" fmla="*/ 5 w 10"/>
                    <a:gd name="T17" fmla="*/ 10 h 13"/>
                    <a:gd name="T18" fmla="*/ 5 w 10"/>
                    <a:gd name="T19" fmla="*/ 8 h 13"/>
                    <a:gd name="T20" fmla="*/ 5 w 10"/>
                    <a:gd name="T21" fmla="*/ 8 h 13"/>
                    <a:gd name="T22" fmla="*/ 5 w 10"/>
                    <a:gd name="T23" fmla="*/ 7 h 13"/>
                    <a:gd name="T24" fmla="*/ 5 w 10"/>
                    <a:gd name="T25" fmla="*/ 6 h 13"/>
                    <a:gd name="T26" fmla="*/ 5 w 10"/>
                    <a:gd name="T27" fmla="*/ 6 h 13"/>
                    <a:gd name="T28" fmla="*/ 4 w 10"/>
                    <a:gd name="T29" fmla="*/ 5 h 13"/>
                    <a:gd name="T30" fmla="*/ 4 w 10"/>
                    <a:gd name="T31" fmla="*/ 5 h 13"/>
                    <a:gd name="T32" fmla="*/ 4 w 10"/>
                    <a:gd name="T33" fmla="*/ 4 h 13"/>
                    <a:gd name="T34" fmla="*/ 4 w 10"/>
                    <a:gd name="T35" fmla="*/ 5 h 13"/>
                    <a:gd name="T36" fmla="*/ 4 w 10"/>
                    <a:gd name="T37" fmla="*/ 5 h 13"/>
                    <a:gd name="T38" fmla="*/ 4 w 10"/>
                    <a:gd name="T39" fmla="*/ 5 h 13"/>
                    <a:gd name="T40" fmla="*/ 4 w 10"/>
                    <a:gd name="T41" fmla="*/ 5 h 13"/>
                    <a:gd name="T42" fmla="*/ 4 w 10"/>
                    <a:gd name="T43" fmla="*/ 4 h 13"/>
                    <a:gd name="T44" fmla="*/ 5 w 10"/>
                    <a:gd name="T45" fmla="*/ 4 h 13"/>
                    <a:gd name="T46" fmla="*/ 7 w 10"/>
                    <a:gd name="T47" fmla="*/ 3 h 13"/>
                    <a:gd name="T48" fmla="*/ 7 w 10"/>
                    <a:gd name="T49" fmla="*/ 3 h 13"/>
                    <a:gd name="T50" fmla="*/ 7 w 10"/>
                    <a:gd name="T51" fmla="*/ 3 h 13"/>
                    <a:gd name="T52" fmla="*/ 8 w 10"/>
                    <a:gd name="T53" fmla="*/ 4 h 13"/>
                    <a:gd name="T54" fmla="*/ 9 w 10"/>
                    <a:gd name="T55" fmla="*/ 5 h 13"/>
                    <a:gd name="T56" fmla="*/ 9 w 10"/>
                    <a:gd name="T57" fmla="*/ 5 h 13"/>
                    <a:gd name="T58" fmla="*/ 9 w 10"/>
                    <a:gd name="T59" fmla="*/ 4 h 13"/>
                    <a:gd name="T60" fmla="*/ 10 w 10"/>
                    <a:gd name="T61" fmla="*/ 3 h 13"/>
                    <a:gd name="T62" fmla="*/ 9 w 10"/>
                    <a:gd name="T63" fmla="*/ 2 h 13"/>
                    <a:gd name="T64" fmla="*/ 9 w 10"/>
                    <a:gd name="T65" fmla="*/ 2 h 13"/>
                    <a:gd name="T66" fmla="*/ 9 w 10"/>
                    <a:gd name="T67" fmla="*/ 1 h 13"/>
                    <a:gd name="T68" fmla="*/ 8 w 10"/>
                    <a:gd name="T69" fmla="*/ 0 h 13"/>
                    <a:gd name="T70" fmla="*/ 7 w 10"/>
                    <a:gd name="T71" fmla="*/ 0 h 13"/>
                    <a:gd name="T72" fmla="*/ 5 w 10"/>
                    <a:gd name="T73" fmla="*/ 1 h 13"/>
                    <a:gd name="T74" fmla="*/ 5 w 10"/>
                    <a:gd name="T75" fmla="*/ 1 h 13"/>
                    <a:gd name="T76" fmla="*/ 4 w 10"/>
                    <a:gd name="T77" fmla="*/ 1 h 13"/>
                    <a:gd name="T78" fmla="*/ 4 w 10"/>
                    <a:gd name="T79" fmla="*/ 2 h 13"/>
                    <a:gd name="T80" fmla="*/ 4 w 10"/>
                    <a:gd name="T81" fmla="*/ 3 h 13"/>
                    <a:gd name="T82" fmla="*/ 3 w 10"/>
                    <a:gd name="T83" fmla="*/ 4 h 13"/>
                    <a:gd name="T84" fmla="*/ 3 w 10"/>
                    <a:gd name="T85" fmla="*/ 4 h 13"/>
                    <a:gd name="T86" fmla="*/ 4 w 10"/>
                    <a:gd name="T87" fmla="*/ 7 h 13"/>
                    <a:gd name="T88" fmla="*/ 4 w 10"/>
                    <a:gd name="T89" fmla="*/ 9 h 13"/>
                    <a:gd name="T90" fmla="*/ 4 w 10"/>
                    <a:gd name="T91" fmla="*/ 9 h 13"/>
                    <a:gd name="T92" fmla="*/ 4 w 10"/>
                    <a:gd name="T93" fmla="*/ 9 h 13"/>
                    <a:gd name="T94" fmla="*/ 4 w 10"/>
                    <a:gd name="T95" fmla="*/ 9 h 13"/>
                    <a:gd name="T96" fmla="*/ 4 w 10"/>
                    <a:gd name="T97" fmla="*/ 9 h 13"/>
                    <a:gd name="T98" fmla="*/ 4 w 10"/>
                    <a:gd name="T99" fmla="*/ 9 h 13"/>
                    <a:gd name="T100" fmla="*/ 4 w 10"/>
                    <a:gd name="T101" fmla="*/ 10 h 13"/>
                    <a:gd name="T102" fmla="*/ 3 w 10"/>
                    <a:gd name="T103" fmla="*/ 10 h 13"/>
                    <a:gd name="T104" fmla="*/ 3 w 10"/>
                    <a:gd name="T105" fmla="*/ 10 h 13"/>
                    <a:gd name="T106" fmla="*/ 2 w 10"/>
                    <a:gd name="T107" fmla="*/ 10 h 13"/>
                    <a:gd name="T108" fmla="*/ 1 w 10"/>
                    <a:gd name="T109" fmla="*/ 10 h 13"/>
                    <a:gd name="T110" fmla="*/ 0 w 10"/>
                    <a:gd name="T111" fmla="*/ 10 h 13"/>
                    <a:gd name="T112" fmla="*/ 0 w 10"/>
                    <a:gd name="T113" fmla="*/ 10 h 13"/>
                    <a:gd name="T114" fmla="*/ 0 w 10"/>
                    <a:gd name="T115" fmla="*/ 12 h 13"/>
                    <a:gd name="T116" fmla="*/ 0 w 10"/>
                    <a:gd name="T1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 h="13">
                      <a:moveTo>
                        <a:pt x="0" y="13"/>
                      </a:moveTo>
                      <a:lnTo>
                        <a:pt x="0" y="13"/>
                      </a:lnTo>
                      <a:lnTo>
                        <a:pt x="1" y="13"/>
                      </a:lnTo>
                      <a:lnTo>
                        <a:pt x="2" y="13"/>
                      </a:lnTo>
                      <a:lnTo>
                        <a:pt x="3" y="13"/>
                      </a:lnTo>
                      <a:lnTo>
                        <a:pt x="4" y="12"/>
                      </a:lnTo>
                      <a:lnTo>
                        <a:pt x="4" y="12"/>
                      </a:lnTo>
                      <a:lnTo>
                        <a:pt x="5" y="11"/>
                      </a:lnTo>
                      <a:lnTo>
                        <a:pt x="5" y="10"/>
                      </a:lnTo>
                      <a:lnTo>
                        <a:pt x="5" y="8"/>
                      </a:lnTo>
                      <a:lnTo>
                        <a:pt x="5" y="8"/>
                      </a:lnTo>
                      <a:lnTo>
                        <a:pt x="5" y="7"/>
                      </a:lnTo>
                      <a:lnTo>
                        <a:pt x="5" y="6"/>
                      </a:lnTo>
                      <a:lnTo>
                        <a:pt x="5" y="6"/>
                      </a:lnTo>
                      <a:lnTo>
                        <a:pt x="4" y="5"/>
                      </a:lnTo>
                      <a:lnTo>
                        <a:pt x="4" y="5"/>
                      </a:lnTo>
                      <a:lnTo>
                        <a:pt x="4" y="4"/>
                      </a:lnTo>
                      <a:lnTo>
                        <a:pt x="4" y="5"/>
                      </a:lnTo>
                      <a:lnTo>
                        <a:pt x="4" y="5"/>
                      </a:lnTo>
                      <a:lnTo>
                        <a:pt x="4" y="5"/>
                      </a:lnTo>
                      <a:lnTo>
                        <a:pt x="4" y="5"/>
                      </a:lnTo>
                      <a:lnTo>
                        <a:pt x="4" y="4"/>
                      </a:lnTo>
                      <a:lnTo>
                        <a:pt x="5" y="4"/>
                      </a:lnTo>
                      <a:lnTo>
                        <a:pt x="7" y="3"/>
                      </a:lnTo>
                      <a:lnTo>
                        <a:pt x="7" y="3"/>
                      </a:lnTo>
                      <a:lnTo>
                        <a:pt x="7" y="3"/>
                      </a:lnTo>
                      <a:lnTo>
                        <a:pt x="8" y="4"/>
                      </a:lnTo>
                      <a:lnTo>
                        <a:pt x="9" y="5"/>
                      </a:lnTo>
                      <a:lnTo>
                        <a:pt x="9" y="5"/>
                      </a:lnTo>
                      <a:lnTo>
                        <a:pt x="9" y="4"/>
                      </a:lnTo>
                      <a:lnTo>
                        <a:pt x="10" y="3"/>
                      </a:lnTo>
                      <a:lnTo>
                        <a:pt x="9" y="2"/>
                      </a:lnTo>
                      <a:lnTo>
                        <a:pt x="9" y="2"/>
                      </a:lnTo>
                      <a:lnTo>
                        <a:pt x="9" y="1"/>
                      </a:lnTo>
                      <a:lnTo>
                        <a:pt x="8" y="0"/>
                      </a:lnTo>
                      <a:lnTo>
                        <a:pt x="7" y="0"/>
                      </a:lnTo>
                      <a:lnTo>
                        <a:pt x="5" y="1"/>
                      </a:lnTo>
                      <a:lnTo>
                        <a:pt x="5" y="1"/>
                      </a:lnTo>
                      <a:lnTo>
                        <a:pt x="4" y="1"/>
                      </a:lnTo>
                      <a:lnTo>
                        <a:pt x="4" y="2"/>
                      </a:lnTo>
                      <a:lnTo>
                        <a:pt x="4" y="3"/>
                      </a:lnTo>
                      <a:lnTo>
                        <a:pt x="3" y="4"/>
                      </a:lnTo>
                      <a:lnTo>
                        <a:pt x="3" y="4"/>
                      </a:lnTo>
                      <a:lnTo>
                        <a:pt x="4" y="7"/>
                      </a:lnTo>
                      <a:lnTo>
                        <a:pt x="4" y="9"/>
                      </a:lnTo>
                      <a:lnTo>
                        <a:pt x="4" y="9"/>
                      </a:lnTo>
                      <a:lnTo>
                        <a:pt x="4" y="9"/>
                      </a:lnTo>
                      <a:lnTo>
                        <a:pt x="4" y="9"/>
                      </a:lnTo>
                      <a:lnTo>
                        <a:pt x="4" y="9"/>
                      </a:lnTo>
                      <a:lnTo>
                        <a:pt x="4" y="9"/>
                      </a:lnTo>
                      <a:lnTo>
                        <a:pt x="4" y="10"/>
                      </a:lnTo>
                      <a:lnTo>
                        <a:pt x="3" y="10"/>
                      </a:lnTo>
                      <a:lnTo>
                        <a:pt x="3" y="10"/>
                      </a:lnTo>
                      <a:lnTo>
                        <a:pt x="2" y="10"/>
                      </a:lnTo>
                      <a:lnTo>
                        <a:pt x="1" y="10"/>
                      </a:lnTo>
                      <a:lnTo>
                        <a:pt x="0" y="10"/>
                      </a:lnTo>
                      <a:lnTo>
                        <a:pt x="0" y="10"/>
                      </a:lnTo>
                      <a:lnTo>
                        <a:pt x="0" y="12"/>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58" name="Freeform 2494">
                  <a:extLst>
                    <a:ext uri="{FF2B5EF4-FFF2-40B4-BE49-F238E27FC236}">
                      <a16:creationId xmlns:a16="http://schemas.microsoft.com/office/drawing/2014/main" id="{EB06E540-46D3-48A6-8228-211FF0997668}"/>
                    </a:ext>
                  </a:extLst>
                </p:cNvPr>
                <p:cNvSpPr>
                  <a:spLocks/>
                </p:cNvSpPr>
                <p:nvPr/>
              </p:nvSpPr>
              <p:spPr bwMode="auto">
                <a:xfrm>
                  <a:off x="4062" y="1553"/>
                  <a:ext cx="49" cy="32"/>
                </a:xfrm>
                <a:custGeom>
                  <a:avLst/>
                  <a:gdLst>
                    <a:gd name="T0" fmla="*/ 2 w 49"/>
                    <a:gd name="T1" fmla="*/ 25 h 32"/>
                    <a:gd name="T2" fmla="*/ 4 w 49"/>
                    <a:gd name="T3" fmla="*/ 24 h 32"/>
                    <a:gd name="T4" fmla="*/ 10 w 49"/>
                    <a:gd name="T5" fmla="*/ 24 h 32"/>
                    <a:gd name="T6" fmla="*/ 7 w 49"/>
                    <a:gd name="T7" fmla="*/ 27 h 32"/>
                    <a:gd name="T8" fmla="*/ 6 w 49"/>
                    <a:gd name="T9" fmla="*/ 29 h 32"/>
                    <a:gd name="T10" fmla="*/ 5 w 49"/>
                    <a:gd name="T11" fmla="*/ 30 h 32"/>
                    <a:gd name="T12" fmla="*/ 9 w 49"/>
                    <a:gd name="T13" fmla="*/ 29 h 32"/>
                    <a:gd name="T14" fmla="*/ 10 w 49"/>
                    <a:gd name="T15" fmla="*/ 28 h 32"/>
                    <a:gd name="T16" fmla="*/ 12 w 49"/>
                    <a:gd name="T17" fmla="*/ 27 h 32"/>
                    <a:gd name="T18" fmla="*/ 14 w 49"/>
                    <a:gd name="T19" fmla="*/ 26 h 32"/>
                    <a:gd name="T20" fmla="*/ 17 w 49"/>
                    <a:gd name="T21" fmla="*/ 25 h 32"/>
                    <a:gd name="T22" fmla="*/ 21 w 49"/>
                    <a:gd name="T23" fmla="*/ 26 h 32"/>
                    <a:gd name="T24" fmla="*/ 23 w 49"/>
                    <a:gd name="T25" fmla="*/ 27 h 32"/>
                    <a:gd name="T26" fmla="*/ 25 w 49"/>
                    <a:gd name="T27" fmla="*/ 29 h 32"/>
                    <a:gd name="T28" fmla="*/ 27 w 49"/>
                    <a:gd name="T29" fmla="*/ 32 h 32"/>
                    <a:gd name="T30" fmla="*/ 26 w 49"/>
                    <a:gd name="T31" fmla="*/ 30 h 32"/>
                    <a:gd name="T32" fmla="*/ 25 w 49"/>
                    <a:gd name="T33" fmla="*/ 27 h 32"/>
                    <a:gd name="T34" fmla="*/ 32 w 49"/>
                    <a:gd name="T35" fmla="*/ 28 h 32"/>
                    <a:gd name="T36" fmla="*/ 37 w 49"/>
                    <a:gd name="T37" fmla="*/ 30 h 32"/>
                    <a:gd name="T38" fmla="*/ 40 w 49"/>
                    <a:gd name="T39" fmla="*/ 31 h 32"/>
                    <a:gd name="T40" fmla="*/ 41 w 49"/>
                    <a:gd name="T41" fmla="*/ 32 h 32"/>
                    <a:gd name="T42" fmla="*/ 39 w 49"/>
                    <a:gd name="T43" fmla="*/ 30 h 32"/>
                    <a:gd name="T44" fmla="*/ 38 w 49"/>
                    <a:gd name="T45" fmla="*/ 28 h 32"/>
                    <a:gd name="T46" fmla="*/ 39 w 49"/>
                    <a:gd name="T47" fmla="*/ 28 h 32"/>
                    <a:gd name="T48" fmla="*/ 45 w 49"/>
                    <a:gd name="T49" fmla="*/ 29 h 32"/>
                    <a:gd name="T50" fmla="*/ 49 w 49"/>
                    <a:gd name="T51" fmla="*/ 31 h 32"/>
                    <a:gd name="T52" fmla="*/ 47 w 49"/>
                    <a:gd name="T53" fmla="*/ 30 h 32"/>
                    <a:gd name="T54" fmla="*/ 42 w 49"/>
                    <a:gd name="T55" fmla="*/ 27 h 32"/>
                    <a:gd name="T56" fmla="*/ 41 w 49"/>
                    <a:gd name="T57" fmla="*/ 26 h 32"/>
                    <a:gd name="T58" fmla="*/ 43 w 49"/>
                    <a:gd name="T59" fmla="*/ 25 h 32"/>
                    <a:gd name="T60" fmla="*/ 46 w 49"/>
                    <a:gd name="T61" fmla="*/ 25 h 32"/>
                    <a:gd name="T62" fmla="*/ 49 w 49"/>
                    <a:gd name="T63" fmla="*/ 25 h 32"/>
                    <a:gd name="T64" fmla="*/ 47 w 49"/>
                    <a:gd name="T65" fmla="*/ 24 h 32"/>
                    <a:gd name="T66" fmla="*/ 41 w 49"/>
                    <a:gd name="T67" fmla="*/ 23 h 32"/>
                    <a:gd name="T68" fmla="*/ 38 w 49"/>
                    <a:gd name="T69" fmla="*/ 23 h 32"/>
                    <a:gd name="T70" fmla="*/ 34 w 49"/>
                    <a:gd name="T71" fmla="*/ 17 h 32"/>
                    <a:gd name="T72" fmla="*/ 33 w 49"/>
                    <a:gd name="T73" fmla="*/ 14 h 32"/>
                    <a:gd name="T74" fmla="*/ 32 w 49"/>
                    <a:gd name="T75" fmla="*/ 9 h 32"/>
                    <a:gd name="T76" fmla="*/ 32 w 49"/>
                    <a:gd name="T77" fmla="*/ 3 h 32"/>
                    <a:gd name="T78" fmla="*/ 31 w 49"/>
                    <a:gd name="T79" fmla="*/ 2 h 32"/>
                    <a:gd name="T80" fmla="*/ 28 w 49"/>
                    <a:gd name="T81" fmla="*/ 2 h 32"/>
                    <a:gd name="T82" fmla="*/ 25 w 49"/>
                    <a:gd name="T83" fmla="*/ 2 h 32"/>
                    <a:gd name="T84" fmla="*/ 22 w 49"/>
                    <a:gd name="T85" fmla="*/ 1 h 32"/>
                    <a:gd name="T86" fmla="*/ 21 w 49"/>
                    <a:gd name="T87" fmla="*/ 0 h 32"/>
                    <a:gd name="T88" fmla="*/ 20 w 49"/>
                    <a:gd name="T89" fmla="*/ 10 h 32"/>
                    <a:gd name="T90" fmla="*/ 18 w 49"/>
                    <a:gd name="T91" fmla="*/ 17 h 32"/>
                    <a:gd name="T92" fmla="*/ 15 w 49"/>
                    <a:gd name="T93" fmla="*/ 21 h 32"/>
                    <a:gd name="T94" fmla="*/ 11 w 49"/>
                    <a:gd name="T95" fmla="*/ 22 h 32"/>
                    <a:gd name="T96" fmla="*/ 0 w 49"/>
                    <a:gd name="T97"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 h="32">
                      <a:moveTo>
                        <a:pt x="0" y="27"/>
                      </a:moveTo>
                      <a:lnTo>
                        <a:pt x="0" y="27"/>
                      </a:lnTo>
                      <a:lnTo>
                        <a:pt x="2" y="25"/>
                      </a:lnTo>
                      <a:lnTo>
                        <a:pt x="3" y="24"/>
                      </a:lnTo>
                      <a:lnTo>
                        <a:pt x="4" y="24"/>
                      </a:lnTo>
                      <a:lnTo>
                        <a:pt x="4" y="24"/>
                      </a:lnTo>
                      <a:lnTo>
                        <a:pt x="7" y="24"/>
                      </a:lnTo>
                      <a:lnTo>
                        <a:pt x="10" y="24"/>
                      </a:lnTo>
                      <a:lnTo>
                        <a:pt x="10" y="24"/>
                      </a:lnTo>
                      <a:lnTo>
                        <a:pt x="8" y="26"/>
                      </a:lnTo>
                      <a:lnTo>
                        <a:pt x="8" y="26"/>
                      </a:lnTo>
                      <a:lnTo>
                        <a:pt x="7" y="27"/>
                      </a:lnTo>
                      <a:lnTo>
                        <a:pt x="6" y="28"/>
                      </a:lnTo>
                      <a:lnTo>
                        <a:pt x="6" y="28"/>
                      </a:lnTo>
                      <a:lnTo>
                        <a:pt x="6" y="29"/>
                      </a:lnTo>
                      <a:lnTo>
                        <a:pt x="5" y="30"/>
                      </a:lnTo>
                      <a:lnTo>
                        <a:pt x="5" y="30"/>
                      </a:lnTo>
                      <a:lnTo>
                        <a:pt x="5" y="30"/>
                      </a:lnTo>
                      <a:lnTo>
                        <a:pt x="6" y="30"/>
                      </a:lnTo>
                      <a:lnTo>
                        <a:pt x="7" y="30"/>
                      </a:lnTo>
                      <a:lnTo>
                        <a:pt x="9" y="29"/>
                      </a:lnTo>
                      <a:lnTo>
                        <a:pt x="10" y="29"/>
                      </a:lnTo>
                      <a:lnTo>
                        <a:pt x="10" y="29"/>
                      </a:lnTo>
                      <a:lnTo>
                        <a:pt x="10" y="28"/>
                      </a:lnTo>
                      <a:lnTo>
                        <a:pt x="11" y="28"/>
                      </a:lnTo>
                      <a:lnTo>
                        <a:pt x="11" y="28"/>
                      </a:lnTo>
                      <a:lnTo>
                        <a:pt x="12" y="27"/>
                      </a:lnTo>
                      <a:lnTo>
                        <a:pt x="13" y="27"/>
                      </a:lnTo>
                      <a:lnTo>
                        <a:pt x="13" y="27"/>
                      </a:lnTo>
                      <a:lnTo>
                        <a:pt x="14" y="26"/>
                      </a:lnTo>
                      <a:lnTo>
                        <a:pt x="15" y="26"/>
                      </a:lnTo>
                      <a:lnTo>
                        <a:pt x="15" y="26"/>
                      </a:lnTo>
                      <a:lnTo>
                        <a:pt x="17" y="25"/>
                      </a:lnTo>
                      <a:lnTo>
                        <a:pt x="20" y="26"/>
                      </a:lnTo>
                      <a:lnTo>
                        <a:pt x="20" y="26"/>
                      </a:lnTo>
                      <a:lnTo>
                        <a:pt x="21" y="26"/>
                      </a:lnTo>
                      <a:lnTo>
                        <a:pt x="22" y="27"/>
                      </a:lnTo>
                      <a:lnTo>
                        <a:pt x="22" y="27"/>
                      </a:lnTo>
                      <a:lnTo>
                        <a:pt x="23" y="27"/>
                      </a:lnTo>
                      <a:lnTo>
                        <a:pt x="23" y="27"/>
                      </a:lnTo>
                      <a:lnTo>
                        <a:pt x="24" y="28"/>
                      </a:lnTo>
                      <a:lnTo>
                        <a:pt x="25" y="29"/>
                      </a:lnTo>
                      <a:lnTo>
                        <a:pt x="25" y="29"/>
                      </a:lnTo>
                      <a:lnTo>
                        <a:pt x="26" y="30"/>
                      </a:lnTo>
                      <a:lnTo>
                        <a:pt x="27" y="32"/>
                      </a:lnTo>
                      <a:lnTo>
                        <a:pt x="27" y="32"/>
                      </a:lnTo>
                      <a:lnTo>
                        <a:pt x="26" y="31"/>
                      </a:lnTo>
                      <a:lnTo>
                        <a:pt x="26" y="30"/>
                      </a:lnTo>
                      <a:lnTo>
                        <a:pt x="25" y="29"/>
                      </a:lnTo>
                      <a:lnTo>
                        <a:pt x="25" y="27"/>
                      </a:lnTo>
                      <a:lnTo>
                        <a:pt x="25" y="27"/>
                      </a:lnTo>
                      <a:lnTo>
                        <a:pt x="28" y="27"/>
                      </a:lnTo>
                      <a:lnTo>
                        <a:pt x="30" y="27"/>
                      </a:lnTo>
                      <a:lnTo>
                        <a:pt x="32" y="28"/>
                      </a:lnTo>
                      <a:lnTo>
                        <a:pt x="35" y="29"/>
                      </a:lnTo>
                      <a:lnTo>
                        <a:pt x="35" y="29"/>
                      </a:lnTo>
                      <a:lnTo>
                        <a:pt x="37" y="30"/>
                      </a:lnTo>
                      <a:lnTo>
                        <a:pt x="39" y="30"/>
                      </a:lnTo>
                      <a:lnTo>
                        <a:pt x="39" y="30"/>
                      </a:lnTo>
                      <a:lnTo>
                        <a:pt x="40" y="31"/>
                      </a:lnTo>
                      <a:lnTo>
                        <a:pt x="41" y="32"/>
                      </a:lnTo>
                      <a:lnTo>
                        <a:pt x="41" y="32"/>
                      </a:lnTo>
                      <a:lnTo>
                        <a:pt x="41" y="32"/>
                      </a:lnTo>
                      <a:lnTo>
                        <a:pt x="41" y="31"/>
                      </a:lnTo>
                      <a:lnTo>
                        <a:pt x="39" y="30"/>
                      </a:lnTo>
                      <a:lnTo>
                        <a:pt x="39" y="30"/>
                      </a:lnTo>
                      <a:lnTo>
                        <a:pt x="39" y="29"/>
                      </a:lnTo>
                      <a:lnTo>
                        <a:pt x="38" y="29"/>
                      </a:lnTo>
                      <a:lnTo>
                        <a:pt x="38" y="28"/>
                      </a:lnTo>
                      <a:lnTo>
                        <a:pt x="38" y="28"/>
                      </a:lnTo>
                      <a:lnTo>
                        <a:pt x="38" y="28"/>
                      </a:lnTo>
                      <a:lnTo>
                        <a:pt x="39" y="28"/>
                      </a:lnTo>
                      <a:lnTo>
                        <a:pt x="41" y="28"/>
                      </a:lnTo>
                      <a:lnTo>
                        <a:pt x="45" y="29"/>
                      </a:lnTo>
                      <a:lnTo>
                        <a:pt x="45" y="29"/>
                      </a:lnTo>
                      <a:lnTo>
                        <a:pt x="48" y="30"/>
                      </a:lnTo>
                      <a:lnTo>
                        <a:pt x="48" y="30"/>
                      </a:lnTo>
                      <a:lnTo>
                        <a:pt x="49" y="31"/>
                      </a:lnTo>
                      <a:lnTo>
                        <a:pt x="49" y="31"/>
                      </a:lnTo>
                      <a:lnTo>
                        <a:pt x="48" y="30"/>
                      </a:lnTo>
                      <a:lnTo>
                        <a:pt x="47" y="30"/>
                      </a:lnTo>
                      <a:lnTo>
                        <a:pt x="44" y="28"/>
                      </a:lnTo>
                      <a:lnTo>
                        <a:pt x="44" y="28"/>
                      </a:lnTo>
                      <a:lnTo>
                        <a:pt x="42" y="27"/>
                      </a:lnTo>
                      <a:lnTo>
                        <a:pt x="41" y="27"/>
                      </a:lnTo>
                      <a:lnTo>
                        <a:pt x="41" y="27"/>
                      </a:lnTo>
                      <a:lnTo>
                        <a:pt x="41" y="26"/>
                      </a:lnTo>
                      <a:lnTo>
                        <a:pt x="41" y="26"/>
                      </a:lnTo>
                      <a:lnTo>
                        <a:pt x="42" y="26"/>
                      </a:lnTo>
                      <a:lnTo>
                        <a:pt x="43" y="25"/>
                      </a:lnTo>
                      <a:lnTo>
                        <a:pt x="43" y="25"/>
                      </a:lnTo>
                      <a:lnTo>
                        <a:pt x="44" y="25"/>
                      </a:lnTo>
                      <a:lnTo>
                        <a:pt x="46" y="25"/>
                      </a:lnTo>
                      <a:lnTo>
                        <a:pt x="46" y="25"/>
                      </a:lnTo>
                      <a:lnTo>
                        <a:pt x="47" y="25"/>
                      </a:lnTo>
                      <a:lnTo>
                        <a:pt x="49" y="25"/>
                      </a:lnTo>
                      <a:lnTo>
                        <a:pt x="49" y="25"/>
                      </a:lnTo>
                      <a:lnTo>
                        <a:pt x="48" y="24"/>
                      </a:lnTo>
                      <a:lnTo>
                        <a:pt x="47" y="24"/>
                      </a:lnTo>
                      <a:lnTo>
                        <a:pt x="45" y="23"/>
                      </a:lnTo>
                      <a:lnTo>
                        <a:pt x="42" y="23"/>
                      </a:lnTo>
                      <a:lnTo>
                        <a:pt x="41" y="23"/>
                      </a:lnTo>
                      <a:lnTo>
                        <a:pt x="39" y="23"/>
                      </a:lnTo>
                      <a:lnTo>
                        <a:pt x="39" y="23"/>
                      </a:lnTo>
                      <a:lnTo>
                        <a:pt x="38" y="23"/>
                      </a:lnTo>
                      <a:lnTo>
                        <a:pt x="38" y="22"/>
                      </a:lnTo>
                      <a:lnTo>
                        <a:pt x="36" y="20"/>
                      </a:lnTo>
                      <a:lnTo>
                        <a:pt x="34" y="17"/>
                      </a:lnTo>
                      <a:lnTo>
                        <a:pt x="33" y="16"/>
                      </a:lnTo>
                      <a:lnTo>
                        <a:pt x="33" y="16"/>
                      </a:lnTo>
                      <a:lnTo>
                        <a:pt x="33" y="14"/>
                      </a:lnTo>
                      <a:lnTo>
                        <a:pt x="32" y="12"/>
                      </a:lnTo>
                      <a:lnTo>
                        <a:pt x="32" y="9"/>
                      </a:lnTo>
                      <a:lnTo>
                        <a:pt x="32" y="9"/>
                      </a:lnTo>
                      <a:lnTo>
                        <a:pt x="32" y="6"/>
                      </a:lnTo>
                      <a:lnTo>
                        <a:pt x="32" y="4"/>
                      </a:lnTo>
                      <a:lnTo>
                        <a:pt x="32" y="3"/>
                      </a:lnTo>
                      <a:lnTo>
                        <a:pt x="32" y="3"/>
                      </a:lnTo>
                      <a:lnTo>
                        <a:pt x="32" y="2"/>
                      </a:lnTo>
                      <a:lnTo>
                        <a:pt x="31" y="2"/>
                      </a:lnTo>
                      <a:lnTo>
                        <a:pt x="31" y="2"/>
                      </a:lnTo>
                      <a:lnTo>
                        <a:pt x="29" y="2"/>
                      </a:lnTo>
                      <a:lnTo>
                        <a:pt x="28" y="2"/>
                      </a:lnTo>
                      <a:lnTo>
                        <a:pt x="26" y="2"/>
                      </a:lnTo>
                      <a:lnTo>
                        <a:pt x="25" y="2"/>
                      </a:lnTo>
                      <a:lnTo>
                        <a:pt x="25" y="2"/>
                      </a:lnTo>
                      <a:lnTo>
                        <a:pt x="24" y="2"/>
                      </a:lnTo>
                      <a:lnTo>
                        <a:pt x="22" y="1"/>
                      </a:lnTo>
                      <a:lnTo>
                        <a:pt x="22" y="1"/>
                      </a:lnTo>
                      <a:lnTo>
                        <a:pt x="22" y="1"/>
                      </a:lnTo>
                      <a:lnTo>
                        <a:pt x="22" y="0"/>
                      </a:lnTo>
                      <a:lnTo>
                        <a:pt x="21" y="0"/>
                      </a:lnTo>
                      <a:lnTo>
                        <a:pt x="21" y="0"/>
                      </a:lnTo>
                      <a:lnTo>
                        <a:pt x="21" y="5"/>
                      </a:lnTo>
                      <a:lnTo>
                        <a:pt x="20" y="10"/>
                      </a:lnTo>
                      <a:lnTo>
                        <a:pt x="20" y="13"/>
                      </a:lnTo>
                      <a:lnTo>
                        <a:pt x="19" y="15"/>
                      </a:lnTo>
                      <a:lnTo>
                        <a:pt x="18" y="17"/>
                      </a:lnTo>
                      <a:lnTo>
                        <a:pt x="16" y="20"/>
                      </a:lnTo>
                      <a:lnTo>
                        <a:pt x="16" y="20"/>
                      </a:lnTo>
                      <a:lnTo>
                        <a:pt x="15" y="21"/>
                      </a:lnTo>
                      <a:lnTo>
                        <a:pt x="14" y="21"/>
                      </a:lnTo>
                      <a:lnTo>
                        <a:pt x="12" y="22"/>
                      </a:lnTo>
                      <a:lnTo>
                        <a:pt x="11" y="22"/>
                      </a:lnTo>
                      <a:lnTo>
                        <a:pt x="8" y="23"/>
                      </a:lnTo>
                      <a:lnTo>
                        <a:pt x="5" y="23"/>
                      </a:lnTo>
                      <a:lnTo>
                        <a:pt x="0" y="27"/>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59" name="Freeform 2495">
                  <a:extLst>
                    <a:ext uri="{FF2B5EF4-FFF2-40B4-BE49-F238E27FC236}">
                      <a16:creationId xmlns:a16="http://schemas.microsoft.com/office/drawing/2014/main" id="{807077D8-7C62-4F1B-8406-7F61F5F24ED4}"/>
                    </a:ext>
                  </a:extLst>
                </p:cNvPr>
                <p:cNvSpPr>
                  <a:spLocks/>
                </p:cNvSpPr>
                <p:nvPr/>
              </p:nvSpPr>
              <p:spPr bwMode="auto">
                <a:xfrm>
                  <a:off x="4094" y="1448"/>
                  <a:ext cx="10" cy="9"/>
                </a:xfrm>
                <a:custGeom>
                  <a:avLst/>
                  <a:gdLst>
                    <a:gd name="T0" fmla="*/ 6 w 10"/>
                    <a:gd name="T1" fmla="*/ 1 h 9"/>
                    <a:gd name="T2" fmla="*/ 6 w 10"/>
                    <a:gd name="T3" fmla="*/ 1 h 9"/>
                    <a:gd name="T4" fmla="*/ 6 w 10"/>
                    <a:gd name="T5" fmla="*/ 0 h 9"/>
                    <a:gd name="T6" fmla="*/ 5 w 10"/>
                    <a:gd name="T7" fmla="*/ 0 h 9"/>
                    <a:gd name="T8" fmla="*/ 4 w 10"/>
                    <a:gd name="T9" fmla="*/ 0 h 9"/>
                    <a:gd name="T10" fmla="*/ 3 w 10"/>
                    <a:gd name="T11" fmla="*/ 0 h 9"/>
                    <a:gd name="T12" fmla="*/ 2 w 10"/>
                    <a:gd name="T13" fmla="*/ 2 h 9"/>
                    <a:gd name="T14" fmla="*/ 1 w 10"/>
                    <a:gd name="T15" fmla="*/ 3 h 9"/>
                    <a:gd name="T16" fmla="*/ 0 w 10"/>
                    <a:gd name="T17" fmla="*/ 4 h 9"/>
                    <a:gd name="T18" fmla="*/ 0 w 10"/>
                    <a:gd name="T19" fmla="*/ 5 h 9"/>
                    <a:gd name="T20" fmla="*/ 1 w 10"/>
                    <a:gd name="T21" fmla="*/ 6 h 9"/>
                    <a:gd name="T22" fmla="*/ 1 w 10"/>
                    <a:gd name="T23" fmla="*/ 7 h 9"/>
                    <a:gd name="T24" fmla="*/ 2 w 10"/>
                    <a:gd name="T25" fmla="*/ 8 h 9"/>
                    <a:gd name="T26" fmla="*/ 2 w 10"/>
                    <a:gd name="T27" fmla="*/ 8 h 9"/>
                    <a:gd name="T28" fmla="*/ 4 w 10"/>
                    <a:gd name="T29" fmla="*/ 8 h 9"/>
                    <a:gd name="T30" fmla="*/ 5 w 10"/>
                    <a:gd name="T31" fmla="*/ 9 h 9"/>
                    <a:gd name="T32" fmla="*/ 7 w 10"/>
                    <a:gd name="T33" fmla="*/ 9 h 9"/>
                    <a:gd name="T34" fmla="*/ 8 w 10"/>
                    <a:gd name="T35" fmla="*/ 8 h 9"/>
                    <a:gd name="T36" fmla="*/ 9 w 10"/>
                    <a:gd name="T37" fmla="*/ 8 h 9"/>
                    <a:gd name="T38" fmla="*/ 10 w 10"/>
                    <a:gd name="T39" fmla="*/ 7 h 9"/>
                    <a:gd name="T40" fmla="*/ 9 w 10"/>
                    <a:gd name="T41" fmla="*/ 6 h 9"/>
                    <a:gd name="T42" fmla="*/ 8 w 10"/>
                    <a:gd name="T43" fmla="*/ 4 h 9"/>
                    <a:gd name="T44" fmla="*/ 6 w 10"/>
                    <a:gd name="T4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9">
                      <a:moveTo>
                        <a:pt x="6" y="1"/>
                      </a:moveTo>
                      <a:lnTo>
                        <a:pt x="6" y="1"/>
                      </a:lnTo>
                      <a:lnTo>
                        <a:pt x="6" y="0"/>
                      </a:lnTo>
                      <a:lnTo>
                        <a:pt x="5" y="0"/>
                      </a:lnTo>
                      <a:lnTo>
                        <a:pt x="4" y="0"/>
                      </a:lnTo>
                      <a:lnTo>
                        <a:pt x="3" y="0"/>
                      </a:lnTo>
                      <a:lnTo>
                        <a:pt x="2" y="2"/>
                      </a:lnTo>
                      <a:lnTo>
                        <a:pt x="1" y="3"/>
                      </a:lnTo>
                      <a:lnTo>
                        <a:pt x="0" y="4"/>
                      </a:lnTo>
                      <a:lnTo>
                        <a:pt x="0" y="5"/>
                      </a:lnTo>
                      <a:lnTo>
                        <a:pt x="1" y="6"/>
                      </a:lnTo>
                      <a:lnTo>
                        <a:pt x="1" y="7"/>
                      </a:lnTo>
                      <a:lnTo>
                        <a:pt x="2" y="8"/>
                      </a:lnTo>
                      <a:lnTo>
                        <a:pt x="2" y="8"/>
                      </a:lnTo>
                      <a:lnTo>
                        <a:pt x="4" y="8"/>
                      </a:lnTo>
                      <a:lnTo>
                        <a:pt x="5" y="9"/>
                      </a:lnTo>
                      <a:lnTo>
                        <a:pt x="7" y="9"/>
                      </a:lnTo>
                      <a:lnTo>
                        <a:pt x="8" y="8"/>
                      </a:lnTo>
                      <a:lnTo>
                        <a:pt x="9" y="8"/>
                      </a:lnTo>
                      <a:lnTo>
                        <a:pt x="10" y="7"/>
                      </a:lnTo>
                      <a:lnTo>
                        <a:pt x="9" y="6"/>
                      </a:lnTo>
                      <a:lnTo>
                        <a:pt x="8" y="4"/>
                      </a:lnTo>
                      <a:lnTo>
                        <a:pt x="6"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60" name="Freeform 2496">
                  <a:extLst>
                    <a:ext uri="{FF2B5EF4-FFF2-40B4-BE49-F238E27FC236}">
                      <a16:creationId xmlns:a16="http://schemas.microsoft.com/office/drawing/2014/main" id="{C899A7FE-DF26-4860-AD1F-47686AF3A0BE}"/>
                    </a:ext>
                  </a:extLst>
                </p:cNvPr>
                <p:cNvSpPr>
                  <a:spLocks/>
                </p:cNvSpPr>
                <p:nvPr/>
              </p:nvSpPr>
              <p:spPr bwMode="auto">
                <a:xfrm>
                  <a:off x="4114" y="1457"/>
                  <a:ext cx="5" cy="3"/>
                </a:xfrm>
                <a:custGeom>
                  <a:avLst/>
                  <a:gdLst>
                    <a:gd name="T0" fmla="*/ 4 w 5"/>
                    <a:gd name="T1" fmla="*/ 0 h 3"/>
                    <a:gd name="T2" fmla="*/ 4 w 5"/>
                    <a:gd name="T3" fmla="*/ 0 h 3"/>
                    <a:gd name="T4" fmla="*/ 2 w 5"/>
                    <a:gd name="T5" fmla="*/ 0 h 3"/>
                    <a:gd name="T6" fmla="*/ 1 w 5"/>
                    <a:gd name="T7" fmla="*/ 0 h 3"/>
                    <a:gd name="T8" fmla="*/ 0 w 5"/>
                    <a:gd name="T9" fmla="*/ 0 h 3"/>
                    <a:gd name="T10" fmla="*/ 0 w 5"/>
                    <a:gd name="T11" fmla="*/ 0 h 3"/>
                    <a:gd name="T12" fmla="*/ 1 w 5"/>
                    <a:gd name="T13" fmla="*/ 1 h 3"/>
                    <a:gd name="T14" fmla="*/ 1 w 5"/>
                    <a:gd name="T15" fmla="*/ 2 h 3"/>
                    <a:gd name="T16" fmla="*/ 2 w 5"/>
                    <a:gd name="T17" fmla="*/ 3 h 3"/>
                    <a:gd name="T18" fmla="*/ 3 w 5"/>
                    <a:gd name="T19" fmla="*/ 3 h 3"/>
                    <a:gd name="T20" fmla="*/ 4 w 5"/>
                    <a:gd name="T21" fmla="*/ 3 h 3"/>
                    <a:gd name="T22" fmla="*/ 5 w 5"/>
                    <a:gd name="T23" fmla="*/ 3 h 3"/>
                    <a:gd name="T24" fmla="*/ 5 w 5"/>
                    <a:gd name="T25" fmla="*/ 3 h 3"/>
                    <a:gd name="T26" fmla="*/ 5 w 5"/>
                    <a:gd name="T27" fmla="*/ 2 h 3"/>
                    <a:gd name="T28" fmla="*/ 4 w 5"/>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
                      <a:moveTo>
                        <a:pt x="4" y="0"/>
                      </a:moveTo>
                      <a:lnTo>
                        <a:pt x="4" y="0"/>
                      </a:lnTo>
                      <a:lnTo>
                        <a:pt x="2" y="0"/>
                      </a:lnTo>
                      <a:lnTo>
                        <a:pt x="1" y="0"/>
                      </a:lnTo>
                      <a:lnTo>
                        <a:pt x="0" y="0"/>
                      </a:lnTo>
                      <a:lnTo>
                        <a:pt x="0" y="0"/>
                      </a:lnTo>
                      <a:lnTo>
                        <a:pt x="1" y="1"/>
                      </a:lnTo>
                      <a:lnTo>
                        <a:pt x="1" y="2"/>
                      </a:lnTo>
                      <a:lnTo>
                        <a:pt x="2" y="3"/>
                      </a:lnTo>
                      <a:lnTo>
                        <a:pt x="3" y="3"/>
                      </a:lnTo>
                      <a:lnTo>
                        <a:pt x="4" y="3"/>
                      </a:lnTo>
                      <a:lnTo>
                        <a:pt x="5" y="3"/>
                      </a:lnTo>
                      <a:lnTo>
                        <a:pt x="5" y="3"/>
                      </a:lnTo>
                      <a:lnTo>
                        <a:pt x="5" y="2"/>
                      </a:lnTo>
                      <a:lnTo>
                        <a:pt x="4"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61" name="Freeform 2497">
                  <a:extLst>
                    <a:ext uri="{FF2B5EF4-FFF2-40B4-BE49-F238E27FC236}">
                      <a16:creationId xmlns:a16="http://schemas.microsoft.com/office/drawing/2014/main" id="{F6F2A7B5-B589-419A-926A-3195AB7445BE}"/>
                    </a:ext>
                  </a:extLst>
                </p:cNvPr>
                <p:cNvSpPr>
                  <a:spLocks/>
                </p:cNvSpPr>
                <p:nvPr/>
              </p:nvSpPr>
              <p:spPr bwMode="auto">
                <a:xfrm>
                  <a:off x="4109" y="1449"/>
                  <a:ext cx="5" cy="5"/>
                </a:xfrm>
                <a:custGeom>
                  <a:avLst/>
                  <a:gdLst>
                    <a:gd name="T0" fmla="*/ 2 w 5"/>
                    <a:gd name="T1" fmla="*/ 1 h 5"/>
                    <a:gd name="T2" fmla="*/ 2 w 5"/>
                    <a:gd name="T3" fmla="*/ 1 h 5"/>
                    <a:gd name="T4" fmla="*/ 2 w 5"/>
                    <a:gd name="T5" fmla="*/ 0 h 5"/>
                    <a:gd name="T6" fmla="*/ 2 w 5"/>
                    <a:gd name="T7" fmla="*/ 0 h 5"/>
                    <a:gd name="T8" fmla="*/ 2 w 5"/>
                    <a:gd name="T9" fmla="*/ 0 h 5"/>
                    <a:gd name="T10" fmla="*/ 0 w 5"/>
                    <a:gd name="T11" fmla="*/ 1 h 5"/>
                    <a:gd name="T12" fmla="*/ 0 w 5"/>
                    <a:gd name="T13" fmla="*/ 1 h 5"/>
                    <a:gd name="T14" fmla="*/ 0 w 5"/>
                    <a:gd name="T15" fmla="*/ 2 h 5"/>
                    <a:gd name="T16" fmla="*/ 0 w 5"/>
                    <a:gd name="T17" fmla="*/ 3 h 5"/>
                    <a:gd name="T18" fmla="*/ 1 w 5"/>
                    <a:gd name="T19" fmla="*/ 4 h 5"/>
                    <a:gd name="T20" fmla="*/ 1 w 5"/>
                    <a:gd name="T21" fmla="*/ 5 h 5"/>
                    <a:gd name="T22" fmla="*/ 3 w 5"/>
                    <a:gd name="T23" fmla="*/ 5 h 5"/>
                    <a:gd name="T24" fmla="*/ 4 w 5"/>
                    <a:gd name="T25" fmla="*/ 5 h 5"/>
                    <a:gd name="T26" fmla="*/ 4 w 5"/>
                    <a:gd name="T27" fmla="*/ 5 h 5"/>
                    <a:gd name="T28" fmla="*/ 5 w 5"/>
                    <a:gd name="T29" fmla="*/ 3 h 5"/>
                    <a:gd name="T30" fmla="*/ 5 w 5"/>
                    <a:gd name="T31" fmla="*/ 2 h 5"/>
                    <a:gd name="T32" fmla="*/ 2 w 5"/>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1"/>
                      </a:moveTo>
                      <a:lnTo>
                        <a:pt x="2" y="1"/>
                      </a:lnTo>
                      <a:lnTo>
                        <a:pt x="2" y="0"/>
                      </a:lnTo>
                      <a:lnTo>
                        <a:pt x="2" y="0"/>
                      </a:lnTo>
                      <a:lnTo>
                        <a:pt x="2" y="0"/>
                      </a:lnTo>
                      <a:lnTo>
                        <a:pt x="0" y="1"/>
                      </a:lnTo>
                      <a:lnTo>
                        <a:pt x="0" y="1"/>
                      </a:lnTo>
                      <a:lnTo>
                        <a:pt x="0" y="2"/>
                      </a:lnTo>
                      <a:lnTo>
                        <a:pt x="0" y="3"/>
                      </a:lnTo>
                      <a:lnTo>
                        <a:pt x="1" y="4"/>
                      </a:lnTo>
                      <a:lnTo>
                        <a:pt x="1" y="5"/>
                      </a:lnTo>
                      <a:lnTo>
                        <a:pt x="3" y="5"/>
                      </a:lnTo>
                      <a:lnTo>
                        <a:pt x="4" y="5"/>
                      </a:lnTo>
                      <a:lnTo>
                        <a:pt x="4" y="5"/>
                      </a:lnTo>
                      <a:lnTo>
                        <a:pt x="5" y="3"/>
                      </a:lnTo>
                      <a:lnTo>
                        <a:pt x="5" y="2"/>
                      </a:lnTo>
                      <a:lnTo>
                        <a:pt x="2"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62" name="Freeform 2498">
                  <a:extLst>
                    <a:ext uri="{FF2B5EF4-FFF2-40B4-BE49-F238E27FC236}">
                      <a16:creationId xmlns:a16="http://schemas.microsoft.com/office/drawing/2014/main" id="{FBDC7686-CCC3-4FA6-827F-473E81D8F9CC}"/>
                    </a:ext>
                  </a:extLst>
                </p:cNvPr>
                <p:cNvSpPr>
                  <a:spLocks/>
                </p:cNvSpPr>
                <p:nvPr/>
              </p:nvSpPr>
              <p:spPr bwMode="auto">
                <a:xfrm>
                  <a:off x="4038" y="1485"/>
                  <a:ext cx="10" cy="9"/>
                </a:xfrm>
                <a:custGeom>
                  <a:avLst/>
                  <a:gdLst>
                    <a:gd name="T0" fmla="*/ 7 w 10"/>
                    <a:gd name="T1" fmla="*/ 1 h 9"/>
                    <a:gd name="T2" fmla="*/ 7 w 10"/>
                    <a:gd name="T3" fmla="*/ 1 h 9"/>
                    <a:gd name="T4" fmla="*/ 6 w 10"/>
                    <a:gd name="T5" fmla="*/ 0 h 9"/>
                    <a:gd name="T6" fmla="*/ 5 w 10"/>
                    <a:gd name="T7" fmla="*/ 0 h 9"/>
                    <a:gd name="T8" fmla="*/ 4 w 10"/>
                    <a:gd name="T9" fmla="*/ 0 h 9"/>
                    <a:gd name="T10" fmla="*/ 3 w 10"/>
                    <a:gd name="T11" fmla="*/ 1 h 9"/>
                    <a:gd name="T12" fmla="*/ 2 w 10"/>
                    <a:gd name="T13" fmla="*/ 2 h 9"/>
                    <a:gd name="T14" fmla="*/ 1 w 10"/>
                    <a:gd name="T15" fmla="*/ 3 h 9"/>
                    <a:gd name="T16" fmla="*/ 0 w 10"/>
                    <a:gd name="T17" fmla="*/ 5 h 9"/>
                    <a:gd name="T18" fmla="*/ 1 w 10"/>
                    <a:gd name="T19" fmla="*/ 6 h 9"/>
                    <a:gd name="T20" fmla="*/ 1 w 10"/>
                    <a:gd name="T21" fmla="*/ 7 h 9"/>
                    <a:gd name="T22" fmla="*/ 1 w 10"/>
                    <a:gd name="T23" fmla="*/ 7 h 9"/>
                    <a:gd name="T24" fmla="*/ 2 w 10"/>
                    <a:gd name="T25" fmla="*/ 8 h 9"/>
                    <a:gd name="T26" fmla="*/ 2 w 10"/>
                    <a:gd name="T27" fmla="*/ 8 h 9"/>
                    <a:gd name="T28" fmla="*/ 4 w 10"/>
                    <a:gd name="T29" fmla="*/ 9 h 9"/>
                    <a:gd name="T30" fmla="*/ 5 w 10"/>
                    <a:gd name="T31" fmla="*/ 9 h 9"/>
                    <a:gd name="T32" fmla="*/ 7 w 10"/>
                    <a:gd name="T33" fmla="*/ 9 h 9"/>
                    <a:gd name="T34" fmla="*/ 8 w 10"/>
                    <a:gd name="T35" fmla="*/ 9 h 9"/>
                    <a:gd name="T36" fmla="*/ 9 w 10"/>
                    <a:gd name="T37" fmla="*/ 8 h 9"/>
                    <a:gd name="T38" fmla="*/ 10 w 10"/>
                    <a:gd name="T39" fmla="*/ 7 h 9"/>
                    <a:gd name="T40" fmla="*/ 9 w 10"/>
                    <a:gd name="T41" fmla="*/ 6 h 9"/>
                    <a:gd name="T42" fmla="*/ 8 w 10"/>
                    <a:gd name="T43" fmla="*/ 5 h 9"/>
                    <a:gd name="T44" fmla="*/ 7 w 10"/>
                    <a:gd name="T4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9">
                      <a:moveTo>
                        <a:pt x="7" y="1"/>
                      </a:moveTo>
                      <a:lnTo>
                        <a:pt x="7" y="1"/>
                      </a:lnTo>
                      <a:lnTo>
                        <a:pt x="6" y="0"/>
                      </a:lnTo>
                      <a:lnTo>
                        <a:pt x="5" y="0"/>
                      </a:lnTo>
                      <a:lnTo>
                        <a:pt x="4" y="0"/>
                      </a:lnTo>
                      <a:lnTo>
                        <a:pt x="3" y="1"/>
                      </a:lnTo>
                      <a:lnTo>
                        <a:pt x="2" y="2"/>
                      </a:lnTo>
                      <a:lnTo>
                        <a:pt x="1" y="3"/>
                      </a:lnTo>
                      <a:lnTo>
                        <a:pt x="0" y="5"/>
                      </a:lnTo>
                      <a:lnTo>
                        <a:pt x="1" y="6"/>
                      </a:lnTo>
                      <a:lnTo>
                        <a:pt x="1" y="7"/>
                      </a:lnTo>
                      <a:lnTo>
                        <a:pt x="1" y="7"/>
                      </a:lnTo>
                      <a:lnTo>
                        <a:pt x="2" y="8"/>
                      </a:lnTo>
                      <a:lnTo>
                        <a:pt x="2" y="8"/>
                      </a:lnTo>
                      <a:lnTo>
                        <a:pt x="4" y="9"/>
                      </a:lnTo>
                      <a:lnTo>
                        <a:pt x="5" y="9"/>
                      </a:lnTo>
                      <a:lnTo>
                        <a:pt x="7" y="9"/>
                      </a:lnTo>
                      <a:lnTo>
                        <a:pt x="8" y="9"/>
                      </a:lnTo>
                      <a:lnTo>
                        <a:pt x="9" y="8"/>
                      </a:lnTo>
                      <a:lnTo>
                        <a:pt x="10" y="7"/>
                      </a:lnTo>
                      <a:lnTo>
                        <a:pt x="9" y="6"/>
                      </a:lnTo>
                      <a:lnTo>
                        <a:pt x="8" y="5"/>
                      </a:lnTo>
                      <a:lnTo>
                        <a:pt x="7"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63" name="Freeform 2499">
                  <a:extLst>
                    <a:ext uri="{FF2B5EF4-FFF2-40B4-BE49-F238E27FC236}">
                      <a16:creationId xmlns:a16="http://schemas.microsoft.com/office/drawing/2014/main" id="{6D110B2E-906A-469F-BBBB-41D64E06AEBB}"/>
                    </a:ext>
                  </a:extLst>
                </p:cNvPr>
                <p:cNvSpPr>
                  <a:spLocks/>
                </p:cNvSpPr>
                <p:nvPr/>
              </p:nvSpPr>
              <p:spPr bwMode="auto">
                <a:xfrm>
                  <a:off x="4136" y="1477"/>
                  <a:ext cx="4" cy="3"/>
                </a:xfrm>
                <a:custGeom>
                  <a:avLst/>
                  <a:gdLst>
                    <a:gd name="T0" fmla="*/ 3 w 4"/>
                    <a:gd name="T1" fmla="*/ 0 h 3"/>
                    <a:gd name="T2" fmla="*/ 3 w 4"/>
                    <a:gd name="T3" fmla="*/ 0 h 3"/>
                    <a:gd name="T4" fmla="*/ 1 w 4"/>
                    <a:gd name="T5" fmla="*/ 0 h 3"/>
                    <a:gd name="T6" fmla="*/ 0 w 4"/>
                    <a:gd name="T7" fmla="*/ 0 h 3"/>
                    <a:gd name="T8" fmla="*/ 0 w 4"/>
                    <a:gd name="T9" fmla="*/ 0 h 3"/>
                    <a:gd name="T10" fmla="*/ 0 w 4"/>
                    <a:gd name="T11" fmla="*/ 0 h 3"/>
                    <a:gd name="T12" fmla="*/ 0 w 4"/>
                    <a:gd name="T13" fmla="*/ 1 h 3"/>
                    <a:gd name="T14" fmla="*/ 0 w 4"/>
                    <a:gd name="T15" fmla="*/ 2 h 3"/>
                    <a:gd name="T16" fmla="*/ 1 w 4"/>
                    <a:gd name="T17" fmla="*/ 3 h 3"/>
                    <a:gd name="T18" fmla="*/ 2 w 4"/>
                    <a:gd name="T19" fmla="*/ 3 h 3"/>
                    <a:gd name="T20" fmla="*/ 3 w 4"/>
                    <a:gd name="T21" fmla="*/ 3 h 3"/>
                    <a:gd name="T22" fmla="*/ 4 w 4"/>
                    <a:gd name="T23" fmla="*/ 3 h 3"/>
                    <a:gd name="T24" fmla="*/ 4 w 4"/>
                    <a:gd name="T25" fmla="*/ 3 h 3"/>
                    <a:gd name="T26" fmla="*/ 4 w 4"/>
                    <a:gd name="T27" fmla="*/ 2 h 3"/>
                    <a:gd name="T28" fmla="*/ 3 w 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3" y="0"/>
                      </a:moveTo>
                      <a:lnTo>
                        <a:pt x="3" y="0"/>
                      </a:lnTo>
                      <a:lnTo>
                        <a:pt x="1" y="0"/>
                      </a:lnTo>
                      <a:lnTo>
                        <a:pt x="0" y="0"/>
                      </a:lnTo>
                      <a:lnTo>
                        <a:pt x="0" y="0"/>
                      </a:lnTo>
                      <a:lnTo>
                        <a:pt x="0" y="0"/>
                      </a:lnTo>
                      <a:lnTo>
                        <a:pt x="0" y="1"/>
                      </a:lnTo>
                      <a:lnTo>
                        <a:pt x="0" y="2"/>
                      </a:lnTo>
                      <a:lnTo>
                        <a:pt x="1" y="3"/>
                      </a:lnTo>
                      <a:lnTo>
                        <a:pt x="2" y="3"/>
                      </a:lnTo>
                      <a:lnTo>
                        <a:pt x="3" y="3"/>
                      </a:lnTo>
                      <a:lnTo>
                        <a:pt x="4" y="3"/>
                      </a:lnTo>
                      <a:lnTo>
                        <a:pt x="4" y="3"/>
                      </a:lnTo>
                      <a:lnTo>
                        <a:pt x="4" y="2"/>
                      </a:lnTo>
                      <a:lnTo>
                        <a:pt x="3"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64" name="Freeform 2500">
                  <a:extLst>
                    <a:ext uri="{FF2B5EF4-FFF2-40B4-BE49-F238E27FC236}">
                      <a16:creationId xmlns:a16="http://schemas.microsoft.com/office/drawing/2014/main" id="{4E911C22-7075-453A-B839-340E8735B4CC}"/>
                    </a:ext>
                  </a:extLst>
                </p:cNvPr>
                <p:cNvSpPr>
                  <a:spLocks/>
                </p:cNvSpPr>
                <p:nvPr/>
              </p:nvSpPr>
              <p:spPr bwMode="auto">
                <a:xfrm>
                  <a:off x="4130" y="1469"/>
                  <a:ext cx="5" cy="5"/>
                </a:xfrm>
                <a:custGeom>
                  <a:avLst/>
                  <a:gdLst>
                    <a:gd name="T0" fmla="*/ 2 w 5"/>
                    <a:gd name="T1" fmla="*/ 0 h 5"/>
                    <a:gd name="T2" fmla="*/ 2 w 5"/>
                    <a:gd name="T3" fmla="*/ 0 h 5"/>
                    <a:gd name="T4" fmla="*/ 2 w 5"/>
                    <a:gd name="T5" fmla="*/ 0 h 5"/>
                    <a:gd name="T6" fmla="*/ 2 w 5"/>
                    <a:gd name="T7" fmla="*/ 0 h 5"/>
                    <a:gd name="T8" fmla="*/ 2 w 5"/>
                    <a:gd name="T9" fmla="*/ 0 h 5"/>
                    <a:gd name="T10" fmla="*/ 0 w 5"/>
                    <a:gd name="T11" fmla="*/ 1 h 5"/>
                    <a:gd name="T12" fmla="*/ 0 w 5"/>
                    <a:gd name="T13" fmla="*/ 2 h 5"/>
                    <a:gd name="T14" fmla="*/ 0 w 5"/>
                    <a:gd name="T15" fmla="*/ 2 h 5"/>
                    <a:gd name="T16" fmla="*/ 0 w 5"/>
                    <a:gd name="T17" fmla="*/ 3 h 5"/>
                    <a:gd name="T18" fmla="*/ 1 w 5"/>
                    <a:gd name="T19" fmla="*/ 4 h 5"/>
                    <a:gd name="T20" fmla="*/ 1 w 5"/>
                    <a:gd name="T21" fmla="*/ 5 h 5"/>
                    <a:gd name="T22" fmla="*/ 3 w 5"/>
                    <a:gd name="T23" fmla="*/ 5 h 5"/>
                    <a:gd name="T24" fmla="*/ 4 w 5"/>
                    <a:gd name="T25" fmla="*/ 5 h 5"/>
                    <a:gd name="T26" fmla="*/ 4 w 5"/>
                    <a:gd name="T27" fmla="*/ 5 h 5"/>
                    <a:gd name="T28" fmla="*/ 5 w 5"/>
                    <a:gd name="T29" fmla="*/ 3 h 5"/>
                    <a:gd name="T30" fmla="*/ 5 w 5"/>
                    <a:gd name="T31" fmla="*/ 2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2" y="0"/>
                      </a:lnTo>
                      <a:lnTo>
                        <a:pt x="2" y="0"/>
                      </a:lnTo>
                      <a:lnTo>
                        <a:pt x="2" y="0"/>
                      </a:lnTo>
                      <a:lnTo>
                        <a:pt x="2" y="0"/>
                      </a:lnTo>
                      <a:lnTo>
                        <a:pt x="0" y="1"/>
                      </a:lnTo>
                      <a:lnTo>
                        <a:pt x="0" y="2"/>
                      </a:lnTo>
                      <a:lnTo>
                        <a:pt x="0" y="2"/>
                      </a:lnTo>
                      <a:lnTo>
                        <a:pt x="0" y="3"/>
                      </a:lnTo>
                      <a:lnTo>
                        <a:pt x="1" y="4"/>
                      </a:lnTo>
                      <a:lnTo>
                        <a:pt x="1" y="5"/>
                      </a:lnTo>
                      <a:lnTo>
                        <a:pt x="3" y="5"/>
                      </a:lnTo>
                      <a:lnTo>
                        <a:pt x="4" y="5"/>
                      </a:lnTo>
                      <a:lnTo>
                        <a:pt x="4" y="5"/>
                      </a:lnTo>
                      <a:lnTo>
                        <a:pt x="5" y="3"/>
                      </a:lnTo>
                      <a:lnTo>
                        <a:pt x="5" y="2"/>
                      </a:lnTo>
                      <a:lnTo>
                        <a:pt x="2"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65" name="Freeform 2501">
                  <a:extLst>
                    <a:ext uri="{FF2B5EF4-FFF2-40B4-BE49-F238E27FC236}">
                      <a16:creationId xmlns:a16="http://schemas.microsoft.com/office/drawing/2014/main" id="{EEADB33B-3794-4A9F-B2F4-8839F281C704}"/>
                    </a:ext>
                  </a:extLst>
                </p:cNvPr>
                <p:cNvSpPr>
                  <a:spLocks/>
                </p:cNvSpPr>
                <p:nvPr/>
              </p:nvSpPr>
              <p:spPr bwMode="auto">
                <a:xfrm>
                  <a:off x="4006" y="1422"/>
                  <a:ext cx="110" cy="113"/>
                </a:xfrm>
                <a:custGeom>
                  <a:avLst/>
                  <a:gdLst>
                    <a:gd name="T0" fmla="*/ 105 w 110"/>
                    <a:gd name="T1" fmla="*/ 14 h 113"/>
                    <a:gd name="T2" fmla="*/ 101 w 110"/>
                    <a:gd name="T3" fmla="*/ 4 h 113"/>
                    <a:gd name="T4" fmla="*/ 82 w 110"/>
                    <a:gd name="T5" fmla="*/ 6 h 113"/>
                    <a:gd name="T6" fmla="*/ 82 w 110"/>
                    <a:gd name="T7" fmla="*/ 14 h 113"/>
                    <a:gd name="T8" fmla="*/ 71 w 110"/>
                    <a:gd name="T9" fmla="*/ 14 h 113"/>
                    <a:gd name="T10" fmla="*/ 66 w 110"/>
                    <a:gd name="T11" fmla="*/ 12 h 113"/>
                    <a:gd name="T12" fmla="*/ 53 w 110"/>
                    <a:gd name="T13" fmla="*/ 12 h 113"/>
                    <a:gd name="T14" fmla="*/ 44 w 110"/>
                    <a:gd name="T15" fmla="*/ 20 h 113"/>
                    <a:gd name="T16" fmla="*/ 37 w 110"/>
                    <a:gd name="T17" fmla="*/ 19 h 113"/>
                    <a:gd name="T18" fmla="*/ 22 w 110"/>
                    <a:gd name="T19" fmla="*/ 27 h 113"/>
                    <a:gd name="T20" fmla="*/ 22 w 110"/>
                    <a:gd name="T21" fmla="*/ 36 h 113"/>
                    <a:gd name="T22" fmla="*/ 16 w 110"/>
                    <a:gd name="T23" fmla="*/ 40 h 113"/>
                    <a:gd name="T24" fmla="*/ 13 w 110"/>
                    <a:gd name="T25" fmla="*/ 47 h 113"/>
                    <a:gd name="T26" fmla="*/ 9 w 110"/>
                    <a:gd name="T27" fmla="*/ 51 h 113"/>
                    <a:gd name="T28" fmla="*/ 0 w 110"/>
                    <a:gd name="T29" fmla="*/ 62 h 113"/>
                    <a:gd name="T30" fmla="*/ 14 w 110"/>
                    <a:gd name="T31" fmla="*/ 71 h 113"/>
                    <a:gd name="T32" fmla="*/ 15 w 110"/>
                    <a:gd name="T33" fmla="*/ 75 h 113"/>
                    <a:gd name="T34" fmla="*/ 24 w 110"/>
                    <a:gd name="T35" fmla="*/ 79 h 113"/>
                    <a:gd name="T36" fmla="*/ 26 w 110"/>
                    <a:gd name="T37" fmla="*/ 84 h 113"/>
                    <a:gd name="T38" fmla="*/ 21 w 110"/>
                    <a:gd name="T39" fmla="*/ 89 h 113"/>
                    <a:gd name="T40" fmla="*/ 20 w 110"/>
                    <a:gd name="T41" fmla="*/ 98 h 113"/>
                    <a:gd name="T42" fmla="*/ 32 w 110"/>
                    <a:gd name="T43" fmla="*/ 101 h 113"/>
                    <a:gd name="T44" fmla="*/ 35 w 110"/>
                    <a:gd name="T45" fmla="*/ 101 h 113"/>
                    <a:gd name="T46" fmla="*/ 40 w 110"/>
                    <a:gd name="T47" fmla="*/ 105 h 113"/>
                    <a:gd name="T48" fmla="*/ 44 w 110"/>
                    <a:gd name="T49" fmla="*/ 110 h 113"/>
                    <a:gd name="T50" fmla="*/ 57 w 110"/>
                    <a:gd name="T51" fmla="*/ 113 h 113"/>
                    <a:gd name="T52" fmla="*/ 62 w 110"/>
                    <a:gd name="T53" fmla="*/ 105 h 113"/>
                    <a:gd name="T54" fmla="*/ 61 w 110"/>
                    <a:gd name="T55" fmla="*/ 111 h 113"/>
                    <a:gd name="T56" fmla="*/ 47 w 110"/>
                    <a:gd name="T57" fmla="*/ 112 h 113"/>
                    <a:gd name="T58" fmla="*/ 45 w 110"/>
                    <a:gd name="T59" fmla="*/ 106 h 113"/>
                    <a:gd name="T60" fmla="*/ 40 w 110"/>
                    <a:gd name="T61" fmla="*/ 105 h 113"/>
                    <a:gd name="T62" fmla="*/ 40 w 110"/>
                    <a:gd name="T63" fmla="*/ 103 h 113"/>
                    <a:gd name="T64" fmla="*/ 35 w 110"/>
                    <a:gd name="T65" fmla="*/ 100 h 113"/>
                    <a:gd name="T66" fmla="*/ 26 w 110"/>
                    <a:gd name="T67" fmla="*/ 100 h 113"/>
                    <a:gd name="T68" fmla="*/ 20 w 110"/>
                    <a:gd name="T69" fmla="*/ 91 h 113"/>
                    <a:gd name="T70" fmla="*/ 30 w 110"/>
                    <a:gd name="T71" fmla="*/ 86 h 113"/>
                    <a:gd name="T72" fmla="*/ 30 w 110"/>
                    <a:gd name="T73" fmla="*/ 85 h 113"/>
                    <a:gd name="T74" fmla="*/ 23 w 110"/>
                    <a:gd name="T75" fmla="*/ 81 h 113"/>
                    <a:gd name="T76" fmla="*/ 23 w 110"/>
                    <a:gd name="T77" fmla="*/ 78 h 113"/>
                    <a:gd name="T78" fmla="*/ 15 w 110"/>
                    <a:gd name="T79" fmla="*/ 73 h 113"/>
                    <a:gd name="T80" fmla="*/ 7 w 110"/>
                    <a:gd name="T81" fmla="*/ 69 h 113"/>
                    <a:gd name="T82" fmla="*/ 2 w 110"/>
                    <a:gd name="T83" fmla="*/ 58 h 113"/>
                    <a:gd name="T84" fmla="*/ 15 w 110"/>
                    <a:gd name="T85" fmla="*/ 50 h 113"/>
                    <a:gd name="T86" fmla="*/ 19 w 110"/>
                    <a:gd name="T87" fmla="*/ 50 h 113"/>
                    <a:gd name="T88" fmla="*/ 13 w 110"/>
                    <a:gd name="T89" fmla="*/ 43 h 113"/>
                    <a:gd name="T90" fmla="*/ 22 w 110"/>
                    <a:gd name="T91" fmla="*/ 39 h 113"/>
                    <a:gd name="T92" fmla="*/ 27 w 110"/>
                    <a:gd name="T93" fmla="*/ 36 h 113"/>
                    <a:gd name="T94" fmla="*/ 23 w 110"/>
                    <a:gd name="T95" fmla="*/ 28 h 113"/>
                    <a:gd name="T96" fmla="*/ 37 w 110"/>
                    <a:gd name="T97" fmla="*/ 20 h 113"/>
                    <a:gd name="T98" fmla="*/ 45 w 110"/>
                    <a:gd name="T99" fmla="*/ 23 h 113"/>
                    <a:gd name="T100" fmla="*/ 50 w 110"/>
                    <a:gd name="T101" fmla="*/ 14 h 113"/>
                    <a:gd name="T102" fmla="*/ 64 w 110"/>
                    <a:gd name="T103" fmla="*/ 13 h 113"/>
                    <a:gd name="T104" fmla="*/ 66 w 110"/>
                    <a:gd name="T105" fmla="*/ 14 h 113"/>
                    <a:gd name="T106" fmla="*/ 69 w 110"/>
                    <a:gd name="T107" fmla="*/ 13 h 113"/>
                    <a:gd name="T108" fmla="*/ 75 w 110"/>
                    <a:gd name="T109" fmla="*/ 14 h 113"/>
                    <a:gd name="T110" fmla="*/ 83 w 110"/>
                    <a:gd name="T111" fmla="*/ 16 h 113"/>
                    <a:gd name="T112" fmla="*/ 81 w 110"/>
                    <a:gd name="T113" fmla="*/ 7 h 113"/>
                    <a:gd name="T114" fmla="*/ 97 w 110"/>
                    <a:gd name="T115" fmla="*/ 2 h 113"/>
                    <a:gd name="T116" fmla="*/ 103 w 110"/>
                    <a:gd name="T117" fmla="*/ 12 h 113"/>
                    <a:gd name="T118" fmla="*/ 103 w 110"/>
                    <a:gd name="T119" fmla="*/ 14 h 113"/>
                    <a:gd name="T120" fmla="*/ 109 w 110"/>
                    <a:gd name="T121" fmla="*/ 2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0" h="113">
                      <a:moveTo>
                        <a:pt x="110" y="20"/>
                      </a:moveTo>
                      <a:lnTo>
                        <a:pt x="110" y="20"/>
                      </a:lnTo>
                      <a:lnTo>
                        <a:pt x="110" y="19"/>
                      </a:lnTo>
                      <a:lnTo>
                        <a:pt x="110" y="17"/>
                      </a:lnTo>
                      <a:lnTo>
                        <a:pt x="110" y="17"/>
                      </a:lnTo>
                      <a:lnTo>
                        <a:pt x="109" y="16"/>
                      </a:lnTo>
                      <a:lnTo>
                        <a:pt x="107" y="14"/>
                      </a:lnTo>
                      <a:lnTo>
                        <a:pt x="107" y="14"/>
                      </a:lnTo>
                      <a:lnTo>
                        <a:pt x="105" y="14"/>
                      </a:lnTo>
                      <a:lnTo>
                        <a:pt x="104" y="13"/>
                      </a:lnTo>
                      <a:lnTo>
                        <a:pt x="103" y="13"/>
                      </a:lnTo>
                      <a:lnTo>
                        <a:pt x="103" y="13"/>
                      </a:lnTo>
                      <a:lnTo>
                        <a:pt x="104" y="12"/>
                      </a:lnTo>
                      <a:lnTo>
                        <a:pt x="104" y="9"/>
                      </a:lnTo>
                      <a:lnTo>
                        <a:pt x="104" y="7"/>
                      </a:lnTo>
                      <a:lnTo>
                        <a:pt x="103" y="6"/>
                      </a:lnTo>
                      <a:lnTo>
                        <a:pt x="103" y="6"/>
                      </a:lnTo>
                      <a:lnTo>
                        <a:pt x="101" y="4"/>
                      </a:lnTo>
                      <a:lnTo>
                        <a:pt x="99" y="2"/>
                      </a:lnTo>
                      <a:lnTo>
                        <a:pt x="96" y="1"/>
                      </a:lnTo>
                      <a:lnTo>
                        <a:pt x="93" y="0"/>
                      </a:lnTo>
                      <a:lnTo>
                        <a:pt x="93" y="0"/>
                      </a:lnTo>
                      <a:lnTo>
                        <a:pt x="92" y="1"/>
                      </a:lnTo>
                      <a:lnTo>
                        <a:pt x="90" y="1"/>
                      </a:lnTo>
                      <a:lnTo>
                        <a:pt x="87" y="2"/>
                      </a:lnTo>
                      <a:lnTo>
                        <a:pt x="84" y="4"/>
                      </a:lnTo>
                      <a:lnTo>
                        <a:pt x="82" y="6"/>
                      </a:lnTo>
                      <a:lnTo>
                        <a:pt x="82" y="6"/>
                      </a:lnTo>
                      <a:lnTo>
                        <a:pt x="81" y="7"/>
                      </a:lnTo>
                      <a:lnTo>
                        <a:pt x="80" y="8"/>
                      </a:lnTo>
                      <a:lnTo>
                        <a:pt x="80" y="9"/>
                      </a:lnTo>
                      <a:lnTo>
                        <a:pt x="80" y="11"/>
                      </a:lnTo>
                      <a:lnTo>
                        <a:pt x="80" y="11"/>
                      </a:lnTo>
                      <a:lnTo>
                        <a:pt x="81" y="13"/>
                      </a:lnTo>
                      <a:lnTo>
                        <a:pt x="82" y="14"/>
                      </a:lnTo>
                      <a:lnTo>
                        <a:pt x="82" y="14"/>
                      </a:lnTo>
                      <a:lnTo>
                        <a:pt x="80" y="14"/>
                      </a:lnTo>
                      <a:lnTo>
                        <a:pt x="80" y="14"/>
                      </a:lnTo>
                      <a:lnTo>
                        <a:pt x="79" y="14"/>
                      </a:lnTo>
                      <a:lnTo>
                        <a:pt x="78" y="13"/>
                      </a:lnTo>
                      <a:lnTo>
                        <a:pt x="78" y="13"/>
                      </a:lnTo>
                      <a:lnTo>
                        <a:pt x="76" y="13"/>
                      </a:lnTo>
                      <a:lnTo>
                        <a:pt x="74" y="13"/>
                      </a:lnTo>
                      <a:lnTo>
                        <a:pt x="71" y="14"/>
                      </a:lnTo>
                      <a:lnTo>
                        <a:pt x="71" y="14"/>
                      </a:lnTo>
                      <a:lnTo>
                        <a:pt x="71" y="14"/>
                      </a:lnTo>
                      <a:lnTo>
                        <a:pt x="71" y="14"/>
                      </a:lnTo>
                      <a:lnTo>
                        <a:pt x="71" y="14"/>
                      </a:lnTo>
                      <a:lnTo>
                        <a:pt x="69" y="13"/>
                      </a:lnTo>
                      <a:lnTo>
                        <a:pt x="68" y="12"/>
                      </a:lnTo>
                      <a:lnTo>
                        <a:pt x="68" y="12"/>
                      </a:lnTo>
                      <a:lnTo>
                        <a:pt x="67" y="12"/>
                      </a:lnTo>
                      <a:lnTo>
                        <a:pt x="66" y="12"/>
                      </a:lnTo>
                      <a:lnTo>
                        <a:pt x="66" y="12"/>
                      </a:lnTo>
                      <a:lnTo>
                        <a:pt x="65" y="13"/>
                      </a:lnTo>
                      <a:lnTo>
                        <a:pt x="65" y="13"/>
                      </a:lnTo>
                      <a:lnTo>
                        <a:pt x="64" y="12"/>
                      </a:lnTo>
                      <a:lnTo>
                        <a:pt x="63" y="11"/>
                      </a:lnTo>
                      <a:lnTo>
                        <a:pt x="63" y="11"/>
                      </a:lnTo>
                      <a:lnTo>
                        <a:pt x="60" y="11"/>
                      </a:lnTo>
                      <a:lnTo>
                        <a:pt x="58" y="11"/>
                      </a:lnTo>
                      <a:lnTo>
                        <a:pt x="55" y="11"/>
                      </a:lnTo>
                      <a:lnTo>
                        <a:pt x="53" y="12"/>
                      </a:lnTo>
                      <a:lnTo>
                        <a:pt x="53" y="12"/>
                      </a:lnTo>
                      <a:lnTo>
                        <a:pt x="51" y="13"/>
                      </a:lnTo>
                      <a:lnTo>
                        <a:pt x="50" y="14"/>
                      </a:lnTo>
                      <a:lnTo>
                        <a:pt x="48" y="15"/>
                      </a:lnTo>
                      <a:lnTo>
                        <a:pt x="47" y="16"/>
                      </a:lnTo>
                      <a:lnTo>
                        <a:pt x="47" y="16"/>
                      </a:lnTo>
                      <a:lnTo>
                        <a:pt x="46" y="18"/>
                      </a:lnTo>
                      <a:lnTo>
                        <a:pt x="45" y="19"/>
                      </a:lnTo>
                      <a:lnTo>
                        <a:pt x="44" y="20"/>
                      </a:lnTo>
                      <a:lnTo>
                        <a:pt x="44" y="22"/>
                      </a:lnTo>
                      <a:lnTo>
                        <a:pt x="44" y="22"/>
                      </a:lnTo>
                      <a:lnTo>
                        <a:pt x="44" y="22"/>
                      </a:lnTo>
                      <a:lnTo>
                        <a:pt x="44" y="22"/>
                      </a:lnTo>
                      <a:lnTo>
                        <a:pt x="42" y="21"/>
                      </a:lnTo>
                      <a:lnTo>
                        <a:pt x="42" y="21"/>
                      </a:lnTo>
                      <a:lnTo>
                        <a:pt x="40" y="20"/>
                      </a:lnTo>
                      <a:lnTo>
                        <a:pt x="37" y="19"/>
                      </a:lnTo>
                      <a:lnTo>
                        <a:pt x="37" y="19"/>
                      </a:lnTo>
                      <a:lnTo>
                        <a:pt x="34" y="19"/>
                      </a:lnTo>
                      <a:lnTo>
                        <a:pt x="32" y="19"/>
                      </a:lnTo>
                      <a:lnTo>
                        <a:pt x="30" y="20"/>
                      </a:lnTo>
                      <a:lnTo>
                        <a:pt x="27" y="21"/>
                      </a:lnTo>
                      <a:lnTo>
                        <a:pt x="27" y="21"/>
                      </a:lnTo>
                      <a:lnTo>
                        <a:pt x="25" y="22"/>
                      </a:lnTo>
                      <a:lnTo>
                        <a:pt x="24" y="23"/>
                      </a:lnTo>
                      <a:lnTo>
                        <a:pt x="23" y="25"/>
                      </a:lnTo>
                      <a:lnTo>
                        <a:pt x="22" y="27"/>
                      </a:lnTo>
                      <a:lnTo>
                        <a:pt x="22" y="27"/>
                      </a:lnTo>
                      <a:lnTo>
                        <a:pt x="23" y="29"/>
                      </a:lnTo>
                      <a:lnTo>
                        <a:pt x="23" y="31"/>
                      </a:lnTo>
                      <a:lnTo>
                        <a:pt x="24" y="33"/>
                      </a:lnTo>
                      <a:lnTo>
                        <a:pt x="26" y="35"/>
                      </a:lnTo>
                      <a:lnTo>
                        <a:pt x="26" y="35"/>
                      </a:lnTo>
                      <a:lnTo>
                        <a:pt x="24" y="35"/>
                      </a:lnTo>
                      <a:lnTo>
                        <a:pt x="22" y="36"/>
                      </a:lnTo>
                      <a:lnTo>
                        <a:pt x="22" y="36"/>
                      </a:lnTo>
                      <a:lnTo>
                        <a:pt x="21" y="36"/>
                      </a:lnTo>
                      <a:lnTo>
                        <a:pt x="20" y="37"/>
                      </a:lnTo>
                      <a:lnTo>
                        <a:pt x="20" y="37"/>
                      </a:lnTo>
                      <a:lnTo>
                        <a:pt x="20" y="37"/>
                      </a:lnTo>
                      <a:lnTo>
                        <a:pt x="20" y="38"/>
                      </a:lnTo>
                      <a:lnTo>
                        <a:pt x="21" y="39"/>
                      </a:lnTo>
                      <a:lnTo>
                        <a:pt x="21" y="39"/>
                      </a:lnTo>
                      <a:lnTo>
                        <a:pt x="18" y="39"/>
                      </a:lnTo>
                      <a:lnTo>
                        <a:pt x="16" y="40"/>
                      </a:lnTo>
                      <a:lnTo>
                        <a:pt x="15" y="40"/>
                      </a:lnTo>
                      <a:lnTo>
                        <a:pt x="14" y="41"/>
                      </a:lnTo>
                      <a:lnTo>
                        <a:pt x="13" y="42"/>
                      </a:lnTo>
                      <a:lnTo>
                        <a:pt x="12" y="43"/>
                      </a:lnTo>
                      <a:lnTo>
                        <a:pt x="12" y="43"/>
                      </a:lnTo>
                      <a:lnTo>
                        <a:pt x="12" y="44"/>
                      </a:lnTo>
                      <a:lnTo>
                        <a:pt x="12" y="45"/>
                      </a:lnTo>
                      <a:lnTo>
                        <a:pt x="13" y="46"/>
                      </a:lnTo>
                      <a:lnTo>
                        <a:pt x="13" y="47"/>
                      </a:lnTo>
                      <a:lnTo>
                        <a:pt x="13" y="47"/>
                      </a:lnTo>
                      <a:lnTo>
                        <a:pt x="14" y="49"/>
                      </a:lnTo>
                      <a:lnTo>
                        <a:pt x="16" y="49"/>
                      </a:lnTo>
                      <a:lnTo>
                        <a:pt x="16" y="49"/>
                      </a:lnTo>
                      <a:lnTo>
                        <a:pt x="14" y="49"/>
                      </a:lnTo>
                      <a:lnTo>
                        <a:pt x="14" y="49"/>
                      </a:lnTo>
                      <a:lnTo>
                        <a:pt x="13" y="49"/>
                      </a:lnTo>
                      <a:lnTo>
                        <a:pt x="11" y="50"/>
                      </a:lnTo>
                      <a:lnTo>
                        <a:pt x="9" y="51"/>
                      </a:lnTo>
                      <a:lnTo>
                        <a:pt x="9" y="51"/>
                      </a:lnTo>
                      <a:lnTo>
                        <a:pt x="7" y="52"/>
                      </a:lnTo>
                      <a:lnTo>
                        <a:pt x="5" y="53"/>
                      </a:lnTo>
                      <a:lnTo>
                        <a:pt x="3" y="55"/>
                      </a:lnTo>
                      <a:lnTo>
                        <a:pt x="2" y="56"/>
                      </a:lnTo>
                      <a:lnTo>
                        <a:pt x="2" y="56"/>
                      </a:lnTo>
                      <a:lnTo>
                        <a:pt x="1" y="58"/>
                      </a:lnTo>
                      <a:lnTo>
                        <a:pt x="0" y="60"/>
                      </a:lnTo>
                      <a:lnTo>
                        <a:pt x="0" y="62"/>
                      </a:lnTo>
                      <a:lnTo>
                        <a:pt x="1" y="64"/>
                      </a:lnTo>
                      <a:lnTo>
                        <a:pt x="1" y="64"/>
                      </a:lnTo>
                      <a:lnTo>
                        <a:pt x="2" y="66"/>
                      </a:lnTo>
                      <a:lnTo>
                        <a:pt x="4" y="68"/>
                      </a:lnTo>
                      <a:lnTo>
                        <a:pt x="6" y="69"/>
                      </a:lnTo>
                      <a:lnTo>
                        <a:pt x="8" y="70"/>
                      </a:lnTo>
                      <a:lnTo>
                        <a:pt x="8" y="70"/>
                      </a:lnTo>
                      <a:lnTo>
                        <a:pt x="11" y="70"/>
                      </a:lnTo>
                      <a:lnTo>
                        <a:pt x="14" y="71"/>
                      </a:lnTo>
                      <a:lnTo>
                        <a:pt x="14" y="71"/>
                      </a:lnTo>
                      <a:lnTo>
                        <a:pt x="15" y="71"/>
                      </a:lnTo>
                      <a:lnTo>
                        <a:pt x="15" y="71"/>
                      </a:lnTo>
                      <a:lnTo>
                        <a:pt x="15" y="72"/>
                      </a:lnTo>
                      <a:lnTo>
                        <a:pt x="15" y="72"/>
                      </a:lnTo>
                      <a:lnTo>
                        <a:pt x="15" y="73"/>
                      </a:lnTo>
                      <a:lnTo>
                        <a:pt x="15" y="74"/>
                      </a:lnTo>
                      <a:lnTo>
                        <a:pt x="15" y="74"/>
                      </a:lnTo>
                      <a:lnTo>
                        <a:pt x="15" y="75"/>
                      </a:lnTo>
                      <a:lnTo>
                        <a:pt x="16" y="75"/>
                      </a:lnTo>
                      <a:lnTo>
                        <a:pt x="18" y="76"/>
                      </a:lnTo>
                      <a:lnTo>
                        <a:pt x="18" y="76"/>
                      </a:lnTo>
                      <a:lnTo>
                        <a:pt x="20" y="77"/>
                      </a:lnTo>
                      <a:lnTo>
                        <a:pt x="23" y="78"/>
                      </a:lnTo>
                      <a:lnTo>
                        <a:pt x="23" y="78"/>
                      </a:lnTo>
                      <a:lnTo>
                        <a:pt x="24" y="79"/>
                      </a:lnTo>
                      <a:lnTo>
                        <a:pt x="24" y="79"/>
                      </a:lnTo>
                      <a:lnTo>
                        <a:pt x="24" y="79"/>
                      </a:lnTo>
                      <a:lnTo>
                        <a:pt x="24" y="80"/>
                      </a:lnTo>
                      <a:lnTo>
                        <a:pt x="24" y="80"/>
                      </a:lnTo>
                      <a:lnTo>
                        <a:pt x="23" y="80"/>
                      </a:lnTo>
                      <a:lnTo>
                        <a:pt x="23" y="81"/>
                      </a:lnTo>
                      <a:lnTo>
                        <a:pt x="23" y="82"/>
                      </a:lnTo>
                      <a:lnTo>
                        <a:pt x="23" y="82"/>
                      </a:lnTo>
                      <a:lnTo>
                        <a:pt x="24" y="83"/>
                      </a:lnTo>
                      <a:lnTo>
                        <a:pt x="24" y="83"/>
                      </a:lnTo>
                      <a:lnTo>
                        <a:pt x="26" y="84"/>
                      </a:lnTo>
                      <a:lnTo>
                        <a:pt x="26" y="84"/>
                      </a:lnTo>
                      <a:lnTo>
                        <a:pt x="29" y="85"/>
                      </a:lnTo>
                      <a:lnTo>
                        <a:pt x="29" y="85"/>
                      </a:lnTo>
                      <a:lnTo>
                        <a:pt x="27" y="85"/>
                      </a:lnTo>
                      <a:lnTo>
                        <a:pt x="26" y="86"/>
                      </a:lnTo>
                      <a:lnTo>
                        <a:pt x="23" y="87"/>
                      </a:lnTo>
                      <a:lnTo>
                        <a:pt x="23" y="87"/>
                      </a:lnTo>
                      <a:lnTo>
                        <a:pt x="22" y="88"/>
                      </a:lnTo>
                      <a:lnTo>
                        <a:pt x="21" y="89"/>
                      </a:lnTo>
                      <a:lnTo>
                        <a:pt x="20" y="90"/>
                      </a:lnTo>
                      <a:lnTo>
                        <a:pt x="19" y="91"/>
                      </a:lnTo>
                      <a:lnTo>
                        <a:pt x="19" y="91"/>
                      </a:lnTo>
                      <a:lnTo>
                        <a:pt x="18" y="92"/>
                      </a:lnTo>
                      <a:lnTo>
                        <a:pt x="18" y="94"/>
                      </a:lnTo>
                      <a:lnTo>
                        <a:pt x="19" y="95"/>
                      </a:lnTo>
                      <a:lnTo>
                        <a:pt x="19" y="97"/>
                      </a:lnTo>
                      <a:lnTo>
                        <a:pt x="19" y="97"/>
                      </a:lnTo>
                      <a:lnTo>
                        <a:pt x="20" y="98"/>
                      </a:lnTo>
                      <a:lnTo>
                        <a:pt x="21" y="99"/>
                      </a:lnTo>
                      <a:lnTo>
                        <a:pt x="23" y="100"/>
                      </a:lnTo>
                      <a:lnTo>
                        <a:pt x="24" y="100"/>
                      </a:lnTo>
                      <a:lnTo>
                        <a:pt x="24" y="100"/>
                      </a:lnTo>
                      <a:lnTo>
                        <a:pt x="26" y="101"/>
                      </a:lnTo>
                      <a:lnTo>
                        <a:pt x="28" y="101"/>
                      </a:lnTo>
                      <a:lnTo>
                        <a:pt x="30" y="101"/>
                      </a:lnTo>
                      <a:lnTo>
                        <a:pt x="32" y="101"/>
                      </a:lnTo>
                      <a:lnTo>
                        <a:pt x="32" y="101"/>
                      </a:lnTo>
                      <a:lnTo>
                        <a:pt x="33" y="101"/>
                      </a:lnTo>
                      <a:lnTo>
                        <a:pt x="33" y="101"/>
                      </a:lnTo>
                      <a:lnTo>
                        <a:pt x="34" y="100"/>
                      </a:lnTo>
                      <a:lnTo>
                        <a:pt x="35" y="100"/>
                      </a:lnTo>
                      <a:lnTo>
                        <a:pt x="35" y="100"/>
                      </a:lnTo>
                      <a:lnTo>
                        <a:pt x="35" y="100"/>
                      </a:lnTo>
                      <a:lnTo>
                        <a:pt x="35" y="100"/>
                      </a:lnTo>
                      <a:lnTo>
                        <a:pt x="35" y="101"/>
                      </a:lnTo>
                      <a:lnTo>
                        <a:pt x="35" y="101"/>
                      </a:lnTo>
                      <a:lnTo>
                        <a:pt x="36" y="102"/>
                      </a:lnTo>
                      <a:lnTo>
                        <a:pt x="36" y="102"/>
                      </a:lnTo>
                      <a:lnTo>
                        <a:pt x="37" y="103"/>
                      </a:lnTo>
                      <a:lnTo>
                        <a:pt x="38" y="104"/>
                      </a:lnTo>
                      <a:lnTo>
                        <a:pt x="39" y="104"/>
                      </a:lnTo>
                      <a:lnTo>
                        <a:pt x="39" y="104"/>
                      </a:lnTo>
                      <a:lnTo>
                        <a:pt x="39" y="105"/>
                      </a:lnTo>
                      <a:lnTo>
                        <a:pt x="39" y="105"/>
                      </a:lnTo>
                      <a:lnTo>
                        <a:pt x="40" y="105"/>
                      </a:lnTo>
                      <a:lnTo>
                        <a:pt x="40" y="105"/>
                      </a:lnTo>
                      <a:lnTo>
                        <a:pt x="41" y="106"/>
                      </a:lnTo>
                      <a:lnTo>
                        <a:pt x="42" y="106"/>
                      </a:lnTo>
                      <a:lnTo>
                        <a:pt x="43" y="106"/>
                      </a:lnTo>
                      <a:lnTo>
                        <a:pt x="44" y="106"/>
                      </a:lnTo>
                      <a:lnTo>
                        <a:pt x="44" y="106"/>
                      </a:lnTo>
                      <a:lnTo>
                        <a:pt x="44" y="107"/>
                      </a:lnTo>
                      <a:lnTo>
                        <a:pt x="44" y="109"/>
                      </a:lnTo>
                      <a:lnTo>
                        <a:pt x="44" y="110"/>
                      </a:lnTo>
                      <a:lnTo>
                        <a:pt x="45" y="111"/>
                      </a:lnTo>
                      <a:lnTo>
                        <a:pt x="45" y="111"/>
                      </a:lnTo>
                      <a:lnTo>
                        <a:pt x="46" y="112"/>
                      </a:lnTo>
                      <a:lnTo>
                        <a:pt x="49" y="113"/>
                      </a:lnTo>
                      <a:lnTo>
                        <a:pt x="51" y="113"/>
                      </a:lnTo>
                      <a:lnTo>
                        <a:pt x="53" y="113"/>
                      </a:lnTo>
                      <a:lnTo>
                        <a:pt x="53" y="113"/>
                      </a:lnTo>
                      <a:lnTo>
                        <a:pt x="55" y="113"/>
                      </a:lnTo>
                      <a:lnTo>
                        <a:pt x="57" y="113"/>
                      </a:lnTo>
                      <a:lnTo>
                        <a:pt x="59" y="112"/>
                      </a:lnTo>
                      <a:lnTo>
                        <a:pt x="61" y="111"/>
                      </a:lnTo>
                      <a:lnTo>
                        <a:pt x="61" y="111"/>
                      </a:lnTo>
                      <a:lnTo>
                        <a:pt x="62" y="109"/>
                      </a:lnTo>
                      <a:lnTo>
                        <a:pt x="63" y="107"/>
                      </a:lnTo>
                      <a:lnTo>
                        <a:pt x="63" y="107"/>
                      </a:lnTo>
                      <a:lnTo>
                        <a:pt x="63" y="106"/>
                      </a:lnTo>
                      <a:lnTo>
                        <a:pt x="63" y="106"/>
                      </a:lnTo>
                      <a:lnTo>
                        <a:pt x="62" y="105"/>
                      </a:lnTo>
                      <a:lnTo>
                        <a:pt x="62" y="105"/>
                      </a:lnTo>
                      <a:lnTo>
                        <a:pt x="62" y="105"/>
                      </a:lnTo>
                      <a:lnTo>
                        <a:pt x="62" y="105"/>
                      </a:lnTo>
                      <a:lnTo>
                        <a:pt x="63" y="106"/>
                      </a:lnTo>
                      <a:lnTo>
                        <a:pt x="63" y="107"/>
                      </a:lnTo>
                      <a:lnTo>
                        <a:pt x="63" y="108"/>
                      </a:lnTo>
                      <a:lnTo>
                        <a:pt x="62" y="109"/>
                      </a:lnTo>
                      <a:lnTo>
                        <a:pt x="62" y="109"/>
                      </a:lnTo>
                      <a:lnTo>
                        <a:pt x="61" y="111"/>
                      </a:lnTo>
                      <a:lnTo>
                        <a:pt x="59" y="112"/>
                      </a:lnTo>
                      <a:lnTo>
                        <a:pt x="59" y="112"/>
                      </a:lnTo>
                      <a:lnTo>
                        <a:pt x="57" y="112"/>
                      </a:lnTo>
                      <a:lnTo>
                        <a:pt x="56" y="112"/>
                      </a:lnTo>
                      <a:lnTo>
                        <a:pt x="53" y="113"/>
                      </a:lnTo>
                      <a:lnTo>
                        <a:pt x="53" y="113"/>
                      </a:lnTo>
                      <a:lnTo>
                        <a:pt x="51" y="113"/>
                      </a:lnTo>
                      <a:lnTo>
                        <a:pt x="49" y="113"/>
                      </a:lnTo>
                      <a:lnTo>
                        <a:pt x="47" y="112"/>
                      </a:lnTo>
                      <a:lnTo>
                        <a:pt x="46" y="111"/>
                      </a:lnTo>
                      <a:lnTo>
                        <a:pt x="46" y="111"/>
                      </a:lnTo>
                      <a:lnTo>
                        <a:pt x="45" y="110"/>
                      </a:lnTo>
                      <a:lnTo>
                        <a:pt x="44" y="108"/>
                      </a:lnTo>
                      <a:lnTo>
                        <a:pt x="44" y="108"/>
                      </a:lnTo>
                      <a:lnTo>
                        <a:pt x="44" y="107"/>
                      </a:lnTo>
                      <a:lnTo>
                        <a:pt x="44" y="107"/>
                      </a:lnTo>
                      <a:lnTo>
                        <a:pt x="45" y="106"/>
                      </a:lnTo>
                      <a:lnTo>
                        <a:pt x="45" y="106"/>
                      </a:lnTo>
                      <a:lnTo>
                        <a:pt x="46" y="105"/>
                      </a:lnTo>
                      <a:lnTo>
                        <a:pt x="45" y="105"/>
                      </a:lnTo>
                      <a:lnTo>
                        <a:pt x="45" y="105"/>
                      </a:lnTo>
                      <a:lnTo>
                        <a:pt x="45" y="105"/>
                      </a:lnTo>
                      <a:lnTo>
                        <a:pt x="45" y="105"/>
                      </a:lnTo>
                      <a:lnTo>
                        <a:pt x="44" y="105"/>
                      </a:lnTo>
                      <a:lnTo>
                        <a:pt x="43" y="105"/>
                      </a:lnTo>
                      <a:lnTo>
                        <a:pt x="42" y="105"/>
                      </a:lnTo>
                      <a:lnTo>
                        <a:pt x="40" y="105"/>
                      </a:lnTo>
                      <a:lnTo>
                        <a:pt x="40" y="105"/>
                      </a:lnTo>
                      <a:lnTo>
                        <a:pt x="40" y="105"/>
                      </a:lnTo>
                      <a:lnTo>
                        <a:pt x="40" y="104"/>
                      </a:lnTo>
                      <a:lnTo>
                        <a:pt x="41" y="103"/>
                      </a:lnTo>
                      <a:lnTo>
                        <a:pt x="41" y="103"/>
                      </a:lnTo>
                      <a:lnTo>
                        <a:pt x="41" y="103"/>
                      </a:lnTo>
                      <a:lnTo>
                        <a:pt x="40" y="103"/>
                      </a:lnTo>
                      <a:lnTo>
                        <a:pt x="40" y="103"/>
                      </a:lnTo>
                      <a:lnTo>
                        <a:pt x="40" y="103"/>
                      </a:lnTo>
                      <a:lnTo>
                        <a:pt x="39" y="103"/>
                      </a:lnTo>
                      <a:lnTo>
                        <a:pt x="39" y="103"/>
                      </a:lnTo>
                      <a:lnTo>
                        <a:pt x="37" y="102"/>
                      </a:lnTo>
                      <a:lnTo>
                        <a:pt x="36" y="101"/>
                      </a:lnTo>
                      <a:lnTo>
                        <a:pt x="36" y="101"/>
                      </a:lnTo>
                      <a:lnTo>
                        <a:pt x="36" y="100"/>
                      </a:lnTo>
                      <a:lnTo>
                        <a:pt x="36" y="100"/>
                      </a:lnTo>
                      <a:lnTo>
                        <a:pt x="36" y="100"/>
                      </a:lnTo>
                      <a:lnTo>
                        <a:pt x="35" y="100"/>
                      </a:lnTo>
                      <a:lnTo>
                        <a:pt x="35" y="99"/>
                      </a:lnTo>
                      <a:lnTo>
                        <a:pt x="35" y="99"/>
                      </a:lnTo>
                      <a:lnTo>
                        <a:pt x="33" y="100"/>
                      </a:lnTo>
                      <a:lnTo>
                        <a:pt x="33" y="100"/>
                      </a:lnTo>
                      <a:lnTo>
                        <a:pt x="32" y="101"/>
                      </a:lnTo>
                      <a:lnTo>
                        <a:pt x="30" y="101"/>
                      </a:lnTo>
                      <a:lnTo>
                        <a:pt x="30" y="101"/>
                      </a:lnTo>
                      <a:lnTo>
                        <a:pt x="28" y="101"/>
                      </a:lnTo>
                      <a:lnTo>
                        <a:pt x="26" y="100"/>
                      </a:lnTo>
                      <a:lnTo>
                        <a:pt x="23" y="99"/>
                      </a:lnTo>
                      <a:lnTo>
                        <a:pt x="23" y="99"/>
                      </a:lnTo>
                      <a:lnTo>
                        <a:pt x="22" y="98"/>
                      </a:lnTo>
                      <a:lnTo>
                        <a:pt x="20" y="97"/>
                      </a:lnTo>
                      <a:lnTo>
                        <a:pt x="20" y="96"/>
                      </a:lnTo>
                      <a:lnTo>
                        <a:pt x="19" y="94"/>
                      </a:lnTo>
                      <a:lnTo>
                        <a:pt x="19" y="94"/>
                      </a:lnTo>
                      <a:lnTo>
                        <a:pt x="19" y="92"/>
                      </a:lnTo>
                      <a:lnTo>
                        <a:pt x="20" y="91"/>
                      </a:lnTo>
                      <a:lnTo>
                        <a:pt x="21" y="90"/>
                      </a:lnTo>
                      <a:lnTo>
                        <a:pt x="22" y="89"/>
                      </a:lnTo>
                      <a:lnTo>
                        <a:pt x="22" y="89"/>
                      </a:lnTo>
                      <a:lnTo>
                        <a:pt x="23" y="88"/>
                      </a:lnTo>
                      <a:lnTo>
                        <a:pt x="25" y="87"/>
                      </a:lnTo>
                      <a:lnTo>
                        <a:pt x="28" y="86"/>
                      </a:lnTo>
                      <a:lnTo>
                        <a:pt x="28" y="86"/>
                      </a:lnTo>
                      <a:lnTo>
                        <a:pt x="29" y="86"/>
                      </a:lnTo>
                      <a:lnTo>
                        <a:pt x="30" y="86"/>
                      </a:lnTo>
                      <a:lnTo>
                        <a:pt x="30" y="86"/>
                      </a:lnTo>
                      <a:lnTo>
                        <a:pt x="32" y="86"/>
                      </a:lnTo>
                      <a:lnTo>
                        <a:pt x="32" y="86"/>
                      </a:lnTo>
                      <a:lnTo>
                        <a:pt x="32" y="86"/>
                      </a:lnTo>
                      <a:lnTo>
                        <a:pt x="32" y="86"/>
                      </a:lnTo>
                      <a:lnTo>
                        <a:pt x="32" y="86"/>
                      </a:lnTo>
                      <a:lnTo>
                        <a:pt x="31" y="85"/>
                      </a:lnTo>
                      <a:lnTo>
                        <a:pt x="30" y="85"/>
                      </a:lnTo>
                      <a:lnTo>
                        <a:pt x="30" y="85"/>
                      </a:lnTo>
                      <a:lnTo>
                        <a:pt x="29" y="85"/>
                      </a:lnTo>
                      <a:lnTo>
                        <a:pt x="29" y="85"/>
                      </a:lnTo>
                      <a:lnTo>
                        <a:pt x="27" y="84"/>
                      </a:lnTo>
                      <a:lnTo>
                        <a:pt x="25" y="83"/>
                      </a:lnTo>
                      <a:lnTo>
                        <a:pt x="25" y="83"/>
                      </a:lnTo>
                      <a:lnTo>
                        <a:pt x="24" y="83"/>
                      </a:lnTo>
                      <a:lnTo>
                        <a:pt x="24" y="82"/>
                      </a:lnTo>
                      <a:lnTo>
                        <a:pt x="24" y="82"/>
                      </a:lnTo>
                      <a:lnTo>
                        <a:pt x="23" y="81"/>
                      </a:lnTo>
                      <a:lnTo>
                        <a:pt x="23" y="81"/>
                      </a:lnTo>
                      <a:lnTo>
                        <a:pt x="24" y="80"/>
                      </a:lnTo>
                      <a:lnTo>
                        <a:pt x="24" y="80"/>
                      </a:lnTo>
                      <a:lnTo>
                        <a:pt x="25" y="79"/>
                      </a:lnTo>
                      <a:lnTo>
                        <a:pt x="25" y="79"/>
                      </a:lnTo>
                      <a:lnTo>
                        <a:pt x="25" y="79"/>
                      </a:lnTo>
                      <a:lnTo>
                        <a:pt x="25" y="79"/>
                      </a:lnTo>
                      <a:lnTo>
                        <a:pt x="24" y="78"/>
                      </a:lnTo>
                      <a:lnTo>
                        <a:pt x="23" y="78"/>
                      </a:lnTo>
                      <a:lnTo>
                        <a:pt x="23" y="78"/>
                      </a:lnTo>
                      <a:lnTo>
                        <a:pt x="20" y="77"/>
                      </a:lnTo>
                      <a:lnTo>
                        <a:pt x="20" y="77"/>
                      </a:lnTo>
                      <a:lnTo>
                        <a:pt x="17" y="75"/>
                      </a:lnTo>
                      <a:lnTo>
                        <a:pt x="17" y="75"/>
                      </a:lnTo>
                      <a:lnTo>
                        <a:pt x="15" y="74"/>
                      </a:lnTo>
                      <a:lnTo>
                        <a:pt x="15" y="73"/>
                      </a:lnTo>
                      <a:lnTo>
                        <a:pt x="15" y="73"/>
                      </a:lnTo>
                      <a:lnTo>
                        <a:pt x="15" y="73"/>
                      </a:lnTo>
                      <a:lnTo>
                        <a:pt x="16" y="71"/>
                      </a:lnTo>
                      <a:lnTo>
                        <a:pt x="16" y="71"/>
                      </a:lnTo>
                      <a:lnTo>
                        <a:pt x="16" y="71"/>
                      </a:lnTo>
                      <a:lnTo>
                        <a:pt x="15" y="71"/>
                      </a:lnTo>
                      <a:lnTo>
                        <a:pt x="15" y="70"/>
                      </a:lnTo>
                      <a:lnTo>
                        <a:pt x="13" y="70"/>
                      </a:lnTo>
                      <a:lnTo>
                        <a:pt x="13" y="70"/>
                      </a:lnTo>
                      <a:lnTo>
                        <a:pt x="9" y="69"/>
                      </a:lnTo>
                      <a:lnTo>
                        <a:pt x="7" y="69"/>
                      </a:lnTo>
                      <a:lnTo>
                        <a:pt x="6" y="68"/>
                      </a:lnTo>
                      <a:lnTo>
                        <a:pt x="6" y="68"/>
                      </a:lnTo>
                      <a:lnTo>
                        <a:pt x="4" y="67"/>
                      </a:lnTo>
                      <a:lnTo>
                        <a:pt x="2" y="65"/>
                      </a:lnTo>
                      <a:lnTo>
                        <a:pt x="1" y="63"/>
                      </a:lnTo>
                      <a:lnTo>
                        <a:pt x="1" y="61"/>
                      </a:lnTo>
                      <a:lnTo>
                        <a:pt x="1" y="61"/>
                      </a:lnTo>
                      <a:lnTo>
                        <a:pt x="1" y="60"/>
                      </a:lnTo>
                      <a:lnTo>
                        <a:pt x="2" y="58"/>
                      </a:lnTo>
                      <a:lnTo>
                        <a:pt x="3" y="56"/>
                      </a:lnTo>
                      <a:lnTo>
                        <a:pt x="4" y="55"/>
                      </a:lnTo>
                      <a:lnTo>
                        <a:pt x="4" y="55"/>
                      </a:lnTo>
                      <a:lnTo>
                        <a:pt x="5" y="54"/>
                      </a:lnTo>
                      <a:lnTo>
                        <a:pt x="7" y="53"/>
                      </a:lnTo>
                      <a:lnTo>
                        <a:pt x="10" y="51"/>
                      </a:lnTo>
                      <a:lnTo>
                        <a:pt x="10" y="51"/>
                      </a:lnTo>
                      <a:lnTo>
                        <a:pt x="12" y="50"/>
                      </a:lnTo>
                      <a:lnTo>
                        <a:pt x="15" y="50"/>
                      </a:lnTo>
                      <a:lnTo>
                        <a:pt x="15" y="50"/>
                      </a:lnTo>
                      <a:lnTo>
                        <a:pt x="16" y="50"/>
                      </a:lnTo>
                      <a:lnTo>
                        <a:pt x="17" y="50"/>
                      </a:lnTo>
                      <a:lnTo>
                        <a:pt x="19" y="51"/>
                      </a:lnTo>
                      <a:lnTo>
                        <a:pt x="19" y="51"/>
                      </a:lnTo>
                      <a:lnTo>
                        <a:pt x="19" y="50"/>
                      </a:lnTo>
                      <a:lnTo>
                        <a:pt x="19" y="50"/>
                      </a:lnTo>
                      <a:lnTo>
                        <a:pt x="19" y="50"/>
                      </a:lnTo>
                      <a:lnTo>
                        <a:pt x="19" y="50"/>
                      </a:lnTo>
                      <a:lnTo>
                        <a:pt x="19" y="50"/>
                      </a:lnTo>
                      <a:lnTo>
                        <a:pt x="17" y="49"/>
                      </a:lnTo>
                      <a:lnTo>
                        <a:pt x="15" y="48"/>
                      </a:lnTo>
                      <a:lnTo>
                        <a:pt x="14" y="47"/>
                      </a:lnTo>
                      <a:lnTo>
                        <a:pt x="14" y="46"/>
                      </a:lnTo>
                      <a:lnTo>
                        <a:pt x="13" y="45"/>
                      </a:lnTo>
                      <a:lnTo>
                        <a:pt x="13" y="44"/>
                      </a:lnTo>
                      <a:lnTo>
                        <a:pt x="13" y="44"/>
                      </a:lnTo>
                      <a:lnTo>
                        <a:pt x="13" y="43"/>
                      </a:lnTo>
                      <a:lnTo>
                        <a:pt x="14" y="42"/>
                      </a:lnTo>
                      <a:lnTo>
                        <a:pt x="15" y="41"/>
                      </a:lnTo>
                      <a:lnTo>
                        <a:pt x="16" y="41"/>
                      </a:lnTo>
                      <a:lnTo>
                        <a:pt x="18" y="40"/>
                      </a:lnTo>
                      <a:lnTo>
                        <a:pt x="21" y="40"/>
                      </a:lnTo>
                      <a:lnTo>
                        <a:pt x="21" y="40"/>
                      </a:lnTo>
                      <a:lnTo>
                        <a:pt x="22" y="40"/>
                      </a:lnTo>
                      <a:lnTo>
                        <a:pt x="22" y="39"/>
                      </a:lnTo>
                      <a:lnTo>
                        <a:pt x="22" y="39"/>
                      </a:lnTo>
                      <a:lnTo>
                        <a:pt x="22" y="39"/>
                      </a:lnTo>
                      <a:lnTo>
                        <a:pt x="22" y="38"/>
                      </a:lnTo>
                      <a:lnTo>
                        <a:pt x="22" y="37"/>
                      </a:lnTo>
                      <a:lnTo>
                        <a:pt x="22" y="37"/>
                      </a:lnTo>
                      <a:lnTo>
                        <a:pt x="22" y="37"/>
                      </a:lnTo>
                      <a:lnTo>
                        <a:pt x="23" y="36"/>
                      </a:lnTo>
                      <a:lnTo>
                        <a:pt x="24" y="36"/>
                      </a:lnTo>
                      <a:lnTo>
                        <a:pt x="26" y="36"/>
                      </a:lnTo>
                      <a:lnTo>
                        <a:pt x="27" y="36"/>
                      </a:lnTo>
                      <a:lnTo>
                        <a:pt x="27" y="36"/>
                      </a:lnTo>
                      <a:lnTo>
                        <a:pt x="27" y="36"/>
                      </a:lnTo>
                      <a:lnTo>
                        <a:pt x="27" y="36"/>
                      </a:lnTo>
                      <a:lnTo>
                        <a:pt x="27" y="36"/>
                      </a:lnTo>
                      <a:lnTo>
                        <a:pt x="27" y="36"/>
                      </a:lnTo>
                      <a:lnTo>
                        <a:pt x="25" y="32"/>
                      </a:lnTo>
                      <a:lnTo>
                        <a:pt x="24" y="30"/>
                      </a:lnTo>
                      <a:lnTo>
                        <a:pt x="23" y="28"/>
                      </a:lnTo>
                      <a:lnTo>
                        <a:pt x="23" y="28"/>
                      </a:lnTo>
                      <a:lnTo>
                        <a:pt x="24" y="26"/>
                      </a:lnTo>
                      <a:lnTo>
                        <a:pt x="24" y="24"/>
                      </a:lnTo>
                      <a:lnTo>
                        <a:pt x="26" y="22"/>
                      </a:lnTo>
                      <a:lnTo>
                        <a:pt x="27" y="21"/>
                      </a:lnTo>
                      <a:lnTo>
                        <a:pt x="27" y="21"/>
                      </a:lnTo>
                      <a:lnTo>
                        <a:pt x="30" y="20"/>
                      </a:lnTo>
                      <a:lnTo>
                        <a:pt x="32" y="20"/>
                      </a:lnTo>
                      <a:lnTo>
                        <a:pt x="34" y="19"/>
                      </a:lnTo>
                      <a:lnTo>
                        <a:pt x="37" y="20"/>
                      </a:lnTo>
                      <a:lnTo>
                        <a:pt x="37" y="20"/>
                      </a:lnTo>
                      <a:lnTo>
                        <a:pt x="39" y="20"/>
                      </a:lnTo>
                      <a:lnTo>
                        <a:pt x="41" y="21"/>
                      </a:lnTo>
                      <a:lnTo>
                        <a:pt x="41" y="21"/>
                      </a:lnTo>
                      <a:lnTo>
                        <a:pt x="44" y="22"/>
                      </a:lnTo>
                      <a:lnTo>
                        <a:pt x="44" y="22"/>
                      </a:lnTo>
                      <a:lnTo>
                        <a:pt x="44" y="23"/>
                      </a:lnTo>
                      <a:lnTo>
                        <a:pt x="44" y="23"/>
                      </a:lnTo>
                      <a:lnTo>
                        <a:pt x="45" y="23"/>
                      </a:lnTo>
                      <a:lnTo>
                        <a:pt x="45" y="23"/>
                      </a:lnTo>
                      <a:lnTo>
                        <a:pt x="45" y="23"/>
                      </a:lnTo>
                      <a:lnTo>
                        <a:pt x="45" y="22"/>
                      </a:lnTo>
                      <a:lnTo>
                        <a:pt x="45" y="21"/>
                      </a:lnTo>
                      <a:lnTo>
                        <a:pt x="45" y="19"/>
                      </a:lnTo>
                      <a:lnTo>
                        <a:pt x="47" y="17"/>
                      </a:lnTo>
                      <a:lnTo>
                        <a:pt x="48" y="16"/>
                      </a:lnTo>
                      <a:lnTo>
                        <a:pt x="48" y="16"/>
                      </a:lnTo>
                      <a:lnTo>
                        <a:pt x="50" y="14"/>
                      </a:lnTo>
                      <a:lnTo>
                        <a:pt x="52" y="13"/>
                      </a:lnTo>
                      <a:lnTo>
                        <a:pt x="54" y="12"/>
                      </a:lnTo>
                      <a:lnTo>
                        <a:pt x="56" y="12"/>
                      </a:lnTo>
                      <a:lnTo>
                        <a:pt x="56" y="12"/>
                      </a:lnTo>
                      <a:lnTo>
                        <a:pt x="59" y="12"/>
                      </a:lnTo>
                      <a:lnTo>
                        <a:pt x="60" y="12"/>
                      </a:lnTo>
                      <a:lnTo>
                        <a:pt x="62" y="12"/>
                      </a:lnTo>
                      <a:lnTo>
                        <a:pt x="64" y="13"/>
                      </a:lnTo>
                      <a:lnTo>
                        <a:pt x="64" y="13"/>
                      </a:lnTo>
                      <a:lnTo>
                        <a:pt x="65" y="13"/>
                      </a:lnTo>
                      <a:lnTo>
                        <a:pt x="65" y="13"/>
                      </a:lnTo>
                      <a:lnTo>
                        <a:pt x="65" y="13"/>
                      </a:lnTo>
                      <a:lnTo>
                        <a:pt x="65" y="13"/>
                      </a:lnTo>
                      <a:lnTo>
                        <a:pt x="65" y="14"/>
                      </a:lnTo>
                      <a:lnTo>
                        <a:pt x="65" y="14"/>
                      </a:lnTo>
                      <a:lnTo>
                        <a:pt x="66" y="14"/>
                      </a:lnTo>
                      <a:lnTo>
                        <a:pt x="66" y="14"/>
                      </a:lnTo>
                      <a:lnTo>
                        <a:pt x="66" y="14"/>
                      </a:lnTo>
                      <a:lnTo>
                        <a:pt x="66" y="14"/>
                      </a:lnTo>
                      <a:lnTo>
                        <a:pt x="66" y="14"/>
                      </a:lnTo>
                      <a:lnTo>
                        <a:pt x="66" y="14"/>
                      </a:lnTo>
                      <a:lnTo>
                        <a:pt x="66" y="14"/>
                      </a:lnTo>
                      <a:lnTo>
                        <a:pt x="66" y="14"/>
                      </a:lnTo>
                      <a:lnTo>
                        <a:pt x="67" y="13"/>
                      </a:lnTo>
                      <a:lnTo>
                        <a:pt x="67" y="13"/>
                      </a:lnTo>
                      <a:lnTo>
                        <a:pt x="68" y="13"/>
                      </a:lnTo>
                      <a:lnTo>
                        <a:pt x="69" y="13"/>
                      </a:lnTo>
                      <a:lnTo>
                        <a:pt x="70" y="14"/>
                      </a:lnTo>
                      <a:lnTo>
                        <a:pt x="71" y="14"/>
                      </a:lnTo>
                      <a:lnTo>
                        <a:pt x="71" y="15"/>
                      </a:lnTo>
                      <a:lnTo>
                        <a:pt x="71" y="15"/>
                      </a:lnTo>
                      <a:lnTo>
                        <a:pt x="71" y="15"/>
                      </a:lnTo>
                      <a:lnTo>
                        <a:pt x="71" y="15"/>
                      </a:lnTo>
                      <a:lnTo>
                        <a:pt x="71" y="15"/>
                      </a:lnTo>
                      <a:lnTo>
                        <a:pt x="74" y="14"/>
                      </a:lnTo>
                      <a:lnTo>
                        <a:pt x="75" y="14"/>
                      </a:lnTo>
                      <a:lnTo>
                        <a:pt x="77" y="14"/>
                      </a:lnTo>
                      <a:lnTo>
                        <a:pt x="77" y="14"/>
                      </a:lnTo>
                      <a:lnTo>
                        <a:pt x="79" y="14"/>
                      </a:lnTo>
                      <a:lnTo>
                        <a:pt x="80" y="14"/>
                      </a:lnTo>
                      <a:lnTo>
                        <a:pt x="80" y="14"/>
                      </a:lnTo>
                      <a:lnTo>
                        <a:pt x="81" y="15"/>
                      </a:lnTo>
                      <a:lnTo>
                        <a:pt x="82" y="16"/>
                      </a:lnTo>
                      <a:lnTo>
                        <a:pt x="82" y="16"/>
                      </a:lnTo>
                      <a:lnTo>
                        <a:pt x="83" y="16"/>
                      </a:lnTo>
                      <a:lnTo>
                        <a:pt x="83" y="16"/>
                      </a:lnTo>
                      <a:lnTo>
                        <a:pt x="83" y="15"/>
                      </a:lnTo>
                      <a:lnTo>
                        <a:pt x="83" y="15"/>
                      </a:lnTo>
                      <a:lnTo>
                        <a:pt x="82" y="14"/>
                      </a:lnTo>
                      <a:lnTo>
                        <a:pt x="81" y="12"/>
                      </a:lnTo>
                      <a:lnTo>
                        <a:pt x="81" y="12"/>
                      </a:lnTo>
                      <a:lnTo>
                        <a:pt x="81" y="10"/>
                      </a:lnTo>
                      <a:lnTo>
                        <a:pt x="81" y="9"/>
                      </a:lnTo>
                      <a:lnTo>
                        <a:pt x="81" y="7"/>
                      </a:lnTo>
                      <a:lnTo>
                        <a:pt x="82" y="6"/>
                      </a:lnTo>
                      <a:lnTo>
                        <a:pt x="82" y="6"/>
                      </a:lnTo>
                      <a:lnTo>
                        <a:pt x="84" y="4"/>
                      </a:lnTo>
                      <a:lnTo>
                        <a:pt x="86" y="3"/>
                      </a:lnTo>
                      <a:lnTo>
                        <a:pt x="89" y="2"/>
                      </a:lnTo>
                      <a:lnTo>
                        <a:pt x="92" y="1"/>
                      </a:lnTo>
                      <a:lnTo>
                        <a:pt x="92" y="1"/>
                      </a:lnTo>
                      <a:lnTo>
                        <a:pt x="94" y="1"/>
                      </a:lnTo>
                      <a:lnTo>
                        <a:pt x="97" y="2"/>
                      </a:lnTo>
                      <a:lnTo>
                        <a:pt x="99" y="3"/>
                      </a:lnTo>
                      <a:lnTo>
                        <a:pt x="101" y="4"/>
                      </a:lnTo>
                      <a:lnTo>
                        <a:pt x="101" y="4"/>
                      </a:lnTo>
                      <a:lnTo>
                        <a:pt x="102" y="6"/>
                      </a:lnTo>
                      <a:lnTo>
                        <a:pt x="103" y="7"/>
                      </a:lnTo>
                      <a:lnTo>
                        <a:pt x="103" y="8"/>
                      </a:lnTo>
                      <a:lnTo>
                        <a:pt x="103" y="10"/>
                      </a:lnTo>
                      <a:lnTo>
                        <a:pt x="103" y="10"/>
                      </a:lnTo>
                      <a:lnTo>
                        <a:pt x="103" y="12"/>
                      </a:lnTo>
                      <a:lnTo>
                        <a:pt x="102" y="13"/>
                      </a:lnTo>
                      <a:lnTo>
                        <a:pt x="102" y="14"/>
                      </a:lnTo>
                      <a:lnTo>
                        <a:pt x="102" y="14"/>
                      </a:lnTo>
                      <a:lnTo>
                        <a:pt x="102" y="14"/>
                      </a:lnTo>
                      <a:lnTo>
                        <a:pt x="102" y="14"/>
                      </a:lnTo>
                      <a:lnTo>
                        <a:pt x="102" y="14"/>
                      </a:lnTo>
                      <a:lnTo>
                        <a:pt x="102" y="14"/>
                      </a:lnTo>
                      <a:lnTo>
                        <a:pt x="102" y="14"/>
                      </a:lnTo>
                      <a:lnTo>
                        <a:pt x="103" y="14"/>
                      </a:lnTo>
                      <a:lnTo>
                        <a:pt x="103" y="14"/>
                      </a:lnTo>
                      <a:lnTo>
                        <a:pt x="105" y="14"/>
                      </a:lnTo>
                      <a:lnTo>
                        <a:pt x="106" y="15"/>
                      </a:lnTo>
                      <a:lnTo>
                        <a:pt x="107" y="16"/>
                      </a:lnTo>
                      <a:lnTo>
                        <a:pt x="107" y="16"/>
                      </a:lnTo>
                      <a:lnTo>
                        <a:pt x="108" y="17"/>
                      </a:lnTo>
                      <a:lnTo>
                        <a:pt x="109" y="18"/>
                      </a:lnTo>
                      <a:lnTo>
                        <a:pt x="109" y="20"/>
                      </a:lnTo>
                      <a:lnTo>
                        <a:pt x="109" y="20"/>
                      </a:lnTo>
                      <a:lnTo>
                        <a:pt x="109" y="21"/>
                      </a:lnTo>
                      <a:lnTo>
                        <a:pt x="110" y="21"/>
                      </a:lnTo>
                      <a:lnTo>
                        <a:pt x="110" y="21"/>
                      </a:lnTo>
                      <a:lnTo>
                        <a:pt x="11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66" name="Freeform 2502">
                  <a:extLst>
                    <a:ext uri="{FF2B5EF4-FFF2-40B4-BE49-F238E27FC236}">
                      <a16:creationId xmlns:a16="http://schemas.microsoft.com/office/drawing/2014/main" id="{7AEB85A3-C032-41AE-A4F4-2C7A57826472}"/>
                    </a:ext>
                  </a:extLst>
                </p:cNvPr>
                <p:cNvSpPr>
                  <a:spLocks/>
                </p:cNvSpPr>
                <p:nvPr/>
              </p:nvSpPr>
              <p:spPr bwMode="auto">
                <a:xfrm>
                  <a:off x="4006" y="1422"/>
                  <a:ext cx="110" cy="113"/>
                </a:xfrm>
                <a:custGeom>
                  <a:avLst/>
                  <a:gdLst>
                    <a:gd name="T0" fmla="*/ 105 w 110"/>
                    <a:gd name="T1" fmla="*/ 14 h 113"/>
                    <a:gd name="T2" fmla="*/ 101 w 110"/>
                    <a:gd name="T3" fmla="*/ 4 h 113"/>
                    <a:gd name="T4" fmla="*/ 82 w 110"/>
                    <a:gd name="T5" fmla="*/ 6 h 113"/>
                    <a:gd name="T6" fmla="*/ 82 w 110"/>
                    <a:gd name="T7" fmla="*/ 14 h 113"/>
                    <a:gd name="T8" fmla="*/ 71 w 110"/>
                    <a:gd name="T9" fmla="*/ 14 h 113"/>
                    <a:gd name="T10" fmla="*/ 66 w 110"/>
                    <a:gd name="T11" fmla="*/ 12 h 113"/>
                    <a:gd name="T12" fmla="*/ 53 w 110"/>
                    <a:gd name="T13" fmla="*/ 12 h 113"/>
                    <a:gd name="T14" fmla="*/ 44 w 110"/>
                    <a:gd name="T15" fmla="*/ 20 h 113"/>
                    <a:gd name="T16" fmla="*/ 37 w 110"/>
                    <a:gd name="T17" fmla="*/ 19 h 113"/>
                    <a:gd name="T18" fmla="*/ 22 w 110"/>
                    <a:gd name="T19" fmla="*/ 27 h 113"/>
                    <a:gd name="T20" fmla="*/ 22 w 110"/>
                    <a:gd name="T21" fmla="*/ 36 h 113"/>
                    <a:gd name="T22" fmla="*/ 16 w 110"/>
                    <a:gd name="T23" fmla="*/ 40 h 113"/>
                    <a:gd name="T24" fmla="*/ 13 w 110"/>
                    <a:gd name="T25" fmla="*/ 47 h 113"/>
                    <a:gd name="T26" fmla="*/ 9 w 110"/>
                    <a:gd name="T27" fmla="*/ 51 h 113"/>
                    <a:gd name="T28" fmla="*/ 0 w 110"/>
                    <a:gd name="T29" fmla="*/ 62 h 113"/>
                    <a:gd name="T30" fmla="*/ 14 w 110"/>
                    <a:gd name="T31" fmla="*/ 71 h 113"/>
                    <a:gd name="T32" fmla="*/ 15 w 110"/>
                    <a:gd name="T33" fmla="*/ 75 h 113"/>
                    <a:gd name="T34" fmla="*/ 24 w 110"/>
                    <a:gd name="T35" fmla="*/ 79 h 113"/>
                    <a:gd name="T36" fmla="*/ 26 w 110"/>
                    <a:gd name="T37" fmla="*/ 84 h 113"/>
                    <a:gd name="T38" fmla="*/ 21 w 110"/>
                    <a:gd name="T39" fmla="*/ 89 h 113"/>
                    <a:gd name="T40" fmla="*/ 20 w 110"/>
                    <a:gd name="T41" fmla="*/ 98 h 113"/>
                    <a:gd name="T42" fmla="*/ 32 w 110"/>
                    <a:gd name="T43" fmla="*/ 101 h 113"/>
                    <a:gd name="T44" fmla="*/ 35 w 110"/>
                    <a:gd name="T45" fmla="*/ 101 h 113"/>
                    <a:gd name="T46" fmla="*/ 40 w 110"/>
                    <a:gd name="T47" fmla="*/ 105 h 113"/>
                    <a:gd name="T48" fmla="*/ 44 w 110"/>
                    <a:gd name="T49" fmla="*/ 110 h 113"/>
                    <a:gd name="T50" fmla="*/ 57 w 110"/>
                    <a:gd name="T51" fmla="*/ 113 h 113"/>
                    <a:gd name="T52" fmla="*/ 62 w 110"/>
                    <a:gd name="T53" fmla="*/ 105 h 113"/>
                    <a:gd name="T54" fmla="*/ 61 w 110"/>
                    <a:gd name="T55" fmla="*/ 111 h 113"/>
                    <a:gd name="T56" fmla="*/ 47 w 110"/>
                    <a:gd name="T57" fmla="*/ 112 h 113"/>
                    <a:gd name="T58" fmla="*/ 45 w 110"/>
                    <a:gd name="T59" fmla="*/ 106 h 113"/>
                    <a:gd name="T60" fmla="*/ 40 w 110"/>
                    <a:gd name="T61" fmla="*/ 105 h 113"/>
                    <a:gd name="T62" fmla="*/ 40 w 110"/>
                    <a:gd name="T63" fmla="*/ 103 h 113"/>
                    <a:gd name="T64" fmla="*/ 35 w 110"/>
                    <a:gd name="T65" fmla="*/ 100 h 113"/>
                    <a:gd name="T66" fmla="*/ 26 w 110"/>
                    <a:gd name="T67" fmla="*/ 100 h 113"/>
                    <a:gd name="T68" fmla="*/ 20 w 110"/>
                    <a:gd name="T69" fmla="*/ 91 h 113"/>
                    <a:gd name="T70" fmla="*/ 30 w 110"/>
                    <a:gd name="T71" fmla="*/ 86 h 113"/>
                    <a:gd name="T72" fmla="*/ 30 w 110"/>
                    <a:gd name="T73" fmla="*/ 85 h 113"/>
                    <a:gd name="T74" fmla="*/ 23 w 110"/>
                    <a:gd name="T75" fmla="*/ 81 h 113"/>
                    <a:gd name="T76" fmla="*/ 23 w 110"/>
                    <a:gd name="T77" fmla="*/ 78 h 113"/>
                    <a:gd name="T78" fmla="*/ 15 w 110"/>
                    <a:gd name="T79" fmla="*/ 73 h 113"/>
                    <a:gd name="T80" fmla="*/ 7 w 110"/>
                    <a:gd name="T81" fmla="*/ 69 h 113"/>
                    <a:gd name="T82" fmla="*/ 2 w 110"/>
                    <a:gd name="T83" fmla="*/ 58 h 113"/>
                    <a:gd name="T84" fmla="*/ 15 w 110"/>
                    <a:gd name="T85" fmla="*/ 50 h 113"/>
                    <a:gd name="T86" fmla="*/ 19 w 110"/>
                    <a:gd name="T87" fmla="*/ 50 h 113"/>
                    <a:gd name="T88" fmla="*/ 13 w 110"/>
                    <a:gd name="T89" fmla="*/ 43 h 113"/>
                    <a:gd name="T90" fmla="*/ 22 w 110"/>
                    <a:gd name="T91" fmla="*/ 39 h 113"/>
                    <a:gd name="T92" fmla="*/ 27 w 110"/>
                    <a:gd name="T93" fmla="*/ 36 h 113"/>
                    <a:gd name="T94" fmla="*/ 23 w 110"/>
                    <a:gd name="T95" fmla="*/ 28 h 113"/>
                    <a:gd name="T96" fmla="*/ 37 w 110"/>
                    <a:gd name="T97" fmla="*/ 20 h 113"/>
                    <a:gd name="T98" fmla="*/ 45 w 110"/>
                    <a:gd name="T99" fmla="*/ 23 h 113"/>
                    <a:gd name="T100" fmla="*/ 50 w 110"/>
                    <a:gd name="T101" fmla="*/ 14 h 113"/>
                    <a:gd name="T102" fmla="*/ 64 w 110"/>
                    <a:gd name="T103" fmla="*/ 13 h 113"/>
                    <a:gd name="T104" fmla="*/ 66 w 110"/>
                    <a:gd name="T105" fmla="*/ 14 h 113"/>
                    <a:gd name="T106" fmla="*/ 69 w 110"/>
                    <a:gd name="T107" fmla="*/ 13 h 113"/>
                    <a:gd name="T108" fmla="*/ 75 w 110"/>
                    <a:gd name="T109" fmla="*/ 14 h 113"/>
                    <a:gd name="T110" fmla="*/ 83 w 110"/>
                    <a:gd name="T111" fmla="*/ 16 h 113"/>
                    <a:gd name="T112" fmla="*/ 81 w 110"/>
                    <a:gd name="T113" fmla="*/ 7 h 113"/>
                    <a:gd name="T114" fmla="*/ 97 w 110"/>
                    <a:gd name="T115" fmla="*/ 2 h 113"/>
                    <a:gd name="T116" fmla="*/ 103 w 110"/>
                    <a:gd name="T117" fmla="*/ 12 h 113"/>
                    <a:gd name="T118" fmla="*/ 103 w 110"/>
                    <a:gd name="T119" fmla="*/ 14 h 113"/>
                    <a:gd name="T120" fmla="*/ 109 w 110"/>
                    <a:gd name="T121" fmla="*/ 2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0" h="113">
                      <a:moveTo>
                        <a:pt x="110" y="20"/>
                      </a:moveTo>
                      <a:lnTo>
                        <a:pt x="110" y="20"/>
                      </a:lnTo>
                      <a:lnTo>
                        <a:pt x="110" y="19"/>
                      </a:lnTo>
                      <a:lnTo>
                        <a:pt x="110" y="17"/>
                      </a:lnTo>
                      <a:lnTo>
                        <a:pt x="110" y="17"/>
                      </a:lnTo>
                      <a:lnTo>
                        <a:pt x="109" y="16"/>
                      </a:lnTo>
                      <a:lnTo>
                        <a:pt x="107" y="14"/>
                      </a:lnTo>
                      <a:lnTo>
                        <a:pt x="107" y="14"/>
                      </a:lnTo>
                      <a:lnTo>
                        <a:pt x="105" y="14"/>
                      </a:lnTo>
                      <a:lnTo>
                        <a:pt x="104" y="13"/>
                      </a:lnTo>
                      <a:lnTo>
                        <a:pt x="103" y="13"/>
                      </a:lnTo>
                      <a:lnTo>
                        <a:pt x="103" y="13"/>
                      </a:lnTo>
                      <a:lnTo>
                        <a:pt x="104" y="12"/>
                      </a:lnTo>
                      <a:lnTo>
                        <a:pt x="104" y="9"/>
                      </a:lnTo>
                      <a:lnTo>
                        <a:pt x="104" y="7"/>
                      </a:lnTo>
                      <a:lnTo>
                        <a:pt x="103" y="6"/>
                      </a:lnTo>
                      <a:lnTo>
                        <a:pt x="103" y="6"/>
                      </a:lnTo>
                      <a:lnTo>
                        <a:pt x="101" y="4"/>
                      </a:lnTo>
                      <a:lnTo>
                        <a:pt x="99" y="2"/>
                      </a:lnTo>
                      <a:lnTo>
                        <a:pt x="96" y="1"/>
                      </a:lnTo>
                      <a:lnTo>
                        <a:pt x="93" y="0"/>
                      </a:lnTo>
                      <a:lnTo>
                        <a:pt x="93" y="0"/>
                      </a:lnTo>
                      <a:lnTo>
                        <a:pt x="92" y="1"/>
                      </a:lnTo>
                      <a:lnTo>
                        <a:pt x="90" y="1"/>
                      </a:lnTo>
                      <a:lnTo>
                        <a:pt x="87" y="2"/>
                      </a:lnTo>
                      <a:lnTo>
                        <a:pt x="84" y="4"/>
                      </a:lnTo>
                      <a:lnTo>
                        <a:pt x="82" y="6"/>
                      </a:lnTo>
                      <a:lnTo>
                        <a:pt x="82" y="6"/>
                      </a:lnTo>
                      <a:lnTo>
                        <a:pt x="81" y="7"/>
                      </a:lnTo>
                      <a:lnTo>
                        <a:pt x="80" y="8"/>
                      </a:lnTo>
                      <a:lnTo>
                        <a:pt x="80" y="9"/>
                      </a:lnTo>
                      <a:lnTo>
                        <a:pt x="80" y="11"/>
                      </a:lnTo>
                      <a:lnTo>
                        <a:pt x="80" y="11"/>
                      </a:lnTo>
                      <a:lnTo>
                        <a:pt x="81" y="13"/>
                      </a:lnTo>
                      <a:lnTo>
                        <a:pt x="82" y="14"/>
                      </a:lnTo>
                      <a:lnTo>
                        <a:pt x="82" y="14"/>
                      </a:lnTo>
                      <a:lnTo>
                        <a:pt x="80" y="14"/>
                      </a:lnTo>
                      <a:lnTo>
                        <a:pt x="80" y="14"/>
                      </a:lnTo>
                      <a:lnTo>
                        <a:pt x="79" y="14"/>
                      </a:lnTo>
                      <a:lnTo>
                        <a:pt x="78" y="13"/>
                      </a:lnTo>
                      <a:lnTo>
                        <a:pt x="78" y="13"/>
                      </a:lnTo>
                      <a:lnTo>
                        <a:pt x="76" y="13"/>
                      </a:lnTo>
                      <a:lnTo>
                        <a:pt x="74" y="13"/>
                      </a:lnTo>
                      <a:lnTo>
                        <a:pt x="71" y="14"/>
                      </a:lnTo>
                      <a:lnTo>
                        <a:pt x="71" y="14"/>
                      </a:lnTo>
                      <a:lnTo>
                        <a:pt x="71" y="14"/>
                      </a:lnTo>
                      <a:lnTo>
                        <a:pt x="71" y="14"/>
                      </a:lnTo>
                      <a:lnTo>
                        <a:pt x="71" y="14"/>
                      </a:lnTo>
                      <a:lnTo>
                        <a:pt x="69" y="13"/>
                      </a:lnTo>
                      <a:lnTo>
                        <a:pt x="68" y="12"/>
                      </a:lnTo>
                      <a:lnTo>
                        <a:pt x="68" y="12"/>
                      </a:lnTo>
                      <a:lnTo>
                        <a:pt x="67" y="12"/>
                      </a:lnTo>
                      <a:lnTo>
                        <a:pt x="66" y="12"/>
                      </a:lnTo>
                      <a:lnTo>
                        <a:pt x="66" y="12"/>
                      </a:lnTo>
                      <a:lnTo>
                        <a:pt x="65" y="13"/>
                      </a:lnTo>
                      <a:lnTo>
                        <a:pt x="65" y="13"/>
                      </a:lnTo>
                      <a:lnTo>
                        <a:pt x="64" y="12"/>
                      </a:lnTo>
                      <a:lnTo>
                        <a:pt x="63" y="11"/>
                      </a:lnTo>
                      <a:lnTo>
                        <a:pt x="63" y="11"/>
                      </a:lnTo>
                      <a:lnTo>
                        <a:pt x="60" y="11"/>
                      </a:lnTo>
                      <a:lnTo>
                        <a:pt x="58" y="11"/>
                      </a:lnTo>
                      <a:lnTo>
                        <a:pt x="55" y="11"/>
                      </a:lnTo>
                      <a:lnTo>
                        <a:pt x="53" y="12"/>
                      </a:lnTo>
                      <a:lnTo>
                        <a:pt x="53" y="12"/>
                      </a:lnTo>
                      <a:lnTo>
                        <a:pt x="51" y="13"/>
                      </a:lnTo>
                      <a:lnTo>
                        <a:pt x="50" y="14"/>
                      </a:lnTo>
                      <a:lnTo>
                        <a:pt x="48" y="15"/>
                      </a:lnTo>
                      <a:lnTo>
                        <a:pt x="47" y="16"/>
                      </a:lnTo>
                      <a:lnTo>
                        <a:pt x="47" y="16"/>
                      </a:lnTo>
                      <a:lnTo>
                        <a:pt x="46" y="18"/>
                      </a:lnTo>
                      <a:lnTo>
                        <a:pt x="45" y="19"/>
                      </a:lnTo>
                      <a:lnTo>
                        <a:pt x="44" y="20"/>
                      </a:lnTo>
                      <a:lnTo>
                        <a:pt x="44" y="22"/>
                      </a:lnTo>
                      <a:lnTo>
                        <a:pt x="44" y="22"/>
                      </a:lnTo>
                      <a:lnTo>
                        <a:pt x="44" y="22"/>
                      </a:lnTo>
                      <a:lnTo>
                        <a:pt x="44" y="22"/>
                      </a:lnTo>
                      <a:lnTo>
                        <a:pt x="42" y="21"/>
                      </a:lnTo>
                      <a:lnTo>
                        <a:pt x="42" y="21"/>
                      </a:lnTo>
                      <a:lnTo>
                        <a:pt x="40" y="20"/>
                      </a:lnTo>
                      <a:lnTo>
                        <a:pt x="37" y="19"/>
                      </a:lnTo>
                      <a:lnTo>
                        <a:pt x="37" y="19"/>
                      </a:lnTo>
                      <a:lnTo>
                        <a:pt x="34" y="19"/>
                      </a:lnTo>
                      <a:lnTo>
                        <a:pt x="32" y="19"/>
                      </a:lnTo>
                      <a:lnTo>
                        <a:pt x="30" y="20"/>
                      </a:lnTo>
                      <a:lnTo>
                        <a:pt x="27" y="21"/>
                      </a:lnTo>
                      <a:lnTo>
                        <a:pt x="27" y="21"/>
                      </a:lnTo>
                      <a:lnTo>
                        <a:pt x="25" y="22"/>
                      </a:lnTo>
                      <a:lnTo>
                        <a:pt x="24" y="23"/>
                      </a:lnTo>
                      <a:lnTo>
                        <a:pt x="23" y="25"/>
                      </a:lnTo>
                      <a:lnTo>
                        <a:pt x="22" y="27"/>
                      </a:lnTo>
                      <a:lnTo>
                        <a:pt x="22" y="27"/>
                      </a:lnTo>
                      <a:lnTo>
                        <a:pt x="23" y="29"/>
                      </a:lnTo>
                      <a:lnTo>
                        <a:pt x="23" y="31"/>
                      </a:lnTo>
                      <a:lnTo>
                        <a:pt x="24" y="33"/>
                      </a:lnTo>
                      <a:lnTo>
                        <a:pt x="26" y="35"/>
                      </a:lnTo>
                      <a:lnTo>
                        <a:pt x="26" y="35"/>
                      </a:lnTo>
                      <a:lnTo>
                        <a:pt x="24" y="35"/>
                      </a:lnTo>
                      <a:lnTo>
                        <a:pt x="22" y="36"/>
                      </a:lnTo>
                      <a:lnTo>
                        <a:pt x="22" y="36"/>
                      </a:lnTo>
                      <a:lnTo>
                        <a:pt x="21" y="36"/>
                      </a:lnTo>
                      <a:lnTo>
                        <a:pt x="20" y="37"/>
                      </a:lnTo>
                      <a:lnTo>
                        <a:pt x="20" y="37"/>
                      </a:lnTo>
                      <a:lnTo>
                        <a:pt x="20" y="37"/>
                      </a:lnTo>
                      <a:lnTo>
                        <a:pt x="20" y="38"/>
                      </a:lnTo>
                      <a:lnTo>
                        <a:pt x="21" y="39"/>
                      </a:lnTo>
                      <a:lnTo>
                        <a:pt x="21" y="39"/>
                      </a:lnTo>
                      <a:lnTo>
                        <a:pt x="18" y="39"/>
                      </a:lnTo>
                      <a:lnTo>
                        <a:pt x="16" y="40"/>
                      </a:lnTo>
                      <a:lnTo>
                        <a:pt x="15" y="40"/>
                      </a:lnTo>
                      <a:lnTo>
                        <a:pt x="14" y="41"/>
                      </a:lnTo>
                      <a:lnTo>
                        <a:pt x="13" y="42"/>
                      </a:lnTo>
                      <a:lnTo>
                        <a:pt x="12" y="43"/>
                      </a:lnTo>
                      <a:lnTo>
                        <a:pt x="12" y="43"/>
                      </a:lnTo>
                      <a:lnTo>
                        <a:pt x="12" y="44"/>
                      </a:lnTo>
                      <a:lnTo>
                        <a:pt x="12" y="45"/>
                      </a:lnTo>
                      <a:lnTo>
                        <a:pt x="13" y="46"/>
                      </a:lnTo>
                      <a:lnTo>
                        <a:pt x="13" y="47"/>
                      </a:lnTo>
                      <a:lnTo>
                        <a:pt x="13" y="47"/>
                      </a:lnTo>
                      <a:lnTo>
                        <a:pt x="14" y="49"/>
                      </a:lnTo>
                      <a:lnTo>
                        <a:pt x="16" y="49"/>
                      </a:lnTo>
                      <a:lnTo>
                        <a:pt x="16" y="49"/>
                      </a:lnTo>
                      <a:lnTo>
                        <a:pt x="14" y="49"/>
                      </a:lnTo>
                      <a:lnTo>
                        <a:pt x="14" y="49"/>
                      </a:lnTo>
                      <a:lnTo>
                        <a:pt x="13" y="49"/>
                      </a:lnTo>
                      <a:lnTo>
                        <a:pt x="11" y="50"/>
                      </a:lnTo>
                      <a:lnTo>
                        <a:pt x="9" y="51"/>
                      </a:lnTo>
                      <a:lnTo>
                        <a:pt x="9" y="51"/>
                      </a:lnTo>
                      <a:lnTo>
                        <a:pt x="7" y="52"/>
                      </a:lnTo>
                      <a:lnTo>
                        <a:pt x="5" y="53"/>
                      </a:lnTo>
                      <a:lnTo>
                        <a:pt x="3" y="55"/>
                      </a:lnTo>
                      <a:lnTo>
                        <a:pt x="2" y="56"/>
                      </a:lnTo>
                      <a:lnTo>
                        <a:pt x="2" y="56"/>
                      </a:lnTo>
                      <a:lnTo>
                        <a:pt x="1" y="58"/>
                      </a:lnTo>
                      <a:lnTo>
                        <a:pt x="0" y="60"/>
                      </a:lnTo>
                      <a:lnTo>
                        <a:pt x="0" y="62"/>
                      </a:lnTo>
                      <a:lnTo>
                        <a:pt x="1" y="64"/>
                      </a:lnTo>
                      <a:lnTo>
                        <a:pt x="1" y="64"/>
                      </a:lnTo>
                      <a:lnTo>
                        <a:pt x="2" y="66"/>
                      </a:lnTo>
                      <a:lnTo>
                        <a:pt x="4" y="68"/>
                      </a:lnTo>
                      <a:lnTo>
                        <a:pt x="6" y="69"/>
                      </a:lnTo>
                      <a:lnTo>
                        <a:pt x="8" y="70"/>
                      </a:lnTo>
                      <a:lnTo>
                        <a:pt x="8" y="70"/>
                      </a:lnTo>
                      <a:lnTo>
                        <a:pt x="11" y="70"/>
                      </a:lnTo>
                      <a:lnTo>
                        <a:pt x="14" y="71"/>
                      </a:lnTo>
                      <a:lnTo>
                        <a:pt x="14" y="71"/>
                      </a:lnTo>
                      <a:lnTo>
                        <a:pt x="15" y="71"/>
                      </a:lnTo>
                      <a:lnTo>
                        <a:pt x="15" y="71"/>
                      </a:lnTo>
                      <a:lnTo>
                        <a:pt x="15" y="72"/>
                      </a:lnTo>
                      <a:lnTo>
                        <a:pt x="15" y="72"/>
                      </a:lnTo>
                      <a:lnTo>
                        <a:pt x="15" y="73"/>
                      </a:lnTo>
                      <a:lnTo>
                        <a:pt x="15" y="74"/>
                      </a:lnTo>
                      <a:lnTo>
                        <a:pt x="15" y="74"/>
                      </a:lnTo>
                      <a:lnTo>
                        <a:pt x="15" y="75"/>
                      </a:lnTo>
                      <a:lnTo>
                        <a:pt x="16" y="75"/>
                      </a:lnTo>
                      <a:lnTo>
                        <a:pt x="18" y="76"/>
                      </a:lnTo>
                      <a:lnTo>
                        <a:pt x="18" y="76"/>
                      </a:lnTo>
                      <a:lnTo>
                        <a:pt x="20" y="77"/>
                      </a:lnTo>
                      <a:lnTo>
                        <a:pt x="23" y="78"/>
                      </a:lnTo>
                      <a:lnTo>
                        <a:pt x="23" y="78"/>
                      </a:lnTo>
                      <a:lnTo>
                        <a:pt x="24" y="79"/>
                      </a:lnTo>
                      <a:lnTo>
                        <a:pt x="24" y="79"/>
                      </a:lnTo>
                      <a:lnTo>
                        <a:pt x="24" y="79"/>
                      </a:lnTo>
                      <a:lnTo>
                        <a:pt x="24" y="80"/>
                      </a:lnTo>
                      <a:lnTo>
                        <a:pt x="24" y="80"/>
                      </a:lnTo>
                      <a:lnTo>
                        <a:pt x="23" y="80"/>
                      </a:lnTo>
                      <a:lnTo>
                        <a:pt x="23" y="81"/>
                      </a:lnTo>
                      <a:lnTo>
                        <a:pt x="23" y="82"/>
                      </a:lnTo>
                      <a:lnTo>
                        <a:pt x="23" y="82"/>
                      </a:lnTo>
                      <a:lnTo>
                        <a:pt x="24" y="83"/>
                      </a:lnTo>
                      <a:lnTo>
                        <a:pt x="24" y="83"/>
                      </a:lnTo>
                      <a:lnTo>
                        <a:pt x="26" y="84"/>
                      </a:lnTo>
                      <a:lnTo>
                        <a:pt x="26" y="84"/>
                      </a:lnTo>
                      <a:lnTo>
                        <a:pt x="29" y="85"/>
                      </a:lnTo>
                      <a:lnTo>
                        <a:pt x="29" y="85"/>
                      </a:lnTo>
                      <a:lnTo>
                        <a:pt x="27" y="85"/>
                      </a:lnTo>
                      <a:lnTo>
                        <a:pt x="26" y="86"/>
                      </a:lnTo>
                      <a:lnTo>
                        <a:pt x="23" y="87"/>
                      </a:lnTo>
                      <a:lnTo>
                        <a:pt x="23" y="87"/>
                      </a:lnTo>
                      <a:lnTo>
                        <a:pt x="22" y="88"/>
                      </a:lnTo>
                      <a:lnTo>
                        <a:pt x="21" y="89"/>
                      </a:lnTo>
                      <a:lnTo>
                        <a:pt x="20" y="90"/>
                      </a:lnTo>
                      <a:lnTo>
                        <a:pt x="19" y="91"/>
                      </a:lnTo>
                      <a:lnTo>
                        <a:pt x="19" y="91"/>
                      </a:lnTo>
                      <a:lnTo>
                        <a:pt x="18" y="92"/>
                      </a:lnTo>
                      <a:lnTo>
                        <a:pt x="18" y="94"/>
                      </a:lnTo>
                      <a:lnTo>
                        <a:pt x="19" y="95"/>
                      </a:lnTo>
                      <a:lnTo>
                        <a:pt x="19" y="97"/>
                      </a:lnTo>
                      <a:lnTo>
                        <a:pt x="19" y="97"/>
                      </a:lnTo>
                      <a:lnTo>
                        <a:pt x="20" y="98"/>
                      </a:lnTo>
                      <a:lnTo>
                        <a:pt x="21" y="99"/>
                      </a:lnTo>
                      <a:lnTo>
                        <a:pt x="23" y="100"/>
                      </a:lnTo>
                      <a:lnTo>
                        <a:pt x="24" y="100"/>
                      </a:lnTo>
                      <a:lnTo>
                        <a:pt x="24" y="100"/>
                      </a:lnTo>
                      <a:lnTo>
                        <a:pt x="26" y="101"/>
                      </a:lnTo>
                      <a:lnTo>
                        <a:pt x="28" y="101"/>
                      </a:lnTo>
                      <a:lnTo>
                        <a:pt x="30" y="101"/>
                      </a:lnTo>
                      <a:lnTo>
                        <a:pt x="32" y="101"/>
                      </a:lnTo>
                      <a:lnTo>
                        <a:pt x="32" y="101"/>
                      </a:lnTo>
                      <a:lnTo>
                        <a:pt x="33" y="101"/>
                      </a:lnTo>
                      <a:lnTo>
                        <a:pt x="33" y="101"/>
                      </a:lnTo>
                      <a:lnTo>
                        <a:pt x="34" y="100"/>
                      </a:lnTo>
                      <a:lnTo>
                        <a:pt x="35" y="100"/>
                      </a:lnTo>
                      <a:lnTo>
                        <a:pt x="35" y="100"/>
                      </a:lnTo>
                      <a:lnTo>
                        <a:pt x="35" y="100"/>
                      </a:lnTo>
                      <a:lnTo>
                        <a:pt x="35" y="100"/>
                      </a:lnTo>
                      <a:lnTo>
                        <a:pt x="35" y="101"/>
                      </a:lnTo>
                      <a:lnTo>
                        <a:pt x="35" y="101"/>
                      </a:lnTo>
                      <a:lnTo>
                        <a:pt x="36" y="102"/>
                      </a:lnTo>
                      <a:lnTo>
                        <a:pt x="36" y="102"/>
                      </a:lnTo>
                      <a:lnTo>
                        <a:pt x="37" y="103"/>
                      </a:lnTo>
                      <a:lnTo>
                        <a:pt x="38" y="104"/>
                      </a:lnTo>
                      <a:lnTo>
                        <a:pt x="39" y="104"/>
                      </a:lnTo>
                      <a:lnTo>
                        <a:pt x="39" y="104"/>
                      </a:lnTo>
                      <a:lnTo>
                        <a:pt x="39" y="105"/>
                      </a:lnTo>
                      <a:lnTo>
                        <a:pt x="39" y="105"/>
                      </a:lnTo>
                      <a:lnTo>
                        <a:pt x="40" y="105"/>
                      </a:lnTo>
                      <a:lnTo>
                        <a:pt x="40" y="105"/>
                      </a:lnTo>
                      <a:lnTo>
                        <a:pt x="41" y="106"/>
                      </a:lnTo>
                      <a:lnTo>
                        <a:pt x="42" y="106"/>
                      </a:lnTo>
                      <a:lnTo>
                        <a:pt x="43" y="106"/>
                      </a:lnTo>
                      <a:lnTo>
                        <a:pt x="44" y="106"/>
                      </a:lnTo>
                      <a:lnTo>
                        <a:pt x="44" y="106"/>
                      </a:lnTo>
                      <a:lnTo>
                        <a:pt x="44" y="107"/>
                      </a:lnTo>
                      <a:lnTo>
                        <a:pt x="44" y="109"/>
                      </a:lnTo>
                      <a:lnTo>
                        <a:pt x="44" y="110"/>
                      </a:lnTo>
                      <a:lnTo>
                        <a:pt x="45" y="111"/>
                      </a:lnTo>
                      <a:lnTo>
                        <a:pt x="45" y="111"/>
                      </a:lnTo>
                      <a:lnTo>
                        <a:pt x="46" y="112"/>
                      </a:lnTo>
                      <a:lnTo>
                        <a:pt x="49" y="113"/>
                      </a:lnTo>
                      <a:lnTo>
                        <a:pt x="51" y="113"/>
                      </a:lnTo>
                      <a:lnTo>
                        <a:pt x="53" y="113"/>
                      </a:lnTo>
                      <a:lnTo>
                        <a:pt x="53" y="113"/>
                      </a:lnTo>
                      <a:lnTo>
                        <a:pt x="55" y="113"/>
                      </a:lnTo>
                      <a:lnTo>
                        <a:pt x="57" y="113"/>
                      </a:lnTo>
                      <a:lnTo>
                        <a:pt x="59" y="112"/>
                      </a:lnTo>
                      <a:lnTo>
                        <a:pt x="61" y="111"/>
                      </a:lnTo>
                      <a:lnTo>
                        <a:pt x="61" y="111"/>
                      </a:lnTo>
                      <a:lnTo>
                        <a:pt x="62" y="109"/>
                      </a:lnTo>
                      <a:lnTo>
                        <a:pt x="63" y="107"/>
                      </a:lnTo>
                      <a:lnTo>
                        <a:pt x="63" y="107"/>
                      </a:lnTo>
                      <a:lnTo>
                        <a:pt x="63" y="106"/>
                      </a:lnTo>
                      <a:lnTo>
                        <a:pt x="63" y="106"/>
                      </a:lnTo>
                      <a:lnTo>
                        <a:pt x="62" y="105"/>
                      </a:lnTo>
                      <a:lnTo>
                        <a:pt x="62" y="105"/>
                      </a:lnTo>
                      <a:lnTo>
                        <a:pt x="62" y="105"/>
                      </a:lnTo>
                      <a:lnTo>
                        <a:pt x="62" y="105"/>
                      </a:lnTo>
                      <a:lnTo>
                        <a:pt x="63" y="106"/>
                      </a:lnTo>
                      <a:lnTo>
                        <a:pt x="63" y="107"/>
                      </a:lnTo>
                      <a:lnTo>
                        <a:pt x="63" y="108"/>
                      </a:lnTo>
                      <a:lnTo>
                        <a:pt x="62" y="109"/>
                      </a:lnTo>
                      <a:lnTo>
                        <a:pt x="62" y="109"/>
                      </a:lnTo>
                      <a:lnTo>
                        <a:pt x="61" y="111"/>
                      </a:lnTo>
                      <a:lnTo>
                        <a:pt x="59" y="112"/>
                      </a:lnTo>
                      <a:lnTo>
                        <a:pt x="59" y="112"/>
                      </a:lnTo>
                      <a:lnTo>
                        <a:pt x="57" y="112"/>
                      </a:lnTo>
                      <a:lnTo>
                        <a:pt x="56" y="112"/>
                      </a:lnTo>
                      <a:lnTo>
                        <a:pt x="53" y="113"/>
                      </a:lnTo>
                      <a:lnTo>
                        <a:pt x="53" y="113"/>
                      </a:lnTo>
                      <a:lnTo>
                        <a:pt x="51" y="113"/>
                      </a:lnTo>
                      <a:lnTo>
                        <a:pt x="49" y="113"/>
                      </a:lnTo>
                      <a:lnTo>
                        <a:pt x="47" y="112"/>
                      </a:lnTo>
                      <a:lnTo>
                        <a:pt x="46" y="111"/>
                      </a:lnTo>
                      <a:lnTo>
                        <a:pt x="46" y="111"/>
                      </a:lnTo>
                      <a:lnTo>
                        <a:pt x="45" y="110"/>
                      </a:lnTo>
                      <a:lnTo>
                        <a:pt x="44" y="108"/>
                      </a:lnTo>
                      <a:lnTo>
                        <a:pt x="44" y="108"/>
                      </a:lnTo>
                      <a:lnTo>
                        <a:pt x="44" y="107"/>
                      </a:lnTo>
                      <a:lnTo>
                        <a:pt x="44" y="107"/>
                      </a:lnTo>
                      <a:lnTo>
                        <a:pt x="45" y="106"/>
                      </a:lnTo>
                      <a:lnTo>
                        <a:pt x="45" y="106"/>
                      </a:lnTo>
                      <a:lnTo>
                        <a:pt x="46" y="105"/>
                      </a:lnTo>
                      <a:lnTo>
                        <a:pt x="45" y="105"/>
                      </a:lnTo>
                      <a:lnTo>
                        <a:pt x="45" y="105"/>
                      </a:lnTo>
                      <a:lnTo>
                        <a:pt x="45" y="105"/>
                      </a:lnTo>
                      <a:lnTo>
                        <a:pt x="45" y="105"/>
                      </a:lnTo>
                      <a:lnTo>
                        <a:pt x="44" y="105"/>
                      </a:lnTo>
                      <a:lnTo>
                        <a:pt x="43" y="105"/>
                      </a:lnTo>
                      <a:lnTo>
                        <a:pt x="42" y="105"/>
                      </a:lnTo>
                      <a:lnTo>
                        <a:pt x="40" y="105"/>
                      </a:lnTo>
                      <a:lnTo>
                        <a:pt x="40" y="105"/>
                      </a:lnTo>
                      <a:lnTo>
                        <a:pt x="40" y="105"/>
                      </a:lnTo>
                      <a:lnTo>
                        <a:pt x="40" y="104"/>
                      </a:lnTo>
                      <a:lnTo>
                        <a:pt x="41" y="103"/>
                      </a:lnTo>
                      <a:lnTo>
                        <a:pt x="41" y="103"/>
                      </a:lnTo>
                      <a:lnTo>
                        <a:pt x="41" y="103"/>
                      </a:lnTo>
                      <a:lnTo>
                        <a:pt x="40" y="103"/>
                      </a:lnTo>
                      <a:lnTo>
                        <a:pt x="40" y="103"/>
                      </a:lnTo>
                      <a:lnTo>
                        <a:pt x="40" y="103"/>
                      </a:lnTo>
                      <a:lnTo>
                        <a:pt x="39" y="103"/>
                      </a:lnTo>
                      <a:lnTo>
                        <a:pt x="39" y="103"/>
                      </a:lnTo>
                      <a:lnTo>
                        <a:pt x="37" y="102"/>
                      </a:lnTo>
                      <a:lnTo>
                        <a:pt x="36" y="101"/>
                      </a:lnTo>
                      <a:lnTo>
                        <a:pt x="36" y="101"/>
                      </a:lnTo>
                      <a:lnTo>
                        <a:pt x="36" y="100"/>
                      </a:lnTo>
                      <a:lnTo>
                        <a:pt x="36" y="100"/>
                      </a:lnTo>
                      <a:lnTo>
                        <a:pt x="36" y="100"/>
                      </a:lnTo>
                      <a:lnTo>
                        <a:pt x="35" y="100"/>
                      </a:lnTo>
                      <a:lnTo>
                        <a:pt x="35" y="99"/>
                      </a:lnTo>
                      <a:lnTo>
                        <a:pt x="35" y="99"/>
                      </a:lnTo>
                      <a:lnTo>
                        <a:pt x="33" y="100"/>
                      </a:lnTo>
                      <a:lnTo>
                        <a:pt x="33" y="100"/>
                      </a:lnTo>
                      <a:lnTo>
                        <a:pt x="32" y="101"/>
                      </a:lnTo>
                      <a:lnTo>
                        <a:pt x="30" y="101"/>
                      </a:lnTo>
                      <a:lnTo>
                        <a:pt x="30" y="101"/>
                      </a:lnTo>
                      <a:lnTo>
                        <a:pt x="28" y="101"/>
                      </a:lnTo>
                      <a:lnTo>
                        <a:pt x="26" y="100"/>
                      </a:lnTo>
                      <a:lnTo>
                        <a:pt x="23" y="99"/>
                      </a:lnTo>
                      <a:lnTo>
                        <a:pt x="23" y="99"/>
                      </a:lnTo>
                      <a:lnTo>
                        <a:pt x="22" y="98"/>
                      </a:lnTo>
                      <a:lnTo>
                        <a:pt x="20" y="97"/>
                      </a:lnTo>
                      <a:lnTo>
                        <a:pt x="20" y="96"/>
                      </a:lnTo>
                      <a:lnTo>
                        <a:pt x="19" y="94"/>
                      </a:lnTo>
                      <a:lnTo>
                        <a:pt x="19" y="94"/>
                      </a:lnTo>
                      <a:lnTo>
                        <a:pt x="19" y="92"/>
                      </a:lnTo>
                      <a:lnTo>
                        <a:pt x="20" y="91"/>
                      </a:lnTo>
                      <a:lnTo>
                        <a:pt x="21" y="90"/>
                      </a:lnTo>
                      <a:lnTo>
                        <a:pt x="22" y="89"/>
                      </a:lnTo>
                      <a:lnTo>
                        <a:pt x="22" y="89"/>
                      </a:lnTo>
                      <a:lnTo>
                        <a:pt x="23" y="88"/>
                      </a:lnTo>
                      <a:lnTo>
                        <a:pt x="25" y="87"/>
                      </a:lnTo>
                      <a:lnTo>
                        <a:pt x="28" y="86"/>
                      </a:lnTo>
                      <a:lnTo>
                        <a:pt x="28" y="86"/>
                      </a:lnTo>
                      <a:lnTo>
                        <a:pt x="29" y="86"/>
                      </a:lnTo>
                      <a:lnTo>
                        <a:pt x="30" y="86"/>
                      </a:lnTo>
                      <a:lnTo>
                        <a:pt x="30" y="86"/>
                      </a:lnTo>
                      <a:lnTo>
                        <a:pt x="32" y="86"/>
                      </a:lnTo>
                      <a:lnTo>
                        <a:pt x="32" y="86"/>
                      </a:lnTo>
                      <a:lnTo>
                        <a:pt x="32" y="86"/>
                      </a:lnTo>
                      <a:lnTo>
                        <a:pt x="32" y="86"/>
                      </a:lnTo>
                      <a:lnTo>
                        <a:pt x="32" y="86"/>
                      </a:lnTo>
                      <a:lnTo>
                        <a:pt x="31" y="85"/>
                      </a:lnTo>
                      <a:lnTo>
                        <a:pt x="30" y="85"/>
                      </a:lnTo>
                      <a:lnTo>
                        <a:pt x="30" y="85"/>
                      </a:lnTo>
                      <a:lnTo>
                        <a:pt x="29" y="85"/>
                      </a:lnTo>
                      <a:lnTo>
                        <a:pt x="29" y="85"/>
                      </a:lnTo>
                      <a:lnTo>
                        <a:pt x="27" y="84"/>
                      </a:lnTo>
                      <a:lnTo>
                        <a:pt x="25" y="83"/>
                      </a:lnTo>
                      <a:lnTo>
                        <a:pt x="25" y="83"/>
                      </a:lnTo>
                      <a:lnTo>
                        <a:pt x="24" y="83"/>
                      </a:lnTo>
                      <a:lnTo>
                        <a:pt x="24" y="82"/>
                      </a:lnTo>
                      <a:lnTo>
                        <a:pt x="24" y="82"/>
                      </a:lnTo>
                      <a:lnTo>
                        <a:pt x="23" y="81"/>
                      </a:lnTo>
                      <a:lnTo>
                        <a:pt x="23" y="81"/>
                      </a:lnTo>
                      <a:lnTo>
                        <a:pt x="24" y="80"/>
                      </a:lnTo>
                      <a:lnTo>
                        <a:pt x="24" y="80"/>
                      </a:lnTo>
                      <a:lnTo>
                        <a:pt x="25" y="79"/>
                      </a:lnTo>
                      <a:lnTo>
                        <a:pt x="25" y="79"/>
                      </a:lnTo>
                      <a:lnTo>
                        <a:pt x="25" y="79"/>
                      </a:lnTo>
                      <a:lnTo>
                        <a:pt x="25" y="79"/>
                      </a:lnTo>
                      <a:lnTo>
                        <a:pt x="24" y="78"/>
                      </a:lnTo>
                      <a:lnTo>
                        <a:pt x="23" y="78"/>
                      </a:lnTo>
                      <a:lnTo>
                        <a:pt x="23" y="78"/>
                      </a:lnTo>
                      <a:lnTo>
                        <a:pt x="20" y="77"/>
                      </a:lnTo>
                      <a:lnTo>
                        <a:pt x="20" y="77"/>
                      </a:lnTo>
                      <a:lnTo>
                        <a:pt x="17" y="75"/>
                      </a:lnTo>
                      <a:lnTo>
                        <a:pt x="17" y="75"/>
                      </a:lnTo>
                      <a:lnTo>
                        <a:pt x="15" y="74"/>
                      </a:lnTo>
                      <a:lnTo>
                        <a:pt x="15" y="73"/>
                      </a:lnTo>
                      <a:lnTo>
                        <a:pt x="15" y="73"/>
                      </a:lnTo>
                      <a:lnTo>
                        <a:pt x="15" y="73"/>
                      </a:lnTo>
                      <a:lnTo>
                        <a:pt x="16" y="71"/>
                      </a:lnTo>
                      <a:lnTo>
                        <a:pt x="16" y="71"/>
                      </a:lnTo>
                      <a:lnTo>
                        <a:pt x="16" y="71"/>
                      </a:lnTo>
                      <a:lnTo>
                        <a:pt x="15" y="71"/>
                      </a:lnTo>
                      <a:lnTo>
                        <a:pt x="15" y="70"/>
                      </a:lnTo>
                      <a:lnTo>
                        <a:pt x="13" y="70"/>
                      </a:lnTo>
                      <a:lnTo>
                        <a:pt x="13" y="70"/>
                      </a:lnTo>
                      <a:lnTo>
                        <a:pt x="9" y="69"/>
                      </a:lnTo>
                      <a:lnTo>
                        <a:pt x="7" y="69"/>
                      </a:lnTo>
                      <a:lnTo>
                        <a:pt x="6" y="68"/>
                      </a:lnTo>
                      <a:lnTo>
                        <a:pt x="6" y="68"/>
                      </a:lnTo>
                      <a:lnTo>
                        <a:pt x="4" y="67"/>
                      </a:lnTo>
                      <a:lnTo>
                        <a:pt x="2" y="65"/>
                      </a:lnTo>
                      <a:lnTo>
                        <a:pt x="1" y="63"/>
                      </a:lnTo>
                      <a:lnTo>
                        <a:pt x="1" y="61"/>
                      </a:lnTo>
                      <a:lnTo>
                        <a:pt x="1" y="61"/>
                      </a:lnTo>
                      <a:lnTo>
                        <a:pt x="1" y="60"/>
                      </a:lnTo>
                      <a:lnTo>
                        <a:pt x="2" y="58"/>
                      </a:lnTo>
                      <a:lnTo>
                        <a:pt x="3" y="56"/>
                      </a:lnTo>
                      <a:lnTo>
                        <a:pt x="4" y="55"/>
                      </a:lnTo>
                      <a:lnTo>
                        <a:pt x="4" y="55"/>
                      </a:lnTo>
                      <a:lnTo>
                        <a:pt x="5" y="54"/>
                      </a:lnTo>
                      <a:lnTo>
                        <a:pt x="7" y="53"/>
                      </a:lnTo>
                      <a:lnTo>
                        <a:pt x="10" y="51"/>
                      </a:lnTo>
                      <a:lnTo>
                        <a:pt x="10" y="51"/>
                      </a:lnTo>
                      <a:lnTo>
                        <a:pt x="12" y="50"/>
                      </a:lnTo>
                      <a:lnTo>
                        <a:pt x="15" y="50"/>
                      </a:lnTo>
                      <a:lnTo>
                        <a:pt x="15" y="50"/>
                      </a:lnTo>
                      <a:lnTo>
                        <a:pt x="16" y="50"/>
                      </a:lnTo>
                      <a:lnTo>
                        <a:pt x="17" y="50"/>
                      </a:lnTo>
                      <a:lnTo>
                        <a:pt x="19" y="51"/>
                      </a:lnTo>
                      <a:lnTo>
                        <a:pt x="19" y="51"/>
                      </a:lnTo>
                      <a:lnTo>
                        <a:pt x="19" y="50"/>
                      </a:lnTo>
                      <a:lnTo>
                        <a:pt x="19" y="50"/>
                      </a:lnTo>
                      <a:lnTo>
                        <a:pt x="19" y="50"/>
                      </a:lnTo>
                      <a:lnTo>
                        <a:pt x="19" y="50"/>
                      </a:lnTo>
                      <a:lnTo>
                        <a:pt x="19" y="50"/>
                      </a:lnTo>
                      <a:lnTo>
                        <a:pt x="17" y="49"/>
                      </a:lnTo>
                      <a:lnTo>
                        <a:pt x="15" y="48"/>
                      </a:lnTo>
                      <a:lnTo>
                        <a:pt x="14" y="47"/>
                      </a:lnTo>
                      <a:lnTo>
                        <a:pt x="14" y="46"/>
                      </a:lnTo>
                      <a:lnTo>
                        <a:pt x="13" y="45"/>
                      </a:lnTo>
                      <a:lnTo>
                        <a:pt x="13" y="44"/>
                      </a:lnTo>
                      <a:lnTo>
                        <a:pt x="13" y="44"/>
                      </a:lnTo>
                      <a:lnTo>
                        <a:pt x="13" y="43"/>
                      </a:lnTo>
                      <a:lnTo>
                        <a:pt x="14" y="42"/>
                      </a:lnTo>
                      <a:lnTo>
                        <a:pt x="15" y="41"/>
                      </a:lnTo>
                      <a:lnTo>
                        <a:pt x="16" y="41"/>
                      </a:lnTo>
                      <a:lnTo>
                        <a:pt x="18" y="40"/>
                      </a:lnTo>
                      <a:lnTo>
                        <a:pt x="21" y="40"/>
                      </a:lnTo>
                      <a:lnTo>
                        <a:pt x="21" y="40"/>
                      </a:lnTo>
                      <a:lnTo>
                        <a:pt x="22" y="40"/>
                      </a:lnTo>
                      <a:lnTo>
                        <a:pt x="22" y="39"/>
                      </a:lnTo>
                      <a:lnTo>
                        <a:pt x="22" y="39"/>
                      </a:lnTo>
                      <a:lnTo>
                        <a:pt x="22" y="39"/>
                      </a:lnTo>
                      <a:lnTo>
                        <a:pt x="22" y="38"/>
                      </a:lnTo>
                      <a:lnTo>
                        <a:pt x="22" y="37"/>
                      </a:lnTo>
                      <a:lnTo>
                        <a:pt x="22" y="37"/>
                      </a:lnTo>
                      <a:lnTo>
                        <a:pt x="22" y="37"/>
                      </a:lnTo>
                      <a:lnTo>
                        <a:pt x="23" y="36"/>
                      </a:lnTo>
                      <a:lnTo>
                        <a:pt x="24" y="36"/>
                      </a:lnTo>
                      <a:lnTo>
                        <a:pt x="26" y="36"/>
                      </a:lnTo>
                      <a:lnTo>
                        <a:pt x="27" y="36"/>
                      </a:lnTo>
                      <a:lnTo>
                        <a:pt x="27" y="36"/>
                      </a:lnTo>
                      <a:lnTo>
                        <a:pt x="27" y="36"/>
                      </a:lnTo>
                      <a:lnTo>
                        <a:pt x="27" y="36"/>
                      </a:lnTo>
                      <a:lnTo>
                        <a:pt x="27" y="36"/>
                      </a:lnTo>
                      <a:lnTo>
                        <a:pt x="27" y="36"/>
                      </a:lnTo>
                      <a:lnTo>
                        <a:pt x="25" y="32"/>
                      </a:lnTo>
                      <a:lnTo>
                        <a:pt x="24" y="30"/>
                      </a:lnTo>
                      <a:lnTo>
                        <a:pt x="23" y="28"/>
                      </a:lnTo>
                      <a:lnTo>
                        <a:pt x="23" y="28"/>
                      </a:lnTo>
                      <a:lnTo>
                        <a:pt x="24" y="26"/>
                      </a:lnTo>
                      <a:lnTo>
                        <a:pt x="24" y="24"/>
                      </a:lnTo>
                      <a:lnTo>
                        <a:pt x="26" y="22"/>
                      </a:lnTo>
                      <a:lnTo>
                        <a:pt x="27" y="21"/>
                      </a:lnTo>
                      <a:lnTo>
                        <a:pt x="27" y="21"/>
                      </a:lnTo>
                      <a:lnTo>
                        <a:pt x="30" y="20"/>
                      </a:lnTo>
                      <a:lnTo>
                        <a:pt x="32" y="20"/>
                      </a:lnTo>
                      <a:lnTo>
                        <a:pt x="34" y="19"/>
                      </a:lnTo>
                      <a:lnTo>
                        <a:pt x="37" y="20"/>
                      </a:lnTo>
                      <a:lnTo>
                        <a:pt x="37" y="20"/>
                      </a:lnTo>
                      <a:lnTo>
                        <a:pt x="39" y="20"/>
                      </a:lnTo>
                      <a:lnTo>
                        <a:pt x="41" y="21"/>
                      </a:lnTo>
                      <a:lnTo>
                        <a:pt x="41" y="21"/>
                      </a:lnTo>
                      <a:lnTo>
                        <a:pt x="44" y="22"/>
                      </a:lnTo>
                      <a:lnTo>
                        <a:pt x="44" y="22"/>
                      </a:lnTo>
                      <a:lnTo>
                        <a:pt x="44" y="23"/>
                      </a:lnTo>
                      <a:lnTo>
                        <a:pt x="44" y="23"/>
                      </a:lnTo>
                      <a:lnTo>
                        <a:pt x="45" y="23"/>
                      </a:lnTo>
                      <a:lnTo>
                        <a:pt x="45" y="23"/>
                      </a:lnTo>
                      <a:lnTo>
                        <a:pt x="45" y="23"/>
                      </a:lnTo>
                      <a:lnTo>
                        <a:pt x="45" y="22"/>
                      </a:lnTo>
                      <a:lnTo>
                        <a:pt x="45" y="21"/>
                      </a:lnTo>
                      <a:lnTo>
                        <a:pt x="45" y="19"/>
                      </a:lnTo>
                      <a:lnTo>
                        <a:pt x="47" y="17"/>
                      </a:lnTo>
                      <a:lnTo>
                        <a:pt x="48" y="16"/>
                      </a:lnTo>
                      <a:lnTo>
                        <a:pt x="48" y="16"/>
                      </a:lnTo>
                      <a:lnTo>
                        <a:pt x="50" y="14"/>
                      </a:lnTo>
                      <a:lnTo>
                        <a:pt x="52" y="13"/>
                      </a:lnTo>
                      <a:lnTo>
                        <a:pt x="54" y="12"/>
                      </a:lnTo>
                      <a:lnTo>
                        <a:pt x="56" y="12"/>
                      </a:lnTo>
                      <a:lnTo>
                        <a:pt x="56" y="12"/>
                      </a:lnTo>
                      <a:lnTo>
                        <a:pt x="59" y="12"/>
                      </a:lnTo>
                      <a:lnTo>
                        <a:pt x="60" y="12"/>
                      </a:lnTo>
                      <a:lnTo>
                        <a:pt x="62" y="12"/>
                      </a:lnTo>
                      <a:lnTo>
                        <a:pt x="64" y="13"/>
                      </a:lnTo>
                      <a:lnTo>
                        <a:pt x="64" y="13"/>
                      </a:lnTo>
                      <a:lnTo>
                        <a:pt x="65" y="13"/>
                      </a:lnTo>
                      <a:lnTo>
                        <a:pt x="65" y="13"/>
                      </a:lnTo>
                      <a:lnTo>
                        <a:pt x="65" y="13"/>
                      </a:lnTo>
                      <a:lnTo>
                        <a:pt x="65" y="13"/>
                      </a:lnTo>
                      <a:lnTo>
                        <a:pt x="65" y="14"/>
                      </a:lnTo>
                      <a:lnTo>
                        <a:pt x="65" y="14"/>
                      </a:lnTo>
                      <a:lnTo>
                        <a:pt x="66" y="14"/>
                      </a:lnTo>
                      <a:lnTo>
                        <a:pt x="66" y="14"/>
                      </a:lnTo>
                      <a:lnTo>
                        <a:pt x="66" y="14"/>
                      </a:lnTo>
                      <a:lnTo>
                        <a:pt x="66" y="14"/>
                      </a:lnTo>
                      <a:lnTo>
                        <a:pt x="66" y="14"/>
                      </a:lnTo>
                      <a:lnTo>
                        <a:pt x="66" y="14"/>
                      </a:lnTo>
                      <a:lnTo>
                        <a:pt x="66" y="14"/>
                      </a:lnTo>
                      <a:lnTo>
                        <a:pt x="66" y="14"/>
                      </a:lnTo>
                      <a:lnTo>
                        <a:pt x="67" y="13"/>
                      </a:lnTo>
                      <a:lnTo>
                        <a:pt x="67" y="13"/>
                      </a:lnTo>
                      <a:lnTo>
                        <a:pt x="68" y="13"/>
                      </a:lnTo>
                      <a:lnTo>
                        <a:pt x="69" y="13"/>
                      </a:lnTo>
                      <a:lnTo>
                        <a:pt x="70" y="14"/>
                      </a:lnTo>
                      <a:lnTo>
                        <a:pt x="71" y="14"/>
                      </a:lnTo>
                      <a:lnTo>
                        <a:pt x="71" y="15"/>
                      </a:lnTo>
                      <a:lnTo>
                        <a:pt x="71" y="15"/>
                      </a:lnTo>
                      <a:lnTo>
                        <a:pt x="71" y="15"/>
                      </a:lnTo>
                      <a:lnTo>
                        <a:pt x="71" y="15"/>
                      </a:lnTo>
                      <a:lnTo>
                        <a:pt x="71" y="15"/>
                      </a:lnTo>
                      <a:lnTo>
                        <a:pt x="74" y="14"/>
                      </a:lnTo>
                      <a:lnTo>
                        <a:pt x="75" y="14"/>
                      </a:lnTo>
                      <a:lnTo>
                        <a:pt x="77" y="14"/>
                      </a:lnTo>
                      <a:lnTo>
                        <a:pt x="77" y="14"/>
                      </a:lnTo>
                      <a:lnTo>
                        <a:pt x="79" y="14"/>
                      </a:lnTo>
                      <a:lnTo>
                        <a:pt x="80" y="14"/>
                      </a:lnTo>
                      <a:lnTo>
                        <a:pt x="80" y="14"/>
                      </a:lnTo>
                      <a:lnTo>
                        <a:pt x="81" y="15"/>
                      </a:lnTo>
                      <a:lnTo>
                        <a:pt x="82" y="16"/>
                      </a:lnTo>
                      <a:lnTo>
                        <a:pt x="82" y="16"/>
                      </a:lnTo>
                      <a:lnTo>
                        <a:pt x="83" y="16"/>
                      </a:lnTo>
                      <a:lnTo>
                        <a:pt x="83" y="16"/>
                      </a:lnTo>
                      <a:lnTo>
                        <a:pt x="83" y="15"/>
                      </a:lnTo>
                      <a:lnTo>
                        <a:pt x="83" y="15"/>
                      </a:lnTo>
                      <a:lnTo>
                        <a:pt x="82" y="14"/>
                      </a:lnTo>
                      <a:lnTo>
                        <a:pt x="81" y="12"/>
                      </a:lnTo>
                      <a:lnTo>
                        <a:pt x="81" y="12"/>
                      </a:lnTo>
                      <a:lnTo>
                        <a:pt x="81" y="10"/>
                      </a:lnTo>
                      <a:lnTo>
                        <a:pt x="81" y="9"/>
                      </a:lnTo>
                      <a:lnTo>
                        <a:pt x="81" y="7"/>
                      </a:lnTo>
                      <a:lnTo>
                        <a:pt x="82" y="6"/>
                      </a:lnTo>
                      <a:lnTo>
                        <a:pt x="82" y="6"/>
                      </a:lnTo>
                      <a:lnTo>
                        <a:pt x="84" y="4"/>
                      </a:lnTo>
                      <a:lnTo>
                        <a:pt x="86" y="3"/>
                      </a:lnTo>
                      <a:lnTo>
                        <a:pt x="89" y="2"/>
                      </a:lnTo>
                      <a:lnTo>
                        <a:pt x="92" y="1"/>
                      </a:lnTo>
                      <a:lnTo>
                        <a:pt x="92" y="1"/>
                      </a:lnTo>
                      <a:lnTo>
                        <a:pt x="94" y="1"/>
                      </a:lnTo>
                      <a:lnTo>
                        <a:pt x="97" y="2"/>
                      </a:lnTo>
                      <a:lnTo>
                        <a:pt x="99" y="3"/>
                      </a:lnTo>
                      <a:lnTo>
                        <a:pt x="101" y="4"/>
                      </a:lnTo>
                      <a:lnTo>
                        <a:pt x="101" y="4"/>
                      </a:lnTo>
                      <a:lnTo>
                        <a:pt x="102" y="6"/>
                      </a:lnTo>
                      <a:lnTo>
                        <a:pt x="103" y="7"/>
                      </a:lnTo>
                      <a:lnTo>
                        <a:pt x="103" y="8"/>
                      </a:lnTo>
                      <a:lnTo>
                        <a:pt x="103" y="10"/>
                      </a:lnTo>
                      <a:lnTo>
                        <a:pt x="103" y="10"/>
                      </a:lnTo>
                      <a:lnTo>
                        <a:pt x="103" y="12"/>
                      </a:lnTo>
                      <a:lnTo>
                        <a:pt x="102" y="13"/>
                      </a:lnTo>
                      <a:lnTo>
                        <a:pt x="102" y="14"/>
                      </a:lnTo>
                      <a:lnTo>
                        <a:pt x="102" y="14"/>
                      </a:lnTo>
                      <a:lnTo>
                        <a:pt x="102" y="14"/>
                      </a:lnTo>
                      <a:lnTo>
                        <a:pt x="102" y="14"/>
                      </a:lnTo>
                      <a:lnTo>
                        <a:pt x="102" y="14"/>
                      </a:lnTo>
                      <a:lnTo>
                        <a:pt x="102" y="14"/>
                      </a:lnTo>
                      <a:lnTo>
                        <a:pt x="102" y="14"/>
                      </a:lnTo>
                      <a:lnTo>
                        <a:pt x="103" y="14"/>
                      </a:lnTo>
                      <a:lnTo>
                        <a:pt x="103" y="14"/>
                      </a:lnTo>
                      <a:lnTo>
                        <a:pt x="105" y="14"/>
                      </a:lnTo>
                      <a:lnTo>
                        <a:pt x="106" y="15"/>
                      </a:lnTo>
                      <a:lnTo>
                        <a:pt x="107" y="16"/>
                      </a:lnTo>
                      <a:lnTo>
                        <a:pt x="107" y="16"/>
                      </a:lnTo>
                      <a:lnTo>
                        <a:pt x="108" y="17"/>
                      </a:lnTo>
                      <a:lnTo>
                        <a:pt x="109" y="18"/>
                      </a:lnTo>
                      <a:lnTo>
                        <a:pt x="109" y="20"/>
                      </a:lnTo>
                      <a:lnTo>
                        <a:pt x="109" y="20"/>
                      </a:lnTo>
                      <a:lnTo>
                        <a:pt x="109" y="21"/>
                      </a:lnTo>
                      <a:lnTo>
                        <a:pt x="110" y="21"/>
                      </a:lnTo>
                      <a:lnTo>
                        <a:pt x="110" y="21"/>
                      </a:lnTo>
                      <a:lnTo>
                        <a:pt x="11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67" name="Freeform 2503">
                  <a:extLst>
                    <a:ext uri="{FF2B5EF4-FFF2-40B4-BE49-F238E27FC236}">
                      <a16:creationId xmlns:a16="http://schemas.microsoft.com/office/drawing/2014/main" id="{CAE0D88A-82CD-42F7-AA85-033D19C97E83}"/>
                    </a:ext>
                  </a:extLst>
                </p:cNvPr>
                <p:cNvSpPr>
                  <a:spLocks/>
                </p:cNvSpPr>
                <p:nvPr/>
              </p:nvSpPr>
              <p:spPr bwMode="auto">
                <a:xfrm>
                  <a:off x="4062" y="1524"/>
                  <a:ext cx="21" cy="56"/>
                </a:xfrm>
                <a:custGeom>
                  <a:avLst/>
                  <a:gdLst>
                    <a:gd name="T0" fmla="*/ 14 w 21"/>
                    <a:gd name="T1" fmla="*/ 0 h 56"/>
                    <a:gd name="T2" fmla="*/ 14 w 21"/>
                    <a:gd name="T3" fmla="*/ 0 h 56"/>
                    <a:gd name="T4" fmla="*/ 16 w 21"/>
                    <a:gd name="T5" fmla="*/ 4 h 56"/>
                    <a:gd name="T6" fmla="*/ 17 w 21"/>
                    <a:gd name="T7" fmla="*/ 9 h 56"/>
                    <a:gd name="T8" fmla="*/ 18 w 21"/>
                    <a:gd name="T9" fmla="*/ 13 h 56"/>
                    <a:gd name="T10" fmla="*/ 19 w 21"/>
                    <a:gd name="T11" fmla="*/ 18 h 56"/>
                    <a:gd name="T12" fmla="*/ 20 w 21"/>
                    <a:gd name="T13" fmla="*/ 23 h 56"/>
                    <a:gd name="T14" fmla="*/ 20 w 21"/>
                    <a:gd name="T15" fmla="*/ 27 h 56"/>
                    <a:gd name="T16" fmla="*/ 20 w 21"/>
                    <a:gd name="T17" fmla="*/ 32 h 56"/>
                    <a:gd name="T18" fmla="*/ 20 w 21"/>
                    <a:gd name="T19" fmla="*/ 37 h 56"/>
                    <a:gd name="T20" fmla="*/ 20 w 21"/>
                    <a:gd name="T21" fmla="*/ 37 h 56"/>
                    <a:gd name="T22" fmla="*/ 19 w 21"/>
                    <a:gd name="T23" fmla="*/ 41 h 56"/>
                    <a:gd name="T24" fmla="*/ 18 w 21"/>
                    <a:gd name="T25" fmla="*/ 43 h 56"/>
                    <a:gd name="T26" fmla="*/ 18 w 21"/>
                    <a:gd name="T27" fmla="*/ 45 h 56"/>
                    <a:gd name="T28" fmla="*/ 17 w 21"/>
                    <a:gd name="T29" fmla="*/ 47 h 56"/>
                    <a:gd name="T30" fmla="*/ 16 w 21"/>
                    <a:gd name="T31" fmla="*/ 49 h 56"/>
                    <a:gd name="T32" fmla="*/ 14 w 21"/>
                    <a:gd name="T33" fmla="*/ 50 h 56"/>
                    <a:gd name="T34" fmla="*/ 12 w 21"/>
                    <a:gd name="T35" fmla="*/ 51 h 56"/>
                    <a:gd name="T36" fmla="*/ 12 w 21"/>
                    <a:gd name="T37" fmla="*/ 51 h 56"/>
                    <a:gd name="T38" fmla="*/ 8 w 21"/>
                    <a:gd name="T39" fmla="*/ 52 h 56"/>
                    <a:gd name="T40" fmla="*/ 5 w 21"/>
                    <a:gd name="T41" fmla="*/ 52 h 56"/>
                    <a:gd name="T42" fmla="*/ 3 w 21"/>
                    <a:gd name="T43" fmla="*/ 52 h 56"/>
                    <a:gd name="T44" fmla="*/ 2 w 21"/>
                    <a:gd name="T45" fmla="*/ 53 h 56"/>
                    <a:gd name="T46" fmla="*/ 1 w 21"/>
                    <a:gd name="T47" fmla="*/ 54 h 56"/>
                    <a:gd name="T48" fmla="*/ 0 w 21"/>
                    <a:gd name="T49" fmla="*/ 55 h 56"/>
                    <a:gd name="T50" fmla="*/ 0 w 21"/>
                    <a:gd name="T51" fmla="*/ 55 h 56"/>
                    <a:gd name="T52" fmla="*/ 1 w 21"/>
                    <a:gd name="T53" fmla="*/ 56 h 56"/>
                    <a:gd name="T54" fmla="*/ 1 w 21"/>
                    <a:gd name="T55" fmla="*/ 55 h 56"/>
                    <a:gd name="T56" fmla="*/ 1 w 21"/>
                    <a:gd name="T57" fmla="*/ 55 h 56"/>
                    <a:gd name="T58" fmla="*/ 1 w 21"/>
                    <a:gd name="T59" fmla="*/ 54 h 56"/>
                    <a:gd name="T60" fmla="*/ 2 w 21"/>
                    <a:gd name="T61" fmla="*/ 53 h 56"/>
                    <a:gd name="T62" fmla="*/ 3 w 21"/>
                    <a:gd name="T63" fmla="*/ 53 h 56"/>
                    <a:gd name="T64" fmla="*/ 4 w 21"/>
                    <a:gd name="T65" fmla="*/ 52 h 56"/>
                    <a:gd name="T66" fmla="*/ 7 w 21"/>
                    <a:gd name="T67" fmla="*/ 52 h 56"/>
                    <a:gd name="T68" fmla="*/ 9 w 21"/>
                    <a:gd name="T69" fmla="*/ 52 h 56"/>
                    <a:gd name="T70" fmla="*/ 9 w 21"/>
                    <a:gd name="T71" fmla="*/ 52 h 56"/>
                    <a:gd name="T72" fmla="*/ 11 w 21"/>
                    <a:gd name="T73" fmla="*/ 52 h 56"/>
                    <a:gd name="T74" fmla="*/ 13 w 21"/>
                    <a:gd name="T75" fmla="*/ 51 h 56"/>
                    <a:gd name="T76" fmla="*/ 14 w 21"/>
                    <a:gd name="T77" fmla="*/ 51 h 56"/>
                    <a:gd name="T78" fmla="*/ 16 w 21"/>
                    <a:gd name="T79" fmla="*/ 50 h 56"/>
                    <a:gd name="T80" fmla="*/ 16 w 21"/>
                    <a:gd name="T81" fmla="*/ 50 h 56"/>
                    <a:gd name="T82" fmla="*/ 17 w 21"/>
                    <a:gd name="T83" fmla="*/ 49 h 56"/>
                    <a:gd name="T84" fmla="*/ 18 w 21"/>
                    <a:gd name="T85" fmla="*/ 47 h 56"/>
                    <a:gd name="T86" fmla="*/ 19 w 21"/>
                    <a:gd name="T87" fmla="*/ 46 h 56"/>
                    <a:gd name="T88" fmla="*/ 19 w 21"/>
                    <a:gd name="T89" fmla="*/ 44 h 56"/>
                    <a:gd name="T90" fmla="*/ 19 w 21"/>
                    <a:gd name="T91" fmla="*/ 44 h 56"/>
                    <a:gd name="T92" fmla="*/ 20 w 21"/>
                    <a:gd name="T93" fmla="*/ 40 h 56"/>
                    <a:gd name="T94" fmla="*/ 21 w 21"/>
                    <a:gd name="T95" fmla="*/ 36 h 56"/>
                    <a:gd name="T96" fmla="*/ 21 w 21"/>
                    <a:gd name="T97" fmla="*/ 36 h 56"/>
                    <a:gd name="T98" fmla="*/ 21 w 21"/>
                    <a:gd name="T99" fmla="*/ 31 h 56"/>
                    <a:gd name="T100" fmla="*/ 21 w 21"/>
                    <a:gd name="T101" fmla="*/ 27 h 56"/>
                    <a:gd name="T102" fmla="*/ 20 w 21"/>
                    <a:gd name="T103" fmla="*/ 22 h 56"/>
                    <a:gd name="T104" fmla="*/ 20 w 21"/>
                    <a:gd name="T105" fmla="*/ 17 h 56"/>
                    <a:gd name="T106" fmla="*/ 20 w 21"/>
                    <a:gd name="T107" fmla="*/ 17 h 56"/>
                    <a:gd name="T108" fmla="*/ 19 w 21"/>
                    <a:gd name="T109" fmla="*/ 13 h 56"/>
                    <a:gd name="T110" fmla="*/ 18 w 21"/>
                    <a:gd name="T111" fmla="*/ 9 h 56"/>
                    <a:gd name="T112" fmla="*/ 15 w 21"/>
                    <a:gd name="T113" fmla="*/ 0 h 56"/>
                    <a:gd name="T114" fmla="*/ 15 w 21"/>
                    <a:gd name="T115" fmla="*/ 0 h 56"/>
                    <a:gd name="T116" fmla="*/ 14 w 21"/>
                    <a:gd name="T1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56">
                      <a:moveTo>
                        <a:pt x="14" y="0"/>
                      </a:moveTo>
                      <a:lnTo>
                        <a:pt x="14" y="0"/>
                      </a:lnTo>
                      <a:lnTo>
                        <a:pt x="16" y="4"/>
                      </a:lnTo>
                      <a:lnTo>
                        <a:pt x="17" y="9"/>
                      </a:lnTo>
                      <a:lnTo>
                        <a:pt x="18" y="13"/>
                      </a:lnTo>
                      <a:lnTo>
                        <a:pt x="19" y="18"/>
                      </a:lnTo>
                      <a:lnTo>
                        <a:pt x="20" y="23"/>
                      </a:lnTo>
                      <a:lnTo>
                        <a:pt x="20" y="27"/>
                      </a:lnTo>
                      <a:lnTo>
                        <a:pt x="20" y="32"/>
                      </a:lnTo>
                      <a:lnTo>
                        <a:pt x="20" y="37"/>
                      </a:lnTo>
                      <a:lnTo>
                        <a:pt x="20" y="37"/>
                      </a:lnTo>
                      <a:lnTo>
                        <a:pt x="19" y="41"/>
                      </a:lnTo>
                      <a:lnTo>
                        <a:pt x="18" y="43"/>
                      </a:lnTo>
                      <a:lnTo>
                        <a:pt x="18" y="45"/>
                      </a:lnTo>
                      <a:lnTo>
                        <a:pt x="17" y="47"/>
                      </a:lnTo>
                      <a:lnTo>
                        <a:pt x="16" y="49"/>
                      </a:lnTo>
                      <a:lnTo>
                        <a:pt x="14" y="50"/>
                      </a:lnTo>
                      <a:lnTo>
                        <a:pt x="12" y="51"/>
                      </a:lnTo>
                      <a:lnTo>
                        <a:pt x="12" y="51"/>
                      </a:lnTo>
                      <a:lnTo>
                        <a:pt x="8" y="52"/>
                      </a:lnTo>
                      <a:lnTo>
                        <a:pt x="5" y="52"/>
                      </a:lnTo>
                      <a:lnTo>
                        <a:pt x="3" y="52"/>
                      </a:lnTo>
                      <a:lnTo>
                        <a:pt x="2" y="53"/>
                      </a:lnTo>
                      <a:lnTo>
                        <a:pt x="1" y="54"/>
                      </a:lnTo>
                      <a:lnTo>
                        <a:pt x="0" y="55"/>
                      </a:lnTo>
                      <a:lnTo>
                        <a:pt x="0" y="55"/>
                      </a:lnTo>
                      <a:lnTo>
                        <a:pt x="1" y="56"/>
                      </a:lnTo>
                      <a:lnTo>
                        <a:pt x="1" y="55"/>
                      </a:lnTo>
                      <a:lnTo>
                        <a:pt x="1" y="55"/>
                      </a:lnTo>
                      <a:lnTo>
                        <a:pt x="1" y="54"/>
                      </a:lnTo>
                      <a:lnTo>
                        <a:pt x="2" y="53"/>
                      </a:lnTo>
                      <a:lnTo>
                        <a:pt x="3" y="53"/>
                      </a:lnTo>
                      <a:lnTo>
                        <a:pt x="4" y="52"/>
                      </a:lnTo>
                      <a:lnTo>
                        <a:pt x="7" y="52"/>
                      </a:lnTo>
                      <a:lnTo>
                        <a:pt x="9" y="52"/>
                      </a:lnTo>
                      <a:lnTo>
                        <a:pt x="9" y="52"/>
                      </a:lnTo>
                      <a:lnTo>
                        <a:pt x="11" y="52"/>
                      </a:lnTo>
                      <a:lnTo>
                        <a:pt x="13" y="51"/>
                      </a:lnTo>
                      <a:lnTo>
                        <a:pt x="14" y="51"/>
                      </a:lnTo>
                      <a:lnTo>
                        <a:pt x="16" y="50"/>
                      </a:lnTo>
                      <a:lnTo>
                        <a:pt x="16" y="50"/>
                      </a:lnTo>
                      <a:lnTo>
                        <a:pt x="17" y="49"/>
                      </a:lnTo>
                      <a:lnTo>
                        <a:pt x="18" y="47"/>
                      </a:lnTo>
                      <a:lnTo>
                        <a:pt x="19" y="46"/>
                      </a:lnTo>
                      <a:lnTo>
                        <a:pt x="19" y="44"/>
                      </a:lnTo>
                      <a:lnTo>
                        <a:pt x="19" y="44"/>
                      </a:lnTo>
                      <a:lnTo>
                        <a:pt x="20" y="40"/>
                      </a:lnTo>
                      <a:lnTo>
                        <a:pt x="21" y="36"/>
                      </a:lnTo>
                      <a:lnTo>
                        <a:pt x="21" y="36"/>
                      </a:lnTo>
                      <a:lnTo>
                        <a:pt x="21" y="31"/>
                      </a:lnTo>
                      <a:lnTo>
                        <a:pt x="21" y="27"/>
                      </a:lnTo>
                      <a:lnTo>
                        <a:pt x="20" y="22"/>
                      </a:lnTo>
                      <a:lnTo>
                        <a:pt x="20" y="17"/>
                      </a:lnTo>
                      <a:lnTo>
                        <a:pt x="20" y="17"/>
                      </a:lnTo>
                      <a:lnTo>
                        <a:pt x="19" y="13"/>
                      </a:lnTo>
                      <a:lnTo>
                        <a:pt x="18" y="9"/>
                      </a:lnTo>
                      <a:lnTo>
                        <a:pt x="15" y="0"/>
                      </a:lnTo>
                      <a:lnTo>
                        <a:pt x="15" y="0"/>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68" name="Freeform 2504">
                  <a:extLst>
                    <a:ext uri="{FF2B5EF4-FFF2-40B4-BE49-F238E27FC236}">
                      <a16:creationId xmlns:a16="http://schemas.microsoft.com/office/drawing/2014/main" id="{16E3F5DF-24B2-413E-9DCE-817170FF2C91}"/>
                    </a:ext>
                  </a:extLst>
                </p:cNvPr>
                <p:cNvSpPr>
                  <a:spLocks/>
                </p:cNvSpPr>
                <p:nvPr/>
              </p:nvSpPr>
              <p:spPr bwMode="auto">
                <a:xfrm>
                  <a:off x="4062" y="1524"/>
                  <a:ext cx="21" cy="56"/>
                </a:xfrm>
                <a:custGeom>
                  <a:avLst/>
                  <a:gdLst>
                    <a:gd name="T0" fmla="*/ 14 w 21"/>
                    <a:gd name="T1" fmla="*/ 0 h 56"/>
                    <a:gd name="T2" fmla="*/ 14 w 21"/>
                    <a:gd name="T3" fmla="*/ 0 h 56"/>
                    <a:gd name="T4" fmla="*/ 16 w 21"/>
                    <a:gd name="T5" fmla="*/ 4 h 56"/>
                    <a:gd name="T6" fmla="*/ 17 w 21"/>
                    <a:gd name="T7" fmla="*/ 9 h 56"/>
                    <a:gd name="T8" fmla="*/ 18 w 21"/>
                    <a:gd name="T9" fmla="*/ 13 h 56"/>
                    <a:gd name="T10" fmla="*/ 19 w 21"/>
                    <a:gd name="T11" fmla="*/ 18 h 56"/>
                    <a:gd name="T12" fmla="*/ 20 w 21"/>
                    <a:gd name="T13" fmla="*/ 23 h 56"/>
                    <a:gd name="T14" fmla="*/ 20 w 21"/>
                    <a:gd name="T15" fmla="*/ 27 h 56"/>
                    <a:gd name="T16" fmla="*/ 20 w 21"/>
                    <a:gd name="T17" fmla="*/ 32 h 56"/>
                    <a:gd name="T18" fmla="*/ 20 w 21"/>
                    <a:gd name="T19" fmla="*/ 37 h 56"/>
                    <a:gd name="T20" fmla="*/ 20 w 21"/>
                    <a:gd name="T21" fmla="*/ 37 h 56"/>
                    <a:gd name="T22" fmla="*/ 19 w 21"/>
                    <a:gd name="T23" fmla="*/ 41 h 56"/>
                    <a:gd name="T24" fmla="*/ 18 w 21"/>
                    <a:gd name="T25" fmla="*/ 43 h 56"/>
                    <a:gd name="T26" fmla="*/ 18 w 21"/>
                    <a:gd name="T27" fmla="*/ 45 h 56"/>
                    <a:gd name="T28" fmla="*/ 17 w 21"/>
                    <a:gd name="T29" fmla="*/ 47 h 56"/>
                    <a:gd name="T30" fmla="*/ 16 w 21"/>
                    <a:gd name="T31" fmla="*/ 49 h 56"/>
                    <a:gd name="T32" fmla="*/ 14 w 21"/>
                    <a:gd name="T33" fmla="*/ 50 h 56"/>
                    <a:gd name="T34" fmla="*/ 12 w 21"/>
                    <a:gd name="T35" fmla="*/ 51 h 56"/>
                    <a:gd name="T36" fmla="*/ 12 w 21"/>
                    <a:gd name="T37" fmla="*/ 51 h 56"/>
                    <a:gd name="T38" fmla="*/ 8 w 21"/>
                    <a:gd name="T39" fmla="*/ 52 h 56"/>
                    <a:gd name="T40" fmla="*/ 5 w 21"/>
                    <a:gd name="T41" fmla="*/ 52 h 56"/>
                    <a:gd name="T42" fmla="*/ 3 w 21"/>
                    <a:gd name="T43" fmla="*/ 52 h 56"/>
                    <a:gd name="T44" fmla="*/ 2 w 21"/>
                    <a:gd name="T45" fmla="*/ 53 h 56"/>
                    <a:gd name="T46" fmla="*/ 1 w 21"/>
                    <a:gd name="T47" fmla="*/ 54 h 56"/>
                    <a:gd name="T48" fmla="*/ 0 w 21"/>
                    <a:gd name="T49" fmla="*/ 55 h 56"/>
                    <a:gd name="T50" fmla="*/ 0 w 21"/>
                    <a:gd name="T51" fmla="*/ 55 h 56"/>
                    <a:gd name="T52" fmla="*/ 1 w 21"/>
                    <a:gd name="T53" fmla="*/ 56 h 56"/>
                    <a:gd name="T54" fmla="*/ 1 w 21"/>
                    <a:gd name="T55" fmla="*/ 55 h 56"/>
                    <a:gd name="T56" fmla="*/ 1 w 21"/>
                    <a:gd name="T57" fmla="*/ 55 h 56"/>
                    <a:gd name="T58" fmla="*/ 1 w 21"/>
                    <a:gd name="T59" fmla="*/ 54 h 56"/>
                    <a:gd name="T60" fmla="*/ 2 w 21"/>
                    <a:gd name="T61" fmla="*/ 53 h 56"/>
                    <a:gd name="T62" fmla="*/ 3 w 21"/>
                    <a:gd name="T63" fmla="*/ 53 h 56"/>
                    <a:gd name="T64" fmla="*/ 4 w 21"/>
                    <a:gd name="T65" fmla="*/ 52 h 56"/>
                    <a:gd name="T66" fmla="*/ 7 w 21"/>
                    <a:gd name="T67" fmla="*/ 52 h 56"/>
                    <a:gd name="T68" fmla="*/ 9 w 21"/>
                    <a:gd name="T69" fmla="*/ 52 h 56"/>
                    <a:gd name="T70" fmla="*/ 9 w 21"/>
                    <a:gd name="T71" fmla="*/ 52 h 56"/>
                    <a:gd name="T72" fmla="*/ 11 w 21"/>
                    <a:gd name="T73" fmla="*/ 52 h 56"/>
                    <a:gd name="T74" fmla="*/ 13 w 21"/>
                    <a:gd name="T75" fmla="*/ 51 h 56"/>
                    <a:gd name="T76" fmla="*/ 14 w 21"/>
                    <a:gd name="T77" fmla="*/ 51 h 56"/>
                    <a:gd name="T78" fmla="*/ 16 w 21"/>
                    <a:gd name="T79" fmla="*/ 50 h 56"/>
                    <a:gd name="T80" fmla="*/ 16 w 21"/>
                    <a:gd name="T81" fmla="*/ 50 h 56"/>
                    <a:gd name="T82" fmla="*/ 17 w 21"/>
                    <a:gd name="T83" fmla="*/ 49 h 56"/>
                    <a:gd name="T84" fmla="*/ 18 w 21"/>
                    <a:gd name="T85" fmla="*/ 47 h 56"/>
                    <a:gd name="T86" fmla="*/ 19 w 21"/>
                    <a:gd name="T87" fmla="*/ 46 h 56"/>
                    <a:gd name="T88" fmla="*/ 19 w 21"/>
                    <a:gd name="T89" fmla="*/ 44 h 56"/>
                    <a:gd name="T90" fmla="*/ 19 w 21"/>
                    <a:gd name="T91" fmla="*/ 44 h 56"/>
                    <a:gd name="T92" fmla="*/ 20 w 21"/>
                    <a:gd name="T93" fmla="*/ 40 h 56"/>
                    <a:gd name="T94" fmla="*/ 21 w 21"/>
                    <a:gd name="T95" fmla="*/ 36 h 56"/>
                    <a:gd name="T96" fmla="*/ 21 w 21"/>
                    <a:gd name="T97" fmla="*/ 36 h 56"/>
                    <a:gd name="T98" fmla="*/ 21 w 21"/>
                    <a:gd name="T99" fmla="*/ 31 h 56"/>
                    <a:gd name="T100" fmla="*/ 21 w 21"/>
                    <a:gd name="T101" fmla="*/ 27 h 56"/>
                    <a:gd name="T102" fmla="*/ 20 w 21"/>
                    <a:gd name="T103" fmla="*/ 22 h 56"/>
                    <a:gd name="T104" fmla="*/ 20 w 21"/>
                    <a:gd name="T105" fmla="*/ 17 h 56"/>
                    <a:gd name="T106" fmla="*/ 20 w 21"/>
                    <a:gd name="T107" fmla="*/ 17 h 56"/>
                    <a:gd name="T108" fmla="*/ 19 w 21"/>
                    <a:gd name="T109" fmla="*/ 13 h 56"/>
                    <a:gd name="T110" fmla="*/ 18 w 21"/>
                    <a:gd name="T111" fmla="*/ 9 h 56"/>
                    <a:gd name="T112" fmla="*/ 15 w 21"/>
                    <a:gd name="T113" fmla="*/ 0 h 56"/>
                    <a:gd name="T114" fmla="*/ 15 w 21"/>
                    <a:gd name="T115" fmla="*/ 0 h 56"/>
                    <a:gd name="T116" fmla="*/ 14 w 21"/>
                    <a:gd name="T1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56">
                      <a:moveTo>
                        <a:pt x="14" y="0"/>
                      </a:moveTo>
                      <a:lnTo>
                        <a:pt x="14" y="0"/>
                      </a:lnTo>
                      <a:lnTo>
                        <a:pt x="16" y="4"/>
                      </a:lnTo>
                      <a:lnTo>
                        <a:pt x="17" y="9"/>
                      </a:lnTo>
                      <a:lnTo>
                        <a:pt x="18" y="13"/>
                      </a:lnTo>
                      <a:lnTo>
                        <a:pt x="19" y="18"/>
                      </a:lnTo>
                      <a:lnTo>
                        <a:pt x="20" y="23"/>
                      </a:lnTo>
                      <a:lnTo>
                        <a:pt x="20" y="27"/>
                      </a:lnTo>
                      <a:lnTo>
                        <a:pt x="20" y="32"/>
                      </a:lnTo>
                      <a:lnTo>
                        <a:pt x="20" y="37"/>
                      </a:lnTo>
                      <a:lnTo>
                        <a:pt x="20" y="37"/>
                      </a:lnTo>
                      <a:lnTo>
                        <a:pt x="19" y="41"/>
                      </a:lnTo>
                      <a:lnTo>
                        <a:pt x="18" y="43"/>
                      </a:lnTo>
                      <a:lnTo>
                        <a:pt x="18" y="45"/>
                      </a:lnTo>
                      <a:lnTo>
                        <a:pt x="17" y="47"/>
                      </a:lnTo>
                      <a:lnTo>
                        <a:pt x="16" y="49"/>
                      </a:lnTo>
                      <a:lnTo>
                        <a:pt x="14" y="50"/>
                      </a:lnTo>
                      <a:lnTo>
                        <a:pt x="12" y="51"/>
                      </a:lnTo>
                      <a:lnTo>
                        <a:pt x="12" y="51"/>
                      </a:lnTo>
                      <a:lnTo>
                        <a:pt x="8" y="52"/>
                      </a:lnTo>
                      <a:lnTo>
                        <a:pt x="5" y="52"/>
                      </a:lnTo>
                      <a:lnTo>
                        <a:pt x="3" y="52"/>
                      </a:lnTo>
                      <a:lnTo>
                        <a:pt x="2" y="53"/>
                      </a:lnTo>
                      <a:lnTo>
                        <a:pt x="1" y="54"/>
                      </a:lnTo>
                      <a:lnTo>
                        <a:pt x="0" y="55"/>
                      </a:lnTo>
                      <a:lnTo>
                        <a:pt x="0" y="55"/>
                      </a:lnTo>
                      <a:lnTo>
                        <a:pt x="1" y="56"/>
                      </a:lnTo>
                      <a:lnTo>
                        <a:pt x="1" y="55"/>
                      </a:lnTo>
                      <a:lnTo>
                        <a:pt x="1" y="55"/>
                      </a:lnTo>
                      <a:lnTo>
                        <a:pt x="1" y="54"/>
                      </a:lnTo>
                      <a:lnTo>
                        <a:pt x="2" y="53"/>
                      </a:lnTo>
                      <a:lnTo>
                        <a:pt x="3" y="53"/>
                      </a:lnTo>
                      <a:lnTo>
                        <a:pt x="4" y="52"/>
                      </a:lnTo>
                      <a:lnTo>
                        <a:pt x="7" y="52"/>
                      </a:lnTo>
                      <a:lnTo>
                        <a:pt x="9" y="52"/>
                      </a:lnTo>
                      <a:lnTo>
                        <a:pt x="9" y="52"/>
                      </a:lnTo>
                      <a:lnTo>
                        <a:pt x="11" y="52"/>
                      </a:lnTo>
                      <a:lnTo>
                        <a:pt x="13" y="51"/>
                      </a:lnTo>
                      <a:lnTo>
                        <a:pt x="14" y="51"/>
                      </a:lnTo>
                      <a:lnTo>
                        <a:pt x="16" y="50"/>
                      </a:lnTo>
                      <a:lnTo>
                        <a:pt x="16" y="50"/>
                      </a:lnTo>
                      <a:lnTo>
                        <a:pt x="17" y="49"/>
                      </a:lnTo>
                      <a:lnTo>
                        <a:pt x="18" y="47"/>
                      </a:lnTo>
                      <a:lnTo>
                        <a:pt x="19" y="46"/>
                      </a:lnTo>
                      <a:lnTo>
                        <a:pt x="19" y="44"/>
                      </a:lnTo>
                      <a:lnTo>
                        <a:pt x="19" y="44"/>
                      </a:lnTo>
                      <a:lnTo>
                        <a:pt x="20" y="40"/>
                      </a:lnTo>
                      <a:lnTo>
                        <a:pt x="21" y="36"/>
                      </a:lnTo>
                      <a:lnTo>
                        <a:pt x="21" y="36"/>
                      </a:lnTo>
                      <a:lnTo>
                        <a:pt x="21" y="31"/>
                      </a:lnTo>
                      <a:lnTo>
                        <a:pt x="21" y="27"/>
                      </a:lnTo>
                      <a:lnTo>
                        <a:pt x="20" y="22"/>
                      </a:lnTo>
                      <a:lnTo>
                        <a:pt x="20" y="17"/>
                      </a:lnTo>
                      <a:lnTo>
                        <a:pt x="20" y="17"/>
                      </a:lnTo>
                      <a:lnTo>
                        <a:pt x="19" y="13"/>
                      </a:lnTo>
                      <a:lnTo>
                        <a:pt x="18" y="9"/>
                      </a:lnTo>
                      <a:lnTo>
                        <a:pt x="15" y="0"/>
                      </a:lnTo>
                      <a:lnTo>
                        <a:pt x="15" y="0"/>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69" name="Freeform 2505">
                  <a:extLst>
                    <a:ext uri="{FF2B5EF4-FFF2-40B4-BE49-F238E27FC236}">
                      <a16:creationId xmlns:a16="http://schemas.microsoft.com/office/drawing/2014/main" id="{CB68FBF7-D11E-460D-8126-01EC692031BE}"/>
                    </a:ext>
                  </a:extLst>
                </p:cNvPr>
                <p:cNvSpPr>
                  <a:spLocks/>
                </p:cNvSpPr>
                <p:nvPr/>
              </p:nvSpPr>
              <p:spPr bwMode="auto">
                <a:xfrm>
                  <a:off x="4059" y="1577"/>
                  <a:ext cx="14" cy="3"/>
                </a:xfrm>
                <a:custGeom>
                  <a:avLst/>
                  <a:gdLst>
                    <a:gd name="T0" fmla="*/ 0 w 14"/>
                    <a:gd name="T1" fmla="*/ 3 h 3"/>
                    <a:gd name="T2" fmla="*/ 0 w 14"/>
                    <a:gd name="T3" fmla="*/ 3 h 3"/>
                    <a:gd name="T4" fmla="*/ 1 w 14"/>
                    <a:gd name="T5" fmla="*/ 3 h 3"/>
                    <a:gd name="T6" fmla="*/ 1 w 14"/>
                    <a:gd name="T7" fmla="*/ 3 h 3"/>
                    <a:gd name="T8" fmla="*/ 3 w 14"/>
                    <a:gd name="T9" fmla="*/ 3 h 3"/>
                    <a:gd name="T10" fmla="*/ 3 w 14"/>
                    <a:gd name="T11" fmla="*/ 3 h 3"/>
                    <a:gd name="T12" fmla="*/ 4 w 14"/>
                    <a:gd name="T13" fmla="*/ 2 h 3"/>
                    <a:gd name="T14" fmla="*/ 5 w 14"/>
                    <a:gd name="T15" fmla="*/ 2 h 3"/>
                    <a:gd name="T16" fmla="*/ 5 w 14"/>
                    <a:gd name="T17" fmla="*/ 2 h 3"/>
                    <a:gd name="T18" fmla="*/ 6 w 14"/>
                    <a:gd name="T19" fmla="*/ 1 h 3"/>
                    <a:gd name="T20" fmla="*/ 7 w 14"/>
                    <a:gd name="T21" fmla="*/ 1 h 3"/>
                    <a:gd name="T22" fmla="*/ 10 w 14"/>
                    <a:gd name="T23" fmla="*/ 0 h 3"/>
                    <a:gd name="T24" fmla="*/ 10 w 14"/>
                    <a:gd name="T25" fmla="*/ 0 h 3"/>
                    <a:gd name="T26" fmla="*/ 14 w 14"/>
                    <a:gd name="T27" fmla="*/ 1 h 3"/>
                    <a:gd name="T28" fmla="*/ 14 w 14"/>
                    <a:gd name="T29" fmla="*/ 1 h 3"/>
                    <a:gd name="T30" fmla="*/ 14 w 14"/>
                    <a:gd name="T31" fmla="*/ 1 h 3"/>
                    <a:gd name="T32" fmla="*/ 14 w 14"/>
                    <a:gd name="T33" fmla="*/ 1 h 3"/>
                    <a:gd name="T34" fmla="*/ 10 w 14"/>
                    <a:gd name="T35" fmla="*/ 0 h 3"/>
                    <a:gd name="T36" fmla="*/ 10 w 14"/>
                    <a:gd name="T37" fmla="*/ 0 h 3"/>
                    <a:gd name="T38" fmla="*/ 8 w 14"/>
                    <a:gd name="T39" fmla="*/ 0 h 3"/>
                    <a:gd name="T40" fmla="*/ 6 w 14"/>
                    <a:gd name="T41" fmla="*/ 0 h 3"/>
                    <a:gd name="T42" fmla="*/ 6 w 14"/>
                    <a:gd name="T43" fmla="*/ 0 h 3"/>
                    <a:gd name="T44" fmla="*/ 5 w 14"/>
                    <a:gd name="T45" fmla="*/ 1 h 3"/>
                    <a:gd name="T46" fmla="*/ 4 w 14"/>
                    <a:gd name="T47" fmla="*/ 2 h 3"/>
                    <a:gd name="T48" fmla="*/ 4 w 14"/>
                    <a:gd name="T49" fmla="*/ 2 h 3"/>
                    <a:gd name="T50" fmla="*/ 3 w 14"/>
                    <a:gd name="T51" fmla="*/ 2 h 3"/>
                    <a:gd name="T52" fmla="*/ 2 w 14"/>
                    <a:gd name="T53" fmla="*/ 3 h 3"/>
                    <a:gd name="T54" fmla="*/ 0 w 14"/>
                    <a:gd name="T55" fmla="*/ 3 h 3"/>
                    <a:gd name="T56" fmla="*/ 0 w 14"/>
                    <a:gd name="T57" fmla="*/ 3 h 3"/>
                    <a:gd name="T58" fmla="*/ 0 w 14"/>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 h="3">
                      <a:moveTo>
                        <a:pt x="0" y="3"/>
                      </a:moveTo>
                      <a:lnTo>
                        <a:pt x="0" y="3"/>
                      </a:lnTo>
                      <a:lnTo>
                        <a:pt x="1" y="3"/>
                      </a:lnTo>
                      <a:lnTo>
                        <a:pt x="1" y="3"/>
                      </a:lnTo>
                      <a:lnTo>
                        <a:pt x="3" y="3"/>
                      </a:lnTo>
                      <a:lnTo>
                        <a:pt x="3" y="3"/>
                      </a:lnTo>
                      <a:lnTo>
                        <a:pt x="4" y="2"/>
                      </a:lnTo>
                      <a:lnTo>
                        <a:pt x="5" y="2"/>
                      </a:lnTo>
                      <a:lnTo>
                        <a:pt x="5" y="2"/>
                      </a:lnTo>
                      <a:lnTo>
                        <a:pt x="6" y="1"/>
                      </a:lnTo>
                      <a:lnTo>
                        <a:pt x="7" y="1"/>
                      </a:lnTo>
                      <a:lnTo>
                        <a:pt x="10" y="0"/>
                      </a:lnTo>
                      <a:lnTo>
                        <a:pt x="10" y="0"/>
                      </a:lnTo>
                      <a:lnTo>
                        <a:pt x="14" y="1"/>
                      </a:lnTo>
                      <a:lnTo>
                        <a:pt x="14" y="1"/>
                      </a:lnTo>
                      <a:lnTo>
                        <a:pt x="14" y="1"/>
                      </a:lnTo>
                      <a:lnTo>
                        <a:pt x="14" y="1"/>
                      </a:lnTo>
                      <a:lnTo>
                        <a:pt x="10" y="0"/>
                      </a:lnTo>
                      <a:lnTo>
                        <a:pt x="10" y="0"/>
                      </a:lnTo>
                      <a:lnTo>
                        <a:pt x="8" y="0"/>
                      </a:lnTo>
                      <a:lnTo>
                        <a:pt x="6" y="0"/>
                      </a:lnTo>
                      <a:lnTo>
                        <a:pt x="6" y="0"/>
                      </a:lnTo>
                      <a:lnTo>
                        <a:pt x="5" y="1"/>
                      </a:lnTo>
                      <a:lnTo>
                        <a:pt x="4" y="2"/>
                      </a:lnTo>
                      <a:lnTo>
                        <a:pt x="4" y="2"/>
                      </a:lnTo>
                      <a:lnTo>
                        <a:pt x="3" y="2"/>
                      </a:lnTo>
                      <a:lnTo>
                        <a:pt x="2" y="3"/>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70" name="Freeform 2506">
                  <a:extLst>
                    <a:ext uri="{FF2B5EF4-FFF2-40B4-BE49-F238E27FC236}">
                      <a16:creationId xmlns:a16="http://schemas.microsoft.com/office/drawing/2014/main" id="{99DF70DD-EB07-429B-8A8E-91FBB3795007}"/>
                    </a:ext>
                  </a:extLst>
                </p:cNvPr>
                <p:cNvSpPr>
                  <a:spLocks/>
                </p:cNvSpPr>
                <p:nvPr/>
              </p:nvSpPr>
              <p:spPr bwMode="auto">
                <a:xfrm>
                  <a:off x="4059" y="1577"/>
                  <a:ext cx="14" cy="3"/>
                </a:xfrm>
                <a:custGeom>
                  <a:avLst/>
                  <a:gdLst>
                    <a:gd name="T0" fmla="*/ 0 w 14"/>
                    <a:gd name="T1" fmla="*/ 3 h 3"/>
                    <a:gd name="T2" fmla="*/ 0 w 14"/>
                    <a:gd name="T3" fmla="*/ 3 h 3"/>
                    <a:gd name="T4" fmla="*/ 1 w 14"/>
                    <a:gd name="T5" fmla="*/ 3 h 3"/>
                    <a:gd name="T6" fmla="*/ 1 w 14"/>
                    <a:gd name="T7" fmla="*/ 3 h 3"/>
                    <a:gd name="T8" fmla="*/ 3 w 14"/>
                    <a:gd name="T9" fmla="*/ 3 h 3"/>
                    <a:gd name="T10" fmla="*/ 3 w 14"/>
                    <a:gd name="T11" fmla="*/ 3 h 3"/>
                    <a:gd name="T12" fmla="*/ 4 w 14"/>
                    <a:gd name="T13" fmla="*/ 2 h 3"/>
                    <a:gd name="T14" fmla="*/ 5 w 14"/>
                    <a:gd name="T15" fmla="*/ 2 h 3"/>
                    <a:gd name="T16" fmla="*/ 5 w 14"/>
                    <a:gd name="T17" fmla="*/ 2 h 3"/>
                    <a:gd name="T18" fmla="*/ 6 w 14"/>
                    <a:gd name="T19" fmla="*/ 1 h 3"/>
                    <a:gd name="T20" fmla="*/ 7 w 14"/>
                    <a:gd name="T21" fmla="*/ 1 h 3"/>
                    <a:gd name="T22" fmla="*/ 10 w 14"/>
                    <a:gd name="T23" fmla="*/ 0 h 3"/>
                    <a:gd name="T24" fmla="*/ 10 w 14"/>
                    <a:gd name="T25" fmla="*/ 0 h 3"/>
                    <a:gd name="T26" fmla="*/ 14 w 14"/>
                    <a:gd name="T27" fmla="*/ 1 h 3"/>
                    <a:gd name="T28" fmla="*/ 14 w 14"/>
                    <a:gd name="T29" fmla="*/ 1 h 3"/>
                    <a:gd name="T30" fmla="*/ 14 w 14"/>
                    <a:gd name="T31" fmla="*/ 1 h 3"/>
                    <a:gd name="T32" fmla="*/ 14 w 14"/>
                    <a:gd name="T33" fmla="*/ 1 h 3"/>
                    <a:gd name="T34" fmla="*/ 10 w 14"/>
                    <a:gd name="T35" fmla="*/ 0 h 3"/>
                    <a:gd name="T36" fmla="*/ 10 w 14"/>
                    <a:gd name="T37" fmla="*/ 0 h 3"/>
                    <a:gd name="T38" fmla="*/ 8 w 14"/>
                    <a:gd name="T39" fmla="*/ 0 h 3"/>
                    <a:gd name="T40" fmla="*/ 6 w 14"/>
                    <a:gd name="T41" fmla="*/ 0 h 3"/>
                    <a:gd name="T42" fmla="*/ 6 w 14"/>
                    <a:gd name="T43" fmla="*/ 0 h 3"/>
                    <a:gd name="T44" fmla="*/ 5 w 14"/>
                    <a:gd name="T45" fmla="*/ 1 h 3"/>
                    <a:gd name="T46" fmla="*/ 4 w 14"/>
                    <a:gd name="T47" fmla="*/ 2 h 3"/>
                    <a:gd name="T48" fmla="*/ 4 w 14"/>
                    <a:gd name="T49" fmla="*/ 2 h 3"/>
                    <a:gd name="T50" fmla="*/ 3 w 14"/>
                    <a:gd name="T51" fmla="*/ 2 h 3"/>
                    <a:gd name="T52" fmla="*/ 2 w 14"/>
                    <a:gd name="T53" fmla="*/ 3 h 3"/>
                    <a:gd name="T54" fmla="*/ 0 w 14"/>
                    <a:gd name="T55" fmla="*/ 3 h 3"/>
                    <a:gd name="T56" fmla="*/ 0 w 14"/>
                    <a:gd name="T57" fmla="*/ 3 h 3"/>
                    <a:gd name="T58" fmla="*/ 0 w 14"/>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 h="3">
                      <a:moveTo>
                        <a:pt x="0" y="3"/>
                      </a:moveTo>
                      <a:lnTo>
                        <a:pt x="0" y="3"/>
                      </a:lnTo>
                      <a:lnTo>
                        <a:pt x="1" y="3"/>
                      </a:lnTo>
                      <a:lnTo>
                        <a:pt x="1" y="3"/>
                      </a:lnTo>
                      <a:lnTo>
                        <a:pt x="3" y="3"/>
                      </a:lnTo>
                      <a:lnTo>
                        <a:pt x="3" y="3"/>
                      </a:lnTo>
                      <a:lnTo>
                        <a:pt x="4" y="2"/>
                      </a:lnTo>
                      <a:lnTo>
                        <a:pt x="5" y="2"/>
                      </a:lnTo>
                      <a:lnTo>
                        <a:pt x="5" y="2"/>
                      </a:lnTo>
                      <a:lnTo>
                        <a:pt x="6" y="1"/>
                      </a:lnTo>
                      <a:lnTo>
                        <a:pt x="7" y="1"/>
                      </a:lnTo>
                      <a:lnTo>
                        <a:pt x="10" y="0"/>
                      </a:lnTo>
                      <a:lnTo>
                        <a:pt x="10" y="0"/>
                      </a:lnTo>
                      <a:lnTo>
                        <a:pt x="14" y="1"/>
                      </a:lnTo>
                      <a:lnTo>
                        <a:pt x="14" y="1"/>
                      </a:lnTo>
                      <a:lnTo>
                        <a:pt x="14" y="1"/>
                      </a:lnTo>
                      <a:lnTo>
                        <a:pt x="14" y="1"/>
                      </a:lnTo>
                      <a:lnTo>
                        <a:pt x="10" y="0"/>
                      </a:lnTo>
                      <a:lnTo>
                        <a:pt x="10" y="0"/>
                      </a:lnTo>
                      <a:lnTo>
                        <a:pt x="8" y="0"/>
                      </a:lnTo>
                      <a:lnTo>
                        <a:pt x="6" y="0"/>
                      </a:lnTo>
                      <a:lnTo>
                        <a:pt x="6" y="0"/>
                      </a:lnTo>
                      <a:lnTo>
                        <a:pt x="5" y="1"/>
                      </a:lnTo>
                      <a:lnTo>
                        <a:pt x="4" y="2"/>
                      </a:lnTo>
                      <a:lnTo>
                        <a:pt x="4" y="2"/>
                      </a:lnTo>
                      <a:lnTo>
                        <a:pt x="3" y="2"/>
                      </a:lnTo>
                      <a:lnTo>
                        <a:pt x="2" y="3"/>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71" name="Freeform 2507">
                  <a:extLst>
                    <a:ext uri="{FF2B5EF4-FFF2-40B4-BE49-F238E27FC236}">
                      <a16:creationId xmlns:a16="http://schemas.microsoft.com/office/drawing/2014/main" id="{A2F52F6B-ACAD-4F87-ABCB-6C5C33FDE2C2}"/>
                    </a:ext>
                  </a:extLst>
                </p:cNvPr>
                <p:cNvSpPr>
                  <a:spLocks/>
                </p:cNvSpPr>
                <p:nvPr/>
              </p:nvSpPr>
              <p:spPr bwMode="auto">
                <a:xfrm>
                  <a:off x="4060" y="1577"/>
                  <a:ext cx="15" cy="9"/>
                </a:xfrm>
                <a:custGeom>
                  <a:avLst/>
                  <a:gdLst>
                    <a:gd name="T0" fmla="*/ 15 w 15"/>
                    <a:gd name="T1" fmla="*/ 0 h 9"/>
                    <a:gd name="T2" fmla="*/ 15 w 15"/>
                    <a:gd name="T3" fmla="*/ 0 h 9"/>
                    <a:gd name="T4" fmla="*/ 13 w 15"/>
                    <a:gd name="T5" fmla="*/ 1 h 9"/>
                    <a:gd name="T6" fmla="*/ 12 w 15"/>
                    <a:gd name="T7" fmla="*/ 1 h 9"/>
                    <a:gd name="T8" fmla="*/ 12 w 15"/>
                    <a:gd name="T9" fmla="*/ 1 h 9"/>
                    <a:gd name="T10" fmla="*/ 10 w 15"/>
                    <a:gd name="T11" fmla="*/ 3 h 9"/>
                    <a:gd name="T12" fmla="*/ 9 w 15"/>
                    <a:gd name="T13" fmla="*/ 4 h 9"/>
                    <a:gd name="T14" fmla="*/ 9 w 15"/>
                    <a:gd name="T15" fmla="*/ 4 h 9"/>
                    <a:gd name="T16" fmla="*/ 9 w 15"/>
                    <a:gd name="T17" fmla="*/ 5 h 9"/>
                    <a:gd name="T18" fmla="*/ 8 w 15"/>
                    <a:gd name="T19" fmla="*/ 6 h 9"/>
                    <a:gd name="T20" fmla="*/ 6 w 15"/>
                    <a:gd name="T21" fmla="*/ 7 h 9"/>
                    <a:gd name="T22" fmla="*/ 0 w 15"/>
                    <a:gd name="T23" fmla="*/ 9 h 9"/>
                    <a:gd name="T24" fmla="*/ 0 w 15"/>
                    <a:gd name="T25" fmla="*/ 9 h 9"/>
                    <a:gd name="T26" fmla="*/ 0 w 15"/>
                    <a:gd name="T27" fmla="*/ 9 h 9"/>
                    <a:gd name="T28" fmla="*/ 0 w 15"/>
                    <a:gd name="T29" fmla="*/ 9 h 9"/>
                    <a:gd name="T30" fmla="*/ 2 w 15"/>
                    <a:gd name="T31" fmla="*/ 9 h 9"/>
                    <a:gd name="T32" fmla="*/ 4 w 15"/>
                    <a:gd name="T33" fmla="*/ 8 h 9"/>
                    <a:gd name="T34" fmla="*/ 4 w 15"/>
                    <a:gd name="T35" fmla="*/ 8 h 9"/>
                    <a:gd name="T36" fmla="*/ 6 w 15"/>
                    <a:gd name="T37" fmla="*/ 7 h 9"/>
                    <a:gd name="T38" fmla="*/ 8 w 15"/>
                    <a:gd name="T39" fmla="*/ 6 h 9"/>
                    <a:gd name="T40" fmla="*/ 8 w 15"/>
                    <a:gd name="T41" fmla="*/ 6 h 9"/>
                    <a:gd name="T42" fmla="*/ 9 w 15"/>
                    <a:gd name="T43" fmla="*/ 5 h 9"/>
                    <a:gd name="T44" fmla="*/ 10 w 15"/>
                    <a:gd name="T45" fmla="*/ 3 h 9"/>
                    <a:gd name="T46" fmla="*/ 10 w 15"/>
                    <a:gd name="T47" fmla="*/ 3 h 9"/>
                    <a:gd name="T48" fmla="*/ 12 w 15"/>
                    <a:gd name="T49" fmla="*/ 2 h 9"/>
                    <a:gd name="T50" fmla="*/ 12 w 15"/>
                    <a:gd name="T51" fmla="*/ 1 h 9"/>
                    <a:gd name="T52" fmla="*/ 13 w 15"/>
                    <a:gd name="T53" fmla="*/ 1 h 9"/>
                    <a:gd name="T54" fmla="*/ 13 w 15"/>
                    <a:gd name="T55" fmla="*/ 1 h 9"/>
                    <a:gd name="T56" fmla="*/ 14 w 15"/>
                    <a:gd name="T57" fmla="*/ 1 h 9"/>
                    <a:gd name="T58" fmla="*/ 15 w 15"/>
                    <a:gd name="T59" fmla="*/ 0 h 9"/>
                    <a:gd name="T60" fmla="*/ 15 w 15"/>
                    <a:gd name="T61" fmla="*/ 0 h 9"/>
                    <a:gd name="T62" fmla="*/ 15 w 15"/>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9">
                      <a:moveTo>
                        <a:pt x="15" y="0"/>
                      </a:moveTo>
                      <a:lnTo>
                        <a:pt x="15" y="0"/>
                      </a:lnTo>
                      <a:lnTo>
                        <a:pt x="13" y="1"/>
                      </a:lnTo>
                      <a:lnTo>
                        <a:pt x="12" y="1"/>
                      </a:lnTo>
                      <a:lnTo>
                        <a:pt x="12" y="1"/>
                      </a:lnTo>
                      <a:lnTo>
                        <a:pt x="10" y="3"/>
                      </a:lnTo>
                      <a:lnTo>
                        <a:pt x="9" y="4"/>
                      </a:lnTo>
                      <a:lnTo>
                        <a:pt x="9" y="4"/>
                      </a:lnTo>
                      <a:lnTo>
                        <a:pt x="9" y="5"/>
                      </a:lnTo>
                      <a:lnTo>
                        <a:pt x="8" y="6"/>
                      </a:lnTo>
                      <a:lnTo>
                        <a:pt x="6" y="7"/>
                      </a:lnTo>
                      <a:lnTo>
                        <a:pt x="0" y="9"/>
                      </a:lnTo>
                      <a:lnTo>
                        <a:pt x="0" y="9"/>
                      </a:lnTo>
                      <a:lnTo>
                        <a:pt x="0" y="9"/>
                      </a:lnTo>
                      <a:lnTo>
                        <a:pt x="0" y="9"/>
                      </a:lnTo>
                      <a:lnTo>
                        <a:pt x="2" y="9"/>
                      </a:lnTo>
                      <a:lnTo>
                        <a:pt x="4" y="8"/>
                      </a:lnTo>
                      <a:lnTo>
                        <a:pt x="4" y="8"/>
                      </a:lnTo>
                      <a:lnTo>
                        <a:pt x="6" y="7"/>
                      </a:lnTo>
                      <a:lnTo>
                        <a:pt x="8" y="6"/>
                      </a:lnTo>
                      <a:lnTo>
                        <a:pt x="8" y="6"/>
                      </a:lnTo>
                      <a:lnTo>
                        <a:pt x="9" y="5"/>
                      </a:lnTo>
                      <a:lnTo>
                        <a:pt x="10" y="3"/>
                      </a:lnTo>
                      <a:lnTo>
                        <a:pt x="10" y="3"/>
                      </a:lnTo>
                      <a:lnTo>
                        <a:pt x="12" y="2"/>
                      </a:lnTo>
                      <a:lnTo>
                        <a:pt x="12" y="1"/>
                      </a:lnTo>
                      <a:lnTo>
                        <a:pt x="13" y="1"/>
                      </a:lnTo>
                      <a:lnTo>
                        <a:pt x="13" y="1"/>
                      </a:lnTo>
                      <a:lnTo>
                        <a:pt x="14" y="1"/>
                      </a:lnTo>
                      <a:lnTo>
                        <a:pt x="15" y="0"/>
                      </a:lnTo>
                      <a:lnTo>
                        <a:pt x="15" y="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72" name="Freeform 2508">
                  <a:extLst>
                    <a:ext uri="{FF2B5EF4-FFF2-40B4-BE49-F238E27FC236}">
                      <a16:creationId xmlns:a16="http://schemas.microsoft.com/office/drawing/2014/main" id="{9D8C0B43-5192-4A1A-8A75-C40BF6A81351}"/>
                    </a:ext>
                  </a:extLst>
                </p:cNvPr>
                <p:cNvSpPr>
                  <a:spLocks/>
                </p:cNvSpPr>
                <p:nvPr/>
              </p:nvSpPr>
              <p:spPr bwMode="auto">
                <a:xfrm>
                  <a:off x="4060" y="1577"/>
                  <a:ext cx="15" cy="9"/>
                </a:xfrm>
                <a:custGeom>
                  <a:avLst/>
                  <a:gdLst>
                    <a:gd name="T0" fmla="*/ 15 w 15"/>
                    <a:gd name="T1" fmla="*/ 0 h 9"/>
                    <a:gd name="T2" fmla="*/ 15 w 15"/>
                    <a:gd name="T3" fmla="*/ 0 h 9"/>
                    <a:gd name="T4" fmla="*/ 13 w 15"/>
                    <a:gd name="T5" fmla="*/ 1 h 9"/>
                    <a:gd name="T6" fmla="*/ 12 w 15"/>
                    <a:gd name="T7" fmla="*/ 1 h 9"/>
                    <a:gd name="T8" fmla="*/ 12 w 15"/>
                    <a:gd name="T9" fmla="*/ 1 h 9"/>
                    <a:gd name="T10" fmla="*/ 10 w 15"/>
                    <a:gd name="T11" fmla="*/ 3 h 9"/>
                    <a:gd name="T12" fmla="*/ 9 w 15"/>
                    <a:gd name="T13" fmla="*/ 4 h 9"/>
                    <a:gd name="T14" fmla="*/ 9 w 15"/>
                    <a:gd name="T15" fmla="*/ 4 h 9"/>
                    <a:gd name="T16" fmla="*/ 9 w 15"/>
                    <a:gd name="T17" fmla="*/ 5 h 9"/>
                    <a:gd name="T18" fmla="*/ 8 w 15"/>
                    <a:gd name="T19" fmla="*/ 6 h 9"/>
                    <a:gd name="T20" fmla="*/ 6 w 15"/>
                    <a:gd name="T21" fmla="*/ 7 h 9"/>
                    <a:gd name="T22" fmla="*/ 0 w 15"/>
                    <a:gd name="T23" fmla="*/ 9 h 9"/>
                    <a:gd name="T24" fmla="*/ 0 w 15"/>
                    <a:gd name="T25" fmla="*/ 9 h 9"/>
                    <a:gd name="T26" fmla="*/ 0 w 15"/>
                    <a:gd name="T27" fmla="*/ 9 h 9"/>
                    <a:gd name="T28" fmla="*/ 0 w 15"/>
                    <a:gd name="T29" fmla="*/ 9 h 9"/>
                    <a:gd name="T30" fmla="*/ 2 w 15"/>
                    <a:gd name="T31" fmla="*/ 9 h 9"/>
                    <a:gd name="T32" fmla="*/ 4 w 15"/>
                    <a:gd name="T33" fmla="*/ 8 h 9"/>
                    <a:gd name="T34" fmla="*/ 4 w 15"/>
                    <a:gd name="T35" fmla="*/ 8 h 9"/>
                    <a:gd name="T36" fmla="*/ 6 w 15"/>
                    <a:gd name="T37" fmla="*/ 7 h 9"/>
                    <a:gd name="T38" fmla="*/ 8 w 15"/>
                    <a:gd name="T39" fmla="*/ 6 h 9"/>
                    <a:gd name="T40" fmla="*/ 8 w 15"/>
                    <a:gd name="T41" fmla="*/ 6 h 9"/>
                    <a:gd name="T42" fmla="*/ 9 w 15"/>
                    <a:gd name="T43" fmla="*/ 5 h 9"/>
                    <a:gd name="T44" fmla="*/ 10 w 15"/>
                    <a:gd name="T45" fmla="*/ 3 h 9"/>
                    <a:gd name="T46" fmla="*/ 10 w 15"/>
                    <a:gd name="T47" fmla="*/ 3 h 9"/>
                    <a:gd name="T48" fmla="*/ 12 w 15"/>
                    <a:gd name="T49" fmla="*/ 2 h 9"/>
                    <a:gd name="T50" fmla="*/ 12 w 15"/>
                    <a:gd name="T51" fmla="*/ 1 h 9"/>
                    <a:gd name="T52" fmla="*/ 13 w 15"/>
                    <a:gd name="T53" fmla="*/ 1 h 9"/>
                    <a:gd name="T54" fmla="*/ 13 w 15"/>
                    <a:gd name="T55" fmla="*/ 1 h 9"/>
                    <a:gd name="T56" fmla="*/ 14 w 15"/>
                    <a:gd name="T57" fmla="*/ 1 h 9"/>
                    <a:gd name="T58" fmla="*/ 15 w 15"/>
                    <a:gd name="T59" fmla="*/ 0 h 9"/>
                    <a:gd name="T60" fmla="*/ 15 w 15"/>
                    <a:gd name="T61" fmla="*/ 0 h 9"/>
                    <a:gd name="T62" fmla="*/ 15 w 15"/>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9">
                      <a:moveTo>
                        <a:pt x="15" y="0"/>
                      </a:moveTo>
                      <a:lnTo>
                        <a:pt x="15" y="0"/>
                      </a:lnTo>
                      <a:lnTo>
                        <a:pt x="13" y="1"/>
                      </a:lnTo>
                      <a:lnTo>
                        <a:pt x="12" y="1"/>
                      </a:lnTo>
                      <a:lnTo>
                        <a:pt x="12" y="1"/>
                      </a:lnTo>
                      <a:lnTo>
                        <a:pt x="10" y="3"/>
                      </a:lnTo>
                      <a:lnTo>
                        <a:pt x="9" y="4"/>
                      </a:lnTo>
                      <a:lnTo>
                        <a:pt x="9" y="4"/>
                      </a:lnTo>
                      <a:lnTo>
                        <a:pt x="9" y="5"/>
                      </a:lnTo>
                      <a:lnTo>
                        <a:pt x="8" y="6"/>
                      </a:lnTo>
                      <a:lnTo>
                        <a:pt x="6" y="7"/>
                      </a:lnTo>
                      <a:lnTo>
                        <a:pt x="0" y="9"/>
                      </a:lnTo>
                      <a:lnTo>
                        <a:pt x="0" y="9"/>
                      </a:lnTo>
                      <a:lnTo>
                        <a:pt x="0" y="9"/>
                      </a:lnTo>
                      <a:lnTo>
                        <a:pt x="0" y="9"/>
                      </a:lnTo>
                      <a:lnTo>
                        <a:pt x="2" y="9"/>
                      </a:lnTo>
                      <a:lnTo>
                        <a:pt x="4" y="8"/>
                      </a:lnTo>
                      <a:lnTo>
                        <a:pt x="4" y="8"/>
                      </a:lnTo>
                      <a:lnTo>
                        <a:pt x="6" y="7"/>
                      </a:lnTo>
                      <a:lnTo>
                        <a:pt x="8" y="6"/>
                      </a:lnTo>
                      <a:lnTo>
                        <a:pt x="8" y="6"/>
                      </a:lnTo>
                      <a:lnTo>
                        <a:pt x="9" y="5"/>
                      </a:lnTo>
                      <a:lnTo>
                        <a:pt x="10" y="3"/>
                      </a:lnTo>
                      <a:lnTo>
                        <a:pt x="10" y="3"/>
                      </a:lnTo>
                      <a:lnTo>
                        <a:pt x="12" y="2"/>
                      </a:lnTo>
                      <a:lnTo>
                        <a:pt x="12" y="1"/>
                      </a:lnTo>
                      <a:lnTo>
                        <a:pt x="13" y="1"/>
                      </a:lnTo>
                      <a:lnTo>
                        <a:pt x="13" y="1"/>
                      </a:lnTo>
                      <a:lnTo>
                        <a:pt x="14" y="1"/>
                      </a:lnTo>
                      <a:lnTo>
                        <a:pt x="15" y="0"/>
                      </a:lnTo>
                      <a:lnTo>
                        <a:pt x="15" y="0"/>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73" name="Freeform 2509">
                  <a:extLst>
                    <a:ext uri="{FF2B5EF4-FFF2-40B4-BE49-F238E27FC236}">
                      <a16:creationId xmlns:a16="http://schemas.microsoft.com/office/drawing/2014/main" id="{5BBC7F32-0201-49D9-B581-A148D12DF7E3}"/>
                    </a:ext>
                  </a:extLst>
                </p:cNvPr>
                <p:cNvSpPr>
                  <a:spLocks/>
                </p:cNvSpPr>
                <p:nvPr/>
              </p:nvSpPr>
              <p:spPr bwMode="auto">
                <a:xfrm>
                  <a:off x="4067" y="1578"/>
                  <a:ext cx="11" cy="6"/>
                </a:xfrm>
                <a:custGeom>
                  <a:avLst/>
                  <a:gdLst>
                    <a:gd name="T0" fmla="*/ 1 w 11"/>
                    <a:gd name="T1" fmla="*/ 6 h 6"/>
                    <a:gd name="T2" fmla="*/ 1 w 11"/>
                    <a:gd name="T3" fmla="*/ 6 h 6"/>
                    <a:gd name="T4" fmla="*/ 2 w 11"/>
                    <a:gd name="T5" fmla="*/ 5 h 6"/>
                    <a:gd name="T6" fmla="*/ 3 w 11"/>
                    <a:gd name="T7" fmla="*/ 5 h 6"/>
                    <a:gd name="T8" fmla="*/ 4 w 11"/>
                    <a:gd name="T9" fmla="*/ 4 h 6"/>
                    <a:gd name="T10" fmla="*/ 5 w 11"/>
                    <a:gd name="T11" fmla="*/ 3 h 6"/>
                    <a:gd name="T12" fmla="*/ 5 w 11"/>
                    <a:gd name="T13" fmla="*/ 3 h 6"/>
                    <a:gd name="T14" fmla="*/ 6 w 11"/>
                    <a:gd name="T15" fmla="*/ 2 h 6"/>
                    <a:gd name="T16" fmla="*/ 8 w 11"/>
                    <a:gd name="T17" fmla="*/ 1 h 6"/>
                    <a:gd name="T18" fmla="*/ 9 w 11"/>
                    <a:gd name="T19" fmla="*/ 1 h 6"/>
                    <a:gd name="T20" fmla="*/ 11 w 11"/>
                    <a:gd name="T21" fmla="*/ 1 h 6"/>
                    <a:gd name="T22" fmla="*/ 11 w 11"/>
                    <a:gd name="T23" fmla="*/ 1 h 6"/>
                    <a:gd name="T24" fmla="*/ 11 w 11"/>
                    <a:gd name="T25" fmla="*/ 1 h 6"/>
                    <a:gd name="T26" fmla="*/ 11 w 11"/>
                    <a:gd name="T27" fmla="*/ 0 h 6"/>
                    <a:gd name="T28" fmla="*/ 11 w 11"/>
                    <a:gd name="T29" fmla="*/ 0 h 6"/>
                    <a:gd name="T30" fmla="*/ 10 w 11"/>
                    <a:gd name="T31" fmla="*/ 0 h 6"/>
                    <a:gd name="T32" fmla="*/ 9 w 11"/>
                    <a:gd name="T33" fmla="*/ 0 h 6"/>
                    <a:gd name="T34" fmla="*/ 7 w 11"/>
                    <a:gd name="T35" fmla="*/ 1 h 6"/>
                    <a:gd name="T36" fmla="*/ 7 w 11"/>
                    <a:gd name="T37" fmla="*/ 1 h 6"/>
                    <a:gd name="T38" fmla="*/ 5 w 11"/>
                    <a:gd name="T39" fmla="*/ 2 h 6"/>
                    <a:gd name="T40" fmla="*/ 4 w 11"/>
                    <a:gd name="T41" fmla="*/ 4 h 6"/>
                    <a:gd name="T42" fmla="*/ 2 w 11"/>
                    <a:gd name="T43" fmla="*/ 5 h 6"/>
                    <a:gd name="T44" fmla="*/ 2 w 11"/>
                    <a:gd name="T45" fmla="*/ 5 h 6"/>
                    <a:gd name="T46" fmla="*/ 1 w 11"/>
                    <a:gd name="T47" fmla="*/ 5 h 6"/>
                    <a:gd name="T48" fmla="*/ 1 w 11"/>
                    <a:gd name="T49" fmla="*/ 5 h 6"/>
                    <a:gd name="T50" fmla="*/ 0 w 11"/>
                    <a:gd name="T51" fmla="*/ 5 h 6"/>
                    <a:gd name="T52" fmla="*/ 0 w 11"/>
                    <a:gd name="T53" fmla="*/ 5 h 6"/>
                    <a:gd name="T54" fmla="*/ 0 w 11"/>
                    <a:gd name="T55" fmla="*/ 6 h 6"/>
                    <a:gd name="T56" fmla="*/ 1 w 11"/>
                    <a:gd name="T5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6">
                      <a:moveTo>
                        <a:pt x="1" y="6"/>
                      </a:moveTo>
                      <a:lnTo>
                        <a:pt x="1" y="6"/>
                      </a:lnTo>
                      <a:lnTo>
                        <a:pt x="2" y="5"/>
                      </a:lnTo>
                      <a:lnTo>
                        <a:pt x="3" y="5"/>
                      </a:lnTo>
                      <a:lnTo>
                        <a:pt x="4" y="4"/>
                      </a:lnTo>
                      <a:lnTo>
                        <a:pt x="5" y="3"/>
                      </a:lnTo>
                      <a:lnTo>
                        <a:pt x="5" y="3"/>
                      </a:lnTo>
                      <a:lnTo>
                        <a:pt x="6" y="2"/>
                      </a:lnTo>
                      <a:lnTo>
                        <a:pt x="8" y="1"/>
                      </a:lnTo>
                      <a:lnTo>
                        <a:pt x="9" y="1"/>
                      </a:lnTo>
                      <a:lnTo>
                        <a:pt x="11" y="1"/>
                      </a:lnTo>
                      <a:lnTo>
                        <a:pt x="11" y="1"/>
                      </a:lnTo>
                      <a:lnTo>
                        <a:pt x="11" y="1"/>
                      </a:lnTo>
                      <a:lnTo>
                        <a:pt x="11" y="0"/>
                      </a:lnTo>
                      <a:lnTo>
                        <a:pt x="11" y="0"/>
                      </a:lnTo>
                      <a:lnTo>
                        <a:pt x="10" y="0"/>
                      </a:lnTo>
                      <a:lnTo>
                        <a:pt x="9" y="0"/>
                      </a:lnTo>
                      <a:lnTo>
                        <a:pt x="7" y="1"/>
                      </a:lnTo>
                      <a:lnTo>
                        <a:pt x="7" y="1"/>
                      </a:lnTo>
                      <a:lnTo>
                        <a:pt x="5" y="2"/>
                      </a:lnTo>
                      <a:lnTo>
                        <a:pt x="4" y="4"/>
                      </a:lnTo>
                      <a:lnTo>
                        <a:pt x="2" y="5"/>
                      </a:lnTo>
                      <a:lnTo>
                        <a:pt x="2" y="5"/>
                      </a:lnTo>
                      <a:lnTo>
                        <a:pt x="1" y="5"/>
                      </a:lnTo>
                      <a:lnTo>
                        <a:pt x="1" y="5"/>
                      </a:lnTo>
                      <a:lnTo>
                        <a:pt x="0" y="5"/>
                      </a:lnTo>
                      <a:lnTo>
                        <a:pt x="0" y="5"/>
                      </a:lnTo>
                      <a:lnTo>
                        <a:pt x="0" y="6"/>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74" name="Freeform 2510">
                  <a:extLst>
                    <a:ext uri="{FF2B5EF4-FFF2-40B4-BE49-F238E27FC236}">
                      <a16:creationId xmlns:a16="http://schemas.microsoft.com/office/drawing/2014/main" id="{F161E121-18B8-4B6A-83BC-D138FAB13491}"/>
                    </a:ext>
                  </a:extLst>
                </p:cNvPr>
                <p:cNvSpPr>
                  <a:spLocks/>
                </p:cNvSpPr>
                <p:nvPr/>
              </p:nvSpPr>
              <p:spPr bwMode="auto">
                <a:xfrm>
                  <a:off x="4067" y="1578"/>
                  <a:ext cx="11" cy="6"/>
                </a:xfrm>
                <a:custGeom>
                  <a:avLst/>
                  <a:gdLst>
                    <a:gd name="T0" fmla="*/ 1 w 11"/>
                    <a:gd name="T1" fmla="*/ 6 h 6"/>
                    <a:gd name="T2" fmla="*/ 1 w 11"/>
                    <a:gd name="T3" fmla="*/ 6 h 6"/>
                    <a:gd name="T4" fmla="*/ 2 w 11"/>
                    <a:gd name="T5" fmla="*/ 5 h 6"/>
                    <a:gd name="T6" fmla="*/ 3 w 11"/>
                    <a:gd name="T7" fmla="*/ 5 h 6"/>
                    <a:gd name="T8" fmla="*/ 4 w 11"/>
                    <a:gd name="T9" fmla="*/ 4 h 6"/>
                    <a:gd name="T10" fmla="*/ 5 w 11"/>
                    <a:gd name="T11" fmla="*/ 3 h 6"/>
                    <a:gd name="T12" fmla="*/ 5 w 11"/>
                    <a:gd name="T13" fmla="*/ 3 h 6"/>
                    <a:gd name="T14" fmla="*/ 6 w 11"/>
                    <a:gd name="T15" fmla="*/ 2 h 6"/>
                    <a:gd name="T16" fmla="*/ 8 w 11"/>
                    <a:gd name="T17" fmla="*/ 1 h 6"/>
                    <a:gd name="T18" fmla="*/ 9 w 11"/>
                    <a:gd name="T19" fmla="*/ 1 h 6"/>
                    <a:gd name="T20" fmla="*/ 11 w 11"/>
                    <a:gd name="T21" fmla="*/ 1 h 6"/>
                    <a:gd name="T22" fmla="*/ 11 w 11"/>
                    <a:gd name="T23" fmla="*/ 1 h 6"/>
                    <a:gd name="T24" fmla="*/ 11 w 11"/>
                    <a:gd name="T25" fmla="*/ 1 h 6"/>
                    <a:gd name="T26" fmla="*/ 11 w 11"/>
                    <a:gd name="T27" fmla="*/ 0 h 6"/>
                    <a:gd name="T28" fmla="*/ 11 w 11"/>
                    <a:gd name="T29" fmla="*/ 0 h 6"/>
                    <a:gd name="T30" fmla="*/ 10 w 11"/>
                    <a:gd name="T31" fmla="*/ 0 h 6"/>
                    <a:gd name="T32" fmla="*/ 9 w 11"/>
                    <a:gd name="T33" fmla="*/ 0 h 6"/>
                    <a:gd name="T34" fmla="*/ 7 w 11"/>
                    <a:gd name="T35" fmla="*/ 1 h 6"/>
                    <a:gd name="T36" fmla="*/ 7 w 11"/>
                    <a:gd name="T37" fmla="*/ 1 h 6"/>
                    <a:gd name="T38" fmla="*/ 5 w 11"/>
                    <a:gd name="T39" fmla="*/ 2 h 6"/>
                    <a:gd name="T40" fmla="*/ 4 w 11"/>
                    <a:gd name="T41" fmla="*/ 4 h 6"/>
                    <a:gd name="T42" fmla="*/ 2 w 11"/>
                    <a:gd name="T43" fmla="*/ 5 h 6"/>
                    <a:gd name="T44" fmla="*/ 2 w 11"/>
                    <a:gd name="T45" fmla="*/ 5 h 6"/>
                    <a:gd name="T46" fmla="*/ 1 w 11"/>
                    <a:gd name="T47" fmla="*/ 5 h 6"/>
                    <a:gd name="T48" fmla="*/ 1 w 11"/>
                    <a:gd name="T49" fmla="*/ 5 h 6"/>
                    <a:gd name="T50" fmla="*/ 0 w 11"/>
                    <a:gd name="T51" fmla="*/ 5 h 6"/>
                    <a:gd name="T52" fmla="*/ 0 w 11"/>
                    <a:gd name="T53" fmla="*/ 5 h 6"/>
                    <a:gd name="T54" fmla="*/ 0 w 11"/>
                    <a:gd name="T55" fmla="*/ 6 h 6"/>
                    <a:gd name="T56" fmla="*/ 1 w 11"/>
                    <a:gd name="T5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6">
                      <a:moveTo>
                        <a:pt x="1" y="6"/>
                      </a:moveTo>
                      <a:lnTo>
                        <a:pt x="1" y="6"/>
                      </a:lnTo>
                      <a:lnTo>
                        <a:pt x="2" y="5"/>
                      </a:lnTo>
                      <a:lnTo>
                        <a:pt x="3" y="5"/>
                      </a:lnTo>
                      <a:lnTo>
                        <a:pt x="4" y="4"/>
                      </a:lnTo>
                      <a:lnTo>
                        <a:pt x="5" y="3"/>
                      </a:lnTo>
                      <a:lnTo>
                        <a:pt x="5" y="3"/>
                      </a:lnTo>
                      <a:lnTo>
                        <a:pt x="6" y="2"/>
                      </a:lnTo>
                      <a:lnTo>
                        <a:pt x="8" y="1"/>
                      </a:lnTo>
                      <a:lnTo>
                        <a:pt x="9" y="1"/>
                      </a:lnTo>
                      <a:lnTo>
                        <a:pt x="11" y="1"/>
                      </a:lnTo>
                      <a:lnTo>
                        <a:pt x="11" y="1"/>
                      </a:lnTo>
                      <a:lnTo>
                        <a:pt x="11" y="1"/>
                      </a:lnTo>
                      <a:lnTo>
                        <a:pt x="11" y="0"/>
                      </a:lnTo>
                      <a:lnTo>
                        <a:pt x="11" y="0"/>
                      </a:lnTo>
                      <a:lnTo>
                        <a:pt x="10" y="0"/>
                      </a:lnTo>
                      <a:lnTo>
                        <a:pt x="9" y="0"/>
                      </a:lnTo>
                      <a:lnTo>
                        <a:pt x="7" y="1"/>
                      </a:lnTo>
                      <a:lnTo>
                        <a:pt x="7" y="1"/>
                      </a:lnTo>
                      <a:lnTo>
                        <a:pt x="5" y="2"/>
                      </a:lnTo>
                      <a:lnTo>
                        <a:pt x="4" y="4"/>
                      </a:lnTo>
                      <a:lnTo>
                        <a:pt x="2" y="5"/>
                      </a:lnTo>
                      <a:lnTo>
                        <a:pt x="2" y="5"/>
                      </a:lnTo>
                      <a:lnTo>
                        <a:pt x="1" y="5"/>
                      </a:lnTo>
                      <a:lnTo>
                        <a:pt x="1" y="5"/>
                      </a:lnTo>
                      <a:lnTo>
                        <a:pt x="0" y="5"/>
                      </a:lnTo>
                      <a:lnTo>
                        <a:pt x="0" y="5"/>
                      </a:lnTo>
                      <a:lnTo>
                        <a:pt x="0" y="6"/>
                      </a:lnTo>
                      <a:lnTo>
                        <a:pt x="1"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75" name="Freeform 2511">
                  <a:extLst>
                    <a:ext uri="{FF2B5EF4-FFF2-40B4-BE49-F238E27FC236}">
                      <a16:creationId xmlns:a16="http://schemas.microsoft.com/office/drawing/2014/main" id="{36E46925-E3B6-4E3F-857C-9F17BBA75923}"/>
                    </a:ext>
                  </a:extLst>
                </p:cNvPr>
                <p:cNvSpPr>
                  <a:spLocks/>
                </p:cNvSpPr>
                <p:nvPr/>
              </p:nvSpPr>
              <p:spPr bwMode="auto">
                <a:xfrm>
                  <a:off x="4055" y="1573"/>
                  <a:ext cx="8" cy="4"/>
                </a:xfrm>
                <a:custGeom>
                  <a:avLst/>
                  <a:gdLst>
                    <a:gd name="T0" fmla="*/ 8 w 8"/>
                    <a:gd name="T1" fmla="*/ 4 h 4"/>
                    <a:gd name="T2" fmla="*/ 8 w 8"/>
                    <a:gd name="T3" fmla="*/ 4 h 4"/>
                    <a:gd name="T4" fmla="*/ 7 w 8"/>
                    <a:gd name="T5" fmla="*/ 3 h 4"/>
                    <a:gd name="T6" fmla="*/ 5 w 8"/>
                    <a:gd name="T7" fmla="*/ 2 h 4"/>
                    <a:gd name="T8" fmla="*/ 4 w 8"/>
                    <a:gd name="T9" fmla="*/ 1 h 4"/>
                    <a:gd name="T10" fmla="*/ 2 w 8"/>
                    <a:gd name="T11" fmla="*/ 0 h 4"/>
                    <a:gd name="T12" fmla="*/ 2 w 8"/>
                    <a:gd name="T13" fmla="*/ 0 h 4"/>
                    <a:gd name="T14" fmla="*/ 1 w 8"/>
                    <a:gd name="T15" fmla="*/ 0 h 4"/>
                    <a:gd name="T16" fmla="*/ 0 w 8"/>
                    <a:gd name="T17" fmla="*/ 1 h 4"/>
                    <a:gd name="T18" fmla="*/ 0 w 8"/>
                    <a:gd name="T19" fmla="*/ 1 h 4"/>
                    <a:gd name="T20" fmla="*/ 0 w 8"/>
                    <a:gd name="T21" fmla="*/ 2 h 4"/>
                    <a:gd name="T22" fmla="*/ 0 w 8"/>
                    <a:gd name="T23" fmla="*/ 2 h 4"/>
                    <a:gd name="T24" fmla="*/ 0 w 8"/>
                    <a:gd name="T25" fmla="*/ 2 h 4"/>
                    <a:gd name="T26" fmla="*/ 0 w 8"/>
                    <a:gd name="T27" fmla="*/ 2 h 4"/>
                    <a:gd name="T28" fmla="*/ 0 w 8"/>
                    <a:gd name="T29" fmla="*/ 2 h 4"/>
                    <a:gd name="T30" fmla="*/ 0 w 8"/>
                    <a:gd name="T31" fmla="*/ 2 h 4"/>
                    <a:gd name="T32" fmla="*/ 1 w 8"/>
                    <a:gd name="T33" fmla="*/ 1 h 4"/>
                    <a:gd name="T34" fmla="*/ 1 w 8"/>
                    <a:gd name="T35" fmla="*/ 1 h 4"/>
                    <a:gd name="T36" fmla="*/ 2 w 8"/>
                    <a:gd name="T37" fmla="*/ 1 h 4"/>
                    <a:gd name="T38" fmla="*/ 3 w 8"/>
                    <a:gd name="T39" fmla="*/ 1 h 4"/>
                    <a:gd name="T40" fmla="*/ 3 w 8"/>
                    <a:gd name="T41" fmla="*/ 1 h 4"/>
                    <a:gd name="T42" fmla="*/ 4 w 8"/>
                    <a:gd name="T43" fmla="*/ 1 h 4"/>
                    <a:gd name="T44" fmla="*/ 5 w 8"/>
                    <a:gd name="T45" fmla="*/ 2 h 4"/>
                    <a:gd name="T46" fmla="*/ 5 w 8"/>
                    <a:gd name="T47" fmla="*/ 2 h 4"/>
                    <a:gd name="T48" fmla="*/ 7 w 8"/>
                    <a:gd name="T49" fmla="*/ 3 h 4"/>
                    <a:gd name="T50" fmla="*/ 8 w 8"/>
                    <a:gd name="T51" fmla="*/ 4 h 4"/>
                    <a:gd name="T52" fmla="*/ 8 w 8"/>
                    <a:gd name="T53" fmla="*/ 4 h 4"/>
                    <a:gd name="T54" fmla="*/ 8 w 8"/>
                    <a:gd name="T5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4">
                      <a:moveTo>
                        <a:pt x="8" y="4"/>
                      </a:moveTo>
                      <a:lnTo>
                        <a:pt x="8" y="4"/>
                      </a:lnTo>
                      <a:lnTo>
                        <a:pt x="7" y="3"/>
                      </a:lnTo>
                      <a:lnTo>
                        <a:pt x="5" y="2"/>
                      </a:lnTo>
                      <a:lnTo>
                        <a:pt x="4" y="1"/>
                      </a:lnTo>
                      <a:lnTo>
                        <a:pt x="2" y="0"/>
                      </a:lnTo>
                      <a:lnTo>
                        <a:pt x="2" y="0"/>
                      </a:lnTo>
                      <a:lnTo>
                        <a:pt x="1" y="0"/>
                      </a:lnTo>
                      <a:lnTo>
                        <a:pt x="0" y="1"/>
                      </a:lnTo>
                      <a:lnTo>
                        <a:pt x="0" y="1"/>
                      </a:lnTo>
                      <a:lnTo>
                        <a:pt x="0" y="2"/>
                      </a:lnTo>
                      <a:lnTo>
                        <a:pt x="0" y="2"/>
                      </a:lnTo>
                      <a:lnTo>
                        <a:pt x="0" y="2"/>
                      </a:lnTo>
                      <a:lnTo>
                        <a:pt x="0" y="2"/>
                      </a:lnTo>
                      <a:lnTo>
                        <a:pt x="0" y="2"/>
                      </a:lnTo>
                      <a:lnTo>
                        <a:pt x="0" y="2"/>
                      </a:lnTo>
                      <a:lnTo>
                        <a:pt x="1" y="1"/>
                      </a:lnTo>
                      <a:lnTo>
                        <a:pt x="1" y="1"/>
                      </a:lnTo>
                      <a:lnTo>
                        <a:pt x="2" y="1"/>
                      </a:lnTo>
                      <a:lnTo>
                        <a:pt x="3" y="1"/>
                      </a:lnTo>
                      <a:lnTo>
                        <a:pt x="3" y="1"/>
                      </a:lnTo>
                      <a:lnTo>
                        <a:pt x="4" y="1"/>
                      </a:lnTo>
                      <a:lnTo>
                        <a:pt x="5" y="2"/>
                      </a:lnTo>
                      <a:lnTo>
                        <a:pt x="5" y="2"/>
                      </a:lnTo>
                      <a:lnTo>
                        <a:pt x="7" y="3"/>
                      </a:lnTo>
                      <a:lnTo>
                        <a:pt x="8" y="4"/>
                      </a:lnTo>
                      <a:lnTo>
                        <a:pt x="8" y="4"/>
                      </a:lnTo>
                      <a:lnTo>
                        <a:pt x="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76" name="Freeform 2512">
                  <a:extLst>
                    <a:ext uri="{FF2B5EF4-FFF2-40B4-BE49-F238E27FC236}">
                      <a16:creationId xmlns:a16="http://schemas.microsoft.com/office/drawing/2014/main" id="{1B826178-BEE5-4A76-9AB2-F6A0CC44DF9D}"/>
                    </a:ext>
                  </a:extLst>
                </p:cNvPr>
                <p:cNvSpPr>
                  <a:spLocks/>
                </p:cNvSpPr>
                <p:nvPr/>
              </p:nvSpPr>
              <p:spPr bwMode="auto">
                <a:xfrm>
                  <a:off x="4055" y="1573"/>
                  <a:ext cx="8" cy="4"/>
                </a:xfrm>
                <a:custGeom>
                  <a:avLst/>
                  <a:gdLst>
                    <a:gd name="T0" fmla="*/ 8 w 8"/>
                    <a:gd name="T1" fmla="*/ 4 h 4"/>
                    <a:gd name="T2" fmla="*/ 8 w 8"/>
                    <a:gd name="T3" fmla="*/ 4 h 4"/>
                    <a:gd name="T4" fmla="*/ 7 w 8"/>
                    <a:gd name="T5" fmla="*/ 3 h 4"/>
                    <a:gd name="T6" fmla="*/ 5 w 8"/>
                    <a:gd name="T7" fmla="*/ 2 h 4"/>
                    <a:gd name="T8" fmla="*/ 4 w 8"/>
                    <a:gd name="T9" fmla="*/ 1 h 4"/>
                    <a:gd name="T10" fmla="*/ 2 w 8"/>
                    <a:gd name="T11" fmla="*/ 0 h 4"/>
                    <a:gd name="T12" fmla="*/ 2 w 8"/>
                    <a:gd name="T13" fmla="*/ 0 h 4"/>
                    <a:gd name="T14" fmla="*/ 1 w 8"/>
                    <a:gd name="T15" fmla="*/ 0 h 4"/>
                    <a:gd name="T16" fmla="*/ 0 w 8"/>
                    <a:gd name="T17" fmla="*/ 1 h 4"/>
                    <a:gd name="T18" fmla="*/ 0 w 8"/>
                    <a:gd name="T19" fmla="*/ 1 h 4"/>
                    <a:gd name="T20" fmla="*/ 0 w 8"/>
                    <a:gd name="T21" fmla="*/ 2 h 4"/>
                    <a:gd name="T22" fmla="*/ 0 w 8"/>
                    <a:gd name="T23" fmla="*/ 2 h 4"/>
                    <a:gd name="T24" fmla="*/ 0 w 8"/>
                    <a:gd name="T25" fmla="*/ 2 h 4"/>
                    <a:gd name="T26" fmla="*/ 0 w 8"/>
                    <a:gd name="T27" fmla="*/ 2 h 4"/>
                    <a:gd name="T28" fmla="*/ 0 w 8"/>
                    <a:gd name="T29" fmla="*/ 2 h 4"/>
                    <a:gd name="T30" fmla="*/ 0 w 8"/>
                    <a:gd name="T31" fmla="*/ 2 h 4"/>
                    <a:gd name="T32" fmla="*/ 1 w 8"/>
                    <a:gd name="T33" fmla="*/ 1 h 4"/>
                    <a:gd name="T34" fmla="*/ 1 w 8"/>
                    <a:gd name="T35" fmla="*/ 1 h 4"/>
                    <a:gd name="T36" fmla="*/ 2 w 8"/>
                    <a:gd name="T37" fmla="*/ 1 h 4"/>
                    <a:gd name="T38" fmla="*/ 3 w 8"/>
                    <a:gd name="T39" fmla="*/ 1 h 4"/>
                    <a:gd name="T40" fmla="*/ 3 w 8"/>
                    <a:gd name="T41" fmla="*/ 1 h 4"/>
                    <a:gd name="T42" fmla="*/ 4 w 8"/>
                    <a:gd name="T43" fmla="*/ 1 h 4"/>
                    <a:gd name="T44" fmla="*/ 5 w 8"/>
                    <a:gd name="T45" fmla="*/ 2 h 4"/>
                    <a:gd name="T46" fmla="*/ 5 w 8"/>
                    <a:gd name="T47" fmla="*/ 2 h 4"/>
                    <a:gd name="T48" fmla="*/ 7 w 8"/>
                    <a:gd name="T49" fmla="*/ 3 h 4"/>
                    <a:gd name="T50" fmla="*/ 8 w 8"/>
                    <a:gd name="T51" fmla="*/ 4 h 4"/>
                    <a:gd name="T52" fmla="*/ 8 w 8"/>
                    <a:gd name="T53" fmla="*/ 4 h 4"/>
                    <a:gd name="T54" fmla="*/ 8 w 8"/>
                    <a:gd name="T5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4">
                      <a:moveTo>
                        <a:pt x="8" y="4"/>
                      </a:moveTo>
                      <a:lnTo>
                        <a:pt x="8" y="4"/>
                      </a:lnTo>
                      <a:lnTo>
                        <a:pt x="7" y="3"/>
                      </a:lnTo>
                      <a:lnTo>
                        <a:pt x="5" y="2"/>
                      </a:lnTo>
                      <a:lnTo>
                        <a:pt x="4" y="1"/>
                      </a:lnTo>
                      <a:lnTo>
                        <a:pt x="2" y="0"/>
                      </a:lnTo>
                      <a:lnTo>
                        <a:pt x="2" y="0"/>
                      </a:lnTo>
                      <a:lnTo>
                        <a:pt x="1" y="0"/>
                      </a:lnTo>
                      <a:lnTo>
                        <a:pt x="0" y="1"/>
                      </a:lnTo>
                      <a:lnTo>
                        <a:pt x="0" y="1"/>
                      </a:lnTo>
                      <a:lnTo>
                        <a:pt x="0" y="2"/>
                      </a:lnTo>
                      <a:lnTo>
                        <a:pt x="0" y="2"/>
                      </a:lnTo>
                      <a:lnTo>
                        <a:pt x="0" y="2"/>
                      </a:lnTo>
                      <a:lnTo>
                        <a:pt x="0" y="2"/>
                      </a:lnTo>
                      <a:lnTo>
                        <a:pt x="0" y="2"/>
                      </a:lnTo>
                      <a:lnTo>
                        <a:pt x="0" y="2"/>
                      </a:lnTo>
                      <a:lnTo>
                        <a:pt x="1" y="1"/>
                      </a:lnTo>
                      <a:lnTo>
                        <a:pt x="1" y="1"/>
                      </a:lnTo>
                      <a:lnTo>
                        <a:pt x="2" y="1"/>
                      </a:lnTo>
                      <a:lnTo>
                        <a:pt x="3" y="1"/>
                      </a:lnTo>
                      <a:lnTo>
                        <a:pt x="3" y="1"/>
                      </a:lnTo>
                      <a:lnTo>
                        <a:pt x="4" y="1"/>
                      </a:lnTo>
                      <a:lnTo>
                        <a:pt x="5" y="2"/>
                      </a:lnTo>
                      <a:lnTo>
                        <a:pt x="5" y="2"/>
                      </a:lnTo>
                      <a:lnTo>
                        <a:pt x="7" y="3"/>
                      </a:lnTo>
                      <a:lnTo>
                        <a:pt x="8" y="4"/>
                      </a:lnTo>
                      <a:lnTo>
                        <a:pt x="8" y="4"/>
                      </a:lnTo>
                      <a:lnTo>
                        <a:pt x="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77" name="Freeform 2513">
                  <a:extLst>
                    <a:ext uri="{FF2B5EF4-FFF2-40B4-BE49-F238E27FC236}">
                      <a16:creationId xmlns:a16="http://schemas.microsoft.com/office/drawing/2014/main" id="{F16530B5-EFA7-4380-B671-6B056FB1EB22}"/>
                    </a:ext>
                  </a:extLst>
                </p:cNvPr>
                <p:cNvSpPr>
                  <a:spLocks/>
                </p:cNvSpPr>
                <p:nvPr/>
              </p:nvSpPr>
              <p:spPr bwMode="auto">
                <a:xfrm>
                  <a:off x="4058" y="1576"/>
                  <a:ext cx="4" cy="2"/>
                </a:xfrm>
                <a:custGeom>
                  <a:avLst/>
                  <a:gdLst>
                    <a:gd name="T0" fmla="*/ 4 w 4"/>
                    <a:gd name="T1" fmla="*/ 2 h 2"/>
                    <a:gd name="T2" fmla="*/ 4 w 4"/>
                    <a:gd name="T3" fmla="*/ 2 h 2"/>
                    <a:gd name="T4" fmla="*/ 3 w 4"/>
                    <a:gd name="T5" fmla="*/ 1 h 2"/>
                    <a:gd name="T6" fmla="*/ 1 w 4"/>
                    <a:gd name="T7" fmla="*/ 0 h 2"/>
                    <a:gd name="T8" fmla="*/ 1 w 4"/>
                    <a:gd name="T9" fmla="*/ 0 h 2"/>
                    <a:gd name="T10" fmla="*/ 1 w 4"/>
                    <a:gd name="T11" fmla="*/ 0 h 2"/>
                    <a:gd name="T12" fmla="*/ 0 w 4"/>
                    <a:gd name="T13" fmla="*/ 0 h 2"/>
                    <a:gd name="T14" fmla="*/ 0 w 4"/>
                    <a:gd name="T15" fmla="*/ 1 h 2"/>
                    <a:gd name="T16" fmla="*/ 0 w 4"/>
                    <a:gd name="T17" fmla="*/ 1 h 2"/>
                    <a:gd name="T18" fmla="*/ 0 w 4"/>
                    <a:gd name="T19" fmla="*/ 1 h 2"/>
                    <a:gd name="T20" fmla="*/ 1 w 4"/>
                    <a:gd name="T21" fmla="*/ 1 h 2"/>
                    <a:gd name="T22" fmla="*/ 1 w 4"/>
                    <a:gd name="T23" fmla="*/ 1 h 2"/>
                    <a:gd name="T24" fmla="*/ 1 w 4"/>
                    <a:gd name="T25" fmla="*/ 0 h 2"/>
                    <a:gd name="T26" fmla="*/ 1 w 4"/>
                    <a:gd name="T27" fmla="*/ 1 h 2"/>
                    <a:gd name="T28" fmla="*/ 2 w 4"/>
                    <a:gd name="T29" fmla="*/ 1 h 2"/>
                    <a:gd name="T30" fmla="*/ 2 w 4"/>
                    <a:gd name="T31" fmla="*/ 1 h 2"/>
                    <a:gd name="T32" fmla="*/ 3 w 4"/>
                    <a:gd name="T33" fmla="*/ 1 h 2"/>
                    <a:gd name="T34" fmla="*/ 4 w 4"/>
                    <a:gd name="T35" fmla="*/ 2 h 2"/>
                    <a:gd name="T36" fmla="*/ 4 w 4"/>
                    <a:gd name="T37" fmla="*/ 2 h 2"/>
                    <a:gd name="T38" fmla="*/ 4 w 4"/>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2">
                      <a:moveTo>
                        <a:pt x="4" y="2"/>
                      </a:moveTo>
                      <a:lnTo>
                        <a:pt x="4" y="2"/>
                      </a:lnTo>
                      <a:lnTo>
                        <a:pt x="3" y="1"/>
                      </a:lnTo>
                      <a:lnTo>
                        <a:pt x="1" y="0"/>
                      </a:lnTo>
                      <a:lnTo>
                        <a:pt x="1" y="0"/>
                      </a:lnTo>
                      <a:lnTo>
                        <a:pt x="1" y="0"/>
                      </a:lnTo>
                      <a:lnTo>
                        <a:pt x="0" y="0"/>
                      </a:lnTo>
                      <a:lnTo>
                        <a:pt x="0" y="1"/>
                      </a:lnTo>
                      <a:lnTo>
                        <a:pt x="0" y="1"/>
                      </a:lnTo>
                      <a:lnTo>
                        <a:pt x="0" y="1"/>
                      </a:lnTo>
                      <a:lnTo>
                        <a:pt x="1" y="1"/>
                      </a:lnTo>
                      <a:lnTo>
                        <a:pt x="1" y="1"/>
                      </a:lnTo>
                      <a:lnTo>
                        <a:pt x="1" y="0"/>
                      </a:lnTo>
                      <a:lnTo>
                        <a:pt x="1" y="1"/>
                      </a:lnTo>
                      <a:lnTo>
                        <a:pt x="2" y="1"/>
                      </a:lnTo>
                      <a:lnTo>
                        <a:pt x="2" y="1"/>
                      </a:lnTo>
                      <a:lnTo>
                        <a:pt x="3" y="1"/>
                      </a:lnTo>
                      <a:lnTo>
                        <a:pt x="4" y="2"/>
                      </a:lnTo>
                      <a:lnTo>
                        <a:pt x="4" y="2"/>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78" name="Freeform 2514">
                  <a:extLst>
                    <a:ext uri="{FF2B5EF4-FFF2-40B4-BE49-F238E27FC236}">
                      <a16:creationId xmlns:a16="http://schemas.microsoft.com/office/drawing/2014/main" id="{11E9F41C-70AF-422A-9E58-A7F44ED4300E}"/>
                    </a:ext>
                  </a:extLst>
                </p:cNvPr>
                <p:cNvSpPr>
                  <a:spLocks/>
                </p:cNvSpPr>
                <p:nvPr/>
              </p:nvSpPr>
              <p:spPr bwMode="auto">
                <a:xfrm>
                  <a:off x="4058" y="1576"/>
                  <a:ext cx="4" cy="2"/>
                </a:xfrm>
                <a:custGeom>
                  <a:avLst/>
                  <a:gdLst>
                    <a:gd name="T0" fmla="*/ 4 w 4"/>
                    <a:gd name="T1" fmla="*/ 2 h 2"/>
                    <a:gd name="T2" fmla="*/ 4 w 4"/>
                    <a:gd name="T3" fmla="*/ 2 h 2"/>
                    <a:gd name="T4" fmla="*/ 3 w 4"/>
                    <a:gd name="T5" fmla="*/ 1 h 2"/>
                    <a:gd name="T6" fmla="*/ 1 w 4"/>
                    <a:gd name="T7" fmla="*/ 0 h 2"/>
                    <a:gd name="T8" fmla="*/ 1 w 4"/>
                    <a:gd name="T9" fmla="*/ 0 h 2"/>
                    <a:gd name="T10" fmla="*/ 1 w 4"/>
                    <a:gd name="T11" fmla="*/ 0 h 2"/>
                    <a:gd name="T12" fmla="*/ 0 w 4"/>
                    <a:gd name="T13" fmla="*/ 0 h 2"/>
                    <a:gd name="T14" fmla="*/ 0 w 4"/>
                    <a:gd name="T15" fmla="*/ 1 h 2"/>
                    <a:gd name="T16" fmla="*/ 0 w 4"/>
                    <a:gd name="T17" fmla="*/ 1 h 2"/>
                    <a:gd name="T18" fmla="*/ 0 w 4"/>
                    <a:gd name="T19" fmla="*/ 1 h 2"/>
                    <a:gd name="T20" fmla="*/ 1 w 4"/>
                    <a:gd name="T21" fmla="*/ 1 h 2"/>
                    <a:gd name="T22" fmla="*/ 1 w 4"/>
                    <a:gd name="T23" fmla="*/ 1 h 2"/>
                    <a:gd name="T24" fmla="*/ 1 w 4"/>
                    <a:gd name="T25" fmla="*/ 0 h 2"/>
                    <a:gd name="T26" fmla="*/ 1 w 4"/>
                    <a:gd name="T27" fmla="*/ 1 h 2"/>
                    <a:gd name="T28" fmla="*/ 2 w 4"/>
                    <a:gd name="T29" fmla="*/ 1 h 2"/>
                    <a:gd name="T30" fmla="*/ 2 w 4"/>
                    <a:gd name="T31" fmla="*/ 1 h 2"/>
                    <a:gd name="T32" fmla="*/ 3 w 4"/>
                    <a:gd name="T33" fmla="*/ 1 h 2"/>
                    <a:gd name="T34" fmla="*/ 4 w 4"/>
                    <a:gd name="T35" fmla="*/ 2 h 2"/>
                    <a:gd name="T36" fmla="*/ 4 w 4"/>
                    <a:gd name="T37" fmla="*/ 2 h 2"/>
                    <a:gd name="T38" fmla="*/ 4 w 4"/>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2">
                      <a:moveTo>
                        <a:pt x="4" y="2"/>
                      </a:moveTo>
                      <a:lnTo>
                        <a:pt x="4" y="2"/>
                      </a:lnTo>
                      <a:lnTo>
                        <a:pt x="3" y="1"/>
                      </a:lnTo>
                      <a:lnTo>
                        <a:pt x="1" y="0"/>
                      </a:lnTo>
                      <a:lnTo>
                        <a:pt x="1" y="0"/>
                      </a:lnTo>
                      <a:lnTo>
                        <a:pt x="1" y="0"/>
                      </a:lnTo>
                      <a:lnTo>
                        <a:pt x="0" y="0"/>
                      </a:lnTo>
                      <a:lnTo>
                        <a:pt x="0" y="1"/>
                      </a:lnTo>
                      <a:lnTo>
                        <a:pt x="0" y="1"/>
                      </a:lnTo>
                      <a:lnTo>
                        <a:pt x="0" y="1"/>
                      </a:lnTo>
                      <a:lnTo>
                        <a:pt x="1" y="1"/>
                      </a:lnTo>
                      <a:lnTo>
                        <a:pt x="1" y="1"/>
                      </a:lnTo>
                      <a:lnTo>
                        <a:pt x="1" y="0"/>
                      </a:lnTo>
                      <a:lnTo>
                        <a:pt x="1" y="1"/>
                      </a:lnTo>
                      <a:lnTo>
                        <a:pt x="2" y="1"/>
                      </a:lnTo>
                      <a:lnTo>
                        <a:pt x="2" y="1"/>
                      </a:lnTo>
                      <a:lnTo>
                        <a:pt x="3" y="1"/>
                      </a:lnTo>
                      <a:lnTo>
                        <a:pt x="4" y="2"/>
                      </a:lnTo>
                      <a:lnTo>
                        <a:pt x="4" y="2"/>
                      </a:lnTo>
                      <a:lnTo>
                        <a:pt x="4"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79" name="Freeform 2515">
                  <a:extLst>
                    <a:ext uri="{FF2B5EF4-FFF2-40B4-BE49-F238E27FC236}">
                      <a16:creationId xmlns:a16="http://schemas.microsoft.com/office/drawing/2014/main" id="{717E50C9-893F-438E-8C0E-E54DEE18FC4A}"/>
                    </a:ext>
                  </a:extLst>
                </p:cNvPr>
                <p:cNvSpPr>
                  <a:spLocks/>
                </p:cNvSpPr>
                <p:nvPr/>
              </p:nvSpPr>
              <p:spPr bwMode="auto">
                <a:xfrm>
                  <a:off x="4078" y="1509"/>
                  <a:ext cx="7" cy="24"/>
                </a:xfrm>
                <a:custGeom>
                  <a:avLst/>
                  <a:gdLst>
                    <a:gd name="T0" fmla="*/ 0 w 7"/>
                    <a:gd name="T1" fmla="*/ 12 h 24"/>
                    <a:gd name="T2" fmla="*/ 0 w 7"/>
                    <a:gd name="T3" fmla="*/ 12 h 24"/>
                    <a:gd name="T4" fmla="*/ 1 w 7"/>
                    <a:gd name="T5" fmla="*/ 17 h 24"/>
                    <a:gd name="T6" fmla="*/ 2 w 7"/>
                    <a:gd name="T7" fmla="*/ 20 h 24"/>
                    <a:gd name="T8" fmla="*/ 4 w 7"/>
                    <a:gd name="T9" fmla="*/ 22 h 24"/>
                    <a:gd name="T10" fmla="*/ 4 w 7"/>
                    <a:gd name="T11" fmla="*/ 22 h 24"/>
                    <a:gd name="T12" fmla="*/ 5 w 7"/>
                    <a:gd name="T13" fmla="*/ 23 h 24"/>
                    <a:gd name="T14" fmla="*/ 6 w 7"/>
                    <a:gd name="T15" fmla="*/ 24 h 24"/>
                    <a:gd name="T16" fmla="*/ 7 w 7"/>
                    <a:gd name="T17" fmla="*/ 24 h 24"/>
                    <a:gd name="T18" fmla="*/ 7 w 7"/>
                    <a:gd name="T19" fmla="*/ 24 h 24"/>
                    <a:gd name="T20" fmla="*/ 7 w 7"/>
                    <a:gd name="T21" fmla="*/ 24 h 24"/>
                    <a:gd name="T22" fmla="*/ 7 w 7"/>
                    <a:gd name="T23" fmla="*/ 23 h 24"/>
                    <a:gd name="T24" fmla="*/ 7 w 7"/>
                    <a:gd name="T25" fmla="*/ 22 h 24"/>
                    <a:gd name="T26" fmla="*/ 7 w 7"/>
                    <a:gd name="T27" fmla="*/ 22 h 24"/>
                    <a:gd name="T28" fmla="*/ 7 w 7"/>
                    <a:gd name="T29" fmla="*/ 19 h 24"/>
                    <a:gd name="T30" fmla="*/ 7 w 7"/>
                    <a:gd name="T31" fmla="*/ 17 h 24"/>
                    <a:gd name="T32" fmla="*/ 7 w 7"/>
                    <a:gd name="T33" fmla="*/ 17 h 24"/>
                    <a:gd name="T34" fmla="*/ 6 w 7"/>
                    <a:gd name="T35" fmla="*/ 11 h 24"/>
                    <a:gd name="T36" fmla="*/ 6 w 7"/>
                    <a:gd name="T37" fmla="*/ 11 h 24"/>
                    <a:gd name="T38" fmla="*/ 6 w 7"/>
                    <a:gd name="T39" fmla="*/ 8 h 24"/>
                    <a:gd name="T40" fmla="*/ 5 w 7"/>
                    <a:gd name="T41" fmla="*/ 5 h 24"/>
                    <a:gd name="T42" fmla="*/ 4 w 7"/>
                    <a:gd name="T43" fmla="*/ 2 h 24"/>
                    <a:gd name="T44" fmla="*/ 2 w 7"/>
                    <a:gd name="T45" fmla="*/ 0 h 24"/>
                    <a:gd name="T46" fmla="*/ 2 w 7"/>
                    <a:gd name="T47" fmla="*/ 0 h 24"/>
                    <a:gd name="T48" fmla="*/ 2 w 7"/>
                    <a:gd name="T49" fmla="*/ 0 h 24"/>
                    <a:gd name="T50" fmla="*/ 2 w 7"/>
                    <a:gd name="T51" fmla="*/ 0 h 24"/>
                    <a:gd name="T52" fmla="*/ 2 w 7"/>
                    <a:gd name="T53" fmla="*/ 0 h 24"/>
                    <a:gd name="T54" fmla="*/ 4 w 7"/>
                    <a:gd name="T55" fmla="*/ 4 h 24"/>
                    <a:gd name="T56" fmla="*/ 6 w 7"/>
                    <a:gd name="T57" fmla="*/ 9 h 24"/>
                    <a:gd name="T58" fmla="*/ 6 w 7"/>
                    <a:gd name="T59" fmla="*/ 14 h 24"/>
                    <a:gd name="T60" fmla="*/ 7 w 7"/>
                    <a:gd name="T61" fmla="*/ 18 h 24"/>
                    <a:gd name="T62" fmla="*/ 7 w 7"/>
                    <a:gd name="T63" fmla="*/ 18 h 24"/>
                    <a:gd name="T64" fmla="*/ 7 w 7"/>
                    <a:gd name="T65" fmla="*/ 22 h 24"/>
                    <a:gd name="T66" fmla="*/ 7 w 7"/>
                    <a:gd name="T67" fmla="*/ 22 h 24"/>
                    <a:gd name="T68" fmla="*/ 7 w 7"/>
                    <a:gd name="T69" fmla="*/ 23 h 24"/>
                    <a:gd name="T70" fmla="*/ 7 w 7"/>
                    <a:gd name="T71" fmla="*/ 23 h 24"/>
                    <a:gd name="T72" fmla="*/ 6 w 7"/>
                    <a:gd name="T73" fmla="*/ 23 h 24"/>
                    <a:gd name="T74" fmla="*/ 6 w 7"/>
                    <a:gd name="T75" fmla="*/ 23 h 24"/>
                    <a:gd name="T76" fmla="*/ 5 w 7"/>
                    <a:gd name="T77" fmla="*/ 22 h 24"/>
                    <a:gd name="T78" fmla="*/ 5 w 7"/>
                    <a:gd name="T79" fmla="*/ 22 h 24"/>
                    <a:gd name="T80" fmla="*/ 3 w 7"/>
                    <a:gd name="T81" fmla="*/ 21 h 24"/>
                    <a:gd name="T82" fmla="*/ 3 w 7"/>
                    <a:gd name="T83" fmla="*/ 21 h 24"/>
                    <a:gd name="T84" fmla="*/ 2 w 7"/>
                    <a:gd name="T85" fmla="*/ 19 h 24"/>
                    <a:gd name="T86" fmla="*/ 1 w 7"/>
                    <a:gd name="T87" fmla="*/ 17 h 24"/>
                    <a:gd name="T88" fmla="*/ 0 w 7"/>
                    <a:gd name="T89" fmla="*/ 12 h 24"/>
                    <a:gd name="T90" fmla="*/ 0 w 7"/>
                    <a:gd name="T91" fmla="*/ 12 h 24"/>
                    <a:gd name="T92" fmla="*/ 0 w 7"/>
                    <a:gd name="T9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 h="24">
                      <a:moveTo>
                        <a:pt x="0" y="12"/>
                      </a:moveTo>
                      <a:lnTo>
                        <a:pt x="0" y="12"/>
                      </a:lnTo>
                      <a:lnTo>
                        <a:pt x="1" y="17"/>
                      </a:lnTo>
                      <a:lnTo>
                        <a:pt x="2" y="20"/>
                      </a:lnTo>
                      <a:lnTo>
                        <a:pt x="4" y="22"/>
                      </a:lnTo>
                      <a:lnTo>
                        <a:pt x="4" y="22"/>
                      </a:lnTo>
                      <a:lnTo>
                        <a:pt x="5" y="23"/>
                      </a:lnTo>
                      <a:lnTo>
                        <a:pt x="6" y="24"/>
                      </a:lnTo>
                      <a:lnTo>
                        <a:pt x="7" y="24"/>
                      </a:lnTo>
                      <a:lnTo>
                        <a:pt x="7" y="24"/>
                      </a:lnTo>
                      <a:lnTo>
                        <a:pt x="7" y="24"/>
                      </a:lnTo>
                      <a:lnTo>
                        <a:pt x="7" y="23"/>
                      </a:lnTo>
                      <a:lnTo>
                        <a:pt x="7" y="22"/>
                      </a:lnTo>
                      <a:lnTo>
                        <a:pt x="7" y="22"/>
                      </a:lnTo>
                      <a:lnTo>
                        <a:pt x="7" y="19"/>
                      </a:lnTo>
                      <a:lnTo>
                        <a:pt x="7" y="17"/>
                      </a:lnTo>
                      <a:lnTo>
                        <a:pt x="7" y="17"/>
                      </a:lnTo>
                      <a:lnTo>
                        <a:pt x="6" y="11"/>
                      </a:lnTo>
                      <a:lnTo>
                        <a:pt x="6" y="11"/>
                      </a:lnTo>
                      <a:lnTo>
                        <a:pt x="6" y="8"/>
                      </a:lnTo>
                      <a:lnTo>
                        <a:pt x="5" y="5"/>
                      </a:lnTo>
                      <a:lnTo>
                        <a:pt x="4" y="2"/>
                      </a:lnTo>
                      <a:lnTo>
                        <a:pt x="2" y="0"/>
                      </a:lnTo>
                      <a:lnTo>
                        <a:pt x="2" y="0"/>
                      </a:lnTo>
                      <a:lnTo>
                        <a:pt x="2" y="0"/>
                      </a:lnTo>
                      <a:lnTo>
                        <a:pt x="2" y="0"/>
                      </a:lnTo>
                      <a:lnTo>
                        <a:pt x="2" y="0"/>
                      </a:lnTo>
                      <a:lnTo>
                        <a:pt x="4" y="4"/>
                      </a:lnTo>
                      <a:lnTo>
                        <a:pt x="6" y="9"/>
                      </a:lnTo>
                      <a:lnTo>
                        <a:pt x="6" y="14"/>
                      </a:lnTo>
                      <a:lnTo>
                        <a:pt x="7" y="18"/>
                      </a:lnTo>
                      <a:lnTo>
                        <a:pt x="7" y="18"/>
                      </a:lnTo>
                      <a:lnTo>
                        <a:pt x="7" y="22"/>
                      </a:lnTo>
                      <a:lnTo>
                        <a:pt x="7" y="22"/>
                      </a:lnTo>
                      <a:lnTo>
                        <a:pt x="7" y="23"/>
                      </a:lnTo>
                      <a:lnTo>
                        <a:pt x="7" y="23"/>
                      </a:lnTo>
                      <a:lnTo>
                        <a:pt x="6" y="23"/>
                      </a:lnTo>
                      <a:lnTo>
                        <a:pt x="6" y="23"/>
                      </a:lnTo>
                      <a:lnTo>
                        <a:pt x="5" y="22"/>
                      </a:lnTo>
                      <a:lnTo>
                        <a:pt x="5" y="22"/>
                      </a:lnTo>
                      <a:lnTo>
                        <a:pt x="3" y="21"/>
                      </a:lnTo>
                      <a:lnTo>
                        <a:pt x="3" y="21"/>
                      </a:lnTo>
                      <a:lnTo>
                        <a:pt x="2" y="19"/>
                      </a:lnTo>
                      <a:lnTo>
                        <a:pt x="1" y="17"/>
                      </a:lnTo>
                      <a:lnTo>
                        <a:pt x="0" y="12"/>
                      </a:lnTo>
                      <a:lnTo>
                        <a:pt x="0" y="1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80" name="Freeform 2516">
                  <a:extLst>
                    <a:ext uri="{FF2B5EF4-FFF2-40B4-BE49-F238E27FC236}">
                      <a16:creationId xmlns:a16="http://schemas.microsoft.com/office/drawing/2014/main" id="{047C4C60-8AC6-484D-B0EB-63790F7B3BFB}"/>
                    </a:ext>
                  </a:extLst>
                </p:cNvPr>
                <p:cNvSpPr>
                  <a:spLocks/>
                </p:cNvSpPr>
                <p:nvPr/>
              </p:nvSpPr>
              <p:spPr bwMode="auto">
                <a:xfrm>
                  <a:off x="4078" y="1509"/>
                  <a:ext cx="7" cy="24"/>
                </a:xfrm>
                <a:custGeom>
                  <a:avLst/>
                  <a:gdLst>
                    <a:gd name="T0" fmla="*/ 0 w 7"/>
                    <a:gd name="T1" fmla="*/ 12 h 24"/>
                    <a:gd name="T2" fmla="*/ 0 w 7"/>
                    <a:gd name="T3" fmla="*/ 12 h 24"/>
                    <a:gd name="T4" fmla="*/ 1 w 7"/>
                    <a:gd name="T5" fmla="*/ 17 h 24"/>
                    <a:gd name="T6" fmla="*/ 2 w 7"/>
                    <a:gd name="T7" fmla="*/ 20 h 24"/>
                    <a:gd name="T8" fmla="*/ 4 w 7"/>
                    <a:gd name="T9" fmla="*/ 22 h 24"/>
                    <a:gd name="T10" fmla="*/ 4 w 7"/>
                    <a:gd name="T11" fmla="*/ 22 h 24"/>
                    <a:gd name="T12" fmla="*/ 5 w 7"/>
                    <a:gd name="T13" fmla="*/ 23 h 24"/>
                    <a:gd name="T14" fmla="*/ 6 w 7"/>
                    <a:gd name="T15" fmla="*/ 24 h 24"/>
                    <a:gd name="T16" fmla="*/ 7 w 7"/>
                    <a:gd name="T17" fmla="*/ 24 h 24"/>
                    <a:gd name="T18" fmla="*/ 7 w 7"/>
                    <a:gd name="T19" fmla="*/ 24 h 24"/>
                    <a:gd name="T20" fmla="*/ 7 w 7"/>
                    <a:gd name="T21" fmla="*/ 24 h 24"/>
                    <a:gd name="T22" fmla="*/ 7 w 7"/>
                    <a:gd name="T23" fmla="*/ 23 h 24"/>
                    <a:gd name="T24" fmla="*/ 7 w 7"/>
                    <a:gd name="T25" fmla="*/ 22 h 24"/>
                    <a:gd name="T26" fmla="*/ 7 w 7"/>
                    <a:gd name="T27" fmla="*/ 22 h 24"/>
                    <a:gd name="T28" fmla="*/ 7 w 7"/>
                    <a:gd name="T29" fmla="*/ 19 h 24"/>
                    <a:gd name="T30" fmla="*/ 7 w 7"/>
                    <a:gd name="T31" fmla="*/ 17 h 24"/>
                    <a:gd name="T32" fmla="*/ 7 w 7"/>
                    <a:gd name="T33" fmla="*/ 17 h 24"/>
                    <a:gd name="T34" fmla="*/ 6 w 7"/>
                    <a:gd name="T35" fmla="*/ 11 h 24"/>
                    <a:gd name="T36" fmla="*/ 6 w 7"/>
                    <a:gd name="T37" fmla="*/ 11 h 24"/>
                    <a:gd name="T38" fmla="*/ 6 w 7"/>
                    <a:gd name="T39" fmla="*/ 8 h 24"/>
                    <a:gd name="T40" fmla="*/ 5 w 7"/>
                    <a:gd name="T41" fmla="*/ 5 h 24"/>
                    <a:gd name="T42" fmla="*/ 4 w 7"/>
                    <a:gd name="T43" fmla="*/ 2 h 24"/>
                    <a:gd name="T44" fmla="*/ 2 w 7"/>
                    <a:gd name="T45" fmla="*/ 0 h 24"/>
                    <a:gd name="T46" fmla="*/ 2 w 7"/>
                    <a:gd name="T47" fmla="*/ 0 h 24"/>
                    <a:gd name="T48" fmla="*/ 2 w 7"/>
                    <a:gd name="T49" fmla="*/ 0 h 24"/>
                    <a:gd name="T50" fmla="*/ 2 w 7"/>
                    <a:gd name="T51" fmla="*/ 0 h 24"/>
                    <a:gd name="T52" fmla="*/ 2 w 7"/>
                    <a:gd name="T53" fmla="*/ 0 h 24"/>
                    <a:gd name="T54" fmla="*/ 4 w 7"/>
                    <a:gd name="T55" fmla="*/ 4 h 24"/>
                    <a:gd name="T56" fmla="*/ 6 w 7"/>
                    <a:gd name="T57" fmla="*/ 9 h 24"/>
                    <a:gd name="T58" fmla="*/ 6 w 7"/>
                    <a:gd name="T59" fmla="*/ 14 h 24"/>
                    <a:gd name="T60" fmla="*/ 7 w 7"/>
                    <a:gd name="T61" fmla="*/ 18 h 24"/>
                    <a:gd name="T62" fmla="*/ 7 w 7"/>
                    <a:gd name="T63" fmla="*/ 18 h 24"/>
                    <a:gd name="T64" fmla="*/ 7 w 7"/>
                    <a:gd name="T65" fmla="*/ 22 h 24"/>
                    <a:gd name="T66" fmla="*/ 7 w 7"/>
                    <a:gd name="T67" fmla="*/ 22 h 24"/>
                    <a:gd name="T68" fmla="*/ 7 w 7"/>
                    <a:gd name="T69" fmla="*/ 23 h 24"/>
                    <a:gd name="T70" fmla="*/ 7 w 7"/>
                    <a:gd name="T71" fmla="*/ 23 h 24"/>
                    <a:gd name="T72" fmla="*/ 6 w 7"/>
                    <a:gd name="T73" fmla="*/ 23 h 24"/>
                    <a:gd name="T74" fmla="*/ 6 w 7"/>
                    <a:gd name="T75" fmla="*/ 23 h 24"/>
                    <a:gd name="T76" fmla="*/ 5 w 7"/>
                    <a:gd name="T77" fmla="*/ 22 h 24"/>
                    <a:gd name="T78" fmla="*/ 5 w 7"/>
                    <a:gd name="T79" fmla="*/ 22 h 24"/>
                    <a:gd name="T80" fmla="*/ 3 w 7"/>
                    <a:gd name="T81" fmla="*/ 21 h 24"/>
                    <a:gd name="T82" fmla="*/ 3 w 7"/>
                    <a:gd name="T83" fmla="*/ 21 h 24"/>
                    <a:gd name="T84" fmla="*/ 2 w 7"/>
                    <a:gd name="T85" fmla="*/ 19 h 24"/>
                    <a:gd name="T86" fmla="*/ 1 w 7"/>
                    <a:gd name="T87" fmla="*/ 17 h 24"/>
                    <a:gd name="T88" fmla="*/ 0 w 7"/>
                    <a:gd name="T89" fmla="*/ 12 h 24"/>
                    <a:gd name="T90" fmla="*/ 0 w 7"/>
                    <a:gd name="T91" fmla="*/ 12 h 24"/>
                    <a:gd name="T92" fmla="*/ 0 w 7"/>
                    <a:gd name="T9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 h="24">
                      <a:moveTo>
                        <a:pt x="0" y="12"/>
                      </a:moveTo>
                      <a:lnTo>
                        <a:pt x="0" y="12"/>
                      </a:lnTo>
                      <a:lnTo>
                        <a:pt x="1" y="17"/>
                      </a:lnTo>
                      <a:lnTo>
                        <a:pt x="2" y="20"/>
                      </a:lnTo>
                      <a:lnTo>
                        <a:pt x="4" y="22"/>
                      </a:lnTo>
                      <a:lnTo>
                        <a:pt x="4" y="22"/>
                      </a:lnTo>
                      <a:lnTo>
                        <a:pt x="5" y="23"/>
                      </a:lnTo>
                      <a:lnTo>
                        <a:pt x="6" y="24"/>
                      </a:lnTo>
                      <a:lnTo>
                        <a:pt x="7" y="24"/>
                      </a:lnTo>
                      <a:lnTo>
                        <a:pt x="7" y="24"/>
                      </a:lnTo>
                      <a:lnTo>
                        <a:pt x="7" y="24"/>
                      </a:lnTo>
                      <a:lnTo>
                        <a:pt x="7" y="23"/>
                      </a:lnTo>
                      <a:lnTo>
                        <a:pt x="7" y="22"/>
                      </a:lnTo>
                      <a:lnTo>
                        <a:pt x="7" y="22"/>
                      </a:lnTo>
                      <a:lnTo>
                        <a:pt x="7" y="19"/>
                      </a:lnTo>
                      <a:lnTo>
                        <a:pt x="7" y="17"/>
                      </a:lnTo>
                      <a:lnTo>
                        <a:pt x="7" y="17"/>
                      </a:lnTo>
                      <a:lnTo>
                        <a:pt x="6" y="11"/>
                      </a:lnTo>
                      <a:lnTo>
                        <a:pt x="6" y="11"/>
                      </a:lnTo>
                      <a:lnTo>
                        <a:pt x="6" y="8"/>
                      </a:lnTo>
                      <a:lnTo>
                        <a:pt x="5" y="5"/>
                      </a:lnTo>
                      <a:lnTo>
                        <a:pt x="4" y="2"/>
                      </a:lnTo>
                      <a:lnTo>
                        <a:pt x="2" y="0"/>
                      </a:lnTo>
                      <a:lnTo>
                        <a:pt x="2" y="0"/>
                      </a:lnTo>
                      <a:lnTo>
                        <a:pt x="2" y="0"/>
                      </a:lnTo>
                      <a:lnTo>
                        <a:pt x="2" y="0"/>
                      </a:lnTo>
                      <a:lnTo>
                        <a:pt x="2" y="0"/>
                      </a:lnTo>
                      <a:lnTo>
                        <a:pt x="4" y="4"/>
                      </a:lnTo>
                      <a:lnTo>
                        <a:pt x="6" y="9"/>
                      </a:lnTo>
                      <a:lnTo>
                        <a:pt x="6" y="14"/>
                      </a:lnTo>
                      <a:lnTo>
                        <a:pt x="7" y="18"/>
                      </a:lnTo>
                      <a:lnTo>
                        <a:pt x="7" y="18"/>
                      </a:lnTo>
                      <a:lnTo>
                        <a:pt x="7" y="22"/>
                      </a:lnTo>
                      <a:lnTo>
                        <a:pt x="7" y="22"/>
                      </a:lnTo>
                      <a:lnTo>
                        <a:pt x="7" y="23"/>
                      </a:lnTo>
                      <a:lnTo>
                        <a:pt x="7" y="23"/>
                      </a:lnTo>
                      <a:lnTo>
                        <a:pt x="6" y="23"/>
                      </a:lnTo>
                      <a:lnTo>
                        <a:pt x="6" y="23"/>
                      </a:lnTo>
                      <a:lnTo>
                        <a:pt x="5" y="22"/>
                      </a:lnTo>
                      <a:lnTo>
                        <a:pt x="5" y="22"/>
                      </a:lnTo>
                      <a:lnTo>
                        <a:pt x="3" y="21"/>
                      </a:lnTo>
                      <a:lnTo>
                        <a:pt x="3" y="21"/>
                      </a:lnTo>
                      <a:lnTo>
                        <a:pt x="2" y="19"/>
                      </a:lnTo>
                      <a:lnTo>
                        <a:pt x="1" y="17"/>
                      </a:lnTo>
                      <a:lnTo>
                        <a:pt x="0" y="12"/>
                      </a:lnTo>
                      <a:lnTo>
                        <a:pt x="0" y="12"/>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81" name="Freeform 2517">
                  <a:extLst>
                    <a:ext uri="{FF2B5EF4-FFF2-40B4-BE49-F238E27FC236}">
                      <a16:creationId xmlns:a16="http://schemas.microsoft.com/office/drawing/2014/main" id="{96324193-E650-45FD-9878-AD8223E0D7AA}"/>
                    </a:ext>
                  </a:extLst>
                </p:cNvPr>
                <p:cNvSpPr>
                  <a:spLocks/>
                </p:cNvSpPr>
                <p:nvPr/>
              </p:nvSpPr>
              <p:spPr bwMode="auto">
                <a:xfrm>
                  <a:off x="4084" y="1513"/>
                  <a:ext cx="10" cy="10"/>
                </a:xfrm>
                <a:custGeom>
                  <a:avLst/>
                  <a:gdLst>
                    <a:gd name="T0" fmla="*/ 0 w 10"/>
                    <a:gd name="T1" fmla="*/ 0 h 10"/>
                    <a:gd name="T2" fmla="*/ 0 w 10"/>
                    <a:gd name="T3" fmla="*/ 0 h 10"/>
                    <a:gd name="T4" fmla="*/ 1 w 10"/>
                    <a:gd name="T5" fmla="*/ 3 h 10"/>
                    <a:gd name="T6" fmla="*/ 2 w 10"/>
                    <a:gd name="T7" fmla="*/ 7 h 10"/>
                    <a:gd name="T8" fmla="*/ 2 w 10"/>
                    <a:gd name="T9" fmla="*/ 7 h 10"/>
                    <a:gd name="T10" fmla="*/ 2 w 10"/>
                    <a:gd name="T11" fmla="*/ 8 h 10"/>
                    <a:gd name="T12" fmla="*/ 3 w 10"/>
                    <a:gd name="T13" fmla="*/ 9 h 10"/>
                    <a:gd name="T14" fmla="*/ 4 w 10"/>
                    <a:gd name="T15" fmla="*/ 10 h 10"/>
                    <a:gd name="T16" fmla="*/ 4 w 10"/>
                    <a:gd name="T17" fmla="*/ 10 h 10"/>
                    <a:gd name="T18" fmla="*/ 5 w 10"/>
                    <a:gd name="T19" fmla="*/ 10 h 10"/>
                    <a:gd name="T20" fmla="*/ 5 w 10"/>
                    <a:gd name="T21" fmla="*/ 10 h 10"/>
                    <a:gd name="T22" fmla="*/ 6 w 10"/>
                    <a:gd name="T23" fmla="*/ 10 h 10"/>
                    <a:gd name="T24" fmla="*/ 7 w 10"/>
                    <a:gd name="T25" fmla="*/ 9 h 10"/>
                    <a:gd name="T26" fmla="*/ 8 w 10"/>
                    <a:gd name="T27" fmla="*/ 7 h 10"/>
                    <a:gd name="T28" fmla="*/ 8 w 10"/>
                    <a:gd name="T29" fmla="*/ 7 h 10"/>
                    <a:gd name="T30" fmla="*/ 8 w 10"/>
                    <a:gd name="T31" fmla="*/ 6 h 10"/>
                    <a:gd name="T32" fmla="*/ 9 w 10"/>
                    <a:gd name="T33" fmla="*/ 4 h 10"/>
                    <a:gd name="T34" fmla="*/ 10 w 10"/>
                    <a:gd name="T35" fmla="*/ 3 h 10"/>
                    <a:gd name="T36" fmla="*/ 10 w 10"/>
                    <a:gd name="T37" fmla="*/ 1 h 10"/>
                    <a:gd name="T38" fmla="*/ 10 w 10"/>
                    <a:gd name="T39" fmla="*/ 1 h 10"/>
                    <a:gd name="T40" fmla="*/ 10 w 10"/>
                    <a:gd name="T41" fmla="*/ 1 h 10"/>
                    <a:gd name="T42" fmla="*/ 10 w 10"/>
                    <a:gd name="T43" fmla="*/ 1 h 10"/>
                    <a:gd name="T44" fmla="*/ 9 w 10"/>
                    <a:gd name="T45" fmla="*/ 3 h 10"/>
                    <a:gd name="T46" fmla="*/ 8 w 10"/>
                    <a:gd name="T47" fmla="*/ 6 h 10"/>
                    <a:gd name="T48" fmla="*/ 7 w 10"/>
                    <a:gd name="T49" fmla="*/ 8 h 10"/>
                    <a:gd name="T50" fmla="*/ 6 w 10"/>
                    <a:gd name="T51" fmla="*/ 9 h 10"/>
                    <a:gd name="T52" fmla="*/ 6 w 10"/>
                    <a:gd name="T53" fmla="*/ 9 h 10"/>
                    <a:gd name="T54" fmla="*/ 5 w 10"/>
                    <a:gd name="T55" fmla="*/ 10 h 10"/>
                    <a:gd name="T56" fmla="*/ 4 w 10"/>
                    <a:gd name="T57" fmla="*/ 10 h 10"/>
                    <a:gd name="T58" fmla="*/ 4 w 10"/>
                    <a:gd name="T59" fmla="*/ 9 h 10"/>
                    <a:gd name="T60" fmla="*/ 3 w 10"/>
                    <a:gd name="T61" fmla="*/ 9 h 10"/>
                    <a:gd name="T62" fmla="*/ 2 w 10"/>
                    <a:gd name="T63" fmla="*/ 7 h 10"/>
                    <a:gd name="T64" fmla="*/ 2 w 10"/>
                    <a:gd name="T65" fmla="*/ 6 h 10"/>
                    <a:gd name="T66" fmla="*/ 2 w 10"/>
                    <a:gd name="T67" fmla="*/ 6 h 10"/>
                    <a:gd name="T68" fmla="*/ 1 w 10"/>
                    <a:gd name="T69" fmla="*/ 3 h 10"/>
                    <a:gd name="T70" fmla="*/ 0 w 10"/>
                    <a:gd name="T71" fmla="*/ 0 h 10"/>
                    <a:gd name="T72" fmla="*/ 0 w 10"/>
                    <a:gd name="T73" fmla="*/ 0 h 10"/>
                    <a:gd name="T74" fmla="*/ 0 w 10"/>
                    <a:gd name="T7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10">
                      <a:moveTo>
                        <a:pt x="0" y="0"/>
                      </a:moveTo>
                      <a:lnTo>
                        <a:pt x="0" y="0"/>
                      </a:lnTo>
                      <a:lnTo>
                        <a:pt x="1" y="3"/>
                      </a:lnTo>
                      <a:lnTo>
                        <a:pt x="2" y="7"/>
                      </a:lnTo>
                      <a:lnTo>
                        <a:pt x="2" y="7"/>
                      </a:lnTo>
                      <a:lnTo>
                        <a:pt x="2" y="8"/>
                      </a:lnTo>
                      <a:lnTo>
                        <a:pt x="3" y="9"/>
                      </a:lnTo>
                      <a:lnTo>
                        <a:pt x="4" y="10"/>
                      </a:lnTo>
                      <a:lnTo>
                        <a:pt x="4" y="10"/>
                      </a:lnTo>
                      <a:lnTo>
                        <a:pt x="5" y="10"/>
                      </a:lnTo>
                      <a:lnTo>
                        <a:pt x="5" y="10"/>
                      </a:lnTo>
                      <a:lnTo>
                        <a:pt x="6" y="10"/>
                      </a:lnTo>
                      <a:lnTo>
                        <a:pt x="7" y="9"/>
                      </a:lnTo>
                      <a:lnTo>
                        <a:pt x="8" y="7"/>
                      </a:lnTo>
                      <a:lnTo>
                        <a:pt x="8" y="7"/>
                      </a:lnTo>
                      <a:lnTo>
                        <a:pt x="8" y="6"/>
                      </a:lnTo>
                      <a:lnTo>
                        <a:pt x="9" y="4"/>
                      </a:lnTo>
                      <a:lnTo>
                        <a:pt x="10" y="3"/>
                      </a:lnTo>
                      <a:lnTo>
                        <a:pt x="10" y="1"/>
                      </a:lnTo>
                      <a:lnTo>
                        <a:pt x="10" y="1"/>
                      </a:lnTo>
                      <a:lnTo>
                        <a:pt x="10" y="1"/>
                      </a:lnTo>
                      <a:lnTo>
                        <a:pt x="10" y="1"/>
                      </a:lnTo>
                      <a:lnTo>
                        <a:pt x="9" y="3"/>
                      </a:lnTo>
                      <a:lnTo>
                        <a:pt x="8" y="6"/>
                      </a:lnTo>
                      <a:lnTo>
                        <a:pt x="7" y="8"/>
                      </a:lnTo>
                      <a:lnTo>
                        <a:pt x="6" y="9"/>
                      </a:lnTo>
                      <a:lnTo>
                        <a:pt x="6" y="9"/>
                      </a:lnTo>
                      <a:lnTo>
                        <a:pt x="5" y="10"/>
                      </a:lnTo>
                      <a:lnTo>
                        <a:pt x="4" y="10"/>
                      </a:lnTo>
                      <a:lnTo>
                        <a:pt x="4" y="9"/>
                      </a:lnTo>
                      <a:lnTo>
                        <a:pt x="3" y="9"/>
                      </a:lnTo>
                      <a:lnTo>
                        <a:pt x="2" y="7"/>
                      </a:lnTo>
                      <a:lnTo>
                        <a:pt x="2" y="6"/>
                      </a:lnTo>
                      <a:lnTo>
                        <a:pt x="2" y="6"/>
                      </a:lnTo>
                      <a:lnTo>
                        <a:pt x="1" y="3"/>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82" name="Freeform 2518">
                  <a:extLst>
                    <a:ext uri="{FF2B5EF4-FFF2-40B4-BE49-F238E27FC236}">
                      <a16:creationId xmlns:a16="http://schemas.microsoft.com/office/drawing/2014/main" id="{C901C4F2-817D-47DF-9350-98AF142626AF}"/>
                    </a:ext>
                  </a:extLst>
                </p:cNvPr>
                <p:cNvSpPr>
                  <a:spLocks/>
                </p:cNvSpPr>
                <p:nvPr/>
              </p:nvSpPr>
              <p:spPr bwMode="auto">
                <a:xfrm>
                  <a:off x="4084" y="1513"/>
                  <a:ext cx="10" cy="10"/>
                </a:xfrm>
                <a:custGeom>
                  <a:avLst/>
                  <a:gdLst>
                    <a:gd name="T0" fmla="*/ 0 w 10"/>
                    <a:gd name="T1" fmla="*/ 0 h 10"/>
                    <a:gd name="T2" fmla="*/ 0 w 10"/>
                    <a:gd name="T3" fmla="*/ 0 h 10"/>
                    <a:gd name="T4" fmla="*/ 1 w 10"/>
                    <a:gd name="T5" fmla="*/ 3 h 10"/>
                    <a:gd name="T6" fmla="*/ 2 w 10"/>
                    <a:gd name="T7" fmla="*/ 7 h 10"/>
                    <a:gd name="T8" fmla="*/ 2 w 10"/>
                    <a:gd name="T9" fmla="*/ 7 h 10"/>
                    <a:gd name="T10" fmla="*/ 2 w 10"/>
                    <a:gd name="T11" fmla="*/ 8 h 10"/>
                    <a:gd name="T12" fmla="*/ 3 w 10"/>
                    <a:gd name="T13" fmla="*/ 9 h 10"/>
                    <a:gd name="T14" fmla="*/ 4 w 10"/>
                    <a:gd name="T15" fmla="*/ 10 h 10"/>
                    <a:gd name="T16" fmla="*/ 4 w 10"/>
                    <a:gd name="T17" fmla="*/ 10 h 10"/>
                    <a:gd name="T18" fmla="*/ 5 w 10"/>
                    <a:gd name="T19" fmla="*/ 10 h 10"/>
                    <a:gd name="T20" fmla="*/ 5 w 10"/>
                    <a:gd name="T21" fmla="*/ 10 h 10"/>
                    <a:gd name="T22" fmla="*/ 6 w 10"/>
                    <a:gd name="T23" fmla="*/ 10 h 10"/>
                    <a:gd name="T24" fmla="*/ 7 w 10"/>
                    <a:gd name="T25" fmla="*/ 9 h 10"/>
                    <a:gd name="T26" fmla="*/ 8 w 10"/>
                    <a:gd name="T27" fmla="*/ 7 h 10"/>
                    <a:gd name="T28" fmla="*/ 8 w 10"/>
                    <a:gd name="T29" fmla="*/ 7 h 10"/>
                    <a:gd name="T30" fmla="*/ 8 w 10"/>
                    <a:gd name="T31" fmla="*/ 6 h 10"/>
                    <a:gd name="T32" fmla="*/ 9 w 10"/>
                    <a:gd name="T33" fmla="*/ 4 h 10"/>
                    <a:gd name="T34" fmla="*/ 10 w 10"/>
                    <a:gd name="T35" fmla="*/ 3 h 10"/>
                    <a:gd name="T36" fmla="*/ 10 w 10"/>
                    <a:gd name="T37" fmla="*/ 1 h 10"/>
                    <a:gd name="T38" fmla="*/ 10 w 10"/>
                    <a:gd name="T39" fmla="*/ 1 h 10"/>
                    <a:gd name="T40" fmla="*/ 10 w 10"/>
                    <a:gd name="T41" fmla="*/ 1 h 10"/>
                    <a:gd name="T42" fmla="*/ 10 w 10"/>
                    <a:gd name="T43" fmla="*/ 1 h 10"/>
                    <a:gd name="T44" fmla="*/ 9 w 10"/>
                    <a:gd name="T45" fmla="*/ 3 h 10"/>
                    <a:gd name="T46" fmla="*/ 8 w 10"/>
                    <a:gd name="T47" fmla="*/ 6 h 10"/>
                    <a:gd name="T48" fmla="*/ 7 w 10"/>
                    <a:gd name="T49" fmla="*/ 8 h 10"/>
                    <a:gd name="T50" fmla="*/ 6 w 10"/>
                    <a:gd name="T51" fmla="*/ 9 h 10"/>
                    <a:gd name="T52" fmla="*/ 6 w 10"/>
                    <a:gd name="T53" fmla="*/ 9 h 10"/>
                    <a:gd name="T54" fmla="*/ 5 w 10"/>
                    <a:gd name="T55" fmla="*/ 10 h 10"/>
                    <a:gd name="T56" fmla="*/ 4 w 10"/>
                    <a:gd name="T57" fmla="*/ 10 h 10"/>
                    <a:gd name="T58" fmla="*/ 4 w 10"/>
                    <a:gd name="T59" fmla="*/ 9 h 10"/>
                    <a:gd name="T60" fmla="*/ 3 w 10"/>
                    <a:gd name="T61" fmla="*/ 9 h 10"/>
                    <a:gd name="T62" fmla="*/ 2 w 10"/>
                    <a:gd name="T63" fmla="*/ 7 h 10"/>
                    <a:gd name="T64" fmla="*/ 2 w 10"/>
                    <a:gd name="T65" fmla="*/ 6 h 10"/>
                    <a:gd name="T66" fmla="*/ 2 w 10"/>
                    <a:gd name="T67" fmla="*/ 6 h 10"/>
                    <a:gd name="T68" fmla="*/ 1 w 10"/>
                    <a:gd name="T69" fmla="*/ 3 h 10"/>
                    <a:gd name="T70" fmla="*/ 0 w 10"/>
                    <a:gd name="T71" fmla="*/ 0 h 10"/>
                    <a:gd name="T72" fmla="*/ 0 w 10"/>
                    <a:gd name="T73" fmla="*/ 0 h 10"/>
                    <a:gd name="T74" fmla="*/ 0 w 10"/>
                    <a:gd name="T7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10">
                      <a:moveTo>
                        <a:pt x="0" y="0"/>
                      </a:moveTo>
                      <a:lnTo>
                        <a:pt x="0" y="0"/>
                      </a:lnTo>
                      <a:lnTo>
                        <a:pt x="1" y="3"/>
                      </a:lnTo>
                      <a:lnTo>
                        <a:pt x="2" y="7"/>
                      </a:lnTo>
                      <a:lnTo>
                        <a:pt x="2" y="7"/>
                      </a:lnTo>
                      <a:lnTo>
                        <a:pt x="2" y="8"/>
                      </a:lnTo>
                      <a:lnTo>
                        <a:pt x="3" y="9"/>
                      </a:lnTo>
                      <a:lnTo>
                        <a:pt x="4" y="10"/>
                      </a:lnTo>
                      <a:lnTo>
                        <a:pt x="4" y="10"/>
                      </a:lnTo>
                      <a:lnTo>
                        <a:pt x="5" y="10"/>
                      </a:lnTo>
                      <a:lnTo>
                        <a:pt x="5" y="10"/>
                      </a:lnTo>
                      <a:lnTo>
                        <a:pt x="6" y="10"/>
                      </a:lnTo>
                      <a:lnTo>
                        <a:pt x="7" y="9"/>
                      </a:lnTo>
                      <a:lnTo>
                        <a:pt x="8" y="7"/>
                      </a:lnTo>
                      <a:lnTo>
                        <a:pt x="8" y="7"/>
                      </a:lnTo>
                      <a:lnTo>
                        <a:pt x="8" y="6"/>
                      </a:lnTo>
                      <a:lnTo>
                        <a:pt x="9" y="4"/>
                      </a:lnTo>
                      <a:lnTo>
                        <a:pt x="10" y="3"/>
                      </a:lnTo>
                      <a:lnTo>
                        <a:pt x="10" y="1"/>
                      </a:lnTo>
                      <a:lnTo>
                        <a:pt x="10" y="1"/>
                      </a:lnTo>
                      <a:lnTo>
                        <a:pt x="10" y="1"/>
                      </a:lnTo>
                      <a:lnTo>
                        <a:pt x="10" y="1"/>
                      </a:lnTo>
                      <a:lnTo>
                        <a:pt x="9" y="3"/>
                      </a:lnTo>
                      <a:lnTo>
                        <a:pt x="8" y="6"/>
                      </a:lnTo>
                      <a:lnTo>
                        <a:pt x="7" y="8"/>
                      </a:lnTo>
                      <a:lnTo>
                        <a:pt x="6" y="9"/>
                      </a:lnTo>
                      <a:lnTo>
                        <a:pt x="6" y="9"/>
                      </a:lnTo>
                      <a:lnTo>
                        <a:pt x="5" y="10"/>
                      </a:lnTo>
                      <a:lnTo>
                        <a:pt x="4" y="10"/>
                      </a:lnTo>
                      <a:lnTo>
                        <a:pt x="4" y="9"/>
                      </a:lnTo>
                      <a:lnTo>
                        <a:pt x="3" y="9"/>
                      </a:lnTo>
                      <a:lnTo>
                        <a:pt x="2" y="7"/>
                      </a:lnTo>
                      <a:lnTo>
                        <a:pt x="2" y="6"/>
                      </a:lnTo>
                      <a:lnTo>
                        <a:pt x="2" y="6"/>
                      </a:lnTo>
                      <a:lnTo>
                        <a:pt x="1" y="3"/>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83" name="Freeform 2519">
                  <a:extLst>
                    <a:ext uri="{FF2B5EF4-FFF2-40B4-BE49-F238E27FC236}">
                      <a16:creationId xmlns:a16="http://schemas.microsoft.com/office/drawing/2014/main" id="{5CEC9E3A-88E8-45AD-85C8-1E383842F00A}"/>
                    </a:ext>
                  </a:extLst>
                </p:cNvPr>
                <p:cNvSpPr>
                  <a:spLocks/>
                </p:cNvSpPr>
                <p:nvPr/>
              </p:nvSpPr>
              <p:spPr bwMode="auto">
                <a:xfrm>
                  <a:off x="4092" y="1515"/>
                  <a:ext cx="10" cy="15"/>
                </a:xfrm>
                <a:custGeom>
                  <a:avLst/>
                  <a:gdLst>
                    <a:gd name="T0" fmla="*/ 3 w 10"/>
                    <a:gd name="T1" fmla="*/ 0 h 15"/>
                    <a:gd name="T2" fmla="*/ 3 w 10"/>
                    <a:gd name="T3" fmla="*/ 0 h 15"/>
                    <a:gd name="T4" fmla="*/ 3 w 10"/>
                    <a:gd name="T5" fmla="*/ 1 h 15"/>
                    <a:gd name="T6" fmla="*/ 2 w 10"/>
                    <a:gd name="T7" fmla="*/ 3 h 15"/>
                    <a:gd name="T8" fmla="*/ 2 w 10"/>
                    <a:gd name="T9" fmla="*/ 5 h 15"/>
                    <a:gd name="T10" fmla="*/ 2 w 10"/>
                    <a:gd name="T11" fmla="*/ 5 h 15"/>
                    <a:gd name="T12" fmla="*/ 0 w 10"/>
                    <a:gd name="T13" fmla="*/ 10 h 15"/>
                    <a:gd name="T14" fmla="*/ 0 w 10"/>
                    <a:gd name="T15" fmla="*/ 10 h 15"/>
                    <a:gd name="T16" fmla="*/ 0 w 10"/>
                    <a:gd name="T17" fmla="*/ 14 h 15"/>
                    <a:gd name="T18" fmla="*/ 0 w 10"/>
                    <a:gd name="T19" fmla="*/ 14 h 15"/>
                    <a:gd name="T20" fmla="*/ 0 w 10"/>
                    <a:gd name="T21" fmla="*/ 14 h 15"/>
                    <a:gd name="T22" fmla="*/ 0 w 10"/>
                    <a:gd name="T23" fmla="*/ 15 h 15"/>
                    <a:gd name="T24" fmla="*/ 0 w 10"/>
                    <a:gd name="T25" fmla="*/ 15 h 15"/>
                    <a:gd name="T26" fmla="*/ 0 w 10"/>
                    <a:gd name="T27" fmla="*/ 15 h 15"/>
                    <a:gd name="T28" fmla="*/ 1 w 10"/>
                    <a:gd name="T29" fmla="*/ 15 h 15"/>
                    <a:gd name="T30" fmla="*/ 2 w 10"/>
                    <a:gd name="T31" fmla="*/ 14 h 15"/>
                    <a:gd name="T32" fmla="*/ 3 w 10"/>
                    <a:gd name="T33" fmla="*/ 13 h 15"/>
                    <a:gd name="T34" fmla="*/ 5 w 10"/>
                    <a:gd name="T35" fmla="*/ 11 h 15"/>
                    <a:gd name="T36" fmla="*/ 5 w 10"/>
                    <a:gd name="T37" fmla="*/ 11 h 15"/>
                    <a:gd name="T38" fmla="*/ 7 w 10"/>
                    <a:gd name="T39" fmla="*/ 6 h 15"/>
                    <a:gd name="T40" fmla="*/ 10 w 10"/>
                    <a:gd name="T41" fmla="*/ 2 h 15"/>
                    <a:gd name="T42" fmla="*/ 10 w 10"/>
                    <a:gd name="T43" fmla="*/ 2 h 15"/>
                    <a:gd name="T44" fmla="*/ 10 w 10"/>
                    <a:gd name="T45" fmla="*/ 2 h 15"/>
                    <a:gd name="T46" fmla="*/ 9 w 10"/>
                    <a:gd name="T47" fmla="*/ 2 h 15"/>
                    <a:gd name="T48" fmla="*/ 9 w 10"/>
                    <a:gd name="T49" fmla="*/ 2 h 15"/>
                    <a:gd name="T50" fmla="*/ 7 w 10"/>
                    <a:gd name="T51" fmla="*/ 5 h 15"/>
                    <a:gd name="T52" fmla="*/ 6 w 10"/>
                    <a:gd name="T53" fmla="*/ 8 h 15"/>
                    <a:gd name="T54" fmla="*/ 4 w 10"/>
                    <a:gd name="T55" fmla="*/ 11 h 15"/>
                    <a:gd name="T56" fmla="*/ 2 w 10"/>
                    <a:gd name="T57" fmla="*/ 13 h 15"/>
                    <a:gd name="T58" fmla="*/ 2 w 10"/>
                    <a:gd name="T59" fmla="*/ 13 h 15"/>
                    <a:gd name="T60" fmla="*/ 1 w 10"/>
                    <a:gd name="T61" fmla="*/ 14 h 15"/>
                    <a:gd name="T62" fmla="*/ 1 w 10"/>
                    <a:gd name="T63" fmla="*/ 14 h 15"/>
                    <a:gd name="T64" fmla="*/ 0 w 10"/>
                    <a:gd name="T65" fmla="*/ 14 h 15"/>
                    <a:gd name="T66" fmla="*/ 0 w 10"/>
                    <a:gd name="T67" fmla="*/ 13 h 15"/>
                    <a:gd name="T68" fmla="*/ 0 w 10"/>
                    <a:gd name="T69" fmla="*/ 12 h 15"/>
                    <a:gd name="T70" fmla="*/ 0 w 10"/>
                    <a:gd name="T71" fmla="*/ 12 h 15"/>
                    <a:gd name="T72" fmla="*/ 1 w 10"/>
                    <a:gd name="T73" fmla="*/ 8 h 15"/>
                    <a:gd name="T74" fmla="*/ 1 w 10"/>
                    <a:gd name="T75" fmla="*/ 8 h 15"/>
                    <a:gd name="T76" fmla="*/ 2 w 10"/>
                    <a:gd name="T77" fmla="*/ 4 h 15"/>
                    <a:gd name="T78" fmla="*/ 4 w 10"/>
                    <a:gd name="T79" fmla="*/ 0 h 15"/>
                    <a:gd name="T80" fmla="*/ 4 w 10"/>
                    <a:gd name="T81" fmla="*/ 0 h 15"/>
                    <a:gd name="T82" fmla="*/ 4 w 10"/>
                    <a:gd name="T83" fmla="*/ 0 h 15"/>
                    <a:gd name="T84" fmla="*/ 3 w 10"/>
                    <a:gd name="T85" fmla="*/ 0 h 15"/>
                    <a:gd name="T86" fmla="*/ 3 w 10"/>
                    <a:gd name="T87" fmla="*/ 0 h 15"/>
                    <a:gd name="T88" fmla="*/ 3 w 10"/>
                    <a:gd name="T8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 h="15">
                      <a:moveTo>
                        <a:pt x="3" y="0"/>
                      </a:moveTo>
                      <a:lnTo>
                        <a:pt x="3" y="0"/>
                      </a:lnTo>
                      <a:lnTo>
                        <a:pt x="3" y="1"/>
                      </a:lnTo>
                      <a:lnTo>
                        <a:pt x="2" y="3"/>
                      </a:lnTo>
                      <a:lnTo>
                        <a:pt x="2" y="5"/>
                      </a:lnTo>
                      <a:lnTo>
                        <a:pt x="2" y="5"/>
                      </a:lnTo>
                      <a:lnTo>
                        <a:pt x="0" y="10"/>
                      </a:lnTo>
                      <a:lnTo>
                        <a:pt x="0" y="10"/>
                      </a:lnTo>
                      <a:lnTo>
                        <a:pt x="0" y="14"/>
                      </a:lnTo>
                      <a:lnTo>
                        <a:pt x="0" y="14"/>
                      </a:lnTo>
                      <a:lnTo>
                        <a:pt x="0" y="14"/>
                      </a:lnTo>
                      <a:lnTo>
                        <a:pt x="0" y="15"/>
                      </a:lnTo>
                      <a:lnTo>
                        <a:pt x="0" y="15"/>
                      </a:lnTo>
                      <a:lnTo>
                        <a:pt x="0" y="15"/>
                      </a:lnTo>
                      <a:lnTo>
                        <a:pt x="1" y="15"/>
                      </a:lnTo>
                      <a:lnTo>
                        <a:pt x="2" y="14"/>
                      </a:lnTo>
                      <a:lnTo>
                        <a:pt x="3" y="13"/>
                      </a:lnTo>
                      <a:lnTo>
                        <a:pt x="5" y="11"/>
                      </a:lnTo>
                      <a:lnTo>
                        <a:pt x="5" y="11"/>
                      </a:lnTo>
                      <a:lnTo>
                        <a:pt x="7" y="6"/>
                      </a:lnTo>
                      <a:lnTo>
                        <a:pt x="10" y="2"/>
                      </a:lnTo>
                      <a:lnTo>
                        <a:pt x="10" y="2"/>
                      </a:lnTo>
                      <a:lnTo>
                        <a:pt x="10" y="2"/>
                      </a:lnTo>
                      <a:lnTo>
                        <a:pt x="9" y="2"/>
                      </a:lnTo>
                      <a:lnTo>
                        <a:pt x="9" y="2"/>
                      </a:lnTo>
                      <a:lnTo>
                        <a:pt x="7" y="5"/>
                      </a:lnTo>
                      <a:lnTo>
                        <a:pt x="6" y="8"/>
                      </a:lnTo>
                      <a:lnTo>
                        <a:pt x="4" y="11"/>
                      </a:lnTo>
                      <a:lnTo>
                        <a:pt x="2" y="13"/>
                      </a:lnTo>
                      <a:lnTo>
                        <a:pt x="2" y="13"/>
                      </a:lnTo>
                      <a:lnTo>
                        <a:pt x="1" y="14"/>
                      </a:lnTo>
                      <a:lnTo>
                        <a:pt x="1" y="14"/>
                      </a:lnTo>
                      <a:lnTo>
                        <a:pt x="0" y="14"/>
                      </a:lnTo>
                      <a:lnTo>
                        <a:pt x="0" y="13"/>
                      </a:lnTo>
                      <a:lnTo>
                        <a:pt x="0" y="12"/>
                      </a:lnTo>
                      <a:lnTo>
                        <a:pt x="0" y="12"/>
                      </a:lnTo>
                      <a:lnTo>
                        <a:pt x="1" y="8"/>
                      </a:lnTo>
                      <a:lnTo>
                        <a:pt x="1" y="8"/>
                      </a:lnTo>
                      <a:lnTo>
                        <a:pt x="2" y="4"/>
                      </a:lnTo>
                      <a:lnTo>
                        <a:pt x="4" y="0"/>
                      </a:lnTo>
                      <a:lnTo>
                        <a:pt x="4" y="0"/>
                      </a:lnTo>
                      <a:lnTo>
                        <a:pt x="4" y="0"/>
                      </a:lnTo>
                      <a:lnTo>
                        <a:pt x="3"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84" name="Freeform 2520">
                  <a:extLst>
                    <a:ext uri="{FF2B5EF4-FFF2-40B4-BE49-F238E27FC236}">
                      <a16:creationId xmlns:a16="http://schemas.microsoft.com/office/drawing/2014/main" id="{66BB1403-5D07-4082-A615-2485F79EF3A6}"/>
                    </a:ext>
                  </a:extLst>
                </p:cNvPr>
                <p:cNvSpPr>
                  <a:spLocks/>
                </p:cNvSpPr>
                <p:nvPr/>
              </p:nvSpPr>
              <p:spPr bwMode="auto">
                <a:xfrm>
                  <a:off x="4092" y="1515"/>
                  <a:ext cx="10" cy="15"/>
                </a:xfrm>
                <a:custGeom>
                  <a:avLst/>
                  <a:gdLst>
                    <a:gd name="T0" fmla="*/ 3 w 10"/>
                    <a:gd name="T1" fmla="*/ 0 h 15"/>
                    <a:gd name="T2" fmla="*/ 3 w 10"/>
                    <a:gd name="T3" fmla="*/ 0 h 15"/>
                    <a:gd name="T4" fmla="*/ 3 w 10"/>
                    <a:gd name="T5" fmla="*/ 1 h 15"/>
                    <a:gd name="T6" fmla="*/ 2 w 10"/>
                    <a:gd name="T7" fmla="*/ 3 h 15"/>
                    <a:gd name="T8" fmla="*/ 2 w 10"/>
                    <a:gd name="T9" fmla="*/ 5 h 15"/>
                    <a:gd name="T10" fmla="*/ 2 w 10"/>
                    <a:gd name="T11" fmla="*/ 5 h 15"/>
                    <a:gd name="T12" fmla="*/ 0 w 10"/>
                    <a:gd name="T13" fmla="*/ 10 h 15"/>
                    <a:gd name="T14" fmla="*/ 0 w 10"/>
                    <a:gd name="T15" fmla="*/ 10 h 15"/>
                    <a:gd name="T16" fmla="*/ 0 w 10"/>
                    <a:gd name="T17" fmla="*/ 14 h 15"/>
                    <a:gd name="T18" fmla="*/ 0 w 10"/>
                    <a:gd name="T19" fmla="*/ 14 h 15"/>
                    <a:gd name="T20" fmla="*/ 0 w 10"/>
                    <a:gd name="T21" fmla="*/ 14 h 15"/>
                    <a:gd name="T22" fmla="*/ 0 w 10"/>
                    <a:gd name="T23" fmla="*/ 15 h 15"/>
                    <a:gd name="T24" fmla="*/ 0 w 10"/>
                    <a:gd name="T25" fmla="*/ 15 h 15"/>
                    <a:gd name="T26" fmla="*/ 0 w 10"/>
                    <a:gd name="T27" fmla="*/ 15 h 15"/>
                    <a:gd name="T28" fmla="*/ 1 w 10"/>
                    <a:gd name="T29" fmla="*/ 15 h 15"/>
                    <a:gd name="T30" fmla="*/ 2 w 10"/>
                    <a:gd name="T31" fmla="*/ 14 h 15"/>
                    <a:gd name="T32" fmla="*/ 3 w 10"/>
                    <a:gd name="T33" fmla="*/ 13 h 15"/>
                    <a:gd name="T34" fmla="*/ 5 w 10"/>
                    <a:gd name="T35" fmla="*/ 11 h 15"/>
                    <a:gd name="T36" fmla="*/ 5 w 10"/>
                    <a:gd name="T37" fmla="*/ 11 h 15"/>
                    <a:gd name="T38" fmla="*/ 7 w 10"/>
                    <a:gd name="T39" fmla="*/ 6 h 15"/>
                    <a:gd name="T40" fmla="*/ 10 w 10"/>
                    <a:gd name="T41" fmla="*/ 2 h 15"/>
                    <a:gd name="T42" fmla="*/ 10 w 10"/>
                    <a:gd name="T43" fmla="*/ 2 h 15"/>
                    <a:gd name="T44" fmla="*/ 10 w 10"/>
                    <a:gd name="T45" fmla="*/ 2 h 15"/>
                    <a:gd name="T46" fmla="*/ 9 w 10"/>
                    <a:gd name="T47" fmla="*/ 2 h 15"/>
                    <a:gd name="T48" fmla="*/ 9 w 10"/>
                    <a:gd name="T49" fmla="*/ 2 h 15"/>
                    <a:gd name="T50" fmla="*/ 7 w 10"/>
                    <a:gd name="T51" fmla="*/ 5 h 15"/>
                    <a:gd name="T52" fmla="*/ 6 w 10"/>
                    <a:gd name="T53" fmla="*/ 8 h 15"/>
                    <a:gd name="T54" fmla="*/ 4 w 10"/>
                    <a:gd name="T55" fmla="*/ 11 h 15"/>
                    <a:gd name="T56" fmla="*/ 2 w 10"/>
                    <a:gd name="T57" fmla="*/ 13 h 15"/>
                    <a:gd name="T58" fmla="*/ 2 w 10"/>
                    <a:gd name="T59" fmla="*/ 13 h 15"/>
                    <a:gd name="T60" fmla="*/ 1 w 10"/>
                    <a:gd name="T61" fmla="*/ 14 h 15"/>
                    <a:gd name="T62" fmla="*/ 1 w 10"/>
                    <a:gd name="T63" fmla="*/ 14 h 15"/>
                    <a:gd name="T64" fmla="*/ 0 w 10"/>
                    <a:gd name="T65" fmla="*/ 14 h 15"/>
                    <a:gd name="T66" fmla="*/ 0 w 10"/>
                    <a:gd name="T67" fmla="*/ 13 h 15"/>
                    <a:gd name="T68" fmla="*/ 0 w 10"/>
                    <a:gd name="T69" fmla="*/ 12 h 15"/>
                    <a:gd name="T70" fmla="*/ 0 w 10"/>
                    <a:gd name="T71" fmla="*/ 12 h 15"/>
                    <a:gd name="T72" fmla="*/ 1 w 10"/>
                    <a:gd name="T73" fmla="*/ 8 h 15"/>
                    <a:gd name="T74" fmla="*/ 1 w 10"/>
                    <a:gd name="T75" fmla="*/ 8 h 15"/>
                    <a:gd name="T76" fmla="*/ 2 w 10"/>
                    <a:gd name="T77" fmla="*/ 4 h 15"/>
                    <a:gd name="T78" fmla="*/ 4 w 10"/>
                    <a:gd name="T79" fmla="*/ 0 h 15"/>
                    <a:gd name="T80" fmla="*/ 4 w 10"/>
                    <a:gd name="T81" fmla="*/ 0 h 15"/>
                    <a:gd name="T82" fmla="*/ 4 w 10"/>
                    <a:gd name="T83" fmla="*/ 0 h 15"/>
                    <a:gd name="T84" fmla="*/ 3 w 10"/>
                    <a:gd name="T85" fmla="*/ 0 h 15"/>
                    <a:gd name="T86" fmla="*/ 3 w 10"/>
                    <a:gd name="T87" fmla="*/ 0 h 15"/>
                    <a:gd name="T88" fmla="*/ 3 w 10"/>
                    <a:gd name="T8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 h="15">
                      <a:moveTo>
                        <a:pt x="3" y="0"/>
                      </a:moveTo>
                      <a:lnTo>
                        <a:pt x="3" y="0"/>
                      </a:lnTo>
                      <a:lnTo>
                        <a:pt x="3" y="1"/>
                      </a:lnTo>
                      <a:lnTo>
                        <a:pt x="2" y="3"/>
                      </a:lnTo>
                      <a:lnTo>
                        <a:pt x="2" y="5"/>
                      </a:lnTo>
                      <a:lnTo>
                        <a:pt x="2" y="5"/>
                      </a:lnTo>
                      <a:lnTo>
                        <a:pt x="0" y="10"/>
                      </a:lnTo>
                      <a:lnTo>
                        <a:pt x="0" y="10"/>
                      </a:lnTo>
                      <a:lnTo>
                        <a:pt x="0" y="14"/>
                      </a:lnTo>
                      <a:lnTo>
                        <a:pt x="0" y="14"/>
                      </a:lnTo>
                      <a:lnTo>
                        <a:pt x="0" y="14"/>
                      </a:lnTo>
                      <a:lnTo>
                        <a:pt x="0" y="15"/>
                      </a:lnTo>
                      <a:lnTo>
                        <a:pt x="0" y="15"/>
                      </a:lnTo>
                      <a:lnTo>
                        <a:pt x="0" y="15"/>
                      </a:lnTo>
                      <a:lnTo>
                        <a:pt x="1" y="15"/>
                      </a:lnTo>
                      <a:lnTo>
                        <a:pt x="2" y="14"/>
                      </a:lnTo>
                      <a:lnTo>
                        <a:pt x="3" y="13"/>
                      </a:lnTo>
                      <a:lnTo>
                        <a:pt x="5" y="11"/>
                      </a:lnTo>
                      <a:lnTo>
                        <a:pt x="5" y="11"/>
                      </a:lnTo>
                      <a:lnTo>
                        <a:pt x="7" y="6"/>
                      </a:lnTo>
                      <a:lnTo>
                        <a:pt x="10" y="2"/>
                      </a:lnTo>
                      <a:lnTo>
                        <a:pt x="10" y="2"/>
                      </a:lnTo>
                      <a:lnTo>
                        <a:pt x="10" y="2"/>
                      </a:lnTo>
                      <a:lnTo>
                        <a:pt x="9" y="2"/>
                      </a:lnTo>
                      <a:lnTo>
                        <a:pt x="9" y="2"/>
                      </a:lnTo>
                      <a:lnTo>
                        <a:pt x="7" y="5"/>
                      </a:lnTo>
                      <a:lnTo>
                        <a:pt x="6" y="8"/>
                      </a:lnTo>
                      <a:lnTo>
                        <a:pt x="4" y="11"/>
                      </a:lnTo>
                      <a:lnTo>
                        <a:pt x="2" y="13"/>
                      </a:lnTo>
                      <a:lnTo>
                        <a:pt x="2" y="13"/>
                      </a:lnTo>
                      <a:lnTo>
                        <a:pt x="1" y="14"/>
                      </a:lnTo>
                      <a:lnTo>
                        <a:pt x="1" y="14"/>
                      </a:lnTo>
                      <a:lnTo>
                        <a:pt x="0" y="14"/>
                      </a:lnTo>
                      <a:lnTo>
                        <a:pt x="0" y="13"/>
                      </a:lnTo>
                      <a:lnTo>
                        <a:pt x="0" y="12"/>
                      </a:lnTo>
                      <a:lnTo>
                        <a:pt x="0" y="12"/>
                      </a:lnTo>
                      <a:lnTo>
                        <a:pt x="1" y="8"/>
                      </a:lnTo>
                      <a:lnTo>
                        <a:pt x="1" y="8"/>
                      </a:lnTo>
                      <a:lnTo>
                        <a:pt x="2" y="4"/>
                      </a:lnTo>
                      <a:lnTo>
                        <a:pt x="4" y="0"/>
                      </a:lnTo>
                      <a:lnTo>
                        <a:pt x="4" y="0"/>
                      </a:lnTo>
                      <a:lnTo>
                        <a:pt x="4" y="0"/>
                      </a:lnTo>
                      <a:lnTo>
                        <a:pt x="3"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85" name="Freeform 2521">
                  <a:extLst>
                    <a:ext uri="{FF2B5EF4-FFF2-40B4-BE49-F238E27FC236}">
                      <a16:creationId xmlns:a16="http://schemas.microsoft.com/office/drawing/2014/main" id="{1C67ED0D-9605-4F8B-8862-8A70EBB90685}"/>
                    </a:ext>
                  </a:extLst>
                </p:cNvPr>
                <p:cNvSpPr>
                  <a:spLocks/>
                </p:cNvSpPr>
                <p:nvPr/>
              </p:nvSpPr>
              <p:spPr bwMode="auto">
                <a:xfrm>
                  <a:off x="4094" y="1520"/>
                  <a:ext cx="27" cy="60"/>
                </a:xfrm>
                <a:custGeom>
                  <a:avLst/>
                  <a:gdLst>
                    <a:gd name="T0" fmla="*/ 12 w 27"/>
                    <a:gd name="T1" fmla="*/ 0 h 60"/>
                    <a:gd name="T2" fmla="*/ 9 w 27"/>
                    <a:gd name="T3" fmla="*/ 3 h 60"/>
                    <a:gd name="T4" fmla="*/ 7 w 27"/>
                    <a:gd name="T5" fmla="*/ 7 h 60"/>
                    <a:gd name="T6" fmla="*/ 3 w 27"/>
                    <a:gd name="T7" fmla="*/ 17 h 60"/>
                    <a:gd name="T8" fmla="*/ 1 w 27"/>
                    <a:gd name="T9" fmla="*/ 23 h 60"/>
                    <a:gd name="T10" fmla="*/ 0 w 27"/>
                    <a:gd name="T11" fmla="*/ 28 h 60"/>
                    <a:gd name="T12" fmla="*/ 0 w 27"/>
                    <a:gd name="T13" fmla="*/ 37 h 60"/>
                    <a:gd name="T14" fmla="*/ 0 w 27"/>
                    <a:gd name="T15" fmla="*/ 40 h 60"/>
                    <a:gd name="T16" fmla="*/ 1 w 27"/>
                    <a:gd name="T17" fmla="*/ 48 h 60"/>
                    <a:gd name="T18" fmla="*/ 1 w 27"/>
                    <a:gd name="T19" fmla="*/ 50 h 60"/>
                    <a:gd name="T20" fmla="*/ 4 w 27"/>
                    <a:gd name="T21" fmla="*/ 54 h 60"/>
                    <a:gd name="T22" fmla="*/ 7 w 27"/>
                    <a:gd name="T23" fmla="*/ 56 h 60"/>
                    <a:gd name="T24" fmla="*/ 10 w 27"/>
                    <a:gd name="T25" fmla="*/ 57 h 60"/>
                    <a:gd name="T26" fmla="*/ 12 w 27"/>
                    <a:gd name="T27" fmla="*/ 56 h 60"/>
                    <a:gd name="T28" fmla="*/ 15 w 27"/>
                    <a:gd name="T29" fmla="*/ 57 h 60"/>
                    <a:gd name="T30" fmla="*/ 18 w 27"/>
                    <a:gd name="T31" fmla="*/ 58 h 60"/>
                    <a:gd name="T32" fmla="*/ 20 w 27"/>
                    <a:gd name="T33" fmla="*/ 59 h 60"/>
                    <a:gd name="T34" fmla="*/ 22 w 27"/>
                    <a:gd name="T35" fmla="*/ 60 h 60"/>
                    <a:gd name="T36" fmla="*/ 25 w 27"/>
                    <a:gd name="T37" fmla="*/ 59 h 60"/>
                    <a:gd name="T38" fmla="*/ 26 w 27"/>
                    <a:gd name="T39" fmla="*/ 59 h 60"/>
                    <a:gd name="T40" fmla="*/ 27 w 27"/>
                    <a:gd name="T41" fmla="*/ 59 h 60"/>
                    <a:gd name="T42" fmla="*/ 27 w 27"/>
                    <a:gd name="T43" fmla="*/ 58 h 60"/>
                    <a:gd name="T44" fmla="*/ 25 w 27"/>
                    <a:gd name="T45" fmla="*/ 59 h 60"/>
                    <a:gd name="T46" fmla="*/ 24 w 27"/>
                    <a:gd name="T47" fmla="*/ 59 h 60"/>
                    <a:gd name="T48" fmla="*/ 21 w 27"/>
                    <a:gd name="T49" fmla="*/ 59 h 60"/>
                    <a:gd name="T50" fmla="*/ 17 w 27"/>
                    <a:gd name="T51" fmla="*/ 57 h 60"/>
                    <a:gd name="T52" fmla="*/ 16 w 27"/>
                    <a:gd name="T53" fmla="*/ 56 h 60"/>
                    <a:gd name="T54" fmla="*/ 14 w 27"/>
                    <a:gd name="T55" fmla="*/ 56 h 60"/>
                    <a:gd name="T56" fmla="*/ 12 w 27"/>
                    <a:gd name="T57" fmla="*/ 56 h 60"/>
                    <a:gd name="T58" fmla="*/ 9 w 27"/>
                    <a:gd name="T59" fmla="*/ 56 h 60"/>
                    <a:gd name="T60" fmla="*/ 8 w 27"/>
                    <a:gd name="T61" fmla="*/ 56 h 60"/>
                    <a:gd name="T62" fmla="*/ 4 w 27"/>
                    <a:gd name="T63" fmla="*/ 53 h 60"/>
                    <a:gd name="T64" fmla="*/ 3 w 27"/>
                    <a:gd name="T65" fmla="*/ 52 h 60"/>
                    <a:gd name="T66" fmla="*/ 2 w 27"/>
                    <a:gd name="T67" fmla="*/ 48 h 60"/>
                    <a:gd name="T68" fmla="*/ 1 w 27"/>
                    <a:gd name="T69" fmla="*/ 43 h 60"/>
                    <a:gd name="T70" fmla="*/ 1 w 27"/>
                    <a:gd name="T71" fmla="*/ 38 h 60"/>
                    <a:gd name="T72" fmla="*/ 1 w 27"/>
                    <a:gd name="T73" fmla="*/ 33 h 60"/>
                    <a:gd name="T74" fmla="*/ 2 w 27"/>
                    <a:gd name="T75" fmla="*/ 28 h 60"/>
                    <a:gd name="T76" fmla="*/ 3 w 27"/>
                    <a:gd name="T77" fmla="*/ 18 h 60"/>
                    <a:gd name="T78" fmla="*/ 5 w 27"/>
                    <a:gd name="T79" fmla="*/ 13 h 60"/>
                    <a:gd name="T80" fmla="*/ 7 w 27"/>
                    <a:gd name="T81" fmla="*/ 8 h 60"/>
                    <a:gd name="T82" fmla="*/ 11 w 27"/>
                    <a:gd name="T83" fmla="*/ 2 h 60"/>
                    <a:gd name="T84" fmla="*/ 12 w 27"/>
                    <a:gd name="T8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60">
                      <a:moveTo>
                        <a:pt x="12" y="0"/>
                      </a:moveTo>
                      <a:lnTo>
                        <a:pt x="12" y="0"/>
                      </a:lnTo>
                      <a:lnTo>
                        <a:pt x="11" y="1"/>
                      </a:lnTo>
                      <a:lnTo>
                        <a:pt x="9" y="3"/>
                      </a:lnTo>
                      <a:lnTo>
                        <a:pt x="7" y="7"/>
                      </a:lnTo>
                      <a:lnTo>
                        <a:pt x="7" y="7"/>
                      </a:lnTo>
                      <a:lnTo>
                        <a:pt x="5" y="12"/>
                      </a:lnTo>
                      <a:lnTo>
                        <a:pt x="3" y="17"/>
                      </a:lnTo>
                      <a:lnTo>
                        <a:pt x="3" y="17"/>
                      </a:lnTo>
                      <a:lnTo>
                        <a:pt x="1" y="23"/>
                      </a:lnTo>
                      <a:lnTo>
                        <a:pt x="0" y="28"/>
                      </a:lnTo>
                      <a:lnTo>
                        <a:pt x="0" y="28"/>
                      </a:lnTo>
                      <a:lnTo>
                        <a:pt x="0" y="34"/>
                      </a:lnTo>
                      <a:lnTo>
                        <a:pt x="0" y="37"/>
                      </a:lnTo>
                      <a:lnTo>
                        <a:pt x="0" y="40"/>
                      </a:lnTo>
                      <a:lnTo>
                        <a:pt x="0" y="40"/>
                      </a:lnTo>
                      <a:lnTo>
                        <a:pt x="0" y="45"/>
                      </a:lnTo>
                      <a:lnTo>
                        <a:pt x="1" y="48"/>
                      </a:lnTo>
                      <a:lnTo>
                        <a:pt x="1" y="50"/>
                      </a:lnTo>
                      <a:lnTo>
                        <a:pt x="1" y="50"/>
                      </a:lnTo>
                      <a:lnTo>
                        <a:pt x="2" y="52"/>
                      </a:lnTo>
                      <a:lnTo>
                        <a:pt x="4" y="54"/>
                      </a:lnTo>
                      <a:lnTo>
                        <a:pt x="6" y="55"/>
                      </a:lnTo>
                      <a:lnTo>
                        <a:pt x="7" y="56"/>
                      </a:lnTo>
                      <a:lnTo>
                        <a:pt x="7" y="56"/>
                      </a:lnTo>
                      <a:lnTo>
                        <a:pt x="10" y="57"/>
                      </a:lnTo>
                      <a:lnTo>
                        <a:pt x="12" y="56"/>
                      </a:lnTo>
                      <a:lnTo>
                        <a:pt x="12" y="56"/>
                      </a:lnTo>
                      <a:lnTo>
                        <a:pt x="13" y="56"/>
                      </a:lnTo>
                      <a:lnTo>
                        <a:pt x="15" y="57"/>
                      </a:lnTo>
                      <a:lnTo>
                        <a:pt x="16" y="57"/>
                      </a:lnTo>
                      <a:lnTo>
                        <a:pt x="18" y="58"/>
                      </a:lnTo>
                      <a:lnTo>
                        <a:pt x="18" y="58"/>
                      </a:lnTo>
                      <a:lnTo>
                        <a:pt x="20" y="59"/>
                      </a:lnTo>
                      <a:lnTo>
                        <a:pt x="21" y="60"/>
                      </a:lnTo>
                      <a:lnTo>
                        <a:pt x="22" y="60"/>
                      </a:lnTo>
                      <a:lnTo>
                        <a:pt x="22" y="60"/>
                      </a:lnTo>
                      <a:lnTo>
                        <a:pt x="25" y="59"/>
                      </a:lnTo>
                      <a:lnTo>
                        <a:pt x="25" y="59"/>
                      </a:lnTo>
                      <a:lnTo>
                        <a:pt x="26" y="59"/>
                      </a:lnTo>
                      <a:lnTo>
                        <a:pt x="27" y="59"/>
                      </a:lnTo>
                      <a:lnTo>
                        <a:pt x="27" y="59"/>
                      </a:lnTo>
                      <a:lnTo>
                        <a:pt x="27" y="58"/>
                      </a:lnTo>
                      <a:lnTo>
                        <a:pt x="27" y="58"/>
                      </a:lnTo>
                      <a:lnTo>
                        <a:pt x="27" y="58"/>
                      </a:lnTo>
                      <a:lnTo>
                        <a:pt x="25" y="59"/>
                      </a:lnTo>
                      <a:lnTo>
                        <a:pt x="24" y="59"/>
                      </a:lnTo>
                      <a:lnTo>
                        <a:pt x="24" y="59"/>
                      </a:lnTo>
                      <a:lnTo>
                        <a:pt x="22" y="59"/>
                      </a:lnTo>
                      <a:lnTo>
                        <a:pt x="21" y="59"/>
                      </a:lnTo>
                      <a:lnTo>
                        <a:pt x="19" y="58"/>
                      </a:lnTo>
                      <a:lnTo>
                        <a:pt x="17" y="57"/>
                      </a:lnTo>
                      <a:lnTo>
                        <a:pt x="17" y="57"/>
                      </a:lnTo>
                      <a:lnTo>
                        <a:pt x="16" y="56"/>
                      </a:lnTo>
                      <a:lnTo>
                        <a:pt x="14" y="56"/>
                      </a:lnTo>
                      <a:lnTo>
                        <a:pt x="14" y="56"/>
                      </a:lnTo>
                      <a:lnTo>
                        <a:pt x="13" y="56"/>
                      </a:lnTo>
                      <a:lnTo>
                        <a:pt x="12" y="56"/>
                      </a:lnTo>
                      <a:lnTo>
                        <a:pt x="11" y="56"/>
                      </a:lnTo>
                      <a:lnTo>
                        <a:pt x="9" y="56"/>
                      </a:lnTo>
                      <a:lnTo>
                        <a:pt x="9" y="56"/>
                      </a:lnTo>
                      <a:lnTo>
                        <a:pt x="8" y="56"/>
                      </a:lnTo>
                      <a:lnTo>
                        <a:pt x="6" y="55"/>
                      </a:lnTo>
                      <a:lnTo>
                        <a:pt x="4" y="53"/>
                      </a:lnTo>
                      <a:lnTo>
                        <a:pt x="4" y="53"/>
                      </a:lnTo>
                      <a:lnTo>
                        <a:pt x="3" y="52"/>
                      </a:lnTo>
                      <a:lnTo>
                        <a:pt x="3" y="51"/>
                      </a:lnTo>
                      <a:lnTo>
                        <a:pt x="2" y="48"/>
                      </a:lnTo>
                      <a:lnTo>
                        <a:pt x="2" y="48"/>
                      </a:lnTo>
                      <a:lnTo>
                        <a:pt x="1" y="43"/>
                      </a:lnTo>
                      <a:lnTo>
                        <a:pt x="1" y="38"/>
                      </a:lnTo>
                      <a:lnTo>
                        <a:pt x="1" y="38"/>
                      </a:lnTo>
                      <a:lnTo>
                        <a:pt x="1" y="35"/>
                      </a:lnTo>
                      <a:lnTo>
                        <a:pt x="1" y="33"/>
                      </a:lnTo>
                      <a:lnTo>
                        <a:pt x="2" y="28"/>
                      </a:lnTo>
                      <a:lnTo>
                        <a:pt x="2" y="28"/>
                      </a:lnTo>
                      <a:lnTo>
                        <a:pt x="2" y="23"/>
                      </a:lnTo>
                      <a:lnTo>
                        <a:pt x="3" y="18"/>
                      </a:lnTo>
                      <a:lnTo>
                        <a:pt x="3" y="18"/>
                      </a:lnTo>
                      <a:lnTo>
                        <a:pt x="5" y="13"/>
                      </a:lnTo>
                      <a:lnTo>
                        <a:pt x="7" y="8"/>
                      </a:lnTo>
                      <a:lnTo>
                        <a:pt x="7" y="8"/>
                      </a:lnTo>
                      <a:lnTo>
                        <a:pt x="9" y="4"/>
                      </a:lnTo>
                      <a:lnTo>
                        <a:pt x="11" y="2"/>
                      </a:lnTo>
                      <a:lnTo>
                        <a:pt x="12" y="0"/>
                      </a:lnTo>
                      <a:lnTo>
                        <a:pt x="12"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86" name="Freeform 2522">
                  <a:extLst>
                    <a:ext uri="{FF2B5EF4-FFF2-40B4-BE49-F238E27FC236}">
                      <a16:creationId xmlns:a16="http://schemas.microsoft.com/office/drawing/2014/main" id="{B2816503-BD87-4693-93A5-C1E31A0F5628}"/>
                    </a:ext>
                  </a:extLst>
                </p:cNvPr>
                <p:cNvSpPr>
                  <a:spLocks/>
                </p:cNvSpPr>
                <p:nvPr/>
              </p:nvSpPr>
              <p:spPr bwMode="auto">
                <a:xfrm>
                  <a:off x="4094" y="1520"/>
                  <a:ext cx="27" cy="60"/>
                </a:xfrm>
                <a:custGeom>
                  <a:avLst/>
                  <a:gdLst>
                    <a:gd name="T0" fmla="*/ 12 w 27"/>
                    <a:gd name="T1" fmla="*/ 0 h 60"/>
                    <a:gd name="T2" fmla="*/ 9 w 27"/>
                    <a:gd name="T3" fmla="*/ 3 h 60"/>
                    <a:gd name="T4" fmla="*/ 7 w 27"/>
                    <a:gd name="T5" fmla="*/ 7 h 60"/>
                    <a:gd name="T6" fmla="*/ 3 w 27"/>
                    <a:gd name="T7" fmla="*/ 17 h 60"/>
                    <a:gd name="T8" fmla="*/ 1 w 27"/>
                    <a:gd name="T9" fmla="*/ 23 h 60"/>
                    <a:gd name="T10" fmla="*/ 0 w 27"/>
                    <a:gd name="T11" fmla="*/ 28 h 60"/>
                    <a:gd name="T12" fmla="*/ 0 w 27"/>
                    <a:gd name="T13" fmla="*/ 37 h 60"/>
                    <a:gd name="T14" fmla="*/ 0 w 27"/>
                    <a:gd name="T15" fmla="*/ 40 h 60"/>
                    <a:gd name="T16" fmla="*/ 1 w 27"/>
                    <a:gd name="T17" fmla="*/ 48 h 60"/>
                    <a:gd name="T18" fmla="*/ 1 w 27"/>
                    <a:gd name="T19" fmla="*/ 50 h 60"/>
                    <a:gd name="T20" fmla="*/ 4 w 27"/>
                    <a:gd name="T21" fmla="*/ 54 h 60"/>
                    <a:gd name="T22" fmla="*/ 7 w 27"/>
                    <a:gd name="T23" fmla="*/ 56 h 60"/>
                    <a:gd name="T24" fmla="*/ 10 w 27"/>
                    <a:gd name="T25" fmla="*/ 57 h 60"/>
                    <a:gd name="T26" fmla="*/ 12 w 27"/>
                    <a:gd name="T27" fmla="*/ 56 h 60"/>
                    <a:gd name="T28" fmla="*/ 15 w 27"/>
                    <a:gd name="T29" fmla="*/ 57 h 60"/>
                    <a:gd name="T30" fmla="*/ 18 w 27"/>
                    <a:gd name="T31" fmla="*/ 58 h 60"/>
                    <a:gd name="T32" fmla="*/ 20 w 27"/>
                    <a:gd name="T33" fmla="*/ 59 h 60"/>
                    <a:gd name="T34" fmla="*/ 22 w 27"/>
                    <a:gd name="T35" fmla="*/ 60 h 60"/>
                    <a:gd name="T36" fmla="*/ 25 w 27"/>
                    <a:gd name="T37" fmla="*/ 59 h 60"/>
                    <a:gd name="T38" fmla="*/ 26 w 27"/>
                    <a:gd name="T39" fmla="*/ 59 h 60"/>
                    <a:gd name="T40" fmla="*/ 27 w 27"/>
                    <a:gd name="T41" fmla="*/ 59 h 60"/>
                    <a:gd name="T42" fmla="*/ 27 w 27"/>
                    <a:gd name="T43" fmla="*/ 58 h 60"/>
                    <a:gd name="T44" fmla="*/ 25 w 27"/>
                    <a:gd name="T45" fmla="*/ 59 h 60"/>
                    <a:gd name="T46" fmla="*/ 24 w 27"/>
                    <a:gd name="T47" fmla="*/ 59 h 60"/>
                    <a:gd name="T48" fmla="*/ 21 w 27"/>
                    <a:gd name="T49" fmla="*/ 59 h 60"/>
                    <a:gd name="T50" fmla="*/ 17 w 27"/>
                    <a:gd name="T51" fmla="*/ 57 h 60"/>
                    <a:gd name="T52" fmla="*/ 16 w 27"/>
                    <a:gd name="T53" fmla="*/ 56 h 60"/>
                    <a:gd name="T54" fmla="*/ 14 w 27"/>
                    <a:gd name="T55" fmla="*/ 56 h 60"/>
                    <a:gd name="T56" fmla="*/ 12 w 27"/>
                    <a:gd name="T57" fmla="*/ 56 h 60"/>
                    <a:gd name="T58" fmla="*/ 9 w 27"/>
                    <a:gd name="T59" fmla="*/ 56 h 60"/>
                    <a:gd name="T60" fmla="*/ 8 w 27"/>
                    <a:gd name="T61" fmla="*/ 56 h 60"/>
                    <a:gd name="T62" fmla="*/ 4 w 27"/>
                    <a:gd name="T63" fmla="*/ 53 h 60"/>
                    <a:gd name="T64" fmla="*/ 3 w 27"/>
                    <a:gd name="T65" fmla="*/ 52 h 60"/>
                    <a:gd name="T66" fmla="*/ 2 w 27"/>
                    <a:gd name="T67" fmla="*/ 48 h 60"/>
                    <a:gd name="T68" fmla="*/ 1 w 27"/>
                    <a:gd name="T69" fmla="*/ 43 h 60"/>
                    <a:gd name="T70" fmla="*/ 1 w 27"/>
                    <a:gd name="T71" fmla="*/ 38 h 60"/>
                    <a:gd name="T72" fmla="*/ 1 w 27"/>
                    <a:gd name="T73" fmla="*/ 33 h 60"/>
                    <a:gd name="T74" fmla="*/ 2 w 27"/>
                    <a:gd name="T75" fmla="*/ 28 h 60"/>
                    <a:gd name="T76" fmla="*/ 3 w 27"/>
                    <a:gd name="T77" fmla="*/ 18 h 60"/>
                    <a:gd name="T78" fmla="*/ 5 w 27"/>
                    <a:gd name="T79" fmla="*/ 13 h 60"/>
                    <a:gd name="T80" fmla="*/ 7 w 27"/>
                    <a:gd name="T81" fmla="*/ 8 h 60"/>
                    <a:gd name="T82" fmla="*/ 11 w 27"/>
                    <a:gd name="T83" fmla="*/ 2 h 60"/>
                    <a:gd name="T84" fmla="*/ 12 w 27"/>
                    <a:gd name="T8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60">
                      <a:moveTo>
                        <a:pt x="12" y="0"/>
                      </a:moveTo>
                      <a:lnTo>
                        <a:pt x="12" y="0"/>
                      </a:lnTo>
                      <a:lnTo>
                        <a:pt x="11" y="1"/>
                      </a:lnTo>
                      <a:lnTo>
                        <a:pt x="9" y="3"/>
                      </a:lnTo>
                      <a:lnTo>
                        <a:pt x="7" y="7"/>
                      </a:lnTo>
                      <a:lnTo>
                        <a:pt x="7" y="7"/>
                      </a:lnTo>
                      <a:lnTo>
                        <a:pt x="5" y="12"/>
                      </a:lnTo>
                      <a:lnTo>
                        <a:pt x="3" y="17"/>
                      </a:lnTo>
                      <a:lnTo>
                        <a:pt x="3" y="17"/>
                      </a:lnTo>
                      <a:lnTo>
                        <a:pt x="1" y="23"/>
                      </a:lnTo>
                      <a:lnTo>
                        <a:pt x="0" y="28"/>
                      </a:lnTo>
                      <a:lnTo>
                        <a:pt x="0" y="28"/>
                      </a:lnTo>
                      <a:lnTo>
                        <a:pt x="0" y="34"/>
                      </a:lnTo>
                      <a:lnTo>
                        <a:pt x="0" y="37"/>
                      </a:lnTo>
                      <a:lnTo>
                        <a:pt x="0" y="40"/>
                      </a:lnTo>
                      <a:lnTo>
                        <a:pt x="0" y="40"/>
                      </a:lnTo>
                      <a:lnTo>
                        <a:pt x="0" y="45"/>
                      </a:lnTo>
                      <a:lnTo>
                        <a:pt x="1" y="48"/>
                      </a:lnTo>
                      <a:lnTo>
                        <a:pt x="1" y="50"/>
                      </a:lnTo>
                      <a:lnTo>
                        <a:pt x="1" y="50"/>
                      </a:lnTo>
                      <a:lnTo>
                        <a:pt x="2" y="52"/>
                      </a:lnTo>
                      <a:lnTo>
                        <a:pt x="4" y="54"/>
                      </a:lnTo>
                      <a:lnTo>
                        <a:pt x="6" y="55"/>
                      </a:lnTo>
                      <a:lnTo>
                        <a:pt x="7" y="56"/>
                      </a:lnTo>
                      <a:lnTo>
                        <a:pt x="7" y="56"/>
                      </a:lnTo>
                      <a:lnTo>
                        <a:pt x="10" y="57"/>
                      </a:lnTo>
                      <a:lnTo>
                        <a:pt x="12" y="56"/>
                      </a:lnTo>
                      <a:lnTo>
                        <a:pt x="12" y="56"/>
                      </a:lnTo>
                      <a:lnTo>
                        <a:pt x="13" y="56"/>
                      </a:lnTo>
                      <a:lnTo>
                        <a:pt x="15" y="57"/>
                      </a:lnTo>
                      <a:lnTo>
                        <a:pt x="16" y="57"/>
                      </a:lnTo>
                      <a:lnTo>
                        <a:pt x="18" y="58"/>
                      </a:lnTo>
                      <a:lnTo>
                        <a:pt x="18" y="58"/>
                      </a:lnTo>
                      <a:lnTo>
                        <a:pt x="20" y="59"/>
                      </a:lnTo>
                      <a:lnTo>
                        <a:pt x="21" y="60"/>
                      </a:lnTo>
                      <a:lnTo>
                        <a:pt x="22" y="60"/>
                      </a:lnTo>
                      <a:lnTo>
                        <a:pt x="22" y="60"/>
                      </a:lnTo>
                      <a:lnTo>
                        <a:pt x="25" y="59"/>
                      </a:lnTo>
                      <a:lnTo>
                        <a:pt x="25" y="59"/>
                      </a:lnTo>
                      <a:lnTo>
                        <a:pt x="26" y="59"/>
                      </a:lnTo>
                      <a:lnTo>
                        <a:pt x="27" y="59"/>
                      </a:lnTo>
                      <a:lnTo>
                        <a:pt x="27" y="59"/>
                      </a:lnTo>
                      <a:lnTo>
                        <a:pt x="27" y="58"/>
                      </a:lnTo>
                      <a:lnTo>
                        <a:pt x="27" y="58"/>
                      </a:lnTo>
                      <a:lnTo>
                        <a:pt x="27" y="58"/>
                      </a:lnTo>
                      <a:lnTo>
                        <a:pt x="25" y="59"/>
                      </a:lnTo>
                      <a:lnTo>
                        <a:pt x="24" y="59"/>
                      </a:lnTo>
                      <a:lnTo>
                        <a:pt x="24" y="59"/>
                      </a:lnTo>
                      <a:lnTo>
                        <a:pt x="22" y="59"/>
                      </a:lnTo>
                      <a:lnTo>
                        <a:pt x="21" y="59"/>
                      </a:lnTo>
                      <a:lnTo>
                        <a:pt x="19" y="58"/>
                      </a:lnTo>
                      <a:lnTo>
                        <a:pt x="17" y="57"/>
                      </a:lnTo>
                      <a:lnTo>
                        <a:pt x="17" y="57"/>
                      </a:lnTo>
                      <a:lnTo>
                        <a:pt x="16" y="56"/>
                      </a:lnTo>
                      <a:lnTo>
                        <a:pt x="14" y="56"/>
                      </a:lnTo>
                      <a:lnTo>
                        <a:pt x="14" y="56"/>
                      </a:lnTo>
                      <a:lnTo>
                        <a:pt x="13" y="56"/>
                      </a:lnTo>
                      <a:lnTo>
                        <a:pt x="12" y="56"/>
                      </a:lnTo>
                      <a:lnTo>
                        <a:pt x="11" y="56"/>
                      </a:lnTo>
                      <a:lnTo>
                        <a:pt x="9" y="56"/>
                      </a:lnTo>
                      <a:lnTo>
                        <a:pt x="9" y="56"/>
                      </a:lnTo>
                      <a:lnTo>
                        <a:pt x="8" y="56"/>
                      </a:lnTo>
                      <a:lnTo>
                        <a:pt x="6" y="55"/>
                      </a:lnTo>
                      <a:lnTo>
                        <a:pt x="4" y="53"/>
                      </a:lnTo>
                      <a:lnTo>
                        <a:pt x="4" y="53"/>
                      </a:lnTo>
                      <a:lnTo>
                        <a:pt x="3" y="52"/>
                      </a:lnTo>
                      <a:lnTo>
                        <a:pt x="3" y="51"/>
                      </a:lnTo>
                      <a:lnTo>
                        <a:pt x="2" y="48"/>
                      </a:lnTo>
                      <a:lnTo>
                        <a:pt x="2" y="48"/>
                      </a:lnTo>
                      <a:lnTo>
                        <a:pt x="1" y="43"/>
                      </a:lnTo>
                      <a:lnTo>
                        <a:pt x="1" y="38"/>
                      </a:lnTo>
                      <a:lnTo>
                        <a:pt x="1" y="38"/>
                      </a:lnTo>
                      <a:lnTo>
                        <a:pt x="1" y="35"/>
                      </a:lnTo>
                      <a:lnTo>
                        <a:pt x="1" y="33"/>
                      </a:lnTo>
                      <a:lnTo>
                        <a:pt x="2" y="28"/>
                      </a:lnTo>
                      <a:lnTo>
                        <a:pt x="2" y="28"/>
                      </a:lnTo>
                      <a:lnTo>
                        <a:pt x="2" y="23"/>
                      </a:lnTo>
                      <a:lnTo>
                        <a:pt x="3" y="18"/>
                      </a:lnTo>
                      <a:lnTo>
                        <a:pt x="3" y="18"/>
                      </a:lnTo>
                      <a:lnTo>
                        <a:pt x="5" y="13"/>
                      </a:lnTo>
                      <a:lnTo>
                        <a:pt x="7" y="8"/>
                      </a:lnTo>
                      <a:lnTo>
                        <a:pt x="7" y="8"/>
                      </a:lnTo>
                      <a:lnTo>
                        <a:pt x="9" y="4"/>
                      </a:lnTo>
                      <a:lnTo>
                        <a:pt x="11" y="2"/>
                      </a:lnTo>
                      <a:lnTo>
                        <a:pt x="12" y="0"/>
                      </a:lnTo>
                      <a:lnTo>
                        <a:pt x="12"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87" name="Freeform 2523">
                  <a:extLst>
                    <a:ext uri="{FF2B5EF4-FFF2-40B4-BE49-F238E27FC236}">
                      <a16:creationId xmlns:a16="http://schemas.microsoft.com/office/drawing/2014/main" id="{40A08D1A-5563-4B64-BF0E-1F5D1B6D8C25}"/>
                    </a:ext>
                  </a:extLst>
                </p:cNvPr>
                <p:cNvSpPr>
                  <a:spLocks/>
                </p:cNvSpPr>
                <p:nvPr/>
              </p:nvSpPr>
              <p:spPr bwMode="auto">
                <a:xfrm>
                  <a:off x="4078" y="1578"/>
                  <a:ext cx="11" cy="8"/>
                </a:xfrm>
                <a:custGeom>
                  <a:avLst/>
                  <a:gdLst>
                    <a:gd name="T0" fmla="*/ 0 w 11"/>
                    <a:gd name="T1" fmla="*/ 0 h 8"/>
                    <a:gd name="T2" fmla="*/ 0 w 11"/>
                    <a:gd name="T3" fmla="*/ 0 h 8"/>
                    <a:gd name="T4" fmla="*/ 0 w 11"/>
                    <a:gd name="T5" fmla="*/ 1 h 8"/>
                    <a:gd name="T6" fmla="*/ 1 w 11"/>
                    <a:gd name="T7" fmla="*/ 1 h 8"/>
                    <a:gd name="T8" fmla="*/ 1 w 11"/>
                    <a:gd name="T9" fmla="*/ 1 h 8"/>
                    <a:gd name="T10" fmla="*/ 2 w 11"/>
                    <a:gd name="T11" fmla="*/ 2 h 8"/>
                    <a:gd name="T12" fmla="*/ 3 w 11"/>
                    <a:gd name="T13" fmla="*/ 2 h 8"/>
                    <a:gd name="T14" fmla="*/ 3 w 11"/>
                    <a:gd name="T15" fmla="*/ 2 h 8"/>
                    <a:gd name="T16" fmla="*/ 6 w 11"/>
                    <a:gd name="T17" fmla="*/ 2 h 8"/>
                    <a:gd name="T18" fmla="*/ 7 w 11"/>
                    <a:gd name="T19" fmla="*/ 3 h 8"/>
                    <a:gd name="T20" fmla="*/ 9 w 11"/>
                    <a:gd name="T21" fmla="*/ 4 h 8"/>
                    <a:gd name="T22" fmla="*/ 9 w 11"/>
                    <a:gd name="T23" fmla="*/ 4 h 8"/>
                    <a:gd name="T24" fmla="*/ 9 w 11"/>
                    <a:gd name="T25" fmla="*/ 5 h 8"/>
                    <a:gd name="T26" fmla="*/ 10 w 11"/>
                    <a:gd name="T27" fmla="*/ 5 h 8"/>
                    <a:gd name="T28" fmla="*/ 11 w 11"/>
                    <a:gd name="T29" fmla="*/ 7 h 8"/>
                    <a:gd name="T30" fmla="*/ 11 w 11"/>
                    <a:gd name="T31" fmla="*/ 7 h 8"/>
                    <a:gd name="T32" fmla="*/ 11 w 11"/>
                    <a:gd name="T33" fmla="*/ 8 h 8"/>
                    <a:gd name="T34" fmla="*/ 11 w 11"/>
                    <a:gd name="T35" fmla="*/ 7 h 8"/>
                    <a:gd name="T36" fmla="*/ 11 w 11"/>
                    <a:gd name="T37" fmla="*/ 7 h 8"/>
                    <a:gd name="T38" fmla="*/ 11 w 11"/>
                    <a:gd name="T39" fmla="*/ 6 h 8"/>
                    <a:gd name="T40" fmla="*/ 10 w 11"/>
                    <a:gd name="T41" fmla="*/ 5 h 8"/>
                    <a:gd name="T42" fmla="*/ 9 w 11"/>
                    <a:gd name="T43" fmla="*/ 3 h 8"/>
                    <a:gd name="T44" fmla="*/ 7 w 11"/>
                    <a:gd name="T45" fmla="*/ 2 h 8"/>
                    <a:gd name="T46" fmla="*/ 7 w 11"/>
                    <a:gd name="T47" fmla="*/ 2 h 8"/>
                    <a:gd name="T48" fmla="*/ 6 w 11"/>
                    <a:gd name="T49" fmla="*/ 2 h 8"/>
                    <a:gd name="T50" fmla="*/ 4 w 11"/>
                    <a:gd name="T51" fmla="*/ 2 h 8"/>
                    <a:gd name="T52" fmla="*/ 4 w 11"/>
                    <a:gd name="T53" fmla="*/ 2 h 8"/>
                    <a:gd name="T54" fmla="*/ 3 w 11"/>
                    <a:gd name="T55" fmla="*/ 2 h 8"/>
                    <a:gd name="T56" fmla="*/ 2 w 11"/>
                    <a:gd name="T57" fmla="*/ 1 h 8"/>
                    <a:gd name="T58" fmla="*/ 2 w 11"/>
                    <a:gd name="T59" fmla="*/ 1 h 8"/>
                    <a:gd name="T60" fmla="*/ 1 w 11"/>
                    <a:gd name="T61" fmla="*/ 1 h 8"/>
                    <a:gd name="T62" fmla="*/ 0 w 11"/>
                    <a:gd name="T63" fmla="*/ 0 h 8"/>
                    <a:gd name="T64" fmla="*/ 0 w 11"/>
                    <a:gd name="T65" fmla="*/ 0 h 8"/>
                    <a:gd name="T66" fmla="*/ 0 w 11"/>
                    <a:gd name="T6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8">
                      <a:moveTo>
                        <a:pt x="0" y="0"/>
                      </a:moveTo>
                      <a:lnTo>
                        <a:pt x="0" y="0"/>
                      </a:lnTo>
                      <a:lnTo>
                        <a:pt x="0" y="1"/>
                      </a:lnTo>
                      <a:lnTo>
                        <a:pt x="1" y="1"/>
                      </a:lnTo>
                      <a:lnTo>
                        <a:pt x="1" y="1"/>
                      </a:lnTo>
                      <a:lnTo>
                        <a:pt x="2" y="2"/>
                      </a:lnTo>
                      <a:lnTo>
                        <a:pt x="3" y="2"/>
                      </a:lnTo>
                      <a:lnTo>
                        <a:pt x="3" y="2"/>
                      </a:lnTo>
                      <a:lnTo>
                        <a:pt x="6" y="2"/>
                      </a:lnTo>
                      <a:lnTo>
                        <a:pt x="7" y="3"/>
                      </a:lnTo>
                      <a:lnTo>
                        <a:pt x="9" y="4"/>
                      </a:lnTo>
                      <a:lnTo>
                        <a:pt x="9" y="4"/>
                      </a:lnTo>
                      <a:lnTo>
                        <a:pt x="9" y="5"/>
                      </a:lnTo>
                      <a:lnTo>
                        <a:pt x="10" y="5"/>
                      </a:lnTo>
                      <a:lnTo>
                        <a:pt x="11" y="7"/>
                      </a:lnTo>
                      <a:lnTo>
                        <a:pt x="11" y="7"/>
                      </a:lnTo>
                      <a:lnTo>
                        <a:pt x="11" y="8"/>
                      </a:lnTo>
                      <a:lnTo>
                        <a:pt x="11" y="7"/>
                      </a:lnTo>
                      <a:lnTo>
                        <a:pt x="11" y="7"/>
                      </a:lnTo>
                      <a:lnTo>
                        <a:pt x="11" y="6"/>
                      </a:lnTo>
                      <a:lnTo>
                        <a:pt x="10" y="5"/>
                      </a:lnTo>
                      <a:lnTo>
                        <a:pt x="9" y="3"/>
                      </a:lnTo>
                      <a:lnTo>
                        <a:pt x="7" y="2"/>
                      </a:lnTo>
                      <a:lnTo>
                        <a:pt x="7" y="2"/>
                      </a:lnTo>
                      <a:lnTo>
                        <a:pt x="6" y="2"/>
                      </a:lnTo>
                      <a:lnTo>
                        <a:pt x="4" y="2"/>
                      </a:lnTo>
                      <a:lnTo>
                        <a:pt x="4" y="2"/>
                      </a:lnTo>
                      <a:lnTo>
                        <a:pt x="3" y="2"/>
                      </a:lnTo>
                      <a:lnTo>
                        <a:pt x="2" y="1"/>
                      </a:lnTo>
                      <a:lnTo>
                        <a:pt x="2" y="1"/>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88" name="Freeform 2524">
                  <a:extLst>
                    <a:ext uri="{FF2B5EF4-FFF2-40B4-BE49-F238E27FC236}">
                      <a16:creationId xmlns:a16="http://schemas.microsoft.com/office/drawing/2014/main" id="{39C67575-7A00-4585-AF50-3CE1A39ACD0C}"/>
                    </a:ext>
                  </a:extLst>
                </p:cNvPr>
                <p:cNvSpPr>
                  <a:spLocks/>
                </p:cNvSpPr>
                <p:nvPr/>
              </p:nvSpPr>
              <p:spPr bwMode="auto">
                <a:xfrm>
                  <a:off x="4078" y="1578"/>
                  <a:ext cx="11" cy="8"/>
                </a:xfrm>
                <a:custGeom>
                  <a:avLst/>
                  <a:gdLst>
                    <a:gd name="T0" fmla="*/ 0 w 11"/>
                    <a:gd name="T1" fmla="*/ 0 h 8"/>
                    <a:gd name="T2" fmla="*/ 0 w 11"/>
                    <a:gd name="T3" fmla="*/ 0 h 8"/>
                    <a:gd name="T4" fmla="*/ 0 w 11"/>
                    <a:gd name="T5" fmla="*/ 1 h 8"/>
                    <a:gd name="T6" fmla="*/ 1 w 11"/>
                    <a:gd name="T7" fmla="*/ 1 h 8"/>
                    <a:gd name="T8" fmla="*/ 1 w 11"/>
                    <a:gd name="T9" fmla="*/ 1 h 8"/>
                    <a:gd name="T10" fmla="*/ 2 w 11"/>
                    <a:gd name="T11" fmla="*/ 2 h 8"/>
                    <a:gd name="T12" fmla="*/ 3 w 11"/>
                    <a:gd name="T13" fmla="*/ 2 h 8"/>
                    <a:gd name="T14" fmla="*/ 3 w 11"/>
                    <a:gd name="T15" fmla="*/ 2 h 8"/>
                    <a:gd name="T16" fmla="*/ 6 w 11"/>
                    <a:gd name="T17" fmla="*/ 2 h 8"/>
                    <a:gd name="T18" fmla="*/ 7 w 11"/>
                    <a:gd name="T19" fmla="*/ 3 h 8"/>
                    <a:gd name="T20" fmla="*/ 9 w 11"/>
                    <a:gd name="T21" fmla="*/ 4 h 8"/>
                    <a:gd name="T22" fmla="*/ 9 w 11"/>
                    <a:gd name="T23" fmla="*/ 4 h 8"/>
                    <a:gd name="T24" fmla="*/ 9 w 11"/>
                    <a:gd name="T25" fmla="*/ 5 h 8"/>
                    <a:gd name="T26" fmla="*/ 10 w 11"/>
                    <a:gd name="T27" fmla="*/ 5 h 8"/>
                    <a:gd name="T28" fmla="*/ 11 w 11"/>
                    <a:gd name="T29" fmla="*/ 7 h 8"/>
                    <a:gd name="T30" fmla="*/ 11 w 11"/>
                    <a:gd name="T31" fmla="*/ 7 h 8"/>
                    <a:gd name="T32" fmla="*/ 11 w 11"/>
                    <a:gd name="T33" fmla="*/ 8 h 8"/>
                    <a:gd name="T34" fmla="*/ 11 w 11"/>
                    <a:gd name="T35" fmla="*/ 7 h 8"/>
                    <a:gd name="T36" fmla="*/ 11 w 11"/>
                    <a:gd name="T37" fmla="*/ 7 h 8"/>
                    <a:gd name="T38" fmla="*/ 11 w 11"/>
                    <a:gd name="T39" fmla="*/ 6 h 8"/>
                    <a:gd name="T40" fmla="*/ 10 w 11"/>
                    <a:gd name="T41" fmla="*/ 5 h 8"/>
                    <a:gd name="T42" fmla="*/ 9 w 11"/>
                    <a:gd name="T43" fmla="*/ 3 h 8"/>
                    <a:gd name="T44" fmla="*/ 7 w 11"/>
                    <a:gd name="T45" fmla="*/ 2 h 8"/>
                    <a:gd name="T46" fmla="*/ 7 w 11"/>
                    <a:gd name="T47" fmla="*/ 2 h 8"/>
                    <a:gd name="T48" fmla="*/ 6 w 11"/>
                    <a:gd name="T49" fmla="*/ 2 h 8"/>
                    <a:gd name="T50" fmla="*/ 4 w 11"/>
                    <a:gd name="T51" fmla="*/ 2 h 8"/>
                    <a:gd name="T52" fmla="*/ 4 w 11"/>
                    <a:gd name="T53" fmla="*/ 2 h 8"/>
                    <a:gd name="T54" fmla="*/ 3 w 11"/>
                    <a:gd name="T55" fmla="*/ 2 h 8"/>
                    <a:gd name="T56" fmla="*/ 2 w 11"/>
                    <a:gd name="T57" fmla="*/ 1 h 8"/>
                    <a:gd name="T58" fmla="*/ 2 w 11"/>
                    <a:gd name="T59" fmla="*/ 1 h 8"/>
                    <a:gd name="T60" fmla="*/ 1 w 11"/>
                    <a:gd name="T61" fmla="*/ 1 h 8"/>
                    <a:gd name="T62" fmla="*/ 0 w 11"/>
                    <a:gd name="T63" fmla="*/ 0 h 8"/>
                    <a:gd name="T64" fmla="*/ 0 w 11"/>
                    <a:gd name="T65" fmla="*/ 0 h 8"/>
                    <a:gd name="T66" fmla="*/ 0 w 11"/>
                    <a:gd name="T6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8">
                      <a:moveTo>
                        <a:pt x="0" y="0"/>
                      </a:moveTo>
                      <a:lnTo>
                        <a:pt x="0" y="0"/>
                      </a:lnTo>
                      <a:lnTo>
                        <a:pt x="0" y="1"/>
                      </a:lnTo>
                      <a:lnTo>
                        <a:pt x="1" y="1"/>
                      </a:lnTo>
                      <a:lnTo>
                        <a:pt x="1" y="1"/>
                      </a:lnTo>
                      <a:lnTo>
                        <a:pt x="2" y="2"/>
                      </a:lnTo>
                      <a:lnTo>
                        <a:pt x="3" y="2"/>
                      </a:lnTo>
                      <a:lnTo>
                        <a:pt x="3" y="2"/>
                      </a:lnTo>
                      <a:lnTo>
                        <a:pt x="6" y="2"/>
                      </a:lnTo>
                      <a:lnTo>
                        <a:pt x="7" y="3"/>
                      </a:lnTo>
                      <a:lnTo>
                        <a:pt x="9" y="4"/>
                      </a:lnTo>
                      <a:lnTo>
                        <a:pt x="9" y="4"/>
                      </a:lnTo>
                      <a:lnTo>
                        <a:pt x="9" y="5"/>
                      </a:lnTo>
                      <a:lnTo>
                        <a:pt x="10" y="5"/>
                      </a:lnTo>
                      <a:lnTo>
                        <a:pt x="11" y="7"/>
                      </a:lnTo>
                      <a:lnTo>
                        <a:pt x="11" y="7"/>
                      </a:lnTo>
                      <a:lnTo>
                        <a:pt x="11" y="8"/>
                      </a:lnTo>
                      <a:lnTo>
                        <a:pt x="11" y="7"/>
                      </a:lnTo>
                      <a:lnTo>
                        <a:pt x="11" y="7"/>
                      </a:lnTo>
                      <a:lnTo>
                        <a:pt x="11" y="6"/>
                      </a:lnTo>
                      <a:lnTo>
                        <a:pt x="10" y="5"/>
                      </a:lnTo>
                      <a:lnTo>
                        <a:pt x="9" y="3"/>
                      </a:lnTo>
                      <a:lnTo>
                        <a:pt x="7" y="2"/>
                      </a:lnTo>
                      <a:lnTo>
                        <a:pt x="7" y="2"/>
                      </a:lnTo>
                      <a:lnTo>
                        <a:pt x="6" y="2"/>
                      </a:lnTo>
                      <a:lnTo>
                        <a:pt x="4" y="2"/>
                      </a:lnTo>
                      <a:lnTo>
                        <a:pt x="4" y="2"/>
                      </a:lnTo>
                      <a:lnTo>
                        <a:pt x="3" y="2"/>
                      </a:lnTo>
                      <a:lnTo>
                        <a:pt x="2" y="1"/>
                      </a:lnTo>
                      <a:lnTo>
                        <a:pt x="2" y="1"/>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89" name="Freeform 2525">
                  <a:extLst>
                    <a:ext uri="{FF2B5EF4-FFF2-40B4-BE49-F238E27FC236}">
                      <a16:creationId xmlns:a16="http://schemas.microsoft.com/office/drawing/2014/main" id="{CEA77E90-7F82-4D1A-9C69-F50E28AAB457}"/>
                    </a:ext>
                  </a:extLst>
                </p:cNvPr>
                <p:cNvSpPr>
                  <a:spLocks/>
                </p:cNvSpPr>
                <p:nvPr/>
              </p:nvSpPr>
              <p:spPr bwMode="auto">
                <a:xfrm>
                  <a:off x="4088" y="1579"/>
                  <a:ext cx="9" cy="12"/>
                </a:xfrm>
                <a:custGeom>
                  <a:avLst/>
                  <a:gdLst>
                    <a:gd name="T0" fmla="*/ 0 w 9"/>
                    <a:gd name="T1" fmla="*/ 1 h 12"/>
                    <a:gd name="T2" fmla="*/ 0 w 9"/>
                    <a:gd name="T3" fmla="*/ 1 h 12"/>
                    <a:gd name="T4" fmla="*/ 0 w 9"/>
                    <a:gd name="T5" fmla="*/ 2 h 12"/>
                    <a:gd name="T6" fmla="*/ 0 w 9"/>
                    <a:gd name="T7" fmla="*/ 3 h 12"/>
                    <a:gd name="T8" fmla="*/ 1 w 9"/>
                    <a:gd name="T9" fmla="*/ 5 h 12"/>
                    <a:gd name="T10" fmla="*/ 1 w 9"/>
                    <a:gd name="T11" fmla="*/ 7 h 12"/>
                    <a:gd name="T12" fmla="*/ 1 w 9"/>
                    <a:gd name="T13" fmla="*/ 8 h 12"/>
                    <a:gd name="T14" fmla="*/ 2 w 9"/>
                    <a:gd name="T15" fmla="*/ 9 h 12"/>
                    <a:gd name="T16" fmla="*/ 2 w 9"/>
                    <a:gd name="T17" fmla="*/ 9 h 12"/>
                    <a:gd name="T18" fmla="*/ 3 w 9"/>
                    <a:gd name="T19" fmla="*/ 11 h 12"/>
                    <a:gd name="T20" fmla="*/ 5 w 9"/>
                    <a:gd name="T21" fmla="*/ 11 h 12"/>
                    <a:gd name="T22" fmla="*/ 7 w 9"/>
                    <a:gd name="T23" fmla="*/ 12 h 12"/>
                    <a:gd name="T24" fmla="*/ 9 w 9"/>
                    <a:gd name="T25" fmla="*/ 12 h 12"/>
                    <a:gd name="T26" fmla="*/ 9 w 9"/>
                    <a:gd name="T27" fmla="*/ 12 h 12"/>
                    <a:gd name="T28" fmla="*/ 9 w 9"/>
                    <a:gd name="T29" fmla="*/ 12 h 12"/>
                    <a:gd name="T30" fmla="*/ 8 w 9"/>
                    <a:gd name="T31" fmla="*/ 12 h 12"/>
                    <a:gd name="T32" fmla="*/ 8 w 9"/>
                    <a:gd name="T33" fmla="*/ 12 h 12"/>
                    <a:gd name="T34" fmla="*/ 6 w 9"/>
                    <a:gd name="T35" fmla="*/ 11 h 12"/>
                    <a:gd name="T36" fmla="*/ 4 w 9"/>
                    <a:gd name="T37" fmla="*/ 11 h 12"/>
                    <a:gd name="T38" fmla="*/ 3 w 9"/>
                    <a:gd name="T39" fmla="*/ 9 h 12"/>
                    <a:gd name="T40" fmla="*/ 2 w 9"/>
                    <a:gd name="T41" fmla="*/ 7 h 12"/>
                    <a:gd name="T42" fmla="*/ 2 w 9"/>
                    <a:gd name="T43" fmla="*/ 7 h 12"/>
                    <a:gd name="T44" fmla="*/ 1 w 9"/>
                    <a:gd name="T45" fmla="*/ 4 h 12"/>
                    <a:gd name="T46" fmla="*/ 1 w 9"/>
                    <a:gd name="T47" fmla="*/ 2 h 12"/>
                    <a:gd name="T48" fmla="*/ 0 w 9"/>
                    <a:gd name="T49" fmla="*/ 0 h 12"/>
                    <a:gd name="T50" fmla="*/ 0 w 9"/>
                    <a:gd name="T51" fmla="*/ 0 h 12"/>
                    <a:gd name="T52" fmla="*/ 0 w 9"/>
                    <a:gd name="T53"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2">
                      <a:moveTo>
                        <a:pt x="0" y="1"/>
                      </a:moveTo>
                      <a:lnTo>
                        <a:pt x="0" y="1"/>
                      </a:lnTo>
                      <a:lnTo>
                        <a:pt x="0" y="2"/>
                      </a:lnTo>
                      <a:lnTo>
                        <a:pt x="0" y="3"/>
                      </a:lnTo>
                      <a:lnTo>
                        <a:pt x="1" y="5"/>
                      </a:lnTo>
                      <a:lnTo>
                        <a:pt x="1" y="7"/>
                      </a:lnTo>
                      <a:lnTo>
                        <a:pt x="1" y="8"/>
                      </a:lnTo>
                      <a:lnTo>
                        <a:pt x="2" y="9"/>
                      </a:lnTo>
                      <a:lnTo>
                        <a:pt x="2" y="9"/>
                      </a:lnTo>
                      <a:lnTo>
                        <a:pt x="3" y="11"/>
                      </a:lnTo>
                      <a:lnTo>
                        <a:pt x="5" y="11"/>
                      </a:lnTo>
                      <a:lnTo>
                        <a:pt x="7" y="12"/>
                      </a:lnTo>
                      <a:lnTo>
                        <a:pt x="9" y="12"/>
                      </a:lnTo>
                      <a:lnTo>
                        <a:pt x="9" y="12"/>
                      </a:lnTo>
                      <a:lnTo>
                        <a:pt x="9" y="12"/>
                      </a:lnTo>
                      <a:lnTo>
                        <a:pt x="8" y="12"/>
                      </a:lnTo>
                      <a:lnTo>
                        <a:pt x="8" y="12"/>
                      </a:lnTo>
                      <a:lnTo>
                        <a:pt x="6" y="11"/>
                      </a:lnTo>
                      <a:lnTo>
                        <a:pt x="4" y="11"/>
                      </a:lnTo>
                      <a:lnTo>
                        <a:pt x="3" y="9"/>
                      </a:lnTo>
                      <a:lnTo>
                        <a:pt x="2" y="7"/>
                      </a:lnTo>
                      <a:lnTo>
                        <a:pt x="2" y="7"/>
                      </a:lnTo>
                      <a:lnTo>
                        <a:pt x="1" y="4"/>
                      </a:lnTo>
                      <a:lnTo>
                        <a:pt x="1" y="2"/>
                      </a:lnTo>
                      <a:lnTo>
                        <a:pt x="0"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90" name="Freeform 2526">
                  <a:extLst>
                    <a:ext uri="{FF2B5EF4-FFF2-40B4-BE49-F238E27FC236}">
                      <a16:creationId xmlns:a16="http://schemas.microsoft.com/office/drawing/2014/main" id="{7257BA22-1787-493A-BBA9-C30FD2D7AD27}"/>
                    </a:ext>
                  </a:extLst>
                </p:cNvPr>
                <p:cNvSpPr>
                  <a:spLocks/>
                </p:cNvSpPr>
                <p:nvPr/>
              </p:nvSpPr>
              <p:spPr bwMode="auto">
                <a:xfrm>
                  <a:off x="4088" y="1579"/>
                  <a:ext cx="9" cy="12"/>
                </a:xfrm>
                <a:custGeom>
                  <a:avLst/>
                  <a:gdLst>
                    <a:gd name="T0" fmla="*/ 0 w 9"/>
                    <a:gd name="T1" fmla="*/ 1 h 12"/>
                    <a:gd name="T2" fmla="*/ 0 w 9"/>
                    <a:gd name="T3" fmla="*/ 1 h 12"/>
                    <a:gd name="T4" fmla="*/ 0 w 9"/>
                    <a:gd name="T5" fmla="*/ 2 h 12"/>
                    <a:gd name="T6" fmla="*/ 0 w 9"/>
                    <a:gd name="T7" fmla="*/ 3 h 12"/>
                    <a:gd name="T8" fmla="*/ 1 w 9"/>
                    <a:gd name="T9" fmla="*/ 5 h 12"/>
                    <a:gd name="T10" fmla="*/ 1 w 9"/>
                    <a:gd name="T11" fmla="*/ 7 h 12"/>
                    <a:gd name="T12" fmla="*/ 1 w 9"/>
                    <a:gd name="T13" fmla="*/ 8 h 12"/>
                    <a:gd name="T14" fmla="*/ 2 w 9"/>
                    <a:gd name="T15" fmla="*/ 9 h 12"/>
                    <a:gd name="T16" fmla="*/ 2 w 9"/>
                    <a:gd name="T17" fmla="*/ 9 h 12"/>
                    <a:gd name="T18" fmla="*/ 3 w 9"/>
                    <a:gd name="T19" fmla="*/ 11 h 12"/>
                    <a:gd name="T20" fmla="*/ 5 w 9"/>
                    <a:gd name="T21" fmla="*/ 11 h 12"/>
                    <a:gd name="T22" fmla="*/ 7 w 9"/>
                    <a:gd name="T23" fmla="*/ 12 h 12"/>
                    <a:gd name="T24" fmla="*/ 9 w 9"/>
                    <a:gd name="T25" fmla="*/ 12 h 12"/>
                    <a:gd name="T26" fmla="*/ 9 w 9"/>
                    <a:gd name="T27" fmla="*/ 12 h 12"/>
                    <a:gd name="T28" fmla="*/ 9 w 9"/>
                    <a:gd name="T29" fmla="*/ 12 h 12"/>
                    <a:gd name="T30" fmla="*/ 8 w 9"/>
                    <a:gd name="T31" fmla="*/ 12 h 12"/>
                    <a:gd name="T32" fmla="*/ 8 w 9"/>
                    <a:gd name="T33" fmla="*/ 12 h 12"/>
                    <a:gd name="T34" fmla="*/ 6 w 9"/>
                    <a:gd name="T35" fmla="*/ 11 h 12"/>
                    <a:gd name="T36" fmla="*/ 4 w 9"/>
                    <a:gd name="T37" fmla="*/ 11 h 12"/>
                    <a:gd name="T38" fmla="*/ 3 w 9"/>
                    <a:gd name="T39" fmla="*/ 9 h 12"/>
                    <a:gd name="T40" fmla="*/ 2 w 9"/>
                    <a:gd name="T41" fmla="*/ 7 h 12"/>
                    <a:gd name="T42" fmla="*/ 2 w 9"/>
                    <a:gd name="T43" fmla="*/ 7 h 12"/>
                    <a:gd name="T44" fmla="*/ 1 w 9"/>
                    <a:gd name="T45" fmla="*/ 4 h 12"/>
                    <a:gd name="T46" fmla="*/ 1 w 9"/>
                    <a:gd name="T47" fmla="*/ 2 h 12"/>
                    <a:gd name="T48" fmla="*/ 0 w 9"/>
                    <a:gd name="T49" fmla="*/ 0 h 12"/>
                    <a:gd name="T50" fmla="*/ 0 w 9"/>
                    <a:gd name="T51" fmla="*/ 0 h 12"/>
                    <a:gd name="T52" fmla="*/ 0 w 9"/>
                    <a:gd name="T53"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2">
                      <a:moveTo>
                        <a:pt x="0" y="1"/>
                      </a:moveTo>
                      <a:lnTo>
                        <a:pt x="0" y="1"/>
                      </a:lnTo>
                      <a:lnTo>
                        <a:pt x="0" y="2"/>
                      </a:lnTo>
                      <a:lnTo>
                        <a:pt x="0" y="3"/>
                      </a:lnTo>
                      <a:lnTo>
                        <a:pt x="1" y="5"/>
                      </a:lnTo>
                      <a:lnTo>
                        <a:pt x="1" y="7"/>
                      </a:lnTo>
                      <a:lnTo>
                        <a:pt x="1" y="8"/>
                      </a:lnTo>
                      <a:lnTo>
                        <a:pt x="2" y="9"/>
                      </a:lnTo>
                      <a:lnTo>
                        <a:pt x="2" y="9"/>
                      </a:lnTo>
                      <a:lnTo>
                        <a:pt x="3" y="11"/>
                      </a:lnTo>
                      <a:lnTo>
                        <a:pt x="5" y="11"/>
                      </a:lnTo>
                      <a:lnTo>
                        <a:pt x="7" y="12"/>
                      </a:lnTo>
                      <a:lnTo>
                        <a:pt x="9" y="12"/>
                      </a:lnTo>
                      <a:lnTo>
                        <a:pt x="9" y="12"/>
                      </a:lnTo>
                      <a:lnTo>
                        <a:pt x="9" y="12"/>
                      </a:lnTo>
                      <a:lnTo>
                        <a:pt x="8" y="12"/>
                      </a:lnTo>
                      <a:lnTo>
                        <a:pt x="8" y="12"/>
                      </a:lnTo>
                      <a:lnTo>
                        <a:pt x="6" y="11"/>
                      </a:lnTo>
                      <a:lnTo>
                        <a:pt x="4" y="11"/>
                      </a:lnTo>
                      <a:lnTo>
                        <a:pt x="3" y="9"/>
                      </a:lnTo>
                      <a:lnTo>
                        <a:pt x="2" y="7"/>
                      </a:lnTo>
                      <a:lnTo>
                        <a:pt x="2" y="7"/>
                      </a:lnTo>
                      <a:lnTo>
                        <a:pt x="1" y="4"/>
                      </a:lnTo>
                      <a:lnTo>
                        <a:pt x="1" y="2"/>
                      </a:lnTo>
                      <a:lnTo>
                        <a:pt x="0" y="0"/>
                      </a:lnTo>
                      <a:lnTo>
                        <a:pt x="0" y="0"/>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91" name="Freeform 2527">
                  <a:extLst>
                    <a:ext uri="{FF2B5EF4-FFF2-40B4-BE49-F238E27FC236}">
                      <a16:creationId xmlns:a16="http://schemas.microsoft.com/office/drawing/2014/main" id="{A3477034-31AB-4417-9C39-1E1B0F90FA52}"/>
                    </a:ext>
                  </a:extLst>
                </p:cNvPr>
                <p:cNvSpPr>
                  <a:spLocks/>
                </p:cNvSpPr>
                <p:nvPr/>
              </p:nvSpPr>
              <p:spPr bwMode="auto">
                <a:xfrm>
                  <a:off x="4088" y="1579"/>
                  <a:ext cx="15" cy="8"/>
                </a:xfrm>
                <a:custGeom>
                  <a:avLst/>
                  <a:gdLst>
                    <a:gd name="T0" fmla="*/ 1 w 15"/>
                    <a:gd name="T1" fmla="*/ 1 h 8"/>
                    <a:gd name="T2" fmla="*/ 1 w 15"/>
                    <a:gd name="T3" fmla="*/ 0 h 8"/>
                    <a:gd name="T4" fmla="*/ 1 w 15"/>
                    <a:gd name="T5" fmla="*/ 0 h 8"/>
                    <a:gd name="T6" fmla="*/ 1 w 15"/>
                    <a:gd name="T7" fmla="*/ 1 h 8"/>
                    <a:gd name="T8" fmla="*/ 1 w 15"/>
                    <a:gd name="T9" fmla="*/ 1 h 8"/>
                    <a:gd name="T10" fmla="*/ 1 w 15"/>
                    <a:gd name="T11" fmla="*/ 1 h 8"/>
                    <a:gd name="T12" fmla="*/ 2 w 15"/>
                    <a:gd name="T13" fmla="*/ 1 h 8"/>
                    <a:gd name="T14" fmla="*/ 4 w 15"/>
                    <a:gd name="T15" fmla="*/ 2 h 8"/>
                    <a:gd name="T16" fmla="*/ 4 w 15"/>
                    <a:gd name="T17" fmla="*/ 2 h 8"/>
                    <a:gd name="T18" fmla="*/ 6 w 15"/>
                    <a:gd name="T19" fmla="*/ 2 h 8"/>
                    <a:gd name="T20" fmla="*/ 8 w 15"/>
                    <a:gd name="T21" fmla="*/ 3 h 8"/>
                    <a:gd name="T22" fmla="*/ 8 w 15"/>
                    <a:gd name="T23" fmla="*/ 3 h 8"/>
                    <a:gd name="T24" fmla="*/ 10 w 15"/>
                    <a:gd name="T25" fmla="*/ 4 h 8"/>
                    <a:gd name="T26" fmla="*/ 11 w 15"/>
                    <a:gd name="T27" fmla="*/ 4 h 8"/>
                    <a:gd name="T28" fmla="*/ 13 w 15"/>
                    <a:gd name="T29" fmla="*/ 6 h 8"/>
                    <a:gd name="T30" fmla="*/ 15 w 15"/>
                    <a:gd name="T31" fmla="*/ 8 h 8"/>
                    <a:gd name="T32" fmla="*/ 15 w 15"/>
                    <a:gd name="T33" fmla="*/ 8 h 8"/>
                    <a:gd name="T34" fmla="*/ 15 w 15"/>
                    <a:gd name="T35" fmla="*/ 8 h 8"/>
                    <a:gd name="T36" fmla="*/ 15 w 15"/>
                    <a:gd name="T37" fmla="*/ 8 h 8"/>
                    <a:gd name="T38" fmla="*/ 13 w 15"/>
                    <a:gd name="T39" fmla="*/ 6 h 8"/>
                    <a:gd name="T40" fmla="*/ 11 w 15"/>
                    <a:gd name="T41" fmla="*/ 4 h 8"/>
                    <a:gd name="T42" fmla="*/ 9 w 15"/>
                    <a:gd name="T43" fmla="*/ 3 h 8"/>
                    <a:gd name="T44" fmla="*/ 7 w 15"/>
                    <a:gd name="T45" fmla="*/ 2 h 8"/>
                    <a:gd name="T46" fmla="*/ 7 w 15"/>
                    <a:gd name="T47" fmla="*/ 2 h 8"/>
                    <a:gd name="T48" fmla="*/ 2 w 15"/>
                    <a:gd name="T49" fmla="*/ 1 h 8"/>
                    <a:gd name="T50" fmla="*/ 2 w 15"/>
                    <a:gd name="T51" fmla="*/ 1 h 8"/>
                    <a:gd name="T52" fmla="*/ 1 w 15"/>
                    <a:gd name="T53" fmla="*/ 0 h 8"/>
                    <a:gd name="T54" fmla="*/ 1 w 15"/>
                    <a:gd name="T55" fmla="*/ 0 h 8"/>
                    <a:gd name="T56" fmla="*/ 0 w 15"/>
                    <a:gd name="T57" fmla="*/ 1 h 8"/>
                    <a:gd name="T58" fmla="*/ 0 w 15"/>
                    <a:gd name="T59" fmla="*/ 1 h 8"/>
                    <a:gd name="T60" fmla="*/ 0 w 15"/>
                    <a:gd name="T61" fmla="*/ 1 h 8"/>
                    <a:gd name="T62" fmla="*/ 0 w 15"/>
                    <a:gd name="T63" fmla="*/ 1 h 8"/>
                    <a:gd name="T64" fmla="*/ 0 w 15"/>
                    <a:gd name="T65" fmla="*/ 1 h 8"/>
                    <a:gd name="T66" fmla="*/ 1 w 15"/>
                    <a:gd name="T67" fmla="*/ 1 h 8"/>
                    <a:gd name="T68" fmla="*/ 1 w 15"/>
                    <a:gd name="T69" fmla="*/ 1 h 8"/>
                    <a:gd name="T70" fmla="*/ 1 w 15"/>
                    <a:gd name="T7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 h="8">
                      <a:moveTo>
                        <a:pt x="1" y="1"/>
                      </a:moveTo>
                      <a:lnTo>
                        <a:pt x="1" y="0"/>
                      </a:lnTo>
                      <a:lnTo>
                        <a:pt x="1" y="0"/>
                      </a:lnTo>
                      <a:lnTo>
                        <a:pt x="1" y="1"/>
                      </a:lnTo>
                      <a:lnTo>
                        <a:pt x="1" y="1"/>
                      </a:lnTo>
                      <a:lnTo>
                        <a:pt x="1" y="1"/>
                      </a:lnTo>
                      <a:lnTo>
                        <a:pt x="2" y="1"/>
                      </a:lnTo>
                      <a:lnTo>
                        <a:pt x="4" y="2"/>
                      </a:lnTo>
                      <a:lnTo>
                        <a:pt x="4" y="2"/>
                      </a:lnTo>
                      <a:lnTo>
                        <a:pt x="6" y="2"/>
                      </a:lnTo>
                      <a:lnTo>
                        <a:pt x="8" y="3"/>
                      </a:lnTo>
                      <a:lnTo>
                        <a:pt x="8" y="3"/>
                      </a:lnTo>
                      <a:lnTo>
                        <a:pt x="10" y="4"/>
                      </a:lnTo>
                      <a:lnTo>
                        <a:pt x="11" y="4"/>
                      </a:lnTo>
                      <a:lnTo>
                        <a:pt x="13" y="6"/>
                      </a:lnTo>
                      <a:lnTo>
                        <a:pt x="15" y="8"/>
                      </a:lnTo>
                      <a:lnTo>
                        <a:pt x="15" y="8"/>
                      </a:lnTo>
                      <a:lnTo>
                        <a:pt x="15" y="8"/>
                      </a:lnTo>
                      <a:lnTo>
                        <a:pt x="15" y="8"/>
                      </a:lnTo>
                      <a:lnTo>
                        <a:pt x="13" y="6"/>
                      </a:lnTo>
                      <a:lnTo>
                        <a:pt x="11" y="4"/>
                      </a:lnTo>
                      <a:lnTo>
                        <a:pt x="9" y="3"/>
                      </a:lnTo>
                      <a:lnTo>
                        <a:pt x="7" y="2"/>
                      </a:lnTo>
                      <a:lnTo>
                        <a:pt x="7" y="2"/>
                      </a:lnTo>
                      <a:lnTo>
                        <a:pt x="2" y="1"/>
                      </a:lnTo>
                      <a:lnTo>
                        <a:pt x="2" y="1"/>
                      </a:lnTo>
                      <a:lnTo>
                        <a:pt x="1" y="0"/>
                      </a:lnTo>
                      <a:lnTo>
                        <a:pt x="1" y="0"/>
                      </a:lnTo>
                      <a:lnTo>
                        <a:pt x="0" y="1"/>
                      </a:lnTo>
                      <a:lnTo>
                        <a:pt x="0" y="1"/>
                      </a:lnTo>
                      <a:lnTo>
                        <a:pt x="0" y="1"/>
                      </a:lnTo>
                      <a:lnTo>
                        <a:pt x="0" y="1"/>
                      </a:lnTo>
                      <a:lnTo>
                        <a:pt x="0" y="1"/>
                      </a:lnTo>
                      <a:lnTo>
                        <a:pt x="1" y="1"/>
                      </a:lnTo>
                      <a:lnTo>
                        <a:pt x="1" y="1"/>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92" name="Freeform 2528">
                  <a:extLst>
                    <a:ext uri="{FF2B5EF4-FFF2-40B4-BE49-F238E27FC236}">
                      <a16:creationId xmlns:a16="http://schemas.microsoft.com/office/drawing/2014/main" id="{DD6EC1D7-31B4-419F-90A9-1B5C18C85E34}"/>
                    </a:ext>
                  </a:extLst>
                </p:cNvPr>
                <p:cNvSpPr>
                  <a:spLocks/>
                </p:cNvSpPr>
                <p:nvPr/>
              </p:nvSpPr>
              <p:spPr bwMode="auto">
                <a:xfrm>
                  <a:off x="4088" y="1579"/>
                  <a:ext cx="15" cy="8"/>
                </a:xfrm>
                <a:custGeom>
                  <a:avLst/>
                  <a:gdLst>
                    <a:gd name="T0" fmla="*/ 1 w 15"/>
                    <a:gd name="T1" fmla="*/ 1 h 8"/>
                    <a:gd name="T2" fmla="*/ 1 w 15"/>
                    <a:gd name="T3" fmla="*/ 0 h 8"/>
                    <a:gd name="T4" fmla="*/ 1 w 15"/>
                    <a:gd name="T5" fmla="*/ 0 h 8"/>
                    <a:gd name="T6" fmla="*/ 1 w 15"/>
                    <a:gd name="T7" fmla="*/ 1 h 8"/>
                    <a:gd name="T8" fmla="*/ 1 w 15"/>
                    <a:gd name="T9" fmla="*/ 1 h 8"/>
                    <a:gd name="T10" fmla="*/ 1 w 15"/>
                    <a:gd name="T11" fmla="*/ 1 h 8"/>
                    <a:gd name="T12" fmla="*/ 2 w 15"/>
                    <a:gd name="T13" fmla="*/ 1 h 8"/>
                    <a:gd name="T14" fmla="*/ 4 w 15"/>
                    <a:gd name="T15" fmla="*/ 2 h 8"/>
                    <a:gd name="T16" fmla="*/ 4 w 15"/>
                    <a:gd name="T17" fmla="*/ 2 h 8"/>
                    <a:gd name="T18" fmla="*/ 6 w 15"/>
                    <a:gd name="T19" fmla="*/ 2 h 8"/>
                    <a:gd name="T20" fmla="*/ 8 w 15"/>
                    <a:gd name="T21" fmla="*/ 3 h 8"/>
                    <a:gd name="T22" fmla="*/ 8 w 15"/>
                    <a:gd name="T23" fmla="*/ 3 h 8"/>
                    <a:gd name="T24" fmla="*/ 10 w 15"/>
                    <a:gd name="T25" fmla="*/ 4 h 8"/>
                    <a:gd name="T26" fmla="*/ 11 w 15"/>
                    <a:gd name="T27" fmla="*/ 4 h 8"/>
                    <a:gd name="T28" fmla="*/ 13 w 15"/>
                    <a:gd name="T29" fmla="*/ 6 h 8"/>
                    <a:gd name="T30" fmla="*/ 15 w 15"/>
                    <a:gd name="T31" fmla="*/ 8 h 8"/>
                    <a:gd name="T32" fmla="*/ 15 w 15"/>
                    <a:gd name="T33" fmla="*/ 8 h 8"/>
                    <a:gd name="T34" fmla="*/ 15 w 15"/>
                    <a:gd name="T35" fmla="*/ 8 h 8"/>
                    <a:gd name="T36" fmla="*/ 15 w 15"/>
                    <a:gd name="T37" fmla="*/ 8 h 8"/>
                    <a:gd name="T38" fmla="*/ 13 w 15"/>
                    <a:gd name="T39" fmla="*/ 6 h 8"/>
                    <a:gd name="T40" fmla="*/ 11 w 15"/>
                    <a:gd name="T41" fmla="*/ 4 h 8"/>
                    <a:gd name="T42" fmla="*/ 9 w 15"/>
                    <a:gd name="T43" fmla="*/ 3 h 8"/>
                    <a:gd name="T44" fmla="*/ 7 w 15"/>
                    <a:gd name="T45" fmla="*/ 2 h 8"/>
                    <a:gd name="T46" fmla="*/ 7 w 15"/>
                    <a:gd name="T47" fmla="*/ 2 h 8"/>
                    <a:gd name="T48" fmla="*/ 2 w 15"/>
                    <a:gd name="T49" fmla="*/ 1 h 8"/>
                    <a:gd name="T50" fmla="*/ 2 w 15"/>
                    <a:gd name="T51" fmla="*/ 1 h 8"/>
                    <a:gd name="T52" fmla="*/ 1 w 15"/>
                    <a:gd name="T53" fmla="*/ 0 h 8"/>
                    <a:gd name="T54" fmla="*/ 1 w 15"/>
                    <a:gd name="T55" fmla="*/ 0 h 8"/>
                    <a:gd name="T56" fmla="*/ 0 w 15"/>
                    <a:gd name="T57" fmla="*/ 1 h 8"/>
                    <a:gd name="T58" fmla="*/ 0 w 15"/>
                    <a:gd name="T59" fmla="*/ 1 h 8"/>
                    <a:gd name="T60" fmla="*/ 0 w 15"/>
                    <a:gd name="T61" fmla="*/ 1 h 8"/>
                    <a:gd name="T62" fmla="*/ 0 w 15"/>
                    <a:gd name="T63" fmla="*/ 1 h 8"/>
                    <a:gd name="T64" fmla="*/ 0 w 15"/>
                    <a:gd name="T65" fmla="*/ 1 h 8"/>
                    <a:gd name="T66" fmla="*/ 1 w 15"/>
                    <a:gd name="T67" fmla="*/ 1 h 8"/>
                    <a:gd name="T68" fmla="*/ 1 w 15"/>
                    <a:gd name="T69" fmla="*/ 1 h 8"/>
                    <a:gd name="T70" fmla="*/ 1 w 15"/>
                    <a:gd name="T7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 h="8">
                      <a:moveTo>
                        <a:pt x="1" y="1"/>
                      </a:moveTo>
                      <a:lnTo>
                        <a:pt x="1" y="0"/>
                      </a:lnTo>
                      <a:lnTo>
                        <a:pt x="1" y="0"/>
                      </a:lnTo>
                      <a:lnTo>
                        <a:pt x="1" y="1"/>
                      </a:lnTo>
                      <a:lnTo>
                        <a:pt x="1" y="1"/>
                      </a:lnTo>
                      <a:lnTo>
                        <a:pt x="1" y="1"/>
                      </a:lnTo>
                      <a:lnTo>
                        <a:pt x="2" y="1"/>
                      </a:lnTo>
                      <a:lnTo>
                        <a:pt x="4" y="2"/>
                      </a:lnTo>
                      <a:lnTo>
                        <a:pt x="4" y="2"/>
                      </a:lnTo>
                      <a:lnTo>
                        <a:pt x="6" y="2"/>
                      </a:lnTo>
                      <a:lnTo>
                        <a:pt x="8" y="3"/>
                      </a:lnTo>
                      <a:lnTo>
                        <a:pt x="8" y="3"/>
                      </a:lnTo>
                      <a:lnTo>
                        <a:pt x="10" y="4"/>
                      </a:lnTo>
                      <a:lnTo>
                        <a:pt x="11" y="4"/>
                      </a:lnTo>
                      <a:lnTo>
                        <a:pt x="13" y="6"/>
                      </a:lnTo>
                      <a:lnTo>
                        <a:pt x="15" y="8"/>
                      </a:lnTo>
                      <a:lnTo>
                        <a:pt x="15" y="8"/>
                      </a:lnTo>
                      <a:lnTo>
                        <a:pt x="15" y="8"/>
                      </a:lnTo>
                      <a:lnTo>
                        <a:pt x="15" y="8"/>
                      </a:lnTo>
                      <a:lnTo>
                        <a:pt x="13" y="6"/>
                      </a:lnTo>
                      <a:lnTo>
                        <a:pt x="11" y="4"/>
                      </a:lnTo>
                      <a:lnTo>
                        <a:pt x="9" y="3"/>
                      </a:lnTo>
                      <a:lnTo>
                        <a:pt x="7" y="2"/>
                      </a:lnTo>
                      <a:lnTo>
                        <a:pt x="7" y="2"/>
                      </a:lnTo>
                      <a:lnTo>
                        <a:pt x="2" y="1"/>
                      </a:lnTo>
                      <a:lnTo>
                        <a:pt x="2" y="1"/>
                      </a:lnTo>
                      <a:lnTo>
                        <a:pt x="1" y="0"/>
                      </a:lnTo>
                      <a:lnTo>
                        <a:pt x="1" y="0"/>
                      </a:lnTo>
                      <a:lnTo>
                        <a:pt x="0" y="1"/>
                      </a:lnTo>
                      <a:lnTo>
                        <a:pt x="0" y="1"/>
                      </a:lnTo>
                      <a:lnTo>
                        <a:pt x="0" y="1"/>
                      </a:lnTo>
                      <a:lnTo>
                        <a:pt x="0" y="1"/>
                      </a:lnTo>
                      <a:lnTo>
                        <a:pt x="0" y="1"/>
                      </a:lnTo>
                      <a:lnTo>
                        <a:pt x="1" y="1"/>
                      </a:lnTo>
                      <a:lnTo>
                        <a:pt x="1" y="1"/>
                      </a:lnTo>
                      <a:lnTo>
                        <a:pt x="1"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93" name="Freeform 2529">
                  <a:extLst>
                    <a:ext uri="{FF2B5EF4-FFF2-40B4-BE49-F238E27FC236}">
                      <a16:creationId xmlns:a16="http://schemas.microsoft.com/office/drawing/2014/main" id="{57942A29-9FBF-48CF-99B8-2D2B7E833B29}"/>
                    </a:ext>
                  </a:extLst>
                </p:cNvPr>
                <p:cNvSpPr>
                  <a:spLocks/>
                </p:cNvSpPr>
                <p:nvPr/>
              </p:nvSpPr>
              <p:spPr bwMode="auto">
                <a:xfrm>
                  <a:off x="4098" y="1581"/>
                  <a:ext cx="14" cy="5"/>
                </a:xfrm>
                <a:custGeom>
                  <a:avLst/>
                  <a:gdLst>
                    <a:gd name="T0" fmla="*/ 5 w 14"/>
                    <a:gd name="T1" fmla="*/ 4 h 5"/>
                    <a:gd name="T2" fmla="*/ 5 w 14"/>
                    <a:gd name="T3" fmla="*/ 4 h 5"/>
                    <a:gd name="T4" fmla="*/ 1 w 14"/>
                    <a:gd name="T5" fmla="*/ 1 h 5"/>
                    <a:gd name="T6" fmla="*/ 1 w 14"/>
                    <a:gd name="T7" fmla="*/ 1 h 5"/>
                    <a:gd name="T8" fmla="*/ 1 w 14"/>
                    <a:gd name="T9" fmla="*/ 0 h 5"/>
                    <a:gd name="T10" fmla="*/ 1 w 14"/>
                    <a:gd name="T11" fmla="*/ 0 h 5"/>
                    <a:gd name="T12" fmla="*/ 1 w 14"/>
                    <a:gd name="T13" fmla="*/ 0 h 5"/>
                    <a:gd name="T14" fmla="*/ 1 w 14"/>
                    <a:gd name="T15" fmla="*/ 0 h 5"/>
                    <a:gd name="T16" fmla="*/ 3 w 14"/>
                    <a:gd name="T17" fmla="*/ 1 h 5"/>
                    <a:gd name="T18" fmla="*/ 3 w 14"/>
                    <a:gd name="T19" fmla="*/ 1 h 5"/>
                    <a:gd name="T20" fmla="*/ 6 w 14"/>
                    <a:gd name="T21" fmla="*/ 2 h 5"/>
                    <a:gd name="T22" fmla="*/ 9 w 14"/>
                    <a:gd name="T23" fmla="*/ 2 h 5"/>
                    <a:gd name="T24" fmla="*/ 11 w 14"/>
                    <a:gd name="T25" fmla="*/ 4 h 5"/>
                    <a:gd name="T26" fmla="*/ 13 w 14"/>
                    <a:gd name="T27" fmla="*/ 5 h 5"/>
                    <a:gd name="T28" fmla="*/ 13 w 14"/>
                    <a:gd name="T29" fmla="*/ 5 h 5"/>
                    <a:gd name="T30" fmla="*/ 14 w 14"/>
                    <a:gd name="T31" fmla="*/ 5 h 5"/>
                    <a:gd name="T32" fmla="*/ 14 w 14"/>
                    <a:gd name="T33" fmla="*/ 5 h 5"/>
                    <a:gd name="T34" fmla="*/ 14 w 14"/>
                    <a:gd name="T35" fmla="*/ 5 h 5"/>
                    <a:gd name="T36" fmla="*/ 12 w 14"/>
                    <a:gd name="T37" fmla="*/ 4 h 5"/>
                    <a:gd name="T38" fmla="*/ 11 w 14"/>
                    <a:gd name="T39" fmla="*/ 3 h 5"/>
                    <a:gd name="T40" fmla="*/ 8 w 14"/>
                    <a:gd name="T41" fmla="*/ 2 h 5"/>
                    <a:gd name="T42" fmla="*/ 5 w 14"/>
                    <a:gd name="T43" fmla="*/ 1 h 5"/>
                    <a:gd name="T44" fmla="*/ 1 w 14"/>
                    <a:gd name="T45" fmla="*/ 0 h 5"/>
                    <a:gd name="T46" fmla="*/ 1 w 14"/>
                    <a:gd name="T47" fmla="*/ 0 h 5"/>
                    <a:gd name="T48" fmla="*/ 1 w 14"/>
                    <a:gd name="T49" fmla="*/ 0 h 5"/>
                    <a:gd name="T50" fmla="*/ 0 w 14"/>
                    <a:gd name="T51" fmla="*/ 0 h 5"/>
                    <a:gd name="T52" fmla="*/ 0 w 14"/>
                    <a:gd name="T53" fmla="*/ 0 h 5"/>
                    <a:gd name="T54" fmla="*/ 0 w 14"/>
                    <a:gd name="T55" fmla="*/ 0 h 5"/>
                    <a:gd name="T56" fmla="*/ 2 w 14"/>
                    <a:gd name="T57" fmla="*/ 2 h 5"/>
                    <a:gd name="T58" fmla="*/ 2 w 14"/>
                    <a:gd name="T59" fmla="*/ 2 h 5"/>
                    <a:gd name="T60" fmla="*/ 5 w 14"/>
                    <a:gd name="T61" fmla="*/ 5 h 5"/>
                    <a:gd name="T62" fmla="*/ 5 w 14"/>
                    <a:gd name="T63" fmla="*/ 5 h 5"/>
                    <a:gd name="T64" fmla="*/ 5 w 14"/>
                    <a:gd name="T6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5">
                      <a:moveTo>
                        <a:pt x="5" y="4"/>
                      </a:moveTo>
                      <a:lnTo>
                        <a:pt x="5" y="4"/>
                      </a:lnTo>
                      <a:lnTo>
                        <a:pt x="1" y="1"/>
                      </a:lnTo>
                      <a:lnTo>
                        <a:pt x="1" y="1"/>
                      </a:lnTo>
                      <a:lnTo>
                        <a:pt x="1" y="0"/>
                      </a:lnTo>
                      <a:lnTo>
                        <a:pt x="1" y="0"/>
                      </a:lnTo>
                      <a:lnTo>
                        <a:pt x="1" y="0"/>
                      </a:lnTo>
                      <a:lnTo>
                        <a:pt x="1" y="0"/>
                      </a:lnTo>
                      <a:lnTo>
                        <a:pt x="3" y="1"/>
                      </a:lnTo>
                      <a:lnTo>
                        <a:pt x="3" y="1"/>
                      </a:lnTo>
                      <a:lnTo>
                        <a:pt x="6" y="2"/>
                      </a:lnTo>
                      <a:lnTo>
                        <a:pt x="9" y="2"/>
                      </a:lnTo>
                      <a:lnTo>
                        <a:pt x="11" y="4"/>
                      </a:lnTo>
                      <a:lnTo>
                        <a:pt x="13" y="5"/>
                      </a:lnTo>
                      <a:lnTo>
                        <a:pt x="13" y="5"/>
                      </a:lnTo>
                      <a:lnTo>
                        <a:pt x="14" y="5"/>
                      </a:lnTo>
                      <a:lnTo>
                        <a:pt x="14" y="5"/>
                      </a:lnTo>
                      <a:lnTo>
                        <a:pt x="14" y="5"/>
                      </a:lnTo>
                      <a:lnTo>
                        <a:pt x="12" y="4"/>
                      </a:lnTo>
                      <a:lnTo>
                        <a:pt x="11" y="3"/>
                      </a:lnTo>
                      <a:lnTo>
                        <a:pt x="8" y="2"/>
                      </a:lnTo>
                      <a:lnTo>
                        <a:pt x="5" y="1"/>
                      </a:lnTo>
                      <a:lnTo>
                        <a:pt x="1" y="0"/>
                      </a:lnTo>
                      <a:lnTo>
                        <a:pt x="1" y="0"/>
                      </a:lnTo>
                      <a:lnTo>
                        <a:pt x="1" y="0"/>
                      </a:lnTo>
                      <a:lnTo>
                        <a:pt x="0" y="0"/>
                      </a:lnTo>
                      <a:lnTo>
                        <a:pt x="0" y="0"/>
                      </a:lnTo>
                      <a:lnTo>
                        <a:pt x="0" y="0"/>
                      </a:lnTo>
                      <a:lnTo>
                        <a:pt x="2" y="2"/>
                      </a:lnTo>
                      <a:lnTo>
                        <a:pt x="2" y="2"/>
                      </a:lnTo>
                      <a:lnTo>
                        <a:pt x="5" y="5"/>
                      </a:lnTo>
                      <a:lnTo>
                        <a:pt x="5" y="5"/>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94" name="Freeform 2530">
                  <a:extLst>
                    <a:ext uri="{FF2B5EF4-FFF2-40B4-BE49-F238E27FC236}">
                      <a16:creationId xmlns:a16="http://schemas.microsoft.com/office/drawing/2014/main" id="{562108A8-A4D9-4B28-A607-EB47EC92B549}"/>
                    </a:ext>
                  </a:extLst>
                </p:cNvPr>
                <p:cNvSpPr>
                  <a:spLocks/>
                </p:cNvSpPr>
                <p:nvPr/>
              </p:nvSpPr>
              <p:spPr bwMode="auto">
                <a:xfrm>
                  <a:off x="4098" y="1581"/>
                  <a:ext cx="14" cy="5"/>
                </a:xfrm>
                <a:custGeom>
                  <a:avLst/>
                  <a:gdLst>
                    <a:gd name="T0" fmla="*/ 5 w 14"/>
                    <a:gd name="T1" fmla="*/ 4 h 5"/>
                    <a:gd name="T2" fmla="*/ 5 w 14"/>
                    <a:gd name="T3" fmla="*/ 4 h 5"/>
                    <a:gd name="T4" fmla="*/ 1 w 14"/>
                    <a:gd name="T5" fmla="*/ 1 h 5"/>
                    <a:gd name="T6" fmla="*/ 1 w 14"/>
                    <a:gd name="T7" fmla="*/ 1 h 5"/>
                    <a:gd name="T8" fmla="*/ 1 w 14"/>
                    <a:gd name="T9" fmla="*/ 0 h 5"/>
                    <a:gd name="T10" fmla="*/ 1 w 14"/>
                    <a:gd name="T11" fmla="*/ 0 h 5"/>
                    <a:gd name="T12" fmla="*/ 1 w 14"/>
                    <a:gd name="T13" fmla="*/ 0 h 5"/>
                    <a:gd name="T14" fmla="*/ 1 w 14"/>
                    <a:gd name="T15" fmla="*/ 0 h 5"/>
                    <a:gd name="T16" fmla="*/ 3 w 14"/>
                    <a:gd name="T17" fmla="*/ 1 h 5"/>
                    <a:gd name="T18" fmla="*/ 3 w 14"/>
                    <a:gd name="T19" fmla="*/ 1 h 5"/>
                    <a:gd name="T20" fmla="*/ 6 w 14"/>
                    <a:gd name="T21" fmla="*/ 2 h 5"/>
                    <a:gd name="T22" fmla="*/ 9 w 14"/>
                    <a:gd name="T23" fmla="*/ 2 h 5"/>
                    <a:gd name="T24" fmla="*/ 11 w 14"/>
                    <a:gd name="T25" fmla="*/ 4 h 5"/>
                    <a:gd name="T26" fmla="*/ 13 w 14"/>
                    <a:gd name="T27" fmla="*/ 5 h 5"/>
                    <a:gd name="T28" fmla="*/ 13 w 14"/>
                    <a:gd name="T29" fmla="*/ 5 h 5"/>
                    <a:gd name="T30" fmla="*/ 14 w 14"/>
                    <a:gd name="T31" fmla="*/ 5 h 5"/>
                    <a:gd name="T32" fmla="*/ 14 w 14"/>
                    <a:gd name="T33" fmla="*/ 5 h 5"/>
                    <a:gd name="T34" fmla="*/ 14 w 14"/>
                    <a:gd name="T35" fmla="*/ 5 h 5"/>
                    <a:gd name="T36" fmla="*/ 12 w 14"/>
                    <a:gd name="T37" fmla="*/ 4 h 5"/>
                    <a:gd name="T38" fmla="*/ 11 w 14"/>
                    <a:gd name="T39" fmla="*/ 3 h 5"/>
                    <a:gd name="T40" fmla="*/ 8 w 14"/>
                    <a:gd name="T41" fmla="*/ 2 h 5"/>
                    <a:gd name="T42" fmla="*/ 5 w 14"/>
                    <a:gd name="T43" fmla="*/ 1 h 5"/>
                    <a:gd name="T44" fmla="*/ 1 w 14"/>
                    <a:gd name="T45" fmla="*/ 0 h 5"/>
                    <a:gd name="T46" fmla="*/ 1 w 14"/>
                    <a:gd name="T47" fmla="*/ 0 h 5"/>
                    <a:gd name="T48" fmla="*/ 1 w 14"/>
                    <a:gd name="T49" fmla="*/ 0 h 5"/>
                    <a:gd name="T50" fmla="*/ 0 w 14"/>
                    <a:gd name="T51" fmla="*/ 0 h 5"/>
                    <a:gd name="T52" fmla="*/ 0 w 14"/>
                    <a:gd name="T53" fmla="*/ 0 h 5"/>
                    <a:gd name="T54" fmla="*/ 0 w 14"/>
                    <a:gd name="T55" fmla="*/ 0 h 5"/>
                    <a:gd name="T56" fmla="*/ 2 w 14"/>
                    <a:gd name="T57" fmla="*/ 2 h 5"/>
                    <a:gd name="T58" fmla="*/ 2 w 14"/>
                    <a:gd name="T59" fmla="*/ 2 h 5"/>
                    <a:gd name="T60" fmla="*/ 5 w 14"/>
                    <a:gd name="T61" fmla="*/ 5 h 5"/>
                    <a:gd name="T62" fmla="*/ 5 w 14"/>
                    <a:gd name="T63" fmla="*/ 5 h 5"/>
                    <a:gd name="T64" fmla="*/ 5 w 14"/>
                    <a:gd name="T6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5">
                      <a:moveTo>
                        <a:pt x="5" y="4"/>
                      </a:moveTo>
                      <a:lnTo>
                        <a:pt x="5" y="4"/>
                      </a:lnTo>
                      <a:lnTo>
                        <a:pt x="1" y="1"/>
                      </a:lnTo>
                      <a:lnTo>
                        <a:pt x="1" y="1"/>
                      </a:lnTo>
                      <a:lnTo>
                        <a:pt x="1" y="0"/>
                      </a:lnTo>
                      <a:lnTo>
                        <a:pt x="1" y="0"/>
                      </a:lnTo>
                      <a:lnTo>
                        <a:pt x="1" y="0"/>
                      </a:lnTo>
                      <a:lnTo>
                        <a:pt x="1" y="0"/>
                      </a:lnTo>
                      <a:lnTo>
                        <a:pt x="3" y="1"/>
                      </a:lnTo>
                      <a:lnTo>
                        <a:pt x="3" y="1"/>
                      </a:lnTo>
                      <a:lnTo>
                        <a:pt x="6" y="2"/>
                      </a:lnTo>
                      <a:lnTo>
                        <a:pt x="9" y="2"/>
                      </a:lnTo>
                      <a:lnTo>
                        <a:pt x="11" y="4"/>
                      </a:lnTo>
                      <a:lnTo>
                        <a:pt x="13" y="5"/>
                      </a:lnTo>
                      <a:lnTo>
                        <a:pt x="13" y="5"/>
                      </a:lnTo>
                      <a:lnTo>
                        <a:pt x="14" y="5"/>
                      </a:lnTo>
                      <a:lnTo>
                        <a:pt x="14" y="5"/>
                      </a:lnTo>
                      <a:lnTo>
                        <a:pt x="14" y="5"/>
                      </a:lnTo>
                      <a:lnTo>
                        <a:pt x="12" y="4"/>
                      </a:lnTo>
                      <a:lnTo>
                        <a:pt x="11" y="3"/>
                      </a:lnTo>
                      <a:lnTo>
                        <a:pt x="8" y="2"/>
                      </a:lnTo>
                      <a:lnTo>
                        <a:pt x="5" y="1"/>
                      </a:lnTo>
                      <a:lnTo>
                        <a:pt x="1" y="0"/>
                      </a:lnTo>
                      <a:lnTo>
                        <a:pt x="1" y="0"/>
                      </a:lnTo>
                      <a:lnTo>
                        <a:pt x="1" y="0"/>
                      </a:lnTo>
                      <a:lnTo>
                        <a:pt x="0" y="0"/>
                      </a:lnTo>
                      <a:lnTo>
                        <a:pt x="0" y="0"/>
                      </a:lnTo>
                      <a:lnTo>
                        <a:pt x="0" y="0"/>
                      </a:lnTo>
                      <a:lnTo>
                        <a:pt x="2" y="2"/>
                      </a:lnTo>
                      <a:lnTo>
                        <a:pt x="2" y="2"/>
                      </a:lnTo>
                      <a:lnTo>
                        <a:pt x="5" y="5"/>
                      </a:lnTo>
                      <a:lnTo>
                        <a:pt x="5" y="5"/>
                      </a:lnTo>
                      <a:lnTo>
                        <a:pt x="5"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95" name="Freeform 2531">
                  <a:extLst>
                    <a:ext uri="{FF2B5EF4-FFF2-40B4-BE49-F238E27FC236}">
                      <a16:creationId xmlns:a16="http://schemas.microsoft.com/office/drawing/2014/main" id="{AAE5AD47-B9C4-4BCB-A286-8BE7256EE3DF}"/>
                    </a:ext>
                  </a:extLst>
                </p:cNvPr>
                <p:cNvSpPr>
                  <a:spLocks/>
                </p:cNvSpPr>
                <p:nvPr/>
              </p:nvSpPr>
              <p:spPr bwMode="auto">
                <a:xfrm>
                  <a:off x="4094" y="1577"/>
                  <a:ext cx="22" cy="13"/>
                </a:xfrm>
                <a:custGeom>
                  <a:avLst/>
                  <a:gdLst>
                    <a:gd name="T0" fmla="*/ 0 w 22"/>
                    <a:gd name="T1" fmla="*/ 0 h 13"/>
                    <a:gd name="T2" fmla="*/ 0 w 22"/>
                    <a:gd name="T3" fmla="*/ 0 h 13"/>
                    <a:gd name="T4" fmla="*/ 3 w 22"/>
                    <a:gd name="T5" fmla="*/ 1 h 13"/>
                    <a:gd name="T6" fmla="*/ 6 w 22"/>
                    <a:gd name="T7" fmla="*/ 2 h 13"/>
                    <a:gd name="T8" fmla="*/ 6 w 22"/>
                    <a:gd name="T9" fmla="*/ 2 h 13"/>
                    <a:gd name="T10" fmla="*/ 9 w 22"/>
                    <a:gd name="T11" fmla="*/ 3 h 13"/>
                    <a:gd name="T12" fmla="*/ 12 w 22"/>
                    <a:gd name="T13" fmla="*/ 4 h 13"/>
                    <a:gd name="T14" fmla="*/ 12 w 22"/>
                    <a:gd name="T15" fmla="*/ 4 h 13"/>
                    <a:gd name="T16" fmla="*/ 14 w 22"/>
                    <a:gd name="T17" fmla="*/ 5 h 13"/>
                    <a:gd name="T18" fmla="*/ 15 w 22"/>
                    <a:gd name="T19" fmla="*/ 6 h 13"/>
                    <a:gd name="T20" fmla="*/ 18 w 22"/>
                    <a:gd name="T21" fmla="*/ 8 h 13"/>
                    <a:gd name="T22" fmla="*/ 20 w 22"/>
                    <a:gd name="T23" fmla="*/ 10 h 13"/>
                    <a:gd name="T24" fmla="*/ 22 w 22"/>
                    <a:gd name="T25" fmla="*/ 13 h 13"/>
                    <a:gd name="T26" fmla="*/ 22 w 22"/>
                    <a:gd name="T27" fmla="*/ 13 h 13"/>
                    <a:gd name="T28" fmla="*/ 22 w 22"/>
                    <a:gd name="T29" fmla="*/ 13 h 13"/>
                    <a:gd name="T30" fmla="*/ 22 w 22"/>
                    <a:gd name="T31" fmla="*/ 13 h 13"/>
                    <a:gd name="T32" fmla="*/ 20 w 22"/>
                    <a:gd name="T33" fmla="*/ 10 h 13"/>
                    <a:gd name="T34" fmla="*/ 19 w 22"/>
                    <a:gd name="T35" fmla="*/ 8 h 13"/>
                    <a:gd name="T36" fmla="*/ 19 w 22"/>
                    <a:gd name="T37" fmla="*/ 8 h 13"/>
                    <a:gd name="T38" fmla="*/ 18 w 22"/>
                    <a:gd name="T39" fmla="*/ 6 h 13"/>
                    <a:gd name="T40" fmla="*/ 16 w 22"/>
                    <a:gd name="T41" fmla="*/ 6 h 13"/>
                    <a:gd name="T42" fmla="*/ 14 w 22"/>
                    <a:gd name="T43" fmla="*/ 4 h 13"/>
                    <a:gd name="T44" fmla="*/ 14 w 22"/>
                    <a:gd name="T45" fmla="*/ 4 h 13"/>
                    <a:gd name="T46" fmla="*/ 12 w 22"/>
                    <a:gd name="T47" fmla="*/ 3 h 13"/>
                    <a:gd name="T48" fmla="*/ 11 w 22"/>
                    <a:gd name="T49" fmla="*/ 3 h 13"/>
                    <a:gd name="T50" fmla="*/ 7 w 22"/>
                    <a:gd name="T51" fmla="*/ 2 h 13"/>
                    <a:gd name="T52" fmla="*/ 4 w 22"/>
                    <a:gd name="T53" fmla="*/ 1 h 13"/>
                    <a:gd name="T54" fmla="*/ 0 w 22"/>
                    <a:gd name="T55" fmla="*/ 0 h 13"/>
                    <a:gd name="T56" fmla="*/ 0 w 22"/>
                    <a:gd name="T57" fmla="*/ 0 h 13"/>
                    <a:gd name="T58" fmla="*/ 0 w 22"/>
                    <a:gd name="T5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13">
                      <a:moveTo>
                        <a:pt x="0" y="0"/>
                      </a:moveTo>
                      <a:lnTo>
                        <a:pt x="0" y="0"/>
                      </a:lnTo>
                      <a:lnTo>
                        <a:pt x="3" y="1"/>
                      </a:lnTo>
                      <a:lnTo>
                        <a:pt x="6" y="2"/>
                      </a:lnTo>
                      <a:lnTo>
                        <a:pt x="6" y="2"/>
                      </a:lnTo>
                      <a:lnTo>
                        <a:pt x="9" y="3"/>
                      </a:lnTo>
                      <a:lnTo>
                        <a:pt x="12" y="4"/>
                      </a:lnTo>
                      <a:lnTo>
                        <a:pt x="12" y="4"/>
                      </a:lnTo>
                      <a:lnTo>
                        <a:pt x="14" y="5"/>
                      </a:lnTo>
                      <a:lnTo>
                        <a:pt x="15" y="6"/>
                      </a:lnTo>
                      <a:lnTo>
                        <a:pt x="18" y="8"/>
                      </a:lnTo>
                      <a:lnTo>
                        <a:pt x="20" y="10"/>
                      </a:lnTo>
                      <a:lnTo>
                        <a:pt x="22" y="13"/>
                      </a:lnTo>
                      <a:lnTo>
                        <a:pt x="22" y="13"/>
                      </a:lnTo>
                      <a:lnTo>
                        <a:pt x="22" y="13"/>
                      </a:lnTo>
                      <a:lnTo>
                        <a:pt x="22" y="13"/>
                      </a:lnTo>
                      <a:lnTo>
                        <a:pt x="20" y="10"/>
                      </a:lnTo>
                      <a:lnTo>
                        <a:pt x="19" y="8"/>
                      </a:lnTo>
                      <a:lnTo>
                        <a:pt x="19" y="8"/>
                      </a:lnTo>
                      <a:lnTo>
                        <a:pt x="18" y="6"/>
                      </a:lnTo>
                      <a:lnTo>
                        <a:pt x="16" y="6"/>
                      </a:lnTo>
                      <a:lnTo>
                        <a:pt x="14" y="4"/>
                      </a:lnTo>
                      <a:lnTo>
                        <a:pt x="14" y="4"/>
                      </a:lnTo>
                      <a:lnTo>
                        <a:pt x="12" y="3"/>
                      </a:lnTo>
                      <a:lnTo>
                        <a:pt x="11" y="3"/>
                      </a:lnTo>
                      <a:lnTo>
                        <a:pt x="7" y="2"/>
                      </a:lnTo>
                      <a:lnTo>
                        <a:pt x="4"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96" name="Freeform 2532">
                  <a:extLst>
                    <a:ext uri="{FF2B5EF4-FFF2-40B4-BE49-F238E27FC236}">
                      <a16:creationId xmlns:a16="http://schemas.microsoft.com/office/drawing/2014/main" id="{1DDAD7ED-FA5C-4B32-9F04-78B5C451D083}"/>
                    </a:ext>
                  </a:extLst>
                </p:cNvPr>
                <p:cNvSpPr>
                  <a:spLocks/>
                </p:cNvSpPr>
                <p:nvPr/>
              </p:nvSpPr>
              <p:spPr bwMode="auto">
                <a:xfrm>
                  <a:off x="4094" y="1577"/>
                  <a:ext cx="22" cy="13"/>
                </a:xfrm>
                <a:custGeom>
                  <a:avLst/>
                  <a:gdLst>
                    <a:gd name="T0" fmla="*/ 0 w 22"/>
                    <a:gd name="T1" fmla="*/ 0 h 13"/>
                    <a:gd name="T2" fmla="*/ 0 w 22"/>
                    <a:gd name="T3" fmla="*/ 0 h 13"/>
                    <a:gd name="T4" fmla="*/ 3 w 22"/>
                    <a:gd name="T5" fmla="*/ 1 h 13"/>
                    <a:gd name="T6" fmla="*/ 6 w 22"/>
                    <a:gd name="T7" fmla="*/ 2 h 13"/>
                    <a:gd name="T8" fmla="*/ 6 w 22"/>
                    <a:gd name="T9" fmla="*/ 2 h 13"/>
                    <a:gd name="T10" fmla="*/ 9 w 22"/>
                    <a:gd name="T11" fmla="*/ 3 h 13"/>
                    <a:gd name="T12" fmla="*/ 12 w 22"/>
                    <a:gd name="T13" fmla="*/ 4 h 13"/>
                    <a:gd name="T14" fmla="*/ 12 w 22"/>
                    <a:gd name="T15" fmla="*/ 4 h 13"/>
                    <a:gd name="T16" fmla="*/ 14 w 22"/>
                    <a:gd name="T17" fmla="*/ 5 h 13"/>
                    <a:gd name="T18" fmla="*/ 15 w 22"/>
                    <a:gd name="T19" fmla="*/ 6 h 13"/>
                    <a:gd name="T20" fmla="*/ 18 w 22"/>
                    <a:gd name="T21" fmla="*/ 8 h 13"/>
                    <a:gd name="T22" fmla="*/ 20 w 22"/>
                    <a:gd name="T23" fmla="*/ 10 h 13"/>
                    <a:gd name="T24" fmla="*/ 22 w 22"/>
                    <a:gd name="T25" fmla="*/ 13 h 13"/>
                    <a:gd name="T26" fmla="*/ 22 w 22"/>
                    <a:gd name="T27" fmla="*/ 13 h 13"/>
                    <a:gd name="T28" fmla="*/ 22 w 22"/>
                    <a:gd name="T29" fmla="*/ 13 h 13"/>
                    <a:gd name="T30" fmla="*/ 22 w 22"/>
                    <a:gd name="T31" fmla="*/ 13 h 13"/>
                    <a:gd name="T32" fmla="*/ 20 w 22"/>
                    <a:gd name="T33" fmla="*/ 10 h 13"/>
                    <a:gd name="T34" fmla="*/ 19 w 22"/>
                    <a:gd name="T35" fmla="*/ 8 h 13"/>
                    <a:gd name="T36" fmla="*/ 19 w 22"/>
                    <a:gd name="T37" fmla="*/ 8 h 13"/>
                    <a:gd name="T38" fmla="*/ 18 w 22"/>
                    <a:gd name="T39" fmla="*/ 6 h 13"/>
                    <a:gd name="T40" fmla="*/ 16 w 22"/>
                    <a:gd name="T41" fmla="*/ 6 h 13"/>
                    <a:gd name="T42" fmla="*/ 14 w 22"/>
                    <a:gd name="T43" fmla="*/ 4 h 13"/>
                    <a:gd name="T44" fmla="*/ 14 w 22"/>
                    <a:gd name="T45" fmla="*/ 4 h 13"/>
                    <a:gd name="T46" fmla="*/ 12 w 22"/>
                    <a:gd name="T47" fmla="*/ 3 h 13"/>
                    <a:gd name="T48" fmla="*/ 11 w 22"/>
                    <a:gd name="T49" fmla="*/ 3 h 13"/>
                    <a:gd name="T50" fmla="*/ 7 w 22"/>
                    <a:gd name="T51" fmla="*/ 2 h 13"/>
                    <a:gd name="T52" fmla="*/ 4 w 22"/>
                    <a:gd name="T53" fmla="*/ 1 h 13"/>
                    <a:gd name="T54" fmla="*/ 0 w 22"/>
                    <a:gd name="T55" fmla="*/ 0 h 13"/>
                    <a:gd name="T56" fmla="*/ 0 w 22"/>
                    <a:gd name="T57" fmla="*/ 0 h 13"/>
                    <a:gd name="T58" fmla="*/ 0 w 22"/>
                    <a:gd name="T5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13">
                      <a:moveTo>
                        <a:pt x="0" y="0"/>
                      </a:moveTo>
                      <a:lnTo>
                        <a:pt x="0" y="0"/>
                      </a:lnTo>
                      <a:lnTo>
                        <a:pt x="3" y="1"/>
                      </a:lnTo>
                      <a:lnTo>
                        <a:pt x="6" y="2"/>
                      </a:lnTo>
                      <a:lnTo>
                        <a:pt x="6" y="2"/>
                      </a:lnTo>
                      <a:lnTo>
                        <a:pt x="9" y="3"/>
                      </a:lnTo>
                      <a:lnTo>
                        <a:pt x="12" y="4"/>
                      </a:lnTo>
                      <a:lnTo>
                        <a:pt x="12" y="4"/>
                      </a:lnTo>
                      <a:lnTo>
                        <a:pt x="14" y="5"/>
                      </a:lnTo>
                      <a:lnTo>
                        <a:pt x="15" y="6"/>
                      </a:lnTo>
                      <a:lnTo>
                        <a:pt x="18" y="8"/>
                      </a:lnTo>
                      <a:lnTo>
                        <a:pt x="20" y="10"/>
                      </a:lnTo>
                      <a:lnTo>
                        <a:pt x="22" y="13"/>
                      </a:lnTo>
                      <a:lnTo>
                        <a:pt x="22" y="13"/>
                      </a:lnTo>
                      <a:lnTo>
                        <a:pt x="22" y="13"/>
                      </a:lnTo>
                      <a:lnTo>
                        <a:pt x="22" y="13"/>
                      </a:lnTo>
                      <a:lnTo>
                        <a:pt x="20" y="10"/>
                      </a:lnTo>
                      <a:lnTo>
                        <a:pt x="19" y="8"/>
                      </a:lnTo>
                      <a:lnTo>
                        <a:pt x="19" y="8"/>
                      </a:lnTo>
                      <a:lnTo>
                        <a:pt x="18" y="6"/>
                      </a:lnTo>
                      <a:lnTo>
                        <a:pt x="16" y="6"/>
                      </a:lnTo>
                      <a:lnTo>
                        <a:pt x="14" y="4"/>
                      </a:lnTo>
                      <a:lnTo>
                        <a:pt x="14" y="4"/>
                      </a:lnTo>
                      <a:lnTo>
                        <a:pt x="12" y="3"/>
                      </a:lnTo>
                      <a:lnTo>
                        <a:pt x="11" y="3"/>
                      </a:lnTo>
                      <a:lnTo>
                        <a:pt x="7" y="2"/>
                      </a:lnTo>
                      <a:lnTo>
                        <a:pt x="4"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97" name="Freeform 2533">
                  <a:extLst>
                    <a:ext uri="{FF2B5EF4-FFF2-40B4-BE49-F238E27FC236}">
                      <a16:creationId xmlns:a16="http://schemas.microsoft.com/office/drawing/2014/main" id="{AB1E4609-720D-4305-9CC4-1911551D2184}"/>
                    </a:ext>
                  </a:extLst>
                </p:cNvPr>
                <p:cNvSpPr>
                  <a:spLocks/>
                </p:cNvSpPr>
                <p:nvPr/>
              </p:nvSpPr>
              <p:spPr bwMode="auto">
                <a:xfrm>
                  <a:off x="4103" y="1577"/>
                  <a:ext cx="13" cy="3"/>
                </a:xfrm>
                <a:custGeom>
                  <a:avLst/>
                  <a:gdLst>
                    <a:gd name="T0" fmla="*/ 0 w 13"/>
                    <a:gd name="T1" fmla="*/ 3 h 3"/>
                    <a:gd name="T2" fmla="*/ 0 w 13"/>
                    <a:gd name="T3" fmla="*/ 3 h 3"/>
                    <a:gd name="T4" fmla="*/ 1 w 13"/>
                    <a:gd name="T5" fmla="*/ 2 h 3"/>
                    <a:gd name="T6" fmla="*/ 3 w 13"/>
                    <a:gd name="T7" fmla="*/ 1 h 3"/>
                    <a:gd name="T8" fmla="*/ 3 w 13"/>
                    <a:gd name="T9" fmla="*/ 1 h 3"/>
                    <a:gd name="T10" fmla="*/ 3 w 13"/>
                    <a:gd name="T11" fmla="*/ 1 h 3"/>
                    <a:gd name="T12" fmla="*/ 4 w 13"/>
                    <a:gd name="T13" fmla="*/ 1 h 3"/>
                    <a:gd name="T14" fmla="*/ 6 w 13"/>
                    <a:gd name="T15" fmla="*/ 1 h 3"/>
                    <a:gd name="T16" fmla="*/ 6 w 13"/>
                    <a:gd name="T17" fmla="*/ 1 h 3"/>
                    <a:gd name="T18" fmla="*/ 10 w 13"/>
                    <a:gd name="T19" fmla="*/ 2 h 3"/>
                    <a:gd name="T20" fmla="*/ 13 w 13"/>
                    <a:gd name="T21" fmla="*/ 3 h 3"/>
                    <a:gd name="T22" fmla="*/ 13 w 13"/>
                    <a:gd name="T23" fmla="*/ 3 h 3"/>
                    <a:gd name="T24" fmla="*/ 13 w 13"/>
                    <a:gd name="T25" fmla="*/ 3 h 3"/>
                    <a:gd name="T26" fmla="*/ 13 w 13"/>
                    <a:gd name="T27" fmla="*/ 3 h 3"/>
                    <a:gd name="T28" fmla="*/ 13 w 13"/>
                    <a:gd name="T29" fmla="*/ 3 h 3"/>
                    <a:gd name="T30" fmla="*/ 11 w 13"/>
                    <a:gd name="T31" fmla="*/ 2 h 3"/>
                    <a:gd name="T32" fmla="*/ 9 w 13"/>
                    <a:gd name="T33" fmla="*/ 1 h 3"/>
                    <a:gd name="T34" fmla="*/ 5 w 13"/>
                    <a:gd name="T35" fmla="*/ 0 h 3"/>
                    <a:gd name="T36" fmla="*/ 5 w 13"/>
                    <a:gd name="T37" fmla="*/ 0 h 3"/>
                    <a:gd name="T38" fmla="*/ 4 w 13"/>
                    <a:gd name="T39" fmla="*/ 0 h 3"/>
                    <a:gd name="T40" fmla="*/ 2 w 13"/>
                    <a:gd name="T41" fmla="*/ 1 h 3"/>
                    <a:gd name="T42" fmla="*/ 1 w 13"/>
                    <a:gd name="T43" fmla="*/ 1 h 3"/>
                    <a:gd name="T44" fmla="*/ 0 w 13"/>
                    <a:gd name="T45" fmla="*/ 2 h 3"/>
                    <a:gd name="T46" fmla="*/ 0 w 13"/>
                    <a:gd name="T47" fmla="*/ 2 h 3"/>
                    <a:gd name="T48" fmla="*/ 0 w 13"/>
                    <a:gd name="T49" fmla="*/ 3 h 3"/>
                    <a:gd name="T50" fmla="*/ 0 w 13"/>
                    <a:gd name="T5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3">
                      <a:moveTo>
                        <a:pt x="0" y="3"/>
                      </a:moveTo>
                      <a:lnTo>
                        <a:pt x="0" y="3"/>
                      </a:lnTo>
                      <a:lnTo>
                        <a:pt x="1" y="2"/>
                      </a:lnTo>
                      <a:lnTo>
                        <a:pt x="3" y="1"/>
                      </a:lnTo>
                      <a:lnTo>
                        <a:pt x="3" y="1"/>
                      </a:lnTo>
                      <a:lnTo>
                        <a:pt x="3" y="1"/>
                      </a:lnTo>
                      <a:lnTo>
                        <a:pt x="4" y="1"/>
                      </a:lnTo>
                      <a:lnTo>
                        <a:pt x="6" y="1"/>
                      </a:lnTo>
                      <a:lnTo>
                        <a:pt x="6" y="1"/>
                      </a:lnTo>
                      <a:lnTo>
                        <a:pt x="10" y="2"/>
                      </a:lnTo>
                      <a:lnTo>
                        <a:pt x="13" y="3"/>
                      </a:lnTo>
                      <a:lnTo>
                        <a:pt x="13" y="3"/>
                      </a:lnTo>
                      <a:lnTo>
                        <a:pt x="13" y="3"/>
                      </a:lnTo>
                      <a:lnTo>
                        <a:pt x="13" y="3"/>
                      </a:lnTo>
                      <a:lnTo>
                        <a:pt x="13" y="3"/>
                      </a:lnTo>
                      <a:lnTo>
                        <a:pt x="11" y="2"/>
                      </a:lnTo>
                      <a:lnTo>
                        <a:pt x="9" y="1"/>
                      </a:lnTo>
                      <a:lnTo>
                        <a:pt x="5" y="0"/>
                      </a:lnTo>
                      <a:lnTo>
                        <a:pt x="5" y="0"/>
                      </a:lnTo>
                      <a:lnTo>
                        <a:pt x="4" y="0"/>
                      </a:lnTo>
                      <a:lnTo>
                        <a:pt x="2" y="1"/>
                      </a:lnTo>
                      <a:lnTo>
                        <a:pt x="1" y="1"/>
                      </a:lnTo>
                      <a:lnTo>
                        <a:pt x="0" y="2"/>
                      </a:lnTo>
                      <a:lnTo>
                        <a:pt x="0" y="2"/>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98" name="Freeform 2534">
                  <a:extLst>
                    <a:ext uri="{FF2B5EF4-FFF2-40B4-BE49-F238E27FC236}">
                      <a16:creationId xmlns:a16="http://schemas.microsoft.com/office/drawing/2014/main" id="{C4911573-0C84-4E7D-9D4A-8F8E2602D11B}"/>
                    </a:ext>
                  </a:extLst>
                </p:cNvPr>
                <p:cNvSpPr>
                  <a:spLocks/>
                </p:cNvSpPr>
                <p:nvPr/>
              </p:nvSpPr>
              <p:spPr bwMode="auto">
                <a:xfrm>
                  <a:off x="4103" y="1577"/>
                  <a:ext cx="13" cy="3"/>
                </a:xfrm>
                <a:custGeom>
                  <a:avLst/>
                  <a:gdLst>
                    <a:gd name="T0" fmla="*/ 0 w 13"/>
                    <a:gd name="T1" fmla="*/ 3 h 3"/>
                    <a:gd name="T2" fmla="*/ 0 w 13"/>
                    <a:gd name="T3" fmla="*/ 3 h 3"/>
                    <a:gd name="T4" fmla="*/ 1 w 13"/>
                    <a:gd name="T5" fmla="*/ 2 h 3"/>
                    <a:gd name="T6" fmla="*/ 3 w 13"/>
                    <a:gd name="T7" fmla="*/ 1 h 3"/>
                    <a:gd name="T8" fmla="*/ 3 w 13"/>
                    <a:gd name="T9" fmla="*/ 1 h 3"/>
                    <a:gd name="T10" fmla="*/ 3 w 13"/>
                    <a:gd name="T11" fmla="*/ 1 h 3"/>
                    <a:gd name="T12" fmla="*/ 4 w 13"/>
                    <a:gd name="T13" fmla="*/ 1 h 3"/>
                    <a:gd name="T14" fmla="*/ 6 w 13"/>
                    <a:gd name="T15" fmla="*/ 1 h 3"/>
                    <a:gd name="T16" fmla="*/ 6 w 13"/>
                    <a:gd name="T17" fmla="*/ 1 h 3"/>
                    <a:gd name="T18" fmla="*/ 10 w 13"/>
                    <a:gd name="T19" fmla="*/ 2 h 3"/>
                    <a:gd name="T20" fmla="*/ 13 w 13"/>
                    <a:gd name="T21" fmla="*/ 3 h 3"/>
                    <a:gd name="T22" fmla="*/ 13 w 13"/>
                    <a:gd name="T23" fmla="*/ 3 h 3"/>
                    <a:gd name="T24" fmla="*/ 13 w 13"/>
                    <a:gd name="T25" fmla="*/ 3 h 3"/>
                    <a:gd name="T26" fmla="*/ 13 w 13"/>
                    <a:gd name="T27" fmla="*/ 3 h 3"/>
                    <a:gd name="T28" fmla="*/ 13 w 13"/>
                    <a:gd name="T29" fmla="*/ 3 h 3"/>
                    <a:gd name="T30" fmla="*/ 11 w 13"/>
                    <a:gd name="T31" fmla="*/ 2 h 3"/>
                    <a:gd name="T32" fmla="*/ 9 w 13"/>
                    <a:gd name="T33" fmla="*/ 1 h 3"/>
                    <a:gd name="T34" fmla="*/ 5 w 13"/>
                    <a:gd name="T35" fmla="*/ 0 h 3"/>
                    <a:gd name="T36" fmla="*/ 5 w 13"/>
                    <a:gd name="T37" fmla="*/ 0 h 3"/>
                    <a:gd name="T38" fmla="*/ 4 w 13"/>
                    <a:gd name="T39" fmla="*/ 0 h 3"/>
                    <a:gd name="T40" fmla="*/ 2 w 13"/>
                    <a:gd name="T41" fmla="*/ 1 h 3"/>
                    <a:gd name="T42" fmla="*/ 1 w 13"/>
                    <a:gd name="T43" fmla="*/ 1 h 3"/>
                    <a:gd name="T44" fmla="*/ 0 w 13"/>
                    <a:gd name="T45" fmla="*/ 2 h 3"/>
                    <a:gd name="T46" fmla="*/ 0 w 13"/>
                    <a:gd name="T47" fmla="*/ 2 h 3"/>
                    <a:gd name="T48" fmla="*/ 0 w 13"/>
                    <a:gd name="T49" fmla="*/ 3 h 3"/>
                    <a:gd name="T50" fmla="*/ 0 w 13"/>
                    <a:gd name="T5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3">
                      <a:moveTo>
                        <a:pt x="0" y="3"/>
                      </a:moveTo>
                      <a:lnTo>
                        <a:pt x="0" y="3"/>
                      </a:lnTo>
                      <a:lnTo>
                        <a:pt x="1" y="2"/>
                      </a:lnTo>
                      <a:lnTo>
                        <a:pt x="3" y="1"/>
                      </a:lnTo>
                      <a:lnTo>
                        <a:pt x="3" y="1"/>
                      </a:lnTo>
                      <a:lnTo>
                        <a:pt x="3" y="1"/>
                      </a:lnTo>
                      <a:lnTo>
                        <a:pt x="4" y="1"/>
                      </a:lnTo>
                      <a:lnTo>
                        <a:pt x="6" y="1"/>
                      </a:lnTo>
                      <a:lnTo>
                        <a:pt x="6" y="1"/>
                      </a:lnTo>
                      <a:lnTo>
                        <a:pt x="10" y="2"/>
                      </a:lnTo>
                      <a:lnTo>
                        <a:pt x="13" y="3"/>
                      </a:lnTo>
                      <a:lnTo>
                        <a:pt x="13" y="3"/>
                      </a:lnTo>
                      <a:lnTo>
                        <a:pt x="13" y="3"/>
                      </a:lnTo>
                      <a:lnTo>
                        <a:pt x="13" y="3"/>
                      </a:lnTo>
                      <a:lnTo>
                        <a:pt x="13" y="3"/>
                      </a:lnTo>
                      <a:lnTo>
                        <a:pt x="11" y="2"/>
                      </a:lnTo>
                      <a:lnTo>
                        <a:pt x="9" y="1"/>
                      </a:lnTo>
                      <a:lnTo>
                        <a:pt x="5" y="0"/>
                      </a:lnTo>
                      <a:lnTo>
                        <a:pt x="5" y="0"/>
                      </a:lnTo>
                      <a:lnTo>
                        <a:pt x="4" y="0"/>
                      </a:lnTo>
                      <a:lnTo>
                        <a:pt x="2" y="1"/>
                      </a:lnTo>
                      <a:lnTo>
                        <a:pt x="1" y="1"/>
                      </a:lnTo>
                      <a:lnTo>
                        <a:pt x="0" y="2"/>
                      </a:lnTo>
                      <a:lnTo>
                        <a:pt x="0" y="2"/>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599" name="Freeform 2535">
                  <a:extLst>
                    <a:ext uri="{FF2B5EF4-FFF2-40B4-BE49-F238E27FC236}">
                      <a16:creationId xmlns:a16="http://schemas.microsoft.com/office/drawing/2014/main" id="{6E352B86-F09B-45BF-ABEF-24B5434FF8AD}"/>
                    </a:ext>
                  </a:extLst>
                </p:cNvPr>
                <p:cNvSpPr>
                  <a:spLocks/>
                </p:cNvSpPr>
                <p:nvPr/>
              </p:nvSpPr>
              <p:spPr bwMode="auto">
                <a:xfrm>
                  <a:off x="4109" y="1569"/>
                  <a:ext cx="7" cy="13"/>
                </a:xfrm>
                <a:custGeom>
                  <a:avLst/>
                  <a:gdLst>
                    <a:gd name="T0" fmla="*/ 7 w 7"/>
                    <a:gd name="T1" fmla="*/ 13 h 13"/>
                    <a:gd name="T2" fmla="*/ 7 w 7"/>
                    <a:gd name="T3" fmla="*/ 13 h 13"/>
                    <a:gd name="T4" fmla="*/ 7 w 7"/>
                    <a:gd name="T5" fmla="*/ 10 h 13"/>
                    <a:gd name="T6" fmla="*/ 7 w 7"/>
                    <a:gd name="T7" fmla="*/ 7 h 13"/>
                    <a:gd name="T8" fmla="*/ 6 w 7"/>
                    <a:gd name="T9" fmla="*/ 5 h 13"/>
                    <a:gd name="T10" fmla="*/ 5 w 7"/>
                    <a:gd name="T11" fmla="*/ 3 h 13"/>
                    <a:gd name="T12" fmla="*/ 5 w 7"/>
                    <a:gd name="T13" fmla="*/ 2 h 13"/>
                    <a:gd name="T14" fmla="*/ 5 w 7"/>
                    <a:gd name="T15" fmla="*/ 2 h 13"/>
                    <a:gd name="T16" fmla="*/ 3 w 7"/>
                    <a:gd name="T17" fmla="*/ 0 h 13"/>
                    <a:gd name="T18" fmla="*/ 2 w 7"/>
                    <a:gd name="T19" fmla="*/ 0 h 13"/>
                    <a:gd name="T20" fmla="*/ 1 w 7"/>
                    <a:gd name="T21" fmla="*/ 0 h 13"/>
                    <a:gd name="T22" fmla="*/ 1 w 7"/>
                    <a:gd name="T23" fmla="*/ 0 h 13"/>
                    <a:gd name="T24" fmla="*/ 1 w 7"/>
                    <a:gd name="T25" fmla="*/ 0 h 13"/>
                    <a:gd name="T26" fmla="*/ 0 w 7"/>
                    <a:gd name="T27" fmla="*/ 0 h 13"/>
                    <a:gd name="T28" fmla="*/ 0 w 7"/>
                    <a:gd name="T29" fmla="*/ 1 h 13"/>
                    <a:gd name="T30" fmla="*/ 0 w 7"/>
                    <a:gd name="T31" fmla="*/ 1 h 13"/>
                    <a:gd name="T32" fmla="*/ 1 w 7"/>
                    <a:gd name="T33" fmla="*/ 1 h 13"/>
                    <a:gd name="T34" fmla="*/ 1 w 7"/>
                    <a:gd name="T35" fmla="*/ 1 h 13"/>
                    <a:gd name="T36" fmla="*/ 1 w 7"/>
                    <a:gd name="T37" fmla="*/ 1 h 13"/>
                    <a:gd name="T38" fmla="*/ 1 w 7"/>
                    <a:gd name="T39" fmla="*/ 0 h 13"/>
                    <a:gd name="T40" fmla="*/ 1 w 7"/>
                    <a:gd name="T41" fmla="*/ 0 h 13"/>
                    <a:gd name="T42" fmla="*/ 2 w 7"/>
                    <a:gd name="T43" fmla="*/ 0 h 13"/>
                    <a:gd name="T44" fmla="*/ 2 w 7"/>
                    <a:gd name="T45" fmla="*/ 0 h 13"/>
                    <a:gd name="T46" fmla="*/ 2 w 7"/>
                    <a:gd name="T47" fmla="*/ 0 h 13"/>
                    <a:gd name="T48" fmla="*/ 4 w 7"/>
                    <a:gd name="T49" fmla="*/ 1 h 13"/>
                    <a:gd name="T50" fmla="*/ 4 w 7"/>
                    <a:gd name="T51" fmla="*/ 1 h 13"/>
                    <a:gd name="T52" fmla="*/ 5 w 7"/>
                    <a:gd name="T53" fmla="*/ 3 h 13"/>
                    <a:gd name="T54" fmla="*/ 6 w 7"/>
                    <a:gd name="T55" fmla="*/ 5 h 13"/>
                    <a:gd name="T56" fmla="*/ 6 w 7"/>
                    <a:gd name="T57" fmla="*/ 5 h 13"/>
                    <a:gd name="T58" fmla="*/ 6 w 7"/>
                    <a:gd name="T59" fmla="*/ 7 h 13"/>
                    <a:gd name="T60" fmla="*/ 6 w 7"/>
                    <a:gd name="T61" fmla="*/ 9 h 13"/>
                    <a:gd name="T62" fmla="*/ 7 w 7"/>
                    <a:gd name="T63" fmla="*/ 13 h 13"/>
                    <a:gd name="T64" fmla="*/ 7 w 7"/>
                    <a:gd name="T65" fmla="*/ 13 h 13"/>
                    <a:gd name="T66" fmla="*/ 7 w 7"/>
                    <a:gd name="T6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13">
                      <a:moveTo>
                        <a:pt x="7" y="13"/>
                      </a:moveTo>
                      <a:lnTo>
                        <a:pt x="7" y="13"/>
                      </a:lnTo>
                      <a:lnTo>
                        <a:pt x="7" y="10"/>
                      </a:lnTo>
                      <a:lnTo>
                        <a:pt x="7" y="7"/>
                      </a:lnTo>
                      <a:lnTo>
                        <a:pt x="6" y="5"/>
                      </a:lnTo>
                      <a:lnTo>
                        <a:pt x="5" y="3"/>
                      </a:lnTo>
                      <a:lnTo>
                        <a:pt x="5" y="2"/>
                      </a:lnTo>
                      <a:lnTo>
                        <a:pt x="5" y="2"/>
                      </a:lnTo>
                      <a:lnTo>
                        <a:pt x="3" y="0"/>
                      </a:lnTo>
                      <a:lnTo>
                        <a:pt x="2" y="0"/>
                      </a:lnTo>
                      <a:lnTo>
                        <a:pt x="1" y="0"/>
                      </a:lnTo>
                      <a:lnTo>
                        <a:pt x="1" y="0"/>
                      </a:lnTo>
                      <a:lnTo>
                        <a:pt x="1" y="0"/>
                      </a:lnTo>
                      <a:lnTo>
                        <a:pt x="0" y="0"/>
                      </a:lnTo>
                      <a:lnTo>
                        <a:pt x="0" y="1"/>
                      </a:lnTo>
                      <a:lnTo>
                        <a:pt x="0" y="1"/>
                      </a:lnTo>
                      <a:lnTo>
                        <a:pt x="1" y="1"/>
                      </a:lnTo>
                      <a:lnTo>
                        <a:pt x="1" y="1"/>
                      </a:lnTo>
                      <a:lnTo>
                        <a:pt x="1" y="1"/>
                      </a:lnTo>
                      <a:lnTo>
                        <a:pt x="1" y="0"/>
                      </a:lnTo>
                      <a:lnTo>
                        <a:pt x="1" y="0"/>
                      </a:lnTo>
                      <a:lnTo>
                        <a:pt x="2" y="0"/>
                      </a:lnTo>
                      <a:lnTo>
                        <a:pt x="2" y="0"/>
                      </a:lnTo>
                      <a:lnTo>
                        <a:pt x="2" y="0"/>
                      </a:lnTo>
                      <a:lnTo>
                        <a:pt x="4" y="1"/>
                      </a:lnTo>
                      <a:lnTo>
                        <a:pt x="4" y="1"/>
                      </a:lnTo>
                      <a:lnTo>
                        <a:pt x="5" y="3"/>
                      </a:lnTo>
                      <a:lnTo>
                        <a:pt x="6" y="5"/>
                      </a:lnTo>
                      <a:lnTo>
                        <a:pt x="6" y="5"/>
                      </a:lnTo>
                      <a:lnTo>
                        <a:pt x="6" y="7"/>
                      </a:lnTo>
                      <a:lnTo>
                        <a:pt x="6" y="9"/>
                      </a:lnTo>
                      <a:lnTo>
                        <a:pt x="7" y="13"/>
                      </a:lnTo>
                      <a:lnTo>
                        <a:pt x="7" y="13"/>
                      </a:lnTo>
                      <a:lnTo>
                        <a:pt x="7"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00" name="Freeform 2536">
                  <a:extLst>
                    <a:ext uri="{FF2B5EF4-FFF2-40B4-BE49-F238E27FC236}">
                      <a16:creationId xmlns:a16="http://schemas.microsoft.com/office/drawing/2014/main" id="{80AB03BA-5F43-46E7-8C1A-D20772621E1D}"/>
                    </a:ext>
                  </a:extLst>
                </p:cNvPr>
                <p:cNvSpPr>
                  <a:spLocks/>
                </p:cNvSpPr>
                <p:nvPr/>
              </p:nvSpPr>
              <p:spPr bwMode="auto">
                <a:xfrm>
                  <a:off x="4109" y="1569"/>
                  <a:ext cx="7" cy="13"/>
                </a:xfrm>
                <a:custGeom>
                  <a:avLst/>
                  <a:gdLst>
                    <a:gd name="T0" fmla="*/ 7 w 7"/>
                    <a:gd name="T1" fmla="*/ 13 h 13"/>
                    <a:gd name="T2" fmla="*/ 7 w 7"/>
                    <a:gd name="T3" fmla="*/ 13 h 13"/>
                    <a:gd name="T4" fmla="*/ 7 w 7"/>
                    <a:gd name="T5" fmla="*/ 10 h 13"/>
                    <a:gd name="T6" fmla="*/ 7 w 7"/>
                    <a:gd name="T7" fmla="*/ 7 h 13"/>
                    <a:gd name="T8" fmla="*/ 6 w 7"/>
                    <a:gd name="T9" fmla="*/ 5 h 13"/>
                    <a:gd name="T10" fmla="*/ 5 w 7"/>
                    <a:gd name="T11" fmla="*/ 3 h 13"/>
                    <a:gd name="T12" fmla="*/ 5 w 7"/>
                    <a:gd name="T13" fmla="*/ 2 h 13"/>
                    <a:gd name="T14" fmla="*/ 5 w 7"/>
                    <a:gd name="T15" fmla="*/ 2 h 13"/>
                    <a:gd name="T16" fmla="*/ 3 w 7"/>
                    <a:gd name="T17" fmla="*/ 0 h 13"/>
                    <a:gd name="T18" fmla="*/ 2 w 7"/>
                    <a:gd name="T19" fmla="*/ 0 h 13"/>
                    <a:gd name="T20" fmla="*/ 1 w 7"/>
                    <a:gd name="T21" fmla="*/ 0 h 13"/>
                    <a:gd name="T22" fmla="*/ 1 w 7"/>
                    <a:gd name="T23" fmla="*/ 0 h 13"/>
                    <a:gd name="T24" fmla="*/ 1 w 7"/>
                    <a:gd name="T25" fmla="*/ 0 h 13"/>
                    <a:gd name="T26" fmla="*/ 0 w 7"/>
                    <a:gd name="T27" fmla="*/ 0 h 13"/>
                    <a:gd name="T28" fmla="*/ 0 w 7"/>
                    <a:gd name="T29" fmla="*/ 1 h 13"/>
                    <a:gd name="T30" fmla="*/ 0 w 7"/>
                    <a:gd name="T31" fmla="*/ 1 h 13"/>
                    <a:gd name="T32" fmla="*/ 1 w 7"/>
                    <a:gd name="T33" fmla="*/ 1 h 13"/>
                    <a:gd name="T34" fmla="*/ 1 w 7"/>
                    <a:gd name="T35" fmla="*/ 1 h 13"/>
                    <a:gd name="T36" fmla="*/ 1 w 7"/>
                    <a:gd name="T37" fmla="*/ 1 h 13"/>
                    <a:gd name="T38" fmla="*/ 1 w 7"/>
                    <a:gd name="T39" fmla="*/ 0 h 13"/>
                    <a:gd name="T40" fmla="*/ 1 w 7"/>
                    <a:gd name="T41" fmla="*/ 0 h 13"/>
                    <a:gd name="T42" fmla="*/ 2 w 7"/>
                    <a:gd name="T43" fmla="*/ 0 h 13"/>
                    <a:gd name="T44" fmla="*/ 2 w 7"/>
                    <a:gd name="T45" fmla="*/ 0 h 13"/>
                    <a:gd name="T46" fmla="*/ 2 w 7"/>
                    <a:gd name="T47" fmla="*/ 0 h 13"/>
                    <a:gd name="T48" fmla="*/ 4 w 7"/>
                    <a:gd name="T49" fmla="*/ 1 h 13"/>
                    <a:gd name="T50" fmla="*/ 4 w 7"/>
                    <a:gd name="T51" fmla="*/ 1 h 13"/>
                    <a:gd name="T52" fmla="*/ 5 w 7"/>
                    <a:gd name="T53" fmla="*/ 3 h 13"/>
                    <a:gd name="T54" fmla="*/ 6 w 7"/>
                    <a:gd name="T55" fmla="*/ 5 h 13"/>
                    <a:gd name="T56" fmla="*/ 6 w 7"/>
                    <a:gd name="T57" fmla="*/ 5 h 13"/>
                    <a:gd name="T58" fmla="*/ 6 w 7"/>
                    <a:gd name="T59" fmla="*/ 7 h 13"/>
                    <a:gd name="T60" fmla="*/ 6 w 7"/>
                    <a:gd name="T61" fmla="*/ 9 h 13"/>
                    <a:gd name="T62" fmla="*/ 7 w 7"/>
                    <a:gd name="T63" fmla="*/ 13 h 13"/>
                    <a:gd name="T64" fmla="*/ 7 w 7"/>
                    <a:gd name="T65" fmla="*/ 13 h 13"/>
                    <a:gd name="T66" fmla="*/ 7 w 7"/>
                    <a:gd name="T6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13">
                      <a:moveTo>
                        <a:pt x="7" y="13"/>
                      </a:moveTo>
                      <a:lnTo>
                        <a:pt x="7" y="13"/>
                      </a:lnTo>
                      <a:lnTo>
                        <a:pt x="7" y="10"/>
                      </a:lnTo>
                      <a:lnTo>
                        <a:pt x="7" y="7"/>
                      </a:lnTo>
                      <a:lnTo>
                        <a:pt x="6" y="5"/>
                      </a:lnTo>
                      <a:lnTo>
                        <a:pt x="5" y="3"/>
                      </a:lnTo>
                      <a:lnTo>
                        <a:pt x="5" y="2"/>
                      </a:lnTo>
                      <a:lnTo>
                        <a:pt x="5" y="2"/>
                      </a:lnTo>
                      <a:lnTo>
                        <a:pt x="3" y="0"/>
                      </a:lnTo>
                      <a:lnTo>
                        <a:pt x="2" y="0"/>
                      </a:lnTo>
                      <a:lnTo>
                        <a:pt x="1" y="0"/>
                      </a:lnTo>
                      <a:lnTo>
                        <a:pt x="1" y="0"/>
                      </a:lnTo>
                      <a:lnTo>
                        <a:pt x="1" y="0"/>
                      </a:lnTo>
                      <a:lnTo>
                        <a:pt x="0" y="0"/>
                      </a:lnTo>
                      <a:lnTo>
                        <a:pt x="0" y="1"/>
                      </a:lnTo>
                      <a:lnTo>
                        <a:pt x="0" y="1"/>
                      </a:lnTo>
                      <a:lnTo>
                        <a:pt x="1" y="1"/>
                      </a:lnTo>
                      <a:lnTo>
                        <a:pt x="1" y="1"/>
                      </a:lnTo>
                      <a:lnTo>
                        <a:pt x="1" y="1"/>
                      </a:lnTo>
                      <a:lnTo>
                        <a:pt x="1" y="0"/>
                      </a:lnTo>
                      <a:lnTo>
                        <a:pt x="1" y="0"/>
                      </a:lnTo>
                      <a:lnTo>
                        <a:pt x="2" y="0"/>
                      </a:lnTo>
                      <a:lnTo>
                        <a:pt x="2" y="0"/>
                      </a:lnTo>
                      <a:lnTo>
                        <a:pt x="2" y="0"/>
                      </a:lnTo>
                      <a:lnTo>
                        <a:pt x="4" y="1"/>
                      </a:lnTo>
                      <a:lnTo>
                        <a:pt x="4" y="1"/>
                      </a:lnTo>
                      <a:lnTo>
                        <a:pt x="5" y="3"/>
                      </a:lnTo>
                      <a:lnTo>
                        <a:pt x="6" y="5"/>
                      </a:lnTo>
                      <a:lnTo>
                        <a:pt x="6" y="5"/>
                      </a:lnTo>
                      <a:lnTo>
                        <a:pt x="6" y="7"/>
                      </a:lnTo>
                      <a:lnTo>
                        <a:pt x="6" y="9"/>
                      </a:lnTo>
                      <a:lnTo>
                        <a:pt x="7" y="13"/>
                      </a:lnTo>
                      <a:lnTo>
                        <a:pt x="7" y="13"/>
                      </a:lnTo>
                      <a:lnTo>
                        <a:pt x="7"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01" name="Freeform 2537">
                  <a:extLst>
                    <a:ext uri="{FF2B5EF4-FFF2-40B4-BE49-F238E27FC236}">
                      <a16:creationId xmlns:a16="http://schemas.microsoft.com/office/drawing/2014/main" id="{12816F6F-03FD-48CE-98F0-3BB6CDE0BC7A}"/>
                    </a:ext>
                  </a:extLst>
                </p:cNvPr>
                <p:cNvSpPr>
                  <a:spLocks/>
                </p:cNvSpPr>
                <p:nvPr/>
              </p:nvSpPr>
              <p:spPr bwMode="auto">
                <a:xfrm>
                  <a:off x="4116" y="1570"/>
                  <a:ext cx="3" cy="9"/>
                </a:xfrm>
                <a:custGeom>
                  <a:avLst/>
                  <a:gdLst>
                    <a:gd name="T0" fmla="*/ 0 w 3"/>
                    <a:gd name="T1" fmla="*/ 9 h 9"/>
                    <a:gd name="T2" fmla="*/ 0 w 3"/>
                    <a:gd name="T3" fmla="*/ 9 h 9"/>
                    <a:gd name="T4" fmla="*/ 0 w 3"/>
                    <a:gd name="T5" fmla="*/ 6 h 9"/>
                    <a:gd name="T6" fmla="*/ 0 w 3"/>
                    <a:gd name="T7" fmla="*/ 4 h 9"/>
                    <a:gd name="T8" fmla="*/ 0 w 3"/>
                    <a:gd name="T9" fmla="*/ 4 h 9"/>
                    <a:gd name="T10" fmla="*/ 1 w 3"/>
                    <a:gd name="T11" fmla="*/ 2 h 9"/>
                    <a:gd name="T12" fmla="*/ 1 w 3"/>
                    <a:gd name="T13" fmla="*/ 2 h 9"/>
                    <a:gd name="T14" fmla="*/ 1 w 3"/>
                    <a:gd name="T15" fmla="*/ 1 h 9"/>
                    <a:gd name="T16" fmla="*/ 1 w 3"/>
                    <a:gd name="T17" fmla="*/ 1 h 9"/>
                    <a:gd name="T18" fmla="*/ 3 w 3"/>
                    <a:gd name="T19" fmla="*/ 1 h 9"/>
                    <a:gd name="T20" fmla="*/ 3 w 3"/>
                    <a:gd name="T21" fmla="*/ 1 h 9"/>
                    <a:gd name="T22" fmla="*/ 3 w 3"/>
                    <a:gd name="T23" fmla="*/ 1 h 9"/>
                    <a:gd name="T24" fmla="*/ 3 w 3"/>
                    <a:gd name="T25" fmla="*/ 1 h 9"/>
                    <a:gd name="T26" fmla="*/ 3 w 3"/>
                    <a:gd name="T27" fmla="*/ 1 h 9"/>
                    <a:gd name="T28" fmla="*/ 3 w 3"/>
                    <a:gd name="T29" fmla="*/ 1 h 9"/>
                    <a:gd name="T30" fmla="*/ 3 w 3"/>
                    <a:gd name="T31" fmla="*/ 1 h 9"/>
                    <a:gd name="T32" fmla="*/ 3 w 3"/>
                    <a:gd name="T33" fmla="*/ 1 h 9"/>
                    <a:gd name="T34" fmla="*/ 3 w 3"/>
                    <a:gd name="T35" fmla="*/ 1 h 9"/>
                    <a:gd name="T36" fmla="*/ 3 w 3"/>
                    <a:gd name="T37" fmla="*/ 1 h 9"/>
                    <a:gd name="T38" fmla="*/ 3 w 3"/>
                    <a:gd name="T39" fmla="*/ 0 h 9"/>
                    <a:gd name="T40" fmla="*/ 2 w 3"/>
                    <a:gd name="T41" fmla="*/ 0 h 9"/>
                    <a:gd name="T42" fmla="*/ 2 w 3"/>
                    <a:gd name="T43" fmla="*/ 0 h 9"/>
                    <a:gd name="T44" fmla="*/ 1 w 3"/>
                    <a:gd name="T45" fmla="*/ 1 h 9"/>
                    <a:gd name="T46" fmla="*/ 1 w 3"/>
                    <a:gd name="T47" fmla="*/ 1 h 9"/>
                    <a:gd name="T48" fmla="*/ 0 w 3"/>
                    <a:gd name="T49" fmla="*/ 3 h 9"/>
                    <a:gd name="T50" fmla="*/ 0 w 3"/>
                    <a:gd name="T51" fmla="*/ 5 h 9"/>
                    <a:gd name="T52" fmla="*/ 0 w 3"/>
                    <a:gd name="T53" fmla="*/ 9 h 9"/>
                    <a:gd name="T54" fmla="*/ 0 w 3"/>
                    <a:gd name="T55" fmla="*/ 9 h 9"/>
                    <a:gd name="T56" fmla="*/ 0 w 3"/>
                    <a:gd name="T5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9">
                      <a:moveTo>
                        <a:pt x="0" y="9"/>
                      </a:moveTo>
                      <a:lnTo>
                        <a:pt x="0" y="9"/>
                      </a:lnTo>
                      <a:lnTo>
                        <a:pt x="0" y="6"/>
                      </a:lnTo>
                      <a:lnTo>
                        <a:pt x="0" y="4"/>
                      </a:lnTo>
                      <a:lnTo>
                        <a:pt x="0" y="4"/>
                      </a:lnTo>
                      <a:lnTo>
                        <a:pt x="1" y="2"/>
                      </a:lnTo>
                      <a:lnTo>
                        <a:pt x="1" y="2"/>
                      </a:lnTo>
                      <a:lnTo>
                        <a:pt x="1" y="1"/>
                      </a:lnTo>
                      <a:lnTo>
                        <a:pt x="1" y="1"/>
                      </a:lnTo>
                      <a:lnTo>
                        <a:pt x="3" y="1"/>
                      </a:lnTo>
                      <a:lnTo>
                        <a:pt x="3" y="1"/>
                      </a:lnTo>
                      <a:lnTo>
                        <a:pt x="3" y="1"/>
                      </a:lnTo>
                      <a:lnTo>
                        <a:pt x="3" y="1"/>
                      </a:lnTo>
                      <a:lnTo>
                        <a:pt x="3" y="1"/>
                      </a:lnTo>
                      <a:lnTo>
                        <a:pt x="3" y="1"/>
                      </a:lnTo>
                      <a:lnTo>
                        <a:pt x="3" y="1"/>
                      </a:lnTo>
                      <a:lnTo>
                        <a:pt x="3" y="1"/>
                      </a:lnTo>
                      <a:lnTo>
                        <a:pt x="3" y="1"/>
                      </a:lnTo>
                      <a:lnTo>
                        <a:pt x="3" y="1"/>
                      </a:lnTo>
                      <a:lnTo>
                        <a:pt x="3" y="0"/>
                      </a:lnTo>
                      <a:lnTo>
                        <a:pt x="2" y="0"/>
                      </a:lnTo>
                      <a:lnTo>
                        <a:pt x="2" y="0"/>
                      </a:lnTo>
                      <a:lnTo>
                        <a:pt x="1" y="1"/>
                      </a:lnTo>
                      <a:lnTo>
                        <a:pt x="1" y="1"/>
                      </a:lnTo>
                      <a:lnTo>
                        <a:pt x="0" y="3"/>
                      </a:lnTo>
                      <a:lnTo>
                        <a:pt x="0" y="5"/>
                      </a:lnTo>
                      <a:lnTo>
                        <a:pt x="0" y="9"/>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02" name="Freeform 2538">
                  <a:extLst>
                    <a:ext uri="{FF2B5EF4-FFF2-40B4-BE49-F238E27FC236}">
                      <a16:creationId xmlns:a16="http://schemas.microsoft.com/office/drawing/2014/main" id="{A53953C2-E8BB-4DF7-8D84-476699D2A663}"/>
                    </a:ext>
                  </a:extLst>
                </p:cNvPr>
                <p:cNvSpPr>
                  <a:spLocks/>
                </p:cNvSpPr>
                <p:nvPr/>
              </p:nvSpPr>
              <p:spPr bwMode="auto">
                <a:xfrm>
                  <a:off x="4116" y="1570"/>
                  <a:ext cx="3" cy="9"/>
                </a:xfrm>
                <a:custGeom>
                  <a:avLst/>
                  <a:gdLst>
                    <a:gd name="T0" fmla="*/ 0 w 3"/>
                    <a:gd name="T1" fmla="*/ 9 h 9"/>
                    <a:gd name="T2" fmla="*/ 0 w 3"/>
                    <a:gd name="T3" fmla="*/ 9 h 9"/>
                    <a:gd name="T4" fmla="*/ 0 w 3"/>
                    <a:gd name="T5" fmla="*/ 6 h 9"/>
                    <a:gd name="T6" fmla="*/ 0 w 3"/>
                    <a:gd name="T7" fmla="*/ 4 h 9"/>
                    <a:gd name="T8" fmla="*/ 0 w 3"/>
                    <a:gd name="T9" fmla="*/ 4 h 9"/>
                    <a:gd name="T10" fmla="*/ 1 w 3"/>
                    <a:gd name="T11" fmla="*/ 2 h 9"/>
                    <a:gd name="T12" fmla="*/ 1 w 3"/>
                    <a:gd name="T13" fmla="*/ 2 h 9"/>
                    <a:gd name="T14" fmla="*/ 1 w 3"/>
                    <a:gd name="T15" fmla="*/ 1 h 9"/>
                    <a:gd name="T16" fmla="*/ 1 w 3"/>
                    <a:gd name="T17" fmla="*/ 1 h 9"/>
                    <a:gd name="T18" fmla="*/ 3 w 3"/>
                    <a:gd name="T19" fmla="*/ 1 h 9"/>
                    <a:gd name="T20" fmla="*/ 3 w 3"/>
                    <a:gd name="T21" fmla="*/ 1 h 9"/>
                    <a:gd name="T22" fmla="*/ 3 w 3"/>
                    <a:gd name="T23" fmla="*/ 1 h 9"/>
                    <a:gd name="T24" fmla="*/ 3 w 3"/>
                    <a:gd name="T25" fmla="*/ 1 h 9"/>
                    <a:gd name="T26" fmla="*/ 3 w 3"/>
                    <a:gd name="T27" fmla="*/ 1 h 9"/>
                    <a:gd name="T28" fmla="*/ 3 w 3"/>
                    <a:gd name="T29" fmla="*/ 1 h 9"/>
                    <a:gd name="T30" fmla="*/ 3 w 3"/>
                    <a:gd name="T31" fmla="*/ 1 h 9"/>
                    <a:gd name="T32" fmla="*/ 3 w 3"/>
                    <a:gd name="T33" fmla="*/ 1 h 9"/>
                    <a:gd name="T34" fmla="*/ 3 w 3"/>
                    <a:gd name="T35" fmla="*/ 1 h 9"/>
                    <a:gd name="T36" fmla="*/ 3 w 3"/>
                    <a:gd name="T37" fmla="*/ 1 h 9"/>
                    <a:gd name="T38" fmla="*/ 3 w 3"/>
                    <a:gd name="T39" fmla="*/ 0 h 9"/>
                    <a:gd name="T40" fmla="*/ 2 w 3"/>
                    <a:gd name="T41" fmla="*/ 0 h 9"/>
                    <a:gd name="T42" fmla="*/ 2 w 3"/>
                    <a:gd name="T43" fmla="*/ 0 h 9"/>
                    <a:gd name="T44" fmla="*/ 1 w 3"/>
                    <a:gd name="T45" fmla="*/ 1 h 9"/>
                    <a:gd name="T46" fmla="*/ 1 w 3"/>
                    <a:gd name="T47" fmla="*/ 1 h 9"/>
                    <a:gd name="T48" fmla="*/ 0 w 3"/>
                    <a:gd name="T49" fmla="*/ 3 h 9"/>
                    <a:gd name="T50" fmla="*/ 0 w 3"/>
                    <a:gd name="T51" fmla="*/ 5 h 9"/>
                    <a:gd name="T52" fmla="*/ 0 w 3"/>
                    <a:gd name="T53" fmla="*/ 9 h 9"/>
                    <a:gd name="T54" fmla="*/ 0 w 3"/>
                    <a:gd name="T55" fmla="*/ 9 h 9"/>
                    <a:gd name="T56" fmla="*/ 0 w 3"/>
                    <a:gd name="T5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9">
                      <a:moveTo>
                        <a:pt x="0" y="9"/>
                      </a:moveTo>
                      <a:lnTo>
                        <a:pt x="0" y="9"/>
                      </a:lnTo>
                      <a:lnTo>
                        <a:pt x="0" y="6"/>
                      </a:lnTo>
                      <a:lnTo>
                        <a:pt x="0" y="4"/>
                      </a:lnTo>
                      <a:lnTo>
                        <a:pt x="0" y="4"/>
                      </a:lnTo>
                      <a:lnTo>
                        <a:pt x="1" y="2"/>
                      </a:lnTo>
                      <a:lnTo>
                        <a:pt x="1" y="2"/>
                      </a:lnTo>
                      <a:lnTo>
                        <a:pt x="1" y="1"/>
                      </a:lnTo>
                      <a:lnTo>
                        <a:pt x="1" y="1"/>
                      </a:lnTo>
                      <a:lnTo>
                        <a:pt x="3" y="1"/>
                      </a:lnTo>
                      <a:lnTo>
                        <a:pt x="3" y="1"/>
                      </a:lnTo>
                      <a:lnTo>
                        <a:pt x="3" y="1"/>
                      </a:lnTo>
                      <a:lnTo>
                        <a:pt x="3" y="1"/>
                      </a:lnTo>
                      <a:lnTo>
                        <a:pt x="3" y="1"/>
                      </a:lnTo>
                      <a:lnTo>
                        <a:pt x="3" y="1"/>
                      </a:lnTo>
                      <a:lnTo>
                        <a:pt x="3" y="1"/>
                      </a:lnTo>
                      <a:lnTo>
                        <a:pt x="3" y="1"/>
                      </a:lnTo>
                      <a:lnTo>
                        <a:pt x="3" y="1"/>
                      </a:lnTo>
                      <a:lnTo>
                        <a:pt x="3" y="1"/>
                      </a:lnTo>
                      <a:lnTo>
                        <a:pt x="3" y="0"/>
                      </a:lnTo>
                      <a:lnTo>
                        <a:pt x="2" y="0"/>
                      </a:lnTo>
                      <a:lnTo>
                        <a:pt x="2" y="0"/>
                      </a:lnTo>
                      <a:lnTo>
                        <a:pt x="1" y="1"/>
                      </a:lnTo>
                      <a:lnTo>
                        <a:pt x="1" y="1"/>
                      </a:lnTo>
                      <a:lnTo>
                        <a:pt x="0" y="3"/>
                      </a:lnTo>
                      <a:lnTo>
                        <a:pt x="0" y="5"/>
                      </a:lnTo>
                      <a:lnTo>
                        <a:pt x="0" y="9"/>
                      </a:lnTo>
                      <a:lnTo>
                        <a:pt x="0" y="9"/>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03" name="Freeform 2539">
                  <a:extLst>
                    <a:ext uri="{FF2B5EF4-FFF2-40B4-BE49-F238E27FC236}">
                      <a16:creationId xmlns:a16="http://schemas.microsoft.com/office/drawing/2014/main" id="{DC7B8771-C96E-4B7D-9691-BF878E7BE2E1}"/>
                    </a:ext>
                  </a:extLst>
                </p:cNvPr>
                <p:cNvSpPr>
                  <a:spLocks/>
                </p:cNvSpPr>
                <p:nvPr/>
              </p:nvSpPr>
              <p:spPr bwMode="auto">
                <a:xfrm>
                  <a:off x="4111" y="1574"/>
                  <a:ext cx="4" cy="8"/>
                </a:xfrm>
                <a:custGeom>
                  <a:avLst/>
                  <a:gdLst>
                    <a:gd name="T0" fmla="*/ 4 w 4"/>
                    <a:gd name="T1" fmla="*/ 8 h 8"/>
                    <a:gd name="T2" fmla="*/ 4 w 4"/>
                    <a:gd name="T3" fmla="*/ 8 h 8"/>
                    <a:gd name="T4" fmla="*/ 4 w 4"/>
                    <a:gd name="T5" fmla="*/ 6 h 8"/>
                    <a:gd name="T6" fmla="*/ 4 w 4"/>
                    <a:gd name="T7" fmla="*/ 4 h 8"/>
                    <a:gd name="T8" fmla="*/ 3 w 4"/>
                    <a:gd name="T9" fmla="*/ 2 h 8"/>
                    <a:gd name="T10" fmla="*/ 2 w 4"/>
                    <a:gd name="T11" fmla="*/ 1 h 8"/>
                    <a:gd name="T12" fmla="*/ 2 w 4"/>
                    <a:gd name="T13" fmla="*/ 1 h 8"/>
                    <a:gd name="T14" fmla="*/ 1 w 4"/>
                    <a:gd name="T15" fmla="*/ 0 h 8"/>
                    <a:gd name="T16" fmla="*/ 0 w 4"/>
                    <a:gd name="T17" fmla="*/ 0 h 8"/>
                    <a:gd name="T18" fmla="*/ 0 w 4"/>
                    <a:gd name="T19" fmla="*/ 0 h 8"/>
                    <a:gd name="T20" fmla="*/ 0 w 4"/>
                    <a:gd name="T21" fmla="*/ 0 h 8"/>
                    <a:gd name="T22" fmla="*/ 0 w 4"/>
                    <a:gd name="T23" fmla="*/ 0 h 8"/>
                    <a:gd name="T24" fmla="*/ 0 w 4"/>
                    <a:gd name="T25" fmla="*/ 1 h 8"/>
                    <a:gd name="T26" fmla="*/ 0 w 4"/>
                    <a:gd name="T27" fmla="*/ 1 h 8"/>
                    <a:gd name="T28" fmla="*/ 0 w 4"/>
                    <a:gd name="T29" fmla="*/ 1 h 8"/>
                    <a:gd name="T30" fmla="*/ 0 w 4"/>
                    <a:gd name="T31" fmla="*/ 1 h 8"/>
                    <a:gd name="T32" fmla="*/ 0 w 4"/>
                    <a:gd name="T33" fmla="*/ 1 h 8"/>
                    <a:gd name="T34" fmla="*/ 0 w 4"/>
                    <a:gd name="T35" fmla="*/ 1 h 8"/>
                    <a:gd name="T36" fmla="*/ 1 w 4"/>
                    <a:gd name="T37" fmla="*/ 1 h 8"/>
                    <a:gd name="T38" fmla="*/ 1 w 4"/>
                    <a:gd name="T39" fmla="*/ 1 h 8"/>
                    <a:gd name="T40" fmla="*/ 2 w 4"/>
                    <a:gd name="T41" fmla="*/ 1 h 8"/>
                    <a:gd name="T42" fmla="*/ 2 w 4"/>
                    <a:gd name="T43" fmla="*/ 1 h 8"/>
                    <a:gd name="T44" fmla="*/ 3 w 4"/>
                    <a:gd name="T45" fmla="*/ 2 h 8"/>
                    <a:gd name="T46" fmla="*/ 3 w 4"/>
                    <a:gd name="T47" fmla="*/ 4 h 8"/>
                    <a:gd name="T48" fmla="*/ 3 w 4"/>
                    <a:gd name="T49" fmla="*/ 4 h 8"/>
                    <a:gd name="T50" fmla="*/ 4 w 4"/>
                    <a:gd name="T51" fmla="*/ 6 h 8"/>
                    <a:gd name="T52" fmla="*/ 4 w 4"/>
                    <a:gd name="T53" fmla="*/ 8 h 8"/>
                    <a:gd name="T54" fmla="*/ 4 w 4"/>
                    <a:gd name="T55" fmla="*/ 8 h 8"/>
                    <a:gd name="T56" fmla="*/ 4 w 4"/>
                    <a:gd name="T5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8">
                      <a:moveTo>
                        <a:pt x="4" y="8"/>
                      </a:moveTo>
                      <a:lnTo>
                        <a:pt x="4" y="8"/>
                      </a:lnTo>
                      <a:lnTo>
                        <a:pt x="4" y="6"/>
                      </a:lnTo>
                      <a:lnTo>
                        <a:pt x="4" y="4"/>
                      </a:lnTo>
                      <a:lnTo>
                        <a:pt x="3" y="2"/>
                      </a:lnTo>
                      <a:lnTo>
                        <a:pt x="2" y="1"/>
                      </a:lnTo>
                      <a:lnTo>
                        <a:pt x="2" y="1"/>
                      </a:lnTo>
                      <a:lnTo>
                        <a:pt x="1" y="0"/>
                      </a:lnTo>
                      <a:lnTo>
                        <a:pt x="0" y="0"/>
                      </a:lnTo>
                      <a:lnTo>
                        <a:pt x="0" y="0"/>
                      </a:lnTo>
                      <a:lnTo>
                        <a:pt x="0" y="0"/>
                      </a:lnTo>
                      <a:lnTo>
                        <a:pt x="0" y="0"/>
                      </a:lnTo>
                      <a:lnTo>
                        <a:pt x="0" y="1"/>
                      </a:lnTo>
                      <a:lnTo>
                        <a:pt x="0" y="1"/>
                      </a:lnTo>
                      <a:lnTo>
                        <a:pt x="0" y="1"/>
                      </a:lnTo>
                      <a:lnTo>
                        <a:pt x="0" y="1"/>
                      </a:lnTo>
                      <a:lnTo>
                        <a:pt x="0" y="1"/>
                      </a:lnTo>
                      <a:lnTo>
                        <a:pt x="0" y="1"/>
                      </a:lnTo>
                      <a:lnTo>
                        <a:pt x="1" y="1"/>
                      </a:lnTo>
                      <a:lnTo>
                        <a:pt x="1" y="1"/>
                      </a:lnTo>
                      <a:lnTo>
                        <a:pt x="2" y="1"/>
                      </a:lnTo>
                      <a:lnTo>
                        <a:pt x="2" y="1"/>
                      </a:lnTo>
                      <a:lnTo>
                        <a:pt x="3" y="2"/>
                      </a:lnTo>
                      <a:lnTo>
                        <a:pt x="3" y="4"/>
                      </a:lnTo>
                      <a:lnTo>
                        <a:pt x="3" y="4"/>
                      </a:lnTo>
                      <a:lnTo>
                        <a:pt x="4" y="6"/>
                      </a:lnTo>
                      <a:lnTo>
                        <a:pt x="4" y="8"/>
                      </a:lnTo>
                      <a:lnTo>
                        <a:pt x="4" y="8"/>
                      </a:lnTo>
                      <a:lnTo>
                        <a:pt x="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04" name="Freeform 2540">
                  <a:extLst>
                    <a:ext uri="{FF2B5EF4-FFF2-40B4-BE49-F238E27FC236}">
                      <a16:creationId xmlns:a16="http://schemas.microsoft.com/office/drawing/2014/main" id="{C4B74ECD-84B0-44AB-84DA-669BF070DD39}"/>
                    </a:ext>
                  </a:extLst>
                </p:cNvPr>
                <p:cNvSpPr>
                  <a:spLocks/>
                </p:cNvSpPr>
                <p:nvPr/>
              </p:nvSpPr>
              <p:spPr bwMode="auto">
                <a:xfrm>
                  <a:off x="4111" y="1574"/>
                  <a:ext cx="4" cy="8"/>
                </a:xfrm>
                <a:custGeom>
                  <a:avLst/>
                  <a:gdLst>
                    <a:gd name="T0" fmla="*/ 4 w 4"/>
                    <a:gd name="T1" fmla="*/ 8 h 8"/>
                    <a:gd name="T2" fmla="*/ 4 w 4"/>
                    <a:gd name="T3" fmla="*/ 8 h 8"/>
                    <a:gd name="T4" fmla="*/ 4 w 4"/>
                    <a:gd name="T5" fmla="*/ 6 h 8"/>
                    <a:gd name="T6" fmla="*/ 4 w 4"/>
                    <a:gd name="T7" fmla="*/ 4 h 8"/>
                    <a:gd name="T8" fmla="*/ 3 w 4"/>
                    <a:gd name="T9" fmla="*/ 2 h 8"/>
                    <a:gd name="T10" fmla="*/ 2 w 4"/>
                    <a:gd name="T11" fmla="*/ 1 h 8"/>
                    <a:gd name="T12" fmla="*/ 2 w 4"/>
                    <a:gd name="T13" fmla="*/ 1 h 8"/>
                    <a:gd name="T14" fmla="*/ 1 w 4"/>
                    <a:gd name="T15" fmla="*/ 0 h 8"/>
                    <a:gd name="T16" fmla="*/ 0 w 4"/>
                    <a:gd name="T17" fmla="*/ 0 h 8"/>
                    <a:gd name="T18" fmla="*/ 0 w 4"/>
                    <a:gd name="T19" fmla="*/ 0 h 8"/>
                    <a:gd name="T20" fmla="*/ 0 w 4"/>
                    <a:gd name="T21" fmla="*/ 0 h 8"/>
                    <a:gd name="T22" fmla="*/ 0 w 4"/>
                    <a:gd name="T23" fmla="*/ 0 h 8"/>
                    <a:gd name="T24" fmla="*/ 0 w 4"/>
                    <a:gd name="T25" fmla="*/ 1 h 8"/>
                    <a:gd name="T26" fmla="*/ 0 w 4"/>
                    <a:gd name="T27" fmla="*/ 1 h 8"/>
                    <a:gd name="T28" fmla="*/ 0 w 4"/>
                    <a:gd name="T29" fmla="*/ 1 h 8"/>
                    <a:gd name="T30" fmla="*/ 0 w 4"/>
                    <a:gd name="T31" fmla="*/ 1 h 8"/>
                    <a:gd name="T32" fmla="*/ 0 w 4"/>
                    <a:gd name="T33" fmla="*/ 1 h 8"/>
                    <a:gd name="T34" fmla="*/ 0 w 4"/>
                    <a:gd name="T35" fmla="*/ 1 h 8"/>
                    <a:gd name="T36" fmla="*/ 1 w 4"/>
                    <a:gd name="T37" fmla="*/ 1 h 8"/>
                    <a:gd name="T38" fmla="*/ 1 w 4"/>
                    <a:gd name="T39" fmla="*/ 1 h 8"/>
                    <a:gd name="T40" fmla="*/ 2 w 4"/>
                    <a:gd name="T41" fmla="*/ 1 h 8"/>
                    <a:gd name="T42" fmla="*/ 2 w 4"/>
                    <a:gd name="T43" fmla="*/ 1 h 8"/>
                    <a:gd name="T44" fmla="*/ 3 w 4"/>
                    <a:gd name="T45" fmla="*/ 2 h 8"/>
                    <a:gd name="T46" fmla="*/ 3 w 4"/>
                    <a:gd name="T47" fmla="*/ 4 h 8"/>
                    <a:gd name="T48" fmla="*/ 3 w 4"/>
                    <a:gd name="T49" fmla="*/ 4 h 8"/>
                    <a:gd name="T50" fmla="*/ 4 w 4"/>
                    <a:gd name="T51" fmla="*/ 6 h 8"/>
                    <a:gd name="T52" fmla="*/ 4 w 4"/>
                    <a:gd name="T53" fmla="*/ 8 h 8"/>
                    <a:gd name="T54" fmla="*/ 4 w 4"/>
                    <a:gd name="T55" fmla="*/ 8 h 8"/>
                    <a:gd name="T56" fmla="*/ 4 w 4"/>
                    <a:gd name="T5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8">
                      <a:moveTo>
                        <a:pt x="4" y="8"/>
                      </a:moveTo>
                      <a:lnTo>
                        <a:pt x="4" y="8"/>
                      </a:lnTo>
                      <a:lnTo>
                        <a:pt x="4" y="6"/>
                      </a:lnTo>
                      <a:lnTo>
                        <a:pt x="4" y="4"/>
                      </a:lnTo>
                      <a:lnTo>
                        <a:pt x="3" y="2"/>
                      </a:lnTo>
                      <a:lnTo>
                        <a:pt x="2" y="1"/>
                      </a:lnTo>
                      <a:lnTo>
                        <a:pt x="2" y="1"/>
                      </a:lnTo>
                      <a:lnTo>
                        <a:pt x="1" y="0"/>
                      </a:lnTo>
                      <a:lnTo>
                        <a:pt x="0" y="0"/>
                      </a:lnTo>
                      <a:lnTo>
                        <a:pt x="0" y="0"/>
                      </a:lnTo>
                      <a:lnTo>
                        <a:pt x="0" y="0"/>
                      </a:lnTo>
                      <a:lnTo>
                        <a:pt x="0" y="0"/>
                      </a:lnTo>
                      <a:lnTo>
                        <a:pt x="0" y="1"/>
                      </a:lnTo>
                      <a:lnTo>
                        <a:pt x="0" y="1"/>
                      </a:lnTo>
                      <a:lnTo>
                        <a:pt x="0" y="1"/>
                      </a:lnTo>
                      <a:lnTo>
                        <a:pt x="0" y="1"/>
                      </a:lnTo>
                      <a:lnTo>
                        <a:pt x="0" y="1"/>
                      </a:lnTo>
                      <a:lnTo>
                        <a:pt x="0" y="1"/>
                      </a:lnTo>
                      <a:lnTo>
                        <a:pt x="1" y="1"/>
                      </a:lnTo>
                      <a:lnTo>
                        <a:pt x="1" y="1"/>
                      </a:lnTo>
                      <a:lnTo>
                        <a:pt x="2" y="1"/>
                      </a:lnTo>
                      <a:lnTo>
                        <a:pt x="2" y="1"/>
                      </a:lnTo>
                      <a:lnTo>
                        <a:pt x="3" y="2"/>
                      </a:lnTo>
                      <a:lnTo>
                        <a:pt x="3" y="4"/>
                      </a:lnTo>
                      <a:lnTo>
                        <a:pt x="3" y="4"/>
                      </a:lnTo>
                      <a:lnTo>
                        <a:pt x="4" y="6"/>
                      </a:lnTo>
                      <a:lnTo>
                        <a:pt x="4" y="8"/>
                      </a:lnTo>
                      <a:lnTo>
                        <a:pt x="4" y="8"/>
                      </a:lnTo>
                      <a:lnTo>
                        <a:pt x="4"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05" name="Freeform 2541">
                  <a:extLst>
                    <a:ext uri="{FF2B5EF4-FFF2-40B4-BE49-F238E27FC236}">
                      <a16:creationId xmlns:a16="http://schemas.microsoft.com/office/drawing/2014/main" id="{7F0CAC5E-D80E-4530-8502-CE36FF843971}"/>
                    </a:ext>
                  </a:extLst>
                </p:cNvPr>
                <p:cNvSpPr>
                  <a:spLocks/>
                </p:cNvSpPr>
                <p:nvPr/>
              </p:nvSpPr>
              <p:spPr bwMode="auto">
                <a:xfrm>
                  <a:off x="4119" y="1576"/>
                  <a:ext cx="9" cy="7"/>
                </a:xfrm>
                <a:custGeom>
                  <a:avLst/>
                  <a:gdLst>
                    <a:gd name="T0" fmla="*/ 1 w 9"/>
                    <a:gd name="T1" fmla="*/ 7 h 7"/>
                    <a:gd name="T2" fmla="*/ 1 w 9"/>
                    <a:gd name="T3" fmla="*/ 7 h 7"/>
                    <a:gd name="T4" fmla="*/ 1 w 9"/>
                    <a:gd name="T5" fmla="*/ 6 h 7"/>
                    <a:gd name="T6" fmla="*/ 1 w 9"/>
                    <a:gd name="T7" fmla="*/ 6 h 7"/>
                    <a:gd name="T8" fmla="*/ 1 w 9"/>
                    <a:gd name="T9" fmla="*/ 6 h 7"/>
                    <a:gd name="T10" fmla="*/ 3 w 9"/>
                    <a:gd name="T11" fmla="*/ 3 h 7"/>
                    <a:gd name="T12" fmla="*/ 3 w 9"/>
                    <a:gd name="T13" fmla="*/ 3 h 7"/>
                    <a:gd name="T14" fmla="*/ 4 w 9"/>
                    <a:gd name="T15" fmla="*/ 2 h 7"/>
                    <a:gd name="T16" fmla="*/ 5 w 9"/>
                    <a:gd name="T17" fmla="*/ 1 h 7"/>
                    <a:gd name="T18" fmla="*/ 5 w 9"/>
                    <a:gd name="T19" fmla="*/ 1 h 7"/>
                    <a:gd name="T20" fmla="*/ 6 w 9"/>
                    <a:gd name="T21" fmla="*/ 1 h 7"/>
                    <a:gd name="T22" fmla="*/ 7 w 9"/>
                    <a:gd name="T23" fmla="*/ 1 h 7"/>
                    <a:gd name="T24" fmla="*/ 8 w 9"/>
                    <a:gd name="T25" fmla="*/ 1 h 7"/>
                    <a:gd name="T26" fmla="*/ 8 w 9"/>
                    <a:gd name="T27" fmla="*/ 1 h 7"/>
                    <a:gd name="T28" fmla="*/ 8 w 9"/>
                    <a:gd name="T29" fmla="*/ 1 h 7"/>
                    <a:gd name="T30" fmla="*/ 8 w 9"/>
                    <a:gd name="T31" fmla="*/ 1 h 7"/>
                    <a:gd name="T32" fmla="*/ 9 w 9"/>
                    <a:gd name="T33" fmla="*/ 1 h 7"/>
                    <a:gd name="T34" fmla="*/ 9 w 9"/>
                    <a:gd name="T35" fmla="*/ 1 h 7"/>
                    <a:gd name="T36" fmla="*/ 9 w 9"/>
                    <a:gd name="T37" fmla="*/ 1 h 7"/>
                    <a:gd name="T38" fmla="*/ 9 w 9"/>
                    <a:gd name="T39" fmla="*/ 1 h 7"/>
                    <a:gd name="T40" fmla="*/ 8 w 9"/>
                    <a:gd name="T41" fmla="*/ 0 h 7"/>
                    <a:gd name="T42" fmla="*/ 7 w 9"/>
                    <a:gd name="T43" fmla="*/ 0 h 7"/>
                    <a:gd name="T44" fmla="*/ 6 w 9"/>
                    <a:gd name="T45" fmla="*/ 0 h 7"/>
                    <a:gd name="T46" fmla="*/ 6 w 9"/>
                    <a:gd name="T47" fmla="*/ 0 h 7"/>
                    <a:gd name="T48" fmla="*/ 5 w 9"/>
                    <a:gd name="T49" fmla="*/ 1 h 7"/>
                    <a:gd name="T50" fmla="*/ 4 w 9"/>
                    <a:gd name="T51" fmla="*/ 1 h 7"/>
                    <a:gd name="T52" fmla="*/ 3 w 9"/>
                    <a:gd name="T53" fmla="*/ 3 h 7"/>
                    <a:gd name="T54" fmla="*/ 3 w 9"/>
                    <a:gd name="T55" fmla="*/ 3 h 7"/>
                    <a:gd name="T56" fmla="*/ 1 w 9"/>
                    <a:gd name="T57" fmla="*/ 5 h 7"/>
                    <a:gd name="T58" fmla="*/ 1 w 9"/>
                    <a:gd name="T59" fmla="*/ 5 h 7"/>
                    <a:gd name="T60" fmla="*/ 1 w 9"/>
                    <a:gd name="T61" fmla="*/ 6 h 7"/>
                    <a:gd name="T62" fmla="*/ 0 w 9"/>
                    <a:gd name="T63" fmla="*/ 7 h 7"/>
                    <a:gd name="T64" fmla="*/ 0 w 9"/>
                    <a:gd name="T65" fmla="*/ 7 h 7"/>
                    <a:gd name="T66" fmla="*/ 1 w 9"/>
                    <a:gd name="T6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7">
                      <a:moveTo>
                        <a:pt x="1" y="7"/>
                      </a:moveTo>
                      <a:lnTo>
                        <a:pt x="1" y="7"/>
                      </a:lnTo>
                      <a:lnTo>
                        <a:pt x="1" y="6"/>
                      </a:lnTo>
                      <a:lnTo>
                        <a:pt x="1" y="6"/>
                      </a:lnTo>
                      <a:lnTo>
                        <a:pt x="1" y="6"/>
                      </a:lnTo>
                      <a:lnTo>
                        <a:pt x="3" y="3"/>
                      </a:lnTo>
                      <a:lnTo>
                        <a:pt x="3" y="3"/>
                      </a:lnTo>
                      <a:lnTo>
                        <a:pt x="4" y="2"/>
                      </a:lnTo>
                      <a:lnTo>
                        <a:pt x="5" y="1"/>
                      </a:lnTo>
                      <a:lnTo>
                        <a:pt x="5" y="1"/>
                      </a:lnTo>
                      <a:lnTo>
                        <a:pt x="6" y="1"/>
                      </a:lnTo>
                      <a:lnTo>
                        <a:pt x="7" y="1"/>
                      </a:lnTo>
                      <a:lnTo>
                        <a:pt x="8" y="1"/>
                      </a:lnTo>
                      <a:lnTo>
                        <a:pt x="8" y="1"/>
                      </a:lnTo>
                      <a:lnTo>
                        <a:pt x="8" y="1"/>
                      </a:lnTo>
                      <a:lnTo>
                        <a:pt x="8" y="1"/>
                      </a:lnTo>
                      <a:lnTo>
                        <a:pt x="9" y="1"/>
                      </a:lnTo>
                      <a:lnTo>
                        <a:pt x="9" y="1"/>
                      </a:lnTo>
                      <a:lnTo>
                        <a:pt x="9" y="1"/>
                      </a:lnTo>
                      <a:lnTo>
                        <a:pt x="9" y="1"/>
                      </a:lnTo>
                      <a:lnTo>
                        <a:pt x="8" y="0"/>
                      </a:lnTo>
                      <a:lnTo>
                        <a:pt x="7" y="0"/>
                      </a:lnTo>
                      <a:lnTo>
                        <a:pt x="6" y="0"/>
                      </a:lnTo>
                      <a:lnTo>
                        <a:pt x="6" y="0"/>
                      </a:lnTo>
                      <a:lnTo>
                        <a:pt x="5" y="1"/>
                      </a:lnTo>
                      <a:lnTo>
                        <a:pt x="4" y="1"/>
                      </a:lnTo>
                      <a:lnTo>
                        <a:pt x="3" y="3"/>
                      </a:lnTo>
                      <a:lnTo>
                        <a:pt x="3" y="3"/>
                      </a:lnTo>
                      <a:lnTo>
                        <a:pt x="1" y="5"/>
                      </a:lnTo>
                      <a:lnTo>
                        <a:pt x="1" y="5"/>
                      </a:lnTo>
                      <a:lnTo>
                        <a:pt x="1" y="6"/>
                      </a:lnTo>
                      <a:lnTo>
                        <a:pt x="0" y="7"/>
                      </a:lnTo>
                      <a:lnTo>
                        <a:pt x="0" y="7"/>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06" name="Freeform 2542">
                  <a:extLst>
                    <a:ext uri="{FF2B5EF4-FFF2-40B4-BE49-F238E27FC236}">
                      <a16:creationId xmlns:a16="http://schemas.microsoft.com/office/drawing/2014/main" id="{345EEEB0-0FBE-494A-8E2A-4D0EB869BB28}"/>
                    </a:ext>
                  </a:extLst>
                </p:cNvPr>
                <p:cNvSpPr>
                  <a:spLocks/>
                </p:cNvSpPr>
                <p:nvPr/>
              </p:nvSpPr>
              <p:spPr bwMode="auto">
                <a:xfrm>
                  <a:off x="4119" y="1576"/>
                  <a:ext cx="9" cy="7"/>
                </a:xfrm>
                <a:custGeom>
                  <a:avLst/>
                  <a:gdLst>
                    <a:gd name="T0" fmla="*/ 1 w 9"/>
                    <a:gd name="T1" fmla="*/ 7 h 7"/>
                    <a:gd name="T2" fmla="*/ 1 w 9"/>
                    <a:gd name="T3" fmla="*/ 7 h 7"/>
                    <a:gd name="T4" fmla="*/ 1 w 9"/>
                    <a:gd name="T5" fmla="*/ 6 h 7"/>
                    <a:gd name="T6" fmla="*/ 1 w 9"/>
                    <a:gd name="T7" fmla="*/ 6 h 7"/>
                    <a:gd name="T8" fmla="*/ 1 w 9"/>
                    <a:gd name="T9" fmla="*/ 6 h 7"/>
                    <a:gd name="T10" fmla="*/ 3 w 9"/>
                    <a:gd name="T11" fmla="*/ 3 h 7"/>
                    <a:gd name="T12" fmla="*/ 3 w 9"/>
                    <a:gd name="T13" fmla="*/ 3 h 7"/>
                    <a:gd name="T14" fmla="*/ 4 w 9"/>
                    <a:gd name="T15" fmla="*/ 2 h 7"/>
                    <a:gd name="T16" fmla="*/ 5 w 9"/>
                    <a:gd name="T17" fmla="*/ 1 h 7"/>
                    <a:gd name="T18" fmla="*/ 5 w 9"/>
                    <a:gd name="T19" fmla="*/ 1 h 7"/>
                    <a:gd name="T20" fmla="*/ 6 w 9"/>
                    <a:gd name="T21" fmla="*/ 1 h 7"/>
                    <a:gd name="T22" fmla="*/ 7 w 9"/>
                    <a:gd name="T23" fmla="*/ 1 h 7"/>
                    <a:gd name="T24" fmla="*/ 8 w 9"/>
                    <a:gd name="T25" fmla="*/ 1 h 7"/>
                    <a:gd name="T26" fmla="*/ 8 w 9"/>
                    <a:gd name="T27" fmla="*/ 1 h 7"/>
                    <a:gd name="T28" fmla="*/ 8 w 9"/>
                    <a:gd name="T29" fmla="*/ 1 h 7"/>
                    <a:gd name="T30" fmla="*/ 8 w 9"/>
                    <a:gd name="T31" fmla="*/ 1 h 7"/>
                    <a:gd name="T32" fmla="*/ 9 w 9"/>
                    <a:gd name="T33" fmla="*/ 1 h 7"/>
                    <a:gd name="T34" fmla="*/ 9 w 9"/>
                    <a:gd name="T35" fmla="*/ 1 h 7"/>
                    <a:gd name="T36" fmla="*/ 9 w 9"/>
                    <a:gd name="T37" fmla="*/ 1 h 7"/>
                    <a:gd name="T38" fmla="*/ 9 w 9"/>
                    <a:gd name="T39" fmla="*/ 1 h 7"/>
                    <a:gd name="T40" fmla="*/ 8 w 9"/>
                    <a:gd name="T41" fmla="*/ 0 h 7"/>
                    <a:gd name="T42" fmla="*/ 7 w 9"/>
                    <a:gd name="T43" fmla="*/ 0 h 7"/>
                    <a:gd name="T44" fmla="*/ 6 w 9"/>
                    <a:gd name="T45" fmla="*/ 0 h 7"/>
                    <a:gd name="T46" fmla="*/ 6 w 9"/>
                    <a:gd name="T47" fmla="*/ 0 h 7"/>
                    <a:gd name="T48" fmla="*/ 5 w 9"/>
                    <a:gd name="T49" fmla="*/ 1 h 7"/>
                    <a:gd name="T50" fmla="*/ 4 w 9"/>
                    <a:gd name="T51" fmla="*/ 1 h 7"/>
                    <a:gd name="T52" fmla="*/ 3 w 9"/>
                    <a:gd name="T53" fmla="*/ 3 h 7"/>
                    <a:gd name="T54" fmla="*/ 3 w 9"/>
                    <a:gd name="T55" fmla="*/ 3 h 7"/>
                    <a:gd name="T56" fmla="*/ 1 w 9"/>
                    <a:gd name="T57" fmla="*/ 5 h 7"/>
                    <a:gd name="T58" fmla="*/ 1 w 9"/>
                    <a:gd name="T59" fmla="*/ 5 h 7"/>
                    <a:gd name="T60" fmla="*/ 1 w 9"/>
                    <a:gd name="T61" fmla="*/ 6 h 7"/>
                    <a:gd name="T62" fmla="*/ 0 w 9"/>
                    <a:gd name="T63" fmla="*/ 7 h 7"/>
                    <a:gd name="T64" fmla="*/ 0 w 9"/>
                    <a:gd name="T65" fmla="*/ 7 h 7"/>
                    <a:gd name="T66" fmla="*/ 1 w 9"/>
                    <a:gd name="T6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7">
                      <a:moveTo>
                        <a:pt x="1" y="7"/>
                      </a:moveTo>
                      <a:lnTo>
                        <a:pt x="1" y="7"/>
                      </a:lnTo>
                      <a:lnTo>
                        <a:pt x="1" y="6"/>
                      </a:lnTo>
                      <a:lnTo>
                        <a:pt x="1" y="6"/>
                      </a:lnTo>
                      <a:lnTo>
                        <a:pt x="1" y="6"/>
                      </a:lnTo>
                      <a:lnTo>
                        <a:pt x="3" y="3"/>
                      </a:lnTo>
                      <a:lnTo>
                        <a:pt x="3" y="3"/>
                      </a:lnTo>
                      <a:lnTo>
                        <a:pt x="4" y="2"/>
                      </a:lnTo>
                      <a:lnTo>
                        <a:pt x="5" y="1"/>
                      </a:lnTo>
                      <a:lnTo>
                        <a:pt x="5" y="1"/>
                      </a:lnTo>
                      <a:lnTo>
                        <a:pt x="6" y="1"/>
                      </a:lnTo>
                      <a:lnTo>
                        <a:pt x="7" y="1"/>
                      </a:lnTo>
                      <a:lnTo>
                        <a:pt x="8" y="1"/>
                      </a:lnTo>
                      <a:lnTo>
                        <a:pt x="8" y="1"/>
                      </a:lnTo>
                      <a:lnTo>
                        <a:pt x="8" y="1"/>
                      </a:lnTo>
                      <a:lnTo>
                        <a:pt x="8" y="1"/>
                      </a:lnTo>
                      <a:lnTo>
                        <a:pt x="9" y="1"/>
                      </a:lnTo>
                      <a:lnTo>
                        <a:pt x="9" y="1"/>
                      </a:lnTo>
                      <a:lnTo>
                        <a:pt x="9" y="1"/>
                      </a:lnTo>
                      <a:lnTo>
                        <a:pt x="9" y="1"/>
                      </a:lnTo>
                      <a:lnTo>
                        <a:pt x="8" y="0"/>
                      </a:lnTo>
                      <a:lnTo>
                        <a:pt x="7" y="0"/>
                      </a:lnTo>
                      <a:lnTo>
                        <a:pt x="6" y="0"/>
                      </a:lnTo>
                      <a:lnTo>
                        <a:pt x="6" y="0"/>
                      </a:lnTo>
                      <a:lnTo>
                        <a:pt x="5" y="1"/>
                      </a:lnTo>
                      <a:lnTo>
                        <a:pt x="4" y="1"/>
                      </a:lnTo>
                      <a:lnTo>
                        <a:pt x="3" y="3"/>
                      </a:lnTo>
                      <a:lnTo>
                        <a:pt x="3" y="3"/>
                      </a:lnTo>
                      <a:lnTo>
                        <a:pt x="1" y="5"/>
                      </a:lnTo>
                      <a:lnTo>
                        <a:pt x="1" y="5"/>
                      </a:lnTo>
                      <a:lnTo>
                        <a:pt x="1" y="6"/>
                      </a:lnTo>
                      <a:lnTo>
                        <a:pt x="0" y="7"/>
                      </a:lnTo>
                      <a:lnTo>
                        <a:pt x="0" y="7"/>
                      </a:lnTo>
                      <a:lnTo>
                        <a:pt x="1"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07" name="Freeform 2543">
                  <a:extLst>
                    <a:ext uri="{FF2B5EF4-FFF2-40B4-BE49-F238E27FC236}">
                      <a16:creationId xmlns:a16="http://schemas.microsoft.com/office/drawing/2014/main" id="{33EBDB94-B40F-46F2-8CB0-00EE2C5B14C8}"/>
                    </a:ext>
                  </a:extLst>
                </p:cNvPr>
                <p:cNvSpPr>
                  <a:spLocks/>
                </p:cNvSpPr>
                <p:nvPr/>
              </p:nvSpPr>
              <p:spPr bwMode="auto">
                <a:xfrm>
                  <a:off x="4121" y="1580"/>
                  <a:ext cx="6" cy="3"/>
                </a:xfrm>
                <a:custGeom>
                  <a:avLst/>
                  <a:gdLst>
                    <a:gd name="T0" fmla="*/ 0 w 6"/>
                    <a:gd name="T1" fmla="*/ 3 h 3"/>
                    <a:gd name="T2" fmla="*/ 0 w 6"/>
                    <a:gd name="T3" fmla="*/ 3 h 3"/>
                    <a:gd name="T4" fmla="*/ 2 w 6"/>
                    <a:gd name="T5" fmla="*/ 2 h 3"/>
                    <a:gd name="T6" fmla="*/ 3 w 6"/>
                    <a:gd name="T7" fmla="*/ 1 h 3"/>
                    <a:gd name="T8" fmla="*/ 4 w 6"/>
                    <a:gd name="T9" fmla="*/ 1 h 3"/>
                    <a:gd name="T10" fmla="*/ 5 w 6"/>
                    <a:gd name="T11" fmla="*/ 1 h 3"/>
                    <a:gd name="T12" fmla="*/ 5 w 6"/>
                    <a:gd name="T13" fmla="*/ 1 h 3"/>
                    <a:gd name="T14" fmla="*/ 6 w 6"/>
                    <a:gd name="T15" fmla="*/ 2 h 3"/>
                    <a:gd name="T16" fmla="*/ 6 w 6"/>
                    <a:gd name="T17" fmla="*/ 2 h 3"/>
                    <a:gd name="T18" fmla="*/ 6 w 6"/>
                    <a:gd name="T19" fmla="*/ 2 h 3"/>
                    <a:gd name="T20" fmla="*/ 6 w 6"/>
                    <a:gd name="T21" fmla="*/ 2 h 3"/>
                    <a:gd name="T22" fmla="*/ 6 w 6"/>
                    <a:gd name="T23" fmla="*/ 1 h 3"/>
                    <a:gd name="T24" fmla="*/ 5 w 6"/>
                    <a:gd name="T25" fmla="*/ 1 h 3"/>
                    <a:gd name="T26" fmla="*/ 4 w 6"/>
                    <a:gd name="T27" fmla="*/ 0 h 3"/>
                    <a:gd name="T28" fmla="*/ 4 w 6"/>
                    <a:gd name="T29" fmla="*/ 0 h 3"/>
                    <a:gd name="T30" fmla="*/ 4 w 6"/>
                    <a:gd name="T31" fmla="*/ 0 h 3"/>
                    <a:gd name="T32" fmla="*/ 3 w 6"/>
                    <a:gd name="T33" fmla="*/ 1 h 3"/>
                    <a:gd name="T34" fmla="*/ 2 w 6"/>
                    <a:gd name="T35" fmla="*/ 1 h 3"/>
                    <a:gd name="T36" fmla="*/ 0 w 6"/>
                    <a:gd name="T37" fmla="*/ 3 h 3"/>
                    <a:gd name="T38" fmla="*/ 0 w 6"/>
                    <a:gd name="T39" fmla="*/ 3 h 3"/>
                    <a:gd name="T40" fmla="*/ 0 w 6"/>
                    <a:gd name="T41" fmla="*/ 3 h 3"/>
                    <a:gd name="T42" fmla="*/ 0 w 6"/>
                    <a:gd name="T4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3">
                      <a:moveTo>
                        <a:pt x="0" y="3"/>
                      </a:moveTo>
                      <a:lnTo>
                        <a:pt x="0" y="3"/>
                      </a:lnTo>
                      <a:lnTo>
                        <a:pt x="2" y="2"/>
                      </a:lnTo>
                      <a:lnTo>
                        <a:pt x="3" y="1"/>
                      </a:lnTo>
                      <a:lnTo>
                        <a:pt x="4" y="1"/>
                      </a:lnTo>
                      <a:lnTo>
                        <a:pt x="5" y="1"/>
                      </a:lnTo>
                      <a:lnTo>
                        <a:pt x="5" y="1"/>
                      </a:lnTo>
                      <a:lnTo>
                        <a:pt x="6" y="2"/>
                      </a:lnTo>
                      <a:lnTo>
                        <a:pt x="6" y="2"/>
                      </a:lnTo>
                      <a:lnTo>
                        <a:pt x="6" y="2"/>
                      </a:lnTo>
                      <a:lnTo>
                        <a:pt x="6" y="2"/>
                      </a:lnTo>
                      <a:lnTo>
                        <a:pt x="6" y="1"/>
                      </a:lnTo>
                      <a:lnTo>
                        <a:pt x="5" y="1"/>
                      </a:lnTo>
                      <a:lnTo>
                        <a:pt x="4" y="0"/>
                      </a:lnTo>
                      <a:lnTo>
                        <a:pt x="4" y="0"/>
                      </a:lnTo>
                      <a:lnTo>
                        <a:pt x="4" y="0"/>
                      </a:lnTo>
                      <a:lnTo>
                        <a:pt x="3" y="1"/>
                      </a:lnTo>
                      <a:lnTo>
                        <a:pt x="2" y="1"/>
                      </a:lnTo>
                      <a:lnTo>
                        <a:pt x="0" y="3"/>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08" name="Freeform 2544">
                  <a:extLst>
                    <a:ext uri="{FF2B5EF4-FFF2-40B4-BE49-F238E27FC236}">
                      <a16:creationId xmlns:a16="http://schemas.microsoft.com/office/drawing/2014/main" id="{5C41AE4C-43AC-44FF-8051-657CCCC4808E}"/>
                    </a:ext>
                  </a:extLst>
                </p:cNvPr>
                <p:cNvSpPr>
                  <a:spLocks/>
                </p:cNvSpPr>
                <p:nvPr/>
              </p:nvSpPr>
              <p:spPr bwMode="auto">
                <a:xfrm>
                  <a:off x="4121" y="1580"/>
                  <a:ext cx="6" cy="3"/>
                </a:xfrm>
                <a:custGeom>
                  <a:avLst/>
                  <a:gdLst>
                    <a:gd name="T0" fmla="*/ 0 w 6"/>
                    <a:gd name="T1" fmla="*/ 3 h 3"/>
                    <a:gd name="T2" fmla="*/ 0 w 6"/>
                    <a:gd name="T3" fmla="*/ 3 h 3"/>
                    <a:gd name="T4" fmla="*/ 2 w 6"/>
                    <a:gd name="T5" fmla="*/ 2 h 3"/>
                    <a:gd name="T6" fmla="*/ 3 w 6"/>
                    <a:gd name="T7" fmla="*/ 1 h 3"/>
                    <a:gd name="T8" fmla="*/ 4 w 6"/>
                    <a:gd name="T9" fmla="*/ 1 h 3"/>
                    <a:gd name="T10" fmla="*/ 5 w 6"/>
                    <a:gd name="T11" fmla="*/ 1 h 3"/>
                    <a:gd name="T12" fmla="*/ 5 w 6"/>
                    <a:gd name="T13" fmla="*/ 1 h 3"/>
                    <a:gd name="T14" fmla="*/ 6 w 6"/>
                    <a:gd name="T15" fmla="*/ 2 h 3"/>
                    <a:gd name="T16" fmla="*/ 6 w 6"/>
                    <a:gd name="T17" fmla="*/ 2 h 3"/>
                    <a:gd name="T18" fmla="*/ 6 w 6"/>
                    <a:gd name="T19" fmla="*/ 2 h 3"/>
                    <a:gd name="T20" fmla="*/ 6 w 6"/>
                    <a:gd name="T21" fmla="*/ 2 h 3"/>
                    <a:gd name="T22" fmla="*/ 6 w 6"/>
                    <a:gd name="T23" fmla="*/ 1 h 3"/>
                    <a:gd name="T24" fmla="*/ 5 w 6"/>
                    <a:gd name="T25" fmla="*/ 1 h 3"/>
                    <a:gd name="T26" fmla="*/ 4 w 6"/>
                    <a:gd name="T27" fmla="*/ 0 h 3"/>
                    <a:gd name="T28" fmla="*/ 4 w 6"/>
                    <a:gd name="T29" fmla="*/ 0 h 3"/>
                    <a:gd name="T30" fmla="*/ 4 w 6"/>
                    <a:gd name="T31" fmla="*/ 0 h 3"/>
                    <a:gd name="T32" fmla="*/ 3 w 6"/>
                    <a:gd name="T33" fmla="*/ 1 h 3"/>
                    <a:gd name="T34" fmla="*/ 2 w 6"/>
                    <a:gd name="T35" fmla="*/ 1 h 3"/>
                    <a:gd name="T36" fmla="*/ 0 w 6"/>
                    <a:gd name="T37" fmla="*/ 3 h 3"/>
                    <a:gd name="T38" fmla="*/ 0 w 6"/>
                    <a:gd name="T39" fmla="*/ 3 h 3"/>
                    <a:gd name="T40" fmla="*/ 0 w 6"/>
                    <a:gd name="T41" fmla="*/ 3 h 3"/>
                    <a:gd name="T42" fmla="*/ 0 w 6"/>
                    <a:gd name="T4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3">
                      <a:moveTo>
                        <a:pt x="0" y="3"/>
                      </a:moveTo>
                      <a:lnTo>
                        <a:pt x="0" y="3"/>
                      </a:lnTo>
                      <a:lnTo>
                        <a:pt x="2" y="2"/>
                      </a:lnTo>
                      <a:lnTo>
                        <a:pt x="3" y="1"/>
                      </a:lnTo>
                      <a:lnTo>
                        <a:pt x="4" y="1"/>
                      </a:lnTo>
                      <a:lnTo>
                        <a:pt x="5" y="1"/>
                      </a:lnTo>
                      <a:lnTo>
                        <a:pt x="5" y="1"/>
                      </a:lnTo>
                      <a:lnTo>
                        <a:pt x="6" y="2"/>
                      </a:lnTo>
                      <a:lnTo>
                        <a:pt x="6" y="2"/>
                      </a:lnTo>
                      <a:lnTo>
                        <a:pt x="6" y="2"/>
                      </a:lnTo>
                      <a:lnTo>
                        <a:pt x="6" y="2"/>
                      </a:lnTo>
                      <a:lnTo>
                        <a:pt x="6" y="1"/>
                      </a:lnTo>
                      <a:lnTo>
                        <a:pt x="5" y="1"/>
                      </a:lnTo>
                      <a:lnTo>
                        <a:pt x="4" y="0"/>
                      </a:lnTo>
                      <a:lnTo>
                        <a:pt x="4" y="0"/>
                      </a:lnTo>
                      <a:lnTo>
                        <a:pt x="4" y="0"/>
                      </a:lnTo>
                      <a:lnTo>
                        <a:pt x="3" y="1"/>
                      </a:lnTo>
                      <a:lnTo>
                        <a:pt x="2" y="1"/>
                      </a:lnTo>
                      <a:lnTo>
                        <a:pt x="0" y="3"/>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09" name="Freeform 2545">
                  <a:extLst>
                    <a:ext uri="{FF2B5EF4-FFF2-40B4-BE49-F238E27FC236}">
                      <a16:creationId xmlns:a16="http://schemas.microsoft.com/office/drawing/2014/main" id="{EBC55E88-8B0D-4D5B-B678-33459416A233}"/>
                    </a:ext>
                  </a:extLst>
                </p:cNvPr>
                <p:cNvSpPr>
                  <a:spLocks/>
                </p:cNvSpPr>
                <p:nvPr/>
              </p:nvSpPr>
              <p:spPr bwMode="auto">
                <a:xfrm>
                  <a:off x="4052" y="1577"/>
                  <a:ext cx="8" cy="5"/>
                </a:xfrm>
                <a:custGeom>
                  <a:avLst/>
                  <a:gdLst>
                    <a:gd name="T0" fmla="*/ 8 w 8"/>
                    <a:gd name="T1" fmla="*/ 5 h 5"/>
                    <a:gd name="T2" fmla="*/ 8 w 8"/>
                    <a:gd name="T3" fmla="*/ 5 h 5"/>
                    <a:gd name="T4" fmla="*/ 7 w 8"/>
                    <a:gd name="T5" fmla="*/ 4 h 5"/>
                    <a:gd name="T6" fmla="*/ 6 w 8"/>
                    <a:gd name="T7" fmla="*/ 2 h 5"/>
                    <a:gd name="T8" fmla="*/ 4 w 8"/>
                    <a:gd name="T9" fmla="*/ 1 h 5"/>
                    <a:gd name="T10" fmla="*/ 2 w 8"/>
                    <a:gd name="T11" fmla="*/ 0 h 5"/>
                    <a:gd name="T12" fmla="*/ 2 w 8"/>
                    <a:gd name="T13" fmla="*/ 0 h 5"/>
                    <a:gd name="T14" fmla="*/ 1 w 8"/>
                    <a:gd name="T15" fmla="*/ 0 h 5"/>
                    <a:gd name="T16" fmla="*/ 0 w 8"/>
                    <a:gd name="T17" fmla="*/ 0 h 5"/>
                    <a:gd name="T18" fmla="*/ 0 w 8"/>
                    <a:gd name="T19" fmla="*/ 1 h 5"/>
                    <a:gd name="T20" fmla="*/ 0 w 8"/>
                    <a:gd name="T21" fmla="*/ 1 h 5"/>
                    <a:gd name="T22" fmla="*/ 0 w 8"/>
                    <a:gd name="T23" fmla="*/ 1 h 5"/>
                    <a:gd name="T24" fmla="*/ 0 w 8"/>
                    <a:gd name="T25" fmla="*/ 1 h 5"/>
                    <a:gd name="T26" fmla="*/ 1 w 8"/>
                    <a:gd name="T27" fmla="*/ 2 h 5"/>
                    <a:gd name="T28" fmla="*/ 1 w 8"/>
                    <a:gd name="T29" fmla="*/ 2 h 5"/>
                    <a:gd name="T30" fmla="*/ 1 w 8"/>
                    <a:gd name="T31" fmla="*/ 2 h 5"/>
                    <a:gd name="T32" fmla="*/ 1 w 8"/>
                    <a:gd name="T33" fmla="*/ 2 h 5"/>
                    <a:gd name="T34" fmla="*/ 1 w 8"/>
                    <a:gd name="T35" fmla="*/ 1 h 5"/>
                    <a:gd name="T36" fmla="*/ 1 w 8"/>
                    <a:gd name="T37" fmla="*/ 1 h 5"/>
                    <a:gd name="T38" fmla="*/ 1 w 8"/>
                    <a:gd name="T39" fmla="*/ 1 h 5"/>
                    <a:gd name="T40" fmla="*/ 2 w 8"/>
                    <a:gd name="T41" fmla="*/ 1 h 5"/>
                    <a:gd name="T42" fmla="*/ 2 w 8"/>
                    <a:gd name="T43" fmla="*/ 1 h 5"/>
                    <a:gd name="T44" fmla="*/ 3 w 8"/>
                    <a:gd name="T45" fmla="*/ 1 h 5"/>
                    <a:gd name="T46" fmla="*/ 3 w 8"/>
                    <a:gd name="T47" fmla="*/ 1 h 5"/>
                    <a:gd name="T48" fmla="*/ 5 w 8"/>
                    <a:gd name="T49" fmla="*/ 2 h 5"/>
                    <a:gd name="T50" fmla="*/ 5 w 8"/>
                    <a:gd name="T51" fmla="*/ 2 h 5"/>
                    <a:gd name="T52" fmla="*/ 6 w 8"/>
                    <a:gd name="T53" fmla="*/ 3 h 5"/>
                    <a:gd name="T54" fmla="*/ 8 w 8"/>
                    <a:gd name="T55" fmla="*/ 5 h 5"/>
                    <a:gd name="T56" fmla="*/ 8 w 8"/>
                    <a:gd name="T57" fmla="*/ 5 h 5"/>
                    <a:gd name="T58" fmla="*/ 8 w 8"/>
                    <a:gd name="T5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5">
                      <a:moveTo>
                        <a:pt x="8" y="5"/>
                      </a:moveTo>
                      <a:lnTo>
                        <a:pt x="8" y="5"/>
                      </a:lnTo>
                      <a:lnTo>
                        <a:pt x="7" y="4"/>
                      </a:lnTo>
                      <a:lnTo>
                        <a:pt x="6" y="2"/>
                      </a:lnTo>
                      <a:lnTo>
                        <a:pt x="4" y="1"/>
                      </a:lnTo>
                      <a:lnTo>
                        <a:pt x="2" y="0"/>
                      </a:lnTo>
                      <a:lnTo>
                        <a:pt x="2" y="0"/>
                      </a:lnTo>
                      <a:lnTo>
                        <a:pt x="1" y="0"/>
                      </a:lnTo>
                      <a:lnTo>
                        <a:pt x="0" y="0"/>
                      </a:lnTo>
                      <a:lnTo>
                        <a:pt x="0" y="1"/>
                      </a:lnTo>
                      <a:lnTo>
                        <a:pt x="0" y="1"/>
                      </a:lnTo>
                      <a:lnTo>
                        <a:pt x="0" y="1"/>
                      </a:lnTo>
                      <a:lnTo>
                        <a:pt x="0" y="1"/>
                      </a:lnTo>
                      <a:lnTo>
                        <a:pt x="1" y="2"/>
                      </a:lnTo>
                      <a:lnTo>
                        <a:pt x="1" y="2"/>
                      </a:lnTo>
                      <a:lnTo>
                        <a:pt x="1" y="2"/>
                      </a:lnTo>
                      <a:lnTo>
                        <a:pt x="1" y="2"/>
                      </a:lnTo>
                      <a:lnTo>
                        <a:pt x="1" y="1"/>
                      </a:lnTo>
                      <a:lnTo>
                        <a:pt x="1" y="1"/>
                      </a:lnTo>
                      <a:lnTo>
                        <a:pt x="1" y="1"/>
                      </a:lnTo>
                      <a:lnTo>
                        <a:pt x="2" y="1"/>
                      </a:lnTo>
                      <a:lnTo>
                        <a:pt x="2" y="1"/>
                      </a:lnTo>
                      <a:lnTo>
                        <a:pt x="3" y="1"/>
                      </a:lnTo>
                      <a:lnTo>
                        <a:pt x="3" y="1"/>
                      </a:lnTo>
                      <a:lnTo>
                        <a:pt x="5" y="2"/>
                      </a:lnTo>
                      <a:lnTo>
                        <a:pt x="5" y="2"/>
                      </a:lnTo>
                      <a:lnTo>
                        <a:pt x="6" y="3"/>
                      </a:lnTo>
                      <a:lnTo>
                        <a:pt x="8" y="5"/>
                      </a:lnTo>
                      <a:lnTo>
                        <a:pt x="8" y="5"/>
                      </a:lnTo>
                      <a:lnTo>
                        <a:pt x="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10" name="Freeform 2546">
                  <a:extLst>
                    <a:ext uri="{FF2B5EF4-FFF2-40B4-BE49-F238E27FC236}">
                      <a16:creationId xmlns:a16="http://schemas.microsoft.com/office/drawing/2014/main" id="{82D0CF26-B2A7-4E08-ADD4-5369F3BAFD7F}"/>
                    </a:ext>
                  </a:extLst>
                </p:cNvPr>
                <p:cNvSpPr>
                  <a:spLocks/>
                </p:cNvSpPr>
                <p:nvPr/>
              </p:nvSpPr>
              <p:spPr bwMode="auto">
                <a:xfrm>
                  <a:off x="4052" y="1577"/>
                  <a:ext cx="8" cy="5"/>
                </a:xfrm>
                <a:custGeom>
                  <a:avLst/>
                  <a:gdLst>
                    <a:gd name="T0" fmla="*/ 8 w 8"/>
                    <a:gd name="T1" fmla="*/ 5 h 5"/>
                    <a:gd name="T2" fmla="*/ 8 w 8"/>
                    <a:gd name="T3" fmla="*/ 5 h 5"/>
                    <a:gd name="T4" fmla="*/ 7 w 8"/>
                    <a:gd name="T5" fmla="*/ 4 h 5"/>
                    <a:gd name="T6" fmla="*/ 6 w 8"/>
                    <a:gd name="T7" fmla="*/ 2 h 5"/>
                    <a:gd name="T8" fmla="*/ 4 w 8"/>
                    <a:gd name="T9" fmla="*/ 1 h 5"/>
                    <a:gd name="T10" fmla="*/ 2 w 8"/>
                    <a:gd name="T11" fmla="*/ 0 h 5"/>
                    <a:gd name="T12" fmla="*/ 2 w 8"/>
                    <a:gd name="T13" fmla="*/ 0 h 5"/>
                    <a:gd name="T14" fmla="*/ 1 w 8"/>
                    <a:gd name="T15" fmla="*/ 0 h 5"/>
                    <a:gd name="T16" fmla="*/ 0 w 8"/>
                    <a:gd name="T17" fmla="*/ 0 h 5"/>
                    <a:gd name="T18" fmla="*/ 0 w 8"/>
                    <a:gd name="T19" fmla="*/ 1 h 5"/>
                    <a:gd name="T20" fmla="*/ 0 w 8"/>
                    <a:gd name="T21" fmla="*/ 1 h 5"/>
                    <a:gd name="T22" fmla="*/ 0 w 8"/>
                    <a:gd name="T23" fmla="*/ 1 h 5"/>
                    <a:gd name="T24" fmla="*/ 0 w 8"/>
                    <a:gd name="T25" fmla="*/ 1 h 5"/>
                    <a:gd name="T26" fmla="*/ 1 w 8"/>
                    <a:gd name="T27" fmla="*/ 2 h 5"/>
                    <a:gd name="T28" fmla="*/ 1 w 8"/>
                    <a:gd name="T29" fmla="*/ 2 h 5"/>
                    <a:gd name="T30" fmla="*/ 1 w 8"/>
                    <a:gd name="T31" fmla="*/ 2 h 5"/>
                    <a:gd name="T32" fmla="*/ 1 w 8"/>
                    <a:gd name="T33" fmla="*/ 2 h 5"/>
                    <a:gd name="T34" fmla="*/ 1 w 8"/>
                    <a:gd name="T35" fmla="*/ 1 h 5"/>
                    <a:gd name="T36" fmla="*/ 1 w 8"/>
                    <a:gd name="T37" fmla="*/ 1 h 5"/>
                    <a:gd name="T38" fmla="*/ 1 w 8"/>
                    <a:gd name="T39" fmla="*/ 1 h 5"/>
                    <a:gd name="T40" fmla="*/ 2 w 8"/>
                    <a:gd name="T41" fmla="*/ 1 h 5"/>
                    <a:gd name="T42" fmla="*/ 2 w 8"/>
                    <a:gd name="T43" fmla="*/ 1 h 5"/>
                    <a:gd name="T44" fmla="*/ 3 w 8"/>
                    <a:gd name="T45" fmla="*/ 1 h 5"/>
                    <a:gd name="T46" fmla="*/ 3 w 8"/>
                    <a:gd name="T47" fmla="*/ 1 h 5"/>
                    <a:gd name="T48" fmla="*/ 5 w 8"/>
                    <a:gd name="T49" fmla="*/ 2 h 5"/>
                    <a:gd name="T50" fmla="*/ 5 w 8"/>
                    <a:gd name="T51" fmla="*/ 2 h 5"/>
                    <a:gd name="T52" fmla="*/ 6 w 8"/>
                    <a:gd name="T53" fmla="*/ 3 h 5"/>
                    <a:gd name="T54" fmla="*/ 8 w 8"/>
                    <a:gd name="T55" fmla="*/ 5 h 5"/>
                    <a:gd name="T56" fmla="*/ 8 w 8"/>
                    <a:gd name="T57" fmla="*/ 5 h 5"/>
                    <a:gd name="T58" fmla="*/ 8 w 8"/>
                    <a:gd name="T5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5">
                      <a:moveTo>
                        <a:pt x="8" y="5"/>
                      </a:moveTo>
                      <a:lnTo>
                        <a:pt x="8" y="5"/>
                      </a:lnTo>
                      <a:lnTo>
                        <a:pt x="7" y="4"/>
                      </a:lnTo>
                      <a:lnTo>
                        <a:pt x="6" y="2"/>
                      </a:lnTo>
                      <a:lnTo>
                        <a:pt x="4" y="1"/>
                      </a:lnTo>
                      <a:lnTo>
                        <a:pt x="2" y="0"/>
                      </a:lnTo>
                      <a:lnTo>
                        <a:pt x="2" y="0"/>
                      </a:lnTo>
                      <a:lnTo>
                        <a:pt x="1" y="0"/>
                      </a:lnTo>
                      <a:lnTo>
                        <a:pt x="0" y="0"/>
                      </a:lnTo>
                      <a:lnTo>
                        <a:pt x="0" y="1"/>
                      </a:lnTo>
                      <a:lnTo>
                        <a:pt x="0" y="1"/>
                      </a:lnTo>
                      <a:lnTo>
                        <a:pt x="0" y="1"/>
                      </a:lnTo>
                      <a:lnTo>
                        <a:pt x="0" y="1"/>
                      </a:lnTo>
                      <a:lnTo>
                        <a:pt x="1" y="2"/>
                      </a:lnTo>
                      <a:lnTo>
                        <a:pt x="1" y="2"/>
                      </a:lnTo>
                      <a:lnTo>
                        <a:pt x="1" y="2"/>
                      </a:lnTo>
                      <a:lnTo>
                        <a:pt x="1" y="2"/>
                      </a:lnTo>
                      <a:lnTo>
                        <a:pt x="1" y="1"/>
                      </a:lnTo>
                      <a:lnTo>
                        <a:pt x="1" y="1"/>
                      </a:lnTo>
                      <a:lnTo>
                        <a:pt x="1" y="1"/>
                      </a:lnTo>
                      <a:lnTo>
                        <a:pt x="2" y="1"/>
                      </a:lnTo>
                      <a:lnTo>
                        <a:pt x="2" y="1"/>
                      </a:lnTo>
                      <a:lnTo>
                        <a:pt x="3" y="1"/>
                      </a:lnTo>
                      <a:lnTo>
                        <a:pt x="3" y="1"/>
                      </a:lnTo>
                      <a:lnTo>
                        <a:pt x="5" y="2"/>
                      </a:lnTo>
                      <a:lnTo>
                        <a:pt x="5" y="2"/>
                      </a:lnTo>
                      <a:lnTo>
                        <a:pt x="6" y="3"/>
                      </a:lnTo>
                      <a:lnTo>
                        <a:pt x="8" y="5"/>
                      </a:lnTo>
                      <a:lnTo>
                        <a:pt x="8" y="5"/>
                      </a:lnTo>
                      <a:lnTo>
                        <a:pt x="8"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11" name="Freeform 2547">
                  <a:extLst>
                    <a:ext uri="{FF2B5EF4-FFF2-40B4-BE49-F238E27FC236}">
                      <a16:creationId xmlns:a16="http://schemas.microsoft.com/office/drawing/2014/main" id="{2DB54EDC-11F9-4EAA-9861-D95B484CE0AE}"/>
                    </a:ext>
                  </a:extLst>
                </p:cNvPr>
                <p:cNvSpPr>
                  <a:spLocks/>
                </p:cNvSpPr>
                <p:nvPr/>
              </p:nvSpPr>
              <p:spPr bwMode="auto">
                <a:xfrm>
                  <a:off x="4085" y="1507"/>
                  <a:ext cx="1" cy="10"/>
                </a:xfrm>
                <a:custGeom>
                  <a:avLst/>
                  <a:gdLst>
                    <a:gd name="T0" fmla="*/ 0 w 1"/>
                    <a:gd name="T1" fmla="*/ 10 h 10"/>
                    <a:gd name="T2" fmla="*/ 0 w 1"/>
                    <a:gd name="T3" fmla="*/ 10 h 10"/>
                    <a:gd name="T4" fmla="*/ 1 w 1"/>
                    <a:gd name="T5" fmla="*/ 7 h 10"/>
                    <a:gd name="T6" fmla="*/ 1 w 1"/>
                    <a:gd name="T7" fmla="*/ 5 h 10"/>
                    <a:gd name="T8" fmla="*/ 1 w 1"/>
                    <a:gd name="T9" fmla="*/ 5 h 10"/>
                    <a:gd name="T10" fmla="*/ 1 w 1"/>
                    <a:gd name="T11" fmla="*/ 3 h 10"/>
                    <a:gd name="T12" fmla="*/ 1 w 1"/>
                    <a:gd name="T13" fmla="*/ 1 h 10"/>
                    <a:gd name="T14" fmla="*/ 0 w 1"/>
                    <a:gd name="T15" fmla="*/ 0 h 10"/>
                    <a:gd name="T16" fmla="*/ 0 w 1"/>
                    <a:gd name="T17" fmla="*/ 0 h 10"/>
                    <a:gd name="T18" fmla="*/ 0 w 1"/>
                    <a:gd name="T19" fmla="*/ 0 h 10"/>
                    <a:gd name="T20" fmla="*/ 0 w 1"/>
                    <a:gd name="T21" fmla="*/ 0 h 10"/>
                    <a:gd name="T22" fmla="*/ 0 w 1"/>
                    <a:gd name="T23" fmla="*/ 3 h 10"/>
                    <a:gd name="T24" fmla="*/ 0 w 1"/>
                    <a:gd name="T25" fmla="*/ 5 h 10"/>
                    <a:gd name="T26" fmla="*/ 0 w 1"/>
                    <a:gd name="T27" fmla="*/ 7 h 10"/>
                    <a:gd name="T28" fmla="*/ 0 w 1"/>
                    <a:gd name="T29" fmla="*/ 10 h 10"/>
                    <a:gd name="T30" fmla="*/ 0 w 1"/>
                    <a:gd name="T31" fmla="*/ 10 h 10"/>
                    <a:gd name="T32" fmla="*/ 0 w 1"/>
                    <a:gd name="T33" fmla="*/ 10 h 10"/>
                    <a:gd name="T34" fmla="*/ 0 w 1"/>
                    <a:gd name="T3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0">
                      <a:moveTo>
                        <a:pt x="0" y="10"/>
                      </a:moveTo>
                      <a:lnTo>
                        <a:pt x="0" y="10"/>
                      </a:lnTo>
                      <a:lnTo>
                        <a:pt x="1" y="7"/>
                      </a:lnTo>
                      <a:lnTo>
                        <a:pt x="1" y="5"/>
                      </a:lnTo>
                      <a:lnTo>
                        <a:pt x="1" y="5"/>
                      </a:lnTo>
                      <a:lnTo>
                        <a:pt x="1" y="3"/>
                      </a:lnTo>
                      <a:lnTo>
                        <a:pt x="1" y="1"/>
                      </a:lnTo>
                      <a:lnTo>
                        <a:pt x="0" y="0"/>
                      </a:lnTo>
                      <a:lnTo>
                        <a:pt x="0" y="0"/>
                      </a:lnTo>
                      <a:lnTo>
                        <a:pt x="0" y="0"/>
                      </a:lnTo>
                      <a:lnTo>
                        <a:pt x="0" y="0"/>
                      </a:lnTo>
                      <a:lnTo>
                        <a:pt x="0" y="3"/>
                      </a:lnTo>
                      <a:lnTo>
                        <a:pt x="0" y="5"/>
                      </a:lnTo>
                      <a:lnTo>
                        <a:pt x="0" y="7"/>
                      </a:lnTo>
                      <a:lnTo>
                        <a:pt x="0" y="10"/>
                      </a:lnTo>
                      <a:lnTo>
                        <a:pt x="0" y="1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12" name="Freeform 2548">
                  <a:extLst>
                    <a:ext uri="{FF2B5EF4-FFF2-40B4-BE49-F238E27FC236}">
                      <a16:creationId xmlns:a16="http://schemas.microsoft.com/office/drawing/2014/main" id="{0B157561-495F-4590-B684-70D2595B2BA0}"/>
                    </a:ext>
                  </a:extLst>
                </p:cNvPr>
                <p:cNvSpPr>
                  <a:spLocks/>
                </p:cNvSpPr>
                <p:nvPr/>
              </p:nvSpPr>
              <p:spPr bwMode="auto">
                <a:xfrm>
                  <a:off x="4085" y="1507"/>
                  <a:ext cx="1" cy="10"/>
                </a:xfrm>
                <a:custGeom>
                  <a:avLst/>
                  <a:gdLst>
                    <a:gd name="T0" fmla="*/ 0 w 1"/>
                    <a:gd name="T1" fmla="*/ 10 h 10"/>
                    <a:gd name="T2" fmla="*/ 0 w 1"/>
                    <a:gd name="T3" fmla="*/ 10 h 10"/>
                    <a:gd name="T4" fmla="*/ 1 w 1"/>
                    <a:gd name="T5" fmla="*/ 7 h 10"/>
                    <a:gd name="T6" fmla="*/ 1 w 1"/>
                    <a:gd name="T7" fmla="*/ 5 h 10"/>
                    <a:gd name="T8" fmla="*/ 1 w 1"/>
                    <a:gd name="T9" fmla="*/ 5 h 10"/>
                    <a:gd name="T10" fmla="*/ 1 w 1"/>
                    <a:gd name="T11" fmla="*/ 3 h 10"/>
                    <a:gd name="T12" fmla="*/ 1 w 1"/>
                    <a:gd name="T13" fmla="*/ 1 h 10"/>
                    <a:gd name="T14" fmla="*/ 0 w 1"/>
                    <a:gd name="T15" fmla="*/ 0 h 10"/>
                    <a:gd name="T16" fmla="*/ 0 w 1"/>
                    <a:gd name="T17" fmla="*/ 0 h 10"/>
                    <a:gd name="T18" fmla="*/ 0 w 1"/>
                    <a:gd name="T19" fmla="*/ 0 h 10"/>
                    <a:gd name="T20" fmla="*/ 0 w 1"/>
                    <a:gd name="T21" fmla="*/ 0 h 10"/>
                    <a:gd name="T22" fmla="*/ 0 w 1"/>
                    <a:gd name="T23" fmla="*/ 3 h 10"/>
                    <a:gd name="T24" fmla="*/ 0 w 1"/>
                    <a:gd name="T25" fmla="*/ 5 h 10"/>
                    <a:gd name="T26" fmla="*/ 0 w 1"/>
                    <a:gd name="T27" fmla="*/ 7 h 10"/>
                    <a:gd name="T28" fmla="*/ 0 w 1"/>
                    <a:gd name="T29" fmla="*/ 10 h 10"/>
                    <a:gd name="T30" fmla="*/ 0 w 1"/>
                    <a:gd name="T31" fmla="*/ 10 h 10"/>
                    <a:gd name="T32" fmla="*/ 0 w 1"/>
                    <a:gd name="T33" fmla="*/ 10 h 10"/>
                    <a:gd name="T34" fmla="*/ 0 w 1"/>
                    <a:gd name="T3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0">
                      <a:moveTo>
                        <a:pt x="0" y="10"/>
                      </a:moveTo>
                      <a:lnTo>
                        <a:pt x="0" y="10"/>
                      </a:lnTo>
                      <a:lnTo>
                        <a:pt x="1" y="7"/>
                      </a:lnTo>
                      <a:lnTo>
                        <a:pt x="1" y="5"/>
                      </a:lnTo>
                      <a:lnTo>
                        <a:pt x="1" y="5"/>
                      </a:lnTo>
                      <a:lnTo>
                        <a:pt x="1" y="3"/>
                      </a:lnTo>
                      <a:lnTo>
                        <a:pt x="1" y="1"/>
                      </a:lnTo>
                      <a:lnTo>
                        <a:pt x="0" y="0"/>
                      </a:lnTo>
                      <a:lnTo>
                        <a:pt x="0" y="0"/>
                      </a:lnTo>
                      <a:lnTo>
                        <a:pt x="0" y="0"/>
                      </a:lnTo>
                      <a:lnTo>
                        <a:pt x="0" y="0"/>
                      </a:lnTo>
                      <a:lnTo>
                        <a:pt x="0" y="3"/>
                      </a:lnTo>
                      <a:lnTo>
                        <a:pt x="0" y="5"/>
                      </a:lnTo>
                      <a:lnTo>
                        <a:pt x="0" y="7"/>
                      </a:lnTo>
                      <a:lnTo>
                        <a:pt x="0" y="10"/>
                      </a:lnTo>
                      <a:lnTo>
                        <a:pt x="0" y="10"/>
                      </a:lnTo>
                      <a:lnTo>
                        <a:pt x="0" y="10"/>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13" name="Freeform 2549">
                  <a:extLst>
                    <a:ext uri="{FF2B5EF4-FFF2-40B4-BE49-F238E27FC236}">
                      <a16:creationId xmlns:a16="http://schemas.microsoft.com/office/drawing/2014/main" id="{3B485F5E-F614-4CE6-B401-AB31FB57DC85}"/>
                    </a:ext>
                  </a:extLst>
                </p:cNvPr>
                <p:cNvSpPr>
                  <a:spLocks/>
                </p:cNvSpPr>
                <p:nvPr/>
              </p:nvSpPr>
              <p:spPr bwMode="auto">
                <a:xfrm>
                  <a:off x="4098" y="1496"/>
                  <a:ext cx="2" cy="24"/>
                </a:xfrm>
                <a:custGeom>
                  <a:avLst/>
                  <a:gdLst>
                    <a:gd name="T0" fmla="*/ 2 w 2"/>
                    <a:gd name="T1" fmla="*/ 24 h 24"/>
                    <a:gd name="T2" fmla="*/ 2 w 2"/>
                    <a:gd name="T3" fmla="*/ 24 h 24"/>
                    <a:gd name="T4" fmla="*/ 2 w 2"/>
                    <a:gd name="T5" fmla="*/ 23 h 24"/>
                    <a:gd name="T6" fmla="*/ 1 w 2"/>
                    <a:gd name="T7" fmla="*/ 22 h 24"/>
                    <a:gd name="T8" fmla="*/ 1 w 2"/>
                    <a:gd name="T9" fmla="*/ 22 h 24"/>
                    <a:gd name="T10" fmla="*/ 1 w 2"/>
                    <a:gd name="T11" fmla="*/ 19 h 24"/>
                    <a:gd name="T12" fmla="*/ 1 w 2"/>
                    <a:gd name="T13" fmla="*/ 19 h 24"/>
                    <a:gd name="T14" fmla="*/ 0 w 2"/>
                    <a:gd name="T15" fmla="*/ 16 h 24"/>
                    <a:gd name="T16" fmla="*/ 0 w 2"/>
                    <a:gd name="T17" fmla="*/ 13 h 24"/>
                    <a:gd name="T18" fmla="*/ 0 w 2"/>
                    <a:gd name="T19" fmla="*/ 13 h 24"/>
                    <a:gd name="T20" fmla="*/ 0 w 2"/>
                    <a:gd name="T21" fmla="*/ 10 h 24"/>
                    <a:gd name="T22" fmla="*/ 1 w 2"/>
                    <a:gd name="T23" fmla="*/ 6 h 24"/>
                    <a:gd name="T24" fmla="*/ 1 w 2"/>
                    <a:gd name="T25" fmla="*/ 3 h 24"/>
                    <a:gd name="T26" fmla="*/ 2 w 2"/>
                    <a:gd name="T27" fmla="*/ 0 h 24"/>
                    <a:gd name="T28" fmla="*/ 2 w 2"/>
                    <a:gd name="T29" fmla="*/ 0 h 24"/>
                    <a:gd name="T30" fmla="*/ 2 w 2"/>
                    <a:gd name="T31" fmla="*/ 0 h 24"/>
                    <a:gd name="T32" fmla="*/ 2 w 2"/>
                    <a:gd name="T33" fmla="*/ 0 h 24"/>
                    <a:gd name="T34" fmla="*/ 1 w 2"/>
                    <a:gd name="T35" fmla="*/ 3 h 24"/>
                    <a:gd name="T36" fmla="*/ 0 w 2"/>
                    <a:gd name="T37" fmla="*/ 7 h 24"/>
                    <a:gd name="T38" fmla="*/ 0 w 2"/>
                    <a:gd name="T39" fmla="*/ 13 h 24"/>
                    <a:gd name="T40" fmla="*/ 0 w 2"/>
                    <a:gd name="T41" fmla="*/ 13 h 24"/>
                    <a:gd name="T42" fmla="*/ 0 w 2"/>
                    <a:gd name="T43" fmla="*/ 17 h 24"/>
                    <a:gd name="T44" fmla="*/ 0 w 2"/>
                    <a:gd name="T45" fmla="*/ 20 h 24"/>
                    <a:gd name="T46" fmla="*/ 0 w 2"/>
                    <a:gd name="T47" fmla="*/ 20 h 24"/>
                    <a:gd name="T48" fmla="*/ 1 w 2"/>
                    <a:gd name="T49" fmla="*/ 22 h 24"/>
                    <a:gd name="T50" fmla="*/ 1 w 2"/>
                    <a:gd name="T51" fmla="*/ 23 h 24"/>
                    <a:gd name="T52" fmla="*/ 1 w 2"/>
                    <a:gd name="T53" fmla="*/ 23 h 24"/>
                    <a:gd name="T54" fmla="*/ 1 w 2"/>
                    <a:gd name="T55" fmla="*/ 24 h 24"/>
                    <a:gd name="T56" fmla="*/ 1 w 2"/>
                    <a:gd name="T57" fmla="*/ 24 h 24"/>
                    <a:gd name="T58" fmla="*/ 1 w 2"/>
                    <a:gd name="T59" fmla="*/ 24 h 24"/>
                    <a:gd name="T60" fmla="*/ 2 w 2"/>
                    <a:gd name="T61" fmla="*/ 24 h 24"/>
                    <a:gd name="T62" fmla="*/ 2 w 2"/>
                    <a:gd name="T6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24">
                      <a:moveTo>
                        <a:pt x="2" y="24"/>
                      </a:moveTo>
                      <a:lnTo>
                        <a:pt x="2" y="24"/>
                      </a:lnTo>
                      <a:lnTo>
                        <a:pt x="2" y="23"/>
                      </a:lnTo>
                      <a:lnTo>
                        <a:pt x="1" y="22"/>
                      </a:lnTo>
                      <a:lnTo>
                        <a:pt x="1" y="22"/>
                      </a:lnTo>
                      <a:lnTo>
                        <a:pt x="1" y="19"/>
                      </a:lnTo>
                      <a:lnTo>
                        <a:pt x="1" y="19"/>
                      </a:lnTo>
                      <a:lnTo>
                        <a:pt x="0" y="16"/>
                      </a:lnTo>
                      <a:lnTo>
                        <a:pt x="0" y="13"/>
                      </a:lnTo>
                      <a:lnTo>
                        <a:pt x="0" y="13"/>
                      </a:lnTo>
                      <a:lnTo>
                        <a:pt x="0" y="10"/>
                      </a:lnTo>
                      <a:lnTo>
                        <a:pt x="1" y="6"/>
                      </a:lnTo>
                      <a:lnTo>
                        <a:pt x="1" y="3"/>
                      </a:lnTo>
                      <a:lnTo>
                        <a:pt x="2" y="0"/>
                      </a:lnTo>
                      <a:lnTo>
                        <a:pt x="2" y="0"/>
                      </a:lnTo>
                      <a:lnTo>
                        <a:pt x="2" y="0"/>
                      </a:lnTo>
                      <a:lnTo>
                        <a:pt x="2" y="0"/>
                      </a:lnTo>
                      <a:lnTo>
                        <a:pt x="1" y="3"/>
                      </a:lnTo>
                      <a:lnTo>
                        <a:pt x="0" y="7"/>
                      </a:lnTo>
                      <a:lnTo>
                        <a:pt x="0" y="13"/>
                      </a:lnTo>
                      <a:lnTo>
                        <a:pt x="0" y="13"/>
                      </a:lnTo>
                      <a:lnTo>
                        <a:pt x="0" y="17"/>
                      </a:lnTo>
                      <a:lnTo>
                        <a:pt x="0" y="20"/>
                      </a:lnTo>
                      <a:lnTo>
                        <a:pt x="0" y="20"/>
                      </a:lnTo>
                      <a:lnTo>
                        <a:pt x="1" y="22"/>
                      </a:lnTo>
                      <a:lnTo>
                        <a:pt x="1" y="23"/>
                      </a:lnTo>
                      <a:lnTo>
                        <a:pt x="1" y="23"/>
                      </a:lnTo>
                      <a:lnTo>
                        <a:pt x="1" y="24"/>
                      </a:lnTo>
                      <a:lnTo>
                        <a:pt x="1" y="24"/>
                      </a:lnTo>
                      <a:lnTo>
                        <a:pt x="1" y="24"/>
                      </a:lnTo>
                      <a:lnTo>
                        <a:pt x="2" y="24"/>
                      </a:lnTo>
                      <a:lnTo>
                        <a:pt x="2"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14" name="Freeform 2550">
                  <a:extLst>
                    <a:ext uri="{FF2B5EF4-FFF2-40B4-BE49-F238E27FC236}">
                      <a16:creationId xmlns:a16="http://schemas.microsoft.com/office/drawing/2014/main" id="{3F29A5D6-8C4F-4398-BD79-C092A3A679AA}"/>
                    </a:ext>
                  </a:extLst>
                </p:cNvPr>
                <p:cNvSpPr>
                  <a:spLocks/>
                </p:cNvSpPr>
                <p:nvPr/>
              </p:nvSpPr>
              <p:spPr bwMode="auto">
                <a:xfrm>
                  <a:off x="4098" y="1496"/>
                  <a:ext cx="2" cy="24"/>
                </a:xfrm>
                <a:custGeom>
                  <a:avLst/>
                  <a:gdLst>
                    <a:gd name="T0" fmla="*/ 2 w 2"/>
                    <a:gd name="T1" fmla="*/ 24 h 24"/>
                    <a:gd name="T2" fmla="*/ 2 w 2"/>
                    <a:gd name="T3" fmla="*/ 24 h 24"/>
                    <a:gd name="T4" fmla="*/ 2 w 2"/>
                    <a:gd name="T5" fmla="*/ 23 h 24"/>
                    <a:gd name="T6" fmla="*/ 1 w 2"/>
                    <a:gd name="T7" fmla="*/ 22 h 24"/>
                    <a:gd name="T8" fmla="*/ 1 w 2"/>
                    <a:gd name="T9" fmla="*/ 22 h 24"/>
                    <a:gd name="T10" fmla="*/ 1 w 2"/>
                    <a:gd name="T11" fmla="*/ 19 h 24"/>
                    <a:gd name="T12" fmla="*/ 1 w 2"/>
                    <a:gd name="T13" fmla="*/ 19 h 24"/>
                    <a:gd name="T14" fmla="*/ 0 w 2"/>
                    <a:gd name="T15" fmla="*/ 16 h 24"/>
                    <a:gd name="T16" fmla="*/ 0 w 2"/>
                    <a:gd name="T17" fmla="*/ 13 h 24"/>
                    <a:gd name="T18" fmla="*/ 0 w 2"/>
                    <a:gd name="T19" fmla="*/ 13 h 24"/>
                    <a:gd name="T20" fmla="*/ 0 w 2"/>
                    <a:gd name="T21" fmla="*/ 10 h 24"/>
                    <a:gd name="T22" fmla="*/ 1 w 2"/>
                    <a:gd name="T23" fmla="*/ 6 h 24"/>
                    <a:gd name="T24" fmla="*/ 1 w 2"/>
                    <a:gd name="T25" fmla="*/ 3 h 24"/>
                    <a:gd name="T26" fmla="*/ 2 w 2"/>
                    <a:gd name="T27" fmla="*/ 0 h 24"/>
                    <a:gd name="T28" fmla="*/ 2 w 2"/>
                    <a:gd name="T29" fmla="*/ 0 h 24"/>
                    <a:gd name="T30" fmla="*/ 2 w 2"/>
                    <a:gd name="T31" fmla="*/ 0 h 24"/>
                    <a:gd name="T32" fmla="*/ 2 w 2"/>
                    <a:gd name="T33" fmla="*/ 0 h 24"/>
                    <a:gd name="T34" fmla="*/ 1 w 2"/>
                    <a:gd name="T35" fmla="*/ 3 h 24"/>
                    <a:gd name="T36" fmla="*/ 0 w 2"/>
                    <a:gd name="T37" fmla="*/ 7 h 24"/>
                    <a:gd name="T38" fmla="*/ 0 w 2"/>
                    <a:gd name="T39" fmla="*/ 13 h 24"/>
                    <a:gd name="T40" fmla="*/ 0 w 2"/>
                    <a:gd name="T41" fmla="*/ 13 h 24"/>
                    <a:gd name="T42" fmla="*/ 0 w 2"/>
                    <a:gd name="T43" fmla="*/ 17 h 24"/>
                    <a:gd name="T44" fmla="*/ 0 w 2"/>
                    <a:gd name="T45" fmla="*/ 20 h 24"/>
                    <a:gd name="T46" fmla="*/ 0 w 2"/>
                    <a:gd name="T47" fmla="*/ 20 h 24"/>
                    <a:gd name="T48" fmla="*/ 1 w 2"/>
                    <a:gd name="T49" fmla="*/ 22 h 24"/>
                    <a:gd name="T50" fmla="*/ 1 w 2"/>
                    <a:gd name="T51" fmla="*/ 23 h 24"/>
                    <a:gd name="T52" fmla="*/ 1 w 2"/>
                    <a:gd name="T53" fmla="*/ 23 h 24"/>
                    <a:gd name="T54" fmla="*/ 1 w 2"/>
                    <a:gd name="T55" fmla="*/ 24 h 24"/>
                    <a:gd name="T56" fmla="*/ 1 w 2"/>
                    <a:gd name="T57" fmla="*/ 24 h 24"/>
                    <a:gd name="T58" fmla="*/ 1 w 2"/>
                    <a:gd name="T59" fmla="*/ 24 h 24"/>
                    <a:gd name="T60" fmla="*/ 2 w 2"/>
                    <a:gd name="T61" fmla="*/ 24 h 24"/>
                    <a:gd name="T62" fmla="*/ 2 w 2"/>
                    <a:gd name="T6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24">
                      <a:moveTo>
                        <a:pt x="2" y="24"/>
                      </a:moveTo>
                      <a:lnTo>
                        <a:pt x="2" y="24"/>
                      </a:lnTo>
                      <a:lnTo>
                        <a:pt x="2" y="23"/>
                      </a:lnTo>
                      <a:lnTo>
                        <a:pt x="1" y="22"/>
                      </a:lnTo>
                      <a:lnTo>
                        <a:pt x="1" y="22"/>
                      </a:lnTo>
                      <a:lnTo>
                        <a:pt x="1" y="19"/>
                      </a:lnTo>
                      <a:lnTo>
                        <a:pt x="1" y="19"/>
                      </a:lnTo>
                      <a:lnTo>
                        <a:pt x="0" y="16"/>
                      </a:lnTo>
                      <a:lnTo>
                        <a:pt x="0" y="13"/>
                      </a:lnTo>
                      <a:lnTo>
                        <a:pt x="0" y="13"/>
                      </a:lnTo>
                      <a:lnTo>
                        <a:pt x="0" y="10"/>
                      </a:lnTo>
                      <a:lnTo>
                        <a:pt x="1" y="6"/>
                      </a:lnTo>
                      <a:lnTo>
                        <a:pt x="1" y="3"/>
                      </a:lnTo>
                      <a:lnTo>
                        <a:pt x="2" y="0"/>
                      </a:lnTo>
                      <a:lnTo>
                        <a:pt x="2" y="0"/>
                      </a:lnTo>
                      <a:lnTo>
                        <a:pt x="2" y="0"/>
                      </a:lnTo>
                      <a:lnTo>
                        <a:pt x="2" y="0"/>
                      </a:lnTo>
                      <a:lnTo>
                        <a:pt x="1" y="3"/>
                      </a:lnTo>
                      <a:lnTo>
                        <a:pt x="0" y="7"/>
                      </a:lnTo>
                      <a:lnTo>
                        <a:pt x="0" y="13"/>
                      </a:lnTo>
                      <a:lnTo>
                        <a:pt x="0" y="13"/>
                      </a:lnTo>
                      <a:lnTo>
                        <a:pt x="0" y="17"/>
                      </a:lnTo>
                      <a:lnTo>
                        <a:pt x="0" y="20"/>
                      </a:lnTo>
                      <a:lnTo>
                        <a:pt x="0" y="20"/>
                      </a:lnTo>
                      <a:lnTo>
                        <a:pt x="1" y="22"/>
                      </a:lnTo>
                      <a:lnTo>
                        <a:pt x="1" y="23"/>
                      </a:lnTo>
                      <a:lnTo>
                        <a:pt x="1" y="23"/>
                      </a:lnTo>
                      <a:lnTo>
                        <a:pt x="1" y="24"/>
                      </a:lnTo>
                      <a:lnTo>
                        <a:pt x="1" y="24"/>
                      </a:lnTo>
                      <a:lnTo>
                        <a:pt x="1" y="24"/>
                      </a:lnTo>
                      <a:lnTo>
                        <a:pt x="2" y="24"/>
                      </a:lnTo>
                      <a:lnTo>
                        <a:pt x="2"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15" name="Freeform 2551">
                  <a:extLst>
                    <a:ext uri="{FF2B5EF4-FFF2-40B4-BE49-F238E27FC236}">
                      <a16:creationId xmlns:a16="http://schemas.microsoft.com/office/drawing/2014/main" id="{DA182680-E9D9-461B-9F13-FAEE463AEA93}"/>
                    </a:ext>
                  </a:extLst>
                </p:cNvPr>
                <p:cNvSpPr>
                  <a:spLocks/>
                </p:cNvSpPr>
                <p:nvPr/>
              </p:nvSpPr>
              <p:spPr bwMode="auto">
                <a:xfrm>
                  <a:off x="4098" y="1501"/>
                  <a:ext cx="4" cy="11"/>
                </a:xfrm>
                <a:custGeom>
                  <a:avLst/>
                  <a:gdLst>
                    <a:gd name="T0" fmla="*/ 0 w 4"/>
                    <a:gd name="T1" fmla="*/ 11 h 11"/>
                    <a:gd name="T2" fmla="*/ 0 w 4"/>
                    <a:gd name="T3" fmla="*/ 11 h 11"/>
                    <a:gd name="T4" fmla="*/ 2 w 4"/>
                    <a:gd name="T5" fmla="*/ 8 h 11"/>
                    <a:gd name="T6" fmla="*/ 3 w 4"/>
                    <a:gd name="T7" fmla="*/ 6 h 11"/>
                    <a:gd name="T8" fmla="*/ 3 w 4"/>
                    <a:gd name="T9" fmla="*/ 6 h 11"/>
                    <a:gd name="T10" fmla="*/ 4 w 4"/>
                    <a:gd name="T11" fmla="*/ 3 h 11"/>
                    <a:gd name="T12" fmla="*/ 4 w 4"/>
                    <a:gd name="T13" fmla="*/ 0 h 11"/>
                    <a:gd name="T14" fmla="*/ 4 w 4"/>
                    <a:gd name="T15" fmla="*/ 0 h 11"/>
                    <a:gd name="T16" fmla="*/ 4 w 4"/>
                    <a:gd name="T17" fmla="*/ 0 h 11"/>
                    <a:gd name="T18" fmla="*/ 4 w 4"/>
                    <a:gd name="T19" fmla="*/ 0 h 11"/>
                    <a:gd name="T20" fmla="*/ 4 w 4"/>
                    <a:gd name="T21" fmla="*/ 0 h 11"/>
                    <a:gd name="T22" fmla="*/ 3 w 4"/>
                    <a:gd name="T23" fmla="*/ 3 h 11"/>
                    <a:gd name="T24" fmla="*/ 2 w 4"/>
                    <a:gd name="T25" fmla="*/ 6 h 11"/>
                    <a:gd name="T26" fmla="*/ 2 w 4"/>
                    <a:gd name="T27" fmla="*/ 6 h 11"/>
                    <a:gd name="T28" fmla="*/ 1 w 4"/>
                    <a:gd name="T29" fmla="*/ 7 h 11"/>
                    <a:gd name="T30" fmla="*/ 1 w 4"/>
                    <a:gd name="T31" fmla="*/ 9 h 11"/>
                    <a:gd name="T32" fmla="*/ 1 w 4"/>
                    <a:gd name="T33" fmla="*/ 9 h 11"/>
                    <a:gd name="T34" fmla="*/ 0 w 4"/>
                    <a:gd name="T35" fmla="*/ 10 h 11"/>
                    <a:gd name="T36" fmla="*/ 0 w 4"/>
                    <a:gd name="T37" fmla="*/ 10 h 11"/>
                    <a:gd name="T38" fmla="*/ 0 w 4"/>
                    <a:gd name="T39" fmla="*/ 10 h 11"/>
                    <a:gd name="T40" fmla="*/ 0 w 4"/>
                    <a:gd name="T41" fmla="*/ 11 h 11"/>
                    <a:gd name="T42" fmla="*/ 0 w 4"/>
                    <a:gd name="T4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1">
                      <a:moveTo>
                        <a:pt x="0" y="11"/>
                      </a:moveTo>
                      <a:lnTo>
                        <a:pt x="0" y="11"/>
                      </a:lnTo>
                      <a:lnTo>
                        <a:pt x="2" y="8"/>
                      </a:lnTo>
                      <a:lnTo>
                        <a:pt x="3" y="6"/>
                      </a:lnTo>
                      <a:lnTo>
                        <a:pt x="3" y="6"/>
                      </a:lnTo>
                      <a:lnTo>
                        <a:pt x="4" y="3"/>
                      </a:lnTo>
                      <a:lnTo>
                        <a:pt x="4" y="0"/>
                      </a:lnTo>
                      <a:lnTo>
                        <a:pt x="4" y="0"/>
                      </a:lnTo>
                      <a:lnTo>
                        <a:pt x="4" y="0"/>
                      </a:lnTo>
                      <a:lnTo>
                        <a:pt x="4" y="0"/>
                      </a:lnTo>
                      <a:lnTo>
                        <a:pt x="4" y="0"/>
                      </a:lnTo>
                      <a:lnTo>
                        <a:pt x="3" y="3"/>
                      </a:lnTo>
                      <a:lnTo>
                        <a:pt x="2" y="6"/>
                      </a:lnTo>
                      <a:lnTo>
                        <a:pt x="2" y="6"/>
                      </a:lnTo>
                      <a:lnTo>
                        <a:pt x="1" y="7"/>
                      </a:lnTo>
                      <a:lnTo>
                        <a:pt x="1" y="9"/>
                      </a:lnTo>
                      <a:lnTo>
                        <a:pt x="1" y="9"/>
                      </a:lnTo>
                      <a:lnTo>
                        <a:pt x="0" y="10"/>
                      </a:lnTo>
                      <a:lnTo>
                        <a:pt x="0" y="10"/>
                      </a:lnTo>
                      <a:lnTo>
                        <a:pt x="0" y="10"/>
                      </a:lnTo>
                      <a:lnTo>
                        <a:pt x="0" y="1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16" name="Freeform 2552">
                  <a:extLst>
                    <a:ext uri="{FF2B5EF4-FFF2-40B4-BE49-F238E27FC236}">
                      <a16:creationId xmlns:a16="http://schemas.microsoft.com/office/drawing/2014/main" id="{20956408-A792-4B57-9FFE-3D5344D44D36}"/>
                    </a:ext>
                  </a:extLst>
                </p:cNvPr>
                <p:cNvSpPr>
                  <a:spLocks/>
                </p:cNvSpPr>
                <p:nvPr/>
              </p:nvSpPr>
              <p:spPr bwMode="auto">
                <a:xfrm>
                  <a:off x="4098" y="1501"/>
                  <a:ext cx="4" cy="11"/>
                </a:xfrm>
                <a:custGeom>
                  <a:avLst/>
                  <a:gdLst>
                    <a:gd name="T0" fmla="*/ 0 w 4"/>
                    <a:gd name="T1" fmla="*/ 11 h 11"/>
                    <a:gd name="T2" fmla="*/ 0 w 4"/>
                    <a:gd name="T3" fmla="*/ 11 h 11"/>
                    <a:gd name="T4" fmla="*/ 2 w 4"/>
                    <a:gd name="T5" fmla="*/ 8 h 11"/>
                    <a:gd name="T6" fmla="*/ 3 w 4"/>
                    <a:gd name="T7" fmla="*/ 6 h 11"/>
                    <a:gd name="T8" fmla="*/ 3 w 4"/>
                    <a:gd name="T9" fmla="*/ 6 h 11"/>
                    <a:gd name="T10" fmla="*/ 4 w 4"/>
                    <a:gd name="T11" fmla="*/ 3 h 11"/>
                    <a:gd name="T12" fmla="*/ 4 w 4"/>
                    <a:gd name="T13" fmla="*/ 0 h 11"/>
                    <a:gd name="T14" fmla="*/ 4 w 4"/>
                    <a:gd name="T15" fmla="*/ 0 h 11"/>
                    <a:gd name="T16" fmla="*/ 4 w 4"/>
                    <a:gd name="T17" fmla="*/ 0 h 11"/>
                    <a:gd name="T18" fmla="*/ 4 w 4"/>
                    <a:gd name="T19" fmla="*/ 0 h 11"/>
                    <a:gd name="T20" fmla="*/ 4 w 4"/>
                    <a:gd name="T21" fmla="*/ 0 h 11"/>
                    <a:gd name="T22" fmla="*/ 3 w 4"/>
                    <a:gd name="T23" fmla="*/ 3 h 11"/>
                    <a:gd name="T24" fmla="*/ 2 w 4"/>
                    <a:gd name="T25" fmla="*/ 6 h 11"/>
                    <a:gd name="T26" fmla="*/ 2 w 4"/>
                    <a:gd name="T27" fmla="*/ 6 h 11"/>
                    <a:gd name="T28" fmla="*/ 1 w 4"/>
                    <a:gd name="T29" fmla="*/ 7 h 11"/>
                    <a:gd name="T30" fmla="*/ 1 w 4"/>
                    <a:gd name="T31" fmla="*/ 9 h 11"/>
                    <a:gd name="T32" fmla="*/ 1 w 4"/>
                    <a:gd name="T33" fmla="*/ 9 h 11"/>
                    <a:gd name="T34" fmla="*/ 0 w 4"/>
                    <a:gd name="T35" fmla="*/ 10 h 11"/>
                    <a:gd name="T36" fmla="*/ 0 w 4"/>
                    <a:gd name="T37" fmla="*/ 10 h 11"/>
                    <a:gd name="T38" fmla="*/ 0 w 4"/>
                    <a:gd name="T39" fmla="*/ 10 h 11"/>
                    <a:gd name="T40" fmla="*/ 0 w 4"/>
                    <a:gd name="T41" fmla="*/ 11 h 11"/>
                    <a:gd name="T42" fmla="*/ 0 w 4"/>
                    <a:gd name="T4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1">
                      <a:moveTo>
                        <a:pt x="0" y="11"/>
                      </a:moveTo>
                      <a:lnTo>
                        <a:pt x="0" y="11"/>
                      </a:lnTo>
                      <a:lnTo>
                        <a:pt x="2" y="8"/>
                      </a:lnTo>
                      <a:lnTo>
                        <a:pt x="3" y="6"/>
                      </a:lnTo>
                      <a:lnTo>
                        <a:pt x="3" y="6"/>
                      </a:lnTo>
                      <a:lnTo>
                        <a:pt x="4" y="3"/>
                      </a:lnTo>
                      <a:lnTo>
                        <a:pt x="4" y="0"/>
                      </a:lnTo>
                      <a:lnTo>
                        <a:pt x="4" y="0"/>
                      </a:lnTo>
                      <a:lnTo>
                        <a:pt x="4" y="0"/>
                      </a:lnTo>
                      <a:lnTo>
                        <a:pt x="4" y="0"/>
                      </a:lnTo>
                      <a:lnTo>
                        <a:pt x="4" y="0"/>
                      </a:lnTo>
                      <a:lnTo>
                        <a:pt x="3" y="3"/>
                      </a:lnTo>
                      <a:lnTo>
                        <a:pt x="2" y="6"/>
                      </a:lnTo>
                      <a:lnTo>
                        <a:pt x="2" y="6"/>
                      </a:lnTo>
                      <a:lnTo>
                        <a:pt x="1" y="7"/>
                      </a:lnTo>
                      <a:lnTo>
                        <a:pt x="1" y="9"/>
                      </a:lnTo>
                      <a:lnTo>
                        <a:pt x="1" y="9"/>
                      </a:lnTo>
                      <a:lnTo>
                        <a:pt x="0" y="10"/>
                      </a:lnTo>
                      <a:lnTo>
                        <a:pt x="0" y="10"/>
                      </a:lnTo>
                      <a:lnTo>
                        <a:pt x="0" y="10"/>
                      </a:lnTo>
                      <a:lnTo>
                        <a:pt x="0" y="11"/>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17" name="Freeform 2553">
                  <a:extLst>
                    <a:ext uri="{FF2B5EF4-FFF2-40B4-BE49-F238E27FC236}">
                      <a16:creationId xmlns:a16="http://schemas.microsoft.com/office/drawing/2014/main" id="{30776DF8-29D9-4C4A-B3DC-E170653CE4C3}"/>
                    </a:ext>
                  </a:extLst>
                </p:cNvPr>
                <p:cNvSpPr>
                  <a:spLocks/>
                </p:cNvSpPr>
                <p:nvPr/>
              </p:nvSpPr>
              <p:spPr bwMode="auto">
                <a:xfrm>
                  <a:off x="4086" y="1497"/>
                  <a:ext cx="2" cy="13"/>
                </a:xfrm>
                <a:custGeom>
                  <a:avLst/>
                  <a:gdLst>
                    <a:gd name="T0" fmla="*/ 0 w 2"/>
                    <a:gd name="T1" fmla="*/ 13 h 13"/>
                    <a:gd name="T2" fmla="*/ 0 w 2"/>
                    <a:gd name="T3" fmla="*/ 13 h 13"/>
                    <a:gd name="T4" fmla="*/ 0 w 2"/>
                    <a:gd name="T5" fmla="*/ 12 h 13"/>
                    <a:gd name="T6" fmla="*/ 1 w 2"/>
                    <a:gd name="T7" fmla="*/ 10 h 13"/>
                    <a:gd name="T8" fmla="*/ 1 w 2"/>
                    <a:gd name="T9" fmla="*/ 8 h 13"/>
                    <a:gd name="T10" fmla="*/ 1 w 2"/>
                    <a:gd name="T11" fmla="*/ 8 h 13"/>
                    <a:gd name="T12" fmla="*/ 2 w 2"/>
                    <a:gd name="T13" fmla="*/ 4 h 13"/>
                    <a:gd name="T14" fmla="*/ 2 w 2"/>
                    <a:gd name="T15" fmla="*/ 0 h 13"/>
                    <a:gd name="T16" fmla="*/ 2 w 2"/>
                    <a:gd name="T17" fmla="*/ 0 h 13"/>
                    <a:gd name="T18" fmla="*/ 2 w 2"/>
                    <a:gd name="T19" fmla="*/ 0 h 13"/>
                    <a:gd name="T20" fmla="*/ 2 w 2"/>
                    <a:gd name="T21" fmla="*/ 0 h 13"/>
                    <a:gd name="T22" fmla="*/ 1 w 2"/>
                    <a:gd name="T23" fmla="*/ 7 h 13"/>
                    <a:gd name="T24" fmla="*/ 1 w 2"/>
                    <a:gd name="T25" fmla="*/ 10 h 13"/>
                    <a:gd name="T26" fmla="*/ 0 w 2"/>
                    <a:gd name="T27" fmla="*/ 13 h 13"/>
                    <a:gd name="T28" fmla="*/ 0 w 2"/>
                    <a:gd name="T29" fmla="*/ 13 h 13"/>
                    <a:gd name="T30" fmla="*/ 0 w 2"/>
                    <a:gd name="T3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3">
                      <a:moveTo>
                        <a:pt x="0" y="13"/>
                      </a:moveTo>
                      <a:lnTo>
                        <a:pt x="0" y="13"/>
                      </a:lnTo>
                      <a:lnTo>
                        <a:pt x="0" y="12"/>
                      </a:lnTo>
                      <a:lnTo>
                        <a:pt x="1" y="10"/>
                      </a:lnTo>
                      <a:lnTo>
                        <a:pt x="1" y="8"/>
                      </a:lnTo>
                      <a:lnTo>
                        <a:pt x="1" y="8"/>
                      </a:lnTo>
                      <a:lnTo>
                        <a:pt x="2" y="4"/>
                      </a:lnTo>
                      <a:lnTo>
                        <a:pt x="2" y="0"/>
                      </a:lnTo>
                      <a:lnTo>
                        <a:pt x="2" y="0"/>
                      </a:lnTo>
                      <a:lnTo>
                        <a:pt x="2" y="0"/>
                      </a:lnTo>
                      <a:lnTo>
                        <a:pt x="2" y="0"/>
                      </a:lnTo>
                      <a:lnTo>
                        <a:pt x="1" y="7"/>
                      </a:lnTo>
                      <a:lnTo>
                        <a:pt x="1" y="10"/>
                      </a:lnTo>
                      <a:lnTo>
                        <a:pt x="0" y="13"/>
                      </a:lnTo>
                      <a:lnTo>
                        <a:pt x="0" y="13"/>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18" name="Freeform 2554">
                  <a:extLst>
                    <a:ext uri="{FF2B5EF4-FFF2-40B4-BE49-F238E27FC236}">
                      <a16:creationId xmlns:a16="http://schemas.microsoft.com/office/drawing/2014/main" id="{FAA400DA-43AB-4A33-AA03-DE9F6521AACC}"/>
                    </a:ext>
                  </a:extLst>
                </p:cNvPr>
                <p:cNvSpPr>
                  <a:spLocks/>
                </p:cNvSpPr>
                <p:nvPr/>
              </p:nvSpPr>
              <p:spPr bwMode="auto">
                <a:xfrm>
                  <a:off x="4086" y="1497"/>
                  <a:ext cx="2" cy="13"/>
                </a:xfrm>
                <a:custGeom>
                  <a:avLst/>
                  <a:gdLst>
                    <a:gd name="T0" fmla="*/ 0 w 2"/>
                    <a:gd name="T1" fmla="*/ 13 h 13"/>
                    <a:gd name="T2" fmla="*/ 0 w 2"/>
                    <a:gd name="T3" fmla="*/ 13 h 13"/>
                    <a:gd name="T4" fmla="*/ 0 w 2"/>
                    <a:gd name="T5" fmla="*/ 12 h 13"/>
                    <a:gd name="T6" fmla="*/ 1 w 2"/>
                    <a:gd name="T7" fmla="*/ 10 h 13"/>
                    <a:gd name="T8" fmla="*/ 1 w 2"/>
                    <a:gd name="T9" fmla="*/ 8 h 13"/>
                    <a:gd name="T10" fmla="*/ 1 w 2"/>
                    <a:gd name="T11" fmla="*/ 8 h 13"/>
                    <a:gd name="T12" fmla="*/ 2 w 2"/>
                    <a:gd name="T13" fmla="*/ 4 h 13"/>
                    <a:gd name="T14" fmla="*/ 2 w 2"/>
                    <a:gd name="T15" fmla="*/ 0 h 13"/>
                    <a:gd name="T16" fmla="*/ 2 w 2"/>
                    <a:gd name="T17" fmla="*/ 0 h 13"/>
                    <a:gd name="T18" fmla="*/ 2 w 2"/>
                    <a:gd name="T19" fmla="*/ 0 h 13"/>
                    <a:gd name="T20" fmla="*/ 2 w 2"/>
                    <a:gd name="T21" fmla="*/ 0 h 13"/>
                    <a:gd name="T22" fmla="*/ 1 w 2"/>
                    <a:gd name="T23" fmla="*/ 7 h 13"/>
                    <a:gd name="T24" fmla="*/ 1 w 2"/>
                    <a:gd name="T25" fmla="*/ 10 h 13"/>
                    <a:gd name="T26" fmla="*/ 0 w 2"/>
                    <a:gd name="T27" fmla="*/ 13 h 13"/>
                    <a:gd name="T28" fmla="*/ 0 w 2"/>
                    <a:gd name="T29" fmla="*/ 13 h 13"/>
                    <a:gd name="T30" fmla="*/ 0 w 2"/>
                    <a:gd name="T3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3">
                      <a:moveTo>
                        <a:pt x="0" y="13"/>
                      </a:moveTo>
                      <a:lnTo>
                        <a:pt x="0" y="13"/>
                      </a:lnTo>
                      <a:lnTo>
                        <a:pt x="0" y="12"/>
                      </a:lnTo>
                      <a:lnTo>
                        <a:pt x="1" y="10"/>
                      </a:lnTo>
                      <a:lnTo>
                        <a:pt x="1" y="8"/>
                      </a:lnTo>
                      <a:lnTo>
                        <a:pt x="1" y="8"/>
                      </a:lnTo>
                      <a:lnTo>
                        <a:pt x="2" y="4"/>
                      </a:lnTo>
                      <a:lnTo>
                        <a:pt x="2" y="0"/>
                      </a:lnTo>
                      <a:lnTo>
                        <a:pt x="2" y="0"/>
                      </a:lnTo>
                      <a:lnTo>
                        <a:pt x="2" y="0"/>
                      </a:lnTo>
                      <a:lnTo>
                        <a:pt x="2" y="0"/>
                      </a:lnTo>
                      <a:lnTo>
                        <a:pt x="1" y="7"/>
                      </a:lnTo>
                      <a:lnTo>
                        <a:pt x="1" y="10"/>
                      </a:lnTo>
                      <a:lnTo>
                        <a:pt x="0" y="13"/>
                      </a:lnTo>
                      <a:lnTo>
                        <a:pt x="0" y="13"/>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19" name="Freeform 2555">
                  <a:extLst>
                    <a:ext uri="{FF2B5EF4-FFF2-40B4-BE49-F238E27FC236}">
                      <a16:creationId xmlns:a16="http://schemas.microsoft.com/office/drawing/2014/main" id="{310C36B4-3E03-4C0D-8985-35DCE70A65A7}"/>
                    </a:ext>
                  </a:extLst>
                </p:cNvPr>
                <p:cNvSpPr>
                  <a:spLocks/>
                </p:cNvSpPr>
                <p:nvPr/>
              </p:nvSpPr>
              <p:spPr bwMode="auto">
                <a:xfrm>
                  <a:off x="4069" y="1503"/>
                  <a:ext cx="7" cy="18"/>
                </a:xfrm>
                <a:custGeom>
                  <a:avLst/>
                  <a:gdLst>
                    <a:gd name="T0" fmla="*/ 7 w 7"/>
                    <a:gd name="T1" fmla="*/ 17 h 18"/>
                    <a:gd name="T2" fmla="*/ 7 w 7"/>
                    <a:gd name="T3" fmla="*/ 17 h 18"/>
                    <a:gd name="T4" fmla="*/ 7 w 7"/>
                    <a:gd name="T5" fmla="*/ 17 h 18"/>
                    <a:gd name="T6" fmla="*/ 7 w 7"/>
                    <a:gd name="T7" fmla="*/ 17 h 18"/>
                    <a:gd name="T8" fmla="*/ 5 w 7"/>
                    <a:gd name="T9" fmla="*/ 15 h 18"/>
                    <a:gd name="T10" fmla="*/ 5 w 7"/>
                    <a:gd name="T11" fmla="*/ 15 h 18"/>
                    <a:gd name="T12" fmla="*/ 4 w 7"/>
                    <a:gd name="T13" fmla="*/ 12 h 18"/>
                    <a:gd name="T14" fmla="*/ 3 w 7"/>
                    <a:gd name="T15" fmla="*/ 10 h 18"/>
                    <a:gd name="T16" fmla="*/ 3 w 7"/>
                    <a:gd name="T17" fmla="*/ 10 h 18"/>
                    <a:gd name="T18" fmla="*/ 2 w 7"/>
                    <a:gd name="T19" fmla="*/ 8 h 18"/>
                    <a:gd name="T20" fmla="*/ 1 w 7"/>
                    <a:gd name="T21" fmla="*/ 5 h 18"/>
                    <a:gd name="T22" fmla="*/ 0 w 7"/>
                    <a:gd name="T23" fmla="*/ 0 h 18"/>
                    <a:gd name="T24" fmla="*/ 0 w 7"/>
                    <a:gd name="T25" fmla="*/ 0 h 18"/>
                    <a:gd name="T26" fmla="*/ 0 w 7"/>
                    <a:gd name="T27" fmla="*/ 0 h 18"/>
                    <a:gd name="T28" fmla="*/ 0 w 7"/>
                    <a:gd name="T29" fmla="*/ 0 h 18"/>
                    <a:gd name="T30" fmla="*/ 1 w 7"/>
                    <a:gd name="T31" fmla="*/ 6 h 18"/>
                    <a:gd name="T32" fmla="*/ 2 w 7"/>
                    <a:gd name="T33" fmla="*/ 8 h 18"/>
                    <a:gd name="T34" fmla="*/ 3 w 7"/>
                    <a:gd name="T35" fmla="*/ 11 h 18"/>
                    <a:gd name="T36" fmla="*/ 3 w 7"/>
                    <a:gd name="T37" fmla="*/ 11 h 18"/>
                    <a:gd name="T38" fmla="*/ 4 w 7"/>
                    <a:gd name="T39" fmla="*/ 13 h 18"/>
                    <a:gd name="T40" fmla="*/ 5 w 7"/>
                    <a:gd name="T41" fmla="*/ 16 h 18"/>
                    <a:gd name="T42" fmla="*/ 5 w 7"/>
                    <a:gd name="T43" fmla="*/ 16 h 18"/>
                    <a:gd name="T44" fmla="*/ 6 w 7"/>
                    <a:gd name="T45" fmla="*/ 17 h 18"/>
                    <a:gd name="T46" fmla="*/ 7 w 7"/>
                    <a:gd name="T47" fmla="*/ 17 h 18"/>
                    <a:gd name="T48" fmla="*/ 7 w 7"/>
                    <a:gd name="T49" fmla="*/ 18 h 18"/>
                    <a:gd name="T50" fmla="*/ 7 w 7"/>
                    <a:gd name="T51" fmla="*/ 18 h 18"/>
                    <a:gd name="T52" fmla="*/ 7 w 7"/>
                    <a:gd name="T53" fmla="*/ 17 h 18"/>
                    <a:gd name="T54" fmla="*/ 7 w 7"/>
                    <a:gd name="T55" fmla="*/ 17 h 18"/>
                    <a:gd name="T56" fmla="*/ 7 w 7"/>
                    <a:gd name="T57" fmla="*/ 17 h 18"/>
                    <a:gd name="T58" fmla="*/ 7 w 7"/>
                    <a:gd name="T59" fmla="*/ 17 h 18"/>
                    <a:gd name="T60" fmla="*/ 7 w 7"/>
                    <a:gd name="T61" fmla="*/ 17 h 18"/>
                    <a:gd name="T62" fmla="*/ 7 w 7"/>
                    <a:gd name="T63"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18">
                      <a:moveTo>
                        <a:pt x="7" y="17"/>
                      </a:moveTo>
                      <a:lnTo>
                        <a:pt x="7" y="17"/>
                      </a:lnTo>
                      <a:lnTo>
                        <a:pt x="7" y="17"/>
                      </a:lnTo>
                      <a:lnTo>
                        <a:pt x="7" y="17"/>
                      </a:lnTo>
                      <a:lnTo>
                        <a:pt x="5" y="15"/>
                      </a:lnTo>
                      <a:lnTo>
                        <a:pt x="5" y="15"/>
                      </a:lnTo>
                      <a:lnTo>
                        <a:pt x="4" y="12"/>
                      </a:lnTo>
                      <a:lnTo>
                        <a:pt x="3" y="10"/>
                      </a:lnTo>
                      <a:lnTo>
                        <a:pt x="3" y="10"/>
                      </a:lnTo>
                      <a:lnTo>
                        <a:pt x="2" y="8"/>
                      </a:lnTo>
                      <a:lnTo>
                        <a:pt x="1" y="5"/>
                      </a:lnTo>
                      <a:lnTo>
                        <a:pt x="0" y="0"/>
                      </a:lnTo>
                      <a:lnTo>
                        <a:pt x="0" y="0"/>
                      </a:lnTo>
                      <a:lnTo>
                        <a:pt x="0" y="0"/>
                      </a:lnTo>
                      <a:lnTo>
                        <a:pt x="0" y="0"/>
                      </a:lnTo>
                      <a:lnTo>
                        <a:pt x="1" y="6"/>
                      </a:lnTo>
                      <a:lnTo>
                        <a:pt x="2" y="8"/>
                      </a:lnTo>
                      <a:lnTo>
                        <a:pt x="3" y="11"/>
                      </a:lnTo>
                      <a:lnTo>
                        <a:pt x="3" y="11"/>
                      </a:lnTo>
                      <a:lnTo>
                        <a:pt x="4" y="13"/>
                      </a:lnTo>
                      <a:lnTo>
                        <a:pt x="5" y="16"/>
                      </a:lnTo>
                      <a:lnTo>
                        <a:pt x="5" y="16"/>
                      </a:lnTo>
                      <a:lnTo>
                        <a:pt x="6" y="17"/>
                      </a:lnTo>
                      <a:lnTo>
                        <a:pt x="7" y="17"/>
                      </a:lnTo>
                      <a:lnTo>
                        <a:pt x="7" y="18"/>
                      </a:lnTo>
                      <a:lnTo>
                        <a:pt x="7" y="18"/>
                      </a:lnTo>
                      <a:lnTo>
                        <a:pt x="7" y="17"/>
                      </a:lnTo>
                      <a:lnTo>
                        <a:pt x="7" y="17"/>
                      </a:lnTo>
                      <a:lnTo>
                        <a:pt x="7" y="17"/>
                      </a:lnTo>
                      <a:lnTo>
                        <a:pt x="7" y="17"/>
                      </a:lnTo>
                      <a:lnTo>
                        <a:pt x="7" y="17"/>
                      </a:lnTo>
                      <a:lnTo>
                        <a:pt x="7"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20" name="Freeform 2556">
                  <a:extLst>
                    <a:ext uri="{FF2B5EF4-FFF2-40B4-BE49-F238E27FC236}">
                      <a16:creationId xmlns:a16="http://schemas.microsoft.com/office/drawing/2014/main" id="{7F7DD4A9-5DFD-4313-9FE3-4E840208B9CC}"/>
                    </a:ext>
                  </a:extLst>
                </p:cNvPr>
                <p:cNvSpPr>
                  <a:spLocks/>
                </p:cNvSpPr>
                <p:nvPr/>
              </p:nvSpPr>
              <p:spPr bwMode="auto">
                <a:xfrm>
                  <a:off x="4069" y="1503"/>
                  <a:ext cx="7" cy="18"/>
                </a:xfrm>
                <a:custGeom>
                  <a:avLst/>
                  <a:gdLst>
                    <a:gd name="T0" fmla="*/ 7 w 7"/>
                    <a:gd name="T1" fmla="*/ 17 h 18"/>
                    <a:gd name="T2" fmla="*/ 7 w 7"/>
                    <a:gd name="T3" fmla="*/ 17 h 18"/>
                    <a:gd name="T4" fmla="*/ 7 w 7"/>
                    <a:gd name="T5" fmla="*/ 17 h 18"/>
                    <a:gd name="T6" fmla="*/ 7 w 7"/>
                    <a:gd name="T7" fmla="*/ 17 h 18"/>
                    <a:gd name="T8" fmla="*/ 5 w 7"/>
                    <a:gd name="T9" fmla="*/ 15 h 18"/>
                    <a:gd name="T10" fmla="*/ 5 w 7"/>
                    <a:gd name="T11" fmla="*/ 15 h 18"/>
                    <a:gd name="T12" fmla="*/ 4 w 7"/>
                    <a:gd name="T13" fmla="*/ 12 h 18"/>
                    <a:gd name="T14" fmla="*/ 3 w 7"/>
                    <a:gd name="T15" fmla="*/ 10 h 18"/>
                    <a:gd name="T16" fmla="*/ 3 w 7"/>
                    <a:gd name="T17" fmla="*/ 10 h 18"/>
                    <a:gd name="T18" fmla="*/ 2 w 7"/>
                    <a:gd name="T19" fmla="*/ 8 h 18"/>
                    <a:gd name="T20" fmla="*/ 1 w 7"/>
                    <a:gd name="T21" fmla="*/ 5 h 18"/>
                    <a:gd name="T22" fmla="*/ 0 w 7"/>
                    <a:gd name="T23" fmla="*/ 0 h 18"/>
                    <a:gd name="T24" fmla="*/ 0 w 7"/>
                    <a:gd name="T25" fmla="*/ 0 h 18"/>
                    <a:gd name="T26" fmla="*/ 0 w 7"/>
                    <a:gd name="T27" fmla="*/ 0 h 18"/>
                    <a:gd name="T28" fmla="*/ 0 w 7"/>
                    <a:gd name="T29" fmla="*/ 0 h 18"/>
                    <a:gd name="T30" fmla="*/ 1 w 7"/>
                    <a:gd name="T31" fmla="*/ 6 h 18"/>
                    <a:gd name="T32" fmla="*/ 2 w 7"/>
                    <a:gd name="T33" fmla="*/ 8 h 18"/>
                    <a:gd name="T34" fmla="*/ 3 w 7"/>
                    <a:gd name="T35" fmla="*/ 11 h 18"/>
                    <a:gd name="T36" fmla="*/ 3 w 7"/>
                    <a:gd name="T37" fmla="*/ 11 h 18"/>
                    <a:gd name="T38" fmla="*/ 4 w 7"/>
                    <a:gd name="T39" fmla="*/ 13 h 18"/>
                    <a:gd name="T40" fmla="*/ 5 w 7"/>
                    <a:gd name="T41" fmla="*/ 16 h 18"/>
                    <a:gd name="T42" fmla="*/ 5 w 7"/>
                    <a:gd name="T43" fmla="*/ 16 h 18"/>
                    <a:gd name="T44" fmla="*/ 6 w 7"/>
                    <a:gd name="T45" fmla="*/ 17 h 18"/>
                    <a:gd name="T46" fmla="*/ 7 w 7"/>
                    <a:gd name="T47" fmla="*/ 17 h 18"/>
                    <a:gd name="T48" fmla="*/ 7 w 7"/>
                    <a:gd name="T49" fmla="*/ 18 h 18"/>
                    <a:gd name="T50" fmla="*/ 7 w 7"/>
                    <a:gd name="T51" fmla="*/ 18 h 18"/>
                    <a:gd name="T52" fmla="*/ 7 w 7"/>
                    <a:gd name="T53" fmla="*/ 17 h 18"/>
                    <a:gd name="T54" fmla="*/ 7 w 7"/>
                    <a:gd name="T55" fmla="*/ 17 h 18"/>
                    <a:gd name="T56" fmla="*/ 7 w 7"/>
                    <a:gd name="T57" fmla="*/ 17 h 18"/>
                    <a:gd name="T58" fmla="*/ 7 w 7"/>
                    <a:gd name="T59" fmla="*/ 17 h 18"/>
                    <a:gd name="T60" fmla="*/ 7 w 7"/>
                    <a:gd name="T61" fmla="*/ 17 h 18"/>
                    <a:gd name="T62" fmla="*/ 7 w 7"/>
                    <a:gd name="T63"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18">
                      <a:moveTo>
                        <a:pt x="7" y="17"/>
                      </a:moveTo>
                      <a:lnTo>
                        <a:pt x="7" y="17"/>
                      </a:lnTo>
                      <a:lnTo>
                        <a:pt x="7" y="17"/>
                      </a:lnTo>
                      <a:lnTo>
                        <a:pt x="7" y="17"/>
                      </a:lnTo>
                      <a:lnTo>
                        <a:pt x="5" y="15"/>
                      </a:lnTo>
                      <a:lnTo>
                        <a:pt x="5" y="15"/>
                      </a:lnTo>
                      <a:lnTo>
                        <a:pt x="4" y="12"/>
                      </a:lnTo>
                      <a:lnTo>
                        <a:pt x="3" y="10"/>
                      </a:lnTo>
                      <a:lnTo>
                        <a:pt x="3" y="10"/>
                      </a:lnTo>
                      <a:lnTo>
                        <a:pt x="2" y="8"/>
                      </a:lnTo>
                      <a:lnTo>
                        <a:pt x="1" y="5"/>
                      </a:lnTo>
                      <a:lnTo>
                        <a:pt x="0" y="0"/>
                      </a:lnTo>
                      <a:lnTo>
                        <a:pt x="0" y="0"/>
                      </a:lnTo>
                      <a:lnTo>
                        <a:pt x="0" y="0"/>
                      </a:lnTo>
                      <a:lnTo>
                        <a:pt x="0" y="0"/>
                      </a:lnTo>
                      <a:lnTo>
                        <a:pt x="1" y="6"/>
                      </a:lnTo>
                      <a:lnTo>
                        <a:pt x="2" y="8"/>
                      </a:lnTo>
                      <a:lnTo>
                        <a:pt x="3" y="11"/>
                      </a:lnTo>
                      <a:lnTo>
                        <a:pt x="3" y="11"/>
                      </a:lnTo>
                      <a:lnTo>
                        <a:pt x="4" y="13"/>
                      </a:lnTo>
                      <a:lnTo>
                        <a:pt x="5" y="16"/>
                      </a:lnTo>
                      <a:lnTo>
                        <a:pt x="5" y="16"/>
                      </a:lnTo>
                      <a:lnTo>
                        <a:pt x="6" y="17"/>
                      </a:lnTo>
                      <a:lnTo>
                        <a:pt x="7" y="17"/>
                      </a:lnTo>
                      <a:lnTo>
                        <a:pt x="7" y="18"/>
                      </a:lnTo>
                      <a:lnTo>
                        <a:pt x="7" y="18"/>
                      </a:lnTo>
                      <a:lnTo>
                        <a:pt x="7" y="17"/>
                      </a:lnTo>
                      <a:lnTo>
                        <a:pt x="7" y="17"/>
                      </a:lnTo>
                      <a:lnTo>
                        <a:pt x="7" y="17"/>
                      </a:lnTo>
                      <a:lnTo>
                        <a:pt x="7" y="17"/>
                      </a:lnTo>
                      <a:lnTo>
                        <a:pt x="7" y="17"/>
                      </a:lnTo>
                      <a:lnTo>
                        <a:pt x="7"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21" name="Freeform 2557">
                  <a:extLst>
                    <a:ext uri="{FF2B5EF4-FFF2-40B4-BE49-F238E27FC236}">
                      <a16:creationId xmlns:a16="http://schemas.microsoft.com/office/drawing/2014/main" id="{2D005410-5736-440F-B3D3-40F7BDBA4565}"/>
                    </a:ext>
                  </a:extLst>
                </p:cNvPr>
                <p:cNvSpPr>
                  <a:spLocks/>
                </p:cNvSpPr>
                <p:nvPr/>
              </p:nvSpPr>
              <p:spPr bwMode="auto">
                <a:xfrm>
                  <a:off x="4065" y="1506"/>
                  <a:ext cx="6" cy="7"/>
                </a:xfrm>
                <a:custGeom>
                  <a:avLst/>
                  <a:gdLst>
                    <a:gd name="T0" fmla="*/ 6 w 6"/>
                    <a:gd name="T1" fmla="*/ 6 h 7"/>
                    <a:gd name="T2" fmla="*/ 6 w 6"/>
                    <a:gd name="T3" fmla="*/ 6 h 7"/>
                    <a:gd name="T4" fmla="*/ 3 w 6"/>
                    <a:gd name="T5" fmla="*/ 4 h 7"/>
                    <a:gd name="T6" fmla="*/ 3 w 6"/>
                    <a:gd name="T7" fmla="*/ 4 h 7"/>
                    <a:gd name="T8" fmla="*/ 2 w 6"/>
                    <a:gd name="T9" fmla="*/ 2 h 7"/>
                    <a:gd name="T10" fmla="*/ 1 w 6"/>
                    <a:gd name="T11" fmla="*/ 0 h 7"/>
                    <a:gd name="T12" fmla="*/ 1 w 6"/>
                    <a:gd name="T13" fmla="*/ 0 h 7"/>
                    <a:gd name="T14" fmla="*/ 0 w 6"/>
                    <a:gd name="T15" fmla="*/ 0 h 7"/>
                    <a:gd name="T16" fmla="*/ 0 w 6"/>
                    <a:gd name="T17" fmla="*/ 0 h 7"/>
                    <a:gd name="T18" fmla="*/ 0 w 6"/>
                    <a:gd name="T19" fmla="*/ 0 h 7"/>
                    <a:gd name="T20" fmla="*/ 0 w 6"/>
                    <a:gd name="T21" fmla="*/ 0 h 7"/>
                    <a:gd name="T22" fmla="*/ 0 w 6"/>
                    <a:gd name="T23" fmla="*/ 0 h 7"/>
                    <a:gd name="T24" fmla="*/ 1 w 6"/>
                    <a:gd name="T25" fmla="*/ 0 h 7"/>
                    <a:gd name="T26" fmla="*/ 1 w 6"/>
                    <a:gd name="T27" fmla="*/ 0 h 7"/>
                    <a:gd name="T28" fmla="*/ 1 w 6"/>
                    <a:gd name="T29" fmla="*/ 0 h 7"/>
                    <a:gd name="T30" fmla="*/ 1 w 6"/>
                    <a:gd name="T31" fmla="*/ 0 h 7"/>
                    <a:gd name="T32" fmla="*/ 1 w 6"/>
                    <a:gd name="T33" fmla="*/ 0 h 7"/>
                    <a:gd name="T34" fmla="*/ 0 w 6"/>
                    <a:gd name="T35" fmla="*/ 0 h 7"/>
                    <a:gd name="T36" fmla="*/ 0 w 6"/>
                    <a:gd name="T37" fmla="*/ 0 h 7"/>
                    <a:gd name="T38" fmla="*/ 0 w 6"/>
                    <a:gd name="T39" fmla="*/ 0 h 7"/>
                    <a:gd name="T40" fmla="*/ 1 w 6"/>
                    <a:gd name="T41" fmla="*/ 1 h 7"/>
                    <a:gd name="T42" fmla="*/ 2 w 6"/>
                    <a:gd name="T43" fmla="*/ 3 h 7"/>
                    <a:gd name="T44" fmla="*/ 2 w 6"/>
                    <a:gd name="T45" fmla="*/ 3 h 7"/>
                    <a:gd name="T46" fmla="*/ 4 w 6"/>
                    <a:gd name="T47" fmla="*/ 5 h 7"/>
                    <a:gd name="T48" fmla="*/ 6 w 6"/>
                    <a:gd name="T49" fmla="*/ 7 h 7"/>
                    <a:gd name="T50" fmla="*/ 6 w 6"/>
                    <a:gd name="T51" fmla="*/ 7 h 7"/>
                    <a:gd name="T52" fmla="*/ 6 w 6"/>
                    <a:gd name="T5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7">
                      <a:moveTo>
                        <a:pt x="6" y="6"/>
                      </a:moveTo>
                      <a:lnTo>
                        <a:pt x="6" y="6"/>
                      </a:lnTo>
                      <a:lnTo>
                        <a:pt x="3" y="4"/>
                      </a:lnTo>
                      <a:lnTo>
                        <a:pt x="3" y="4"/>
                      </a:lnTo>
                      <a:lnTo>
                        <a:pt x="2" y="2"/>
                      </a:lnTo>
                      <a:lnTo>
                        <a:pt x="1" y="0"/>
                      </a:lnTo>
                      <a:lnTo>
                        <a:pt x="1" y="0"/>
                      </a:lnTo>
                      <a:lnTo>
                        <a:pt x="0" y="0"/>
                      </a:lnTo>
                      <a:lnTo>
                        <a:pt x="0" y="0"/>
                      </a:lnTo>
                      <a:lnTo>
                        <a:pt x="0" y="0"/>
                      </a:lnTo>
                      <a:lnTo>
                        <a:pt x="0" y="0"/>
                      </a:lnTo>
                      <a:lnTo>
                        <a:pt x="0" y="0"/>
                      </a:lnTo>
                      <a:lnTo>
                        <a:pt x="1" y="0"/>
                      </a:lnTo>
                      <a:lnTo>
                        <a:pt x="1" y="0"/>
                      </a:lnTo>
                      <a:lnTo>
                        <a:pt x="1" y="0"/>
                      </a:lnTo>
                      <a:lnTo>
                        <a:pt x="1" y="0"/>
                      </a:lnTo>
                      <a:lnTo>
                        <a:pt x="1" y="0"/>
                      </a:lnTo>
                      <a:lnTo>
                        <a:pt x="0" y="0"/>
                      </a:lnTo>
                      <a:lnTo>
                        <a:pt x="0" y="0"/>
                      </a:lnTo>
                      <a:lnTo>
                        <a:pt x="0" y="0"/>
                      </a:lnTo>
                      <a:lnTo>
                        <a:pt x="1" y="1"/>
                      </a:lnTo>
                      <a:lnTo>
                        <a:pt x="2" y="3"/>
                      </a:lnTo>
                      <a:lnTo>
                        <a:pt x="2" y="3"/>
                      </a:lnTo>
                      <a:lnTo>
                        <a:pt x="4" y="5"/>
                      </a:lnTo>
                      <a:lnTo>
                        <a:pt x="6" y="7"/>
                      </a:lnTo>
                      <a:lnTo>
                        <a:pt x="6" y="7"/>
                      </a:lnTo>
                      <a:lnTo>
                        <a:pt x="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22" name="Freeform 2558">
                  <a:extLst>
                    <a:ext uri="{FF2B5EF4-FFF2-40B4-BE49-F238E27FC236}">
                      <a16:creationId xmlns:a16="http://schemas.microsoft.com/office/drawing/2014/main" id="{FF3D6F28-66E8-4A06-9DED-3D2EA76579AF}"/>
                    </a:ext>
                  </a:extLst>
                </p:cNvPr>
                <p:cNvSpPr>
                  <a:spLocks/>
                </p:cNvSpPr>
                <p:nvPr/>
              </p:nvSpPr>
              <p:spPr bwMode="auto">
                <a:xfrm>
                  <a:off x="4065" y="1506"/>
                  <a:ext cx="6" cy="7"/>
                </a:xfrm>
                <a:custGeom>
                  <a:avLst/>
                  <a:gdLst>
                    <a:gd name="T0" fmla="*/ 6 w 6"/>
                    <a:gd name="T1" fmla="*/ 6 h 7"/>
                    <a:gd name="T2" fmla="*/ 6 w 6"/>
                    <a:gd name="T3" fmla="*/ 6 h 7"/>
                    <a:gd name="T4" fmla="*/ 3 w 6"/>
                    <a:gd name="T5" fmla="*/ 4 h 7"/>
                    <a:gd name="T6" fmla="*/ 3 w 6"/>
                    <a:gd name="T7" fmla="*/ 4 h 7"/>
                    <a:gd name="T8" fmla="*/ 2 w 6"/>
                    <a:gd name="T9" fmla="*/ 2 h 7"/>
                    <a:gd name="T10" fmla="*/ 1 w 6"/>
                    <a:gd name="T11" fmla="*/ 0 h 7"/>
                    <a:gd name="T12" fmla="*/ 1 w 6"/>
                    <a:gd name="T13" fmla="*/ 0 h 7"/>
                    <a:gd name="T14" fmla="*/ 0 w 6"/>
                    <a:gd name="T15" fmla="*/ 0 h 7"/>
                    <a:gd name="T16" fmla="*/ 0 w 6"/>
                    <a:gd name="T17" fmla="*/ 0 h 7"/>
                    <a:gd name="T18" fmla="*/ 0 w 6"/>
                    <a:gd name="T19" fmla="*/ 0 h 7"/>
                    <a:gd name="T20" fmla="*/ 0 w 6"/>
                    <a:gd name="T21" fmla="*/ 0 h 7"/>
                    <a:gd name="T22" fmla="*/ 0 w 6"/>
                    <a:gd name="T23" fmla="*/ 0 h 7"/>
                    <a:gd name="T24" fmla="*/ 1 w 6"/>
                    <a:gd name="T25" fmla="*/ 0 h 7"/>
                    <a:gd name="T26" fmla="*/ 1 w 6"/>
                    <a:gd name="T27" fmla="*/ 0 h 7"/>
                    <a:gd name="T28" fmla="*/ 1 w 6"/>
                    <a:gd name="T29" fmla="*/ 0 h 7"/>
                    <a:gd name="T30" fmla="*/ 1 w 6"/>
                    <a:gd name="T31" fmla="*/ 0 h 7"/>
                    <a:gd name="T32" fmla="*/ 1 w 6"/>
                    <a:gd name="T33" fmla="*/ 0 h 7"/>
                    <a:gd name="T34" fmla="*/ 0 w 6"/>
                    <a:gd name="T35" fmla="*/ 0 h 7"/>
                    <a:gd name="T36" fmla="*/ 0 w 6"/>
                    <a:gd name="T37" fmla="*/ 0 h 7"/>
                    <a:gd name="T38" fmla="*/ 0 w 6"/>
                    <a:gd name="T39" fmla="*/ 0 h 7"/>
                    <a:gd name="T40" fmla="*/ 1 w 6"/>
                    <a:gd name="T41" fmla="*/ 1 h 7"/>
                    <a:gd name="T42" fmla="*/ 2 w 6"/>
                    <a:gd name="T43" fmla="*/ 3 h 7"/>
                    <a:gd name="T44" fmla="*/ 2 w 6"/>
                    <a:gd name="T45" fmla="*/ 3 h 7"/>
                    <a:gd name="T46" fmla="*/ 4 w 6"/>
                    <a:gd name="T47" fmla="*/ 5 h 7"/>
                    <a:gd name="T48" fmla="*/ 6 w 6"/>
                    <a:gd name="T49" fmla="*/ 7 h 7"/>
                    <a:gd name="T50" fmla="*/ 6 w 6"/>
                    <a:gd name="T51" fmla="*/ 7 h 7"/>
                    <a:gd name="T52" fmla="*/ 6 w 6"/>
                    <a:gd name="T5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7">
                      <a:moveTo>
                        <a:pt x="6" y="6"/>
                      </a:moveTo>
                      <a:lnTo>
                        <a:pt x="6" y="6"/>
                      </a:lnTo>
                      <a:lnTo>
                        <a:pt x="3" y="4"/>
                      </a:lnTo>
                      <a:lnTo>
                        <a:pt x="3" y="4"/>
                      </a:lnTo>
                      <a:lnTo>
                        <a:pt x="2" y="2"/>
                      </a:lnTo>
                      <a:lnTo>
                        <a:pt x="1" y="0"/>
                      </a:lnTo>
                      <a:lnTo>
                        <a:pt x="1" y="0"/>
                      </a:lnTo>
                      <a:lnTo>
                        <a:pt x="0" y="0"/>
                      </a:lnTo>
                      <a:lnTo>
                        <a:pt x="0" y="0"/>
                      </a:lnTo>
                      <a:lnTo>
                        <a:pt x="0" y="0"/>
                      </a:lnTo>
                      <a:lnTo>
                        <a:pt x="0" y="0"/>
                      </a:lnTo>
                      <a:lnTo>
                        <a:pt x="0" y="0"/>
                      </a:lnTo>
                      <a:lnTo>
                        <a:pt x="1" y="0"/>
                      </a:lnTo>
                      <a:lnTo>
                        <a:pt x="1" y="0"/>
                      </a:lnTo>
                      <a:lnTo>
                        <a:pt x="1" y="0"/>
                      </a:lnTo>
                      <a:lnTo>
                        <a:pt x="1" y="0"/>
                      </a:lnTo>
                      <a:lnTo>
                        <a:pt x="1" y="0"/>
                      </a:lnTo>
                      <a:lnTo>
                        <a:pt x="0" y="0"/>
                      </a:lnTo>
                      <a:lnTo>
                        <a:pt x="0" y="0"/>
                      </a:lnTo>
                      <a:lnTo>
                        <a:pt x="0" y="0"/>
                      </a:lnTo>
                      <a:lnTo>
                        <a:pt x="1" y="1"/>
                      </a:lnTo>
                      <a:lnTo>
                        <a:pt x="2" y="3"/>
                      </a:lnTo>
                      <a:lnTo>
                        <a:pt x="2" y="3"/>
                      </a:lnTo>
                      <a:lnTo>
                        <a:pt x="4" y="5"/>
                      </a:lnTo>
                      <a:lnTo>
                        <a:pt x="6" y="7"/>
                      </a:lnTo>
                      <a:lnTo>
                        <a:pt x="6" y="7"/>
                      </a:lnTo>
                      <a:lnTo>
                        <a:pt x="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23" name="Freeform 2559">
                  <a:extLst>
                    <a:ext uri="{FF2B5EF4-FFF2-40B4-BE49-F238E27FC236}">
                      <a16:creationId xmlns:a16="http://schemas.microsoft.com/office/drawing/2014/main" id="{40AEBD41-1B13-408A-86DE-42327BD5BE0D}"/>
                    </a:ext>
                  </a:extLst>
                </p:cNvPr>
                <p:cNvSpPr>
                  <a:spLocks/>
                </p:cNvSpPr>
                <p:nvPr/>
              </p:nvSpPr>
              <p:spPr bwMode="auto">
                <a:xfrm>
                  <a:off x="4076" y="1511"/>
                  <a:ext cx="1" cy="10"/>
                </a:xfrm>
                <a:custGeom>
                  <a:avLst/>
                  <a:gdLst>
                    <a:gd name="T0" fmla="*/ 0 w 1"/>
                    <a:gd name="T1" fmla="*/ 9 h 10"/>
                    <a:gd name="T2" fmla="*/ 0 w 1"/>
                    <a:gd name="T3" fmla="*/ 9 h 10"/>
                    <a:gd name="T4" fmla="*/ 0 w 1"/>
                    <a:gd name="T5" fmla="*/ 10 h 10"/>
                    <a:gd name="T6" fmla="*/ 0 w 1"/>
                    <a:gd name="T7" fmla="*/ 10 h 10"/>
                    <a:gd name="T8" fmla="*/ 1 w 1"/>
                    <a:gd name="T9" fmla="*/ 10 h 10"/>
                    <a:gd name="T10" fmla="*/ 1 w 1"/>
                    <a:gd name="T11" fmla="*/ 10 h 10"/>
                    <a:gd name="T12" fmla="*/ 1 w 1"/>
                    <a:gd name="T13" fmla="*/ 10 h 10"/>
                    <a:gd name="T14" fmla="*/ 1 w 1"/>
                    <a:gd name="T15" fmla="*/ 9 h 10"/>
                    <a:gd name="T16" fmla="*/ 1 w 1"/>
                    <a:gd name="T17" fmla="*/ 8 h 10"/>
                    <a:gd name="T18" fmla="*/ 1 w 1"/>
                    <a:gd name="T19" fmla="*/ 6 h 10"/>
                    <a:gd name="T20" fmla="*/ 1 w 1"/>
                    <a:gd name="T21" fmla="*/ 6 h 10"/>
                    <a:gd name="T22" fmla="*/ 1 w 1"/>
                    <a:gd name="T23" fmla="*/ 3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6 h 10"/>
                    <a:gd name="T36" fmla="*/ 0 w 1"/>
                    <a:gd name="T37" fmla="*/ 6 h 10"/>
                    <a:gd name="T38" fmla="*/ 1 w 1"/>
                    <a:gd name="T39" fmla="*/ 8 h 10"/>
                    <a:gd name="T40" fmla="*/ 1 w 1"/>
                    <a:gd name="T41" fmla="*/ 9 h 10"/>
                    <a:gd name="T42" fmla="*/ 0 w 1"/>
                    <a:gd name="T43" fmla="*/ 9 h 10"/>
                    <a:gd name="T44" fmla="*/ 0 w 1"/>
                    <a:gd name="T45" fmla="*/ 9 h 10"/>
                    <a:gd name="T46" fmla="*/ 0 w 1"/>
                    <a:gd name="T47" fmla="*/ 9 h 10"/>
                    <a:gd name="T48" fmla="*/ 0 w 1"/>
                    <a:gd name="T4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10">
                      <a:moveTo>
                        <a:pt x="0" y="9"/>
                      </a:moveTo>
                      <a:lnTo>
                        <a:pt x="0" y="9"/>
                      </a:lnTo>
                      <a:lnTo>
                        <a:pt x="0" y="10"/>
                      </a:lnTo>
                      <a:lnTo>
                        <a:pt x="0" y="10"/>
                      </a:lnTo>
                      <a:lnTo>
                        <a:pt x="1" y="10"/>
                      </a:lnTo>
                      <a:lnTo>
                        <a:pt x="1" y="10"/>
                      </a:lnTo>
                      <a:lnTo>
                        <a:pt x="1" y="10"/>
                      </a:lnTo>
                      <a:lnTo>
                        <a:pt x="1" y="9"/>
                      </a:lnTo>
                      <a:lnTo>
                        <a:pt x="1" y="8"/>
                      </a:lnTo>
                      <a:lnTo>
                        <a:pt x="1" y="6"/>
                      </a:lnTo>
                      <a:lnTo>
                        <a:pt x="1" y="6"/>
                      </a:lnTo>
                      <a:lnTo>
                        <a:pt x="1" y="3"/>
                      </a:lnTo>
                      <a:lnTo>
                        <a:pt x="0" y="0"/>
                      </a:lnTo>
                      <a:lnTo>
                        <a:pt x="0" y="0"/>
                      </a:lnTo>
                      <a:lnTo>
                        <a:pt x="0" y="0"/>
                      </a:lnTo>
                      <a:lnTo>
                        <a:pt x="0" y="0"/>
                      </a:lnTo>
                      <a:lnTo>
                        <a:pt x="0" y="0"/>
                      </a:lnTo>
                      <a:lnTo>
                        <a:pt x="0" y="6"/>
                      </a:lnTo>
                      <a:lnTo>
                        <a:pt x="0" y="6"/>
                      </a:lnTo>
                      <a:lnTo>
                        <a:pt x="1" y="8"/>
                      </a:lnTo>
                      <a:lnTo>
                        <a:pt x="1" y="9"/>
                      </a:lnTo>
                      <a:lnTo>
                        <a:pt x="0" y="9"/>
                      </a:lnTo>
                      <a:lnTo>
                        <a:pt x="0" y="9"/>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24" name="Freeform 2560">
                  <a:extLst>
                    <a:ext uri="{FF2B5EF4-FFF2-40B4-BE49-F238E27FC236}">
                      <a16:creationId xmlns:a16="http://schemas.microsoft.com/office/drawing/2014/main" id="{8C9FFA39-02D9-4F2F-B862-3B3070D81940}"/>
                    </a:ext>
                  </a:extLst>
                </p:cNvPr>
                <p:cNvSpPr>
                  <a:spLocks/>
                </p:cNvSpPr>
                <p:nvPr/>
              </p:nvSpPr>
              <p:spPr bwMode="auto">
                <a:xfrm>
                  <a:off x="4076" y="1511"/>
                  <a:ext cx="1" cy="10"/>
                </a:xfrm>
                <a:custGeom>
                  <a:avLst/>
                  <a:gdLst>
                    <a:gd name="T0" fmla="*/ 0 w 1"/>
                    <a:gd name="T1" fmla="*/ 9 h 10"/>
                    <a:gd name="T2" fmla="*/ 0 w 1"/>
                    <a:gd name="T3" fmla="*/ 9 h 10"/>
                    <a:gd name="T4" fmla="*/ 0 w 1"/>
                    <a:gd name="T5" fmla="*/ 10 h 10"/>
                    <a:gd name="T6" fmla="*/ 0 w 1"/>
                    <a:gd name="T7" fmla="*/ 10 h 10"/>
                    <a:gd name="T8" fmla="*/ 1 w 1"/>
                    <a:gd name="T9" fmla="*/ 10 h 10"/>
                    <a:gd name="T10" fmla="*/ 1 w 1"/>
                    <a:gd name="T11" fmla="*/ 10 h 10"/>
                    <a:gd name="T12" fmla="*/ 1 w 1"/>
                    <a:gd name="T13" fmla="*/ 10 h 10"/>
                    <a:gd name="T14" fmla="*/ 1 w 1"/>
                    <a:gd name="T15" fmla="*/ 9 h 10"/>
                    <a:gd name="T16" fmla="*/ 1 w 1"/>
                    <a:gd name="T17" fmla="*/ 8 h 10"/>
                    <a:gd name="T18" fmla="*/ 1 w 1"/>
                    <a:gd name="T19" fmla="*/ 6 h 10"/>
                    <a:gd name="T20" fmla="*/ 1 w 1"/>
                    <a:gd name="T21" fmla="*/ 6 h 10"/>
                    <a:gd name="T22" fmla="*/ 1 w 1"/>
                    <a:gd name="T23" fmla="*/ 3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6 h 10"/>
                    <a:gd name="T36" fmla="*/ 0 w 1"/>
                    <a:gd name="T37" fmla="*/ 6 h 10"/>
                    <a:gd name="T38" fmla="*/ 1 w 1"/>
                    <a:gd name="T39" fmla="*/ 8 h 10"/>
                    <a:gd name="T40" fmla="*/ 1 w 1"/>
                    <a:gd name="T41" fmla="*/ 9 h 10"/>
                    <a:gd name="T42" fmla="*/ 0 w 1"/>
                    <a:gd name="T43" fmla="*/ 9 h 10"/>
                    <a:gd name="T44" fmla="*/ 0 w 1"/>
                    <a:gd name="T45" fmla="*/ 9 h 10"/>
                    <a:gd name="T46" fmla="*/ 0 w 1"/>
                    <a:gd name="T47" fmla="*/ 9 h 10"/>
                    <a:gd name="T48" fmla="*/ 0 w 1"/>
                    <a:gd name="T4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10">
                      <a:moveTo>
                        <a:pt x="0" y="9"/>
                      </a:moveTo>
                      <a:lnTo>
                        <a:pt x="0" y="9"/>
                      </a:lnTo>
                      <a:lnTo>
                        <a:pt x="0" y="10"/>
                      </a:lnTo>
                      <a:lnTo>
                        <a:pt x="0" y="10"/>
                      </a:lnTo>
                      <a:lnTo>
                        <a:pt x="1" y="10"/>
                      </a:lnTo>
                      <a:lnTo>
                        <a:pt x="1" y="10"/>
                      </a:lnTo>
                      <a:lnTo>
                        <a:pt x="1" y="10"/>
                      </a:lnTo>
                      <a:lnTo>
                        <a:pt x="1" y="9"/>
                      </a:lnTo>
                      <a:lnTo>
                        <a:pt x="1" y="8"/>
                      </a:lnTo>
                      <a:lnTo>
                        <a:pt x="1" y="6"/>
                      </a:lnTo>
                      <a:lnTo>
                        <a:pt x="1" y="6"/>
                      </a:lnTo>
                      <a:lnTo>
                        <a:pt x="1" y="3"/>
                      </a:lnTo>
                      <a:lnTo>
                        <a:pt x="0" y="0"/>
                      </a:lnTo>
                      <a:lnTo>
                        <a:pt x="0" y="0"/>
                      </a:lnTo>
                      <a:lnTo>
                        <a:pt x="0" y="0"/>
                      </a:lnTo>
                      <a:lnTo>
                        <a:pt x="0" y="0"/>
                      </a:lnTo>
                      <a:lnTo>
                        <a:pt x="0" y="0"/>
                      </a:lnTo>
                      <a:lnTo>
                        <a:pt x="0" y="6"/>
                      </a:lnTo>
                      <a:lnTo>
                        <a:pt x="0" y="6"/>
                      </a:lnTo>
                      <a:lnTo>
                        <a:pt x="1" y="8"/>
                      </a:lnTo>
                      <a:lnTo>
                        <a:pt x="1" y="9"/>
                      </a:lnTo>
                      <a:lnTo>
                        <a:pt x="0" y="9"/>
                      </a:lnTo>
                      <a:lnTo>
                        <a:pt x="0" y="9"/>
                      </a:lnTo>
                      <a:lnTo>
                        <a:pt x="0" y="9"/>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25" name="Freeform 2561">
                  <a:extLst>
                    <a:ext uri="{FF2B5EF4-FFF2-40B4-BE49-F238E27FC236}">
                      <a16:creationId xmlns:a16="http://schemas.microsoft.com/office/drawing/2014/main" id="{F681DA61-C349-419D-9D36-EF41D4B3F000}"/>
                    </a:ext>
                  </a:extLst>
                </p:cNvPr>
                <p:cNvSpPr>
                  <a:spLocks/>
                </p:cNvSpPr>
                <p:nvPr/>
              </p:nvSpPr>
              <p:spPr bwMode="auto">
                <a:xfrm>
                  <a:off x="4077" y="1520"/>
                  <a:ext cx="2" cy="5"/>
                </a:xfrm>
                <a:custGeom>
                  <a:avLst/>
                  <a:gdLst>
                    <a:gd name="T0" fmla="*/ 0 w 2"/>
                    <a:gd name="T1" fmla="*/ 0 h 5"/>
                    <a:gd name="T2" fmla="*/ 0 w 2"/>
                    <a:gd name="T3" fmla="*/ 0 h 5"/>
                    <a:gd name="T4" fmla="*/ 0 w 2"/>
                    <a:gd name="T5" fmla="*/ 1 h 5"/>
                    <a:gd name="T6" fmla="*/ 1 w 2"/>
                    <a:gd name="T7" fmla="*/ 3 h 5"/>
                    <a:gd name="T8" fmla="*/ 2 w 2"/>
                    <a:gd name="T9" fmla="*/ 5 h 5"/>
                    <a:gd name="T10" fmla="*/ 2 w 2"/>
                    <a:gd name="T11" fmla="*/ 5 h 5"/>
                    <a:gd name="T12" fmla="*/ 2 w 2"/>
                    <a:gd name="T13" fmla="*/ 5 h 5"/>
                    <a:gd name="T14" fmla="*/ 2 w 2"/>
                    <a:gd name="T15" fmla="*/ 5 h 5"/>
                    <a:gd name="T16" fmla="*/ 1 w 2"/>
                    <a:gd name="T17" fmla="*/ 3 h 5"/>
                    <a:gd name="T18" fmla="*/ 0 w 2"/>
                    <a:gd name="T19" fmla="*/ 1 h 5"/>
                    <a:gd name="T20" fmla="*/ 0 w 2"/>
                    <a:gd name="T21" fmla="*/ 0 h 5"/>
                    <a:gd name="T22" fmla="*/ 0 w 2"/>
                    <a:gd name="T23" fmla="*/ 0 h 5"/>
                    <a:gd name="T24" fmla="*/ 0 w 2"/>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0" y="0"/>
                      </a:moveTo>
                      <a:lnTo>
                        <a:pt x="0" y="0"/>
                      </a:lnTo>
                      <a:lnTo>
                        <a:pt x="0" y="1"/>
                      </a:lnTo>
                      <a:lnTo>
                        <a:pt x="1" y="3"/>
                      </a:lnTo>
                      <a:lnTo>
                        <a:pt x="2" y="5"/>
                      </a:lnTo>
                      <a:lnTo>
                        <a:pt x="2" y="5"/>
                      </a:lnTo>
                      <a:lnTo>
                        <a:pt x="2" y="5"/>
                      </a:lnTo>
                      <a:lnTo>
                        <a:pt x="2" y="5"/>
                      </a:lnTo>
                      <a:lnTo>
                        <a:pt x="1" y="3"/>
                      </a:lnTo>
                      <a:lnTo>
                        <a:pt x="0"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26" name="Freeform 2562">
                  <a:extLst>
                    <a:ext uri="{FF2B5EF4-FFF2-40B4-BE49-F238E27FC236}">
                      <a16:creationId xmlns:a16="http://schemas.microsoft.com/office/drawing/2014/main" id="{B8CE1F9E-6B7C-4F27-9CE8-42E13CBF8993}"/>
                    </a:ext>
                  </a:extLst>
                </p:cNvPr>
                <p:cNvSpPr>
                  <a:spLocks/>
                </p:cNvSpPr>
                <p:nvPr/>
              </p:nvSpPr>
              <p:spPr bwMode="auto">
                <a:xfrm>
                  <a:off x="4077" y="1520"/>
                  <a:ext cx="2" cy="5"/>
                </a:xfrm>
                <a:custGeom>
                  <a:avLst/>
                  <a:gdLst>
                    <a:gd name="T0" fmla="*/ 0 w 2"/>
                    <a:gd name="T1" fmla="*/ 0 h 5"/>
                    <a:gd name="T2" fmla="*/ 0 w 2"/>
                    <a:gd name="T3" fmla="*/ 0 h 5"/>
                    <a:gd name="T4" fmla="*/ 0 w 2"/>
                    <a:gd name="T5" fmla="*/ 1 h 5"/>
                    <a:gd name="T6" fmla="*/ 1 w 2"/>
                    <a:gd name="T7" fmla="*/ 3 h 5"/>
                    <a:gd name="T8" fmla="*/ 2 w 2"/>
                    <a:gd name="T9" fmla="*/ 5 h 5"/>
                    <a:gd name="T10" fmla="*/ 2 w 2"/>
                    <a:gd name="T11" fmla="*/ 5 h 5"/>
                    <a:gd name="T12" fmla="*/ 2 w 2"/>
                    <a:gd name="T13" fmla="*/ 5 h 5"/>
                    <a:gd name="T14" fmla="*/ 2 w 2"/>
                    <a:gd name="T15" fmla="*/ 5 h 5"/>
                    <a:gd name="T16" fmla="*/ 1 w 2"/>
                    <a:gd name="T17" fmla="*/ 3 h 5"/>
                    <a:gd name="T18" fmla="*/ 0 w 2"/>
                    <a:gd name="T19" fmla="*/ 1 h 5"/>
                    <a:gd name="T20" fmla="*/ 0 w 2"/>
                    <a:gd name="T21" fmla="*/ 0 h 5"/>
                    <a:gd name="T22" fmla="*/ 0 w 2"/>
                    <a:gd name="T23" fmla="*/ 0 h 5"/>
                    <a:gd name="T24" fmla="*/ 0 w 2"/>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0" y="0"/>
                      </a:moveTo>
                      <a:lnTo>
                        <a:pt x="0" y="0"/>
                      </a:lnTo>
                      <a:lnTo>
                        <a:pt x="0" y="1"/>
                      </a:lnTo>
                      <a:lnTo>
                        <a:pt x="1" y="3"/>
                      </a:lnTo>
                      <a:lnTo>
                        <a:pt x="2" y="5"/>
                      </a:lnTo>
                      <a:lnTo>
                        <a:pt x="2" y="5"/>
                      </a:lnTo>
                      <a:lnTo>
                        <a:pt x="2" y="5"/>
                      </a:lnTo>
                      <a:lnTo>
                        <a:pt x="2" y="5"/>
                      </a:lnTo>
                      <a:lnTo>
                        <a:pt x="1" y="3"/>
                      </a:lnTo>
                      <a:lnTo>
                        <a:pt x="0"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27" name="Freeform 2563">
                  <a:extLst>
                    <a:ext uri="{FF2B5EF4-FFF2-40B4-BE49-F238E27FC236}">
                      <a16:creationId xmlns:a16="http://schemas.microsoft.com/office/drawing/2014/main" id="{A3504E49-CF53-4BEF-B6E2-AA4665557B6A}"/>
                    </a:ext>
                  </a:extLst>
                </p:cNvPr>
                <p:cNvSpPr>
                  <a:spLocks/>
                </p:cNvSpPr>
                <p:nvPr/>
              </p:nvSpPr>
              <p:spPr bwMode="auto">
                <a:xfrm>
                  <a:off x="4108" y="1440"/>
                  <a:ext cx="63" cy="91"/>
                </a:xfrm>
                <a:custGeom>
                  <a:avLst/>
                  <a:gdLst>
                    <a:gd name="T0" fmla="*/ 57 w 63"/>
                    <a:gd name="T1" fmla="*/ 56 h 91"/>
                    <a:gd name="T2" fmla="*/ 52 w 63"/>
                    <a:gd name="T3" fmla="*/ 47 h 91"/>
                    <a:gd name="T4" fmla="*/ 49 w 63"/>
                    <a:gd name="T5" fmla="*/ 44 h 91"/>
                    <a:gd name="T6" fmla="*/ 49 w 63"/>
                    <a:gd name="T7" fmla="*/ 40 h 91"/>
                    <a:gd name="T8" fmla="*/ 57 w 63"/>
                    <a:gd name="T9" fmla="*/ 35 h 91"/>
                    <a:gd name="T10" fmla="*/ 55 w 63"/>
                    <a:gd name="T11" fmla="*/ 26 h 91"/>
                    <a:gd name="T12" fmla="*/ 58 w 63"/>
                    <a:gd name="T13" fmla="*/ 17 h 91"/>
                    <a:gd name="T14" fmla="*/ 46 w 63"/>
                    <a:gd name="T15" fmla="*/ 12 h 91"/>
                    <a:gd name="T16" fmla="*/ 40 w 63"/>
                    <a:gd name="T17" fmla="*/ 9 h 91"/>
                    <a:gd name="T18" fmla="*/ 31 w 63"/>
                    <a:gd name="T19" fmla="*/ 10 h 91"/>
                    <a:gd name="T20" fmla="*/ 22 w 63"/>
                    <a:gd name="T21" fmla="*/ 10 h 91"/>
                    <a:gd name="T22" fmla="*/ 19 w 63"/>
                    <a:gd name="T23" fmla="*/ 7 h 91"/>
                    <a:gd name="T24" fmla="*/ 15 w 63"/>
                    <a:gd name="T25" fmla="*/ 2 h 91"/>
                    <a:gd name="T26" fmla="*/ 9 w 63"/>
                    <a:gd name="T27" fmla="*/ 0 h 91"/>
                    <a:gd name="T28" fmla="*/ 7 w 63"/>
                    <a:gd name="T29" fmla="*/ 3 h 91"/>
                    <a:gd name="T30" fmla="*/ 7 w 63"/>
                    <a:gd name="T31" fmla="*/ 2 h 91"/>
                    <a:gd name="T32" fmla="*/ 13 w 63"/>
                    <a:gd name="T33" fmla="*/ 0 h 91"/>
                    <a:gd name="T34" fmla="*/ 15 w 63"/>
                    <a:gd name="T35" fmla="*/ 5 h 91"/>
                    <a:gd name="T36" fmla="*/ 20 w 63"/>
                    <a:gd name="T37" fmla="*/ 9 h 91"/>
                    <a:gd name="T38" fmla="*/ 22 w 63"/>
                    <a:gd name="T39" fmla="*/ 10 h 91"/>
                    <a:gd name="T40" fmla="*/ 29 w 63"/>
                    <a:gd name="T41" fmla="*/ 10 h 91"/>
                    <a:gd name="T42" fmla="*/ 31 w 63"/>
                    <a:gd name="T43" fmla="*/ 12 h 91"/>
                    <a:gd name="T44" fmla="*/ 41 w 63"/>
                    <a:gd name="T45" fmla="*/ 10 h 91"/>
                    <a:gd name="T46" fmla="*/ 49 w 63"/>
                    <a:gd name="T47" fmla="*/ 13 h 91"/>
                    <a:gd name="T48" fmla="*/ 57 w 63"/>
                    <a:gd name="T49" fmla="*/ 17 h 91"/>
                    <a:gd name="T50" fmla="*/ 55 w 63"/>
                    <a:gd name="T51" fmla="*/ 25 h 91"/>
                    <a:gd name="T52" fmla="*/ 56 w 63"/>
                    <a:gd name="T53" fmla="*/ 29 h 91"/>
                    <a:gd name="T54" fmla="*/ 55 w 63"/>
                    <a:gd name="T55" fmla="*/ 35 h 91"/>
                    <a:gd name="T56" fmla="*/ 47 w 63"/>
                    <a:gd name="T57" fmla="*/ 40 h 91"/>
                    <a:gd name="T58" fmla="*/ 47 w 63"/>
                    <a:gd name="T59" fmla="*/ 45 h 91"/>
                    <a:gd name="T60" fmla="*/ 46 w 63"/>
                    <a:gd name="T61" fmla="*/ 47 h 91"/>
                    <a:gd name="T62" fmla="*/ 54 w 63"/>
                    <a:gd name="T63" fmla="*/ 50 h 91"/>
                    <a:gd name="T64" fmla="*/ 56 w 63"/>
                    <a:gd name="T65" fmla="*/ 57 h 91"/>
                    <a:gd name="T66" fmla="*/ 61 w 63"/>
                    <a:gd name="T67" fmla="*/ 63 h 91"/>
                    <a:gd name="T68" fmla="*/ 54 w 63"/>
                    <a:gd name="T69" fmla="*/ 69 h 91"/>
                    <a:gd name="T70" fmla="*/ 44 w 63"/>
                    <a:gd name="T71" fmla="*/ 71 h 91"/>
                    <a:gd name="T72" fmla="*/ 44 w 63"/>
                    <a:gd name="T73" fmla="*/ 75 h 91"/>
                    <a:gd name="T74" fmla="*/ 36 w 63"/>
                    <a:gd name="T75" fmla="*/ 76 h 91"/>
                    <a:gd name="T76" fmla="*/ 35 w 63"/>
                    <a:gd name="T77" fmla="*/ 82 h 91"/>
                    <a:gd name="T78" fmla="*/ 29 w 63"/>
                    <a:gd name="T79" fmla="*/ 84 h 91"/>
                    <a:gd name="T80" fmla="*/ 23 w 63"/>
                    <a:gd name="T81" fmla="*/ 89 h 91"/>
                    <a:gd name="T82" fmla="*/ 15 w 63"/>
                    <a:gd name="T83" fmla="*/ 87 h 91"/>
                    <a:gd name="T84" fmla="*/ 12 w 63"/>
                    <a:gd name="T85" fmla="*/ 82 h 91"/>
                    <a:gd name="T86" fmla="*/ 5 w 63"/>
                    <a:gd name="T87" fmla="*/ 81 h 91"/>
                    <a:gd name="T88" fmla="*/ 2 w 63"/>
                    <a:gd name="T89" fmla="*/ 77 h 91"/>
                    <a:gd name="T90" fmla="*/ 0 w 63"/>
                    <a:gd name="T91" fmla="*/ 74 h 91"/>
                    <a:gd name="T92" fmla="*/ 2 w 63"/>
                    <a:gd name="T93" fmla="*/ 78 h 91"/>
                    <a:gd name="T94" fmla="*/ 7 w 63"/>
                    <a:gd name="T95" fmla="*/ 84 h 91"/>
                    <a:gd name="T96" fmla="*/ 15 w 63"/>
                    <a:gd name="T97" fmla="*/ 89 h 91"/>
                    <a:gd name="T98" fmla="*/ 23 w 63"/>
                    <a:gd name="T99" fmla="*/ 90 h 91"/>
                    <a:gd name="T100" fmla="*/ 28 w 63"/>
                    <a:gd name="T101" fmla="*/ 86 h 91"/>
                    <a:gd name="T102" fmla="*/ 36 w 63"/>
                    <a:gd name="T103" fmla="*/ 82 h 91"/>
                    <a:gd name="T104" fmla="*/ 36 w 63"/>
                    <a:gd name="T105" fmla="*/ 77 h 91"/>
                    <a:gd name="T106" fmla="*/ 45 w 63"/>
                    <a:gd name="T107" fmla="*/ 76 h 91"/>
                    <a:gd name="T108" fmla="*/ 46 w 63"/>
                    <a:gd name="T109" fmla="*/ 71 h 91"/>
                    <a:gd name="T110" fmla="*/ 58 w 63"/>
                    <a:gd name="T111" fmla="*/ 69 h 91"/>
                    <a:gd name="T112" fmla="*/ 62 w 63"/>
                    <a:gd name="T113" fmla="*/ 6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 h="91">
                      <a:moveTo>
                        <a:pt x="62" y="61"/>
                      </a:moveTo>
                      <a:lnTo>
                        <a:pt x="62" y="61"/>
                      </a:lnTo>
                      <a:lnTo>
                        <a:pt x="61" y="59"/>
                      </a:lnTo>
                      <a:lnTo>
                        <a:pt x="60" y="58"/>
                      </a:lnTo>
                      <a:lnTo>
                        <a:pt x="59" y="57"/>
                      </a:lnTo>
                      <a:lnTo>
                        <a:pt x="57" y="56"/>
                      </a:lnTo>
                      <a:lnTo>
                        <a:pt x="57" y="56"/>
                      </a:lnTo>
                      <a:lnTo>
                        <a:pt x="57" y="54"/>
                      </a:lnTo>
                      <a:lnTo>
                        <a:pt x="57" y="53"/>
                      </a:lnTo>
                      <a:lnTo>
                        <a:pt x="57" y="51"/>
                      </a:lnTo>
                      <a:lnTo>
                        <a:pt x="56" y="50"/>
                      </a:lnTo>
                      <a:lnTo>
                        <a:pt x="56" y="50"/>
                      </a:lnTo>
                      <a:lnTo>
                        <a:pt x="54" y="48"/>
                      </a:lnTo>
                      <a:lnTo>
                        <a:pt x="52" y="47"/>
                      </a:lnTo>
                      <a:lnTo>
                        <a:pt x="52" y="47"/>
                      </a:lnTo>
                      <a:lnTo>
                        <a:pt x="51" y="46"/>
                      </a:lnTo>
                      <a:lnTo>
                        <a:pt x="50" y="46"/>
                      </a:lnTo>
                      <a:lnTo>
                        <a:pt x="50" y="46"/>
                      </a:lnTo>
                      <a:lnTo>
                        <a:pt x="48" y="46"/>
                      </a:lnTo>
                      <a:lnTo>
                        <a:pt x="48" y="46"/>
                      </a:lnTo>
                      <a:lnTo>
                        <a:pt x="49" y="44"/>
                      </a:lnTo>
                      <a:lnTo>
                        <a:pt x="49" y="44"/>
                      </a:lnTo>
                      <a:lnTo>
                        <a:pt x="49" y="44"/>
                      </a:lnTo>
                      <a:lnTo>
                        <a:pt x="49" y="43"/>
                      </a:lnTo>
                      <a:lnTo>
                        <a:pt x="48" y="42"/>
                      </a:lnTo>
                      <a:lnTo>
                        <a:pt x="48" y="42"/>
                      </a:lnTo>
                      <a:lnTo>
                        <a:pt x="48" y="41"/>
                      </a:lnTo>
                      <a:lnTo>
                        <a:pt x="49" y="40"/>
                      </a:lnTo>
                      <a:lnTo>
                        <a:pt x="50" y="39"/>
                      </a:lnTo>
                      <a:lnTo>
                        <a:pt x="51" y="39"/>
                      </a:lnTo>
                      <a:lnTo>
                        <a:pt x="53" y="38"/>
                      </a:lnTo>
                      <a:lnTo>
                        <a:pt x="55" y="37"/>
                      </a:lnTo>
                      <a:lnTo>
                        <a:pt x="55" y="37"/>
                      </a:lnTo>
                      <a:lnTo>
                        <a:pt x="56" y="36"/>
                      </a:lnTo>
                      <a:lnTo>
                        <a:pt x="57" y="35"/>
                      </a:lnTo>
                      <a:lnTo>
                        <a:pt x="57" y="33"/>
                      </a:lnTo>
                      <a:lnTo>
                        <a:pt x="58" y="31"/>
                      </a:lnTo>
                      <a:lnTo>
                        <a:pt x="58" y="31"/>
                      </a:lnTo>
                      <a:lnTo>
                        <a:pt x="58" y="30"/>
                      </a:lnTo>
                      <a:lnTo>
                        <a:pt x="57" y="29"/>
                      </a:lnTo>
                      <a:lnTo>
                        <a:pt x="56" y="27"/>
                      </a:lnTo>
                      <a:lnTo>
                        <a:pt x="55" y="26"/>
                      </a:lnTo>
                      <a:lnTo>
                        <a:pt x="55" y="26"/>
                      </a:lnTo>
                      <a:lnTo>
                        <a:pt x="57" y="24"/>
                      </a:lnTo>
                      <a:lnTo>
                        <a:pt x="58" y="22"/>
                      </a:lnTo>
                      <a:lnTo>
                        <a:pt x="58" y="20"/>
                      </a:lnTo>
                      <a:lnTo>
                        <a:pt x="58" y="19"/>
                      </a:lnTo>
                      <a:lnTo>
                        <a:pt x="58" y="17"/>
                      </a:lnTo>
                      <a:lnTo>
                        <a:pt x="58" y="17"/>
                      </a:lnTo>
                      <a:lnTo>
                        <a:pt x="57" y="15"/>
                      </a:lnTo>
                      <a:lnTo>
                        <a:pt x="55" y="14"/>
                      </a:lnTo>
                      <a:lnTo>
                        <a:pt x="53" y="13"/>
                      </a:lnTo>
                      <a:lnTo>
                        <a:pt x="51" y="12"/>
                      </a:lnTo>
                      <a:lnTo>
                        <a:pt x="51" y="12"/>
                      </a:lnTo>
                      <a:lnTo>
                        <a:pt x="48" y="12"/>
                      </a:lnTo>
                      <a:lnTo>
                        <a:pt x="46" y="12"/>
                      </a:lnTo>
                      <a:lnTo>
                        <a:pt x="46" y="12"/>
                      </a:lnTo>
                      <a:lnTo>
                        <a:pt x="44" y="12"/>
                      </a:lnTo>
                      <a:lnTo>
                        <a:pt x="43" y="11"/>
                      </a:lnTo>
                      <a:lnTo>
                        <a:pt x="43" y="11"/>
                      </a:lnTo>
                      <a:lnTo>
                        <a:pt x="41" y="10"/>
                      </a:lnTo>
                      <a:lnTo>
                        <a:pt x="41" y="10"/>
                      </a:lnTo>
                      <a:lnTo>
                        <a:pt x="40" y="9"/>
                      </a:lnTo>
                      <a:lnTo>
                        <a:pt x="39" y="9"/>
                      </a:lnTo>
                      <a:lnTo>
                        <a:pt x="38" y="9"/>
                      </a:lnTo>
                      <a:lnTo>
                        <a:pt x="36" y="9"/>
                      </a:lnTo>
                      <a:lnTo>
                        <a:pt x="34" y="10"/>
                      </a:lnTo>
                      <a:lnTo>
                        <a:pt x="31" y="11"/>
                      </a:lnTo>
                      <a:lnTo>
                        <a:pt x="31" y="11"/>
                      </a:lnTo>
                      <a:lnTo>
                        <a:pt x="31" y="10"/>
                      </a:lnTo>
                      <a:lnTo>
                        <a:pt x="29" y="9"/>
                      </a:lnTo>
                      <a:lnTo>
                        <a:pt x="28" y="8"/>
                      </a:lnTo>
                      <a:lnTo>
                        <a:pt x="26" y="8"/>
                      </a:lnTo>
                      <a:lnTo>
                        <a:pt x="26" y="8"/>
                      </a:lnTo>
                      <a:lnTo>
                        <a:pt x="24" y="8"/>
                      </a:lnTo>
                      <a:lnTo>
                        <a:pt x="23" y="9"/>
                      </a:lnTo>
                      <a:lnTo>
                        <a:pt x="22" y="10"/>
                      </a:lnTo>
                      <a:lnTo>
                        <a:pt x="21" y="11"/>
                      </a:lnTo>
                      <a:lnTo>
                        <a:pt x="21" y="11"/>
                      </a:lnTo>
                      <a:lnTo>
                        <a:pt x="21" y="10"/>
                      </a:lnTo>
                      <a:lnTo>
                        <a:pt x="21" y="9"/>
                      </a:lnTo>
                      <a:lnTo>
                        <a:pt x="20" y="8"/>
                      </a:lnTo>
                      <a:lnTo>
                        <a:pt x="19" y="7"/>
                      </a:lnTo>
                      <a:lnTo>
                        <a:pt x="19" y="7"/>
                      </a:lnTo>
                      <a:lnTo>
                        <a:pt x="17" y="6"/>
                      </a:lnTo>
                      <a:lnTo>
                        <a:pt x="16" y="5"/>
                      </a:lnTo>
                      <a:lnTo>
                        <a:pt x="16" y="5"/>
                      </a:lnTo>
                      <a:lnTo>
                        <a:pt x="15" y="5"/>
                      </a:lnTo>
                      <a:lnTo>
                        <a:pt x="15" y="4"/>
                      </a:lnTo>
                      <a:lnTo>
                        <a:pt x="15" y="3"/>
                      </a:lnTo>
                      <a:lnTo>
                        <a:pt x="15" y="2"/>
                      </a:lnTo>
                      <a:lnTo>
                        <a:pt x="15" y="2"/>
                      </a:lnTo>
                      <a:lnTo>
                        <a:pt x="14" y="1"/>
                      </a:lnTo>
                      <a:lnTo>
                        <a:pt x="13" y="0"/>
                      </a:lnTo>
                      <a:lnTo>
                        <a:pt x="12" y="0"/>
                      </a:lnTo>
                      <a:lnTo>
                        <a:pt x="11" y="0"/>
                      </a:lnTo>
                      <a:lnTo>
                        <a:pt x="11" y="0"/>
                      </a:lnTo>
                      <a:lnTo>
                        <a:pt x="9" y="0"/>
                      </a:lnTo>
                      <a:lnTo>
                        <a:pt x="8" y="1"/>
                      </a:lnTo>
                      <a:lnTo>
                        <a:pt x="7" y="1"/>
                      </a:lnTo>
                      <a:lnTo>
                        <a:pt x="7" y="2"/>
                      </a:lnTo>
                      <a:lnTo>
                        <a:pt x="7" y="3"/>
                      </a:lnTo>
                      <a:lnTo>
                        <a:pt x="7" y="3"/>
                      </a:lnTo>
                      <a:lnTo>
                        <a:pt x="7" y="3"/>
                      </a:lnTo>
                      <a:lnTo>
                        <a:pt x="7" y="3"/>
                      </a:lnTo>
                      <a:lnTo>
                        <a:pt x="7" y="3"/>
                      </a:lnTo>
                      <a:lnTo>
                        <a:pt x="7" y="3"/>
                      </a:lnTo>
                      <a:lnTo>
                        <a:pt x="8" y="3"/>
                      </a:lnTo>
                      <a:lnTo>
                        <a:pt x="7" y="2"/>
                      </a:lnTo>
                      <a:lnTo>
                        <a:pt x="7" y="2"/>
                      </a:lnTo>
                      <a:lnTo>
                        <a:pt x="7" y="2"/>
                      </a:lnTo>
                      <a:lnTo>
                        <a:pt x="7" y="2"/>
                      </a:lnTo>
                      <a:lnTo>
                        <a:pt x="7" y="2"/>
                      </a:lnTo>
                      <a:lnTo>
                        <a:pt x="9" y="1"/>
                      </a:lnTo>
                      <a:lnTo>
                        <a:pt x="9" y="1"/>
                      </a:lnTo>
                      <a:lnTo>
                        <a:pt x="11" y="0"/>
                      </a:lnTo>
                      <a:lnTo>
                        <a:pt x="11" y="0"/>
                      </a:lnTo>
                      <a:lnTo>
                        <a:pt x="12" y="0"/>
                      </a:lnTo>
                      <a:lnTo>
                        <a:pt x="13" y="0"/>
                      </a:lnTo>
                      <a:lnTo>
                        <a:pt x="14" y="1"/>
                      </a:lnTo>
                      <a:lnTo>
                        <a:pt x="14" y="1"/>
                      </a:lnTo>
                      <a:lnTo>
                        <a:pt x="15" y="2"/>
                      </a:lnTo>
                      <a:lnTo>
                        <a:pt x="15" y="3"/>
                      </a:lnTo>
                      <a:lnTo>
                        <a:pt x="15" y="5"/>
                      </a:lnTo>
                      <a:lnTo>
                        <a:pt x="15" y="5"/>
                      </a:lnTo>
                      <a:lnTo>
                        <a:pt x="15" y="5"/>
                      </a:lnTo>
                      <a:lnTo>
                        <a:pt x="16" y="6"/>
                      </a:lnTo>
                      <a:lnTo>
                        <a:pt x="17" y="6"/>
                      </a:lnTo>
                      <a:lnTo>
                        <a:pt x="17" y="6"/>
                      </a:lnTo>
                      <a:lnTo>
                        <a:pt x="19" y="7"/>
                      </a:lnTo>
                      <a:lnTo>
                        <a:pt x="20" y="8"/>
                      </a:lnTo>
                      <a:lnTo>
                        <a:pt x="20" y="8"/>
                      </a:lnTo>
                      <a:lnTo>
                        <a:pt x="20" y="9"/>
                      </a:lnTo>
                      <a:lnTo>
                        <a:pt x="20" y="10"/>
                      </a:lnTo>
                      <a:lnTo>
                        <a:pt x="20" y="12"/>
                      </a:lnTo>
                      <a:lnTo>
                        <a:pt x="20" y="12"/>
                      </a:lnTo>
                      <a:lnTo>
                        <a:pt x="20" y="12"/>
                      </a:lnTo>
                      <a:lnTo>
                        <a:pt x="20" y="12"/>
                      </a:lnTo>
                      <a:lnTo>
                        <a:pt x="20" y="12"/>
                      </a:lnTo>
                      <a:lnTo>
                        <a:pt x="22" y="10"/>
                      </a:lnTo>
                      <a:lnTo>
                        <a:pt x="23" y="9"/>
                      </a:lnTo>
                      <a:lnTo>
                        <a:pt x="25" y="8"/>
                      </a:lnTo>
                      <a:lnTo>
                        <a:pt x="25" y="8"/>
                      </a:lnTo>
                      <a:lnTo>
                        <a:pt x="26" y="8"/>
                      </a:lnTo>
                      <a:lnTo>
                        <a:pt x="27" y="8"/>
                      </a:lnTo>
                      <a:lnTo>
                        <a:pt x="29" y="9"/>
                      </a:lnTo>
                      <a:lnTo>
                        <a:pt x="29" y="10"/>
                      </a:lnTo>
                      <a:lnTo>
                        <a:pt x="30" y="10"/>
                      </a:lnTo>
                      <a:lnTo>
                        <a:pt x="31" y="11"/>
                      </a:lnTo>
                      <a:lnTo>
                        <a:pt x="31" y="12"/>
                      </a:lnTo>
                      <a:lnTo>
                        <a:pt x="31" y="12"/>
                      </a:lnTo>
                      <a:lnTo>
                        <a:pt x="31" y="12"/>
                      </a:lnTo>
                      <a:lnTo>
                        <a:pt x="31" y="12"/>
                      </a:lnTo>
                      <a:lnTo>
                        <a:pt x="31" y="12"/>
                      </a:lnTo>
                      <a:lnTo>
                        <a:pt x="32" y="11"/>
                      </a:lnTo>
                      <a:lnTo>
                        <a:pt x="34" y="10"/>
                      </a:lnTo>
                      <a:lnTo>
                        <a:pt x="35" y="10"/>
                      </a:lnTo>
                      <a:lnTo>
                        <a:pt x="37" y="10"/>
                      </a:lnTo>
                      <a:lnTo>
                        <a:pt x="38" y="10"/>
                      </a:lnTo>
                      <a:lnTo>
                        <a:pt x="40" y="10"/>
                      </a:lnTo>
                      <a:lnTo>
                        <a:pt x="41" y="10"/>
                      </a:lnTo>
                      <a:lnTo>
                        <a:pt x="42" y="11"/>
                      </a:lnTo>
                      <a:lnTo>
                        <a:pt x="42" y="11"/>
                      </a:lnTo>
                      <a:lnTo>
                        <a:pt x="43" y="12"/>
                      </a:lnTo>
                      <a:lnTo>
                        <a:pt x="44" y="13"/>
                      </a:lnTo>
                      <a:lnTo>
                        <a:pt x="45" y="13"/>
                      </a:lnTo>
                      <a:lnTo>
                        <a:pt x="45" y="13"/>
                      </a:lnTo>
                      <a:lnTo>
                        <a:pt x="49" y="13"/>
                      </a:lnTo>
                      <a:lnTo>
                        <a:pt x="49" y="13"/>
                      </a:lnTo>
                      <a:lnTo>
                        <a:pt x="51" y="13"/>
                      </a:lnTo>
                      <a:lnTo>
                        <a:pt x="54" y="14"/>
                      </a:lnTo>
                      <a:lnTo>
                        <a:pt x="55" y="15"/>
                      </a:lnTo>
                      <a:lnTo>
                        <a:pt x="56" y="16"/>
                      </a:lnTo>
                      <a:lnTo>
                        <a:pt x="57" y="17"/>
                      </a:lnTo>
                      <a:lnTo>
                        <a:pt x="57" y="17"/>
                      </a:lnTo>
                      <a:lnTo>
                        <a:pt x="57" y="18"/>
                      </a:lnTo>
                      <a:lnTo>
                        <a:pt x="57" y="19"/>
                      </a:lnTo>
                      <a:lnTo>
                        <a:pt x="57" y="20"/>
                      </a:lnTo>
                      <a:lnTo>
                        <a:pt x="57" y="22"/>
                      </a:lnTo>
                      <a:lnTo>
                        <a:pt x="57" y="23"/>
                      </a:lnTo>
                      <a:lnTo>
                        <a:pt x="56" y="24"/>
                      </a:lnTo>
                      <a:lnTo>
                        <a:pt x="55" y="25"/>
                      </a:lnTo>
                      <a:lnTo>
                        <a:pt x="54" y="26"/>
                      </a:lnTo>
                      <a:lnTo>
                        <a:pt x="54" y="26"/>
                      </a:lnTo>
                      <a:lnTo>
                        <a:pt x="54" y="26"/>
                      </a:lnTo>
                      <a:lnTo>
                        <a:pt x="54" y="27"/>
                      </a:lnTo>
                      <a:lnTo>
                        <a:pt x="54" y="27"/>
                      </a:lnTo>
                      <a:lnTo>
                        <a:pt x="55" y="28"/>
                      </a:lnTo>
                      <a:lnTo>
                        <a:pt x="56" y="29"/>
                      </a:lnTo>
                      <a:lnTo>
                        <a:pt x="56" y="29"/>
                      </a:lnTo>
                      <a:lnTo>
                        <a:pt x="56" y="29"/>
                      </a:lnTo>
                      <a:lnTo>
                        <a:pt x="57" y="30"/>
                      </a:lnTo>
                      <a:lnTo>
                        <a:pt x="57" y="31"/>
                      </a:lnTo>
                      <a:lnTo>
                        <a:pt x="56" y="33"/>
                      </a:lnTo>
                      <a:lnTo>
                        <a:pt x="56" y="33"/>
                      </a:lnTo>
                      <a:lnTo>
                        <a:pt x="55" y="35"/>
                      </a:lnTo>
                      <a:lnTo>
                        <a:pt x="54" y="36"/>
                      </a:lnTo>
                      <a:lnTo>
                        <a:pt x="53" y="37"/>
                      </a:lnTo>
                      <a:lnTo>
                        <a:pt x="51" y="38"/>
                      </a:lnTo>
                      <a:lnTo>
                        <a:pt x="51" y="38"/>
                      </a:lnTo>
                      <a:lnTo>
                        <a:pt x="49" y="39"/>
                      </a:lnTo>
                      <a:lnTo>
                        <a:pt x="48" y="39"/>
                      </a:lnTo>
                      <a:lnTo>
                        <a:pt x="47" y="40"/>
                      </a:lnTo>
                      <a:lnTo>
                        <a:pt x="47" y="40"/>
                      </a:lnTo>
                      <a:lnTo>
                        <a:pt x="47" y="41"/>
                      </a:lnTo>
                      <a:lnTo>
                        <a:pt x="47" y="42"/>
                      </a:lnTo>
                      <a:lnTo>
                        <a:pt x="47" y="43"/>
                      </a:lnTo>
                      <a:lnTo>
                        <a:pt x="47" y="43"/>
                      </a:lnTo>
                      <a:lnTo>
                        <a:pt x="47" y="44"/>
                      </a:lnTo>
                      <a:lnTo>
                        <a:pt x="47" y="45"/>
                      </a:lnTo>
                      <a:lnTo>
                        <a:pt x="46" y="46"/>
                      </a:lnTo>
                      <a:lnTo>
                        <a:pt x="46" y="46"/>
                      </a:lnTo>
                      <a:lnTo>
                        <a:pt x="46" y="46"/>
                      </a:lnTo>
                      <a:lnTo>
                        <a:pt x="46" y="47"/>
                      </a:lnTo>
                      <a:lnTo>
                        <a:pt x="46" y="47"/>
                      </a:lnTo>
                      <a:lnTo>
                        <a:pt x="46" y="47"/>
                      </a:lnTo>
                      <a:lnTo>
                        <a:pt x="46" y="47"/>
                      </a:lnTo>
                      <a:lnTo>
                        <a:pt x="49" y="47"/>
                      </a:lnTo>
                      <a:lnTo>
                        <a:pt x="50" y="47"/>
                      </a:lnTo>
                      <a:lnTo>
                        <a:pt x="51" y="47"/>
                      </a:lnTo>
                      <a:lnTo>
                        <a:pt x="51" y="47"/>
                      </a:lnTo>
                      <a:lnTo>
                        <a:pt x="53" y="48"/>
                      </a:lnTo>
                      <a:lnTo>
                        <a:pt x="54" y="50"/>
                      </a:lnTo>
                      <a:lnTo>
                        <a:pt x="54" y="50"/>
                      </a:lnTo>
                      <a:lnTo>
                        <a:pt x="56" y="51"/>
                      </a:lnTo>
                      <a:lnTo>
                        <a:pt x="56" y="53"/>
                      </a:lnTo>
                      <a:lnTo>
                        <a:pt x="56" y="54"/>
                      </a:lnTo>
                      <a:lnTo>
                        <a:pt x="56" y="56"/>
                      </a:lnTo>
                      <a:lnTo>
                        <a:pt x="56" y="56"/>
                      </a:lnTo>
                      <a:lnTo>
                        <a:pt x="56" y="57"/>
                      </a:lnTo>
                      <a:lnTo>
                        <a:pt x="56" y="57"/>
                      </a:lnTo>
                      <a:lnTo>
                        <a:pt x="56" y="57"/>
                      </a:lnTo>
                      <a:lnTo>
                        <a:pt x="58" y="58"/>
                      </a:lnTo>
                      <a:lnTo>
                        <a:pt x="59" y="59"/>
                      </a:lnTo>
                      <a:lnTo>
                        <a:pt x="60" y="60"/>
                      </a:lnTo>
                      <a:lnTo>
                        <a:pt x="61" y="61"/>
                      </a:lnTo>
                      <a:lnTo>
                        <a:pt x="61" y="61"/>
                      </a:lnTo>
                      <a:lnTo>
                        <a:pt x="61" y="63"/>
                      </a:lnTo>
                      <a:lnTo>
                        <a:pt x="61" y="64"/>
                      </a:lnTo>
                      <a:lnTo>
                        <a:pt x="60" y="66"/>
                      </a:lnTo>
                      <a:lnTo>
                        <a:pt x="59" y="67"/>
                      </a:lnTo>
                      <a:lnTo>
                        <a:pt x="59" y="67"/>
                      </a:lnTo>
                      <a:lnTo>
                        <a:pt x="57" y="68"/>
                      </a:lnTo>
                      <a:lnTo>
                        <a:pt x="55" y="68"/>
                      </a:lnTo>
                      <a:lnTo>
                        <a:pt x="54" y="69"/>
                      </a:lnTo>
                      <a:lnTo>
                        <a:pt x="52" y="69"/>
                      </a:lnTo>
                      <a:lnTo>
                        <a:pt x="48" y="69"/>
                      </a:lnTo>
                      <a:lnTo>
                        <a:pt x="45" y="70"/>
                      </a:lnTo>
                      <a:lnTo>
                        <a:pt x="45" y="70"/>
                      </a:lnTo>
                      <a:lnTo>
                        <a:pt x="44" y="70"/>
                      </a:lnTo>
                      <a:lnTo>
                        <a:pt x="44" y="71"/>
                      </a:lnTo>
                      <a:lnTo>
                        <a:pt x="44" y="71"/>
                      </a:lnTo>
                      <a:lnTo>
                        <a:pt x="45" y="71"/>
                      </a:lnTo>
                      <a:lnTo>
                        <a:pt x="45" y="72"/>
                      </a:lnTo>
                      <a:lnTo>
                        <a:pt x="45" y="72"/>
                      </a:lnTo>
                      <a:lnTo>
                        <a:pt x="46" y="73"/>
                      </a:lnTo>
                      <a:lnTo>
                        <a:pt x="45" y="73"/>
                      </a:lnTo>
                      <a:lnTo>
                        <a:pt x="44" y="75"/>
                      </a:lnTo>
                      <a:lnTo>
                        <a:pt x="44" y="75"/>
                      </a:lnTo>
                      <a:lnTo>
                        <a:pt x="43" y="75"/>
                      </a:lnTo>
                      <a:lnTo>
                        <a:pt x="41" y="76"/>
                      </a:lnTo>
                      <a:lnTo>
                        <a:pt x="39" y="76"/>
                      </a:lnTo>
                      <a:lnTo>
                        <a:pt x="39" y="76"/>
                      </a:lnTo>
                      <a:lnTo>
                        <a:pt x="38" y="76"/>
                      </a:lnTo>
                      <a:lnTo>
                        <a:pt x="37" y="76"/>
                      </a:lnTo>
                      <a:lnTo>
                        <a:pt x="36" y="76"/>
                      </a:lnTo>
                      <a:lnTo>
                        <a:pt x="36" y="76"/>
                      </a:lnTo>
                      <a:lnTo>
                        <a:pt x="35" y="76"/>
                      </a:lnTo>
                      <a:lnTo>
                        <a:pt x="35" y="77"/>
                      </a:lnTo>
                      <a:lnTo>
                        <a:pt x="35" y="79"/>
                      </a:lnTo>
                      <a:lnTo>
                        <a:pt x="35" y="79"/>
                      </a:lnTo>
                      <a:lnTo>
                        <a:pt x="35" y="81"/>
                      </a:lnTo>
                      <a:lnTo>
                        <a:pt x="35" y="82"/>
                      </a:lnTo>
                      <a:lnTo>
                        <a:pt x="34" y="83"/>
                      </a:lnTo>
                      <a:lnTo>
                        <a:pt x="34" y="83"/>
                      </a:lnTo>
                      <a:lnTo>
                        <a:pt x="33" y="84"/>
                      </a:lnTo>
                      <a:lnTo>
                        <a:pt x="32" y="84"/>
                      </a:lnTo>
                      <a:lnTo>
                        <a:pt x="31" y="84"/>
                      </a:lnTo>
                      <a:lnTo>
                        <a:pt x="31" y="84"/>
                      </a:lnTo>
                      <a:lnTo>
                        <a:pt x="29" y="84"/>
                      </a:lnTo>
                      <a:lnTo>
                        <a:pt x="28" y="84"/>
                      </a:lnTo>
                      <a:lnTo>
                        <a:pt x="27" y="85"/>
                      </a:lnTo>
                      <a:lnTo>
                        <a:pt x="27" y="85"/>
                      </a:lnTo>
                      <a:lnTo>
                        <a:pt x="26" y="86"/>
                      </a:lnTo>
                      <a:lnTo>
                        <a:pt x="25" y="87"/>
                      </a:lnTo>
                      <a:lnTo>
                        <a:pt x="24" y="88"/>
                      </a:lnTo>
                      <a:lnTo>
                        <a:pt x="23" y="89"/>
                      </a:lnTo>
                      <a:lnTo>
                        <a:pt x="23" y="89"/>
                      </a:lnTo>
                      <a:lnTo>
                        <a:pt x="21" y="90"/>
                      </a:lnTo>
                      <a:lnTo>
                        <a:pt x="19" y="90"/>
                      </a:lnTo>
                      <a:lnTo>
                        <a:pt x="17" y="89"/>
                      </a:lnTo>
                      <a:lnTo>
                        <a:pt x="16" y="88"/>
                      </a:lnTo>
                      <a:lnTo>
                        <a:pt x="16" y="88"/>
                      </a:lnTo>
                      <a:lnTo>
                        <a:pt x="15" y="87"/>
                      </a:lnTo>
                      <a:lnTo>
                        <a:pt x="14" y="86"/>
                      </a:lnTo>
                      <a:lnTo>
                        <a:pt x="13" y="84"/>
                      </a:lnTo>
                      <a:lnTo>
                        <a:pt x="13" y="83"/>
                      </a:lnTo>
                      <a:lnTo>
                        <a:pt x="13" y="83"/>
                      </a:lnTo>
                      <a:lnTo>
                        <a:pt x="12" y="82"/>
                      </a:lnTo>
                      <a:lnTo>
                        <a:pt x="12" y="82"/>
                      </a:lnTo>
                      <a:lnTo>
                        <a:pt x="12" y="82"/>
                      </a:lnTo>
                      <a:lnTo>
                        <a:pt x="11" y="83"/>
                      </a:lnTo>
                      <a:lnTo>
                        <a:pt x="10" y="83"/>
                      </a:lnTo>
                      <a:lnTo>
                        <a:pt x="9" y="83"/>
                      </a:lnTo>
                      <a:lnTo>
                        <a:pt x="8" y="83"/>
                      </a:lnTo>
                      <a:lnTo>
                        <a:pt x="6" y="83"/>
                      </a:lnTo>
                      <a:lnTo>
                        <a:pt x="5" y="81"/>
                      </a:lnTo>
                      <a:lnTo>
                        <a:pt x="5" y="81"/>
                      </a:lnTo>
                      <a:lnTo>
                        <a:pt x="4" y="81"/>
                      </a:lnTo>
                      <a:lnTo>
                        <a:pt x="3" y="80"/>
                      </a:lnTo>
                      <a:lnTo>
                        <a:pt x="3" y="77"/>
                      </a:lnTo>
                      <a:lnTo>
                        <a:pt x="3" y="77"/>
                      </a:lnTo>
                      <a:lnTo>
                        <a:pt x="3" y="77"/>
                      </a:lnTo>
                      <a:lnTo>
                        <a:pt x="2" y="77"/>
                      </a:lnTo>
                      <a:lnTo>
                        <a:pt x="2" y="77"/>
                      </a:lnTo>
                      <a:lnTo>
                        <a:pt x="2" y="77"/>
                      </a:lnTo>
                      <a:lnTo>
                        <a:pt x="2" y="77"/>
                      </a:lnTo>
                      <a:lnTo>
                        <a:pt x="1" y="76"/>
                      </a:lnTo>
                      <a:lnTo>
                        <a:pt x="1" y="74"/>
                      </a:lnTo>
                      <a:lnTo>
                        <a:pt x="1" y="74"/>
                      </a:lnTo>
                      <a:lnTo>
                        <a:pt x="1" y="74"/>
                      </a:lnTo>
                      <a:lnTo>
                        <a:pt x="0" y="74"/>
                      </a:lnTo>
                      <a:lnTo>
                        <a:pt x="0" y="74"/>
                      </a:lnTo>
                      <a:lnTo>
                        <a:pt x="0" y="75"/>
                      </a:lnTo>
                      <a:lnTo>
                        <a:pt x="1" y="77"/>
                      </a:lnTo>
                      <a:lnTo>
                        <a:pt x="1" y="78"/>
                      </a:lnTo>
                      <a:lnTo>
                        <a:pt x="2" y="78"/>
                      </a:lnTo>
                      <a:lnTo>
                        <a:pt x="2" y="78"/>
                      </a:lnTo>
                      <a:lnTo>
                        <a:pt x="2" y="78"/>
                      </a:lnTo>
                      <a:lnTo>
                        <a:pt x="3" y="81"/>
                      </a:lnTo>
                      <a:lnTo>
                        <a:pt x="3" y="81"/>
                      </a:lnTo>
                      <a:lnTo>
                        <a:pt x="3" y="81"/>
                      </a:lnTo>
                      <a:lnTo>
                        <a:pt x="3" y="82"/>
                      </a:lnTo>
                      <a:lnTo>
                        <a:pt x="5" y="83"/>
                      </a:lnTo>
                      <a:lnTo>
                        <a:pt x="5" y="83"/>
                      </a:lnTo>
                      <a:lnTo>
                        <a:pt x="7" y="84"/>
                      </a:lnTo>
                      <a:lnTo>
                        <a:pt x="8" y="84"/>
                      </a:lnTo>
                      <a:lnTo>
                        <a:pt x="10" y="84"/>
                      </a:lnTo>
                      <a:lnTo>
                        <a:pt x="12" y="84"/>
                      </a:lnTo>
                      <a:lnTo>
                        <a:pt x="12" y="84"/>
                      </a:lnTo>
                      <a:lnTo>
                        <a:pt x="13" y="86"/>
                      </a:lnTo>
                      <a:lnTo>
                        <a:pt x="13" y="87"/>
                      </a:lnTo>
                      <a:lnTo>
                        <a:pt x="15" y="89"/>
                      </a:lnTo>
                      <a:lnTo>
                        <a:pt x="16" y="90"/>
                      </a:lnTo>
                      <a:lnTo>
                        <a:pt x="17" y="90"/>
                      </a:lnTo>
                      <a:lnTo>
                        <a:pt x="18" y="91"/>
                      </a:lnTo>
                      <a:lnTo>
                        <a:pt x="20" y="91"/>
                      </a:lnTo>
                      <a:lnTo>
                        <a:pt x="20" y="91"/>
                      </a:lnTo>
                      <a:lnTo>
                        <a:pt x="21" y="91"/>
                      </a:lnTo>
                      <a:lnTo>
                        <a:pt x="23" y="90"/>
                      </a:lnTo>
                      <a:lnTo>
                        <a:pt x="24" y="90"/>
                      </a:lnTo>
                      <a:lnTo>
                        <a:pt x="26" y="89"/>
                      </a:lnTo>
                      <a:lnTo>
                        <a:pt x="26" y="89"/>
                      </a:lnTo>
                      <a:lnTo>
                        <a:pt x="27" y="87"/>
                      </a:lnTo>
                      <a:lnTo>
                        <a:pt x="27" y="86"/>
                      </a:lnTo>
                      <a:lnTo>
                        <a:pt x="27" y="86"/>
                      </a:lnTo>
                      <a:lnTo>
                        <a:pt x="28" y="86"/>
                      </a:lnTo>
                      <a:lnTo>
                        <a:pt x="29" y="85"/>
                      </a:lnTo>
                      <a:lnTo>
                        <a:pt x="31" y="85"/>
                      </a:lnTo>
                      <a:lnTo>
                        <a:pt x="31" y="85"/>
                      </a:lnTo>
                      <a:lnTo>
                        <a:pt x="32" y="85"/>
                      </a:lnTo>
                      <a:lnTo>
                        <a:pt x="34" y="85"/>
                      </a:lnTo>
                      <a:lnTo>
                        <a:pt x="35" y="84"/>
                      </a:lnTo>
                      <a:lnTo>
                        <a:pt x="36" y="82"/>
                      </a:lnTo>
                      <a:lnTo>
                        <a:pt x="36" y="82"/>
                      </a:lnTo>
                      <a:lnTo>
                        <a:pt x="36" y="82"/>
                      </a:lnTo>
                      <a:lnTo>
                        <a:pt x="36" y="81"/>
                      </a:lnTo>
                      <a:lnTo>
                        <a:pt x="36" y="79"/>
                      </a:lnTo>
                      <a:lnTo>
                        <a:pt x="36" y="79"/>
                      </a:lnTo>
                      <a:lnTo>
                        <a:pt x="36" y="78"/>
                      </a:lnTo>
                      <a:lnTo>
                        <a:pt x="36" y="77"/>
                      </a:lnTo>
                      <a:lnTo>
                        <a:pt x="37" y="77"/>
                      </a:lnTo>
                      <a:lnTo>
                        <a:pt x="37" y="77"/>
                      </a:lnTo>
                      <a:lnTo>
                        <a:pt x="39" y="78"/>
                      </a:lnTo>
                      <a:lnTo>
                        <a:pt x="39" y="78"/>
                      </a:lnTo>
                      <a:lnTo>
                        <a:pt x="41" y="77"/>
                      </a:lnTo>
                      <a:lnTo>
                        <a:pt x="43" y="77"/>
                      </a:lnTo>
                      <a:lnTo>
                        <a:pt x="45" y="76"/>
                      </a:lnTo>
                      <a:lnTo>
                        <a:pt x="46" y="75"/>
                      </a:lnTo>
                      <a:lnTo>
                        <a:pt x="46" y="75"/>
                      </a:lnTo>
                      <a:lnTo>
                        <a:pt x="47" y="73"/>
                      </a:lnTo>
                      <a:lnTo>
                        <a:pt x="47" y="72"/>
                      </a:lnTo>
                      <a:lnTo>
                        <a:pt x="47" y="72"/>
                      </a:lnTo>
                      <a:lnTo>
                        <a:pt x="47" y="72"/>
                      </a:lnTo>
                      <a:lnTo>
                        <a:pt x="46" y="71"/>
                      </a:lnTo>
                      <a:lnTo>
                        <a:pt x="46" y="71"/>
                      </a:lnTo>
                      <a:lnTo>
                        <a:pt x="50" y="71"/>
                      </a:lnTo>
                      <a:lnTo>
                        <a:pt x="52" y="70"/>
                      </a:lnTo>
                      <a:lnTo>
                        <a:pt x="55" y="70"/>
                      </a:lnTo>
                      <a:lnTo>
                        <a:pt x="55" y="70"/>
                      </a:lnTo>
                      <a:lnTo>
                        <a:pt x="57" y="70"/>
                      </a:lnTo>
                      <a:lnTo>
                        <a:pt x="58" y="69"/>
                      </a:lnTo>
                      <a:lnTo>
                        <a:pt x="59" y="68"/>
                      </a:lnTo>
                      <a:lnTo>
                        <a:pt x="61" y="67"/>
                      </a:lnTo>
                      <a:lnTo>
                        <a:pt x="61" y="67"/>
                      </a:lnTo>
                      <a:lnTo>
                        <a:pt x="62" y="66"/>
                      </a:lnTo>
                      <a:lnTo>
                        <a:pt x="63" y="64"/>
                      </a:lnTo>
                      <a:lnTo>
                        <a:pt x="63" y="62"/>
                      </a:lnTo>
                      <a:lnTo>
                        <a:pt x="62"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28" name="Freeform 2564">
                  <a:extLst>
                    <a:ext uri="{FF2B5EF4-FFF2-40B4-BE49-F238E27FC236}">
                      <a16:creationId xmlns:a16="http://schemas.microsoft.com/office/drawing/2014/main" id="{40DA34D9-5398-48AB-BEF5-DCE60B4F46D9}"/>
                    </a:ext>
                  </a:extLst>
                </p:cNvPr>
                <p:cNvSpPr>
                  <a:spLocks/>
                </p:cNvSpPr>
                <p:nvPr/>
              </p:nvSpPr>
              <p:spPr bwMode="auto">
                <a:xfrm>
                  <a:off x="4108" y="1440"/>
                  <a:ext cx="63" cy="91"/>
                </a:xfrm>
                <a:custGeom>
                  <a:avLst/>
                  <a:gdLst>
                    <a:gd name="T0" fmla="*/ 57 w 63"/>
                    <a:gd name="T1" fmla="*/ 56 h 91"/>
                    <a:gd name="T2" fmla="*/ 52 w 63"/>
                    <a:gd name="T3" fmla="*/ 47 h 91"/>
                    <a:gd name="T4" fmla="*/ 49 w 63"/>
                    <a:gd name="T5" fmla="*/ 44 h 91"/>
                    <a:gd name="T6" fmla="*/ 49 w 63"/>
                    <a:gd name="T7" fmla="*/ 40 h 91"/>
                    <a:gd name="T8" fmla="*/ 57 w 63"/>
                    <a:gd name="T9" fmla="*/ 35 h 91"/>
                    <a:gd name="T10" fmla="*/ 55 w 63"/>
                    <a:gd name="T11" fmla="*/ 26 h 91"/>
                    <a:gd name="T12" fmla="*/ 58 w 63"/>
                    <a:gd name="T13" fmla="*/ 17 h 91"/>
                    <a:gd name="T14" fmla="*/ 46 w 63"/>
                    <a:gd name="T15" fmla="*/ 12 h 91"/>
                    <a:gd name="T16" fmla="*/ 40 w 63"/>
                    <a:gd name="T17" fmla="*/ 9 h 91"/>
                    <a:gd name="T18" fmla="*/ 31 w 63"/>
                    <a:gd name="T19" fmla="*/ 10 h 91"/>
                    <a:gd name="T20" fmla="*/ 22 w 63"/>
                    <a:gd name="T21" fmla="*/ 10 h 91"/>
                    <a:gd name="T22" fmla="*/ 19 w 63"/>
                    <a:gd name="T23" fmla="*/ 7 h 91"/>
                    <a:gd name="T24" fmla="*/ 15 w 63"/>
                    <a:gd name="T25" fmla="*/ 2 h 91"/>
                    <a:gd name="T26" fmla="*/ 9 w 63"/>
                    <a:gd name="T27" fmla="*/ 0 h 91"/>
                    <a:gd name="T28" fmla="*/ 7 w 63"/>
                    <a:gd name="T29" fmla="*/ 3 h 91"/>
                    <a:gd name="T30" fmla="*/ 7 w 63"/>
                    <a:gd name="T31" fmla="*/ 2 h 91"/>
                    <a:gd name="T32" fmla="*/ 13 w 63"/>
                    <a:gd name="T33" fmla="*/ 0 h 91"/>
                    <a:gd name="T34" fmla="*/ 15 w 63"/>
                    <a:gd name="T35" fmla="*/ 5 h 91"/>
                    <a:gd name="T36" fmla="*/ 20 w 63"/>
                    <a:gd name="T37" fmla="*/ 9 h 91"/>
                    <a:gd name="T38" fmla="*/ 22 w 63"/>
                    <a:gd name="T39" fmla="*/ 10 h 91"/>
                    <a:gd name="T40" fmla="*/ 29 w 63"/>
                    <a:gd name="T41" fmla="*/ 10 h 91"/>
                    <a:gd name="T42" fmla="*/ 31 w 63"/>
                    <a:gd name="T43" fmla="*/ 12 h 91"/>
                    <a:gd name="T44" fmla="*/ 41 w 63"/>
                    <a:gd name="T45" fmla="*/ 10 h 91"/>
                    <a:gd name="T46" fmla="*/ 49 w 63"/>
                    <a:gd name="T47" fmla="*/ 13 h 91"/>
                    <a:gd name="T48" fmla="*/ 57 w 63"/>
                    <a:gd name="T49" fmla="*/ 17 h 91"/>
                    <a:gd name="T50" fmla="*/ 55 w 63"/>
                    <a:gd name="T51" fmla="*/ 25 h 91"/>
                    <a:gd name="T52" fmla="*/ 56 w 63"/>
                    <a:gd name="T53" fmla="*/ 29 h 91"/>
                    <a:gd name="T54" fmla="*/ 55 w 63"/>
                    <a:gd name="T55" fmla="*/ 35 h 91"/>
                    <a:gd name="T56" fmla="*/ 47 w 63"/>
                    <a:gd name="T57" fmla="*/ 40 h 91"/>
                    <a:gd name="T58" fmla="*/ 47 w 63"/>
                    <a:gd name="T59" fmla="*/ 45 h 91"/>
                    <a:gd name="T60" fmla="*/ 46 w 63"/>
                    <a:gd name="T61" fmla="*/ 47 h 91"/>
                    <a:gd name="T62" fmla="*/ 54 w 63"/>
                    <a:gd name="T63" fmla="*/ 50 h 91"/>
                    <a:gd name="T64" fmla="*/ 56 w 63"/>
                    <a:gd name="T65" fmla="*/ 57 h 91"/>
                    <a:gd name="T66" fmla="*/ 61 w 63"/>
                    <a:gd name="T67" fmla="*/ 63 h 91"/>
                    <a:gd name="T68" fmla="*/ 54 w 63"/>
                    <a:gd name="T69" fmla="*/ 69 h 91"/>
                    <a:gd name="T70" fmla="*/ 44 w 63"/>
                    <a:gd name="T71" fmla="*/ 71 h 91"/>
                    <a:gd name="T72" fmla="*/ 44 w 63"/>
                    <a:gd name="T73" fmla="*/ 75 h 91"/>
                    <a:gd name="T74" fmla="*/ 36 w 63"/>
                    <a:gd name="T75" fmla="*/ 76 h 91"/>
                    <a:gd name="T76" fmla="*/ 35 w 63"/>
                    <a:gd name="T77" fmla="*/ 82 h 91"/>
                    <a:gd name="T78" fmla="*/ 29 w 63"/>
                    <a:gd name="T79" fmla="*/ 84 h 91"/>
                    <a:gd name="T80" fmla="*/ 23 w 63"/>
                    <a:gd name="T81" fmla="*/ 89 h 91"/>
                    <a:gd name="T82" fmla="*/ 15 w 63"/>
                    <a:gd name="T83" fmla="*/ 87 h 91"/>
                    <a:gd name="T84" fmla="*/ 12 w 63"/>
                    <a:gd name="T85" fmla="*/ 82 h 91"/>
                    <a:gd name="T86" fmla="*/ 5 w 63"/>
                    <a:gd name="T87" fmla="*/ 81 h 91"/>
                    <a:gd name="T88" fmla="*/ 2 w 63"/>
                    <a:gd name="T89" fmla="*/ 77 h 91"/>
                    <a:gd name="T90" fmla="*/ 0 w 63"/>
                    <a:gd name="T91" fmla="*/ 74 h 91"/>
                    <a:gd name="T92" fmla="*/ 2 w 63"/>
                    <a:gd name="T93" fmla="*/ 78 h 91"/>
                    <a:gd name="T94" fmla="*/ 7 w 63"/>
                    <a:gd name="T95" fmla="*/ 84 h 91"/>
                    <a:gd name="T96" fmla="*/ 15 w 63"/>
                    <a:gd name="T97" fmla="*/ 89 h 91"/>
                    <a:gd name="T98" fmla="*/ 23 w 63"/>
                    <a:gd name="T99" fmla="*/ 90 h 91"/>
                    <a:gd name="T100" fmla="*/ 28 w 63"/>
                    <a:gd name="T101" fmla="*/ 86 h 91"/>
                    <a:gd name="T102" fmla="*/ 36 w 63"/>
                    <a:gd name="T103" fmla="*/ 82 h 91"/>
                    <a:gd name="T104" fmla="*/ 36 w 63"/>
                    <a:gd name="T105" fmla="*/ 77 h 91"/>
                    <a:gd name="T106" fmla="*/ 45 w 63"/>
                    <a:gd name="T107" fmla="*/ 76 h 91"/>
                    <a:gd name="T108" fmla="*/ 46 w 63"/>
                    <a:gd name="T109" fmla="*/ 71 h 91"/>
                    <a:gd name="T110" fmla="*/ 58 w 63"/>
                    <a:gd name="T111" fmla="*/ 69 h 91"/>
                    <a:gd name="T112" fmla="*/ 62 w 63"/>
                    <a:gd name="T113" fmla="*/ 6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 h="91">
                      <a:moveTo>
                        <a:pt x="62" y="61"/>
                      </a:moveTo>
                      <a:lnTo>
                        <a:pt x="62" y="61"/>
                      </a:lnTo>
                      <a:lnTo>
                        <a:pt x="61" y="59"/>
                      </a:lnTo>
                      <a:lnTo>
                        <a:pt x="60" y="58"/>
                      </a:lnTo>
                      <a:lnTo>
                        <a:pt x="59" y="57"/>
                      </a:lnTo>
                      <a:lnTo>
                        <a:pt x="57" y="56"/>
                      </a:lnTo>
                      <a:lnTo>
                        <a:pt x="57" y="56"/>
                      </a:lnTo>
                      <a:lnTo>
                        <a:pt x="57" y="54"/>
                      </a:lnTo>
                      <a:lnTo>
                        <a:pt x="57" y="53"/>
                      </a:lnTo>
                      <a:lnTo>
                        <a:pt x="57" y="51"/>
                      </a:lnTo>
                      <a:lnTo>
                        <a:pt x="56" y="50"/>
                      </a:lnTo>
                      <a:lnTo>
                        <a:pt x="56" y="50"/>
                      </a:lnTo>
                      <a:lnTo>
                        <a:pt x="54" y="48"/>
                      </a:lnTo>
                      <a:lnTo>
                        <a:pt x="52" y="47"/>
                      </a:lnTo>
                      <a:lnTo>
                        <a:pt x="52" y="47"/>
                      </a:lnTo>
                      <a:lnTo>
                        <a:pt x="51" y="46"/>
                      </a:lnTo>
                      <a:lnTo>
                        <a:pt x="50" y="46"/>
                      </a:lnTo>
                      <a:lnTo>
                        <a:pt x="50" y="46"/>
                      </a:lnTo>
                      <a:lnTo>
                        <a:pt x="48" y="46"/>
                      </a:lnTo>
                      <a:lnTo>
                        <a:pt x="48" y="46"/>
                      </a:lnTo>
                      <a:lnTo>
                        <a:pt x="49" y="44"/>
                      </a:lnTo>
                      <a:lnTo>
                        <a:pt x="49" y="44"/>
                      </a:lnTo>
                      <a:lnTo>
                        <a:pt x="49" y="44"/>
                      </a:lnTo>
                      <a:lnTo>
                        <a:pt x="49" y="43"/>
                      </a:lnTo>
                      <a:lnTo>
                        <a:pt x="48" y="42"/>
                      </a:lnTo>
                      <a:lnTo>
                        <a:pt x="48" y="42"/>
                      </a:lnTo>
                      <a:lnTo>
                        <a:pt x="48" y="41"/>
                      </a:lnTo>
                      <a:lnTo>
                        <a:pt x="49" y="40"/>
                      </a:lnTo>
                      <a:lnTo>
                        <a:pt x="50" y="39"/>
                      </a:lnTo>
                      <a:lnTo>
                        <a:pt x="51" y="39"/>
                      </a:lnTo>
                      <a:lnTo>
                        <a:pt x="53" y="38"/>
                      </a:lnTo>
                      <a:lnTo>
                        <a:pt x="55" y="37"/>
                      </a:lnTo>
                      <a:lnTo>
                        <a:pt x="55" y="37"/>
                      </a:lnTo>
                      <a:lnTo>
                        <a:pt x="56" y="36"/>
                      </a:lnTo>
                      <a:lnTo>
                        <a:pt x="57" y="35"/>
                      </a:lnTo>
                      <a:lnTo>
                        <a:pt x="57" y="33"/>
                      </a:lnTo>
                      <a:lnTo>
                        <a:pt x="58" y="31"/>
                      </a:lnTo>
                      <a:lnTo>
                        <a:pt x="58" y="31"/>
                      </a:lnTo>
                      <a:lnTo>
                        <a:pt x="58" y="30"/>
                      </a:lnTo>
                      <a:lnTo>
                        <a:pt x="57" y="29"/>
                      </a:lnTo>
                      <a:lnTo>
                        <a:pt x="56" y="27"/>
                      </a:lnTo>
                      <a:lnTo>
                        <a:pt x="55" y="26"/>
                      </a:lnTo>
                      <a:lnTo>
                        <a:pt x="55" y="26"/>
                      </a:lnTo>
                      <a:lnTo>
                        <a:pt x="57" y="24"/>
                      </a:lnTo>
                      <a:lnTo>
                        <a:pt x="58" y="22"/>
                      </a:lnTo>
                      <a:lnTo>
                        <a:pt x="58" y="20"/>
                      </a:lnTo>
                      <a:lnTo>
                        <a:pt x="58" y="19"/>
                      </a:lnTo>
                      <a:lnTo>
                        <a:pt x="58" y="17"/>
                      </a:lnTo>
                      <a:lnTo>
                        <a:pt x="58" y="17"/>
                      </a:lnTo>
                      <a:lnTo>
                        <a:pt x="57" y="15"/>
                      </a:lnTo>
                      <a:lnTo>
                        <a:pt x="55" y="14"/>
                      </a:lnTo>
                      <a:lnTo>
                        <a:pt x="53" y="13"/>
                      </a:lnTo>
                      <a:lnTo>
                        <a:pt x="51" y="12"/>
                      </a:lnTo>
                      <a:lnTo>
                        <a:pt x="51" y="12"/>
                      </a:lnTo>
                      <a:lnTo>
                        <a:pt x="48" y="12"/>
                      </a:lnTo>
                      <a:lnTo>
                        <a:pt x="46" y="12"/>
                      </a:lnTo>
                      <a:lnTo>
                        <a:pt x="46" y="12"/>
                      </a:lnTo>
                      <a:lnTo>
                        <a:pt x="44" y="12"/>
                      </a:lnTo>
                      <a:lnTo>
                        <a:pt x="43" y="11"/>
                      </a:lnTo>
                      <a:lnTo>
                        <a:pt x="43" y="11"/>
                      </a:lnTo>
                      <a:lnTo>
                        <a:pt x="41" y="10"/>
                      </a:lnTo>
                      <a:lnTo>
                        <a:pt x="41" y="10"/>
                      </a:lnTo>
                      <a:lnTo>
                        <a:pt x="40" y="9"/>
                      </a:lnTo>
                      <a:lnTo>
                        <a:pt x="39" y="9"/>
                      </a:lnTo>
                      <a:lnTo>
                        <a:pt x="38" y="9"/>
                      </a:lnTo>
                      <a:lnTo>
                        <a:pt x="36" y="9"/>
                      </a:lnTo>
                      <a:lnTo>
                        <a:pt x="34" y="10"/>
                      </a:lnTo>
                      <a:lnTo>
                        <a:pt x="31" y="11"/>
                      </a:lnTo>
                      <a:lnTo>
                        <a:pt x="31" y="11"/>
                      </a:lnTo>
                      <a:lnTo>
                        <a:pt x="31" y="10"/>
                      </a:lnTo>
                      <a:lnTo>
                        <a:pt x="29" y="9"/>
                      </a:lnTo>
                      <a:lnTo>
                        <a:pt x="28" y="8"/>
                      </a:lnTo>
                      <a:lnTo>
                        <a:pt x="26" y="8"/>
                      </a:lnTo>
                      <a:lnTo>
                        <a:pt x="26" y="8"/>
                      </a:lnTo>
                      <a:lnTo>
                        <a:pt x="24" y="8"/>
                      </a:lnTo>
                      <a:lnTo>
                        <a:pt x="23" y="9"/>
                      </a:lnTo>
                      <a:lnTo>
                        <a:pt x="22" y="10"/>
                      </a:lnTo>
                      <a:lnTo>
                        <a:pt x="21" y="11"/>
                      </a:lnTo>
                      <a:lnTo>
                        <a:pt x="21" y="11"/>
                      </a:lnTo>
                      <a:lnTo>
                        <a:pt x="21" y="10"/>
                      </a:lnTo>
                      <a:lnTo>
                        <a:pt x="21" y="9"/>
                      </a:lnTo>
                      <a:lnTo>
                        <a:pt x="20" y="8"/>
                      </a:lnTo>
                      <a:lnTo>
                        <a:pt x="19" y="7"/>
                      </a:lnTo>
                      <a:lnTo>
                        <a:pt x="19" y="7"/>
                      </a:lnTo>
                      <a:lnTo>
                        <a:pt x="17" y="6"/>
                      </a:lnTo>
                      <a:lnTo>
                        <a:pt x="16" y="5"/>
                      </a:lnTo>
                      <a:lnTo>
                        <a:pt x="16" y="5"/>
                      </a:lnTo>
                      <a:lnTo>
                        <a:pt x="15" y="5"/>
                      </a:lnTo>
                      <a:lnTo>
                        <a:pt x="15" y="4"/>
                      </a:lnTo>
                      <a:lnTo>
                        <a:pt x="15" y="3"/>
                      </a:lnTo>
                      <a:lnTo>
                        <a:pt x="15" y="2"/>
                      </a:lnTo>
                      <a:lnTo>
                        <a:pt x="15" y="2"/>
                      </a:lnTo>
                      <a:lnTo>
                        <a:pt x="14" y="1"/>
                      </a:lnTo>
                      <a:lnTo>
                        <a:pt x="13" y="0"/>
                      </a:lnTo>
                      <a:lnTo>
                        <a:pt x="12" y="0"/>
                      </a:lnTo>
                      <a:lnTo>
                        <a:pt x="11" y="0"/>
                      </a:lnTo>
                      <a:lnTo>
                        <a:pt x="11" y="0"/>
                      </a:lnTo>
                      <a:lnTo>
                        <a:pt x="9" y="0"/>
                      </a:lnTo>
                      <a:lnTo>
                        <a:pt x="8" y="1"/>
                      </a:lnTo>
                      <a:lnTo>
                        <a:pt x="7" y="1"/>
                      </a:lnTo>
                      <a:lnTo>
                        <a:pt x="7" y="2"/>
                      </a:lnTo>
                      <a:lnTo>
                        <a:pt x="7" y="3"/>
                      </a:lnTo>
                      <a:lnTo>
                        <a:pt x="7" y="3"/>
                      </a:lnTo>
                      <a:lnTo>
                        <a:pt x="7" y="3"/>
                      </a:lnTo>
                      <a:lnTo>
                        <a:pt x="7" y="3"/>
                      </a:lnTo>
                      <a:lnTo>
                        <a:pt x="7" y="3"/>
                      </a:lnTo>
                      <a:lnTo>
                        <a:pt x="7" y="3"/>
                      </a:lnTo>
                      <a:lnTo>
                        <a:pt x="8" y="3"/>
                      </a:lnTo>
                      <a:lnTo>
                        <a:pt x="7" y="2"/>
                      </a:lnTo>
                      <a:lnTo>
                        <a:pt x="7" y="2"/>
                      </a:lnTo>
                      <a:lnTo>
                        <a:pt x="7" y="2"/>
                      </a:lnTo>
                      <a:lnTo>
                        <a:pt x="7" y="2"/>
                      </a:lnTo>
                      <a:lnTo>
                        <a:pt x="7" y="2"/>
                      </a:lnTo>
                      <a:lnTo>
                        <a:pt x="9" y="1"/>
                      </a:lnTo>
                      <a:lnTo>
                        <a:pt x="9" y="1"/>
                      </a:lnTo>
                      <a:lnTo>
                        <a:pt x="11" y="0"/>
                      </a:lnTo>
                      <a:lnTo>
                        <a:pt x="11" y="0"/>
                      </a:lnTo>
                      <a:lnTo>
                        <a:pt x="12" y="0"/>
                      </a:lnTo>
                      <a:lnTo>
                        <a:pt x="13" y="0"/>
                      </a:lnTo>
                      <a:lnTo>
                        <a:pt x="14" y="1"/>
                      </a:lnTo>
                      <a:lnTo>
                        <a:pt x="14" y="1"/>
                      </a:lnTo>
                      <a:lnTo>
                        <a:pt x="15" y="2"/>
                      </a:lnTo>
                      <a:lnTo>
                        <a:pt x="15" y="3"/>
                      </a:lnTo>
                      <a:lnTo>
                        <a:pt x="15" y="5"/>
                      </a:lnTo>
                      <a:lnTo>
                        <a:pt x="15" y="5"/>
                      </a:lnTo>
                      <a:lnTo>
                        <a:pt x="15" y="5"/>
                      </a:lnTo>
                      <a:lnTo>
                        <a:pt x="16" y="6"/>
                      </a:lnTo>
                      <a:lnTo>
                        <a:pt x="17" y="6"/>
                      </a:lnTo>
                      <a:lnTo>
                        <a:pt x="17" y="6"/>
                      </a:lnTo>
                      <a:lnTo>
                        <a:pt x="19" y="7"/>
                      </a:lnTo>
                      <a:lnTo>
                        <a:pt x="20" y="8"/>
                      </a:lnTo>
                      <a:lnTo>
                        <a:pt x="20" y="8"/>
                      </a:lnTo>
                      <a:lnTo>
                        <a:pt x="20" y="9"/>
                      </a:lnTo>
                      <a:lnTo>
                        <a:pt x="20" y="10"/>
                      </a:lnTo>
                      <a:lnTo>
                        <a:pt x="20" y="12"/>
                      </a:lnTo>
                      <a:lnTo>
                        <a:pt x="20" y="12"/>
                      </a:lnTo>
                      <a:lnTo>
                        <a:pt x="20" y="12"/>
                      </a:lnTo>
                      <a:lnTo>
                        <a:pt x="20" y="12"/>
                      </a:lnTo>
                      <a:lnTo>
                        <a:pt x="20" y="12"/>
                      </a:lnTo>
                      <a:lnTo>
                        <a:pt x="22" y="10"/>
                      </a:lnTo>
                      <a:lnTo>
                        <a:pt x="23" y="9"/>
                      </a:lnTo>
                      <a:lnTo>
                        <a:pt x="25" y="8"/>
                      </a:lnTo>
                      <a:lnTo>
                        <a:pt x="25" y="8"/>
                      </a:lnTo>
                      <a:lnTo>
                        <a:pt x="26" y="8"/>
                      </a:lnTo>
                      <a:lnTo>
                        <a:pt x="27" y="8"/>
                      </a:lnTo>
                      <a:lnTo>
                        <a:pt x="29" y="9"/>
                      </a:lnTo>
                      <a:lnTo>
                        <a:pt x="29" y="10"/>
                      </a:lnTo>
                      <a:lnTo>
                        <a:pt x="30" y="10"/>
                      </a:lnTo>
                      <a:lnTo>
                        <a:pt x="31" y="11"/>
                      </a:lnTo>
                      <a:lnTo>
                        <a:pt x="31" y="12"/>
                      </a:lnTo>
                      <a:lnTo>
                        <a:pt x="31" y="12"/>
                      </a:lnTo>
                      <a:lnTo>
                        <a:pt x="31" y="12"/>
                      </a:lnTo>
                      <a:lnTo>
                        <a:pt x="31" y="12"/>
                      </a:lnTo>
                      <a:lnTo>
                        <a:pt x="31" y="12"/>
                      </a:lnTo>
                      <a:lnTo>
                        <a:pt x="32" y="11"/>
                      </a:lnTo>
                      <a:lnTo>
                        <a:pt x="34" y="10"/>
                      </a:lnTo>
                      <a:lnTo>
                        <a:pt x="35" y="10"/>
                      </a:lnTo>
                      <a:lnTo>
                        <a:pt x="37" y="10"/>
                      </a:lnTo>
                      <a:lnTo>
                        <a:pt x="38" y="10"/>
                      </a:lnTo>
                      <a:lnTo>
                        <a:pt x="40" y="10"/>
                      </a:lnTo>
                      <a:lnTo>
                        <a:pt x="41" y="10"/>
                      </a:lnTo>
                      <a:lnTo>
                        <a:pt x="42" y="11"/>
                      </a:lnTo>
                      <a:lnTo>
                        <a:pt x="42" y="11"/>
                      </a:lnTo>
                      <a:lnTo>
                        <a:pt x="43" y="12"/>
                      </a:lnTo>
                      <a:lnTo>
                        <a:pt x="44" y="13"/>
                      </a:lnTo>
                      <a:lnTo>
                        <a:pt x="45" y="13"/>
                      </a:lnTo>
                      <a:lnTo>
                        <a:pt x="45" y="13"/>
                      </a:lnTo>
                      <a:lnTo>
                        <a:pt x="49" y="13"/>
                      </a:lnTo>
                      <a:lnTo>
                        <a:pt x="49" y="13"/>
                      </a:lnTo>
                      <a:lnTo>
                        <a:pt x="51" y="13"/>
                      </a:lnTo>
                      <a:lnTo>
                        <a:pt x="54" y="14"/>
                      </a:lnTo>
                      <a:lnTo>
                        <a:pt x="55" y="15"/>
                      </a:lnTo>
                      <a:lnTo>
                        <a:pt x="56" y="16"/>
                      </a:lnTo>
                      <a:lnTo>
                        <a:pt x="57" y="17"/>
                      </a:lnTo>
                      <a:lnTo>
                        <a:pt x="57" y="17"/>
                      </a:lnTo>
                      <a:lnTo>
                        <a:pt x="57" y="18"/>
                      </a:lnTo>
                      <a:lnTo>
                        <a:pt x="57" y="19"/>
                      </a:lnTo>
                      <a:lnTo>
                        <a:pt x="57" y="20"/>
                      </a:lnTo>
                      <a:lnTo>
                        <a:pt x="57" y="22"/>
                      </a:lnTo>
                      <a:lnTo>
                        <a:pt x="57" y="23"/>
                      </a:lnTo>
                      <a:lnTo>
                        <a:pt x="56" y="24"/>
                      </a:lnTo>
                      <a:lnTo>
                        <a:pt x="55" y="25"/>
                      </a:lnTo>
                      <a:lnTo>
                        <a:pt x="54" y="26"/>
                      </a:lnTo>
                      <a:lnTo>
                        <a:pt x="54" y="26"/>
                      </a:lnTo>
                      <a:lnTo>
                        <a:pt x="54" y="26"/>
                      </a:lnTo>
                      <a:lnTo>
                        <a:pt x="54" y="27"/>
                      </a:lnTo>
                      <a:lnTo>
                        <a:pt x="54" y="27"/>
                      </a:lnTo>
                      <a:lnTo>
                        <a:pt x="55" y="28"/>
                      </a:lnTo>
                      <a:lnTo>
                        <a:pt x="56" y="29"/>
                      </a:lnTo>
                      <a:lnTo>
                        <a:pt x="56" y="29"/>
                      </a:lnTo>
                      <a:lnTo>
                        <a:pt x="56" y="29"/>
                      </a:lnTo>
                      <a:lnTo>
                        <a:pt x="57" y="30"/>
                      </a:lnTo>
                      <a:lnTo>
                        <a:pt x="57" y="31"/>
                      </a:lnTo>
                      <a:lnTo>
                        <a:pt x="56" y="33"/>
                      </a:lnTo>
                      <a:lnTo>
                        <a:pt x="56" y="33"/>
                      </a:lnTo>
                      <a:lnTo>
                        <a:pt x="55" y="35"/>
                      </a:lnTo>
                      <a:lnTo>
                        <a:pt x="54" y="36"/>
                      </a:lnTo>
                      <a:lnTo>
                        <a:pt x="53" y="37"/>
                      </a:lnTo>
                      <a:lnTo>
                        <a:pt x="51" y="38"/>
                      </a:lnTo>
                      <a:lnTo>
                        <a:pt x="51" y="38"/>
                      </a:lnTo>
                      <a:lnTo>
                        <a:pt x="49" y="39"/>
                      </a:lnTo>
                      <a:lnTo>
                        <a:pt x="48" y="39"/>
                      </a:lnTo>
                      <a:lnTo>
                        <a:pt x="47" y="40"/>
                      </a:lnTo>
                      <a:lnTo>
                        <a:pt x="47" y="40"/>
                      </a:lnTo>
                      <a:lnTo>
                        <a:pt x="47" y="41"/>
                      </a:lnTo>
                      <a:lnTo>
                        <a:pt x="47" y="42"/>
                      </a:lnTo>
                      <a:lnTo>
                        <a:pt x="47" y="43"/>
                      </a:lnTo>
                      <a:lnTo>
                        <a:pt x="47" y="43"/>
                      </a:lnTo>
                      <a:lnTo>
                        <a:pt x="47" y="44"/>
                      </a:lnTo>
                      <a:lnTo>
                        <a:pt x="47" y="45"/>
                      </a:lnTo>
                      <a:lnTo>
                        <a:pt x="46" y="46"/>
                      </a:lnTo>
                      <a:lnTo>
                        <a:pt x="46" y="46"/>
                      </a:lnTo>
                      <a:lnTo>
                        <a:pt x="46" y="46"/>
                      </a:lnTo>
                      <a:lnTo>
                        <a:pt x="46" y="47"/>
                      </a:lnTo>
                      <a:lnTo>
                        <a:pt x="46" y="47"/>
                      </a:lnTo>
                      <a:lnTo>
                        <a:pt x="46" y="47"/>
                      </a:lnTo>
                      <a:lnTo>
                        <a:pt x="46" y="47"/>
                      </a:lnTo>
                      <a:lnTo>
                        <a:pt x="49" y="47"/>
                      </a:lnTo>
                      <a:lnTo>
                        <a:pt x="50" y="47"/>
                      </a:lnTo>
                      <a:lnTo>
                        <a:pt x="51" y="47"/>
                      </a:lnTo>
                      <a:lnTo>
                        <a:pt x="51" y="47"/>
                      </a:lnTo>
                      <a:lnTo>
                        <a:pt x="53" y="48"/>
                      </a:lnTo>
                      <a:lnTo>
                        <a:pt x="54" y="50"/>
                      </a:lnTo>
                      <a:lnTo>
                        <a:pt x="54" y="50"/>
                      </a:lnTo>
                      <a:lnTo>
                        <a:pt x="56" y="51"/>
                      </a:lnTo>
                      <a:lnTo>
                        <a:pt x="56" y="53"/>
                      </a:lnTo>
                      <a:lnTo>
                        <a:pt x="56" y="54"/>
                      </a:lnTo>
                      <a:lnTo>
                        <a:pt x="56" y="56"/>
                      </a:lnTo>
                      <a:lnTo>
                        <a:pt x="56" y="56"/>
                      </a:lnTo>
                      <a:lnTo>
                        <a:pt x="56" y="57"/>
                      </a:lnTo>
                      <a:lnTo>
                        <a:pt x="56" y="57"/>
                      </a:lnTo>
                      <a:lnTo>
                        <a:pt x="56" y="57"/>
                      </a:lnTo>
                      <a:lnTo>
                        <a:pt x="58" y="58"/>
                      </a:lnTo>
                      <a:lnTo>
                        <a:pt x="59" y="59"/>
                      </a:lnTo>
                      <a:lnTo>
                        <a:pt x="60" y="60"/>
                      </a:lnTo>
                      <a:lnTo>
                        <a:pt x="61" y="61"/>
                      </a:lnTo>
                      <a:lnTo>
                        <a:pt x="61" y="61"/>
                      </a:lnTo>
                      <a:lnTo>
                        <a:pt x="61" y="63"/>
                      </a:lnTo>
                      <a:lnTo>
                        <a:pt x="61" y="64"/>
                      </a:lnTo>
                      <a:lnTo>
                        <a:pt x="60" y="66"/>
                      </a:lnTo>
                      <a:lnTo>
                        <a:pt x="59" y="67"/>
                      </a:lnTo>
                      <a:lnTo>
                        <a:pt x="59" y="67"/>
                      </a:lnTo>
                      <a:lnTo>
                        <a:pt x="57" y="68"/>
                      </a:lnTo>
                      <a:lnTo>
                        <a:pt x="55" y="68"/>
                      </a:lnTo>
                      <a:lnTo>
                        <a:pt x="54" y="69"/>
                      </a:lnTo>
                      <a:lnTo>
                        <a:pt x="52" y="69"/>
                      </a:lnTo>
                      <a:lnTo>
                        <a:pt x="48" y="69"/>
                      </a:lnTo>
                      <a:lnTo>
                        <a:pt x="45" y="70"/>
                      </a:lnTo>
                      <a:lnTo>
                        <a:pt x="45" y="70"/>
                      </a:lnTo>
                      <a:lnTo>
                        <a:pt x="44" y="70"/>
                      </a:lnTo>
                      <a:lnTo>
                        <a:pt x="44" y="71"/>
                      </a:lnTo>
                      <a:lnTo>
                        <a:pt x="44" y="71"/>
                      </a:lnTo>
                      <a:lnTo>
                        <a:pt x="45" y="71"/>
                      </a:lnTo>
                      <a:lnTo>
                        <a:pt x="45" y="72"/>
                      </a:lnTo>
                      <a:lnTo>
                        <a:pt x="45" y="72"/>
                      </a:lnTo>
                      <a:lnTo>
                        <a:pt x="46" y="73"/>
                      </a:lnTo>
                      <a:lnTo>
                        <a:pt x="45" y="73"/>
                      </a:lnTo>
                      <a:lnTo>
                        <a:pt x="44" y="75"/>
                      </a:lnTo>
                      <a:lnTo>
                        <a:pt x="44" y="75"/>
                      </a:lnTo>
                      <a:lnTo>
                        <a:pt x="43" y="75"/>
                      </a:lnTo>
                      <a:lnTo>
                        <a:pt x="41" y="76"/>
                      </a:lnTo>
                      <a:lnTo>
                        <a:pt x="39" y="76"/>
                      </a:lnTo>
                      <a:lnTo>
                        <a:pt x="39" y="76"/>
                      </a:lnTo>
                      <a:lnTo>
                        <a:pt x="38" y="76"/>
                      </a:lnTo>
                      <a:lnTo>
                        <a:pt x="37" y="76"/>
                      </a:lnTo>
                      <a:lnTo>
                        <a:pt x="36" y="76"/>
                      </a:lnTo>
                      <a:lnTo>
                        <a:pt x="36" y="76"/>
                      </a:lnTo>
                      <a:lnTo>
                        <a:pt x="35" y="76"/>
                      </a:lnTo>
                      <a:lnTo>
                        <a:pt x="35" y="77"/>
                      </a:lnTo>
                      <a:lnTo>
                        <a:pt x="35" y="79"/>
                      </a:lnTo>
                      <a:lnTo>
                        <a:pt x="35" y="79"/>
                      </a:lnTo>
                      <a:lnTo>
                        <a:pt x="35" y="81"/>
                      </a:lnTo>
                      <a:lnTo>
                        <a:pt x="35" y="82"/>
                      </a:lnTo>
                      <a:lnTo>
                        <a:pt x="34" y="83"/>
                      </a:lnTo>
                      <a:lnTo>
                        <a:pt x="34" y="83"/>
                      </a:lnTo>
                      <a:lnTo>
                        <a:pt x="33" y="84"/>
                      </a:lnTo>
                      <a:lnTo>
                        <a:pt x="32" y="84"/>
                      </a:lnTo>
                      <a:lnTo>
                        <a:pt x="31" y="84"/>
                      </a:lnTo>
                      <a:lnTo>
                        <a:pt x="31" y="84"/>
                      </a:lnTo>
                      <a:lnTo>
                        <a:pt x="29" y="84"/>
                      </a:lnTo>
                      <a:lnTo>
                        <a:pt x="28" y="84"/>
                      </a:lnTo>
                      <a:lnTo>
                        <a:pt x="27" y="85"/>
                      </a:lnTo>
                      <a:lnTo>
                        <a:pt x="27" y="85"/>
                      </a:lnTo>
                      <a:lnTo>
                        <a:pt x="26" y="86"/>
                      </a:lnTo>
                      <a:lnTo>
                        <a:pt x="25" y="87"/>
                      </a:lnTo>
                      <a:lnTo>
                        <a:pt x="24" y="88"/>
                      </a:lnTo>
                      <a:lnTo>
                        <a:pt x="23" y="89"/>
                      </a:lnTo>
                      <a:lnTo>
                        <a:pt x="23" y="89"/>
                      </a:lnTo>
                      <a:lnTo>
                        <a:pt x="21" y="90"/>
                      </a:lnTo>
                      <a:lnTo>
                        <a:pt x="19" y="90"/>
                      </a:lnTo>
                      <a:lnTo>
                        <a:pt x="17" y="89"/>
                      </a:lnTo>
                      <a:lnTo>
                        <a:pt x="16" y="88"/>
                      </a:lnTo>
                      <a:lnTo>
                        <a:pt x="16" y="88"/>
                      </a:lnTo>
                      <a:lnTo>
                        <a:pt x="15" y="87"/>
                      </a:lnTo>
                      <a:lnTo>
                        <a:pt x="14" y="86"/>
                      </a:lnTo>
                      <a:lnTo>
                        <a:pt x="13" y="84"/>
                      </a:lnTo>
                      <a:lnTo>
                        <a:pt x="13" y="83"/>
                      </a:lnTo>
                      <a:lnTo>
                        <a:pt x="13" y="83"/>
                      </a:lnTo>
                      <a:lnTo>
                        <a:pt x="12" y="82"/>
                      </a:lnTo>
                      <a:lnTo>
                        <a:pt x="12" y="82"/>
                      </a:lnTo>
                      <a:lnTo>
                        <a:pt x="12" y="82"/>
                      </a:lnTo>
                      <a:lnTo>
                        <a:pt x="11" y="83"/>
                      </a:lnTo>
                      <a:lnTo>
                        <a:pt x="10" y="83"/>
                      </a:lnTo>
                      <a:lnTo>
                        <a:pt x="9" y="83"/>
                      </a:lnTo>
                      <a:lnTo>
                        <a:pt x="8" y="83"/>
                      </a:lnTo>
                      <a:lnTo>
                        <a:pt x="6" y="83"/>
                      </a:lnTo>
                      <a:lnTo>
                        <a:pt x="5" y="81"/>
                      </a:lnTo>
                      <a:lnTo>
                        <a:pt x="5" y="81"/>
                      </a:lnTo>
                      <a:lnTo>
                        <a:pt x="4" y="81"/>
                      </a:lnTo>
                      <a:lnTo>
                        <a:pt x="3" y="80"/>
                      </a:lnTo>
                      <a:lnTo>
                        <a:pt x="3" y="77"/>
                      </a:lnTo>
                      <a:lnTo>
                        <a:pt x="3" y="77"/>
                      </a:lnTo>
                      <a:lnTo>
                        <a:pt x="3" y="77"/>
                      </a:lnTo>
                      <a:lnTo>
                        <a:pt x="2" y="77"/>
                      </a:lnTo>
                      <a:lnTo>
                        <a:pt x="2" y="77"/>
                      </a:lnTo>
                      <a:lnTo>
                        <a:pt x="2" y="77"/>
                      </a:lnTo>
                      <a:lnTo>
                        <a:pt x="2" y="77"/>
                      </a:lnTo>
                      <a:lnTo>
                        <a:pt x="1" y="76"/>
                      </a:lnTo>
                      <a:lnTo>
                        <a:pt x="1" y="74"/>
                      </a:lnTo>
                      <a:lnTo>
                        <a:pt x="1" y="74"/>
                      </a:lnTo>
                      <a:lnTo>
                        <a:pt x="1" y="74"/>
                      </a:lnTo>
                      <a:lnTo>
                        <a:pt x="0" y="74"/>
                      </a:lnTo>
                      <a:lnTo>
                        <a:pt x="0" y="74"/>
                      </a:lnTo>
                      <a:lnTo>
                        <a:pt x="0" y="75"/>
                      </a:lnTo>
                      <a:lnTo>
                        <a:pt x="1" y="77"/>
                      </a:lnTo>
                      <a:lnTo>
                        <a:pt x="1" y="78"/>
                      </a:lnTo>
                      <a:lnTo>
                        <a:pt x="2" y="78"/>
                      </a:lnTo>
                      <a:lnTo>
                        <a:pt x="2" y="78"/>
                      </a:lnTo>
                      <a:lnTo>
                        <a:pt x="2" y="78"/>
                      </a:lnTo>
                      <a:lnTo>
                        <a:pt x="3" y="81"/>
                      </a:lnTo>
                      <a:lnTo>
                        <a:pt x="3" y="81"/>
                      </a:lnTo>
                      <a:lnTo>
                        <a:pt x="3" y="81"/>
                      </a:lnTo>
                      <a:lnTo>
                        <a:pt x="3" y="82"/>
                      </a:lnTo>
                      <a:lnTo>
                        <a:pt x="5" y="83"/>
                      </a:lnTo>
                      <a:lnTo>
                        <a:pt x="5" y="83"/>
                      </a:lnTo>
                      <a:lnTo>
                        <a:pt x="7" y="84"/>
                      </a:lnTo>
                      <a:lnTo>
                        <a:pt x="8" y="84"/>
                      </a:lnTo>
                      <a:lnTo>
                        <a:pt x="10" y="84"/>
                      </a:lnTo>
                      <a:lnTo>
                        <a:pt x="12" y="84"/>
                      </a:lnTo>
                      <a:lnTo>
                        <a:pt x="12" y="84"/>
                      </a:lnTo>
                      <a:lnTo>
                        <a:pt x="13" y="86"/>
                      </a:lnTo>
                      <a:lnTo>
                        <a:pt x="13" y="87"/>
                      </a:lnTo>
                      <a:lnTo>
                        <a:pt x="15" y="89"/>
                      </a:lnTo>
                      <a:lnTo>
                        <a:pt x="16" y="90"/>
                      </a:lnTo>
                      <a:lnTo>
                        <a:pt x="17" y="90"/>
                      </a:lnTo>
                      <a:lnTo>
                        <a:pt x="18" y="91"/>
                      </a:lnTo>
                      <a:lnTo>
                        <a:pt x="20" y="91"/>
                      </a:lnTo>
                      <a:lnTo>
                        <a:pt x="20" y="91"/>
                      </a:lnTo>
                      <a:lnTo>
                        <a:pt x="21" y="91"/>
                      </a:lnTo>
                      <a:lnTo>
                        <a:pt x="23" y="90"/>
                      </a:lnTo>
                      <a:lnTo>
                        <a:pt x="24" y="90"/>
                      </a:lnTo>
                      <a:lnTo>
                        <a:pt x="26" y="89"/>
                      </a:lnTo>
                      <a:lnTo>
                        <a:pt x="26" y="89"/>
                      </a:lnTo>
                      <a:lnTo>
                        <a:pt x="27" y="87"/>
                      </a:lnTo>
                      <a:lnTo>
                        <a:pt x="27" y="86"/>
                      </a:lnTo>
                      <a:lnTo>
                        <a:pt x="27" y="86"/>
                      </a:lnTo>
                      <a:lnTo>
                        <a:pt x="28" y="86"/>
                      </a:lnTo>
                      <a:lnTo>
                        <a:pt x="29" y="85"/>
                      </a:lnTo>
                      <a:lnTo>
                        <a:pt x="31" y="85"/>
                      </a:lnTo>
                      <a:lnTo>
                        <a:pt x="31" y="85"/>
                      </a:lnTo>
                      <a:lnTo>
                        <a:pt x="32" y="85"/>
                      </a:lnTo>
                      <a:lnTo>
                        <a:pt x="34" y="85"/>
                      </a:lnTo>
                      <a:lnTo>
                        <a:pt x="35" y="84"/>
                      </a:lnTo>
                      <a:lnTo>
                        <a:pt x="36" y="82"/>
                      </a:lnTo>
                      <a:lnTo>
                        <a:pt x="36" y="82"/>
                      </a:lnTo>
                      <a:lnTo>
                        <a:pt x="36" y="82"/>
                      </a:lnTo>
                      <a:lnTo>
                        <a:pt x="36" y="81"/>
                      </a:lnTo>
                      <a:lnTo>
                        <a:pt x="36" y="79"/>
                      </a:lnTo>
                      <a:lnTo>
                        <a:pt x="36" y="79"/>
                      </a:lnTo>
                      <a:lnTo>
                        <a:pt x="36" y="78"/>
                      </a:lnTo>
                      <a:lnTo>
                        <a:pt x="36" y="77"/>
                      </a:lnTo>
                      <a:lnTo>
                        <a:pt x="37" y="77"/>
                      </a:lnTo>
                      <a:lnTo>
                        <a:pt x="37" y="77"/>
                      </a:lnTo>
                      <a:lnTo>
                        <a:pt x="39" y="78"/>
                      </a:lnTo>
                      <a:lnTo>
                        <a:pt x="39" y="78"/>
                      </a:lnTo>
                      <a:lnTo>
                        <a:pt x="41" y="77"/>
                      </a:lnTo>
                      <a:lnTo>
                        <a:pt x="43" y="77"/>
                      </a:lnTo>
                      <a:lnTo>
                        <a:pt x="45" y="76"/>
                      </a:lnTo>
                      <a:lnTo>
                        <a:pt x="46" y="75"/>
                      </a:lnTo>
                      <a:lnTo>
                        <a:pt x="46" y="75"/>
                      </a:lnTo>
                      <a:lnTo>
                        <a:pt x="47" y="73"/>
                      </a:lnTo>
                      <a:lnTo>
                        <a:pt x="47" y="72"/>
                      </a:lnTo>
                      <a:lnTo>
                        <a:pt x="47" y="72"/>
                      </a:lnTo>
                      <a:lnTo>
                        <a:pt x="47" y="72"/>
                      </a:lnTo>
                      <a:lnTo>
                        <a:pt x="46" y="71"/>
                      </a:lnTo>
                      <a:lnTo>
                        <a:pt x="46" y="71"/>
                      </a:lnTo>
                      <a:lnTo>
                        <a:pt x="50" y="71"/>
                      </a:lnTo>
                      <a:lnTo>
                        <a:pt x="52" y="70"/>
                      </a:lnTo>
                      <a:lnTo>
                        <a:pt x="55" y="70"/>
                      </a:lnTo>
                      <a:lnTo>
                        <a:pt x="55" y="70"/>
                      </a:lnTo>
                      <a:lnTo>
                        <a:pt x="57" y="70"/>
                      </a:lnTo>
                      <a:lnTo>
                        <a:pt x="58" y="69"/>
                      </a:lnTo>
                      <a:lnTo>
                        <a:pt x="59" y="68"/>
                      </a:lnTo>
                      <a:lnTo>
                        <a:pt x="61" y="67"/>
                      </a:lnTo>
                      <a:lnTo>
                        <a:pt x="61" y="67"/>
                      </a:lnTo>
                      <a:lnTo>
                        <a:pt x="62" y="66"/>
                      </a:lnTo>
                      <a:lnTo>
                        <a:pt x="63" y="64"/>
                      </a:lnTo>
                      <a:lnTo>
                        <a:pt x="63" y="62"/>
                      </a:lnTo>
                      <a:lnTo>
                        <a:pt x="62"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29" name="Freeform 2565">
                  <a:extLst>
                    <a:ext uri="{FF2B5EF4-FFF2-40B4-BE49-F238E27FC236}">
                      <a16:creationId xmlns:a16="http://schemas.microsoft.com/office/drawing/2014/main" id="{56C17C99-9263-4A9C-A31A-988E4C809EB1}"/>
                    </a:ext>
                  </a:extLst>
                </p:cNvPr>
                <p:cNvSpPr>
                  <a:spLocks/>
                </p:cNvSpPr>
                <p:nvPr/>
              </p:nvSpPr>
              <p:spPr bwMode="auto">
                <a:xfrm>
                  <a:off x="4055" y="1488"/>
                  <a:ext cx="54" cy="19"/>
                </a:xfrm>
                <a:custGeom>
                  <a:avLst/>
                  <a:gdLst>
                    <a:gd name="T0" fmla="*/ 1 w 54"/>
                    <a:gd name="T1" fmla="*/ 16 h 19"/>
                    <a:gd name="T2" fmla="*/ 4 w 54"/>
                    <a:gd name="T3" fmla="*/ 18 h 19"/>
                    <a:gd name="T4" fmla="*/ 12 w 54"/>
                    <a:gd name="T5" fmla="*/ 19 h 19"/>
                    <a:gd name="T6" fmla="*/ 15 w 54"/>
                    <a:gd name="T7" fmla="*/ 16 h 19"/>
                    <a:gd name="T8" fmla="*/ 16 w 54"/>
                    <a:gd name="T9" fmla="*/ 18 h 19"/>
                    <a:gd name="T10" fmla="*/ 19 w 54"/>
                    <a:gd name="T11" fmla="*/ 18 h 19"/>
                    <a:gd name="T12" fmla="*/ 22 w 54"/>
                    <a:gd name="T13" fmla="*/ 17 h 19"/>
                    <a:gd name="T14" fmla="*/ 23 w 54"/>
                    <a:gd name="T15" fmla="*/ 13 h 19"/>
                    <a:gd name="T16" fmla="*/ 23 w 54"/>
                    <a:gd name="T17" fmla="*/ 10 h 19"/>
                    <a:gd name="T18" fmla="*/ 22 w 54"/>
                    <a:gd name="T19" fmla="*/ 9 h 19"/>
                    <a:gd name="T20" fmla="*/ 21 w 54"/>
                    <a:gd name="T21" fmla="*/ 10 h 19"/>
                    <a:gd name="T22" fmla="*/ 25 w 54"/>
                    <a:gd name="T23" fmla="*/ 10 h 19"/>
                    <a:gd name="T24" fmla="*/ 29 w 54"/>
                    <a:gd name="T25" fmla="*/ 8 h 19"/>
                    <a:gd name="T26" fmla="*/ 28 w 54"/>
                    <a:gd name="T27" fmla="*/ 1 h 19"/>
                    <a:gd name="T28" fmla="*/ 27 w 54"/>
                    <a:gd name="T29" fmla="*/ 2 h 19"/>
                    <a:gd name="T30" fmla="*/ 31 w 54"/>
                    <a:gd name="T31" fmla="*/ 4 h 19"/>
                    <a:gd name="T32" fmla="*/ 35 w 54"/>
                    <a:gd name="T33" fmla="*/ 4 h 19"/>
                    <a:gd name="T34" fmla="*/ 36 w 54"/>
                    <a:gd name="T35" fmla="*/ 5 h 19"/>
                    <a:gd name="T36" fmla="*/ 34 w 54"/>
                    <a:gd name="T37" fmla="*/ 7 h 19"/>
                    <a:gd name="T38" fmla="*/ 35 w 54"/>
                    <a:gd name="T39" fmla="*/ 11 h 19"/>
                    <a:gd name="T40" fmla="*/ 43 w 54"/>
                    <a:gd name="T41" fmla="*/ 15 h 19"/>
                    <a:gd name="T42" fmla="*/ 46 w 54"/>
                    <a:gd name="T43" fmla="*/ 13 h 19"/>
                    <a:gd name="T44" fmla="*/ 46 w 54"/>
                    <a:gd name="T45" fmla="*/ 13 h 19"/>
                    <a:gd name="T46" fmla="*/ 52 w 54"/>
                    <a:gd name="T47" fmla="*/ 13 h 19"/>
                    <a:gd name="T48" fmla="*/ 54 w 54"/>
                    <a:gd name="T49" fmla="*/ 11 h 19"/>
                    <a:gd name="T50" fmla="*/ 54 w 54"/>
                    <a:gd name="T51" fmla="*/ 7 h 19"/>
                    <a:gd name="T52" fmla="*/ 53 w 54"/>
                    <a:gd name="T53" fmla="*/ 7 h 19"/>
                    <a:gd name="T54" fmla="*/ 51 w 54"/>
                    <a:gd name="T55" fmla="*/ 12 h 19"/>
                    <a:gd name="T56" fmla="*/ 46 w 54"/>
                    <a:gd name="T57" fmla="*/ 11 h 19"/>
                    <a:gd name="T58" fmla="*/ 45 w 54"/>
                    <a:gd name="T59" fmla="*/ 13 h 19"/>
                    <a:gd name="T60" fmla="*/ 41 w 54"/>
                    <a:gd name="T61" fmla="*/ 13 h 19"/>
                    <a:gd name="T62" fmla="*/ 37 w 54"/>
                    <a:gd name="T63" fmla="*/ 11 h 19"/>
                    <a:gd name="T64" fmla="*/ 36 w 54"/>
                    <a:gd name="T65" fmla="*/ 8 h 19"/>
                    <a:gd name="T66" fmla="*/ 37 w 54"/>
                    <a:gd name="T67" fmla="*/ 6 h 19"/>
                    <a:gd name="T68" fmla="*/ 37 w 54"/>
                    <a:gd name="T69" fmla="*/ 4 h 19"/>
                    <a:gd name="T70" fmla="*/ 33 w 54"/>
                    <a:gd name="T71" fmla="*/ 3 h 19"/>
                    <a:gd name="T72" fmla="*/ 28 w 54"/>
                    <a:gd name="T73" fmla="*/ 1 h 19"/>
                    <a:gd name="T74" fmla="*/ 27 w 54"/>
                    <a:gd name="T75" fmla="*/ 0 h 19"/>
                    <a:gd name="T76" fmla="*/ 28 w 54"/>
                    <a:gd name="T77" fmla="*/ 5 h 19"/>
                    <a:gd name="T78" fmla="*/ 28 w 54"/>
                    <a:gd name="T79" fmla="*/ 8 h 19"/>
                    <a:gd name="T80" fmla="*/ 24 w 54"/>
                    <a:gd name="T81" fmla="*/ 10 h 19"/>
                    <a:gd name="T82" fmla="*/ 22 w 54"/>
                    <a:gd name="T83" fmla="*/ 9 h 19"/>
                    <a:gd name="T84" fmla="*/ 22 w 54"/>
                    <a:gd name="T85" fmla="*/ 11 h 19"/>
                    <a:gd name="T86" fmla="*/ 22 w 54"/>
                    <a:gd name="T87" fmla="*/ 14 h 19"/>
                    <a:gd name="T88" fmla="*/ 21 w 54"/>
                    <a:gd name="T89" fmla="*/ 17 h 19"/>
                    <a:gd name="T90" fmla="*/ 18 w 54"/>
                    <a:gd name="T91" fmla="*/ 18 h 19"/>
                    <a:gd name="T92" fmla="*/ 15 w 54"/>
                    <a:gd name="T93" fmla="*/ 16 h 19"/>
                    <a:gd name="T94" fmla="*/ 14 w 54"/>
                    <a:gd name="T95" fmla="*/ 18 h 19"/>
                    <a:gd name="T96" fmla="*/ 7 w 54"/>
                    <a:gd name="T97" fmla="*/ 18 h 19"/>
                    <a:gd name="T98" fmla="*/ 2 w 54"/>
                    <a:gd name="T99" fmla="*/ 17 h 19"/>
                    <a:gd name="T100" fmla="*/ 1 w 54"/>
                    <a:gd name="T101" fmla="*/ 12 h 19"/>
                    <a:gd name="T102" fmla="*/ 0 w 54"/>
                    <a:gd name="T103"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19">
                      <a:moveTo>
                        <a:pt x="0" y="12"/>
                      </a:moveTo>
                      <a:lnTo>
                        <a:pt x="0" y="12"/>
                      </a:lnTo>
                      <a:lnTo>
                        <a:pt x="1" y="15"/>
                      </a:lnTo>
                      <a:lnTo>
                        <a:pt x="1" y="16"/>
                      </a:lnTo>
                      <a:lnTo>
                        <a:pt x="2" y="17"/>
                      </a:lnTo>
                      <a:lnTo>
                        <a:pt x="2" y="17"/>
                      </a:lnTo>
                      <a:lnTo>
                        <a:pt x="3" y="18"/>
                      </a:lnTo>
                      <a:lnTo>
                        <a:pt x="4" y="18"/>
                      </a:lnTo>
                      <a:lnTo>
                        <a:pt x="7" y="19"/>
                      </a:lnTo>
                      <a:lnTo>
                        <a:pt x="7" y="19"/>
                      </a:lnTo>
                      <a:lnTo>
                        <a:pt x="10" y="19"/>
                      </a:lnTo>
                      <a:lnTo>
                        <a:pt x="12" y="19"/>
                      </a:lnTo>
                      <a:lnTo>
                        <a:pt x="13" y="19"/>
                      </a:lnTo>
                      <a:lnTo>
                        <a:pt x="14" y="18"/>
                      </a:lnTo>
                      <a:lnTo>
                        <a:pt x="15" y="17"/>
                      </a:lnTo>
                      <a:lnTo>
                        <a:pt x="15" y="16"/>
                      </a:lnTo>
                      <a:lnTo>
                        <a:pt x="15" y="16"/>
                      </a:lnTo>
                      <a:lnTo>
                        <a:pt x="14" y="16"/>
                      </a:lnTo>
                      <a:lnTo>
                        <a:pt x="14" y="16"/>
                      </a:lnTo>
                      <a:lnTo>
                        <a:pt x="16" y="18"/>
                      </a:lnTo>
                      <a:lnTo>
                        <a:pt x="17" y="18"/>
                      </a:lnTo>
                      <a:lnTo>
                        <a:pt x="18" y="18"/>
                      </a:lnTo>
                      <a:lnTo>
                        <a:pt x="18" y="18"/>
                      </a:lnTo>
                      <a:lnTo>
                        <a:pt x="19" y="18"/>
                      </a:lnTo>
                      <a:lnTo>
                        <a:pt x="20" y="18"/>
                      </a:lnTo>
                      <a:lnTo>
                        <a:pt x="21" y="18"/>
                      </a:lnTo>
                      <a:lnTo>
                        <a:pt x="22" y="17"/>
                      </a:lnTo>
                      <a:lnTo>
                        <a:pt x="22" y="17"/>
                      </a:lnTo>
                      <a:lnTo>
                        <a:pt x="23" y="16"/>
                      </a:lnTo>
                      <a:lnTo>
                        <a:pt x="23" y="15"/>
                      </a:lnTo>
                      <a:lnTo>
                        <a:pt x="23" y="13"/>
                      </a:lnTo>
                      <a:lnTo>
                        <a:pt x="23" y="13"/>
                      </a:lnTo>
                      <a:lnTo>
                        <a:pt x="23" y="11"/>
                      </a:lnTo>
                      <a:lnTo>
                        <a:pt x="23" y="11"/>
                      </a:lnTo>
                      <a:lnTo>
                        <a:pt x="23" y="10"/>
                      </a:lnTo>
                      <a:lnTo>
                        <a:pt x="23" y="10"/>
                      </a:lnTo>
                      <a:lnTo>
                        <a:pt x="22" y="9"/>
                      </a:lnTo>
                      <a:lnTo>
                        <a:pt x="22" y="9"/>
                      </a:lnTo>
                      <a:lnTo>
                        <a:pt x="22" y="9"/>
                      </a:lnTo>
                      <a:lnTo>
                        <a:pt x="22" y="9"/>
                      </a:lnTo>
                      <a:lnTo>
                        <a:pt x="21" y="9"/>
                      </a:lnTo>
                      <a:lnTo>
                        <a:pt x="21" y="9"/>
                      </a:lnTo>
                      <a:lnTo>
                        <a:pt x="21" y="9"/>
                      </a:lnTo>
                      <a:lnTo>
                        <a:pt x="21" y="10"/>
                      </a:lnTo>
                      <a:lnTo>
                        <a:pt x="22" y="11"/>
                      </a:lnTo>
                      <a:lnTo>
                        <a:pt x="22" y="11"/>
                      </a:lnTo>
                      <a:lnTo>
                        <a:pt x="23" y="11"/>
                      </a:lnTo>
                      <a:lnTo>
                        <a:pt x="25" y="10"/>
                      </a:lnTo>
                      <a:lnTo>
                        <a:pt x="27" y="10"/>
                      </a:lnTo>
                      <a:lnTo>
                        <a:pt x="27" y="10"/>
                      </a:lnTo>
                      <a:lnTo>
                        <a:pt x="28" y="9"/>
                      </a:lnTo>
                      <a:lnTo>
                        <a:pt x="29" y="8"/>
                      </a:lnTo>
                      <a:lnTo>
                        <a:pt x="29" y="7"/>
                      </a:lnTo>
                      <a:lnTo>
                        <a:pt x="29" y="6"/>
                      </a:lnTo>
                      <a:lnTo>
                        <a:pt x="29" y="3"/>
                      </a:lnTo>
                      <a:lnTo>
                        <a:pt x="28" y="1"/>
                      </a:lnTo>
                      <a:lnTo>
                        <a:pt x="28" y="1"/>
                      </a:lnTo>
                      <a:lnTo>
                        <a:pt x="27" y="1"/>
                      </a:lnTo>
                      <a:lnTo>
                        <a:pt x="27" y="1"/>
                      </a:lnTo>
                      <a:lnTo>
                        <a:pt x="27" y="2"/>
                      </a:lnTo>
                      <a:lnTo>
                        <a:pt x="27" y="3"/>
                      </a:lnTo>
                      <a:lnTo>
                        <a:pt x="28" y="3"/>
                      </a:lnTo>
                      <a:lnTo>
                        <a:pt x="29" y="4"/>
                      </a:lnTo>
                      <a:lnTo>
                        <a:pt x="31" y="4"/>
                      </a:lnTo>
                      <a:lnTo>
                        <a:pt x="33" y="4"/>
                      </a:lnTo>
                      <a:lnTo>
                        <a:pt x="33" y="4"/>
                      </a:lnTo>
                      <a:lnTo>
                        <a:pt x="35" y="4"/>
                      </a:lnTo>
                      <a:lnTo>
                        <a:pt x="35" y="4"/>
                      </a:lnTo>
                      <a:lnTo>
                        <a:pt x="35" y="4"/>
                      </a:lnTo>
                      <a:lnTo>
                        <a:pt x="35" y="4"/>
                      </a:lnTo>
                      <a:lnTo>
                        <a:pt x="36" y="4"/>
                      </a:lnTo>
                      <a:lnTo>
                        <a:pt x="36" y="5"/>
                      </a:lnTo>
                      <a:lnTo>
                        <a:pt x="36" y="5"/>
                      </a:lnTo>
                      <a:lnTo>
                        <a:pt x="35" y="6"/>
                      </a:lnTo>
                      <a:lnTo>
                        <a:pt x="34" y="7"/>
                      </a:lnTo>
                      <a:lnTo>
                        <a:pt x="34" y="7"/>
                      </a:lnTo>
                      <a:lnTo>
                        <a:pt x="34" y="9"/>
                      </a:lnTo>
                      <a:lnTo>
                        <a:pt x="35" y="10"/>
                      </a:lnTo>
                      <a:lnTo>
                        <a:pt x="35" y="10"/>
                      </a:lnTo>
                      <a:lnTo>
                        <a:pt x="35" y="11"/>
                      </a:lnTo>
                      <a:lnTo>
                        <a:pt x="37" y="12"/>
                      </a:lnTo>
                      <a:lnTo>
                        <a:pt x="39" y="13"/>
                      </a:lnTo>
                      <a:lnTo>
                        <a:pt x="41" y="14"/>
                      </a:lnTo>
                      <a:lnTo>
                        <a:pt x="43" y="15"/>
                      </a:lnTo>
                      <a:lnTo>
                        <a:pt x="45" y="15"/>
                      </a:lnTo>
                      <a:lnTo>
                        <a:pt x="46" y="14"/>
                      </a:lnTo>
                      <a:lnTo>
                        <a:pt x="46" y="14"/>
                      </a:lnTo>
                      <a:lnTo>
                        <a:pt x="46" y="13"/>
                      </a:lnTo>
                      <a:lnTo>
                        <a:pt x="47" y="12"/>
                      </a:lnTo>
                      <a:lnTo>
                        <a:pt x="47" y="12"/>
                      </a:lnTo>
                      <a:lnTo>
                        <a:pt x="46" y="13"/>
                      </a:lnTo>
                      <a:lnTo>
                        <a:pt x="46" y="13"/>
                      </a:lnTo>
                      <a:lnTo>
                        <a:pt x="48" y="13"/>
                      </a:lnTo>
                      <a:lnTo>
                        <a:pt x="49" y="14"/>
                      </a:lnTo>
                      <a:lnTo>
                        <a:pt x="51" y="14"/>
                      </a:lnTo>
                      <a:lnTo>
                        <a:pt x="52" y="13"/>
                      </a:lnTo>
                      <a:lnTo>
                        <a:pt x="52" y="13"/>
                      </a:lnTo>
                      <a:lnTo>
                        <a:pt x="53" y="12"/>
                      </a:lnTo>
                      <a:lnTo>
                        <a:pt x="53" y="12"/>
                      </a:lnTo>
                      <a:lnTo>
                        <a:pt x="54" y="11"/>
                      </a:lnTo>
                      <a:lnTo>
                        <a:pt x="54" y="9"/>
                      </a:lnTo>
                      <a:lnTo>
                        <a:pt x="54" y="7"/>
                      </a:lnTo>
                      <a:lnTo>
                        <a:pt x="54" y="7"/>
                      </a:lnTo>
                      <a:lnTo>
                        <a:pt x="54" y="7"/>
                      </a:lnTo>
                      <a:lnTo>
                        <a:pt x="54" y="7"/>
                      </a:lnTo>
                      <a:lnTo>
                        <a:pt x="53" y="7"/>
                      </a:lnTo>
                      <a:lnTo>
                        <a:pt x="53" y="7"/>
                      </a:lnTo>
                      <a:lnTo>
                        <a:pt x="53" y="7"/>
                      </a:lnTo>
                      <a:lnTo>
                        <a:pt x="53" y="10"/>
                      </a:lnTo>
                      <a:lnTo>
                        <a:pt x="53" y="11"/>
                      </a:lnTo>
                      <a:lnTo>
                        <a:pt x="51" y="12"/>
                      </a:lnTo>
                      <a:lnTo>
                        <a:pt x="51" y="12"/>
                      </a:lnTo>
                      <a:lnTo>
                        <a:pt x="50" y="12"/>
                      </a:lnTo>
                      <a:lnTo>
                        <a:pt x="49" y="12"/>
                      </a:lnTo>
                      <a:lnTo>
                        <a:pt x="46" y="11"/>
                      </a:lnTo>
                      <a:lnTo>
                        <a:pt x="46" y="11"/>
                      </a:lnTo>
                      <a:lnTo>
                        <a:pt x="46" y="12"/>
                      </a:lnTo>
                      <a:lnTo>
                        <a:pt x="45" y="12"/>
                      </a:lnTo>
                      <a:lnTo>
                        <a:pt x="45" y="12"/>
                      </a:lnTo>
                      <a:lnTo>
                        <a:pt x="45" y="13"/>
                      </a:lnTo>
                      <a:lnTo>
                        <a:pt x="44" y="13"/>
                      </a:lnTo>
                      <a:lnTo>
                        <a:pt x="44" y="13"/>
                      </a:lnTo>
                      <a:lnTo>
                        <a:pt x="43" y="13"/>
                      </a:lnTo>
                      <a:lnTo>
                        <a:pt x="41" y="13"/>
                      </a:lnTo>
                      <a:lnTo>
                        <a:pt x="39" y="12"/>
                      </a:lnTo>
                      <a:lnTo>
                        <a:pt x="39" y="12"/>
                      </a:lnTo>
                      <a:lnTo>
                        <a:pt x="37" y="11"/>
                      </a:lnTo>
                      <a:lnTo>
                        <a:pt x="37" y="11"/>
                      </a:lnTo>
                      <a:lnTo>
                        <a:pt x="36" y="10"/>
                      </a:lnTo>
                      <a:lnTo>
                        <a:pt x="36" y="10"/>
                      </a:lnTo>
                      <a:lnTo>
                        <a:pt x="36" y="8"/>
                      </a:lnTo>
                      <a:lnTo>
                        <a:pt x="36" y="8"/>
                      </a:lnTo>
                      <a:lnTo>
                        <a:pt x="36" y="8"/>
                      </a:lnTo>
                      <a:lnTo>
                        <a:pt x="36" y="7"/>
                      </a:lnTo>
                      <a:lnTo>
                        <a:pt x="37" y="6"/>
                      </a:lnTo>
                      <a:lnTo>
                        <a:pt x="37" y="6"/>
                      </a:lnTo>
                      <a:lnTo>
                        <a:pt x="37" y="4"/>
                      </a:lnTo>
                      <a:lnTo>
                        <a:pt x="37" y="4"/>
                      </a:lnTo>
                      <a:lnTo>
                        <a:pt x="37" y="4"/>
                      </a:lnTo>
                      <a:lnTo>
                        <a:pt x="37" y="4"/>
                      </a:lnTo>
                      <a:lnTo>
                        <a:pt x="36" y="3"/>
                      </a:lnTo>
                      <a:lnTo>
                        <a:pt x="35" y="3"/>
                      </a:lnTo>
                      <a:lnTo>
                        <a:pt x="35" y="3"/>
                      </a:lnTo>
                      <a:lnTo>
                        <a:pt x="33" y="3"/>
                      </a:lnTo>
                      <a:lnTo>
                        <a:pt x="31" y="3"/>
                      </a:lnTo>
                      <a:lnTo>
                        <a:pt x="29" y="2"/>
                      </a:lnTo>
                      <a:lnTo>
                        <a:pt x="29" y="2"/>
                      </a:lnTo>
                      <a:lnTo>
                        <a:pt x="28" y="1"/>
                      </a:lnTo>
                      <a:lnTo>
                        <a:pt x="28" y="1"/>
                      </a:lnTo>
                      <a:lnTo>
                        <a:pt x="28" y="0"/>
                      </a:lnTo>
                      <a:lnTo>
                        <a:pt x="27" y="0"/>
                      </a:lnTo>
                      <a:lnTo>
                        <a:pt x="27" y="0"/>
                      </a:lnTo>
                      <a:lnTo>
                        <a:pt x="27" y="1"/>
                      </a:lnTo>
                      <a:lnTo>
                        <a:pt x="27" y="1"/>
                      </a:lnTo>
                      <a:lnTo>
                        <a:pt x="27" y="3"/>
                      </a:lnTo>
                      <a:lnTo>
                        <a:pt x="28" y="5"/>
                      </a:lnTo>
                      <a:lnTo>
                        <a:pt x="28" y="5"/>
                      </a:lnTo>
                      <a:lnTo>
                        <a:pt x="28" y="6"/>
                      </a:lnTo>
                      <a:lnTo>
                        <a:pt x="28" y="6"/>
                      </a:lnTo>
                      <a:lnTo>
                        <a:pt x="28" y="8"/>
                      </a:lnTo>
                      <a:lnTo>
                        <a:pt x="27" y="8"/>
                      </a:lnTo>
                      <a:lnTo>
                        <a:pt x="27" y="9"/>
                      </a:lnTo>
                      <a:lnTo>
                        <a:pt x="27" y="9"/>
                      </a:lnTo>
                      <a:lnTo>
                        <a:pt x="24" y="10"/>
                      </a:lnTo>
                      <a:lnTo>
                        <a:pt x="23" y="10"/>
                      </a:lnTo>
                      <a:lnTo>
                        <a:pt x="22" y="10"/>
                      </a:lnTo>
                      <a:lnTo>
                        <a:pt x="22" y="9"/>
                      </a:lnTo>
                      <a:lnTo>
                        <a:pt x="22" y="9"/>
                      </a:lnTo>
                      <a:lnTo>
                        <a:pt x="21" y="9"/>
                      </a:lnTo>
                      <a:lnTo>
                        <a:pt x="21" y="9"/>
                      </a:lnTo>
                      <a:lnTo>
                        <a:pt x="21" y="10"/>
                      </a:lnTo>
                      <a:lnTo>
                        <a:pt x="22" y="11"/>
                      </a:lnTo>
                      <a:lnTo>
                        <a:pt x="22" y="11"/>
                      </a:lnTo>
                      <a:lnTo>
                        <a:pt x="22" y="11"/>
                      </a:lnTo>
                      <a:lnTo>
                        <a:pt x="22" y="13"/>
                      </a:lnTo>
                      <a:lnTo>
                        <a:pt x="22" y="14"/>
                      </a:lnTo>
                      <a:lnTo>
                        <a:pt x="22" y="15"/>
                      </a:lnTo>
                      <a:lnTo>
                        <a:pt x="22" y="15"/>
                      </a:lnTo>
                      <a:lnTo>
                        <a:pt x="22" y="16"/>
                      </a:lnTo>
                      <a:lnTo>
                        <a:pt x="21" y="17"/>
                      </a:lnTo>
                      <a:lnTo>
                        <a:pt x="20" y="17"/>
                      </a:lnTo>
                      <a:lnTo>
                        <a:pt x="19" y="18"/>
                      </a:lnTo>
                      <a:lnTo>
                        <a:pt x="19" y="18"/>
                      </a:lnTo>
                      <a:lnTo>
                        <a:pt x="18" y="18"/>
                      </a:lnTo>
                      <a:lnTo>
                        <a:pt x="17" y="17"/>
                      </a:lnTo>
                      <a:lnTo>
                        <a:pt x="15" y="16"/>
                      </a:lnTo>
                      <a:lnTo>
                        <a:pt x="15" y="16"/>
                      </a:lnTo>
                      <a:lnTo>
                        <a:pt x="15" y="16"/>
                      </a:lnTo>
                      <a:lnTo>
                        <a:pt x="14" y="16"/>
                      </a:lnTo>
                      <a:lnTo>
                        <a:pt x="14" y="16"/>
                      </a:lnTo>
                      <a:lnTo>
                        <a:pt x="14" y="17"/>
                      </a:lnTo>
                      <a:lnTo>
                        <a:pt x="14" y="18"/>
                      </a:lnTo>
                      <a:lnTo>
                        <a:pt x="13" y="18"/>
                      </a:lnTo>
                      <a:lnTo>
                        <a:pt x="12" y="18"/>
                      </a:lnTo>
                      <a:lnTo>
                        <a:pt x="9" y="19"/>
                      </a:lnTo>
                      <a:lnTo>
                        <a:pt x="7" y="18"/>
                      </a:lnTo>
                      <a:lnTo>
                        <a:pt x="7" y="18"/>
                      </a:lnTo>
                      <a:lnTo>
                        <a:pt x="4" y="18"/>
                      </a:lnTo>
                      <a:lnTo>
                        <a:pt x="3" y="17"/>
                      </a:lnTo>
                      <a:lnTo>
                        <a:pt x="2" y="17"/>
                      </a:lnTo>
                      <a:lnTo>
                        <a:pt x="2" y="16"/>
                      </a:lnTo>
                      <a:lnTo>
                        <a:pt x="1" y="15"/>
                      </a:lnTo>
                      <a:lnTo>
                        <a:pt x="1" y="14"/>
                      </a:lnTo>
                      <a:lnTo>
                        <a:pt x="1" y="12"/>
                      </a:lnTo>
                      <a:lnTo>
                        <a:pt x="1" y="12"/>
                      </a:lnTo>
                      <a:lnTo>
                        <a:pt x="1" y="12"/>
                      </a:lnTo>
                      <a:lnTo>
                        <a:pt x="1" y="12"/>
                      </a:lnTo>
                      <a:lnTo>
                        <a:pt x="0" y="1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30" name="Freeform 2566">
                  <a:extLst>
                    <a:ext uri="{FF2B5EF4-FFF2-40B4-BE49-F238E27FC236}">
                      <a16:creationId xmlns:a16="http://schemas.microsoft.com/office/drawing/2014/main" id="{7742E432-DC37-4E8B-9179-966665E1E81C}"/>
                    </a:ext>
                  </a:extLst>
                </p:cNvPr>
                <p:cNvSpPr>
                  <a:spLocks/>
                </p:cNvSpPr>
                <p:nvPr/>
              </p:nvSpPr>
              <p:spPr bwMode="auto">
                <a:xfrm>
                  <a:off x="4055" y="1488"/>
                  <a:ext cx="54" cy="19"/>
                </a:xfrm>
                <a:custGeom>
                  <a:avLst/>
                  <a:gdLst>
                    <a:gd name="T0" fmla="*/ 1 w 54"/>
                    <a:gd name="T1" fmla="*/ 16 h 19"/>
                    <a:gd name="T2" fmla="*/ 4 w 54"/>
                    <a:gd name="T3" fmla="*/ 18 h 19"/>
                    <a:gd name="T4" fmla="*/ 12 w 54"/>
                    <a:gd name="T5" fmla="*/ 19 h 19"/>
                    <a:gd name="T6" fmla="*/ 15 w 54"/>
                    <a:gd name="T7" fmla="*/ 16 h 19"/>
                    <a:gd name="T8" fmla="*/ 16 w 54"/>
                    <a:gd name="T9" fmla="*/ 18 h 19"/>
                    <a:gd name="T10" fmla="*/ 19 w 54"/>
                    <a:gd name="T11" fmla="*/ 18 h 19"/>
                    <a:gd name="T12" fmla="*/ 22 w 54"/>
                    <a:gd name="T13" fmla="*/ 17 h 19"/>
                    <a:gd name="T14" fmla="*/ 23 w 54"/>
                    <a:gd name="T15" fmla="*/ 13 h 19"/>
                    <a:gd name="T16" fmla="*/ 23 w 54"/>
                    <a:gd name="T17" fmla="*/ 10 h 19"/>
                    <a:gd name="T18" fmla="*/ 22 w 54"/>
                    <a:gd name="T19" fmla="*/ 9 h 19"/>
                    <a:gd name="T20" fmla="*/ 21 w 54"/>
                    <a:gd name="T21" fmla="*/ 10 h 19"/>
                    <a:gd name="T22" fmla="*/ 25 w 54"/>
                    <a:gd name="T23" fmla="*/ 10 h 19"/>
                    <a:gd name="T24" fmla="*/ 29 w 54"/>
                    <a:gd name="T25" fmla="*/ 8 h 19"/>
                    <a:gd name="T26" fmla="*/ 28 w 54"/>
                    <a:gd name="T27" fmla="*/ 1 h 19"/>
                    <a:gd name="T28" fmla="*/ 27 w 54"/>
                    <a:gd name="T29" fmla="*/ 2 h 19"/>
                    <a:gd name="T30" fmla="*/ 31 w 54"/>
                    <a:gd name="T31" fmla="*/ 4 h 19"/>
                    <a:gd name="T32" fmla="*/ 35 w 54"/>
                    <a:gd name="T33" fmla="*/ 4 h 19"/>
                    <a:gd name="T34" fmla="*/ 36 w 54"/>
                    <a:gd name="T35" fmla="*/ 5 h 19"/>
                    <a:gd name="T36" fmla="*/ 34 w 54"/>
                    <a:gd name="T37" fmla="*/ 7 h 19"/>
                    <a:gd name="T38" fmla="*/ 35 w 54"/>
                    <a:gd name="T39" fmla="*/ 11 h 19"/>
                    <a:gd name="T40" fmla="*/ 43 w 54"/>
                    <a:gd name="T41" fmla="*/ 15 h 19"/>
                    <a:gd name="T42" fmla="*/ 46 w 54"/>
                    <a:gd name="T43" fmla="*/ 13 h 19"/>
                    <a:gd name="T44" fmla="*/ 46 w 54"/>
                    <a:gd name="T45" fmla="*/ 13 h 19"/>
                    <a:gd name="T46" fmla="*/ 52 w 54"/>
                    <a:gd name="T47" fmla="*/ 13 h 19"/>
                    <a:gd name="T48" fmla="*/ 54 w 54"/>
                    <a:gd name="T49" fmla="*/ 11 h 19"/>
                    <a:gd name="T50" fmla="*/ 54 w 54"/>
                    <a:gd name="T51" fmla="*/ 7 h 19"/>
                    <a:gd name="T52" fmla="*/ 53 w 54"/>
                    <a:gd name="T53" fmla="*/ 7 h 19"/>
                    <a:gd name="T54" fmla="*/ 51 w 54"/>
                    <a:gd name="T55" fmla="*/ 12 h 19"/>
                    <a:gd name="T56" fmla="*/ 46 w 54"/>
                    <a:gd name="T57" fmla="*/ 11 h 19"/>
                    <a:gd name="T58" fmla="*/ 45 w 54"/>
                    <a:gd name="T59" fmla="*/ 13 h 19"/>
                    <a:gd name="T60" fmla="*/ 41 w 54"/>
                    <a:gd name="T61" fmla="*/ 13 h 19"/>
                    <a:gd name="T62" fmla="*/ 37 w 54"/>
                    <a:gd name="T63" fmla="*/ 11 h 19"/>
                    <a:gd name="T64" fmla="*/ 36 w 54"/>
                    <a:gd name="T65" fmla="*/ 8 h 19"/>
                    <a:gd name="T66" fmla="*/ 37 w 54"/>
                    <a:gd name="T67" fmla="*/ 6 h 19"/>
                    <a:gd name="T68" fmla="*/ 37 w 54"/>
                    <a:gd name="T69" fmla="*/ 4 h 19"/>
                    <a:gd name="T70" fmla="*/ 33 w 54"/>
                    <a:gd name="T71" fmla="*/ 3 h 19"/>
                    <a:gd name="T72" fmla="*/ 28 w 54"/>
                    <a:gd name="T73" fmla="*/ 1 h 19"/>
                    <a:gd name="T74" fmla="*/ 27 w 54"/>
                    <a:gd name="T75" fmla="*/ 0 h 19"/>
                    <a:gd name="T76" fmla="*/ 28 w 54"/>
                    <a:gd name="T77" fmla="*/ 5 h 19"/>
                    <a:gd name="T78" fmla="*/ 28 w 54"/>
                    <a:gd name="T79" fmla="*/ 8 h 19"/>
                    <a:gd name="T80" fmla="*/ 24 w 54"/>
                    <a:gd name="T81" fmla="*/ 10 h 19"/>
                    <a:gd name="T82" fmla="*/ 22 w 54"/>
                    <a:gd name="T83" fmla="*/ 9 h 19"/>
                    <a:gd name="T84" fmla="*/ 22 w 54"/>
                    <a:gd name="T85" fmla="*/ 11 h 19"/>
                    <a:gd name="T86" fmla="*/ 22 w 54"/>
                    <a:gd name="T87" fmla="*/ 14 h 19"/>
                    <a:gd name="T88" fmla="*/ 21 w 54"/>
                    <a:gd name="T89" fmla="*/ 17 h 19"/>
                    <a:gd name="T90" fmla="*/ 18 w 54"/>
                    <a:gd name="T91" fmla="*/ 18 h 19"/>
                    <a:gd name="T92" fmla="*/ 15 w 54"/>
                    <a:gd name="T93" fmla="*/ 16 h 19"/>
                    <a:gd name="T94" fmla="*/ 14 w 54"/>
                    <a:gd name="T95" fmla="*/ 18 h 19"/>
                    <a:gd name="T96" fmla="*/ 7 w 54"/>
                    <a:gd name="T97" fmla="*/ 18 h 19"/>
                    <a:gd name="T98" fmla="*/ 2 w 54"/>
                    <a:gd name="T99" fmla="*/ 17 h 19"/>
                    <a:gd name="T100" fmla="*/ 1 w 54"/>
                    <a:gd name="T101" fmla="*/ 12 h 19"/>
                    <a:gd name="T102" fmla="*/ 0 w 54"/>
                    <a:gd name="T103"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19">
                      <a:moveTo>
                        <a:pt x="0" y="12"/>
                      </a:moveTo>
                      <a:lnTo>
                        <a:pt x="0" y="12"/>
                      </a:lnTo>
                      <a:lnTo>
                        <a:pt x="1" y="15"/>
                      </a:lnTo>
                      <a:lnTo>
                        <a:pt x="1" y="16"/>
                      </a:lnTo>
                      <a:lnTo>
                        <a:pt x="2" y="17"/>
                      </a:lnTo>
                      <a:lnTo>
                        <a:pt x="2" y="17"/>
                      </a:lnTo>
                      <a:lnTo>
                        <a:pt x="3" y="18"/>
                      </a:lnTo>
                      <a:lnTo>
                        <a:pt x="4" y="18"/>
                      </a:lnTo>
                      <a:lnTo>
                        <a:pt x="7" y="19"/>
                      </a:lnTo>
                      <a:lnTo>
                        <a:pt x="7" y="19"/>
                      </a:lnTo>
                      <a:lnTo>
                        <a:pt x="10" y="19"/>
                      </a:lnTo>
                      <a:lnTo>
                        <a:pt x="12" y="19"/>
                      </a:lnTo>
                      <a:lnTo>
                        <a:pt x="13" y="19"/>
                      </a:lnTo>
                      <a:lnTo>
                        <a:pt x="14" y="18"/>
                      </a:lnTo>
                      <a:lnTo>
                        <a:pt x="15" y="17"/>
                      </a:lnTo>
                      <a:lnTo>
                        <a:pt x="15" y="16"/>
                      </a:lnTo>
                      <a:lnTo>
                        <a:pt x="15" y="16"/>
                      </a:lnTo>
                      <a:lnTo>
                        <a:pt x="14" y="16"/>
                      </a:lnTo>
                      <a:lnTo>
                        <a:pt x="14" y="16"/>
                      </a:lnTo>
                      <a:lnTo>
                        <a:pt x="16" y="18"/>
                      </a:lnTo>
                      <a:lnTo>
                        <a:pt x="17" y="18"/>
                      </a:lnTo>
                      <a:lnTo>
                        <a:pt x="18" y="18"/>
                      </a:lnTo>
                      <a:lnTo>
                        <a:pt x="18" y="18"/>
                      </a:lnTo>
                      <a:lnTo>
                        <a:pt x="19" y="18"/>
                      </a:lnTo>
                      <a:lnTo>
                        <a:pt x="20" y="18"/>
                      </a:lnTo>
                      <a:lnTo>
                        <a:pt x="21" y="18"/>
                      </a:lnTo>
                      <a:lnTo>
                        <a:pt x="22" y="17"/>
                      </a:lnTo>
                      <a:lnTo>
                        <a:pt x="22" y="17"/>
                      </a:lnTo>
                      <a:lnTo>
                        <a:pt x="23" y="16"/>
                      </a:lnTo>
                      <a:lnTo>
                        <a:pt x="23" y="15"/>
                      </a:lnTo>
                      <a:lnTo>
                        <a:pt x="23" y="13"/>
                      </a:lnTo>
                      <a:lnTo>
                        <a:pt x="23" y="13"/>
                      </a:lnTo>
                      <a:lnTo>
                        <a:pt x="23" y="11"/>
                      </a:lnTo>
                      <a:lnTo>
                        <a:pt x="23" y="11"/>
                      </a:lnTo>
                      <a:lnTo>
                        <a:pt x="23" y="10"/>
                      </a:lnTo>
                      <a:lnTo>
                        <a:pt x="23" y="10"/>
                      </a:lnTo>
                      <a:lnTo>
                        <a:pt x="22" y="9"/>
                      </a:lnTo>
                      <a:lnTo>
                        <a:pt x="22" y="9"/>
                      </a:lnTo>
                      <a:lnTo>
                        <a:pt x="22" y="9"/>
                      </a:lnTo>
                      <a:lnTo>
                        <a:pt x="22" y="9"/>
                      </a:lnTo>
                      <a:lnTo>
                        <a:pt x="21" y="9"/>
                      </a:lnTo>
                      <a:lnTo>
                        <a:pt x="21" y="9"/>
                      </a:lnTo>
                      <a:lnTo>
                        <a:pt x="21" y="9"/>
                      </a:lnTo>
                      <a:lnTo>
                        <a:pt x="21" y="10"/>
                      </a:lnTo>
                      <a:lnTo>
                        <a:pt x="22" y="11"/>
                      </a:lnTo>
                      <a:lnTo>
                        <a:pt x="22" y="11"/>
                      </a:lnTo>
                      <a:lnTo>
                        <a:pt x="23" y="11"/>
                      </a:lnTo>
                      <a:lnTo>
                        <a:pt x="25" y="10"/>
                      </a:lnTo>
                      <a:lnTo>
                        <a:pt x="27" y="10"/>
                      </a:lnTo>
                      <a:lnTo>
                        <a:pt x="27" y="10"/>
                      </a:lnTo>
                      <a:lnTo>
                        <a:pt x="28" y="9"/>
                      </a:lnTo>
                      <a:lnTo>
                        <a:pt x="29" y="8"/>
                      </a:lnTo>
                      <a:lnTo>
                        <a:pt x="29" y="7"/>
                      </a:lnTo>
                      <a:lnTo>
                        <a:pt x="29" y="6"/>
                      </a:lnTo>
                      <a:lnTo>
                        <a:pt x="29" y="3"/>
                      </a:lnTo>
                      <a:lnTo>
                        <a:pt x="28" y="1"/>
                      </a:lnTo>
                      <a:lnTo>
                        <a:pt x="28" y="1"/>
                      </a:lnTo>
                      <a:lnTo>
                        <a:pt x="27" y="1"/>
                      </a:lnTo>
                      <a:lnTo>
                        <a:pt x="27" y="1"/>
                      </a:lnTo>
                      <a:lnTo>
                        <a:pt x="27" y="2"/>
                      </a:lnTo>
                      <a:lnTo>
                        <a:pt x="27" y="3"/>
                      </a:lnTo>
                      <a:lnTo>
                        <a:pt x="28" y="3"/>
                      </a:lnTo>
                      <a:lnTo>
                        <a:pt x="29" y="4"/>
                      </a:lnTo>
                      <a:lnTo>
                        <a:pt x="31" y="4"/>
                      </a:lnTo>
                      <a:lnTo>
                        <a:pt x="33" y="4"/>
                      </a:lnTo>
                      <a:lnTo>
                        <a:pt x="33" y="4"/>
                      </a:lnTo>
                      <a:lnTo>
                        <a:pt x="35" y="4"/>
                      </a:lnTo>
                      <a:lnTo>
                        <a:pt x="35" y="4"/>
                      </a:lnTo>
                      <a:lnTo>
                        <a:pt x="35" y="4"/>
                      </a:lnTo>
                      <a:lnTo>
                        <a:pt x="35" y="4"/>
                      </a:lnTo>
                      <a:lnTo>
                        <a:pt x="36" y="4"/>
                      </a:lnTo>
                      <a:lnTo>
                        <a:pt x="36" y="5"/>
                      </a:lnTo>
                      <a:lnTo>
                        <a:pt x="36" y="5"/>
                      </a:lnTo>
                      <a:lnTo>
                        <a:pt x="35" y="6"/>
                      </a:lnTo>
                      <a:lnTo>
                        <a:pt x="34" y="7"/>
                      </a:lnTo>
                      <a:lnTo>
                        <a:pt x="34" y="7"/>
                      </a:lnTo>
                      <a:lnTo>
                        <a:pt x="34" y="9"/>
                      </a:lnTo>
                      <a:lnTo>
                        <a:pt x="35" y="10"/>
                      </a:lnTo>
                      <a:lnTo>
                        <a:pt x="35" y="10"/>
                      </a:lnTo>
                      <a:lnTo>
                        <a:pt x="35" y="11"/>
                      </a:lnTo>
                      <a:lnTo>
                        <a:pt x="37" y="12"/>
                      </a:lnTo>
                      <a:lnTo>
                        <a:pt x="39" y="13"/>
                      </a:lnTo>
                      <a:lnTo>
                        <a:pt x="41" y="14"/>
                      </a:lnTo>
                      <a:lnTo>
                        <a:pt x="43" y="15"/>
                      </a:lnTo>
                      <a:lnTo>
                        <a:pt x="45" y="15"/>
                      </a:lnTo>
                      <a:lnTo>
                        <a:pt x="46" y="14"/>
                      </a:lnTo>
                      <a:lnTo>
                        <a:pt x="46" y="14"/>
                      </a:lnTo>
                      <a:lnTo>
                        <a:pt x="46" y="13"/>
                      </a:lnTo>
                      <a:lnTo>
                        <a:pt x="47" y="12"/>
                      </a:lnTo>
                      <a:lnTo>
                        <a:pt x="47" y="12"/>
                      </a:lnTo>
                      <a:lnTo>
                        <a:pt x="46" y="13"/>
                      </a:lnTo>
                      <a:lnTo>
                        <a:pt x="46" y="13"/>
                      </a:lnTo>
                      <a:lnTo>
                        <a:pt x="48" y="13"/>
                      </a:lnTo>
                      <a:lnTo>
                        <a:pt x="49" y="14"/>
                      </a:lnTo>
                      <a:lnTo>
                        <a:pt x="51" y="14"/>
                      </a:lnTo>
                      <a:lnTo>
                        <a:pt x="52" y="13"/>
                      </a:lnTo>
                      <a:lnTo>
                        <a:pt x="52" y="13"/>
                      </a:lnTo>
                      <a:lnTo>
                        <a:pt x="53" y="12"/>
                      </a:lnTo>
                      <a:lnTo>
                        <a:pt x="53" y="12"/>
                      </a:lnTo>
                      <a:lnTo>
                        <a:pt x="54" y="11"/>
                      </a:lnTo>
                      <a:lnTo>
                        <a:pt x="54" y="9"/>
                      </a:lnTo>
                      <a:lnTo>
                        <a:pt x="54" y="7"/>
                      </a:lnTo>
                      <a:lnTo>
                        <a:pt x="54" y="7"/>
                      </a:lnTo>
                      <a:lnTo>
                        <a:pt x="54" y="7"/>
                      </a:lnTo>
                      <a:lnTo>
                        <a:pt x="54" y="7"/>
                      </a:lnTo>
                      <a:lnTo>
                        <a:pt x="53" y="7"/>
                      </a:lnTo>
                      <a:lnTo>
                        <a:pt x="53" y="7"/>
                      </a:lnTo>
                      <a:lnTo>
                        <a:pt x="53" y="7"/>
                      </a:lnTo>
                      <a:lnTo>
                        <a:pt x="53" y="10"/>
                      </a:lnTo>
                      <a:lnTo>
                        <a:pt x="53" y="11"/>
                      </a:lnTo>
                      <a:lnTo>
                        <a:pt x="51" y="12"/>
                      </a:lnTo>
                      <a:lnTo>
                        <a:pt x="51" y="12"/>
                      </a:lnTo>
                      <a:lnTo>
                        <a:pt x="50" y="12"/>
                      </a:lnTo>
                      <a:lnTo>
                        <a:pt x="49" y="12"/>
                      </a:lnTo>
                      <a:lnTo>
                        <a:pt x="46" y="11"/>
                      </a:lnTo>
                      <a:lnTo>
                        <a:pt x="46" y="11"/>
                      </a:lnTo>
                      <a:lnTo>
                        <a:pt x="46" y="12"/>
                      </a:lnTo>
                      <a:lnTo>
                        <a:pt x="45" y="12"/>
                      </a:lnTo>
                      <a:lnTo>
                        <a:pt x="45" y="12"/>
                      </a:lnTo>
                      <a:lnTo>
                        <a:pt x="45" y="13"/>
                      </a:lnTo>
                      <a:lnTo>
                        <a:pt x="44" y="13"/>
                      </a:lnTo>
                      <a:lnTo>
                        <a:pt x="44" y="13"/>
                      </a:lnTo>
                      <a:lnTo>
                        <a:pt x="43" y="13"/>
                      </a:lnTo>
                      <a:lnTo>
                        <a:pt x="41" y="13"/>
                      </a:lnTo>
                      <a:lnTo>
                        <a:pt x="39" y="12"/>
                      </a:lnTo>
                      <a:lnTo>
                        <a:pt x="39" y="12"/>
                      </a:lnTo>
                      <a:lnTo>
                        <a:pt x="37" y="11"/>
                      </a:lnTo>
                      <a:lnTo>
                        <a:pt x="37" y="11"/>
                      </a:lnTo>
                      <a:lnTo>
                        <a:pt x="36" y="10"/>
                      </a:lnTo>
                      <a:lnTo>
                        <a:pt x="36" y="10"/>
                      </a:lnTo>
                      <a:lnTo>
                        <a:pt x="36" y="8"/>
                      </a:lnTo>
                      <a:lnTo>
                        <a:pt x="36" y="8"/>
                      </a:lnTo>
                      <a:lnTo>
                        <a:pt x="36" y="8"/>
                      </a:lnTo>
                      <a:lnTo>
                        <a:pt x="36" y="7"/>
                      </a:lnTo>
                      <a:lnTo>
                        <a:pt x="37" y="6"/>
                      </a:lnTo>
                      <a:lnTo>
                        <a:pt x="37" y="6"/>
                      </a:lnTo>
                      <a:lnTo>
                        <a:pt x="37" y="4"/>
                      </a:lnTo>
                      <a:lnTo>
                        <a:pt x="37" y="4"/>
                      </a:lnTo>
                      <a:lnTo>
                        <a:pt x="37" y="4"/>
                      </a:lnTo>
                      <a:lnTo>
                        <a:pt x="37" y="4"/>
                      </a:lnTo>
                      <a:lnTo>
                        <a:pt x="36" y="3"/>
                      </a:lnTo>
                      <a:lnTo>
                        <a:pt x="35" y="3"/>
                      </a:lnTo>
                      <a:lnTo>
                        <a:pt x="35" y="3"/>
                      </a:lnTo>
                      <a:lnTo>
                        <a:pt x="33" y="3"/>
                      </a:lnTo>
                      <a:lnTo>
                        <a:pt x="31" y="3"/>
                      </a:lnTo>
                      <a:lnTo>
                        <a:pt x="29" y="2"/>
                      </a:lnTo>
                      <a:lnTo>
                        <a:pt x="29" y="2"/>
                      </a:lnTo>
                      <a:lnTo>
                        <a:pt x="28" y="1"/>
                      </a:lnTo>
                      <a:lnTo>
                        <a:pt x="28" y="1"/>
                      </a:lnTo>
                      <a:lnTo>
                        <a:pt x="28" y="0"/>
                      </a:lnTo>
                      <a:lnTo>
                        <a:pt x="27" y="0"/>
                      </a:lnTo>
                      <a:lnTo>
                        <a:pt x="27" y="0"/>
                      </a:lnTo>
                      <a:lnTo>
                        <a:pt x="27" y="1"/>
                      </a:lnTo>
                      <a:lnTo>
                        <a:pt x="27" y="1"/>
                      </a:lnTo>
                      <a:lnTo>
                        <a:pt x="27" y="3"/>
                      </a:lnTo>
                      <a:lnTo>
                        <a:pt x="28" y="5"/>
                      </a:lnTo>
                      <a:lnTo>
                        <a:pt x="28" y="5"/>
                      </a:lnTo>
                      <a:lnTo>
                        <a:pt x="28" y="6"/>
                      </a:lnTo>
                      <a:lnTo>
                        <a:pt x="28" y="6"/>
                      </a:lnTo>
                      <a:lnTo>
                        <a:pt x="28" y="8"/>
                      </a:lnTo>
                      <a:lnTo>
                        <a:pt x="27" y="8"/>
                      </a:lnTo>
                      <a:lnTo>
                        <a:pt x="27" y="9"/>
                      </a:lnTo>
                      <a:lnTo>
                        <a:pt x="27" y="9"/>
                      </a:lnTo>
                      <a:lnTo>
                        <a:pt x="24" y="10"/>
                      </a:lnTo>
                      <a:lnTo>
                        <a:pt x="23" y="10"/>
                      </a:lnTo>
                      <a:lnTo>
                        <a:pt x="22" y="10"/>
                      </a:lnTo>
                      <a:lnTo>
                        <a:pt x="22" y="9"/>
                      </a:lnTo>
                      <a:lnTo>
                        <a:pt x="22" y="9"/>
                      </a:lnTo>
                      <a:lnTo>
                        <a:pt x="21" y="9"/>
                      </a:lnTo>
                      <a:lnTo>
                        <a:pt x="21" y="9"/>
                      </a:lnTo>
                      <a:lnTo>
                        <a:pt x="21" y="10"/>
                      </a:lnTo>
                      <a:lnTo>
                        <a:pt x="22" y="11"/>
                      </a:lnTo>
                      <a:lnTo>
                        <a:pt x="22" y="11"/>
                      </a:lnTo>
                      <a:lnTo>
                        <a:pt x="22" y="11"/>
                      </a:lnTo>
                      <a:lnTo>
                        <a:pt x="22" y="13"/>
                      </a:lnTo>
                      <a:lnTo>
                        <a:pt x="22" y="14"/>
                      </a:lnTo>
                      <a:lnTo>
                        <a:pt x="22" y="15"/>
                      </a:lnTo>
                      <a:lnTo>
                        <a:pt x="22" y="15"/>
                      </a:lnTo>
                      <a:lnTo>
                        <a:pt x="22" y="16"/>
                      </a:lnTo>
                      <a:lnTo>
                        <a:pt x="21" y="17"/>
                      </a:lnTo>
                      <a:lnTo>
                        <a:pt x="20" y="17"/>
                      </a:lnTo>
                      <a:lnTo>
                        <a:pt x="19" y="18"/>
                      </a:lnTo>
                      <a:lnTo>
                        <a:pt x="19" y="18"/>
                      </a:lnTo>
                      <a:lnTo>
                        <a:pt x="18" y="18"/>
                      </a:lnTo>
                      <a:lnTo>
                        <a:pt x="17" y="17"/>
                      </a:lnTo>
                      <a:lnTo>
                        <a:pt x="15" y="16"/>
                      </a:lnTo>
                      <a:lnTo>
                        <a:pt x="15" y="16"/>
                      </a:lnTo>
                      <a:lnTo>
                        <a:pt x="15" y="16"/>
                      </a:lnTo>
                      <a:lnTo>
                        <a:pt x="14" y="16"/>
                      </a:lnTo>
                      <a:lnTo>
                        <a:pt x="14" y="16"/>
                      </a:lnTo>
                      <a:lnTo>
                        <a:pt x="14" y="17"/>
                      </a:lnTo>
                      <a:lnTo>
                        <a:pt x="14" y="18"/>
                      </a:lnTo>
                      <a:lnTo>
                        <a:pt x="13" y="18"/>
                      </a:lnTo>
                      <a:lnTo>
                        <a:pt x="12" y="18"/>
                      </a:lnTo>
                      <a:lnTo>
                        <a:pt x="9" y="19"/>
                      </a:lnTo>
                      <a:lnTo>
                        <a:pt x="7" y="18"/>
                      </a:lnTo>
                      <a:lnTo>
                        <a:pt x="7" y="18"/>
                      </a:lnTo>
                      <a:lnTo>
                        <a:pt x="4" y="18"/>
                      </a:lnTo>
                      <a:lnTo>
                        <a:pt x="3" y="17"/>
                      </a:lnTo>
                      <a:lnTo>
                        <a:pt x="2" y="17"/>
                      </a:lnTo>
                      <a:lnTo>
                        <a:pt x="2" y="16"/>
                      </a:lnTo>
                      <a:lnTo>
                        <a:pt x="1" y="15"/>
                      </a:lnTo>
                      <a:lnTo>
                        <a:pt x="1" y="14"/>
                      </a:lnTo>
                      <a:lnTo>
                        <a:pt x="1" y="12"/>
                      </a:lnTo>
                      <a:lnTo>
                        <a:pt x="1" y="12"/>
                      </a:lnTo>
                      <a:lnTo>
                        <a:pt x="1" y="12"/>
                      </a:lnTo>
                      <a:lnTo>
                        <a:pt x="1" y="12"/>
                      </a:lnTo>
                      <a:lnTo>
                        <a:pt x="0" y="12"/>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31" name="Freeform 2567">
                  <a:extLst>
                    <a:ext uri="{FF2B5EF4-FFF2-40B4-BE49-F238E27FC236}">
                      <a16:creationId xmlns:a16="http://schemas.microsoft.com/office/drawing/2014/main" id="{03053538-4574-4366-A35B-9B89568D353A}"/>
                    </a:ext>
                  </a:extLst>
                </p:cNvPr>
                <p:cNvSpPr>
                  <a:spLocks/>
                </p:cNvSpPr>
                <p:nvPr/>
              </p:nvSpPr>
              <p:spPr bwMode="auto">
                <a:xfrm>
                  <a:off x="4107" y="1487"/>
                  <a:ext cx="29" cy="24"/>
                </a:xfrm>
                <a:custGeom>
                  <a:avLst/>
                  <a:gdLst>
                    <a:gd name="T0" fmla="*/ 27 w 29"/>
                    <a:gd name="T1" fmla="*/ 18 h 24"/>
                    <a:gd name="T2" fmla="*/ 28 w 29"/>
                    <a:gd name="T3" fmla="*/ 20 h 24"/>
                    <a:gd name="T4" fmla="*/ 27 w 29"/>
                    <a:gd name="T5" fmla="*/ 22 h 24"/>
                    <a:gd name="T6" fmla="*/ 25 w 29"/>
                    <a:gd name="T7" fmla="*/ 24 h 24"/>
                    <a:gd name="T8" fmla="*/ 21 w 29"/>
                    <a:gd name="T9" fmla="*/ 23 h 24"/>
                    <a:gd name="T10" fmla="*/ 19 w 29"/>
                    <a:gd name="T11" fmla="*/ 21 h 24"/>
                    <a:gd name="T12" fmla="*/ 17 w 29"/>
                    <a:gd name="T13" fmla="*/ 20 h 24"/>
                    <a:gd name="T14" fmla="*/ 17 w 29"/>
                    <a:gd name="T15" fmla="*/ 19 h 24"/>
                    <a:gd name="T16" fmla="*/ 15 w 29"/>
                    <a:gd name="T17" fmla="*/ 19 h 24"/>
                    <a:gd name="T18" fmla="*/ 14 w 29"/>
                    <a:gd name="T19" fmla="*/ 20 h 24"/>
                    <a:gd name="T20" fmla="*/ 11 w 29"/>
                    <a:gd name="T21" fmla="*/ 21 h 24"/>
                    <a:gd name="T22" fmla="*/ 9 w 29"/>
                    <a:gd name="T23" fmla="*/ 20 h 24"/>
                    <a:gd name="T24" fmla="*/ 5 w 29"/>
                    <a:gd name="T25" fmla="*/ 17 h 24"/>
                    <a:gd name="T26" fmla="*/ 4 w 29"/>
                    <a:gd name="T27" fmla="*/ 13 h 24"/>
                    <a:gd name="T28" fmla="*/ 6 w 29"/>
                    <a:gd name="T29" fmla="*/ 11 h 24"/>
                    <a:gd name="T30" fmla="*/ 6 w 29"/>
                    <a:gd name="T31" fmla="*/ 11 h 24"/>
                    <a:gd name="T32" fmla="*/ 4 w 29"/>
                    <a:gd name="T33" fmla="*/ 9 h 24"/>
                    <a:gd name="T34" fmla="*/ 4 w 29"/>
                    <a:gd name="T35" fmla="*/ 5 h 24"/>
                    <a:gd name="T36" fmla="*/ 4 w 29"/>
                    <a:gd name="T37" fmla="*/ 5 h 24"/>
                    <a:gd name="T38" fmla="*/ 2 w 29"/>
                    <a:gd name="T39" fmla="*/ 3 h 24"/>
                    <a:gd name="T40" fmla="*/ 1 w 29"/>
                    <a:gd name="T41" fmla="*/ 0 h 24"/>
                    <a:gd name="T42" fmla="*/ 1 w 29"/>
                    <a:gd name="T43" fmla="*/ 0 h 24"/>
                    <a:gd name="T44" fmla="*/ 1 w 29"/>
                    <a:gd name="T45" fmla="*/ 3 h 24"/>
                    <a:gd name="T46" fmla="*/ 2 w 29"/>
                    <a:gd name="T47" fmla="*/ 5 h 24"/>
                    <a:gd name="T48" fmla="*/ 3 w 29"/>
                    <a:gd name="T49" fmla="*/ 5 h 24"/>
                    <a:gd name="T50" fmla="*/ 3 w 29"/>
                    <a:gd name="T51" fmla="*/ 6 h 24"/>
                    <a:gd name="T52" fmla="*/ 3 w 29"/>
                    <a:gd name="T53" fmla="*/ 10 h 24"/>
                    <a:gd name="T54" fmla="*/ 5 w 29"/>
                    <a:gd name="T55" fmla="*/ 11 h 24"/>
                    <a:gd name="T56" fmla="*/ 6 w 29"/>
                    <a:gd name="T57" fmla="*/ 11 h 24"/>
                    <a:gd name="T58" fmla="*/ 4 w 29"/>
                    <a:gd name="T59" fmla="*/ 13 h 24"/>
                    <a:gd name="T60" fmla="*/ 4 w 29"/>
                    <a:gd name="T61" fmla="*/ 16 h 24"/>
                    <a:gd name="T62" fmla="*/ 7 w 29"/>
                    <a:gd name="T63" fmla="*/ 19 h 24"/>
                    <a:gd name="T64" fmla="*/ 9 w 29"/>
                    <a:gd name="T65" fmla="*/ 21 h 24"/>
                    <a:gd name="T66" fmla="*/ 13 w 29"/>
                    <a:gd name="T67" fmla="*/ 21 h 24"/>
                    <a:gd name="T68" fmla="*/ 15 w 29"/>
                    <a:gd name="T69" fmla="*/ 20 h 24"/>
                    <a:gd name="T70" fmla="*/ 17 w 29"/>
                    <a:gd name="T71" fmla="*/ 19 h 24"/>
                    <a:gd name="T72" fmla="*/ 17 w 29"/>
                    <a:gd name="T73" fmla="*/ 21 h 24"/>
                    <a:gd name="T74" fmla="*/ 19 w 29"/>
                    <a:gd name="T75" fmla="*/ 22 h 24"/>
                    <a:gd name="T76" fmla="*/ 21 w 29"/>
                    <a:gd name="T77" fmla="*/ 24 h 24"/>
                    <a:gd name="T78" fmla="*/ 25 w 29"/>
                    <a:gd name="T79" fmla="*/ 24 h 24"/>
                    <a:gd name="T80" fmla="*/ 28 w 29"/>
                    <a:gd name="T81" fmla="*/ 22 h 24"/>
                    <a:gd name="T82" fmla="*/ 29 w 29"/>
                    <a:gd name="T83" fmla="*/ 19 h 24"/>
                    <a:gd name="T84" fmla="*/ 27 w 29"/>
                    <a:gd name="T85" fmla="*/ 17 h 24"/>
                    <a:gd name="T86" fmla="*/ 26 w 29"/>
                    <a:gd name="T8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 h="24">
                      <a:moveTo>
                        <a:pt x="27" y="18"/>
                      </a:moveTo>
                      <a:lnTo>
                        <a:pt x="27" y="18"/>
                      </a:lnTo>
                      <a:lnTo>
                        <a:pt x="27" y="18"/>
                      </a:lnTo>
                      <a:lnTo>
                        <a:pt x="28" y="18"/>
                      </a:lnTo>
                      <a:lnTo>
                        <a:pt x="28" y="19"/>
                      </a:lnTo>
                      <a:lnTo>
                        <a:pt x="28" y="20"/>
                      </a:lnTo>
                      <a:lnTo>
                        <a:pt x="28" y="21"/>
                      </a:lnTo>
                      <a:lnTo>
                        <a:pt x="28" y="21"/>
                      </a:lnTo>
                      <a:lnTo>
                        <a:pt x="27" y="22"/>
                      </a:lnTo>
                      <a:lnTo>
                        <a:pt x="26" y="23"/>
                      </a:lnTo>
                      <a:lnTo>
                        <a:pt x="26" y="23"/>
                      </a:lnTo>
                      <a:lnTo>
                        <a:pt x="25" y="24"/>
                      </a:lnTo>
                      <a:lnTo>
                        <a:pt x="24" y="24"/>
                      </a:lnTo>
                      <a:lnTo>
                        <a:pt x="22" y="23"/>
                      </a:lnTo>
                      <a:lnTo>
                        <a:pt x="21" y="23"/>
                      </a:lnTo>
                      <a:lnTo>
                        <a:pt x="19" y="22"/>
                      </a:lnTo>
                      <a:lnTo>
                        <a:pt x="19" y="22"/>
                      </a:lnTo>
                      <a:lnTo>
                        <a:pt x="19" y="21"/>
                      </a:lnTo>
                      <a:lnTo>
                        <a:pt x="18" y="21"/>
                      </a:lnTo>
                      <a:lnTo>
                        <a:pt x="18" y="21"/>
                      </a:lnTo>
                      <a:lnTo>
                        <a:pt x="17" y="20"/>
                      </a:lnTo>
                      <a:lnTo>
                        <a:pt x="17" y="19"/>
                      </a:lnTo>
                      <a:lnTo>
                        <a:pt x="17" y="19"/>
                      </a:lnTo>
                      <a:lnTo>
                        <a:pt x="17" y="19"/>
                      </a:lnTo>
                      <a:lnTo>
                        <a:pt x="17" y="19"/>
                      </a:lnTo>
                      <a:lnTo>
                        <a:pt x="16" y="19"/>
                      </a:lnTo>
                      <a:lnTo>
                        <a:pt x="15" y="19"/>
                      </a:lnTo>
                      <a:lnTo>
                        <a:pt x="14" y="20"/>
                      </a:lnTo>
                      <a:lnTo>
                        <a:pt x="14" y="20"/>
                      </a:lnTo>
                      <a:lnTo>
                        <a:pt x="14" y="20"/>
                      </a:lnTo>
                      <a:lnTo>
                        <a:pt x="12" y="21"/>
                      </a:lnTo>
                      <a:lnTo>
                        <a:pt x="12" y="21"/>
                      </a:lnTo>
                      <a:lnTo>
                        <a:pt x="11" y="21"/>
                      </a:lnTo>
                      <a:lnTo>
                        <a:pt x="10" y="21"/>
                      </a:lnTo>
                      <a:lnTo>
                        <a:pt x="9" y="20"/>
                      </a:lnTo>
                      <a:lnTo>
                        <a:pt x="9" y="20"/>
                      </a:lnTo>
                      <a:lnTo>
                        <a:pt x="7" y="19"/>
                      </a:lnTo>
                      <a:lnTo>
                        <a:pt x="6" y="19"/>
                      </a:lnTo>
                      <a:lnTo>
                        <a:pt x="5" y="17"/>
                      </a:lnTo>
                      <a:lnTo>
                        <a:pt x="4" y="16"/>
                      </a:lnTo>
                      <a:lnTo>
                        <a:pt x="4" y="15"/>
                      </a:lnTo>
                      <a:lnTo>
                        <a:pt x="4" y="13"/>
                      </a:lnTo>
                      <a:lnTo>
                        <a:pt x="5" y="12"/>
                      </a:lnTo>
                      <a:lnTo>
                        <a:pt x="6" y="11"/>
                      </a:lnTo>
                      <a:lnTo>
                        <a:pt x="6" y="11"/>
                      </a:lnTo>
                      <a:lnTo>
                        <a:pt x="6" y="11"/>
                      </a:lnTo>
                      <a:lnTo>
                        <a:pt x="6" y="11"/>
                      </a:lnTo>
                      <a:lnTo>
                        <a:pt x="6" y="11"/>
                      </a:lnTo>
                      <a:lnTo>
                        <a:pt x="5" y="10"/>
                      </a:lnTo>
                      <a:lnTo>
                        <a:pt x="4" y="10"/>
                      </a:lnTo>
                      <a:lnTo>
                        <a:pt x="4" y="9"/>
                      </a:lnTo>
                      <a:lnTo>
                        <a:pt x="4" y="8"/>
                      </a:lnTo>
                      <a:lnTo>
                        <a:pt x="4" y="6"/>
                      </a:lnTo>
                      <a:lnTo>
                        <a:pt x="4" y="5"/>
                      </a:lnTo>
                      <a:lnTo>
                        <a:pt x="4" y="5"/>
                      </a:lnTo>
                      <a:lnTo>
                        <a:pt x="4" y="5"/>
                      </a:lnTo>
                      <a:lnTo>
                        <a:pt x="4" y="5"/>
                      </a:lnTo>
                      <a:lnTo>
                        <a:pt x="3" y="5"/>
                      </a:lnTo>
                      <a:lnTo>
                        <a:pt x="2" y="4"/>
                      </a:lnTo>
                      <a:lnTo>
                        <a:pt x="2" y="3"/>
                      </a:lnTo>
                      <a:lnTo>
                        <a:pt x="1" y="1"/>
                      </a:lnTo>
                      <a:lnTo>
                        <a:pt x="1" y="0"/>
                      </a:lnTo>
                      <a:lnTo>
                        <a:pt x="1" y="0"/>
                      </a:lnTo>
                      <a:lnTo>
                        <a:pt x="1" y="0"/>
                      </a:lnTo>
                      <a:lnTo>
                        <a:pt x="1" y="0"/>
                      </a:lnTo>
                      <a:lnTo>
                        <a:pt x="1" y="0"/>
                      </a:lnTo>
                      <a:lnTo>
                        <a:pt x="1" y="0"/>
                      </a:lnTo>
                      <a:lnTo>
                        <a:pt x="0" y="2"/>
                      </a:lnTo>
                      <a:lnTo>
                        <a:pt x="1" y="3"/>
                      </a:lnTo>
                      <a:lnTo>
                        <a:pt x="1" y="4"/>
                      </a:lnTo>
                      <a:lnTo>
                        <a:pt x="1" y="4"/>
                      </a:lnTo>
                      <a:lnTo>
                        <a:pt x="2" y="5"/>
                      </a:lnTo>
                      <a:lnTo>
                        <a:pt x="3" y="5"/>
                      </a:lnTo>
                      <a:lnTo>
                        <a:pt x="3" y="5"/>
                      </a:lnTo>
                      <a:lnTo>
                        <a:pt x="3" y="5"/>
                      </a:lnTo>
                      <a:lnTo>
                        <a:pt x="3" y="5"/>
                      </a:lnTo>
                      <a:lnTo>
                        <a:pt x="3" y="5"/>
                      </a:lnTo>
                      <a:lnTo>
                        <a:pt x="3" y="6"/>
                      </a:lnTo>
                      <a:lnTo>
                        <a:pt x="3" y="6"/>
                      </a:lnTo>
                      <a:lnTo>
                        <a:pt x="3" y="8"/>
                      </a:lnTo>
                      <a:lnTo>
                        <a:pt x="3" y="10"/>
                      </a:lnTo>
                      <a:lnTo>
                        <a:pt x="4" y="10"/>
                      </a:lnTo>
                      <a:lnTo>
                        <a:pt x="4" y="11"/>
                      </a:lnTo>
                      <a:lnTo>
                        <a:pt x="5" y="11"/>
                      </a:lnTo>
                      <a:lnTo>
                        <a:pt x="6" y="11"/>
                      </a:lnTo>
                      <a:lnTo>
                        <a:pt x="6" y="11"/>
                      </a:lnTo>
                      <a:lnTo>
                        <a:pt x="6" y="11"/>
                      </a:lnTo>
                      <a:lnTo>
                        <a:pt x="6" y="11"/>
                      </a:lnTo>
                      <a:lnTo>
                        <a:pt x="4" y="12"/>
                      </a:lnTo>
                      <a:lnTo>
                        <a:pt x="4" y="13"/>
                      </a:lnTo>
                      <a:lnTo>
                        <a:pt x="4" y="14"/>
                      </a:lnTo>
                      <a:lnTo>
                        <a:pt x="4" y="16"/>
                      </a:lnTo>
                      <a:lnTo>
                        <a:pt x="4" y="16"/>
                      </a:lnTo>
                      <a:lnTo>
                        <a:pt x="4" y="17"/>
                      </a:lnTo>
                      <a:lnTo>
                        <a:pt x="6" y="19"/>
                      </a:lnTo>
                      <a:lnTo>
                        <a:pt x="7" y="19"/>
                      </a:lnTo>
                      <a:lnTo>
                        <a:pt x="8" y="20"/>
                      </a:lnTo>
                      <a:lnTo>
                        <a:pt x="8" y="20"/>
                      </a:lnTo>
                      <a:lnTo>
                        <a:pt x="9" y="21"/>
                      </a:lnTo>
                      <a:lnTo>
                        <a:pt x="10" y="21"/>
                      </a:lnTo>
                      <a:lnTo>
                        <a:pt x="12" y="21"/>
                      </a:lnTo>
                      <a:lnTo>
                        <a:pt x="13" y="21"/>
                      </a:lnTo>
                      <a:lnTo>
                        <a:pt x="13" y="21"/>
                      </a:lnTo>
                      <a:lnTo>
                        <a:pt x="15" y="20"/>
                      </a:lnTo>
                      <a:lnTo>
                        <a:pt x="15" y="20"/>
                      </a:lnTo>
                      <a:lnTo>
                        <a:pt x="16" y="19"/>
                      </a:lnTo>
                      <a:lnTo>
                        <a:pt x="16" y="19"/>
                      </a:lnTo>
                      <a:lnTo>
                        <a:pt x="17" y="19"/>
                      </a:lnTo>
                      <a:lnTo>
                        <a:pt x="17" y="19"/>
                      </a:lnTo>
                      <a:lnTo>
                        <a:pt x="17" y="21"/>
                      </a:lnTo>
                      <a:lnTo>
                        <a:pt x="17" y="21"/>
                      </a:lnTo>
                      <a:lnTo>
                        <a:pt x="18" y="22"/>
                      </a:lnTo>
                      <a:lnTo>
                        <a:pt x="19" y="22"/>
                      </a:lnTo>
                      <a:lnTo>
                        <a:pt x="19" y="22"/>
                      </a:lnTo>
                      <a:lnTo>
                        <a:pt x="20" y="23"/>
                      </a:lnTo>
                      <a:lnTo>
                        <a:pt x="21" y="24"/>
                      </a:lnTo>
                      <a:lnTo>
                        <a:pt x="21" y="24"/>
                      </a:lnTo>
                      <a:lnTo>
                        <a:pt x="23" y="24"/>
                      </a:lnTo>
                      <a:lnTo>
                        <a:pt x="24" y="24"/>
                      </a:lnTo>
                      <a:lnTo>
                        <a:pt x="25" y="24"/>
                      </a:lnTo>
                      <a:lnTo>
                        <a:pt x="27" y="23"/>
                      </a:lnTo>
                      <a:lnTo>
                        <a:pt x="27" y="23"/>
                      </a:lnTo>
                      <a:lnTo>
                        <a:pt x="28" y="22"/>
                      </a:lnTo>
                      <a:lnTo>
                        <a:pt x="29" y="20"/>
                      </a:lnTo>
                      <a:lnTo>
                        <a:pt x="29" y="20"/>
                      </a:lnTo>
                      <a:lnTo>
                        <a:pt x="29" y="19"/>
                      </a:lnTo>
                      <a:lnTo>
                        <a:pt x="29" y="18"/>
                      </a:lnTo>
                      <a:lnTo>
                        <a:pt x="28" y="17"/>
                      </a:lnTo>
                      <a:lnTo>
                        <a:pt x="27" y="17"/>
                      </a:lnTo>
                      <a:lnTo>
                        <a:pt x="27" y="17"/>
                      </a:lnTo>
                      <a:lnTo>
                        <a:pt x="27" y="17"/>
                      </a:lnTo>
                      <a:lnTo>
                        <a:pt x="26" y="17"/>
                      </a:lnTo>
                      <a:lnTo>
                        <a:pt x="26" y="17"/>
                      </a:lnTo>
                      <a:lnTo>
                        <a:pt x="2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32" name="Freeform 2568">
                  <a:extLst>
                    <a:ext uri="{FF2B5EF4-FFF2-40B4-BE49-F238E27FC236}">
                      <a16:creationId xmlns:a16="http://schemas.microsoft.com/office/drawing/2014/main" id="{750335CC-9C29-49ED-BAB9-5AB63F829EA0}"/>
                    </a:ext>
                  </a:extLst>
                </p:cNvPr>
                <p:cNvSpPr>
                  <a:spLocks/>
                </p:cNvSpPr>
                <p:nvPr/>
              </p:nvSpPr>
              <p:spPr bwMode="auto">
                <a:xfrm>
                  <a:off x="4107" y="1487"/>
                  <a:ext cx="29" cy="24"/>
                </a:xfrm>
                <a:custGeom>
                  <a:avLst/>
                  <a:gdLst>
                    <a:gd name="T0" fmla="*/ 27 w 29"/>
                    <a:gd name="T1" fmla="*/ 18 h 24"/>
                    <a:gd name="T2" fmla="*/ 28 w 29"/>
                    <a:gd name="T3" fmla="*/ 20 h 24"/>
                    <a:gd name="T4" fmla="*/ 27 w 29"/>
                    <a:gd name="T5" fmla="*/ 22 h 24"/>
                    <a:gd name="T6" fmla="*/ 25 w 29"/>
                    <a:gd name="T7" fmla="*/ 24 h 24"/>
                    <a:gd name="T8" fmla="*/ 21 w 29"/>
                    <a:gd name="T9" fmla="*/ 23 h 24"/>
                    <a:gd name="T10" fmla="*/ 19 w 29"/>
                    <a:gd name="T11" fmla="*/ 21 h 24"/>
                    <a:gd name="T12" fmla="*/ 17 w 29"/>
                    <a:gd name="T13" fmla="*/ 20 h 24"/>
                    <a:gd name="T14" fmla="*/ 17 w 29"/>
                    <a:gd name="T15" fmla="*/ 19 h 24"/>
                    <a:gd name="T16" fmla="*/ 15 w 29"/>
                    <a:gd name="T17" fmla="*/ 19 h 24"/>
                    <a:gd name="T18" fmla="*/ 14 w 29"/>
                    <a:gd name="T19" fmla="*/ 20 h 24"/>
                    <a:gd name="T20" fmla="*/ 11 w 29"/>
                    <a:gd name="T21" fmla="*/ 21 h 24"/>
                    <a:gd name="T22" fmla="*/ 9 w 29"/>
                    <a:gd name="T23" fmla="*/ 20 h 24"/>
                    <a:gd name="T24" fmla="*/ 5 w 29"/>
                    <a:gd name="T25" fmla="*/ 17 h 24"/>
                    <a:gd name="T26" fmla="*/ 4 w 29"/>
                    <a:gd name="T27" fmla="*/ 13 h 24"/>
                    <a:gd name="T28" fmla="*/ 6 w 29"/>
                    <a:gd name="T29" fmla="*/ 11 h 24"/>
                    <a:gd name="T30" fmla="*/ 6 w 29"/>
                    <a:gd name="T31" fmla="*/ 11 h 24"/>
                    <a:gd name="T32" fmla="*/ 4 w 29"/>
                    <a:gd name="T33" fmla="*/ 9 h 24"/>
                    <a:gd name="T34" fmla="*/ 4 w 29"/>
                    <a:gd name="T35" fmla="*/ 5 h 24"/>
                    <a:gd name="T36" fmla="*/ 4 w 29"/>
                    <a:gd name="T37" fmla="*/ 5 h 24"/>
                    <a:gd name="T38" fmla="*/ 2 w 29"/>
                    <a:gd name="T39" fmla="*/ 3 h 24"/>
                    <a:gd name="T40" fmla="*/ 1 w 29"/>
                    <a:gd name="T41" fmla="*/ 0 h 24"/>
                    <a:gd name="T42" fmla="*/ 1 w 29"/>
                    <a:gd name="T43" fmla="*/ 0 h 24"/>
                    <a:gd name="T44" fmla="*/ 1 w 29"/>
                    <a:gd name="T45" fmla="*/ 3 h 24"/>
                    <a:gd name="T46" fmla="*/ 2 w 29"/>
                    <a:gd name="T47" fmla="*/ 5 h 24"/>
                    <a:gd name="T48" fmla="*/ 3 w 29"/>
                    <a:gd name="T49" fmla="*/ 5 h 24"/>
                    <a:gd name="T50" fmla="*/ 3 w 29"/>
                    <a:gd name="T51" fmla="*/ 6 h 24"/>
                    <a:gd name="T52" fmla="*/ 3 w 29"/>
                    <a:gd name="T53" fmla="*/ 10 h 24"/>
                    <a:gd name="T54" fmla="*/ 5 w 29"/>
                    <a:gd name="T55" fmla="*/ 11 h 24"/>
                    <a:gd name="T56" fmla="*/ 6 w 29"/>
                    <a:gd name="T57" fmla="*/ 11 h 24"/>
                    <a:gd name="T58" fmla="*/ 4 w 29"/>
                    <a:gd name="T59" fmla="*/ 13 h 24"/>
                    <a:gd name="T60" fmla="*/ 4 w 29"/>
                    <a:gd name="T61" fmla="*/ 16 h 24"/>
                    <a:gd name="T62" fmla="*/ 7 w 29"/>
                    <a:gd name="T63" fmla="*/ 19 h 24"/>
                    <a:gd name="T64" fmla="*/ 9 w 29"/>
                    <a:gd name="T65" fmla="*/ 21 h 24"/>
                    <a:gd name="T66" fmla="*/ 13 w 29"/>
                    <a:gd name="T67" fmla="*/ 21 h 24"/>
                    <a:gd name="T68" fmla="*/ 15 w 29"/>
                    <a:gd name="T69" fmla="*/ 20 h 24"/>
                    <a:gd name="T70" fmla="*/ 17 w 29"/>
                    <a:gd name="T71" fmla="*/ 19 h 24"/>
                    <a:gd name="T72" fmla="*/ 17 w 29"/>
                    <a:gd name="T73" fmla="*/ 21 h 24"/>
                    <a:gd name="T74" fmla="*/ 19 w 29"/>
                    <a:gd name="T75" fmla="*/ 22 h 24"/>
                    <a:gd name="T76" fmla="*/ 21 w 29"/>
                    <a:gd name="T77" fmla="*/ 24 h 24"/>
                    <a:gd name="T78" fmla="*/ 25 w 29"/>
                    <a:gd name="T79" fmla="*/ 24 h 24"/>
                    <a:gd name="T80" fmla="*/ 28 w 29"/>
                    <a:gd name="T81" fmla="*/ 22 h 24"/>
                    <a:gd name="T82" fmla="*/ 29 w 29"/>
                    <a:gd name="T83" fmla="*/ 19 h 24"/>
                    <a:gd name="T84" fmla="*/ 27 w 29"/>
                    <a:gd name="T85" fmla="*/ 17 h 24"/>
                    <a:gd name="T86" fmla="*/ 26 w 29"/>
                    <a:gd name="T8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 h="24">
                      <a:moveTo>
                        <a:pt x="27" y="18"/>
                      </a:moveTo>
                      <a:lnTo>
                        <a:pt x="27" y="18"/>
                      </a:lnTo>
                      <a:lnTo>
                        <a:pt x="27" y="18"/>
                      </a:lnTo>
                      <a:lnTo>
                        <a:pt x="28" y="18"/>
                      </a:lnTo>
                      <a:lnTo>
                        <a:pt x="28" y="19"/>
                      </a:lnTo>
                      <a:lnTo>
                        <a:pt x="28" y="20"/>
                      </a:lnTo>
                      <a:lnTo>
                        <a:pt x="28" y="21"/>
                      </a:lnTo>
                      <a:lnTo>
                        <a:pt x="28" y="21"/>
                      </a:lnTo>
                      <a:lnTo>
                        <a:pt x="27" y="22"/>
                      </a:lnTo>
                      <a:lnTo>
                        <a:pt x="26" y="23"/>
                      </a:lnTo>
                      <a:lnTo>
                        <a:pt x="26" y="23"/>
                      </a:lnTo>
                      <a:lnTo>
                        <a:pt x="25" y="24"/>
                      </a:lnTo>
                      <a:lnTo>
                        <a:pt x="24" y="24"/>
                      </a:lnTo>
                      <a:lnTo>
                        <a:pt x="22" y="23"/>
                      </a:lnTo>
                      <a:lnTo>
                        <a:pt x="21" y="23"/>
                      </a:lnTo>
                      <a:lnTo>
                        <a:pt x="19" y="22"/>
                      </a:lnTo>
                      <a:lnTo>
                        <a:pt x="19" y="22"/>
                      </a:lnTo>
                      <a:lnTo>
                        <a:pt x="19" y="21"/>
                      </a:lnTo>
                      <a:lnTo>
                        <a:pt x="18" y="21"/>
                      </a:lnTo>
                      <a:lnTo>
                        <a:pt x="18" y="21"/>
                      </a:lnTo>
                      <a:lnTo>
                        <a:pt x="17" y="20"/>
                      </a:lnTo>
                      <a:lnTo>
                        <a:pt x="17" y="19"/>
                      </a:lnTo>
                      <a:lnTo>
                        <a:pt x="17" y="19"/>
                      </a:lnTo>
                      <a:lnTo>
                        <a:pt x="17" y="19"/>
                      </a:lnTo>
                      <a:lnTo>
                        <a:pt x="17" y="19"/>
                      </a:lnTo>
                      <a:lnTo>
                        <a:pt x="16" y="19"/>
                      </a:lnTo>
                      <a:lnTo>
                        <a:pt x="15" y="19"/>
                      </a:lnTo>
                      <a:lnTo>
                        <a:pt x="14" y="20"/>
                      </a:lnTo>
                      <a:lnTo>
                        <a:pt x="14" y="20"/>
                      </a:lnTo>
                      <a:lnTo>
                        <a:pt x="14" y="20"/>
                      </a:lnTo>
                      <a:lnTo>
                        <a:pt x="12" y="21"/>
                      </a:lnTo>
                      <a:lnTo>
                        <a:pt x="12" y="21"/>
                      </a:lnTo>
                      <a:lnTo>
                        <a:pt x="11" y="21"/>
                      </a:lnTo>
                      <a:lnTo>
                        <a:pt x="10" y="21"/>
                      </a:lnTo>
                      <a:lnTo>
                        <a:pt x="9" y="20"/>
                      </a:lnTo>
                      <a:lnTo>
                        <a:pt x="9" y="20"/>
                      </a:lnTo>
                      <a:lnTo>
                        <a:pt x="7" y="19"/>
                      </a:lnTo>
                      <a:lnTo>
                        <a:pt x="6" y="19"/>
                      </a:lnTo>
                      <a:lnTo>
                        <a:pt x="5" y="17"/>
                      </a:lnTo>
                      <a:lnTo>
                        <a:pt x="4" y="16"/>
                      </a:lnTo>
                      <a:lnTo>
                        <a:pt x="4" y="15"/>
                      </a:lnTo>
                      <a:lnTo>
                        <a:pt x="4" y="13"/>
                      </a:lnTo>
                      <a:lnTo>
                        <a:pt x="5" y="12"/>
                      </a:lnTo>
                      <a:lnTo>
                        <a:pt x="6" y="11"/>
                      </a:lnTo>
                      <a:lnTo>
                        <a:pt x="6" y="11"/>
                      </a:lnTo>
                      <a:lnTo>
                        <a:pt x="6" y="11"/>
                      </a:lnTo>
                      <a:lnTo>
                        <a:pt x="6" y="11"/>
                      </a:lnTo>
                      <a:lnTo>
                        <a:pt x="6" y="11"/>
                      </a:lnTo>
                      <a:lnTo>
                        <a:pt x="5" y="10"/>
                      </a:lnTo>
                      <a:lnTo>
                        <a:pt x="4" y="10"/>
                      </a:lnTo>
                      <a:lnTo>
                        <a:pt x="4" y="9"/>
                      </a:lnTo>
                      <a:lnTo>
                        <a:pt x="4" y="8"/>
                      </a:lnTo>
                      <a:lnTo>
                        <a:pt x="4" y="6"/>
                      </a:lnTo>
                      <a:lnTo>
                        <a:pt x="4" y="5"/>
                      </a:lnTo>
                      <a:lnTo>
                        <a:pt x="4" y="5"/>
                      </a:lnTo>
                      <a:lnTo>
                        <a:pt x="4" y="5"/>
                      </a:lnTo>
                      <a:lnTo>
                        <a:pt x="4" y="5"/>
                      </a:lnTo>
                      <a:lnTo>
                        <a:pt x="3" y="5"/>
                      </a:lnTo>
                      <a:lnTo>
                        <a:pt x="2" y="4"/>
                      </a:lnTo>
                      <a:lnTo>
                        <a:pt x="2" y="3"/>
                      </a:lnTo>
                      <a:lnTo>
                        <a:pt x="1" y="1"/>
                      </a:lnTo>
                      <a:lnTo>
                        <a:pt x="1" y="0"/>
                      </a:lnTo>
                      <a:lnTo>
                        <a:pt x="1" y="0"/>
                      </a:lnTo>
                      <a:lnTo>
                        <a:pt x="1" y="0"/>
                      </a:lnTo>
                      <a:lnTo>
                        <a:pt x="1" y="0"/>
                      </a:lnTo>
                      <a:lnTo>
                        <a:pt x="1" y="0"/>
                      </a:lnTo>
                      <a:lnTo>
                        <a:pt x="1" y="0"/>
                      </a:lnTo>
                      <a:lnTo>
                        <a:pt x="0" y="2"/>
                      </a:lnTo>
                      <a:lnTo>
                        <a:pt x="1" y="3"/>
                      </a:lnTo>
                      <a:lnTo>
                        <a:pt x="1" y="4"/>
                      </a:lnTo>
                      <a:lnTo>
                        <a:pt x="1" y="4"/>
                      </a:lnTo>
                      <a:lnTo>
                        <a:pt x="2" y="5"/>
                      </a:lnTo>
                      <a:lnTo>
                        <a:pt x="3" y="5"/>
                      </a:lnTo>
                      <a:lnTo>
                        <a:pt x="3" y="5"/>
                      </a:lnTo>
                      <a:lnTo>
                        <a:pt x="3" y="5"/>
                      </a:lnTo>
                      <a:lnTo>
                        <a:pt x="3" y="5"/>
                      </a:lnTo>
                      <a:lnTo>
                        <a:pt x="3" y="5"/>
                      </a:lnTo>
                      <a:lnTo>
                        <a:pt x="3" y="6"/>
                      </a:lnTo>
                      <a:lnTo>
                        <a:pt x="3" y="6"/>
                      </a:lnTo>
                      <a:lnTo>
                        <a:pt x="3" y="8"/>
                      </a:lnTo>
                      <a:lnTo>
                        <a:pt x="3" y="10"/>
                      </a:lnTo>
                      <a:lnTo>
                        <a:pt x="4" y="10"/>
                      </a:lnTo>
                      <a:lnTo>
                        <a:pt x="4" y="11"/>
                      </a:lnTo>
                      <a:lnTo>
                        <a:pt x="5" y="11"/>
                      </a:lnTo>
                      <a:lnTo>
                        <a:pt x="6" y="11"/>
                      </a:lnTo>
                      <a:lnTo>
                        <a:pt x="6" y="11"/>
                      </a:lnTo>
                      <a:lnTo>
                        <a:pt x="6" y="11"/>
                      </a:lnTo>
                      <a:lnTo>
                        <a:pt x="6" y="11"/>
                      </a:lnTo>
                      <a:lnTo>
                        <a:pt x="4" y="12"/>
                      </a:lnTo>
                      <a:lnTo>
                        <a:pt x="4" y="13"/>
                      </a:lnTo>
                      <a:lnTo>
                        <a:pt x="4" y="14"/>
                      </a:lnTo>
                      <a:lnTo>
                        <a:pt x="4" y="16"/>
                      </a:lnTo>
                      <a:lnTo>
                        <a:pt x="4" y="16"/>
                      </a:lnTo>
                      <a:lnTo>
                        <a:pt x="4" y="17"/>
                      </a:lnTo>
                      <a:lnTo>
                        <a:pt x="6" y="19"/>
                      </a:lnTo>
                      <a:lnTo>
                        <a:pt x="7" y="19"/>
                      </a:lnTo>
                      <a:lnTo>
                        <a:pt x="8" y="20"/>
                      </a:lnTo>
                      <a:lnTo>
                        <a:pt x="8" y="20"/>
                      </a:lnTo>
                      <a:lnTo>
                        <a:pt x="9" y="21"/>
                      </a:lnTo>
                      <a:lnTo>
                        <a:pt x="10" y="21"/>
                      </a:lnTo>
                      <a:lnTo>
                        <a:pt x="12" y="21"/>
                      </a:lnTo>
                      <a:lnTo>
                        <a:pt x="13" y="21"/>
                      </a:lnTo>
                      <a:lnTo>
                        <a:pt x="13" y="21"/>
                      </a:lnTo>
                      <a:lnTo>
                        <a:pt x="15" y="20"/>
                      </a:lnTo>
                      <a:lnTo>
                        <a:pt x="15" y="20"/>
                      </a:lnTo>
                      <a:lnTo>
                        <a:pt x="16" y="19"/>
                      </a:lnTo>
                      <a:lnTo>
                        <a:pt x="16" y="19"/>
                      </a:lnTo>
                      <a:lnTo>
                        <a:pt x="17" y="19"/>
                      </a:lnTo>
                      <a:lnTo>
                        <a:pt x="17" y="19"/>
                      </a:lnTo>
                      <a:lnTo>
                        <a:pt x="17" y="21"/>
                      </a:lnTo>
                      <a:lnTo>
                        <a:pt x="17" y="21"/>
                      </a:lnTo>
                      <a:lnTo>
                        <a:pt x="18" y="22"/>
                      </a:lnTo>
                      <a:lnTo>
                        <a:pt x="19" y="22"/>
                      </a:lnTo>
                      <a:lnTo>
                        <a:pt x="19" y="22"/>
                      </a:lnTo>
                      <a:lnTo>
                        <a:pt x="20" y="23"/>
                      </a:lnTo>
                      <a:lnTo>
                        <a:pt x="21" y="24"/>
                      </a:lnTo>
                      <a:lnTo>
                        <a:pt x="21" y="24"/>
                      </a:lnTo>
                      <a:lnTo>
                        <a:pt x="23" y="24"/>
                      </a:lnTo>
                      <a:lnTo>
                        <a:pt x="24" y="24"/>
                      </a:lnTo>
                      <a:lnTo>
                        <a:pt x="25" y="24"/>
                      </a:lnTo>
                      <a:lnTo>
                        <a:pt x="27" y="23"/>
                      </a:lnTo>
                      <a:lnTo>
                        <a:pt x="27" y="23"/>
                      </a:lnTo>
                      <a:lnTo>
                        <a:pt x="28" y="22"/>
                      </a:lnTo>
                      <a:lnTo>
                        <a:pt x="29" y="20"/>
                      </a:lnTo>
                      <a:lnTo>
                        <a:pt x="29" y="20"/>
                      </a:lnTo>
                      <a:lnTo>
                        <a:pt x="29" y="19"/>
                      </a:lnTo>
                      <a:lnTo>
                        <a:pt x="29" y="18"/>
                      </a:lnTo>
                      <a:lnTo>
                        <a:pt x="28" y="17"/>
                      </a:lnTo>
                      <a:lnTo>
                        <a:pt x="27" y="17"/>
                      </a:lnTo>
                      <a:lnTo>
                        <a:pt x="27" y="17"/>
                      </a:lnTo>
                      <a:lnTo>
                        <a:pt x="27" y="17"/>
                      </a:lnTo>
                      <a:lnTo>
                        <a:pt x="26" y="17"/>
                      </a:lnTo>
                      <a:lnTo>
                        <a:pt x="26" y="17"/>
                      </a:lnTo>
                      <a:lnTo>
                        <a:pt x="27"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33" name="Freeform 2569">
                  <a:extLst>
                    <a:ext uri="{FF2B5EF4-FFF2-40B4-BE49-F238E27FC236}">
                      <a16:creationId xmlns:a16="http://schemas.microsoft.com/office/drawing/2014/main" id="{4B7F744E-4036-4FA9-AE3C-88EFABB3DD64}"/>
                    </a:ext>
                  </a:extLst>
                </p:cNvPr>
                <p:cNvSpPr>
                  <a:spLocks/>
                </p:cNvSpPr>
                <p:nvPr/>
              </p:nvSpPr>
              <p:spPr bwMode="auto">
                <a:xfrm>
                  <a:off x="4020" y="1577"/>
                  <a:ext cx="40" cy="20"/>
                </a:xfrm>
                <a:custGeom>
                  <a:avLst/>
                  <a:gdLst>
                    <a:gd name="T0" fmla="*/ 0 w 40"/>
                    <a:gd name="T1" fmla="*/ 18 h 20"/>
                    <a:gd name="T2" fmla="*/ 0 w 40"/>
                    <a:gd name="T3" fmla="*/ 18 h 20"/>
                    <a:gd name="T4" fmla="*/ 2 w 40"/>
                    <a:gd name="T5" fmla="*/ 19 h 20"/>
                    <a:gd name="T6" fmla="*/ 6 w 40"/>
                    <a:gd name="T7" fmla="*/ 20 h 20"/>
                    <a:gd name="T8" fmla="*/ 8 w 40"/>
                    <a:gd name="T9" fmla="*/ 20 h 20"/>
                    <a:gd name="T10" fmla="*/ 10 w 40"/>
                    <a:gd name="T11" fmla="*/ 20 h 20"/>
                    <a:gd name="T12" fmla="*/ 11 w 40"/>
                    <a:gd name="T13" fmla="*/ 20 h 20"/>
                    <a:gd name="T14" fmla="*/ 11 w 40"/>
                    <a:gd name="T15" fmla="*/ 20 h 20"/>
                    <a:gd name="T16" fmla="*/ 12 w 40"/>
                    <a:gd name="T17" fmla="*/ 20 h 20"/>
                    <a:gd name="T18" fmla="*/ 13 w 40"/>
                    <a:gd name="T19" fmla="*/ 19 h 20"/>
                    <a:gd name="T20" fmla="*/ 14 w 40"/>
                    <a:gd name="T21" fmla="*/ 18 h 20"/>
                    <a:gd name="T22" fmla="*/ 16 w 40"/>
                    <a:gd name="T23" fmla="*/ 16 h 20"/>
                    <a:gd name="T24" fmla="*/ 16 w 40"/>
                    <a:gd name="T25" fmla="*/ 14 h 20"/>
                    <a:gd name="T26" fmla="*/ 16 w 40"/>
                    <a:gd name="T27" fmla="*/ 14 h 20"/>
                    <a:gd name="T28" fmla="*/ 17 w 40"/>
                    <a:gd name="T29" fmla="*/ 13 h 20"/>
                    <a:gd name="T30" fmla="*/ 18 w 40"/>
                    <a:gd name="T31" fmla="*/ 12 h 20"/>
                    <a:gd name="T32" fmla="*/ 21 w 40"/>
                    <a:gd name="T33" fmla="*/ 10 h 20"/>
                    <a:gd name="T34" fmla="*/ 21 w 40"/>
                    <a:gd name="T35" fmla="*/ 10 h 20"/>
                    <a:gd name="T36" fmla="*/ 23 w 40"/>
                    <a:gd name="T37" fmla="*/ 8 h 20"/>
                    <a:gd name="T38" fmla="*/ 26 w 40"/>
                    <a:gd name="T39" fmla="*/ 6 h 20"/>
                    <a:gd name="T40" fmla="*/ 26 w 40"/>
                    <a:gd name="T41" fmla="*/ 6 h 20"/>
                    <a:gd name="T42" fmla="*/ 29 w 40"/>
                    <a:gd name="T43" fmla="*/ 4 h 20"/>
                    <a:gd name="T44" fmla="*/ 32 w 40"/>
                    <a:gd name="T45" fmla="*/ 3 h 20"/>
                    <a:gd name="T46" fmla="*/ 40 w 40"/>
                    <a:gd name="T47" fmla="*/ 1 h 20"/>
                    <a:gd name="T48" fmla="*/ 40 w 40"/>
                    <a:gd name="T49" fmla="*/ 1 h 20"/>
                    <a:gd name="T50" fmla="*/ 40 w 40"/>
                    <a:gd name="T51" fmla="*/ 0 h 20"/>
                    <a:gd name="T52" fmla="*/ 39 w 40"/>
                    <a:gd name="T53" fmla="*/ 0 h 20"/>
                    <a:gd name="T54" fmla="*/ 39 w 40"/>
                    <a:gd name="T55" fmla="*/ 0 h 20"/>
                    <a:gd name="T56" fmla="*/ 37 w 40"/>
                    <a:gd name="T57" fmla="*/ 1 h 20"/>
                    <a:gd name="T58" fmla="*/ 33 w 40"/>
                    <a:gd name="T59" fmla="*/ 2 h 20"/>
                    <a:gd name="T60" fmla="*/ 28 w 40"/>
                    <a:gd name="T61" fmla="*/ 4 h 20"/>
                    <a:gd name="T62" fmla="*/ 28 w 40"/>
                    <a:gd name="T63" fmla="*/ 4 h 20"/>
                    <a:gd name="T64" fmla="*/ 26 w 40"/>
                    <a:gd name="T65" fmla="*/ 6 h 20"/>
                    <a:gd name="T66" fmla="*/ 23 w 40"/>
                    <a:gd name="T67" fmla="*/ 7 h 20"/>
                    <a:gd name="T68" fmla="*/ 19 w 40"/>
                    <a:gd name="T69" fmla="*/ 11 h 20"/>
                    <a:gd name="T70" fmla="*/ 19 w 40"/>
                    <a:gd name="T71" fmla="*/ 11 h 20"/>
                    <a:gd name="T72" fmla="*/ 18 w 40"/>
                    <a:gd name="T73" fmla="*/ 12 h 20"/>
                    <a:gd name="T74" fmla="*/ 17 w 40"/>
                    <a:gd name="T75" fmla="*/ 13 h 20"/>
                    <a:gd name="T76" fmla="*/ 16 w 40"/>
                    <a:gd name="T77" fmla="*/ 15 h 20"/>
                    <a:gd name="T78" fmla="*/ 15 w 40"/>
                    <a:gd name="T79" fmla="*/ 17 h 20"/>
                    <a:gd name="T80" fmla="*/ 14 w 40"/>
                    <a:gd name="T81" fmla="*/ 18 h 20"/>
                    <a:gd name="T82" fmla="*/ 13 w 40"/>
                    <a:gd name="T83" fmla="*/ 19 h 20"/>
                    <a:gd name="T84" fmla="*/ 13 w 40"/>
                    <a:gd name="T85" fmla="*/ 19 h 20"/>
                    <a:gd name="T86" fmla="*/ 12 w 40"/>
                    <a:gd name="T87" fmla="*/ 20 h 20"/>
                    <a:gd name="T88" fmla="*/ 10 w 40"/>
                    <a:gd name="T89" fmla="*/ 20 h 20"/>
                    <a:gd name="T90" fmla="*/ 9 w 40"/>
                    <a:gd name="T91" fmla="*/ 20 h 20"/>
                    <a:gd name="T92" fmla="*/ 7 w 40"/>
                    <a:gd name="T93" fmla="*/ 20 h 20"/>
                    <a:gd name="T94" fmla="*/ 7 w 40"/>
                    <a:gd name="T95" fmla="*/ 20 h 20"/>
                    <a:gd name="T96" fmla="*/ 3 w 40"/>
                    <a:gd name="T97" fmla="*/ 19 h 20"/>
                    <a:gd name="T98" fmla="*/ 0 w 40"/>
                    <a:gd name="T99" fmla="*/ 17 h 20"/>
                    <a:gd name="T100" fmla="*/ 0 w 40"/>
                    <a:gd name="T101" fmla="*/ 17 h 20"/>
                    <a:gd name="T102" fmla="*/ 0 w 40"/>
                    <a:gd name="T10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20">
                      <a:moveTo>
                        <a:pt x="0" y="18"/>
                      </a:moveTo>
                      <a:lnTo>
                        <a:pt x="0" y="18"/>
                      </a:lnTo>
                      <a:lnTo>
                        <a:pt x="2" y="19"/>
                      </a:lnTo>
                      <a:lnTo>
                        <a:pt x="6" y="20"/>
                      </a:lnTo>
                      <a:lnTo>
                        <a:pt x="8" y="20"/>
                      </a:lnTo>
                      <a:lnTo>
                        <a:pt x="10" y="20"/>
                      </a:lnTo>
                      <a:lnTo>
                        <a:pt x="11" y="20"/>
                      </a:lnTo>
                      <a:lnTo>
                        <a:pt x="11" y="20"/>
                      </a:lnTo>
                      <a:lnTo>
                        <a:pt x="12" y="20"/>
                      </a:lnTo>
                      <a:lnTo>
                        <a:pt x="13" y="19"/>
                      </a:lnTo>
                      <a:lnTo>
                        <a:pt x="14" y="18"/>
                      </a:lnTo>
                      <a:lnTo>
                        <a:pt x="16" y="16"/>
                      </a:lnTo>
                      <a:lnTo>
                        <a:pt x="16" y="14"/>
                      </a:lnTo>
                      <a:lnTo>
                        <a:pt x="16" y="14"/>
                      </a:lnTo>
                      <a:lnTo>
                        <a:pt x="17" y="13"/>
                      </a:lnTo>
                      <a:lnTo>
                        <a:pt x="18" y="12"/>
                      </a:lnTo>
                      <a:lnTo>
                        <a:pt x="21" y="10"/>
                      </a:lnTo>
                      <a:lnTo>
                        <a:pt x="21" y="10"/>
                      </a:lnTo>
                      <a:lnTo>
                        <a:pt x="23" y="8"/>
                      </a:lnTo>
                      <a:lnTo>
                        <a:pt x="26" y="6"/>
                      </a:lnTo>
                      <a:lnTo>
                        <a:pt x="26" y="6"/>
                      </a:lnTo>
                      <a:lnTo>
                        <a:pt x="29" y="4"/>
                      </a:lnTo>
                      <a:lnTo>
                        <a:pt x="32" y="3"/>
                      </a:lnTo>
                      <a:lnTo>
                        <a:pt x="40" y="1"/>
                      </a:lnTo>
                      <a:lnTo>
                        <a:pt x="40" y="1"/>
                      </a:lnTo>
                      <a:lnTo>
                        <a:pt x="40" y="0"/>
                      </a:lnTo>
                      <a:lnTo>
                        <a:pt x="39" y="0"/>
                      </a:lnTo>
                      <a:lnTo>
                        <a:pt x="39" y="0"/>
                      </a:lnTo>
                      <a:lnTo>
                        <a:pt x="37" y="1"/>
                      </a:lnTo>
                      <a:lnTo>
                        <a:pt x="33" y="2"/>
                      </a:lnTo>
                      <a:lnTo>
                        <a:pt x="28" y="4"/>
                      </a:lnTo>
                      <a:lnTo>
                        <a:pt x="28" y="4"/>
                      </a:lnTo>
                      <a:lnTo>
                        <a:pt x="26" y="6"/>
                      </a:lnTo>
                      <a:lnTo>
                        <a:pt x="23" y="7"/>
                      </a:lnTo>
                      <a:lnTo>
                        <a:pt x="19" y="11"/>
                      </a:lnTo>
                      <a:lnTo>
                        <a:pt x="19" y="11"/>
                      </a:lnTo>
                      <a:lnTo>
                        <a:pt x="18" y="12"/>
                      </a:lnTo>
                      <a:lnTo>
                        <a:pt x="17" y="13"/>
                      </a:lnTo>
                      <a:lnTo>
                        <a:pt x="16" y="15"/>
                      </a:lnTo>
                      <a:lnTo>
                        <a:pt x="15" y="17"/>
                      </a:lnTo>
                      <a:lnTo>
                        <a:pt x="14" y="18"/>
                      </a:lnTo>
                      <a:lnTo>
                        <a:pt x="13" y="19"/>
                      </a:lnTo>
                      <a:lnTo>
                        <a:pt x="13" y="19"/>
                      </a:lnTo>
                      <a:lnTo>
                        <a:pt x="12" y="20"/>
                      </a:lnTo>
                      <a:lnTo>
                        <a:pt x="10" y="20"/>
                      </a:lnTo>
                      <a:lnTo>
                        <a:pt x="9" y="20"/>
                      </a:lnTo>
                      <a:lnTo>
                        <a:pt x="7" y="20"/>
                      </a:lnTo>
                      <a:lnTo>
                        <a:pt x="7" y="20"/>
                      </a:lnTo>
                      <a:lnTo>
                        <a:pt x="3" y="19"/>
                      </a:lnTo>
                      <a:lnTo>
                        <a:pt x="0" y="17"/>
                      </a:lnTo>
                      <a:lnTo>
                        <a:pt x="0" y="17"/>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34" name="Freeform 2570">
                  <a:extLst>
                    <a:ext uri="{FF2B5EF4-FFF2-40B4-BE49-F238E27FC236}">
                      <a16:creationId xmlns:a16="http://schemas.microsoft.com/office/drawing/2014/main" id="{DC871944-8CBB-4EFA-88E6-71CF25199D9E}"/>
                    </a:ext>
                  </a:extLst>
                </p:cNvPr>
                <p:cNvSpPr>
                  <a:spLocks/>
                </p:cNvSpPr>
                <p:nvPr/>
              </p:nvSpPr>
              <p:spPr bwMode="auto">
                <a:xfrm>
                  <a:off x="4020" y="1577"/>
                  <a:ext cx="40" cy="20"/>
                </a:xfrm>
                <a:custGeom>
                  <a:avLst/>
                  <a:gdLst>
                    <a:gd name="T0" fmla="*/ 0 w 40"/>
                    <a:gd name="T1" fmla="*/ 18 h 20"/>
                    <a:gd name="T2" fmla="*/ 0 w 40"/>
                    <a:gd name="T3" fmla="*/ 18 h 20"/>
                    <a:gd name="T4" fmla="*/ 2 w 40"/>
                    <a:gd name="T5" fmla="*/ 19 h 20"/>
                    <a:gd name="T6" fmla="*/ 6 w 40"/>
                    <a:gd name="T7" fmla="*/ 20 h 20"/>
                    <a:gd name="T8" fmla="*/ 8 w 40"/>
                    <a:gd name="T9" fmla="*/ 20 h 20"/>
                    <a:gd name="T10" fmla="*/ 10 w 40"/>
                    <a:gd name="T11" fmla="*/ 20 h 20"/>
                    <a:gd name="T12" fmla="*/ 11 w 40"/>
                    <a:gd name="T13" fmla="*/ 20 h 20"/>
                    <a:gd name="T14" fmla="*/ 11 w 40"/>
                    <a:gd name="T15" fmla="*/ 20 h 20"/>
                    <a:gd name="T16" fmla="*/ 12 w 40"/>
                    <a:gd name="T17" fmla="*/ 20 h 20"/>
                    <a:gd name="T18" fmla="*/ 13 w 40"/>
                    <a:gd name="T19" fmla="*/ 19 h 20"/>
                    <a:gd name="T20" fmla="*/ 14 w 40"/>
                    <a:gd name="T21" fmla="*/ 18 h 20"/>
                    <a:gd name="T22" fmla="*/ 16 w 40"/>
                    <a:gd name="T23" fmla="*/ 16 h 20"/>
                    <a:gd name="T24" fmla="*/ 16 w 40"/>
                    <a:gd name="T25" fmla="*/ 14 h 20"/>
                    <a:gd name="T26" fmla="*/ 16 w 40"/>
                    <a:gd name="T27" fmla="*/ 14 h 20"/>
                    <a:gd name="T28" fmla="*/ 17 w 40"/>
                    <a:gd name="T29" fmla="*/ 13 h 20"/>
                    <a:gd name="T30" fmla="*/ 18 w 40"/>
                    <a:gd name="T31" fmla="*/ 12 h 20"/>
                    <a:gd name="T32" fmla="*/ 21 w 40"/>
                    <a:gd name="T33" fmla="*/ 10 h 20"/>
                    <a:gd name="T34" fmla="*/ 21 w 40"/>
                    <a:gd name="T35" fmla="*/ 10 h 20"/>
                    <a:gd name="T36" fmla="*/ 23 w 40"/>
                    <a:gd name="T37" fmla="*/ 8 h 20"/>
                    <a:gd name="T38" fmla="*/ 26 w 40"/>
                    <a:gd name="T39" fmla="*/ 6 h 20"/>
                    <a:gd name="T40" fmla="*/ 26 w 40"/>
                    <a:gd name="T41" fmla="*/ 6 h 20"/>
                    <a:gd name="T42" fmla="*/ 29 w 40"/>
                    <a:gd name="T43" fmla="*/ 4 h 20"/>
                    <a:gd name="T44" fmla="*/ 32 w 40"/>
                    <a:gd name="T45" fmla="*/ 3 h 20"/>
                    <a:gd name="T46" fmla="*/ 40 w 40"/>
                    <a:gd name="T47" fmla="*/ 1 h 20"/>
                    <a:gd name="T48" fmla="*/ 40 w 40"/>
                    <a:gd name="T49" fmla="*/ 1 h 20"/>
                    <a:gd name="T50" fmla="*/ 40 w 40"/>
                    <a:gd name="T51" fmla="*/ 0 h 20"/>
                    <a:gd name="T52" fmla="*/ 39 w 40"/>
                    <a:gd name="T53" fmla="*/ 0 h 20"/>
                    <a:gd name="T54" fmla="*/ 39 w 40"/>
                    <a:gd name="T55" fmla="*/ 0 h 20"/>
                    <a:gd name="T56" fmla="*/ 37 w 40"/>
                    <a:gd name="T57" fmla="*/ 1 h 20"/>
                    <a:gd name="T58" fmla="*/ 33 w 40"/>
                    <a:gd name="T59" fmla="*/ 2 h 20"/>
                    <a:gd name="T60" fmla="*/ 28 w 40"/>
                    <a:gd name="T61" fmla="*/ 4 h 20"/>
                    <a:gd name="T62" fmla="*/ 28 w 40"/>
                    <a:gd name="T63" fmla="*/ 4 h 20"/>
                    <a:gd name="T64" fmla="*/ 26 w 40"/>
                    <a:gd name="T65" fmla="*/ 6 h 20"/>
                    <a:gd name="T66" fmla="*/ 23 w 40"/>
                    <a:gd name="T67" fmla="*/ 7 h 20"/>
                    <a:gd name="T68" fmla="*/ 19 w 40"/>
                    <a:gd name="T69" fmla="*/ 11 h 20"/>
                    <a:gd name="T70" fmla="*/ 19 w 40"/>
                    <a:gd name="T71" fmla="*/ 11 h 20"/>
                    <a:gd name="T72" fmla="*/ 18 w 40"/>
                    <a:gd name="T73" fmla="*/ 12 h 20"/>
                    <a:gd name="T74" fmla="*/ 17 w 40"/>
                    <a:gd name="T75" fmla="*/ 13 h 20"/>
                    <a:gd name="T76" fmla="*/ 16 w 40"/>
                    <a:gd name="T77" fmla="*/ 15 h 20"/>
                    <a:gd name="T78" fmla="*/ 15 w 40"/>
                    <a:gd name="T79" fmla="*/ 17 h 20"/>
                    <a:gd name="T80" fmla="*/ 14 w 40"/>
                    <a:gd name="T81" fmla="*/ 18 h 20"/>
                    <a:gd name="T82" fmla="*/ 13 w 40"/>
                    <a:gd name="T83" fmla="*/ 19 h 20"/>
                    <a:gd name="T84" fmla="*/ 13 w 40"/>
                    <a:gd name="T85" fmla="*/ 19 h 20"/>
                    <a:gd name="T86" fmla="*/ 12 w 40"/>
                    <a:gd name="T87" fmla="*/ 20 h 20"/>
                    <a:gd name="T88" fmla="*/ 10 w 40"/>
                    <a:gd name="T89" fmla="*/ 20 h 20"/>
                    <a:gd name="T90" fmla="*/ 9 w 40"/>
                    <a:gd name="T91" fmla="*/ 20 h 20"/>
                    <a:gd name="T92" fmla="*/ 7 w 40"/>
                    <a:gd name="T93" fmla="*/ 20 h 20"/>
                    <a:gd name="T94" fmla="*/ 7 w 40"/>
                    <a:gd name="T95" fmla="*/ 20 h 20"/>
                    <a:gd name="T96" fmla="*/ 3 w 40"/>
                    <a:gd name="T97" fmla="*/ 19 h 20"/>
                    <a:gd name="T98" fmla="*/ 0 w 40"/>
                    <a:gd name="T99" fmla="*/ 17 h 20"/>
                    <a:gd name="T100" fmla="*/ 0 w 40"/>
                    <a:gd name="T101" fmla="*/ 17 h 20"/>
                    <a:gd name="T102" fmla="*/ 0 w 40"/>
                    <a:gd name="T10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20">
                      <a:moveTo>
                        <a:pt x="0" y="18"/>
                      </a:moveTo>
                      <a:lnTo>
                        <a:pt x="0" y="18"/>
                      </a:lnTo>
                      <a:lnTo>
                        <a:pt x="2" y="19"/>
                      </a:lnTo>
                      <a:lnTo>
                        <a:pt x="6" y="20"/>
                      </a:lnTo>
                      <a:lnTo>
                        <a:pt x="8" y="20"/>
                      </a:lnTo>
                      <a:lnTo>
                        <a:pt x="10" y="20"/>
                      </a:lnTo>
                      <a:lnTo>
                        <a:pt x="11" y="20"/>
                      </a:lnTo>
                      <a:lnTo>
                        <a:pt x="11" y="20"/>
                      </a:lnTo>
                      <a:lnTo>
                        <a:pt x="12" y="20"/>
                      </a:lnTo>
                      <a:lnTo>
                        <a:pt x="13" y="19"/>
                      </a:lnTo>
                      <a:lnTo>
                        <a:pt x="14" y="18"/>
                      </a:lnTo>
                      <a:lnTo>
                        <a:pt x="16" y="16"/>
                      </a:lnTo>
                      <a:lnTo>
                        <a:pt x="16" y="14"/>
                      </a:lnTo>
                      <a:lnTo>
                        <a:pt x="16" y="14"/>
                      </a:lnTo>
                      <a:lnTo>
                        <a:pt x="17" y="13"/>
                      </a:lnTo>
                      <a:lnTo>
                        <a:pt x="18" y="12"/>
                      </a:lnTo>
                      <a:lnTo>
                        <a:pt x="21" y="10"/>
                      </a:lnTo>
                      <a:lnTo>
                        <a:pt x="21" y="10"/>
                      </a:lnTo>
                      <a:lnTo>
                        <a:pt x="23" y="8"/>
                      </a:lnTo>
                      <a:lnTo>
                        <a:pt x="26" y="6"/>
                      </a:lnTo>
                      <a:lnTo>
                        <a:pt x="26" y="6"/>
                      </a:lnTo>
                      <a:lnTo>
                        <a:pt x="29" y="4"/>
                      </a:lnTo>
                      <a:lnTo>
                        <a:pt x="32" y="3"/>
                      </a:lnTo>
                      <a:lnTo>
                        <a:pt x="40" y="1"/>
                      </a:lnTo>
                      <a:lnTo>
                        <a:pt x="40" y="1"/>
                      </a:lnTo>
                      <a:lnTo>
                        <a:pt x="40" y="0"/>
                      </a:lnTo>
                      <a:lnTo>
                        <a:pt x="39" y="0"/>
                      </a:lnTo>
                      <a:lnTo>
                        <a:pt x="39" y="0"/>
                      </a:lnTo>
                      <a:lnTo>
                        <a:pt x="37" y="1"/>
                      </a:lnTo>
                      <a:lnTo>
                        <a:pt x="33" y="2"/>
                      </a:lnTo>
                      <a:lnTo>
                        <a:pt x="28" y="4"/>
                      </a:lnTo>
                      <a:lnTo>
                        <a:pt x="28" y="4"/>
                      </a:lnTo>
                      <a:lnTo>
                        <a:pt x="26" y="6"/>
                      </a:lnTo>
                      <a:lnTo>
                        <a:pt x="23" y="7"/>
                      </a:lnTo>
                      <a:lnTo>
                        <a:pt x="19" y="11"/>
                      </a:lnTo>
                      <a:lnTo>
                        <a:pt x="19" y="11"/>
                      </a:lnTo>
                      <a:lnTo>
                        <a:pt x="18" y="12"/>
                      </a:lnTo>
                      <a:lnTo>
                        <a:pt x="17" y="13"/>
                      </a:lnTo>
                      <a:lnTo>
                        <a:pt x="16" y="15"/>
                      </a:lnTo>
                      <a:lnTo>
                        <a:pt x="15" y="17"/>
                      </a:lnTo>
                      <a:lnTo>
                        <a:pt x="14" y="18"/>
                      </a:lnTo>
                      <a:lnTo>
                        <a:pt x="13" y="19"/>
                      </a:lnTo>
                      <a:lnTo>
                        <a:pt x="13" y="19"/>
                      </a:lnTo>
                      <a:lnTo>
                        <a:pt x="12" y="20"/>
                      </a:lnTo>
                      <a:lnTo>
                        <a:pt x="10" y="20"/>
                      </a:lnTo>
                      <a:lnTo>
                        <a:pt x="9" y="20"/>
                      </a:lnTo>
                      <a:lnTo>
                        <a:pt x="7" y="20"/>
                      </a:lnTo>
                      <a:lnTo>
                        <a:pt x="7" y="20"/>
                      </a:lnTo>
                      <a:lnTo>
                        <a:pt x="3" y="19"/>
                      </a:lnTo>
                      <a:lnTo>
                        <a:pt x="0" y="17"/>
                      </a:lnTo>
                      <a:lnTo>
                        <a:pt x="0" y="17"/>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35" name="Freeform 2571">
                  <a:extLst>
                    <a:ext uri="{FF2B5EF4-FFF2-40B4-BE49-F238E27FC236}">
                      <a16:creationId xmlns:a16="http://schemas.microsoft.com/office/drawing/2014/main" id="{3BDC7C09-4D88-4416-B7D6-09048181915F}"/>
                    </a:ext>
                  </a:extLst>
                </p:cNvPr>
                <p:cNvSpPr>
                  <a:spLocks/>
                </p:cNvSpPr>
                <p:nvPr/>
              </p:nvSpPr>
              <p:spPr bwMode="auto">
                <a:xfrm>
                  <a:off x="4124" y="1583"/>
                  <a:ext cx="22" cy="13"/>
                </a:xfrm>
                <a:custGeom>
                  <a:avLst/>
                  <a:gdLst>
                    <a:gd name="T0" fmla="*/ 0 w 22"/>
                    <a:gd name="T1" fmla="*/ 0 h 13"/>
                    <a:gd name="T2" fmla="*/ 0 w 22"/>
                    <a:gd name="T3" fmla="*/ 0 h 13"/>
                    <a:gd name="T4" fmla="*/ 2 w 22"/>
                    <a:gd name="T5" fmla="*/ 0 h 13"/>
                    <a:gd name="T6" fmla="*/ 3 w 22"/>
                    <a:gd name="T7" fmla="*/ 0 h 13"/>
                    <a:gd name="T8" fmla="*/ 5 w 22"/>
                    <a:gd name="T9" fmla="*/ 0 h 13"/>
                    <a:gd name="T10" fmla="*/ 6 w 22"/>
                    <a:gd name="T11" fmla="*/ 1 h 13"/>
                    <a:gd name="T12" fmla="*/ 9 w 22"/>
                    <a:gd name="T13" fmla="*/ 3 h 13"/>
                    <a:gd name="T14" fmla="*/ 12 w 22"/>
                    <a:gd name="T15" fmla="*/ 5 h 13"/>
                    <a:gd name="T16" fmla="*/ 12 w 22"/>
                    <a:gd name="T17" fmla="*/ 5 h 13"/>
                    <a:gd name="T18" fmla="*/ 18 w 22"/>
                    <a:gd name="T19" fmla="*/ 10 h 13"/>
                    <a:gd name="T20" fmla="*/ 18 w 22"/>
                    <a:gd name="T21" fmla="*/ 10 h 13"/>
                    <a:gd name="T22" fmla="*/ 20 w 22"/>
                    <a:gd name="T23" fmla="*/ 11 h 13"/>
                    <a:gd name="T24" fmla="*/ 21 w 22"/>
                    <a:gd name="T25" fmla="*/ 12 h 13"/>
                    <a:gd name="T26" fmla="*/ 22 w 22"/>
                    <a:gd name="T27" fmla="*/ 13 h 13"/>
                    <a:gd name="T28" fmla="*/ 22 w 22"/>
                    <a:gd name="T29" fmla="*/ 13 h 13"/>
                    <a:gd name="T30" fmla="*/ 22 w 22"/>
                    <a:gd name="T31" fmla="*/ 13 h 13"/>
                    <a:gd name="T32" fmla="*/ 22 w 22"/>
                    <a:gd name="T33" fmla="*/ 13 h 13"/>
                    <a:gd name="T34" fmla="*/ 22 w 22"/>
                    <a:gd name="T35" fmla="*/ 13 h 13"/>
                    <a:gd name="T36" fmla="*/ 19 w 22"/>
                    <a:gd name="T37" fmla="*/ 11 h 13"/>
                    <a:gd name="T38" fmla="*/ 17 w 22"/>
                    <a:gd name="T39" fmla="*/ 8 h 13"/>
                    <a:gd name="T40" fmla="*/ 17 w 22"/>
                    <a:gd name="T41" fmla="*/ 8 h 13"/>
                    <a:gd name="T42" fmla="*/ 11 w 22"/>
                    <a:gd name="T43" fmla="*/ 4 h 13"/>
                    <a:gd name="T44" fmla="*/ 11 w 22"/>
                    <a:gd name="T45" fmla="*/ 4 h 13"/>
                    <a:gd name="T46" fmla="*/ 8 w 22"/>
                    <a:gd name="T47" fmla="*/ 2 h 13"/>
                    <a:gd name="T48" fmla="*/ 6 w 22"/>
                    <a:gd name="T49" fmla="*/ 1 h 13"/>
                    <a:gd name="T50" fmla="*/ 4 w 22"/>
                    <a:gd name="T51" fmla="*/ 0 h 13"/>
                    <a:gd name="T52" fmla="*/ 3 w 22"/>
                    <a:gd name="T53" fmla="*/ 0 h 13"/>
                    <a:gd name="T54" fmla="*/ 2 w 22"/>
                    <a:gd name="T55" fmla="*/ 0 h 13"/>
                    <a:gd name="T56" fmla="*/ 0 w 22"/>
                    <a:gd name="T57" fmla="*/ 0 h 13"/>
                    <a:gd name="T58" fmla="*/ 0 w 22"/>
                    <a:gd name="T59" fmla="*/ 0 h 13"/>
                    <a:gd name="T60" fmla="*/ 0 w 22"/>
                    <a:gd name="T6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13">
                      <a:moveTo>
                        <a:pt x="0" y="0"/>
                      </a:moveTo>
                      <a:lnTo>
                        <a:pt x="0" y="0"/>
                      </a:lnTo>
                      <a:lnTo>
                        <a:pt x="2" y="0"/>
                      </a:lnTo>
                      <a:lnTo>
                        <a:pt x="3" y="0"/>
                      </a:lnTo>
                      <a:lnTo>
                        <a:pt x="5" y="0"/>
                      </a:lnTo>
                      <a:lnTo>
                        <a:pt x="6" y="1"/>
                      </a:lnTo>
                      <a:lnTo>
                        <a:pt x="9" y="3"/>
                      </a:lnTo>
                      <a:lnTo>
                        <a:pt x="12" y="5"/>
                      </a:lnTo>
                      <a:lnTo>
                        <a:pt x="12" y="5"/>
                      </a:lnTo>
                      <a:lnTo>
                        <a:pt x="18" y="10"/>
                      </a:lnTo>
                      <a:lnTo>
                        <a:pt x="18" y="10"/>
                      </a:lnTo>
                      <a:lnTo>
                        <a:pt x="20" y="11"/>
                      </a:lnTo>
                      <a:lnTo>
                        <a:pt x="21" y="12"/>
                      </a:lnTo>
                      <a:lnTo>
                        <a:pt x="22" y="13"/>
                      </a:lnTo>
                      <a:lnTo>
                        <a:pt x="22" y="13"/>
                      </a:lnTo>
                      <a:lnTo>
                        <a:pt x="22" y="13"/>
                      </a:lnTo>
                      <a:lnTo>
                        <a:pt x="22" y="13"/>
                      </a:lnTo>
                      <a:lnTo>
                        <a:pt x="22" y="13"/>
                      </a:lnTo>
                      <a:lnTo>
                        <a:pt x="19" y="11"/>
                      </a:lnTo>
                      <a:lnTo>
                        <a:pt x="17" y="8"/>
                      </a:lnTo>
                      <a:lnTo>
                        <a:pt x="17" y="8"/>
                      </a:lnTo>
                      <a:lnTo>
                        <a:pt x="11" y="4"/>
                      </a:lnTo>
                      <a:lnTo>
                        <a:pt x="11" y="4"/>
                      </a:lnTo>
                      <a:lnTo>
                        <a:pt x="8" y="2"/>
                      </a:lnTo>
                      <a:lnTo>
                        <a:pt x="6" y="1"/>
                      </a:lnTo>
                      <a:lnTo>
                        <a:pt x="4" y="0"/>
                      </a:lnTo>
                      <a:lnTo>
                        <a:pt x="3" y="0"/>
                      </a:lnTo>
                      <a:lnTo>
                        <a:pt x="2"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36" name="Freeform 2572">
                  <a:extLst>
                    <a:ext uri="{FF2B5EF4-FFF2-40B4-BE49-F238E27FC236}">
                      <a16:creationId xmlns:a16="http://schemas.microsoft.com/office/drawing/2014/main" id="{818092E3-B707-4F29-A33E-9D1139D49F78}"/>
                    </a:ext>
                  </a:extLst>
                </p:cNvPr>
                <p:cNvSpPr>
                  <a:spLocks/>
                </p:cNvSpPr>
                <p:nvPr/>
              </p:nvSpPr>
              <p:spPr bwMode="auto">
                <a:xfrm>
                  <a:off x="4124" y="1583"/>
                  <a:ext cx="22" cy="13"/>
                </a:xfrm>
                <a:custGeom>
                  <a:avLst/>
                  <a:gdLst>
                    <a:gd name="T0" fmla="*/ 0 w 22"/>
                    <a:gd name="T1" fmla="*/ 0 h 13"/>
                    <a:gd name="T2" fmla="*/ 0 w 22"/>
                    <a:gd name="T3" fmla="*/ 0 h 13"/>
                    <a:gd name="T4" fmla="*/ 2 w 22"/>
                    <a:gd name="T5" fmla="*/ 0 h 13"/>
                    <a:gd name="T6" fmla="*/ 3 w 22"/>
                    <a:gd name="T7" fmla="*/ 0 h 13"/>
                    <a:gd name="T8" fmla="*/ 5 w 22"/>
                    <a:gd name="T9" fmla="*/ 0 h 13"/>
                    <a:gd name="T10" fmla="*/ 6 w 22"/>
                    <a:gd name="T11" fmla="*/ 1 h 13"/>
                    <a:gd name="T12" fmla="*/ 9 w 22"/>
                    <a:gd name="T13" fmla="*/ 3 h 13"/>
                    <a:gd name="T14" fmla="*/ 12 w 22"/>
                    <a:gd name="T15" fmla="*/ 5 h 13"/>
                    <a:gd name="T16" fmla="*/ 12 w 22"/>
                    <a:gd name="T17" fmla="*/ 5 h 13"/>
                    <a:gd name="T18" fmla="*/ 18 w 22"/>
                    <a:gd name="T19" fmla="*/ 10 h 13"/>
                    <a:gd name="T20" fmla="*/ 18 w 22"/>
                    <a:gd name="T21" fmla="*/ 10 h 13"/>
                    <a:gd name="T22" fmla="*/ 20 w 22"/>
                    <a:gd name="T23" fmla="*/ 11 h 13"/>
                    <a:gd name="T24" fmla="*/ 21 w 22"/>
                    <a:gd name="T25" fmla="*/ 12 h 13"/>
                    <a:gd name="T26" fmla="*/ 22 w 22"/>
                    <a:gd name="T27" fmla="*/ 13 h 13"/>
                    <a:gd name="T28" fmla="*/ 22 w 22"/>
                    <a:gd name="T29" fmla="*/ 13 h 13"/>
                    <a:gd name="T30" fmla="*/ 22 w 22"/>
                    <a:gd name="T31" fmla="*/ 13 h 13"/>
                    <a:gd name="T32" fmla="*/ 22 w 22"/>
                    <a:gd name="T33" fmla="*/ 13 h 13"/>
                    <a:gd name="T34" fmla="*/ 22 w 22"/>
                    <a:gd name="T35" fmla="*/ 13 h 13"/>
                    <a:gd name="T36" fmla="*/ 19 w 22"/>
                    <a:gd name="T37" fmla="*/ 11 h 13"/>
                    <a:gd name="T38" fmla="*/ 17 w 22"/>
                    <a:gd name="T39" fmla="*/ 8 h 13"/>
                    <a:gd name="T40" fmla="*/ 17 w 22"/>
                    <a:gd name="T41" fmla="*/ 8 h 13"/>
                    <a:gd name="T42" fmla="*/ 11 w 22"/>
                    <a:gd name="T43" fmla="*/ 4 h 13"/>
                    <a:gd name="T44" fmla="*/ 11 w 22"/>
                    <a:gd name="T45" fmla="*/ 4 h 13"/>
                    <a:gd name="T46" fmla="*/ 8 w 22"/>
                    <a:gd name="T47" fmla="*/ 2 h 13"/>
                    <a:gd name="T48" fmla="*/ 6 w 22"/>
                    <a:gd name="T49" fmla="*/ 1 h 13"/>
                    <a:gd name="T50" fmla="*/ 4 w 22"/>
                    <a:gd name="T51" fmla="*/ 0 h 13"/>
                    <a:gd name="T52" fmla="*/ 3 w 22"/>
                    <a:gd name="T53" fmla="*/ 0 h 13"/>
                    <a:gd name="T54" fmla="*/ 2 w 22"/>
                    <a:gd name="T55" fmla="*/ 0 h 13"/>
                    <a:gd name="T56" fmla="*/ 0 w 22"/>
                    <a:gd name="T57" fmla="*/ 0 h 13"/>
                    <a:gd name="T58" fmla="*/ 0 w 22"/>
                    <a:gd name="T59" fmla="*/ 0 h 13"/>
                    <a:gd name="T60" fmla="*/ 0 w 22"/>
                    <a:gd name="T6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13">
                      <a:moveTo>
                        <a:pt x="0" y="0"/>
                      </a:moveTo>
                      <a:lnTo>
                        <a:pt x="0" y="0"/>
                      </a:lnTo>
                      <a:lnTo>
                        <a:pt x="2" y="0"/>
                      </a:lnTo>
                      <a:lnTo>
                        <a:pt x="3" y="0"/>
                      </a:lnTo>
                      <a:lnTo>
                        <a:pt x="5" y="0"/>
                      </a:lnTo>
                      <a:lnTo>
                        <a:pt x="6" y="1"/>
                      </a:lnTo>
                      <a:lnTo>
                        <a:pt x="9" y="3"/>
                      </a:lnTo>
                      <a:lnTo>
                        <a:pt x="12" y="5"/>
                      </a:lnTo>
                      <a:lnTo>
                        <a:pt x="12" y="5"/>
                      </a:lnTo>
                      <a:lnTo>
                        <a:pt x="18" y="10"/>
                      </a:lnTo>
                      <a:lnTo>
                        <a:pt x="18" y="10"/>
                      </a:lnTo>
                      <a:lnTo>
                        <a:pt x="20" y="11"/>
                      </a:lnTo>
                      <a:lnTo>
                        <a:pt x="21" y="12"/>
                      </a:lnTo>
                      <a:lnTo>
                        <a:pt x="22" y="13"/>
                      </a:lnTo>
                      <a:lnTo>
                        <a:pt x="22" y="13"/>
                      </a:lnTo>
                      <a:lnTo>
                        <a:pt x="22" y="13"/>
                      </a:lnTo>
                      <a:lnTo>
                        <a:pt x="22" y="13"/>
                      </a:lnTo>
                      <a:lnTo>
                        <a:pt x="22" y="13"/>
                      </a:lnTo>
                      <a:lnTo>
                        <a:pt x="19" y="11"/>
                      </a:lnTo>
                      <a:lnTo>
                        <a:pt x="17" y="8"/>
                      </a:lnTo>
                      <a:lnTo>
                        <a:pt x="17" y="8"/>
                      </a:lnTo>
                      <a:lnTo>
                        <a:pt x="11" y="4"/>
                      </a:lnTo>
                      <a:lnTo>
                        <a:pt x="11" y="4"/>
                      </a:lnTo>
                      <a:lnTo>
                        <a:pt x="8" y="2"/>
                      </a:lnTo>
                      <a:lnTo>
                        <a:pt x="6" y="1"/>
                      </a:lnTo>
                      <a:lnTo>
                        <a:pt x="4" y="0"/>
                      </a:lnTo>
                      <a:lnTo>
                        <a:pt x="3" y="0"/>
                      </a:lnTo>
                      <a:lnTo>
                        <a:pt x="2"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37" name="Freeform 2573">
                  <a:extLst>
                    <a:ext uri="{FF2B5EF4-FFF2-40B4-BE49-F238E27FC236}">
                      <a16:creationId xmlns:a16="http://schemas.microsoft.com/office/drawing/2014/main" id="{9D9D0596-F69C-4AFA-8ED2-3C8341B949E0}"/>
                    </a:ext>
                  </a:extLst>
                </p:cNvPr>
                <p:cNvSpPr>
                  <a:spLocks/>
                </p:cNvSpPr>
                <p:nvPr/>
              </p:nvSpPr>
              <p:spPr bwMode="auto">
                <a:xfrm>
                  <a:off x="4080" y="1548"/>
                  <a:ext cx="16" cy="8"/>
                </a:xfrm>
                <a:custGeom>
                  <a:avLst/>
                  <a:gdLst>
                    <a:gd name="T0" fmla="*/ 0 w 16"/>
                    <a:gd name="T1" fmla="*/ 0 h 8"/>
                    <a:gd name="T2" fmla="*/ 0 w 16"/>
                    <a:gd name="T3" fmla="*/ 0 h 8"/>
                    <a:gd name="T4" fmla="*/ 1 w 16"/>
                    <a:gd name="T5" fmla="*/ 3 h 8"/>
                    <a:gd name="T6" fmla="*/ 2 w 16"/>
                    <a:gd name="T7" fmla="*/ 5 h 8"/>
                    <a:gd name="T8" fmla="*/ 4 w 16"/>
                    <a:gd name="T9" fmla="*/ 6 h 8"/>
                    <a:gd name="T10" fmla="*/ 7 w 16"/>
                    <a:gd name="T11" fmla="*/ 7 h 8"/>
                    <a:gd name="T12" fmla="*/ 7 w 16"/>
                    <a:gd name="T13" fmla="*/ 7 h 8"/>
                    <a:gd name="T14" fmla="*/ 9 w 16"/>
                    <a:gd name="T15" fmla="*/ 8 h 8"/>
                    <a:gd name="T16" fmla="*/ 11 w 16"/>
                    <a:gd name="T17" fmla="*/ 8 h 8"/>
                    <a:gd name="T18" fmla="*/ 14 w 16"/>
                    <a:gd name="T19" fmla="*/ 7 h 8"/>
                    <a:gd name="T20" fmla="*/ 16 w 16"/>
                    <a:gd name="T21" fmla="*/ 7 h 8"/>
                    <a:gd name="T22" fmla="*/ 16 w 16"/>
                    <a:gd name="T23" fmla="*/ 7 h 8"/>
                    <a:gd name="T24" fmla="*/ 16 w 16"/>
                    <a:gd name="T25" fmla="*/ 7 h 8"/>
                    <a:gd name="T26" fmla="*/ 16 w 16"/>
                    <a:gd name="T27" fmla="*/ 7 h 8"/>
                    <a:gd name="T28" fmla="*/ 16 w 16"/>
                    <a:gd name="T29" fmla="*/ 7 h 8"/>
                    <a:gd name="T30" fmla="*/ 12 w 16"/>
                    <a:gd name="T31" fmla="*/ 7 h 8"/>
                    <a:gd name="T32" fmla="*/ 9 w 16"/>
                    <a:gd name="T33" fmla="*/ 7 h 8"/>
                    <a:gd name="T34" fmla="*/ 9 w 16"/>
                    <a:gd name="T35" fmla="*/ 7 h 8"/>
                    <a:gd name="T36" fmla="*/ 7 w 16"/>
                    <a:gd name="T37" fmla="*/ 7 h 8"/>
                    <a:gd name="T38" fmla="*/ 6 w 16"/>
                    <a:gd name="T39" fmla="*/ 7 h 8"/>
                    <a:gd name="T40" fmla="*/ 5 w 16"/>
                    <a:gd name="T41" fmla="*/ 6 h 8"/>
                    <a:gd name="T42" fmla="*/ 4 w 16"/>
                    <a:gd name="T43" fmla="*/ 5 h 8"/>
                    <a:gd name="T44" fmla="*/ 2 w 16"/>
                    <a:gd name="T45" fmla="*/ 4 h 8"/>
                    <a:gd name="T46" fmla="*/ 2 w 16"/>
                    <a:gd name="T47" fmla="*/ 3 h 8"/>
                    <a:gd name="T48" fmla="*/ 1 w 16"/>
                    <a:gd name="T49" fmla="*/ 2 h 8"/>
                    <a:gd name="T50" fmla="*/ 1 w 16"/>
                    <a:gd name="T51" fmla="*/ 0 h 8"/>
                    <a:gd name="T52" fmla="*/ 1 w 16"/>
                    <a:gd name="T53" fmla="*/ 0 h 8"/>
                    <a:gd name="T54" fmla="*/ 0 w 16"/>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8">
                      <a:moveTo>
                        <a:pt x="0" y="0"/>
                      </a:moveTo>
                      <a:lnTo>
                        <a:pt x="0" y="0"/>
                      </a:lnTo>
                      <a:lnTo>
                        <a:pt x="1" y="3"/>
                      </a:lnTo>
                      <a:lnTo>
                        <a:pt x="2" y="5"/>
                      </a:lnTo>
                      <a:lnTo>
                        <a:pt x="4" y="6"/>
                      </a:lnTo>
                      <a:lnTo>
                        <a:pt x="7" y="7"/>
                      </a:lnTo>
                      <a:lnTo>
                        <a:pt x="7" y="7"/>
                      </a:lnTo>
                      <a:lnTo>
                        <a:pt x="9" y="8"/>
                      </a:lnTo>
                      <a:lnTo>
                        <a:pt x="11" y="8"/>
                      </a:lnTo>
                      <a:lnTo>
                        <a:pt x="14" y="7"/>
                      </a:lnTo>
                      <a:lnTo>
                        <a:pt x="16" y="7"/>
                      </a:lnTo>
                      <a:lnTo>
                        <a:pt x="16" y="7"/>
                      </a:lnTo>
                      <a:lnTo>
                        <a:pt x="16" y="7"/>
                      </a:lnTo>
                      <a:lnTo>
                        <a:pt x="16" y="7"/>
                      </a:lnTo>
                      <a:lnTo>
                        <a:pt x="16" y="7"/>
                      </a:lnTo>
                      <a:lnTo>
                        <a:pt x="12" y="7"/>
                      </a:lnTo>
                      <a:lnTo>
                        <a:pt x="9" y="7"/>
                      </a:lnTo>
                      <a:lnTo>
                        <a:pt x="9" y="7"/>
                      </a:lnTo>
                      <a:lnTo>
                        <a:pt x="7" y="7"/>
                      </a:lnTo>
                      <a:lnTo>
                        <a:pt x="6" y="7"/>
                      </a:lnTo>
                      <a:lnTo>
                        <a:pt x="5" y="6"/>
                      </a:lnTo>
                      <a:lnTo>
                        <a:pt x="4" y="5"/>
                      </a:lnTo>
                      <a:lnTo>
                        <a:pt x="2" y="4"/>
                      </a:lnTo>
                      <a:lnTo>
                        <a:pt x="2" y="3"/>
                      </a:lnTo>
                      <a:lnTo>
                        <a:pt x="1" y="2"/>
                      </a:lnTo>
                      <a:lnTo>
                        <a:pt x="1" y="0"/>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38" name="Freeform 2574">
                  <a:extLst>
                    <a:ext uri="{FF2B5EF4-FFF2-40B4-BE49-F238E27FC236}">
                      <a16:creationId xmlns:a16="http://schemas.microsoft.com/office/drawing/2014/main" id="{2BC1A07C-F525-407C-ADE6-52B084260EB9}"/>
                    </a:ext>
                  </a:extLst>
                </p:cNvPr>
                <p:cNvSpPr>
                  <a:spLocks/>
                </p:cNvSpPr>
                <p:nvPr/>
              </p:nvSpPr>
              <p:spPr bwMode="auto">
                <a:xfrm>
                  <a:off x="4080" y="1548"/>
                  <a:ext cx="16" cy="8"/>
                </a:xfrm>
                <a:custGeom>
                  <a:avLst/>
                  <a:gdLst>
                    <a:gd name="T0" fmla="*/ 0 w 16"/>
                    <a:gd name="T1" fmla="*/ 0 h 8"/>
                    <a:gd name="T2" fmla="*/ 0 w 16"/>
                    <a:gd name="T3" fmla="*/ 0 h 8"/>
                    <a:gd name="T4" fmla="*/ 1 w 16"/>
                    <a:gd name="T5" fmla="*/ 3 h 8"/>
                    <a:gd name="T6" fmla="*/ 2 w 16"/>
                    <a:gd name="T7" fmla="*/ 5 h 8"/>
                    <a:gd name="T8" fmla="*/ 4 w 16"/>
                    <a:gd name="T9" fmla="*/ 6 h 8"/>
                    <a:gd name="T10" fmla="*/ 7 w 16"/>
                    <a:gd name="T11" fmla="*/ 7 h 8"/>
                    <a:gd name="T12" fmla="*/ 7 w 16"/>
                    <a:gd name="T13" fmla="*/ 7 h 8"/>
                    <a:gd name="T14" fmla="*/ 9 w 16"/>
                    <a:gd name="T15" fmla="*/ 8 h 8"/>
                    <a:gd name="T16" fmla="*/ 11 w 16"/>
                    <a:gd name="T17" fmla="*/ 8 h 8"/>
                    <a:gd name="T18" fmla="*/ 14 w 16"/>
                    <a:gd name="T19" fmla="*/ 7 h 8"/>
                    <a:gd name="T20" fmla="*/ 16 w 16"/>
                    <a:gd name="T21" fmla="*/ 7 h 8"/>
                    <a:gd name="T22" fmla="*/ 16 w 16"/>
                    <a:gd name="T23" fmla="*/ 7 h 8"/>
                    <a:gd name="T24" fmla="*/ 16 w 16"/>
                    <a:gd name="T25" fmla="*/ 7 h 8"/>
                    <a:gd name="T26" fmla="*/ 16 w 16"/>
                    <a:gd name="T27" fmla="*/ 7 h 8"/>
                    <a:gd name="T28" fmla="*/ 16 w 16"/>
                    <a:gd name="T29" fmla="*/ 7 h 8"/>
                    <a:gd name="T30" fmla="*/ 12 w 16"/>
                    <a:gd name="T31" fmla="*/ 7 h 8"/>
                    <a:gd name="T32" fmla="*/ 9 w 16"/>
                    <a:gd name="T33" fmla="*/ 7 h 8"/>
                    <a:gd name="T34" fmla="*/ 9 w 16"/>
                    <a:gd name="T35" fmla="*/ 7 h 8"/>
                    <a:gd name="T36" fmla="*/ 7 w 16"/>
                    <a:gd name="T37" fmla="*/ 7 h 8"/>
                    <a:gd name="T38" fmla="*/ 6 w 16"/>
                    <a:gd name="T39" fmla="*/ 7 h 8"/>
                    <a:gd name="T40" fmla="*/ 5 w 16"/>
                    <a:gd name="T41" fmla="*/ 6 h 8"/>
                    <a:gd name="T42" fmla="*/ 4 w 16"/>
                    <a:gd name="T43" fmla="*/ 5 h 8"/>
                    <a:gd name="T44" fmla="*/ 2 w 16"/>
                    <a:gd name="T45" fmla="*/ 4 h 8"/>
                    <a:gd name="T46" fmla="*/ 2 w 16"/>
                    <a:gd name="T47" fmla="*/ 3 h 8"/>
                    <a:gd name="T48" fmla="*/ 1 w 16"/>
                    <a:gd name="T49" fmla="*/ 2 h 8"/>
                    <a:gd name="T50" fmla="*/ 1 w 16"/>
                    <a:gd name="T51" fmla="*/ 0 h 8"/>
                    <a:gd name="T52" fmla="*/ 1 w 16"/>
                    <a:gd name="T53" fmla="*/ 0 h 8"/>
                    <a:gd name="T54" fmla="*/ 0 w 16"/>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8">
                      <a:moveTo>
                        <a:pt x="0" y="0"/>
                      </a:moveTo>
                      <a:lnTo>
                        <a:pt x="0" y="0"/>
                      </a:lnTo>
                      <a:lnTo>
                        <a:pt x="1" y="3"/>
                      </a:lnTo>
                      <a:lnTo>
                        <a:pt x="2" y="5"/>
                      </a:lnTo>
                      <a:lnTo>
                        <a:pt x="4" y="6"/>
                      </a:lnTo>
                      <a:lnTo>
                        <a:pt x="7" y="7"/>
                      </a:lnTo>
                      <a:lnTo>
                        <a:pt x="7" y="7"/>
                      </a:lnTo>
                      <a:lnTo>
                        <a:pt x="9" y="8"/>
                      </a:lnTo>
                      <a:lnTo>
                        <a:pt x="11" y="8"/>
                      </a:lnTo>
                      <a:lnTo>
                        <a:pt x="14" y="7"/>
                      </a:lnTo>
                      <a:lnTo>
                        <a:pt x="16" y="7"/>
                      </a:lnTo>
                      <a:lnTo>
                        <a:pt x="16" y="7"/>
                      </a:lnTo>
                      <a:lnTo>
                        <a:pt x="16" y="7"/>
                      </a:lnTo>
                      <a:lnTo>
                        <a:pt x="16" y="7"/>
                      </a:lnTo>
                      <a:lnTo>
                        <a:pt x="16" y="7"/>
                      </a:lnTo>
                      <a:lnTo>
                        <a:pt x="12" y="7"/>
                      </a:lnTo>
                      <a:lnTo>
                        <a:pt x="9" y="7"/>
                      </a:lnTo>
                      <a:lnTo>
                        <a:pt x="9" y="7"/>
                      </a:lnTo>
                      <a:lnTo>
                        <a:pt x="7" y="7"/>
                      </a:lnTo>
                      <a:lnTo>
                        <a:pt x="6" y="7"/>
                      </a:lnTo>
                      <a:lnTo>
                        <a:pt x="5" y="6"/>
                      </a:lnTo>
                      <a:lnTo>
                        <a:pt x="4" y="5"/>
                      </a:lnTo>
                      <a:lnTo>
                        <a:pt x="2" y="4"/>
                      </a:lnTo>
                      <a:lnTo>
                        <a:pt x="2" y="3"/>
                      </a:lnTo>
                      <a:lnTo>
                        <a:pt x="1" y="2"/>
                      </a:lnTo>
                      <a:lnTo>
                        <a:pt x="1"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39" name="Freeform 2575">
                  <a:extLst>
                    <a:ext uri="{FF2B5EF4-FFF2-40B4-BE49-F238E27FC236}">
                      <a16:creationId xmlns:a16="http://schemas.microsoft.com/office/drawing/2014/main" id="{8FE6575E-6371-43CB-AC50-6647BB1AC443}"/>
                    </a:ext>
                  </a:extLst>
                </p:cNvPr>
                <p:cNvSpPr>
                  <a:spLocks/>
                </p:cNvSpPr>
                <p:nvPr/>
              </p:nvSpPr>
              <p:spPr bwMode="auto">
                <a:xfrm>
                  <a:off x="4081" y="1548"/>
                  <a:ext cx="15" cy="4"/>
                </a:xfrm>
                <a:custGeom>
                  <a:avLst/>
                  <a:gdLst>
                    <a:gd name="T0" fmla="*/ 0 w 15"/>
                    <a:gd name="T1" fmla="*/ 0 h 4"/>
                    <a:gd name="T2" fmla="*/ 0 w 15"/>
                    <a:gd name="T3" fmla="*/ 0 h 4"/>
                    <a:gd name="T4" fmla="*/ 2 w 15"/>
                    <a:gd name="T5" fmla="*/ 1 h 4"/>
                    <a:gd name="T6" fmla="*/ 3 w 15"/>
                    <a:gd name="T7" fmla="*/ 2 h 4"/>
                    <a:gd name="T8" fmla="*/ 5 w 15"/>
                    <a:gd name="T9" fmla="*/ 3 h 4"/>
                    <a:gd name="T10" fmla="*/ 7 w 15"/>
                    <a:gd name="T11" fmla="*/ 3 h 4"/>
                    <a:gd name="T12" fmla="*/ 9 w 15"/>
                    <a:gd name="T13" fmla="*/ 4 h 4"/>
                    <a:gd name="T14" fmla="*/ 11 w 15"/>
                    <a:gd name="T15" fmla="*/ 4 h 4"/>
                    <a:gd name="T16" fmla="*/ 13 w 15"/>
                    <a:gd name="T17" fmla="*/ 3 h 4"/>
                    <a:gd name="T18" fmla="*/ 15 w 15"/>
                    <a:gd name="T19" fmla="*/ 3 h 4"/>
                    <a:gd name="T20" fmla="*/ 15 w 15"/>
                    <a:gd name="T21" fmla="*/ 3 h 4"/>
                    <a:gd name="T22" fmla="*/ 15 w 15"/>
                    <a:gd name="T23" fmla="*/ 3 h 4"/>
                    <a:gd name="T24" fmla="*/ 15 w 15"/>
                    <a:gd name="T25" fmla="*/ 3 h 4"/>
                    <a:gd name="T26" fmla="*/ 15 w 15"/>
                    <a:gd name="T27" fmla="*/ 3 h 4"/>
                    <a:gd name="T28" fmla="*/ 11 w 15"/>
                    <a:gd name="T29" fmla="*/ 3 h 4"/>
                    <a:gd name="T30" fmla="*/ 9 w 15"/>
                    <a:gd name="T31" fmla="*/ 3 h 4"/>
                    <a:gd name="T32" fmla="*/ 7 w 15"/>
                    <a:gd name="T33" fmla="*/ 3 h 4"/>
                    <a:gd name="T34" fmla="*/ 5 w 15"/>
                    <a:gd name="T35" fmla="*/ 3 h 4"/>
                    <a:gd name="T36" fmla="*/ 4 w 15"/>
                    <a:gd name="T37" fmla="*/ 2 h 4"/>
                    <a:gd name="T38" fmla="*/ 2 w 15"/>
                    <a:gd name="T39" fmla="*/ 1 h 4"/>
                    <a:gd name="T40" fmla="*/ 0 w 15"/>
                    <a:gd name="T41" fmla="*/ 0 h 4"/>
                    <a:gd name="T42" fmla="*/ 0 w 15"/>
                    <a:gd name="T43" fmla="*/ 0 h 4"/>
                    <a:gd name="T44" fmla="*/ 0 w 15"/>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4">
                      <a:moveTo>
                        <a:pt x="0" y="0"/>
                      </a:moveTo>
                      <a:lnTo>
                        <a:pt x="0" y="0"/>
                      </a:lnTo>
                      <a:lnTo>
                        <a:pt x="2" y="1"/>
                      </a:lnTo>
                      <a:lnTo>
                        <a:pt x="3" y="2"/>
                      </a:lnTo>
                      <a:lnTo>
                        <a:pt x="5" y="3"/>
                      </a:lnTo>
                      <a:lnTo>
                        <a:pt x="7" y="3"/>
                      </a:lnTo>
                      <a:lnTo>
                        <a:pt x="9" y="4"/>
                      </a:lnTo>
                      <a:lnTo>
                        <a:pt x="11" y="4"/>
                      </a:lnTo>
                      <a:lnTo>
                        <a:pt x="13" y="3"/>
                      </a:lnTo>
                      <a:lnTo>
                        <a:pt x="15" y="3"/>
                      </a:lnTo>
                      <a:lnTo>
                        <a:pt x="15" y="3"/>
                      </a:lnTo>
                      <a:lnTo>
                        <a:pt x="15" y="3"/>
                      </a:lnTo>
                      <a:lnTo>
                        <a:pt x="15" y="3"/>
                      </a:lnTo>
                      <a:lnTo>
                        <a:pt x="15" y="3"/>
                      </a:lnTo>
                      <a:lnTo>
                        <a:pt x="11" y="3"/>
                      </a:lnTo>
                      <a:lnTo>
                        <a:pt x="9" y="3"/>
                      </a:lnTo>
                      <a:lnTo>
                        <a:pt x="7" y="3"/>
                      </a:lnTo>
                      <a:lnTo>
                        <a:pt x="5" y="3"/>
                      </a:lnTo>
                      <a:lnTo>
                        <a:pt x="4" y="2"/>
                      </a:lnTo>
                      <a:lnTo>
                        <a:pt x="2"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40" name="Freeform 2576">
                  <a:extLst>
                    <a:ext uri="{FF2B5EF4-FFF2-40B4-BE49-F238E27FC236}">
                      <a16:creationId xmlns:a16="http://schemas.microsoft.com/office/drawing/2014/main" id="{C51E3822-D0E4-4EFA-B4DC-935D3A02BA5D}"/>
                    </a:ext>
                  </a:extLst>
                </p:cNvPr>
                <p:cNvSpPr>
                  <a:spLocks/>
                </p:cNvSpPr>
                <p:nvPr/>
              </p:nvSpPr>
              <p:spPr bwMode="auto">
                <a:xfrm>
                  <a:off x="4081" y="1548"/>
                  <a:ext cx="15" cy="4"/>
                </a:xfrm>
                <a:custGeom>
                  <a:avLst/>
                  <a:gdLst>
                    <a:gd name="T0" fmla="*/ 0 w 15"/>
                    <a:gd name="T1" fmla="*/ 0 h 4"/>
                    <a:gd name="T2" fmla="*/ 0 w 15"/>
                    <a:gd name="T3" fmla="*/ 0 h 4"/>
                    <a:gd name="T4" fmla="*/ 2 w 15"/>
                    <a:gd name="T5" fmla="*/ 1 h 4"/>
                    <a:gd name="T6" fmla="*/ 3 w 15"/>
                    <a:gd name="T7" fmla="*/ 2 h 4"/>
                    <a:gd name="T8" fmla="*/ 5 w 15"/>
                    <a:gd name="T9" fmla="*/ 3 h 4"/>
                    <a:gd name="T10" fmla="*/ 7 w 15"/>
                    <a:gd name="T11" fmla="*/ 3 h 4"/>
                    <a:gd name="T12" fmla="*/ 9 w 15"/>
                    <a:gd name="T13" fmla="*/ 4 h 4"/>
                    <a:gd name="T14" fmla="*/ 11 w 15"/>
                    <a:gd name="T15" fmla="*/ 4 h 4"/>
                    <a:gd name="T16" fmla="*/ 13 w 15"/>
                    <a:gd name="T17" fmla="*/ 3 h 4"/>
                    <a:gd name="T18" fmla="*/ 15 w 15"/>
                    <a:gd name="T19" fmla="*/ 3 h 4"/>
                    <a:gd name="T20" fmla="*/ 15 w 15"/>
                    <a:gd name="T21" fmla="*/ 3 h 4"/>
                    <a:gd name="T22" fmla="*/ 15 w 15"/>
                    <a:gd name="T23" fmla="*/ 3 h 4"/>
                    <a:gd name="T24" fmla="*/ 15 w 15"/>
                    <a:gd name="T25" fmla="*/ 3 h 4"/>
                    <a:gd name="T26" fmla="*/ 15 w 15"/>
                    <a:gd name="T27" fmla="*/ 3 h 4"/>
                    <a:gd name="T28" fmla="*/ 11 w 15"/>
                    <a:gd name="T29" fmla="*/ 3 h 4"/>
                    <a:gd name="T30" fmla="*/ 9 w 15"/>
                    <a:gd name="T31" fmla="*/ 3 h 4"/>
                    <a:gd name="T32" fmla="*/ 7 w 15"/>
                    <a:gd name="T33" fmla="*/ 3 h 4"/>
                    <a:gd name="T34" fmla="*/ 5 w 15"/>
                    <a:gd name="T35" fmla="*/ 3 h 4"/>
                    <a:gd name="T36" fmla="*/ 4 w 15"/>
                    <a:gd name="T37" fmla="*/ 2 h 4"/>
                    <a:gd name="T38" fmla="*/ 2 w 15"/>
                    <a:gd name="T39" fmla="*/ 1 h 4"/>
                    <a:gd name="T40" fmla="*/ 0 w 15"/>
                    <a:gd name="T41" fmla="*/ 0 h 4"/>
                    <a:gd name="T42" fmla="*/ 0 w 15"/>
                    <a:gd name="T43" fmla="*/ 0 h 4"/>
                    <a:gd name="T44" fmla="*/ 0 w 15"/>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4">
                      <a:moveTo>
                        <a:pt x="0" y="0"/>
                      </a:moveTo>
                      <a:lnTo>
                        <a:pt x="0" y="0"/>
                      </a:lnTo>
                      <a:lnTo>
                        <a:pt x="2" y="1"/>
                      </a:lnTo>
                      <a:lnTo>
                        <a:pt x="3" y="2"/>
                      </a:lnTo>
                      <a:lnTo>
                        <a:pt x="5" y="3"/>
                      </a:lnTo>
                      <a:lnTo>
                        <a:pt x="7" y="3"/>
                      </a:lnTo>
                      <a:lnTo>
                        <a:pt x="9" y="4"/>
                      </a:lnTo>
                      <a:lnTo>
                        <a:pt x="11" y="4"/>
                      </a:lnTo>
                      <a:lnTo>
                        <a:pt x="13" y="3"/>
                      </a:lnTo>
                      <a:lnTo>
                        <a:pt x="15" y="3"/>
                      </a:lnTo>
                      <a:lnTo>
                        <a:pt x="15" y="3"/>
                      </a:lnTo>
                      <a:lnTo>
                        <a:pt x="15" y="3"/>
                      </a:lnTo>
                      <a:lnTo>
                        <a:pt x="15" y="3"/>
                      </a:lnTo>
                      <a:lnTo>
                        <a:pt x="15" y="3"/>
                      </a:lnTo>
                      <a:lnTo>
                        <a:pt x="11" y="3"/>
                      </a:lnTo>
                      <a:lnTo>
                        <a:pt x="9" y="3"/>
                      </a:lnTo>
                      <a:lnTo>
                        <a:pt x="7" y="3"/>
                      </a:lnTo>
                      <a:lnTo>
                        <a:pt x="5" y="3"/>
                      </a:lnTo>
                      <a:lnTo>
                        <a:pt x="4" y="2"/>
                      </a:lnTo>
                      <a:lnTo>
                        <a:pt x="2"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41" name="Freeform 2577">
                  <a:extLst>
                    <a:ext uri="{FF2B5EF4-FFF2-40B4-BE49-F238E27FC236}">
                      <a16:creationId xmlns:a16="http://schemas.microsoft.com/office/drawing/2014/main" id="{88857DD2-3F96-4BD6-96FE-7312927AD913}"/>
                    </a:ext>
                  </a:extLst>
                </p:cNvPr>
                <p:cNvSpPr>
                  <a:spLocks/>
                </p:cNvSpPr>
                <p:nvPr/>
              </p:nvSpPr>
              <p:spPr bwMode="auto">
                <a:xfrm>
                  <a:off x="4096" y="1542"/>
                  <a:ext cx="8" cy="13"/>
                </a:xfrm>
                <a:custGeom>
                  <a:avLst/>
                  <a:gdLst>
                    <a:gd name="T0" fmla="*/ 0 w 8"/>
                    <a:gd name="T1" fmla="*/ 13 h 13"/>
                    <a:gd name="T2" fmla="*/ 0 w 8"/>
                    <a:gd name="T3" fmla="*/ 13 h 13"/>
                    <a:gd name="T4" fmla="*/ 1 w 8"/>
                    <a:gd name="T5" fmla="*/ 12 h 13"/>
                    <a:gd name="T6" fmla="*/ 2 w 8"/>
                    <a:gd name="T7" fmla="*/ 11 h 13"/>
                    <a:gd name="T8" fmla="*/ 3 w 8"/>
                    <a:gd name="T9" fmla="*/ 10 h 13"/>
                    <a:gd name="T10" fmla="*/ 3 w 8"/>
                    <a:gd name="T11" fmla="*/ 9 h 13"/>
                    <a:gd name="T12" fmla="*/ 3 w 8"/>
                    <a:gd name="T13" fmla="*/ 9 h 13"/>
                    <a:gd name="T14" fmla="*/ 3 w 8"/>
                    <a:gd name="T15" fmla="*/ 7 h 13"/>
                    <a:gd name="T16" fmla="*/ 2 w 8"/>
                    <a:gd name="T17" fmla="*/ 6 h 13"/>
                    <a:gd name="T18" fmla="*/ 2 w 8"/>
                    <a:gd name="T19" fmla="*/ 6 h 13"/>
                    <a:gd name="T20" fmla="*/ 2 w 8"/>
                    <a:gd name="T21" fmla="*/ 4 h 13"/>
                    <a:gd name="T22" fmla="*/ 2 w 8"/>
                    <a:gd name="T23" fmla="*/ 3 h 13"/>
                    <a:gd name="T24" fmla="*/ 3 w 8"/>
                    <a:gd name="T25" fmla="*/ 2 h 13"/>
                    <a:gd name="T26" fmla="*/ 4 w 8"/>
                    <a:gd name="T27" fmla="*/ 1 h 13"/>
                    <a:gd name="T28" fmla="*/ 4 w 8"/>
                    <a:gd name="T29" fmla="*/ 1 h 13"/>
                    <a:gd name="T30" fmla="*/ 6 w 8"/>
                    <a:gd name="T31" fmla="*/ 1 h 13"/>
                    <a:gd name="T32" fmla="*/ 7 w 8"/>
                    <a:gd name="T33" fmla="*/ 2 h 13"/>
                    <a:gd name="T34" fmla="*/ 7 w 8"/>
                    <a:gd name="T35" fmla="*/ 3 h 13"/>
                    <a:gd name="T36" fmla="*/ 8 w 8"/>
                    <a:gd name="T37" fmla="*/ 4 h 13"/>
                    <a:gd name="T38" fmla="*/ 8 w 8"/>
                    <a:gd name="T39" fmla="*/ 4 h 13"/>
                    <a:gd name="T40" fmla="*/ 8 w 8"/>
                    <a:gd name="T41" fmla="*/ 4 h 13"/>
                    <a:gd name="T42" fmla="*/ 8 w 8"/>
                    <a:gd name="T43" fmla="*/ 4 h 13"/>
                    <a:gd name="T44" fmla="*/ 8 w 8"/>
                    <a:gd name="T45" fmla="*/ 4 h 13"/>
                    <a:gd name="T46" fmla="*/ 8 w 8"/>
                    <a:gd name="T47" fmla="*/ 2 h 13"/>
                    <a:gd name="T48" fmla="*/ 8 w 8"/>
                    <a:gd name="T49" fmla="*/ 2 h 13"/>
                    <a:gd name="T50" fmla="*/ 8 w 8"/>
                    <a:gd name="T51" fmla="*/ 1 h 13"/>
                    <a:gd name="T52" fmla="*/ 7 w 8"/>
                    <a:gd name="T53" fmla="*/ 1 h 13"/>
                    <a:gd name="T54" fmla="*/ 5 w 8"/>
                    <a:gd name="T55" fmla="*/ 0 h 13"/>
                    <a:gd name="T56" fmla="*/ 4 w 8"/>
                    <a:gd name="T57" fmla="*/ 1 h 13"/>
                    <a:gd name="T58" fmla="*/ 3 w 8"/>
                    <a:gd name="T59" fmla="*/ 1 h 13"/>
                    <a:gd name="T60" fmla="*/ 3 w 8"/>
                    <a:gd name="T61" fmla="*/ 1 h 13"/>
                    <a:gd name="T62" fmla="*/ 2 w 8"/>
                    <a:gd name="T63" fmla="*/ 2 h 13"/>
                    <a:gd name="T64" fmla="*/ 1 w 8"/>
                    <a:gd name="T65" fmla="*/ 3 h 13"/>
                    <a:gd name="T66" fmla="*/ 1 w 8"/>
                    <a:gd name="T67" fmla="*/ 3 h 13"/>
                    <a:gd name="T68" fmla="*/ 1 w 8"/>
                    <a:gd name="T69" fmla="*/ 3 h 13"/>
                    <a:gd name="T70" fmla="*/ 2 w 8"/>
                    <a:gd name="T71" fmla="*/ 6 h 13"/>
                    <a:gd name="T72" fmla="*/ 3 w 8"/>
                    <a:gd name="T73" fmla="*/ 8 h 13"/>
                    <a:gd name="T74" fmla="*/ 2 w 8"/>
                    <a:gd name="T75" fmla="*/ 9 h 13"/>
                    <a:gd name="T76" fmla="*/ 2 w 8"/>
                    <a:gd name="T77" fmla="*/ 11 h 13"/>
                    <a:gd name="T78" fmla="*/ 1 w 8"/>
                    <a:gd name="T79" fmla="*/ 12 h 13"/>
                    <a:gd name="T80" fmla="*/ 0 w 8"/>
                    <a:gd name="T81" fmla="*/ 12 h 13"/>
                    <a:gd name="T82" fmla="*/ 0 w 8"/>
                    <a:gd name="T83" fmla="*/ 12 h 13"/>
                    <a:gd name="T84" fmla="*/ 0 w 8"/>
                    <a:gd name="T8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3">
                      <a:moveTo>
                        <a:pt x="0" y="13"/>
                      </a:moveTo>
                      <a:lnTo>
                        <a:pt x="0" y="13"/>
                      </a:lnTo>
                      <a:lnTo>
                        <a:pt x="1" y="12"/>
                      </a:lnTo>
                      <a:lnTo>
                        <a:pt x="2" y="11"/>
                      </a:lnTo>
                      <a:lnTo>
                        <a:pt x="3" y="10"/>
                      </a:lnTo>
                      <a:lnTo>
                        <a:pt x="3" y="9"/>
                      </a:lnTo>
                      <a:lnTo>
                        <a:pt x="3" y="9"/>
                      </a:lnTo>
                      <a:lnTo>
                        <a:pt x="3" y="7"/>
                      </a:lnTo>
                      <a:lnTo>
                        <a:pt x="2" y="6"/>
                      </a:lnTo>
                      <a:lnTo>
                        <a:pt x="2" y="6"/>
                      </a:lnTo>
                      <a:lnTo>
                        <a:pt x="2" y="4"/>
                      </a:lnTo>
                      <a:lnTo>
                        <a:pt x="2" y="3"/>
                      </a:lnTo>
                      <a:lnTo>
                        <a:pt x="3" y="2"/>
                      </a:lnTo>
                      <a:lnTo>
                        <a:pt x="4" y="1"/>
                      </a:lnTo>
                      <a:lnTo>
                        <a:pt x="4" y="1"/>
                      </a:lnTo>
                      <a:lnTo>
                        <a:pt x="6" y="1"/>
                      </a:lnTo>
                      <a:lnTo>
                        <a:pt x="7" y="2"/>
                      </a:lnTo>
                      <a:lnTo>
                        <a:pt x="7" y="3"/>
                      </a:lnTo>
                      <a:lnTo>
                        <a:pt x="8" y="4"/>
                      </a:lnTo>
                      <a:lnTo>
                        <a:pt x="8" y="4"/>
                      </a:lnTo>
                      <a:lnTo>
                        <a:pt x="8" y="4"/>
                      </a:lnTo>
                      <a:lnTo>
                        <a:pt x="8" y="4"/>
                      </a:lnTo>
                      <a:lnTo>
                        <a:pt x="8" y="4"/>
                      </a:lnTo>
                      <a:lnTo>
                        <a:pt x="8" y="2"/>
                      </a:lnTo>
                      <a:lnTo>
                        <a:pt x="8" y="2"/>
                      </a:lnTo>
                      <a:lnTo>
                        <a:pt x="8" y="1"/>
                      </a:lnTo>
                      <a:lnTo>
                        <a:pt x="7" y="1"/>
                      </a:lnTo>
                      <a:lnTo>
                        <a:pt x="5" y="0"/>
                      </a:lnTo>
                      <a:lnTo>
                        <a:pt x="4" y="1"/>
                      </a:lnTo>
                      <a:lnTo>
                        <a:pt x="3" y="1"/>
                      </a:lnTo>
                      <a:lnTo>
                        <a:pt x="3" y="1"/>
                      </a:lnTo>
                      <a:lnTo>
                        <a:pt x="2" y="2"/>
                      </a:lnTo>
                      <a:lnTo>
                        <a:pt x="1" y="3"/>
                      </a:lnTo>
                      <a:lnTo>
                        <a:pt x="1" y="3"/>
                      </a:lnTo>
                      <a:lnTo>
                        <a:pt x="1" y="3"/>
                      </a:lnTo>
                      <a:lnTo>
                        <a:pt x="2" y="6"/>
                      </a:lnTo>
                      <a:lnTo>
                        <a:pt x="3" y="8"/>
                      </a:lnTo>
                      <a:lnTo>
                        <a:pt x="2" y="9"/>
                      </a:lnTo>
                      <a:lnTo>
                        <a:pt x="2" y="11"/>
                      </a:lnTo>
                      <a:lnTo>
                        <a:pt x="1" y="12"/>
                      </a:lnTo>
                      <a:lnTo>
                        <a:pt x="0" y="12"/>
                      </a:lnTo>
                      <a:lnTo>
                        <a:pt x="0" y="12"/>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42" name="Freeform 2578">
                  <a:extLst>
                    <a:ext uri="{FF2B5EF4-FFF2-40B4-BE49-F238E27FC236}">
                      <a16:creationId xmlns:a16="http://schemas.microsoft.com/office/drawing/2014/main" id="{F4483852-7FC5-4B0A-9306-EB67A324C789}"/>
                    </a:ext>
                  </a:extLst>
                </p:cNvPr>
                <p:cNvSpPr>
                  <a:spLocks/>
                </p:cNvSpPr>
                <p:nvPr/>
              </p:nvSpPr>
              <p:spPr bwMode="auto">
                <a:xfrm>
                  <a:off x="4096" y="1542"/>
                  <a:ext cx="8" cy="13"/>
                </a:xfrm>
                <a:custGeom>
                  <a:avLst/>
                  <a:gdLst>
                    <a:gd name="T0" fmla="*/ 0 w 8"/>
                    <a:gd name="T1" fmla="*/ 13 h 13"/>
                    <a:gd name="T2" fmla="*/ 0 w 8"/>
                    <a:gd name="T3" fmla="*/ 13 h 13"/>
                    <a:gd name="T4" fmla="*/ 1 w 8"/>
                    <a:gd name="T5" fmla="*/ 12 h 13"/>
                    <a:gd name="T6" fmla="*/ 2 w 8"/>
                    <a:gd name="T7" fmla="*/ 11 h 13"/>
                    <a:gd name="T8" fmla="*/ 3 w 8"/>
                    <a:gd name="T9" fmla="*/ 10 h 13"/>
                    <a:gd name="T10" fmla="*/ 3 w 8"/>
                    <a:gd name="T11" fmla="*/ 9 h 13"/>
                    <a:gd name="T12" fmla="*/ 3 w 8"/>
                    <a:gd name="T13" fmla="*/ 9 h 13"/>
                    <a:gd name="T14" fmla="*/ 3 w 8"/>
                    <a:gd name="T15" fmla="*/ 7 h 13"/>
                    <a:gd name="T16" fmla="*/ 2 w 8"/>
                    <a:gd name="T17" fmla="*/ 6 h 13"/>
                    <a:gd name="T18" fmla="*/ 2 w 8"/>
                    <a:gd name="T19" fmla="*/ 6 h 13"/>
                    <a:gd name="T20" fmla="*/ 2 w 8"/>
                    <a:gd name="T21" fmla="*/ 4 h 13"/>
                    <a:gd name="T22" fmla="*/ 2 w 8"/>
                    <a:gd name="T23" fmla="*/ 3 h 13"/>
                    <a:gd name="T24" fmla="*/ 3 w 8"/>
                    <a:gd name="T25" fmla="*/ 2 h 13"/>
                    <a:gd name="T26" fmla="*/ 4 w 8"/>
                    <a:gd name="T27" fmla="*/ 1 h 13"/>
                    <a:gd name="T28" fmla="*/ 4 w 8"/>
                    <a:gd name="T29" fmla="*/ 1 h 13"/>
                    <a:gd name="T30" fmla="*/ 6 w 8"/>
                    <a:gd name="T31" fmla="*/ 1 h 13"/>
                    <a:gd name="T32" fmla="*/ 7 w 8"/>
                    <a:gd name="T33" fmla="*/ 2 h 13"/>
                    <a:gd name="T34" fmla="*/ 7 w 8"/>
                    <a:gd name="T35" fmla="*/ 3 h 13"/>
                    <a:gd name="T36" fmla="*/ 8 w 8"/>
                    <a:gd name="T37" fmla="*/ 4 h 13"/>
                    <a:gd name="T38" fmla="*/ 8 w 8"/>
                    <a:gd name="T39" fmla="*/ 4 h 13"/>
                    <a:gd name="T40" fmla="*/ 8 w 8"/>
                    <a:gd name="T41" fmla="*/ 4 h 13"/>
                    <a:gd name="T42" fmla="*/ 8 w 8"/>
                    <a:gd name="T43" fmla="*/ 4 h 13"/>
                    <a:gd name="T44" fmla="*/ 8 w 8"/>
                    <a:gd name="T45" fmla="*/ 4 h 13"/>
                    <a:gd name="T46" fmla="*/ 8 w 8"/>
                    <a:gd name="T47" fmla="*/ 2 h 13"/>
                    <a:gd name="T48" fmla="*/ 8 w 8"/>
                    <a:gd name="T49" fmla="*/ 2 h 13"/>
                    <a:gd name="T50" fmla="*/ 8 w 8"/>
                    <a:gd name="T51" fmla="*/ 1 h 13"/>
                    <a:gd name="T52" fmla="*/ 7 w 8"/>
                    <a:gd name="T53" fmla="*/ 1 h 13"/>
                    <a:gd name="T54" fmla="*/ 5 w 8"/>
                    <a:gd name="T55" fmla="*/ 0 h 13"/>
                    <a:gd name="T56" fmla="*/ 4 w 8"/>
                    <a:gd name="T57" fmla="*/ 1 h 13"/>
                    <a:gd name="T58" fmla="*/ 3 w 8"/>
                    <a:gd name="T59" fmla="*/ 1 h 13"/>
                    <a:gd name="T60" fmla="*/ 3 w 8"/>
                    <a:gd name="T61" fmla="*/ 1 h 13"/>
                    <a:gd name="T62" fmla="*/ 2 w 8"/>
                    <a:gd name="T63" fmla="*/ 2 h 13"/>
                    <a:gd name="T64" fmla="*/ 1 w 8"/>
                    <a:gd name="T65" fmla="*/ 3 h 13"/>
                    <a:gd name="T66" fmla="*/ 1 w 8"/>
                    <a:gd name="T67" fmla="*/ 3 h 13"/>
                    <a:gd name="T68" fmla="*/ 1 w 8"/>
                    <a:gd name="T69" fmla="*/ 3 h 13"/>
                    <a:gd name="T70" fmla="*/ 2 w 8"/>
                    <a:gd name="T71" fmla="*/ 6 h 13"/>
                    <a:gd name="T72" fmla="*/ 3 w 8"/>
                    <a:gd name="T73" fmla="*/ 8 h 13"/>
                    <a:gd name="T74" fmla="*/ 2 w 8"/>
                    <a:gd name="T75" fmla="*/ 9 h 13"/>
                    <a:gd name="T76" fmla="*/ 2 w 8"/>
                    <a:gd name="T77" fmla="*/ 11 h 13"/>
                    <a:gd name="T78" fmla="*/ 1 w 8"/>
                    <a:gd name="T79" fmla="*/ 12 h 13"/>
                    <a:gd name="T80" fmla="*/ 0 w 8"/>
                    <a:gd name="T81" fmla="*/ 12 h 13"/>
                    <a:gd name="T82" fmla="*/ 0 w 8"/>
                    <a:gd name="T83" fmla="*/ 12 h 13"/>
                    <a:gd name="T84" fmla="*/ 0 w 8"/>
                    <a:gd name="T8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3">
                      <a:moveTo>
                        <a:pt x="0" y="13"/>
                      </a:moveTo>
                      <a:lnTo>
                        <a:pt x="0" y="13"/>
                      </a:lnTo>
                      <a:lnTo>
                        <a:pt x="1" y="12"/>
                      </a:lnTo>
                      <a:lnTo>
                        <a:pt x="2" y="11"/>
                      </a:lnTo>
                      <a:lnTo>
                        <a:pt x="3" y="10"/>
                      </a:lnTo>
                      <a:lnTo>
                        <a:pt x="3" y="9"/>
                      </a:lnTo>
                      <a:lnTo>
                        <a:pt x="3" y="9"/>
                      </a:lnTo>
                      <a:lnTo>
                        <a:pt x="3" y="7"/>
                      </a:lnTo>
                      <a:lnTo>
                        <a:pt x="2" y="6"/>
                      </a:lnTo>
                      <a:lnTo>
                        <a:pt x="2" y="6"/>
                      </a:lnTo>
                      <a:lnTo>
                        <a:pt x="2" y="4"/>
                      </a:lnTo>
                      <a:lnTo>
                        <a:pt x="2" y="3"/>
                      </a:lnTo>
                      <a:lnTo>
                        <a:pt x="3" y="2"/>
                      </a:lnTo>
                      <a:lnTo>
                        <a:pt x="4" y="1"/>
                      </a:lnTo>
                      <a:lnTo>
                        <a:pt x="4" y="1"/>
                      </a:lnTo>
                      <a:lnTo>
                        <a:pt x="6" y="1"/>
                      </a:lnTo>
                      <a:lnTo>
                        <a:pt x="7" y="2"/>
                      </a:lnTo>
                      <a:lnTo>
                        <a:pt x="7" y="3"/>
                      </a:lnTo>
                      <a:lnTo>
                        <a:pt x="8" y="4"/>
                      </a:lnTo>
                      <a:lnTo>
                        <a:pt x="8" y="4"/>
                      </a:lnTo>
                      <a:lnTo>
                        <a:pt x="8" y="4"/>
                      </a:lnTo>
                      <a:lnTo>
                        <a:pt x="8" y="4"/>
                      </a:lnTo>
                      <a:lnTo>
                        <a:pt x="8" y="4"/>
                      </a:lnTo>
                      <a:lnTo>
                        <a:pt x="8" y="2"/>
                      </a:lnTo>
                      <a:lnTo>
                        <a:pt x="8" y="2"/>
                      </a:lnTo>
                      <a:lnTo>
                        <a:pt x="8" y="1"/>
                      </a:lnTo>
                      <a:lnTo>
                        <a:pt x="7" y="1"/>
                      </a:lnTo>
                      <a:lnTo>
                        <a:pt x="5" y="0"/>
                      </a:lnTo>
                      <a:lnTo>
                        <a:pt x="4" y="1"/>
                      </a:lnTo>
                      <a:lnTo>
                        <a:pt x="3" y="1"/>
                      </a:lnTo>
                      <a:lnTo>
                        <a:pt x="3" y="1"/>
                      </a:lnTo>
                      <a:lnTo>
                        <a:pt x="2" y="2"/>
                      </a:lnTo>
                      <a:lnTo>
                        <a:pt x="1" y="3"/>
                      </a:lnTo>
                      <a:lnTo>
                        <a:pt x="1" y="3"/>
                      </a:lnTo>
                      <a:lnTo>
                        <a:pt x="1" y="3"/>
                      </a:lnTo>
                      <a:lnTo>
                        <a:pt x="2" y="6"/>
                      </a:lnTo>
                      <a:lnTo>
                        <a:pt x="3" y="8"/>
                      </a:lnTo>
                      <a:lnTo>
                        <a:pt x="2" y="9"/>
                      </a:lnTo>
                      <a:lnTo>
                        <a:pt x="2" y="11"/>
                      </a:lnTo>
                      <a:lnTo>
                        <a:pt x="1" y="12"/>
                      </a:lnTo>
                      <a:lnTo>
                        <a:pt x="0" y="12"/>
                      </a:lnTo>
                      <a:lnTo>
                        <a:pt x="0" y="12"/>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43" name="Freeform 2579">
                  <a:extLst>
                    <a:ext uri="{FF2B5EF4-FFF2-40B4-BE49-F238E27FC236}">
                      <a16:creationId xmlns:a16="http://schemas.microsoft.com/office/drawing/2014/main" id="{C1B20CC5-41BF-42C3-BAF8-3D8EB9359AE0}"/>
                    </a:ext>
                  </a:extLst>
                </p:cNvPr>
                <p:cNvSpPr>
                  <a:spLocks/>
                </p:cNvSpPr>
                <p:nvPr/>
              </p:nvSpPr>
              <p:spPr bwMode="auto">
                <a:xfrm>
                  <a:off x="4098" y="1545"/>
                  <a:ext cx="5" cy="3"/>
                </a:xfrm>
                <a:custGeom>
                  <a:avLst/>
                  <a:gdLst>
                    <a:gd name="T0" fmla="*/ 0 w 5"/>
                    <a:gd name="T1" fmla="*/ 3 h 3"/>
                    <a:gd name="T2" fmla="*/ 0 w 5"/>
                    <a:gd name="T3" fmla="*/ 3 h 3"/>
                    <a:gd name="T4" fmla="*/ 1 w 5"/>
                    <a:gd name="T5" fmla="*/ 2 h 3"/>
                    <a:gd name="T6" fmla="*/ 1 w 5"/>
                    <a:gd name="T7" fmla="*/ 1 h 3"/>
                    <a:gd name="T8" fmla="*/ 1 w 5"/>
                    <a:gd name="T9" fmla="*/ 1 h 3"/>
                    <a:gd name="T10" fmla="*/ 1 w 5"/>
                    <a:gd name="T11" fmla="*/ 1 h 3"/>
                    <a:gd name="T12" fmla="*/ 2 w 5"/>
                    <a:gd name="T13" fmla="*/ 0 h 3"/>
                    <a:gd name="T14" fmla="*/ 3 w 5"/>
                    <a:gd name="T15" fmla="*/ 1 h 3"/>
                    <a:gd name="T16" fmla="*/ 4 w 5"/>
                    <a:gd name="T17" fmla="*/ 1 h 3"/>
                    <a:gd name="T18" fmla="*/ 5 w 5"/>
                    <a:gd name="T19" fmla="*/ 2 h 3"/>
                    <a:gd name="T20" fmla="*/ 5 w 5"/>
                    <a:gd name="T21" fmla="*/ 2 h 3"/>
                    <a:gd name="T22" fmla="*/ 5 w 5"/>
                    <a:gd name="T23" fmla="*/ 1 h 3"/>
                    <a:gd name="T24" fmla="*/ 5 w 5"/>
                    <a:gd name="T25" fmla="*/ 1 h 3"/>
                    <a:gd name="T26" fmla="*/ 4 w 5"/>
                    <a:gd name="T27" fmla="*/ 1 h 3"/>
                    <a:gd name="T28" fmla="*/ 3 w 5"/>
                    <a:gd name="T29" fmla="*/ 0 h 3"/>
                    <a:gd name="T30" fmla="*/ 2 w 5"/>
                    <a:gd name="T31" fmla="*/ 0 h 3"/>
                    <a:gd name="T32" fmla="*/ 1 w 5"/>
                    <a:gd name="T33" fmla="*/ 1 h 3"/>
                    <a:gd name="T34" fmla="*/ 1 w 5"/>
                    <a:gd name="T35" fmla="*/ 1 h 3"/>
                    <a:gd name="T36" fmla="*/ 1 w 5"/>
                    <a:gd name="T37" fmla="*/ 1 h 3"/>
                    <a:gd name="T38" fmla="*/ 0 w 5"/>
                    <a:gd name="T39" fmla="*/ 2 h 3"/>
                    <a:gd name="T40" fmla="*/ 0 w 5"/>
                    <a:gd name="T41" fmla="*/ 3 h 3"/>
                    <a:gd name="T42" fmla="*/ 0 w 5"/>
                    <a:gd name="T43" fmla="*/ 3 h 3"/>
                    <a:gd name="T44" fmla="*/ 0 w 5"/>
                    <a:gd name="T4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3">
                      <a:moveTo>
                        <a:pt x="0" y="3"/>
                      </a:moveTo>
                      <a:lnTo>
                        <a:pt x="0" y="3"/>
                      </a:lnTo>
                      <a:lnTo>
                        <a:pt x="1" y="2"/>
                      </a:lnTo>
                      <a:lnTo>
                        <a:pt x="1" y="1"/>
                      </a:lnTo>
                      <a:lnTo>
                        <a:pt x="1" y="1"/>
                      </a:lnTo>
                      <a:lnTo>
                        <a:pt x="1" y="1"/>
                      </a:lnTo>
                      <a:lnTo>
                        <a:pt x="2" y="0"/>
                      </a:lnTo>
                      <a:lnTo>
                        <a:pt x="3" y="1"/>
                      </a:lnTo>
                      <a:lnTo>
                        <a:pt x="4" y="1"/>
                      </a:lnTo>
                      <a:lnTo>
                        <a:pt x="5" y="2"/>
                      </a:lnTo>
                      <a:lnTo>
                        <a:pt x="5" y="2"/>
                      </a:lnTo>
                      <a:lnTo>
                        <a:pt x="5" y="1"/>
                      </a:lnTo>
                      <a:lnTo>
                        <a:pt x="5" y="1"/>
                      </a:lnTo>
                      <a:lnTo>
                        <a:pt x="4" y="1"/>
                      </a:lnTo>
                      <a:lnTo>
                        <a:pt x="3" y="0"/>
                      </a:lnTo>
                      <a:lnTo>
                        <a:pt x="2" y="0"/>
                      </a:lnTo>
                      <a:lnTo>
                        <a:pt x="1" y="1"/>
                      </a:lnTo>
                      <a:lnTo>
                        <a:pt x="1" y="1"/>
                      </a:lnTo>
                      <a:lnTo>
                        <a:pt x="1" y="1"/>
                      </a:lnTo>
                      <a:lnTo>
                        <a:pt x="0" y="2"/>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44" name="Freeform 2580">
                  <a:extLst>
                    <a:ext uri="{FF2B5EF4-FFF2-40B4-BE49-F238E27FC236}">
                      <a16:creationId xmlns:a16="http://schemas.microsoft.com/office/drawing/2014/main" id="{A818802A-6137-4A53-8E86-E79E23430327}"/>
                    </a:ext>
                  </a:extLst>
                </p:cNvPr>
                <p:cNvSpPr>
                  <a:spLocks/>
                </p:cNvSpPr>
                <p:nvPr/>
              </p:nvSpPr>
              <p:spPr bwMode="auto">
                <a:xfrm>
                  <a:off x="4098" y="1545"/>
                  <a:ext cx="5" cy="3"/>
                </a:xfrm>
                <a:custGeom>
                  <a:avLst/>
                  <a:gdLst>
                    <a:gd name="T0" fmla="*/ 0 w 5"/>
                    <a:gd name="T1" fmla="*/ 3 h 3"/>
                    <a:gd name="T2" fmla="*/ 0 w 5"/>
                    <a:gd name="T3" fmla="*/ 3 h 3"/>
                    <a:gd name="T4" fmla="*/ 1 w 5"/>
                    <a:gd name="T5" fmla="*/ 2 h 3"/>
                    <a:gd name="T6" fmla="*/ 1 w 5"/>
                    <a:gd name="T7" fmla="*/ 1 h 3"/>
                    <a:gd name="T8" fmla="*/ 1 w 5"/>
                    <a:gd name="T9" fmla="*/ 1 h 3"/>
                    <a:gd name="T10" fmla="*/ 1 w 5"/>
                    <a:gd name="T11" fmla="*/ 1 h 3"/>
                    <a:gd name="T12" fmla="*/ 2 w 5"/>
                    <a:gd name="T13" fmla="*/ 0 h 3"/>
                    <a:gd name="T14" fmla="*/ 3 w 5"/>
                    <a:gd name="T15" fmla="*/ 1 h 3"/>
                    <a:gd name="T16" fmla="*/ 4 w 5"/>
                    <a:gd name="T17" fmla="*/ 1 h 3"/>
                    <a:gd name="T18" fmla="*/ 5 w 5"/>
                    <a:gd name="T19" fmla="*/ 2 h 3"/>
                    <a:gd name="T20" fmla="*/ 5 w 5"/>
                    <a:gd name="T21" fmla="*/ 2 h 3"/>
                    <a:gd name="T22" fmla="*/ 5 w 5"/>
                    <a:gd name="T23" fmla="*/ 1 h 3"/>
                    <a:gd name="T24" fmla="*/ 5 w 5"/>
                    <a:gd name="T25" fmla="*/ 1 h 3"/>
                    <a:gd name="T26" fmla="*/ 4 w 5"/>
                    <a:gd name="T27" fmla="*/ 1 h 3"/>
                    <a:gd name="T28" fmla="*/ 3 w 5"/>
                    <a:gd name="T29" fmla="*/ 0 h 3"/>
                    <a:gd name="T30" fmla="*/ 2 w 5"/>
                    <a:gd name="T31" fmla="*/ 0 h 3"/>
                    <a:gd name="T32" fmla="*/ 1 w 5"/>
                    <a:gd name="T33" fmla="*/ 1 h 3"/>
                    <a:gd name="T34" fmla="*/ 1 w 5"/>
                    <a:gd name="T35" fmla="*/ 1 h 3"/>
                    <a:gd name="T36" fmla="*/ 1 w 5"/>
                    <a:gd name="T37" fmla="*/ 1 h 3"/>
                    <a:gd name="T38" fmla="*/ 0 w 5"/>
                    <a:gd name="T39" fmla="*/ 2 h 3"/>
                    <a:gd name="T40" fmla="*/ 0 w 5"/>
                    <a:gd name="T41" fmla="*/ 3 h 3"/>
                    <a:gd name="T42" fmla="*/ 0 w 5"/>
                    <a:gd name="T43" fmla="*/ 3 h 3"/>
                    <a:gd name="T44" fmla="*/ 0 w 5"/>
                    <a:gd name="T4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3">
                      <a:moveTo>
                        <a:pt x="0" y="3"/>
                      </a:moveTo>
                      <a:lnTo>
                        <a:pt x="0" y="3"/>
                      </a:lnTo>
                      <a:lnTo>
                        <a:pt x="1" y="2"/>
                      </a:lnTo>
                      <a:lnTo>
                        <a:pt x="1" y="1"/>
                      </a:lnTo>
                      <a:lnTo>
                        <a:pt x="1" y="1"/>
                      </a:lnTo>
                      <a:lnTo>
                        <a:pt x="1" y="1"/>
                      </a:lnTo>
                      <a:lnTo>
                        <a:pt x="2" y="0"/>
                      </a:lnTo>
                      <a:lnTo>
                        <a:pt x="3" y="1"/>
                      </a:lnTo>
                      <a:lnTo>
                        <a:pt x="4" y="1"/>
                      </a:lnTo>
                      <a:lnTo>
                        <a:pt x="5" y="2"/>
                      </a:lnTo>
                      <a:lnTo>
                        <a:pt x="5" y="2"/>
                      </a:lnTo>
                      <a:lnTo>
                        <a:pt x="5" y="1"/>
                      </a:lnTo>
                      <a:lnTo>
                        <a:pt x="5" y="1"/>
                      </a:lnTo>
                      <a:lnTo>
                        <a:pt x="4" y="1"/>
                      </a:lnTo>
                      <a:lnTo>
                        <a:pt x="3" y="0"/>
                      </a:lnTo>
                      <a:lnTo>
                        <a:pt x="2" y="0"/>
                      </a:lnTo>
                      <a:lnTo>
                        <a:pt x="1" y="1"/>
                      </a:lnTo>
                      <a:lnTo>
                        <a:pt x="1" y="1"/>
                      </a:lnTo>
                      <a:lnTo>
                        <a:pt x="1" y="1"/>
                      </a:lnTo>
                      <a:lnTo>
                        <a:pt x="0" y="2"/>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45" name="Freeform 2581">
                  <a:extLst>
                    <a:ext uri="{FF2B5EF4-FFF2-40B4-BE49-F238E27FC236}">
                      <a16:creationId xmlns:a16="http://schemas.microsoft.com/office/drawing/2014/main" id="{EE62033B-97B5-4C18-904F-BA20BCCC46C0}"/>
                    </a:ext>
                  </a:extLst>
                </p:cNvPr>
                <p:cNvSpPr>
                  <a:spLocks/>
                </p:cNvSpPr>
                <p:nvPr/>
              </p:nvSpPr>
              <p:spPr bwMode="auto">
                <a:xfrm>
                  <a:off x="4096" y="1549"/>
                  <a:ext cx="33" cy="11"/>
                </a:xfrm>
                <a:custGeom>
                  <a:avLst/>
                  <a:gdLst>
                    <a:gd name="T0" fmla="*/ 0 w 33"/>
                    <a:gd name="T1" fmla="*/ 6 h 11"/>
                    <a:gd name="T2" fmla="*/ 0 w 33"/>
                    <a:gd name="T3" fmla="*/ 8 h 11"/>
                    <a:gd name="T4" fmla="*/ 2 w 33"/>
                    <a:gd name="T5" fmla="*/ 9 h 11"/>
                    <a:gd name="T6" fmla="*/ 3 w 33"/>
                    <a:gd name="T7" fmla="*/ 9 h 11"/>
                    <a:gd name="T8" fmla="*/ 5 w 33"/>
                    <a:gd name="T9" fmla="*/ 8 h 11"/>
                    <a:gd name="T10" fmla="*/ 7 w 33"/>
                    <a:gd name="T11" fmla="*/ 6 h 11"/>
                    <a:gd name="T12" fmla="*/ 11 w 33"/>
                    <a:gd name="T13" fmla="*/ 3 h 11"/>
                    <a:gd name="T14" fmla="*/ 12 w 33"/>
                    <a:gd name="T15" fmla="*/ 2 h 11"/>
                    <a:gd name="T16" fmla="*/ 17 w 33"/>
                    <a:gd name="T17" fmla="*/ 2 h 11"/>
                    <a:gd name="T18" fmla="*/ 18 w 33"/>
                    <a:gd name="T19" fmla="*/ 3 h 11"/>
                    <a:gd name="T20" fmla="*/ 18 w 33"/>
                    <a:gd name="T21" fmla="*/ 5 h 11"/>
                    <a:gd name="T22" fmla="*/ 18 w 33"/>
                    <a:gd name="T23" fmla="*/ 6 h 11"/>
                    <a:gd name="T24" fmla="*/ 20 w 33"/>
                    <a:gd name="T25" fmla="*/ 9 h 11"/>
                    <a:gd name="T26" fmla="*/ 21 w 33"/>
                    <a:gd name="T27" fmla="*/ 9 h 11"/>
                    <a:gd name="T28" fmla="*/ 25 w 33"/>
                    <a:gd name="T29" fmla="*/ 11 h 11"/>
                    <a:gd name="T30" fmla="*/ 28 w 33"/>
                    <a:gd name="T31" fmla="*/ 11 h 11"/>
                    <a:gd name="T32" fmla="*/ 31 w 33"/>
                    <a:gd name="T33" fmla="*/ 10 h 11"/>
                    <a:gd name="T34" fmla="*/ 33 w 33"/>
                    <a:gd name="T35" fmla="*/ 7 h 11"/>
                    <a:gd name="T36" fmla="*/ 33 w 33"/>
                    <a:gd name="T37" fmla="*/ 6 h 11"/>
                    <a:gd name="T38" fmla="*/ 33 w 33"/>
                    <a:gd name="T39" fmla="*/ 4 h 11"/>
                    <a:gd name="T40" fmla="*/ 31 w 33"/>
                    <a:gd name="T41" fmla="*/ 2 h 11"/>
                    <a:gd name="T42" fmla="*/ 29 w 33"/>
                    <a:gd name="T43" fmla="*/ 2 h 11"/>
                    <a:gd name="T44" fmla="*/ 29 w 33"/>
                    <a:gd name="T45" fmla="*/ 2 h 11"/>
                    <a:gd name="T46" fmla="*/ 29 w 33"/>
                    <a:gd name="T47" fmla="*/ 3 h 11"/>
                    <a:gd name="T48" fmla="*/ 29 w 33"/>
                    <a:gd name="T49" fmla="*/ 3 h 11"/>
                    <a:gd name="T50" fmla="*/ 30 w 33"/>
                    <a:gd name="T51" fmla="*/ 3 h 11"/>
                    <a:gd name="T52" fmla="*/ 31 w 33"/>
                    <a:gd name="T53" fmla="*/ 3 h 11"/>
                    <a:gd name="T54" fmla="*/ 32 w 33"/>
                    <a:gd name="T55" fmla="*/ 4 h 11"/>
                    <a:gd name="T56" fmla="*/ 33 w 33"/>
                    <a:gd name="T57" fmla="*/ 5 h 11"/>
                    <a:gd name="T58" fmla="*/ 33 w 33"/>
                    <a:gd name="T59" fmla="*/ 7 h 11"/>
                    <a:gd name="T60" fmla="*/ 32 w 33"/>
                    <a:gd name="T61" fmla="*/ 9 h 11"/>
                    <a:gd name="T62" fmla="*/ 30 w 33"/>
                    <a:gd name="T63" fmla="*/ 10 h 11"/>
                    <a:gd name="T64" fmla="*/ 28 w 33"/>
                    <a:gd name="T65" fmla="*/ 11 h 11"/>
                    <a:gd name="T66" fmla="*/ 23 w 33"/>
                    <a:gd name="T67" fmla="*/ 10 h 11"/>
                    <a:gd name="T68" fmla="*/ 21 w 33"/>
                    <a:gd name="T69" fmla="*/ 9 h 11"/>
                    <a:gd name="T70" fmla="*/ 20 w 33"/>
                    <a:gd name="T71" fmla="*/ 7 h 11"/>
                    <a:gd name="T72" fmla="*/ 19 w 33"/>
                    <a:gd name="T73" fmla="*/ 4 h 11"/>
                    <a:gd name="T74" fmla="*/ 19 w 33"/>
                    <a:gd name="T75" fmla="*/ 2 h 11"/>
                    <a:gd name="T76" fmla="*/ 18 w 33"/>
                    <a:gd name="T77" fmla="*/ 1 h 11"/>
                    <a:gd name="T78" fmla="*/ 16 w 33"/>
                    <a:gd name="T79" fmla="*/ 0 h 11"/>
                    <a:gd name="T80" fmla="*/ 12 w 33"/>
                    <a:gd name="T81" fmla="*/ 1 h 11"/>
                    <a:gd name="T82" fmla="*/ 10 w 33"/>
                    <a:gd name="T83" fmla="*/ 1 h 11"/>
                    <a:gd name="T84" fmla="*/ 8 w 33"/>
                    <a:gd name="T85" fmla="*/ 3 h 11"/>
                    <a:gd name="T86" fmla="*/ 7 w 33"/>
                    <a:gd name="T87" fmla="*/ 4 h 11"/>
                    <a:gd name="T88" fmla="*/ 5 w 33"/>
                    <a:gd name="T89" fmla="*/ 7 h 11"/>
                    <a:gd name="T90" fmla="*/ 4 w 33"/>
                    <a:gd name="T91" fmla="*/ 8 h 11"/>
                    <a:gd name="T92" fmla="*/ 2 w 33"/>
                    <a:gd name="T93" fmla="*/ 8 h 11"/>
                    <a:gd name="T94" fmla="*/ 0 w 33"/>
                    <a:gd name="T95" fmla="*/ 7 h 11"/>
                    <a:gd name="T96" fmla="*/ 0 w 33"/>
                    <a:gd name="T9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11">
                      <a:moveTo>
                        <a:pt x="0" y="6"/>
                      </a:moveTo>
                      <a:lnTo>
                        <a:pt x="0" y="6"/>
                      </a:lnTo>
                      <a:lnTo>
                        <a:pt x="0" y="7"/>
                      </a:lnTo>
                      <a:lnTo>
                        <a:pt x="0" y="8"/>
                      </a:lnTo>
                      <a:lnTo>
                        <a:pt x="1" y="8"/>
                      </a:lnTo>
                      <a:lnTo>
                        <a:pt x="2" y="9"/>
                      </a:lnTo>
                      <a:lnTo>
                        <a:pt x="2" y="9"/>
                      </a:lnTo>
                      <a:lnTo>
                        <a:pt x="3" y="9"/>
                      </a:lnTo>
                      <a:lnTo>
                        <a:pt x="3" y="9"/>
                      </a:lnTo>
                      <a:lnTo>
                        <a:pt x="5" y="8"/>
                      </a:lnTo>
                      <a:lnTo>
                        <a:pt x="7" y="6"/>
                      </a:lnTo>
                      <a:lnTo>
                        <a:pt x="7" y="6"/>
                      </a:lnTo>
                      <a:lnTo>
                        <a:pt x="9" y="3"/>
                      </a:lnTo>
                      <a:lnTo>
                        <a:pt x="11" y="3"/>
                      </a:lnTo>
                      <a:lnTo>
                        <a:pt x="12" y="2"/>
                      </a:lnTo>
                      <a:lnTo>
                        <a:pt x="12" y="2"/>
                      </a:lnTo>
                      <a:lnTo>
                        <a:pt x="14" y="2"/>
                      </a:lnTo>
                      <a:lnTo>
                        <a:pt x="17" y="2"/>
                      </a:lnTo>
                      <a:lnTo>
                        <a:pt x="17" y="2"/>
                      </a:lnTo>
                      <a:lnTo>
                        <a:pt x="18" y="3"/>
                      </a:lnTo>
                      <a:lnTo>
                        <a:pt x="18" y="3"/>
                      </a:lnTo>
                      <a:lnTo>
                        <a:pt x="18" y="5"/>
                      </a:lnTo>
                      <a:lnTo>
                        <a:pt x="18" y="5"/>
                      </a:lnTo>
                      <a:lnTo>
                        <a:pt x="18" y="6"/>
                      </a:lnTo>
                      <a:lnTo>
                        <a:pt x="19" y="7"/>
                      </a:lnTo>
                      <a:lnTo>
                        <a:pt x="20" y="9"/>
                      </a:lnTo>
                      <a:lnTo>
                        <a:pt x="21" y="9"/>
                      </a:lnTo>
                      <a:lnTo>
                        <a:pt x="21" y="9"/>
                      </a:lnTo>
                      <a:lnTo>
                        <a:pt x="23" y="10"/>
                      </a:lnTo>
                      <a:lnTo>
                        <a:pt x="25" y="11"/>
                      </a:lnTo>
                      <a:lnTo>
                        <a:pt x="27" y="11"/>
                      </a:lnTo>
                      <a:lnTo>
                        <a:pt x="28" y="11"/>
                      </a:lnTo>
                      <a:lnTo>
                        <a:pt x="30" y="11"/>
                      </a:lnTo>
                      <a:lnTo>
                        <a:pt x="31" y="10"/>
                      </a:lnTo>
                      <a:lnTo>
                        <a:pt x="32" y="9"/>
                      </a:lnTo>
                      <a:lnTo>
                        <a:pt x="33" y="7"/>
                      </a:lnTo>
                      <a:lnTo>
                        <a:pt x="33" y="7"/>
                      </a:lnTo>
                      <a:lnTo>
                        <a:pt x="33" y="6"/>
                      </a:lnTo>
                      <a:lnTo>
                        <a:pt x="33" y="5"/>
                      </a:lnTo>
                      <a:lnTo>
                        <a:pt x="33" y="4"/>
                      </a:lnTo>
                      <a:lnTo>
                        <a:pt x="32" y="3"/>
                      </a:lnTo>
                      <a:lnTo>
                        <a:pt x="31" y="2"/>
                      </a:lnTo>
                      <a:lnTo>
                        <a:pt x="30" y="2"/>
                      </a:lnTo>
                      <a:lnTo>
                        <a:pt x="29" y="2"/>
                      </a:lnTo>
                      <a:lnTo>
                        <a:pt x="29" y="2"/>
                      </a:lnTo>
                      <a:lnTo>
                        <a:pt x="29" y="2"/>
                      </a:lnTo>
                      <a:lnTo>
                        <a:pt x="29" y="3"/>
                      </a:lnTo>
                      <a:lnTo>
                        <a:pt x="29" y="3"/>
                      </a:lnTo>
                      <a:lnTo>
                        <a:pt x="29" y="3"/>
                      </a:lnTo>
                      <a:lnTo>
                        <a:pt x="29" y="3"/>
                      </a:lnTo>
                      <a:lnTo>
                        <a:pt x="29" y="3"/>
                      </a:lnTo>
                      <a:lnTo>
                        <a:pt x="30" y="3"/>
                      </a:lnTo>
                      <a:lnTo>
                        <a:pt x="31" y="3"/>
                      </a:lnTo>
                      <a:lnTo>
                        <a:pt x="31" y="3"/>
                      </a:lnTo>
                      <a:lnTo>
                        <a:pt x="32" y="4"/>
                      </a:lnTo>
                      <a:lnTo>
                        <a:pt x="32" y="4"/>
                      </a:lnTo>
                      <a:lnTo>
                        <a:pt x="33" y="4"/>
                      </a:lnTo>
                      <a:lnTo>
                        <a:pt x="33" y="5"/>
                      </a:lnTo>
                      <a:lnTo>
                        <a:pt x="33" y="6"/>
                      </a:lnTo>
                      <a:lnTo>
                        <a:pt x="33" y="7"/>
                      </a:lnTo>
                      <a:lnTo>
                        <a:pt x="32" y="8"/>
                      </a:lnTo>
                      <a:lnTo>
                        <a:pt x="32" y="9"/>
                      </a:lnTo>
                      <a:lnTo>
                        <a:pt x="30" y="10"/>
                      </a:lnTo>
                      <a:lnTo>
                        <a:pt x="30" y="10"/>
                      </a:lnTo>
                      <a:lnTo>
                        <a:pt x="29" y="11"/>
                      </a:lnTo>
                      <a:lnTo>
                        <a:pt x="28" y="11"/>
                      </a:lnTo>
                      <a:lnTo>
                        <a:pt x="25" y="11"/>
                      </a:lnTo>
                      <a:lnTo>
                        <a:pt x="23" y="10"/>
                      </a:lnTo>
                      <a:lnTo>
                        <a:pt x="21" y="9"/>
                      </a:lnTo>
                      <a:lnTo>
                        <a:pt x="21" y="9"/>
                      </a:lnTo>
                      <a:lnTo>
                        <a:pt x="20" y="8"/>
                      </a:lnTo>
                      <a:lnTo>
                        <a:pt x="20" y="7"/>
                      </a:lnTo>
                      <a:lnTo>
                        <a:pt x="19" y="6"/>
                      </a:lnTo>
                      <a:lnTo>
                        <a:pt x="19" y="4"/>
                      </a:lnTo>
                      <a:lnTo>
                        <a:pt x="19" y="2"/>
                      </a:lnTo>
                      <a:lnTo>
                        <a:pt x="19" y="2"/>
                      </a:lnTo>
                      <a:lnTo>
                        <a:pt x="19" y="2"/>
                      </a:lnTo>
                      <a:lnTo>
                        <a:pt x="18" y="1"/>
                      </a:lnTo>
                      <a:lnTo>
                        <a:pt x="18" y="1"/>
                      </a:lnTo>
                      <a:lnTo>
                        <a:pt x="16" y="0"/>
                      </a:lnTo>
                      <a:lnTo>
                        <a:pt x="14" y="0"/>
                      </a:lnTo>
                      <a:lnTo>
                        <a:pt x="12" y="1"/>
                      </a:lnTo>
                      <a:lnTo>
                        <a:pt x="10" y="1"/>
                      </a:lnTo>
                      <a:lnTo>
                        <a:pt x="10" y="1"/>
                      </a:lnTo>
                      <a:lnTo>
                        <a:pt x="9" y="2"/>
                      </a:lnTo>
                      <a:lnTo>
                        <a:pt x="8" y="3"/>
                      </a:lnTo>
                      <a:lnTo>
                        <a:pt x="7" y="4"/>
                      </a:lnTo>
                      <a:lnTo>
                        <a:pt x="7" y="4"/>
                      </a:lnTo>
                      <a:lnTo>
                        <a:pt x="6" y="6"/>
                      </a:lnTo>
                      <a:lnTo>
                        <a:pt x="5" y="7"/>
                      </a:lnTo>
                      <a:lnTo>
                        <a:pt x="5" y="7"/>
                      </a:lnTo>
                      <a:lnTo>
                        <a:pt x="4" y="8"/>
                      </a:lnTo>
                      <a:lnTo>
                        <a:pt x="3" y="8"/>
                      </a:lnTo>
                      <a:lnTo>
                        <a:pt x="2" y="8"/>
                      </a:lnTo>
                      <a:lnTo>
                        <a:pt x="2" y="8"/>
                      </a:lnTo>
                      <a:lnTo>
                        <a:pt x="0" y="7"/>
                      </a:lnTo>
                      <a:lnTo>
                        <a:pt x="0" y="6"/>
                      </a:lnTo>
                      <a:lnTo>
                        <a:pt x="0"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46" name="Freeform 2582">
                  <a:extLst>
                    <a:ext uri="{FF2B5EF4-FFF2-40B4-BE49-F238E27FC236}">
                      <a16:creationId xmlns:a16="http://schemas.microsoft.com/office/drawing/2014/main" id="{6DC68BE7-C0B8-4435-B800-CC3E8E64B49C}"/>
                    </a:ext>
                  </a:extLst>
                </p:cNvPr>
                <p:cNvSpPr>
                  <a:spLocks/>
                </p:cNvSpPr>
                <p:nvPr/>
              </p:nvSpPr>
              <p:spPr bwMode="auto">
                <a:xfrm>
                  <a:off x="4096" y="1549"/>
                  <a:ext cx="33" cy="11"/>
                </a:xfrm>
                <a:custGeom>
                  <a:avLst/>
                  <a:gdLst>
                    <a:gd name="T0" fmla="*/ 0 w 33"/>
                    <a:gd name="T1" fmla="*/ 6 h 11"/>
                    <a:gd name="T2" fmla="*/ 0 w 33"/>
                    <a:gd name="T3" fmla="*/ 8 h 11"/>
                    <a:gd name="T4" fmla="*/ 2 w 33"/>
                    <a:gd name="T5" fmla="*/ 9 h 11"/>
                    <a:gd name="T6" fmla="*/ 3 w 33"/>
                    <a:gd name="T7" fmla="*/ 9 h 11"/>
                    <a:gd name="T8" fmla="*/ 5 w 33"/>
                    <a:gd name="T9" fmla="*/ 8 h 11"/>
                    <a:gd name="T10" fmla="*/ 7 w 33"/>
                    <a:gd name="T11" fmla="*/ 6 h 11"/>
                    <a:gd name="T12" fmla="*/ 11 w 33"/>
                    <a:gd name="T13" fmla="*/ 3 h 11"/>
                    <a:gd name="T14" fmla="*/ 12 w 33"/>
                    <a:gd name="T15" fmla="*/ 2 h 11"/>
                    <a:gd name="T16" fmla="*/ 17 w 33"/>
                    <a:gd name="T17" fmla="*/ 2 h 11"/>
                    <a:gd name="T18" fmla="*/ 18 w 33"/>
                    <a:gd name="T19" fmla="*/ 3 h 11"/>
                    <a:gd name="T20" fmla="*/ 18 w 33"/>
                    <a:gd name="T21" fmla="*/ 5 h 11"/>
                    <a:gd name="T22" fmla="*/ 18 w 33"/>
                    <a:gd name="T23" fmla="*/ 6 h 11"/>
                    <a:gd name="T24" fmla="*/ 20 w 33"/>
                    <a:gd name="T25" fmla="*/ 9 h 11"/>
                    <a:gd name="T26" fmla="*/ 21 w 33"/>
                    <a:gd name="T27" fmla="*/ 9 h 11"/>
                    <a:gd name="T28" fmla="*/ 25 w 33"/>
                    <a:gd name="T29" fmla="*/ 11 h 11"/>
                    <a:gd name="T30" fmla="*/ 28 w 33"/>
                    <a:gd name="T31" fmla="*/ 11 h 11"/>
                    <a:gd name="T32" fmla="*/ 31 w 33"/>
                    <a:gd name="T33" fmla="*/ 10 h 11"/>
                    <a:gd name="T34" fmla="*/ 33 w 33"/>
                    <a:gd name="T35" fmla="*/ 7 h 11"/>
                    <a:gd name="T36" fmla="*/ 33 w 33"/>
                    <a:gd name="T37" fmla="*/ 6 h 11"/>
                    <a:gd name="T38" fmla="*/ 33 w 33"/>
                    <a:gd name="T39" fmla="*/ 4 h 11"/>
                    <a:gd name="T40" fmla="*/ 31 w 33"/>
                    <a:gd name="T41" fmla="*/ 2 h 11"/>
                    <a:gd name="T42" fmla="*/ 29 w 33"/>
                    <a:gd name="T43" fmla="*/ 2 h 11"/>
                    <a:gd name="T44" fmla="*/ 29 w 33"/>
                    <a:gd name="T45" fmla="*/ 2 h 11"/>
                    <a:gd name="T46" fmla="*/ 29 w 33"/>
                    <a:gd name="T47" fmla="*/ 3 h 11"/>
                    <a:gd name="T48" fmla="*/ 29 w 33"/>
                    <a:gd name="T49" fmla="*/ 3 h 11"/>
                    <a:gd name="T50" fmla="*/ 30 w 33"/>
                    <a:gd name="T51" fmla="*/ 3 h 11"/>
                    <a:gd name="T52" fmla="*/ 31 w 33"/>
                    <a:gd name="T53" fmla="*/ 3 h 11"/>
                    <a:gd name="T54" fmla="*/ 32 w 33"/>
                    <a:gd name="T55" fmla="*/ 4 h 11"/>
                    <a:gd name="T56" fmla="*/ 33 w 33"/>
                    <a:gd name="T57" fmla="*/ 5 h 11"/>
                    <a:gd name="T58" fmla="*/ 33 w 33"/>
                    <a:gd name="T59" fmla="*/ 7 h 11"/>
                    <a:gd name="T60" fmla="*/ 32 w 33"/>
                    <a:gd name="T61" fmla="*/ 9 h 11"/>
                    <a:gd name="T62" fmla="*/ 30 w 33"/>
                    <a:gd name="T63" fmla="*/ 10 h 11"/>
                    <a:gd name="T64" fmla="*/ 28 w 33"/>
                    <a:gd name="T65" fmla="*/ 11 h 11"/>
                    <a:gd name="T66" fmla="*/ 23 w 33"/>
                    <a:gd name="T67" fmla="*/ 10 h 11"/>
                    <a:gd name="T68" fmla="*/ 21 w 33"/>
                    <a:gd name="T69" fmla="*/ 9 h 11"/>
                    <a:gd name="T70" fmla="*/ 20 w 33"/>
                    <a:gd name="T71" fmla="*/ 7 h 11"/>
                    <a:gd name="T72" fmla="*/ 19 w 33"/>
                    <a:gd name="T73" fmla="*/ 4 h 11"/>
                    <a:gd name="T74" fmla="*/ 19 w 33"/>
                    <a:gd name="T75" fmla="*/ 2 h 11"/>
                    <a:gd name="T76" fmla="*/ 18 w 33"/>
                    <a:gd name="T77" fmla="*/ 1 h 11"/>
                    <a:gd name="T78" fmla="*/ 16 w 33"/>
                    <a:gd name="T79" fmla="*/ 0 h 11"/>
                    <a:gd name="T80" fmla="*/ 12 w 33"/>
                    <a:gd name="T81" fmla="*/ 1 h 11"/>
                    <a:gd name="T82" fmla="*/ 10 w 33"/>
                    <a:gd name="T83" fmla="*/ 1 h 11"/>
                    <a:gd name="T84" fmla="*/ 8 w 33"/>
                    <a:gd name="T85" fmla="*/ 3 h 11"/>
                    <a:gd name="T86" fmla="*/ 7 w 33"/>
                    <a:gd name="T87" fmla="*/ 4 h 11"/>
                    <a:gd name="T88" fmla="*/ 5 w 33"/>
                    <a:gd name="T89" fmla="*/ 7 h 11"/>
                    <a:gd name="T90" fmla="*/ 4 w 33"/>
                    <a:gd name="T91" fmla="*/ 8 h 11"/>
                    <a:gd name="T92" fmla="*/ 2 w 33"/>
                    <a:gd name="T93" fmla="*/ 8 h 11"/>
                    <a:gd name="T94" fmla="*/ 0 w 33"/>
                    <a:gd name="T95" fmla="*/ 7 h 11"/>
                    <a:gd name="T96" fmla="*/ 0 w 33"/>
                    <a:gd name="T9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11">
                      <a:moveTo>
                        <a:pt x="0" y="6"/>
                      </a:moveTo>
                      <a:lnTo>
                        <a:pt x="0" y="6"/>
                      </a:lnTo>
                      <a:lnTo>
                        <a:pt x="0" y="7"/>
                      </a:lnTo>
                      <a:lnTo>
                        <a:pt x="0" y="8"/>
                      </a:lnTo>
                      <a:lnTo>
                        <a:pt x="1" y="8"/>
                      </a:lnTo>
                      <a:lnTo>
                        <a:pt x="2" y="9"/>
                      </a:lnTo>
                      <a:lnTo>
                        <a:pt x="2" y="9"/>
                      </a:lnTo>
                      <a:lnTo>
                        <a:pt x="3" y="9"/>
                      </a:lnTo>
                      <a:lnTo>
                        <a:pt x="3" y="9"/>
                      </a:lnTo>
                      <a:lnTo>
                        <a:pt x="5" y="8"/>
                      </a:lnTo>
                      <a:lnTo>
                        <a:pt x="7" y="6"/>
                      </a:lnTo>
                      <a:lnTo>
                        <a:pt x="7" y="6"/>
                      </a:lnTo>
                      <a:lnTo>
                        <a:pt x="9" y="3"/>
                      </a:lnTo>
                      <a:lnTo>
                        <a:pt x="11" y="3"/>
                      </a:lnTo>
                      <a:lnTo>
                        <a:pt x="12" y="2"/>
                      </a:lnTo>
                      <a:lnTo>
                        <a:pt x="12" y="2"/>
                      </a:lnTo>
                      <a:lnTo>
                        <a:pt x="14" y="2"/>
                      </a:lnTo>
                      <a:lnTo>
                        <a:pt x="17" y="2"/>
                      </a:lnTo>
                      <a:lnTo>
                        <a:pt x="17" y="2"/>
                      </a:lnTo>
                      <a:lnTo>
                        <a:pt x="18" y="3"/>
                      </a:lnTo>
                      <a:lnTo>
                        <a:pt x="18" y="3"/>
                      </a:lnTo>
                      <a:lnTo>
                        <a:pt x="18" y="5"/>
                      </a:lnTo>
                      <a:lnTo>
                        <a:pt x="18" y="5"/>
                      </a:lnTo>
                      <a:lnTo>
                        <a:pt x="18" y="6"/>
                      </a:lnTo>
                      <a:lnTo>
                        <a:pt x="19" y="7"/>
                      </a:lnTo>
                      <a:lnTo>
                        <a:pt x="20" y="9"/>
                      </a:lnTo>
                      <a:lnTo>
                        <a:pt x="21" y="9"/>
                      </a:lnTo>
                      <a:lnTo>
                        <a:pt x="21" y="9"/>
                      </a:lnTo>
                      <a:lnTo>
                        <a:pt x="23" y="10"/>
                      </a:lnTo>
                      <a:lnTo>
                        <a:pt x="25" y="11"/>
                      </a:lnTo>
                      <a:lnTo>
                        <a:pt x="27" y="11"/>
                      </a:lnTo>
                      <a:lnTo>
                        <a:pt x="28" y="11"/>
                      </a:lnTo>
                      <a:lnTo>
                        <a:pt x="30" y="11"/>
                      </a:lnTo>
                      <a:lnTo>
                        <a:pt x="31" y="10"/>
                      </a:lnTo>
                      <a:lnTo>
                        <a:pt x="32" y="9"/>
                      </a:lnTo>
                      <a:lnTo>
                        <a:pt x="33" y="7"/>
                      </a:lnTo>
                      <a:lnTo>
                        <a:pt x="33" y="7"/>
                      </a:lnTo>
                      <a:lnTo>
                        <a:pt x="33" y="6"/>
                      </a:lnTo>
                      <a:lnTo>
                        <a:pt x="33" y="5"/>
                      </a:lnTo>
                      <a:lnTo>
                        <a:pt x="33" y="4"/>
                      </a:lnTo>
                      <a:lnTo>
                        <a:pt x="32" y="3"/>
                      </a:lnTo>
                      <a:lnTo>
                        <a:pt x="31" y="2"/>
                      </a:lnTo>
                      <a:lnTo>
                        <a:pt x="30" y="2"/>
                      </a:lnTo>
                      <a:lnTo>
                        <a:pt x="29" y="2"/>
                      </a:lnTo>
                      <a:lnTo>
                        <a:pt x="29" y="2"/>
                      </a:lnTo>
                      <a:lnTo>
                        <a:pt x="29" y="2"/>
                      </a:lnTo>
                      <a:lnTo>
                        <a:pt x="29" y="3"/>
                      </a:lnTo>
                      <a:lnTo>
                        <a:pt x="29" y="3"/>
                      </a:lnTo>
                      <a:lnTo>
                        <a:pt x="29" y="3"/>
                      </a:lnTo>
                      <a:lnTo>
                        <a:pt x="29" y="3"/>
                      </a:lnTo>
                      <a:lnTo>
                        <a:pt x="29" y="3"/>
                      </a:lnTo>
                      <a:lnTo>
                        <a:pt x="30" y="3"/>
                      </a:lnTo>
                      <a:lnTo>
                        <a:pt x="31" y="3"/>
                      </a:lnTo>
                      <a:lnTo>
                        <a:pt x="31" y="3"/>
                      </a:lnTo>
                      <a:lnTo>
                        <a:pt x="32" y="4"/>
                      </a:lnTo>
                      <a:lnTo>
                        <a:pt x="32" y="4"/>
                      </a:lnTo>
                      <a:lnTo>
                        <a:pt x="33" y="4"/>
                      </a:lnTo>
                      <a:lnTo>
                        <a:pt x="33" y="5"/>
                      </a:lnTo>
                      <a:lnTo>
                        <a:pt x="33" y="6"/>
                      </a:lnTo>
                      <a:lnTo>
                        <a:pt x="33" y="7"/>
                      </a:lnTo>
                      <a:lnTo>
                        <a:pt x="32" y="8"/>
                      </a:lnTo>
                      <a:lnTo>
                        <a:pt x="32" y="9"/>
                      </a:lnTo>
                      <a:lnTo>
                        <a:pt x="30" y="10"/>
                      </a:lnTo>
                      <a:lnTo>
                        <a:pt x="30" y="10"/>
                      </a:lnTo>
                      <a:lnTo>
                        <a:pt x="29" y="11"/>
                      </a:lnTo>
                      <a:lnTo>
                        <a:pt x="28" y="11"/>
                      </a:lnTo>
                      <a:lnTo>
                        <a:pt x="25" y="11"/>
                      </a:lnTo>
                      <a:lnTo>
                        <a:pt x="23" y="10"/>
                      </a:lnTo>
                      <a:lnTo>
                        <a:pt x="21" y="9"/>
                      </a:lnTo>
                      <a:lnTo>
                        <a:pt x="21" y="9"/>
                      </a:lnTo>
                      <a:lnTo>
                        <a:pt x="20" y="8"/>
                      </a:lnTo>
                      <a:lnTo>
                        <a:pt x="20" y="7"/>
                      </a:lnTo>
                      <a:lnTo>
                        <a:pt x="19" y="6"/>
                      </a:lnTo>
                      <a:lnTo>
                        <a:pt x="19" y="4"/>
                      </a:lnTo>
                      <a:lnTo>
                        <a:pt x="19" y="2"/>
                      </a:lnTo>
                      <a:lnTo>
                        <a:pt x="19" y="2"/>
                      </a:lnTo>
                      <a:lnTo>
                        <a:pt x="19" y="2"/>
                      </a:lnTo>
                      <a:lnTo>
                        <a:pt x="18" y="1"/>
                      </a:lnTo>
                      <a:lnTo>
                        <a:pt x="18" y="1"/>
                      </a:lnTo>
                      <a:lnTo>
                        <a:pt x="16" y="0"/>
                      </a:lnTo>
                      <a:lnTo>
                        <a:pt x="14" y="0"/>
                      </a:lnTo>
                      <a:lnTo>
                        <a:pt x="12" y="1"/>
                      </a:lnTo>
                      <a:lnTo>
                        <a:pt x="10" y="1"/>
                      </a:lnTo>
                      <a:lnTo>
                        <a:pt x="10" y="1"/>
                      </a:lnTo>
                      <a:lnTo>
                        <a:pt x="9" y="2"/>
                      </a:lnTo>
                      <a:lnTo>
                        <a:pt x="8" y="3"/>
                      </a:lnTo>
                      <a:lnTo>
                        <a:pt x="7" y="4"/>
                      </a:lnTo>
                      <a:lnTo>
                        <a:pt x="7" y="4"/>
                      </a:lnTo>
                      <a:lnTo>
                        <a:pt x="6" y="6"/>
                      </a:lnTo>
                      <a:lnTo>
                        <a:pt x="5" y="7"/>
                      </a:lnTo>
                      <a:lnTo>
                        <a:pt x="5" y="7"/>
                      </a:lnTo>
                      <a:lnTo>
                        <a:pt x="4" y="8"/>
                      </a:lnTo>
                      <a:lnTo>
                        <a:pt x="3" y="8"/>
                      </a:lnTo>
                      <a:lnTo>
                        <a:pt x="2" y="8"/>
                      </a:lnTo>
                      <a:lnTo>
                        <a:pt x="2" y="8"/>
                      </a:lnTo>
                      <a:lnTo>
                        <a:pt x="0" y="7"/>
                      </a:lnTo>
                      <a:lnTo>
                        <a:pt x="0" y="6"/>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47" name="Freeform 2583">
                  <a:extLst>
                    <a:ext uri="{FF2B5EF4-FFF2-40B4-BE49-F238E27FC236}">
                      <a16:creationId xmlns:a16="http://schemas.microsoft.com/office/drawing/2014/main" id="{30396A5B-4F3C-48C1-8E50-160DF96D4C65}"/>
                    </a:ext>
                  </a:extLst>
                </p:cNvPr>
                <p:cNvSpPr>
                  <a:spLocks/>
                </p:cNvSpPr>
                <p:nvPr/>
              </p:nvSpPr>
              <p:spPr bwMode="auto">
                <a:xfrm>
                  <a:off x="4097" y="1553"/>
                  <a:ext cx="18" cy="8"/>
                </a:xfrm>
                <a:custGeom>
                  <a:avLst/>
                  <a:gdLst>
                    <a:gd name="T0" fmla="*/ 0 w 18"/>
                    <a:gd name="T1" fmla="*/ 8 h 8"/>
                    <a:gd name="T2" fmla="*/ 0 w 18"/>
                    <a:gd name="T3" fmla="*/ 8 h 8"/>
                    <a:gd name="T4" fmla="*/ 0 w 18"/>
                    <a:gd name="T5" fmla="*/ 8 h 8"/>
                    <a:gd name="T6" fmla="*/ 1 w 18"/>
                    <a:gd name="T7" fmla="*/ 8 h 8"/>
                    <a:gd name="T8" fmla="*/ 2 w 18"/>
                    <a:gd name="T9" fmla="*/ 8 h 8"/>
                    <a:gd name="T10" fmla="*/ 4 w 18"/>
                    <a:gd name="T11" fmla="*/ 6 h 8"/>
                    <a:gd name="T12" fmla="*/ 4 w 18"/>
                    <a:gd name="T13" fmla="*/ 6 h 8"/>
                    <a:gd name="T14" fmla="*/ 7 w 18"/>
                    <a:gd name="T15" fmla="*/ 4 h 8"/>
                    <a:gd name="T16" fmla="*/ 8 w 18"/>
                    <a:gd name="T17" fmla="*/ 2 h 8"/>
                    <a:gd name="T18" fmla="*/ 8 w 18"/>
                    <a:gd name="T19" fmla="*/ 2 h 8"/>
                    <a:gd name="T20" fmla="*/ 10 w 18"/>
                    <a:gd name="T21" fmla="*/ 1 h 8"/>
                    <a:gd name="T22" fmla="*/ 13 w 18"/>
                    <a:gd name="T23" fmla="*/ 1 h 8"/>
                    <a:gd name="T24" fmla="*/ 14 w 18"/>
                    <a:gd name="T25" fmla="*/ 0 h 8"/>
                    <a:gd name="T26" fmla="*/ 16 w 18"/>
                    <a:gd name="T27" fmla="*/ 1 h 8"/>
                    <a:gd name="T28" fmla="*/ 17 w 18"/>
                    <a:gd name="T29" fmla="*/ 1 h 8"/>
                    <a:gd name="T30" fmla="*/ 17 w 18"/>
                    <a:gd name="T31" fmla="*/ 2 h 8"/>
                    <a:gd name="T32" fmla="*/ 17 w 18"/>
                    <a:gd name="T33" fmla="*/ 2 h 8"/>
                    <a:gd name="T34" fmla="*/ 17 w 18"/>
                    <a:gd name="T35" fmla="*/ 2 h 8"/>
                    <a:gd name="T36" fmla="*/ 18 w 18"/>
                    <a:gd name="T37" fmla="*/ 2 h 8"/>
                    <a:gd name="T38" fmla="*/ 18 w 18"/>
                    <a:gd name="T39" fmla="*/ 2 h 8"/>
                    <a:gd name="T40" fmla="*/ 17 w 18"/>
                    <a:gd name="T41" fmla="*/ 1 h 8"/>
                    <a:gd name="T42" fmla="*/ 17 w 18"/>
                    <a:gd name="T43" fmla="*/ 1 h 8"/>
                    <a:gd name="T44" fmla="*/ 16 w 18"/>
                    <a:gd name="T45" fmla="*/ 0 h 8"/>
                    <a:gd name="T46" fmla="*/ 15 w 18"/>
                    <a:gd name="T47" fmla="*/ 0 h 8"/>
                    <a:gd name="T48" fmla="*/ 13 w 18"/>
                    <a:gd name="T49" fmla="*/ 0 h 8"/>
                    <a:gd name="T50" fmla="*/ 12 w 18"/>
                    <a:gd name="T51" fmla="*/ 1 h 8"/>
                    <a:gd name="T52" fmla="*/ 12 w 18"/>
                    <a:gd name="T53" fmla="*/ 1 h 8"/>
                    <a:gd name="T54" fmla="*/ 10 w 18"/>
                    <a:gd name="T55" fmla="*/ 1 h 8"/>
                    <a:gd name="T56" fmla="*/ 9 w 18"/>
                    <a:gd name="T57" fmla="*/ 1 h 8"/>
                    <a:gd name="T58" fmla="*/ 7 w 18"/>
                    <a:gd name="T59" fmla="*/ 3 h 8"/>
                    <a:gd name="T60" fmla="*/ 7 w 18"/>
                    <a:gd name="T61" fmla="*/ 3 h 8"/>
                    <a:gd name="T62" fmla="*/ 4 w 18"/>
                    <a:gd name="T63" fmla="*/ 6 h 8"/>
                    <a:gd name="T64" fmla="*/ 3 w 18"/>
                    <a:gd name="T65" fmla="*/ 7 h 8"/>
                    <a:gd name="T66" fmla="*/ 2 w 18"/>
                    <a:gd name="T67" fmla="*/ 8 h 8"/>
                    <a:gd name="T68" fmla="*/ 1 w 18"/>
                    <a:gd name="T69" fmla="*/ 8 h 8"/>
                    <a:gd name="T70" fmla="*/ 0 w 18"/>
                    <a:gd name="T71" fmla="*/ 8 h 8"/>
                    <a:gd name="T72" fmla="*/ 0 w 18"/>
                    <a:gd name="T73" fmla="*/ 8 h 8"/>
                    <a:gd name="T74" fmla="*/ 0 w 18"/>
                    <a:gd name="T7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
                      <a:moveTo>
                        <a:pt x="0" y="8"/>
                      </a:moveTo>
                      <a:lnTo>
                        <a:pt x="0" y="8"/>
                      </a:lnTo>
                      <a:lnTo>
                        <a:pt x="0" y="8"/>
                      </a:lnTo>
                      <a:lnTo>
                        <a:pt x="1" y="8"/>
                      </a:lnTo>
                      <a:lnTo>
                        <a:pt x="2" y="8"/>
                      </a:lnTo>
                      <a:lnTo>
                        <a:pt x="4" y="6"/>
                      </a:lnTo>
                      <a:lnTo>
                        <a:pt x="4" y="6"/>
                      </a:lnTo>
                      <a:lnTo>
                        <a:pt x="7" y="4"/>
                      </a:lnTo>
                      <a:lnTo>
                        <a:pt x="8" y="2"/>
                      </a:lnTo>
                      <a:lnTo>
                        <a:pt x="8" y="2"/>
                      </a:lnTo>
                      <a:lnTo>
                        <a:pt x="10" y="1"/>
                      </a:lnTo>
                      <a:lnTo>
                        <a:pt x="13" y="1"/>
                      </a:lnTo>
                      <a:lnTo>
                        <a:pt x="14" y="0"/>
                      </a:lnTo>
                      <a:lnTo>
                        <a:pt x="16" y="1"/>
                      </a:lnTo>
                      <a:lnTo>
                        <a:pt x="17" y="1"/>
                      </a:lnTo>
                      <a:lnTo>
                        <a:pt x="17" y="2"/>
                      </a:lnTo>
                      <a:lnTo>
                        <a:pt x="17" y="2"/>
                      </a:lnTo>
                      <a:lnTo>
                        <a:pt x="17" y="2"/>
                      </a:lnTo>
                      <a:lnTo>
                        <a:pt x="18" y="2"/>
                      </a:lnTo>
                      <a:lnTo>
                        <a:pt x="18" y="2"/>
                      </a:lnTo>
                      <a:lnTo>
                        <a:pt x="17" y="1"/>
                      </a:lnTo>
                      <a:lnTo>
                        <a:pt x="17" y="1"/>
                      </a:lnTo>
                      <a:lnTo>
                        <a:pt x="16" y="0"/>
                      </a:lnTo>
                      <a:lnTo>
                        <a:pt x="15" y="0"/>
                      </a:lnTo>
                      <a:lnTo>
                        <a:pt x="13" y="0"/>
                      </a:lnTo>
                      <a:lnTo>
                        <a:pt x="12" y="1"/>
                      </a:lnTo>
                      <a:lnTo>
                        <a:pt x="12" y="1"/>
                      </a:lnTo>
                      <a:lnTo>
                        <a:pt x="10" y="1"/>
                      </a:lnTo>
                      <a:lnTo>
                        <a:pt x="9" y="1"/>
                      </a:lnTo>
                      <a:lnTo>
                        <a:pt x="7" y="3"/>
                      </a:lnTo>
                      <a:lnTo>
                        <a:pt x="7" y="3"/>
                      </a:lnTo>
                      <a:lnTo>
                        <a:pt x="4" y="6"/>
                      </a:lnTo>
                      <a:lnTo>
                        <a:pt x="3" y="7"/>
                      </a:lnTo>
                      <a:lnTo>
                        <a:pt x="2" y="8"/>
                      </a:lnTo>
                      <a:lnTo>
                        <a:pt x="1" y="8"/>
                      </a:lnTo>
                      <a:lnTo>
                        <a:pt x="0" y="8"/>
                      </a:lnTo>
                      <a:lnTo>
                        <a:pt x="0"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48" name="Freeform 2584">
                  <a:extLst>
                    <a:ext uri="{FF2B5EF4-FFF2-40B4-BE49-F238E27FC236}">
                      <a16:creationId xmlns:a16="http://schemas.microsoft.com/office/drawing/2014/main" id="{8002D082-FB0A-44DD-92D7-D436195B91FC}"/>
                    </a:ext>
                  </a:extLst>
                </p:cNvPr>
                <p:cNvSpPr>
                  <a:spLocks/>
                </p:cNvSpPr>
                <p:nvPr/>
              </p:nvSpPr>
              <p:spPr bwMode="auto">
                <a:xfrm>
                  <a:off x="4097" y="1553"/>
                  <a:ext cx="18" cy="8"/>
                </a:xfrm>
                <a:custGeom>
                  <a:avLst/>
                  <a:gdLst>
                    <a:gd name="T0" fmla="*/ 0 w 18"/>
                    <a:gd name="T1" fmla="*/ 8 h 8"/>
                    <a:gd name="T2" fmla="*/ 0 w 18"/>
                    <a:gd name="T3" fmla="*/ 8 h 8"/>
                    <a:gd name="T4" fmla="*/ 0 w 18"/>
                    <a:gd name="T5" fmla="*/ 8 h 8"/>
                    <a:gd name="T6" fmla="*/ 1 w 18"/>
                    <a:gd name="T7" fmla="*/ 8 h 8"/>
                    <a:gd name="T8" fmla="*/ 2 w 18"/>
                    <a:gd name="T9" fmla="*/ 8 h 8"/>
                    <a:gd name="T10" fmla="*/ 4 w 18"/>
                    <a:gd name="T11" fmla="*/ 6 h 8"/>
                    <a:gd name="T12" fmla="*/ 4 w 18"/>
                    <a:gd name="T13" fmla="*/ 6 h 8"/>
                    <a:gd name="T14" fmla="*/ 7 w 18"/>
                    <a:gd name="T15" fmla="*/ 4 h 8"/>
                    <a:gd name="T16" fmla="*/ 8 w 18"/>
                    <a:gd name="T17" fmla="*/ 2 h 8"/>
                    <a:gd name="T18" fmla="*/ 8 w 18"/>
                    <a:gd name="T19" fmla="*/ 2 h 8"/>
                    <a:gd name="T20" fmla="*/ 10 w 18"/>
                    <a:gd name="T21" fmla="*/ 1 h 8"/>
                    <a:gd name="T22" fmla="*/ 13 w 18"/>
                    <a:gd name="T23" fmla="*/ 1 h 8"/>
                    <a:gd name="T24" fmla="*/ 14 w 18"/>
                    <a:gd name="T25" fmla="*/ 0 h 8"/>
                    <a:gd name="T26" fmla="*/ 16 w 18"/>
                    <a:gd name="T27" fmla="*/ 1 h 8"/>
                    <a:gd name="T28" fmla="*/ 17 w 18"/>
                    <a:gd name="T29" fmla="*/ 1 h 8"/>
                    <a:gd name="T30" fmla="*/ 17 w 18"/>
                    <a:gd name="T31" fmla="*/ 2 h 8"/>
                    <a:gd name="T32" fmla="*/ 17 w 18"/>
                    <a:gd name="T33" fmla="*/ 2 h 8"/>
                    <a:gd name="T34" fmla="*/ 17 w 18"/>
                    <a:gd name="T35" fmla="*/ 2 h 8"/>
                    <a:gd name="T36" fmla="*/ 18 w 18"/>
                    <a:gd name="T37" fmla="*/ 2 h 8"/>
                    <a:gd name="T38" fmla="*/ 18 w 18"/>
                    <a:gd name="T39" fmla="*/ 2 h 8"/>
                    <a:gd name="T40" fmla="*/ 17 w 18"/>
                    <a:gd name="T41" fmla="*/ 1 h 8"/>
                    <a:gd name="T42" fmla="*/ 17 w 18"/>
                    <a:gd name="T43" fmla="*/ 1 h 8"/>
                    <a:gd name="T44" fmla="*/ 16 w 18"/>
                    <a:gd name="T45" fmla="*/ 0 h 8"/>
                    <a:gd name="T46" fmla="*/ 15 w 18"/>
                    <a:gd name="T47" fmla="*/ 0 h 8"/>
                    <a:gd name="T48" fmla="*/ 13 w 18"/>
                    <a:gd name="T49" fmla="*/ 0 h 8"/>
                    <a:gd name="T50" fmla="*/ 12 w 18"/>
                    <a:gd name="T51" fmla="*/ 1 h 8"/>
                    <a:gd name="T52" fmla="*/ 12 w 18"/>
                    <a:gd name="T53" fmla="*/ 1 h 8"/>
                    <a:gd name="T54" fmla="*/ 10 w 18"/>
                    <a:gd name="T55" fmla="*/ 1 h 8"/>
                    <a:gd name="T56" fmla="*/ 9 w 18"/>
                    <a:gd name="T57" fmla="*/ 1 h 8"/>
                    <a:gd name="T58" fmla="*/ 7 w 18"/>
                    <a:gd name="T59" fmla="*/ 3 h 8"/>
                    <a:gd name="T60" fmla="*/ 7 w 18"/>
                    <a:gd name="T61" fmla="*/ 3 h 8"/>
                    <a:gd name="T62" fmla="*/ 4 w 18"/>
                    <a:gd name="T63" fmla="*/ 6 h 8"/>
                    <a:gd name="T64" fmla="*/ 3 w 18"/>
                    <a:gd name="T65" fmla="*/ 7 h 8"/>
                    <a:gd name="T66" fmla="*/ 2 w 18"/>
                    <a:gd name="T67" fmla="*/ 8 h 8"/>
                    <a:gd name="T68" fmla="*/ 1 w 18"/>
                    <a:gd name="T69" fmla="*/ 8 h 8"/>
                    <a:gd name="T70" fmla="*/ 0 w 18"/>
                    <a:gd name="T71" fmla="*/ 8 h 8"/>
                    <a:gd name="T72" fmla="*/ 0 w 18"/>
                    <a:gd name="T73" fmla="*/ 8 h 8"/>
                    <a:gd name="T74" fmla="*/ 0 w 18"/>
                    <a:gd name="T7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8">
                      <a:moveTo>
                        <a:pt x="0" y="8"/>
                      </a:moveTo>
                      <a:lnTo>
                        <a:pt x="0" y="8"/>
                      </a:lnTo>
                      <a:lnTo>
                        <a:pt x="0" y="8"/>
                      </a:lnTo>
                      <a:lnTo>
                        <a:pt x="1" y="8"/>
                      </a:lnTo>
                      <a:lnTo>
                        <a:pt x="2" y="8"/>
                      </a:lnTo>
                      <a:lnTo>
                        <a:pt x="4" y="6"/>
                      </a:lnTo>
                      <a:lnTo>
                        <a:pt x="4" y="6"/>
                      </a:lnTo>
                      <a:lnTo>
                        <a:pt x="7" y="4"/>
                      </a:lnTo>
                      <a:lnTo>
                        <a:pt x="8" y="2"/>
                      </a:lnTo>
                      <a:lnTo>
                        <a:pt x="8" y="2"/>
                      </a:lnTo>
                      <a:lnTo>
                        <a:pt x="10" y="1"/>
                      </a:lnTo>
                      <a:lnTo>
                        <a:pt x="13" y="1"/>
                      </a:lnTo>
                      <a:lnTo>
                        <a:pt x="14" y="0"/>
                      </a:lnTo>
                      <a:lnTo>
                        <a:pt x="16" y="1"/>
                      </a:lnTo>
                      <a:lnTo>
                        <a:pt x="17" y="1"/>
                      </a:lnTo>
                      <a:lnTo>
                        <a:pt x="17" y="2"/>
                      </a:lnTo>
                      <a:lnTo>
                        <a:pt x="17" y="2"/>
                      </a:lnTo>
                      <a:lnTo>
                        <a:pt x="17" y="2"/>
                      </a:lnTo>
                      <a:lnTo>
                        <a:pt x="18" y="2"/>
                      </a:lnTo>
                      <a:lnTo>
                        <a:pt x="18" y="2"/>
                      </a:lnTo>
                      <a:lnTo>
                        <a:pt x="17" y="1"/>
                      </a:lnTo>
                      <a:lnTo>
                        <a:pt x="17" y="1"/>
                      </a:lnTo>
                      <a:lnTo>
                        <a:pt x="16" y="0"/>
                      </a:lnTo>
                      <a:lnTo>
                        <a:pt x="15" y="0"/>
                      </a:lnTo>
                      <a:lnTo>
                        <a:pt x="13" y="0"/>
                      </a:lnTo>
                      <a:lnTo>
                        <a:pt x="12" y="1"/>
                      </a:lnTo>
                      <a:lnTo>
                        <a:pt x="12" y="1"/>
                      </a:lnTo>
                      <a:lnTo>
                        <a:pt x="10" y="1"/>
                      </a:lnTo>
                      <a:lnTo>
                        <a:pt x="9" y="1"/>
                      </a:lnTo>
                      <a:lnTo>
                        <a:pt x="7" y="3"/>
                      </a:lnTo>
                      <a:lnTo>
                        <a:pt x="7" y="3"/>
                      </a:lnTo>
                      <a:lnTo>
                        <a:pt x="4" y="6"/>
                      </a:lnTo>
                      <a:lnTo>
                        <a:pt x="3" y="7"/>
                      </a:lnTo>
                      <a:lnTo>
                        <a:pt x="2" y="8"/>
                      </a:lnTo>
                      <a:lnTo>
                        <a:pt x="1" y="8"/>
                      </a:lnTo>
                      <a:lnTo>
                        <a:pt x="0" y="8"/>
                      </a:lnTo>
                      <a:lnTo>
                        <a:pt x="0" y="8"/>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49" name="Freeform 2585">
                  <a:extLst>
                    <a:ext uri="{FF2B5EF4-FFF2-40B4-BE49-F238E27FC236}">
                      <a16:creationId xmlns:a16="http://schemas.microsoft.com/office/drawing/2014/main" id="{8A1EECE2-3524-44F7-A575-CD2113259E47}"/>
                    </a:ext>
                  </a:extLst>
                </p:cNvPr>
                <p:cNvSpPr>
                  <a:spLocks/>
                </p:cNvSpPr>
                <p:nvPr/>
              </p:nvSpPr>
              <p:spPr bwMode="auto">
                <a:xfrm>
                  <a:off x="4114" y="1554"/>
                  <a:ext cx="14" cy="9"/>
                </a:xfrm>
                <a:custGeom>
                  <a:avLst/>
                  <a:gdLst>
                    <a:gd name="T0" fmla="*/ 0 w 14"/>
                    <a:gd name="T1" fmla="*/ 0 h 9"/>
                    <a:gd name="T2" fmla="*/ 0 w 14"/>
                    <a:gd name="T3" fmla="*/ 0 h 9"/>
                    <a:gd name="T4" fmla="*/ 1 w 14"/>
                    <a:gd name="T5" fmla="*/ 3 h 9"/>
                    <a:gd name="T6" fmla="*/ 2 w 14"/>
                    <a:gd name="T7" fmla="*/ 6 h 9"/>
                    <a:gd name="T8" fmla="*/ 3 w 14"/>
                    <a:gd name="T9" fmla="*/ 7 h 9"/>
                    <a:gd name="T10" fmla="*/ 4 w 14"/>
                    <a:gd name="T11" fmla="*/ 8 h 9"/>
                    <a:gd name="T12" fmla="*/ 5 w 14"/>
                    <a:gd name="T13" fmla="*/ 8 h 9"/>
                    <a:gd name="T14" fmla="*/ 6 w 14"/>
                    <a:gd name="T15" fmla="*/ 9 h 9"/>
                    <a:gd name="T16" fmla="*/ 6 w 14"/>
                    <a:gd name="T17" fmla="*/ 9 h 9"/>
                    <a:gd name="T18" fmla="*/ 8 w 14"/>
                    <a:gd name="T19" fmla="*/ 9 h 9"/>
                    <a:gd name="T20" fmla="*/ 9 w 14"/>
                    <a:gd name="T21" fmla="*/ 9 h 9"/>
                    <a:gd name="T22" fmla="*/ 10 w 14"/>
                    <a:gd name="T23" fmla="*/ 9 h 9"/>
                    <a:gd name="T24" fmla="*/ 11 w 14"/>
                    <a:gd name="T25" fmla="*/ 8 h 9"/>
                    <a:gd name="T26" fmla="*/ 12 w 14"/>
                    <a:gd name="T27" fmla="*/ 7 h 9"/>
                    <a:gd name="T28" fmla="*/ 13 w 14"/>
                    <a:gd name="T29" fmla="*/ 6 h 9"/>
                    <a:gd name="T30" fmla="*/ 14 w 14"/>
                    <a:gd name="T31" fmla="*/ 5 h 9"/>
                    <a:gd name="T32" fmla="*/ 14 w 14"/>
                    <a:gd name="T33" fmla="*/ 4 h 9"/>
                    <a:gd name="T34" fmla="*/ 14 w 14"/>
                    <a:gd name="T35" fmla="*/ 4 h 9"/>
                    <a:gd name="T36" fmla="*/ 14 w 14"/>
                    <a:gd name="T37" fmla="*/ 4 h 9"/>
                    <a:gd name="T38" fmla="*/ 14 w 14"/>
                    <a:gd name="T39" fmla="*/ 4 h 9"/>
                    <a:gd name="T40" fmla="*/ 14 w 14"/>
                    <a:gd name="T41" fmla="*/ 4 h 9"/>
                    <a:gd name="T42" fmla="*/ 13 w 14"/>
                    <a:gd name="T43" fmla="*/ 5 h 9"/>
                    <a:gd name="T44" fmla="*/ 12 w 14"/>
                    <a:gd name="T45" fmla="*/ 7 h 9"/>
                    <a:gd name="T46" fmla="*/ 11 w 14"/>
                    <a:gd name="T47" fmla="*/ 8 h 9"/>
                    <a:gd name="T48" fmla="*/ 10 w 14"/>
                    <a:gd name="T49" fmla="*/ 8 h 9"/>
                    <a:gd name="T50" fmla="*/ 9 w 14"/>
                    <a:gd name="T51" fmla="*/ 9 h 9"/>
                    <a:gd name="T52" fmla="*/ 7 w 14"/>
                    <a:gd name="T53" fmla="*/ 9 h 9"/>
                    <a:gd name="T54" fmla="*/ 6 w 14"/>
                    <a:gd name="T55" fmla="*/ 8 h 9"/>
                    <a:gd name="T56" fmla="*/ 4 w 14"/>
                    <a:gd name="T57" fmla="*/ 8 h 9"/>
                    <a:gd name="T58" fmla="*/ 4 w 14"/>
                    <a:gd name="T59" fmla="*/ 8 h 9"/>
                    <a:gd name="T60" fmla="*/ 3 w 14"/>
                    <a:gd name="T61" fmla="*/ 7 h 9"/>
                    <a:gd name="T62" fmla="*/ 3 w 14"/>
                    <a:gd name="T63" fmla="*/ 6 h 9"/>
                    <a:gd name="T64" fmla="*/ 2 w 14"/>
                    <a:gd name="T65" fmla="*/ 5 h 9"/>
                    <a:gd name="T66" fmla="*/ 0 w 14"/>
                    <a:gd name="T67" fmla="*/ 0 h 9"/>
                    <a:gd name="T68" fmla="*/ 0 w 14"/>
                    <a:gd name="T69" fmla="*/ 0 h 9"/>
                    <a:gd name="T70" fmla="*/ 0 w 14"/>
                    <a:gd name="T7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 h="9">
                      <a:moveTo>
                        <a:pt x="0" y="0"/>
                      </a:moveTo>
                      <a:lnTo>
                        <a:pt x="0" y="0"/>
                      </a:lnTo>
                      <a:lnTo>
                        <a:pt x="1" y="3"/>
                      </a:lnTo>
                      <a:lnTo>
                        <a:pt x="2" y="6"/>
                      </a:lnTo>
                      <a:lnTo>
                        <a:pt x="3" y="7"/>
                      </a:lnTo>
                      <a:lnTo>
                        <a:pt x="4" y="8"/>
                      </a:lnTo>
                      <a:lnTo>
                        <a:pt x="5" y="8"/>
                      </a:lnTo>
                      <a:lnTo>
                        <a:pt x="6" y="9"/>
                      </a:lnTo>
                      <a:lnTo>
                        <a:pt x="6" y="9"/>
                      </a:lnTo>
                      <a:lnTo>
                        <a:pt x="8" y="9"/>
                      </a:lnTo>
                      <a:lnTo>
                        <a:pt x="9" y="9"/>
                      </a:lnTo>
                      <a:lnTo>
                        <a:pt x="10" y="9"/>
                      </a:lnTo>
                      <a:lnTo>
                        <a:pt x="11" y="8"/>
                      </a:lnTo>
                      <a:lnTo>
                        <a:pt x="12" y="7"/>
                      </a:lnTo>
                      <a:lnTo>
                        <a:pt x="13" y="6"/>
                      </a:lnTo>
                      <a:lnTo>
                        <a:pt x="14" y="5"/>
                      </a:lnTo>
                      <a:lnTo>
                        <a:pt x="14" y="4"/>
                      </a:lnTo>
                      <a:lnTo>
                        <a:pt x="14" y="4"/>
                      </a:lnTo>
                      <a:lnTo>
                        <a:pt x="14" y="4"/>
                      </a:lnTo>
                      <a:lnTo>
                        <a:pt x="14" y="4"/>
                      </a:lnTo>
                      <a:lnTo>
                        <a:pt x="14" y="4"/>
                      </a:lnTo>
                      <a:lnTo>
                        <a:pt x="13" y="5"/>
                      </a:lnTo>
                      <a:lnTo>
                        <a:pt x="12" y="7"/>
                      </a:lnTo>
                      <a:lnTo>
                        <a:pt x="11" y="8"/>
                      </a:lnTo>
                      <a:lnTo>
                        <a:pt x="10" y="8"/>
                      </a:lnTo>
                      <a:lnTo>
                        <a:pt x="9" y="9"/>
                      </a:lnTo>
                      <a:lnTo>
                        <a:pt x="7" y="9"/>
                      </a:lnTo>
                      <a:lnTo>
                        <a:pt x="6" y="8"/>
                      </a:lnTo>
                      <a:lnTo>
                        <a:pt x="4" y="8"/>
                      </a:lnTo>
                      <a:lnTo>
                        <a:pt x="4" y="8"/>
                      </a:lnTo>
                      <a:lnTo>
                        <a:pt x="3" y="7"/>
                      </a:lnTo>
                      <a:lnTo>
                        <a:pt x="3" y="6"/>
                      </a:lnTo>
                      <a:lnTo>
                        <a:pt x="2" y="5"/>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50" name="Freeform 2586">
                  <a:extLst>
                    <a:ext uri="{FF2B5EF4-FFF2-40B4-BE49-F238E27FC236}">
                      <a16:creationId xmlns:a16="http://schemas.microsoft.com/office/drawing/2014/main" id="{DCC564D5-1807-4E9A-A44C-206C6714A06A}"/>
                    </a:ext>
                  </a:extLst>
                </p:cNvPr>
                <p:cNvSpPr>
                  <a:spLocks/>
                </p:cNvSpPr>
                <p:nvPr/>
              </p:nvSpPr>
              <p:spPr bwMode="auto">
                <a:xfrm>
                  <a:off x="4114" y="1554"/>
                  <a:ext cx="14" cy="9"/>
                </a:xfrm>
                <a:custGeom>
                  <a:avLst/>
                  <a:gdLst>
                    <a:gd name="T0" fmla="*/ 0 w 14"/>
                    <a:gd name="T1" fmla="*/ 0 h 9"/>
                    <a:gd name="T2" fmla="*/ 0 w 14"/>
                    <a:gd name="T3" fmla="*/ 0 h 9"/>
                    <a:gd name="T4" fmla="*/ 1 w 14"/>
                    <a:gd name="T5" fmla="*/ 3 h 9"/>
                    <a:gd name="T6" fmla="*/ 2 w 14"/>
                    <a:gd name="T7" fmla="*/ 6 h 9"/>
                    <a:gd name="T8" fmla="*/ 3 w 14"/>
                    <a:gd name="T9" fmla="*/ 7 h 9"/>
                    <a:gd name="T10" fmla="*/ 4 w 14"/>
                    <a:gd name="T11" fmla="*/ 8 h 9"/>
                    <a:gd name="T12" fmla="*/ 5 w 14"/>
                    <a:gd name="T13" fmla="*/ 8 h 9"/>
                    <a:gd name="T14" fmla="*/ 6 w 14"/>
                    <a:gd name="T15" fmla="*/ 9 h 9"/>
                    <a:gd name="T16" fmla="*/ 6 w 14"/>
                    <a:gd name="T17" fmla="*/ 9 h 9"/>
                    <a:gd name="T18" fmla="*/ 8 w 14"/>
                    <a:gd name="T19" fmla="*/ 9 h 9"/>
                    <a:gd name="T20" fmla="*/ 9 w 14"/>
                    <a:gd name="T21" fmla="*/ 9 h 9"/>
                    <a:gd name="T22" fmla="*/ 10 w 14"/>
                    <a:gd name="T23" fmla="*/ 9 h 9"/>
                    <a:gd name="T24" fmla="*/ 11 w 14"/>
                    <a:gd name="T25" fmla="*/ 8 h 9"/>
                    <a:gd name="T26" fmla="*/ 12 w 14"/>
                    <a:gd name="T27" fmla="*/ 7 h 9"/>
                    <a:gd name="T28" fmla="*/ 13 w 14"/>
                    <a:gd name="T29" fmla="*/ 6 h 9"/>
                    <a:gd name="T30" fmla="*/ 14 w 14"/>
                    <a:gd name="T31" fmla="*/ 5 h 9"/>
                    <a:gd name="T32" fmla="*/ 14 w 14"/>
                    <a:gd name="T33" fmla="*/ 4 h 9"/>
                    <a:gd name="T34" fmla="*/ 14 w 14"/>
                    <a:gd name="T35" fmla="*/ 4 h 9"/>
                    <a:gd name="T36" fmla="*/ 14 w 14"/>
                    <a:gd name="T37" fmla="*/ 4 h 9"/>
                    <a:gd name="T38" fmla="*/ 14 w 14"/>
                    <a:gd name="T39" fmla="*/ 4 h 9"/>
                    <a:gd name="T40" fmla="*/ 14 w 14"/>
                    <a:gd name="T41" fmla="*/ 4 h 9"/>
                    <a:gd name="T42" fmla="*/ 13 w 14"/>
                    <a:gd name="T43" fmla="*/ 5 h 9"/>
                    <a:gd name="T44" fmla="*/ 12 w 14"/>
                    <a:gd name="T45" fmla="*/ 7 h 9"/>
                    <a:gd name="T46" fmla="*/ 11 w 14"/>
                    <a:gd name="T47" fmla="*/ 8 h 9"/>
                    <a:gd name="T48" fmla="*/ 10 w 14"/>
                    <a:gd name="T49" fmla="*/ 8 h 9"/>
                    <a:gd name="T50" fmla="*/ 9 w 14"/>
                    <a:gd name="T51" fmla="*/ 9 h 9"/>
                    <a:gd name="T52" fmla="*/ 7 w 14"/>
                    <a:gd name="T53" fmla="*/ 9 h 9"/>
                    <a:gd name="T54" fmla="*/ 6 w 14"/>
                    <a:gd name="T55" fmla="*/ 8 h 9"/>
                    <a:gd name="T56" fmla="*/ 4 w 14"/>
                    <a:gd name="T57" fmla="*/ 8 h 9"/>
                    <a:gd name="T58" fmla="*/ 4 w 14"/>
                    <a:gd name="T59" fmla="*/ 8 h 9"/>
                    <a:gd name="T60" fmla="*/ 3 w 14"/>
                    <a:gd name="T61" fmla="*/ 7 h 9"/>
                    <a:gd name="T62" fmla="*/ 3 w 14"/>
                    <a:gd name="T63" fmla="*/ 6 h 9"/>
                    <a:gd name="T64" fmla="*/ 2 w 14"/>
                    <a:gd name="T65" fmla="*/ 5 h 9"/>
                    <a:gd name="T66" fmla="*/ 0 w 14"/>
                    <a:gd name="T67" fmla="*/ 0 h 9"/>
                    <a:gd name="T68" fmla="*/ 0 w 14"/>
                    <a:gd name="T69" fmla="*/ 0 h 9"/>
                    <a:gd name="T70" fmla="*/ 0 w 14"/>
                    <a:gd name="T7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 h="9">
                      <a:moveTo>
                        <a:pt x="0" y="0"/>
                      </a:moveTo>
                      <a:lnTo>
                        <a:pt x="0" y="0"/>
                      </a:lnTo>
                      <a:lnTo>
                        <a:pt x="1" y="3"/>
                      </a:lnTo>
                      <a:lnTo>
                        <a:pt x="2" y="6"/>
                      </a:lnTo>
                      <a:lnTo>
                        <a:pt x="3" y="7"/>
                      </a:lnTo>
                      <a:lnTo>
                        <a:pt x="4" y="8"/>
                      </a:lnTo>
                      <a:lnTo>
                        <a:pt x="5" y="8"/>
                      </a:lnTo>
                      <a:lnTo>
                        <a:pt x="6" y="9"/>
                      </a:lnTo>
                      <a:lnTo>
                        <a:pt x="6" y="9"/>
                      </a:lnTo>
                      <a:lnTo>
                        <a:pt x="8" y="9"/>
                      </a:lnTo>
                      <a:lnTo>
                        <a:pt x="9" y="9"/>
                      </a:lnTo>
                      <a:lnTo>
                        <a:pt x="10" y="9"/>
                      </a:lnTo>
                      <a:lnTo>
                        <a:pt x="11" y="8"/>
                      </a:lnTo>
                      <a:lnTo>
                        <a:pt x="12" y="7"/>
                      </a:lnTo>
                      <a:lnTo>
                        <a:pt x="13" y="6"/>
                      </a:lnTo>
                      <a:lnTo>
                        <a:pt x="14" y="5"/>
                      </a:lnTo>
                      <a:lnTo>
                        <a:pt x="14" y="4"/>
                      </a:lnTo>
                      <a:lnTo>
                        <a:pt x="14" y="4"/>
                      </a:lnTo>
                      <a:lnTo>
                        <a:pt x="14" y="4"/>
                      </a:lnTo>
                      <a:lnTo>
                        <a:pt x="14" y="4"/>
                      </a:lnTo>
                      <a:lnTo>
                        <a:pt x="14" y="4"/>
                      </a:lnTo>
                      <a:lnTo>
                        <a:pt x="13" y="5"/>
                      </a:lnTo>
                      <a:lnTo>
                        <a:pt x="12" y="7"/>
                      </a:lnTo>
                      <a:lnTo>
                        <a:pt x="11" y="8"/>
                      </a:lnTo>
                      <a:lnTo>
                        <a:pt x="10" y="8"/>
                      </a:lnTo>
                      <a:lnTo>
                        <a:pt x="9" y="9"/>
                      </a:lnTo>
                      <a:lnTo>
                        <a:pt x="7" y="9"/>
                      </a:lnTo>
                      <a:lnTo>
                        <a:pt x="6" y="8"/>
                      </a:lnTo>
                      <a:lnTo>
                        <a:pt x="4" y="8"/>
                      </a:lnTo>
                      <a:lnTo>
                        <a:pt x="4" y="8"/>
                      </a:lnTo>
                      <a:lnTo>
                        <a:pt x="3" y="7"/>
                      </a:lnTo>
                      <a:lnTo>
                        <a:pt x="3" y="6"/>
                      </a:lnTo>
                      <a:lnTo>
                        <a:pt x="2" y="5"/>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51" name="Freeform 2587">
                  <a:extLst>
                    <a:ext uri="{FF2B5EF4-FFF2-40B4-BE49-F238E27FC236}">
                      <a16:creationId xmlns:a16="http://schemas.microsoft.com/office/drawing/2014/main" id="{5418AEB6-00E5-47ED-8EBF-7BCE190E8A52}"/>
                    </a:ext>
                  </a:extLst>
                </p:cNvPr>
                <p:cNvSpPr>
                  <a:spLocks/>
                </p:cNvSpPr>
                <p:nvPr/>
              </p:nvSpPr>
              <p:spPr bwMode="auto">
                <a:xfrm>
                  <a:off x="4095" y="1551"/>
                  <a:ext cx="1" cy="4"/>
                </a:xfrm>
                <a:custGeom>
                  <a:avLst/>
                  <a:gdLst>
                    <a:gd name="T0" fmla="*/ 1 w 1"/>
                    <a:gd name="T1" fmla="*/ 0 h 4"/>
                    <a:gd name="T2" fmla="*/ 1 w 1"/>
                    <a:gd name="T3" fmla="*/ 0 h 4"/>
                    <a:gd name="T4" fmla="*/ 0 w 1"/>
                    <a:gd name="T5" fmla="*/ 0 h 4"/>
                    <a:gd name="T6" fmla="*/ 0 w 1"/>
                    <a:gd name="T7" fmla="*/ 0 h 4"/>
                    <a:gd name="T8" fmla="*/ 0 w 1"/>
                    <a:gd name="T9" fmla="*/ 2 h 4"/>
                    <a:gd name="T10" fmla="*/ 0 w 1"/>
                    <a:gd name="T11" fmla="*/ 2 h 4"/>
                    <a:gd name="T12" fmla="*/ 0 w 1"/>
                    <a:gd name="T13" fmla="*/ 3 h 4"/>
                    <a:gd name="T14" fmla="*/ 1 w 1"/>
                    <a:gd name="T15" fmla="*/ 4 h 4"/>
                    <a:gd name="T16" fmla="*/ 1 w 1"/>
                    <a:gd name="T17" fmla="*/ 4 h 4"/>
                    <a:gd name="T18" fmla="*/ 1 w 1"/>
                    <a:gd name="T19" fmla="*/ 4 h 4"/>
                    <a:gd name="T20" fmla="*/ 1 w 1"/>
                    <a:gd name="T21" fmla="*/ 3 h 4"/>
                    <a:gd name="T22" fmla="*/ 1 w 1"/>
                    <a:gd name="T23" fmla="*/ 3 h 4"/>
                    <a:gd name="T24" fmla="*/ 1 w 1"/>
                    <a:gd name="T25" fmla="*/ 1 h 4"/>
                    <a:gd name="T26" fmla="*/ 1 w 1"/>
                    <a:gd name="T27" fmla="*/ 1 h 4"/>
                    <a:gd name="T28" fmla="*/ 1 w 1"/>
                    <a:gd name="T29" fmla="*/ 0 h 4"/>
                    <a:gd name="T30" fmla="*/ 1 w 1"/>
                    <a:gd name="T31" fmla="*/ 0 h 4"/>
                    <a:gd name="T32" fmla="*/ 1 w 1"/>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4">
                      <a:moveTo>
                        <a:pt x="1" y="0"/>
                      </a:moveTo>
                      <a:lnTo>
                        <a:pt x="1" y="0"/>
                      </a:lnTo>
                      <a:lnTo>
                        <a:pt x="0" y="0"/>
                      </a:lnTo>
                      <a:lnTo>
                        <a:pt x="0" y="0"/>
                      </a:lnTo>
                      <a:lnTo>
                        <a:pt x="0" y="2"/>
                      </a:lnTo>
                      <a:lnTo>
                        <a:pt x="0" y="2"/>
                      </a:lnTo>
                      <a:lnTo>
                        <a:pt x="0" y="3"/>
                      </a:lnTo>
                      <a:lnTo>
                        <a:pt x="1" y="4"/>
                      </a:lnTo>
                      <a:lnTo>
                        <a:pt x="1" y="4"/>
                      </a:lnTo>
                      <a:lnTo>
                        <a:pt x="1" y="4"/>
                      </a:lnTo>
                      <a:lnTo>
                        <a:pt x="1" y="3"/>
                      </a:lnTo>
                      <a:lnTo>
                        <a:pt x="1" y="3"/>
                      </a:lnTo>
                      <a:lnTo>
                        <a:pt x="1" y="1"/>
                      </a:lnTo>
                      <a:lnTo>
                        <a:pt x="1" y="1"/>
                      </a:lnTo>
                      <a:lnTo>
                        <a:pt x="1" y="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52" name="Freeform 2588">
                  <a:extLst>
                    <a:ext uri="{FF2B5EF4-FFF2-40B4-BE49-F238E27FC236}">
                      <a16:creationId xmlns:a16="http://schemas.microsoft.com/office/drawing/2014/main" id="{6E9113BF-656F-461E-B6B3-A1C05B07E2E2}"/>
                    </a:ext>
                  </a:extLst>
                </p:cNvPr>
                <p:cNvSpPr>
                  <a:spLocks/>
                </p:cNvSpPr>
                <p:nvPr/>
              </p:nvSpPr>
              <p:spPr bwMode="auto">
                <a:xfrm>
                  <a:off x="4095" y="1551"/>
                  <a:ext cx="1" cy="4"/>
                </a:xfrm>
                <a:custGeom>
                  <a:avLst/>
                  <a:gdLst>
                    <a:gd name="T0" fmla="*/ 1 w 1"/>
                    <a:gd name="T1" fmla="*/ 0 h 4"/>
                    <a:gd name="T2" fmla="*/ 1 w 1"/>
                    <a:gd name="T3" fmla="*/ 0 h 4"/>
                    <a:gd name="T4" fmla="*/ 0 w 1"/>
                    <a:gd name="T5" fmla="*/ 0 h 4"/>
                    <a:gd name="T6" fmla="*/ 0 w 1"/>
                    <a:gd name="T7" fmla="*/ 0 h 4"/>
                    <a:gd name="T8" fmla="*/ 0 w 1"/>
                    <a:gd name="T9" fmla="*/ 2 h 4"/>
                    <a:gd name="T10" fmla="*/ 0 w 1"/>
                    <a:gd name="T11" fmla="*/ 2 h 4"/>
                    <a:gd name="T12" fmla="*/ 0 w 1"/>
                    <a:gd name="T13" fmla="*/ 3 h 4"/>
                    <a:gd name="T14" fmla="*/ 1 w 1"/>
                    <a:gd name="T15" fmla="*/ 4 h 4"/>
                    <a:gd name="T16" fmla="*/ 1 w 1"/>
                    <a:gd name="T17" fmla="*/ 4 h 4"/>
                    <a:gd name="T18" fmla="*/ 1 w 1"/>
                    <a:gd name="T19" fmla="*/ 4 h 4"/>
                    <a:gd name="T20" fmla="*/ 1 w 1"/>
                    <a:gd name="T21" fmla="*/ 3 h 4"/>
                    <a:gd name="T22" fmla="*/ 1 w 1"/>
                    <a:gd name="T23" fmla="*/ 3 h 4"/>
                    <a:gd name="T24" fmla="*/ 1 w 1"/>
                    <a:gd name="T25" fmla="*/ 1 h 4"/>
                    <a:gd name="T26" fmla="*/ 1 w 1"/>
                    <a:gd name="T27" fmla="*/ 1 h 4"/>
                    <a:gd name="T28" fmla="*/ 1 w 1"/>
                    <a:gd name="T29" fmla="*/ 0 h 4"/>
                    <a:gd name="T30" fmla="*/ 1 w 1"/>
                    <a:gd name="T31" fmla="*/ 0 h 4"/>
                    <a:gd name="T32" fmla="*/ 1 w 1"/>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4">
                      <a:moveTo>
                        <a:pt x="1" y="0"/>
                      </a:moveTo>
                      <a:lnTo>
                        <a:pt x="1" y="0"/>
                      </a:lnTo>
                      <a:lnTo>
                        <a:pt x="0" y="0"/>
                      </a:lnTo>
                      <a:lnTo>
                        <a:pt x="0" y="0"/>
                      </a:lnTo>
                      <a:lnTo>
                        <a:pt x="0" y="2"/>
                      </a:lnTo>
                      <a:lnTo>
                        <a:pt x="0" y="2"/>
                      </a:lnTo>
                      <a:lnTo>
                        <a:pt x="0" y="3"/>
                      </a:lnTo>
                      <a:lnTo>
                        <a:pt x="1" y="4"/>
                      </a:lnTo>
                      <a:lnTo>
                        <a:pt x="1" y="4"/>
                      </a:lnTo>
                      <a:lnTo>
                        <a:pt x="1" y="4"/>
                      </a:lnTo>
                      <a:lnTo>
                        <a:pt x="1" y="3"/>
                      </a:lnTo>
                      <a:lnTo>
                        <a:pt x="1" y="3"/>
                      </a:lnTo>
                      <a:lnTo>
                        <a:pt x="1" y="1"/>
                      </a:lnTo>
                      <a:lnTo>
                        <a:pt x="1" y="1"/>
                      </a:lnTo>
                      <a:lnTo>
                        <a:pt x="1" y="0"/>
                      </a:lnTo>
                      <a:lnTo>
                        <a:pt x="1"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8763" name="Group 2699">
                <a:extLst>
                  <a:ext uri="{FF2B5EF4-FFF2-40B4-BE49-F238E27FC236}">
                    <a16:creationId xmlns:a16="http://schemas.microsoft.com/office/drawing/2014/main" id="{6FACEC26-4FF2-4603-BA64-87E17E35219B}"/>
                  </a:ext>
                </a:extLst>
              </p:cNvPr>
              <p:cNvGrpSpPr>
                <a:grpSpLocks/>
              </p:cNvGrpSpPr>
              <p:nvPr/>
            </p:nvGrpSpPr>
            <p:grpSpPr bwMode="auto">
              <a:xfrm>
                <a:off x="4241" y="1473"/>
                <a:ext cx="150" cy="164"/>
                <a:chOff x="4241" y="1473"/>
                <a:chExt cx="150" cy="164"/>
              </a:xfrm>
            </p:grpSpPr>
            <p:sp>
              <p:nvSpPr>
                <p:cNvPr id="218654" name="Freeform 2590">
                  <a:extLst>
                    <a:ext uri="{FF2B5EF4-FFF2-40B4-BE49-F238E27FC236}">
                      <a16:creationId xmlns:a16="http://schemas.microsoft.com/office/drawing/2014/main" id="{1BFC2E7F-3B25-435E-8BAD-C3EAF5E20FF9}"/>
                    </a:ext>
                  </a:extLst>
                </p:cNvPr>
                <p:cNvSpPr>
                  <a:spLocks/>
                </p:cNvSpPr>
                <p:nvPr/>
              </p:nvSpPr>
              <p:spPr bwMode="auto">
                <a:xfrm>
                  <a:off x="4241" y="1473"/>
                  <a:ext cx="150" cy="104"/>
                </a:xfrm>
                <a:custGeom>
                  <a:avLst/>
                  <a:gdLst>
                    <a:gd name="T0" fmla="*/ 145 w 150"/>
                    <a:gd name="T1" fmla="*/ 70 h 104"/>
                    <a:gd name="T2" fmla="*/ 141 w 150"/>
                    <a:gd name="T3" fmla="*/ 60 h 104"/>
                    <a:gd name="T4" fmla="*/ 137 w 150"/>
                    <a:gd name="T5" fmla="*/ 58 h 104"/>
                    <a:gd name="T6" fmla="*/ 139 w 150"/>
                    <a:gd name="T7" fmla="*/ 53 h 104"/>
                    <a:gd name="T8" fmla="*/ 147 w 150"/>
                    <a:gd name="T9" fmla="*/ 46 h 104"/>
                    <a:gd name="T10" fmla="*/ 146 w 150"/>
                    <a:gd name="T11" fmla="*/ 41 h 104"/>
                    <a:gd name="T12" fmla="*/ 147 w 150"/>
                    <a:gd name="T13" fmla="*/ 32 h 104"/>
                    <a:gd name="T14" fmla="*/ 138 w 150"/>
                    <a:gd name="T15" fmla="*/ 27 h 104"/>
                    <a:gd name="T16" fmla="*/ 127 w 150"/>
                    <a:gd name="T17" fmla="*/ 25 h 104"/>
                    <a:gd name="T18" fmla="*/ 120 w 150"/>
                    <a:gd name="T19" fmla="*/ 25 h 104"/>
                    <a:gd name="T20" fmla="*/ 116 w 150"/>
                    <a:gd name="T21" fmla="*/ 26 h 104"/>
                    <a:gd name="T22" fmla="*/ 113 w 150"/>
                    <a:gd name="T23" fmla="*/ 22 h 104"/>
                    <a:gd name="T24" fmla="*/ 106 w 150"/>
                    <a:gd name="T25" fmla="*/ 20 h 104"/>
                    <a:gd name="T26" fmla="*/ 101 w 150"/>
                    <a:gd name="T27" fmla="*/ 17 h 104"/>
                    <a:gd name="T28" fmla="*/ 97 w 150"/>
                    <a:gd name="T29" fmla="*/ 13 h 104"/>
                    <a:gd name="T30" fmla="*/ 93 w 150"/>
                    <a:gd name="T31" fmla="*/ 8 h 104"/>
                    <a:gd name="T32" fmla="*/ 85 w 150"/>
                    <a:gd name="T33" fmla="*/ 0 h 104"/>
                    <a:gd name="T34" fmla="*/ 74 w 150"/>
                    <a:gd name="T35" fmla="*/ 4 h 104"/>
                    <a:gd name="T36" fmla="*/ 71 w 150"/>
                    <a:gd name="T37" fmla="*/ 12 h 104"/>
                    <a:gd name="T38" fmla="*/ 65 w 150"/>
                    <a:gd name="T39" fmla="*/ 12 h 104"/>
                    <a:gd name="T40" fmla="*/ 56 w 150"/>
                    <a:gd name="T41" fmla="*/ 10 h 104"/>
                    <a:gd name="T42" fmla="*/ 46 w 150"/>
                    <a:gd name="T43" fmla="*/ 11 h 104"/>
                    <a:gd name="T44" fmla="*/ 38 w 150"/>
                    <a:gd name="T45" fmla="*/ 19 h 104"/>
                    <a:gd name="T46" fmla="*/ 24 w 150"/>
                    <a:gd name="T47" fmla="*/ 19 h 104"/>
                    <a:gd name="T48" fmla="*/ 19 w 150"/>
                    <a:gd name="T49" fmla="*/ 27 h 104"/>
                    <a:gd name="T50" fmla="*/ 20 w 150"/>
                    <a:gd name="T51" fmla="*/ 33 h 104"/>
                    <a:gd name="T52" fmla="*/ 13 w 150"/>
                    <a:gd name="T53" fmla="*/ 36 h 104"/>
                    <a:gd name="T54" fmla="*/ 11 w 150"/>
                    <a:gd name="T55" fmla="*/ 41 h 104"/>
                    <a:gd name="T56" fmla="*/ 11 w 150"/>
                    <a:gd name="T57" fmla="*/ 45 h 104"/>
                    <a:gd name="T58" fmla="*/ 3 w 150"/>
                    <a:gd name="T59" fmla="*/ 50 h 104"/>
                    <a:gd name="T60" fmla="*/ 0 w 150"/>
                    <a:gd name="T61" fmla="*/ 60 h 104"/>
                    <a:gd name="T62" fmla="*/ 11 w 150"/>
                    <a:gd name="T63" fmla="*/ 66 h 104"/>
                    <a:gd name="T64" fmla="*/ 18 w 150"/>
                    <a:gd name="T65" fmla="*/ 71 h 104"/>
                    <a:gd name="T66" fmla="*/ 21 w 150"/>
                    <a:gd name="T67" fmla="*/ 77 h 104"/>
                    <a:gd name="T68" fmla="*/ 26 w 150"/>
                    <a:gd name="T69" fmla="*/ 78 h 104"/>
                    <a:gd name="T70" fmla="*/ 19 w 150"/>
                    <a:gd name="T71" fmla="*/ 80 h 104"/>
                    <a:gd name="T72" fmla="*/ 17 w 150"/>
                    <a:gd name="T73" fmla="*/ 88 h 104"/>
                    <a:gd name="T74" fmla="*/ 29 w 150"/>
                    <a:gd name="T75" fmla="*/ 92 h 104"/>
                    <a:gd name="T76" fmla="*/ 34 w 150"/>
                    <a:gd name="T77" fmla="*/ 94 h 104"/>
                    <a:gd name="T78" fmla="*/ 37 w 150"/>
                    <a:gd name="T79" fmla="*/ 97 h 104"/>
                    <a:gd name="T80" fmla="*/ 42 w 150"/>
                    <a:gd name="T81" fmla="*/ 104 h 104"/>
                    <a:gd name="T82" fmla="*/ 49 w 150"/>
                    <a:gd name="T83" fmla="*/ 101 h 104"/>
                    <a:gd name="T84" fmla="*/ 55 w 150"/>
                    <a:gd name="T85" fmla="*/ 99 h 104"/>
                    <a:gd name="T86" fmla="*/ 57 w 150"/>
                    <a:gd name="T87" fmla="*/ 93 h 104"/>
                    <a:gd name="T88" fmla="*/ 63 w 150"/>
                    <a:gd name="T89" fmla="*/ 93 h 104"/>
                    <a:gd name="T90" fmla="*/ 57 w 150"/>
                    <a:gd name="T91" fmla="*/ 81 h 104"/>
                    <a:gd name="T92" fmla="*/ 61 w 150"/>
                    <a:gd name="T93" fmla="*/ 76 h 104"/>
                    <a:gd name="T94" fmla="*/ 64 w 150"/>
                    <a:gd name="T95" fmla="*/ 70 h 104"/>
                    <a:gd name="T96" fmla="*/ 67 w 150"/>
                    <a:gd name="T97" fmla="*/ 68 h 104"/>
                    <a:gd name="T98" fmla="*/ 68 w 150"/>
                    <a:gd name="T99" fmla="*/ 65 h 104"/>
                    <a:gd name="T100" fmla="*/ 77 w 150"/>
                    <a:gd name="T101" fmla="*/ 69 h 104"/>
                    <a:gd name="T102" fmla="*/ 85 w 150"/>
                    <a:gd name="T103" fmla="*/ 72 h 104"/>
                    <a:gd name="T104" fmla="*/ 95 w 150"/>
                    <a:gd name="T105" fmla="*/ 73 h 104"/>
                    <a:gd name="T106" fmla="*/ 90 w 150"/>
                    <a:gd name="T107" fmla="*/ 84 h 104"/>
                    <a:gd name="T108" fmla="*/ 94 w 150"/>
                    <a:gd name="T109" fmla="*/ 87 h 104"/>
                    <a:gd name="T110" fmla="*/ 99 w 150"/>
                    <a:gd name="T111" fmla="*/ 93 h 104"/>
                    <a:gd name="T112" fmla="*/ 108 w 150"/>
                    <a:gd name="T113" fmla="*/ 98 h 104"/>
                    <a:gd name="T114" fmla="*/ 115 w 150"/>
                    <a:gd name="T115" fmla="*/ 98 h 104"/>
                    <a:gd name="T116" fmla="*/ 127 w 150"/>
                    <a:gd name="T117" fmla="*/ 90 h 104"/>
                    <a:gd name="T118" fmla="*/ 132 w 150"/>
                    <a:gd name="T119" fmla="*/ 86 h 104"/>
                    <a:gd name="T120" fmla="*/ 136 w 150"/>
                    <a:gd name="T121" fmla="*/ 85 h 104"/>
                    <a:gd name="T122" fmla="*/ 146 w 150"/>
                    <a:gd name="T123" fmla="*/ 80 h 104"/>
                    <a:gd name="T124" fmla="*/ 150 w 150"/>
                    <a:gd name="T125" fmla="*/ 7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 h="104">
                      <a:moveTo>
                        <a:pt x="150" y="73"/>
                      </a:moveTo>
                      <a:lnTo>
                        <a:pt x="150" y="73"/>
                      </a:lnTo>
                      <a:lnTo>
                        <a:pt x="150" y="71"/>
                      </a:lnTo>
                      <a:lnTo>
                        <a:pt x="149" y="70"/>
                      </a:lnTo>
                      <a:lnTo>
                        <a:pt x="149" y="70"/>
                      </a:lnTo>
                      <a:lnTo>
                        <a:pt x="147" y="70"/>
                      </a:lnTo>
                      <a:lnTo>
                        <a:pt x="145" y="70"/>
                      </a:lnTo>
                      <a:lnTo>
                        <a:pt x="145" y="70"/>
                      </a:lnTo>
                      <a:lnTo>
                        <a:pt x="145" y="68"/>
                      </a:lnTo>
                      <a:lnTo>
                        <a:pt x="144" y="66"/>
                      </a:lnTo>
                      <a:lnTo>
                        <a:pt x="142" y="63"/>
                      </a:lnTo>
                      <a:lnTo>
                        <a:pt x="142" y="63"/>
                      </a:lnTo>
                      <a:lnTo>
                        <a:pt x="141" y="61"/>
                      </a:lnTo>
                      <a:lnTo>
                        <a:pt x="141" y="60"/>
                      </a:lnTo>
                      <a:lnTo>
                        <a:pt x="139" y="60"/>
                      </a:lnTo>
                      <a:lnTo>
                        <a:pt x="139" y="60"/>
                      </a:lnTo>
                      <a:lnTo>
                        <a:pt x="138" y="60"/>
                      </a:lnTo>
                      <a:lnTo>
                        <a:pt x="136" y="60"/>
                      </a:lnTo>
                      <a:lnTo>
                        <a:pt x="136" y="60"/>
                      </a:lnTo>
                      <a:lnTo>
                        <a:pt x="136" y="59"/>
                      </a:lnTo>
                      <a:lnTo>
                        <a:pt x="137" y="58"/>
                      </a:lnTo>
                      <a:lnTo>
                        <a:pt x="138" y="57"/>
                      </a:lnTo>
                      <a:lnTo>
                        <a:pt x="138" y="56"/>
                      </a:lnTo>
                      <a:lnTo>
                        <a:pt x="138" y="56"/>
                      </a:lnTo>
                      <a:lnTo>
                        <a:pt x="138" y="54"/>
                      </a:lnTo>
                      <a:lnTo>
                        <a:pt x="138" y="53"/>
                      </a:lnTo>
                      <a:lnTo>
                        <a:pt x="139" y="53"/>
                      </a:lnTo>
                      <a:lnTo>
                        <a:pt x="139" y="53"/>
                      </a:lnTo>
                      <a:lnTo>
                        <a:pt x="142" y="50"/>
                      </a:lnTo>
                      <a:lnTo>
                        <a:pt x="146" y="48"/>
                      </a:lnTo>
                      <a:lnTo>
                        <a:pt x="146" y="48"/>
                      </a:lnTo>
                      <a:lnTo>
                        <a:pt x="147" y="47"/>
                      </a:lnTo>
                      <a:lnTo>
                        <a:pt x="147" y="47"/>
                      </a:lnTo>
                      <a:lnTo>
                        <a:pt x="147" y="46"/>
                      </a:lnTo>
                      <a:lnTo>
                        <a:pt x="147" y="46"/>
                      </a:lnTo>
                      <a:lnTo>
                        <a:pt x="147" y="45"/>
                      </a:lnTo>
                      <a:lnTo>
                        <a:pt x="145" y="44"/>
                      </a:lnTo>
                      <a:lnTo>
                        <a:pt x="144" y="43"/>
                      </a:lnTo>
                      <a:lnTo>
                        <a:pt x="143" y="42"/>
                      </a:lnTo>
                      <a:lnTo>
                        <a:pt x="143" y="42"/>
                      </a:lnTo>
                      <a:lnTo>
                        <a:pt x="144" y="42"/>
                      </a:lnTo>
                      <a:lnTo>
                        <a:pt x="146" y="41"/>
                      </a:lnTo>
                      <a:lnTo>
                        <a:pt x="146" y="41"/>
                      </a:lnTo>
                      <a:lnTo>
                        <a:pt x="147" y="40"/>
                      </a:lnTo>
                      <a:lnTo>
                        <a:pt x="147" y="39"/>
                      </a:lnTo>
                      <a:lnTo>
                        <a:pt x="148" y="38"/>
                      </a:lnTo>
                      <a:lnTo>
                        <a:pt x="148" y="36"/>
                      </a:lnTo>
                      <a:lnTo>
                        <a:pt x="147" y="34"/>
                      </a:lnTo>
                      <a:lnTo>
                        <a:pt x="147" y="32"/>
                      </a:lnTo>
                      <a:lnTo>
                        <a:pt x="145" y="30"/>
                      </a:lnTo>
                      <a:lnTo>
                        <a:pt x="144" y="29"/>
                      </a:lnTo>
                      <a:lnTo>
                        <a:pt x="144" y="29"/>
                      </a:lnTo>
                      <a:lnTo>
                        <a:pt x="142" y="28"/>
                      </a:lnTo>
                      <a:lnTo>
                        <a:pt x="140" y="27"/>
                      </a:lnTo>
                      <a:lnTo>
                        <a:pt x="140" y="27"/>
                      </a:lnTo>
                      <a:lnTo>
                        <a:pt x="138" y="27"/>
                      </a:lnTo>
                      <a:lnTo>
                        <a:pt x="135" y="27"/>
                      </a:lnTo>
                      <a:lnTo>
                        <a:pt x="133" y="27"/>
                      </a:lnTo>
                      <a:lnTo>
                        <a:pt x="131" y="26"/>
                      </a:lnTo>
                      <a:lnTo>
                        <a:pt x="131" y="26"/>
                      </a:lnTo>
                      <a:lnTo>
                        <a:pt x="129" y="26"/>
                      </a:lnTo>
                      <a:lnTo>
                        <a:pt x="128" y="26"/>
                      </a:lnTo>
                      <a:lnTo>
                        <a:pt x="127" y="25"/>
                      </a:lnTo>
                      <a:lnTo>
                        <a:pt x="127" y="25"/>
                      </a:lnTo>
                      <a:lnTo>
                        <a:pt x="125" y="26"/>
                      </a:lnTo>
                      <a:lnTo>
                        <a:pt x="124" y="26"/>
                      </a:lnTo>
                      <a:lnTo>
                        <a:pt x="122" y="26"/>
                      </a:lnTo>
                      <a:lnTo>
                        <a:pt x="121" y="26"/>
                      </a:lnTo>
                      <a:lnTo>
                        <a:pt x="121" y="26"/>
                      </a:lnTo>
                      <a:lnTo>
                        <a:pt x="120" y="25"/>
                      </a:lnTo>
                      <a:lnTo>
                        <a:pt x="120" y="25"/>
                      </a:lnTo>
                      <a:lnTo>
                        <a:pt x="120" y="24"/>
                      </a:lnTo>
                      <a:lnTo>
                        <a:pt x="119" y="24"/>
                      </a:lnTo>
                      <a:lnTo>
                        <a:pt x="119" y="24"/>
                      </a:lnTo>
                      <a:lnTo>
                        <a:pt x="118" y="24"/>
                      </a:lnTo>
                      <a:lnTo>
                        <a:pt x="117" y="24"/>
                      </a:lnTo>
                      <a:lnTo>
                        <a:pt x="116" y="26"/>
                      </a:lnTo>
                      <a:lnTo>
                        <a:pt x="113" y="28"/>
                      </a:lnTo>
                      <a:lnTo>
                        <a:pt x="113" y="28"/>
                      </a:lnTo>
                      <a:lnTo>
                        <a:pt x="113" y="27"/>
                      </a:lnTo>
                      <a:lnTo>
                        <a:pt x="114" y="26"/>
                      </a:lnTo>
                      <a:lnTo>
                        <a:pt x="113" y="23"/>
                      </a:lnTo>
                      <a:lnTo>
                        <a:pt x="113" y="23"/>
                      </a:lnTo>
                      <a:lnTo>
                        <a:pt x="113" y="22"/>
                      </a:lnTo>
                      <a:lnTo>
                        <a:pt x="112" y="22"/>
                      </a:lnTo>
                      <a:lnTo>
                        <a:pt x="112" y="21"/>
                      </a:lnTo>
                      <a:lnTo>
                        <a:pt x="111" y="21"/>
                      </a:lnTo>
                      <a:lnTo>
                        <a:pt x="108" y="21"/>
                      </a:lnTo>
                      <a:lnTo>
                        <a:pt x="107" y="20"/>
                      </a:lnTo>
                      <a:lnTo>
                        <a:pt x="106" y="20"/>
                      </a:lnTo>
                      <a:lnTo>
                        <a:pt x="106" y="20"/>
                      </a:lnTo>
                      <a:lnTo>
                        <a:pt x="105" y="19"/>
                      </a:lnTo>
                      <a:lnTo>
                        <a:pt x="105" y="18"/>
                      </a:lnTo>
                      <a:lnTo>
                        <a:pt x="104" y="18"/>
                      </a:lnTo>
                      <a:lnTo>
                        <a:pt x="103" y="17"/>
                      </a:lnTo>
                      <a:lnTo>
                        <a:pt x="103" y="17"/>
                      </a:lnTo>
                      <a:lnTo>
                        <a:pt x="102" y="17"/>
                      </a:lnTo>
                      <a:lnTo>
                        <a:pt x="101" y="17"/>
                      </a:lnTo>
                      <a:lnTo>
                        <a:pt x="101" y="17"/>
                      </a:lnTo>
                      <a:lnTo>
                        <a:pt x="101" y="18"/>
                      </a:lnTo>
                      <a:lnTo>
                        <a:pt x="101" y="18"/>
                      </a:lnTo>
                      <a:lnTo>
                        <a:pt x="100" y="16"/>
                      </a:lnTo>
                      <a:lnTo>
                        <a:pt x="99" y="15"/>
                      </a:lnTo>
                      <a:lnTo>
                        <a:pt x="99" y="14"/>
                      </a:lnTo>
                      <a:lnTo>
                        <a:pt x="97" y="13"/>
                      </a:lnTo>
                      <a:lnTo>
                        <a:pt x="96" y="12"/>
                      </a:lnTo>
                      <a:lnTo>
                        <a:pt x="95" y="12"/>
                      </a:lnTo>
                      <a:lnTo>
                        <a:pt x="93" y="12"/>
                      </a:lnTo>
                      <a:lnTo>
                        <a:pt x="91" y="11"/>
                      </a:lnTo>
                      <a:lnTo>
                        <a:pt x="91" y="11"/>
                      </a:lnTo>
                      <a:lnTo>
                        <a:pt x="92" y="10"/>
                      </a:lnTo>
                      <a:lnTo>
                        <a:pt x="93" y="8"/>
                      </a:lnTo>
                      <a:lnTo>
                        <a:pt x="92" y="6"/>
                      </a:lnTo>
                      <a:lnTo>
                        <a:pt x="92" y="4"/>
                      </a:lnTo>
                      <a:lnTo>
                        <a:pt x="90" y="2"/>
                      </a:lnTo>
                      <a:lnTo>
                        <a:pt x="89" y="1"/>
                      </a:lnTo>
                      <a:lnTo>
                        <a:pt x="87" y="0"/>
                      </a:lnTo>
                      <a:lnTo>
                        <a:pt x="85" y="0"/>
                      </a:lnTo>
                      <a:lnTo>
                        <a:pt x="85" y="0"/>
                      </a:lnTo>
                      <a:lnTo>
                        <a:pt x="82" y="0"/>
                      </a:lnTo>
                      <a:lnTo>
                        <a:pt x="81" y="0"/>
                      </a:lnTo>
                      <a:lnTo>
                        <a:pt x="79" y="0"/>
                      </a:lnTo>
                      <a:lnTo>
                        <a:pt x="79" y="0"/>
                      </a:lnTo>
                      <a:lnTo>
                        <a:pt x="77" y="2"/>
                      </a:lnTo>
                      <a:lnTo>
                        <a:pt x="75" y="3"/>
                      </a:lnTo>
                      <a:lnTo>
                        <a:pt x="74" y="4"/>
                      </a:lnTo>
                      <a:lnTo>
                        <a:pt x="74" y="4"/>
                      </a:lnTo>
                      <a:lnTo>
                        <a:pt x="73" y="6"/>
                      </a:lnTo>
                      <a:lnTo>
                        <a:pt x="73" y="8"/>
                      </a:lnTo>
                      <a:lnTo>
                        <a:pt x="73" y="10"/>
                      </a:lnTo>
                      <a:lnTo>
                        <a:pt x="73" y="13"/>
                      </a:lnTo>
                      <a:lnTo>
                        <a:pt x="73" y="13"/>
                      </a:lnTo>
                      <a:lnTo>
                        <a:pt x="71" y="12"/>
                      </a:lnTo>
                      <a:lnTo>
                        <a:pt x="69" y="12"/>
                      </a:lnTo>
                      <a:lnTo>
                        <a:pt x="69" y="12"/>
                      </a:lnTo>
                      <a:lnTo>
                        <a:pt x="68" y="12"/>
                      </a:lnTo>
                      <a:lnTo>
                        <a:pt x="67" y="12"/>
                      </a:lnTo>
                      <a:lnTo>
                        <a:pt x="65" y="12"/>
                      </a:lnTo>
                      <a:lnTo>
                        <a:pt x="65" y="12"/>
                      </a:lnTo>
                      <a:lnTo>
                        <a:pt x="65" y="12"/>
                      </a:lnTo>
                      <a:lnTo>
                        <a:pt x="63" y="12"/>
                      </a:lnTo>
                      <a:lnTo>
                        <a:pt x="62" y="11"/>
                      </a:lnTo>
                      <a:lnTo>
                        <a:pt x="61" y="11"/>
                      </a:lnTo>
                      <a:lnTo>
                        <a:pt x="60" y="11"/>
                      </a:lnTo>
                      <a:lnTo>
                        <a:pt x="60" y="11"/>
                      </a:lnTo>
                      <a:lnTo>
                        <a:pt x="58" y="11"/>
                      </a:lnTo>
                      <a:lnTo>
                        <a:pt x="56" y="10"/>
                      </a:lnTo>
                      <a:lnTo>
                        <a:pt x="56" y="10"/>
                      </a:lnTo>
                      <a:lnTo>
                        <a:pt x="53" y="10"/>
                      </a:lnTo>
                      <a:lnTo>
                        <a:pt x="52" y="10"/>
                      </a:lnTo>
                      <a:lnTo>
                        <a:pt x="50" y="10"/>
                      </a:lnTo>
                      <a:lnTo>
                        <a:pt x="49" y="10"/>
                      </a:lnTo>
                      <a:lnTo>
                        <a:pt x="47" y="11"/>
                      </a:lnTo>
                      <a:lnTo>
                        <a:pt x="46" y="11"/>
                      </a:lnTo>
                      <a:lnTo>
                        <a:pt x="45" y="12"/>
                      </a:lnTo>
                      <a:lnTo>
                        <a:pt x="45" y="12"/>
                      </a:lnTo>
                      <a:lnTo>
                        <a:pt x="42" y="16"/>
                      </a:lnTo>
                      <a:lnTo>
                        <a:pt x="41" y="18"/>
                      </a:lnTo>
                      <a:lnTo>
                        <a:pt x="40" y="20"/>
                      </a:lnTo>
                      <a:lnTo>
                        <a:pt x="40" y="20"/>
                      </a:lnTo>
                      <a:lnTo>
                        <a:pt x="38" y="19"/>
                      </a:lnTo>
                      <a:lnTo>
                        <a:pt x="36" y="18"/>
                      </a:lnTo>
                      <a:lnTo>
                        <a:pt x="34" y="18"/>
                      </a:lnTo>
                      <a:lnTo>
                        <a:pt x="33" y="17"/>
                      </a:lnTo>
                      <a:lnTo>
                        <a:pt x="33" y="17"/>
                      </a:lnTo>
                      <a:lnTo>
                        <a:pt x="30" y="17"/>
                      </a:lnTo>
                      <a:lnTo>
                        <a:pt x="28" y="18"/>
                      </a:lnTo>
                      <a:lnTo>
                        <a:pt x="24" y="19"/>
                      </a:lnTo>
                      <a:lnTo>
                        <a:pt x="24" y="19"/>
                      </a:lnTo>
                      <a:lnTo>
                        <a:pt x="21" y="21"/>
                      </a:lnTo>
                      <a:lnTo>
                        <a:pt x="20" y="21"/>
                      </a:lnTo>
                      <a:lnTo>
                        <a:pt x="20" y="22"/>
                      </a:lnTo>
                      <a:lnTo>
                        <a:pt x="19" y="23"/>
                      </a:lnTo>
                      <a:lnTo>
                        <a:pt x="19" y="25"/>
                      </a:lnTo>
                      <a:lnTo>
                        <a:pt x="19" y="27"/>
                      </a:lnTo>
                      <a:lnTo>
                        <a:pt x="20" y="29"/>
                      </a:lnTo>
                      <a:lnTo>
                        <a:pt x="21" y="31"/>
                      </a:lnTo>
                      <a:lnTo>
                        <a:pt x="22" y="33"/>
                      </a:lnTo>
                      <a:lnTo>
                        <a:pt x="22" y="33"/>
                      </a:lnTo>
                      <a:lnTo>
                        <a:pt x="21" y="32"/>
                      </a:lnTo>
                      <a:lnTo>
                        <a:pt x="21" y="33"/>
                      </a:lnTo>
                      <a:lnTo>
                        <a:pt x="20" y="33"/>
                      </a:lnTo>
                      <a:lnTo>
                        <a:pt x="19" y="34"/>
                      </a:lnTo>
                      <a:lnTo>
                        <a:pt x="18" y="35"/>
                      </a:lnTo>
                      <a:lnTo>
                        <a:pt x="18" y="35"/>
                      </a:lnTo>
                      <a:lnTo>
                        <a:pt x="17" y="35"/>
                      </a:lnTo>
                      <a:lnTo>
                        <a:pt x="15" y="35"/>
                      </a:lnTo>
                      <a:lnTo>
                        <a:pt x="14" y="35"/>
                      </a:lnTo>
                      <a:lnTo>
                        <a:pt x="13" y="36"/>
                      </a:lnTo>
                      <a:lnTo>
                        <a:pt x="13" y="36"/>
                      </a:lnTo>
                      <a:lnTo>
                        <a:pt x="12" y="37"/>
                      </a:lnTo>
                      <a:lnTo>
                        <a:pt x="11" y="38"/>
                      </a:lnTo>
                      <a:lnTo>
                        <a:pt x="11" y="38"/>
                      </a:lnTo>
                      <a:lnTo>
                        <a:pt x="10" y="40"/>
                      </a:lnTo>
                      <a:lnTo>
                        <a:pt x="11" y="41"/>
                      </a:lnTo>
                      <a:lnTo>
                        <a:pt x="11" y="41"/>
                      </a:lnTo>
                      <a:lnTo>
                        <a:pt x="12" y="42"/>
                      </a:lnTo>
                      <a:lnTo>
                        <a:pt x="13" y="43"/>
                      </a:lnTo>
                      <a:lnTo>
                        <a:pt x="14" y="43"/>
                      </a:lnTo>
                      <a:lnTo>
                        <a:pt x="14" y="45"/>
                      </a:lnTo>
                      <a:lnTo>
                        <a:pt x="14" y="45"/>
                      </a:lnTo>
                      <a:lnTo>
                        <a:pt x="13" y="45"/>
                      </a:lnTo>
                      <a:lnTo>
                        <a:pt x="11" y="45"/>
                      </a:lnTo>
                      <a:lnTo>
                        <a:pt x="9" y="46"/>
                      </a:lnTo>
                      <a:lnTo>
                        <a:pt x="7" y="46"/>
                      </a:lnTo>
                      <a:lnTo>
                        <a:pt x="7" y="46"/>
                      </a:lnTo>
                      <a:lnTo>
                        <a:pt x="6" y="47"/>
                      </a:lnTo>
                      <a:lnTo>
                        <a:pt x="4" y="48"/>
                      </a:lnTo>
                      <a:lnTo>
                        <a:pt x="4" y="49"/>
                      </a:lnTo>
                      <a:lnTo>
                        <a:pt x="3" y="50"/>
                      </a:lnTo>
                      <a:lnTo>
                        <a:pt x="1" y="53"/>
                      </a:lnTo>
                      <a:lnTo>
                        <a:pt x="0" y="56"/>
                      </a:lnTo>
                      <a:lnTo>
                        <a:pt x="0" y="56"/>
                      </a:lnTo>
                      <a:lnTo>
                        <a:pt x="0" y="57"/>
                      </a:lnTo>
                      <a:lnTo>
                        <a:pt x="0" y="58"/>
                      </a:lnTo>
                      <a:lnTo>
                        <a:pt x="0" y="59"/>
                      </a:lnTo>
                      <a:lnTo>
                        <a:pt x="0" y="60"/>
                      </a:lnTo>
                      <a:lnTo>
                        <a:pt x="1" y="61"/>
                      </a:lnTo>
                      <a:lnTo>
                        <a:pt x="3" y="62"/>
                      </a:lnTo>
                      <a:lnTo>
                        <a:pt x="5" y="63"/>
                      </a:lnTo>
                      <a:lnTo>
                        <a:pt x="7" y="64"/>
                      </a:lnTo>
                      <a:lnTo>
                        <a:pt x="12" y="65"/>
                      </a:lnTo>
                      <a:lnTo>
                        <a:pt x="12" y="65"/>
                      </a:lnTo>
                      <a:lnTo>
                        <a:pt x="11" y="66"/>
                      </a:lnTo>
                      <a:lnTo>
                        <a:pt x="11" y="67"/>
                      </a:lnTo>
                      <a:lnTo>
                        <a:pt x="12" y="68"/>
                      </a:lnTo>
                      <a:lnTo>
                        <a:pt x="13" y="69"/>
                      </a:lnTo>
                      <a:lnTo>
                        <a:pt x="13" y="69"/>
                      </a:lnTo>
                      <a:lnTo>
                        <a:pt x="14" y="70"/>
                      </a:lnTo>
                      <a:lnTo>
                        <a:pt x="16" y="70"/>
                      </a:lnTo>
                      <a:lnTo>
                        <a:pt x="18" y="71"/>
                      </a:lnTo>
                      <a:lnTo>
                        <a:pt x="20" y="72"/>
                      </a:lnTo>
                      <a:lnTo>
                        <a:pt x="20" y="72"/>
                      </a:lnTo>
                      <a:lnTo>
                        <a:pt x="20" y="73"/>
                      </a:lnTo>
                      <a:lnTo>
                        <a:pt x="20" y="75"/>
                      </a:lnTo>
                      <a:lnTo>
                        <a:pt x="20" y="76"/>
                      </a:lnTo>
                      <a:lnTo>
                        <a:pt x="20" y="77"/>
                      </a:lnTo>
                      <a:lnTo>
                        <a:pt x="21" y="77"/>
                      </a:lnTo>
                      <a:lnTo>
                        <a:pt x="22" y="78"/>
                      </a:lnTo>
                      <a:lnTo>
                        <a:pt x="22" y="78"/>
                      </a:lnTo>
                      <a:lnTo>
                        <a:pt x="23" y="78"/>
                      </a:lnTo>
                      <a:lnTo>
                        <a:pt x="24" y="78"/>
                      </a:lnTo>
                      <a:lnTo>
                        <a:pt x="25" y="78"/>
                      </a:lnTo>
                      <a:lnTo>
                        <a:pt x="26" y="78"/>
                      </a:lnTo>
                      <a:lnTo>
                        <a:pt x="26" y="78"/>
                      </a:lnTo>
                      <a:lnTo>
                        <a:pt x="26" y="78"/>
                      </a:lnTo>
                      <a:lnTo>
                        <a:pt x="26" y="78"/>
                      </a:lnTo>
                      <a:lnTo>
                        <a:pt x="23" y="78"/>
                      </a:lnTo>
                      <a:lnTo>
                        <a:pt x="22" y="79"/>
                      </a:lnTo>
                      <a:lnTo>
                        <a:pt x="20" y="80"/>
                      </a:lnTo>
                      <a:lnTo>
                        <a:pt x="20" y="80"/>
                      </a:lnTo>
                      <a:lnTo>
                        <a:pt x="19" y="80"/>
                      </a:lnTo>
                      <a:lnTo>
                        <a:pt x="18" y="82"/>
                      </a:lnTo>
                      <a:lnTo>
                        <a:pt x="17" y="83"/>
                      </a:lnTo>
                      <a:lnTo>
                        <a:pt x="17" y="85"/>
                      </a:lnTo>
                      <a:lnTo>
                        <a:pt x="17" y="85"/>
                      </a:lnTo>
                      <a:lnTo>
                        <a:pt x="17" y="86"/>
                      </a:lnTo>
                      <a:lnTo>
                        <a:pt x="17" y="87"/>
                      </a:lnTo>
                      <a:lnTo>
                        <a:pt x="17" y="88"/>
                      </a:lnTo>
                      <a:lnTo>
                        <a:pt x="19" y="90"/>
                      </a:lnTo>
                      <a:lnTo>
                        <a:pt x="21" y="91"/>
                      </a:lnTo>
                      <a:lnTo>
                        <a:pt x="23" y="92"/>
                      </a:lnTo>
                      <a:lnTo>
                        <a:pt x="25" y="92"/>
                      </a:lnTo>
                      <a:lnTo>
                        <a:pt x="27" y="92"/>
                      </a:lnTo>
                      <a:lnTo>
                        <a:pt x="29" y="92"/>
                      </a:lnTo>
                      <a:lnTo>
                        <a:pt x="29" y="92"/>
                      </a:lnTo>
                      <a:lnTo>
                        <a:pt x="29" y="93"/>
                      </a:lnTo>
                      <a:lnTo>
                        <a:pt x="30" y="93"/>
                      </a:lnTo>
                      <a:lnTo>
                        <a:pt x="31" y="93"/>
                      </a:lnTo>
                      <a:lnTo>
                        <a:pt x="32" y="94"/>
                      </a:lnTo>
                      <a:lnTo>
                        <a:pt x="34" y="94"/>
                      </a:lnTo>
                      <a:lnTo>
                        <a:pt x="34" y="94"/>
                      </a:lnTo>
                      <a:lnTo>
                        <a:pt x="34" y="94"/>
                      </a:lnTo>
                      <a:lnTo>
                        <a:pt x="34" y="95"/>
                      </a:lnTo>
                      <a:lnTo>
                        <a:pt x="33" y="96"/>
                      </a:lnTo>
                      <a:lnTo>
                        <a:pt x="33" y="96"/>
                      </a:lnTo>
                      <a:lnTo>
                        <a:pt x="34" y="97"/>
                      </a:lnTo>
                      <a:lnTo>
                        <a:pt x="35" y="97"/>
                      </a:lnTo>
                      <a:lnTo>
                        <a:pt x="37" y="97"/>
                      </a:lnTo>
                      <a:lnTo>
                        <a:pt x="37" y="97"/>
                      </a:lnTo>
                      <a:lnTo>
                        <a:pt x="38" y="98"/>
                      </a:lnTo>
                      <a:lnTo>
                        <a:pt x="38" y="99"/>
                      </a:lnTo>
                      <a:lnTo>
                        <a:pt x="39" y="100"/>
                      </a:lnTo>
                      <a:lnTo>
                        <a:pt x="40" y="101"/>
                      </a:lnTo>
                      <a:lnTo>
                        <a:pt x="41" y="102"/>
                      </a:lnTo>
                      <a:lnTo>
                        <a:pt x="42" y="103"/>
                      </a:lnTo>
                      <a:lnTo>
                        <a:pt x="42" y="104"/>
                      </a:lnTo>
                      <a:lnTo>
                        <a:pt x="42" y="104"/>
                      </a:lnTo>
                      <a:lnTo>
                        <a:pt x="44" y="104"/>
                      </a:lnTo>
                      <a:lnTo>
                        <a:pt x="45" y="104"/>
                      </a:lnTo>
                      <a:lnTo>
                        <a:pt x="46" y="103"/>
                      </a:lnTo>
                      <a:lnTo>
                        <a:pt x="47" y="103"/>
                      </a:lnTo>
                      <a:lnTo>
                        <a:pt x="48" y="102"/>
                      </a:lnTo>
                      <a:lnTo>
                        <a:pt x="49" y="101"/>
                      </a:lnTo>
                      <a:lnTo>
                        <a:pt x="50" y="100"/>
                      </a:lnTo>
                      <a:lnTo>
                        <a:pt x="50" y="98"/>
                      </a:lnTo>
                      <a:lnTo>
                        <a:pt x="50" y="98"/>
                      </a:lnTo>
                      <a:lnTo>
                        <a:pt x="51" y="99"/>
                      </a:lnTo>
                      <a:lnTo>
                        <a:pt x="52" y="99"/>
                      </a:lnTo>
                      <a:lnTo>
                        <a:pt x="53" y="99"/>
                      </a:lnTo>
                      <a:lnTo>
                        <a:pt x="55" y="99"/>
                      </a:lnTo>
                      <a:lnTo>
                        <a:pt x="56" y="98"/>
                      </a:lnTo>
                      <a:lnTo>
                        <a:pt x="56" y="98"/>
                      </a:lnTo>
                      <a:lnTo>
                        <a:pt x="56" y="98"/>
                      </a:lnTo>
                      <a:lnTo>
                        <a:pt x="57" y="97"/>
                      </a:lnTo>
                      <a:lnTo>
                        <a:pt x="57" y="95"/>
                      </a:lnTo>
                      <a:lnTo>
                        <a:pt x="57" y="93"/>
                      </a:lnTo>
                      <a:lnTo>
                        <a:pt x="57" y="93"/>
                      </a:lnTo>
                      <a:lnTo>
                        <a:pt x="58" y="93"/>
                      </a:lnTo>
                      <a:lnTo>
                        <a:pt x="59" y="93"/>
                      </a:lnTo>
                      <a:lnTo>
                        <a:pt x="60" y="93"/>
                      </a:lnTo>
                      <a:lnTo>
                        <a:pt x="61" y="94"/>
                      </a:lnTo>
                      <a:lnTo>
                        <a:pt x="62" y="94"/>
                      </a:lnTo>
                      <a:lnTo>
                        <a:pt x="63" y="94"/>
                      </a:lnTo>
                      <a:lnTo>
                        <a:pt x="63" y="93"/>
                      </a:lnTo>
                      <a:lnTo>
                        <a:pt x="63" y="93"/>
                      </a:lnTo>
                      <a:lnTo>
                        <a:pt x="63" y="91"/>
                      </a:lnTo>
                      <a:lnTo>
                        <a:pt x="61" y="90"/>
                      </a:lnTo>
                      <a:lnTo>
                        <a:pt x="60" y="86"/>
                      </a:lnTo>
                      <a:lnTo>
                        <a:pt x="58" y="85"/>
                      </a:lnTo>
                      <a:lnTo>
                        <a:pt x="58" y="83"/>
                      </a:lnTo>
                      <a:lnTo>
                        <a:pt x="57" y="81"/>
                      </a:lnTo>
                      <a:lnTo>
                        <a:pt x="57" y="79"/>
                      </a:lnTo>
                      <a:lnTo>
                        <a:pt x="57" y="79"/>
                      </a:lnTo>
                      <a:lnTo>
                        <a:pt x="57" y="76"/>
                      </a:lnTo>
                      <a:lnTo>
                        <a:pt x="57" y="76"/>
                      </a:lnTo>
                      <a:lnTo>
                        <a:pt x="59" y="76"/>
                      </a:lnTo>
                      <a:lnTo>
                        <a:pt x="60" y="76"/>
                      </a:lnTo>
                      <a:lnTo>
                        <a:pt x="61" y="76"/>
                      </a:lnTo>
                      <a:lnTo>
                        <a:pt x="61" y="76"/>
                      </a:lnTo>
                      <a:lnTo>
                        <a:pt x="62" y="75"/>
                      </a:lnTo>
                      <a:lnTo>
                        <a:pt x="63" y="75"/>
                      </a:lnTo>
                      <a:lnTo>
                        <a:pt x="63" y="74"/>
                      </a:lnTo>
                      <a:lnTo>
                        <a:pt x="63" y="73"/>
                      </a:lnTo>
                      <a:lnTo>
                        <a:pt x="64" y="72"/>
                      </a:lnTo>
                      <a:lnTo>
                        <a:pt x="64" y="70"/>
                      </a:lnTo>
                      <a:lnTo>
                        <a:pt x="64" y="70"/>
                      </a:lnTo>
                      <a:lnTo>
                        <a:pt x="64" y="70"/>
                      </a:lnTo>
                      <a:lnTo>
                        <a:pt x="65" y="69"/>
                      </a:lnTo>
                      <a:lnTo>
                        <a:pt x="65" y="69"/>
                      </a:lnTo>
                      <a:lnTo>
                        <a:pt x="66" y="68"/>
                      </a:lnTo>
                      <a:lnTo>
                        <a:pt x="66" y="68"/>
                      </a:lnTo>
                      <a:lnTo>
                        <a:pt x="67" y="68"/>
                      </a:lnTo>
                      <a:lnTo>
                        <a:pt x="67" y="68"/>
                      </a:lnTo>
                      <a:lnTo>
                        <a:pt x="68" y="67"/>
                      </a:lnTo>
                      <a:lnTo>
                        <a:pt x="68" y="67"/>
                      </a:lnTo>
                      <a:lnTo>
                        <a:pt x="68" y="65"/>
                      </a:lnTo>
                      <a:lnTo>
                        <a:pt x="68" y="65"/>
                      </a:lnTo>
                      <a:lnTo>
                        <a:pt x="68" y="65"/>
                      </a:lnTo>
                      <a:lnTo>
                        <a:pt x="68" y="65"/>
                      </a:lnTo>
                      <a:lnTo>
                        <a:pt x="69" y="64"/>
                      </a:lnTo>
                      <a:lnTo>
                        <a:pt x="70" y="64"/>
                      </a:lnTo>
                      <a:lnTo>
                        <a:pt x="72" y="64"/>
                      </a:lnTo>
                      <a:lnTo>
                        <a:pt x="76" y="65"/>
                      </a:lnTo>
                      <a:lnTo>
                        <a:pt x="76" y="65"/>
                      </a:lnTo>
                      <a:lnTo>
                        <a:pt x="76" y="67"/>
                      </a:lnTo>
                      <a:lnTo>
                        <a:pt x="77" y="69"/>
                      </a:lnTo>
                      <a:lnTo>
                        <a:pt x="78" y="70"/>
                      </a:lnTo>
                      <a:lnTo>
                        <a:pt x="80" y="72"/>
                      </a:lnTo>
                      <a:lnTo>
                        <a:pt x="80" y="72"/>
                      </a:lnTo>
                      <a:lnTo>
                        <a:pt x="82" y="73"/>
                      </a:lnTo>
                      <a:lnTo>
                        <a:pt x="83" y="73"/>
                      </a:lnTo>
                      <a:lnTo>
                        <a:pt x="83" y="73"/>
                      </a:lnTo>
                      <a:lnTo>
                        <a:pt x="85" y="72"/>
                      </a:lnTo>
                      <a:lnTo>
                        <a:pt x="87" y="71"/>
                      </a:lnTo>
                      <a:lnTo>
                        <a:pt x="87" y="71"/>
                      </a:lnTo>
                      <a:lnTo>
                        <a:pt x="88" y="71"/>
                      </a:lnTo>
                      <a:lnTo>
                        <a:pt x="89" y="72"/>
                      </a:lnTo>
                      <a:lnTo>
                        <a:pt x="91" y="73"/>
                      </a:lnTo>
                      <a:lnTo>
                        <a:pt x="95" y="73"/>
                      </a:lnTo>
                      <a:lnTo>
                        <a:pt x="95" y="73"/>
                      </a:lnTo>
                      <a:lnTo>
                        <a:pt x="94" y="76"/>
                      </a:lnTo>
                      <a:lnTo>
                        <a:pt x="92" y="78"/>
                      </a:lnTo>
                      <a:lnTo>
                        <a:pt x="91" y="80"/>
                      </a:lnTo>
                      <a:lnTo>
                        <a:pt x="91" y="81"/>
                      </a:lnTo>
                      <a:lnTo>
                        <a:pt x="90" y="83"/>
                      </a:lnTo>
                      <a:lnTo>
                        <a:pt x="90" y="84"/>
                      </a:lnTo>
                      <a:lnTo>
                        <a:pt x="90" y="84"/>
                      </a:lnTo>
                      <a:lnTo>
                        <a:pt x="91" y="84"/>
                      </a:lnTo>
                      <a:lnTo>
                        <a:pt x="92" y="85"/>
                      </a:lnTo>
                      <a:lnTo>
                        <a:pt x="92" y="85"/>
                      </a:lnTo>
                      <a:lnTo>
                        <a:pt x="93" y="86"/>
                      </a:lnTo>
                      <a:lnTo>
                        <a:pt x="93" y="87"/>
                      </a:lnTo>
                      <a:lnTo>
                        <a:pt x="93" y="87"/>
                      </a:lnTo>
                      <a:lnTo>
                        <a:pt x="94" y="87"/>
                      </a:lnTo>
                      <a:lnTo>
                        <a:pt x="94" y="88"/>
                      </a:lnTo>
                      <a:lnTo>
                        <a:pt x="95" y="89"/>
                      </a:lnTo>
                      <a:lnTo>
                        <a:pt x="96" y="91"/>
                      </a:lnTo>
                      <a:lnTo>
                        <a:pt x="97" y="92"/>
                      </a:lnTo>
                      <a:lnTo>
                        <a:pt x="97" y="92"/>
                      </a:lnTo>
                      <a:lnTo>
                        <a:pt x="97" y="92"/>
                      </a:lnTo>
                      <a:lnTo>
                        <a:pt x="99" y="93"/>
                      </a:lnTo>
                      <a:lnTo>
                        <a:pt x="100" y="93"/>
                      </a:lnTo>
                      <a:lnTo>
                        <a:pt x="102" y="93"/>
                      </a:lnTo>
                      <a:lnTo>
                        <a:pt x="103" y="93"/>
                      </a:lnTo>
                      <a:lnTo>
                        <a:pt x="103" y="93"/>
                      </a:lnTo>
                      <a:lnTo>
                        <a:pt x="105" y="95"/>
                      </a:lnTo>
                      <a:lnTo>
                        <a:pt x="106" y="96"/>
                      </a:lnTo>
                      <a:lnTo>
                        <a:pt x="108" y="98"/>
                      </a:lnTo>
                      <a:lnTo>
                        <a:pt x="109" y="98"/>
                      </a:lnTo>
                      <a:lnTo>
                        <a:pt x="110" y="99"/>
                      </a:lnTo>
                      <a:lnTo>
                        <a:pt x="110" y="99"/>
                      </a:lnTo>
                      <a:lnTo>
                        <a:pt x="112" y="99"/>
                      </a:lnTo>
                      <a:lnTo>
                        <a:pt x="113" y="99"/>
                      </a:lnTo>
                      <a:lnTo>
                        <a:pt x="114" y="98"/>
                      </a:lnTo>
                      <a:lnTo>
                        <a:pt x="115" y="98"/>
                      </a:lnTo>
                      <a:lnTo>
                        <a:pt x="115" y="98"/>
                      </a:lnTo>
                      <a:lnTo>
                        <a:pt x="117" y="96"/>
                      </a:lnTo>
                      <a:lnTo>
                        <a:pt x="119" y="95"/>
                      </a:lnTo>
                      <a:lnTo>
                        <a:pt x="123" y="94"/>
                      </a:lnTo>
                      <a:lnTo>
                        <a:pt x="125" y="93"/>
                      </a:lnTo>
                      <a:lnTo>
                        <a:pt x="126" y="92"/>
                      </a:lnTo>
                      <a:lnTo>
                        <a:pt x="127" y="90"/>
                      </a:lnTo>
                      <a:lnTo>
                        <a:pt x="127" y="88"/>
                      </a:lnTo>
                      <a:lnTo>
                        <a:pt x="127" y="88"/>
                      </a:lnTo>
                      <a:lnTo>
                        <a:pt x="129" y="88"/>
                      </a:lnTo>
                      <a:lnTo>
                        <a:pt x="131" y="87"/>
                      </a:lnTo>
                      <a:lnTo>
                        <a:pt x="131" y="87"/>
                      </a:lnTo>
                      <a:lnTo>
                        <a:pt x="131" y="87"/>
                      </a:lnTo>
                      <a:lnTo>
                        <a:pt x="132" y="86"/>
                      </a:lnTo>
                      <a:lnTo>
                        <a:pt x="132" y="86"/>
                      </a:lnTo>
                      <a:lnTo>
                        <a:pt x="133" y="86"/>
                      </a:lnTo>
                      <a:lnTo>
                        <a:pt x="133" y="86"/>
                      </a:lnTo>
                      <a:lnTo>
                        <a:pt x="134" y="86"/>
                      </a:lnTo>
                      <a:lnTo>
                        <a:pt x="135" y="85"/>
                      </a:lnTo>
                      <a:lnTo>
                        <a:pt x="135" y="85"/>
                      </a:lnTo>
                      <a:lnTo>
                        <a:pt x="136" y="85"/>
                      </a:lnTo>
                      <a:lnTo>
                        <a:pt x="136" y="84"/>
                      </a:lnTo>
                      <a:lnTo>
                        <a:pt x="136" y="82"/>
                      </a:lnTo>
                      <a:lnTo>
                        <a:pt x="136" y="82"/>
                      </a:lnTo>
                      <a:lnTo>
                        <a:pt x="140" y="82"/>
                      </a:lnTo>
                      <a:lnTo>
                        <a:pt x="143" y="81"/>
                      </a:lnTo>
                      <a:lnTo>
                        <a:pt x="144" y="81"/>
                      </a:lnTo>
                      <a:lnTo>
                        <a:pt x="146" y="80"/>
                      </a:lnTo>
                      <a:lnTo>
                        <a:pt x="147" y="79"/>
                      </a:lnTo>
                      <a:lnTo>
                        <a:pt x="149" y="78"/>
                      </a:lnTo>
                      <a:lnTo>
                        <a:pt x="149" y="78"/>
                      </a:lnTo>
                      <a:lnTo>
                        <a:pt x="149" y="77"/>
                      </a:lnTo>
                      <a:lnTo>
                        <a:pt x="150" y="75"/>
                      </a:lnTo>
                      <a:lnTo>
                        <a:pt x="150" y="74"/>
                      </a:lnTo>
                      <a:lnTo>
                        <a:pt x="150" y="73"/>
                      </a:lnTo>
                      <a:lnTo>
                        <a:pt x="150" y="73"/>
                      </a:lnTo>
                      <a:close/>
                    </a:path>
                  </a:pathLst>
                </a:custGeom>
                <a:solidFill>
                  <a:srgbClr val="AFD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55" name="Freeform 2591">
                  <a:extLst>
                    <a:ext uri="{FF2B5EF4-FFF2-40B4-BE49-F238E27FC236}">
                      <a16:creationId xmlns:a16="http://schemas.microsoft.com/office/drawing/2014/main" id="{51CF03D3-272B-4741-8591-25630A33A65E}"/>
                    </a:ext>
                  </a:extLst>
                </p:cNvPr>
                <p:cNvSpPr>
                  <a:spLocks/>
                </p:cNvSpPr>
                <p:nvPr/>
              </p:nvSpPr>
              <p:spPr bwMode="auto">
                <a:xfrm>
                  <a:off x="4278" y="1543"/>
                  <a:ext cx="57" cy="38"/>
                </a:xfrm>
                <a:custGeom>
                  <a:avLst/>
                  <a:gdLst>
                    <a:gd name="T0" fmla="*/ 0 w 57"/>
                    <a:gd name="T1" fmla="*/ 8 h 38"/>
                    <a:gd name="T2" fmla="*/ 0 w 57"/>
                    <a:gd name="T3" fmla="*/ 13 h 38"/>
                    <a:gd name="T4" fmla="*/ 1 w 57"/>
                    <a:gd name="T5" fmla="*/ 15 h 38"/>
                    <a:gd name="T6" fmla="*/ 3 w 57"/>
                    <a:gd name="T7" fmla="*/ 17 h 38"/>
                    <a:gd name="T8" fmla="*/ 7 w 57"/>
                    <a:gd name="T9" fmla="*/ 20 h 38"/>
                    <a:gd name="T10" fmla="*/ 11 w 57"/>
                    <a:gd name="T11" fmla="*/ 21 h 38"/>
                    <a:gd name="T12" fmla="*/ 10 w 57"/>
                    <a:gd name="T13" fmla="*/ 23 h 38"/>
                    <a:gd name="T14" fmla="*/ 8 w 57"/>
                    <a:gd name="T15" fmla="*/ 25 h 38"/>
                    <a:gd name="T16" fmla="*/ 7 w 57"/>
                    <a:gd name="T17" fmla="*/ 27 h 38"/>
                    <a:gd name="T18" fmla="*/ 7 w 57"/>
                    <a:gd name="T19" fmla="*/ 28 h 38"/>
                    <a:gd name="T20" fmla="*/ 9 w 57"/>
                    <a:gd name="T21" fmla="*/ 31 h 38"/>
                    <a:gd name="T22" fmla="*/ 13 w 57"/>
                    <a:gd name="T23" fmla="*/ 34 h 38"/>
                    <a:gd name="T24" fmla="*/ 16 w 57"/>
                    <a:gd name="T25" fmla="*/ 34 h 38"/>
                    <a:gd name="T26" fmla="*/ 19 w 57"/>
                    <a:gd name="T27" fmla="*/ 34 h 38"/>
                    <a:gd name="T28" fmla="*/ 22 w 57"/>
                    <a:gd name="T29" fmla="*/ 32 h 38"/>
                    <a:gd name="T30" fmla="*/ 23 w 57"/>
                    <a:gd name="T31" fmla="*/ 31 h 38"/>
                    <a:gd name="T32" fmla="*/ 27 w 57"/>
                    <a:gd name="T33" fmla="*/ 33 h 38"/>
                    <a:gd name="T34" fmla="*/ 32 w 57"/>
                    <a:gd name="T35" fmla="*/ 36 h 38"/>
                    <a:gd name="T36" fmla="*/ 35 w 57"/>
                    <a:gd name="T37" fmla="*/ 38 h 38"/>
                    <a:gd name="T38" fmla="*/ 37 w 57"/>
                    <a:gd name="T39" fmla="*/ 37 h 38"/>
                    <a:gd name="T40" fmla="*/ 39 w 57"/>
                    <a:gd name="T41" fmla="*/ 36 h 38"/>
                    <a:gd name="T42" fmla="*/ 40 w 57"/>
                    <a:gd name="T43" fmla="*/ 35 h 38"/>
                    <a:gd name="T44" fmla="*/ 42 w 57"/>
                    <a:gd name="T45" fmla="*/ 32 h 38"/>
                    <a:gd name="T46" fmla="*/ 43 w 57"/>
                    <a:gd name="T47" fmla="*/ 31 h 38"/>
                    <a:gd name="T48" fmla="*/ 45 w 57"/>
                    <a:gd name="T49" fmla="*/ 30 h 38"/>
                    <a:gd name="T50" fmla="*/ 50 w 57"/>
                    <a:gd name="T51" fmla="*/ 29 h 38"/>
                    <a:gd name="T52" fmla="*/ 53 w 57"/>
                    <a:gd name="T53" fmla="*/ 28 h 38"/>
                    <a:gd name="T54" fmla="*/ 56 w 57"/>
                    <a:gd name="T55" fmla="*/ 26 h 38"/>
                    <a:gd name="T56" fmla="*/ 57 w 57"/>
                    <a:gd name="T57" fmla="*/ 24 h 38"/>
                    <a:gd name="T58" fmla="*/ 57 w 57"/>
                    <a:gd name="T59" fmla="*/ 21 h 38"/>
                    <a:gd name="T60" fmla="*/ 56 w 57"/>
                    <a:gd name="T61" fmla="*/ 18 h 38"/>
                    <a:gd name="T62" fmla="*/ 55 w 57"/>
                    <a:gd name="T63" fmla="*/ 17 h 38"/>
                    <a:gd name="T64" fmla="*/ 52 w 57"/>
                    <a:gd name="T65" fmla="*/ 13 h 38"/>
                    <a:gd name="T66" fmla="*/ 47 w 57"/>
                    <a:gd name="T67" fmla="*/ 8 h 38"/>
                    <a:gd name="T68" fmla="*/ 46 w 57"/>
                    <a:gd name="T69" fmla="*/ 7 h 38"/>
                    <a:gd name="T70" fmla="*/ 46 w 57"/>
                    <a:gd name="T71" fmla="*/ 5 h 38"/>
                    <a:gd name="T72" fmla="*/ 41 w 57"/>
                    <a:gd name="T73" fmla="*/ 4 h 38"/>
                    <a:gd name="T74" fmla="*/ 35 w 57"/>
                    <a:gd name="T75" fmla="*/ 1 h 38"/>
                    <a:gd name="T76" fmla="*/ 30 w 57"/>
                    <a:gd name="T77" fmla="*/ 0 h 38"/>
                    <a:gd name="T78" fmla="*/ 0 w 57"/>
                    <a:gd name="T79"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38">
                      <a:moveTo>
                        <a:pt x="0" y="8"/>
                      </a:moveTo>
                      <a:lnTo>
                        <a:pt x="0" y="8"/>
                      </a:lnTo>
                      <a:lnTo>
                        <a:pt x="0" y="10"/>
                      </a:lnTo>
                      <a:lnTo>
                        <a:pt x="0" y="13"/>
                      </a:lnTo>
                      <a:lnTo>
                        <a:pt x="0" y="13"/>
                      </a:lnTo>
                      <a:lnTo>
                        <a:pt x="1" y="15"/>
                      </a:lnTo>
                      <a:lnTo>
                        <a:pt x="2" y="16"/>
                      </a:lnTo>
                      <a:lnTo>
                        <a:pt x="3" y="17"/>
                      </a:lnTo>
                      <a:lnTo>
                        <a:pt x="4" y="18"/>
                      </a:lnTo>
                      <a:lnTo>
                        <a:pt x="7" y="20"/>
                      </a:lnTo>
                      <a:lnTo>
                        <a:pt x="11" y="21"/>
                      </a:lnTo>
                      <a:lnTo>
                        <a:pt x="11" y="21"/>
                      </a:lnTo>
                      <a:lnTo>
                        <a:pt x="10" y="22"/>
                      </a:lnTo>
                      <a:lnTo>
                        <a:pt x="10" y="23"/>
                      </a:lnTo>
                      <a:lnTo>
                        <a:pt x="8" y="25"/>
                      </a:lnTo>
                      <a:lnTo>
                        <a:pt x="8" y="25"/>
                      </a:lnTo>
                      <a:lnTo>
                        <a:pt x="7" y="26"/>
                      </a:lnTo>
                      <a:lnTo>
                        <a:pt x="7" y="27"/>
                      </a:lnTo>
                      <a:lnTo>
                        <a:pt x="7" y="28"/>
                      </a:lnTo>
                      <a:lnTo>
                        <a:pt x="7" y="28"/>
                      </a:lnTo>
                      <a:lnTo>
                        <a:pt x="8" y="30"/>
                      </a:lnTo>
                      <a:lnTo>
                        <a:pt x="9" y="31"/>
                      </a:lnTo>
                      <a:lnTo>
                        <a:pt x="10" y="33"/>
                      </a:lnTo>
                      <a:lnTo>
                        <a:pt x="13" y="34"/>
                      </a:lnTo>
                      <a:lnTo>
                        <a:pt x="15" y="34"/>
                      </a:lnTo>
                      <a:lnTo>
                        <a:pt x="16" y="34"/>
                      </a:lnTo>
                      <a:lnTo>
                        <a:pt x="18" y="34"/>
                      </a:lnTo>
                      <a:lnTo>
                        <a:pt x="19" y="34"/>
                      </a:lnTo>
                      <a:lnTo>
                        <a:pt x="20" y="33"/>
                      </a:lnTo>
                      <a:lnTo>
                        <a:pt x="22" y="32"/>
                      </a:lnTo>
                      <a:lnTo>
                        <a:pt x="23" y="31"/>
                      </a:lnTo>
                      <a:lnTo>
                        <a:pt x="23" y="31"/>
                      </a:lnTo>
                      <a:lnTo>
                        <a:pt x="25" y="32"/>
                      </a:lnTo>
                      <a:lnTo>
                        <a:pt x="27" y="33"/>
                      </a:lnTo>
                      <a:lnTo>
                        <a:pt x="30" y="35"/>
                      </a:lnTo>
                      <a:lnTo>
                        <a:pt x="32" y="36"/>
                      </a:lnTo>
                      <a:lnTo>
                        <a:pt x="33" y="37"/>
                      </a:lnTo>
                      <a:lnTo>
                        <a:pt x="35" y="38"/>
                      </a:lnTo>
                      <a:lnTo>
                        <a:pt x="37" y="37"/>
                      </a:lnTo>
                      <a:lnTo>
                        <a:pt x="37" y="37"/>
                      </a:lnTo>
                      <a:lnTo>
                        <a:pt x="38" y="37"/>
                      </a:lnTo>
                      <a:lnTo>
                        <a:pt x="39" y="36"/>
                      </a:lnTo>
                      <a:lnTo>
                        <a:pt x="40" y="35"/>
                      </a:lnTo>
                      <a:lnTo>
                        <a:pt x="40" y="35"/>
                      </a:lnTo>
                      <a:lnTo>
                        <a:pt x="41" y="33"/>
                      </a:lnTo>
                      <a:lnTo>
                        <a:pt x="42" y="32"/>
                      </a:lnTo>
                      <a:lnTo>
                        <a:pt x="43" y="31"/>
                      </a:lnTo>
                      <a:lnTo>
                        <a:pt x="43" y="31"/>
                      </a:lnTo>
                      <a:lnTo>
                        <a:pt x="44" y="30"/>
                      </a:lnTo>
                      <a:lnTo>
                        <a:pt x="45" y="30"/>
                      </a:lnTo>
                      <a:lnTo>
                        <a:pt x="48" y="29"/>
                      </a:lnTo>
                      <a:lnTo>
                        <a:pt x="50" y="29"/>
                      </a:lnTo>
                      <a:lnTo>
                        <a:pt x="53" y="28"/>
                      </a:lnTo>
                      <a:lnTo>
                        <a:pt x="53" y="28"/>
                      </a:lnTo>
                      <a:lnTo>
                        <a:pt x="54" y="27"/>
                      </a:lnTo>
                      <a:lnTo>
                        <a:pt x="56" y="26"/>
                      </a:lnTo>
                      <a:lnTo>
                        <a:pt x="57" y="25"/>
                      </a:lnTo>
                      <a:lnTo>
                        <a:pt x="57" y="24"/>
                      </a:lnTo>
                      <a:lnTo>
                        <a:pt x="57" y="23"/>
                      </a:lnTo>
                      <a:lnTo>
                        <a:pt x="57" y="21"/>
                      </a:lnTo>
                      <a:lnTo>
                        <a:pt x="57" y="20"/>
                      </a:lnTo>
                      <a:lnTo>
                        <a:pt x="56" y="18"/>
                      </a:lnTo>
                      <a:lnTo>
                        <a:pt x="56" y="18"/>
                      </a:lnTo>
                      <a:lnTo>
                        <a:pt x="55" y="17"/>
                      </a:lnTo>
                      <a:lnTo>
                        <a:pt x="54" y="15"/>
                      </a:lnTo>
                      <a:lnTo>
                        <a:pt x="52" y="13"/>
                      </a:lnTo>
                      <a:lnTo>
                        <a:pt x="49" y="10"/>
                      </a:lnTo>
                      <a:lnTo>
                        <a:pt x="47" y="8"/>
                      </a:lnTo>
                      <a:lnTo>
                        <a:pt x="47" y="8"/>
                      </a:lnTo>
                      <a:lnTo>
                        <a:pt x="46" y="7"/>
                      </a:lnTo>
                      <a:lnTo>
                        <a:pt x="46" y="6"/>
                      </a:lnTo>
                      <a:lnTo>
                        <a:pt x="46" y="5"/>
                      </a:lnTo>
                      <a:lnTo>
                        <a:pt x="46" y="5"/>
                      </a:lnTo>
                      <a:lnTo>
                        <a:pt x="41" y="4"/>
                      </a:lnTo>
                      <a:lnTo>
                        <a:pt x="41" y="4"/>
                      </a:lnTo>
                      <a:lnTo>
                        <a:pt x="35" y="1"/>
                      </a:lnTo>
                      <a:lnTo>
                        <a:pt x="31" y="0"/>
                      </a:lnTo>
                      <a:lnTo>
                        <a:pt x="30" y="0"/>
                      </a:lnTo>
                      <a:lnTo>
                        <a:pt x="28" y="0"/>
                      </a:lnTo>
                      <a:lnTo>
                        <a:pt x="0" y="8"/>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56" name="Freeform 2592">
                  <a:extLst>
                    <a:ext uri="{FF2B5EF4-FFF2-40B4-BE49-F238E27FC236}">
                      <a16:creationId xmlns:a16="http://schemas.microsoft.com/office/drawing/2014/main" id="{EC06FB96-0BB8-4AE8-B51E-253F54666B76}"/>
                    </a:ext>
                  </a:extLst>
                </p:cNvPr>
                <p:cNvSpPr>
                  <a:spLocks/>
                </p:cNvSpPr>
                <p:nvPr/>
              </p:nvSpPr>
              <p:spPr bwMode="auto">
                <a:xfrm>
                  <a:off x="4309" y="1523"/>
                  <a:ext cx="53" cy="60"/>
                </a:xfrm>
                <a:custGeom>
                  <a:avLst/>
                  <a:gdLst>
                    <a:gd name="T0" fmla="*/ 13 w 53"/>
                    <a:gd name="T1" fmla="*/ 14 h 60"/>
                    <a:gd name="T2" fmla="*/ 4 w 53"/>
                    <a:gd name="T3" fmla="*/ 21 h 60"/>
                    <a:gd name="T4" fmla="*/ 1 w 53"/>
                    <a:gd name="T5" fmla="*/ 24 h 60"/>
                    <a:gd name="T6" fmla="*/ 0 w 53"/>
                    <a:gd name="T7" fmla="*/ 27 h 60"/>
                    <a:gd name="T8" fmla="*/ 0 w 53"/>
                    <a:gd name="T9" fmla="*/ 30 h 60"/>
                    <a:gd name="T10" fmla="*/ 1 w 53"/>
                    <a:gd name="T11" fmla="*/ 33 h 60"/>
                    <a:gd name="T12" fmla="*/ 2 w 53"/>
                    <a:gd name="T13" fmla="*/ 35 h 60"/>
                    <a:gd name="T14" fmla="*/ 6 w 53"/>
                    <a:gd name="T15" fmla="*/ 39 h 60"/>
                    <a:gd name="T16" fmla="*/ 9 w 53"/>
                    <a:gd name="T17" fmla="*/ 41 h 60"/>
                    <a:gd name="T18" fmla="*/ 9 w 53"/>
                    <a:gd name="T19" fmla="*/ 42 h 60"/>
                    <a:gd name="T20" fmla="*/ 7 w 53"/>
                    <a:gd name="T21" fmla="*/ 44 h 60"/>
                    <a:gd name="T22" fmla="*/ 5 w 53"/>
                    <a:gd name="T23" fmla="*/ 46 h 60"/>
                    <a:gd name="T24" fmla="*/ 5 w 53"/>
                    <a:gd name="T25" fmla="*/ 47 h 60"/>
                    <a:gd name="T26" fmla="*/ 4 w 53"/>
                    <a:gd name="T27" fmla="*/ 51 h 60"/>
                    <a:gd name="T28" fmla="*/ 5 w 53"/>
                    <a:gd name="T29" fmla="*/ 55 h 60"/>
                    <a:gd name="T30" fmla="*/ 5 w 53"/>
                    <a:gd name="T31" fmla="*/ 57 h 60"/>
                    <a:gd name="T32" fmla="*/ 8 w 53"/>
                    <a:gd name="T33" fmla="*/ 59 h 60"/>
                    <a:gd name="T34" fmla="*/ 9 w 53"/>
                    <a:gd name="T35" fmla="*/ 59 h 60"/>
                    <a:gd name="T36" fmla="*/ 13 w 53"/>
                    <a:gd name="T37" fmla="*/ 59 h 60"/>
                    <a:gd name="T38" fmla="*/ 16 w 53"/>
                    <a:gd name="T39" fmla="*/ 58 h 60"/>
                    <a:gd name="T40" fmla="*/ 18 w 53"/>
                    <a:gd name="T41" fmla="*/ 56 h 60"/>
                    <a:gd name="T42" fmla="*/ 19 w 53"/>
                    <a:gd name="T43" fmla="*/ 53 h 60"/>
                    <a:gd name="T44" fmla="*/ 21 w 53"/>
                    <a:gd name="T45" fmla="*/ 54 h 60"/>
                    <a:gd name="T46" fmla="*/ 25 w 53"/>
                    <a:gd name="T47" fmla="*/ 55 h 60"/>
                    <a:gd name="T48" fmla="*/ 29 w 53"/>
                    <a:gd name="T49" fmla="*/ 55 h 60"/>
                    <a:gd name="T50" fmla="*/ 33 w 53"/>
                    <a:gd name="T51" fmla="*/ 54 h 60"/>
                    <a:gd name="T52" fmla="*/ 34 w 53"/>
                    <a:gd name="T53" fmla="*/ 52 h 60"/>
                    <a:gd name="T54" fmla="*/ 34 w 53"/>
                    <a:gd name="T55" fmla="*/ 52 h 60"/>
                    <a:gd name="T56" fmla="*/ 34 w 53"/>
                    <a:gd name="T57" fmla="*/ 50 h 60"/>
                    <a:gd name="T58" fmla="*/ 34 w 53"/>
                    <a:gd name="T59" fmla="*/ 50 h 60"/>
                    <a:gd name="T60" fmla="*/ 35 w 53"/>
                    <a:gd name="T61" fmla="*/ 49 h 60"/>
                    <a:gd name="T62" fmla="*/ 39 w 53"/>
                    <a:gd name="T63" fmla="*/ 48 h 60"/>
                    <a:gd name="T64" fmla="*/ 43 w 53"/>
                    <a:gd name="T65" fmla="*/ 48 h 60"/>
                    <a:gd name="T66" fmla="*/ 45 w 53"/>
                    <a:gd name="T67" fmla="*/ 47 h 60"/>
                    <a:gd name="T68" fmla="*/ 47 w 53"/>
                    <a:gd name="T69" fmla="*/ 46 h 60"/>
                    <a:gd name="T70" fmla="*/ 47 w 53"/>
                    <a:gd name="T71" fmla="*/ 45 h 60"/>
                    <a:gd name="T72" fmla="*/ 47 w 53"/>
                    <a:gd name="T73" fmla="*/ 42 h 60"/>
                    <a:gd name="T74" fmla="*/ 45 w 53"/>
                    <a:gd name="T75" fmla="*/ 39 h 60"/>
                    <a:gd name="T76" fmla="*/ 42 w 53"/>
                    <a:gd name="T77" fmla="*/ 35 h 60"/>
                    <a:gd name="T78" fmla="*/ 41 w 53"/>
                    <a:gd name="T79" fmla="*/ 34 h 60"/>
                    <a:gd name="T80" fmla="*/ 43 w 53"/>
                    <a:gd name="T81" fmla="*/ 32 h 60"/>
                    <a:gd name="T82" fmla="*/ 45 w 53"/>
                    <a:gd name="T83" fmla="*/ 30 h 60"/>
                    <a:gd name="T84" fmla="*/ 49 w 53"/>
                    <a:gd name="T85" fmla="*/ 28 h 60"/>
                    <a:gd name="T86" fmla="*/ 50 w 53"/>
                    <a:gd name="T87" fmla="*/ 27 h 60"/>
                    <a:gd name="T88" fmla="*/ 53 w 53"/>
                    <a:gd name="T89" fmla="*/ 23 h 60"/>
                    <a:gd name="T90" fmla="*/ 53 w 53"/>
                    <a:gd name="T91" fmla="*/ 21 h 60"/>
                    <a:gd name="T92" fmla="*/ 53 w 53"/>
                    <a:gd name="T93" fmla="*/ 18 h 60"/>
                    <a:gd name="T94" fmla="*/ 50 w 53"/>
                    <a:gd name="T95" fmla="*/ 14 h 60"/>
                    <a:gd name="T96" fmla="*/ 45 w 53"/>
                    <a:gd name="T97" fmla="*/ 10 h 60"/>
                    <a:gd name="T98" fmla="*/ 34 w 53"/>
                    <a:gd name="T99" fmla="*/ 4 h 60"/>
                    <a:gd name="T100" fmla="*/ 13 w 53"/>
                    <a:gd name="T10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 h="60">
                      <a:moveTo>
                        <a:pt x="13" y="14"/>
                      </a:moveTo>
                      <a:lnTo>
                        <a:pt x="13" y="14"/>
                      </a:lnTo>
                      <a:lnTo>
                        <a:pt x="7" y="19"/>
                      </a:lnTo>
                      <a:lnTo>
                        <a:pt x="4" y="21"/>
                      </a:lnTo>
                      <a:lnTo>
                        <a:pt x="1" y="24"/>
                      </a:lnTo>
                      <a:lnTo>
                        <a:pt x="1" y="24"/>
                      </a:lnTo>
                      <a:lnTo>
                        <a:pt x="0" y="25"/>
                      </a:lnTo>
                      <a:lnTo>
                        <a:pt x="0" y="27"/>
                      </a:lnTo>
                      <a:lnTo>
                        <a:pt x="0" y="29"/>
                      </a:lnTo>
                      <a:lnTo>
                        <a:pt x="0" y="30"/>
                      </a:lnTo>
                      <a:lnTo>
                        <a:pt x="0" y="30"/>
                      </a:lnTo>
                      <a:lnTo>
                        <a:pt x="1" y="33"/>
                      </a:lnTo>
                      <a:lnTo>
                        <a:pt x="1" y="34"/>
                      </a:lnTo>
                      <a:lnTo>
                        <a:pt x="2" y="35"/>
                      </a:lnTo>
                      <a:lnTo>
                        <a:pt x="4" y="37"/>
                      </a:lnTo>
                      <a:lnTo>
                        <a:pt x="6" y="39"/>
                      </a:lnTo>
                      <a:lnTo>
                        <a:pt x="8" y="40"/>
                      </a:lnTo>
                      <a:lnTo>
                        <a:pt x="9" y="41"/>
                      </a:lnTo>
                      <a:lnTo>
                        <a:pt x="9" y="41"/>
                      </a:lnTo>
                      <a:lnTo>
                        <a:pt x="9" y="42"/>
                      </a:lnTo>
                      <a:lnTo>
                        <a:pt x="8" y="43"/>
                      </a:lnTo>
                      <a:lnTo>
                        <a:pt x="7" y="44"/>
                      </a:lnTo>
                      <a:lnTo>
                        <a:pt x="5" y="45"/>
                      </a:lnTo>
                      <a:lnTo>
                        <a:pt x="5" y="46"/>
                      </a:lnTo>
                      <a:lnTo>
                        <a:pt x="5" y="47"/>
                      </a:lnTo>
                      <a:lnTo>
                        <a:pt x="5" y="47"/>
                      </a:lnTo>
                      <a:lnTo>
                        <a:pt x="5" y="49"/>
                      </a:lnTo>
                      <a:lnTo>
                        <a:pt x="4" y="51"/>
                      </a:lnTo>
                      <a:lnTo>
                        <a:pt x="5" y="53"/>
                      </a:lnTo>
                      <a:lnTo>
                        <a:pt x="5" y="55"/>
                      </a:lnTo>
                      <a:lnTo>
                        <a:pt x="5" y="55"/>
                      </a:lnTo>
                      <a:lnTo>
                        <a:pt x="5" y="57"/>
                      </a:lnTo>
                      <a:lnTo>
                        <a:pt x="6" y="58"/>
                      </a:lnTo>
                      <a:lnTo>
                        <a:pt x="8" y="59"/>
                      </a:lnTo>
                      <a:lnTo>
                        <a:pt x="9" y="59"/>
                      </a:lnTo>
                      <a:lnTo>
                        <a:pt x="9" y="59"/>
                      </a:lnTo>
                      <a:lnTo>
                        <a:pt x="11" y="60"/>
                      </a:lnTo>
                      <a:lnTo>
                        <a:pt x="13" y="59"/>
                      </a:lnTo>
                      <a:lnTo>
                        <a:pt x="14" y="59"/>
                      </a:lnTo>
                      <a:lnTo>
                        <a:pt x="16" y="58"/>
                      </a:lnTo>
                      <a:lnTo>
                        <a:pt x="17" y="58"/>
                      </a:lnTo>
                      <a:lnTo>
                        <a:pt x="18" y="56"/>
                      </a:lnTo>
                      <a:lnTo>
                        <a:pt x="19" y="55"/>
                      </a:lnTo>
                      <a:lnTo>
                        <a:pt x="19" y="53"/>
                      </a:lnTo>
                      <a:lnTo>
                        <a:pt x="19" y="53"/>
                      </a:lnTo>
                      <a:lnTo>
                        <a:pt x="21" y="54"/>
                      </a:lnTo>
                      <a:lnTo>
                        <a:pt x="23" y="55"/>
                      </a:lnTo>
                      <a:lnTo>
                        <a:pt x="25" y="55"/>
                      </a:lnTo>
                      <a:lnTo>
                        <a:pt x="27" y="56"/>
                      </a:lnTo>
                      <a:lnTo>
                        <a:pt x="29" y="55"/>
                      </a:lnTo>
                      <a:lnTo>
                        <a:pt x="31" y="55"/>
                      </a:lnTo>
                      <a:lnTo>
                        <a:pt x="33" y="54"/>
                      </a:lnTo>
                      <a:lnTo>
                        <a:pt x="34" y="53"/>
                      </a:lnTo>
                      <a:lnTo>
                        <a:pt x="34" y="52"/>
                      </a:lnTo>
                      <a:lnTo>
                        <a:pt x="34" y="52"/>
                      </a:lnTo>
                      <a:lnTo>
                        <a:pt x="34" y="52"/>
                      </a:lnTo>
                      <a:lnTo>
                        <a:pt x="34" y="51"/>
                      </a:lnTo>
                      <a:lnTo>
                        <a:pt x="34" y="50"/>
                      </a:lnTo>
                      <a:lnTo>
                        <a:pt x="34" y="50"/>
                      </a:lnTo>
                      <a:lnTo>
                        <a:pt x="34" y="50"/>
                      </a:lnTo>
                      <a:lnTo>
                        <a:pt x="35" y="49"/>
                      </a:lnTo>
                      <a:lnTo>
                        <a:pt x="35" y="49"/>
                      </a:lnTo>
                      <a:lnTo>
                        <a:pt x="37" y="48"/>
                      </a:lnTo>
                      <a:lnTo>
                        <a:pt x="39" y="48"/>
                      </a:lnTo>
                      <a:lnTo>
                        <a:pt x="41" y="48"/>
                      </a:lnTo>
                      <a:lnTo>
                        <a:pt x="43" y="48"/>
                      </a:lnTo>
                      <a:lnTo>
                        <a:pt x="45" y="48"/>
                      </a:lnTo>
                      <a:lnTo>
                        <a:pt x="45" y="47"/>
                      </a:lnTo>
                      <a:lnTo>
                        <a:pt x="46" y="47"/>
                      </a:lnTo>
                      <a:lnTo>
                        <a:pt x="47" y="46"/>
                      </a:lnTo>
                      <a:lnTo>
                        <a:pt x="47" y="45"/>
                      </a:lnTo>
                      <a:lnTo>
                        <a:pt x="47" y="45"/>
                      </a:lnTo>
                      <a:lnTo>
                        <a:pt x="47" y="44"/>
                      </a:lnTo>
                      <a:lnTo>
                        <a:pt x="47" y="42"/>
                      </a:lnTo>
                      <a:lnTo>
                        <a:pt x="46" y="41"/>
                      </a:lnTo>
                      <a:lnTo>
                        <a:pt x="45" y="39"/>
                      </a:lnTo>
                      <a:lnTo>
                        <a:pt x="43" y="37"/>
                      </a:lnTo>
                      <a:lnTo>
                        <a:pt x="42" y="35"/>
                      </a:lnTo>
                      <a:lnTo>
                        <a:pt x="41" y="34"/>
                      </a:lnTo>
                      <a:lnTo>
                        <a:pt x="41" y="34"/>
                      </a:lnTo>
                      <a:lnTo>
                        <a:pt x="42" y="33"/>
                      </a:lnTo>
                      <a:lnTo>
                        <a:pt x="43" y="32"/>
                      </a:lnTo>
                      <a:lnTo>
                        <a:pt x="44" y="31"/>
                      </a:lnTo>
                      <a:lnTo>
                        <a:pt x="45" y="30"/>
                      </a:lnTo>
                      <a:lnTo>
                        <a:pt x="48" y="28"/>
                      </a:lnTo>
                      <a:lnTo>
                        <a:pt x="49" y="28"/>
                      </a:lnTo>
                      <a:lnTo>
                        <a:pt x="50" y="27"/>
                      </a:lnTo>
                      <a:lnTo>
                        <a:pt x="50" y="27"/>
                      </a:lnTo>
                      <a:lnTo>
                        <a:pt x="52" y="25"/>
                      </a:lnTo>
                      <a:lnTo>
                        <a:pt x="53" y="23"/>
                      </a:lnTo>
                      <a:lnTo>
                        <a:pt x="53" y="22"/>
                      </a:lnTo>
                      <a:lnTo>
                        <a:pt x="53" y="21"/>
                      </a:lnTo>
                      <a:lnTo>
                        <a:pt x="53" y="20"/>
                      </a:lnTo>
                      <a:lnTo>
                        <a:pt x="53" y="18"/>
                      </a:lnTo>
                      <a:lnTo>
                        <a:pt x="51" y="16"/>
                      </a:lnTo>
                      <a:lnTo>
                        <a:pt x="50" y="14"/>
                      </a:lnTo>
                      <a:lnTo>
                        <a:pt x="48" y="12"/>
                      </a:lnTo>
                      <a:lnTo>
                        <a:pt x="45" y="10"/>
                      </a:lnTo>
                      <a:lnTo>
                        <a:pt x="40" y="7"/>
                      </a:lnTo>
                      <a:lnTo>
                        <a:pt x="34" y="4"/>
                      </a:lnTo>
                      <a:lnTo>
                        <a:pt x="26" y="0"/>
                      </a:lnTo>
                      <a:lnTo>
                        <a:pt x="13" y="14"/>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57" name="Freeform 2593">
                  <a:extLst>
                    <a:ext uri="{FF2B5EF4-FFF2-40B4-BE49-F238E27FC236}">
                      <a16:creationId xmlns:a16="http://schemas.microsoft.com/office/drawing/2014/main" id="{5357CBE2-4B93-454A-A71D-238D1F620A20}"/>
                    </a:ext>
                  </a:extLst>
                </p:cNvPr>
                <p:cNvSpPr>
                  <a:spLocks/>
                </p:cNvSpPr>
                <p:nvPr/>
              </p:nvSpPr>
              <p:spPr bwMode="auto">
                <a:xfrm>
                  <a:off x="4254" y="1508"/>
                  <a:ext cx="119" cy="77"/>
                </a:xfrm>
                <a:custGeom>
                  <a:avLst/>
                  <a:gdLst>
                    <a:gd name="T0" fmla="*/ 8 w 119"/>
                    <a:gd name="T1" fmla="*/ 8 h 77"/>
                    <a:gd name="T2" fmla="*/ 6 w 119"/>
                    <a:gd name="T3" fmla="*/ 10 h 77"/>
                    <a:gd name="T4" fmla="*/ 2 w 119"/>
                    <a:gd name="T5" fmla="*/ 14 h 77"/>
                    <a:gd name="T6" fmla="*/ 0 w 119"/>
                    <a:gd name="T7" fmla="*/ 19 h 77"/>
                    <a:gd name="T8" fmla="*/ 0 w 119"/>
                    <a:gd name="T9" fmla="*/ 23 h 77"/>
                    <a:gd name="T10" fmla="*/ 0 w 119"/>
                    <a:gd name="T11" fmla="*/ 25 h 77"/>
                    <a:gd name="T12" fmla="*/ 4 w 119"/>
                    <a:gd name="T13" fmla="*/ 27 h 77"/>
                    <a:gd name="T14" fmla="*/ 5 w 119"/>
                    <a:gd name="T15" fmla="*/ 28 h 77"/>
                    <a:gd name="T16" fmla="*/ 3 w 119"/>
                    <a:gd name="T17" fmla="*/ 33 h 77"/>
                    <a:gd name="T18" fmla="*/ 4 w 119"/>
                    <a:gd name="T19" fmla="*/ 34 h 77"/>
                    <a:gd name="T20" fmla="*/ 6 w 119"/>
                    <a:gd name="T21" fmla="*/ 37 h 77"/>
                    <a:gd name="T22" fmla="*/ 8 w 119"/>
                    <a:gd name="T23" fmla="*/ 39 h 77"/>
                    <a:gd name="T24" fmla="*/ 11 w 119"/>
                    <a:gd name="T25" fmla="*/ 44 h 77"/>
                    <a:gd name="T26" fmla="*/ 13 w 119"/>
                    <a:gd name="T27" fmla="*/ 45 h 77"/>
                    <a:gd name="T28" fmla="*/ 11 w 119"/>
                    <a:gd name="T29" fmla="*/ 48 h 77"/>
                    <a:gd name="T30" fmla="*/ 9 w 119"/>
                    <a:gd name="T31" fmla="*/ 51 h 77"/>
                    <a:gd name="T32" fmla="*/ 8 w 119"/>
                    <a:gd name="T33" fmla="*/ 53 h 77"/>
                    <a:gd name="T34" fmla="*/ 9 w 119"/>
                    <a:gd name="T35" fmla="*/ 56 h 77"/>
                    <a:gd name="T36" fmla="*/ 13 w 119"/>
                    <a:gd name="T37" fmla="*/ 59 h 77"/>
                    <a:gd name="T38" fmla="*/ 21 w 119"/>
                    <a:gd name="T39" fmla="*/ 59 h 77"/>
                    <a:gd name="T40" fmla="*/ 21 w 119"/>
                    <a:gd name="T41" fmla="*/ 62 h 77"/>
                    <a:gd name="T42" fmla="*/ 25 w 119"/>
                    <a:gd name="T43" fmla="*/ 65 h 77"/>
                    <a:gd name="T44" fmla="*/ 35 w 119"/>
                    <a:gd name="T45" fmla="*/ 68 h 77"/>
                    <a:gd name="T46" fmla="*/ 42 w 119"/>
                    <a:gd name="T47" fmla="*/ 68 h 77"/>
                    <a:gd name="T48" fmla="*/ 44 w 119"/>
                    <a:gd name="T49" fmla="*/ 67 h 77"/>
                    <a:gd name="T50" fmla="*/ 46 w 119"/>
                    <a:gd name="T51" fmla="*/ 71 h 77"/>
                    <a:gd name="T52" fmla="*/ 50 w 119"/>
                    <a:gd name="T53" fmla="*/ 73 h 77"/>
                    <a:gd name="T54" fmla="*/ 60 w 119"/>
                    <a:gd name="T55" fmla="*/ 73 h 77"/>
                    <a:gd name="T56" fmla="*/ 63 w 119"/>
                    <a:gd name="T57" fmla="*/ 75 h 77"/>
                    <a:gd name="T58" fmla="*/ 64 w 119"/>
                    <a:gd name="T59" fmla="*/ 77 h 77"/>
                    <a:gd name="T60" fmla="*/ 68 w 119"/>
                    <a:gd name="T61" fmla="*/ 76 h 77"/>
                    <a:gd name="T62" fmla="*/ 72 w 119"/>
                    <a:gd name="T63" fmla="*/ 72 h 77"/>
                    <a:gd name="T64" fmla="*/ 75 w 119"/>
                    <a:gd name="T65" fmla="*/ 66 h 77"/>
                    <a:gd name="T66" fmla="*/ 78 w 119"/>
                    <a:gd name="T67" fmla="*/ 67 h 77"/>
                    <a:gd name="T68" fmla="*/ 82 w 119"/>
                    <a:gd name="T69" fmla="*/ 66 h 77"/>
                    <a:gd name="T70" fmla="*/ 86 w 119"/>
                    <a:gd name="T71" fmla="*/ 65 h 77"/>
                    <a:gd name="T72" fmla="*/ 89 w 119"/>
                    <a:gd name="T73" fmla="*/ 65 h 77"/>
                    <a:gd name="T74" fmla="*/ 98 w 119"/>
                    <a:gd name="T75" fmla="*/ 67 h 77"/>
                    <a:gd name="T76" fmla="*/ 101 w 119"/>
                    <a:gd name="T77" fmla="*/ 67 h 77"/>
                    <a:gd name="T78" fmla="*/ 103 w 119"/>
                    <a:gd name="T79" fmla="*/ 65 h 77"/>
                    <a:gd name="T80" fmla="*/ 103 w 119"/>
                    <a:gd name="T81" fmla="*/ 61 h 77"/>
                    <a:gd name="T82" fmla="*/ 103 w 119"/>
                    <a:gd name="T83" fmla="*/ 53 h 77"/>
                    <a:gd name="T84" fmla="*/ 105 w 119"/>
                    <a:gd name="T85" fmla="*/ 51 h 77"/>
                    <a:gd name="T86" fmla="*/ 109 w 119"/>
                    <a:gd name="T87" fmla="*/ 50 h 77"/>
                    <a:gd name="T88" fmla="*/ 116 w 119"/>
                    <a:gd name="T89" fmla="*/ 48 h 77"/>
                    <a:gd name="T90" fmla="*/ 118 w 119"/>
                    <a:gd name="T91" fmla="*/ 46 h 77"/>
                    <a:gd name="T92" fmla="*/ 119 w 119"/>
                    <a:gd name="T93" fmla="*/ 41 h 77"/>
                    <a:gd name="T94" fmla="*/ 116 w 119"/>
                    <a:gd name="T95" fmla="*/ 31 h 77"/>
                    <a:gd name="T96" fmla="*/ 113 w 119"/>
                    <a:gd name="T97" fmla="*/ 22 h 77"/>
                    <a:gd name="T98" fmla="*/ 113 w 119"/>
                    <a:gd name="T99" fmla="*/ 18 h 77"/>
                    <a:gd name="T100" fmla="*/ 114 w 119"/>
                    <a:gd name="T101" fmla="*/ 12 h 77"/>
                    <a:gd name="T102" fmla="*/ 110 w 119"/>
                    <a:gd name="T103" fmla="*/ 8 h 77"/>
                    <a:gd name="T104" fmla="*/ 102 w 119"/>
                    <a:gd name="T105" fmla="*/ 4 h 77"/>
                    <a:gd name="T106" fmla="*/ 93 w 119"/>
                    <a:gd name="T107" fmla="*/ 1 h 77"/>
                    <a:gd name="T108" fmla="*/ 7 w 119"/>
                    <a:gd name="T109" fmla="*/ 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 h="77">
                      <a:moveTo>
                        <a:pt x="7" y="6"/>
                      </a:moveTo>
                      <a:lnTo>
                        <a:pt x="7" y="6"/>
                      </a:lnTo>
                      <a:lnTo>
                        <a:pt x="8" y="8"/>
                      </a:lnTo>
                      <a:lnTo>
                        <a:pt x="8" y="8"/>
                      </a:lnTo>
                      <a:lnTo>
                        <a:pt x="7" y="9"/>
                      </a:lnTo>
                      <a:lnTo>
                        <a:pt x="6" y="10"/>
                      </a:lnTo>
                      <a:lnTo>
                        <a:pt x="4" y="12"/>
                      </a:lnTo>
                      <a:lnTo>
                        <a:pt x="2" y="14"/>
                      </a:lnTo>
                      <a:lnTo>
                        <a:pt x="2" y="14"/>
                      </a:lnTo>
                      <a:lnTo>
                        <a:pt x="1" y="15"/>
                      </a:lnTo>
                      <a:lnTo>
                        <a:pt x="1" y="17"/>
                      </a:lnTo>
                      <a:lnTo>
                        <a:pt x="0" y="19"/>
                      </a:lnTo>
                      <a:lnTo>
                        <a:pt x="0" y="21"/>
                      </a:lnTo>
                      <a:lnTo>
                        <a:pt x="0" y="21"/>
                      </a:lnTo>
                      <a:lnTo>
                        <a:pt x="0" y="23"/>
                      </a:lnTo>
                      <a:lnTo>
                        <a:pt x="0" y="24"/>
                      </a:lnTo>
                      <a:lnTo>
                        <a:pt x="0" y="25"/>
                      </a:lnTo>
                      <a:lnTo>
                        <a:pt x="0" y="25"/>
                      </a:lnTo>
                      <a:lnTo>
                        <a:pt x="1" y="25"/>
                      </a:lnTo>
                      <a:lnTo>
                        <a:pt x="3" y="26"/>
                      </a:lnTo>
                      <a:lnTo>
                        <a:pt x="4" y="27"/>
                      </a:lnTo>
                      <a:lnTo>
                        <a:pt x="5" y="28"/>
                      </a:lnTo>
                      <a:lnTo>
                        <a:pt x="5" y="28"/>
                      </a:lnTo>
                      <a:lnTo>
                        <a:pt x="5" y="28"/>
                      </a:lnTo>
                      <a:lnTo>
                        <a:pt x="5" y="29"/>
                      </a:lnTo>
                      <a:lnTo>
                        <a:pt x="4" y="31"/>
                      </a:lnTo>
                      <a:lnTo>
                        <a:pt x="3" y="33"/>
                      </a:lnTo>
                      <a:lnTo>
                        <a:pt x="3" y="33"/>
                      </a:lnTo>
                      <a:lnTo>
                        <a:pt x="4" y="34"/>
                      </a:lnTo>
                      <a:lnTo>
                        <a:pt x="4" y="34"/>
                      </a:lnTo>
                      <a:lnTo>
                        <a:pt x="4" y="35"/>
                      </a:lnTo>
                      <a:lnTo>
                        <a:pt x="4" y="36"/>
                      </a:lnTo>
                      <a:lnTo>
                        <a:pt x="6" y="37"/>
                      </a:lnTo>
                      <a:lnTo>
                        <a:pt x="7" y="38"/>
                      </a:lnTo>
                      <a:lnTo>
                        <a:pt x="8" y="39"/>
                      </a:lnTo>
                      <a:lnTo>
                        <a:pt x="8" y="39"/>
                      </a:lnTo>
                      <a:lnTo>
                        <a:pt x="9" y="40"/>
                      </a:lnTo>
                      <a:lnTo>
                        <a:pt x="10" y="42"/>
                      </a:lnTo>
                      <a:lnTo>
                        <a:pt x="11" y="44"/>
                      </a:lnTo>
                      <a:lnTo>
                        <a:pt x="12" y="44"/>
                      </a:lnTo>
                      <a:lnTo>
                        <a:pt x="13" y="45"/>
                      </a:lnTo>
                      <a:lnTo>
                        <a:pt x="13" y="45"/>
                      </a:lnTo>
                      <a:lnTo>
                        <a:pt x="13" y="46"/>
                      </a:lnTo>
                      <a:lnTo>
                        <a:pt x="12" y="47"/>
                      </a:lnTo>
                      <a:lnTo>
                        <a:pt x="11" y="48"/>
                      </a:lnTo>
                      <a:lnTo>
                        <a:pt x="10" y="49"/>
                      </a:lnTo>
                      <a:lnTo>
                        <a:pt x="9" y="50"/>
                      </a:lnTo>
                      <a:lnTo>
                        <a:pt x="9" y="51"/>
                      </a:lnTo>
                      <a:lnTo>
                        <a:pt x="8" y="52"/>
                      </a:lnTo>
                      <a:lnTo>
                        <a:pt x="8" y="53"/>
                      </a:lnTo>
                      <a:lnTo>
                        <a:pt x="8" y="53"/>
                      </a:lnTo>
                      <a:lnTo>
                        <a:pt x="8" y="55"/>
                      </a:lnTo>
                      <a:lnTo>
                        <a:pt x="8" y="55"/>
                      </a:lnTo>
                      <a:lnTo>
                        <a:pt x="9" y="56"/>
                      </a:lnTo>
                      <a:lnTo>
                        <a:pt x="9" y="57"/>
                      </a:lnTo>
                      <a:lnTo>
                        <a:pt x="11" y="58"/>
                      </a:lnTo>
                      <a:lnTo>
                        <a:pt x="13" y="59"/>
                      </a:lnTo>
                      <a:lnTo>
                        <a:pt x="15" y="59"/>
                      </a:lnTo>
                      <a:lnTo>
                        <a:pt x="17" y="59"/>
                      </a:lnTo>
                      <a:lnTo>
                        <a:pt x="21" y="59"/>
                      </a:lnTo>
                      <a:lnTo>
                        <a:pt x="21" y="59"/>
                      </a:lnTo>
                      <a:lnTo>
                        <a:pt x="21" y="60"/>
                      </a:lnTo>
                      <a:lnTo>
                        <a:pt x="21" y="62"/>
                      </a:lnTo>
                      <a:lnTo>
                        <a:pt x="22" y="63"/>
                      </a:lnTo>
                      <a:lnTo>
                        <a:pt x="24" y="64"/>
                      </a:lnTo>
                      <a:lnTo>
                        <a:pt x="25" y="65"/>
                      </a:lnTo>
                      <a:lnTo>
                        <a:pt x="27" y="66"/>
                      </a:lnTo>
                      <a:lnTo>
                        <a:pt x="30" y="67"/>
                      </a:lnTo>
                      <a:lnTo>
                        <a:pt x="35" y="68"/>
                      </a:lnTo>
                      <a:lnTo>
                        <a:pt x="39" y="69"/>
                      </a:lnTo>
                      <a:lnTo>
                        <a:pt x="40" y="69"/>
                      </a:lnTo>
                      <a:lnTo>
                        <a:pt x="42" y="68"/>
                      </a:lnTo>
                      <a:lnTo>
                        <a:pt x="43" y="68"/>
                      </a:lnTo>
                      <a:lnTo>
                        <a:pt x="44" y="67"/>
                      </a:lnTo>
                      <a:lnTo>
                        <a:pt x="44" y="67"/>
                      </a:lnTo>
                      <a:lnTo>
                        <a:pt x="44" y="69"/>
                      </a:lnTo>
                      <a:lnTo>
                        <a:pt x="45" y="70"/>
                      </a:lnTo>
                      <a:lnTo>
                        <a:pt x="46" y="71"/>
                      </a:lnTo>
                      <a:lnTo>
                        <a:pt x="47" y="72"/>
                      </a:lnTo>
                      <a:lnTo>
                        <a:pt x="48" y="73"/>
                      </a:lnTo>
                      <a:lnTo>
                        <a:pt x="50" y="73"/>
                      </a:lnTo>
                      <a:lnTo>
                        <a:pt x="53" y="73"/>
                      </a:lnTo>
                      <a:lnTo>
                        <a:pt x="56" y="73"/>
                      </a:lnTo>
                      <a:lnTo>
                        <a:pt x="60" y="73"/>
                      </a:lnTo>
                      <a:lnTo>
                        <a:pt x="61" y="74"/>
                      </a:lnTo>
                      <a:lnTo>
                        <a:pt x="62" y="74"/>
                      </a:lnTo>
                      <a:lnTo>
                        <a:pt x="63" y="75"/>
                      </a:lnTo>
                      <a:lnTo>
                        <a:pt x="63" y="77"/>
                      </a:lnTo>
                      <a:lnTo>
                        <a:pt x="63" y="77"/>
                      </a:lnTo>
                      <a:lnTo>
                        <a:pt x="64" y="77"/>
                      </a:lnTo>
                      <a:lnTo>
                        <a:pt x="66" y="77"/>
                      </a:lnTo>
                      <a:lnTo>
                        <a:pt x="67" y="77"/>
                      </a:lnTo>
                      <a:lnTo>
                        <a:pt x="68" y="76"/>
                      </a:lnTo>
                      <a:lnTo>
                        <a:pt x="70" y="75"/>
                      </a:lnTo>
                      <a:lnTo>
                        <a:pt x="71" y="73"/>
                      </a:lnTo>
                      <a:lnTo>
                        <a:pt x="72" y="72"/>
                      </a:lnTo>
                      <a:lnTo>
                        <a:pt x="73" y="70"/>
                      </a:lnTo>
                      <a:lnTo>
                        <a:pt x="74" y="68"/>
                      </a:lnTo>
                      <a:lnTo>
                        <a:pt x="75" y="66"/>
                      </a:lnTo>
                      <a:lnTo>
                        <a:pt x="75" y="66"/>
                      </a:lnTo>
                      <a:lnTo>
                        <a:pt x="77" y="66"/>
                      </a:lnTo>
                      <a:lnTo>
                        <a:pt x="78" y="67"/>
                      </a:lnTo>
                      <a:lnTo>
                        <a:pt x="80" y="66"/>
                      </a:lnTo>
                      <a:lnTo>
                        <a:pt x="82" y="66"/>
                      </a:lnTo>
                      <a:lnTo>
                        <a:pt x="82" y="66"/>
                      </a:lnTo>
                      <a:lnTo>
                        <a:pt x="83" y="65"/>
                      </a:lnTo>
                      <a:lnTo>
                        <a:pt x="85" y="65"/>
                      </a:lnTo>
                      <a:lnTo>
                        <a:pt x="86" y="65"/>
                      </a:lnTo>
                      <a:lnTo>
                        <a:pt x="86" y="65"/>
                      </a:lnTo>
                      <a:lnTo>
                        <a:pt x="87" y="65"/>
                      </a:lnTo>
                      <a:lnTo>
                        <a:pt x="89" y="65"/>
                      </a:lnTo>
                      <a:lnTo>
                        <a:pt x="93" y="66"/>
                      </a:lnTo>
                      <a:lnTo>
                        <a:pt x="96" y="67"/>
                      </a:lnTo>
                      <a:lnTo>
                        <a:pt x="98" y="67"/>
                      </a:lnTo>
                      <a:lnTo>
                        <a:pt x="100" y="67"/>
                      </a:lnTo>
                      <a:lnTo>
                        <a:pt x="100" y="67"/>
                      </a:lnTo>
                      <a:lnTo>
                        <a:pt x="101" y="67"/>
                      </a:lnTo>
                      <a:lnTo>
                        <a:pt x="102" y="66"/>
                      </a:lnTo>
                      <a:lnTo>
                        <a:pt x="103" y="65"/>
                      </a:lnTo>
                      <a:lnTo>
                        <a:pt x="103" y="65"/>
                      </a:lnTo>
                      <a:lnTo>
                        <a:pt x="103" y="64"/>
                      </a:lnTo>
                      <a:lnTo>
                        <a:pt x="104" y="63"/>
                      </a:lnTo>
                      <a:lnTo>
                        <a:pt x="103" y="61"/>
                      </a:lnTo>
                      <a:lnTo>
                        <a:pt x="103" y="56"/>
                      </a:lnTo>
                      <a:lnTo>
                        <a:pt x="103" y="54"/>
                      </a:lnTo>
                      <a:lnTo>
                        <a:pt x="103" y="53"/>
                      </a:lnTo>
                      <a:lnTo>
                        <a:pt x="103" y="53"/>
                      </a:lnTo>
                      <a:lnTo>
                        <a:pt x="103" y="53"/>
                      </a:lnTo>
                      <a:lnTo>
                        <a:pt x="105" y="51"/>
                      </a:lnTo>
                      <a:lnTo>
                        <a:pt x="106" y="50"/>
                      </a:lnTo>
                      <a:lnTo>
                        <a:pt x="108" y="50"/>
                      </a:lnTo>
                      <a:lnTo>
                        <a:pt x="109" y="50"/>
                      </a:lnTo>
                      <a:lnTo>
                        <a:pt x="112" y="49"/>
                      </a:lnTo>
                      <a:lnTo>
                        <a:pt x="114" y="49"/>
                      </a:lnTo>
                      <a:lnTo>
                        <a:pt x="116" y="48"/>
                      </a:lnTo>
                      <a:lnTo>
                        <a:pt x="116" y="48"/>
                      </a:lnTo>
                      <a:lnTo>
                        <a:pt x="117" y="47"/>
                      </a:lnTo>
                      <a:lnTo>
                        <a:pt x="118" y="46"/>
                      </a:lnTo>
                      <a:lnTo>
                        <a:pt x="119" y="44"/>
                      </a:lnTo>
                      <a:lnTo>
                        <a:pt x="119" y="43"/>
                      </a:lnTo>
                      <a:lnTo>
                        <a:pt x="119" y="41"/>
                      </a:lnTo>
                      <a:lnTo>
                        <a:pt x="119" y="39"/>
                      </a:lnTo>
                      <a:lnTo>
                        <a:pt x="118" y="35"/>
                      </a:lnTo>
                      <a:lnTo>
                        <a:pt x="116" y="31"/>
                      </a:lnTo>
                      <a:lnTo>
                        <a:pt x="115" y="27"/>
                      </a:lnTo>
                      <a:lnTo>
                        <a:pt x="114" y="23"/>
                      </a:lnTo>
                      <a:lnTo>
                        <a:pt x="113" y="22"/>
                      </a:lnTo>
                      <a:lnTo>
                        <a:pt x="113" y="20"/>
                      </a:lnTo>
                      <a:lnTo>
                        <a:pt x="113" y="20"/>
                      </a:lnTo>
                      <a:lnTo>
                        <a:pt x="113" y="18"/>
                      </a:lnTo>
                      <a:lnTo>
                        <a:pt x="113" y="17"/>
                      </a:lnTo>
                      <a:lnTo>
                        <a:pt x="114" y="13"/>
                      </a:lnTo>
                      <a:lnTo>
                        <a:pt x="114" y="12"/>
                      </a:lnTo>
                      <a:lnTo>
                        <a:pt x="113" y="11"/>
                      </a:lnTo>
                      <a:lnTo>
                        <a:pt x="112" y="10"/>
                      </a:lnTo>
                      <a:lnTo>
                        <a:pt x="110" y="8"/>
                      </a:lnTo>
                      <a:lnTo>
                        <a:pt x="110" y="8"/>
                      </a:lnTo>
                      <a:lnTo>
                        <a:pt x="105" y="5"/>
                      </a:lnTo>
                      <a:lnTo>
                        <a:pt x="102" y="4"/>
                      </a:lnTo>
                      <a:lnTo>
                        <a:pt x="99" y="3"/>
                      </a:lnTo>
                      <a:lnTo>
                        <a:pt x="96" y="1"/>
                      </a:lnTo>
                      <a:lnTo>
                        <a:pt x="93" y="1"/>
                      </a:lnTo>
                      <a:lnTo>
                        <a:pt x="90" y="0"/>
                      </a:lnTo>
                      <a:lnTo>
                        <a:pt x="87" y="0"/>
                      </a:lnTo>
                      <a:lnTo>
                        <a:pt x="7" y="6"/>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58" name="Freeform 2594">
                  <a:extLst>
                    <a:ext uri="{FF2B5EF4-FFF2-40B4-BE49-F238E27FC236}">
                      <a16:creationId xmlns:a16="http://schemas.microsoft.com/office/drawing/2014/main" id="{8365910B-18D0-4480-BA56-62C64CE03348}"/>
                    </a:ext>
                  </a:extLst>
                </p:cNvPr>
                <p:cNvSpPr>
                  <a:spLocks/>
                </p:cNvSpPr>
                <p:nvPr/>
              </p:nvSpPr>
              <p:spPr bwMode="auto">
                <a:xfrm>
                  <a:off x="4270" y="1612"/>
                  <a:ext cx="93" cy="25"/>
                </a:xfrm>
                <a:custGeom>
                  <a:avLst/>
                  <a:gdLst>
                    <a:gd name="T0" fmla="*/ 39 w 93"/>
                    <a:gd name="T1" fmla="*/ 0 h 25"/>
                    <a:gd name="T2" fmla="*/ 28 w 93"/>
                    <a:gd name="T3" fmla="*/ 1 h 25"/>
                    <a:gd name="T4" fmla="*/ 21 w 93"/>
                    <a:gd name="T5" fmla="*/ 2 h 25"/>
                    <a:gd name="T6" fmla="*/ 14 w 93"/>
                    <a:gd name="T7" fmla="*/ 5 h 25"/>
                    <a:gd name="T8" fmla="*/ 11 w 93"/>
                    <a:gd name="T9" fmla="*/ 6 h 25"/>
                    <a:gd name="T10" fmla="*/ 7 w 93"/>
                    <a:gd name="T11" fmla="*/ 9 h 25"/>
                    <a:gd name="T12" fmla="*/ 4 w 93"/>
                    <a:gd name="T13" fmla="*/ 11 h 25"/>
                    <a:gd name="T14" fmla="*/ 1 w 93"/>
                    <a:gd name="T15" fmla="*/ 14 h 25"/>
                    <a:gd name="T16" fmla="*/ 0 w 93"/>
                    <a:gd name="T17" fmla="*/ 15 h 25"/>
                    <a:gd name="T18" fmla="*/ 0 w 93"/>
                    <a:gd name="T19" fmla="*/ 17 h 25"/>
                    <a:gd name="T20" fmla="*/ 0 w 93"/>
                    <a:gd name="T21" fmla="*/ 17 h 25"/>
                    <a:gd name="T22" fmla="*/ 2 w 93"/>
                    <a:gd name="T23" fmla="*/ 18 h 25"/>
                    <a:gd name="T24" fmla="*/ 7 w 93"/>
                    <a:gd name="T25" fmla="*/ 18 h 25"/>
                    <a:gd name="T26" fmla="*/ 17 w 93"/>
                    <a:gd name="T27" fmla="*/ 16 h 25"/>
                    <a:gd name="T28" fmla="*/ 22 w 93"/>
                    <a:gd name="T29" fmla="*/ 14 h 25"/>
                    <a:gd name="T30" fmla="*/ 29 w 93"/>
                    <a:gd name="T31" fmla="*/ 12 h 25"/>
                    <a:gd name="T32" fmla="*/ 34 w 93"/>
                    <a:gd name="T33" fmla="*/ 13 h 25"/>
                    <a:gd name="T34" fmla="*/ 36 w 93"/>
                    <a:gd name="T35" fmla="*/ 14 h 25"/>
                    <a:gd name="T36" fmla="*/ 37 w 93"/>
                    <a:gd name="T37" fmla="*/ 16 h 25"/>
                    <a:gd name="T38" fmla="*/ 39 w 93"/>
                    <a:gd name="T39" fmla="*/ 17 h 25"/>
                    <a:gd name="T40" fmla="*/ 43 w 93"/>
                    <a:gd name="T41" fmla="*/ 20 h 25"/>
                    <a:gd name="T42" fmla="*/ 47 w 93"/>
                    <a:gd name="T43" fmla="*/ 22 h 25"/>
                    <a:gd name="T44" fmla="*/ 56 w 93"/>
                    <a:gd name="T45" fmla="*/ 24 h 25"/>
                    <a:gd name="T46" fmla="*/ 59 w 93"/>
                    <a:gd name="T47" fmla="*/ 25 h 25"/>
                    <a:gd name="T48" fmla="*/ 64 w 93"/>
                    <a:gd name="T49" fmla="*/ 25 h 25"/>
                    <a:gd name="T50" fmla="*/ 67 w 93"/>
                    <a:gd name="T51" fmla="*/ 24 h 25"/>
                    <a:gd name="T52" fmla="*/ 69 w 93"/>
                    <a:gd name="T53" fmla="*/ 23 h 25"/>
                    <a:gd name="T54" fmla="*/ 70 w 93"/>
                    <a:gd name="T55" fmla="*/ 21 h 25"/>
                    <a:gd name="T56" fmla="*/ 71 w 93"/>
                    <a:gd name="T57" fmla="*/ 19 h 25"/>
                    <a:gd name="T58" fmla="*/ 73 w 93"/>
                    <a:gd name="T59" fmla="*/ 18 h 25"/>
                    <a:gd name="T60" fmla="*/ 77 w 93"/>
                    <a:gd name="T61" fmla="*/ 16 h 25"/>
                    <a:gd name="T62" fmla="*/ 82 w 93"/>
                    <a:gd name="T63" fmla="*/ 16 h 25"/>
                    <a:gd name="T64" fmla="*/ 88 w 93"/>
                    <a:gd name="T65" fmla="*/ 16 h 25"/>
                    <a:gd name="T66" fmla="*/ 91 w 93"/>
                    <a:gd name="T67" fmla="*/ 16 h 25"/>
                    <a:gd name="T68" fmla="*/ 93 w 93"/>
                    <a:gd name="T69" fmla="*/ 16 h 25"/>
                    <a:gd name="T70" fmla="*/ 93 w 93"/>
                    <a:gd name="T71" fmla="*/ 15 h 25"/>
                    <a:gd name="T72" fmla="*/ 93 w 93"/>
                    <a:gd name="T73" fmla="*/ 12 h 25"/>
                    <a:gd name="T74" fmla="*/ 92 w 93"/>
                    <a:gd name="T75" fmla="*/ 11 h 25"/>
                    <a:gd name="T76" fmla="*/ 90 w 93"/>
                    <a:gd name="T77" fmla="*/ 9 h 25"/>
                    <a:gd name="T78" fmla="*/ 85 w 93"/>
                    <a:gd name="T79" fmla="*/ 7 h 25"/>
                    <a:gd name="T80" fmla="*/ 81 w 93"/>
                    <a:gd name="T81" fmla="*/ 6 h 25"/>
                    <a:gd name="T82" fmla="*/ 62 w 93"/>
                    <a:gd name="T83" fmla="*/ 3 h 25"/>
                    <a:gd name="T84" fmla="*/ 39 w 93"/>
                    <a:gd name="T8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3" h="25">
                      <a:moveTo>
                        <a:pt x="39" y="0"/>
                      </a:moveTo>
                      <a:lnTo>
                        <a:pt x="39" y="0"/>
                      </a:lnTo>
                      <a:lnTo>
                        <a:pt x="31" y="1"/>
                      </a:lnTo>
                      <a:lnTo>
                        <a:pt x="28" y="1"/>
                      </a:lnTo>
                      <a:lnTo>
                        <a:pt x="24" y="2"/>
                      </a:lnTo>
                      <a:lnTo>
                        <a:pt x="21" y="2"/>
                      </a:lnTo>
                      <a:lnTo>
                        <a:pt x="17" y="4"/>
                      </a:lnTo>
                      <a:lnTo>
                        <a:pt x="14" y="5"/>
                      </a:lnTo>
                      <a:lnTo>
                        <a:pt x="11" y="6"/>
                      </a:lnTo>
                      <a:lnTo>
                        <a:pt x="11" y="6"/>
                      </a:lnTo>
                      <a:lnTo>
                        <a:pt x="9" y="7"/>
                      </a:lnTo>
                      <a:lnTo>
                        <a:pt x="7" y="9"/>
                      </a:lnTo>
                      <a:lnTo>
                        <a:pt x="4" y="11"/>
                      </a:lnTo>
                      <a:lnTo>
                        <a:pt x="4" y="11"/>
                      </a:lnTo>
                      <a:lnTo>
                        <a:pt x="2" y="12"/>
                      </a:lnTo>
                      <a:lnTo>
                        <a:pt x="1" y="14"/>
                      </a:lnTo>
                      <a:lnTo>
                        <a:pt x="0" y="14"/>
                      </a:lnTo>
                      <a:lnTo>
                        <a:pt x="0" y="15"/>
                      </a:lnTo>
                      <a:lnTo>
                        <a:pt x="0" y="16"/>
                      </a:lnTo>
                      <a:lnTo>
                        <a:pt x="0" y="17"/>
                      </a:lnTo>
                      <a:lnTo>
                        <a:pt x="0" y="17"/>
                      </a:lnTo>
                      <a:lnTo>
                        <a:pt x="0" y="17"/>
                      </a:lnTo>
                      <a:lnTo>
                        <a:pt x="1" y="17"/>
                      </a:lnTo>
                      <a:lnTo>
                        <a:pt x="2" y="18"/>
                      </a:lnTo>
                      <a:lnTo>
                        <a:pt x="5" y="18"/>
                      </a:lnTo>
                      <a:lnTo>
                        <a:pt x="7" y="18"/>
                      </a:lnTo>
                      <a:lnTo>
                        <a:pt x="13" y="17"/>
                      </a:lnTo>
                      <a:lnTo>
                        <a:pt x="17" y="16"/>
                      </a:lnTo>
                      <a:lnTo>
                        <a:pt x="17" y="16"/>
                      </a:lnTo>
                      <a:lnTo>
                        <a:pt x="22" y="14"/>
                      </a:lnTo>
                      <a:lnTo>
                        <a:pt x="27" y="13"/>
                      </a:lnTo>
                      <a:lnTo>
                        <a:pt x="29" y="12"/>
                      </a:lnTo>
                      <a:lnTo>
                        <a:pt x="31" y="12"/>
                      </a:lnTo>
                      <a:lnTo>
                        <a:pt x="34" y="13"/>
                      </a:lnTo>
                      <a:lnTo>
                        <a:pt x="36" y="14"/>
                      </a:lnTo>
                      <a:lnTo>
                        <a:pt x="36" y="14"/>
                      </a:lnTo>
                      <a:lnTo>
                        <a:pt x="36" y="14"/>
                      </a:lnTo>
                      <a:lnTo>
                        <a:pt x="37" y="16"/>
                      </a:lnTo>
                      <a:lnTo>
                        <a:pt x="39" y="17"/>
                      </a:lnTo>
                      <a:lnTo>
                        <a:pt x="39" y="17"/>
                      </a:lnTo>
                      <a:lnTo>
                        <a:pt x="41" y="19"/>
                      </a:lnTo>
                      <a:lnTo>
                        <a:pt x="43" y="20"/>
                      </a:lnTo>
                      <a:lnTo>
                        <a:pt x="45" y="21"/>
                      </a:lnTo>
                      <a:lnTo>
                        <a:pt x="47" y="22"/>
                      </a:lnTo>
                      <a:lnTo>
                        <a:pt x="51" y="23"/>
                      </a:lnTo>
                      <a:lnTo>
                        <a:pt x="56" y="24"/>
                      </a:lnTo>
                      <a:lnTo>
                        <a:pt x="56" y="24"/>
                      </a:lnTo>
                      <a:lnTo>
                        <a:pt x="59" y="25"/>
                      </a:lnTo>
                      <a:lnTo>
                        <a:pt x="63" y="25"/>
                      </a:lnTo>
                      <a:lnTo>
                        <a:pt x="64" y="25"/>
                      </a:lnTo>
                      <a:lnTo>
                        <a:pt x="66" y="24"/>
                      </a:lnTo>
                      <a:lnTo>
                        <a:pt x="67" y="24"/>
                      </a:lnTo>
                      <a:lnTo>
                        <a:pt x="69" y="23"/>
                      </a:lnTo>
                      <a:lnTo>
                        <a:pt x="69" y="23"/>
                      </a:lnTo>
                      <a:lnTo>
                        <a:pt x="70" y="22"/>
                      </a:lnTo>
                      <a:lnTo>
                        <a:pt x="70" y="21"/>
                      </a:lnTo>
                      <a:lnTo>
                        <a:pt x="70" y="20"/>
                      </a:lnTo>
                      <a:lnTo>
                        <a:pt x="71" y="19"/>
                      </a:lnTo>
                      <a:lnTo>
                        <a:pt x="71" y="19"/>
                      </a:lnTo>
                      <a:lnTo>
                        <a:pt x="73" y="18"/>
                      </a:lnTo>
                      <a:lnTo>
                        <a:pt x="75" y="17"/>
                      </a:lnTo>
                      <a:lnTo>
                        <a:pt x="77" y="16"/>
                      </a:lnTo>
                      <a:lnTo>
                        <a:pt x="79" y="16"/>
                      </a:lnTo>
                      <a:lnTo>
                        <a:pt x="82" y="16"/>
                      </a:lnTo>
                      <a:lnTo>
                        <a:pt x="84" y="16"/>
                      </a:lnTo>
                      <a:lnTo>
                        <a:pt x="88" y="16"/>
                      </a:lnTo>
                      <a:lnTo>
                        <a:pt x="88" y="16"/>
                      </a:lnTo>
                      <a:lnTo>
                        <a:pt x="91" y="16"/>
                      </a:lnTo>
                      <a:lnTo>
                        <a:pt x="92" y="16"/>
                      </a:lnTo>
                      <a:lnTo>
                        <a:pt x="93" y="16"/>
                      </a:lnTo>
                      <a:lnTo>
                        <a:pt x="93" y="15"/>
                      </a:lnTo>
                      <a:lnTo>
                        <a:pt x="93" y="15"/>
                      </a:lnTo>
                      <a:lnTo>
                        <a:pt x="93" y="14"/>
                      </a:lnTo>
                      <a:lnTo>
                        <a:pt x="93" y="12"/>
                      </a:lnTo>
                      <a:lnTo>
                        <a:pt x="93" y="12"/>
                      </a:lnTo>
                      <a:lnTo>
                        <a:pt x="92" y="11"/>
                      </a:lnTo>
                      <a:lnTo>
                        <a:pt x="91" y="9"/>
                      </a:lnTo>
                      <a:lnTo>
                        <a:pt x="90" y="9"/>
                      </a:lnTo>
                      <a:lnTo>
                        <a:pt x="88" y="8"/>
                      </a:lnTo>
                      <a:lnTo>
                        <a:pt x="85" y="7"/>
                      </a:lnTo>
                      <a:lnTo>
                        <a:pt x="81" y="6"/>
                      </a:lnTo>
                      <a:lnTo>
                        <a:pt x="81" y="6"/>
                      </a:lnTo>
                      <a:lnTo>
                        <a:pt x="68" y="4"/>
                      </a:lnTo>
                      <a:lnTo>
                        <a:pt x="62" y="3"/>
                      </a:lnTo>
                      <a:lnTo>
                        <a:pt x="56" y="3"/>
                      </a:lnTo>
                      <a:lnTo>
                        <a:pt x="39" y="0"/>
                      </a:lnTo>
                      <a:close/>
                    </a:path>
                  </a:pathLst>
                </a:custGeom>
                <a:solidFill>
                  <a:srgbClr val="B2DC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59" name="Freeform 2595">
                  <a:extLst>
                    <a:ext uri="{FF2B5EF4-FFF2-40B4-BE49-F238E27FC236}">
                      <a16:creationId xmlns:a16="http://schemas.microsoft.com/office/drawing/2014/main" id="{C2082FFB-A900-4C60-8038-11DD7174B7E4}"/>
                    </a:ext>
                  </a:extLst>
                </p:cNvPr>
                <p:cNvSpPr>
                  <a:spLocks/>
                </p:cNvSpPr>
                <p:nvPr/>
              </p:nvSpPr>
              <p:spPr bwMode="auto">
                <a:xfrm>
                  <a:off x="4302" y="1524"/>
                  <a:ext cx="38" cy="69"/>
                </a:xfrm>
                <a:custGeom>
                  <a:avLst/>
                  <a:gdLst>
                    <a:gd name="T0" fmla="*/ 35 w 38"/>
                    <a:gd name="T1" fmla="*/ 25 h 69"/>
                    <a:gd name="T2" fmla="*/ 33 w 38"/>
                    <a:gd name="T3" fmla="*/ 26 h 69"/>
                    <a:gd name="T4" fmla="*/ 31 w 38"/>
                    <a:gd name="T5" fmla="*/ 27 h 69"/>
                    <a:gd name="T6" fmla="*/ 27 w 38"/>
                    <a:gd name="T7" fmla="*/ 34 h 69"/>
                    <a:gd name="T8" fmla="*/ 21 w 38"/>
                    <a:gd name="T9" fmla="*/ 43 h 69"/>
                    <a:gd name="T10" fmla="*/ 19 w 38"/>
                    <a:gd name="T11" fmla="*/ 46 h 69"/>
                    <a:gd name="T12" fmla="*/ 17 w 38"/>
                    <a:gd name="T13" fmla="*/ 47 h 69"/>
                    <a:gd name="T14" fmla="*/ 17 w 38"/>
                    <a:gd name="T15" fmla="*/ 44 h 69"/>
                    <a:gd name="T16" fmla="*/ 19 w 38"/>
                    <a:gd name="T17" fmla="*/ 39 h 69"/>
                    <a:gd name="T18" fmla="*/ 20 w 38"/>
                    <a:gd name="T19" fmla="*/ 34 h 69"/>
                    <a:gd name="T20" fmla="*/ 24 w 38"/>
                    <a:gd name="T21" fmla="*/ 19 h 69"/>
                    <a:gd name="T22" fmla="*/ 27 w 38"/>
                    <a:gd name="T23" fmla="*/ 3 h 69"/>
                    <a:gd name="T24" fmla="*/ 26 w 38"/>
                    <a:gd name="T25" fmla="*/ 5 h 69"/>
                    <a:gd name="T26" fmla="*/ 22 w 38"/>
                    <a:gd name="T27" fmla="*/ 20 h 69"/>
                    <a:gd name="T28" fmla="*/ 22 w 38"/>
                    <a:gd name="T29" fmla="*/ 18 h 69"/>
                    <a:gd name="T30" fmla="*/ 22 w 38"/>
                    <a:gd name="T31" fmla="*/ 17 h 69"/>
                    <a:gd name="T32" fmla="*/ 22 w 38"/>
                    <a:gd name="T33" fmla="*/ 12 h 69"/>
                    <a:gd name="T34" fmla="*/ 22 w 38"/>
                    <a:gd name="T35" fmla="*/ 20 h 69"/>
                    <a:gd name="T36" fmla="*/ 21 w 38"/>
                    <a:gd name="T37" fmla="*/ 22 h 69"/>
                    <a:gd name="T38" fmla="*/ 19 w 38"/>
                    <a:gd name="T39" fmla="*/ 32 h 69"/>
                    <a:gd name="T40" fmla="*/ 15 w 38"/>
                    <a:gd name="T41" fmla="*/ 39 h 69"/>
                    <a:gd name="T42" fmla="*/ 14 w 38"/>
                    <a:gd name="T43" fmla="*/ 39 h 69"/>
                    <a:gd name="T44" fmla="*/ 11 w 38"/>
                    <a:gd name="T45" fmla="*/ 35 h 69"/>
                    <a:gd name="T46" fmla="*/ 10 w 38"/>
                    <a:gd name="T47" fmla="*/ 30 h 69"/>
                    <a:gd name="T48" fmla="*/ 5 w 38"/>
                    <a:gd name="T49" fmla="*/ 12 h 69"/>
                    <a:gd name="T50" fmla="*/ 4 w 38"/>
                    <a:gd name="T51" fmla="*/ 8 h 69"/>
                    <a:gd name="T52" fmla="*/ 0 w 38"/>
                    <a:gd name="T53" fmla="*/ 0 h 69"/>
                    <a:gd name="T54" fmla="*/ 0 w 38"/>
                    <a:gd name="T55" fmla="*/ 3 h 69"/>
                    <a:gd name="T56" fmla="*/ 6 w 38"/>
                    <a:gd name="T57" fmla="*/ 29 h 69"/>
                    <a:gd name="T58" fmla="*/ 8 w 38"/>
                    <a:gd name="T59" fmla="*/ 33 h 69"/>
                    <a:gd name="T60" fmla="*/ 11 w 38"/>
                    <a:gd name="T61" fmla="*/ 49 h 69"/>
                    <a:gd name="T62" fmla="*/ 9 w 38"/>
                    <a:gd name="T63" fmla="*/ 50 h 69"/>
                    <a:gd name="T64" fmla="*/ 8 w 38"/>
                    <a:gd name="T65" fmla="*/ 49 h 69"/>
                    <a:gd name="T66" fmla="*/ 5 w 38"/>
                    <a:gd name="T67" fmla="*/ 41 h 69"/>
                    <a:gd name="T68" fmla="*/ 3 w 38"/>
                    <a:gd name="T69" fmla="*/ 25 h 69"/>
                    <a:gd name="T70" fmla="*/ 3 w 38"/>
                    <a:gd name="T71" fmla="*/ 32 h 69"/>
                    <a:gd name="T72" fmla="*/ 3 w 38"/>
                    <a:gd name="T73" fmla="*/ 39 h 69"/>
                    <a:gd name="T74" fmla="*/ 2 w 38"/>
                    <a:gd name="T75" fmla="*/ 39 h 69"/>
                    <a:gd name="T76" fmla="*/ 0 w 38"/>
                    <a:gd name="T77" fmla="*/ 38 h 69"/>
                    <a:gd name="T78" fmla="*/ 5 w 38"/>
                    <a:gd name="T79" fmla="*/ 49 h 69"/>
                    <a:gd name="T80" fmla="*/ 8 w 38"/>
                    <a:gd name="T81" fmla="*/ 66 h 69"/>
                    <a:gd name="T82" fmla="*/ 12 w 38"/>
                    <a:gd name="T83" fmla="*/ 69 h 69"/>
                    <a:gd name="T84" fmla="*/ 17 w 38"/>
                    <a:gd name="T85" fmla="*/ 69 h 69"/>
                    <a:gd name="T86" fmla="*/ 19 w 38"/>
                    <a:gd name="T87" fmla="*/ 68 h 69"/>
                    <a:gd name="T88" fmla="*/ 22 w 38"/>
                    <a:gd name="T89" fmla="*/ 55 h 69"/>
                    <a:gd name="T90" fmla="*/ 25 w 38"/>
                    <a:gd name="T91" fmla="*/ 46 h 69"/>
                    <a:gd name="T92" fmla="*/ 32 w 38"/>
                    <a:gd name="T93" fmla="*/ 37 h 69"/>
                    <a:gd name="T94" fmla="*/ 38 w 38"/>
                    <a:gd name="T95" fmla="*/ 24 h 69"/>
                    <a:gd name="T96" fmla="*/ 37 w 38"/>
                    <a:gd name="T97" fmla="*/ 2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 h="69">
                      <a:moveTo>
                        <a:pt x="37" y="25"/>
                      </a:moveTo>
                      <a:lnTo>
                        <a:pt x="37" y="25"/>
                      </a:lnTo>
                      <a:lnTo>
                        <a:pt x="35" y="25"/>
                      </a:lnTo>
                      <a:lnTo>
                        <a:pt x="33" y="26"/>
                      </a:lnTo>
                      <a:lnTo>
                        <a:pt x="33" y="26"/>
                      </a:lnTo>
                      <a:lnTo>
                        <a:pt x="33" y="26"/>
                      </a:lnTo>
                      <a:lnTo>
                        <a:pt x="32" y="26"/>
                      </a:lnTo>
                      <a:lnTo>
                        <a:pt x="32" y="26"/>
                      </a:lnTo>
                      <a:lnTo>
                        <a:pt x="31" y="27"/>
                      </a:lnTo>
                      <a:lnTo>
                        <a:pt x="30" y="28"/>
                      </a:lnTo>
                      <a:lnTo>
                        <a:pt x="30" y="28"/>
                      </a:lnTo>
                      <a:lnTo>
                        <a:pt x="27" y="34"/>
                      </a:lnTo>
                      <a:lnTo>
                        <a:pt x="23" y="39"/>
                      </a:lnTo>
                      <a:lnTo>
                        <a:pt x="23" y="39"/>
                      </a:lnTo>
                      <a:lnTo>
                        <a:pt x="21" y="43"/>
                      </a:lnTo>
                      <a:lnTo>
                        <a:pt x="21" y="43"/>
                      </a:lnTo>
                      <a:lnTo>
                        <a:pt x="20" y="44"/>
                      </a:lnTo>
                      <a:lnTo>
                        <a:pt x="19" y="46"/>
                      </a:lnTo>
                      <a:lnTo>
                        <a:pt x="19" y="46"/>
                      </a:lnTo>
                      <a:lnTo>
                        <a:pt x="18" y="47"/>
                      </a:lnTo>
                      <a:lnTo>
                        <a:pt x="17" y="47"/>
                      </a:lnTo>
                      <a:lnTo>
                        <a:pt x="17" y="47"/>
                      </a:lnTo>
                      <a:lnTo>
                        <a:pt x="17" y="45"/>
                      </a:lnTo>
                      <a:lnTo>
                        <a:pt x="17" y="44"/>
                      </a:lnTo>
                      <a:lnTo>
                        <a:pt x="17" y="44"/>
                      </a:lnTo>
                      <a:lnTo>
                        <a:pt x="18" y="42"/>
                      </a:lnTo>
                      <a:lnTo>
                        <a:pt x="19" y="39"/>
                      </a:lnTo>
                      <a:lnTo>
                        <a:pt x="19" y="36"/>
                      </a:lnTo>
                      <a:lnTo>
                        <a:pt x="20" y="34"/>
                      </a:lnTo>
                      <a:lnTo>
                        <a:pt x="20" y="34"/>
                      </a:lnTo>
                      <a:lnTo>
                        <a:pt x="21" y="32"/>
                      </a:lnTo>
                      <a:lnTo>
                        <a:pt x="22" y="29"/>
                      </a:lnTo>
                      <a:lnTo>
                        <a:pt x="24" y="19"/>
                      </a:lnTo>
                      <a:lnTo>
                        <a:pt x="26" y="9"/>
                      </a:lnTo>
                      <a:lnTo>
                        <a:pt x="27" y="5"/>
                      </a:lnTo>
                      <a:lnTo>
                        <a:pt x="27" y="3"/>
                      </a:lnTo>
                      <a:lnTo>
                        <a:pt x="27" y="3"/>
                      </a:lnTo>
                      <a:lnTo>
                        <a:pt x="27" y="4"/>
                      </a:lnTo>
                      <a:lnTo>
                        <a:pt x="26" y="5"/>
                      </a:lnTo>
                      <a:lnTo>
                        <a:pt x="25" y="12"/>
                      </a:lnTo>
                      <a:lnTo>
                        <a:pt x="22" y="20"/>
                      </a:lnTo>
                      <a:lnTo>
                        <a:pt x="22" y="20"/>
                      </a:lnTo>
                      <a:lnTo>
                        <a:pt x="23" y="19"/>
                      </a:lnTo>
                      <a:lnTo>
                        <a:pt x="22" y="18"/>
                      </a:lnTo>
                      <a:lnTo>
                        <a:pt x="22" y="18"/>
                      </a:lnTo>
                      <a:lnTo>
                        <a:pt x="22" y="17"/>
                      </a:lnTo>
                      <a:lnTo>
                        <a:pt x="22" y="17"/>
                      </a:lnTo>
                      <a:lnTo>
                        <a:pt x="22" y="17"/>
                      </a:lnTo>
                      <a:lnTo>
                        <a:pt x="22" y="17"/>
                      </a:lnTo>
                      <a:lnTo>
                        <a:pt x="22" y="14"/>
                      </a:lnTo>
                      <a:lnTo>
                        <a:pt x="22" y="12"/>
                      </a:lnTo>
                      <a:lnTo>
                        <a:pt x="22" y="12"/>
                      </a:lnTo>
                      <a:lnTo>
                        <a:pt x="22" y="16"/>
                      </a:lnTo>
                      <a:lnTo>
                        <a:pt x="22" y="20"/>
                      </a:lnTo>
                      <a:lnTo>
                        <a:pt x="22" y="20"/>
                      </a:lnTo>
                      <a:lnTo>
                        <a:pt x="21" y="21"/>
                      </a:lnTo>
                      <a:lnTo>
                        <a:pt x="21" y="22"/>
                      </a:lnTo>
                      <a:lnTo>
                        <a:pt x="21" y="22"/>
                      </a:lnTo>
                      <a:lnTo>
                        <a:pt x="20" y="26"/>
                      </a:lnTo>
                      <a:lnTo>
                        <a:pt x="19" y="32"/>
                      </a:lnTo>
                      <a:lnTo>
                        <a:pt x="17" y="35"/>
                      </a:lnTo>
                      <a:lnTo>
                        <a:pt x="16" y="38"/>
                      </a:lnTo>
                      <a:lnTo>
                        <a:pt x="15" y="39"/>
                      </a:lnTo>
                      <a:lnTo>
                        <a:pt x="15" y="39"/>
                      </a:lnTo>
                      <a:lnTo>
                        <a:pt x="14" y="39"/>
                      </a:lnTo>
                      <a:lnTo>
                        <a:pt x="14" y="39"/>
                      </a:lnTo>
                      <a:lnTo>
                        <a:pt x="13" y="39"/>
                      </a:lnTo>
                      <a:lnTo>
                        <a:pt x="12" y="38"/>
                      </a:lnTo>
                      <a:lnTo>
                        <a:pt x="11" y="35"/>
                      </a:lnTo>
                      <a:lnTo>
                        <a:pt x="10" y="32"/>
                      </a:lnTo>
                      <a:lnTo>
                        <a:pt x="10" y="30"/>
                      </a:lnTo>
                      <a:lnTo>
                        <a:pt x="10" y="30"/>
                      </a:lnTo>
                      <a:lnTo>
                        <a:pt x="9" y="26"/>
                      </a:lnTo>
                      <a:lnTo>
                        <a:pt x="7" y="19"/>
                      </a:lnTo>
                      <a:lnTo>
                        <a:pt x="5" y="12"/>
                      </a:lnTo>
                      <a:lnTo>
                        <a:pt x="4" y="9"/>
                      </a:lnTo>
                      <a:lnTo>
                        <a:pt x="4" y="8"/>
                      </a:lnTo>
                      <a:lnTo>
                        <a:pt x="4" y="8"/>
                      </a:lnTo>
                      <a:lnTo>
                        <a:pt x="1" y="1"/>
                      </a:lnTo>
                      <a:lnTo>
                        <a:pt x="0" y="0"/>
                      </a:lnTo>
                      <a:lnTo>
                        <a:pt x="0" y="0"/>
                      </a:lnTo>
                      <a:lnTo>
                        <a:pt x="0" y="0"/>
                      </a:lnTo>
                      <a:lnTo>
                        <a:pt x="0" y="1"/>
                      </a:lnTo>
                      <a:lnTo>
                        <a:pt x="0" y="3"/>
                      </a:lnTo>
                      <a:lnTo>
                        <a:pt x="2" y="9"/>
                      </a:lnTo>
                      <a:lnTo>
                        <a:pt x="5" y="22"/>
                      </a:lnTo>
                      <a:lnTo>
                        <a:pt x="6" y="29"/>
                      </a:lnTo>
                      <a:lnTo>
                        <a:pt x="6" y="29"/>
                      </a:lnTo>
                      <a:lnTo>
                        <a:pt x="7" y="30"/>
                      </a:lnTo>
                      <a:lnTo>
                        <a:pt x="8" y="33"/>
                      </a:lnTo>
                      <a:lnTo>
                        <a:pt x="9" y="39"/>
                      </a:lnTo>
                      <a:lnTo>
                        <a:pt x="11" y="49"/>
                      </a:lnTo>
                      <a:lnTo>
                        <a:pt x="11" y="49"/>
                      </a:lnTo>
                      <a:lnTo>
                        <a:pt x="10" y="50"/>
                      </a:lnTo>
                      <a:lnTo>
                        <a:pt x="10" y="50"/>
                      </a:lnTo>
                      <a:lnTo>
                        <a:pt x="9" y="50"/>
                      </a:lnTo>
                      <a:lnTo>
                        <a:pt x="9" y="50"/>
                      </a:lnTo>
                      <a:lnTo>
                        <a:pt x="9" y="50"/>
                      </a:lnTo>
                      <a:lnTo>
                        <a:pt x="8" y="49"/>
                      </a:lnTo>
                      <a:lnTo>
                        <a:pt x="8" y="48"/>
                      </a:lnTo>
                      <a:lnTo>
                        <a:pt x="6" y="45"/>
                      </a:lnTo>
                      <a:lnTo>
                        <a:pt x="5" y="41"/>
                      </a:lnTo>
                      <a:lnTo>
                        <a:pt x="4" y="36"/>
                      </a:lnTo>
                      <a:lnTo>
                        <a:pt x="4" y="28"/>
                      </a:lnTo>
                      <a:lnTo>
                        <a:pt x="3" y="25"/>
                      </a:lnTo>
                      <a:lnTo>
                        <a:pt x="2" y="26"/>
                      </a:lnTo>
                      <a:lnTo>
                        <a:pt x="2" y="26"/>
                      </a:lnTo>
                      <a:lnTo>
                        <a:pt x="3" y="32"/>
                      </a:lnTo>
                      <a:lnTo>
                        <a:pt x="4" y="36"/>
                      </a:lnTo>
                      <a:lnTo>
                        <a:pt x="3" y="38"/>
                      </a:lnTo>
                      <a:lnTo>
                        <a:pt x="3" y="39"/>
                      </a:lnTo>
                      <a:lnTo>
                        <a:pt x="3" y="39"/>
                      </a:lnTo>
                      <a:lnTo>
                        <a:pt x="2" y="39"/>
                      </a:lnTo>
                      <a:lnTo>
                        <a:pt x="2" y="39"/>
                      </a:lnTo>
                      <a:lnTo>
                        <a:pt x="1" y="38"/>
                      </a:lnTo>
                      <a:lnTo>
                        <a:pt x="0" y="38"/>
                      </a:lnTo>
                      <a:lnTo>
                        <a:pt x="0" y="38"/>
                      </a:lnTo>
                      <a:lnTo>
                        <a:pt x="2" y="41"/>
                      </a:lnTo>
                      <a:lnTo>
                        <a:pt x="3" y="44"/>
                      </a:lnTo>
                      <a:lnTo>
                        <a:pt x="5" y="49"/>
                      </a:lnTo>
                      <a:lnTo>
                        <a:pt x="6" y="54"/>
                      </a:lnTo>
                      <a:lnTo>
                        <a:pt x="8" y="62"/>
                      </a:lnTo>
                      <a:lnTo>
                        <a:pt x="8" y="66"/>
                      </a:lnTo>
                      <a:lnTo>
                        <a:pt x="8" y="66"/>
                      </a:lnTo>
                      <a:lnTo>
                        <a:pt x="10" y="68"/>
                      </a:lnTo>
                      <a:lnTo>
                        <a:pt x="12" y="69"/>
                      </a:lnTo>
                      <a:lnTo>
                        <a:pt x="14" y="69"/>
                      </a:lnTo>
                      <a:lnTo>
                        <a:pt x="15" y="69"/>
                      </a:lnTo>
                      <a:lnTo>
                        <a:pt x="17" y="69"/>
                      </a:lnTo>
                      <a:lnTo>
                        <a:pt x="18" y="69"/>
                      </a:lnTo>
                      <a:lnTo>
                        <a:pt x="19" y="68"/>
                      </a:lnTo>
                      <a:lnTo>
                        <a:pt x="19" y="68"/>
                      </a:lnTo>
                      <a:lnTo>
                        <a:pt x="20" y="63"/>
                      </a:lnTo>
                      <a:lnTo>
                        <a:pt x="21" y="59"/>
                      </a:lnTo>
                      <a:lnTo>
                        <a:pt x="22" y="55"/>
                      </a:lnTo>
                      <a:lnTo>
                        <a:pt x="23" y="52"/>
                      </a:lnTo>
                      <a:lnTo>
                        <a:pt x="24" y="49"/>
                      </a:lnTo>
                      <a:lnTo>
                        <a:pt x="25" y="46"/>
                      </a:lnTo>
                      <a:lnTo>
                        <a:pt x="28" y="42"/>
                      </a:lnTo>
                      <a:lnTo>
                        <a:pt x="30" y="39"/>
                      </a:lnTo>
                      <a:lnTo>
                        <a:pt x="32" y="37"/>
                      </a:lnTo>
                      <a:lnTo>
                        <a:pt x="33" y="36"/>
                      </a:lnTo>
                      <a:lnTo>
                        <a:pt x="33" y="36"/>
                      </a:lnTo>
                      <a:lnTo>
                        <a:pt x="38" y="24"/>
                      </a:lnTo>
                      <a:lnTo>
                        <a:pt x="38" y="24"/>
                      </a:lnTo>
                      <a:lnTo>
                        <a:pt x="37" y="25"/>
                      </a:lnTo>
                      <a:lnTo>
                        <a:pt x="37" y="25"/>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60" name="Freeform 2596">
                  <a:extLst>
                    <a:ext uri="{FF2B5EF4-FFF2-40B4-BE49-F238E27FC236}">
                      <a16:creationId xmlns:a16="http://schemas.microsoft.com/office/drawing/2014/main" id="{59023929-A1A8-472C-9104-9FB7FCE13471}"/>
                    </a:ext>
                  </a:extLst>
                </p:cNvPr>
                <p:cNvSpPr>
                  <a:spLocks/>
                </p:cNvSpPr>
                <p:nvPr/>
              </p:nvSpPr>
              <p:spPr bwMode="auto">
                <a:xfrm>
                  <a:off x="4244" y="1473"/>
                  <a:ext cx="144" cy="104"/>
                </a:xfrm>
                <a:custGeom>
                  <a:avLst/>
                  <a:gdLst>
                    <a:gd name="T0" fmla="*/ 139 w 144"/>
                    <a:gd name="T1" fmla="*/ 70 h 104"/>
                    <a:gd name="T2" fmla="*/ 135 w 144"/>
                    <a:gd name="T3" fmla="*/ 60 h 104"/>
                    <a:gd name="T4" fmla="*/ 131 w 144"/>
                    <a:gd name="T5" fmla="*/ 58 h 104"/>
                    <a:gd name="T6" fmla="*/ 134 w 144"/>
                    <a:gd name="T7" fmla="*/ 53 h 104"/>
                    <a:gd name="T8" fmla="*/ 141 w 144"/>
                    <a:gd name="T9" fmla="*/ 46 h 104"/>
                    <a:gd name="T10" fmla="*/ 139 w 144"/>
                    <a:gd name="T11" fmla="*/ 41 h 104"/>
                    <a:gd name="T12" fmla="*/ 140 w 144"/>
                    <a:gd name="T13" fmla="*/ 32 h 104"/>
                    <a:gd name="T14" fmla="*/ 132 w 144"/>
                    <a:gd name="T15" fmla="*/ 27 h 104"/>
                    <a:gd name="T16" fmla="*/ 122 w 144"/>
                    <a:gd name="T17" fmla="*/ 25 h 104"/>
                    <a:gd name="T18" fmla="*/ 115 w 144"/>
                    <a:gd name="T19" fmla="*/ 25 h 104"/>
                    <a:gd name="T20" fmla="*/ 111 w 144"/>
                    <a:gd name="T21" fmla="*/ 26 h 104"/>
                    <a:gd name="T22" fmla="*/ 108 w 144"/>
                    <a:gd name="T23" fmla="*/ 22 h 104"/>
                    <a:gd name="T24" fmla="*/ 101 w 144"/>
                    <a:gd name="T25" fmla="*/ 20 h 104"/>
                    <a:gd name="T26" fmla="*/ 97 w 144"/>
                    <a:gd name="T27" fmla="*/ 17 h 104"/>
                    <a:gd name="T28" fmla="*/ 92 w 144"/>
                    <a:gd name="T29" fmla="*/ 12 h 104"/>
                    <a:gd name="T30" fmla="*/ 89 w 144"/>
                    <a:gd name="T31" fmla="*/ 6 h 104"/>
                    <a:gd name="T32" fmla="*/ 79 w 144"/>
                    <a:gd name="T33" fmla="*/ 0 h 104"/>
                    <a:gd name="T34" fmla="*/ 71 w 144"/>
                    <a:gd name="T35" fmla="*/ 4 h 104"/>
                    <a:gd name="T36" fmla="*/ 66 w 144"/>
                    <a:gd name="T37" fmla="*/ 12 h 104"/>
                    <a:gd name="T38" fmla="*/ 61 w 144"/>
                    <a:gd name="T39" fmla="*/ 12 h 104"/>
                    <a:gd name="T40" fmla="*/ 54 w 144"/>
                    <a:gd name="T41" fmla="*/ 10 h 104"/>
                    <a:gd name="T42" fmla="*/ 44 w 144"/>
                    <a:gd name="T43" fmla="*/ 12 h 104"/>
                    <a:gd name="T44" fmla="*/ 36 w 144"/>
                    <a:gd name="T45" fmla="*/ 20 h 104"/>
                    <a:gd name="T46" fmla="*/ 25 w 144"/>
                    <a:gd name="T47" fmla="*/ 19 h 104"/>
                    <a:gd name="T48" fmla="*/ 18 w 144"/>
                    <a:gd name="T49" fmla="*/ 27 h 104"/>
                    <a:gd name="T50" fmla="*/ 19 w 144"/>
                    <a:gd name="T51" fmla="*/ 33 h 104"/>
                    <a:gd name="T52" fmla="*/ 12 w 144"/>
                    <a:gd name="T53" fmla="*/ 36 h 104"/>
                    <a:gd name="T54" fmla="*/ 11 w 144"/>
                    <a:gd name="T55" fmla="*/ 41 h 104"/>
                    <a:gd name="T56" fmla="*/ 11 w 144"/>
                    <a:gd name="T57" fmla="*/ 45 h 104"/>
                    <a:gd name="T58" fmla="*/ 3 w 144"/>
                    <a:gd name="T59" fmla="*/ 50 h 104"/>
                    <a:gd name="T60" fmla="*/ 1 w 144"/>
                    <a:gd name="T61" fmla="*/ 60 h 104"/>
                    <a:gd name="T62" fmla="*/ 11 w 144"/>
                    <a:gd name="T63" fmla="*/ 66 h 104"/>
                    <a:gd name="T64" fmla="*/ 18 w 144"/>
                    <a:gd name="T65" fmla="*/ 71 h 104"/>
                    <a:gd name="T66" fmla="*/ 21 w 144"/>
                    <a:gd name="T67" fmla="*/ 78 h 104"/>
                    <a:gd name="T68" fmla="*/ 26 w 144"/>
                    <a:gd name="T69" fmla="*/ 78 h 104"/>
                    <a:gd name="T70" fmla="*/ 18 w 144"/>
                    <a:gd name="T71" fmla="*/ 82 h 104"/>
                    <a:gd name="T72" fmla="*/ 18 w 144"/>
                    <a:gd name="T73" fmla="*/ 90 h 104"/>
                    <a:gd name="T74" fmla="*/ 28 w 144"/>
                    <a:gd name="T75" fmla="*/ 93 h 104"/>
                    <a:gd name="T76" fmla="*/ 32 w 144"/>
                    <a:gd name="T77" fmla="*/ 95 h 104"/>
                    <a:gd name="T78" fmla="*/ 36 w 144"/>
                    <a:gd name="T79" fmla="*/ 98 h 104"/>
                    <a:gd name="T80" fmla="*/ 41 w 144"/>
                    <a:gd name="T81" fmla="*/ 104 h 104"/>
                    <a:gd name="T82" fmla="*/ 48 w 144"/>
                    <a:gd name="T83" fmla="*/ 100 h 104"/>
                    <a:gd name="T84" fmla="*/ 54 w 144"/>
                    <a:gd name="T85" fmla="*/ 98 h 104"/>
                    <a:gd name="T86" fmla="*/ 56 w 144"/>
                    <a:gd name="T87" fmla="*/ 93 h 104"/>
                    <a:gd name="T88" fmla="*/ 61 w 144"/>
                    <a:gd name="T89" fmla="*/ 93 h 104"/>
                    <a:gd name="T90" fmla="*/ 54 w 144"/>
                    <a:gd name="T91" fmla="*/ 79 h 104"/>
                    <a:gd name="T92" fmla="*/ 60 w 144"/>
                    <a:gd name="T93" fmla="*/ 75 h 104"/>
                    <a:gd name="T94" fmla="*/ 62 w 144"/>
                    <a:gd name="T95" fmla="*/ 69 h 104"/>
                    <a:gd name="T96" fmla="*/ 65 w 144"/>
                    <a:gd name="T97" fmla="*/ 67 h 104"/>
                    <a:gd name="T98" fmla="*/ 69 w 144"/>
                    <a:gd name="T99" fmla="*/ 64 h 104"/>
                    <a:gd name="T100" fmla="*/ 77 w 144"/>
                    <a:gd name="T101" fmla="*/ 72 h 104"/>
                    <a:gd name="T102" fmla="*/ 84 w 144"/>
                    <a:gd name="T103" fmla="*/ 71 h 104"/>
                    <a:gd name="T104" fmla="*/ 87 w 144"/>
                    <a:gd name="T105" fmla="*/ 81 h 104"/>
                    <a:gd name="T106" fmla="*/ 89 w 144"/>
                    <a:gd name="T107" fmla="*/ 86 h 104"/>
                    <a:gd name="T108" fmla="*/ 93 w 144"/>
                    <a:gd name="T109" fmla="*/ 92 h 104"/>
                    <a:gd name="T110" fmla="*/ 99 w 144"/>
                    <a:gd name="T111" fmla="*/ 93 h 104"/>
                    <a:gd name="T112" fmla="*/ 107 w 144"/>
                    <a:gd name="T113" fmla="*/ 99 h 104"/>
                    <a:gd name="T114" fmla="*/ 118 w 144"/>
                    <a:gd name="T115" fmla="*/ 94 h 104"/>
                    <a:gd name="T116" fmla="*/ 125 w 144"/>
                    <a:gd name="T117" fmla="*/ 87 h 104"/>
                    <a:gd name="T118" fmla="*/ 129 w 144"/>
                    <a:gd name="T119" fmla="*/ 86 h 104"/>
                    <a:gd name="T120" fmla="*/ 134 w 144"/>
                    <a:gd name="T121" fmla="*/ 82 h 104"/>
                    <a:gd name="T122" fmla="*/ 143 w 144"/>
                    <a:gd name="T123" fmla="*/ 7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4" h="104">
                      <a:moveTo>
                        <a:pt x="144" y="73"/>
                      </a:moveTo>
                      <a:lnTo>
                        <a:pt x="144" y="73"/>
                      </a:lnTo>
                      <a:lnTo>
                        <a:pt x="144" y="71"/>
                      </a:lnTo>
                      <a:lnTo>
                        <a:pt x="143" y="70"/>
                      </a:lnTo>
                      <a:lnTo>
                        <a:pt x="143" y="70"/>
                      </a:lnTo>
                      <a:lnTo>
                        <a:pt x="141" y="70"/>
                      </a:lnTo>
                      <a:lnTo>
                        <a:pt x="139" y="70"/>
                      </a:lnTo>
                      <a:lnTo>
                        <a:pt x="139" y="70"/>
                      </a:lnTo>
                      <a:lnTo>
                        <a:pt x="139" y="68"/>
                      </a:lnTo>
                      <a:lnTo>
                        <a:pt x="138" y="66"/>
                      </a:lnTo>
                      <a:lnTo>
                        <a:pt x="136" y="63"/>
                      </a:lnTo>
                      <a:lnTo>
                        <a:pt x="136" y="63"/>
                      </a:lnTo>
                      <a:lnTo>
                        <a:pt x="135" y="61"/>
                      </a:lnTo>
                      <a:lnTo>
                        <a:pt x="135" y="60"/>
                      </a:lnTo>
                      <a:lnTo>
                        <a:pt x="133" y="60"/>
                      </a:lnTo>
                      <a:lnTo>
                        <a:pt x="133" y="60"/>
                      </a:lnTo>
                      <a:lnTo>
                        <a:pt x="132" y="60"/>
                      </a:lnTo>
                      <a:lnTo>
                        <a:pt x="130" y="60"/>
                      </a:lnTo>
                      <a:lnTo>
                        <a:pt x="130" y="60"/>
                      </a:lnTo>
                      <a:lnTo>
                        <a:pt x="131" y="59"/>
                      </a:lnTo>
                      <a:lnTo>
                        <a:pt x="131" y="58"/>
                      </a:lnTo>
                      <a:lnTo>
                        <a:pt x="132" y="57"/>
                      </a:lnTo>
                      <a:lnTo>
                        <a:pt x="132" y="56"/>
                      </a:lnTo>
                      <a:lnTo>
                        <a:pt x="132" y="56"/>
                      </a:lnTo>
                      <a:lnTo>
                        <a:pt x="132" y="54"/>
                      </a:lnTo>
                      <a:lnTo>
                        <a:pt x="132" y="53"/>
                      </a:lnTo>
                      <a:lnTo>
                        <a:pt x="134" y="53"/>
                      </a:lnTo>
                      <a:lnTo>
                        <a:pt x="134" y="53"/>
                      </a:lnTo>
                      <a:lnTo>
                        <a:pt x="137" y="50"/>
                      </a:lnTo>
                      <a:lnTo>
                        <a:pt x="139" y="48"/>
                      </a:lnTo>
                      <a:lnTo>
                        <a:pt x="139" y="48"/>
                      </a:lnTo>
                      <a:lnTo>
                        <a:pt x="141" y="47"/>
                      </a:lnTo>
                      <a:lnTo>
                        <a:pt x="141" y="47"/>
                      </a:lnTo>
                      <a:lnTo>
                        <a:pt x="141" y="46"/>
                      </a:lnTo>
                      <a:lnTo>
                        <a:pt x="141" y="46"/>
                      </a:lnTo>
                      <a:lnTo>
                        <a:pt x="140" y="45"/>
                      </a:lnTo>
                      <a:lnTo>
                        <a:pt x="139" y="44"/>
                      </a:lnTo>
                      <a:lnTo>
                        <a:pt x="138" y="43"/>
                      </a:lnTo>
                      <a:lnTo>
                        <a:pt x="137" y="42"/>
                      </a:lnTo>
                      <a:lnTo>
                        <a:pt x="137" y="42"/>
                      </a:lnTo>
                      <a:lnTo>
                        <a:pt x="138" y="42"/>
                      </a:lnTo>
                      <a:lnTo>
                        <a:pt x="139" y="41"/>
                      </a:lnTo>
                      <a:lnTo>
                        <a:pt x="140" y="41"/>
                      </a:lnTo>
                      <a:lnTo>
                        <a:pt x="141" y="40"/>
                      </a:lnTo>
                      <a:lnTo>
                        <a:pt x="141" y="39"/>
                      </a:lnTo>
                      <a:lnTo>
                        <a:pt x="141" y="38"/>
                      </a:lnTo>
                      <a:lnTo>
                        <a:pt x="142" y="36"/>
                      </a:lnTo>
                      <a:lnTo>
                        <a:pt x="141" y="34"/>
                      </a:lnTo>
                      <a:lnTo>
                        <a:pt x="140" y="32"/>
                      </a:lnTo>
                      <a:lnTo>
                        <a:pt x="139" y="30"/>
                      </a:lnTo>
                      <a:lnTo>
                        <a:pt x="138" y="29"/>
                      </a:lnTo>
                      <a:lnTo>
                        <a:pt x="138" y="29"/>
                      </a:lnTo>
                      <a:lnTo>
                        <a:pt x="136" y="28"/>
                      </a:lnTo>
                      <a:lnTo>
                        <a:pt x="134" y="27"/>
                      </a:lnTo>
                      <a:lnTo>
                        <a:pt x="134" y="27"/>
                      </a:lnTo>
                      <a:lnTo>
                        <a:pt x="132" y="27"/>
                      </a:lnTo>
                      <a:lnTo>
                        <a:pt x="130" y="27"/>
                      </a:lnTo>
                      <a:lnTo>
                        <a:pt x="128" y="27"/>
                      </a:lnTo>
                      <a:lnTo>
                        <a:pt x="126" y="26"/>
                      </a:lnTo>
                      <a:lnTo>
                        <a:pt x="126" y="26"/>
                      </a:lnTo>
                      <a:lnTo>
                        <a:pt x="124" y="26"/>
                      </a:lnTo>
                      <a:lnTo>
                        <a:pt x="123" y="26"/>
                      </a:lnTo>
                      <a:lnTo>
                        <a:pt x="122" y="25"/>
                      </a:lnTo>
                      <a:lnTo>
                        <a:pt x="122" y="25"/>
                      </a:lnTo>
                      <a:lnTo>
                        <a:pt x="120" y="26"/>
                      </a:lnTo>
                      <a:lnTo>
                        <a:pt x="118" y="26"/>
                      </a:lnTo>
                      <a:lnTo>
                        <a:pt x="117" y="26"/>
                      </a:lnTo>
                      <a:lnTo>
                        <a:pt x="116" y="26"/>
                      </a:lnTo>
                      <a:lnTo>
                        <a:pt x="116" y="26"/>
                      </a:lnTo>
                      <a:lnTo>
                        <a:pt x="115" y="25"/>
                      </a:lnTo>
                      <a:lnTo>
                        <a:pt x="115" y="25"/>
                      </a:lnTo>
                      <a:lnTo>
                        <a:pt x="114" y="24"/>
                      </a:lnTo>
                      <a:lnTo>
                        <a:pt x="113" y="24"/>
                      </a:lnTo>
                      <a:lnTo>
                        <a:pt x="113" y="24"/>
                      </a:lnTo>
                      <a:lnTo>
                        <a:pt x="113" y="24"/>
                      </a:lnTo>
                      <a:lnTo>
                        <a:pt x="112" y="24"/>
                      </a:lnTo>
                      <a:lnTo>
                        <a:pt x="111" y="26"/>
                      </a:lnTo>
                      <a:lnTo>
                        <a:pt x="109" y="28"/>
                      </a:lnTo>
                      <a:lnTo>
                        <a:pt x="109" y="28"/>
                      </a:lnTo>
                      <a:lnTo>
                        <a:pt x="109" y="27"/>
                      </a:lnTo>
                      <a:lnTo>
                        <a:pt x="109" y="26"/>
                      </a:lnTo>
                      <a:lnTo>
                        <a:pt x="109" y="23"/>
                      </a:lnTo>
                      <a:lnTo>
                        <a:pt x="109" y="23"/>
                      </a:lnTo>
                      <a:lnTo>
                        <a:pt x="108" y="22"/>
                      </a:lnTo>
                      <a:lnTo>
                        <a:pt x="108" y="22"/>
                      </a:lnTo>
                      <a:lnTo>
                        <a:pt x="107" y="21"/>
                      </a:lnTo>
                      <a:lnTo>
                        <a:pt x="106" y="21"/>
                      </a:lnTo>
                      <a:lnTo>
                        <a:pt x="104" y="21"/>
                      </a:lnTo>
                      <a:lnTo>
                        <a:pt x="103" y="20"/>
                      </a:lnTo>
                      <a:lnTo>
                        <a:pt x="101" y="20"/>
                      </a:lnTo>
                      <a:lnTo>
                        <a:pt x="101" y="20"/>
                      </a:lnTo>
                      <a:lnTo>
                        <a:pt x="100" y="18"/>
                      </a:lnTo>
                      <a:lnTo>
                        <a:pt x="100" y="18"/>
                      </a:lnTo>
                      <a:lnTo>
                        <a:pt x="99" y="17"/>
                      </a:lnTo>
                      <a:lnTo>
                        <a:pt x="99" y="17"/>
                      </a:lnTo>
                      <a:lnTo>
                        <a:pt x="98" y="17"/>
                      </a:lnTo>
                      <a:lnTo>
                        <a:pt x="97" y="17"/>
                      </a:lnTo>
                      <a:lnTo>
                        <a:pt x="97" y="17"/>
                      </a:lnTo>
                      <a:lnTo>
                        <a:pt x="97" y="18"/>
                      </a:lnTo>
                      <a:lnTo>
                        <a:pt x="97" y="18"/>
                      </a:lnTo>
                      <a:lnTo>
                        <a:pt x="96" y="16"/>
                      </a:lnTo>
                      <a:lnTo>
                        <a:pt x="96" y="15"/>
                      </a:lnTo>
                      <a:lnTo>
                        <a:pt x="95" y="14"/>
                      </a:lnTo>
                      <a:lnTo>
                        <a:pt x="93" y="13"/>
                      </a:lnTo>
                      <a:lnTo>
                        <a:pt x="92" y="12"/>
                      </a:lnTo>
                      <a:lnTo>
                        <a:pt x="91" y="12"/>
                      </a:lnTo>
                      <a:lnTo>
                        <a:pt x="89" y="12"/>
                      </a:lnTo>
                      <a:lnTo>
                        <a:pt x="87" y="11"/>
                      </a:lnTo>
                      <a:lnTo>
                        <a:pt x="87" y="11"/>
                      </a:lnTo>
                      <a:lnTo>
                        <a:pt x="88" y="10"/>
                      </a:lnTo>
                      <a:lnTo>
                        <a:pt x="89" y="8"/>
                      </a:lnTo>
                      <a:lnTo>
                        <a:pt x="89" y="6"/>
                      </a:lnTo>
                      <a:lnTo>
                        <a:pt x="88" y="4"/>
                      </a:lnTo>
                      <a:lnTo>
                        <a:pt x="87" y="2"/>
                      </a:lnTo>
                      <a:lnTo>
                        <a:pt x="85" y="1"/>
                      </a:lnTo>
                      <a:lnTo>
                        <a:pt x="83" y="0"/>
                      </a:lnTo>
                      <a:lnTo>
                        <a:pt x="82" y="0"/>
                      </a:lnTo>
                      <a:lnTo>
                        <a:pt x="82" y="0"/>
                      </a:lnTo>
                      <a:lnTo>
                        <a:pt x="79" y="0"/>
                      </a:lnTo>
                      <a:lnTo>
                        <a:pt x="77" y="0"/>
                      </a:lnTo>
                      <a:lnTo>
                        <a:pt x="76" y="0"/>
                      </a:lnTo>
                      <a:lnTo>
                        <a:pt x="76" y="0"/>
                      </a:lnTo>
                      <a:lnTo>
                        <a:pt x="74" y="2"/>
                      </a:lnTo>
                      <a:lnTo>
                        <a:pt x="72" y="3"/>
                      </a:lnTo>
                      <a:lnTo>
                        <a:pt x="71" y="4"/>
                      </a:lnTo>
                      <a:lnTo>
                        <a:pt x="71" y="4"/>
                      </a:lnTo>
                      <a:lnTo>
                        <a:pt x="70" y="6"/>
                      </a:lnTo>
                      <a:lnTo>
                        <a:pt x="70" y="8"/>
                      </a:lnTo>
                      <a:lnTo>
                        <a:pt x="70" y="10"/>
                      </a:lnTo>
                      <a:lnTo>
                        <a:pt x="70" y="13"/>
                      </a:lnTo>
                      <a:lnTo>
                        <a:pt x="70" y="13"/>
                      </a:lnTo>
                      <a:lnTo>
                        <a:pt x="68" y="12"/>
                      </a:lnTo>
                      <a:lnTo>
                        <a:pt x="66" y="12"/>
                      </a:lnTo>
                      <a:lnTo>
                        <a:pt x="66" y="12"/>
                      </a:lnTo>
                      <a:lnTo>
                        <a:pt x="66" y="12"/>
                      </a:lnTo>
                      <a:lnTo>
                        <a:pt x="64" y="12"/>
                      </a:lnTo>
                      <a:lnTo>
                        <a:pt x="63" y="12"/>
                      </a:lnTo>
                      <a:lnTo>
                        <a:pt x="62" y="12"/>
                      </a:lnTo>
                      <a:lnTo>
                        <a:pt x="62" y="12"/>
                      </a:lnTo>
                      <a:lnTo>
                        <a:pt x="61" y="12"/>
                      </a:lnTo>
                      <a:lnTo>
                        <a:pt x="60" y="11"/>
                      </a:lnTo>
                      <a:lnTo>
                        <a:pt x="59" y="11"/>
                      </a:lnTo>
                      <a:lnTo>
                        <a:pt x="58" y="11"/>
                      </a:lnTo>
                      <a:lnTo>
                        <a:pt x="58" y="11"/>
                      </a:lnTo>
                      <a:lnTo>
                        <a:pt x="56" y="11"/>
                      </a:lnTo>
                      <a:lnTo>
                        <a:pt x="54" y="10"/>
                      </a:lnTo>
                      <a:lnTo>
                        <a:pt x="54" y="10"/>
                      </a:lnTo>
                      <a:lnTo>
                        <a:pt x="51" y="10"/>
                      </a:lnTo>
                      <a:lnTo>
                        <a:pt x="50" y="10"/>
                      </a:lnTo>
                      <a:lnTo>
                        <a:pt x="48" y="10"/>
                      </a:lnTo>
                      <a:lnTo>
                        <a:pt x="47" y="10"/>
                      </a:lnTo>
                      <a:lnTo>
                        <a:pt x="46" y="11"/>
                      </a:lnTo>
                      <a:lnTo>
                        <a:pt x="45" y="11"/>
                      </a:lnTo>
                      <a:lnTo>
                        <a:pt x="44" y="12"/>
                      </a:lnTo>
                      <a:lnTo>
                        <a:pt x="44" y="12"/>
                      </a:lnTo>
                      <a:lnTo>
                        <a:pt x="42" y="14"/>
                      </a:lnTo>
                      <a:lnTo>
                        <a:pt x="40" y="16"/>
                      </a:lnTo>
                      <a:lnTo>
                        <a:pt x="38" y="18"/>
                      </a:lnTo>
                      <a:lnTo>
                        <a:pt x="37" y="20"/>
                      </a:lnTo>
                      <a:lnTo>
                        <a:pt x="37" y="20"/>
                      </a:lnTo>
                      <a:lnTo>
                        <a:pt x="36" y="20"/>
                      </a:lnTo>
                      <a:lnTo>
                        <a:pt x="34" y="19"/>
                      </a:lnTo>
                      <a:lnTo>
                        <a:pt x="33" y="19"/>
                      </a:lnTo>
                      <a:lnTo>
                        <a:pt x="31" y="18"/>
                      </a:lnTo>
                      <a:lnTo>
                        <a:pt x="31" y="18"/>
                      </a:lnTo>
                      <a:lnTo>
                        <a:pt x="29" y="18"/>
                      </a:lnTo>
                      <a:lnTo>
                        <a:pt x="27" y="18"/>
                      </a:lnTo>
                      <a:lnTo>
                        <a:pt x="25" y="19"/>
                      </a:lnTo>
                      <a:lnTo>
                        <a:pt x="23" y="19"/>
                      </a:lnTo>
                      <a:lnTo>
                        <a:pt x="23" y="19"/>
                      </a:lnTo>
                      <a:lnTo>
                        <a:pt x="21" y="21"/>
                      </a:lnTo>
                      <a:lnTo>
                        <a:pt x="19" y="22"/>
                      </a:lnTo>
                      <a:lnTo>
                        <a:pt x="18" y="23"/>
                      </a:lnTo>
                      <a:lnTo>
                        <a:pt x="18" y="25"/>
                      </a:lnTo>
                      <a:lnTo>
                        <a:pt x="18" y="27"/>
                      </a:lnTo>
                      <a:lnTo>
                        <a:pt x="19" y="29"/>
                      </a:lnTo>
                      <a:lnTo>
                        <a:pt x="20" y="31"/>
                      </a:lnTo>
                      <a:lnTo>
                        <a:pt x="22" y="33"/>
                      </a:lnTo>
                      <a:lnTo>
                        <a:pt x="22" y="33"/>
                      </a:lnTo>
                      <a:lnTo>
                        <a:pt x="21" y="32"/>
                      </a:lnTo>
                      <a:lnTo>
                        <a:pt x="20" y="33"/>
                      </a:lnTo>
                      <a:lnTo>
                        <a:pt x="19" y="33"/>
                      </a:lnTo>
                      <a:lnTo>
                        <a:pt x="18" y="34"/>
                      </a:lnTo>
                      <a:lnTo>
                        <a:pt x="17" y="35"/>
                      </a:lnTo>
                      <a:lnTo>
                        <a:pt x="17" y="35"/>
                      </a:lnTo>
                      <a:lnTo>
                        <a:pt x="16" y="35"/>
                      </a:lnTo>
                      <a:lnTo>
                        <a:pt x="15" y="35"/>
                      </a:lnTo>
                      <a:lnTo>
                        <a:pt x="14" y="35"/>
                      </a:lnTo>
                      <a:lnTo>
                        <a:pt x="12" y="36"/>
                      </a:lnTo>
                      <a:lnTo>
                        <a:pt x="12" y="36"/>
                      </a:lnTo>
                      <a:lnTo>
                        <a:pt x="11" y="37"/>
                      </a:lnTo>
                      <a:lnTo>
                        <a:pt x="10" y="38"/>
                      </a:lnTo>
                      <a:lnTo>
                        <a:pt x="10" y="38"/>
                      </a:lnTo>
                      <a:lnTo>
                        <a:pt x="10" y="40"/>
                      </a:lnTo>
                      <a:lnTo>
                        <a:pt x="11" y="41"/>
                      </a:lnTo>
                      <a:lnTo>
                        <a:pt x="11" y="41"/>
                      </a:lnTo>
                      <a:lnTo>
                        <a:pt x="11" y="42"/>
                      </a:lnTo>
                      <a:lnTo>
                        <a:pt x="12" y="43"/>
                      </a:lnTo>
                      <a:lnTo>
                        <a:pt x="14" y="43"/>
                      </a:lnTo>
                      <a:lnTo>
                        <a:pt x="14" y="45"/>
                      </a:lnTo>
                      <a:lnTo>
                        <a:pt x="14" y="45"/>
                      </a:lnTo>
                      <a:lnTo>
                        <a:pt x="13" y="45"/>
                      </a:lnTo>
                      <a:lnTo>
                        <a:pt x="11" y="45"/>
                      </a:lnTo>
                      <a:lnTo>
                        <a:pt x="9" y="46"/>
                      </a:lnTo>
                      <a:lnTo>
                        <a:pt x="7" y="46"/>
                      </a:lnTo>
                      <a:lnTo>
                        <a:pt x="7" y="46"/>
                      </a:lnTo>
                      <a:lnTo>
                        <a:pt x="6" y="47"/>
                      </a:lnTo>
                      <a:lnTo>
                        <a:pt x="5" y="48"/>
                      </a:lnTo>
                      <a:lnTo>
                        <a:pt x="4" y="49"/>
                      </a:lnTo>
                      <a:lnTo>
                        <a:pt x="3" y="50"/>
                      </a:lnTo>
                      <a:lnTo>
                        <a:pt x="1" y="53"/>
                      </a:lnTo>
                      <a:lnTo>
                        <a:pt x="0" y="56"/>
                      </a:lnTo>
                      <a:lnTo>
                        <a:pt x="0" y="56"/>
                      </a:lnTo>
                      <a:lnTo>
                        <a:pt x="0" y="57"/>
                      </a:lnTo>
                      <a:lnTo>
                        <a:pt x="0" y="58"/>
                      </a:lnTo>
                      <a:lnTo>
                        <a:pt x="0" y="59"/>
                      </a:lnTo>
                      <a:lnTo>
                        <a:pt x="1" y="60"/>
                      </a:lnTo>
                      <a:lnTo>
                        <a:pt x="2" y="61"/>
                      </a:lnTo>
                      <a:lnTo>
                        <a:pt x="3" y="62"/>
                      </a:lnTo>
                      <a:lnTo>
                        <a:pt x="5" y="63"/>
                      </a:lnTo>
                      <a:lnTo>
                        <a:pt x="7" y="64"/>
                      </a:lnTo>
                      <a:lnTo>
                        <a:pt x="11" y="65"/>
                      </a:lnTo>
                      <a:lnTo>
                        <a:pt x="11" y="65"/>
                      </a:lnTo>
                      <a:lnTo>
                        <a:pt x="11" y="66"/>
                      </a:lnTo>
                      <a:lnTo>
                        <a:pt x="11" y="67"/>
                      </a:lnTo>
                      <a:lnTo>
                        <a:pt x="11" y="68"/>
                      </a:lnTo>
                      <a:lnTo>
                        <a:pt x="13" y="69"/>
                      </a:lnTo>
                      <a:lnTo>
                        <a:pt x="13" y="69"/>
                      </a:lnTo>
                      <a:lnTo>
                        <a:pt x="14" y="70"/>
                      </a:lnTo>
                      <a:lnTo>
                        <a:pt x="16" y="70"/>
                      </a:lnTo>
                      <a:lnTo>
                        <a:pt x="18" y="71"/>
                      </a:lnTo>
                      <a:lnTo>
                        <a:pt x="19" y="72"/>
                      </a:lnTo>
                      <a:lnTo>
                        <a:pt x="19" y="72"/>
                      </a:lnTo>
                      <a:lnTo>
                        <a:pt x="19" y="73"/>
                      </a:lnTo>
                      <a:lnTo>
                        <a:pt x="19" y="75"/>
                      </a:lnTo>
                      <a:lnTo>
                        <a:pt x="20" y="77"/>
                      </a:lnTo>
                      <a:lnTo>
                        <a:pt x="20" y="77"/>
                      </a:lnTo>
                      <a:lnTo>
                        <a:pt x="21" y="78"/>
                      </a:lnTo>
                      <a:lnTo>
                        <a:pt x="21" y="78"/>
                      </a:lnTo>
                      <a:lnTo>
                        <a:pt x="22" y="78"/>
                      </a:lnTo>
                      <a:lnTo>
                        <a:pt x="23" y="78"/>
                      </a:lnTo>
                      <a:lnTo>
                        <a:pt x="24" y="78"/>
                      </a:lnTo>
                      <a:lnTo>
                        <a:pt x="25" y="78"/>
                      </a:lnTo>
                      <a:lnTo>
                        <a:pt x="25" y="78"/>
                      </a:lnTo>
                      <a:lnTo>
                        <a:pt x="26" y="78"/>
                      </a:lnTo>
                      <a:lnTo>
                        <a:pt x="26" y="78"/>
                      </a:lnTo>
                      <a:lnTo>
                        <a:pt x="23" y="78"/>
                      </a:lnTo>
                      <a:lnTo>
                        <a:pt x="21" y="79"/>
                      </a:lnTo>
                      <a:lnTo>
                        <a:pt x="20" y="80"/>
                      </a:lnTo>
                      <a:lnTo>
                        <a:pt x="20" y="80"/>
                      </a:lnTo>
                      <a:lnTo>
                        <a:pt x="18" y="80"/>
                      </a:lnTo>
                      <a:lnTo>
                        <a:pt x="18" y="82"/>
                      </a:lnTo>
                      <a:lnTo>
                        <a:pt x="17" y="83"/>
                      </a:lnTo>
                      <a:lnTo>
                        <a:pt x="16" y="85"/>
                      </a:lnTo>
                      <a:lnTo>
                        <a:pt x="16" y="85"/>
                      </a:lnTo>
                      <a:lnTo>
                        <a:pt x="16" y="86"/>
                      </a:lnTo>
                      <a:lnTo>
                        <a:pt x="16" y="87"/>
                      </a:lnTo>
                      <a:lnTo>
                        <a:pt x="17" y="88"/>
                      </a:lnTo>
                      <a:lnTo>
                        <a:pt x="18" y="90"/>
                      </a:lnTo>
                      <a:lnTo>
                        <a:pt x="20" y="91"/>
                      </a:lnTo>
                      <a:lnTo>
                        <a:pt x="22" y="92"/>
                      </a:lnTo>
                      <a:lnTo>
                        <a:pt x="24" y="92"/>
                      </a:lnTo>
                      <a:lnTo>
                        <a:pt x="26" y="92"/>
                      </a:lnTo>
                      <a:lnTo>
                        <a:pt x="28" y="92"/>
                      </a:lnTo>
                      <a:lnTo>
                        <a:pt x="28" y="92"/>
                      </a:lnTo>
                      <a:lnTo>
                        <a:pt x="28" y="93"/>
                      </a:lnTo>
                      <a:lnTo>
                        <a:pt x="29" y="93"/>
                      </a:lnTo>
                      <a:lnTo>
                        <a:pt x="30" y="93"/>
                      </a:lnTo>
                      <a:lnTo>
                        <a:pt x="31" y="94"/>
                      </a:lnTo>
                      <a:lnTo>
                        <a:pt x="32" y="94"/>
                      </a:lnTo>
                      <a:lnTo>
                        <a:pt x="32" y="94"/>
                      </a:lnTo>
                      <a:lnTo>
                        <a:pt x="33" y="94"/>
                      </a:lnTo>
                      <a:lnTo>
                        <a:pt x="32" y="95"/>
                      </a:lnTo>
                      <a:lnTo>
                        <a:pt x="32" y="96"/>
                      </a:lnTo>
                      <a:lnTo>
                        <a:pt x="32" y="96"/>
                      </a:lnTo>
                      <a:lnTo>
                        <a:pt x="33" y="97"/>
                      </a:lnTo>
                      <a:lnTo>
                        <a:pt x="34" y="97"/>
                      </a:lnTo>
                      <a:lnTo>
                        <a:pt x="36" y="97"/>
                      </a:lnTo>
                      <a:lnTo>
                        <a:pt x="36" y="97"/>
                      </a:lnTo>
                      <a:lnTo>
                        <a:pt x="36" y="98"/>
                      </a:lnTo>
                      <a:lnTo>
                        <a:pt x="37" y="99"/>
                      </a:lnTo>
                      <a:lnTo>
                        <a:pt x="37" y="100"/>
                      </a:lnTo>
                      <a:lnTo>
                        <a:pt x="38" y="101"/>
                      </a:lnTo>
                      <a:lnTo>
                        <a:pt x="40" y="102"/>
                      </a:lnTo>
                      <a:lnTo>
                        <a:pt x="40" y="103"/>
                      </a:lnTo>
                      <a:lnTo>
                        <a:pt x="41" y="104"/>
                      </a:lnTo>
                      <a:lnTo>
                        <a:pt x="41" y="104"/>
                      </a:lnTo>
                      <a:lnTo>
                        <a:pt x="42" y="104"/>
                      </a:lnTo>
                      <a:lnTo>
                        <a:pt x="44" y="104"/>
                      </a:lnTo>
                      <a:lnTo>
                        <a:pt x="45" y="103"/>
                      </a:lnTo>
                      <a:lnTo>
                        <a:pt x="46" y="103"/>
                      </a:lnTo>
                      <a:lnTo>
                        <a:pt x="47" y="102"/>
                      </a:lnTo>
                      <a:lnTo>
                        <a:pt x="48" y="101"/>
                      </a:lnTo>
                      <a:lnTo>
                        <a:pt x="48" y="100"/>
                      </a:lnTo>
                      <a:lnTo>
                        <a:pt x="49" y="98"/>
                      </a:lnTo>
                      <a:lnTo>
                        <a:pt x="49" y="98"/>
                      </a:lnTo>
                      <a:lnTo>
                        <a:pt x="49" y="99"/>
                      </a:lnTo>
                      <a:lnTo>
                        <a:pt x="50" y="99"/>
                      </a:lnTo>
                      <a:lnTo>
                        <a:pt x="51" y="99"/>
                      </a:lnTo>
                      <a:lnTo>
                        <a:pt x="53" y="99"/>
                      </a:lnTo>
                      <a:lnTo>
                        <a:pt x="54" y="98"/>
                      </a:lnTo>
                      <a:lnTo>
                        <a:pt x="54" y="98"/>
                      </a:lnTo>
                      <a:lnTo>
                        <a:pt x="54" y="98"/>
                      </a:lnTo>
                      <a:lnTo>
                        <a:pt x="55" y="97"/>
                      </a:lnTo>
                      <a:lnTo>
                        <a:pt x="55" y="95"/>
                      </a:lnTo>
                      <a:lnTo>
                        <a:pt x="55" y="93"/>
                      </a:lnTo>
                      <a:lnTo>
                        <a:pt x="55" y="93"/>
                      </a:lnTo>
                      <a:lnTo>
                        <a:pt x="56" y="93"/>
                      </a:lnTo>
                      <a:lnTo>
                        <a:pt x="57" y="93"/>
                      </a:lnTo>
                      <a:lnTo>
                        <a:pt x="58" y="93"/>
                      </a:lnTo>
                      <a:lnTo>
                        <a:pt x="59" y="94"/>
                      </a:lnTo>
                      <a:lnTo>
                        <a:pt x="59" y="94"/>
                      </a:lnTo>
                      <a:lnTo>
                        <a:pt x="60" y="94"/>
                      </a:lnTo>
                      <a:lnTo>
                        <a:pt x="61" y="93"/>
                      </a:lnTo>
                      <a:lnTo>
                        <a:pt x="61" y="93"/>
                      </a:lnTo>
                      <a:lnTo>
                        <a:pt x="60" y="91"/>
                      </a:lnTo>
                      <a:lnTo>
                        <a:pt x="59" y="90"/>
                      </a:lnTo>
                      <a:lnTo>
                        <a:pt x="57" y="86"/>
                      </a:lnTo>
                      <a:lnTo>
                        <a:pt x="55" y="83"/>
                      </a:lnTo>
                      <a:lnTo>
                        <a:pt x="55" y="81"/>
                      </a:lnTo>
                      <a:lnTo>
                        <a:pt x="54" y="79"/>
                      </a:lnTo>
                      <a:lnTo>
                        <a:pt x="54" y="79"/>
                      </a:lnTo>
                      <a:lnTo>
                        <a:pt x="54" y="76"/>
                      </a:lnTo>
                      <a:lnTo>
                        <a:pt x="54" y="76"/>
                      </a:lnTo>
                      <a:lnTo>
                        <a:pt x="57" y="76"/>
                      </a:lnTo>
                      <a:lnTo>
                        <a:pt x="58" y="76"/>
                      </a:lnTo>
                      <a:lnTo>
                        <a:pt x="59" y="76"/>
                      </a:lnTo>
                      <a:lnTo>
                        <a:pt x="59" y="76"/>
                      </a:lnTo>
                      <a:lnTo>
                        <a:pt x="60" y="75"/>
                      </a:lnTo>
                      <a:lnTo>
                        <a:pt x="60" y="75"/>
                      </a:lnTo>
                      <a:lnTo>
                        <a:pt x="61" y="73"/>
                      </a:lnTo>
                      <a:lnTo>
                        <a:pt x="61" y="72"/>
                      </a:lnTo>
                      <a:lnTo>
                        <a:pt x="61" y="70"/>
                      </a:lnTo>
                      <a:lnTo>
                        <a:pt x="61" y="70"/>
                      </a:lnTo>
                      <a:lnTo>
                        <a:pt x="62" y="70"/>
                      </a:lnTo>
                      <a:lnTo>
                        <a:pt x="62" y="69"/>
                      </a:lnTo>
                      <a:lnTo>
                        <a:pt x="63" y="69"/>
                      </a:lnTo>
                      <a:lnTo>
                        <a:pt x="63" y="68"/>
                      </a:lnTo>
                      <a:lnTo>
                        <a:pt x="63" y="68"/>
                      </a:lnTo>
                      <a:lnTo>
                        <a:pt x="64" y="68"/>
                      </a:lnTo>
                      <a:lnTo>
                        <a:pt x="65" y="68"/>
                      </a:lnTo>
                      <a:lnTo>
                        <a:pt x="65" y="67"/>
                      </a:lnTo>
                      <a:lnTo>
                        <a:pt x="65" y="67"/>
                      </a:lnTo>
                      <a:lnTo>
                        <a:pt x="65" y="65"/>
                      </a:lnTo>
                      <a:lnTo>
                        <a:pt x="65" y="65"/>
                      </a:lnTo>
                      <a:lnTo>
                        <a:pt x="66" y="65"/>
                      </a:lnTo>
                      <a:lnTo>
                        <a:pt x="66" y="65"/>
                      </a:lnTo>
                      <a:lnTo>
                        <a:pt x="66" y="64"/>
                      </a:lnTo>
                      <a:lnTo>
                        <a:pt x="67" y="64"/>
                      </a:lnTo>
                      <a:lnTo>
                        <a:pt x="69" y="64"/>
                      </a:lnTo>
                      <a:lnTo>
                        <a:pt x="73" y="65"/>
                      </a:lnTo>
                      <a:lnTo>
                        <a:pt x="73" y="65"/>
                      </a:lnTo>
                      <a:lnTo>
                        <a:pt x="73" y="67"/>
                      </a:lnTo>
                      <a:lnTo>
                        <a:pt x="74" y="69"/>
                      </a:lnTo>
                      <a:lnTo>
                        <a:pt x="75" y="70"/>
                      </a:lnTo>
                      <a:lnTo>
                        <a:pt x="77" y="72"/>
                      </a:lnTo>
                      <a:lnTo>
                        <a:pt x="77" y="72"/>
                      </a:lnTo>
                      <a:lnTo>
                        <a:pt x="79" y="73"/>
                      </a:lnTo>
                      <a:lnTo>
                        <a:pt x="79" y="73"/>
                      </a:lnTo>
                      <a:lnTo>
                        <a:pt x="80" y="73"/>
                      </a:lnTo>
                      <a:lnTo>
                        <a:pt x="81" y="72"/>
                      </a:lnTo>
                      <a:lnTo>
                        <a:pt x="83" y="71"/>
                      </a:lnTo>
                      <a:lnTo>
                        <a:pt x="83" y="71"/>
                      </a:lnTo>
                      <a:lnTo>
                        <a:pt x="84" y="71"/>
                      </a:lnTo>
                      <a:lnTo>
                        <a:pt x="85" y="72"/>
                      </a:lnTo>
                      <a:lnTo>
                        <a:pt x="87" y="73"/>
                      </a:lnTo>
                      <a:lnTo>
                        <a:pt x="92" y="73"/>
                      </a:lnTo>
                      <a:lnTo>
                        <a:pt x="92" y="73"/>
                      </a:lnTo>
                      <a:lnTo>
                        <a:pt x="90" y="76"/>
                      </a:lnTo>
                      <a:lnTo>
                        <a:pt x="88" y="78"/>
                      </a:lnTo>
                      <a:lnTo>
                        <a:pt x="87" y="81"/>
                      </a:lnTo>
                      <a:lnTo>
                        <a:pt x="87" y="83"/>
                      </a:lnTo>
                      <a:lnTo>
                        <a:pt x="87" y="84"/>
                      </a:lnTo>
                      <a:lnTo>
                        <a:pt x="87" y="84"/>
                      </a:lnTo>
                      <a:lnTo>
                        <a:pt x="88" y="84"/>
                      </a:lnTo>
                      <a:lnTo>
                        <a:pt x="88" y="85"/>
                      </a:lnTo>
                      <a:lnTo>
                        <a:pt x="88" y="85"/>
                      </a:lnTo>
                      <a:lnTo>
                        <a:pt x="89" y="86"/>
                      </a:lnTo>
                      <a:lnTo>
                        <a:pt x="89" y="87"/>
                      </a:lnTo>
                      <a:lnTo>
                        <a:pt x="89" y="87"/>
                      </a:lnTo>
                      <a:lnTo>
                        <a:pt x="90" y="87"/>
                      </a:lnTo>
                      <a:lnTo>
                        <a:pt x="90" y="88"/>
                      </a:lnTo>
                      <a:lnTo>
                        <a:pt x="91" y="89"/>
                      </a:lnTo>
                      <a:lnTo>
                        <a:pt x="92" y="91"/>
                      </a:lnTo>
                      <a:lnTo>
                        <a:pt x="93" y="92"/>
                      </a:lnTo>
                      <a:lnTo>
                        <a:pt x="93" y="92"/>
                      </a:lnTo>
                      <a:lnTo>
                        <a:pt x="93" y="92"/>
                      </a:lnTo>
                      <a:lnTo>
                        <a:pt x="95" y="93"/>
                      </a:lnTo>
                      <a:lnTo>
                        <a:pt x="96" y="93"/>
                      </a:lnTo>
                      <a:lnTo>
                        <a:pt x="97" y="93"/>
                      </a:lnTo>
                      <a:lnTo>
                        <a:pt x="99" y="93"/>
                      </a:lnTo>
                      <a:lnTo>
                        <a:pt x="99" y="93"/>
                      </a:lnTo>
                      <a:lnTo>
                        <a:pt x="100" y="95"/>
                      </a:lnTo>
                      <a:lnTo>
                        <a:pt x="102" y="96"/>
                      </a:lnTo>
                      <a:lnTo>
                        <a:pt x="103" y="98"/>
                      </a:lnTo>
                      <a:lnTo>
                        <a:pt x="104" y="98"/>
                      </a:lnTo>
                      <a:lnTo>
                        <a:pt x="105" y="99"/>
                      </a:lnTo>
                      <a:lnTo>
                        <a:pt x="105" y="99"/>
                      </a:lnTo>
                      <a:lnTo>
                        <a:pt x="107" y="99"/>
                      </a:lnTo>
                      <a:lnTo>
                        <a:pt x="108" y="99"/>
                      </a:lnTo>
                      <a:lnTo>
                        <a:pt x="109" y="98"/>
                      </a:lnTo>
                      <a:lnTo>
                        <a:pt x="110" y="98"/>
                      </a:lnTo>
                      <a:lnTo>
                        <a:pt x="110" y="98"/>
                      </a:lnTo>
                      <a:lnTo>
                        <a:pt x="112" y="96"/>
                      </a:lnTo>
                      <a:lnTo>
                        <a:pt x="114" y="95"/>
                      </a:lnTo>
                      <a:lnTo>
                        <a:pt x="118" y="94"/>
                      </a:lnTo>
                      <a:lnTo>
                        <a:pt x="119" y="93"/>
                      </a:lnTo>
                      <a:lnTo>
                        <a:pt x="121" y="92"/>
                      </a:lnTo>
                      <a:lnTo>
                        <a:pt x="122" y="90"/>
                      </a:lnTo>
                      <a:lnTo>
                        <a:pt x="122" y="88"/>
                      </a:lnTo>
                      <a:lnTo>
                        <a:pt x="122" y="88"/>
                      </a:lnTo>
                      <a:lnTo>
                        <a:pt x="123" y="88"/>
                      </a:lnTo>
                      <a:lnTo>
                        <a:pt x="125" y="87"/>
                      </a:lnTo>
                      <a:lnTo>
                        <a:pt x="125" y="87"/>
                      </a:lnTo>
                      <a:lnTo>
                        <a:pt x="126" y="87"/>
                      </a:lnTo>
                      <a:lnTo>
                        <a:pt x="126" y="86"/>
                      </a:lnTo>
                      <a:lnTo>
                        <a:pt x="126" y="86"/>
                      </a:lnTo>
                      <a:lnTo>
                        <a:pt x="127" y="86"/>
                      </a:lnTo>
                      <a:lnTo>
                        <a:pt x="128" y="86"/>
                      </a:lnTo>
                      <a:lnTo>
                        <a:pt x="129" y="86"/>
                      </a:lnTo>
                      <a:lnTo>
                        <a:pt x="129" y="85"/>
                      </a:lnTo>
                      <a:lnTo>
                        <a:pt x="129" y="85"/>
                      </a:lnTo>
                      <a:lnTo>
                        <a:pt x="130" y="85"/>
                      </a:lnTo>
                      <a:lnTo>
                        <a:pt x="130" y="84"/>
                      </a:lnTo>
                      <a:lnTo>
                        <a:pt x="130" y="82"/>
                      </a:lnTo>
                      <a:lnTo>
                        <a:pt x="130" y="82"/>
                      </a:lnTo>
                      <a:lnTo>
                        <a:pt x="134" y="82"/>
                      </a:lnTo>
                      <a:lnTo>
                        <a:pt x="137" y="81"/>
                      </a:lnTo>
                      <a:lnTo>
                        <a:pt x="138" y="81"/>
                      </a:lnTo>
                      <a:lnTo>
                        <a:pt x="140" y="80"/>
                      </a:lnTo>
                      <a:lnTo>
                        <a:pt x="141" y="79"/>
                      </a:lnTo>
                      <a:lnTo>
                        <a:pt x="142" y="78"/>
                      </a:lnTo>
                      <a:lnTo>
                        <a:pt x="142" y="78"/>
                      </a:lnTo>
                      <a:lnTo>
                        <a:pt x="143" y="77"/>
                      </a:lnTo>
                      <a:lnTo>
                        <a:pt x="144" y="75"/>
                      </a:lnTo>
                      <a:lnTo>
                        <a:pt x="144" y="74"/>
                      </a:lnTo>
                      <a:lnTo>
                        <a:pt x="144" y="73"/>
                      </a:lnTo>
                      <a:lnTo>
                        <a:pt x="144" y="73"/>
                      </a:lnTo>
                      <a:close/>
                    </a:path>
                  </a:pathLst>
                </a:custGeom>
                <a:solidFill>
                  <a:srgbClr val="85C6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61" name="Freeform 2597">
                  <a:extLst>
                    <a:ext uri="{FF2B5EF4-FFF2-40B4-BE49-F238E27FC236}">
                      <a16:creationId xmlns:a16="http://schemas.microsoft.com/office/drawing/2014/main" id="{C71FE4D1-11C0-41EC-B09D-B1D125A2122F}"/>
                    </a:ext>
                  </a:extLst>
                </p:cNvPr>
                <p:cNvSpPr>
                  <a:spLocks/>
                </p:cNvSpPr>
                <p:nvPr/>
              </p:nvSpPr>
              <p:spPr bwMode="auto">
                <a:xfrm>
                  <a:off x="4271" y="1497"/>
                  <a:ext cx="79" cy="39"/>
                </a:xfrm>
                <a:custGeom>
                  <a:avLst/>
                  <a:gdLst>
                    <a:gd name="T0" fmla="*/ 6 w 79"/>
                    <a:gd name="T1" fmla="*/ 29 h 39"/>
                    <a:gd name="T2" fmla="*/ 2 w 79"/>
                    <a:gd name="T3" fmla="*/ 26 h 39"/>
                    <a:gd name="T4" fmla="*/ 0 w 79"/>
                    <a:gd name="T5" fmla="*/ 22 h 39"/>
                    <a:gd name="T6" fmla="*/ 1 w 79"/>
                    <a:gd name="T7" fmla="*/ 20 h 39"/>
                    <a:gd name="T8" fmla="*/ 7 w 79"/>
                    <a:gd name="T9" fmla="*/ 19 h 39"/>
                    <a:gd name="T10" fmla="*/ 10 w 79"/>
                    <a:gd name="T11" fmla="*/ 18 h 39"/>
                    <a:gd name="T12" fmla="*/ 11 w 79"/>
                    <a:gd name="T13" fmla="*/ 16 h 39"/>
                    <a:gd name="T14" fmla="*/ 11 w 79"/>
                    <a:gd name="T15" fmla="*/ 15 h 39"/>
                    <a:gd name="T16" fmla="*/ 8 w 79"/>
                    <a:gd name="T17" fmla="*/ 10 h 39"/>
                    <a:gd name="T18" fmla="*/ 7 w 79"/>
                    <a:gd name="T19" fmla="*/ 8 h 39"/>
                    <a:gd name="T20" fmla="*/ 9 w 79"/>
                    <a:gd name="T21" fmla="*/ 4 h 39"/>
                    <a:gd name="T22" fmla="*/ 12 w 79"/>
                    <a:gd name="T23" fmla="*/ 2 h 39"/>
                    <a:gd name="T24" fmla="*/ 17 w 79"/>
                    <a:gd name="T25" fmla="*/ 0 h 39"/>
                    <a:gd name="T26" fmla="*/ 21 w 79"/>
                    <a:gd name="T27" fmla="*/ 1 h 39"/>
                    <a:gd name="T28" fmla="*/ 24 w 79"/>
                    <a:gd name="T29" fmla="*/ 3 h 39"/>
                    <a:gd name="T30" fmla="*/ 29 w 79"/>
                    <a:gd name="T31" fmla="*/ 6 h 39"/>
                    <a:gd name="T32" fmla="*/ 34 w 79"/>
                    <a:gd name="T33" fmla="*/ 7 h 39"/>
                    <a:gd name="T34" fmla="*/ 38 w 79"/>
                    <a:gd name="T35" fmla="*/ 8 h 39"/>
                    <a:gd name="T36" fmla="*/ 40 w 79"/>
                    <a:gd name="T37" fmla="*/ 10 h 39"/>
                    <a:gd name="T38" fmla="*/ 42 w 79"/>
                    <a:gd name="T39" fmla="*/ 13 h 39"/>
                    <a:gd name="T40" fmla="*/ 46 w 79"/>
                    <a:gd name="T41" fmla="*/ 16 h 39"/>
                    <a:gd name="T42" fmla="*/ 48 w 79"/>
                    <a:gd name="T43" fmla="*/ 17 h 39"/>
                    <a:gd name="T44" fmla="*/ 55 w 79"/>
                    <a:gd name="T45" fmla="*/ 16 h 39"/>
                    <a:gd name="T46" fmla="*/ 61 w 79"/>
                    <a:gd name="T47" fmla="*/ 16 h 39"/>
                    <a:gd name="T48" fmla="*/ 67 w 79"/>
                    <a:gd name="T49" fmla="*/ 17 h 39"/>
                    <a:gd name="T50" fmla="*/ 70 w 79"/>
                    <a:gd name="T51" fmla="*/ 20 h 39"/>
                    <a:gd name="T52" fmla="*/ 71 w 79"/>
                    <a:gd name="T53" fmla="*/ 23 h 39"/>
                    <a:gd name="T54" fmla="*/ 72 w 79"/>
                    <a:gd name="T55" fmla="*/ 25 h 39"/>
                    <a:gd name="T56" fmla="*/ 75 w 79"/>
                    <a:gd name="T57" fmla="*/ 26 h 39"/>
                    <a:gd name="T58" fmla="*/ 79 w 79"/>
                    <a:gd name="T59" fmla="*/ 29 h 39"/>
                    <a:gd name="T60" fmla="*/ 79 w 79"/>
                    <a:gd name="T61" fmla="*/ 31 h 39"/>
                    <a:gd name="T62" fmla="*/ 78 w 79"/>
                    <a:gd name="T63" fmla="*/ 34 h 39"/>
                    <a:gd name="T64" fmla="*/ 75 w 79"/>
                    <a:gd name="T65" fmla="*/ 36 h 39"/>
                    <a:gd name="T66" fmla="*/ 69 w 79"/>
                    <a:gd name="T67" fmla="*/ 39 h 39"/>
                    <a:gd name="T68" fmla="*/ 67 w 79"/>
                    <a:gd name="T69" fmla="*/ 38 h 39"/>
                    <a:gd name="T70" fmla="*/ 65 w 79"/>
                    <a:gd name="T71" fmla="*/ 34 h 39"/>
                    <a:gd name="T72" fmla="*/ 63 w 79"/>
                    <a:gd name="T73" fmla="*/ 32 h 39"/>
                    <a:gd name="T74" fmla="*/ 58 w 79"/>
                    <a:gd name="T75" fmla="*/ 33 h 39"/>
                    <a:gd name="T76" fmla="*/ 52 w 79"/>
                    <a:gd name="T77" fmla="*/ 33 h 39"/>
                    <a:gd name="T78" fmla="*/ 46 w 79"/>
                    <a:gd name="T79" fmla="*/ 36 h 39"/>
                    <a:gd name="T80" fmla="*/ 43 w 79"/>
                    <a:gd name="T81" fmla="*/ 39 h 39"/>
                    <a:gd name="T82" fmla="*/ 39 w 79"/>
                    <a:gd name="T83" fmla="*/ 39 h 39"/>
                    <a:gd name="T84" fmla="*/ 34 w 79"/>
                    <a:gd name="T85" fmla="*/ 38 h 39"/>
                    <a:gd name="T86" fmla="*/ 28 w 79"/>
                    <a:gd name="T87" fmla="*/ 35 h 39"/>
                    <a:gd name="T88" fmla="*/ 25 w 79"/>
                    <a:gd name="T89" fmla="*/ 35 h 39"/>
                    <a:gd name="T90" fmla="*/ 22 w 79"/>
                    <a:gd name="T91" fmla="*/ 36 h 39"/>
                    <a:gd name="T92" fmla="*/ 19 w 79"/>
                    <a:gd name="T93" fmla="*/ 37 h 39"/>
                    <a:gd name="T94" fmla="*/ 15 w 79"/>
                    <a:gd name="T95" fmla="*/ 38 h 39"/>
                    <a:gd name="T96" fmla="*/ 13 w 79"/>
                    <a:gd name="T97" fmla="*/ 37 h 39"/>
                    <a:gd name="T98" fmla="*/ 10 w 79"/>
                    <a:gd name="T99" fmla="*/ 34 h 39"/>
                    <a:gd name="T100" fmla="*/ 9 w 79"/>
                    <a:gd name="T10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39">
                      <a:moveTo>
                        <a:pt x="7" y="29"/>
                      </a:moveTo>
                      <a:lnTo>
                        <a:pt x="7" y="29"/>
                      </a:lnTo>
                      <a:lnTo>
                        <a:pt x="6" y="29"/>
                      </a:lnTo>
                      <a:lnTo>
                        <a:pt x="4" y="28"/>
                      </a:lnTo>
                      <a:lnTo>
                        <a:pt x="3" y="27"/>
                      </a:lnTo>
                      <a:lnTo>
                        <a:pt x="2" y="26"/>
                      </a:lnTo>
                      <a:lnTo>
                        <a:pt x="1" y="25"/>
                      </a:lnTo>
                      <a:lnTo>
                        <a:pt x="0" y="24"/>
                      </a:lnTo>
                      <a:lnTo>
                        <a:pt x="0" y="22"/>
                      </a:lnTo>
                      <a:lnTo>
                        <a:pt x="0" y="21"/>
                      </a:lnTo>
                      <a:lnTo>
                        <a:pt x="0" y="21"/>
                      </a:lnTo>
                      <a:lnTo>
                        <a:pt x="1" y="20"/>
                      </a:lnTo>
                      <a:lnTo>
                        <a:pt x="1" y="20"/>
                      </a:lnTo>
                      <a:lnTo>
                        <a:pt x="3" y="19"/>
                      </a:lnTo>
                      <a:lnTo>
                        <a:pt x="7" y="19"/>
                      </a:lnTo>
                      <a:lnTo>
                        <a:pt x="8" y="19"/>
                      </a:lnTo>
                      <a:lnTo>
                        <a:pt x="10" y="19"/>
                      </a:lnTo>
                      <a:lnTo>
                        <a:pt x="10" y="18"/>
                      </a:lnTo>
                      <a:lnTo>
                        <a:pt x="11" y="18"/>
                      </a:lnTo>
                      <a:lnTo>
                        <a:pt x="11" y="17"/>
                      </a:lnTo>
                      <a:lnTo>
                        <a:pt x="11" y="16"/>
                      </a:lnTo>
                      <a:lnTo>
                        <a:pt x="11" y="16"/>
                      </a:lnTo>
                      <a:lnTo>
                        <a:pt x="11" y="16"/>
                      </a:lnTo>
                      <a:lnTo>
                        <a:pt x="11" y="15"/>
                      </a:lnTo>
                      <a:lnTo>
                        <a:pt x="10" y="13"/>
                      </a:lnTo>
                      <a:lnTo>
                        <a:pt x="9" y="11"/>
                      </a:lnTo>
                      <a:lnTo>
                        <a:pt x="8" y="10"/>
                      </a:lnTo>
                      <a:lnTo>
                        <a:pt x="8" y="10"/>
                      </a:lnTo>
                      <a:lnTo>
                        <a:pt x="7" y="9"/>
                      </a:lnTo>
                      <a:lnTo>
                        <a:pt x="7" y="8"/>
                      </a:lnTo>
                      <a:lnTo>
                        <a:pt x="7" y="7"/>
                      </a:lnTo>
                      <a:lnTo>
                        <a:pt x="8" y="6"/>
                      </a:lnTo>
                      <a:lnTo>
                        <a:pt x="9" y="4"/>
                      </a:lnTo>
                      <a:lnTo>
                        <a:pt x="10" y="3"/>
                      </a:lnTo>
                      <a:lnTo>
                        <a:pt x="10" y="3"/>
                      </a:lnTo>
                      <a:lnTo>
                        <a:pt x="12" y="2"/>
                      </a:lnTo>
                      <a:lnTo>
                        <a:pt x="14" y="1"/>
                      </a:lnTo>
                      <a:lnTo>
                        <a:pt x="16" y="0"/>
                      </a:lnTo>
                      <a:lnTo>
                        <a:pt x="17" y="0"/>
                      </a:lnTo>
                      <a:lnTo>
                        <a:pt x="17" y="0"/>
                      </a:lnTo>
                      <a:lnTo>
                        <a:pt x="19" y="0"/>
                      </a:lnTo>
                      <a:lnTo>
                        <a:pt x="21" y="1"/>
                      </a:lnTo>
                      <a:lnTo>
                        <a:pt x="23" y="2"/>
                      </a:lnTo>
                      <a:lnTo>
                        <a:pt x="24" y="3"/>
                      </a:lnTo>
                      <a:lnTo>
                        <a:pt x="24" y="3"/>
                      </a:lnTo>
                      <a:lnTo>
                        <a:pt x="26" y="4"/>
                      </a:lnTo>
                      <a:lnTo>
                        <a:pt x="27" y="5"/>
                      </a:lnTo>
                      <a:lnTo>
                        <a:pt x="29" y="6"/>
                      </a:lnTo>
                      <a:lnTo>
                        <a:pt x="29" y="6"/>
                      </a:lnTo>
                      <a:lnTo>
                        <a:pt x="31" y="6"/>
                      </a:lnTo>
                      <a:lnTo>
                        <a:pt x="34" y="7"/>
                      </a:lnTo>
                      <a:lnTo>
                        <a:pt x="36" y="7"/>
                      </a:lnTo>
                      <a:lnTo>
                        <a:pt x="37" y="7"/>
                      </a:lnTo>
                      <a:lnTo>
                        <a:pt x="38" y="8"/>
                      </a:lnTo>
                      <a:lnTo>
                        <a:pt x="38" y="8"/>
                      </a:lnTo>
                      <a:lnTo>
                        <a:pt x="39" y="9"/>
                      </a:lnTo>
                      <a:lnTo>
                        <a:pt x="40" y="10"/>
                      </a:lnTo>
                      <a:lnTo>
                        <a:pt x="41" y="12"/>
                      </a:lnTo>
                      <a:lnTo>
                        <a:pt x="41" y="12"/>
                      </a:lnTo>
                      <a:lnTo>
                        <a:pt x="42" y="13"/>
                      </a:lnTo>
                      <a:lnTo>
                        <a:pt x="43" y="14"/>
                      </a:lnTo>
                      <a:lnTo>
                        <a:pt x="44" y="16"/>
                      </a:lnTo>
                      <a:lnTo>
                        <a:pt x="46" y="16"/>
                      </a:lnTo>
                      <a:lnTo>
                        <a:pt x="46" y="16"/>
                      </a:lnTo>
                      <a:lnTo>
                        <a:pt x="47" y="17"/>
                      </a:lnTo>
                      <a:lnTo>
                        <a:pt x="48" y="17"/>
                      </a:lnTo>
                      <a:lnTo>
                        <a:pt x="50" y="17"/>
                      </a:lnTo>
                      <a:lnTo>
                        <a:pt x="52" y="16"/>
                      </a:lnTo>
                      <a:lnTo>
                        <a:pt x="55" y="16"/>
                      </a:lnTo>
                      <a:lnTo>
                        <a:pt x="58" y="15"/>
                      </a:lnTo>
                      <a:lnTo>
                        <a:pt x="58" y="15"/>
                      </a:lnTo>
                      <a:lnTo>
                        <a:pt x="61" y="16"/>
                      </a:lnTo>
                      <a:lnTo>
                        <a:pt x="63" y="16"/>
                      </a:lnTo>
                      <a:lnTo>
                        <a:pt x="65" y="16"/>
                      </a:lnTo>
                      <a:lnTo>
                        <a:pt x="67" y="17"/>
                      </a:lnTo>
                      <a:lnTo>
                        <a:pt x="68" y="18"/>
                      </a:lnTo>
                      <a:lnTo>
                        <a:pt x="69" y="19"/>
                      </a:lnTo>
                      <a:lnTo>
                        <a:pt x="70" y="20"/>
                      </a:lnTo>
                      <a:lnTo>
                        <a:pt x="70" y="20"/>
                      </a:lnTo>
                      <a:lnTo>
                        <a:pt x="71" y="22"/>
                      </a:lnTo>
                      <a:lnTo>
                        <a:pt x="71" y="23"/>
                      </a:lnTo>
                      <a:lnTo>
                        <a:pt x="72" y="24"/>
                      </a:lnTo>
                      <a:lnTo>
                        <a:pt x="72" y="24"/>
                      </a:lnTo>
                      <a:lnTo>
                        <a:pt x="72" y="25"/>
                      </a:lnTo>
                      <a:lnTo>
                        <a:pt x="73" y="25"/>
                      </a:lnTo>
                      <a:lnTo>
                        <a:pt x="75" y="26"/>
                      </a:lnTo>
                      <a:lnTo>
                        <a:pt x="75" y="26"/>
                      </a:lnTo>
                      <a:lnTo>
                        <a:pt x="78" y="27"/>
                      </a:lnTo>
                      <a:lnTo>
                        <a:pt x="78" y="28"/>
                      </a:lnTo>
                      <a:lnTo>
                        <a:pt x="79" y="29"/>
                      </a:lnTo>
                      <a:lnTo>
                        <a:pt x="79" y="29"/>
                      </a:lnTo>
                      <a:lnTo>
                        <a:pt x="79" y="30"/>
                      </a:lnTo>
                      <a:lnTo>
                        <a:pt x="79" y="31"/>
                      </a:lnTo>
                      <a:lnTo>
                        <a:pt x="79" y="32"/>
                      </a:lnTo>
                      <a:lnTo>
                        <a:pt x="79" y="33"/>
                      </a:lnTo>
                      <a:lnTo>
                        <a:pt x="78" y="34"/>
                      </a:lnTo>
                      <a:lnTo>
                        <a:pt x="76" y="36"/>
                      </a:lnTo>
                      <a:lnTo>
                        <a:pt x="76" y="36"/>
                      </a:lnTo>
                      <a:lnTo>
                        <a:pt x="75" y="36"/>
                      </a:lnTo>
                      <a:lnTo>
                        <a:pt x="73" y="37"/>
                      </a:lnTo>
                      <a:lnTo>
                        <a:pt x="71" y="38"/>
                      </a:lnTo>
                      <a:lnTo>
                        <a:pt x="69" y="39"/>
                      </a:lnTo>
                      <a:lnTo>
                        <a:pt x="69" y="39"/>
                      </a:lnTo>
                      <a:lnTo>
                        <a:pt x="67" y="39"/>
                      </a:lnTo>
                      <a:lnTo>
                        <a:pt x="67" y="38"/>
                      </a:lnTo>
                      <a:lnTo>
                        <a:pt x="66" y="37"/>
                      </a:lnTo>
                      <a:lnTo>
                        <a:pt x="65" y="36"/>
                      </a:lnTo>
                      <a:lnTo>
                        <a:pt x="65" y="34"/>
                      </a:lnTo>
                      <a:lnTo>
                        <a:pt x="64" y="33"/>
                      </a:lnTo>
                      <a:lnTo>
                        <a:pt x="63" y="32"/>
                      </a:lnTo>
                      <a:lnTo>
                        <a:pt x="63" y="32"/>
                      </a:lnTo>
                      <a:lnTo>
                        <a:pt x="62" y="32"/>
                      </a:lnTo>
                      <a:lnTo>
                        <a:pt x="60" y="32"/>
                      </a:lnTo>
                      <a:lnTo>
                        <a:pt x="58" y="33"/>
                      </a:lnTo>
                      <a:lnTo>
                        <a:pt x="54" y="33"/>
                      </a:lnTo>
                      <a:lnTo>
                        <a:pt x="52" y="33"/>
                      </a:lnTo>
                      <a:lnTo>
                        <a:pt x="52" y="33"/>
                      </a:lnTo>
                      <a:lnTo>
                        <a:pt x="50" y="34"/>
                      </a:lnTo>
                      <a:lnTo>
                        <a:pt x="49" y="34"/>
                      </a:lnTo>
                      <a:lnTo>
                        <a:pt x="46" y="36"/>
                      </a:lnTo>
                      <a:lnTo>
                        <a:pt x="46" y="36"/>
                      </a:lnTo>
                      <a:lnTo>
                        <a:pt x="44" y="38"/>
                      </a:lnTo>
                      <a:lnTo>
                        <a:pt x="43" y="39"/>
                      </a:lnTo>
                      <a:lnTo>
                        <a:pt x="42" y="39"/>
                      </a:lnTo>
                      <a:lnTo>
                        <a:pt x="42" y="39"/>
                      </a:lnTo>
                      <a:lnTo>
                        <a:pt x="39" y="39"/>
                      </a:lnTo>
                      <a:lnTo>
                        <a:pt x="37" y="39"/>
                      </a:lnTo>
                      <a:lnTo>
                        <a:pt x="35" y="39"/>
                      </a:lnTo>
                      <a:lnTo>
                        <a:pt x="34" y="38"/>
                      </a:lnTo>
                      <a:lnTo>
                        <a:pt x="34" y="38"/>
                      </a:lnTo>
                      <a:lnTo>
                        <a:pt x="30" y="36"/>
                      </a:lnTo>
                      <a:lnTo>
                        <a:pt x="28" y="35"/>
                      </a:lnTo>
                      <a:lnTo>
                        <a:pt x="28" y="35"/>
                      </a:lnTo>
                      <a:lnTo>
                        <a:pt x="26" y="35"/>
                      </a:lnTo>
                      <a:lnTo>
                        <a:pt x="25" y="35"/>
                      </a:lnTo>
                      <a:lnTo>
                        <a:pt x="24" y="36"/>
                      </a:lnTo>
                      <a:lnTo>
                        <a:pt x="22" y="36"/>
                      </a:lnTo>
                      <a:lnTo>
                        <a:pt x="22" y="36"/>
                      </a:lnTo>
                      <a:lnTo>
                        <a:pt x="22" y="37"/>
                      </a:lnTo>
                      <a:lnTo>
                        <a:pt x="21" y="37"/>
                      </a:lnTo>
                      <a:lnTo>
                        <a:pt x="19" y="37"/>
                      </a:lnTo>
                      <a:lnTo>
                        <a:pt x="19" y="37"/>
                      </a:lnTo>
                      <a:lnTo>
                        <a:pt x="17" y="38"/>
                      </a:lnTo>
                      <a:lnTo>
                        <a:pt x="15" y="38"/>
                      </a:lnTo>
                      <a:lnTo>
                        <a:pt x="14" y="37"/>
                      </a:lnTo>
                      <a:lnTo>
                        <a:pt x="14" y="37"/>
                      </a:lnTo>
                      <a:lnTo>
                        <a:pt x="13" y="37"/>
                      </a:lnTo>
                      <a:lnTo>
                        <a:pt x="12" y="36"/>
                      </a:lnTo>
                      <a:lnTo>
                        <a:pt x="10" y="35"/>
                      </a:lnTo>
                      <a:lnTo>
                        <a:pt x="10" y="34"/>
                      </a:lnTo>
                      <a:lnTo>
                        <a:pt x="10" y="34"/>
                      </a:lnTo>
                      <a:lnTo>
                        <a:pt x="10" y="34"/>
                      </a:lnTo>
                      <a:lnTo>
                        <a:pt x="9" y="34"/>
                      </a:lnTo>
                      <a:lnTo>
                        <a:pt x="7" y="29"/>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62" name="Freeform 2598">
                  <a:extLst>
                    <a:ext uri="{FF2B5EF4-FFF2-40B4-BE49-F238E27FC236}">
                      <a16:creationId xmlns:a16="http://schemas.microsoft.com/office/drawing/2014/main" id="{7C0F4A70-9149-434D-AB46-76B0B5DA6BBF}"/>
                    </a:ext>
                  </a:extLst>
                </p:cNvPr>
                <p:cNvSpPr>
                  <a:spLocks/>
                </p:cNvSpPr>
                <p:nvPr/>
              </p:nvSpPr>
              <p:spPr bwMode="auto">
                <a:xfrm>
                  <a:off x="4308" y="1586"/>
                  <a:ext cx="14" cy="10"/>
                </a:xfrm>
                <a:custGeom>
                  <a:avLst/>
                  <a:gdLst>
                    <a:gd name="T0" fmla="*/ 0 w 14"/>
                    <a:gd name="T1" fmla="*/ 3 h 10"/>
                    <a:gd name="T2" fmla="*/ 0 w 14"/>
                    <a:gd name="T3" fmla="*/ 3 h 10"/>
                    <a:gd name="T4" fmla="*/ 1 w 14"/>
                    <a:gd name="T5" fmla="*/ 5 h 10"/>
                    <a:gd name="T6" fmla="*/ 2 w 14"/>
                    <a:gd name="T7" fmla="*/ 6 h 10"/>
                    <a:gd name="T8" fmla="*/ 3 w 14"/>
                    <a:gd name="T9" fmla="*/ 8 h 10"/>
                    <a:gd name="T10" fmla="*/ 4 w 14"/>
                    <a:gd name="T11" fmla="*/ 9 h 10"/>
                    <a:gd name="T12" fmla="*/ 4 w 14"/>
                    <a:gd name="T13" fmla="*/ 9 h 10"/>
                    <a:gd name="T14" fmla="*/ 5 w 14"/>
                    <a:gd name="T15" fmla="*/ 10 h 10"/>
                    <a:gd name="T16" fmla="*/ 6 w 14"/>
                    <a:gd name="T17" fmla="*/ 10 h 10"/>
                    <a:gd name="T18" fmla="*/ 9 w 14"/>
                    <a:gd name="T19" fmla="*/ 10 h 10"/>
                    <a:gd name="T20" fmla="*/ 11 w 14"/>
                    <a:gd name="T21" fmla="*/ 10 h 10"/>
                    <a:gd name="T22" fmla="*/ 14 w 14"/>
                    <a:gd name="T23" fmla="*/ 10 h 10"/>
                    <a:gd name="T24" fmla="*/ 14 w 14"/>
                    <a:gd name="T25" fmla="*/ 10 h 10"/>
                    <a:gd name="T26" fmla="*/ 14 w 14"/>
                    <a:gd name="T27" fmla="*/ 9 h 10"/>
                    <a:gd name="T28" fmla="*/ 14 w 14"/>
                    <a:gd name="T29" fmla="*/ 9 h 10"/>
                    <a:gd name="T30" fmla="*/ 14 w 14"/>
                    <a:gd name="T31" fmla="*/ 8 h 10"/>
                    <a:gd name="T32" fmla="*/ 14 w 14"/>
                    <a:gd name="T33" fmla="*/ 6 h 10"/>
                    <a:gd name="T34" fmla="*/ 14 w 14"/>
                    <a:gd name="T35" fmla="*/ 6 h 10"/>
                    <a:gd name="T36" fmla="*/ 14 w 14"/>
                    <a:gd name="T37" fmla="*/ 6 h 10"/>
                    <a:gd name="T38" fmla="*/ 14 w 14"/>
                    <a:gd name="T39" fmla="*/ 6 h 10"/>
                    <a:gd name="T40" fmla="*/ 14 w 14"/>
                    <a:gd name="T41" fmla="*/ 6 h 10"/>
                    <a:gd name="T42" fmla="*/ 13 w 14"/>
                    <a:gd name="T43" fmla="*/ 7 h 10"/>
                    <a:gd name="T44" fmla="*/ 13 w 14"/>
                    <a:gd name="T45" fmla="*/ 7 h 10"/>
                    <a:gd name="T46" fmla="*/ 13 w 14"/>
                    <a:gd name="T47" fmla="*/ 9 h 10"/>
                    <a:gd name="T48" fmla="*/ 13 w 14"/>
                    <a:gd name="T49" fmla="*/ 9 h 10"/>
                    <a:gd name="T50" fmla="*/ 13 w 14"/>
                    <a:gd name="T51" fmla="*/ 9 h 10"/>
                    <a:gd name="T52" fmla="*/ 14 w 14"/>
                    <a:gd name="T53" fmla="*/ 10 h 10"/>
                    <a:gd name="T54" fmla="*/ 14 w 14"/>
                    <a:gd name="T55" fmla="*/ 10 h 10"/>
                    <a:gd name="T56" fmla="*/ 14 w 14"/>
                    <a:gd name="T57" fmla="*/ 6 h 10"/>
                    <a:gd name="T58" fmla="*/ 14 w 14"/>
                    <a:gd name="T59" fmla="*/ 6 h 10"/>
                    <a:gd name="T60" fmla="*/ 10 w 14"/>
                    <a:gd name="T61" fmla="*/ 6 h 10"/>
                    <a:gd name="T62" fmla="*/ 8 w 14"/>
                    <a:gd name="T63" fmla="*/ 6 h 10"/>
                    <a:gd name="T64" fmla="*/ 6 w 14"/>
                    <a:gd name="T65" fmla="*/ 6 h 10"/>
                    <a:gd name="T66" fmla="*/ 4 w 14"/>
                    <a:gd name="T67" fmla="*/ 5 h 10"/>
                    <a:gd name="T68" fmla="*/ 3 w 14"/>
                    <a:gd name="T69" fmla="*/ 4 h 10"/>
                    <a:gd name="T70" fmla="*/ 2 w 14"/>
                    <a:gd name="T71" fmla="*/ 2 h 10"/>
                    <a:gd name="T72" fmla="*/ 1 w 14"/>
                    <a:gd name="T73" fmla="*/ 0 h 10"/>
                    <a:gd name="T74" fmla="*/ 1 w 14"/>
                    <a:gd name="T75" fmla="*/ 0 h 10"/>
                    <a:gd name="T76" fmla="*/ 1 w 14"/>
                    <a:gd name="T77" fmla="*/ 2 h 10"/>
                    <a:gd name="T78" fmla="*/ 0 w 14"/>
                    <a:gd name="T7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10">
                      <a:moveTo>
                        <a:pt x="0" y="3"/>
                      </a:moveTo>
                      <a:lnTo>
                        <a:pt x="0" y="3"/>
                      </a:lnTo>
                      <a:lnTo>
                        <a:pt x="1" y="5"/>
                      </a:lnTo>
                      <a:lnTo>
                        <a:pt x="2" y="6"/>
                      </a:lnTo>
                      <a:lnTo>
                        <a:pt x="3" y="8"/>
                      </a:lnTo>
                      <a:lnTo>
                        <a:pt x="4" y="9"/>
                      </a:lnTo>
                      <a:lnTo>
                        <a:pt x="4" y="9"/>
                      </a:lnTo>
                      <a:lnTo>
                        <a:pt x="5" y="10"/>
                      </a:lnTo>
                      <a:lnTo>
                        <a:pt x="6" y="10"/>
                      </a:lnTo>
                      <a:lnTo>
                        <a:pt x="9" y="10"/>
                      </a:lnTo>
                      <a:lnTo>
                        <a:pt x="11" y="10"/>
                      </a:lnTo>
                      <a:lnTo>
                        <a:pt x="14" y="10"/>
                      </a:lnTo>
                      <a:lnTo>
                        <a:pt x="14" y="10"/>
                      </a:lnTo>
                      <a:lnTo>
                        <a:pt x="14" y="9"/>
                      </a:lnTo>
                      <a:lnTo>
                        <a:pt x="14" y="9"/>
                      </a:lnTo>
                      <a:lnTo>
                        <a:pt x="14" y="8"/>
                      </a:lnTo>
                      <a:lnTo>
                        <a:pt x="14" y="6"/>
                      </a:lnTo>
                      <a:lnTo>
                        <a:pt x="14" y="6"/>
                      </a:lnTo>
                      <a:lnTo>
                        <a:pt x="14" y="6"/>
                      </a:lnTo>
                      <a:lnTo>
                        <a:pt x="14" y="6"/>
                      </a:lnTo>
                      <a:lnTo>
                        <a:pt x="14" y="6"/>
                      </a:lnTo>
                      <a:lnTo>
                        <a:pt x="13" y="7"/>
                      </a:lnTo>
                      <a:lnTo>
                        <a:pt x="13" y="7"/>
                      </a:lnTo>
                      <a:lnTo>
                        <a:pt x="13" y="9"/>
                      </a:lnTo>
                      <a:lnTo>
                        <a:pt x="13" y="9"/>
                      </a:lnTo>
                      <a:lnTo>
                        <a:pt x="13" y="9"/>
                      </a:lnTo>
                      <a:lnTo>
                        <a:pt x="14" y="10"/>
                      </a:lnTo>
                      <a:lnTo>
                        <a:pt x="14" y="10"/>
                      </a:lnTo>
                      <a:lnTo>
                        <a:pt x="14" y="6"/>
                      </a:lnTo>
                      <a:lnTo>
                        <a:pt x="14" y="6"/>
                      </a:lnTo>
                      <a:lnTo>
                        <a:pt x="10" y="6"/>
                      </a:lnTo>
                      <a:lnTo>
                        <a:pt x="8" y="6"/>
                      </a:lnTo>
                      <a:lnTo>
                        <a:pt x="6" y="6"/>
                      </a:lnTo>
                      <a:lnTo>
                        <a:pt x="4" y="5"/>
                      </a:lnTo>
                      <a:lnTo>
                        <a:pt x="3" y="4"/>
                      </a:lnTo>
                      <a:lnTo>
                        <a:pt x="2" y="2"/>
                      </a:lnTo>
                      <a:lnTo>
                        <a:pt x="1" y="0"/>
                      </a:lnTo>
                      <a:lnTo>
                        <a:pt x="1" y="0"/>
                      </a:lnTo>
                      <a:lnTo>
                        <a:pt x="1" y="2"/>
                      </a:lnTo>
                      <a:lnTo>
                        <a:pt x="0" y="3"/>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63" name="Freeform 2599">
                  <a:extLst>
                    <a:ext uri="{FF2B5EF4-FFF2-40B4-BE49-F238E27FC236}">
                      <a16:creationId xmlns:a16="http://schemas.microsoft.com/office/drawing/2014/main" id="{366E3170-613A-4F78-98A1-051DD50ADDB0}"/>
                    </a:ext>
                  </a:extLst>
                </p:cNvPr>
                <p:cNvSpPr>
                  <a:spLocks/>
                </p:cNvSpPr>
                <p:nvPr/>
              </p:nvSpPr>
              <p:spPr bwMode="auto">
                <a:xfrm>
                  <a:off x="4308" y="1586"/>
                  <a:ext cx="14" cy="10"/>
                </a:xfrm>
                <a:custGeom>
                  <a:avLst/>
                  <a:gdLst>
                    <a:gd name="T0" fmla="*/ 0 w 14"/>
                    <a:gd name="T1" fmla="*/ 3 h 10"/>
                    <a:gd name="T2" fmla="*/ 0 w 14"/>
                    <a:gd name="T3" fmla="*/ 3 h 10"/>
                    <a:gd name="T4" fmla="*/ 1 w 14"/>
                    <a:gd name="T5" fmla="*/ 5 h 10"/>
                    <a:gd name="T6" fmla="*/ 2 w 14"/>
                    <a:gd name="T7" fmla="*/ 6 h 10"/>
                    <a:gd name="T8" fmla="*/ 3 w 14"/>
                    <a:gd name="T9" fmla="*/ 8 h 10"/>
                    <a:gd name="T10" fmla="*/ 4 w 14"/>
                    <a:gd name="T11" fmla="*/ 9 h 10"/>
                    <a:gd name="T12" fmla="*/ 4 w 14"/>
                    <a:gd name="T13" fmla="*/ 9 h 10"/>
                    <a:gd name="T14" fmla="*/ 5 w 14"/>
                    <a:gd name="T15" fmla="*/ 10 h 10"/>
                    <a:gd name="T16" fmla="*/ 6 w 14"/>
                    <a:gd name="T17" fmla="*/ 10 h 10"/>
                    <a:gd name="T18" fmla="*/ 9 w 14"/>
                    <a:gd name="T19" fmla="*/ 10 h 10"/>
                    <a:gd name="T20" fmla="*/ 11 w 14"/>
                    <a:gd name="T21" fmla="*/ 10 h 10"/>
                    <a:gd name="T22" fmla="*/ 14 w 14"/>
                    <a:gd name="T23" fmla="*/ 10 h 10"/>
                    <a:gd name="T24" fmla="*/ 14 w 14"/>
                    <a:gd name="T25" fmla="*/ 10 h 10"/>
                    <a:gd name="T26" fmla="*/ 14 w 14"/>
                    <a:gd name="T27" fmla="*/ 9 h 10"/>
                    <a:gd name="T28" fmla="*/ 14 w 14"/>
                    <a:gd name="T29" fmla="*/ 9 h 10"/>
                    <a:gd name="T30" fmla="*/ 14 w 14"/>
                    <a:gd name="T31" fmla="*/ 8 h 10"/>
                    <a:gd name="T32" fmla="*/ 14 w 14"/>
                    <a:gd name="T33" fmla="*/ 6 h 10"/>
                    <a:gd name="T34" fmla="*/ 14 w 14"/>
                    <a:gd name="T35" fmla="*/ 6 h 10"/>
                    <a:gd name="T36" fmla="*/ 14 w 14"/>
                    <a:gd name="T37" fmla="*/ 6 h 10"/>
                    <a:gd name="T38" fmla="*/ 14 w 14"/>
                    <a:gd name="T39" fmla="*/ 6 h 10"/>
                    <a:gd name="T40" fmla="*/ 14 w 14"/>
                    <a:gd name="T41" fmla="*/ 6 h 10"/>
                    <a:gd name="T42" fmla="*/ 13 w 14"/>
                    <a:gd name="T43" fmla="*/ 7 h 10"/>
                    <a:gd name="T44" fmla="*/ 13 w 14"/>
                    <a:gd name="T45" fmla="*/ 7 h 10"/>
                    <a:gd name="T46" fmla="*/ 13 w 14"/>
                    <a:gd name="T47" fmla="*/ 9 h 10"/>
                    <a:gd name="T48" fmla="*/ 13 w 14"/>
                    <a:gd name="T49" fmla="*/ 9 h 10"/>
                    <a:gd name="T50" fmla="*/ 13 w 14"/>
                    <a:gd name="T51" fmla="*/ 9 h 10"/>
                    <a:gd name="T52" fmla="*/ 14 w 14"/>
                    <a:gd name="T53" fmla="*/ 10 h 10"/>
                    <a:gd name="T54" fmla="*/ 14 w 14"/>
                    <a:gd name="T55" fmla="*/ 10 h 10"/>
                    <a:gd name="T56" fmla="*/ 14 w 14"/>
                    <a:gd name="T57" fmla="*/ 6 h 10"/>
                    <a:gd name="T58" fmla="*/ 14 w 14"/>
                    <a:gd name="T59" fmla="*/ 6 h 10"/>
                    <a:gd name="T60" fmla="*/ 10 w 14"/>
                    <a:gd name="T61" fmla="*/ 6 h 10"/>
                    <a:gd name="T62" fmla="*/ 8 w 14"/>
                    <a:gd name="T63" fmla="*/ 6 h 10"/>
                    <a:gd name="T64" fmla="*/ 6 w 14"/>
                    <a:gd name="T65" fmla="*/ 6 h 10"/>
                    <a:gd name="T66" fmla="*/ 4 w 14"/>
                    <a:gd name="T67" fmla="*/ 5 h 10"/>
                    <a:gd name="T68" fmla="*/ 3 w 14"/>
                    <a:gd name="T69" fmla="*/ 4 h 10"/>
                    <a:gd name="T70" fmla="*/ 2 w 14"/>
                    <a:gd name="T71" fmla="*/ 2 h 10"/>
                    <a:gd name="T72" fmla="*/ 1 w 14"/>
                    <a:gd name="T73" fmla="*/ 0 h 10"/>
                    <a:gd name="T74" fmla="*/ 1 w 14"/>
                    <a:gd name="T75" fmla="*/ 0 h 10"/>
                    <a:gd name="T76" fmla="*/ 1 w 14"/>
                    <a:gd name="T77" fmla="*/ 2 h 10"/>
                    <a:gd name="T78" fmla="*/ 0 w 14"/>
                    <a:gd name="T7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10">
                      <a:moveTo>
                        <a:pt x="0" y="3"/>
                      </a:moveTo>
                      <a:lnTo>
                        <a:pt x="0" y="3"/>
                      </a:lnTo>
                      <a:lnTo>
                        <a:pt x="1" y="5"/>
                      </a:lnTo>
                      <a:lnTo>
                        <a:pt x="2" y="6"/>
                      </a:lnTo>
                      <a:lnTo>
                        <a:pt x="3" y="8"/>
                      </a:lnTo>
                      <a:lnTo>
                        <a:pt x="4" y="9"/>
                      </a:lnTo>
                      <a:lnTo>
                        <a:pt x="4" y="9"/>
                      </a:lnTo>
                      <a:lnTo>
                        <a:pt x="5" y="10"/>
                      </a:lnTo>
                      <a:lnTo>
                        <a:pt x="6" y="10"/>
                      </a:lnTo>
                      <a:lnTo>
                        <a:pt x="9" y="10"/>
                      </a:lnTo>
                      <a:lnTo>
                        <a:pt x="11" y="10"/>
                      </a:lnTo>
                      <a:lnTo>
                        <a:pt x="14" y="10"/>
                      </a:lnTo>
                      <a:lnTo>
                        <a:pt x="14" y="10"/>
                      </a:lnTo>
                      <a:lnTo>
                        <a:pt x="14" y="9"/>
                      </a:lnTo>
                      <a:lnTo>
                        <a:pt x="14" y="9"/>
                      </a:lnTo>
                      <a:lnTo>
                        <a:pt x="14" y="8"/>
                      </a:lnTo>
                      <a:lnTo>
                        <a:pt x="14" y="6"/>
                      </a:lnTo>
                      <a:lnTo>
                        <a:pt x="14" y="6"/>
                      </a:lnTo>
                      <a:lnTo>
                        <a:pt x="14" y="6"/>
                      </a:lnTo>
                      <a:lnTo>
                        <a:pt x="14" y="6"/>
                      </a:lnTo>
                      <a:lnTo>
                        <a:pt x="14" y="6"/>
                      </a:lnTo>
                      <a:lnTo>
                        <a:pt x="13" y="7"/>
                      </a:lnTo>
                      <a:lnTo>
                        <a:pt x="13" y="7"/>
                      </a:lnTo>
                      <a:lnTo>
                        <a:pt x="13" y="9"/>
                      </a:lnTo>
                      <a:lnTo>
                        <a:pt x="13" y="9"/>
                      </a:lnTo>
                      <a:lnTo>
                        <a:pt x="13" y="9"/>
                      </a:lnTo>
                      <a:lnTo>
                        <a:pt x="14" y="10"/>
                      </a:lnTo>
                      <a:lnTo>
                        <a:pt x="14" y="10"/>
                      </a:lnTo>
                      <a:lnTo>
                        <a:pt x="14" y="6"/>
                      </a:lnTo>
                      <a:lnTo>
                        <a:pt x="14" y="6"/>
                      </a:lnTo>
                      <a:lnTo>
                        <a:pt x="10" y="6"/>
                      </a:lnTo>
                      <a:lnTo>
                        <a:pt x="8" y="6"/>
                      </a:lnTo>
                      <a:lnTo>
                        <a:pt x="6" y="6"/>
                      </a:lnTo>
                      <a:lnTo>
                        <a:pt x="4" y="5"/>
                      </a:lnTo>
                      <a:lnTo>
                        <a:pt x="3" y="4"/>
                      </a:lnTo>
                      <a:lnTo>
                        <a:pt x="2" y="2"/>
                      </a:lnTo>
                      <a:lnTo>
                        <a:pt x="1" y="0"/>
                      </a:lnTo>
                      <a:lnTo>
                        <a:pt x="1" y="0"/>
                      </a:lnTo>
                      <a:lnTo>
                        <a:pt x="1" y="2"/>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64" name="Freeform 2600">
                  <a:extLst>
                    <a:ext uri="{FF2B5EF4-FFF2-40B4-BE49-F238E27FC236}">
                      <a16:creationId xmlns:a16="http://schemas.microsoft.com/office/drawing/2014/main" id="{2D416495-4765-4391-A497-7ABED55777A4}"/>
                    </a:ext>
                  </a:extLst>
                </p:cNvPr>
                <p:cNvSpPr>
                  <a:spLocks/>
                </p:cNvSpPr>
                <p:nvPr/>
              </p:nvSpPr>
              <p:spPr bwMode="auto">
                <a:xfrm>
                  <a:off x="4320" y="1590"/>
                  <a:ext cx="32" cy="13"/>
                </a:xfrm>
                <a:custGeom>
                  <a:avLst/>
                  <a:gdLst>
                    <a:gd name="T0" fmla="*/ 0 w 32"/>
                    <a:gd name="T1" fmla="*/ 4 h 13"/>
                    <a:gd name="T2" fmla="*/ 1 w 32"/>
                    <a:gd name="T3" fmla="*/ 5 h 13"/>
                    <a:gd name="T4" fmla="*/ 2 w 32"/>
                    <a:gd name="T5" fmla="*/ 9 h 13"/>
                    <a:gd name="T6" fmla="*/ 3 w 32"/>
                    <a:gd name="T7" fmla="*/ 11 h 13"/>
                    <a:gd name="T8" fmla="*/ 4 w 32"/>
                    <a:gd name="T9" fmla="*/ 11 h 13"/>
                    <a:gd name="T10" fmla="*/ 5 w 32"/>
                    <a:gd name="T11" fmla="*/ 11 h 13"/>
                    <a:gd name="T12" fmla="*/ 7 w 32"/>
                    <a:gd name="T13" fmla="*/ 8 h 13"/>
                    <a:gd name="T14" fmla="*/ 9 w 32"/>
                    <a:gd name="T15" fmla="*/ 7 h 13"/>
                    <a:gd name="T16" fmla="*/ 12 w 32"/>
                    <a:gd name="T17" fmla="*/ 5 h 13"/>
                    <a:gd name="T18" fmla="*/ 15 w 32"/>
                    <a:gd name="T19" fmla="*/ 4 h 13"/>
                    <a:gd name="T20" fmla="*/ 16 w 32"/>
                    <a:gd name="T21" fmla="*/ 4 h 13"/>
                    <a:gd name="T22" fmla="*/ 17 w 32"/>
                    <a:gd name="T23" fmla="*/ 5 h 13"/>
                    <a:gd name="T24" fmla="*/ 17 w 32"/>
                    <a:gd name="T25" fmla="*/ 5 h 13"/>
                    <a:gd name="T26" fmla="*/ 18 w 32"/>
                    <a:gd name="T27" fmla="*/ 9 h 13"/>
                    <a:gd name="T28" fmla="*/ 20 w 32"/>
                    <a:gd name="T29" fmla="*/ 10 h 13"/>
                    <a:gd name="T30" fmla="*/ 23 w 32"/>
                    <a:gd name="T31" fmla="*/ 13 h 13"/>
                    <a:gd name="T32" fmla="*/ 24 w 32"/>
                    <a:gd name="T33" fmla="*/ 13 h 13"/>
                    <a:gd name="T34" fmla="*/ 29 w 32"/>
                    <a:gd name="T35" fmla="*/ 13 h 13"/>
                    <a:gd name="T36" fmla="*/ 31 w 32"/>
                    <a:gd name="T37" fmla="*/ 10 h 13"/>
                    <a:gd name="T38" fmla="*/ 32 w 32"/>
                    <a:gd name="T39" fmla="*/ 9 h 13"/>
                    <a:gd name="T40" fmla="*/ 32 w 32"/>
                    <a:gd name="T41" fmla="*/ 6 h 13"/>
                    <a:gd name="T42" fmla="*/ 31 w 32"/>
                    <a:gd name="T43" fmla="*/ 4 h 13"/>
                    <a:gd name="T44" fmla="*/ 30 w 32"/>
                    <a:gd name="T45" fmla="*/ 2 h 13"/>
                    <a:gd name="T46" fmla="*/ 29 w 32"/>
                    <a:gd name="T47" fmla="*/ 1 h 13"/>
                    <a:gd name="T48" fmla="*/ 28 w 32"/>
                    <a:gd name="T49" fmla="*/ 2 h 13"/>
                    <a:gd name="T50" fmla="*/ 28 w 32"/>
                    <a:gd name="T51" fmla="*/ 3 h 13"/>
                    <a:gd name="T52" fmla="*/ 28 w 32"/>
                    <a:gd name="T53" fmla="*/ 4 h 13"/>
                    <a:gd name="T54" fmla="*/ 29 w 32"/>
                    <a:gd name="T55" fmla="*/ 4 h 13"/>
                    <a:gd name="T56" fmla="*/ 30 w 32"/>
                    <a:gd name="T57" fmla="*/ 5 h 13"/>
                    <a:gd name="T58" fmla="*/ 31 w 32"/>
                    <a:gd name="T59" fmla="*/ 8 h 13"/>
                    <a:gd name="T60" fmla="*/ 31 w 32"/>
                    <a:gd name="T61" fmla="*/ 8 h 13"/>
                    <a:gd name="T62" fmla="*/ 30 w 32"/>
                    <a:gd name="T63" fmla="*/ 10 h 13"/>
                    <a:gd name="T64" fmla="*/ 27 w 32"/>
                    <a:gd name="T65" fmla="*/ 11 h 13"/>
                    <a:gd name="T66" fmla="*/ 25 w 32"/>
                    <a:gd name="T67" fmla="*/ 10 h 13"/>
                    <a:gd name="T68" fmla="*/ 22 w 32"/>
                    <a:gd name="T69" fmla="*/ 9 h 13"/>
                    <a:gd name="T70" fmla="*/ 20 w 32"/>
                    <a:gd name="T71" fmla="*/ 7 h 13"/>
                    <a:gd name="T72" fmla="*/ 19 w 32"/>
                    <a:gd name="T73" fmla="*/ 6 h 13"/>
                    <a:gd name="T74" fmla="*/ 18 w 32"/>
                    <a:gd name="T75" fmla="*/ 3 h 13"/>
                    <a:gd name="T76" fmla="*/ 18 w 32"/>
                    <a:gd name="T77" fmla="*/ 1 h 13"/>
                    <a:gd name="T78" fmla="*/ 17 w 32"/>
                    <a:gd name="T79" fmla="*/ 1 h 13"/>
                    <a:gd name="T80" fmla="*/ 16 w 32"/>
                    <a:gd name="T81" fmla="*/ 0 h 13"/>
                    <a:gd name="T82" fmla="*/ 14 w 32"/>
                    <a:gd name="T83" fmla="*/ 1 h 13"/>
                    <a:gd name="T84" fmla="*/ 13 w 32"/>
                    <a:gd name="T85" fmla="*/ 1 h 13"/>
                    <a:gd name="T86" fmla="*/ 10 w 32"/>
                    <a:gd name="T87" fmla="*/ 2 h 13"/>
                    <a:gd name="T88" fmla="*/ 8 w 32"/>
                    <a:gd name="T89" fmla="*/ 4 h 13"/>
                    <a:gd name="T90" fmla="*/ 7 w 32"/>
                    <a:gd name="T91" fmla="*/ 6 h 13"/>
                    <a:gd name="T92" fmla="*/ 5 w 32"/>
                    <a:gd name="T93" fmla="*/ 8 h 13"/>
                    <a:gd name="T94" fmla="*/ 3 w 32"/>
                    <a:gd name="T95" fmla="*/ 8 h 13"/>
                    <a:gd name="T96" fmla="*/ 3 w 32"/>
                    <a:gd name="T97" fmla="*/ 8 h 13"/>
                    <a:gd name="T98" fmla="*/ 2 w 32"/>
                    <a:gd name="T99" fmla="*/ 5 h 13"/>
                    <a:gd name="T100" fmla="*/ 2 w 32"/>
                    <a:gd name="T101" fmla="*/ 2 h 13"/>
                    <a:gd name="T102" fmla="*/ 2 w 32"/>
                    <a:gd name="T103" fmla="*/ 2 h 13"/>
                    <a:gd name="T104" fmla="*/ 1 w 32"/>
                    <a:gd name="T105" fmla="*/ 2 h 13"/>
                    <a:gd name="T106" fmla="*/ 0 w 32"/>
                    <a:gd name="T10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13">
                      <a:moveTo>
                        <a:pt x="0" y="4"/>
                      </a:moveTo>
                      <a:lnTo>
                        <a:pt x="0" y="4"/>
                      </a:lnTo>
                      <a:lnTo>
                        <a:pt x="1" y="5"/>
                      </a:lnTo>
                      <a:lnTo>
                        <a:pt x="1" y="5"/>
                      </a:lnTo>
                      <a:lnTo>
                        <a:pt x="2" y="7"/>
                      </a:lnTo>
                      <a:lnTo>
                        <a:pt x="2" y="9"/>
                      </a:lnTo>
                      <a:lnTo>
                        <a:pt x="3" y="11"/>
                      </a:lnTo>
                      <a:lnTo>
                        <a:pt x="3" y="11"/>
                      </a:lnTo>
                      <a:lnTo>
                        <a:pt x="3" y="11"/>
                      </a:lnTo>
                      <a:lnTo>
                        <a:pt x="4" y="11"/>
                      </a:lnTo>
                      <a:lnTo>
                        <a:pt x="4" y="11"/>
                      </a:lnTo>
                      <a:lnTo>
                        <a:pt x="5" y="11"/>
                      </a:lnTo>
                      <a:lnTo>
                        <a:pt x="7" y="10"/>
                      </a:lnTo>
                      <a:lnTo>
                        <a:pt x="7" y="8"/>
                      </a:lnTo>
                      <a:lnTo>
                        <a:pt x="7" y="8"/>
                      </a:lnTo>
                      <a:lnTo>
                        <a:pt x="9" y="7"/>
                      </a:lnTo>
                      <a:lnTo>
                        <a:pt x="10" y="6"/>
                      </a:lnTo>
                      <a:lnTo>
                        <a:pt x="12" y="5"/>
                      </a:lnTo>
                      <a:lnTo>
                        <a:pt x="15" y="4"/>
                      </a:lnTo>
                      <a:lnTo>
                        <a:pt x="15" y="4"/>
                      </a:lnTo>
                      <a:lnTo>
                        <a:pt x="16" y="4"/>
                      </a:lnTo>
                      <a:lnTo>
                        <a:pt x="16" y="4"/>
                      </a:lnTo>
                      <a:lnTo>
                        <a:pt x="17" y="4"/>
                      </a:lnTo>
                      <a:lnTo>
                        <a:pt x="17" y="5"/>
                      </a:lnTo>
                      <a:lnTo>
                        <a:pt x="17" y="5"/>
                      </a:lnTo>
                      <a:lnTo>
                        <a:pt x="17" y="5"/>
                      </a:lnTo>
                      <a:lnTo>
                        <a:pt x="18" y="7"/>
                      </a:lnTo>
                      <a:lnTo>
                        <a:pt x="18" y="9"/>
                      </a:lnTo>
                      <a:lnTo>
                        <a:pt x="18" y="9"/>
                      </a:lnTo>
                      <a:lnTo>
                        <a:pt x="20" y="10"/>
                      </a:lnTo>
                      <a:lnTo>
                        <a:pt x="21" y="12"/>
                      </a:lnTo>
                      <a:lnTo>
                        <a:pt x="23" y="13"/>
                      </a:lnTo>
                      <a:lnTo>
                        <a:pt x="24" y="13"/>
                      </a:lnTo>
                      <a:lnTo>
                        <a:pt x="24" y="13"/>
                      </a:lnTo>
                      <a:lnTo>
                        <a:pt x="27" y="13"/>
                      </a:lnTo>
                      <a:lnTo>
                        <a:pt x="29" y="13"/>
                      </a:lnTo>
                      <a:lnTo>
                        <a:pt x="30" y="12"/>
                      </a:lnTo>
                      <a:lnTo>
                        <a:pt x="31" y="10"/>
                      </a:lnTo>
                      <a:lnTo>
                        <a:pt x="31" y="10"/>
                      </a:lnTo>
                      <a:lnTo>
                        <a:pt x="32" y="9"/>
                      </a:lnTo>
                      <a:lnTo>
                        <a:pt x="32" y="8"/>
                      </a:lnTo>
                      <a:lnTo>
                        <a:pt x="32" y="6"/>
                      </a:lnTo>
                      <a:lnTo>
                        <a:pt x="32" y="6"/>
                      </a:lnTo>
                      <a:lnTo>
                        <a:pt x="31" y="4"/>
                      </a:lnTo>
                      <a:lnTo>
                        <a:pt x="31" y="3"/>
                      </a:lnTo>
                      <a:lnTo>
                        <a:pt x="30" y="2"/>
                      </a:lnTo>
                      <a:lnTo>
                        <a:pt x="29" y="2"/>
                      </a:lnTo>
                      <a:lnTo>
                        <a:pt x="29" y="1"/>
                      </a:lnTo>
                      <a:lnTo>
                        <a:pt x="28" y="2"/>
                      </a:lnTo>
                      <a:lnTo>
                        <a:pt x="28" y="2"/>
                      </a:lnTo>
                      <a:lnTo>
                        <a:pt x="28" y="2"/>
                      </a:lnTo>
                      <a:lnTo>
                        <a:pt x="28" y="3"/>
                      </a:lnTo>
                      <a:lnTo>
                        <a:pt x="28" y="4"/>
                      </a:lnTo>
                      <a:lnTo>
                        <a:pt x="28" y="4"/>
                      </a:lnTo>
                      <a:lnTo>
                        <a:pt x="28" y="4"/>
                      </a:lnTo>
                      <a:lnTo>
                        <a:pt x="29" y="4"/>
                      </a:lnTo>
                      <a:lnTo>
                        <a:pt x="30" y="5"/>
                      </a:lnTo>
                      <a:lnTo>
                        <a:pt x="30" y="5"/>
                      </a:lnTo>
                      <a:lnTo>
                        <a:pt x="31" y="7"/>
                      </a:lnTo>
                      <a:lnTo>
                        <a:pt x="31" y="8"/>
                      </a:lnTo>
                      <a:lnTo>
                        <a:pt x="31" y="8"/>
                      </a:lnTo>
                      <a:lnTo>
                        <a:pt x="31" y="8"/>
                      </a:lnTo>
                      <a:lnTo>
                        <a:pt x="31" y="9"/>
                      </a:lnTo>
                      <a:lnTo>
                        <a:pt x="30" y="10"/>
                      </a:lnTo>
                      <a:lnTo>
                        <a:pt x="29" y="10"/>
                      </a:lnTo>
                      <a:lnTo>
                        <a:pt x="27" y="11"/>
                      </a:lnTo>
                      <a:lnTo>
                        <a:pt x="25" y="10"/>
                      </a:lnTo>
                      <a:lnTo>
                        <a:pt x="25" y="10"/>
                      </a:lnTo>
                      <a:lnTo>
                        <a:pt x="23" y="10"/>
                      </a:lnTo>
                      <a:lnTo>
                        <a:pt x="22" y="9"/>
                      </a:lnTo>
                      <a:lnTo>
                        <a:pt x="21" y="8"/>
                      </a:lnTo>
                      <a:lnTo>
                        <a:pt x="20" y="7"/>
                      </a:lnTo>
                      <a:lnTo>
                        <a:pt x="20" y="7"/>
                      </a:lnTo>
                      <a:lnTo>
                        <a:pt x="19" y="6"/>
                      </a:lnTo>
                      <a:lnTo>
                        <a:pt x="18" y="4"/>
                      </a:lnTo>
                      <a:lnTo>
                        <a:pt x="18" y="3"/>
                      </a:lnTo>
                      <a:lnTo>
                        <a:pt x="18" y="3"/>
                      </a:lnTo>
                      <a:lnTo>
                        <a:pt x="18" y="1"/>
                      </a:lnTo>
                      <a:lnTo>
                        <a:pt x="18" y="1"/>
                      </a:lnTo>
                      <a:lnTo>
                        <a:pt x="17" y="1"/>
                      </a:lnTo>
                      <a:lnTo>
                        <a:pt x="17" y="1"/>
                      </a:lnTo>
                      <a:lnTo>
                        <a:pt x="16" y="0"/>
                      </a:lnTo>
                      <a:lnTo>
                        <a:pt x="16" y="0"/>
                      </a:lnTo>
                      <a:lnTo>
                        <a:pt x="14" y="1"/>
                      </a:lnTo>
                      <a:lnTo>
                        <a:pt x="13" y="1"/>
                      </a:lnTo>
                      <a:lnTo>
                        <a:pt x="13" y="1"/>
                      </a:lnTo>
                      <a:lnTo>
                        <a:pt x="11" y="2"/>
                      </a:lnTo>
                      <a:lnTo>
                        <a:pt x="10" y="2"/>
                      </a:lnTo>
                      <a:lnTo>
                        <a:pt x="9" y="3"/>
                      </a:lnTo>
                      <a:lnTo>
                        <a:pt x="8" y="4"/>
                      </a:lnTo>
                      <a:lnTo>
                        <a:pt x="8" y="4"/>
                      </a:lnTo>
                      <a:lnTo>
                        <a:pt x="7" y="6"/>
                      </a:lnTo>
                      <a:lnTo>
                        <a:pt x="6" y="7"/>
                      </a:lnTo>
                      <a:lnTo>
                        <a:pt x="5" y="8"/>
                      </a:lnTo>
                      <a:lnTo>
                        <a:pt x="4" y="8"/>
                      </a:lnTo>
                      <a:lnTo>
                        <a:pt x="3" y="8"/>
                      </a:lnTo>
                      <a:lnTo>
                        <a:pt x="3" y="8"/>
                      </a:lnTo>
                      <a:lnTo>
                        <a:pt x="3" y="8"/>
                      </a:lnTo>
                      <a:lnTo>
                        <a:pt x="3" y="7"/>
                      </a:lnTo>
                      <a:lnTo>
                        <a:pt x="2" y="5"/>
                      </a:lnTo>
                      <a:lnTo>
                        <a:pt x="2" y="2"/>
                      </a:lnTo>
                      <a:lnTo>
                        <a:pt x="2" y="2"/>
                      </a:lnTo>
                      <a:lnTo>
                        <a:pt x="2" y="2"/>
                      </a:lnTo>
                      <a:lnTo>
                        <a:pt x="2" y="2"/>
                      </a:lnTo>
                      <a:lnTo>
                        <a:pt x="1" y="2"/>
                      </a:lnTo>
                      <a:lnTo>
                        <a:pt x="1" y="2"/>
                      </a:lnTo>
                      <a:lnTo>
                        <a:pt x="0" y="2"/>
                      </a:lnTo>
                      <a:lnTo>
                        <a:pt x="0" y="3"/>
                      </a:lnTo>
                      <a:lnTo>
                        <a:pt x="0" y="4"/>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65" name="Freeform 2601">
                  <a:extLst>
                    <a:ext uri="{FF2B5EF4-FFF2-40B4-BE49-F238E27FC236}">
                      <a16:creationId xmlns:a16="http://schemas.microsoft.com/office/drawing/2014/main" id="{FC16CB8B-7A10-4059-ACE0-3EC7B81E9175}"/>
                    </a:ext>
                  </a:extLst>
                </p:cNvPr>
                <p:cNvSpPr>
                  <a:spLocks/>
                </p:cNvSpPr>
                <p:nvPr/>
              </p:nvSpPr>
              <p:spPr bwMode="auto">
                <a:xfrm>
                  <a:off x="4320" y="1590"/>
                  <a:ext cx="32" cy="13"/>
                </a:xfrm>
                <a:custGeom>
                  <a:avLst/>
                  <a:gdLst>
                    <a:gd name="T0" fmla="*/ 0 w 32"/>
                    <a:gd name="T1" fmla="*/ 4 h 13"/>
                    <a:gd name="T2" fmla="*/ 1 w 32"/>
                    <a:gd name="T3" fmla="*/ 5 h 13"/>
                    <a:gd name="T4" fmla="*/ 2 w 32"/>
                    <a:gd name="T5" fmla="*/ 9 h 13"/>
                    <a:gd name="T6" fmla="*/ 3 w 32"/>
                    <a:gd name="T7" fmla="*/ 11 h 13"/>
                    <a:gd name="T8" fmla="*/ 4 w 32"/>
                    <a:gd name="T9" fmla="*/ 11 h 13"/>
                    <a:gd name="T10" fmla="*/ 5 w 32"/>
                    <a:gd name="T11" fmla="*/ 11 h 13"/>
                    <a:gd name="T12" fmla="*/ 7 w 32"/>
                    <a:gd name="T13" fmla="*/ 8 h 13"/>
                    <a:gd name="T14" fmla="*/ 9 w 32"/>
                    <a:gd name="T15" fmla="*/ 7 h 13"/>
                    <a:gd name="T16" fmla="*/ 12 w 32"/>
                    <a:gd name="T17" fmla="*/ 5 h 13"/>
                    <a:gd name="T18" fmla="*/ 15 w 32"/>
                    <a:gd name="T19" fmla="*/ 4 h 13"/>
                    <a:gd name="T20" fmla="*/ 16 w 32"/>
                    <a:gd name="T21" fmla="*/ 4 h 13"/>
                    <a:gd name="T22" fmla="*/ 17 w 32"/>
                    <a:gd name="T23" fmla="*/ 5 h 13"/>
                    <a:gd name="T24" fmla="*/ 17 w 32"/>
                    <a:gd name="T25" fmla="*/ 5 h 13"/>
                    <a:gd name="T26" fmla="*/ 18 w 32"/>
                    <a:gd name="T27" fmla="*/ 9 h 13"/>
                    <a:gd name="T28" fmla="*/ 20 w 32"/>
                    <a:gd name="T29" fmla="*/ 10 h 13"/>
                    <a:gd name="T30" fmla="*/ 23 w 32"/>
                    <a:gd name="T31" fmla="*/ 13 h 13"/>
                    <a:gd name="T32" fmla="*/ 24 w 32"/>
                    <a:gd name="T33" fmla="*/ 13 h 13"/>
                    <a:gd name="T34" fmla="*/ 29 w 32"/>
                    <a:gd name="T35" fmla="*/ 13 h 13"/>
                    <a:gd name="T36" fmla="*/ 31 w 32"/>
                    <a:gd name="T37" fmla="*/ 10 h 13"/>
                    <a:gd name="T38" fmla="*/ 32 w 32"/>
                    <a:gd name="T39" fmla="*/ 9 h 13"/>
                    <a:gd name="T40" fmla="*/ 32 w 32"/>
                    <a:gd name="T41" fmla="*/ 6 h 13"/>
                    <a:gd name="T42" fmla="*/ 31 w 32"/>
                    <a:gd name="T43" fmla="*/ 4 h 13"/>
                    <a:gd name="T44" fmla="*/ 30 w 32"/>
                    <a:gd name="T45" fmla="*/ 2 h 13"/>
                    <a:gd name="T46" fmla="*/ 29 w 32"/>
                    <a:gd name="T47" fmla="*/ 1 h 13"/>
                    <a:gd name="T48" fmla="*/ 28 w 32"/>
                    <a:gd name="T49" fmla="*/ 2 h 13"/>
                    <a:gd name="T50" fmla="*/ 28 w 32"/>
                    <a:gd name="T51" fmla="*/ 3 h 13"/>
                    <a:gd name="T52" fmla="*/ 28 w 32"/>
                    <a:gd name="T53" fmla="*/ 4 h 13"/>
                    <a:gd name="T54" fmla="*/ 29 w 32"/>
                    <a:gd name="T55" fmla="*/ 4 h 13"/>
                    <a:gd name="T56" fmla="*/ 30 w 32"/>
                    <a:gd name="T57" fmla="*/ 5 h 13"/>
                    <a:gd name="T58" fmla="*/ 31 w 32"/>
                    <a:gd name="T59" fmla="*/ 8 h 13"/>
                    <a:gd name="T60" fmla="*/ 31 w 32"/>
                    <a:gd name="T61" fmla="*/ 8 h 13"/>
                    <a:gd name="T62" fmla="*/ 30 w 32"/>
                    <a:gd name="T63" fmla="*/ 10 h 13"/>
                    <a:gd name="T64" fmla="*/ 27 w 32"/>
                    <a:gd name="T65" fmla="*/ 11 h 13"/>
                    <a:gd name="T66" fmla="*/ 25 w 32"/>
                    <a:gd name="T67" fmla="*/ 10 h 13"/>
                    <a:gd name="T68" fmla="*/ 22 w 32"/>
                    <a:gd name="T69" fmla="*/ 9 h 13"/>
                    <a:gd name="T70" fmla="*/ 20 w 32"/>
                    <a:gd name="T71" fmla="*/ 7 h 13"/>
                    <a:gd name="T72" fmla="*/ 19 w 32"/>
                    <a:gd name="T73" fmla="*/ 6 h 13"/>
                    <a:gd name="T74" fmla="*/ 18 w 32"/>
                    <a:gd name="T75" fmla="*/ 3 h 13"/>
                    <a:gd name="T76" fmla="*/ 18 w 32"/>
                    <a:gd name="T77" fmla="*/ 1 h 13"/>
                    <a:gd name="T78" fmla="*/ 17 w 32"/>
                    <a:gd name="T79" fmla="*/ 1 h 13"/>
                    <a:gd name="T80" fmla="*/ 16 w 32"/>
                    <a:gd name="T81" fmla="*/ 0 h 13"/>
                    <a:gd name="T82" fmla="*/ 14 w 32"/>
                    <a:gd name="T83" fmla="*/ 1 h 13"/>
                    <a:gd name="T84" fmla="*/ 13 w 32"/>
                    <a:gd name="T85" fmla="*/ 1 h 13"/>
                    <a:gd name="T86" fmla="*/ 10 w 32"/>
                    <a:gd name="T87" fmla="*/ 2 h 13"/>
                    <a:gd name="T88" fmla="*/ 8 w 32"/>
                    <a:gd name="T89" fmla="*/ 4 h 13"/>
                    <a:gd name="T90" fmla="*/ 7 w 32"/>
                    <a:gd name="T91" fmla="*/ 6 h 13"/>
                    <a:gd name="T92" fmla="*/ 5 w 32"/>
                    <a:gd name="T93" fmla="*/ 8 h 13"/>
                    <a:gd name="T94" fmla="*/ 3 w 32"/>
                    <a:gd name="T95" fmla="*/ 8 h 13"/>
                    <a:gd name="T96" fmla="*/ 3 w 32"/>
                    <a:gd name="T97" fmla="*/ 8 h 13"/>
                    <a:gd name="T98" fmla="*/ 2 w 32"/>
                    <a:gd name="T99" fmla="*/ 5 h 13"/>
                    <a:gd name="T100" fmla="*/ 2 w 32"/>
                    <a:gd name="T101" fmla="*/ 2 h 13"/>
                    <a:gd name="T102" fmla="*/ 2 w 32"/>
                    <a:gd name="T103" fmla="*/ 2 h 13"/>
                    <a:gd name="T104" fmla="*/ 1 w 32"/>
                    <a:gd name="T105" fmla="*/ 2 h 13"/>
                    <a:gd name="T106" fmla="*/ 0 w 32"/>
                    <a:gd name="T10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13">
                      <a:moveTo>
                        <a:pt x="0" y="4"/>
                      </a:moveTo>
                      <a:lnTo>
                        <a:pt x="0" y="4"/>
                      </a:lnTo>
                      <a:lnTo>
                        <a:pt x="1" y="5"/>
                      </a:lnTo>
                      <a:lnTo>
                        <a:pt x="1" y="5"/>
                      </a:lnTo>
                      <a:lnTo>
                        <a:pt x="2" y="7"/>
                      </a:lnTo>
                      <a:lnTo>
                        <a:pt x="2" y="9"/>
                      </a:lnTo>
                      <a:lnTo>
                        <a:pt x="3" y="11"/>
                      </a:lnTo>
                      <a:lnTo>
                        <a:pt x="3" y="11"/>
                      </a:lnTo>
                      <a:lnTo>
                        <a:pt x="3" y="11"/>
                      </a:lnTo>
                      <a:lnTo>
                        <a:pt x="4" y="11"/>
                      </a:lnTo>
                      <a:lnTo>
                        <a:pt x="4" y="11"/>
                      </a:lnTo>
                      <a:lnTo>
                        <a:pt x="5" y="11"/>
                      </a:lnTo>
                      <a:lnTo>
                        <a:pt x="7" y="10"/>
                      </a:lnTo>
                      <a:lnTo>
                        <a:pt x="7" y="8"/>
                      </a:lnTo>
                      <a:lnTo>
                        <a:pt x="7" y="8"/>
                      </a:lnTo>
                      <a:lnTo>
                        <a:pt x="9" y="7"/>
                      </a:lnTo>
                      <a:lnTo>
                        <a:pt x="10" y="6"/>
                      </a:lnTo>
                      <a:lnTo>
                        <a:pt x="12" y="5"/>
                      </a:lnTo>
                      <a:lnTo>
                        <a:pt x="15" y="4"/>
                      </a:lnTo>
                      <a:lnTo>
                        <a:pt x="15" y="4"/>
                      </a:lnTo>
                      <a:lnTo>
                        <a:pt x="16" y="4"/>
                      </a:lnTo>
                      <a:lnTo>
                        <a:pt x="16" y="4"/>
                      </a:lnTo>
                      <a:lnTo>
                        <a:pt x="17" y="4"/>
                      </a:lnTo>
                      <a:lnTo>
                        <a:pt x="17" y="5"/>
                      </a:lnTo>
                      <a:lnTo>
                        <a:pt x="17" y="5"/>
                      </a:lnTo>
                      <a:lnTo>
                        <a:pt x="17" y="5"/>
                      </a:lnTo>
                      <a:lnTo>
                        <a:pt x="18" y="7"/>
                      </a:lnTo>
                      <a:lnTo>
                        <a:pt x="18" y="9"/>
                      </a:lnTo>
                      <a:lnTo>
                        <a:pt x="18" y="9"/>
                      </a:lnTo>
                      <a:lnTo>
                        <a:pt x="20" y="10"/>
                      </a:lnTo>
                      <a:lnTo>
                        <a:pt x="21" y="12"/>
                      </a:lnTo>
                      <a:lnTo>
                        <a:pt x="23" y="13"/>
                      </a:lnTo>
                      <a:lnTo>
                        <a:pt x="24" y="13"/>
                      </a:lnTo>
                      <a:lnTo>
                        <a:pt x="24" y="13"/>
                      </a:lnTo>
                      <a:lnTo>
                        <a:pt x="27" y="13"/>
                      </a:lnTo>
                      <a:lnTo>
                        <a:pt x="29" y="13"/>
                      </a:lnTo>
                      <a:lnTo>
                        <a:pt x="30" y="12"/>
                      </a:lnTo>
                      <a:lnTo>
                        <a:pt x="31" y="10"/>
                      </a:lnTo>
                      <a:lnTo>
                        <a:pt x="31" y="10"/>
                      </a:lnTo>
                      <a:lnTo>
                        <a:pt x="32" y="9"/>
                      </a:lnTo>
                      <a:lnTo>
                        <a:pt x="32" y="8"/>
                      </a:lnTo>
                      <a:lnTo>
                        <a:pt x="32" y="6"/>
                      </a:lnTo>
                      <a:lnTo>
                        <a:pt x="32" y="6"/>
                      </a:lnTo>
                      <a:lnTo>
                        <a:pt x="31" y="4"/>
                      </a:lnTo>
                      <a:lnTo>
                        <a:pt x="31" y="3"/>
                      </a:lnTo>
                      <a:lnTo>
                        <a:pt x="30" y="2"/>
                      </a:lnTo>
                      <a:lnTo>
                        <a:pt x="29" y="2"/>
                      </a:lnTo>
                      <a:lnTo>
                        <a:pt x="29" y="1"/>
                      </a:lnTo>
                      <a:lnTo>
                        <a:pt x="28" y="2"/>
                      </a:lnTo>
                      <a:lnTo>
                        <a:pt x="28" y="2"/>
                      </a:lnTo>
                      <a:lnTo>
                        <a:pt x="28" y="2"/>
                      </a:lnTo>
                      <a:lnTo>
                        <a:pt x="28" y="3"/>
                      </a:lnTo>
                      <a:lnTo>
                        <a:pt x="28" y="4"/>
                      </a:lnTo>
                      <a:lnTo>
                        <a:pt x="28" y="4"/>
                      </a:lnTo>
                      <a:lnTo>
                        <a:pt x="28" y="4"/>
                      </a:lnTo>
                      <a:lnTo>
                        <a:pt x="29" y="4"/>
                      </a:lnTo>
                      <a:lnTo>
                        <a:pt x="30" y="5"/>
                      </a:lnTo>
                      <a:lnTo>
                        <a:pt x="30" y="5"/>
                      </a:lnTo>
                      <a:lnTo>
                        <a:pt x="31" y="7"/>
                      </a:lnTo>
                      <a:lnTo>
                        <a:pt x="31" y="8"/>
                      </a:lnTo>
                      <a:lnTo>
                        <a:pt x="31" y="8"/>
                      </a:lnTo>
                      <a:lnTo>
                        <a:pt x="31" y="8"/>
                      </a:lnTo>
                      <a:lnTo>
                        <a:pt x="31" y="9"/>
                      </a:lnTo>
                      <a:lnTo>
                        <a:pt x="30" y="10"/>
                      </a:lnTo>
                      <a:lnTo>
                        <a:pt x="29" y="10"/>
                      </a:lnTo>
                      <a:lnTo>
                        <a:pt x="27" y="11"/>
                      </a:lnTo>
                      <a:lnTo>
                        <a:pt x="25" y="10"/>
                      </a:lnTo>
                      <a:lnTo>
                        <a:pt x="25" y="10"/>
                      </a:lnTo>
                      <a:lnTo>
                        <a:pt x="23" y="10"/>
                      </a:lnTo>
                      <a:lnTo>
                        <a:pt x="22" y="9"/>
                      </a:lnTo>
                      <a:lnTo>
                        <a:pt x="21" y="8"/>
                      </a:lnTo>
                      <a:lnTo>
                        <a:pt x="20" y="7"/>
                      </a:lnTo>
                      <a:lnTo>
                        <a:pt x="20" y="7"/>
                      </a:lnTo>
                      <a:lnTo>
                        <a:pt x="19" y="6"/>
                      </a:lnTo>
                      <a:lnTo>
                        <a:pt x="18" y="4"/>
                      </a:lnTo>
                      <a:lnTo>
                        <a:pt x="18" y="3"/>
                      </a:lnTo>
                      <a:lnTo>
                        <a:pt x="18" y="3"/>
                      </a:lnTo>
                      <a:lnTo>
                        <a:pt x="18" y="1"/>
                      </a:lnTo>
                      <a:lnTo>
                        <a:pt x="18" y="1"/>
                      </a:lnTo>
                      <a:lnTo>
                        <a:pt x="17" y="1"/>
                      </a:lnTo>
                      <a:lnTo>
                        <a:pt x="17" y="1"/>
                      </a:lnTo>
                      <a:lnTo>
                        <a:pt x="16" y="0"/>
                      </a:lnTo>
                      <a:lnTo>
                        <a:pt x="16" y="0"/>
                      </a:lnTo>
                      <a:lnTo>
                        <a:pt x="14" y="1"/>
                      </a:lnTo>
                      <a:lnTo>
                        <a:pt x="13" y="1"/>
                      </a:lnTo>
                      <a:lnTo>
                        <a:pt x="13" y="1"/>
                      </a:lnTo>
                      <a:lnTo>
                        <a:pt x="11" y="2"/>
                      </a:lnTo>
                      <a:lnTo>
                        <a:pt x="10" y="2"/>
                      </a:lnTo>
                      <a:lnTo>
                        <a:pt x="9" y="3"/>
                      </a:lnTo>
                      <a:lnTo>
                        <a:pt x="8" y="4"/>
                      </a:lnTo>
                      <a:lnTo>
                        <a:pt x="8" y="4"/>
                      </a:lnTo>
                      <a:lnTo>
                        <a:pt x="7" y="6"/>
                      </a:lnTo>
                      <a:lnTo>
                        <a:pt x="6" y="7"/>
                      </a:lnTo>
                      <a:lnTo>
                        <a:pt x="5" y="8"/>
                      </a:lnTo>
                      <a:lnTo>
                        <a:pt x="4" y="8"/>
                      </a:lnTo>
                      <a:lnTo>
                        <a:pt x="3" y="8"/>
                      </a:lnTo>
                      <a:lnTo>
                        <a:pt x="3" y="8"/>
                      </a:lnTo>
                      <a:lnTo>
                        <a:pt x="3" y="8"/>
                      </a:lnTo>
                      <a:lnTo>
                        <a:pt x="3" y="7"/>
                      </a:lnTo>
                      <a:lnTo>
                        <a:pt x="2" y="5"/>
                      </a:lnTo>
                      <a:lnTo>
                        <a:pt x="2" y="2"/>
                      </a:lnTo>
                      <a:lnTo>
                        <a:pt x="2" y="2"/>
                      </a:lnTo>
                      <a:lnTo>
                        <a:pt x="2" y="2"/>
                      </a:lnTo>
                      <a:lnTo>
                        <a:pt x="2" y="2"/>
                      </a:lnTo>
                      <a:lnTo>
                        <a:pt x="1" y="2"/>
                      </a:lnTo>
                      <a:lnTo>
                        <a:pt x="1" y="2"/>
                      </a:lnTo>
                      <a:lnTo>
                        <a:pt x="0" y="2"/>
                      </a:lnTo>
                      <a:lnTo>
                        <a:pt x="0" y="3"/>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66" name="Freeform 2602">
                  <a:extLst>
                    <a:ext uri="{FF2B5EF4-FFF2-40B4-BE49-F238E27FC236}">
                      <a16:creationId xmlns:a16="http://schemas.microsoft.com/office/drawing/2014/main" id="{F79C9201-715B-44FF-A521-AD962B908F61}"/>
                    </a:ext>
                  </a:extLst>
                </p:cNvPr>
                <p:cNvSpPr>
                  <a:spLocks/>
                </p:cNvSpPr>
                <p:nvPr/>
              </p:nvSpPr>
              <p:spPr bwMode="auto">
                <a:xfrm>
                  <a:off x="4320" y="1584"/>
                  <a:ext cx="9" cy="12"/>
                </a:xfrm>
                <a:custGeom>
                  <a:avLst/>
                  <a:gdLst>
                    <a:gd name="T0" fmla="*/ 0 w 9"/>
                    <a:gd name="T1" fmla="*/ 11 h 12"/>
                    <a:gd name="T2" fmla="*/ 0 w 9"/>
                    <a:gd name="T3" fmla="*/ 11 h 12"/>
                    <a:gd name="T4" fmla="*/ 1 w 9"/>
                    <a:gd name="T5" fmla="*/ 12 h 12"/>
                    <a:gd name="T6" fmla="*/ 3 w 9"/>
                    <a:gd name="T7" fmla="*/ 12 h 12"/>
                    <a:gd name="T8" fmla="*/ 3 w 9"/>
                    <a:gd name="T9" fmla="*/ 11 h 12"/>
                    <a:gd name="T10" fmla="*/ 4 w 9"/>
                    <a:gd name="T11" fmla="*/ 10 h 12"/>
                    <a:gd name="T12" fmla="*/ 4 w 9"/>
                    <a:gd name="T13" fmla="*/ 10 h 12"/>
                    <a:gd name="T14" fmla="*/ 5 w 9"/>
                    <a:gd name="T15" fmla="*/ 9 h 12"/>
                    <a:gd name="T16" fmla="*/ 5 w 9"/>
                    <a:gd name="T17" fmla="*/ 9 h 12"/>
                    <a:gd name="T18" fmla="*/ 5 w 9"/>
                    <a:gd name="T19" fmla="*/ 7 h 12"/>
                    <a:gd name="T20" fmla="*/ 5 w 9"/>
                    <a:gd name="T21" fmla="*/ 7 h 12"/>
                    <a:gd name="T22" fmla="*/ 5 w 9"/>
                    <a:gd name="T23" fmla="*/ 6 h 12"/>
                    <a:gd name="T24" fmla="*/ 5 w 9"/>
                    <a:gd name="T25" fmla="*/ 5 h 12"/>
                    <a:gd name="T26" fmla="*/ 5 w 9"/>
                    <a:gd name="T27" fmla="*/ 5 h 12"/>
                    <a:gd name="T28" fmla="*/ 4 w 9"/>
                    <a:gd name="T29" fmla="*/ 4 h 12"/>
                    <a:gd name="T30" fmla="*/ 4 w 9"/>
                    <a:gd name="T31" fmla="*/ 4 h 12"/>
                    <a:gd name="T32" fmla="*/ 4 w 9"/>
                    <a:gd name="T33" fmla="*/ 3 h 12"/>
                    <a:gd name="T34" fmla="*/ 4 w 9"/>
                    <a:gd name="T35" fmla="*/ 4 h 12"/>
                    <a:gd name="T36" fmla="*/ 4 w 9"/>
                    <a:gd name="T37" fmla="*/ 4 h 12"/>
                    <a:gd name="T38" fmla="*/ 4 w 9"/>
                    <a:gd name="T39" fmla="*/ 4 h 12"/>
                    <a:gd name="T40" fmla="*/ 4 w 9"/>
                    <a:gd name="T41" fmla="*/ 4 h 12"/>
                    <a:gd name="T42" fmla="*/ 4 w 9"/>
                    <a:gd name="T43" fmla="*/ 3 h 12"/>
                    <a:gd name="T44" fmla="*/ 5 w 9"/>
                    <a:gd name="T45" fmla="*/ 3 h 12"/>
                    <a:gd name="T46" fmla="*/ 7 w 9"/>
                    <a:gd name="T47" fmla="*/ 2 h 12"/>
                    <a:gd name="T48" fmla="*/ 7 w 9"/>
                    <a:gd name="T49" fmla="*/ 2 h 12"/>
                    <a:gd name="T50" fmla="*/ 7 w 9"/>
                    <a:gd name="T51" fmla="*/ 2 h 12"/>
                    <a:gd name="T52" fmla="*/ 8 w 9"/>
                    <a:gd name="T53" fmla="*/ 3 h 12"/>
                    <a:gd name="T54" fmla="*/ 8 w 9"/>
                    <a:gd name="T55" fmla="*/ 4 h 12"/>
                    <a:gd name="T56" fmla="*/ 8 w 9"/>
                    <a:gd name="T57" fmla="*/ 4 h 12"/>
                    <a:gd name="T58" fmla="*/ 9 w 9"/>
                    <a:gd name="T59" fmla="*/ 3 h 12"/>
                    <a:gd name="T60" fmla="*/ 9 w 9"/>
                    <a:gd name="T61" fmla="*/ 2 h 12"/>
                    <a:gd name="T62" fmla="*/ 9 w 9"/>
                    <a:gd name="T63" fmla="*/ 2 h 12"/>
                    <a:gd name="T64" fmla="*/ 9 w 9"/>
                    <a:gd name="T65" fmla="*/ 2 h 12"/>
                    <a:gd name="T66" fmla="*/ 8 w 9"/>
                    <a:gd name="T67" fmla="*/ 0 h 12"/>
                    <a:gd name="T68" fmla="*/ 7 w 9"/>
                    <a:gd name="T69" fmla="*/ 0 h 12"/>
                    <a:gd name="T70" fmla="*/ 7 w 9"/>
                    <a:gd name="T71" fmla="*/ 0 h 12"/>
                    <a:gd name="T72" fmla="*/ 5 w 9"/>
                    <a:gd name="T73" fmla="*/ 0 h 12"/>
                    <a:gd name="T74" fmla="*/ 5 w 9"/>
                    <a:gd name="T75" fmla="*/ 0 h 12"/>
                    <a:gd name="T76" fmla="*/ 4 w 9"/>
                    <a:gd name="T77" fmla="*/ 1 h 12"/>
                    <a:gd name="T78" fmla="*/ 4 w 9"/>
                    <a:gd name="T79" fmla="*/ 2 h 12"/>
                    <a:gd name="T80" fmla="*/ 4 w 9"/>
                    <a:gd name="T81" fmla="*/ 2 h 12"/>
                    <a:gd name="T82" fmla="*/ 3 w 9"/>
                    <a:gd name="T83" fmla="*/ 3 h 12"/>
                    <a:gd name="T84" fmla="*/ 3 w 9"/>
                    <a:gd name="T85" fmla="*/ 3 h 12"/>
                    <a:gd name="T86" fmla="*/ 4 w 9"/>
                    <a:gd name="T87" fmla="*/ 6 h 12"/>
                    <a:gd name="T88" fmla="*/ 4 w 9"/>
                    <a:gd name="T89" fmla="*/ 8 h 12"/>
                    <a:gd name="T90" fmla="*/ 4 w 9"/>
                    <a:gd name="T91" fmla="*/ 8 h 12"/>
                    <a:gd name="T92" fmla="*/ 4 w 9"/>
                    <a:gd name="T93" fmla="*/ 8 h 12"/>
                    <a:gd name="T94" fmla="*/ 4 w 9"/>
                    <a:gd name="T95" fmla="*/ 8 h 12"/>
                    <a:gd name="T96" fmla="*/ 4 w 9"/>
                    <a:gd name="T97" fmla="*/ 8 h 12"/>
                    <a:gd name="T98" fmla="*/ 4 w 9"/>
                    <a:gd name="T99" fmla="*/ 8 h 12"/>
                    <a:gd name="T100" fmla="*/ 4 w 9"/>
                    <a:gd name="T101" fmla="*/ 9 h 12"/>
                    <a:gd name="T102" fmla="*/ 3 w 9"/>
                    <a:gd name="T103" fmla="*/ 9 h 12"/>
                    <a:gd name="T104" fmla="*/ 3 w 9"/>
                    <a:gd name="T105" fmla="*/ 9 h 12"/>
                    <a:gd name="T106" fmla="*/ 3 w 9"/>
                    <a:gd name="T107" fmla="*/ 9 h 12"/>
                    <a:gd name="T108" fmla="*/ 2 w 9"/>
                    <a:gd name="T109" fmla="*/ 9 h 12"/>
                    <a:gd name="T110" fmla="*/ 0 w 9"/>
                    <a:gd name="T111" fmla="*/ 9 h 12"/>
                    <a:gd name="T112" fmla="*/ 0 w 9"/>
                    <a:gd name="T113" fmla="*/ 9 h 12"/>
                    <a:gd name="T114" fmla="*/ 0 w 9"/>
                    <a:gd name="T115" fmla="*/ 10 h 12"/>
                    <a:gd name="T116" fmla="*/ 0 w 9"/>
                    <a:gd name="T1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 h="12">
                      <a:moveTo>
                        <a:pt x="0" y="11"/>
                      </a:moveTo>
                      <a:lnTo>
                        <a:pt x="0" y="11"/>
                      </a:lnTo>
                      <a:lnTo>
                        <a:pt x="1" y="12"/>
                      </a:lnTo>
                      <a:lnTo>
                        <a:pt x="3" y="12"/>
                      </a:lnTo>
                      <a:lnTo>
                        <a:pt x="3" y="11"/>
                      </a:lnTo>
                      <a:lnTo>
                        <a:pt x="4" y="10"/>
                      </a:lnTo>
                      <a:lnTo>
                        <a:pt x="4" y="10"/>
                      </a:lnTo>
                      <a:lnTo>
                        <a:pt x="5" y="9"/>
                      </a:lnTo>
                      <a:lnTo>
                        <a:pt x="5" y="9"/>
                      </a:lnTo>
                      <a:lnTo>
                        <a:pt x="5" y="7"/>
                      </a:lnTo>
                      <a:lnTo>
                        <a:pt x="5" y="7"/>
                      </a:lnTo>
                      <a:lnTo>
                        <a:pt x="5" y="6"/>
                      </a:lnTo>
                      <a:lnTo>
                        <a:pt x="5" y="5"/>
                      </a:lnTo>
                      <a:lnTo>
                        <a:pt x="5" y="5"/>
                      </a:lnTo>
                      <a:lnTo>
                        <a:pt x="4" y="4"/>
                      </a:lnTo>
                      <a:lnTo>
                        <a:pt x="4" y="4"/>
                      </a:lnTo>
                      <a:lnTo>
                        <a:pt x="4" y="3"/>
                      </a:lnTo>
                      <a:lnTo>
                        <a:pt x="4" y="4"/>
                      </a:lnTo>
                      <a:lnTo>
                        <a:pt x="4" y="4"/>
                      </a:lnTo>
                      <a:lnTo>
                        <a:pt x="4" y="4"/>
                      </a:lnTo>
                      <a:lnTo>
                        <a:pt x="4" y="4"/>
                      </a:lnTo>
                      <a:lnTo>
                        <a:pt x="4" y="3"/>
                      </a:lnTo>
                      <a:lnTo>
                        <a:pt x="5" y="3"/>
                      </a:lnTo>
                      <a:lnTo>
                        <a:pt x="7" y="2"/>
                      </a:lnTo>
                      <a:lnTo>
                        <a:pt x="7" y="2"/>
                      </a:lnTo>
                      <a:lnTo>
                        <a:pt x="7" y="2"/>
                      </a:lnTo>
                      <a:lnTo>
                        <a:pt x="8" y="3"/>
                      </a:lnTo>
                      <a:lnTo>
                        <a:pt x="8" y="4"/>
                      </a:lnTo>
                      <a:lnTo>
                        <a:pt x="8" y="4"/>
                      </a:lnTo>
                      <a:lnTo>
                        <a:pt x="9" y="3"/>
                      </a:lnTo>
                      <a:lnTo>
                        <a:pt x="9" y="2"/>
                      </a:lnTo>
                      <a:lnTo>
                        <a:pt x="9" y="2"/>
                      </a:lnTo>
                      <a:lnTo>
                        <a:pt x="9" y="2"/>
                      </a:lnTo>
                      <a:lnTo>
                        <a:pt x="8" y="0"/>
                      </a:lnTo>
                      <a:lnTo>
                        <a:pt x="7" y="0"/>
                      </a:lnTo>
                      <a:lnTo>
                        <a:pt x="7" y="0"/>
                      </a:lnTo>
                      <a:lnTo>
                        <a:pt x="5" y="0"/>
                      </a:lnTo>
                      <a:lnTo>
                        <a:pt x="5" y="0"/>
                      </a:lnTo>
                      <a:lnTo>
                        <a:pt x="4" y="1"/>
                      </a:lnTo>
                      <a:lnTo>
                        <a:pt x="4" y="2"/>
                      </a:lnTo>
                      <a:lnTo>
                        <a:pt x="4" y="2"/>
                      </a:lnTo>
                      <a:lnTo>
                        <a:pt x="3" y="3"/>
                      </a:lnTo>
                      <a:lnTo>
                        <a:pt x="3" y="3"/>
                      </a:lnTo>
                      <a:lnTo>
                        <a:pt x="4" y="6"/>
                      </a:lnTo>
                      <a:lnTo>
                        <a:pt x="4" y="8"/>
                      </a:lnTo>
                      <a:lnTo>
                        <a:pt x="4" y="8"/>
                      </a:lnTo>
                      <a:lnTo>
                        <a:pt x="4" y="8"/>
                      </a:lnTo>
                      <a:lnTo>
                        <a:pt x="4" y="8"/>
                      </a:lnTo>
                      <a:lnTo>
                        <a:pt x="4" y="8"/>
                      </a:lnTo>
                      <a:lnTo>
                        <a:pt x="4" y="8"/>
                      </a:lnTo>
                      <a:lnTo>
                        <a:pt x="4" y="9"/>
                      </a:lnTo>
                      <a:lnTo>
                        <a:pt x="3" y="9"/>
                      </a:lnTo>
                      <a:lnTo>
                        <a:pt x="3" y="9"/>
                      </a:lnTo>
                      <a:lnTo>
                        <a:pt x="3" y="9"/>
                      </a:lnTo>
                      <a:lnTo>
                        <a:pt x="2" y="9"/>
                      </a:lnTo>
                      <a:lnTo>
                        <a:pt x="0" y="9"/>
                      </a:lnTo>
                      <a:lnTo>
                        <a:pt x="0" y="9"/>
                      </a:lnTo>
                      <a:lnTo>
                        <a:pt x="0" y="10"/>
                      </a:lnTo>
                      <a:lnTo>
                        <a:pt x="0" y="11"/>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67" name="Freeform 2603">
                  <a:extLst>
                    <a:ext uri="{FF2B5EF4-FFF2-40B4-BE49-F238E27FC236}">
                      <a16:creationId xmlns:a16="http://schemas.microsoft.com/office/drawing/2014/main" id="{23FC3501-8944-48A2-9E43-CD7EF3A3106D}"/>
                    </a:ext>
                  </a:extLst>
                </p:cNvPr>
                <p:cNvSpPr>
                  <a:spLocks/>
                </p:cNvSpPr>
                <p:nvPr/>
              </p:nvSpPr>
              <p:spPr bwMode="auto">
                <a:xfrm>
                  <a:off x="4320" y="1584"/>
                  <a:ext cx="9" cy="12"/>
                </a:xfrm>
                <a:custGeom>
                  <a:avLst/>
                  <a:gdLst>
                    <a:gd name="T0" fmla="*/ 0 w 9"/>
                    <a:gd name="T1" fmla="*/ 11 h 12"/>
                    <a:gd name="T2" fmla="*/ 0 w 9"/>
                    <a:gd name="T3" fmla="*/ 11 h 12"/>
                    <a:gd name="T4" fmla="*/ 1 w 9"/>
                    <a:gd name="T5" fmla="*/ 12 h 12"/>
                    <a:gd name="T6" fmla="*/ 3 w 9"/>
                    <a:gd name="T7" fmla="*/ 12 h 12"/>
                    <a:gd name="T8" fmla="*/ 3 w 9"/>
                    <a:gd name="T9" fmla="*/ 11 h 12"/>
                    <a:gd name="T10" fmla="*/ 4 w 9"/>
                    <a:gd name="T11" fmla="*/ 10 h 12"/>
                    <a:gd name="T12" fmla="*/ 4 w 9"/>
                    <a:gd name="T13" fmla="*/ 10 h 12"/>
                    <a:gd name="T14" fmla="*/ 5 w 9"/>
                    <a:gd name="T15" fmla="*/ 9 h 12"/>
                    <a:gd name="T16" fmla="*/ 5 w 9"/>
                    <a:gd name="T17" fmla="*/ 9 h 12"/>
                    <a:gd name="T18" fmla="*/ 5 w 9"/>
                    <a:gd name="T19" fmla="*/ 7 h 12"/>
                    <a:gd name="T20" fmla="*/ 5 w 9"/>
                    <a:gd name="T21" fmla="*/ 7 h 12"/>
                    <a:gd name="T22" fmla="*/ 5 w 9"/>
                    <a:gd name="T23" fmla="*/ 6 h 12"/>
                    <a:gd name="T24" fmla="*/ 5 w 9"/>
                    <a:gd name="T25" fmla="*/ 5 h 12"/>
                    <a:gd name="T26" fmla="*/ 5 w 9"/>
                    <a:gd name="T27" fmla="*/ 5 h 12"/>
                    <a:gd name="T28" fmla="*/ 4 w 9"/>
                    <a:gd name="T29" fmla="*/ 4 h 12"/>
                    <a:gd name="T30" fmla="*/ 4 w 9"/>
                    <a:gd name="T31" fmla="*/ 4 h 12"/>
                    <a:gd name="T32" fmla="*/ 4 w 9"/>
                    <a:gd name="T33" fmla="*/ 3 h 12"/>
                    <a:gd name="T34" fmla="*/ 4 w 9"/>
                    <a:gd name="T35" fmla="*/ 4 h 12"/>
                    <a:gd name="T36" fmla="*/ 4 w 9"/>
                    <a:gd name="T37" fmla="*/ 4 h 12"/>
                    <a:gd name="T38" fmla="*/ 4 w 9"/>
                    <a:gd name="T39" fmla="*/ 4 h 12"/>
                    <a:gd name="T40" fmla="*/ 4 w 9"/>
                    <a:gd name="T41" fmla="*/ 4 h 12"/>
                    <a:gd name="T42" fmla="*/ 4 w 9"/>
                    <a:gd name="T43" fmla="*/ 3 h 12"/>
                    <a:gd name="T44" fmla="*/ 5 w 9"/>
                    <a:gd name="T45" fmla="*/ 3 h 12"/>
                    <a:gd name="T46" fmla="*/ 7 w 9"/>
                    <a:gd name="T47" fmla="*/ 2 h 12"/>
                    <a:gd name="T48" fmla="*/ 7 w 9"/>
                    <a:gd name="T49" fmla="*/ 2 h 12"/>
                    <a:gd name="T50" fmla="*/ 7 w 9"/>
                    <a:gd name="T51" fmla="*/ 2 h 12"/>
                    <a:gd name="T52" fmla="*/ 8 w 9"/>
                    <a:gd name="T53" fmla="*/ 3 h 12"/>
                    <a:gd name="T54" fmla="*/ 8 w 9"/>
                    <a:gd name="T55" fmla="*/ 4 h 12"/>
                    <a:gd name="T56" fmla="*/ 8 w 9"/>
                    <a:gd name="T57" fmla="*/ 4 h 12"/>
                    <a:gd name="T58" fmla="*/ 9 w 9"/>
                    <a:gd name="T59" fmla="*/ 3 h 12"/>
                    <a:gd name="T60" fmla="*/ 9 w 9"/>
                    <a:gd name="T61" fmla="*/ 2 h 12"/>
                    <a:gd name="T62" fmla="*/ 9 w 9"/>
                    <a:gd name="T63" fmla="*/ 2 h 12"/>
                    <a:gd name="T64" fmla="*/ 9 w 9"/>
                    <a:gd name="T65" fmla="*/ 2 h 12"/>
                    <a:gd name="T66" fmla="*/ 8 w 9"/>
                    <a:gd name="T67" fmla="*/ 0 h 12"/>
                    <a:gd name="T68" fmla="*/ 7 w 9"/>
                    <a:gd name="T69" fmla="*/ 0 h 12"/>
                    <a:gd name="T70" fmla="*/ 7 w 9"/>
                    <a:gd name="T71" fmla="*/ 0 h 12"/>
                    <a:gd name="T72" fmla="*/ 5 w 9"/>
                    <a:gd name="T73" fmla="*/ 0 h 12"/>
                    <a:gd name="T74" fmla="*/ 5 w 9"/>
                    <a:gd name="T75" fmla="*/ 0 h 12"/>
                    <a:gd name="T76" fmla="*/ 4 w 9"/>
                    <a:gd name="T77" fmla="*/ 1 h 12"/>
                    <a:gd name="T78" fmla="*/ 4 w 9"/>
                    <a:gd name="T79" fmla="*/ 2 h 12"/>
                    <a:gd name="T80" fmla="*/ 4 w 9"/>
                    <a:gd name="T81" fmla="*/ 2 h 12"/>
                    <a:gd name="T82" fmla="*/ 3 w 9"/>
                    <a:gd name="T83" fmla="*/ 3 h 12"/>
                    <a:gd name="T84" fmla="*/ 3 w 9"/>
                    <a:gd name="T85" fmla="*/ 3 h 12"/>
                    <a:gd name="T86" fmla="*/ 4 w 9"/>
                    <a:gd name="T87" fmla="*/ 6 h 12"/>
                    <a:gd name="T88" fmla="*/ 4 w 9"/>
                    <a:gd name="T89" fmla="*/ 8 h 12"/>
                    <a:gd name="T90" fmla="*/ 4 w 9"/>
                    <a:gd name="T91" fmla="*/ 8 h 12"/>
                    <a:gd name="T92" fmla="*/ 4 w 9"/>
                    <a:gd name="T93" fmla="*/ 8 h 12"/>
                    <a:gd name="T94" fmla="*/ 4 w 9"/>
                    <a:gd name="T95" fmla="*/ 8 h 12"/>
                    <a:gd name="T96" fmla="*/ 4 w 9"/>
                    <a:gd name="T97" fmla="*/ 8 h 12"/>
                    <a:gd name="T98" fmla="*/ 4 w 9"/>
                    <a:gd name="T99" fmla="*/ 8 h 12"/>
                    <a:gd name="T100" fmla="*/ 4 w 9"/>
                    <a:gd name="T101" fmla="*/ 9 h 12"/>
                    <a:gd name="T102" fmla="*/ 3 w 9"/>
                    <a:gd name="T103" fmla="*/ 9 h 12"/>
                    <a:gd name="T104" fmla="*/ 3 w 9"/>
                    <a:gd name="T105" fmla="*/ 9 h 12"/>
                    <a:gd name="T106" fmla="*/ 3 w 9"/>
                    <a:gd name="T107" fmla="*/ 9 h 12"/>
                    <a:gd name="T108" fmla="*/ 2 w 9"/>
                    <a:gd name="T109" fmla="*/ 9 h 12"/>
                    <a:gd name="T110" fmla="*/ 0 w 9"/>
                    <a:gd name="T111" fmla="*/ 9 h 12"/>
                    <a:gd name="T112" fmla="*/ 0 w 9"/>
                    <a:gd name="T113" fmla="*/ 9 h 12"/>
                    <a:gd name="T114" fmla="*/ 0 w 9"/>
                    <a:gd name="T115" fmla="*/ 10 h 12"/>
                    <a:gd name="T116" fmla="*/ 0 w 9"/>
                    <a:gd name="T1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 h="12">
                      <a:moveTo>
                        <a:pt x="0" y="11"/>
                      </a:moveTo>
                      <a:lnTo>
                        <a:pt x="0" y="11"/>
                      </a:lnTo>
                      <a:lnTo>
                        <a:pt x="1" y="12"/>
                      </a:lnTo>
                      <a:lnTo>
                        <a:pt x="3" y="12"/>
                      </a:lnTo>
                      <a:lnTo>
                        <a:pt x="3" y="11"/>
                      </a:lnTo>
                      <a:lnTo>
                        <a:pt x="4" y="10"/>
                      </a:lnTo>
                      <a:lnTo>
                        <a:pt x="4" y="10"/>
                      </a:lnTo>
                      <a:lnTo>
                        <a:pt x="5" y="9"/>
                      </a:lnTo>
                      <a:lnTo>
                        <a:pt x="5" y="9"/>
                      </a:lnTo>
                      <a:lnTo>
                        <a:pt x="5" y="7"/>
                      </a:lnTo>
                      <a:lnTo>
                        <a:pt x="5" y="7"/>
                      </a:lnTo>
                      <a:lnTo>
                        <a:pt x="5" y="6"/>
                      </a:lnTo>
                      <a:lnTo>
                        <a:pt x="5" y="5"/>
                      </a:lnTo>
                      <a:lnTo>
                        <a:pt x="5" y="5"/>
                      </a:lnTo>
                      <a:lnTo>
                        <a:pt x="4" y="4"/>
                      </a:lnTo>
                      <a:lnTo>
                        <a:pt x="4" y="4"/>
                      </a:lnTo>
                      <a:lnTo>
                        <a:pt x="4" y="3"/>
                      </a:lnTo>
                      <a:lnTo>
                        <a:pt x="4" y="4"/>
                      </a:lnTo>
                      <a:lnTo>
                        <a:pt x="4" y="4"/>
                      </a:lnTo>
                      <a:lnTo>
                        <a:pt x="4" y="4"/>
                      </a:lnTo>
                      <a:lnTo>
                        <a:pt x="4" y="4"/>
                      </a:lnTo>
                      <a:lnTo>
                        <a:pt x="4" y="3"/>
                      </a:lnTo>
                      <a:lnTo>
                        <a:pt x="5" y="3"/>
                      </a:lnTo>
                      <a:lnTo>
                        <a:pt x="7" y="2"/>
                      </a:lnTo>
                      <a:lnTo>
                        <a:pt x="7" y="2"/>
                      </a:lnTo>
                      <a:lnTo>
                        <a:pt x="7" y="2"/>
                      </a:lnTo>
                      <a:lnTo>
                        <a:pt x="8" y="3"/>
                      </a:lnTo>
                      <a:lnTo>
                        <a:pt x="8" y="4"/>
                      </a:lnTo>
                      <a:lnTo>
                        <a:pt x="8" y="4"/>
                      </a:lnTo>
                      <a:lnTo>
                        <a:pt x="9" y="3"/>
                      </a:lnTo>
                      <a:lnTo>
                        <a:pt x="9" y="2"/>
                      </a:lnTo>
                      <a:lnTo>
                        <a:pt x="9" y="2"/>
                      </a:lnTo>
                      <a:lnTo>
                        <a:pt x="9" y="2"/>
                      </a:lnTo>
                      <a:lnTo>
                        <a:pt x="8" y="0"/>
                      </a:lnTo>
                      <a:lnTo>
                        <a:pt x="7" y="0"/>
                      </a:lnTo>
                      <a:lnTo>
                        <a:pt x="7" y="0"/>
                      </a:lnTo>
                      <a:lnTo>
                        <a:pt x="5" y="0"/>
                      </a:lnTo>
                      <a:lnTo>
                        <a:pt x="5" y="0"/>
                      </a:lnTo>
                      <a:lnTo>
                        <a:pt x="4" y="1"/>
                      </a:lnTo>
                      <a:lnTo>
                        <a:pt x="4" y="2"/>
                      </a:lnTo>
                      <a:lnTo>
                        <a:pt x="4" y="2"/>
                      </a:lnTo>
                      <a:lnTo>
                        <a:pt x="3" y="3"/>
                      </a:lnTo>
                      <a:lnTo>
                        <a:pt x="3" y="3"/>
                      </a:lnTo>
                      <a:lnTo>
                        <a:pt x="4" y="6"/>
                      </a:lnTo>
                      <a:lnTo>
                        <a:pt x="4" y="8"/>
                      </a:lnTo>
                      <a:lnTo>
                        <a:pt x="4" y="8"/>
                      </a:lnTo>
                      <a:lnTo>
                        <a:pt x="4" y="8"/>
                      </a:lnTo>
                      <a:lnTo>
                        <a:pt x="4" y="8"/>
                      </a:lnTo>
                      <a:lnTo>
                        <a:pt x="4" y="8"/>
                      </a:lnTo>
                      <a:lnTo>
                        <a:pt x="4" y="8"/>
                      </a:lnTo>
                      <a:lnTo>
                        <a:pt x="4" y="9"/>
                      </a:lnTo>
                      <a:lnTo>
                        <a:pt x="3" y="9"/>
                      </a:lnTo>
                      <a:lnTo>
                        <a:pt x="3" y="9"/>
                      </a:lnTo>
                      <a:lnTo>
                        <a:pt x="3" y="9"/>
                      </a:lnTo>
                      <a:lnTo>
                        <a:pt x="2" y="9"/>
                      </a:lnTo>
                      <a:lnTo>
                        <a:pt x="0" y="9"/>
                      </a:lnTo>
                      <a:lnTo>
                        <a:pt x="0" y="9"/>
                      </a:lnTo>
                      <a:lnTo>
                        <a:pt x="0" y="10"/>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68" name="Freeform 2604">
                  <a:extLst>
                    <a:ext uri="{FF2B5EF4-FFF2-40B4-BE49-F238E27FC236}">
                      <a16:creationId xmlns:a16="http://schemas.microsoft.com/office/drawing/2014/main" id="{28CF49B2-8BCE-47B8-B1C4-D95AEA3F7B30}"/>
                    </a:ext>
                  </a:extLst>
                </p:cNvPr>
                <p:cNvSpPr>
                  <a:spLocks/>
                </p:cNvSpPr>
                <p:nvPr/>
              </p:nvSpPr>
              <p:spPr bwMode="auto">
                <a:xfrm>
                  <a:off x="4292" y="1594"/>
                  <a:ext cx="44" cy="29"/>
                </a:xfrm>
                <a:custGeom>
                  <a:avLst/>
                  <a:gdLst>
                    <a:gd name="T0" fmla="*/ 1 w 44"/>
                    <a:gd name="T1" fmla="*/ 23 h 29"/>
                    <a:gd name="T2" fmla="*/ 3 w 44"/>
                    <a:gd name="T3" fmla="*/ 22 h 29"/>
                    <a:gd name="T4" fmla="*/ 9 w 44"/>
                    <a:gd name="T5" fmla="*/ 22 h 29"/>
                    <a:gd name="T6" fmla="*/ 6 w 44"/>
                    <a:gd name="T7" fmla="*/ 25 h 29"/>
                    <a:gd name="T8" fmla="*/ 5 w 44"/>
                    <a:gd name="T9" fmla="*/ 27 h 29"/>
                    <a:gd name="T10" fmla="*/ 4 w 44"/>
                    <a:gd name="T11" fmla="*/ 27 h 29"/>
                    <a:gd name="T12" fmla="*/ 8 w 44"/>
                    <a:gd name="T13" fmla="*/ 27 h 29"/>
                    <a:gd name="T14" fmla="*/ 9 w 44"/>
                    <a:gd name="T15" fmla="*/ 26 h 29"/>
                    <a:gd name="T16" fmla="*/ 10 w 44"/>
                    <a:gd name="T17" fmla="*/ 24 h 29"/>
                    <a:gd name="T18" fmla="*/ 12 w 44"/>
                    <a:gd name="T19" fmla="*/ 24 h 29"/>
                    <a:gd name="T20" fmla="*/ 15 w 44"/>
                    <a:gd name="T21" fmla="*/ 23 h 29"/>
                    <a:gd name="T22" fmla="*/ 18 w 44"/>
                    <a:gd name="T23" fmla="*/ 24 h 29"/>
                    <a:gd name="T24" fmla="*/ 21 w 44"/>
                    <a:gd name="T25" fmla="*/ 25 h 29"/>
                    <a:gd name="T26" fmla="*/ 22 w 44"/>
                    <a:gd name="T27" fmla="*/ 26 h 29"/>
                    <a:gd name="T28" fmla="*/ 24 w 44"/>
                    <a:gd name="T29" fmla="*/ 29 h 29"/>
                    <a:gd name="T30" fmla="*/ 23 w 44"/>
                    <a:gd name="T31" fmla="*/ 27 h 29"/>
                    <a:gd name="T32" fmla="*/ 22 w 44"/>
                    <a:gd name="T33" fmla="*/ 24 h 29"/>
                    <a:gd name="T34" fmla="*/ 29 w 44"/>
                    <a:gd name="T35" fmla="*/ 25 h 29"/>
                    <a:gd name="T36" fmla="*/ 33 w 44"/>
                    <a:gd name="T37" fmla="*/ 27 h 29"/>
                    <a:gd name="T38" fmla="*/ 35 w 44"/>
                    <a:gd name="T39" fmla="*/ 29 h 29"/>
                    <a:gd name="T40" fmla="*/ 37 w 44"/>
                    <a:gd name="T41" fmla="*/ 29 h 29"/>
                    <a:gd name="T42" fmla="*/ 35 w 44"/>
                    <a:gd name="T43" fmla="*/ 27 h 29"/>
                    <a:gd name="T44" fmla="*/ 34 w 44"/>
                    <a:gd name="T45" fmla="*/ 26 h 29"/>
                    <a:gd name="T46" fmla="*/ 35 w 44"/>
                    <a:gd name="T47" fmla="*/ 25 h 29"/>
                    <a:gd name="T48" fmla="*/ 40 w 44"/>
                    <a:gd name="T49" fmla="*/ 26 h 29"/>
                    <a:gd name="T50" fmla="*/ 44 w 44"/>
                    <a:gd name="T51" fmla="*/ 28 h 29"/>
                    <a:gd name="T52" fmla="*/ 42 w 44"/>
                    <a:gd name="T53" fmla="*/ 27 h 29"/>
                    <a:gd name="T54" fmla="*/ 37 w 44"/>
                    <a:gd name="T55" fmla="*/ 25 h 29"/>
                    <a:gd name="T56" fmla="*/ 37 w 44"/>
                    <a:gd name="T57" fmla="*/ 24 h 29"/>
                    <a:gd name="T58" fmla="*/ 39 w 44"/>
                    <a:gd name="T59" fmla="*/ 23 h 29"/>
                    <a:gd name="T60" fmla="*/ 41 w 44"/>
                    <a:gd name="T61" fmla="*/ 22 h 29"/>
                    <a:gd name="T62" fmla="*/ 44 w 44"/>
                    <a:gd name="T63" fmla="*/ 22 h 29"/>
                    <a:gd name="T64" fmla="*/ 42 w 44"/>
                    <a:gd name="T65" fmla="*/ 22 h 29"/>
                    <a:gd name="T66" fmla="*/ 36 w 44"/>
                    <a:gd name="T67" fmla="*/ 21 h 29"/>
                    <a:gd name="T68" fmla="*/ 34 w 44"/>
                    <a:gd name="T69" fmla="*/ 20 h 29"/>
                    <a:gd name="T70" fmla="*/ 31 w 44"/>
                    <a:gd name="T71" fmla="*/ 16 h 29"/>
                    <a:gd name="T72" fmla="*/ 29 w 44"/>
                    <a:gd name="T73" fmla="*/ 12 h 29"/>
                    <a:gd name="T74" fmla="*/ 28 w 44"/>
                    <a:gd name="T75" fmla="*/ 7 h 29"/>
                    <a:gd name="T76" fmla="*/ 28 w 44"/>
                    <a:gd name="T77" fmla="*/ 2 h 29"/>
                    <a:gd name="T78" fmla="*/ 27 w 44"/>
                    <a:gd name="T79" fmla="*/ 2 h 29"/>
                    <a:gd name="T80" fmla="*/ 25 w 44"/>
                    <a:gd name="T81" fmla="*/ 2 h 29"/>
                    <a:gd name="T82" fmla="*/ 22 w 44"/>
                    <a:gd name="T83" fmla="*/ 1 h 29"/>
                    <a:gd name="T84" fmla="*/ 19 w 44"/>
                    <a:gd name="T85" fmla="*/ 0 h 29"/>
                    <a:gd name="T86" fmla="*/ 19 w 44"/>
                    <a:gd name="T87" fmla="*/ 0 h 29"/>
                    <a:gd name="T88" fmla="*/ 18 w 44"/>
                    <a:gd name="T89" fmla="*/ 9 h 29"/>
                    <a:gd name="T90" fmla="*/ 16 w 44"/>
                    <a:gd name="T91" fmla="*/ 16 h 29"/>
                    <a:gd name="T92" fmla="*/ 13 w 44"/>
                    <a:gd name="T93" fmla="*/ 19 h 29"/>
                    <a:gd name="T94" fmla="*/ 9 w 44"/>
                    <a:gd name="T95" fmla="*/ 20 h 29"/>
                    <a:gd name="T96" fmla="*/ 0 w 44"/>
                    <a:gd name="T9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29">
                      <a:moveTo>
                        <a:pt x="0" y="24"/>
                      </a:moveTo>
                      <a:lnTo>
                        <a:pt x="0" y="24"/>
                      </a:lnTo>
                      <a:lnTo>
                        <a:pt x="1" y="23"/>
                      </a:lnTo>
                      <a:lnTo>
                        <a:pt x="2" y="22"/>
                      </a:lnTo>
                      <a:lnTo>
                        <a:pt x="3" y="22"/>
                      </a:lnTo>
                      <a:lnTo>
                        <a:pt x="3" y="22"/>
                      </a:lnTo>
                      <a:lnTo>
                        <a:pt x="6" y="22"/>
                      </a:lnTo>
                      <a:lnTo>
                        <a:pt x="9" y="22"/>
                      </a:lnTo>
                      <a:lnTo>
                        <a:pt x="9" y="22"/>
                      </a:lnTo>
                      <a:lnTo>
                        <a:pt x="7" y="24"/>
                      </a:lnTo>
                      <a:lnTo>
                        <a:pt x="7" y="24"/>
                      </a:lnTo>
                      <a:lnTo>
                        <a:pt x="6" y="25"/>
                      </a:lnTo>
                      <a:lnTo>
                        <a:pt x="5" y="26"/>
                      </a:lnTo>
                      <a:lnTo>
                        <a:pt x="5" y="26"/>
                      </a:lnTo>
                      <a:lnTo>
                        <a:pt x="5" y="27"/>
                      </a:lnTo>
                      <a:lnTo>
                        <a:pt x="5" y="27"/>
                      </a:lnTo>
                      <a:lnTo>
                        <a:pt x="4" y="27"/>
                      </a:lnTo>
                      <a:lnTo>
                        <a:pt x="4" y="27"/>
                      </a:lnTo>
                      <a:lnTo>
                        <a:pt x="5" y="27"/>
                      </a:lnTo>
                      <a:lnTo>
                        <a:pt x="6" y="27"/>
                      </a:lnTo>
                      <a:lnTo>
                        <a:pt x="8" y="27"/>
                      </a:lnTo>
                      <a:lnTo>
                        <a:pt x="9" y="26"/>
                      </a:lnTo>
                      <a:lnTo>
                        <a:pt x="9" y="26"/>
                      </a:lnTo>
                      <a:lnTo>
                        <a:pt x="9" y="26"/>
                      </a:lnTo>
                      <a:lnTo>
                        <a:pt x="9" y="25"/>
                      </a:lnTo>
                      <a:lnTo>
                        <a:pt x="9" y="25"/>
                      </a:lnTo>
                      <a:lnTo>
                        <a:pt x="10" y="24"/>
                      </a:lnTo>
                      <a:lnTo>
                        <a:pt x="11" y="24"/>
                      </a:lnTo>
                      <a:lnTo>
                        <a:pt x="11" y="24"/>
                      </a:lnTo>
                      <a:lnTo>
                        <a:pt x="12" y="24"/>
                      </a:lnTo>
                      <a:lnTo>
                        <a:pt x="13" y="23"/>
                      </a:lnTo>
                      <a:lnTo>
                        <a:pt x="13" y="23"/>
                      </a:lnTo>
                      <a:lnTo>
                        <a:pt x="15" y="23"/>
                      </a:lnTo>
                      <a:lnTo>
                        <a:pt x="18" y="23"/>
                      </a:lnTo>
                      <a:lnTo>
                        <a:pt x="18" y="23"/>
                      </a:lnTo>
                      <a:lnTo>
                        <a:pt x="18" y="24"/>
                      </a:lnTo>
                      <a:lnTo>
                        <a:pt x="19" y="24"/>
                      </a:lnTo>
                      <a:lnTo>
                        <a:pt x="19" y="24"/>
                      </a:lnTo>
                      <a:lnTo>
                        <a:pt x="21" y="25"/>
                      </a:lnTo>
                      <a:lnTo>
                        <a:pt x="21" y="25"/>
                      </a:lnTo>
                      <a:lnTo>
                        <a:pt x="22" y="25"/>
                      </a:lnTo>
                      <a:lnTo>
                        <a:pt x="22" y="26"/>
                      </a:lnTo>
                      <a:lnTo>
                        <a:pt x="22" y="26"/>
                      </a:lnTo>
                      <a:lnTo>
                        <a:pt x="23" y="28"/>
                      </a:lnTo>
                      <a:lnTo>
                        <a:pt x="24" y="29"/>
                      </a:lnTo>
                      <a:lnTo>
                        <a:pt x="24" y="29"/>
                      </a:lnTo>
                      <a:lnTo>
                        <a:pt x="23" y="28"/>
                      </a:lnTo>
                      <a:lnTo>
                        <a:pt x="23" y="27"/>
                      </a:lnTo>
                      <a:lnTo>
                        <a:pt x="22" y="26"/>
                      </a:lnTo>
                      <a:lnTo>
                        <a:pt x="22" y="24"/>
                      </a:lnTo>
                      <a:lnTo>
                        <a:pt x="22" y="24"/>
                      </a:lnTo>
                      <a:lnTo>
                        <a:pt x="25" y="24"/>
                      </a:lnTo>
                      <a:lnTo>
                        <a:pt x="27" y="25"/>
                      </a:lnTo>
                      <a:lnTo>
                        <a:pt x="29" y="25"/>
                      </a:lnTo>
                      <a:lnTo>
                        <a:pt x="31" y="26"/>
                      </a:lnTo>
                      <a:lnTo>
                        <a:pt x="31" y="26"/>
                      </a:lnTo>
                      <a:lnTo>
                        <a:pt x="33" y="27"/>
                      </a:lnTo>
                      <a:lnTo>
                        <a:pt x="35" y="28"/>
                      </a:lnTo>
                      <a:lnTo>
                        <a:pt x="35" y="28"/>
                      </a:lnTo>
                      <a:lnTo>
                        <a:pt x="35" y="29"/>
                      </a:lnTo>
                      <a:lnTo>
                        <a:pt x="36" y="29"/>
                      </a:lnTo>
                      <a:lnTo>
                        <a:pt x="37" y="29"/>
                      </a:lnTo>
                      <a:lnTo>
                        <a:pt x="37" y="29"/>
                      </a:lnTo>
                      <a:lnTo>
                        <a:pt x="36" y="28"/>
                      </a:lnTo>
                      <a:lnTo>
                        <a:pt x="35" y="27"/>
                      </a:lnTo>
                      <a:lnTo>
                        <a:pt x="35" y="27"/>
                      </a:lnTo>
                      <a:lnTo>
                        <a:pt x="35" y="26"/>
                      </a:lnTo>
                      <a:lnTo>
                        <a:pt x="34" y="26"/>
                      </a:lnTo>
                      <a:lnTo>
                        <a:pt x="34" y="26"/>
                      </a:lnTo>
                      <a:lnTo>
                        <a:pt x="34" y="26"/>
                      </a:lnTo>
                      <a:lnTo>
                        <a:pt x="34" y="25"/>
                      </a:lnTo>
                      <a:lnTo>
                        <a:pt x="35" y="25"/>
                      </a:lnTo>
                      <a:lnTo>
                        <a:pt x="37" y="25"/>
                      </a:lnTo>
                      <a:lnTo>
                        <a:pt x="40" y="26"/>
                      </a:lnTo>
                      <a:lnTo>
                        <a:pt x="40" y="26"/>
                      </a:lnTo>
                      <a:lnTo>
                        <a:pt x="43" y="27"/>
                      </a:lnTo>
                      <a:lnTo>
                        <a:pt x="43" y="27"/>
                      </a:lnTo>
                      <a:lnTo>
                        <a:pt x="44" y="28"/>
                      </a:lnTo>
                      <a:lnTo>
                        <a:pt x="44" y="28"/>
                      </a:lnTo>
                      <a:lnTo>
                        <a:pt x="43" y="27"/>
                      </a:lnTo>
                      <a:lnTo>
                        <a:pt x="42" y="27"/>
                      </a:lnTo>
                      <a:lnTo>
                        <a:pt x="39" y="25"/>
                      </a:lnTo>
                      <a:lnTo>
                        <a:pt x="39" y="25"/>
                      </a:lnTo>
                      <a:lnTo>
                        <a:pt x="37" y="25"/>
                      </a:lnTo>
                      <a:lnTo>
                        <a:pt x="37" y="24"/>
                      </a:lnTo>
                      <a:lnTo>
                        <a:pt x="36" y="24"/>
                      </a:lnTo>
                      <a:lnTo>
                        <a:pt x="37" y="24"/>
                      </a:lnTo>
                      <a:lnTo>
                        <a:pt x="37" y="24"/>
                      </a:lnTo>
                      <a:lnTo>
                        <a:pt x="38" y="23"/>
                      </a:lnTo>
                      <a:lnTo>
                        <a:pt x="39" y="23"/>
                      </a:lnTo>
                      <a:lnTo>
                        <a:pt x="39" y="23"/>
                      </a:lnTo>
                      <a:lnTo>
                        <a:pt x="39" y="23"/>
                      </a:lnTo>
                      <a:lnTo>
                        <a:pt x="41" y="22"/>
                      </a:lnTo>
                      <a:lnTo>
                        <a:pt x="41" y="22"/>
                      </a:lnTo>
                      <a:lnTo>
                        <a:pt x="42" y="22"/>
                      </a:lnTo>
                      <a:lnTo>
                        <a:pt x="44" y="22"/>
                      </a:lnTo>
                      <a:lnTo>
                        <a:pt x="44" y="22"/>
                      </a:lnTo>
                      <a:lnTo>
                        <a:pt x="43" y="22"/>
                      </a:lnTo>
                      <a:lnTo>
                        <a:pt x="42" y="22"/>
                      </a:lnTo>
                      <a:lnTo>
                        <a:pt x="40" y="21"/>
                      </a:lnTo>
                      <a:lnTo>
                        <a:pt x="37" y="21"/>
                      </a:lnTo>
                      <a:lnTo>
                        <a:pt x="36" y="21"/>
                      </a:lnTo>
                      <a:lnTo>
                        <a:pt x="35" y="21"/>
                      </a:lnTo>
                      <a:lnTo>
                        <a:pt x="35" y="21"/>
                      </a:lnTo>
                      <a:lnTo>
                        <a:pt x="34" y="20"/>
                      </a:lnTo>
                      <a:lnTo>
                        <a:pt x="34" y="20"/>
                      </a:lnTo>
                      <a:lnTo>
                        <a:pt x="32" y="18"/>
                      </a:lnTo>
                      <a:lnTo>
                        <a:pt x="31" y="16"/>
                      </a:lnTo>
                      <a:lnTo>
                        <a:pt x="30" y="14"/>
                      </a:lnTo>
                      <a:lnTo>
                        <a:pt x="30" y="14"/>
                      </a:lnTo>
                      <a:lnTo>
                        <a:pt x="29" y="12"/>
                      </a:lnTo>
                      <a:lnTo>
                        <a:pt x="29" y="11"/>
                      </a:lnTo>
                      <a:lnTo>
                        <a:pt x="28" y="7"/>
                      </a:lnTo>
                      <a:lnTo>
                        <a:pt x="28" y="7"/>
                      </a:lnTo>
                      <a:lnTo>
                        <a:pt x="29" y="5"/>
                      </a:lnTo>
                      <a:lnTo>
                        <a:pt x="29" y="3"/>
                      </a:lnTo>
                      <a:lnTo>
                        <a:pt x="28" y="2"/>
                      </a:lnTo>
                      <a:lnTo>
                        <a:pt x="28" y="2"/>
                      </a:lnTo>
                      <a:lnTo>
                        <a:pt x="28" y="2"/>
                      </a:lnTo>
                      <a:lnTo>
                        <a:pt x="27" y="2"/>
                      </a:lnTo>
                      <a:lnTo>
                        <a:pt x="27" y="2"/>
                      </a:lnTo>
                      <a:lnTo>
                        <a:pt x="26" y="2"/>
                      </a:lnTo>
                      <a:lnTo>
                        <a:pt x="25" y="2"/>
                      </a:lnTo>
                      <a:lnTo>
                        <a:pt x="23" y="2"/>
                      </a:lnTo>
                      <a:lnTo>
                        <a:pt x="22" y="1"/>
                      </a:lnTo>
                      <a:lnTo>
                        <a:pt x="22" y="1"/>
                      </a:lnTo>
                      <a:lnTo>
                        <a:pt x="21" y="1"/>
                      </a:lnTo>
                      <a:lnTo>
                        <a:pt x="19" y="0"/>
                      </a:lnTo>
                      <a:lnTo>
                        <a:pt x="19" y="0"/>
                      </a:lnTo>
                      <a:lnTo>
                        <a:pt x="19" y="0"/>
                      </a:lnTo>
                      <a:lnTo>
                        <a:pt x="19" y="0"/>
                      </a:lnTo>
                      <a:lnTo>
                        <a:pt x="19" y="0"/>
                      </a:lnTo>
                      <a:lnTo>
                        <a:pt x="19" y="0"/>
                      </a:lnTo>
                      <a:lnTo>
                        <a:pt x="18" y="4"/>
                      </a:lnTo>
                      <a:lnTo>
                        <a:pt x="18" y="9"/>
                      </a:lnTo>
                      <a:lnTo>
                        <a:pt x="18" y="12"/>
                      </a:lnTo>
                      <a:lnTo>
                        <a:pt x="17" y="14"/>
                      </a:lnTo>
                      <a:lnTo>
                        <a:pt x="16" y="16"/>
                      </a:lnTo>
                      <a:lnTo>
                        <a:pt x="14" y="18"/>
                      </a:lnTo>
                      <a:lnTo>
                        <a:pt x="14" y="18"/>
                      </a:lnTo>
                      <a:lnTo>
                        <a:pt x="13" y="19"/>
                      </a:lnTo>
                      <a:lnTo>
                        <a:pt x="12" y="19"/>
                      </a:lnTo>
                      <a:lnTo>
                        <a:pt x="11" y="20"/>
                      </a:lnTo>
                      <a:lnTo>
                        <a:pt x="9" y="20"/>
                      </a:lnTo>
                      <a:lnTo>
                        <a:pt x="7" y="20"/>
                      </a:lnTo>
                      <a:lnTo>
                        <a:pt x="4" y="21"/>
                      </a:lnTo>
                      <a:lnTo>
                        <a:pt x="0" y="24"/>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69" name="Freeform 2605">
                  <a:extLst>
                    <a:ext uri="{FF2B5EF4-FFF2-40B4-BE49-F238E27FC236}">
                      <a16:creationId xmlns:a16="http://schemas.microsoft.com/office/drawing/2014/main" id="{1E5EC158-595B-415B-99A3-A68D5F17EEE9}"/>
                    </a:ext>
                  </a:extLst>
                </p:cNvPr>
                <p:cNvSpPr>
                  <a:spLocks/>
                </p:cNvSpPr>
                <p:nvPr/>
              </p:nvSpPr>
              <p:spPr bwMode="auto">
                <a:xfrm>
                  <a:off x="4321" y="1496"/>
                  <a:ext cx="8" cy="8"/>
                </a:xfrm>
                <a:custGeom>
                  <a:avLst/>
                  <a:gdLst>
                    <a:gd name="T0" fmla="*/ 5 w 8"/>
                    <a:gd name="T1" fmla="*/ 1 h 8"/>
                    <a:gd name="T2" fmla="*/ 5 w 8"/>
                    <a:gd name="T3" fmla="*/ 1 h 8"/>
                    <a:gd name="T4" fmla="*/ 5 w 8"/>
                    <a:gd name="T5" fmla="*/ 1 h 8"/>
                    <a:gd name="T6" fmla="*/ 4 w 8"/>
                    <a:gd name="T7" fmla="*/ 0 h 8"/>
                    <a:gd name="T8" fmla="*/ 3 w 8"/>
                    <a:gd name="T9" fmla="*/ 0 h 8"/>
                    <a:gd name="T10" fmla="*/ 2 w 8"/>
                    <a:gd name="T11" fmla="*/ 1 h 8"/>
                    <a:gd name="T12" fmla="*/ 1 w 8"/>
                    <a:gd name="T13" fmla="*/ 2 h 8"/>
                    <a:gd name="T14" fmla="*/ 0 w 8"/>
                    <a:gd name="T15" fmla="*/ 3 h 8"/>
                    <a:gd name="T16" fmla="*/ 0 w 8"/>
                    <a:gd name="T17" fmla="*/ 5 h 8"/>
                    <a:gd name="T18" fmla="*/ 0 w 8"/>
                    <a:gd name="T19" fmla="*/ 5 h 8"/>
                    <a:gd name="T20" fmla="*/ 0 w 8"/>
                    <a:gd name="T21" fmla="*/ 6 h 8"/>
                    <a:gd name="T22" fmla="*/ 1 w 8"/>
                    <a:gd name="T23" fmla="*/ 7 h 8"/>
                    <a:gd name="T24" fmla="*/ 2 w 8"/>
                    <a:gd name="T25" fmla="*/ 8 h 8"/>
                    <a:gd name="T26" fmla="*/ 2 w 8"/>
                    <a:gd name="T27" fmla="*/ 8 h 8"/>
                    <a:gd name="T28" fmla="*/ 3 w 8"/>
                    <a:gd name="T29" fmla="*/ 8 h 8"/>
                    <a:gd name="T30" fmla="*/ 4 w 8"/>
                    <a:gd name="T31" fmla="*/ 8 h 8"/>
                    <a:gd name="T32" fmla="*/ 6 w 8"/>
                    <a:gd name="T33" fmla="*/ 8 h 8"/>
                    <a:gd name="T34" fmla="*/ 7 w 8"/>
                    <a:gd name="T35" fmla="*/ 8 h 8"/>
                    <a:gd name="T36" fmla="*/ 8 w 8"/>
                    <a:gd name="T37" fmla="*/ 8 h 8"/>
                    <a:gd name="T38" fmla="*/ 8 w 8"/>
                    <a:gd name="T39" fmla="*/ 7 h 8"/>
                    <a:gd name="T40" fmla="*/ 8 w 8"/>
                    <a:gd name="T41" fmla="*/ 6 h 8"/>
                    <a:gd name="T42" fmla="*/ 7 w 8"/>
                    <a:gd name="T43" fmla="*/ 4 h 8"/>
                    <a:gd name="T44" fmla="*/ 5 w 8"/>
                    <a:gd name="T4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8">
                      <a:moveTo>
                        <a:pt x="5" y="1"/>
                      </a:moveTo>
                      <a:lnTo>
                        <a:pt x="5" y="1"/>
                      </a:lnTo>
                      <a:lnTo>
                        <a:pt x="5" y="1"/>
                      </a:lnTo>
                      <a:lnTo>
                        <a:pt x="4" y="0"/>
                      </a:lnTo>
                      <a:lnTo>
                        <a:pt x="3" y="0"/>
                      </a:lnTo>
                      <a:lnTo>
                        <a:pt x="2" y="1"/>
                      </a:lnTo>
                      <a:lnTo>
                        <a:pt x="1" y="2"/>
                      </a:lnTo>
                      <a:lnTo>
                        <a:pt x="0" y="3"/>
                      </a:lnTo>
                      <a:lnTo>
                        <a:pt x="0" y="5"/>
                      </a:lnTo>
                      <a:lnTo>
                        <a:pt x="0" y="5"/>
                      </a:lnTo>
                      <a:lnTo>
                        <a:pt x="0" y="6"/>
                      </a:lnTo>
                      <a:lnTo>
                        <a:pt x="1" y="7"/>
                      </a:lnTo>
                      <a:lnTo>
                        <a:pt x="2" y="8"/>
                      </a:lnTo>
                      <a:lnTo>
                        <a:pt x="2" y="8"/>
                      </a:lnTo>
                      <a:lnTo>
                        <a:pt x="3" y="8"/>
                      </a:lnTo>
                      <a:lnTo>
                        <a:pt x="4" y="8"/>
                      </a:lnTo>
                      <a:lnTo>
                        <a:pt x="6" y="8"/>
                      </a:lnTo>
                      <a:lnTo>
                        <a:pt x="7" y="8"/>
                      </a:lnTo>
                      <a:lnTo>
                        <a:pt x="8" y="8"/>
                      </a:lnTo>
                      <a:lnTo>
                        <a:pt x="8" y="7"/>
                      </a:lnTo>
                      <a:lnTo>
                        <a:pt x="8" y="6"/>
                      </a:lnTo>
                      <a:lnTo>
                        <a:pt x="7" y="4"/>
                      </a:lnTo>
                      <a:lnTo>
                        <a:pt x="5"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70" name="Freeform 2606">
                  <a:extLst>
                    <a:ext uri="{FF2B5EF4-FFF2-40B4-BE49-F238E27FC236}">
                      <a16:creationId xmlns:a16="http://schemas.microsoft.com/office/drawing/2014/main" id="{A4D47701-FCFD-441D-BA81-E5AC769EDDF8}"/>
                    </a:ext>
                  </a:extLst>
                </p:cNvPr>
                <p:cNvSpPr>
                  <a:spLocks/>
                </p:cNvSpPr>
                <p:nvPr/>
              </p:nvSpPr>
              <p:spPr bwMode="auto">
                <a:xfrm>
                  <a:off x="4339" y="1505"/>
                  <a:ext cx="4" cy="3"/>
                </a:xfrm>
                <a:custGeom>
                  <a:avLst/>
                  <a:gdLst>
                    <a:gd name="T0" fmla="*/ 3 w 4"/>
                    <a:gd name="T1" fmla="*/ 0 h 3"/>
                    <a:gd name="T2" fmla="*/ 3 w 4"/>
                    <a:gd name="T3" fmla="*/ 0 h 3"/>
                    <a:gd name="T4" fmla="*/ 1 w 4"/>
                    <a:gd name="T5" fmla="*/ 0 h 3"/>
                    <a:gd name="T6" fmla="*/ 1 w 4"/>
                    <a:gd name="T7" fmla="*/ 0 h 3"/>
                    <a:gd name="T8" fmla="*/ 0 w 4"/>
                    <a:gd name="T9" fmla="*/ 0 h 3"/>
                    <a:gd name="T10" fmla="*/ 0 w 4"/>
                    <a:gd name="T11" fmla="*/ 0 h 3"/>
                    <a:gd name="T12" fmla="*/ 0 w 4"/>
                    <a:gd name="T13" fmla="*/ 1 h 3"/>
                    <a:gd name="T14" fmla="*/ 0 w 4"/>
                    <a:gd name="T15" fmla="*/ 2 h 3"/>
                    <a:gd name="T16" fmla="*/ 1 w 4"/>
                    <a:gd name="T17" fmla="*/ 2 h 3"/>
                    <a:gd name="T18" fmla="*/ 2 w 4"/>
                    <a:gd name="T19" fmla="*/ 3 h 3"/>
                    <a:gd name="T20" fmla="*/ 3 w 4"/>
                    <a:gd name="T21" fmla="*/ 3 h 3"/>
                    <a:gd name="T22" fmla="*/ 4 w 4"/>
                    <a:gd name="T23" fmla="*/ 3 h 3"/>
                    <a:gd name="T24" fmla="*/ 4 w 4"/>
                    <a:gd name="T25" fmla="*/ 2 h 3"/>
                    <a:gd name="T26" fmla="*/ 4 w 4"/>
                    <a:gd name="T27" fmla="*/ 1 h 3"/>
                    <a:gd name="T28" fmla="*/ 3 w 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3" y="0"/>
                      </a:moveTo>
                      <a:lnTo>
                        <a:pt x="3" y="0"/>
                      </a:lnTo>
                      <a:lnTo>
                        <a:pt x="1" y="0"/>
                      </a:lnTo>
                      <a:lnTo>
                        <a:pt x="1" y="0"/>
                      </a:lnTo>
                      <a:lnTo>
                        <a:pt x="0" y="0"/>
                      </a:lnTo>
                      <a:lnTo>
                        <a:pt x="0" y="0"/>
                      </a:lnTo>
                      <a:lnTo>
                        <a:pt x="0" y="1"/>
                      </a:lnTo>
                      <a:lnTo>
                        <a:pt x="0" y="2"/>
                      </a:lnTo>
                      <a:lnTo>
                        <a:pt x="1" y="2"/>
                      </a:lnTo>
                      <a:lnTo>
                        <a:pt x="2" y="3"/>
                      </a:lnTo>
                      <a:lnTo>
                        <a:pt x="3" y="3"/>
                      </a:lnTo>
                      <a:lnTo>
                        <a:pt x="4" y="3"/>
                      </a:lnTo>
                      <a:lnTo>
                        <a:pt x="4" y="2"/>
                      </a:lnTo>
                      <a:lnTo>
                        <a:pt x="4" y="1"/>
                      </a:lnTo>
                      <a:lnTo>
                        <a:pt x="3"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71" name="Freeform 2607">
                  <a:extLst>
                    <a:ext uri="{FF2B5EF4-FFF2-40B4-BE49-F238E27FC236}">
                      <a16:creationId xmlns:a16="http://schemas.microsoft.com/office/drawing/2014/main" id="{CC5E7EF8-A8C7-436B-A296-C7C2C1DE63A7}"/>
                    </a:ext>
                  </a:extLst>
                </p:cNvPr>
                <p:cNvSpPr>
                  <a:spLocks/>
                </p:cNvSpPr>
                <p:nvPr/>
              </p:nvSpPr>
              <p:spPr bwMode="auto">
                <a:xfrm>
                  <a:off x="4334" y="1497"/>
                  <a:ext cx="4" cy="5"/>
                </a:xfrm>
                <a:custGeom>
                  <a:avLst/>
                  <a:gdLst>
                    <a:gd name="T0" fmla="*/ 2 w 4"/>
                    <a:gd name="T1" fmla="*/ 1 h 5"/>
                    <a:gd name="T2" fmla="*/ 2 w 4"/>
                    <a:gd name="T3" fmla="*/ 1 h 5"/>
                    <a:gd name="T4" fmla="*/ 2 w 4"/>
                    <a:gd name="T5" fmla="*/ 1 h 5"/>
                    <a:gd name="T6" fmla="*/ 2 w 4"/>
                    <a:gd name="T7" fmla="*/ 0 h 5"/>
                    <a:gd name="T8" fmla="*/ 2 w 4"/>
                    <a:gd name="T9" fmla="*/ 0 h 5"/>
                    <a:gd name="T10" fmla="*/ 0 w 4"/>
                    <a:gd name="T11" fmla="*/ 1 h 5"/>
                    <a:gd name="T12" fmla="*/ 0 w 4"/>
                    <a:gd name="T13" fmla="*/ 2 h 5"/>
                    <a:gd name="T14" fmla="*/ 0 w 4"/>
                    <a:gd name="T15" fmla="*/ 3 h 5"/>
                    <a:gd name="T16" fmla="*/ 0 w 4"/>
                    <a:gd name="T17" fmla="*/ 4 h 5"/>
                    <a:gd name="T18" fmla="*/ 1 w 4"/>
                    <a:gd name="T19" fmla="*/ 4 h 5"/>
                    <a:gd name="T20" fmla="*/ 1 w 4"/>
                    <a:gd name="T21" fmla="*/ 5 h 5"/>
                    <a:gd name="T22" fmla="*/ 2 w 4"/>
                    <a:gd name="T23" fmla="*/ 5 h 5"/>
                    <a:gd name="T24" fmla="*/ 4 w 4"/>
                    <a:gd name="T25" fmla="*/ 5 h 5"/>
                    <a:gd name="T26" fmla="*/ 4 w 4"/>
                    <a:gd name="T27" fmla="*/ 5 h 5"/>
                    <a:gd name="T28" fmla="*/ 4 w 4"/>
                    <a:gd name="T29" fmla="*/ 4 h 5"/>
                    <a:gd name="T30" fmla="*/ 4 w 4"/>
                    <a:gd name="T31" fmla="*/ 2 h 5"/>
                    <a:gd name="T32" fmla="*/ 2 w 4"/>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2" y="1"/>
                      </a:moveTo>
                      <a:lnTo>
                        <a:pt x="2" y="1"/>
                      </a:lnTo>
                      <a:lnTo>
                        <a:pt x="2" y="1"/>
                      </a:lnTo>
                      <a:lnTo>
                        <a:pt x="2" y="0"/>
                      </a:lnTo>
                      <a:lnTo>
                        <a:pt x="2" y="0"/>
                      </a:lnTo>
                      <a:lnTo>
                        <a:pt x="0" y="1"/>
                      </a:lnTo>
                      <a:lnTo>
                        <a:pt x="0" y="2"/>
                      </a:lnTo>
                      <a:lnTo>
                        <a:pt x="0" y="3"/>
                      </a:lnTo>
                      <a:lnTo>
                        <a:pt x="0" y="4"/>
                      </a:lnTo>
                      <a:lnTo>
                        <a:pt x="1" y="4"/>
                      </a:lnTo>
                      <a:lnTo>
                        <a:pt x="1" y="5"/>
                      </a:lnTo>
                      <a:lnTo>
                        <a:pt x="2" y="5"/>
                      </a:lnTo>
                      <a:lnTo>
                        <a:pt x="4" y="5"/>
                      </a:lnTo>
                      <a:lnTo>
                        <a:pt x="4" y="5"/>
                      </a:lnTo>
                      <a:lnTo>
                        <a:pt x="4" y="4"/>
                      </a:lnTo>
                      <a:lnTo>
                        <a:pt x="4" y="2"/>
                      </a:lnTo>
                      <a:lnTo>
                        <a:pt x="2"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72" name="Freeform 2608">
                  <a:extLst>
                    <a:ext uri="{FF2B5EF4-FFF2-40B4-BE49-F238E27FC236}">
                      <a16:creationId xmlns:a16="http://schemas.microsoft.com/office/drawing/2014/main" id="{6CF2DD8D-5E10-460D-B3D4-1E3A946FD1EF}"/>
                    </a:ext>
                  </a:extLst>
                </p:cNvPr>
                <p:cNvSpPr>
                  <a:spLocks/>
                </p:cNvSpPr>
                <p:nvPr/>
              </p:nvSpPr>
              <p:spPr bwMode="auto">
                <a:xfrm>
                  <a:off x="4271" y="1531"/>
                  <a:ext cx="8" cy="8"/>
                </a:xfrm>
                <a:custGeom>
                  <a:avLst/>
                  <a:gdLst>
                    <a:gd name="T0" fmla="*/ 5 w 8"/>
                    <a:gd name="T1" fmla="*/ 1 h 8"/>
                    <a:gd name="T2" fmla="*/ 5 w 8"/>
                    <a:gd name="T3" fmla="*/ 1 h 8"/>
                    <a:gd name="T4" fmla="*/ 5 w 8"/>
                    <a:gd name="T5" fmla="*/ 0 h 8"/>
                    <a:gd name="T6" fmla="*/ 4 w 8"/>
                    <a:gd name="T7" fmla="*/ 0 h 8"/>
                    <a:gd name="T8" fmla="*/ 3 w 8"/>
                    <a:gd name="T9" fmla="*/ 0 h 8"/>
                    <a:gd name="T10" fmla="*/ 2 w 8"/>
                    <a:gd name="T11" fmla="*/ 0 h 8"/>
                    <a:gd name="T12" fmla="*/ 1 w 8"/>
                    <a:gd name="T13" fmla="*/ 1 h 8"/>
                    <a:gd name="T14" fmla="*/ 0 w 8"/>
                    <a:gd name="T15" fmla="*/ 3 h 8"/>
                    <a:gd name="T16" fmla="*/ 0 w 8"/>
                    <a:gd name="T17" fmla="*/ 4 h 8"/>
                    <a:gd name="T18" fmla="*/ 0 w 8"/>
                    <a:gd name="T19" fmla="*/ 5 h 8"/>
                    <a:gd name="T20" fmla="*/ 0 w 8"/>
                    <a:gd name="T21" fmla="*/ 6 h 8"/>
                    <a:gd name="T22" fmla="*/ 0 w 8"/>
                    <a:gd name="T23" fmla="*/ 6 h 8"/>
                    <a:gd name="T24" fmla="*/ 1 w 8"/>
                    <a:gd name="T25" fmla="*/ 7 h 8"/>
                    <a:gd name="T26" fmla="*/ 1 w 8"/>
                    <a:gd name="T27" fmla="*/ 7 h 8"/>
                    <a:gd name="T28" fmla="*/ 3 w 8"/>
                    <a:gd name="T29" fmla="*/ 8 h 8"/>
                    <a:gd name="T30" fmla="*/ 4 w 8"/>
                    <a:gd name="T31" fmla="*/ 8 h 8"/>
                    <a:gd name="T32" fmla="*/ 6 w 8"/>
                    <a:gd name="T33" fmla="*/ 8 h 8"/>
                    <a:gd name="T34" fmla="*/ 7 w 8"/>
                    <a:gd name="T35" fmla="*/ 8 h 8"/>
                    <a:gd name="T36" fmla="*/ 8 w 8"/>
                    <a:gd name="T37" fmla="*/ 7 h 8"/>
                    <a:gd name="T38" fmla="*/ 8 w 8"/>
                    <a:gd name="T39" fmla="*/ 6 h 8"/>
                    <a:gd name="T40" fmla="*/ 8 w 8"/>
                    <a:gd name="T41" fmla="*/ 5 h 8"/>
                    <a:gd name="T42" fmla="*/ 7 w 8"/>
                    <a:gd name="T43" fmla="*/ 4 h 8"/>
                    <a:gd name="T44" fmla="*/ 5 w 8"/>
                    <a:gd name="T4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8">
                      <a:moveTo>
                        <a:pt x="5" y="1"/>
                      </a:moveTo>
                      <a:lnTo>
                        <a:pt x="5" y="1"/>
                      </a:lnTo>
                      <a:lnTo>
                        <a:pt x="5" y="0"/>
                      </a:lnTo>
                      <a:lnTo>
                        <a:pt x="4" y="0"/>
                      </a:lnTo>
                      <a:lnTo>
                        <a:pt x="3" y="0"/>
                      </a:lnTo>
                      <a:lnTo>
                        <a:pt x="2" y="0"/>
                      </a:lnTo>
                      <a:lnTo>
                        <a:pt x="1" y="1"/>
                      </a:lnTo>
                      <a:lnTo>
                        <a:pt x="0" y="3"/>
                      </a:lnTo>
                      <a:lnTo>
                        <a:pt x="0" y="4"/>
                      </a:lnTo>
                      <a:lnTo>
                        <a:pt x="0" y="5"/>
                      </a:lnTo>
                      <a:lnTo>
                        <a:pt x="0" y="6"/>
                      </a:lnTo>
                      <a:lnTo>
                        <a:pt x="0" y="6"/>
                      </a:lnTo>
                      <a:lnTo>
                        <a:pt x="1" y="7"/>
                      </a:lnTo>
                      <a:lnTo>
                        <a:pt x="1" y="7"/>
                      </a:lnTo>
                      <a:lnTo>
                        <a:pt x="3" y="8"/>
                      </a:lnTo>
                      <a:lnTo>
                        <a:pt x="4" y="8"/>
                      </a:lnTo>
                      <a:lnTo>
                        <a:pt x="6" y="8"/>
                      </a:lnTo>
                      <a:lnTo>
                        <a:pt x="7" y="8"/>
                      </a:lnTo>
                      <a:lnTo>
                        <a:pt x="8" y="7"/>
                      </a:lnTo>
                      <a:lnTo>
                        <a:pt x="8" y="6"/>
                      </a:lnTo>
                      <a:lnTo>
                        <a:pt x="8" y="5"/>
                      </a:lnTo>
                      <a:lnTo>
                        <a:pt x="7" y="4"/>
                      </a:lnTo>
                      <a:lnTo>
                        <a:pt x="5"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73" name="Freeform 2609">
                  <a:extLst>
                    <a:ext uri="{FF2B5EF4-FFF2-40B4-BE49-F238E27FC236}">
                      <a16:creationId xmlns:a16="http://schemas.microsoft.com/office/drawing/2014/main" id="{6D9391EF-B702-41E8-89DD-08AEE606834A}"/>
                    </a:ext>
                  </a:extLst>
                </p:cNvPr>
                <p:cNvSpPr>
                  <a:spLocks/>
                </p:cNvSpPr>
                <p:nvPr/>
              </p:nvSpPr>
              <p:spPr bwMode="auto">
                <a:xfrm>
                  <a:off x="4358" y="1523"/>
                  <a:ext cx="4" cy="3"/>
                </a:xfrm>
                <a:custGeom>
                  <a:avLst/>
                  <a:gdLst>
                    <a:gd name="T0" fmla="*/ 3 w 4"/>
                    <a:gd name="T1" fmla="*/ 0 h 3"/>
                    <a:gd name="T2" fmla="*/ 3 w 4"/>
                    <a:gd name="T3" fmla="*/ 0 h 3"/>
                    <a:gd name="T4" fmla="*/ 1 w 4"/>
                    <a:gd name="T5" fmla="*/ 0 h 3"/>
                    <a:gd name="T6" fmla="*/ 0 w 4"/>
                    <a:gd name="T7" fmla="*/ 0 h 3"/>
                    <a:gd name="T8" fmla="*/ 0 w 4"/>
                    <a:gd name="T9" fmla="*/ 0 h 3"/>
                    <a:gd name="T10" fmla="*/ 0 w 4"/>
                    <a:gd name="T11" fmla="*/ 0 h 3"/>
                    <a:gd name="T12" fmla="*/ 0 w 4"/>
                    <a:gd name="T13" fmla="*/ 1 h 3"/>
                    <a:gd name="T14" fmla="*/ 0 w 4"/>
                    <a:gd name="T15" fmla="*/ 2 h 3"/>
                    <a:gd name="T16" fmla="*/ 1 w 4"/>
                    <a:gd name="T17" fmla="*/ 3 h 3"/>
                    <a:gd name="T18" fmla="*/ 2 w 4"/>
                    <a:gd name="T19" fmla="*/ 3 h 3"/>
                    <a:gd name="T20" fmla="*/ 3 w 4"/>
                    <a:gd name="T21" fmla="*/ 3 h 3"/>
                    <a:gd name="T22" fmla="*/ 4 w 4"/>
                    <a:gd name="T23" fmla="*/ 3 h 3"/>
                    <a:gd name="T24" fmla="*/ 4 w 4"/>
                    <a:gd name="T25" fmla="*/ 3 h 3"/>
                    <a:gd name="T26" fmla="*/ 4 w 4"/>
                    <a:gd name="T27" fmla="*/ 2 h 3"/>
                    <a:gd name="T28" fmla="*/ 3 w 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3" y="0"/>
                      </a:moveTo>
                      <a:lnTo>
                        <a:pt x="3" y="0"/>
                      </a:lnTo>
                      <a:lnTo>
                        <a:pt x="1" y="0"/>
                      </a:lnTo>
                      <a:lnTo>
                        <a:pt x="0" y="0"/>
                      </a:lnTo>
                      <a:lnTo>
                        <a:pt x="0" y="0"/>
                      </a:lnTo>
                      <a:lnTo>
                        <a:pt x="0" y="0"/>
                      </a:lnTo>
                      <a:lnTo>
                        <a:pt x="0" y="1"/>
                      </a:lnTo>
                      <a:lnTo>
                        <a:pt x="0" y="2"/>
                      </a:lnTo>
                      <a:lnTo>
                        <a:pt x="1" y="3"/>
                      </a:lnTo>
                      <a:lnTo>
                        <a:pt x="2" y="3"/>
                      </a:lnTo>
                      <a:lnTo>
                        <a:pt x="3" y="3"/>
                      </a:lnTo>
                      <a:lnTo>
                        <a:pt x="4" y="3"/>
                      </a:lnTo>
                      <a:lnTo>
                        <a:pt x="4" y="3"/>
                      </a:lnTo>
                      <a:lnTo>
                        <a:pt x="4" y="2"/>
                      </a:lnTo>
                      <a:lnTo>
                        <a:pt x="3"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74" name="Freeform 2610">
                  <a:extLst>
                    <a:ext uri="{FF2B5EF4-FFF2-40B4-BE49-F238E27FC236}">
                      <a16:creationId xmlns:a16="http://schemas.microsoft.com/office/drawing/2014/main" id="{9C62557D-25F6-4E5A-996F-60B79DAE0925}"/>
                    </a:ext>
                  </a:extLst>
                </p:cNvPr>
                <p:cNvSpPr>
                  <a:spLocks/>
                </p:cNvSpPr>
                <p:nvPr/>
              </p:nvSpPr>
              <p:spPr bwMode="auto">
                <a:xfrm>
                  <a:off x="4353" y="1516"/>
                  <a:ext cx="4" cy="5"/>
                </a:xfrm>
                <a:custGeom>
                  <a:avLst/>
                  <a:gdLst>
                    <a:gd name="T0" fmla="*/ 2 w 4"/>
                    <a:gd name="T1" fmla="*/ 0 h 5"/>
                    <a:gd name="T2" fmla="*/ 2 w 4"/>
                    <a:gd name="T3" fmla="*/ 0 h 5"/>
                    <a:gd name="T4" fmla="*/ 2 w 4"/>
                    <a:gd name="T5" fmla="*/ 0 h 5"/>
                    <a:gd name="T6" fmla="*/ 1 w 4"/>
                    <a:gd name="T7" fmla="*/ 0 h 5"/>
                    <a:gd name="T8" fmla="*/ 1 w 4"/>
                    <a:gd name="T9" fmla="*/ 0 h 5"/>
                    <a:gd name="T10" fmla="*/ 0 w 4"/>
                    <a:gd name="T11" fmla="*/ 0 h 5"/>
                    <a:gd name="T12" fmla="*/ 0 w 4"/>
                    <a:gd name="T13" fmla="*/ 1 h 5"/>
                    <a:gd name="T14" fmla="*/ 0 w 4"/>
                    <a:gd name="T15" fmla="*/ 2 h 5"/>
                    <a:gd name="T16" fmla="*/ 0 w 4"/>
                    <a:gd name="T17" fmla="*/ 3 h 5"/>
                    <a:gd name="T18" fmla="*/ 0 w 4"/>
                    <a:gd name="T19" fmla="*/ 4 h 5"/>
                    <a:gd name="T20" fmla="*/ 1 w 4"/>
                    <a:gd name="T21" fmla="*/ 4 h 5"/>
                    <a:gd name="T22" fmla="*/ 2 w 4"/>
                    <a:gd name="T23" fmla="*/ 5 h 5"/>
                    <a:gd name="T24" fmla="*/ 4 w 4"/>
                    <a:gd name="T25" fmla="*/ 5 h 5"/>
                    <a:gd name="T26" fmla="*/ 4 w 4"/>
                    <a:gd name="T27" fmla="*/ 5 h 5"/>
                    <a:gd name="T28" fmla="*/ 4 w 4"/>
                    <a:gd name="T29" fmla="*/ 3 h 5"/>
                    <a:gd name="T30" fmla="*/ 4 w 4"/>
                    <a:gd name="T31" fmla="*/ 2 h 5"/>
                    <a:gd name="T32" fmla="*/ 2 w 4"/>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2" y="0"/>
                      </a:moveTo>
                      <a:lnTo>
                        <a:pt x="2" y="0"/>
                      </a:lnTo>
                      <a:lnTo>
                        <a:pt x="2" y="0"/>
                      </a:lnTo>
                      <a:lnTo>
                        <a:pt x="1" y="0"/>
                      </a:lnTo>
                      <a:lnTo>
                        <a:pt x="1" y="0"/>
                      </a:lnTo>
                      <a:lnTo>
                        <a:pt x="0" y="0"/>
                      </a:lnTo>
                      <a:lnTo>
                        <a:pt x="0" y="1"/>
                      </a:lnTo>
                      <a:lnTo>
                        <a:pt x="0" y="2"/>
                      </a:lnTo>
                      <a:lnTo>
                        <a:pt x="0" y="3"/>
                      </a:lnTo>
                      <a:lnTo>
                        <a:pt x="0" y="4"/>
                      </a:lnTo>
                      <a:lnTo>
                        <a:pt x="1" y="4"/>
                      </a:lnTo>
                      <a:lnTo>
                        <a:pt x="2" y="5"/>
                      </a:lnTo>
                      <a:lnTo>
                        <a:pt x="4" y="5"/>
                      </a:lnTo>
                      <a:lnTo>
                        <a:pt x="4" y="5"/>
                      </a:lnTo>
                      <a:lnTo>
                        <a:pt x="4" y="3"/>
                      </a:lnTo>
                      <a:lnTo>
                        <a:pt x="4" y="2"/>
                      </a:lnTo>
                      <a:lnTo>
                        <a:pt x="2"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75" name="Freeform 2611">
                  <a:extLst>
                    <a:ext uri="{FF2B5EF4-FFF2-40B4-BE49-F238E27FC236}">
                      <a16:creationId xmlns:a16="http://schemas.microsoft.com/office/drawing/2014/main" id="{79DB7A64-03FB-4966-A2A4-9AD55903B8F4}"/>
                    </a:ext>
                  </a:extLst>
                </p:cNvPr>
                <p:cNvSpPr>
                  <a:spLocks/>
                </p:cNvSpPr>
                <p:nvPr/>
              </p:nvSpPr>
              <p:spPr bwMode="auto">
                <a:xfrm>
                  <a:off x="4242" y="1473"/>
                  <a:ext cx="98" cy="104"/>
                </a:xfrm>
                <a:custGeom>
                  <a:avLst/>
                  <a:gdLst>
                    <a:gd name="T0" fmla="*/ 94 w 98"/>
                    <a:gd name="T1" fmla="*/ 12 h 104"/>
                    <a:gd name="T2" fmla="*/ 90 w 98"/>
                    <a:gd name="T3" fmla="*/ 3 h 104"/>
                    <a:gd name="T4" fmla="*/ 73 w 98"/>
                    <a:gd name="T5" fmla="*/ 5 h 104"/>
                    <a:gd name="T6" fmla="*/ 73 w 98"/>
                    <a:gd name="T7" fmla="*/ 13 h 104"/>
                    <a:gd name="T8" fmla="*/ 64 w 98"/>
                    <a:gd name="T9" fmla="*/ 13 h 104"/>
                    <a:gd name="T10" fmla="*/ 59 w 98"/>
                    <a:gd name="T11" fmla="*/ 11 h 104"/>
                    <a:gd name="T12" fmla="*/ 47 w 98"/>
                    <a:gd name="T13" fmla="*/ 11 h 104"/>
                    <a:gd name="T14" fmla="*/ 39 w 98"/>
                    <a:gd name="T15" fmla="*/ 18 h 104"/>
                    <a:gd name="T16" fmla="*/ 33 w 98"/>
                    <a:gd name="T17" fmla="*/ 17 h 104"/>
                    <a:gd name="T18" fmla="*/ 20 w 98"/>
                    <a:gd name="T19" fmla="*/ 25 h 104"/>
                    <a:gd name="T20" fmla="*/ 19 w 98"/>
                    <a:gd name="T21" fmla="*/ 33 h 104"/>
                    <a:gd name="T22" fmla="*/ 14 w 98"/>
                    <a:gd name="T23" fmla="*/ 36 h 104"/>
                    <a:gd name="T24" fmla="*/ 12 w 98"/>
                    <a:gd name="T25" fmla="*/ 43 h 104"/>
                    <a:gd name="T26" fmla="*/ 7 w 98"/>
                    <a:gd name="T27" fmla="*/ 46 h 104"/>
                    <a:gd name="T28" fmla="*/ 0 w 98"/>
                    <a:gd name="T29" fmla="*/ 57 h 104"/>
                    <a:gd name="T30" fmla="*/ 12 w 98"/>
                    <a:gd name="T31" fmla="*/ 65 h 104"/>
                    <a:gd name="T32" fmla="*/ 13 w 98"/>
                    <a:gd name="T33" fmla="*/ 68 h 104"/>
                    <a:gd name="T34" fmla="*/ 21 w 98"/>
                    <a:gd name="T35" fmla="*/ 73 h 104"/>
                    <a:gd name="T36" fmla="*/ 23 w 98"/>
                    <a:gd name="T37" fmla="*/ 77 h 104"/>
                    <a:gd name="T38" fmla="*/ 18 w 98"/>
                    <a:gd name="T39" fmla="*/ 81 h 104"/>
                    <a:gd name="T40" fmla="*/ 17 w 98"/>
                    <a:gd name="T41" fmla="*/ 90 h 104"/>
                    <a:gd name="T42" fmla="*/ 28 w 98"/>
                    <a:gd name="T43" fmla="*/ 93 h 104"/>
                    <a:gd name="T44" fmla="*/ 31 w 98"/>
                    <a:gd name="T45" fmla="*/ 93 h 104"/>
                    <a:gd name="T46" fmla="*/ 35 w 98"/>
                    <a:gd name="T47" fmla="*/ 97 h 104"/>
                    <a:gd name="T48" fmla="*/ 39 w 98"/>
                    <a:gd name="T49" fmla="*/ 101 h 104"/>
                    <a:gd name="T50" fmla="*/ 51 w 98"/>
                    <a:gd name="T51" fmla="*/ 104 h 104"/>
                    <a:gd name="T52" fmla="*/ 55 w 98"/>
                    <a:gd name="T53" fmla="*/ 96 h 104"/>
                    <a:gd name="T54" fmla="*/ 54 w 98"/>
                    <a:gd name="T55" fmla="*/ 102 h 104"/>
                    <a:gd name="T56" fmla="*/ 42 w 98"/>
                    <a:gd name="T57" fmla="*/ 103 h 104"/>
                    <a:gd name="T58" fmla="*/ 40 w 98"/>
                    <a:gd name="T59" fmla="*/ 97 h 104"/>
                    <a:gd name="T60" fmla="*/ 36 w 98"/>
                    <a:gd name="T61" fmla="*/ 96 h 104"/>
                    <a:gd name="T62" fmla="*/ 35 w 98"/>
                    <a:gd name="T63" fmla="*/ 94 h 104"/>
                    <a:gd name="T64" fmla="*/ 31 w 98"/>
                    <a:gd name="T65" fmla="*/ 92 h 104"/>
                    <a:gd name="T66" fmla="*/ 23 w 98"/>
                    <a:gd name="T67" fmla="*/ 92 h 104"/>
                    <a:gd name="T68" fmla="*/ 17 w 98"/>
                    <a:gd name="T69" fmla="*/ 83 h 104"/>
                    <a:gd name="T70" fmla="*/ 27 w 98"/>
                    <a:gd name="T71" fmla="*/ 79 h 104"/>
                    <a:gd name="T72" fmla="*/ 27 w 98"/>
                    <a:gd name="T73" fmla="*/ 78 h 104"/>
                    <a:gd name="T74" fmla="*/ 20 w 98"/>
                    <a:gd name="T75" fmla="*/ 74 h 104"/>
                    <a:gd name="T76" fmla="*/ 20 w 98"/>
                    <a:gd name="T77" fmla="*/ 72 h 104"/>
                    <a:gd name="T78" fmla="*/ 13 w 98"/>
                    <a:gd name="T79" fmla="*/ 67 h 104"/>
                    <a:gd name="T80" fmla="*/ 6 w 98"/>
                    <a:gd name="T81" fmla="*/ 63 h 104"/>
                    <a:gd name="T82" fmla="*/ 1 w 98"/>
                    <a:gd name="T83" fmla="*/ 53 h 104"/>
                    <a:gd name="T84" fmla="*/ 13 w 98"/>
                    <a:gd name="T85" fmla="*/ 45 h 104"/>
                    <a:gd name="T86" fmla="*/ 17 w 98"/>
                    <a:gd name="T87" fmla="*/ 45 h 104"/>
                    <a:gd name="T88" fmla="*/ 12 w 98"/>
                    <a:gd name="T89" fmla="*/ 39 h 104"/>
                    <a:gd name="T90" fmla="*/ 19 w 98"/>
                    <a:gd name="T91" fmla="*/ 36 h 104"/>
                    <a:gd name="T92" fmla="*/ 24 w 98"/>
                    <a:gd name="T93" fmla="*/ 33 h 104"/>
                    <a:gd name="T94" fmla="*/ 20 w 98"/>
                    <a:gd name="T95" fmla="*/ 26 h 104"/>
                    <a:gd name="T96" fmla="*/ 33 w 98"/>
                    <a:gd name="T97" fmla="*/ 18 h 104"/>
                    <a:gd name="T98" fmla="*/ 40 w 98"/>
                    <a:gd name="T99" fmla="*/ 21 h 104"/>
                    <a:gd name="T100" fmla="*/ 44 w 98"/>
                    <a:gd name="T101" fmla="*/ 13 h 104"/>
                    <a:gd name="T102" fmla="*/ 57 w 98"/>
                    <a:gd name="T103" fmla="*/ 11 h 104"/>
                    <a:gd name="T104" fmla="*/ 59 w 98"/>
                    <a:gd name="T105" fmla="*/ 12 h 104"/>
                    <a:gd name="T106" fmla="*/ 61 w 98"/>
                    <a:gd name="T107" fmla="*/ 12 h 104"/>
                    <a:gd name="T108" fmla="*/ 67 w 98"/>
                    <a:gd name="T109" fmla="*/ 12 h 104"/>
                    <a:gd name="T110" fmla="*/ 74 w 98"/>
                    <a:gd name="T111" fmla="*/ 14 h 104"/>
                    <a:gd name="T112" fmla="*/ 72 w 98"/>
                    <a:gd name="T113" fmla="*/ 6 h 104"/>
                    <a:gd name="T114" fmla="*/ 86 w 98"/>
                    <a:gd name="T115" fmla="*/ 1 h 104"/>
                    <a:gd name="T116" fmla="*/ 92 w 98"/>
                    <a:gd name="T117" fmla="*/ 11 h 104"/>
                    <a:gd name="T118" fmla="*/ 92 w 98"/>
                    <a:gd name="T119" fmla="*/ 13 h 104"/>
                    <a:gd name="T120" fmla="*/ 98 w 98"/>
                    <a:gd name="T12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 h="104">
                      <a:moveTo>
                        <a:pt x="98" y="18"/>
                      </a:moveTo>
                      <a:lnTo>
                        <a:pt x="98" y="18"/>
                      </a:lnTo>
                      <a:lnTo>
                        <a:pt x="98" y="17"/>
                      </a:lnTo>
                      <a:lnTo>
                        <a:pt x="98" y="15"/>
                      </a:lnTo>
                      <a:lnTo>
                        <a:pt x="98" y="15"/>
                      </a:lnTo>
                      <a:lnTo>
                        <a:pt x="97" y="14"/>
                      </a:lnTo>
                      <a:lnTo>
                        <a:pt x="96" y="13"/>
                      </a:lnTo>
                      <a:lnTo>
                        <a:pt x="96" y="13"/>
                      </a:lnTo>
                      <a:lnTo>
                        <a:pt x="94" y="12"/>
                      </a:lnTo>
                      <a:lnTo>
                        <a:pt x="93" y="12"/>
                      </a:lnTo>
                      <a:lnTo>
                        <a:pt x="92" y="12"/>
                      </a:lnTo>
                      <a:lnTo>
                        <a:pt x="92" y="12"/>
                      </a:lnTo>
                      <a:lnTo>
                        <a:pt x="93" y="10"/>
                      </a:lnTo>
                      <a:lnTo>
                        <a:pt x="93" y="8"/>
                      </a:lnTo>
                      <a:lnTo>
                        <a:pt x="93" y="6"/>
                      </a:lnTo>
                      <a:lnTo>
                        <a:pt x="92" y="5"/>
                      </a:lnTo>
                      <a:lnTo>
                        <a:pt x="92" y="5"/>
                      </a:lnTo>
                      <a:lnTo>
                        <a:pt x="90" y="3"/>
                      </a:lnTo>
                      <a:lnTo>
                        <a:pt x="88" y="1"/>
                      </a:lnTo>
                      <a:lnTo>
                        <a:pt x="86" y="1"/>
                      </a:lnTo>
                      <a:lnTo>
                        <a:pt x="83" y="0"/>
                      </a:lnTo>
                      <a:lnTo>
                        <a:pt x="83" y="0"/>
                      </a:lnTo>
                      <a:lnTo>
                        <a:pt x="82" y="0"/>
                      </a:lnTo>
                      <a:lnTo>
                        <a:pt x="80" y="0"/>
                      </a:lnTo>
                      <a:lnTo>
                        <a:pt x="77" y="1"/>
                      </a:lnTo>
                      <a:lnTo>
                        <a:pt x="75" y="3"/>
                      </a:lnTo>
                      <a:lnTo>
                        <a:pt x="73" y="5"/>
                      </a:lnTo>
                      <a:lnTo>
                        <a:pt x="73" y="5"/>
                      </a:lnTo>
                      <a:lnTo>
                        <a:pt x="72" y="6"/>
                      </a:lnTo>
                      <a:lnTo>
                        <a:pt x="72" y="7"/>
                      </a:lnTo>
                      <a:lnTo>
                        <a:pt x="71" y="8"/>
                      </a:lnTo>
                      <a:lnTo>
                        <a:pt x="72" y="9"/>
                      </a:lnTo>
                      <a:lnTo>
                        <a:pt x="72" y="9"/>
                      </a:lnTo>
                      <a:lnTo>
                        <a:pt x="72" y="11"/>
                      </a:lnTo>
                      <a:lnTo>
                        <a:pt x="73" y="13"/>
                      </a:lnTo>
                      <a:lnTo>
                        <a:pt x="73" y="13"/>
                      </a:lnTo>
                      <a:lnTo>
                        <a:pt x="72" y="13"/>
                      </a:lnTo>
                      <a:lnTo>
                        <a:pt x="72" y="13"/>
                      </a:lnTo>
                      <a:lnTo>
                        <a:pt x="70" y="12"/>
                      </a:lnTo>
                      <a:lnTo>
                        <a:pt x="69" y="12"/>
                      </a:lnTo>
                      <a:lnTo>
                        <a:pt x="69" y="12"/>
                      </a:lnTo>
                      <a:lnTo>
                        <a:pt x="68" y="12"/>
                      </a:lnTo>
                      <a:lnTo>
                        <a:pt x="66" y="12"/>
                      </a:lnTo>
                      <a:lnTo>
                        <a:pt x="64" y="13"/>
                      </a:lnTo>
                      <a:lnTo>
                        <a:pt x="64" y="13"/>
                      </a:lnTo>
                      <a:lnTo>
                        <a:pt x="63" y="12"/>
                      </a:lnTo>
                      <a:lnTo>
                        <a:pt x="63" y="12"/>
                      </a:lnTo>
                      <a:lnTo>
                        <a:pt x="63" y="12"/>
                      </a:lnTo>
                      <a:lnTo>
                        <a:pt x="62" y="11"/>
                      </a:lnTo>
                      <a:lnTo>
                        <a:pt x="60" y="11"/>
                      </a:lnTo>
                      <a:lnTo>
                        <a:pt x="60" y="11"/>
                      </a:lnTo>
                      <a:lnTo>
                        <a:pt x="59" y="11"/>
                      </a:lnTo>
                      <a:lnTo>
                        <a:pt x="59" y="11"/>
                      </a:lnTo>
                      <a:lnTo>
                        <a:pt x="59" y="11"/>
                      </a:lnTo>
                      <a:lnTo>
                        <a:pt x="58" y="11"/>
                      </a:lnTo>
                      <a:lnTo>
                        <a:pt x="58" y="11"/>
                      </a:lnTo>
                      <a:lnTo>
                        <a:pt x="57" y="11"/>
                      </a:lnTo>
                      <a:lnTo>
                        <a:pt x="56" y="10"/>
                      </a:lnTo>
                      <a:lnTo>
                        <a:pt x="56" y="10"/>
                      </a:lnTo>
                      <a:lnTo>
                        <a:pt x="54" y="10"/>
                      </a:lnTo>
                      <a:lnTo>
                        <a:pt x="51" y="10"/>
                      </a:lnTo>
                      <a:lnTo>
                        <a:pt x="49" y="10"/>
                      </a:lnTo>
                      <a:lnTo>
                        <a:pt x="47" y="11"/>
                      </a:lnTo>
                      <a:lnTo>
                        <a:pt x="47" y="11"/>
                      </a:lnTo>
                      <a:lnTo>
                        <a:pt x="46" y="11"/>
                      </a:lnTo>
                      <a:lnTo>
                        <a:pt x="44" y="12"/>
                      </a:lnTo>
                      <a:lnTo>
                        <a:pt x="43" y="13"/>
                      </a:lnTo>
                      <a:lnTo>
                        <a:pt x="42" y="15"/>
                      </a:lnTo>
                      <a:lnTo>
                        <a:pt x="42" y="15"/>
                      </a:lnTo>
                      <a:lnTo>
                        <a:pt x="41" y="16"/>
                      </a:lnTo>
                      <a:lnTo>
                        <a:pt x="40" y="17"/>
                      </a:lnTo>
                      <a:lnTo>
                        <a:pt x="39" y="18"/>
                      </a:lnTo>
                      <a:lnTo>
                        <a:pt x="39" y="20"/>
                      </a:lnTo>
                      <a:lnTo>
                        <a:pt x="39" y="20"/>
                      </a:lnTo>
                      <a:lnTo>
                        <a:pt x="39" y="20"/>
                      </a:lnTo>
                      <a:lnTo>
                        <a:pt x="39" y="20"/>
                      </a:lnTo>
                      <a:lnTo>
                        <a:pt x="38" y="19"/>
                      </a:lnTo>
                      <a:lnTo>
                        <a:pt x="38" y="19"/>
                      </a:lnTo>
                      <a:lnTo>
                        <a:pt x="35" y="18"/>
                      </a:lnTo>
                      <a:lnTo>
                        <a:pt x="33" y="17"/>
                      </a:lnTo>
                      <a:lnTo>
                        <a:pt x="33" y="17"/>
                      </a:lnTo>
                      <a:lnTo>
                        <a:pt x="30" y="17"/>
                      </a:lnTo>
                      <a:lnTo>
                        <a:pt x="28" y="17"/>
                      </a:lnTo>
                      <a:lnTo>
                        <a:pt x="26" y="18"/>
                      </a:lnTo>
                      <a:lnTo>
                        <a:pt x="24" y="18"/>
                      </a:lnTo>
                      <a:lnTo>
                        <a:pt x="24" y="18"/>
                      </a:lnTo>
                      <a:lnTo>
                        <a:pt x="22" y="20"/>
                      </a:lnTo>
                      <a:lnTo>
                        <a:pt x="21" y="21"/>
                      </a:lnTo>
                      <a:lnTo>
                        <a:pt x="20" y="23"/>
                      </a:lnTo>
                      <a:lnTo>
                        <a:pt x="20" y="25"/>
                      </a:lnTo>
                      <a:lnTo>
                        <a:pt x="20" y="25"/>
                      </a:lnTo>
                      <a:lnTo>
                        <a:pt x="20" y="27"/>
                      </a:lnTo>
                      <a:lnTo>
                        <a:pt x="20" y="28"/>
                      </a:lnTo>
                      <a:lnTo>
                        <a:pt x="21" y="30"/>
                      </a:lnTo>
                      <a:lnTo>
                        <a:pt x="23" y="32"/>
                      </a:lnTo>
                      <a:lnTo>
                        <a:pt x="23" y="32"/>
                      </a:lnTo>
                      <a:lnTo>
                        <a:pt x="21" y="32"/>
                      </a:lnTo>
                      <a:lnTo>
                        <a:pt x="19" y="33"/>
                      </a:lnTo>
                      <a:lnTo>
                        <a:pt x="19" y="33"/>
                      </a:lnTo>
                      <a:lnTo>
                        <a:pt x="18" y="33"/>
                      </a:lnTo>
                      <a:lnTo>
                        <a:pt x="18" y="34"/>
                      </a:lnTo>
                      <a:lnTo>
                        <a:pt x="18" y="34"/>
                      </a:lnTo>
                      <a:lnTo>
                        <a:pt x="18" y="34"/>
                      </a:lnTo>
                      <a:lnTo>
                        <a:pt x="18" y="35"/>
                      </a:lnTo>
                      <a:lnTo>
                        <a:pt x="18" y="35"/>
                      </a:lnTo>
                      <a:lnTo>
                        <a:pt x="18" y="35"/>
                      </a:lnTo>
                      <a:lnTo>
                        <a:pt x="16" y="35"/>
                      </a:lnTo>
                      <a:lnTo>
                        <a:pt x="14" y="36"/>
                      </a:lnTo>
                      <a:lnTo>
                        <a:pt x="13" y="37"/>
                      </a:lnTo>
                      <a:lnTo>
                        <a:pt x="12" y="37"/>
                      </a:lnTo>
                      <a:lnTo>
                        <a:pt x="11" y="38"/>
                      </a:lnTo>
                      <a:lnTo>
                        <a:pt x="11" y="39"/>
                      </a:lnTo>
                      <a:lnTo>
                        <a:pt x="11" y="39"/>
                      </a:lnTo>
                      <a:lnTo>
                        <a:pt x="10" y="40"/>
                      </a:lnTo>
                      <a:lnTo>
                        <a:pt x="11" y="41"/>
                      </a:lnTo>
                      <a:lnTo>
                        <a:pt x="11" y="42"/>
                      </a:lnTo>
                      <a:lnTo>
                        <a:pt x="12" y="43"/>
                      </a:lnTo>
                      <a:lnTo>
                        <a:pt x="12" y="43"/>
                      </a:lnTo>
                      <a:lnTo>
                        <a:pt x="12" y="44"/>
                      </a:lnTo>
                      <a:lnTo>
                        <a:pt x="14" y="45"/>
                      </a:lnTo>
                      <a:lnTo>
                        <a:pt x="14" y="45"/>
                      </a:lnTo>
                      <a:lnTo>
                        <a:pt x="12" y="45"/>
                      </a:lnTo>
                      <a:lnTo>
                        <a:pt x="12" y="45"/>
                      </a:lnTo>
                      <a:lnTo>
                        <a:pt x="11" y="45"/>
                      </a:lnTo>
                      <a:lnTo>
                        <a:pt x="10" y="45"/>
                      </a:lnTo>
                      <a:lnTo>
                        <a:pt x="7" y="46"/>
                      </a:lnTo>
                      <a:lnTo>
                        <a:pt x="7" y="46"/>
                      </a:lnTo>
                      <a:lnTo>
                        <a:pt x="6" y="48"/>
                      </a:lnTo>
                      <a:lnTo>
                        <a:pt x="4" y="48"/>
                      </a:lnTo>
                      <a:lnTo>
                        <a:pt x="3" y="50"/>
                      </a:lnTo>
                      <a:lnTo>
                        <a:pt x="1" y="52"/>
                      </a:lnTo>
                      <a:lnTo>
                        <a:pt x="1" y="52"/>
                      </a:lnTo>
                      <a:lnTo>
                        <a:pt x="0" y="53"/>
                      </a:lnTo>
                      <a:lnTo>
                        <a:pt x="0" y="55"/>
                      </a:lnTo>
                      <a:lnTo>
                        <a:pt x="0" y="57"/>
                      </a:lnTo>
                      <a:lnTo>
                        <a:pt x="0" y="59"/>
                      </a:lnTo>
                      <a:lnTo>
                        <a:pt x="0" y="59"/>
                      </a:lnTo>
                      <a:lnTo>
                        <a:pt x="2" y="60"/>
                      </a:lnTo>
                      <a:lnTo>
                        <a:pt x="3" y="62"/>
                      </a:lnTo>
                      <a:lnTo>
                        <a:pt x="5" y="63"/>
                      </a:lnTo>
                      <a:lnTo>
                        <a:pt x="7" y="64"/>
                      </a:lnTo>
                      <a:lnTo>
                        <a:pt x="7" y="64"/>
                      </a:lnTo>
                      <a:lnTo>
                        <a:pt x="10" y="64"/>
                      </a:lnTo>
                      <a:lnTo>
                        <a:pt x="12" y="65"/>
                      </a:lnTo>
                      <a:lnTo>
                        <a:pt x="12" y="65"/>
                      </a:lnTo>
                      <a:lnTo>
                        <a:pt x="13" y="65"/>
                      </a:lnTo>
                      <a:lnTo>
                        <a:pt x="13" y="65"/>
                      </a:lnTo>
                      <a:lnTo>
                        <a:pt x="13" y="66"/>
                      </a:lnTo>
                      <a:lnTo>
                        <a:pt x="13" y="66"/>
                      </a:lnTo>
                      <a:lnTo>
                        <a:pt x="13" y="67"/>
                      </a:lnTo>
                      <a:lnTo>
                        <a:pt x="13" y="68"/>
                      </a:lnTo>
                      <a:lnTo>
                        <a:pt x="13" y="68"/>
                      </a:lnTo>
                      <a:lnTo>
                        <a:pt x="13" y="68"/>
                      </a:lnTo>
                      <a:lnTo>
                        <a:pt x="14" y="69"/>
                      </a:lnTo>
                      <a:lnTo>
                        <a:pt x="16" y="70"/>
                      </a:lnTo>
                      <a:lnTo>
                        <a:pt x="16" y="70"/>
                      </a:lnTo>
                      <a:lnTo>
                        <a:pt x="18" y="71"/>
                      </a:lnTo>
                      <a:lnTo>
                        <a:pt x="20" y="72"/>
                      </a:lnTo>
                      <a:lnTo>
                        <a:pt x="20" y="72"/>
                      </a:lnTo>
                      <a:lnTo>
                        <a:pt x="21" y="72"/>
                      </a:lnTo>
                      <a:lnTo>
                        <a:pt x="21" y="73"/>
                      </a:lnTo>
                      <a:lnTo>
                        <a:pt x="21" y="73"/>
                      </a:lnTo>
                      <a:lnTo>
                        <a:pt x="21" y="73"/>
                      </a:lnTo>
                      <a:lnTo>
                        <a:pt x="21" y="73"/>
                      </a:lnTo>
                      <a:lnTo>
                        <a:pt x="20" y="74"/>
                      </a:lnTo>
                      <a:lnTo>
                        <a:pt x="20" y="74"/>
                      </a:lnTo>
                      <a:lnTo>
                        <a:pt x="20" y="75"/>
                      </a:lnTo>
                      <a:lnTo>
                        <a:pt x="20" y="75"/>
                      </a:lnTo>
                      <a:lnTo>
                        <a:pt x="21" y="76"/>
                      </a:lnTo>
                      <a:lnTo>
                        <a:pt x="21" y="76"/>
                      </a:lnTo>
                      <a:lnTo>
                        <a:pt x="23" y="77"/>
                      </a:lnTo>
                      <a:lnTo>
                        <a:pt x="23" y="77"/>
                      </a:lnTo>
                      <a:lnTo>
                        <a:pt x="26" y="78"/>
                      </a:lnTo>
                      <a:lnTo>
                        <a:pt x="26" y="78"/>
                      </a:lnTo>
                      <a:lnTo>
                        <a:pt x="24" y="78"/>
                      </a:lnTo>
                      <a:lnTo>
                        <a:pt x="23" y="79"/>
                      </a:lnTo>
                      <a:lnTo>
                        <a:pt x="20" y="80"/>
                      </a:lnTo>
                      <a:lnTo>
                        <a:pt x="20" y="80"/>
                      </a:lnTo>
                      <a:lnTo>
                        <a:pt x="19" y="80"/>
                      </a:lnTo>
                      <a:lnTo>
                        <a:pt x="18" y="81"/>
                      </a:lnTo>
                      <a:lnTo>
                        <a:pt x="17" y="83"/>
                      </a:lnTo>
                      <a:lnTo>
                        <a:pt x="16" y="84"/>
                      </a:lnTo>
                      <a:lnTo>
                        <a:pt x="16" y="84"/>
                      </a:lnTo>
                      <a:lnTo>
                        <a:pt x="16" y="85"/>
                      </a:lnTo>
                      <a:lnTo>
                        <a:pt x="16" y="86"/>
                      </a:lnTo>
                      <a:lnTo>
                        <a:pt x="16" y="88"/>
                      </a:lnTo>
                      <a:lnTo>
                        <a:pt x="17" y="89"/>
                      </a:lnTo>
                      <a:lnTo>
                        <a:pt x="17" y="89"/>
                      </a:lnTo>
                      <a:lnTo>
                        <a:pt x="17" y="90"/>
                      </a:lnTo>
                      <a:lnTo>
                        <a:pt x="19" y="91"/>
                      </a:lnTo>
                      <a:lnTo>
                        <a:pt x="20" y="92"/>
                      </a:lnTo>
                      <a:lnTo>
                        <a:pt x="21" y="92"/>
                      </a:lnTo>
                      <a:lnTo>
                        <a:pt x="21" y="92"/>
                      </a:lnTo>
                      <a:lnTo>
                        <a:pt x="23" y="93"/>
                      </a:lnTo>
                      <a:lnTo>
                        <a:pt x="25" y="93"/>
                      </a:lnTo>
                      <a:lnTo>
                        <a:pt x="26" y="93"/>
                      </a:lnTo>
                      <a:lnTo>
                        <a:pt x="28" y="93"/>
                      </a:lnTo>
                      <a:lnTo>
                        <a:pt x="28" y="93"/>
                      </a:lnTo>
                      <a:lnTo>
                        <a:pt x="29" y="93"/>
                      </a:lnTo>
                      <a:lnTo>
                        <a:pt x="29" y="93"/>
                      </a:lnTo>
                      <a:lnTo>
                        <a:pt x="30" y="92"/>
                      </a:lnTo>
                      <a:lnTo>
                        <a:pt x="31" y="92"/>
                      </a:lnTo>
                      <a:lnTo>
                        <a:pt x="31" y="92"/>
                      </a:lnTo>
                      <a:lnTo>
                        <a:pt x="31" y="92"/>
                      </a:lnTo>
                      <a:lnTo>
                        <a:pt x="31" y="92"/>
                      </a:lnTo>
                      <a:lnTo>
                        <a:pt x="31" y="93"/>
                      </a:lnTo>
                      <a:lnTo>
                        <a:pt x="31" y="93"/>
                      </a:lnTo>
                      <a:lnTo>
                        <a:pt x="32" y="94"/>
                      </a:lnTo>
                      <a:lnTo>
                        <a:pt x="32" y="94"/>
                      </a:lnTo>
                      <a:lnTo>
                        <a:pt x="33" y="95"/>
                      </a:lnTo>
                      <a:lnTo>
                        <a:pt x="34" y="95"/>
                      </a:lnTo>
                      <a:lnTo>
                        <a:pt x="35" y="95"/>
                      </a:lnTo>
                      <a:lnTo>
                        <a:pt x="35" y="95"/>
                      </a:lnTo>
                      <a:lnTo>
                        <a:pt x="34" y="96"/>
                      </a:lnTo>
                      <a:lnTo>
                        <a:pt x="35" y="97"/>
                      </a:lnTo>
                      <a:lnTo>
                        <a:pt x="35" y="97"/>
                      </a:lnTo>
                      <a:lnTo>
                        <a:pt x="35" y="97"/>
                      </a:lnTo>
                      <a:lnTo>
                        <a:pt x="36" y="98"/>
                      </a:lnTo>
                      <a:lnTo>
                        <a:pt x="37" y="98"/>
                      </a:lnTo>
                      <a:lnTo>
                        <a:pt x="38" y="98"/>
                      </a:lnTo>
                      <a:lnTo>
                        <a:pt x="39" y="98"/>
                      </a:lnTo>
                      <a:lnTo>
                        <a:pt x="39" y="98"/>
                      </a:lnTo>
                      <a:lnTo>
                        <a:pt x="39" y="99"/>
                      </a:lnTo>
                      <a:lnTo>
                        <a:pt x="39" y="100"/>
                      </a:lnTo>
                      <a:lnTo>
                        <a:pt x="39" y="101"/>
                      </a:lnTo>
                      <a:lnTo>
                        <a:pt x="40" y="102"/>
                      </a:lnTo>
                      <a:lnTo>
                        <a:pt x="40" y="102"/>
                      </a:lnTo>
                      <a:lnTo>
                        <a:pt x="41" y="103"/>
                      </a:lnTo>
                      <a:lnTo>
                        <a:pt x="43" y="104"/>
                      </a:lnTo>
                      <a:lnTo>
                        <a:pt x="45" y="104"/>
                      </a:lnTo>
                      <a:lnTo>
                        <a:pt x="47" y="104"/>
                      </a:lnTo>
                      <a:lnTo>
                        <a:pt x="47" y="104"/>
                      </a:lnTo>
                      <a:lnTo>
                        <a:pt x="49" y="104"/>
                      </a:lnTo>
                      <a:lnTo>
                        <a:pt x="51" y="104"/>
                      </a:lnTo>
                      <a:lnTo>
                        <a:pt x="52" y="103"/>
                      </a:lnTo>
                      <a:lnTo>
                        <a:pt x="54" y="102"/>
                      </a:lnTo>
                      <a:lnTo>
                        <a:pt x="54" y="102"/>
                      </a:lnTo>
                      <a:lnTo>
                        <a:pt x="55" y="100"/>
                      </a:lnTo>
                      <a:lnTo>
                        <a:pt x="56" y="98"/>
                      </a:lnTo>
                      <a:lnTo>
                        <a:pt x="56" y="98"/>
                      </a:lnTo>
                      <a:lnTo>
                        <a:pt x="56" y="98"/>
                      </a:lnTo>
                      <a:lnTo>
                        <a:pt x="56" y="97"/>
                      </a:lnTo>
                      <a:lnTo>
                        <a:pt x="55" y="96"/>
                      </a:lnTo>
                      <a:lnTo>
                        <a:pt x="55" y="96"/>
                      </a:lnTo>
                      <a:lnTo>
                        <a:pt x="55" y="96"/>
                      </a:lnTo>
                      <a:lnTo>
                        <a:pt x="55" y="96"/>
                      </a:lnTo>
                      <a:lnTo>
                        <a:pt x="56" y="97"/>
                      </a:lnTo>
                      <a:lnTo>
                        <a:pt x="56" y="98"/>
                      </a:lnTo>
                      <a:lnTo>
                        <a:pt x="56" y="99"/>
                      </a:lnTo>
                      <a:lnTo>
                        <a:pt x="55" y="100"/>
                      </a:lnTo>
                      <a:lnTo>
                        <a:pt x="55" y="100"/>
                      </a:lnTo>
                      <a:lnTo>
                        <a:pt x="54" y="102"/>
                      </a:lnTo>
                      <a:lnTo>
                        <a:pt x="52" y="103"/>
                      </a:lnTo>
                      <a:lnTo>
                        <a:pt x="52" y="103"/>
                      </a:lnTo>
                      <a:lnTo>
                        <a:pt x="51" y="103"/>
                      </a:lnTo>
                      <a:lnTo>
                        <a:pt x="50" y="103"/>
                      </a:lnTo>
                      <a:lnTo>
                        <a:pt x="47" y="104"/>
                      </a:lnTo>
                      <a:lnTo>
                        <a:pt x="47" y="104"/>
                      </a:lnTo>
                      <a:lnTo>
                        <a:pt x="45" y="104"/>
                      </a:lnTo>
                      <a:lnTo>
                        <a:pt x="44" y="104"/>
                      </a:lnTo>
                      <a:lnTo>
                        <a:pt x="42" y="103"/>
                      </a:lnTo>
                      <a:lnTo>
                        <a:pt x="41" y="102"/>
                      </a:lnTo>
                      <a:lnTo>
                        <a:pt x="41" y="102"/>
                      </a:lnTo>
                      <a:lnTo>
                        <a:pt x="40" y="101"/>
                      </a:lnTo>
                      <a:lnTo>
                        <a:pt x="39" y="99"/>
                      </a:lnTo>
                      <a:lnTo>
                        <a:pt x="39" y="99"/>
                      </a:lnTo>
                      <a:lnTo>
                        <a:pt x="39" y="99"/>
                      </a:lnTo>
                      <a:lnTo>
                        <a:pt x="39" y="98"/>
                      </a:lnTo>
                      <a:lnTo>
                        <a:pt x="40" y="97"/>
                      </a:lnTo>
                      <a:lnTo>
                        <a:pt x="40" y="97"/>
                      </a:lnTo>
                      <a:lnTo>
                        <a:pt x="41" y="97"/>
                      </a:lnTo>
                      <a:lnTo>
                        <a:pt x="40" y="97"/>
                      </a:lnTo>
                      <a:lnTo>
                        <a:pt x="40" y="96"/>
                      </a:lnTo>
                      <a:lnTo>
                        <a:pt x="40" y="96"/>
                      </a:lnTo>
                      <a:lnTo>
                        <a:pt x="40" y="96"/>
                      </a:lnTo>
                      <a:lnTo>
                        <a:pt x="39" y="97"/>
                      </a:lnTo>
                      <a:lnTo>
                        <a:pt x="38" y="97"/>
                      </a:lnTo>
                      <a:lnTo>
                        <a:pt x="37" y="97"/>
                      </a:lnTo>
                      <a:lnTo>
                        <a:pt x="36" y="96"/>
                      </a:lnTo>
                      <a:lnTo>
                        <a:pt x="36" y="96"/>
                      </a:lnTo>
                      <a:lnTo>
                        <a:pt x="35" y="96"/>
                      </a:lnTo>
                      <a:lnTo>
                        <a:pt x="36" y="95"/>
                      </a:lnTo>
                      <a:lnTo>
                        <a:pt x="36" y="95"/>
                      </a:lnTo>
                      <a:lnTo>
                        <a:pt x="36" y="95"/>
                      </a:lnTo>
                      <a:lnTo>
                        <a:pt x="36" y="94"/>
                      </a:lnTo>
                      <a:lnTo>
                        <a:pt x="36" y="94"/>
                      </a:lnTo>
                      <a:lnTo>
                        <a:pt x="35" y="94"/>
                      </a:lnTo>
                      <a:lnTo>
                        <a:pt x="35" y="94"/>
                      </a:lnTo>
                      <a:lnTo>
                        <a:pt x="35" y="95"/>
                      </a:lnTo>
                      <a:lnTo>
                        <a:pt x="34" y="95"/>
                      </a:lnTo>
                      <a:lnTo>
                        <a:pt x="33" y="94"/>
                      </a:lnTo>
                      <a:lnTo>
                        <a:pt x="32" y="93"/>
                      </a:lnTo>
                      <a:lnTo>
                        <a:pt x="32" y="93"/>
                      </a:lnTo>
                      <a:lnTo>
                        <a:pt x="32" y="92"/>
                      </a:lnTo>
                      <a:lnTo>
                        <a:pt x="32" y="92"/>
                      </a:lnTo>
                      <a:lnTo>
                        <a:pt x="32" y="92"/>
                      </a:lnTo>
                      <a:lnTo>
                        <a:pt x="31" y="92"/>
                      </a:lnTo>
                      <a:lnTo>
                        <a:pt x="31" y="91"/>
                      </a:lnTo>
                      <a:lnTo>
                        <a:pt x="31" y="91"/>
                      </a:lnTo>
                      <a:lnTo>
                        <a:pt x="29" y="92"/>
                      </a:lnTo>
                      <a:lnTo>
                        <a:pt x="29" y="92"/>
                      </a:lnTo>
                      <a:lnTo>
                        <a:pt x="28" y="93"/>
                      </a:lnTo>
                      <a:lnTo>
                        <a:pt x="26" y="93"/>
                      </a:lnTo>
                      <a:lnTo>
                        <a:pt x="26" y="93"/>
                      </a:lnTo>
                      <a:lnTo>
                        <a:pt x="25" y="93"/>
                      </a:lnTo>
                      <a:lnTo>
                        <a:pt x="23" y="92"/>
                      </a:lnTo>
                      <a:lnTo>
                        <a:pt x="20" y="91"/>
                      </a:lnTo>
                      <a:lnTo>
                        <a:pt x="20" y="91"/>
                      </a:lnTo>
                      <a:lnTo>
                        <a:pt x="19" y="90"/>
                      </a:lnTo>
                      <a:lnTo>
                        <a:pt x="18" y="89"/>
                      </a:lnTo>
                      <a:lnTo>
                        <a:pt x="17" y="88"/>
                      </a:lnTo>
                      <a:lnTo>
                        <a:pt x="17" y="86"/>
                      </a:lnTo>
                      <a:lnTo>
                        <a:pt x="17" y="86"/>
                      </a:lnTo>
                      <a:lnTo>
                        <a:pt x="17" y="85"/>
                      </a:lnTo>
                      <a:lnTo>
                        <a:pt x="17" y="83"/>
                      </a:lnTo>
                      <a:lnTo>
                        <a:pt x="18" y="82"/>
                      </a:lnTo>
                      <a:lnTo>
                        <a:pt x="19" y="81"/>
                      </a:lnTo>
                      <a:lnTo>
                        <a:pt x="19" y="81"/>
                      </a:lnTo>
                      <a:lnTo>
                        <a:pt x="20" y="80"/>
                      </a:lnTo>
                      <a:lnTo>
                        <a:pt x="22" y="80"/>
                      </a:lnTo>
                      <a:lnTo>
                        <a:pt x="25" y="79"/>
                      </a:lnTo>
                      <a:lnTo>
                        <a:pt x="25" y="79"/>
                      </a:lnTo>
                      <a:lnTo>
                        <a:pt x="25" y="79"/>
                      </a:lnTo>
                      <a:lnTo>
                        <a:pt x="27" y="79"/>
                      </a:lnTo>
                      <a:lnTo>
                        <a:pt x="27" y="79"/>
                      </a:lnTo>
                      <a:lnTo>
                        <a:pt x="28" y="79"/>
                      </a:lnTo>
                      <a:lnTo>
                        <a:pt x="28" y="79"/>
                      </a:lnTo>
                      <a:lnTo>
                        <a:pt x="28" y="79"/>
                      </a:lnTo>
                      <a:lnTo>
                        <a:pt x="29" y="79"/>
                      </a:lnTo>
                      <a:lnTo>
                        <a:pt x="29" y="79"/>
                      </a:lnTo>
                      <a:lnTo>
                        <a:pt x="28" y="78"/>
                      </a:lnTo>
                      <a:lnTo>
                        <a:pt x="27" y="78"/>
                      </a:lnTo>
                      <a:lnTo>
                        <a:pt x="27" y="78"/>
                      </a:lnTo>
                      <a:lnTo>
                        <a:pt x="25" y="78"/>
                      </a:lnTo>
                      <a:lnTo>
                        <a:pt x="25" y="78"/>
                      </a:lnTo>
                      <a:lnTo>
                        <a:pt x="24" y="77"/>
                      </a:lnTo>
                      <a:lnTo>
                        <a:pt x="22" y="76"/>
                      </a:lnTo>
                      <a:lnTo>
                        <a:pt x="22" y="76"/>
                      </a:lnTo>
                      <a:lnTo>
                        <a:pt x="21" y="76"/>
                      </a:lnTo>
                      <a:lnTo>
                        <a:pt x="21" y="75"/>
                      </a:lnTo>
                      <a:lnTo>
                        <a:pt x="21" y="75"/>
                      </a:lnTo>
                      <a:lnTo>
                        <a:pt x="20" y="74"/>
                      </a:lnTo>
                      <a:lnTo>
                        <a:pt x="20" y="74"/>
                      </a:lnTo>
                      <a:lnTo>
                        <a:pt x="21" y="73"/>
                      </a:lnTo>
                      <a:lnTo>
                        <a:pt x="21" y="73"/>
                      </a:lnTo>
                      <a:lnTo>
                        <a:pt x="22" y="73"/>
                      </a:lnTo>
                      <a:lnTo>
                        <a:pt x="22" y="73"/>
                      </a:lnTo>
                      <a:lnTo>
                        <a:pt x="22" y="72"/>
                      </a:lnTo>
                      <a:lnTo>
                        <a:pt x="22" y="72"/>
                      </a:lnTo>
                      <a:lnTo>
                        <a:pt x="21" y="72"/>
                      </a:lnTo>
                      <a:lnTo>
                        <a:pt x="20" y="72"/>
                      </a:lnTo>
                      <a:lnTo>
                        <a:pt x="20" y="72"/>
                      </a:lnTo>
                      <a:lnTo>
                        <a:pt x="17" y="70"/>
                      </a:lnTo>
                      <a:lnTo>
                        <a:pt x="17" y="70"/>
                      </a:lnTo>
                      <a:lnTo>
                        <a:pt x="15" y="69"/>
                      </a:lnTo>
                      <a:lnTo>
                        <a:pt x="15" y="69"/>
                      </a:lnTo>
                      <a:lnTo>
                        <a:pt x="13" y="68"/>
                      </a:lnTo>
                      <a:lnTo>
                        <a:pt x="13" y="67"/>
                      </a:lnTo>
                      <a:lnTo>
                        <a:pt x="13" y="67"/>
                      </a:lnTo>
                      <a:lnTo>
                        <a:pt x="13" y="67"/>
                      </a:lnTo>
                      <a:lnTo>
                        <a:pt x="14" y="65"/>
                      </a:lnTo>
                      <a:lnTo>
                        <a:pt x="14" y="65"/>
                      </a:lnTo>
                      <a:lnTo>
                        <a:pt x="14" y="65"/>
                      </a:lnTo>
                      <a:lnTo>
                        <a:pt x="13" y="65"/>
                      </a:lnTo>
                      <a:lnTo>
                        <a:pt x="13" y="65"/>
                      </a:lnTo>
                      <a:lnTo>
                        <a:pt x="11" y="64"/>
                      </a:lnTo>
                      <a:lnTo>
                        <a:pt x="11" y="64"/>
                      </a:lnTo>
                      <a:lnTo>
                        <a:pt x="8" y="63"/>
                      </a:lnTo>
                      <a:lnTo>
                        <a:pt x="6" y="63"/>
                      </a:lnTo>
                      <a:lnTo>
                        <a:pt x="5" y="62"/>
                      </a:lnTo>
                      <a:lnTo>
                        <a:pt x="5" y="62"/>
                      </a:lnTo>
                      <a:lnTo>
                        <a:pt x="3" y="61"/>
                      </a:lnTo>
                      <a:lnTo>
                        <a:pt x="2" y="60"/>
                      </a:lnTo>
                      <a:lnTo>
                        <a:pt x="1" y="58"/>
                      </a:lnTo>
                      <a:lnTo>
                        <a:pt x="0" y="56"/>
                      </a:lnTo>
                      <a:lnTo>
                        <a:pt x="0" y="56"/>
                      </a:lnTo>
                      <a:lnTo>
                        <a:pt x="0" y="55"/>
                      </a:lnTo>
                      <a:lnTo>
                        <a:pt x="1" y="53"/>
                      </a:lnTo>
                      <a:lnTo>
                        <a:pt x="2" y="51"/>
                      </a:lnTo>
                      <a:lnTo>
                        <a:pt x="3" y="50"/>
                      </a:lnTo>
                      <a:lnTo>
                        <a:pt x="3" y="50"/>
                      </a:lnTo>
                      <a:lnTo>
                        <a:pt x="4" y="49"/>
                      </a:lnTo>
                      <a:lnTo>
                        <a:pt x="6" y="48"/>
                      </a:lnTo>
                      <a:lnTo>
                        <a:pt x="8" y="47"/>
                      </a:lnTo>
                      <a:lnTo>
                        <a:pt x="8" y="47"/>
                      </a:lnTo>
                      <a:lnTo>
                        <a:pt x="11" y="46"/>
                      </a:lnTo>
                      <a:lnTo>
                        <a:pt x="13" y="45"/>
                      </a:lnTo>
                      <a:lnTo>
                        <a:pt x="13" y="45"/>
                      </a:lnTo>
                      <a:lnTo>
                        <a:pt x="14" y="45"/>
                      </a:lnTo>
                      <a:lnTo>
                        <a:pt x="15" y="46"/>
                      </a:lnTo>
                      <a:lnTo>
                        <a:pt x="16" y="46"/>
                      </a:lnTo>
                      <a:lnTo>
                        <a:pt x="16" y="46"/>
                      </a:lnTo>
                      <a:lnTo>
                        <a:pt x="17" y="46"/>
                      </a:lnTo>
                      <a:lnTo>
                        <a:pt x="17" y="46"/>
                      </a:lnTo>
                      <a:lnTo>
                        <a:pt x="17" y="46"/>
                      </a:lnTo>
                      <a:lnTo>
                        <a:pt x="17" y="45"/>
                      </a:lnTo>
                      <a:lnTo>
                        <a:pt x="17" y="45"/>
                      </a:lnTo>
                      <a:lnTo>
                        <a:pt x="15" y="45"/>
                      </a:lnTo>
                      <a:lnTo>
                        <a:pt x="13" y="43"/>
                      </a:lnTo>
                      <a:lnTo>
                        <a:pt x="12" y="43"/>
                      </a:lnTo>
                      <a:lnTo>
                        <a:pt x="12" y="42"/>
                      </a:lnTo>
                      <a:lnTo>
                        <a:pt x="12" y="41"/>
                      </a:lnTo>
                      <a:lnTo>
                        <a:pt x="11" y="40"/>
                      </a:lnTo>
                      <a:lnTo>
                        <a:pt x="11" y="40"/>
                      </a:lnTo>
                      <a:lnTo>
                        <a:pt x="12" y="39"/>
                      </a:lnTo>
                      <a:lnTo>
                        <a:pt x="12" y="38"/>
                      </a:lnTo>
                      <a:lnTo>
                        <a:pt x="13" y="38"/>
                      </a:lnTo>
                      <a:lnTo>
                        <a:pt x="14" y="37"/>
                      </a:lnTo>
                      <a:lnTo>
                        <a:pt x="16" y="36"/>
                      </a:lnTo>
                      <a:lnTo>
                        <a:pt x="19" y="36"/>
                      </a:lnTo>
                      <a:lnTo>
                        <a:pt x="19" y="36"/>
                      </a:lnTo>
                      <a:lnTo>
                        <a:pt x="19" y="36"/>
                      </a:lnTo>
                      <a:lnTo>
                        <a:pt x="19" y="36"/>
                      </a:lnTo>
                      <a:lnTo>
                        <a:pt x="19" y="36"/>
                      </a:lnTo>
                      <a:lnTo>
                        <a:pt x="19" y="35"/>
                      </a:lnTo>
                      <a:lnTo>
                        <a:pt x="19" y="35"/>
                      </a:lnTo>
                      <a:lnTo>
                        <a:pt x="19" y="34"/>
                      </a:lnTo>
                      <a:lnTo>
                        <a:pt x="20" y="33"/>
                      </a:lnTo>
                      <a:lnTo>
                        <a:pt x="20" y="33"/>
                      </a:lnTo>
                      <a:lnTo>
                        <a:pt x="20" y="33"/>
                      </a:lnTo>
                      <a:lnTo>
                        <a:pt x="21" y="33"/>
                      </a:lnTo>
                      <a:lnTo>
                        <a:pt x="23" y="33"/>
                      </a:lnTo>
                      <a:lnTo>
                        <a:pt x="24" y="33"/>
                      </a:lnTo>
                      <a:lnTo>
                        <a:pt x="24" y="33"/>
                      </a:lnTo>
                      <a:lnTo>
                        <a:pt x="24" y="33"/>
                      </a:lnTo>
                      <a:lnTo>
                        <a:pt x="24" y="33"/>
                      </a:lnTo>
                      <a:lnTo>
                        <a:pt x="24" y="33"/>
                      </a:lnTo>
                      <a:lnTo>
                        <a:pt x="24" y="33"/>
                      </a:lnTo>
                      <a:lnTo>
                        <a:pt x="22" y="29"/>
                      </a:lnTo>
                      <a:lnTo>
                        <a:pt x="21" y="28"/>
                      </a:lnTo>
                      <a:lnTo>
                        <a:pt x="20" y="26"/>
                      </a:lnTo>
                      <a:lnTo>
                        <a:pt x="20" y="26"/>
                      </a:lnTo>
                      <a:lnTo>
                        <a:pt x="21" y="23"/>
                      </a:lnTo>
                      <a:lnTo>
                        <a:pt x="21" y="22"/>
                      </a:lnTo>
                      <a:lnTo>
                        <a:pt x="23" y="20"/>
                      </a:lnTo>
                      <a:lnTo>
                        <a:pt x="24" y="19"/>
                      </a:lnTo>
                      <a:lnTo>
                        <a:pt x="24" y="19"/>
                      </a:lnTo>
                      <a:lnTo>
                        <a:pt x="26" y="18"/>
                      </a:lnTo>
                      <a:lnTo>
                        <a:pt x="28" y="18"/>
                      </a:lnTo>
                      <a:lnTo>
                        <a:pt x="30" y="17"/>
                      </a:lnTo>
                      <a:lnTo>
                        <a:pt x="33" y="18"/>
                      </a:lnTo>
                      <a:lnTo>
                        <a:pt x="33" y="18"/>
                      </a:lnTo>
                      <a:lnTo>
                        <a:pt x="35" y="18"/>
                      </a:lnTo>
                      <a:lnTo>
                        <a:pt x="37" y="19"/>
                      </a:lnTo>
                      <a:lnTo>
                        <a:pt x="37" y="19"/>
                      </a:lnTo>
                      <a:lnTo>
                        <a:pt x="39" y="20"/>
                      </a:lnTo>
                      <a:lnTo>
                        <a:pt x="39" y="20"/>
                      </a:lnTo>
                      <a:lnTo>
                        <a:pt x="39" y="21"/>
                      </a:lnTo>
                      <a:lnTo>
                        <a:pt x="39" y="21"/>
                      </a:lnTo>
                      <a:lnTo>
                        <a:pt x="40" y="21"/>
                      </a:lnTo>
                      <a:lnTo>
                        <a:pt x="40" y="21"/>
                      </a:lnTo>
                      <a:lnTo>
                        <a:pt x="40" y="21"/>
                      </a:lnTo>
                      <a:lnTo>
                        <a:pt x="40" y="20"/>
                      </a:lnTo>
                      <a:lnTo>
                        <a:pt x="40" y="19"/>
                      </a:lnTo>
                      <a:lnTo>
                        <a:pt x="40" y="17"/>
                      </a:lnTo>
                      <a:lnTo>
                        <a:pt x="42" y="15"/>
                      </a:lnTo>
                      <a:lnTo>
                        <a:pt x="43" y="14"/>
                      </a:lnTo>
                      <a:lnTo>
                        <a:pt x="43" y="14"/>
                      </a:lnTo>
                      <a:lnTo>
                        <a:pt x="44" y="13"/>
                      </a:lnTo>
                      <a:lnTo>
                        <a:pt x="46" y="11"/>
                      </a:lnTo>
                      <a:lnTo>
                        <a:pt x="48" y="11"/>
                      </a:lnTo>
                      <a:lnTo>
                        <a:pt x="50" y="10"/>
                      </a:lnTo>
                      <a:lnTo>
                        <a:pt x="50" y="10"/>
                      </a:lnTo>
                      <a:lnTo>
                        <a:pt x="52" y="10"/>
                      </a:lnTo>
                      <a:lnTo>
                        <a:pt x="54" y="10"/>
                      </a:lnTo>
                      <a:lnTo>
                        <a:pt x="55" y="11"/>
                      </a:lnTo>
                      <a:lnTo>
                        <a:pt x="57" y="11"/>
                      </a:lnTo>
                      <a:lnTo>
                        <a:pt x="57" y="11"/>
                      </a:lnTo>
                      <a:lnTo>
                        <a:pt x="58" y="11"/>
                      </a:lnTo>
                      <a:lnTo>
                        <a:pt x="58" y="11"/>
                      </a:lnTo>
                      <a:lnTo>
                        <a:pt x="58" y="12"/>
                      </a:lnTo>
                      <a:lnTo>
                        <a:pt x="58" y="12"/>
                      </a:lnTo>
                      <a:lnTo>
                        <a:pt x="58" y="12"/>
                      </a:lnTo>
                      <a:lnTo>
                        <a:pt x="58" y="12"/>
                      </a:lnTo>
                      <a:lnTo>
                        <a:pt x="59" y="12"/>
                      </a:lnTo>
                      <a:lnTo>
                        <a:pt x="59" y="12"/>
                      </a:lnTo>
                      <a:lnTo>
                        <a:pt x="59" y="12"/>
                      </a:lnTo>
                      <a:lnTo>
                        <a:pt x="59" y="12"/>
                      </a:lnTo>
                      <a:lnTo>
                        <a:pt x="59" y="12"/>
                      </a:lnTo>
                      <a:lnTo>
                        <a:pt x="59" y="12"/>
                      </a:lnTo>
                      <a:lnTo>
                        <a:pt x="59" y="12"/>
                      </a:lnTo>
                      <a:lnTo>
                        <a:pt x="59" y="12"/>
                      </a:lnTo>
                      <a:lnTo>
                        <a:pt x="59" y="11"/>
                      </a:lnTo>
                      <a:lnTo>
                        <a:pt x="59" y="11"/>
                      </a:lnTo>
                      <a:lnTo>
                        <a:pt x="60" y="11"/>
                      </a:lnTo>
                      <a:lnTo>
                        <a:pt x="61" y="12"/>
                      </a:lnTo>
                      <a:lnTo>
                        <a:pt x="63" y="12"/>
                      </a:lnTo>
                      <a:lnTo>
                        <a:pt x="63" y="13"/>
                      </a:lnTo>
                      <a:lnTo>
                        <a:pt x="63" y="13"/>
                      </a:lnTo>
                      <a:lnTo>
                        <a:pt x="63" y="13"/>
                      </a:lnTo>
                      <a:lnTo>
                        <a:pt x="63" y="13"/>
                      </a:lnTo>
                      <a:lnTo>
                        <a:pt x="64" y="13"/>
                      </a:lnTo>
                      <a:lnTo>
                        <a:pt x="64" y="13"/>
                      </a:lnTo>
                      <a:lnTo>
                        <a:pt x="66" y="12"/>
                      </a:lnTo>
                      <a:lnTo>
                        <a:pt x="67" y="12"/>
                      </a:lnTo>
                      <a:lnTo>
                        <a:pt x="68" y="12"/>
                      </a:lnTo>
                      <a:lnTo>
                        <a:pt x="68" y="12"/>
                      </a:lnTo>
                      <a:lnTo>
                        <a:pt x="70" y="12"/>
                      </a:lnTo>
                      <a:lnTo>
                        <a:pt x="72" y="13"/>
                      </a:lnTo>
                      <a:lnTo>
                        <a:pt x="72" y="13"/>
                      </a:lnTo>
                      <a:lnTo>
                        <a:pt x="72" y="13"/>
                      </a:lnTo>
                      <a:lnTo>
                        <a:pt x="73" y="14"/>
                      </a:lnTo>
                      <a:lnTo>
                        <a:pt x="73" y="14"/>
                      </a:lnTo>
                      <a:lnTo>
                        <a:pt x="74" y="14"/>
                      </a:lnTo>
                      <a:lnTo>
                        <a:pt x="74" y="14"/>
                      </a:lnTo>
                      <a:lnTo>
                        <a:pt x="74" y="14"/>
                      </a:lnTo>
                      <a:lnTo>
                        <a:pt x="74" y="14"/>
                      </a:lnTo>
                      <a:lnTo>
                        <a:pt x="73" y="12"/>
                      </a:lnTo>
                      <a:lnTo>
                        <a:pt x="72" y="10"/>
                      </a:lnTo>
                      <a:lnTo>
                        <a:pt x="72" y="10"/>
                      </a:lnTo>
                      <a:lnTo>
                        <a:pt x="72" y="9"/>
                      </a:lnTo>
                      <a:lnTo>
                        <a:pt x="72" y="8"/>
                      </a:lnTo>
                      <a:lnTo>
                        <a:pt x="72" y="6"/>
                      </a:lnTo>
                      <a:lnTo>
                        <a:pt x="73" y="5"/>
                      </a:lnTo>
                      <a:lnTo>
                        <a:pt x="73" y="5"/>
                      </a:lnTo>
                      <a:lnTo>
                        <a:pt x="75" y="3"/>
                      </a:lnTo>
                      <a:lnTo>
                        <a:pt x="77" y="2"/>
                      </a:lnTo>
                      <a:lnTo>
                        <a:pt x="79" y="1"/>
                      </a:lnTo>
                      <a:lnTo>
                        <a:pt x="82" y="1"/>
                      </a:lnTo>
                      <a:lnTo>
                        <a:pt x="82" y="1"/>
                      </a:lnTo>
                      <a:lnTo>
                        <a:pt x="84" y="1"/>
                      </a:lnTo>
                      <a:lnTo>
                        <a:pt x="86" y="1"/>
                      </a:lnTo>
                      <a:lnTo>
                        <a:pt x="88" y="2"/>
                      </a:lnTo>
                      <a:lnTo>
                        <a:pt x="90" y="3"/>
                      </a:lnTo>
                      <a:lnTo>
                        <a:pt x="90" y="3"/>
                      </a:lnTo>
                      <a:lnTo>
                        <a:pt x="91" y="5"/>
                      </a:lnTo>
                      <a:lnTo>
                        <a:pt x="92" y="6"/>
                      </a:lnTo>
                      <a:lnTo>
                        <a:pt x="92" y="7"/>
                      </a:lnTo>
                      <a:lnTo>
                        <a:pt x="92" y="9"/>
                      </a:lnTo>
                      <a:lnTo>
                        <a:pt x="92" y="9"/>
                      </a:lnTo>
                      <a:lnTo>
                        <a:pt x="92" y="11"/>
                      </a:lnTo>
                      <a:lnTo>
                        <a:pt x="91" y="11"/>
                      </a:lnTo>
                      <a:lnTo>
                        <a:pt x="91" y="12"/>
                      </a:lnTo>
                      <a:lnTo>
                        <a:pt x="91" y="12"/>
                      </a:lnTo>
                      <a:lnTo>
                        <a:pt x="91" y="13"/>
                      </a:lnTo>
                      <a:lnTo>
                        <a:pt x="91" y="13"/>
                      </a:lnTo>
                      <a:lnTo>
                        <a:pt x="91" y="13"/>
                      </a:lnTo>
                      <a:lnTo>
                        <a:pt x="91" y="13"/>
                      </a:lnTo>
                      <a:lnTo>
                        <a:pt x="91" y="13"/>
                      </a:lnTo>
                      <a:lnTo>
                        <a:pt x="92" y="13"/>
                      </a:lnTo>
                      <a:lnTo>
                        <a:pt x="92" y="12"/>
                      </a:lnTo>
                      <a:lnTo>
                        <a:pt x="94" y="13"/>
                      </a:lnTo>
                      <a:lnTo>
                        <a:pt x="95" y="13"/>
                      </a:lnTo>
                      <a:lnTo>
                        <a:pt x="96" y="14"/>
                      </a:lnTo>
                      <a:lnTo>
                        <a:pt x="96" y="14"/>
                      </a:lnTo>
                      <a:lnTo>
                        <a:pt x="97" y="15"/>
                      </a:lnTo>
                      <a:lnTo>
                        <a:pt x="97" y="16"/>
                      </a:lnTo>
                      <a:lnTo>
                        <a:pt x="98" y="18"/>
                      </a:lnTo>
                      <a:lnTo>
                        <a:pt x="98" y="18"/>
                      </a:lnTo>
                      <a:lnTo>
                        <a:pt x="98" y="18"/>
                      </a:lnTo>
                      <a:lnTo>
                        <a:pt x="98" y="18"/>
                      </a:lnTo>
                      <a:lnTo>
                        <a:pt x="98" y="18"/>
                      </a:lnTo>
                      <a:lnTo>
                        <a:pt x="98"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76" name="Freeform 2612">
                  <a:extLst>
                    <a:ext uri="{FF2B5EF4-FFF2-40B4-BE49-F238E27FC236}">
                      <a16:creationId xmlns:a16="http://schemas.microsoft.com/office/drawing/2014/main" id="{A1AE1886-74C8-431B-A2D1-E2105444DFCE}"/>
                    </a:ext>
                  </a:extLst>
                </p:cNvPr>
                <p:cNvSpPr>
                  <a:spLocks/>
                </p:cNvSpPr>
                <p:nvPr/>
              </p:nvSpPr>
              <p:spPr bwMode="auto">
                <a:xfrm>
                  <a:off x="4242" y="1473"/>
                  <a:ext cx="98" cy="104"/>
                </a:xfrm>
                <a:custGeom>
                  <a:avLst/>
                  <a:gdLst>
                    <a:gd name="T0" fmla="*/ 94 w 98"/>
                    <a:gd name="T1" fmla="*/ 12 h 104"/>
                    <a:gd name="T2" fmla="*/ 90 w 98"/>
                    <a:gd name="T3" fmla="*/ 3 h 104"/>
                    <a:gd name="T4" fmla="*/ 73 w 98"/>
                    <a:gd name="T5" fmla="*/ 5 h 104"/>
                    <a:gd name="T6" fmla="*/ 73 w 98"/>
                    <a:gd name="T7" fmla="*/ 13 h 104"/>
                    <a:gd name="T8" fmla="*/ 64 w 98"/>
                    <a:gd name="T9" fmla="*/ 13 h 104"/>
                    <a:gd name="T10" fmla="*/ 59 w 98"/>
                    <a:gd name="T11" fmla="*/ 11 h 104"/>
                    <a:gd name="T12" fmla="*/ 47 w 98"/>
                    <a:gd name="T13" fmla="*/ 11 h 104"/>
                    <a:gd name="T14" fmla="*/ 39 w 98"/>
                    <a:gd name="T15" fmla="*/ 18 h 104"/>
                    <a:gd name="T16" fmla="*/ 33 w 98"/>
                    <a:gd name="T17" fmla="*/ 17 h 104"/>
                    <a:gd name="T18" fmla="*/ 20 w 98"/>
                    <a:gd name="T19" fmla="*/ 25 h 104"/>
                    <a:gd name="T20" fmla="*/ 19 w 98"/>
                    <a:gd name="T21" fmla="*/ 33 h 104"/>
                    <a:gd name="T22" fmla="*/ 14 w 98"/>
                    <a:gd name="T23" fmla="*/ 36 h 104"/>
                    <a:gd name="T24" fmla="*/ 12 w 98"/>
                    <a:gd name="T25" fmla="*/ 43 h 104"/>
                    <a:gd name="T26" fmla="*/ 7 w 98"/>
                    <a:gd name="T27" fmla="*/ 46 h 104"/>
                    <a:gd name="T28" fmla="*/ 0 w 98"/>
                    <a:gd name="T29" fmla="*/ 57 h 104"/>
                    <a:gd name="T30" fmla="*/ 12 w 98"/>
                    <a:gd name="T31" fmla="*/ 65 h 104"/>
                    <a:gd name="T32" fmla="*/ 13 w 98"/>
                    <a:gd name="T33" fmla="*/ 68 h 104"/>
                    <a:gd name="T34" fmla="*/ 21 w 98"/>
                    <a:gd name="T35" fmla="*/ 73 h 104"/>
                    <a:gd name="T36" fmla="*/ 23 w 98"/>
                    <a:gd name="T37" fmla="*/ 77 h 104"/>
                    <a:gd name="T38" fmla="*/ 18 w 98"/>
                    <a:gd name="T39" fmla="*/ 81 h 104"/>
                    <a:gd name="T40" fmla="*/ 17 w 98"/>
                    <a:gd name="T41" fmla="*/ 90 h 104"/>
                    <a:gd name="T42" fmla="*/ 28 w 98"/>
                    <a:gd name="T43" fmla="*/ 93 h 104"/>
                    <a:gd name="T44" fmla="*/ 31 w 98"/>
                    <a:gd name="T45" fmla="*/ 93 h 104"/>
                    <a:gd name="T46" fmla="*/ 35 w 98"/>
                    <a:gd name="T47" fmla="*/ 97 h 104"/>
                    <a:gd name="T48" fmla="*/ 39 w 98"/>
                    <a:gd name="T49" fmla="*/ 101 h 104"/>
                    <a:gd name="T50" fmla="*/ 51 w 98"/>
                    <a:gd name="T51" fmla="*/ 104 h 104"/>
                    <a:gd name="T52" fmla="*/ 55 w 98"/>
                    <a:gd name="T53" fmla="*/ 96 h 104"/>
                    <a:gd name="T54" fmla="*/ 54 w 98"/>
                    <a:gd name="T55" fmla="*/ 102 h 104"/>
                    <a:gd name="T56" fmla="*/ 42 w 98"/>
                    <a:gd name="T57" fmla="*/ 103 h 104"/>
                    <a:gd name="T58" fmla="*/ 40 w 98"/>
                    <a:gd name="T59" fmla="*/ 97 h 104"/>
                    <a:gd name="T60" fmla="*/ 36 w 98"/>
                    <a:gd name="T61" fmla="*/ 96 h 104"/>
                    <a:gd name="T62" fmla="*/ 35 w 98"/>
                    <a:gd name="T63" fmla="*/ 94 h 104"/>
                    <a:gd name="T64" fmla="*/ 31 w 98"/>
                    <a:gd name="T65" fmla="*/ 92 h 104"/>
                    <a:gd name="T66" fmla="*/ 23 w 98"/>
                    <a:gd name="T67" fmla="*/ 92 h 104"/>
                    <a:gd name="T68" fmla="*/ 17 w 98"/>
                    <a:gd name="T69" fmla="*/ 83 h 104"/>
                    <a:gd name="T70" fmla="*/ 27 w 98"/>
                    <a:gd name="T71" fmla="*/ 79 h 104"/>
                    <a:gd name="T72" fmla="*/ 27 w 98"/>
                    <a:gd name="T73" fmla="*/ 78 h 104"/>
                    <a:gd name="T74" fmla="*/ 20 w 98"/>
                    <a:gd name="T75" fmla="*/ 74 h 104"/>
                    <a:gd name="T76" fmla="*/ 20 w 98"/>
                    <a:gd name="T77" fmla="*/ 72 h 104"/>
                    <a:gd name="T78" fmla="*/ 13 w 98"/>
                    <a:gd name="T79" fmla="*/ 67 h 104"/>
                    <a:gd name="T80" fmla="*/ 6 w 98"/>
                    <a:gd name="T81" fmla="*/ 63 h 104"/>
                    <a:gd name="T82" fmla="*/ 1 w 98"/>
                    <a:gd name="T83" fmla="*/ 53 h 104"/>
                    <a:gd name="T84" fmla="*/ 13 w 98"/>
                    <a:gd name="T85" fmla="*/ 45 h 104"/>
                    <a:gd name="T86" fmla="*/ 17 w 98"/>
                    <a:gd name="T87" fmla="*/ 45 h 104"/>
                    <a:gd name="T88" fmla="*/ 12 w 98"/>
                    <a:gd name="T89" fmla="*/ 39 h 104"/>
                    <a:gd name="T90" fmla="*/ 19 w 98"/>
                    <a:gd name="T91" fmla="*/ 36 h 104"/>
                    <a:gd name="T92" fmla="*/ 24 w 98"/>
                    <a:gd name="T93" fmla="*/ 33 h 104"/>
                    <a:gd name="T94" fmla="*/ 20 w 98"/>
                    <a:gd name="T95" fmla="*/ 26 h 104"/>
                    <a:gd name="T96" fmla="*/ 33 w 98"/>
                    <a:gd name="T97" fmla="*/ 18 h 104"/>
                    <a:gd name="T98" fmla="*/ 40 w 98"/>
                    <a:gd name="T99" fmla="*/ 21 h 104"/>
                    <a:gd name="T100" fmla="*/ 44 w 98"/>
                    <a:gd name="T101" fmla="*/ 13 h 104"/>
                    <a:gd name="T102" fmla="*/ 57 w 98"/>
                    <a:gd name="T103" fmla="*/ 11 h 104"/>
                    <a:gd name="T104" fmla="*/ 59 w 98"/>
                    <a:gd name="T105" fmla="*/ 12 h 104"/>
                    <a:gd name="T106" fmla="*/ 61 w 98"/>
                    <a:gd name="T107" fmla="*/ 12 h 104"/>
                    <a:gd name="T108" fmla="*/ 67 w 98"/>
                    <a:gd name="T109" fmla="*/ 12 h 104"/>
                    <a:gd name="T110" fmla="*/ 74 w 98"/>
                    <a:gd name="T111" fmla="*/ 14 h 104"/>
                    <a:gd name="T112" fmla="*/ 72 w 98"/>
                    <a:gd name="T113" fmla="*/ 6 h 104"/>
                    <a:gd name="T114" fmla="*/ 86 w 98"/>
                    <a:gd name="T115" fmla="*/ 1 h 104"/>
                    <a:gd name="T116" fmla="*/ 92 w 98"/>
                    <a:gd name="T117" fmla="*/ 11 h 104"/>
                    <a:gd name="T118" fmla="*/ 92 w 98"/>
                    <a:gd name="T119" fmla="*/ 13 h 104"/>
                    <a:gd name="T120" fmla="*/ 98 w 98"/>
                    <a:gd name="T12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 h="104">
                      <a:moveTo>
                        <a:pt x="98" y="18"/>
                      </a:moveTo>
                      <a:lnTo>
                        <a:pt x="98" y="18"/>
                      </a:lnTo>
                      <a:lnTo>
                        <a:pt x="98" y="17"/>
                      </a:lnTo>
                      <a:lnTo>
                        <a:pt x="98" y="15"/>
                      </a:lnTo>
                      <a:lnTo>
                        <a:pt x="98" y="15"/>
                      </a:lnTo>
                      <a:lnTo>
                        <a:pt x="97" y="14"/>
                      </a:lnTo>
                      <a:lnTo>
                        <a:pt x="96" y="13"/>
                      </a:lnTo>
                      <a:lnTo>
                        <a:pt x="96" y="13"/>
                      </a:lnTo>
                      <a:lnTo>
                        <a:pt x="94" y="12"/>
                      </a:lnTo>
                      <a:lnTo>
                        <a:pt x="93" y="12"/>
                      </a:lnTo>
                      <a:lnTo>
                        <a:pt x="92" y="12"/>
                      </a:lnTo>
                      <a:lnTo>
                        <a:pt x="92" y="12"/>
                      </a:lnTo>
                      <a:lnTo>
                        <a:pt x="93" y="10"/>
                      </a:lnTo>
                      <a:lnTo>
                        <a:pt x="93" y="8"/>
                      </a:lnTo>
                      <a:lnTo>
                        <a:pt x="93" y="6"/>
                      </a:lnTo>
                      <a:lnTo>
                        <a:pt x="92" y="5"/>
                      </a:lnTo>
                      <a:lnTo>
                        <a:pt x="92" y="5"/>
                      </a:lnTo>
                      <a:lnTo>
                        <a:pt x="90" y="3"/>
                      </a:lnTo>
                      <a:lnTo>
                        <a:pt x="88" y="1"/>
                      </a:lnTo>
                      <a:lnTo>
                        <a:pt x="86" y="1"/>
                      </a:lnTo>
                      <a:lnTo>
                        <a:pt x="83" y="0"/>
                      </a:lnTo>
                      <a:lnTo>
                        <a:pt x="83" y="0"/>
                      </a:lnTo>
                      <a:lnTo>
                        <a:pt x="82" y="0"/>
                      </a:lnTo>
                      <a:lnTo>
                        <a:pt x="80" y="0"/>
                      </a:lnTo>
                      <a:lnTo>
                        <a:pt x="77" y="1"/>
                      </a:lnTo>
                      <a:lnTo>
                        <a:pt x="75" y="3"/>
                      </a:lnTo>
                      <a:lnTo>
                        <a:pt x="73" y="5"/>
                      </a:lnTo>
                      <a:lnTo>
                        <a:pt x="73" y="5"/>
                      </a:lnTo>
                      <a:lnTo>
                        <a:pt x="72" y="6"/>
                      </a:lnTo>
                      <a:lnTo>
                        <a:pt x="72" y="7"/>
                      </a:lnTo>
                      <a:lnTo>
                        <a:pt x="71" y="8"/>
                      </a:lnTo>
                      <a:lnTo>
                        <a:pt x="72" y="9"/>
                      </a:lnTo>
                      <a:lnTo>
                        <a:pt x="72" y="9"/>
                      </a:lnTo>
                      <a:lnTo>
                        <a:pt x="72" y="11"/>
                      </a:lnTo>
                      <a:lnTo>
                        <a:pt x="73" y="13"/>
                      </a:lnTo>
                      <a:lnTo>
                        <a:pt x="73" y="13"/>
                      </a:lnTo>
                      <a:lnTo>
                        <a:pt x="72" y="13"/>
                      </a:lnTo>
                      <a:lnTo>
                        <a:pt x="72" y="13"/>
                      </a:lnTo>
                      <a:lnTo>
                        <a:pt x="70" y="12"/>
                      </a:lnTo>
                      <a:lnTo>
                        <a:pt x="69" y="12"/>
                      </a:lnTo>
                      <a:lnTo>
                        <a:pt x="69" y="12"/>
                      </a:lnTo>
                      <a:lnTo>
                        <a:pt x="68" y="12"/>
                      </a:lnTo>
                      <a:lnTo>
                        <a:pt x="66" y="12"/>
                      </a:lnTo>
                      <a:lnTo>
                        <a:pt x="64" y="13"/>
                      </a:lnTo>
                      <a:lnTo>
                        <a:pt x="64" y="13"/>
                      </a:lnTo>
                      <a:lnTo>
                        <a:pt x="63" y="12"/>
                      </a:lnTo>
                      <a:lnTo>
                        <a:pt x="63" y="12"/>
                      </a:lnTo>
                      <a:lnTo>
                        <a:pt x="63" y="12"/>
                      </a:lnTo>
                      <a:lnTo>
                        <a:pt x="62" y="11"/>
                      </a:lnTo>
                      <a:lnTo>
                        <a:pt x="60" y="11"/>
                      </a:lnTo>
                      <a:lnTo>
                        <a:pt x="60" y="11"/>
                      </a:lnTo>
                      <a:lnTo>
                        <a:pt x="59" y="11"/>
                      </a:lnTo>
                      <a:lnTo>
                        <a:pt x="59" y="11"/>
                      </a:lnTo>
                      <a:lnTo>
                        <a:pt x="59" y="11"/>
                      </a:lnTo>
                      <a:lnTo>
                        <a:pt x="58" y="11"/>
                      </a:lnTo>
                      <a:lnTo>
                        <a:pt x="58" y="11"/>
                      </a:lnTo>
                      <a:lnTo>
                        <a:pt x="57" y="11"/>
                      </a:lnTo>
                      <a:lnTo>
                        <a:pt x="56" y="10"/>
                      </a:lnTo>
                      <a:lnTo>
                        <a:pt x="56" y="10"/>
                      </a:lnTo>
                      <a:lnTo>
                        <a:pt x="54" y="10"/>
                      </a:lnTo>
                      <a:lnTo>
                        <a:pt x="51" y="10"/>
                      </a:lnTo>
                      <a:lnTo>
                        <a:pt x="49" y="10"/>
                      </a:lnTo>
                      <a:lnTo>
                        <a:pt x="47" y="11"/>
                      </a:lnTo>
                      <a:lnTo>
                        <a:pt x="47" y="11"/>
                      </a:lnTo>
                      <a:lnTo>
                        <a:pt x="46" y="11"/>
                      </a:lnTo>
                      <a:lnTo>
                        <a:pt x="44" y="12"/>
                      </a:lnTo>
                      <a:lnTo>
                        <a:pt x="43" y="13"/>
                      </a:lnTo>
                      <a:lnTo>
                        <a:pt x="42" y="15"/>
                      </a:lnTo>
                      <a:lnTo>
                        <a:pt x="42" y="15"/>
                      </a:lnTo>
                      <a:lnTo>
                        <a:pt x="41" y="16"/>
                      </a:lnTo>
                      <a:lnTo>
                        <a:pt x="40" y="17"/>
                      </a:lnTo>
                      <a:lnTo>
                        <a:pt x="39" y="18"/>
                      </a:lnTo>
                      <a:lnTo>
                        <a:pt x="39" y="20"/>
                      </a:lnTo>
                      <a:lnTo>
                        <a:pt x="39" y="20"/>
                      </a:lnTo>
                      <a:lnTo>
                        <a:pt x="39" y="20"/>
                      </a:lnTo>
                      <a:lnTo>
                        <a:pt x="39" y="20"/>
                      </a:lnTo>
                      <a:lnTo>
                        <a:pt x="38" y="19"/>
                      </a:lnTo>
                      <a:lnTo>
                        <a:pt x="38" y="19"/>
                      </a:lnTo>
                      <a:lnTo>
                        <a:pt x="35" y="18"/>
                      </a:lnTo>
                      <a:lnTo>
                        <a:pt x="33" y="17"/>
                      </a:lnTo>
                      <a:lnTo>
                        <a:pt x="33" y="17"/>
                      </a:lnTo>
                      <a:lnTo>
                        <a:pt x="30" y="17"/>
                      </a:lnTo>
                      <a:lnTo>
                        <a:pt x="28" y="17"/>
                      </a:lnTo>
                      <a:lnTo>
                        <a:pt x="26" y="18"/>
                      </a:lnTo>
                      <a:lnTo>
                        <a:pt x="24" y="18"/>
                      </a:lnTo>
                      <a:lnTo>
                        <a:pt x="24" y="18"/>
                      </a:lnTo>
                      <a:lnTo>
                        <a:pt x="22" y="20"/>
                      </a:lnTo>
                      <a:lnTo>
                        <a:pt x="21" y="21"/>
                      </a:lnTo>
                      <a:lnTo>
                        <a:pt x="20" y="23"/>
                      </a:lnTo>
                      <a:lnTo>
                        <a:pt x="20" y="25"/>
                      </a:lnTo>
                      <a:lnTo>
                        <a:pt x="20" y="25"/>
                      </a:lnTo>
                      <a:lnTo>
                        <a:pt x="20" y="27"/>
                      </a:lnTo>
                      <a:lnTo>
                        <a:pt x="20" y="28"/>
                      </a:lnTo>
                      <a:lnTo>
                        <a:pt x="21" y="30"/>
                      </a:lnTo>
                      <a:lnTo>
                        <a:pt x="23" y="32"/>
                      </a:lnTo>
                      <a:lnTo>
                        <a:pt x="23" y="32"/>
                      </a:lnTo>
                      <a:lnTo>
                        <a:pt x="21" y="32"/>
                      </a:lnTo>
                      <a:lnTo>
                        <a:pt x="19" y="33"/>
                      </a:lnTo>
                      <a:lnTo>
                        <a:pt x="19" y="33"/>
                      </a:lnTo>
                      <a:lnTo>
                        <a:pt x="18" y="33"/>
                      </a:lnTo>
                      <a:lnTo>
                        <a:pt x="18" y="34"/>
                      </a:lnTo>
                      <a:lnTo>
                        <a:pt x="18" y="34"/>
                      </a:lnTo>
                      <a:lnTo>
                        <a:pt x="18" y="34"/>
                      </a:lnTo>
                      <a:lnTo>
                        <a:pt x="18" y="35"/>
                      </a:lnTo>
                      <a:lnTo>
                        <a:pt x="18" y="35"/>
                      </a:lnTo>
                      <a:lnTo>
                        <a:pt x="18" y="35"/>
                      </a:lnTo>
                      <a:lnTo>
                        <a:pt x="16" y="35"/>
                      </a:lnTo>
                      <a:lnTo>
                        <a:pt x="14" y="36"/>
                      </a:lnTo>
                      <a:lnTo>
                        <a:pt x="13" y="37"/>
                      </a:lnTo>
                      <a:lnTo>
                        <a:pt x="12" y="37"/>
                      </a:lnTo>
                      <a:lnTo>
                        <a:pt x="11" y="38"/>
                      </a:lnTo>
                      <a:lnTo>
                        <a:pt x="11" y="39"/>
                      </a:lnTo>
                      <a:lnTo>
                        <a:pt x="11" y="39"/>
                      </a:lnTo>
                      <a:lnTo>
                        <a:pt x="10" y="40"/>
                      </a:lnTo>
                      <a:lnTo>
                        <a:pt x="11" y="41"/>
                      </a:lnTo>
                      <a:lnTo>
                        <a:pt x="11" y="42"/>
                      </a:lnTo>
                      <a:lnTo>
                        <a:pt x="12" y="43"/>
                      </a:lnTo>
                      <a:lnTo>
                        <a:pt x="12" y="43"/>
                      </a:lnTo>
                      <a:lnTo>
                        <a:pt x="12" y="44"/>
                      </a:lnTo>
                      <a:lnTo>
                        <a:pt x="14" y="45"/>
                      </a:lnTo>
                      <a:lnTo>
                        <a:pt x="14" y="45"/>
                      </a:lnTo>
                      <a:lnTo>
                        <a:pt x="12" y="45"/>
                      </a:lnTo>
                      <a:lnTo>
                        <a:pt x="12" y="45"/>
                      </a:lnTo>
                      <a:lnTo>
                        <a:pt x="11" y="45"/>
                      </a:lnTo>
                      <a:lnTo>
                        <a:pt x="10" y="45"/>
                      </a:lnTo>
                      <a:lnTo>
                        <a:pt x="7" y="46"/>
                      </a:lnTo>
                      <a:lnTo>
                        <a:pt x="7" y="46"/>
                      </a:lnTo>
                      <a:lnTo>
                        <a:pt x="6" y="48"/>
                      </a:lnTo>
                      <a:lnTo>
                        <a:pt x="4" y="48"/>
                      </a:lnTo>
                      <a:lnTo>
                        <a:pt x="3" y="50"/>
                      </a:lnTo>
                      <a:lnTo>
                        <a:pt x="1" y="52"/>
                      </a:lnTo>
                      <a:lnTo>
                        <a:pt x="1" y="52"/>
                      </a:lnTo>
                      <a:lnTo>
                        <a:pt x="0" y="53"/>
                      </a:lnTo>
                      <a:lnTo>
                        <a:pt x="0" y="55"/>
                      </a:lnTo>
                      <a:lnTo>
                        <a:pt x="0" y="57"/>
                      </a:lnTo>
                      <a:lnTo>
                        <a:pt x="0" y="59"/>
                      </a:lnTo>
                      <a:lnTo>
                        <a:pt x="0" y="59"/>
                      </a:lnTo>
                      <a:lnTo>
                        <a:pt x="2" y="60"/>
                      </a:lnTo>
                      <a:lnTo>
                        <a:pt x="3" y="62"/>
                      </a:lnTo>
                      <a:lnTo>
                        <a:pt x="5" y="63"/>
                      </a:lnTo>
                      <a:lnTo>
                        <a:pt x="7" y="64"/>
                      </a:lnTo>
                      <a:lnTo>
                        <a:pt x="7" y="64"/>
                      </a:lnTo>
                      <a:lnTo>
                        <a:pt x="10" y="64"/>
                      </a:lnTo>
                      <a:lnTo>
                        <a:pt x="12" y="65"/>
                      </a:lnTo>
                      <a:lnTo>
                        <a:pt x="12" y="65"/>
                      </a:lnTo>
                      <a:lnTo>
                        <a:pt x="13" y="65"/>
                      </a:lnTo>
                      <a:lnTo>
                        <a:pt x="13" y="65"/>
                      </a:lnTo>
                      <a:lnTo>
                        <a:pt x="13" y="66"/>
                      </a:lnTo>
                      <a:lnTo>
                        <a:pt x="13" y="66"/>
                      </a:lnTo>
                      <a:lnTo>
                        <a:pt x="13" y="67"/>
                      </a:lnTo>
                      <a:lnTo>
                        <a:pt x="13" y="68"/>
                      </a:lnTo>
                      <a:lnTo>
                        <a:pt x="13" y="68"/>
                      </a:lnTo>
                      <a:lnTo>
                        <a:pt x="13" y="68"/>
                      </a:lnTo>
                      <a:lnTo>
                        <a:pt x="14" y="69"/>
                      </a:lnTo>
                      <a:lnTo>
                        <a:pt x="16" y="70"/>
                      </a:lnTo>
                      <a:lnTo>
                        <a:pt x="16" y="70"/>
                      </a:lnTo>
                      <a:lnTo>
                        <a:pt x="18" y="71"/>
                      </a:lnTo>
                      <a:lnTo>
                        <a:pt x="20" y="72"/>
                      </a:lnTo>
                      <a:lnTo>
                        <a:pt x="20" y="72"/>
                      </a:lnTo>
                      <a:lnTo>
                        <a:pt x="21" y="72"/>
                      </a:lnTo>
                      <a:lnTo>
                        <a:pt x="21" y="73"/>
                      </a:lnTo>
                      <a:lnTo>
                        <a:pt x="21" y="73"/>
                      </a:lnTo>
                      <a:lnTo>
                        <a:pt x="21" y="73"/>
                      </a:lnTo>
                      <a:lnTo>
                        <a:pt x="21" y="73"/>
                      </a:lnTo>
                      <a:lnTo>
                        <a:pt x="20" y="74"/>
                      </a:lnTo>
                      <a:lnTo>
                        <a:pt x="20" y="74"/>
                      </a:lnTo>
                      <a:lnTo>
                        <a:pt x="20" y="75"/>
                      </a:lnTo>
                      <a:lnTo>
                        <a:pt x="20" y="75"/>
                      </a:lnTo>
                      <a:lnTo>
                        <a:pt x="21" y="76"/>
                      </a:lnTo>
                      <a:lnTo>
                        <a:pt x="21" y="76"/>
                      </a:lnTo>
                      <a:lnTo>
                        <a:pt x="23" y="77"/>
                      </a:lnTo>
                      <a:lnTo>
                        <a:pt x="23" y="77"/>
                      </a:lnTo>
                      <a:lnTo>
                        <a:pt x="26" y="78"/>
                      </a:lnTo>
                      <a:lnTo>
                        <a:pt x="26" y="78"/>
                      </a:lnTo>
                      <a:lnTo>
                        <a:pt x="24" y="78"/>
                      </a:lnTo>
                      <a:lnTo>
                        <a:pt x="23" y="79"/>
                      </a:lnTo>
                      <a:lnTo>
                        <a:pt x="20" y="80"/>
                      </a:lnTo>
                      <a:lnTo>
                        <a:pt x="20" y="80"/>
                      </a:lnTo>
                      <a:lnTo>
                        <a:pt x="19" y="80"/>
                      </a:lnTo>
                      <a:lnTo>
                        <a:pt x="18" y="81"/>
                      </a:lnTo>
                      <a:lnTo>
                        <a:pt x="17" y="83"/>
                      </a:lnTo>
                      <a:lnTo>
                        <a:pt x="16" y="84"/>
                      </a:lnTo>
                      <a:lnTo>
                        <a:pt x="16" y="84"/>
                      </a:lnTo>
                      <a:lnTo>
                        <a:pt x="16" y="85"/>
                      </a:lnTo>
                      <a:lnTo>
                        <a:pt x="16" y="86"/>
                      </a:lnTo>
                      <a:lnTo>
                        <a:pt x="16" y="88"/>
                      </a:lnTo>
                      <a:lnTo>
                        <a:pt x="17" y="89"/>
                      </a:lnTo>
                      <a:lnTo>
                        <a:pt x="17" y="89"/>
                      </a:lnTo>
                      <a:lnTo>
                        <a:pt x="17" y="90"/>
                      </a:lnTo>
                      <a:lnTo>
                        <a:pt x="19" y="91"/>
                      </a:lnTo>
                      <a:lnTo>
                        <a:pt x="20" y="92"/>
                      </a:lnTo>
                      <a:lnTo>
                        <a:pt x="21" y="92"/>
                      </a:lnTo>
                      <a:lnTo>
                        <a:pt x="21" y="92"/>
                      </a:lnTo>
                      <a:lnTo>
                        <a:pt x="23" y="93"/>
                      </a:lnTo>
                      <a:lnTo>
                        <a:pt x="25" y="93"/>
                      </a:lnTo>
                      <a:lnTo>
                        <a:pt x="26" y="93"/>
                      </a:lnTo>
                      <a:lnTo>
                        <a:pt x="28" y="93"/>
                      </a:lnTo>
                      <a:lnTo>
                        <a:pt x="28" y="93"/>
                      </a:lnTo>
                      <a:lnTo>
                        <a:pt x="29" y="93"/>
                      </a:lnTo>
                      <a:lnTo>
                        <a:pt x="29" y="93"/>
                      </a:lnTo>
                      <a:lnTo>
                        <a:pt x="30" y="92"/>
                      </a:lnTo>
                      <a:lnTo>
                        <a:pt x="31" y="92"/>
                      </a:lnTo>
                      <a:lnTo>
                        <a:pt x="31" y="92"/>
                      </a:lnTo>
                      <a:lnTo>
                        <a:pt x="31" y="92"/>
                      </a:lnTo>
                      <a:lnTo>
                        <a:pt x="31" y="92"/>
                      </a:lnTo>
                      <a:lnTo>
                        <a:pt x="31" y="93"/>
                      </a:lnTo>
                      <a:lnTo>
                        <a:pt x="31" y="93"/>
                      </a:lnTo>
                      <a:lnTo>
                        <a:pt x="32" y="94"/>
                      </a:lnTo>
                      <a:lnTo>
                        <a:pt x="32" y="94"/>
                      </a:lnTo>
                      <a:lnTo>
                        <a:pt x="33" y="95"/>
                      </a:lnTo>
                      <a:lnTo>
                        <a:pt x="34" y="95"/>
                      </a:lnTo>
                      <a:lnTo>
                        <a:pt x="35" y="95"/>
                      </a:lnTo>
                      <a:lnTo>
                        <a:pt x="35" y="95"/>
                      </a:lnTo>
                      <a:lnTo>
                        <a:pt x="34" y="96"/>
                      </a:lnTo>
                      <a:lnTo>
                        <a:pt x="35" y="97"/>
                      </a:lnTo>
                      <a:lnTo>
                        <a:pt x="35" y="97"/>
                      </a:lnTo>
                      <a:lnTo>
                        <a:pt x="35" y="97"/>
                      </a:lnTo>
                      <a:lnTo>
                        <a:pt x="36" y="98"/>
                      </a:lnTo>
                      <a:lnTo>
                        <a:pt x="37" y="98"/>
                      </a:lnTo>
                      <a:lnTo>
                        <a:pt x="38" y="98"/>
                      </a:lnTo>
                      <a:lnTo>
                        <a:pt x="39" y="98"/>
                      </a:lnTo>
                      <a:lnTo>
                        <a:pt x="39" y="98"/>
                      </a:lnTo>
                      <a:lnTo>
                        <a:pt x="39" y="99"/>
                      </a:lnTo>
                      <a:lnTo>
                        <a:pt x="39" y="100"/>
                      </a:lnTo>
                      <a:lnTo>
                        <a:pt x="39" y="101"/>
                      </a:lnTo>
                      <a:lnTo>
                        <a:pt x="40" y="102"/>
                      </a:lnTo>
                      <a:lnTo>
                        <a:pt x="40" y="102"/>
                      </a:lnTo>
                      <a:lnTo>
                        <a:pt x="41" y="103"/>
                      </a:lnTo>
                      <a:lnTo>
                        <a:pt x="43" y="104"/>
                      </a:lnTo>
                      <a:lnTo>
                        <a:pt x="45" y="104"/>
                      </a:lnTo>
                      <a:lnTo>
                        <a:pt x="47" y="104"/>
                      </a:lnTo>
                      <a:lnTo>
                        <a:pt x="47" y="104"/>
                      </a:lnTo>
                      <a:lnTo>
                        <a:pt x="49" y="104"/>
                      </a:lnTo>
                      <a:lnTo>
                        <a:pt x="51" y="104"/>
                      </a:lnTo>
                      <a:lnTo>
                        <a:pt x="52" y="103"/>
                      </a:lnTo>
                      <a:lnTo>
                        <a:pt x="54" y="102"/>
                      </a:lnTo>
                      <a:lnTo>
                        <a:pt x="54" y="102"/>
                      </a:lnTo>
                      <a:lnTo>
                        <a:pt x="55" y="100"/>
                      </a:lnTo>
                      <a:lnTo>
                        <a:pt x="56" y="98"/>
                      </a:lnTo>
                      <a:lnTo>
                        <a:pt x="56" y="98"/>
                      </a:lnTo>
                      <a:lnTo>
                        <a:pt x="56" y="98"/>
                      </a:lnTo>
                      <a:lnTo>
                        <a:pt x="56" y="97"/>
                      </a:lnTo>
                      <a:lnTo>
                        <a:pt x="55" y="96"/>
                      </a:lnTo>
                      <a:lnTo>
                        <a:pt x="55" y="96"/>
                      </a:lnTo>
                      <a:lnTo>
                        <a:pt x="55" y="96"/>
                      </a:lnTo>
                      <a:lnTo>
                        <a:pt x="55" y="96"/>
                      </a:lnTo>
                      <a:lnTo>
                        <a:pt x="56" y="97"/>
                      </a:lnTo>
                      <a:lnTo>
                        <a:pt x="56" y="98"/>
                      </a:lnTo>
                      <a:lnTo>
                        <a:pt x="56" y="99"/>
                      </a:lnTo>
                      <a:lnTo>
                        <a:pt x="55" y="100"/>
                      </a:lnTo>
                      <a:lnTo>
                        <a:pt x="55" y="100"/>
                      </a:lnTo>
                      <a:lnTo>
                        <a:pt x="54" y="102"/>
                      </a:lnTo>
                      <a:lnTo>
                        <a:pt x="52" y="103"/>
                      </a:lnTo>
                      <a:lnTo>
                        <a:pt x="52" y="103"/>
                      </a:lnTo>
                      <a:lnTo>
                        <a:pt x="51" y="103"/>
                      </a:lnTo>
                      <a:lnTo>
                        <a:pt x="50" y="103"/>
                      </a:lnTo>
                      <a:lnTo>
                        <a:pt x="47" y="104"/>
                      </a:lnTo>
                      <a:lnTo>
                        <a:pt x="47" y="104"/>
                      </a:lnTo>
                      <a:lnTo>
                        <a:pt x="45" y="104"/>
                      </a:lnTo>
                      <a:lnTo>
                        <a:pt x="44" y="104"/>
                      </a:lnTo>
                      <a:lnTo>
                        <a:pt x="42" y="103"/>
                      </a:lnTo>
                      <a:lnTo>
                        <a:pt x="41" y="102"/>
                      </a:lnTo>
                      <a:lnTo>
                        <a:pt x="41" y="102"/>
                      </a:lnTo>
                      <a:lnTo>
                        <a:pt x="40" y="101"/>
                      </a:lnTo>
                      <a:lnTo>
                        <a:pt x="39" y="99"/>
                      </a:lnTo>
                      <a:lnTo>
                        <a:pt x="39" y="99"/>
                      </a:lnTo>
                      <a:lnTo>
                        <a:pt x="39" y="99"/>
                      </a:lnTo>
                      <a:lnTo>
                        <a:pt x="39" y="98"/>
                      </a:lnTo>
                      <a:lnTo>
                        <a:pt x="40" y="97"/>
                      </a:lnTo>
                      <a:lnTo>
                        <a:pt x="40" y="97"/>
                      </a:lnTo>
                      <a:lnTo>
                        <a:pt x="41" y="97"/>
                      </a:lnTo>
                      <a:lnTo>
                        <a:pt x="40" y="97"/>
                      </a:lnTo>
                      <a:lnTo>
                        <a:pt x="40" y="96"/>
                      </a:lnTo>
                      <a:lnTo>
                        <a:pt x="40" y="96"/>
                      </a:lnTo>
                      <a:lnTo>
                        <a:pt x="40" y="96"/>
                      </a:lnTo>
                      <a:lnTo>
                        <a:pt x="39" y="97"/>
                      </a:lnTo>
                      <a:lnTo>
                        <a:pt x="38" y="97"/>
                      </a:lnTo>
                      <a:lnTo>
                        <a:pt x="37" y="97"/>
                      </a:lnTo>
                      <a:lnTo>
                        <a:pt x="36" y="96"/>
                      </a:lnTo>
                      <a:lnTo>
                        <a:pt x="36" y="96"/>
                      </a:lnTo>
                      <a:lnTo>
                        <a:pt x="35" y="96"/>
                      </a:lnTo>
                      <a:lnTo>
                        <a:pt x="36" y="95"/>
                      </a:lnTo>
                      <a:lnTo>
                        <a:pt x="36" y="95"/>
                      </a:lnTo>
                      <a:lnTo>
                        <a:pt x="36" y="95"/>
                      </a:lnTo>
                      <a:lnTo>
                        <a:pt x="36" y="94"/>
                      </a:lnTo>
                      <a:lnTo>
                        <a:pt x="36" y="94"/>
                      </a:lnTo>
                      <a:lnTo>
                        <a:pt x="35" y="94"/>
                      </a:lnTo>
                      <a:lnTo>
                        <a:pt x="35" y="94"/>
                      </a:lnTo>
                      <a:lnTo>
                        <a:pt x="35" y="95"/>
                      </a:lnTo>
                      <a:lnTo>
                        <a:pt x="34" y="95"/>
                      </a:lnTo>
                      <a:lnTo>
                        <a:pt x="33" y="94"/>
                      </a:lnTo>
                      <a:lnTo>
                        <a:pt x="32" y="93"/>
                      </a:lnTo>
                      <a:lnTo>
                        <a:pt x="32" y="93"/>
                      </a:lnTo>
                      <a:lnTo>
                        <a:pt x="32" y="92"/>
                      </a:lnTo>
                      <a:lnTo>
                        <a:pt x="32" y="92"/>
                      </a:lnTo>
                      <a:lnTo>
                        <a:pt x="32" y="92"/>
                      </a:lnTo>
                      <a:lnTo>
                        <a:pt x="31" y="92"/>
                      </a:lnTo>
                      <a:lnTo>
                        <a:pt x="31" y="91"/>
                      </a:lnTo>
                      <a:lnTo>
                        <a:pt x="31" y="91"/>
                      </a:lnTo>
                      <a:lnTo>
                        <a:pt x="29" y="92"/>
                      </a:lnTo>
                      <a:lnTo>
                        <a:pt x="29" y="92"/>
                      </a:lnTo>
                      <a:lnTo>
                        <a:pt x="28" y="93"/>
                      </a:lnTo>
                      <a:lnTo>
                        <a:pt x="26" y="93"/>
                      </a:lnTo>
                      <a:lnTo>
                        <a:pt x="26" y="93"/>
                      </a:lnTo>
                      <a:lnTo>
                        <a:pt x="25" y="93"/>
                      </a:lnTo>
                      <a:lnTo>
                        <a:pt x="23" y="92"/>
                      </a:lnTo>
                      <a:lnTo>
                        <a:pt x="20" y="91"/>
                      </a:lnTo>
                      <a:lnTo>
                        <a:pt x="20" y="91"/>
                      </a:lnTo>
                      <a:lnTo>
                        <a:pt x="19" y="90"/>
                      </a:lnTo>
                      <a:lnTo>
                        <a:pt x="18" y="89"/>
                      </a:lnTo>
                      <a:lnTo>
                        <a:pt x="17" y="88"/>
                      </a:lnTo>
                      <a:lnTo>
                        <a:pt x="17" y="86"/>
                      </a:lnTo>
                      <a:lnTo>
                        <a:pt x="17" y="86"/>
                      </a:lnTo>
                      <a:lnTo>
                        <a:pt x="17" y="85"/>
                      </a:lnTo>
                      <a:lnTo>
                        <a:pt x="17" y="83"/>
                      </a:lnTo>
                      <a:lnTo>
                        <a:pt x="18" y="82"/>
                      </a:lnTo>
                      <a:lnTo>
                        <a:pt x="19" y="81"/>
                      </a:lnTo>
                      <a:lnTo>
                        <a:pt x="19" y="81"/>
                      </a:lnTo>
                      <a:lnTo>
                        <a:pt x="20" y="80"/>
                      </a:lnTo>
                      <a:lnTo>
                        <a:pt x="22" y="80"/>
                      </a:lnTo>
                      <a:lnTo>
                        <a:pt x="25" y="79"/>
                      </a:lnTo>
                      <a:lnTo>
                        <a:pt x="25" y="79"/>
                      </a:lnTo>
                      <a:lnTo>
                        <a:pt x="25" y="79"/>
                      </a:lnTo>
                      <a:lnTo>
                        <a:pt x="27" y="79"/>
                      </a:lnTo>
                      <a:lnTo>
                        <a:pt x="27" y="79"/>
                      </a:lnTo>
                      <a:lnTo>
                        <a:pt x="28" y="79"/>
                      </a:lnTo>
                      <a:lnTo>
                        <a:pt x="28" y="79"/>
                      </a:lnTo>
                      <a:lnTo>
                        <a:pt x="28" y="79"/>
                      </a:lnTo>
                      <a:lnTo>
                        <a:pt x="29" y="79"/>
                      </a:lnTo>
                      <a:lnTo>
                        <a:pt x="29" y="79"/>
                      </a:lnTo>
                      <a:lnTo>
                        <a:pt x="28" y="78"/>
                      </a:lnTo>
                      <a:lnTo>
                        <a:pt x="27" y="78"/>
                      </a:lnTo>
                      <a:lnTo>
                        <a:pt x="27" y="78"/>
                      </a:lnTo>
                      <a:lnTo>
                        <a:pt x="25" y="78"/>
                      </a:lnTo>
                      <a:lnTo>
                        <a:pt x="25" y="78"/>
                      </a:lnTo>
                      <a:lnTo>
                        <a:pt x="24" y="77"/>
                      </a:lnTo>
                      <a:lnTo>
                        <a:pt x="22" y="76"/>
                      </a:lnTo>
                      <a:lnTo>
                        <a:pt x="22" y="76"/>
                      </a:lnTo>
                      <a:lnTo>
                        <a:pt x="21" y="76"/>
                      </a:lnTo>
                      <a:lnTo>
                        <a:pt x="21" y="75"/>
                      </a:lnTo>
                      <a:lnTo>
                        <a:pt x="21" y="75"/>
                      </a:lnTo>
                      <a:lnTo>
                        <a:pt x="20" y="74"/>
                      </a:lnTo>
                      <a:lnTo>
                        <a:pt x="20" y="74"/>
                      </a:lnTo>
                      <a:lnTo>
                        <a:pt x="21" y="73"/>
                      </a:lnTo>
                      <a:lnTo>
                        <a:pt x="21" y="73"/>
                      </a:lnTo>
                      <a:lnTo>
                        <a:pt x="22" y="73"/>
                      </a:lnTo>
                      <a:lnTo>
                        <a:pt x="22" y="73"/>
                      </a:lnTo>
                      <a:lnTo>
                        <a:pt x="22" y="72"/>
                      </a:lnTo>
                      <a:lnTo>
                        <a:pt x="22" y="72"/>
                      </a:lnTo>
                      <a:lnTo>
                        <a:pt x="21" y="72"/>
                      </a:lnTo>
                      <a:lnTo>
                        <a:pt x="20" y="72"/>
                      </a:lnTo>
                      <a:lnTo>
                        <a:pt x="20" y="72"/>
                      </a:lnTo>
                      <a:lnTo>
                        <a:pt x="17" y="70"/>
                      </a:lnTo>
                      <a:lnTo>
                        <a:pt x="17" y="70"/>
                      </a:lnTo>
                      <a:lnTo>
                        <a:pt x="15" y="69"/>
                      </a:lnTo>
                      <a:lnTo>
                        <a:pt x="15" y="69"/>
                      </a:lnTo>
                      <a:lnTo>
                        <a:pt x="13" y="68"/>
                      </a:lnTo>
                      <a:lnTo>
                        <a:pt x="13" y="67"/>
                      </a:lnTo>
                      <a:lnTo>
                        <a:pt x="13" y="67"/>
                      </a:lnTo>
                      <a:lnTo>
                        <a:pt x="13" y="67"/>
                      </a:lnTo>
                      <a:lnTo>
                        <a:pt x="14" y="65"/>
                      </a:lnTo>
                      <a:lnTo>
                        <a:pt x="14" y="65"/>
                      </a:lnTo>
                      <a:lnTo>
                        <a:pt x="14" y="65"/>
                      </a:lnTo>
                      <a:lnTo>
                        <a:pt x="13" y="65"/>
                      </a:lnTo>
                      <a:lnTo>
                        <a:pt x="13" y="65"/>
                      </a:lnTo>
                      <a:lnTo>
                        <a:pt x="11" y="64"/>
                      </a:lnTo>
                      <a:lnTo>
                        <a:pt x="11" y="64"/>
                      </a:lnTo>
                      <a:lnTo>
                        <a:pt x="8" y="63"/>
                      </a:lnTo>
                      <a:lnTo>
                        <a:pt x="6" y="63"/>
                      </a:lnTo>
                      <a:lnTo>
                        <a:pt x="5" y="62"/>
                      </a:lnTo>
                      <a:lnTo>
                        <a:pt x="5" y="62"/>
                      </a:lnTo>
                      <a:lnTo>
                        <a:pt x="3" y="61"/>
                      </a:lnTo>
                      <a:lnTo>
                        <a:pt x="2" y="60"/>
                      </a:lnTo>
                      <a:lnTo>
                        <a:pt x="1" y="58"/>
                      </a:lnTo>
                      <a:lnTo>
                        <a:pt x="0" y="56"/>
                      </a:lnTo>
                      <a:lnTo>
                        <a:pt x="0" y="56"/>
                      </a:lnTo>
                      <a:lnTo>
                        <a:pt x="0" y="55"/>
                      </a:lnTo>
                      <a:lnTo>
                        <a:pt x="1" y="53"/>
                      </a:lnTo>
                      <a:lnTo>
                        <a:pt x="2" y="51"/>
                      </a:lnTo>
                      <a:lnTo>
                        <a:pt x="3" y="50"/>
                      </a:lnTo>
                      <a:lnTo>
                        <a:pt x="3" y="50"/>
                      </a:lnTo>
                      <a:lnTo>
                        <a:pt x="4" y="49"/>
                      </a:lnTo>
                      <a:lnTo>
                        <a:pt x="6" y="48"/>
                      </a:lnTo>
                      <a:lnTo>
                        <a:pt x="8" y="47"/>
                      </a:lnTo>
                      <a:lnTo>
                        <a:pt x="8" y="47"/>
                      </a:lnTo>
                      <a:lnTo>
                        <a:pt x="11" y="46"/>
                      </a:lnTo>
                      <a:lnTo>
                        <a:pt x="13" y="45"/>
                      </a:lnTo>
                      <a:lnTo>
                        <a:pt x="13" y="45"/>
                      </a:lnTo>
                      <a:lnTo>
                        <a:pt x="14" y="45"/>
                      </a:lnTo>
                      <a:lnTo>
                        <a:pt x="15" y="46"/>
                      </a:lnTo>
                      <a:lnTo>
                        <a:pt x="16" y="46"/>
                      </a:lnTo>
                      <a:lnTo>
                        <a:pt x="16" y="46"/>
                      </a:lnTo>
                      <a:lnTo>
                        <a:pt x="17" y="46"/>
                      </a:lnTo>
                      <a:lnTo>
                        <a:pt x="17" y="46"/>
                      </a:lnTo>
                      <a:lnTo>
                        <a:pt x="17" y="46"/>
                      </a:lnTo>
                      <a:lnTo>
                        <a:pt x="17" y="45"/>
                      </a:lnTo>
                      <a:lnTo>
                        <a:pt x="17" y="45"/>
                      </a:lnTo>
                      <a:lnTo>
                        <a:pt x="15" y="45"/>
                      </a:lnTo>
                      <a:lnTo>
                        <a:pt x="13" y="43"/>
                      </a:lnTo>
                      <a:lnTo>
                        <a:pt x="12" y="43"/>
                      </a:lnTo>
                      <a:lnTo>
                        <a:pt x="12" y="42"/>
                      </a:lnTo>
                      <a:lnTo>
                        <a:pt x="12" y="41"/>
                      </a:lnTo>
                      <a:lnTo>
                        <a:pt x="11" y="40"/>
                      </a:lnTo>
                      <a:lnTo>
                        <a:pt x="11" y="40"/>
                      </a:lnTo>
                      <a:lnTo>
                        <a:pt x="12" y="39"/>
                      </a:lnTo>
                      <a:lnTo>
                        <a:pt x="12" y="38"/>
                      </a:lnTo>
                      <a:lnTo>
                        <a:pt x="13" y="38"/>
                      </a:lnTo>
                      <a:lnTo>
                        <a:pt x="14" y="37"/>
                      </a:lnTo>
                      <a:lnTo>
                        <a:pt x="16" y="36"/>
                      </a:lnTo>
                      <a:lnTo>
                        <a:pt x="19" y="36"/>
                      </a:lnTo>
                      <a:lnTo>
                        <a:pt x="19" y="36"/>
                      </a:lnTo>
                      <a:lnTo>
                        <a:pt x="19" y="36"/>
                      </a:lnTo>
                      <a:lnTo>
                        <a:pt x="19" y="36"/>
                      </a:lnTo>
                      <a:lnTo>
                        <a:pt x="19" y="36"/>
                      </a:lnTo>
                      <a:lnTo>
                        <a:pt x="19" y="35"/>
                      </a:lnTo>
                      <a:lnTo>
                        <a:pt x="19" y="35"/>
                      </a:lnTo>
                      <a:lnTo>
                        <a:pt x="19" y="34"/>
                      </a:lnTo>
                      <a:lnTo>
                        <a:pt x="20" y="33"/>
                      </a:lnTo>
                      <a:lnTo>
                        <a:pt x="20" y="33"/>
                      </a:lnTo>
                      <a:lnTo>
                        <a:pt x="20" y="33"/>
                      </a:lnTo>
                      <a:lnTo>
                        <a:pt x="21" y="33"/>
                      </a:lnTo>
                      <a:lnTo>
                        <a:pt x="23" y="33"/>
                      </a:lnTo>
                      <a:lnTo>
                        <a:pt x="24" y="33"/>
                      </a:lnTo>
                      <a:lnTo>
                        <a:pt x="24" y="33"/>
                      </a:lnTo>
                      <a:lnTo>
                        <a:pt x="24" y="33"/>
                      </a:lnTo>
                      <a:lnTo>
                        <a:pt x="24" y="33"/>
                      </a:lnTo>
                      <a:lnTo>
                        <a:pt x="24" y="33"/>
                      </a:lnTo>
                      <a:lnTo>
                        <a:pt x="24" y="33"/>
                      </a:lnTo>
                      <a:lnTo>
                        <a:pt x="22" y="29"/>
                      </a:lnTo>
                      <a:lnTo>
                        <a:pt x="21" y="28"/>
                      </a:lnTo>
                      <a:lnTo>
                        <a:pt x="20" y="26"/>
                      </a:lnTo>
                      <a:lnTo>
                        <a:pt x="20" y="26"/>
                      </a:lnTo>
                      <a:lnTo>
                        <a:pt x="21" y="23"/>
                      </a:lnTo>
                      <a:lnTo>
                        <a:pt x="21" y="22"/>
                      </a:lnTo>
                      <a:lnTo>
                        <a:pt x="23" y="20"/>
                      </a:lnTo>
                      <a:lnTo>
                        <a:pt x="24" y="19"/>
                      </a:lnTo>
                      <a:lnTo>
                        <a:pt x="24" y="19"/>
                      </a:lnTo>
                      <a:lnTo>
                        <a:pt x="26" y="18"/>
                      </a:lnTo>
                      <a:lnTo>
                        <a:pt x="28" y="18"/>
                      </a:lnTo>
                      <a:lnTo>
                        <a:pt x="30" y="17"/>
                      </a:lnTo>
                      <a:lnTo>
                        <a:pt x="33" y="18"/>
                      </a:lnTo>
                      <a:lnTo>
                        <a:pt x="33" y="18"/>
                      </a:lnTo>
                      <a:lnTo>
                        <a:pt x="35" y="18"/>
                      </a:lnTo>
                      <a:lnTo>
                        <a:pt x="37" y="19"/>
                      </a:lnTo>
                      <a:lnTo>
                        <a:pt x="37" y="19"/>
                      </a:lnTo>
                      <a:lnTo>
                        <a:pt x="39" y="20"/>
                      </a:lnTo>
                      <a:lnTo>
                        <a:pt x="39" y="20"/>
                      </a:lnTo>
                      <a:lnTo>
                        <a:pt x="39" y="21"/>
                      </a:lnTo>
                      <a:lnTo>
                        <a:pt x="39" y="21"/>
                      </a:lnTo>
                      <a:lnTo>
                        <a:pt x="40" y="21"/>
                      </a:lnTo>
                      <a:lnTo>
                        <a:pt x="40" y="21"/>
                      </a:lnTo>
                      <a:lnTo>
                        <a:pt x="40" y="21"/>
                      </a:lnTo>
                      <a:lnTo>
                        <a:pt x="40" y="20"/>
                      </a:lnTo>
                      <a:lnTo>
                        <a:pt x="40" y="19"/>
                      </a:lnTo>
                      <a:lnTo>
                        <a:pt x="40" y="17"/>
                      </a:lnTo>
                      <a:lnTo>
                        <a:pt x="42" y="15"/>
                      </a:lnTo>
                      <a:lnTo>
                        <a:pt x="43" y="14"/>
                      </a:lnTo>
                      <a:lnTo>
                        <a:pt x="43" y="14"/>
                      </a:lnTo>
                      <a:lnTo>
                        <a:pt x="44" y="13"/>
                      </a:lnTo>
                      <a:lnTo>
                        <a:pt x="46" y="11"/>
                      </a:lnTo>
                      <a:lnTo>
                        <a:pt x="48" y="11"/>
                      </a:lnTo>
                      <a:lnTo>
                        <a:pt x="50" y="10"/>
                      </a:lnTo>
                      <a:lnTo>
                        <a:pt x="50" y="10"/>
                      </a:lnTo>
                      <a:lnTo>
                        <a:pt x="52" y="10"/>
                      </a:lnTo>
                      <a:lnTo>
                        <a:pt x="54" y="10"/>
                      </a:lnTo>
                      <a:lnTo>
                        <a:pt x="55" y="11"/>
                      </a:lnTo>
                      <a:lnTo>
                        <a:pt x="57" y="11"/>
                      </a:lnTo>
                      <a:lnTo>
                        <a:pt x="57" y="11"/>
                      </a:lnTo>
                      <a:lnTo>
                        <a:pt x="58" y="11"/>
                      </a:lnTo>
                      <a:lnTo>
                        <a:pt x="58" y="11"/>
                      </a:lnTo>
                      <a:lnTo>
                        <a:pt x="58" y="12"/>
                      </a:lnTo>
                      <a:lnTo>
                        <a:pt x="58" y="12"/>
                      </a:lnTo>
                      <a:lnTo>
                        <a:pt x="58" y="12"/>
                      </a:lnTo>
                      <a:lnTo>
                        <a:pt x="58" y="12"/>
                      </a:lnTo>
                      <a:lnTo>
                        <a:pt x="59" y="12"/>
                      </a:lnTo>
                      <a:lnTo>
                        <a:pt x="59" y="12"/>
                      </a:lnTo>
                      <a:lnTo>
                        <a:pt x="59" y="12"/>
                      </a:lnTo>
                      <a:lnTo>
                        <a:pt x="59" y="12"/>
                      </a:lnTo>
                      <a:lnTo>
                        <a:pt x="59" y="12"/>
                      </a:lnTo>
                      <a:lnTo>
                        <a:pt x="59" y="12"/>
                      </a:lnTo>
                      <a:lnTo>
                        <a:pt x="59" y="12"/>
                      </a:lnTo>
                      <a:lnTo>
                        <a:pt x="59" y="12"/>
                      </a:lnTo>
                      <a:lnTo>
                        <a:pt x="59" y="11"/>
                      </a:lnTo>
                      <a:lnTo>
                        <a:pt x="59" y="11"/>
                      </a:lnTo>
                      <a:lnTo>
                        <a:pt x="60" y="11"/>
                      </a:lnTo>
                      <a:lnTo>
                        <a:pt x="61" y="12"/>
                      </a:lnTo>
                      <a:lnTo>
                        <a:pt x="63" y="12"/>
                      </a:lnTo>
                      <a:lnTo>
                        <a:pt x="63" y="13"/>
                      </a:lnTo>
                      <a:lnTo>
                        <a:pt x="63" y="13"/>
                      </a:lnTo>
                      <a:lnTo>
                        <a:pt x="63" y="13"/>
                      </a:lnTo>
                      <a:lnTo>
                        <a:pt x="63" y="13"/>
                      </a:lnTo>
                      <a:lnTo>
                        <a:pt x="64" y="13"/>
                      </a:lnTo>
                      <a:lnTo>
                        <a:pt x="64" y="13"/>
                      </a:lnTo>
                      <a:lnTo>
                        <a:pt x="66" y="12"/>
                      </a:lnTo>
                      <a:lnTo>
                        <a:pt x="67" y="12"/>
                      </a:lnTo>
                      <a:lnTo>
                        <a:pt x="68" y="12"/>
                      </a:lnTo>
                      <a:lnTo>
                        <a:pt x="68" y="12"/>
                      </a:lnTo>
                      <a:lnTo>
                        <a:pt x="70" y="12"/>
                      </a:lnTo>
                      <a:lnTo>
                        <a:pt x="72" y="13"/>
                      </a:lnTo>
                      <a:lnTo>
                        <a:pt x="72" y="13"/>
                      </a:lnTo>
                      <a:lnTo>
                        <a:pt x="72" y="13"/>
                      </a:lnTo>
                      <a:lnTo>
                        <a:pt x="73" y="14"/>
                      </a:lnTo>
                      <a:lnTo>
                        <a:pt x="73" y="14"/>
                      </a:lnTo>
                      <a:lnTo>
                        <a:pt x="74" y="14"/>
                      </a:lnTo>
                      <a:lnTo>
                        <a:pt x="74" y="14"/>
                      </a:lnTo>
                      <a:lnTo>
                        <a:pt x="74" y="14"/>
                      </a:lnTo>
                      <a:lnTo>
                        <a:pt x="74" y="14"/>
                      </a:lnTo>
                      <a:lnTo>
                        <a:pt x="73" y="12"/>
                      </a:lnTo>
                      <a:lnTo>
                        <a:pt x="72" y="10"/>
                      </a:lnTo>
                      <a:lnTo>
                        <a:pt x="72" y="10"/>
                      </a:lnTo>
                      <a:lnTo>
                        <a:pt x="72" y="9"/>
                      </a:lnTo>
                      <a:lnTo>
                        <a:pt x="72" y="8"/>
                      </a:lnTo>
                      <a:lnTo>
                        <a:pt x="72" y="6"/>
                      </a:lnTo>
                      <a:lnTo>
                        <a:pt x="73" y="5"/>
                      </a:lnTo>
                      <a:lnTo>
                        <a:pt x="73" y="5"/>
                      </a:lnTo>
                      <a:lnTo>
                        <a:pt x="75" y="3"/>
                      </a:lnTo>
                      <a:lnTo>
                        <a:pt x="77" y="2"/>
                      </a:lnTo>
                      <a:lnTo>
                        <a:pt x="79" y="1"/>
                      </a:lnTo>
                      <a:lnTo>
                        <a:pt x="82" y="1"/>
                      </a:lnTo>
                      <a:lnTo>
                        <a:pt x="82" y="1"/>
                      </a:lnTo>
                      <a:lnTo>
                        <a:pt x="84" y="1"/>
                      </a:lnTo>
                      <a:lnTo>
                        <a:pt x="86" y="1"/>
                      </a:lnTo>
                      <a:lnTo>
                        <a:pt x="88" y="2"/>
                      </a:lnTo>
                      <a:lnTo>
                        <a:pt x="90" y="3"/>
                      </a:lnTo>
                      <a:lnTo>
                        <a:pt x="90" y="3"/>
                      </a:lnTo>
                      <a:lnTo>
                        <a:pt x="91" y="5"/>
                      </a:lnTo>
                      <a:lnTo>
                        <a:pt x="92" y="6"/>
                      </a:lnTo>
                      <a:lnTo>
                        <a:pt x="92" y="7"/>
                      </a:lnTo>
                      <a:lnTo>
                        <a:pt x="92" y="9"/>
                      </a:lnTo>
                      <a:lnTo>
                        <a:pt x="92" y="9"/>
                      </a:lnTo>
                      <a:lnTo>
                        <a:pt x="92" y="11"/>
                      </a:lnTo>
                      <a:lnTo>
                        <a:pt x="91" y="11"/>
                      </a:lnTo>
                      <a:lnTo>
                        <a:pt x="91" y="12"/>
                      </a:lnTo>
                      <a:lnTo>
                        <a:pt x="91" y="12"/>
                      </a:lnTo>
                      <a:lnTo>
                        <a:pt x="91" y="13"/>
                      </a:lnTo>
                      <a:lnTo>
                        <a:pt x="91" y="13"/>
                      </a:lnTo>
                      <a:lnTo>
                        <a:pt x="91" y="13"/>
                      </a:lnTo>
                      <a:lnTo>
                        <a:pt x="91" y="13"/>
                      </a:lnTo>
                      <a:lnTo>
                        <a:pt x="91" y="13"/>
                      </a:lnTo>
                      <a:lnTo>
                        <a:pt x="92" y="13"/>
                      </a:lnTo>
                      <a:lnTo>
                        <a:pt x="92" y="12"/>
                      </a:lnTo>
                      <a:lnTo>
                        <a:pt x="94" y="13"/>
                      </a:lnTo>
                      <a:lnTo>
                        <a:pt x="95" y="13"/>
                      </a:lnTo>
                      <a:lnTo>
                        <a:pt x="96" y="14"/>
                      </a:lnTo>
                      <a:lnTo>
                        <a:pt x="96" y="14"/>
                      </a:lnTo>
                      <a:lnTo>
                        <a:pt x="97" y="15"/>
                      </a:lnTo>
                      <a:lnTo>
                        <a:pt x="97" y="16"/>
                      </a:lnTo>
                      <a:lnTo>
                        <a:pt x="98" y="18"/>
                      </a:lnTo>
                      <a:lnTo>
                        <a:pt x="98" y="18"/>
                      </a:lnTo>
                      <a:lnTo>
                        <a:pt x="98" y="18"/>
                      </a:lnTo>
                      <a:lnTo>
                        <a:pt x="98" y="18"/>
                      </a:lnTo>
                      <a:lnTo>
                        <a:pt x="98" y="18"/>
                      </a:lnTo>
                      <a:lnTo>
                        <a:pt x="98"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77" name="Freeform 2613">
                  <a:extLst>
                    <a:ext uri="{FF2B5EF4-FFF2-40B4-BE49-F238E27FC236}">
                      <a16:creationId xmlns:a16="http://schemas.microsoft.com/office/drawing/2014/main" id="{3882C10A-E9F5-450C-A7DD-7DF8FC08EE22}"/>
                    </a:ext>
                  </a:extLst>
                </p:cNvPr>
                <p:cNvSpPr>
                  <a:spLocks/>
                </p:cNvSpPr>
                <p:nvPr/>
              </p:nvSpPr>
              <p:spPr bwMode="auto">
                <a:xfrm>
                  <a:off x="4292" y="1566"/>
                  <a:ext cx="19" cy="52"/>
                </a:xfrm>
                <a:custGeom>
                  <a:avLst/>
                  <a:gdLst>
                    <a:gd name="T0" fmla="*/ 13 w 19"/>
                    <a:gd name="T1" fmla="*/ 1 h 52"/>
                    <a:gd name="T2" fmla="*/ 13 w 19"/>
                    <a:gd name="T3" fmla="*/ 1 h 52"/>
                    <a:gd name="T4" fmla="*/ 14 w 19"/>
                    <a:gd name="T5" fmla="*/ 5 h 52"/>
                    <a:gd name="T6" fmla="*/ 15 w 19"/>
                    <a:gd name="T7" fmla="*/ 9 h 52"/>
                    <a:gd name="T8" fmla="*/ 16 w 19"/>
                    <a:gd name="T9" fmla="*/ 13 h 52"/>
                    <a:gd name="T10" fmla="*/ 17 w 19"/>
                    <a:gd name="T11" fmla="*/ 17 h 52"/>
                    <a:gd name="T12" fmla="*/ 18 w 19"/>
                    <a:gd name="T13" fmla="*/ 22 h 52"/>
                    <a:gd name="T14" fmla="*/ 18 w 19"/>
                    <a:gd name="T15" fmla="*/ 26 h 52"/>
                    <a:gd name="T16" fmla="*/ 18 w 19"/>
                    <a:gd name="T17" fmla="*/ 30 h 52"/>
                    <a:gd name="T18" fmla="*/ 18 w 19"/>
                    <a:gd name="T19" fmla="*/ 35 h 52"/>
                    <a:gd name="T20" fmla="*/ 18 w 19"/>
                    <a:gd name="T21" fmla="*/ 35 h 52"/>
                    <a:gd name="T22" fmla="*/ 17 w 19"/>
                    <a:gd name="T23" fmla="*/ 39 h 52"/>
                    <a:gd name="T24" fmla="*/ 16 w 19"/>
                    <a:gd name="T25" fmla="*/ 41 h 52"/>
                    <a:gd name="T26" fmla="*/ 16 w 19"/>
                    <a:gd name="T27" fmla="*/ 42 h 52"/>
                    <a:gd name="T28" fmla="*/ 15 w 19"/>
                    <a:gd name="T29" fmla="*/ 44 h 52"/>
                    <a:gd name="T30" fmla="*/ 14 w 19"/>
                    <a:gd name="T31" fmla="*/ 46 h 52"/>
                    <a:gd name="T32" fmla="*/ 12 w 19"/>
                    <a:gd name="T33" fmla="*/ 47 h 52"/>
                    <a:gd name="T34" fmla="*/ 10 w 19"/>
                    <a:gd name="T35" fmla="*/ 48 h 52"/>
                    <a:gd name="T36" fmla="*/ 10 w 19"/>
                    <a:gd name="T37" fmla="*/ 48 h 52"/>
                    <a:gd name="T38" fmla="*/ 7 w 19"/>
                    <a:gd name="T39" fmla="*/ 48 h 52"/>
                    <a:gd name="T40" fmla="*/ 4 w 19"/>
                    <a:gd name="T41" fmla="*/ 48 h 52"/>
                    <a:gd name="T42" fmla="*/ 3 w 19"/>
                    <a:gd name="T43" fmla="*/ 49 h 52"/>
                    <a:gd name="T44" fmla="*/ 1 w 19"/>
                    <a:gd name="T45" fmla="*/ 50 h 52"/>
                    <a:gd name="T46" fmla="*/ 1 w 19"/>
                    <a:gd name="T47" fmla="*/ 50 h 52"/>
                    <a:gd name="T48" fmla="*/ 0 w 19"/>
                    <a:gd name="T49" fmla="*/ 52 h 52"/>
                    <a:gd name="T50" fmla="*/ 0 w 19"/>
                    <a:gd name="T51" fmla="*/ 52 h 52"/>
                    <a:gd name="T52" fmla="*/ 1 w 19"/>
                    <a:gd name="T53" fmla="*/ 52 h 52"/>
                    <a:gd name="T54" fmla="*/ 1 w 19"/>
                    <a:gd name="T55" fmla="*/ 52 h 52"/>
                    <a:gd name="T56" fmla="*/ 1 w 19"/>
                    <a:gd name="T57" fmla="*/ 52 h 52"/>
                    <a:gd name="T58" fmla="*/ 1 w 19"/>
                    <a:gd name="T59" fmla="*/ 51 h 52"/>
                    <a:gd name="T60" fmla="*/ 1 w 19"/>
                    <a:gd name="T61" fmla="*/ 50 h 52"/>
                    <a:gd name="T62" fmla="*/ 2 w 19"/>
                    <a:gd name="T63" fmla="*/ 50 h 52"/>
                    <a:gd name="T64" fmla="*/ 3 w 19"/>
                    <a:gd name="T65" fmla="*/ 49 h 52"/>
                    <a:gd name="T66" fmla="*/ 6 w 19"/>
                    <a:gd name="T67" fmla="*/ 49 h 52"/>
                    <a:gd name="T68" fmla="*/ 8 w 19"/>
                    <a:gd name="T69" fmla="*/ 49 h 52"/>
                    <a:gd name="T70" fmla="*/ 8 w 19"/>
                    <a:gd name="T71" fmla="*/ 49 h 52"/>
                    <a:gd name="T72" fmla="*/ 9 w 19"/>
                    <a:gd name="T73" fmla="*/ 49 h 52"/>
                    <a:gd name="T74" fmla="*/ 11 w 19"/>
                    <a:gd name="T75" fmla="*/ 48 h 52"/>
                    <a:gd name="T76" fmla="*/ 13 w 19"/>
                    <a:gd name="T77" fmla="*/ 47 h 52"/>
                    <a:gd name="T78" fmla="*/ 14 w 19"/>
                    <a:gd name="T79" fmla="*/ 47 h 52"/>
                    <a:gd name="T80" fmla="*/ 14 w 19"/>
                    <a:gd name="T81" fmla="*/ 47 h 52"/>
                    <a:gd name="T82" fmla="*/ 15 w 19"/>
                    <a:gd name="T83" fmla="*/ 46 h 52"/>
                    <a:gd name="T84" fmla="*/ 16 w 19"/>
                    <a:gd name="T85" fmla="*/ 44 h 52"/>
                    <a:gd name="T86" fmla="*/ 17 w 19"/>
                    <a:gd name="T87" fmla="*/ 43 h 52"/>
                    <a:gd name="T88" fmla="*/ 17 w 19"/>
                    <a:gd name="T89" fmla="*/ 42 h 52"/>
                    <a:gd name="T90" fmla="*/ 17 w 19"/>
                    <a:gd name="T91" fmla="*/ 42 h 52"/>
                    <a:gd name="T92" fmla="*/ 18 w 19"/>
                    <a:gd name="T93" fmla="*/ 38 h 52"/>
                    <a:gd name="T94" fmla="*/ 18 w 19"/>
                    <a:gd name="T95" fmla="*/ 34 h 52"/>
                    <a:gd name="T96" fmla="*/ 18 w 19"/>
                    <a:gd name="T97" fmla="*/ 34 h 52"/>
                    <a:gd name="T98" fmla="*/ 19 w 19"/>
                    <a:gd name="T99" fmla="*/ 30 h 52"/>
                    <a:gd name="T100" fmla="*/ 18 w 19"/>
                    <a:gd name="T101" fmla="*/ 25 h 52"/>
                    <a:gd name="T102" fmla="*/ 18 w 19"/>
                    <a:gd name="T103" fmla="*/ 21 h 52"/>
                    <a:gd name="T104" fmla="*/ 18 w 19"/>
                    <a:gd name="T105" fmla="*/ 17 h 52"/>
                    <a:gd name="T106" fmla="*/ 18 w 19"/>
                    <a:gd name="T107" fmla="*/ 17 h 52"/>
                    <a:gd name="T108" fmla="*/ 17 w 19"/>
                    <a:gd name="T109" fmla="*/ 13 h 52"/>
                    <a:gd name="T110" fmla="*/ 16 w 19"/>
                    <a:gd name="T111" fmla="*/ 9 h 52"/>
                    <a:gd name="T112" fmla="*/ 13 w 19"/>
                    <a:gd name="T113" fmla="*/ 0 h 52"/>
                    <a:gd name="T114" fmla="*/ 13 w 19"/>
                    <a:gd name="T115" fmla="*/ 0 h 52"/>
                    <a:gd name="T116" fmla="*/ 13 w 19"/>
                    <a:gd name="T117"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 h="52">
                      <a:moveTo>
                        <a:pt x="13" y="1"/>
                      </a:moveTo>
                      <a:lnTo>
                        <a:pt x="13" y="1"/>
                      </a:lnTo>
                      <a:lnTo>
                        <a:pt x="14" y="5"/>
                      </a:lnTo>
                      <a:lnTo>
                        <a:pt x="15" y="9"/>
                      </a:lnTo>
                      <a:lnTo>
                        <a:pt x="16" y="13"/>
                      </a:lnTo>
                      <a:lnTo>
                        <a:pt x="17" y="17"/>
                      </a:lnTo>
                      <a:lnTo>
                        <a:pt x="18" y="22"/>
                      </a:lnTo>
                      <a:lnTo>
                        <a:pt x="18" y="26"/>
                      </a:lnTo>
                      <a:lnTo>
                        <a:pt x="18" y="30"/>
                      </a:lnTo>
                      <a:lnTo>
                        <a:pt x="18" y="35"/>
                      </a:lnTo>
                      <a:lnTo>
                        <a:pt x="18" y="35"/>
                      </a:lnTo>
                      <a:lnTo>
                        <a:pt x="17" y="39"/>
                      </a:lnTo>
                      <a:lnTo>
                        <a:pt x="16" y="41"/>
                      </a:lnTo>
                      <a:lnTo>
                        <a:pt x="16" y="42"/>
                      </a:lnTo>
                      <a:lnTo>
                        <a:pt x="15" y="44"/>
                      </a:lnTo>
                      <a:lnTo>
                        <a:pt x="14" y="46"/>
                      </a:lnTo>
                      <a:lnTo>
                        <a:pt x="12" y="47"/>
                      </a:lnTo>
                      <a:lnTo>
                        <a:pt x="10" y="48"/>
                      </a:lnTo>
                      <a:lnTo>
                        <a:pt x="10" y="48"/>
                      </a:lnTo>
                      <a:lnTo>
                        <a:pt x="7" y="48"/>
                      </a:lnTo>
                      <a:lnTo>
                        <a:pt x="4" y="48"/>
                      </a:lnTo>
                      <a:lnTo>
                        <a:pt x="3" y="49"/>
                      </a:lnTo>
                      <a:lnTo>
                        <a:pt x="1" y="50"/>
                      </a:lnTo>
                      <a:lnTo>
                        <a:pt x="1" y="50"/>
                      </a:lnTo>
                      <a:lnTo>
                        <a:pt x="0" y="52"/>
                      </a:lnTo>
                      <a:lnTo>
                        <a:pt x="0" y="52"/>
                      </a:lnTo>
                      <a:lnTo>
                        <a:pt x="1" y="52"/>
                      </a:lnTo>
                      <a:lnTo>
                        <a:pt x="1" y="52"/>
                      </a:lnTo>
                      <a:lnTo>
                        <a:pt x="1" y="52"/>
                      </a:lnTo>
                      <a:lnTo>
                        <a:pt x="1" y="51"/>
                      </a:lnTo>
                      <a:lnTo>
                        <a:pt x="1" y="50"/>
                      </a:lnTo>
                      <a:lnTo>
                        <a:pt x="2" y="50"/>
                      </a:lnTo>
                      <a:lnTo>
                        <a:pt x="3" y="49"/>
                      </a:lnTo>
                      <a:lnTo>
                        <a:pt x="6" y="49"/>
                      </a:lnTo>
                      <a:lnTo>
                        <a:pt x="8" y="49"/>
                      </a:lnTo>
                      <a:lnTo>
                        <a:pt x="8" y="49"/>
                      </a:lnTo>
                      <a:lnTo>
                        <a:pt x="9" y="49"/>
                      </a:lnTo>
                      <a:lnTo>
                        <a:pt x="11" y="48"/>
                      </a:lnTo>
                      <a:lnTo>
                        <a:pt x="13" y="47"/>
                      </a:lnTo>
                      <a:lnTo>
                        <a:pt x="14" y="47"/>
                      </a:lnTo>
                      <a:lnTo>
                        <a:pt x="14" y="47"/>
                      </a:lnTo>
                      <a:lnTo>
                        <a:pt x="15" y="46"/>
                      </a:lnTo>
                      <a:lnTo>
                        <a:pt x="16" y="44"/>
                      </a:lnTo>
                      <a:lnTo>
                        <a:pt x="17" y="43"/>
                      </a:lnTo>
                      <a:lnTo>
                        <a:pt x="17" y="42"/>
                      </a:lnTo>
                      <a:lnTo>
                        <a:pt x="17" y="42"/>
                      </a:lnTo>
                      <a:lnTo>
                        <a:pt x="18" y="38"/>
                      </a:lnTo>
                      <a:lnTo>
                        <a:pt x="18" y="34"/>
                      </a:lnTo>
                      <a:lnTo>
                        <a:pt x="18" y="34"/>
                      </a:lnTo>
                      <a:lnTo>
                        <a:pt x="19" y="30"/>
                      </a:lnTo>
                      <a:lnTo>
                        <a:pt x="18" y="25"/>
                      </a:lnTo>
                      <a:lnTo>
                        <a:pt x="18" y="21"/>
                      </a:lnTo>
                      <a:lnTo>
                        <a:pt x="18" y="17"/>
                      </a:lnTo>
                      <a:lnTo>
                        <a:pt x="18" y="17"/>
                      </a:lnTo>
                      <a:lnTo>
                        <a:pt x="17" y="13"/>
                      </a:lnTo>
                      <a:lnTo>
                        <a:pt x="16" y="9"/>
                      </a:lnTo>
                      <a:lnTo>
                        <a:pt x="13" y="0"/>
                      </a:lnTo>
                      <a:lnTo>
                        <a:pt x="13" y="0"/>
                      </a:lnTo>
                      <a:lnTo>
                        <a:pt x="1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78" name="Freeform 2614">
                  <a:extLst>
                    <a:ext uri="{FF2B5EF4-FFF2-40B4-BE49-F238E27FC236}">
                      <a16:creationId xmlns:a16="http://schemas.microsoft.com/office/drawing/2014/main" id="{ECF4DF0E-A41F-472E-AC37-672E5ACD8D88}"/>
                    </a:ext>
                  </a:extLst>
                </p:cNvPr>
                <p:cNvSpPr>
                  <a:spLocks/>
                </p:cNvSpPr>
                <p:nvPr/>
              </p:nvSpPr>
              <p:spPr bwMode="auto">
                <a:xfrm>
                  <a:off x="4292" y="1566"/>
                  <a:ext cx="19" cy="52"/>
                </a:xfrm>
                <a:custGeom>
                  <a:avLst/>
                  <a:gdLst>
                    <a:gd name="T0" fmla="*/ 13 w 19"/>
                    <a:gd name="T1" fmla="*/ 1 h 52"/>
                    <a:gd name="T2" fmla="*/ 13 w 19"/>
                    <a:gd name="T3" fmla="*/ 1 h 52"/>
                    <a:gd name="T4" fmla="*/ 14 w 19"/>
                    <a:gd name="T5" fmla="*/ 5 h 52"/>
                    <a:gd name="T6" fmla="*/ 15 w 19"/>
                    <a:gd name="T7" fmla="*/ 9 h 52"/>
                    <a:gd name="T8" fmla="*/ 16 w 19"/>
                    <a:gd name="T9" fmla="*/ 13 h 52"/>
                    <a:gd name="T10" fmla="*/ 17 w 19"/>
                    <a:gd name="T11" fmla="*/ 17 h 52"/>
                    <a:gd name="T12" fmla="*/ 18 w 19"/>
                    <a:gd name="T13" fmla="*/ 22 h 52"/>
                    <a:gd name="T14" fmla="*/ 18 w 19"/>
                    <a:gd name="T15" fmla="*/ 26 h 52"/>
                    <a:gd name="T16" fmla="*/ 18 w 19"/>
                    <a:gd name="T17" fmla="*/ 30 h 52"/>
                    <a:gd name="T18" fmla="*/ 18 w 19"/>
                    <a:gd name="T19" fmla="*/ 35 h 52"/>
                    <a:gd name="T20" fmla="*/ 18 w 19"/>
                    <a:gd name="T21" fmla="*/ 35 h 52"/>
                    <a:gd name="T22" fmla="*/ 17 w 19"/>
                    <a:gd name="T23" fmla="*/ 39 h 52"/>
                    <a:gd name="T24" fmla="*/ 16 w 19"/>
                    <a:gd name="T25" fmla="*/ 41 h 52"/>
                    <a:gd name="T26" fmla="*/ 16 w 19"/>
                    <a:gd name="T27" fmla="*/ 42 h 52"/>
                    <a:gd name="T28" fmla="*/ 15 w 19"/>
                    <a:gd name="T29" fmla="*/ 44 h 52"/>
                    <a:gd name="T30" fmla="*/ 14 w 19"/>
                    <a:gd name="T31" fmla="*/ 46 h 52"/>
                    <a:gd name="T32" fmla="*/ 12 w 19"/>
                    <a:gd name="T33" fmla="*/ 47 h 52"/>
                    <a:gd name="T34" fmla="*/ 10 w 19"/>
                    <a:gd name="T35" fmla="*/ 48 h 52"/>
                    <a:gd name="T36" fmla="*/ 10 w 19"/>
                    <a:gd name="T37" fmla="*/ 48 h 52"/>
                    <a:gd name="T38" fmla="*/ 7 w 19"/>
                    <a:gd name="T39" fmla="*/ 48 h 52"/>
                    <a:gd name="T40" fmla="*/ 4 w 19"/>
                    <a:gd name="T41" fmla="*/ 48 h 52"/>
                    <a:gd name="T42" fmla="*/ 3 w 19"/>
                    <a:gd name="T43" fmla="*/ 49 h 52"/>
                    <a:gd name="T44" fmla="*/ 1 w 19"/>
                    <a:gd name="T45" fmla="*/ 50 h 52"/>
                    <a:gd name="T46" fmla="*/ 1 w 19"/>
                    <a:gd name="T47" fmla="*/ 50 h 52"/>
                    <a:gd name="T48" fmla="*/ 0 w 19"/>
                    <a:gd name="T49" fmla="*/ 52 h 52"/>
                    <a:gd name="T50" fmla="*/ 0 w 19"/>
                    <a:gd name="T51" fmla="*/ 52 h 52"/>
                    <a:gd name="T52" fmla="*/ 1 w 19"/>
                    <a:gd name="T53" fmla="*/ 52 h 52"/>
                    <a:gd name="T54" fmla="*/ 1 w 19"/>
                    <a:gd name="T55" fmla="*/ 52 h 52"/>
                    <a:gd name="T56" fmla="*/ 1 w 19"/>
                    <a:gd name="T57" fmla="*/ 52 h 52"/>
                    <a:gd name="T58" fmla="*/ 1 w 19"/>
                    <a:gd name="T59" fmla="*/ 51 h 52"/>
                    <a:gd name="T60" fmla="*/ 1 w 19"/>
                    <a:gd name="T61" fmla="*/ 50 h 52"/>
                    <a:gd name="T62" fmla="*/ 2 w 19"/>
                    <a:gd name="T63" fmla="*/ 50 h 52"/>
                    <a:gd name="T64" fmla="*/ 3 w 19"/>
                    <a:gd name="T65" fmla="*/ 49 h 52"/>
                    <a:gd name="T66" fmla="*/ 6 w 19"/>
                    <a:gd name="T67" fmla="*/ 49 h 52"/>
                    <a:gd name="T68" fmla="*/ 8 w 19"/>
                    <a:gd name="T69" fmla="*/ 49 h 52"/>
                    <a:gd name="T70" fmla="*/ 8 w 19"/>
                    <a:gd name="T71" fmla="*/ 49 h 52"/>
                    <a:gd name="T72" fmla="*/ 9 w 19"/>
                    <a:gd name="T73" fmla="*/ 49 h 52"/>
                    <a:gd name="T74" fmla="*/ 11 w 19"/>
                    <a:gd name="T75" fmla="*/ 48 h 52"/>
                    <a:gd name="T76" fmla="*/ 13 w 19"/>
                    <a:gd name="T77" fmla="*/ 47 h 52"/>
                    <a:gd name="T78" fmla="*/ 14 w 19"/>
                    <a:gd name="T79" fmla="*/ 47 h 52"/>
                    <a:gd name="T80" fmla="*/ 14 w 19"/>
                    <a:gd name="T81" fmla="*/ 47 h 52"/>
                    <a:gd name="T82" fmla="*/ 15 w 19"/>
                    <a:gd name="T83" fmla="*/ 46 h 52"/>
                    <a:gd name="T84" fmla="*/ 16 w 19"/>
                    <a:gd name="T85" fmla="*/ 44 h 52"/>
                    <a:gd name="T86" fmla="*/ 17 w 19"/>
                    <a:gd name="T87" fmla="*/ 43 h 52"/>
                    <a:gd name="T88" fmla="*/ 17 w 19"/>
                    <a:gd name="T89" fmla="*/ 42 h 52"/>
                    <a:gd name="T90" fmla="*/ 17 w 19"/>
                    <a:gd name="T91" fmla="*/ 42 h 52"/>
                    <a:gd name="T92" fmla="*/ 18 w 19"/>
                    <a:gd name="T93" fmla="*/ 38 h 52"/>
                    <a:gd name="T94" fmla="*/ 18 w 19"/>
                    <a:gd name="T95" fmla="*/ 34 h 52"/>
                    <a:gd name="T96" fmla="*/ 18 w 19"/>
                    <a:gd name="T97" fmla="*/ 34 h 52"/>
                    <a:gd name="T98" fmla="*/ 19 w 19"/>
                    <a:gd name="T99" fmla="*/ 30 h 52"/>
                    <a:gd name="T100" fmla="*/ 18 w 19"/>
                    <a:gd name="T101" fmla="*/ 25 h 52"/>
                    <a:gd name="T102" fmla="*/ 18 w 19"/>
                    <a:gd name="T103" fmla="*/ 21 h 52"/>
                    <a:gd name="T104" fmla="*/ 18 w 19"/>
                    <a:gd name="T105" fmla="*/ 17 h 52"/>
                    <a:gd name="T106" fmla="*/ 18 w 19"/>
                    <a:gd name="T107" fmla="*/ 17 h 52"/>
                    <a:gd name="T108" fmla="*/ 17 w 19"/>
                    <a:gd name="T109" fmla="*/ 13 h 52"/>
                    <a:gd name="T110" fmla="*/ 16 w 19"/>
                    <a:gd name="T111" fmla="*/ 9 h 52"/>
                    <a:gd name="T112" fmla="*/ 13 w 19"/>
                    <a:gd name="T113" fmla="*/ 0 h 52"/>
                    <a:gd name="T114" fmla="*/ 13 w 19"/>
                    <a:gd name="T115" fmla="*/ 0 h 52"/>
                    <a:gd name="T116" fmla="*/ 13 w 19"/>
                    <a:gd name="T117"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 h="52">
                      <a:moveTo>
                        <a:pt x="13" y="1"/>
                      </a:moveTo>
                      <a:lnTo>
                        <a:pt x="13" y="1"/>
                      </a:lnTo>
                      <a:lnTo>
                        <a:pt x="14" y="5"/>
                      </a:lnTo>
                      <a:lnTo>
                        <a:pt x="15" y="9"/>
                      </a:lnTo>
                      <a:lnTo>
                        <a:pt x="16" y="13"/>
                      </a:lnTo>
                      <a:lnTo>
                        <a:pt x="17" y="17"/>
                      </a:lnTo>
                      <a:lnTo>
                        <a:pt x="18" y="22"/>
                      </a:lnTo>
                      <a:lnTo>
                        <a:pt x="18" y="26"/>
                      </a:lnTo>
                      <a:lnTo>
                        <a:pt x="18" y="30"/>
                      </a:lnTo>
                      <a:lnTo>
                        <a:pt x="18" y="35"/>
                      </a:lnTo>
                      <a:lnTo>
                        <a:pt x="18" y="35"/>
                      </a:lnTo>
                      <a:lnTo>
                        <a:pt x="17" y="39"/>
                      </a:lnTo>
                      <a:lnTo>
                        <a:pt x="16" y="41"/>
                      </a:lnTo>
                      <a:lnTo>
                        <a:pt x="16" y="42"/>
                      </a:lnTo>
                      <a:lnTo>
                        <a:pt x="15" y="44"/>
                      </a:lnTo>
                      <a:lnTo>
                        <a:pt x="14" y="46"/>
                      </a:lnTo>
                      <a:lnTo>
                        <a:pt x="12" y="47"/>
                      </a:lnTo>
                      <a:lnTo>
                        <a:pt x="10" y="48"/>
                      </a:lnTo>
                      <a:lnTo>
                        <a:pt x="10" y="48"/>
                      </a:lnTo>
                      <a:lnTo>
                        <a:pt x="7" y="48"/>
                      </a:lnTo>
                      <a:lnTo>
                        <a:pt x="4" y="48"/>
                      </a:lnTo>
                      <a:lnTo>
                        <a:pt x="3" y="49"/>
                      </a:lnTo>
                      <a:lnTo>
                        <a:pt x="1" y="50"/>
                      </a:lnTo>
                      <a:lnTo>
                        <a:pt x="1" y="50"/>
                      </a:lnTo>
                      <a:lnTo>
                        <a:pt x="0" y="52"/>
                      </a:lnTo>
                      <a:lnTo>
                        <a:pt x="0" y="52"/>
                      </a:lnTo>
                      <a:lnTo>
                        <a:pt x="1" y="52"/>
                      </a:lnTo>
                      <a:lnTo>
                        <a:pt x="1" y="52"/>
                      </a:lnTo>
                      <a:lnTo>
                        <a:pt x="1" y="52"/>
                      </a:lnTo>
                      <a:lnTo>
                        <a:pt x="1" y="51"/>
                      </a:lnTo>
                      <a:lnTo>
                        <a:pt x="1" y="50"/>
                      </a:lnTo>
                      <a:lnTo>
                        <a:pt x="2" y="50"/>
                      </a:lnTo>
                      <a:lnTo>
                        <a:pt x="3" y="49"/>
                      </a:lnTo>
                      <a:lnTo>
                        <a:pt x="6" y="49"/>
                      </a:lnTo>
                      <a:lnTo>
                        <a:pt x="8" y="49"/>
                      </a:lnTo>
                      <a:lnTo>
                        <a:pt x="8" y="49"/>
                      </a:lnTo>
                      <a:lnTo>
                        <a:pt x="9" y="49"/>
                      </a:lnTo>
                      <a:lnTo>
                        <a:pt x="11" y="48"/>
                      </a:lnTo>
                      <a:lnTo>
                        <a:pt x="13" y="47"/>
                      </a:lnTo>
                      <a:lnTo>
                        <a:pt x="14" y="47"/>
                      </a:lnTo>
                      <a:lnTo>
                        <a:pt x="14" y="47"/>
                      </a:lnTo>
                      <a:lnTo>
                        <a:pt x="15" y="46"/>
                      </a:lnTo>
                      <a:lnTo>
                        <a:pt x="16" y="44"/>
                      </a:lnTo>
                      <a:lnTo>
                        <a:pt x="17" y="43"/>
                      </a:lnTo>
                      <a:lnTo>
                        <a:pt x="17" y="42"/>
                      </a:lnTo>
                      <a:lnTo>
                        <a:pt x="17" y="42"/>
                      </a:lnTo>
                      <a:lnTo>
                        <a:pt x="18" y="38"/>
                      </a:lnTo>
                      <a:lnTo>
                        <a:pt x="18" y="34"/>
                      </a:lnTo>
                      <a:lnTo>
                        <a:pt x="18" y="34"/>
                      </a:lnTo>
                      <a:lnTo>
                        <a:pt x="19" y="30"/>
                      </a:lnTo>
                      <a:lnTo>
                        <a:pt x="18" y="25"/>
                      </a:lnTo>
                      <a:lnTo>
                        <a:pt x="18" y="21"/>
                      </a:lnTo>
                      <a:lnTo>
                        <a:pt x="18" y="17"/>
                      </a:lnTo>
                      <a:lnTo>
                        <a:pt x="18" y="17"/>
                      </a:lnTo>
                      <a:lnTo>
                        <a:pt x="17" y="13"/>
                      </a:lnTo>
                      <a:lnTo>
                        <a:pt x="16" y="9"/>
                      </a:lnTo>
                      <a:lnTo>
                        <a:pt x="13" y="0"/>
                      </a:lnTo>
                      <a:lnTo>
                        <a:pt x="13" y="0"/>
                      </a:lnTo>
                      <a:lnTo>
                        <a:pt x="13"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79" name="Freeform 2615">
                  <a:extLst>
                    <a:ext uri="{FF2B5EF4-FFF2-40B4-BE49-F238E27FC236}">
                      <a16:creationId xmlns:a16="http://schemas.microsoft.com/office/drawing/2014/main" id="{16FF8A02-D5DD-4041-8EFF-6C190E548A0A}"/>
                    </a:ext>
                  </a:extLst>
                </p:cNvPr>
                <p:cNvSpPr>
                  <a:spLocks/>
                </p:cNvSpPr>
                <p:nvPr/>
              </p:nvSpPr>
              <p:spPr bwMode="auto">
                <a:xfrm>
                  <a:off x="4289" y="1616"/>
                  <a:ext cx="13" cy="3"/>
                </a:xfrm>
                <a:custGeom>
                  <a:avLst/>
                  <a:gdLst>
                    <a:gd name="T0" fmla="*/ 0 w 13"/>
                    <a:gd name="T1" fmla="*/ 3 h 3"/>
                    <a:gd name="T2" fmla="*/ 0 w 13"/>
                    <a:gd name="T3" fmla="*/ 3 h 3"/>
                    <a:gd name="T4" fmla="*/ 1 w 13"/>
                    <a:gd name="T5" fmla="*/ 3 h 3"/>
                    <a:gd name="T6" fmla="*/ 1 w 13"/>
                    <a:gd name="T7" fmla="*/ 3 h 3"/>
                    <a:gd name="T8" fmla="*/ 3 w 13"/>
                    <a:gd name="T9" fmla="*/ 2 h 3"/>
                    <a:gd name="T10" fmla="*/ 3 w 13"/>
                    <a:gd name="T11" fmla="*/ 2 h 3"/>
                    <a:gd name="T12" fmla="*/ 4 w 13"/>
                    <a:gd name="T13" fmla="*/ 2 h 3"/>
                    <a:gd name="T14" fmla="*/ 4 w 13"/>
                    <a:gd name="T15" fmla="*/ 1 h 3"/>
                    <a:gd name="T16" fmla="*/ 4 w 13"/>
                    <a:gd name="T17" fmla="*/ 1 h 3"/>
                    <a:gd name="T18" fmla="*/ 5 w 13"/>
                    <a:gd name="T19" fmla="*/ 1 h 3"/>
                    <a:gd name="T20" fmla="*/ 6 w 13"/>
                    <a:gd name="T21" fmla="*/ 0 h 3"/>
                    <a:gd name="T22" fmla="*/ 9 w 13"/>
                    <a:gd name="T23" fmla="*/ 0 h 3"/>
                    <a:gd name="T24" fmla="*/ 9 w 13"/>
                    <a:gd name="T25" fmla="*/ 0 h 3"/>
                    <a:gd name="T26" fmla="*/ 13 w 13"/>
                    <a:gd name="T27" fmla="*/ 0 h 3"/>
                    <a:gd name="T28" fmla="*/ 13 w 13"/>
                    <a:gd name="T29" fmla="*/ 0 h 3"/>
                    <a:gd name="T30" fmla="*/ 13 w 13"/>
                    <a:gd name="T31" fmla="*/ 0 h 3"/>
                    <a:gd name="T32" fmla="*/ 13 w 13"/>
                    <a:gd name="T33" fmla="*/ 0 h 3"/>
                    <a:gd name="T34" fmla="*/ 9 w 13"/>
                    <a:gd name="T35" fmla="*/ 0 h 3"/>
                    <a:gd name="T36" fmla="*/ 9 w 13"/>
                    <a:gd name="T37" fmla="*/ 0 h 3"/>
                    <a:gd name="T38" fmla="*/ 8 w 13"/>
                    <a:gd name="T39" fmla="*/ 0 h 3"/>
                    <a:gd name="T40" fmla="*/ 6 w 13"/>
                    <a:gd name="T41" fmla="*/ 0 h 3"/>
                    <a:gd name="T42" fmla="*/ 6 w 13"/>
                    <a:gd name="T43" fmla="*/ 0 h 3"/>
                    <a:gd name="T44" fmla="*/ 5 w 13"/>
                    <a:gd name="T45" fmla="*/ 0 h 3"/>
                    <a:gd name="T46" fmla="*/ 4 w 13"/>
                    <a:gd name="T47" fmla="*/ 1 h 3"/>
                    <a:gd name="T48" fmla="*/ 4 w 13"/>
                    <a:gd name="T49" fmla="*/ 1 h 3"/>
                    <a:gd name="T50" fmla="*/ 3 w 13"/>
                    <a:gd name="T51" fmla="*/ 2 h 3"/>
                    <a:gd name="T52" fmla="*/ 2 w 13"/>
                    <a:gd name="T53" fmla="*/ 2 h 3"/>
                    <a:gd name="T54" fmla="*/ 0 w 13"/>
                    <a:gd name="T55" fmla="*/ 3 h 3"/>
                    <a:gd name="T56" fmla="*/ 0 w 13"/>
                    <a:gd name="T57" fmla="*/ 3 h 3"/>
                    <a:gd name="T58" fmla="*/ 0 w 13"/>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3">
                      <a:moveTo>
                        <a:pt x="0" y="3"/>
                      </a:moveTo>
                      <a:lnTo>
                        <a:pt x="0" y="3"/>
                      </a:lnTo>
                      <a:lnTo>
                        <a:pt x="1" y="3"/>
                      </a:lnTo>
                      <a:lnTo>
                        <a:pt x="1" y="3"/>
                      </a:lnTo>
                      <a:lnTo>
                        <a:pt x="3" y="2"/>
                      </a:lnTo>
                      <a:lnTo>
                        <a:pt x="3" y="2"/>
                      </a:lnTo>
                      <a:lnTo>
                        <a:pt x="4" y="2"/>
                      </a:lnTo>
                      <a:lnTo>
                        <a:pt x="4" y="1"/>
                      </a:lnTo>
                      <a:lnTo>
                        <a:pt x="4" y="1"/>
                      </a:lnTo>
                      <a:lnTo>
                        <a:pt x="5" y="1"/>
                      </a:lnTo>
                      <a:lnTo>
                        <a:pt x="6" y="0"/>
                      </a:lnTo>
                      <a:lnTo>
                        <a:pt x="9" y="0"/>
                      </a:lnTo>
                      <a:lnTo>
                        <a:pt x="9" y="0"/>
                      </a:lnTo>
                      <a:lnTo>
                        <a:pt x="13" y="0"/>
                      </a:lnTo>
                      <a:lnTo>
                        <a:pt x="13" y="0"/>
                      </a:lnTo>
                      <a:lnTo>
                        <a:pt x="13" y="0"/>
                      </a:lnTo>
                      <a:lnTo>
                        <a:pt x="13" y="0"/>
                      </a:lnTo>
                      <a:lnTo>
                        <a:pt x="9" y="0"/>
                      </a:lnTo>
                      <a:lnTo>
                        <a:pt x="9" y="0"/>
                      </a:lnTo>
                      <a:lnTo>
                        <a:pt x="8" y="0"/>
                      </a:lnTo>
                      <a:lnTo>
                        <a:pt x="6" y="0"/>
                      </a:lnTo>
                      <a:lnTo>
                        <a:pt x="6" y="0"/>
                      </a:lnTo>
                      <a:lnTo>
                        <a:pt x="5" y="0"/>
                      </a:lnTo>
                      <a:lnTo>
                        <a:pt x="4" y="1"/>
                      </a:lnTo>
                      <a:lnTo>
                        <a:pt x="4" y="1"/>
                      </a:lnTo>
                      <a:lnTo>
                        <a:pt x="3" y="2"/>
                      </a:lnTo>
                      <a:lnTo>
                        <a:pt x="2" y="2"/>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80" name="Freeform 2616">
                  <a:extLst>
                    <a:ext uri="{FF2B5EF4-FFF2-40B4-BE49-F238E27FC236}">
                      <a16:creationId xmlns:a16="http://schemas.microsoft.com/office/drawing/2014/main" id="{E40EBABC-1CA3-4EF5-A2B6-7E27544EA78C}"/>
                    </a:ext>
                  </a:extLst>
                </p:cNvPr>
                <p:cNvSpPr>
                  <a:spLocks/>
                </p:cNvSpPr>
                <p:nvPr/>
              </p:nvSpPr>
              <p:spPr bwMode="auto">
                <a:xfrm>
                  <a:off x="4289" y="1616"/>
                  <a:ext cx="13" cy="3"/>
                </a:xfrm>
                <a:custGeom>
                  <a:avLst/>
                  <a:gdLst>
                    <a:gd name="T0" fmla="*/ 0 w 13"/>
                    <a:gd name="T1" fmla="*/ 3 h 3"/>
                    <a:gd name="T2" fmla="*/ 0 w 13"/>
                    <a:gd name="T3" fmla="*/ 3 h 3"/>
                    <a:gd name="T4" fmla="*/ 1 w 13"/>
                    <a:gd name="T5" fmla="*/ 3 h 3"/>
                    <a:gd name="T6" fmla="*/ 1 w 13"/>
                    <a:gd name="T7" fmla="*/ 3 h 3"/>
                    <a:gd name="T8" fmla="*/ 3 w 13"/>
                    <a:gd name="T9" fmla="*/ 2 h 3"/>
                    <a:gd name="T10" fmla="*/ 3 w 13"/>
                    <a:gd name="T11" fmla="*/ 2 h 3"/>
                    <a:gd name="T12" fmla="*/ 4 w 13"/>
                    <a:gd name="T13" fmla="*/ 2 h 3"/>
                    <a:gd name="T14" fmla="*/ 4 w 13"/>
                    <a:gd name="T15" fmla="*/ 1 h 3"/>
                    <a:gd name="T16" fmla="*/ 4 w 13"/>
                    <a:gd name="T17" fmla="*/ 1 h 3"/>
                    <a:gd name="T18" fmla="*/ 5 w 13"/>
                    <a:gd name="T19" fmla="*/ 1 h 3"/>
                    <a:gd name="T20" fmla="*/ 6 w 13"/>
                    <a:gd name="T21" fmla="*/ 0 h 3"/>
                    <a:gd name="T22" fmla="*/ 9 w 13"/>
                    <a:gd name="T23" fmla="*/ 0 h 3"/>
                    <a:gd name="T24" fmla="*/ 9 w 13"/>
                    <a:gd name="T25" fmla="*/ 0 h 3"/>
                    <a:gd name="T26" fmla="*/ 13 w 13"/>
                    <a:gd name="T27" fmla="*/ 0 h 3"/>
                    <a:gd name="T28" fmla="*/ 13 w 13"/>
                    <a:gd name="T29" fmla="*/ 0 h 3"/>
                    <a:gd name="T30" fmla="*/ 13 w 13"/>
                    <a:gd name="T31" fmla="*/ 0 h 3"/>
                    <a:gd name="T32" fmla="*/ 13 w 13"/>
                    <a:gd name="T33" fmla="*/ 0 h 3"/>
                    <a:gd name="T34" fmla="*/ 9 w 13"/>
                    <a:gd name="T35" fmla="*/ 0 h 3"/>
                    <a:gd name="T36" fmla="*/ 9 w 13"/>
                    <a:gd name="T37" fmla="*/ 0 h 3"/>
                    <a:gd name="T38" fmla="*/ 8 w 13"/>
                    <a:gd name="T39" fmla="*/ 0 h 3"/>
                    <a:gd name="T40" fmla="*/ 6 w 13"/>
                    <a:gd name="T41" fmla="*/ 0 h 3"/>
                    <a:gd name="T42" fmla="*/ 6 w 13"/>
                    <a:gd name="T43" fmla="*/ 0 h 3"/>
                    <a:gd name="T44" fmla="*/ 5 w 13"/>
                    <a:gd name="T45" fmla="*/ 0 h 3"/>
                    <a:gd name="T46" fmla="*/ 4 w 13"/>
                    <a:gd name="T47" fmla="*/ 1 h 3"/>
                    <a:gd name="T48" fmla="*/ 4 w 13"/>
                    <a:gd name="T49" fmla="*/ 1 h 3"/>
                    <a:gd name="T50" fmla="*/ 3 w 13"/>
                    <a:gd name="T51" fmla="*/ 2 h 3"/>
                    <a:gd name="T52" fmla="*/ 2 w 13"/>
                    <a:gd name="T53" fmla="*/ 2 h 3"/>
                    <a:gd name="T54" fmla="*/ 0 w 13"/>
                    <a:gd name="T55" fmla="*/ 3 h 3"/>
                    <a:gd name="T56" fmla="*/ 0 w 13"/>
                    <a:gd name="T57" fmla="*/ 3 h 3"/>
                    <a:gd name="T58" fmla="*/ 0 w 13"/>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3">
                      <a:moveTo>
                        <a:pt x="0" y="3"/>
                      </a:moveTo>
                      <a:lnTo>
                        <a:pt x="0" y="3"/>
                      </a:lnTo>
                      <a:lnTo>
                        <a:pt x="1" y="3"/>
                      </a:lnTo>
                      <a:lnTo>
                        <a:pt x="1" y="3"/>
                      </a:lnTo>
                      <a:lnTo>
                        <a:pt x="3" y="2"/>
                      </a:lnTo>
                      <a:lnTo>
                        <a:pt x="3" y="2"/>
                      </a:lnTo>
                      <a:lnTo>
                        <a:pt x="4" y="2"/>
                      </a:lnTo>
                      <a:lnTo>
                        <a:pt x="4" y="1"/>
                      </a:lnTo>
                      <a:lnTo>
                        <a:pt x="4" y="1"/>
                      </a:lnTo>
                      <a:lnTo>
                        <a:pt x="5" y="1"/>
                      </a:lnTo>
                      <a:lnTo>
                        <a:pt x="6" y="0"/>
                      </a:lnTo>
                      <a:lnTo>
                        <a:pt x="9" y="0"/>
                      </a:lnTo>
                      <a:lnTo>
                        <a:pt x="9" y="0"/>
                      </a:lnTo>
                      <a:lnTo>
                        <a:pt x="13" y="0"/>
                      </a:lnTo>
                      <a:lnTo>
                        <a:pt x="13" y="0"/>
                      </a:lnTo>
                      <a:lnTo>
                        <a:pt x="13" y="0"/>
                      </a:lnTo>
                      <a:lnTo>
                        <a:pt x="13" y="0"/>
                      </a:lnTo>
                      <a:lnTo>
                        <a:pt x="9" y="0"/>
                      </a:lnTo>
                      <a:lnTo>
                        <a:pt x="9" y="0"/>
                      </a:lnTo>
                      <a:lnTo>
                        <a:pt x="8" y="0"/>
                      </a:lnTo>
                      <a:lnTo>
                        <a:pt x="6" y="0"/>
                      </a:lnTo>
                      <a:lnTo>
                        <a:pt x="6" y="0"/>
                      </a:lnTo>
                      <a:lnTo>
                        <a:pt x="5" y="0"/>
                      </a:lnTo>
                      <a:lnTo>
                        <a:pt x="4" y="1"/>
                      </a:lnTo>
                      <a:lnTo>
                        <a:pt x="4" y="1"/>
                      </a:lnTo>
                      <a:lnTo>
                        <a:pt x="3" y="2"/>
                      </a:lnTo>
                      <a:lnTo>
                        <a:pt x="2" y="2"/>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81" name="Freeform 2617">
                  <a:extLst>
                    <a:ext uri="{FF2B5EF4-FFF2-40B4-BE49-F238E27FC236}">
                      <a16:creationId xmlns:a16="http://schemas.microsoft.com/office/drawing/2014/main" id="{CEA63592-226A-4FD3-8F64-C13B0DDE2C73}"/>
                    </a:ext>
                  </a:extLst>
                </p:cNvPr>
                <p:cNvSpPr>
                  <a:spLocks/>
                </p:cNvSpPr>
                <p:nvPr/>
              </p:nvSpPr>
              <p:spPr bwMode="auto">
                <a:xfrm>
                  <a:off x="4290" y="1616"/>
                  <a:ext cx="13" cy="8"/>
                </a:xfrm>
                <a:custGeom>
                  <a:avLst/>
                  <a:gdLst>
                    <a:gd name="T0" fmla="*/ 13 w 13"/>
                    <a:gd name="T1" fmla="*/ 0 h 8"/>
                    <a:gd name="T2" fmla="*/ 13 w 13"/>
                    <a:gd name="T3" fmla="*/ 0 h 8"/>
                    <a:gd name="T4" fmla="*/ 12 w 13"/>
                    <a:gd name="T5" fmla="*/ 0 h 8"/>
                    <a:gd name="T6" fmla="*/ 11 w 13"/>
                    <a:gd name="T7" fmla="*/ 1 h 8"/>
                    <a:gd name="T8" fmla="*/ 11 w 13"/>
                    <a:gd name="T9" fmla="*/ 1 h 8"/>
                    <a:gd name="T10" fmla="*/ 9 w 13"/>
                    <a:gd name="T11" fmla="*/ 2 h 8"/>
                    <a:gd name="T12" fmla="*/ 8 w 13"/>
                    <a:gd name="T13" fmla="*/ 3 h 8"/>
                    <a:gd name="T14" fmla="*/ 8 w 13"/>
                    <a:gd name="T15" fmla="*/ 3 h 8"/>
                    <a:gd name="T16" fmla="*/ 8 w 13"/>
                    <a:gd name="T17" fmla="*/ 5 h 8"/>
                    <a:gd name="T18" fmla="*/ 7 w 13"/>
                    <a:gd name="T19" fmla="*/ 5 h 8"/>
                    <a:gd name="T20" fmla="*/ 5 w 13"/>
                    <a:gd name="T21" fmla="*/ 6 h 8"/>
                    <a:gd name="T22" fmla="*/ 0 w 13"/>
                    <a:gd name="T23" fmla="*/ 8 h 8"/>
                    <a:gd name="T24" fmla="*/ 0 w 13"/>
                    <a:gd name="T25" fmla="*/ 8 h 8"/>
                    <a:gd name="T26" fmla="*/ 0 w 13"/>
                    <a:gd name="T27" fmla="*/ 8 h 8"/>
                    <a:gd name="T28" fmla="*/ 0 w 13"/>
                    <a:gd name="T29" fmla="*/ 8 h 8"/>
                    <a:gd name="T30" fmla="*/ 2 w 13"/>
                    <a:gd name="T31" fmla="*/ 8 h 8"/>
                    <a:gd name="T32" fmla="*/ 3 w 13"/>
                    <a:gd name="T33" fmla="*/ 7 h 8"/>
                    <a:gd name="T34" fmla="*/ 3 w 13"/>
                    <a:gd name="T35" fmla="*/ 7 h 8"/>
                    <a:gd name="T36" fmla="*/ 6 w 13"/>
                    <a:gd name="T37" fmla="*/ 7 h 8"/>
                    <a:gd name="T38" fmla="*/ 7 w 13"/>
                    <a:gd name="T39" fmla="*/ 5 h 8"/>
                    <a:gd name="T40" fmla="*/ 7 w 13"/>
                    <a:gd name="T41" fmla="*/ 5 h 8"/>
                    <a:gd name="T42" fmla="*/ 8 w 13"/>
                    <a:gd name="T43" fmla="*/ 4 h 8"/>
                    <a:gd name="T44" fmla="*/ 9 w 13"/>
                    <a:gd name="T45" fmla="*/ 3 h 8"/>
                    <a:gd name="T46" fmla="*/ 9 w 13"/>
                    <a:gd name="T47" fmla="*/ 3 h 8"/>
                    <a:gd name="T48" fmla="*/ 11 w 13"/>
                    <a:gd name="T49" fmla="*/ 1 h 8"/>
                    <a:gd name="T50" fmla="*/ 11 w 13"/>
                    <a:gd name="T51" fmla="*/ 1 h 8"/>
                    <a:gd name="T52" fmla="*/ 12 w 13"/>
                    <a:gd name="T53" fmla="*/ 1 h 8"/>
                    <a:gd name="T54" fmla="*/ 12 w 13"/>
                    <a:gd name="T55" fmla="*/ 1 h 8"/>
                    <a:gd name="T56" fmla="*/ 13 w 13"/>
                    <a:gd name="T57" fmla="*/ 0 h 8"/>
                    <a:gd name="T58" fmla="*/ 13 w 13"/>
                    <a:gd name="T59" fmla="*/ 0 h 8"/>
                    <a:gd name="T60" fmla="*/ 13 w 13"/>
                    <a:gd name="T61" fmla="*/ 0 h 8"/>
                    <a:gd name="T62" fmla="*/ 13 w 13"/>
                    <a:gd name="T6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8">
                      <a:moveTo>
                        <a:pt x="13" y="0"/>
                      </a:moveTo>
                      <a:lnTo>
                        <a:pt x="13" y="0"/>
                      </a:lnTo>
                      <a:lnTo>
                        <a:pt x="12" y="0"/>
                      </a:lnTo>
                      <a:lnTo>
                        <a:pt x="11" y="1"/>
                      </a:lnTo>
                      <a:lnTo>
                        <a:pt x="11" y="1"/>
                      </a:lnTo>
                      <a:lnTo>
                        <a:pt x="9" y="2"/>
                      </a:lnTo>
                      <a:lnTo>
                        <a:pt x="8" y="3"/>
                      </a:lnTo>
                      <a:lnTo>
                        <a:pt x="8" y="3"/>
                      </a:lnTo>
                      <a:lnTo>
                        <a:pt x="8" y="5"/>
                      </a:lnTo>
                      <a:lnTo>
                        <a:pt x="7" y="5"/>
                      </a:lnTo>
                      <a:lnTo>
                        <a:pt x="5" y="6"/>
                      </a:lnTo>
                      <a:lnTo>
                        <a:pt x="0" y="8"/>
                      </a:lnTo>
                      <a:lnTo>
                        <a:pt x="0" y="8"/>
                      </a:lnTo>
                      <a:lnTo>
                        <a:pt x="0" y="8"/>
                      </a:lnTo>
                      <a:lnTo>
                        <a:pt x="0" y="8"/>
                      </a:lnTo>
                      <a:lnTo>
                        <a:pt x="2" y="8"/>
                      </a:lnTo>
                      <a:lnTo>
                        <a:pt x="3" y="7"/>
                      </a:lnTo>
                      <a:lnTo>
                        <a:pt x="3" y="7"/>
                      </a:lnTo>
                      <a:lnTo>
                        <a:pt x="6" y="7"/>
                      </a:lnTo>
                      <a:lnTo>
                        <a:pt x="7" y="5"/>
                      </a:lnTo>
                      <a:lnTo>
                        <a:pt x="7" y="5"/>
                      </a:lnTo>
                      <a:lnTo>
                        <a:pt x="8" y="4"/>
                      </a:lnTo>
                      <a:lnTo>
                        <a:pt x="9" y="3"/>
                      </a:lnTo>
                      <a:lnTo>
                        <a:pt x="9" y="3"/>
                      </a:lnTo>
                      <a:lnTo>
                        <a:pt x="11" y="1"/>
                      </a:lnTo>
                      <a:lnTo>
                        <a:pt x="11" y="1"/>
                      </a:lnTo>
                      <a:lnTo>
                        <a:pt x="12" y="1"/>
                      </a:lnTo>
                      <a:lnTo>
                        <a:pt x="12" y="1"/>
                      </a:lnTo>
                      <a:lnTo>
                        <a:pt x="13" y="0"/>
                      </a:lnTo>
                      <a:lnTo>
                        <a:pt x="13" y="0"/>
                      </a:lnTo>
                      <a:lnTo>
                        <a:pt x="13"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82" name="Freeform 2618">
                  <a:extLst>
                    <a:ext uri="{FF2B5EF4-FFF2-40B4-BE49-F238E27FC236}">
                      <a16:creationId xmlns:a16="http://schemas.microsoft.com/office/drawing/2014/main" id="{590E58B7-767A-4142-B253-4C61494B23A2}"/>
                    </a:ext>
                  </a:extLst>
                </p:cNvPr>
                <p:cNvSpPr>
                  <a:spLocks/>
                </p:cNvSpPr>
                <p:nvPr/>
              </p:nvSpPr>
              <p:spPr bwMode="auto">
                <a:xfrm>
                  <a:off x="4290" y="1616"/>
                  <a:ext cx="13" cy="8"/>
                </a:xfrm>
                <a:custGeom>
                  <a:avLst/>
                  <a:gdLst>
                    <a:gd name="T0" fmla="*/ 13 w 13"/>
                    <a:gd name="T1" fmla="*/ 0 h 8"/>
                    <a:gd name="T2" fmla="*/ 13 w 13"/>
                    <a:gd name="T3" fmla="*/ 0 h 8"/>
                    <a:gd name="T4" fmla="*/ 12 w 13"/>
                    <a:gd name="T5" fmla="*/ 0 h 8"/>
                    <a:gd name="T6" fmla="*/ 11 w 13"/>
                    <a:gd name="T7" fmla="*/ 1 h 8"/>
                    <a:gd name="T8" fmla="*/ 11 w 13"/>
                    <a:gd name="T9" fmla="*/ 1 h 8"/>
                    <a:gd name="T10" fmla="*/ 9 w 13"/>
                    <a:gd name="T11" fmla="*/ 2 h 8"/>
                    <a:gd name="T12" fmla="*/ 8 w 13"/>
                    <a:gd name="T13" fmla="*/ 3 h 8"/>
                    <a:gd name="T14" fmla="*/ 8 w 13"/>
                    <a:gd name="T15" fmla="*/ 3 h 8"/>
                    <a:gd name="T16" fmla="*/ 8 w 13"/>
                    <a:gd name="T17" fmla="*/ 5 h 8"/>
                    <a:gd name="T18" fmla="*/ 7 w 13"/>
                    <a:gd name="T19" fmla="*/ 5 h 8"/>
                    <a:gd name="T20" fmla="*/ 5 w 13"/>
                    <a:gd name="T21" fmla="*/ 6 h 8"/>
                    <a:gd name="T22" fmla="*/ 0 w 13"/>
                    <a:gd name="T23" fmla="*/ 8 h 8"/>
                    <a:gd name="T24" fmla="*/ 0 w 13"/>
                    <a:gd name="T25" fmla="*/ 8 h 8"/>
                    <a:gd name="T26" fmla="*/ 0 w 13"/>
                    <a:gd name="T27" fmla="*/ 8 h 8"/>
                    <a:gd name="T28" fmla="*/ 0 w 13"/>
                    <a:gd name="T29" fmla="*/ 8 h 8"/>
                    <a:gd name="T30" fmla="*/ 2 w 13"/>
                    <a:gd name="T31" fmla="*/ 8 h 8"/>
                    <a:gd name="T32" fmla="*/ 3 w 13"/>
                    <a:gd name="T33" fmla="*/ 7 h 8"/>
                    <a:gd name="T34" fmla="*/ 3 w 13"/>
                    <a:gd name="T35" fmla="*/ 7 h 8"/>
                    <a:gd name="T36" fmla="*/ 6 w 13"/>
                    <a:gd name="T37" fmla="*/ 7 h 8"/>
                    <a:gd name="T38" fmla="*/ 7 w 13"/>
                    <a:gd name="T39" fmla="*/ 5 h 8"/>
                    <a:gd name="T40" fmla="*/ 7 w 13"/>
                    <a:gd name="T41" fmla="*/ 5 h 8"/>
                    <a:gd name="T42" fmla="*/ 8 w 13"/>
                    <a:gd name="T43" fmla="*/ 4 h 8"/>
                    <a:gd name="T44" fmla="*/ 9 w 13"/>
                    <a:gd name="T45" fmla="*/ 3 h 8"/>
                    <a:gd name="T46" fmla="*/ 9 w 13"/>
                    <a:gd name="T47" fmla="*/ 3 h 8"/>
                    <a:gd name="T48" fmla="*/ 11 w 13"/>
                    <a:gd name="T49" fmla="*/ 1 h 8"/>
                    <a:gd name="T50" fmla="*/ 11 w 13"/>
                    <a:gd name="T51" fmla="*/ 1 h 8"/>
                    <a:gd name="T52" fmla="*/ 12 w 13"/>
                    <a:gd name="T53" fmla="*/ 1 h 8"/>
                    <a:gd name="T54" fmla="*/ 12 w 13"/>
                    <a:gd name="T55" fmla="*/ 1 h 8"/>
                    <a:gd name="T56" fmla="*/ 13 w 13"/>
                    <a:gd name="T57" fmla="*/ 0 h 8"/>
                    <a:gd name="T58" fmla="*/ 13 w 13"/>
                    <a:gd name="T59" fmla="*/ 0 h 8"/>
                    <a:gd name="T60" fmla="*/ 13 w 13"/>
                    <a:gd name="T61" fmla="*/ 0 h 8"/>
                    <a:gd name="T62" fmla="*/ 13 w 13"/>
                    <a:gd name="T6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8">
                      <a:moveTo>
                        <a:pt x="13" y="0"/>
                      </a:moveTo>
                      <a:lnTo>
                        <a:pt x="13" y="0"/>
                      </a:lnTo>
                      <a:lnTo>
                        <a:pt x="12" y="0"/>
                      </a:lnTo>
                      <a:lnTo>
                        <a:pt x="11" y="1"/>
                      </a:lnTo>
                      <a:lnTo>
                        <a:pt x="11" y="1"/>
                      </a:lnTo>
                      <a:lnTo>
                        <a:pt x="9" y="2"/>
                      </a:lnTo>
                      <a:lnTo>
                        <a:pt x="8" y="3"/>
                      </a:lnTo>
                      <a:lnTo>
                        <a:pt x="8" y="3"/>
                      </a:lnTo>
                      <a:lnTo>
                        <a:pt x="8" y="5"/>
                      </a:lnTo>
                      <a:lnTo>
                        <a:pt x="7" y="5"/>
                      </a:lnTo>
                      <a:lnTo>
                        <a:pt x="5" y="6"/>
                      </a:lnTo>
                      <a:lnTo>
                        <a:pt x="0" y="8"/>
                      </a:lnTo>
                      <a:lnTo>
                        <a:pt x="0" y="8"/>
                      </a:lnTo>
                      <a:lnTo>
                        <a:pt x="0" y="8"/>
                      </a:lnTo>
                      <a:lnTo>
                        <a:pt x="0" y="8"/>
                      </a:lnTo>
                      <a:lnTo>
                        <a:pt x="2" y="8"/>
                      </a:lnTo>
                      <a:lnTo>
                        <a:pt x="3" y="7"/>
                      </a:lnTo>
                      <a:lnTo>
                        <a:pt x="3" y="7"/>
                      </a:lnTo>
                      <a:lnTo>
                        <a:pt x="6" y="7"/>
                      </a:lnTo>
                      <a:lnTo>
                        <a:pt x="7" y="5"/>
                      </a:lnTo>
                      <a:lnTo>
                        <a:pt x="7" y="5"/>
                      </a:lnTo>
                      <a:lnTo>
                        <a:pt x="8" y="4"/>
                      </a:lnTo>
                      <a:lnTo>
                        <a:pt x="9" y="3"/>
                      </a:lnTo>
                      <a:lnTo>
                        <a:pt x="9" y="3"/>
                      </a:lnTo>
                      <a:lnTo>
                        <a:pt x="11" y="1"/>
                      </a:lnTo>
                      <a:lnTo>
                        <a:pt x="11" y="1"/>
                      </a:lnTo>
                      <a:lnTo>
                        <a:pt x="12" y="1"/>
                      </a:lnTo>
                      <a:lnTo>
                        <a:pt x="12" y="1"/>
                      </a:lnTo>
                      <a:lnTo>
                        <a:pt x="13" y="0"/>
                      </a:lnTo>
                      <a:lnTo>
                        <a:pt x="13" y="0"/>
                      </a:lnTo>
                      <a:lnTo>
                        <a:pt x="13" y="0"/>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83" name="Freeform 2619">
                  <a:extLst>
                    <a:ext uri="{FF2B5EF4-FFF2-40B4-BE49-F238E27FC236}">
                      <a16:creationId xmlns:a16="http://schemas.microsoft.com/office/drawing/2014/main" id="{2276B162-6A07-4138-9783-5B1C03A5228A}"/>
                    </a:ext>
                  </a:extLst>
                </p:cNvPr>
                <p:cNvSpPr>
                  <a:spLocks/>
                </p:cNvSpPr>
                <p:nvPr/>
              </p:nvSpPr>
              <p:spPr bwMode="auto">
                <a:xfrm>
                  <a:off x="4296" y="1617"/>
                  <a:ext cx="10" cy="5"/>
                </a:xfrm>
                <a:custGeom>
                  <a:avLst/>
                  <a:gdLst>
                    <a:gd name="T0" fmla="*/ 1 w 10"/>
                    <a:gd name="T1" fmla="*/ 5 h 5"/>
                    <a:gd name="T2" fmla="*/ 1 w 10"/>
                    <a:gd name="T3" fmla="*/ 5 h 5"/>
                    <a:gd name="T4" fmla="*/ 2 w 10"/>
                    <a:gd name="T5" fmla="*/ 4 h 5"/>
                    <a:gd name="T6" fmla="*/ 3 w 10"/>
                    <a:gd name="T7" fmla="*/ 4 h 5"/>
                    <a:gd name="T8" fmla="*/ 4 w 10"/>
                    <a:gd name="T9" fmla="*/ 3 h 5"/>
                    <a:gd name="T10" fmla="*/ 5 w 10"/>
                    <a:gd name="T11" fmla="*/ 2 h 5"/>
                    <a:gd name="T12" fmla="*/ 5 w 10"/>
                    <a:gd name="T13" fmla="*/ 2 h 5"/>
                    <a:gd name="T14" fmla="*/ 6 w 10"/>
                    <a:gd name="T15" fmla="*/ 1 h 5"/>
                    <a:gd name="T16" fmla="*/ 7 w 10"/>
                    <a:gd name="T17" fmla="*/ 1 h 5"/>
                    <a:gd name="T18" fmla="*/ 9 w 10"/>
                    <a:gd name="T19" fmla="*/ 1 h 5"/>
                    <a:gd name="T20" fmla="*/ 10 w 10"/>
                    <a:gd name="T21" fmla="*/ 0 h 5"/>
                    <a:gd name="T22" fmla="*/ 10 w 10"/>
                    <a:gd name="T23" fmla="*/ 0 h 5"/>
                    <a:gd name="T24" fmla="*/ 10 w 10"/>
                    <a:gd name="T25" fmla="*/ 0 h 5"/>
                    <a:gd name="T26" fmla="*/ 10 w 10"/>
                    <a:gd name="T27" fmla="*/ 0 h 5"/>
                    <a:gd name="T28" fmla="*/ 10 w 10"/>
                    <a:gd name="T29" fmla="*/ 0 h 5"/>
                    <a:gd name="T30" fmla="*/ 9 w 10"/>
                    <a:gd name="T31" fmla="*/ 0 h 5"/>
                    <a:gd name="T32" fmla="*/ 8 w 10"/>
                    <a:gd name="T33" fmla="*/ 0 h 5"/>
                    <a:gd name="T34" fmla="*/ 6 w 10"/>
                    <a:gd name="T35" fmla="*/ 1 h 5"/>
                    <a:gd name="T36" fmla="*/ 6 w 10"/>
                    <a:gd name="T37" fmla="*/ 1 h 5"/>
                    <a:gd name="T38" fmla="*/ 5 w 10"/>
                    <a:gd name="T39" fmla="*/ 2 h 5"/>
                    <a:gd name="T40" fmla="*/ 4 w 10"/>
                    <a:gd name="T41" fmla="*/ 3 h 5"/>
                    <a:gd name="T42" fmla="*/ 2 w 10"/>
                    <a:gd name="T43" fmla="*/ 4 h 5"/>
                    <a:gd name="T44" fmla="*/ 2 w 10"/>
                    <a:gd name="T45" fmla="*/ 4 h 5"/>
                    <a:gd name="T46" fmla="*/ 1 w 10"/>
                    <a:gd name="T47" fmla="*/ 4 h 5"/>
                    <a:gd name="T48" fmla="*/ 1 w 10"/>
                    <a:gd name="T49" fmla="*/ 4 h 5"/>
                    <a:gd name="T50" fmla="*/ 0 w 10"/>
                    <a:gd name="T51" fmla="*/ 4 h 5"/>
                    <a:gd name="T52" fmla="*/ 0 w 10"/>
                    <a:gd name="T53" fmla="*/ 5 h 5"/>
                    <a:gd name="T54" fmla="*/ 1 w 10"/>
                    <a:gd name="T55" fmla="*/ 5 h 5"/>
                    <a:gd name="T56" fmla="*/ 1 w 10"/>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5">
                      <a:moveTo>
                        <a:pt x="1" y="5"/>
                      </a:moveTo>
                      <a:lnTo>
                        <a:pt x="1" y="5"/>
                      </a:lnTo>
                      <a:lnTo>
                        <a:pt x="2" y="4"/>
                      </a:lnTo>
                      <a:lnTo>
                        <a:pt x="3" y="4"/>
                      </a:lnTo>
                      <a:lnTo>
                        <a:pt x="4" y="3"/>
                      </a:lnTo>
                      <a:lnTo>
                        <a:pt x="5" y="2"/>
                      </a:lnTo>
                      <a:lnTo>
                        <a:pt x="5" y="2"/>
                      </a:lnTo>
                      <a:lnTo>
                        <a:pt x="6" y="1"/>
                      </a:lnTo>
                      <a:lnTo>
                        <a:pt x="7" y="1"/>
                      </a:lnTo>
                      <a:lnTo>
                        <a:pt x="9" y="1"/>
                      </a:lnTo>
                      <a:lnTo>
                        <a:pt x="10" y="0"/>
                      </a:lnTo>
                      <a:lnTo>
                        <a:pt x="10" y="0"/>
                      </a:lnTo>
                      <a:lnTo>
                        <a:pt x="10" y="0"/>
                      </a:lnTo>
                      <a:lnTo>
                        <a:pt x="10" y="0"/>
                      </a:lnTo>
                      <a:lnTo>
                        <a:pt x="10" y="0"/>
                      </a:lnTo>
                      <a:lnTo>
                        <a:pt x="9" y="0"/>
                      </a:lnTo>
                      <a:lnTo>
                        <a:pt x="8" y="0"/>
                      </a:lnTo>
                      <a:lnTo>
                        <a:pt x="6" y="1"/>
                      </a:lnTo>
                      <a:lnTo>
                        <a:pt x="6" y="1"/>
                      </a:lnTo>
                      <a:lnTo>
                        <a:pt x="5" y="2"/>
                      </a:lnTo>
                      <a:lnTo>
                        <a:pt x="4" y="3"/>
                      </a:lnTo>
                      <a:lnTo>
                        <a:pt x="2" y="4"/>
                      </a:lnTo>
                      <a:lnTo>
                        <a:pt x="2" y="4"/>
                      </a:lnTo>
                      <a:lnTo>
                        <a:pt x="1" y="4"/>
                      </a:lnTo>
                      <a:lnTo>
                        <a:pt x="1" y="4"/>
                      </a:lnTo>
                      <a:lnTo>
                        <a:pt x="0" y="4"/>
                      </a:lnTo>
                      <a:lnTo>
                        <a:pt x="0" y="5"/>
                      </a:lnTo>
                      <a:lnTo>
                        <a:pt x="1" y="5"/>
                      </a:lnTo>
                      <a:lnTo>
                        <a:pt x="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84" name="Freeform 2620">
                  <a:extLst>
                    <a:ext uri="{FF2B5EF4-FFF2-40B4-BE49-F238E27FC236}">
                      <a16:creationId xmlns:a16="http://schemas.microsoft.com/office/drawing/2014/main" id="{E9CDDF8B-60AB-4239-91EB-B48E1B734FCA}"/>
                    </a:ext>
                  </a:extLst>
                </p:cNvPr>
                <p:cNvSpPr>
                  <a:spLocks/>
                </p:cNvSpPr>
                <p:nvPr/>
              </p:nvSpPr>
              <p:spPr bwMode="auto">
                <a:xfrm>
                  <a:off x="4296" y="1617"/>
                  <a:ext cx="10" cy="5"/>
                </a:xfrm>
                <a:custGeom>
                  <a:avLst/>
                  <a:gdLst>
                    <a:gd name="T0" fmla="*/ 1 w 10"/>
                    <a:gd name="T1" fmla="*/ 5 h 5"/>
                    <a:gd name="T2" fmla="*/ 1 w 10"/>
                    <a:gd name="T3" fmla="*/ 5 h 5"/>
                    <a:gd name="T4" fmla="*/ 2 w 10"/>
                    <a:gd name="T5" fmla="*/ 4 h 5"/>
                    <a:gd name="T6" fmla="*/ 3 w 10"/>
                    <a:gd name="T7" fmla="*/ 4 h 5"/>
                    <a:gd name="T8" fmla="*/ 4 w 10"/>
                    <a:gd name="T9" fmla="*/ 3 h 5"/>
                    <a:gd name="T10" fmla="*/ 5 w 10"/>
                    <a:gd name="T11" fmla="*/ 2 h 5"/>
                    <a:gd name="T12" fmla="*/ 5 w 10"/>
                    <a:gd name="T13" fmla="*/ 2 h 5"/>
                    <a:gd name="T14" fmla="*/ 6 w 10"/>
                    <a:gd name="T15" fmla="*/ 1 h 5"/>
                    <a:gd name="T16" fmla="*/ 7 w 10"/>
                    <a:gd name="T17" fmla="*/ 1 h 5"/>
                    <a:gd name="T18" fmla="*/ 9 w 10"/>
                    <a:gd name="T19" fmla="*/ 1 h 5"/>
                    <a:gd name="T20" fmla="*/ 10 w 10"/>
                    <a:gd name="T21" fmla="*/ 0 h 5"/>
                    <a:gd name="T22" fmla="*/ 10 w 10"/>
                    <a:gd name="T23" fmla="*/ 0 h 5"/>
                    <a:gd name="T24" fmla="*/ 10 w 10"/>
                    <a:gd name="T25" fmla="*/ 0 h 5"/>
                    <a:gd name="T26" fmla="*/ 10 w 10"/>
                    <a:gd name="T27" fmla="*/ 0 h 5"/>
                    <a:gd name="T28" fmla="*/ 10 w 10"/>
                    <a:gd name="T29" fmla="*/ 0 h 5"/>
                    <a:gd name="T30" fmla="*/ 9 w 10"/>
                    <a:gd name="T31" fmla="*/ 0 h 5"/>
                    <a:gd name="T32" fmla="*/ 8 w 10"/>
                    <a:gd name="T33" fmla="*/ 0 h 5"/>
                    <a:gd name="T34" fmla="*/ 6 w 10"/>
                    <a:gd name="T35" fmla="*/ 1 h 5"/>
                    <a:gd name="T36" fmla="*/ 6 w 10"/>
                    <a:gd name="T37" fmla="*/ 1 h 5"/>
                    <a:gd name="T38" fmla="*/ 5 w 10"/>
                    <a:gd name="T39" fmla="*/ 2 h 5"/>
                    <a:gd name="T40" fmla="*/ 4 w 10"/>
                    <a:gd name="T41" fmla="*/ 3 h 5"/>
                    <a:gd name="T42" fmla="*/ 2 w 10"/>
                    <a:gd name="T43" fmla="*/ 4 h 5"/>
                    <a:gd name="T44" fmla="*/ 2 w 10"/>
                    <a:gd name="T45" fmla="*/ 4 h 5"/>
                    <a:gd name="T46" fmla="*/ 1 w 10"/>
                    <a:gd name="T47" fmla="*/ 4 h 5"/>
                    <a:gd name="T48" fmla="*/ 1 w 10"/>
                    <a:gd name="T49" fmla="*/ 4 h 5"/>
                    <a:gd name="T50" fmla="*/ 0 w 10"/>
                    <a:gd name="T51" fmla="*/ 4 h 5"/>
                    <a:gd name="T52" fmla="*/ 0 w 10"/>
                    <a:gd name="T53" fmla="*/ 5 h 5"/>
                    <a:gd name="T54" fmla="*/ 1 w 10"/>
                    <a:gd name="T55" fmla="*/ 5 h 5"/>
                    <a:gd name="T56" fmla="*/ 1 w 10"/>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5">
                      <a:moveTo>
                        <a:pt x="1" y="5"/>
                      </a:moveTo>
                      <a:lnTo>
                        <a:pt x="1" y="5"/>
                      </a:lnTo>
                      <a:lnTo>
                        <a:pt x="2" y="4"/>
                      </a:lnTo>
                      <a:lnTo>
                        <a:pt x="3" y="4"/>
                      </a:lnTo>
                      <a:lnTo>
                        <a:pt x="4" y="3"/>
                      </a:lnTo>
                      <a:lnTo>
                        <a:pt x="5" y="2"/>
                      </a:lnTo>
                      <a:lnTo>
                        <a:pt x="5" y="2"/>
                      </a:lnTo>
                      <a:lnTo>
                        <a:pt x="6" y="1"/>
                      </a:lnTo>
                      <a:lnTo>
                        <a:pt x="7" y="1"/>
                      </a:lnTo>
                      <a:lnTo>
                        <a:pt x="9" y="1"/>
                      </a:lnTo>
                      <a:lnTo>
                        <a:pt x="10" y="0"/>
                      </a:lnTo>
                      <a:lnTo>
                        <a:pt x="10" y="0"/>
                      </a:lnTo>
                      <a:lnTo>
                        <a:pt x="10" y="0"/>
                      </a:lnTo>
                      <a:lnTo>
                        <a:pt x="10" y="0"/>
                      </a:lnTo>
                      <a:lnTo>
                        <a:pt x="10" y="0"/>
                      </a:lnTo>
                      <a:lnTo>
                        <a:pt x="9" y="0"/>
                      </a:lnTo>
                      <a:lnTo>
                        <a:pt x="8" y="0"/>
                      </a:lnTo>
                      <a:lnTo>
                        <a:pt x="6" y="1"/>
                      </a:lnTo>
                      <a:lnTo>
                        <a:pt x="6" y="1"/>
                      </a:lnTo>
                      <a:lnTo>
                        <a:pt x="5" y="2"/>
                      </a:lnTo>
                      <a:lnTo>
                        <a:pt x="4" y="3"/>
                      </a:lnTo>
                      <a:lnTo>
                        <a:pt x="2" y="4"/>
                      </a:lnTo>
                      <a:lnTo>
                        <a:pt x="2" y="4"/>
                      </a:lnTo>
                      <a:lnTo>
                        <a:pt x="1" y="4"/>
                      </a:lnTo>
                      <a:lnTo>
                        <a:pt x="1" y="4"/>
                      </a:lnTo>
                      <a:lnTo>
                        <a:pt x="0" y="4"/>
                      </a:lnTo>
                      <a:lnTo>
                        <a:pt x="0" y="5"/>
                      </a:lnTo>
                      <a:lnTo>
                        <a:pt x="1" y="5"/>
                      </a:lnTo>
                      <a:lnTo>
                        <a:pt x="1"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85" name="Freeform 2621">
                  <a:extLst>
                    <a:ext uri="{FF2B5EF4-FFF2-40B4-BE49-F238E27FC236}">
                      <a16:creationId xmlns:a16="http://schemas.microsoft.com/office/drawing/2014/main" id="{66451638-3986-4C91-9F56-1C13BD748D4A}"/>
                    </a:ext>
                  </a:extLst>
                </p:cNvPr>
                <p:cNvSpPr>
                  <a:spLocks/>
                </p:cNvSpPr>
                <p:nvPr/>
              </p:nvSpPr>
              <p:spPr bwMode="auto">
                <a:xfrm>
                  <a:off x="4285" y="1612"/>
                  <a:ext cx="8" cy="4"/>
                </a:xfrm>
                <a:custGeom>
                  <a:avLst/>
                  <a:gdLst>
                    <a:gd name="T0" fmla="*/ 8 w 8"/>
                    <a:gd name="T1" fmla="*/ 4 h 4"/>
                    <a:gd name="T2" fmla="*/ 8 w 8"/>
                    <a:gd name="T3" fmla="*/ 4 h 4"/>
                    <a:gd name="T4" fmla="*/ 7 w 8"/>
                    <a:gd name="T5" fmla="*/ 3 h 4"/>
                    <a:gd name="T6" fmla="*/ 5 w 8"/>
                    <a:gd name="T7" fmla="*/ 1 h 4"/>
                    <a:gd name="T8" fmla="*/ 4 w 8"/>
                    <a:gd name="T9" fmla="*/ 1 h 4"/>
                    <a:gd name="T10" fmla="*/ 2 w 8"/>
                    <a:gd name="T11" fmla="*/ 0 h 4"/>
                    <a:gd name="T12" fmla="*/ 2 w 8"/>
                    <a:gd name="T13" fmla="*/ 0 h 4"/>
                    <a:gd name="T14" fmla="*/ 1 w 8"/>
                    <a:gd name="T15" fmla="*/ 0 h 4"/>
                    <a:gd name="T16" fmla="*/ 1 w 8"/>
                    <a:gd name="T17" fmla="*/ 1 h 4"/>
                    <a:gd name="T18" fmla="*/ 0 w 8"/>
                    <a:gd name="T19" fmla="*/ 1 h 4"/>
                    <a:gd name="T20" fmla="*/ 0 w 8"/>
                    <a:gd name="T21" fmla="*/ 1 h 4"/>
                    <a:gd name="T22" fmla="*/ 0 w 8"/>
                    <a:gd name="T23" fmla="*/ 2 h 4"/>
                    <a:gd name="T24" fmla="*/ 0 w 8"/>
                    <a:gd name="T25" fmla="*/ 2 h 4"/>
                    <a:gd name="T26" fmla="*/ 1 w 8"/>
                    <a:gd name="T27" fmla="*/ 2 h 4"/>
                    <a:gd name="T28" fmla="*/ 1 w 8"/>
                    <a:gd name="T29" fmla="*/ 1 h 4"/>
                    <a:gd name="T30" fmla="*/ 1 w 8"/>
                    <a:gd name="T31" fmla="*/ 1 h 4"/>
                    <a:gd name="T32" fmla="*/ 1 w 8"/>
                    <a:gd name="T33" fmla="*/ 1 h 4"/>
                    <a:gd name="T34" fmla="*/ 1 w 8"/>
                    <a:gd name="T35" fmla="*/ 1 h 4"/>
                    <a:gd name="T36" fmla="*/ 2 w 8"/>
                    <a:gd name="T37" fmla="*/ 1 h 4"/>
                    <a:gd name="T38" fmla="*/ 3 w 8"/>
                    <a:gd name="T39" fmla="*/ 1 h 4"/>
                    <a:gd name="T40" fmla="*/ 3 w 8"/>
                    <a:gd name="T41" fmla="*/ 1 h 4"/>
                    <a:gd name="T42" fmla="*/ 4 w 8"/>
                    <a:gd name="T43" fmla="*/ 1 h 4"/>
                    <a:gd name="T44" fmla="*/ 5 w 8"/>
                    <a:gd name="T45" fmla="*/ 1 h 4"/>
                    <a:gd name="T46" fmla="*/ 5 w 8"/>
                    <a:gd name="T47" fmla="*/ 1 h 4"/>
                    <a:gd name="T48" fmla="*/ 7 w 8"/>
                    <a:gd name="T49" fmla="*/ 3 h 4"/>
                    <a:gd name="T50" fmla="*/ 8 w 8"/>
                    <a:gd name="T51" fmla="*/ 4 h 4"/>
                    <a:gd name="T52" fmla="*/ 8 w 8"/>
                    <a:gd name="T53" fmla="*/ 4 h 4"/>
                    <a:gd name="T54" fmla="*/ 8 w 8"/>
                    <a:gd name="T5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4">
                      <a:moveTo>
                        <a:pt x="8" y="4"/>
                      </a:moveTo>
                      <a:lnTo>
                        <a:pt x="8" y="4"/>
                      </a:lnTo>
                      <a:lnTo>
                        <a:pt x="7" y="3"/>
                      </a:lnTo>
                      <a:lnTo>
                        <a:pt x="5" y="1"/>
                      </a:lnTo>
                      <a:lnTo>
                        <a:pt x="4" y="1"/>
                      </a:lnTo>
                      <a:lnTo>
                        <a:pt x="2" y="0"/>
                      </a:lnTo>
                      <a:lnTo>
                        <a:pt x="2" y="0"/>
                      </a:lnTo>
                      <a:lnTo>
                        <a:pt x="1" y="0"/>
                      </a:lnTo>
                      <a:lnTo>
                        <a:pt x="1" y="1"/>
                      </a:lnTo>
                      <a:lnTo>
                        <a:pt x="0" y="1"/>
                      </a:lnTo>
                      <a:lnTo>
                        <a:pt x="0" y="1"/>
                      </a:lnTo>
                      <a:lnTo>
                        <a:pt x="0" y="2"/>
                      </a:lnTo>
                      <a:lnTo>
                        <a:pt x="0" y="2"/>
                      </a:lnTo>
                      <a:lnTo>
                        <a:pt x="1" y="2"/>
                      </a:lnTo>
                      <a:lnTo>
                        <a:pt x="1" y="1"/>
                      </a:lnTo>
                      <a:lnTo>
                        <a:pt x="1" y="1"/>
                      </a:lnTo>
                      <a:lnTo>
                        <a:pt x="1" y="1"/>
                      </a:lnTo>
                      <a:lnTo>
                        <a:pt x="1" y="1"/>
                      </a:lnTo>
                      <a:lnTo>
                        <a:pt x="2" y="1"/>
                      </a:lnTo>
                      <a:lnTo>
                        <a:pt x="3" y="1"/>
                      </a:lnTo>
                      <a:lnTo>
                        <a:pt x="3" y="1"/>
                      </a:lnTo>
                      <a:lnTo>
                        <a:pt x="4" y="1"/>
                      </a:lnTo>
                      <a:lnTo>
                        <a:pt x="5" y="1"/>
                      </a:lnTo>
                      <a:lnTo>
                        <a:pt x="5" y="1"/>
                      </a:lnTo>
                      <a:lnTo>
                        <a:pt x="7" y="3"/>
                      </a:lnTo>
                      <a:lnTo>
                        <a:pt x="8" y="4"/>
                      </a:lnTo>
                      <a:lnTo>
                        <a:pt x="8" y="4"/>
                      </a:lnTo>
                      <a:lnTo>
                        <a:pt x="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86" name="Freeform 2622">
                  <a:extLst>
                    <a:ext uri="{FF2B5EF4-FFF2-40B4-BE49-F238E27FC236}">
                      <a16:creationId xmlns:a16="http://schemas.microsoft.com/office/drawing/2014/main" id="{AE727067-2ACB-4E7C-A3AD-EEF90F0DF6C5}"/>
                    </a:ext>
                  </a:extLst>
                </p:cNvPr>
                <p:cNvSpPr>
                  <a:spLocks/>
                </p:cNvSpPr>
                <p:nvPr/>
              </p:nvSpPr>
              <p:spPr bwMode="auto">
                <a:xfrm>
                  <a:off x="4285" y="1612"/>
                  <a:ext cx="8" cy="4"/>
                </a:xfrm>
                <a:custGeom>
                  <a:avLst/>
                  <a:gdLst>
                    <a:gd name="T0" fmla="*/ 8 w 8"/>
                    <a:gd name="T1" fmla="*/ 4 h 4"/>
                    <a:gd name="T2" fmla="*/ 8 w 8"/>
                    <a:gd name="T3" fmla="*/ 4 h 4"/>
                    <a:gd name="T4" fmla="*/ 7 w 8"/>
                    <a:gd name="T5" fmla="*/ 3 h 4"/>
                    <a:gd name="T6" fmla="*/ 5 w 8"/>
                    <a:gd name="T7" fmla="*/ 1 h 4"/>
                    <a:gd name="T8" fmla="*/ 4 w 8"/>
                    <a:gd name="T9" fmla="*/ 1 h 4"/>
                    <a:gd name="T10" fmla="*/ 2 w 8"/>
                    <a:gd name="T11" fmla="*/ 0 h 4"/>
                    <a:gd name="T12" fmla="*/ 2 w 8"/>
                    <a:gd name="T13" fmla="*/ 0 h 4"/>
                    <a:gd name="T14" fmla="*/ 1 w 8"/>
                    <a:gd name="T15" fmla="*/ 0 h 4"/>
                    <a:gd name="T16" fmla="*/ 1 w 8"/>
                    <a:gd name="T17" fmla="*/ 1 h 4"/>
                    <a:gd name="T18" fmla="*/ 0 w 8"/>
                    <a:gd name="T19" fmla="*/ 1 h 4"/>
                    <a:gd name="T20" fmla="*/ 0 w 8"/>
                    <a:gd name="T21" fmla="*/ 1 h 4"/>
                    <a:gd name="T22" fmla="*/ 0 w 8"/>
                    <a:gd name="T23" fmla="*/ 2 h 4"/>
                    <a:gd name="T24" fmla="*/ 0 w 8"/>
                    <a:gd name="T25" fmla="*/ 2 h 4"/>
                    <a:gd name="T26" fmla="*/ 1 w 8"/>
                    <a:gd name="T27" fmla="*/ 2 h 4"/>
                    <a:gd name="T28" fmla="*/ 1 w 8"/>
                    <a:gd name="T29" fmla="*/ 1 h 4"/>
                    <a:gd name="T30" fmla="*/ 1 w 8"/>
                    <a:gd name="T31" fmla="*/ 1 h 4"/>
                    <a:gd name="T32" fmla="*/ 1 w 8"/>
                    <a:gd name="T33" fmla="*/ 1 h 4"/>
                    <a:gd name="T34" fmla="*/ 1 w 8"/>
                    <a:gd name="T35" fmla="*/ 1 h 4"/>
                    <a:gd name="T36" fmla="*/ 2 w 8"/>
                    <a:gd name="T37" fmla="*/ 1 h 4"/>
                    <a:gd name="T38" fmla="*/ 3 w 8"/>
                    <a:gd name="T39" fmla="*/ 1 h 4"/>
                    <a:gd name="T40" fmla="*/ 3 w 8"/>
                    <a:gd name="T41" fmla="*/ 1 h 4"/>
                    <a:gd name="T42" fmla="*/ 4 w 8"/>
                    <a:gd name="T43" fmla="*/ 1 h 4"/>
                    <a:gd name="T44" fmla="*/ 5 w 8"/>
                    <a:gd name="T45" fmla="*/ 1 h 4"/>
                    <a:gd name="T46" fmla="*/ 5 w 8"/>
                    <a:gd name="T47" fmla="*/ 1 h 4"/>
                    <a:gd name="T48" fmla="*/ 7 w 8"/>
                    <a:gd name="T49" fmla="*/ 3 h 4"/>
                    <a:gd name="T50" fmla="*/ 8 w 8"/>
                    <a:gd name="T51" fmla="*/ 4 h 4"/>
                    <a:gd name="T52" fmla="*/ 8 w 8"/>
                    <a:gd name="T53" fmla="*/ 4 h 4"/>
                    <a:gd name="T54" fmla="*/ 8 w 8"/>
                    <a:gd name="T5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4">
                      <a:moveTo>
                        <a:pt x="8" y="4"/>
                      </a:moveTo>
                      <a:lnTo>
                        <a:pt x="8" y="4"/>
                      </a:lnTo>
                      <a:lnTo>
                        <a:pt x="7" y="3"/>
                      </a:lnTo>
                      <a:lnTo>
                        <a:pt x="5" y="1"/>
                      </a:lnTo>
                      <a:lnTo>
                        <a:pt x="4" y="1"/>
                      </a:lnTo>
                      <a:lnTo>
                        <a:pt x="2" y="0"/>
                      </a:lnTo>
                      <a:lnTo>
                        <a:pt x="2" y="0"/>
                      </a:lnTo>
                      <a:lnTo>
                        <a:pt x="1" y="0"/>
                      </a:lnTo>
                      <a:lnTo>
                        <a:pt x="1" y="1"/>
                      </a:lnTo>
                      <a:lnTo>
                        <a:pt x="0" y="1"/>
                      </a:lnTo>
                      <a:lnTo>
                        <a:pt x="0" y="1"/>
                      </a:lnTo>
                      <a:lnTo>
                        <a:pt x="0" y="2"/>
                      </a:lnTo>
                      <a:lnTo>
                        <a:pt x="0" y="2"/>
                      </a:lnTo>
                      <a:lnTo>
                        <a:pt x="1" y="2"/>
                      </a:lnTo>
                      <a:lnTo>
                        <a:pt x="1" y="1"/>
                      </a:lnTo>
                      <a:lnTo>
                        <a:pt x="1" y="1"/>
                      </a:lnTo>
                      <a:lnTo>
                        <a:pt x="1" y="1"/>
                      </a:lnTo>
                      <a:lnTo>
                        <a:pt x="1" y="1"/>
                      </a:lnTo>
                      <a:lnTo>
                        <a:pt x="2" y="1"/>
                      </a:lnTo>
                      <a:lnTo>
                        <a:pt x="3" y="1"/>
                      </a:lnTo>
                      <a:lnTo>
                        <a:pt x="3" y="1"/>
                      </a:lnTo>
                      <a:lnTo>
                        <a:pt x="4" y="1"/>
                      </a:lnTo>
                      <a:lnTo>
                        <a:pt x="5" y="1"/>
                      </a:lnTo>
                      <a:lnTo>
                        <a:pt x="5" y="1"/>
                      </a:lnTo>
                      <a:lnTo>
                        <a:pt x="7" y="3"/>
                      </a:lnTo>
                      <a:lnTo>
                        <a:pt x="8" y="4"/>
                      </a:lnTo>
                      <a:lnTo>
                        <a:pt x="8" y="4"/>
                      </a:lnTo>
                      <a:lnTo>
                        <a:pt x="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87" name="Freeform 2623">
                  <a:extLst>
                    <a:ext uri="{FF2B5EF4-FFF2-40B4-BE49-F238E27FC236}">
                      <a16:creationId xmlns:a16="http://schemas.microsoft.com/office/drawing/2014/main" id="{D4625184-FC1D-44A3-8D9F-4FB389EBC3C0}"/>
                    </a:ext>
                  </a:extLst>
                </p:cNvPr>
                <p:cNvSpPr>
                  <a:spLocks/>
                </p:cNvSpPr>
                <p:nvPr/>
              </p:nvSpPr>
              <p:spPr bwMode="auto">
                <a:xfrm>
                  <a:off x="4288" y="1615"/>
                  <a:ext cx="4" cy="1"/>
                </a:xfrm>
                <a:custGeom>
                  <a:avLst/>
                  <a:gdLst>
                    <a:gd name="T0" fmla="*/ 4 w 4"/>
                    <a:gd name="T1" fmla="*/ 1 h 1"/>
                    <a:gd name="T2" fmla="*/ 4 w 4"/>
                    <a:gd name="T3" fmla="*/ 1 h 1"/>
                    <a:gd name="T4" fmla="*/ 3 w 4"/>
                    <a:gd name="T5" fmla="*/ 1 h 1"/>
                    <a:gd name="T6" fmla="*/ 1 w 4"/>
                    <a:gd name="T7" fmla="*/ 0 h 1"/>
                    <a:gd name="T8" fmla="*/ 1 w 4"/>
                    <a:gd name="T9" fmla="*/ 0 h 1"/>
                    <a:gd name="T10" fmla="*/ 1 w 4"/>
                    <a:gd name="T11" fmla="*/ 0 h 1"/>
                    <a:gd name="T12" fmla="*/ 0 w 4"/>
                    <a:gd name="T13" fmla="*/ 0 h 1"/>
                    <a:gd name="T14" fmla="*/ 0 w 4"/>
                    <a:gd name="T15" fmla="*/ 1 h 1"/>
                    <a:gd name="T16" fmla="*/ 0 w 4"/>
                    <a:gd name="T17" fmla="*/ 1 h 1"/>
                    <a:gd name="T18" fmla="*/ 0 w 4"/>
                    <a:gd name="T19" fmla="*/ 1 h 1"/>
                    <a:gd name="T20" fmla="*/ 1 w 4"/>
                    <a:gd name="T21" fmla="*/ 1 h 1"/>
                    <a:gd name="T22" fmla="*/ 1 w 4"/>
                    <a:gd name="T23" fmla="*/ 1 h 1"/>
                    <a:gd name="T24" fmla="*/ 1 w 4"/>
                    <a:gd name="T25" fmla="*/ 0 h 1"/>
                    <a:gd name="T26" fmla="*/ 1 w 4"/>
                    <a:gd name="T27" fmla="*/ 1 h 1"/>
                    <a:gd name="T28" fmla="*/ 2 w 4"/>
                    <a:gd name="T29" fmla="*/ 1 h 1"/>
                    <a:gd name="T30" fmla="*/ 2 w 4"/>
                    <a:gd name="T31" fmla="*/ 1 h 1"/>
                    <a:gd name="T32" fmla="*/ 3 w 4"/>
                    <a:gd name="T33" fmla="*/ 1 h 1"/>
                    <a:gd name="T34" fmla="*/ 4 w 4"/>
                    <a:gd name="T35" fmla="*/ 1 h 1"/>
                    <a:gd name="T36" fmla="*/ 4 w 4"/>
                    <a:gd name="T37" fmla="*/ 1 h 1"/>
                    <a:gd name="T38" fmla="*/ 4 w 4"/>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
                      <a:moveTo>
                        <a:pt x="4" y="1"/>
                      </a:moveTo>
                      <a:lnTo>
                        <a:pt x="4" y="1"/>
                      </a:lnTo>
                      <a:lnTo>
                        <a:pt x="3" y="1"/>
                      </a:lnTo>
                      <a:lnTo>
                        <a:pt x="1" y="0"/>
                      </a:lnTo>
                      <a:lnTo>
                        <a:pt x="1" y="0"/>
                      </a:lnTo>
                      <a:lnTo>
                        <a:pt x="1" y="0"/>
                      </a:lnTo>
                      <a:lnTo>
                        <a:pt x="0" y="0"/>
                      </a:lnTo>
                      <a:lnTo>
                        <a:pt x="0" y="1"/>
                      </a:lnTo>
                      <a:lnTo>
                        <a:pt x="0" y="1"/>
                      </a:lnTo>
                      <a:lnTo>
                        <a:pt x="0" y="1"/>
                      </a:lnTo>
                      <a:lnTo>
                        <a:pt x="1" y="1"/>
                      </a:lnTo>
                      <a:lnTo>
                        <a:pt x="1" y="1"/>
                      </a:lnTo>
                      <a:lnTo>
                        <a:pt x="1" y="0"/>
                      </a:lnTo>
                      <a:lnTo>
                        <a:pt x="1" y="1"/>
                      </a:lnTo>
                      <a:lnTo>
                        <a:pt x="2" y="1"/>
                      </a:lnTo>
                      <a:lnTo>
                        <a:pt x="2" y="1"/>
                      </a:lnTo>
                      <a:lnTo>
                        <a:pt x="3" y="1"/>
                      </a:lnTo>
                      <a:lnTo>
                        <a:pt x="4" y="1"/>
                      </a:lnTo>
                      <a:lnTo>
                        <a:pt x="4" y="1"/>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88" name="Freeform 2624">
                  <a:extLst>
                    <a:ext uri="{FF2B5EF4-FFF2-40B4-BE49-F238E27FC236}">
                      <a16:creationId xmlns:a16="http://schemas.microsoft.com/office/drawing/2014/main" id="{3D563170-A95D-4D79-A073-82EA9238B463}"/>
                    </a:ext>
                  </a:extLst>
                </p:cNvPr>
                <p:cNvSpPr>
                  <a:spLocks/>
                </p:cNvSpPr>
                <p:nvPr/>
              </p:nvSpPr>
              <p:spPr bwMode="auto">
                <a:xfrm>
                  <a:off x="4288" y="1615"/>
                  <a:ext cx="4" cy="1"/>
                </a:xfrm>
                <a:custGeom>
                  <a:avLst/>
                  <a:gdLst>
                    <a:gd name="T0" fmla="*/ 4 w 4"/>
                    <a:gd name="T1" fmla="*/ 1 h 1"/>
                    <a:gd name="T2" fmla="*/ 4 w 4"/>
                    <a:gd name="T3" fmla="*/ 1 h 1"/>
                    <a:gd name="T4" fmla="*/ 3 w 4"/>
                    <a:gd name="T5" fmla="*/ 1 h 1"/>
                    <a:gd name="T6" fmla="*/ 1 w 4"/>
                    <a:gd name="T7" fmla="*/ 0 h 1"/>
                    <a:gd name="T8" fmla="*/ 1 w 4"/>
                    <a:gd name="T9" fmla="*/ 0 h 1"/>
                    <a:gd name="T10" fmla="*/ 1 w 4"/>
                    <a:gd name="T11" fmla="*/ 0 h 1"/>
                    <a:gd name="T12" fmla="*/ 0 w 4"/>
                    <a:gd name="T13" fmla="*/ 0 h 1"/>
                    <a:gd name="T14" fmla="*/ 0 w 4"/>
                    <a:gd name="T15" fmla="*/ 1 h 1"/>
                    <a:gd name="T16" fmla="*/ 0 w 4"/>
                    <a:gd name="T17" fmla="*/ 1 h 1"/>
                    <a:gd name="T18" fmla="*/ 0 w 4"/>
                    <a:gd name="T19" fmla="*/ 1 h 1"/>
                    <a:gd name="T20" fmla="*/ 1 w 4"/>
                    <a:gd name="T21" fmla="*/ 1 h 1"/>
                    <a:gd name="T22" fmla="*/ 1 w 4"/>
                    <a:gd name="T23" fmla="*/ 1 h 1"/>
                    <a:gd name="T24" fmla="*/ 1 w 4"/>
                    <a:gd name="T25" fmla="*/ 0 h 1"/>
                    <a:gd name="T26" fmla="*/ 1 w 4"/>
                    <a:gd name="T27" fmla="*/ 1 h 1"/>
                    <a:gd name="T28" fmla="*/ 2 w 4"/>
                    <a:gd name="T29" fmla="*/ 1 h 1"/>
                    <a:gd name="T30" fmla="*/ 2 w 4"/>
                    <a:gd name="T31" fmla="*/ 1 h 1"/>
                    <a:gd name="T32" fmla="*/ 3 w 4"/>
                    <a:gd name="T33" fmla="*/ 1 h 1"/>
                    <a:gd name="T34" fmla="*/ 4 w 4"/>
                    <a:gd name="T35" fmla="*/ 1 h 1"/>
                    <a:gd name="T36" fmla="*/ 4 w 4"/>
                    <a:gd name="T37" fmla="*/ 1 h 1"/>
                    <a:gd name="T38" fmla="*/ 4 w 4"/>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
                      <a:moveTo>
                        <a:pt x="4" y="1"/>
                      </a:moveTo>
                      <a:lnTo>
                        <a:pt x="4" y="1"/>
                      </a:lnTo>
                      <a:lnTo>
                        <a:pt x="3" y="1"/>
                      </a:lnTo>
                      <a:lnTo>
                        <a:pt x="1" y="0"/>
                      </a:lnTo>
                      <a:lnTo>
                        <a:pt x="1" y="0"/>
                      </a:lnTo>
                      <a:lnTo>
                        <a:pt x="1" y="0"/>
                      </a:lnTo>
                      <a:lnTo>
                        <a:pt x="0" y="0"/>
                      </a:lnTo>
                      <a:lnTo>
                        <a:pt x="0" y="1"/>
                      </a:lnTo>
                      <a:lnTo>
                        <a:pt x="0" y="1"/>
                      </a:lnTo>
                      <a:lnTo>
                        <a:pt x="0" y="1"/>
                      </a:lnTo>
                      <a:lnTo>
                        <a:pt x="1" y="1"/>
                      </a:lnTo>
                      <a:lnTo>
                        <a:pt x="1" y="1"/>
                      </a:lnTo>
                      <a:lnTo>
                        <a:pt x="1" y="0"/>
                      </a:lnTo>
                      <a:lnTo>
                        <a:pt x="1" y="1"/>
                      </a:lnTo>
                      <a:lnTo>
                        <a:pt x="2" y="1"/>
                      </a:lnTo>
                      <a:lnTo>
                        <a:pt x="2" y="1"/>
                      </a:lnTo>
                      <a:lnTo>
                        <a:pt x="3" y="1"/>
                      </a:lnTo>
                      <a:lnTo>
                        <a:pt x="4" y="1"/>
                      </a:lnTo>
                      <a:lnTo>
                        <a:pt x="4" y="1"/>
                      </a:lnTo>
                      <a:lnTo>
                        <a:pt x="4"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89" name="Freeform 2625">
                  <a:extLst>
                    <a:ext uri="{FF2B5EF4-FFF2-40B4-BE49-F238E27FC236}">
                      <a16:creationId xmlns:a16="http://schemas.microsoft.com/office/drawing/2014/main" id="{89270ACD-BC7A-4019-A635-D5E6EC52755D}"/>
                    </a:ext>
                  </a:extLst>
                </p:cNvPr>
                <p:cNvSpPr>
                  <a:spLocks/>
                </p:cNvSpPr>
                <p:nvPr/>
              </p:nvSpPr>
              <p:spPr bwMode="auto">
                <a:xfrm>
                  <a:off x="4306" y="1553"/>
                  <a:ext cx="7" cy="22"/>
                </a:xfrm>
                <a:custGeom>
                  <a:avLst/>
                  <a:gdLst>
                    <a:gd name="T0" fmla="*/ 0 w 7"/>
                    <a:gd name="T1" fmla="*/ 11 h 22"/>
                    <a:gd name="T2" fmla="*/ 0 w 7"/>
                    <a:gd name="T3" fmla="*/ 11 h 22"/>
                    <a:gd name="T4" fmla="*/ 1 w 7"/>
                    <a:gd name="T5" fmla="*/ 16 h 22"/>
                    <a:gd name="T6" fmla="*/ 2 w 7"/>
                    <a:gd name="T7" fmla="*/ 18 h 22"/>
                    <a:gd name="T8" fmla="*/ 4 w 7"/>
                    <a:gd name="T9" fmla="*/ 20 h 22"/>
                    <a:gd name="T10" fmla="*/ 4 w 7"/>
                    <a:gd name="T11" fmla="*/ 20 h 22"/>
                    <a:gd name="T12" fmla="*/ 4 w 7"/>
                    <a:gd name="T13" fmla="*/ 21 h 22"/>
                    <a:gd name="T14" fmla="*/ 5 w 7"/>
                    <a:gd name="T15" fmla="*/ 22 h 22"/>
                    <a:gd name="T16" fmla="*/ 6 w 7"/>
                    <a:gd name="T17" fmla="*/ 22 h 22"/>
                    <a:gd name="T18" fmla="*/ 6 w 7"/>
                    <a:gd name="T19" fmla="*/ 22 h 22"/>
                    <a:gd name="T20" fmla="*/ 6 w 7"/>
                    <a:gd name="T21" fmla="*/ 22 h 22"/>
                    <a:gd name="T22" fmla="*/ 7 w 7"/>
                    <a:gd name="T23" fmla="*/ 21 h 22"/>
                    <a:gd name="T24" fmla="*/ 7 w 7"/>
                    <a:gd name="T25" fmla="*/ 20 h 22"/>
                    <a:gd name="T26" fmla="*/ 7 w 7"/>
                    <a:gd name="T27" fmla="*/ 20 h 22"/>
                    <a:gd name="T28" fmla="*/ 7 w 7"/>
                    <a:gd name="T29" fmla="*/ 18 h 22"/>
                    <a:gd name="T30" fmla="*/ 6 w 7"/>
                    <a:gd name="T31" fmla="*/ 15 h 22"/>
                    <a:gd name="T32" fmla="*/ 6 w 7"/>
                    <a:gd name="T33" fmla="*/ 15 h 22"/>
                    <a:gd name="T34" fmla="*/ 6 w 7"/>
                    <a:gd name="T35" fmla="*/ 10 h 22"/>
                    <a:gd name="T36" fmla="*/ 6 w 7"/>
                    <a:gd name="T37" fmla="*/ 10 h 22"/>
                    <a:gd name="T38" fmla="*/ 5 w 7"/>
                    <a:gd name="T39" fmla="*/ 7 h 22"/>
                    <a:gd name="T40" fmla="*/ 4 w 7"/>
                    <a:gd name="T41" fmla="*/ 4 h 22"/>
                    <a:gd name="T42" fmla="*/ 4 w 7"/>
                    <a:gd name="T43" fmla="*/ 2 h 22"/>
                    <a:gd name="T44" fmla="*/ 2 w 7"/>
                    <a:gd name="T45" fmla="*/ 0 h 22"/>
                    <a:gd name="T46" fmla="*/ 2 w 7"/>
                    <a:gd name="T47" fmla="*/ 0 h 22"/>
                    <a:gd name="T48" fmla="*/ 2 w 7"/>
                    <a:gd name="T49" fmla="*/ 0 h 22"/>
                    <a:gd name="T50" fmla="*/ 2 w 7"/>
                    <a:gd name="T51" fmla="*/ 0 h 22"/>
                    <a:gd name="T52" fmla="*/ 2 w 7"/>
                    <a:gd name="T53" fmla="*/ 0 h 22"/>
                    <a:gd name="T54" fmla="*/ 4 w 7"/>
                    <a:gd name="T55" fmla="*/ 4 h 22"/>
                    <a:gd name="T56" fmla="*/ 5 w 7"/>
                    <a:gd name="T57" fmla="*/ 8 h 22"/>
                    <a:gd name="T58" fmla="*/ 6 w 7"/>
                    <a:gd name="T59" fmla="*/ 13 h 22"/>
                    <a:gd name="T60" fmla="*/ 6 w 7"/>
                    <a:gd name="T61" fmla="*/ 17 h 22"/>
                    <a:gd name="T62" fmla="*/ 6 w 7"/>
                    <a:gd name="T63" fmla="*/ 17 h 22"/>
                    <a:gd name="T64" fmla="*/ 6 w 7"/>
                    <a:gd name="T65" fmla="*/ 20 h 22"/>
                    <a:gd name="T66" fmla="*/ 6 w 7"/>
                    <a:gd name="T67" fmla="*/ 20 h 22"/>
                    <a:gd name="T68" fmla="*/ 6 w 7"/>
                    <a:gd name="T69" fmla="*/ 21 h 22"/>
                    <a:gd name="T70" fmla="*/ 6 w 7"/>
                    <a:gd name="T71" fmla="*/ 21 h 22"/>
                    <a:gd name="T72" fmla="*/ 5 w 7"/>
                    <a:gd name="T73" fmla="*/ 21 h 22"/>
                    <a:gd name="T74" fmla="*/ 5 w 7"/>
                    <a:gd name="T75" fmla="*/ 21 h 22"/>
                    <a:gd name="T76" fmla="*/ 4 w 7"/>
                    <a:gd name="T77" fmla="*/ 20 h 22"/>
                    <a:gd name="T78" fmla="*/ 4 w 7"/>
                    <a:gd name="T79" fmla="*/ 20 h 22"/>
                    <a:gd name="T80" fmla="*/ 3 w 7"/>
                    <a:gd name="T81" fmla="*/ 19 h 22"/>
                    <a:gd name="T82" fmla="*/ 3 w 7"/>
                    <a:gd name="T83" fmla="*/ 19 h 22"/>
                    <a:gd name="T84" fmla="*/ 2 w 7"/>
                    <a:gd name="T85" fmla="*/ 17 h 22"/>
                    <a:gd name="T86" fmla="*/ 1 w 7"/>
                    <a:gd name="T87" fmla="*/ 15 h 22"/>
                    <a:gd name="T88" fmla="*/ 0 w 7"/>
                    <a:gd name="T89" fmla="*/ 11 h 22"/>
                    <a:gd name="T90" fmla="*/ 0 w 7"/>
                    <a:gd name="T91" fmla="*/ 11 h 22"/>
                    <a:gd name="T92" fmla="*/ 0 w 7"/>
                    <a:gd name="T93"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 h="22">
                      <a:moveTo>
                        <a:pt x="0" y="11"/>
                      </a:moveTo>
                      <a:lnTo>
                        <a:pt x="0" y="11"/>
                      </a:lnTo>
                      <a:lnTo>
                        <a:pt x="1" y="16"/>
                      </a:lnTo>
                      <a:lnTo>
                        <a:pt x="2" y="18"/>
                      </a:lnTo>
                      <a:lnTo>
                        <a:pt x="4" y="20"/>
                      </a:lnTo>
                      <a:lnTo>
                        <a:pt x="4" y="20"/>
                      </a:lnTo>
                      <a:lnTo>
                        <a:pt x="4" y="21"/>
                      </a:lnTo>
                      <a:lnTo>
                        <a:pt x="5" y="22"/>
                      </a:lnTo>
                      <a:lnTo>
                        <a:pt x="6" y="22"/>
                      </a:lnTo>
                      <a:lnTo>
                        <a:pt x="6" y="22"/>
                      </a:lnTo>
                      <a:lnTo>
                        <a:pt x="6" y="22"/>
                      </a:lnTo>
                      <a:lnTo>
                        <a:pt x="7" y="21"/>
                      </a:lnTo>
                      <a:lnTo>
                        <a:pt x="7" y="20"/>
                      </a:lnTo>
                      <a:lnTo>
                        <a:pt x="7" y="20"/>
                      </a:lnTo>
                      <a:lnTo>
                        <a:pt x="7" y="18"/>
                      </a:lnTo>
                      <a:lnTo>
                        <a:pt x="6" y="15"/>
                      </a:lnTo>
                      <a:lnTo>
                        <a:pt x="6" y="15"/>
                      </a:lnTo>
                      <a:lnTo>
                        <a:pt x="6" y="10"/>
                      </a:lnTo>
                      <a:lnTo>
                        <a:pt x="6" y="10"/>
                      </a:lnTo>
                      <a:lnTo>
                        <a:pt x="5" y="7"/>
                      </a:lnTo>
                      <a:lnTo>
                        <a:pt x="4" y="4"/>
                      </a:lnTo>
                      <a:lnTo>
                        <a:pt x="4" y="2"/>
                      </a:lnTo>
                      <a:lnTo>
                        <a:pt x="2" y="0"/>
                      </a:lnTo>
                      <a:lnTo>
                        <a:pt x="2" y="0"/>
                      </a:lnTo>
                      <a:lnTo>
                        <a:pt x="2" y="0"/>
                      </a:lnTo>
                      <a:lnTo>
                        <a:pt x="2" y="0"/>
                      </a:lnTo>
                      <a:lnTo>
                        <a:pt x="2" y="0"/>
                      </a:lnTo>
                      <a:lnTo>
                        <a:pt x="4" y="4"/>
                      </a:lnTo>
                      <a:lnTo>
                        <a:pt x="5" y="8"/>
                      </a:lnTo>
                      <a:lnTo>
                        <a:pt x="6" y="13"/>
                      </a:lnTo>
                      <a:lnTo>
                        <a:pt x="6" y="17"/>
                      </a:lnTo>
                      <a:lnTo>
                        <a:pt x="6" y="17"/>
                      </a:lnTo>
                      <a:lnTo>
                        <a:pt x="6" y="20"/>
                      </a:lnTo>
                      <a:lnTo>
                        <a:pt x="6" y="20"/>
                      </a:lnTo>
                      <a:lnTo>
                        <a:pt x="6" y="21"/>
                      </a:lnTo>
                      <a:lnTo>
                        <a:pt x="6" y="21"/>
                      </a:lnTo>
                      <a:lnTo>
                        <a:pt x="5" y="21"/>
                      </a:lnTo>
                      <a:lnTo>
                        <a:pt x="5" y="21"/>
                      </a:lnTo>
                      <a:lnTo>
                        <a:pt x="4" y="20"/>
                      </a:lnTo>
                      <a:lnTo>
                        <a:pt x="4" y="20"/>
                      </a:lnTo>
                      <a:lnTo>
                        <a:pt x="3" y="19"/>
                      </a:lnTo>
                      <a:lnTo>
                        <a:pt x="3" y="19"/>
                      </a:lnTo>
                      <a:lnTo>
                        <a:pt x="2" y="17"/>
                      </a:lnTo>
                      <a:lnTo>
                        <a:pt x="1" y="15"/>
                      </a:lnTo>
                      <a:lnTo>
                        <a:pt x="0" y="11"/>
                      </a:lnTo>
                      <a:lnTo>
                        <a:pt x="0" y="1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90" name="Freeform 2626">
                  <a:extLst>
                    <a:ext uri="{FF2B5EF4-FFF2-40B4-BE49-F238E27FC236}">
                      <a16:creationId xmlns:a16="http://schemas.microsoft.com/office/drawing/2014/main" id="{589A30F3-B0DE-4959-BDE8-F35B5A1E28B8}"/>
                    </a:ext>
                  </a:extLst>
                </p:cNvPr>
                <p:cNvSpPr>
                  <a:spLocks/>
                </p:cNvSpPr>
                <p:nvPr/>
              </p:nvSpPr>
              <p:spPr bwMode="auto">
                <a:xfrm>
                  <a:off x="4306" y="1553"/>
                  <a:ext cx="7" cy="22"/>
                </a:xfrm>
                <a:custGeom>
                  <a:avLst/>
                  <a:gdLst>
                    <a:gd name="T0" fmla="*/ 0 w 7"/>
                    <a:gd name="T1" fmla="*/ 11 h 22"/>
                    <a:gd name="T2" fmla="*/ 0 w 7"/>
                    <a:gd name="T3" fmla="*/ 11 h 22"/>
                    <a:gd name="T4" fmla="*/ 1 w 7"/>
                    <a:gd name="T5" fmla="*/ 16 h 22"/>
                    <a:gd name="T6" fmla="*/ 2 w 7"/>
                    <a:gd name="T7" fmla="*/ 18 h 22"/>
                    <a:gd name="T8" fmla="*/ 4 w 7"/>
                    <a:gd name="T9" fmla="*/ 20 h 22"/>
                    <a:gd name="T10" fmla="*/ 4 w 7"/>
                    <a:gd name="T11" fmla="*/ 20 h 22"/>
                    <a:gd name="T12" fmla="*/ 4 w 7"/>
                    <a:gd name="T13" fmla="*/ 21 h 22"/>
                    <a:gd name="T14" fmla="*/ 5 w 7"/>
                    <a:gd name="T15" fmla="*/ 22 h 22"/>
                    <a:gd name="T16" fmla="*/ 6 w 7"/>
                    <a:gd name="T17" fmla="*/ 22 h 22"/>
                    <a:gd name="T18" fmla="*/ 6 w 7"/>
                    <a:gd name="T19" fmla="*/ 22 h 22"/>
                    <a:gd name="T20" fmla="*/ 6 w 7"/>
                    <a:gd name="T21" fmla="*/ 22 h 22"/>
                    <a:gd name="T22" fmla="*/ 7 w 7"/>
                    <a:gd name="T23" fmla="*/ 21 h 22"/>
                    <a:gd name="T24" fmla="*/ 7 w 7"/>
                    <a:gd name="T25" fmla="*/ 20 h 22"/>
                    <a:gd name="T26" fmla="*/ 7 w 7"/>
                    <a:gd name="T27" fmla="*/ 20 h 22"/>
                    <a:gd name="T28" fmla="*/ 7 w 7"/>
                    <a:gd name="T29" fmla="*/ 18 h 22"/>
                    <a:gd name="T30" fmla="*/ 6 w 7"/>
                    <a:gd name="T31" fmla="*/ 15 h 22"/>
                    <a:gd name="T32" fmla="*/ 6 w 7"/>
                    <a:gd name="T33" fmla="*/ 15 h 22"/>
                    <a:gd name="T34" fmla="*/ 6 w 7"/>
                    <a:gd name="T35" fmla="*/ 10 h 22"/>
                    <a:gd name="T36" fmla="*/ 6 w 7"/>
                    <a:gd name="T37" fmla="*/ 10 h 22"/>
                    <a:gd name="T38" fmla="*/ 5 w 7"/>
                    <a:gd name="T39" fmla="*/ 7 h 22"/>
                    <a:gd name="T40" fmla="*/ 4 w 7"/>
                    <a:gd name="T41" fmla="*/ 4 h 22"/>
                    <a:gd name="T42" fmla="*/ 4 w 7"/>
                    <a:gd name="T43" fmla="*/ 2 h 22"/>
                    <a:gd name="T44" fmla="*/ 2 w 7"/>
                    <a:gd name="T45" fmla="*/ 0 h 22"/>
                    <a:gd name="T46" fmla="*/ 2 w 7"/>
                    <a:gd name="T47" fmla="*/ 0 h 22"/>
                    <a:gd name="T48" fmla="*/ 2 w 7"/>
                    <a:gd name="T49" fmla="*/ 0 h 22"/>
                    <a:gd name="T50" fmla="*/ 2 w 7"/>
                    <a:gd name="T51" fmla="*/ 0 h 22"/>
                    <a:gd name="T52" fmla="*/ 2 w 7"/>
                    <a:gd name="T53" fmla="*/ 0 h 22"/>
                    <a:gd name="T54" fmla="*/ 4 w 7"/>
                    <a:gd name="T55" fmla="*/ 4 h 22"/>
                    <a:gd name="T56" fmla="*/ 5 w 7"/>
                    <a:gd name="T57" fmla="*/ 8 h 22"/>
                    <a:gd name="T58" fmla="*/ 6 w 7"/>
                    <a:gd name="T59" fmla="*/ 13 h 22"/>
                    <a:gd name="T60" fmla="*/ 6 w 7"/>
                    <a:gd name="T61" fmla="*/ 17 h 22"/>
                    <a:gd name="T62" fmla="*/ 6 w 7"/>
                    <a:gd name="T63" fmla="*/ 17 h 22"/>
                    <a:gd name="T64" fmla="*/ 6 w 7"/>
                    <a:gd name="T65" fmla="*/ 20 h 22"/>
                    <a:gd name="T66" fmla="*/ 6 w 7"/>
                    <a:gd name="T67" fmla="*/ 20 h 22"/>
                    <a:gd name="T68" fmla="*/ 6 w 7"/>
                    <a:gd name="T69" fmla="*/ 21 h 22"/>
                    <a:gd name="T70" fmla="*/ 6 w 7"/>
                    <a:gd name="T71" fmla="*/ 21 h 22"/>
                    <a:gd name="T72" fmla="*/ 5 w 7"/>
                    <a:gd name="T73" fmla="*/ 21 h 22"/>
                    <a:gd name="T74" fmla="*/ 5 w 7"/>
                    <a:gd name="T75" fmla="*/ 21 h 22"/>
                    <a:gd name="T76" fmla="*/ 4 w 7"/>
                    <a:gd name="T77" fmla="*/ 20 h 22"/>
                    <a:gd name="T78" fmla="*/ 4 w 7"/>
                    <a:gd name="T79" fmla="*/ 20 h 22"/>
                    <a:gd name="T80" fmla="*/ 3 w 7"/>
                    <a:gd name="T81" fmla="*/ 19 h 22"/>
                    <a:gd name="T82" fmla="*/ 3 w 7"/>
                    <a:gd name="T83" fmla="*/ 19 h 22"/>
                    <a:gd name="T84" fmla="*/ 2 w 7"/>
                    <a:gd name="T85" fmla="*/ 17 h 22"/>
                    <a:gd name="T86" fmla="*/ 1 w 7"/>
                    <a:gd name="T87" fmla="*/ 15 h 22"/>
                    <a:gd name="T88" fmla="*/ 0 w 7"/>
                    <a:gd name="T89" fmla="*/ 11 h 22"/>
                    <a:gd name="T90" fmla="*/ 0 w 7"/>
                    <a:gd name="T91" fmla="*/ 11 h 22"/>
                    <a:gd name="T92" fmla="*/ 0 w 7"/>
                    <a:gd name="T93"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 h="22">
                      <a:moveTo>
                        <a:pt x="0" y="11"/>
                      </a:moveTo>
                      <a:lnTo>
                        <a:pt x="0" y="11"/>
                      </a:lnTo>
                      <a:lnTo>
                        <a:pt x="1" y="16"/>
                      </a:lnTo>
                      <a:lnTo>
                        <a:pt x="2" y="18"/>
                      </a:lnTo>
                      <a:lnTo>
                        <a:pt x="4" y="20"/>
                      </a:lnTo>
                      <a:lnTo>
                        <a:pt x="4" y="20"/>
                      </a:lnTo>
                      <a:lnTo>
                        <a:pt x="4" y="21"/>
                      </a:lnTo>
                      <a:lnTo>
                        <a:pt x="5" y="22"/>
                      </a:lnTo>
                      <a:lnTo>
                        <a:pt x="6" y="22"/>
                      </a:lnTo>
                      <a:lnTo>
                        <a:pt x="6" y="22"/>
                      </a:lnTo>
                      <a:lnTo>
                        <a:pt x="6" y="22"/>
                      </a:lnTo>
                      <a:lnTo>
                        <a:pt x="7" y="21"/>
                      </a:lnTo>
                      <a:lnTo>
                        <a:pt x="7" y="20"/>
                      </a:lnTo>
                      <a:lnTo>
                        <a:pt x="7" y="20"/>
                      </a:lnTo>
                      <a:lnTo>
                        <a:pt x="7" y="18"/>
                      </a:lnTo>
                      <a:lnTo>
                        <a:pt x="6" y="15"/>
                      </a:lnTo>
                      <a:lnTo>
                        <a:pt x="6" y="15"/>
                      </a:lnTo>
                      <a:lnTo>
                        <a:pt x="6" y="10"/>
                      </a:lnTo>
                      <a:lnTo>
                        <a:pt x="6" y="10"/>
                      </a:lnTo>
                      <a:lnTo>
                        <a:pt x="5" y="7"/>
                      </a:lnTo>
                      <a:lnTo>
                        <a:pt x="4" y="4"/>
                      </a:lnTo>
                      <a:lnTo>
                        <a:pt x="4" y="2"/>
                      </a:lnTo>
                      <a:lnTo>
                        <a:pt x="2" y="0"/>
                      </a:lnTo>
                      <a:lnTo>
                        <a:pt x="2" y="0"/>
                      </a:lnTo>
                      <a:lnTo>
                        <a:pt x="2" y="0"/>
                      </a:lnTo>
                      <a:lnTo>
                        <a:pt x="2" y="0"/>
                      </a:lnTo>
                      <a:lnTo>
                        <a:pt x="2" y="0"/>
                      </a:lnTo>
                      <a:lnTo>
                        <a:pt x="4" y="4"/>
                      </a:lnTo>
                      <a:lnTo>
                        <a:pt x="5" y="8"/>
                      </a:lnTo>
                      <a:lnTo>
                        <a:pt x="6" y="13"/>
                      </a:lnTo>
                      <a:lnTo>
                        <a:pt x="6" y="17"/>
                      </a:lnTo>
                      <a:lnTo>
                        <a:pt x="6" y="17"/>
                      </a:lnTo>
                      <a:lnTo>
                        <a:pt x="6" y="20"/>
                      </a:lnTo>
                      <a:lnTo>
                        <a:pt x="6" y="20"/>
                      </a:lnTo>
                      <a:lnTo>
                        <a:pt x="6" y="21"/>
                      </a:lnTo>
                      <a:lnTo>
                        <a:pt x="6" y="21"/>
                      </a:lnTo>
                      <a:lnTo>
                        <a:pt x="5" y="21"/>
                      </a:lnTo>
                      <a:lnTo>
                        <a:pt x="5" y="21"/>
                      </a:lnTo>
                      <a:lnTo>
                        <a:pt x="4" y="20"/>
                      </a:lnTo>
                      <a:lnTo>
                        <a:pt x="4" y="20"/>
                      </a:lnTo>
                      <a:lnTo>
                        <a:pt x="3" y="19"/>
                      </a:lnTo>
                      <a:lnTo>
                        <a:pt x="3" y="19"/>
                      </a:lnTo>
                      <a:lnTo>
                        <a:pt x="2" y="17"/>
                      </a:lnTo>
                      <a:lnTo>
                        <a:pt x="1" y="15"/>
                      </a:lnTo>
                      <a:lnTo>
                        <a:pt x="0" y="11"/>
                      </a:lnTo>
                      <a:lnTo>
                        <a:pt x="0" y="11"/>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91" name="Freeform 2627">
                  <a:extLst>
                    <a:ext uri="{FF2B5EF4-FFF2-40B4-BE49-F238E27FC236}">
                      <a16:creationId xmlns:a16="http://schemas.microsoft.com/office/drawing/2014/main" id="{1853F5D5-57AA-4B36-B3C4-E73BA1BD5387}"/>
                    </a:ext>
                  </a:extLst>
                </p:cNvPr>
                <p:cNvSpPr>
                  <a:spLocks/>
                </p:cNvSpPr>
                <p:nvPr/>
              </p:nvSpPr>
              <p:spPr bwMode="auto">
                <a:xfrm>
                  <a:off x="4312" y="1556"/>
                  <a:ext cx="8" cy="10"/>
                </a:xfrm>
                <a:custGeom>
                  <a:avLst/>
                  <a:gdLst>
                    <a:gd name="T0" fmla="*/ 0 w 8"/>
                    <a:gd name="T1" fmla="*/ 0 h 10"/>
                    <a:gd name="T2" fmla="*/ 0 w 8"/>
                    <a:gd name="T3" fmla="*/ 0 h 10"/>
                    <a:gd name="T4" fmla="*/ 0 w 8"/>
                    <a:gd name="T5" fmla="*/ 3 h 10"/>
                    <a:gd name="T6" fmla="*/ 1 w 8"/>
                    <a:gd name="T7" fmla="*/ 7 h 10"/>
                    <a:gd name="T8" fmla="*/ 1 w 8"/>
                    <a:gd name="T9" fmla="*/ 7 h 10"/>
                    <a:gd name="T10" fmla="*/ 1 w 8"/>
                    <a:gd name="T11" fmla="*/ 8 h 10"/>
                    <a:gd name="T12" fmla="*/ 2 w 8"/>
                    <a:gd name="T13" fmla="*/ 9 h 10"/>
                    <a:gd name="T14" fmla="*/ 3 w 8"/>
                    <a:gd name="T15" fmla="*/ 10 h 10"/>
                    <a:gd name="T16" fmla="*/ 3 w 8"/>
                    <a:gd name="T17" fmla="*/ 10 h 10"/>
                    <a:gd name="T18" fmla="*/ 4 w 8"/>
                    <a:gd name="T19" fmla="*/ 10 h 10"/>
                    <a:gd name="T20" fmla="*/ 4 w 8"/>
                    <a:gd name="T21" fmla="*/ 10 h 10"/>
                    <a:gd name="T22" fmla="*/ 5 w 8"/>
                    <a:gd name="T23" fmla="*/ 10 h 10"/>
                    <a:gd name="T24" fmla="*/ 6 w 8"/>
                    <a:gd name="T25" fmla="*/ 9 h 10"/>
                    <a:gd name="T26" fmla="*/ 6 w 8"/>
                    <a:gd name="T27" fmla="*/ 7 h 10"/>
                    <a:gd name="T28" fmla="*/ 6 w 8"/>
                    <a:gd name="T29" fmla="*/ 7 h 10"/>
                    <a:gd name="T30" fmla="*/ 7 w 8"/>
                    <a:gd name="T31" fmla="*/ 6 h 10"/>
                    <a:gd name="T32" fmla="*/ 8 w 8"/>
                    <a:gd name="T33" fmla="*/ 5 h 10"/>
                    <a:gd name="T34" fmla="*/ 8 w 8"/>
                    <a:gd name="T35" fmla="*/ 3 h 10"/>
                    <a:gd name="T36" fmla="*/ 8 w 8"/>
                    <a:gd name="T37" fmla="*/ 1 h 10"/>
                    <a:gd name="T38" fmla="*/ 8 w 8"/>
                    <a:gd name="T39" fmla="*/ 1 h 10"/>
                    <a:gd name="T40" fmla="*/ 8 w 8"/>
                    <a:gd name="T41" fmla="*/ 1 h 10"/>
                    <a:gd name="T42" fmla="*/ 8 w 8"/>
                    <a:gd name="T43" fmla="*/ 1 h 10"/>
                    <a:gd name="T44" fmla="*/ 8 w 8"/>
                    <a:gd name="T45" fmla="*/ 4 h 10"/>
                    <a:gd name="T46" fmla="*/ 7 w 8"/>
                    <a:gd name="T47" fmla="*/ 6 h 10"/>
                    <a:gd name="T48" fmla="*/ 6 w 8"/>
                    <a:gd name="T49" fmla="*/ 8 h 10"/>
                    <a:gd name="T50" fmla="*/ 5 w 8"/>
                    <a:gd name="T51" fmla="*/ 9 h 10"/>
                    <a:gd name="T52" fmla="*/ 5 w 8"/>
                    <a:gd name="T53" fmla="*/ 9 h 10"/>
                    <a:gd name="T54" fmla="*/ 4 w 8"/>
                    <a:gd name="T55" fmla="*/ 10 h 10"/>
                    <a:gd name="T56" fmla="*/ 3 w 8"/>
                    <a:gd name="T57" fmla="*/ 10 h 10"/>
                    <a:gd name="T58" fmla="*/ 3 w 8"/>
                    <a:gd name="T59" fmla="*/ 9 h 10"/>
                    <a:gd name="T60" fmla="*/ 2 w 8"/>
                    <a:gd name="T61" fmla="*/ 9 h 10"/>
                    <a:gd name="T62" fmla="*/ 1 w 8"/>
                    <a:gd name="T63" fmla="*/ 7 h 10"/>
                    <a:gd name="T64" fmla="*/ 1 w 8"/>
                    <a:gd name="T65" fmla="*/ 6 h 10"/>
                    <a:gd name="T66" fmla="*/ 1 w 8"/>
                    <a:gd name="T67" fmla="*/ 6 h 10"/>
                    <a:gd name="T68" fmla="*/ 0 w 8"/>
                    <a:gd name="T69" fmla="*/ 3 h 10"/>
                    <a:gd name="T70" fmla="*/ 0 w 8"/>
                    <a:gd name="T71" fmla="*/ 0 h 10"/>
                    <a:gd name="T72" fmla="*/ 0 w 8"/>
                    <a:gd name="T73" fmla="*/ 0 h 10"/>
                    <a:gd name="T74" fmla="*/ 0 w 8"/>
                    <a:gd name="T7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 h="10">
                      <a:moveTo>
                        <a:pt x="0" y="0"/>
                      </a:moveTo>
                      <a:lnTo>
                        <a:pt x="0" y="0"/>
                      </a:lnTo>
                      <a:lnTo>
                        <a:pt x="0" y="3"/>
                      </a:lnTo>
                      <a:lnTo>
                        <a:pt x="1" y="7"/>
                      </a:lnTo>
                      <a:lnTo>
                        <a:pt x="1" y="7"/>
                      </a:lnTo>
                      <a:lnTo>
                        <a:pt x="1" y="8"/>
                      </a:lnTo>
                      <a:lnTo>
                        <a:pt x="2" y="9"/>
                      </a:lnTo>
                      <a:lnTo>
                        <a:pt x="3" y="10"/>
                      </a:lnTo>
                      <a:lnTo>
                        <a:pt x="3" y="10"/>
                      </a:lnTo>
                      <a:lnTo>
                        <a:pt x="4" y="10"/>
                      </a:lnTo>
                      <a:lnTo>
                        <a:pt x="4" y="10"/>
                      </a:lnTo>
                      <a:lnTo>
                        <a:pt x="5" y="10"/>
                      </a:lnTo>
                      <a:lnTo>
                        <a:pt x="6" y="9"/>
                      </a:lnTo>
                      <a:lnTo>
                        <a:pt x="6" y="7"/>
                      </a:lnTo>
                      <a:lnTo>
                        <a:pt x="6" y="7"/>
                      </a:lnTo>
                      <a:lnTo>
                        <a:pt x="7" y="6"/>
                      </a:lnTo>
                      <a:lnTo>
                        <a:pt x="8" y="5"/>
                      </a:lnTo>
                      <a:lnTo>
                        <a:pt x="8" y="3"/>
                      </a:lnTo>
                      <a:lnTo>
                        <a:pt x="8" y="1"/>
                      </a:lnTo>
                      <a:lnTo>
                        <a:pt x="8" y="1"/>
                      </a:lnTo>
                      <a:lnTo>
                        <a:pt x="8" y="1"/>
                      </a:lnTo>
                      <a:lnTo>
                        <a:pt x="8" y="1"/>
                      </a:lnTo>
                      <a:lnTo>
                        <a:pt x="8" y="4"/>
                      </a:lnTo>
                      <a:lnTo>
                        <a:pt x="7" y="6"/>
                      </a:lnTo>
                      <a:lnTo>
                        <a:pt x="6" y="8"/>
                      </a:lnTo>
                      <a:lnTo>
                        <a:pt x="5" y="9"/>
                      </a:lnTo>
                      <a:lnTo>
                        <a:pt x="5" y="9"/>
                      </a:lnTo>
                      <a:lnTo>
                        <a:pt x="4" y="10"/>
                      </a:lnTo>
                      <a:lnTo>
                        <a:pt x="3" y="10"/>
                      </a:lnTo>
                      <a:lnTo>
                        <a:pt x="3" y="9"/>
                      </a:lnTo>
                      <a:lnTo>
                        <a:pt x="2" y="9"/>
                      </a:lnTo>
                      <a:lnTo>
                        <a:pt x="1" y="7"/>
                      </a:lnTo>
                      <a:lnTo>
                        <a:pt x="1" y="6"/>
                      </a:lnTo>
                      <a:lnTo>
                        <a:pt x="1" y="6"/>
                      </a:lnTo>
                      <a:lnTo>
                        <a:pt x="0" y="3"/>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92" name="Freeform 2628">
                  <a:extLst>
                    <a:ext uri="{FF2B5EF4-FFF2-40B4-BE49-F238E27FC236}">
                      <a16:creationId xmlns:a16="http://schemas.microsoft.com/office/drawing/2014/main" id="{EEC026BC-4DA6-4FAE-83B0-2D6669428CC8}"/>
                    </a:ext>
                  </a:extLst>
                </p:cNvPr>
                <p:cNvSpPr>
                  <a:spLocks/>
                </p:cNvSpPr>
                <p:nvPr/>
              </p:nvSpPr>
              <p:spPr bwMode="auto">
                <a:xfrm>
                  <a:off x="4312" y="1556"/>
                  <a:ext cx="8" cy="10"/>
                </a:xfrm>
                <a:custGeom>
                  <a:avLst/>
                  <a:gdLst>
                    <a:gd name="T0" fmla="*/ 0 w 8"/>
                    <a:gd name="T1" fmla="*/ 0 h 10"/>
                    <a:gd name="T2" fmla="*/ 0 w 8"/>
                    <a:gd name="T3" fmla="*/ 0 h 10"/>
                    <a:gd name="T4" fmla="*/ 0 w 8"/>
                    <a:gd name="T5" fmla="*/ 3 h 10"/>
                    <a:gd name="T6" fmla="*/ 1 w 8"/>
                    <a:gd name="T7" fmla="*/ 7 h 10"/>
                    <a:gd name="T8" fmla="*/ 1 w 8"/>
                    <a:gd name="T9" fmla="*/ 7 h 10"/>
                    <a:gd name="T10" fmla="*/ 1 w 8"/>
                    <a:gd name="T11" fmla="*/ 8 h 10"/>
                    <a:gd name="T12" fmla="*/ 2 w 8"/>
                    <a:gd name="T13" fmla="*/ 9 h 10"/>
                    <a:gd name="T14" fmla="*/ 3 w 8"/>
                    <a:gd name="T15" fmla="*/ 10 h 10"/>
                    <a:gd name="T16" fmla="*/ 3 w 8"/>
                    <a:gd name="T17" fmla="*/ 10 h 10"/>
                    <a:gd name="T18" fmla="*/ 4 w 8"/>
                    <a:gd name="T19" fmla="*/ 10 h 10"/>
                    <a:gd name="T20" fmla="*/ 4 w 8"/>
                    <a:gd name="T21" fmla="*/ 10 h 10"/>
                    <a:gd name="T22" fmla="*/ 5 w 8"/>
                    <a:gd name="T23" fmla="*/ 10 h 10"/>
                    <a:gd name="T24" fmla="*/ 6 w 8"/>
                    <a:gd name="T25" fmla="*/ 9 h 10"/>
                    <a:gd name="T26" fmla="*/ 6 w 8"/>
                    <a:gd name="T27" fmla="*/ 7 h 10"/>
                    <a:gd name="T28" fmla="*/ 6 w 8"/>
                    <a:gd name="T29" fmla="*/ 7 h 10"/>
                    <a:gd name="T30" fmla="*/ 7 w 8"/>
                    <a:gd name="T31" fmla="*/ 6 h 10"/>
                    <a:gd name="T32" fmla="*/ 8 w 8"/>
                    <a:gd name="T33" fmla="*/ 5 h 10"/>
                    <a:gd name="T34" fmla="*/ 8 w 8"/>
                    <a:gd name="T35" fmla="*/ 3 h 10"/>
                    <a:gd name="T36" fmla="*/ 8 w 8"/>
                    <a:gd name="T37" fmla="*/ 1 h 10"/>
                    <a:gd name="T38" fmla="*/ 8 w 8"/>
                    <a:gd name="T39" fmla="*/ 1 h 10"/>
                    <a:gd name="T40" fmla="*/ 8 w 8"/>
                    <a:gd name="T41" fmla="*/ 1 h 10"/>
                    <a:gd name="T42" fmla="*/ 8 w 8"/>
                    <a:gd name="T43" fmla="*/ 1 h 10"/>
                    <a:gd name="T44" fmla="*/ 8 w 8"/>
                    <a:gd name="T45" fmla="*/ 4 h 10"/>
                    <a:gd name="T46" fmla="*/ 7 w 8"/>
                    <a:gd name="T47" fmla="*/ 6 h 10"/>
                    <a:gd name="T48" fmla="*/ 6 w 8"/>
                    <a:gd name="T49" fmla="*/ 8 h 10"/>
                    <a:gd name="T50" fmla="*/ 5 w 8"/>
                    <a:gd name="T51" fmla="*/ 9 h 10"/>
                    <a:gd name="T52" fmla="*/ 5 w 8"/>
                    <a:gd name="T53" fmla="*/ 9 h 10"/>
                    <a:gd name="T54" fmla="*/ 4 w 8"/>
                    <a:gd name="T55" fmla="*/ 10 h 10"/>
                    <a:gd name="T56" fmla="*/ 3 w 8"/>
                    <a:gd name="T57" fmla="*/ 10 h 10"/>
                    <a:gd name="T58" fmla="*/ 3 w 8"/>
                    <a:gd name="T59" fmla="*/ 9 h 10"/>
                    <a:gd name="T60" fmla="*/ 2 w 8"/>
                    <a:gd name="T61" fmla="*/ 9 h 10"/>
                    <a:gd name="T62" fmla="*/ 1 w 8"/>
                    <a:gd name="T63" fmla="*/ 7 h 10"/>
                    <a:gd name="T64" fmla="*/ 1 w 8"/>
                    <a:gd name="T65" fmla="*/ 6 h 10"/>
                    <a:gd name="T66" fmla="*/ 1 w 8"/>
                    <a:gd name="T67" fmla="*/ 6 h 10"/>
                    <a:gd name="T68" fmla="*/ 0 w 8"/>
                    <a:gd name="T69" fmla="*/ 3 h 10"/>
                    <a:gd name="T70" fmla="*/ 0 w 8"/>
                    <a:gd name="T71" fmla="*/ 0 h 10"/>
                    <a:gd name="T72" fmla="*/ 0 w 8"/>
                    <a:gd name="T73" fmla="*/ 0 h 10"/>
                    <a:gd name="T74" fmla="*/ 0 w 8"/>
                    <a:gd name="T7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 h="10">
                      <a:moveTo>
                        <a:pt x="0" y="0"/>
                      </a:moveTo>
                      <a:lnTo>
                        <a:pt x="0" y="0"/>
                      </a:lnTo>
                      <a:lnTo>
                        <a:pt x="0" y="3"/>
                      </a:lnTo>
                      <a:lnTo>
                        <a:pt x="1" y="7"/>
                      </a:lnTo>
                      <a:lnTo>
                        <a:pt x="1" y="7"/>
                      </a:lnTo>
                      <a:lnTo>
                        <a:pt x="1" y="8"/>
                      </a:lnTo>
                      <a:lnTo>
                        <a:pt x="2" y="9"/>
                      </a:lnTo>
                      <a:lnTo>
                        <a:pt x="3" y="10"/>
                      </a:lnTo>
                      <a:lnTo>
                        <a:pt x="3" y="10"/>
                      </a:lnTo>
                      <a:lnTo>
                        <a:pt x="4" y="10"/>
                      </a:lnTo>
                      <a:lnTo>
                        <a:pt x="4" y="10"/>
                      </a:lnTo>
                      <a:lnTo>
                        <a:pt x="5" y="10"/>
                      </a:lnTo>
                      <a:lnTo>
                        <a:pt x="6" y="9"/>
                      </a:lnTo>
                      <a:lnTo>
                        <a:pt x="6" y="7"/>
                      </a:lnTo>
                      <a:lnTo>
                        <a:pt x="6" y="7"/>
                      </a:lnTo>
                      <a:lnTo>
                        <a:pt x="7" y="6"/>
                      </a:lnTo>
                      <a:lnTo>
                        <a:pt x="8" y="5"/>
                      </a:lnTo>
                      <a:lnTo>
                        <a:pt x="8" y="3"/>
                      </a:lnTo>
                      <a:lnTo>
                        <a:pt x="8" y="1"/>
                      </a:lnTo>
                      <a:lnTo>
                        <a:pt x="8" y="1"/>
                      </a:lnTo>
                      <a:lnTo>
                        <a:pt x="8" y="1"/>
                      </a:lnTo>
                      <a:lnTo>
                        <a:pt x="8" y="1"/>
                      </a:lnTo>
                      <a:lnTo>
                        <a:pt x="8" y="4"/>
                      </a:lnTo>
                      <a:lnTo>
                        <a:pt x="7" y="6"/>
                      </a:lnTo>
                      <a:lnTo>
                        <a:pt x="6" y="8"/>
                      </a:lnTo>
                      <a:lnTo>
                        <a:pt x="5" y="9"/>
                      </a:lnTo>
                      <a:lnTo>
                        <a:pt x="5" y="9"/>
                      </a:lnTo>
                      <a:lnTo>
                        <a:pt x="4" y="10"/>
                      </a:lnTo>
                      <a:lnTo>
                        <a:pt x="3" y="10"/>
                      </a:lnTo>
                      <a:lnTo>
                        <a:pt x="3" y="9"/>
                      </a:lnTo>
                      <a:lnTo>
                        <a:pt x="2" y="9"/>
                      </a:lnTo>
                      <a:lnTo>
                        <a:pt x="1" y="7"/>
                      </a:lnTo>
                      <a:lnTo>
                        <a:pt x="1" y="6"/>
                      </a:lnTo>
                      <a:lnTo>
                        <a:pt x="1" y="6"/>
                      </a:lnTo>
                      <a:lnTo>
                        <a:pt x="0" y="3"/>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93" name="Freeform 2629">
                  <a:extLst>
                    <a:ext uri="{FF2B5EF4-FFF2-40B4-BE49-F238E27FC236}">
                      <a16:creationId xmlns:a16="http://schemas.microsoft.com/office/drawing/2014/main" id="{FA536577-37D0-4B2B-93B5-FE7EB78A0D56}"/>
                    </a:ext>
                  </a:extLst>
                </p:cNvPr>
                <p:cNvSpPr>
                  <a:spLocks/>
                </p:cNvSpPr>
                <p:nvPr/>
              </p:nvSpPr>
              <p:spPr bwMode="auto">
                <a:xfrm>
                  <a:off x="4319" y="1558"/>
                  <a:ext cx="8" cy="14"/>
                </a:xfrm>
                <a:custGeom>
                  <a:avLst/>
                  <a:gdLst>
                    <a:gd name="T0" fmla="*/ 2 w 8"/>
                    <a:gd name="T1" fmla="*/ 0 h 14"/>
                    <a:gd name="T2" fmla="*/ 2 w 8"/>
                    <a:gd name="T3" fmla="*/ 0 h 14"/>
                    <a:gd name="T4" fmla="*/ 2 w 8"/>
                    <a:gd name="T5" fmla="*/ 2 h 14"/>
                    <a:gd name="T6" fmla="*/ 2 w 8"/>
                    <a:gd name="T7" fmla="*/ 3 h 14"/>
                    <a:gd name="T8" fmla="*/ 1 w 8"/>
                    <a:gd name="T9" fmla="*/ 5 h 14"/>
                    <a:gd name="T10" fmla="*/ 1 w 8"/>
                    <a:gd name="T11" fmla="*/ 5 h 14"/>
                    <a:gd name="T12" fmla="*/ 0 w 8"/>
                    <a:gd name="T13" fmla="*/ 9 h 14"/>
                    <a:gd name="T14" fmla="*/ 0 w 8"/>
                    <a:gd name="T15" fmla="*/ 9 h 14"/>
                    <a:gd name="T16" fmla="*/ 0 w 8"/>
                    <a:gd name="T17" fmla="*/ 13 h 14"/>
                    <a:gd name="T18" fmla="*/ 0 w 8"/>
                    <a:gd name="T19" fmla="*/ 13 h 14"/>
                    <a:gd name="T20" fmla="*/ 0 w 8"/>
                    <a:gd name="T21" fmla="*/ 14 h 14"/>
                    <a:gd name="T22" fmla="*/ 0 w 8"/>
                    <a:gd name="T23" fmla="*/ 14 h 14"/>
                    <a:gd name="T24" fmla="*/ 0 w 8"/>
                    <a:gd name="T25" fmla="*/ 14 h 14"/>
                    <a:gd name="T26" fmla="*/ 0 w 8"/>
                    <a:gd name="T27" fmla="*/ 14 h 14"/>
                    <a:gd name="T28" fmla="*/ 1 w 8"/>
                    <a:gd name="T29" fmla="*/ 14 h 14"/>
                    <a:gd name="T30" fmla="*/ 1 w 8"/>
                    <a:gd name="T31" fmla="*/ 14 h 14"/>
                    <a:gd name="T32" fmla="*/ 2 w 8"/>
                    <a:gd name="T33" fmla="*/ 13 h 14"/>
                    <a:gd name="T34" fmla="*/ 4 w 8"/>
                    <a:gd name="T35" fmla="*/ 10 h 14"/>
                    <a:gd name="T36" fmla="*/ 4 w 8"/>
                    <a:gd name="T37" fmla="*/ 10 h 14"/>
                    <a:gd name="T38" fmla="*/ 6 w 8"/>
                    <a:gd name="T39" fmla="*/ 6 h 14"/>
                    <a:gd name="T40" fmla="*/ 8 w 8"/>
                    <a:gd name="T41" fmla="*/ 3 h 14"/>
                    <a:gd name="T42" fmla="*/ 8 w 8"/>
                    <a:gd name="T43" fmla="*/ 3 h 14"/>
                    <a:gd name="T44" fmla="*/ 8 w 8"/>
                    <a:gd name="T45" fmla="*/ 2 h 14"/>
                    <a:gd name="T46" fmla="*/ 8 w 8"/>
                    <a:gd name="T47" fmla="*/ 3 h 14"/>
                    <a:gd name="T48" fmla="*/ 8 w 8"/>
                    <a:gd name="T49" fmla="*/ 3 h 14"/>
                    <a:gd name="T50" fmla="*/ 6 w 8"/>
                    <a:gd name="T51" fmla="*/ 5 h 14"/>
                    <a:gd name="T52" fmla="*/ 5 w 8"/>
                    <a:gd name="T53" fmla="*/ 8 h 14"/>
                    <a:gd name="T54" fmla="*/ 3 w 8"/>
                    <a:gd name="T55" fmla="*/ 10 h 14"/>
                    <a:gd name="T56" fmla="*/ 1 w 8"/>
                    <a:gd name="T57" fmla="*/ 13 h 14"/>
                    <a:gd name="T58" fmla="*/ 1 w 8"/>
                    <a:gd name="T59" fmla="*/ 13 h 14"/>
                    <a:gd name="T60" fmla="*/ 1 w 8"/>
                    <a:gd name="T61" fmla="*/ 13 h 14"/>
                    <a:gd name="T62" fmla="*/ 0 w 8"/>
                    <a:gd name="T63" fmla="*/ 13 h 14"/>
                    <a:gd name="T64" fmla="*/ 0 w 8"/>
                    <a:gd name="T65" fmla="*/ 13 h 14"/>
                    <a:gd name="T66" fmla="*/ 0 w 8"/>
                    <a:gd name="T67" fmla="*/ 13 h 14"/>
                    <a:gd name="T68" fmla="*/ 0 w 8"/>
                    <a:gd name="T69" fmla="*/ 11 h 14"/>
                    <a:gd name="T70" fmla="*/ 0 w 8"/>
                    <a:gd name="T71" fmla="*/ 11 h 14"/>
                    <a:gd name="T72" fmla="*/ 0 w 8"/>
                    <a:gd name="T73" fmla="*/ 8 h 14"/>
                    <a:gd name="T74" fmla="*/ 0 w 8"/>
                    <a:gd name="T75" fmla="*/ 8 h 14"/>
                    <a:gd name="T76" fmla="*/ 2 w 8"/>
                    <a:gd name="T77" fmla="*/ 4 h 14"/>
                    <a:gd name="T78" fmla="*/ 3 w 8"/>
                    <a:gd name="T79" fmla="*/ 1 h 14"/>
                    <a:gd name="T80" fmla="*/ 3 w 8"/>
                    <a:gd name="T81" fmla="*/ 1 h 14"/>
                    <a:gd name="T82" fmla="*/ 3 w 8"/>
                    <a:gd name="T83" fmla="*/ 0 h 14"/>
                    <a:gd name="T84" fmla="*/ 3 w 8"/>
                    <a:gd name="T85" fmla="*/ 0 h 14"/>
                    <a:gd name="T86" fmla="*/ 2 w 8"/>
                    <a:gd name="T87" fmla="*/ 0 h 14"/>
                    <a:gd name="T88" fmla="*/ 2 w 8"/>
                    <a:gd name="T8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 h="14">
                      <a:moveTo>
                        <a:pt x="2" y="0"/>
                      </a:moveTo>
                      <a:lnTo>
                        <a:pt x="2" y="0"/>
                      </a:lnTo>
                      <a:lnTo>
                        <a:pt x="2" y="2"/>
                      </a:lnTo>
                      <a:lnTo>
                        <a:pt x="2" y="3"/>
                      </a:lnTo>
                      <a:lnTo>
                        <a:pt x="1" y="5"/>
                      </a:lnTo>
                      <a:lnTo>
                        <a:pt x="1" y="5"/>
                      </a:lnTo>
                      <a:lnTo>
                        <a:pt x="0" y="9"/>
                      </a:lnTo>
                      <a:lnTo>
                        <a:pt x="0" y="9"/>
                      </a:lnTo>
                      <a:lnTo>
                        <a:pt x="0" y="13"/>
                      </a:lnTo>
                      <a:lnTo>
                        <a:pt x="0" y="13"/>
                      </a:lnTo>
                      <a:lnTo>
                        <a:pt x="0" y="14"/>
                      </a:lnTo>
                      <a:lnTo>
                        <a:pt x="0" y="14"/>
                      </a:lnTo>
                      <a:lnTo>
                        <a:pt x="0" y="14"/>
                      </a:lnTo>
                      <a:lnTo>
                        <a:pt x="0" y="14"/>
                      </a:lnTo>
                      <a:lnTo>
                        <a:pt x="1" y="14"/>
                      </a:lnTo>
                      <a:lnTo>
                        <a:pt x="1" y="14"/>
                      </a:lnTo>
                      <a:lnTo>
                        <a:pt x="2" y="13"/>
                      </a:lnTo>
                      <a:lnTo>
                        <a:pt x="4" y="10"/>
                      </a:lnTo>
                      <a:lnTo>
                        <a:pt x="4" y="10"/>
                      </a:lnTo>
                      <a:lnTo>
                        <a:pt x="6" y="6"/>
                      </a:lnTo>
                      <a:lnTo>
                        <a:pt x="8" y="3"/>
                      </a:lnTo>
                      <a:lnTo>
                        <a:pt x="8" y="3"/>
                      </a:lnTo>
                      <a:lnTo>
                        <a:pt x="8" y="2"/>
                      </a:lnTo>
                      <a:lnTo>
                        <a:pt x="8" y="3"/>
                      </a:lnTo>
                      <a:lnTo>
                        <a:pt x="8" y="3"/>
                      </a:lnTo>
                      <a:lnTo>
                        <a:pt x="6" y="5"/>
                      </a:lnTo>
                      <a:lnTo>
                        <a:pt x="5" y="8"/>
                      </a:lnTo>
                      <a:lnTo>
                        <a:pt x="3" y="10"/>
                      </a:lnTo>
                      <a:lnTo>
                        <a:pt x="1" y="13"/>
                      </a:lnTo>
                      <a:lnTo>
                        <a:pt x="1" y="13"/>
                      </a:lnTo>
                      <a:lnTo>
                        <a:pt x="1" y="13"/>
                      </a:lnTo>
                      <a:lnTo>
                        <a:pt x="0" y="13"/>
                      </a:lnTo>
                      <a:lnTo>
                        <a:pt x="0" y="13"/>
                      </a:lnTo>
                      <a:lnTo>
                        <a:pt x="0" y="13"/>
                      </a:lnTo>
                      <a:lnTo>
                        <a:pt x="0" y="11"/>
                      </a:lnTo>
                      <a:lnTo>
                        <a:pt x="0" y="11"/>
                      </a:lnTo>
                      <a:lnTo>
                        <a:pt x="0" y="8"/>
                      </a:lnTo>
                      <a:lnTo>
                        <a:pt x="0" y="8"/>
                      </a:lnTo>
                      <a:lnTo>
                        <a:pt x="2" y="4"/>
                      </a:lnTo>
                      <a:lnTo>
                        <a:pt x="3" y="1"/>
                      </a:lnTo>
                      <a:lnTo>
                        <a:pt x="3" y="1"/>
                      </a:lnTo>
                      <a:lnTo>
                        <a:pt x="3" y="0"/>
                      </a:lnTo>
                      <a:lnTo>
                        <a:pt x="3"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94" name="Freeform 2630">
                  <a:extLst>
                    <a:ext uri="{FF2B5EF4-FFF2-40B4-BE49-F238E27FC236}">
                      <a16:creationId xmlns:a16="http://schemas.microsoft.com/office/drawing/2014/main" id="{E9CB9AA4-453D-4BD5-8D9F-AB0C428B9086}"/>
                    </a:ext>
                  </a:extLst>
                </p:cNvPr>
                <p:cNvSpPr>
                  <a:spLocks/>
                </p:cNvSpPr>
                <p:nvPr/>
              </p:nvSpPr>
              <p:spPr bwMode="auto">
                <a:xfrm>
                  <a:off x="4319" y="1558"/>
                  <a:ext cx="8" cy="14"/>
                </a:xfrm>
                <a:custGeom>
                  <a:avLst/>
                  <a:gdLst>
                    <a:gd name="T0" fmla="*/ 2 w 8"/>
                    <a:gd name="T1" fmla="*/ 0 h 14"/>
                    <a:gd name="T2" fmla="*/ 2 w 8"/>
                    <a:gd name="T3" fmla="*/ 0 h 14"/>
                    <a:gd name="T4" fmla="*/ 2 w 8"/>
                    <a:gd name="T5" fmla="*/ 2 h 14"/>
                    <a:gd name="T6" fmla="*/ 2 w 8"/>
                    <a:gd name="T7" fmla="*/ 3 h 14"/>
                    <a:gd name="T8" fmla="*/ 1 w 8"/>
                    <a:gd name="T9" fmla="*/ 5 h 14"/>
                    <a:gd name="T10" fmla="*/ 1 w 8"/>
                    <a:gd name="T11" fmla="*/ 5 h 14"/>
                    <a:gd name="T12" fmla="*/ 0 w 8"/>
                    <a:gd name="T13" fmla="*/ 9 h 14"/>
                    <a:gd name="T14" fmla="*/ 0 w 8"/>
                    <a:gd name="T15" fmla="*/ 9 h 14"/>
                    <a:gd name="T16" fmla="*/ 0 w 8"/>
                    <a:gd name="T17" fmla="*/ 13 h 14"/>
                    <a:gd name="T18" fmla="*/ 0 w 8"/>
                    <a:gd name="T19" fmla="*/ 13 h 14"/>
                    <a:gd name="T20" fmla="*/ 0 w 8"/>
                    <a:gd name="T21" fmla="*/ 14 h 14"/>
                    <a:gd name="T22" fmla="*/ 0 w 8"/>
                    <a:gd name="T23" fmla="*/ 14 h 14"/>
                    <a:gd name="T24" fmla="*/ 0 w 8"/>
                    <a:gd name="T25" fmla="*/ 14 h 14"/>
                    <a:gd name="T26" fmla="*/ 0 w 8"/>
                    <a:gd name="T27" fmla="*/ 14 h 14"/>
                    <a:gd name="T28" fmla="*/ 1 w 8"/>
                    <a:gd name="T29" fmla="*/ 14 h 14"/>
                    <a:gd name="T30" fmla="*/ 1 w 8"/>
                    <a:gd name="T31" fmla="*/ 14 h 14"/>
                    <a:gd name="T32" fmla="*/ 2 w 8"/>
                    <a:gd name="T33" fmla="*/ 13 h 14"/>
                    <a:gd name="T34" fmla="*/ 4 w 8"/>
                    <a:gd name="T35" fmla="*/ 10 h 14"/>
                    <a:gd name="T36" fmla="*/ 4 w 8"/>
                    <a:gd name="T37" fmla="*/ 10 h 14"/>
                    <a:gd name="T38" fmla="*/ 6 w 8"/>
                    <a:gd name="T39" fmla="*/ 6 h 14"/>
                    <a:gd name="T40" fmla="*/ 8 w 8"/>
                    <a:gd name="T41" fmla="*/ 3 h 14"/>
                    <a:gd name="T42" fmla="*/ 8 w 8"/>
                    <a:gd name="T43" fmla="*/ 3 h 14"/>
                    <a:gd name="T44" fmla="*/ 8 w 8"/>
                    <a:gd name="T45" fmla="*/ 2 h 14"/>
                    <a:gd name="T46" fmla="*/ 8 w 8"/>
                    <a:gd name="T47" fmla="*/ 3 h 14"/>
                    <a:gd name="T48" fmla="*/ 8 w 8"/>
                    <a:gd name="T49" fmla="*/ 3 h 14"/>
                    <a:gd name="T50" fmla="*/ 6 w 8"/>
                    <a:gd name="T51" fmla="*/ 5 h 14"/>
                    <a:gd name="T52" fmla="*/ 5 w 8"/>
                    <a:gd name="T53" fmla="*/ 8 h 14"/>
                    <a:gd name="T54" fmla="*/ 3 w 8"/>
                    <a:gd name="T55" fmla="*/ 10 h 14"/>
                    <a:gd name="T56" fmla="*/ 1 w 8"/>
                    <a:gd name="T57" fmla="*/ 13 h 14"/>
                    <a:gd name="T58" fmla="*/ 1 w 8"/>
                    <a:gd name="T59" fmla="*/ 13 h 14"/>
                    <a:gd name="T60" fmla="*/ 1 w 8"/>
                    <a:gd name="T61" fmla="*/ 13 h 14"/>
                    <a:gd name="T62" fmla="*/ 0 w 8"/>
                    <a:gd name="T63" fmla="*/ 13 h 14"/>
                    <a:gd name="T64" fmla="*/ 0 w 8"/>
                    <a:gd name="T65" fmla="*/ 13 h 14"/>
                    <a:gd name="T66" fmla="*/ 0 w 8"/>
                    <a:gd name="T67" fmla="*/ 13 h 14"/>
                    <a:gd name="T68" fmla="*/ 0 w 8"/>
                    <a:gd name="T69" fmla="*/ 11 h 14"/>
                    <a:gd name="T70" fmla="*/ 0 w 8"/>
                    <a:gd name="T71" fmla="*/ 11 h 14"/>
                    <a:gd name="T72" fmla="*/ 0 w 8"/>
                    <a:gd name="T73" fmla="*/ 8 h 14"/>
                    <a:gd name="T74" fmla="*/ 0 w 8"/>
                    <a:gd name="T75" fmla="*/ 8 h 14"/>
                    <a:gd name="T76" fmla="*/ 2 w 8"/>
                    <a:gd name="T77" fmla="*/ 4 h 14"/>
                    <a:gd name="T78" fmla="*/ 3 w 8"/>
                    <a:gd name="T79" fmla="*/ 1 h 14"/>
                    <a:gd name="T80" fmla="*/ 3 w 8"/>
                    <a:gd name="T81" fmla="*/ 1 h 14"/>
                    <a:gd name="T82" fmla="*/ 3 w 8"/>
                    <a:gd name="T83" fmla="*/ 0 h 14"/>
                    <a:gd name="T84" fmla="*/ 3 w 8"/>
                    <a:gd name="T85" fmla="*/ 0 h 14"/>
                    <a:gd name="T86" fmla="*/ 2 w 8"/>
                    <a:gd name="T87" fmla="*/ 0 h 14"/>
                    <a:gd name="T88" fmla="*/ 2 w 8"/>
                    <a:gd name="T8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 h="14">
                      <a:moveTo>
                        <a:pt x="2" y="0"/>
                      </a:moveTo>
                      <a:lnTo>
                        <a:pt x="2" y="0"/>
                      </a:lnTo>
                      <a:lnTo>
                        <a:pt x="2" y="2"/>
                      </a:lnTo>
                      <a:lnTo>
                        <a:pt x="2" y="3"/>
                      </a:lnTo>
                      <a:lnTo>
                        <a:pt x="1" y="5"/>
                      </a:lnTo>
                      <a:lnTo>
                        <a:pt x="1" y="5"/>
                      </a:lnTo>
                      <a:lnTo>
                        <a:pt x="0" y="9"/>
                      </a:lnTo>
                      <a:lnTo>
                        <a:pt x="0" y="9"/>
                      </a:lnTo>
                      <a:lnTo>
                        <a:pt x="0" y="13"/>
                      </a:lnTo>
                      <a:lnTo>
                        <a:pt x="0" y="13"/>
                      </a:lnTo>
                      <a:lnTo>
                        <a:pt x="0" y="14"/>
                      </a:lnTo>
                      <a:lnTo>
                        <a:pt x="0" y="14"/>
                      </a:lnTo>
                      <a:lnTo>
                        <a:pt x="0" y="14"/>
                      </a:lnTo>
                      <a:lnTo>
                        <a:pt x="0" y="14"/>
                      </a:lnTo>
                      <a:lnTo>
                        <a:pt x="1" y="14"/>
                      </a:lnTo>
                      <a:lnTo>
                        <a:pt x="1" y="14"/>
                      </a:lnTo>
                      <a:lnTo>
                        <a:pt x="2" y="13"/>
                      </a:lnTo>
                      <a:lnTo>
                        <a:pt x="4" y="10"/>
                      </a:lnTo>
                      <a:lnTo>
                        <a:pt x="4" y="10"/>
                      </a:lnTo>
                      <a:lnTo>
                        <a:pt x="6" y="6"/>
                      </a:lnTo>
                      <a:lnTo>
                        <a:pt x="8" y="3"/>
                      </a:lnTo>
                      <a:lnTo>
                        <a:pt x="8" y="3"/>
                      </a:lnTo>
                      <a:lnTo>
                        <a:pt x="8" y="2"/>
                      </a:lnTo>
                      <a:lnTo>
                        <a:pt x="8" y="3"/>
                      </a:lnTo>
                      <a:lnTo>
                        <a:pt x="8" y="3"/>
                      </a:lnTo>
                      <a:lnTo>
                        <a:pt x="6" y="5"/>
                      </a:lnTo>
                      <a:lnTo>
                        <a:pt x="5" y="8"/>
                      </a:lnTo>
                      <a:lnTo>
                        <a:pt x="3" y="10"/>
                      </a:lnTo>
                      <a:lnTo>
                        <a:pt x="1" y="13"/>
                      </a:lnTo>
                      <a:lnTo>
                        <a:pt x="1" y="13"/>
                      </a:lnTo>
                      <a:lnTo>
                        <a:pt x="1" y="13"/>
                      </a:lnTo>
                      <a:lnTo>
                        <a:pt x="0" y="13"/>
                      </a:lnTo>
                      <a:lnTo>
                        <a:pt x="0" y="13"/>
                      </a:lnTo>
                      <a:lnTo>
                        <a:pt x="0" y="13"/>
                      </a:lnTo>
                      <a:lnTo>
                        <a:pt x="0" y="11"/>
                      </a:lnTo>
                      <a:lnTo>
                        <a:pt x="0" y="11"/>
                      </a:lnTo>
                      <a:lnTo>
                        <a:pt x="0" y="8"/>
                      </a:lnTo>
                      <a:lnTo>
                        <a:pt x="0" y="8"/>
                      </a:lnTo>
                      <a:lnTo>
                        <a:pt x="2" y="4"/>
                      </a:lnTo>
                      <a:lnTo>
                        <a:pt x="3" y="1"/>
                      </a:lnTo>
                      <a:lnTo>
                        <a:pt x="3" y="1"/>
                      </a:lnTo>
                      <a:lnTo>
                        <a:pt x="3" y="0"/>
                      </a:lnTo>
                      <a:lnTo>
                        <a:pt x="3"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95" name="Freeform 2631">
                  <a:extLst>
                    <a:ext uri="{FF2B5EF4-FFF2-40B4-BE49-F238E27FC236}">
                      <a16:creationId xmlns:a16="http://schemas.microsoft.com/office/drawing/2014/main" id="{230D74C1-6F3E-4709-A2E7-C9D98BAE17FF}"/>
                    </a:ext>
                  </a:extLst>
                </p:cNvPr>
                <p:cNvSpPr>
                  <a:spLocks/>
                </p:cNvSpPr>
                <p:nvPr/>
              </p:nvSpPr>
              <p:spPr bwMode="auto">
                <a:xfrm>
                  <a:off x="4320" y="1563"/>
                  <a:ext cx="25" cy="55"/>
                </a:xfrm>
                <a:custGeom>
                  <a:avLst/>
                  <a:gdLst>
                    <a:gd name="T0" fmla="*/ 11 w 25"/>
                    <a:gd name="T1" fmla="*/ 0 h 55"/>
                    <a:gd name="T2" fmla="*/ 9 w 25"/>
                    <a:gd name="T3" fmla="*/ 3 h 55"/>
                    <a:gd name="T4" fmla="*/ 7 w 25"/>
                    <a:gd name="T5" fmla="*/ 7 h 55"/>
                    <a:gd name="T6" fmla="*/ 3 w 25"/>
                    <a:gd name="T7" fmla="*/ 16 h 55"/>
                    <a:gd name="T8" fmla="*/ 2 w 25"/>
                    <a:gd name="T9" fmla="*/ 21 h 55"/>
                    <a:gd name="T10" fmla="*/ 1 w 25"/>
                    <a:gd name="T11" fmla="*/ 26 h 55"/>
                    <a:gd name="T12" fmla="*/ 0 w 25"/>
                    <a:gd name="T13" fmla="*/ 34 h 55"/>
                    <a:gd name="T14" fmla="*/ 0 w 25"/>
                    <a:gd name="T15" fmla="*/ 37 h 55"/>
                    <a:gd name="T16" fmla="*/ 1 w 25"/>
                    <a:gd name="T17" fmla="*/ 44 h 55"/>
                    <a:gd name="T18" fmla="*/ 2 w 25"/>
                    <a:gd name="T19" fmla="*/ 47 h 55"/>
                    <a:gd name="T20" fmla="*/ 4 w 25"/>
                    <a:gd name="T21" fmla="*/ 50 h 55"/>
                    <a:gd name="T22" fmla="*/ 7 w 25"/>
                    <a:gd name="T23" fmla="*/ 52 h 55"/>
                    <a:gd name="T24" fmla="*/ 9 w 25"/>
                    <a:gd name="T25" fmla="*/ 53 h 55"/>
                    <a:gd name="T26" fmla="*/ 11 w 25"/>
                    <a:gd name="T27" fmla="*/ 52 h 55"/>
                    <a:gd name="T28" fmla="*/ 14 w 25"/>
                    <a:gd name="T29" fmla="*/ 53 h 55"/>
                    <a:gd name="T30" fmla="*/ 17 w 25"/>
                    <a:gd name="T31" fmla="*/ 54 h 55"/>
                    <a:gd name="T32" fmla="*/ 18 w 25"/>
                    <a:gd name="T33" fmla="*/ 55 h 55"/>
                    <a:gd name="T34" fmla="*/ 20 w 25"/>
                    <a:gd name="T35" fmla="*/ 55 h 55"/>
                    <a:gd name="T36" fmla="*/ 23 w 25"/>
                    <a:gd name="T37" fmla="*/ 55 h 55"/>
                    <a:gd name="T38" fmla="*/ 24 w 25"/>
                    <a:gd name="T39" fmla="*/ 55 h 55"/>
                    <a:gd name="T40" fmla="*/ 24 w 25"/>
                    <a:gd name="T41" fmla="*/ 54 h 55"/>
                    <a:gd name="T42" fmla="*/ 24 w 25"/>
                    <a:gd name="T43" fmla="*/ 54 h 55"/>
                    <a:gd name="T44" fmla="*/ 23 w 25"/>
                    <a:gd name="T45" fmla="*/ 54 h 55"/>
                    <a:gd name="T46" fmla="*/ 22 w 25"/>
                    <a:gd name="T47" fmla="*/ 55 h 55"/>
                    <a:gd name="T48" fmla="*/ 19 w 25"/>
                    <a:gd name="T49" fmla="*/ 55 h 55"/>
                    <a:gd name="T50" fmla="*/ 16 w 25"/>
                    <a:gd name="T51" fmla="*/ 53 h 55"/>
                    <a:gd name="T52" fmla="*/ 15 w 25"/>
                    <a:gd name="T53" fmla="*/ 52 h 55"/>
                    <a:gd name="T54" fmla="*/ 13 w 25"/>
                    <a:gd name="T55" fmla="*/ 52 h 55"/>
                    <a:gd name="T56" fmla="*/ 11 w 25"/>
                    <a:gd name="T57" fmla="*/ 52 h 55"/>
                    <a:gd name="T58" fmla="*/ 9 w 25"/>
                    <a:gd name="T59" fmla="*/ 52 h 55"/>
                    <a:gd name="T60" fmla="*/ 7 w 25"/>
                    <a:gd name="T61" fmla="*/ 51 h 55"/>
                    <a:gd name="T62" fmla="*/ 4 w 25"/>
                    <a:gd name="T63" fmla="*/ 49 h 55"/>
                    <a:gd name="T64" fmla="*/ 3 w 25"/>
                    <a:gd name="T65" fmla="*/ 48 h 55"/>
                    <a:gd name="T66" fmla="*/ 2 w 25"/>
                    <a:gd name="T67" fmla="*/ 45 h 55"/>
                    <a:gd name="T68" fmla="*/ 1 w 25"/>
                    <a:gd name="T69" fmla="*/ 40 h 55"/>
                    <a:gd name="T70" fmla="*/ 1 w 25"/>
                    <a:gd name="T71" fmla="*/ 35 h 55"/>
                    <a:gd name="T72" fmla="*/ 1 w 25"/>
                    <a:gd name="T73" fmla="*/ 30 h 55"/>
                    <a:gd name="T74" fmla="*/ 2 w 25"/>
                    <a:gd name="T75" fmla="*/ 26 h 55"/>
                    <a:gd name="T76" fmla="*/ 3 w 25"/>
                    <a:gd name="T77" fmla="*/ 16 h 55"/>
                    <a:gd name="T78" fmla="*/ 5 w 25"/>
                    <a:gd name="T79" fmla="*/ 12 h 55"/>
                    <a:gd name="T80" fmla="*/ 7 w 25"/>
                    <a:gd name="T81" fmla="*/ 8 h 55"/>
                    <a:gd name="T82" fmla="*/ 10 w 25"/>
                    <a:gd name="T83" fmla="*/ 2 h 55"/>
                    <a:gd name="T84" fmla="*/ 11 w 25"/>
                    <a:gd name="T8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55">
                      <a:moveTo>
                        <a:pt x="11" y="0"/>
                      </a:moveTo>
                      <a:lnTo>
                        <a:pt x="11" y="0"/>
                      </a:lnTo>
                      <a:lnTo>
                        <a:pt x="10" y="1"/>
                      </a:lnTo>
                      <a:lnTo>
                        <a:pt x="9" y="3"/>
                      </a:lnTo>
                      <a:lnTo>
                        <a:pt x="7" y="7"/>
                      </a:lnTo>
                      <a:lnTo>
                        <a:pt x="7" y="7"/>
                      </a:lnTo>
                      <a:lnTo>
                        <a:pt x="5" y="11"/>
                      </a:lnTo>
                      <a:lnTo>
                        <a:pt x="3" y="16"/>
                      </a:lnTo>
                      <a:lnTo>
                        <a:pt x="3" y="16"/>
                      </a:lnTo>
                      <a:lnTo>
                        <a:pt x="2" y="21"/>
                      </a:lnTo>
                      <a:lnTo>
                        <a:pt x="1" y="26"/>
                      </a:lnTo>
                      <a:lnTo>
                        <a:pt x="1" y="26"/>
                      </a:lnTo>
                      <a:lnTo>
                        <a:pt x="0" y="32"/>
                      </a:lnTo>
                      <a:lnTo>
                        <a:pt x="0" y="34"/>
                      </a:lnTo>
                      <a:lnTo>
                        <a:pt x="0" y="37"/>
                      </a:lnTo>
                      <a:lnTo>
                        <a:pt x="0" y="37"/>
                      </a:lnTo>
                      <a:lnTo>
                        <a:pt x="1" y="42"/>
                      </a:lnTo>
                      <a:lnTo>
                        <a:pt x="1" y="44"/>
                      </a:lnTo>
                      <a:lnTo>
                        <a:pt x="2" y="47"/>
                      </a:lnTo>
                      <a:lnTo>
                        <a:pt x="2" y="47"/>
                      </a:lnTo>
                      <a:lnTo>
                        <a:pt x="3" y="48"/>
                      </a:lnTo>
                      <a:lnTo>
                        <a:pt x="4" y="50"/>
                      </a:lnTo>
                      <a:lnTo>
                        <a:pt x="6" y="51"/>
                      </a:lnTo>
                      <a:lnTo>
                        <a:pt x="7" y="52"/>
                      </a:lnTo>
                      <a:lnTo>
                        <a:pt x="7" y="52"/>
                      </a:lnTo>
                      <a:lnTo>
                        <a:pt x="9" y="53"/>
                      </a:lnTo>
                      <a:lnTo>
                        <a:pt x="11" y="52"/>
                      </a:lnTo>
                      <a:lnTo>
                        <a:pt x="11" y="52"/>
                      </a:lnTo>
                      <a:lnTo>
                        <a:pt x="12" y="52"/>
                      </a:lnTo>
                      <a:lnTo>
                        <a:pt x="14" y="53"/>
                      </a:lnTo>
                      <a:lnTo>
                        <a:pt x="15" y="53"/>
                      </a:lnTo>
                      <a:lnTo>
                        <a:pt x="17" y="54"/>
                      </a:lnTo>
                      <a:lnTo>
                        <a:pt x="17" y="54"/>
                      </a:lnTo>
                      <a:lnTo>
                        <a:pt x="18" y="55"/>
                      </a:lnTo>
                      <a:lnTo>
                        <a:pt x="19" y="55"/>
                      </a:lnTo>
                      <a:lnTo>
                        <a:pt x="20" y="55"/>
                      </a:lnTo>
                      <a:lnTo>
                        <a:pt x="20" y="55"/>
                      </a:lnTo>
                      <a:lnTo>
                        <a:pt x="23" y="55"/>
                      </a:lnTo>
                      <a:lnTo>
                        <a:pt x="23" y="55"/>
                      </a:lnTo>
                      <a:lnTo>
                        <a:pt x="24" y="55"/>
                      </a:lnTo>
                      <a:lnTo>
                        <a:pt x="24" y="54"/>
                      </a:lnTo>
                      <a:lnTo>
                        <a:pt x="24" y="54"/>
                      </a:lnTo>
                      <a:lnTo>
                        <a:pt x="25" y="54"/>
                      </a:lnTo>
                      <a:lnTo>
                        <a:pt x="24" y="54"/>
                      </a:lnTo>
                      <a:lnTo>
                        <a:pt x="24" y="54"/>
                      </a:lnTo>
                      <a:lnTo>
                        <a:pt x="23" y="54"/>
                      </a:lnTo>
                      <a:lnTo>
                        <a:pt x="22" y="55"/>
                      </a:lnTo>
                      <a:lnTo>
                        <a:pt x="22" y="55"/>
                      </a:lnTo>
                      <a:lnTo>
                        <a:pt x="20" y="55"/>
                      </a:lnTo>
                      <a:lnTo>
                        <a:pt x="19" y="55"/>
                      </a:lnTo>
                      <a:lnTo>
                        <a:pt x="17" y="54"/>
                      </a:lnTo>
                      <a:lnTo>
                        <a:pt x="16" y="53"/>
                      </a:lnTo>
                      <a:lnTo>
                        <a:pt x="16" y="53"/>
                      </a:lnTo>
                      <a:lnTo>
                        <a:pt x="15" y="52"/>
                      </a:lnTo>
                      <a:lnTo>
                        <a:pt x="13" y="52"/>
                      </a:lnTo>
                      <a:lnTo>
                        <a:pt x="13" y="52"/>
                      </a:lnTo>
                      <a:lnTo>
                        <a:pt x="12" y="52"/>
                      </a:lnTo>
                      <a:lnTo>
                        <a:pt x="11" y="52"/>
                      </a:lnTo>
                      <a:lnTo>
                        <a:pt x="10" y="52"/>
                      </a:lnTo>
                      <a:lnTo>
                        <a:pt x="9" y="52"/>
                      </a:lnTo>
                      <a:lnTo>
                        <a:pt x="9" y="52"/>
                      </a:lnTo>
                      <a:lnTo>
                        <a:pt x="7" y="51"/>
                      </a:lnTo>
                      <a:lnTo>
                        <a:pt x="6" y="51"/>
                      </a:lnTo>
                      <a:lnTo>
                        <a:pt x="4" y="49"/>
                      </a:lnTo>
                      <a:lnTo>
                        <a:pt x="4" y="49"/>
                      </a:lnTo>
                      <a:lnTo>
                        <a:pt x="3" y="48"/>
                      </a:lnTo>
                      <a:lnTo>
                        <a:pt x="3" y="47"/>
                      </a:lnTo>
                      <a:lnTo>
                        <a:pt x="2" y="45"/>
                      </a:lnTo>
                      <a:lnTo>
                        <a:pt x="2" y="45"/>
                      </a:lnTo>
                      <a:lnTo>
                        <a:pt x="1" y="40"/>
                      </a:lnTo>
                      <a:lnTo>
                        <a:pt x="1" y="35"/>
                      </a:lnTo>
                      <a:lnTo>
                        <a:pt x="1" y="35"/>
                      </a:lnTo>
                      <a:lnTo>
                        <a:pt x="1" y="33"/>
                      </a:lnTo>
                      <a:lnTo>
                        <a:pt x="1" y="30"/>
                      </a:lnTo>
                      <a:lnTo>
                        <a:pt x="2" y="26"/>
                      </a:lnTo>
                      <a:lnTo>
                        <a:pt x="2" y="26"/>
                      </a:lnTo>
                      <a:lnTo>
                        <a:pt x="3" y="21"/>
                      </a:lnTo>
                      <a:lnTo>
                        <a:pt x="3" y="16"/>
                      </a:lnTo>
                      <a:lnTo>
                        <a:pt x="3" y="16"/>
                      </a:lnTo>
                      <a:lnTo>
                        <a:pt x="5" y="12"/>
                      </a:lnTo>
                      <a:lnTo>
                        <a:pt x="7" y="8"/>
                      </a:lnTo>
                      <a:lnTo>
                        <a:pt x="7" y="8"/>
                      </a:lnTo>
                      <a:lnTo>
                        <a:pt x="9" y="3"/>
                      </a:lnTo>
                      <a:lnTo>
                        <a:pt x="10" y="2"/>
                      </a:lnTo>
                      <a:lnTo>
                        <a:pt x="11" y="0"/>
                      </a:lnTo>
                      <a:lnTo>
                        <a:pt x="11"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96" name="Freeform 2632">
                  <a:extLst>
                    <a:ext uri="{FF2B5EF4-FFF2-40B4-BE49-F238E27FC236}">
                      <a16:creationId xmlns:a16="http://schemas.microsoft.com/office/drawing/2014/main" id="{2D72D787-6FBD-4E4E-AD8B-7F399C1FD4D7}"/>
                    </a:ext>
                  </a:extLst>
                </p:cNvPr>
                <p:cNvSpPr>
                  <a:spLocks/>
                </p:cNvSpPr>
                <p:nvPr/>
              </p:nvSpPr>
              <p:spPr bwMode="auto">
                <a:xfrm>
                  <a:off x="4320" y="1563"/>
                  <a:ext cx="25" cy="55"/>
                </a:xfrm>
                <a:custGeom>
                  <a:avLst/>
                  <a:gdLst>
                    <a:gd name="T0" fmla="*/ 11 w 25"/>
                    <a:gd name="T1" fmla="*/ 0 h 55"/>
                    <a:gd name="T2" fmla="*/ 9 w 25"/>
                    <a:gd name="T3" fmla="*/ 3 h 55"/>
                    <a:gd name="T4" fmla="*/ 7 w 25"/>
                    <a:gd name="T5" fmla="*/ 7 h 55"/>
                    <a:gd name="T6" fmla="*/ 3 w 25"/>
                    <a:gd name="T7" fmla="*/ 16 h 55"/>
                    <a:gd name="T8" fmla="*/ 2 w 25"/>
                    <a:gd name="T9" fmla="*/ 21 h 55"/>
                    <a:gd name="T10" fmla="*/ 1 w 25"/>
                    <a:gd name="T11" fmla="*/ 26 h 55"/>
                    <a:gd name="T12" fmla="*/ 0 w 25"/>
                    <a:gd name="T13" fmla="*/ 34 h 55"/>
                    <a:gd name="T14" fmla="*/ 0 w 25"/>
                    <a:gd name="T15" fmla="*/ 37 h 55"/>
                    <a:gd name="T16" fmla="*/ 1 w 25"/>
                    <a:gd name="T17" fmla="*/ 44 h 55"/>
                    <a:gd name="T18" fmla="*/ 2 w 25"/>
                    <a:gd name="T19" fmla="*/ 47 h 55"/>
                    <a:gd name="T20" fmla="*/ 4 w 25"/>
                    <a:gd name="T21" fmla="*/ 50 h 55"/>
                    <a:gd name="T22" fmla="*/ 7 w 25"/>
                    <a:gd name="T23" fmla="*/ 52 h 55"/>
                    <a:gd name="T24" fmla="*/ 9 w 25"/>
                    <a:gd name="T25" fmla="*/ 53 h 55"/>
                    <a:gd name="T26" fmla="*/ 11 w 25"/>
                    <a:gd name="T27" fmla="*/ 52 h 55"/>
                    <a:gd name="T28" fmla="*/ 14 w 25"/>
                    <a:gd name="T29" fmla="*/ 53 h 55"/>
                    <a:gd name="T30" fmla="*/ 17 w 25"/>
                    <a:gd name="T31" fmla="*/ 54 h 55"/>
                    <a:gd name="T32" fmla="*/ 18 w 25"/>
                    <a:gd name="T33" fmla="*/ 55 h 55"/>
                    <a:gd name="T34" fmla="*/ 20 w 25"/>
                    <a:gd name="T35" fmla="*/ 55 h 55"/>
                    <a:gd name="T36" fmla="*/ 23 w 25"/>
                    <a:gd name="T37" fmla="*/ 55 h 55"/>
                    <a:gd name="T38" fmla="*/ 24 w 25"/>
                    <a:gd name="T39" fmla="*/ 55 h 55"/>
                    <a:gd name="T40" fmla="*/ 24 w 25"/>
                    <a:gd name="T41" fmla="*/ 54 h 55"/>
                    <a:gd name="T42" fmla="*/ 24 w 25"/>
                    <a:gd name="T43" fmla="*/ 54 h 55"/>
                    <a:gd name="T44" fmla="*/ 23 w 25"/>
                    <a:gd name="T45" fmla="*/ 54 h 55"/>
                    <a:gd name="T46" fmla="*/ 22 w 25"/>
                    <a:gd name="T47" fmla="*/ 55 h 55"/>
                    <a:gd name="T48" fmla="*/ 19 w 25"/>
                    <a:gd name="T49" fmla="*/ 55 h 55"/>
                    <a:gd name="T50" fmla="*/ 16 w 25"/>
                    <a:gd name="T51" fmla="*/ 53 h 55"/>
                    <a:gd name="T52" fmla="*/ 15 w 25"/>
                    <a:gd name="T53" fmla="*/ 52 h 55"/>
                    <a:gd name="T54" fmla="*/ 13 w 25"/>
                    <a:gd name="T55" fmla="*/ 52 h 55"/>
                    <a:gd name="T56" fmla="*/ 11 w 25"/>
                    <a:gd name="T57" fmla="*/ 52 h 55"/>
                    <a:gd name="T58" fmla="*/ 9 w 25"/>
                    <a:gd name="T59" fmla="*/ 52 h 55"/>
                    <a:gd name="T60" fmla="*/ 7 w 25"/>
                    <a:gd name="T61" fmla="*/ 51 h 55"/>
                    <a:gd name="T62" fmla="*/ 4 w 25"/>
                    <a:gd name="T63" fmla="*/ 49 h 55"/>
                    <a:gd name="T64" fmla="*/ 3 w 25"/>
                    <a:gd name="T65" fmla="*/ 48 h 55"/>
                    <a:gd name="T66" fmla="*/ 2 w 25"/>
                    <a:gd name="T67" fmla="*/ 45 h 55"/>
                    <a:gd name="T68" fmla="*/ 1 w 25"/>
                    <a:gd name="T69" fmla="*/ 40 h 55"/>
                    <a:gd name="T70" fmla="*/ 1 w 25"/>
                    <a:gd name="T71" fmla="*/ 35 h 55"/>
                    <a:gd name="T72" fmla="*/ 1 w 25"/>
                    <a:gd name="T73" fmla="*/ 30 h 55"/>
                    <a:gd name="T74" fmla="*/ 2 w 25"/>
                    <a:gd name="T75" fmla="*/ 26 h 55"/>
                    <a:gd name="T76" fmla="*/ 3 w 25"/>
                    <a:gd name="T77" fmla="*/ 16 h 55"/>
                    <a:gd name="T78" fmla="*/ 5 w 25"/>
                    <a:gd name="T79" fmla="*/ 12 h 55"/>
                    <a:gd name="T80" fmla="*/ 7 w 25"/>
                    <a:gd name="T81" fmla="*/ 8 h 55"/>
                    <a:gd name="T82" fmla="*/ 10 w 25"/>
                    <a:gd name="T83" fmla="*/ 2 h 55"/>
                    <a:gd name="T84" fmla="*/ 11 w 25"/>
                    <a:gd name="T8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55">
                      <a:moveTo>
                        <a:pt x="11" y="0"/>
                      </a:moveTo>
                      <a:lnTo>
                        <a:pt x="11" y="0"/>
                      </a:lnTo>
                      <a:lnTo>
                        <a:pt x="10" y="1"/>
                      </a:lnTo>
                      <a:lnTo>
                        <a:pt x="9" y="3"/>
                      </a:lnTo>
                      <a:lnTo>
                        <a:pt x="7" y="7"/>
                      </a:lnTo>
                      <a:lnTo>
                        <a:pt x="7" y="7"/>
                      </a:lnTo>
                      <a:lnTo>
                        <a:pt x="5" y="11"/>
                      </a:lnTo>
                      <a:lnTo>
                        <a:pt x="3" y="16"/>
                      </a:lnTo>
                      <a:lnTo>
                        <a:pt x="3" y="16"/>
                      </a:lnTo>
                      <a:lnTo>
                        <a:pt x="2" y="21"/>
                      </a:lnTo>
                      <a:lnTo>
                        <a:pt x="1" y="26"/>
                      </a:lnTo>
                      <a:lnTo>
                        <a:pt x="1" y="26"/>
                      </a:lnTo>
                      <a:lnTo>
                        <a:pt x="0" y="32"/>
                      </a:lnTo>
                      <a:lnTo>
                        <a:pt x="0" y="34"/>
                      </a:lnTo>
                      <a:lnTo>
                        <a:pt x="0" y="37"/>
                      </a:lnTo>
                      <a:lnTo>
                        <a:pt x="0" y="37"/>
                      </a:lnTo>
                      <a:lnTo>
                        <a:pt x="1" y="42"/>
                      </a:lnTo>
                      <a:lnTo>
                        <a:pt x="1" y="44"/>
                      </a:lnTo>
                      <a:lnTo>
                        <a:pt x="2" y="47"/>
                      </a:lnTo>
                      <a:lnTo>
                        <a:pt x="2" y="47"/>
                      </a:lnTo>
                      <a:lnTo>
                        <a:pt x="3" y="48"/>
                      </a:lnTo>
                      <a:lnTo>
                        <a:pt x="4" y="50"/>
                      </a:lnTo>
                      <a:lnTo>
                        <a:pt x="6" y="51"/>
                      </a:lnTo>
                      <a:lnTo>
                        <a:pt x="7" y="52"/>
                      </a:lnTo>
                      <a:lnTo>
                        <a:pt x="7" y="52"/>
                      </a:lnTo>
                      <a:lnTo>
                        <a:pt x="9" y="53"/>
                      </a:lnTo>
                      <a:lnTo>
                        <a:pt x="11" y="52"/>
                      </a:lnTo>
                      <a:lnTo>
                        <a:pt x="11" y="52"/>
                      </a:lnTo>
                      <a:lnTo>
                        <a:pt x="12" y="52"/>
                      </a:lnTo>
                      <a:lnTo>
                        <a:pt x="14" y="53"/>
                      </a:lnTo>
                      <a:lnTo>
                        <a:pt x="15" y="53"/>
                      </a:lnTo>
                      <a:lnTo>
                        <a:pt x="17" y="54"/>
                      </a:lnTo>
                      <a:lnTo>
                        <a:pt x="17" y="54"/>
                      </a:lnTo>
                      <a:lnTo>
                        <a:pt x="18" y="55"/>
                      </a:lnTo>
                      <a:lnTo>
                        <a:pt x="19" y="55"/>
                      </a:lnTo>
                      <a:lnTo>
                        <a:pt x="20" y="55"/>
                      </a:lnTo>
                      <a:lnTo>
                        <a:pt x="20" y="55"/>
                      </a:lnTo>
                      <a:lnTo>
                        <a:pt x="23" y="55"/>
                      </a:lnTo>
                      <a:lnTo>
                        <a:pt x="23" y="55"/>
                      </a:lnTo>
                      <a:lnTo>
                        <a:pt x="24" y="55"/>
                      </a:lnTo>
                      <a:lnTo>
                        <a:pt x="24" y="54"/>
                      </a:lnTo>
                      <a:lnTo>
                        <a:pt x="24" y="54"/>
                      </a:lnTo>
                      <a:lnTo>
                        <a:pt x="25" y="54"/>
                      </a:lnTo>
                      <a:lnTo>
                        <a:pt x="24" y="54"/>
                      </a:lnTo>
                      <a:lnTo>
                        <a:pt x="24" y="54"/>
                      </a:lnTo>
                      <a:lnTo>
                        <a:pt x="23" y="54"/>
                      </a:lnTo>
                      <a:lnTo>
                        <a:pt x="22" y="55"/>
                      </a:lnTo>
                      <a:lnTo>
                        <a:pt x="22" y="55"/>
                      </a:lnTo>
                      <a:lnTo>
                        <a:pt x="20" y="55"/>
                      </a:lnTo>
                      <a:lnTo>
                        <a:pt x="19" y="55"/>
                      </a:lnTo>
                      <a:lnTo>
                        <a:pt x="17" y="54"/>
                      </a:lnTo>
                      <a:lnTo>
                        <a:pt x="16" y="53"/>
                      </a:lnTo>
                      <a:lnTo>
                        <a:pt x="16" y="53"/>
                      </a:lnTo>
                      <a:lnTo>
                        <a:pt x="15" y="52"/>
                      </a:lnTo>
                      <a:lnTo>
                        <a:pt x="13" y="52"/>
                      </a:lnTo>
                      <a:lnTo>
                        <a:pt x="13" y="52"/>
                      </a:lnTo>
                      <a:lnTo>
                        <a:pt x="12" y="52"/>
                      </a:lnTo>
                      <a:lnTo>
                        <a:pt x="11" y="52"/>
                      </a:lnTo>
                      <a:lnTo>
                        <a:pt x="10" y="52"/>
                      </a:lnTo>
                      <a:lnTo>
                        <a:pt x="9" y="52"/>
                      </a:lnTo>
                      <a:lnTo>
                        <a:pt x="9" y="52"/>
                      </a:lnTo>
                      <a:lnTo>
                        <a:pt x="7" y="51"/>
                      </a:lnTo>
                      <a:lnTo>
                        <a:pt x="6" y="51"/>
                      </a:lnTo>
                      <a:lnTo>
                        <a:pt x="4" y="49"/>
                      </a:lnTo>
                      <a:lnTo>
                        <a:pt x="4" y="49"/>
                      </a:lnTo>
                      <a:lnTo>
                        <a:pt x="3" y="48"/>
                      </a:lnTo>
                      <a:lnTo>
                        <a:pt x="3" y="47"/>
                      </a:lnTo>
                      <a:lnTo>
                        <a:pt x="2" y="45"/>
                      </a:lnTo>
                      <a:lnTo>
                        <a:pt x="2" y="45"/>
                      </a:lnTo>
                      <a:lnTo>
                        <a:pt x="1" y="40"/>
                      </a:lnTo>
                      <a:lnTo>
                        <a:pt x="1" y="35"/>
                      </a:lnTo>
                      <a:lnTo>
                        <a:pt x="1" y="35"/>
                      </a:lnTo>
                      <a:lnTo>
                        <a:pt x="1" y="33"/>
                      </a:lnTo>
                      <a:lnTo>
                        <a:pt x="1" y="30"/>
                      </a:lnTo>
                      <a:lnTo>
                        <a:pt x="2" y="26"/>
                      </a:lnTo>
                      <a:lnTo>
                        <a:pt x="2" y="26"/>
                      </a:lnTo>
                      <a:lnTo>
                        <a:pt x="3" y="21"/>
                      </a:lnTo>
                      <a:lnTo>
                        <a:pt x="3" y="16"/>
                      </a:lnTo>
                      <a:lnTo>
                        <a:pt x="3" y="16"/>
                      </a:lnTo>
                      <a:lnTo>
                        <a:pt x="5" y="12"/>
                      </a:lnTo>
                      <a:lnTo>
                        <a:pt x="7" y="8"/>
                      </a:lnTo>
                      <a:lnTo>
                        <a:pt x="7" y="8"/>
                      </a:lnTo>
                      <a:lnTo>
                        <a:pt x="9" y="3"/>
                      </a:lnTo>
                      <a:lnTo>
                        <a:pt x="10" y="2"/>
                      </a:lnTo>
                      <a:lnTo>
                        <a:pt x="11" y="0"/>
                      </a:lnTo>
                      <a:lnTo>
                        <a:pt x="11"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97" name="Freeform 2633">
                  <a:extLst>
                    <a:ext uri="{FF2B5EF4-FFF2-40B4-BE49-F238E27FC236}">
                      <a16:creationId xmlns:a16="http://schemas.microsoft.com/office/drawing/2014/main" id="{51B2720D-78AA-41D2-9B7C-5915CBEAACE8}"/>
                    </a:ext>
                  </a:extLst>
                </p:cNvPr>
                <p:cNvSpPr>
                  <a:spLocks/>
                </p:cNvSpPr>
                <p:nvPr/>
              </p:nvSpPr>
              <p:spPr bwMode="auto">
                <a:xfrm>
                  <a:off x="4306" y="1617"/>
                  <a:ext cx="10" cy="7"/>
                </a:xfrm>
                <a:custGeom>
                  <a:avLst/>
                  <a:gdLst>
                    <a:gd name="T0" fmla="*/ 0 w 10"/>
                    <a:gd name="T1" fmla="*/ 0 h 7"/>
                    <a:gd name="T2" fmla="*/ 0 w 10"/>
                    <a:gd name="T3" fmla="*/ 0 h 7"/>
                    <a:gd name="T4" fmla="*/ 0 w 10"/>
                    <a:gd name="T5" fmla="*/ 0 h 7"/>
                    <a:gd name="T6" fmla="*/ 1 w 10"/>
                    <a:gd name="T7" fmla="*/ 1 h 7"/>
                    <a:gd name="T8" fmla="*/ 1 w 10"/>
                    <a:gd name="T9" fmla="*/ 1 h 7"/>
                    <a:gd name="T10" fmla="*/ 2 w 10"/>
                    <a:gd name="T11" fmla="*/ 1 h 7"/>
                    <a:gd name="T12" fmla="*/ 3 w 10"/>
                    <a:gd name="T13" fmla="*/ 1 h 7"/>
                    <a:gd name="T14" fmla="*/ 3 w 10"/>
                    <a:gd name="T15" fmla="*/ 1 h 7"/>
                    <a:gd name="T16" fmla="*/ 6 w 10"/>
                    <a:gd name="T17" fmla="*/ 2 h 7"/>
                    <a:gd name="T18" fmla="*/ 7 w 10"/>
                    <a:gd name="T19" fmla="*/ 2 h 7"/>
                    <a:gd name="T20" fmla="*/ 8 w 10"/>
                    <a:gd name="T21" fmla="*/ 3 h 7"/>
                    <a:gd name="T22" fmla="*/ 8 w 10"/>
                    <a:gd name="T23" fmla="*/ 3 h 7"/>
                    <a:gd name="T24" fmla="*/ 8 w 10"/>
                    <a:gd name="T25" fmla="*/ 4 h 7"/>
                    <a:gd name="T26" fmla="*/ 9 w 10"/>
                    <a:gd name="T27" fmla="*/ 5 h 7"/>
                    <a:gd name="T28" fmla="*/ 10 w 10"/>
                    <a:gd name="T29" fmla="*/ 6 h 7"/>
                    <a:gd name="T30" fmla="*/ 10 w 10"/>
                    <a:gd name="T31" fmla="*/ 6 h 7"/>
                    <a:gd name="T32" fmla="*/ 10 w 10"/>
                    <a:gd name="T33" fmla="*/ 7 h 7"/>
                    <a:gd name="T34" fmla="*/ 10 w 10"/>
                    <a:gd name="T35" fmla="*/ 6 h 7"/>
                    <a:gd name="T36" fmla="*/ 10 w 10"/>
                    <a:gd name="T37" fmla="*/ 6 h 7"/>
                    <a:gd name="T38" fmla="*/ 10 w 10"/>
                    <a:gd name="T39" fmla="*/ 5 h 7"/>
                    <a:gd name="T40" fmla="*/ 9 w 10"/>
                    <a:gd name="T41" fmla="*/ 4 h 7"/>
                    <a:gd name="T42" fmla="*/ 8 w 10"/>
                    <a:gd name="T43" fmla="*/ 3 h 7"/>
                    <a:gd name="T44" fmla="*/ 7 w 10"/>
                    <a:gd name="T45" fmla="*/ 2 h 7"/>
                    <a:gd name="T46" fmla="*/ 7 w 10"/>
                    <a:gd name="T47" fmla="*/ 2 h 7"/>
                    <a:gd name="T48" fmla="*/ 5 w 10"/>
                    <a:gd name="T49" fmla="*/ 1 h 7"/>
                    <a:gd name="T50" fmla="*/ 4 w 10"/>
                    <a:gd name="T51" fmla="*/ 1 h 7"/>
                    <a:gd name="T52" fmla="*/ 4 w 10"/>
                    <a:gd name="T53" fmla="*/ 1 h 7"/>
                    <a:gd name="T54" fmla="*/ 3 w 10"/>
                    <a:gd name="T55" fmla="*/ 1 h 7"/>
                    <a:gd name="T56" fmla="*/ 2 w 10"/>
                    <a:gd name="T57" fmla="*/ 1 h 7"/>
                    <a:gd name="T58" fmla="*/ 2 w 10"/>
                    <a:gd name="T59" fmla="*/ 1 h 7"/>
                    <a:gd name="T60" fmla="*/ 1 w 10"/>
                    <a:gd name="T61" fmla="*/ 0 h 7"/>
                    <a:gd name="T62" fmla="*/ 0 w 10"/>
                    <a:gd name="T63" fmla="*/ 0 h 7"/>
                    <a:gd name="T64" fmla="*/ 0 w 10"/>
                    <a:gd name="T65" fmla="*/ 0 h 7"/>
                    <a:gd name="T66" fmla="*/ 0 w 10"/>
                    <a:gd name="T6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 h="7">
                      <a:moveTo>
                        <a:pt x="0" y="0"/>
                      </a:moveTo>
                      <a:lnTo>
                        <a:pt x="0" y="0"/>
                      </a:lnTo>
                      <a:lnTo>
                        <a:pt x="0" y="0"/>
                      </a:lnTo>
                      <a:lnTo>
                        <a:pt x="1" y="1"/>
                      </a:lnTo>
                      <a:lnTo>
                        <a:pt x="1" y="1"/>
                      </a:lnTo>
                      <a:lnTo>
                        <a:pt x="2" y="1"/>
                      </a:lnTo>
                      <a:lnTo>
                        <a:pt x="3" y="1"/>
                      </a:lnTo>
                      <a:lnTo>
                        <a:pt x="3" y="1"/>
                      </a:lnTo>
                      <a:lnTo>
                        <a:pt x="6" y="2"/>
                      </a:lnTo>
                      <a:lnTo>
                        <a:pt x="7" y="2"/>
                      </a:lnTo>
                      <a:lnTo>
                        <a:pt x="8" y="3"/>
                      </a:lnTo>
                      <a:lnTo>
                        <a:pt x="8" y="3"/>
                      </a:lnTo>
                      <a:lnTo>
                        <a:pt x="8" y="4"/>
                      </a:lnTo>
                      <a:lnTo>
                        <a:pt x="9" y="5"/>
                      </a:lnTo>
                      <a:lnTo>
                        <a:pt x="10" y="6"/>
                      </a:lnTo>
                      <a:lnTo>
                        <a:pt x="10" y="6"/>
                      </a:lnTo>
                      <a:lnTo>
                        <a:pt x="10" y="7"/>
                      </a:lnTo>
                      <a:lnTo>
                        <a:pt x="10" y="6"/>
                      </a:lnTo>
                      <a:lnTo>
                        <a:pt x="10" y="6"/>
                      </a:lnTo>
                      <a:lnTo>
                        <a:pt x="10" y="5"/>
                      </a:lnTo>
                      <a:lnTo>
                        <a:pt x="9" y="4"/>
                      </a:lnTo>
                      <a:lnTo>
                        <a:pt x="8" y="3"/>
                      </a:lnTo>
                      <a:lnTo>
                        <a:pt x="7" y="2"/>
                      </a:lnTo>
                      <a:lnTo>
                        <a:pt x="7" y="2"/>
                      </a:lnTo>
                      <a:lnTo>
                        <a:pt x="5" y="1"/>
                      </a:lnTo>
                      <a:lnTo>
                        <a:pt x="4" y="1"/>
                      </a:lnTo>
                      <a:lnTo>
                        <a:pt x="4" y="1"/>
                      </a:lnTo>
                      <a:lnTo>
                        <a:pt x="3" y="1"/>
                      </a:lnTo>
                      <a:lnTo>
                        <a:pt x="2" y="1"/>
                      </a:lnTo>
                      <a:lnTo>
                        <a:pt x="2" y="1"/>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98" name="Freeform 2634">
                  <a:extLst>
                    <a:ext uri="{FF2B5EF4-FFF2-40B4-BE49-F238E27FC236}">
                      <a16:creationId xmlns:a16="http://schemas.microsoft.com/office/drawing/2014/main" id="{B8C39E85-7068-4862-A226-A969F6C34B01}"/>
                    </a:ext>
                  </a:extLst>
                </p:cNvPr>
                <p:cNvSpPr>
                  <a:spLocks/>
                </p:cNvSpPr>
                <p:nvPr/>
              </p:nvSpPr>
              <p:spPr bwMode="auto">
                <a:xfrm>
                  <a:off x="4306" y="1617"/>
                  <a:ext cx="10" cy="7"/>
                </a:xfrm>
                <a:custGeom>
                  <a:avLst/>
                  <a:gdLst>
                    <a:gd name="T0" fmla="*/ 0 w 10"/>
                    <a:gd name="T1" fmla="*/ 0 h 7"/>
                    <a:gd name="T2" fmla="*/ 0 w 10"/>
                    <a:gd name="T3" fmla="*/ 0 h 7"/>
                    <a:gd name="T4" fmla="*/ 0 w 10"/>
                    <a:gd name="T5" fmla="*/ 0 h 7"/>
                    <a:gd name="T6" fmla="*/ 1 w 10"/>
                    <a:gd name="T7" fmla="*/ 1 h 7"/>
                    <a:gd name="T8" fmla="*/ 1 w 10"/>
                    <a:gd name="T9" fmla="*/ 1 h 7"/>
                    <a:gd name="T10" fmla="*/ 2 w 10"/>
                    <a:gd name="T11" fmla="*/ 1 h 7"/>
                    <a:gd name="T12" fmla="*/ 3 w 10"/>
                    <a:gd name="T13" fmla="*/ 1 h 7"/>
                    <a:gd name="T14" fmla="*/ 3 w 10"/>
                    <a:gd name="T15" fmla="*/ 1 h 7"/>
                    <a:gd name="T16" fmla="*/ 6 w 10"/>
                    <a:gd name="T17" fmla="*/ 2 h 7"/>
                    <a:gd name="T18" fmla="*/ 7 w 10"/>
                    <a:gd name="T19" fmla="*/ 2 h 7"/>
                    <a:gd name="T20" fmla="*/ 8 w 10"/>
                    <a:gd name="T21" fmla="*/ 3 h 7"/>
                    <a:gd name="T22" fmla="*/ 8 w 10"/>
                    <a:gd name="T23" fmla="*/ 3 h 7"/>
                    <a:gd name="T24" fmla="*/ 8 w 10"/>
                    <a:gd name="T25" fmla="*/ 4 h 7"/>
                    <a:gd name="T26" fmla="*/ 9 w 10"/>
                    <a:gd name="T27" fmla="*/ 5 h 7"/>
                    <a:gd name="T28" fmla="*/ 10 w 10"/>
                    <a:gd name="T29" fmla="*/ 6 h 7"/>
                    <a:gd name="T30" fmla="*/ 10 w 10"/>
                    <a:gd name="T31" fmla="*/ 6 h 7"/>
                    <a:gd name="T32" fmla="*/ 10 w 10"/>
                    <a:gd name="T33" fmla="*/ 7 h 7"/>
                    <a:gd name="T34" fmla="*/ 10 w 10"/>
                    <a:gd name="T35" fmla="*/ 6 h 7"/>
                    <a:gd name="T36" fmla="*/ 10 w 10"/>
                    <a:gd name="T37" fmla="*/ 6 h 7"/>
                    <a:gd name="T38" fmla="*/ 10 w 10"/>
                    <a:gd name="T39" fmla="*/ 5 h 7"/>
                    <a:gd name="T40" fmla="*/ 9 w 10"/>
                    <a:gd name="T41" fmla="*/ 4 h 7"/>
                    <a:gd name="T42" fmla="*/ 8 w 10"/>
                    <a:gd name="T43" fmla="*/ 3 h 7"/>
                    <a:gd name="T44" fmla="*/ 7 w 10"/>
                    <a:gd name="T45" fmla="*/ 2 h 7"/>
                    <a:gd name="T46" fmla="*/ 7 w 10"/>
                    <a:gd name="T47" fmla="*/ 2 h 7"/>
                    <a:gd name="T48" fmla="*/ 5 w 10"/>
                    <a:gd name="T49" fmla="*/ 1 h 7"/>
                    <a:gd name="T50" fmla="*/ 4 w 10"/>
                    <a:gd name="T51" fmla="*/ 1 h 7"/>
                    <a:gd name="T52" fmla="*/ 4 w 10"/>
                    <a:gd name="T53" fmla="*/ 1 h 7"/>
                    <a:gd name="T54" fmla="*/ 3 w 10"/>
                    <a:gd name="T55" fmla="*/ 1 h 7"/>
                    <a:gd name="T56" fmla="*/ 2 w 10"/>
                    <a:gd name="T57" fmla="*/ 1 h 7"/>
                    <a:gd name="T58" fmla="*/ 2 w 10"/>
                    <a:gd name="T59" fmla="*/ 1 h 7"/>
                    <a:gd name="T60" fmla="*/ 1 w 10"/>
                    <a:gd name="T61" fmla="*/ 0 h 7"/>
                    <a:gd name="T62" fmla="*/ 0 w 10"/>
                    <a:gd name="T63" fmla="*/ 0 h 7"/>
                    <a:gd name="T64" fmla="*/ 0 w 10"/>
                    <a:gd name="T65" fmla="*/ 0 h 7"/>
                    <a:gd name="T66" fmla="*/ 0 w 10"/>
                    <a:gd name="T6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 h="7">
                      <a:moveTo>
                        <a:pt x="0" y="0"/>
                      </a:moveTo>
                      <a:lnTo>
                        <a:pt x="0" y="0"/>
                      </a:lnTo>
                      <a:lnTo>
                        <a:pt x="0" y="0"/>
                      </a:lnTo>
                      <a:lnTo>
                        <a:pt x="1" y="1"/>
                      </a:lnTo>
                      <a:lnTo>
                        <a:pt x="1" y="1"/>
                      </a:lnTo>
                      <a:lnTo>
                        <a:pt x="2" y="1"/>
                      </a:lnTo>
                      <a:lnTo>
                        <a:pt x="3" y="1"/>
                      </a:lnTo>
                      <a:lnTo>
                        <a:pt x="3" y="1"/>
                      </a:lnTo>
                      <a:lnTo>
                        <a:pt x="6" y="2"/>
                      </a:lnTo>
                      <a:lnTo>
                        <a:pt x="7" y="2"/>
                      </a:lnTo>
                      <a:lnTo>
                        <a:pt x="8" y="3"/>
                      </a:lnTo>
                      <a:lnTo>
                        <a:pt x="8" y="3"/>
                      </a:lnTo>
                      <a:lnTo>
                        <a:pt x="8" y="4"/>
                      </a:lnTo>
                      <a:lnTo>
                        <a:pt x="9" y="5"/>
                      </a:lnTo>
                      <a:lnTo>
                        <a:pt x="10" y="6"/>
                      </a:lnTo>
                      <a:lnTo>
                        <a:pt x="10" y="6"/>
                      </a:lnTo>
                      <a:lnTo>
                        <a:pt x="10" y="7"/>
                      </a:lnTo>
                      <a:lnTo>
                        <a:pt x="10" y="6"/>
                      </a:lnTo>
                      <a:lnTo>
                        <a:pt x="10" y="6"/>
                      </a:lnTo>
                      <a:lnTo>
                        <a:pt x="10" y="5"/>
                      </a:lnTo>
                      <a:lnTo>
                        <a:pt x="9" y="4"/>
                      </a:lnTo>
                      <a:lnTo>
                        <a:pt x="8" y="3"/>
                      </a:lnTo>
                      <a:lnTo>
                        <a:pt x="7" y="2"/>
                      </a:lnTo>
                      <a:lnTo>
                        <a:pt x="7" y="2"/>
                      </a:lnTo>
                      <a:lnTo>
                        <a:pt x="5" y="1"/>
                      </a:lnTo>
                      <a:lnTo>
                        <a:pt x="4" y="1"/>
                      </a:lnTo>
                      <a:lnTo>
                        <a:pt x="4" y="1"/>
                      </a:lnTo>
                      <a:lnTo>
                        <a:pt x="3" y="1"/>
                      </a:lnTo>
                      <a:lnTo>
                        <a:pt x="2" y="1"/>
                      </a:lnTo>
                      <a:lnTo>
                        <a:pt x="2" y="1"/>
                      </a:lnTo>
                      <a:lnTo>
                        <a:pt x="1"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699" name="Freeform 2635">
                  <a:extLst>
                    <a:ext uri="{FF2B5EF4-FFF2-40B4-BE49-F238E27FC236}">
                      <a16:creationId xmlns:a16="http://schemas.microsoft.com/office/drawing/2014/main" id="{6D93C8E9-8E70-47E2-85FF-987F702A1287}"/>
                    </a:ext>
                  </a:extLst>
                </p:cNvPr>
                <p:cNvSpPr>
                  <a:spLocks/>
                </p:cNvSpPr>
                <p:nvPr/>
              </p:nvSpPr>
              <p:spPr bwMode="auto">
                <a:xfrm>
                  <a:off x="4315" y="1618"/>
                  <a:ext cx="8" cy="11"/>
                </a:xfrm>
                <a:custGeom>
                  <a:avLst/>
                  <a:gdLst>
                    <a:gd name="T0" fmla="*/ 0 w 8"/>
                    <a:gd name="T1" fmla="*/ 0 h 11"/>
                    <a:gd name="T2" fmla="*/ 0 w 8"/>
                    <a:gd name="T3" fmla="*/ 0 h 11"/>
                    <a:gd name="T4" fmla="*/ 0 w 8"/>
                    <a:gd name="T5" fmla="*/ 1 h 11"/>
                    <a:gd name="T6" fmla="*/ 0 w 8"/>
                    <a:gd name="T7" fmla="*/ 2 h 11"/>
                    <a:gd name="T8" fmla="*/ 1 w 8"/>
                    <a:gd name="T9" fmla="*/ 4 h 11"/>
                    <a:gd name="T10" fmla="*/ 1 w 8"/>
                    <a:gd name="T11" fmla="*/ 6 h 11"/>
                    <a:gd name="T12" fmla="*/ 1 w 8"/>
                    <a:gd name="T13" fmla="*/ 7 h 11"/>
                    <a:gd name="T14" fmla="*/ 2 w 8"/>
                    <a:gd name="T15" fmla="*/ 8 h 11"/>
                    <a:gd name="T16" fmla="*/ 2 w 8"/>
                    <a:gd name="T17" fmla="*/ 8 h 11"/>
                    <a:gd name="T18" fmla="*/ 3 w 8"/>
                    <a:gd name="T19" fmla="*/ 9 h 11"/>
                    <a:gd name="T20" fmla="*/ 4 w 8"/>
                    <a:gd name="T21" fmla="*/ 10 h 11"/>
                    <a:gd name="T22" fmla="*/ 6 w 8"/>
                    <a:gd name="T23" fmla="*/ 11 h 11"/>
                    <a:gd name="T24" fmla="*/ 8 w 8"/>
                    <a:gd name="T25" fmla="*/ 11 h 11"/>
                    <a:gd name="T26" fmla="*/ 8 w 8"/>
                    <a:gd name="T27" fmla="*/ 11 h 11"/>
                    <a:gd name="T28" fmla="*/ 8 w 8"/>
                    <a:gd name="T29" fmla="*/ 10 h 11"/>
                    <a:gd name="T30" fmla="*/ 8 w 8"/>
                    <a:gd name="T31" fmla="*/ 10 h 11"/>
                    <a:gd name="T32" fmla="*/ 8 w 8"/>
                    <a:gd name="T33" fmla="*/ 10 h 11"/>
                    <a:gd name="T34" fmla="*/ 6 w 8"/>
                    <a:gd name="T35" fmla="*/ 10 h 11"/>
                    <a:gd name="T36" fmla="*/ 4 w 8"/>
                    <a:gd name="T37" fmla="*/ 9 h 11"/>
                    <a:gd name="T38" fmla="*/ 3 w 8"/>
                    <a:gd name="T39" fmla="*/ 8 h 11"/>
                    <a:gd name="T40" fmla="*/ 2 w 8"/>
                    <a:gd name="T41" fmla="*/ 6 h 11"/>
                    <a:gd name="T42" fmla="*/ 2 w 8"/>
                    <a:gd name="T43" fmla="*/ 6 h 11"/>
                    <a:gd name="T44" fmla="*/ 1 w 8"/>
                    <a:gd name="T45" fmla="*/ 3 h 11"/>
                    <a:gd name="T46" fmla="*/ 1 w 8"/>
                    <a:gd name="T47" fmla="*/ 1 h 11"/>
                    <a:gd name="T48" fmla="*/ 0 w 8"/>
                    <a:gd name="T49" fmla="*/ 0 h 11"/>
                    <a:gd name="T50" fmla="*/ 0 w 8"/>
                    <a:gd name="T51" fmla="*/ 0 h 11"/>
                    <a:gd name="T52" fmla="*/ 0 w 8"/>
                    <a:gd name="T5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1">
                      <a:moveTo>
                        <a:pt x="0" y="0"/>
                      </a:moveTo>
                      <a:lnTo>
                        <a:pt x="0" y="0"/>
                      </a:lnTo>
                      <a:lnTo>
                        <a:pt x="0" y="1"/>
                      </a:lnTo>
                      <a:lnTo>
                        <a:pt x="0" y="2"/>
                      </a:lnTo>
                      <a:lnTo>
                        <a:pt x="1" y="4"/>
                      </a:lnTo>
                      <a:lnTo>
                        <a:pt x="1" y="6"/>
                      </a:lnTo>
                      <a:lnTo>
                        <a:pt x="1" y="7"/>
                      </a:lnTo>
                      <a:lnTo>
                        <a:pt x="2" y="8"/>
                      </a:lnTo>
                      <a:lnTo>
                        <a:pt x="2" y="8"/>
                      </a:lnTo>
                      <a:lnTo>
                        <a:pt x="3" y="9"/>
                      </a:lnTo>
                      <a:lnTo>
                        <a:pt x="4" y="10"/>
                      </a:lnTo>
                      <a:lnTo>
                        <a:pt x="6" y="11"/>
                      </a:lnTo>
                      <a:lnTo>
                        <a:pt x="8" y="11"/>
                      </a:lnTo>
                      <a:lnTo>
                        <a:pt x="8" y="11"/>
                      </a:lnTo>
                      <a:lnTo>
                        <a:pt x="8" y="10"/>
                      </a:lnTo>
                      <a:lnTo>
                        <a:pt x="8" y="10"/>
                      </a:lnTo>
                      <a:lnTo>
                        <a:pt x="8" y="10"/>
                      </a:lnTo>
                      <a:lnTo>
                        <a:pt x="6" y="10"/>
                      </a:lnTo>
                      <a:lnTo>
                        <a:pt x="4" y="9"/>
                      </a:lnTo>
                      <a:lnTo>
                        <a:pt x="3" y="8"/>
                      </a:lnTo>
                      <a:lnTo>
                        <a:pt x="2" y="6"/>
                      </a:lnTo>
                      <a:lnTo>
                        <a:pt x="2" y="6"/>
                      </a:lnTo>
                      <a:lnTo>
                        <a:pt x="1" y="3"/>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00" name="Freeform 2636">
                  <a:extLst>
                    <a:ext uri="{FF2B5EF4-FFF2-40B4-BE49-F238E27FC236}">
                      <a16:creationId xmlns:a16="http://schemas.microsoft.com/office/drawing/2014/main" id="{CACA0669-EFA5-4EBF-B5B1-43735F1BF61A}"/>
                    </a:ext>
                  </a:extLst>
                </p:cNvPr>
                <p:cNvSpPr>
                  <a:spLocks/>
                </p:cNvSpPr>
                <p:nvPr/>
              </p:nvSpPr>
              <p:spPr bwMode="auto">
                <a:xfrm>
                  <a:off x="4315" y="1618"/>
                  <a:ext cx="8" cy="11"/>
                </a:xfrm>
                <a:custGeom>
                  <a:avLst/>
                  <a:gdLst>
                    <a:gd name="T0" fmla="*/ 0 w 8"/>
                    <a:gd name="T1" fmla="*/ 0 h 11"/>
                    <a:gd name="T2" fmla="*/ 0 w 8"/>
                    <a:gd name="T3" fmla="*/ 0 h 11"/>
                    <a:gd name="T4" fmla="*/ 0 w 8"/>
                    <a:gd name="T5" fmla="*/ 1 h 11"/>
                    <a:gd name="T6" fmla="*/ 0 w 8"/>
                    <a:gd name="T7" fmla="*/ 2 h 11"/>
                    <a:gd name="T8" fmla="*/ 1 w 8"/>
                    <a:gd name="T9" fmla="*/ 4 h 11"/>
                    <a:gd name="T10" fmla="*/ 1 w 8"/>
                    <a:gd name="T11" fmla="*/ 6 h 11"/>
                    <a:gd name="T12" fmla="*/ 1 w 8"/>
                    <a:gd name="T13" fmla="*/ 7 h 11"/>
                    <a:gd name="T14" fmla="*/ 2 w 8"/>
                    <a:gd name="T15" fmla="*/ 8 h 11"/>
                    <a:gd name="T16" fmla="*/ 2 w 8"/>
                    <a:gd name="T17" fmla="*/ 8 h 11"/>
                    <a:gd name="T18" fmla="*/ 3 w 8"/>
                    <a:gd name="T19" fmla="*/ 9 h 11"/>
                    <a:gd name="T20" fmla="*/ 4 w 8"/>
                    <a:gd name="T21" fmla="*/ 10 h 11"/>
                    <a:gd name="T22" fmla="*/ 6 w 8"/>
                    <a:gd name="T23" fmla="*/ 11 h 11"/>
                    <a:gd name="T24" fmla="*/ 8 w 8"/>
                    <a:gd name="T25" fmla="*/ 11 h 11"/>
                    <a:gd name="T26" fmla="*/ 8 w 8"/>
                    <a:gd name="T27" fmla="*/ 11 h 11"/>
                    <a:gd name="T28" fmla="*/ 8 w 8"/>
                    <a:gd name="T29" fmla="*/ 10 h 11"/>
                    <a:gd name="T30" fmla="*/ 8 w 8"/>
                    <a:gd name="T31" fmla="*/ 10 h 11"/>
                    <a:gd name="T32" fmla="*/ 8 w 8"/>
                    <a:gd name="T33" fmla="*/ 10 h 11"/>
                    <a:gd name="T34" fmla="*/ 6 w 8"/>
                    <a:gd name="T35" fmla="*/ 10 h 11"/>
                    <a:gd name="T36" fmla="*/ 4 w 8"/>
                    <a:gd name="T37" fmla="*/ 9 h 11"/>
                    <a:gd name="T38" fmla="*/ 3 w 8"/>
                    <a:gd name="T39" fmla="*/ 8 h 11"/>
                    <a:gd name="T40" fmla="*/ 2 w 8"/>
                    <a:gd name="T41" fmla="*/ 6 h 11"/>
                    <a:gd name="T42" fmla="*/ 2 w 8"/>
                    <a:gd name="T43" fmla="*/ 6 h 11"/>
                    <a:gd name="T44" fmla="*/ 1 w 8"/>
                    <a:gd name="T45" fmla="*/ 3 h 11"/>
                    <a:gd name="T46" fmla="*/ 1 w 8"/>
                    <a:gd name="T47" fmla="*/ 1 h 11"/>
                    <a:gd name="T48" fmla="*/ 0 w 8"/>
                    <a:gd name="T49" fmla="*/ 0 h 11"/>
                    <a:gd name="T50" fmla="*/ 0 w 8"/>
                    <a:gd name="T51" fmla="*/ 0 h 11"/>
                    <a:gd name="T52" fmla="*/ 0 w 8"/>
                    <a:gd name="T5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1">
                      <a:moveTo>
                        <a:pt x="0" y="0"/>
                      </a:moveTo>
                      <a:lnTo>
                        <a:pt x="0" y="0"/>
                      </a:lnTo>
                      <a:lnTo>
                        <a:pt x="0" y="1"/>
                      </a:lnTo>
                      <a:lnTo>
                        <a:pt x="0" y="2"/>
                      </a:lnTo>
                      <a:lnTo>
                        <a:pt x="1" y="4"/>
                      </a:lnTo>
                      <a:lnTo>
                        <a:pt x="1" y="6"/>
                      </a:lnTo>
                      <a:lnTo>
                        <a:pt x="1" y="7"/>
                      </a:lnTo>
                      <a:lnTo>
                        <a:pt x="2" y="8"/>
                      </a:lnTo>
                      <a:lnTo>
                        <a:pt x="2" y="8"/>
                      </a:lnTo>
                      <a:lnTo>
                        <a:pt x="3" y="9"/>
                      </a:lnTo>
                      <a:lnTo>
                        <a:pt x="4" y="10"/>
                      </a:lnTo>
                      <a:lnTo>
                        <a:pt x="6" y="11"/>
                      </a:lnTo>
                      <a:lnTo>
                        <a:pt x="8" y="11"/>
                      </a:lnTo>
                      <a:lnTo>
                        <a:pt x="8" y="11"/>
                      </a:lnTo>
                      <a:lnTo>
                        <a:pt x="8" y="10"/>
                      </a:lnTo>
                      <a:lnTo>
                        <a:pt x="8" y="10"/>
                      </a:lnTo>
                      <a:lnTo>
                        <a:pt x="8" y="10"/>
                      </a:lnTo>
                      <a:lnTo>
                        <a:pt x="6" y="10"/>
                      </a:lnTo>
                      <a:lnTo>
                        <a:pt x="4" y="9"/>
                      </a:lnTo>
                      <a:lnTo>
                        <a:pt x="3" y="8"/>
                      </a:lnTo>
                      <a:lnTo>
                        <a:pt x="2" y="6"/>
                      </a:lnTo>
                      <a:lnTo>
                        <a:pt x="2" y="6"/>
                      </a:lnTo>
                      <a:lnTo>
                        <a:pt x="1" y="3"/>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01" name="Freeform 2637">
                  <a:extLst>
                    <a:ext uri="{FF2B5EF4-FFF2-40B4-BE49-F238E27FC236}">
                      <a16:creationId xmlns:a16="http://schemas.microsoft.com/office/drawing/2014/main" id="{6216320D-AB42-4ACE-8CDA-251ED4ACDBB6}"/>
                    </a:ext>
                  </a:extLst>
                </p:cNvPr>
                <p:cNvSpPr>
                  <a:spLocks/>
                </p:cNvSpPr>
                <p:nvPr/>
              </p:nvSpPr>
              <p:spPr bwMode="auto">
                <a:xfrm>
                  <a:off x="4315" y="1618"/>
                  <a:ext cx="13" cy="7"/>
                </a:xfrm>
                <a:custGeom>
                  <a:avLst/>
                  <a:gdLst>
                    <a:gd name="T0" fmla="*/ 1 w 13"/>
                    <a:gd name="T1" fmla="*/ 0 h 7"/>
                    <a:gd name="T2" fmla="*/ 1 w 13"/>
                    <a:gd name="T3" fmla="*/ 0 h 7"/>
                    <a:gd name="T4" fmla="*/ 1 w 13"/>
                    <a:gd name="T5" fmla="*/ 0 h 7"/>
                    <a:gd name="T6" fmla="*/ 1 w 13"/>
                    <a:gd name="T7" fmla="*/ 0 h 7"/>
                    <a:gd name="T8" fmla="*/ 1 w 13"/>
                    <a:gd name="T9" fmla="*/ 0 h 7"/>
                    <a:gd name="T10" fmla="*/ 1 w 13"/>
                    <a:gd name="T11" fmla="*/ 0 h 7"/>
                    <a:gd name="T12" fmla="*/ 2 w 13"/>
                    <a:gd name="T13" fmla="*/ 0 h 7"/>
                    <a:gd name="T14" fmla="*/ 4 w 13"/>
                    <a:gd name="T15" fmla="*/ 1 h 7"/>
                    <a:gd name="T16" fmla="*/ 4 w 13"/>
                    <a:gd name="T17" fmla="*/ 1 h 7"/>
                    <a:gd name="T18" fmla="*/ 5 w 13"/>
                    <a:gd name="T19" fmla="*/ 2 h 7"/>
                    <a:gd name="T20" fmla="*/ 7 w 13"/>
                    <a:gd name="T21" fmla="*/ 2 h 7"/>
                    <a:gd name="T22" fmla="*/ 7 w 13"/>
                    <a:gd name="T23" fmla="*/ 2 h 7"/>
                    <a:gd name="T24" fmla="*/ 9 w 13"/>
                    <a:gd name="T25" fmla="*/ 3 h 7"/>
                    <a:gd name="T26" fmla="*/ 10 w 13"/>
                    <a:gd name="T27" fmla="*/ 4 h 7"/>
                    <a:gd name="T28" fmla="*/ 12 w 13"/>
                    <a:gd name="T29" fmla="*/ 5 h 7"/>
                    <a:gd name="T30" fmla="*/ 13 w 13"/>
                    <a:gd name="T31" fmla="*/ 7 h 7"/>
                    <a:gd name="T32" fmla="*/ 13 w 13"/>
                    <a:gd name="T33" fmla="*/ 7 h 7"/>
                    <a:gd name="T34" fmla="*/ 13 w 13"/>
                    <a:gd name="T35" fmla="*/ 7 h 7"/>
                    <a:gd name="T36" fmla="*/ 13 w 13"/>
                    <a:gd name="T37" fmla="*/ 7 h 7"/>
                    <a:gd name="T38" fmla="*/ 12 w 13"/>
                    <a:gd name="T39" fmla="*/ 5 h 7"/>
                    <a:gd name="T40" fmla="*/ 10 w 13"/>
                    <a:gd name="T41" fmla="*/ 3 h 7"/>
                    <a:gd name="T42" fmla="*/ 8 w 13"/>
                    <a:gd name="T43" fmla="*/ 2 h 7"/>
                    <a:gd name="T44" fmla="*/ 7 w 13"/>
                    <a:gd name="T45" fmla="*/ 2 h 7"/>
                    <a:gd name="T46" fmla="*/ 7 w 13"/>
                    <a:gd name="T47" fmla="*/ 2 h 7"/>
                    <a:gd name="T48" fmla="*/ 2 w 13"/>
                    <a:gd name="T49" fmla="*/ 0 h 7"/>
                    <a:gd name="T50" fmla="*/ 2 w 13"/>
                    <a:gd name="T51" fmla="*/ 0 h 7"/>
                    <a:gd name="T52" fmla="*/ 1 w 13"/>
                    <a:gd name="T53" fmla="*/ 0 h 7"/>
                    <a:gd name="T54" fmla="*/ 1 w 13"/>
                    <a:gd name="T55" fmla="*/ 0 h 7"/>
                    <a:gd name="T56" fmla="*/ 0 w 13"/>
                    <a:gd name="T57" fmla="*/ 0 h 7"/>
                    <a:gd name="T58" fmla="*/ 0 w 13"/>
                    <a:gd name="T59" fmla="*/ 0 h 7"/>
                    <a:gd name="T60" fmla="*/ 0 w 13"/>
                    <a:gd name="T61" fmla="*/ 0 h 7"/>
                    <a:gd name="T62" fmla="*/ 0 w 13"/>
                    <a:gd name="T63" fmla="*/ 0 h 7"/>
                    <a:gd name="T64" fmla="*/ 0 w 13"/>
                    <a:gd name="T65" fmla="*/ 1 h 7"/>
                    <a:gd name="T66" fmla="*/ 1 w 13"/>
                    <a:gd name="T67" fmla="*/ 0 h 7"/>
                    <a:gd name="T68" fmla="*/ 1 w 13"/>
                    <a:gd name="T69" fmla="*/ 0 h 7"/>
                    <a:gd name="T70" fmla="*/ 1 w 13"/>
                    <a:gd name="T7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7">
                      <a:moveTo>
                        <a:pt x="1" y="0"/>
                      </a:moveTo>
                      <a:lnTo>
                        <a:pt x="1" y="0"/>
                      </a:lnTo>
                      <a:lnTo>
                        <a:pt x="1" y="0"/>
                      </a:lnTo>
                      <a:lnTo>
                        <a:pt x="1" y="0"/>
                      </a:lnTo>
                      <a:lnTo>
                        <a:pt x="1" y="0"/>
                      </a:lnTo>
                      <a:lnTo>
                        <a:pt x="1" y="0"/>
                      </a:lnTo>
                      <a:lnTo>
                        <a:pt x="2" y="0"/>
                      </a:lnTo>
                      <a:lnTo>
                        <a:pt x="4" y="1"/>
                      </a:lnTo>
                      <a:lnTo>
                        <a:pt x="4" y="1"/>
                      </a:lnTo>
                      <a:lnTo>
                        <a:pt x="5" y="2"/>
                      </a:lnTo>
                      <a:lnTo>
                        <a:pt x="7" y="2"/>
                      </a:lnTo>
                      <a:lnTo>
                        <a:pt x="7" y="2"/>
                      </a:lnTo>
                      <a:lnTo>
                        <a:pt x="9" y="3"/>
                      </a:lnTo>
                      <a:lnTo>
                        <a:pt x="10" y="4"/>
                      </a:lnTo>
                      <a:lnTo>
                        <a:pt x="12" y="5"/>
                      </a:lnTo>
                      <a:lnTo>
                        <a:pt x="13" y="7"/>
                      </a:lnTo>
                      <a:lnTo>
                        <a:pt x="13" y="7"/>
                      </a:lnTo>
                      <a:lnTo>
                        <a:pt x="13" y="7"/>
                      </a:lnTo>
                      <a:lnTo>
                        <a:pt x="13" y="7"/>
                      </a:lnTo>
                      <a:lnTo>
                        <a:pt x="12" y="5"/>
                      </a:lnTo>
                      <a:lnTo>
                        <a:pt x="10" y="3"/>
                      </a:lnTo>
                      <a:lnTo>
                        <a:pt x="8" y="2"/>
                      </a:lnTo>
                      <a:lnTo>
                        <a:pt x="7" y="2"/>
                      </a:lnTo>
                      <a:lnTo>
                        <a:pt x="7" y="2"/>
                      </a:lnTo>
                      <a:lnTo>
                        <a:pt x="2" y="0"/>
                      </a:lnTo>
                      <a:lnTo>
                        <a:pt x="2" y="0"/>
                      </a:lnTo>
                      <a:lnTo>
                        <a:pt x="1" y="0"/>
                      </a:lnTo>
                      <a:lnTo>
                        <a:pt x="1" y="0"/>
                      </a:lnTo>
                      <a:lnTo>
                        <a:pt x="0" y="0"/>
                      </a:lnTo>
                      <a:lnTo>
                        <a:pt x="0" y="0"/>
                      </a:lnTo>
                      <a:lnTo>
                        <a:pt x="0" y="0"/>
                      </a:lnTo>
                      <a:lnTo>
                        <a:pt x="0" y="0"/>
                      </a:lnTo>
                      <a:lnTo>
                        <a:pt x="0" y="1"/>
                      </a:lnTo>
                      <a:lnTo>
                        <a:pt x="1" y="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02" name="Freeform 2638">
                  <a:extLst>
                    <a:ext uri="{FF2B5EF4-FFF2-40B4-BE49-F238E27FC236}">
                      <a16:creationId xmlns:a16="http://schemas.microsoft.com/office/drawing/2014/main" id="{E669210D-B877-484D-BFD5-A2E4048D3D2D}"/>
                    </a:ext>
                  </a:extLst>
                </p:cNvPr>
                <p:cNvSpPr>
                  <a:spLocks/>
                </p:cNvSpPr>
                <p:nvPr/>
              </p:nvSpPr>
              <p:spPr bwMode="auto">
                <a:xfrm>
                  <a:off x="4315" y="1618"/>
                  <a:ext cx="13" cy="7"/>
                </a:xfrm>
                <a:custGeom>
                  <a:avLst/>
                  <a:gdLst>
                    <a:gd name="T0" fmla="*/ 1 w 13"/>
                    <a:gd name="T1" fmla="*/ 0 h 7"/>
                    <a:gd name="T2" fmla="*/ 1 w 13"/>
                    <a:gd name="T3" fmla="*/ 0 h 7"/>
                    <a:gd name="T4" fmla="*/ 1 w 13"/>
                    <a:gd name="T5" fmla="*/ 0 h 7"/>
                    <a:gd name="T6" fmla="*/ 1 w 13"/>
                    <a:gd name="T7" fmla="*/ 0 h 7"/>
                    <a:gd name="T8" fmla="*/ 1 w 13"/>
                    <a:gd name="T9" fmla="*/ 0 h 7"/>
                    <a:gd name="T10" fmla="*/ 1 w 13"/>
                    <a:gd name="T11" fmla="*/ 0 h 7"/>
                    <a:gd name="T12" fmla="*/ 2 w 13"/>
                    <a:gd name="T13" fmla="*/ 0 h 7"/>
                    <a:gd name="T14" fmla="*/ 4 w 13"/>
                    <a:gd name="T15" fmla="*/ 1 h 7"/>
                    <a:gd name="T16" fmla="*/ 4 w 13"/>
                    <a:gd name="T17" fmla="*/ 1 h 7"/>
                    <a:gd name="T18" fmla="*/ 5 w 13"/>
                    <a:gd name="T19" fmla="*/ 2 h 7"/>
                    <a:gd name="T20" fmla="*/ 7 w 13"/>
                    <a:gd name="T21" fmla="*/ 2 h 7"/>
                    <a:gd name="T22" fmla="*/ 7 w 13"/>
                    <a:gd name="T23" fmla="*/ 2 h 7"/>
                    <a:gd name="T24" fmla="*/ 9 w 13"/>
                    <a:gd name="T25" fmla="*/ 3 h 7"/>
                    <a:gd name="T26" fmla="*/ 10 w 13"/>
                    <a:gd name="T27" fmla="*/ 4 h 7"/>
                    <a:gd name="T28" fmla="*/ 12 w 13"/>
                    <a:gd name="T29" fmla="*/ 5 h 7"/>
                    <a:gd name="T30" fmla="*/ 13 w 13"/>
                    <a:gd name="T31" fmla="*/ 7 h 7"/>
                    <a:gd name="T32" fmla="*/ 13 w 13"/>
                    <a:gd name="T33" fmla="*/ 7 h 7"/>
                    <a:gd name="T34" fmla="*/ 13 w 13"/>
                    <a:gd name="T35" fmla="*/ 7 h 7"/>
                    <a:gd name="T36" fmla="*/ 13 w 13"/>
                    <a:gd name="T37" fmla="*/ 7 h 7"/>
                    <a:gd name="T38" fmla="*/ 12 w 13"/>
                    <a:gd name="T39" fmla="*/ 5 h 7"/>
                    <a:gd name="T40" fmla="*/ 10 w 13"/>
                    <a:gd name="T41" fmla="*/ 3 h 7"/>
                    <a:gd name="T42" fmla="*/ 8 w 13"/>
                    <a:gd name="T43" fmla="*/ 2 h 7"/>
                    <a:gd name="T44" fmla="*/ 7 w 13"/>
                    <a:gd name="T45" fmla="*/ 2 h 7"/>
                    <a:gd name="T46" fmla="*/ 7 w 13"/>
                    <a:gd name="T47" fmla="*/ 2 h 7"/>
                    <a:gd name="T48" fmla="*/ 2 w 13"/>
                    <a:gd name="T49" fmla="*/ 0 h 7"/>
                    <a:gd name="T50" fmla="*/ 2 w 13"/>
                    <a:gd name="T51" fmla="*/ 0 h 7"/>
                    <a:gd name="T52" fmla="*/ 1 w 13"/>
                    <a:gd name="T53" fmla="*/ 0 h 7"/>
                    <a:gd name="T54" fmla="*/ 1 w 13"/>
                    <a:gd name="T55" fmla="*/ 0 h 7"/>
                    <a:gd name="T56" fmla="*/ 0 w 13"/>
                    <a:gd name="T57" fmla="*/ 0 h 7"/>
                    <a:gd name="T58" fmla="*/ 0 w 13"/>
                    <a:gd name="T59" fmla="*/ 0 h 7"/>
                    <a:gd name="T60" fmla="*/ 0 w 13"/>
                    <a:gd name="T61" fmla="*/ 0 h 7"/>
                    <a:gd name="T62" fmla="*/ 0 w 13"/>
                    <a:gd name="T63" fmla="*/ 0 h 7"/>
                    <a:gd name="T64" fmla="*/ 0 w 13"/>
                    <a:gd name="T65" fmla="*/ 1 h 7"/>
                    <a:gd name="T66" fmla="*/ 1 w 13"/>
                    <a:gd name="T67" fmla="*/ 0 h 7"/>
                    <a:gd name="T68" fmla="*/ 1 w 13"/>
                    <a:gd name="T69" fmla="*/ 0 h 7"/>
                    <a:gd name="T70" fmla="*/ 1 w 13"/>
                    <a:gd name="T7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7">
                      <a:moveTo>
                        <a:pt x="1" y="0"/>
                      </a:moveTo>
                      <a:lnTo>
                        <a:pt x="1" y="0"/>
                      </a:lnTo>
                      <a:lnTo>
                        <a:pt x="1" y="0"/>
                      </a:lnTo>
                      <a:lnTo>
                        <a:pt x="1" y="0"/>
                      </a:lnTo>
                      <a:lnTo>
                        <a:pt x="1" y="0"/>
                      </a:lnTo>
                      <a:lnTo>
                        <a:pt x="1" y="0"/>
                      </a:lnTo>
                      <a:lnTo>
                        <a:pt x="2" y="0"/>
                      </a:lnTo>
                      <a:lnTo>
                        <a:pt x="4" y="1"/>
                      </a:lnTo>
                      <a:lnTo>
                        <a:pt x="4" y="1"/>
                      </a:lnTo>
                      <a:lnTo>
                        <a:pt x="5" y="2"/>
                      </a:lnTo>
                      <a:lnTo>
                        <a:pt x="7" y="2"/>
                      </a:lnTo>
                      <a:lnTo>
                        <a:pt x="7" y="2"/>
                      </a:lnTo>
                      <a:lnTo>
                        <a:pt x="9" y="3"/>
                      </a:lnTo>
                      <a:lnTo>
                        <a:pt x="10" y="4"/>
                      </a:lnTo>
                      <a:lnTo>
                        <a:pt x="12" y="5"/>
                      </a:lnTo>
                      <a:lnTo>
                        <a:pt x="13" y="7"/>
                      </a:lnTo>
                      <a:lnTo>
                        <a:pt x="13" y="7"/>
                      </a:lnTo>
                      <a:lnTo>
                        <a:pt x="13" y="7"/>
                      </a:lnTo>
                      <a:lnTo>
                        <a:pt x="13" y="7"/>
                      </a:lnTo>
                      <a:lnTo>
                        <a:pt x="12" y="5"/>
                      </a:lnTo>
                      <a:lnTo>
                        <a:pt x="10" y="3"/>
                      </a:lnTo>
                      <a:lnTo>
                        <a:pt x="8" y="2"/>
                      </a:lnTo>
                      <a:lnTo>
                        <a:pt x="7" y="2"/>
                      </a:lnTo>
                      <a:lnTo>
                        <a:pt x="7" y="2"/>
                      </a:lnTo>
                      <a:lnTo>
                        <a:pt x="2" y="0"/>
                      </a:lnTo>
                      <a:lnTo>
                        <a:pt x="2" y="0"/>
                      </a:lnTo>
                      <a:lnTo>
                        <a:pt x="1" y="0"/>
                      </a:lnTo>
                      <a:lnTo>
                        <a:pt x="1" y="0"/>
                      </a:lnTo>
                      <a:lnTo>
                        <a:pt x="0" y="0"/>
                      </a:lnTo>
                      <a:lnTo>
                        <a:pt x="0" y="0"/>
                      </a:lnTo>
                      <a:lnTo>
                        <a:pt x="0" y="0"/>
                      </a:lnTo>
                      <a:lnTo>
                        <a:pt x="0" y="0"/>
                      </a:lnTo>
                      <a:lnTo>
                        <a:pt x="0" y="1"/>
                      </a:lnTo>
                      <a:lnTo>
                        <a:pt x="1" y="0"/>
                      </a:lnTo>
                      <a:lnTo>
                        <a:pt x="1"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03" name="Freeform 2639">
                  <a:extLst>
                    <a:ext uri="{FF2B5EF4-FFF2-40B4-BE49-F238E27FC236}">
                      <a16:creationId xmlns:a16="http://schemas.microsoft.com/office/drawing/2014/main" id="{995FBE91-878A-488E-A2C8-187FB00C785F}"/>
                    </a:ext>
                  </a:extLst>
                </p:cNvPr>
                <p:cNvSpPr>
                  <a:spLocks/>
                </p:cNvSpPr>
                <p:nvPr/>
              </p:nvSpPr>
              <p:spPr bwMode="auto">
                <a:xfrm>
                  <a:off x="4324" y="1619"/>
                  <a:ext cx="12" cy="5"/>
                </a:xfrm>
                <a:custGeom>
                  <a:avLst/>
                  <a:gdLst>
                    <a:gd name="T0" fmla="*/ 5 w 12"/>
                    <a:gd name="T1" fmla="*/ 4 h 5"/>
                    <a:gd name="T2" fmla="*/ 5 w 12"/>
                    <a:gd name="T3" fmla="*/ 4 h 5"/>
                    <a:gd name="T4" fmla="*/ 1 w 12"/>
                    <a:gd name="T5" fmla="*/ 1 h 5"/>
                    <a:gd name="T6" fmla="*/ 1 w 12"/>
                    <a:gd name="T7" fmla="*/ 1 h 5"/>
                    <a:gd name="T8" fmla="*/ 1 w 12"/>
                    <a:gd name="T9" fmla="*/ 1 h 5"/>
                    <a:gd name="T10" fmla="*/ 1 w 12"/>
                    <a:gd name="T11" fmla="*/ 1 h 5"/>
                    <a:gd name="T12" fmla="*/ 1 w 12"/>
                    <a:gd name="T13" fmla="*/ 1 h 5"/>
                    <a:gd name="T14" fmla="*/ 1 w 12"/>
                    <a:gd name="T15" fmla="*/ 1 h 5"/>
                    <a:gd name="T16" fmla="*/ 3 w 12"/>
                    <a:gd name="T17" fmla="*/ 1 h 5"/>
                    <a:gd name="T18" fmla="*/ 3 w 12"/>
                    <a:gd name="T19" fmla="*/ 1 h 5"/>
                    <a:gd name="T20" fmla="*/ 6 w 12"/>
                    <a:gd name="T21" fmla="*/ 2 h 5"/>
                    <a:gd name="T22" fmla="*/ 8 w 12"/>
                    <a:gd name="T23" fmla="*/ 3 h 5"/>
                    <a:gd name="T24" fmla="*/ 10 w 12"/>
                    <a:gd name="T25" fmla="*/ 4 h 5"/>
                    <a:gd name="T26" fmla="*/ 12 w 12"/>
                    <a:gd name="T27" fmla="*/ 5 h 5"/>
                    <a:gd name="T28" fmla="*/ 12 w 12"/>
                    <a:gd name="T29" fmla="*/ 5 h 5"/>
                    <a:gd name="T30" fmla="*/ 12 w 12"/>
                    <a:gd name="T31" fmla="*/ 5 h 5"/>
                    <a:gd name="T32" fmla="*/ 12 w 12"/>
                    <a:gd name="T33" fmla="*/ 5 h 5"/>
                    <a:gd name="T34" fmla="*/ 12 w 12"/>
                    <a:gd name="T35" fmla="*/ 5 h 5"/>
                    <a:gd name="T36" fmla="*/ 11 w 12"/>
                    <a:gd name="T37" fmla="*/ 4 h 5"/>
                    <a:gd name="T38" fmla="*/ 10 w 12"/>
                    <a:gd name="T39" fmla="*/ 3 h 5"/>
                    <a:gd name="T40" fmla="*/ 7 w 12"/>
                    <a:gd name="T41" fmla="*/ 2 h 5"/>
                    <a:gd name="T42" fmla="*/ 4 w 12"/>
                    <a:gd name="T43" fmla="*/ 1 h 5"/>
                    <a:gd name="T44" fmla="*/ 1 w 12"/>
                    <a:gd name="T45" fmla="*/ 0 h 5"/>
                    <a:gd name="T46" fmla="*/ 1 w 12"/>
                    <a:gd name="T47" fmla="*/ 0 h 5"/>
                    <a:gd name="T48" fmla="*/ 1 w 12"/>
                    <a:gd name="T49" fmla="*/ 0 h 5"/>
                    <a:gd name="T50" fmla="*/ 0 w 12"/>
                    <a:gd name="T51" fmla="*/ 0 h 5"/>
                    <a:gd name="T52" fmla="*/ 0 w 12"/>
                    <a:gd name="T53" fmla="*/ 1 h 5"/>
                    <a:gd name="T54" fmla="*/ 0 w 12"/>
                    <a:gd name="T55" fmla="*/ 1 h 5"/>
                    <a:gd name="T56" fmla="*/ 2 w 12"/>
                    <a:gd name="T57" fmla="*/ 2 h 5"/>
                    <a:gd name="T58" fmla="*/ 2 w 12"/>
                    <a:gd name="T59" fmla="*/ 2 h 5"/>
                    <a:gd name="T60" fmla="*/ 5 w 12"/>
                    <a:gd name="T61" fmla="*/ 5 h 5"/>
                    <a:gd name="T62" fmla="*/ 5 w 12"/>
                    <a:gd name="T63" fmla="*/ 5 h 5"/>
                    <a:gd name="T64" fmla="*/ 5 w 12"/>
                    <a:gd name="T6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5">
                      <a:moveTo>
                        <a:pt x="5" y="4"/>
                      </a:moveTo>
                      <a:lnTo>
                        <a:pt x="5" y="4"/>
                      </a:lnTo>
                      <a:lnTo>
                        <a:pt x="1" y="1"/>
                      </a:lnTo>
                      <a:lnTo>
                        <a:pt x="1" y="1"/>
                      </a:lnTo>
                      <a:lnTo>
                        <a:pt x="1" y="1"/>
                      </a:lnTo>
                      <a:lnTo>
                        <a:pt x="1" y="1"/>
                      </a:lnTo>
                      <a:lnTo>
                        <a:pt x="1" y="1"/>
                      </a:lnTo>
                      <a:lnTo>
                        <a:pt x="1" y="1"/>
                      </a:lnTo>
                      <a:lnTo>
                        <a:pt x="3" y="1"/>
                      </a:lnTo>
                      <a:lnTo>
                        <a:pt x="3" y="1"/>
                      </a:lnTo>
                      <a:lnTo>
                        <a:pt x="6" y="2"/>
                      </a:lnTo>
                      <a:lnTo>
                        <a:pt x="8" y="3"/>
                      </a:lnTo>
                      <a:lnTo>
                        <a:pt x="10" y="4"/>
                      </a:lnTo>
                      <a:lnTo>
                        <a:pt x="12" y="5"/>
                      </a:lnTo>
                      <a:lnTo>
                        <a:pt x="12" y="5"/>
                      </a:lnTo>
                      <a:lnTo>
                        <a:pt x="12" y="5"/>
                      </a:lnTo>
                      <a:lnTo>
                        <a:pt x="12" y="5"/>
                      </a:lnTo>
                      <a:lnTo>
                        <a:pt x="12" y="5"/>
                      </a:lnTo>
                      <a:lnTo>
                        <a:pt x="11" y="4"/>
                      </a:lnTo>
                      <a:lnTo>
                        <a:pt x="10" y="3"/>
                      </a:lnTo>
                      <a:lnTo>
                        <a:pt x="7" y="2"/>
                      </a:lnTo>
                      <a:lnTo>
                        <a:pt x="4" y="1"/>
                      </a:lnTo>
                      <a:lnTo>
                        <a:pt x="1" y="0"/>
                      </a:lnTo>
                      <a:lnTo>
                        <a:pt x="1" y="0"/>
                      </a:lnTo>
                      <a:lnTo>
                        <a:pt x="1" y="0"/>
                      </a:lnTo>
                      <a:lnTo>
                        <a:pt x="0" y="0"/>
                      </a:lnTo>
                      <a:lnTo>
                        <a:pt x="0" y="1"/>
                      </a:lnTo>
                      <a:lnTo>
                        <a:pt x="0" y="1"/>
                      </a:lnTo>
                      <a:lnTo>
                        <a:pt x="2" y="2"/>
                      </a:lnTo>
                      <a:lnTo>
                        <a:pt x="2" y="2"/>
                      </a:lnTo>
                      <a:lnTo>
                        <a:pt x="5" y="5"/>
                      </a:lnTo>
                      <a:lnTo>
                        <a:pt x="5" y="5"/>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04" name="Freeform 2640">
                  <a:extLst>
                    <a:ext uri="{FF2B5EF4-FFF2-40B4-BE49-F238E27FC236}">
                      <a16:creationId xmlns:a16="http://schemas.microsoft.com/office/drawing/2014/main" id="{9485D83E-7122-4429-B38C-4FC08351E4AF}"/>
                    </a:ext>
                  </a:extLst>
                </p:cNvPr>
                <p:cNvSpPr>
                  <a:spLocks/>
                </p:cNvSpPr>
                <p:nvPr/>
              </p:nvSpPr>
              <p:spPr bwMode="auto">
                <a:xfrm>
                  <a:off x="4324" y="1619"/>
                  <a:ext cx="12" cy="5"/>
                </a:xfrm>
                <a:custGeom>
                  <a:avLst/>
                  <a:gdLst>
                    <a:gd name="T0" fmla="*/ 5 w 12"/>
                    <a:gd name="T1" fmla="*/ 4 h 5"/>
                    <a:gd name="T2" fmla="*/ 5 w 12"/>
                    <a:gd name="T3" fmla="*/ 4 h 5"/>
                    <a:gd name="T4" fmla="*/ 1 w 12"/>
                    <a:gd name="T5" fmla="*/ 1 h 5"/>
                    <a:gd name="T6" fmla="*/ 1 w 12"/>
                    <a:gd name="T7" fmla="*/ 1 h 5"/>
                    <a:gd name="T8" fmla="*/ 1 w 12"/>
                    <a:gd name="T9" fmla="*/ 1 h 5"/>
                    <a:gd name="T10" fmla="*/ 1 w 12"/>
                    <a:gd name="T11" fmla="*/ 1 h 5"/>
                    <a:gd name="T12" fmla="*/ 1 w 12"/>
                    <a:gd name="T13" fmla="*/ 1 h 5"/>
                    <a:gd name="T14" fmla="*/ 1 w 12"/>
                    <a:gd name="T15" fmla="*/ 1 h 5"/>
                    <a:gd name="T16" fmla="*/ 3 w 12"/>
                    <a:gd name="T17" fmla="*/ 1 h 5"/>
                    <a:gd name="T18" fmla="*/ 3 w 12"/>
                    <a:gd name="T19" fmla="*/ 1 h 5"/>
                    <a:gd name="T20" fmla="*/ 6 w 12"/>
                    <a:gd name="T21" fmla="*/ 2 h 5"/>
                    <a:gd name="T22" fmla="*/ 8 w 12"/>
                    <a:gd name="T23" fmla="*/ 3 h 5"/>
                    <a:gd name="T24" fmla="*/ 10 w 12"/>
                    <a:gd name="T25" fmla="*/ 4 h 5"/>
                    <a:gd name="T26" fmla="*/ 12 w 12"/>
                    <a:gd name="T27" fmla="*/ 5 h 5"/>
                    <a:gd name="T28" fmla="*/ 12 w 12"/>
                    <a:gd name="T29" fmla="*/ 5 h 5"/>
                    <a:gd name="T30" fmla="*/ 12 w 12"/>
                    <a:gd name="T31" fmla="*/ 5 h 5"/>
                    <a:gd name="T32" fmla="*/ 12 w 12"/>
                    <a:gd name="T33" fmla="*/ 5 h 5"/>
                    <a:gd name="T34" fmla="*/ 12 w 12"/>
                    <a:gd name="T35" fmla="*/ 5 h 5"/>
                    <a:gd name="T36" fmla="*/ 11 w 12"/>
                    <a:gd name="T37" fmla="*/ 4 h 5"/>
                    <a:gd name="T38" fmla="*/ 10 w 12"/>
                    <a:gd name="T39" fmla="*/ 3 h 5"/>
                    <a:gd name="T40" fmla="*/ 7 w 12"/>
                    <a:gd name="T41" fmla="*/ 2 h 5"/>
                    <a:gd name="T42" fmla="*/ 4 w 12"/>
                    <a:gd name="T43" fmla="*/ 1 h 5"/>
                    <a:gd name="T44" fmla="*/ 1 w 12"/>
                    <a:gd name="T45" fmla="*/ 0 h 5"/>
                    <a:gd name="T46" fmla="*/ 1 w 12"/>
                    <a:gd name="T47" fmla="*/ 0 h 5"/>
                    <a:gd name="T48" fmla="*/ 1 w 12"/>
                    <a:gd name="T49" fmla="*/ 0 h 5"/>
                    <a:gd name="T50" fmla="*/ 0 w 12"/>
                    <a:gd name="T51" fmla="*/ 0 h 5"/>
                    <a:gd name="T52" fmla="*/ 0 w 12"/>
                    <a:gd name="T53" fmla="*/ 1 h 5"/>
                    <a:gd name="T54" fmla="*/ 0 w 12"/>
                    <a:gd name="T55" fmla="*/ 1 h 5"/>
                    <a:gd name="T56" fmla="*/ 2 w 12"/>
                    <a:gd name="T57" fmla="*/ 2 h 5"/>
                    <a:gd name="T58" fmla="*/ 2 w 12"/>
                    <a:gd name="T59" fmla="*/ 2 h 5"/>
                    <a:gd name="T60" fmla="*/ 5 w 12"/>
                    <a:gd name="T61" fmla="*/ 5 h 5"/>
                    <a:gd name="T62" fmla="*/ 5 w 12"/>
                    <a:gd name="T63" fmla="*/ 5 h 5"/>
                    <a:gd name="T64" fmla="*/ 5 w 12"/>
                    <a:gd name="T6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5">
                      <a:moveTo>
                        <a:pt x="5" y="4"/>
                      </a:moveTo>
                      <a:lnTo>
                        <a:pt x="5" y="4"/>
                      </a:lnTo>
                      <a:lnTo>
                        <a:pt x="1" y="1"/>
                      </a:lnTo>
                      <a:lnTo>
                        <a:pt x="1" y="1"/>
                      </a:lnTo>
                      <a:lnTo>
                        <a:pt x="1" y="1"/>
                      </a:lnTo>
                      <a:lnTo>
                        <a:pt x="1" y="1"/>
                      </a:lnTo>
                      <a:lnTo>
                        <a:pt x="1" y="1"/>
                      </a:lnTo>
                      <a:lnTo>
                        <a:pt x="1" y="1"/>
                      </a:lnTo>
                      <a:lnTo>
                        <a:pt x="3" y="1"/>
                      </a:lnTo>
                      <a:lnTo>
                        <a:pt x="3" y="1"/>
                      </a:lnTo>
                      <a:lnTo>
                        <a:pt x="6" y="2"/>
                      </a:lnTo>
                      <a:lnTo>
                        <a:pt x="8" y="3"/>
                      </a:lnTo>
                      <a:lnTo>
                        <a:pt x="10" y="4"/>
                      </a:lnTo>
                      <a:lnTo>
                        <a:pt x="12" y="5"/>
                      </a:lnTo>
                      <a:lnTo>
                        <a:pt x="12" y="5"/>
                      </a:lnTo>
                      <a:lnTo>
                        <a:pt x="12" y="5"/>
                      </a:lnTo>
                      <a:lnTo>
                        <a:pt x="12" y="5"/>
                      </a:lnTo>
                      <a:lnTo>
                        <a:pt x="12" y="5"/>
                      </a:lnTo>
                      <a:lnTo>
                        <a:pt x="11" y="4"/>
                      </a:lnTo>
                      <a:lnTo>
                        <a:pt x="10" y="3"/>
                      </a:lnTo>
                      <a:lnTo>
                        <a:pt x="7" y="2"/>
                      </a:lnTo>
                      <a:lnTo>
                        <a:pt x="4" y="1"/>
                      </a:lnTo>
                      <a:lnTo>
                        <a:pt x="1" y="0"/>
                      </a:lnTo>
                      <a:lnTo>
                        <a:pt x="1" y="0"/>
                      </a:lnTo>
                      <a:lnTo>
                        <a:pt x="1" y="0"/>
                      </a:lnTo>
                      <a:lnTo>
                        <a:pt x="0" y="0"/>
                      </a:lnTo>
                      <a:lnTo>
                        <a:pt x="0" y="1"/>
                      </a:lnTo>
                      <a:lnTo>
                        <a:pt x="0" y="1"/>
                      </a:lnTo>
                      <a:lnTo>
                        <a:pt x="2" y="2"/>
                      </a:lnTo>
                      <a:lnTo>
                        <a:pt x="2" y="2"/>
                      </a:lnTo>
                      <a:lnTo>
                        <a:pt x="5" y="5"/>
                      </a:lnTo>
                      <a:lnTo>
                        <a:pt x="5" y="5"/>
                      </a:lnTo>
                      <a:lnTo>
                        <a:pt x="5"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05" name="Freeform 2641">
                  <a:extLst>
                    <a:ext uri="{FF2B5EF4-FFF2-40B4-BE49-F238E27FC236}">
                      <a16:creationId xmlns:a16="http://schemas.microsoft.com/office/drawing/2014/main" id="{994DF5AE-FF22-4611-AC53-E2DF3D075F79}"/>
                    </a:ext>
                  </a:extLst>
                </p:cNvPr>
                <p:cNvSpPr>
                  <a:spLocks/>
                </p:cNvSpPr>
                <p:nvPr/>
              </p:nvSpPr>
              <p:spPr bwMode="auto">
                <a:xfrm>
                  <a:off x="4321" y="1616"/>
                  <a:ext cx="19" cy="12"/>
                </a:xfrm>
                <a:custGeom>
                  <a:avLst/>
                  <a:gdLst>
                    <a:gd name="T0" fmla="*/ 0 w 19"/>
                    <a:gd name="T1" fmla="*/ 0 h 12"/>
                    <a:gd name="T2" fmla="*/ 0 w 19"/>
                    <a:gd name="T3" fmla="*/ 0 h 12"/>
                    <a:gd name="T4" fmla="*/ 2 w 19"/>
                    <a:gd name="T5" fmla="*/ 1 h 12"/>
                    <a:gd name="T6" fmla="*/ 5 w 19"/>
                    <a:gd name="T7" fmla="*/ 2 h 12"/>
                    <a:gd name="T8" fmla="*/ 5 w 19"/>
                    <a:gd name="T9" fmla="*/ 2 h 12"/>
                    <a:gd name="T10" fmla="*/ 8 w 19"/>
                    <a:gd name="T11" fmla="*/ 2 h 12"/>
                    <a:gd name="T12" fmla="*/ 10 w 19"/>
                    <a:gd name="T13" fmla="*/ 3 h 12"/>
                    <a:gd name="T14" fmla="*/ 10 w 19"/>
                    <a:gd name="T15" fmla="*/ 3 h 12"/>
                    <a:gd name="T16" fmla="*/ 12 w 19"/>
                    <a:gd name="T17" fmla="*/ 4 h 12"/>
                    <a:gd name="T18" fmla="*/ 13 w 19"/>
                    <a:gd name="T19" fmla="*/ 5 h 12"/>
                    <a:gd name="T20" fmla="*/ 15 w 19"/>
                    <a:gd name="T21" fmla="*/ 7 h 12"/>
                    <a:gd name="T22" fmla="*/ 17 w 19"/>
                    <a:gd name="T23" fmla="*/ 9 h 12"/>
                    <a:gd name="T24" fmla="*/ 19 w 19"/>
                    <a:gd name="T25" fmla="*/ 12 h 12"/>
                    <a:gd name="T26" fmla="*/ 19 w 19"/>
                    <a:gd name="T27" fmla="*/ 12 h 12"/>
                    <a:gd name="T28" fmla="*/ 19 w 19"/>
                    <a:gd name="T29" fmla="*/ 12 h 12"/>
                    <a:gd name="T30" fmla="*/ 19 w 19"/>
                    <a:gd name="T31" fmla="*/ 12 h 12"/>
                    <a:gd name="T32" fmla="*/ 18 w 19"/>
                    <a:gd name="T33" fmla="*/ 9 h 12"/>
                    <a:gd name="T34" fmla="*/ 16 w 19"/>
                    <a:gd name="T35" fmla="*/ 7 h 12"/>
                    <a:gd name="T36" fmla="*/ 16 w 19"/>
                    <a:gd name="T37" fmla="*/ 7 h 12"/>
                    <a:gd name="T38" fmla="*/ 15 w 19"/>
                    <a:gd name="T39" fmla="*/ 6 h 12"/>
                    <a:gd name="T40" fmla="*/ 14 w 19"/>
                    <a:gd name="T41" fmla="*/ 5 h 12"/>
                    <a:gd name="T42" fmla="*/ 12 w 19"/>
                    <a:gd name="T43" fmla="*/ 3 h 12"/>
                    <a:gd name="T44" fmla="*/ 12 w 19"/>
                    <a:gd name="T45" fmla="*/ 3 h 12"/>
                    <a:gd name="T46" fmla="*/ 10 w 19"/>
                    <a:gd name="T47" fmla="*/ 3 h 12"/>
                    <a:gd name="T48" fmla="*/ 9 w 19"/>
                    <a:gd name="T49" fmla="*/ 2 h 12"/>
                    <a:gd name="T50" fmla="*/ 6 w 19"/>
                    <a:gd name="T51" fmla="*/ 2 h 12"/>
                    <a:gd name="T52" fmla="*/ 3 w 19"/>
                    <a:gd name="T53" fmla="*/ 1 h 12"/>
                    <a:gd name="T54" fmla="*/ 0 w 19"/>
                    <a:gd name="T55" fmla="*/ 0 h 12"/>
                    <a:gd name="T56" fmla="*/ 0 w 19"/>
                    <a:gd name="T57" fmla="*/ 0 h 12"/>
                    <a:gd name="T58" fmla="*/ 0 w 19"/>
                    <a:gd name="T5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 h="12">
                      <a:moveTo>
                        <a:pt x="0" y="0"/>
                      </a:moveTo>
                      <a:lnTo>
                        <a:pt x="0" y="0"/>
                      </a:lnTo>
                      <a:lnTo>
                        <a:pt x="2" y="1"/>
                      </a:lnTo>
                      <a:lnTo>
                        <a:pt x="5" y="2"/>
                      </a:lnTo>
                      <a:lnTo>
                        <a:pt x="5" y="2"/>
                      </a:lnTo>
                      <a:lnTo>
                        <a:pt x="8" y="2"/>
                      </a:lnTo>
                      <a:lnTo>
                        <a:pt x="10" y="3"/>
                      </a:lnTo>
                      <a:lnTo>
                        <a:pt x="10" y="3"/>
                      </a:lnTo>
                      <a:lnTo>
                        <a:pt x="12" y="4"/>
                      </a:lnTo>
                      <a:lnTo>
                        <a:pt x="13" y="5"/>
                      </a:lnTo>
                      <a:lnTo>
                        <a:pt x="15" y="7"/>
                      </a:lnTo>
                      <a:lnTo>
                        <a:pt x="17" y="9"/>
                      </a:lnTo>
                      <a:lnTo>
                        <a:pt x="19" y="12"/>
                      </a:lnTo>
                      <a:lnTo>
                        <a:pt x="19" y="12"/>
                      </a:lnTo>
                      <a:lnTo>
                        <a:pt x="19" y="12"/>
                      </a:lnTo>
                      <a:lnTo>
                        <a:pt x="19" y="12"/>
                      </a:lnTo>
                      <a:lnTo>
                        <a:pt x="18" y="9"/>
                      </a:lnTo>
                      <a:lnTo>
                        <a:pt x="16" y="7"/>
                      </a:lnTo>
                      <a:lnTo>
                        <a:pt x="16" y="7"/>
                      </a:lnTo>
                      <a:lnTo>
                        <a:pt x="15" y="6"/>
                      </a:lnTo>
                      <a:lnTo>
                        <a:pt x="14" y="5"/>
                      </a:lnTo>
                      <a:lnTo>
                        <a:pt x="12" y="3"/>
                      </a:lnTo>
                      <a:lnTo>
                        <a:pt x="12" y="3"/>
                      </a:lnTo>
                      <a:lnTo>
                        <a:pt x="10" y="3"/>
                      </a:lnTo>
                      <a:lnTo>
                        <a:pt x="9" y="2"/>
                      </a:lnTo>
                      <a:lnTo>
                        <a:pt x="6" y="2"/>
                      </a:lnTo>
                      <a:lnTo>
                        <a:pt x="3"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06" name="Freeform 2642">
                  <a:extLst>
                    <a:ext uri="{FF2B5EF4-FFF2-40B4-BE49-F238E27FC236}">
                      <a16:creationId xmlns:a16="http://schemas.microsoft.com/office/drawing/2014/main" id="{D786B303-FDCF-4126-BD3F-9D5BDA340DF5}"/>
                    </a:ext>
                  </a:extLst>
                </p:cNvPr>
                <p:cNvSpPr>
                  <a:spLocks/>
                </p:cNvSpPr>
                <p:nvPr/>
              </p:nvSpPr>
              <p:spPr bwMode="auto">
                <a:xfrm>
                  <a:off x="4321" y="1616"/>
                  <a:ext cx="19" cy="12"/>
                </a:xfrm>
                <a:custGeom>
                  <a:avLst/>
                  <a:gdLst>
                    <a:gd name="T0" fmla="*/ 0 w 19"/>
                    <a:gd name="T1" fmla="*/ 0 h 12"/>
                    <a:gd name="T2" fmla="*/ 0 w 19"/>
                    <a:gd name="T3" fmla="*/ 0 h 12"/>
                    <a:gd name="T4" fmla="*/ 2 w 19"/>
                    <a:gd name="T5" fmla="*/ 1 h 12"/>
                    <a:gd name="T6" fmla="*/ 5 w 19"/>
                    <a:gd name="T7" fmla="*/ 2 h 12"/>
                    <a:gd name="T8" fmla="*/ 5 w 19"/>
                    <a:gd name="T9" fmla="*/ 2 h 12"/>
                    <a:gd name="T10" fmla="*/ 8 w 19"/>
                    <a:gd name="T11" fmla="*/ 2 h 12"/>
                    <a:gd name="T12" fmla="*/ 10 w 19"/>
                    <a:gd name="T13" fmla="*/ 3 h 12"/>
                    <a:gd name="T14" fmla="*/ 10 w 19"/>
                    <a:gd name="T15" fmla="*/ 3 h 12"/>
                    <a:gd name="T16" fmla="*/ 12 w 19"/>
                    <a:gd name="T17" fmla="*/ 4 h 12"/>
                    <a:gd name="T18" fmla="*/ 13 w 19"/>
                    <a:gd name="T19" fmla="*/ 5 h 12"/>
                    <a:gd name="T20" fmla="*/ 15 w 19"/>
                    <a:gd name="T21" fmla="*/ 7 h 12"/>
                    <a:gd name="T22" fmla="*/ 17 w 19"/>
                    <a:gd name="T23" fmla="*/ 9 h 12"/>
                    <a:gd name="T24" fmla="*/ 19 w 19"/>
                    <a:gd name="T25" fmla="*/ 12 h 12"/>
                    <a:gd name="T26" fmla="*/ 19 w 19"/>
                    <a:gd name="T27" fmla="*/ 12 h 12"/>
                    <a:gd name="T28" fmla="*/ 19 w 19"/>
                    <a:gd name="T29" fmla="*/ 12 h 12"/>
                    <a:gd name="T30" fmla="*/ 19 w 19"/>
                    <a:gd name="T31" fmla="*/ 12 h 12"/>
                    <a:gd name="T32" fmla="*/ 18 w 19"/>
                    <a:gd name="T33" fmla="*/ 9 h 12"/>
                    <a:gd name="T34" fmla="*/ 16 w 19"/>
                    <a:gd name="T35" fmla="*/ 7 h 12"/>
                    <a:gd name="T36" fmla="*/ 16 w 19"/>
                    <a:gd name="T37" fmla="*/ 7 h 12"/>
                    <a:gd name="T38" fmla="*/ 15 w 19"/>
                    <a:gd name="T39" fmla="*/ 6 h 12"/>
                    <a:gd name="T40" fmla="*/ 14 w 19"/>
                    <a:gd name="T41" fmla="*/ 5 h 12"/>
                    <a:gd name="T42" fmla="*/ 12 w 19"/>
                    <a:gd name="T43" fmla="*/ 3 h 12"/>
                    <a:gd name="T44" fmla="*/ 12 w 19"/>
                    <a:gd name="T45" fmla="*/ 3 h 12"/>
                    <a:gd name="T46" fmla="*/ 10 w 19"/>
                    <a:gd name="T47" fmla="*/ 3 h 12"/>
                    <a:gd name="T48" fmla="*/ 9 w 19"/>
                    <a:gd name="T49" fmla="*/ 2 h 12"/>
                    <a:gd name="T50" fmla="*/ 6 w 19"/>
                    <a:gd name="T51" fmla="*/ 2 h 12"/>
                    <a:gd name="T52" fmla="*/ 3 w 19"/>
                    <a:gd name="T53" fmla="*/ 1 h 12"/>
                    <a:gd name="T54" fmla="*/ 0 w 19"/>
                    <a:gd name="T55" fmla="*/ 0 h 12"/>
                    <a:gd name="T56" fmla="*/ 0 w 19"/>
                    <a:gd name="T57" fmla="*/ 0 h 12"/>
                    <a:gd name="T58" fmla="*/ 0 w 19"/>
                    <a:gd name="T5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 h="12">
                      <a:moveTo>
                        <a:pt x="0" y="0"/>
                      </a:moveTo>
                      <a:lnTo>
                        <a:pt x="0" y="0"/>
                      </a:lnTo>
                      <a:lnTo>
                        <a:pt x="2" y="1"/>
                      </a:lnTo>
                      <a:lnTo>
                        <a:pt x="5" y="2"/>
                      </a:lnTo>
                      <a:lnTo>
                        <a:pt x="5" y="2"/>
                      </a:lnTo>
                      <a:lnTo>
                        <a:pt x="8" y="2"/>
                      </a:lnTo>
                      <a:lnTo>
                        <a:pt x="10" y="3"/>
                      </a:lnTo>
                      <a:lnTo>
                        <a:pt x="10" y="3"/>
                      </a:lnTo>
                      <a:lnTo>
                        <a:pt x="12" y="4"/>
                      </a:lnTo>
                      <a:lnTo>
                        <a:pt x="13" y="5"/>
                      </a:lnTo>
                      <a:lnTo>
                        <a:pt x="15" y="7"/>
                      </a:lnTo>
                      <a:lnTo>
                        <a:pt x="17" y="9"/>
                      </a:lnTo>
                      <a:lnTo>
                        <a:pt x="19" y="12"/>
                      </a:lnTo>
                      <a:lnTo>
                        <a:pt x="19" y="12"/>
                      </a:lnTo>
                      <a:lnTo>
                        <a:pt x="19" y="12"/>
                      </a:lnTo>
                      <a:lnTo>
                        <a:pt x="19" y="12"/>
                      </a:lnTo>
                      <a:lnTo>
                        <a:pt x="18" y="9"/>
                      </a:lnTo>
                      <a:lnTo>
                        <a:pt x="16" y="7"/>
                      </a:lnTo>
                      <a:lnTo>
                        <a:pt x="16" y="7"/>
                      </a:lnTo>
                      <a:lnTo>
                        <a:pt x="15" y="6"/>
                      </a:lnTo>
                      <a:lnTo>
                        <a:pt x="14" y="5"/>
                      </a:lnTo>
                      <a:lnTo>
                        <a:pt x="12" y="3"/>
                      </a:lnTo>
                      <a:lnTo>
                        <a:pt x="12" y="3"/>
                      </a:lnTo>
                      <a:lnTo>
                        <a:pt x="10" y="3"/>
                      </a:lnTo>
                      <a:lnTo>
                        <a:pt x="9" y="2"/>
                      </a:lnTo>
                      <a:lnTo>
                        <a:pt x="6" y="2"/>
                      </a:lnTo>
                      <a:lnTo>
                        <a:pt x="3"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07" name="Freeform 2643">
                  <a:extLst>
                    <a:ext uri="{FF2B5EF4-FFF2-40B4-BE49-F238E27FC236}">
                      <a16:creationId xmlns:a16="http://schemas.microsoft.com/office/drawing/2014/main" id="{33240C7E-C1AC-4934-85FF-2AB9F7B149FA}"/>
                    </a:ext>
                  </a:extLst>
                </p:cNvPr>
                <p:cNvSpPr>
                  <a:spLocks/>
                </p:cNvSpPr>
                <p:nvPr/>
              </p:nvSpPr>
              <p:spPr bwMode="auto">
                <a:xfrm>
                  <a:off x="4328" y="1616"/>
                  <a:ext cx="12" cy="2"/>
                </a:xfrm>
                <a:custGeom>
                  <a:avLst/>
                  <a:gdLst>
                    <a:gd name="T0" fmla="*/ 0 w 12"/>
                    <a:gd name="T1" fmla="*/ 2 h 2"/>
                    <a:gd name="T2" fmla="*/ 0 w 12"/>
                    <a:gd name="T3" fmla="*/ 2 h 2"/>
                    <a:gd name="T4" fmla="*/ 2 w 12"/>
                    <a:gd name="T5" fmla="*/ 2 h 2"/>
                    <a:gd name="T6" fmla="*/ 3 w 12"/>
                    <a:gd name="T7" fmla="*/ 1 h 2"/>
                    <a:gd name="T8" fmla="*/ 3 w 12"/>
                    <a:gd name="T9" fmla="*/ 1 h 2"/>
                    <a:gd name="T10" fmla="*/ 3 w 12"/>
                    <a:gd name="T11" fmla="*/ 1 h 2"/>
                    <a:gd name="T12" fmla="*/ 4 w 12"/>
                    <a:gd name="T13" fmla="*/ 0 h 2"/>
                    <a:gd name="T14" fmla="*/ 6 w 12"/>
                    <a:gd name="T15" fmla="*/ 1 h 2"/>
                    <a:gd name="T16" fmla="*/ 6 w 12"/>
                    <a:gd name="T17" fmla="*/ 1 h 2"/>
                    <a:gd name="T18" fmla="*/ 9 w 12"/>
                    <a:gd name="T19" fmla="*/ 1 h 2"/>
                    <a:gd name="T20" fmla="*/ 12 w 12"/>
                    <a:gd name="T21" fmla="*/ 2 h 2"/>
                    <a:gd name="T22" fmla="*/ 12 w 12"/>
                    <a:gd name="T23" fmla="*/ 2 h 2"/>
                    <a:gd name="T24" fmla="*/ 12 w 12"/>
                    <a:gd name="T25" fmla="*/ 2 h 2"/>
                    <a:gd name="T26" fmla="*/ 12 w 12"/>
                    <a:gd name="T27" fmla="*/ 2 h 2"/>
                    <a:gd name="T28" fmla="*/ 12 w 12"/>
                    <a:gd name="T29" fmla="*/ 2 h 2"/>
                    <a:gd name="T30" fmla="*/ 10 w 12"/>
                    <a:gd name="T31" fmla="*/ 2 h 2"/>
                    <a:gd name="T32" fmla="*/ 9 w 12"/>
                    <a:gd name="T33" fmla="*/ 1 h 2"/>
                    <a:gd name="T34" fmla="*/ 5 w 12"/>
                    <a:gd name="T35" fmla="*/ 0 h 2"/>
                    <a:gd name="T36" fmla="*/ 5 w 12"/>
                    <a:gd name="T37" fmla="*/ 0 h 2"/>
                    <a:gd name="T38" fmla="*/ 4 w 12"/>
                    <a:gd name="T39" fmla="*/ 0 h 2"/>
                    <a:gd name="T40" fmla="*/ 3 w 12"/>
                    <a:gd name="T41" fmla="*/ 0 h 2"/>
                    <a:gd name="T42" fmla="*/ 1 w 12"/>
                    <a:gd name="T43" fmla="*/ 1 h 2"/>
                    <a:gd name="T44" fmla="*/ 0 w 12"/>
                    <a:gd name="T45" fmla="*/ 2 h 2"/>
                    <a:gd name="T46" fmla="*/ 0 w 12"/>
                    <a:gd name="T47" fmla="*/ 2 h 2"/>
                    <a:gd name="T48" fmla="*/ 0 w 12"/>
                    <a:gd name="T49" fmla="*/ 2 h 2"/>
                    <a:gd name="T50" fmla="*/ 0 w 12"/>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2">
                      <a:moveTo>
                        <a:pt x="0" y="2"/>
                      </a:moveTo>
                      <a:lnTo>
                        <a:pt x="0" y="2"/>
                      </a:lnTo>
                      <a:lnTo>
                        <a:pt x="2" y="2"/>
                      </a:lnTo>
                      <a:lnTo>
                        <a:pt x="3" y="1"/>
                      </a:lnTo>
                      <a:lnTo>
                        <a:pt x="3" y="1"/>
                      </a:lnTo>
                      <a:lnTo>
                        <a:pt x="3" y="1"/>
                      </a:lnTo>
                      <a:lnTo>
                        <a:pt x="4" y="0"/>
                      </a:lnTo>
                      <a:lnTo>
                        <a:pt x="6" y="1"/>
                      </a:lnTo>
                      <a:lnTo>
                        <a:pt x="6" y="1"/>
                      </a:lnTo>
                      <a:lnTo>
                        <a:pt x="9" y="1"/>
                      </a:lnTo>
                      <a:lnTo>
                        <a:pt x="12" y="2"/>
                      </a:lnTo>
                      <a:lnTo>
                        <a:pt x="12" y="2"/>
                      </a:lnTo>
                      <a:lnTo>
                        <a:pt x="12" y="2"/>
                      </a:lnTo>
                      <a:lnTo>
                        <a:pt x="12" y="2"/>
                      </a:lnTo>
                      <a:lnTo>
                        <a:pt x="12" y="2"/>
                      </a:lnTo>
                      <a:lnTo>
                        <a:pt x="10" y="2"/>
                      </a:lnTo>
                      <a:lnTo>
                        <a:pt x="9" y="1"/>
                      </a:lnTo>
                      <a:lnTo>
                        <a:pt x="5" y="0"/>
                      </a:lnTo>
                      <a:lnTo>
                        <a:pt x="5" y="0"/>
                      </a:lnTo>
                      <a:lnTo>
                        <a:pt x="4" y="0"/>
                      </a:lnTo>
                      <a:lnTo>
                        <a:pt x="3" y="0"/>
                      </a:lnTo>
                      <a:lnTo>
                        <a:pt x="1" y="1"/>
                      </a:lnTo>
                      <a:lnTo>
                        <a:pt x="0" y="2"/>
                      </a:lnTo>
                      <a:lnTo>
                        <a:pt x="0" y="2"/>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08" name="Freeform 2644">
                  <a:extLst>
                    <a:ext uri="{FF2B5EF4-FFF2-40B4-BE49-F238E27FC236}">
                      <a16:creationId xmlns:a16="http://schemas.microsoft.com/office/drawing/2014/main" id="{FD6E2516-DA77-48D1-98F6-201CCF84FB75}"/>
                    </a:ext>
                  </a:extLst>
                </p:cNvPr>
                <p:cNvSpPr>
                  <a:spLocks/>
                </p:cNvSpPr>
                <p:nvPr/>
              </p:nvSpPr>
              <p:spPr bwMode="auto">
                <a:xfrm>
                  <a:off x="4328" y="1616"/>
                  <a:ext cx="12" cy="2"/>
                </a:xfrm>
                <a:custGeom>
                  <a:avLst/>
                  <a:gdLst>
                    <a:gd name="T0" fmla="*/ 0 w 12"/>
                    <a:gd name="T1" fmla="*/ 2 h 2"/>
                    <a:gd name="T2" fmla="*/ 0 w 12"/>
                    <a:gd name="T3" fmla="*/ 2 h 2"/>
                    <a:gd name="T4" fmla="*/ 2 w 12"/>
                    <a:gd name="T5" fmla="*/ 2 h 2"/>
                    <a:gd name="T6" fmla="*/ 3 w 12"/>
                    <a:gd name="T7" fmla="*/ 1 h 2"/>
                    <a:gd name="T8" fmla="*/ 3 w 12"/>
                    <a:gd name="T9" fmla="*/ 1 h 2"/>
                    <a:gd name="T10" fmla="*/ 3 w 12"/>
                    <a:gd name="T11" fmla="*/ 1 h 2"/>
                    <a:gd name="T12" fmla="*/ 4 w 12"/>
                    <a:gd name="T13" fmla="*/ 0 h 2"/>
                    <a:gd name="T14" fmla="*/ 6 w 12"/>
                    <a:gd name="T15" fmla="*/ 1 h 2"/>
                    <a:gd name="T16" fmla="*/ 6 w 12"/>
                    <a:gd name="T17" fmla="*/ 1 h 2"/>
                    <a:gd name="T18" fmla="*/ 9 w 12"/>
                    <a:gd name="T19" fmla="*/ 1 h 2"/>
                    <a:gd name="T20" fmla="*/ 12 w 12"/>
                    <a:gd name="T21" fmla="*/ 2 h 2"/>
                    <a:gd name="T22" fmla="*/ 12 w 12"/>
                    <a:gd name="T23" fmla="*/ 2 h 2"/>
                    <a:gd name="T24" fmla="*/ 12 w 12"/>
                    <a:gd name="T25" fmla="*/ 2 h 2"/>
                    <a:gd name="T26" fmla="*/ 12 w 12"/>
                    <a:gd name="T27" fmla="*/ 2 h 2"/>
                    <a:gd name="T28" fmla="*/ 12 w 12"/>
                    <a:gd name="T29" fmla="*/ 2 h 2"/>
                    <a:gd name="T30" fmla="*/ 10 w 12"/>
                    <a:gd name="T31" fmla="*/ 2 h 2"/>
                    <a:gd name="T32" fmla="*/ 9 w 12"/>
                    <a:gd name="T33" fmla="*/ 1 h 2"/>
                    <a:gd name="T34" fmla="*/ 5 w 12"/>
                    <a:gd name="T35" fmla="*/ 0 h 2"/>
                    <a:gd name="T36" fmla="*/ 5 w 12"/>
                    <a:gd name="T37" fmla="*/ 0 h 2"/>
                    <a:gd name="T38" fmla="*/ 4 w 12"/>
                    <a:gd name="T39" fmla="*/ 0 h 2"/>
                    <a:gd name="T40" fmla="*/ 3 w 12"/>
                    <a:gd name="T41" fmla="*/ 0 h 2"/>
                    <a:gd name="T42" fmla="*/ 1 w 12"/>
                    <a:gd name="T43" fmla="*/ 1 h 2"/>
                    <a:gd name="T44" fmla="*/ 0 w 12"/>
                    <a:gd name="T45" fmla="*/ 2 h 2"/>
                    <a:gd name="T46" fmla="*/ 0 w 12"/>
                    <a:gd name="T47" fmla="*/ 2 h 2"/>
                    <a:gd name="T48" fmla="*/ 0 w 12"/>
                    <a:gd name="T49" fmla="*/ 2 h 2"/>
                    <a:gd name="T50" fmla="*/ 0 w 12"/>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2">
                      <a:moveTo>
                        <a:pt x="0" y="2"/>
                      </a:moveTo>
                      <a:lnTo>
                        <a:pt x="0" y="2"/>
                      </a:lnTo>
                      <a:lnTo>
                        <a:pt x="2" y="2"/>
                      </a:lnTo>
                      <a:lnTo>
                        <a:pt x="3" y="1"/>
                      </a:lnTo>
                      <a:lnTo>
                        <a:pt x="3" y="1"/>
                      </a:lnTo>
                      <a:lnTo>
                        <a:pt x="3" y="1"/>
                      </a:lnTo>
                      <a:lnTo>
                        <a:pt x="4" y="0"/>
                      </a:lnTo>
                      <a:lnTo>
                        <a:pt x="6" y="1"/>
                      </a:lnTo>
                      <a:lnTo>
                        <a:pt x="6" y="1"/>
                      </a:lnTo>
                      <a:lnTo>
                        <a:pt x="9" y="1"/>
                      </a:lnTo>
                      <a:lnTo>
                        <a:pt x="12" y="2"/>
                      </a:lnTo>
                      <a:lnTo>
                        <a:pt x="12" y="2"/>
                      </a:lnTo>
                      <a:lnTo>
                        <a:pt x="12" y="2"/>
                      </a:lnTo>
                      <a:lnTo>
                        <a:pt x="12" y="2"/>
                      </a:lnTo>
                      <a:lnTo>
                        <a:pt x="12" y="2"/>
                      </a:lnTo>
                      <a:lnTo>
                        <a:pt x="10" y="2"/>
                      </a:lnTo>
                      <a:lnTo>
                        <a:pt x="9" y="1"/>
                      </a:lnTo>
                      <a:lnTo>
                        <a:pt x="5" y="0"/>
                      </a:lnTo>
                      <a:lnTo>
                        <a:pt x="5" y="0"/>
                      </a:lnTo>
                      <a:lnTo>
                        <a:pt x="4" y="0"/>
                      </a:lnTo>
                      <a:lnTo>
                        <a:pt x="3" y="0"/>
                      </a:lnTo>
                      <a:lnTo>
                        <a:pt x="1" y="1"/>
                      </a:lnTo>
                      <a:lnTo>
                        <a:pt x="0" y="2"/>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09" name="Freeform 2645">
                  <a:extLst>
                    <a:ext uri="{FF2B5EF4-FFF2-40B4-BE49-F238E27FC236}">
                      <a16:creationId xmlns:a16="http://schemas.microsoft.com/office/drawing/2014/main" id="{7430C782-6DDF-439E-8F30-5EDFDFF0ED1D}"/>
                    </a:ext>
                  </a:extLst>
                </p:cNvPr>
                <p:cNvSpPr>
                  <a:spLocks/>
                </p:cNvSpPr>
                <p:nvPr/>
              </p:nvSpPr>
              <p:spPr bwMode="auto">
                <a:xfrm>
                  <a:off x="4334" y="1608"/>
                  <a:ext cx="6" cy="12"/>
                </a:xfrm>
                <a:custGeom>
                  <a:avLst/>
                  <a:gdLst>
                    <a:gd name="T0" fmla="*/ 6 w 6"/>
                    <a:gd name="T1" fmla="*/ 12 h 12"/>
                    <a:gd name="T2" fmla="*/ 6 w 6"/>
                    <a:gd name="T3" fmla="*/ 12 h 12"/>
                    <a:gd name="T4" fmla="*/ 6 w 6"/>
                    <a:gd name="T5" fmla="*/ 10 h 12"/>
                    <a:gd name="T6" fmla="*/ 6 w 6"/>
                    <a:gd name="T7" fmla="*/ 7 h 12"/>
                    <a:gd name="T8" fmla="*/ 5 w 6"/>
                    <a:gd name="T9" fmla="*/ 5 h 12"/>
                    <a:gd name="T10" fmla="*/ 5 w 6"/>
                    <a:gd name="T11" fmla="*/ 3 h 12"/>
                    <a:gd name="T12" fmla="*/ 4 w 6"/>
                    <a:gd name="T13" fmla="*/ 2 h 12"/>
                    <a:gd name="T14" fmla="*/ 4 w 6"/>
                    <a:gd name="T15" fmla="*/ 2 h 12"/>
                    <a:gd name="T16" fmla="*/ 3 w 6"/>
                    <a:gd name="T17" fmla="*/ 1 h 12"/>
                    <a:gd name="T18" fmla="*/ 2 w 6"/>
                    <a:gd name="T19" fmla="*/ 0 h 12"/>
                    <a:gd name="T20" fmla="*/ 1 w 6"/>
                    <a:gd name="T21" fmla="*/ 0 h 12"/>
                    <a:gd name="T22" fmla="*/ 1 w 6"/>
                    <a:gd name="T23" fmla="*/ 0 h 12"/>
                    <a:gd name="T24" fmla="*/ 1 w 6"/>
                    <a:gd name="T25" fmla="*/ 0 h 12"/>
                    <a:gd name="T26" fmla="*/ 0 w 6"/>
                    <a:gd name="T27" fmla="*/ 0 h 12"/>
                    <a:gd name="T28" fmla="*/ 0 w 6"/>
                    <a:gd name="T29" fmla="*/ 1 h 12"/>
                    <a:gd name="T30" fmla="*/ 0 w 6"/>
                    <a:gd name="T31" fmla="*/ 1 h 12"/>
                    <a:gd name="T32" fmla="*/ 1 w 6"/>
                    <a:gd name="T33" fmla="*/ 1 h 12"/>
                    <a:gd name="T34" fmla="*/ 1 w 6"/>
                    <a:gd name="T35" fmla="*/ 1 h 12"/>
                    <a:gd name="T36" fmla="*/ 1 w 6"/>
                    <a:gd name="T37" fmla="*/ 1 h 12"/>
                    <a:gd name="T38" fmla="*/ 1 w 6"/>
                    <a:gd name="T39" fmla="*/ 0 h 12"/>
                    <a:gd name="T40" fmla="*/ 1 w 6"/>
                    <a:gd name="T41" fmla="*/ 0 h 12"/>
                    <a:gd name="T42" fmla="*/ 2 w 6"/>
                    <a:gd name="T43" fmla="*/ 0 h 12"/>
                    <a:gd name="T44" fmla="*/ 2 w 6"/>
                    <a:gd name="T45" fmla="*/ 0 h 12"/>
                    <a:gd name="T46" fmla="*/ 2 w 6"/>
                    <a:gd name="T47" fmla="*/ 0 h 12"/>
                    <a:gd name="T48" fmla="*/ 3 w 6"/>
                    <a:gd name="T49" fmla="*/ 2 h 12"/>
                    <a:gd name="T50" fmla="*/ 3 w 6"/>
                    <a:gd name="T51" fmla="*/ 2 h 12"/>
                    <a:gd name="T52" fmla="*/ 4 w 6"/>
                    <a:gd name="T53" fmla="*/ 3 h 12"/>
                    <a:gd name="T54" fmla="*/ 5 w 6"/>
                    <a:gd name="T55" fmla="*/ 5 h 12"/>
                    <a:gd name="T56" fmla="*/ 5 w 6"/>
                    <a:gd name="T57" fmla="*/ 5 h 12"/>
                    <a:gd name="T58" fmla="*/ 6 w 6"/>
                    <a:gd name="T59" fmla="*/ 7 h 12"/>
                    <a:gd name="T60" fmla="*/ 6 w 6"/>
                    <a:gd name="T61" fmla="*/ 9 h 12"/>
                    <a:gd name="T62" fmla="*/ 6 w 6"/>
                    <a:gd name="T63" fmla="*/ 12 h 12"/>
                    <a:gd name="T64" fmla="*/ 6 w 6"/>
                    <a:gd name="T65" fmla="*/ 12 h 12"/>
                    <a:gd name="T66" fmla="*/ 6 w 6"/>
                    <a:gd name="T6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12">
                      <a:moveTo>
                        <a:pt x="6" y="12"/>
                      </a:moveTo>
                      <a:lnTo>
                        <a:pt x="6" y="12"/>
                      </a:lnTo>
                      <a:lnTo>
                        <a:pt x="6" y="10"/>
                      </a:lnTo>
                      <a:lnTo>
                        <a:pt x="6" y="7"/>
                      </a:lnTo>
                      <a:lnTo>
                        <a:pt x="5" y="5"/>
                      </a:lnTo>
                      <a:lnTo>
                        <a:pt x="5" y="3"/>
                      </a:lnTo>
                      <a:lnTo>
                        <a:pt x="4" y="2"/>
                      </a:lnTo>
                      <a:lnTo>
                        <a:pt x="4" y="2"/>
                      </a:lnTo>
                      <a:lnTo>
                        <a:pt x="3" y="1"/>
                      </a:lnTo>
                      <a:lnTo>
                        <a:pt x="2" y="0"/>
                      </a:lnTo>
                      <a:lnTo>
                        <a:pt x="1" y="0"/>
                      </a:lnTo>
                      <a:lnTo>
                        <a:pt x="1" y="0"/>
                      </a:lnTo>
                      <a:lnTo>
                        <a:pt x="1" y="0"/>
                      </a:lnTo>
                      <a:lnTo>
                        <a:pt x="0" y="0"/>
                      </a:lnTo>
                      <a:lnTo>
                        <a:pt x="0" y="1"/>
                      </a:lnTo>
                      <a:lnTo>
                        <a:pt x="0" y="1"/>
                      </a:lnTo>
                      <a:lnTo>
                        <a:pt x="1" y="1"/>
                      </a:lnTo>
                      <a:lnTo>
                        <a:pt x="1" y="1"/>
                      </a:lnTo>
                      <a:lnTo>
                        <a:pt x="1" y="1"/>
                      </a:lnTo>
                      <a:lnTo>
                        <a:pt x="1" y="0"/>
                      </a:lnTo>
                      <a:lnTo>
                        <a:pt x="1" y="0"/>
                      </a:lnTo>
                      <a:lnTo>
                        <a:pt x="2" y="0"/>
                      </a:lnTo>
                      <a:lnTo>
                        <a:pt x="2" y="0"/>
                      </a:lnTo>
                      <a:lnTo>
                        <a:pt x="2" y="0"/>
                      </a:lnTo>
                      <a:lnTo>
                        <a:pt x="3" y="2"/>
                      </a:lnTo>
                      <a:lnTo>
                        <a:pt x="3" y="2"/>
                      </a:lnTo>
                      <a:lnTo>
                        <a:pt x="4" y="3"/>
                      </a:lnTo>
                      <a:lnTo>
                        <a:pt x="5" y="5"/>
                      </a:lnTo>
                      <a:lnTo>
                        <a:pt x="5" y="5"/>
                      </a:lnTo>
                      <a:lnTo>
                        <a:pt x="6" y="7"/>
                      </a:lnTo>
                      <a:lnTo>
                        <a:pt x="6" y="9"/>
                      </a:lnTo>
                      <a:lnTo>
                        <a:pt x="6" y="12"/>
                      </a:lnTo>
                      <a:lnTo>
                        <a:pt x="6" y="12"/>
                      </a:lnTo>
                      <a:lnTo>
                        <a:pt x="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10" name="Freeform 2646">
                  <a:extLst>
                    <a:ext uri="{FF2B5EF4-FFF2-40B4-BE49-F238E27FC236}">
                      <a16:creationId xmlns:a16="http://schemas.microsoft.com/office/drawing/2014/main" id="{6E6A6282-55DE-4C1F-A6CD-1123B4AB924B}"/>
                    </a:ext>
                  </a:extLst>
                </p:cNvPr>
                <p:cNvSpPr>
                  <a:spLocks/>
                </p:cNvSpPr>
                <p:nvPr/>
              </p:nvSpPr>
              <p:spPr bwMode="auto">
                <a:xfrm>
                  <a:off x="4334" y="1608"/>
                  <a:ext cx="6" cy="12"/>
                </a:xfrm>
                <a:custGeom>
                  <a:avLst/>
                  <a:gdLst>
                    <a:gd name="T0" fmla="*/ 6 w 6"/>
                    <a:gd name="T1" fmla="*/ 12 h 12"/>
                    <a:gd name="T2" fmla="*/ 6 w 6"/>
                    <a:gd name="T3" fmla="*/ 12 h 12"/>
                    <a:gd name="T4" fmla="*/ 6 w 6"/>
                    <a:gd name="T5" fmla="*/ 10 h 12"/>
                    <a:gd name="T6" fmla="*/ 6 w 6"/>
                    <a:gd name="T7" fmla="*/ 7 h 12"/>
                    <a:gd name="T8" fmla="*/ 5 w 6"/>
                    <a:gd name="T9" fmla="*/ 5 h 12"/>
                    <a:gd name="T10" fmla="*/ 5 w 6"/>
                    <a:gd name="T11" fmla="*/ 3 h 12"/>
                    <a:gd name="T12" fmla="*/ 4 w 6"/>
                    <a:gd name="T13" fmla="*/ 2 h 12"/>
                    <a:gd name="T14" fmla="*/ 4 w 6"/>
                    <a:gd name="T15" fmla="*/ 2 h 12"/>
                    <a:gd name="T16" fmla="*/ 3 w 6"/>
                    <a:gd name="T17" fmla="*/ 1 h 12"/>
                    <a:gd name="T18" fmla="*/ 2 w 6"/>
                    <a:gd name="T19" fmla="*/ 0 h 12"/>
                    <a:gd name="T20" fmla="*/ 1 w 6"/>
                    <a:gd name="T21" fmla="*/ 0 h 12"/>
                    <a:gd name="T22" fmla="*/ 1 w 6"/>
                    <a:gd name="T23" fmla="*/ 0 h 12"/>
                    <a:gd name="T24" fmla="*/ 1 w 6"/>
                    <a:gd name="T25" fmla="*/ 0 h 12"/>
                    <a:gd name="T26" fmla="*/ 0 w 6"/>
                    <a:gd name="T27" fmla="*/ 0 h 12"/>
                    <a:gd name="T28" fmla="*/ 0 w 6"/>
                    <a:gd name="T29" fmla="*/ 1 h 12"/>
                    <a:gd name="T30" fmla="*/ 0 w 6"/>
                    <a:gd name="T31" fmla="*/ 1 h 12"/>
                    <a:gd name="T32" fmla="*/ 1 w 6"/>
                    <a:gd name="T33" fmla="*/ 1 h 12"/>
                    <a:gd name="T34" fmla="*/ 1 w 6"/>
                    <a:gd name="T35" fmla="*/ 1 h 12"/>
                    <a:gd name="T36" fmla="*/ 1 w 6"/>
                    <a:gd name="T37" fmla="*/ 1 h 12"/>
                    <a:gd name="T38" fmla="*/ 1 w 6"/>
                    <a:gd name="T39" fmla="*/ 0 h 12"/>
                    <a:gd name="T40" fmla="*/ 1 w 6"/>
                    <a:gd name="T41" fmla="*/ 0 h 12"/>
                    <a:gd name="T42" fmla="*/ 2 w 6"/>
                    <a:gd name="T43" fmla="*/ 0 h 12"/>
                    <a:gd name="T44" fmla="*/ 2 w 6"/>
                    <a:gd name="T45" fmla="*/ 0 h 12"/>
                    <a:gd name="T46" fmla="*/ 2 w 6"/>
                    <a:gd name="T47" fmla="*/ 0 h 12"/>
                    <a:gd name="T48" fmla="*/ 3 w 6"/>
                    <a:gd name="T49" fmla="*/ 2 h 12"/>
                    <a:gd name="T50" fmla="*/ 3 w 6"/>
                    <a:gd name="T51" fmla="*/ 2 h 12"/>
                    <a:gd name="T52" fmla="*/ 4 w 6"/>
                    <a:gd name="T53" fmla="*/ 3 h 12"/>
                    <a:gd name="T54" fmla="*/ 5 w 6"/>
                    <a:gd name="T55" fmla="*/ 5 h 12"/>
                    <a:gd name="T56" fmla="*/ 5 w 6"/>
                    <a:gd name="T57" fmla="*/ 5 h 12"/>
                    <a:gd name="T58" fmla="*/ 6 w 6"/>
                    <a:gd name="T59" fmla="*/ 7 h 12"/>
                    <a:gd name="T60" fmla="*/ 6 w 6"/>
                    <a:gd name="T61" fmla="*/ 9 h 12"/>
                    <a:gd name="T62" fmla="*/ 6 w 6"/>
                    <a:gd name="T63" fmla="*/ 12 h 12"/>
                    <a:gd name="T64" fmla="*/ 6 w 6"/>
                    <a:gd name="T65" fmla="*/ 12 h 12"/>
                    <a:gd name="T66" fmla="*/ 6 w 6"/>
                    <a:gd name="T6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12">
                      <a:moveTo>
                        <a:pt x="6" y="12"/>
                      </a:moveTo>
                      <a:lnTo>
                        <a:pt x="6" y="12"/>
                      </a:lnTo>
                      <a:lnTo>
                        <a:pt x="6" y="10"/>
                      </a:lnTo>
                      <a:lnTo>
                        <a:pt x="6" y="7"/>
                      </a:lnTo>
                      <a:lnTo>
                        <a:pt x="5" y="5"/>
                      </a:lnTo>
                      <a:lnTo>
                        <a:pt x="5" y="3"/>
                      </a:lnTo>
                      <a:lnTo>
                        <a:pt x="4" y="2"/>
                      </a:lnTo>
                      <a:lnTo>
                        <a:pt x="4" y="2"/>
                      </a:lnTo>
                      <a:lnTo>
                        <a:pt x="3" y="1"/>
                      </a:lnTo>
                      <a:lnTo>
                        <a:pt x="2" y="0"/>
                      </a:lnTo>
                      <a:lnTo>
                        <a:pt x="1" y="0"/>
                      </a:lnTo>
                      <a:lnTo>
                        <a:pt x="1" y="0"/>
                      </a:lnTo>
                      <a:lnTo>
                        <a:pt x="1" y="0"/>
                      </a:lnTo>
                      <a:lnTo>
                        <a:pt x="0" y="0"/>
                      </a:lnTo>
                      <a:lnTo>
                        <a:pt x="0" y="1"/>
                      </a:lnTo>
                      <a:lnTo>
                        <a:pt x="0" y="1"/>
                      </a:lnTo>
                      <a:lnTo>
                        <a:pt x="1" y="1"/>
                      </a:lnTo>
                      <a:lnTo>
                        <a:pt x="1" y="1"/>
                      </a:lnTo>
                      <a:lnTo>
                        <a:pt x="1" y="1"/>
                      </a:lnTo>
                      <a:lnTo>
                        <a:pt x="1" y="0"/>
                      </a:lnTo>
                      <a:lnTo>
                        <a:pt x="1" y="0"/>
                      </a:lnTo>
                      <a:lnTo>
                        <a:pt x="2" y="0"/>
                      </a:lnTo>
                      <a:lnTo>
                        <a:pt x="2" y="0"/>
                      </a:lnTo>
                      <a:lnTo>
                        <a:pt x="2" y="0"/>
                      </a:lnTo>
                      <a:lnTo>
                        <a:pt x="3" y="2"/>
                      </a:lnTo>
                      <a:lnTo>
                        <a:pt x="3" y="2"/>
                      </a:lnTo>
                      <a:lnTo>
                        <a:pt x="4" y="3"/>
                      </a:lnTo>
                      <a:lnTo>
                        <a:pt x="5" y="5"/>
                      </a:lnTo>
                      <a:lnTo>
                        <a:pt x="5" y="5"/>
                      </a:lnTo>
                      <a:lnTo>
                        <a:pt x="6" y="7"/>
                      </a:lnTo>
                      <a:lnTo>
                        <a:pt x="6" y="9"/>
                      </a:lnTo>
                      <a:lnTo>
                        <a:pt x="6" y="12"/>
                      </a:lnTo>
                      <a:lnTo>
                        <a:pt x="6" y="12"/>
                      </a:lnTo>
                      <a:lnTo>
                        <a:pt x="6"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11" name="Freeform 2647">
                  <a:extLst>
                    <a:ext uri="{FF2B5EF4-FFF2-40B4-BE49-F238E27FC236}">
                      <a16:creationId xmlns:a16="http://schemas.microsoft.com/office/drawing/2014/main" id="{BBEBAA87-5A1D-41D5-87E8-4CD3708591A9}"/>
                    </a:ext>
                  </a:extLst>
                </p:cNvPr>
                <p:cNvSpPr>
                  <a:spLocks/>
                </p:cNvSpPr>
                <p:nvPr/>
              </p:nvSpPr>
              <p:spPr bwMode="auto">
                <a:xfrm>
                  <a:off x="4340" y="1609"/>
                  <a:ext cx="3" cy="9"/>
                </a:xfrm>
                <a:custGeom>
                  <a:avLst/>
                  <a:gdLst>
                    <a:gd name="T0" fmla="*/ 0 w 3"/>
                    <a:gd name="T1" fmla="*/ 9 h 9"/>
                    <a:gd name="T2" fmla="*/ 0 w 3"/>
                    <a:gd name="T3" fmla="*/ 9 h 9"/>
                    <a:gd name="T4" fmla="*/ 0 w 3"/>
                    <a:gd name="T5" fmla="*/ 6 h 9"/>
                    <a:gd name="T6" fmla="*/ 0 w 3"/>
                    <a:gd name="T7" fmla="*/ 4 h 9"/>
                    <a:gd name="T8" fmla="*/ 0 w 3"/>
                    <a:gd name="T9" fmla="*/ 4 h 9"/>
                    <a:gd name="T10" fmla="*/ 1 w 3"/>
                    <a:gd name="T11" fmla="*/ 2 h 9"/>
                    <a:gd name="T12" fmla="*/ 1 w 3"/>
                    <a:gd name="T13" fmla="*/ 2 h 9"/>
                    <a:gd name="T14" fmla="*/ 1 w 3"/>
                    <a:gd name="T15" fmla="*/ 1 h 9"/>
                    <a:gd name="T16" fmla="*/ 1 w 3"/>
                    <a:gd name="T17" fmla="*/ 1 h 9"/>
                    <a:gd name="T18" fmla="*/ 3 w 3"/>
                    <a:gd name="T19" fmla="*/ 1 h 9"/>
                    <a:gd name="T20" fmla="*/ 3 w 3"/>
                    <a:gd name="T21" fmla="*/ 1 h 9"/>
                    <a:gd name="T22" fmla="*/ 3 w 3"/>
                    <a:gd name="T23" fmla="*/ 2 h 9"/>
                    <a:gd name="T24" fmla="*/ 3 w 3"/>
                    <a:gd name="T25" fmla="*/ 2 h 9"/>
                    <a:gd name="T26" fmla="*/ 3 w 3"/>
                    <a:gd name="T27" fmla="*/ 2 h 9"/>
                    <a:gd name="T28" fmla="*/ 3 w 3"/>
                    <a:gd name="T29" fmla="*/ 2 h 9"/>
                    <a:gd name="T30" fmla="*/ 3 w 3"/>
                    <a:gd name="T31" fmla="*/ 2 h 9"/>
                    <a:gd name="T32" fmla="*/ 3 w 3"/>
                    <a:gd name="T33" fmla="*/ 2 h 9"/>
                    <a:gd name="T34" fmla="*/ 3 w 3"/>
                    <a:gd name="T35" fmla="*/ 2 h 9"/>
                    <a:gd name="T36" fmla="*/ 3 w 3"/>
                    <a:gd name="T37" fmla="*/ 2 h 9"/>
                    <a:gd name="T38" fmla="*/ 3 w 3"/>
                    <a:gd name="T39" fmla="*/ 1 h 9"/>
                    <a:gd name="T40" fmla="*/ 2 w 3"/>
                    <a:gd name="T41" fmla="*/ 0 h 9"/>
                    <a:gd name="T42" fmla="*/ 2 w 3"/>
                    <a:gd name="T43" fmla="*/ 0 h 9"/>
                    <a:gd name="T44" fmla="*/ 1 w 3"/>
                    <a:gd name="T45" fmla="*/ 1 h 9"/>
                    <a:gd name="T46" fmla="*/ 1 w 3"/>
                    <a:gd name="T47" fmla="*/ 1 h 9"/>
                    <a:gd name="T48" fmla="*/ 0 w 3"/>
                    <a:gd name="T49" fmla="*/ 3 h 9"/>
                    <a:gd name="T50" fmla="*/ 0 w 3"/>
                    <a:gd name="T51" fmla="*/ 5 h 9"/>
                    <a:gd name="T52" fmla="*/ 0 w 3"/>
                    <a:gd name="T53" fmla="*/ 9 h 9"/>
                    <a:gd name="T54" fmla="*/ 0 w 3"/>
                    <a:gd name="T55" fmla="*/ 9 h 9"/>
                    <a:gd name="T56" fmla="*/ 0 w 3"/>
                    <a:gd name="T5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9">
                      <a:moveTo>
                        <a:pt x="0" y="9"/>
                      </a:moveTo>
                      <a:lnTo>
                        <a:pt x="0" y="9"/>
                      </a:lnTo>
                      <a:lnTo>
                        <a:pt x="0" y="6"/>
                      </a:lnTo>
                      <a:lnTo>
                        <a:pt x="0" y="4"/>
                      </a:lnTo>
                      <a:lnTo>
                        <a:pt x="0" y="4"/>
                      </a:lnTo>
                      <a:lnTo>
                        <a:pt x="1" y="2"/>
                      </a:lnTo>
                      <a:lnTo>
                        <a:pt x="1" y="2"/>
                      </a:lnTo>
                      <a:lnTo>
                        <a:pt x="1" y="1"/>
                      </a:lnTo>
                      <a:lnTo>
                        <a:pt x="1" y="1"/>
                      </a:lnTo>
                      <a:lnTo>
                        <a:pt x="3" y="1"/>
                      </a:lnTo>
                      <a:lnTo>
                        <a:pt x="3" y="1"/>
                      </a:lnTo>
                      <a:lnTo>
                        <a:pt x="3" y="2"/>
                      </a:lnTo>
                      <a:lnTo>
                        <a:pt x="3" y="2"/>
                      </a:lnTo>
                      <a:lnTo>
                        <a:pt x="3" y="2"/>
                      </a:lnTo>
                      <a:lnTo>
                        <a:pt x="3" y="2"/>
                      </a:lnTo>
                      <a:lnTo>
                        <a:pt x="3" y="2"/>
                      </a:lnTo>
                      <a:lnTo>
                        <a:pt x="3" y="2"/>
                      </a:lnTo>
                      <a:lnTo>
                        <a:pt x="3" y="2"/>
                      </a:lnTo>
                      <a:lnTo>
                        <a:pt x="3" y="2"/>
                      </a:lnTo>
                      <a:lnTo>
                        <a:pt x="3" y="1"/>
                      </a:lnTo>
                      <a:lnTo>
                        <a:pt x="2" y="0"/>
                      </a:lnTo>
                      <a:lnTo>
                        <a:pt x="2" y="0"/>
                      </a:lnTo>
                      <a:lnTo>
                        <a:pt x="1" y="1"/>
                      </a:lnTo>
                      <a:lnTo>
                        <a:pt x="1" y="1"/>
                      </a:lnTo>
                      <a:lnTo>
                        <a:pt x="0" y="3"/>
                      </a:lnTo>
                      <a:lnTo>
                        <a:pt x="0" y="5"/>
                      </a:lnTo>
                      <a:lnTo>
                        <a:pt x="0" y="9"/>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12" name="Freeform 2648">
                  <a:extLst>
                    <a:ext uri="{FF2B5EF4-FFF2-40B4-BE49-F238E27FC236}">
                      <a16:creationId xmlns:a16="http://schemas.microsoft.com/office/drawing/2014/main" id="{6C748AD6-AEA7-49A4-8235-A8728C8D9C76}"/>
                    </a:ext>
                  </a:extLst>
                </p:cNvPr>
                <p:cNvSpPr>
                  <a:spLocks/>
                </p:cNvSpPr>
                <p:nvPr/>
              </p:nvSpPr>
              <p:spPr bwMode="auto">
                <a:xfrm>
                  <a:off x="4340" y="1609"/>
                  <a:ext cx="3" cy="9"/>
                </a:xfrm>
                <a:custGeom>
                  <a:avLst/>
                  <a:gdLst>
                    <a:gd name="T0" fmla="*/ 0 w 3"/>
                    <a:gd name="T1" fmla="*/ 9 h 9"/>
                    <a:gd name="T2" fmla="*/ 0 w 3"/>
                    <a:gd name="T3" fmla="*/ 9 h 9"/>
                    <a:gd name="T4" fmla="*/ 0 w 3"/>
                    <a:gd name="T5" fmla="*/ 6 h 9"/>
                    <a:gd name="T6" fmla="*/ 0 w 3"/>
                    <a:gd name="T7" fmla="*/ 4 h 9"/>
                    <a:gd name="T8" fmla="*/ 0 w 3"/>
                    <a:gd name="T9" fmla="*/ 4 h 9"/>
                    <a:gd name="T10" fmla="*/ 1 w 3"/>
                    <a:gd name="T11" fmla="*/ 2 h 9"/>
                    <a:gd name="T12" fmla="*/ 1 w 3"/>
                    <a:gd name="T13" fmla="*/ 2 h 9"/>
                    <a:gd name="T14" fmla="*/ 1 w 3"/>
                    <a:gd name="T15" fmla="*/ 1 h 9"/>
                    <a:gd name="T16" fmla="*/ 1 w 3"/>
                    <a:gd name="T17" fmla="*/ 1 h 9"/>
                    <a:gd name="T18" fmla="*/ 3 w 3"/>
                    <a:gd name="T19" fmla="*/ 1 h 9"/>
                    <a:gd name="T20" fmla="*/ 3 w 3"/>
                    <a:gd name="T21" fmla="*/ 1 h 9"/>
                    <a:gd name="T22" fmla="*/ 3 w 3"/>
                    <a:gd name="T23" fmla="*/ 2 h 9"/>
                    <a:gd name="T24" fmla="*/ 3 w 3"/>
                    <a:gd name="T25" fmla="*/ 2 h 9"/>
                    <a:gd name="T26" fmla="*/ 3 w 3"/>
                    <a:gd name="T27" fmla="*/ 2 h 9"/>
                    <a:gd name="T28" fmla="*/ 3 w 3"/>
                    <a:gd name="T29" fmla="*/ 2 h 9"/>
                    <a:gd name="T30" fmla="*/ 3 w 3"/>
                    <a:gd name="T31" fmla="*/ 2 h 9"/>
                    <a:gd name="T32" fmla="*/ 3 w 3"/>
                    <a:gd name="T33" fmla="*/ 2 h 9"/>
                    <a:gd name="T34" fmla="*/ 3 w 3"/>
                    <a:gd name="T35" fmla="*/ 2 h 9"/>
                    <a:gd name="T36" fmla="*/ 3 w 3"/>
                    <a:gd name="T37" fmla="*/ 2 h 9"/>
                    <a:gd name="T38" fmla="*/ 3 w 3"/>
                    <a:gd name="T39" fmla="*/ 1 h 9"/>
                    <a:gd name="T40" fmla="*/ 2 w 3"/>
                    <a:gd name="T41" fmla="*/ 0 h 9"/>
                    <a:gd name="T42" fmla="*/ 2 w 3"/>
                    <a:gd name="T43" fmla="*/ 0 h 9"/>
                    <a:gd name="T44" fmla="*/ 1 w 3"/>
                    <a:gd name="T45" fmla="*/ 1 h 9"/>
                    <a:gd name="T46" fmla="*/ 1 w 3"/>
                    <a:gd name="T47" fmla="*/ 1 h 9"/>
                    <a:gd name="T48" fmla="*/ 0 w 3"/>
                    <a:gd name="T49" fmla="*/ 3 h 9"/>
                    <a:gd name="T50" fmla="*/ 0 w 3"/>
                    <a:gd name="T51" fmla="*/ 5 h 9"/>
                    <a:gd name="T52" fmla="*/ 0 w 3"/>
                    <a:gd name="T53" fmla="*/ 9 h 9"/>
                    <a:gd name="T54" fmla="*/ 0 w 3"/>
                    <a:gd name="T55" fmla="*/ 9 h 9"/>
                    <a:gd name="T56" fmla="*/ 0 w 3"/>
                    <a:gd name="T5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9">
                      <a:moveTo>
                        <a:pt x="0" y="9"/>
                      </a:moveTo>
                      <a:lnTo>
                        <a:pt x="0" y="9"/>
                      </a:lnTo>
                      <a:lnTo>
                        <a:pt x="0" y="6"/>
                      </a:lnTo>
                      <a:lnTo>
                        <a:pt x="0" y="4"/>
                      </a:lnTo>
                      <a:lnTo>
                        <a:pt x="0" y="4"/>
                      </a:lnTo>
                      <a:lnTo>
                        <a:pt x="1" y="2"/>
                      </a:lnTo>
                      <a:lnTo>
                        <a:pt x="1" y="2"/>
                      </a:lnTo>
                      <a:lnTo>
                        <a:pt x="1" y="1"/>
                      </a:lnTo>
                      <a:lnTo>
                        <a:pt x="1" y="1"/>
                      </a:lnTo>
                      <a:lnTo>
                        <a:pt x="3" y="1"/>
                      </a:lnTo>
                      <a:lnTo>
                        <a:pt x="3" y="1"/>
                      </a:lnTo>
                      <a:lnTo>
                        <a:pt x="3" y="2"/>
                      </a:lnTo>
                      <a:lnTo>
                        <a:pt x="3" y="2"/>
                      </a:lnTo>
                      <a:lnTo>
                        <a:pt x="3" y="2"/>
                      </a:lnTo>
                      <a:lnTo>
                        <a:pt x="3" y="2"/>
                      </a:lnTo>
                      <a:lnTo>
                        <a:pt x="3" y="2"/>
                      </a:lnTo>
                      <a:lnTo>
                        <a:pt x="3" y="2"/>
                      </a:lnTo>
                      <a:lnTo>
                        <a:pt x="3" y="2"/>
                      </a:lnTo>
                      <a:lnTo>
                        <a:pt x="3" y="2"/>
                      </a:lnTo>
                      <a:lnTo>
                        <a:pt x="3" y="1"/>
                      </a:lnTo>
                      <a:lnTo>
                        <a:pt x="2" y="0"/>
                      </a:lnTo>
                      <a:lnTo>
                        <a:pt x="2" y="0"/>
                      </a:lnTo>
                      <a:lnTo>
                        <a:pt x="1" y="1"/>
                      </a:lnTo>
                      <a:lnTo>
                        <a:pt x="1" y="1"/>
                      </a:lnTo>
                      <a:lnTo>
                        <a:pt x="0" y="3"/>
                      </a:lnTo>
                      <a:lnTo>
                        <a:pt x="0" y="5"/>
                      </a:lnTo>
                      <a:lnTo>
                        <a:pt x="0" y="9"/>
                      </a:lnTo>
                      <a:lnTo>
                        <a:pt x="0" y="9"/>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13" name="Freeform 2649">
                  <a:extLst>
                    <a:ext uri="{FF2B5EF4-FFF2-40B4-BE49-F238E27FC236}">
                      <a16:creationId xmlns:a16="http://schemas.microsoft.com/office/drawing/2014/main" id="{17314154-DCF0-42CA-8871-1C4B068F2DDB}"/>
                    </a:ext>
                  </a:extLst>
                </p:cNvPr>
                <p:cNvSpPr>
                  <a:spLocks/>
                </p:cNvSpPr>
                <p:nvPr/>
              </p:nvSpPr>
              <p:spPr bwMode="auto">
                <a:xfrm>
                  <a:off x="4336" y="1613"/>
                  <a:ext cx="3" cy="7"/>
                </a:xfrm>
                <a:custGeom>
                  <a:avLst/>
                  <a:gdLst>
                    <a:gd name="T0" fmla="*/ 3 w 3"/>
                    <a:gd name="T1" fmla="*/ 7 h 7"/>
                    <a:gd name="T2" fmla="*/ 3 w 3"/>
                    <a:gd name="T3" fmla="*/ 7 h 7"/>
                    <a:gd name="T4" fmla="*/ 3 w 3"/>
                    <a:gd name="T5" fmla="*/ 5 h 7"/>
                    <a:gd name="T6" fmla="*/ 3 w 3"/>
                    <a:gd name="T7" fmla="*/ 4 h 7"/>
                    <a:gd name="T8" fmla="*/ 2 w 3"/>
                    <a:gd name="T9" fmla="*/ 2 h 7"/>
                    <a:gd name="T10" fmla="*/ 1 w 3"/>
                    <a:gd name="T11" fmla="*/ 1 h 7"/>
                    <a:gd name="T12" fmla="*/ 1 w 3"/>
                    <a:gd name="T13" fmla="*/ 1 h 7"/>
                    <a:gd name="T14" fmla="*/ 1 w 3"/>
                    <a:gd name="T15" fmla="*/ 0 h 7"/>
                    <a:gd name="T16" fmla="*/ 0 w 3"/>
                    <a:gd name="T17" fmla="*/ 0 h 7"/>
                    <a:gd name="T18" fmla="*/ 0 w 3"/>
                    <a:gd name="T19" fmla="*/ 0 h 7"/>
                    <a:gd name="T20" fmla="*/ 0 w 3"/>
                    <a:gd name="T21" fmla="*/ 0 h 7"/>
                    <a:gd name="T22" fmla="*/ 0 w 3"/>
                    <a:gd name="T23" fmla="*/ 0 h 7"/>
                    <a:gd name="T24" fmla="*/ 0 w 3"/>
                    <a:gd name="T25" fmla="*/ 0 h 7"/>
                    <a:gd name="T26" fmla="*/ 0 w 3"/>
                    <a:gd name="T27" fmla="*/ 1 h 7"/>
                    <a:gd name="T28" fmla="*/ 0 w 3"/>
                    <a:gd name="T29" fmla="*/ 1 h 7"/>
                    <a:gd name="T30" fmla="*/ 0 w 3"/>
                    <a:gd name="T31" fmla="*/ 1 h 7"/>
                    <a:gd name="T32" fmla="*/ 0 w 3"/>
                    <a:gd name="T33" fmla="*/ 1 h 7"/>
                    <a:gd name="T34" fmla="*/ 0 w 3"/>
                    <a:gd name="T35" fmla="*/ 1 h 7"/>
                    <a:gd name="T36" fmla="*/ 1 w 3"/>
                    <a:gd name="T37" fmla="*/ 0 h 7"/>
                    <a:gd name="T38" fmla="*/ 1 w 3"/>
                    <a:gd name="T39" fmla="*/ 0 h 7"/>
                    <a:gd name="T40" fmla="*/ 1 w 3"/>
                    <a:gd name="T41" fmla="*/ 1 h 7"/>
                    <a:gd name="T42" fmla="*/ 1 w 3"/>
                    <a:gd name="T43" fmla="*/ 1 h 7"/>
                    <a:gd name="T44" fmla="*/ 2 w 3"/>
                    <a:gd name="T45" fmla="*/ 2 h 7"/>
                    <a:gd name="T46" fmla="*/ 3 w 3"/>
                    <a:gd name="T47" fmla="*/ 4 h 7"/>
                    <a:gd name="T48" fmla="*/ 3 w 3"/>
                    <a:gd name="T49" fmla="*/ 4 h 7"/>
                    <a:gd name="T50" fmla="*/ 3 w 3"/>
                    <a:gd name="T51" fmla="*/ 5 h 7"/>
                    <a:gd name="T52" fmla="*/ 3 w 3"/>
                    <a:gd name="T53" fmla="*/ 7 h 7"/>
                    <a:gd name="T54" fmla="*/ 3 w 3"/>
                    <a:gd name="T55" fmla="*/ 7 h 7"/>
                    <a:gd name="T56" fmla="*/ 3 w 3"/>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7">
                      <a:moveTo>
                        <a:pt x="3" y="7"/>
                      </a:moveTo>
                      <a:lnTo>
                        <a:pt x="3" y="7"/>
                      </a:lnTo>
                      <a:lnTo>
                        <a:pt x="3" y="5"/>
                      </a:lnTo>
                      <a:lnTo>
                        <a:pt x="3" y="4"/>
                      </a:lnTo>
                      <a:lnTo>
                        <a:pt x="2" y="2"/>
                      </a:lnTo>
                      <a:lnTo>
                        <a:pt x="1" y="1"/>
                      </a:lnTo>
                      <a:lnTo>
                        <a:pt x="1" y="1"/>
                      </a:lnTo>
                      <a:lnTo>
                        <a:pt x="1" y="0"/>
                      </a:lnTo>
                      <a:lnTo>
                        <a:pt x="0" y="0"/>
                      </a:lnTo>
                      <a:lnTo>
                        <a:pt x="0" y="0"/>
                      </a:lnTo>
                      <a:lnTo>
                        <a:pt x="0" y="0"/>
                      </a:lnTo>
                      <a:lnTo>
                        <a:pt x="0" y="0"/>
                      </a:lnTo>
                      <a:lnTo>
                        <a:pt x="0" y="0"/>
                      </a:lnTo>
                      <a:lnTo>
                        <a:pt x="0" y="1"/>
                      </a:lnTo>
                      <a:lnTo>
                        <a:pt x="0" y="1"/>
                      </a:lnTo>
                      <a:lnTo>
                        <a:pt x="0" y="1"/>
                      </a:lnTo>
                      <a:lnTo>
                        <a:pt x="0" y="1"/>
                      </a:lnTo>
                      <a:lnTo>
                        <a:pt x="0" y="1"/>
                      </a:lnTo>
                      <a:lnTo>
                        <a:pt x="1" y="0"/>
                      </a:lnTo>
                      <a:lnTo>
                        <a:pt x="1" y="0"/>
                      </a:lnTo>
                      <a:lnTo>
                        <a:pt x="1" y="1"/>
                      </a:lnTo>
                      <a:lnTo>
                        <a:pt x="1" y="1"/>
                      </a:lnTo>
                      <a:lnTo>
                        <a:pt x="2" y="2"/>
                      </a:lnTo>
                      <a:lnTo>
                        <a:pt x="3" y="4"/>
                      </a:lnTo>
                      <a:lnTo>
                        <a:pt x="3" y="4"/>
                      </a:lnTo>
                      <a:lnTo>
                        <a:pt x="3" y="5"/>
                      </a:lnTo>
                      <a:lnTo>
                        <a:pt x="3" y="7"/>
                      </a:lnTo>
                      <a:lnTo>
                        <a:pt x="3"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14" name="Freeform 2650">
                  <a:extLst>
                    <a:ext uri="{FF2B5EF4-FFF2-40B4-BE49-F238E27FC236}">
                      <a16:creationId xmlns:a16="http://schemas.microsoft.com/office/drawing/2014/main" id="{E9BEA35C-1A29-4EA9-A59D-2C80403B1E9F}"/>
                    </a:ext>
                  </a:extLst>
                </p:cNvPr>
                <p:cNvSpPr>
                  <a:spLocks/>
                </p:cNvSpPr>
                <p:nvPr/>
              </p:nvSpPr>
              <p:spPr bwMode="auto">
                <a:xfrm>
                  <a:off x="4336" y="1613"/>
                  <a:ext cx="3" cy="7"/>
                </a:xfrm>
                <a:custGeom>
                  <a:avLst/>
                  <a:gdLst>
                    <a:gd name="T0" fmla="*/ 3 w 3"/>
                    <a:gd name="T1" fmla="*/ 7 h 7"/>
                    <a:gd name="T2" fmla="*/ 3 w 3"/>
                    <a:gd name="T3" fmla="*/ 7 h 7"/>
                    <a:gd name="T4" fmla="*/ 3 w 3"/>
                    <a:gd name="T5" fmla="*/ 5 h 7"/>
                    <a:gd name="T6" fmla="*/ 3 w 3"/>
                    <a:gd name="T7" fmla="*/ 4 h 7"/>
                    <a:gd name="T8" fmla="*/ 2 w 3"/>
                    <a:gd name="T9" fmla="*/ 2 h 7"/>
                    <a:gd name="T10" fmla="*/ 1 w 3"/>
                    <a:gd name="T11" fmla="*/ 1 h 7"/>
                    <a:gd name="T12" fmla="*/ 1 w 3"/>
                    <a:gd name="T13" fmla="*/ 1 h 7"/>
                    <a:gd name="T14" fmla="*/ 1 w 3"/>
                    <a:gd name="T15" fmla="*/ 0 h 7"/>
                    <a:gd name="T16" fmla="*/ 0 w 3"/>
                    <a:gd name="T17" fmla="*/ 0 h 7"/>
                    <a:gd name="T18" fmla="*/ 0 w 3"/>
                    <a:gd name="T19" fmla="*/ 0 h 7"/>
                    <a:gd name="T20" fmla="*/ 0 w 3"/>
                    <a:gd name="T21" fmla="*/ 0 h 7"/>
                    <a:gd name="T22" fmla="*/ 0 w 3"/>
                    <a:gd name="T23" fmla="*/ 0 h 7"/>
                    <a:gd name="T24" fmla="*/ 0 w 3"/>
                    <a:gd name="T25" fmla="*/ 0 h 7"/>
                    <a:gd name="T26" fmla="*/ 0 w 3"/>
                    <a:gd name="T27" fmla="*/ 1 h 7"/>
                    <a:gd name="T28" fmla="*/ 0 w 3"/>
                    <a:gd name="T29" fmla="*/ 1 h 7"/>
                    <a:gd name="T30" fmla="*/ 0 w 3"/>
                    <a:gd name="T31" fmla="*/ 1 h 7"/>
                    <a:gd name="T32" fmla="*/ 0 w 3"/>
                    <a:gd name="T33" fmla="*/ 1 h 7"/>
                    <a:gd name="T34" fmla="*/ 0 w 3"/>
                    <a:gd name="T35" fmla="*/ 1 h 7"/>
                    <a:gd name="T36" fmla="*/ 1 w 3"/>
                    <a:gd name="T37" fmla="*/ 0 h 7"/>
                    <a:gd name="T38" fmla="*/ 1 w 3"/>
                    <a:gd name="T39" fmla="*/ 0 h 7"/>
                    <a:gd name="T40" fmla="*/ 1 w 3"/>
                    <a:gd name="T41" fmla="*/ 1 h 7"/>
                    <a:gd name="T42" fmla="*/ 1 w 3"/>
                    <a:gd name="T43" fmla="*/ 1 h 7"/>
                    <a:gd name="T44" fmla="*/ 2 w 3"/>
                    <a:gd name="T45" fmla="*/ 2 h 7"/>
                    <a:gd name="T46" fmla="*/ 3 w 3"/>
                    <a:gd name="T47" fmla="*/ 4 h 7"/>
                    <a:gd name="T48" fmla="*/ 3 w 3"/>
                    <a:gd name="T49" fmla="*/ 4 h 7"/>
                    <a:gd name="T50" fmla="*/ 3 w 3"/>
                    <a:gd name="T51" fmla="*/ 5 h 7"/>
                    <a:gd name="T52" fmla="*/ 3 w 3"/>
                    <a:gd name="T53" fmla="*/ 7 h 7"/>
                    <a:gd name="T54" fmla="*/ 3 w 3"/>
                    <a:gd name="T55" fmla="*/ 7 h 7"/>
                    <a:gd name="T56" fmla="*/ 3 w 3"/>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7">
                      <a:moveTo>
                        <a:pt x="3" y="7"/>
                      </a:moveTo>
                      <a:lnTo>
                        <a:pt x="3" y="7"/>
                      </a:lnTo>
                      <a:lnTo>
                        <a:pt x="3" y="5"/>
                      </a:lnTo>
                      <a:lnTo>
                        <a:pt x="3" y="4"/>
                      </a:lnTo>
                      <a:lnTo>
                        <a:pt x="2" y="2"/>
                      </a:lnTo>
                      <a:lnTo>
                        <a:pt x="1" y="1"/>
                      </a:lnTo>
                      <a:lnTo>
                        <a:pt x="1" y="1"/>
                      </a:lnTo>
                      <a:lnTo>
                        <a:pt x="1" y="0"/>
                      </a:lnTo>
                      <a:lnTo>
                        <a:pt x="0" y="0"/>
                      </a:lnTo>
                      <a:lnTo>
                        <a:pt x="0" y="0"/>
                      </a:lnTo>
                      <a:lnTo>
                        <a:pt x="0" y="0"/>
                      </a:lnTo>
                      <a:lnTo>
                        <a:pt x="0" y="0"/>
                      </a:lnTo>
                      <a:lnTo>
                        <a:pt x="0" y="0"/>
                      </a:lnTo>
                      <a:lnTo>
                        <a:pt x="0" y="1"/>
                      </a:lnTo>
                      <a:lnTo>
                        <a:pt x="0" y="1"/>
                      </a:lnTo>
                      <a:lnTo>
                        <a:pt x="0" y="1"/>
                      </a:lnTo>
                      <a:lnTo>
                        <a:pt x="0" y="1"/>
                      </a:lnTo>
                      <a:lnTo>
                        <a:pt x="0" y="1"/>
                      </a:lnTo>
                      <a:lnTo>
                        <a:pt x="1" y="0"/>
                      </a:lnTo>
                      <a:lnTo>
                        <a:pt x="1" y="0"/>
                      </a:lnTo>
                      <a:lnTo>
                        <a:pt x="1" y="1"/>
                      </a:lnTo>
                      <a:lnTo>
                        <a:pt x="1" y="1"/>
                      </a:lnTo>
                      <a:lnTo>
                        <a:pt x="2" y="2"/>
                      </a:lnTo>
                      <a:lnTo>
                        <a:pt x="3" y="4"/>
                      </a:lnTo>
                      <a:lnTo>
                        <a:pt x="3" y="4"/>
                      </a:lnTo>
                      <a:lnTo>
                        <a:pt x="3" y="5"/>
                      </a:lnTo>
                      <a:lnTo>
                        <a:pt x="3" y="7"/>
                      </a:lnTo>
                      <a:lnTo>
                        <a:pt x="3" y="7"/>
                      </a:lnTo>
                      <a:lnTo>
                        <a:pt x="3"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15" name="Freeform 2651">
                  <a:extLst>
                    <a:ext uri="{FF2B5EF4-FFF2-40B4-BE49-F238E27FC236}">
                      <a16:creationId xmlns:a16="http://schemas.microsoft.com/office/drawing/2014/main" id="{BE8BF388-A3B7-44E3-B07B-60BF89EA7C91}"/>
                    </a:ext>
                  </a:extLst>
                </p:cNvPr>
                <p:cNvSpPr>
                  <a:spLocks/>
                </p:cNvSpPr>
                <p:nvPr/>
              </p:nvSpPr>
              <p:spPr bwMode="auto">
                <a:xfrm>
                  <a:off x="4343" y="1615"/>
                  <a:ext cx="8" cy="6"/>
                </a:xfrm>
                <a:custGeom>
                  <a:avLst/>
                  <a:gdLst>
                    <a:gd name="T0" fmla="*/ 1 w 8"/>
                    <a:gd name="T1" fmla="*/ 6 h 6"/>
                    <a:gd name="T2" fmla="*/ 1 w 8"/>
                    <a:gd name="T3" fmla="*/ 6 h 6"/>
                    <a:gd name="T4" fmla="*/ 1 w 8"/>
                    <a:gd name="T5" fmla="*/ 6 h 6"/>
                    <a:gd name="T6" fmla="*/ 1 w 8"/>
                    <a:gd name="T7" fmla="*/ 5 h 6"/>
                    <a:gd name="T8" fmla="*/ 1 w 8"/>
                    <a:gd name="T9" fmla="*/ 5 h 6"/>
                    <a:gd name="T10" fmla="*/ 2 w 8"/>
                    <a:gd name="T11" fmla="*/ 3 h 6"/>
                    <a:gd name="T12" fmla="*/ 2 w 8"/>
                    <a:gd name="T13" fmla="*/ 3 h 6"/>
                    <a:gd name="T14" fmla="*/ 3 w 8"/>
                    <a:gd name="T15" fmla="*/ 2 h 6"/>
                    <a:gd name="T16" fmla="*/ 5 w 8"/>
                    <a:gd name="T17" fmla="*/ 1 h 6"/>
                    <a:gd name="T18" fmla="*/ 5 w 8"/>
                    <a:gd name="T19" fmla="*/ 1 h 6"/>
                    <a:gd name="T20" fmla="*/ 5 w 8"/>
                    <a:gd name="T21" fmla="*/ 1 h 6"/>
                    <a:gd name="T22" fmla="*/ 6 w 8"/>
                    <a:gd name="T23" fmla="*/ 1 h 6"/>
                    <a:gd name="T24" fmla="*/ 7 w 8"/>
                    <a:gd name="T25" fmla="*/ 1 h 6"/>
                    <a:gd name="T26" fmla="*/ 7 w 8"/>
                    <a:gd name="T27" fmla="*/ 1 h 6"/>
                    <a:gd name="T28" fmla="*/ 7 w 8"/>
                    <a:gd name="T29" fmla="*/ 1 h 6"/>
                    <a:gd name="T30" fmla="*/ 7 w 8"/>
                    <a:gd name="T31" fmla="*/ 1 h 6"/>
                    <a:gd name="T32" fmla="*/ 8 w 8"/>
                    <a:gd name="T33" fmla="*/ 1 h 6"/>
                    <a:gd name="T34" fmla="*/ 8 w 8"/>
                    <a:gd name="T35" fmla="*/ 1 h 6"/>
                    <a:gd name="T36" fmla="*/ 8 w 8"/>
                    <a:gd name="T37" fmla="*/ 1 h 6"/>
                    <a:gd name="T38" fmla="*/ 8 w 8"/>
                    <a:gd name="T39" fmla="*/ 1 h 6"/>
                    <a:gd name="T40" fmla="*/ 7 w 8"/>
                    <a:gd name="T41" fmla="*/ 0 h 6"/>
                    <a:gd name="T42" fmla="*/ 6 w 8"/>
                    <a:gd name="T43" fmla="*/ 0 h 6"/>
                    <a:gd name="T44" fmla="*/ 5 w 8"/>
                    <a:gd name="T45" fmla="*/ 0 h 6"/>
                    <a:gd name="T46" fmla="*/ 5 w 8"/>
                    <a:gd name="T47" fmla="*/ 0 h 6"/>
                    <a:gd name="T48" fmla="*/ 5 w 8"/>
                    <a:gd name="T49" fmla="*/ 1 h 6"/>
                    <a:gd name="T50" fmla="*/ 4 w 8"/>
                    <a:gd name="T51" fmla="*/ 1 h 6"/>
                    <a:gd name="T52" fmla="*/ 2 w 8"/>
                    <a:gd name="T53" fmla="*/ 3 h 6"/>
                    <a:gd name="T54" fmla="*/ 2 w 8"/>
                    <a:gd name="T55" fmla="*/ 3 h 6"/>
                    <a:gd name="T56" fmla="*/ 1 w 8"/>
                    <a:gd name="T57" fmla="*/ 4 h 6"/>
                    <a:gd name="T58" fmla="*/ 1 w 8"/>
                    <a:gd name="T59" fmla="*/ 4 h 6"/>
                    <a:gd name="T60" fmla="*/ 1 w 8"/>
                    <a:gd name="T61" fmla="*/ 5 h 6"/>
                    <a:gd name="T62" fmla="*/ 0 w 8"/>
                    <a:gd name="T63" fmla="*/ 6 h 6"/>
                    <a:gd name="T64" fmla="*/ 0 w 8"/>
                    <a:gd name="T65" fmla="*/ 6 h 6"/>
                    <a:gd name="T66" fmla="*/ 1 w 8"/>
                    <a:gd name="T6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6">
                      <a:moveTo>
                        <a:pt x="1" y="6"/>
                      </a:moveTo>
                      <a:lnTo>
                        <a:pt x="1" y="6"/>
                      </a:lnTo>
                      <a:lnTo>
                        <a:pt x="1" y="6"/>
                      </a:lnTo>
                      <a:lnTo>
                        <a:pt x="1" y="5"/>
                      </a:lnTo>
                      <a:lnTo>
                        <a:pt x="1" y="5"/>
                      </a:lnTo>
                      <a:lnTo>
                        <a:pt x="2" y="3"/>
                      </a:lnTo>
                      <a:lnTo>
                        <a:pt x="2" y="3"/>
                      </a:lnTo>
                      <a:lnTo>
                        <a:pt x="3" y="2"/>
                      </a:lnTo>
                      <a:lnTo>
                        <a:pt x="5" y="1"/>
                      </a:lnTo>
                      <a:lnTo>
                        <a:pt x="5" y="1"/>
                      </a:lnTo>
                      <a:lnTo>
                        <a:pt x="5" y="1"/>
                      </a:lnTo>
                      <a:lnTo>
                        <a:pt x="6" y="1"/>
                      </a:lnTo>
                      <a:lnTo>
                        <a:pt x="7" y="1"/>
                      </a:lnTo>
                      <a:lnTo>
                        <a:pt x="7" y="1"/>
                      </a:lnTo>
                      <a:lnTo>
                        <a:pt x="7" y="1"/>
                      </a:lnTo>
                      <a:lnTo>
                        <a:pt x="7" y="1"/>
                      </a:lnTo>
                      <a:lnTo>
                        <a:pt x="8" y="1"/>
                      </a:lnTo>
                      <a:lnTo>
                        <a:pt x="8" y="1"/>
                      </a:lnTo>
                      <a:lnTo>
                        <a:pt x="8" y="1"/>
                      </a:lnTo>
                      <a:lnTo>
                        <a:pt x="8" y="1"/>
                      </a:lnTo>
                      <a:lnTo>
                        <a:pt x="7" y="0"/>
                      </a:lnTo>
                      <a:lnTo>
                        <a:pt x="6" y="0"/>
                      </a:lnTo>
                      <a:lnTo>
                        <a:pt x="5" y="0"/>
                      </a:lnTo>
                      <a:lnTo>
                        <a:pt x="5" y="0"/>
                      </a:lnTo>
                      <a:lnTo>
                        <a:pt x="5" y="1"/>
                      </a:lnTo>
                      <a:lnTo>
                        <a:pt x="4" y="1"/>
                      </a:lnTo>
                      <a:lnTo>
                        <a:pt x="2" y="3"/>
                      </a:lnTo>
                      <a:lnTo>
                        <a:pt x="2" y="3"/>
                      </a:lnTo>
                      <a:lnTo>
                        <a:pt x="1" y="4"/>
                      </a:lnTo>
                      <a:lnTo>
                        <a:pt x="1" y="4"/>
                      </a:lnTo>
                      <a:lnTo>
                        <a:pt x="1" y="5"/>
                      </a:lnTo>
                      <a:lnTo>
                        <a:pt x="0" y="6"/>
                      </a:lnTo>
                      <a:lnTo>
                        <a:pt x="0" y="6"/>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16" name="Freeform 2652">
                  <a:extLst>
                    <a:ext uri="{FF2B5EF4-FFF2-40B4-BE49-F238E27FC236}">
                      <a16:creationId xmlns:a16="http://schemas.microsoft.com/office/drawing/2014/main" id="{672C52B1-C394-47ED-AB6C-EF80094EF9E0}"/>
                    </a:ext>
                  </a:extLst>
                </p:cNvPr>
                <p:cNvSpPr>
                  <a:spLocks/>
                </p:cNvSpPr>
                <p:nvPr/>
              </p:nvSpPr>
              <p:spPr bwMode="auto">
                <a:xfrm>
                  <a:off x="4343" y="1615"/>
                  <a:ext cx="8" cy="6"/>
                </a:xfrm>
                <a:custGeom>
                  <a:avLst/>
                  <a:gdLst>
                    <a:gd name="T0" fmla="*/ 1 w 8"/>
                    <a:gd name="T1" fmla="*/ 6 h 6"/>
                    <a:gd name="T2" fmla="*/ 1 w 8"/>
                    <a:gd name="T3" fmla="*/ 6 h 6"/>
                    <a:gd name="T4" fmla="*/ 1 w 8"/>
                    <a:gd name="T5" fmla="*/ 6 h 6"/>
                    <a:gd name="T6" fmla="*/ 1 w 8"/>
                    <a:gd name="T7" fmla="*/ 5 h 6"/>
                    <a:gd name="T8" fmla="*/ 1 w 8"/>
                    <a:gd name="T9" fmla="*/ 5 h 6"/>
                    <a:gd name="T10" fmla="*/ 2 w 8"/>
                    <a:gd name="T11" fmla="*/ 3 h 6"/>
                    <a:gd name="T12" fmla="*/ 2 w 8"/>
                    <a:gd name="T13" fmla="*/ 3 h 6"/>
                    <a:gd name="T14" fmla="*/ 3 w 8"/>
                    <a:gd name="T15" fmla="*/ 2 h 6"/>
                    <a:gd name="T16" fmla="*/ 5 w 8"/>
                    <a:gd name="T17" fmla="*/ 1 h 6"/>
                    <a:gd name="T18" fmla="*/ 5 w 8"/>
                    <a:gd name="T19" fmla="*/ 1 h 6"/>
                    <a:gd name="T20" fmla="*/ 5 w 8"/>
                    <a:gd name="T21" fmla="*/ 1 h 6"/>
                    <a:gd name="T22" fmla="*/ 6 w 8"/>
                    <a:gd name="T23" fmla="*/ 1 h 6"/>
                    <a:gd name="T24" fmla="*/ 7 w 8"/>
                    <a:gd name="T25" fmla="*/ 1 h 6"/>
                    <a:gd name="T26" fmla="*/ 7 w 8"/>
                    <a:gd name="T27" fmla="*/ 1 h 6"/>
                    <a:gd name="T28" fmla="*/ 7 w 8"/>
                    <a:gd name="T29" fmla="*/ 1 h 6"/>
                    <a:gd name="T30" fmla="*/ 7 w 8"/>
                    <a:gd name="T31" fmla="*/ 1 h 6"/>
                    <a:gd name="T32" fmla="*/ 8 w 8"/>
                    <a:gd name="T33" fmla="*/ 1 h 6"/>
                    <a:gd name="T34" fmla="*/ 8 w 8"/>
                    <a:gd name="T35" fmla="*/ 1 h 6"/>
                    <a:gd name="T36" fmla="*/ 8 w 8"/>
                    <a:gd name="T37" fmla="*/ 1 h 6"/>
                    <a:gd name="T38" fmla="*/ 8 w 8"/>
                    <a:gd name="T39" fmla="*/ 1 h 6"/>
                    <a:gd name="T40" fmla="*/ 7 w 8"/>
                    <a:gd name="T41" fmla="*/ 0 h 6"/>
                    <a:gd name="T42" fmla="*/ 6 w 8"/>
                    <a:gd name="T43" fmla="*/ 0 h 6"/>
                    <a:gd name="T44" fmla="*/ 5 w 8"/>
                    <a:gd name="T45" fmla="*/ 0 h 6"/>
                    <a:gd name="T46" fmla="*/ 5 w 8"/>
                    <a:gd name="T47" fmla="*/ 0 h 6"/>
                    <a:gd name="T48" fmla="*/ 5 w 8"/>
                    <a:gd name="T49" fmla="*/ 1 h 6"/>
                    <a:gd name="T50" fmla="*/ 4 w 8"/>
                    <a:gd name="T51" fmla="*/ 1 h 6"/>
                    <a:gd name="T52" fmla="*/ 2 w 8"/>
                    <a:gd name="T53" fmla="*/ 3 h 6"/>
                    <a:gd name="T54" fmla="*/ 2 w 8"/>
                    <a:gd name="T55" fmla="*/ 3 h 6"/>
                    <a:gd name="T56" fmla="*/ 1 w 8"/>
                    <a:gd name="T57" fmla="*/ 4 h 6"/>
                    <a:gd name="T58" fmla="*/ 1 w 8"/>
                    <a:gd name="T59" fmla="*/ 4 h 6"/>
                    <a:gd name="T60" fmla="*/ 1 w 8"/>
                    <a:gd name="T61" fmla="*/ 5 h 6"/>
                    <a:gd name="T62" fmla="*/ 0 w 8"/>
                    <a:gd name="T63" fmla="*/ 6 h 6"/>
                    <a:gd name="T64" fmla="*/ 0 w 8"/>
                    <a:gd name="T65" fmla="*/ 6 h 6"/>
                    <a:gd name="T66" fmla="*/ 1 w 8"/>
                    <a:gd name="T6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6">
                      <a:moveTo>
                        <a:pt x="1" y="6"/>
                      </a:moveTo>
                      <a:lnTo>
                        <a:pt x="1" y="6"/>
                      </a:lnTo>
                      <a:lnTo>
                        <a:pt x="1" y="6"/>
                      </a:lnTo>
                      <a:lnTo>
                        <a:pt x="1" y="5"/>
                      </a:lnTo>
                      <a:lnTo>
                        <a:pt x="1" y="5"/>
                      </a:lnTo>
                      <a:lnTo>
                        <a:pt x="2" y="3"/>
                      </a:lnTo>
                      <a:lnTo>
                        <a:pt x="2" y="3"/>
                      </a:lnTo>
                      <a:lnTo>
                        <a:pt x="3" y="2"/>
                      </a:lnTo>
                      <a:lnTo>
                        <a:pt x="5" y="1"/>
                      </a:lnTo>
                      <a:lnTo>
                        <a:pt x="5" y="1"/>
                      </a:lnTo>
                      <a:lnTo>
                        <a:pt x="5" y="1"/>
                      </a:lnTo>
                      <a:lnTo>
                        <a:pt x="6" y="1"/>
                      </a:lnTo>
                      <a:lnTo>
                        <a:pt x="7" y="1"/>
                      </a:lnTo>
                      <a:lnTo>
                        <a:pt x="7" y="1"/>
                      </a:lnTo>
                      <a:lnTo>
                        <a:pt x="7" y="1"/>
                      </a:lnTo>
                      <a:lnTo>
                        <a:pt x="7" y="1"/>
                      </a:lnTo>
                      <a:lnTo>
                        <a:pt x="8" y="1"/>
                      </a:lnTo>
                      <a:lnTo>
                        <a:pt x="8" y="1"/>
                      </a:lnTo>
                      <a:lnTo>
                        <a:pt x="8" y="1"/>
                      </a:lnTo>
                      <a:lnTo>
                        <a:pt x="8" y="1"/>
                      </a:lnTo>
                      <a:lnTo>
                        <a:pt x="7" y="0"/>
                      </a:lnTo>
                      <a:lnTo>
                        <a:pt x="6" y="0"/>
                      </a:lnTo>
                      <a:lnTo>
                        <a:pt x="5" y="0"/>
                      </a:lnTo>
                      <a:lnTo>
                        <a:pt x="5" y="0"/>
                      </a:lnTo>
                      <a:lnTo>
                        <a:pt x="5" y="1"/>
                      </a:lnTo>
                      <a:lnTo>
                        <a:pt x="4" y="1"/>
                      </a:lnTo>
                      <a:lnTo>
                        <a:pt x="2" y="3"/>
                      </a:lnTo>
                      <a:lnTo>
                        <a:pt x="2" y="3"/>
                      </a:lnTo>
                      <a:lnTo>
                        <a:pt x="1" y="4"/>
                      </a:lnTo>
                      <a:lnTo>
                        <a:pt x="1" y="4"/>
                      </a:lnTo>
                      <a:lnTo>
                        <a:pt x="1" y="5"/>
                      </a:lnTo>
                      <a:lnTo>
                        <a:pt x="0" y="6"/>
                      </a:lnTo>
                      <a:lnTo>
                        <a:pt x="0" y="6"/>
                      </a:lnTo>
                      <a:lnTo>
                        <a:pt x="1"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17" name="Freeform 2653">
                  <a:extLst>
                    <a:ext uri="{FF2B5EF4-FFF2-40B4-BE49-F238E27FC236}">
                      <a16:creationId xmlns:a16="http://schemas.microsoft.com/office/drawing/2014/main" id="{D1A69679-742F-4730-AC7A-5741A96D2280}"/>
                    </a:ext>
                  </a:extLst>
                </p:cNvPr>
                <p:cNvSpPr>
                  <a:spLocks/>
                </p:cNvSpPr>
                <p:nvPr/>
              </p:nvSpPr>
              <p:spPr bwMode="auto">
                <a:xfrm>
                  <a:off x="4345" y="1619"/>
                  <a:ext cx="5" cy="2"/>
                </a:xfrm>
                <a:custGeom>
                  <a:avLst/>
                  <a:gdLst>
                    <a:gd name="T0" fmla="*/ 0 w 5"/>
                    <a:gd name="T1" fmla="*/ 2 h 2"/>
                    <a:gd name="T2" fmla="*/ 0 w 5"/>
                    <a:gd name="T3" fmla="*/ 2 h 2"/>
                    <a:gd name="T4" fmla="*/ 1 w 5"/>
                    <a:gd name="T5" fmla="*/ 1 h 2"/>
                    <a:gd name="T6" fmla="*/ 3 w 5"/>
                    <a:gd name="T7" fmla="*/ 0 h 2"/>
                    <a:gd name="T8" fmla="*/ 3 w 5"/>
                    <a:gd name="T9" fmla="*/ 0 h 2"/>
                    <a:gd name="T10" fmla="*/ 4 w 5"/>
                    <a:gd name="T11" fmla="*/ 0 h 2"/>
                    <a:gd name="T12" fmla="*/ 4 w 5"/>
                    <a:gd name="T13" fmla="*/ 1 h 2"/>
                    <a:gd name="T14" fmla="*/ 5 w 5"/>
                    <a:gd name="T15" fmla="*/ 1 h 2"/>
                    <a:gd name="T16" fmla="*/ 5 w 5"/>
                    <a:gd name="T17" fmla="*/ 1 h 2"/>
                    <a:gd name="T18" fmla="*/ 5 w 5"/>
                    <a:gd name="T19" fmla="*/ 1 h 2"/>
                    <a:gd name="T20" fmla="*/ 5 w 5"/>
                    <a:gd name="T21" fmla="*/ 1 h 2"/>
                    <a:gd name="T22" fmla="*/ 5 w 5"/>
                    <a:gd name="T23" fmla="*/ 0 h 2"/>
                    <a:gd name="T24" fmla="*/ 4 w 5"/>
                    <a:gd name="T25" fmla="*/ 0 h 2"/>
                    <a:gd name="T26" fmla="*/ 4 w 5"/>
                    <a:gd name="T27" fmla="*/ 0 h 2"/>
                    <a:gd name="T28" fmla="*/ 3 w 5"/>
                    <a:gd name="T29" fmla="*/ 0 h 2"/>
                    <a:gd name="T30" fmla="*/ 3 w 5"/>
                    <a:gd name="T31" fmla="*/ 0 h 2"/>
                    <a:gd name="T32" fmla="*/ 2 w 5"/>
                    <a:gd name="T33" fmla="*/ 0 h 2"/>
                    <a:gd name="T34" fmla="*/ 1 w 5"/>
                    <a:gd name="T35" fmla="*/ 1 h 2"/>
                    <a:gd name="T36" fmla="*/ 0 w 5"/>
                    <a:gd name="T37" fmla="*/ 2 h 2"/>
                    <a:gd name="T38" fmla="*/ 0 w 5"/>
                    <a:gd name="T39" fmla="*/ 2 h 2"/>
                    <a:gd name="T40" fmla="*/ 0 w 5"/>
                    <a:gd name="T41" fmla="*/ 2 h 2"/>
                    <a:gd name="T42" fmla="*/ 0 w 5"/>
                    <a:gd name="T4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2">
                      <a:moveTo>
                        <a:pt x="0" y="2"/>
                      </a:moveTo>
                      <a:lnTo>
                        <a:pt x="0" y="2"/>
                      </a:lnTo>
                      <a:lnTo>
                        <a:pt x="1" y="1"/>
                      </a:lnTo>
                      <a:lnTo>
                        <a:pt x="3" y="0"/>
                      </a:lnTo>
                      <a:lnTo>
                        <a:pt x="3" y="0"/>
                      </a:lnTo>
                      <a:lnTo>
                        <a:pt x="4" y="0"/>
                      </a:lnTo>
                      <a:lnTo>
                        <a:pt x="4" y="1"/>
                      </a:lnTo>
                      <a:lnTo>
                        <a:pt x="5" y="1"/>
                      </a:lnTo>
                      <a:lnTo>
                        <a:pt x="5" y="1"/>
                      </a:lnTo>
                      <a:lnTo>
                        <a:pt x="5" y="1"/>
                      </a:lnTo>
                      <a:lnTo>
                        <a:pt x="5" y="1"/>
                      </a:lnTo>
                      <a:lnTo>
                        <a:pt x="5" y="0"/>
                      </a:lnTo>
                      <a:lnTo>
                        <a:pt x="4" y="0"/>
                      </a:lnTo>
                      <a:lnTo>
                        <a:pt x="4" y="0"/>
                      </a:lnTo>
                      <a:lnTo>
                        <a:pt x="3" y="0"/>
                      </a:lnTo>
                      <a:lnTo>
                        <a:pt x="3" y="0"/>
                      </a:lnTo>
                      <a:lnTo>
                        <a:pt x="2" y="0"/>
                      </a:lnTo>
                      <a:lnTo>
                        <a:pt x="1" y="1"/>
                      </a:lnTo>
                      <a:lnTo>
                        <a:pt x="0" y="2"/>
                      </a:lnTo>
                      <a:lnTo>
                        <a:pt x="0" y="2"/>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18" name="Freeform 2654">
                  <a:extLst>
                    <a:ext uri="{FF2B5EF4-FFF2-40B4-BE49-F238E27FC236}">
                      <a16:creationId xmlns:a16="http://schemas.microsoft.com/office/drawing/2014/main" id="{3E5D45F7-C95C-4DED-81AA-BF117672633D}"/>
                    </a:ext>
                  </a:extLst>
                </p:cNvPr>
                <p:cNvSpPr>
                  <a:spLocks/>
                </p:cNvSpPr>
                <p:nvPr/>
              </p:nvSpPr>
              <p:spPr bwMode="auto">
                <a:xfrm>
                  <a:off x="4345" y="1619"/>
                  <a:ext cx="5" cy="2"/>
                </a:xfrm>
                <a:custGeom>
                  <a:avLst/>
                  <a:gdLst>
                    <a:gd name="T0" fmla="*/ 0 w 5"/>
                    <a:gd name="T1" fmla="*/ 2 h 2"/>
                    <a:gd name="T2" fmla="*/ 0 w 5"/>
                    <a:gd name="T3" fmla="*/ 2 h 2"/>
                    <a:gd name="T4" fmla="*/ 1 w 5"/>
                    <a:gd name="T5" fmla="*/ 1 h 2"/>
                    <a:gd name="T6" fmla="*/ 3 w 5"/>
                    <a:gd name="T7" fmla="*/ 0 h 2"/>
                    <a:gd name="T8" fmla="*/ 3 w 5"/>
                    <a:gd name="T9" fmla="*/ 0 h 2"/>
                    <a:gd name="T10" fmla="*/ 4 w 5"/>
                    <a:gd name="T11" fmla="*/ 0 h 2"/>
                    <a:gd name="T12" fmla="*/ 4 w 5"/>
                    <a:gd name="T13" fmla="*/ 1 h 2"/>
                    <a:gd name="T14" fmla="*/ 5 w 5"/>
                    <a:gd name="T15" fmla="*/ 1 h 2"/>
                    <a:gd name="T16" fmla="*/ 5 w 5"/>
                    <a:gd name="T17" fmla="*/ 1 h 2"/>
                    <a:gd name="T18" fmla="*/ 5 w 5"/>
                    <a:gd name="T19" fmla="*/ 1 h 2"/>
                    <a:gd name="T20" fmla="*/ 5 w 5"/>
                    <a:gd name="T21" fmla="*/ 1 h 2"/>
                    <a:gd name="T22" fmla="*/ 5 w 5"/>
                    <a:gd name="T23" fmla="*/ 0 h 2"/>
                    <a:gd name="T24" fmla="*/ 4 w 5"/>
                    <a:gd name="T25" fmla="*/ 0 h 2"/>
                    <a:gd name="T26" fmla="*/ 4 w 5"/>
                    <a:gd name="T27" fmla="*/ 0 h 2"/>
                    <a:gd name="T28" fmla="*/ 3 w 5"/>
                    <a:gd name="T29" fmla="*/ 0 h 2"/>
                    <a:gd name="T30" fmla="*/ 3 w 5"/>
                    <a:gd name="T31" fmla="*/ 0 h 2"/>
                    <a:gd name="T32" fmla="*/ 2 w 5"/>
                    <a:gd name="T33" fmla="*/ 0 h 2"/>
                    <a:gd name="T34" fmla="*/ 1 w 5"/>
                    <a:gd name="T35" fmla="*/ 1 h 2"/>
                    <a:gd name="T36" fmla="*/ 0 w 5"/>
                    <a:gd name="T37" fmla="*/ 2 h 2"/>
                    <a:gd name="T38" fmla="*/ 0 w 5"/>
                    <a:gd name="T39" fmla="*/ 2 h 2"/>
                    <a:gd name="T40" fmla="*/ 0 w 5"/>
                    <a:gd name="T41" fmla="*/ 2 h 2"/>
                    <a:gd name="T42" fmla="*/ 0 w 5"/>
                    <a:gd name="T4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2">
                      <a:moveTo>
                        <a:pt x="0" y="2"/>
                      </a:moveTo>
                      <a:lnTo>
                        <a:pt x="0" y="2"/>
                      </a:lnTo>
                      <a:lnTo>
                        <a:pt x="1" y="1"/>
                      </a:lnTo>
                      <a:lnTo>
                        <a:pt x="3" y="0"/>
                      </a:lnTo>
                      <a:lnTo>
                        <a:pt x="3" y="0"/>
                      </a:lnTo>
                      <a:lnTo>
                        <a:pt x="4" y="0"/>
                      </a:lnTo>
                      <a:lnTo>
                        <a:pt x="4" y="1"/>
                      </a:lnTo>
                      <a:lnTo>
                        <a:pt x="5" y="1"/>
                      </a:lnTo>
                      <a:lnTo>
                        <a:pt x="5" y="1"/>
                      </a:lnTo>
                      <a:lnTo>
                        <a:pt x="5" y="1"/>
                      </a:lnTo>
                      <a:lnTo>
                        <a:pt x="5" y="1"/>
                      </a:lnTo>
                      <a:lnTo>
                        <a:pt x="5" y="0"/>
                      </a:lnTo>
                      <a:lnTo>
                        <a:pt x="4" y="0"/>
                      </a:lnTo>
                      <a:lnTo>
                        <a:pt x="4" y="0"/>
                      </a:lnTo>
                      <a:lnTo>
                        <a:pt x="3" y="0"/>
                      </a:lnTo>
                      <a:lnTo>
                        <a:pt x="3" y="0"/>
                      </a:lnTo>
                      <a:lnTo>
                        <a:pt x="2" y="0"/>
                      </a:lnTo>
                      <a:lnTo>
                        <a:pt x="1" y="1"/>
                      </a:lnTo>
                      <a:lnTo>
                        <a:pt x="0" y="2"/>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19" name="Freeform 2655">
                  <a:extLst>
                    <a:ext uri="{FF2B5EF4-FFF2-40B4-BE49-F238E27FC236}">
                      <a16:creationId xmlns:a16="http://schemas.microsoft.com/office/drawing/2014/main" id="{678175EA-544A-4ED5-8609-E915E5F49D9E}"/>
                    </a:ext>
                  </a:extLst>
                </p:cNvPr>
                <p:cNvSpPr>
                  <a:spLocks/>
                </p:cNvSpPr>
                <p:nvPr/>
              </p:nvSpPr>
              <p:spPr bwMode="auto">
                <a:xfrm>
                  <a:off x="4283" y="1616"/>
                  <a:ext cx="7" cy="5"/>
                </a:xfrm>
                <a:custGeom>
                  <a:avLst/>
                  <a:gdLst>
                    <a:gd name="T0" fmla="*/ 7 w 7"/>
                    <a:gd name="T1" fmla="*/ 4 h 5"/>
                    <a:gd name="T2" fmla="*/ 7 w 7"/>
                    <a:gd name="T3" fmla="*/ 4 h 5"/>
                    <a:gd name="T4" fmla="*/ 6 w 7"/>
                    <a:gd name="T5" fmla="*/ 3 h 5"/>
                    <a:gd name="T6" fmla="*/ 5 w 7"/>
                    <a:gd name="T7" fmla="*/ 2 h 5"/>
                    <a:gd name="T8" fmla="*/ 3 w 7"/>
                    <a:gd name="T9" fmla="*/ 1 h 5"/>
                    <a:gd name="T10" fmla="*/ 2 w 7"/>
                    <a:gd name="T11" fmla="*/ 0 h 5"/>
                    <a:gd name="T12" fmla="*/ 2 w 7"/>
                    <a:gd name="T13" fmla="*/ 0 h 5"/>
                    <a:gd name="T14" fmla="*/ 1 w 7"/>
                    <a:gd name="T15" fmla="*/ 0 h 5"/>
                    <a:gd name="T16" fmla="*/ 0 w 7"/>
                    <a:gd name="T17" fmla="*/ 0 h 5"/>
                    <a:gd name="T18" fmla="*/ 0 w 7"/>
                    <a:gd name="T19" fmla="*/ 0 h 5"/>
                    <a:gd name="T20" fmla="*/ 0 w 7"/>
                    <a:gd name="T21" fmla="*/ 0 h 5"/>
                    <a:gd name="T22" fmla="*/ 0 w 7"/>
                    <a:gd name="T23" fmla="*/ 1 h 5"/>
                    <a:gd name="T24" fmla="*/ 0 w 7"/>
                    <a:gd name="T25" fmla="*/ 1 h 5"/>
                    <a:gd name="T26" fmla="*/ 1 w 7"/>
                    <a:gd name="T27" fmla="*/ 2 h 5"/>
                    <a:gd name="T28" fmla="*/ 1 w 7"/>
                    <a:gd name="T29" fmla="*/ 2 h 5"/>
                    <a:gd name="T30" fmla="*/ 1 w 7"/>
                    <a:gd name="T31" fmla="*/ 1 h 5"/>
                    <a:gd name="T32" fmla="*/ 1 w 7"/>
                    <a:gd name="T33" fmla="*/ 1 h 5"/>
                    <a:gd name="T34" fmla="*/ 1 w 7"/>
                    <a:gd name="T35" fmla="*/ 1 h 5"/>
                    <a:gd name="T36" fmla="*/ 1 w 7"/>
                    <a:gd name="T37" fmla="*/ 0 h 5"/>
                    <a:gd name="T38" fmla="*/ 1 w 7"/>
                    <a:gd name="T39" fmla="*/ 0 h 5"/>
                    <a:gd name="T40" fmla="*/ 1 w 7"/>
                    <a:gd name="T41" fmla="*/ 1 h 5"/>
                    <a:gd name="T42" fmla="*/ 1 w 7"/>
                    <a:gd name="T43" fmla="*/ 1 h 5"/>
                    <a:gd name="T44" fmla="*/ 2 w 7"/>
                    <a:gd name="T45" fmla="*/ 1 h 5"/>
                    <a:gd name="T46" fmla="*/ 2 w 7"/>
                    <a:gd name="T47" fmla="*/ 1 h 5"/>
                    <a:gd name="T48" fmla="*/ 4 w 7"/>
                    <a:gd name="T49" fmla="*/ 2 h 5"/>
                    <a:gd name="T50" fmla="*/ 4 w 7"/>
                    <a:gd name="T51" fmla="*/ 2 h 5"/>
                    <a:gd name="T52" fmla="*/ 5 w 7"/>
                    <a:gd name="T53" fmla="*/ 3 h 5"/>
                    <a:gd name="T54" fmla="*/ 7 w 7"/>
                    <a:gd name="T55" fmla="*/ 5 h 5"/>
                    <a:gd name="T56" fmla="*/ 7 w 7"/>
                    <a:gd name="T57" fmla="*/ 5 h 5"/>
                    <a:gd name="T58" fmla="*/ 7 w 7"/>
                    <a:gd name="T5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5">
                      <a:moveTo>
                        <a:pt x="7" y="4"/>
                      </a:moveTo>
                      <a:lnTo>
                        <a:pt x="7" y="4"/>
                      </a:lnTo>
                      <a:lnTo>
                        <a:pt x="6" y="3"/>
                      </a:lnTo>
                      <a:lnTo>
                        <a:pt x="5" y="2"/>
                      </a:lnTo>
                      <a:lnTo>
                        <a:pt x="3" y="1"/>
                      </a:lnTo>
                      <a:lnTo>
                        <a:pt x="2" y="0"/>
                      </a:lnTo>
                      <a:lnTo>
                        <a:pt x="2" y="0"/>
                      </a:lnTo>
                      <a:lnTo>
                        <a:pt x="1" y="0"/>
                      </a:lnTo>
                      <a:lnTo>
                        <a:pt x="0" y="0"/>
                      </a:lnTo>
                      <a:lnTo>
                        <a:pt x="0" y="0"/>
                      </a:lnTo>
                      <a:lnTo>
                        <a:pt x="0" y="0"/>
                      </a:lnTo>
                      <a:lnTo>
                        <a:pt x="0" y="1"/>
                      </a:lnTo>
                      <a:lnTo>
                        <a:pt x="0" y="1"/>
                      </a:lnTo>
                      <a:lnTo>
                        <a:pt x="1" y="2"/>
                      </a:lnTo>
                      <a:lnTo>
                        <a:pt x="1" y="2"/>
                      </a:lnTo>
                      <a:lnTo>
                        <a:pt x="1" y="1"/>
                      </a:lnTo>
                      <a:lnTo>
                        <a:pt x="1" y="1"/>
                      </a:lnTo>
                      <a:lnTo>
                        <a:pt x="1" y="1"/>
                      </a:lnTo>
                      <a:lnTo>
                        <a:pt x="1" y="0"/>
                      </a:lnTo>
                      <a:lnTo>
                        <a:pt x="1" y="0"/>
                      </a:lnTo>
                      <a:lnTo>
                        <a:pt x="1" y="1"/>
                      </a:lnTo>
                      <a:lnTo>
                        <a:pt x="1" y="1"/>
                      </a:lnTo>
                      <a:lnTo>
                        <a:pt x="2" y="1"/>
                      </a:lnTo>
                      <a:lnTo>
                        <a:pt x="2" y="1"/>
                      </a:lnTo>
                      <a:lnTo>
                        <a:pt x="4" y="2"/>
                      </a:lnTo>
                      <a:lnTo>
                        <a:pt x="4" y="2"/>
                      </a:lnTo>
                      <a:lnTo>
                        <a:pt x="5" y="3"/>
                      </a:lnTo>
                      <a:lnTo>
                        <a:pt x="7" y="5"/>
                      </a:lnTo>
                      <a:lnTo>
                        <a:pt x="7" y="5"/>
                      </a:lnTo>
                      <a:lnTo>
                        <a:pt x="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20" name="Freeform 2656">
                  <a:extLst>
                    <a:ext uri="{FF2B5EF4-FFF2-40B4-BE49-F238E27FC236}">
                      <a16:creationId xmlns:a16="http://schemas.microsoft.com/office/drawing/2014/main" id="{5036D2B6-2B28-40DC-86E9-2AD6388DE09E}"/>
                    </a:ext>
                  </a:extLst>
                </p:cNvPr>
                <p:cNvSpPr>
                  <a:spLocks/>
                </p:cNvSpPr>
                <p:nvPr/>
              </p:nvSpPr>
              <p:spPr bwMode="auto">
                <a:xfrm>
                  <a:off x="4283" y="1616"/>
                  <a:ext cx="7" cy="5"/>
                </a:xfrm>
                <a:custGeom>
                  <a:avLst/>
                  <a:gdLst>
                    <a:gd name="T0" fmla="*/ 7 w 7"/>
                    <a:gd name="T1" fmla="*/ 4 h 5"/>
                    <a:gd name="T2" fmla="*/ 7 w 7"/>
                    <a:gd name="T3" fmla="*/ 4 h 5"/>
                    <a:gd name="T4" fmla="*/ 6 w 7"/>
                    <a:gd name="T5" fmla="*/ 3 h 5"/>
                    <a:gd name="T6" fmla="*/ 5 w 7"/>
                    <a:gd name="T7" fmla="*/ 2 h 5"/>
                    <a:gd name="T8" fmla="*/ 3 w 7"/>
                    <a:gd name="T9" fmla="*/ 1 h 5"/>
                    <a:gd name="T10" fmla="*/ 2 w 7"/>
                    <a:gd name="T11" fmla="*/ 0 h 5"/>
                    <a:gd name="T12" fmla="*/ 2 w 7"/>
                    <a:gd name="T13" fmla="*/ 0 h 5"/>
                    <a:gd name="T14" fmla="*/ 1 w 7"/>
                    <a:gd name="T15" fmla="*/ 0 h 5"/>
                    <a:gd name="T16" fmla="*/ 0 w 7"/>
                    <a:gd name="T17" fmla="*/ 0 h 5"/>
                    <a:gd name="T18" fmla="*/ 0 w 7"/>
                    <a:gd name="T19" fmla="*/ 0 h 5"/>
                    <a:gd name="T20" fmla="*/ 0 w 7"/>
                    <a:gd name="T21" fmla="*/ 0 h 5"/>
                    <a:gd name="T22" fmla="*/ 0 w 7"/>
                    <a:gd name="T23" fmla="*/ 1 h 5"/>
                    <a:gd name="T24" fmla="*/ 0 w 7"/>
                    <a:gd name="T25" fmla="*/ 1 h 5"/>
                    <a:gd name="T26" fmla="*/ 1 w 7"/>
                    <a:gd name="T27" fmla="*/ 2 h 5"/>
                    <a:gd name="T28" fmla="*/ 1 w 7"/>
                    <a:gd name="T29" fmla="*/ 2 h 5"/>
                    <a:gd name="T30" fmla="*/ 1 w 7"/>
                    <a:gd name="T31" fmla="*/ 1 h 5"/>
                    <a:gd name="T32" fmla="*/ 1 w 7"/>
                    <a:gd name="T33" fmla="*/ 1 h 5"/>
                    <a:gd name="T34" fmla="*/ 1 w 7"/>
                    <a:gd name="T35" fmla="*/ 1 h 5"/>
                    <a:gd name="T36" fmla="*/ 1 w 7"/>
                    <a:gd name="T37" fmla="*/ 0 h 5"/>
                    <a:gd name="T38" fmla="*/ 1 w 7"/>
                    <a:gd name="T39" fmla="*/ 0 h 5"/>
                    <a:gd name="T40" fmla="*/ 1 w 7"/>
                    <a:gd name="T41" fmla="*/ 1 h 5"/>
                    <a:gd name="T42" fmla="*/ 1 w 7"/>
                    <a:gd name="T43" fmla="*/ 1 h 5"/>
                    <a:gd name="T44" fmla="*/ 2 w 7"/>
                    <a:gd name="T45" fmla="*/ 1 h 5"/>
                    <a:gd name="T46" fmla="*/ 2 w 7"/>
                    <a:gd name="T47" fmla="*/ 1 h 5"/>
                    <a:gd name="T48" fmla="*/ 4 w 7"/>
                    <a:gd name="T49" fmla="*/ 2 h 5"/>
                    <a:gd name="T50" fmla="*/ 4 w 7"/>
                    <a:gd name="T51" fmla="*/ 2 h 5"/>
                    <a:gd name="T52" fmla="*/ 5 w 7"/>
                    <a:gd name="T53" fmla="*/ 3 h 5"/>
                    <a:gd name="T54" fmla="*/ 7 w 7"/>
                    <a:gd name="T55" fmla="*/ 5 h 5"/>
                    <a:gd name="T56" fmla="*/ 7 w 7"/>
                    <a:gd name="T57" fmla="*/ 5 h 5"/>
                    <a:gd name="T58" fmla="*/ 7 w 7"/>
                    <a:gd name="T5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5">
                      <a:moveTo>
                        <a:pt x="7" y="4"/>
                      </a:moveTo>
                      <a:lnTo>
                        <a:pt x="7" y="4"/>
                      </a:lnTo>
                      <a:lnTo>
                        <a:pt x="6" y="3"/>
                      </a:lnTo>
                      <a:lnTo>
                        <a:pt x="5" y="2"/>
                      </a:lnTo>
                      <a:lnTo>
                        <a:pt x="3" y="1"/>
                      </a:lnTo>
                      <a:lnTo>
                        <a:pt x="2" y="0"/>
                      </a:lnTo>
                      <a:lnTo>
                        <a:pt x="2" y="0"/>
                      </a:lnTo>
                      <a:lnTo>
                        <a:pt x="1" y="0"/>
                      </a:lnTo>
                      <a:lnTo>
                        <a:pt x="0" y="0"/>
                      </a:lnTo>
                      <a:lnTo>
                        <a:pt x="0" y="0"/>
                      </a:lnTo>
                      <a:lnTo>
                        <a:pt x="0" y="0"/>
                      </a:lnTo>
                      <a:lnTo>
                        <a:pt x="0" y="1"/>
                      </a:lnTo>
                      <a:lnTo>
                        <a:pt x="0" y="1"/>
                      </a:lnTo>
                      <a:lnTo>
                        <a:pt x="1" y="2"/>
                      </a:lnTo>
                      <a:lnTo>
                        <a:pt x="1" y="2"/>
                      </a:lnTo>
                      <a:lnTo>
                        <a:pt x="1" y="1"/>
                      </a:lnTo>
                      <a:lnTo>
                        <a:pt x="1" y="1"/>
                      </a:lnTo>
                      <a:lnTo>
                        <a:pt x="1" y="1"/>
                      </a:lnTo>
                      <a:lnTo>
                        <a:pt x="1" y="0"/>
                      </a:lnTo>
                      <a:lnTo>
                        <a:pt x="1" y="0"/>
                      </a:lnTo>
                      <a:lnTo>
                        <a:pt x="1" y="1"/>
                      </a:lnTo>
                      <a:lnTo>
                        <a:pt x="1" y="1"/>
                      </a:lnTo>
                      <a:lnTo>
                        <a:pt x="2" y="1"/>
                      </a:lnTo>
                      <a:lnTo>
                        <a:pt x="2" y="1"/>
                      </a:lnTo>
                      <a:lnTo>
                        <a:pt x="4" y="2"/>
                      </a:lnTo>
                      <a:lnTo>
                        <a:pt x="4" y="2"/>
                      </a:lnTo>
                      <a:lnTo>
                        <a:pt x="5" y="3"/>
                      </a:lnTo>
                      <a:lnTo>
                        <a:pt x="7" y="5"/>
                      </a:lnTo>
                      <a:lnTo>
                        <a:pt x="7" y="5"/>
                      </a:lnTo>
                      <a:lnTo>
                        <a:pt x="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21" name="Freeform 2657">
                  <a:extLst>
                    <a:ext uri="{FF2B5EF4-FFF2-40B4-BE49-F238E27FC236}">
                      <a16:creationId xmlns:a16="http://schemas.microsoft.com/office/drawing/2014/main" id="{6BCCF547-EF61-4BC7-A095-1CA94F45C34C}"/>
                    </a:ext>
                  </a:extLst>
                </p:cNvPr>
                <p:cNvSpPr>
                  <a:spLocks/>
                </p:cNvSpPr>
                <p:nvPr/>
              </p:nvSpPr>
              <p:spPr bwMode="auto">
                <a:xfrm>
                  <a:off x="4312" y="1551"/>
                  <a:ext cx="1" cy="9"/>
                </a:xfrm>
                <a:custGeom>
                  <a:avLst/>
                  <a:gdLst>
                    <a:gd name="T0" fmla="*/ 0 w 1"/>
                    <a:gd name="T1" fmla="*/ 9 h 9"/>
                    <a:gd name="T2" fmla="*/ 0 w 1"/>
                    <a:gd name="T3" fmla="*/ 9 h 9"/>
                    <a:gd name="T4" fmla="*/ 1 w 1"/>
                    <a:gd name="T5" fmla="*/ 7 h 9"/>
                    <a:gd name="T6" fmla="*/ 1 w 1"/>
                    <a:gd name="T7" fmla="*/ 5 h 9"/>
                    <a:gd name="T8" fmla="*/ 1 w 1"/>
                    <a:gd name="T9" fmla="*/ 5 h 9"/>
                    <a:gd name="T10" fmla="*/ 1 w 1"/>
                    <a:gd name="T11" fmla="*/ 2 h 9"/>
                    <a:gd name="T12" fmla="*/ 1 w 1"/>
                    <a:gd name="T13" fmla="*/ 1 h 9"/>
                    <a:gd name="T14" fmla="*/ 1 w 1"/>
                    <a:gd name="T15" fmla="*/ 0 h 9"/>
                    <a:gd name="T16" fmla="*/ 1 w 1"/>
                    <a:gd name="T17" fmla="*/ 0 h 9"/>
                    <a:gd name="T18" fmla="*/ 0 w 1"/>
                    <a:gd name="T19" fmla="*/ 0 h 9"/>
                    <a:gd name="T20" fmla="*/ 0 w 1"/>
                    <a:gd name="T21" fmla="*/ 0 h 9"/>
                    <a:gd name="T22" fmla="*/ 1 w 1"/>
                    <a:gd name="T23" fmla="*/ 2 h 9"/>
                    <a:gd name="T24" fmla="*/ 1 w 1"/>
                    <a:gd name="T25" fmla="*/ 5 h 9"/>
                    <a:gd name="T26" fmla="*/ 1 w 1"/>
                    <a:gd name="T27" fmla="*/ 7 h 9"/>
                    <a:gd name="T28" fmla="*/ 0 w 1"/>
                    <a:gd name="T29" fmla="*/ 9 h 9"/>
                    <a:gd name="T30" fmla="*/ 0 w 1"/>
                    <a:gd name="T31" fmla="*/ 9 h 9"/>
                    <a:gd name="T32" fmla="*/ 0 w 1"/>
                    <a:gd name="T33" fmla="*/ 9 h 9"/>
                    <a:gd name="T34" fmla="*/ 0 w 1"/>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9">
                      <a:moveTo>
                        <a:pt x="0" y="9"/>
                      </a:moveTo>
                      <a:lnTo>
                        <a:pt x="0" y="9"/>
                      </a:lnTo>
                      <a:lnTo>
                        <a:pt x="1" y="7"/>
                      </a:lnTo>
                      <a:lnTo>
                        <a:pt x="1" y="5"/>
                      </a:lnTo>
                      <a:lnTo>
                        <a:pt x="1" y="5"/>
                      </a:lnTo>
                      <a:lnTo>
                        <a:pt x="1" y="2"/>
                      </a:lnTo>
                      <a:lnTo>
                        <a:pt x="1" y="1"/>
                      </a:lnTo>
                      <a:lnTo>
                        <a:pt x="1" y="0"/>
                      </a:lnTo>
                      <a:lnTo>
                        <a:pt x="1" y="0"/>
                      </a:lnTo>
                      <a:lnTo>
                        <a:pt x="0" y="0"/>
                      </a:lnTo>
                      <a:lnTo>
                        <a:pt x="0" y="0"/>
                      </a:lnTo>
                      <a:lnTo>
                        <a:pt x="1" y="2"/>
                      </a:lnTo>
                      <a:lnTo>
                        <a:pt x="1" y="5"/>
                      </a:lnTo>
                      <a:lnTo>
                        <a:pt x="1" y="7"/>
                      </a:lnTo>
                      <a:lnTo>
                        <a:pt x="0" y="9"/>
                      </a:lnTo>
                      <a:lnTo>
                        <a:pt x="0" y="9"/>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22" name="Freeform 2658">
                  <a:extLst>
                    <a:ext uri="{FF2B5EF4-FFF2-40B4-BE49-F238E27FC236}">
                      <a16:creationId xmlns:a16="http://schemas.microsoft.com/office/drawing/2014/main" id="{0F9B3C9A-B0D4-4CC0-B46F-6B31FCB0EABD}"/>
                    </a:ext>
                  </a:extLst>
                </p:cNvPr>
                <p:cNvSpPr>
                  <a:spLocks/>
                </p:cNvSpPr>
                <p:nvPr/>
              </p:nvSpPr>
              <p:spPr bwMode="auto">
                <a:xfrm>
                  <a:off x="4312" y="1551"/>
                  <a:ext cx="1" cy="9"/>
                </a:xfrm>
                <a:custGeom>
                  <a:avLst/>
                  <a:gdLst>
                    <a:gd name="T0" fmla="*/ 0 w 1"/>
                    <a:gd name="T1" fmla="*/ 9 h 9"/>
                    <a:gd name="T2" fmla="*/ 0 w 1"/>
                    <a:gd name="T3" fmla="*/ 9 h 9"/>
                    <a:gd name="T4" fmla="*/ 1 w 1"/>
                    <a:gd name="T5" fmla="*/ 7 h 9"/>
                    <a:gd name="T6" fmla="*/ 1 w 1"/>
                    <a:gd name="T7" fmla="*/ 5 h 9"/>
                    <a:gd name="T8" fmla="*/ 1 w 1"/>
                    <a:gd name="T9" fmla="*/ 5 h 9"/>
                    <a:gd name="T10" fmla="*/ 1 w 1"/>
                    <a:gd name="T11" fmla="*/ 2 h 9"/>
                    <a:gd name="T12" fmla="*/ 1 w 1"/>
                    <a:gd name="T13" fmla="*/ 1 h 9"/>
                    <a:gd name="T14" fmla="*/ 1 w 1"/>
                    <a:gd name="T15" fmla="*/ 0 h 9"/>
                    <a:gd name="T16" fmla="*/ 1 w 1"/>
                    <a:gd name="T17" fmla="*/ 0 h 9"/>
                    <a:gd name="T18" fmla="*/ 0 w 1"/>
                    <a:gd name="T19" fmla="*/ 0 h 9"/>
                    <a:gd name="T20" fmla="*/ 0 w 1"/>
                    <a:gd name="T21" fmla="*/ 0 h 9"/>
                    <a:gd name="T22" fmla="*/ 1 w 1"/>
                    <a:gd name="T23" fmla="*/ 2 h 9"/>
                    <a:gd name="T24" fmla="*/ 1 w 1"/>
                    <a:gd name="T25" fmla="*/ 5 h 9"/>
                    <a:gd name="T26" fmla="*/ 1 w 1"/>
                    <a:gd name="T27" fmla="*/ 7 h 9"/>
                    <a:gd name="T28" fmla="*/ 0 w 1"/>
                    <a:gd name="T29" fmla="*/ 9 h 9"/>
                    <a:gd name="T30" fmla="*/ 0 w 1"/>
                    <a:gd name="T31" fmla="*/ 9 h 9"/>
                    <a:gd name="T32" fmla="*/ 0 w 1"/>
                    <a:gd name="T33" fmla="*/ 9 h 9"/>
                    <a:gd name="T34" fmla="*/ 0 w 1"/>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9">
                      <a:moveTo>
                        <a:pt x="0" y="9"/>
                      </a:moveTo>
                      <a:lnTo>
                        <a:pt x="0" y="9"/>
                      </a:lnTo>
                      <a:lnTo>
                        <a:pt x="1" y="7"/>
                      </a:lnTo>
                      <a:lnTo>
                        <a:pt x="1" y="5"/>
                      </a:lnTo>
                      <a:lnTo>
                        <a:pt x="1" y="5"/>
                      </a:lnTo>
                      <a:lnTo>
                        <a:pt x="1" y="2"/>
                      </a:lnTo>
                      <a:lnTo>
                        <a:pt x="1" y="1"/>
                      </a:lnTo>
                      <a:lnTo>
                        <a:pt x="1" y="0"/>
                      </a:lnTo>
                      <a:lnTo>
                        <a:pt x="1" y="0"/>
                      </a:lnTo>
                      <a:lnTo>
                        <a:pt x="0" y="0"/>
                      </a:lnTo>
                      <a:lnTo>
                        <a:pt x="0" y="0"/>
                      </a:lnTo>
                      <a:lnTo>
                        <a:pt x="1" y="2"/>
                      </a:lnTo>
                      <a:lnTo>
                        <a:pt x="1" y="5"/>
                      </a:lnTo>
                      <a:lnTo>
                        <a:pt x="1" y="7"/>
                      </a:lnTo>
                      <a:lnTo>
                        <a:pt x="0" y="9"/>
                      </a:lnTo>
                      <a:lnTo>
                        <a:pt x="0" y="9"/>
                      </a:lnTo>
                      <a:lnTo>
                        <a:pt x="0" y="9"/>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23" name="Freeform 2659">
                  <a:extLst>
                    <a:ext uri="{FF2B5EF4-FFF2-40B4-BE49-F238E27FC236}">
                      <a16:creationId xmlns:a16="http://schemas.microsoft.com/office/drawing/2014/main" id="{4571861E-AC32-4129-9CB5-750CDAE05A08}"/>
                    </a:ext>
                  </a:extLst>
                </p:cNvPr>
                <p:cNvSpPr>
                  <a:spLocks/>
                </p:cNvSpPr>
                <p:nvPr/>
              </p:nvSpPr>
              <p:spPr bwMode="auto">
                <a:xfrm>
                  <a:off x="4324" y="1541"/>
                  <a:ext cx="2" cy="22"/>
                </a:xfrm>
                <a:custGeom>
                  <a:avLst/>
                  <a:gdLst>
                    <a:gd name="T0" fmla="*/ 2 w 2"/>
                    <a:gd name="T1" fmla="*/ 22 h 22"/>
                    <a:gd name="T2" fmla="*/ 2 w 2"/>
                    <a:gd name="T3" fmla="*/ 22 h 22"/>
                    <a:gd name="T4" fmla="*/ 2 w 2"/>
                    <a:gd name="T5" fmla="*/ 21 h 22"/>
                    <a:gd name="T6" fmla="*/ 1 w 2"/>
                    <a:gd name="T7" fmla="*/ 20 h 22"/>
                    <a:gd name="T8" fmla="*/ 1 w 2"/>
                    <a:gd name="T9" fmla="*/ 20 h 22"/>
                    <a:gd name="T10" fmla="*/ 1 w 2"/>
                    <a:gd name="T11" fmla="*/ 17 h 22"/>
                    <a:gd name="T12" fmla="*/ 1 w 2"/>
                    <a:gd name="T13" fmla="*/ 17 h 22"/>
                    <a:gd name="T14" fmla="*/ 0 w 2"/>
                    <a:gd name="T15" fmla="*/ 15 h 22"/>
                    <a:gd name="T16" fmla="*/ 0 w 2"/>
                    <a:gd name="T17" fmla="*/ 12 h 22"/>
                    <a:gd name="T18" fmla="*/ 0 w 2"/>
                    <a:gd name="T19" fmla="*/ 12 h 22"/>
                    <a:gd name="T20" fmla="*/ 0 w 2"/>
                    <a:gd name="T21" fmla="*/ 9 h 22"/>
                    <a:gd name="T22" fmla="*/ 1 w 2"/>
                    <a:gd name="T23" fmla="*/ 6 h 22"/>
                    <a:gd name="T24" fmla="*/ 1 w 2"/>
                    <a:gd name="T25" fmla="*/ 3 h 22"/>
                    <a:gd name="T26" fmla="*/ 2 w 2"/>
                    <a:gd name="T27" fmla="*/ 0 h 22"/>
                    <a:gd name="T28" fmla="*/ 2 w 2"/>
                    <a:gd name="T29" fmla="*/ 0 h 22"/>
                    <a:gd name="T30" fmla="*/ 2 w 2"/>
                    <a:gd name="T31" fmla="*/ 0 h 22"/>
                    <a:gd name="T32" fmla="*/ 2 w 2"/>
                    <a:gd name="T33" fmla="*/ 0 h 22"/>
                    <a:gd name="T34" fmla="*/ 1 w 2"/>
                    <a:gd name="T35" fmla="*/ 3 h 22"/>
                    <a:gd name="T36" fmla="*/ 0 w 2"/>
                    <a:gd name="T37" fmla="*/ 6 h 22"/>
                    <a:gd name="T38" fmla="*/ 0 w 2"/>
                    <a:gd name="T39" fmla="*/ 12 h 22"/>
                    <a:gd name="T40" fmla="*/ 0 w 2"/>
                    <a:gd name="T41" fmla="*/ 12 h 22"/>
                    <a:gd name="T42" fmla="*/ 0 w 2"/>
                    <a:gd name="T43" fmla="*/ 15 h 22"/>
                    <a:gd name="T44" fmla="*/ 0 w 2"/>
                    <a:gd name="T45" fmla="*/ 18 h 22"/>
                    <a:gd name="T46" fmla="*/ 0 w 2"/>
                    <a:gd name="T47" fmla="*/ 18 h 22"/>
                    <a:gd name="T48" fmla="*/ 1 w 2"/>
                    <a:gd name="T49" fmla="*/ 20 h 22"/>
                    <a:gd name="T50" fmla="*/ 1 w 2"/>
                    <a:gd name="T51" fmla="*/ 21 h 22"/>
                    <a:gd name="T52" fmla="*/ 1 w 2"/>
                    <a:gd name="T53" fmla="*/ 21 h 22"/>
                    <a:gd name="T54" fmla="*/ 1 w 2"/>
                    <a:gd name="T55" fmla="*/ 22 h 22"/>
                    <a:gd name="T56" fmla="*/ 1 w 2"/>
                    <a:gd name="T57" fmla="*/ 22 h 22"/>
                    <a:gd name="T58" fmla="*/ 1 w 2"/>
                    <a:gd name="T59" fmla="*/ 22 h 22"/>
                    <a:gd name="T60" fmla="*/ 2 w 2"/>
                    <a:gd name="T61" fmla="*/ 22 h 22"/>
                    <a:gd name="T62" fmla="*/ 2 w 2"/>
                    <a:gd name="T6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22">
                      <a:moveTo>
                        <a:pt x="2" y="22"/>
                      </a:moveTo>
                      <a:lnTo>
                        <a:pt x="2" y="22"/>
                      </a:lnTo>
                      <a:lnTo>
                        <a:pt x="2" y="21"/>
                      </a:lnTo>
                      <a:lnTo>
                        <a:pt x="1" y="20"/>
                      </a:lnTo>
                      <a:lnTo>
                        <a:pt x="1" y="20"/>
                      </a:lnTo>
                      <a:lnTo>
                        <a:pt x="1" y="17"/>
                      </a:lnTo>
                      <a:lnTo>
                        <a:pt x="1" y="17"/>
                      </a:lnTo>
                      <a:lnTo>
                        <a:pt x="0" y="15"/>
                      </a:lnTo>
                      <a:lnTo>
                        <a:pt x="0" y="12"/>
                      </a:lnTo>
                      <a:lnTo>
                        <a:pt x="0" y="12"/>
                      </a:lnTo>
                      <a:lnTo>
                        <a:pt x="0" y="9"/>
                      </a:lnTo>
                      <a:lnTo>
                        <a:pt x="1" y="6"/>
                      </a:lnTo>
                      <a:lnTo>
                        <a:pt x="1" y="3"/>
                      </a:lnTo>
                      <a:lnTo>
                        <a:pt x="2" y="0"/>
                      </a:lnTo>
                      <a:lnTo>
                        <a:pt x="2" y="0"/>
                      </a:lnTo>
                      <a:lnTo>
                        <a:pt x="2" y="0"/>
                      </a:lnTo>
                      <a:lnTo>
                        <a:pt x="2" y="0"/>
                      </a:lnTo>
                      <a:lnTo>
                        <a:pt x="1" y="3"/>
                      </a:lnTo>
                      <a:lnTo>
                        <a:pt x="0" y="6"/>
                      </a:lnTo>
                      <a:lnTo>
                        <a:pt x="0" y="12"/>
                      </a:lnTo>
                      <a:lnTo>
                        <a:pt x="0" y="12"/>
                      </a:lnTo>
                      <a:lnTo>
                        <a:pt x="0" y="15"/>
                      </a:lnTo>
                      <a:lnTo>
                        <a:pt x="0" y="18"/>
                      </a:lnTo>
                      <a:lnTo>
                        <a:pt x="0" y="18"/>
                      </a:lnTo>
                      <a:lnTo>
                        <a:pt x="1" y="20"/>
                      </a:lnTo>
                      <a:lnTo>
                        <a:pt x="1" y="21"/>
                      </a:lnTo>
                      <a:lnTo>
                        <a:pt x="1" y="21"/>
                      </a:lnTo>
                      <a:lnTo>
                        <a:pt x="1" y="22"/>
                      </a:lnTo>
                      <a:lnTo>
                        <a:pt x="1" y="22"/>
                      </a:lnTo>
                      <a:lnTo>
                        <a:pt x="1" y="22"/>
                      </a:lnTo>
                      <a:lnTo>
                        <a:pt x="2" y="22"/>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24" name="Freeform 2660">
                  <a:extLst>
                    <a:ext uri="{FF2B5EF4-FFF2-40B4-BE49-F238E27FC236}">
                      <a16:creationId xmlns:a16="http://schemas.microsoft.com/office/drawing/2014/main" id="{312E80D0-034F-4875-B433-A3819A8974BC}"/>
                    </a:ext>
                  </a:extLst>
                </p:cNvPr>
                <p:cNvSpPr>
                  <a:spLocks/>
                </p:cNvSpPr>
                <p:nvPr/>
              </p:nvSpPr>
              <p:spPr bwMode="auto">
                <a:xfrm>
                  <a:off x="4324" y="1541"/>
                  <a:ext cx="2" cy="22"/>
                </a:xfrm>
                <a:custGeom>
                  <a:avLst/>
                  <a:gdLst>
                    <a:gd name="T0" fmla="*/ 2 w 2"/>
                    <a:gd name="T1" fmla="*/ 22 h 22"/>
                    <a:gd name="T2" fmla="*/ 2 w 2"/>
                    <a:gd name="T3" fmla="*/ 22 h 22"/>
                    <a:gd name="T4" fmla="*/ 2 w 2"/>
                    <a:gd name="T5" fmla="*/ 21 h 22"/>
                    <a:gd name="T6" fmla="*/ 1 w 2"/>
                    <a:gd name="T7" fmla="*/ 20 h 22"/>
                    <a:gd name="T8" fmla="*/ 1 w 2"/>
                    <a:gd name="T9" fmla="*/ 20 h 22"/>
                    <a:gd name="T10" fmla="*/ 1 w 2"/>
                    <a:gd name="T11" fmla="*/ 17 h 22"/>
                    <a:gd name="T12" fmla="*/ 1 w 2"/>
                    <a:gd name="T13" fmla="*/ 17 h 22"/>
                    <a:gd name="T14" fmla="*/ 0 w 2"/>
                    <a:gd name="T15" fmla="*/ 15 h 22"/>
                    <a:gd name="T16" fmla="*/ 0 w 2"/>
                    <a:gd name="T17" fmla="*/ 12 h 22"/>
                    <a:gd name="T18" fmla="*/ 0 w 2"/>
                    <a:gd name="T19" fmla="*/ 12 h 22"/>
                    <a:gd name="T20" fmla="*/ 0 w 2"/>
                    <a:gd name="T21" fmla="*/ 9 h 22"/>
                    <a:gd name="T22" fmla="*/ 1 w 2"/>
                    <a:gd name="T23" fmla="*/ 6 h 22"/>
                    <a:gd name="T24" fmla="*/ 1 w 2"/>
                    <a:gd name="T25" fmla="*/ 3 h 22"/>
                    <a:gd name="T26" fmla="*/ 2 w 2"/>
                    <a:gd name="T27" fmla="*/ 0 h 22"/>
                    <a:gd name="T28" fmla="*/ 2 w 2"/>
                    <a:gd name="T29" fmla="*/ 0 h 22"/>
                    <a:gd name="T30" fmla="*/ 2 w 2"/>
                    <a:gd name="T31" fmla="*/ 0 h 22"/>
                    <a:gd name="T32" fmla="*/ 2 w 2"/>
                    <a:gd name="T33" fmla="*/ 0 h 22"/>
                    <a:gd name="T34" fmla="*/ 1 w 2"/>
                    <a:gd name="T35" fmla="*/ 3 h 22"/>
                    <a:gd name="T36" fmla="*/ 0 w 2"/>
                    <a:gd name="T37" fmla="*/ 6 h 22"/>
                    <a:gd name="T38" fmla="*/ 0 w 2"/>
                    <a:gd name="T39" fmla="*/ 12 h 22"/>
                    <a:gd name="T40" fmla="*/ 0 w 2"/>
                    <a:gd name="T41" fmla="*/ 12 h 22"/>
                    <a:gd name="T42" fmla="*/ 0 w 2"/>
                    <a:gd name="T43" fmla="*/ 15 h 22"/>
                    <a:gd name="T44" fmla="*/ 0 w 2"/>
                    <a:gd name="T45" fmla="*/ 18 h 22"/>
                    <a:gd name="T46" fmla="*/ 0 w 2"/>
                    <a:gd name="T47" fmla="*/ 18 h 22"/>
                    <a:gd name="T48" fmla="*/ 1 w 2"/>
                    <a:gd name="T49" fmla="*/ 20 h 22"/>
                    <a:gd name="T50" fmla="*/ 1 w 2"/>
                    <a:gd name="T51" fmla="*/ 21 h 22"/>
                    <a:gd name="T52" fmla="*/ 1 w 2"/>
                    <a:gd name="T53" fmla="*/ 21 h 22"/>
                    <a:gd name="T54" fmla="*/ 1 w 2"/>
                    <a:gd name="T55" fmla="*/ 22 h 22"/>
                    <a:gd name="T56" fmla="*/ 1 w 2"/>
                    <a:gd name="T57" fmla="*/ 22 h 22"/>
                    <a:gd name="T58" fmla="*/ 1 w 2"/>
                    <a:gd name="T59" fmla="*/ 22 h 22"/>
                    <a:gd name="T60" fmla="*/ 2 w 2"/>
                    <a:gd name="T61" fmla="*/ 22 h 22"/>
                    <a:gd name="T62" fmla="*/ 2 w 2"/>
                    <a:gd name="T6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22">
                      <a:moveTo>
                        <a:pt x="2" y="22"/>
                      </a:moveTo>
                      <a:lnTo>
                        <a:pt x="2" y="22"/>
                      </a:lnTo>
                      <a:lnTo>
                        <a:pt x="2" y="21"/>
                      </a:lnTo>
                      <a:lnTo>
                        <a:pt x="1" y="20"/>
                      </a:lnTo>
                      <a:lnTo>
                        <a:pt x="1" y="20"/>
                      </a:lnTo>
                      <a:lnTo>
                        <a:pt x="1" y="17"/>
                      </a:lnTo>
                      <a:lnTo>
                        <a:pt x="1" y="17"/>
                      </a:lnTo>
                      <a:lnTo>
                        <a:pt x="0" y="15"/>
                      </a:lnTo>
                      <a:lnTo>
                        <a:pt x="0" y="12"/>
                      </a:lnTo>
                      <a:lnTo>
                        <a:pt x="0" y="12"/>
                      </a:lnTo>
                      <a:lnTo>
                        <a:pt x="0" y="9"/>
                      </a:lnTo>
                      <a:lnTo>
                        <a:pt x="1" y="6"/>
                      </a:lnTo>
                      <a:lnTo>
                        <a:pt x="1" y="3"/>
                      </a:lnTo>
                      <a:lnTo>
                        <a:pt x="2" y="0"/>
                      </a:lnTo>
                      <a:lnTo>
                        <a:pt x="2" y="0"/>
                      </a:lnTo>
                      <a:lnTo>
                        <a:pt x="2" y="0"/>
                      </a:lnTo>
                      <a:lnTo>
                        <a:pt x="2" y="0"/>
                      </a:lnTo>
                      <a:lnTo>
                        <a:pt x="1" y="3"/>
                      </a:lnTo>
                      <a:lnTo>
                        <a:pt x="0" y="6"/>
                      </a:lnTo>
                      <a:lnTo>
                        <a:pt x="0" y="12"/>
                      </a:lnTo>
                      <a:lnTo>
                        <a:pt x="0" y="12"/>
                      </a:lnTo>
                      <a:lnTo>
                        <a:pt x="0" y="15"/>
                      </a:lnTo>
                      <a:lnTo>
                        <a:pt x="0" y="18"/>
                      </a:lnTo>
                      <a:lnTo>
                        <a:pt x="0" y="18"/>
                      </a:lnTo>
                      <a:lnTo>
                        <a:pt x="1" y="20"/>
                      </a:lnTo>
                      <a:lnTo>
                        <a:pt x="1" y="21"/>
                      </a:lnTo>
                      <a:lnTo>
                        <a:pt x="1" y="21"/>
                      </a:lnTo>
                      <a:lnTo>
                        <a:pt x="1" y="22"/>
                      </a:lnTo>
                      <a:lnTo>
                        <a:pt x="1" y="22"/>
                      </a:lnTo>
                      <a:lnTo>
                        <a:pt x="1" y="22"/>
                      </a:lnTo>
                      <a:lnTo>
                        <a:pt x="2" y="22"/>
                      </a:lnTo>
                      <a:lnTo>
                        <a:pt x="2"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25" name="Freeform 2661">
                  <a:extLst>
                    <a:ext uri="{FF2B5EF4-FFF2-40B4-BE49-F238E27FC236}">
                      <a16:creationId xmlns:a16="http://schemas.microsoft.com/office/drawing/2014/main" id="{7F45422B-F2AD-48CD-9594-4B8D4B65A416}"/>
                    </a:ext>
                  </a:extLst>
                </p:cNvPr>
                <p:cNvSpPr>
                  <a:spLocks/>
                </p:cNvSpPr>
                <p:nvPr/>
              </p:nvSpPr>
              <p:spPr bwMode="auto">
                <a:xfrm>
                  <a:off x="4324" y="1545"/>
                  <a:ext cx="4" cy="10"/>
                </a:xfrm>
                <a:custGeom>
                  <a:avLst/>
                  <a:gdLst>
                    <a:gd name="T0" fmla="*/ 0 w 4"/>
                    <a:gd name="T1" fmla="*/ 10 h 10"/>
                    <a:gd name="T2" fmla="*/ 0 w 4"/>
                    <a:gd name="T3" fmla="*/ 10 h 10"/>
                    <a:gd name="T4" fmla="*/ 2 w 4"/>
                    <a:gd name="T5" fmla="*/ 8 h 10"/>
                    <a:gd name="T6" fmla="*/ 3 w 4"/>
                    <a:gd name="T7" fmla="*/ 6 h 10"/>
                    <a:gd name="T8" fmla="*/ 3 w 4"/>
                    <a:gd name="T9" fmla="*/ 6 h 10"/>
                    <a:gd name="T10" fmla="*/ 3 w 4"/>
                    <a:gd name="T11" fmla="*/ 3 h 10"/>
                    <a:gd name="T12" fmla="*/ 4 w 4"/>
                    <a:gd name="T13" fmla="*/ 1 h 10"/>
                    <a:gd name="T14" fmla="*/ 4 w 4"/>
                    <a:gd name="T15" fmla="*/ 1 h 10"/>
                    <a:gd name="T16" fmla="*/ 4 w 4"/>
                    <a:gd name="T17" fmla="*/ 0 h 10"/>
                    <a:gd name="T18" fmla="*/ 3 w 4"/>
                    <a:gd name="T19" fmla="*/ 1 h 10"/>
                    <a:gd name="T20" fmla="*/ 3 w 4"/>
                    <a:gd name="T21" fmla="*/ 1 h 10"/>
                    <a:gd name="T22" fmla="*/ 3 w 4"/>
                    <a:gd name="T23" fmla="*/ 3 h 10"/>
                    <a:gd name="T24" fmla="*/ 2 w 4"/>
                    <a:gd name="T25" fmla="*/ 6 h 10"/>
                    <a:gd name="T26" fmla="*/ 2 w 4"/>
                    <a:gd name="T27" fmla="*/ 6 h 10"/>
                    <a:gd name="T28" fmla="*/ 1 w 4"/>
                    <a:gd name="T29" fmla="*/ 7 h 10"/>
                    <a:gd name="T30" fmla="*/ 1 w 4"/>
                    <a:gd name="T31" fmla="*/ 8 h 10"/>
                    <a:gd name="T32" fmla="*/ 1 w 4"/>
                    <a:gd name="T33" fmla="*/ 8 h 10"/>
                    <a:gd name="T34" fmla="*/ 0 w 4"/>
                    <a:gd name="T35" fmla="*/ 9 h 10"/>
                    <a:gd name="T36" fmla="*/ 0 w 4"/>
                    <a:gd name="T37" fmla="*/ 10 h 10"/>
                    <a:gd name="T38" fmla="*/ 0 w 4"/>
                    <a:gd name="T39" fmla="*/ 10 h 10"/>
                    <a:gd name="T40" fmla="*/ 0 w 4"/>
                    <a:gd name="T41" fmla="*/ 10 h 10"/>
                    <a:gd name="T42" fmla="*/ 0 w 4"/>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0">
                      <a:moveTo>
                        <a:pt x="0" y="10"/>
                      </a:moveTo>
                      <a:lnTo>
                        <a:pt x="0" y="10"/>
                      </a:lnTo>
                      <a:lnTo>
                        <a:pt x="2" y="8"/>
                      </a:lnTo>
                      <a:lnTo>
                        <a:pt x="3" y="6"/>
                      </a:lnTo>
                      <a:lnTo>
                        <a:pt x="3" y="6"/>
                      </a:lnTo>
                      <a:lnTo>
                        <a:pt x="3" y="3"/>
                      </a:lnTo>
                      <a:lnTo>
                        <a:pt x="4" y="1"/>
                      </a:lnTo>
                      <a:lnTo>
                        <a:pt x="4" y="1"/>
                      </a:lnTo>
                      <a:lnTo>
                        <a:pt x="4" y="0"/>
                      </a:lnTo>
                      <a:lnTo>
                        <a:pt x="3" y="1"/>
                      </a:lnTo>
                      <a:lnTo>
                        <a:pt x="3" y="1"/>
                      </a:lnTo>
                      <a:lnTo>
                        <a:pt x="3" y="3"/>
                      </a:lnTo>
                      <a:lnTo>
                        <a:pt x="2" y="6"/>
                      </a:lnTo>
                      <a:lnTo>
                        <a:pt x="2" y="6"/>
                      </a:lnTo>
                      <a:lnTo>
                        <a:pt x="1" y="7"/>
                      </a:lnTo>
                      <a:lnTo>
                        <a:pt x="1" y="8"/>
                      </a:lnTo>
                      <a:lnTo>
                        <a:pt x="1" y="8"/>
                      </a:lnTo>
                      <a:lnTo>
                        <a:pt x="0" y="9"/>
                      </a:lnTo>
                      <a:lnTo>
                        <a:pt x="0" y="10"/>
                      </a:lnTo>
                      <a:lnTo>
                        <a:pt x="0" y="1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26" name="Freeform 2662">
                  <a:extLst>
                    <a:ext uri="{FF2B5EF4-FFF2-40B4-BE49-F238E27FC236}">
                      <a16:creationId xmlns:a16="http://schemas.microsoft.com/office/drawing/2014/main" id="{B54A2408-0729-4A2D-BC53-8910DF530A8F}"/>
                    </a:ext>
                  </a:extLst>
                </p:cNvPr>
                <p:cNvSpPr>
                  <a:spLocks/>
                </p:cNvSpPr>
                <p:nvPr/>
              </p:nvSpPr>
              <p:spPr bwMode="auto">
                <a:xfrm>
                  <a:off x="4324" y="1545"/>
                  <a:ext cx="4" cy="10"/>
                </a:xfrm>
                <a:custGeom>
                  <a:avLst/>
                  <a:gdLst>
                    <a:gd name="T0" fmla="*/ 0 w 4"/>
                    <a:gd name="T1" fmla="*/ 10 h 10"/>
                    <a:gd name="T2" fmla="*/ 0 w 4"/>
                    <a:gd name="T3" fmla="*/ 10 h 10"/>
                    <a:gd name="T4" fmla="*/ 2 w 4"/>
                    <a:gd name="T5" fmla="*/ 8 h 10"/>
                    <a:gd name="T6" fmla="*/ 3 w 4"/>
                    <a:gd name="T7" fmla="*/ 6 h 10"/>
                    <a:gd name="T8" fmla="*/ 3 w 4"/>
                    <a:gd name="T9" fmla="*/ 6 h 10"/>
                    <a:gd name="T10" fmla="*/ 3 w 4"/>
                    <a:gd name="T11" fmla="*/ 3 h 10"/>
                    <a:gd name="T12" fmla="*/ 4 w 4"/>
                    <a:gd name="T13" fmla="*/ 1 h 10"/>
                    <a:gd name="T14" fmla="*/ 4 w 4"/>
                    <a:gd name="T15" fmla="*/ 1 h 10"/>
                    <a:gd name="T16" fmla="*/ 4 w 4"/>
                    <a:gd name="T17" fmla="*/ 0 h 10"/>
                    <a:gd name="T18" fmla="*/ 3 w 4"/>
                    <a:gd name="T19" fmla="*/ 1 h 10"/>
                    <a:gd name="T20" fmla="*/ 3 w 4"/>
                    <a:gd name="T21" fmla="*/ 1 h 10"/>
                    <a:gd name="T22" fmla="*/ 3 w 4"/>
                    <a:gd name="T23" fmla="*/ 3 h 10"/>
                    <a:gd name="T24" fmla="*/ 2 w 4"/>
                    <a:gd name="T25" fmla="*/ 6 h 10"/>
                    <a:gd name="T26" fmla="*/ 2 w 4"/>
                    <a:gd name="T27" fmla="*/ 6 h 10"/>
                    <a:gd name="T28" fmla="*/ 1 w 4"/>
                    <a:gd name="T29" fmla="*/ 7 h 10"/>
                    <a:gd name="T30" fmla="*/ 1 w 4"/>
                    <a:gd name="T31" fmla="*/ 8 h 10"/>
                    <a:gd name="T32" fmla="*/ 1 w 4"/>
                    <a:gd name="T33" fmla="*/ 8 h 10"/>
                    <a:gd name="T34" fmla="*/ 0 w 4"/>
                    <a:gd name="T35" fmla="*/ 9 h 10"/>
                    <a:gd name="T36" fmla="*/ 0 w 4"/>
                    <a:gd name="T37" fmla="*/ 10 h 10"/>
                    <a:gd name="T38" fmla="*/ 0 w 4"/>
                    <a:gd name="T39" fmla="*/ 10 h 10"/>
                    <a:gd name="T40" fmla="*/ 0 w 4"/>
                    <a:gd name="T41" fmla="*/ 10 h 10"/>
                    <a:gd name="T42" fmla="*/ 0 w 4"/>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0">
                      <a:moveTo>
                        <a:pt x="0" y="10"/>
                      </a:moveTo>
                      <a:lnTo>
                        <a:pt x="0" y="10"/>
                      </a:lnTo>
                      <a:lnTo>
                        <a:pt x="2" y="8"/>
                      </a:lnTo>
                      <a:lnTo>
                        <a:pt x="3" y="6"/>
                      </a:lnTo>
                      <a:lnTo>
                        <a:pt x="3" y="6"/>
                      </a:lnTo>
                      <a:lnTo>
                        <a:pt x="3" y="3"/>
                      </a:lnTo>
                      <a:lnTo>
                        <a:pt x="4" y="1"/>
                      </a:lnTo>
                      <a:lnTo>
                        <a:pt x="4" y="1"/>
                      </a:lnTo>
                      <a:lnTo>
                        <a:pt x="4" y="0"/>
                      </a:lnTo>
                      <a:lnTo>
                        <a:pt x="3" y="1"/>
                      </a:lnTo>
                      <a:lnTo>
                        <a:pt x="3" y="1"/>
                      </a:lnTo>
                      <a:lnTo>
                        <a:pt x="3" y="3"/>
                      </a:lnTo>
                      <a:lnTo>
                        <a:pt x="2" y="6"/>
                      </a:lnTo>
                      <a:lnTo>
                        <a:pt x="2" y="6"/>
                      </a:lnTo>
                      <a:lnTo>
                        <a:pt x="1" y="7"/>
                      </a:lnTo>
                      <a:lnTo>
                        <a:pt x="1" y="8"/>
                      </a:lnTo>
                      <a:lnTo>
                        <a:pt x="1" y="8"/>
                      </a:lnTo>
                      <a:lnTo>
                        <a:pt x="0" y="9"/>
                      </a:lnTo>
                      <a:lnTo>
                        <a:pt x="0" y="10"/>
                      </a:lnTo>
                      <a:lnTo>
                        <a:pt x="0" y="10"/>
                      </a:lnTo>
                      <a:lnTo>
                        <a:pt x="0" y="10"/>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27" name="Freeform 2663">
                  <a:extLst>
                    <a:ext uri="{FF2B5EF4-FFF2-40B4-BE49-F238E27FC236}">
                      <a16:creationId xmlns:a16="http://schemas.microsoft.com/office/drawing/2014/main" id="{E6AECE74-F97B-4052-8EA2-28E71D787114}"/>
                    </a:ext>
                  </a:extLst>
                </p:cNvPr>
                <p:cNvSpPr>
                  <a:spLocks/>
                </p:cNvSpPr>
                <p:nvPr/>
              </p:nvSpPr>
              <p:spPr bwMode="auto">
                <a:xfrm>
                  <a:off x="4313" y="1541"/>
                  <a:ext cx="2" cy="13"/>
                </a:xfrm>
                <a:custGeom>
                  <a:avLst/>
                  <a:gdLst>
                    <a:gd name="T0" fmla="*/ 0 w 2"/>
                    <a:gd name="T1" fmla="*/ 13 h 13"/>
                    <a:gd name="T2" fmla="*/ 0 w 2"/>
                    <a:gd name="T3" fmla="*/ 13 h 13"/>
                    <a:gd name="T4" fmla="*/ 1 w 2"/>
                    <a:gd name="T5" fmla="*/ 12 h 13"/>
                    <a:gd name="T6" fmla="*/ 1 w 2"/>
                    <a:gd name="T7" fmla="*/ 10 h 13"/>
                    <a:gd name="T8" fmla="*/ 1 w 2"/>
                    <a:gd name="T9" fmla="*/ 8 h 13"/>
                    <a:gd name="T10" fmla="*/ 1 w 2"/>
                    <a:gd name="T11" fmla="*/ 8 h 13"/>
                    <a:gd name="T12" fmla="*/ 2 w 2"/>
                    <a:gd name="T13" fmla="*/ 4 h 13"/>
                    <a:gd name="T14" fmla="*/ 2 w 2"/>
                    <a:gd name="T15" fmla="*/ 0 h 13"/>
                    <a:gd name="T16" fmla="*/ 2 w 2"/>
                    <a:gd name="T17" fmla="*/ 0 h 13"/>
                    <a:gd name="T18" fmla="*/ 2 w 2"/>
                    <a:gd name="T19" fmla="*/ 0 h 13"/>
                    <a:gd name="T20" fmla="*/ 2 w 2"/>
                    <a:gd name="T21" fmla="*/ 0 h 13"/>
                    <a:gd name="T22" fmla="*/ 1 w 2"/>
                    <a:gd name="T23" fmla="*/ 7 h 13"/>
                    <a:gd name="T24" fmla="*/ 1 w 2"/>
                    <a:gd name="T25" fmla="*/ 10 h 13"/>
                    <a:gd name="T26" fmla="*/ 0 w 2"/>
                    <a:gd name="T27" fmla="*/ 13 h 13"/>
                    <a:gd name="T28" fmla="*/ 0 w 2"/>
                    <a:gd name="T29" fmla="*/ 13 h 13"/>
                    <a:gd name="T30" fmla="*/ 0 w 2"/>
                    <a:gd name="T3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3">
                      <a:moveTo>
                        <a:pt x="0" y="13"/>
                      </a:moveTo>
                      <a:lnTo>
                        <a:pt x="0" y="13"/>
                      </a:lnTo>
                      <a:lnTo>
                        <a:pt x="1" y="12"/>
                      </a:lnTo>
                      <a:lnTo>
                        <a:pt x="1" y="10"/>
                      </a:lnTo>
                      <a:lnTo>
                        <a:pt x="1" y="8"/>
                      </a:lnTo>
                      <a:lnTo>
                        <a:pt x="1" y="8"/>
                      </a:lnTo>
                      <a:lnTo>
                        <a:pt x="2" y="4"/>
                      </a:lnTo>
                      <a:lnTo>
                        <a:pt x="2" y="0"/>
                      </a:lnTo>
                      <a:lnTo>
                        <a:pt x="2" y="0"/>
                      </a:lnTo>
                      <a:lnTo>
                        <a:pt x="2" y="0"/>
                      </a:lnTo>
                      <a:lnTo>
                        <a:pt x="2" y="0"/>
                      </a:lnTo>
                      <a:lnTo>
                        <a:pt x="1" y="7"/>
                      </a:lnTo>
                      <a:lnTo>
                        <a:pt x="1" y="10"/>
                      </a:lnTo>
                      <a:lnTo>
                        <a:pt x="0" y="13"/>
                      </a:lnTo>
                      <a:lnTo>
                        <a:pt x="0" y="13"/>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28" name="Freeform 2664">
                  <a:extLst>
                    <a:ext uri="{FF2B5EF4-FFF2-40B4-BE49-F238E27FC236}">
                      <a16:creationId xmlns:a16="http://schemas.microsoft.com/office/drawing/2014/main" id="{4843AC42-8B50-4C81-838B-FCF5B7BBBED5}"/>
                    </a:ext>
                  </a:extLst>
                </p:cNvPr>
                <p:cNvSpPr>
                  <a:spLocks/>
                </p:cNvSpPr>
                <p:nvPr/>
              </p:nvSpPr>
              <p:spPr bwMode="auto">
                <a:xfrm>
                  <a:off x="4313" y="1541"/>
                  <a:ext cx="2" cy="13"/>
                </a:xfrm>
                <a:custGeom>
                  <a:avLst/>
                  <a:gdLst>
                    <a:gd name="T0" fmla="*/ 0 w 2"/>
                    <a:gd name="T1" fmla="*/ 13 h 13"/>
                    <a:gd name="T2" fmla="*/ 0 w 2"/>
                    <a:gd name="T3" fmla="*/ 13 h 13"/>
                    <a:gd name="T4" fmla="*/ 1 w 2"/>
                    <a:gd name="T5" fmla="*/ 12 h 13"/>
                    <a:gd name="T6" fmla="*/ 1 w 2"/>
                    <a:gd name="T7" fmla="*/ 10 h 13"/>
                    <a:gd name="T8" fmla="*/ 1 w 2"/>
                    <a:gd name="T9" fmla="*/ 8 h 13"/>
                    <a:gd name="T10" fmla="*/ 1 w 2"/>
                    <a:gd name="T11" fmla="*/ 8 h 13"/>
                    <a:gd name="T12" fmla="*/ 2 w 2"/>
                    <a:gd name="T13" fmla="*/ 4 h 13"/>
                    <a:gd name="T14" fmla="*/ 2 w 2"/>
                    <a:gd name="T15" fmla="*/ 0 h 13"/>
                    <a:gd name="T16" fmla="*/ 2 w 2"/>
                    <a:gd name="T17" fmla="*/ 0 h 13"/>
                    <a:gd name="T18" fmla="*/ 2 w 2"/>
                    <a:gd name="T19" fmla="*/ 0 h 13"/>
                    <a:gd name="T20" fmla="*/ 2 w 2"/>
                    <a:gd name="T21" fmla="*/ 0 h 13"/>
                    <a:gd name="T22" fmla="*/ 1 w 2"/>
                    <a:gd name="T23" fmla="*/ 7 h 13"/>
                    <a:gd name="T24" fmla="*/ 1 w 2"/>
                    <a:gd name="T25" fmla="*/ 10 h 13"/>
                    <a:gd name="T26" fmla="*/ 0 w 2"/>
                    <a:gd name="T27" fmla="*/ 13 h 13"/>
                    <a:gd name="T28" fmla="*/ 0 w 2"/>
                    <a:gd name="T29" fmla="*/ 13 h 13"/>
                    <a:gd name="T30" fmla="*/ 0 w 2"/>
                    <a:gd name="T3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3">
                      <a:moveTo>
                        <a:pt x="0" y="13"/>
                      </a:moveTo>
                      <a:lnTo>
                        <a:pt x="0" y="13"/>
                      </a:lnTo>
                      <a:lnTo>
                        <a:pt x="1" y="12"/>
                      </a:lnTo>
                      <a:lnTo>
                        <a:pt x="1" y="10"/>
                      </a:lnTo>
                      <a:lnTo>
                        <a:pt x="1" y="8"/>
                      </a:lnTo>
                      <a:lnTo>
                        <a:pt x="1" y="8"/>
                      </a:lnTo>
                      <a:lnTo>
                        <a:pt x="2" y="4"/>
                      </a:lnTo>
                      <a:lnTo>
                        <a:pt x="2" y="0"/>
                      </a:lnTo>
                      <a:lnTo>
                        <a:pt x="2" y="0"/>
                      </a:lnTo>
                      <a:lnTo>
                        <a:pt x="2" y="0"/>
                      </a:lnTo>
                      <a:lnTo>
                        <a:pt x="2" y="0"/>
                      </a:lnTo>
                      <a:lnTo>
                        <a:pt x="1" y="7"/>
                      </a:lnTo>
                      <a:lnTo>
                        <a:pt x="1" y="10"/>
                      </a:lnTo>
                      <a:lnTo>
                        <a:pt x="0" y="13"/>
                      </a:lnTo>
                      <a:lnTo>
                        <a:pt x="0" y="13"/>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29" name="Freeform 2665">
                  <a:extLst>
                    <a:ext uri="{FF2B5EF4-FFF2-40B4-BE49-F238E27FC236}">
                      <a16:creationId xmlns:a16="http://schemas.microsoft.com/office/drawing/2014/main" id="{161094F4-C79D-4F20-AB79-957ED0D0BAA7}"/>
                    </a:ext>
                  </a:extLst>
                </p:cNvPr>
                <p:cNvSpPr>
                  <a:spLocks/>
                </p:cNvSpPr>
                <p:nvPr/>
              </p:nvSpPr>
              <p:spPr bwMode="auto">
                <a:xfrm>
                  <a:off x="4298" y="1548"/>
                  <a:ext cx="7" cy="16"/>
                </a:xfrm>
                <a:custGeom>
                  <a:avLst/>
                  <a:gdLst>
                    <a:gd name="T0" fmla="*/ 7 w 7"/>
                    <a:gd name="T1" fmla="*/ 15 h 16"/>
                    <a:gd name="T2" fmla="*/ 7 w 7"/>
                    <a:gd name="T3" fmla="*/ 15 h 16"/>
                    <a:gd name="T4" fmla="*/ 6 w 7"/>
                    <a:gd name="T5" fmla="*/ 15 h 16"/>
                    <a:gd name="T6" fmla="*/ 6 w 7"/>
                    <a:gd name="T7" fmla="*/ 15 h 16"/>
                    <a:gd name="T8" fmla="*/ 5 w 7"/>
                    <a:gd name="T9" fmla="*/ 13 h 16"/>
                    <a:gd name="T10" fmla="*/ 5 w 7"/>
                    <a:gd name="T11" fmla="*/ 13 h 16"/>
                    <a:gd name="T12" fmla="*/ 3 w 7"/>
                    <a:gd name="T13" fmla="*/ 11 h 16"/>
                    <a:gd name="T14" fmla="*/ 3 w 7"/>
                    <a:gd name="T15" fmla="*/ 9 h 16"/>
                    <a:gd name="T16" fmla="*/ 3 w 7"/>
                    <a:gd name="T17" fmla="*/ 9 h 16"/>
                    <a:gd name="T18" fmla="*/ 2 w 7"/>
                    <a:gd name="T19" fmla="*/ 6 h 16"/>
                    <a:gd name="T20" fmla="*/ 1 w 7"/>
                    <a:gd name="T21" fmla="*/ 4 h 16"/>
                    <a:gd name="T22" fmla="*/ 0 w 7"/>
                    <a:gd name="T23" fmla="*/ 0 h 16"/>
                    <a:gd name="T24" fmla="*/ 0 w 7"/>
                    <a:gd name="T25" fmla="*/ 0 h 16"/>
                    <a:gd name="T26" fmla="*/ 0 w 7"/>
                    <a:gd name="T27" fmla="*/ 0 h 16"/>
                    <a:gd name="T28" fmla="*/ 0 w 7"/>
                    <a:gd name="T29" fmla="*/ 0 h 16"/>
                    <a:gd name="T30" fmla="*/ 1 w 7"/>
                    <a:gd name="T31" fmla="*/ 5 h 16"/>
                    <a:gd name="T32" fmla="*/ 2 w 7"/>
                    <a:gd name="T33" fmla="*/ 7 h 16"/>
                    <a:gd name="T34" fmla="*/ 3 w 7"/>
                    <a:gd name="T35" fmla="*/ 9 h 16"/>
                    <a:gd name="T36" fmla="*/ 3 w 7"/>
                    <a:gd name="T37" fmla="*/ 9 h 16"/>
                    <a:gd name="T38" fmla="*/ 3 w 7"/>
                    <a:gd name="T39" fmla="*/ 11 h 16"/>
                    <a:gd name="T40" fmla="*/ 5 w 7"/>
                    <a:gd name="T41" fmla="*/ 14 h 16"/>
                    <a:gd name="T42" fmla="*/ 5 w 7"/>
                    <a:gd name="T43" fmla="*/ 14 h 16"/>
                    <a:gd name="T44" fmla="*/ 5 w 7"/>
                    <a:gd name="T45" fmla="*/ 15 h 16"/>
                    <a:gd name="T46" fmla="*/ 6 w 7"/>
                    <a:gd name="T47" fmla="*/ 15 h 16"/>
                    <a:gd name="T48" fmla="*/ 7 w 7"/>
                    <a:gd name="T49" fmla="*/ 16 h 16"/>
                    <a:gd name="T50" fmla="*/ 7 w 7"/>
                    <a:gd name="T51" fmla="*/ 16 h 16"/>
                    <a:gd name="T52" fmla="*/ 7 w 7"/>
                    <a:gd name="T53" fmla="*/ 15 h 16"/>
                    <a:gd name="T54" fmla="*/ 7 w 7"/>
                    <a:gd name="T55" fmla="*/ 15 h 16"/>
                    <a:gd name="T56" fmla="*/ 7 w 7"/>
                    <a:gd name="T57" fmla="*/ 15 h 16"/>
                    <a:gd name="T58" fmla="*/ 7 w 7"/>
                    <a:gd name="T59" fmla="*/ 15 h 16"/>
                    <a:gd name="T60" fmla="*/ 7 w 7"/>
                    <a:gd name="T61" fmla="*/ 15 h 16"/>
                    <a:gd name="T62" fmla="*/ 7 w 7"/>
                    <a:gd name="T6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16">
                      <a:moveTo>
                        <a:pt x="7" y="15"/>
                      </a:moveTo>
                      <a:lnTo>
                        <a:pt x="7" y="15"/>
                      </a:lnTo>
                      <a:lnTo>
                        <a:pt x="6" y="15"/>
                      </a:lnTo>
                      <a:lnTo>
                        <a:pt x="6" y="15"/>
                      </a:lnTo>
                      <a:lnTo>
                        <a:pt x="5" y="13"/>
                      </a:lnTo>
                      <a:lnTo>
                        <a:pt x="5" y="13"/>
                      </a:lnTo>
                      <a:lnTo>
                        <a:pt x="3" y="11"/>
                      </a:lnTo>
                      <a:lnTo>
                        <a:pt x="3" y="9"/>
                      </a:lnTo>
                      <a:lnTo>
                        <a:pt x="3" y="9"/>
                      </a:lnTo>
                      <a:lnTo>
                        <a:pt x="2" y="6"/>
                      </a:lnTo>
                      <a:lnTo>
                        <a:pt x="1" y="4"/>
                      </a:lnTo>
                      <a:lnTo>
                        <a:pt x="0" y="0"/>
                      </a:lnTo>
                      <a:lnTo>
                        <a:pt x="0" y="0"/>
                      </a:lnTo>
                      <a:lnTo>
                        <a:pt x="0" y="0"/>
                      </a:lnTo>
                      <a:lnTo>
                        <a:pt x="0" y="0"/>
                      </a:lnTo>
                      <a:lnTo>
                        <a:pt x="1" y="5"/>
                      </a:lnTo>
                      <a:lnTo>
                        <a:pt x="2" y="7"/>
                      </a:lnTo>
                      <a:lnTo>
                        <a:pt x="3" y="9"/>
                      </a:lnTo>
                      <a:lnTo>
                        <a:pt x="3" y="9"/>
                      </a:lnTo>
                      <a:lnTo>
                        <a:pt x="3" y="11"/>
                      </a:lnTo>
                      <a:lnTo>
                        <a:pt x="5" y="14"/>
                      </a:lnTo>
                      <a:lnTo>
                        <a:pt x="5" y="14"/>
                      </a:lnTo>
                      <a:lnTo>
                        <a:pt x="5" y="15"/>
                      </a:lnTo>
                      <a:lnTo>
                        <a:pt x="6" y="15"/>
                      </a:lnTo>
                      <a:lnTo>
                        <a:pt x="7" y="16"/>
                      </a:lnTo>
                      <a:lnTo>
                        <a:pt x="7" y="16"/>
                      </a:lnTo>
                      <a:lnTo>
                        <a:pt x="7" y="15"/>
                      </a:lnTo>
                      <a:lnTo>
                        <a:pt x="7" y="15"/>
                      </a:lnTo>
                      <a:lnTo>
                        <a:pt x="7" y="15"/>
                      </a:lnTo>
                      <a:lnTo>
                        <a:pt x="7" y="15"/>
                      </a:lnTo>
                      <a:lnTo>
                        <a:pt x="7" y="15"/>
                      </a:lnTo>
                      <a:lnTo>
                        <a:pt x="7"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30" name="Freeform 2666">
                  <a:extLst>
                    <a:ext uri="{FF2B5EF4-FFF2-40B4-BE49-F238E27FC236}">
                      <a16:creationId xmlns:a16="http://schemas.microsoft.com/office/drawing/2014/main" id="{5D00C95D-99C4-4104-82A8-FFF9FA15691E}"/>
                    </a:ext>
                  </a:extLst>
                </p:cNvPr>
                <p:cNvSpPr>
                  <a:spLocks/>
                </p:cNvSpPr>
                <p:nvPr/>
              </p:nvSpPr>
              <p:spPr bwMode="auto">
                <a:xfrm>
                  <a:off x="4298" y="1548"/>
                  <a:ext cx="7" cy="16"/>
                </a:xfrm>
                <a:custGeom>
                  <a:avLst/>
                  <a:gdLst>
                    <a:gd name="T0" fmla="*/ 7 w 7"/>
                    <a:gd name="T1" fmla="*/ 15 h 16"/>
                    <a:gd name="T2" fmla="*/ 7 w 7"/>
                    <a:gd name="T3" fmla="*/ 15 h 16"/>
                    <a:gd name="T4" fmla="*/ 6 w 7"/>
                    <a:gd name="T5" fmla="*/ 15 h 16"/>
                    <a:gd name="T6" fmla="*/ 6 w 7"/>
                    <a:gd name="T7" fmla="*/ 15 h 16"/>
                    <a:gd name="T8" fmla="*/ 5 w 7"/>
                    <a:gd name="T9" fmla="*/ 13 h 16"/>
                    <a:gd name="T10" fmla="*/ 5 w 7"/>
                    <a:gd name="T11" fmla="*/ 13 h 16"/>
                    <a:gd name="T12" fmla="*/ 3 w 7"/>
                    <a:gd name="T13" fmla="*/ 11 h 16"/>
                    <a:gd name="T14" fmla="*/ 3 w 7"/>
                    <a:gd name="T15" fmla="*/ 9 h 16"/>
                    <a:gd name="T16" fmla="*/ 3 w 7"/>
                    <a:gd name="T17" fmla="*/ 9 h 16"/>
                    <a:gd name="T18" fmla="*/ 2 w 7"/>
                    <a:gd name="T19" fmla="*/ 6 h 16"/>
                    <a:gd name="T20" fmla="*/ 1 w 7"/>
                    <a:gd name="T21" fmla="*/ 4 h 16"/>
                    <a:gd name="T22" fmla="*/ 0 w 7"/>
                    <a:gd name="T23" fmla="*/ 0 h 16"/>
                    <a:gd name="T24" fmla="*/ 0 w 7"/>
                    <a:gd name="T25" fmla="*/ 0 h 16"/>
                    <a:gd name="T26" fmla="*/ 0 w 7"/>
                    <a:gd name="T27" fmla="*/ 0 h 16"/>
                    <a:gd name="T28" fmla="*/ 0 w 7"/>
                    <a:gd name="T29" fmla="*/ 0 h 16"/>
                    <a:gd name="T30" fmla="*/ 1 w 7"/>
                    <a:gd name="T31" fmla="*/ 5 h 16"/>
                    <a:gd name="T32" fmla="*/ 2 w 7"/>
                    <a:gd name="T33" fmla="*/ 7 h 16"/>
                    <a:gd name="T34" fmla="*/ 3 w 7"/>
                    <a:gd name="T35" fmla="*/ 9 h 16"/>
                    <a:gd name="T36" fmla="*/ 3 w 7"/>
                    <a:gd name="T37" fmla="*/ 9 h 16"/>
                    <a:gd name="T38" fmla="*/ 3 w 7"/>
                    <a:gd name="T39" fmla="*/ 11 h 16"/>
                    <a:gd name="T40" fmla="*/ 5 w 7"/>
                    <a:gd name="T41" fmla="*/ 14 h 16"/>
                    <a:gd name="T42" fmla="*/ 5 w 7"/>
                    <a:gd name="T43" fmla="*/ 14 h 16"/>
                    <a:gd name="T44" fmla="*/ 5 w 7"/>
                    <a:gd name="T45" fmla="*/ 15 h 16"/>
                    <a:gd name="T46" fmla="*/ 6 w 7"/>
                    <a:gd name="T47" fmla="*/ 15 h 16"/>
                    <a:gd name="T48" fmla="*/ 7 w 7"/>
                    <a:gd name="T49" fmla="*/ 16 h 16"/>
                    <a:gd name="T50" fmla="*/ 7 w 7"/>
                    <a:gd name="T51" fmla="*/ 16 h 16"/>
                    <a:gd name="T52" fmla="*/ 7 w 7"/>
                    <a:gd name="T53" fmla="*/ 15 h 16"/>
                    <a:gd name="T54" fmla="*/ 7 w 7"/>
                    <a:gd name="T55" fmla="*/ 15 h 16"/>
                    <a:gd name="T56" fmla="*/ 7 w 7"/>
                    <a:gd name="T57" fmla="*/ 15 h 16"/>
                    <a:gd name="T58" fmla="*/ 7 w 7"/>
                    <a:gd name="T59" fmla="*/ 15 h 16"/>
                    <a:gd name="T60" fmla="*/ 7 w 7"/>
                    <a:gd name="T61" fmla="*/ 15 h 16"/>
                    <a:gd name="T62" fmla="*/ 7 w 7"/>
                    <a:gd name="T6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16">
                      <a:moveTo>
                        <a:pt x="7" y="15"/>
                      </a:moveTo>
                      <a:lnTo>
                        <a:pt x="7" y="15"/>
                      </a:lnTo>
                      <a:lnTo>
                        <a:pt x="6" y="15"/>
                      </a:lnTo>
                      <a:lnTo>
                        <a:pt x="6" y="15"/>
                      </a:lnTo>
                      <a:lnTo>
                        <a:pt x="5" y="13"/>
                      </a:lnTo>
                      <a:lnTo>
                        <a:pt x="5" y="13"/>
                      </a:lnTo>
                      <a:lnTo>
                        <a:pt x="3" y="11"/>
                      </a:lnTo>
                      <a:lnTo>
                        <a:pt x="3" y="9"/>
                      </a:lnTo>
                      <a:lnTo>
                        <a:pt x="3" y="9"/>
                      </a:lnTo>
                      <a:lnTo>
                        <a:pt x="2" y="6"/>
                      </a:lnTo>
                      <a:lnTo>
                        <a:pt x="1" y="4"/>
                      </a:lnTo>
                      <a:lnTo>
                        <a:pt x="0" y="0"/>
                      </a:lnTo>
                      <a:lnTo>
                        <a:pt x="0" y="0"/>
                      </a:lnTo>
                      <a:lnTo>
                        <a:pt x="0" y="0"/>
                      </a:lnTo>
                      <a:lnTo>
                        <a:pt x="0" y="0"/>
                      </a:lnTo>
                      <a:lnTo>
                        <a:pt x="1" y="5"/>
                      </a:lnTo>
                      <a:lnTo>
                        <a:pt x="2" y="7"/>
                      </a:lnTo>
                      <a:lnTo>
                        <a:pt x="3" y="9"/>
                      </a:lnTo>
                      <a:lnTo>
                        <a:pt x="3" y="9"/>
                      </a:lnTo>
                      <a:lnTo>
                        <a:pt x="3" y="11"/>
                      </a:lnTo>
                      <a:lnTo>
                        <a:pt x="5" y="14"/>
                      </a:lnTo>
                      <a:lnTo>
                        <a:pt x="5" y="14"/>
                      </a:lnTo>
                      <a:lnTo>
                        <a:pt x="5" y="15"/>
                      </a:lnTo>
                      <a:lnTo>
                        <a:pt x="6" y="15"/>
                      </a:lnTo>
                      <a:lnTo>
                        <a:pt x="7" y="16"/>
                      </a:lnTo>
                      <a:lnTo>
                        <a:pt x="7" y="16"/>
                      </a:lnTo>
                      <a:lnTo>
                        <a:pt x="7" y="15"/>
                      </a:lnTo>
                      <a:lnTo>
                        <a:pt x="7" y="15"/>
                      </a:lnTo>
                      <a:lnTo>
                        <a:pt x="7" y="15"/>
                      </a:lnTo>
                      <a:lnTo>
                        <a:pt x="7" y="15"/>
                      </a:lnTo>
                      <a:lnTo>
                        <a:pt x="7" y="15"/>
                      </a:lnTo>
                      <a:lnTo>
                        <a:pt x="7"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31" name="Freeform 2667">
                  <a:extLst>
                    <a:ext uri="{FF2B5EF4-FFF2-40B4-BE49-F238E27FC236}">
                      <a16:creationId xmlns:a16="http://schemas.microsoft.com/office/drawing/2014/main" id="{33C65344-E898-4845-B03F-A131EC17FD7D}"/>
                    </a:ext>
                  </a:extLst>
                </p:cNvPr>
                <p:cNvSpPr>
                  <a:spLocks/>
                </p:cNvSpPr>
                <p:nvPr/>
              </p:nvSpPr>
              <p:spPr bwMode="auto">
                <a:xfrm>
                  <a:off x="4295" y="1550"/>
                  <a:ext cx="5" cy="6"/>
                </a:xfrm>
                <a:custGeom>
                  <a:avLst/>
                  <a:gdLst>
                    <a:gd name="T0" fmla="*/ 5 w 5"/>
                    <a:gd name="T1" fmla="*/ 6 h 6"/>
                    <a:gd name="T2" fmla="*/ 5 w 5"/>
                    <a:gd name="T3" fmla="*/ 6 h 6"/>
                    <a:gd name="T4" fmla="*/ 2 w 5"/>
                    <a:gd name="T5" fmla="*/ 4 h 6"/>
                    <a:gd name="T6" fmla="*/ 2 w 5"/>
                    <a:gd name="T7" fmla="*/ 4 h 6"/>
                    <a:gd name="T8" fmla="*/ 1 w 5"/>
                    <a:gd name="T9" fmla="*/ 2 h 6"/>
                    <a:gd name="T10" fmla="*/ 0 w 5"/>
                    <a:gd name="T11" fmla="*/ 0 h 6"/>
                    <a:gd name="T12" fmla="*/ 0 w 5"/>
                    <a:gd name="T13" fmla="*/ 0 h 6"/>
                    <a:gd name="T14" fmla="*/ 0 w 5"/>
                    <a:gd name="T15" fmla="*/ 0 h 6"/>
                    <a:gd name="T16" fmla="*/ 0 w 5"/>
                    <a:gd name="T17" fmla="*/ 0 h 6"/>
                    <a:gd name="T18" fmla="*/ 0 w 5"/>
                    <a:gd name="T19" fmla="*/ 0 h 6"/>
                    <a:gd name="T20" fmla="*/ 0 w 5"/>
                    <a:gd name="T21" fmla="*/ 0 h 6"/>
                    <a:gd name="T22" fmla="*/ 0 w 5"/>
                    <a:gd name="T23" fmla="*/ 0 h 6"/>
                    <a:gd name="T24" fmla="*/ 0 w 5"/>
                    <a:gd name="T25" fmla="*/ 0 h 6"/>
                    <a:gd name="T26" fmla="*/ 0 w 5"/>
                    <a:gd name="T27" fmla="*/ 0 h 6"/>
                    <a:gd name="T28" fmla="*/ 0 w 5"/>
                    <a:gd name="T29" fmla="*/ 0 h 6"/>
                    <a:gd name="T30" fmla="*/ 0 w 5"/>
                    <a:gd name="T31" fmla="*/ 0 h 6"/>
                    <a:gd name="T32" fmla="*/ 0 w 5"/>
                    <a:gd name="T33" fmla="*/ 0 h 6"/>
                    <a:gd name="T34" fmla="*/ 0 w 5"/>
                    <a:gd name="T35" fmla="*/ 0 h 6"/>
                    <a:gd name="T36" fmla="*/ 0 w 5"/>
                    <a:gd name="T37" fmla="*/ 0 h 6"/>
                    <a:gd name="T38" fmla="*/ 0 w 5"/>
                    <a:gd name="T39" fmla="*/ 1 h 6"/>
                    <a:gd name="T40" fmla="*/ 0 w 5"/>
                    <a:gd name="T41" fmla="*/ 1 h 6"/>
                    <a:gd name="T42" fmla="*/ 1 w 5"/>
                    <a:gd name="T43" fmla="*/ 3 h 6"/>
                    <a:gd name="T44" fmla="*/ 1 w 5"/>
                    <a:gd name="T45" fmla="*/ 3 h 6"/>
                    <a:gd name="T46" fmla="*/ 3 w 5"/>
                    <a:gd name="T47" fmla="*/ 5 h 6"/>
                    <a:gd name="T48" fmla="*/ 5 w 5"/>
                    <a:gd name="T49" fmla="*/ 6 h 6"/>
                    <a:gd name="T50" fmla="*/ 5 w 5"/>
                    <a:gd name="T51" fmla="*/ 6 h 6"/>
                    <a:gd name="T52" fmla="*/ 5 w 5"/>
                    <a:gd name="T5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6">
                      <a:moveTo>
                        <a:pt x="5" y="6"/>
                      </a:moveTo>
                      <a:lnTo>
                        <a:pt x="5" y="6"/>
                      </a:lnTo>
                      <a:lnTo>
                        <a:pt x="2" y="4"/>
                      </a:lnTo>
                      <a:lnTo>
                        <a:pt x="2" y="4"/>
                      </a:lnTo>
                      <a:lnTo>
                        <a:pt x="1"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1" y="3"/>
                      </a:lnTo>
                      <a:lnTo>
                        <a:pt x="1" y="3"/>
                      </a:lnTo>
                      <a:lnTo>
                        <a:pt x="3" y="5"/>
                      </a:lnTo>
                      <a:lnTo>
                        <a:pt x="5" y="6"/>
                      </a:lnTo>
                      <a:lnTo>
                        <a:pt x="5" y="6"/>
                      </a:lnTo>
                      <a:lnTo>
                        <a:pt x="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32" name="Freeform 2668">
                  <a:extLst>
                    <a:ext uri="{FF2B5EF4-FFF2-40B4-BE49-F238E27FC236}">
                      <a16:creationId xmlns:a16="http://schemas.microsoft.com/office/drawing/2014/main" id="{C3CB9CAE-F185-474A-A0B9-8386A7C3E92E}"/>
                    </a:ext>
                  </a:extLst>
                </p:cNvPr>
                <p:cNvSpPr>
                  <a:spLocks/>
                </p:cNvSpPr>
                <p:nvPr/>
              </p:nvSpPr>
              <p:spPr bwMode="auto">
                <a:xfrm>
                  <a:off x="4295" y="1550"/>
                  <a:ext cx="5" cy="6"/>
                </a:xfrm>
                <a:custGeom>
                  <a:avLst/>
                  <a:gdLst>
                    <a:gd name="T0" fmla="*/ 5 w 5"/>
                    <a:gd name="T1" fmla="*/ 6 h 6"/>
                    <a:gd name="T2" fmla="*/ 5 w 5"/>
                    <a:gd name="T3" fmla="*/ 6 h 6"/>
                    <a:gd name="T4" fmla="*/ 2 w 5"/>
                    <a:gd name="T5" fmla="*/ 4 h 6"/>
                    <a:gd name="T6" fmla="*/ 2 w 5"/>
                    <a:gd name="T7" fmla="*/ 4 h 6"/>
                    <a:gd name="T8" fmla="*/ 1 w 5"/>
                    <a:gd name="T9" fmla="*/ 2 h 6"/>
                    <a:gd name="T10" fmla="*/ 0 w 5"/>
                    <a:gd name="T11" fmla="*/ 0 h 6"/>
                    <a:gd name="T12" fmla="*/ 0 w 5"/>
                    <a:gd name="T13" fmla="*/ 0 h 6"/>
                    <a:gd name="T14" fmla="*/ 0 w 5"/>
                    <a:gd name="T15" fmla="*/ 0 h 6"/>
                    <a:gd name="T16" fmla="*/ 0 w 5"/>
                    <a:gd name="T17" fmla="*/ 0 h 6"/>
                    <a:gd name="T18" fmla="*/ 0 w 5"/>
                    <a:gd name="T19" fmla="*/ 0 h 6"/>
                    <a:gd name="T20" fmla="*/ 0 w 5"/>
                    <a:gd name="T21" fmla="*/ 0 h 6"/>
                    <a:gd name="T22" fmla="*/ 0 w 5"/>
                    <a:gd name="T23" fmla="*/ 0 h 6"/>
                    <a:gd name="T24" fmla="*/ 0 w 5"/>
                    <a:gd name="T25" fmla="*/ 0 h 6"/>
                    <a:gd name="T26" fmla="*/ 0 w 5"/>
                    <a:gd name="T27" fmla="*/ 0 h 6"/>
                    <a:gd name="T28" fmla="*/ 0 w 5"/>
                    <a:gd name="T29" fmla="*/ 0 h 6"/>
                    <a:gd name="T30" fmla="*/ 0 w 5"/>
                    <a:gd name="T31" fmla="*/ 0 h 6"/>
                    <a:gd name="T32" fmla="*/ 0 w 5"/>
                    <a:gd name="T33" fmla="*/ 0 h 6"/>
                    <a:gd name="T34" fmla="*/ 0 w 5"/>
                    <a:gd name="T35" fmla="*/ 0 h 6"/>
                    <a:gd name="T36" fmla="*/ 0 w 5"/>
                    <a:gd name="T37" fmla="*/ 0 h 6"/>
                    <a:gd name="T38" fmla="*/ 0 w 5"/>
                    <a:gd name="T39" fmla="*/ 1 h 6"/>
                    <a:gd name="T40" fmla="*/ 0 w 5"/>
                    <a:gd name="T41" fmla="*/ 1 h 6"/>
                    <a:gd name="T42" fmla="*/ 1 w 5"/>
                    <a:gd name="T43" fmla="*/ 3 h 6"/>
                    <a:gd name="T44" fmla="*/ 1 w 5"/>
                    <a:gd name="T45" fmla="*/ 3 h 6"/>
                    <a:gd name="T46" fmla="*/ 3 w 5"/>
                    <a:gd name="T47" fmla="*/ 5 h 6"/>
                    <a:gd name="T48" fmla="*/ 5 w 5"/>
                    <a:gd name="T49" fmla="*/ 6 h 6"/>
                    <a:gd name="T50" fmla="*/ 5 w 5"/>
                    <a:gd name="T51" fmla="*/ 6 h 6"/>
                    <a:gd name="T52" fmla="*/ 5 w 5"/>
                    <a:gd name="T5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6">
                      <a:moveTo>
                        <a:pt x="5" y="6"/>
                      </a:moveTo>
                      <a:lnTo>
                        <a:pt x="5" y="6"/>
                      </a:lnTo>
                      <a:lnTo>
                        <a:pt x="2" y="4"/>
                      </a:lnTo>
                      <a:lnTo>
                        <a:pt x="2" y="4"/>
                      </a:lnTo>
                      <a:lnTo>
                        <a:pt x="1"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1"/>
                      </a:lnTo>
                      <a:lnTo>
                        <a:pt x="1" y="3"/>
                      </a:lnTo>
                      <a:lnTo>
                        <a:pt x="1" y="3"/>
                      </a:lnTo>
                      <a:lnTo>
                        <a:pt x="3" y="5"/>
                      </a:lnTo>
                      <a:lnTo>
                        <a:pt x="5" y="6"/>
                      </a:lnTo>
                      <a:lnTo>
                        <a:pt x="5" y="6"/>
                      </a:lnTo>
                      <a:lnTo>
                        <a:pt x="5"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33" name="Freeform 2669">
                  <a:extLst>
                    <a:ext uri="{FF2B5EF4-FFF2-40B4-BE49-F238E27FC236}">
                      <a16:creationId xmlns:a16="http://schemas.microsoft.com/office/drawing/2014/main" id="{EDB892BA-4F8A-4BE4-AF2A-D4EA30DD19C1}"/>
                    </a:ext>
                  </a:extLst>
                </p:cNvPr>
                <p:cNvSpPr>
                  <a:spLocks/>
                </p:cNvSpPr>
                <p:nvPr/>
              </p:nvSpPr>
              <p:spPr bwMode="auto">
                <a:xfrm>
                  <a:off x="4304" y="1554"/>
                  <a:ext cx="2" cy="10"/>
                </a:xfrm>
                <a:custGeom>
                  <a:avLst/>
                  <a:gdLst>
                    <a:gd name="T0" fmla="*/ 0 w 2"/>
                    <a:gd name="T1" fmla="*/ 9 h 10"/>
                    <a:gd name="T2" fmla="*/ 0 w 2"/>
                    <a:gd name="T3" fmla="*/ 9 h 10"/>
                    <a:gd name="T4" fmla="*/ 1 w 2"/>
                    <a:gd name="T5" fmla="*/ 10 h 10"/>
                    <a:gd name="T6" fmla="*/ 1 w 2"/>
                    <a:gd name="T7" fmla="*/ 10 h 10"/>
                    <a:gd name="T8" fmla="*/ 1 w 2"/>
                    <a:gd name="T9" fmla="*/ 10 h 10"/>
                    <a:gd name="T10" fmla="*/ 1 w 2"/>
                    <a:gd name="T11" fmla="*/ 10 h 10"/>
                    <a:gd name="T12" fmla="*/ 1 w 2"/>
                    <a:gd name="T13" fmla="*/ 10 h 10"/>
                    <a:gd name="T14" fmla="*/ 2 w 2"/>
                    <a:gd name="T15" fmla="*/ 9 h 10"/>
                    <a:gd name="T16" fmla="*/ 2 w 2"/>
                    <a:gd name="T17" fmla="*/ 8 h 10"/>
                    <a:gd name="T18" fmla="*/ 1 w 2"/>
                    <a:gd name="T19" fmla="*/ 6 h 10"/>
                    <a:gd name="T20" fmla="*/ 1 w 2"/>
                    <a:gd name="T21" fmla="*/ 6 h 10"/>
                    <a:gd name="T22" fmla="*/ 1 w 2"/>
                    <a:gd name="T23" fmla="*/ 3 h 10"/>
                    <a:gd name="T24" fmla="*/ 1 w 2"/>
                    <a:gd name="T25" fmla="*/ 1 h 10"/>
                    <a:gd name="T26" fmla="*/ 1 w 2"/>
                    <a:gd name="T27" fmla="*/ 1 h 10"/>
                    <a:gd name="T28" fmla="*/ 0 w 2"/>
                    <a:gd name="T29" fmla="*/ 0 h 10"/>
                    <a:gd name="T30" fmla="*/ 0 w 2"/>
                    <a:gd name="T31" fmla="*/ 1 h 10"/>
                    <a:gd name="T32" fmla="*/ 0 w 2"/>
                    <a:gd name="T33" fmla="*/ 1 h 10"/>
                    <a:gd name="T34" fmla="*/ 1 w 2"/>
                    <a:gd name="T35" fmla="*/ 6 h 10"/>
                    <a:gd name="T36" fmla="*/ 1 w 2"/>
                    <a:gd name="T37" fmla="*/ 6 h 10"/>
                    <a:gd name="T38" fmla="*/ 1 w 2"/>
                    <a:gd name="T39" fmla="*/ 8 h 10"/>
                    <a:gd name="T40" fmla="*/ 1 w 2"/>
                    <a:gd name="T41" fmla="*/ 9 h 10"/>
                    <a:gd name="T42" fmla="*/ 1 w 2"/>
                    <a:gd name="T43" fmla="*/ 9 h 10"/>
                    <a:gd name="T44" fmla="*/ 0 w 2"/>
                    <a:gd name="T45" fmla="*/ 9 h 10"/>
                    <a:gd name="T46" fmla="*/ 0 w 2"/>
                    <a:gd name="T47" fmla="*/ 9 h 10"/>
                    <a:gd name="T48" fmla="*/ 0 w 2"/>
                    <a:gd name="T4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10">
                      <a:moveTo>
                        <a:pt x="0" y="9"/>
                      </a:moveTo>
                      <a:lnTo>
                        <a:pt x="0" y="9"/>
                      </a:lnTo>
                      <a:lnTo>
                        <a:pt x="1" y="10"/>
                      </a:lnTo>
                      <a:lnTo>
                        <a:pt x="1" y="10"/>
                      </a:lnTo>
                      <a:lnTo>
                        <a:pt x="1" y="10"/>
                      </a:lnTo>
                      <a:lnTo>
                        <a:pt x="1" y="10"/>
                      </a:lnTo>
                      <a:lnTo>
                        <a:pt x="1" y="10"/>
                      </a:lnTo>
                      <a:lnTo>
                        <a:pt x="2" y="9"/>
                      </a:lnTo>
                      <a:lnTo>
                        <a:pt x="2" y="8"/>
                      </a:lnTo>
                      <a:lnTo>
                        <a:pt x="1" y="6"/>
                      </a:lnTo>
                      <a:lnTo>
                        <a:pt x="1" y="6"/>
                      </a:lnTo>
                      <a:lnTo>
                        <a:pt x="1" y="3"/>
                      </a:lnTo>
                      <a:lnTo>
                        <a:pt x="1" y="1"/>
                      </a:lnTo>
                      <a:lnTo>
                        <a:pt x="1" y="1"/>
                      </a:lnTo>
                      <a:lnTo>
                        <a:pt x="0" y="0"/>
                      </a:lnTo>
                      <a:lnTo>
                        <a:pt x="0" y="1"/>
                      </a:lnTo>
                      <a:lnTo>
                        <a:pt x="0" y="1"/>
                      </a:lnTo>
                      <a:lnTo>
                        <a:pt x="1" y="6"/>
                      </a:lnTo>
                      <a:lnTo>
                        <a:pt x="1" y="6"/>
                      </a:lnTo>
                      <a:lnTo>
                        <a:pt x="1" y="8"/>
                      </a:lnTo>
                      <a:lnTo>
                        <a:pt x="1" y="9"/>
                      </a:lnTo>
                      <a:lnTo>
                        <a:pt x="1" y="9"/>
                      </a:lnTo>
                      <a:lnTo>
                        <a:pt x="0" y="9"/>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34" name="Freeform 2670">
                  <a:extLst>
                    <a:ext uri="{FF2B5EF4-FFF2-40B4-BE49-F238E27FC236}">
                      <a16:creationId xmlns:a16="http://schemas.microsoft.com/office/drawing/2014/main" id="{247FA2DA-25D0-4EE2-9243-AA5641CB776E}"/>
                    </a:ext>
                  </a:extLst>
                </p:cNvPr>
                <p:cNvSpPr>
                  <a:spLocks/>
                </p:cNvSpPr>
                <p:nvPr/>
              </p:nvSpPr>
              <p:spPr bwMode="auto">
                <a:xfrm>
                  <a:off x="4304" y="1554"/>
                  <a:ext cx="2" cy="10"/>
                </a:xfrm>
                <a:custGeom>
                  <a:avLst/>
                  <a:gdLst>
                    <a:gd name="T0" fmla="*/ 0 w 2"/>
                    <a:gd name="T1" fmla="*/ 9 h 10"/>
                    <a:gd name="T2" fmla="*/ 0 w 2"/>
                    <a:gd name="T3" fmla="*/ 9 h 10"/>
                    <a:gd name="T4" fmla="*/ 1 w 2"/>
                    <a:gd name="T5" fmla="*/ 10 h 10"/>
                    <a:gd name="T6" fmla="*/ 1 w 2"/>
                    <a:gd name="T7" fmla="*/ 10 h 10"/>
                    <a:gd name="T8" fmla="*/ 1 w 2"/>
                    <a:gd name="T9" fmla="*/ 10 h 10"/>
                    <a:gd name="T10" fmla="*/ 1 w 2"/>
                    <a:gd name="T11" fmla="*/ 10 h 10"/>
                    <a:gd name="T12" fmla="*/ 1 w 2"/>
                    <a:gd name="T13" fmla="*/ 10 h 10"/>
                    <a:gd name="T14" fmla="*/ 2 w 2"/>
                    <a:gd name="T15" fmla="*/ 9 h 10"/>
                    <a:gd name="T16" fmla="*/ 2 w 2"/>
                    <a:gd name="T17" fmla="*/ 8 h 10"/>
                    <a:gd name="T18" fmla="*/ 1 w 2"/>
                    <a:gd name="T19" fmla="*/ 6 h 10"/>
                    <a:gd name="T20" fmla="*/ 1 w 2"/>
                    <a:gd name="T21" fmla="*/ 6 h 10"/>
                    <a:gd name="T22" fmla="*/ 1 w 2"/>
                    <a:gd name="T23" fmla="*/ 3 h 10"/>
                    <a:gd name="T24" fmla="*/ 1 w 2"/>
                    <a:gd name="T25" fmla="*/ 1 h 10"/>
                    <a:gd name="T26" fmla="*/ 1 w 2"/>
                    <a:gd name="T27" fmla="*/ 1 h 10"/>
                    <a:gd name="T28" fmla="*/ 0 w 2"/>
                    <a:gd name="T29" fmla="*/ 0 h 10"/>
                    <a:gd name="T30" fmla="*/ 0 w 2"/>
                    <a:gd name="T31" fmla="*/ 1 h 10"/>
                    <a:gd name="T32" fmla="*/ 0 w 2"/>
                    <a:gd name="T33" fmla="*/ 1 h 10"/>
                    <a:gd name="T34" fmla="*/ 1 w 2"/>
                    <a:gd name="T35" fmla="*/ 6 h 10"/>
                    <a:gd name="T36" fmla="*/ 1 w 2"/>
                    <a:gd name="T37" fmla="*/ 6 h 10"/>
                    <a:gd name="T38" fmla="*/ 1 w 2"/>
                    <a:gd name="T39" fmla="*/ 8 h 10"/>
                    <a:gd name="T40" fmla="*/ 1 w 2"/>
                    <a:gd name="T41" fmla="*/ 9 h 10"/>
                    <a:gd name="T42" fmla="*/ 1 w 2"/>
                    <a:gd name="T43" fmla="*/ 9 h 10"/>
                    <a:gd name="T44" fmla="*/ 0 w 2"/>
                    <a:gd name="T45" fmla="*/ 9 h 10"/>
                    <a:gd name="T46" fmla="*/ 0 w 2"/>
                    <a:gd name="T47" fmla="*/ 9 h 10"/>
                    <a:gd name="T48" fmla="*/ 0 w 2"/>
                    <a:gd name="T4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10">
                      <a:moveTo>
                        <a:pt x="0" y="9"/>
                      </a:moveTo>
                      <a:lnTo>
                        <a:pt x="0" y="9"/>
                      </a:lnTo>
                      <a:lnTo>
                        <a:pt x="1" y="10"/>
                      </a:lnTo>
                      <a:lnTo>
                        <a:pt x="1" y="10"/>
                      </a:lnTo>
                      <a:lnTo>
                        <a:pt x="1" y="10"/>
                      </a:lnTo>
                      <a:lnTo>
                        <a:pt x="1" y="10"/>
                      </a:lnTo>
                      <a:lnTo>
                        <a:pt x="1" y="10"/>
                      </a:lnTo>
                      <a:lnTo>
                        <a:pt x="2" y="9"/>
                      </a:lnTo>
                      <a:lnTo>
                        <a:pt x="2" y="8"/>
                      </a:lnTo>
                      <a:lnTo>
                        <a:pt x="1" y="6"/>
                      </a:lnTo>
                      <a:lnTo>
                        <a:pt x="1" y="6"/>
                      </a:lnTo>
                      <a:lnTo>
                        <a:pt x="1" y="3"/>
                      </a:lnTo>
                      <a:lnTo>
                        <a:pt x="1" y="1"/>
                      </a:lnTo>
                      <a:lnTo>
                        <a:pt x="1" y="1"/>
                      </a:lnTo>
                      <a:lnTo>
                        <a:pt x="0" y="0"/>
                      </a:lnTo>
                      <a:lnTo>
                        <a:pt x="0" y="1"/>
                      </a:lnTo>
                      <a:lnTo>
                        <a:pt x="0" y="1"/>
                      </a:lnTo>
                      <a:lnTo>
                        <a:pt x="1" y="6"/>
                      </a:lnTo>
                      <a:lnTo>
                        <a:pt x="1" y="6"/>
                      </a:lnTo>
                      <a:lnTo>
                        <a:pt x="1" y="8"/>
                      </a:lnTo>
                      <a:lnTo>
                        <a:pt x="1" y="9"/>
                      </a:lnTo>
                      <a:lnTo>
                        <a:pt x="1" y="9"/>
                      </a:lnTo>
                      <a:lnTo>
                        <a:pt x="0" y="9"/>
                      </a:lnTo>
                      <a:lnTo>
                        <a:pt x="0" y="9"/>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35" name="Freeform 2671">
                  <a:extLst>
                    <a:ext uri="{FF2B5EF4-FFF2-40B4-BE49-F238E27FC236}">
                      <a16:creationId xmlns:a16="http://schemas.microsoft.com/office/drawing/2014/main" id="{D777C7E8-3B75-4BD9-A12E-3A39CB02A4AB}"/>
                    </a:ext>
                  </a:extLst>
                </p:cNvPr>
                <p:cNvSpPr>
                  <a:spLocks/>
                </p:cNvSpPr>
                <p:nvPr/>
              </p:nvSpPr>
              <p:spPr bwMode="auto">
                <a:xfrm>
                  <a:off x="4305" y="1563"/>
                  <a:ext cx="2" cy="5"/>
                </a:xfrm>
                <a:custGeom>
                  <a:avLst/>
                  <a:gdLst>
                    <a:gd name="T0" fmla="*/ 0 w 2"/>
                    <a:gd name="T1" fmla="*/ 0 h 5"/>
                    <a:gd name="T2" fmla="*/ 0 w 2"/>
                    <a:gd name="T3" fmla="*/ 0 h 5"/>
                    <a:gd name="T4" fmla="*/ 1 w 2"/>
                    <a:gd name="T5" fmla="*/ 1 h 5"/>
                    <a:gd name="T6" fmla="*/ 1 w 2"/>
                    <a:gd name="T7" fmla="*/ 3 h 5"/>
                    <a:gd name="T8" fmla="*/ 2 w 2"/>
                    <a:gd name="T9" fmla="*/ 5 h 5"/>
                    <a:gd name="T10" fmla="*/ 2 w 2"/>
                    <a:gd name="T11" fmla="*/ 5 h 5"/>
                    <a:gd name="T12" fmla="*/ 2 w 2"/>
                    <a:gd name="T13" fmla="*/ 5 h 5"/>
                    <a:gd name="T14" fmla="*/ 2 w 2"/>
                    <a:gd name="T15" fmla="*/ 5 h 5"/>
                    <a:gd name="T16" fmla="*/ 1 w 2"/>
                    <a:gd name="T17" fmla="*/ 3 h 5"/>
                    <a:gd name="T18" fmla="*/ 1 w 2"/>
                    <a:gd name="T19" fmla="*/ 1 h 5"/>
                    <a:gd name="T20" fmla="*/ 1 w 2"/>
                    <a:gd name="T21" fmla="*/ 0 h 5"/>
                    <a:gd name="T22" fmla="*/ 1 w 2"/>
                    <a:gd name="T23" fmla="*/ 0 h 5"/>
                    <a:gd name="T24" fmla="*/ 0 w 2"/>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0" y="0"/>
                      </a:moveTo>
                      <a:lnTo>
                        <a:pt x="0" y="0"/>
                      </a:lnTo>
                      <a:lnTo>
                        <a:pt x="1" y="1"/>
                      </a:lnTo>
                      <a:lnTo>
                        <a:pt x="1" y="3"/>
                      </a:lnTo>
                      <a:lnTo>
                        <a:pt x="2" y="5"/>
                      </a:lnTo>
                      <a:lnTo>
                        <a:pt x="2" y="5"/>
                      </a:lnTo>
                      <a:lnTo>
                        <a:pt x="2" y="5"/>
                      </a:lnTo>
                      <a:lnTo>
                        <a:pt x="2" y="5"/>
                      </a:lnTo>
                      <a:lnTo>
                        <a:pt x="1" y="3"/>
                      </a:lnTo>
                      <a:lnTo>
                        <a:pt x="1" y="1"/>
                      </a:lnTo>
                      <a:lnTo>
                        <a:pt x="1" y="0"/>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36" name="Freeform 2672">
                  <a:extLst>
                    <a:ext uri="{FF2B5EF4-FFF2-40B4-BE49-F238E27FC236}">
                      <a16:creationId xmlns:a16="http://schemas.microsoft.com/office/drawing/2014/main" id="{5BD6CD44-BCD9-4662-BFB7-E29CF783A690}"/>
                    </a:ext>
                  </a:extLst>
                </p:cNvPr>
                <p:cNvSpPr>
                  <a:spLocks/>
                </p:cNvSpPr>
                <p:nvPr/>
              </p:nvSpPr>
              <p:spPr bwMode="auto">
                <a:xfrm>
                  <a:off x="4305" y="1563"/>
                  <a:ext cx="2" cy="5"/>
                </a:xfrm>
                <a:custGeom>
                  <a:avLst/>
                  <a:gdLst>
                    <a:gd name="T0" fmla="*/ 0 w 2"/>
                    <a:gd name="T1" fmla="*/ 0 h 5"/>
                    <a:gd name="T2" fmla="*/ 0 w 2"/>
                    <a:gd name="T3" fmla="*/ 0 h 5"/>
                    <a:gd name="T4" fmla="*/ 1 w 2"/>
                    <a:gd name="T5" fmla="*/ 1 h 5"/>
                    <a:gd name="T6" fmla="*/ 1 w 2"/>
                    <a:gd name="T7" fmla="*/ 3 h 5"/>
                    <a:gd name="T8" fmla="*/ 2 w 2"/>
                    <a:gd name="T9" fmla="*/ 5 h 5"/>
                    <a:gd name="T10" fmla="*/ 2 w 2"/>
                    <a:gd name="T11" fmla="*/ 5 h 5"/>
                    <a:gd name="T12" fmla="*/ 2 w 2"/>
                    <a:gd name="T13" fmla="*/ 5 h 5"/>
                    <a:gd name="T14" fmla="*/ 2 w 2"/>
                    <a:gd name="T15" fmla="*/ 5 h 5"/>
                    <a:gd name="T16" fmla="*/ 1 w 2"/>
                    <a:gd name="T17" fmla="*/ 3 h 5"/>
                    <a:gd name="T18" fmla="*/ 1 w 2"/>
                    <a:gd name="T19" fmla="*/ 1 h 5"/>
                    <a:gd name="T20" fmla="*/ 1 w 2"/>
                    <a:gd name="T21" fmla="*/ 0 h 5"/>
                    <a:gd name="T22" fmla="*/ 1 w 2"/>
                    <a:gd name="T23" fmla="*/ 0 h 5"/>
                    <a:gd name="T24" fmla="*/ 0 w 2"/>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0" y="0"/>
                      </a:moveTo>
                      <a:lnTo>
                        <a:pt x="0" y="0"/>
                      </a:lnTo>
                      <a:lnTo>
                        <a:pt x="1" y="1"/>
                      </a:lnTo>
                      <a:lnTo>
                        <a:pt x="1" y="3"/>
                      </a:lnTo>
                      <a:lnTo>
                        <a:pt x="2" y="5"/>
                      </a:lnTo>
                      <a:lnTo>
                        <a:pt x="2" y="5"/>
                      </a:lnTo>
                      <a:lnTo>
                        <a:pt x="2" y="5"/>
                      </a:lnTo>
                      <a:lnTo>
                        <a:pt x="2" y="5"/>
                      </a:lnTo>
                      <a:lnTo>
                        <a:pt x="1" y="3"/>
                      </a:lnTo>
                      <a:lnTo>
                        <a:pt x="1" y="1"/>
                      </a:lnTo>
                      <a:lnTo>
                        <a:pt x="1"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37" name="Freeform 2673">
                  <a:extLst>
                    <a:ext uri="{FF2B5EF4-FFF2-40B4-BE49-F238E27FC236}">
                      <a16:creationId xmlns:a16="http://schemas.microsoft.com/office/drawing/2014/main" id="{B5618D0B-DC24-4F69-9AFF-3CA13FF00EB6}"/>
                    </a:ext>
                  </a:extLst>
                </p:cNvPr>
                <p:cNvSpPr>
                  <a:spLocks/>
                </p:cNvSpPr>
                <p:nvPr/>
              </p:nvSpPr>
              <p:spPr bwMode="auto">
                <a:xfrm>
                  <a:off x="4333" y="1489"/>
                  <a:ext cx="56" cy="84"/>
                </a:xfrm>
                <a:custGeom>
                  <a:avLst/>
                  <a:gdLst>
                    <a:gd name="T0" fmla="*/ 51 w 56"/>
                    <a:gd name="T1" fmla="*/ 52 h 84"/>
                    <a:gd name="T2" fmla="*/ 47 w 56"/>
                    <a:gd name="T3" fmla="*/ 43 h 84"/>
                    <a:gd name="T4" fmla="*/ 44 w 56"/>
                    <a:gd name="T5" fmla="*/ 41 h 84"/>
                    <a:gd name="T6" fmla="*/ 44 w 56"/>
                    <a:gd name="T7" fmla="*/ 37 h 84"/>
                    <a:gd name="T8" fmla="*/ 51 w 56"/>
                    <a:gd name="T9" fmla="*/ 32 h 84"/>
                    <a:gd name="T10" fmla="*/ 50 w 56"/>
                    <a:gd name="T11" fmla="*/ 24 h 84"/>
                    <a:gd name="T12" fmla="*/ 52 w 56"/>
                    <a:gd name="T13" fmla="*/ 16 h 84"/>
                    <a:gd name="T14" fmla="*/ 41 w 56"/>
                    <a:gd name="T15" fmla="*/ 11 h 84"/>
                    <a:gd name="T16" fmla="*/ 36 w 56"/>
                    <a:gd name="T17" fmla="*/ 9 h 84"/>
                    <a:gd name="T18" fmla="*/ 28 w 56"/>
                    <a:gd name="T19" fmla="*/ 9 h 84"/>
                    <a:gd name="T20" fmla="*/ 20 w 56"/>
                    <a:gd name="T21" fmla="*/ 9 h 84"/>
                    <a:gd name="T22" fmla="*/ 17 w 56"/>
                    <a:gd name="T23" fmla="*/ 6 h 84"/>
                    <a:gd name="T24" fmla="*/ 14 w 56"/>
                    <a:gd name="T25" fmla="*/ 2 h 84"/>
                    <a:gd name="T26" fmla="*/ 8 w 56"/>
                    <a:gd name="T27" fmla="*/ 0 h 84"/>
                    <a:gd name="T28" fmla="*/ 6 w 56"/>
                    <a:gd name="T29" fmla="*/ 2 h 84"/>
                    <a:gd name="T30" fmla="*/ 6 w 56"/>
                    <a:gd name="T31" fmla="*/ 2 h 84"/>
                    <a:gd name="T32" fmla="*/ 11 w 56"/>
                    <a:gd name="T33" fmla="*/ 0 h 84"/>
                    <a:gd name="T34" fmla="*/ 13 w 56"/>
                    <a:gd name="T35" fmla="*/ 5 h 84"/>
                    <a:gd name="T36" fmla="*/ 18 w 56"/>
                    <a:gd name="T37" fmla="*/ 9 h 84"/>
                    <a:gd name="T38" fmla="*/ 20 w 56"/>
                    <a:gd name="T39" fmla="*/ 10 h 84"/>
                    <a:gd name="T40" fmla="*/ 26 w 56"/>
                    <a:gd name="T41" fmla="*/ 9 h 84"/>
                    <a:gd name="T42" fmla="*/ 28 w 56"/>
                    <a:gd name="T43" fmla="*/ 11 h 84"/>
                    <a:gd name="T44" fmla="*/ 37 w 56"/>
                    <a:gd name="T45" fmla="*/ 10 h 84"/>
                    <a:gd name="T46" fmla="*/ 44 w 56"/>
                    <a:gd name="T47" fmla="*/ 12 h 84"/>
                    <a:gd name="T48" fmla="*/ 51 w 56"/>
                    <a:gd name="T49" fmla="*/ 16 h 84"/>
                    <a:gd name="T50" fmla="*/ 50 w 56"/>
                    <a:gd name="T51" fmla="*/ 23 h 84"/>
                    <a:gd name="T52" fmla="*/ 50 w 56"/>
                    <a:gd name="T53" fmla="*/ 27 h 84"/>
                    <a:gd name="T54" fmla="*/ 50 w 56"/>
                    <a:gd name="T55" fmla="*/ 32 h 84"/>
                    <a:gd name="T56" fmla="*/ 42 w 56"/>
                    <a:gd name="T57" fmla="*/ 37 h 84"/>
                    <a:gd name="T58" fmla="*/ 42 w 56"/>
                    <a:gd name="T59" fmla="*/ 41 h 84"/>
                    <a:gd name="T60" fmla="*/ 42 w 56"/>
                    <a:gd name="T61" fmla="*/ 44 h 84"/>
                    <a:gd name="T62" fmla="*/ 49 w 56"/>
                    <a:gd name="T63" fmla="*/ 46 h 84"/>
                    <a:gd name="T64" fmla="*/ 50 w 56"/>
                    <a:gd name="T65" fmla="*/ 53 h 84"/>
                    <a:gd name="T66" fmla="*/ 55 w 56"/>
                    <a:gd name="T67" fmla="*/ 58 h 84"/>
                    <a:gd name="T68" fmla="*/ 48 w 56"/>
                    <a:gd name="T69" fmla="*/ 64 h 84"/>
                    <a:gd name="T70" fmla="*/ 40 w 56"/>
                    <a:gd name="T71" fmla="*/ 65 h 84"/>
                    <a:gd name="T72" fmla="*/ 39 w 56"/>
                    <a:gd name="T73" fmla="*/ 69 h 84"/>
                    <a:gd name="T74" fmla="*/ 32 w 56"/>
                    <a:gd name="T75" fmla="*/ 70 h 84"/>
                    <a:gd name="T76" fmla="*/ 31 w 56"/>
                    <a:gd name="T77" fmla="*/ 76 h 84"/>
                    <a:gd name="T78" fmla="*/ 26 w 56"/>
                    <a:gd name="T79" fmla="*/ 78 h 84"/>
                    <a:gd name="T80" fmla="*/ 21 w 56"/>
                    <a:gd name="T81" fmla="*/ 82 h 84"/>
                    <a:gd name="T82" fmla="*/ 13 w 56"/>
                    <a:gd name="T83" fmla="*/ 81 h 84"/>
                    <a:gd name="T84" fmla="*/ 11 w 56"/>
                    <a:gd name="T85" fmla="*/ 76 h 84"/>
                    <a:gd name="T86" fmla="*/ 4 w 56"/>
                    <a:gd name="T87" fmla="*/ 75 h 84"/>
                    <a:gd name="T88" fmla="*/ 2 w 56"/>
                    <a:gd name="T89" fmla="*/ 71 h 84"/>
                    <a:gd name="T90" fmla="*/ 0 w 56"/>
                    <a:gd name="T91" fmla="*/ 69 h 84"/>
                    <a:gd name="T92" fmla="*/ 2 w 56"/>
                    <a:gd name="T93" fmla="*/ 72 h 84"/>
                    <a:gd name="T94" fmla="*/ 6 w 56"/>
                    <a:gd name="T95" fmla="*/ 78 h 84"/>
                    <a:gd name="T96" fmla="*/ 13 w 56"/>
                    <a:gd name="T97" fmla="*/ 82 h 84"/>
                    <a:gd name="T98" fmla="*/ 20 w 56"/>
                    <a:gd name="T99" fmla="*/ 84 h 84"/>
                    <a:gd name="T100" fmla="*/ 25 w 56"/>
                    <a:gd name="T101" fmla="*/ 79 h 84"/>
                    <a:gd name="T102" fmla="*/ 32 w 56"/>
                    <a:gd name="T103" fmla="*/ 76 h 84"/>
                    <a:gd name="T104" fmla="*/ 33 w 56"/>
                    <a:gd name="T105" fmla="*/ 72 h 84"/>
                    <a:gd name="T106" fmla="*/ 40 w 56"/>
                    <a:gd name="T107" fmla="*/ 70 h 84"/>
                    <a:gd name="T108" fmla="*/ 41 w 56"/>
                    <a:gd name="T109" fmla="*/ 66 h 84"/>
                    <a:gd name="T110" fmla="*/ 52 w 56"/>
                    <a:gd name="T111" fmla="*/ 64 h 84"/>
                    <a:gd name="T112" fmla="*/ 56 w 56"/>
                    <a:gd name="T113" fmla="*/ 5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 h="84">
                      <a:moveTo>
                        <a:pt x="56" y="56"/>
                      </a:moveTo>
                      <a:lnTo>
                        <a:pt x="56" y="56"/>
                      </a:lnTo>
                      <a:lnTo>
                        <a:pt x="55" y="55"/>
                      </a:lnTo>
                      <a:lnTo>
                        <a:pt x="54" y="54"/>
                      </a:lnTo>
                      <a:lnTo>
                        <a:pt x="53" y="53"/>
                      </a:lnTo>
                      <a:lnTo>
                        <a:pt x="51" y="52"/>
                      </a:lnTo>
                      <a:lnTo>
                        <a:pt x="51" y="52"/>
                      </a:lnTo>
                      <a:lnTo>
                        <a:pt x="51" y="50"/>
                      </a:lnTo>
                      <a:lnTo>
                        <a:pt x="51" y="49"/>
                      </a:lnTo>
                      <a:lnTo>
                        <a:pt x="51" y="47"/>
                      </a:lnTo>
                      <a:lnTo>
                        <a:pt x="50" y="46"/>
                      </a:lnTo>
                      <a:lnTo>
                        <a:pt x="50" y="46"/>
                      </a:lnTo>
                      <a:lnTo>
                        <a:pt x="49" y="44"/>
                      </a:lnTo>
                      <a:lnTo>
                        <a:pt x="47" y="43"/>
                      </a:lnTo>
                      <a:lnTo>
                        <a:pt x="47" y="43"/>
                      </a:lnTo>
                      <a:lnTo>
                        <a:pt x="46" y="43"/>
                      </a:lnTo>
                      <a:lnTo>
                        <a:pt x="45" y="42"/>
                      </a:lnTo>
                      <a:lnTo>
                        <a:pt x="45" y="42"/>
                      </a:lnTo>
                      <a:lnTo>
                        <a:pt x="43" y="42"/>
                      </a:lnTo>
                      <a:lnTo>
                        <a:pt x="43" y="42"/>
                      </a:lnTo>
                      <a:lnTo>
                        <a:pt x="44" y="41"/>
                      </a:lnTo>
                      <a:lnTo>
                        <a:pt x="44" y="41"/>
                      </a:lnTo>
                      <a:lnTo>
                        <a:pt x="44" y="40"/>
                      </a:lnTo>
                      <a:lnTo>
                        <a:pt x="44" y="40"/>
                      </a:lnTo>
                      <a:lnTo>
                        <a:pt x="43" y="39"/>
                      </a:lnTo>
                      <a:lnTo>
                        <a:pt x="43" y="39"/>
                      </a:lnTo>
                      <a:lnTo>
                        <a:pt x="43" y="38"/>
                      </a:lnTo>
                      <a:lnTo>
                        <a:pt x="44" y="37"/>
                      </a:lnTo>
                      <a:lnTo>
                        <a:pt x="45" y="37"/>
                      </a:lnTo>
                      <a:lnTo>
                        <a:pt x="46" y="36"/>
                      </a:lnTo>
                      <a:lnTo>
                        <a:pt x="47" y="35"/>
                      </a:lnTo>
                      <a:lnTo>
                        <a:pt x="49" y="34"/>
                      </a:lnTo>
                      <a:lnTo>
                        <a:pt x="49" y="34"/>
                      </a:lnTo>
                      <a:lnTo>
                        <a:pt x="50" y="33"/>
                      </a:lnTo>
                      <a:lnTo>
                        <a:pt x="51" y="32"/>
                      </a:lnTo>
                      <a:lnTo>
                        <a:pt x="51" y="31"/>
                      </a:lnTo>
                      <a:lnTo>
                        <a:pt x="52" y="29"/>
                      </a:lnTo>
                      <a:lnTo>
                        <a:pt x="52" y="29"/>
                      </a:lnTo>
                      <a:lnTo>
                        <a:pt x="52" y="28"/>
                      </a:lnTo>
                      <a:lnTo>
                        <a:pt x="51" y="27"/>
                      </a:lnTo>
                      <a:lnTo>
                        <a:pt x="50" y="25"/>
                      </a:lnTo>
                      <a:lnTo>
                        <a:pt x="50" y="24"/>
                      </a:lnTo>
                      <a:lnTo>
                        <a:pt x="50" y="24"/>
                      </a:lnTo>
                      <a:lnTo>
                        <a:pt x="51" y="23"/>
                      </a:lnTo>
                      <a:lnTo>
                        <a:pt x="52" y="21"/>
                      </a:lnTo>
                      <a:lnTo>
                        <a:pt x="52" y="18"/>
                      </a:lnTo>
                      <a:lnTo>
                        <a:pt x="52" y="17"/>
                      </a:lnTo>
                      <a:lnTo>
                        <a:pt x="52" y="16"/>
                      </a:lnTo>
                      <a:lnTo>
                        <a:pt x="52" y="16"/>
                      </a:lnTo>
                      <a:lnTo>
                        <a:pt x="51" y="14"/>
                      </a:lnTo>
                      <a:lnTo>
                        <a:pt x="50" y="13"/>
                      </a:lnTo>
                      <a:lnTo>
                        <a:pt x="48" y="12"/>
                      </a:lnTo>
                      <a:lnTo>
                        <a:pt x="46" y="11"/>
                      </a:lnTo>
                      <a:lnTo>
                        <a:pt x="46" y="11"/>
                      </a:lnTo>
                      <a:lnTo>
                        <a:pt x="43" y="11"/>
                      </a:lnTo>
                      <a:lnTo>
                        <a:pt x="41" y="11"/>
                      </a:lnTo>
                      <a:lnTo>
                        <a:pt x="41" y="11"/>
                      </a:lnTo>
                      <a:lnTo>
                        <a:pt x="40" y="11"/>
                      </a:lnTo>
                      <a:lnTo>
                        <a:pt x="39" y="10"/>
                      </a:lnTo>
                      <a:lnTo>
                        <a:pt x="39" y="10"/>
                      </a:lnTo>
                      <a:lnTo>
                        <a:pt x="37" y="9"/>
                      </a:lnTo>
                      <a:lnTo>
                        <a:pt x="37" y="9"/>
                      </a:lnTo>
                      <a:lnTo>
                        <a:pt x="36" y="9"/>
                      </a:lnTo>
                      <a:lnTo>
                        <a:pt x="35" y="8"/>
                      </a:lnTo>
                      <a:lnTo>
                        <a:pt x="34" y="8"/>
                      </a:lnTo>
                      <a:lnTo>
                        <a:pt x="33" y="9"/>
                      </a:lnTo>
                      <a:lnTo>
                        <a:pt x="30" y="10"/>
                      </a:lnTo>
                      <a:lnTo>
                        <a:pt x="28" y="11"/>
                      </a:lnTo>
                      <a:lnTo>
                        <a:pt x="28" y="11"/>
                      </a:lnTo>
                      <a:lnTo>
                        <a:pt x="28" y="9"/>
                      </a:lnTo>
                      <a:lnTo>
                        <a:pt x="26" y="8"/>
                      </a:lnTo>
                      <a:lnTo>
                        <a:pt x="25" y="7"/>
                      </a:lnTo>
                      <a:lnTo>
                        <a:pt x="23" y="7"/>
                      </a:lnTo>
                      <a:lnTo>
                        <a:pt x="23" y="7"/>
                      </a:lnTo>
                      <a:lnTo>
                        <a:pt x="22" y="7"/>
                      </a:lnTo>
                      <a:lnTo>
                        <a:pt x="21" y="8"/>
                      </a:lnTo>
                      <a:lnTo>
                        <a:pt x="20" y="9"/>
                      </a:lnTo>
                      <a:lnTo>
                        <a:pt x="19" y="10"/>
                      </a:lnTo>
                      <a:lnTo>
                        <a:pt x="19" y="10"/>
                      </a:lnTo>
                      <a:lnTo>
                        <a:pt x="19" y="9"/>
                      </a:lnTo>
                      <a:lnTo>
                        <a:pt x="19" y="8"/>
                      </a:lnTo>
                      <a:lnTo>
                        <a:pt x="18" y="7"/>
                      </a:lnTo>
                      <a:lnTo>
                        <a:pt x="17" y="6"/>
                      </a:lnTo>
                      <a:lnTo>
                        <a:pt x="17" y="6"/>
                      </a:lnTo>
                      <a:lnTo>
                        <a:pt x="16" y="5"/>
                      </a:lnTo>
                      <a:lnTo>
                        <a:pt x="14" y="5"/>
                      </a:lnTo>
                      <a:lnTo>
                        <a:pt x="14" y="5"/>
                      </a:lnTo>
                      <a:lnTo>
                        <a:pt x="14" y="5"/>
                      </a:lnTo>
                      <a:lnTo>
                        <a:pt x="14" y="4"/>
                      </a:lnTo>
                      <a:lnTo>
                        <a:pt x="14" y="3"/>
                      </a:lnTo>
                      <a:lnTo>
                        <a:pt x="14" y="2"/>
                      </a:lnTo>
                      <a:lnTo>
                        <a:pt x="14" y="2"/>
                      </a:lnTo>
                      <a:lnTo>
                        <a:pt x="13" y="1"/>
                      </a:lnTo>
                      <a:lnTo>
                        <a:pt x="12" y="0"/>
                      </a:lnTo>
                      <a:lnTo>
                        <a:pt x="11" y="0"/>
                      </a:lnTo>
                      <a:lnTo>
                        <a:pt x="10" y="0"/>
                      </a:lnTo>
                      <a:lnTo>
                        <a:pt x="10" y="0"/>
                      </a:lnTo>
                      <a:lnTo>
                        <a:pt x="8" y="0"/>
                      </a:lnTo>
                      <a:lnTo>
                        <a:pt x="7" y="1"/>
                      </a:lnTo>
                      <a:lnTo>
                        <a:pt x="6" y="1"/>
                      </a:lnTo>
                      <a:lnTo>
                        <a:pt x="6" y="2"/>
                      </a:lnTo>
                      <a:lnTo>
                        <a:pt x="6" y="2"/>
                      </a:lnTo>
                      <a:lnTo>
                        <a:pt x="6" y="2"/>
                      </a:lnTo>
                      <a:lnTo>
                        <a:pt x="6" y="2"/>
                      </a:lnTo>
                      <a:lnTo>
                        <a:pt x="6" y="2"/>
                      </a:lnTo>
                      <a:lnTo>
                        <a:pt x="7" y="2"/>
                      </a:lnTo>
                      <a:lnTo>
                        <a:pt x="7" y="2"/>
                      </a:lnTo>
                      <a:lnTo>
                        <a:pt x="7" y="2"/>
                      </a:lnTo>
                      <a:lnTo>
                        <a:pt x="7" y="2"/>
                      </a:lnTo>
                      <a:lnTo>
                        <a:pt x="7" y="2"/>
                      </a:lnTo>
                      <a:lnTo>
                        <a:pt x="6" y="2"/>
                      </a:lnTo>
                      <a:lnTo>
                        <a:pt x="6" y="2"/>
                      </a:lnTo>
                      <a:lnTo>
                        <a:pt x="7" y="2"/>
                      </a:lnTo>
                      <a:lnTo>
                        <a:pt x="8" y="1"/>
                      </a:lnTo>
                      <a:lnTo>
                        <a:pt x="8" y="1"/>
                      </a:lnTo>
                      <a:lnTo>
                        <a:pt x="10" y="0"/>
                      </a:lnTo>
                      <a:lnTo>
                        <a:pt x="10" y="0"/>
                      </a:lnTo>
                      <a:lnTo>
                        <a:pt x="11" y="0"/>
                      </a:lnTo>
                      <a:lnTo>
                        <a:pt x="11" y="0"/>
                      </a:lnTo>
                      <a:lnTo>
                        <a:pt x="13" y="1"/>
                      </a:lnTo>
                      <a:lnTo>
                        <a:pt x="13" y="1"/>
                      </a:lnTo>
                      <a:lnTo>
                        <a:pt x="13" y="2"/>
                      </a:lnTo>
                      <a:lnTo>
                        <a:pt x="13" y="3"/>
                      </a:lnTo>
                      <a:lnTo>
                        <a:pt x="13" y="5"/>
                      </a:lnTo>
                      <a:lnTo>
                        <a:pt x="13" y="5"/>
                      </a:lnTo>
                      <a:lnTo>
                        <a:pt x="13" y="5"/>
                      </a:lnTo>
                      <a:lnTo>
                        <a:pt x="14" y="5"/>
                      </a:lnTo>
                      <a:lnTo>
                        <a:pt x="15" y="6"/>
                      </a:lnTo>
                      <a:lnTo>
                        <a:pt x="15" y="6"/>
                      </a:lnTo>
                      <a:lnTo>
                        <a:pt x="17" y="7"/>
                      </a:lnTo>
                      <a:lnTo>
                        <a:pt x="18" y="8"/>
                      </a:lnTo>
                      <a:lnTo>
                        <a:pt x="18" y="8"/>
                      </a:lnTo>
                      <a:lnTo>
                        <a:pt x="18" y="9"/>
                      </a:lnTo>
                      <a:lnTo>
                        <a:pt x="18" y="10"/>
                      </a:lnTo>
                      <a:lnTo>
                        <a:pt x="18" y="11"/>
                      </a:lnTo>
                      <a:lnTo>
                        <a:pt x="18" y="11"/>
                      </a:lnTo>
                      <a:lnTo>
                        <a:pt x="18" y="11"/>
                      </a:lnTo>
                      <a:lnTo>
                        <a:pt x="18" y="11"/>
                      </a:lnTo>
                      <a:lnTo>
                        <a:pt x="18" y="11"/>
                      </a:lnTo>
                      <a:lnTo>
                        <a:pt x="20" y="10"/>
                      </a:lnTo>
                      <a:lnTo>
                        <a:pt x="21" y="9"/>
                      </a:lnTo>
                      <a:lnTo>
                        <a:pt x="22" y="8"/>
                      </a:lnTo>
                      <a:lnTo>
                        <a:pt x="22" y="8"/>
                      </a:lnTo>
                      <a:lnTo>
                        <a:pt x="23" y="8"/>
                      </a:lnTo>
                      <a:lnTo>
                        <a:pt x="24" y="8"/>
                      </a:lnTo>
                      <a:lnTo>
                        <a:pt x="26" y="8"/>
                      </a:lnTo>
                      <a:lnTo>
                        <a:pt x="26" y="9"/>
                      </a:lnTo>
                      <a:lnTo>
                        <a:pt x="27" y="10"/>
                      </a:lnTo>
                      <a:lnTo>
                        <a:pt x="28" y="10"/>
                      </a:lnTo>
                      <a:lnTo>
                        <a:pt x="28" y="11"/>
                      </a:lnTo>
                      <a:lnTo>
                        <a:pt x="28" y="11"/>
                      </a:lnTo>
                      <a:lnTo>
                        <a:pt x="28" y="11"/>
                      </a:lnTo>
                      <a:lnTo>
                        <a:pt x="28" y="11"/>
                      </a:lnTo>
                      <a:lnTo>
                        <a:pt x="28" y="11"/>
                      </a:lnTo>
                      <a:lnTo>
                        <a:pt x="29" y="10"/>
                      </a:lnTo>
                      <a:lnTo>
                        <a:pt x="30" y="10"/>
                      </a:lnTo>
                      <a:lnTo>
                        <a:pt x="32" y="10"/>
                      </a:lnTo>
                      <a:lnTo>
                        <a:pt x="33" y="9"/>
                      </a:lnTo>
                      <a:lnTo>
                        <a:pt x="34" y="9"/>
                      </a:lnTo>
                      <a:lnTo>
                        <a:pt x="36" y="9"/>
                      </a:lnTo>
                      <a:lnTo>
                        <a:pt x="37" y="10"/>
                      </a:lnTo>
                      <a:lnTo>
                        <a:pt x="38" y="10"/>
                      </a:lnTo>
                      <a:lnTo>
                        <a:pt x="38" y="10"/>
                      </a:lnTo>
                      <a:lnTo>
                        <a:pt x="39" y="11"/>
                      </a:lnTo>
                      <a:lnTo>
                        <a:pt x="39" y="12"/>
                      </a:lnTo>
                      <a:lnTo>
                        <a:pt x="40" y="12"/>
                      </a:lnTo>
                      <a:lnTo>
                        <a:pt x="40" y="12"/>
                      </a:lnTo>
                      <a:lnTo>
                        <a:pt x="44" y="12"/>
                      </a:lnTo>
                      <a:lnTo>
                        <a:pt x="44" y="12"/>
                      </a:lnTo>
                      <a:lnTo>
                        <a:pt x="46" y="12"/>
                      </a:lnTo>
                      <a:lnTo>
                        <a:pt x="48" y="13"/>
                      </a:lnTo>
                      <a:lnTo>
                        <a:pt x="50" y="14"/>
                      </a:lnTo>
                      <a:lnTo>
                        <a:pt x="50" y="15"/>
                      </a:lnTo>
                      <a:lnTo>
                        <a:pt x="51" y="16"/>
                      </a:lnTo>
                      <a:lnTo>
                        <a:pt x="51" y="16"/>
                      </a:lnTo>
                      <a:lnTo>
                        <a:pt x="51" y="17"/>
                      </a:lnTo>
                      <a:lnTo>
                        <a:pt x="51" y="18"/>
                      </a:lnTo>
                      <a:lnTo>
                        <a:pt x="51" y="19"/>
                      </a:lnTo>
                      <a:lnTo>
                        <a:pt x="51" y="20"/>
                      </a:lnTo>
                      <a:lnTo>
                        <a:pt x="51" y="21"/>
                      </a:lnTo>
                      <a:lnTo>
                        <a:pt x="50" y="22"/>
                      </a:lnTo>
                      <a:lnTo>
                        <a:pt x="50" y="23"/>
                      </a:lnTo>
                      <a:lnTo>
                        <a:pt x="48" y="24"/>
                      </a:lnTo>
                      <a:lnTo>
                        <a:pt x="48" y="24"/>
                      </a:lnTo>
                      <a:lnTo>
                        <a:pt x="48" y="24"/>
                      </a:lnTo>
                      <a:lnTo>
                        <a:pt x="48" y="25"/>
                      </a:lnTo>
                      <a:lnTo>
                        <a:pt x="48" y="25"/>
                      </a:lnTo>
                      <a:lnTo>
                        <a:pt x="50" y="26"/>
                      </a:lnTo>
                      <a:lnTo>
                        <a:pt x="50" y="27"/>
                      </a:lnTo>
                      <a:lnTo>
                        <a:pt x="50" y="27"/>
                      </a:lnTo>
                      <a:lnTo>
                        <a:pt x="50" y="27"/>
                      </a:lnTo>
                      <a:lnTo>
                        <a:pt x="51" y="28"/>
                      </a:lnTo>
                      <a:lnTo>
                        <a:pt x="51" y="29"/>
                      </a:lnTo>
                      <a:lnTo>
                        <a:pt x="50" y="31"/>
                      </a:lnTo>
                      <a:lnTo>
                        <a:pt x="50" y="31"/>
                      </a:lnTo>
                      <a:lnTo>
                        <a:pt x="50" y="32"/>
                      </a:lnTo>
                      <a:lnTo>
                        <a:pt x="49" y="33"/>
                      </a:lnTo>
                      <a:lnTo>
                        <a:pt x="47" y="34"/>
                      </a:lnTo>
                      <a:lnTo>
                        <a:pt x="46" y="35"/>
                      </a:lnTo>
                      <a:lnTo>
                        <a:pt x="46" y="35"/>
                      </a:lnTo>
                      <a:lnTo>
                        <a:pt x="44" y="36"/>
                      </a:lnTo>
                      <a:lnTo>
                        <a:pt x="43" y="37"/>
                      </a:lnTo>
                      <a:lnTo>
                        <a:pt x="42" y="37"/>
                      </a:lnTo>
                      <a:lnTo>
                        <a:pt x="42" y="37"/>
                      </a:lnTo>
                      <a:lnTo>
                        <a:pt x="42" y="38"/>
                      </a:lnTo>
                      <a:lnTo>
                        <a:pt x="42" y="39"/>
                      </a:lnTo>
                      <a:lnTo>
                        <a:pt x="42" y="40"/>
                      </a:lnTo>
                      <a:lnTo>
                        <a:pt x="42" y="40"/>
                      </a:lnTo>
                      <a:lnTo>
                        <a:pt x="42" y="41"/>
                      </a:lnTo>
                      <a:lnTo>
                        <a:pt x="42" y="41"/>
                      </a:lnTo>
                      <a:lnTo>
                        <a:pt x="41" y="43"/>
                      </a:lnTo>
                      <a:lnTo>
                        <a:pt x="41" y="43"/>
                      </a:lnTo>
                      <a:lnTo>
                        <a:pt x="41" y="43"/>
                      </a:lnTo>
                      <a:lnTo>
                        <a:pt x="41" y="43"/>
                      </a:lnTo>
                      <a:lnTo>
                        <a:pt x="41" y="43"/>
                      </a:lnTo>
                      <a:lnTo>
                        <a:pt x="42" y="44"/>
                      </a:lnTo>
                      <a:lnTo>
                        <a:pt x="42" y="44"/>
                      </a:lnTo>
                      <a:lnTo>
                        <a:pt x="44" y="44"/>
                      </a:lnTo>
                      <a:lnTo>
                        <a:pt x="45" y="44"/>
                      </a:lnTo>
                      <a:lnTo>
                        <a:pt x="46" y="44"/>
                      </a:lnTo>
                      <a:lnTo>
                        <a:pt x="46" y="44"/>
                      </a:lnTo>
                      <a:lnTo>
                        <a:pt x="47" y="45"/>
                      </a:lnTo>
                      <a:lnTo>
                        <a:pt x="49" y="46"/>
                      </a:lnTo>
                      <a:lnTo>
                        <a:pt x="49" y="46"/>
                      </a:lnTo>
                      <a:lnTo>
                        <a:pt x="50" y="47"/>
                      </a:lnTo>
                      <a:lnTo>
                        <a:pt x="50" y="49"/>
                      </a:lnTo>
                      <a:lnTo>
                        <a:pt x="50" y="50"/>
                      </a:lnTo>
                      <a:lnTo>
                        <a:pt x="50" y="52"/>
                      </a:lnTo>
                      <a:lnTo>
                        <a:pt x="50" y="52"/>
                      </a:lnTo>
                      <a:lnTo>
                        <a:pt x="50" y="52"/>
                      </a:lnTo>
                      <a:lnTo>
                        <a:pt x="50" y="53"/>
                      </a:lnTo>
                      <a:lnTo>
                        <a:pt x="50" y="53"/>
                      </a:lnTo>
                      <a:lnTo>
                        <a:pt x="52" y="54"/>
                      </a:lnTo>
                      <a:lnTo>
                        <a:pt x="53" y="54"/>
                      </a:lnTo>
                      <a:lnTo>
                        <a:pt x="54" y="55"/>
                      </a:lnTo>
                      <a:lnTo>
                        <a:pt x="55" y="57"/>
                      </a:lnTo>
                      <a:lnTo>
                        <a:pt x="55" y="57"/>
                      </a:lnTo>
                      <a:lnTo>
                        <a:pt x="55" y="58"/>
                      </a:lnTo>
                      <a:lnTo>
                        <a:pt x="55" y="59"/>
                      </a:lnTo>
                      <a:lnTo>
                        <a:pt x="54" y="61"/>
                      </a:lnTo>
                      <a:lnTo>
                        <a:pt x="53" y="62"/>
                      </a:lnTo>
                      <a:lnTo>
                        <a:pt x="53" y="62"/>
                      </a:lnTo>
                      <a:lnTo>
                        <a:pt x="51" y="63"/>
                      </a:lnTo>
                      <a:lnTo>
                        <a:pt x="50" y="63"/>
                      </a:lnTo>
                      <a:lnTo>
                        <a:pt x="48" y="64"/>
                      </a:lnTo>
                      <a:lnTo>
                        <a:pt x="46" y="64"/>
                      </a:lnTo>
                      <a:lnTo>
                        <a:pt x="43" y="64"/>
                      </a:lnTo>
                      <a:lnTo>
                        <a:pt x="40" y="64"/>
                      </a:lnTo>
                      <a:lnTo>
                        <a:pt x="40" y="64"/>
                      </a:lnTo>
                      <a:lnTo>
                        <a:pt x="40" y="65"/>
                      </a:lnTo>
                      <a:lnTo>
                        <a:pt x="40" y="65"/>
                      </a:lnTo>
                      <a:lnTo>
                        <a:pt x="40" y="65"/>
                      </a:lnTo>
                      <a:lnTo>
                        <a:pt x="40" y="66"/>
                      </a:lnTo>
                      <a:lnTo>
                        <a:pt x="40" y="67"/>
                      </a:lnTo>
                      <a:lnTo>
                        <a:pt x="40" y="67"/>
                      </a:lnTo>
                      <a:lnTo>
                        <a:pt x="41" y="67"/>
                      </a:lnTo>
                      <a:lnTo>
                        <a:pt x="41" y="68"/>
                      </a:lnTo>
                      <a:lnTo>
                        <a:pt x="39" y="69"/>
                      </a:lnTo>
                      <a:lnTo>
                        <a:pt x="39" y="69"/>
                      </a:lnTo>
                      <a:lnTo>
                        <a:pt x="38" y="70"/>
                      </a:lnTo>
                      <a:lnTo>
                        <a:pt x="37" y="70"/>
                      </a:lnTo>
                      <a:lnTo>
                        <a:pt x="35" y="71"/>
                      </a:lnTo>
                      <a:lnTo>
                        <a:pt x="35" y="71"/>
                      </a:lnTo>
                      <a:lnTo>
                        <a:pt x="34" y="70"/>
                      </a:lnTo>
                      <a:lnTo>
                        <a:pt x="33" y="70"/>
                      </a:lnTo>
                      <a:lnTo>
                        <a:pt x="32" y="70"/>
                      </a:lnTo>
                      <a:lnTo>
                        <a:pt x="32" y="70"/>
                      </a:lnTo>
                      <a:lnTo>
                        <a:pt x="32" y="71"/>
                      </a:lnTo>
                      <a:lnTo>
                        <a:pt x="31" y="71"/>
                      </a:lnTo>
                      <a:lnTo>
                        <a:pt x="31" y="73"/>
                      </a:lnTo>
                      <a:lnTo>
                        <a:pt x="31" y="73"/>
                      </a:lnTo>
                      <a:lnTo>
                        <a:pt x="31" y="75"/>
                      </a:lnTo>
                      <a:lnTo>
                        <a:pt x="31" y="76"/>
                      </a:lnTo>
                      <a:lnTo>
                        <a:pt x="30" y="77"/>
                      </a:lnTo>
                      <a:lnTo>
                        <a:pt x="30" y="77"/>
                      </a:lnTo>
                      <a:lnTo>
                        <a:pt x="30" y="77"/>
                      </a:lnTo>
                      <a:lnTo>
                        <a:pt x="29" y="78"/>
                      </a:lnTo>
                      <a:lnTo>
                        <a:pt x="28" y="78"/>
                      </a:lnTo>
                      <a:lnTo>
                        <a:pt x="28" y="78"/>
                      </a:lnTo>
                      <a:lnTo>
                        <a:pt x="26" y="78"/>
                      </a:lnTo>
                      <a:lnTo>
                        <a:pt x="25" y="78"/>
                      </a:lnTo>
                      <a:lnTo>
                        <a:pt x="24" y="78"/>
                      </a:lnTo>
                      <a:lnTo>
                        <a:pt x="24" y="78"/>
                      </a:lnTo>
                      <a:lnTo>
                        <a:pt x="23" y="79"/>
                      </a:lnTo>
                      <a:lnTo>
                        <a:pt x="23" y="80"/>
                      </a:lnTo>
                      <a:lnTo>
                        <a:pt x="22" y="82"/>
                      </a:lnTo>
                      <a:lnTo>
                        <a:pt x="21" y="82"/>
                      </a:lnTo>
                      <a:lnTo>
                        <a:pt x="21" y="82"/>
                      </a:lnTo>
                      <a:lnTo>
                        <a:pt x="19" y="83"/>
                      </a:lnTo>
                      <a:lnTo>
                        <a:pt x="17" y="83"/>
                      </a:lnTo>
                      <a:lnTo>
                        <a:pt x="16" y="83"/>
                      </a:lnTo>
                      <a:lnTo>
                        <a:pt x="14" y="82"/>
                      </a:lnTo>
                      <a:lnTo>
                        <a:pt x="14" y="82"/>
                      </a:lnTo>
                      <a:lnTo>
                        <a:pt x="13" y="81"/>
                      </a:lnTo>
                      <a:lnTo>
                        <a:pt x="12" y="79"/>
                      </a:lnTo>
                      <a:lnTo>
                        <a:pt x="12" y="78"/>
                      </a:lnTo>
                      <a:lnTo>
                        <a:pt x="11" y="77"/>
                      </a:lnTo>
                      <a:lnTo>
                        <a:pt x="11" y="77"/>
                      </a:lnTo>
                      <a:lnTo>
                        <a:pt x="11" y="76"/>
                      </a:lnTo>
                      <a:lnTo>
                        <a:pt x="11" y="76"/>
                      </a:lnTo>
                      <a:lnTo>
                        <a:pt x="11" y="76"/>
                      </a:lnTo>
                      <a:lnTo>
                        <a:pt x="10" y="77"/>
                      </a:lnTo>
                      <a:lnTo>
                        <a:pt x="9" y="77"/>
                      </a:lnTo>
                      <a:lnTo>
                        <a:pt x="8" y="77"/>
                      </a:lnTo>
                      <a:lnTo>
                        <a:pt x="7" y="77"/>
                      </a:lnTo>
                      <a:lnTo>
                        <a:pt x="6" y="77"/>
                      </a:lnTo>
                      <a:lnTo>
                        <a:pt x="4" y="75"/>
                      </a:lnTo>
                      <a:lnTo>
                        <a:pt x="4" y="75"/>
                      </a:lnTo>
                      <a:lnTo>
                        <a:pt x="3" y="75"/>
                      </a:lnTo>
                      <a:lnTo>
                        <a:pt x="3" y="74"/>
                      </a:lnTo>
                      <a:lnTo>
                        <a:pt x="3" y="71"/>
                      </a:lnTo>
                      <a:lnTo>
                        <a:pt x="3" y="71"/>
                      </a:lnTo>
                      <a:lnTo>
                        <a:pt x="3" y="71"/>
                      </a:lnTo>
                      <a:lnTo>
                        <a:pt x="2" y="71"/>
                      </a:lnTo>
                      <a:lnTo>
                        <a:pt x="2" y="71"/>
                      </a:lnTo>
                      <a:lnTo>
                        <a:pt x="2" y="71"/>
                      </a:lnTo>
                      <a:lnTo>
                        <a:pt x="2" y="71"/>
                      </a:lnTo>
                      <a:lnTo>
                        <a:pt x="1" y="70"/>
                      </a:lnTo>
                      <a:lnTo>
                        <a:pt x="1" y="69"/>
                      </a:lnTo>
                      <a:lnTo>
                        <a:pt x="1" y="69"/>
                      </a:lnTo>
                      <a:lnTo>
                        <a:pt x="1" y="68"/>
                      </a:lnTo>
                      <a:lnTo>
                        <a:pt x="0" y="69"/>
                      </a:lnTo>
                      <a:lnTo>
                        <a:pt x="0" y="69"/>
                      </a:lnTo>
                      <a:lnTo>
                        <a:pt x="0" y="70"/>
                      </a:lnTo>
                      <a:lnTo>
                        <a:pt x="1" y="71"/>
                      </a:lnTo>
                      <a:lnTo>
                        <a:pt x="1" y="72"/>
                      </a:lnTo>
                      <a:lnTo>
                        <a:pt x="2" y="72"/>
                      </a:lnTo>
                      <a:lnTo>
                        <a:pt x="2" y="72"/>
                      </a:lnTo>
                      <a:lnTo>
                        <a:pt x="2" y="72"/>
                      </a:lnTo>
                      <a:lnTo>
                        <a:pt x="3" y="75"/>
                      </a:lnTo>
                      <a:lnTo>
                        <a:pt x="3" y="75"/>
                      </a:lnTo>
                      <a:lnTo>
                        <a:pt x="3" y="75"/>
                      </a:lnTo>
                      <a:lnTo>
                        <a:pt x="3" y="76"/>
                      </a:lnTo>
                      <a:lnTo>
                        <a:pt x="4" y="77"/>
                      </a:lnTo>
                      <a:lnTo>
                        <a:pt x="4" y="77"/>
                      </a:lnTo>
                      <a:lnTo>
                        <a:pt x="6" y="78"/>
                      </a:lnTo>
                      <a:lnTo>
                        <a:pt x="7" y="78"/>
                      </a:lnTo>
                      <a:lnTo>
                        <a:pt x="9" y="78"/>
                      </a:lnTo>
                      <a:lnTo>
                        <a:pt x="11" y="77"/>
                      </a:lnTo>
                      <a:lnTo>
                        <a:pt x="11" y="77"/>
                      </a:lnTo>
                      <a:lnTo>
                        <a:pt x="11" y="80"/>
                      </a:lnTo>
                      <a:lnTo>
                        <a:pt x="12" y="81"/>
                      </a:lnTo>
                      <a:lnTo>
                        <a:pt x="13" y="82"/>
                      </a:lnTo>
                      <a:lnTo>
                        <a:pt x="14" y="83"/>
                      </a:lnTo>
                      <a:lnTo>
                        <a:pt x="15" y="84"/>
                      </a:lnTo>
                      <a:lnTo>
                        <a:pt x="16" y="84"/>
                      </a:lnTo>
                      <a:lnTo>
                        <a:pt x="18" y="84"/>
                      </a:lnTo>
                      <a:lnTo>
                        <a:pt x="18" y="84"/>
                      </a:lnTo>
                      <a:lnTo>
                        <a:pt x="19" y="84"/>
                      </a:lnTo>
                      <a:lnTo>
                        <a:pt x="20" y="84"/>
                      </a:lnTo>
                      <a:lnTo>
                        <a:pt x="22" y="83"/>
                      </a:lnTo>
                      <a:lnTo>
                        <a:pt x="23" y="82"/>
                      </a:lnTo>
                      <a:lnTo>
                        <a:pt x="23" y="82"/>
                      </a:lnTo>
                      <a:lnTo>
                        <a:pt x="24" y="81"/>
                      </a:lnTo>
                      <a:lnTo>
                        <a:pt x="24" y="80"/>
                      </a:lnTo>
                      <a:lnTo>
                        <a:pt x="24" y="80"/>
                      </a:lnTo>
                      <a:lnTo>
                        <a:pt x="25" y="79"/>
                      </a:lnTo>
                      <a:lnTo>
                        <a:pt x="26" y="79"/>
                      </a:lnTo>
                      <a:lnTo>
                        <a:pt x="28" y="79"/>
                      </a:lnTo>
                      <a:lnTo>
                        <a:pt x="28" y="79"/>
                      </a:lnTo>
                      <a:lnTo>
                        <a:pt x="29" y="79"/>
                      </a:lnTo>
                      <a:lnTo>
                        <a:pt x="30" y="78"/>
                      </a:lnTo>
                      <a:lnTo>
                        <a:pt x="31" y="77"/>
                      </a:lnTo>
                      <a:lnTo>
                        <a:pt x="32" y="76"/>
                      </a:lnTo>
                      <a:lnTo>
                        <a:pt x="32" y="76"/>
                      </a:lnTo>
                      <a:lnTo>
                        <a:pt x="33" y="76"/>
                      </a:lnTo>
                      <a:lnTo>
                        <a:pt x="33" y="75"/>
                      </a:lnTo>
                      <a:lnTo>
                        <a:pt x="32" y="73"/>
                      </a:lnTo>
                      <a:lnTo>
                        <a:pt x="32" y="73"/>
                      </a:lnTo>
                      <a:lnTo>
                        <a:pt x="32" y="72"/>
                      </a:lnTo>
                      <a:lnTo>
                        <a:pt x="33" y="72"/>
                      </a:lnTo>
                      <a:lnTo>
                        <a:pt x="33" y="72"/>
                      </a:lnTo>
                      <a:lnTo>
                        <a:pt x="33" y="72"/>
                      </a:lnTo>
                      <a:lnTo>
                        <a:pt x="35" y="72"/>
                      </a:lnTo>
                      <a:lnTo>
                        <a:pt x="35" y="72"/>
                      </a:lnTo>
                      <a:lnTo>
                        <a:pt x="37" y="72"/>
                      </a:lnTo>
                      <a:lnTo>
                        <a:pt x="38" y="71"/>
                      </a:lnTo>
                      <a:lnTo>
                        <a:pt x="40" y="70"/>
                      </a:lnTo>
                      <a:lnTo>
                        <a:pt x="42" y="69"/>
                      </a:lnTo>
                      <a:lnTo>
                        <a:pt x="42" y="69"/>
                      </a:lnTo>
                      <a:lnTo>
                        <a:pt x="42" y="68"/>
                      </a:lnTo>
                      <a:lnTo>
                        <a:pt x="42" y="67"/>
                      </a:lnTo>
                      <a:lnTo>
                        <a:pt x="42" y="67"/>
                      </a:lnTo>
                      <a:lnTo>
                        <a:pt x="42" y="66"/>
                      </a:lnTo>
                      <a:lnTo>
                        <a:pt x="41" y="66"/>
                      </a:lnTo>
                      <a:lnTo>
                        <a:pt x="41" y="66"/>
                      </a:lnTo>
                      <a:lnTo>
                        <a:pt x="45" y="65"/>
                      </a:lnTo>
                      <a:lnTo>
                        <a:pt x="47" y="65"/>
                      </a:lnTo>
                      <a:lnTo>
                        <a:pt x="49" y="65"/>
                      </a:lnTo>
                      <a:lnTo>
                        <a:pt x="49" y="65"/>
                      </a:lnTo>
                      <a:lnTo>
                        <a:pt x="51" y="64"/>
                      </a:lnTo>
                      <a:lnTo>
                        <a:pt x="52" y="64"/>
                      </a:lnTo>
                      <a:lnTo>
                        <a:pt x="53" y="63"/>
                      </a:lnTo>
                      <a:lnTo>
                        <a:pt x="55" y="62"/>
                      </a:lnTo>
                      <a:lnTo>
                        <a:pt x="55" y="62"/>
                      </a:lnTo>
                      <a:lnTo>
                        <a:pt x="55" y="61"/>
                      </a:lnTo>
                      <a:lnTo>
                        <a:pt x="56" y="59"/>
                      </a:lnTo>
                      <a:lnTo>
                        <a:pt x="56" y="58"/>
                      </a:lnTo>
                      <a:lnTo>
                        <a:pt x="5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38" name="Freeform 2674">
                  <a:extLst>
                    <a:ext uri="{FF2B5EF4-FFF2-40B4-BE49-F238E27FC236}">
                      <a16:creationId xmlns:a16="http://schemas.microsoft.com/office/drawing/2014/main" id="{8DFEDB19-1052-4E51-948D-74A62080699F}"/>
                    </a:ext>
                  </a:extLst>
                </p:cNvPr>
                <p:cNvSpPr>
                  <a:spLocks/>
                </p:cNvSpPr>
                <p:nvPr/>
              </p:nvSpPr>
              <p:spPr bwMode="auto">
                <a:xfrm>
                  <a:off x="4333" y="1489"/>
                  <a:ext cx="56" cy="84"/>
                </a:xfrm>
                <a:custGeom>
                  <a:avLst/>
                  <a:gdLst>
                    <a:gd name="T0" fmla="*/ 51 w 56"/>
                    <a:gd name="T1" fmla="*/ 52 h 84"/>
                    <a:gd name="T2" fmla="*/ 47 w 56"/>
                    <a:gd name="T3" fmla="*/ 43 h 84"/>
                    <a:gd name="T4" fmla="*/ 44 w 56"/>
                    <a:gd name="T5" fmla="*/ 41 h 84"/>
                    <a:gd name="T6" fmla="*/ 44 w 56"/>
                    <a:gd name="T7" fmla="*/ 37 h 84"/>
                    <a:gd name="T8" fmla="*/ 51 w 56"/>
                    <a:gd name="T9" fmla="*/ 32 h 84"/>
                    <a:gd name="T10" fmla="*/ 50 w 56"/>
                    <a:gd name="T11" fmla="*/ 24 h 84"/>
                    <a:gd name="T12" fmla="*/ 52 w 56"/>
                    <a:gd name="T13" fmla="*/ 16 h 84"/>
                    <a:gd name="T14" fmla="*/ 41 w 56"/>
                    <a:gd name="T15" fmla="*/ 11 h 84"/>
                    <a:gd name="T16" fmla="*/ 36 w 56"/>
                    <a:gd name="T17" fmla="*/ 9 h 84"/>
                    <a:gd name="T18" fmla="*/ 28 w 56"/>
                    <a:gd name="T19" fmla="*/ 9 h 84"/>
                    <a:gd name="T20" fmla="*/ 20 w 56"/>
                    <a:gd name="T21" fmla="*/ 9 h 84"/>
                    <a:gd name="T22" fmla="*/ 17 w 56"/>
                    <a:gd name="T23" fmla="*/ 6 h 84"/>
                    <a:gd name="T24" fmla="*/ 14 w 56"/>
                    <a:gd name="T25" fmla="*/ 2 h 84"/>
                    <a:gd name="T26" fmla="*/ 8 w 56"/>
                    <a:gd name="T27" fmla="*/ 0 h 84"/>
                    <a:gd name="T28" fmla="*/ 6 w 56"/>
                    <a:gd name="T29" fmla="*/ 2 h 84"/>
                    <a:gd name="T30" fmla="*/ 6 w 56"/>
                    <a:gd name="T31" fmla="*/ 2 h 84"/>
                    <a:gd name="T32" fmla="*/ 11 w 56"/>
                    <a:gd name="T33" fmla="*/ 0 h 84"/>
                    <a:gd name="T34" fmla="*/ 13 w 56"/>
                    <a:gd name="T35" fmla="*/ 5 h 84"/>
                    <a:gd name="T36" fmla="*/ 18 w 56"/>
                    <a:gd name="T37" fmla="*/ 9 h 84"/>
                    <a:gd name="T38" fmla="*/ 20 w 56"/>
                    <a:gd name="T39" fmla="*/ 10 h 84"/>
                    <a:gd name="T40" fmla="*/ 26 w 56"/>
                    <a:gd name="T41" fmla="*/ 9 h 84"/>
                    <a:gd name="T42" fmla="*/ 28 w 56"/>
                    <a:gd name="T43" fmla="*/ 11 h 84"/>
                    <a:gd name="T44" fmla="*/ 37 w 56"/>
                    <a:gd name="T45" fmla="*/ 10 h 84"/>
                    <a:gd name="T46" fmla="*/ 44 w 56"/>
                    <a:gd name="T47" fmla="*/ 12 h 84"/>
                    <a:gd name="T48" fmla="*/ 51 w 56"/>
                    <a:gd name="T49" fmla="*/ 16 h 84"/>
                    <a:gd name="T50" fmla="*/ 50 w 56"/>
                    <a:gd name="T51" fmla="*/ 23 h 84"/>
                    <a:gd name="T52" fmla="*/ 50 w 56"/>
                    <a:gd name="T53" fmla="*/ 27 h 84"/>
                    <a:gd name="T54" fmla="*/ 50 w 56"/>
                    <a:gd name="T55" fmla="*/ 32 h 84"/>
                    <a:gd name="T56" fmla="*/ 42 w 56"/>
                    <a:gd name="T57" fmla="*/ 37 h 84"/>
                    <a:gd name="T58" fmla="*/ 42 w 56"/>
                    <a:gd name="T59" fmla="*/ 41 h 84"/>
                    <a:gd name="T60" fmla="*/ 42 w 56"/>
                    <a:gd name="T61" fmla="*/ 44 h 84"/>
                    <a:gd name="T62" fmla="*/ 49 w 56"/>
                    <a:gd name="T63" fmla="*/ 46 h 84"/>
                    <a:gd name="T64" fmla="*/ 50 w 56"/>
                    <a:gd name="T65" fmla="*/ 53 h 84"/>
                    <a:gd name="T66" fmla="*/ 55 w 56"/>
                    <a:gd name="T67" fmla="*/ 58 h 84"/>
                    <a:gd name="T68" fmla="*/ 48 w 56"/>
                    <a:gd name="T69" fmla="*/ 64 h 84"/>
                    <a:gd name="T70" fmla="*/ 40 w 56"/>
                    <a:gd name="T71" fmla="*/ 65 h 84"/>
                    <a:gd name="T72" fmla="*/ 39 w 56"/>
                    <a:gd name="T73" fmla="*/ 69 h 84"/>
                    <a:gd name="T74" fmla="*/ 32 w 56"/>
                    <a:gd name="T75" fmla="*/ 70 h 84"/>
                    <a:gd name="T76" fmla="*/ 31 w 56"/>
                    <a:gd name="T77" fmla="*/ 76 h 84"/>
                    <a:gd name="T78" fmla="*/ 26 w 56"/>
                    <a:gd name="T79" fmla="*/ 78 h 84"/>
                    <a:gd name="T80" fmla="*/ 21 w 56"/>
                    <a:gd name="T81" fmla="*/ 82 h 84"/>
                    <a:gd name="T82" fmla="*/ 13 w 56"/>
                    <a:gd name="T83" fmla="*/ 81 h 84"/>
                    <a:gd name="T84" fmla="*/ 11 w 56"/>
                    <a:gd name="T85" fmla="*/ 76 h 84"/>
                    <a:gd name="T86" fmla="*/ 4 w 56"/>
                    <a:gd name="T87" fmla="*/ 75 h 84"/>
                    <a:gd name="T88" fmla="*/ 2 w 56"/>
                    <a:gd name="T89" fmla="*/ 71 h 84"/>
                    <a:gd name="T90" fmla="*/ 0 w 56"/>
                    <a:gd name="T91" fmla="*/ 69 h 84"/>
                    <a:gd name="T92" fmla="*/ 2 w 56"/>
                    <a:gd name="T93" fmla="*/ 72 h 84"/>
                    <a:gd name="T94" fmla="*/ 6 w 56"/>
                    <a:gd name="T95" fmla="*/ 78 h 84"/>
                    <a:gd name="T96" fmla="*/ 13 w 56"/>
                    <a:gd name="T97" fmla="*/ 82 h 84"/>
                    <a:gd name="T98" fmla="*/ 20 w 56"/>
                    <a:gd name="T99" fmla="*/ 84 h 84"/>
                    <a:gd name="T100" fmla="*/ 25 w 56"/>
                    <a:gd name="T101" fmla="*/ 79 h 84"/>
                    <a:gd name="T102" fmla="*/ 32 w 56"/>
                    <a:gd name="T103" fmla="*/ 76 h 84"/>
                    <a:gd name="T104" fmla="*/ 33 w 56"/>
                    <a:gd name="T105" fmla="*/ 72 h 84"/>
                    <a:gd name="T106" fmla="*/ 40 w 56"/>
                    <a:gd name="T107" fmla="*/ 70 h 84"/>
                    <a:gd name="T108" fmla="*/ 41 w 56"/>
                    <a:gd name="T109" fmla="*/ 66 h 84"/>
                    <a:gd name="T110" fmla="*/ 52 w 56"/>
                    <a:gd name="T111" fmla="*/ 64 h 84"/>
                    <a:gd name="T112" fmla="*/ 56 w 56"/>
                    <a:gd name="T113" fmla="*/ 5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 h="84">
                      <a:moveTo>
                        <a:pt x="56" y="56"/>
                      </a:moveTo>
                      <a:lnTo>
                        <a:pt x="56" y="56"/>
                      </a:lnTo>
                      <a:lnTo>
                        <a:pt x="55" y="55"/>
                      </a:lnTo>
                      <a:lnTo>
                        <a:pt x="54" y="54"/>
                      </a:lnTo>
                      <a:lnTo>
                        <a:pt x="53" y="53"/>
                      </a:lnTo>
                      <a:lnTo>
                        <a:pt x="51" y="52"/>
                      </a:lnTo>
                      <a:lnTo>
                        <a:pt x="51" y="52"/>
                      </a:lnTo>
                      <a:lnTo>
                        <a:pt x="51" y="50"/>
                      </a:lnTo>
                      <a:lnTo>
                        <a:pt x="51" y="49"/>
                      </a:lnTo>
                      <a:lnTo>
                        <a:pt x="51" y="47"/>
                      </a:lnTo>
                      <a:lnTo>
                        <a:pt x="50" y="46"/>
                      </a:lnTo>
                      <a:lnTo>
                        <a:pt x="50" y="46"/>
                      </a:lnTo>
                      <a:lnTo>
                        <a:pt x="49" y="44"/>
                      </a:lnTo>
                      <a:lnTo>
                        <a:pt x="47" y="43"/>
                      </a:lnTo>
                      <a:lnTo>
                        <a:pt x="47" y="43"/>
                      </a:lnTo>
                      <a:lnTo>
                        <a:pt x="46" y="43"/>
                      </a:lnTo>
                      <a:lnTo>
                        <a:pt x="45" y="42"/>
                      </a:lnTo>
                      <a:lnTo>
                        <a:pt x="45" y="42"/>
                      </a:lnTo>
                      <a:lnTo>
                        <a:pt x="43" y="42"/>
                      </a:lnTo>
                      <a:lnTo>
                        <a:pt x="43" y="42"/>
                      </a:lnTo>
                      <a:lnTo>
                        <a:pt x="44" y="41"/>
                      </a:lnTo>
                      <a:lnTo>
                        <a:pt x="44" y="41"/>
                      </a:lnTo>
                      <a:lnTo>
                        <a:pt x="44" y="40"/>
                      </a:lnTo>
                      <a:lnTo>
                        <a:pt x="44" y="40"/>
                      </a:lnTo>
                      <a:lnTo>
                        <a:pt x="43" y="39"/>
                      </a:lnTo>
                      <a:lnTo>
                        <a:pt x="43" y="39"/>
                      </a:lnTo>
                      <a:lnTo>
                        <a:pt x="43" y="38"/>
                      </a:lnTo>
                      <a:lnTo>
                        <a:pt x="44" y="37"/>
                      </a:lnTo>
                      <a:lnTo>
                        <a:pt x="45" y="37"/>
                      </a:lnTo>
                      <a:lnTo>
                        <a:pt x="46" y="36"/>
                      </a:lnTo>
                      <a:lnTo>
                        <a:pt x="47" y="35"/>
                      </a:lnTo>
                      <a:lnTo>
                        <a:pt x="49" y="34"/>
                      </a:lnTo>
                      <a:lnTo>
                        <a:pt x="49" y="34"/>
                      </a:lnTo>
                      <a:lnTo>
                        <a:pt x="50" y="33"/>
                      </a:lnTo>
                      <a:lnTo>
                        <a:pt x="51" y="32"/>
                      </a:lnTo>
                      <a:lnTo>
                        <a:pt x="51" y="31"/>
                      </a:lnTo>
                      <a:lnTo>
                        <a:pt x="52" y="29"/>
                      </a:lnTo>
                      <a:lnTo>
                        <a:pt x="52" y="29"/>
                      </a:lnTo>
                      <a:lnTo>
                        <a:pt x="52" y="28"/>
                      </a:lnTo>
                      <a:lnTo>
                        <a:pt x="51" y="27"/>
                      </a:lnTo>
                      <a:lnTo>
                        <a:pt x="50" y="25"/>
                      </a:lnTo>
                      <a:lnTo>
                        <a:pt x="50" y="24"/>
                      </a:lnTo>
                      <a:lnTo>
                        <a:pt x="50" y="24"/>
                      </a:lnTo>
                      <a:lnTo>
                        <a:pt x="51" y="23"/>
                      </a:lnTo>
                      <a:lnTo>
                        <a:pt x="52" y="21"/>
                      </a:lnTo>
                      <a:lnTo>
                        <a:pt x="52" y="18"/>
                      </a:lnTo>
                      <a:lnTo>
                        <a:pt x="52" y="17"/>
                      </a:lnTo>
                      <a:lnTo>
                        <a:pt x="52" y="16"/>
                      </a:lnTo>
                      <a:lnTo>
                        <a:pt x="52" y="16"/>
                      </a:lnTo>
                      <a:lnTo>
                        <a:pt x="51" y="14"/>
                      </a:lnTo>
                      <a:lnTo>
                        <a:pt x="50" y="13"/>
                      </a:lnTo>
                      <a:lnTo>
                        <a:pt x="48" y="12"/>
                      </a:lnTo>
                      <a:lnTo>
                        <a:pt x="46" y="11"/>
                      </a:lnTo>
                      <a:lnTo>
                        <a:pt x="46" y="11"/>
                      </a:lnTo>
                      <a:lnTo>
                        <a:pt x="43" y="11"/>
                      </a:lnTo>
                      <a:lnTo>
                        <a:pt x="41" y="11"/>
                      </a:lnTo>
                      <a:lnTo>
                        <a:pt x="41" y="11"/>
                      </a:lnTo>
                      <a:lnTo>
                        <a:pt x="40" y="11"/>
                      </a:lnTo>
                      <a:lnTo>
                        <a:pt x="39" y="10"/>
                      </a:lnTo>
                      <a:lnTo>
                        <a:pt x="39" y="10"/>
                      </a:lnTo>
                      <a:lnTo>
                        <a:pt x="37" y="9"/>
                      </a:lnTo>
                      <a:lnTo>
                        <a:pt x="37" y="9"/>
                      </a:lnTo>
                      <a:lnTo>
                        <a:pt x="36" y="9"/>
                      </a:lnTo>
                      <a:lnTo>
                        <a:pt x="35" y="8"/>
                      </a:lnTo>
                      <a:lnTo>
                        <a:pt x="34" y="8"/>
                      </a:lnTo>
                      <a:lnTo>
                        <a:pt x="33" y="9"/>
                      </a:lnTo>
                      <a:lnTo>
                        <a:pt x="30" y="10"/>
                      </a:lnTo>
                      <a:lnTo>
                        <a:pt x="28" y="11"/>
                      </a:lnTo>
                      <a:lnTo>
                        <a:pt x="28" y="11"/>
                      </a:lnTo>
                      <a:lnTo>
                        <a:pt x="28" y="9"/>
                      </a:lnTo>
                      <a:lnTo>
                        <a:pt x="26" y="8"/>
                      </a:lnTo>
                      <a:lnTo>
                        <a:pt x="25" y="7"/>
                      </a:lnTo>
                      <a:lnTo>
                        <a:pt x="23" y="7"/>
                      </a:lnTo>
                      <a:lnTo>
                        <a:pt x="23" y="7"/>
                      </a:lnTo>
                      <a:lnTo>
                        <a:pt x="22" y="7"/>
                      </a:lnTo>
                      <a:lnTo>
                        <a:pt x="21" y="8"/>
                      </a:lnTo>
                      <a:lnTo>
                        <a:pt x="20" y="9"/>
                      </a:lnTo>
                      <a:lnTo>
                        <a:pt x="19" y="10"/>
                      </a:lnTo>
                      <a:lnTo>
                        <a:pt x="19" y="10"/>
                      </a:lnTo>
                      <a:lnTo>
                        <a:pt x="19" y="9"/>
                      </a:lnTo>
                      <a:lnTo>
                        <a:pt x="19" y="8"/>
                      </a:lnTo>
                      <a:lnTo>
                        <a:pt x="18" y="7"/>
                      </a:lnTo>
                      <a:lnTo>
                        <a:pt x="17" y="6"/>
                      </a:lnTo>
                      <a:lnTo>
                        <a:pt x="17" y="6"/>
                      </a:lnTo>
                      <a:lnTo>
                        <a:pt x="16" y="5"/>
                      </a:lnTo>
                      <a:lnTo>
                        <a:pt x="14" y="5"/>
                      </a:lnTo>
                      <a:lnTo>
                        <a:pt x="14" y="5"/>
                      </a:lnTo>
                      <a:lnTo>
                        <a:pt x="14" y="5"/>
                      </a:lnTo>
                      <a:lnTo>
                        <a:pt x="14" y="4"/>
                      </a:lnTo>
                      <a:lnTo>
                        <a:pt x="14" y="3"/>
                      </a:lnTo>
                      <a:lnTo>
                        <a:pt x="14" y="2"/>
                      </a:lnTo>
                      <a:lnTo>
                        <a:pt x="14" y="2"/>
                      </a:lnTo>
                      <a:lnTo>
                        <a:pt x="13" y="1"/>
                      </a:lnTo>
                      <a:lnTo>
                        <a:pt x="12" y="0"/>
                      </a:lnTo>
                      <a:lnTo>
                        <a:pt x="11" y="0"/>
                      </a:lnTo>
                      <a:lnTo>
                        <a:pt x="10" y="0"/>
                      </a:lnTo>
                      <a:lnTo>
                        <a:pt x="10" y="0"/>
                      </a:lnTo>
                      <a:lnTo>
                        <a:pt x="8" y="0"/>
                      </a:lnTo>
                      <a:lnTo>
                        <a:pt x="7" y="1"/>
                      </a:lnTo>
                      <a:lnTo>
                        <a:pt x="6" y="1"/>
                      </a:lnTo>
                      <a:lnTo>
                        <a:pt x="6" y="2"/>
                      </a:lnTo>
                      <a:lnTo>
                        <a:pt x="6" y="2"/>
                      </a:lnTo>
                      <a:lnTo>
                        <a:pt x="6" y="2"/>
                      </a:lnTo>
                      <a:lnTo>
                        <a:pt x="6" y="2"/>
                      </a:lnTo>
                      <a:lnTo>
                        <a:pt x="6" y="2"/>
                      </a:lnTo>
                      <a:lnTo>
                        <a:pt x="7" y="2"/>
                      </a:lnTo>
                      <a:lnTo>
                        <a:pt x="7" y="2"/>
                      </a:lnTo>
                      <a:lnTo>
                        <a:pt x="7" y="2"/>
                      </a:lnTo>
                      <a:lnTo>
                        <a:pt x="7" y="2"/>
                      </a:lnTo>
                      <a:lnTo>
                        <a:pt x="7" y="2"/>
                      </a:lnTo>
                      <a:lnTo>
                        <a:pt x="6" y="2"/>
                      </a:lnTo>
                      <a:lnTo>
                        <a:pt x="6" y="2"/>
                      </a:lnTo>
                      <a:lnTo>
                        <a:pt x="7" y="2"/>
                      </a:lnTo>
                      <a:lnTo>
                        <a:pt x="8" y="1"/>
                      </a:lnTo>
                      <a:lnTo>
                        <a:pt x="8" y="1"/>
                      </a:lnTo>
                      <a:lnTo>
                        <a:pt x="10" y="0"/>
                      </a:lnTo>
                      <a:lnTo>
                        <a:pt x="10" y="0"/>
                      </a:lnTo>
                      <a:lnTo>
                        <a:pt x="11" y="0"/>
                      </a:lnTo>
                      <a:lnTo>
                        <a:pt x="11" y="0"/>
                      </a:lnTo>
                      <a:lnTo>
                        <a:pt x="13" y="1"/>
                      </a:lnTo>
                      <a:lnTo>
                        <a:pt x="13" y="1"/>
                      </a:lnTo>
                      <a:lnTo>
                        <a:pt x="13" y="2"/>
                      </a:lnTo>
                      <a:lnTo>
                        <a:pt x="13" y="3"/>
                      </a:lnTo>
                      <a:lnTo>
                        <a:pt x="13" y="5"/>
                      </a:lnTo>
                      <a:lnTo>
                        <a:pt x="13" y="5"/>
                      </a:lnTo>
                      <a:lnTo>
                        <a:pt x="13" y="5"/>
                      </a:lnTo>
                      <a:lnTo>
                        <a:pt x="14" y="5"/>
                      </a:lnTo>
                      <a:lnTo>
                        <a:pt x="15" y="6"/>
                      </a:lnTo>
                      <a:lnTo>
                        <a:pt x="15" y="6"/>
                      </a:lnTo>
                      <a:lnTo>
                        <a:pt x="17" y="7"/>
                      </a:lnTo>
                      <a:lnTo>
                        <a:pt x="18" y="8"/>
                      </a:lnTo>
                      <a:lnTo>
                        <a:pt x="18" y="8"/>
                      </a:lnTo>
                      <a:lnTo>
                        <a:pt x="18" y="9"/>
                      </a:lnTo>
                      <a:lnTo>
                        <a:pt x="18" y="10"/>
                      </a:lnTo>
                      <a:lnTo>
                        <a:pt x="18" y="11"/>
                      </a:lnTo>
                      <a:lnTo>
                        <a:pt x="18" y="11"/>
                      </a:lnTo>
                      <a:lnTo>
                        <a:pt x="18" y="11"/>
                      </a:lnTo>
                      <a:lnTo>
                        <a:pt x="18" y="11"/>
                      </a:lnTo>
                      <a:lnTo>
                        <a:pt x="18" y="11"/>
                      </a:lnTo>
                      <a:lnTo>
                        <a:pt x="20" y="10"/>
                      </a:lnTo>
                      <a:lnTo>
                        <a:pt x="21" y="9"/>
                      </a:lnTo>
                      <a:lnTo>
                        <a:pt x="22" y="8"/>
                      </a:lnTo>
                      <a:lnTo>
                        <a:pt x="22" y="8"/>
                      </a:lnTo>
                      <a:lnTo>
                        <a:pt x="23" y="8"/>
                      </a:lnTo>
                      <a:lnTo>
                        <a:pt x="24" y="8"/>
                      </a:lnTo>
                      <a:lnTo>
                        <a:pt x="26" y="8"/>
                      </a:lnTo>
                      <a:lnTo>
                        <a:pt x="26" y="9"/>
                      </a:lnTo>
                      <a:lnTo>
                        <a:pt x="27" y="10"/>
                      </a:lnTo>
                      <a:lnTo>
                        <a:pt x="28" y="10"/>
                      </a:lnTo>
                      <a:lnTo>
                        <a:pt x="28" y="11"/>
                      </a:lnTo>
                      <a:lnTo>
                        <a:pt x="28" y="11"/>
                      </a:lnTo>
                      <a:lnTo>
                        <a:pt x="28" y="11"/>
                      </a:lnTo>
                      <a:lnTo>
                        <a:pt x="28" y="11"/>
                      </a:lnTo>
                      <a:lnTo>
                        <a:pt x="28" y="11"/>
                      </a:lnTo>
                      <a:lnTo>
                        <a:pt x="29" y="10"/>
                      </a:lnTo>
                      <a:lnTo>
                        <a:pt x="30" y="10"/>
                      </a:lnTo>
                      <a:lnTo>
                        <a:pt x="32" y="10"/>
                      </a:lnTo>
                      <a:lnTo>
                        <a:pt x="33" y="9"/>
                      </a:lnTo>
                      <a:lnTo>
                        <a:pt x="34" y="9"/>
                      </a:lnTo>
                      <a:lnTo>
                        <a:pt x="36" y="9"/>
                      </a:lnTo>
                      <a:lnTo>
                        <a:pt x="37" y="10"/>
                      </a:lnTo>
                      <a:lnTo>
                        <a:pt x="38" y="10"/>
                      </a:lnTo>
                      <a:lnTo>
                        <a:pt x="38" y="10"/>
                      </a:lnTo>
                      <a:lnTo>
                        <a:pt x="39" y="11"/>
                      </a:lnTo>
                      <a:lnTo>
                        <a:pt x="39" y="12"/>
                      </a:lnTo>
                      <a:lnTo>
                        <a:pt x="40" y="12"/>
                      </a:lnTo>
                      <a:lnTo>
                        <a:pt x="40" y="12"/>
                      </a:lnTo>
                      <a:lnTo>
                        <a:pt x="44" y="12"/>
                      </a:lnTo>
                      <a:lnTo>
                        <a:pt x="44" y="12"/>
                      </a:lnTo>
                      <a:lnTo>
                        <a:pt x="46" y="12"/>
                      </a:lnTo>
                      <a:lnTo>
                        <a:pt x="48" y="13"/>
                      </a:lnTo>
                      <a:lnTo>
                        <a:pt x="50" y="14"/>
                      </a:lnTo>
                      <a:lnTo>
                        <a:pt x="50" y="15"/>
                      </a:lnTo>
                      <a:lnTo>
                        <a:pt x="51" y="16"/>
                      </a:lnTo>
                      <a:lnTo>
                        <a:pt x="51" y="16"/>
                      </a:lnTo>
                      <a:lnTo>
                        <a:pt x="51" y="17"/>
                      </a:lnTo>
                      <a:lnTo>
                        <a:pt x="51" y="18"/>
                      </a:lnTo>
                      <a:lnTo>
                        <a:pt x="51" y="19"/>
                      </a:lnTo>
                      <a:lnTo>
                        <a:pt x="51" y="20"/>
                      </a:lnTo>
                      <a:lnTo>
                        <a:pt x="51" y="21"/>
                      </a:lnTo>
                      <a:lnTo>
                        <a:pt x="50" y="22"/>
                      </a:lnTo>
                      <a:lnTo>
                        <a:pt x="50" y="23"/>
                      </a:lnTo>
                      <a:lnTo>
                        <a:pt x="48" y="24"/>
                      </a:lnTo>
                      <a:lnTo>
                        <a:pt x="48" y="24"/>
                      </a:lnTo>
                      <a:lnTo>
                        <a:pt x="48" y="24"/>
                      </a:lnTo>
                      <a:lnTo>
                        <a:pt x="48" y="25"/>
                      </a:lnTo>
                      <a:lnTo>
                        <a:pt x="48" y="25"/>
                      </a:lnTo>
                      <a:lnTo>
                        <a:pt x="50" y="26"/>
                      </a:lnTo>
                      <a:lnTo>
                        <a:pt x="50" y="27"/>
                      </a:lnTo>
                      <a:lnTo>
                        <a:pt x="50" y="27"/>
                      </a:lnTo>
                      <a:lnTo>
                        <a:pt x="50" y="27"/>
                      </a:lnTo>
                      <a:lnTo>
                        <a:pt x="51" y="28"/>
                      </a:lnTo>
                      <a:lnTo>
                        <a:pt x="51" y="29"/>
                      </a:lnTo>
                      <a:lnTo>
                        <a:pt x="50" y="31"/>
                      </a:lnTo>
                      <a:lnTo>
                        <a:pt x="50" y="31"/>
                      </a:lnTo>
                      <a:lnTo>
                        <a:pt x="50" y="32"/>
                      </a:lnTo>
                      <a:lnTo>
                        <a:pt x="49" y="33"/>
                      </a:lnTo>
                      <a:lnTo>
                        <a:pt x="47" y="34"/>
                      </a:lnTo>
                      <a:lnTo>
                        <a:pt x="46" y="35"/>
                      </a:lnTo>
                      <a:lnTo>
                        <a:pt x="46" y="35"/>
                      </a:lnTo>
                      <a:lnTo>
                        <a:pt x="44" y="36"/>
                      </a:lnTo>
                      <a:lnTo>
                        <a:pt x="43" y="37"/>
                      </a:lnTo>
                      <a:lnTo>
                        <a:pt x="42" y="37"/>
                      </a:lnTo>
                      <a:lnTo>
                        <a:pt x="42" y="37"/>
                      </a:lnTo>
                      <a:lnTo>
                        <a:pt x="42" y="38"/>
                      </a:lnTo>
                      <a:lnTo>
                        <a:pt x="42" y="39"/>
                      </a:lnTo>
                      <a:lnTo>
                        <a:pt x="42" y="40"/>
                      </a:lnTo>
                      <a:lnTo>
                        <a:pt x="42" y="40"/>
                      </a:lnTo>
                      <a:lnTo>
                        <a:pt x="42" y="41"/>
                      </a:lnTo>
                      <a:lnTo>
                        <a:pt x="42" y="41"/>
                      </a:lnTo>
                      <a:lnTo>
                        <a:pt x="41" y="43"/>
                      </a:lnTo>
                      <a:lnTo>
                        <a:pt x="41" y="43"/>
                      </a:lnTo>
                      <a:lnTo>
                        <a:pt x="41" y="43"/>
                      </a:lnTo>
                      <a:lnTo>
                        <a:pt x="41" y="43"/>
                      </a:lnTo>
                      <a:lnTo>
                        <a:pt x="41" y="43"/>
                      </a:lnTo>
                      <a:lnTo>
                        <a:pt x="42" y="44"/>
                      </a:lnTo>
                      <a:lnTo>
                        <a:pt x="42" y="44"/>
                      </a:lnTo>
                      <a:lnTo>
                        <a:pt x="44" y="44"/>
                      </a:lnTo>
                      <a:lnTo>
                        <a:pt x="45" y="44"/>
                      </a:lnTo>
                      <a:lnTo>
                        <a:pt x="46" y="44"/>
                      </a:lnTo>
                      <a:lnTo>
                        <a:pt x="46" y="44"/>
                      </a:lnTo>
                      <a:lnTo>
                        <a:pt x="47" y="45"/>
                      </a:lnTo>
                      <a:lnTo>
                        <a:pt x="49" y="46"/>
                      </a:lnTo>
                      <a:lnTo>
                        <a:pt x="49" y="46"/>
                      </a:lnTo>
                      <a:lnTo>
                        <a:pt x="50" y="47"/>
                      </a:lnTo>
                      <a:lnTo>
                        <a:pt x="50" y="49"/>
                      </a:lnTo>
                      <a:lnTo>
                        <a:pt x="50" y="50"/>
                      </a:lnTo>
                      <a:lnTo>
                        <a:pt x="50" y="52"/>
                      </a:lnTo>
                      <a:lnTo>
                        <a:pt x="50" y="52"/>
                      </a:lnTo>
                      <a:lnTo>
                        <a:pt x="50" y="52"/>
                      </a:lnTo>
                      <a:lnTo>
                        <a:pt x="50" y="53"/>
                      </a:lnTo>
                      <a:lnTo>
                        <a:pt x="50" y="53"/>
                      </a:lnTo>
                      <a:lnTo>
                        <a:pt x="52" y="54"/>
                      </a:lnTo>
                      <a:lnTo>
                        <a:pt x="53" y="54"/>
                      </a:lnTo>
                      <a:lnTo>
                        <a:pt x="54" y="55"/>
                      </a:lnTo>
                      <a:lnTo>
                        <a:pt x="55" y="57"/>
                      </a:lnTo>
                      <a:lnTo>
                        <a:pt x="55" y="57"/>
                      </a:lnTo>
                      <a:lnTo>
                        <a:pt x="55" y="58"/>
                      </a:lnTo>
                      <a:lnTo>
                        <a:pt x="55" y="59"/>
                      </a:lnTo>
                      <a:lnTo>
                        <a:pt x="54" y="61"/>
                      </a:lnTo>
                      <a:lnTo>
                        <a:pt x="53" y="62"/>
                      </a:lnTo>
                      <a:lnTo>
                        <a:pt x="53" y="62"/>
                      </a:lnTo>
                      <a:lnTo>
                        <a:pt x="51" y="63"/>
                      </a:lnTo>
                      <a:lnTo>
                        <a:pt x="50" y="63"/>
                      </a:lnTo>
                      <a:lnTo>
                        <a:pt x="48" y="64"/>
                      </a:lnTo>
                      <a:lnTo>
                        <a:pt x="46" y="64"/>
                      </a:lnTo>
                      <a:lnTo>
                        <a:pt x="43" y="64"/>
                      </a:lnTo>
                      <a:lnTo>
                        <a:pt x="40" y="64"/>
                      </a:lnTo>
                      <a:lnTo>
                        <a:pt x="40" y="64"/>
                      </a:lnTo>
                      <a:lnTo>
                        <a:pt x="40" y="65"/>
                      </a:lnTo>
                      <a:lnTo>
                        <a:pt x="40" y="65"/>
                      </a:lnTo>
                      <a:lnTo>
                        <a:pt x="40" y="65"/>
                      </a:lnTo>
                      <a:lnTo>
                        <a:pt x="40" y="66"/>
                      </a:lnTo>
                      <a:lnTo>
                        <a:pt x="40" y="67"/>
                      </a:lnTo>
                      <a:lnTo>
                        <a:pt x="40" y="67"/>
                      </a:lnTo>
                      <a:lnTo>
                        <a:pt x="41" y="67"/>
                      </a:lnTo>
                      <a:lnTo>
                        <a:pt x="41" y="68"/>
                      </a:lnTo>
                      <a:lnTo>
                        <a:pt x="39" y="69"/>
                      </a:lnTo>
                      <a:lnTo>
                        <a:pt x="39" y="69"/>
                      </a:lnTo>
                      <a:lnTo>
                        <a:pt x="38" y="70"/>
                      </a:lnTo>
                      <a:lnTo>
                        <a:pt x="37" y="70"/>
                      </a:lnTo>
                      <a:lnTo>
                        <a:pt x="35" y="71"/>
                      </a:lnTo>
                      <a:lnTo>
                        <a:pt x="35" y="71"/>
                      </a:lnTo>
                      <a:lnTo>
                        <a:pt x="34" y="70"/>
                      </a:lnTo>
                      <a:lnTo>
                        <a:pt x="33" y="70"/>
                      </a:lnTo>
                      <a:lnTo>
                        <a:pt x="32" y="70"/>
                      </a:lnTo>
                      <a:lnTo>
                        <a:pt x="32" y="70"/>
                      </a:lnTo>
                      <a:lnTo>
                        <a:pt x="32" y="71"/>
                      </a:lnTo>
                      <a:lnTo>
                        <a:pt x="31" y="71"/>
                      </a:lnTo>
                      <a:lnTo>
                        <a:pt x="31" y="73"/>
                      </a:lnTo>
                      <a:lnTo>
                        <a:pt x="31" y="73"/>
                      </a:lnTo>
                      <a:lnTo>
                        <a:pt x="31" y="75"/>
                      </a:lnTo>
                      <a:lnTo>
                        <a:pt x="31" y="76"/>
                      </a:lnTo>
                      <a:lnTo>
                        <a:pt x="30" y="77"/>
                      </a:lnTo>
                      <a:lnTo>
                        <a:pt x="30" y="77"/>
                      </a:lnTo>
                      <a:lnTo>
                        <a:pt x="30" y="77"/>
                      </a:lnTo>
                      <a:lnTo>
                        <a:pt x="29" y="78"/>
                      </a:lnTo>
                      <a:lnTo>
                        <a:pt x="28" y="78"/>
                      </a:lnTo>
                      <a:lnTo>
                        <a:pt x="28" y="78"/>
                      </a:lnTo>
                      <a:lnTo>
                        <a:pt x="26" y="78"/>
                      </a:lnTo>
                      <a:lnTo>
                        <a:pt x="25" y="78"/>
                      </a:lnTo>
                      <a:lnTo>
                        <a:pt x="24" y="78"/>
                      </a:lnTo>
                      <a:lnTo>
                        <a:pt x="24" y="78"/>
                      </a:lnTo>
                      <a:lnTo>
                        <a:pt x="23" y="79"/>
                      </a:lnTo>
                      <a:lnTo>
                        <a:pt x="23" y="80"/>
                      </a:lnTo>
                      <a:lnTo>
                        <a:pt x="22" y="82"/>
                      </a:lnTo>
                      <a:lnTo>
                        <a:pt x="21" y="82"/>
                      </a:lnTo>
                      <a:lnTo>
                        <a:pt x="21" y="82"/>
                      </a:lnTo>
                      <a:lnTo>
                        <a:pt x="19" y="83"/>
                      </a:lnTo>
                      <a:lnTo>
                        <a:pt x="17" y="83"/>
                      </a:lnTo>
                      <a:lnTo>
                        <a:pt x="16" y="83"/>
                      </a:lnTo>
                      <a:lnTo>
                        <a:pt x="14" y="82"/>
                      </a:lnTo>
                      <a:lnTo>
                        <a:pt x="14" y="82"/>
                      </a:lnTo>
                      <a:lnTo>
                        <a:pt x="13" y="81"/>
                      </a:lnTo>
                      <a:lnTo>
                        <a:pt x="12" y="79"/>
                      </a:lnTo>
                      <a:lnTo>
                        <a:pt x="12" y="78"/>
                      </a:lnTo>
                      <a:lnTo>
                        <a:pt x="11" y="77"/>
                      </a:lnTo>
                      <a:lnTo>
                        <a:pt x="11" y="77"/>
                      </a:lnTo>
                      <a:lnTo>
                        <a:pt x="11" y="76"/>
                      </a:lnTo>
                      <a:lnTo>
                        <a:pt x="11" y="76"/>
                      </a:lnTo>
                      <a:lnTo>
                        <a:pt x="11" y="76"/>
                      </a:lnTo>
                      <a:lnTo>
                        <a:pt x="10" y="77"/>
                      </a:lnTo>
                      <a:lnTo>
                        <a:pt x="9" y="77"/>
                      </a:lnTo>
                      <a:lnTo>
                        <a:pt x="8" y="77"/>
                      </a:lnTo>
                      <a:lnTo>
                        <a:pt x="7" y="77"/>
                      </a:lnTo>
                      <a:lnTo>
                        <a:pt x="6" y="77"/>
                      </a:lnTo>
                      <a:lnTo>
                        <a:pt x="4" y="75"/>
                      </a:lnTo>
                      <a:lnTo>
                        <a:pt x="4" y="75"/>
                      </a:lnTo>
                      <a:lnTo>
                        <a:pt x="3" y="75"/>
                      </a:lnTo>
                      <a:lnTo>
                        <a:pt x="3" y="74"/>
                      </a:lnTo>
                      <a:lnTo>
                        <a:pt x="3" y="71"/>
                      </a:lnTo>
                      <a:lnTo>
                        <a:pt x="3" y="71"/>
                      </a:lnTo>
                      <a:lnTo>
                        <a:pt x="3" y="71"/>
                      </a:lnTo>
                      <a:lnTo>
                        <a:pt x="2" y="71"/>
                      </a:lnTo>
                      <a:lnTo>
                        <a:pt x="2" y="71"/>
                      </a:lnTo>
                      <a:lnTo>
                        <a:pt x="2" y="71"/>
                      </a:lnTo>
                      <a:lnTo>
                        <a:pt x="2" y="71"/>
                      </a:lnTo>
                      <a:lnTo>
                        <a:pt x="1" y="70"/>
                      </a:lnTo>
                      <a:lnTo>
                        <a:pt x="1" y="69"/>
                      </a:lnTo>
                      <a:lnTo>
                        <a:pt x="1" y="69"/>
                      </a:lnTo>
                      <a:lnTo>
                        <a:pt x="1" y="68"/>
                      </a:lnTo>
                      <a:lnTo>
                        <a:pt x="0" y="69"/>
                      </a:lnTo>
                      <a:lnTo>
                        <a:pt x="0" y="69"/>
                      </a:lnTo>
                      <a:lnTo>
                        <a:pt x="0" y="70"/>
                      </a:lnTo>
                      <a:lnTo>
                        <a:pt x="1" y="71"/>
                      </a:lnTo>
                      <a:lnTo>
                        <a:pt x="1" y="72"/>
                      </a:lnTo>
                      <a:lnTo>
                        <a:pt x="2" y="72"/>
                      </a:lnTo>
                      <a:lnTo>
                        <a:pt x="2" y="72"/>
                      </a:lnTo>
                      <a:lnTo>
                        <a:pt x="2" y="72"/>
                      </a:lnTo>
                      <a:lnTo>
                        <a:pt x="3" y="75"/>
                      </a:lnTo>
                      <a:lnTo>
                        <a:pt x="3" y="75"/>
                      </a:lnTo>
                      <a:lnTo>
                        <a:pt x="3" y="75"/>
                      </a:lnTo>
                      <a:lnTo>
                        <a:pt x="3" y="76"/>
                      </a:lnTo>
                      <a:lnTo>
                        <a:pt x="4" y="77"/>
                      </a:lnTo>
                      <a:lnTo>
                        <a:pt x="4" y="77"/>
                      </a:lnTo>
                      <a:lnTo>
                        <a:pt x="6" y="78"/>
                      </a:lnTo>
                      <a:lnTo>
                        <a:pt x="7" y="78"/>
                      </a:lnTo>
                      <a:lnTo>
                        <a:pt x="9" y="78"/>
                      </a:lnTo>
                      <a:lnTo>
                        <a:pt x="11" y="77"/>
                      </a:lnTo>
                      <a:lnTo>
                        <a:pt x="11" y="77"/>
                      </a:lnTo>
                      <a:lnTo>
                        <a:pt x="11" y="80"/>
                      </a:lnTo>
                      <a:lnTo>
                        <a:pt x="12" y="81"/>
                      </a:lnTo>
                      <a:lnTo>
                        <a:pt x="13" y="82"/>
                      </a:lnTo>
                      <a:lnTo>
                        <a:pt x="14" y="83"/>
                      </a:lnTo>
                      <a:lnTo>
                        <a:pt x="15" y="84"/>
                      </a:lnTo>
                      <a:lnTo>
                        <a:pt x="16" y="84"/>
                      </a:lnTo>
                      <a:lnTo>
                        <a:pt x="18" y="84"/>
                      </a:lnTo>
                      <a:lnTo>
                        <a:pt x="18" y="84"/>
                      </a:lnTo>
                      <a:lnTo>
                        <a:pt x="19" y="84"/>
                      </a:lnTo>
                      <a:lnTo>
                        <a:pt x="20" y="84"/>
                      </a:lnTo>
                      <a:lnTo>
                        <a:pt x="22" y="83"/>
                      </a:lnTo>
                      <a:lnTo>
                        <a:pt x="23" y="82"/>
                      </a:lnTo>
                      <a:lnTo>
                        <a:pt x="23" y="82"/>
                      </a:lnTo>
                      <a:lnTo>
                        <a:pt x="24" y="81"/>
                      </a:lnTo>
                      <a:lnTo>
                        <a:pt x="24" y="80"/>
                      </a:lnTo>
                      <a:lnTo>
                        <a:pt x="24" y="80"/>
                      </a:lnTo>
                      <a:lnTo>
                        <a:pt x="25" y="79"/>
                      </a:lnTo>
                      <a:lnTo>
                        <a:pt x="26" y="79"/>
                      </a:lnTo>
                      <a:lnTo>
                        <a:pt x="28" y="79"/>
                      </a:lnTo>
                      <a:lnTo>
                        <a:pt x="28" y="79"/>
                      </a:lnTo>
                      <a:lnTo>
                        <a:pt x="29" y="79"/>
                      </a:lnTo>
                      <a:lnTo>
                        <a:pt x="30" y="78"/>
                      </a:lnTo>
                      <a:lnTo>
                        <a:pt x="31" y="77"/>
                      </a:lnTo>
                      <a:lnTo>
                        <a:pt x="32" y="76"/>
                      </a:lnTo>
                      <a:lnTo>
                        <a:pt x="32" y="76"/>
                      </a:lnTo>
                      <a:lnTo>
                        <a:pt x="33" y="76"/>
                      </a:lnTo>
                      <a:lnTo>
                        <a:pt x="33" y="75"/>
                      </a:lnTo>
                      <a:lnTo>
                        <a:pt x="32" y="73"/>
                      </a:lnTo>
                      <a:lnTo>
                        <a:pt x="32" y="73"/>
                      </a:lnTo>
                      <a:lnTo>
                        <a:pt x="32" y="72"/>
                      </a:lnTo>
                      <a:lnTo>
                        <a:pt x="33" y="72"/>
                      </a:lnTo>
                      <a:lnTo>
                        <a:pt x="33" y="72"/>
                      </a:lnTo>
                      <a:lnTo>
                        <a:pt x="33" y="72"/>
                      </a:lnTo>
                      <a:lnTo>
                        <a:pt x="35" y="72"/>
                      </a:lnTo>
                      <a:lnTo>
                        <a:pt x="35" y="72"/>
                      </a:lnTo>
                      <a:lnTo>
                        <a:pt x="37" y="72"/>
                      </a:lnTo>
                      <a:lnTo>
                        <a:pt x="38" y="71"/>
                      </a:lnTo>
                      <a:lnTo>
                        <a:pt x="40" y="70"/>
                      </a:lnTo>
                      <a:lnTo>
                        <a:pt x="42" y="69"/>
                      </a:lnTo>
                      <a:lnTo>
                        <a:pt x="42" y="69"/>
                      </a:lnTo>
                      <a:lnTo>
                        <a:pt x="42" y="68"/>
                      </a:lnTo>
                      <a:lnTo>
                        <a:pt x="42" y="67"/>
                      </a:lnTo>
                      <a:lnTo>
                        <a:pt x="42" y="67"/>
                      </a:lnTo>
                      <a:lnTo>
                        <a:pt x="42" y="66"/>
                      </a:lnTo>
                      <a:lnTo>
                        <a:pt x="41" y="66"/>
                      </a:lnTo>
                      <a:lnTo>
                        <a:pt x="41" y="66"/>
                      </a:lnTo>
                      <a:lnTo>
                        <a:pt x="45" y="65"/>
                      </a:lnTo>
                      <a:lnTo>
                        <a:pt x="47" y="65"/>
                      </a:lnTo>
                      <a:lnTo>
                        <a:pt x="49" y="65"/>
                      </a:lnTo>
                      <a:lnTo>
                        <a:pt x="49" y="65"/>
                      </a:lnTo>
                      <a:lnTo>
                        <a:pt x="51" y="64"/>
                      </a:lnTo>
                      <a:lnTo>
                        <a:pt x="52" y="64"/>
                      </a:lnTo>
                      <a:lnTo>
                        <a:pt x="53" y="63"/>
                      </a:lnTo>
                      <a:lnTo>
                        <a:pt x="55" y="62"/>
                      </a:lnTo>
                      <a:lnTo>
                        <a:pt x="55" y="62"/>
                      </a:lnTo>
                      <a:lnTo>
                        <a:pt x="55" y="61"/>
                      </a:lnTo>
                      <a:lnTo>
                        <a:pt x="56" y="59"/>
                      </a:lnTo>
                      <a:lnTo>
                        <a:pt x="56" y="58"/>
                      </a:lnTo>
                      <a:lnTo>
                        <a:pt x="5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39" name="Freeform 2675">
                  <a:extLst>
                    <a:ext uri="{FF2B5EF4-FFF2-40B4-BE49-F238E27FC236}">
                      <a16:creationId xmlns:a16="http://schemas.microsoft.com/office/drawing/2014/main" id="{CD51DCB1-DD3E-4017-B372-87510EC374C5}"/>
                    </a:ext>
                  </a:extLst>
                </p:cNvPr>
                <p:cNvSpPr>
                  <a:spLocks/>
                </p:cNvSpPr>
                <p:nvPr/>
              </p:nvSpPr>
              <p:spPr bwMode="auto">
                <a:xfrm>
                  <a:off x="4285" y="1534"/>
                  <a:ext cx="49" cy="17"/>
                </a:xfrm>
                <a:custGeom>
                  <a:avLst/>
                  <a:gdLst>
                    <a:gd name="T0" fmla="*/ 1 w 49"/>
                    <a:gd name="T1" fmla="*/ 14 h 17"/>
                    <a:gd name="T2" fmla="*/ 4 w 49"/>
                    <a:gd name="T3" fmla="*/ 17 h 17"/>
                    <a:gd name="T4" fmla="*/ 11 w 49"/>
                    <a:gd name="T5" fmla="*/ 17 h 17"/>
                    <a:gd name="T6" fmla="*/ 14 w 49"/>
                    <a:gd name="T7" fmla="*/ 14 h 17"/>
                    <a:gd name="T8" fmla="*/ 15 w 49"/>
                    <a:gd name="T9" fmla="*/ 16 h 17"/>
                    <a:gd name="T10" fmla="*/ 18 w 49"/>
                    <a:gd name="T11" fmla="*/ 17 h 17"/>
                    <a:gd name="T12" fmla="*/ 20 w 49"/>
                    <a:gd name="T13" fmla="*/ 15 h 17"/>
                    <a:gd name="T14" fmla="*/ 21 w 49"/>
                    <a:gd name="T15" fmla="*/ 12 h 17"/>
                    <a:gd name="T16" fmla="*/ 21 w 49"/>
                    <a:gd name="T17" fmla="*/ 9 h 17"/>
                    <a:gd name="T18" fmla="*/ 20 w 49"/>
                    <a:gd name="T19" fmla="*/ 7 h 17"/>
                    <a:gd name="T20" fmla="*/ 20 w 49"/>
                    <a:gd name="T21" fmla="*/ 9 h 17"/>
                    <a:gd name="T22" fmla="*/ 23 w 49"/>
                    <a:gd name="T23" fmla="*/ 9 h 17"/>
                    <a:gd name="T24" fmla="*/ 26 w 49"/>
                    <a:gd name="T25" fmla="*/ 7 h 17"/>
                    <a:gd name="T26" fmla="*/ 26 w 49"/>
                    <a:gd name="T27" fmla="*/ 0 h 17"/>
                    <a:gd name="T28" fmla="*/ 25 w 49"/>
                    <a:gd name="T29" fmla="*/ 1 h 17"/>
                    <a:gd name="T30" fmla="*/ 28 w 49"/>
                    <a:gd name="T31" fmla="*/ 3 h 17"/>
                    <a:gd name="T32" fmla="*/ 32 w 49"/>
                    <a:gd name="T33" fmla="*/ 4 h 17"/>
                    <a:gd name="T34" fmla="*/ 33 w 49"/>
                    <a:gd name="T35" fmla="*/ 4 h 17"/>
                    <a:gd name="T36" fmla="*/ 31 w 49"/>
                    <a:gd name="T37" fmla="*/ 6 h 17"/>
                    <a:gd name="T38" fmla="*/ 32 w 49"/>
                    <a:gd name="T39" fmla="*/ 10 h 17"/>
                    <a:gd name="T40" fmla="*/ 39 w 49"/>
                    <a:gd name="T41" fmla="*/ 13 h 17"/>
                    <a:gd name="T42" fmla="*/ 42 w 49"/>
                    <a:gd name="T43" fmla="*/ 12 h 17"/>
                    <a:gd name="T44" fmla="*/ 42 w 49"/>
                    <a:gd name="T45" fmla="*/ 11 h 17"/>
                    <a:gd name="T46" fmla="*/ 47 w 49"/>
                    <a:gd name="T47" fmla="*/ 12 h 17"/>
                    <a:gd name="T48" fmla="*/ 49 w 49"/>
                    <a:gd name="T49" fmla="*/ 9 h 17"/>
                    <a:gd name="T50" fmla="*/ 49 w 49"/>
                    <a:gd name="T51" fmla="*/ 6 h 17"/>
                    <a:gd name="T52" fmla="*/ 48 w 49"/>
                    <a:gd name="T53" fmla="*/ 6 h 17"/>
                    <a:gd name="T54" fmla="*/ 46 w 49"/>
                    <a:gd name="T55" fmla="*/ 11 h 17"/>
                    <a:gd name="T56" fmla="*/ 42 w 49"/>
                    <a:gd name="T57" fmla="*/ 10 h 17"/>
                    <a:gd name="T58" fmla="*/ 41 w 49"/>
                    <a:gd name="T59" fmla="*/ 12 h 17"/>
                    <a:gd name="T60" fmla="*/ 37 w 49"/>
                    <a:gd name="T61" fmla="*/ 11 h 17"/>
                    <a:gd name="T62" fmla="*/ 34 w 49"/>
                    <a:gd name="T63" fmla="*/ 9 h 17"/>
                    <a:gd name="T64" fmla="*/ 33 w 49"/>
                    <a:gd name="T65" fmla="*/ 7 h 17"/>
                    <a:gd name="T66" fmla="*/ 34 w 49"/>
                    <a:gd name="T67" fmla="*/ 5 h 17"/>
                    <a:gd name="T68" fmla="*/ 33 w 49"/>
                    <a:gd name="T69" fmla="*/ 3 h 17"/>
                    <a:gd name="T70" fmla="*/ 30 w 49"/>
                    <a:gd name="T71" fmla="*/ 2 h 17"/>
                    <a:gd name="T72" fmla="*/ 26 w 49"/>
                    <a:gd name="T73" fmla="*/ 0 h 17"/>
                    <a:gd name="T74" fmla="*/ 25 w 49"/>
                    <a:gd name="T75" fmla="*/ 0 h 17"/>
                    <a:gd name="T76" fmla="*/ 25 w 49"/>
                    <a:gd name="T77" fmla="*/ 4 h 17"/>
                    <a:gd name="T78" fmla="*/ 25 w 49"/>
                    <a:gd name="T79" fmla="*/ 7 h 17"/>
                    <a:gd name="T80" fmla="*/ 22 w 49"/>
                    <a:gd name="T81" fmla="*/ 8 h 17"/>
                    <a:gd name="T82" fmla="*/ 20 w 49"/>
                    <a:gd name="T83" fmla="*/ 8 h 17"/>
                    <a:gd name="T84" fmla="*/ 20 w 49"/>
                    <a:gd name="T85" fmla="*/ 9 h 17"/>
                    <a:gd name="T86" fmla="*/ 21 w 49"/>
                    <a:gd name="T87" fmla="*/ 12 h 17"/>
                    <a:gd name="T88" fmla="*/ 19 w 49"/>
                    <a:gd name="T89" fmla="*/ 15 h 17"/>
                    <a:gd name="T90" fmla="*/ 16 w 49"/>
                    <a:gd name="T91" fmla="*/ 16 h 17"/>
                    <a:gd name="T92" fmla="*/ 14 w 49"/>
                    <a:gd name="T93" fmla="*/ 14 h 17"/>
                    <a:gd name="T94" fmla="*/ 13 w 49"/>
                    <a:gd name="T95" fmla="*/ 16 h 17"/>
                    <a:gd name="T96" fmla="*/ 7 w 49"/>
                    <a:gd name="T97" fmla="*/ 17 h 17"/>
                    <a:gd name="T98" fmla="*/ 3 w 49"/>
                    <a:gd name="T99" fmla="*/ 15 h 17"/>
                    <a:gd name="T100" fmla="*/ 1 w 49"/>
                    <a:gd name="T101" fmla="*/ 11 h 17"/>
                    <a:gd name="T102" fmla="*/ 0 w 49"/>
                    <a:gd name="T103"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 h="17">
                      <a:moveTo>
                        <a:pt x="0" y="11"/>
                      </a:moveTo>
                      <a:lnTo>
                        <a:pt x="0" y="11"/>
                      </a:lnTo>
                      <a:lnTo>
                        <a:pt x="1" y="13"/>
                      </a:lnTo>
                      <a:lnTo>
                        <a:pt x="1" y="14"/>
                      </a:lnTo>
                      <a:lnTo>
                        <a:pt x="2" y="15"/>
                      </a:lnTo>
                      <a:lnTo>
                        <a:pt x="2" y="15"/>
                      </a:lnTo>
                      <a:lnTo>
                        <a:pt x="3" y="16"/>
                      </a:lnTo>
                      <a:lnTo>
                        <a:pt x="4" y="17"/>
                      </a:lnTo>
                      <a:lnTo>
                        <a:pt x="7" y="17"/>
                      </a:lnTo>
                      <a:lnTo>
                        <a:pt x="7" y="17"/>
                      </a:lnTo>
                      <a:lnTo>
                        <a:pt x="9" y="17"/>
                      </a:lnTo>
                      <a:lnTo>
                        <a:pt x="11" y="17"/>
                      </a:lnTo>
                      <a:lnTo>
                        <a:pt x="12" y="17"/>
                      </a:lnTo>
                      <a:lnTo>
                        <a:pt x="13" y="16"/>
                      </a:lnTo>
                      <a:lnTo>
                        <a:pt x="14" y="15"/>
                      </a:lnTo>
                      <a:lnTo>
                        <a:pt x="14" y="14"/>
                      </a:lnTo>
                      <a:lnTo>
                        <a:pt x="14" y="14"/>
                      </a:lnTo>
                      <a:lnTo>
                        <a:pt x="13" y="14"/>
                      </a:lnTo>
                      <a:lnTo>
                        <a:pt x="13" y="14"/>
                      </a:lnTo>
                      <a:lnTo>
                        <a:pt x="15" y="16"/>
                      </a:lnTo>
                      <a:lnTo>
                        <a:pt x="16" y="16"/>
                      </a:lnTo>
                      <a:lnTo>
                        <a:pt x="17" y="17"/>
                      </a:lnTo>
                      <a:lnTo>
                        <a:pt x="17" y="17"/>
                      </a:lnTo>
                      <a:lnTo>
                        <a:pt x="18" y="17"/>
                      </a:lnTo>
                      <a:lnTo>
                        <a:pt x="19" y="16"/>
                      </a:lnTo>
                      <a:lnTo>
                        <a:pt x="19" y="16"/>
                      </a:lnTo>
                      <a:lnTo>
                        <a:pt x="20" y="15"/>
                      </a:lnTo>
                      <a:lnTo>
                        <a:pt x="20" y="15"/>
                      </a:lnTo>
                      <a:lnTo>
                        <a:pt x="21" y="14"/>
                      </a:lnTo>
                      <a:lnTo>
                        <a:pt x="21" y="14"/>
                      </a:lnTo>
                      <a:lnTo>
                        <a:pt x="21" y="12"/>
                      </a:lnTo>
                      <a:lnTo>
                        <a:pt x="21" y="12"/>
                      </a:lnTo>
                      <a:lnTo>
                        <a:pt x="21" y="10"/>
                      </a:lnTo>
                      <a:lnTo>
                        <a:pt x="21" y="10"/>
                      </a:lnTo>
                      <a:lnTo>
                        <a:pt x="21" y="9"/>
                      </a:lnTo>
                      <a:lnTo>
                        <a:pt x="21" y="9"/>
                      </a:lnTo>
                      <a:lnTo>
                        <a:pt x="20" y="8"/>
                      </a:lnTo>
                      <a:lnTo>
                        <a:pt x="20" y="8"/>
                      </a:lnTo>
                      <a:lnTo>
                        <a:pt x="20" y="7"/>
                      </a:lnTo>
                      <a:lnTo>
                        <a:pt x="20" y="7"/>
                      </a:lnTo>
                      <a:lnTo>
                        <a:pt x="20" y="7"/>
                      </a:lnTo>
                      <a:lnTo>
                        <a:pt x="19" y="8"/>
                      </a:lnTo>
                      <a:lnTo>
                        <a:pt x="19" y="8"/>
                      </a:lnTo>
                      <a:lnTo>
                        <a:pt x="20" y="9"/>
                      </a:lnTo>
                      <a:lnTo>
                        <a:pt x="20" y="9"/>
                      </a:lnTo>
                      <a:lnTo>
                        <a:pt x="21" y="9"/>
                      </a:lnTo>
                      <a:lnTo>
                        <a:pt x="21" y="9"/>
                      </a:lnTo>
                      <a:lnTo>
                        <a:pt x="23" y="9"/>
                      </a:lnTo>
                      <a:lnTo>
                        <a:pt x="25" y="9"/>
                      </a:lnTo>
                      <a:lnTo>
                        <a:pt x="25" y="9"/>
                      </a:lnTo>
                      <a:lnTo>
                        <a:pt x="26" y="8"/>
                      </a:lnTo>
                      <a:lnTo>
                        <a:pt x="26" y="7"/>
                      </a:lnTo>
                      <a:lnTo>
                        <a:pt x="27" y="6"/>
                      </a:lnTo>
                      <a:lnTo>
                        <a:pt x="27" y="5"/>
                      </a:lnTo>
                      <a:lnTo>
                        <a:pt x="26" y="2"/>
                      </a:lnTo>
                      <a:lnTo>
                        <a:pt x="26" y="0"/>
                      </a:lnTo>
                      <a:lnTo>
                        <a:pt x="26" y="0"/>
                      </a:lnTo>
                      <a:lnTo>
                        <a:pt x="25" y="0"/>
                      </a:lnTo>
                      <a:lnTo>
                        <a:pt x="25" y="0"/>
                      </a:lnTo>
                      <a:lnTo>
                        <a:pt x="25" y="1"/>
                      </a:lnTo>
                      <a:lnTo>
                        <a:pt x="25" y="2"/>
                      </a:lnTo>
                      <a:lnTo>
                        <a:pt x="26" y="2"/>
                      </a:lnTo>
                      <a:lnTo>
                        <a:pt x="26" y="3"/>
                      </a:lnTo>
                      <a:lnTo>
                        <a:pt x="28" y="3"/>
                      </a:lnTo>
                      <a:lnTo>
                        <a:pt x="30" y="3"/>
                      </a:lnTo>
                      <a:lnTo>
                        <a:pt x="30" y="3"/>
                      </a:lnTo>
                      <a:lnTo>
                        <a:pt x="32" y="4"/>
                      </a:lnTo>
                      <a:lnTo>
                        <a:pt x="32" y="4"/>
                      </a:lnTo>
                      <a:lnTo>
                        <a:pt x="32" y="4"/>
                      </a:lnTo>
                      <a:lnTo>
                        <a:pt x="32" y="4"/>
                      </a:lnTo>
                      <a:lnTo>
                        <a:pt x="33" y="4"/>
                      </a:lnTo>
                      <a:lnTo>
                        <a:pt x="33" y="4"/>
                      </a:lnTo>
                      <a:lnTo>
                        <a:pt x="33" y="4"/>
                      </a:lnTo>
                      <a:lnTo>
                        <a:pt x="32" y="5"/>
                      </a:lnTo>
                      <a:lnTo>
                        <a:pt x="31" y="6"/>
                      </a:lnTo>
                      <a:lnTo>
                        <a:pt x="31" y="6"/>
                      </a:lnTo>
                      <a:lnTo>
                        <a:pt x="31" y="7"/>
                      </a:lnTo>
                      <a:lnTo>
                        <a:pt x="32" y="9"/>
                      </a:lnTo>
                      <a:lnTo>
                        <a:pt x="32" y="9"/>
                      </a:lnTo>
                      <a:lnTo>
                        <a:pt x="32" y="10"/>
                      </a:lnTo>
                      <a:lnTo>
                        <a:pt x="34" y="11"/>
                      </a:lnTo>
                      <a:lnTo>
                        <a:pt x="35" y="12"/>
                      </a:lnTo>
                      <a:lnTo>
                        <a:pt x="37" y="13"/>
                      </a:lnTo>
                      <a:lnTo>
                        <a:pt x="39" y="13"/>
                      </a:lnTo>
                      <a:lnTo>
                        <a:pt x="41" y="13"/>
                      </a:lnTo>
                      <a:lnTo>
                        <a:pt x="42" y="13"/>
                      </a:lnTo>
                      <a:lnTo>
                        <a:pt x="42" y="12"/>
                      </a:lnTo>
                      <a:lnTo>
                        <a:pt x="42" y="12"/>
                      </a:lnTo>
                      <a:lnTo>
                        <a:pt x="42" y="11"/>
                      </a:lnTo>
                      <a:lnTo>
                        <a:pt x="42" y="11"/>
                      </a:lnTo>
                      <a:lnTo>
                        <a:pt x="42" y="11"/>
                      </a:lnTo>
                      <a:lnTo>
                        <a:pt x="42" y="11"/>
                      </a:lnTo>
                      <a:lnTo>
                        <a:pt x="43" y="12"/>
                      </a:lnTo>
                      <a:lnTo>
                        <a:pt x="44" y="12"/>
                      </a:lnTo>
                      <a:lnTo>
                        <a:pt x="46" y="12"/>
                      </a:lnTo>
                      <a:lnTo>
                        <a:pt x="47" y="12"/>
                      </a:lnTo>
                      <a:lnTo>
                        <a:pt x="47" y="12"/>
                      </a:lnTo>
                      <a:lnTo>
                        <a:pt x="48" y="11"/>
                      </a:lnTo>
                      <a:lnTo>
                        <a:pt x="48" y="10"/>
                      </a:lnTo>
                      <a:lnTo>
                        <a:pt x="49" y="9"/>
                      </a:lnTo>
                      <a:lnTo>
                        <a:pt x="49" y="8"/>
                      </a:lnTo>
                      <a:lnTo>
                        <a:pt x="49" y="6"/>
                      </a:lnTo>
                      <a:lnTo>
                        <a:pt x="49" y="6"/>
                      </a:lnTo>
                      <a:lnTo>
                        <a:pt x="49" y="6"/>
                      </a:lnTo>
                      <a:lnTo>
                        <a:pt x="49" y="6"/>
                      </a:lnTo>
                      <a:lnTo>
                        <a:pt x="48" y="6"/>
                      </a:lnTo>
                      <a:lnTo>
                        <a:pt x="48" y="6"/>
                      </a:lnTo>
                      <a:lnTo>
                        <a:pt x="48" y="6"/>
                      </a:lnTo>
                      <a:lnTo>
                        <a:pt x="48" y="9"/>
                      </a:lnTo>
                      <a:lnTo>
                        <a:pt x="48" y="10"/>
                      </a:lnTo>
                      <a:lnTo>
                        <a:pt x="46" y="11"/>
                      </a:lnTo>
                      <a:lnTo>
                        <a:pt x="46" y="11"/>
                      </a:lnTo>
                      <a:lnTo>
                        <a:pt x="46" y="11"/>
                      </a:lnTo>
                      <a:lnTo>
                        <a:pt x="44" y="11"/>
                      </a:lnTo>
                      <a:lnTo>
                        <a:pt x="42" y="10"/>
                      </a:lnTo>
                      <a:lnTo>
                        <a:pt x="42" y="10"/>
                      </a:lnTo>
                      <a:lnTo>
                        <a:pt x="42" y="10"/>
                      </a:lnTo>
                      <a:lnTo>
                        <a:pt x="41" y="11"/>
                      </a:lnTo>
                      <a:lnTo>
                        <a:pt x="41" y="11"/>
                      </a:lnTo>
                      <a:lnTo>
                        <a:pt x="41" y="12"/>
                      </a:lnTo>
                      <a:lnTo>
                        <a:pt x="40" y="12"/>
                      </a:lnTo>
                      <a:lnTo>
                        <a:pt x="40" y="12"/>
                      </a:lnTo>
                      <a:lnTo>
                        <a:pt x="39" y="12"/>
                      </a:lnTo>
                      <a:lnTo>
                        <a:pt x="37" y="11"/>
                      </a:lnTo>
                      <a:lnTo>
                        <a:pt x="36" y="11"/>
                      </a:lnTo>
                      <a:lnTo>
                        <a:pt x="36" y="11"/>
                      </a:lnTo>
                      <a:lnTo>
                        <a:pt x="34" y="9"/>
                      </a:lnTo>
                      <a:lnTo>
                        <a:pt x="34" y="9"/>
                      </a:lnTo>
                      <a:lnTo>
                        <a:pt x="33" y="9"/>
                      </a:lnTo>
                      <a:lnTo>
                        <a:pt x="33" y="8"/>
                      </a:lnTo>
                      <a:lnTo>
                        <a:pt x="33" y="7"/>
                      </a:lnTo>
                      <a:lnTo>
                        <a:pt x="33" y="7"/>
                      </a:lnTo>
                      <a:lnTo>
                        <a:pt x="33" y="7"/>
                      </a:lnTo>
                      <a:lnTo>
                        <a:pt x="33" y="6"/>
                      </a:lnTo>
                      <a:lnTo>
                        <a:pt x="34" y="5"/>
                      </a:lnTo>
                      <a:lnTo>
                        <a:pt x="34" y="5"/>
                      </a:lnTo>
                      <a:lnTo>
                        <a:pt x="34" y="4"/>
                      </a:lnTo>
                      <a:lnTo>
                        <a:pt x="34" y="3"/>
                      </a:lnTo>
                      <a:lnTo>
                        <a:pt x="33" y="3"/>
                      </a:lnTo>
                      <a:lnTo>
                        <a:pt x="33" y="3"/>
                      </a:lnTo>
                      <a:lnTo>
                        <a:pt x="33" y="2"/>
                      </a:lnTo>
                      <a:lnTo>
                        <a:pt x="32" y="2"/>
                      </a:lnTo>
                      <a:lnTo>
                        <a:pt x="32" y="2"/>
                      </a:lnTo>
                      <a:lnTo>
                        <a:pt x="30" y="2"/>
                      </a:lnTo>
                      <a:lnTo>
                        <a:pt x="28" y="2"/>
                      </a:lnTo>
                      <a:lnTo>
                        <a:pt x="27" y="2"/>
                      </a:lnTo>
                      <a:lnTo>
                        <a:pt x="26" y="1"/>
                      </a:lnTo>
                      <a:lnTo>
                        <a:pt x="26" y="0"/>
                      </a:lnTo>
                      <a:lnTo>
                        <a:pt x="26" y="0"/>
                      </a:lnTo>
                      <a:lnTo>
                        <a:pt x="26" y="0"/>
                      </a:lnTo>
                      <a:lnTo>
                        <a:pt x="25" y="0"/>
                      </a:lnTo>
                      <a:lnTo>
                        <a:pt x="25" y="0"/>
                      </a:lnTo>
                      <a:lnTo>
                        <a:pt x="25" y="0"/>
                      </a:lnTo>
                      <a:lnTo>
                        <a:pt x="25" y="0"/>
                      </a:lnTo>
                      <a:lnTo>
                        <a:pt x="25" y="2"/>
                      </a:lnTo>
                      <a:lnTo>
                        <a:pt x="25" y="4"/>
                      </a:lnTo>
                      <a:lnTo>
                        <a:pt x="25" y="4"/>
                      </a:lnTo>
                      <a:lnTo>
                        <a:pt x="26" y="5"/>
                      </a:lnTo>
                      <a:lnTo>
                        <a:pt x="26" y="5"/>
                      </a:lnTo>
                      <a:lnTo>
                        <a:pt x="25" y="7"/>
                      </a:lnTo>
                      <a:lnTo>
                        <a:pt x="25" y="7"/>
                      </a:lnTo>
                      <a:lnTo>
                        <a:pt x="25" y="7"/>
                      </a:lnTo>
                      <a:lnTo>
                        <a:pt x="25" y="7"/>
                      </a:lnTo>
                      <a:lnTo>
                        <a:pt x="22" y="8"/>
                      </a:lnTo>
                      <a:lnTo>
                        <a:pt x="21" y="8"/>
                      </a:lnTo>
                      <a:lnTo>
                        <a:pt x="21" y="8"/>
                      </a:lnTo>
                      <a:lnTo>
                        <a:pt x="20" y="8"/>
                      </a:lnTo>
                      <a:lnTo>
                        <a:pt x="20" y="8"/>
                      </a:lnTo>
                      <a:lnTo>
                        <a:pt x="19" y="8"/>
                      </a:lnTo>
                      <a:lnTo>
                        <a:pt x="19" y="8"/>
                      </a:lnTo>
                      <a:lnTo>
                        <a:pt x="20" y="9"/>
                      </a:lnTo>
                      <a:lnTo>
                        <a:pt x="20" y="9"/>
                      </a:lnTo>
                      <a:lnTo>
                        <a:pt x="20" y="9"/>
                      </a:lnTo>
                      <a:lnTo>
                        <a:pt x="21" y="10"/>
                      </a:lnTo>
                      <a:lnTo>
                        <a:pt x="21" y="11"/>
                      </a:lnTo>
                      <a:lnTo>
                        <a:pt x="21" y="12"/>
                      </a:lnTo>
                      <a:lnTo>
                        <a:pt x="21" y="13"/>
                      </a:lnTo>
                      <a:lnTo>
                        <a:pt x="21" y="13"/>
                      </a:lnTo>
                      <a:lnTo>
                        <a:pt x="20" y="14"/>
                      </a:lnTo>
                      <a:lnTo>
                        <a:pt x="19" y="15"/>
                      </a:lnTo>
                      <a:lnTo>
                        <a:pt x="18" y="15"/>
                      </a:lnTo>
                      <a:lnTo>
                        <a:pt x="17" y="16"/>
                      </a:lnTo>
                      <a:lnTo>
                        <a:pt x="17" y="16"/>
                      </a:lnTo>
                      <a:lnTo>
                        <a:pt x="16" y="16"/>
                      </a:lnTo>
                      <a:lnTo>
                        <a:pt x="16" y="15"/>
                      </a:lnTo>
                      <a:lnTo>
                        <a:pt x="14" y="14"/>
                      </a:lnTo>
                      <a:lnTo>
                        <a:pt x="14" y="14"/>
                      </a:lnTo>
                      <a:lnTo>
                        <a:pt x="14" y="14"/>
                      </a:lnTo>
                      <a:lnTo>
                        <a:pt x="13" y="14"/>
                      </a:lnTo>
                      <a:lnTo>
                        <a:pt x="13" y="14"/>
                      </a:lnTo>
                      <a:lnTo>
                        <a:pt x="13" y="15"/>
                      </a:lnTo>
                      <a:lnTo>
                        <a:pt x="13" y="16"/>
                      </a:lnTo>
                      <a:lnTo>
                        <a:pt x="12" y="17"/>
                      </a:lnTo>
                      <a:lnTo>
                        <a:pt x="11" y="17"/>
                      </a:lnTo>
                      <a:lnTo>
                        <a:pt x="9" y="17"/>
                      </a:lnTo>
                      <a:lnTo>
                        <a:pt x="7" y="17"/>
                      </a:lnTo>
                      <a:lnTo>
                        <a:pt x="7" y="17"/>
                      </a:lnTo>
                      <a:lnTo>
                        <a:pt x="4" y="16"/>
                      </a:lnTo>
                      <a:lnTo>
                        <a:pt x="3" y="15"/>
                      </a:lnTo>
                      <a:lnTo>
                        <a:pt x="3" y="15"/>
                      </a:lnTo>
                      <a:lnTo>
                        <a:pt x="2" y="14"/>
                      </a:lnTo>
                      <a:lnTo>
                        <a:pt x="2" y="13"/>
                      </a:lnTo>
                      <a:lnTo>
                        <a:pt x="1" y="12"/>
                      </a:lnTo>
                      <a:lnTo>
                        <a:pt x="1" y="11"/>
                      </a:lnTo>
                      <a:lnTo>
                        <a:pt x="1" y="11"/>
                      </a:lnTo>
                      <a:lnTo>
                        <a:pt x="1" y="10"/>
                      </a:lnTo>
                      <a:lnTo>
                        <a:pt x="1" y="10"/>
                      </a:lnTo>
                      <a:lnTo>
                        <a:pt x="0" y="1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40" name="Freeform 2676">
                  <a:extLst>
                    <a:ext uri="{FF2B5EF4-FFF2-40B4-BE49-F238E27FC236}">
                      <a16:creationId xmlns:a16="http://schemas.microsoft.com/office/drawing/2014/main" id="{75877856-0086-4223-9815-BA5DE588BD6A}"/>
                    </a:ext>
                  </a:extLst>
                </p:cNvPr>
                <p:cNvSpPr>
                  <a:spLocks/>
                </p:cNvSpPr>
                <p:nvPr/>
              </p:nvSpPr>
              <p:spPr bwMode="auto">
                <a:xfrm>
                  <a:off x="4285" y="1534"/>
                  <a:ext cx="49" cy="17"/>
                </a:xfrm>
                <a:custGeom>
                  <a:avLst/>
                  <a:gdLst>
                    <a:gd name="T0" fmla="*/ 1 w 49"/>
                    <a:gd name="T1" fmla="*/ 14 h 17"/>
                    <a:gd name="T2" fmla="*/ 4 w 49"/>
                    <a:gd name="T3" fmla="*/ 17 h 17"/>
                    <a:gd name="T4" fmla="*/ 11 w 49"/>
                    <a:gd name="T5" fmla="*/ 17 h 17"/>
                    <a:gd name="T6" fmla="*/ 14 w 49"/>
                    <a:gd name="T7" fmla="*/ 14 h 17"/>
                    <a:gd name="T8" fmla="*/ 15 w 49"/>
                    <a:gd name="T9" fmla="*/ 16 h 17"/>
                    <a:gd name="T10" fmla="*/ 18 w 49"/>
                    <a:gd name="T11" fmla="*/ 17 h 17"/>
                    <a:gd name="T12" fmla="*/ 20 w 49"/>
                    <a:gd name="T13" fmla="*/ 15 h 17"/>
                    <a:gd name="T14" fmla="*/ 21 w 49"/>
                    <a:gd name="T15" fmla="*/ 12 h 17"/>
                    <a:gd name="T16" fmla="*/ 21 w 49"/>
                    <a:gd name="T17" fmla="*/ 9 h 17"/>
                    <a:gd name="T18" fmla="*/ 20 w 49"/>
                    <a:gd name="T19" fmla="*/ 7 h 17"/>
                    <a:gd name="T20" fmla="*/ 20 w 49"/>
                    <a:gd name="T21" fmla="*/ 9 h 17"/>
                    <a:gd name="T22" fmla="*/ 23 w 49"/>
                    <a:gd name="T23" fmla="*/ 9 h 17"/>
                    <a:gd name="T24" fmla="*/ 26 w 49"/>
                    <a:gd name="T25" fmla="*/ 7 h 17"/>
                    <a:gd name="T26" fmla="*/ 26 w 49"/>
                    <a:gd name="T27" fmla="*/ 0 h 17"/>
                    <a:gd name="T28" fmla="*/ 25 w 49"/>
                    <a:gd name="T29" fmla="*/ 1 h 17"/>
                    <a:gd name="T30" fmla="*/ 28 w 49"/>
                    <a:gd name="T31" fmla="*/ 3 h 17"/>
                    <a:gd name="T32" fmla="*/ 32 w 49"/>
                    <a:gd name="T33" fmla="*/ 4 h 17"/>
                    <a:gd name="T34" fmla="*/ 33 w 49"/>
                    <a:gd name="T35" fmla="*/ 4 h 17"/>
                    <a:gd name="T36" fmla="*/ 31 w 49"/>
                    <a:gd name="T37" fmla="*/ 6 h 17"/>
                    <a:gd name="T38" fmla="*/ 32 w 49"/>
                    <a:gd name="T39" fmla="*/ 10 h 17"/>
                    <a:gd name="T40" fmla="*/ 39 w 49"/>
                    <a:gd name="T41" fmla="*/ 13 h 17"/>
                    <a:gd name="T42" fmla="*/ 42 w 49"/>
                    <a:gd name="T43" fmla="*/ 12 h 17"/>
                    <a:gd name="T44" fmla="*/ 42 w 49"/>
                    <a:gd name="T45" fmla="*/ 11 h 17"/>
                    <a:gd name="T46" fmla="*/ 47 w 49"/>
                    <a:gd name="T47" fmla="*/ 12 h 17"/>
                    <a:gd name="T48" fmla="*/ 49 w 49"/>
                    <a:gd name="T49" fmla="*/ 9 h 17"/>
                    <a:gd name="T50" fmla="*/ 49 w 49"/>
                    <a:gd name="T51" fmla="*/ 6 h 17"/>
                    <a:gd name="T52" fmla="*/ 48 w 49"/>
                    <a:gd name="T53" fmla="*/ 6 h 17"/>
                    <a:gd name="T54" fmla="*/ 46 w 49"/>
                    <a:gd name="T55" fmla="*/ 11 h 17"/>
                    <a:gd name="T56" fmla="*/ 42 w 49"/>
                    <a:gd name="T57" fmla="*/ 10 h 17"/>
                    <a:gd name="T58" fmla="*/ 41 w 49"/>
                    <a:gd name="T59" fmla="*/ 12 h 17"/>
                    <a:gd name="T60" fmla="*/ 37 w 49"/>
                    <a:gd name="T61" fmla="*/ 11 h 17"/>
                    <a:gd name="T62" fmla="*/ 34 w 49"/>
                    <a:gd name="T63" fmla="*/ 9 h 17"/>
                    <a:gd name="T64" fmla="*/ 33 w 49"/>
                    <a:gd name="T65" fmla="*/ 7 h 17"/>
                    <a:gd name="T66" fmla="*/ 34 w 49"/>
                    <a:gd name="T67" fmla="*/ 5 h 17"/>
                    <a:gd name="T68" fmla="*/ 33 w 49"/>
                    <a:gd name="T69" fmla="*/ 3 h 17"/>
                    <a:gd name="T70" fmla="*/ 30 w 49"/>
                    <a:gd name="T71" fmla="*/ 2 h 17"/>
                    <a:gd name="T72" fmla="*/ 26 w 49"/>
                    <a:gd name="T73" fmla="*/ 0 h 17"/>
                    <a:gd name="T74" fmla="*/ 25 w 49"/>
                    <a:gd name="T75" fmla="*/ 0 h 17"/>
                    <a:gd name="T76" fmla="*/ 25 w 49"/>
                    <a:gd name="T77" fmla="*/ 4 h 17"/>
                    <a:gd name="T78" fmla="*/ 25 w 49"/>
                    <a:gd name="T79" fmla="*/ 7 h 17"/>
                    <a:gd name="T80" fmla="*/ 22 w 49"/>
                    <a:gd name="T81" fmla="*/ 8 h 17"/>
                    <a:gd name="T82" fmla="*/ 20 w 49"/>
                    <a:gd name="T83" fmla="*/ 8 h 17"/>
                    <a:gd name="T84" fmla="*/ 20 w 49"/>
                    <a:gd name="T85" fmla="*/ 9 h 17"/>
                    <a:gd name="T86" fmla="*/ 21 w 49"/>
                    <a:gd name="T87" fmla="*/ 12 h 17"/>
                    <a:gd name="T88" fmla="*/ 19 w 49"/>
                    <a:gd name="T89" fmla="*/ 15 h 17"/>
                    <a:gd name="T90" fmla="*/ 16 w 49"/>
                    <a:gd name="T91" fmla="*/ 16 h 17"/>
                    <a:gd name="T92" fmla="*/ 14 w 49"/>
                    <a:gd name="T93" fmla="*/ 14 h 17"/>
                    <a:gd name="T94" fmla="*/ 13 w 49"/>
                    <a:gd name="T95" fmla="*/ 16 h 17"/>
                    <a:gd name="T96" fmla="*/ 7 w 49"/>
                    <a:gd name="T97" fmla="*/ 17 h 17"/>
                    <a:gd name="T98" fmla="*/ 3 w 49"/>
                    <a:gd name="T99" fmla="*/ 15 h 17"/>
                    <a:gd name="T100" fmla="*/ 1 w 49"/>
                    <a:gd name="T101" fmla="*/ 11 h 17"/>
                    <a:gd name="T102" fmla="*/ 0 w 49"/>
                    <a:gd name="T103"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 h="17">
                      <a:moveTo>
                        <a:pt x="0" y="11"/>
                      </a:moveTo>
                      <a:lnTo>
                        <a:pt x="0" y="11"/>
                      </a:lnTo>
                      <a:lnTo>
                        <a:pt x="1" y="13"/>
                      </a:lnTo>
                      <a:lnTo>
                        <a:pt x="1" y="14"/>
                      </a:lnTo>
                      <a:lnTo>
                        <a:pt x="2" y="15"/>
                      </a:lnTo>
                      <a:lnTo>
                        <a:pt x="2" y="15"/>
                      </a:lnTo>
                      <a:lnTo>
                        <a:pt x="3" y="16"/>
                      </a:lnTo>
                      <a:lnTo>
                        <a:pt x="4" y="17"/>
                      </a:lnTo>
                      <a:lnTo>
                        <a:pt x="7" y="17"/>
                      </a:lnTo>
                      <a:lnTo>
                        <a:pt x="7" y="17"/>
                      </a:lnTo>
                      <a:lnTo>
                        <a:pt x="9" y="17"/>
                      </a:lnTo>
                      <a:lnTo>
                        <a:pt x="11" y="17"/>
                      </a:lnTo>
                      <a:lnTo>
                        <a:pt x="12" y="17"/>
                      </a:lnTo>
                      <a:lnTo>
                        <a:pt x="13" y="16"/>
                      </a:lnTo>
                      <a:lnTo>
                        <a:pt x="14" y="15"/>
                      </a:lnTo>
                      <a:lnTo>
                        <a:pt x="14" y="14"/>
                      </a:lnTo>
                      <a:lnTo>
                        <a:pt x="14" y="14"/>
                      </a:lnTo>
                      <a:lnTo>
                        <a:pt x="13" y="14"/>
                      </a:lnTo>
                      <a:lnTo>
                        <a:pt x="13" y="14"/>
                      </a:lnTo>
                      <a:lnTo>
                        <a:pt x="15" y="16"/>
                      </a:lnTo>
                      <a:lnTo>
                        <a:pt x="16" y="16"/>
                      </a:lnTo>
                      <a:lnTo>
                        <a:pt x="17" y="17"/>
                      </a:lnTo>
                      <a:lnTo>
                        <a:pt x="17" y="17"/>
                      </a:lnTo>
                      <a:lnTo>
                        <a:pt x="18" y="17"/>
                      </a:lnTo>
                      <a:lnTo>
                        <a:pt x="19" y="16"/>
                      </a:lnTo>
                      <a:lnTo>
                        <a:pt x="19" y="16"/>
                      </a:lnTo>
                      <a:lnTo>
                        <a:pt x="20" y="15"/>
                      </a:lnTo>
                      <a:lnTo>
                        <a:pt x="20" y="15"/>
                      </a:lnTo>
                      <a:lnTo>
                        <a:pt x="21" y="14"/>
                      </a:lnTo>
                      <a:lnTo>
                        <a:pt x="21" y="14"/>
                      </a:lnTo>
                      <a:lnTo>
                        <a:pt x="21" y="12"/>
                      </a:lnTo>
                      <a:lnTo>
                        <a:pt x="21" y="12"/>
                      </a:lnTo>
                      <a:lnTo>
                        <a:pt x="21" y="10"/>
                      </a:lnTo>
                      <a:lnTo>
                        <a:pt x="21" y="10"/>
                      </a:lnTo>
                      <a:lnTo>
                        <a:pt x="21" y="9"/>
                      </a:lnTo>
                      <a:lnTo>
                        <a:pt x="21" y="9"/>
                      </a:lnTo>
                      <a:lnTo>
                        <a:pt x="20" y="8"/>
                      </a:lnTo>
                      <a:lnTo>
                        <a:pt x="20" y="8"/>
                      </a:lnTo>
                      <a:lnTo>
                        <a:pt x="20" y="7"/>
                      </a:lnTo>
                      <a:lnTo>
                        <a:pt x="20" y="7"/>
                      </a:lnTo>
                      <a:lnTo>
                        <a:pt x="20" y="7"/>
                      </a:lnTo>
                      <a:lnTo>
                        <a:pt x="19" y="8"/>
                      </a:lnTo>
                      <a:lnTo>
                        <a:pt x="19" y="8"/>
                      </a:lnTo>
                      <a:lnTo>
                        <a:pt x="20" y="9"/>
                      </a:lnTo>
                      <a:lnTo>
                        <a:pt x="20" y="9"/>
                      </a:lnTo>
                      <a:lnTo>
                        <a:pt x="21" y="9"/>
                      </a:lnTo>
                      <a:lnTo>
                        <a:pt x="21" y="9"/>
                      </a:lnTo>
                      <a:lnTo>
                        <a:pt x="23" y="9"/>
                      </a:lnTo>
                      <a:lnTo>
                        <a:pt x="25" y="9"/>
                      </a:lnTo>
                      <a:lnTo>
                        <a:pt x="25" y="9"/>
                      </a:lnTo>
                      <a:lnTo>
                        <a:pt x="26" y="8"/>
                      </a:lnTo>
                      <a:lnTo>
                        <a:pt x="26" y="7"/>
                      </a:lnTo>
                      <a:lnTo>
                        <a:pt x="27" y="6"/>
                      </a:lnTo>
                      <a:lnTo>
                        <a:pt x="27" y="5"/>
                      </a:lnTo>
                      <a:lnTo>
                        <a:pt x="26" y="2"/>
                      </a:lnTo>
                      <a:lnTo>
                        <a:pt x="26" y="0"/>
                      </a:lnTo>
                      <a:lnTo>
                        <a:pt x="26" y="0"/>
                      </a:lnTo>
                      <a:lnTo>
                        <a:pt x="25" y="0"/>
                      </a:lnTo>
                      <a:lnTo>
                        <a:pt x="25" y="0"/>
                      </a:lnTo>
                      <a:lnTo>
                        <a:pt x="25" y="1"/>
                      </a:lnTo>
                      <a:lnTo>
                        <a:pt x="25" y="2"/>
                      </a:lnTo>
                      <a:lnTo>
                        <a:pt x="26" y="2"/>
                      </a:lnTo>
                      <a:lnTo>
                        <a:pt x="26" y="3"/>
                      </a:lnTo>
                      <a:lnTo>
                        <a:pt x="28" y="3"/>
                      </a:lnTo>
                      <a:lnTo>
                        <a:pt x="30" y="3"/>
                      </a:lnTo>
                      <a:lnTo>
                        <a:pt x="30" y="3"/>
                      </a:lnTo>
                      <a:lnTo>
                        <a:pt x="32" y="4"/>
                      </a:lnTo>
                      <a:lnTo>
                        <a:pt x="32" y="4"/>
                      </a:lnTo>
                      <a:lnTo>
                        <a:pt x="32" y="4"/>
                      </a:lnTo>
                      <a:lnTo>
                        <a:pt x="32" y="4"/>
                      </a:lnTo>
                      <a:lnTo>
                        <a:pt x="33" y="4"/>
                      </a:lnTo>
                      <a:lnTo>
                        <a:pt x="33" y="4"/>
                      </a:lnTo>
                      <a:lnTo>
                        <a:pt x="33" y="4"/>
                      </a:lnTo>
                      <a:lnTo>
                        <a:pt x="32" y="5"/>
                      </a:lnTo>
                      <a:lnTo>
                        <a:pt x="31" y="6"/>
                      </a:lnTo>
                      <a:lnTo>
                        <a:pt x="31" y="6"/>
                      </a:lnTo>
                      <a:lnTo>
                        <a:pt x="31" y="7"/>
                      </a:lnTo>
                      <a:lnTo>
                        <a:pt x="32" y="9"/>
                      </a:lnTo>
                      <a:lnTo>
                        <a:pt x="32" y="9"/>
                      </a:lnTo>
                      <a:lnTo>
                        <a:pt x="32" y="10"/>
                      </a:lnTo>
                      <a:lnTo>
                        <a:pt x="34" y="11"/>
                      </a:lnTo>
                      <a:lnTo>
                        <a:pt x="35" y="12"/>
                      </a:lnTo>
                      <a:lnTo>
                        <a:pt x="37" y="13"/>
                      </a:lnTo>
                      <a:lnTo>
                        <a:pt x="39" y="13"/>
                      </a:lnTo>
                      <a:lnTo>
                        <a:pt x="41" y="13"/>
                      </a:lnTo>
                      <a:lnTo>
                        <a:pt x="42" y="13"/>
                      </a:lnTo>
                      <a:lnTo>
                        <a:pt x="42" y="12"/>
                      </a:lnTo>
                      <a:lnTo>
                        <a:pt x="42" y="12"/>
                      </a:lnTo>
                      <a:lnTo>
                        <a:pt x="42" y="11"/>
                      </a:lnTo>
                      <a:lnTo>
                        <a:pt x="42" y="11"/>
                      </a:lnTo>
                      <a:lnTo>
                        <a:pt x="42" y="11"/>
                      </a:lnTo>
                      <a:lnTo>
                        <a:pt x="42" y="11"/>
                      </a:lnTo>
                      <a:lnTo>
                        <a:pt x="43" y="12"/>
                      </a:lnTo>
                      <a:lnTo>
                        <a:pt x="44" y="12"/>
                      </a:lnTo>
                      <a:lnTo>
                        <a:pt x="46" y="12"/>
                      </a:lnTo>
                      <a:lnTo>
                        <a:pt x="47" y="12"/>
                      </a:lnTo>
                      <a:lnTo>
                        <a:pt x="47" y="12"/>
                      </a:lnTo>
                      <a:lnTo>
                        <a:pt x="48" y="11"/>
                      </a:lnTo>
                      <a:lnTo>
                        <a:pt x="48" y="10"/>
                      </a:lnTo>
                      <a:lnTo>
                        <a:pt x="49" y="9"/>
                      </a:lnTo>
                      <a:lnTo>
                        <a:pt x="49" y="8"/>
                      </a:lnTo>
                      <a:lnTo>
                        <a:pt x="49" y="6"/>
                      </a:lnTo>
                      <a:lnTo>
                        <a:pt x="49" y="6"/>
                      </a:lnTo>
                      <a:lnTo>
                        <a:pt x="49" y="6"/>
                      </a:lnTo>
                      <a:lnTo>
                        <a:pt x="49" y="6"/>
                      </a:lnTo>
                      <a:lnTo>
                        <a:pt x="48" y="6"/>
                      </a:lnTo>
                      <a:lnTo>
                        <a:pt x="48" y="6"/>
                      </a:lnTo>
                      <a:lnTo>
                        <a:pt x="48" y="6"/>
                      </a:lnTo>
                      <a:lnTo>
                        <a:pt x="48" y="9"/>
                      </a:lnTo>
                      <a:lnTo>
                        <a:pt x="48" y="10"/>
                      </a:lnTo>
                      <a:lnTo>
                        <a:pt x="46" y="11"/>
                      </a:lnTo>
                      <a:lnTo>
                        <a:pt x="46" y="11"/>
                      </a:lnTo>
                      <a:lnTo>
                        <a:pt x="46" y="11"/>
                      </a:lnTo>
                      <a:lnTo>
                        <a:pt x="44" y="11"/>
                      </a:lnTo>
                      <a:lnTo>
                        <a:pt x="42" y="10"/>
                      </a:lnTo>
                      <a:lnTo>
                        <a:pt x="42" y="10"/>
                      </a:lnTo>
                      <a:lnTo>
                        <a:pt x="42" y="10"/>
                      </a:lnTo>
                      <a:lnTo>
                        <a:pt x="41" y="11"/>
                      </a:lnTo>
                      <a:lnTo>
                        <a:pt x="41" y="11"/>
                      </a:lnTo>
                      <a:lnTo>
                        <a:pt x="41" y="12"/>
                      </a:lnTo>
                      <a:lnTo>
                        <a:pt x="40" y="12"/>
                      </a:lnTo>
                      <a:lnTo>
                        <a:pt x="40" y="12"/>
                      </a:lnTo>
                      <a:lnTo>
                        <a:pt x="39" y="12"/>
                      </a:lnTo>
                      <a:lnTo>
                        <a:pt x="37" y="11"/>
                      </a:lnTo>
                      <a:lnTo>
                        <a:pt x="36" y="11"/>
                      </a:lnTo>
                      <a:lnTo>
                        <a:pt x="36" y="11"/>
                      </a:lnTo>
                      <a:lnTo>
                        <a:pt x="34" y="9"/>
                      </a:lnTo>
                      <a:lnTo>
                        <a:pt x="34" y="9"/>
                      </a:lnTo>
                      <a:lnTo>
                        <a:pt x="33" y="9"/>
                      </a:lnTo>
                      <a:lnTo>
                        <a:pt x="33" y="8"/>
                      </a:lnTo>
                      <a:lnTo>
                        <a:pt x="33" y="7"/>
                      </a:lnTo>
                      <a:lnTo>
                        <a:pt x="33" y="7"/>
                      </a:lnTo>
                      <a:lnTo>
                        <a:pt x="33" y="7"/>
                      </a:lnTo>
                      <a:lnTo>
                        <a:pt x="33" y="6"/>
                      </a:lnTo>
                      <a:lnTo>
                        <a:pt x="34" y="5"/>
                      </a:lnTo>
                      <a:lnTo>
                        <a:pt x="34" y="5"/>
                      </a:lnTo>
                      <a:lnTo>
                        <a:pt x="34" y="4"/>
                      </a:lnTo>
                      <a:lnTo>
                        <a:pt x="34" y="3"/>
                      </a:lnTo>
                      <a:lnTo>
                        <a:pt x="33" y="3"/>
                      </a:lnTo>
                      <a:lnTo>
                        <a:pt x="33" y="3"/>
                      </a:lnTo>
                      <a:lnTo>
                        <a:pt x="33" y="2"/>
                      </a:lnTo>
                      <a:lnTo>
                        <a:pt x="32" y="2"/>
                      </a:lnTo>
                      <a:lnTo>
                        <a:pt x="32" y="2"/>
                      </a:lnTo>
                      <a:lnTo>
                        <a:pt x="30" y="2"/>
                      </a:lnTo>
                      <a:lnTo>
                        <a:pt x="28" y="2"/>
                      </a:lnTo>
                      <a:lnTo>
                        <a:pt x="27" y="2"/>
                      </a:lnTo>
                      <a:lnTo>
                        <a:pt x="26" y="1"/>
                      </a:lnTo>
                      <a:lnTo>
                        <a:pt x="26" y="0"/>
                      </a:lnTo>
                      <a:lnTo>
                        <a:pt x="26" y="0"/>
                      </a:lnTo>
                      <a:lnTo>
                        <a:pt x="26" y="0"/>
                      </a:lnTo>
                      <a:lnTo>
                        <a:pt x="25" y="0"/>
                      </a:lnTo>
                      <a:lnTo>
                        <a:pt x="25" y="0"/>
                      </a:lnTo>
                      <a:lnTo>
                        <a:pt x="25" y="0"/>
                      </a:lnTo>
                      <a:lnTo>
                        <a:pt x="25" y="0"/>
                      </a:lnTo>
                      <a:lnTo>
                        <a:pt x="25" y="2"/>
                      </a:lnTo>
                      <a:lnTo>
                        <a:pt x="25" y="4"/>
                      </a:lnTo>
                      <a:lnTo>
                        <a:pt x="25" y="4"/>
                      </a:lnTo>
                      <a:lnTo>
                        <a:pt x="26" y="5"/>
                      </a:lnTo>
                      <a:lnTo>
                        <a:pt x="26" y="5"/>
                      </a:lnTo>
                      <a:lnTo>
                        <a:pt x="25" y="7"/>
                      </a:lnTo>
                      <a:lnTo>
                        <a:pt x="25" y="7"/>
                      </a:lnTo>
                      <a:lnTo>
                        <a:pt x="25" y="7"/>
                      </a:lnTo>
                      <a:lnTo>
                        <a:pt x="25" y="7"/>
                      </a:lnTo>
                      <a:lnTo>
                        <a:pt x="22" y="8"/>
                      </a:lnTo>
                      <a:lnTo>
                        <a:pt x="21" y="8"/>
                      </a:lnTo>
                      <a:lnTo>
                        <a:pt x="21" y="8"/>
                      </a:lnTo>
                      <a:lnTo>
                        <a:pt x="20" y="8"/>
                      </a:lnTo>
                      <a:lnTo>
                        <a:pt x="20" y="8"/>
                      </a:lnTo>
                      <a:lnTo>
                        <a:pt x="19" y="8"/>
                      </a:lnTo>
                      <a:lnTo>
                        <a:pt x="19" y="8"/>
                      </a:lnTo>
                      <a:lnTo>
                        <a:pt x="20" y="9"/>
                      </a:lnTo>
                      <a:lnTo>
                        <a:pt x="20" y="9"/>
                      </a:lnTo>
                      <a:lnTo>
                        <a:pt x="20" y="9"/>
                      </a:lnTo>
                      <a:lnTo>
                        <a:pt x="21" y="10"/>
                      </a:lnTo>
                      <a:lnTo>
                        <a:pt x="21" y="11"/>
                      </a:lnTo>
                      <a:lnTo>
                        <a:pt x="21" y="12"/>
                      </a:lnTo>
                      <a:lnTo>
                        <a:pt x="21" y="13"/>
                      </a:lnTo>
                      <a:lnTo>
                        <a:pt x="21" y="13"/>
                      </a:lnTo>
                      <a:lnTo>
                        <a:pt x="20" y="14"/>
                      </a:lnTo>
                      <a:lnTo>
                        <a:pt x="19" y="15"/>
                      </a:lnTo>
                      <a:lnTo>
                        <a:pt x="18" y="15"/>
                      </a:lnTo>
                      <a:lnTo>
                        <a:pt x="17" y="16"/>
                      </a:lnTo>
                      <a:lnTo>
                        <a:pt x="17" y="16"/>
                      </a:lnTo>
                      <a:lnTo>
                        <a:pt x="16" y="16"/>
                      </a:lnTo>
                      <a:lnTo>
                        <a:pt x="16" y="15"/>
                      </a:lnTo>
                      <a:lnTo>
                        <a:pt x="14" y="14"/>
                      </a:lnTo>
                      <a:lnTo>
                        <a:pt x="14" y="14"/>
                      </a:lnTo>
                      <a:lnTo>
                        <a:pt x="14" y="14"/>
                      </a:lnTo>
                      <a:lnTo>
                        <a:pt x="13" y="14"/>
                      </a:lnTo>
                      <a:lnTo>
                        <a:pt x="13" y="14"/>
                      </a:lnTo>
                      <a:lnTo>
                        <a:pt x="13" y="15"/>
                      </a:lnTo>
                      <a:lnTo>
                        <a:pt x="13" y="16"/>
                      </a:lnTo>
                      <a:lnTo>
                        <a:pt x="12" y="17"/>
                      </a:lnTo>
                      <a:lnTo>
                        <a:pt x="11" y="17"/>
                      </a:lnTo>
                      <a:lnTo>
                        <a:pt x="9" y="17"/>
                      </a:lnTo>
                      <a:lnTo>
                        <a:pt x="7" y="17"/>
                      </a:lnTo>
                      <a:lnTo>
                        <a:pt x="7" y="17"/>
                      </a:lnTo>
                      <a:lnTo>
                        <a:pt x="4" y="16"/>
                      </a:lnTo>
                      <a:lnTo>
                        <a:pt x="3" y="15"/>
                      </a:lnTo>
                      <a:lnTo>
                        <a:pt x="3" y="15"/>
                      </a:lnTo>
                      <a:lnTo>
                        <a:pt x="2" y="14"/>
                      </a:lnTo>
                      <a:lnTo>
                        <a:pt x="2" y="13"/>
                      </a:lnTo>
                      <a:lnTo>
                        <a:pt x="1" y="12"/>
                      </a:lnTo>
                      <a:lnTo>
                        <a:pt x="1" y="11"/>
                      </a:lnTo>
                      <a:lnTo>
                        <a:pt x="1" y="11"/>
                      </a:lnTo>
                      <a:lnTo>
                        <a:pt x="1" y="10"/>
                      </a:lnTo>
                      <a:lnTo>
                        <a:pt x="1" y="10"/>
                      </a:lnTo>
                      <a:lnTo>
                        <a:pt x="0" y="10"/>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41" name="Freeform 2677">
                  <a:extLst>
                    <a:ext uri="{FF2B5EF4-FFF2-40B4-BE49-F238E27FC236}">
                      <a16:creationId xmlns:a16="http://schemas.microsoft.com/office/drawing/2014/main" id="{07C53B16-3E5B-4A77-8291-176863D94A59}"/>
                    </a:ext>
                  </a:extLst>
                </p:cNvPr>
                <p:cNvSpPr>
                  <a:spLocks/>
                </p:cNvSpPr>
                <p:nvPr/>
              </p:nvSpPr>
              <p:spPr bwMode="auto">
                <a:xfrm>
                  <a:off x="4332" y="1532"/>
                  <a:ext cx="26" cy="23"/>
                </a:xfrm>
                <a:custGeom>
                  <a:avLst/>
                  <a:gdLst>
                    <a:gd name="T0" fmla="*/ 25 w 26"/>
                    <a:gd name="T1" fmla="*/ 17 h 23"/>
                    <a:gd name="T2" fmla="*/ 25 w 26"/>
                    <a:gd name="T3" fmla="*/ 19 h 23"/>
                    <a:gd name="T4" fmla="*/ 24 w 26"/>
                    <a:gd name="T5" fmla="*/ 21 h 23"/>
                    <a:gd name="T6" fmla="*/ 22 w 26"/>
                    <a:gd name="T7" fmla="*/ 22 h 23"/>
                    <a:gd name="T8" fmla="*/ 19 w 26"/>
                    <a:gd name="T9" fmla="*/ 21 h 23"/>
                    <a:gd name="T10" fmla="*/ 17 w 26"/>
                    <a:gd name="T11" fmla="*/ 20 h 23"/>
                    <a:gd name="T12" fmla="*/ 16 w 26"/>
                    <a:gd name="T13" fmla="*/ 19 h 23"/>
                    <a:gd name="T14" fmla="*/ 15 w 26"/>
                    <a:gd name="T15" fmla="*/ 18 h 23"/>
                    <a:gd name="T16" fmla="*/ 14 w 26"/>
                    <a:gd name="T17" fmla="*/ 19 h 23"/>
                    <a:gd name="T18" fmla="*/ 12 w 26"/>
                    <a:gd name="T19" fmla="*/ 19 h 23"/>
                    <a:gd name="T20" fmla="*/ 10 w 26"/>
                    <a:gd name="T21" fmla="*/ 20 h 23"/>
                    <a:gd name="T22" fmla="*/ 8 w 26"/>
                    <a:gd name="T23" fmla="*/ 19 h 23"/>
                    <a:gd name="T24" fmla="*/ 5 w 26"/>
                    <a:gd name="T25" fmla="*/ 16 h 23"/>
                    <a:gd name="T26" fmla="*/ 4 w 26"/>
                    <a:gd name="T27" fmla="*/ 13 h 23"/>
                    <a:gd name="T28" fmla="*/ 5 w 26"/>
                    <a:gd name="T29" fmla="*/ 11 h 23"/>
                    <a:gd name="T30" fmla="*/ 5 w 26"/>
                    <a:gd name="T31" fmla="*/ 10 h 23"/>
                    <a:gd name="T32" fmla="*/ 4 w 26"/>
                    <a:gd name="T33" fmla="*/ 9 h 23"/>
                    <a:gd name="T34" fmla="*/ 4 w 26"/>
                    <a:gd name="T35" fmla="*/ 5 h 23"/>
                    <a:gd name="T36" fmla="*/ 4 w 26"/>
                    <a:gd name="T37" fmla="*/ 5 h 23"/>
                    <a:gd name="T38" fmla="*/ 2 w 26"/>
                    <a:gd name="T39" fmla="*/ 3 h 23"/>
                    <a:gd name="T40" fmla="*/ 1 w 26"/>
                    <a:gd name="T41" fmla="*/ 1 h 23"/>
                    <a:gd name="T42" fmla="*/ 1 w 26"/>
                    <a:gd name="T43" fmla="*/ 1 h 23"/>
                    <a:gd name="T44" fmla="*/ 1 w 26"/>
                    <a:gd name="T45" fmla="*/ 3 h 23"/>
                    <a:gd name="T46" fmla="*/ 2 w 26"/>
                    <a:gd name="T47" fmla="*/ 5 h 23"/>
                    <a:gd name="T48" fmla="*/ 3 w 26"/>
                    <a:gd name="T49" fmla="*/ 5 h 23"/>
                    <a:gd name="T50" fmla="*/ 3 w 26"/>
                    <a:gd name="T51" fmla="*/ 6 h 23"/>
                    <a:gd name="T52" fmla="*/ 3 w 26"/>
                    <a:gd name="T53" fmla="*/ 9 h 23"/>
                    <a:gd name="T54" fmla="*/ 4 w 26"/>
                    <a:gd name="T55" fmla="*/ 11 h 23"/>
                    <a:gd name="T56" fmla="*/ 5 w 26"/>
                    <a:gd name="T57" fmla="*/ 10 h 23"/>
                    <a:gd name="T58" fmla="*/ 4 w 26"/>
                    <a:gd name="T59" fmla="*/ 13 h 23"/>
                    <a:gd name="T60" fmla="*/ 4 w 26"/>
                    <a:gd name="T61" fmla="*/ 15 h 23"/>
                    <a:gd name="T62" fmla="*/ 6 w 26"/>
                    <a:gd name="T63" fmla="*/ 19 h 23"/>
                    <a:gd name="T64" fmla="*/ 8 w 26"/>
                    <a:gd name="T65" fmla="*/ 20 h 23"/>
                    <a:gd name="T66" fmla="*/ 12 w 26"/>
                    <a:gd name="T67" fmla="*/ 20 h 23"/>
                    <a:gd name="T68" fmla="*/ 14 w 26"/>
                    <a:gd name="T69" fmla="*/ 19 h 23"/>
                    <a:gd name="T70" fmla="*/ 15 w 26"/>
                    <a:gd name="T71" fmla="*/ 18 h 23"/>
                    <a:gd name="T72" fmla="*/ 15 w 26"/>
                    <a:gd name="T73" fmla="*/ 20 h 23"/>
                    <a:gd name="T74" fmla="*/ 17 w 26"/>
                    <a:gd name="T75" fmla="*/ 21 h 23"/>
                    <a:gd name="T76" fmla="*/ 19 w 26"/>
                    <a:gd name="T77" fmla="*/ 22 h 23"/>
                    <a:gd name="T78" fmla="*/ 23 w 26"/>
                    <a:gd name="T79" fmla="*/ 23 h 23"/>
                    <a:gd name="T80" fmla="*/ 25 w 26"/>
                    <a:gd name="T81" fmla="*/ 21 h 23"/>
                    <a:gd name="T82" fmla="*/ 26 w 26"/>
                    <a:gd name="T83" fmla="*/ 18 h 23"/>
                    <a:gd name="T84" fmla="*/ 24 w 26"/>
                    <a:gd name="T85" fmla="*/ 16 h 23"/>
                    <a:gd name="T86" fmla="*/ 24 w 26"/>
                    <a:gd name="T8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 h="23">
                      <a:moveTo>
                        <a:pt x="24" y="17"/>
                      </a:moveTo>
                      <a:lnTo>
                        <a:pt x="24" y="17"/>
                      </a:lnTo>
                      <a:lnTo>
                        <a:pt x="25" y="17"/>
                      </a:lnTo>
                      <a:lnTo>
                        <a:pt x="25" y="17"/>
                      </a:lnTo>
                      <a:lnTo>
                        <a:pt x="25" y="18"/>
                      </a:lnTo>
                      <a:lnTo>
                        <a:pt x="25" y="19"/>
                      </a:lnTo>
                      <a:lnTo>
                        <a:pt x="25" y="20"/>
                      </a:lnTo>
                      <a:lnTo>
                        <a:pt x="25" y="20"/>
                      </a:lnTo>
                      <a:lnTo>
                        <a:pt x="24" y="21"/>
                      </a:lnTo>
                      <a:lnTo>
                        <a:pt x="23" y="22"/>
                      </a:lnTo>
                      <a:lnTo>
                        <a:pt x="23" y="22"/>
                      </a:lnTo>
                      <a:lnTo>
                        <a:pt x="22" y="22"/>
                      </a:lnTo>
                      <a:lnTo>
                        <a:pt x="21" y="22"/>
                      </a:lnTo>
                      <a:lnTo>
                        <a:pt x="20" y="22"/>
                      </a:lnTo>
                      <a:lnTo>
                        <a:pt x="19" y="21"/>
                      </a:lnTo>
                      <a:lnTo>
                        <a:pt x="17" y="21"/>
                      </a:lnTo>
                      <a:lnTo>
                        <a:pt x="17" y="21"/>
                      </a:lnTo>
                      <a:lnTo>
                        <a:pt x="17" y="20"/>
                      </a:lnTo>
                      <a:lnTo>
                        <a:pt x="16" y="20"/>
                      </a:lnTo>
                      <a:lnTo>
                        <a:pt x="16" y="20"/>
                      </a:lnTo>
                      <a:lnTo>
                        <a:pt x="16" y="19"/>
                      </a:lnTo>
                      <a:lnTo>
                        <a:pt x="15" y="18"/>
                      </a:lnTo>
                      <a:lnTo>
                        <a:pt x="15" y="18"/>
                      </a:lnTo>
                      <a:lnTo>
                        <a:pt x="15" y="18"/>
                      </a:lnTo>
                      <a:lnTo>
                        <a:pt x="15" y="18"/>
                      </a:lnTo>
                      <a:lnTo>
                        <a:pt x="14" y="18"/>
                      </a:lnTo>
                      <a:lnTo>
                        <a:pt x="14" y="19"/>
                      </a:lnTo>
                      <a:lnTo>
                        <a:pt x="13" y="19"/>
                      </a:lnTo>
                      <a:lnTo>
                        <a:pt x="12" y="19"/>
                      </a:lnTo>
                      <a:lnTo>
                        <a:pt x="12" y="19"/>
                      </a:lnTo>
                      <a:lnTo>
                        <a:pt x="11" y="20"/>
                      </a:lnTo>
                      <a:lnTo>
                        <a:pt x="11" y="20"/>
                      </a:lnTo>
                      <a:lnTo>
                        <a:pt x="10" y="20"/>
                      </a:lnTo>
                      <a:lnTo>
                        <a:pt x="9" y="20"/>
                      </a:lnTo>
                      <a:lnTo>
                        <a:pt x="8" y="19"/>
                      </a:lnTo>
                      <a:lnTo>
                        <a:pt x="8" y="19"/>
                      </a:lnTo>
                      <a:lnTo>
                        <a:pt x="7" y="19"/>
                      </a:lnTo>
                      <a:lnTo>
                        <a:pt x="5" y="18"/>
                      </a:lnTo>
                      <a:lnTo>
                        <a:pt x="5" y="16"/>
                      </a:lnTo>
                      <a:lnTo>
                        <a:pt x="4" y="15"/>
                      </a:lnTo>
                      <a:lnTo>
                        <a:pt x="4" y="14"/>
                      </a:lnTo>
                      <a:lnTo>
                        <a:pt x="4" y="13"/>
                      </a:lnTo>
                      <a:lnTo>
                        <a:pt x="4" y="12"/>
                      </a:lnTo>
                      <a:lnTo>
                        <a:pt x="5" y="11"/>
                      </a:lnTo>
                      <a:lnTo>
                        <a:pt x="5" y="11"/>
                      </a:lnTo>
                      <a:lnTo>
                        <a:pt x="5" y="10"/>
                      </a:lnTo>
                      <a:lnTo>
                        <a:pt x="5" y="10"/>
                      </a:lnTo>
                      <a:lnTo>
                        <a:pt x="5" y="10"/>
                      </a:lnTo>
                      <a:lnTo>
                        <a:pt x="4" y="10"/>
                      </a:lnTo>
                      <a:lnTo>
                        <a:pt x="4" y="10"/>
                      </a:lnTo>
                      <a:lnTo>
                        <a:pt x="4" y="9"/>
                      </a:lnTo>
                      <a:lnTo>
                        <a:pt x="4" y="8"/>
                      </a:lnTo>
                      <a:lnTo>
                        <a:pt x="4" y="6"/>
                      </a:lnTo>
                      <a:lnTo>
                        <a:pt x="4" y="5"/>
                      </a:lnTo>
                      <a:lnTo>
                        <a:pt x="4" y="5"/>
                      </a:lnTo>
                      <a:lnTo>
                        <a:pt x="4" y="5"/>
                      </a:lnTo>
                      <a:lnTo>
                        <a:pt x="4" y="5"/>
                      </a:lnTo>
                      <a:lnTo>
                        <a:pt x="3" y="5"/>
                      </a:lnTo>
                      <a:lnTo>
                        <a:pt x="2" y="4"/>
                      </a:lnTo>
                      <a:lnTo>
                        <a:pt x="2" y="3"/>
                      </a:lnTo>
                      <a:lnTo>
                        <a:pt x="1" y="2"/>
                      </a:lnTo>
                      <a:lnTo>
                        <a:pt x="1" y="1"/>
                      </a:lnTo>
                      <a:lnTo>
                        <a:pt x="1" y="1"/>
                      </a:lnTo>
                      <a:lnTo>
                        <a:pt x="1" y="0"/>
                      </a:lnTo>
                      <a:lnTo>
                        <a:pt x="1" y="0"/>
                      </a:lnTo>
                      <a:lnTo>
                        <a:pt x="1" y="1"/>
                      </a:lnTo>
                      <a:lnTo>
                        <a:pt x="1" y="1"/>
                      </a:lnTo>
                      <a:lnTo>
                        <a:pt x="0" y="2"/>
                      </a:lnTo>
                      <a:lnTo>
                        <a:pt x="1" y="3"/>
                      </a:lnTo>
                      <a:lnTo>
                        <a:pt x="1" y="4"/>
                      </a:lnTo>
                      <a:lnTo>
                        <a:pt x="1" y="4"/>
                      </a:lnTo>
                      <a:lnTo>
                        <a:pt x="2" y="5"/>
                      </a:lnTo>
                      <a:lnTo>
                        <a:pt x="3" y="5"/>
                      </a:lnTo>
                      <a:lnTo>
                        <a:pt x="3" y="5"/>
                      </a:lnTo>
                      <a:lnTo>
                        <a:pt x="3" y="5"/>
                      </a:lnTo>
                      <a:lnTo>
                        <a:pt x="3" y="5"/>
                      </a:lnTo>
                      <a:lnTo>
                        <a:pt x="3" y="5"/>
                      </a:lnTo>
                      <a:lnTo>
                        <a:pt x="3" y="6"/>
                      </a:lnTo>
                      <a:lnTo>
                        <a:pt x="3" y="6"/>
                      </a:lnTo>
                      <a:lnTo>
                        <a:pt x="3" y="8"/>
                      </a:lnTo>
                      <a:lnTo>
                        <a:pt x="3" y="9"/>
                      </a:lnTo>
                      <a:lnTo>
                        <a:pt x="4" y="10"/>
                      </a:lnTo>
                      <a:lnTo>
                        <a:pt x="4" y="11"/>
                      </a:lnTo>
                      <a:lnTo>
                        <a:pt x="4" y="11"/>
                      </a:lnTo>
                      <a:lnTo>
                        <a:pt x="5" y="11"/>
                      </a:lnTo>
                      <a:lnTo>
                        <a:pt x="5" y="11"/>
                      </a:lnTo>
                      <a:lnTo>
                        <a:pt x="5" y="10"/>
                      </a:lnTo>
                      <a:lnTo>
                        <a:pt x="5" y="10"/>
                      </a:lnTo>
                      <a:lnTo>
                        <a:pt x="4" y="11"/>
                      </a:lnTo>
                      <a:lnTo>
                        <a:pt x="4" y="13"/>
                      </a:lnTo>
                      <a:lnTo>
                        <a:pt x="4" y="14"/>
                      </a:lnTo>
                      <a:lnTo>
                        <a:pt x="4" y="15"/>
                      </a:lnTo>
                      <a:lnTo>
                        <a:pt x="4" y="15"/>
                      </a:lnTo>
                      <a:lnTo>
                        <a:pt x="4" y="16"/>
                      </a:lnTo>
                      <a:lnTo>
                        <a:pt x="5" y="18"/>
                      </a:lnTo>
                      <a:lnTo>
                        <a:pt x="6" y="19"/>
                      </a:lnTo>
                      <a:lnTo>
                        <a:pt x="7" y="19"/>
                      </a:lnTo>
                      <a:lnTo>
                        <a:pt x="7" y="19"/>
                      </a:lnTo>
                      <a:lnTo>
                        <a:pt x="8" y="20"/>
                      </a:lnTo>
                      <a:lnTo>
                        <a:pt x="9" y="20"/>
                      </a:lnTo>
                      <a:lnTo>
                        <a:pt x="11" y="20"/>
                      </a:lnTo>
                      <a:lnTo>
                        <a:pt x="12" y="20"/>
                      </a:lnTo>
                      <a:lnTo>
                        <a:pt x="12" y="20"/>
                      </a:lnTo>
                      <a:lnTo>
                        <a:pt x="14" y="19"/>
                      </a:lnTo>
                      <a:lnTo>
                        <a:pt x="14" y="19"/>
                      </a:lnTo>
                      <a:lnTo>
                        <a:pt x="14" y="19"/>
                      </a:lnTo>
                      <a:lnTo>
                        <a:pt x="15" y="18"/>
                      </a:lnTo>
                      <a:lnTo>
                        <a:pt x="15" y="18"/>
                      </a:lnTo>
                      <a:lnTo>
                        <a:pt x="15" y="18"/>
                      </a:lnTo>
                      <a:lnTo>
                        <a:pt x="15" y="20"/>
                      </a:lnTo>
                      <a:lnTo>
                        <a:pt x="15" y="20"/>
                      </a:lnTo>
                      <a:lnTo>
                        <a:pt x="16" y="21"/>
                      </a:lnTo>
                      <a:lnTo>
                        <a:pt x="17" y="21"/>
                      </a:lnTo>
                      <a:lnTo>
                        <a:pt x="17" y="21"/>
                      </a:lnTo>
                      <a:lnTo>
                        <a:pt x="18" y="22"/>
                      </a:lnTo>
                      <a:lnTo>
                        <a:pt x="19" y="22"/>
                      </a:lnTo>
                      <a:lnTo>
                        <a:pt x="19" y="22"/>
                      </a:lnTo>
                      <a:lnTo>
                        <a:pt x="21" y="23"/>
                      </a:lnTo>
                      <a:lnTo>
                        <a:pt x="22" y="23"/>
                      </a:lnTo>
                      <a:lnTo>
                        <a:pt x="23" y="23"/>
                      </a:lnTo>
                      <a:lnTo>
                        <a:pt x="24" y="22"/>
                      </a:lnTo>
                      <a:lnTo>
                        <a:pt x="24" y="22"/>
                      </a:lnTo>
                      <a:lnTo>
                        <a:pt x="25" y="21"/>
                      </a:lnTo>
                      <a:lnTo>
                        <a:pt x="26" y="19"/>
                      </a:lnTo>
                      <a:lnTo>
                        <a:pt x="26" y="19"/>
                      </a:lnTo>
                      <a:lnTo>
                        <a:pt x="26" y="18"/>
                      </a:lnTo>
                      <a:lnTo>
                        <a:pt x="26" y="17"/>
                      </a:lnTo>
                      <a:lnTo>
                        <a:pt x="25" y="16"/>
                      </a:lnTo>
                      <a:lnTo>
                        <a:pt x="24" y="16"/>
                      </a:lnTo>
                      <a:lnTo>
                        <a:pt x="24" y="16"/>
                      </a:lnTo>
                      <a:lnTo>
                        <a:pt x="24" y="16"/>
                      </a:lnTo>
                      <a:lnTo>
                        <a:pt x="24" y="16"/>
                      </a:lnTo>
                      <a:lnTo>
                        <a:pt x="24" y="16"/>
                      </a:lnTo>
                      <a:lnTo>
                        <a:pt x="24"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42" name="Freeform 2678">
                  <a:extLst>
                    <a:ext uri="{FF2B5EF4-FFF2-40B4-BE49-F238E27FC236}">
                      <a16:creationId xmlns:a16="http://schemas.microsoft.com/office/drawing/2014/main" id="{07710551-FB80-4E4F-960F-A89C1AC2BC71}"/>
                    </a:ext>
                  </a:extLst>
                </p:cNvPr>
                <p:cNvSpPr>
                  <a:spLocks/>
                </p:cNvSpPr>
                <p:nvPr/>
              </p:nvSpPr>
              <p:spPr bwMode="auto">
                <a:xfrm>
                  <a:off x="4332" y="1532"/>
                  <a:ext cx="26" cy="23"/>
                </a:xfrm>
                <a:custGeom>
                  <a:avLst/>
                  <a:gdLst>
                    <a:gd name="T0" fmla="*/ 25 w 26"/>
                    <a:gd name="T1" fmla="*/ 17 h 23"/>
                    <a:gd name="T2" fmla="*/ 25 w 26"/>
                    <a:gd name="T3" fmla="*/ 19 h 23"/>
                    <a:gd name="T4" fmla="*/ 24 w 26"/>
                    <a:gd name="T5" fmla="*/ 21 h 23"/>
                    <a:gd name="T6" fmla="*/ 22 w 26"/>
                    <a:gd name="T7" fmla="*/ 22 h 23"/>
                    <a:gd name="T8" fmla="*/ 19 w 26"/>
                    <a:gd name="T9" fmla="*/ 21 h 23"/>
                    <a:gd name="T10" fmla="*/ 17 w 26"/>
                    <a:gd name="T11" fmla="*/ 20 h 23"/>
                    <a:gd name="T12" fmla="*/ 16 w 26"/>
                    <a:gd name="T13" fmla="*/ 19 h 23"/>
                    <a:gd name="T14" fmla="*/ 15 w 26"/>
                    <a:gd name="T15" fmla="*/ 18 h 23"/>
                    <a:gd name="T16" fmla="*/ 14 w 26"/>
                    <a:gd name="T17" fmla="*/ 19 h 23"/>
                    <a:gd name="T18" fmla="*/ 12 w 26"/>
                    <a:gd name="T19" fmla="*/ 19 h 23"/>
                    <a:gd name="T20" fmla="*/ 10 w 26"/>
                    <a:gd name="T21" fmla="*/ 20 h 23"/>
                    <a:gd name="T22" fmla="*/ 8 w 26"/>
                    <a:gd name="T23" fmla="*/ 19 h 23"/>
                    <a:gd name="T24" fmla="*/ 5 w 26"/>
                    <a:gd name="T25" fmla="*/ 16 h 23"/>
                    <a:gd name="T26" fmla="*/ 4 w 26"/>
                    <a:gd name="T27" fmla="*/ 13 h 23"/>
                    <a:gd name="T28" fmla="*/ 5 w 26"/>
                    <a:gd name="T29" fmla="*/ 11 h 23"/>
                    <a:gd name="T30" fmla="*/ 5 w 26"/>
                    <a:gd name="T31" fmla="*/ 10 h 23"/>
                    <a:gd name="T32" fmla="*/ 4 w 26"/>
                    <a:gd name="T33" fmla="*/ 9 h 23"/>
                    <a:gd name="T34" fmla="*/ 4 w 26"/>
                    <a:gd name="T35" fmla="*/ 5 h 23"/>
                    <a:gd name="T36" fmla="*/ 4 w 26"/>
                    <a:gd name="T37" fmla="*/ 5 h 23"/>
                    <a:gd name="T38" fmla="*/ 2 w 26"/>
                    <a:gd name="T39" fmla="*/ 3 h 23"/>
                    <a:gd name="T40" fmla="*/ 1 w 26"/>
                    <a:gd name="T41" fmla="*/ 1 h 23"/>
                    <a:gd name="T42" fmla="*/ 1 w 26"/>
                    <a:gd name="T43" fmla="*/ 1 h 23"/>
                    <a:gd name="T44" fmla="*/ 1 w 26"/>
                    <a:gd name="T45" fmla="*/ 3 h 23"/>
                    <a:gd name="T46" fmla="*/ 2 w 26"/>
                    <a:gd name="T47" fmla="*/ 5 h 23"/>
                    <a:gd name="T48" fmla="*/ 3 w 26"/>
                    <a:gd name="T49" fmla="*/ 5 h 23"/>
                    <a:gd name="T50" fmla="*/ 3 w 26"/>
                    <a:gd name="T51" fmla="*/ 6 h 23"/>
                    <a:gd name="T52" fmla="*/ 3 w 26"/>
                    <a:gd name="T53" fmla="*/ 9 h 23"/>
                    <a:gd name="T54" fmla="*/ 4 w 26"/>
                    <a:gd name="T55" fmla="*/ 11 h 23"/>
                    <a:gd name="T56" fmla="*/ 5 w 26"/>
                    <a:gd name="T57" fmla="*/ 10 h 23"/>
                    <a:gd name="T58" fmla="*/ 4 w 26"/>
                    <a:gd name="T59" fmla="*/ 13 h 23"/>
                    <a:gd name="T60" fmla="*/ 4 w 26"/>
                    <a:gd name="T61" fmla="*/ 15 h 23"/>
                    <a:gd name="T62" fmla="*/ 6 w 26"/>
                    <a:gd name="T63" fmla="*/ 19 h 23"/>
                    <a:gd name="T64" fmla="*/ 8 w 26"/>
                    <a:gd name="T65" fmla="*/ 20 h 23"/>
                    <a:gd name="T66" fmla="*/ 12 w 26"/>
                    <a:gd name="T67" fmla="*/ 20 h 23"/>
                    <a:gd name="T68" fmla="*/ 14 w 26"/>
                    <a:gd name="T69" fmla="*/ 19 h 23"/>
                    <a:gd name="T70" fmla="*/ 15 w 26"/>
                    <a:gd name="T71" fmla="*/ 18 h 23"/>
                    <a:gd name="T72" fmla="*/ 15 w 26"/>
                    <a:gd name="T73" fmla="*/ 20 h 23"/>
                    <a:gd name="T74" fmla="*/ 17 w 26"/>
                    <a:gd name="T75" fmla="*/ 21 h 23"/>
                    <a:gd name="T76" fmla="*/ 19 w 26"/>
                    <a:gd name="T77" fmla="*/ 22 h 23"/>
                    <a:gd name="T78" fmla="*/ 23 w 26"/>
                    <a:gd name="T79" fmla="*/ 23 h 23"/>
                    <a:gd name="T80" fmla="*/ 25 w 26"/>
                    <a:gd name="T81" fmla="*/ 21 h 23"/>
                    <a:gd name="T82" fmla="*/ 26 w 26"/>
                    <a:gd name="T83" fmla="*/ 18 h 23"/>
                    <a:gd name="T84" fmla="*/ 24 w 26"/>
                    <a:gd name="T85" fmla="*/ 16 h 23"/>
                    <a:gd name="T86" fmla="*/ 24 w 26"/>
                    <a:gd name="T8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 h="23">
                      <a:moveTo>
                        <a:pt x="24" y="17"/>
                      </a:moveTo>
                      <a:lnTo>
                        <a:pt x="24" y="17"/>
                      </a:lnTo>
                      <a:lnTo>
                        <a:pt x="25" y="17"/>
                      </a:lnTo>
                      <a:lnTo>
                        <a:pt x="25" y="17"/>
                      </a:lnTo>
                      <a:lnTo>
                        <a:pt x="25" y="18"/>
                      </a:lnTo>
                      <a:lnTo>
                        <a:pt x="25" y="19"/>
                      </a:lnTo>
                      <a:lnTo>
                        <a:pt x="25" y="20"/>
                      </a:lnTo>
                      <a:lnTo>
                        <a:pt x="25" y="20"/>
                      </a:lnTo>
                      <a:lnTo>
                        <a:pt x="24" y="21"/>
                      </a:lnTo>
                      <a:lnTo>
                        <a:pt x="23" y="22"/>
                      </a:lnTo>
                      <a:lnTo>
                        <a:pt x="23" y="22"/>
                      </a:lnTo>
                      <a:lnTo>
                        <a:pt x="22" y="22"/>
                      </a:lnTo>
                      <a:lnTo>
                        <a:pt x="21" y="22"/>
                      </a:lnTo>
                      <a:lnTo>
                        <a:pt x="20" y="22"/>
                      </a:lnTo>
                      <a:lnTo>
                        <a:pt x="19" y="21"/>
                      </a:lnTo>
                      <a:lnTo>
                        <a:pt x="17" y="21"/>
                      </a:lnTo>
                      <a:lnTo>
                        <a:pt x="17" y="21"/>
                      </a:lnTo>
                      <a:lnTo>
                        <a:pt x="17" y="20"/>
                      </a:lnTo>
                      <a:lnTo>
                        <a:pt x="16" y="20"/>
                      </a:lnTo>
                      <a:lnTo>
                        <a:pt x="16" y="20"/>
                      </a:lnTo>
                      <a:lnTo>
                        <a:pt x="16" y="19"/>
                      </a:lnTo>
                      <a:lnTo>
                        <a:pt x="15" y="18"/>
                      </a:lnTo>
                      <a:lnTo>
                        <a:pt x="15" y="18"/>
                      </a:lnTo>
                      <a:lnTo>
                        <a:pt x="15" y="18"/>
                      </a:lnTo>
                      <a:lnTo>
                        <a:pt x="15" y="18"/>
                      </a:lnTo>
                      <a:lnTo>
                        <a:pt x="14" y="18"/>
                      </a:lnTo>
                      <a:lnTo>
                        <a:pt x="14" y="19"/>
                      </a:lnTo>
                      <a:lnTo>
                        <a:pt x="13" y="19"/>
                      </a:lnTo>
                      <a:lnTo>
                        <a:pt x="12" y="19"/>
                      </a:lnTo>
                      <a:lnTo>
                        <a:pt x="12" y="19"/>
                      </a:lnTo>
                      <a:lnTo>
                        <a:pt x="11" y="20"/>
                      </a:lnTo>
                      <a:lnTo>
                        <a:pt x="11" y="20"/>
                      </a:lnTo>
                      <a:lnTo>
                        <a:pt x="10" y="20"/>
                      </a:lnTo>
                      <a:lnTo>
                        <a:pt x="9" y="20"/>
                      </a:lnTo>
                      <a:lnTo>
                        <a:pt x="8" y="19"/>
                      </a:lnTo>
                      <a:lnTo>
                        <a:pt x="8" y="19"/>
                      </a:lnTo>
                      <a:lnTo>
                        <a:pt x="7" y="19"/>
                      </a:lnTo>
                      <a:lnTo>
                        <a:pt x="5" y="18"/>
                      </a:lnTo>
                      <a:lnTo>
                        <a:pt x="5" y="16"/>
                      </a:lnTo>
                      <a:lnTo>
                        <a:pt x="4" y="15"/>
                      </a:lnTo>
                      <a:lnTo>
                        <a:pt x="4" y="14"/>
                      </a:lnTo>
                      <a:lnTo>
                        <a:pt x="4" y="13"/>
                      </a:lnTo>
                      <a:lnTo>
                        <a:pt x="4" y="12"/>
                      </a:lnTo>
                      <a:lnTo>
                        <a:pt x="5" y="11"/>
                      </a:lnTo>
                      <a:lnTo>
                        <a:pt x="5" y="11"/>
                      </a:lnTo>
                      <a:lnTo>
                        <a:pt x="5" y="10"/>
                      </a:lnTo>
                      <a:lnTo>
                        <a:pt x="5" y="10"/>
                      </a:lnTo>
                      <a:lnTo>
                        <a:pt x="5" y="10"/>
                      </a:lnTo>
                      <a:lnTo>
                        <a:pt x="4" y="10"/>
                      </a:lnTo>
                      <a:lnTo>
                        <a:pt x="4" y="10"/>
                      </a:lnTo>
                      <a:lnTo>
                        <a:pt x="4" y="9"/>
                      </a:lnTo>
                      <a:lnTo>
                        <a:pt x="4" y="8"/>
                      </a:lnTo>
                      <a:lnTo>
                        <a:pt x="4" y="6"/>
                      </a:lnTo>
                      <a:lnTo>
                        <a:pt x="4" y="5"/>
                      </a:lnTo>
                      <a:lnTo>
                        <a:pt x="4" y="5"/>
                      </a:lnTo>
                      <a:lnTo>
                        <a:pt x="4" y="5"/>
                      </a:lnTo>
                      <a:lnTo>
                        <a:pt x="4" y="5"/>
                      </a:lnTo>
                      <a:lnTo>
                        <a:pt x="3" y="5"/>
                      </a:lnTo>
                      <a:lnTo>
                        <a:pt x="2" y="4"/>
                      </a:lnTo>
                      <a:lnTo>
                        <a:pt x="2" y="3"/>
                      </a:lnTo>
                      <a:lnTo>
                        <a:pt x="1" y="2"/>
                      </a:lnTo>
                      <a:lnTo>
                        <a:pt x="1" y="1"/>
                      </a:lnTo>
                      <a:lnTo>
                        <a:pt x="1" y="1"/>
                      </a:lnTo>
                      <a:lnTo>
                        <a:pt x="1" y="0"/>
                      </a:lnTo>
                      <a:lnTo>
                        <a:pt x="1" y="0"/>
                      </a:lnTo>
                      <a:lnTo>
                        <a:pt x="1" y="1"/>
                      </a:lnTo>
                      <a:lnTo>
                        <a:pt x="1" y="1"/>
                      </a:lnTo>
                      <a:lnTo>
                        <a:pt x="0" y="2"/>
                      </a:lnTo>
                      <a:lnTo>
                        <a:pt x="1" y="3"/>
                      </a:lnTo>
                      <a:lnTo>
                        <a:pt x="1" y="4"/>
                      </a:lnTo>
                      <a:lnTo>
                        <a:pt x="1" y="4"/>
                      </a:lnTo>
                      <a:lnTo>
                        <a:pt x="2" y="5"/>
                      </a:lnTo>
                      <a:lnTo>
                        <a:pt x="3" y="5"/>
                      </a:lnTo>
                      <a:lnTo>
                        <a:pt x="3" y="5"/>
                      </a:lnTo>
                      <a:lnTo>
                        <a:pt x="3" y="5"/>
                      </a:lnTo>
                      <a:lnTo>
                        <a:pt x="3" y="5"/>
                      </a:lnTo>
                      <a:lnTo>
                        <a:pt x="3" y="5"/>
                      </a:lnTo>
                      <a:lnTo>
                        <a:pt x="3" y="6"/>
                      </a:lnTo>
                      <a:lnTo>
                        <a:pt x="3" y="6"/>
                      </a:lnTo>
                      <a:lnTo>
                        <a:pt x="3" y="8"/>
                      </a:lnTo>
                      <a:lnTo>
                        <a:pt x="3" y="9"/>
                      </a:lnTo>
                      <a:lnTo>
                        <a:pt x="4" y="10"/>
                      </a:lnTo>
                      <a:lnTo>
                        <a:pt x="4" y="11"/>
                      </a:lnTo>
                      <a:lnTo>
                        <a:pt x="4" y="11"/>
                      </a:lnTo>
                      <a:lnTo>
                        <a:pt x="5" y="11"/>
                      </a:lnTo>
                      <a:lnTo>
                        <a:pt x="5" y="11"/>
                      </a:lnTo>
                      <a:lnTo>
                        <a:pt x="5" y="10"/>
                      </a:lnTo>
                      <a:lnTo>
                        <a:pt x="5" y="10"/>
                      </a:lnTo>
                      <a:lnTo>
                        <a:pt x="4" y="11"/>
                      </a:lnTo>
                      <a:lnTo>
                        <a:pt x="4" y="13"/>
                      </a:lnTo>
                      <a:lnTo>
                        <a:pt x="4" y="14"/>
                      </a:lnTo>
                      <a:lnTo>
                        <a:pt x="4" y="15"/>
                      </a:lnTo>
                      <a:lnTo>
                        <a:pt x="4" y="15"/>
                      </a:lnTo>
                      <a:lnTo>
                        <a:pt x="4" y="16"/>
                      </a:lnTo>
                      <a:lnTo>
                        <a:pt x="5" y="18"/>
                      </a:lnTo>
                      <a:lnTo>
                        <a:pt x="6" y="19"/>
                      </a:lnTo>
                      <a:lnTo>
                        <a:pt x="7" y="19"/>
                      </a:lnTo>
                      <a:lnTo>
                        <a:pt x="7" y="19"/>
                      </a:lnTo>
                      <a:lnTo>
                        <a:pt x="8" y="20"/>
                      </a:lnTo>
                      <a:lnTo>
                        <a:pt x="9" y="20"/>
                      </a:lnTo>
                      <a:lnTo>
                        <a:pt x="11" y="20"/>
                      </a:lnTo>
                      <a:lnTo>
                        <a:pt x="12" y="20"/>
                      </a:lnTo>
                      <a:lnTo>
                        <a:pt x="12" y="20"/>
                      </a:lnTo>
                      <a:lnTo>
                        <a:pt x="14" y="19"/>
                      </a:lnTo>
                      <a:lnTo>
                        <a:pt x="14" y="19"/>
                      </a:lnTo>
                      <a:lnTo>
                        <a:pt x="14" y="19"/>
                      </a:lnTo>
                      <a:lnTo>
                        <a:pt x="15" y="18"/>
                      </a:lnTo>
                      <a:lnTo>
                        <a:pt x="15" y="18"/>
                      </a:lnTo>
                      <a:lnTo>
                        <a:pt x="15" y="18"/>
                      </a:lnTo>
                      <a:lnTo>
                        <a:pt x="15" y="20"/>
                      </a:lnTo>
                      <a:lnTo>
                        <a:pt x="15" y="20"/>
                      </a:lnTo>
                      <a:lnTo>
                        <a:pt x="16" y="21"/>
                      </a:lnTo>
                      <a:lnTo>
                        <a:pt x="17" y="21"/>
                      </a:lnTo>
                      <a:lnTo>
                        <a:pt x="17" y="21"/>
                      </a:lnTo>
                      <a:lnTo>
                        <a:pt x="18" y="22"/>
                      </a:lnTo>
                      <a:lnTo>
                        <a:pt x="19" y="22"/>
                      </a:lnTo>
                      <a:lnTo>
                        <a:pt x="19" y="22"/>
                      </a:lnTo>
                      <a:lnTo>
                        <a:pt x="21" y="23"/>
                      </a:lnTo>
                      <a:lnTo>
                        <a:pt x="22" y="23"/>
                      </a:lnTo>
                      <a:lnTo>
                        <a:pt x="23" y="23"/>
                      </a:lnTo>
                      <a:lnTo>
                        <a:pt x="24" y="22"/>
                      </a:lnTo>
                      <a:lnTo>
                        <a:pt x="24" y="22"/>
                      </a:lnTo>
                      <a:lnTo>
                        <a:pt x="25" y="21"/>
                      </a:lnTo>
                      <a:lnTo>
                        <a:pt x="26" y="19"/>
                      </a:lnTo>
                      <a:lnTo>
                        <a:pt x="26" y="19"/>
                      </a:lnTo>
                      <a:lnTo>
                        <a:pt x="26" y="18"/>
                      </a:lnTo>
                      <a:lnTo>
                        <a:pt x="26" y="17"/>
                      </a:lnTo>
                      <a:lnTo>
                        <a:pt x="25" y="16"/>
                      </a:lnTo>
                      <a:lnTo>
                        <a:pt x="24" y="16"/>
                      </a:lnTo>
                      <a:lnTo>
                        <a:pt x="24" y="16"/>
                      </a:lnTo>
                      <a:lnTo>
                        <a:pt x="24" y="16"/>
                      </a:lnTo>
                      <a:lnTo>
                        <a:pt x="24" y="16"/>
                      </a:lnTo>
                      <a:lnTo>
                        <a:pt x="24" y="16"/>
                      </a:lnTo>
                      <a:lnTo>
                        <a:pt x="24"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43" name="Freeform 2679">
                  <a:extLst>
                    <a:ext uri="{FF2B5EF4-FFF2-40B4-BE49-F238E27FC236}">
                      <a16:creationId xmlns:a16="http://schemas.microsoft.com/office/drawing/2014/main" id="{E5A7853F-7099-414B-981C-4837CC7A5245}"/>
                    </a:ext>
                  </a:extLst>
                </p:cNvPr>
                <p:cNvSpPr>
                  <a:spLocks/>
                </p:cNvSpPr>
                <p:nvPr/>
              </p:nvSpPr>
              <p:spPr bwMode="auto">
                <a:xfrm>
                  <a:off x="4254" y="1616"/>
                  <a:ext cx="36" cy="18"/>
                </a:xfrm>
                <a:custGeom>
                  <a:avLst/>
                  <a:gdLst>
                    <a:gd name="T0" fmla="*/ 0 w 36"/>
                    <a:gd name="T1" fmla="*/ 16 h 18"/>
                    <a:gd name="T2" fmla="*/ 0 w 36"/>
                    <a:gd name="T3" fmla="*/ 16 h 18"/>
                    <a:gd name="T4" fmla="*/ 2 w 36"/>
                    <a:gd name="T5" fmla="*/ 17 h 18"/>
                    <a:gd name="T6" fmla="*/ 5 w 36"/>
                    <a:gd name="T7" fmla="*/ 18 h 18"/>
                    <a:gd name="T8" fmla="*/ 8 w 36"/>
                    <a:gd name="T9" fmla="*/ 18 h 18"/>
                    <a:gd name="T10" fmla="*/ 9 w 36"/>
                    <a:gd name="T11" fmla="*/ 18 h 18"/>
                    <a:gd name="T12" fmla="*/ 10 w 36"/>
                    <a:gd name="T13" fmla="*/ 18 h 18"/>
                    <a:gd name="T14" fmla="*/ 10 w 36"/>
                    <a:gd name="T15" fmla="*/ 18 h 18"/>
                    <a:gd name="T16" fmla="*/ 11 w 36"/>
                    <a:gd name="T17" fmla="*/ 18 h 18"/>
                    <a:gd name="T18" fmla="*/ 12 w 36"/>
                    <a:gd name="T19" fmla="*/ 17 h 18"/>
                    <a:gd name="T20" fmla="*/ 13 w 36"/>
                    <a:gd name="T21" fmla="*/ 16 h 18"/>
                    <a:gd name="T22" fmla="*/ 14 w 36"/>
                    <a:gd name="T23" fmla="*/ 15 h 18"/>
                    <a:gd name="T24" fmla="*/ 15 w 36"/>
                    <a:gd name="T25" fmla="*/ 13 h 18"/>
                    <a:gd name="T26" fmla="*/ 15 w 36"/>
                    <a:gd name="T27" fmla="*/ 13 h 18"/>
                    <a:gd name="T28" fmla="*/ 16 w 36"/>
                    <a:gd name="T29" fmla="*/ 12 h 18"/>
                    <a:gd name="T30" fmla="*/ 17 w 36"/>
                    <a:gd name="T31" fmla="*/ 11 h 18"/>
                    <a:gd name="T32" fmla="*/ 19 w 36"/>
                    <a:gd name="T33" fmla="*/ 9 h 18"/>
                    <a:gd name="T34" fmla="*/ 19 w 36"/>
                    <a:gd name="T35" fmla="*/ 9 h 18"/>
                    <a:gd name="T36" fmla="*/ 21 w 36"/>
                    <a:gd name="T37" fmla="*/ 7 h 18"/>
                    <a:gd name="T38" fmla="*/ 23 w 36"/>
                    <a:gd name="T39" fmla="*/ 5 h 18"/>
                    <a:gd name="T40" fmla="*/ 23 w 36"/>
                    <a:gd name="T41" fmla="*/ 5 h 18"/>
                    <a:gd name="T42" fmla="*/ 26 w 36"/>
                    <a:gd name="T43" fmla="*/ 3 h 18"/>
                    <a:gd name="T44" fmla="*/ 29 w 36"/>
                    <a:gd name="T45" fmla="*/ 2 h 18"/>
                    <a:gd name="T46" fmla="*/ 36 w 36"/>
                    <a:gd name="T47" fmla="*/ 0 h 18"/>
                    <a:gd name="T48" fmla="*/ 36 w 36"/>
                    <a:gd name="T49" fmla="*/ 0 h 18"/>
                    <a:gd name="T50" fmla="*/ 36 w 36"/>
                    <a:gd name="T51" fmla="*/ 0 h 18"/>
                    <a:gd name="T52" fmla="*/ 35 w 36"/>
                    <a:gd name="T53" fmla="*/ 0 h 18"/>
                    <a:gd name="T54" fmla="*/ 35 w 36"/>
                    <a:gd name="T55" fmla="*/ 0 h 18"/>
                    <a:gd name="T56" fmla="*/ 33 w 36"/>
                    <a:gd name="T57" fmla="*/ 1 h 18"/>
                    <a:gd name="T58" fmla="*/ 30 w 36"/>
                    <a:gd name="T59" fmla="*/ 2 h 18"/>
                    <a:gd name="T60" fmla="*/ 25 w 36"/>
                    <a:gd name="T61" fmla="*/ 4 h 18"/>
                    <a:gd name="T62" fmla="*/ 25 w 36"/>
                    <a:gd name="T63" fmla="*/ 4 h 18"/>
                    <a:gd name="T64" fmla="*/ 23 w 36"/>
                    <a:gd name="T65" fmla="*/ 5 h 18"/>
                    <a:gd name="T66" fmla="*/ 21 w 36"/>
                    <a:gd name="T67" fmla="*/ 7 h 18"/>
                    <a:gd name="T68" fmla="*/ 17 w 36"/>
                    <a:gd name="T69" fmla="*/ 10 h 18"/>
                    <a:gd name="T70" fmla="*/ 17 w 36"/>
                    <a:gd name="T71" fmla="*/ 10 h 18"/>
                    <a:gd name="T72" fmla="*/ 16 w 36"/>
                    <a:gd name="T73" fmla="*/ 11 h 18"/>
                    <a:gd name="T74" fmla="*/ 15 w 36"/>
                    <a:gd name="T75" fmla="*/ 12 h 18"/>
                    <a:gd name="T76" fmla="*/ 14 w 36"/>
                    <a:gd name="T77" fmla="*/ 14 h 18"/>
                    <a:gd name="T78" fmla="*/ 13 w 36"/>
                    <a:gd name="T79" fmla="*/ 15 h 18"/>
                    <a:gd name="T80" fmla="*/ 13 w 36"/>
                    <a:gd name="T81" fmla="*/ 16 h 18"/>
                    <a:gd name="T82" fmla="*/ 12 w 36"/>
                    <a:gd name="T83" fmla="*/ 17 h 18"/>
                    <a:gd name="T84" fmla="*/ 12 w 36"/>
                    <a:gd name="T85" fmla="*/ 17 h 18"/>
                    <a:gd name="T86" fmla="*/ 11 w 36"/>
                    <a:gd name="T87" fmla="*/ 18 h 18"/>
                    <a:gd name="T88" fmla="*/ 9 w 36"/>
                    <a:gd name="T89" fmla="*/ 18 h 18"/>
                    <a:gd name="T90" fmla="*/ 8 w 36"/>
                    <a:gd name="T91" fmla="*/ 18 h 18"/>
                    <a:gd name="T92" fmla="*/ 6 w 36"/>
                    <a:gd name="T93" fmla="*/ 18 h 18"/>
                    <a:gd name="T94" fmla="*/ 6 w 36"/>
                    <a:gd name="T95" fmla="*/ 18 h 18"/>
                    <a:gd name="T96" fmla="*/ 3 w 36"/>
                    <a:gd name="T97" fmla="*/ 17 h 18"/>
                    <a:gd name="T98" fmla="*/ 0 w 36"/>
                    <a:gd name="T99" fmla="*/ 16 h 18"/>
                    <a:gd name="T100" fmla="*/ 0 w 36"/>
                    <a:gd name="T101" fmla="*/ 16 h 18"/>
                    <a:gd name="T102" fmla="*/ 0 w 36"/>
                    <a:gd name="T10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 h="18">
                      <a:moveTo>
                        <a:pt x="0" y="16"/>
                      </a:moveTo>
                      <a:lnTo>
                        <a:pt x="0" y="16"/>
                      </a:lnTo>
                      <a:lnTo>
                        <a:pt x="2" y="17"/>
                      </a:lnTo>
                      <a:lnTo>
                        <a:pt x="5" y="18"/>
                      </a:lnTo>
                      <a:lnTo>
                        <a:pt x="8" y="18"/>
                      </a:lnTo>
                      <a:lnTo>
                        <a:pt x="9" y="18"/>
                      </a:lnTo>
                      <a:lnTo>
                        <a:pt x="10" y="18"/>
                      </a:lnTo>
                      <a:lnTo>
                        <a:pt x="10" y="18"/>
                      </a:lnTo>
                      <a:lnTo>
                        <a:pt x="11" y="18"/>
                      </a:lnTo>
                      <a:lnTo>
                        <a:pt x="12" y="17"/>
                      </a:lnTo>
                      <a:lnTo>
                        <a:pt x="13" y="16"/>
                      </a:lnTo>
                      <a:lnTo>
                        <a:pt x="14" y="15"/>
                      </a:lnTo>
                      <a:lnTo>
                        <a:pt x="15" y="13"/>
                      </a:lnTo>
                      <a:lnTo>
                        <a:pt x="15" y="13"/>
                      </a:lnTo>
                      <a:lnTo>
                        <a:pt x="16" y="12"/>
                      </a:lnTo>
                      <a:lnTo>
                        <a:pt x="17" y="11"/>
                      </a:lnTo>
                      <a:lnTo>
                        <a:pt x="19" y="9"/>
                      </a:lnTo>
                      <a:lnTo>
                        <a:pt x="19" y="9"/>
                      </a:lnTo>
                      <a:lnTo>
                        <a:pt x="21" y="7"/>
                      </a:lnTo>
                      <a:lnTo>
                        <a:pt x="23" y="5"/>
                      </a:lnTo>
                      <a:lnTo>
                        <a:pt x="23" y="5"/>
                      </a:lnTo>
                      <a:lnTo>
                        <a:pt x="26" y="3"/>
                      </a:lnTo>
                      <a:lnTo>
                        <a:pt x="29" y="2"/>
                      </a:lnTo>
                      <a:lnTo>
                        <a:pt x="36" y="0"/>
                      </a:lnTo>
                      <a:lnTo>
                        <a:pt x="36" y="0"/>
                      </a:lnTo>
                      <a:lnTo>
                        <a:pt x="36" y="0"/>
                      </a:lnTo>
                      <a:lnTo>
                        <a:pt x="35" y="0"/>
                      </a:lnTo>
                      <a:lnTo>
                        <a:pt x="35" y="0"/>
                      </a:lnTo>
                      <a:lnTo>
                        <a:pt x="33" y="1"/>
                      </a:lnTo>
                      <a:lnTo>
                        <a:pt x="30" y="2"/>
                      </a:lnTo>
                      <a:lnTo>
                        <a:pt x="25" y="4"/>
                      </a:lnTo>
                      <a:lnTo>
                        <a:pt x="25" y="4"/>
                      </a:lnTo>
                      <a:lnTo>
                        <a:pt x="23" y="5"/>
                      </a:lnTo>
                      <a:lnTo>
                        <a:pt x="21" y="7"/>
                      </a:lnTo>
                      <a:lnTo>
                        <a:pt x="17" y="10"/>
                      </a:lnTo>
                      <a:lnTo>
                        <a:pt x="17" y="10"/>
                      </a:lnTo>
                      <a:lnTo>
                        <a:pt x="16" y="11"/>
                      </a:lnTo>
                      <a:lnTo>
                        <a:pt x="15" y="12"/>
                      </a:lnTo>
                      <a:lnTo>
                        <a:pt x="14" y="14"/>
                      </a:lnTo>
                      <a:lnTo>
                        <a:pt x="13" y="15"/>
                      </a:lnTo>
                      <a:lnTo>
                        <a:pt x="13" y="16"/>
                      </a:lnTo>
                      <a:lnTo>
                        <a:pt x="12" y="17"/>
                      </a:lnTo>
                      <a:lnTo>
                        <a:pt x="12" y="17"/>
                      </a:lnTo>
                      <a:lnTo>
                        <a:pt x="11" y="18"/>
                      </a:lnTo>
                      <a:lnTo>
                        <a:pt x="9" y="18"/>
                      </a:lnTo>
                      <a:lnTo>
                        <a:pt x="8" y="18"/>
                      </a:lnTo>
                      <a:lnTo>
                        <a:pt x="6" y="18"/>
                      </a:lnTo>
                      <a:lnTo>
                        <a:pt x="6" y="18"/>
                      </a:lnTo>
                      <a:lnTo>
                        <a:pt x="3" y="17"/>
                      </a:lnTo>
                      <a:lnTo>
                        <a:pt x="0" y="16"/>
                      </a:lnTo>
                      <a:lnTo>
                        <a:pt x="0" y="16"/>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44" name="Freeform 2680">
                  <a:extLst>
                    <a:ext uri="{FF2B5EF4-FFF2-40B4-BE49-F238E27FC236}">
                      <a16:creationId xmlns:a16="http://schemas.microsoft.com/office/drawing/2014/main" id="{44C9CFC6-58C0-4BE1-B20A-9CE2436BF683}"/>
                    </a:ext>
                  </a:extLst>
                </p:cNvPr>
                <p:cNvSpPr>
                  <a:spLocks/>
                </p:cNvSpPr>
                <p:nvPr/>
              </p:nvSpPr>
              <p:spPr bwMode="auto">
                <a:xfrm>
                  <a:off x="4254" y="1616"/>
                  <a:ext cx="36" cy="18"/>
                </a:xfrm>
                <a:custGeom>
                  <a:avLst/>
                  <a:gdLst>
                    <a:gd name="T0" fmla="*/ 0 w 36"/>
                    <a:gd name="T1" fmla="*/ 16 h 18"/>
                    <a:gd name="T2" fmla="*/ 0 w 36"/>
                    <a:gd name="T3" fmla="*/ 16 h 18"/>
                    <a:gd name="T4" fmla="*/ 2 w 36"/>
                    <a:gd name="T5" fmla="*/ 17 h 18"/>
                    <a:gd name="T6" fmla="*/ 5 w 36"/>
                    <a:gd name="T7" fmla="*/ 18 h 18"/>
                    <a:gd name="T8" fmla="*/ 8 w 36"/>
                    <a:gd name="T9" fmla="*/ 18 h 18"/>
                    <a:gd name="T10" fmla="*/ 9 w 36"/>
                    <a:gd name="T11" fmla="*/ 18 h 18"/>
                    <a:gd name="T12" fmla="*/ 10 w 36"/>
                    <a:gd name="T13" fmla="*/ 18 h 18"/>
                    <a:gd name="T14" fmla="*/ 10 w 36"/>
                    <a:gd name="T15" fmla="*/ 18 h 18"/>
                    <a:gd name="T16" fmla="*/ 11 w 36"/>
                    <a:gd name="T17" fmla="*/ 18 h 18"/>
                    <a:gd name="T18" fmla="*/ 12 w 36"/>
                    <a:gd name="T19" fmla="*/ 17 h 18"/>
                    <a:gd name="T20" fmla="*/ 13 w 36"/>
                    <a:gd name="T21" fmla="*/ 16 h 18"/>
                    <a:gd name="T22" fmla="*/ 14 w 36"/>
                    <a:gd name="T23" fmla="*/ 15 h 18"/>
                    <a:gd name="T24" fmla="*/ 15 w 36"/>
                    <a:gd name="T25" fmla="*/ 13 h 18"/>
                    <a:gd name="T26" fmla="*/ 15 w 36"/>
                    <a:gd name="T27" fmla="*/ 13 h 18"/>
                    <a:gd name="T28" fmla="*/ 16 w 36"/>
                    <a:gd name="T29" fmla="*/ 12 h 18"/>
                    <a:gd name="T30" fmla="*/ 17 w 36"/>
                    <a:gd name="T31" fmla="*/ 11 h 18"/>
                    <a:gd name="T32" fmla="*/ 19 w 36"/>
                    <a:gd name="T33" fmla="*/ 9 h 18"/>
                    <a:gd name="T34" fmla="*/ 19 w 36"/>
                    <a:gd name="T35" fmla="*/ 9 h 18"/>
                    <a:gd name="T36" fmla="*/ 21 w 36"/>
                    <a:gd name="T37" fmla="*/ 7 h 18"/>
                    <a:gd name="T38" fmla="*/ 23 w 36"/>
                    <a:gd name="T39" fmla="*/ 5 h 18"/>
                    <a:gd name="T40" fmla="*/ 23 w 36"/>
                    <a:gd name="T41" fmla="*/ 5 h 18"/>
                    <a:gd name="T42" fmla="*/ 26 w 36"/>
                    <a:gd name="T43" fmla="*/ 3 h 18"/>
                    <a:gd name="T44" fmla="*/ 29 w 36"/>
                    <a:gd name="T45" fmla="*/ 2 h 18"/>
                    <a:gd name="T46" fmla="*/ 36 w 36"/>
                    <a:gd name="T47" fmla="*/ 0 h 18"/>
                    <a:gd name="T48" fmla="*/ 36 w 36"/>
                    <a:gd name="T49" fmla="*/ 0 h 18"/>
                    <a:gd name="T50" fmla="*/ 36 w 36"/>
                    <a:gd name="T51" fmla="*/ 0 h 18"/>
                    <a:gd name="T52" fmla="*/ 35 w 36"/>
                    <a:gd name="T53" fmla="*/ 0 h 18"/>
                    <a:gd name="T54" fmla="*/ 35 w 36"/>
                    <a:gd name="T55" fmla="*/ 0 h 18"/>
                    <a:gd name="T56" fmla="*/ 33 w 36"/>
                    <a:gd name="T57" fmla="*/ 1 h 18"/>
                    <a:gd name="T58" fmla="*/ 30 w 36"/>
                    <a:gd name="T59" fmla="*/ 2 h 18"/>
                    <a:gd name="T60" fmla="*/ 25 w 36"/>
                    <a:gd name="T61" fmla="*/ 4 h 18"/>
                    <a:gd name="T62" fmla="*/ 25 w 36"/>
                    <a:gd name="T63" fmla="*/ 4 h 18"/>
                    <a:gd name="T64" fmla="*/ 23 w 36"/>
                    <a:gd name="T65" fmla="*/ 5 h 18"/>
                    <a:gd name="T66" fmla="*/ 21 w 36"/>
                    <a:gd name="T67" fmla="*/ 7 h 18"/>
                    <a:gd name="T68" fmla="*/ 17 w 36"/>
                    <a:gd name="T69" fmla="*/ 10 h 18"/>
                    <a:gd name="T70" fmla="*/ 17 w 36"/>
                    <a:gd name="T71" fmla="*/ 10 h 18"/>
                    <a:gd name="T72" fmla="*/ 16 w 36"/>
                    <a:gd name="T73" fmla="*/ 11 h 18"/>
                    <a:gd name="T74" fmla="*/ 15 w 36"/>
                    <a:gd name="T75" fmla="*/ 12 h 18"/>
                    <a:gd name="T76" fmla="*/ 14 w 36"/>
                    <a:gd name="T77" fmla="*/ 14 h 18"/>
                    <a:gd name="T78" fmla="*/ 13 w 36"/>
                    <a:gd name="T79" fmla="*/ 15 h 18"/>
                    <a:gd name="T80" fmla="*/ 13 w 36"/>
                    <a:gd name="T81" fmla="*/ 16 h 18"/>
                    <a:gd name="T82" fmla="*/ 12 w 36"/>
                    <a:gd name="T83" fmla="*/ 17 h 18"/>
                    <a:gd name="T84" fmla="*/ 12 w 36"/>
                    <a:gd name="T85" fmla="*/ 17 h 18"/>
                    <a:gd name="T86" fmla="*/ 11 w 36"/>
                    <a:gd name="T87" fmla="*/ 18 h 18"/>
                    <a:gd name="T88" fmla="*/ 9 w 36"/>
                    <a:gd name="T89" fmla="*/ 18 h 18"/>
                    <a:gd name="T90" fmla="*/ 8 w 36"/>
                    <a:gd name="T91" fmla="*/ 18 h 18"/>
                    <a:gd name="T92" fmla="*/ 6 w 36"/>
                    <a:gd name="T93" fmla="*/ 18 h 18"/>
                    <a:gd name="T94" fmla="*/ 6 w 36"/>
                    <a:gd name="T95" fmla="*/ 18 h 18"/>
                    <a:gd name="T96" fmla="*/ 3 w 36"/>
                    <a:gd name="T97" fmla="*/ 17 h 18"/>
                    <a:gd name="T98" fmla="*/ 0 w 36"/>
                    <a:gd name="T99" fmla="*/ 16 h 18"/>
                    <a:gd name="T100" fmla="*/ 0 w 36"/>
                    <a:gd name="T101" fmla="*/ 16 h 18"/>
                    <a:gd name="T102" fmla="*/ 0 w 36"/>
                    <a:gd name="T10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 h="18">
                      <a:moveTo>
                        <a:pt x="0" y="16"/>
                      </a:moveTo>
                      <a:lnTo>
                        <a:pt x="0" y="16"/>
                      </a:lnTo>
                      <a:lnTo>
                        <a:pt x="2" y="17"/>
                      </a:lnTo>
                      <a:lnTo>
                        <a:pt x="5" y="18"/>
                      </a:lnTo>
                      <a:lnTo>
                        <a:pt x="8" y="18"/>
                      </a:lnTo>
                      <a:lnTo>
                        <a:pt x="9" y="18"/>
                      </a:lnTo>
                      <a:lnTo>
                        <a:pt x="10" y="18"/>
                      </a:lnTo>
                      <a:lnTo>
                        <a:pt x="10" y="18"/>
                      </a:lnTo>
                      <a:lnTo>
                        <a:pt x="11" y="18"/>
                      </a:lnTo>
                      <a:lnTo>
                        <a:pt x="12" y="17"/>
                      </a:lnTo>
                      <a:lnTo>
                        <a:pt x="13" y="16"/>
                      </a:lnTo>
                      <a:lnTo>
                        <a:pt x="14" y="15"/>
                      </a:lnTo>
                      <a:lnTo>
                        <a:pt x="15" y="13"/>
                      </a:lnTo>
                      <a:lnTo>
                        <a:pt x="15" y="13"/>
                      </a:lnTo>
                      <a:lnTo>
                        <a:pt x="16" y="12"/>
                      </a:lnTo>
                      <a:lnTo>
                        <a:pt x="17" y="11"/>
                      </a:lnTo>
                      <a:lnTo>
                        <a:pt x="19" y="9"/>
                      </a:lnTo>
                      <a:lnTo>
                        <a:pt x="19" y="9"/>
                      </a:lnTo>
                      <a:lnTo>
                        <a:pt x="21" y="7"/>
                      </a:lnTo>
                      <a:lnTo>
                        <a:pt x="23" y="5"/>
                      </a:lnTo>
                      <a:lnTo>
                        <a:pt x="23" y="5"/>
                      </a:lnTo>
                      <a:lnTo>
                        <a:pt x="26" y="3"/>
                      </a:lnTo>
                      <a:lnTo>
                        <a:pt x="29" y="2"/>
                      </a:lnTo>
                      <a:lnTo>
                        <a:pt x="36" y="0"/>
                      </a:lnTo>
                      <a:lnTo>
                        <a:pt x="36" y="0"/>
                      </a:lnTo>
                      <a:lnTo>
                        <a:pt x="36" y="0"/>
                      </a:lnTo>
                      <a:lnTo>
                        <a:pt x="35" y="0"/>
                      </a:lnTo>
                      <a:lnTo>
                        <a:pt x="35" y="0"/>
                      </a:lnTo>
                      <a:lnTo>
                        <a:pt x="33" y="1"/>
                      </a:lnTo>
                      <a:lnTo>
                        <a:pt x="30" y="2"/>
                      </a:lnTo>
                      <a:lnTo>
                        <a:pt x="25" y="4"/>
                      </a:lnTo>
                      <a:lnTo>
                        <a:pt x="25" y="4"/>
                      </a:lnTo>
                      <a:lnTo>
                        <a:pt x="23" y="5"/>
                      </a:lnTo>
                      <a:lnTo>
                        <a:pt x="21" y="7"/>
                      </a:lnTo>
                      <a:lnTo>
                        <a:pt x="17" y="10"/>
                      </a:lnTo>
                      <a:lnTo>
                        <a:pt x="17" y="10"/>
                      </a:lnTo>
                      <a:lnTo>
                        <a:pt x="16" y="11"/>
                      </a:lnTo>
                      <a:lnTo>
                        <a:pt x="15" y="12"/>
                      </a:lnTo>
                      <a:lnTo>
                        <a:pt x="14" y="14"/>
                      </a:lnTo>
                      <a:lnTo>
                        <a:pt x="13" y="15"/>
                      </a:lnTo>
                      <a:lnTo>
                        <a:pt x="13" y="16"/>
                      </a:lnTo>
                      <a:lnTo>
                        <a:pt x="12" y="17"/>
                      </a:lnTo>
                      <a:lnTo>
                        <a:pt x="12" y="17"/>
                      </a:lnTo>
                      <a:lnTo>
                        <a:pt x="11" y="18"/>
                      </a:lnTo>
                      <a:lnTo>
                        <a:pt x="9" y="18"/>
                      </a:lnTo>
                      <a:lnTo>
                        <a:pt x="8" y="18"/>
                      </a:lnTo>
                      <a:lnTo>
                        <a:pt x="6" y="18"/>
                      </a:lnTo>
                      <a:lnTo>
                        <a:pt x="6" y="18"/>
                      </a:lnTo>
                      <a:lnTo>
                        <a:pt x="3" y="17"/>
                      </a:lnTo>
                      <a:lnTo>
                        <a:pt x="0" y="16"/>
                      </a:lnTo>
                      <a:lnTo>
                        <a:pt x="0" y="16"/>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45" name="Freeform 2681">
                  <a:extLst>
                    <a:ext uri="{FF2B5EF4-FFF2-40B4-BE49-F238E27FC236}">
                      <a16:creationId xmlns:a16="http://schemas.microsoft.com/office/drawing/2014/main" id="{CA5F80BE-50CD-46BF-A5C7-04855630C305}"/>
                    </a:ext>
                  </a:extLst>
                </p:cNvPr>
                <p:cNvSpPr>
                  <a:spLocks/>
                </p:cNvSpPr>
                <p:nvPr/>
              </p:nvSpPr>
              <p:spPr bwMode="auto">
                <a:xfrm>
                  <a:off x="4348" y="1621"/>
                  <a:ext cx="19" cy="12"/>
                </a:xfrm>
                <a:custGeom>
                  <a:avLst/>
                  <a:gdLst>
                    <a:gd name="T0" fmla="*/ 0 w 19"/>
                    <a:gd name="T1" fmla="*/ 0 h 12"/>
                    <a:gd name="T2" fmla="*/ 0 w 19"/>
                    <a:gd name="T3" fmla="*/ 0 h 12"/>
                    <a:gd name="T4" fmla="*/ 1 w 19"/>
                    <a:gd name="T5" fmla="*/ 0 h 12"/>
                    <a:gd name="T6" fmla="*/ 2 w 19"/>
                    <a:gd name="T7" fmla="*/ 0 h 12"/>
                    <a:gd name="T8" fmla="*/ 4 w 19"/>
                    <a:gd name="T9" fmla="*/ 1 h 12"/>
                    <a:gd name="T10" fmla="*/ 5 w 19"/>
                    <a:gd name="T11" fmla="*/ 2 h 12"/>
                    <a:gd name="T12" fmla="*/ 8 w 19"/>
                    <a:gd name="T13" fmla="*/ 3 h 12"/>
                    <a:gd name="T14" fmla="*/ 10 w 19"/>
                    <a:gd name="T15" fmla="*/ 5 h 12"/>
                    <a:gd name="T16" fmla="*/ 10 w 19"/>
                    <a:gd name="T17" fmla="*/ 5 h 12"/>
                    <a:gd name="T18" fmla="*/ 15 w 19"/>
                    <a:gd name="T19" fmla="*/ 9 h 12"/>
                    <a:gd name="T20" fmla="*/ 15 w 19"/>
                    <a:gd name="T21" fmla="*/ 9 h 12"/>
                    <a:gd name="T22" fmla="*/ 17 w 19"/>
                    <a:gd name="T23" fmla="*/ 11 h 12"/>
                    <a:gd name="T24" fmla="*/ 18 w 19"/>
                    <a:gd name="T25" fmla="*/ 12 h 12"/>
                    <a:gd name="T26" fmla="*/ 19 w 19"/>
                    <a:gd name="T27" fmla="*/ 12 h 12"/>
                    <a:gd name="T28" fmla="*/ 19 w 19"/>
                    <a:gd name="T29" fmla="*/ 12 h 12"/>
                    <a:gd name="T30" fmla="*/ 19 w 19"/>
                    <a:gd name="T31" fmla="*/ 12 h 12"/>
                    <a:gd name="T32" fmla="*/ 19 w 19"/>
                    <a:gd name="T33" fmla="*/ 12 h 12"/>
                    <a:gd name="T34" fmla="*/ 19 w 19"/>
                    <a:gd name="T35" fmla="*/ 12 h 12"/>
                    <a:gd name="T36" fmla="*/ 17 w 19"/>
                    <a:gd name="T37" fmla="*/ 10 h 12"/>
                    <a:gd name="T38" fmla="*/ 14 w 19"/>
                    <a:gd name="T39" fmla="*/ 8 h 12"/>
                    <a:gd name="T40" fmla="*/ 14 w 19"/>
                    <a:gd name="T41" fmla="*/ 8 h 12"/>
                    <a:gd name="T42" fmla="*/ 9 w 19"/>
                    <a:gd name="T43" fmla="*/ 4 h 12"/>
                    <a:gd name="T44" fmla="*/ 9 w 19"/>
                    <a:gd name="T45" fmla="*/ 4 h 12"/>
                    <a:gd name="T46" fmla="*/ 7 w 19"/>
                    <a:gd name="T47" fmla="*/ 2 h 12"/>
                    <a:gd name="T48" fmla="*/ 5 w 19"/>
                    <a:gd name="T49" fmla="*/ 1 h 12"/>
                    <a:gd name="T50" fmla="*/ 3 w 19"/>
                    <a:gd name="T51" fmla="*/ 0 h 12"/>
                    <a:gd name="T52" fmla="*/ 2 w 19"/>
                    <a:gd name="T53" fmla="*/ 0 h 12"/>
                    <a:gd name="T54" fmla="*/ 1 w 19"/>
                    <a:gd name="T55" fmla="*/ 0 h 12"/>
                    <a:gd name="T56" fmla="*/ 0 w 19"/>
                    <a:gd name="T57" fmla="*/ 0 h 12"/>
                    <a:gd name="T58" fmla="*/ 0 w 19"/>
                    <a:gd name="T59" fmla="*/ 0 h 12"/>
                    <a:gd name="T60" fmla="*/ 0 w 19"/>
                    <a:gd name="T6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 h="12">
                      <a:moveTo>
                        <a:pt x="0" y="0"/>
                      </a:moveTo>
                      <a:lnTo>
                        <a:pt x="0" y="0"/>
                      </a:lnTo>
                      <a:lnTo>
                        <a:pt x="1" y="0"/>
                      </a:lnTo>
                      <a:lnTo>
                        <a:pt x="2" y="0"/>
                      </a:lnTo>
                      <a:lnTo>
                        <a:pt x="4" y="1"/>
                      </a:lnTo>
                      <a:lnTo>
                        <a:pt x="5" y="2"/>
                      </a:lnTo>
                      <a:lnTo>
                        <a:pt x="8" y="3"/>
                      </a:lnTo>
                      <a:lnTo>
                        <a:pt x="10" y="5"/>
                      </a:lnTo>
                      <a:lnTo>
                        <a:pt x="10" y="5"/>
                      </a:lnTo>
                      <a:lnTo>
                        <a:pt x="15" y="9"/>
                      </a:lnTo>
                      <a:lnTo>
                        <a:pt x="15" y="9"/>
                      </a:lnTo>
                      <a:lnTo>
                        <a:pt x="17" y="11"/>
                      </a:lnTo>
                      <a:lnTo>
                        <a:pt x="18" y="12"/>
                      </a:lnTo>
                      <a:lnTo>
                        <a:pt x="19" y="12"/>
                      </a:lnTo>
                      <a:lnTo>
                        <a:pt x="19" y="12"/>
                      </a:lnTo>
                      <a:lnTo>
                        <a:pt x="19" y="12"/>
                      </a:lnTo>
                      <a:lnTo>
                        <a:pt x="19" y="12"/>
                      </a:lnTo>
                      <a:lnTo>
                        <a:pt x="19" y="12"/>
                      </a:lnTo>
                      <a:lnTo>
                        <a:pt x="17" y="10"/>
                      </a:lnTo>
                      <a:lnTo>
                        <a:pt x="14" y="8"/>
                      </a:lnTo>
                      <a:lnTo>
                        <a:pt x="14" y="8"/>
                      </a:lnTo>
                      <a:lnTo>
                        <a:pt x="9" y="4"/>
                      </a:lnTo>
                      <a:lnTo>
                        <a:pt x="9" y="4"/>
                      </a:lnTo>
                      <a:lnTo>
                        <a:pt x="7" y="2"/>
                      </a:lnTo>
                      <a:lnTo>
                        <a:pt x="5" y="1"/>
                      </a:lnTo>
                      <a:lnTo>
                        <a:pt x="3" y="0"/>
                      </a:lnTo>
                      <a:lnTo>
                        <a:pt x="2" y="0"/>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46" name="Freeform 2682">
                  <a:extLst>
                    <a:ext uri="{FF2B5EF4-FFF2-40B4-BE49-F238E27FC236}">
                      <a16:creationId xmlns:a16="http://schemas.microsoft.com/office/drawing/2014/main" id="{0491DB6C-A1F7-40C5-877C-081998DEDDC4}"/>
                    </a:ext>
                  </a:extLst>
                </p:cNvPr>
                <p:cNvSpPr>
                  <a:spLocks/>
                </p:cNvSpPr>
                <p:nvPr/>
              </p:nvSpPr>
              <p:spPr bwMode="auto">
                <a:xfrm>
                  <a:off x="4348" y="1621"/>
                  <a:ext cx="19" cy="12"/>
                </a:xfrm>
                <a:custGeom>
                  <a:avLst/>
                  <a:gdLst>
                    <a:gd name="T0" fmla="*/ 0 w 19"/>
                    <a:gd name="T1" fmla="*/ 0 h 12"/>
                    <a:gd name="T2" fmla="*/ 0 w 19"/>
                    <a:gd name="T3" fmla="*/ 0 h 12"/>
                    <a:gd name="T4" fmla="*/ 1 w 19"/>
                    <a:gd name="T5" fmla="*/ 0 h 12"/>
                    <a:gd name="T6" fmla="*/ 2 w 19"/>
                    <a:gd name="T7" fmla="*/ 0 h 12"/>
                    <a:gd name="T8" fmla="*/ 4 w 19"/>
                    <a:gd name="T9" fmla="*/ 1 h 12"/>
                    <a:gd name="T10" fmla="*/ 5 w 19"/>
                    <a:gd name="T11" fmla="*/ 2 h 12"/>
                    <a:gd name="T12" fmla="*/ 8 w 19"/>
                    <a:gd name="T13" fmla="*/ 3 h 12"/>
                    <a:gd name="T14" fmla="*/ 10 w 19"/>
                    <a:gd name="T15" fmla="*/ 5 h 12"/>
                    <a:gd name="T16" fmla="*/ 10 w 19"/>
                    <a:gd name="T17" fmla="*/ 5 h 12"/>
                    <a:gd name="T18" fmla="*/ 15 w 19"/>
                    <a:gd name="T19" fmla="*/ 9 h 12"/>
                    <a:gd name="T20" fmla="*/ 15 w 19"/>
                    <a:gd name="T21" fmla="*/ 9 h 12"/>
                    <a:gd name="T22" fmla="*/ 17 w 19"/>
                    <a:gd name="T23" fmla="*/ 11 h 12"/>
                    <a:gd name="T24" fmla="*/ 18 w 19"/>
                    <a:gd name="T25" fmla="*/ 12 h 12"/>
                    <a:gd name="T26" fmla="*/ 19 w 19"/>
                    <a:gd name="T27" fmla="*/ 12 h 12"/>
                    <a:gd name="T28" fmla="*/ 19 w 19"/>
                    <a:gd name="T29" fmla="*/ 12 h 12"/>
                    <a:gd name="T30" fmla="*/ 19 w 19"/>
                    <a:gd name="T31" fmla="*/ 12 h 12"/>
                    <a:gd name="T32" fmla="*/ 19 w 19"/>
                    <a:gd name="T33" fmla="*/ 12 h 12"/>
                    <a:gd name="T34" fmla="*/ 19 w 19"/>
                    <a:gd name="T35" fmla="*/ 12 h 12"/>
                    <a:gd name="T36" fmla="*/ 17 w 19"/>
                    <a:gd name="T37" fmla="*/ 10 h 12"/>
                    <a:gd name="T38" fmla="*/ 14 w 19"/>
                    <a:gd name="T39" fmla="*/ 8 h 12"/>
                    <a:gd name="T40" fmla="*/ 14 w 19"/>
                    <a:gd name="T41" fmla="*/ 8 h 12"/>
                    <a:gd name="T42" fmla="*/ 9 w 19"/>
                    <a:gd name="T43" fmla="*/ 4 h 12"/>
                    <a:gd name="T44" fmla="*/ 9 w 19"/>
                    <a:gd name="T45" fmla="*/ 4 h 12"/>
                    <a:gd name="T46" fmla="*/ 7 w 19"/>
                    <a:gd name="T47" fmla="*/ 2 h 12"/>
                    <a:gd name="T48" fmla="*/ 5 w 19"/>
                    <a:gd name="T49" fmla="*/ 1 h 12"/>
                    <a:gd name="T50" fmla="*/ 3 w 19"/>
                    <a:gd name="T51" fmla="*/ 0 h 12"/>
                    <a:gd name="T52" fmla="*/ 2 w 19"/>
                    <a:gd name="T53" fmla="*/ 0 h 12"/>
                    <a:gd name="T54" fmla="*/ 1 w 19"/>
                    <a:gd name="T55" fmla="*/ 0 h 12"/>
                    <a:gd name="T56" fmla="*/ 0 w 19"/>
                    <a:gd name="T57" fmla="*/ 0 h 12"/>
                    <a:gd name="T58" fmla="*/ 0 w 19"/>
                    <a:gd name="T59" fmla="*/ 0 h 12"/>
                    <a:gd name="T60" fmla="*/ 0 w 19"/>
                    <a:gd name="T6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 h="12">
                      <a:moveTo>
                        <a:pt x="0" y="0"/>
                      </a:moveTo>
                      <a:lnTo>
                        <a:pt x="0" y="0"/>
                      </a:lnTo>
                      <a:lnTo>
                        <a:pt x="1" y="0"/>
                      </a:lnTo>
                      <a:lnTo>
                        <a:pt x="2" y="0"/>
                      </a:lnTo>
                      <a:lnTo>
                        <a:pt x="4" y="1"/>
                      </a:lnTo>
                      <a:lnTo>
                        <a:pt x="5" y="2"/>
                      </a:lnTo>
                      <a:lnTo>
                        <a:pt x="8" y="3"/>
                      </a:lnTo>
                      <a:lnTo>
                        <a:pt x="10" y="5"/>
                      </a:lnTo>
                      <a:lnTo>
                        <a:pt x="10" y="5"/>
                      </a:lnTo>
                      <a:lnTo>
                        <a:pt x="15" y="9"/>
                      </a:lnTo>
                      <a:lnTo>
                        <a:pt x="15" y="9"/>
                      </a:lnTo>
                      <a:lnTo>
                        <a:pt x="17" y="11"/>
                      </a:lnTo>
                      <a:lnTo>
                        <a:pt x="18" y="12"/>
                      </a:lnTo>
                      <a:lnTo>
                        <a:pt x="19" y="12"/>
                      </a:lnTo>
                      <a:lnTo>
                        <a:pt x="19" y="12"/>
                      </a:lnTo>
                      <a:lnTo>
                        <a:pt x="19" y="12"/>
                      </a:lnTo>
                      <a:lnTo>
                        <a:pt x="19" y="12"/>
                      </a:lnTo>
                      <a:lnTo>
                        <a:pt x="19" y="12"/>
                      </a:lnTo>
                      <a:lnTo>
                        <a:pt x="17" y="10"/>
                      </a:lnTo>
                      <a:lnTo>
                        <a:pt x="14" y="8"/>
                      </a:lnTo>
                      <a:lnTo>
                        <a:pt x="14" y="8"/>
                      </a:lnTo>
                      <a:lnTo>
                        <a:pt x="9" y="4"/>
                      </a:lnTo>
                      <a:lnTo>
                        <a:pt x="9" y="4"/>
                      </a:lnTo>
                      <a:lnTo>
                        <a:pt x="7" y="2"/>
                      </a:lnTo>
                      <a:lnTo>
                        <a:pt x="5" y="1"/>
                      </a:lnTo>
                      <a:lnTo>
                        <a:pt x="3" y="0"/>
                      </a:lnTo>
                      <a:lnTo>
                        <a:pt x="2" y="0"/>
                      </a:lnTo>
                      <a:lnTo>
                        <a:pt x="1"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47" name="Freeform 2683">
                  <a:extLst>
                    <a:ext uri="{FF2B5EF4-FFF2-40B4-BE49-F238E27FC236}">
                      <a16:creationId xmlns:a16="http://schemas.microsoft.com/office/drawing/2014/main" id="{6E12C944-2179-49BE-BEBA-4F3B87FDA0AC}"/>
                    </a:ext>
                  </a:extLst>
                </p:cNvPr>
                <p:cNvSpPr>
                  <a:spLocks/>
                </p:cNvSpPr>
                <p:nvPr/>
              </p:nvSpPr>
              <p:spPr bwMode="auto">
                <a:xfrm>
                  <a:off x="4308" y="1589"/>
                  <a:ext cx="15" cy="7"/>
                </a:xfrm>
                <a:custGeom>
                  <a:avLst/>
                  <a:gdLst>
                    <a:gd name="T0" fmla="*/ 0 w 15"/>
                    <a:gd name="T1" fmla="*/ 0 h 7"/>
                    <a:gd name="T2" fmla="*/ 0 w 15"/>
                    <a:gd name="T3" fmla="*/ 0 h 7"/>
                    <a:gd name="T4" fmla="*/ 1 w 15"/>
                    <a:gd name="T5" fmla="*/ 3 h 7"/>
                    <a:gd name="T6" fmla="*/ 2 w 15"/>
                    <a:gd name="T7" fmla="*/ 4 h 7"/>
                    <a:gd name="T8" fmla="*/ 3 w 15"/>
                    <a:gd name="T9" fmla="*/ 6 h 7"/>
                    <a:gd name="T10" fmla="*/ 6 w 15"/>
                    <a:gd name="T11" fmla="*/ 7 h 7"/>
                    <a:gd name="T12" fmla="*/ 6 w 15"/>
                    <a:gd name="T13" fmla="*/ 7 h 7"/>
                    <a:gd name="T14" fmla="*/ 8 w 15"/>
                    <a:gd name="T15" fmla="*/ 7 h 7"/>
                    <a:gd name="T16" fmla="*/ 10 w 15"/>
                    <a:gd name="T17" fmla="*/ 7 h 7"/>
                    <a:gd name="T18" fmla="*/ 12 w 15"/>
                    <a:gd name="T19" fmla="*/ 7 h 7"/>
                    <a:gd name="T20" fmla="*/ 14 w 15"/>
                    <a:gd name="T21" fmla="*/ 6 h 7"/>
                    <a:gd name="T22" fmla="*/ 14 w 15"/>
                    <a:gd name="T23" fmla="*/ 6 h 7"/>
                    <a:gd name="T24" fmla="*/ 15 w 15"/>
                    <a:gd name="T25" fmla="*/ 6 h 7"/>
                    <a:gd name="T26" fmla="*/ 14 w 15"/>
                    <a:gd name="T27" fmla="*/ 6 h 7"/>
                    <a:gd name="T28" fmla="*/ 14 w 15"/>
                    <a:gd name="T29" fmla="*/ 6 h 7"/>
                    <a:gd name="T30" fmla="*/ 11 w 15"/>
                    <a:gd name="T31" fmla="*/ 7 h 7"/>
                    <a:gd name="T32" fmla="*/ 8 w 15"/>
                    <a:gd name="T33" fmla="*/ 7 h 7"/>
                    <a:gd name="T34" fmla="*/ 8 w 15"/>
                    <a:gd name="T35" fmla="*/ 7 h 7"/>
                    <a:gd name="T36" fmla="*/ 6 w 15"/>
                    <a:gd name="T37" fmla="*/ 7 h 7"/>
                    <a:gd name="T38" fmla="*/ 5 w 15"/>
                    <a:gd name="T39" fmla="*/ 6 h 7"/>
                    <a:gd name="T40" fmla="*/ 4 w 15"/>
                    <a:gd name="T41" fmla="*/ 6 h 7"/>
                    <a:gd name="T42" fmla="*/ 3 w 15"/>
                    <a:gd name="T43" fmla="*/ 5 h 7"/>
                    <a:gd name="T44" fmla="*/ 2 w 15"/>
                    <a:gd name="T45" fmla="*/ 4 h 7"/>
                    <a:gd name="T46" fmla="*/ 2 w 15"/>
                    <a:gd name="T47" fmla="*/ 3 h 7"/>
                    <a:gd name="T48" fmla="*/ 1 w 15"/>
                    <a:gd name="T49" fmla="*/ 2 h 7"/>
                    <a:gd name="T50" fmla="*/ 1 w 15"/>
                    <a:gd name="T51" fmla="*/ 0 h 7"/>
                    <a:gd name="T52" fmla="*/ 1 w 15"/>
                    <a:gd name="T53" fmla="*/ 0 h 7"/>
                    <a:gd name="T54" fmla="*/ 0 w 15"/>
                    <a:gd name="T5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7">
                      <a:moveTo>
                        <a:pt x="0" y="0"/>
                      </a:moveTo>
                      <a:lnTo>
                        <a:pt x="0" y="0"/>
                      </a:lnTo>
                      <a:lnTo>
                        <a:pt x="1" y="3"/>
                      </a:lnTo>
                      <a:lnTo>
                        <a:pt x="2" y="4"/>
                      </a:lnTo>
                      <a:lnTo>
                        <a:pt x="3" y="6"/>
                      </a:lnTo>
                      <a:lnTo>
                        <a:pt x="6" y="7"/>
                      </a:lnTo>
                      <a:lnTo>
                        <a:pt x="6" y="7"/>
                      </a:lnTo>
                      <a:lnTo>
                        <a:pt x="8" y="7"/>
                      </a:lnTo>
                      <a:lnTo>
                        <a:pt x="10" y="7"/>
                      </a:lnTo>
                      <a:lnTo>
                        <a:pt x="12" y="7"/>
                      </a:lnTo>
                      <a:lnTo>
                        <a:pt x="14" y="6"/>
                      </a:lnTo>
                      <a:lnTo>
                        <a:pt x="14" y="6"/>
                      </a:lnTo>
                      <a:lnTo>
                        <a:pt x="15" y="6"/>
                      </a:lnTo>
                      <a:lnTo>
                        <a:pt x="14" y="6"/>
                      </a:lnTo>
                      <a:lnTo>
                        <a:pt x="14" y="6"/>
                      </a:lnTo>
                      <a:lnTo>
                        <a:pt x="11" y="7"/>
                      </a:lnTo>
                      <a:lnTo>
                        <a:pt x="8" y="7"/>
                      </a:lnTo>
                      <a:lnTo>
                        <a:pt x="8" y="7"/>
                      </a:lnTo>
                      <a:lnTo>
                        <a:pt x="6" y="7"/>
                      </a:lnTo>
                      <a:lnTo>
                        <a:pt x="5" y="6"/>
                      </a:lnTo>
                      <a:lnTo>
                        <a:pt x="4" y="6"/>
                      </a:lnTo>
                      <a:lnTo>
                        <a:pt x="3" y="5"/>
                      </a:lnTo>
                      <a:lnTo>
                        <a:pt x="2" y="4"/>
                      </a:lnTo>
                      <a:lnTo>
                        <a:pt x="2" y="3"/>
                      </a:lnTo>
                      <a:lnTo>
                        <a:pt x="1" y="2"/>
                      </a:lnTo>
                      <a:lnTo>
                        <a:pt x="1" y="0"/>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48" name="Freeform 2684">
                  <a:extLst>
                    <a:ext uri="{FF2B5EF4-FFF2-40B4-BE49-F238E27FC236}">
                      <a16:creationId xmlns:a16="http://schemas.microsoft.com/office/drawing/2014/main" id="{598766B4-2FD7-4F20-89CD-E585B067414B}"/>
                    </a:ext>
                  </a:extLst>
                </p:cNvPr>
                <p:cNvSpPr>
                  <a:spLocks/>
                </p:cNvSpPr>
                <p:nvPr/>
              </p:nvSpPr>
              <p:spPr bwMode="auto">
                <a:xfrm>
                  <a:off x="4308" y="1589"/>
                  <a:ext cx="15" cy="7"/>
                </a:xfrm>
                <a:custGeom>
                  <a:avLst/>
                  <a:gdLst>
                    <a:gd name="T0" fmla="*/ 0 w 15"/>
                    <a:gd name="T1" fmla="*/ 0 h 7"/>
                    <a:gd name="T2" fmla="*/ 0 w 15"/>
                    <a:gd name="T3" fmla="*/ 0 h 7"/>
                    <a:gd name="T4" fmla="*/ 1 w 15"/>
                    <a:gd name="T5" fmla="*/ 3 h 7"/>
                    <a:gd name="T6" fmla="*/ 2 w 15"/>
                    <a:gd name="T7" fmla="*/ 4 h 7"/>
                    <a:gd name="T8" fmla="*/ 3 w 15"/>
                    <a:gd name="T9" fmla="*/ 6 h 7"/>
                    <a:gd name="T10" fmla="*/ 6 w 15"/>
                    <a:gd name="T11" fmla="*/ 7 h 7"/>
                    <a:gd name="T12" fmla="*/ 6 w 15"/>
                    <a:gd name="T13" fmla="*/ 7 h 7"/>
                    <a:gd name="T14" fmla="*/ 8 w 15"/>
                    <a:gd name="T15" fmla="*/ 7 h 7"/>
                    <a:gd name="T16" fmla="*/ 10 w 15"/>
                    <a:gd name="T17" fmla="*/ 7 h 7"/>
                    <a:gd name="T18" fmla="*/ 12 w 15"/>
                    <a:gd name="T19" fmla="*/ 7 h 7"/>
                    <a:gd name="T20" fmla="*/ 14 w 15"/>
                    <a:gd name="T21" fmla="*/ 6 h 7"/>
                    <a:gd name="T22" fmla="*/ 14 w 15"/>
                    <a:gd name="T23" fmla="*/ 6 h 7"/>
                    <a:gd name="T24" fmla="*/ 15 w 15"/>
                    <a:gd name="T25" fmla="*/ 6 h 7"/>
                    <a:gd name="T26" fmla="*/ 14 w 15"/>
                    <a:gd name="T27" fmla="*/ 6 h 7"/>
                    <a:gd name="T28" fmla="*/ 14 w 15"/>
                    <a:gd name="T29" fmla="*/ 6 h 7"/>
                    <a:gd name="T30" fmla="*/ 11 w 15"/>
                    <a:gd name="T31" fmla="*/ 7 h 7"/>
                    <a:gd name="T32" fmla="*/ 8 w 15"/>
                    <a:gd name="T33" fmla="*/ 7 h 7"/>
                    <a:gd name="T34" fmla="*/ 8 w 15"/>
                    <a:gd name="T35" fmla="*/ 7 h 7"/>
                    <a:gd name="T36" fmla="*/ 6 w 15"/>
                    <a:gd name="T37" fmla="*/ 7 h 7"/>
                    <a:gd name="T38" fmla="*/ 5 w 15"/>
                    <a:gd name="T39" fmla="*/ 6 h 7"/>
                    <a:gd name="T40" fmla="*/ 4 w 15"/>
                    <a:gd name="T41" fmla="*/ 6 h 7"/>
                    <a:gd name="T42" fmla="*/ 3 w 15"/>
                    <a:gd name="T43" fmla="*/ 5 h 7"/>
                    <a:gd name="T44" fmla="*/ 2 w 15"/>
                    <a:gd name="T45" fmla="*/ 4 h 7"/>
                    <a:gd name="T46" fmla="*/ 2 w 15"/>
                    <a:gd name="T47" fmla="*/ 3 h 7"/>
                    <a:gd name="T48" fmla="*/ 1 w 15"/>
                    <a:gd name="T49" fmla="*/ 2 h 7"/>
                    <a:gd name="T50" fmla="*/ 1 w 15"/>
                    <a:gd name="T51" fmla="*/ 0 h 7"/>
                    <a:gd name="T52" fmla="*/ 1 w 15"/>
                    <a:gd name="T53" fmla="*/ 0 h 7"/>
                    <a:gd name="T54" fmla="*/ 0 w 15"/>
                    <a:gd name="T5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7">
                      <a:moveTo>
                        <a:pt x="0" y="0"/>
                      </a:moveTo>
                      <a:lnTo>
                        <a:pt x="0" y="0"/>
                      </a:lnTo>
                      <a:lnTo>
                        <a:pt x="1" y="3"/>
                      </a:lnTo>
                      <a:lnTo>
                        <a:pt x="2" y="4"/>
                      </a:lnTo>
                      <a:lnTo>
                        <a:pt x="3" y="6"/>
                      </a:lnTo>
                      <a:lnTo>
                        <a:pt x="6" y="7"/>
                      </a:lnTo>
                      <a:lnTo>
                        <a:pt x="6" y="7"/>
                      </a:lnTo>
                      <a:lnTo>
                        <a:pt x="8" y="7"/>
                      </a:lnTo>
                      <a:lnTo>
                        <a:pt x="10" y="7"/>
                      </a:lnTo>
                      <a:lnTo>
                        <a:pt x="12" y="7"/>
                      </a:lnTo>
                      <a:lnTo>
                        <a:pt x="14" y="6"/>
                      </a:lnTo>
                      <a:lnTo>
                        <a:pt x="14" y="6"/>
                      </a:lnTo>
                      <a:lnTo>
                        <a:pt x="15" y="6"/>
                      </a:lnTo>
                      <a:lnTo>
                        <a:pt x="14" y="6"/>
                      </a:lnTo>
                      <a:lnTo>
                        <a:pt x="14" y="6"/>
                      </a:lnTo>
                      <a:lnTo>
                        <a:pt x="11" y="7"/>
                      </a:lnTo>
                      <a:lnTo>
                        <a:pt x="8" y="7"/>
                      </a:lnTo>
                      <a:lnTo>
                        <a:pt x="8" y="7"/>
                      </a:lnTo>
                      <a:lnTo>
                        <a:pt x="6" y="7"/>
                      </a:lnTo>
                      <a:lnTo>
                        <a:pt x="5" y="6"/>
                      </a:lnTo>
                      <a:lnTo>
                        <a:pt x="4" y="6"/>
                      </a:lnTo>
                      <a:lnTo>
                        <a:pt x="3" y="5"/>
                      </a:lnTo>
                      <a:lnTo>
                        <a:pt x="2" y="4"/>
                      </a:lnTo>
                      <a:lnTo>
                        <a:pt x="2" y="3"/>
                      </a:lnTo>
                      <a:lnTo>
                        <a:pt x="1" y="2"/>
                      </a:lnTo>
                      <a:lnTo>
                        <a:pt x="1"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49" name="Freeform 2685">
                  <a:extLst>
                    <a:ext uri="{FF2B5EF4-FFF2-40B4-BE49-F238E27FC236}">
                      <a16:creationId xmlns:a16="http://schemas.microsoft.com/office/drawing/2014/main" id="{9C7A0957-1A9F-4E7E-A662-38CA93AC02D4}"/>
                    </a:ext>
                  </a:extLst>
                </p:cNvPr>
                <p:cNvSpPr>
                  <a:spLocks/>
                </p:cNvSpPr>
                <p:nvPr/>
              </p:nvSpPr>
              <p:spPr bwMode="auto">
                <a:xfrm>
                  <a:off x="4309" y="1588"/>
                  <a:ext cx="13" cy="4"/>
                </a:xfrm>
                <a:custGeom>
                  <a:avLst/>
                  <a:gdLst>
                    <a:gd name="T0" fmla="*/ 0 w 13"/>
                    <a:gd name="T1" fmla="*/ 0 h 4"/>
                    <a:gd name="T2" fmla="*/ 0 w 13"/>
                    <a:gd name="T3" fmla="*/ 0 h 4"/>
                    <a:gd name="T4" fmla="*/ 1 w 13"/>
                    <a:gd name="T5" fmla="*/ 2 h 4"/>
                    <a:gd name="T6" fmla="*/ 3 w 13"/>
                    <a:gd name="T7" fmla="*/ 3 h 4"/>
                    <a:gd name="T8" fmla="*/ 5 w 13"/>
                    <a:gd name="T9" fmla="*/ 3 h 4"/>
                    <a:gd name="T10" fmla="*/ 6 w 13"/>
                    <a:gd name="T11" fmla="*/ 4 h 4"/>
                    <a:gd name="T12" fmla="*/ 8 w 13"/>
                    <a:gd name="T13" fmla="*/ 4 h 4"/>
                    <a:gd name="T14" fmla="*/ 10 w 13"/>
                    <a:gd name="T15" fmla="*/ 4 h 4"/>
                    <a:gd name="T16" fmla="*/ 12 w 13"/>
                    <a:gd name="T17" fmla="*/ 4 h 4"/>
                    <a:gd name="T18" fmla="*/ 13 w 13"/>
                    <a:gd name="T19" fmla="*/ 4 h 4"/>
                    <a:gd name="T20" fmla="*/ 13 w 13"/>
                    <a:gd name="T21" fmla="*/ 4 h 4"/>
                    <a:gd name="T22" fmla="*/ 13 w 13"/>
                    <a:gd name="T23" fmla="*/ 4 h 4"/>
                    <a:gd name="T24" fmla="*/ 13 w 13"/>
                    <a:gd name="T25" fmla="*/ 3 h 4"/>
                    <a:gd name="T26" fmla="*/ 13 w 13"/>
                    <a:gd name="T27" fmla="*/ 3 h 4"/>
                    <a:gd name="T28" fmla="*/ 10 w 13"/>
                    <a:gd name="T29" fmla="*/ 4 h 4"/>
                    <a:gd name="T30" fmla="*/ 8 w 13"/>
                    <a:gd name="T31" fmla="*/ 4 h 4"/>
                    <a:gd name="T32" fmla="*/ 6 w 13"/>
                    <a:gd name="T33" fmla="*/ 4 h 4"/>
                    <a:gd name="T34" fmla="*/ 5 w 13"/>
                    <a:gd name="T35" fmla="*/ 3 h 4"/>
                    <a:gd name="T36" fmla="*/ 3 w 13"/>
                    <a:gd name="T37" fmla="*/ 3 h 4"/>
                    <a:gd name="T38" fmla="*/ 1 w 13"/>
                    <a:gd name="T39" fmla="*/ 2 h 4"/>
                    <a:gd name="T40" fmla="*/ 0 w 13"/>
                    <a:gd name="T41" fmla="*/ 0 h 4"/>
                    <a:gd name="T42" fmla="*/ 0 w 13"/>
                    <a:gd name="T43" fmla="*/ 0 h 4"/>
                    <a:gd name="T44" fmla="*/ 0 w 13"/>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4">
                      <a:moveTo>
                        <a:pt x="0" y="0"/>
                      </a:moveTo>
                      <a:lnTo>
                        <a:pt x="0" y="0"/>
                      </a:lnTo>
                      <a:lnTo>
                        <a:pt x="1" y="2"/>
                      </a:lnTo>
                      <a:lnTo>
                        <a:pt x="3" y="3"/>
                      </a:lnTo>
                      <a:lnTo>
                        <a:pt x="5" y="3"/>
                      </a:lnTo>
                      <a:lnTo>
                        <a:pt x="6" y="4"/>
                      </a:lnTo>
                      <a:lnTo>
                        <a:pt x="8" y="4"/>
                      </a:lnTo>
                      <a:lnTo>
                        <a:pt x="10" y="4"/>
                      </a:lnTo>
                      <a:lnTo>
                        <a:pt x="12" y="4"/>
                      </a:lnTo>
                      <a:lnTo>
                        <a:pt x="13" y="4"/>
                      </a:lnTo>
                      <a:lnTo>
                        <a:pt x="13" y="4"/>
                      </a:lnTo>
                      <a:lnTo>
                        <a:pt x="13" y="4"/>
                      </a:lnTo>
                      <a:lnTo>
                        <a:pt x="13" y="3"/>
                      </a:lnTo>
                      <a:lnTo>
                        <a:pt x="13" y="3"/>
                      </a:lnTo>
                      <a:lnTo>
                        <a:pt x="10" y="4"/>
                      </a:lnTo>
                      <a:lnTo>
                        <a:pt x="8" y="4"/>
                      </a:lnTo>
                      <a:lnTo>
                        <a:pt x="6" y="4"/>
                      </a:lnTo>
                      <a:lnTo>
                        <a:pt x="5" y="3"/>
                      </a:lnTo>
                      <a:lnTo>
                        <a:pt x="3" y="3"/>
                      </a:lnTo>
                      <a:lnTo>
                        <a:pt x="1" y="2"/>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50" name="Freeform 2686">
                  <a:extLst>
                    <a:ext uri="{FF2B5EF4-FFF2-40B4-BE49-F238E27FC236}">
                      <a16:creationId xmlns:a16="http://schemas.microsoft.com/office/drawing/2014/main" id="{7CF60244-BD1E-4F81-9C64-07F1A887E982}"/>
                    </a:ext>
                  </a:extLst>
                </p:cNvPr>
                <p:cNvSpPr>
                  <a:spLocks/>
                </p:cNvSpPr>
                <p:nvPr/>
              </p:nvSpPr>
              <p:spPr bwMode="auto">
                <a:xfrm>
                  <a:off x="4309" y="1588"/>
                  <a:ext cx="13" cy="4"/>
                </a:xfrm>
                <a:custGeom>
                  <a:avLst/>
                  <a:gdLst>
                    <a:gd name="T0" fmla="*/ 0 w 13"/>
                    <a:gd name="T1" fmla="*/ 0 h 4"/>
                    <a:gd name="T2" fmla="*/ 0 w 13"/>
                    <a:gd name="T3" fmla="*/ 0 h 4"/>
                    <a:gd name="T4" fmla="*/ 1 w 13"/>
                    <a:gd name="T5" fmla="*/ 2 h 4"/>
                    <a:gd name="T6" fmla="*/ 3 w 13"/>
                    <a:gd name="T7" fmla="*/ 3 h 4"/>
                    <a:gd name="T8" fmla="*/ 5 w 13"/>
                    <a:gd name="T9" fmla="*/ 3 h 4"/>
                    <a:gd name="T10" fmla="*/ 6 w 13"/>
                    <a:gd name="T11" fmla="*/ 4 h 4"/>
                    <a:gd name="T12" fmla="*/ 8 w 13"/>
                    <a:gd name="T13" fmla="*/ 4 h 4"/>
                    <a:gd name="T14" fmla="*/ 10 w 13"/>
                    <a:gd name="T15" fmla="*/ 4 h 4"/>
                    <a:gd name="T16" fmla="*/ 12 w 13"/>
                    <a:gd name="T17" fmla="*/ 4 h 4"/>
                    <a:gd name="T18" fmla="*/ 13 w 13"/>
                    <a:gd name="T19" fmla="*/ 4 h 4"/>
                    <a:gd name="T20" fmla="*/ 13 w 13"/>
                    <a:gd name="T21" fmla="*/ 4 h 4"/>
                    <a:gd name="T22" fmla="*/ 13 w 13"/>
                    <a:gd name="T23" fmla="*/ 4 h 4"/>
                    <a:gd name="T24" fmla="*/ 13 w 13"/>
                    <a:gd name="T25" fmla="*/ 3 h 4"/>
                    <a:gd name="T26" fmla="*/ 13 w 13"/>
                    <a:gd name="T27" fmla="*/ 3 h 4"/>
                    <a:gd name="T28" fmla="*/ 10 w 13"/>
                    <a:gd name="T29" fmla="*/ 4 h 4"/>
                    <a:gd name="T30" fmla="*/ 8 w 13"/>
                    <a:gd name="T31" fmla="*/ 4 h 4"/>
                    <a:gd name="T32" fmla="*/ 6 w 13"/>
                    <a:gd name="T33" fmla="*/ 4 h 4"/>
                    <a:gd name="T34" fmla="*/ 5 w 13"/>
                    <a:gd name="T35" fmla="*/ 3 h 4"/>
                    <a:gd name="T36" fmla="*/ 3 w 13"/>
                    <a:gd name="T37" fmla="*/ 3 h 4"/>
                    <a:gd name="T38" fmla="*/ 1 w 13"/>
                    <a:gd name="T39" fmla="*/ 2 h 4"/>
                    <a:gd name="T40" fmla="*/ 0 w 13"/>
                    <a:gd name="T41" fmla="*/ 0 h 4"/>
                    <a:gd name="T42" fmla="*/ 0 w 13"/>
                    <a:gd name="T43" fmla="*/ 0 h 4"/>
                    <a:gd name="T44" fmla="*/ 0 w 13"/>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4">
                      <a:moveTo>
                        <a:pt x="0" y="0"/>
                      </a:moveTo>
                      <a:lnTo>
                        <a:pt x="0" y="0"/>
                      </a:lnTo>
                      <a:lnTo>
                        <a:pt x="1" y="2"/>
                      </a:lnTo>
                      <a:lnTo>
                        <a:pt x="3" y="3"/>
                      </a:lnTo>
                      <a:lnTo>
                        <a:pt x="5" y="3"/>
                      </a:lnTo>
                      <a:lnTo>
                        <a:pt x="6" y="4"/>
                      </a:lnTo>
                      <a:lnTo>
                        <a:pt x="8" y="4"/>
                      </a:lnTo>
                      <a:lnTo>
                        <a:pt x="10" y="4"/>
                      </a:lnTo>
                      <a:lnTo>
                        <a:pt x="12" y="4"/>
                      </a:lnTo>
                      <a:lnTo>
                        <a:pt x="13" y="4"/>
                      </a:lnTo>
                      <a:lnTo>
                        <a:pt x="13" y="4"/>
                      </a:lnTo>
                      <a:lnTo>
                        <a:pt x="13" y="4"/>
                      </a:lnTo>
                      <a:lnTo>
                        <a:pt x="13" y="3"/>
                      </a:lnTo>
                      <a:lnTo>
                        <a:pt x="13" y="3"/>
                      </a:lnTo>
                      <a:lnTo>
                        <a:pt x="10" y="4"/>
                      </a:lnTo>
                      <a:lnTo>
                        <a:pt x="8" y="4"/>
                      </a:lnTo>
                      <a:lnTo>
                        <a:pt x="6" y="4"/>
                      </a:lnTo>
                      <a:lnTo>
                        <a:pt x="5" y="3"/>
                      </a:lnTo>
                      <a:lnTo>
                        <a:pt x="3" y="3"/>
                      </a:lnTo>
                      <a:lnTo>
                        <a:pt x="1" y="2"/>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51" name="Freeform 2687">
                  <a:extLst>
                    <a:ext uri="{FF2B5EF4-FFF2-40B4-BE49-F238E27FC236}">
                      <a16:creationId xmlns:a16="http://schemas.microsoft.com/office/drawing/2014/main" id="{D61C7002-E557-46C9-8B79-C4C396F83860}"/>
                    </a:ext>
                  </a:extLst>
                </p:cNvPr>
                <p:cNvSpPr>
                  <a:spLocks/>
                </p:cNvSpPr>
                <p:nvPr/>
              </p:nvSpPr>
              <p:spPr bwMode="auto">
                <a:xfrm>
                  <a:off x="4323" y="1584"/>
                  <a:ext cx="7" cy="11"/>
                </a:xfrm>
                <a:custGeom>
                  <a:avLst/>
                  <a:gdLst>
                    <a:gd name="T0" fmla="*/ 0 w 7"/>
                    <a:gd name="T1" fmla="*/ 11 h 11"/>
                    <a:gd name="T2" fmla="*/ 0 w 7"/>
                    <a:gd name="T3" fmla="*/ 11 h 11"/>
                    <a:gd name="T4" fmla="*/ 0 w 7"/>
                    <a:gd name="T5" fmla="*/ 10 h 11"/>
                    <a:gd name="T6" fmla="*/ 1 w 7"/>
                    <a:gd name="T7" fmla="*/ 9 h 11"/>
                    <a:gd name="T8" fmla="*/ 2 w 7"/>
                    <a:gd name="T9" fmla="*/ 9 h 11"/>
                    <a:gd name="T10" fmla="*/ 2 w 7"/>
                    <a:gd name="T11" fmla="*/ 7 h 11"/>
                    <a:gd name="T12" fmla="*/ 2 w 7"/>
                    <a:gd name="T13" fmla="*/ 7 h 11"/>
                    <a:gd name="T14" fmla="*/ 2 w 7"/>
                    <a:gd name="T15" fmla="*/ 6 h 11"/>
                    <a:gd name="T16" fmla="*/ 1 w 7"/>
                    <a:gd name="T17" fmla="*/ 4 h 11"/>
                    <a:gd name="T18" fmla="*/ 1 w 7"/>
                    <a:gd name="T19" fmla="*/ 4 h 11"/>
                    <a:gd name="T20" fmla="*/ 1 w 7"/>
                    <a:gd name="T21" fmla="*/ 3 h 11"/>
                    <a:gd name="T22" fmla="*/ 1 w 7"/>
                    <a:gd name="T23" fmla="*/ 2 h 11"/>
                    <a:gd name="T24" fmla="*/ 2 w 7"/>
                    <a:gd name="T25" fmla="*/ 1 h 11"/>
                    <a:gd name="T26" fmla="*/ 3 w 7"/>
                    <a:gd name="T27" fmla="*/ 1 h 11"/>
                    <a:gd name="T28" fmla="*/ 3 w 7"/>
                    <a:gd name="T29" fmla="*/ 1 h 11"/>
                    <a:gd name="T30" fmla="*/ 4 w 7"/>
                    <a:gd name="T31" fmla="*/ 0 h 11"/>
                    <a:gd name="T32" fmla="*/ 5 w 7"/>
                    <a:gd name="T33" fmla="*/ 1 h 11"/>
                    <a:gd name="T34" fmla="*/ 6 w 7"/>
                    <a:gd name="T35" fmla="*/ 2 h 11"/>
                    <a:gd name="T36" fmla="*/ 6 w 7"/>
                    <a:gd name="T37" fmla="*/ 3 h 11"/>
                    <a:gd name="T38" fmla="*/ 6 w 7"/>
                    <a:gd name="T39" fmla="*/ 3 h 11"/>
                    <a:gd name="T40" fmla="*/ 6 w 7"/>
                    <a:gd name="T41" fmla="*/ 3 h 11"/>
                    <a:gd name="T42" fmla="*/ 6 w 7"/>
                    <a:gd name="T43" fmla="*/ 3 h 11"/>
                    <a:gd name="T44" fmla="*/ 6 w 7"/>
                    <a:gd name="T45" fmla="*/ 3 h 11"/>
                    <a:gd name="T46" fmla="*/ 7 w 7"/>
                    <a:gd name="T47" fmla="*/ 2 h 11"/>
                    <a:gd name="T48" fmla="*/ 6 w 7"/>
                    <a:gd name="T49" fmla="*/ 1 h 11"/>
                    <a:gd name="T50" fmla="*/ 6 w 7"/>
                    <a:gd name="T51" fmla="*/ 0 h 11"/>
                    <a:gd name="T52" fmla="*/ 5 w 7"/>
                    <a:gd name="T53" fmla="*/ 0 h 11"/>
                    <a:gd name="T54" fmla="*/ 4 w 7"/>
                    <a:gd name="T55" fmla="*/ 0 h 11"/>
                    <a:gd name="T56" fmla="*/ 3 w 7"/>
                    <a:gd name="T57" fmla="*/ 0 h 11"/>
                    <a:gd name="T58" fmla="*/ 2 w 7"/>
                    <a:gd name="T59" fmla="*/ 0 h 11"/>
                    <a:gd name="T60" fmla="*/ 2 w 7"/>
                    <a:gd name="T61" fmla="*/ 0 h 11"/>
                    <a:gd name="T62" fmla="*/ 1 w 7"/>
                    <a:gd name="T63" fmla="*/ 1 h 11"/>
                    <a:gd name="T64" fmla="*/ 0 w 7"/>
                    <a:gd name="T65" fmla="*/ 2 h 11"/>
                    <a:gd name="T66" fmla="*/ 0 w 7"/>
                    <a:gd name="T67" fmla="*/ 2 h 11"/>
                    <a:gd name="T68" fmla="*/ 0 w 7"/>
                    <a:gd name="T69" fmla="*/ 2 h 11"/>
                    <a:gd name="T70" fmla="*/ 1 w 7"/>
                    <a:gd name="T71" fmla="*/ 4 h 11"/>
                    <a:gd name="T72" fmla="*/ 2 w 7"/>
                    <a:gd name="T73" fmla="*/ 7 h 11"/>
                    <a:gd name="T74" fmla="*/ 1 w 7"/>
                    <a:gd name="T75" fmla="*/ 8 h 11"/>
                    <a:gd name="T76" fmla="*/ 1 w 7"/>
                    <a:gd name="T77" fmla="*/ 9 h 11"/>
                    <a:gd name="T78" fmla="*/ 0 w 7"/>
                    <a:gd name="T79" fmla="*/ 10 h 11"/>
                    <a:gd name="T80" fmla="*/ 0 w 7"/>
                    <a:gd name="T81" fmla="*/ 11 h 11"/>
                    <a:gd name="T82" fmla="*/ 0 w 7"/>
                    <a:gd name="T83" fmla="*/ 11 h 11"/>
                    <a:gd name="T84" fmla="*/ 0 w 7"/>
                    <a:gd name="T8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11">
                      <a:moveTo>
                        <a:pt x="0" y="11"/>
                      </a:moveTo>
                      <a:lnTo>
                        <a:pt x="0" y="11"/>
                      </a:lnTo>
                      <a:lnTo>
                        <a:pt x="0" y="10"/>
                      </a:lnTo>
                      <a:lnTo>
                        <a:pt x="1" y="9"/>
                      </a:lnTo>
                      <a:lnTo>
                        <a:pt x="2" y="9"/>
                      </a:lnTo>
                      <a:lnTo>
                        <a:pt x="2" y="7"/>
                      </a:lnTo>
                      <a:lnTo>
                        <a:pt x="2" y="7"/>
                      </a:lnTo>
                      <a:lnTo>
                        <a:pt x="2" y="6"/>
                      </a:lnTo>
                      <a:lnTo>
                        <a:pt x="1" y="4"/>
                      </a:lnTo>
                      <a:lnTo>
                        <a:pt x="1" y="4"/>
                      </a:lnTo>
                      <a:lnTo>
                        <a:pt x="1" y="3"/>
                      </a:lnTo>
                      <a:lnTo>
                        <a:pt x="1" y="2"/>
                      </a:lnTo>
                      <a:lnTo>
                        <a:pt x="2" y="1"/>
                      </a:lnTo>
                      <a:lnTo>
                        <a:pt x="3" y="1"/>
                      </a:lnTo>
                      <a:lnTo>
                        <a:pt x="3" y="1"/>
                      </a:lnTo>
                      <a:lnTo>
                        <a:pt x="4" y="0"/>
                      </a:lnTo>
                      <a:lnTo>
                        <a:pt x="5" y="1"/>
                      </a:lnTo>
                      <a:lnTo>
                        <a:pt x="6" y="2"/>
                      </a:lnTo>
                      <a:lnTo>
                        <a:pt x="6" y="3"/>
                      </a:lnTo>
                      <a:lnTo>
                        <a:pt x="6" y="3"/>
                      </a:lnTo>
                      <a:lnTo>
                        <a:pt x="6" y="3"/>
                      </a:lnTo>
                      <a:lnTo>
                        <a:pt x="6" y="3"/>
                      </a:lnTo>
                      <a:lnTo>
                        <a:pt x="6" y="3"/>
                      </a:lnTo>
                      <a:lnTo>
                        <a:pt x="7" y="2"/>
                      </a:lnTo>
                      <a:lnTo>
                        <a:pt x="6" y="1"/>
                      </a:lnTo>
                      <a:lnTo>
                        <a:pt x="6" y="0"/>
                      </a:lnTo>
                      <a:lnTo>
                        <a:pt x="5" y="0"/>
                      </a:lnTo>
                      <a:lnTo>
                        <a:pt x="4" y="0"/>
                      </a:lnTo>
                      <a:lnTo>
                        <a:pt x="3" y="0"/>
                      </a:lnTo>
                      <a:lnTo>
                        <a:pt x="2" y="0"/>
                      </a:lnTo>
                      <a:lnTo>
                        <a:pt x="2" y="0"/>
                      </a:lnTo>
                      <a:lnTo>
                        <a:pt x="1" y="1"/>
                      </a:lnTo>
                      <a:lnTo>
                        <a:pt x="0" y="2"/>
                      </a:lnTo>
                      <a:lnTo>
                        <a:pt x="0" y="2"/>
                      </a:lnTo>
                      <a:lnTo>
                        <a:pt x="0" y="2"/>
                      </a:lnTo>
                      <a:lnTo>
                        <a:pt x="1" y="4"/>
                      </a:lnTo>
                      <a:lnTo>
                        <a:pt x="2" y="7"/>
                      </a:lnTo>
                      <a:lnTo>
                        <a:pt x="1" y="8"/>
                      </a:lnTo>
                      <a:lnTo>
                        <a:pt x="1" y="9"/>
                      </a:lnTo>
                      <a:lnTo>
                        <a:pt x="0" y="10"/>
                      </a:lnTo>
                      <a:lnTo>
                        <a:pt x="0" y="11"/>
                      </a:lnTo>
                      <a:lnTo>
                        <a:pt x="0" y="1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52" name="Freeform 2688">
                  <a:extLst>
                    <a:ext uri="{FF2B5EF4-FFF2-40B4-BE49-F238E27FC236}">
                      <a16:creationId xmlns:a16="http://schemas.microsoft.com/office/drawing/2014/main" id="{BF3869CB-E841-40CF-A6DF-B357EDDCA29C}"/>
                    </a:ext>
                  </a:extLst>
                </p:cNvPr>
                <p:cNvSpPr>
                  <a:spLocks/>
                </p:cNvSpPr>
                <p:nvPr/>
              </p:nvSpPr>
              <p:spPr bwMode="auto">
                <a:xfrm>
                  <a:off x="4323" y="1584"/>
                  <a:ext cx="7" cy="11"/>
                </a:xfrm>
                <a:custGeom>
                  <a:avLst/>
                  <a:gdLst>
                    <a:gd name="T0" fmla="*/ 0 w 7"/>
                    <a:gd name="T1" fmla="*/ 11 h 11"/>
                    <a:gd name="T2" fmla="*/ 0 w 7"/>
                    <a:gd name="T3" fmla="*/ 11 h 11"/>
                    <a:gd name="T4" fmla="*/ 0 w 7"/>
                    <a:gd name="T5" fmla="*/ 10 h 11"/>
                    <a:gd name="T6" fmla="*/ 1 w 7"/>
                    <a:gd name="T7" fmla="*/ 9 h 11"/>
                    <a:gd name="T8" fmla="*/ 2 w 7"/>
                    <a:gd name="T9" fmla="*/ 9 h 11"/>
                    <a:gd name="T10" fmla="*/ 2 w 7"/>
                    <a:gd name="T11" fmla="*/ 7 h 11"/>
                    <a:gd name="T12" fmla="*/ 2 w 7"/>
                    <a:gd name="T13" fmla="*/ 7 h 11"/>
                    <a:gd name="T14" fmla="*/ 2 w 7"/>
                    <a:gd name="T15" fmla="*/ 6 h 11"/>
                    <a:gd name="T16" fmla="*/ 1 w 7"/>
                    <a:gd name="T17" fmla="*/ 4 h 11"/>
                    <a:gd name="T18" fmla="*/ 1 w 7"/>
                    <a:gd name="T19" fmla="*/ 4 h 11"/>
                    <a:gd name="T20" fmla="*/ 1 w 7"/>
                    <a:gd name="T21" fmla="*/ 3 h 11"/>
                    <a:gd name="T22" fmla="*/ 1 w 7"/>
                    <a:gd name="T23" fmla="*/ 2 h 11"/>
                    <a:gd name="T24" fmla="*/ 2 w 7"/>
                    <a:gd name="T25" fmla="*/ 1 h 11"/>
                    <a:gd name="T26" fmla="*/ 3 w 7"/>
                    <a:gd name="T27" fmla="*/ 1 h 11"/>
                    <a:gd name="T28" fmla="*/ 3 w 7"/>
                    <a:gd name="T29" fmla="*/ 1 h 11"/>
                    <a:gd name="T30" fmla="*/ 4 w 7"/>
                    <a:gd name="T31" fmla="*/ 0 h 11"/>
                    <a:gd name="T32" fmla="*/ 5 w 7"/>
                    <a:gd name="T33" fmla="*/ 1 h 11"/>
                    <a:gd name="T34" fmla="*/ 6 w 7"/>
                    <a:gd name="T35" fmla="*/ 2 h 11"/>
                    <a:gd name="T36" fmla="*/ 6 w 7"/>
                    <a:gd name="T37" fmla="*/ 3 h 11"/>
                    <a:gd name="T38" fmla="*/ 6 w 7"/>
                    <a:gd name="T39" fmla="*/ 3 h 11"/>
                    <a:gd name="T40" fmla="*/ 6 w 7"/>
                    <a:gd name="T41" fmla="*/ 3 h 11"/>
                    <a:gd name="T42" fmla="*/ 6 w 7"/>
                    <a:gd name="T43" fmla="*/ 3 h 11"/>
                    <a:gd name="T44" fmla="*/ 6 w 7"/>
                    <a:gd name="T45" fmla="*/ 3 h 11"/>
                    <a:gd name="T46" fmla="*/ 7 w 7"/>
                    <a:gd name="T47" fmla="*/ 2 h 11"/>
                    <a:gd name="T48" fmla="*/ 6 w 7"/>
                    <a:gd name="T49" fmla="*/ 1 h 11"/>
                    <a:gd name="T50" fmla="*/ 6 w 7"/>
                    <a:gd name="T51" fmla="*/ 0 h 11"/>
                    <a:gd name="T52" fmla="*/ 5 w 7"/>
                    <a:gd name="T53" fmla="*/ 0 h 11"/>
                    <a:gd name="T54" fmla="*/ 4 w 7"/>
                    <a:gd name="T55" fmla="*/ 0 h 11"/>
                    <a:gd name="T56" fmla="*/ 3 w 7"/>
                    <a:gd name="T57" fmla="*/ 0 h 11"/>
                    <a:gd name="T58" fmla="*/ 2 w 7"/>
                    <a:gd name="T59" fmla="*/ 0 h 11"/>
                    <a:gd name="T60" fmla="*/ 2 w 7"/>
                    <a:gd name="T61" fmla="*/ 0 h 11"/>
                    <a:gd name="T62" fmla="*/ 1 w 7"/>
                    <a:gd name="T63" fmla="*/ 1 h 11"/>
                    <a:gd name="T64" fmla="*/ 0 w 7"/>
                    <a:gd name="T65" fmla="*/ 2 h 11"/>
                    <a:gd name="T66" fmla="*/ 0 w 7"/>
                    <a:gd name="T67" fmla="*/ 2 h 11"/>
                    <a:gd name="T68" fmla="*/ 0 w 7"/>
                    <a:gd name="T69" fmla="*/ 2 h 11"/>
                    <a:gd name="T70" fmla="*/ 1 w 7"/>
                    <a:gd name="T71" fmla="*/ 4 h 11"/>
                    <a:gd name="T72" fmla="*/ 2 w 7"/>
                    <a:gd name="T73" fmla="*/ 7 h 11"/>
                    <a:gd name="T74" fmla="*/ 1 w 7"/>
                    <a:gd name="T75" fmla="*/ 8 h 11"/>
                    <a:gd name="T76" fmla="*/ 1 w 7"/>
                    <a:gd name="T77" fmla="*/ 9 h 11"/>
                    <a:gd name="T78" fmla="*/ 0 w 7"/>
                    <a:gd name="T79" fmla="*/ 10 h 11"/>
                    <a:gd name="T80" fmla="*/ 0 w 7"/>
                    <a:gd name="T81" fmla="*/ 11 h 11"/>
                    <a:gd name="T82" fmla="*/ 0 w 7"/>
                    <a:gd name="T83" fmla="*/ 11 h 11"/>
                    <a:gd name="T84" fmla="*/ 0 w 7"/>
                    <a:gd name="T8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11">
                      <a:moveTo>
                        <a:pt x="0" y="11"/>
                      </a:moveTo>
                      <a:lnTo>
                        <a:pt x="0" y="11"/>
                      </a:lnTo>
                      <a:lnTo>
                        <a:pt x="0" y="10"/>
                      </a:lnTo>
                      <a:lnTo>
                        <a:pt x="1" y="9"/>
                      </a:lnTo>
                      <a:lnTo>
                        <a:pt x="2" y="9"/>
                      </a:lnTo>
                      <a:lnTo>
                        <a:pt x="2" y="7"/>
                      </a:lnTo>
                      <a:lnTo>
                        <a:pt x="2" y="7"/>
                      </a:lnTo>
                      <a:lnTo>
                        <a:pt x="2" y="6"/>
                      </a:lnTo>
                      <a:lnTo>
                        <a:pt x="1" y="4"/>
                      </a:lnTo>
                      <a:lnTo>
                        <a:pt x="1" y="4"/>
                      </a:lnTo>
                      <a:lnTo>
                        <a:pt x="1" y="3"/>
                      </a:lnTo>
                      <a:lnTo>
                        <a:pt x="1" y="2"/>
                      </a:lnTo>
                      <a:lnTo>
                        <a:pt x="2" y="1"/>
                      </a:lnTo>
                      <a:lnTo>
                        <a:pt x="3" y="1"/>
                      </a:lnTo>
                      <a:lnTo>
                        <a:pt x="3" y="1"/>
                      </a:lnTo>
                      <a:lnTo>
                        <a:pt x="4" y="0"/>
                      </a:lnTo>
                      <a:lnTo>
                        <a:pt x="5" y="1"/>
                      </a:lnTo>
                      <a:lnTo>
                        <a:pt x="6" y="2"/>
                      </a:lnTo>
                      <a:lnTo>
                        <a:pt x="6" y="3"/>
                      </a:lnTo>
                      <a:lnTo>
                        <a:pt x="6" y="3"/>
                      </a:lnTo>
                      <a:lnTo>
                        <a:pt x="6" y="3"/>
                      </a:lnTo>
                      <a:lnTo>
                        <a:pt x="6" y="3"/>
                      </a:lnTo>
                      <a:lnTo>
                        <a:pt x="6" y="3"/>
                      </a:lnTo>
                      <a:lnTo>
                        <a:pt x="7" y="2"/>
                      </a:lnTo>
                      <a:lnTo>
                        <a:pt x="6" y="1"/>
                      </a:lnTo>
                      <a:lnTo>
                        <a:pt x="6" y="0"/>
                      </a:lnTo>
                      <a:lnTo>
                        <a:pt x="5" y="0"/>
                      </a:lnTo>
                      <a:lnTo>
                        <a:pt x="4" y="0"/>
                      </a:lnTo>
                      <a:lnTo>
                        <a:pt x="3" y="0"/>
                      </a:lnTo>
                      <a:lnTo>
                        <a:pt x="2" y="0"/>
                      </a:lnTo>
                      <a:lnTo>
                        <a:pt x="2" y="0"/>
                      </a:lnTo>
                      <a:lnTo>
                        <a:pt x="1" y="1"/>
                      </a:lnTo>
                      <a:lnTo>
                        <a:pt x="0" y="2"/>
                      </a:lnTo>
                      <a:lnTo>
                        <a:pt x="0" y="2"/>
                      </a:lnTo>
                      <a:lnTo>
                        <a:pt x="0" y="2"/>
                      </a:lnTo>
                      <a:lnTo>
                        <a:pt x="1" y="4"/>
                      </a:lnTo>
                      <a:lnTo>
                        <a:pt x="2" y="7"/>
                      </a:lnTo>
                      <a:lnTo>
                        <a:pt x="1" y="8"/>
                      </a:lnTo>
                      <a:lnTo>
                        <a:pt x="1" y="9"/>
                      </a:lnTo>
                      <a:lnTo>
                        <a:pt x="0" y="10"/>
                      </a:lnTo>
                      <a:lnTo>
                        <a:pt x="0" y="11"/>
                      </a:lnTo>
                      <a:lnTo>
                        <a:pt x="0" y="11"/>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53" name="Freeform 2689">
                  <a:extLst>
                    <a:ext uri="{FF2B5EF4-FFF2-40B4-BE49-F238E27FC236}">
                      <a16:creationId xmlns:a16="http://schemas.microsoft.com/office/drawing/2014/main" id="{3951AD67-6382-4991-8720-752DA854E657}"/>
                    </a:ext>
                  </a:extLst>
                </p:cNvPr>
                <p:cNvSpPr>
                  <a:spLocks/>
                </p:cNvSpPr>
                <p:nvPr/>
              </p:nvSpPr>
              <p:spPr bwMode="auto">
                <a:xfrm>
                  <a:off x="4324" y="1586"/>
                  <a:ext cx="4" cy="3"/>
                </a:xfrm>
                <a:custGeom>
                  <a:avLst/>
                  <a:gdLst>
                    <a:gd name="T0" fmla="*/ 0 w 4"/>
                    <a:gd name="T1" fmla="*/ 3 h 3"/>
                    <a:gd name="T2" fmla="*/ 0 w 4"/>
                    <a:gd name="T3" fmla="*/ 3 h 3"/>
                    <a:gd name="T4" fmla="*/ 1 w 4"/>
                    <a:gd name="T5" fmla="*/ 2 h 3"/>
                    <a:gd name="T6" fmla="*/ 1 w 4"/>
                    <a:gd name="T7" fmla="*/ 1 h 3"/>
                    <a:gd name="T8" fmla="*/ 1 w 4"/>
                    <a:gd name="T9" fmla="*/ 1 h 3"/>
                    <a:gd name="T10" fmla="*/ 1 w 4"/>
                    <a:gd name="T11" fmla="*/ 1 h 3"/>
                    <a:gd name="T12" fmla="*/ 2 w 4"/>
                    <a:gd name="T13" fmla="*/ 0 h 3"/>
                    <a:gd name="T14" fmla="*/ 3 w 4"/>
                    <a:gd name="T15" fmla="*/ 1 h 3"/>
                    <a:gd name="T16" fmla="*/ 4 w 4"/>
                    <a:gd name="T17" fmla="*/ 1 h 3"/>
                    <a:gd name="T18" fmla="*/ 4 w 4"/>
                    <a:gd name="T19" fmla="*/ 2 h 3"/>
                    <a:gd name="T20" fmla="*/ 4 w 4"/>
                    <a:gd name="T21" fmla="*/ 2 h 3"/>
                    <a:gd name="T22" fmla="*/ 4 w 4"/>
                    <a:gd name="T23" fmla="*/ 1 h 3"/>
                    <a:gd name="T24" fmla="*/ 4 w 4"/>
                    <a:gd name="T25" fmla="*/ 1 h 3"/>
                    <a:gd name="T26" fmla="*/ 4 w 4"/>
                    <a:gd name="T27" fmla="*/ 1 h 3"/>
                    <a:gd name="T28" fmla="*/ 3 w 4"/>
                    <a:gd name="T29" fmla="*/ 0 h 3"/>
                    <a:gd name="T30" fmla="*/ 2 w 4"/>
                    <a:gd name="T31" fmla="*/ 0 h 3"/>
                    <a:gd name="T32" fmla="*/ 1 w 4"/>
                    <a:gd name="T33" fmla="*/ 1 h 3"/>
                    <a:gd name="T34" fmla="*/ 1 w 4"/>
                    <a:gd name="T35" fmla="*/ 1 h 3"/>
                    <a:gd name="T36" fmla="*/ 1 w 4"/>
                    <a:gd name="T37" fmla="*/ 1 h 3"/>
                    <a:gd name="T38" fmla="*/ 0 w 4"/>
                    <a:gd name="T39" fmla="*/ 2 h 3"/>
                    <a:gd name="T40" fmla="*/ 0 w 4"/>
                    <a:gd name="T41" fmla="*/ 3 h 3"/>
                    <a:gd name="T42" fmla="*/ 0 w 4"/>
                    <a:gd name="T43" fmla="*/ 3 h 3"/>
                    <a:gd name="T44" fmla="*/ 0 w 4"/>
                    <a:gd name="T4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3">
                      <a:moveTo>
                        <a:pt x="0" y="3"/>
                      </a:moveTo>
                      <a:lnTo>
                        <a:pt x="0" y="3"/>
                      </a:lnTo>
                      <a:lnTo>
                        <a:pt x="1" y="2"/>
                      </a:lnTo>
                      <a:lnTo>
                        <a:pt x="1" y="1"/>
                      </a:lnTo>
                      <a:lnTo>
                        <a:pt x="1" y="1"/>
                      </a:lnTo>
                      <a:lnTo>
                        <a:pt x="1" y="1"/>
                      </a:lnTo>
                      <a:lnTo>
                        <a:pt x="2" y="0"/>
                      </a:lnTo>
                      <a:lnTo>
                        <a:pt x="3" y="1"/>
                      </a:lnTo>
                      <a:lnTo>
                        <a:pt x="4" y="1"/>
                      </a:lnTo>
                      <a:lnTo>
                        <a:pt x="4" y="2"/>
                      </a:lnTo>
                      <a:lnTo>
                        <a:pt x="4" y="2"/>
                      </a:lnTo>
                      <a:lnTo>
                        <a:pt x="4" y="1"/>
                      </a:lnTo>
                      <a:lnTo>
                        <a:pt x="4" y="1"/>
                      </a:lnTo>
                      <a:lnTo>
                        <a:pt x="4" y="1"/>
                      </a:lnTo>
                      <a:lnTo>
                        <a:pt x="3" y="0"/>
                      </a:lnTo>
                      <a:lnTo>
                        <a:pt x="2" y="0"/>
                      </a:lnTo>
                      <a:lnTo>
                        <a:pt x="1" y="1"/>
                      </a:lnTo>
                      <a:lnTo>
                        <a:pt x="1" y="1"/>
                      </a:lnTo>
                      <a:lnTo>
                        <a:pt x="1" y="1"/>
                      </a:lnTo>
                      <a:lnTo>
                        <a:pt x="0" y="2"/>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54" name="Freeform 2690">
                  <a:extLst>
                    <a:ext uri="{FF2B5EF4-FFF2-40B4-BE49-F238E27FC236}">
                      <a16:creationId xmlns:a16="http://schemas.microsoft.com/office/drawing/2014/main" id="{A559B1E1-3DBB-4189-A450-79AE385DB7BC}"/>
                    </a:ext>
                  </a:extLst>
                </p:cNvPr>
                <p:cNvSpPr>
                  <a:spLocks/>
                </p:cNvSpPr>
                <p:nvPr/>
              </p:nvSpPr>
              <p:spPr bwMode="auto">
                <a:xfrm>
                  <a:off x="4324" y="1586"/>
                  <a:ext cx="4" cy="3"/>
                </a:xfrm>
                <a:custGeom>
                  <a:avLst/>
                  <a:gdLst>
                    <a:gd name="T0" fmla="*/ 0 w 4"/>
                    <a:gd name="T1" fmla="*/ 3 h 3"/>
                    <a:gd name="T2" fmla="*/ 0 w 4"/>
                    <a:gd name="T3" fmla="*/ 3 h 3"/>
                    <a:gd name="T4" fmla="*/ 1 w 4"/>
                    <a:gd name="T5" fmla="*/ 2 h 3"/>
                    <a:gd name="T6" fmla="*/ 1 w 4"/>
                    <a:gd name="T7" fmla="*/ 1 h 3"/>
                    <a:gd name="T8" fmla="*/ 1 w 4"/>
                    <a:gd name="T9" fmla="*/ 1 h 3"/>
                    <a:gd name="T10" fmla="*/ 1 w 4"/>
                    <a:gd name="T11" fmla="*/ 1 h 3"/>
                    <a:gd name="T12" fmla="*/ 2 w 4"/>
                    <a:gd name="T13" fmla="*/ 0 h 3"/>
                    <a:gd name="T14" fmla="*/ 3 w 4"/>
                    <a:gd name="T15" fmla="*/ 1 h 3"/>
                    <a:gd name="T16" fmla="*/ 4 w 4"/>
                    <a:gd name="T17" fmla="*/ 1 h 3"/>
                    <a:gd name="T18" fmla="*/ 4 w 4"/>
                    <a:gd name="T19" fmla="*/ 2 h 3"/>
                    <a:gd name="T20" fmla="*/ 4 w 4"/>
                    <a:gd name="T21" fmla="*/ 2 h 3"/>
                    <a:gd name="T22" fmla="*/ 4 w 4"/>
                    <a:gd name="T23" fmla="*/ 1 h 3"/>
                    <a:gd name="T24" fmla="*/ 4 w 4"/>
                    <a:gd name="T25" fmla="*/ 1 h 3"/>
                    <a:gd name="T26" fmla="*/ 4 w 4"/>
                    <a:gd name="T27" fmla="*/ 1 h 3"/>
                    <a:gd name="T28" fmla="*/ 3 w 4"/>
                    <a:gd name="T29" fmla="*/ 0 h 3"/>
                    <a:gd name="T30" fmla="*/ 2 w 4"/>
                    <a:gd name="T31" fmla="*/ 0 h 3"/>
                    <a:gd name="T32" fmla="*/ 1 w 4"/>
                    <a:gd name="T33" fmla="*/ 1 h 3"/>
                    <a:gd name="T34" fmla="*/ 1 w 4"/>
                    <a:gd name="T35" fmla="*/ 1 h 3"/>
                    <a:gd name="T36" fmla="*/ 1 w 4"/>
                    <a:gd name="T37" fmla="*/ 1 h 3"/>
                    <a:gd name="T38" fmla="*/ 0 w 4"/>
                    <a:gd name="T39" fmla="*/ 2 h 3"/>
                    <a:gd name="T40" fmla="*/ 0 w 4"/>
                    <a:gd name="T41" fmla="*/ 3 h 3"/>
                    <a:gd name="T42" fmla="*/ 0 w 4"/>
                    <a:gd name="T43" fmla="*/ 3 h 3"/>
                    <a:gd name="T44" fmla="*/ 0 w 4"/>
                    <a:gd name="T4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3">
                      <a:moveTo>
                        <a:pt x="0" y="3"/>
                      </a:moveTo>
                      <a:lnTo>
                        <a:pt x="0" y="3"/>
                      </a:lnTo>
                      <a:lnTo>
                        <a:pt x="1" y="2"/>
                      </a:lnTo>
                      <a:lnTo>
                        <a:pt x="1" y="1"/>
                      </a:lnTo>
                      <a:lnTo>
                        <a:pt x="1" y="1"/>
                      </a:lnTo>
                      <a:lnTo>
                        <a:pt x="1" y="1"/>
                      </a:lnTo>
                      <a:lnTo>
                        <a:pt x="2" y="0"/>
                      </a:lnTo>
                      <a:lnTo>
                        <a:pt x="3" y="1"/>
                      </a:lnTo>
                      <a:lnTo>
                        <a:pt x="4" y="1"/>
                      </a:lnTo>
                      <a:lnTo>
                        <a:pt x="4" y="2"/>
                      </a:lnTo>
                      <a:lnTo>
                        <a:pt x="4" y="2"/>
                      </a:lnTo>
                      <a:lnTo>
                        <a:pt x="4" y="1"/>
                      </a:lnTo>
                      <a:lnTo>
                        <a:pt x="4" y="1"/>
                      </a:lnTo>
                      <a:lnTo>
                        <a:pt x="4" y="1"/>
                      </a:lnTo>
                      <a:lnTo>
                        <a:pt x="3" y="0"/>
                      </a:lnTo>
                      <a:lnTo>
                        <a:pt x="2" y="0"/>
                      </a:lnTo>
                      <a:lnTo>
                        <a:pt x="1" y="1"/>
                      </a:lnTo>
                      <a:lnTo>
                        <a:pt x="1" y="1"/>
                      </a:lnTo>
                      <a:lnTo>
                        <a:pt x="1" y="1"/>
                      </a:lnTo>
                      <a:lnTo>
                        <a:pt x="0" y="2"/>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55" name="Freeform 2691">
                  <a:extLst>
                    <a:ext uri="{FF2B5EF4-FFF2-40B4-BE49-F238E27FC236}">
                      <a16:creationId xmlns:a16="http://schemas.microsoft.com/office/drawing/2014/main" id="{A9284E66-A1B2-4ABB-BB15-C51415B72F1C}"/>
                    </a:ext>
                  </a:extLst>
                </p:cNvPr>
                <p:cNvSpPr>
                  <a:spLocks/>
                </p:cNvSpPr>
                <p:nvPr/>
              </p:nvSpPr>
              <p:spPr bwMode="auto">
                <a:xfrm>
                  <a:off x="4322" y="1590"/>
                  <a:ext cx="30" cy="10"/>
                </a:xfrm>
                <a:custGeom>
                  <a:avLst/>
                  <a:gdLst>
                    <a:gd name="T0" fmla="*/ 0 w 30"/>
                    <a:gd name="T1" fmla="*/ 5 h 10"/>
                    <a:gd name="T2" fmla="*/ 1 w 30"/>
                    <a:gd name="T3" fmla="*/ 7 h 10"/>
                    <a:gd name="T4" fmla="*/ 2 w 30"/>
                    <a:gd name="T5" fmla="*/ 8 h 10"/>
                    <a:gd name="T6" fmla="*/ 3 w 30"/>
                    <a:gd name="T7" fmla="*/ 8 h 10"/>
                    <a:gd name="T8" fmla="*/ 5 w 30"/>
                    <a:gd name="T9" fmla="*/ 7 h 10"/>
                    <a:gd name="T10" fmla="*/ 6 w 30"/>
                    <a:gd name="T11" fmla="*/ 5 h 10"/>
                    <a:gd name="T12" fmla="*/ 10 w 30"/>
                    <a:gd name="T13" fmla="*/ 2 h 10"/>
                    <a:gd name="T14" fmla="*/ 11 w 30"/>
                    <a:gd name="T15" fmla="*/ 2 h 10"/>
                    <a:gd name="T16" fmla="*/ 15 w 30"/>
                    <a:gd name="T17" fmla="*/ 1 h 10"/>
                    <a:gd name="T18" fmla="*/ 16 w 30"/>
                    <a:gd name="T19" fmla="*/ 2 h 10"/>
                    <a:gd name="T20" fmla="*/ 16 w 30"/>
                    <a:gd name="T21" fmla="*/ 4 h 10"/>
                    <a:gd name="T22" fmla="*/ 17 w 30"/>
                    <a:gd name="T23" fmla="*/ 6 h 10"/>
                    <a:gd name="T24" fmla="*/ 18 w 30"/>
                    <a:gd name="T25" fmla="*/ 8 h 10"/>
                    <a:gd name="T26" fmla="*/ 19 w 30"/>
                    <a:gd name="T27" fmla="*/ 8 h 10"/>
                    <a:gd name="T28" fmla="*/ 22 w 30"/>
                    <a:gd name="T29" fmla="*/ 10 h 10"/>
                    <a:gd name="T30" fmla="*/ 26 w 30"/>
                    <a:gd name="T31" fmla="*/ 10 h 10"/>
                    <a:gd name="T32" fmla="*/ 28 w 30"/>
                    <a:gd name="T33" fmla="*/ 9 h 10"/>
                    <a:gd name="T34" fmla="*/ 30 w 30"/>
                    <a:gd name="T35" fmla="*/ 7 h 10"/>
                    <a:gd name="T36" fmla="*/ 30 w 30"/>
                    <a:gd name="T37" fmla="*/ 6 h 10"/>
                    <a:gd name="T38" fmla="*/ 30 w 30"/>
                    <a:gd name="T39" fmla="*/ 4 h 10"/>
                    <a:gd name="T40" fmla="*/ 28 w 30"/>
                    <a:gd name="T41" fmla="*/ 2 h 10"/>
                    <a:gd name="T42" fmla="*/ 27 w 30"/>
                    <a:gd name="T43" fmla="*/ 1 h 10"/>
                    <a:gd name="T44" fmla="*/ 26 w 30"/>
                    <a:gd name="T45" fmla="*/ 2 h 10"/>
                    <a:gd name="T46" fmla="*/ 26 w 30"/>
                    <a:gd name="T47" fmla="*/ 3 h 10"/>
                    <a:gd name="T48" fmla="*/ 27 w 30"/>
                    <a:gd name="T49" fmla="*/ 2 h 10"/>
                    <a:gd name="T50" fmla="*/ 27 w 30"/>
                    <a:gd name="T51" fmla="*/ 2 h 10"/>
                    <a:gd name="T52" fmla="*/ 28 w 30"/>
                    <a:gd name="T53" fmla="*/ 3 h 10"/>
                    <a:gd name="T54" fmla="*/ 29 w 30"/>
                    <a:gd name="T55" fmla="*/ 3 h 10"/>
                    <a:gd name="T56" fmla="*/ 30 w 30"/>
                    <a:gd name="T57" fmla="*/ 5 h 10"/>
                    <a:gd name="T58" fmla="*/ 30 w 30"/>
                    <a:gd name="T59" fmla="*/ 6 h 10"/>
                    <a:gd name="T60" fmla="*/ 29 w 30"/>
                    <a:gd name="T61" fmla="*/ 8 h 10"/>
                    <a:gd name="T62" fmla="*/ 27 w 30"/>
                    <a:gd name="T63" fmla="*/ 9 h 10"/>
                    <a:gd name="T64" fmla="*/ 25 w 30"/>
                    <a:gd name="T65" fmla="*/ 10 h 10"/>
                    <a:gd name="T66" fmla="*/ 21 w 30"/>
                    <a:gd name="T67" fmla="*/ 9 h 10"/>
                    <a:gd name="T68" fmla="*/ 19 w 30"/>
                    <a:gd name="T69" fmla="*/ 8 h 10"/>
                    <a:gd name="T70" fmla="*/ 18 w 30"/>
                    <a:gd name="T71" fmla="*/ 7 h 10"/>
                    <a:gd name="T72" fmla="*/ 17 w 30"/>
                    <a:gd name="T73" fmla="*/ 4 h 10"/>
                    <a:gd name="T74" fmla="*/ 17 w 30"/>
                    <a:gd name="T75" fmla="*/ 2 h 10"/>
                    <a:gd name="T76" fmla="*/ 16 w 30"/>
                    <a:gd name="T77" fmla="*/ 1 h 10"/>
                    <a:gd name="T78" fmla="*/ 14 w 30"/>
                    <a:gd name="T79" fmla="*/ 0 h 10"/>
                    <a:gd name="T80" fmla="*/ 11 w 30"/>
                    <a:gd name="T81" fmla="*/ 1 h 10"/>
                    <a:gd name="T82" fmla="*/ 9 w 30"/>
                    <a:gd name="T83" fmla="*/ 1 h 10"/>
                    <a:gd name="T84" fmla="*/ 8 w 30"/>
                    <a:gd name="T85" fmla="*/ 2 h 10"/>
                    <a:gd name="T86" fmla="*/ 6 w 30"/>
                    <a:gd name="T87" fmla="*/ 4 h 10"/>
                    <a:gd name="T88" fmla="*/ 5 w 30"/>
                    <a:gd name="T89" fmla="*/ 6 h 10"/>
                    <a:gd name="T90" fmla="*/ 4 w 30"/>
                    <a:gd name="T91" fmla="*/ 7 h 10"/>
                    <a:gd name="T92" fmla="*/ 2 w 30"/>
                    <a:gd name="T93" fmla="*/ 7 h 10"/>
                    <a:gd name="T94" fmla="*/ 1 w 30"/>
                    <a:gd name="T95" fmla="*/ 6 h 10"/>
                    <a:gd name="T96" fmla="*/ 0 w 30"/>
                    <a:gd name="T9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0">
                      <a:moveTo>
                        <a:pt x="0" y="5"/>
                      </a:moveTo>
                      <a:lnTo>
                        <a:pt x="0" y="5"/>
                      </a:lnTo>
                      <a:lnTo>
                        <a:pt x="0" y="6"/>
                      </a:lnTo>
                      <a:lnTo>
                        <a:pt x="1" y="7"/>
                      </a:lnTo>
                      <a:lnTo>
                        <a:pt x="1" y="8"/>
                      </a:lnTo>
                      <a:lnTo>
                        <a:pt x="2" y="8"/>
                      </a:lnTo>
                      <a:lnTo>
                        <a:pt x="2" y="8"/>
                      </a:lnTo>
                      <a:lnTo>
                        <a:pt x="3" y="8"/>
                      </a:lnTo>
                      <a:lnTo>
                        <a:pt x="3" y="8"/>
                      </a:lnTo>
                      <a:lnTo>
                        <a:pt x="5" y="7"/>
                      </a:lnTo>
                      <a:lnTo>
                        <a:pt x="6" y="5"/>
                      </a:lnTo>
                      <a:lnTo>
                        <a:pt x="6" y="5"/>
                      </a:lnTo>
                      <a:lnTo>
                        <a:pt x="9" y="3"/>
                      </a:lnTo>
                      <a:lnTo>
                        <a:pt x="10" y="2"/>
                      </a:lnTo>
                      <a:lnTo>
                        <a:pt x="11" y="2"/>
                      </a:lnTo>
                      <a:lnTo>
                        <a:pt x="11" y="2"/>
                      </a:lnTo>
                      <a:lnTo>
                        <a:pt x="13" y="1"/>
                      </a:lnTo>
                      <a:lnTo>
                        <a:pt x="15" y="1"/>
                      </a:lnTo>
                      <a:lnTo>
                        <a:pt x="16" y="2"/>
                      </a:lnTo>
                      <a:lnTo>
                        <a:pt x="16" y="2"/>
                      </a:lnTo>
                      <a:lnTo>
                        <a:pt x="16" y="3"/>
                      </a:lnTo>
                      <a:lnTo>
                        <a:pt x="16" y="4"/>
                      </a:lnTo>
                      <a:lnTo>
                        <a:pt x="16" y="4"/>
                      </a:lnTo>
                      <a:lnTo>
                        <a:pt x="17" y="6"/>
                      </a:lnTo>
                      <a:lnTo>
                        <a:pt x="17" y="7"/>
                      </a:lnTo>
                      <a:lnTo>
                        <a:pt x="18" y="8"/>
                      </a:lnTo>
                      <a:lnTo>
                        <a:pt x="19" y="8"/>
                      </a:lnTo>
                      <a:lnTo>
                        <a:pt x="19" y="8"/>
                      </a:lnTo>
                      <a:lnTo>
                        <a:pt x="21" y="9"/>
                      </a:lnTo>
                      <a:lnTo>
                        <a:pt x="22" y="10"/>
                      </a:lnTo>
                      <a:lnTo>
                        <a:pt x="24" y="10"/>
                      </a:lnTo>
                      <a:lnTo>
                        <a:pt x="26" y="10"/>
                      </a:lnTo>
                      <a:lnTo>
                        <a:pt x="27" y="10"/>
                      </a:lnTo>
                      <a:lnTo>
                        <a:pt x="28" y="9"/>
                      </a:lnTo>
                      <a:lnTo>
                        <a:pt x="29" y="8"/>
                      </a:lnTo>
                      <a:lnTo>
                        <a:pt x="30" y="7"/>
                      </a:lnTo>
                      <a:lnTo>
                        <a:pt x="30" y="7"/>
                      </a:lnTo>
                      <a:lnTo>
                        <a:pt x="30" y="6"/>
                      </a:lnTo>
                      <a:lnTo>
                        <a:pt x="30" y="5"/>
                      </a:lnTo>
                      <a:lnTo>
                        <a:pt x="30" y="4"/>
                      </a:lnTo>
                      <a:lnTo>
                        <a:pt x="29" y="3"/>
                      </a:lnTo>
                      <a:lnTo>
                        <a:pt x="28" y="2"/>
                      </a:lnTo>
                      <a:lnTo>
                        <a:pt x="27" y="1"/>
                      </a:lnTo>
                      <a:lnTo>
                        <a:pt x="27" y="1"/>
                      </a:lnTo>
                      <a:lnTo>
                        <a:pt x="26" y="2"/>
                      </a:lnTo>
                      <a:lnTo>
                        <a:pt x="26" y="2"/>
                      </a:lnTo>
                      <a:lnTo>
                        <a:pt x="26" y="2"/>
                      </a:lnTo>
                      <a:lnTo>
                        <a:pt x="26" y="3"/>
                      </a:lnTo>
                      <a:lnTo>
                        <a:pt x="26" y="3"/>
                      </a:lnTo>
                      <a:lnTo>
                        <a:pt x="27" y="2"/>
                      </a:lnTo>
                      <a:lnTo>
                        <a:pt x="27" y="2"/>
                      </a:lnTo>
                      <a:lnTo>
                        <a:pt x="27" y="2"/>
                      </a:lnTo>
                      <a:lnTo>
                        <a:pt x="28" y="2"/>
                      </a:lnTo>
                      <a:lnTo>
                        <a:pt x="28" y="3"/>
                      </a:lnTo>
                      <a:lnTo>
                        <a:pt x="29" y="3"/>
                      </a:lnTo>
                      <a:lnTo>
                        <a:pt x="29" y="3"/>
                      </a:lnTo>
                      <a:lnTo>
                        <a:pt x="30" y="4"/>
                      </a:lnTo>
                      <a:lnTo>
                        <a:pt x="30" y="5"/>
                      </a:lnTo>
                      <a:lnTo>
                        <a:pt x="30" y="6"/>
                      </a:lnTo>
                      <a:lnTo>
                        <a:pt x="30" y="6"/>
                      </a:lnTo>
                      <a:lnTo>
                        <a:pt x="29" y="7"/>
                      </a:lnTo>
                      <a:lnTo>
                        <a:pt x="29" y="8"/>
                      </a:lnTo>
                      <a:lnTo>
                        <a:pt x="27" y="9"/>
                      </a:lnTo>
                      <a:lnTo>
                        <a:pt x="27" y="9"/>
                      </a:lnTo>
                      <a:lnTo>
                        <a:pt x="26" y="10"/>
                      </a:lnTo>
                      <a:lnTo>
                        <a:pt x="25" y="10"/>
                      </a:lnTo>
                      <a:lnTo>
                        <a:pt x="23" y="10"/>
                      </a:lnTo>
                      <a:lnTo>
                        <a:pt x="21" y="9"/>
                      </a:lnTo>
                      <a:lnTo>
                        <a:pt x="19" y="8"/>
                      </a:lnTo>
                      <a:lnTo>
                        <a:pt x="19" y="8"/>
                      </a:lnTo>
                      <a:lnTo>
                        <a:pt x="18" y="7"/>
                      </a:lnTo>
                      <a:lnTo>
                        <a:pt x="18" y="7"/>
                      </a:lnTo>
                      <a:lnTo>
                        <a:pt x="17" y="5"/>
                      </a:lnTo>
                      <a:lnTo>
                        <a:pt x="17" y="4"/>
                      </a:lnTo>
                      <a:lnTo>
                        <a:pt x="17" y="2"/>
                      </a:lnTo>
                      <a:lnTo>
                        <a:pt x="17" y="2"/>
                      </a:lnTo>
                      <a:lnTo>
                        <a:pt x="17" y="1"/>
                      </a:lnTo>
                      <a:lnTo>
                        <a:pt x="16" y="1"/>
                      </a:lnTo>
                      <a:lnTo>
                        <a:pt x="16" y="1"/>
                      </a:lnTo>
                      <a:lnTo>
                        <a:pt x="14" y="0"/>
                      </a:lnTo>
                      <a:lnTo>
                        <a:pt x="13" y="0"/>
                      </a:lnTo>
                      <a:lnTo>
                        <a:pt x="11" y="1"/>
                      </a:lnTo>
                      <a:lnTo>
                        <a:pt x="9" y="1"/>
                      </a:lnTo>
                      <a:lnTo>
                        <a:pt x="9" y="1"/>
                      </a:lnTo>
                      <a:lnTo>
                        <a:pt x="9" y="1"/>
                      </a:lnTo>
                      <a:lnTo>
                        <a:pt x="8" y="2"/>
                      </a:lnTo>
                      <a:lnTo>
                        <a:pt x="6" y="4"/>
                      </a:lnTo>
                      <a:lnTo>
                        <a:pt x="6" y="4"/>
                      </a:lnTo>
                      <a:lnTo>
                        <a:pt x="5" y="5"/>
                      </a:lnTo>
                      <a:lnTo>
                        <a:pt x="5" y="6"/>
                      </a:lnTo>
                      <a:lnTo>
                        <a:pt x="5" y="6"/>
                      </a:lnTo>
                      <a:lnTo>
                        <a:pt x="4" y="7"/>
                      </a:lnTo>
                      <a:lnTo>
                        <a:pt x="3" y="7"/>
                      </a:lnTo>
                      <a:lnTo>
                        <a:pt x="2" y="7"/>
                      </a:lnTo>
                      <a:lnTo>
                        <a:pt x="2" y="7"/>
                      </a:lnTo>
                      <a:lnTo>
                        <a:pt x="1" y="6"/>
                      </a:lnTo>
                      <a:lnTo>
                        <a:pt x="0" y="5"/>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56" name="Freeform 2692">
                  <a:extLst>
                    <a:ext uri="{FF2B5EF4-FFF2-40B4-BE49-F238E27FC236}">
                      <a16:creationId xmlns:a16="http://schemas.microsoft.com/office/drawing/2014/main" id="{E14E912A-8070-4BEF-B19A-90CE0A493A42}"/>
                    </a:ext>
                  </a:extLst>
                </p:cNvPr>
                <p:cNvSpPr>
                  <a:spLocks/>
                </p:cNvSpPr>
                <p:nvPr/>
              </p:nvSpPr>
              <p:spPr bwMode="auto">
                <a:xfrm>
                  <a:off x="4322" y="1590"/>
                  <a:ext cx="30" cy="10"/>
                </a:xfrm>
                <a:custGeom>
                  <a:avLst/>
                  <a:gdLst>
                    <a:gd name="T0" fmla="*/ 0 w 30"/>
                    <a:gd name="T1" fmla="*/ 5 h 10"/>
                    <a:gd name="T2" fmla="*/ 1 w 30"/>
                    <a:gd name="T3" fmla="*/ 7 h 10"/>
                    <a:gd name="T4" fmla="*/ 2 w 30"/>
                    <a:gd name="T5" fmla="*/ 8 h 10"/>
                    <a:gd name="T6" fmla="*/ 3 w 30"/>
                    <a:gd name="T7" fmla="*/ 8 h 10"/>
                    <a:gd name="T8" fmla="*/ 5 w 30"/>
                    <a:gd name="T9" fmla="*/ 7 h 10"/>
                    <a:gd name="T10" fmla="*/ 6 w 30"/>
                    <a:gd name="T11" fmla="*/ 5 h 10"/>
                    <a:gd name="T12" fmla="*/ 10 w 30"/>
                    <a:gd name="T13" fmla="*/ 2 h 10"/>
                    <a:gd name="T14" fmla="*/ 11 w 30"/>
                    <a:gd name="T15" fmla="*/ 2 h 10"/>
                    <a:gd name="T16" fmla="*/ 15 w 30"/>
                    <a:gd name="T17" fmla="*/ 1 h 10"/>
                    <a:gd name="T18" fmla="*/ 16 w 30"/>
                    <a:gd name="T19" fmla="*/ 2 h 10"/>
                    <a:gd name="T20" fmla="*/ 16 w 30"/>
                    <a:gd name="T21" fmla="*/ 4 h 10"/>
                    <a:gd name="T22" fmla="*/ 17 w 30"/>
                    <a:gd name="T23" fmla="*/ 6 h 10"/>
                    <a:gd name="T24" fmla="*/ 18 w 30"/>
                    <a:gd name="T25" fmla="*/ 8 h 10"/>
                    <a:gd name="T26" fmla="*/ 19 w 30"/>
                    <a:gd name="T27" fmla="*/ 8 h 10"/>
                    <a:gd name="T28" fmla="*/ 22 w 30"/>
                    <a:gd name="T29" fmla="*/ 10 h 10"/>
                    <a:gd name="T30" fmla="*/ 26 w 30"/>
                    <a:gd name="T31" fmla="*/ 10 h 10"/>
                    <a:gd name="T32" fmla="*/ 28 w 30"/>
                    <a:gd name="T33" fmla="*/ 9 h 10"/>
                    <a:gd name="T34" fmla="*/ 30 w 30"/>
                    <a:gd name="T35" fmla="*/ 7 h 10"/>
                    <a:gd name="T36" fmla="*/ 30 w 30"/>
                    <a:gd name="T37" fmla="*/ 6 h 10"/>
                    <a:gd name="T38" fmla="*/ 30 w 30"/>
                    <a:gd name="T39" fmla="*/ 4 h 10"/>
                    <a:gd name="T40" fmla="*/ 28 w 30"/>
                    <a:gd name="T41" fmla="*/ 2 h 10"/>
                    <a:gd name="T42" fmla="*/ 27 w 30"/>
                    <a:gd name="T43" fmla="*/ 1 h 10"/>
                    <a:gd name="T44" fmla="*/ 26 w 30"/>
                    <a:gd name="T45" fmla="*/ 2 h 10"/>
                    <a:gd name="T46" fmla="*/ 26 w 30"/>
                    <a:gd name="T47" fmla="*/ 3 h 10"/>
                    <a:gd name="T48" fmla="*/ 27 w 30"/>
                    <a:gd name="T49" fmla="*/ 2 h 10"/>
                    <a:gd name="T50" fmla="*/ 27 w 30"/>
                    <a:gd name="T51" fmla="*/ 2 h 10"/>
                    <a:gd name="T52" fmla="*/ 28 w 30"/>
                    <a:gd name="T53" fmla="*/ 3 h 10"/>
                    <a:gd name="T54" fmla="*/ 29 w 30"/>
                    <a:gd name="T55" fmla="*/ 3 h 10"/>
                    <a:gd name="T56" fmla="*/ 30 w 30"/>
                    <a:gd name="T57" fmla="*/ 5 h 10"/>
                    <a:gd name="T58" fmla="*/ 30 w 30"/>
                    <a:gd name="T59" fmla="*/ 6 h 10"/>
                    <a:gd name="T60" fmla="*/ 29 w 30"/>
                    <a:gd name="T61" fmla="*/ 8 h 10"/>
                    <a:gd name="T62" fmla="*/ 27 w 30"/>
                    <a:gd name="T63" fmla="*/ 9 h 10"/>
                    <a:gd name="T64" fmla="*/ 25 w 30"/>
                    <a:gd name="T65" fmla="*/ 10 h 10"/>
                    <a:gd name="T66" fmla="*/ 21 w 30"/>
                    <a:gd name="T67" fmla="*/ 9 h 10"/>
                    <a:gd name="T68" fmla="*/ 19 w 30"/>
                    <a:gd name="T69" fmla="*/ 8 h 10"/>
                    <a:gd name="T70" fmla="*/ 18 w 30"/>
                    <a:gd name="T71" fmla="*/ 7 h 10"/>
                    <a:gd name="T72" fmla="*/ 17 w 30"/>
                    <a:gd name="T73" fmla="*/ 4 h 10"/>
                    <a:gd name="T74" fmla="*/ 17 w 30"/>
                    <a:gd name="T75" fmla="*/ 2 h 10"/>
                    <a:gd name="T76" fmla="*/ 16 w 30"/>
                    <a:gd name="T77" fmla="*/ 1 h 10"/>
                    <a:gd name="T78" fmla="*/ 14 w 30"/>
                    <a:gd name="T79" fmla="*/ 0 h 10"/>
                    <a:gd name="T80" fmla="*/ 11 w 30"/>
                    <a:gd name="T81" fmla="*/ 1 h 10"/>
                    <a:gd name="T82" fmla="*/ 9 w 30"/>
                    <a:gd name="T83" fmla="*/ 1 h 10"/>
                    <a:gd name="T84" fmla="*/ 8 w 30"/>
                    <a:gd name="T85" fmla="*/ 2 h 10"/>
                    <a:gd name="T86" fmla="*/ 6 w 30"/>
                    <a:gd name="T87" fmla="*/ 4 h 10"/>
                    <a:gd name="T88" fmla="*/ 5 w 30"/>
                    <a:gd name="T89" fmla="*/ 6 h 10"/>
                    <a:gd name="T90" fmla="*/ 4 w 30"/>
                    <a:gd name="T91" fmla="*/ 7 h 10"/>
                    <a:gd name="T92" fmla="*/ 2 w 30"/>
                    <a:gd name="T93" fmla="*/ 7 h 10"/>
                    <a:gd name="T94" fmla="*/ 1 w 30"/>
                    <a:gd name="T95" fmla="*/ 6 h 10"/>
                    <a:gd name="T96" fmla="*/ 0 w 30"/>
                    <a:gd name="T9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0">
                      <a:moveTo>
                        <a:pt x="0" y="5"/>
                      </a:moveTo>
                      <a:lnTo>
                        <a:pt x="0" y="5"/>
                      </a:lnTo>
                      <a:lnTo>
                        <a:pt x="0" y="6"/>
                      </a:lnTo>
                      <a:lnTo>
                        <a:pt x="1" y="7"/>
                      </a:lnTo>
                      <a:lnTo>
                        <a:pt x="1" y="8"/>
                      </a:lnTo>
                      <a:lnTo>
                        <a:pt x="2" y="8"/>
                      </a:lnTo>
                      <a:lnTo>
                        <a:pt x="2" y="8"/>
                      </a:lnTo>
                      <a:lnTo>
                        <a:pt x="3" y="8"/>
                      </a:lnTo>
                      <a:lnTo>
                        <a:pt x="3" y="8"/>
                      </a:lnTo>
                      <a:lnTo>
                        <a:pt x="5" y="7"/>
                      </a:lnTo>
                      <a:lnTo>
                        <a:pt x="6" y="5"/>
                      </a:lnTo>
                      <a:lnTo>
                        <a:pt x="6" y="5"/>
                      </a:lnTo>
                      <a:lnTo>
                        <a:pt x="9" y="3"/>
                      </a:lnTo>
                      <a:lnTo>
                        <a:pt x="10" y="2"/>
                      </a:lnTo>
                      <a:lnTo>
                        <a:pt x="11" y="2"/>
                      </a:lnTo>
                      <a:lnTo>
                        <a:pt x="11" y="2"/>
                      </a:lnTo>
                      <a:lnTo>
                        <a:pt x="13" y="1"/>
                      </a:lnTo>
                      <a:lnTo>
                        <a:pt x="15" y="1"/>
                      </a:lnTo>
                      <a:lnTo>
                        <a:pt x="16" y="2"/>
                      </a:lnTo>
                      <a:lnTo>
                        <a:pt x="16" y="2"/>
                      </a:lnTo>
                      <a:lnTo>
                        <a:pt x="16" y="3"/>
                      </a:lnTo>
                      <a:lnTo>
                        <a:pt x="16" y="4"/>
                      </a:lnTo>
                      <a:lnTo>
                        <a:pt x="16" y="4"/>
                      </a:lnTo>
                      <a:lnTo>
                        <a:pt x="17" y="6"/>
                      </a:lnTo>
                      <a:lnTo>
                        <a:pt x="17" y="7"/>
                      </a:lnTo>
                      <a:lnTo>
                        <a:pt x="18" y="8"/>
                      </a:lnTo>
                      <a:lnTo>
                        <a:pt x="19" y="8"/>
                      </a:lnTo>
                      <a:lnTo>
                        <a:pt x="19" y="8"/>
                      </a:lnTo>
                      <a:lnTo>
                        <a:pt x="21" y="9"/>
                      </a:lnTo>
                      <a:lnTo>
                        <a:pt x="22" y="10"/>
                      </a:lnTo>
                      <a:lnTo>
                        <a:pt x="24" y="10"/>
                      </a:lnTo>
                      <a:lnTo>
                        <a:pt x="26" y="10"/>
                      </a:lnTo>
                      <a:lnTo>
                        <a:pt x="27" y="10"/>
                      </a:lnTo>
                      <a:lnTo>
                        <a:pt x="28" y="9"/>
                      </a:lnTo>
                      <a:lnTo>
                        <a:pt x="29" y="8"/>
                      </a:lnTo>
                      <a:lnTo>
                        <a:pt x="30" y="7"/>
                      </a:lnTo>
                      <a:lnTo>
                        <a:pt x="30" y="7"/>
                      </a:lnTo>
                      <a:lnTo>
                        <a:pt x="30" y="6"/>
                      </a:lnTo>
                      <a:lnTo>
                        <a:pt x="30" y="5"/>
                      </a:lnTo>
                      <a:lnTo>
                        <a:pt x="30" y="4"/>
                      </a:lnTo>
                      <a:lnTo>
                        <a:pt x="29" y="3"/>
                      </a:lnTo>
                      <a:lnTo>
                        <a:pt x="28" y="2"/>
                      </a:lnTo>
                      <a:lnTo>
                        <a:pt x="27" y="1"/>
                      </a:lnTo>
                      <a:lnTo>
                        <a:pt x="27" y="1"/>
                      </a:lnTo>
                      <a:lnTo>
                        <a:pt x="26" y="2"/>
                      </a:lnTo>
                      <a:lnTo>
                        <a:pt x="26" y="2"/>
                      </a:lnTo>
                      <a:lnTo>
                        <a:pt x="26" y="2"/>
                      </a:lnTo>
                      <a:lnTo>
                        <a:pt x="26" y="3"/>
                      </a:lnTo>
                      <a:lnTo>
                        <a:pt x="26" y="3"/>
                      </a:lnTo>
                      <a:lnTo>
                        <a:pt x="27" y="2"/>
                      </a:lnTo>
                      <a:lnTo>
                        <a:pt x="27" y="2"/>
                      </a:lnTo>
                      <a:lnTo>
                        <a:pt x="27" y="2"/>
                      </a:lnTo>
                      <a:lnTo>
                        <a:pt x="28" y="2"/>
                      </a:lnTo>
                      <a:lnTo>
                        <a:pt x="28" y="3"/>
                      </a:lnTo>
                      <a:lnTo>
                        <a:pt x="29" y="3"/>
                      </a:lnTo>
                      <a:lnTo>
                        <a:pt x="29" y="3"/>
                      </a:lnTo>
                      <a:lnTo>
                        <a:pt x="30" y="4"/>
                      </a:lnTo>
                      <a:lnTo>
                        <a:pt x="30" y="5"/>
                      </a:lnTo>
                      <a:lnTo>
                        <a:pt x="30" y="6"/>
                      </a:lnTo>
                      <a:lnTo>
                        <a:pt x="30" y="6"/>
                      </a:lnTo>
                      <a:lnTo>
                        <a:pt x="29" y="7"/>
                      </a:lnTo>
                      <a:lnTo>
                        <a:pt x="29" y="8"/>
                      </a:lnTo>
                      <a:lnTo>
                        <a:pt x="27" y="9"/>
                      </a:lnTo>
                      <a:lnTo>
                        <a:pt x="27" y="9"/>
                      </a:lnTo>
                      <a:lnTo>
                        <a:pt x="26" y="10"/>
                      </a:lnTo>
                      <a:lnTo>
                        <a:pt x="25" y="10"/>
                      </a:lnTo>
                      <a:lnTo>
                        <a:pt x="23" y="10"/>
                      </a:lnTo>
                      <a:lnTo>
                        <a:pt x="21" y="9"/>
                      </a:lnTo>
                      <a:lnTo>
                        <a:pt x="19" y="8"/>
                      </a:lnTo>
                      <a:lnTo>
                        <a:pt x="19" y="8"/>
                      </a:lnTo>
                      <a:lnTo>
                        <a:pt x="18" y="7"/>
                      </a:lnTo>
                      <a:lnTo>
                        <a:pt x="18" y="7"/>
                      </a:lnTo>
                      <a:lnTo>
                        <a:pt x="17" y="5"/>
                      </a:lnTo>
                      <a:lnTo>
                        <a:pt x="17" y="4"/>
                      </a:lnTo>
                      <a:lnTo>
                        <a:pt x="17" y="2"/>
                      </a:lnTo>
                      <a:lnTo>
                        <a:pt x="17" y="2"/>
                      </a:lnTo>
                      <a:lnTo>
                        <a:pt x="17" y="1"/>
                      </a:lnTo>
                      <a:lnTo>
                        <a:pt x="16" y="1"/>
                      </a:lnTo>
                      <a:lnTo>
                        <a:pt x="16" y="1"/>
                      </a:lnTo>
                      <a:lnTo>
                        <a:pt x="14" y="0"/>
                      </a:lnTo>
                      <a:lnTo>
                        <a:pt x="13" y="0"/>
                      </a:lnTo>
                      <a:lnTo>
                        <a:pt x="11" y="1"/>
                      </a:lnTo>
                      <a:lnTo>
                        <a:pt x="9" y="1"/>
                      </a:lnTo>
                      <a:lnTo>
                        <a:pt x="9" y="1"/>
                      </a:lnTo>
                      <a:lnTo>
                        <a:pt x="9" y="1"/>
                      </a:lnTo>
                      <a:lnTo>
                        <a:pt x="8" y="2"/>
                      </a:lnTo>
                      <a:lnTo>
                        <a:pt x="6" y="4"/>
                      </a:lnTo>
                      <a:lnTo>
                        <a:pt x="6" y="4"/>
                      </a:lnTo>
                      <a:lnTo>
                        <a:pt x="5" y="5"/>
                      </a:lnTo>
                      <a:lnTo>
                        <a:pt x="5" y="6"/>
                      </a:lnTo>
                      <a:lnTo>
                        <a:pt x="5" y="6"/>
                      </a:lnTo>
                      <a:lnTo>
                        <a:pt x="4" y="7"/>
                      </a:lnTo>
                      <a:lnTo>
                        <a:pt x="3" y="7"/>
                      </a:lnTo>
                      <a:lnTo>
                        <a:pt x="2" y="7"/>
                      </a:lnTo>
                      <a:lnTo>
                        <a:pt x="2" y="7"/>
                      </a:lnTo>
                      <a:lnTo>
                        <a:pt x="1" y="6"/>
                      </a:lnTo>
                      <a:lnTo>
                        <a:pt x="0" y="5"/>
                      </a:lnTo>
                      <a:lnTo>
                        <a:pt x="0" y="5"/>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57" name="Freeform 2693">
                  <a:extLst>
                    <a:ext uri="{FF2B5EF4-FFF2-40B4-BE49-F238E27FC236}">
                      <a16:creationId xmlns:a16="http://schemas.microsoft.com/office/drawing/2014/main" id="{C7E3E1A5-1EBD-4817-8997-BAC2F76A4A96}"/>
                    </a:ext>
                  </a:extLst>
                </p:cNvPr>
                <p:cNvSpPr>
                  <a:spLocks/>
                </p:cNvSpPr>
                <p:nvPr/>
              </p:nvSpPr>
              <p:spPr bwMode="auto">
                <a:xfrm>
                  <a:off x="4323" y="1594"/>
                  <a:ext cx="16" cy="7"/>
                </a:xfrm>
                <a:custGeom>
                  <a:avLst/>
                  <a:gdLst>
                    <a:gd name="T0" fmla="*/ 0 w 16"/>
                    <a:gd name="T1" fmla="*/ 7 h 7"/>
                    <a:gd name="T2" fmla="*/ 0 w 16"/>
                    <a:gd name="T3" fmla="*/ 7 h 7"/>
                    <a:gd name="T4" fmla="*/ 0 w 16"/>
                    <a:gd name="T5" fmla="*/ 7 h 7"/>
                    <a:gd name="T6" fmla="*/ 1 w 16"/>
                    <a:gd name="T7" fmla="*/ 7 h 7"/>
                    <a:gd name="T8" fmla="*/ 2 w 16"/>
                    <a:gd name="T9" fmla="*/ 7 h 7"/>
                    <a:gd name="T10" fmla="*/ 4 w 16"/>
                    <a:gd name="T11" fmla="*/ 5 h 7"/>
                    <a:gd name="T12" fmla="*/ 4 w 16"/>
                    <a:gd name="T13" fmla="*/ 5 h 7"/>
                    <a:gd name="T14" fmla="*/ 6 w 16"/>
                    <a:gd name="T15" fmla="*/ 3 h 7"/>
                    <a:gd name="T16" fmla="*/ 8 w 16"/>
                    <a:gd name="T17" fmla="*/ 2 h 7"/>
                    <a:gd name="T18" fmla="*/ 8 w 16"/>
                    <a:gd name="T19" fmla="*/ 2 h 7"/>
                    <a:gd name="T20" fmla="*/ 9 w 16"/>
                    <a:gd name="T21" fmla="*/ 1 h 7"/>
                    <a:gd name="T22" fmla="*/ 12 w 16"/>
                    <a:gd name="T23" fmla="*/ 0 h 7"/>
                    <a:gd name="T24" fmla="*/ 13 w 16"/>
                    <a:gd name="T25" fmla="*/ 0 h 7"/>
                    <a:gd name="T26" fmla="*/ 14 w 16"/>
                    <a:gd name="T27" fmla="*/ 0 h 7"/>
                    <a:gd name="T28" fmla="*/ 15 w 16"/>
                    <a:gd name="T29" fmla="*/ 1 h 7"/>
                    <a:gd name="T30" fmla="*/ 16 w 16"/>
                    <a:gd name="T31" fmla="*/ 2 h 7"/>
                    <a:gd name="T32" fmla="*/ 16 w 16"/>
                    <a:gd name="T33" fmla="*/ 2 h 7"/>
                    <a:gd name="T34" fmla="*/ 16 w 16"/>
                    <a:gd name="T35" fmla="*/ 2 h 7"/>
                    <a:gd name="T36" fmla="*/ 16 w 16"/>
                    <a:gd name="T37" fmla="*/ 1 h 7"/>
                    <a:gd name="T38" fmla="*/ 16 w 16"/>
                    <a:gd name="T39" fmla="*/ 1 h 7"/>
                    <a:gd name="T40" fmla="*/ 16 w 16"/>
                    <a:gd name="T41" fmla="*/ 1 h 7"/>
                    <a:gd name="T42" fmla="*/ 15 w 16"/>
                    <a:gd name="T43" fmla="*/ 0 h 7"/>
                    <a:gd name="T44" fmla="*/ 14 w 16"/>
                    <a:gd name="T45" fmla="*/ 0 h 7"/>
                    <a:gd name="T46" fmla="*/ 14 w 16"/>
                    <a:gd name="T47" fmla="*/ 0 h 7"/>
                    <a:gd name="T48" fmla="*/ 12 w 16"/>
                    <a:gd name="T49" fmla="*/ 0 h 7"/>
                    <a:gd name="T50" fmla="*/ 11 w 16"/>
                    <a:gd name="T51" fmla="*/ 0 h 7"/>
                    <a:gd name="T52" fmla="*/ 11 w 16"/>
                    <a:gd name="T53" fmla="*/ 0 h 7"/>
                    <a:gd name="T54" fmla="*/ 9 w 16"/>
                    <a:gd name="T55" fmla="*/ 0 h 7"/>
                    <a:gd name="T56" fmla="*/ 8 w 16"/>
                    <a:gd name="T57" fmla="*/ 1 h 7"/>
                    <a:gd name="T58" fmla="*/ 7 w 16"/>
                    <a:gd name="T59" fmla="*/ 2 h 7"/>
                    <a:gd name="T60" fmla="*/ 7 w 16"/>
                    <a:gd name="T61" fmla="*/ 2 h 7"/>
                    <a:gd name="T62" fmla="*/ 4 w 16"/>
                    <a:gd name="T63" fmla="*/ 5 h 7"/>
                    <a:gd name="T64" fmla="*/ 3 w 16"/>
                    <a:gd name="T65" fmla="*/ 6 h 7"/>
                    <a:gd name="T66" fmla="*/ 2 w 16"/>
                    <a:gd name="T67" fmla="*/ 7 h 7"/>
                    <a:gd name="T68" fmla="*/ 1 w 16"/>
                    <a:gd name="T69" fmla="*/ 7 h 7"/>
                    <a:gd name="T70" fmla="*/ 0 w 16"/>
                    <a:gd name="T71" fmla="*/ 7 h 7"/>
                    <a:gd name="T72" fmla="*/ 0 w 16"/>
                    <a:gd name="T73" fmla="*/ 7 h 7"/>
                    <a:gd name="T74" fmla="*/ 0 w 16"/>
                    <a:gd name="T7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 h="7">
                      <a:moveTo>
                        <a:pt x="0" y="7"/>
                      </a:moveTo>
                      <a:lnTo>
                        <a:pt x="0" y="7"/>
                      </a:lnTo>
                      <a:lnTo>
                        <a:pt x="0" y="7"/>
                      </a:lnTo>
                      <a:lnTo>
                        <a:pt x="1" y="7"/>
                      </a:lnTo>
                      <a:lnTo>
                        <a:pt x="2" y="7"/>
                      </a:lnTo>
                      <a:lnTo>
                        <a:pt x="4" y="5"/>
                      </a:lnTo>
                      <a:lnTo>
                        <a:pt x="4" y="5"/>
                      </a:lnTo>
                      <a:lnTo>
                        <a:pt x="6" y="3"/>
                      </a:lnTo>
                      <a:lnTo>
                        <a:pt x="8" y="2"/>
                      </a:lnTo>
                      <a:lnTo>
                        <a:pt x="8" y="2"/>
                      </a:lnTo>
                      <a:lnTo>
                        <a:pt x="9" y="1"/>
                      </a:lnTo>
                      <a:lnTo>
                        <a:pt x="12" y="0"/>
                      </a:lnTo>
                      <a:lnTo>
                        <a:pt x="13" y="0"/>
                      </a:lnTo>
                      <a:lnTo>
                        <a:pt x="14" y="0"/>
                      </a:lnTo>
                      <a:lnTo>
                        <a:pt x="15" y="1"/>
                      </a:lnTo>
                      <a:lnTo>
                        <a:pt x="16" y="2"/>
                      </a:lnTo>
                      <a:lnTo>
                        <a:pt x="16" y="2"/>
                      </a:lnTo>
                      <a:lnTo>
                        <a:pt x="16" y="2"/>
                      </a:lnTo>
                      <a:lnTo>
                        <a:pt x="16" y="1"/>
                      </a:lnTo>
                      <a:lnTo>
                        <a:pt x="16" y="1"/>
                      </a:lnTo>
                      <a:lnTo>
                        <a:pt x="16" y="1"/>
                      </a:lnTo>
                      <a:lnTo>
                        <a:pt x="15" y="0"/>
                      </a:lnTo>
                      <a:lnTo>
                        <a:pt x="14" y="0"/>
                      </a:lnTo>
                      <a:lnTo>
                        <a:pt x="14" y="0"/>
                      </a:lnTo>
                      <a:lnTo>
                        <a:pt x="12" y="0"/>
                      </a:lnTo>
                      <a:lnTo>
                        <a:pt x="11" y="0"/>
                      </a:lnTo>
                      <a:lnTo>
                        <a:pt x="11" y="0"/>
                      </a:lnTo>
                      <a:lnTo>
                        <a:pt x="9" y="0"/>
                      </a:lnTo>
                      <a:lnTo>
                        <a:pt x="8" y="1"/>
                      </a:lnTo>
                      <a:lnTo>
                        <a:pt x="7" y="2"/>
                      </a:lnTo>
                      <a:lnTo>
                        <a:pt x="7" y="2"/>
                      </a:lnTo>
                      <a:lnTo>
                        <a:pt x="4" y="5"/>
                      </a:lnTo>
                      <a:lnTo>
                        <a:pt x="3" y="6"/>
                      </a:lnTo>
                      <a:lnTo>
                        <a:pt x="2" y="7"/>
                      </a:lnTo>
                      <a:lnTo>
                        <a:pt x="1" y="7"/>
                      </a:lnTo>
                      <a:lnTo>
                        <a:pt x="0" y="7"/>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58" name="Freeform 2694">
                  <a:extLst>
                    <a:ext uri="{FF2B5EF4-FFF2-40B4-BE49-F238E27FC236}">
                      <a16:creationId xmlns:a16="http://schemas.microsoft.com/office/drawing/2014/main" id="{510A7900-6E3F-4C30-A5DF-4B7534119FCE}"/>
                    </a:ext>
                  </a:extLst>
                </p:cNvPr>
                <p:cNvSpPr>
                  <a:spLocks/>
                </p:cNvSpPr>
                <p:nvPr/>
              </p:nvSpPr>
              <p:spPr bwMode="auto">
                <a:xfrm>
                  <a:off x="4323" y="1594"/>
                  <a:ext cx="16" cy="7"/>
                </a:xfrm>
                <a:custGeom>
                  <a:avLst/>
                  <a:gdLst>
                    <a:gd name="T0" fmla="*/ 0 w 16"/>
                    <a:gd name="T1" fmla="*/ 7 h 7"/>
                    <a:gd name="T2" fmla="*/ 0 w 16"/>
                    <a:gd name="T3" fmla="*/ 7 h 7"/>
                    <a:gd name="T4" fmla="*/ 0 w 16"/>
                    <a:gd name="T5" fmla="*/ 7 h 7"/>
                    <a:gd name="T6" fmla="*/ 1 w 16"/>
                    <a:gd name="T7" fmla="*/ 7 h 7"/>
                    <a:gd name="T8" fmla="*/ 2 w 16"/>
                    <a:gd name="T9" fmla="*/ 7 h 7"/>
                    <a:gd name="T10" fmla="*/ 4 w 16"/>
                    <a:gd name="T11" fmla="*/ 5 h 7"/>
                    <a:gd name="T12" fmla="*/ 4 w 16"/>
                    <a:gd name="T13" fmla="*/ 5 h 7"/>
                    <a:gd name="T14" fmla="*/ 6 w 16"/>
                    <a:gd name="T15" fmla="*/ 3 h 7"/>
                    <a:gd name="T16" fmla="*/ 8 w 16"/>
                    <a:gd name="T17" fmla="*/ 2 h 7"/>
                    <a:gd name="T18" fmla="*/ 8 w 16"/>
                    <a:gd name="T19" fmla="*/ 2 h 7"/>
                    <a:gd name="T20" fmla="*/ 9 w 16"/>
                    <a:gd name="T21" fmla="*/ 1 h 7"/>
                    <a:gd name="T22" fmla="*/ 12 w 16"/>
                    <a:gd name="T23" fmla="*/ 0 h 7"/>
                    <a:gd name="T24" fmla="*/ 13 w 16"/>
                    <a:gd name="T25" fmla="*/ 0 h 7"/>
                    <a:gd name="T26" fmla="*/ 14 w 16"/>
                    <a:gd name="T27" fmla="*/ 0 h 7"/>
                    <a:gd name="T28" fmla="*/ 15 w 16"/>
                    <a:gd name="T29" fmla="*/ 1 h 7"/>
                    <a:gd name="T30" fmla="*/ 16 w 16"/>
                    <a:gd name="T31" fmla="*/ 2 h 7"/>
                    <a:gd name="T32" fmla="*/ 16 w 16"/>
                    <a:gd name="T33" fmla="*/ 2 h 7"/>
                    <a:gd name="T34" fmla="*/ 16 w 16"/>
                    <a:gd name="T35" fmla="*/ 2 h 7"/>
                    <a:gd name="T36" fmla="*/ 16 w 16"/>
                    <a:gd name="T37" fmla="*/ 1 h 7"/>
                    <a:gd name="T38" fmla="*/ 16 w 16"/>
                    <a:gd name="T39" fmla="*/ 1 h 7"/>
                    <a:gd name="T40" fmla="*/ 16 w 16"/>
                    <a:gd name="T41" fmla="*/ 1 h 7"/>
                    <a:gd name="T42" fmla="*/ 15 w 16"/>
                    <a:gd name="T43" fmla="*/ 0 h 7"/>
                    <a:gd name="T44" fmla="*/ 14 w 16"/>
                    <a:gd name="T45" fmla="*/ 0 h 7"/>
                    <a:gd name="T46" fmla="*/ 14 w 16"/>
                    <a:gd name="T47" fmla="*/ 0 h 7"/>
                    <a:gd name="T48" fmla="*/ 12 w 16"/>
                    <a:gd name="T49" fmla="*/ 0 h 7"/>
                    <a:gd name="T50" fmla="*/ 11 w 16"/>
                    <a:gd name="T51" fmla="*/ 0 h 7"/>
                    <a:gd name="T52" fmla="*/ 11 w 16"/>
                    <a:gd name="T53" fmla="*/ 0 h 7"/>
                    <a:gd name="T54" fmla="*/ 9 w 16"/>
                    <a:gd name="T55" fmla="*/ 0 h 7"/>
                    <a:gd name="T56" fmla="*/ 8 w 16"/>
                    <a:gd name="T57" fmla="*/ 1 h 7"/>
                    <a:gd name="T58" fmla="*/ 7 w 16"/>
                    <a:gd name="T59" fmla="*/ 2 h 7"/>
                    <a:gd name="T60" fmla="*/ 7 w 16"/>
                    <a:gd name="T61" fmla="*/ 2 h 7"/>
                    <a:gd name="T62" fmla="*/ 4 w 16"/>
                    <a:gd name="T63" fmla="*/ 5 h 7"/>
                    <a:gd name="T64" fmla="*/ 3 w 16"/>
                    <a:gd name="T65" fmla="*/ 6 h 7"/>
                    <a:gd name="T66" fmla="*/ 2 w 16"/>
                    <a:gd name="T67" fmla="*/ 7 h 7"/>
                    <a:gd name="T68" fmla="*/ 1 w 16"/>
                    <a:gd name="T69" fmla="*/ 7 h 7"/>
                    <a:gd name="T70" fmla="*/ 0 w 16"/>
                    <a:gd name="T71" fmla="*/ 7 h 7"/>
                    <a:gd name="T72" fmla="*/ 0 w 16"/>
                    <a:gd name="T73" fmla="*/ 7 h 7"/>
                    <a:gd name="T74" fmla="*/ 0 w 16"/>
                    <a:gd name="T7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 h="7">
                      <a:moveTo>
                        <a:pt x="0" y="7"/>
                      </a:moveTo>
                      <a:lnTo>
                        <a:pt x="0" y="7"/>
                      </a:lnTo>
                      <a:lnTo>
                        <a:pt x="0" y="7"/>
                      </a:lnTo>
                      <a:lnTo>
                        <a:pt x="1" y="7"/>
                      </a:lnTo>
                      <a:lnTo>
                        <a:pt x="2" y="7"/>
                      </a:lnTo>
                      <a:lnTo>
                        <a:pt x="4" y="5"/>
                      </a:lnTo>
                      <a:lnTo>
                        <a:pt x="4" y="5"/>
                      </a:lnTo>
                      <a:lnTo>
                        <a:pt x="6" y="3"/>
                      </a:lnTo>
                      <a:lnTo>
                        <a:pt x="8" y="2"/>
                      </a:lnTo>
                      <a:lnTo>
                        <a:pt x="8" y="2"/>
                      </a:lnTo>
                      <a:lnTo>
                        <a:pt x="9" y="1"/>
                      </a:lnTo>
                      <a:lnTo>
                        <a:pt x="12" y="0"/>
                      </a:lnTo>
                      <a:lnTo>
                        <a:pt x="13" y="0"/>
                      </a:lnTo>
                      <a:lnTo>
                        <a:pt x="14" y="0"/>
                      </a:lnTo>
                      <a:lnTo>
                        <a:pt x="15" y="1"/>
                      </a:lnTo>
                      <a:lnTo>
                        <a:pt x="16" y="2"/>
                      </a:lnTo>
                      <a:lnTo>
                        <a:pt x="16" y="2"/>
                      </a:lnTo>
                      <a:lnTo>
                        <a:pt x="16" y="2"/>
                      </a:lnTo>
                      <a:lnTo>
                        <a:pt x="16" y="1"/>
                      </a:lnTo>
                      <a:lnTo>
                        <a:pt x="16" y="1"/>
                      </a:lnTo>
                      <a:lnTo>
                        <a:pt x="16" y="1"/>
                      </a:lnTo>
                      <a:lnTo>
                        <a:pt x="15" y="0"/>
                      </a:lnTo>
                      <a:lnTo>
                        <a:pt x="14" y="0"/>
                      </a:lnTo>
                      <a:lnTo>
                        <a:pt x="14" y="0"/>
                      </a:lnTo>
                      <a:lnTo>
                        <a:pt x="12" y="0"/>
                      </a:lnTo>
                      <a:lnTo>
                        <a:pt x="11" y="0"/>
                      </a:lnTo>
                      <a:lnTo>
                        <a:pt x="11" y="0"/>
                      </a:lnTo>
                      <a:lnTo>
                        <a:pt x="9" y="0"/>
                      </a:lnTo>
                      <a:lnTo>
                        <a:pt x="8" y="1"/>
                      </a:lnTo>
                      <a:lnTo>
                        <a:pt x="7" y="2"/>
                      </a:lnTo>
                      <a:lnTo>
                        <a:pt x="7" y="2"/>
                      </a:lnTo>
                      <a:lnTo>
                        <a:pt x="4" y="5"/>
                      </a:lnTo>
                      <a:lnTo>
                        <a:pt x="3" y="6"/>
                      </a:lnTo>
                      <a:lnTo>
                        <a:pt x="2" y="7"/>
                      </a:lnTo>
                      <a:lnTo>
                        <a:pt x="1" y="7"/>
                      </a:lnTo>
                      <a:lnTo>
                        <a:pt x="0" y="7"/>
                      </a:lnTo>
                      <a:lnTo>
                        <a:pt x="0" y="7"/>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59" name="Freeform 2695">
                  <a:extLst>
                    <a:ext uri="{FF2B5EF4-FFF2-40B4-BE49-F238E27FC236}">
                      <a16:creationId xmlns:a16="http://schemas.microsoft.com/office/drawing/2014/main" id="{620ACA98-9E65-4D80-B7E8-44488E2C7422}"/>
                    </a:ext>
                  </a:extLst>
                </p:cNvPr>
                <p:cNvSpPr>
                  <a:spLocks/>
                </p:cNvSpPr>
                <p:nvPr/>
              </p:nvSpPr>
              <p:spPr bwMode="auto">
                <a:xfrm>
                  <a:off x="4338" y="1595"/>
                  <a:ext cx="13" cy="8"/>
                </a:xfrm>
                <a:custGeom>
                  <a:avLst/>
                  <a:gdLst>
                    <a:gd name="T0" fmla="*/ 0 w 13"/>
                    <a:gd name="T1" fmla="*/ 0 h 8"/>
                    <a:gd name="T2" fmla="*/ 0 w 13"/>
                    <a:gd name="T3" fmla="*/ 0 h 8"/>
                    <a:gd name="T4" fmla="*/ 1 w 13"/>
                    <a:gd name="T5" fmla="*/ 2 h 8"/>
                    <a:gd name="T6" fmla="*/ 2 w 13"/>
                    <a:gd name="T7" fmla="*/ 5 h 8"/>
                    <a:gd name="T8" fmla="*/ 3 w 13"/>
                    <a:gd name="T9" fmla="*/ 6 h 8"/>
                    <a:gd name="T10" fmla="*/ 4 w 13"/>
                    <a:gd name="T11" fmla="*/ 7 h 8"/>
                    <a:gd name="T12" fmla="*/ 5 w 13"/>
                    <a:gd name="T13" fmla="*/ 7 h 8"/>
                    <a:gd name="T14" fmla="*/ 6 w 13"/>
                    <a:gd name="T15" fmla="*/ 8 h 8"/>
                    <a:gd name="T16" fmla="*/ 6 w 13"/>
                    <a:gd name="T17" fmla="*/ 8 h 8"/>
                    <a:gd name="T18" fmla="*/ 7 w 13"/>
                    <a:gd name="T19" fmla="*/ 8 h 8"/>
                    <a:gd name="T20" fmla="*/ 9 w 13"/>
                    <a:gd name="T21" fmla="*/ 8 h 8"/>
                    <a:gd name="T22" fmla="*/ 10 w 13"/>
                    <a:gd name="T23" fmla="*/ 8 h 8"/>
                    <a:gd name="T24" fmla="*/ 11 w 13"/>
                    <a:gd name="T25" fmla="*/ 7 h 8"/>
                    <a:gd name="T26" fmla="*/ 11 w 13"/>
                    <a:gd name="T27" fmla="*/ 6 h 8"/>
                    <a:gd name="T28" fmla="*/ 12 w 13"/>
                    <a:gd name="T29" fmla="*/ 5 h 8"/>
                    <a:gd name="T30" fmla="*/ 13 w 13"/>
                    <a:gd name="T31" fmla="*/ 4 h 8"/>
                    <a:gd name="T32" fmla="*/ 13 w 13"/>
                    <a:gd name="T33" fmla="*/ 3 h 8"/>
                    <a:gd name="T34" fmla="*/ 13 w 13"/>
                    <a:gd name="T35" fmla="*/ 3 h 8"/>
                    <a:gd name="T36" fmla="*/ 13 w 13"/>
                    <a:gd name="T37" fmla="*/ 3 h 8"/>
                    <a:gd name="T38" fmla="*/ 13 w 13"/>
                    <a:gd name="T39" fmla="*/ 3 h 8"/>
                    <a:gd name="T40" fmla="*/ 13 w 13"/>
                    <a:gd name="T41" fmla="*/ 3 h 8"/>
                    <a:gd name="T42" fmla="*/ 12 w 13"/>
                    <a:gd name="T43" fmla="*/ 4 h 8"/>
                    <a:gd name="T44" fmla="*/ 11 w 13"/>
                    <a:gd name="T45" fmla="*/ 6 h 8"/>
                    <a:gd name="T46" fmla="*/ 11 w 13"/>
                    <a:gd name="T47" fmla="*/ 6 h 8"/>
                    <a:gd name="T48" fmla="*/ 10 w 13"/>
                    <a:gd name="T49" fmla="*/ 7 h 8"/>
                    <a:gd name="T50" fmla="*/ 8 w 13"/>
                    <a:gd name="T51" fmla="*/ 8 h 8"/>
                    <a:gd name="T52" fmla="*/ 7 w 13"/>
                    <a:gd name="T53" fmla="*/ 8 h 8"/>
                    <a:gd name="T54" fmla="*/ 6 w 13"/>
                    <a:gd name="T55" fmla="*/ 7 h 8"/>
                    <a:gd name="T56" fmla="*/ 4 w 13"/>
                    <a:gd name="T57" fmla="*/ 7 h 8"/>
                    <a:gd name="T58" fmla="*/ 4 w 13"/>
                    <a:gd name="T59" fmla="*/ 7 h 8"/>
                    <a:gd name="T60" fmla="*/ 3 w 13"/>
                    <a:gd name="T61" fmla="*/ 6 h 8"/>
                    <a:gd name="T62" fmla="*/ 3 w 13"/>
                    <a:gd name="T63" fmla="*/ 5 h 8"/>
                    <a:gd name="T64" fmla="*/ 2 w 13"/>
                    <a:gd name="T65" fmla="*/ 4 h 8"/>
                    <a:gd name="T66" fmla="*/ 1 w 13"/>
                    <a:gd name="T67" fmla="*/ 0 h 8"/>
                    <a:gd name="T68" fmla="*/ 1 w 13"/>
                    <a:gd name="T69" fmla="*/ 0 h 8"/>
                    <a:gd name="T70" fmla="*/ 0 w 13"/>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8">
                      <a:moveTo>
                        <a:pt x="0" y="0"/>
                      </a:moveTo>
                      <a:lnTo>
                        <a:pt x="0" y="0"/>
                      </a:lnTo>
                      <a:lnTo>
                        <a:pt x="1" y="2"/>
                      </a:lnTo>
                      <a:lnTo>
                        <a:pt x="2" y="5"/>
                      </a:lnTo>
                      <a:lnTo>
                        <a:pt x="3" y="6"/>
                      </a:lnTo>
                      <a:lnTo>
                        <a:pt x="4" y="7"/>
                      </a:lnTo>
                      <a:lnTo>
                        <a:pt x="5" y="7"/>
                      </a:lnTo>
                      <a:lnTo>
                        <a:pt x="6" y="8"/>
                      </a:lnTo>
                      <a:lnTo>
                        <a:pt x="6" y="8"/>
                      </a:lnTo>
                      <a:lnTo>
                        <a:pt x="7" y="8"/>
                      </a:lnTo>
                      <a:lnTo>
                        <a:pt x="9" y="8"/>
                      </a:lnTo>
                      <a:lnTo>
                        <a:pt x="10" y="8"/>
                      </a:lnTo>
                      <a:lnTo>
                        <a:pt x="11" y="7"/>
                      </a:lnTo>
                      <a:lnTo>
                        <a:pt x="11" y="6"/>
                      </a:lnTo>
                      <a:lnTo>
                        <a:pt x="12" y="5"/>
                      </a:lnTo>
                      <a:lnTo>
                        <a:pt x="13" y="4"/>
                      </a:lnTo>
                      <a:lnTo>
                        <a:pt x="13" y="3"/>
                      </a:lnTo>
                      <a:lnTo>
                        <a:pt x="13" y="3"/>
                      </a:lnTo>
                      <a:lnTo>
                        <a:pt x="13" y="3"/>
                      </a:lnTo>
                      <a:lnTo>
                        <a:pt x="13" y="3"/>
                      </a:lnTo>
                      <a:lnTo>
                        <a:pt x="13" y="3"/>
                      </a:lnTo>
                      <a:lnTo>
                        <a:pt x="12" y="4"/>
                      </a:lnTo>
                      <a:lnTo>
                        <a:pt x="11" y="6"/>
                      </a:lnTo>
                      <a:lnTo>
                        <a:pt x="11" y="6"/>
                      </a:lnTo>
                      <a:lnTo>
                        <a:pt x="10" y="7"/>
                      </a:lnTo>
                      <a:lnTo>
                        <a:pt x="8" y="8"/>
                      </a:lnTo>
                      <a:lnTo>
                        <a:pt x="7" y="8"/>
                      </a:lnTo>
                      <a:lnTo>
                        <a:pt x="6" y="7"/>
                      </a:lnTo>
                      <a:lnTo>
                        <a:pt x="4" y="7"/>
                      </a:lnTo>
                      <a:lnTo>
                        <a:pt x="4" y="7"/>
                      </a:lnTo>
                      <a:lnTo>
                        <a:pt x="3" y="6"/>
                      </a:lnTo>
                      <a:lnTo>
                        <a:pt x="3" y="5"/>
                      </a:lnTo>
                      <a:lnTo>
                        <a:pt x="2" y="4"/>
                      </a:lnTo>
                      <a:lnTo>
                        <a:pt x="1" y="0"/>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60" name="Freeform 2696">
                  <a:extLst>
                    <a:ext uri="{FF2B5EF4-FFF2-40B4-BE49-F238E27FC236}">
                      <a16:creationId xmlns:a16="http://schemas.microsoft.com/office/drawing/2014/main" id="{02F3B821-DD88-46BE-BE0D-A13860AABCF0}"/>
                    </a:ext>
                  </a:extLst>
                </p:cNvPr>
                <p:cNvSpPr>
                  <a:spLocks/>
                </p:cNvSpPr>
                <p:nvPr/>
              </p:nvSpPr>
              <p:spPr bwMode="auto">
                <a:xfrm>
                  <a:off x="4338" y="1595"/>
                  <a:ext cx="13" cy="8"/>
                </a:xfrm>
                <a:custGeom>
                  <a:avLst/>
                  <a:gdLst>
                    <a:gd name="T0" fmla="*/ 0 w 13"/>
                    <a:gd name="T1" fmla="*/ 0 h 8"/>
                    <a:gd name="T2" fmla="*/ 0 w 13"/>
                    <a:gd name="T3" fmla="*/ 0 h 8"/>
                    <a:gd name="T4" fmla="*/ 1 w 13"/>
                    <a:gd name="T5" fmla="*/ 2 h 8"/>
                    <a:gd name="T6" fmla="*/ 2 w 13"/>
                    <a:gd name="T7" fmla="*/ 5 h 8"/>
                    <a:gd name="T8" fmla="*/ 3 w 13"/>
                    <a:gd name="T9" fmla="*/ 6 h 8"/>
                    <a:gd name="T10" fmla="*/ 4 w 13"/>
                    <a:gd name="T11" fmla="*/ 7 h 8"/>
                    <a:gd name="T12" fmla="*/ 5 w 13"/>
                    <a:gd name="T13" fmla="*/ 7 h 8"/>
                    <a:gd name="T14" fmla="*/ 6 w 13"/>
                    <a:gd name="T15" fmla="*/ 8 h 8"/>
                    <a:gd name="T16" fmla="*/ 6 w 13"/>
                    <a:gd name="T17" fmla="*/ 8 h 8"/>
                    <a:gd name="T18" fmla="*/ 7 w 13"/>
                    <a:gd name="T19" fmla="*/ 8 h 8"/>
                    <a:gd name="T20" fmla="*/ 9 w 13"/>
                    <a:gd name="T21" fmla="*/ 8 h 8"/>
                    <a:gd name="T22" fmla="*/ 10 w 13"/>
                    <a:gd name="T23" fmla="*/ 8 h 8"/>
                    <a:gd name="T24" fmla="*/ 11 w 13"/>
                    <a:gd name="T25" fmla="*/ 7 h 8"/>
                    <a:gd name="T26" fmla="*/ 11 w 13"/>
                    <a:gd name="T27" fmla="*/ 6 h 8"/>
                    <a:gd name="T28" fmla="*/ 12 w 13"/>
                    <a:gd name="T29" fmla="*/ 5 h 8"/>
                    <a:gd name="T30" fmla="*/ 13 w 13"/>
                    <a:gd name="T31" fmla="*/ 4 h 8"/>
                    <a:gd name="T32" fmla="*/ 13 w 13"/>
                    <a:gd name="T33" fmla="*/ 3 h 8"/>
                    <a:gd name="T34" fmla="*/ 13 w 13"/>
                    <a:gd name="T35" fmla="*/ 3 h 8"/>
                    <a:gd name="T36" fmla="*/ 13 w 13"/>
                    <a:gd name="T37" fmla="*/ 3 h 8"/>
                    <a:gd name="T38" fmla="*/ 13 w 13"/>
                    <a:gd name="T39" fmla="*/ 3 h 8"/>
                    <a:gd name="T40" fmla="*/ 13 w 13"/>
                    <a:gd name="T41" fmla="*/ 3 h 8"/>
                    <a:gd name="T42" fmla="*/ 12 w 13"/>
                    <a:gd name="T43" fmla="*/ 4 h 8"/>
                    <a:gd name="T44" fmla="*/ 11 w 13"/>
                    <a:gd name="T45" fmla="*/ 6 h 8"/>
                    <a:gd name="T46" fmla="*/ 11 w 13"/>
                    <a:gd name="T47" fmla="*/ 6 h 8"/>
                    <a:gd name="T48" fmla="*/ 10 w 13"/>
                    <a:gd name="T49" fmla="*/ 7 h 8"/>
                    <a:gd name="T50" fmla="*/ 8 w 13"/>
                    <a:gd name="T51" fmla="*/ 8 h 8"/>
                    <a:gd name="T52" fmla="*/ 7 w 13"/>
                    <a:gd name="T53" fmla="*/ 8 h 8"/>
                    <a:gd name="T54" fmla="*/ 6 w 13"/>
                    <a:gd name="T55" fmla="*/ 7 h 8"/>
                    <a:gd name="T56" fmla="*/ 4 w 13"/>
                    <a:gd name="T57" fmla="*/ 7 h 8"/>
                    <a:gd name="T58" fmla="*/ 4 w 13"/>
                    <a:gd name="T59" fmla="*/ 7 h 8"/>
                    <a:gd name="T60" fmla="*/ 3 w 13"/>
                    <a:gd name="T61" fmla="*/ 6 h 8"/>
                    <a:gd name="T62" fmla="*/ 3 w 13"/>
                    <a:gd name="T63" fmla="*/ 5 h 8"/>
                    <a:gd name="T64" fmla="*/ 2 w 13"/>
                    <a:gd name="T65" fmla="*/ 4 h 8"/>
                    <a:gd name="T66" fmla="*/ 1 w 13"/>
                    <a:gd name="T67" fmla="*/ 0 h 8"/>
                    <a:gd name="T68" fmla="*/ 1 w 13"/>
                    <a:gd name="T69" fmla="*/ 0 h 8"/>
                    <a:gd name="T70" fmla="*/ 0 w 13"/>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8">
                      <a:moveTo>
                        <a:pt x="0" y="0"/>
                      </a:moveTo>
                      <a:lnTo>
                        <a:pt x="0" y="0"/>
                      </a:lnTo>
                      <a:lnTo>
                        <a:pt x="1" y="2"/>
                      </a:lnTo>
                      <a:lnTo>
                        <a:pt x="2" y="5"/>
                      </a:lnTo>
                      <a:lnTo>
                        <a:pt x="3" y="6"/>
                      </a:lnTo>
                      <a:lnTo>
                        <a:pt x="4" y="7"/>
                      </a:lnTo>
                      <a:lnTo>
                        <a:pt x="5" y="7"/>
                      </a:lnTo>
                      <a:lnTo>
                        <a:pt x="6" y="8"/>
                      </a:lnTo>
                      <a:lnTo>
                        <a:pt x="6" y="8"/>
                      </a:lnTo>
                      <a:lnTo>
                        <a:pt x="7" y="8"/>
                      </a:lnTo>
                      <a:lnTo>
                        <a:pt x="9" y="8"/>
                      </a:lnTo>
                      <a:lnTo>
                        <a:pt x="10" y="8"/>
                      </a:lnTo>
                      <a:lnTo>
                        <a:pt x="11" y="7"/>
                      </a:lnTo>
                      <a:lnTo>
                        <a:pt x="11" y="6"/>
                      </a:lnTo>
                      <a:lnTo>
                        <a:pt x="12" y="5"/>
                      </a:lnTo>
                      <a:lnTo>
                        <a:pt x="13" y="4"/>
                      </a:lnTo>
                      <a:lnTo>
                        <a:pt x="13" y="3"/>
                      </a:lnTo>
                      <a:lnTo>
                        <a:pt x="13" y="3"/>
                      </a:lnTo>
                      <a:lnTo>
                        <a:pt x="13" y="3"/>
                      </a:lnTo>
                      <a:lnTo>
                        <a:pt x="13" y="3"/>
                      </a:lnTo>
                      <a:lnTo>
                        <a:pt x="13" y="3"/>
                      </a:lnTo>
                      <a:lnTo>
                        <a:pt x="12" y="4"/>
                      </a:lnTo>
                      <a:lnTo>
                        <a:pt x="11" y="6"/>
                      </a:lnTo>
                      <a:lnTo>
                        <a:pt x="11" y="6"/>
                      </a:lnTo>
                      <a:lnTo>
                        <a:pt x="10" y="7"/>
                      </a:lnTo>
                      <a:lnTo>
                        <a:pt x="8" y="8"/>
                      </a:lnTo>
                      <a:lnTo>
                        <a:pt x="7" y="8"/>
                      </a:lnTo>
                      <a:lnTo>
                        <a:pt x="6" y="7"/>
                      </a:lnTo>
                      <a:lnTo>
                        <a:pt x="4" y="7"/>
                      </a:lnTo>
                      <a:lnTo>
                        <a:pt x="4" y="7"/>
                      </a:lnTo>
                      <a:lnTo>
                        <a:pt x="3" y="6"/>
                      </a:lnTo>
                      <a:lnTo>
                        <a:pt x="3" y="5"/>
                      </a:lnTo>
                      <a:lnTo>
                        <a:pt x="2" y="4"/>
                      </a:lnTo>
                      <a:lnTo>
                        <a:pt x="1"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61" name="Freeform 2697">
                  <a:extLst>
                    <a:ext uri="{FF2B5EF4-FFF2-40B4-BE49-F238E27FC236}">
                      <a16:creationId xmlns:a16="http://schemas.microsoft.com/office/drawing/2014/main" id="{06DD1B31-DC27-4B35-BACD-E005FDD416C7}"/>
                    </a:ext>
                  </a:extLst>
                </p:cNvPr>
                <p:cNvSpPr>
                  <a:spLocks/>
                </p:cNvSpPr>
                <p:nvPr/>
              </p:nvSpPr>
              <p:spPr bwMode="auto">
                <a:xfrm>
                  <a:off x="4321" y="1591"/>
                  <a:ext cx="2" cy="4"/>
                </a:xfrm>
                <a:custGeom>
                  <a:avLst/>
                  <a:gdLst>
                    <a:gd name="T0" fmla="*/ 1 w 2"/>
                    <a:gd name="T1" fmla="*/ 0 h 4"/>
                    <a:gd name="T2" fmla="*/ 1 w 2"/>
                    <a:gd name="T3" fmla="*/ 0 h 4"/>
                    <a:gd name="T4" fmla="*/ 1 w 2"/>
                    <a:gd name="T5" fmla="*/ 1 h 4"/>
                    <a:gd name="T6" fmla="*/ 1 w 2"/>
                    <a:gd name="T7" fmla="*/ 1 h 4"/>
                    <a:gd name="T8" fmla="*/ 0 w 2"/>
                    <a:gd name="T9" fmla="*/ 2 h 4"/>
                    <a:gd name="T10" fmla="*/ 0 w 2"/>
                    <a:gd name="T11" fmla="*/ 2 h 4"/>
                    <a:gd name="T12" fmla="*/ 0 w 2"/>
                    <a:gd name="T13" fmla="*/ 3 h 4"/>
                    <a:gd name="T14" fmla="*/ 1 w 2"/>
                    <a:gd name="T15" fmla="*/ 4 h 4"/>
                    <a:gd name="T16" fmla="*/ 1 w 2"/>
                    <a:gd name="T17" fmla="*/ 4 h 4"/>
                    <a:gd name="T18" fmla="*/ 1 w 2"/>
                    <a:gd name="T19" fmla="*/ 4 h 4"/>
                    <a:gd name="T20" fmla="*/ 2 w 2"/>
                    <a:gd name="T21" fmla="*/ 4 h 4"/>
                    <a:gd name="T22" fmla="*/ 2 w 2"/>
                    <a:gd name="T23" fmla="*/ 4 h 4"/>
                    <a:gd name="T24" fmla="*/ 1 w 2"/>
                    <a:gd name="T25" fmla="*/ 2 h 4"/>
                    <a:gd name="T26" fmla="*/ 1 w 2"/>
                    <a:gd name="T27" fmla="*/ 2 h 4"/>
                    <a:gd name="T28" fmla="*/ 1 w 2"/>
                    <a:gd name="T29" fmla="*/ 1 h 4"/>
                    <a:gd name="T30" fmla="*/ 1 w 2"/>
                    <a:gd name="T31" fmla="*/ 1 h 4"/>
                    <a:gd name="T32" fmla="*/ 1 w 2"/>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4">
                      <a:moveTo>
                        <a:pt x="1" y="0"/>
                      </a:moveTo>
                      <a:lnTo>
                        <a:pt x="1" y="0"/>
                      </a:lnTo>
                      <a:lnTo>
                        <a:pt x="1" y="1"/>
                      </a:lnTo>
                      <a:lnTo>
                        <a:pt x="1" y="1"/>
                      </a:lnTo>
                      <a:lnTo>
                        <a:pt x="0" y="2"/>
                      </a:lnTo>
                      <a:lnTo>
                        <a:pt x="0" y="2"/>
                      </a:lnTo>
                      <a:lnTo>
                        <a:pt x="0" y="3"/>
                      </a:lnTo>
                      <a:lnTo>
                        <a:pt x="1" y="4"/>
                      </a:lnTo>
                      <a:lnTo>
                        <a:pt x="1" y="4"/>
                      </a:lnTo>
                      <a:lnTo>
                        <a:pt x="1" y="4"/>
                      </a:lnTo>
                      <a:lnTo>
                        <a:pt x="2" y="4"/>
                      </a:lnTo>
                      <a:lnTo>
                        <a:pt x="2" y="4"/>
                      </a:lnTo>
                      <a:lnTo>
                        <a:pt x="1" y="2"/>
                      </a:lnTo>
                      <a:lnTo>
                        <a:pt x="1" y="2"/>
                      </a:lnTo>
                      <a:lnTo>
                        <a:pt x="1" y="1"/>
                      </a:lnTo>
                      <a:lnTo>
                        <a:pt x="1"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62" name="Freeform 2698">
                  <a:extLst>
                    <a:ext uri="{FF2B5EF4-FFF2-40B4-BE49-F238E27FC236}">
                      <a16:creationId xmlns:a16="http://schemas.microsoft.com/office/drawing/2014/main" id="{AD44FD28-03FF-465F-86AA-510126D319DF}"/>
                    </a:ext>
                  </a:extLst>
                </p:cNvPr>
                <p:cNvSpPr>
                  <a:spLocks/>
                </p:cNvSpPr>
                <p:nvPr/>
              </p:nvSpPr>
              <p:spPr bwMode="auto">
                <a:xfrm>
                  <a:off x="4321" y="1591"/>
                  <a:ext cx="2" cy="4"/>
                </a:xfrm>
                <a:custGeom>
                  <a:avLst/>
                  <a:gdLst>
                    <a:gd name="T0" fmla="*/ 1 w 2"/>
                    <a:gd name="T1" fmla="*/ 0 h 4"/>
                    <a:gd name="T2" fmla="*/ 1 w 2"/>
                    <a:gd name="T3" fmla="*/ 0 h 4"/>
                    <a:gd name="T4" fmla="*/ 1 w 2"/>
                    <a:gd name="T5" fmla="*/ 1 h 4"/>
                    <a:gd name="T6" fmla="*/ 1 w 2"/>
                    <a:gd name="T7" fmla="*/ 1 h 4"/>
                    <a:gd name="T8" fmla="*/ 0 w 2"/>
                    <a:gd name="T9" fmla="*/ 2 h 4"/>
                    <a:gd name="T10" fmla="*/ 0 w 2"/>
                    <a:gd name="T11" fmla="*/ 2 h 4"/>
                    <a:gd name="T12" fmla="*/ 0 w 2"/>
                    <a:gd name="T13" fmla="*/ 3 h 4"/>
                    <a:gd name="T14" fmla="*/ 1 w 2"/>
                    <a:gd name="T15" fmla="*/ 4 h 4"/>
                    <a:gd name="T16" fmla="*/ 1 w 2"/>
                    <a:gd name="T17" fmla="*/ 4 h 4"/>
                    <a:gd name="T18" fmla="*/ 1 w 2"/>
                    <a:gd name="T19" fmla="*/ 4 h 4"/>
                    <a:gd name="T20" fmla="*/ 2 w 2"/>
                    <a:gd name="T21" fmla="*/ 4 h 4"/>
                    <a:gd name="T22" fmla="*/ 2 w 2"/>
                    <a:gd name="T23" fmla="*/ 4 h 4"/>
                    <a:gd name="T24" fmla="*/ 1 w 2"/>
                    <a:gd name="T25" fmla="*/ 2 h 4"/>
                    <a:gd name="T26" fmla="*/ 1 w 2"/>
                    <a:gd name="T27" fmla="*/ 2 h 4"/>
                    <a:gd name="T28" fmla="*/ 1 w 2"/>
                    <a:gd name="T29" fmla="*/ 1 h 4"/>
                    <a:gd name="T30" fmla="*/ 1 w 2"/>
                    <a:gd name="T31" fmla="*/ 1 h 4"/>
                    <a:gd name="T32" fmla="*/ 1 w 2"/>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4">
                      <a:moveTo>
                        <a:pt x="1" y="0"/>
                      </a:moveTo>
                      <a:lnTo>
                        <a:pt x="1" y="0"/>
                      </a:lnTo>
                      <a:lnTo>
                        <a:pt x="1" y="1"/>
                      </a:lnTo>
                      <a:lnTo>
                        <a:pt x="1" y="1"/>
                      </a:lnTo>
                      <a:lnTo>
                        <a:pt x="0" y="2"/>
                      </a:lnTo>
                      <a:lnTo>
                        <a:pt x="0" y="2"/>
                      </a:lnTo>
                      <a:lnTo>
                        <a:pt x="0" y="3"/>
                      </a:lnTo>
                      <a:lnTo>
                        <a:pt x="1" y="4"/>
                      </a:lnTo>
                      <a:lnTo>
                        <a:pt x="1" y="4"/>
                      </a:lnTo>
                      <a:lnTo>
                        <a:pt x="1" y="4"/>
                      </a:lnTo>
                      <a:lnTo>
                        <a:pt x="2" y="4"/>
                      </a:lnTo>
                      <a:lnTo>
                        <a:pt x="2" y="4"/>
                      </a:lnTo>
                      <a:lnTo>
                        <a:pt x="1" y="2"/>
                      </a:lnTo>
                      <a:lnTo>
                        <a:pt x="1" y="2"/>
                      </a:lnTo>
                      <a:lnTo>
                        <a:pt x="1" y="1"/>
                      </a:lnTo>
                      <a:lnTo>
                        <a:pt x="1" y="1"/>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8873" name="Group 2809">
                <a:extLst>
                  <a:ext uri="{FF2B5EF4-FFF2-40B4-BE49-F238E27FC236}">
                    <a16:creationId xmlns:a16="http://schemas.microsoft.com/office/drawing/2014/main" id="{2D8DCEA4-48C2-43F2-9027-0D1794A793AC}"/>
                  </a:ext>
                </a:extLst>
              </p:cNvPr>
              <p:cNvGrpSpPr>
                <a:grpSpLocks/>
              </p:cNvGrpSpPr>
              <p:nvPr/>
            </p:nvGrpSpPr>
            <p:grpSpPr bwMode="auto">
              <a:xfrm>
                <a:off x="4120" y="1447"/>
                <a:ext cx="156" cy="166"/>
                <a:chOff x="4120" y="1447"/>
                <a:chExt cx="156" cy="166"/>
              </a:xfrm>
            </p:grpSpPr>
            <p:sp>
              <p:nvSpPr>
                <p:cNvPr id="218764" name="Freeform 2700">
                  <a:extLst>
                    <a:ext uri="{FF2B5EF4-FFF2-40B4-BE49-F238E27FC236}">
                      <a16:creationId xmlns:a16="http://schemas.microsoft.com/office/drawing/2014/main" id="{719AAD5B-AB8E-4A71-90D3-D380271CB860}"/>
                    </a:ext>
                  </a:extLst>
                </p:cNvPr>
                <p:cNvSpPr>
                  <a:spLocks/>
                </p:cNvSpPr>
                <p:nvPr/>
              </p:nvSpPr>
              <p:spPr bwMode="auto">
                <a:xfrm>
                  <a:off x="4120" y="1447"/>
                  <a:ext cx="156" cy="106"/>
                </a:xfrm>
                <a:custGeom>
                  <a:avLst/>
                  <a:gdLst>
                    <a:gd name="T0" fmla="*/ 151 w 156"/>
                    <a:gd name="T1" fmla="*/ 71 h 106"/>
                    <a:gd name="T2" fmla="*/ 146 w 156"/>
                    <a:gd name="T3" fmla="*/ 62 h 106"/>
                    <a:gd name="T4" fmla="*/ 142 w 156"/>
                    <a:gd name="T5" fmla="*/ 59 h 106"/>
                    <a:gd name="T6" fmla="*/ 145 w 156"/>
                    <a:gd name="T7" fmla="*/ 54 h 106"/>
                    <a:gd name="T8" fmla="*/ 153 w 156"/>
                    <a:gd name="T9" fmla="*/ 47 h 106"/>
                    <a:gd name="T10" fmla="*/ 151 w 156"/>
                    <a:gd name="T11" fmla="*/ 43 h 106"/>
                    <a:gd name="T12" fmla="*/ 152 w 156"/>
                    <a:gd name="T13" fmla="*/ 33 h 106"/>
                    <a:gd name="T14" fmla="*/ 143 w 156"/>
                    <a:gd name="T15" fmla="*/ 28 h 106"/>
                    <a:gd name="T16" fmla="*/ 132 w 156"/>
                    <a:gd name="T17" fmla="*/ 26 h 106"/>
                    <a:gd name="T18" fmla="*/ 125 w 156"/>
                    <a:gd name="T19" fmla="*/ 26 h 106"/>
                    <a:gd name="T20" fmla="*/ 120 w 156"/>
                    <a:gd name="T21" fmla="*/ 27 h 106"/>
                    <a:gd name="T22" fmla="*/ 118 w 156"/>
                    <a:gd name="T23" fmla="*/ 23 h 106"/>
                    <a:gd name="T24" fmla="*/ 110 w 156"/>
                    <a:gd name="T25" fmla="*/ 21 h 106"/>
                    <a:gd name="T26" fmla="*/ 105 w 156"/>
                    <a:gd name="T27" fmla="*/ 18 h 106"/>
                    <a:gd name="T28" fmla="*/ 101 w 156"/>
                    <a:gd name="T29" fmla="*/ 14 h 106"/>
                    <a:gd name="T30" fmla="*/ 96 w 156"/>
                    <a:gd name="T31" fmla="*/ 8 h 106"/>
                    <a:gd name="T32" fmla="*/ 88 w 156"/>
                    <a:gd name="T33" fmla="*/ 0 h 106"/>
                    <a:gd name="T34" fmla="*/ 77 w 156"/>
                    <a:gd name="T35" fmla="*/ 5 h 106"/>
                    <a:gd name="T36" fmla="*/ 74 w 156"/>
                    <a:gd name="T37" fmla="*/ 13 h 106"/>
                    <a:gd name="T38" fmla="*/ 67 w 156"/>
                    <a:gd name="T39" fmla="*/ 13 h 106"/>
                    <a:gd name="T40" fmla="*/ 58 w 156"/>
                    <a:gd name="T41" fmla="*/ 11 h 106"/>
                    <a:gd name="T42" fmla="*/ 48 w 156"/>
                    <a:gd name="T43" fmla="*/ 12 h 106"/>
                    <a:gd name="T44" fmla="*/ 40 w 156"/>
                    <a:gd name="T45" fmla="*/ 20 h 106"/>
                    <a:gd name="T46" fmla="*/ 25 w 156"/>
                    <a:gd name="T47" fmla="*/ 20 h 106"/>
                    <a:gd name="T48" fmla="*/ 20 w 156"/>
                    <a:gd name="T49" fmla="*/ 28 h 106"/>
                    <a:gd name="T50" fmla="*/ 21 w 156"/>
                    <a:gd name="T51" fmla="*/ 34 h 106"/>
                    <a:gd name="T52" fmla="*/ 13 w 156"/>
                    <a:gd name="T53" fmla="*/ 37 h 106"/>
                    <a:gd name="T54" fmla="*/ 11 w 156"/>
                    <a:gd name="T55" fmla="*/ 42 h 106"/>
                    <a:gd name="T56" fmla="*/ 12 w 156"/>
                    <a:gd name="T57" fmla="*/ 47 h 106"/>
                    <a:gd name="T58" fmla="*/ 3 w 156"/>
                    <a:gd name="T59" fmla="*/ 52 h 106"/>
                    <a:gd name="T60" fmla="*/ 0 w 156"/>
                    <a:gd name="T61" fmla="*/ 61 h 106"/>
                    <a:gd name="T62" fmla="*/ 12 w 156"/>
                    <a:gd name="T63" fmla="*/ 68 h 106"/>
                    <a:gd name="T64" fmla="*/ 19 w 156"/>
                    <a:gd name="T65" fmla="*/ 73 h 106"/>
                    <a:gd name="T66" fmla="*/ 22 w 156"/>
                    <a:gd name="T67" fmla="*/ 79 h 106"/>
                    <a:gd name="T68" fmla="*/ 27 w 156"/>
                    <a:gd name="T69" fmla="*/ 79 h 106"/>
                    <a:gd name="T70" fmla="*/ 20 w 156"/>
                    <a:gd name="T71" fmla="*/ 82 h 106"/>
                    <a:gd name="T72" fmla="*/ 18 w 156"/>
                    <a:gd name="T73" fmla="*/ 90 h 106"/>
                    <a:gd name="T74" fmla="*/ 30 w 156"/>
                    <a:gd name="T75" fmla="*/ 94 h 106"/>
                    <a:gd name="T76" fmla="*/ 35 w 156"/>
                    <a:gd name="T77" fmla="*/ 96 h 106"/>
                    <a:gd name="T78" fmla="*/ 39 w 156"/>
                    <a:gd name="T79" fmla="*/ 99 h 106"/>
                    <a:gd name="T80" fmla="*/ 44 w 156"/>
                    <a:gd name="T81" fmla="*/ 106 h 106"/>
                    <a:gd name="T82" fmla="*/ 51 w 156"/>
                    <a:gd name="T83" fmla="*/ 103 h 106"/>
                    <a:gd name="T84" fmla="*/ 58 w 156"/>
                    <a:gd name="T85" fmla="*/ 101 h 106"/>
                    <a:gd name="T86" fmla="*/ 60 w 156"/>
                    <a:gd name="T87" fmla="*/ 94 h 106"/>
                    <a:gd name="T88" fmla="*/ 66 w 156"/>
                    <a:gd name="T89" fmla="*/ 95 h 106"/>
                    <a:gd name="T90" fmla="*/ 59 w 156"/>
                    <a:gd name="T91" fmla="*/ 83 h 106"/>
                    <a:gd name="T92" fmla="*/ 64 w 156"/>
                    <a:gd name="T93" fmla="*/ 78 h 106"/>
                    <a:gd name="T94" fmla="*/ 66 w 156"/>
                    <a:gd name="T95" fmla="*/ 71 h 106"/>
                    <a:gd name="T96" fmla="*/ 69 w 156"/>
                    <a:gd name="T97" fmla="*/ 69 h 106"/>
                    <a:gd name="T98" fmla="*/ 71 w 156"/>
                    <a:gd name="T99" fmla="*/ 66 h 106"/>
                    <a:gd name="T100" fmla="*/ 80 w 156"/>
                    <a:gd name="T101" fmla="*/ 70 h 106"/>
                    <a:gd name="T102" fmla="*/ 88 w 156"/>
                    <a:gd name="T103" fmla="*/ 74 h 106"/>
                    <a:gd name="T104" fmla="*/ 99 w 156"/>
                    <a:gd name="T105" fmla="*/ 75 h 106"/>
                    <a:gd name="T106" fmla="*/ 94 w 156"/>
                    <a:gd name="T107" fmla="*/ 86 h 106"/>
                    <a:gd name="T108" fmla="*/ 97 w 156"/>
                    <a:gd name="T109" fmla="*/ 89 h 106"/>
                    <a:gd name="T110" fmla="*/ 103 w 156"/>
                    <a:gd name="T111" fmla="*/ 95 h 106"/>
                    <a:gd name="T112" fmla="*/ 112 w 156"/>
                    <a:gd name="T113" fmla="*/ 100 h 106"/>
                    <a:gd name="T114" fmla="*/ 120 w 156"/>
                    <a:gd name="T115" fmla="*/ 99 h 106"/>
                    <a:gd name="T116" fmla="*/ 132 w 156"/>
                    <a:gd name="T117" fmla="*/ 92 h 106"/>
                    <a:gd name="T118" fmla="*/ 137 w 156"/>
                    <a:gd name="T119" fmla="*/ 88 h 106"/>
                    <a:gd name="T120" fmla="*/ 141 w 156"/>
                    <a:gd name="T121" fmla="*/ 87 h 106"/>
                    <a:gd name="T122" fmla="*/ 152 w 156"/>
                    <a:gd name="T123" fmla="*/ 82 h 106"/>
                    <a:gd name="T124" fmla="*/ 156 w 156"/>
                    <a:gd name="T125" fmla="*/ 7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 h="106">
                      <a:moveTo>
                        <a:pt x="156" y="74"/>
                      </a:moveTo>
                      <a:lnTo>
                        <a:pt x="156" y="74"/>
                      </a:lnTo>
                      <a:lnTo>
                        <a:pt x="156" y="72"/>
                      </a:lnTo>
                      <a:lnTo>
                        <a:pt x="155" y="72"/>
                      </a:lnTo>
                      <a:lnTo>
                        <a:pt x="155" y="71"/>
                      </a:lnTo>
                      <a:lnTo>
                        <a:pt x="153" y="71"/>
                      </a:lnTo>
                      <a:lnTo>
                        <a:pt x="151" y="71"/>
                      </a:lnTo>
                      <a:lnTo>
                        <a:pt x="151" y="71"/>
                      </a:lnTo>
                      <a:lnTo>
                        <a:pt x="151" y="69"/>
                      </a:lnTo>
                      <a:lnTo>
                        <a:pt x="150" y="68"/>
                      </a:lnTo>
                      <a:lnTo>
                        <a:pt x="148" y="65"/>
                      </a:lnTo>
                      <a:lnTo>
                        <a:pt x="148" y="65"/>
                      </a:lnTo>
                      <a:lnTo>
                        <a:pt x="147" y="63"/>
                      </a:lnTo>
                      <a:lnTo>
                        <a:pt x="146" y="62"/>
                      </a:lnTo>
                      <a:lnTo>
                        <a:pt x="145" y="61"/>
                      </a:lnTo>
                      <a:lnTo>
                        <a:pt x="145" y="61"/>
                      </a:lnTo>
                      <a:lnTo>
                        <a:pt x="143" y="61"/>
                      </a:lnTo>
                      <a:lnTo>
                        <a:pt x="141" y="61"/>
                      </a:lnTo>
                      <a:lnTo>
                        <a:pt x="141" y="61"/>
                      </a:lnTo>
                      <a:lnTo>
                        <a:pt x="142" y="60"/>
                      </a:lnTo>
                      <a:lnTo>
                        <a:pt x="142" y="59"/>
                      </a:lnTo>
                      <a:lnTo>
                        <a:pt x="143" y="59"/>
                      </a:lnTo>
                      <a:lnTo>
                        <a:pt x="143" y="57"/>
                      </a:lnTo>
                      <a:lnTo>
                        <a:pt x="143" y="57"/>
                      </a:lnTo>
                      <a:lnTo>
                        <a:pt x="143" y="55"/>
                      </a:lnTo>
                      <a:lnTo>
                        <a:pt x="144" y="55"/>
                      </a:lnTo>
                      <a:lnTo>
                        <a:pt x="145" y="54"/>
                      </a:lnTo>
                      <a:lnTo>
                        <a:pt x="145" y="54"/>
                      </a:lnTo>
                      <a:lnTo>
                        <a:pt x="148" y="52"/>
                      </a:lnTo>
                      <a:lnTo>
                        <a:pt x="152" y="49"/>
                      </a:lnTo>
                      <a:lnTo>
                        <a:pt x="152" y="49"/>
                      </a:lnTo>
                      <a:lnTo>
                        <a:pt x="153" y="48"/>
                      </a:lnTo>
                      <a:lnTo>
                        <a:pt x="153" y="48"/>
                      </a:lnTo>
                      <a:lnTo>
                        <a:pt x="153" y="47"/>
                      </a:lnTo>
                      <a:lnTo>
                        <a:pt x="153" y="47"/>
                      </a:lnTo>
                      <a:lnTo>
                        <a:pt x="152" y="46"/>
                      </a:lnTo>
                      <a:lnTo>
                        <a:pt x="151" y="45"/>
                      </a:lnTo>
                      <a:lnTo>
                        <a:pt x="150" y="44"/>
                      </a:lnTo>
                      <a:lnTo>
                        <a:pt x="149" y="43"/>
                      </a:lnTo>
                      <a:lnTo>
                        <a:pt x="149" y="43"/>
                      </a:lnTo>
                      <a:lnTo>
                        <a:pt x="150" y="43"/>
                      </a:lnTo>
                      <a:lnTo>
                        <a:pt x="151" y="43"/>
                      </a:lnTo>
                      <a:lnTo>
                        <a:pt x="152" y="42"/>
                      </a:lnTo>
                      <a:lnTo>
                        <a:pt x="153" y="41"/>
                      </a:lnTo>
                      <a:lnTo>
                        <a:pt x="153" y="40"/>
                      </a:lnTo>
                      <a:lnTo>
                        <a:pt x="154" y="39"/>
                      </a:lnTo>
                      <a:lnTo>
                        <a:pt x="154" y="37"/>
                      </a:lnTo>
                      <a:lnTo>
                        <a:pt x="153" y="35"/>
                      </a:lnTo>
                      <a:lnTo>
                        <a:pt x="152" y="33"/>
                      </a:lnTo>
                      <a:lnTo>
                        <a:pt x="151" y="31"/>
                      </a:lnTo>
                      <a:lnTo>
                        <a:pt x="149" y="30"/>
                      </a:lnTo>
                      <a:lnTo>
                        <a:pt x="149" y="30"/>
                      </a:lnTo>
                      <a:lnTo>
                        <a:pt x="148" y="29"/>
                      </a:lnTo>
                      <a:lnTo>
                        <a:pt x="145" y="28"/>
                      </a:lnTo>
                      <a:lnTo>
                        <a:pt x="145" y="28"/>
                      </a:lnTo>
                      <a:lnTo>
                        <a:pt x="143" y="28"/>
                      </a:lnTo>
                      <a:lnTo>
                        <a:pt x="141" y="28"/>
                      </a:lnTo>
                      <a:lnTo>
                        <a:pt x="139" y="28"/>
                      </a:lnTo>
                      <a:lnTo>
                        <a:pt x="137" y="27"/>
                      </a:lnTo>
                      <a:lnTo>
                        <a:pt x="137" y="27"/>
                      </a:lnTo>
                      <a:lnTo>
                        <a:pt x="134" y="27"/>
                      </a:lnTo>
                      <a:lnTo>
                        <a:pt x="133" y="27"/>
                      </a:lnTo>
                      <a:lnTo>
                        <a:pt x="132" y="26"/>
                      </a:lnTo>
                      <a:lnTo>
                        <a:pt x="132" y="26"/>
                      </a:lnTo>
                      <a:lnTo>
                        <a:pt x="131" y="27"/>
                      </a:lnTo>
                      <a:lnTo>
                        <a:pt x="129" y="27"/>
                      </a:lnTo>
                      <a:lnTo>
                        <a:pt x="127" y="27"/>
                      </a:lnTo>
                      <a:lnTo>
                        <a:pt x="125" y="27"/>
                      </a:lnTo>
                      <a:lnTo>
                        <a:pt x="125" y="27"/>
                      </a:lnTo>
                      <a:lnTo>
                        <a:pt x="125" y="26"/>
                      </a:lnTo>
                      <a:lnTo>
                        <a:pt x="125" y="26"/>
                      </a:lnTo>
                      <a:lnTo>
                        <a:pt x="124" y="25"/>
                      </a:lnTo>
                      <a:lnTo>
                        <a:pt x="123" y="25"/>
                      </a:lnTo>
                      <a:lnTo>
                        <a:pt x="123" y="25"/>
                      </a:lnTo>
                      <a:lnTo>
                        <a:pt x="123" y="25"/>
                      </a:lnTo>
                      <a:lnTo>
                        <a:pt x="122" y="25"/>
                      </a:lnTo>
                      <a:lnTo>
                        <a:pt x="120" y="27"/>
                      </a:lnTo>
                      <a:lnTo>
                        <a:pt x="118" y="29"/>
                      </a:lnTo>
                      <a:lnTo>
                        <a:pt x="118" y="29"/>
                      </a:lnTo>
                      <a:lnTo>
                        <a:pt x="118" y="28"/>
                      </a:lnTo>
                      <a:lnTo>
                        <a:pt x="118" y="27"/>
                      </a:lnTo>
                      <a:lnTo>
                        <a:pt x="118" y="24"/>
                      </a:lnTo>
                      <a:lnTo>
                        <a:pt x="118" y="24"/>
                      </a:lnTo>
                      <a:lnTo>
                        <a:pt x="118" y="23"/>
                      </a:lnTo>
                      <a:lnTo>
                        <a:pt x="117" y="23"/>
                      </a:lnTo>
                      <a:lnTo>
                        <a:pt x="116" y="22"/>
                      </a:lnTo>
                      <a:lnTo>
                        <a:pt x="115" y="22"/>
                      </a:lnTo>
                      <a:lnTo>
                        <a:pt x="113" y="21"/>
                      </a:lnTo>
                      <a:lnTo>
                        <a:pt x="111" y="21"/>
                      </a:lnTo>
                      <a:lnTo>
                        <a:pt x="110" y="21"/>
                      </a:lnTo>
                      <a:lnTo>
                        <a:pt x="110" y="21"/>
                      </a:lnTo>
                      <a:lnTo>
                        <a:pt x="110" y="20"/>
                      </a:lnTo>
                      <a:lnTo>
                        <a:pt x="109" y="19"/>
                      </a:lnTo>
                      <a:lnTo>
                        <a:pt x="108" y="18"/>
                      </a:lnTo>
                      <a:lnTo>
                        <a:pt x="108" y="18"/>
                      </a:lnTo>
                      <a:lnTo>
                        <a:pt x="107" y="18"/>
                      </a:lnTo>
                      <a:lnTo>
                        <a:pt x="106" y="18"/>
                      </a:lnTo>
                      <a:lnTo>
                        <a:pt x="105" y="18"/>
                      </a:lnTo>
                      <a:lnTo>
                        <a:pt x="105" y="18"/>
                      </a:lnTo>
                      <a:lnTo>
                        <a:pt x="105" y="18"/>
                      </a:lnTo>
                      <a:lnTo>
                        <a:pt x="105" y="18"/>
                      </a:lnTo>
                      <a:lnTo>
                        <a:pt x="104" y="17"/>
                      </a:lnTo>
                      <a:lnTo>
                        <a:pt x="104" y="16"/>
                      </a:lnTo>
                      <a:lnTo>
                        <a:pt x="103" y="15"/>
                      </a:lnTo>
                      <a:lnTo>
                        <a:pt x="101" y="14"/>
                      </a:lnTo>
                      <a:lnTo>
                        <a:pt x="100" y="13"/>
                      </a:lnTo>
                      <a:lnTo>
                        <a:pt x="98" y="13"/>
                      </a:lnTo>
                      <a:lnTo>
                        <a:pt x="97" y="13"/>
                      </a:lnTo>
                      <a:lnTo>
                        <a:pt x="95" y="12"/>
                      </a:lnTo>
                      <a:lnTo>
                        <a:pt x="95" y="12"/>
                      </a:lnTo>
                      <a:lnTo>
                        <a:pt x="96" y="10"/>
                      </a:lnTo>
                      <a:lnTo>
                        <a:pt x="96" y="8"/>
                      </a:lnTo>
                      <a:lnTo>
                        <a:pt x="96" y="6"/>
                      </a:lnTo>
                      <a:lnTo>
                        <a:pt x="95" y="5"/>
                      </a:lnTo>
                      <a:lnTo>
                        <a:pt x="94" y="3"/>
                      </a:lnTo>
                      <a:lnTo>
                        <a:pt x="93" y="2"/>
                      </a:lnTo>
                      <a:lnTo>
                        <a:pt x="91" y="1"/>
                      </a:lnTo>
                      <a:lnTo>
                        <a:pt x="88" y="0"/>
                      </a:lnTo>
                      <a:lnTo>
                        <a:pt x="88" y="0"/>
                      </a:lnTo>
                      <a:lnTo>
                        <a:pt x="85" y="0"/>
                      </a:lnTo>
                      <a:lnTo>
                        <a:pt x="84" y="1"/>
                      </a:lnTo>
                      <a:lnTo>
                        <a:pt x="83" y="1"/>
                      </a:lnTo>
                      <a:lnTo>
                        <a:pt x="83" y="1"/>
                      </a:lnTo>
                      <a:lnTo>
                        <a:pt x="80" y="3"/>
                      </a:lnTo>
                      <a:lnTo>
                        <a:pt x="78" y="4"/>
                      </a:lnTo>
                      <a:lnTo>
                        <a:pt x="77" y="5"/>
                      </a:lnTo>
                      <a:lnTo>
                        <a:pt x="77" y="5"/>
                      </a:lnTo>
                      <a:lnTo>
                        <a:pt x="76" y="7"/>
                      </a:lnTo>
                      <a:lnTo>
                        <a:pt x="76" y="9"/>
                      </a:lnTo>
                      <a:lnTo>
                        <a:pt x="76" y="11"/>
                      </a:lnTo>
                      <a:lnTo>
                        <a:pt x="76" y="14"/>
                      </a:lnTo>
                      <a:lnTo>
                        <a:pt x="76" y="14"/>
                      </a:lnTo>
                      <a:lnTo>
                        <a:pt x="74" y="13"/>
                      </a:lnTo>
                      <a:lnTo>
                        <a:pt x="72" y="13"/>
                      </a:lnTo>
                      <a:lnTo>
                        <a:pt x="72" y="13"/>
                      </a:lnTo>
                      <a:lnTo>
                        <a:pt x="71" y="13"/>
                      </a:lnTo>
                      <a:lnTo>
                        <a:pt x="69" y="13"/>
                      </a:lnTo>
                      <a:lnTo>
                        <a:pt x="68" y="13"/>
                      </a:lnTo>
                      <a:lnTo>
                        <a:pt x="67" y="13"/>
                      </a:lnTo>
                      <a:lnTo>
                        <a:pt x="67" y="13"/>
                      </a:lnTo>
                      <a:lnTo>
                        <a:pt x="66" y="13"/>
                      </a:lnTo>
                      <a:lnTo>
                        <a:pt x="65" y="12"/>
                      </a:lnTo>
                      <a:lnTo>
                        <a:pt x="64" y="12"/>
                      </a:lnTo>
                      <a:lnTo>
                        <a:pt x="62" y="12"/>
                      </a:lnTo>
                      <a:lnTo>
                        <a:pt x="62" y="12"/>
                      </a:lnTo>
                      <a:lnTo>
                        <a:pt x="60" y="12"/>
                      </a:lnTo>
                      <a:lnTo>
                        <a:pt x="58" y="11"/>
                      </a:lnTo>
                      <a:lnTo>
                        <a:pt x="58" y="11"/>
                      </a:lnTo>
                      <a:lnTo>
                        <a:pt x="55" y="10"/>
                      </a:lnTo>
                      <a:lnTo>
                        <a:pt x="54" y="10"/>
                      </a:lnTo>
                      <a:lnTo>
                        <a:pt x="52" y="10"/>
                      </a:lnTo>
                      <a:lnTo>
                        <a:pt x="51" y="11"/>
                      </a:lnTo>
                      <a:lnTo>
                        <a:pt x="50" y="11"/>
                      </a:lnTo>
                      <a:lnTo>
                        <a:pt x="48" y="12"/>
                      </a:lnTo>
                      <a:lnTo>
                        <a:pt x="47" y="13"/>
                      </a:lnTo>
                      <a:lnTo>
                        <a:pt x="47" y="13"/>
                      </a:lnTo>
                      <a:lnTo>
                        <a:pt x="44" y="17"/>
                      </a:lnTo>
                      <a:lnTo>
                        <a:pt x="43" y="18"/>
                      </a:lnTo>
                      <a:lnTo>
                        <a:pt x="41" y="21"/>
                      </a:lnTo>
                      <a:lnTo>
                        <a:pt x="41" y="21"/>
                      </a:lnTo>
                      <a:lnTo>
                        <a:pt x="40" y="20"/>
                      </a:lnTo>
                      <a:lnTo>
                        <a:pt x="38" y="19"/>
                      </a:lnTo>
                      <a:lnTo>
                        <a:pt x="36" y="18"/>
                      </a:lnTo>
                      <a:lnTo>
                        <a:pt x="34" y="18"/>
                      </a:lnTo>
                      <a:lnTo>
                        <a:pt x="34" y="18"/>
                      </a:lnTo>
                      <a:lnTo>
                        <a:pt x="32" y="18"/>
                      </a:lnTo>
                      <a:lnTo>
                        <a:pt x="29" y="19"/>
                      </a:lnTo>
                      <a:lnTo>
                        <a:pt x="25" y="20"/>
                      </a:lnTo>
                      <a:lnTo>
                        <a:pt x="25" y="20"/>
                      </a:lnTo>
                      <a:lnTo>
                        <a:pt x="22" y="21"/>
                      </a:lnTo>
                      <a:lnTo>
                        <a:pt x="21" y="22"/>
                      </a:lnTo>
                      <a:lnTo>
                        <a:pt x="21" y="23"/>
                      </a:lnTo>
                      <a:lnTo>
                        <a:pt x="20" y="24"/>
                      </a:lnTo>
                      <a:lnTo>
                        <a:pt x="20" y="26"/>
                      </a:lnTo>
                      <a:lnTo>
                        <a:pt x="20" y="28"/>
                      </a:lnTo>
                      <a:lnTo>
                        <a:pt x="21" y="30"/>
                      </a:lnTo>
                      <a:lnTo>
                        <a:pt x="22" y="32"/>
                      </a:lnTo>
                      <a:lnTo>
                        <a:pt x="23" y="34"/>
                      </a:lnTo>
                      <a:lnTo>
                        <a:pt x="23" y="34"/>
                      </a:lnTo>
                      <a:lnTo>
                        <a:pt x="22" y="33"/>
                      </a:lnTo>
                      <a:lnTo>
                        <a:pt x="22" y="34"/>
                      </a:lnTo>
                      <a:lnTo>
                        <a:pt x="21" y="34"/>
                      </a:lnTo>
                      <a:lnTo>
                        <a:pt x="20" y="35"/>
                      </a:lnTo>
                      <a:lnTo>
                        <a:pt x="19" y="36"/>
                      </a:lnTo>
                      <a:lnTo>
                        <a:pt x="19" y="36"/>
                      </a:lnTo>
                      <a:lnTo>
                        <a:pt x="17" y="37"/>
                      </a:lnTo>
                      <a:lnTo>
                        <a:pt x="16" y="37"/>
                      </a:lnTo>
                      <a:lnTo>
                        <a:pt x="14" y="37"/>
                      </a:lnTo>
                      <a:lnTo>
                        <a:pt x="13" y="37"/>
                      </a:lnTo>
                      <a:lnTo>
                        <a:pt x="13" y="37"/>
                      </a:lnTo>
                      <a:lnTo>
                        <a:pt x="12" y="38"/>
                      </a:lnTo>
                      <a:lnTo>
                        <a:pt x="11" y="40"/>
                      </a:lnTo>
                      <a:lnTo>
                        <a:pt x="11" y="40"/>
                      </a:lnTo>
                      <a:lnTo>
                        <a:pt x="11" y="41"/>
                      </a:lnTo>
                      <a:lnTo>
                        <a:pt x="11" y="42"/>
                      </a:lnTo>
                      <a:lnTo>
                        <a:pt x="11" y="42"/>
                      </a:lnTo>
                      <a:lnTo>
                        <a:pt x="12" y="43"/>
                      </a:lnTo>
                      <a:lnTo>
                        <a:pt x="14" y="44"/>
                      </a:lnTo>
                      <a:lnTo>
                        <a:pt x="14" y="45"/>
                      </a:lnTo>
                      <a:lnTo>
                        <a:pt x="15" y="46"/>
                      </a:lnTo>
                      <a:lnTo>
                        <a:pt x="15" y="46"/>
                      </a:lnTo>
                      <a:lnTo>
                        <a:pt x="14" y="46"/>
                      </a:lnTo>
                      <a:lnTo>
                        <a:pt x="12" y="47"/>
                      </a:lnTo>
                      <a:lnTo>
                        <a:pt x="10" y="47"/>
                      </a:lnTo>
                      <a:lnTo>
                        <a:pt x="8" y="48"/>
                      </a:lnTo>
                      <a:lnTo>
                        <a:pt x="8" y="48"/>
                      </a:lnTo>
                      <a:lnTo>
                        <a:pt x="6" y="48"/>
                      </a:lnTo>
                      <a:lnTo>
                        <a:pt x="5" y="49"/>
                      </a:lnTo>
                      <a:lnTo>
                        <a:pt x="4" y="50"/>
                      </a:lnTo>
                      <a:lnTo>
                        <a:pt x="3" y="52"/>
                      </a:lnTo>
                      <a:lnTo>
                        <a:pt x="1" y="54"/>
                      </a:lnTo>
                      <a:lnTo>
                        <a:pt x="0" y="57"/>
                      </a:lnTo>
                      <a:lnTo>
                        <a:pt x="0" y="57"/>
                      </a:lnTo>
                      <a:lnTo>
                        <a:pt x="0" y="59"/>
                      </a:lnTo>
                      <a:lnTo>
                        <a:pt x="0" y="60"/>
                      </a:lnTo>
                      <a:lnTo>
                        <a:pt x="0" y="61"/>
                      </a:lnTo>
                      <a:lnTo>
                        <a:pt x="0" y="61"/>
                      </a:lnTo>
                      <a:lnTo>
                        <a:pt x="2" y="63"/>
                      </a:lnTo>
                      <a:lnTo>
                        <a:pt x="4" y="64"/>
                      </a:lnTo>
                      <a:lnTo>
                        <a:pt x="5" y="65"/>
                      </a:lnTo>
                      <a:lnTo>
                        <a:pt x="8" y="65"/>
                      </a:lnTo>
                      <a:lnTo>
                        <a:pt x="12" y="66"/>
                      </a:lnTo>
                      <a:lnTo>
                        <a:pt x="12" y="66"/>
                      </a:lnTo>
                      <a:lnTo>
                        <a:pt x="12" y="68"/>
                      </a:lnTo>
                      <a:lnTo>
                        <a:pt x="12" y="69"/>
                      </a:lnTo>
                      <a:lnTo>
                        <a:pt x="12" y="70"/>
                      </a:lnTo>
                      <a:lnTo>
                        <a:pt x="14" y="71"/>
                      </a:lnTo>
                      <a:lnTo>
                        <a:pt x="14" y="71"/>
                      </a:lnTo>
                      <a:lnTo>
                        <a:pt x="15" y="72"/>
                      </a:lnTo>
                      <a:lnTo>
                        <a:pt x="17" y="72"/>
                      </a:lnTo>
                      <a:lnTo>
                        <a:pt x="19" y="73"/>
                      </a:lnTo>
                      <a:lnTo>
                        <a:pt x="21" y="73"/>
                      </a:lnTo>
                      <a:lnTo>
                        <a:pt x="21" y="73"/>
                      </a:lnTo>
                      <a:lnTo>
                        <a:pt x="21" y="75"/>
                      </a:lnTo>
                      <a:lnTo>
                        <a:pt x="21" y="77"/>
                      </a:lnTo>
                      <a:lnTo>
                        <a:pt x="21" y="77"/>
                      </a:lnTo>
                      <a:lnTo>
                        <a:pt x="21" y="78"/>
                      </a:lnTo>
                      <a:lnTo>
                        <a:pt x="22" y="79"/>
                      </a:lnTo>
                      <a:lnTo>
                        <a:pt x="23" y="79"/>
                      </a:lnTo>
                      <a:lnTo>
                        <a:pt x="23" y="79"/>
                      </a:lnTo>
                      <a:lnTo>
                        <a:pt x="24" y="79"/>
                      </a:lnTo>
                      <a:lnTo>
                        <a:pt x="25" y="79"/>
                      </a:lnTo>
                      <a:lnTo>
                        <a:pt x="26" y="79"/>
                      </a:lnTo>
                      <a:lnTo>
                        <a:pt x="27" y="79"/>
                      </a:lnTo>
                      <a:lnTo>
                        <a:pt x="27" y="79"/>
                      </a:lnTo>
                      <a:lnTo>
                        <a:pt x="28" y="80"/>
                      </a:lnTo>
                      <a:lnTo>
                        <a:pt x="28" y="80"/>
                      </a:lnTo>
                      <a:lnTo>
                        <a:pt x="24" y="80"/>
                      </a:lnTo>
                      <a:lnTo>
                        <a:pt x="23" y="80"/>
                      </a:lnTo>
                      <a:lnTo>
                        <a:pt x="21" y="81"/>
                      </a:lnTo>
                      <a:lnTo>
                        <a:pt x="21" y="81"/>
                      </a:lnTo>
                      <a:lnTo>
                        <a:pt x="20" y="82"/>
                      </a:lnTo>
                      <a:lnTo>
                        <a:pt x="19" y="84"/>
                      </a:lnTo>
                      <a:lnTo>
                        <a:pt x="18" y="85"/>
                      </a:lnTo>
                      <a:lnTo>
                        <a:pt x="17" y="87"/>
                      </a:lnTo>
                      <a:lnTo>
                        <a:pt x="17" y="87"/>
                      </a:lnTo>
                      <a:lnTo>
                        <a:pt x="17" y="87"/>
                      </a:lnTo>
                      <a:lnTo>
                        <a:pt x="18" y="88"/>
                      </a:lnTo>
                      <a:lnTo>
                        <a:pt x="18" y="90"/>
                      </a:lnTo>
                      <a:lnTo>
                        <a:pt x="20" y="91"/>
                      </a:lnTo>
                      <a:lnTo>
                        <a:pt x="22" y="93"/>
                      </a:lnTo>
                      <a:lnTo>
                        <a:pt x="24" y="93"/>
                      </a:lnTo>
                      <a:lnTo>
                        <a:pt x="26" y="94"/>
                      </a:lnTo>
                      <a:lnTo>
                        <a:pt x="28" y="94"/>
                      </a:lnTo>
                      <a:lnTo>
                        <a:pt x="30" y="94"/>
                      </a:lnTo>
                      <a:lnTo>
                        <a:pt x="30" y="94"/>
                      </a:lnTo>
                      <a:lnTo>
                        <a:pt x="31" y="94"/>
                      </a:lnTo>
                      <a:lnTo>
                        <a:pt x="31" y="95"/>
                      </a:lnTo>
                      <a:lnTo>
                        <a:pt x="32" y="95"/>
                      </a:lnTo>
                      <a:lnTo>
                        <a:pt x="34" y="96"/>
                      </a:lnTo>
                      <a:lnTo>
                        <a:pt x="35" y="96"/>
                      </a:lnTo>
                      <a:lnTo>
                        <a:pt x="35" y="96"/>
                      </a:lnTo>
                      <a:lnTo>
                        <a:pt x="35" y="96"/>
                      </a:lnTo>
                      <a:lnTo>
                        <a:pt x="35" y="97"/>
                      </a:lnTo>
                      <a:lnTo>
                        <a:pt x="35" y="98"/>
                      </a:lnTo>
                      <a:lnTo>
                        <a:pt x="35" y="98"/>
                      </a:lnTo>
                      <a:lnTo>
                        <a:pt x="36" y="99"/>
                      </a:lnTo>
                      <a:lnTo>
                        <a:pt x="37" y="99"/>
                      </a:lnTo>
                      <a:lnTo>
                        <a:pt x="39" y="99"/>
                      </a:lnTo>
                      <a:lnTo>
                        <a:pt x="39" y="99"/>
                      </a:lnTo>
                      <a:lnTo>
                        <a:pt x="39" y="100"/>
                      </a:lnTo>
                      <a:lnTo>
                        <a:pt x="40" y="101"/>
                      </a:lnTo>
                      <a:lnTo>
                        <a:pt x="41" y="102"/>
                      </a:lnTo>
                      <a:lnTo>
                        <a:pt x="41" y="103"/>
                      </a:lnTo>
                      <a:lnTo>
                        <a:pt x="43" y="104"/>
                      </a:lnTo>
                      <a:lnTo>
                        <a:pt x="44" y="105"/>
                      </a:lnTo>
                      <a:lnTo>
                        <a:pt x="44" y="106"/>
                      </a:lnTo>
                      <a:lnTo>
                        <a:pt x="44" y="106"/>
                      </a:lnTo>
                      <a:lnTo>
                        <a:pt x="46" y="106"/>
                      </a:lnTo>
                      <a:lnTo>
                        <a:pt x="47" y="106"/>
                      </a:lnTo>
                      <a:lnTo>
                        <a:pt x="48" y="105"/>
                      </a:lnTo>
                      <a:lnTo>
                        <a:pt x="50" y="104"/>
                      </a:lnTo>
                      <a:lnTo>
                        <a:pt x="50" y="104"/>
                      </a:lnTo>
                      <a:lnTo>
                        <a:pt x="51" y="103"/>
                      </a:lnTo>
                      <a:lnTo>
                        <a:pt x="52" y="101"/>
                      </a:lnTo>
                      <a:lnTo>
                        <a:pt x="52" y="100"/>
                      </a:lnTo>
                      <a:lnTo>
                        <a:pt x="52" y="100"/>
                      </a:lnTo>
                      <a:lnTo>
                        <a:pt x="53" y="101"/>
                      </a:lnTo>
                      <a:lnTo>
                        <a:pt x="54" y="101"/>
                      </a:lnTo>
                      <a:lnTo>
                        <a:pt x="56" y="101"/>
                      </a:lnTo>
                      <a:lnTo>
                        <a:pt x="58" y="101"/>
                      </a:lnTo>
                      <a:lnTo>
                        <a:pt x="58" y="100"/>
                      </a:lnTo>
                      <a:lnTo>
                        <a:pt x="59" y="100"/>
                      </a:lnTo>
                      <a:lnTo>
                        <a:pt x="59" y="100"/>
                      </a:lnTo>
                      <a:lnTo>
                        <a:pt x="59" y="99"/>
                      </a:lnTo>
                      <a:lnTo>
                        <a:pt x="60" y="97"/>
                      </a:lnTo>
                      <a:lnTo>
                        <a:pt x="60" y="94"/>
                      </a:lnTo>
                      <a:lnTo>
                        <a:pt x="60" y="94"/>
                      </a:lnTo>
                      <a:lnTo>
                        <a:pt x="61" y="94"/>
                      </a:lnTo>
                      <a:lnTo>
                        <a:pt x="62" y="95"/>
                      </a:lnTo>
                      <a:lnTo>
                        <a:pt x="63" y="95"/>
                      </a:lnTo>
                      <a:lnTo>
                        <a:pt x="64" y="96"/>
                      </a:lnTo>
                      <a:lnTo>
                        <a:pt x="64" y="96"/>
                      </a:lnTo>
                      <a:lnTo>
                        <a:pt x="65" y="96"/>
                      </a:lnTo>
                      <a:lnTo>
                        <a:pt x="66" y="95"/>
                      </a:lnTo>
                      <a:lnTo>
                        <a:pt x="66" y="95"/>
                      </a:lnTo>
                      <a:lnTo>
                        <a:pt x="65" y="93"/>
                      </a:lnTo>
                      <a:lnTo>
                        <a:pt x="64" y="91"/>
                      </a:lnTo>
                      <a:lnTo>
                        <a:pt x="62" y="88"/>
                      </a:lnTo>
                      <a:lnTo>
                        <a:pt x="61" y="86"/>
                      </a:lnTo>
                      <a:lnTo>
                        <a:pt x="60" y="85"/>
                      </a:lnTo>
                      <a:lnTo>
                        <a:pt x="59" y="83"/>
                      </a:lnTo>
                      <a:lnTo>
                        <a:pt x="59" y="81"/>
                      </a:lnTo>
                      <a:lnTo>
                        <a:pt x="59" y="81"/>
                      </a:lnTo>
                      <a:lnTo>
                        <a:pt x="59" y="78"/>
                      </a:lnTo>
                      <a:lnTo>
                        <a:pt x="59" y="78"/>
                      </a:lnTo>
                      <a:lnTo>
                        <a:pt x="61" y="78"/>
                      </a:lnTo>
                      <a:lnTo>
                        <a:pt x="63" y="78"/>
                      </a:lnTo>
                      <a:lnTo>
                        <a:pt x="64" y="78"/>
                      </a:lnTo>
                      <a:lnTo>
                        <a:pt x="64" y="78"/>
                      </a:lnTo>
                      <a:lnTo>
                        <a:pt x="65" y="77"/>
                      </a:lnTo>
                      <a:lnTo>
                        <a:pt x="65" y="76"/>
                      </a:lnTo>
                      <a:lnTo>
                        <a:pt x="66" y="76"/>
                      </a:lnTo>
                      <a:lnTo>
                        <a:pt x="66" y="75"/>
                      </a:lnTo>
                      <a:lnTo>
                        <a:pt x="66" y="73"/>
                      </a:lnTo>
                      <a:lnTo>
                        <a:pt x="66" y="71"/>
                      </a:lnTo>
                      <a:lnTo>
                        <a:pt x="66" y="71"/>
                      </a:lnTo>
                      <a:lnTo>
                        <a:pt x="67" y="71"/>
                      </a:lnTo>
                      <a:lnTo>
                        <a:pt x="68" y="71"/>
                      </a:lnTo>
                      <a:lnTo>
                        <a:pt x="68" y="70"/>
                      </a:lnTo>
                      <a:lnTo>
                        <a:pt x="68" y="70"/>
                      </a:lnTo>
                      <a:lnTo>
                        <a:pt x="68" y="70"/>
                      </a:lnTo>
                      <a:lnTo>
                        <a:pt x="69" y="69"/>
                      </a:lnTo>
                      <a:lnTo>
                        <a:pt x="70" y="69"/>
                      </a:lnTo>
                      <a:lnTo>
                        <a:pt x="70" y="68"/>
                      </a:lnTo>
                      <a:lnTo>
                        <a:pt x="70" y="68"/>
                      </a:lnTo>
                      <a:lnTo>
                        <a:pt x="71" y="67"/>
                      </a:lnTo>
                      <a:lnTo>
                        <a:pt x="71" y="67"/>
                      </a:lnTo>
                      <a:lnTo>
                        <a:pt x="71" y="66"/>
                      </a:lnTo>
                      <a:lnTo>
                        <a:pt x="71" y="66"/>
                      </a:lnTo>
                      <a:lnTo>
                        <a:pt x="72" y="66"/>
                      </a:lnTo>
                      <a:lnTo>
                        <a:pt x="73" y="66"/>
                      </a:lnTo>
                      <a:lnTo>
                        <a:pt x="75" y="65"/>
                      </a:lnTo>
                      <a:lnTo>
                        <a:pt x="79" y="66"/>
                      </a:lnTo>
                      <a:lnTo>
                        <a:pt x="79" y="66"/>
                      </a:lnTo>
                      <a:lnTo>
                        <a:pt x="79" y="68"/>
                      </a:lnTo>
                      <a:lnTo>
                        <a:pt x="80" y="70"/>
                      </a:lnTo>
                      <a:lnTo>
                        <a:pt x="81" y="72"/>
                      </a:lnTo>
                      <a:lnTo>
                        <a:pt x="83" y="73"/>
                      </a:lnTo>
                      <a:lnTo>
                        <a:pt x="83" y="73"/>
                      </a:lnTo>
                      <a:lnTo>
                        <a:pt x="85" y="74"/>
                      </a:lnTo>
                      <a:lnTo>
                        <a:pt x="86" y="75"/>
                      </a:lnTo>
                      <a:lnTo>
                        <a:pt x="87" y="74"/>
                      </a:lnTo>
                      <a:lnTo>
                        <a:pt x="88" y="74"/>
                      </a:lnTo>
                      <a:lnTo>
                        <a:pt x="90" y="72"/>
                      </a:lnTo>
                      <a:lnTo>
                        <a:pt x="90" y="72"/>
                      </a:lnTo>
                      <a:lnTo>
                        <a:pt x="91" y="73"/>
                      </a:lnTo>
                      <a:lnTo>
                        <a:pt x="92" y="74"/>
                      </a:lnTo>
                      <a:lnTo>
                        <a:pt x="95" y="74"/>
                      </a:lnTo>
                      <a:lnTo>
                        <a:pt x="99" y="75"/>
                      </a:lnTo>
                      <a:lnTo>
                        <a:pt x="99" y="75"/>
                      </a:lnTo>
                      <a:lnTo>
                        <a:pt x="97" y="77"/>
                      </a:lnTo>
                      <a:lnTo>
                        <a:pt x="96" y="80"/>
                      </a:lnTo>
                      <a:lnTo>
                        <a:pt x="95" y="82"/>
                      </a:lnTo>
                      <a:lnTo>
                        <a:pt x="95" y="83"/>
                      </a:lnTo>
                      <a:lnTo>
                        <a:pt x="94" y="85"/>
                      </a:lnTo>
                      <a:lnTo>
                        <a:pt x="94" y="86"/>
                      </a:lnTo>
                      <a:lnTo>
                        <a:pt x="94" y="86"/>
                      </a:lnTo>
                      <a:lnTo>
                        <a:pt x="95" y="86"/>
                      </a:lnTo>
                      <a:lnTo>
                        <a:pt x="96" y="86"/>
                      </a:lnTo>
                      <a:lnTo>
                        <a:pt x="96" y="86"/>
                      </a:lnTo>
                      <a:lnTo>
                        <a:pt x="96" y="87"/>
                      </a:lnTo>
                      <a:lnTo>
                        <a:pt x="96" y="89"/>
                      </a:lnTo>
                      <a:lnTo>
                        <a:pt x="96" y="89"/>
                      </a:lnTo>
                      <a:lnTo>
                        <a:pt x="97" y="89"/>
                      </a:lnTo>
                      <a:lnTo>
                        <a:pt x="98" y="90"/>
                      </a:lnTo>
                      <a:lnTo>
                        <a:pt x="99" y="91"/>
                      </a:lnTo>
                      <a:lnTo>
                        <a:pt x="100" y="93"/>
                      </a:lnTo>
                      <a:lnTo>
                        <a:pt x="101" y="93"/>
                      </a:lnTo>
                      <a:lnTo>
                        <a:pt x="101" y="94"/>
                      </a:lnTo>
                      <a:lnTo>
                        <a:pt x="101" y="94"/>
                      </a:lnTo>
                      <a:lnTo>
                        <a:pt x="103" y="95"/>
                      </a:lnTo>
                      <a:lnTo>
                        <a:pt x="104" y="95"/>
                      </a:lnTo>
                      <a:lnTo>
                        <a:pt x="106" y="95"/>
                      </a:lnTo>
                      <a:lnTo>
                        <a:pt x="107" y="95"/>
                      </a:lnTo>
                      <a:lnTo>
                        <a:pt x="107" y="95"/>
                      </a:lnTo>
                      <a:lnTo>
                        <a:pt x="109" y="96"/>
                      </a:lnTo>
                      <a:lnTo>
                        <a:pt x="111" y="98"/>
                      </a:lnTo>
                      <a:lnTo>
                        <a:pt x="112" y="100"/>
                      </a:lnTo>
                      <a:lnTo>
                        <a:pt x="113" y="100"/>
                      </a:lnTo>
                      <a:lnTo>
                        <a:pt x="114" y="101"/>
                      </a:lnTo>
                      <a:lnTo>
                        <a:pt x="114" y="101"/>
                      </a:lnTo>
                      <a:lnTo>
                        <a:pt x="116" y="101"/>
                      </a:lnTo>
                      <a:lnTo>
                        <a:pt x="117" y="101"/>
                      </a:lnTo>
                      <a:lnTo>
                        <a:pt x="119" y="100"/>
                      </a:lnTo>
                      <a:lnTo>
                        <a:pt x="120" y="99"/>
                      </a:lnTo>
                      <a:lnTo>
                        <a:pt x="120" y="99"/>
                      </a:lnTo>
                      <a:lnTo>
                        <a:pt x="122" y="98"/>
                      </a:lnTo>
                      <a:lnTo>
                        <a:pt x="124" y="97"/>
                      </a:lnTo>
                      <a:lnTo>
                        <a:pt x="128" y="96"/>
                      </a:lnTo>
                      <a:lnTo>
                        <a:pt x="130" y="95"/>
                      </a:lnTo>
                      <a:lnTo>
                        <a:pt x="131" y="93"/>
                      </a:lnTo>
                      <a:lnTo>
                        <a:pt x="132" y="92"/>
                      </a:lnTo>
                      <a:lnTo>
                        <a:pt x="132" y="90"/>
                      </a:lnTo>
                      <a:lnTo>
                        <a:pt x="132" y="90"/>
                      </a:lnTo>
                      <a:lnTo>
                        <a:pt x="134" y="90"/>
                      </a:lnTo>
                      <a:lnTo>
                        <a:pt x="136" y="89"/>
                      </a:lnTo>
                      <a:lnTo>
                        <a:pt x="136" y="89"/>
                      </a:lnTo>
                      <a:lnTo>
                        <a:pt x="137" y="89"/>
                      </a:lnTo>
                      <a:lnTo>
                        <a:pt x="137" y="88"/>
                      </a:lnTo>
                      <a:lnTo>
                        <a:pt x="137" y="88"/>
                      </a:lnTo>
                      <a:lnTo>
                        <a:pt x="138" y="88"/>
                      </a:lnTo>
                      <a:lnTo>
                        <a:pt x="139" y="88"/>
                      </a:lnTo>
                      <a:lnTo>
                        <a:pt x="140" y="88"/>
                      </a:lnTo>
                      <a:lnTo>
                        <a:pt x="140" y="87"/>
                      </a:lnTo>
                      <a:lnTo>
                        <a:pt x="140" y="87"/>
                      </a:lnTo>
                      <a:lnTo>
                        <a:pt x="141" y="87"/>
                      </a:lnTo>
                      <a:lnTo>
                        <a:pt x="141" y="86"/>
                      </a:lnTo>
                      <a:lnTo>
                        <a:pt x="141" y="84"/>
                      </a:lnTo>
                      <a:lnTo>
                        <a:pt x="141" y="84"/>
                      </a:lnTo>
                      <a:lnTo>
                        <a:pt x="145" y="83"/>
                      </a:lnTo>
                      <a:lnTo>
                        <a:pt x="149" y="83"/>
                      </a:lnTo>
                      <a:lnTo>
                        <a:pt x="150" y="83"/>
                      </a:lnTo>
                      <a:lnTo>
                        <a:pt x="152" y="82"/>
                      </a:lnTo>
                      <a:lnTo>
                        <a:pt x="153" y="81"/>
                      </a:lnTo>
                      <a:lnTo>
                        <a:pt x="155" y="80"/>
                      </a:lnTo>
                      <a:lnTo>
                        <a:pt x="155" y="80"/>
                      </a:lnTo>
                      <a:lnTo>
                        <a:pt x="155" y="78"/>
                      </a:lnTo>
                      <a:lnTo>
                        <a:pt x="156" y="77"/>
                      </a:lnTo>
                      <a:lnTo>
                        <a:pt x="156" y="76"/>
                      </a:lnTo>
                      <a:lnTo>
                        <a:pt x="156" y="74"/>
                      </a:lnTo>
                      <a:lnTo>
                        <a:pt x="156" y="74"/>
                      </a:lnTo>
                      <a:close/>
                    </a:path>
                  </a:pathLst>
                </a:custGeom>
                <a:solidFill>
                  <a:srgbClr val="AFD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65" name="Freeform 2701">
                  <a:extLst>
                    <a:ext uri="{FF2B5EF4-FFF2-40B4-BE49-F238E27FC236}">
                      <a16:creationId xmlns:a16="http://schemas.microsoft.com/office/drawing/2014/main" id="{DEE6E8EA-5422-42A4-8384-0E8DF6B55A20}"/>
                    </a:ext>
                  </a:extLst>
                </p:cNvPr>
                <p:cNvSpPr>
                  <a:spLocks/>
                </p:cNvSpPr>
                <p:nvPr/>
              </p:nvSpPr>
              <p:spPr bwMode="auto">
                <a:xfrm>
                  <a:off x="4159" y="1518"/>
                  <a:ext cx="59" cy="39"/>
                </a:xfrm>
                <a:custGeom>
                  <a:avLst/>
                  <a:gdLst>
                    <a:gd name="T0" fmla="*/ 0 w 59"/>
                    <a:gd name="T1" fmla="*/ 9 h 39"/>
                    <a:gd name="T2" fmla="*/ 0 w 59"/>
                    <a:gd name="T3" fmla="*/ 13 h 39"/>
                    <a:gd name="T4" fmla="*/ 0 w 59"/>
                    <a:gd name="T5" fmla="*/ 15 h 39"/>
                    <a:gd name="T6" fmla="*/ 2 w 59"/>
                    <a:gd name="T7" fmla="*/ 18 h 39"/>
                    <a:gd name="T8" fmla="*/ 7 w 59"/>
                    <a:gd name="T9" fmla="*/ 21 h 39"/>
                    <a:gd name="T10" fmla="*/ 11 w 59"/>
                    <a:gd name="T11" fmla="*/ 22 h 39"/>
                    <a:gd name="T12" fmla="*/ 10 w 59"/>
                    <a:gd name="T13" fmla="*/ 24 h 39"/>
                    <a:gd name="T14" fmla="*/ 8 w 59"/>
                    <a:gd name="T15" fmla="*/ 26 h 39"/>
                    <a:gd name="T16" fmla="*/ 7 w 59"/>
                    <a:gd name="T17" fmla="*/ 28 h 39"/>
                    <a:gd name="T18" fmla="*/ 7 w 59"/>
                    <a:gd name="T19" fmla="*/ 29 h 39"/>
                    <a:gd name="T20" fmla="*/ 9 w 59"/>
                    <a:gd name="T21" fmla="*/ 32 h 39"/>
                    <a:gd name="T22" fmla="*/ 13 w 59"/>
                    <a:gd name="T23" fmla="*/ 35 h 39"/>
                    <a:gd name="T24" fmla="*/ 17 w 59"/>
                    <a:gd name="T25" fmla="*/ 35 h 39"/>
                    <a:gd name="T26" fmla="*/ 20 w 59"/>
                    <a:gd name="T27" fmla="*/ 35 h 39"/>
                    <a:gd name="T28" fmla="*/ 22 w 59"/>
                    <a:gd name="T29" fmla="*/ 33 h 39"/>
                    <a:gd name="T30" fmla="*/ 24 w 59"/>
                    <a:gd name="T31" fmla="*/ 32 h 39"/>
                    <a:gd name="T32" fmla="*/ 27 w 59"/>
                    <a:gd name="T33" fmla="*/ 34 h 39"/>
                    <a:gd name="T34" fmla="*/ 32 w 59"/>
                    <a:gd name="T35" fmla="*/ 37 h 39"/>
                    <a:gd name="T36" fmla="*/ 36 w 59"/>
                    <a:gd name="T37" fmla="*/ 39 h 39"/>
                    <a:gd name="T38" fmla="*/ 38 w 59"/>
                    <a:gd name="T39" fmla="*/ 38 h 39"/>
                    <a:gd name="T40" fmla="*/ 40 w 59"/>
                    <a:gd name="T41" fmla="*/ 37 h 39"/>
                    <a:gd name="T42" fmla="*/ 42 w 59"/>
                    <a:gd name="T43" fmla="*/ 36 h 39"/>
                    <a:gd name="T44" fmla="*/ 43 w 59"/>
                    <a:gd name="T45" fmla="*/ 33 h 39"/>
                    <a:gd name="T46" fmla="*/ 44 w 59"/>
                    <a:gd name="T47" fmla="*/ 32 h 39"/>
                    <a:gd name="T48" fmla="*/ 46 w 59"/>
                    <a:gd name="T49" fmla="*/ 31 h 39"/>
                    <a:gd name="T50" fmla="*/ 52 w 59"/>
                    <a:gd name="T51" fmla="*/ 30 h 39"/>
                    <a:gd name="T52" fmla="*/ 55 w 59"/>
                    <a:gd name="T53" fmla="*/ 29 h 39"/>
                    <a:gd name="T54" fmla="*/ 57 w 59"/>
                    <a:gd name="T55" fmla="*/ 27 h 39"/>
                    <a:gd name="T56" fmla="*/ 59 w 59"/>
                    <a:gd name="T57" fmla="*/ 25 h 39"/>
                    <a:gd name="T58" fmla="*/ 59 w 59"/>
                    <a:gd name="T59" fmla="*/ 22 h 39"/>
                    <a:gd name="T60" fmla="*/ 58 w 59"/>
                    <a:gd name="T61" fmla="*/ 19 h 39"/>
                    <a:gd name="T62" fmla="*/ 57 w 59"/>
                    <a:gd name="T63" fmla="*/ 17 h 39"/>
                    <a:gd name="T64" fmla="*/ 54 w 59"/>
                    <a:gd name="T65" fmla="*/ 14 h 39"/>
                    <a:gd name="T66" fmla="*/ 49 w 59"/>
                    <a:gd name="T67" fmla="*/ 9 h 39"/>
                    <a:gd name="T68" fmla="*/ 48 w 59"/>
                    <a:gd name="T69" fmla="*/ 8 h 39"/>
                    <a:gd name="T70" fmla="*/ 47 w 59"/>
                    <a:gd name="T71" fmla="*/ 6 h 39"/>
                    <a:gd name="T72" fmla="*/ 42 w 59"/>
                    <a:gd name="T73" fmla="*/ 4 h 39"/>
                    <a:gd name="T74" fmla="*/ 36 w 59"/>
                    <a:gd name="T75" fmla="*/ 1 h 39"/>
                    <a:gd name="T76" fmla="*/ 30 w 59"/>
                    <a:gd name="T77" fmla="*/ 0 h 39"/>
                    <a:gd name="T78" fmla="*/ 0 w 59"/>
                    <a:gd name="T79"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39">
                      <a:moveTo>
                        <a:pt x="0" y="9"/>
                      </a:moveTo>
                      <a:lnTo>
                        <a:pt x="0" y="9"/>
                      </a:lnTo>
                      <a:lnTo>
                        <a:pt x="0" y="11"/>
                      </a:lnTo>
                      <a:lnTo>
                        <a:pt x="0" y="13"/>
                      </a:lnTo>
                      <a:lnTo>
                        <a:pt x="0" y="13"/>
                      </a:lnTo>
                      <a:lnTo>
                        <a:pt x="0" y="15"/>
                      </a:lnTo>
                      <a:lnTo>
                        <a:pt x="1" y="17"/>
                      </a:lnTo>
                      <a:lnTo>
                        <a:pt x="2" y="18"/>
                      </a:lnTo>
                      <a:lnTo>
                        <a:pt x="4" y="19"/>
                      </a:lnTo>
                      <a:lnTo>
                        <a:pt x="7" y="21"/>
                      </a:lnTo>
                      <a:lnTo>
                        <a:pt x="11" y="22"/>
                      </a:lnTo>
                      <a:lnTo>
                        <a:pt x="11" y="22"/>
                      </a:lnTo>
                      <a:lnTo>
                        <a:pt x="10" y="23"/>
                      </a:lnTo>
                      <a:lnTo>
                        <a:pt x="10" y="24"/>
                      </a:lnTo>
                      <a:lnTo>
                        <a:pt x="8" y="25"/>
                      </a:lnTo>
                      <a:lnTo>
                        <a:pt x="8" y="26"/>
                      </a:lnTo>
                      <a:lnTo>
                        <a:pt x="7" y="27"/>
                      </a:lnTo>
                      <a:lnTo>
                        <a:pt x="7" y="28"/>
                      </a:lnTo>
                      <a:lnTo>
                        <a:pt x="7" y="29"/>
                      </a:lnTo>
                      <a:lnTo>
                        <a:pt x="7" y="29"/>
                      </a:lnTo>
                      <a:lnTo>
                        <a:pt x="8" y="30"/>
                      </a:lnTo>
                      <a:lnTo>
                        <a:pt x="9" y="32"/>
                      </a:lnTo>
                      <a:lnTo>
                        <a:pt x="11" y="33"/>
                      </a:lnTo>
                      <a:lnTo>
                        <a:pt x="13" y="35"/>
                      </a:lnTo>
                      <a:lnTo>
                        <a:pt x="15" y="35"/>
                      </a:lnTo>
                      <a:lnTo>
                        <a:pt x="17" y="35"/>
                      </a:lnTo>
                      <a:lnTo>
                        <a:pt x="18" y="35"/>
                      </a:lnTo>
                      <a:lnTo>
                        <a:pt x="20" y="35"/>
                      </a:lnTo>
                      <a:lnTo>
                        <a:pt x="21" y="34"/>
                      </a:lnTo>
                      <a:lnTo>
                        <a:pt x="22" y="33"/>
                      </a:lnTo>
                      <a:lnTo>
                        <a:pt x="24" y="32"/>
                      </a:lnTo>
                      <a:lnTo>
                        <a:pt x="24" y="32"/>
                      </a:lnTo>
                      <a:lnTo>
                        <a:pt x="26" y="33"/>
                      </a:lnTo>
                      <a:lnTo>
                        <a:pt x="27" y="34"/>
                      </a:lnTo>
                      <a:lnTo>
                        <a:pt x="30" y="36"/>
                      </a:lnTo>
                      <a:lnTo>
                        <a:pt x="32" y="37"/>
                      </a:lnTo>
                      <a:lnTo>
                        <a:pt x="34" y="38"/>
                      </a:lnTo>
                      <a:lnTo>
                        <a:pt x="36" y="39"/>
                      </a:lnTo>
                      <a:lnTo>
                        <a:pt x="38" y="38"/>
                      </a:lnTo>
                      <a:lnTo>
                        <a:pt x="38" y="38"/>
                      </a:lnTo>
                      <a:lnTo>
                        <a:pt x="39" y="38"/>
                      </a:lnTo>
                      <a:lnTo>
                        <a:pt x="40" y="37"/>
                      </a:lnTo>
                      <a:lnTo>
                        <a:pt x="41" y="36"/>
                      </a:lnTo>
                      <a:lnTo>
                        <a:pt x="42" y="36"/>
                      </a:lnTo>
                      <a:lnTo>
                        <a:pt x="43" y="34"/>
                      </a:lnTo>
                      <a:lnTo>
                        <a:pt x="43" y="33"/>
                      </a:lnTo>
                      <a:lnTo>
                        <a:pt x="44" y="32"/>
                      </a:lnTo>
                      <a:lnTo>
                        <a:pt x="44" y="32"/>
                      </a:lnTo>
                      <a:lnTo>
                        <a:pt x="45" y="31"/>
                      </a:lnTo>
                      <a:lnTo>
                        <a:pt x="46" y="31"/>
                      </a:lnTo>
                      <a:lnTo>
                        <a:pt x="49" y="30"/>
                      </a:lnTo>
                      <a:lnTo>
                        <a:pt x="52" y="30"/>
                      </a:lnTo>
                      <a:lnTo>
                        <a:pt x="55" y="29"/>
                      </a:lnTo>
                      <a:lnTo>
                        <a:pt x="55" y="29"/>
                      </a:lnTo>
                      <a:lnTo>
                        <a:pt x="56" y="28"/>
                      </a:lnTo>
                      <a:lnTo>
                        <a:pt x="57" y="27"/>
                      </a:lnTo>
                      <a:lnTo>
                        <a:pt x="58" y="26"/>
                      </a:lnTo>
                      <a:lnTo>
                        <a:pt x="59" y="25"/>
                      </a:lnTo>
                      <a:lnTo>
                        <a:pt x="59" y="24"/>
                      </a:lnTo>
                      <a:lnTo>
                        <a:pt x="59" y="22"/>
                      </a:lnTo>
                      <a:lnTo>
                        <a:pt x="59" y="21"/>
                      </a:lnTo>
                      <a:lnTo>
                        <a:pt x="58" y="19"/>
                      </a:lnTo>
                      <a:lnTo>
                        <a:pt x="58" y="19"/>
                      </a:lnTo>
                      <a:lnTo>
                        <a:pt x="57" y="17"/>
                      </a:lnTo>
                      <a:lnTo>
                        <a:pt x="56" y="16"/>
                      </a:lnTo>
                      <a:lnTo>
                        <a:pt x="54" y="14"/>
                      </a:lnTo>
                      <a:lnTo>
                        <a:pt x="51" y="11"/>
                      </a:lnTo>
                      <a:lnTo>
                        <a:pt x="49" y="9"/>
                      </a:lnTo>
                      <a:lnTo>
                        <a:pt x="49" y="9"/>
                      </a:lnTo>
                      <a:lnTo>
                        <a:pt x="48" y="8"/>
                      </a:lnTo>
                      <a:lnTo>
                        <a:pt x="47" y="7"/>
                      </a:lnTo>
                      <a:lnTo>
                        <a:pt x="47" y="6"/>
                      </a:lnTo>
                      <a:lnTo>
                        <a:pt x="47" y="6"/>
                      </a:lnTo>
                      <a:lnTo>
                        <a:pt x="42" y="4"/>
                      </a:lnTo>
                      <a:lnTo>
                        <a:pt x="42" y="4"/>
                      </a:lnTo>
                      <a:lnTo>
                        <a:pt x="36" y="1"/>
                      </a:lnTo>
                      <a:lnTo>
                        <a:pt x="32" y="0"/>
                      </a:lnTo>
                      <a:lnTo>
                        <a:pt x="30" y="0"/>
                      </a:lnTo>
                      <a:lnTo>
                        <a:pt x="29" y="0"/>
                      </a:lnTo>
                      <a:lnTo>
                        <a:pt x="0" y="9"/>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66" name="Freeform 2702">
                  <a:extLst>
                    <a:ext uri="{FF2B5EF4-FFF2-40B4-BE49-F238E27FC236}">
                      <a16:creationId xmlns:a16="http://schemas.microsoft.com/office/drawing/2014/main" id="{1A6198C1-B408-4072-9BCE-C7777A11E53D}"/>
                    </a:ext>
                  </a:extLst>
                </p:cNvPr>
                <p:cNvSpPr>
                  <a:spLocks/>
                </p:cNvSpPr>
                <p:nvPr/>
              </p:nvSpPr>
              <p:spPr bwMode="auto">
                <a:xfrm>
                  <a:off x="4191" y="1499"/>
                  <a:ext cx="55" cy="60"/>
                </a:xfrm>
                <a:custGeom>
                  <a:avLst/>
                  <a:gdLst>
                    <a:gd name="T0" fmla="*/ 13 w 55"/>
                    <a:gd name="T1" fmla="*/ 14 h 60"/>
                    <a:gd name="T2" fmla="*/ 4 w 55"/>
                    <a:gd name="T3" fmla="*/ 21 h 60"/>
                    <a:gd name="T4" fmla="*/ 1 w 55"/>
                    <a:gd name="T5" fmla="*/ 23 h 60"/>
                    <a:gd name="T6" fmla="*/ 0 w 55"/>
                    <a:gd name="T7" fmla="*/ 27 h 60"/>
                    <a:gd name="T8" fmla="*/ 0 w 55"/>
                    <a:gd name="T9" fmla="*/ 30 h 60"/>
                    <a:gd name="T10" fmla="*/ 0 w 55"/>
                    <a:gd name="T11" fmla="*/ 32 h 60"/>
                    <a:gd name="T12" fmla="*/ 2 w 55"/>
                    <a:gd name="T13" fmla="*/ 35 h 60"/>
                    <a:gd name="T14" fmla="*/ 6 w 55"/>
                    <a:gd name="T15" fmla="*/ 38 h 60"/>
                    <a:gd name="T16" fmla="*/ 10 w 55"/>
                    <a:gd name="T17" fmla="*/ 41 h 60"/>
                    <a:gd name="T18" fmla="*/ 9 w 55"/>
                    <a:gd name="T19" fmla="*/ 41 h 60"/>
                    <a:gd name="T20" fmla="*/ 7 w 55"/>
                    <a:gd name="T21" fmla="*/ 44 h 60"/>
                    <a:gd name="T22" fmla="*/ 5 w 55"/>
                    <a:gd name="T23" fmla="*/ 46 h 60"/>
                    <a:gd name="T24" fmla="*/ 5 w 55"/>
                    <a:gd name="T25" fmla="*/ 47 h 60"/>
                    <a:gd name="T26" fmla="*/ 4 w 55"/>
                    <a:gd name="T27" fmla="*/ 51 h 60"/>
                    <a:gd name="T28" fmla="*/ 5 w 55"/>
                    <a:gd name="T29" fmla="*/ 55 h 60"/>
                    <a:gd name="T30" fmla="*/ 6 w 55"/>
                    <a:gd name="T31" fmla="*/ 57 h 60"/>
                    <a:gd name="T32" fmla="*/ 8 w 55"/>
                    <a:gd name="T33" fmla="*/ 59 h 60"/>
                    <a:gd name="T34" fmla="*/ 10 w 55"/>
                    <a:gd name="T35" fmla="*/ 59 h 60"/>
                    <a:gd name="T36" fmla="*/ 14 w 55"/>
                    <a:gd name="T37" fmla="*/ 59 h 60"/>
                    <a:gd name="T38" fmla="*/ 16 w 55"/>
                    <a:gd name="T39" fmla="*/ 58 h 60"/>
                    <a:gd name="T40" fmla="*/ 18 w 55"/>
                    <a:gd name="T41" fmla="*/ 56 h 60"/>
                    <a:gd name="T42" fmla="*/ 20 w 55"/>
                    <a:gd name="T43" fmla="*/ 53 h 60"/>
                    <a:gd name="T44" fmla="*/ 22 w 55"/>
                    <a:gd name="T45" fmla="*/ 54 h 60"/>
                    <a:gd name="T46" fmla="*/ 26 w 55"/>
                    <a:gd name="T47" fmla="*/ 55 h 60"/>
                    <a:gd name="T48" fmla="*/ 30 w 55"/>
                    <a:gd name="T49" fmla="*/ 55 h 60"/>
                    <a:gd name="T50" fmla="*/ 34 w 55"/>
                    <a:gd name="T51" fmla="*/ 54 h 60"/>
                    <a:gd name="T52" fmla="*/ 35 w 55"/>
                    <a:gd name="T53" fmla="*/ 52 h 60"/>
                    <a:gd name="T54" fmla="*/ 35 w 55"/>
                    <a:gd name="T55" fmla="*/ 52 h 60"/>
                    <a:gd name="T56" fmla="*/ 35 w 55"/>
                    <a:gd name="T57" fmla="*/ 50 h 60"/>
                    <a:gd name="T58" fmla="*/ 35 w 55"/>
                    <a:gd name="T59" fmla="*/ 50 h 60"/>
                    <a:gd name="T60" fmla="*/ 37 w 55"/>
                    <a:gd name="T61" fmla="*/ 49 h 60"/>
                    <a:gd name="T62" fmla="*/ 40 w 55"/>
                    <a:gd name="T63" fmla="*/ 48 h 60"/>
                    <a:gd name="T64" fmla="*/ 44 w 55"/>
                    <a:gd name="T65" fmla="*/ 48 h 60"/>
                    <a:gd name="T66" fmla="*/ 47 w 55"/>
                    <a:gd name="T67" fmla="*/ 47 h 60"/>
                    <a:gd name="T68" fmla="*/ 48 w 55"/>
                    <a:gd name="T69" fmla="*/ 46 h 60"/>
                    <a:gd name="T70" fmla="*/ 49 w 55"/>
                    <a:gd name="T71" fmla="*/ 45 h 60"/>
                    <a:gd name="T72" fmla="*/ 48 w 55"/>
                    <a:gd name="T73" fmla="*/ 42 h 60"/>
                    <a:gd name="T74" fmla="*/ 46 w 55"/>
                    <a:gd name="T75" fmla="*/ 39 h 60"/>
                    <a:gd name="T76" fmla="*/ 43 w 55"/>
                    <a:gd name="T77" fmla="*/ 35 h 60"/>
                    <a:gd name="T78" fmla="*/ 43 w 55"/>
                    <a:gd name="T79" fmla="*/ 34 h 60"/>
                    <a:gd name="T80" fmla="*/ 44 w 55"/>
                    <a:gd name="T81" fmla="*/ 31 h 60"/>
                    <a:gd name="T82" fmla="*/ 47 w 55"/>
                    <a:gd name="T83" fmla="*/ 30 h 60"/>
                    <a:gd name="T84" fmla="*/ 51 w 55"/>
                    <a:gd name="T85" fmla="*/ 27 h 60"/>
                    <a:gd name="T86" fmla="*/ 52 w 55"/>
                    <a:gd name="T87" fmla="*/ 26 h 60"/>
                    <a:gd name="T88" fmla="*/ 55 w 55"/>
                    <a:gd name="T89" fmla="*/ 23 h 60"/>
                    <a:gd name="T90" fmla="*/ 55 w 55"/>
                    <a:gd name="T91" fmla="*/ 21 h 60"/>
                    <a:gd name="T92" fmla="*/ 54 w 55"/>
                    <a:gd name="T93" fmla="*/ 18 h 60"/>
                    <a:gd name="T94" fmla="*/ 51 w 55"/>
                    <a:gd name="T95" fmla="*/ 13 h 60"/>
                    <a:gd name="T96" fmla="*/ 47 w 55"/>
                    <a:gd name="T97" fmla="*/ 10 h 60"/>
                    <a:gd name="T98" fmla="*/ 35 w 55"/>
                    <a:gd name="T99" fmla="*/ 3 h 60"/>
                    <a:gd name="T100" fmla="*/ 13 w 55"/>
                    <a:gd name="T10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5" h="60">
                      <a:moveTo>
                        <a:pt x="13" y="14"/>
                      </a:moveTo>
                      <a:lnTo>
                        <a:pt x="13" y="14"/>
                      </a:lnTo>
                      <a:lnTo>
                        <a:pt x="7" y="18"/>
                      </a:lnTo>
                      <a:lnTo>
                        <a:pt x="4" y="21"/>
                      </a:lnTo>
                      <a:lnTo>
                        <a:pt x="1" y="23"/>
                      </a:lnTo>
                      <a:lnTo>
                        <a:pt x="1" y="23"/>
                      </a:lnTo>
                      <a:lnTo>
                        <a:pt x="0" y="25"/>
                      </a:lnTo>
                      <a:lnTo>
                        <a:pt x="0" y="27"/>
                      </a:lnTo>
                      <a:lnTo>
                        <a:pt x="0" y="28"/>
                      </a:lnTo>
                      <a:lnTo>
                        <a:pt x="0" y="30"/>
                      </a:lnTo>
                      <a:lnTo>
                        <a:pt x="0" y="30"/>
                      </a:lnTo>
                      <a:lnTo>
                        <a:pt x="0" y="32"/>
                      </a:lnTo>
                      <a:lnTo>
                        <a:pt x="1" y="34"/>
                      </a:lnTo>
                      <a:lnTo>
                        <a:pt x="2" y="35"/>
                      </a:lnTo>
                      <a:lnTo>
                        <a:pt x="4" y="36"/>
                      </a:lnTo>
                      <a:lnTo>
                        <a:pt x="6" y="38"/>
                      </a:lnTo>
                      <a:lnTo>
                        <a:pt x="8" y="39"/>
                      </a:lnTo>
                      <a:lnTo>
                        <a:pt x="10" y="41"/>
                      </a:lnTo>
                      <a:lnTo>
                        <a:pt x="10" y="41"/>
                      </a:lnTo>
                      <a:lnTo>
                        <a:pt x="9" y="41"/>
                      </a:lnTo>
                      <a:lnTo>
                        <a:pt x="8" y="42"/>
                      </a:lnTo>
                      <a:lnTo>
                        <a:pt x="7" y="44"/>
                      </a:lnTo>
                      <a:lnTo>
                        <a:pt x="6" y="45"/>
                      </a:lnTo>
                      <a:lnTo>
                        <a:pt x="5" y="46"/>
                      </a:lnTo>
                      <a:lnTo>
                        <a:pt x="5" y="47"/>
                      </a:lnTo>
                      <a:lnTo>
                        <a:pt x="5" y="47"/>
                      </a:lnTo>
                      <a:lnTo>
                        <a:pt x="5" y="49"/>
                      </a:lnTo>
                      <a:lnTo>
                        <a:pt x="4" y="51"/>
                      </a:lnTo>
                      <a:lnTo>
                        <a:pt x="5" y="53"/>
                      </a:lnTo>
                      <a:lnTo>
                        <a:pt x="5" y="55"/>
                      </a:lnTo>
                      <a:lnTo>
                        <a:pt x="5" y="55"/>
                      </a:lnTo>
                      <a:lnTo>
                        <a:pt x="6" y="57"/>
                      </a:lnTo>
                      <a:lnTo>
                        <a:pt x="6" y="58"/>
                      </a:lnTo>
                      <a:lnTo>
                        <a:pt x="8" y="59"/>
                      </a:lnTo>
                      <a:lnTo>
                        <a:pt x="10" y="59"/>
                      </a:lnTo>
                      <a:lnTo>
                        <a:pt x="10" y="59"/>
                      </a:lnTo>
                      <a:lnTo>
                        <a:pt x="12" y="60"/>
                      </a:lnTo>
                      <a:lnTo>
                        <a:pt x="14" y="59"/>
                      </a:lnTo>
                      <a:lnTo>
                        <a:pt x="15" y="59"/>
                      </a:lnTo>
                      <a:lnTo>
                        <a:pt x="16" y="58"/>
                      </a:lnTo>
                      <a:lnTo>
                        <a:pt x="17" y="58"/>
                      </a:lnTo>
                      <a:lnTo>
                        <a:pt x="18" y="56"/>
                      </a:lnTo>
                      <a:lnTo>
                        <a:pt x="19" y="55"/>
                      </a:lnTo>
                      <a:lnTo>
                        <a:pt x="20" y="53"/>
                      </a:lnTo>
                      <a:lnTo>
                        <a:pt x="20" y="53"/>
                      </a:lnTo>
                      <a:lnTo>
                        <a:pt x="22" y="54"/>
                      </a:lnTo>
                      <a:lnTo>
                        <a:pt x="24" y="55"/>
                      </a:lnTo>
                      <a:lnTo>
                        <a:pt x="26" y="55"/>
                      </a:lnTo>
                      <a:lnTo>
                        <a:pt x="28" y="56"/>
                      </a:lnTo>
                      <a:lnTo>
                        <a:pt x="30" y="55"/>
                      </a:lnTo>
                      <a:lnTo>
                        <a:pt x="33" y="55"/>
                      </a:lnTo>
                      <a:lnTo>
                        <a:pt x="34" y="54"/>
                      </a:lnTo>
                      <a:lnTo>
                        <a:pt x="35" y="53"/>
                      </a:lnTo>
                      <a:lnTo>
                        <a:pt x="35" y="52"/>
                      </a:lnTo>
                      <a:lnTo>
                        <a:pt x="35" y="52"/>
                      </a:lnTo>
                      <a:lnTo>
                        <a:pt x="35" y="52"/>
                      </a:lnTo>
                      <a:lnTo>
                        <a:pt x="35" y="51"/>
                      </a:lnTo>
                      <a:lnTo>
                        <a:pt x="35" y="50"/>
                      </a:lnTo>
                      <a:lnTo>
                        <a:pt x="35" y="50"/>
                      </a:lnTo>
                      <a:lnTo>
                        <a:pt x="35" y="50"/>
                      </a:lnTo>
                      <a:lnTo>
                        <a:pt x="36" y="49"/>
                      </a:lnTo>
                      <a:lnTo>
                        <a:pt x="37" y="49"/>
                      </a:lnTo>
                      <a:lnTo>
                        <a:pt x="38" y="48"/>
                      </a:lnTo>
                      <a:lnTo>
                        <a:pt x="40" y="48"/>
                      </a:lnTo>
                      <a:lnTo>
                        <a:pt x="42" y="48"/>
                      </a:lnTo>
                      <a:lnTo>
                        <a:pt x="44" y="48"/>
                      </a:lnTo>
                      <a:lnTo>
                        <a:pt x="46" y="47"/>
                      </a:lnTo>
                      <a:lnTo>
                        <a:pt x="47" y="47"/>
                      </a:lnTo>
                      <a:lnTo>
                        <a:pt x="48" y="47"/>
                      </a:lnTo>
                      <a:lnTo>
                        <a:pt x="48" y="46"/>
                      </a:lnTo>
                      <a:lnTo>
                        <a:pt x="49" y="45"/>
                      </a:lnTo>
                      <a:lnTo>
                        <a:pt x="49" y="45"/>
                      </a:lnTo>
                      <a:lnTo>
                        <a:pt x="49" y="44"/>
                      </a:lnTo>
                      <a:lnTo>
                        <a:pt x="48" y="42"/>
                      </a:lnTo>
                      <a:lnTo>
                        <a:pt x="47" y="41"/>
                      </a:lnTo>
                      <a:lnTo>
                        <a:pt x="46" y="39"/>
                      </a:lnTo>
                      <a:lnTo>
                        <a:pt x="44" y="36"/>
                      </a:lnTo>
                      <a:lnTo>
                        <a:pt x="43" y="35"/>
                      </a:lnTo>
                      <a:lnTo>
                        <a:pt x="43" y="34"/>
                      </a:lnTo>
                      <a:lnTo>
                        <a:pt x="43" y="34"/>
                      </a:lnTo>
                      <a:lnTo>
                        <a:pt x="43" y="33"/>
                      </a:lnTo>
                      <a:lnTo>
                        <a:pt x="44" y="31"/>
                      </a:lnTo>
                      <a:lnTo>
                        <a:pt x="45" y="30"/>
                      </a:lnTo>
                      <a:lnTo>
                        <a:pt x="47" y="30"/>
                      </a:lnTo>
                      <a:lnTo>
                        <a:pt x="50" y="28"/>
                      </a:lnTo>
                      <a:lnTo>
                        <a:pt x="51" y="27"/>
                      </a:lnTo>
                      <a:lnTo>
                        <a:pt x="52" y="26"/>
                      </a:lnTo>
                      <a:lnTo>
                        <a:pt x="52" y="26"/>
                      </a:lnTo>
                      <a:lnTo>
                        <a:pt x="54" y="24"/>
                      </a:lnTo>
                      <a:lnTo>
                        <a:pt x="55" y="23"/>
                      </a:lnTo>
                      <a:lnTo>
                        <a:pt x="55" y="22"/>
                      </a:lnTo>
                      <a:lnTo>
                        <a:pt x="55" y="21"/>
                      </a:lnTo>
                      <a:lnTo>
                        <a:pt x="55" y="20"/>
                      </a:lnTo>
                      <a:lnTo>
                        <a:pt x="54" y="18"/>
                      </a:lnTo>
                      <a:lnTo>
                        <a:pt x="53" y="16"/>
                      </a:lnTo>
                      <a:lnTo>
                        <a:pt x="51" y="13"/>
                      </a:lnTo>
                      <a:lnTo>
                        <a:pt x="49" y="12"/>
                      </a:lnTo>
                      <a:lnTo>
                        <a:pt x="47" y="10"/>
                      </a:lnTo>
                      <a:lnTo>
                        <a:pt x="41" y="6"/>
                      </a:lnTo>
                      <a:lnTo>
                        <a:pt x="35" y="3"/>
                      </a:lnTo>
                      <a:lnTo>
                        <a:pt x="26" y="0"/>
                      </a:lnTo>
                      <a:lnTo>
                        <a:pt x="13" y="14"/>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67" name="Freeform 2703">
                  <a:extLst>
                    <a:ext uri="{FF2B5EF4-FFF2-40B4-BE49-F238E27FC236}">
                      <a16:creationId xmlns:a16="http://schemas.microsoft.com/office/drawing/2014/main" id="{6163CD91-E6FC-48E8-A053-BC2B9CA3B1CD}"/>
                    </a:ext>
                  </a:extLst>
                </p:cNvPr>
                <p:cNvSpPr>
                  <a:spLocks/>
                </p:cNvSpPr>
                <p:nvPr/>
              </p:nvSpPr>
              <p:spPr bwMode="auto">
                <a:xfrm>
                  <a:off x="4134" y="1483"/>
                  <a:ext cx="123" cy="78"/>
                </a:xfrm>
                <a:custGeom>
                  <a:avLst/>
                  <a:gdLst>
                    <a:gd name="T0" fmla="*/ 8 w 123"/>
                    <a:gd name="T1" fmla="*/ 8 h 78"/>
                    <a:gd name="T2" fmla="*/ 6 w 123"/>
                    <a:gd name="T3" fmla="*/ 11 h 78"/>
                    <a:gd name="T4" fmla="*/ 2 w 123"/>
                    <a:gd name="T5" fmla="*/ 14 h 78"/>
                    <a:gd name="T6" fmla="*/ 0 w 123"/>
                    <a:gd name="T7" fmla="*/ 20 h 78"/>
                    <a:gd name="T8" fmla="*/ 0 w 123"/>
                    <a:gd name="T9" fmla="*/ 23 h 78"/>
                    <a:gd name="T10" fmla="*/ 0 w 123"/>
                    <a:gd name="T11" fmla="*/ 25 h 78"/>
                    <a:gd name="T12" fmla="*/ 4 w 123"/>
                    <a:gd name="T13" fmla="*/ 27 h 78"/>
                    <a:gd name="T14" fmla="*/ 5 w 123"/>
                    <a:gd name="T15" fmla="*/ 29 h 78"/>
                    <a:gd name="T16" fmla="*/ 3 w 123"/>
                    <a:gd name="T17" fmla="*/ 33 h 78"/>
                    <a:gd name="T18" fmla="*/ 3 w 123"/>
                    <a:gd name="T19" fmla="*/ 35 h 78"/>
                    <a:gd name="T20" fmla="*/ 6 w 123"/>
                    <a:gd name="T21" fmla="*/ 37 h 78"/>
                    <a:gd name="T22" fmla="*/ 9 w 123"/>
                    <a:gd name="T23" fmla="*/ 40 h 78"/>
                    <a:gd name="T24" fmla="*/ 11 w 123"/>
                    <a:gd name="T25" fmla="*/ 44 h 78"/>
                    <a:gd name="T26" fmla="*/ 13 w 123"/>
                    <a:gd name="T27" fmla="*/ 46 h 78"/>
                    <a:gd name="T28" fmla="*/ 11 w 123"/>
                    <a:gd name="T29" fmla="*/ 49 h 78"/>
                    <a:gd name="T30" fmla="*/ 9 w 123"/>
                    <a:gd name="T31" fmla="*/ 51 h 78"/>
                    <a:gd name="T32" fmla="*/ 8 w 123"/>
                    <a:gd name="T33" fmla="*/ 54 h 78"/>
                    <a:gd name="T34" fmla="*/ 9 w 123"/>
                    <a:gd name="T35" fmla="*/ 57 h 78"/>
                    <a:gd name="T36" fmla="*/ 13 w 123"/>
                    <a:gd name="T37" fmla="*/ 60 h 78"/>
                    <a:gd name="T38" fmla="*/ 21 w 123"/>
                    <a:gd name="T39" fmla="*/ 60 h 78"/>
                    <a:gd name="T40" fmla="*/ 22 w 123"/>
                    <a:gd name="T41" fmla="*/ 63 h 78"/>
                    <a:gd name="T42" fmla="*/ 26 w 123"/>
                    <a:gd name="T43" fmla="*/ 66 h 78"/>
                    <a:gd name="T44" fmla="*/ 36 w 123"/>
                    <a:gd name="T45" fmla="*/ 69 h 78"/>
                    <a:gd name="T46" fmla="*/ 43 w 123"/>
                    <a:gd name="T47" fmla="*/ 69 h 78"/>
                    <a:gd name="T48" fmla="*/ 45 w 123"/>
                    <a:gd name="T49" fmla="*/ 68 h 78"/>
                    <a:gd name="T50" fmla="*/ 47 w 123"/>
                    <a:gd name="T51" fmla="*/ 72 h 78"/>
                    <a:gd name="T52" fmla="*/ 51 w 123"/>
                    <a:gd name="T53" fmla="*/ 74 h 78"/>
                    <a:gd name="T54" fmla="*/ 62 w 123"/>
                    <a:gd name="T55" fmla="*/ 74 h 78"/>
                    <a:gd name="T56" fmla="*/ 65 w 123"/>
                    <a:gd name="T57" fmla="*/ 76 h 78"/>
                    <a:gd name="T58" fmla="*/ 67 w 123"/>
                    <a:gd name="T59" fmla="*/ 78 h 78"/>
                    <a:gd name="T60" fmla="*/ 71 w 123"/>
                    <a:gd name="T61" fmla="*/ 77 h 78"/>
                    <a:gd name="T62" fmla="*/ 75 w 123"/>
                    <a:gd name="T63" fmla="*/ 73 h 78"/>
                    <a:gd name="T64" fmla="*/ 78 w 123"/>
                    <a:gd name="T65" fmla="*/ 67 h 78"/>
                    <a:gd name="T66" fmla="*/ 81 w 123"/>
                    <a:gd name="T67" fmla="*/ 68 h 78"/>
                    <a:gd name="T68" fmla="*/ 84 w 123"/>
                    <a:gd name="T69" fmla="*/ 67 h 78"/>
                    <a:gd name="T70" fmla="*/ 89 w 123"/>
                    <a:gd name="T71" fmla="*/ 65 h 78"/>
                    <a:gd name="T72" fmla="*/ 92 w 123"/>
                    <a:gd name="T73" fmla="*/ 66 h 78"/>
                    <a:gd name="T74" fmla="*/ 101 w 123"/>
                    <a:gd name="T75" fmla="*/ 68 h 78"/>
                    <a:gd name="T76" fmla="*/ 105 w 123"/>
                    <a:gd name="T77" fmla="*/ 68 h 78"/>
                    <a:gd name="T78" fmla="*/ 107 w 123"/>
                    <a:gd name="T79" fmla="*/ 66 h 78"/>
                    <a:gd name="T80" fmla="*/ 107 w 123"/>
                    <a:gd name="T81" fmla="*/ 62 h 78"/>
                    <a:gd name="T82" fmla="*/ 107 w 123"/>
                    <a:gd name="T83" fmla="*/ 54 h 78"/>
                    <a:gd name="T84" fmla="*/ 108 w 123"/>
                    <a:gd name="T85" fmla="*/ 52 h 78"/>
                    <a:gd name="T86" fmla="*/ 113 w 123"/>
                    <a:gd name="T87" fmla="*/ 51 h 78"/>
                    <a:gd name="T88" fmla="*/ 120 w 123"/>
                    <a:gd name="T89" fmla="*/ 49 h 78"/>
                    <a:gd name="T90" fmla="*/ 122 w 123"/>
                    <a:gd name="T91" fmla="*/ 46 h 78"/>
                    <a:gd name="T92" fmla="*/ 123 w 123"/>
                    <a:gd name="T93" fmla="*/ 41 h 78"/>
                    <a:gd name="T94" fmla="*/ 120 w 123"/>
                    <a:gd name="T95" fmla="*/ 32 h 78"/>
                    <a:gd name="T96" fmla="*/ 117 w 123"/>
                    <a:gd name="T97" fmla="*/ 22 h 78"/>
                    <a:gd name="T98" fmla="*/ 117 w 123"/>
                    <a:gd name="T99" fmla="*/ 19 h 78"/>
                    <a:gd name="T100" fmla="*/ 118 w 123"/>
                    <a:gd name="T101" fmla="*/ 13 h 78"/>
                    <a:gd name="T102" fmla="*/ 114 w 123"/>
                    <a:gd name="T103" fmla="*/ 8 h 78"/>
                    <a:gd name="T104" fmla="*/ 106 w 123"/>
                    <a:gd name="T105" fmla="*/ 4 h 78"/>
                    <a:gd name="T106" fmla="*/ 96 w 123"/>
                    <a:gd name="T107" fmla="*/ 1 h 78"/>
                    <a:gd name="T108" fmla="*/ 7 w 123"/>
                    <a:gd name="T109" fmla="*/ 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3" h="78">
                      <a:moveTo>
                        <a:pt x="7" y="7"/>
                      </a:moveTo>
                      <a:lnTo>
                        <a:pt x="7" y="7"/>
                      </a:lnTo>
                      <a:lnTo>
                        <a:pt x="8" y="8"/>
                      </a:lnTo>
                      <a:lnTo>
                        <a:pt x="8" y="9"/>
                      </a:lnTo>
                      <a:lnTo>
                        <a:pt x="7" y="10"/>
                      </a:lnTo>
                      <a:lnTo>
                        <a:pt x="6" y="11"/>
                      </a:lnTo>
                      <a:lnTo>
                        <a:pt x="4" y="13"/>
                      </a:lnTo>
                      <a:lnTo>
                        <a:pt x="2" y="14"/>
                      </a:lnTo>
                      <a:lnTo>
                        <a:pt x="2" y="14"/>
                      </a:lnTo>
                      <a:lnTo>
                        <a:pt x="1" y="16"/>
                      </a:lnTo>
                      <a:lnTo>
                        <a:pt x="0" y="18"/>
                      </a:lnTo>
                      <a:lnTo>
                        <a:pt x="0" y="20"/>
                      </a:lnTo>
                      <a:lnTo>
                        <a:pt x="0" y="21"/>
                      </a:lnTo>
                      <a:lnTo>
                        <a:pt x="0" y="21"/>
                      </a:lnTo>
                      <a:lnTo>
                        <a:pt x="0" y="23"/>
                      </a:lnTo>
                      <a:lnTo>
                        <a:pt x="0" y="24"/>
                      </a:lnTo>
                      <a:lnTo>
                        <a:pt x="0" y="25"/>
                      </a:lnTo>
                      <a:lnTo>
                        <a:pt x="0" y="25"/>
                      </a:lnTo>
                      <a:lnTo>
                        <a:pt x="1" y="26"/>
                      </a:lnTo>
                      <a:lnTo>
                        <a:pt x="2" y="27"/>
                      </a:lnTo>
                      <a:lnTo>
                        <a:pt x="4" y="27"/>
                      </a:lnTo>
                      <a:lnTo>
                        <a:pt x="5" y="28"/>
                      </a:lnTo>
                      <a:lnTo>
                        <a:pt x="5" y="28"/>
                      </a:lnTo>
                      <a:lnTo>
                        <a:pt x="5" y="29"/>
                      </a:lnTo>
                      <a:lnTo>
                        <a:pt x="5" y="30"/>
                      </a:lnTo>
                      <a:lnTo>
                        <a:pt x="4" y="31"/>
                      </a:lnTo>
                      <a:lnTo>
                        <a:pt x="3" y="33"/>
                      </a:lnTo>
                      <a:lnTo>
                        <a:pt x="3" y="34"/>
                      </a:lnTo>
                      <a:lnTo>
                        <a:pt x="3" y="35"/>
                      </a:lnTo>
                      <a:lnTo>
                        <a:pt x="3" y="35"/>
                      </a:lnTo>
                      <a:lnTo>
                        <a:pt x="4" y="36"/>
                      </a:lnTo>
                      <a:lnTo>
                        <a:pt x="4" y="36"/>
                      </a:lnTo>
                      <a:lnTo>
                        <a:pt x="6" y="37"/>
                      </a:lnTo>
                      <a:lnTo>
                        <a:pt x="7" y="38"/>
                      </a:lnTo>
                      <a:lnTo>
                        <a:pt x="9" y="40"/>
                      </a:lnTo>
                      <a:lnTo>
                        <a:pt x="9" y="40"/>
                      </a:lnTo>
                      <a:lnTo>
                        <a:pt x="9" y="41"/>
                      </a:lnTo>
                      <a:lnTo>
                        <a:pt x="10" y="43"/>
                      </a:lnTo>
                      <a:lnTo>
                        <a:pt x="11" y="44"/>
                      </a:lnTo>
                      <a:lnTo>
                        <a:pt x="12" y="45"/>
                      </a:lnTo>
                      <a:lnTo>
                        <a:pt x="13" y="46"/>
                      </a:lnTo>
                      <a:lnTo>
                        <a:pt x="13" y="46"/>
                      </a:lnTo>
                      <a:lnTo>
                        <a:pt x="13" y="47"/>
                      </a:lnTo>
                      <a:lnTo>
                        <a:pt x="12" y="48"/>
                      </a:lnTo>
                      <a:lnTo>
                        <a:pt x="11" y="49"/>
                      </a:lnTo>
                      <a:lnTo>
                        <a:pt x="10" y="49"/>
                      </a:lnTo>
                      <a:lnTo>
                        <a:pt x="9" y="50"/>
                      </a:lnTo>
                      <a:lnTo>
                        <a:pt x="9" y="51"/>
                      </a:lnTo>
                      <a:lnTo>
                        <a:pt x="8" y="53"/>
                      </a:lnTo>
                      <a:lnTo>
                        <a:pt x="8" y="54"/>
                      </a:lnTo>
                      <a:lnTo>
                        <a:pt x="8" y="54"/>
                      </a:lnTo>
                      <a:lnTo>
                        <a:pt x="8" y="55"/>
                      </a:lnTo>
                      <a:lnTo>
                        <a:pt x="9" y="56"/>
                      </a:lnTo>
                      <a:lnTo>
                        <a:pt x="9" y="57"/>
                      </a:lnTo>
                      <a:lnTo>
                        <a:pt x="9" y="58"/>
                      </a:lnTo>
                      <a:lnTo>
                        <a:pt x="11" y="59"/>
                      </a:lnTo>
                      <a:lnTo>
                        <a:pt x="13" y="60"/>
                      </a:lnTo>
                      <a:lnTo>
                        <a:pt x="15" y="60"/>
                      </a:lnTo>
                      <a:lnTo>
                        <a:pt x="17" y="60"/>
                      </a:lnTo>
                      <a:lnTo>
                        <a:pt x="21" y="60"/>
                      </a:lnTo>
                      <a:lnTo>
                        <a:pt x="21" y="60"/>
                      </a:lnTo>
                      <a:lnTo>
                        <a:pt x="21" y="61"/>
                      </a:lnTo>
                      <a:lnTo>
                        <a:pt x="22" y="63"/>
                      </a:lnTo>
                      <a:lnTo>
                        <a:pt x="23" y="64"/>
                      </a:lnTo>
                      <a:lnTo>
                        <a:pt x="24" y="65"/>
                      </a:lnTo>
                      <a:lnTo>
                        <a:pt x="26" y="66"/>
                      </a:lnTo>
                      <a:lnTo>
                        <a:pt x="27" y="67"/>
                      </a:lnTo>
                      <a:lnTo>
                        <a:pt x="31" y="68"/>
                      </a:lnTo>
                      <a:lnTo>
                        <a:pt x="36" y="69"/>
                      </a:lnTo>
                      <a:lnTo>
                        <a:pt x="40" y="70"/>
                      </a:lnTo>
                      <a:lnTo>
                        <a:pt x="42" y="70"/>
                      </a:lnTo>
                      <a:lnTo>
                        <a:pt x="43" y="69"/>
                      </a:lnTo>
                      <a:lnTo>
                        <a:pt x="45" y="69"/>
                      </a:lnTo>
                      <a:lnTo>
                        <a:pt x="45" y="68"/>
                      </a:lnTo>
                      <a:lnTo>
                        <a:pt x="45" y="68"/>
                      </a:lnTo>
                      <a:lnTo>
                        <a:pt x="46" y="70"/>
                      </a:lnTo>
                      <a:lnTo>
                        <a:pt x="46" y="71"/>
                      </a:lnTo>
                      <a:lnTo>
                        <a:pt x="47" y="72"/>
                      </a:lnTo>
                      <a:lnTo>
                        <a:pt x="48" y="73"/>
                      </a:lnTo>
                      <a:lnTo>
                        <a:pt x="50" y="74"/>
                      </a:lnTo>
                      <a:lnTo>
                        <a:pt x="51" y="74"/>
                      </a:lnTo>
                      <a:lnTo>
                        <a:pt x="55" y="74"/>
                      </a:lnTo>
                      <a:lnTo>
                        <a:pt x="58" y="74"/>
                      </a:lnTo>
                      <a:lnTo>
                        <a:pt x="62" y="74"/>
                      </a:lnTo>
                      <a:lnTo>
                        <a:pt x="63" y="75"/>
                      </a:lnTo>
                      <a:lnTo>
                        <a:pt x="64" y="75"/>
                      </a:lnTo>
                      <a:lnTo>
                        <a:pt x="65" y="76"/>
                      </a:lnTo>
                      <a:lnTo>
                        <a:pt x="65" y="78"/>
                      </a:lnTo>
                      <a:lnTo>
                        <a:pt x="65" y="78"/>
                      </a:lnTo>
                      <a:lnTo>
                        <a:pt x="67" y="78"/>
                      </a:lnTo>
                      <a:lnTo>
                        <a:pt x="68" y="78"/>
                      </a:lnTo>
                      <a:lnTo>
                        <a:pt x="69" y="78"/>
                      </a:lnTo>
                      <a:lnTo>
                        <a:pt x="71" y="77"/>
                      </a:lnTo>
                      <a:lnTo>
                        <a:pt x="72" y="76"/>
                      </a:lnTo>
                      <a:lnTo>
                        <a:pt x="73" y="74"/>
                      </a:lnTo>
                      <a:lnTo>
                        <a:pt x="75" y="73"/>
                      </a:lnTo>
                      <a:lnTo>
                        <a:pt x="76" y="71"/>
                      </a:lnTo>
                      <a:lnTo>
                        <a:pt x="77" y="68"/>
                      </a:lnTo>
                      <a:lnTo>
                        <a:pt x="78" y="67"/>
                      </a:lnTo>
                      <a:lnTo>
                        <a:pt x="78" y="67"/>
                      </a:lnTo>
                      <a:lnTo>
                        <a:pt x="80" y="67"/>
                      </a:lnTo>
                      <a:lnTo>
                        <a:pt x="81" y="68"/>
                      </a:lnTo>
                      <a:lnTo>
                        <a:pt x="83" y="67"/>
                      </a:lnTo>
                      <a:lnTo>
                        <a:pt x="84" y="67"/>
                      </a:lnTo>
                      <a:lnTo>
                        <a:pt x="84" y="67"/>
                      </a:lnTo>
                      <a:lnTo>
                        <a:pt x="86" y="66"/>
                      </a:lnTo>
                      <a:lnTo>
                        <a:pt x="88" y="66"/>
                      </a:lnTo>
                      <a:lnTo>
                        <a:pt x="89" y="65"/>
                      </a:lnTo>
                      <a:lnTo>
                        <a:pt x="89" y="65"/>
                      </a:lnTo>
                      <a:lnTo>
                        <a:pt x="90" y="65"/>
                      </a:lnTo>
                      <a:lnTo>
                        <a:pt x="92" y="66"/>
                      </a:lnTo>
                      <a:lnTo>
                        <a:pt x="96" y="67"/>
                      </a:lnTo>
                      <a:lnTo>
                        <a:pt x="100" y="68"/>
                      </a:lnTo>
                      <a:lnTo>
                        <a:pt x="101" y="68"/>
                      </a:lnTo>
                      <a:lnTo>
                        <a:pt x="103" y="68"/>
                      </a:lnTo>
                      <a:lnTo>
                        <a:pt x="103" y="68"/>
                      </a:lnTo>
                      <a:lnTo>
                        <a:pt x="105" y="68"/>
                      </a:lnTo>
                      <a:lnTo>
                        <a:pt x="106" y="67"/>
                      </a:lnTo>
                      <a:lnTo>
                        <a:pt x="107" y="66"/>
                      </a:lnTo>
                      <a:lnTo>
                        <a:pt x="107" y="66"/>
                      </a:lnTo>
                      <a:lnTo>
                        <a:pt x="107" y="65"/>
                      </a:lnTo>
                      <a:lnTo>
                        <a:pt x="108" y="64"/>
                      </a:lnTo>
                      <a:lnTo>
                        <a:pt x="107" y="62"/>
                      </a:lnTo>
                      <a:lnTo>
                        <a:pt x="107" y="57"/>
                      </a:lnTo>
                      <a:lnTo>
                        <a:pt x="107" y="55"/>
                      </a:lnTo>
                      <a:lnTo>
                        <a:pt x="107" y="54"/>
                      </a:lnTo>
                      <a:lnTo>
                        <a:pt x="107" y="53"/>
                      </a:lnTo>
                      <a:lnTo>
                        <a:pt x="107" y="53"/>
                      </a:lnTo>
                      <a:lnTo>
                        <a:pt x="108" y="52"/>
                      </a:lnTo>
                      <a:lnTo>
                        <a:pt x="110" y="51"/>
                      </a:lnTo>
                      <a:lnTo>
                        <a:pt x="111" y="51"/>
                      </a:lnTo>
                      <a:lnTo>
                        <a:pt x="113" y="51"/>
                      </a:lnTo>
                      <a:lnTo>
                        <a:pt x="117" y="50"/>
                      </a:lnTo>
                      <a:lnTo>
                        <a:pt x="118" y="50"/>
                      </a:lnTo>
                      <a:lnTo>
                        <a:pt x="120" y="49"/>
                      </a:lnTo>
                      <a:lnTo>
                        <a:pt x="120" y="49"/>
                      </a:lnTo>
                      <a:lnTo>
                        <a:pt x="121" y="48"/>
                      </a:lnTo>
                      <a:lnTo>
                        <a:pt x="122" y="46"/>
                      </a:lnTo>
                      <a:lnTo>
                        <a:pt x="123" y="45"/>
                      </a:lnTo>
                      <a:lnTo>
                        <a:pt x="123" y="43"/>
                      </a:lnTo>
                      <a:lnTo>
                        <a:pt x="123" y="41"/>
                      </a:lnTo>
                      <a:lnTo>
                        <a:pt x="123" y="40"/>
                      </a:lnTo>
                      <a:lnTo>
                        <a:pt x="122" y="35"/>
                      </a:lnTo>
                      <a:lnTo>
                        <a:pt x="120" y="32"/>
                      </a:lnTo>
                      <a:lnTo>
                        <a:pt x="119" y="27"/>
                      </a:lnTo>
                      <a:lnTo>
                        <a:pt x="118" y="24"/>
                      </a:lnTo>
                      <a:lnTo>
                        <a:pt x="117" y="22"/>
                      </a:lnTo>
                      <a:lnTo>
                        <a:pt x="117" y="21"/>
                      </a:lnTo>
                      <a:lnTo>
                        <a:pt x="117" y="21"/>
                      </a:lnTo>
                      <a:lnTo>
                        <a:pt x="117" y="19"/>
                      </a:lnTo>
                      <a:lnTo>
                        <a:pt x="117" y="17"/>
                      </a:lnTo>
                      <a:lnTo>
                        <a:pt x="118" y="14"/>
                      </a:lnTo>
                      <a:lnTo>
                        <a:pt x="118" y="13"/>
                      </a:lnTo>
                      <a:lnTo>
                        <a:pt x="117" y="11"/>
                      </a:lnTo>
                      <a:lnTo>
                        <a:pt x="116" y="10"/>
                      </a:lnTo>
                      <a:lnTo>
                        <a:pt x="114" y="8"/>
                      </a:lnTo>
                      <a:lnTo>
                        <a:pt x="114" y="8"/>
                      </a:lnTo>
                      <a:lnTo>
                        <a:pt x="108" y="5"/>
                      </a:lnTo>
                      <a:lnTo>
                        <a:pt x="106" y="4"/>
                      </a:lnTo>
                      <a:lnTo>
                        <a:pt x="102" y="3"/>
                      </a:lnTo>
                      <a:lnTo>
                        <a:pt x="99" y="2"/>
                      </a:lnTo>
                      <a:lnTo>
                        <a:pt x="96" y="1"/>
                      </a:lnTo>
                      <a:lnTo>
                        <a:pt x="93" y="0"/>
                      </a:lnTo>
                      <a:lnTo>
                        <a:pt x="90" y="0"/>
                      </a:lnTo>
                      <a:lnTo>
                        <a:pt x="7" y="7"/>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68" name="Freeform 2704">
                  <a:extLst>
                    <a:ext uri="{FF2B5EF4-FFF2-40B4-BE49-F238E27FC236}">
                      <a16:creationId xmlns:a16="http://schemas.microsoft.com/office/drawing/2014/main" id="{82B2AB17-6663-4337-9F7C-5CB40BD8759D}"/>
                    </a:ext>
                  </a:extLst>
                </p:cNvPr>
                <p:cNvSpPr>
                  <a:spLocks/>
                </p:cNvSpPr>
                <p:nvPr/>
              </p:nvSpPr>
              <p:spPr bwMode="auto">
                <a:xfrm>
                  <a:off x="4150" y="1589"/>
                  <a:ext cx="97" cy="24"/>
                </a:xfrm>
                <a:custGeom>
                  <a:avLst/>
                  <a:gdLst>
                    <a:gd name="T0" fmla="*/ 41 w 97"/>
                    <a:gd name="T1" fmla="*/ 0 h 24"/>
                    <a:gd name="T2" fmla="*/ 29 w 97"/>
                    <a:gd name="T3" fmla="*/ 0 h 24"/>
                    <a:gd name="T4" fmla="*/ 22 w 97"/>
                    <a:gd name="T5" fmla="*/ 2 h 24"/>
                    <a:gd name="T6" fmla="*/ 15 w 97"/>
                    <a:gd name="T7" fmla="*/ 4 h 24"/>
                    <a:gd name="T8" fmla="*/ 11 w 97"/>
                    <a:gd name="T9" fmla="*/ 6 h 24"/>
                    <a:gd name="T10" fmla="*/ 8 w 97"/>
                    <a:gd name="T11" fmla="*/ 8 h 24"/>
                    <a:gd name="T12" fmla="*/ 4 w 97"/>
                    <a:gd name="T13" fmla="*/ 11 h 24"/>
                    <a:gd name="T14" fmla="*/ 1 w 97"/>
                    <a:gd name="T15" fmla="*/ 13 h 24"/>
                    <a:gd name="T16" fmla="*/ 0 w 97"/>
                    <a:gd name="T17" fmla="*/ 15 h 24"/>
                    <a:gd name="T18" fmla="*/ 0 w 97"/>
                    <a:gd name="T19" fmla="*/ 16 h 24"/>
                    <a:gd name="T20" fmla="*/ 0 w 97"/>
                    <a:gd name="T21" fmla="*/ 17 h 24"/>
                    <a:gd name="T22" fmla="*/ 3 w 97"/>
                    <a:gd name="T23" fmla="*/ 17 h 24"/>
                    <a:gd name="T24" fmla="*/ 8 w 97"/>
                    <a:gd name="T25" fmla="*/ 17 h 24"/>
                    <a:gd name="T26" fmla="*/ 18 w 97"/>
                    <a:gd name="T27" fmla="*/ 15 h 24"/>
                    <a:gd name="T28" fmla="*/ 23 w 97"/>
                    <a:gd name="T29" fmla="*/ 14 h 24"/>
                    <a:gd name="T30" fmla="*/ 31 w 97"/>
                    <a:gd name="T31" fmla="*/ 12 h 24"/>
                    <a:gd name="T32" fmla="*/ 35 w 97"/>
                    <a:gd name="T33" fmla="*/ 12 h 24"/>
                    <a:gd name="T34" fmla="*/ 37 w 97"/>
                    <a:gd name="T35" fmla="*/ 13 h 24"/>
                    <a:gd name="T36" fmla="*/ 39 w 97"/>
                    <a:gd name="T37" fmla="*/ 15 h 24"/>
                    <a:gd name="T38" fmla="*/ 41 w 97"/>
                    <a:gd name="T39" fmla="*/ 17 h 24"/>
                    <a:gd name="T40" fmla="*/ 45 w 97"/>
                    <a:gd name="T41" fmla="*/ 20 h 24"/>
                    <a:gd name="T42" fmla="*/ 49 w 97"/>
                    <a:gd name="T43" fmla="*/ 22 h 24"/>
                    <a:gd name="T44" fmla="*/ 59 w 97"/>
                    <a:gd name="T45" fmla="*/ 24 h 24"/>
                    <a:gd name="T46" fmla="*/ 62 w 97"/>
                    <a:gd name="T47" fmla="*/ 24 h 24"/>
                    <a:gd name="T48" fmla="*/ 67 w 97"/>
                    <a:gd name="T49" fmla="*/ 24 h 24"/>
                    <a:gd name="T50" fmla="*/ 70 w 97"/>
                    <a:gd name="T51" fmla="*/ 23 h 24"/>
                    <a:gd name="T52" fmla="*/ 72 w 97"/>
                    <a:gd name="T53" fmla="*/ 23 h 24"/>
                    <a:gd name="T54" fmla="*/ 73 w 97"/>
                    <a:gd name="T55" fmla="*/ 21 h 24"/>
                    <a:gd name="T56" fmla="*/ 74 w 97"/>
                    <a:gd name="T57" fmla="*/ 19 h 24"/>
                    <a:gd name="T58" fmla="*/ 76 w 97"/>
                    <a:gd name="T59" fmla="*/ 18 h 24"/>
                    <a:gd name="T60" fmla="*/ 80 w 97"/>
                    <a:gd name="T61" fmla="*/ 16 h 24"/>
                    <a:gd name="T62" fmla="*/ 85 w 97"/>
                    <a:gd name="T63" fmla="*/ 16 h 24"/>
                    <a:gd name="T64" fmla="*/ 92 w 97"/>
                    <a:gd name="T65" fmla="*/ 16 h 24"/>
                    <a:gd name="T66" fmla="*/ 95 w 97"/>
                    <a:gd name="T67" fmla="*/ 16 h 24"/>
                    <a:gd name="T68" fmla="*/ 97 w 97"/>
                    <a:gd name="T69" fmla="*/ 15 h 24"/>
                    <a:gd name="T70" fmla="*/ 97 w 97"/>
                    <a:gd name="T71" fmla="*/ 14 h 24"/>
                    <a:gd name="T72" fmla="*/ 97 w 97"/>
                    <a:gd name="T73" fmla="*/ 12 h 24"/>
                    <a:gd name="T74" fmla="*/ 96 w 97"/>
                    <a:gd name="T75" fmla="*/ 10 h 24"/>
                    <a:gd name="T76" fmla="*/ 93 w 97"/>
                    <a:gd name="T77" fmla="*/ 8 h 24"/>
                    <a:gd name="T78" fmla="*/ 88 w 97"/>
                    <a:gd name="T79" fmla="*/ 6 h 24"/>
                    <a:gd name="T80" fmla="*/ 85 w 97"/>
                    <a:gd name="T81" fmla="*/ 6 h 24"/>
                    <a:gd name="T82" fmla="*/ 65 w 97"/>
                    <a:gd name="T83" fmla="*/ 2 h 24"/>
                    <a:gd name="T84" fmla="*/ 41 w 97"/>
                    <a:gd name="T8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 h="24">
                      <a:moveTo>
                        <a:pt x="41" y="0"/>
                      </a:moveTo>
                      <a:lnTo>
                        <a:pt x="41" y="0"/>
                      </a:lnTo>
                      <a:lnTo>
                        <a:pt x="33" y="0"/>
                      </a:lnTo>
                      <a:lnTo>
                        <a:pt x="29" y="0"/>
                      </a:lnTo>
                      <a:lnTo>
                        <a:pt x="25" y="1"/>
                      </a:lnTo>
                      <a:lnTo>
                        <a:pt x="22" y="2"/>
                      </a:lnTo>
                      <a:lnTo>
                        <a:pt x="18" y="3"/>
                      </a:lnTo>
                      <a:lnTo>
                        <a:pt x="15" y="4"/>
                      </a:lnTo>
                      <a:lnTo>
                        <a:pt x="11" y="6"/>
                      </a:lnTo>
                      <a:lnTo>
                        <a:pt x="11" y="6"/>
                      </a:lnTo>
                      <a:lnTo>
                        <a:pt x="10" y="7"/>
                      </a:lnTo>
                      <a:lnTo>
                        <a:pt x="8" y="8"/>
                      </a:lnTo>
                      <a:lnTo>
                        <a:pt x="4" y="11"/>
                      </a:lnTo>
                      <a:lnTo>
                        <a:pt x="4" y="11"/>
                      </a:lnTo>
                      <a:lnTo>
                        <a:pt x="3" y="12"/>
                      </a:lnTo>
                      <a:lnTo>
                        <a:pt x="1" y="13"/>
                      </a:lnTo>
                      <a:lnTo>
                        <a:pt x="1" y="14"/>
                      </a:lnTo>
                      <a:lnTo>
                        <a:pt x="0" y="15"/>
                      </a:lnTo>
                      <a:lnTo>
                        <a:pt x="0" y="15"/>
                      </a:lnTo>
                      <a:lnTo>
                        <a:pt x="0" y="16"/>
                      </a:lnTo>
                      <a:lnTo>
                        <a:pt x="0" y="16"/>
                      </a:lnTo>
                      <a:lnTo>
                        <a:pt x="0" y="17"/>
                      </a:lnTo>
                      <a:lnTo>
                        <a:pt x="1" y="17"/>
                      </a:lnTo>
                      <a:lnTo>
                        <a:pt x="3" y="17"/>
                      </a:lnTo>
                      <a:lnTo>
                        <a:pt x="5" y="17"/>
                      </a:lnTo>
                      <a:lnTo>
                        <a:pt x="8" y="17"/>
                      </a:lnTo>
                      <a:lnTo>
                        <a:pt x="14" y="16"/>
                      </a:lnTo>
                      <a:lnTo>
                        <a:pt x="18" y="15"/>
                      </a:lnTo>
                      <a:lnTo>
                        <a:pt x="18" y="15"/>
                      </a:lnTo>
                      <a:lnTo>
                        <a:pt x="23" y="14"/>
                      </a:lnTo>
                      <a:lnTo>
                        <a:pt x="28" y="12"/>
                      </a:lnTo>
                      <a:lnTo>
                        <a:pt x="31" y="12"/>
                      </a:lnTo>
                      <a:lnTo>
                        <a:pt x="33" y="12"/>
                      </a:lnTo>
                      <a:lnTo>
                        <a:pt x="35" y="12"/>
                      </a:lnTo>
                      <a:lnTo>
                        <a:pt x="37" y="13"/>
                      </a:lnTo>
                      <a:lnTo>
                        <a:pt x="37" y="13"/>
                      </a:lnTo>
                      <a:lnTo>
                        <a:pt x="38" y="14"/>
                      </a:lnTo>
                      <a:lnTo>
                        <a:pt x="39" y="15"/>
                      </a:lnTo>
                      <a:lnTo>
                        <a:pt x="41" y="17"/>
                      </a:lnTo>
                      <a:lnTo>
                        <a:pt x="41" y="17"/>
                      </a:lnTo>
                      <a:lnTo>
                        <a:pt x="43" y="18"/>
                      </a:lnTo>
                      <a:lnTo>
                        <a:pt x="45" y="20"/>
                      </a:lnTo>
                      <a:lnTo>
                        <a:pt x="47" y="21"/>
                      </a:lnTo>
                      <a:lnTo>
                        <a:pt x="49" y="22"/>
                      </a:lnTo>
                      <a:lnTo>
                        <a:pt x="54" y="23"/>
                      </a:lnTo>
                      <a:lnTo>
                        <a:pt x="59" y="24"/>
                      </a:lnTo>
                      <a:lnTo>
                        <a:pt x="59" y="24"/>
                      </a:lnTo>
                      <a:lnTo>
                        <a:pt x="62" y="24"/>
                      </a:lnTo>
                      <a:lnTo>
                        <a:pt x="65" y="24"/>
                      </a:lnTo>
                      <a:lnTo>
                        <a:pt x="67" y="24"/>
                      </a:lnTo>
                      <a:lnTo>
                        <a:pt x="69" y="24"/>
                      </a:lnTo>
                      <a:lnTo>
                        <a:pt x="70" y="23"/>
                      </a:lnTo>
                      <a:lnTo>
                        <a:pt x="72" y="23"/>
                      </a:lnTo>
                      <a:lnTo>
                        <a:pt x="72" y="23"/>
                      </a:lnTo>
                      <a:lnTo>
                        <a:pt x="73" y="22"/>
                      </a:lnTo>
                      <a:lnTo>
                        <a:pt x="73" y="21"/>
                      </a:lnTo>
                      <a:lnTo>
                        <a:pt x="74" y="20"/>
                      </a:lnTo>
                      <a:lnTo>
                        <a:pt x="74" y="19"/>
                      </a:lnTo>
                      <a:lnTo>
                        <a:pt x="74" y="19"/>
                      </a:lnTo>
                      <a:lnTo>
                        <a:pt x="76" y="18"/>
                      </a:lnTo>
                      <a:lnTo>
                        <a:pt x="78" y="17"/>
                      </a:lnTo>
                      <a:lnTo>
                        <a:pt x="80" y="16"/>
                      </a:lnTo>
                      <a:lnTo>
                        <a:pt x="83" y="16"/>
                      </a:lnTo>
                      <a:lnTo>
                        <a:pt x="85" y="16"/>
                      </a:lnTo>
                      <a:lnTo>
                        <a:pt x="88" y="15"/>
                      </a:lnTo>
                      <a:lnTo>
                        <a:pt x="92" y="16"/>
                      </a:lnTo>
                      <a:lnTo>
                        <a:pt x="92" y="16"/>
                      </a:lnTo>
                      <a:lnTo>
                        <a:pt x="95" y="16"/>
                      </a:lnTo>
                      <a:lnTo>
                        <a:pt x="96" y="16"/>
                      </a:lnTo>
                      <a:lnTo>
                        <a:pt x="97" y="15"/>
                      </a:lnTo>
                      <a:lnTo>
                        <a:pt x="97" y="15"/>
                      </a:lnTo>
                      <a:lnTo>
                        <a:pt x="97" y="14"/>
                      </a:lnTo>
                      <a:lnTo>
                        <a:pt x="97" y="13"/>
                      </a:lnTo>
                      <a:lnTo>
                        <a:pt x="97" y="12"/>
                      </a:lnTo>
                      <a:lnTo>
                        <a:pt x="97" y="12"/>
                      </a:lnTo>
                      <a:lnTo>
                        <a:pt x="96" y="10"/>
                      </a:lnTo>
                      <a:lnTo>
                        <a:pt x="95" y="9"/>
                      </a:lnTo>
                      <a:lnTo>
                        <a:pt x="93" y="8"/>
                      </a:lnTo>
                      <a:lnTo>
                        <a:pt x="92" y="7"/>
                      </a:lnTo>
                      <a:lnTo>
                        <a:pt x="88" y="6"/>
                      </a:lnTo>
                      <a:lnTo>
                        <a:pt x="85" y="6"/>
                      </a:lnTo>
                      <a:lnTo>
                        <a:pt x="85" y="6"/>
                      </a:lnTo>
                      <a:lnTo>
                        <a:pt x="71" y="3"/>
                      </a:lnTo>
                      <a:lnTo>
                        <a:pt x="65" y="2"/>
                      </a:lnTo>
                      <a:lnTo>
                        <a:pt x="58" y="2"/>
                      </a:lnTo>
                      <a:lnTo>
                        <a:pt x="41" y="0"/>
                      </a:lnTo>
                      <a:close/>
                    </a:path>
                  </a:pathLst>
                </a:custGeom>
                <a:solidFill>
                  <a:srgbClr val="B2DC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69" name="Freeform 2705">
                  <a:extLst>
                    <a:ext uri="{FF2B5EF4-FFF2-40B4-BE49-F238E27FC236}">
                      <a16:creationId xmlns:a16="http://schemas.microsoft.com/office/drawing/2014/main" id="{41988AB1-9C44-48D2-B053-C6313B426708}"/>
                    </a:ext>
                  </a:extLst>
                </p:cNvPr>
                <p:cNvSpPr>
                  <a:spLocks/>
                </p:cNvSpPr>
                <p:nvPr/>
              </p:nvSpPr>
              <p:spPr bwMode="auto">
                <a:xfrm>
                  <a:off x="4184" y="1499"/>
                  <a:ext cx="40" cy="70"/>
                </a:xfrm>
                <a:custGeom>
                  <a:avLst/>
                  <a:gdLst>
                    <a:gd name="T0" fmla="*/ 36 w 40"/>
                    <a:gd name="T1" fmla="*/ 26 h 70"/>
                    <a:gd name="T2" fmla="*/ 33 w 40"/>
                    <a:gd name="T3" fmla="*/ 26 h 70"/>
                    <a:gd name="T4" fmla="*/ 32 w 40"/>
                    <a:gd name="T5" fmla="*/ 27 h 70"/>
                    <a:gd name="T6" fmla="*/ 27 w 40"/>
                    <a:gd name="T7" fmla="*/ 34 h 70"/>
                    <a:gd name="T8" fmla="*/ 21 w 40"/>
                    <a:gd name="T9" fmla="*/ 44 h 70"/>
                    <a:gd name="T10" fmla="*/ 19 w 40"/>
                    <a:gd name="T11" fmla="*/ 47 h 70"/>
                    <a:gd name="T12" fmla="*/ 18 w 40"/>
                    <a:gd name="T13" fmla="*/ 48 h 70"/>
                    <a:gd name="T14" fmla="*/ 17 w 40"/>
                    <a:gd name="T15" fmla="*/ 45 h 70"/>
                    <a:gd name="T16" fmla="*/ 19 w 40"/>
                    <a:gd name="T17" fmla="*/ 40 h 70"/>
                    <a:gd name="T18" fmla="*/ 20 w 40"/>
                    <a:gd name="T19" fmla="*/ 35 h 70"/>
                    <a:gd name="T20" fmla="*/ 25 w 40"/>
                    <a:gd name="T21" fmla="*/ 19 h 70"/>
                    <a:gd name="T22" fmla="*/ 28 w 40"/>
                    <a:gd name="T23" fmla="*/ 4 h 70"/>
                    <a:gd name="T24" fmla="*/ 27 w 40"/>
                    <a:gd name="T25" fmla="*/ 6 h 70"/>
                    <a:gd name="T26" fmla="*/ 23 w 40"/>
                    <a:gd name="T27" fmla="*/ 20 h 70"/>
                    <a:gd name="T28" fmla="*/ 23 w 40"/>
                    <a:gd name="T29" fmla="*/ 18 h 70"/>
                    <a:gd name="T30" fmla="*/ 22 w 40"/>
                    <a:gd name="T31" fmla="*/ 17 h 70"/>
                    <a:gd name="T32" fmla="*/ 22 w 40"/>
                    <a:gd name="T33" fmla="*/ 13 h 70"/>
                    <a:gd name="T34" fmla="*/ 22 w 40"/>
                    <a:gd name="T35" fmla="*/ 21 h 70"/>
                    <a:gd name="T36" fmla="*/ 22 w 40"/>
                    <a:gd name="T37" fmla="*/ 23 h 70"/>
                    <a:gd name="T38" fmla="*/ 19 w 40"/>
                    <a:gd name="T39" fmla="*/ 33 h 70"/>
                    <a:gd name="T40" fmla="*/ 15 w 40"/>
                    <a:gd name="T41" fmla="*/ 40 h 70"/>
                    <a:gd name="T42" fmla="*/ 14 w 40"/>
                    <a:gd name="T43" fmla="*/ 40 h 70"/>
                    <a:gd name="T44" fmla="*/ 11 w 40"/>
                    <a:gd name="T45" fmla="*/ 36 h 70"/>
                    <a:gd name="T46" fmla="*/ 10 w 40"/>
                    <a:gd name="T47" fmla="*/ 31 h 70"/>
                    <a:gd name="T48" fmla="*/ 4 w 40"/>
                    <a:gd name="T49" fmla="*/ 12 h 70"/>
                    <a:gd name="T50" fmla="*/ 4 w 40"/>
                    <a:gd name="T51" fmla="*/ 8 h 70"/>
                    <a:gd name="T52" fmla="*/ 0 w 40"/>
                    <a:gd name="T53" fmla="*/ 0 h 70"/>
                    <a:gd name="T54" fmla="*/ 0 w 40"/>
                    <a:gd name="T55" fmla="*/ 4 h 70"/>
                    <a:gd name="T56" fmla="*/ 6 w 40"/>
                    <a:gd name="T57" fmla="*/ 29 h 70"/>
                    <a:gd name="T58" fmla="*/ 7 w 40"/>
                    <a:gd name="T59" fmla="*/ 33 h 70"/>
                    <a:gd name="T60" fmla="*/ 11 w 40"/>
                    <a:gd name="T61" fmla="*/ 50 h 70"/>
                    <a:gd name="T62" fmla="*/ 9 w 40"/>
                    <a:gd name="T63" fmla="*/ 51 h 70"/>
                    <a:gd name="T64" fmla="*/ 8 w 40"/>
                    <a:gd name="T65" fmla="*/ 50 h 70"/>
                    <a:gd name="T66" fmla="*/ 5 w 40"/>
                    <a:gd name="T67" fmla="*/ 41 h 70"/>
                    <a:gd name="T68" fmla="*/ 3 w 40"/>
                    <a:gd name="T69" fmla="*/ 26 h 70"/>
                    <a:gd name="T70" fmla="*/ 3 w 40"/>
                    <a:gd name="T71" fmla="*/ 33 h 70"/>
                    <a:gd name="T72" fmla="*/ 3 w 40"/>
                    <a:gd name="T73" fmla="*/ 39 h 70"/>
                    <a:gd name="T74" fmla="*/ 1 w 40"/>
                    <a:gd name="T75" fmla="*/ 39 h 70"/>
                    <a:gd name="T76" fmla="*/ 0 w 40"/>
                    <a:gd name="T77" fmla="*/ 39 h 70"/>
                    <a:gd name="T78" fmla="*/ 4 w 40"/>
                    <a:gd name="T79" fmla="*/ 50 h 70"/>
                    <a:gd name="T80" fmla="*/ 8 w 40"/>
                    <a:gd name="T81" fmla="*/ 67 h 70"/>
                    <a:gd name="T82" fmla="*/ 12 w 40"/>
                    <a:gd name="T83" fmla="*/ 70 h 70"/>
                    <a:gd name="T84" fmla="*/ 17 w 40"/>
                    <a:gd name="T85" fmla="*/ 70 h 70"/>
                    <a:gd name="T86" fmla="*/ 19 w 40"/>
                    <a:gd name="T87" fmla="*/ 69 h 70"/>
                    <a:gd name="T88" fmla="*/ 22 w 40"/>
                    <a:gd name="T89" fmla="*/ 56 h 70"/>
                    <a:gd name="T90" fmla="*/ 26 w 40"/>
                    <a:gd name="T91" fmla="*/ 47 h 70"/>
                    <a:gd name="T92" fmla="*/ 32 w 40"/>
                    <a:gd name="T93" fmla="*/ 38 h 70"/>
                    <a:gd name="T94" fmla="*/ 40 w 40"/>
                    <a:gd name="T95" fmla="*/ 25 h 70"/>
                    <a:gd name="T96" fmla="*/ 38 w 40"/>
                    <a:gd name="T97" fmla="*/ 2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70">
                      <a:moveTo>
                        <a:pt x="38" y="25"/>
                      </a:moveTo>
                      <a:lnTo>
                        <a:pt x="38" y="25"/>
                      </a:lnTo>
                      <a:lnTo>
                        <a:pt x="36" y="26"/>
                      </a:lnTo>
                      <a:lnTo>
                        <a:pt x="34" y="26"/>
                      </a:lnTo>
                      <a:lnTo>
                        <a:pt x="34" y="26"/>
                      </a:lnTo>
                      <a:lnTo>
                        <a:pt x="33" y="26"/>
                      </a:lnTo>
                      <a:lnTo>
                        <a:pt x="33" y="26"/>
                      </a:lnTo>
                      <a:lnTo>
                        <a:pt x="33" y="26"/>
                      </a:lnTo>
                      <a:lnTo>
                        <a:pt x="32" y="27"/>
                      </a:lnTo>
                      <a:lnTo>
                        <a:pt x="31" y="29"/>
                      </a:lnTo>
                      <a:lnTo>
                        <a:pt x="31" y="29"/>
                      </a:lnTo>
                      <a:lnTo>
                        <a:pt x="27" y="34"/>
                      </a:lnTo>
                      <a:lnTo>
                        <a:pt x="24" y="40"/>
                      </a:lnTo>
                      <a:lnTo>
                        <a:pt x="24" y="40"/>
                      </a:lnTo>
                      <a:lnTo>
                        <a:pt x="21" y="44"/>
                      </a:lnTo>
                      <a:lnTo>
                        <a:pt x="21" y="44"/>
                      </a:lnTo>
                      <a:lnTo>
                        <a:pt x="21" y="45"/>
                      </a:lnTo>
                      <a:lnTo>
                        <a:pt x="19" y="47"/>
                      </a:lnTo>
                      <a:lnTo>
                        <a:pt x="19" y="47"/>
                      </a:lnTo>
                      <a:lnTo>
                        <a:pt x="18" y="47"/>
                      </a:lnTo>
                      <a:lnTo>
                        <a:pt x="18" y="48"/>
                      </a:lnTo>
                      <a:lnTo>
                        <a:pt x="18" y="48"/>
                      </a:lnTo>
                      <a:lnTo>
                        <a:pt x="17" y="46"/>
                      </a:lnTo>
                      <a:lnTo>
                        <a:pt x="17" y="45"/>
                      </a:lnTo>
                      <a:lnTo>
                        <a:pt x="17" y="45"/>
                      </a:lnTo>
                      <a:lnTo>
                        <a:pt x="18" y="42"/>
                      </a:lnTo>
                      <a:lnTo>
                        <a:pt x="19" y="40"/>
                      </a:lnTo>
                      <a:lnTo>
                        <a:pt x="20" y="37"/>
                      </a:lnTo>
                      <a:lnTo>
                        <a:pt x="20" y="35"/>
                      </a:lnTo>
                      <a:lnTo>
                        <a:pt x="20" y="35"/>
                      </a:lnTo>
                      <a:lnTo>
                        <a:pt x="21" y="33"/>
                      </a:lnTo>
                      <a:lnTo>
                        <a:pt x="22" y="29"/>
                      </a:lnTo>
                      <a:lnTo>
                        <a:pt x="25" y="19"/>
                      </a:lnTo>
                      <a:lnTo>
                        <a:pt x="27" y="9"/>
                      </a:lnTo>
                      <a:lnTo>
                        <a:pt x="28" y="6"/>
                      </a:lnTo>
                      <a:lnTo>
                        <a:pt x="28" y="4"/>
                      </a:lnTo>
                      <a:lnTo>
                        <a:pt x="28" y="4"/>
                      </a:lnTo>
                      <a:lnTo>
                        <a:pt x="28" y="4"/>
                      </a:lnTo>
                      <a:lnTo>
                        <a:pt x="27" y="6"/>
                      </a:lnTo>
                      <a:lnTo>
                        <a:pt x="25" y="12"/>
                      </a:lnTo>
                      <a:lnTo>
                        <a:pt x="23" y="20"/>
                      </a:lnTo>
                      <a:lnTo>
                        <a:pt x="23" y="20"/>
                      </a:lnTo>
                      <a:lnTo>
                        <a:pt x="23" y="19"/>
                      </a:lnTo>
                      <a:lnTo>
                        <a:pt x="23" y="19"/>
                      </a:lnTo>
                      <a:lnTo>
                        <a:pt x="23" y="18"/>
                      </a:lnTo>
                      <a:lnTo>
                        <a:pt x="22" y="17"/>
                      </a:lnTo>
                      <a:lnTo>
                        <a:pt x="22" y="17"/>
                      </a:lnTo>
                      <a:lnTo>
                        <a:pt x="22" y="17"/>
                      </a:lnTo>
                      <a:lnTo>
                        <a:pt x="22" y="17"/>
                      </a:lnTo>
                      <a:lnTo>
                        <a:pt x="22" y="15"/>
                      </a:lnTo>
                      <a:lnTo>
                        <a:pt x="22" y="13"/>
                      </a:lnTo>
                      <a:lnTo>
                        <a:pt x="22" y="13"/>
                      </a:lnTo>
                      <a:lnTo>
                        <a:pt x="22" y="17"/>
                      </a:lnTo>
                      <a:lnTo>
                        <a:pt x="22" y="21"/>
                      </a:lnTo>
                      <a:lnTo>
                        <a:pt x="22" y="21"/>
                      </a:lnTo>
                      <a:lnTo>
                        <a:pt x="22" y="22"/>
                      </a:lnTo>
                      <a:lnTo>
                        <a:pt x="22" y="23"/>
                      </a:lnTo>
                      <a:lnTo>
                        <a:pt x="22" y="23"/>
                      </a:lnTo>
                      <a:lnTo>
                        <a:pt x="21" y="27"/>
                      </a:lnTo>
                      <a:lnTo>
                        <a:pt x="19" y="33"/>
                      </a:lnTo>
                      <a:lnTo>
                        <a:pt x="18" y="36"/>
                      </a:lnTo>
                      <a:lnTo>
                        <a:pt x="17" y="38"/>
                      </a:lnTo>
                      <a:lnTo>
                        <a:pt x="15" y="40"/>
                      </a:lnTo>
                      <a:lnTo>
                        <a:pt x="15" y="40"/>
                      </a:lnTo>
                      <a:lnTo>
                        <a:pt x="14" y="40"/>
                      </a:lnTo>
                      <a:lnTo>
                        <a:pt x="14" y="40"/>
                      </a:lnTo>
                      <a:lnTo>
                        <a:pt x="13" y="39"/>
                      </a:lnTo>
                      <a:lnTo>
                        <a:pt x="13" y="38"/>
                      </a:lnTo>
                      <a:lnTo>
                        <a:pt x="11" y="36"/>
                      </a:lnTo>
                      <a:lnTo>
                        <a:pt x="10" y="33"/>
                      </a:lnTo>
                      <a:lnTo>
                        <a:pt x="10" y="31"/>
                      </a:lnTo>
                      <a:lnTo>
                        <a:pt x="10" y="31"/>
                      </a:lnTo>
                      <a:lnTo>
                        <a:pt x="9" y="27"/>
                      </a:lnTo>
                      <a:lnTo>
                        <a:pt x="7" y="19"/>
                      </a:lnTo>
                      <a:lnTo>
                        <a:pt x="4" y="12"/>
                      </a:lnTo>
                      <a:lnTo>
                        <a:pt x="4" y="10"/>
                      </a:lnTo>
                      <a:lnTo>
                        <a:pt x="4" y="8"/>
                      </a:lnTo>
                      <a:lnTo>
                        <a:pt x="4" y="8"/>
                      </a:lnTo>
                      <a:lnTo>
                        <a:pt x="1" y="2"/>
                      </a:lnTo>
                      <a:lnTo>
                        <a:pt x="0" y="1"/>
                      </a:lnTo>
                      <a:lnTo>
                        <a:pt x="0" y="0"/>
                      </a:lnTo>
                      <a:lnTo>
                        <a:pt x="0" y="1"/>
                      </a:lnTo>
                      <a:lnTo>
                        <a:pt x="0" y="2"/>
                      </a:lnTo>
                      <a:lnTo>
                        <a:pt x="0" y="4"/>
                      </a:lnTo>
                      <a:lnTo>
                        <a:pt x="1" y="9"/>
                      </a:lnTo>
                      <a:lnTo>
                        <a:pt x="4" y="22"/>
                      </a:lnTo>
                      <a:lnTo>
                        <a:pt x="6" y="29"/>
                      </a:lnTo>
                      <a:lnTo>
                        <a:pt x="6" y="29"/>
                      </a:lnTo>
                      <a:lnTo>
                        <a:pt x="7" y="31"/>
                      </a:lnTo>
                      <a:lnTo>
                        <a:pt x="7" y="33"/>
                      </a:lnTo>
                      <a:lnTo>
                        <a:pt x="9" y="40"/>
                      </a:lnTo>
                      <a:lnTo>
                        <a:pt x="11" y="50"/>
                      </a:lnTo>
                      <a:lnTo>
                        <a:pt x="11" y="50"/>
                      </a:lnTo>
                      <a:lnTo>
                        <a:pt x="10" y="51"/>
                      </a:lnTo>
                      <a:lnTo>
                        <a:pt x="10" y="51"/>
                      </a:lnTo>
                      <a:lnTo>
                        <a:pt x="9" y="51"/>
                      </a:lnTo>
                      <a:lnTo>
                        <a:pt x="9" y="51"/>
                      </a:lnTo>
                      <a:lnTo>
                        <a:pt x="9" y="51"/>
                      </a:lnTo>
                      <a:lnTo>
                        <a:pt x="8" y="50"/>
                      </a:lnTo>
                      <a:lnTo>
                        <a:pt x="7" y="49"/>
                      </a:lnTo>
                      <a:lnTo>
                        <a:pt x="6" y="46"/>
                      </a:lnTo>
                      <a:lnTo>
                        <a:pt x="5" y="41"/>
                      </a:lnTo>
                      <a:lnTo>
                        <a:pt x="4" y="37"/>
                      </a:lnTo>
                      <a:lnTo>
                        <a:pt x="3" y="29"/>
                      </a:lnTo>
                      <a:lnTo>
                        <a:pt x="3" y="26"/>
                      </a:lnTo>
                      <a:lnTo>
                        <a:pt x="1" y="27"/>
                      </a:lnTo>
                      <a:lnTo>
                        <a:pt x="1" y="27"/>
                      </a:lnTo>
                      <a:lnTo>
                        <a:pt x="3" y="33"/>
                      </a:lnTo>
                      <a:lnTo>
                        <a:pt x="3" y="36"/>
                      </a:lnTo>
                      <a:lnTo>
                        <a:pt x="3" y="38"/>
                      </a:lnTo>
                      <a:lnTo>
                        <a:pt x="3" y="39"/>
                      </a:lnTo>
                      <a:lnTo>
                        <a:pt x="2" y="40"/>
                      </a:lnTo>
                      <a:lnTo>
                        <a:pt x="2" y="40"/>
                      </a:lnTo>
                      <a:lnTo>
                        <a:pt x="1" y="39"/>
                      </a:lnTo>
                      <a:lnTo>
                        <a:pt x="1" y="38"/>
                      </a:lnTo>
                      <a:lnTo>
                        <a:pt x="0" y="39"/>
                      </a:lnTo>
                      <a:lnTo>
                        <a:pt x="0" y="39"/>
                      </a:lnTo>
                      <a:lnTo>
                        <a:pt x="2" y="41"/>
                      </a:lnTo>
                      <a:lnTo>
                        <a:pt x="3" y="45"/>
                      </a:lnTo>
                      <a:lnTo>
                        <a:pt x="4" y="50"/>
                      </a:lnTo>
                      <a:lnTo>
                        <a:pt x="6" y="55"/>
                      </a:lnTo>
                      <a:lnTo>
                        <a:pt x="8" y="63"/>
                      </a:lnTo>
                      <a:lnTo>
                        <a:pt x="8" y="67"/>
                      </a:lnTo>
                      <a:lnTo>
                        <a:pt x="8" y="67"/>
                      </a:lnTo>
                      <a:lnTo>
                        <a:pt x="10" y="69"/>
                      </a:lnTo>
                      <a:lnTo>
                        <a:pt x="12" y="70"/>
                      </a:lnTo>
                      <a:lnTo>
                        <a:pt x="14" y="70"/>
                      </a:lnTo>
                      <a:lnTo>
                        <a:pt x="15" y="70"/>
                      </a:lnTo>
                      <a:lnTo>
                        <a:pt x="17" y="70"/>
                      </a:lnTo>
                      <a:lnTo>
                        <a:pt x="18" y="70"/>
                      </a:lnTo>
                      <a:lnTo>
                        <a:pt x="19" y="69"/>
                      </a:lnTo>
                      <a:lnTo>
                        <a:pt x="19" y="69"/>
                      </a:lnTo>
                      <a:lnTo>
                        <a:pt x="20" y="64"/>
                      </a:lnTo>
                      <a:lnTo>
                        <a:pt x="21" y="60"/>
                      </a:lnTo>
                      <a:lnTo>
                        <a:pt x="22" y="56"/>
                      </a:lnTo>
                      <a:lnTo>
                        <a:pt x="23" y="52"/>
                      </a:lnTo>
                      <a:lnTo>
                        <a:pt x="24" y="49"/>
                      </a:lnTo>
                      <a:lnTo>
                        <a:pt x="26" y="47"/>
                      </a:lnTo>
                      <a:lnTo>
                        <a:pt x="28" y="42"/>
                      </a:lnTo>
                      <a:lnTo>
                        <a:pt x="31" y="39"/>
                      </a:lnTo>
                      <a:lnTo>
                        <a:pt x="32" y="38"/>
                      </a:lnTo>
                      <a:lnTo>
                        <a:pt x="34" y="37"/>
                      </a:lnTo>
                      <a:lnTo>
                        <a:pt x="34" y="36"/>
                      </a:lnTo>
                      <a:lnTo>
                        <a:pt x="40" y="25"/>
                      </a:lnTo>
                      <a:lnTo>
                        <a:pt x="40" y="25"/>
                      </a:lnTo>
                      <a:lnTo>
                        <a:pt x="38" y="25"/>
                      </a:lnTo>
                      <a:lnTo>
                        <a:pt x="38" y="25"/>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70" name="Freeform 2706">
                  <a:extLst>
                    <a:ext uri="{FF2B5EF4-FFF2-40B4-BE49-F238E27FC236}">
                      <a16:creationId xmlns:a16="http://schemas.microsoft.com/office/drawing/2014/main" id="{66F31C53-9638-418F-9D92-1B0AAD559CB9}"/>
                    </a:ext>
                  </a:extLst>
                </p:cNvPr>
                <p:cNvSpPr>
                  <a:spLocks/>
                </p:cNvSpPr>
                <p:nvPr/>
              </p:nvSpPr>
              <p:spPr bwMode="auto">
                <a:xfrm>
                  <a:off x="4123" y="1447"/>
                  <a:ext cx="150" cy="106"/>
                </a:xfrm>
                <a:custGeom>
                  <a:avLst/>
                  <a:gdLst>
                    <a:gd name="T0" fmla="*/ 145 w 150"/>
                    <a:gd name="T1" fmla="*/ 71 h 106"/>
                    <a:gd name="T2" fmla="*/ 140 w 150"/>
                    <a:gd name="T3" fmla="*/ 62 h 106"/>
                    <a:gd name="T4" fmla="*/ 137 w 150"/>
                    <a:gd name="T5" fmla="*/ 59 h 106"/>
                    <a:gd name="T6" fmla="*/ 139 w 150"/>
                    <a:gd name="T7" fmla="*/ 54 h 106"/>
                    <a:gd name="T8" fmla="*/ 147 w 150"/>
                    <a:gd name="T9" fmla="*/ 47 h 106"/>
                    <a:gd name="T10" fmla="*/ 145 w 150"/>
                    <a:gd name="T11" fmla="*/ 43 h 106"/>
                    <a:gd name="T12" fmla="*/ 146 w 150"/>
                    <a:gd name="T13" fmla="*/ 33 h 106"/>
                    <a:gd name="T14" fmla="*/ 137 w 150"/>
                    <a:gd name="T15" fmla="*/ 28 h 106"/>
                    <a:gd name="T16" fmla="*/ 127 w 150"/>
                    <a:gd name="T17" fmla="*/ 26 h 106"/>
                    <a:gd name="T18" fmla="*/ 120 w 150"/>
                    <a:gd name="T19" fmla="*/ 26 h 106"/>
                    <a:gd name="T20" fmla="*/ 115 w 150"/>
                    <a:gd name="T21" fmla="*/ 27 h 106"/>
                    <a:gd name="T22" fmla="*/ 113 w 150"/>
                    <a:gd name="T23" fmla="*/ 23 h 106"/>
                    <a:gd name="T24" fmla="*/ 106 w 150"/>
                    <a:gd name="T25" fmla="*/ 21 h 106"/>
                    <a:gd name="T26" fmla="*/ 101 w 150"/>
                    <a:gd name="T27" fmla="*/ 18 h 106"/>
                    <a:gd name="T28" fmla="*/ 96 w 150"/>
                    <a:gd name="T29" fmla="*/ 13 h 106"/>
                    <a:gd name="T30" fmla="*/ 92 w 150"/>
                    <a:gd name="T31" fmla="*/ 6 h 106"/>
                    <a:gd name="T32" fmla="*/ 82 w 150"/>
                    <a:gd name="T33" fmla="*/ 0 h 106"/>
                    <a:gd name="T34" fmla="*/ 74 w 150"/>
                    <a:gd name="T35" fmla="*/ 5 h 106"/>
                    <a:gd name="T36" fmla="*/ 69 w 150"/>
                    <a:gd name="T37" fmla="*/ 13 h 106"/>
                    <a:gd name="T38" fmla="*/ 64 w 150"/>
                    <a:gd name="T39" fmla="*/ 13 h 106"/>
                    <a:gd name="T40" fmla="*/ 56 w 150"/>
                    <a:gd name="T41" fmla="*/ 11 h 106"/>
                    <a:gd name="T42" fmla="*/ 46 w 150"/>
                    <a:gd name="T43" fmla="*/ 13 h 106"/>
                    <a:gd name="T44" fmla="*/ 38 w 150"/>
                    <a:gd name="T45" fmla="*/ 21 h 106"/>
                    <a:gd name="T46" fmla="*/ 26 w 150"/>
                    <a:gd name="T47" fmla="*/ 20 h 106"/>
                    <a:gd name="T48" fmla="*/ 20 w 150"/>
                    <a:gd name="T49" fmla="*/ 28 h 106"/>
                    <a:gd name="T50" fmla="*/ 20 w 150"/>
                    <a:gd name="T51" fmla="*/ 34 h 106"/>
                    <a:gd name="T52" fmla="*/ 13 w 150"/>
                    <a:gd name="T53" fmla="*/ 37 h 106"/>
                    <a:gd name="T54" fmla="*/ 11 w 150"/>
                    <a:gd name="T55" fmla="*/ 42 h 106"/>
                    <a:gd name="T56" fmla="*/ 11 w 150"/>
                    <a:gd name="T57" fmla="*/ 47 h 106"/>
                    <a:gd name="T58" fmla="*/ 3 w 150"/>
                    <a:gd name="T59" fmla="*/ 52 h 106"/>
                    <a:gd name="T60" fmla="*/ 1 w 150"/>
                    <a:gd name="T61" fmla="*/ 61 h 106"/>
                    <a:gd name="T62" fmla="*/ 12 w 150"/>
                    <a:gd name="T63" fmla="*/ 68 h 106"/>
                    <a:gd name="T64" fmla="*/ 19 w 150"/>
                    <a:gd name="T65" fmla="*/ 73 h 106"/>
                    <a:gd name="T66" fmla="*/ 22 w 150"/>
                    <a:gd name="T67" fmla="*/ 79 h 106"/>
                    <a:gd name="T68" fmla="*/ 27 w 150"/>
                    <a:gd name="T69" fmla="*/ 80 h 106"/>
                    <a:gd name="T70" fmla="*/ 19 w 150"/>
                    <a:gd name="T71" fmla="*/ 84 h 106"/>
                    <a:gd name="T72" fmla="*/ 20 w 150"/>
                    <a:gd name="T73" fmla="*/ 91 h 106"/>
                    <a:gd name="T74" fmla="*/ 29 w 150"/>
                    <a:gd name="T75" fmla="*/ 94 h 106"/>
                    <a:gd name="T76" fmla="*/ 34 w 150"/>
                    <a:gd name="T77" fmla="*/ 97 h 106"/>
                    <a:gd name="T78" fmla="*/ 38 w 150"/>
                    <a:gd name="T79" fmla="*/ 100 h 106"/>
                    <a:gd name="T80" fmla="*/ 43 w 150"/>
                    <a:gd name="T81" fmla="*/ 106 h 106"/>
                    <a:gd name="T82" fmla="*/ 50 w 150"/>
                    <a:gd name="T83" fmla="*/ 101 h 106"/>
                    <a:gd name="T84" fmla="*/ 56 w 150"/>
                    <a:gd name="T85" fmla="*/ 100 h 106"/>
                    <a:gd name="T86" fmla="*/ 58 w 150"/>
                    <a:gd name="T87" fmla="*/ 94 h 106"/>
                    <a:gd name="T88" fmla="*/ 64 w 150"/>
                    <a:gd name="T89" fmla="*/ 95 h 106"/>
                    <a:gd name="T90" fmla="*/ 57 w 150"/>
                    <a:gd name="T91" fmla="*/ 81 h 106"/>
                    <a:gd name="T92" fmla="*/ 62 w 150"/>
                    <a:gd name="T93" fmla="*/ 77 h 106"/>
                    <a:gd name="T94" fmla="*/ 65 w 150"/>
                    <a:gd name="T95" fmla="*/ 71 h 106"/>
                    <a:gd name="T96" fmla="*/ 68 w 150"/>
                    <a:gd name="T97" fmla="*/ 68 h 106"/>
                    <a:gd name="T98" fmla="*/ 72 w 150"/>
                    <a:gd name="T99" fmla="*/ 65 h 106"/>
                    <a:gd name="T100" fmla="*/ 80 w 150"/>
                    <a:gd name="T101" fmla="*/ 73 h 106"/>
                    <a:gd name="T102" fmla="*/ 88 w 150"/>
                    <a:gd name="T103" fmla="*/ 73 h 106"/>
                    <a:gd name="T104" fmla="*/ 91 w 150"/>
                    <a:gd name="T105" fmla="*/ 83 h 106"/>
                    <a:gd name="T106" fmla="*/ 92 w 150"/>
                    <a:gd name="T107" fmla="*/ 87 h 106"/>
                    <a:gd name="T108" fmla="*/ 97 w 150"/>
                    <a:gd name="T109" fmla="*/ 93 h 106"/>
                    <a:gd name="T110" fmla="*/ 103 w 150"/>
                    <a:gd name="T111" fmla="*/ 95 h 106"/>
                    <a:gd name="T112" fmla="*/ 111 w 150"/>
                    <a:gd name="T113" fmla="*/ 101 h 106"/>
                    <a:gd name="T114" fmla="*/ 123 w 150"/>
                    <a:gd name="T115" fmla="*/ 96 h 106"/>
                    <a:gd name="T116" fmla="*/ 130 w 150"/>
                    <a:gd name="T117" fmla="*/ 89 h 106"/>
                    <a:gd name="T118" fmla="*/ 134 w 150"/>
                    <a:gd name="T119" fmla="*/ 88 h 106"/>
                    <a:gd name="T120" fmla="*/ 139 w 150"/>
                    <a:gd name="T121" fmla="*/ 83 h 106"/>
                    <a:gd name="T122" fmla="*/ 149 w 150"/>
                    <a:gd name="T123" fmla="*/ 7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0" h="106">
                      <a:moveTo>
                        <a:pt x="150" y="74"/>
                      </a:moveTo>
                      <a:lnTo>
                        <a:pt x="150" y="74"/>
                      </a:lnTo>
                      <a:lnTo>
                        <a:pt x="149" y="72"/>
                      </a:lnTo>
                      <a:lnTo>
                        <a:pt x="149" y="72"/>
                      </a:lnTo>
                      <a:lnTo>
                        <a:pt x="148" y="71"/>
                      </a:lnTo>
                      <a:lnTo>
                        <a:pt x="147" y="71"/>
                      </a:lnTo>
                      <a:lnTo>
                        <a:pt x="145" y="71"/>
                      </a:lnTo>
                      <a:lnTo>
                        <a:pt x="145" y="71"/>
                      </a:lnTo>
                      <a:lnTo>
                        <a:pt x="145" y="69"/>
                      </a:lnTo>
                      <a:lnTo>
                        <a:pt x="144" y="68"/>
                      </a:lnTo>
                      <a:lnTo>
                        <a:pt x="142" y="65"/>
                      </a:lnTo>
                      <a:lnTo>
                        <a:pt x="142" y="65"/>
                      </a:lnTo>
                      <a:lnTo>
                        <a:pt x="141" y="63"/>
                      </a:lnTo>
                      <a:lnTo>
                        <a:pt x="140" y="62"/>
                      </a:lnTo>
                      <a:lnTo>
                        <a:pt x="139" y="61"/>
                      </a:lnTo>
                      <a:lnTo>
                        <a:pt x="139" y="61"/>
                      </a:lnTo>
                      <a:lnTo>
                        <a:pt x="137" y="61"/>
                      </a:lnTo>
                      <a:lnTo>
                        <a:pt x="136" y="61"/>
                      </a:lnTo>
                      <a:lnTo>
                        <a:pt x="136" y="61"/>
                      </a:lnTo>
                      <a:lnTo>
                        <a:pt x="136" y="60"/>
                      </a:lnTo>
                      <a:lnTo>
                        <a:pt x="137" y="59"/>
                      </a:lnTo>
                      <a:lnTo>
                        <a:pt x="137" y="59"/>
                      </a:lnTo>
                      <a:lnTo>
                        <a:pt x="137" y="57"/>
                      </a:lnTo>
                      <a:lnTo>
                        <a:pt x="137" y="57"/>
                      </a:lnTo>
                      <a:lnTo>
                        <a:pt x="137" y="55"/>
                      </a:lnTo>
                      <a:lnTo>
                        <a:pt x="138" y="55"/>
                      </a:lnTo>
                      <a:lnTo>
                        <a:pt x="139" y="54"/>
                      </a:lnTo>
                      <a:lnTo>
                        <a:pt x="139" y="54"/>
                      </a:lnTo>
                      <a:lnTo>
                        <a:pt x="142" y="52"/>
                      </a:lnTo>
                      <a:lnTo>
                        <a:pt x="145" y="49"/>
                      </a:lnTo>
                      <a:lnTo>
                        <a:pt x="145" y="49"/>
                      </a:lnTo>
                      <a:lnTo>
                        <a:pt x="146" y="48"/>
                      </a:lnTo>
                      <a:lnTo>
                        <a:pt x="147" y="48"/>
                      </a:lnTo>
                      <a:lnTo>
                        <a:pt x="147" y="47"/>
                      </a:lnTo>
                      <a:lnTo>
                        <a:pt x="147" y="47"/>
                      </a:lnTo>
                      <a:lnTo>
                        <a:pt x="146" y="46"/>
                      </a:lnTo>
                      <a:lnTo>
                        <a:pt x="145" y="45"/>
                      </a:lnTo>
                      <a:lnTo>
                        <a:pt x="144" y="44"/>
                      </a:lnTo>
                      <a:lnTo>
                        <a:pt x="143" y="43"/>
                      </a:lnTo>
                      <a:lnTo>
                        <a:pt x="143" y="43"/>
                      </a:lnTo>
                      <a:lnTo>
                        <a:pt x="144" y="43"/>
                      </a:lnTo>
                      <a:lnTo>
                        <a:pt x="145" y="43"/>
                      </a:lnTo>
                      <a:lnTo>
                        <a:pt x="146" y="42"/>
                      </a:lnTo>
                      <a:lnTo>
                        <a:pt x="146" y="41"/>
                      </a:lnTo>
                      <a:lnTo>
                        <a:pt x="147" y="40"/>
                      </a:lnTo>
                      <a:lnTo>
                        <a:pt x="147" y="39"/>
                      </a:lnTo>
                      <a:lnTo>
                        <a:pt x="147" y="37"/>
                      </a:lnTo>
                      <a:lnTo>
                        <a:pt x="147" y="35"/>
                      </a:lnTo>
                      <a:lnTo>
                        <a:pt x="146" y="33"/>
                      </a:lnTo>
                      <a:lnTo>
                        <a:pt x="145" y="31"/>
                      </a:lnTo>
                      <a:lnTo>
                        <a:pt x="143" y="30"/>
                      </a:lnTo>
                      <a:lnTo>
                        <a:pt x="143" y="30"/>
                      </a:lnTo>
                      <a:lnTo>
                        <a:pt x="141" y="29"/>
                      </a:lnTo>
                      <a:lnTo>
                        <a:pt x="139" y="28"/>
                      </a:lnTo>
                      <a:lnTo>
                        <a:pt x="139" y="28"/>
                      </a:lnTo>
                      <a:lnTo>
                        <a:pt x="137" y="28"/>
                      </a:lnTo>
                      <a:lnTo>
                        <a:pt x="135" y="28"/>
                      </a:lnTo>
                      <a:lnTo>
                        <a:pt x="133" y="28"/>
                      </a:lnTo>
                      <a:lnTo>
                        <a:pt x="131" y="27"/>
                      </a:lnTo>
                      <a:lnTo>
                        <a:pt x="131" y="27"/>
                      </a:lnTo>
                      <a:lnTo>
                        <a:pt x="129" y="27"/>
                      </a:lnTo>
                      <a:lnTo>
                        <a:pt x="128" y="27"/>
                      </a:lnTo>
                      <a:lnTo>
                        <a:pt x="127" y="26"/>
                      </a:lnTo>
                      <a:lnTo>
                        <a:pt x="127" y="26"/>
                      </a:lnTo>
                      <a:lnTo>
                        <a:pt x="125" y="27"/>
                      </a:lnTo>
                      <a:lnTo>
                        <a:pt x="123" y="27"/>
                      </a:lnTo>
                      <a:lnTo>
                        <a:pt x="121" y="27"/>
                      </a:lnTo>
                      <a:lnTo>
                        <a:pt x="120" y="27"/>
                      </a:lnTo>
                      <a:lnTo>
                        <a:pt x="120" y="27"/>
                      </a:lnTo>
                      <a:lnTo>
                        <a:pt x="120" y="26"/>
                      </a:lnTo>
                      <a:lnTo>
                        <a:pt x="119" y="26"/>
                      </a:lnTo>
                      <a:lnTo>
                        <a:pt x="119" y="25"/>
                      </a:lnTo>
                      <a:lnTo>
                        <a:pt x="118" y="25"/>
                      </a:lnTo>
                      <a:lnTo>
                        <a:pt x="118" y="25"/>
                      </a:lnTo>
                      <a:lnTo>
                        <a:pt x="118" y="25"/>
                      </a:lnTo>
                      <a:lnTo>
                        <a:pt x="117" y="25"/>
                      </a:lnTo>
                      <a:lnTo>
                        <a:pt x="115" y="27"/>
                      </a:lnTo>
                      <a:lnTo>
                        <a:pt x="113" y="29"/>
                      </a:lnTo>
                      <a:lnTo>
                        <a:pt x="113" y="29"/>
                      </a:lnTo>
                      <a:lnTo>
                        <a:pt x="113" y="28"/>
                      </a:lnTo>
                      <a:lnTo>
                        <a:pt x="113" y="27"/>
                      </a:lnTo>
                      <a:lnTo>
                        <a:pt x="113" y="24"/>
                      </a:lnTo>
                      <a:lnTo>
                        <a:pt x="113" y="24"/>
                      </a:lnTo>
                      <a:lnTo>
                        <a:pt x="113" y="23"/>
                      </a:lnTo>
                      <a:lnTo>
                        <a:pt x="112" y="23"/>
                      </a:lnTo>
                      <a:lnTo>
                        <a:pt x="111" y="22"/>
                      </a:lnTo>
                      <a:lnTo>
                        <a:pt x="110" y="22"/>
                      </a:lnTo>
                      <a:lnTo>
                        <a:pt x="108" y="21"/>
                      </a:lnTo>
                      <a:lnTo>
                        <a:pt x="107" y="21"/>
                      </a:lnTo>
                      <a:lnTo>
                        <a:pt x="106" y="21"/>
                      </a:lnTo>
                      <a:lnTo>
                        <a:pt x="106" y="21"/>
                      </a:lnTo>
                      <a:lnTo>
                        <a:pt x="105" y="19"/>
                      </a:lnTo>
                      <a:lnTo>
                        <a:pt x="104" y="18"/>
                      </a:lnTo>
                      <a:lnTo>
                        <a:pt x="103" y="18"/>
                      </a:lnTo>
                      <a:lnTo>
                        <a:pt x="103" y="18"/>
                      </a:lnTo>
                      <a:lnTo>
                        <a:pt x="102" y="18"/>
                      </a:lnTo>
                      <a:lnTo>
                        <a:pt x="101" y="18"/>
                      </a:lnTo>
                      <a:lnTo>
                        <a:pt x="101" y="18"/>
                      </a:lnTo>
                      <a:lnTo>
                        <a:pt x="101" y="18"/>
                      </a:lnTo>
                      <a:lnTo>
                        <a:pt x="101" y="18"/>
                      </a:lnTo>
                      <a:lnTo>
                        <a:pt x="100" y="17"/>
                      </a:lnTo>
                      <a:lnTo>
                        <a:pt x="100" y="16"/>
                      </a:lnTo>
                      <a:lnTo>
                        <a:pt x="99" y="15"/>
                      </a:lnTo>
                      <a:lnTo>
                        <a:pt x="97" y="14"/>
                      </a:lnTo>
                      <a:lnTo>
                        <a:pt x="96" y="13"/>
                      </a:lnTo>
                      <a:lnTo>
                        <a:pt x="94" y="13"/>
                      </a:lnTo>
                      <a:lnTo>
                        <a:pt x="93" y="13"/>
                      </a:lnTo>
                      <a:lnTo>
                        <a:pt x="91" y="12"/>
                      </a:lnTo>
                      <a:lnTo>
                        <a:pt x="91" y="12"/>
                      </a:lnTo>
                      <a:lnTo>
                        <a:pt x="92" y="10"/>
                      </a:lnTo>
                      <a:lnTo>
                        <a:pt x="92" y="8"/>
                      </a:lnTo>
                      <a:lnTo>
                        <a:pt x="92" y="6"/>
                      </a:lnTo>
                      <a:lnTo>
                        <a:pt x="92" y="5"/>
                      </a:lnTo>
                      <a:lnTo>
                        <a:pt x="91" y="3"/>
                      </a:lnTo>
                      <a:lnTo>
                        <a:pt x="89" y="2"/>
                      </a:lnTo>
                      <a:lnTo>
                        <a:pt x="87" y="1"/>
                      </a:lnTo>
                      <a:lnTo>
                        <a:pt x="85" y="0"/>
                      </a:lnTo>
                      <a:lnTo>
                        <a:pt x="85" y="0"/>
                      </a:lnTo>
                      <a:lnTo>
                        <a:pt x="82" y="0"/>
                      </a:lnTo>
                      <a:lnTo>
                        <a:pt x="81" y="1"/>
                      </a:lnTo>
                      <a:lnTo>
                        <a:pt x="79" y="1"/>
                      </a:lnTo>
                      <a:lnTo>
                        <a:pt x="79" y="1"/>
                      </a:lnTo>
                      <a:lnTo>
                        <a:pt x="77" y="3"/>
                      </a:lnTo>
                      <a:lnTo>
                        <a:pt x="75" y="4"/>
                      </a:lnTo>
                      <a:lnTo>
                        <a:pt x="74" y="5"/>
                      </a:lnTo>
                      <a:lnTo>
                        <a:pt x="74" y="5"/>
                      </a:lnTo>
                      <a:lnTo>
                        <a:pt x="73" y="7"/>
                      </a:lnTo>
                      <a:lnTo>
                        <a:pt x="73" y="9"/>
                      </a:lnTo>
                      <a:lnTo>
                        <a:pt x="73" y="11"/>
                      </a:lnTo>
                      <a:lnTo>
                        <a:pt x="73" y="14"/>
                      </a:lnTo>
                      <a:lnTo>
                        <a:pt x="73" y="14"/>
                      </a:lnTo>
                      <a:lnTo>
                        <a:pt x="71" y="13"/>
                      </a:lnTo>
                      <a:lnTo>
                        <a:pt x="69" y="13"/>
                      </a:lnTo>
                      <a:lnTo>
                        <a:pt x="69" y="13"/>
                      </a:lnTo>
                      <a:lnTo>
                        <a:pt x="68" y="13"/>
                      </a:lnTo>
                      <a:lnTo>
                        <a:pt x="67" y="13"/>
                      </a:lnTo>
                      <a:lnTo>
                        <a:pt x="66" y="13"/>
                      </a:lnTo>
                      <a:lnTo>
                        <a:pt x="65" y="13"/>
                      </a:lnTo>
                      <a:lnTo>
                        <a:pt x="65" y="13"/>
                      </a:lnTo>
                      <a:lnTo>
                        <a:pt x="64" y="13"/>
                      </a:lnTo>
                      <a:lnTo>
                        <a:pt x="63" y="12"/>
                      </a:lnTo>
                      <a:lnTo>
                        <a:pt x="61" y="12"/>
                      </a:lnTo>
                      <a:lnTo>
                        <a:pt x="60" y="12"/>
                      </a:lnTo>
                      <a:lnTo>
                        <a:pt x="60" y="12"/>
                      </a:lnTo>
                      <a:lnTo>
                        <a:pt x="58" y="12"/>
                      </a:lnTo>
                      <a:lnTo>
                        <a:pt x="56" y="11"/>
                      </a:lnTo>
                      <a:lnTo>
                        <a:pt x="56" y="11"/>
                      </a:lnTo>
                      <a:lnTo>
                        <a:pt x="53" y="10"/>
                      </a:lnTo>
                      <a:lnTo>
                        <a:pt x="52" y="10"/>
                      </a:lnTo>
                      <a:lnTo>
                        <a:pt x="50" y="10"/>
                      </a:lnTo>
                      <a:lnTo>
                        <a:pt x="49" y="11"/>
                      </a:lnTo>
                      <a:lnTo>
                        <a:pt x="48" y="11"/>
                      </a:lnTo>
                      <a:lnTo>
                        <a:pt x="47" y="12"/>
                      </a:lnTo>
                      <a:lnTo>
                        <a:pt x="46" y="13"/>
                      </a:lnTo>
                      <a:lnTo>
                        <a:pt x="46" y="13"/>
                      </a:lnTo>
                      <a:lnTo>
                        <a:pt x="44" y="15"/>
                      </a:lnTo>
                      <a:lnTo>
                        <a:pt x="42" y="17"/>
                      </a:lnTo>
                      <a:lnTo>
                        <a:pt x="40" y="19"/>
                      </a:lnTo>
                      <a:lnTo>
                        <a:pt x="39" y="21"/>
                      </a:lnTo>
                      <a:lnTo>
                        <a:pt x="39" y="21"/>
                      </a:lnTo>
                      <a:lnTo>
                        <a:pt x="38" y="21"/>
                      </a:lnTo>
                      <a:lnTo>
                        <a:pt x="36" y="20"/>
                      </a:lnTo>
                      <a:lnTo>
                        <a:pt x="34" y="20"/>
                      </a:lnTo>
                      <a:lnTo>
                        <a:pt x="33" y="19"/>
                      </a:lnTo>
                      <a:lnTo>
                        <a:pt x="33" y="19"/>
                      </a:lnTo>
                      <a:lnTo>
                        <a:pt x="30" y="19"/>
                      </a:lnTo>
                      <a:lnTo>
                        <a:pt x="28" y="19"/>
                      </a:lnTo>
                      <a:lnTo>
                        <a:pt x="26" y="20"/>
                      </a:lnTo>
                      <a:lnTo>
                        <a:pt x="24" y="20"/>
                      </a:lnTo>
                      <a:lnTo>
                        <a:pt x="24" y="20"/>
                      </a:lnTo>
                      <a:lnTo>
                        <a:pt x="22" y="21"/>
                      </a:lnTo>
                      <a:lnTo>
                        <a:pt x="20" y="23"/>
                      </a:lnTo>
                      <a:lnTo>
                        <a:pt x="20" y="24"/>
                      </a:lnTo>
                      <a:lnTo>
                        <a:pt x="19" y="26"/>
                      </a:lnTo>
                      <a:lnTo>
                        <a:pt x="20" y="28"/>
                      </a:lnTo>
                      <a:lnTo>
                        <a:pt x="20" y="30"/>
                      </a:lnTo>
                      <a:lnTo>
                        <a:pt x="21" y="32"/>
                      </a:lnTo>
                      <a:lnTo>
                        <a:pt x="23" y="34"/>
                      </a:lnTo>
                      <a:lnTo>
                        <a:pt x="23" y="34"/>
                      </a:lnTo>
                      <a:lnTo>
                        <a:pt x="22" y="33"/>
                      </a:lnTo>
                      <a:lnTo>
                        <a:pt x="21" y="34"/>
                      </a:lnTo>
                      <a:lnTo>
                        <a:pt x="20" y="34"/>
                      </a:lnTo>
                      <a:lnTo>
                        <a:pt x="20" y="35"/>
                      </a:lnTo>
                      <a:lnTo>
                        <a:pt x="18" y="36"/>
                      </a:lnTo>
                      <a:lnTo>
                        <a:pt x="18" y="36"/>
                      </a:lnTo>
                      <a:lnTo>
                        <a:pt x="17" y="37"/>
                      </a:lnTo>
                      <a:lnTo>
                        <a:pt x="16" y="37"/>
                      </a:lnTo>
                      <a:lnTo>
                        <a:pt x="14" y="37"/>
                      </a:lnTo>
                      <a:lnTo>
                        <a:pt x="13" y="37"/>
                      </a:lnTo>
                      <a:lnTo>
                        <a:pt x="13" y="37"/>
                      </a:lnTo>
                      <a:lnTo>
                        <a:pt x="12" y="38"/>
                      </a:lnTo>
                      <a:lnTo>
                        <a:pt x="11" y="40"/>
                      </a:lnTo>
                      <a:lnTo>
                        <a:pt x="11" y="40"/>
                      </a:lnTo>
                      <a:lnTo>
                        <a:pt x="11" y="41"/>
                      </a:lnTo>
                      <a:lnTo>
                        <a:pt x="11" y="42"/>
                      </a:lnTo>
                      <a:lnTo>
                        <a:pt x="11" y="42"/>
                      </a:lnTo>
                      <a:lnTo>
                        <a:pt x="12" y="43"/>
                      </a:lnTo>
                      <a:lnTo>
                        <a:pt x="13" y="44"/>
                      </a:lnTo>
                      <a:lnTo>
                        <a:pt x="14" y="45"/>
                      </a:lnTo>
                      <a:lnTo>
                        <a:pt x="15" y="46"/>
                      </a:lnTo>
                      <a:lnTo>
                        <a:pt x="15" y="46"/>
                      </a:lnTo>
                      <a:lnTo>
                        <a:pt x="13" y="46"/>
                      </a:lnTo>
                      <a:lnTo>
                        <a:pt x="11" y="47"/>
                      </a:lnTo>
                      <a:lnTo>
                        <a:pt x="10" y="47"/>
                      </a:lnTo>
                      <a:lnTo>
                        <a:pt x="8" y="48"/>
                      </a:lnTo>
                      <a:lnTo>
                        <a:pt x="8" y="48"/>
                      </a:lnTo>
                      <a:lnTo>
                        <a:pt x="7" y="48"/>
                      </a:lnTo>
                      <a:lnTo>
                        <a:pt x="5" y="49"/>
                      </a:lnTo>
                      <a:lnTo>
                        <a:pt x="4" y="50"/>
                      </a:lnTo>
                      <a:lnTo>
                        <a:pt x="3" y="52"/>
                      </a:lnTo>
                      <a:lnTo>
                        <a:pt x="2" y="54"/>
                      </a:lnTo>
                      <a:lnTo>
                        <a:pt x="1" y="57"/>
                      </a:lnTo>
                      <a:lnTo>
                        <a:pt x="1" y="57"/>
                      </a:lnTo>
                      <a:lnTo>
                        <a:pt x="0" y="59"/>
                      </a:lnTo>
                      <a:lnTo>
                        <a:pt x="0" y="60"/>
                      </a:lnTo>
                      <a:lnTo>
                        <a:pt x="1" y="61"/>
                      </a:lnTo>
                      <a:lnTo>
                        <a:pt x="1" y="61"/>
                      </a:lnTo>
                      <a:lnTo>
                        <a:pt x="2" y="63"/>
                      </a:lnTo>
                      <a:lnTo>
                        <a:pt x="4" y="64"/>
                      </a:lnTo>
                      <a:lnTo>
                        <a:pt x="6" y="65"/>
                      </a:lnTo>
                      <a:lnTo>
                        <a:pt x="8" y="65"/>
                      </a:lnTo>
                      <a:lnTo>
                        <a:pt x="12" y="66"/>
                      </a:lnTo>
                      <a:lnTo>
                        <a:pt x="12" y="66"/>
                      </a:lnTo>
                      <a:lnTo>
                        <a:pt x="12" y="68"/>
                      </a:lnTo>
                      <a:lnTo>
                        <a:pt x="12" y="69"/>
                      </a:lnTo>
                      <a:lnTo>
                        <a:pt x="12" y="70"/>
                      </a:lnTo>
                      <a:lnTo>
                        <a:pt x="13" y="71"/>
                      </a:lnTo>
                      <a:lnTo>
                        <a:pt x="13" y="71"/>
                      </a:lnTo>
                      <a:lnTo>
                        <a:pt x="15" y="72"/>
                      </a:lnTo>
                      <a:lnTo>
                        <a:pt x="17" y="72"/>
                      </a:lnTo>
                      <a:lnTo>
                        <a:pt x="19" y="73"/>
                      </a:lnTo>
                      <a:lnTo>
                        <a:pt x="20" y="73"/>
                      </a:lnTo>
                      <a:lnTo>
                        <a:pt x="20" y="73"/>
                      </a:lnTo>
                      <a:lnTo>
                        <a:pt x="20" y="75"/>
                      </a:lnTo>
                      <a:lnTo>
                        <a:pt x="20" y="77"/>
                      </a:lnTo>
                      <a:lnTo>
                        <a:pt x="21" y="78"/>
                      </a:lnTo>
                      <a:lnTo>
                        <a:pt x="21" y="79"/>
                      </a:lnTo>
                      <a:lnTo>
                        <a:pt x="22" y="79"/>
                      </a:lnTo>
                      <a:lnTo>
                        <a:pt x="22" y="79"/>
                      </a:lnTo>
                      <a:lnTo>
                        <a:pt x="23" y="79"/>
                      </a:lnTo>
                      <a:lnTo>
                        <a:pt x="24" y="79"/>
                      </a:lnTo>
                      <a:lnTo>
                        <a:pt x="25" y="79"/>
                      </a:lnTo>
                      <a:lnTo>
                        <a:pt x="26" y="79"/>
                      </a:lnTo>
                      <a:lnTo>
                        <a:pt x="26" y="79"/>
                      </a:lnTo>
                      <a:lnTo>
                        <a:pt x="27" y="80"/>
                      </a:lnTo>
                      <a:lnTo>
                        <a:pt x="27" y="80"/>
                      </a:lnTo>
                      <a:lnTo>
                        <a:pt x="24" y="80"/>
                      </a:lnTo>
                      <a:lnTo>
                        <a:pt x="22" y="80"/>
                      </a:lnTo>
                      <a:lnTo>
                        <a:pt x="21" y="81"/>
                      </a:lnTo>
                      <a:lnTo>
                        <a:pt x="21" y="81"/>
                      </a:lnTo>
                      <a:lnTo>
                        <a:pt x="20" y="82"/>
                      </a:lnTo>
                      <a:lnTo>
                        <a:pt x="19" y="84"/>
                      </a:lnTo>
                      <a:lnTo>
                        <a:pt x="18" y="85"/>
                      </a:lnTo>
                      <a:lnTo>
                        <a:pt x="17" y="87"/>
                      </a:lnTo>
                      <a:lnTo>
                        <a:pt x="17" y="87"/>
                      </a:lnTo>
                      <a:lnTo>
                        <a:pt x="17" y="87"/>
                      </a:lnTo>
                      <a:lnTo>
                        <a:pt x="17" y="88"/>
                      </a:lnTo>
                      <a:lnTo>
                        <a:pt x="18" y="90"/>
                      </a:lnTo>
                      <a:lnTo>
                        <a:pt x="20" y="91"/>
                      </a:lnTo>
                      <a:lnTo>
                        <a:pt x="21" y="93"/>
                      </a:lnTo>
                      <a:lnTo>
                        <a:pt x="23" y="93"/>
                      </a:lnTo>
                      <a:lnTo>
                        <a:pt x="26" y="94"/>
                      </a:lnTo>
                      <a:lnTo>
                        <a:pt x="28" y="94"/>
                      </a:lnTo>
                      <a:lnTo>
                        <a:pt x="29" y="94"/>
                      </a:lnTo>
                      <a:lnTo>
                        <a:pt x="29" y="94"/>
                      </a:lnTo>
                      <a:lnTo>
                        <a:pt x="29" y="94"/>
                      </a:lnTo>
                      <a:lnTo>
                        <a:pt x="30" y="95"/>
                      </a:lnTo>
                      <a:lnTo>
                        <a:pt x="31" y="95"/>
                      </a:lnTo>
                      <a:lnTo>
                        <a:pt x="33" y="96"/>
                      </a:lnTo>
                      <a:lnTo>
                        <a:pt x="34" y="96"/>
                      </a:lnTo>
                      <a:lnTo>
                        <a:pt x="34" y="96"/>
                      </a:lnTo>
                      <a:lnTo>
                        <a:pt x="34" y="96"/>
                      </a:lnTo>
                      <a:lnTo>
                        <a:pt x="34" y="97"/>
                      </a:lnTo>
                      <a:lnTo>
                        <a:pt x="34" y="98"/>
                      </a:lnTo>
                      <a:lnTo>
                        <a:pt x="34" y="98"/>
                      </a:lnTo>
                      <a:lnTo>
                        <a:pt x="35" y="99"/>
                      </a:lnTo>
                      <a:lnTo>
                        <a:pt x="36" y="99"/>
                      </a:lnTo>
                      <a:lnTo>
                        <a:pt x="38" y="99"/>
                      </a:lnTo>
                      <a:lnTo>
                        <a:pt x="38" y="99"/>
                      </a:lnTo>
                      <a:lnTo>
                        <a:pt x="38" y="100"/>
                      </a:lnTo>
                      <a:lnTo>
                        <a:pt x="38" y="101"/>
                      </a:lnTo>
                      <a:lnTo>
                        <a:pt x="39" y="102"/>
                      </a:lnTo>
                      <a:lnTo>
                        <a:pt x="40" y="103"/>
                      </a:lnTo>
                      <a:lnTo>
                        <a:pt x="42" y="104"/>
                      </a:lnTo>
                      <a:lnTo>
                        <a:pt x="42" y="105"/>
                      </a:lnTo>
                      <a:lnTo>
                        <a:pt x="43" y="106"/>
                      </a:lnTo>
                      <a:lnTo>
                        <a:pt x="43" y="106"/>
                      </a:lnTo>
                      <a:lnTo>
                        <a:pt x="44" y="106"/>
                      </a:lnTo>
                      <a:lnTo>
                        <a:pt x="46" y="106"/>
                      </a:lnTo>
                      <a:lnTo>
                        <a:pt x="47" y="105"/>
                      </a:lnTo>
                      <a:lnTo>
                        <a:pt x="48" y="104"/>
                      </a:lnTo>
                      <a:lnTo>
                        <a:pt x="49" y="104"/>
                      </a:lnTo>
                      <a:lnTo>
                        <a:pt x="50" y="103"/>
                      </a:lnTo>
                      <a:lnTo>
                        <a:pt x="50" y="101"/>
                      </a:lnTo>
                      <a:lnTo>
                        <a:pt x="51" y="100"/>
                      </a:lnTo>
                      <a:lnTo>
                        <a:pt x="51" y="100"/>
                      </a:lnTo>
                      <a:lnTo>
                        <a:pt x="51" y="101"/>
                      </a:lnTo>
                      <a:lnTo>
                        <a:pt x="52" y="101"/>
                      </a:lnTo>
                      <a:lnTo>
                        <a:pt x="54" y="101"/>
                      </a:lnTo>
                      <a:lnTo>
                        <a:pt x="56" y="101"/>
                      </a:lnTo>
                      <a:lnTo>
                        <a:pt x="56" y="100"/>
                      </a:lnTo>
                      <a:lnTo>
                        <a:pt x="56" y="100"/>
                      </a:lnTo>
                      <a:lnTo>
                        <a:pt x="56" y="100"/>
                      </a:lnTo>
                      <a:lnTo>
                        <a:pt x="57" y="99"/>
                      </a:lnTo>
                      <a:lnTo>
                        <a:pt x="57" y="97"/>
                      </a:lnTo>
                      <a:lnTo>
                        <a:pt x="57" y="94"/>
                      </a:lnTo>
                      <a:lnTo>
                        <a:pt x="57" y="94"/>
                      </a:lnTo>
                      <a:lnTo>
                        <a:pt x="58" y="94"/>
                      </a:lnTo>
                      <a:lnTo>
                        <a:pt x="59" y="95"/>
                      </a:lnTo>
                      <a:lnTo>
                        <a:pt x="61" y="95"/>
                      </a:lnTo>
                      <a:lnTo>
                        <a:pt x="61" y="96"/>
                      </a:lnTo>
                      <a:lnTo>
                        <a:pt x="62" y="96"/>
                      </a:lnTo>
                      <a:lnTo>
                        <a:pt x="63" y="96"/>
                      </a:lnTo>
                      <a:lnTo>
                        <a:pt x="64" y="95"/>
                      </a:lnTo>
                      <a:lnTo>
                        <a:pt x="64" y="95"/>
                      </a:lnTo>
                      <a:lnTo>
                        <a:pt x="63" y="93"/>
                      </a:lnTo>
                      <a:lnTo>
                        <a:pt x="62" y="91"/>
                      </a:lnTo>
                      <a:lnTo>
                        <a:pt x="60" y="88"/>
                      </a:lnTo>
                      <a:lnTo>
                        <a:pt x="58" y="85"/>
                      </a:lnTo>
                      <a:lnTo>
                        <a:pt x="57" y="83"/>
                      </a:lnTo>
                      <a:lnTo>
                        <a:pt x="57" y="81"/>
                      </a:lnTo>
                      <a:lnTo>
                        <a:pt x="57" y="81"/>
                      </a:lnTo>
                      <a:lnTo>
                        <a:pt x="57" y="78"/>
                      </a:lnTo>
                      <a:lnTo>
                        <a:pt x="57" y="78"/>
                      </a:lnTo>
                      <a:lnTo>
                        <a:pt x="59" y="78"/>
                      </a:lnTo>
                      <a:lnTo>
                        <a:pt x="60" y="78"/>
                      </a:lnTo>
                      <a:lnTo>
                        <a:pt x="61" y="78"/>
                      </a:lnTo>
                      <a:lnTo>
                        <a:pt x="61" y="78"/>
                      </a:lnTo>
                      <a:lnTo>
                        <a:pt x="62" y="77"/>
                      </a:lnTo>
                      <a:lnTo>
                        <a:pt x="63" y="76"/>
                      </a:lnTo>
                      <a:lnTo>
                        <a:pt x="64" y="75"/>
                      </a:lnTo>
                      <a:lnTo>
                        <a:pt x="64" y="73"/>
                      </a:lnTo>
                      <a:lnTo>
                        <a:pt x="64" y="71"/>
                      </a:lnTo>
                      <a:lnTo>
                        <a:pt x="64" y="71"/>
                      </a:lnTo>
                      <a:lnTo>
                        <a:pt x="65" y="71"/>
                      </a:lnTo>
                      <a:lnTo>
                        <a:pt x="65" y="71"/>
                      </a:lnTo>
                      <a:lnTo>
                        <a:pt x="65" y="70"/>
                      </a:lnTo>
                      <a:lnTo>
                        <a:pt x="66" y="70"/>
                      </a:lnTo>
                      <a:lnTo>
                        <a:pt x="66" y="70"/>
                      </a:lnTo>
                      <a:lnTo>
                        <a:pt x="67" y="69"/>
                      </a:lnTo>
                      <a:lnTo>
                        <a:pt x="67" y="69"/>
                      </a:lnTo>
                      <a:lnTo>
                        <a:pt x="68" y="68"/>
                      </a:lnTo>
                      <a:lnTo>
                        <a:pt x="68" y="68"/>
                      </a:lnTo>
                      <a:lnTo>
                        <a:pt x="68" y="67"/>
                      </a:lnTo>
                      <a:lnTo>
                        <a:pt x="68" y="67"/>
                      </a:lnTo>
                      <a:lnTo>
                        <a:pt x="68" y="66"/>
                      </a:lnTo>
                      <a:lnTo>
                        <a:pt x="68" y="66"/>
                      </a:lnTo>
                      <a:lnTo>
                        <a:pt x="69" y="66"/>
                      </a:lnTo>
                      <a:lnTo>
                        <a:pt x="70" y="66"/>
                      </a:lnTo>
                      <a:lnTo>
                        <a:pt x="72" y="65"/>
                      </a:lnTo>
                      <a:lnTo>
                        <a:pt x="76" y="66"/>
                      </a:lnTo>
                      <a:lnTo>
                        <a:pt x="76" y="66"/>
                      </a:lnTo>
                      <a:lnTo>
                        <a:pt x="76" y="68"/>
                      </a:lnTo>
                      <a:lnTo>
                        <a:pt x="77" y="70"/>
                      </a:lnTo>
                      <a:lnTo>
                        <a:pt x="78" y="72"/>
                      </a:lnTo>
                      <a:lnTo>
                        <a:pt x="80" y="73"/>
                      </a:lnTo>
                      <a:lnTo>
                        <a:pt x="80" y="73"/>
                      </a:lnTo>
                      <a:lnTo>
                        <a:pt x="82" y="74"/>
                      </a:lnTo>
                      <a:lnTo>
                        <a:pt x="83" y="75"/>
                      </a:lnTo>
                      <a:lnTo>
                        <a:pt x="83" y="74"/>
                      </a:lnTo>
                      <a:lnTo>
                        <a:pt x="85" y="74"/>
                      </a:lnTo>
                      <a:lnTo>
                        <a:pt x="87" y="72"/>
                      </a:lnTo>
                      <a:lnTo>
                        <a:pt x="87" y="72"/>
                      </a:lnTo>
                      <a:lnTo>
                        <a:pt x="88" y="73"/>
                      </a:lnTo>
                      <a:lnTo>
                        <a:pt x="89" y="74"/>
                      </a:lnTo>
                      <a:lnTo>
                        <a:pt x="91" y="74"/>
                      </a:lnTo>
                      <a:lnTo>
                        <a:pt x="95" y="75"/>
                      </a:lnTo>
                      <a:lnTo>
                        <a:pt x="95" y="75"/>
                      </a:lnTo>
                      <a:lnTo>
                        <a:pt x="94" y="77"/>
                      </a:lnTo>
                      <a:lnTo>
                        <a:pt x="92" y="80"/>
                      </a:lnTo>
                      <a:lnTo>
                        <a:pt x="91" y="83"/>
                      </a:lnTo>
                      <a:lnTo>
                        <a:pt x="91" y="85"/>
                      </a:lnTo>
                      <a:lnTo>
                        <a:pt x="91" y="86"/>
                      </a:lnTo>
                      <a:lnTo>
                        <a:pt x="91" y="86"/>
                      </a:lnTo>
                      <a:lnTo>
                        <a:pt x="92" y="86"/>
                      </a:lnTo>
                      <a:lnTo>
                        <a:pt x="92" y="86"/>
                      </a:lnTo>
                      <a:lnTo>
                        <a:pt x="92" y="86"/>
                      </a:lnTo>
                      <a:lnTo>
                        <a:pt x="92" y="87"/>
                      </a:lnTo>
                      <a:lnTo>
                        <a:pt x="93" y="89"/>
                      </a:lnTo>
                      <a:lnTo>
                        <a:pt x="93" y="89"/>
                      </a:lnTo>
                      <a:lnTo>
                        <a:pt x="93" y="89"/>
                      </a:lnTo>
                      <a:lnTo>
                        <a:pt x="94" y="90"/>
                      </a:lnTo>
                      <a:lnTo>
                        <a:pt x="95" y="91"/>
                      </a:lnTo>
                      <a:lnTo>
                        <a:pt x="96" y="93"/>
                      </a:lnTo>
                      <a:lnTo>
                        <a:pt x="97" y="93"/>
                      </a:lnTo>
                      <a:lnTo>
                        <a:pt x="97" y="94"/>
                      </a:lnTo>
                      <a:lnTo>
                        <a:pt x="97" y="94"/>
                      </a:lnTo>
                      <a:lnTo>
                        <a:pt x="99" y="95"/>
                      </a:lnTo>
                      <a:lnTo>
                        <a:pt x="100" y="95"/>
                      </a:lnTo>
                      <a:lnTo>
                        <a:pt x="101" y="95"/>
                      </a:lnTo>
                      <a:lnTo>
                        <a:pt x="103" y="95"/>
                      </a:lnTo>
                      <a:lnTo>
                        <a:pt x="103" y="95"/>
                      </a:lnTo>
                      <a:lnTo>
                        <a:pt x="105" y="96"/>
                      </a:lnTo>
                      <a:lnTo>
                        <a:pt x="106" y="98"/>
                      </a:lnTo>
                      <a:lnTo>
                        <a:pt x="108" y="100"/>
                      </a:lnTo>
                      <a:lnTo>
                        <a:pt x="109" y="100"/>
                      </a:lnTo>
                      <a:lnTo>
                        <a:pt x="110" y="101"/>
                      </a:lnTo>
                      <a:lnTo>
                        <a:pt x="110" y="101"/>
                      </a:lnTo>
                      <a:lnTo>
                        <a:pt x="111" y="101"/>
                      </a:lnTo>
                      <a:lnTo>
                        <a:pt x="113" y="101"/>
                      </a:lnTo>
                      <a:lnTo>
                        <a:pt x="114" y="100"/>
                      </a:lnTo>
                      <a:lnTo>
                        <a:pt x="115" y="99"/>
                      </a:lnTo>
                      <a:lnTo>
                        <a:pt x="115" y="99"/>
                      </a:lnTo>
                      <a:lnTo>
                        <a:pt x="117" y="98"/>
                      </a:lnTo>
                      <a:lnTo>
                        <a:pt x="119" y="97"/>
                      </a:lnTo>
                      <a:lnTo>
                        <a:pt x="123" y="96"/>
                      </a:lnTo>
                      <a:lnTo>
                        <a:pt x="124" y="95"/>
                      </a:lnTo>
                      <a:lnTo>
                        <a:pt x="126" y="93"/>
                      </a:lnTo>
                      <a:lnTo>
                        <a:pt x="127" y="92"/>
                      </a:lnTo>
                      <a:lnTo>
                        <a:pt x="127" y="90"/>
                      </a:lnTo>
                      <a:lnTo>
                        <a:pt x="127" y="90"/>
                      </a:lnTo>
                      <a:lnTo>
                        <a:pt x="128" y="90"/>
                      </a:lnTo>
                      <a:lnTo>
                        <a:pt x="130" y="89"/>
                      </a:lnTo>
                      <a:lnTo>
                        <a:pt x="130" y="89"/>
                      </a:lnTo>
                      <a:lnTo>
                        <a:pt x="131" y="89"/>
                      </a:lnTo>
                      <a:lnTo>
                        <a:pt x="131" y="88"/>
                      </a:lnTo>
                      <a:lnTo>
                        <a:pt x="131" y="88"/>
                      </a:lnTo>
                      <a:lnTo>
                        <a:pt x="132" y="88"/>
                      </a:lnTo>
                      <a:lnTo>
                        <a:pt x="133" y="88"/>
                      </a:lnTo>
                      <a:lnTo>
                        <a:pt x="134" y="88"/>
                      </a:lnTo>
                      <a:lnTo>
                        <a:pt x="135" y="87"/>
                      </a:lnTo>
                      <a:lnTo>
                        <a:pt x="135" y="87"/>
                      </a:lnTo>
                      <a:lnTo>
                        <a:pt x="135" y="87"/>
                      </a:lnTo>
                      <a:lnTo>
                        <a:pt x="136" y="86"/>
                      </a:lnTo>
                      <a:lnTo>
                        <a:pt x="136" y="84"/>
                      </a:lnTo>
                      <a:lnTo>
                        <a:pt x="136" y="84"/>
                      </a:lnTo>
                      <a:lnTo>
                        <a:pt x="139" y="83"/>
                      </a:lnTo>
                      <a:lnTo>
                        <a:pt x="142" y="83"/>
                      </a:lnTo>
                      <a:lnTo>
                        <a:pt x="144" y="83"/>
                      </a:lnTo>
                      <a:lnTo>
                        <a:pt x="146" y="82"/>
                      </a:lnTo>
                      <a:lnTo>
                        <a:pt x="147" y="81"/>
                      </a:lnTo>
                      <a:lnTo>
                        <a:pt x="148" y="80"/>
                      </a:lnTo>
                      <a:lnTo>
                        <a:pt x="148" y="80"/>
                      </a:lnTo>
                      <a:lnTo>
                        <a:pt x="149" y="78"/>
                      </a:lnTo>
                      <a:lnTo>
                        <a:pt x="149" y="77"/>
                      </a:lnTo>
                      <a:lnTo>
                        <a:pt x="150" y="76"/>
                      </a:lnTo>
                      <a:lnTo>
                        <a:pt x="150" y="74"/>
                      </a:lnTo>
                      <a:lnTo>
                        <a:pt x="150" y="74"/>
                      </a:lnTo>
                      <a:close/>
                    </a:path>
                  </a:pathLst>
                </a:custGeom>
                <a:solidFill>
                  <a:srgbClr val="85C6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71" name="Freeform 2707">
                  <a:extLst>
                    <a:ext uri="{FF2B5EF4-FFF2-40B4-BE49-F238E27FC236}">
                      <a16:creationId xmlns:a16="http://schemas.microsoft.com/office/drawing/2014/main" id="{4B9C38A3-1B94-4418-B8D0-179107041210}"/>
                    </a:ext>
                  </a:extLst>
                </p:cNvPr>
                <p:cNvSpPr>
                  <a:spLocks/>
                </p:cNvSpPr>
                <p:nvPr/>
              </p:nvSpPr>
              <p:spPr bwMode="auto">
                <a:xfrm>
                  <a:off x="4151" y="1472"/>
                  <a:ext cx="83" cy="40"/>
                </a:xfrm>
                <a:custGeom>
                  <a:avLst/>
                  <a:gdLst>
                    <a:gd name="T0" fmla="*/ 6 w 83"/>
                    <a:gd name="T1" fmla="*/ 29 h 40"/>
                    <a:gd name="T2" fmla="*/ 2 w 83"/>
                    <a:gd name="T3" fmla="*/ 26 h 40"/>
                    <a:gd name="T4" fmla="*/ 0 w 83"/>
                    <a:gd name="T5" fmla="*/ 22 h 40"/>
                    <a:gd name="T6" fmla="*/ 1 w 83"/>
                    <a:gd name="T7" fmla="*/ 21 h 40"/>
                    <a:gd name="T8" fmla="*/ 7 w 83"/>
                    <a:gd name="T9" fmla="*/ 19 h 40"/>
                    <a:gd name="T10" fmla="*/ 11 w 83"/>
                    <a:gd name="T11" fmla="*/ 18 h 40"/>
                    <a:gd name="T12" fmla="*/ 12 w 83"/>
                    <a:gd name="T13" fmla="*/ 16 h 40"/>
                    <a:gd name="T14" fmla="*/ 11 w 83"/>
                    <a:gd name="T15" fmla="*/ 15 h 40"/>
                    <a:gd name="T16" fmla="*/ 8 w 83"/>
                    <a:gd name="T17" fmla="*/ 10 h 40"/>
                    <a:gd name="T18" fmla="*/ 8 w 83"/>
                    <a:gd name="T19" fmla="*/ 8 h 40"/>
                    <a:gd name="T20" fmla="*/ 9 w 83"/>
                    <a:gd name="T21" fmla="*/ 4 h 40"/>
                    <a:gd name="T22" fmla="*/ 12 w 83"/>
                    <a:gd name="T23" fmla="*/ 2 h 40"/>
                    <a:gd name="T24" fmla="*/ 19 w 83"/>
                    <a:gd name="T25" fmla="*/ 0 h 40"/>
                    <a:gd name="T26" fmla="*/ 22 w 83"/>
                    <a:gd name="T27" fmla="*/ 1 h 40"/>
                    <a:gd name="T28" fmla="*/ 26 w 83"/>
                    <a:gd name="T29" fmla="*/ 3 h 40"/>
                    <a:gd name="T30" fmla="*/ 30 w 83"/>
                    <a:gd name="T31" fmla="*/ 6 h 40"/>
                    <a:gd name="T32" fmla="*/ 35 w 83"/>
                    <a:gd name="T33" fmla="*/ 7 h 40"/>
                    <a:gd name="T34" fmla="*/ 40 w 83"/>
                    <a:gd name="T35" fmla="*/ 8 h 40"/>
                    <a:gd name="T36" fmla="*/ 42 w 83"/>
                    <a:gd name="T37" fmla="*/ 10 h 40"/>
                    <a:gd name="T38" fmla="*/ 44 w 83"/>
                    <a:gd name="T39" fmla="*/ 13 h 40"/>
                    <a:gd name="T40" fmla="*/ 48 w 83"/>
                    <a:gd name="T41" fmla="*/ 17 h 40"/>
                    <a:gd name="T42" fmla="*/ 51 w 83"/>
                    <a:gd name="T43" fmla="*/ 17 h 40"/>
                    <a:gd name="T44" fmla="*/ 57 w 83"/>
                    <a:gd name="T45" fmla="*/ 16 h 40"/>
                    <a:gd name="T46" fmla="*/ 64 w 83"/>
                    <a:gd name="T47" fmla="*/ 16 h 40"/>
                    <a:gd name="T48" fmla="*/ 70 w 83"/>
                    <a:gd name="T49" fmla="*/ 17 h 40"/>
                    <a:gd name="T50" fmla="*/ 73 w 83"/>
                    <a:gd name="T51" fmla="*/ 21 h 40"/>
                    <a:gd name="T52" fmla="*/ 74 w 83"/>
                    <a:gd name="T53" fmla="*/ 23 h 40"/>
                    <a:gd name="T54" fmla="*/ 75 w 83"/>
                    <a:gd name="T55" fmla="*/ 25 h 40"/>
                    <a:gd name="T56" fmla="*/ 78 w 83"/>
                    <a:gd name="T57" fmla="*/ 26 h 40"/>
                    <a:gd name="T58" fmla="*/ 82 w 83"/>
                    <a:gd name="T59" fmla="*/ 29 h 40"/>
                    <a:gd name="T60" fmla="*/ 83 w 83"/>
                    <a:gd name="T61" fmla="*/ 32 h 40"/>
                    <a:gd name="T62" fmla="*/ 81 w 83"/>
                    <a:gd name="T63" fmla="*/ 35 h 40"/>
                    <a:gd name="T64" fmla="*/ 78 w 83"/>
                    <a:gd name="T65" fmla="*/ 37 h 40"/>
                    <a:gd name="T66" fmla="*/ 72 w 83"/>
                    <a:gd name="T67" fmla="*/ 39 h 40"/>
                    <a:gd name="T68" fmla="*/ 70 w 83"/>
                    <a:gd name="T69" fmla="*/ 39 h 40"/>
                    <a:gd name="T70" fmla="*/ 67 w 83"/>
                    <a:gd name="T71" fmla="*/ 35 h 40"/>
                    <a:gd name="T72" fmla="*/ 66 w 83"/>
                    <a:gd name="T73" fmla="*/ 33 h 40"/>
                    <a:gd name="T74" fmla="*/ 60 w 83"/>
                    <a:gd name="T75" fmla="*/ 33 h 40"/>
                    <a:gd name="T76" fmla="*/ 55 w 83"/>
                    <a:gd name="T77" fmla="*/ 34 h 40"/>
                    <a:gd name="T78" fmla="*/ 48 w 83"/>
                    <a:gd name="T79" fmla="*/ 37 h 40"/>
                    <a:gd name="T80" fmla="*/ 45 w 83"/>
                    <a:gd name="T81" fmla="*/ 39 h 40"/>
                    <a:gd name="T82" fmla="*/ 41 w 83"/>
                    <a:gd name="T83" fmla="*/ 40 h 40"/>
                    <a:gd name="T84" fmla="*/ 35 w 83"/>
                    <a:gd name="T85" fmla="*/ 38 h 40"/>
                    <a:gd name="T86" fmla="*/ 29 w 83"/>
                    <a:gd name="T87" fmla="*/ 36 h 40"/>
                    <a:gd name="T88" fmla="*/ 26 w 83"/>
                    <a:gd name="T89" fmla="*/ 35 h 40"/>
                    <a:gd name="T90" fmla="*/ 24 w 83"/>
                    <a:gd name="T91" fmla="*/ 37 h 40"/>
                    <a:gd name="T92" fmla="*/ 20 w 83"/>
                    <a:gd name="T93" fmla="*/ 38 h 40"/>
                    <a:gd name="T94" fmla="*/ 16 w 83"/>
                    <a:gd name="T95" fmla="*/ 38 h 40"/>
                    <a:gd name="T96" fmla="*/ 14 w 83"/>
                    <a:gd name="T97" fmla="*/ 37 h 40"/>
                    <a:gd name="T98" fmla="*/ 11 w 83"/>
                    <a:gd name="T99" fmla="*/ 35 h 40"/>
                    <a:gd name="T100" fmla="*/ 10 w 83"/>
                    <a:gd name="T101"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 h="40">
                      <a:moveTo>
                        <a:pt x="8" y="29"/>
                      </a:moveTo>
                      <a:lnTo>
                        <a:pt x="8" y="29"/>
                      </a:lnTo>
                      <a:lnTo>
                        <a:pt x="6" y="29"/>
                      </a:lnTo>
                      <a:lnTo>
                        <a:pt x="5" y="28"/>
                      </a:lnTo>
                      <a:lnTo>
                        <a:pt x="3" y="27"/>
                      </a:lnTo>
                      <a:lnTo>
                        <a:pt x="2" y="26"/>
                      </a:lnTo>
                      <a:lnTo>
                        <a:pt x="1" y="25"/>
                      </a:lnTo>
                      <a:lnTo>
                        <a:pt x="0" y="24"/>
                      </a:lnTo>
                      <a:lnTo>
                        <a:pt x="0" y="22"/>
                      </a:lnTo>
                      <a:lnTo>
                        <a:pt x="1" y="21"/>
                      </a:lnTo>
                      <a:lnTo>
                        <a:pt x="1" y="21"/>
                      </a:lnTo>
                      <a:lnTo>
                        <a:pt x="1" y="21"/>
                      </a:lnTo>
                      <a:lnTo>
                        <a:pt x="2" y="20"/>
                      </a:lnTo>
                      <a:lnTo>
                        <a:pt x="3" y="20"/>
                      </a:lnTo>
                      <a:lnTo>
                        <a:pt x="7" y="19"/>
                      </a:lnTo>
                      <a:lnTo>
                        <a:pt x="9" y="19"/>
                      </a:lnTo>
                      <a:lnTo>
                        <a:pt x="10" y="19"/>
                      </a:lnTo>
                      <a:lnTo>
                        <a:pt x="11" y="18"/>
                      </a:lnTo>
                      <a:lnTo>
                        <a:pt x="11" y="18"/>
                      </a:lnTo>
                      <a:lnTo>
                        <a:pt x="12" y="17"/>
                      </a:lnTo>
                      <a:lnTo>
                        <a:pt x="12" y="16"/>
                      </a:lnTo>
                      <a:lnTo>
                        <a:pt x="12" y="16"/>
                      </a:lnTo>
                      <a:lnTo>
                        <a:pt x="12" y="16"/>
                      </a:lnTo>
                      <a:lnTo>
                        <a:pt x="11" y="15"/>
                      </a:lnTo>
                      <a:lnTo>
                        <a:pt x="10" y="13"/>
                      </a:lnTo>
                      <a:lnTo>
                        <a:pt x="9" y="12"/>
                      </a:lnTo>
                      <a:lnTo>
                        <a:pt x="8" y="10"/>
                      </a:lnTo>
                      <a:lnTo>
                        <a:pt x="8" y="10"/>
                      </a:lnTo>
                      <a:lnTo>
                        <a:pt x="8" y="9"/>
                      </a:lnTo>
                      <a:lnTo>
                        <a:pt x="8" y="8"/>
                      </a:lnTo>
                      <a:lnTo>
                        <a:pt x="8" y="7"/>
                      </a:lnTo>
                      <a:lnTo>
                        <a:pt x="8" y="6"/>
                      </a:lnTo>
                      <a:lnTo>
                        <a:pt x="9" y="4"/>
                      </a:lnTo>
                      <a:lnTo>
                        <a:pt x="11" y="3"/>
                      </a:lnTo>
                      <a:lnTo>
                        <a:pt x="11" y="3"/>
                      </a:lnTo>
                      <a:lnTo>
                        <a:pt x="12" y="2"/>
                      </a:lnTo>
                      <a:lnTo>
                        <a:pt x="15" y="1"/>
                      </a:lnTo>
                      <a:lnTo>
                        <a:pt x="17" y="0"/>
                      </a:lnTo>
                      <a:lnTo>
                        <a:pt x="19" y="0"/>
                      </a:lnTo>
                      <a:lnTo>
                        <a:pt x="19" y="0"/>
                      </a:lnTo>
                      <a:lnTo>
                        <a:pt x="20" y="0"/>
                      </a:lnTo>
                      <a:lnTo>
                        <a:pt x="22" y="1"/>
                      </a:lnTo>
                      <a:lnTo>
                        <a:pt x="24" y="2"/>
                      </a:lnTo>
                      <a:lnTo>
                        <a:pt x="26" y="3"/>
                      </a:lnTo>
                      <a:lnTo>
                        <a:pt x="26" y="3"/>
                      </a:lnTo>
                      <a:lnTo>
                        <a:pt x="28" y="4"/>
                      </a:lnTo>
                      <a:lnTo>
                        <a:pt x="29" y="5"/>
                      </a:lnTo>
                      <a:lnTo>
                        <a:pt x="30" y="6"/>
                      </a:lnTo>
                      <a:lnTo>
                        <a:pt x="30" y="6"/>
                      </a:lnTo>
                      <a:lnTo>
                        <a:pt x="33" y="6"/>
                      </a:lnTo>
                      <a:lnTo>
                        <a:pt x="35" y="7"/>
                      </a:lnTo>
                      <a:lnTo>
                        <a:pt x="37" y="7"/>
                      </a:lnTo>
                      <a:lnTo>
                        <a:pt x="39" y="7"/>
                      </a:lnTo>
                      <a:lnTo>
                        <a:pt x="40" y="8"/>
                      </a:lnTo>
                      <a:lnTo>
                        <a:pt x="40" y="8"/>
                      </a:lnTo>
                      <a:lnTo>
                        <a:pt x="41" y="9"/>
                      </a:lnTo>
                      <a:lnTo>
                        <a:pt x="42" y="10"/>
                      </a:lnTo>
                      <a:lnTo>
                        <a:pt x="43" y="12"/>
                      </a:lnTo>
                      <a:lnTo>
                        <a:pt x="43" y="12"/>
                      </a:lnTo>
                      <a:lnTo>
                        <a:pt x="44" y="13"/>
                      </a:lnTo>
                      <a:lnTo>
                        <a:pt x="45" y="15"/>
                      </a:lnTo>
                      <a:lnTo>
                        <a:pt x="46" y="16"/>
                      </a:lnTo>
                      <a:lnTo>
                        <a:pt x="48" y="17"/>
                      </a:lnTo>
                      <a:lnTo>
                        <a:pt x="48" y="17"/>
                      </a:lnTo>
                      <a:lnTo>
                        <a:pt x="49" y="17"/>
                      </a:lnTo>
                      <a:lnTo>
                        <a:pt x="51" y="17"/>
                      </a:lnTo>
                      <a:lnTo>
                        <a:pt x="53" y="17"/>
                      </a:lnTo>
                      <a:lnTo>
                        <a:pt x="54" y="17"/>
                      </a:lnTo>
                      <a:lnTo>
                        <a:pt x="57" y="16"/>
                      </a:lnTo>
                      <a:lnTo>
                        <a:pt x="61" y="16"/>
                      </a:lnTo>
                      <a:lnTo>
                        <a:pt x="61" y="16"/>
                      </a:lnTo>
                      <a:lnTo>
                        <a:pt x="64" y="16"/>
                      </a:lnTo>
                      <a:lnTo>
                        <a:pt x="66" y="16"/>
                      </a:lnTo>
                      <a:lnTo>
                        <a:pt x="68" y="16"/>
                      </a:lnTo>
                      <a:lnTo>
                        <a:pt x="70" y="17"/>
                      </a:lnTo>
                      <a:lnTo>
                        <a:pt x="71" y="18"/>
                      </a:lnTo>
                      <a:lnTo>
                        <a:pt x="72" y="19"/>
                      </a:lnTo>
                      <a:lnTo>
                        <a:pt x="73" y="21"/>
                      </a:lnTo>
                      <a:lnTo>
                        <a:pt x="73" y="21"/>
                      </a:lnTo>
                      <a:lnTo>
                        <a:pt x="74" y="22"/>
                      </a:lnTo>
                      <a:lnTo>
                        <a:pt x="74" y="23"/>
                      </a:lnTo>
                      <a:lnTo>
                        <a:pt x="75" y="24"/>
                      </a:lnTo>
                      <a:lnTo>
                        <a:pt x="75" y="24"/>
                      </a:lnTo>
                      <a:lnTo>
                        <a:pt x="75" y="25"/>
                      </a:lnTo>
                      <a:lnTo>
                        <a:pt x="76" y="25"/>
                      </a:lnTo>
                      <a:lnTo>
                        <a:pt x="78" y="26"/>
                      </a:lnTo>
                      <a:lnTo>
                        <a:pt x="78" y="26"/>
                      </a:lnTo>
                      <a:lnTo>
                        <a:pt x="81" y="28"/>
                      </a:lnTo>
                      <a:lnTo>
                        <a:pt x="82" y="29"/>
                      </a:lnTo>
                      <a:lnTo>
                        <a:pt x="82" y="29"/>
                      </a:lnTo>
                      <a:lnTo>
                        <a:pt x="82" y="29"/>
                      </a:lnTo>
                      <a:lnTo>
                        <a:pt x="83" y="31"/>
                      </a:lnTo>
                      <a:lnTo>
                        <a:pt x="83" y="32"/>
                      </a:lnTo>
                      <a:lnTo>
                        <a:pt x="83" y="32"/>
                      </a:lnTo>
                      <a:lnTo>
                        <a:pt x="82" y="33"/>
                      </a:lnTo>
                      <a:lnTo>
                        <a:pt x="81" y="35"/>
                      </a:lnTo>
                      <a:lnTo>
                        <a:pt x="80" y="36"/>
                      </a:lnTo>
                      <a:lnTo>
                        <a:pt x="80" y="36"/>
                      </a:lnTo>
                      <a:lnTo>
                        <a:pt x="78" y="37"/>
                      </a:lnTo>
                      <a:lnTo>
                        <a:pt x="76" y="38"/>
                      </a:lnTo>
                      <a:lnTo>
                        <a:pt x="74" y="39"/>
                      </a:lnTo>
                      <a:lnTo>
                        <a:pt x="72" y="39"/>
                      </a:lnTo>
                      <a:lnTo>
                        <a:pt x="72" y="39"/>
                      </a:lnTo>
                      <a:lnTo>
                        <a:pt x="70" y="39"/>
                      </a:lnTo>
                      <a:lnTo>
                        <a:pt x="70" y="39"/>
                      </a:lnTo>
                      <a:lnTo>
                        <a:pt x="69" y="38"/>
                      </a:lnTo>
                      <a:lnTo>
                        <a:pt x="68" y="37"/>
                      </a:lnTo>
                      <a:lnTo>
                        <a:pt x="67" y="35"/>
                      </a:lnTo>
                      <a:lnTo>
                        <a:pt x="67" y="34"/>
                      </a:lnTo>
                      <a:lnTo>
                        <a:pt x="66" y="33"/>
                      </a:lnTo>
                      <a:lnTo>
                        <a:pt x="66" y="33"/>
                      </a:lnTo>
                      <a:lnTo>
                        <a:pt x="65" y="32"/>
                      </a:lnTo>
                      <a:lnTo>
                        <a:pt x="63" y="32"/>
                      </a:lnTo>
                      <a:lnTo>
                        <a:pt x="60" y="33"/>
                      </a:lnTo>
                      <a:lnTo>
                        <a:pt x="57" y="33"/>
                      </a:lnTo>
                      <a:lnTo>
                        <a:pt x="55" y="34"/>
                      </a:lnTo>
                      <a:lnTo>
                        <a:pt x="55" y="34"/>
                      </a:lnTo>
                      <a:lnTo>
                        <a:pt x="53" y="34"/>
                      </a:lnTo>
                      <a:lnTo>
                        <a:pt x="51" y="35"/>
                      </a:lnTo>
                      <a:lnTo>
                        <a:pt x="48" y="37"/>
                      </a:lnTo>
                      <a:lnTo>
                        <a:pt x="48" y="37"/>
                      </a:lnTo>
                      <a:lnTo>
                        <a:pt x="46" y="38"/>
                      </a:lnTo>
                      <a:lnTo>
                        <a:pt x="45" y="39"/>
                      </a:lnTo>
                      <a:lnTo>
                        <a:pt x="44" y="40"/>
                      </a:lnTo>
                      <a:lnTo>
                        <a:pt x="44" y="40"/>
                      </a:lnTo>
                      <a:lnTo>
                        <a:pt x="41" y="40"/>
                      </a:lnTo>
                      <a:lnTo>
                        <a:pt x="39" y="40"/>
                      </a:lnTo>
                      <a:lnTo>
                        <a:pt x="37" y="39"/>
                      </a:lnTo>
                      <a:lnTo>
                        <a:pt x="35" y="38"/>
                      </a:lnTo>
                      <a:lnTo>
                        <a:pt x="35" y="38"/>
                      </a:lnTo>
                      <a:lnTo>
                        <a:pt x="32" y="37"/>
                      </a:lnTo>
                      <a:lnTo>
                        <a:pt x="29" y="36"/>
                      </a:lnTo>
                      <a:lnTo>
                        <a:pt x="29" y="36"/>
                      </a:lnTo>
                      <a:lnTo>
                        <a:pt x="28" y="35"/>
                      </a:lnTo>
                      <a:lnTo>
                        <a:pt x="26" y="35"/>
                      </a:lnTo>
                      <a:lnTo>
                        <a:pt x="25" y="36"/>
                      </a:lnTo>
                      <a:lnTo>
                        <a:pt x="24" y="37"/>
                      </a:lnTo>
                      <a:lnTo>
                        <a:pt x="24" y="37"/>
                      </a:lnTo>
                      <a:lnTo>
                        <a:pt x="23" y="37"/>
                      </a:lnTo>
                      <a:lnTo>
                        <a:pt x="22" y="37"/>
                      </a:lnTo>
                      <a:lnTo>
                        <a:pt x="20" y="38"/>
                      </a:lnTo>
                      <a:lnTo>
                        <a:pt x="20" y="38"/>
                      </a:lnTo>
                      <a:lnTo>
                        <a:pt x="18" y="38"/>
                      </a:lnTo>
                      <a:lnTo>
                        <a:pt x="16" y="38"/>
                      </a:lnTo>
                      <a:lnTo>
                        <a:pt x="15" y="38"/>
                      </a:lnTo>
                      <a:lnTo>
                        <a:pt x="15" y="38"/>
                      </a:lnTo>
                      <a:lnTo>
                        <a:pt x="14" y="37"/>
                      </a:lnTo>
                      <a:lnTo>
                        <a:pt x="12" y="36"/>
                      </a:lnTo>
                      <a:lnTo>
                        <a:pt x="11" y="35"/>
                      </a:lnTo>
                      <a:lnTo>
                        <a:pt x="11" y="35"/>
                      </a:lnTo>
                      <a:lnTo>
                        <a:pt x="11" y="34"/>
                      </a:lnTo>
                      <a:lnTo>
                        <a:pt x="11" y="34"/>
                      </a:lnTo>
                      <a:lnTo>
                        <a:pt x="10" y="34"/>
                      </a:lnTo>
                      <a:lnTo>
                        <a:pt x="8" y="29"/>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72" name="Freeform 2708">
                  <a:extLst>
                    <a:ext uri="{FF2B5EF4-FFF2-40B4-BE49-F238E27FC236}">
                      <a16:creationId xmlns:a16="http://schemas.microsoft.com/office/drawing/2014/main" id="{C71B9FE8-E732-4EA4-ADD9-08439B50B9D9}"/>
                    </a:ext>
                  </a:extLst>
                </p:cNvPr>
                <p:cNvSpPr>
                  <a:spLocks/>
                </p:cNvSpPr>
                <p:nvPr/>
              </p:nvSpPr>
              <p:spPr bwMode="auto">
                <a:xfrm>
                  <a:off x="4190" y="1562"/>
                  <a:ext cx="14" cy="10"/>
                </a:xfrm>
                <a:custGeom>
                  <a:avLst/>
                  <a:gdLst>
                    <a:gd name="T0" fmla="*/ 0 w 14"/>
                    <a:gd name="T1" fmla="*/ 3 h 10"/>
                    <a:gd name="T2" fmla="*/ 0 w 14"/>
                    <a:gd name="T3" fmla="*/ 3 h 10"/>
                    <a:gd name="T4" fmla="*/ 1 w 14"/>
                    <a:gd name="T5" fmla="*/ 5 h 10"/>
                    <a:gd name="T6" fmla="*/ 1 w 14"/>
                    <a:gd name="T7" fmla="*/ 6 h 10"/>
                    <a:gd name="T8" fmla="*/ 3 w 14"/>
                    <a:gd name="T9" fmla="*/ 8 h 10"/>
                    <a:gd name="T10" fmla="*/ 4 w 14"/>
                    <a:gd name="T11" fmla="*/ 9 h 10"/>
                    <a:gd name="T12" fmla="*/ 4 w 14"/>
                    <a:gd name="T13" fmla="*/ 9 h 10"/>
                    <a:gd name="T14" fmla="*/ 5 w 14"/>
                    <a:gd name="T15" fmla="*/ 10 h 10"/>
                    <a:gd name="T16" fmla="*/ 7 w 14"/>
                    <a:gd name="T17" fmla="*/ 10 h 10"/>
                    <a:gd name="T18" fmla="*/ 9 w 14"/>
                    <a:gd name="T19" fmla="*/ 10 h 10"/>
                    <a:gd name="T20" fmla="*/ 11 w 14"/>
                    <a:gd name="T21" fmla="*/ 10 h 10"/>
                    <a:gd name="T22" fmla="*/ 14 w 14"/>
                    <a:gd name="T23" fmla="*/ 10 h 10"/>
                    <a:gd name="T24" fmla="*/ 14 w 14"/>
                    <a:gd name="T25" fmla="*/ 10 h 10"/>
                    <a:gd name="T26" fmla="*/ 14 w 14"/>
                    <a:gd name="T27" fmla="*/ 9 h 10"/>
                    <a:gd name="T28" fmla="*/ 14 w 14"/>
                    <a:gd name="T29" fmla="*/ 9 h 10"/>
                    <a:gd name="T30" fmla="*/ 14 w 14"/>
                    <a:gd name="T31" fmla="*/ 8 h 10"/>
                    <a:gd name="T32" fmla="*/ 14 w 14"/>
                    <a:gd name="T33" fmla="*/ 6 h 10"/>
                    <a:gd name="T34" fmla="*/ 14 w 14"/>
                    <a:gd name="T35" fmla="*/ 6 h 10"/>
                    <a:gd name="T36" fmla="*/ 14 w 14"/>
                    <a:gd name="T37" fmla="*/ 6 h 10"/>
                    <a:gd name="T38" fmla="*/ 14 w 14"/>
                    <a:gd name="T39" fmla="*/ 6 h 10"/>
                    <a:gd name="T40" fmla="*/ 14 w 14"/>
                    <a:gd name="T41" fmla="*/ 6 h 10"/>
                    <a:gd name="T42" fmla="*/ 14 w 14"/>
                    <a:gd name="T43" fmla="*/ 7 h 10"/>
                    <a:gd name="T44" fmla="*/ 13 w 14"/>
                    <a:gd name="T45" fmla="*/ 8 h 10"/>
                    <a:gd name="T46" fmla="*/ 13 w 14"/>
                    <a:gd name="T47" fmla="*/ 9 h 10"/>
                    <a:gd name="T48" fmla="*/ 14 w 14"/>
                    <a:gd name="T49" fmla="*/ 9 h 10"/>
                    <a:gd name="T50" fmla="*/ 14 w 14"/>
                    <a:gd name="T51" fmla="*/ 9 h 10"/>
                    <a:gd name="T52" fmla="*/ 14 w 14"/>
                    <a:gd name="T53" fmla="*/ 10 h 10"/>
                    <a:gd name="T54" fmla="*/ 14 w 14"/>
                    <a:gd name="T55" fmla="*/ 10 h 10"/>
                    <a:gd name="T56" fmla="*/ 14 w 14"/>
                    <a:gd name="T57" fmla="*/ 6 h 10"/>
                    <a:gd name="T58" fmla="*/ 14 w 14"/>
                    <a:gd name="T59" fmla="*/ 6 h 10"/>
                    <a:gd name="T60" fmla="*/ 10 w 14"/>
                    <a:gd name="T61" fmla="*/ 6 h 10"/>
                    <a:gd name="T62" fmla="*/ 8 w 14"/>
                    <a:gd name="T63" fmla="*/ 6 h 10"/>
                    <a:gd name="T64" fmla="*/ 6 w 14"/>
                    <a:gd name="T65" fmla="*/ 6 h 10"/>
                    <a:gd name="T66" fmla="*/ 4 w 14"/>
                    <a:gd name="T67" fmla="*/ 5 h 10"/>
                    <a:gd name="T68" fmla="*/ 3 w 14"/>
                    <a:gd name="T69" fmla="*/ 4 h 10"/>
                    <a:gd name="T70" fmla="*/ 1 w 14"/>
                    <a:gd name="T71" fmla="*/ 3 h 10"/>
                    <a:gd name="T72" fmla="*/ 0 w 14"/>
                    <a:gd name="T73" fmla="*/ 0 h 10"/>
                    <a:gd name="T74" fmla="*/ 0 w 14"/>
                    <a:gd name="T75" fmla="*/ 0 h 10"/>
                    <a:gd name="T76" fmla="*/ 0 w 14"/>
                    <a:gd name="T77" fmla="*/ 2 h 10"/>
                    <a:gd name="T78" fmla="*/ 0 w 14"/>
                    <a:gd name="T7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10">
                      <a:moveTo>
                        <a:pt x="0" y="3"/>
                      </a:moveTo>
                      <a:lnTo>
                        <a:pt x="0" y="3"/>
                      </a:lnTo>
                      <a:lnTo>
                        <a:pt x="1" y="5"/>
                      </a:lnTo>
                      <a:lnTo>
                        <a:pt x="1" y="6"/>
                      </a:lnTo>
                      <a:lnTo>
                        <a:pt x="3" y="8"/>
                      </a:lnTo>
                      <a:lnTo>
                        <a:pt x="4" y="9"/>
                      </a:lnTo>
                      <a:lnTo>
                        <a:pt x="4" y="9"/>
                      </a:lnTo>
                      <a:lnTo>
                        <a:pt x="5" y="10"/>
                      </a:lnTo>
                      <a:lnTo>
                        <a:pt x="7" y="10"/>
                      </a:lnTo>
                      <a:lnTo>
                        <a:pt x="9" y="10"/>
                      </a:lnTo>
                      <a:lnTo>
                        <a:pt x="11" y="10"/>
                      </a:lnTo>
                      <a:lnTo>
                        <a:pt x="14" y="10"/>
                      </a:lnTo>
                      <a:lnTo>
                        <a:pt x="14" y="10"/>
                      </a:lnTo>
                      <a:lnTo>
                        <a:pt x="14" y="9"/>
                      </a:lnTo>
                      <a:lnTo>
                        <a:pt x="14" y="9"/>
                      </a:lnTo>
                      <a:lnTo>
                        <a:pt x="14" y="8"/>
                      </a:lnTo>
                      <a:lnTo>
                        <a:pt x="14" y="6"/>
                      </a:lnTo>
                      <a:lnTo>
                        <a:pt x="14" y="6"/>
                      </a:lnTo>
                      <a:lnTo>
                        <a:pt x="14" y="6"/>
                      </a:lnTo>
                      <a:lnTo>
                        <a:pt x="14" y="6"/>
                      </a:lnTo>
                      <a:lnTo>
                        <a:pt x="14" y="6"/>
                      </a:lnTo>
                      <a:lnTo>
                        <a:pt x="14" y="7"/>
                      </a:lnTo>
                      <a:lnTo>
                        <a:pt x="13" y="8"/>
                      </a:lnTo>
                      <a:lnTo>
                        <a:pt x="13" y="9"/>
                      </a:lnTo>
                      <a:lnTo>
                        <a:pt x="14" y="9"/>
                      </a:lnTo>
                      <a:lnTo>
                        <a:pt x="14" y="9"/>
                      </a:lnTo>
                      <a:lnTo>
                        <a:pt x="14" y="10"/>
                      </a:lnTo>
                      <a:lnTo>
                        <a:pt x="14" y="10"/>
                      </a:lnTo>
                      <a:lnTo>
                        <a:pt x="14" y="6"/>
                      </a:lnTo>
                      <a:lnTo>
                        <a:pt x="14" y="6"/>
                      </a:lnTo>
                      <a:lnTo>
                        <a:pt x="10" y="6"/>
                      </a:lnTo>
                      <a:lnTo>
                        <a:pt x="8" y="6"/>
                      </a:lnTo>
                      <a:lnTo>
                        <a:pt x="6" y="6"/>
                      </a:lnTo>
                      <a:lnTo>
                        <a:pt x="4" y="5"/>
                      </a:lnTo>
                      <a:lnTo>
                        <a:pt x="3" y="4"/>
                      </a:lnTo>
                      <a:lnTo>
                        <a:pt x="1" y="3"/>
                      </a:lnTo>
                      <a:lnTo>
                        <a:pt x="0" y="0"/>
                      </a:lnTo>
                      <a:lnTo>
                        <a:pt x="0" y="0"/>
                      </a:lnTo>
                      <a:lnTo>
                        <a:pt x="0" y="2"/>
                      </a:lnTo>
                      <a:lnTo>
                        <a:pt x="0" y="3"/>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73" name="Freeform 2709">
                  <a:extLst>
                    <a:ext uri="{FF2B5EF4-FFF2-40B4-BE49-F238E27FC236}">
                      <a16:creationId xmlns:a16="http://schemas.microsoft.com/office/drawing/2014/main" id="{5B07D642-B90D-4353-B8F6-A90FCBA6B9EF}"/>
                    </a:ext>
                  </a:extLst>
                </p:cNvPr>
                <p:cNvSpPr>
                  <a:spLocks/>
                </p:cNvSpPr>
                <p:nvPr/>
              </p:nvSpPr>
              <p:spPr bwMode="auto">
                <a:xfrm>
                  <a:off x="4190" y="1562"/>
                  <a:ext cx="14" cy="10"/>
                </a:xfrm>
                <a:custGeom>
                  <a:avLst/>
                  <a:gdLst>
                    <a:gd name="T0" fmla="*/ 0 w 14"/>
                    <a:gd name="T1" fmla="*/ 3 h 10"/>
                    <a:gd name="T2" fmla="*/ 0 w 14"/>
                    <a:gd name="T3" fmla="*/ 3 h 10"/>
                    <a:gd name="T4" fmla="*/ 1 w 14"/>
                    <a:gd name="T5" fmla="*/ 5 h 10"/>
                    <a:gd name="T6" fmla="*/ 1 w 14"/>
                    <a:gd name="T7" fmla="*/ 6 h 10"/>
                    <a:gd name="T8" fmla="*/ 3 w 14"/>
                    <a:gd name="T9" fmla="*/ 8 h 10"/>
                    <a:gd name="T10" fmla="*/ 4 w 14"/>
                    <a:gd name="T11" fmla="*/ 9 h 10"/>
                    <a:gd name="T12" fmla="*/ 4 w 14"/>
                    <a:gd name="T13" fmla="*/ 9 h 10"/>
                    <a:gd name="T14" fmla="*/ 5 w 14"/>
                    <a:gd name="T15" fmla="*/ 10 h 10"/>
                    <a:gd name="T16" fmla="*/ 7 w 14"/>
                    <a:gd name="T17" fmla="*/ 10 h 10"/>
                    <a:gd name="T18" fmla="*/ 9 w 14"/>
                    <a:gd name="T19" fmla="*/ 10 h 10"/>
                    <a:gd name="T20" fmla="*/ 11 w 14"/>
                    <a:gd name="T21" fmla="*/ 10 h 10"/>
                    <a:gd name="T22" fmla="*/ 14 w 14"/>
                    <a:gd name="T23" fmla="*/ 10 h 10"/>
                    <a:gd name="T24" fmla="*/ 14 w 14"/>
                    <a:gd name="T25" fmla="*/ 10 h 10"/>
                    <a:gd name="T26" fmla="*/ 14 w 14"/>
                    <a:gd name="T27" fmla="*/ 9 h 10"/>
                    <a:gd name="T28" fmla="*/ 14 w 14"/>
                    <a:gd name="T29" fmla="*/ 9 h 10"/>
                    <a:gd name="T30" fmla="*/ 14 w 14"/>
                    <a:gd name="T31" fmla="*/ 8 h 10"/>
                    <a:gd name="T32" fmla="*/ 14 w 14"/>
                    <a:gd name="T33" fmla="*/ 6 h 10"/>
                    <a:gd name="T34" fmla="*/ 14 w 14"/>
                    <a:gd name="T35" fmla="*/ 6 h 10"/>
                    <a:gd name="T36" fmla="*/ 14 w 14"/>
                    <a:gd name="T37" fmla="*/ 6 h 10"/>
                    <a:gd name="T38" fmla="*/ 14 w 14"/>
                    <a:gd name="T39" fmla="*/ 6 h 10"/>
                    <a:gd name="T40" fmla="*/ 14 w 14"/>
                    <a:gd name="T41" fmla="*/ 6 h 10"/>
                    <a:gd name="T42" fmla="*/ 14 w 14"/>
                    <a:gd name="T43" fmla="*/ 7 h 10"/>
                    <a:gd name="T44" fmla="*/ 13 w 14"/>
                    <a:gd name="T45" fmla="*/ 8 h 10"/>
                    <a:gd name="T46" fmla="*/ 13 w 14"/>
                    <a:gd name="T47" fmla="*/ 9 h 10"/>
                    <a:gd name="T48" fmla="*/ 14 w 14"/>
                    <a:gd name="T49" fmla="*/ 9 h 10"/>
                    <a:gd name="T50" fmla="*/ 14 w 14"/>
                    <a:gd name="T51" fmla="*/ 9 h 10"/>
                    <a:gd name="T52" fmla="*/ 14 w 14"/>
                    <a:gd name="T53" fmla="*/ 10 h 10"/>
                    <a:gd name="T54" fmla="*/ 14 w 14"/>
                    <a:gd name="T55" fmla="*/ 10 h 10"/>
                    <a:gd name="T56" fmla="*/ 14 w 14"/>
                    <a:gd name="T57" fmla="*/ 6 h 10"/>
                    <a:gd name="T58" fmla="*/ 14 w 14"/>
                    <a:gd name="T59" fmla="*/ 6 h 10"/>
                    <a:gd name="T60" fmla="*/ 10 w 14"/>
                    <a:gd name="T61" fmla="*/ 6 h 10"/>
                    <a:gd name="T62" fmla="*/ 8 w 14"/>
                    <a:gd name="T63" fmla="*/ 6 h 10"/>
                    <a:gd name="T64" fmla="*/ 6 w 14"/>
                    <a:gd name="T65" fmla="*/ 6 h 10"/>
                    <a:gd name="T66" fmla="*/ 4 w 14"/>
                    <a:gd name="T67" fmla="*/ 5 h 10"/>
                    <a:gd name="T68" fmla="*/ 3 w 14"/>
                    <a:gd name="T69" fmla="*/ 4 h 10"/>
                    <a:gd name="T70" fmla="*/ 1 w 14"/>
                    <a:gd name="T71" fmla="*/ 3 h 10"/>
                    <a:gd name="T72" fmla="*/ 0 w 14"/>
                    <a:gd name="T73" fmla="*/ 0 h 10"/>
                    <a:gd name="T74" fmla="*/ 0 w 14"/>
                    <a:gd name="T75" fmla="*/ 0 h 10"/>
                    <a:gd name="T76" fmla="*/ 0 w 14"/>
                    <a:gd name="T77" fmla="*/ 2 h 10"/>
                    <a:gd name="T78" fmla="*/ 0 w 14"/>
                    <a:gd name="T7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10">
                      <a:moveTo>
                        <a:pt x="0" y="3"/>
                      </a:moveTo>
                      <a:lnTo>
                        <a:pt x="0" y="3"/>
                      </a:lnTo>
                      <a:lnTo>
                        <a:pt x="1" y="5"/>
                      </a:lnTo>
                      <a:lnTo>
                        <a:pt x="1" y="6"/>
                      </a:lnTo>
                      <a:lnTo>
                        <a:pt x="3" y="8"/>
                      </a:lnTo>
                      <a:lnTo>
                        <a:pt x="4" y="9"/>
                      </a:lnTo>
                      <a:lnTo>
                        <a:pt x="4" y="9"/>
                      </a:lnTo>
                      <a:lnTo>
                        <a:pt x="5" y="10"/>
                      </a:lnTo>
                      <a:lnTo>
                        <a:pt x="7" y="10"/>
                      </a:lnTo>
                      <a:lnTo>
                        <a:pt x="9" y="10"/>
                      </a:lnTo>
                      <a:lnTo>
                        <a:pt x="11" y="10"/>
                      </a:lnTo>
                      <a:lnTo>
                        <a:pt x="14" y="10"/>
                      </a:lnTo>
                      <a:lnTo>
                        <a:pt x="14" y="10"/>
                      </a:lnTo>
                      <a:lnTo>
                        <a:pt x="14" y="9"/>
                      </a:lnTo>
                      <a:lnTo>
                        <a:pt x="14" y="9"/>
                      </a:lnTo>
                      <a:lnTo>
                        <a:pt x="14" y="8"/>
                      </a:lnTo>
                      <a:lnTo>
                        <a:pt x="14" y="6"/>
                      </a:lnTo>
                      <a:lnTo>
                        <a:pt x="14" y="6"/>
                      </a:lnTo>
                      <a:lnTo>
                        <a:pt x="14" y="6"/>
                      </a:lnTo>
                      <a:lnTo>
                        <a:pt x="14" y="6"/>
                      </a:lnTo>
                      <a:lnTo>
                        <a:pt x="14" y="6"/>
                      </a:lnTo>
                      <a:lnTo>
                        <a:pt x="14" y="7"/>
                      </a:lnTo>
                      <a:lnTo>
                        <a:pt x="13" y="8"/>
                      </a:lnTo>
                      <a:lnTo>
                        <a:pt x="13" y="9"/>
                      </a:lnTo>
                      <a:lnTo>
                        <a:pt x="14" y="9"/>
                      </a:lnTo>
                      <a:lnTo>
                        <a:pt x="14" y="9"/>
                      </a:lnTo>
                      <a:lnTo>
                        <a:pt x="14" y="10"/>
                      </a:lnTo>
                      <a:lnTo>
                        <a:pt x="14" y="10"/>
                      </a:lnTo>
                      <a:lnTo>
                        <a:pt x="14" y="6"/>
                      </a:lnTo>
                      <a:lnTo>
                        <a:pt x="14" y="6"/>
                      </a:lnTo>
                      <a:lnTo>
                        <a:pt x="10" y="6"/>
                      </a:lnTo>
                      <a:lnTo>
                        <a:pt x="8" y="6"/>
                      </a:lnTo>
                      <a:lnTo>
                        <a:pt x="6" y="6"/>
                      </a:lnTo>
                      <a:lnTo>
                        <a:pt x="4" y="5"/>
                      </a:lnTo>
                      <a:lnTo>
                        <a:pt x="3" y="4"/>
                      </a:lnTo>
                      <a:lnTo>
                        <a:pt x="1" y="3"/>
                      </a:lnTo>
                      <a:lnTo>
                        <a:pt x="0" y="0"/>
                      </a:lnTo>
                      <a:lnTo>
                        <a:pt x="0" y="0"/>
                      </a:lnTo>
                      <a:lnTo>
                        <a:pt x="0" y="2"/>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74" name="Freeform 2710">
                  <a:extLst>
                    <a:ext uri="{FF2B5EF4-FFF2-40B4-BE49-F238E27FC236}">
                      <a16:creationId xmlns:a16="http://schemas.microsoft.com/office/drawing/2014/main" id="{A008C32D-1916-4885-BBC8-AD49A3C2721C}"/>
                    </a:ext>
                  </a:extLst>
                </p:cNvPr>
                <p:cNvSpPr>
                  <a:spLocks/>
                </p:cNvSpPr>
                <p:nvPr/>
              </p:nvSpPr>
              <p:spPr bwMode="auto">
                <a:xfrm>
                  <a:off x="4203" y="1566"/>
                  <a:ext cx="32" cy="14"/>
                </a:xfrm>
                <a:custGeom>
                  <a:avLst/>
                  <a:gdLst>
                    <a:gd name="T0" fmla="*/ 0 w 32"/>
                    <a:gd name="T1" fmla="*/ 4 h 14"/>
                    <a:gd name="T2" fmla="*/ 1 w 32"/>
                    <a:gd name="T3" fmla="*/ 5 h 14"/>
                    <a:gd name="T4" fmla="*/ 2 w 32"/>
                    <a:gd name="T5" fmla="*/ 10 h 14"/>
                    <a:gd name="T6" fmla="*/ 2 w 32"/>
                    <a:gd name="T7" fmla="*/ 11 h 14"/>
                    <a:gd name="T8" fmla="*/ 3 w 32"/>
                    <a:gd name="T9" fmla="*/ 12 h 14"/>
                    <a:gd name="T10" fmla="*/ 4 w 32"/>
                    <a:gd name="T11" fmla="*/ 11 h 14"/>
                    <a:gd name="T12" fmla="*/ 7 w 32"/>
                    <a:gd name="T13" fmla="*/ 9 h 14"/>
                    <a:gd name="T14" fmla="*/ 8 w 32"/>
                    <a:gd name="T15" fmla="*/ 7 h 14"/>
                    <a:gd name="T16" fmla="*/ 12 w 32"/>
                    <a:gd name="T17" fmla="*/ 5 h 14"/>
                    <a:gd name="T18" fmla="*/ 14 w 32"/>
                    <a:gd name="T19" fmla="*/ 4 h 14"/>
                    <a:gd name="T20" fmla="*/ 16 w 32"/>
                    <a:gd name="T21" fmla="*/ 4 h 14"/>
                    <a:gd name="T22" fmla="*/ 17 w 32"/>
                    <a:gd name="T23" fmla="*/ 5 h 14"/>
                    <a:gd name="T24" fmla="*/ 17 w 32"/>
                    <a:gd name="T25" fmla="*/ 5 h 14"/>
                    <a:gd name="T26" fmla="*/ 18 w 32"/>
                    <a:gd name="T27" fmla="*/ 9 h 14"/>
                    <a:gd name="T28" fmla="*/ 20 w 32"/>
                    <a:gd name="T29" fmla="*/ 10 h 14"/>
                    <a:gd name="T30" fmla="*/ 23 w 32"/>
                    <a:gd name="T31" fmla="*/ 13 h 14"/>
                    <a:gd name="T32" fmla="*/ 25 w 32"/>
                    <a:gd name="T33" fmla="*/ 13 h 14"/>
                    <a:gd name="T34" fmla="*/ 29 w 32"/>
                    <a:gd name="T35" fmla="*/ 13 h 14"/>
                    <a:gd name="T36" fmla="*/ 32 w 32"/>
                    <a:gd name="T37" fmla="*/ 10 h 14"/>
                    <a:gd name="T38" fmla="*/ 32 w 32"/>
                    <a:gd name="T39" fmla="*/ 10 h 14"/>
                    <a:gd name="T40" fmla="*/ 32 w 32"/>
                    <a:gd name="T41" fmla="*/ 6 h 14"/>
                    <a:gd name="T42" fmla="*/ 32 w 32"/>
                    <a:gd name="T43" fmla="*/ 4 h 14"/>
                    <a:gd name="T44" fmla="*/ 30 w 32"/>
                    <a:gd name="T45" fmla="*/ 2 h 14"/>
                    <a:gd name="T46" fmla="*/ 29 w 32"/>
                    <a:gd name="T47" fmla="*/ 2 h 14"/>
                    <a:gd name="T48" fmla="*/ 28 w 32"/>
                    <a:gd name="T49" fmla="*/ 2 h 14"/>
                    <a:gd name="T50" fmla="*/ 28 w 32"/>
                    <a:gd name="T51" fmla="*/ 3 h 14"/>
                    <a:gd name="T52" fmla="*/ 28 w 32"/>
                    <a:gd name="T53" fmla="*/ 4 h 14"/>
                    <a:gd name="T54" fmla="*/ 30 w 32"/>
                    <a:gd name="T55" fmla="*/ 4 h 14"/>
                    <a:gd name="T56" fmla="*/ 31 w 32"/>
                    <a:gd name="T57" fmla="*/ 5 h 14"/>
                    <a:gd name="T58" fmla="*/ 32 w 32"/>
                    <a:gd name="T59" fmla="*/ 8 h 14"/>
                    <a:gd name="T60" fmla="*/ 31 w 32"/>
                    <a:gd name="T61" fmla="*/ 8 h 14"/>
                    <a:gd name="T62" fmla="*/ 30 w 32"/>
                    <a:gd name="T63" fmla="*/ 10 h 14"/>
                    <a:gd name="T64" fmla="*/ 27 w 32"/>
                    <a:gd name="T65" fmla="*/ 11 h 14"/>
                    <a:gd name="T66" fmla="*/ 25 w 32"/>
                    <a:gd name="T67" fmla="*/ 10 h 14"/>
                    <a:gd name="T68" fmla="*/ 22 w 32"/>
                    <a:gd name="T69" fmla="*/ 10 h 14"/>
                    <a:gd name="T70" fmla="*/ 20 w 32"/>
                    <a:gd name="T71" fmla="*/ 7 h 14"/>
                    <a:gd name="T72" fmla="*/ 19 w 32"/>
                    <a:gd name="T73" fmla="*/ 6 h 14"/>
                    <a:gd name="T74" fmla="*/ 18 w 32"/>
                    <a:gd name="T75" fmla="*/ 4 h 14"/>
                    <a:gd name="T76" fmla="*/ 18 w 32"/>
                    <a:gd name="T77" fmla="*/ 2 h 14"/>
                    <a:gd name="T78" fmla="*/ 17 w 32"/>
                    <a:gd name="T79" fmla="*/ 1 h 14"/>
                    <a:gd name="T80" fmla="*/ 16 w 32"/>
                    <a:gd name="T81" fmla="*/ 0 h 14"/>
                    <a:gd name="T82" fmla="*/ 14 w 32"/>
                    <a:gd name="T83" fmla="*/ 1 h 14"/>
                    <a:gd name="T84" fmla="*/ 12 w 32"/>
                    <a:gd name="T85" fmla="*/ 1 h 14"/>
                    <a:gd name="T86" fmla="*/ 10 w 32"/>
                    <a:gd name="T87" fmla="*/ 2 h 14"/>
                    <a:gd name="T88" fmla="*/ 7 w 32"/>
                    <a:gd name="T89" fmla="*/ 4 h 14"/>
                    <a:gd name="T90" fmla="*/ 7 w 32"/>
                    <a:gd name="T91" fmla="*/ 6 h 14"/>
                    <a:gd name="T92" fmla="*/ 4 w 32"/>
                    <a:gd name="T93" fmla="*/ 8 h 14"/>
                    <a:gd name="T94" fmla="*/ 3 w 32"/>
                    <a:gd name="T95" fmla="*/ 8 h 14"/>
                    <a:gd name="T96" fmla="*/ 3 w 32"/>
                    <a:gd name="T97" fmla="*/ 8 h 14"/>
                    <a:gd name="T98" fmla="*/ 2 w 32"/>
                    <a:gd name="T99" fmla="*/ 5 h 14"/>
                    <a:gd name="T100" fmla="*/ 1 w 32"/>
                    <a:gd name="T101" fmla="*/ 2 h 14"/>
                    <a:gd name="T102" fmla="*/ 1 w 32"/>
                    <a:gd name="T103" fmla="*/ 2 h 14"/>
                    <a:gd name="T104" fmla="*/ 0 w 32"/>
                    <a:gd name="T105" fmla="*/ 2 h 14"/>
                    <a:gd name="T106" fmla="*/ 0 w 32"/>
                    <a:gd name="T10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14">
                      <a:moveTo>
                        <a:pt x="0" y="4"/>
                      </a:moveTo>
                      <a:lnTo>
                        <a:pt x="0" y="4"/>
                      </a:lnTo>
                      <a:lnTo>
                        <a:pt x="0" y="5"/>
                      </a:lnTo>
                      <a:lnTo>
                        <a:pt x="1" y="5"/>
                      </a:lnTo>
                      <a:lnTo>
                        <a:pt x="1" y="7"/>
                      </a:lnTo>
                      <a:lnTo>
                        <a:pt x="2" y="10"/>
                      </a:lnTo>
                      <a:lnTo>
                        <a:pt x="2" y="11"/>
                      </a:lnTo>
                      <a:lnTo>
                        <a:pt x="2" y="11"/>
                      </a:lnTo>
                      <a:lnTo>
                        <a:pt x="3" y="12"/>
                      </a:lnTo>
                      <a:lnTo>
                        <a:pt x="3" y="12"/>
                      </a:lnTo>
                      <a:lnTo>
                        <a:pt x="4" y="11"/>
                      </a:lnTo>
                      <a:lnTo>
                        <a:pt x="4" y="11"/>
                      </a:lnTo>
                      <a:lnTo>
                        <a:pt x="6" y="10"/>
                      </a:lnTo>
                      <a:lnTo>
                        <a:pt x="7" y="9"/>
                      </a:lnTo>
                      <a:lnTo>
                        <a:pt x="7" y="9"/>
                      </a:lnTo>
                      <a:lnTo>
                        <a:pt x="8" y="7"/>
                      </a:lnTo>
                      <a:lnTo>
                        <a:pt x="10" y="6"/>
                      </a:lnTo>
                      <a:lnTo>
                        <a:pt x="12" y="5"/>
                      </a:lnTo>
                      <a:lnTo>
                        <a:pt x="14" y="4"/>
                      </a:lnTo>
                      <a:lnTo>
                        <a:pt x="14" y="4"/>
                      </a:lnTo>
                      <a:lnTo>
                        <a:pt x="15" y="4"/>
                      </a:lnTo>
                      <a:lnTo>
                        <a:pt x="16" y="4"/>
                      </a:lnTo>
                      <a:lnTo>
                        <a:pt x="17" y="4"/>
                      </a:lnTo>
                      <a:lnTo>
                        <a:pt x="17" y="5"/>
                      </a:lnTo>
                      <a:lnTo>
                        <a:pt x="17" y="5"/>
                      </a:lnTo>
                      <a:lnTo>
                        <a:pt x="17" y="5"/>
                      </a:lnTo>
                      <a:lnTo>
                        <a:pt x="18" y="7"/>
                      </a:lnTo>
                      <a:lnTo>
                        <a:pt x="18" y="9"/>
                      </a:lnTo>
                      <a:lnTo>
                        <a:pt x="18" y="9"/>
                      </a:lnTo>
                      <a:lnTo>
                        <a:pt x="20" y="10"/>
                      </a:lnTo>
                      <a:lnTo>
                        <a:pt x="21" y="12"/>
                      </a:lnTo>
                      <a:lnTo>
                        <a:pt x="23" y="13"/>
                      </a:lnTo>
                      <a:lnTo>
                        <a:pt x="25" y="13"/>
                      </a:lnTo>
                      <a:lnTo>
                        <a:pt x="25" y="13"/>
                      </a:lnTo>
                      <a:lnTo>
                        <a:pt x="27" y="14"/>
                      </a:lnTo>
                      <a:lnTo>
                        <a:pt x="29" y="13"/>
                      </a:lnTo>
                      <a:lnTo>
                        <a:pt x="30" y="12"/>
                      </a:lnTo>
                      <a:lnTo>
                        <a:pt x="32" y="10"/>
                      </a:lnTo>
                      <a:lnTo>
                        <a:pt x="32" y="10"/>
                      </a:lnTo>
                      <a:lnTo>
                        <a:pt x="32" y="10"/>
                      </a:lnTo>
                      <a:lnTo>
                        <a:pt x="32" y="8"/>
                      </a:lnTo>
                      <a:lnTo>
                        <a:pt x="32" y="6"/>
                      </a:lnTo>
                      <a:lnTo>
                        <a:pt x="32" y="6"/>
                      </a:lnTo>
                      <a:lnTo>
                        <a:pt x="32" y="4"/>
                      </a:lnTo>
                      <a:lnTo>
                        <a:pt x="31" y="3"/>
                      </a:lnTo>
                      <a:lnTo>
                        <a:pt x="30" y="2"/>
                      </a:lnTo>
                      <a:lnTo>
                        <a:pt x="30" y="2"/>
                      </a:lnTo>
                      <a:lnTo>
                        <a:pt x="29" y="2"/>
                      </a:lnTo>
                      <a:lnTo>
                        <a:pt x="28" y="2"/>
                      </a:lnTo>
                      <a:lnTo>
                        <a:pt x="28" y="2"/>
                      </a:lnTo>
                      <a:lnTo>
                        <a:pt x="28" y="2"/>
                      </a:lnTo>
                      <a:lnTo>
                        <a:pt x="28" y="3"/>
                      </a:lnTo>
                      <a:lnTo>
                        <a:pt x="28" y="4"/>
                      </a:lnTo>
                      <a:lnTo>
                        <a:pt x="28" y="4"/>
                      </a:lnTo>
                      <a:lnTo>
                        <a:pt x="29" y="4"/>
                      </a:lnTo>
                      <a:lnTo>
                        <a:pt x="30" y="4"/>
                      </a:lnTo>
                      <a:lnTo>
                        <a:pt x="30" y="5"/>
                      </a:lnTo>
                      <a:lnTo>
                        <a:pt x="31" y="5"/>
                      </a:lnTo>
                      <a:lnTo>
                        <a:pt x="32" y="7"/>
                      </a:lnTo>
                      <a:lnTo>
                        <a:pt x="32" y="8"/>
                      </a:lnTo>
                      <a:lnTo>
                        <a:pt x="31" y="8"/>
                      </a:lnTo>
                      <a:lnTo>
                        <a:pt x="31" y="8"/>
                      </a:lnTo>
                      <a:lnTo>
                        <a:pt x="31" y="9"/>
                      </a:lnTo>
                      <a:lnTo>
                        <a:pt x="30" y="10"/>
                      </a:lnTo>
                      <a:lnTo>
                        <a:pt x="29" y="10"/>
                      </a:lnTo>
                      <a:lnTo>
                        <a:pt x="27" y="11"/>
                      </a:lnTo>
                      <a:lnTo>
                        <a:pt x="25" y="10"/>
                      </a:lnTo>
                      <a:lnTo>
                        <a:pt x="25" y="10"/>
                      </a:lnTo>
                      <a:lnTo>
                        <a:pt x="23" y="10"/>
                      </a:lnTo>
                      <a:lnTo>
                        <a:pt x="22" y="10"/>
                      </a:lnTo>
                      <a:lnTo>
                        <a:pt x="21" y="9"/>
                      </a:lnTo>
                      <a:lnTo>
                        <a:pt x="20" y="7"/>
                      </a:lnTo>
                      <a:lnTo>
                        <a:pt x="20" y="7"/>
                      </a:lnTo>
                      <a:lnTo>
                        <a:pt x="19" y="6"/>
                      </a:lnTo>
                      <a:lnTo>
                        <a:pt x="18" y="4"/>
                      </a:lnTo>
                      <a:lnTo>
                        <a:pt x="18" y="4"/>
                      </a:lnTo>
                      <a:lnTo>
                        <a:pt x="18" y="4"/>
                      </a:lnTo>
                      <a:lnTo>
                        <a:pt x="18" y="2"/>
                      </a:lnTo>
                      <a:lnTo>
                        <a:pt x="18" y="2"/>
                      </a:lnTo>
                      <a:lnTo>
                        <a:pt x="17" y="1"/>
                      </a:lnTo>
                      <a:lnTo>
                        <a:pt x="17" y="1"/>
                      </a:lnTo>
                      <a:lnTo>
                        <a:pt x="16" y="0"/>
                      </a:lnTo>
                      <a:lnTo>
                        <a:pt x="15" y="0"/>
                      </a:lnTo>
                      <a:lnTo>
                        <a:pt x="14" y="1"/>
                      </a:lnTo>
                      <a:lnTo>
                        <a:pt x="12" y="1"/>
                      </a:lnTo>
                      <a:lnTo>
                        <a:pt x="12" y="1"/>
                      </a:lnTo>
                      <a:lnTo>
                        <a:pt x="11" y="2"/>
                      </a:lnTo>
                      <a:lnTo>
                        <a:pt x="10" y="2"/>
                      </a:lnTo>
                      <a:lnTo>
                        <a:pt x="9" y="3"/>
                      </a:lnTo>
                      <a:lnTo>
                        <a:pt x="7" y="4"/>
                      </a:lnTo>
                      <a:lnTo>
                        <a:pt x="7" y="4"/>
                      </a:lnTo>
                      <a:lnTo>
                        <a:pt x="7" y="6"/>
                      </a:lnTo>
                      <a:lnTo>
                        <a:pt x="5" y="7"/>
                      </a:lnTo>
                      <a:lnTo>
                        <a:pt x="4" y="8"/>
                      </a:lnTo>
                      <a:lnTo>
                        <a:pt x="3" y="8"/>
                      </a:lnTo>
                      <a:lnTo>
                        <a:pt x="3" y="8"/>
                      </a:lnTo>
                      <a:lnTo>
                        <a:pt x="3" y="8"/>
                      </a:lnTo>
                      <a:lnTo>
                        <a:pt x="3" y="8"/>
                      </a:lnTo>
                      <a:lnTo>
                        <a:pt x="2" y="7"/>
                      </a:lnTo>
                      <a:lnTo>
                        <a:pt x="2" y="5"/>
                      </a:lnTo>
                      <a:lnTo>
                        <a:pt x="1" y="2"/>
                      </a:lnTo>
                      <a:lnTo>
                        <a:pt x="1" y="2"/>
                      </a:lnTo>
                      <a:lnTo>
                        <a:pt x="1" y="2"/>
                      </a:lnTo>
                      <a:lnTo>
                        <a:pt x="1" y="2"/>
                      </a:lnTo>
                      <a:lnTo>
                        <a:pt x="0" y="2"/>
                      </a:lnTo>
                      <a:lnTo>
                        <a:pt x="0" y="2"/>
                      </a:lnTo>
                      <a:lnTo>
                        <a:pt x="0" y="2"/>
                      </a:lnTo>
                      <a:lnTo>
                        <a:pt x="0" y="3"/>
                      </a:lnTo>
                      <a:lnTo>
                        <a:pt x="0" y="4"/>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75" name="Freeform 2711">
                  <a:extLst>
                    <a:ext uri="{FF2B5EF4-FFF2-40B4-BE49-F238E27FC236}">
                      <a16:creationId xmlns:a16="http://schemas.microsoft.com/office/drawing/2014/main" id="{22E11A12-58E4-4648-A0D2-AF9910718975}"/>
                    </a:ext>
                  </a:extLst>
                </p:cNvPr>
                <p:cNvSpPr>
                  <a:spLocks/>
                </p:cNvSpPr>
                <p:nvPr/>
              </p:nvSpPr>
              <p:spPr bwMode="auto">
                <a:xfrm>
                  <a:off x="4203" y="1566"/>
                  <a:ext cx="32" cy="14"/>
                </a:xfrm>
                <a:custGeom>
                  <a:avLst/>
                  <a:gdLst>
                    <a:gd name="T0" fmla="*/ 0 w 32"/>
                    <a:gd name="T1" fmla="*/ 4 h 14"/>
                    <a:gd name="T2" fmla="*/ 1 w 32"/>
                    <a:gd name="T3" fmla="*/ 5 h 14"/>
                    <a:gd name="T4" fmla="*/ 2 w 32"/>
                    <a:gd name="T5" fmla="*/ 10 h 14"/>
                    <a:gd name="T6" fmla="*/ 2 w 32"/>
                    <a:gd name="T7" fmla="*/ 11 h 14"/>
                    <a:gd name="T8" fmla="*/ 3 w 32"/>
                    <a:gd name="T9" fmla="*/ 12 h 14"/>
                    <a:gd name="T10" fmla="*/ 4 w 32"/>
                    <a:gd name="T11" fmla="*/ 11 h 14"/>
                    <a:gd name="T12" fmla="*/ 7 w 32"/>
                    <a:gd name="T13" fmla="*/ 9 h 14"/>
                    <a:gd name="T14" fmla="*/ 8 w 32"/>
                    <a:gd name="T15" fmla="*/ 7 h 14"/>
                    <a:gd name="T16" fmla="*/ 12 w 32"/>
                    <a:gd name="T17" fmla="*/ 5 h 14"/>
                    <a:gd name="T18" fmla="*/ 14 w 32"/>
                    <a:gd name="T19" fmla="*/ 4 h 14"/>
                    <a:gd name="T20" fmla="*/ 16 w 32"/>
                    <a:gd name="T21" fmla="*/ 4 h 14"/>
                    <a:gd name="T22" fmla="*/ 17 w 32"/>
                    <a:gd name="T23" fmla="*/ 5 h 14"/>
                    <a:gd name="T24" fmla="*/ 17 w 32"/>
                    <a:gd name="T25" fmla="*/ 5 h 14"/>
                    <a:gd name="T26" fmla="*/ 18 w 32"/>
                    <a:gd name="T27" fmla="*/ 9 h 14"/>
                    <a:gd name="T28" fmla="*/ 20 w 32"/>
                    <a:gd name="T29" fmla="*/ 10 h 14"/>
                    <a:gd name="T30" fmla="*/ 23 w 32"/>
                    <a:gd name="T31" fmla="*/ 13 h 14"/>
                    <a:gd name="T32" fmla="*/ 25 w 32"/>
                    <a:gd name="T33" fmla="*/ 13 h 14"/>
                    <a:gd name="T34" fmla="*/ 29 w 32"/>
                    <a:gd name="T35" fmla="*/ 13 h 14"/>
                    <a:gd name="T36" fmla="*/ 32 w 32"/>
                    <a:gd name="T37" fmla="*/ 10 h 14"/>
                    <a:gd name="T38" fmla="*/ 32 w 32"/>
                    <a:gd name="T39" fmla="*/ 10 h 14"/>
                    <a:gd name="T40" fmla="*/ 32 w 32"/>
                    <a:gd name="T41" fmla="*/ 6 h 14"/>
                    <a:gd name="T42" fmla="*/ 32 w 32"/>
                    <a:gd name="T43" fmla="*/ 4 h 14"/>
                    <a:gd name="T44" fmla="*/ 30 w 32"/>
                    <a:gd name="T45" fmla="*/ 2 h 14"/>
                    <a:gd name="T46" fmla="*/ 29 w 32"/>
                    <a:gd name="T47" fmla="*/ 2 h 14"/>
                    <a:gd name="T48" fmla="*/ 28 w 32"/>
                    <a:gd name="T49" fmla="*/ 2 h 14"/>
                    <a:gd name="T50" fmla="*/ 28 w 32"/>
                    <a:gd name="T51" fmla="*/ 3 h 14"/>
                    <a:gd name="T52" fmla="*/ 28 w 32"/>
                    <a:gd name="T53" fmla="*/ 4 h 14"/>
                    <a:gd name="T54" fmla="*/ 30 w 32"/>
                    <a:gd name="T55" fmla="*/ 4 h 14"/>
                    <a:gd name="T56" fmla="*/ 31 w 32"/>
                    <a:gd name="T57" fmla="*/ 5 h 14"/>
                    <a:gd name="T58" fmla="*/ 32 w 32"/>
                    <a:gd name="T59" fmla="*/ 8 h 14"/>
                    <a:gd name="T60" fmla="*/ 31 w 32"/>
                    <a:gd name="T61" fmla="*/ 8 h 14"/>
                    <a:gd name="T62" fmla="*/ 30 w 32"/>
                    <a:gd name="T63" fmla="*/ 10 h 14"/>
                    <a:gd name="T64" fmla="*/ 27 w 32"/>
                    <a:gd name="T65" fmla="*/ 11 h 14"/>
                    <a:gd name="T66" fmla="*/ 25 w 32"/>
                    <a:gd name="T67" fmla="*/ 10 h 14"/>
                    <a:gd name="T68" fmla="*/ 22 w 32"/>
                    <a:gd name="T69" fmla="*/ 10 h 14"/>
                    <a:gd name="T70" fmla="*/ 20 w 32"/>
                    <a:gd name="T71" fmla="*/ 7 h 14"/>
                    <a:gd name="T72" fmla="*/ 19 w 32"/>
                    <a:gd name="T73" fmla="*/ 6 h 14"/>
                    <a:gd name="T74" fmla="*/ 18 w 32"/>
                    <a:gd name="T75" fmla="*/ 4 h 14"/>
                    <a:gd name="T76" fmla="*/ 18 w 32"/>
                    <a:gd name="T77" fmla="*/ 2 h 14"/>
                    <a:gd name="T78" fmla="*/ 17 w 32"/>
                    <a:gd name="T79" fmla="*/ 1 h 14"/>
                    <a:gd name="T80" fmla="*/ 16 w 32"/>
                    <a:gd name="T81" fmla="*/ 0 h 14"/>
                    <a:gd name="T82" fmla="*/ 14 w 32"/>
                    <a:gd name="T83" fmla="*/ 1 h 14"/>
                    <a:gd name="T84" fmla="*/ 12 w 32"/>
                    <a:gd name="T85" fmla="*/ 1 h 14"/>
                    <a:gd name="T86" fmla="*/ 10 w 32"/>
                    <a:gd name="T87" fmla="*/ 2 h 14"/>
                    <a:gd name="T88" fmla="*/ 7 w 32"/>
                    <a:gd name="T89" fmla="*/ 4 h 14"/>
                    <a:gd name="T90" fmla="*/ 7 w 32"/>
                    <a:gd name="T91" fmla="*/ 6 h 14"/>
                    <a:gd name="T92" fmla="*/ 4 w 32"/>
                    <a:gd name="T93" fmla="*/ 8 h 14"/>
                    <a:gd name="T94" fmla="*/ 3 w 32"/>
                    <a:gd name="T95" fmla="*/ 8 h 14"/>
                    <a:gd name="T96" fmla="*/ 3 w 32"/>
                    <a:gd name="T97" fmla="*/ 8 h 14"/>
                    <a:gd name="T98" fmla="*/ 2 w 32"/>
                    <a:gd name="T99" fmla="*/ 5 h 14"/>
                    <a:gd name="T100" fmla="*/ 1 w 32"/>
                    <a:gd name="T101" fmla="*/ 2 h 14"/>
                    <a:gd name="T102" fmla="*/ 1 w 32"/>
                    <a:gd name="T103" fmla="*/ 2 h 14"/>
                    <a:gd name="T104" fmla="*/ 0 w 32"/>
                    <a:gd name="T105" fmla="*/ 2 h 14"/>
                    <a:gd name="T106" fmla="*/ 0 w 32"/>
                    <a:gd name="T10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14">
                      <a:moveTo>
                        <a:pt x="0" y="4"/>
                      </a:moveTo>
                      <a:lnTo>
                        <a:pt x="0" y="4"/>
                      </a:lnTo>
                      <a:lnTo>
                        <a:pt x="0" y="5"/>
                      </a:lnTo>
                      <a:lnTo>
                        <a:pt x="1" y="5"/>
                      </a:lnTo>
                      <a:lnTo>
                        <a:pt x="1" y="7"/>
                      </a:lnTo>
                      <a:lnTo>
                        <a:pt x="2" y="10"/>
                      </a:lnTo>
                      <a:lnTo>
                        <a:pt x="2" y="11"/>
                      </a:lnTo>
                      <a:lnTo>
                        <a:pt x="2" y="11"/>
                      </a:lnTo>
                      <a:lnTo>
                        <a:pt x="3" y="12"/>
                      </a:lnTo>
                      <a:lnTo>
                        <a:pt x="3" y="12"/>
                      </a:lnTo>
                      <a:lnTo>
                        <a:pt x="4" y="11"/>
                      </a:lnTo>
                      <a:lnTo>
                        <a:pt x="4" y="11"/>
                      </a:lnTo>
                      <a:lnTo>
                        <a:pt x="6" y="10"/>
                      </a:lnTo>
                      <a:lnTo>
                        <a:pt x="7" y="9"/>
                      </a:lnTo>
                      <a:lnTo>
                        <a:pt x="7" y="9"/>
                      </a:lnTo>
                      <a:lnTo>
                        <a:pt x="8" y="7"/>
                      </a:lnTo>
                      <a:lnTo>
                        <a:pt x="10" y="6"/>
                      </a:lnTo>
                      <a:lnTo>
                        <a:pt x="12" y="5"/>
                      </a:lnTo>
                      <a:lnTo>
                        <a:pt x="14" y="4"/>
                      </a:lnTo>
                      <a:lnTo>
                        <a:pt x="14" y="4"/>
                      </a:lnTo>
                      <a:lnTo>
                        <a:pt x="15" y="4"/>
                      </a:lnTo>
                      <a:lnTo>
                        <a:pt x="16" y="4"/>
                      </a:lnTo>
                      <a:lnTo>
                        <a:pt x="17" y="4"/>
                      </a:lnTo>
                      <a:lnTo>
                        <a:pt x="17" y="5"/>
                      </a:lnTo>
                      <a:lnTo>
                        <a:pt x="17" y="5"/>
                      </a:lnTo>
                      <a:lnTo>
                        <a:pt x="17" y="5"/>
                      </a:lnTo>
                      <a:lnTo>
                        <a:pt x="18" y="7"/>
                      </a:lnTo>
                      <a:lnTo>
                        <a:pt x="18" y="9"/>
                      </a:lnTo>
                      <a:lnTo>
                        <a:pt x="18" y="9"/>
                      </a:lnTo>
                      <a:lnTo>
                        <a:pt x="20" y="10"/>
                      </a:lnTo>
                      <a:lnTo>
                        <a:pt x="21" y="12"/>
                      </a:lnTo>
                      <a:lnTo>
                        <a:pt x="23" y="13"/>
                      </a:lnTo>
                      <a:lnTo>
                        <a:pt x="25" y="13"/>
                      </a:lnTo>
                      <a:lnTo>
                        <a:pt x="25" y="13"/>
                      </a:lnTo>
                      <a:lnTo>
                        <a:pt x="27" y="14"/>
                      </a:lnTo>
                      <a:lnTo>
                        <a:pt x="29" y="13"/>
                      </a:lnTo>
                      <a:lnTo>
                        <a:pt x="30" y="12"/>
                      </a:lnTo>
                      <a:lnTo>
                        <a:pt x="32" y="10"/>
                      </a:lnTo>
                      <a:lnTo>
                        <a:pt x="32" y="10"/>
                      </a:lnTo>
                      <a:lnTo>
                        <a:pt x="32" y="10"/>
                      </a:lnTo>
                      <a:lnTo>
                        <a:pt x="32" y="8"/>
                      </a:lnTo>
                      <a:lnTo>
                        <a:pt x="32" y="6"/>
                      </a:lnTo>
                      <a:lnTo>
                        <a:pt x="32" y="6"/>
                      </a:lnTo>
                      <a:lnTo>
                        <a:pt x="32" y="4"/>
                      </a:lnTo>
                      <a:lnTo>
                        <a:pt x="31" y="3"/>
                      </a:lnTo>
                      <a:lnTo>
                        <a:pt x="30" y="2"/>
                      </a:lnTo>
                      <a:lnTo>
                        <a:pt x="30" y="2"/>
                      </a:lnTo>
                      <a:lnTo>
                        <a:pt x="29" y="2"/>
                      </a:lnTo>
                      <a:lnTo>
                        <a:pt x="28" y="2"/>
                      </a:lnTo>
                      <a:lnTo>
                        <a:pt x="28" y="2"/>
                      </a:lnTo>
                      <a:lnTo>
                        <a:pt x="28" y="2"/>
                      </a:lnTo>
                      <a:lnTo>
                        <a:pt x="28" y="3"/>
                      </a:lnTo>
                      <a:lnTo>
                        <a:pt x="28" y="4"/>
                      </a:lnTo>
                      <a:lnTo>
                        <a:pt x="28" y="4"/>
                      </a:lnTo>
                      <a:lnTo>
                        <a:pt x="29" y="4"/>
                      </a:lnTo>
                      <a:lnTo>
                        <a:pt x="30" y="4"/>
                      </a:lnTo>
                      <a:lnTo>
                        <a:pt x="30" y="5"/>
                      </a:lnTo>
                      <a:lnTo>
                        <a:pt x="31" y="5"/>
                      </a:lnTo>
                      <a:lnTo>
                        <a:pt x="32" y="7"/>
                      </a:lnTo>
                      <a:lnTo>
                        <a:pt x="32" y="8"/>
                      </a:lnTo>
                      <a:lnTo>
                        <a:pt x="31" y="8"/>
                      </a:lnTo>
                      <a:lnTo>
                        <a:pt x="31" y="8"/>
                      </a:lnTo>
                      <a:lnTo>
                        <a:pt x="31" y="9"/>
                      </a:lnTo>
                      <a:lnTo>
                        <a:pt x="30" y="10"/>
                      </a:lnTo>
                      <a:lnTo>
                        <a:pt x="29" y="10"/>
                      </a:lnTo>
                      <a:lnTo>
                        <a:pt x="27" y="11"/>
                      </a:lnTo>
                      <a:lnTo>
                        <a:pt x="25" y="10"/>
                      </a:lnTo>
                      <a:lnTo>
                        <a:pt x="25" y="10"/>
                      </a:lnTo>
                      <a:lnTo>
                        <a:pt x="23" y="10"/>
                      </a:lnTo>
                      <a:lnTo>
                        <a:pt x="22" y="10"/>
                      </a:lnTo>
                      <a:lnTo>
                        <a:pt x="21" y="9"/>
                      </a:lnTo>
                      <a:lnTo>
                        <a:pt x="20" y="7"/>
                      </a:lnTo>
                      <a:lnTo>
                        <a:pt x="20" y="7"/>
                      </a:lnTo>
                      <a:lnTo>
                        <a:pt x="19" y="6"/>
                      </a:lnTo>
                      <a:lnTo>
                        <a:pt x="18" y="4"/>
                      </a:lnTo>
                      <a:lnTo>
                        <a:pt x="18" y="4"/>
                      </a:lnTo>
                      <a:lnTo>
                        <a:pt x="18" y="4"/>
                      </a:lnTo>
                      <a:lnTo>
                        <a:pt x="18" y="2"/>
                      </a:lnTo>
                      <a:lnTo>
                        <a:pt x="18" y="2"/>
                      </a:lnTo>
                      <a:lnTo>
                        <a:pt x="17" y="1"/>
                      </a:lnTo>
                      <a:lnTo>
                        <a:pt x="17" y="1"/>
                      </a:lnTo>
                      <a:lnTo>
                        <a:pt x="16" y="0"/>
                      </a:lnTo>
                      <a:lnTo>
                        <a:pt x="15" y="0"/>
                      </a:lnTo>
                      <a:lnTo>
                        <a:pt x="14" y="1"/>
                      </a:lnTo>
                      <a:lnTo>
                        <a:pt x="12" y="1"/>
                      </a:lnTo>
                      <a:lnTo>
                        <a:pt x="12" y="1"/>
                      </a:lnTo>
                      <a:lnTo>
                        <a:pt x="11" y="2"/>
                      </a:lnTo>
                      <a:lnTo>
                        <a:pt x="10" y="2"/>
                      </a:lnTo>
                      <a:lnTo>
                        <a:pt x="9" y="3"/>
                      </a:lnTo>
                      <a:lnTo>
                        <a:pt x="7" y="4"/>
                      </a:lnTo>
                      <a:lnTo>
                        <a:pt x="7" y="4"/>
                      </a:lnTo>
                      <a:lnTo>
                        <a:pt x="7" y="6"/>
                      </a:lnTo>
                      <a:lnTo>
                        <a:pt x="5" y="7"/>
                      </a:lnTo>
                      <a:lnTo>
                        <a:pt x="4" y="8"/>
                      </a:lnTo>
                      <a:lnTo>
                        <a:pt x="3" y="8"/>
                      </a:lnTo>
                      <a:lnTo>
                        <a:pt x="3" y="8"/>
                      </a:lnTo>
                      <a:lnTo>
                        <a:pt x="3" y="8"/>
                      </a:lnTo>
                      <a:lnTo>
                        <a:pt x="3" y="8"/>
                      </a:lnTo>
                      <a:lnTo>
                        <a:pt x="2" y="7"/>
                      </a:lnTo>
                      <a:lnTo>
                        <a:pt x="2" y="5"/>
                      </a:lnTo>
                      <a:lnTo>
                        <a:pt x="1" y="2"/>
                      </a:lnTo>
                      <a:lnTo>
                        <a:pt x="1" y="2"/>
                      </a:lnTo>
                      <a:lnTo>
                        <a:pt x="1" y="2"/>
                      </a:lnTo>
                      <a:lnTo>
                        <a:pt x="1" y="2"/>
                      </a:lnTo>
                      <a:lnTo>
                        <a:pt x="0" y="2"/>
                      </a:lnTo>
                      <a:lnTo>
                        <a:pt x="0" y="2"/>
                      </a:lnTo>
                      <a:lnTo>
                        <a:pt x="0" y="2"/>
                      </a:lnTo>
                      <a:lnTo>
                        <a:pt x="0" y="3"/>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76" name="Freeform 2712">
                  <a:extLst>
                    <a:ext uri="{FF2B5EF4-FFF2-40B4-BE49-F238E27FC236}">
                      <a16:creationId xmlns:a16="http://schemas.microsoft.com/office/drawing/2014/main" id="{A1E2E158-02E1-4208-98EF-E5883E19AFE4}"/>
                    </a:ext>
                  </a:extLst>
                </p:cNvPr>
                <p:cNvSpPr>
                  <a:spLocks/>
                </p:cNvSpPr>
                <p:nvPr/>
              </p:nvSpPr>
              <p:spPr bwMode="auto">
                <a:xfrm>
                  <a:off x="4202" y="1560"/>
                  <a:ext cx="10" cy="12"/>
                </a:xfrm>
                <a:custGeom>
                  <a:avLst/>
                  <a:gdLst>
                    <a:gd name="T0" fmla="*/ 0 w 10"/>
                    <a:gd name="T1" fmla="*/ 11 h 12"/>
                    <a:gd name="T2" fmla="*/ 0 w 10"/>
                    <a:gd name="T3" fmla="*/ 11 h 12"/>
                    <a:gd name="T4" fmla="*/ 2 w 10"/>
                    <a:gd name="T5" fmla="*/ 12 h 12"/>
                    <a:gd name="T6" fmla="*/ 3 w 10"/>
                    <a:gd name="T7" fmla="*/ 12 h 12"/>
                    <a:gd name="T8" fmla="*/ 4 w 10"/>
                    <a:gd name="T9" fmla="*/ 11 h 12"/>
                    <a:gd name="T10" fmla="*/ 5 w 10"/>
                    <a:gd name="T11" fmla="*/ 10 h 12"/>
                    <a:gd name="T12" fmla="*/ 5 w 10"/>
                    <a:gd name="T13" fmla="*/ 10 h 12"/>
                    <a:gd name="T14" fmla="*/ 5 w 10"/>
                    <a:gd name="T15" fmla="*/ 10 h 12"/>
                    <a:gd name="T16" fmla="*/ 5 w 10"/>
                    <a:gd name="T17" fmla="*/ 9 h 12"/>
                    <a:gd name="T18" fmla="*/ 5 w 10"/>
                    <a:gd name="T19" fmla="*/ 7 h 12"/>
                    <a:gd name="T20" fmla="*/ 5 w 10"/>
                    <a:gd name="T21" fmla="*/ 7 h 12"/>
                    <a:gd name="T22" fmla="*/ 5 w 10"/>
                    <a:gd name="T23" fmla="*/ 6 h 12"/>
                    <a:gd name="T24" fmla="*/ 5 w 10"/>
                    <a:gd name="T25" fmla="*/ 5 h 12"/>
                    <a:gd name="T26" fmla="*/ 5 w 10"/>
                    <a:gd name="T27" fmla="*/ 5 h 12"/>
                    <a:gd name="T28" fmla="*/ 4 w 10"/>
                    <a:gd name="T29" fmla="*/ 4 h 12"/>
                    <a:gd name="T30" fmla="*/ 4 w 10"/>
                    <a:gd name="T31" fmla="*/ 4 h 12"/>
                    <a:gd name="T32" fmla="*/ 4 w 10"/>
                    <a:gd name="T33" fmla="*/ 3 h 12"/>
                    <a:gd name="T34" fmla="*/ 4 w 10"/>
                    <a:gd name="T35" fmla="*/ 4 h 12"/>
                    <a:gd name="T36" fmla="*/ 4 w 10"/>
                    <a:gd name="T37" fmla="*/ 4 h 12"/>
                    <a:gd name="T38" fmla="*/ 4 w 10"/>
                    <a:gd name="T39" fmla="*/ 4 h 12"/>
                    <a:gd name="T40" fmla="*/ 4 w 10"/>
                    <a:gd name="T41" fmla="*/ 4 h 12"/>
                    <a:gd name="T42" fmla="*/ 5 w 10"/>
                    <a:gd name="T43" fmla="*/ 3 h 12"/>
                    <a:gd name="T44" fmla="*/ 5 w 10"/>
                    <a:gd name="T45" fmla="*/ 3 h 12"/>
                    <a:gd name="T46" fmla="*/ 7 w 10"/>
                    <a:gd name="T47" fmla="*/ 2 h 12"/>
                    <a:gd name="T48" fmla="*/ 7 w 10"/>
                    <a:gd name="T49" fmla="*/ 2 h 12"/>
                    <a:gd name="T50" fmla="*/ 8 w 10"/>
                    <a:gd name="T51" fmla="*/ 2 h 12"/>
                    <a:gd name="T52" fmla="*/ 8 w 10"/>
                    <a:gd name="T53" fmla="*/ 3 h 12"/>
                    <a:gd name="T54" fmla="*/ 9 w 10"/>
                    <a:gd name="T55" fmla="*/ 4 h 12"/>
                    <a:gd name="T56" fmla="*/ 9 w 10"/>
                    <a:gd name="T57" fmla="*/ 4 h 12"/>
                    <a:gd name="T58" fmla="*/ 9 w 10"/>
                    <a:gd name="T59" fmla="*/ 3 h 12"/>
                    <a:gd name="T60" fmla="*/ 10 w 10"/>
                    <a:gd name="T61" fmla="*/ 2 h 12"/>
                    <a:gd name="T62" fmla="*/ 9 w 10"/>
                    <a:gd name="T63" fmla="*/ 2 h 12"/>
                    <a:gd name="T64" fmla="*/ 9 w 10"/>
                    <a:gd name="T65" fmla="*/ 2 h 12"/>
                    <a:gd name="T66" fmla="*/ 9 w 10"/>
                    <a:gd name="T67" fmla="*/ 0 h 12"/>
                    <a:gd name="T68" fmla="*/ 8 w 10"/>
                    <a:gd name="T69" fmla="*/ 0 h 12"/>
                    <a:gd name="T70" fmla="*/ 7 w 10"/>
                    <a:gd name="T71" fmla="*/ 0 h 12"/>
                    <a:gd name="T72" fmla="*/ 6 w 10"/>
                    <a:gd name="T73" fmla="*/ 0 h 12"/>
                    <a:gd name="T74" fmla="*/ 6 w 10"/>
                    <a:gd name="T75" fmla="*/ 0 h 12"/>
                    <a:gd name="T76" fmla="*/ 5 w 10"/>
                    <a:gd name="T77" fmla="*/ 1 h 12"/>
                    <a:gd name="T78" fmla="*/ 4 w 10"/>
                    <a:gd name="T79" fmla="*/ 2 h 12"/>
                    <a:gd name="T80" fmla="*/ 4 w 10"/>
                    <a:gd name="T81" fmla="*/ 2 h 12"/>
                    <a:gd name="T82" fmla="*/ 4 w 10"/>
                    <a:gd name="T83" fmla="*/ 3 h 12"/>
                    <a:gd name="T84" fmla="*/ 4 w 10"/>
                    <a:gd name="T85" fmla="*/ 3 h 12"/>
                    <a:gd name="T86" fmla="*/ 4 w 10"/>
                    <a:gd name="T87" fmla="*/ 6 h 12"/>
                    <a:gd name="T88" fmla="*/ 5 w 10"/>
                    <a:gd name="T89" fmla="*/ 8 h 12"/>
                    <a:gd name="T90" fmla="*/ 5 w 10"/>
                    <a:gd name="T91" fmla="*/ 8 h 12"/>
                    <a:gd name="T92" fmla="*/ 5 w 10"/>
                    <a:gd name="T93" fmla="*/ 8 h 12"/>
                    <a:gd name="T94" fmla="*/ 5 w 10"/>
                    <a:gd name="T95" fmla="*/ 8 h 12"/>
                    <a:gd name="T96" fmla="*/ 5 w 10"/>
                    <a:gd name="T97" fmla="*/ 8 h 12"/>
                    <a:gd name="T98" fmla="*/ 5 w 10"/>
                    <a:gd name="T99" fmla="*/ 8 h 12"/>
                    <a:gd name="T100" fmla="*/ 4 w 10"/>
                    <a:gd name="T101" fmla="*/ 9 h 12"/>
                    <a:gd name="T102" fmla="*/ 4 w 10"/>
                    <a:gd name="T103" fmla="*/ 9 h 12"/>
                    <a:gd name="T104" fmla="*/ 4 w 10"/>
                    <a:gd name="T105" fmla="*/ 9 h 12"/>
                    <a:gd name="T106" fmla="*/ 3 w 10"/>
                    <a:gd name="T107" fmla="*/ 9 h 12"/>
                    <a:gd name="T108" fmla="*/ 2 w 10"/>
                    <a:gd name="T109" fmla="*/ 9 h 12"/>
                    <a:gd name="T110" fmla="*/ 1 w 10"/>
                    <a:gd name="T111" fmla="*/ 9 h 12"/>
                    <a:gd name="T112" fmla="*/ 1 w 10"/>
                    <a:gd name="T113" fmla="*/ 9 h 12"/>
                    <a:gd name="T114" fmla="*/ 0 w 10"/>
                    <a:gd name="T115" fmla="*/ 10 h 12"/>
                    <a:gd name="T116" fmla="*/ 0 w 10"/>
                    <a:gd name="T1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 h="12">
                      <a:moveTo>
                        <a:pt x="0" y="11"/>
                      </a:moveTo>
                      <a:lnTo>
                        <a:pt x="0" y="11"/>
                      </a:lnTo>
                      <a:lnTo>
                        <a:pt x="2" y="12"/>
                      </a:lnTo>
                      <a:lnTo>
                        <a:pt x="3" y="12"/>
                      </a:lnTo>
                      <a:lnTo>
                        <a:pt x="4" y="11"/>
                      </a:lnTo>
                      <a:lnTo>
                        <a:pt x="5" y="10"/>
                      </a:lnTo>
                      <a:lnTo>
                        <a:pt x="5" y="10"/>
                      </a:lnTo>
                      <a:lnTo>
                        <a:pt x="5" y="10"/>
                      </a:lnTo>
                      <a:lnTo>
                        <a:pt x="5" y="9"/>
                      </a:lnTo>
                      <a:lnTo>
                        <a:pt x="5" y="7"/>
                      </a:lnTo>
                      <a:lnTo>
                        <a:pt x="5" y="7"/>
                      </a:lnTo>
                      <a:lnTo>
                        <a:pt x="5" y="6"/>
                      </a:lnTo>
                      <a:lnTo>
                        <a:pt x="5" y="5"/>
                      </a:lnTo>
                      <a:lnTo>
                        <a:pt x="5" y="5"/>
                      </a:lnTo>
                      <a:lnTo>
                        <a:pt x="4" y="4"/>
                      </a:lnTo>
                      <a:lnTo>
                        <a:pt x="4" y="4"/>
                      </a:lnTo>
                      <a:lnTo>
                        <a:pt x="4" y="3"/>
                      </a:lnTo>
                      <a:lnTo>
                        <a:pt x="4" y="4"/>
                      </a:lnTo>
                      <a:lnTo>
                        <a:pt x="4" y="4"/>
                      </a:lnTo>
                      <a:lnTo>
                        <a:pt x="4" y="4"/>
                      </a:lnTo>
                      <a:lnTo>
                        <a:pt x="4" y="4"/>
                      </a:lnTo>
                      <a:lnTo>
                        <a:pt x="5" y="3"/>
                      </a:lnTo>
                      <a:lnTo>
                        <a:pt x="5" y="3"/>
                      </a:lnTo>
                      <a:lnTo>
                        <a:pt x="7" y="2"/>
                      </a:lnTo>
                      <a:lnTo>
                        <a:pt x="7" y="2"/>
                      </a:lnTo>
                      <a:lnTo>
                        <a:pt x="8" y="2"/>
                      </a:lnTo>
                      <a:lnTo>
                        <a:pt x="8" y="3"/>
                      </a:lnTo>
                      <a:lnTo>
                        <a:pt x="9" y="4"/>
                      </a:lnTo>
                      <a:lnTo>
                        <a:pt x="9" y="4"/>
                      </a:lnTo>
                      <a:lnTo>
                        <a:pt x="9" y="3"/>
                      </a:lnTo>
                      <a:lnTo>
                        <a:pt x="10" y="2"/>
                      </a:lnTo>
                      <a:lnTo>
                        <a:pt x="9" y="2"/>
                      </a:lnTo>
                      <a:lnTo>
                        <a:pt x="9" y="2"/>
                      </a:lnTo>
                      <a:lnTo>
                        <a:pt x="9" y="0"/>
                      </a:lnTo>
                      <a:lnTo>
                        <a:pt x="8" y="0"/>
                      </a:lnTo>
                      <a:lnTo>
                        <a:pt x="7" y="0"/>
                      </a:lnTo>
                      <a:lnTo>
                        <a:pt x="6" y="0"/>
                      </a:lnTo>
                      <a:lnTo>
                        <a:pt x="6" y="0"/>
                      </a:lnTo>
                      <a:lnTo>
                        <a:pt x="5" y="1"/>
                      </a:lnTo>
                      <a:lnTo>
                        <a:pt x="4" y="2"/>
                      </a:lnTo>
                      <a:lnTo>
                        <a:pt x="4" y="2"/>
                      </a:lnTo>
                      <a:lnTo>
                        <a:pt x="4" y="3"/>
                      </a:lnTo>
                      <a:lnTo>
                        <a:pt x="4" y="3"/>
                      </a:lnTo>
                      <a:lnTo>
                        <a:pt x="4" y="6"/>
                      </a:lnTo>
                      <a:lnTo>
                        <a:pt x="5" y="8"/>
                      </a:lnTo>
                      <a:lnTo>
                        <a:pt x="5" y="8"/>
                      </a:lnTo>
                      <a:lnTo>
                        <a:pt x="5" y="8"/>
                      </a:lnTo>
                      <a:lnTo>
                        <a:pt x="5" y="8"/>
                      </a:lnTo>
                      <a:lnTo>
                        <a:pt x="5" y="8"/>
                      </a:lnTo>
                      <a:lnTo>
                        <a:pt x="5" y="8"/>
                      </a:lnTo>
                      <a:lnTo>
                        <a:pt x="4" y="9"/>
                      </a:lnTo>
                      <a:lnTo>
                        <a:pt x="4" y="9"/>
                      </a:lnTo>
                      <a:lnTo>
                        <a:pt x="4" y="9"/>
                      </a:lnTo>
                      <a:lnTo>
                        <a:pt x="3" y="9"/>
                      </a:lnTo>
                      <a:lnTo>
                        <a:pt x="2" y="9"/>
                      </a:lnTo>
                      <a:lnTo>
                        <a:pt x="1" y="9"/>
                      </a:lnTo>
                      <a:lnTo>
                        <a:pt x="1" y="9"/>
                      </a:lnTo>
                      <a:lnTo>
                        <a:pt x="0" y="10"/>
                      </a:lnTo>
                      <a:lnTo>
                        <a:pt x="0" y="11"/>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77" name="Freeform 2713">
                  <a:extLst>
                    <a:ext uri="{FF2B5EF4-FFF2-40B4-BE49-F238E27FC236}">
                      <a16:creationId xmlns:a16="http://schemas.microsoft.com/office/drawing/2014/main" id="{F93D6F01-B2E5-449C-91E6-77B2055A1389}"/>
                    </a:ext>
                  </a:extLst>
                </p:cNvPr>
                <p:cNvSpPr>
                  <a:spLocks/>
                </p:cNvSpPr>
                <p:nvPr/>
              </p:nvSpPr>
              <p:spPr bwMode="auto">
                <a:xfrm>
                  <a:off x="4202" y="1560"/>
                  <a:ext cx="10" cy="12"/>
                </a:xfrm>
                <a:custGeom>
                  <a:avLst/>
                  <a:gdLst>
                    <a:gd name="T0" fmla="*/ 0 w 10"/>
                    <a:gd name="T1" fmla="*/ 11 h 12"/>
                    <a:gd name="T2" fmla="*/ 0 w 10"/>
                    <a:gd name="T3" fmla="*/ 11 h 12"/>
                    <a:gd name="T4" fmla="*/ 2 w 10"/>
                    <a:gd name="T5" fmla="*/ 12 h 12"/>
                    <a:gd name="T6" fmla="*/ 3 w 10"/>
                    <a:gd name="T7" fmla="*/ 12 h 12"/>
                    <a:gd name="T8" fmla="*/ 4 w 10"/>
                    <a:gd name="T9" fmla="*/ 11 h 12"/>
                    <a:gd name="T10" fmla="*/ 5 w 10"/>
                    <a:gd name="T11" fmla="*/ 10 h 12"/>
                    <a:gd name="T12" fmla="*/ 5 w 10"/>
                    <a:gd name="T13" fmla="*/ 10 h 12"/>
                    <a:gd name="T14" fmla="*/ 5 w 10"/>
                    <a:gd name="T15" fmla="*/ 10 h 12"/>
                    <a:gd name="T16" fmla="*/ 5 w 10"/>
                    <a:gd name="T17" fmla="*/ 9 h 12"/>
                    <a:gd name="T18" fmla="*/ 5 w 10"/>
                    <a:gd name="T19" fmla="*/ 7 h 12"/>
                    <a:gd name="T20" fmla="*/ 5 w 10"/>
                    <a:gd name="T21" fmla="*/ 7 h 12"/>
                    <a:gd name="T22" fmla="*/ 5 w 10"/>
                    <a:gd name="T23" fmla="*/ 6 h 12"/>
                    <a:gd name="T24" fmla="*/ 5 w 10"/>
                    <a:gd name="T25" fmla="*/ 5 h 12"/>
                    <a:gd name="T26" fmla="*/ 5 w 10"/>
                    <a:gd name="T27" fmla="*/ 5 h 12"/>
                    <a:gd name="T28" fmla="*/ 4 w 10"/>
                    <a:gd name="T29" fmla="*/ 4 h 12"/>
                    <a:gd name="T30" fmla="*/ 4 w 10"/>
                    <a:gd name="T31" fmla="*/ 4 h 12"/>
                    <a:gd name="T32" fmla="*/ 4 w 10"/>
                    <a:gd name="T33" fmla="*/ 3 h 12"/>
                    <a:gd name="T34" fmla="*/ 4 w 10"/>
                    <a:gd name="T35" fmla="*/ 4 h 12"/>
                    <a:gd name="T36" fmla="*/ 4 w 10"/>
                    <a:gd name="T37" fmla="*/ 4 h 12"/>
                    <a:gd name="T38" fmla="*/ 4 w 10"/>
                    <a:gd name="T39" fmla="*/ 4 h 12"/>
                    <a:gd name="T40" fmla="*/ 4 w 10"/>
                    <a:gd name="T41" fmla="*/ 4 h 12"/>
                    <a:gd name="T42" fmla="*/ 5 w 10"/>
                    <a:gd name="T43" fmla="*/ 3 h 12"/>
                    <a:gd name="T44" fmla="*/ 5 w 10"/>
                    <a:gd name="T45" fmla="*/ 3 h 12"/>
                    <a:gd name="T46" fmla="*/ 7 w 10"/>
                    <a:gd name="T47" fmla="*/ 2 h 12"/>
                    <a:gd name="T48" fmla="*/ 7 w 10"/>
                    <a:gd name="T49" fmla="*/ 2 h 12"/>
                    <a:gd name="T50" fmla="*/ 8 w 10"/>
                    <a:gd name="T51" fmla="*/ 2 h 12"/>
                    <a:gd name="T52" fmla="*/ 8 w 10"/>
                    <a:gd name="T53" fmla="*/ 3 h 12"/>
                    <a:gd name="T54" fmla="*/ 9 w 10"/>
                    <a:gd name="T55" fmla="*/ 4 h 12"/>
                    <a:gd name="T56" fmla="*/ 9 w 10"/>
                    <a:gd name="T57" fmla="*/ 4 h 12"/>
                    <a:gd name="T58" fmla="*/ 9 w 10"/>
                    <a:gd name="T59" fmla="*/ 3 h 12"/>
                    <a:gd name="T60" fmla="*/ 10 w 10"/>
                    <a:gd name="T61" fmla="*/ 2 h 12"/>
                    <a:gd name="T62" fmla="*/ 9 w 10"/>
                    <a:gd name="T63" fmla="*/ 2 h 12"/>
                    <a:gd name="T64" fmla="*/ 9 w 10"/>
                    <a:gd name="T65" fmla="*/ 2 h 12"/>
                    <a:gd name="T66" fmla="*/ 9 w 10"/>
                    <a:gd name="T67" fmla="*/ 0 h 12"/>
                    <a:gd name="T68" fmla="*/ 8 w 10"/>
                    <a:gd name="T69" fmla="*/ 0 h 12"/>
                    <a:gd name="T70" fmla="*/ 7 w 10"/>
                    <a:gd name="T71" fmla="*/ 0 h 12"/>
                    <a:gd name="T72" fmla="*/ 6 w 10"/>
                    <a:gd name="T73" fmla="*/ 0 h 12"/>
                    <a:gd name="T74" fmla="*/ 6 w 10"/>
                    <a:gd name="T75" fmla="*/ 0 h 12"/>
                    <a:gd name="T76" fmla="*/ 5 w 10"/>
                    <a:gd name="T77" fmla="*/ 1 h 12"/>
                    <a:gd name="T78" fmla="*/ 4 w 10"/>
                    <a:gd name="T79" fmla="*/ 2 h 12"/>
                    <a:gd name="T80" fmla="*/ 4 w 10"/>
                    <a:gd name="T81" fmla="*/ 2 h 12"/>
                    <a:gd name="T82" fmla="*/ 4 w 10"/>
                    <a:gd name="T83" fmla="*/ 3 h 12"/>
                    <a:gd name="T84" fmla="*/ 4 w 10"/>
                    <a:gd name="T85" fmla="*/ 3 h 12"/>
                    <a:gd name="T86" fmla="*/ 4 w 10"/>
                    <a:gd name="T87" fmla="*/ 6 h 12"/>
                    <a:gd name="T88" fmla="*/ 5 w 10"/>
                    <a:gd name="T89" fmla="*/ 8 h 12"/>
                    <a:gd name="T90" fmla="*/ 5 w 10"/>
                    <a:gd name="T91" fmla="*/ 8 h 12"/>
                    <a:gd name="T92" fmla="*/ 5 w 10"/>
                    <a:gd name="T93" fmla="*/ 8 h 12"/>
                    <a:gd name="T94" fmla="*/ 5 w 10"/>
                    <a:gd name="T95" fmla="*/ 8 h 12"/>
                    <a:gd name="T96" fmla="*/ 5 w 10"/>
                    <a:gd name="T97" fmla="*/ 8 h 12"/>
                    <a:gd name="T98" fmla="*/ 5 w 10"/>
                    <a:gd name="T99" fmla="*/ 8 h 12"/>
                    <a:gd name="T100" fmla="*/ 4 w 10"/>
                    <a:gd name="T101" fmla="*/ 9 h 12"/>
                    <a:gd name="T102" fmla="*/ 4 w 10"/>
                    <a:gd name="T103" fmla="*/ 9 h 12"/>
                    <a:gd name="T104" fmla="*/ 4 w 10"/>
                    <a:gd name="T105" fmla="*/ 9 h 12"/>
                    <a:gd name="T106" fmla="*/ 3 w 10"/>
                    <a:gd name="T107" fmla="*/ 9 h 12"/>
                    <a:gd name="T108" fmla="*/ 2 w 10"/>
                    <a:gd name="T109" fmla="*/ 9 h 12"/>
                    <a:gd name="T110" fmla="*/ 1 w 10"/>
                    <a:gd name="T111" fmla="*/ 9 h 12"/>
                    <a:gd name="T112" fmla="*/ 1 w 10"/>
                    <a:gd name="T113" fmla="*/ 9 h 12"/>
                    <a:gd name="T114" fmla="*/ 0 w 10"/>
                    <a:gd name="T115" fmla="*/ 10 h 12"/>
                    <a:gd name="T116" fmla="*/ 0 w 10"/>
                    <a:gd name="T1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 h="12">
                      <a:moveTo>
                        <a:pt x="0" y="11"/>
                      </a:moveTo>
                      <a:lnTo>
                        <a:pt x="0" y="11"/>
                      </a:lnTo>
                      <a:lnTo>
                        <a:pt x="2" y="12"/>
                      </a:lnTo>
                      <a:lnTo>
                        <a:pt x="3" y="12"/>
                      </a:lnTo>
                      <a:lnTo>
                        <a:pt x="4" y="11"/>
                      </a:lnTo>
                      <a:lnTo>
                        <a:pt x="5" y="10"/>
                      </a:lnTo>
                      <a:lnTo>
                        <a:pt x="5" y="10"/>
                      </a:lnTo>
                      <a:lnTo>
                        <a:pt x="5" y="10"/>
                      </a:lnTo>
                      <a:lnTo>
                        <a:pt x="5" y="9"/>
                      </a:lnTo>
                      <a:lnTo>
                        <a:pt x="5" y="7"/>
                      </a:lnTo>
                      <a:lnTo>
                        <a:pt x="5" y="7"/>
                      </a:lnTo>
                      <a:lnTo>
                        <a:pt x="5" y="6"/>
                      </a:lnTo>
                      <a:lnTo>
                        <a:pt x="5" y="5"/>
                      </a:lnTo>
                      <a:lnTo>
                        <a:pt x="5" y="5"/>
                      </a:lnTo>
                      <a:lnTo>
                        <a:pt x="4" y="4"/>
                      </a:lnTo>
                      <a:lnTo>
                        <a:pt x="4" y="4"/>
                      </a:lnTo>
                      <a:lnTo>
                        <a:pt x="4" y="3"/>
                      </a:lnTo>
                      <a:lnTo>
                        <a:pt x="4" y="4"/>
                      </a:lnTo>
                      <a:lnTo>
                        <a:pt x="4" y="4"/>
                      </a:lnTo>
                      <a:lnTo>
                        <a:pt x="4" y="4"/>
                      </a:lnTo>
                      <a:lnTo>
                        <a:pt x="4" y="4"/>
                      </a:lnTo>
                      <a:lnTo>
                        <a:pt x="5" y="3"/>
                      </a:lnTo>
                      <a:lnTo>
                        <a:pt x="5" y="3"/>
                      </a:lnTo>
                      <a:lnTo>
                        <a:pt x="7" y="2"/>
                      </a:lnTo>
                      <a:lnTo>
                        <a:pt x="7" y="2"/>
                      </a:lnTo>
                      <a:lnTo>
                        <a:pt x="8" y="2"/>
                      </a:lnTo>
                      <a:lnTo>
                        <a:pt x="8" y="3"/>
                      </a:lnTo>
                      <a:lnTo>
                        <a:pt x="9" y="4"/>
                      </a:lnTo>
                      <a:lnTo>
                        <a:pt x="9" y="4"/>
                      </a:lnTo>
                      <a:lnTo>
                        <a:pt x="9" y="3"/>
                      </a:lnTo>
                      <a:lnTo>
                        <a:pt x="10" y="2"/>
                      </a:lnTo>
                      <a:lnTo>
                        <a:pt x="9" y="2"/>
                      </a:lnTo>
                      <a:lnTo>
                        <a:pt x="9" y="2"/>
                      </a:lnTo>
                      <a:lnTo>
                        <a:pt x="9" y="0"/>
                      </a:lnTo>
                      <a:lnTo>
                        <a:pt x="8" y="0"/>
                      </a:lnTo>
                      <a:lnTo>
                        <a:pt x="7" y="0"/>
                      </a:lnTo>
                      <a:lnTo>
                        <a:pt x="6" y="0"/>
                      </a:lnTo>
                      <a:lnTo>
                        <a:pt x="6" y="0"/>
                      </a:lnTo>
                      <a:lnTo>
                        <a:pt x="5" y="1"/>
                      </a:lnTo>
                      <a:lnTo>
                        <a:pt x="4" y="2"/>
                      </a:lnTo>
                      <a:lnTo>
                        <a:pt x="4" y="2"/>
                      </a:lnTo>
                      <a:lnTo>
                        <a:pt x="4" y="3"/>
                      </a:lnTo>
                      <a:lnTo>
                        <a:pt x="4" y="3"/>
                      </a:lnTo>
                      <a:lnTo>
                        <a:pt x="4" y="6"/>
                      </a:lnTo>
                      <a:lnTo>
                        <a:pt x="5" y="8"/>
                      </a:lnTo>
                      <a:lnTo>
                        <a:pt x="5" y="8"/>
                      </a:lnTo>
                      <a:lnTo>
                        <a:pt x="5" y="8"/>
                      </a:lnTo>
                      <a:lnTo>
                        <a:pt x="5" y="8"/>
                      </a:lnTo>
                      <a:lnTo>
                        <a:pt x="5" y="8"/>
                      </a:lnTo>
                      <a:lnTo>
                        <a:pt x="5" y="8"/>
                      </a:lnTo>
                      <a:lnTo>
                        <a:pt x="4" y="9"/>
                      </a:lnTo>
                      <a:lnTo>
                        <a:pt x="4" y="9"/>
                      </a:lnTo>
                      <a:lnTo>
                        <a:pt x="4" y="9"/>
                      </a:lnTo>
                      <a:lnTo>
                        <a:pt x="3" y="9"/>
                      </a:lnTo>
                      <a:lnTo>
                        <a:pt x="2" y="9"/>
                      </a:lnTo>
                      <a:lnTo>
                        <a:pt x="1" y="9"/>
                      </a:lnTo>
                      <a:lnTo>
                        <a:pt x="1" y="9"/>
                      </a:lnTo>
                      <a:lnTo>
                        <a:pt x="0" y="10"/>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78" name="Freeform 2714">
                  <a:extLst>
                    <a:ext uri="{FF2B5EF4-FFF2-40B4-BE49-F238E27FC236}">
                      <a16:creationId xmlns:a16="http://schemas.microsoft.com/office/drawing/2014/main" id="{68BAB1D4-FD3D-4550-9290-5C838339548C}"/>
                    </a:ext>
                  </a:extLst>
                </p:cNvPr>
                <p:cNvSpPr>
                  <a:spLocks/>
                </p:cNvSpPr>
                <p:nvPr/>
              </p:nvSpPr>
              <p:spPr bwMode="auto">
                <a:xfrm>
                  <a:off x="4173" y="1570"/>
                  <a:ext cx="46" cy="30"/>
                </a:xfrm>
                <a:custGeom>
                  <a:avLst/>
                  <a:gdLst>
                    <a:gd name="T0" fmla="*/ 2 w 46"/>
                    <a:gd name="T1" fmla="*/ 23 h 30"/>
                    <a:gd name="T2" fmla="*/ 4 w 46"/>
                    <a:gd name="T3" fmla="*/ 22 h 30"/>
                    <a:gd name="T4" fmla="*/ 9 w 46"/>
                    <a:gd name="T5" fmla="*/ 22 h 30"/>
                    <a:gd name="T6" fmla="*/ 6 w 46"/>
                    <a:gd name="T7" fmla="*/ 25 h 30"/>
                    <a:gd name="T8" fmla="*/ 5 w 46"/>
                    <a:gd name="T9" fmla="*/ 27 h 30"/>
                    <a:gd name="T10" fmla="*/ 5 w 46"/>
                    <a:gd name="T11" fmla="*/ 28 h 30"/>
                    <a:gd name="T12" fmla="*/ 8 w 46"/>
                    <a:gd name="T13" fmla="*/ 27 h 30"/>
                    <a:gd name="T14" fmla="*/ 10 w 46"/>
                    <a:gd name="T15" fmla="*/ 26 h 30"/>
                    <a:gd name="T16" fmla="*/ 11 w 46"/>
                    <a:gd name="T17" fmla="*/ 25 h 30"/>
                    <a:gd name="T18" fmla="*/ 13 w 46"/>
                    <a:gd name="T19" fmla="*/ 24 h 30"/>
                    <a:gd name="T20" fmla="*/ 16 w 46"/>
                    <a:gd name="T21" fmla="*/ 23 h 30"/>
                    <a:gd name="T22" fmla="*/ 19 w 46"/>
                    <a:gd name="T23" fmla="*/ 24 h 30"/>
                    <a:gd name="T24" fmla="*/ 22 w 46"/>
                    <a:gd name="T25" fmla="*/ 25 h 30"/>
                    <a:gd name="T26" fmla="*/ 23 w 46"/>
                    <a:gd name="T27" fmla="*/ 27 h 30"/>
                    <a:gd name="T28" fmla="*/ 25 w 46"/>
                    <a:gd name="T29" fmla="*/ 30 h 30"/>
                    <a:gd name="T30" fmla="*/ 24 w 46"/>
                    <a:gd name="T31" fmla="*/ 28 h 30"/>
                    <a:gd name="T32" fmla="*/ 24 w 46"/>
                    <a:gd name="T33" fmla="*/ 25 h 30"/>
                    <a:gd name="T34" fmla="*/ 30 w 46"/>
                    <a:gd name="T35" fmla="*/ 25 h 30"/>
                    <a:gd name="T36" fmla="*/ 34 w 46"/>
                    <a:gd name="T37" fmla="*/ 27 h 30"/>
                    <a:gd name="T38" fmla="*/ 37 w 46"/>
                    <a:gd name="T39" fmla="*/ 29 h 30"/>
                    <a:gd name="T40" fmla="*/ 38 w 46"/>
                    <a:gd name="T41" fmla="*/ 29 h 30"/>
                    <a:gd name="T42" fmla="*/ 37 w 46"/>
                    <a:gd name="T43" fmla="*/ 28 h 30"/>
                    <a:gd name="T44" fmla="*/ 35 w 46"/>
                    <a:gd name="T45" fmla="*/ 26 h 30"/>
                    <a:gd name="T46" fmla="*/ 37 w 46"/>
                    <a:gd name="T47" fmla="*/ 25 h 30"/>
                    <a:gd name="T48" fmla="*/ 42 w 46"/>
                    <a:gd name="T49" fmla="*/ 27 h 30"/>
                    <a:gd name="T50" fmla="*/ 46 w 46"/>
                    <a:gd name="T51" fmla="*/ 29 h 30"/>
                    <a:gd name="T52" fmla="*/ 44 w 46"/>
                    <a:gd name="T53" fmla="*/ 27 h 30"/>
                    <a:gd name="T54" fmla="*/ 39 w 46"/>
                    <a:gd name="T55" fmla="*/ 25 h 30"/>
                    <a:gd name="T56" fmla="*/ 38 w 46"/>
                    <a:gd name="T57" fmla="*/ 24 h 30"/>
                    <a:gd name="T58" fmla="*/ 40 w 46"/>
                    <a:gd name="T59" fmla="*/ 23 h 30"/>
                    <a:gd name="T60" fmla="*/ 42 w 46"/>
                    <a:gd name="T61" fmla="*/ 23 h 30"/>
                    <a:gd name="T62" fmla="*/ 46 w 46"/>
                    <a:gd name="T63" fmla="*/ 23 h 30"/>
                    <a:gd name="T64" fmla="*/ 44 w 46"/>
                    <a:gd name="T65" fmla="*/ 22 h 30"/>
                    <a:gd name="T66" fmla="*/ 38 w 46"/>
                    <a:gd name="T67" fmla="*/ 21 h 30"/>
                    <a:gd name="T68" fmla="*/ 36 w 46"/>
                    <a:gd name="T69" fmla="*/ 21 h 30"/>
                    <a:gd name="T70" fmla="*/ 32 w 46"/>
                    <a:gd name="T71" fmla="*/ 16 h 30"/>
                    <a:gd name="T72" fmla="*/ 30 w 46"/>
                    <a:gd name="T73" fmla="*/ 13 h 30"/>
                    <a:gd name="T74" fmla="*/ 30 w 46"/>
                    <a:gd name="T75" fmla="*/ 8 h 30"/>
                    <a:gd name="T76" fmla="*/ 30 w 46"/>
                    <a:gd name="T77" fmla="*/ 2 h 30"/>
                    <a:gd name="T78" fmla="*/ 29 w 46"/>
                    <a:gd name="T79" fmla="*/ 2 h 30"/>
                    <a:gd name="T80" fmla="*/ 26 w 46"/>
                    <a:gd name="T81" fmla="*/ 2 h 30"/>
                    <a:gd name="T82" fmla="*/ 23 w 46"/>
                    <a:gd name="T83" fmla="*/ 1 h 30"/>
                    <a:gd name="T84" fmla="*/ 20 w 46"/>
                    <a:gd name="T85" fmla="*/ 0 h 30"/>
                    <a:gd name="T86" fmla="*/ 20 w 46"/>
                    <a:gd name="T87" fmla="*/ 0 h 30"/>
                    <a:gd name="T88" fmla="*/ 19 w 46"/>
                    <a:gd name="T89" fmla="*/ 9 h 30"/>
                    <a:gd name="T90" fmla="*/ 16 w 46"/>
                    <a:gd name="T91" fmla="*/ 16 h 30"/>
                    <a:gd name="T92" fmla="*/ 14 w 46"/>
                    <a:gd name="T93" fmla="*/ 19 h 30"/>
                    <a:gd name="T94" fmla="*/ 10 w 46"/>
                    <a:gd name="T95" fmla="*/ 20 h 30"/>
                    <a:gd name="T96" fmla="*/ 0 w 46"/>
                    <a:gd name="T9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30">
                      <a:moveTo>
                        <a:pt x="0" y="25"/>
                      </a:moveTo>
                      <a:lnTo>
                        <a:pt x="0" y="25"/>
                      </a:lnTo>
                      <a:lnTo>
                        <a:pt x="2" y="23"/>
                      </a:lnTo>
                      <a:lnTo>
                        <a:pt x="3" y="22"/>
                      </a:lnTo>
                      <a:lnTo>
                        <a:pt x="4" y="22"/>
                      </a:lnTo>
                      <a:lnTo>
                        <a:pt x="4" y="22"/>
                      </a:lnTo>
                      <a:lnTo>
                        <a:pt x="6" y="22"/>
                      </a:lnTo>
                      <a:lnTo>
                        <a:pt x="9" y="22"/>
                      </a:lnTo>
                      <a:lnTo>
                        <a:pt x="9" y="22"/>
                      </a:lnTo>
                      <a:lnTo>
                        <a:pt x="7" y="24"/>
                      </a:lnTo>
                      <a:lnTo>
                        <a:pt x="7" y="24"/>
                      </a:lnTo>
                      <a:lnTo>
                        <a:pt x="6" y="25"/>
                      </a:lnTo>
                      <a:lnTo>
                        <a:pt x="6" y="26"/>
                      </a:lnTo>
                      <a:lnTo>
                        <a:pt x="6" y="26"/>
                      </a:lnTo>
                      <a:lnTo>
                        <a:pt x="5" y="27"/>
                      </a:lnTo>
                      <a:lnTo>
                        <a:pt x="5" y="27"/>
                      </a:lnTo>
                      <a:lnTo>
                        <a:pt x="5" y="28"/>
                      </a:lnTo>
                      <a:lnTo>
                        <a:pt x="5" y="28"/>
                      </a:lnTo>
                      <a:lnTo>
                        <a:pt x="6" y="28"/>
                      </a:lnTo>
                      <a:lnTo>
                        <a:pt x="7" y="27"/>
                      </a:lnTo>
                      <a:lnTo>
                        <a:pt x="8" y="27"/>
                      </a:lnTo>
                      <a:lnTo>
                        <a:pt x="9" y="27"/>
                      </a:lnTo>
                      <a:lnTo>
                        <a:pt x="9" y="27"/>
                      </a:lnTo>
                      <a:lnTo>
                        <a:pt x="10" y="26"/>
                      </a:lnTo>
                      <a:lnTo>
                        <a:pt x="10" y="25"/>
                      </a:lnTo>
                      <a:lnTo>
                        <a:pt x="10" y="25"/>
                      </a:lnTo>
                      <a:lnTo>
                        <a:pt x="11" y="25"/>
                      </a:lnTo>
                      <a:lnTo>
                        <a:pt x="12" y="25"/>
                      </a:lnTo>
                      <a:lnTo>
                        <a:pt x="12" y="25"/>
                      </a:lnTo>
                      <a:lnTo>
                        <a:pt x="13" y="24"/>
                      </a:lnTo>
                      <a:lnTo>
                        <a:pt x="14" y="24"/>
                      </a:lnTo>
                      <a:lnTo>
                        <a:pt x="14" y="24"/>
                      </a:lnTo>
                      <a:lnTo>
                        <a:pt x="16" y="23"/>
                      </a:lnTo>
                      <a:lnTo>
                        <a:pt x="19" y="24"/>
                      </a:lnTo>
                      <a:lnTo>
                        <a:pt x="19" y="24"/>
                      </a:lnTo>
                      <a:lnTo>
                        <a:pt x="19" y="24"/>
                      </a:lnTo>
                      <a:lnTo>
                        <a:pt x="20" y="25"/>
                      </a:lnTo>
                      <a:lnTo>
                        <a:pt x="20" y="25"/>
                      </a:lnTo>
                      <a:lnTo>
                        <a:pt x="22" y="25"/>
                      </a:lnTo>
                      <a:lnTo>
                        <a:pt x="22" y="25"/>
                      </a:lnTo>
                      <a:lnTo>
                        <a:pt x="23" y="26"/>
                      </a:lnTo>
                      <a:lnTo>
                        <a:pt x="23" y="27"/>
                      </a:lnTo>
                      <a:lnTo>
                        <a:pt x="23" y="27"/>
                      </a:lnTo>
                      <a:lnTo>
                        <a:pt x="24" y="28"/>
                      </a:lnTo>
                      <a:lnTo>
                        <a:pt x="25" y="30"/>
                      </a:lnTo>
                      <a:lnTo>
                        <a:pt x="25" y="30"/>
                      </a:lnTo>
                      <a:lnTo>
                        <a:pt x="24" y="28"/>
                      </a:lnTo>
                      <a:lnTo>
                        <a:pt x="24" y="28"/>
                      </a:lnTo>
                      <a:lnTo>
                        <a:pt x="24" y="26"/>
                      </a:lnTo>
                      <a:lnTo>
                        <a:pt x="24" y="25"/>
                      </a:lnTo>
                      <a:lnTo>
                        <a:pt x="24" y="25"/>
                      </a:lnTo>
                      <a:lnTo>
                        <a:pt x="26" y="25"/>
                      </a:lnTo>
                      <a:lnTo>
                        <a:pt x="28" y="25"/>
                      </a:lnTo>
                      <a:lnTo>
                        <a:pt x="30" y="25"/>
                      </a:lnTo>
                      <a:lnTo>
                        <a:pt x="32" y="26"/>
                      </a:lnTo>
                      <a:lnTo>
                        <a:pt x="32" y="26"/>
                      </a:lnTo>
                      <a:lnTo>
                        <a:pt x="34" y="27"/>
                      </a:lnTo>
                      <a:lnTo>
                        <a:pt x="36" y="28"/>
                      </a:lnTo>
                      <a:lnTo>
                        <a:pt x="36" y="28"/>
                      </a:lnTo>
                      <a:lnTo>
                        <a:pt x="37" y="29"/>
                      </a:lnTo>
                      <a:lnTo>
                        <a:pt x="38" y="29"/>
                      </a:lnTo>
                      <a:lnTo>
                        <a:pt x="38" y="29"/>
                      </a:lnTo>
                      <a:lnTo>
                        <a:pt x="38" y="29"/>
                      </a:lnTo>
                      <a:lnTo>
                        <a:pt x="38" y="28"/>
                      </a:lnTo>
                      <a:lnTo>
                        <a:pt x="37" y="28"/>
                      </a:lnTo>
                      <a:lnTo>
                        <a:pt x="37" y="28"/>
                      </a:lnTo>
                      <a:lnTo>
                        <a:pt x="36" y="27"/>
                      </a:lnTo>
                      <a:lnTo>
                        <a:pt x="36" y="26"/>
                      </a:lnTo>
                      <a:lnTo>
                        <a:pt x="35" y="26"/>
                      </a:lnTo>
                      <a:lnTo>
                        <a:pt x="35" y="26"/>
                      </a:lnTo>
                      <a:lnTo>
                        <a:pt x="36" y="25"/>
                      </a:lnTo>
                      <a:lnTo>
                        <a:pt x="37" y="25"/>
                      </a:lnTo>
                      <a:lnTo>
                        <a:pt x="38" y="26"/>
                      </a:lnTo>
                      <a:lnTo>
                        <a:pt x="42" y="27"/>
                      </a:lnTo>
                      <a:lnTo>
                        <a:pt x="42" y="27"/>
                      </a:lnTo>
                      <a:lnTo>
                        <a:pt x="44" y="28"/>
                      </a:lnTo>
                      <a:lnTo>
                        <a:pt x="44" y="28"/>
                      </a:lnTo>
                      <a:lnTo>
                        <a:pt x="46" y="29"/>
                      </a:lnTo>
                      <a:lnTo>
                        <a:pt x="46" y="29"/>
                      </a:lnTo>
                      <a:lnTo>
                        <a:pt x="45" y="28"/>
                      </a:lnTo>
                      <a:lnTo>
                        <a:pt x="44" y="27"/>
                      </a:lnTo>
                      <a:lnTo>
                        <a:pt x="41" y="26"/>
                      </a:lnTo>
                      <a:lnTo>
                        <a:pt x="41" y="26"/>
                      </a:lnTo>
                      <a:lnTo>
                        <a:pt x="39" y="25"/>
                      </a:lnTo>
                      <a:lnTo>
                        <a:pt x="38" y="25"/>
                      </a:lnTo>
                      <a:lnTo>
                        <a:pt x="38" y="25"/>
                      </a:lnTo>
                      <a:lnTo>
                        <a:pt x="38" y="24"/>
                      </a:lnTo>
                      <a:lnTo>
                        <a:pt x="38" y="24"/>
                      </a:lnTo>
                      <a:lnTo>
                        <a:pt x="39" y="24"/>
                      </a:lnTo>
                      <a:lnTo>
                        <a:pt x="40" y="23"/>
                      </a:lnTo>
                      <a:lnTo>
                        <a:pt x="40" y="23"/>
                      </a:lnTo>
                      <a:lnTo>
                        <a:pt x="41" y="23"/>
                      </a:lnTo>
                      <a:lnTo>
                        <a:pt x="42" y="23"/>
                      </a:lnTo>
                      <a:lnTo>
                        <a:pt x="42" y="23"/>
                      </a:lnTo>
                      <a:lnTo>
                        <a:pt x="44" y="23"/>
                      </a:lnTo>
                      <a:lnTo>
                        <a:pt x="46" y="23"/>
                      </a:lnTo>
                      <a:lnTo>
                        <a:pt x="46" y="23"/>
                      </a:lnTo>
                      <a:lnTo>
                        <a:pt x="45" y="22"/>
                      </a:lnTo>
                      <a:lnTo>
                        <a:pt x="44" y="22"/>
                      </a:lnTo>
                      <a:lnTo>
                        <a:pt x="42" y="22"/>
                      </a:lnTo>
                      <a:lnTo>
                        <a:pt x="39" y="22"/>
                      </a:lnTo>
                      <a:lnTo>
                        <a:pt x="38" y="21"/>
                      </a:lnTo>
                      <a:lnTo>
                        <a:pt x="37" y="21"/>
                      </a:lnTo>
                      <a:lnTo>
                        <a:pt x="37" y="21"/>
                      </a:lnTo>
                      <a:lnTo>
                        <a:pt x="36" y="21"/>
                      </a:lnTo>
                      <a:lnTo>
                        <a:pt x="35" y="20"/>
                      </a:lnTo>
                      <a:lnTo>
                        <a:pt x="33" y="18"/>
                      </a:lnTo>
                      <a:lnTo>
                        <a:pt x="32" y="16"/>
                      </a:lnTo>
                      <a:lnTo>
                        <a:pt x="31" y="14"/>
                      </a:lnTo>
                      <a:lnTo>
                        <a:pt x="31" y="14"/>
                      </a:lnTo>
                      <a:lnTo>
                        <a:pt x="30" y="13"/>
                      </a:lnTo>
                      <a:lnTo>
                        <a:pt x="30" y="11"/>
                      </a:lnTo>
                      <a:lnTo>
                        <a:pt x="30" y="8"/>
                      </a:lnTo>
                      <a:lnTo>
                        <a:pt x="30" y="8"/>
                      </a:lnTo>
                      <a:lnTo>
                        <a:pt x="30" y="5"/>
                      </a:lnTo>
                      <a:lnTo>
                        <a:pt x="30" y="3"/>
                      </a:lnTo>
                      <a:lnTo>
                        <a:pt x="30" y="2"/>
                      </a:lnTo>
                      <a:lnTo>
                        <a:pt x="30" y="2"/>
                      </a:lnTo>
                      <a:lnTo>
                        <a:pt x="30" y="2"/>
                      </a:lnTo>
                      <a:lnTo>
                        <a:pt x="29" y="2"/>
                      </a:lnTo>
                      <a:lnTo>
                        <a:pt x="29" y="2"/>
                      </a:lnTo>
                      <a:lnTo>
                        <a:pt x="27" y="2"/>
                      </a:lnTo>
                      <a:lnTo>
                        <a:pt x="26" y="2"/>
                      </a:lnTo>
                      <a:lnTo>
                        <a:pt x="24" y="2"/>
                      </a:lnTo>
                      <a:lnTo>
                        <a:pt x="23" y="1"/>
                      </a:lnTo>
                      <a:lnTo>
                        <a:pt x="23" y="1"/>
                      </a:lnTo>
                      <a:lnTo>
                        <a:pt x="22" y="1"/>
                      </a:lnTo>
                      <a:lnTo>
                        <a:pt x="20" y="0"/>
                      </a:lnTo>
                      <a:lnTo>
                        <a:pt x="20" y="0"/>
                      </a:lnTo>
                      <a:lnTo>
                        <a:pt x="20" y="0"/>
                      </a:lnTo>
                      <a:lnTo>
                        <a:pt x="20" y="0"/>
                      </a:lnTo>
                      <a:lnTo>
                        <a:pt x="20" y="0"/>
                      </a:lnTo>
                      <a:lnTo>
                        <a:pt x="20" y="0"/>
                      </a:lnTo>
                      <a:lnTo>
                        <a:pt x="19" y="5"/>
                      </a:lnTo>
                      <a:lnTo>
                        <a:pt x="19" y="9"/>
                      </a:lnTo>
                      <a:lnTo>
                        <a:pt x="18" y="12"/>
                      </a:lnTo>
                      <a:lnTo>
                        <a:pt x="17" y="14"/>
                      </a:lnTo>
                      <a:lnTo>
                        <a:pt x="16" y="16"/>
                      </a:lnTo>
                      <a:lnTo>
                        <a:pt x="15" y="18"/>
                      </a:lnTo>
                      <a:lnTo>
                        <a:pt x="15" y="18"/>
                      </a:lnTo>
                      <a:lnTo>
                        <a:pt x="14" y="19"/>
                      </a:lnTo>
                      <a:lnTo>
                        <a:pt x="13" y="20"/>
                      </a:lnTo>
                      <a:lnTo>
                        <a:pt x="11" y="20"/>
                      </a:lnTo>
                      <a:lnTo>
                        <a:pt x="10" y="20"/>
                      </a:lnTo>
                      <a:lnTo>
                        <a:pt x="7" y="21"/>
                      </a:lnTo>
                      <a:lnTo>
                        <a:pt x="4" y="21"/>
                      </a:lnTo>
                      <a:lnTo>
                        <a:pt x="0" y="25"/>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79" name="Freeform 2715">
                  <a:extLst>
                    <a:ext uri="{FF2B5EF4-FFF2-40B4-BE49-F238E27FC236}">
                      <a16:creationId xmlns:a16="http://schemas.microsoft.com/office/drawing/2014/main" id="{028E64FC-CD75-4192-BC70-67A7FA22BD16}"/>
                    </a:ext>
                  </a:extLst>
                </p:cNvPr>
                <p:cNvSpPr>
                  <a:spLocks/>
                </p:cNvSpPr>
                <p:nvPr/>
              </p:nvSpPr>
              <p:spPr bwMode="auto">
                <a:xfrm>
                  <a:off x="4203" y="1471"/>
                  <a:ext cx="9" cy="8"/>
                </a:xfrm>
                <a:custGeom>
                  <a:avLst/>
                  <a:gdLst>
                    <a:gd name="T0" fmla="*/ 6 w 9"/>
                    <a:gd name="T1" fmla="*/ 1 h 8"/>
                    <a:gd name="T2" fmla="*/ 6 w 9"/>
                    <a:gd name="T3" fmla="*/ 1 h 8"/>
                    <a:gd name="T4" fmla="*/ 5 w 9"/>
                    <a:gd name="T5" fmla="*/ 1 h 8"/>
                    <a:gd name="T6" fmla="*/ 5 w 9"/>
                    <a:gd name="T7" fmla="*/ 0 h 8"/>
                    <a:gd name="T8" fmla="*/ 3 w 9"/>
                    <a:gd name="T9" fmla="*/ 0 h 8"/>
                    <a:gd name="T10" fmla="*/ 2 w 9"/>
                    <a:gd name="T11" fmla="*/ 1 h 8"/>
                    <a:gd name="T12" fmla="*/ 1 w 9"/>
                    <a:gd name="T13" fmla="*/ 2 h 8"/>
                    <a:gd name="T14" fmla="*/ 0 w 9"/>
                    <a:gd name="T15" fmla="*/ 3 h 8"/>
                    <a:gd name="T16" fmla="*/ 0 w 9"/>
                    <a:gd name="T17" fmla="*/ 5 h 8"/>
                    <a:gd name="T18" fmla="*/ 0 w 9"/>
                    <a:gd name="T19" fmla="*/ 5 h 8"/>
                    <a:gd name="T20" fmla="*/ 0 w 9"/>
                    <a:gd name="T21" fmla="*/ 6 h 8"/>
                    <a:gd name="T22" fmla="*/ 1 w 9"/>
                    <a:gd name="T23" fmla="*/ 7 h 8"/>
                    <a:gd name="T24" fmla="*/ 2 w 9"/>
                    <a:gd name="T25" fmla="*/ 8 h 8"/>
                    <a:gd name="T26" fmla="*/ 2 w 9"/>
                    <a:gd name="T27" fmla="*/ 8 h 8"/>
                    <a:gd name="T28" fmla="*/ 3 w 9"/>
                    <a:gd name="T29" fmla="*/ 8 h 8"/>
                    <a:gd name="T30" fmla="*/ 5 w 9"/>
                    <a:gd name="T31" fmla="*/ 8 h 8"/>
                    <a:gd name="T32" fmla="*/ 6 w 9"/>
                    <a:gd name="T33" fmla="*/ 8 h 8"/>
                    <a:gd name="T34" fmla="*/ 7 w 9"/>
                    <a:gd name="T35" fmla="*/ 8 h 8"/>
                    <a:gd name="T36" fmla="*/ 8 w 9"/>
                    <a:gd name="T37" fmla="*/ 8 h 8"/>
                    <a:gd name="T38" fmla="*/ 9 w 9"/>
                    <a:gd name="T39" fmla="*/ 7 h 8"/>
                    <a:gd name="T40" fmla="*/ 8 w 9"/>
                    <a:gd name="T41" fmla="*/ 6 h 8"/>
                    <a:gd name="T42" fmla="*/ 7 w 9"/>
                    <a:gd name="T43" fmla="*/ 4 h 8"/>
                    <a:gd name="T44" fmla="*/ 6 w 9"/>
                    <a:gd name="T4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8">
                      <a:moveTo>
                        <a:pt x="6" y="1"/>
                      </a:moveTo>
                      <a:lnTo>
                        <a:pt x="6" y="1"/>
                      </a:lnTo>
                      <a:lnTo>
                        <a:pt x="5" y="1"/>
                      </a:lnTo>
                      <a:lnTo>
                        <a:pt x="5" y="0"/>
                      </a:lnTo>
                      <a:lnTo>
                        <a:pt x="3" y="0"/>
                      </a:lnTo>
                      <a:lnTo>
                        <a:pt x="2" y="1"/>
                      </a:lnTo>
                      <a:lnTo>
                        <a:pt x="1" y="2"/>
                      </a:lnTo>
                      <a:lnTo>
                        <a:pt x="0" y="3"/>
                      </a:lnTo>
                      <a:lnTo>
                        <a:pt x="0" y="5"/>
                      </a:lnTo>
                      <a:lnTo>
                        <a:pt x="0" y="5"/>
                      </a:lnTo>
                      <a:lnTo>
                        <a:pt x="0" y="6"/>
                      </a:lnTo>
                      <a:lnTo>
                        <a:pt x="1" y="7"/>
                      </a:lnTo>
                      <a:lnTo>
                        <a:pt x="2" y="8"/>
                      </a:lnTo>
                      <a:lnTo>
                        <a:pt x="2" y="8"/>
                      </a:lnTo>
                      <a:lnTo>
                        <a:pt x="3" y="8"/>
                      </a:lnTo>
                      <a:lnTo>
                        <a:pt x="5" y="8"/>
                      </a:lnTo>
                      <a:lnTo>
                        <a:pt x="6" y="8"/>
                      </a:lnTo>
                      <a:lnTo>
                        <a:pt x="7" y="8"/>
                      </a:lnTo>
                      <a:lnTo>
                        <a:pt x="8" y="8"/>
                      </a:lnTo>
                      <a:lnTo>
                        <a:pt x="9" y="7"/>
                      </a:lnTo>
                      <a:lnTo>
                        <a:pt x="8" y="6"/>
                      </a:lnTo>
                      <a:lnTo>
                        <a:pt x="7" y="4"/>
                      </a:lnTo>
                      <a:lnTo>
                        <a:pt x="6"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80" name="Freeform 2716">
                  <a:extLst>
                    <a:ext uri="{FF2B5EF4-FFF2-40B4-BE49-F238E27FC236}">
                      <a16:creationId xmlns:a16="http://schemas.microsoft.com/office/drawing/2014/main" id="{27CAEC6D-BD2B-4004-B308-9B64AC60DB4D}"/>
                    </a:ext>
                  </a:extLst>
                </p:cNvPr>
                <p:cNvSpPr>
                  <a:spLocks/>
                </p:cNvSpPr>
                <p:nvPr/>
              </p:nvSpPr>
              <p:spPr bwMode="auto">
                <a:xfrm>
                  <a:off x="4222" y="1480"/>
                  <a:ext cx="4" cy="3"/>
                </a:xfrm>
                <a:custGeom>
                  <a:avLst/>
                  <a:gdLst>
                    <a:gd name="T0" fmla="*/ 3 w 4"/>
                    <a:gd name="T1" fmla="*/ 0 h 3"/>
                    <a:gd name="T2" fmla="*/ 3 w 4"/>
                    <a:gd name="T3" fmla="*/ 0 h 3"/>
                    <a:gd name="T4" fmla="*/ 2 w 4"/>
                    <a:gd name="T5" fmla="*/ 0 h 3"/>
                    <a:gd name="T6" fmla="*/ 1 w 4"/>
                    <a:gd name="T7" fmla="*/ 0 h 3"/>
                    <a:gd name="T8" fmla="*/ 0 w 4"/>
                    <a:gd name="T9" fmla="*/ 0 h 3"/>
                    <a:gd name="T10" fmla="*/ 0 w 4"/>
                    <a:gd name="T11" fmla="*/ 0 h 3"/>
                    <a:gd name="T12" fmla="*/ 0 w 4"/>
                    <a:gd name="T13" fmla="*/ 1 h 3"/>
                    <a:gd name="T14" fmla="*/ 0 w 4"/>
                    <a:gd name="T15" fmla="*/ 2 h 3"/>
                    <a:gd name="T16" fmla="*/ 1 w 4"/>
                    <a:gd name="T17" fmla="*/ 2 h 3"/>
                    <a:gd name="T18" fmla="*/ 2 w 4"/>
                    <a:gd name="T19" fmla="*/ 3 h 3"/>
                    <a:gd name="T20" fmla="*/ 3 w 4"/>
                    <a:gd name="T21" fmla="*/ 3 h 3"/>
                    <a:gd name="T22" fmla="*/ 4 w 4"/>
                    <a:gd name="T23" fmla="*/ 3 h 3"/>
                    <a:gd name="T24" fmla="*/ 4 w 4"/>
                    <a:gd name="T25" fmla="*/ 2 h 3"/>
                    <a:gd name="T26" fmla="*/ 4 w 4"/>
                    <a:gd name="T27" fmla="*/ 2 h 3"/>
                    <a:gd name="T28" fmla="*/ 3 w 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3" y="0"/>
                      </a:moveTo>
                      <a:lnTo>
                        <a:pt x="3" y="0"/>
                      </a:lnTo>
                      <a:lnTo>
                        <a:pt x="2" y="0"/>
                      </a:lnTo>
                      <a:lnTo>
                        <a:pt x="1" y="0"/>
                      </a:lnTo>
                      <a:lnTo>
                        <a:pt x="0" y="0"/>
                      </a:lnTo>
                      <a:lnTo>
                        <a:pt x="0" y="0"/>
                      </a:lnTo>
                      <a:lnTo>
                        <a:pt x="0" y="1"/>
                      </a:lnTo>
                      <a:lnTo>
                        <a:pt x="0" y="2"/>
                      </a:lnTo>
                      <a:lnTo>
                        <a:pt x="1" y="2"/>
                      </a:lnTo>
                      <a:lnTo>
                        <a:pt x="2" y="3"/>
                      </a:lnTo>
                      <a:lnTo>
                        <a:pt x="3" y="3"/>
                      </a:lnTo>
                      <a:lnTo>
                        <a:pt x="4" y="3"/>
                      </a:lnTo>
                      <a:lnTo>
                        <a:pt x="4" y="2"/>
                      </a:lnTo>
                      <a:lnTo>
                        <a:pt x="4" y="2"/>
                      </a:lnTo>
                      <a:lnTo>
                        <a:pt x="3"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81" name="Freeform 2717">
                  <a:extLst>
                    <a:ext uri="{FF2B5EF4-FFF2-40B4-BE49-F238E27FC236}">
                      <a16:creationId xmlns:a16="http://schemas.microsoft.com/office/drawing/2014/main" id="{F30A159D-205D-4926-95F7-B3366D5C8BD5}"/>
                    </a:ext>
                  </a:extLst>
                </p:cNvPr>
                <p:cNvSpPr>
                  <a:spLocks/>
                </p:cNvSpPr>
                <p:nvPr/>
              </p:nvSpPr>
              <p:spPr bwMode="auto">
                <a:xfrm>
                  <a:off x="4216" y="1472"/>
                  <a:ext cx="5" cy="5"/>
                </a:xfrm>
                <a:custGeom>
                  <a:avLst/>
                  <a:gdLst>
                    <a:gd name="T0" fmla="*/ 3 w 5"/>
                    <a:gd name="T1" fmla="*/ 1 h 5"/>
                    <a:gd name="T2" fmla="*/ 3 w 5"/>
                    <a:gd name="T3" fmla="*/ 1 h 5"/>
                    <a:gd name="T4" fmla="*/ 3 w 5"/>
                    <a:gd name="T5" fmla="*/ 1 h 5"/>
                    <a:gd name="T6" fmla="*/ 2 w 5"/>
                    <a:gd name="T7" fmla="*/ 0 h 5"/>
                    <a:gd name="T8" fmla="*/ 2 w 5"/>
                    <a:gd name="T9" fmla="*/ 0 h 5"/>
                    <a:gd name="T10" fmla="*/ 1 w 5"/>
                    <a:gd name="T11" fmla="*/ 1 h 5"/>
                    <a:gd name="T12" fmla="*/ 0 w 5"/>
                    <a:gd name="T13" fmla="*/ 2 h 5"/>
                    <a:gd name="T14" fmla="*/ 0 w 5"/>
                    <a:gd name="T15" fmla="*/ 3 h 5"/>
                    <a:gd name="T16" fmla="*/ 1 w 5"/>
                    <a:gd name="T17" fmla="*/ 4 h 5"/>
                    <a:gd name="T18" fmla="*/ 1 w 5"/>
                    <a:gd name="T19" fmla="*/ 4 h 5"/>
                    <a:gd name="T20" fmla="*/ 2 w 5"/>
                    <a:gd name="T21" fmla="*/ 5 h 5"/>
                    <a:gd name="T22" fmla="*/ 3 w 5"/>
                    <a:gd name="T23" fmla="*/ 5 h 5"/>
                    <a:gd name="T24" fmla="*/ 5 w 5"/>
                    <a:gd name="T25" fmla="*/ 5 h 5"/>
                    <a:gd name="T26" fmla="*/ 5 w 5"/>
                    <a:gd name="T27" fmla="*/ 5 h 5"/>
                    <a:gd name="T28" fmla="*/ 5 w 5"/>
                    <a:gd name="T29" fmla="*/ 4 h 5"/>
                    <a:gd name="T30" fmla="*/ 5 w 5"/>
                    <a:gd name="T31" fmla="*/ 2 h 5"/>
                    <a:gd name="T32" fmla="*/ 3 w 5"/>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3" y="1"/>
                      </a:moveTo>
                      <a:lnTo>
                        <a:pt x="3" y="1"/>
                      </a:lnTo>
                      <a:lnTo>
                        <a:pt x="3" y="1"/>
                      </a:lnTo>
                      <a:lnTo>
                        <a:pt x="2" y="0"/>
                      </a:lnTo>
                      <a:lnTo>
                        <a:pt x="2" y="0"/>
                      </a:lnTo>
                      <a:lnTo>
                        <a:pt x="1" y="1"/>
                      </a:lnTo>
                      <a:lnTo>
                        <a:pt x="0" y="2"/>
                      </a:lnTo>
                      <a:lnTo>
                        <a:pt x="0" y="3"/>
                      </a:lnTo>
                      <a:lnTo>
                        <a:pt x="1" y="4"/>
                      </a:lnTo>
                      <a:lnTo>
                        <a:pt x="1" y="4"/>
                      </a:lnTo>
                      <a:lnTo>
                        <a:pt x="2" y="5"/>
                      </a:lnTo>
                      <a:lnTo>
                        <a:pt x="3" y="5"/>
                      </a:lnTo>
                      <a:lnTo>
                        <a:pt x="5" y="5"/>
                      </a:lnTo>
                      <a:lnTo>
                        <a:pt x="5" y="5"/>
                      </a:lnTo>
                      <a:lnTo>
                        <a:pt x="5" y="4"/>
                      </a:lnTo>
                      <a:lnTo>
                        <a:pt x="5" y="2"/>
                      </a:lnTo>
                      <a:lnTo>
                        <a:pt x="3"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82" name="Freeform 2718">
                  <a:extLst>
                    <a:ext uri="{FF2B5EF4-FFF2-40B4-BE49-F238E27FC236}">
                      <a16:creationId xmlns:a16="http://schemas.microsoft.com/office/drawing/2014/main" id="{885692DD-FB21-415F-B575-168E213802AB}"/>
                    </a:ext>
                  </a:extLst>
                </p:cNvPr>
                <p:cNvSpPr>
                  <a:spLocks/>
                </p:cNvSpPr>
                <p:nvPr/>
              </p:nvSpPr>
              <p:spPr bwMode="auto">
                <a:xfrm>
                  <a:off x="4151" y="1506"/>
                  <a:ext cx="9" cy="9"/>
                </a:xfrm>
                <a:custGeom>
                  <a:avLst/>
                  <a:gdLst>
                    <a:gd name="T0" fmla="*/ 6 w 9"/>
                    <a:gd name="T1" fmla="*/ 1 h 9"/>
                    <a:gd name="T2" fmla="*/ 6 w 9"/>
                    <a:gd name="T3" fmla="*/ 1 h 9"/>
                    <a:gd name="T4" fmla="*/ 5 w 9"/>
                    <a:gd name="T5" fmla="*/ 1 h 9"/>
                    <a:gd name="T6" fmla="*/ 5 w 9"/>
                    <a:gd name="T7" fmla="*/ 0 h 9"/>
                    <a:gd name="T8" fmla="*/ 4 w 9"/>
                    <a:gd name="T9" fmla="*/ 0 h 9"/>
                    <a:gd name="T10" fmla="*/ 2 w 9"/>
                    <a:gd name="T11" fmla="*/ 1 h 9"/>
                    <a:gd name="T12" fmla="*/ 1 w 9"/>
                    <a:gd name="T13" fmla="*/ 2 h 9"/>
                    <a:gd name="T14" fmla="*/ 0 w 9"/>
                    <a:gd name="T15" fmla="*/ 3 h 9"/>
                    <a:gd name="T16" fmla="*/ 0 w 9"/>
                    <a:gd name="T17" fmla="*/ 5 h 9"/>
                    <a:gd name="T18" fmla="*/ 0 w 9"/>
                    <a:gd name="T19" fmla="*/ 5 h 9"/>
                    <a:gd name="T20" fmla="*/ 1 w 9"/>
                    <a:gd name="T21" fmla="*/ 6 h 9"/>
                    <a:gd name="T22" fmla="*/ 1 w 9"/>
                    <a:gd name="T23" fmla="*/ 7 h 9"/>
                    <a:gd name="T24" fmla="*/ 2 w 9"/>
                    <a:gd name="T25" fmla="*/ 7 h 9"/>
                    <a:gd name="T26" fmla="*/ 2 w 9"/>
                    <a:gd name="T27" fmla="*/ 7 h 9"/>
                    <a:gd name="T28" fmla="*/ 3 w 9"/>
                    <a:gd name="T29" fmla="*/ 8 h 9"/>
                    <a:gd name="T30" fmla="*/ 5 w 9"/>
                    <a:gd name="T31" fmla="*/ 9 h 9"/>
                    <a:gd name="T32" fmla="*/ 6 w 9"/>
                    <a:gd name="T33" fmla="*/ 9 h 9"/>
                    <a:gd name="T34" fmla="*/ 7 w 9"/>
                    <a:gd name="T35" fmla="*/ 8 h 9"/>
                    <a:gd name="T36" fmla="*/ 8 w 9"/>
                    <a:gd name="T37" fmla="*/ 8 h 9"/>
                    <a:gd name="T38" fmla="*/ 9 w 9"/>
                    <a:gd name="T39" fmla="*/ 7 h 9"/>
                    <a:gd name="T40" fmla="*/ 8 w 9"/>
                    <a:gd name="T41" fmla="*/ 6 h 9"/>
                    <a:gd name="T42" fmla="*/ 7 w 9"/>
                    <a:gd name="T43" fmla="*/ 4 h 9"/>
                    <a:gd name="T44" fmla="*/ 6 w 9"/>
                    <a:gd name="T4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9">
                      <a:moveTo>
                        <a:pt x="6" y="1"/>
                      </a:moveTo>
                      <a:lnTo>
                        <a:pt x="6" y="1"/>
                      </a:lnTo>
                      <a:lnTo>
                        <a:pt x="5" y="1"/>
                      </a:lnTo>
                      <a:lnTo>
                        <a:pt x="5" y="0"/>
                      </a:lnTo>
                      <a:lnTo>
                        <a:pt x="4" y="0"/>
                      </a:lnTo>
                      <a:lnTo>
                        <a:pt x="2" y="1"/>
                      </a:lnTo>
                      <a:lnTo>
                        <a:pt x="1" y="2"/>
                      </a:lnTo>
                      <a:lnTo>
                        <a:pt x="0" y="3"/>
                      </a:lnTo>
                      <a:lnTo>
                        <a:pt x="0" y="5"/>
                      </a:lnTo>
                      <a:lnTo>
                        <a:pt x="0" y="5"/>
                      </a:lnTo>
                      <a:lnTo>
                        <a:pt x="1" y="6"/>
                      </a:lnTo>
                      <a:lnTo>
                        <a:pt x="1" y="7"/>
                      </a:lnTo>
                      <a:lnTo>
                        <a:pt x="2" y="7"/>
                      </a:lnTo>
                      <a:lnTo>
                        <a:pt x="2" y="7"/>
                      </a:lnTo>
                      <a:lnTo>
                        <a:pt x="3" y="8"/>
                      </a:lnTo>
                      <a:lnTo>
                        <a:pt x="5" y="9"/>
                      </a:lnTo>
                      <a:lnTo>
                        <a:pt x="6" y="9"/>
                      </a:lnTo>
                      <a:lnTo>
                        <a:pt x="7" y="8"/>
                      </a:lnTo>
                      <a:lnTo>
                        <a:pt x="8" y="8"/>
                      </a:lnTo>
                      <a:lnTo>
                        <a:pt x="9" y="7"/>
                      </a:lnTo>
                      <a:lnTo>
                        <a:pt x="8" y="6"/>
                      </a:lnTo>
                      <a:lnTo>
                        <a:pt x="7" y="4"/>
                      </a:lnTo>
                      <a:lnTo>
                        <a:pt x="6"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83" name="Freeform 2719">
                  <a:extLst>
                    <a:ext uri="{FF2B5EF4-FFF2-40B4-BE49-F238E27FC236}">
                      <a16:creationId xmlns:a16="http://schemas.microsoft.com/office/drawing/2014/main" id="{7FE1B238-9575-40F1-98A6-696458C49F81}"/>
                    </a:ext>
                  </a:extLst>
                </p:cNvPr>
                <p:cNvSpPr>
                  <a:spLocks/>
                </p:cNvSpPr>
                <p:nvPr/>
              </p:nvSpPr>
              <p:spPr bwMode="auto">
                <a:xfrm>
                  <a:off x="4242" y="1498"/>
                  <a:ext cx="4" cy="4"/>
                </a:xfrm>
                <a:custGeom>
                  <a:avLst/>
                  <a:gdLst>
                    <a:gd name="T0" fmla="*/ 3 w 4"/>
                    <a:gd name="T1" fmla="*/ 1 h 4"/>
                    <a:gd name="T2" fmla="*/ 3 w 4"/>
                    <a:gd name="T3" fmla="*/ 1 h 4"/>
                    <a:gd name="T4" fmla="*/ 1 w 4"/>
                    <a:gd name="T5" fmla="*/ 0 h 4"/>
                    <a:gd name="T6" fmla="*/ 0 w 4"/>
                    <a:gd name="T7" fmla="*/ 1 h 4"/>
                    <a:gd name="T8" fmla="*/ 0 w 4"/>
                    <a:gd name="T9" fmla="*/ 1 h 4"/>
                    <a:gd name="T10" fmla="*/ 0 w 4"/>
                    <a:gd name="T11" fmla="*/ 1 h 4"/>
                    <a:gd name="T12" fmla="*/ 0 w 4"/>
                    <a:gd name="T13" fmla="*/ 2 h 4"/>
                    <a:gd name="T14" fmla="*/ 0 w 4"/>
                    <a:gd name="T15" fmla="*/ 3 h 4"/>
                    <a:gd name="T16" fmla="*/ 1 w 4"/>
                    <a:gd name="T17" fmla="*/ 3 h 4"/>
                    <a:gd name="T18" fmla="*/ 2 w 4"/>
                    <a:gd name="T19" fmla="*/ 4 h 4"/>
                    <a:gd name="T20" fmla="*/ 2 w 4"/>
                    <a:gd name="T21" fmla="*/ 4 h 4"/>
                    <a:gd name="T22" fmla="*/ 3 w 4"/>
                    <a:gd name="T23" fmla="*/ 3 h 4"/>
                    <a:gd name="T24" fmla="*/ 4 w 4"/>
                    <a:gd name="T25" fmla="*/ 3 h 4"/>
                    <a:gd name="T26" fmla="*/ 4 w 4"/>
                    <a:gd name="T27" fmla="*/ 2 h 4"/>
                    <a:gd name="T28" fmla="*/ 3 w 4"/>
                    <a:gd name="T2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1"/>
                      </a:moveTo>
                      <a:lnTo>
                        <a:pt x="3" y="1"/>
                      </a:lnTo>
                      <a:lnTo>
                        <a:pt x="1" y="0"/>
                      </a:lnTo>
                      <a:lnTo>
                        <a:pt x="0" y="1"/>
                      </a:lnTo>
                      <a:lnTo>
                        <a:pt x="0" y="1"/>
                      </a:lnTo>
                      <a:lnTo>
                        <a:pt x="0" y="1"/>
                      </a:lnTo>
                      <a:lnTo>
                        <a:pt x="0" y="2"/>
                      </a:lnTo>
                      <a:lnTo>
                        <a:pt x="0" y="3"/>
                      </a:lnTo>
                      <a:lnTo>
                        <a:pt x="1" y="3"/>
                      </a:lnTo>
                      <a:lnTo>
                        <a:pt x="2" y="4"/>
                      </a:lnTo>
                      <a:lnTo>
                        <a:pt x="2" y="4"/>
                      </a:lnTo>
                      <a:lnTo>
                        <a:pt x="3" y="3"/>
                      </a:lnTo>
                      <a:lnTo>
                        <a:pt x="4" y="3"/>
                      </a:lnTo>
                      <a:lnTo>
                        <a:pt x="4" y="2"/>
                      </a:lnTo>
                      <a:lnTo>
                        <a:pt x="3"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84" name="Freeform 2720">
                  <a:extLst>
                    <a:ext uri="{FF2B5EF4-FFF2-40B4-BE49-F238E27FC236}">
                      <a16:creationId xmlns:a16="http://schemas.microsoft.com/office/drawing/2014/main" id="{2222014A-8B53-444F-B1A3-0B1D50F50DFA}"/>
                    </a:ext>
                  </a:extLst>
                </p:cNvPr>
                <p:cNvSpPr>
                  <a:spLocks/>
                </p:cNvSpPr>
                <p:nvPr/>
              </p:nvSpPr>
              <p:spPr bwMode="auto">
                <a:xfrm>
                  <a:off x="4236" y="1491"/>
                  <a:ext cx="5" cy="5"/>
                </a:xfrm>
                <a:custGeom>
                  <a:avLst/>
                  <a:gdLst>
                    <a:gd name="T0" fmla="*/ 2 w 5"/>
                    <a:gd name="T1" fmla="*/ 0 h 5"/>
                    <a:gd name="T2" fmla="*/ 2 w 5"/>
                    <a:gd name="T3" fmla="*/ 0 h 5"/>
                    <a:gd name="T4" fmla="*/ 2 w 5"/>
                    <a:gd name="T5" fmla="*/ 0 h 5"/>
                    <a:gd name="T6" fmla="*/ 2 w 5"/>
                    <a:gd name="T7" fmla="*/ 0 h 5"/>
                    <a:gd name="T8" fmla="*/ 2 w 5"/>
                    <a:gd name="T9" fmla="*/ 0 h 5"/>
                    <a:gd name="T10" fmla="*/ 1 w 5"/>
                    <a:gd name="T11" fmla="*/ 1 h 5"/>
                    <a:gd name="T12" fmla="*/ 0 w 5"/>
                    <a:gd name="T13" fmla="*/ 2 h 5"/>
                    <a:gd name="T14" fmla="*/ 0 w 5"/>
                    <a:gd name="T15" fmla="*/ 2 h 5"/>
                    <a:gd name="T16" fmla="*/ 0 w 5"/>
                    <a:gd name="T17" fmla="*/ 3 h 5"/>
                    <a:gd name="T18" fmla="*/ 1 w 5"/>
                    <a:gd name="T19" fmla="*/ 4 h 5"/>
                    <a:gd name="T20" fmla="*/ 2 w 5"/>
                    <a:gd name="T21" fmla="*/ 5 h 5"/>
                    <a:gd name="T22" fmla="*/ 3 w 5"/>
                    <a:gd name="T23" fmla="*/ 5 h 5"/>
                    <a:gd name="T24" fmla="*/ 4 w 5"/>
                    <a:gd name="T25" fmla="*/ 5 h 5"/>
                    <a:gd name="T26" fmla="*/ 4 w 5"/>
                    <a:gd name="T27" fmla="*/ 5 h 5"/>
                    <a:gd name="T28" fmla="*/ 5 w 5"/>
                    <a:gd name="T29" fmla="*/ 3 h 5"/>
                    <a:gd name="T30" fmla="*/ 5 w 5"/>
                    <a:gd name="T31" fmla="*/ 2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2" y="0"/>
                      </a:lnTo>
                      <a:lnTo>
                        <a:pt x="2" y="0"/>
                      </a:lnTo>
                      <a:lnTo>
                        <a:pt x="2" y="0"/>
                      </a:lnTo>
                      <a:lnTo>
                        <a:pt x="2" y="0"/>
                      </a:lnTo>
                      <a:lnTo>
                        <a:pt x="1" y="1"/>
                      </a:lnTo>
                      <a:lnTo>
                        <a:pt x="0" y="2"/>
                      </a:lnTo>
                      <a:lnTo>
                        <a:pt x="0" y="2"/>
                      </a:lnTo>
                      <a:lnTo>
                        <a:pt x="0" y="3"/>
                      </a:lnTo>
                      <a:lnTo>
                        <a:pt x="1" y="4"/>
                      </a:lnTo>
                      <a:lnTo>
                        <a:pt x="2" y="5"/>
                      </a:lnTo>
                      <a:lnTo>
                        <a:pt x="3" y="5"/>
                      </a:lnTo>
                      <a:lnTo>
                        <a:pt x="4" y="5"/>
                      </a:lnTo>
                      <a:lnTo>
                        <a:pt x="4" y="5"/>
                      </a:lnTo>
                      <a:lnTo>
                        <a:pt x="5" y="3"/>
                      </a:lnTo>
                      <a:lnTo>
                        <a:pt x="5" y="2"/>
                      </a:lnTo>
                      <a:lnTo>
                        <a:pt x="2"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85" name="Freeform 2721">
                  <a:extLst>
                    <a:ext uri="{FF2B5EF4-FFF2-40B4-BE49-F238E27FC236}">
                      <a16:creationId xmlns:a16="http://schemas.microsoft.com/office/drawing/2014/main" id="{932266DA-A341-4936-B577-150D500C106D}"/>
                    </a:ext>
                  </a:extLst>
                </p:cNvPr>
                <p:cNvSpPr>
                  <a:spLocks/>
                </p:cNvSpPr>
                <p:nvPr/>
              </p:nvSpPr>
              <p:spPr bwMode="auto">
                <a:xfrm>
                  <a:off x="4121" y="1448"/>
                  <a:ext cx="102" cy="105"/>
                </a:xfrm>
                <a:custGeom>
                  <a:avLst/>
                  <a:gdLst>
                    <a:gd name="T0" fmla="*/ 98 w 102"/>
                    <a:gd name="T1" fmla="*/ 12 h 105"/>
                    <a:gd name="T2" fmla="*/ 94 w 102"/>
                    <a:gd name="T3" fmla="*/ 3 h 105"/>
                    <a:gd name="T4" fmla="*/ 76 w 102"/>
                    <a:gd name="T5" fmla="*/ 4 h 105"/>
                    <a:gd name="T6" fmla="*/ 76 w 102"/>
                    <a:gd name="T7" fmla="*/ 13 h 105"/>
                    <a:gd name="T8" fmla="*/ 66 w 102"/>
                    <a:gd name="T9" fmla="*/ 13 h 105"/>
                    <a:gd name="T10" fmla="*/ 61 w 102"/>
                    <a:gd name="T11" fmla="*/ 11 h 105"/>
                    <a:gd name="T12" fmla="*/ 49 w 102"/>
                    <a:gd name="T13" fmla="*/ 10 h 105"/>
                    <a:gd name="T14" fmla="*/ 41 w 102"/>
                    <a:gd name="T15" fmla="*/ 18 h 105"/>
                    <a:gd name="T16" fmla="*/ 34 w 102"/>
                    <a:gd name="T17" fmla="*/ 17 h 105"/>
                    <a:gd name="T18" fmla="*/ 21 w 102"/>
                    <a:gd name="T19" fmla="*/ 25 h 105"/>
                    <a:gd name="T20" fmla="*/ 20 w 102"/>
                    <a:gd name="T21" fmla="*/ 33 h 105"/>
                    <a:gd name="T22" fmla="*/ 14 w 102"/>
                    <a:gd name="T23" fmla="*/ 36 h 105"/>
                    <a:gd name="T24" fmla="*/ 12 w 102"/>
                    <a:gd name="T25" fmla="*/ 43 h 105"/>
                    <a:gd name="T26" fmla="*/ 8 w 102"/>
                    <a:gd name="T27" fmla="*/ 47 h 105"/>
                    <a:gd name="T28" fmla="*/ 0 w 102"/>
                    <a:gd name="T29" fmla="*/ 57 h 105"/>
                    <a:gd name="T30" fmla="*/ 13 w 102"/>
                    <a:gd name="T31" fmla="*/ 65 h 105"/>
                    <a:gd name="T32" fmla="*/ 14 w 102"/>
                    <a:gd name="T33" fmla="*/ 69 h 105"/>
                    <a:gd name="T34" fmla="*/ 22 w 102"/>
                    <a:gd name="T35" fmla="*/ 73 h 105"/>
                    <a:gd name="T36" fmla="*/ 24 w 102"/>
                    <a:gd name="T37" fmla="*/ 78 h 105"/>
                    <a:gd name="T38" fmla="*/ 19 w 102"/>
                    <a:gd name="T39" fmla="*/ 82 h 105"/>
                    <a:gd name="T40" fmla="*/ 18 w 102"/>
                    <a:gd name="T41" fmla="*/ 91 h 105"/>
                    <a:gd name="T42" fmla="*/ 29 w 102"/>
                    <a:gd name="T43" fmla="*/ 94 h 105"/>
                    <a:gd name="T44" fmla="*/ 33 w 102"/>
                    <a:gd name="T45" fmla="*/ 94 h 105"/>
                    <a:gd name="T46" fmla="*/ 37 w 102"/>
                    <a:gd name="T47" fmla="*/ 98 h 105"/>
                    <a:gd name="T48" fmla="*/ 41 w 102"/>
                    <a:gd name="T49" fmla="*/ 102 h 105"/>
                    <a:gd name="T50" fmla="*/ 53 w 102"/>
                    <a:gd name="T51" fmla="*/ 105 h 105"/>
                    <a:gd name="T52" fmla="*/ 57 w 102"/>
                    <a:gd name="T53" fmla="*/ 97 h 105"/>
                    <a:gd name="T54" fmla="*/ 56 w 102"/>
                    <a:gd name="T55" fmla="*/ 103 h 105"/>
                    <a:gd name="T56" fmla="*/ 44 w 102"/>
                    <a:gd name="T57" fmla="*/ 104 h 105"/>
                    <a:gd name="T58" fmla="*/ 42 w 102"/>
                    <a:gd name="T59" fmla="*/ 98 h 105"/>
                    <a:gd name="T60" fmla="*/ 37 w 102"/>
                    <a:gd name="T61" fmla="*/ 97 h 105"/>
                    <a:gd name="T62" fmla="*/ 37 w 102"/>
                    <a:gd name="T63" fmla="*/ 95 h 105"/>
                    <a:gd name="T64" fmla="*/ 33 w 102"/>
                    <a:gd name="T65" fmla="*/ 92 h 105"/>
                    <a:gd name="T66" fmla="*/ 24 w 102"/>
                    <a:gd name="T67" fmla="*/ 93 h 105"/>
                    <a:gd name="T68" fmla="*/ 18 w 102"/>
                    <a:gd name="T69" fmla="*/ 84 h 105"/>
                    <a:gd name="T70" fmla="*/ 28 w 102"/>
                    <a:gd name="T71" fmla="*/ 79 h 105"/>
                    <a:gd name="T72" fmla="*/ 28 w 102"/>
                    <a:gd name="T73" fmla="*/ 79 h 105"/>
                    <a:gd name="T74" fmla="*/ 22 w 102"/>
                    <a:gd name="T75" fmla="*/ 75 h 105"/>
                    <a:gd name="T76" fmla="*/ 22 w 102"/>
                    <a:gd name="T77" fmla="*/ 72 h 105"/>
                    <a:gd name="T78" fmla="*/ 14 w 102"/>
                    <a:gd name="T79" fmla="*/ 67 h 105"/>
                    <a:gd name="T80" fmla="*/ 7 w 102"/>
                    <a:gd name="T81" fmla="*/ 63 h 105"/>
                    <a:gd name="T82" fmla="*/ 1 w 102"/>
                    <a:gd name="T83" fmla="*/ 53 h 105"/>
                    <a:gd name="T84" fmla="*/ 13 w 102"/>
                    <a:gd name="T85" fmla="*/ 46 h 105"/>
                    <a:gd name="T86" fmla="*/ 18 w 102"/>
                    <a:gd name="T87" fmla="*/ 46 h 105"/>
                    <a:gd name="T88" fmla="*/ 12 w 102"/>
                    <a:gd name="T89" fmla="*/ 39 h 105"/>
                    <a:gd name="T90" fmla="*/ 20 w 102"/>
                    <a:gd name="T91" fmla="*/ 36 h 105"/>
                    <a:gd name="T92" fmla="*/ 25 w 102"/>
                    <a:gd name="T93" fmla="*/ 33 h 105"/>
                    <a:gd name="T94" fmla="*/ 22 w 102"/>
                    <a:gd name="T95" fmla="*/ 26 h 105"/>
                    <a:gd name="T96" fmla="*/ 34 w 102"/>
                    <a:gd name="T97" fmla="*/ 17 h 105"/>
                    <a:gd name="T98" fmla="*/ 42 w 102"/>
                    <a:gd name="T99" fmla="*/ 21 h 105"/>
                    <a:gd name="T100" fmla="*/ 46 w 102"/>
                    <a:gd name="T101" fmla="*/ 12 h 105"/>
                    <a:gd name="T102" fmla="*/ 59 w 102"/>
                    <a:gd name="T103" fmla="*/ 11 h 105"/>
                    <a:gd name="T104" fmla="*/ 61 w 102"/>
                    <a:gd name="T105" fmla="*/ 12 h 105"/>
                    <a:gd name="T106" fmla="*/ 64 w 102"/>
                    <a:gd name="T107" fmla="*/ 12 h 105"/>
                    <a:gd name="T108" fmla="*/ 70 w 102"/>
                    <a:gd name="T109" fmla="*/ 12 h 105"/>
                    <a:gd name="T110" fmla="*/ 77 w 102"/>
                    <a:gd name="T111" fmla="*/ 14 h 105"/>
                    <a:gd name="T112" fmla="*/ 76 w 102"/>
                    <a:gd name="T113" fmla="*/ 6 h 105"/>
                    <a:gd name="T114" fmla="*/ 90 w 102"/>
                    <a:gd name="T115" fmla="*/ 1 h 105"/>
                    <a:gd name="T116" fmla="*/ 95 w 102"/>
                    <a:gd name="T117" fmla="*/ 10 h 105"/>
                    <a:gd name="T118" fmla="*/ 95 w 102"/>
                    <a:gd name="T119" fmla="*/ 12 h 105"/>
                    <a:gd name="T120" fmla="*/ 102 w 102"/>
                    <a:gd name="T121"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105">
                      <a:moveTo>
                        <a:pt x="102" y="18"/>
                      </a:moveTo>
                      <a:lnTo>
                        <a:pt x="102" y="18"/>
                      </a:lnTo>
                      <a:lnTo>
                        <a:pt x="102" y="17"/>
                      </a:lnTo>
                      <a:lnTo>
                        <a:pt x="102" y="15"/>
                      </a:lnTo>
                      <a:lnTo>
                        <a:pt x="102" y="15"/>
                      </a:lnTo>
                      <a:lnTo>
                        <a:pt x="101" y="14"/>
                      </a:lnTo>
                      <a:lnTo>
                        <a:pt x="100" y="13"/>
                      </a:lnTo>
                      <a:lnTo>
                        <a:pt x="100" y="13"/>
                      </a:lnTo>
                      <a:lnTo>
                        <a:pt x="98" y="12"/>
                      </a:lnTo>
                      <a:lnTo>
                        <a:pt x="97" y="12"/>
                      </a:lnTo>
                      <a:lnTo>
                        <a:pt x="96" y="12"/>
                      </a:lnTo>
                      <a:lnTo>
                        <a:pt x="96" y="12"/>
                      </a:lnTo>
                      <a:lnTo>
                        <a:pt x="96" y="10"/>
                      </a:lnTo>
                      <a:lnTo>
                        <a:pt x="97" y="8"/>
                      </a:lnTo>
                      <a:lnTo>
                        <a:pt x="96" y="6"/>
                      </a:lnTo>
                      <a:lnTo>
                        <a:pt x="96" y="4"/>
                      </a:lnTo>
                      <a:lnTo>
                        <a:pt x="96" y="4"/>
                      </a:lnTo>
                      <a:lnTo>
                        <a:pt x="94" y="3"/>
                      </a:lnTo>
                      <a:lnTo>
                        <a:pt x="92" y="1"/>
                      </a:lnTo>
                      <a:lnTo>
                        <a:pt x="89" y="0"/>
                      </a:lnTo>
                      <a:lnTo>
                        <a:pt x="87" y="0"/>
                      </a:lnTo>
                      <a:lnTo>
                        <a:pt x="87" y="0"/>
                      </a:lnTo>
                      <a:lnTo>
                        <a:pt x="85" y="0"/>
                      </a:lnTo>
                      <a:lnTo>
                        <a:pt x="84" y="0"/>
                      </a:lnTo>
                      <a:lnTo>
                        <a:pt x="81" y="1"/>
                      </a:lnTo>
                      <a:lnTo>
                        <a:pt x="78" y="3"/>
                      </a:lnTo>
                      <a:lnTo>
                        <a:pt x="76" y="4"/>
                      </a:lnTo>
                      <a:lnTo>
                        <a:pt x="76" y="4"/>
                      </a:lnTo>
                      <a:lnTo>
                        <a:pt x="75" y="6"/>
                      </a:lnTo>
                      <a:lnTo>
                        <a:pt x="75" y="7"/>
                      </a:lnTo>
                      <a:lnTo>
                        <a:pt x="74" y="8"/>
                      </a:lnTo>
                      <a:lnTo>
                        <a:pt x="75" y="9"/>
                      </a:lnTo>
                      <a:lnTo>
                        <a:pt x="75" y="9"/>
                      </a:lnTo>
                      <a:lnTo>
                        <a:pt x="75" y="11"/>
                      </a:lnTo>
                      <a:lnTo>
                        <a:pt x="76" y="13"/>
                      </a:lnTo>
                      <a:lnTo>
                        <a:pt x="76" y="13"/>
                      </a:lnTo>
                      <a:lnTo>
                        <a:pt x="75" y="12"/>
                      </a:lnTo>
                      <a:lnTo>
                        <a:pt x="75" y="12"/>
                      </a:lnTo>
                      <a:lnTo>
                        <a:pt x="73" y="12"/>
                      </a:lnTo>
                      <a:lnTo>
                        <a:pt x="72" y="12"/>
                      </a:lnTo>
                      <a:lnTo>
                        <a:pt x="72" y="12"/>
                      </a:lnTo>
                      <a:lnTo>
                        <a:pt x="70" y="12"/>
                      </a:lnTo>
                      <a:lnTo>
                        <a:pt x="69" y="12"/>
                      </a:lnTo>
                      <a:lnTo>
                        <a:pt x="66" y="13"/>
                      </a:lnTo>
                      <a:lnTo>
                        <a:pt x="66" y="13"/>
                      </a:lnTo>
                      <a:lnTo>
                        <a:pt x="66" y="12"/>
                      </a:lnTo>
                      <a:lnTo>
                        <a:pt x="66" y="12"/>
                      </a:lnTo>
                      <a:lnTo>
                        <a:pt x="66" y="12"/>
                      </a:lnTo>
                      <a:lnTo>
                        <a:pt x="64" y="11"/>
                      </a:lnTo>
                      <a:lnTo>
                        <a:pt x="63" y="10"/>
                      </a:lnTo>
                      <a:lnTo>
                        <a:pt x="63" y="10"/>
                      </a:lnTo>
                      <a:lnTo>
                        <a:pt x="62" y="10"/>
                      </a:lnTo>
                      <a:lnTo>
                        <a:pt x="62" y="10"/>
                      </a:lnTo>
                      <a:lnTo>
                        <a:pt x="61" y="11"/>
                      </a:lnTo>
                      <a:lnTo>
                        <a:pt x="61" y="11"/>
                      </a:lnTo>
                      <a:lnTo>
                        <a:pt x="61" y="11"/>
                      </a:lnTo>
                      <a:lnTo>
                        <a:pt x="59" y="10"/>
                      </a:lnTo>
                      <a:lnTo>
                        <a:pt x="58" y="10"/>
                      </a:lnTo>
                      <a:lnTo>
                        <a:pt x="58" y="10"/>
                      </a:lnTo>
                      <a:lnTo>
                        <a:pt x="56" y="9"/>
                      </a:lnTo>
                      <a:lnTo>
                        <a:pt x="54" y="9"/>
                      </a:lnTo>
                      <a:lnTo>
                        <a:pt x="51" y="10"/>
                      </a:lnTo>
                      <a:lnTo>
                        <a:pt x="49" y="10"/>
                      </a:lnTo>
                      <a:lnTo>
                        <a:pt x="49" y="10"/>
                      </a:lnTo>
                      <a:lnTo>
                        <a:pt x="48" y="11"/>
                      </a:lnTo>
                      <a:lnTo>
                        <a:pt x="46" y="12"/>
                      </a:lnTo>
                      <a:lnTo>
                        <a:pt x="45" y="13"/>
                      </a:lnTo>
                      <a:lnTo>
                        <a:pt x="43" y="15"/>
                      </a:lnTo>
                      <a:lnTo>
                        <a:pt x="43" y="15"/>
                      </a:lnTo>
                      <a:lnTo>
                        <a:pt x="42" y="16"/>
                      </a:lnTo>
                      <a:lnTo>
                        <a:pt x="41" y="17"/>
                      </a:lnTo>
                      <a:lnTo>
                        <a:pt x="41" y="18"/>
                      </a:lnTo>
                      <a:lnTo>
                        <a:pt x="41" y="20"/>
                      </a:lnTo>
                      <a:lnTo>
                        <a:pt x="41" y="20"/>
                      </a:lnTo>
                      <a:lnTo>
                        <a:pt x="41" y="20"/>
                      </a:lnTo>
                      <a:lnTo>
                        <a:pt x="41" y="20"/>
                      </a:lnTo>
                      <a:lnTo>
                        <a:pt x="39" y="19"/>
                      </a:lnTo>
                      <a:lnTo>
                        <a:pt x="39" y="19"/>
                      </a:lnTo>
                      <a:lnTo>
                        <a:pt x="37" y="17"/>
                      </a:lnTo>
                      <a:lnTo>
                        <a:pt x="34" y="17"/>
                      </a:lnTo>
                      <a:lnTo>
                        <a:pt x="34" y="17"/>
                      </a:lnTo>
                      <a:lnTo>
                        <a:pt x="32" y="17"/>
                      </a:lnTo>
                      <a:lnTo>
                        <a:pt x="30" y="17"/>
                      </a:lnTo>
                      <a:lnTo>
                        <a:pt x="27" y="17"/>
                      </a:lnTo>
                      <a:lnTo>
                        <a:pt x="25" y="18"/>
                      </a:lnTo>
                      <a:lnTo>
                        <a:pt x="25" y="18"/>
                      </a:lnTo>
                      <a:lnTo>
                        <a:pt x="23" y="20"/>
                      </a:lnTo>
                      <a:lnTo>
                        <a:pt x="22" y="21"/>
                      </a:lnTo>
                      <a:lnTo>
                        <a:pt x="21" y="23"/>
                      </a:lnTo>
                      <a:lnTo>
                        <a:pt x="21" y="25"/>
                      </a:lnTo>
                      <a:lnTo>
                        <a:pt x="21" y="25"/>
                      </a:lnTo>
                      <a:lnTo>
                        <a:pt x="21" y="27"/>
                      </a:lnTo>
                      <a:lnTo>
                        <a:pt x="22" y="28"/>
                      </a:lnTo>
                      <a:lnTo>
                        <a:pt x="22" y="30"/>
                      </a:lnTo>
                      <a:lnTo>
                        <a:pt x="24" y="32"/>
                      </a:lnTo>
                      <a:lnTo>
                        <a:pt x="24" y="32"/>
                      </a:lnTo>
                      <a:lnTo>
                        <a:pt x="22" y="32"/>
                      </a:lnTo>
                      <a:lnTo>
                        <a:pt x="20" y="33"/>
                      </a:lnTo>
                      <a:lnTo>
                        <a:pt x="20" y="33"/>
                      </a:lnTo>
                      <a:lnTo>
                        <a:pt x="19" y="33"/>
                      </a:lnTo>
                      <a:lnTo>
                        <a:pt x="19" y="34"/>
                      </a:lnTo>
                      <a:lnTo>
                        <a:pt x="19" y="34"/>
                      </a:lnTo>
                      <a:lnTo>
                        <a:pt x="19" y="34"/>
                      </a:lnTo>
                      <a:lnTo>
                        <a:pt x="19" y="35"/>
                      </a:lnTo>
                      <a:lnTo>
                        <a:pt x="19" y="35"/>
                      </a:lnTo>
                      <a:lnTo>
                        <a:pt x="19" y="35"/>
                      </a:lnTo>
                      <a:lnTo>
                        <a:pt x="16" y="36"/>
                      </a:lnTo>
                      <a:lnTo>
                        <a:pt x="14" y="36"/>
                      </a:lnTo>
                      <a:lnTo>
                        <a:pt x="13" y="37"/>
                      </a:lnTo>
                      <a:lnTo>
                        <a:pt x="13" y="37"/>
                      </a:lnTo>
                      <a:lnTo>
                        <a:pt x="12" y="38"/>
                      </a:lnTo>
                      <a:lnTo>
                        <a:pt x="11" y="40"/>
                      </a:lnTo>
                      <a:lnTo>
                        <a:pt x="11" y="40"/>
                      </a:lnTo>
                      <a:lnTo>
                        <a:pt x="11" y="41"/>
                      </a:lnTo>
                      <a:lnTo>
                        <a:pt x="11" y="42"/>
                      </a:lnTo>
                      <a:lnTo>
                        <a:pt x="12" y="42"/>
                      </a:lnTo>
                      <a:lnTo>
                        <a:pt x="12" y="43"/>
                      </a:lnTo>
                      <a:lnTo>
                        <a:pt x="12" y="43"/>
                      </a:lnTo>
                      <a:lnTo>
                        <a:pt x="13" y="45"/>
                      </a:lnTo>
                      <a:lnTo>
                        <a:pt x="15" y="45"/>
                      </a:lnTo>
                      <a:lnTo>
                        <a:pt x="15" y="45"/>
                      </a:lnTo>
                      <a:lnTo>
                        <a:pt x="13" y="45"/>
                      </a:lnTo>
                      <a:lnTo>
                        <a:pt x="13" y="45"/>
                      </a:lnTo>
                      <a:lnTo>
                        <a:pt x="12" y="45"/>
                      </a:lnTo>
                      <a:lnTo>
                        <a:pt x="10" y="46"/>
                      </a:lnTo>
                      <a:lnTo>
                        <a:pt x="8" y="47"/>
                      </a:lnTo>
                      <a:lnTo>
                        <a:pt x="8" y="47"/>
                      </a:lnTo>
                      <a:lnTo>
                        <a:pt x="6" y="48"/>
                      </a:lnTo>
                      <a:lnTo>
                        <a:pt x="4" y="49"/>
                      </a:lnTo>
                      <a:lnTo>
                        <a:pt x="3" y="50"/>
                      </a:lnTo>
                      <a:lnTo>
                        <a:pt x="2" y="52"/>
                      </a:lnTo>
                      <a:lnTo>
                        <a:pt x="2" y="52"/>
                      </a:lnTo>
                      <a:lnTo>
                        <a:pt x="1" y="54"/>
                      </a:lnTo>
                      <a:lnTo>
                        <a:pt x="0" y="56"/>
                      </a:lnTo>
                      <a:lnTo>
                        <a:pt x="0" y="57"/>
                      </a:lnTo>
                      <a:lnTo>
                        <a:pt x="1" y="59"/>
                      </a:lnTo>
                      <a:lnTo>
                        <a:pt x="1" y="59"/>
                      </a:lnTo>
                      <a:lnTo>
                        <a:pt x="2" y="61"/>
                      </a:lnTo>
                      <a:lnTo>
                        <a:pt x="4" y="62"/>
                      </a:lnTo>
                      <a:lnTo>
                        <a:pt x="6" y="64"/>
                      </a:lnTo>
                      <a:lnTo>
                        <a:pt x="8" y="64"/>
                      </a:lnTo>
                      <a:lnTo>
                        <a:pt x="8" y="64"/>
                      </a:lnTo>
                      <a:lnTo>
                        <a:pt x="10" y="65"/>
                      </a:lnTo>
                      <a:lnTo>
                        <a:pt x="13" y="65"/>
                      </a:lnTo>
                      <a:lnTo>
                        <a:pt x="13" y="65"/>
                      </a:lnTo>
                      <a:lnTo>
                        <a:pt x="14" y="66"/>
                      </a:lnTo>
                      <a:lnTo>
                        <a:pt x="14" y="66"/>
                      </a:lnTo>
                      <a:lnTo>
                        <a:pt x="13" y="67"/>
                      </a:lnTo>
                      <a:lnTo>
                        <a:pt x="13" y="67"/>
                      </a:lnTo>
                      <a:lnTo>
                        <a:pt x="13" y="67"/>
                      </a:lnTo>
                      <a:lnTo>
                        <a:pt x="13" y="68"/>
                      </a:lnTo>
                      <a:lnTo>
                        <a:pt x="13" y="68"/>
                      </a:lnTo>
                      <a:lnTo>
                        <a:pt x="14" y="69"/>
                      </a:lnTo>
                      <a:lnTo>
                        <a:pt x="15" y="70"/>
                      </a:lnTo>
                      <a:lnTo>
                        <a:pt x="16" y="70"/>
                      </a:lnTo>
                      <a:lnTo>
                        <a:pt x="16" y="70"/>
                      </a:lnTo>
                      <a:lnTo>
                        <a:pt x="19" y="72"/>
                      </a:lnTo>
                      <a:lnTo>
                        <a:pt x="21" y="72"/>
                      </a:lnTo>
                      <a:lnTo>
                        <a:pt x="21" y="72"/>
                      </a:lnTo>
                      <a:lnTo>
                        <a:pt x="22" y="73"/>
                      </a:lnTo>
                      <a:lnTo>
                        <a:pt x="22" y="73"/>
                      </a:lnTo>
                      <a:lnTo>
                        <a:pt x="22" y="73"/>
                      </a:lnTo>
                      <a:lnTo>
                        <a:pt x="22" y="74"/>
                      </a:lnTo>
                      <a:lnTo>
                        <a:pt x="22" y="74"/>
                      </a:lnTo>
                      <a:lnTo>
                        <a:pt x="21" y="74"/>
                      </a:lnTo>
                      <a:lnTo>
                        <a:pt x="21" y="75"/>
                      </a:lnTo>
                      <a:lnTo>
                        <a:pt x="21" y="75"/>
                      </a:lnTo>
                      <a:lnTo>
                        <a:pt x="21" y="75"/>
                      </a:lnTo>
                      <a:lnTo>
                        <a:pt x="22" y="76"/>
                      </a:lnTo>
                      <a:lnTo>
                        <a:pt x="22" y="77"/>
                      </a:lnTo>
                      <a:lnTo>
                        <a:pt x="24" y="78"/>
                      </a:lnTo>
                      <a:lnTo>
                        <a:pt x="24" y="78"/>
                      </a:lnTo>
                      <a:lnTo>
                        <a:pt x="27" y="79"/>
                      </a:lnTo>
                      <a:lnTo>
                        <a:pt x="27" y="79"/>
                      </a:lnTo>
                      <a:lnTo>
                        <a:pt x="25" y="79"/>
                      </a:lnTo>
                      <a:lnTo>
                        <a:pt x="24" y="80"/>
                      </a:lnTo>
                      <a:lnTo>
                        <a:pt x="22" y="81"/>
                      </a:lnTo>
                      <a:lnTo>
                        <a:pt x="22" y="81"/>
                      </a:lnTo>
                      <a:lnTo>
                        <a:pt x="20" y="81"/>
                      </a:lnTo>
                      <a:lnTo>
                        <a:pt x="19" y="82"/>
                      </a:lnTo>
                      <a:lnTo>
                        <a:pt x="18" y="83"/>
                      </a:lnTo>
                      <a:lnTo>
                        <a:pt x="17" y="84"/>
                      </a:lnTo>
                      <a:lnTo>
                        <a:pt x="17" y="84"/>
                      </a:lnTo>
                      <a:lnTo>
                        <a:pt x="17" y="86"/>
                      </a:lnTo>
                      <a:lnTo>
                        <a:pt x="17" y="87"/>
                      </a:lnTo>
                      <a:lnTo>
                        <a:pt x="17" y="88"/>
                      </a:lnTo>
                      <a:lnTo>
                        <a:pt x="18" y="89"/>
                      </a:lnTo>
                      <a:lnTo>
                        <a:pt x="18" y="89"/>
                      </a:lnTo>
                      <a:lnTo>
                        <a:pt x="18" y="91"/>
                      </a:lnTo>
                      <a:lnTo>
                        <a:pt x="20" y="92"/>
                      </a:lnTo>
                      <a:lnTo>
                        <a:pt x="21" y="92"/>
                      </a:lnTo>
                      <a:lnTo>
                        <a:pt x="22" y="93"/>
                      </a:lnTo>
                      <a:lnTo>
                        <a:pt x="22" y="93"/>
                      </a:lnTo>
                      <a:lnTo>
                        <a:pt x="24" y="94"/>
                      </a:lnTo>
                      <a:lnTo>
                        <a:pt x="26" y="94"/>
                      </a:lnTo>
                      <a:lnTo>
                        <a:pt x="27" y="94"/>
                      </a:lnTo>
                      <a:lnTo>
                        <a:pt x="29" y="94"/>
                      </a:lnTo>
                      <a:lnTo>
                        <a:pt x="29" y="94"/>
                      </a:lnTo>
                      <a:lnTo>
                        <a:pt x="31" y="93"/>
                      </a:lnTo>
                      <a:lnTo>
                        <a:pt x="31" y="93"/>
                      </a:lnTo>
                      <a:lnTo>
                        <a:pt x="32" y="93"/>
                      </a:lnTo>
                      <a:lnTo>
                        <a:pt x="32" y="93"/>
                      </a:lnTo>
                      <a:lnTo>
                        <a:pt x="32" y="93"/>
                      </a:lnTo>
                      <a:lnTo>
                        <a:pt x="32" y="93"/>
                      </a:lnTo>
                      <a:lnTo>
                        <a:pt x="32" y="93"/>
                      </a:lnTo>
                      <a:lnTo>
                        <a:pt x="32" y="94"/>
                      </a:lnTo>
                      <a:lnTo>
                        <a:pt x="33" y="94"/>
                      </a:lnTo>
                      <a:lnTo>
                        <a:pt x="33" y="95"/>
                      </a:lnTo>
                      <a:lnTo>
                        <a:pt x="33" y="95"/>
                      </a:lnTo>
                      <a:lnTo>
                        <a:pt x="35" y="96"/>
                      </a:lnTo>
                      <a:lnTo>
                        <a:pt x="35" y="96"/>
                      </a:lnTo>
                      <a:lnTo>
                        <a:pt x="36" y="96"/>
                      </a:lnTo>
                      <a:lnTo>
                        <a:pt x="36" y="96"/>
                      </a:lnTo>
                      <a:lnTo>
                        <a:pt x="36" y="97"/>
                      </a:lnTo>
                      <a:lnTo>
                        <a:pt x="36" y="98"/>
                      </a:lnTo>
                      <a:lnTo>
                        <a:pt x="37" y="98"/>
                      </a:lnTo>
                      <a:lnTo>
                        <a:pt x="37" y="98"/>
                      </a:lnTo>
                      <a:lnTo>
                        <a:pt x="38" y="98"/>
                      </a:lnTo>
                      <a:lnTo>
                        <a:pt x="39" y="99"/>
                      </a:lnTo>
                      <a:lnTo>
                        <a:pt x="40" y="99"/>
                      </a:lnTo>
                      <a:lnTo>
                        <a:pt x="41" y="99"/>
                      </a:lnTo>
                      <a:lnTo>
                        <a:pt x="41" y="99"/>
                      </a:lnTo>
                      <a:lnTo>
                        <a:pt x="40" y="100"/>
                      </a:lnTo>
                      <a:lnTo>
                        <a:pt x="40" y="101"/>
                      </a:lnTo>
                      <a:lnTo>
                        <a:pt x="41" y="102"/>
                      </a:lnTo>
                      <a:lnTo>
                        <a:pt x="41" y="103"/>
                      </a:lnTo>
                      <a:lnTo>
                        <a:pt x="41" y="103"/>
                      </a:lnTo>
                      <a:lnTo>
                        <a:pt x="43" y="104"/>
                      </a:lnTo>
                      <a:lnTo>
                        <a:pt x="45" y="105"/>
                      </a:lnTo>
                      <a:lnTo>
                        <a:pt x="47" y="105"/>
                      </a:lnTo>
                      <a:lnTo>
                        <a:pt x="49" y="105"/>
                      </a:lnTo>
                      <a:lnTo>
                        <a:pt x="49" y="105"/>
                      </a:lnTo>
                      <a:lnTo>
                        <a:pt x="51" y="105"/>
                      </a:lnTo>
                      <a:lnTo>
                        <a:pt x="53" y="105"/>
                      </a:lnTo>
                      <a:lnTo>
                        <a:pt x="55" y="104"/>
                      </a:lnTo>
                      <a:lnTo>
                        <a:pt x="56" y="103"/>
                      </a:lnTo>
                      <a:lnTo>
                        <a:pt x="56" y="103"/>
                      </a:lnTo>
                      <a:lnTo>
                        <a:pt x="58" y="101"/>
                      </a:lnTo>
                      <a:lnTo>
                        <a:pt x="59" y="99"/>
                      </a:lnTo>
                      <a:lnTo>
                        <a:pt x="59" y="99"/>
                      </a:lnTo>
                      <a:lnTo>
                        <a:pt x="59" y="99"/>
                      </a:lnTo>
                      <a:lnTo>
                        <a:pt x="58" y="98"/>
                      </a:lnTo>
                      <a:lnTo>
                        <a:pt x="57" y="97"/>
                      </a:lnTo>
                      <a:lnTo>
                        <a:pt x="57" y="97"/>
                      </a:lnTo>
                      <a:lnTo>
                        <a:pt x="57" y="97"/>
                      </a:lnTo>
                      <a:lnTo>
                        <a:pt x="57" y="97"/>
                      </a:lnTo>
                      <a:lnTo>
                        <a:pt x="58" y="98"/>
                      </a:lnTo>
                      <a:lnTo>
                        <a:pt x="58" y="99"/>
                      </a:lnTo>
                      <a:lnTo>
                        <a:pt x="58" y="100"/>
                      </a:lnTo>
                      <a:lnTo>
                        <a:pt x="58" y="101"/>
                      </a:lnTo>
                      <a:lnTo>
                        <a:pt x="58" y="101"/>
                      </a:lnTo>
                      <a:lnTo>
                        <a:pt x="56" y="103"/>
                      </a:lnTo>
                      <a:lnTo>
                        <a:pt x="55" y="103"/>
                      </a:lnTo>
                      <a:lnTo>
                        <a:pt x="55" y="103"/>
                      </a:lnTo>
                      <a:lnTo>
                        <a:pt x="53" y="104"/>
                      </a:lnTo>
                      <a:lnTo>
                        <a:pt x="52" y="104"/>
                      </a:lnTo>
                      <a:lnTo>
                        <a:pt x="49" y="105"/>
                      </a:lnTo>
                      <a:lnTo>
                        <a:pt x="49" y="105"/>
                      </a:lnTo>
                      <a:lnTo>
                        <a:pt x="47" y="105"/>
                      </a:lnTo>
                      <a:lnTo>
                        <a:pt x="46" y="105"/>
                      </a:lnTo>
                      <a:lnTo>
                        <a:pt x="44" y="104"/>
                      </a:lnTo>
                      <a:lnTo>
                        <a:pt x="43" y="103"/>
                      </a:lnTo>
                      <a:lnTo>
                        <a:pt x="43" y="103"/>
                      </a:lnTo>
                      <a:lnTo>
                        <a:pt x="41" y="102"/>
                      </a:lnTo>
                      <a:lnTo>
                        <a:pt x="41" y="100"/>
                      </a:lnTo>
                      <a:lnTo>
                        <a:pt x="41" y="100"/>
                      </a:lnTo>
                      <a:lnTo>
                        <a:pt x="41" y="100"/>
                      </a:lnTo>
                      <a:lnTo>
                        <a:pt x="41" y="99"/>
                      </a:lnTo>
                      <a:lnTo>
                        <a:pt x="42" y="98"/>
                      </a:lnTo>
                      <a:lnTo>
                        <a:pt x="42" y="98"/>
                      </a:lnTo>
                      <a:lnTo>
                        <a:pt x="42" y="98"/>
                      </a:lnTo>
                      <a:lnTo>
                        <a:pt x="42" y="98"/>
                      </a:lnTo>
                      <a:lnTo>
                        <a:pt x="42" y="97"/>
                      </a:lnTo>
                      <a:lnTo>
                        <a:pt x="41" y="97"/>
                      </a:lnTo>
                      <a:lnTo>
                        <a:pt x="41" y="97"/>
                      </a:lnTo>
                      <a:lnTo>
                        <a:pt x="40" y="98"/>
                      </a:lnTo>
                      <a:lnTo>
                        <a:pt x="40" y="98"/>
                      </a:lnTo>
                      <a:lnTo>
                        <a:pt x="39" y="98"/>
                      </a:lnTo>
                      <a:lnTo>
                        <a:pt x="37" y="97"/>
                      </a:lnTo>
                      <a:lnTo>
                        <a:pt x="37" y="97"/>
                      </a:lnTo>
                      <a:lnTo>
                        <a:pt x="37" y="97"/>
                      </a:lnTo>
                      <a:lnTo>
                        <a:pt x="37" y="96"/>
                      </a:lnTo>
                      <a:lnTo>
                        <a:pt x="38" y="96"/>
                      </a:lnTo>
                      <a:lnTo>
                        <a:pt x="38" y="96"/>
                      </a:lnTo>
                      <a:lnTo>
                        <a:pt x="38" y="95"/>
                      </a:lnTo>
                      <a:lnTo>
                        <a:pt x="37" y="95"/>
                      </a:lnTo>
                      <a:lnTo>
                        <a:pt x="37" y="95"/>
                      </a:lnTo>
                      <a:lnTo>
                        <a:pt x="37" y="95"/>
                      </a:lnTo>
                      <a:lnTo>
                        <a:pt x="36" y="95"/>
                      </a:lnTo>
                      <a:lnTo>
                        <a:pt x="36" y="95"/>
                      </a:lnTo>
                      <a:lnTo>
                        <a:pt x="34" y="95"/>
                      </a:lnTo>
                      <a:lnTo>
                        <a:pt x="33" y="94"/>
                      </a:lnTo>
                      <a:lnTo>
                        <a:pt x="33" y="94"/>
                      </a:lnTo>
                      <a:lnTo>
                        <a:pt x="33" y="93"/>
                      </a:lnTo>
                      <a:lnTo>
                        <a:pt x="33" y="93"/>
                      </a:lnTo>
                      <a:lnTo>
                        <a:pt x="33" y="92"/>
                      </a:lnTo>
                      <a:lnTo>
                        <a:pt x="33" y="92"/>
                      </a:lnTo>
                      <a:lnTo>
                        <a:pt x="32" y="92"/>
                      </a:lnTo>
                      <a:lnTo>
                        <a:pt x="32" y="92"/>
                      </a:lnTo>
                      <a:lnTo>
                        <a:pt x="31" y="93"/>
                      </a:lnTo>
                      <a:lnTo>
                        <a:pt x="31" y="93"/>
                      </a:lnTo>
                      <a:lnTo>
                        <a:pt x="29" y="93"/>
                      </a:lnTo>
                      <a:lnTo>
                        <a:pt x="27" y="94"/>
                      </a:lnTo>
                      <a:lnTo>
                        <a:pt x="27" y="94"/>
                      </a:lnTo>
                      <a:lnTo>
                        <a:pt x="26" y="93"/>
                      </a:lnTo>
                      <a:lnTo>
                        <a:pt x="24" y="93"/>
                      </a:lnTo>
                      <a:lnTo>
                        <a:pt x="21" y="92"/>
                      </a:lnTo>
                      <a:lnTo>
                        <a:pt x="21" y="92"/>
                      </a:lnTo>
                      <a:lnTo>
                        <a:pt x="20" y="91"/>
                      </a:lnTo>
                      <a:lnTo>
                        <a:pt x="19" y="90"/>
                      </a:lnTo>
                      <a:lnTo>
                        <a:pt x="18" y="89"/>
                      </a:lnTo>
                      <a:lnTo>
                        <a:pt x="18" y="87"/>
                      </a:lnTo>
                      <a:lnTo>
                        <a:pt x="18" y="87"/>
                      </a:lnTo>
                      <a:lnTo>
                        <a:pt x="18" y="85"/>
                      </a:lnTo>
                      <a:lnTo>
                        <a:pt x="18" y="84"/>
                      </a:lnTo>
                      <a:lnTo>
                        <a:pt x="19" y="83"/>
                      </a:lnTo>
                      <a:lnTo>
                        <a:pt x="20" y="82"/>
                      </a:lnTo>
                      <a:lnTo>
                        <a:pt x="20" y="82"/>
                      </a:lnTo>
                      <a:lnTo>
                        <a:pt x="22" y="81"/>
                      </a:lnTo>
                      <a:lnTo>
                        <a:pt x="23" y="81"/>
                      </a:lnTo>
                      <a:lnTo>
                        <a:pt x="26" y="80"/>
                      </a:lnTo>
                      <a:lnTo>
                        <a:pt x="26" y="80"/>
                      </a:lnTo>
                      <a:lnTo>
                        <a:pt x="27" y="80"/>
                      </a:lnTo>
                      <a:lnTo>
                        <a:pt x="28" y="79"/>
                      </a:lnTo>
                      <a:lnTo>
                        <a:pt x="28" y="79"/>
                      </a:lnTo>
                      <a:lnTo>
                        <a:pt x="30" y="80"/>
                      </a:lnTo>
                      <a:lnTo>
                        <a:pt x="30" y="80"/>
                      </a:lnTo>
                      <a:lnTo>
                        <a:pt x="30" y="80"/>
                      </a:lnTo>
                      <a:lnTo>
                        <a:pt x="30" y="80"/>
                      </a:lnTo>
                      <a:lnTo>
                        <a:pt x="30" y="80"/>
                      </a:lnTo>
                      <a:lnTo>
                        <a:pt x="29" y="79"/>
                      </a:lnTo>
                      <a:lnTo>
                        <a:pt x="28" y="79"/>
                      </a:lnTo>
                      <a:lnTo>
                        <a:pt x="28" y="79"/>
                      </a:lnTo>
                      <a:lnTo>
                        <a:pt x="27" y="78"/>
                      </a:lnTo>
                      <a:lnTo>
                        <a:pt x="27" y="78"/>
                      </a:lnTo>
                      <a:lnTo>
                        <a:pt x="25" y="78"/>
                      </a:lnTo>
                      <a:lnTo>
                        <a:pt x="23" y="77"/>
                      </a:lnTo>
                      <a:lnTo>
                        <a:pt x="23" y="77"/>
                      </a:lnTo>
                      <a:lnTo>
                        <a:pt x="22" y="76"/>
                      </a:lnTo>
                      <a:lnTo>
                        <a:pt x="22" y="75"/>
                      </a:lnTo>
                      <a:lnTo>
                        <a:pt x="22" y="75"/>
                      </a:lnTo>
                      <a:lnTo>
                        <a:pt x="22" y="75"/>
                      </a:lnTo>
                      <a:lnTo>
                        <a:pt x="22" y="75"/>
                      </a:lnTo>
                      <a:lnTo>
                        <a:pt x="22" y="74"/>
                      </a:lnTo>
                      <a:lnTo>
                        <a:pt x="22" y="74"/>
                      </a:lnTo>
                      <a:lnTo>
                        <a:pt x="23" y="73"/>
                      </a:lnTo>
                      <a:lnTo>
                        <a:pt x="23" y="73"/>
                      </a:lnTo>
                      <a:lnTo>
                        <a:pt x="23" y="73"/>
                      </a:lnTo>
                      <a:lnTo>
                        <a:pt x="23" y="73"/>
                      </a:lnTo>
                      <a:lnTo>
                        <a:pt x="22" y="73"/>
                      </a:lnTo>
                      <a:lnTo>
                        <a:pt x="22" y="72"/>
                      </a:lnTo>
                      <a:lnTo>
                        <a:pt x="22" y="72"/>
                      </a:lnTo>
                      <a:lnTo>
                        <a:pt x="18" y="71"/>
                      </a:lnTo>
                      <a:lnTo>
                        <a:pt x="18" y="71"/>
                      </a:lnTo>
                      <a:lnTo>
                        <a:pt x="15" y="69"/>
                      </a:lnTo>
                      <a:lnTo>
                        <a:pt x="15" y="69"/>
                      </a:lnTo>
                      <a:lnTo>
                        <a:pt x="14" y="68"/>
                      </a:lnTo>
                      <a:lnTo>
                        <a:pt x="14" y="68"/>
                      </a:lnTo>
                      <a:lnTo>
                        <a:pt x="14" y="67"/>
                      </a:lnTo>
                      <a:lnTo>
                        <a:pt x="14" y="67"/>
                      </a:lnTo>
                      <a:lnTo>
                        <a:pt x="14" y="66"/>
                      </a:lnTo>
                      <a:lnTo>
                        <a:pt x="14" y="66"/>
                      </a:lnTo>
                      <a:lnTo>
                        <a:pt x="14" y="66"/>
                      </a:lnTo>
                      <a:lnTo>
                        <a:pt x="14" y="65"/>
                      </a:lnTo>
                      <a:lnTo>
                        <a:pt x="13" y="65"/>
                      </a:lnTo>
                      <a:lnTo>
                        <a:pt x="12" y="65"/>
                      </a:lnTo>
                      <a:lnTo>
                        <a:pt x="12" y="65"/>
                      </a:lnTo>
                      <a:lnTo>
                        <a:pt x="8" y="64"/>
                      </a:lnTo>
                      <a:lnTo>
                        <a:pt x="7" y="63"/>
                      </a:lnTo>
                      <a:lnTo>
                        <a:pt x="5" y="63"/>
                      </a:lnTo>
                      <a:lnTo>
                        <a:pt x="5" y="63"/>
                      </a:lnTo>
                      <a:lnTo>
                        <a:pt x="3" y="62"/>
                      </a:lnTo>
                      <a:lnTo>
                        <a:pt x="2" y="60"/>
                      </a:lnTo>
                      <a:lnTo>
                        <a:pt x="1" y="59"/>
                      </a:lnTo>
                      <a:lnTo>
                        <a:pt x="1" y="56"/>
                      </a:lnTo>
                      <a:lnTo>
                        <a:pt x="1" y="56"/>
                      </a:lnTo>
                      <a:lnTo>
                        <a:pt x="1" y="55"/>
                      </a:lnTo>
                      <a:lnTo>
                        <a:pt x="1" y="53"/>
                      </a:lnTo>
                      <a:lnTo>
                        <a:pt x="2" y="52"/>
                      </a:lnTo>
                      <a:lnTo>
                        <a:pt x="3" y="51"/>
                      </a:lnTo>
                      <a:lnTo>
                        <a:pt x="3" y="51"/>
                      </a:lnTo>
                      <a:lnTo>
                        <a:pt x="4" y="49"/>
                      </a:lnTo>
                      <a:lnTo>
                        <a:pt x="6" y="48"/>
                      </a:lnTo>
                      <a:lnTo>
                        <a:pt x="9" y="47"/>
                      </a:lnTo>
                      <a:lnTo>
                        <a:pt x="9" y="47"/>
                      </a:lnTo>
                      <a:lnTo>
                        <a:pt x="11" y="46"/>
                      </a:lnTo>
                      <a:lnTo>
                        <a:pt x="13" y="46"/>
                      </a:lnTo>
                      <a:lnTo>
                        <a:pt x="13" y="46"/>
                      </a:lnTo>
                      <a:lnTo>
                        <a:pt x="14" y="46"/>
                      </a:lnTo>
                      <a:lnTo>
                        <a:pt x="15" y="46"/>
                      </a:lnTo>
                      <a:lnTo>
                        <a:pt x="17" y="47"/>
                      </a:lnTo>
                      <a:lnTo>
                        <a:pt x="17" y="47"/>
                      </a:lnTo>
                      <a:lnTo>
                        <a:pt x="18" y="46"/>
                      </a:lnTo>
                      <a:lnTo>
                        <a:pt x="18" y="46"/>
                      </a:lnTo>
                      <a:lnTo>
                        <a:pt x="18" y="46"/>
                      </a:lnTo>
                      <a:lnTo>
                        <a:pt x="18" y="46"/>
                      </a:lnTo>
                      <a:lnTo>
                        <a:pt x="18" y="46"/>
                      </a:lnTo>
                      <a:lnTo>
                        <a:pt x="16" y="45"/>
                      </a:lnTo>
                      <a:lnTo>
                        <a:pt x="14" y="44"/>
                      </a:lnTo>
                      <a:lnTo>
                        <a:pt x="13" y="43"/>
                      </a:lnTo>
                      <a:lnTo>
                        <a:pt x="13" y="42"/>
                      </a:lnTo>
                      <a:lnTo>
                        <a:pt x="12" y="42"/>
                      </a:lnTo>
                      <a:lnTo>
                        <a:pt x="12" y="40"/>
                      </a:lnTo>
                      <a:lnTo>
                        <a:pt x="12" y="40"/>
                      </a:lnTo>
                      <a:lnTo>
                        <a:pt x="12" y="39"/>
                      </a:lnTo>
                      <a:lnTo>
                        <a:pt x="13" y="38"/>
                      </a:lnTo>
                      <a:lnTo>
                        <a:pt x="14" y="38"/>
                      </a:lnTo>
                      <a:lnTo>
                        <a:pt x="15" y="37"/>
                      </a:lnTo>
                      <a:lnTo>
                        <a:pt x="17" y="37"/>
                      </a:lnTo>
                      <a:lnTo>
                        <a:pt x="20" y="36"/>
                      </a:lnTo>
                      <a:lnTo>
                        <a:pt x="20" y="36"/>
                      </a:lnTo>
                      <a:lnTo>
                        <a:pt x="20" y="36"/>
                      </a:lnTo>
                      <a:lnTo>
                        <a:pt x="20" y="36"/>
                      </a:lnTo>
                      <a:lnTo>
                        <a:pt x="20" y="36"/>
                      </a:lnTo>
                      <a:lnTo>
                        <a:pt x="20" y="35"/>
                      </a:lnTo>
                      <a:lnTo>
                        <a:pt x="20" y="35"/>
                      </a:lnTo>
                      <a:lnTo>
                        <a:pt x="20" y="34"/>
                      </a:lnTo>
                      <a:lnTo>
                        <a:pt x="21" y="34"/>
                      </a:lnTo>
                      <a:lnTo>
                        <a:pt x="21" y="34"/>
                      </a:lnTo>
                      <a:lnTo>
                        <a:pt x="22" y="33"/>
                      </a:lnTo>
                      <a:lnTo>
                        <a:pt x="22" y="33"/>
                      </a:lnTo>
                      <a:lnTo>
                        <a:pt x="24" y="33"/>
                      </a:lnTo>
                      <a:lnTo>
                        <a:pt x="25" y="33"/>
                      </a:lnTo>
                      <a:lnTo>
                        <a:pt x="25" y="33"/>
                      </a:lnTo>
                      <a:lnTo>
                        <a:pt x="25" y="33"/>
                      </a:lnTo>
                      <a:lnTo>
                        <a:pt x="25" y="33"/>
                      </a:lnTo>
                      <a:lnTo>
                        <a:pt x="25" y="33"/>
                      </a:lnTo>
                      <a:lnTo>
                        <a:pt x="25" y="33"/>
                      </a:lnTo>
                      <a:lnTo>
                        <a:pt x="23" y="29"/>
                      </a:lnTo>
                      <a:lnTo>
                        <a:pt x="22" y="28"/>
                      </a:lnTo>
                      <a:lnTo>
                        <a:pt x="22" y="26"/>
                      </a:lnTo>
                      <a:lnTo>
                        <a:pt x="22" y="26"/>
                      </a:lnTo>
                      <a:lnTo>
                        <a:pt x="22" y="23"/>
                      </a:lnTo>
                      <a:lnTo>
                        <a:pt x="22" y="22"/>
                      </a:lnTo>
                      <a:lnTo>
                        <a:pt x="24" y="20"/>
                      </a:lnTo>
                      <a:lnTo>
                        <a:pt x="25" y="19"/>
                      </a:lnTo>
                      <a:lnTo>
                        <a:pt x="25" y="19"/>
                      </a:lnTo>
                      <a:lnTo>
                        <a:pt x="28" y="18"/>
                      </a:lnTo>
                      <a:lnTo>
                        <a:pt x="30" y="17"/>
                      </a:lnTo>
                      <a:lnTo>
                        <a:pt x="32" y="17"/>
                      </a:lnTo>
                      <a:lnTo>
                        <a:pt x="34" y="17"/>
                      </a:lnTo>
                      <a:lnTo>
                        <a:pt x="34" y="17"/>
                      </a:lnTo>
                      <a:lnTo>
                        <a:pt x="36" y="18"/>
                      </a:lnTo>
                      <a:lnTo>
                        <a:pt x="38" y="19"/>
                      </a:lnTo>
                      <a:lnTo>
                        <a:pt x="38" y="19"/>
                      </a:lnTo>
                      <a:lnTo>
                        <a:pt x="40" y="20"/>
                      </a:lnTo>
                      <a:lnTo>
                        <a:pt x="40" y="20"/>
                      </a:lnTo>
                      <a:lnTo>
                        <a:pt x="41" y="21"/>
                      </a:lnTo>
                      <a:lnTo>
                        <a:pt x="41" y="21"/>
                      </a:lnTo>
                      <a:lnTo>
                        <a:pt x="42" y="21"/>
                      </a:lnTo>
                      <a:lnTo>
                        <a:pt x="42" y="20"/>
                      </a:lnTo>
                      <a:lnTo>
                        <a:pt x="42" y="20"/>
                      </a:lnTo>
                      <a:lnTo>
                        <a:pt x="41" y="20"/>
                      </a:lnTo>
                      <a:lnTo>
                        <a:pt x="41" y="19"/>
                      </a:lnTo>
                      <a:lnTo>
                        <a:pt x="42" y="17"/>
                      </a:lnTo>
                      <a:lnTo>
                        <a:pt x="43" y="15"/>
                      </a:lnTo>
                      <a:lnTo>
                        <a:pt x="45" y="14"/>
                      </a:lnTo>
                      <a:lnTo>
                        <a:pt x="45" y="14"/>
                      </a:lnTo>
                      <a:lnTo>
                        <a:pt x="46" y="12"/>
                      </a:lnTo>
                      <a:lnTo>
                        <a:pt x="48" y="11"/>
                      </a:lnTo>
                      <a:lnTo>
                        <a:pt x="50" y="11"/>
                      </a:lnTo>
                      <a:lnTo>
                        <a:pt x="52" y="10"/>
                      </a:lnTo>
                      <a:lnTo>
                        <a:pt x="52" y="10"/>
                      </a:lnTo>
                      <a:lnTo>
                        <a:pt x="54" y="10"/>
                      </a:lnTo>
                      <a:lnTo>
                        <a:pt x="56" y="10"/>
                      </a:lnTo>
                      <a:lnTo>
                        <a:pt x="58" y="10"/>
                      </a:lnTo>
                      <a:lnTo>
                        <a:pt x="59" y="11"/>
                      </a:lnTo>
                      <a:lnTo>
                        <a:pt x="59" y="11"/>
                      </a:lnTo>
                      <a:lnTo>
                        <a:pt x="60" y="11"/>
                      </a:lnTo>
                      <a:lnTo>
                        <a:pt x="60" y="11"/>
                      </a:lnTo>
                      <a:lnTo>
                        <a:pt x="61" y="12"/>
                      </a:lnTo>
                      <a:lnTo>
                        <a:pt x="61" y="12"/>
                      </a:lnTo>
                      <a:lnTo>
                        <a:pt x="61" y="12"/>
                      </a:lnTo>
                      <a:lnTo>
                        <a:pt x="61" y="12"/>
                      </a:lnTo>
                      <a:lnTo>
                        <a:pt x="61" y="12"/>
                      </a:lnTo>
                      <a:lnTo>
                        <a:pt x="61" y="12"/>
                      </a:lnTo>
                      <a:lnTo>
                        <a:pt x="61" y="12"/>
                      </a:lnTo>
                      <a:lnTo>
                        <a:pt x="61" y="12"/>
                      </a:lnTo>
                      <a:lnTo>
                        <a:pt x="61" y="12"/>
                      </a:lnTo>
                      <a:lnTo>
                        <a:pt x="61" y="12"/>
                      </a:lnTo>
                      <a:lnTo>
                        <a:pt x="61" y="12"/>
                      </a:lnTo>
                      <a:lnTo>
                        <a:pt x="61" y="12"/>
                      </a:lnTo>
                      <a:lnTo>
                        <a:pt x="62" y="11"/>
                      </a:lnTo>
                      <a:lnTo>
                        <a:pt x="62" y="11"/>
                      </a:lnTo>
                      <a:lnTo>
                        <a:pt x="63" y="11"/>
                      </a:lnTo>
                      <a:lnTo>
                        <a:pt x="64" y="12"/>
                      </a:lnTo>
                      <a:lnTo>
                        <a:pt x="65" y="12"/>
                      </a:lnTo>
                      <a:lnTo>
                        <a:pt x="66" y="13"/>
                      </a:lnTo>
                      <a:lnTo>
                        <a:pt x="66" y="13"/>
                      </a:lnTo>
                      <a:lnTo>
                        <a:pt x="66" y="13"/>
                      </a:lnTo>
                      <a:lnTo>
                        <a:pt x="66" y="13"/>
                      </a:lnTo>
                      <a:lnTo>
                        <a:pt x="66" y="13"/>
                      </a:lnTo>
                      <a:lnTo>
                        <a:pt x="66" y="13"/>
                      </a:lnTo>
                      <a:lnTo>
                        <a:pt x="69" y="12"/>
                      </a:lnTo>
                      <a:lnTo>
                        <a:pt x="70" y="12"/>
                      </a:lnTo>
                      <a:lnTo>
                        <a:pt x="71" y="12"/>
                      </a:lnTo>
                      <a:lnTo>
                        <a:pt x="71" y="12"/>
                      </a:lnTo>
                      <a:lnTo>
                        <a:pt x="73" y="12"/>
                      </a:lnTo>
                      <a:lnTo>
                        <a:pt x="75" y="13"/>
                      </a:lnTo>
                      <a:lnTo>
                        <a:pt x="75" y="13"/>
                      </a:lnTo>
                      <a:lnTo>
                        <a:pt x="76" y="13"/>
                      </a:lnTo>
                      <a:lnTo>
                        <a:pt x="76" y="14"/>
                      </a:lnTo>
                      <a:lnTo>
                        <a:pt x="76" y="14"/>
                      </a:lnTo>
                      <a:lnTo>
                        <a:pt x="77" y="14"/>
                      </a:lnTo>
                      <a:lnTo>
                        <a:pt x="77" y="14"/>
                      </a:lnTo>
                      <a:lnTo>
                        <a:pt x="77" y="14"/>
                      </a:lnTo>
                      <a:lnTo>
                        <a:pt x="77" y="14"/>
                      </a:lnTo>
                      <a:lnTo>
                        <a:pt x="76" y="12"/>
                      </a:lnTo>
                      <a:lnTo>
                        <a:pt x="75" y="10"/>
                      </a:lnTo>
                      <a:lnTo>
                        <a:pt x="75" y="10"/>
                      </a:lnTo>
                      <a:lnTo>
                        <a:pt x="75" y="9"/>
                      </a:lnTo>
                      <a:lnTo>
                        <a:pt x="75" y="7"/>
                      </a:lnTo>
                      <a:lnTo>
                        <a:pt x="76" y="6"/>
                      </a:lnTo>
                      <a:lnTo>
                        <a:pt x="76" y="5"/>
                      </a:lnTo>
                      <a:lnTo>
                        <a:pt x="76" y="5"/>
                      </a:lnTo>
                      <a:lnTo>
                        <a:pt x="78" y="3"/>
                      </a:lnTo>
                      <a:lnTo>
                        <a:pt x="80" y="2"/>
                      </a:lnTo>
                      <a:lnTo>
                        <a:pt x="83" y="1"/>
                      </a:lnTo>
                      <a:lnTo>
                        <a:pt x="85" y="1"/>
                      </a:lnTo>
                      <a:lnTo>
                        <a:pt x="85" y="1"/>
                      </a:lnTo>
                      <a:lnTo>
                        <a:pt x="88" y="1"/>
                      </a:lnTo>
                      <a:lnTo>
                        <a:pt x="90" y="1"/>
                      </a:lnTo>
                      <a:lnTo>
                        <a:pt x="92" y="2"/>
                      </a:lnTo>
                      <a:lnTo>
                        <a:pt x="94" y="3"/>
                      </a:lnTo>
                      <a:lnTo>
                        <a:pt x="94" y="3"/>
                      </a:lnTo>
                      <a:lnTo>
                        <a:pt x="95" y="4"/>
                      </a:lnTo>
                      <a:lnTo>
                        <a:pt x="95" y="6"/>
                      </a:lnTo>
                      <a:lnTo>
                        <a:pt x="96" y="7"/>
                      </a:lnTo>
                      <a:lnTo>
                        <a:pt x="96" y="9"/>
                      </a:lnTo>
                      <a:lnTo>
                        <a:pt x="96" y="9"/>
                      </a:lnTo>
                      <a:lnTo>
                        <a:pt x="95" y="10"/>
                      </a:lnTo>
                      <a:lnTo>
                        <a:pt x="95" y="11"/>
                      </a:lnTo>
                      <a:lnTo>
                        <a:pt x="94" y="12"/>
                      </a:lnTo>
                      <a:lnTo>
                        <a:pt x="94" y="12"/>
                      </a:lnTo>
                      <a:lnTo>
                        <a:pt x="94" y="12"/>
                      </a:lnTo>
                      <a:lnTo>
                        <a:pt x="94" y="12"/>
                      </a:lnTo>
                      <a:lnTo>
                        <a:pt x="94" y="13"/>
                      </a:lnTo>
                      <a:lnTo>
                        <a:pt x="95" y="13"/>
                      </a:lnTo>
                      <a:lnTo>
                        <a:pt x="95" y="13"/>
                      </a:lnTo>
                      <a:lnTo>
                        <a:pt x="95" y="12"/>
                      </a:lnTo>
                      <a:lnTo>
                        <a:pt x="96" y="12"/>
                      </a:lnTo>
                      <a:lnTo>
                        <a:pt x="97" y="12"/>
                      </a:lnTo>
                      <a:lnTo>
                        <a:pt x="99" y="13"/>
                      </a:lnTo>
                      <a:lnTo>
                        <a:pt x="100" y="14"/>
                      </a:lnTo>
                      <a:lnTo>
                        <a:pt x="100" y="14"/>
                      </a:lnTo>
                      <a:lnTo>
                        <a:pt x="101" y="15"/>
                      </a:lnTo>
                      <a:lnTo>
                        <a:pt x="101" y="16"/>
                      </a:lnTo>
                      <a:lnTo>
                        <a:pt x="102" y="18"/>
                      </a:lnTo>
                      <a:lnTo>
                        <a:pt x="102" y="18"/>
                      </a:lnTo>
                      <a:lnTo>
                        <a:pt x="102" y="18"/>
                      </a:lnTo>
                      <a:lnTo>
                        <a:pt x="102" y="18"/>
                      </a:lnTo>
                      <a:lnTo>
                        <a:pt x="102" y="18"/>
                      </a:lnTo>
                      <a:lnTo>
                        <a:pt x="102"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86" name="Freeform 2722">
                  <a:extLst>
                    <a:ext uri="{FF2B5EF4-FFF2-40B4-BE49-F238E27FC236}">
                      <a16:creationId xmlns:a16="http://schemas.microsoft.com/office/drawing/2014/main" id="{4B46A344-2E71-48C2-9A65-2DFD8E8FB7C8}"/>
                    </a:ext>
                  </a:extLst>
                </p:cNvPr>
                <p:cNvSpPr>
                  <a:spLocks/>
                </p:cNvSpPr>
                <p:nvPr/>
              </p:nvSpPr>
              <p:spPr bwMode="auto">
                <a:xfrm>
                  <a:off x="4121" y="1448"/>
                  <a:ext cx="102" cy="105"/>
                </a:xfrm>
                <a:custGeom>
                  <a:avLst/>
                  <a:gdLst>
                    <a:gd name="T0" fmla="*/ 98 w 102"/>
                    <a:gd name="T1" fmla="*/ 12 h 105"/>
                    <a:gd name="T2" fmla="*/ 94 w 102"/>
                    <a:gd name="T3" fmla="*/ 3 h 105"/>
                    <a:gd name="T4" fmla="*/ 76 w 102"/>
                    <a:gd name="T5" fmla="*/ 4 h 105"/>
                    <a:gd name="T6" fmla="*/ 76 w 102"/>
                    <a:gd name="T7" fmla="*/ 13 h 105"/>
                    <a:gd name="T8" fmla="*/ 66 w 102"/>
                    <a:gd name="T9" fmla="*/ 13 h 105"/>
                    <a:gd name="T10" fmla="*/ 61 w 102"/>
                    <a:gd name="T11" fmla="*/ 11 h 105"/>
                    <a:gd name="T12" fmla="*/ 49 w 102"/>
                    <a:gd name="T13" fmla="*/ 10 h 105"/>
                    <a:gd name="T14" fmla="*/ 41 w 102"/>
                    <a:gd name="T15" fmla="*/ 18 h 105"/>
                    <a:gd name="T16" fmla="*/ 34 w 102"/>
                    <a:gd name="T17" fmla="*/ 17 h 105"/>
                    <a:gd name="T18" fmla="*/ 21 w 102"/>
                    <a:gd name="T19" fmla="*/ 25 h 105"/>
                    <a:gd name="T20" fmla="*/ 20 w 102"/>
                    <a:gd name="T21" fmla="*/ 33 h 105"/>
                    <a:gd name="T22" fmla="*/ 14 w 102"/>
                    <a:gd name="T23" fmla="*/ 36 h 105"/>
                    <a:gd name="T24" fmla="*/ 12 w 102"/>
                    <a:gd name="T25" fmla="*/ 43 h 105"/>
                    <a:gd name="T26" fmla="*/ 8 w 102"/>
                    <a:gd name="T27" fmla="*/ 47 h 105"/>
                    <a:gd name="T28" fmla="*/ 0 w 102"/>
                    <a:gd name="T29" fmla="*/ 57 h 105"/>
                    <a:gd name="T30" fmla="*/ 13 w 102"/>
                    <a:gd name="T31" fmla="*/ 65 h 105"/>
                    <a:gd name="T32" fmla="*/ 14 w 102"/>
                    <a:gd name="T33" fmla="*/ 69 h 105"/>
                    <a:gd name="T34" fmla="*/ 22 w 102"/>
                    <a:gd name="T35" fmla="*/ 73 h 105"/>
                    <a:gd name="T36" fmla="*/ 24 w 102"/>
                    <a:gd name="T37" fmla="*/ 78 h 105"/>
                    <a:gd name="T38" fmla="*/ 19 w 102"/>
                    <a:gd name="T39" fmla="*/ 82 h 105"/>
                    <a:gd name="T40" fmla="*/ 18 w 102"/>
                    <a:gd name="T41" fmla="*/ 91 h 105"/>
                    <a:gd name="T42" fmla="*/ 29 w 102"/>
                    <a:gd name="T43" fmla="*/ 94 h 105"/>
                    <a:gd name="T44" fmla="*/ 33 w 102"/>
                    <a:gd name="T45" fmla="*/ 94 h 105"/>
                    <a:gd name="T46" fmla="*/ 37 w 102"/>
                    <a:gd name="T47" fmla="*/ 98 h 105"/>
                    <a:gd name="T48" fmla="*/ 41 w 102"/>
                    <a:gd name="T49" fmla="*/ 102 h 105"/>
                    <a:gd name="T50" fmla="*/ 53 w 102"/>
                    <a:gd name="T51" fmla="*/ 105 h 105"/>
                    <a:gd name="T52" fmla="*/ 57 w 102"/>
                    <a:gd name="T53" fmla="*/ 97 h 105"/>
                    <a:gd name="T54" fmla="*/ 56 w 102"/>
                    <a:gd name="T55" fmla="*/ 103 h 105"/>
                    <a:gd name="T56" fmla="*/ 44 w 102"/>
                    <a:gd name="T57" fmla="*/ 104 h 105"/>
                    <a:gd name="T58" fmla="*/ 42 w 102"/>
                    <a:gd name="T59" fmla="*/ 98 h 105"/>
                    <a:gd name="T60" fmla="*/ 37 w 102"/>
                    <a:gd name="T61" fmla="*/ 97 h 105"/>
                    <a:gd name="T62" fmla="*/ 37 w 102"/>
                    <a:gd name="T63" fmla="*/ 95 h 105"/>
                    <a:gd name="T64" fmla="*/ 33 w 102"/>
                    <a:gd name="T65" fmla="*/ 92 h 105"/>
                    <a:gd name="T66" fmla="*/ 24 w 102"/>
                    <a:gd name="T67" fmla="*/ 93 h 105"/>
                    <a:gd name="T68" fmla="*/ 18 w 102"/>
                    <a:gd name="T69" fmla="*/ 84 h 105"/>
                    <a:gd name="T70" fmla="*/ 28 w 102"/>
                    <a:gd name="T71" fmla="*/ 79 h 105"/>
                    <a:gd name="T72" fmla="*/ 28 w 102"/>
                    <a:gd name="T73" fmla="*/ 79 h 105"/>
                    <a:gd name="T74" fmla="*/ 22 w 102"/>
                    <a:gd name="T75" fmla="*/ 75 h 105"/>
                    <a:gd name="T76" fmla="*/ 22 w 102"/>
                    <a:gd name="T77" fmla="*/ 72 h 105"/>
                    <a:gd name="T78" fmla="*/ 14 w 102"/>
                    <a:gd name="T79" fmla="*/ 67 h 105"/>
                    <a:gd name="T80" fmla="*/ 7 w 102"/>
                    <a:gd name="T81" fmla="*/ 63 h 105"/>
                    <a:gd name="T82" fmla="*/ 1 w 102"/>
                    <a:gd name="T83" fmla="*/ 53 h 105"/>
                    <a:gd name="T84" fmla="*/ 13 w 102"/>
                    <a:gd name="T85" fmla="*/ 46 h 105"/>
                    <a:gd name="T86" fmla="*/ 18 w 102"/>
                    <a:gd name="T87" fmla="*/ 46 h 105"/>
                    <a:gd name="T88" fmla="*/ 12 w 102"/>
                    <a:gd name="T89" fmla="*/ 39 h 105"/>
                    <a:gd name="T90" fmla="*/ 20 w 102"/>
                    <a:gd name="T91" fmla="*/ 36 h 105"/>
                    <a:gd name="T92" fmla="*/ 25 w 102"/>
                    <a:gd name="T93" fmla="*/ 33 h 105"/>
                    <a:gd name="T94" fmla="*/ 22 w 102"/>
                    <a:gd name="T95" fmla="*/ 26 h 105"/>
                    <a:gd name="T96" fmla="*/ 34 w 102"/>
                    <a:gd name="T97" fmla="*/ 17 h 105"/>
                    <a:gd name="T98" fmla="*/ 42 w 102"/>
                    <a:gd name="T99" fmla="*/ 21 h 105"/>
                    <a:gd name="T100" fmla="*/ 46 w 102"/>
                    <a:gd name="T101" fmla="*/ 12 h 105"/>
                    <a:gd name="T102" fmla="*/ 59 w 102"/>
                    <a:gd name="T103" fmla="*/ 11 h 105"/>
                    <a:gd name="T104" fmla="*/ 61 w 102"/>
                    <a:gd name="T105" fmla="*/ 12 h 105"/>
                    <a:gd name="T106" fmla="*/ 64 w 102"/>
                    <a:gd name="T107" fmla="*/ 12 h 105"/>
                    <a:gd name="T108" fmla="*/ 70 w 102"/>
                    <a:gd name="T109" fmla="*/ 12 h 105"/>
                    <a:gd name="T110" fmla="*/ 77 w 102"/>
                    <a:gd name="T111" fmla="*/ 14 h 105"/>
                    <a:gd name="T112" fmla="*/ 76 w 102"/>
                    <a:gd name="T113" fmla="*/ 6 h 105"/>
                    <a:gd name="T114" fmla="*/ 90 w 102"/>
                    <a:gd name="T115" fmla="*/ 1 h 105"/>
                    <a:gd name="T116" fmla="*/ 95 w 102"/>
                    <a:gd name="T117" fmla="*/ 10 h 105"/>
                    <a:gd name="T118" fmla="*/ 95 w 102"/>
                    <a:gd name="T119" fmla="*/ 12 h 105"/>
                    <a:gd name="T120" fmla="*/ 102 w 102"/>
                    <a:gd name="T121"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105">
                      <a:moveTo>
                        <a:pt x="102" y="18"/>
                      </a:moveTo>
                      <a:lnTo>
                        <a:pt x="102" y="18"/>
                      </a:lnTo>
                      <a:lnTo>
                        <a:pt x="102" y="17"/>
                      </a:lnTo>
                      <a:lnTo>
                        <a:pt x="102" y="15"/>
                      </a:lnTo>
                      <a:lnTo>
                        <a:pt x="102" y="15"/>
                      </a:lnTo>
                      <a:lnTo>
                        <a:pt x="101" y="14"/>
                      </a:lnTo>
                      <a:lnTo>
                        <a:pt x="100" y="13"/>
                      </a:lnTo>
                      <a:lnTo>
                        <a:pt x="100" y="13"/>
                      </a:lnTo>
                      <a:lnTo>
                        <a:pt x="98" y="12"/>
                      </a:lnTo>
                      <a:lnTo>
                        <a:pt x="97" y="12"/>
                      </a:lnTo>
                      <a:lnTo>
                        <a:pt x="96" y="12"/>
                      </a:lnTo>
                      <a:lnTo>
                        <a:pt x="96" y="12"/>
                      </a:lnTo>
                      <a:lnTo>
                        <a:pt x="96" y="10"/>
                      </a:lnTo>
                      <a:lnTo>
                        <a:pt x="97" y="8"/>
                      </a:lnTo>
                      <a:lnTo>
                        <a:pt x="96" y="6"/>
                      </a:lnTo>
                      <a:lnTo>
                        <a:pt x="96" y="4"/>
                      </a:lnTo>
                      <a:lnTo>
                        <a:pt x="96" y="4"/>
                      </a:lnTo>
                      <a:lnTo>
                        <a:pt x="94" y="3"/>
                      </a:lnTo>
                      <a:lnTo>
                        <a:pt x="92" y="1"/>
                      </a:lnTo>
                      <a:lnTo>
                        <a:pt x="89" y="0"/>
                      </a:lnTo>
                      <a:lnTo>
                        <a:pt x="87" y="0"/>
                      </a:lnTo>
                      <a:lnTo>
                        <a:pt x="87" y="0"/>
                      </a:lnTo>
                      <a:lnTo>
                        <a:pt x="85" y="0"/>
                      </a:lnTo>
                      <a:lnTo>
                        <a:pt x="84" y="0"/>
                      </a:lnTo>
                      <a:lnTo>
                        <a:pt x="81" y="1"/>
                      </a:lnTo>
                      <a:lnTo>
                        <a:pt x="78" y="3"/>
                      </a:lnTo>
                      <a:lnTo>
                        <a:pt x="76" y="4"/>
                      </a:lnTo>
                      <a:lnTo>
                        <a:pt x="76" y="4"/>
                      </a:lnTo>
                      <a:lnTo>
                        <a:pt x="75" y="6"/>
                      </a:lnTo>
                      <a:lnTo>
                        <a:pt x="75" y="7"/>
                      </a:lnTo>
                      <a:lnTo>
                        <a:pt x="74" y="8"/>
                      </a:lnTo>
                      <a:lnTo>
                        <a:pt x="75" y="9"/>
                      </a:lnTo>
                      <a:lnTo>
                        <a:pt x="75" y="9"/>
                      </a:lnTo>
                      <a:lnTo>
                        <a:pt x="75" y="11"/>
                      </a:lnTo>
                      <a:lnTo>
                        <a:pt x="76" y="13"/>
                      </a:lnTo>
                      <a:lnTo>
                        <a:pt x="76" y="13"/>
                      </a:lnTo>
                      <a:lnTo>
                        <a:pt x="75" y="12"/>
                      </a:lnTo>
                      <a:lnTo>
                        <a:pt x="75" y="12"/>
                      </a:lnTo>
                      <a:lnTo>
                        <a:pt x="73" y="12"/>
                      </a:lnTo>
                      <a:lnTo>
                        <a:pt x="72" y="12"/>
                      </a:lnTo>
                      <a:lnTo>
                        <a:pt x="72" y="12"/>
                      </a:lnTo>
                      <a:lnTo>
                        <a:pt x="70" y="12"/>
                      </a:lnTo>
                      <a:lnTo>
                        <a:pt x="69" y="12"/>
                      </a:lnTo>
                      <a:lnTo>
                        <a:pt x="66" y="13"/>
                      </a:lnTo>
                      <a:lnTo>
                        <a:pt x="66" y="13"/>
                      </a:lnTo>
                      <a:lnTo>
                        <a:pt x="66" y="12"/>
                      </a:lnTo>
                      <a:lnTo>
                        <a:pt x="66" y="12"/>
                      </a:lnTo>
                      <a:lnTo>
                        <a:pt x="66" y="12"/>
                      </a:lnTo>
                      <a:lnTo>
                        <a:pt x="64" y="11"/>
                      </a:lnTo>
                      <a:lnTo>
                        <a:pt x="63" y="10"/>
                      </a:lnTo>
                      <a:lnTo>
                        <a:pt x="63" y="10"/>
                      </a:lnTo>
                      <a:lnTo>
                        <a:pt x="62" y="10"/>
                      </a:lnTo>
                      <a:lnTo>
                        <a:pt x="62" y="10"/>
                      </a:lnTo>
                      <a:lnTo>
                        <a:pt x="61" y="11"/>
                      </a:lnTo>
                      <a:lnTo>
                        <a:pt x="61" y="11"/>
                      </a:lnTo>
                      <a:lnTo>
                        <a:pt x="61" y="11"/>
                      </a:lnTo>
                      <a:lnTo>
                        <a:pt x="59" y="10"/>
                      </a:lnTo>
                      <a:lnTo>
                        <a:pt x="58" y="10"/>
                      </a:lnTo>
                      <a:lnTo>
                        <a:pt x="58" y="10"/>
                      </a:lnTo>
                      <a:lnTo>
                        <a:pt x="56" y="9"/>
                      </a:lnTo>
                      <a:lnTo>
                        <a:pt x="54" y="9"/>
                      </a:lnTo>
                      <a:lnTo>
                        <a:pt x="51" y="10"/>
                      </a:lnTo>
                      <a:lnTo>
                        <a:pt x="49" y="10"/>
                      </a:lnTo>
                      <a:lnTo>
                        <a:pt x="49" y="10"/>
                      </a:lnTo>
                      <a:lnTo>
                        <a:pt x="48" y="11"/>
                      </a:lnTo>
                      <a:lnTo>
                        <a:pt x="46" y="12"/>
                      </a:lnTo>
                      <a:lnTo>
                        <a:pt x="45" y="13"/>
                      </a:lnTo>
                      <a:lnTo>
                        <a:pt x="43" y="15"/>
                      </a:lnTo>
                      <a:lnTo>
                        <a:pt x="43" y="15"/>
                      </a:lnTo>
                      <a:lnTo>
                        <a:pt x="42" y="16"/>
                      </a:lnTo>
                      <a:lnTo>
                        <a:pt x="41" y="17"/>
                      </a:lnTo>
                      <a:lnTo>
                        <a:pt x="41" y="18"/>
                      </a:lnTo>
                      <a:lnTo>
                        <a:pt x="41" y="20"/>
                      </a:lnTo>
                      <a:lnTo>
                        <a:pt x="41" y="20"/>
                      </a:lnTo>
                      <a:lnTo>
                        <a:pt x="41" y="20"/>
                      </a:lnTo>
                      <a:lnTo>
                        <a:pt x="41" y="20"/>
                      </a:lnTo>
                      <a:lnTo>
                        <a:pt x="39" y="19"/>
                      </a:lnTo>
                      <a:lnTo>
                        <a:pt x="39" y="19"/>
                      </a:lnTo>
                      <a:lnTo>
                        <a:pt x="37" y="17"/>
                      </a:lnTo>
                      <a:lnTo>
                        <a:pt x="34" y="17"/>
                      </a:lnTo>
                      <a:lnTo>
                        <a:pt x="34" y="17"/>
                      </a:lnTo>
                      <a:lnTo>
                        <a:pt x="32" y="17"/>
                      </a:lnTo>
                      <a:lnTo>
                        <a:pt x="30" y="17"/>
                      </a:lnTo>
                      <a:lnTo>
                        <a:pt x="27" y="17"/>
                      </a:lnTo>
                      <a:lnTo>
                        <a:pt x="25" y="18"/>
                      </a:lnTo>
                      <a:lnTo>
                        <a:pt x="25" y="18"/>
                      </a:lnTo>
                      <a:lnTo>
                        <a:pt x="23" y="20"/>
                      </a:lnTo>
                      <a:lnTo>
                        <a:pt x="22" y="21"/>
                      </a:lnTo>
                      <a:lnTo>
                        <a:pt x="21" y="23"/>
                      </a:lnTo>
                      <a:lnTo>
                        <a:pt x="21" y="25"/>
                      </a:lnTo>
                      <a:lnTo>
                        <a:pt x="21" y="25"/>
                      </a:lnTo>
                      <a:lnTo>
                        <a:pt x="21" y="27"/>
                      </a:lnTo>
                      <a:lnTo>
                        <a:pt x="22" y="28"/>
                      </a:lnTo>
                      <a:lnTo>
                        <a:pt x="22" y="30"/>
                      </a:lnTo>
                      <a:lnTo>
                        <a:pt x="24" y="32"/>
                      </a:lnTo>
                      <a:lnTo>
                        <a:pt x="24" y="32"/>
                      </a:lnTo>
                      <a:lnTo>
                        <a:pt x="22" y="32"/>
                      </a:lnTo>
                      <a:lnTo>
                        <a:pt x="20" y="33"/>
                      </a:lnTo>
                      <a:lnTo>
                        <a:pt x="20" y="33"/>
                      </a:lnTo>
                      <a:lnTo>
                        <a:pt x="19" y="33"/>
                      </a:lnTo>
                      <a:lnTo>
                        <a:pt x="19" y="34"/>
                      </a:lnTo>
                      <a:lnTo>
                        <a:pt x="19" y="34"/>
                      </a:lnTo>
                      <a:lnTo>
                        <a:pt x="19" y="34"/>
                      </a:lnTo>
                      <a:lnTo>
                        <a:pt x="19" y="35"/>
                      </a:lnTo>
                      <a:lnTo>
                        <a:pt x="19" y="35"/>
                      </a:lnTo>
                      <a:lnTo>
                        <a:pt x="19" y="35"/>
                      </a:lnTo>
                      <a:lnTo>
                        <a:pt x="16" y="36"/>
                      </a:lnTo>
                      <a:lnTo>
                        <a:pt x="14" y="36"/>
                      </a:lnTo>
                      <a:lnTo>
                        <a:pt x="13" y="37"/>
                      </a:lnTo>
                      <a:lnTo>
                        <a:pt x="13" y="37"/>
                      </a:lnTo>
                      <a:lnTo>
                        <a:pt x="12" y="38"/>
                      </a:lnTo>
                      <a:lnTo>
                        <a:pt x="11" y="40"/>
                      </a:lnTo>
                      <a:lnTo>
                        <a:pt x="11" y="40"/>
                      </a:lnTo>
                      <a:lnTo>
                        <a:pt x="11" y="41"/>
                      </a:lnTo>
                      <a:lnTo>
                        <a:pt x="11" y="42"/>
                      </a:lnTo>
                      <a:lnTo>
                        <a:pt x="12" y="42"/>
                      </a:lnTo>
                      <a:lnTo>
                        <a:pt x="12" y="43"/>
                      </a:lnTo>
                      <a:lnTo>
                        <a:pt x="12" y="43"/>
                      </a:lnTo>
                      <a:lnTo>
                        <a:pt x="13" y="45"/>
                      </a:lnTo>
                      <a:lnTo>
                        <a:pt x="15" y="45"/>
                      </a:lnTo>
                      <a:lnTo>
                        <a:pt x="15" y="45"/>
                      </a:lnTo>
                      <a:lnTo>
                        <a:pt x="13" y="45"/>
                      </a:lnTo>
                      <a:lnTo>
                        <a:pt x="13" y="45"/>
                      </a:lnTo>
                      <a:lnTo>
                        <a:pt x="12" y="45"/>
                      </a:lnTo>
                      <a:lnTo>
                        <a:pt x="10" y="46"/>
                      </a:lnTo>
                      <a:lnTo>
                        <a:pt x="8" y="47"/>
                      </a:lnTo>
                      <a:lnTo>
                        <a:pt x="8" y="47"/>
                      </a:lnTo>
                      <a:lnTo>
                        <a:pt x="6" y="48"/>
                      </a:lnTo>
                      <a:lnTo>
                        <a:pt x="4" y="49"/>
                      </a:lnTo>
                      <a:lnTo>
                        <a:pt x="3" y="50"/>
                      </a:lnTo>
                      <a:lnTo>
                        <a:pt x="2" y="52"/>
                      </a:lnTo>
                      <a:lnTo>
                        <a:pt x="2" y="52"/>
                      </a:lnTo>
                      <a:lnTo>
                        <a:pt x="1" y="54"/>
                      </a:lnTo>
                      <a:lnTo>
                        <a:pt x="0" y="56"/>
                      </a:lnTo>
                      <a:lnTo>
                        <a:pt x="0" y="57"/>
                      </a:lnTo>
                      <a:lnTo>
                        <a:pt x="1" y="59"/>
                      </a:lnTo>
                      <a:lnTo>
                        <a:pt x="1" y="59"/>
                      </a:lnTo>
                      <a:lnTo>
                        <a:pt x="2" y="61"/>
                      </a:lnTo>
                      <a:lnTo>
                        <a:pt x="4" y="62"/>
                      </a:lnTo>
                      <a:lnTo>
                        <a:pt x="6" y="64"/>
                      </a:lnTo>
                      <a:lnTo>
                        <a:pt x="8" y="64"/>
                      </a:lnTo>
                      <a:lnTo>
                        <a:pt x="8" y="64"/>
                      </a:lnTo>
                      <a:lnTo>
                        <a:pt x="10" y="65"/>
                      </a:lnTo>
                      <a:lnTo>
                        <a:pt x="13" y="65"/>
                      </a:lnTo>
                      <a:lnTo>
                        <a:pt x="13" y="65"/>
                      </a:lnTo>
                      <a:lnTo>
                        <a:pt x="14" y="66"/>
                      </a:lnTo>
                      <a:lnTo>
                        <a:pt x="14" y="66"/>
                      </a:lnTo>
                      <a:lnTo>
                        <a:pt x="13" y="67"/>
                      </a:lnTo>
                      <a:lnTo>
                        <a:pt x="13" y="67"/>
                      </a:lnTo>
                      <a:lnTo>
                        <a:pt x="13" y="67"/>
                      </a:lnTo>
                      <a:lnTo>
                        <a:pt x="13" y="68"/>
                      </a:lnTo>
                      <a:lnTo>
                        <a:pt x="13" y="68"/>
                      </a:lnTo>
                      <a:lnTo>
                        <a:pt x="14" y="69"/>
                      </a:lnTo>
                      <a:lnTo>
                        <a:pt x="15" y="70"/>
                      </a:lnTo>
                      <a:lnTo>
                        <a:pt x="16" y="70"/>
                      </a:lnTo>
                      <a:lnTo>
                        <a:pt x="16" y="70"/>
                      </a:lnTo>
                      <a:lnTo>
                        <a:pt x="19" y="72"/>
                      </a:lnTo>
                      <a:lnTo>
                        <a:pt x="21" y="72"/>
                      </a:lnTo>
                      <a:lnTo>
                        <a:pt x="21" y="72"/>
                      </a:lnTo>
                      <a:lnTo>
                        <a:pt x="22" y="73"/>
                      </a:lnTo>
                      <a:lnTo>
                        <a:pt x="22" y="73"/>
                      </a:lnTo>
                      <a:lnTo>
                        <a:pt x="22" y="73"/>
                      </a:lnTo>
                      <a:lnTo>
                        <a:pt x="22" y="74"/>
                      </a:lnTo>
                      <a:lnTo>
                        <a:pt x="22" y="74"/>
                      </a:lnTo>
                      <a:lnTo>
                        <a:pt x="21" y="74"/>
                      </a:lnTo>
                      <a:lnTo>
                        <a:pt x="21" y="75"/>
                      </a:lnTo>
                      <a:lnTo>
                        <a:pt x="21" y="75"/>
                      </a:lnTo>
                      <a:lnTo>
                        <a:pt x="21" y="75"/>
                      </a:lnTo>
                      <a:lnTo>
                        <a:pt x="22" y="76"/>
                      </a:lnTo>
                      <a:lnTo>
                        <a:pt x="22" y="77"/>
                      </a:lnTo>
                      <a:lnTo>
                        <a:pt x="24" y="78"/>
                      </a:lnTo>
                      <a:lnTo>
                        <a:pt x="24" y="78"/>
                      </a:lnTo>
                      <a:lnTo>
                        <a:pt x="27" y="79"/>
                      </a:lnTo>
                      <a:lnTo>
                        <a:pt x="27" y="79"/>
                      </a:lnTo>
                      <a:lnTo>
                        <a:pt x="25" y="79"/>
                      </a:lnTo>
                      <a:lnTo>
                        <a:pt x="24" y="80"/>
                      </a:lnTo>
                      <a:lnTo>
                        <a:pt x="22" y="81"/>
                      </a:lnTo>
                      <a:lnTo>
                        <a:pt x="22" y="81"/>
                      </a:lnTo>
                      <a:lnTo>
                        <a:pt x="20" y="81"/>
                      </a:lnTo>
                      <a:lnTo>
                        <a:pt x="19" y="82"/>
                      </a:lnTo>
                      <a:lnTo>
                        <a:pt x="18" y="83"/>
                      </a:lnTo>
                      <a:lnTo>
                        <a:pt x="17" y="84"/>
                      </a:lnTo>
                      <a:lnTo>
                        <a:pt x="17" y="84"/>
                      </a:lnTo>
                      <a:lnTo>
                        <a:pt x="17" y="86"/>
                      </a:lnTo>
                      <a:lnTo>
                        <a:pt x="17" y="87"/>
                      </a:lnTo>
                      <a:lnTo>
                        <a:pt x="17" y="88"/>
                      </a:lnTo>
                      <a:lnTo>
                        <a:pt x="18" y="89"/>
                      </a:lnTo>
                      <a:lnTo>
                        <a:pt x="18" y="89"/>
                      </a:lnTo>
                      <a:lnTo>
                        <a:pt x="18" y="91"/>
                      </a:lnTo>
                      <a:lnTo>
                        <a:pt x="20" y="92"/>
                      </a:lnTo>
                      <a:lnTo>
                        <a:pt x="21" y="92"/>
                      </a:lnTo>
                      <a:lnTo>
                        <a:pt x="22" y="93"/>
                      </a:lnTo>
                      <a:lnTo>
                        <a:pt x="22" y="93"/>
                      </a:lnTo>
                      <a:lnTo>
                        <a:pt x="24" y="94"/>
                      </a:lnTo>
                      <a:lnTo>
                        <a:pt x="26" y="94"/>
                      </a:lnTo>
                      <a:lnTo>
                        <a:pt x="27" y="94"/>
                      </a:lnTo>
                      <a:lnTo>
                        <a:pt x="29" y="94"/>
                      </a:lnTo>
                      <a:lnTo>
                        <a:pt x="29" y="94"/>
                      </a:lnTo>
                      <a:lnTo>
                        <a:pt x="31" y="93"/>
                      </a:lnTo>
                      <a:lnTo>
                        <a:pt x="31" y="93"/>
                      </a:lnTo>
                      <a:lnTo>
                        <a:pt x="32" y="93"/>
                      </a:lnTo>
                      <a:lnTo>
                        <a:pt x="32" y="93"/>
                      </a:lnTo>
                      <a:lnTo>
                        <a:pt x="32" y="93"/>
                      </a:lnTo>
                      <a:lnTo>
                        <a:pt x="32" y="93"/>
                      </a:lnTo>
                      <a:lnTo>
                        <a:pt x="32" y="93"/>
                      </a:lnTo>
                      <a:lnTo>
                        <a:pt x="32" y="94"/>
                      </a:lnTo>
                      <a:lnTo>
                        <a:pt x="33" y="94"/>
                      </a:lnTo>
                      <a:lnTo>
                        <a:pt x="33" y="95"/>
                      </a:lnTo>
                      <a:lnTo>
                        <a:pt x="33" y="95"/>
                      </a:lnTo>
                      <a:lnTo>
                        <a:pt x="35" y="96"/>
                      </a:lnTo>
                      <a:lnTo>
                        <a:pt x="35" y="96"/>
                      </a:lnTo>
                      <a:lnTo>
                        <a:pt x="36" y="96"/>
                      </a:lnTo>
                      <a:lnTo>
                        <a:pt x="36" y="96"/>
                      </a:lnTo>
                      <a:lnTo>
                        <a:pt x="36" y="97"/>
                      </a:lnTo>
                      <a:lnTo>
                        <a:pt x="36" y="98"/>
                      </a:lnTo>
                      <a:lnTo>
                        <a:pt x="37" y="98"/>
                      </a:lnTo>
                      <a:lnTo>
                        <a:pt x="37" y="98"/>
                      </a:lnTo>
                      <a:lnTo>
                        <a:pt x="38" y="98"/>
                      </a:lnTo>
                      <a:lnTo>
                        <a:pt x="39" y="99"/>
                      </a:lnTo>
                      <a:lnTo>
                        <a:pt x="40" y="99"/>
                      </a:lnTo>
                      <a:lnTo>
                        <a:pt x="41" y="99"/>
                      </a:lnTo>
                      <a:lnTo>
                        <a:pt x="41" y="99"/>
                      </a:lnTo>
                      <a:lnTo>
                        <a:pt x="40" y="100"/>
                      </a:lnTo>
                      <a:lnTo>
                        <a:pt x="40" y="101"/>
                      </a:lnTo>
                      <a:lnTo>
                        <a:pt x="41" y="102"/>
                      </a:lnTo>
                      <a:lnTo>
                        <a:pt x="41" y="103"/>
                      </a:lnTo>
                      <a:lnTo>
                        <a:pt x="41" y="103"/>
                      </a:lnTo>
                      <a:lnTo>
                        <a:pt x="43" y="104"/>
                      </a:lnTo>
                      <a:lnTo>
                        <a:pt x="45" y="105"/>
                      </a:lnTo>
                      <a:lnTo>
                        <a:pt x="47" y="105"/>
                      </a:lnTo>
                      <a:lnTo>
                        <a:pt x="49" y="105"/>
                      </a:lnTo>
                      <a:lnTo>
                        <a:pt x="49" y="105"/>
                      </a:lnTo>
                      <a:lnTo>
                        <a:pt x="51" y="105"/>
                      </a:lnTo>
                      <a:lnTo>
                        <a:pt x="53" y="105"/>
                      </a:lnTo>
                      <a:lnTo>
                        <a:pt x="55" y="104"/>
                      </a:lnTo>
                      <a:lnTo>
                        <a:pt x="56" y="103"/>
                      </a:lnTo>
                      <a:lnTo>
                        <a:pt x="56" y="103"/>
                      </a:lnTo>
                      <a:lnTo>
                        <a:pt x="58" y="101"/>
                      </a:lnTo>
                      <a:lnTo>
                        <a:pt x="59" y="99"/>
                      </a:lnTo>
                      <a:lnTo>
                        <a:pt x="59" y="99"/>
                      </a:lnTo>
                      <a:lnTo>
                        <a:pt x="59" y="99"/>
                      </a:lnTo>
                      <a:lnTo>
                        <a:pt x="58" y="98"/>
                      </a:lnTo>
                      <a:lnTo>
                        <a:pt x="57" y="97"/>
                      </a:lnTo>
                      <a:lnTo>
                        <a:pt x="57" y="97"/>
                      </a:lnTo>
                      <a:lnTo>
                        <a:pt x="57" y="97"/>
                      </a:lnTo>
                      <a:lnTo>
                        <a:pt x="57" y="97"/>
                      </a:lnTo>
                      <a:lnTo>
                        <a:pt x="58" y="98"/>
                      </a:lnTo>
                      <a:lnTo>
                        <a:pt x="58" y="99"/>
                      </a:lnTo>
                      <a:lnTo>
                        <a:pt x="58" y="100"/>
                      </a:lnTo>
                      <a:lnTo>
                        <a:pt x="58" y="101"/>
                      </a:lnTo>
                      <a:lnTo>
                        <a:pt x="58" y="101"/>
                      </a:lnTo>
                      <a:lnTo>
                        <a:pt x="56" y="103"/>
                      </a:lnTo>
                      <a:lnTo>
                        <a:pt x="55" y="103"/>
                      </a:lnTo>
                      <a:lnTo>
                        <a:pt x="55" y="103"/>
                      </a:lnTo>
                      <a:lnTo>
                        <a:pt x="53" y="104"/>
                      </a:lnTo>
                      <a:lnTo>
                        <a:pt x="52" y="104"/>
                      </a:lnTo>
                      <a:lnTo>
                        <a:pt x="49" y="105"/>
                      </a:lnTo>
                      <a:lnTo>
                        <a:pt x="49" y="105"/>
                      </a:lnTo>
                      <a:lnTo>
                        <a:pt x="47" y="105"/>
                      </a:lnTo>
                      <a:lnTo>
                        <a:pt x="46" y="105"/>
                      </a:lnTo>
                      <a:lnTo>
                        <a:pt x="44" y="104"/>
                      </a:lnTo>
                      <a:lnTo>
                        <a:pt x="43" y="103"/>
                      </a:lnTo>
                      <a:lnTo>
                        <a:pt x="43" y="103"/>
                      </a:lnTo>
                      <a:lnTo>
                        <a:pt x="41" y="102"/>
                      </a:lnTo>
                      <a:lnTo>
                        <a:pt x="41" y="100"/>
                      </a:lnTo>
                      <a:lnTo>
                        <a:pt x="41" y="100"/>
                      </a:lnTo>
                      <a:lnTo>
                        <a:pt x="41" y="100"/>
                      </a:lnTo>
                      <a:lnTo>
                        <a:pt x="41" y="99"/>
                      </a:lnTo>
                      <a:lnTo>
                        <a:pt x="42" y="98"/>
                      </a:lnTo>
                      <a:lnTo>
                        <a:pt x="42" y="98"/>
                      </a:lnTo>
                      <a:lnTo>
                        <a:pt x="42" y="98"/>
                      </a:lnTo>
                      <a:lnTo>
                        <a:pt x="42" y="98"/>
                      </a:lnTo>
                      <a:lnTo>
                        <a:pt x="42" y="97"/>
                      </a:lnTo>
                      <a:lnTo>
                        <a:pt x="41" y="97"/>
                      </a:lnTo>
                      <a:lnTo>
                        <a:pt x="41" y="97"/>
                      </a:lnTo>
                      <a:lnTo>
                        <a:pt x="40" y="98"/>
                      </a:lnTo>
                      <a:lnTo>
                        <a:pt x="40" y="98"/>
                      </a:lnTo>
                      <a:lnTo>
                        <a:pt x="39" y="98"/>
                      </a:lnTo>
                      <a:lnTo>
                        <a:pt x="37" y="97"/>
                      </a:lnTo>
                      <a:lnTo>
                        <a:pt x="37" y="97"/>
                      </a:lnTo>
                      <a:lnTo>
                        <a:pt x="37" y="97"/>
                      </a:lnTo>
                      <a:lnTo>
                        <a:pt x="37" y="96"/>
                      </a:lnTo>
                      <a:lnTo>
                        <a:pt x="38" y="96"/>
                      </a:lnTo>
                      <a:lnTo>
                        <a:pt x="38" y="96"/>
                      </a:lnTo>
                      <a:lnTo>
                        <a:pt x="38" y="95"/>
                      </a:lnTo>
                      <a:lnTo>
                        <a:pt x="37" y="95"/>
                      </a:lnTo>
                      <a:lnTo>
                        <a:pt x="37" y="95"/>
                      </a:lnTo>
                      <a:lnTo>
                        <a:pt x="37" y="95"/>
                      </a:lnTo>
                      <a:lnTo>
                        <a:pt x="36" y="95"/>
                      </a:lnTo>
                      <a:lnTo>
                        <a:pt x="36" y="95"/>
                      </a:lnTo>
                      <a:lnTo>
                        <a:pt x="34" y="95"/>
                      </a:lnTo>
                      <a:lnTo>
                        <a:pt x="33" y="94"/>
                      </a:lnTo>
                      <a:lnTo>
                        <a:pt x="33" y="94"/>
                      </a:lnTo>
                      <a:lnTo>
                        <a:pt x="33" y="93"/>
                      </a:lnTo>
                      <a:lnTo>
                        <a:pt x="33" y="93"/>
                      </a:lnTo>
                      <a:lnTo>
                        <a:pt x="33" y="92"/>
                      </a:lnTo>
                      <a:lnTo>
                        <a:pt x="33" y="92"/>
                      </a:lnTo>
                      <a:lnTo>
                        <a:pt x="32" y="92"/>
                      </a:lnTo>
                      <a:lnTo>
                        <a:pt x="32" y="92"/>
                      </a:lnTo>
                      <a:lnTo>
                        <a:pt x="31" y="93"/>
                      </a:lnTo>
                      <a:lnTo>
                        <a:pt x="31" y="93"/>
                      </a:lnTo>
                      <a:lnTo>
                        <a:pt x="29" y="93"/>
                      </a:lnTo>
                      <a:lnTo>
                        <a:pt x="27" y="94"/>
                      </a:lnTo>
                      <a:lnTo>
                        <a:pt x="27" y="94"/>
                      </a:lnTo>
                      <a:lnTo>
                        <a:pt x="26" y="93"/>
                      </a:lnTo>
                      <a:lnTo>
                        <a:pt x="24" y="93"/>
                      </a:lnTo>
                      <a:lnTo>
                        <a:pt x="21" y="92"/>
                      </a:lnTo>
                      <a:lnTo>
                        <a:pt x="21" y="92"/>
                      </a:lnTo>
                      <a:lnTo>
                        <a:pt x="20" y="91"/>
                      </a:lnTo>
                      <a:lnTo>
                        <a:pt x="19" y="90"/>
                      </a:lnTo>
                      <a:lnTo>
                        <a:pt x="18" y="89"/>
                      </a:lnTo>
                      <a:lnTo>
                        <a:pt x="18" y="87"/>
                      </a:lnTo>
                      <a:lnTo>
                        <a:pt x="18" y="87"/>
                      </a:lnTo>
                      <a:lnTo>
                        <a:pt x="18" y="85"/>
                      </a:lnTo>
                      <a:lnTo>
                        <a:pt x="18" y="84"/>
                      </a:lnTo>
                      <a:lnTo>
                        <a:pt x="19" y="83"/>
                      </a:lnTo>
                      <a:lnTo>
                        <a:pt x="20" y="82"/>
                      </a:lnTo>
                      <a:lnTo>
                        <a:pt x="20" y="82"/>
                      </a:lnTo>
                      <a:lnTo>
                        <a:pt x="22" y="81"/>
                      </a:lnTo>
                      <a:lnTo>
                        <a:pt x="23" y="81"/>
                      </a:lnTo>
                      <a:lnTo>
                        <a:pt x="26" y="80"/>
                      </a:lnTo>
                      <a:lnTo>
                        <a:pt x="26" y="80"/>
                      </a:lnTo>
                      <a:lnTo>
                        <a:pt x="27" y="80"/>
                      </a:lnTo>
                      <a:lnTo>
                        <a:pt x="28" y="79"/>
                      </a:lnTo>
                      <a:lnTo>
                        <a:pt x="28" y="79"/>
                      </a:lnTo>
                      <a:lnTo>
                        <a:pt x="30" y="80"/>
                      </a:lnTo>
                      <a:lnTo>
                        <a:pt x="30" y="80"/>
                      </a:lnTo>
                      <a:lnTo>
                        <a:pt x="30" y="80"/>
                      </a:lnTo>
                      <a:lnTo>
                        <a:pt x="30" y="80"/>
                      </a:lnTo>
                      <a:lnTo>
                        <a:pt x="30" y="80"/>
                      </a:lnTo>
                      <a:lnTo>
                        <a:pt x="29" y="79"/>
                      </a:lnTo>
                      <a:lnTo>
                        <a:pt x="28" y="79"/>
                      </a:lnTo>
                      <a:lnTo>
                        <a:pt x="28" y="79"/>
                      </a:lnTo>
                      <a:lnTo>
                        <a:pt x="27" y="78"/>
                      </a:lnTo>
                      <a:lnTo>
                        <a:pt x="27" y="78"/>
                      </a:lnTo>
                      <a:lnTo>
                        <a:pt x="25" y="78"/>
                      </a:lnTo>
                      <a:lnTo>
                        <a:pt x="23" y="77"/>
                      </a:lnTo>
                      <a:lnTo>
                        <a:pt x="23" y="77"/>
                      </a:lnTo>
                      <a:lnTo>
                        <a:pt x="22" y="76"/>
                      </a:lnTo>
                      <a:lnTo>
                        <a:pt x="22" y="75"/>
                      </a:lnTo>
                      <a:lnTo>
                        <a:pt x="22" y="75"/>
                      </a:lnTo>
                      <a:lnTo>
                        <a:pt x="22" y="75"/>
                      </a:lnTo>
                      <a:lnTo>
                        <a:pt x="22" y="75"/>
                      </a:lnTo>
                      <a:lnTo>
                        <a:pt x="22" y="74"/>
                      </a:lnTo>
                      <a:lnTo>
                        <a:pt x="22" y="74"/>
                      </a:lnTo>
                      <a:lnTo>
                        <a:pt x="23" y="73"/>
                      </a:lnTo>
                      <a:lnTo>
                        <a:pt x="23" y="73"/>
                      </a:lnTo>
                      <a:lnTo>
                        <a:pt x="23" y="73"/>
                      </a:lnTo>
                      <a:lnTo>
                        <a:pt x="23" y="73"/>
                      </a:lnTo>
                      <a:lnTo>
                        <a:pt x="22" y="73"/>
                      </a:lnTo>
                      <a:lnTo>
                        <a:pt x="22" y="72"/>
                      </a:lnTo>
                      <a:lnTo>
                        <a:pt x="22" y="72"/>
                      </a:lnTo>
                      <a:lnTo>
                        <a:pt x="18" y="71"/>
                      </a:lnTo>
                      <a:lnTo>
                        <a:pt x="18" y="71"/>
                      </a:lnTo>
                      <a:lnTo>
                        <a:pt x="15" y="69"/>
                      </a:lnTo>
                      <a:lnTo>
                        <a:pt x="15" y="69"/>
                      </a:lnTo>
                      <a:lnTo>
                        <a:pt x="14" y="68"/>
                      </a:lnTo>
                      <a:lnTo>
                        <a:pt x="14" y="68"/>
                      </a:lnTo>
                      <a:lnTo>
                        <a:pt x="14" y="67"/>
                      </a:lnTo>
                      <a:lnTo>
                        <a:pt x="14" y="67"/>
                      </a:lnTo>
                      <a:lnTo>
                        <a:pt x="14" y="66"/>
                      </a:lnTo>
                      <a:lnTo>
                        <a:pt x="14" y="66"/>
                      </a:lnTo>
                      <a:lnTo>
                        <a:pt x="14" y="66"/>
                      </a:lnTo>
                      <a:lnTo>
                        <a:pt x="14" y="65"/>
                      </a:lnTo>
                      <a:lnTo>
                        <a:pt x="13" y="65"/>
                      </a:lnTo>
                      <a:lnTo>
                        <a:pt x="12" y="65"/>
                      </a:lnTo>
                      <a:lnTo>
                        <a:pt x="12" y="65"/>
                      </a:lnTo>
                      <a:lnTo>
                        <a:pt x="8" y="64"/>
                      </a:lnTo>
                      <a:lnTo>
                        <a:pt x="7" y="63"/>
                      </a:lnTo>
                      <a:lnTo>
                        <a:pt x="5" y="63"/>
                      </a:lnTo>
                      <a:lnTo>
                        <a:pt x="5" y="63"/>
                      </a:lnTo>
                      <a:lnTo>
                        <a:pt x="3" y="62"/>
                      </a:lnTo>
                      <a:lnTo>
                        <a:pt x="2" y="60"/>
                      </a:lnTo>
                      <a:lnTo>
                        <a:pt x="1" y="59"/>
                      </a:lnTo>
                      <a:lnTo>
                        <a:pt x="1" y="56"/>
                      </a:lnTo>
                      <a:lnTo>
                        <a:pt x="1" y="56"/>
                      </a:lnTo>
                      <a:lnTo>
                        <a:pt x="1" y="55"/>
                      </a:lnTo>
                      <a:lnTo>
                        <a:pt x="1" y="53"/>
                      </a:lnTo>
                      <a:lnTo>
                        <a:pt x="2" y="52"/>
                      </a:lnTo>
                      <a:lnTo>
                        <a:pt x="3" y="51"/>
                      </a:lnTo>
                      <a:lnTo>
                        <a:pt x="3" y="51"/>
                      </a:lnTo>
                      <a:lnTo>
                        <a:pt x="4" y="49"/>
                      </a:lnTo>
                      <a:lnTo>
                        <a:pt x="6" y="48"/>
                      </a:lnTo>
                      <a:lnTo>
                        <a:pt x="9" y="47"/>
                      </a:lnTo>
                      <a:lnTo>
                        <a:pt x="9" y="47"/>
                      </a:lnTo>
                      <a:lnTo>
                        <a:pt x="11" y="46"/>
                      </a:lnTo>
                      <a:lnTo>
                        <a:pt x="13" y="46"/>
                      </a:lnTo>
                      <a:lnTo>
                        <a:pt x="13" y="46"/>
                      </a:lnTo>
                      <a:lnTo>
                        <a:pt x="14" y="46"/>
                      </a:lnTo>
                      <a:lnTo>
                        <a:pt x="15" y="46"/>
                      </a:lnTo>
                      <a:lnTo>
                        <a:pt x="17" y="47"/>
                      </a:lnTo>
                      <a:lnTo>
                        <a:pt x="17" y="47"/>
                      </a:lnTo>
                      <a:lnTo>
                        <a:pt x="18" y="46"/>
                      </a:lnTo>
                      <a:lnTo>
                        <a:pt x="18" y="46"/>
                      </a:lnTo>
                      <a:lnTo>
                        <a:pt x="18" y="46"/>
                      </a:lnTo>
                      <a:lnTo>
                        <a:pt x="18" y="46"/>
                      </a:lnTo>
                      <a:lnTo>
                        <a:pt x="18" y="46"/>
                      </a:lnTo>
                      <a:lnTo>
                        <a:pt x="16" y="45"/>
                      </a:lnTo>
                      <a:lnTo>
                        <a:pt x="14" y="44"/>
                      </a:lnTo>
                      <a:lnTo>
                        <a:pt x="13" y="43"/>
                      </a:lnTo>
                      <a:lnTo>
                        <a:pt x="13" y="42"/>
                      </a:lnTo>
                      <a:lnTo>
                        <a:pt x="12" y="42"/>
                      </a:lnTo>
                      <a:lnTo>
                        <a:pt x="12" y="40"/>
                      </a:lnTo>
                      <a:lnTo>
                        <a:pt x="12" y="40"/>
                      </a:lnTo>
                      <a:lnTo>
                        <a:pt x="12" y="39"/>
                      </a:lnTo>
                      <a:lnTo>
                        <a:pt x="13" y="38"/>
                      </a:lnTo>
                      <a:lnTo>
                        <a:pt x="14" y="38"/>
                      </a:lnTo>
                      <a:lnTo>
                        <a:pt x="15" y="37"/>
                      </a:lnTo>
                      <a:lnTo>
                        <a:pt x="17" y="37"/>
                      </a:lnTo>
                      <a:lnTo>
                        <a:pt x="20" y="36"/>
                      </a:lnTo>
                      <a:lnTo>
                        <a:pt x="20" y="36"/>
                      </a:lnTo>
                      <a:lnTo>
                        <a:pt x="20" y="36"/>
                      </a:lnTo>
                      <a:lnTo>
                        <a:pt x="20" y="36"/>
                      </a:lnTo>
                      <a:lnTo>
                        <a:pt x="20" y="36"/>
                      </a:lnTo>
                      <a:lnTo>
                        <a:pt x="20" y="35"/>
                      </a:lnTo>
                      <a:lnTo>
                        <a:pt x="20" y="35"/>
                      </a:lnTo>
                      <a:lnTo>
                        <a:pt x="20" y="34"/>
                      </a:lnTo>
                      <a:lnTo>
                        <a:pt x="21" y="34"/>
                      </a:lnTo>
                      <a:lnTo>
                        <a:pt x="21" y="34"/>
                      </a:lnTo>
                      <a:lnTo>
                        <a:pt x="22" y="33"/>
                      </a:lnTo>
                      <a:lnTo>
                        <a:pt x="22" y="33"/>
                      </a:lnTo>
                      <a:lnTo>
                        <a:pt x="24" y="33"/>
                      </a:lnTo>
                      <a:lnTo>
                        <a:pt x="25" y="33"/>
                      </a:lnTo>
                      <a:lnTo>
                        <a:pt x="25" y="33"/>
                      </a:lnTo>
                      <a:lnTo>
                        <a:pt x="25" y="33"/>
                      </a:lnTo>
                      <a:lnTo>
                        <a:pt x="25" y="33"/>
                      </a:lnTo>
                      <a:lnTo>
                        <a:pt x="25" y="33"/>
                      </a:lnTo>
                      <a:lnTo>
                        <a:pt x="25" y="33"/>
                      </a:lnTo>
                      <a:lnTo>
                        <a:pt x="23" y="29"/>
                      </a:lnTo>
                      <a:lnTo>
                        <a:pt x="22" y="28"/>
                      </a:lnTo>
                      <a:lnTo>
                        <a:pt x="22" y="26"/>
                      </a:lnTo>
                      <a:lnTo>
                        <a:pt x="22" y="26"/>
                      </a:lnTo>
                      <a:lnTo>
                        <a:pt x="22" y="23"/>
                      </a:lnTo>
                      <a:lnTo>
                        <a:pt x="22" y="22"/>
                      </a:lnTo>
                      <a:lnTo>
                        <a:pt x="24" y="20"/>
                      </a:lnTo>
                      <a:lnTo>
                        <a:pt x="25" y="19"/>
                      </a:lnTo>
                      <a:lnTo>
                        <a:pt x="25" y="19"/>
                      </a:lnTo>
                      <a:lnTo>
                        <a:pt x="28" y="18"/>
                      </a:lnTo>
                      <a:lnTo>
                        <a:pt x="30" y="17"/>
                      </a:lnTo>
                      <a:lnTo>
                        <a:pt x="32" y="17"/>
                      </a:lnTo>
                      <a:lnTo>
                        <a:pt x="34" y="17"/>
                      </a:lnTo>
                      <a:lnTo>
                        <a:pt x="34" y="17"/>
                      </a:lnTo>
                      <a:lnTo>
                        <a:pt x="36" y="18"/>
                      </a:lnTo>
                      <a:lnTo>
                        <a:pt x="38" y="19"/>
                      </a:lnTo>
                      <a:lnTo>
                        <a:pt x="38" y="19"/>
                      </a:lnTo>
                      <a:lnTo>
                        <a:pt x="40" y="20"/>
                      </a:lnTo>
                      <a:lnTo>
                        <a:pt x="40" y="20"/>
                      </a:lnTo>
                      <a:lnTo>
                        <a:pt x="41" y="21"/>
                      </a:lnTo>
                      <a:lnTo>
                        <a:pt x="41" y="21"/>
                      </a:lnTo>
                      <a:lnTo>
                        <a:pt x="42" y="21"/>
                      </a:lnTo>
                      <a:lnTo>
                        <a:pt x="42" y="20"/>
                      </a:lnTo>
                      <a:lnTo>
                        <a:pt x="42" y="20"/>
                      </a:lnTo>
                      <a:lnTo>
                        <a:pt x="41" y="20"/>
                      </a:lnTo>
                      <a:lnTo>
                        <a:pt x="41" y="19"/>
                      </a:lnTo>
                      <a:lnTo>
                        <a:pt x="42" y="17"/>
                      </a:lnTo>
                      <a:lnTo>
                        <a:pt x="43" y="15"/>
                      </a:lnTo>
                      <a:lnTo>
                        <a:pt x="45" y="14"/>
                      </a:lnTo>
                      <a:lnTo>
                        <a:pt x="45" y="14"/>
                      </a:lnTo>
                      <a:lnTo>
                        <a:pt x="46" y="12"/>
                      </a:lnTo>
                      <a:lnTo>
                        <a:pt x="48" y="11"/>
                      </a:lnTo>
                      <a:lnTo>
                        <a:pt x="50" y="11"/>
                      </a:lnTo>
                      <a:lnTo>
                        <a:pt x="52" y="10"/>
                      </a:lnTo>
                      <a:lnTo>
                        <a:pt x="52" y="10"/>
                      </a:lnTo>
                      <a:lnTo>
                        <a:pt x="54" y="10"/>
                      </a:lnTo>
                      <a:lnTo>
                        <a:pt x="56" y="10"/>
                      </a:lnTo>
                      <a:lnTo>
                        <a:pt x="58" y="10"/>
                      </a:lnTo>
                      <a:lnTo>
                        <a:pt x="59" y="11"/>
                      </a:lnTo>
                      <a:lnTo>
                        <a:pt x="59" y="11"/>
                      </a:lnTo>
                      <a:lnTo>
                        <a:pt x="60" y="11"/>
                      </a:lnTo>
                      <a:lnTo>
                        <a:pt x="60" y="11"/>
                      </a:lnTo>
                      <a:lnTo>
                        <a:pt x="61" y="12"/>
                      </a:lnTo>
                      <a:lnTo>
                        <a:pt x="61" y="12"/>
                      </a:lnTo>
                      <a:lnTo>
                        <a:pt x="61" y="12"/>
                      </a:lnTo>
                      <a:lnTo>
                        <a:pt x="61" y="12"/>
                      </a:lnTo>
                      <a:lnTo>
                        <a:pt x="61" y="12"/>
                      </a:lnTo>
                      <a:lnTo>
                        <a:pt x="61" y="12"/>
                      </a:lnTo>
                      <a:lnTo>
                        <a:pt x="61" y="12"/>
                      </a:lnTo>
                      <a:lnTo>
                        <a:pt x="61" y="12"/>
                      </a:lnTo>
                      <a:lnTo>
                        <a:pt x="61" y="12"/>
                      </a:lnTo>
                      <a:lnTo>
                        <a:pt x="61" y="12"/>
                      </a:lnTo>
                      <a:lnTo>
                        <a:pt x="61" y="12"/>
                      </a:lnTo>
                      <a:lnTo>
                        <a:pt x="61" y="12"/>
                      </a:lnTo>
                      <a:lnTo>
                        <a:pt x="62" y="11"/>
                      </a:lnTo>
                      <a:lnTo>
                        <a:pt x="62" y="11"/>
                      </a:lnTo>
                      <a:lnTo>
                        <a:pt x="63" y="11"/>
                      </a:lnTo>
                      <a:lnTo>
                        <a:pt x="64" y="12"/>
                      </a:lnTo>
                      <a:lnTo>
                        <a:pt x="65" y="12"/>
                      </a:lnTo>
                      <a:lnTo>
                        <a:pt x="66" y="13"/>
                      </a:lnTo>
                      <a:lnTo>
                        <a:pt x="66" y="13"/>
                      </a:lnTo>
                      <a:lnTo>
                        <a:pt x="66" y="13"/>
                      </a:lnTo>
                      <a:lnTo>
                        <a:pt x="66" y="13"/>
                      </a:lnTo>
                      <a:lnTo>
                        <a:pt x="66" y="13"/>
                      </a:lnTo>
                      <a:lnTo>
                        <a:pt x="66" y="13"/>
                      </a:lnTo>
                      <a:lnTo>
                        <a:pt x="69" y="12"/>
                      </a:lnTo>
                      <a:lnTo>
                        <a:pt x="70" y="12"/>
                      </a:lnTo>
                      <a:lnTo>
                        <a:pt x="71" y="12"/>
                      </a:lnTo>
                      <a:lnTo>
                        <a:pt x="71" y="12"/>
                      </a:lnTo>
                      <a:lnTo>
                        <a:pt x="73" y="12"/>
                      </a:lnTo>
                      <a:lnTo>
                        <a:pt x="75" y="13"/>
                      </a:lnTo>
                      <a:lnTo>
                        <a:pt x="75" y="13"/>
                      </a:lnTo>
                      <a:lnTo>
                        <a:pt x="76" y="13"/>
                      </a:lnTo>
                      <a:lnTo>
                        <a:pt x="76" y="14"/>
                      </a:lnTo>
                      <a:lnTo>
                        <a:pt x="76" y="14"/>
                      </a:lnTo>
                      <a:lnTo>
                        <a:pt x="77" y="14"/>
                      </a:lnTo>
                      <a:lnTo>
                        <a:pt x="77" y="14"/>
                      </a:lnTo>
                      <a:lnTo>
                        <a:pt x="77" y="14"/>
                      </a:lnTo>
                      <a:lnTo>
                        <a:pt x="77" y="14"/>
                      </a:lnTo>
                      <a:lnTo>
                        <a:pt x="76" y="12"/>
                      </a:lnTo>
                      <a:lnTo>
                        <a:pt x="75" y="10"/>
                      </a:lnTo>
                      <a:lnTo>
                        <a:pt x="75" y="10"/>
                      </a:lnTo>
                      <a:lnTo>
                        <a:pt x="75" y="9"/>
                      </a:lnTo>
                      <a:lnTo>
                        <a:pt x="75" y="7"/>
                      </a:lnTo>
                      <a:lnTo>
                        <a:pt x="76" y="6"/>
                      </a:lnTo>
                      <a:lnTo>
                        <a:pt x="76" y="5"/>
                      </a:lnTo>
                      <a:lnTo>
                        <a:pt x="76" y="5"/>
                      </a:lnTo>
                      <a:lnTo>
                        <a:pt x="78" y="3"/>
                      </a:lnTo>
                      <a:lnTo>
                        <a:pt x="80" y="2"/>
                      </a:lnTo>
                      <a:lnTo>
                        <a:pt x="83" y="1"/>
                      </a:lnTo>
                      <a:lnTo>
                        <a:pt x="85" y="1"/>
                      </a:lnTo>
                      <a:lnTo>
                        <a:pt x="85" y="1"/>
                      </a:lnTo>
                      <a:lnTo>
                        <a:pt x="88" y="1"/>
                      </a:lnTo>
                      <a:lnTo>
                        <a:pt x="90" y="1"/>
                      </a:lnTo>
                      <a:lnTo>
                        <a:pt x="92" y="2"/>
                      </a:lnTo>
                      <a:lnTo>
                        <a:pt x="94" y="3"/>
                      </a:lnTo>
                      <a:lnTo>
                        <a:pt x="94" y="3"/>
                      </a:lnTo>
                      <a:lnTo>
                        <a:pt x="95" y="4"/>
                      </a:lnTo>
                      <a:lnTo>
                        <a:pt x="95" y="6"/>
                      </a:lnTo>
                      <a:lnTo>
                        <a:pt x="96" y="7"/>
                      </a:lnTo>
                      <a:lnTo>
                        <a:pt x="96" y="9"/>
                      </a:lnTo>
                      <a:lnTo>
                        <a:pt x="96" y="9"/>
                      </a:lnTo>
                      <a:lnTo>
                        <a:pt x="95" y="10"/>
                      </a:lnTo>
                      <a:lnTo>
                        <a:pt x="95" y="11"/>
                      </a:lnTo>
                      <a:lnTo>
                        <a:pt x="94" y="12"/>
                      </a:lnTo>
                      <a:lnTo>
                        <a:pt x="94" y="12"/>
                      </a:lnTo>
                      <a:lnTo>
                        <a:pt x="94" y="12"/>
                      </a:lnTo>
                      <a:lnTo>
                        <a:pt x="94" y="12"/>
                      </a:lnTo>
                      <a:lnTo>
                        <a:pt x="94" y="13"/>
                      </a:lnTo>
                      <a:lnTo>
                        <a:pt x="95" y="13"/>
                      </a:lnTo>
                      <a:lnTo>
                        <a:pt x="95" y="13"/>
                      </a:lnTo>
                      <a:lnTo>
                        <a:pt x="95" y="12"/>
                      </a:lnTo>
                      <a:lnTo>
                        <a:pt x="96" y="12"/>
                      </a:lnTo>
                      <a:lnTo>
                        <a:pt x="97" y="12"/>
                      </a:lnTo>
                      <a:lnTo>
                        <a:pt x="99" y="13"/>
                      </a:lnTo>
                      <a:lnTo>
                        <a:pt x="100" y="14"/>
                      </a:lnTo>
                      <a:lnTo>
                        <a:pt x="100" y="14"/>
                      </a:lnTo>
                      <a:lnTo>
                        <a:pt x="101" y="15"/>
                      </a:lnTo>
                      <a:lnTo>
                        <a:pt x="101" y="16"/>
                      </a:lnTo>
                      <a:lnTo>
                        <a:pt x="102" y="18"/>
                      </a:lnTo>
                      <a:lnTo>
                        <a:pt x="102" y="18"/>
                      </a:lnTo>
                      <a:lnTo>
                        <a:pt x="102" y="18"/>
                      </a:lnTo>
                      <a:lnTo>
                        <a:pt x="102" y="18"/>
                      </a:lnTo>
                      <a:lnTo>
                        <a:pt x="102" y="18"/>
                      </a:lnTo>
                      <a:lnTo>
                        <a:pt x="102"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87" name="Freeform 2723">
                  <a:extLst>
                    <a:ext uri="{FF2B5EF4-FFF2-40B4-BE49-F238E27FC236}">
                      <a16:creationId xmlns:a16="http://schemas.microsoft.com/office/drawing/2014/main" id="{B22D9FAC-FC37-4999-A813-62A1EAC381F3}"/>
                    </a:ext>
                  </a:extLst>
                </p:cNvPr>
                <p:cNvSpPr>
                  <a:spLocks/>
                </p:cNvSpPr>
                <p:nvPr/>
              </p:nvSpPr>
              <p:spPr bwMode="auto">
                <a:xfrm>
                  <a:off x="4173" y="1542"/>
                  <a:ext cx="20" cy="53"/>
                </a:xfrm>
                <a:custGeom>
                  <a:avLst/>
                  <a:gdLst>
                    <a:gd name="T0" fmla="*/ 13 w 20"/>
                    <a:gd name="T1" fmla="*/ 1 h 53"/>
                    <a:gd name="T2" fmla="*/ 13 w 20"/>
                    <a:gd name="T3" fmla="*/ 1 h 53"/>
                    <a:gd name="T4" fmla="*/ 15 w 20"/>
                    <a:gd name="T5" fmla="*/ 5 h 53"/>
                    <a:gd name="T6" fmla="*/ 16 w 20"/>
                    <a:gd name="T7" fmla="*/ 9 h 53"/>
                    <a:gd name="T8" fmla="*/ 17 w 20"/>
                    <a:gd name="T9" fmla="*/ 13 h 53"/>
                    <a:gd name="T10" fmla="*/ 18 w 20"/>
                    <a:gd name="T11" fmla="*/ 17 h 53"/>
                    <a:gd name="T12" fmla="*/ 18 w 20"/>
                    <a:gd name="T13" fmla="*/ 22 h 53"/>
                    <a:gd name="T14" fmla="*/ 19 w 20"/>
                    <a:gd name="T15" fmla="*/ 26 h 53"/>
                    <a:gd name="T16" fmla="*/ 19 w 20"/>
                    <a:gd name="T17" fmla="*/ 31 h 53"/>
                    <a:gd name="T18" fmla="*/ 18 w 20"/>
                    <a:gd name="T19" fmla="*/ 35 h 53"/>
                    <a:gd name="T20" fmla="*/ 18 w 20"/>
                    <a:gd name="T21" fmla="*/ 35 h 53"/>
                    <a:gd name="T22" fmla="*/ 18 w 20"/>
                    <a:gd name="T23" fmla="*/ 39 h 53"/>
                    <a:gd name="T24" fmla="*/ 17 w 20"/>
                    <a:gd name="T25" fmla="*/ 41 h 53"/>
                    <a:gd name="T26" fmla="*/ 16 w 20"/>
                    <a:gd name="T27" fmla="*/ 43 h 53"/>
                    <a:gd name="T28" fmla="*/ 15 w 20"/>
                    <a:gd name="T29" fmla="*/ 45 h 53"/>
                    <a:gd name="T30" fmla="*/ 15 w 20"/>
                    <a:gd name="T31" fmla="*/ 46 h 53"/>
                    <a:gd name="T32" fmla="*/ 13 w 20"/>
                    <a:gd name="T33" fmla="*/ 48 h 53"/>
                    <a:gd name="T34" fmla="*/ 11 w 20"/>
                    <a:gd name="T35" fmla="*/ 48 h 53"/>
                    <a:gd name="T36" fmla="*/ 11 w 20"/>
                    <a:gd name="T37" fmla="*/ 48 h 53"/>
                    <a:gd name="T38" fmla="*/ 8 w 20"/>
                    <a:gd name="T39" fmla="*/ 49 h 53"/>
                    <a:gd name="T40" fmla="*/ 4 w 20"/>
                    <a:gd name="T41" fmla="*/ 49 h 53"/>
                    <a:gd name="T42" fmla="*/ 3 w 20"/>
                    <a:gd name="T43" fmla="*/ 49 h 53"/>
                    <a:gd name="T44" fmla="*/ 2 w 20"/>
                    <a:gd name="T45" fmla="*/ 50 h 53"/>
                    <a:gd name="T46" fmla="*/ 1 w 20"/>
                    <a:gd name="T47" fmla="*/ 51 h 53"/>
                    <a:gd name="T48" fmla="*/ 0 w 20"/>
                    <a:gd name="T49" fmla="*/ 52 h 53"/>
                    <a:gd name="T50" fmla="*/ 0 w 20"/>
                    <a:gd name="T51" fmla="*/ 52 h 53"/>
                    <a:gd name="T52" fmla="*/ 1 w 20"/>
                    <a:gd name="T53" fmla="*/ 53 h 53"/>
                    <a:gd name="T54" fmla="*/ 1 w 20"/>
                    <a:gd name="T55" fmla="*/ 52 h 53"/>
                    <a:gd name="T56" fmla="*/ 1 w 20"/>
                    <a:gd name="T57" fmla="*/ 52 h 53"/>
                    <a:gd name="T58" fmla="*/ 1 w 20"/>
                    <a:gd name="T59" fmla="*/ 51 h 53"/>
                    <a:gd name="T60" fmla="*/ 2 w 20"/>
                    <a:gd name="T61" fmla="*/ 50 h 53"/>
                    <a:gd name="T62" fmla="*/ 3 w 20"/>
                    <a:gd name="T63" fmla="*/ 50 h 53"/>
                    <a:gd name="T64" fmla="*/ 4 w 20"/>
                    <a:gd name="T65" fmla="*/ 49 h 53"/>
                    <a:gd name="T66" fmla="*/ 6 w 20"/>
                    <a:gd name="T67" fmla="*/ 49 h 53"/>
                    <a:gd name="T68" fmla="*/ 8 w 20"/>
                    <a:gd name="T69" fmla="*/ 49 h 53"/>
                    <a:gd name="T70" fmla="*/ 8 w 20"/>
                    <a:gd name="T71" fmla="*/ 49 h 53"/>
                    <a:gd name="T72" fmla="*/ 10 w 20"/>
                    <a:gd name="T73" fmla="*/ 49 h 53"/>
                    <a:gd name="T74" fmla="*/ 12 w 20"/>
                    <a:gd name="T75" fmla="*/ 48 h 53"/>
                    <a:gd name="T76" fmla="*/ 13 w 20"/>
                    <a:gd name="T77" fmla="*/ 48 h 53"/>
                    <a:gd name="T78" fmla="*/ 15 w 20"/>
                    <a:gd name="T79" fmla="*/ 47 h 53"/>
                    <a:gd name="T80" fmla="*/ 15 w 20"/>
                    <a:gd name="T81" fmla="*/ 47 h 53"/>
                    <a:gd name="T82" fmla="*/ 16 w 20"/>
                    <a:gd name="T83" fmla="*/ 46 h 53"/>
                    <a:gd name="T84" fmla="*/ 17 w 20"/>
                    <a:gd name="T85" fmla="*/ 45 h 53"/>
                    <a:gd name="T86" fmla="*/ 17 w 20"/>
                    <a:gd name="T87" fmla="*/ 43 h 53"/>
                    <a:gd name="T88" fmla="*/ 18 w 20"/>
                    <a:gd name="T89" fmla="*/ 42 h 53"/>
                    <a:gd name="T90" fmla="*/ 18 w 20"/>
                    <a:gd name="T91" fmla="*/ 42 h 53"/>
                    <a:gd name="T92" fmla="*/ 19 w 20"/>
                    <a:gd name="T93" fmla="*/ 38 h 53"/>
                    <a:gd name="T94" fmla="*/ 19 w 20"/>
                    <a:gd name="T95" fmla="*/ 34 h 53"/>
                    <a:gd name="T96" fmla="*/ 19 w 20"/>
                    <a:gd name="T97" fmla="*/ 34 h 53"/>
                    <a:gd name="T98" fmla="*/ 20 w 20"/>
                    <a:gd name="T99" fmla="*/ 30 h 53"/>
                    <a:gd name="T100" fmla="*/ 19 w 20"/>
                    <a:gd name="T101" fmla="*/ 26 h 53"/>
                    <a:gd name="T102" fmla="*/ 19 w 20"/>
                    <a:gd name="T103" fmla="*/ 21 h 53"/>
                    <a:gd name="T104" fmla="*/ 19 w 20"/>
                    <a:gd name="T105" fmla="*/ 17 h 53"/>
                    <a:gd name="T106" fmla="*/ 19 w 20"/>
                    <a:gd name="T107" fmla="*/ 17 h 53"/>
                    <a:gd name="T108" fmla="*/ 18 w 20"/>
                    <a:gd name="T109" fmla="*/ 13 h 53"/>
                    <a:gd name="T110" fmla="*/ 16 w 20"/>
                    <a:gd name="T111" fmla="*/ 9 h 53"/>
                    <a:gd name="T112" fmla="*/ 14 w 20"/>
                    <a:gd name="T113" fmla="*/ 0 h 53"/>
                    <a:gd name="T114" fmla="*/ 14 w 20"/>
                    <a:gd name="T115" fmla="*/ 0 h 53"/>
                    <a:gd name="T116" fmla="*/ 13 w 20"/>
                    <a:gd name="T117"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53">
                      <a:moveTo>
                        <a:pt x="13" y="1"/>
                      </a:moveTo>
                      <a:lnTo>
                        <a:pt x="13" y="1"/>
                      </a:lnTo>
                      <a:lnTo>
                        <a:pt x="15" y="5"/>
                      </a:lnTo>
                      <a:lnTo>
                        <a:pt x="16" y="9"/>
                      </a:lnTo>
                      <a:lnTo>
                        <a:pt x="17" y="13"/>
                      </a:lnTo>
                      <a:lnTo>
                        <a:pt x="18" y="17"/>
                      </a:lnTo>
                      <a:lnTo>
                        <a:pt x="18" y="22"/>
                      </a:lnTo>
                      <a:lnTo>
                        <a:pt x="19" y="26"/>
                      </a:lnTo>
                      <a:lnTo>
                        <a:pt x="19" y="31"/>
                      </a:lnTo>
                      <a:lnTo>
                        <a:pt x="18" y="35"/>
                      </a:lnTo>
                      <a:lnTo>
                        <a:pt x="18" y="35"/>
                      </a:lnTo>
                      <a:lnTo>
                        <a:pt x="18" y="39"/>
                      </a:lnTo>
                      <a:lnTo>
                        <a:pt x="17" y="41"/>
                      </a:lnTo>
                      <a:lnTo>
                        <a:pt x="16" y="43"/>
                      </a:lnTo>
                      <a:lnTo>
                        <a:pt x="15" y="45"/>
                      </a:lnTo>
                      <a:lnTo>
                        <a:pt x="15" y="46"/>
                      </a:lnTo>
                      <a:lnTo>
                        <a:pt x="13" y="48"/>
                      </a:lnTo>
                      <a:lnTo>
                        <a:pt x="11" y="48"/>
                      </a:lnTo>
                      <a:lnTo>
                        <a:pt x="11" y="48"/>
                      </a:lnTo>
                      <a:lnTo>
                        <a:pt x="8" y="49"/>
                      </a:lnTo>
                      <a:lnTo>
                        <a:pt x="4" y="49"/>
                      </a:lnTo>
                      <a:lnTo>
                        <a:pt x="3" y="49"/>
                      </a:lnTo>
                      <a:lnTo>
                        <a:pt x="2" y="50"/>
                      </a:lnTo>
                      <a:lnTo>
                        <a:pt x="1" y="51"/>
                      </a:lnTo>
                      <a:lnTo>
                        <a:pt x="0" y="52"/>
                      </a:lnTo>
                      <a:lnTo>
                        <a:pt x="0" y="52"/>
                      </a:lnTo>
                      <a:lnTo>
                        <a:pt x="1" y="53"/>
                      </a:lnTo>
                      <a:lnTo>
                        <a:pt x="1" y="52"/>
                      </a:lnTo>
                      <a:lnTo>
                        <a:pt x="1" y="52"/>
                      </a:lnTo>
                      <a:lnTo>
                        <a:pt x="1" y="51"/>
                      </a:lnTo>
                      <a:lnTo>
                        <a:pt x="2" y="50"/>
                      </a:lnTo>
                      <a:lnTo>
                        <a:pt x="3" y="50"/>
                      </a:lnTo>
                      <a:lnTo>
                        <a:pt x="4" y="49"/>
                      </a:lnTo>
                      <a:lnTo>
                        <a:pt x="6" y="49"/>
                      </a:lnTo>
                      <a:lnTo>
                        <a:pt x="8" y="49"/>
                      </a:lnTo>
                      <a:lnTo>
                        <a:pt x="8" y="49"/>
                      </a:lnTo>
                      <a:lnTo>
                        <a:pt x="10" y="49"/>
                      </a:lnTo>
                      <a:lnTo>
                        <a:pt x="12" y="48"/>
                      </a:lnTo>
                      <a:lnTo>
                        <a:pt x="13" y="48"/>
                      </a:lnTo>
                      <a:lnTo>
                        <a:pt x="15" y="47"/>
                      </a:lnTo>
                      <a:lnTo>
                        <a:pt x="15" y="47"/>
                      </a:lnTo>
                      <a:lnTo>
                        <a:pt x="16" y="46"/>
                      </a:lnTo>
                      <a:lnTo>
                        <a:pt x="17" y="45"/>
                      </a:lnTo>
                      <a:lnTo>
                        <a:pt x="17" y="43"/>
                      </a:lnTo>
                      <a:lnTo>
                        <a:pt x="18" y="42"/>
                      </a:lnTo>
                      <a:lnTo>
                        <a:pt x="18" y="42"/>
                      </a:lnTo>
                      <a:lnTo>
                        <a:pt x="19" y="38"/>
                      </a:lnTo>
                      <a:lnTo>
                        <a:pt x="19" y="34"/>
                      </a:lnTo>
                      <a:lnTo>
                        <a:pt x="19" y="34"/>
                      </a:lnTo>
                      <a:lnTo>
                        <a:pt x="20" y="30"/>
                      </a:lnTo>
                      <a:lnTo>
                        <a:pt x="19" y="26"/>
                      </a:lnTo>
                      <a:lnTo>
                        <a:pt x="19" y="21"/>
                      </a:lnTo>
                      <a:lnTo>
                        <a:pt x="19" y="17"/>
                      </a:lnTo>
                      <a:lnTo>
                        <a:pt x="19" y="17"/>
                      </a:lnTo>
                      <a:lnTo>
                        <a:pt x="18" y="13"/>
                      </a:lnTo>
                      <a:lnTo>
                        <a:pt x="16" y="9"/>
                      </a:lnTo>
                      <a:lnTo>
                        <a:pt x="14" y="0"/>
                      </a:lnTo>
                      <a:lnTo>
                        <a:pt x="14" y="0"/>
                      </a:lnTo>
                      <a:lnTo>
                        <a:pt x="1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88" name="Freeform 2724">
                  <a:extLst>
                    <a:ext uri="{FF2B5EF4-FFF2-40B4-BE49-F238E27FC236}">
                      <a16:creationId xmlns:a16="http://schemas.microsoft.com/office/drawing/2014/main" id="{BA0EF614-A668-4906-B229-EBFEB7999729}"/>
                    </a:ext>
                  </a:extLst>
                </p:cNvPr>
                <p:cNvSpPr>
                  <a:spLocks/>
                </p:cNvSpPr>
                <p:nvPr/>
              </p:nvSpPr>
              <p:spPr bwMode="auto">
                <a:xfrm>
                  <a:off x="4173" y="1542"/>
                  <a:ext cx="20" cy="53"/>
                </a:xfrm>
                <a:custGeom>
                  <a:avLst/>
                  <a:gdLst>
                    <a:gd name="T0" fmla="*/ 13 w 20"/>
                    <a:gd name="T1" fmla="*/ 1 h 53"/>
                    <a:gd name="T2" fmla="*/ 13 w 20"/>
                    <a:gd name="T3" fmla="*/ 1 h 53"/>
                    <a:gd name="T4" fmla="*/ 15 w 20"/>
                    <a:gd name="T5" fmla="*/ 5 h 53"/>
                    <a:gd name="T6" fmla="*/ 16 w 20"/>
                    <a:gd name="T7" fmla="*/ 9 h 53"/>
                    <a:gd name="T8" fmla="*/ 17 w 20"/>
                    <a:gd name="T9" fmla="*/ 13 h 53"/>
                    <a:gd name="T10" fmla="*/ 18 w 20"/>
                    <a:gd name="T11" fmla="*/ 17 h 53"/>
                    <a:gd name="T12" fmla="*/ 18 w 20"/>
                    <a:gd name="T13" fmla="*/ 22 h 53"/>
                    <a:gd name="T14" fmla="*/ 19 w 20"/>
                    <a:gd name="T15" fmla="*/ 26 h 53"/>
                    <a:gd name="T16" fmla="*/ 19 w 20"/>
                    <a:gd name="T17" fmla="*/ 31 h 53"/>
                    <a:gd name="T18" fmla="*/ 18 w 20"/>
                    <a:gd name="T19" fmla="*/ 35 h 53"/>
                    <a:gd name="T20" fmla="*/ 18 w 20"/>
                    <a:gd name="T21" fmla="*/ 35 h 53"/>
                    <a:gd name="T22" fmla="*/ 18 w 20"/>
                    <a:gd name="T23" fmla="*/ 39 h 53"/>
                    <a:gd name="T24" fmla="*/ 17 w 20"/>
                    <a:gd name="T25" fmla="*/ 41 h 53"/>
                    <a:gd name="T26" fmla="*/ 16 w 20"/>
                    <a:gd name="T27" fmla="*/ 43 h 53"/>
                    <a:gd name="T28" fmla="*/ 15 w 20"/>
                    <a:gd name="T29" fmla="*/ 45 h 53"/>
                    <a:gd name="T30" fmla="*/ 15 w 20"/>
                    <a:gd name="T31" fmla="*/ 46 h 53"/>
                    <a:gd name="T32" fmla="*/ 13 w 20"/>
                    <a:gd name="T33" fmla="*/ 48 h 53"/>
                    <a:gd name="T34" fmla="*/ 11 w 20"/>
                    <a:gd name="T35" fmla="*/ 48 h 53"/>
                    <a:gd name="T36" fmla="*/ 11 w 20"/>
                    <a:gd name="T37" fmla="*/ 48 h 53"/>
                    <a:gd name="T38" fmla="*/ 8 w 20"/>
                    <a:gd name="T39" fmla="*/ 49 h 53"/>
                    <a:gd name="T40" fmla="*/ 4 w 20"/>
                    <a:gd name="T41" fmla="*/ 49 h 53"/>
                    <a:gd name="T42" fmla="*/ 3 w 20"/>
                    <a:gd name="T43" fmla="*/ 49 h 53"/>
                    <a:gd name="T44" fmla="*/ 2 w 20"/>
                    <a:gd name="T45" fmla="*/ 50 h 53"/>
                    <a:gd name="T46" fmla="*/ 1 w 20"/>
                    <a:gd name="T47" fmla="*/ 51 h 53"/>
                    <a:gd name="T48" fmla="*/ 0 w 20"/>
                    <a:gd name="T49" fmla="*/ 52 h 53"/>
                    <a:gd name="T50" fmla="*/ 0 w 20"/>
                    <a:gd name="T51" fmla="*/ 52 h 53"/>
                    <a:gd name="T52" fmla="*/ 1 w 20"/>
                    <a:gd name="T53" fmla="*/ 53 h 53"/>
                    <a:gd name="T54" fmla="*/ 1 w 20"/>
                    <a:gd name="T55" fmla="*/ 52 h 53"/>
                    <a:gd name="T56" fmla="*/ 1 w 20"/>
                    <a:gd name="T57" fmla="*/ 52 h 53"/>
                    <a:gd name="T58" fmla="*/ 1 w 20"/>
                    <a:gd name="T59" fmla="*/ 51 h 53"/>
                    <a:gd name="T60" fmla="*/ 2 w 20"/>
                    <a:gd name="T61" fmla="*/ 50 h 53"/>
                    <a:gd name="T62" fmla="*/ 3 w 20"/>
                    <a:gd name="T63" fmla="*/ 50 h 53"/>
                    <a:gd name="T64" fmla="*/ 4 w 20"/>
                    <a:gd name="T65" fmla="*/ 49 h 53"/>
                    <a:gd name="T66" fmla="*/ 6 w 20"/>
                    <a:gd name="T67" fmla="*/ 49 h 53"/>
                    <a:gd name="T68" fmla="*/ 8 w 20"/>
                    <a:gd name="T69" fmla="*/ 49 h 53"/>
                    <a:gd name="T70" fmla="*/ 8 w 20"/>
                    <a:gd name="T71" fmla="*/ 49 h 53"/>
                    <a:gd name="T72" fmla="*/ 10 w 20"/>
                    <a:gd name="T73" fmla="*/ 49 h 53"/>
                    <a:gd name="T74" fmla="*/ 12 w 20"/>
                    <a:gd name="T75" fmla="*/ 48 h 53"/>
                    <a:gd name="T76" fmla="*/ 13 w 20"/>
                    <a:gd name="T77" fmla="*/ 48 h 53"/>
                    <a:gd name="T78" fmla="*/ 15 w 20"/>
                    <a:gd name="T79" fmla="*/ 47 h 53"/>
                    <a:gd name="T80" fmla="*/ 15 w 20"/>
                    <a:gd name="T81" fmla="*/ 47 h 53"/>
                    <a:gd name="T82" fmla="*/ 16 w 20"/>
                    <a:gd name="T83" fmla="*/ 46 h 53"/>
                    <a:gd name="T84" fmla="*/ 17 w 20"/>
                    <a:gd name="T85" fmla="*/ 45 h 53"/>
                    <a:gd name="T86" fmla="*/ 17 w 20"/>
                    <a:gd name="T87" fmla="*/ 43 h 53"/>
                    <a:gd name="T88" fmla="*/ 18 w 20"/>
                    <a:gd name="T89" fmla="*/ 42 h 53"/>
                    <a:gd name="T90" fmla="*/ 18 w 20"/>
                    <a:gd name="T91" fmla="*/ 42 h 53"/>
                    <a:gd name="T92" fmla="*/ 19 w 20"/>
                    <a:gd name="T93" fmla="*/ 38 h 53"/>
                    <a:gd name="T94" fmla="*/ 19 w 20"/>
                    <a:gd name="T95" fmla="*/ 34 h 53"/>
                    <a:gd name="T96" fmla="*/ 19 w 20"/>
                    <a:gd name="T97" fmla="*/ 34 h 53"/>
                    <a:gd name="T98" fmla="*/ 20 w 20"/>
                    <a:gd name="T99" fmla="*/ 30 h 53"/>
                    <a:gd name="T100" fmla="*/ 19 w 20"/>
                    <a:gd name="T101" fmla="*/ 26 h 53"/>
                    <a:gd name="T102" fmla="*/ 19 w 20"/>
                    <a:gd name="T103" fmla="*/ 21 h 53"/>
                    <a:gd name="T104" fmla="*/ 19 w 20"/>
                    <a:gd name="T105" fmla="*/ 17 h 53"/>
                    <a:gd name="T106" fmla="*/ 19 w 20"/>
                    <a:gd name="T107" fmla="*/ 17 h 53"/>
                    <a:gd name="T108" fmla="*/ 18 w 20"/>
                    <a:gd name="T109" fmla="*/ 13 h 53"/>
                    <a:gd name="T110" fmla="*/ 16 w 20"/>
                    <a:gd name="T111" fmla="*/ 9 h 53"/>
                    <a:gd name="T112" fmla="*/ 14 w 20"/>
                    <a:gd name="T113" fmla="*/ 0 h 53"/>
                    <a:gd name="T114" fmla="*/ 14 w 20"/>
                    <a:gd name="T115" fmla="*/ 0 h 53"/>
                    <a:gd name="T116" fmla="*/ 13 w 20"/>
                    <a:gd name="T117"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53">
                      <a:moveTo>
                        <a:pt x="13" y="1"/>
                      </a:moveTo>
                      <a:lnTo>
                        <a:pt x="13" y="1"/>
                      </a:lnTo>
                      <a:lnTo>
                        <a:pt x="15" y="5"/>
                      </a:lnTo>
                      <a:lnTo>
                        <a:pt x="16" y="9"/>
                      </a:lnTo>
                      <a:lnTo>
                        <a:pt x="17" y="13"/>
                      </a:lnTo>
                      <a:lnTo>
                        <a:pt x="18" y="17"/>
                      </a:lnTo>
                      <a:lnTo>
                        <a:pt x="18" y="22"/>
                      </a:lnTo>
                      <a:lnTo>
                        <a:pt x="19" y="26"/>
                      </a:lnTo>
                      <a:lnTo>
                        <a:pt x="19" y="31"/>
                      </a:lnTo>
                      <a:lnTo>
                        <a:pt x="18" y="35"/>
                      </a:lnTo>
                      <a:lnTo>
                        <a:pt x="18" y="35"/>
                      </a:lnTo>
                      <a:lnTo>
                        <a:pt x="18" y="39"/>
                      </a:lnTo>
                      <a:lnTo>
                        <a:pt x="17" y="41"/>
                      </a:lnTo>
                      <a:lnTo>
                        <a:pt x="16" y="43"/>
                      </a:lnTo>
                      <a:lnTo>
                        <a:pt x="15" y="45"/>
                      </a:lnTo>
                      <a:lnTo>
                        <a:pt x="15" y="46"/>
                      </a:lnTo>
                      <a:lnTo>
                        <a:pt x="13" y="48"/>
                      </a:lnTo>
                      <a:lnTo>
                        <a:pt x="11" y="48"/>
                      </a:lnTo>
                      <a:lnTo>
                        <a:pt x="11" y="48"/>
                      </a:lnTo>
                      <a:lnTo>
                        <a:pt x="8" y="49"/>
                      </a:lnTo>
                      <a:lnTo>
                        <a:pt x="4" y="49"/>
                      </a:lnTo>
                      <a:lnTo>
                        <a:pt x="3" y="49"/>
                      </a:lnTo>
                      <a:lnTo>
                        <a:pt x="2" y="50"/>
                      </a:lnTo>
                      <a:lnTo>
                        <a:pt x="1" y="51"/>
                      </a:lnTo>
                      <a:lnTo>
                        <a:pt x="0" y="52"/>
                      </a:lnTo>
                      <a:lnTo>
                        <a:pt x="0" y="52"/>
                      </a:lnTo>
                      <a:lnTo>
                        <a:pt x="1" y="53"/>
                      </a:lnTo>
                      <a:lnTo>
                        <a:pt x="1" y="52"/>
                      </a:lnTo>
                      <a:lnTo>
                        <a:pt x="1" y="52"/>
                      </a:lnTo>
                      <a:lnTo>
                        <a:pt x="1" y="51"/>
                      </a:lnTo>
                      <a:lnTo>
                        <a:pt x="2" y="50"/>
                      </a:lnTo>
                      <a:lnTo>
                        <a:pt x="3" y="50"/>
                      </a:lnTo>
                      <a:lnTo>
                        <a:pt x="4" y="49"/>
                      </a:lnTo>
                      <a:lnTo>
                        <a:pt x="6" y="49"/>
                      </a:lnTo>
                      <a:lnTo>
                        <a:pt x="8" y="49"/>
                      </a:lnTo>
                      <a:lnTo>
                        <a:pt x="8" y="49"/>
                      </a:lnTo>
                      <a:lnTo>
                        <a:pt x="10" y="49"/>
                      </a:lnTo>
                      <a:lnTo>
                        <a:pt x="12" y="48"/>
                      </a:lnTo>
                      <a:lnTo>
                        <a:pt x="13" y="48"/>
                      </a:lnTo>
                      <a:lnTo>
                        <a:pt x="15" y="47"/>
                      </a:lnTo>
                      <a:lnTo>
                        <a:pt x="15" y="47"/>
                      </a:lnTo>
                      <a:lnTo>
                        <a:pt x="16" y="46"/>
                      </a:lnTo>
                      <a:lnTo>
                        <a:pt x="17" y="45"/>
                      </a:lnTo>
                      <a:lnTo>
                        <a:pt x="17" y="43"/>
                      </a:lnTo>
                      <a:lnTo>
                        <a:pt x="18" y="42"/>
                      </a:lnTo>
                      <a:lnTo>
                        <a:pt x="18" y="42"/>
                      </a:lnTo>
                      <a:lnTo>
                        <a:pt x="19" y="38"/>
                      </a:lnTo>
                      <a:lnTo>
                        <a:pt x="19" y="34"/>
                      </a:lnTo>
                      <a:lnTo>
                        <a:pt x="19" y="34"/>
                      </a:lnTo>
                      <a:lnTo>
                        <a:pt x="20" y="30"/>
                      </a:lnTo>
                      <a:lnTo>
                        <a:pt x="19" y="26"/>
                      </a:lnTo>
                      <a:lnTo>
                        <a:pt x="19" y="21"/>
                      </a:lnTo>
                      <a:lnTo>
                        <a:pt x="19" y="17"/>
                      </a:lnTo>
                      <a:lnTo>
                        <a:pt x="19" y="17"/>
                      </a:lnTo>
                      <a:lnTo>
                        <a:pt x="18" y="13"/>
                      </a:lnTo>
                      <a:lnTo>
                        <a:pt x="16" y="9"/>
                      </a:lnTo>
                      <a:lnTo>
                        <a:pt x="14" y="0"/>
                      </a:lnTo>
                      <a:lnTo>
                        <a:pt x="14" y="0"/>
                      </a:lnTo>
                      <a:lnTo>
                        <a:pt x="13"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89" name="Freeform 2725">
                  <a:extLst>
                    <a:ext uri="{FF2B5EF4-FFF2-40B4-BE49-F238E27FC236}">
                      <a16:creationId xmlns:a16="http://schemas.microsoft.com/office/drawing/2014/main" id="{3F4ED8FA-862D-4CAF-9877-A80B5194920E}"/>
                    </a:ext>
                  </a:extLst>
                </p:cNvPr>
                <p:cNvSpPr>
                  <a:spLocks/>
                </p:cNvSpPr>
                <p:nvPr/>
              </p:nvSpPr>
              <p:spPr bwMode="auto">
                <a:xfrm>
                  <a:off x="4170" y="1592"/>
                  <a:ext cx="13" cy="3"/>
                </a:xfrm>
                <a:custGeom>
                  <a:avLst/>
                  <a:gdLst>
                    <a:gd name="T0" fmla="*/ 0 w 13"/>
                    <a:gd name="T1" fmla="*/ 3 h 3"/>
                    <a:gd name="T2" fmla="*/ 0 w 13"/>
                    <a:gd name="T3" fmla="*/ 3 h 3"/>
                    <a:gd name="T4" fmla="*/ 1 w 13"/>
                    <a:gd name="T5" fmla="*/ 3 h 3"/>
                    <a:gd name="T6" fmla="*/ 1 w 13"/>
                    <a:gd name="T7" fmla="*/ 3 h 3"/>
                    <a:gd name="T8" fmla="*/ 3 w 13"/>
                    <a:gd name="T9" fmla="*/ 3 h 3"/>
                    <a:gd name="T10" fmla="*/ 3 w 13"/>
                    <a:gd name="T11" fmla="*/ 3 h 3"/>
                    <a:gd name="T12" fmla="*/ 4 w 13"/>
                    <a:gd name="T13" fmla="*/ 2 h 3"/>
                    <a:gd name="T14" fmla="*/ 5 w 13"/>
                    <a:gd name="T15" fmla="*/ 2 h 3"/>
                    <a:gd name="T16" fmla="*/ 5 w 13"/>
                    <a:gd name="T17" fmla="*/ 2 h 3"/>
                    <a:gd name="T18" fmla="*/ 6 w 13"/>
                    <a:gd name="T19" fmla="*/ 1 h 3"/>
                    <a:gd name="T20" fmla="*/ 7 w 13"/>
                    <a:gd name="T21" fmla="*/ 1 h 3"/>
                    <a:gd name="T22" fmla="*/ 9 w 13"/>
                    <a:gd name="T23" fmla="*/ 0 h 3"/>
                    <a:gd name="T24" fmla="*/ 9 w 13"/>
                    <a:gd name="T25" fmla="*/ 0 h 3"/>
                    <a:gd name="T26" fmla="*/ 13 w 13"/>
                    <a:gd name="T27" fmla="*/ 1 h 3"/>
                    <a:gd name="T28" fmla="*/ 13 w 13"/>
                    <a:gd name="T29" fmla="*/ 1 h 3"/>
                    <a:gd name="T30" fmla="*/ 13 w 13"/>
                    <a:gd name="T31" fmla="*/ 1 h 3"/>
                    <a:gd name="T32" fmla="*/ 13 w 13"/>
                    <a:gd name="T33" fmla="*/ 1 h 3"/>
                    <a:gd name="T34" fmla="*/ 9 w 13"/>
                    <a:gd name="T35" fmla="*/ 0 h 3"/>
                    <a:gd name="T36" fmla="*/ 9 w 13"/>
                    <a:gd name="T37" fmla="*/ 0 h 3"/>
                    <a:gd name="T38" fmla="*/ 8 w 13"/>
                    <a:gd name="T39" fmla="*/ 0 h 3"/>
                    <a:gd name="T40" fmla="*/ 6 w 13"/>
                    <a:gd name="T41" fmla="*/ 0 h 3"/>
                    <a:gd name="T42" fmla="*/ 6 w 13"/>
                    <a:gd name="T43" fmla="*/ 0 h 3"/>
                    <a:gd name="T44" fmla="*/ 5 w 13"/>
                    <a:gd name="T45" fmla="*/ 1 h 3"/>
                    <a:gd name="T46" fmla="*/ 4 w 13"/>
                    <a:gd name="T47" fmla="*/ 2 h 3"/>
                    <a:gd name="T48" fmla="*/ 4 w 13"/>
                    <a:gd name="T49" fmla="*/ 2 h 3"/>
                    <a:gd name="T50" fmla="*/ 3 w 13"/>
                    <a:gd name="T51" fmla="*/ 2 h 3"/>
                    <a:gd name="T52" fmla="*/ 2 w 13"/>
                    <a:gd name="T53" fmla="*/ 3 h 3"/>
                    <a:gd name="T54" fmla="*/ 0 w 13"/>
                    <a:gd name="T55" fmla="*/ 3 h 3"/>
                    <a:gd name="T56" fmla="*/ 0 w 13"/>
                    <a:gd name="T57" fmla="*/ 3 h 3"/>
                    <a:gd name="T58" fmla="*/ 0 w 13"/>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3">
                      <a:moveTo>
                        <a:pt x="0" y="3"/>
                      </a:moveTo>
                      <a:lnTo>
                        <a:pt x="0" y="3"/>
                      </a:lnTo>
                      <a:lnTo>
                        <a:pt x="1" y="3"/>
                      </a:lnTo>
                      <a:lnTo>
                        <a:pt x="1" y="3"/>
                      </a:lnTo>
                      <a:lnTo>
                        <a:pt x="3" y="3"/>
                      </a:lnTo>
                      <a:lnTo>
                        <a:pt x="3" y="3"/>
                      </a:lnTo>
                      <a:lnTo>
                        <a:pt x="4" y="2"/>
                      </a:lnTo>
                      <a:lnTo>
                        <a:pt x="5" y="2"/>
                      </a:lnTo>
                      <a:lnTo>
                        <a:pt x="5" y="2"/>
                      </a:lnTo>
                      <a:lnTo>
                        <a:pt x="6" y="1"/>
                      </a:lnTo>
                      <a:lnTo>
                        <a:pt x="7" y="1"/>
                      </a:lnTo>
                      <a:lnTo>
                        <a:pt x="9" y="0"/>
                      </a:lnTo>
                      <a:lnTo>
                        <a:pt x="9" y="0"/>
                      </a:lnTo>
                      <a:lnTo>
                        <a:pt x="13" y="1"/>
                      </a:lnTo>
                      <a:lnTo>
                        <a:pt x="13" y="1"/>
                      </a:lnTo>
                      <a:lnTo>
                        <a:pt x="13" y="1"/>
                      </a:lnTo>
                      <a:lnTo>
                        <a:pt x="13" y="1"/>
                      </a:lnTo>
                      <a:lnTo>
                        <a:pt x="9" y="0"/>
                      </a:lnTo>
                      <a:lnTo>
                        <a:pt x="9" y="0"/>
                      </a:lnTo>
                      <a:lnTo>
                        <a:pt x="8" y="0"/>
                      </a:lnTo>
                      <a:lnTo>
                        <a:pt x="6" y="0"/>
                      </a:lnTo>
                      <a:lnTo>
                        <a:pt x="6" y="0"/>
                      </a:lnTo>
                      <a:lnTo>
                        <a:pt x="5" y="1"/>
                      </a:lnTo>
                      <a:lnTo>
                        <a:pt x="4" y="2"/>
                      </a:lnTo>
                      <a:lnTo>
                        <a:pt x="4" y="2"/>
                      </a:lnTo>
                      <a:lnTo>
                        <a:pt x="3" y="2"/>
                      </a:lnTo>
                      <a:lnTo>
                        <a:pt x="2" y="3"/>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90" name="Freeform 2726">
                  <a:extLst>
                    <a:ext uri="{FF2B5EF4-FFF2-40B4-BE49-F238E27FC236}">
                      <a16:creationId xmlns:a16="http://schemas.microsoft.com/office/drawing/2014/main" id="{5C593EA2-C74A-437E-86A3-91221714118C}"/>
                    </a:ext>
                  </a:extLst>
                </p:cNvPr>
                <p:cNvSpPr>
                  <a:spLocks/>
                </p:cNvSpPr>
                <p:nvPr/>
              </p:nvSpPr>
              <p:spPr bwMode="auto">
                <a:xfrm>
                  <a:off x="4170" y="1592"/>
                  <a:ext cx="13" cy="3"/>
                </a:xfrm>
                <a:custGeom>
                  <a:avLst/>
                  <a:gdLst>
                    <a:gd name="T0" fmla="*/ 0 w 13"/>
                    <a:gd name="T1" fmla="*/ 3 h 3"/>
                    <a:gd name="T2" fmla="*/ 0 w 13"/>
                    <a:gd name="T3" fmla="*/ 3 h 3"/>
                    <a:gd name="T4" fmla="*/ 1 w 13"/>
                    <a:gd name="T5" fmla="*/ 3 h 3"/>
                    <a:gd name="T6" fmla="*/ 1 w 13"/>
                    <a:gd name="T7" fmla="*/ 3 h 3"/>
                    <a:gd name="T8" fmla="*/ 3 w 13"/>
                    <a:gd name="T9" fmla="*/ 3 h 3"/>
                    <a:gd name="T10" fmla="*/ 3 w 13"/>
                    <a:gd name="T11" fmla="*/ 3 h 3"/>
                    <a:gd name="T12" fmla="*/ 4 w 13"/>
                    <a:gd name="T13" fmla="*/ 2 h 3"/>
                    <a:gd name="T14" fmla="*/ 5 w 13"/>
                    <a:gd name="T15" fmla="*/ 2 h 3"/>
                    <a:gd name="T16" fmla="*/ 5 w 13"/>
                    <a:gd name="T17" fmla="*/ 2 h 3"/>
                    <a:gd name="T18" fmla="*/ 6 w 13"/>
                    <a:gd name="T19" fmla="*/ 1 h 3"/>
                    <a:gd name="T20" fmla="*/ 7 w 13"/>
                    <a:gd name="T21" fmla="*/ 1 h 3"/>
                    <a:gd name="T22" fmla="*/ 9 w 13"/>
                    <a:gd name="T23" fmla="*/ 0 h 3"/>
                    <a:gd name="T24" fmla="*/ 9 w 13"/>
                    <a:gd name="T25" fmla="*/ 0 h 3"/>
                    <a:gd name="T26" fmla="*/ 13 w 13"/>
                    <a:gd name="T27" fmla="*/ 1 h 3"/>
                    <a:gd name="T28" fmla="*/ 13 w 13"/>
                    <a:gd name="T29" fmla="*/ 1 h 3"/>
                    <a:gd name="T30" fmla="*/ 13 w 13"/>
                    <a:gd name="T31" fmla="*/ 1 h 3"/>
                    <a:gd name="T32" fmla="*/ 13 w 13"/>
                    <a:gd name="T33" fmla="*/ 1 h 3"/>
                    <a:gd name="T34" fmla="*/ 9 w 13"/>
                    <a:gd name="T35" fmla="*/ 0 h 3"/>
                    <a:gd name="T36" fmla="*/ 9 w 13"/>
                    <a:gd name="T37" fmla="*/ 0 h 3"/>
                    <a:gd name="T38" fmla="*/ 8 w 13"/>
                    <a:gd name="T39" fmla="*/ 0 h 3"/>
                    <a:gd name="T40" fmla="*/ 6 w 13"/>
                    <a:gd name="T41" fmla="*/ 0 h 3"/>
                    <a:gd name="T42" fmla="*/ 6 w 13"/>
                    <a:gd name="T43" fmla="*/ 0 h 3"/>
                    <a:gd name="T44" fmla="*/ 5 w 13"/>
                    <a:gd name="T45" fmla="*/ 1 h 3"/>
                    <a:gd name="T46" fmla="*/ 4 w 13"/>
                    <a:gd name="T47" fmla="*/ 2 h 3"/>
                    <a:gd name="T48" fmla="*/ 4 w 13"/>
                    <a:gd name="T49" fmla="*/ 2 h 3"/>
                    <a:gd name="T50" fmla="*/ 3 w 13"/>
                    <a:gd name="T51" fmla="*/ 2 h 3"/>
                    <a:gd name="T52" fmla="*/ 2 w 13"/>
                    <a:gd name="T53" fmla="*/ 3 h 3"/>
                    <a:gd name="T54" fmla="*/ 0 w 13"/>
                    <a:gd name="T55" fmla="*/ 3 h 3"/>
                    <a:gd name="T56" fmla="*/ 0 w 13"/>
                    <a:gd name="T57" fmla="*/ 3 h 3"/>
                    <a:gd name="T58" fmla="*/ 0 w 13"/>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3">
                      <a:moveTo>
                        <a:pt x="0" y="3"/>
                      </a:moveTo>
                      <a:lnTo>
                        <a:pt x="0" y="3"/>
                      </a:lnTo>
                      <a:lnTo>
                        <a:pt x="1" y="3"/>
                      </a:lnTo>
                      <a:lnTo>
                        <a:pt x="1" y="3"/>
                      </a:lnTo>
                      <a:lnTo>
                        <a:pt x="3" y="3"/>
                      </a:lnTo>
                      <a:lnTo>
                        <a:pt x="3" y="3"/>
                      </a:lnTo>
                      <a:lnTo>
                        <a:pt x="4" y="2"/>
                      </a:lnTo>
                      <a:lnTo>
                        <a:pt x="5" y="2"/>
                      </a:lnTo>
                      <a:lnTo>
                        <a:pt x="5" y="2"/>
                      </a:lnTo>
                      <a:lnTo>
                        <a:pt x="6" y="1"/>
                      </a:lnTo>
                      <a:lnTo>
                        <a:pt x="7" y="1"/>
                      </a:lnTo>
                      <a:lnTo>
                        <a:pt x="9" y="0"/>
                      </a:lnTo>
                      <a:lnTo>
                        <a:pt x="9" y="0"/>
                      </a:lnTo>
                      <a:lnTo>
                        <a:pt x="13" y="1"/>
                      </a:lnTo>
                      <a:lnTo>
                        <a:pt x="13" y="1"/>
                      </a:lnTo>
                      <a:lnTo>
                        <a:pt x="13" y="1"/>
                      </a:lnTo>
                      <a:lnTo>
                        <a:pt x="13" y="1"/>
                      </a:lnTo>
                      <a:lnTo>
                        <a:pt x="9" y="0"/>
                      </a:lnTo>
                      <a:lnTo>
                        <a:pt x="9" y="0"/>
                      </a:lnTo>
                      <a:lnTo>
                        <a:pt x="8" y="0"/>
                      </a:lnTo>
                      <a:lnTo>
                        <a:pt x="6" y="0"/>
                      </a:lnTo>
                      <a:lnTo>
                        <a:pt x="6" y="0"/>
                      </a:lnTo>
                      <a:lnTo>
                        <a:pt x="5" y="1"/>
                      </a:lnTo>
                      <a:lnTo>
                        <a:pt x="4" y="2"/>
                      </a:lnTo>
                      <a:lnTo>
                        <a:pt x="4" y="2"/>
                      </a:lnTo>
                      <a:lnTo>
                        <a:pt x="3" y="2"/>
                      </a:lnTo>
                      <a:lnTo>
                        <a:pt x="2" y="3"/>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91" name="Freeform 2727">
                  <a:extLst>
                    <a:ext uri="{FF2B5EF4-FFF2-40B4-BE49-F238E27FC236}">
                      <a16:creationId xmlns:a16="http://schemas.microsoft.com/office/drawing/2014/main" id="{AAA196EE-2876-42F8-90A9-E276408ECEDB}"/>
                    </a:ext>
                  </a:extLst>
                </p:cNvPr>
                <p:cNvSpPr>
                  <a:spLocks/>
                </p:cNvSpPr>
                <p:nvPr/>
              </p:nvSpPr>
              <p:spPr bwMode="auto">
                <a:xfrm>
                  <a:off x="4171" y="1592"/>
                  <a:ext cx="14" cy="9"/>
                </a:xfrm>
                <a:custGeom>
                  <a:avLst/>
                  <a:gdLst>
                    <a:gd name="T0" fmla="*/ 14 w 14"/>
                    <a:gd name="T1" fmla="*/ 0 h 9"/>
                    <a:gd name="T2" fmla="*/ 14 w 14"/>
                    <a:gd name="T3" fmla="*/ 0 h 9"/>
                    <a:gd name="T4" fmla="*/ 12 w 14"/>
                    <a:gd name="T5" fmla="*/ 1 h 9"/>
                    <a:gd name="T6" fmla="*/ 11 w 14"/>
                    <a:gd name="T7" fmla="*/ 1 h 9"/>
                    <a:gd name="T8" fmla="*/ 11 w 14"/>
                    <a:gd name="T9" fmla="*/ 1 h 9"/>
                    <a:gd name="T10" fmla="*/ 10 w 14"/>
                    <a:gd name="T11" fmla="*/ 3 h 9"/>
                    <a:gd name="T12" fmla="*/ 9 w 14"/>
                    <a:gd name="T13" fmla="*/ 4 h 9"/>
                    <a:gd name="T14" fmla="*/ 9 w 14"/>
                    <a:gd name="T15" fmla="*/ 4 h 9"/>
                    <a:gd name="T16" fmla="*/ 8 w 14"/>
                    <a:gd name="T17" fmla="*/ 5 h 9"/>
                    <a:gd name="T18" fmla="*/ 7 w 14"/>
                    <a:gd name="T19" fmla="*/ 6 h 9"/>
                    <a:gd name="T20" fmla="*/ 5 w 14"/>
                    <a:gd name="T21" fmla="*/ 7 h 9"/>
                    <a:gd name="T22" fmla="*/ 0 w 14"/>
                    <a:gd name="T23" fmla="*/ 9 h 9"/>
                    <a:gd name="T24" fmla="*/ 0 w 14"/>
                    <a:gd name="T25" fmla="*/ 9 h 9"/>
                    <a:gd name="T26" fmla="*/ 0 w 14"/>
                    <a:gd name="T27" fmla="*/ 9 h 9"/>
                    <a:gd name="T28" fmla="*/ 0 w 14"/>
                    <a:gd name="T29" fmla="*/ 9 h 9"/>
                    <a:gd name="T30" fmla="*/ 2 w 14"/>
                    <a:gd name="T31" fmla="*/ 8 h 9"/>
                    <a:gd name="T32" fmla="*/ 4 w 14"/>
                    <a:gd name="T33" fmla="*/ 8 h 9"/>
                    <a:gd name="T34" fmla="*/ 4 w 14"/>
                    <a:gd name="T35" fmla="*/ 8 h 9"/>
                    <a:gd name="T36" fmla="*/ 6 w 14"/>
                    <a:gd name="T37" fmla="*/ 7 h 9"/>
                    <a:gd name="T38" fmla="*/ 8 w 14"/>
                    <a:gd name="T39" fmla="*/ 6 h 9"/>
                    <a:gd name="T40" fmla="*/ 8 w 14"/>
                    <a:gd name="T41" fmla="*/ 6 h 9"/>
                    <a:gd name="T42" fmla="*/ 9 w 14"/>
                    <a:gd name="T43" fmla="*/ 5 h 9"/>
                    <a:gd name="T44" fmla="*/ 10 w 14"/>
                    <a:gd name="T45" fmla="*/ 3 h 9"/>
                    <a:gd name="T46" fmla="*/ 10 w 14"/>
                    <a:gd name="T47" fmla="*/ 3 h 9"/>
                    <a:gd name="T48" fmla="*/ 11 w 14"/>
                    <a:gd name="T49" fmla="*/ 2 h 9"/>
                    <a:gd name="T50" fmla="*/ 12 w 14"/>
                    <a:gd name="T51" fmla="*/ 1 h 9"/>
                    <a:gd name="T52" fmla="*/ 12 w 14"/>
                    <a:gd name="T53" fmla="*/ 1 h 9"/>
                    <a:gd name="T54" fmla="*/ 12 w 14"/>
                    <a:gd name="T55" fmla="*/ 1 h 9"/>
                    <a:gd name="T56" fmla="*/ 13 w 14"/>
                    <a:gd name="T57" fmla="*/ 1 h 9"/>
                    <a:gd name="T58" fmla="*/ 14 w 14"/>
                    <a:gd name="T59" fmla="*/ 0 h 9"/>
                    <a:gd name="T60" fmla="*/ 14 w 14"/>
                    <a:gd name="T61" fmla="*/ 0 h 9"/>
                    <a:gd name="T62" fmla="*/ 14 w 14"/>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9">
                      <a:moveTo>
                        <a:pt x="14" y="0"/>
                      </a:moveTo>
                      <a:lnTo>
                        <a:pt x="14" y="0"/>
                      </a:lnTo>
                      <a:lnTo>
                        <a:pt x="12" y="1"/>
                      </a:lnTo>
                      <a:lnTo>
                        <a:pt x="11" y="1"/>
                      </a:lnTo>
                      <a:lnTo>
                        <a:pt x="11" y="1"/>
                      </a:lnTo>
                      <a:lnTo>
                        <a:pt x="10" y="3"/>
                      </a:lnTo>
                      <a:lnTo>
                        <a:pt x="9" y="4"/>
                      </a:lnTo>
                      <a:lnTo>
                        <a:pt x="9" y="4"/>
                      </a:lnTo>
                      <a:lnTo>
                        <a:pt x="8" y="5"/>
                      </a:lnTo>
                      <a:lnTo>
                        <a:pt x="7" y="6"/>
                      </a:lnTo>
                      <a:lnTo>
                        <a:pt x="5" y="7"/>
                      </a:lnTo>
                      <a:lnTo>
                        <a:pt x="0" y="9"/>
                      </a:lnTo>
                      <a:lnTo>
                        <a:pt x="0" y="9"/>
                      </a:lnTo>
                      <a:lnTo>
                        <a:pt x="0" y="9"/>
                      </a:lnTo>
                      <a:lnTo>
                        <a:pt x="0" y="9"/>
                      </a:lnTo>
                      <a:lnTo>
                        <a:pt x="2" y="8"/>
                      </a:lnTo>
                      <a:lnTo>
                        <a:pt x="4" y="8"/>
                      </a:lnTo>
                      <a:lnTo>
                        <a:pt x="4" y="8"/>
                      </a:lnTo>
                      <a:lnTo>
                        <a:pt x="6" y="7"/>
                      </a:lnTo>
                      <a:lnTo>
                        <a:pt x="8" y="6"/>
                      </a:lnTo>
                      <a:lnTo>
                        <a:pt x="8" y="6"/>
                      </a:lnTo>
                      <a:lnTo>
                        <a:pt x="9" y="5"/>
                      </a:lnTo>
                      <a:lnTo>
                        <a:pt x="10" y="3"/>
                      </a:lnTo>
                      <a:lnTo>
                        <a:pt x="10" y="3"/>
                      </a:lnTo>
                      <a:lnTo>
                        <a:pt x="11" y="2"/>
                      </a:lnTo>
                      <a:lnTo>
                        <a:pt x="12" y="1"/>
                      </a:lnTo>
                      <a:lnTo>
                        <a:pt x="12" y="1"/>
                      </a:lnTo>
                      <a:lnTo>
                        <a:pt x="12" y="1"/>
                      </a:lnTo>
                      <a:lnTo>
                        <a:pt x="13" y="1"/>
                      </a:lnTo>
                      <a:lnTo>
                        <a:pt x="14" y="0"/>
                      </a:lnTo>
                      <a:lnTo>
                        <a:pt x="14" y="0"/>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92" name="Freeform 2728">
                  <a:extLst>
                    <a:ext uri="{FF2B5EF4-FFF2-40B4-BE49-F238E27FC236}">
                      <a16:creationId xmlns:a16="http://schemas.microsoft.com/office/drawing/2014/main" id="{14238F49-A9CA-49ED-8B3B-3D0BE7CFF4D9}"/>
                    </a:ext>
                  </a:extLst>
                </p:cNvPr>
                <p:cNvSpPr>
                  <a:spLocks/>
                </p:cNvSpPr>
                <p:nvPr/>
              </p:nvSpPr>
              <p:spPr bwMode="auto">
                <a:xfrm>
                  <a:off x="4171" y="1592"/>
                  <a:ext cx="14" cy="9"/>
                </a:xfrm>
                <a:custGeom>
                  <a:avLst/>
                  <a:gdLst>
                    <a:gd name="T0" fmla="*/ 14 w 14"/>
                    <a:gd name="T1" fmla="*/ 0 h 9"/>
                    <a:gd name="T2" fmla="*/ 14 w 14"/>
                    <a:gd name="T3" fmla="*/ 0 h 9"/>
                    <a:gd name="T4" fmla="*/ 12 w 14"/>
                    <a:gd name="T5" fmla="*/ 1 h 9"/>
                    <a:gd name="T6" fmla="*/ 11 w 14"/>
                    <a:gd name="T7" fmla="*/ 1 h 9"/>
                    <a:gd name="T8" fmla="*/ 11 w 14"/>
                    <a:gd name="T9" fmla="*/ 1 h 9"/>
                    <a:gd name="T10" fmla="*/ 10 w 14"/>
                    <a:gd name="T11" fmla="*/ 3 h 9"/>
                    <a:gd name="T12" fmla="*/ 9 w 14"/>
                    <a:gd name="T13" fmla="*/ 4 h 9"/>
                    <a:gd name="T14" fmla="*/ 9 w 14"/>
                    <a:gd name="T15" fmla="*/ 4 h 9"/>
                    <a:gd name="T16" fmla="*/ 8 w 14"/>
                    <a:gd name="T17" fmla="*/ 5 h 9"/>
                    <a:gd name="T18" fmla="*/ 7 w 14"/>
                    <a:gd name="T19" fmla="*/ 6 h 9"/>
                    <a:gd name="T20" fmla="*/ 5 w 14"/>
                    <a:gd name="T21" fmla="*/ 7 h 9"/>
                    <a:gd name="T22" fmla="*/ 0 w 14"/>
                    <a:gd name="T23" fmla="*/ 9 h 9"/>
                    <a:gd name="T24" fmla="*/ 0 w 14"/>
                    <a:gd name="T25" fmla="*/ 9 h 9"/>
                    <a:gd name="T26" fmla="*/ 0 w 14"/>
                    <a:gd name="T27" fmla="*/ 9 h 9"/>
                    <a:gd name="T28" fmla="*/ 0 w 14"/>
                    <a:gd name="T29" fmla="*/ 9 h 9"/>
                    <a:gd name="T30" fmla="*/ 2 w 14"/>
                    <a:gd name="T31" fmla="*/ 8 h 9"/>
                    <a:gd name="T32" fmla="*/ 4 w 14"/>
                    <a:gd name="T33" fmla="*/ 8 h 9"/>
                    <a:gd name="T34" fmla="*/ 4 w 14"/>
                    <a:gd name="T35" fmla="*/ 8 h 9"/>
                    <a:gd name="T36" fmla="*/ 6 w 14"/>
                    <a:gd name="T37" fmla="*/ 7 h 9"/>
                    <a:gd name="T38" fmla="*/ 8 w 14"/>
                    <a:gd name="T39" fmla="*/ 6 h 9"/>
                    <a:gd name="T40" fmla="*/ 8 w 14"/>
                    <a:gd name="T41" fmla="*/ 6 h 9"/>
                    <a:gd name="T42" fmla="*/ 9 w 14"/>
                    <a:gd name="T43" fmla="*/ 5 h 9"/>
                    <a:gd name="T44" fmla="*/ 10 w 14"/>
                    <a:gd name="T45" fmla="*/ 3 h 9"/>
                    <a:gd name="T46" fmla="*/ 10 w 14"/>
                    <a:gd name="T47" fmla="*/ 3 h 9"/>
                    <a:gd name="T48" fmla="*/ 11 w 14"/>
                    <a:gd name="T49" fmla="*/ 2 h 9"/>
                    <a:gd name="T50" fmla="*/ 12 w 14"/>
                    <a:gd name="T51" fmla="*/ 1 h 9"/>
                    <a:gd name="T52" fmla="*/ 12 w 14"/>
                    <a:gd name="T53" fmla="*/ 1 h 9"/>
                    <a:gd name="T54" fmla="*/ 12 w 14"/>
                    <a:gd name="T55" fmla="*/ 1 h 9"/>
                    <a:gd name="T56" fmla="*/ 13 w 14"/>
                    <a:gd name="T57" fmla="*/ 1 h 9"/>
                    <a:gd name="T58" fmla="*/ 14 w 14"/>
                    <a:gd name="T59" fmla="*/ 0 h 9"/>
                    <a:gd name="T60" fmla="*/ 14 w 14"/>
                    <a:gd name="T61" fmla="*/ 0 h 9"/>
                    <a:gd name="T62" fmla="*/ 14 w 14"/>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9">
                      <a:moveTo>
                        <a:pt x="14" y="0"/>
                      </a:moveTo>
                      <a:lnTo>
                        <a:pt x="14" y="0"/>
                      </a:lnTo>
                      <a:lnTo>
                        <a:pt x="12" y="1"/>
                      </a:lnTo>
                      <a:lnTo>
                        <a:pt x="11" y="1"/>
                      </a:lnTo>
                      <a:lnTo>
                        <a:pt x="11" y="1"/>
                      </a:lnTo>
                      <a:lnTo>
                        <a:pt x="10" y="3"/>
                      </a:lnTo>
                      <a:lnTo>
                        <a:pt x="9" y="4"/>
                      </a:lnTo>
                      <a:lnTo>
                        <a:pt x="9" y="4"/>
                      </a:lnTo>
                      <a:lnTo>
                        <a:pt x="8" y="5"/>
                      </a:lnTo>
                      <a:lnTo>
                        <a:pt x="7" y="6"/>
                      </a:lnTo>
                      <a:lnTo>
                        <a:pt x="5" y="7"/>
                      </a:lnTo>
                      <a:lnTo>
                        <a:pt x="0" y="9"/>
                      </a:lnTo>
                      <a:lnTo>
                        <a:pt x="0" y="9"/>
                      </a:lnTo>
                      <a:lnTo>
                        <a:pt x="0" y="9"/>
                      </a:lnTo>
                      <a:lnTo>
                        <a:pt x="0" y="9"/>
                      </a:lnTo>
                      <a:lnTo>
                        <a:pt x="2" y="8"/>
                      </a:lnTo>
                      <a:lnTo>
                        <a:pt x="4" y="8"/>
                      </a:lnTo>
                      <a:lnTo>
                        <a:pt x="4" y="8"/>
                      </a:lnTo>
                      <a:lnTo>
                        <a:pt x="6" y="7"/>
                      </a:lnTo>
                      <a:lnTo>
                        <a:pt x="8" y="6"/>
                      </a:lnTo>
                      <a:lnTo>
                        <a:pt x="8" y="6"/>
                      </a:lnTo>
                      <a:lnTo>
                        <a:pt x="9" y="5"/>
                      </a:lnTo>
                      <a:lnTo>
                        <a:pt x="10" y="3"/>
                      </a:lnTo>
                      <a:lnTo>
                        <a:pt x="10" y="3"/>
                      </a:lnTo>
                      <a:lnTo>
                        <a:pt x="11" y="2"/>
                      </a:lnTo>
                      <a:lnTo>
                        <a:pt x="12" y="1"/>
                      </a:lnTo>
                      <a:lnTo>
                        <a:pt x="12" y="1"/>
                      </a:lnTo>
                      <a:lnTo>
                        <a:pt x="12" y="1"/>
                      </a:lnTo>
                      <a:lnTo>
                        <a:pt x="13" y="1"/>
                      </a:lnTo>
                      <a:lnTo>
                        <a:pt x="14" y="0"/>
                      </a:lnTo>
                      <a:lnTo>
                        <a:pt x="14" y="0"/>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93" name="Freeform 2729">
                  <a:extLst>
                    <a:ext uri="{FF2B5EF4-FFF2-40B4-BE49-F238E27FC236}">
                      <a16:creationId xmlns:a16="http://schemas.microsoft.com/office/drawing/2014/main" id="{D9241F50-CA15-4453-BF3C-84DA1CB9D372}"/>
                    </a:ext>
                  </a:extLst>
                </p:cNvPr>
                <p:cNvSpPr>
                  <a:spLocks/>
                </p:cNvSpPr>
                <p:nvPr/>
              </p:nvSpPr>
              <p:spPr bwMode="auto">
                <a:xfrm>
                  <a:off x="4178" y="1593"/>
                  <a:ext cx="10" cy="5"/>
                </a:xfrm>
                <a:custGeom>
                  <a:avLst/>
                  <a:gdLst>
                    <a:gd name="T0" fmla="*/ 1 w 10"/>
                    <a:gd name="T1" fmla="*/ 5 h 5"/>
                    <a:gd name="T2" fmla="*/ 1 w 10"/>
                    <a:gd name="T3" fmla="*/ 5 h 5"/>
                    <a:gd name="T4" fmla="*/ 1 w 10"/>
                    <a:gd name="T5" fmla="*/ 5 h 5"/>
                    <a:gd name="T6" fmla="*/ 2 w 10"/>
                    <a:gd name="T7" fmla="*/ 4 h 5"/>
                    <a:gd name="T8" fmla="*/ 3 w 10"/>
                    <a:gd name="T9" fmla="*/ 4 h 5"/>
                    <a:gd name="T10" fmla="*/ 4 w 10"/>
                    <a:gd name="T11" fmla="*/ 3 h 5"/>
                    <a:gd name="T12" fmla="*/ 4 w 10"/>
                    <a:gd name="T13" fmla="*/ 3 h 5"/>
                    <a:gd name="T14" fmla="*/ 5 w 10"/>
                    <a:gd name="T15" fmla="*/ 2 h 5"/>
                    <a:gd name="T16" fmla="*/ 7 w 10"/>
                    <a:gd name="T17" fmla="*/ 1 h 5"/>
                    <a:gd name="T18" fmla="*/ 8 w 10"/>
                    <a:gd name="T19" fmla="*/ 1 h 5"/>
                    <a:gd name="T20" fmla="*/ 10 w 10"/>
                    <a:gd name="T21" fmla="*/ 1 h 5"/>
                    <a:gd name="T22" fmla="*/ 10 w 10"/>
                    <a:gd name="T23" fmla="*/ 1 h 5"/>
                    <a:gd name="T24" fmla="*/ 10 w 10"/>
                    <a:gd name="T25" fmla="*/ 1 h 5"/>
                    <a:gd name="T26" fmla="*/ 10 w 10"/>
                    <a:gd name="T27" fmla="*/ 0 h 5"/>
                    <a:gd name="T28" fmla="*/ 10 w 10"/>
                    <a:gd name="T29" fmla="*/ 0 h 5"/>
                    <a:gd name="T30" fmla="*/ 9 w 10"/>
                    <a:gd name="T31" fmla="*/ 0 h 5"/>
                    <a:gd name="T32" fmla="*/ 8 w 10"/>
                    <a:gd name="T33" fmla="*/ 0 h 5"/>
                    <a:gd name="T34" fmla="*/ 6 w 10"/>
                    <a:gd name="T35" fmla="*/ 1 h 5"/>
                    <a:gd name="T36" fmla="*/ 6 w 10"/>
                    <a:gd name="T37" fmla="*/ 1 h 5"/>
                    <a:gd name="T38" fmla="*/ 4 w 10"/>
                    <a:gd name="T39" fmla="*/ 2 h 5"/>
                    <a:gd name="T40" fmla="*/ 3 w 10"/>
                    <a:gd name="T41" fmla="*/ 3 h 5"/>
                    <a:gd name="T42" fmla="*/ 2 w 10"/>
                    <a:gd name="T43" fmla="*/ 4 h 5"/>
                    <a:gd name="T44" fmla="*/ 1 w 10"/>
                    <a:gd name="T45" fmla="*/ 5 h 5"/>
                    <a:gd name="T46" fmla="*/ 0 w 10"/>
                    <a:gd name="T47" fmla="*/ 5 h 5"/>
                    <a:gd name="T48" fmla="*/ 0 w 10"/>
                    <a:gd name="T49" fmla="*/ 5 h 5"/>
                    <a:gd name="T50" fmla="*/ 0 w 10"/>
                    <a:gd name="T51" fmla="*/ 5 h 5"/>
                    <a:gd name="T52" fmla="*/ 0 w 10"/>
                    <a:gd name="T53" fmla="*/ 5 h 5"/>
                    <a:gd name="T54" fmla="*/ 0 w 10"/>
                    <a:gd name="T55" fmla="*/ 5 h 5"/>
                    <a:gd name="T56" fmla="*/ 1 w 10"/>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5">
                      <a:moveTo>
                        <a:pt x="1" y="5"/>
                      </a:moveTo>
                      <a:lnTo>
                        <a:pt x="1" y="5"/>
                      </a:lnTo>
                      <a:lnTo>
                        <a:pt x="1" y="5"/>
                      </a:lnTo>
                      <a:lnTo>
                        <a:pt x="2" y="4"/>
                      </a:lnTo>
                      <a:lnTo>
                        <a:pt x="3" y="4"/>
                      </a:lnTo>
                      <a:lnTo>
                        <a:pt x="4" y="3"/>
                      </a:lnTo>
                      <a:lnTo>
                        <a:pt x="4" y="3"/>
                      </a:lnTo>
                      <a:lnTo>
                        <a:pt x="5" y="2"/>
                      </a:lnTo>
                      <a:lnTo>
                        <a:pt x="7" y="1"/>
                      </a:lnTo>
                      <a:lnTo>
                        <a:pt x="8" y="1"/>
                      </a:lnTo>
                      <a:lnTo>
                        <a:pt x="10" y="1"/>
                      </a:lnTo>
                      <a:lnTo>
                        <a:pt x="10" y="1"/>
                      </a:lnTo>
                      <a:lnTo>
                        <a:pt x="10" y="1"/>
                      </a:lnTo>
                      <a:lnTo>
                        <a:pt x="10" y="0"/>
                      </a:lnTo>
                      <a:lnTo>
                        <a:pt x="10" y="0"/>
                      </a:lnTo>
                      <a:lnTo>
                        <a:pt x="9" y="0"/>
                      </a:lnTo>
                      <a:lnTo>
                        <a:pt x="8" y="0"/>
                      </a:lnTo>
                      <a:lnTo>
                        <a:pt x="6" y="1"/>
                      </a:lnTo>
                      <a:lnTo>
                        <a:pt x="6" y="1"/>
                      </a:lnTo>
                      <a:lnTo>
                        <a:pt x="4" y="2"/>
                      </a:lnTo>
                      <a:lnTo>
                        <a:pt x="3" y="3"/>
                      </a:lnTo>
                      <a:lnTo>
                        <a:pt x="2" y="4"/>
                      </a:lnTo>
                      <a:lnTo>
                        <a:pt x="1" y="5"/>
                      </a:lnTo>
                      <a:lnTo>
                        <a:pt x="0" y="5"/>
                      </a:lnTo>
                      <a:lnTo>
                        <a:pt x="0" y="5"/>
                      </a:lnTo>
                      <a:lnTo>
                        <a:pt x="0" y="5"/>
                      </a:lnTo>
                      <a:lnTo>
                        <a:pt x="0" y="5"/>
                      </a:lnTo>
                      <a:lnTo>
                        <a:pt x="0" y="5"/>
                      </a:lnTo>
                      <a:lnTo>
                        <a:pt x="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94" name="Freeform 2730">
                  <a:extLst>
                    <a:ext uri="{FF2B5EF4-FFF2-40B4-BE49-F238E27FC236}">
                      <a16:creationId xmlns:a16="http://schemas.microsoft.com/office/drawing/2014/main" id="{6D74898C-EC54-4E81-8945-FEE5C0C39AA3}"/>
                    </a:ext>
                  </a:extLst>
                </p:cNvPr>
                <p:cNvSpPr>
                  <a:spLocks/>
                </p:cNvSpPr>
                <p:nvPr/>
              </p:nvSpPr>
              <p:spPr bwMode="auto">
                <a:xfrm>
                  <a:off x="4178" y="1593"/>
                  <a:ext cx="10" cy="5"/>
                </a:xfrm>
                <a:custGeom>
                  <a:avLst/>
                  <a:gdLst>
                    <a:gd name="T0" fmla="*/ 1 w 10"/>
                    <a:gd name="T1" fmla="*/ 5 h 5"/>
                    <a:gd name="T2" fmla="*/ 1 w 10"/>
                    <a:gd name="T3" fmla="*/ 5 h 5"/>
                    <a:gd name="T4" fmla="*/ 1 w 10"/>
                    <a:gd name="T5" fmla="*/ 5 h 5"/>
                    <a:gd name="T6" fmla="*/ 2 w 10"/>
                    <a:gd name="T7" fmla="*/ 4 h 5"/>
                    <a:gd name="T8" fmla="*/ 3 w 10"/>
                    <a:gd name="T9" fmla="*/ 4 h 5"/>
                    <a:gd name="T10" fmla="*/ 4 w 10"/>
                    <a:gd name="T11" fmla="*/ 3 h 5"/>
                    <a:gd name="T12" fmla="*/ 4 w 10"/>
                    <a:gd name="T13" fmla="*/ 3 h 5"/>
                    <a:gd name="T14" fmla="*/ 5 w 10"/>
                    <a:gd name="T15" fmla="*/ 2 h 5"/>
                    <a:gd name="T16" fmla="*/ 7 w 10"/>
                    <a:gd name="T17" fmla="*/ 1 h 5"/>
                    <a:gd name="T18" fmla="*/ 8 w 10"/>
                    <a:gd name="T19" fmla="*/ 1 h 5"/>
                    <a:gd name="T20" fmla="*/ 10 w 10"/>
                    <a:gd name="T21" fmla="*/ 1 h 5"/>
                    <a:gd name="T22" fmla="*/ 10 w 10"/>
                    <a:gd name="T23" fmla="*/ 1 h 5"/>
                    <a:gd name="T24" fmla="*/ 10 w 10"/>
                    <a:gd name="T25" fmla="*/ 1 h 5"/>
                    <a:gd name="T26" fmla="*/ 10 w 10"/>
                    <a:gd name="T27" fmla="*/ 0 h 5"/>
                    <a:gd name="T28" fmla="*/ 10 w 10"/>
                    <a:gd name="T29" fmla="*/ 0 h 5"/>
                    <a:gd name="T30" fmla="*/ 9 w 10"/>
                    <a:gd name="T31" fmla="*/ 0 h 5"/>
                    <a:gd name="T32" fmla="*/ 8 w 10"/>
                    <a:gd name="T33" fmla="*/ 0 h 5"/>
                    <a:gd name="T34" fmla="*/ 6 w 10"/>
                    <a:gd name="T35" fmla="*/ 1 h 5"/>
                    <a:gd name="T36" fmla="*/ 6 w 10"/>
                    <a:gd name="T37" fmla="*/ 1 h 5"/>
                    <a:gd name="T38" fmla="*/ 4 w 10"/>
                    <a:gd name="T39" fmla="*/ 2 h 5"/>
                    <a:gd name="T40" fmla="*/ 3 w 10"/>
                    <a:gd name="T41" fmla="*/ 3 h 5"/>
                    <a:gd name="T42" fmla="*/ 2 w 10"/>
                    <a:gd name="T43" fmla="*/ 4 h 5"/>
                    <a:gd name="T44" fmla="*/ 1 w 10"/>
                    <a:gd name="T45" fmla="*/ 5 h 5"/>
                    <a:gd name="T46" fmla="*/ 0 w 10"/>
                    <a:gd name="T47" fmla="*/ 5 h 5"/>
                    <a:gd name="T48" fmla="*/ 0 w 10"/>
                    <a:gd name="T49" fmla="*/ 5 h 5"/>
                    <a:gd name="T50" fmla="*/ 0 w 10"/>
                    <a:gd name="T51" fmla="*/ 5 h 5"/>
                    <a:gd name="T52" fmla="*/ 0 w 10"/>
                    <a:gd name="T53" fmla="*/ 5 h 5"/>
                    <a:gd name="T54" fmla="*/ 0 w 10"/>
                    <a:gd name="T55" fmla="*/ 5 h 5"/>
                    <a:gd name="T56" fmla="*/ 1 w 10"/>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5">
                      <a:moveTo>
                        <a:pt x="1" y="5"/>
                      </a:moveTo>
                      <a:lnTo>
                        <a:pt x="1" y="5"/>
                      </a:lnTo>
                      <a:lnTo>
                        <a:pt x="1" y="5"/>
                      </a:lnTo>
                      <a:lnTo>
                        <a:pt x="2" y="4"/>
                      </a:lnTo>
                      <a:lnTo>
                        <a:pt x="3" y="4"/>
                      </a:lnTo>
                      <a:lnTo>
                        <a:pt x="4" y="3"/>
                      </a:lnTo>
                      <a:lnTo>
                        <a:pt x="4" y="3"/>
                      </a:lnTo>
                      <a:lnTo>
                        <a:pt x="5" y="2"/>
                      </a:lnTo>
                      <a:lnTo>
                        <a:pt x="7" y="1"/>
                      </a:lnTo>
                      <a:lnTo>
                        <a:pt x="8" y="1"/>
                      </a:lnTo>
                      <a:lnTo>
                        <a:pt x="10" y="1"/>
                      </a:lnTo>
                      <a:lnTo>
                        <a:pt x="10" y="1"/>
                      </a:lnTo>
                      <a:lnTo>
                        <a:pt x="10" y="1"/>
                      </a:lnTo>
                      <a:lnTo>
                        <a:pt x="10" y="0"/>
                      </a:lnTo>
                      <a:lnTo>
                        <a:pt x="10" y="0"/>
                      </a:lnTo>
                      <a:lnTo>
                        <a:pt x="9" y="0"/>
                      </a:lnTo>
                      <a:lnTo>
                        <a:pt x="8" y="0"/>
                      </a:lnTo>
                      <a:lnTo>
                        <a:pt x="6" y="1"/>
                      </a:lnTo>
                      <a:lnTo>
                        <a:pt x="6" y="1"/>
                      </a:lnTo>
                      <a:lnTo>
                        <a:pt x="4" y="2"/>
                      </a:lnTo>
                      <a:lnTo>
                        <a:pt x="3" y="3"/>
                      </a:lnTo>
                      <a:lnTo>
                        <a:pt x="2" y="4"/>
                      </a:lnTo>
                      <a:lnTo>
                        <a:pt x="1" y="5"/>
                      </a:lnTo>
                      <a:lnTo>
                        <a:pt x="0" y="5"/>
                      </a:lnTo>
                      <a:lnTo>
                        <a:pt x="0" y="5"/>
                      </a:lnTo>
                      <a:lnTo>
                        <a:pt x="0" y="5"/>
                      </a:lnTo>
                      <a:lnTo>
                        <a:pt x="0" y="5"/>
                      </a:lnTo>
                      <a:lnTo>
                        <a:pt x="0" y="5"/>
                      </a:lnTo>
                      <a:lnTo>
                        <a:pt x="1"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95" name="Freeform 2731">
                  <a:extLst>
                    <a:ext uri="{FF2B5EF4-FFF2-40B4-BE49-F238E27FC236}">
                      <a16:creationId xmlns:a16="http://schemas.microsoft.com/office/drawing/2014/main" id="{00664C9A-F13A-4AD5-B04F-DB9F0B0C652F}"/>
                    </a:ext>
                  </a:extLst>
                </p:cNvPr>
                <p:cNvSpPr>
                  <a:spLocks/>
                </p:cNvSpPr>
                <p:nvPr/>
              </p:nvSpPr>
              <p:spPr bwMode="auto">
                <a:xfrm>
                  <a:off x="4166" y="1589"/>
                  <a:ext cx="8" cy="3"/>
                </a:xfrm>
                <a:custGeom>
                  <a:avLst/>
                  <a:gdLst>
                    <a:gd name="T0" fmla="*/ 8 w 8"/>
                    <a:gd name="T1" fmla="*/ 3 h 3"/>
                    <a:gd name="T2" fmla="*/ 8 w 8"/>
                    <a:gd name="T3" fmla="*/ 3 h 3"/>
                    <a:gd name="T4" fmla="*/ 7 w 8"/>
                    <a:gd name="T5" fmla="*/ 2 h 3"/>
                    <a:gd name="T6" fmla="*/ 5 w 8"/>
                    <a:gd name="T7" fmla="*/ 1 h 3"/>
                    <a:gd name="T8" fmla="*/ 4 w 8"/>
                    <a:gd name="T9" fmla="*/ 0 h 3"/>
                    <a:gd name="T10" fmla="*/ 2 w 8"/>
                    <a:gd name="T11" fmla="*/ 0 h 3"/>
                    <a:gd name="T12" fmla="*/ 2 w 8"/>
                    <a:gd name="T13" fmla="*/ 0 h 3"/>
                    <a:gd name="T14" fmla="*/ 1 w 8"/>
                    <a:gd name="T15" fmla="*/ 0 h 3"/>
                    <a:gd name="T16" fmla="*/ 1 w 8"/>
                    <a:gd name="T17" fmla="*/ 0 h 3"/>
                    <a:gd name="T18" fmla="*/ 0 w 8"/>
                    <a:gd name="T19" fmla="*/ 1 h 3"/>
                    <a:gd name="T20" fmla="*/ 0 w 8"/>
                    <a:gd name="T21" fmla="*/ 1 h 3"/>
                    <a:gd name="T22" fmla="*/ 0 w 8"/>
                    <a:gd name="T23" fmla="*/ 1 h 3"/>
                    <a:gd name="T24" fmla="*/ 0 w 8"/>
                    <a:gd name="T25" fmla="*/ 1 h 3"/>
                    <a:gd name="T26" fmla="*/ 1 w 8"/>
                    <a:gd name="T27" fmla="*/ 1 h 3"/>
                    <a:gd name="T28" fmla="*/ 1 w 8"/>
                    <a:gd name="T29" fmla="*/ 1 h 3"/>
                    <a:gd name="T30" fmla="*/ 1 w 8"/>
                    <a:gd name="T31" fmla="*/ 1 h 3"/>
                    <a:gd name="T32" fmla="*/ 1 w 8"/>
                    <a:gd name="T33" fmla="*/ 0 h 3"/>
                    <a:gd name="T34" fmla="*/ 1 w 8"/>
                    <a:gd name="T35" fmla="*/ 0 h 3"/>
                    <a:gd name="T36" fmla="*/ 2 w 8"/>
                    <a:gd name="T37" fmla="*/ 0 h 3"/>
                    <a:gd name="T38" fmla="*/ 3 w 8"/>
                    <a:gd name="T39" fmla="*/ 0 h 3"/>
                    <a:gd name="T40" fmla="*/ 3 w 8"/>
                    <a:gd name="T41" fmla="*/ 0 h 3"/>
                    <a:gd name="T42" fmla="*/ 4 w 8"/>
                    <a:gd name="T43" fmla="*/ 0 h 3"/>
                    <a:gd name="T44" fmla="*/ 5 w 8"/>
                    <a:gd name="T45" fmla="*/ 1 h 3"/>
                    <a:gd name="T46" fmla="*/ 5 w 8"/>
                    <a:gd name="T47" fmla="*/ 1 h 3"/>
                    <a:gd name="T48" fmla="*/ 7 w 8"/>
                    <a:gd name="T49" fmla="*/ 2 h 3"/>
                    <a:gd name="T50" fmla="*/ 8 w 8"/>
                    <a:gd name="T51" fmla="*/ 3 h 3"/>
                    <a:gd name="T52" fmla="*/ 8 w 8"/>
                    <a:gd name="T53" fmla="*/ 3 h 3"/>
                    <a:gd name="T54" fmla="*/ 8 w 8"/>
                    <a:gd name="T5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3">
                      <a:moveTo>
                        <a:pt x="8" y="3"/>
                      </a:moveTo>
                      <a:lnTo>
                        <a:pt x="8" y="3"/>
                      </a:lnTo>
                      <a:lnTo>
                        <a:pt x="7" y="2"/>
                      </a:lnTo>
                      <a:lnTo>
                        <a:pt x="5" y="1"/>
                      </a:lnTo>
                      <a:lnTo>
                        <a:pt x="4" y="0"/>
                      </a:lnTo>
                      <a:lnTo>
                        <a:pt x="2" y="0"/>
                      </a:lnTo>
                      <a:lnTo>
                        <a:pt x="2" y="0"/>
                      </a:lnTo>
                      <a:lnTo>
                        <a:pt x="1" y="0"/>
                      </a:lnTo>
                      <a:lnTo>
                        <a:pt x="1" y="0"/>
                      </a:lnTo>
                      <a:lnTo>
                        <a:pt x="0" y="1"/>
                      </a:lnTo>
                      <a:lnTo>
                        <a:pt x="0" y="1"/>
                      </a:lnTo>
                      <a:lnTo>
                        <a:pt x="0" y="1"/>
                      </a:lnTo>
                      <a:lnTo>
                        <a:pt x="0" y="1"/>
                      </a:lnTo>
                      <a:lnTo>
                        <a:pt x="1" y="1"/>
                      </a:lnTo>
                      <a:lnTo>
                        <a:pt x="1" y="1"/>
                      </a:lnTo>
                      <a:lnTo>
                        <a:pt x="1" y="1"/>
                      </a:lnTo>
                      <a:lnTo>
                        <a:pt x="1" y="0"/>
                      </a:lnTo>
                      <a:lnTo>
                        <a:pt x="1" y="0"/>
                      </a:lnTo>
                      <a:lnTo>
                        <a:pt x="2" y="0"/>
                      </a:lnTo>
                      <a:lnTo>
                        <a:pt x="3" y="0"/>
                      </a:lnTo>
                      <a:lnTo>
                        <a:pt x="3" y="0"/>
                      </a:lnTo>
                      <a:lnTo>
                        <a:pt x="4" y="0"/>
                      </a:lnTo>
                      <a:lnTo>
                        <a:pt x="5" y="1"/>
                      </a:lnTo>
                      <a:lnTo>
                        <a:pt x="5" y="1"/>
                      </a:lnTo>
                      <a:lnTo>
                        <a:pt x="7" y="2"/>
                      </a:lnTo>
                      <a:lnTo>
                        <a:pt x="8" y="3"/>
                      </a:lnTo>
                      <a:lnTo>
                        <a:pt x="8" y="3"/>
                      </a:lnTo>
                      <a:lnTo>
                        <a:pt x="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96" name="Freeform 2732">
                  <a:extLst>
                    <a:ext uri="{FF2B5EF4-FFF2-40B4-BE49-F238E27FC236}">
                      <a16:creationId xmlns:a16="http://schemas.microsoft.com/office/drawing/2014/main" id="{DF97902B-F9BE-4156-B19C-05821EF1EE78}"/>
                    </a:ext>
                  </a:extLst>
                </p:cNvPr>
                <p:cNvSpPr>
                  <a:spLocks/>
                </p:cNvSpPr>
                <p:nvPr/>
              </p:nvSpPr>
              <p:spPr bwMode="auto">
                <a:xfrm>
                  <a:off x="4166" y="1589"/>
                  <a:ext cx="8" cy="3"/>
                </a:xfrm>
                <a:custGeom>
                  <a:avLst/>
                  <a:gdLst>
                    <a:gd name="T0" fmla="*/ 8 w 8"/>
                    <a:gd name="T1" fmla="*/ 3 h 3"/>
                    <a:gd name="T2" fmla="*/ 8 w 8"/>
                    <a:gd name="T3" fmla="*/ 3 h 3"/>
                    <a:gd name="T4" fmla="*/ 7 w 8"/>
                    <a:gd name="T5" fmla="*/ 2 h 3"/>
                    <a:gd name="T6" fmla="*/ 5 w 8"/>
                    <a:gd name="T7" fmla="*/ 1 h 3"/>
                    <a:gd name="T8" fmla="*/ 4 w 8"/>
                    <a:gd name="T9" fmla="*/ 0 h 3"/>
                    <a:gd name="T10" fmla="*/ 2 w 8"/>
                    <a:gd name="T11" fmla="*/ 0 h 3"/>
                    <a:gd name="T12" fmla="*/ 2 w 8"/>
                    <a:gd name="T13" fmla="*/ 0 h 3"/>
                    <a:gd name="T14" fmla="*/ 1 w 8"/>
                    <a:gd name="T15" fmla="*/ 0 h 3"/>
                    <a:gd name="T16" fmla="*/ 1 w 8"/>
                    <a:gd name="T17" fmla="*/ 0 h 3"/>
                    <a:gd name="T18" fmla="*/ 0 w 8"/>
                    <a:gd name="T19" fmla="*/ 1 h 3"/>
                    <a:gd name="T20" fmla="*/ 0 w 8"/>
                    <a:gd name="T21" fmla="*/ 1 h 3"/>
                    <a:gd name="T22" fmla="*/ 0 w 8"/>
                    <a:gd name="T23" fmla="*/ 1 h 3"/>
                    <a:gd name="T24" fmla="*/ 0 w 8"/>
                    <a:gd name="T25" fmla="*/ 1 h 3"/>
                    <a:gd name="T26" fmla="*/ 1 w 8"/>
                    <a:gd name="T27" fmla="*/ 1 h 3"/>
                    <a:gd name="T28" fmla="*/ 1 w 8"/>
                    <a:gd name="T29" fmla="*/ 1 h 3"/>
                    <a:gd name="T30" fmla="*/ 1 w 8"/>
                    <a:gd name="T31" fmla="*/ 1 h 3"/>
                    <a:gd name="T32" fmla="*/ 1 w 8"/>
                    <a:gd name="T33" fmla="*/ 0 h 3"/>
                    <a:gd name="T34" fmla="*/ 1 w 8"/>
                    <a:gd name="T35" fmla="*/ 0 h 3"/>
                    <a:gd name="T36" fmla="*/ 2 w 8"/>
                    <a:gd name="T37" fmla="*/ 0 h 3"/>
                    <a:gd name="T38" fmla="*/ 3 w 8"/>
                    <a:gd name="T39" fmla="*/ 0 h 3"/>
                    <a:gd name="T40" fmla="*/ 3 w 8"/>
                    <a:gd name="T41" fmla="*/ 0 h 3"/>
                    <a:gd name="T42" fmla="*/ 4 w 8"/>
                    <a:gd name="T43" fmla="*/ 0 h 3"/>
                    <a:gd name="T44" fmla="*/ 5 w 8"/>
                    <a:gd name="T45" fmla="*/ 1 h 3"/>
                    <a:gd name="T46" fmla="*/ 5 w 8"/>
                    <a:gd name="T47" fmla="*/ 1 h 3"/>
                    <a:gd name="T48" fmla="*/ 7 w 8"/>
                    <a:gd name="T49" fmla="*/ 2 h 3"/>
                    <a:gd name="T50" fmla="*/ 8 w 8"/>
                    <a:gd name="T51" fmla="*/ 3 h 3"/>
                    <a:gd name="T52" fmla="*/ 8 w 8"/>
                    <a:gd name="T53" fmla="*/ 3 h 3"/>
                    <a:gd name="T54" fmla="*/ 8 w 8"/>
                    <a:gd name="T5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3">
                      <a:moveTo>
                        <a:pt x="8" y="3"/>
                      </a:moveTo>
                      <a:lnTo>
                        <a:pt x="8" y="3"/>
                      </a:lnTo>
                      <a:lnTo>
                        <a:pt x="7" y="2"/>
                      </a:lnTo>
                      <a:lnTo>
                        <a:pt x="5" y="1"/>
                      </a:lnTo>
                      <a:lnTo>
                        <a:pt x="4" y="0"/>
                      </a:lnTo>
                      <a:lnTo>
                        <a:pt x="2" y="0"/>
                      </a:lnTo>
                      <a:lnTo>
                        <a:pt x="2" y="0"/>
                      </a:lnTo>
                      <a:lnTo>
                        <a:pt x="1" y="0"/>
                      </a:lnTo>
                      <a:lnTo>
                        <a:pt x="1" y="0"/>
                      </a:lnTo>
                      <a:lnTo>
                        <a:pt x="0" y="1"/>
                      </a:lnTo>
                      <a:lnTo>
                        <a:pt x="0" y="1"/>
                      </a:lnTo>
                      <a:lnTo>
                        <a:pt x="0" y="1"/>
                      </a:lnTo>
                      <a:lnTo>
                        <a:pt x="0" y="1"/>
                      </a:lnTo>
                      <a:lnTo>
                        <a:pt x="1" y="1"/>
                      </a:lnTo>
                      <a:lnTo>
                        <a:pt x="1" y="1"/>
                      </a:lnTo>
                      <a:lnTo>
                        <a:pt x="1" y="1"/>
                      </a:lnTo>
                      <a:lnTo>
                        <a:pt x="1" y="0"/>
                      </a:lnTo>
                      <a:lnTo>
                        <a:pt x="1" y="0"/>
                      </a:lnTo>
                      <a:lnTo>
                        <a:pt x="2" y="0"/>
                      </a:lnTo>
                      <a:lnTo>
                        <a:pt x="3" y="0"/>
                      </a:lnTo>
                      <a:lnTo>
                        <a:pt x="3" y="0"/>
                      </a:lnTo>
                      <a:lnTo>
                        <a:pt x="4" y="0"/>
                      </a:lnTo>
                      <a:lnTo>
                        <a:pt x="5" y="1"/>
                      </a:lnTo>
                      <a:lnTo>
                        <a:pt x="5" y="1"/>
                      </a:lnTo>
                      <a:lnTo>
                        <a:pt x="7" y="2"/>
                      </a:lnTo>
                      <a:lnTo>
                        <a:pt x="8" y="3"/>
                      </a:lnTo>
                      <a:lnTo>
                        <a:pt x="8" y="3"/>
                      </a:lnTo>
                      <a:lnTo>
                        <a:pt x="8"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97" name="Freeform 2733">
                  <a:extLst>
                    <a:ext uri="{FF2B5EF4-FFF2-40B4-BE49-F238E27FC236}">
                      <a16:creationId xmlns:a16="http://schemas.microsoft.com/office/drawing/2014/main" id="{2E8D3D39-DFEB-4A29-A3BE-883FB5EB1142}"/>
                    </a:ext>
                  </a:extLst>
                </p:cNvPr>
                <p:cNvSpPr>
                  <a:spLocks/>
                </p:cNvSpPr>
                <p:nvPr/>
              </p:nvSpPr>
              <p:spPr bwMode="auto">
                <a:xfrm>
                  <a:off x="4170" y="1592"/>
                  <a:ext cx="3" cy="1"/>
                </a:xfrm>
                <a:custGeom>
                  <a:avLst/>
                  <a:gdLst>
                    <a:gd name="T0" fmla="*/ 3 w 3"/>
                    <a:gd name="T1" fmla="*/ 1 h 1"/>
                    <a:gd name="T2" fmla="*/ 3 w 3"/>
                    <a:gd name="T3" fmla="*/ 1 h 1"/>
                    <a:gd name="T4" fmla="*/ 2 w 3"/>
                    <a:gd name="T5" fmla="*/ 0 h 1"/>
                    <a:gd name="T6" fmla="*/ 0 w 3"/>
                    <a:gd name="T7" fmla="*/ 0 h 1"/>
                    <a:gd name="T8" fmla="*/ 0 w 3"/>
                    <a:gd name="T9" fmla="*/ 0 h 1"/>
                    <a:gd name="T10" fmla="*/ 0 w 3"/>
                    <a:gd name="T11" fmla="*/ 0 h 1"/>
                    <a:gd name="T12" fmla="*/ 0 w 3"/>
                    <a:gd name="T13" fmla="*/ 0 h 1"/>
                    <a:gd name="T14" fmla="*/ 0 w 3"/>
                    <a:gd name="T15" fmla="*/ 0 h 1"/>
                    <a:gd name="T16" fmla="*/ 0 w 3"/>
                    <a:gd name="T17" fmla="*/ 0 h 1"/>
                    <a:gd name="T18" fmla="*/ 0 w 3"/>
                    <a:gd name="T19" fmla="*/ 0 h 1"/>
                    <a:gd name="T20" fmla="*/ 0 w 3"/>
                    <a:gd name="T21" fmla="*/ 0 h 1"/>
                    <a:gd name="T22" fmla="*/ 0 w 3"/>
                    <a:gd name="T23" fmla="*/ 0 h 1"/>
                    <a:gd name="T24" fmla="*/ 0 w 3"/>
                    <a:gd name="T25" fmla="*/ 0 h 1"/>
                    <a:gd name="T26" fmla="*/ 0 w 3"/>
                    <a:gd name="T27" fmla="*/ 0 h 1"/>
                    <a:gd name="T28" fmla="*/ 1 w 3"/>
                    <a:gd name="T29" fmla="*/ 0 h 1"/>
                    <a:gd name="T30" fmla="*/ 1 w 3"/>
                    <a:gd name="T31" fmla="*/ 0 h 1"/>
                    <a:gd name="T32" fmla="*/ 2 w 3"/>
                    <a:gd name="T33" fmla="*/ 0 h 1"/>
                    <a:gd name="T34" fmla="*/ 3 w 3"/>
                    <a:gd name="T35" fmla="*/ 1 h 1"/>
                    <a:gd name="T36" fmla="*/ 3 w 3"/>
                    <a:gd name="T37" fmla="*/ 1 h 1"/>
                    <a:gd name="T38" fmla="*/ 3 w 3"/>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
                      <a:moveTo>
                        <a:pt x="3" y="1"/>
                      </a:moveTo>
                      <a:lnTo>
                        <a:pt x="3" y="1"/>
                      </a:lnTo>
                      <a:lnTo>
                        <a:pt x="2"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2" y="0"/>
                      </a:lnTo>
                      <a:lnTo>
                        <a:pt x="3" y="1"/>
                      </a:lnTo>
                      <a:lnTo>
                        <a:pt x="3" y="1"/>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98" name="Freeform 2734">
                  <a:extLst>
                    <a:ext uri="{FF2B5EF4-FFF2-40B4-BE49-F238E27FC236}">
                      <a16:creationId xmlns:a16="http://schemas.microsoft.com/office/drawing/2014/main" id="{3ED42A63-B854-464D-831C-81524C1EEEA6}"/>
                    </a:ext>
                  </a:extLst>
                </p:cNvPr>
                <p:cNvSpPr>
                  <a:spLocks/>
                </p:cNvSpPr>
                <p:nvPr/>
              </p:nvSpPr>
              <p:spPr bwMode="auto">
                <a:xfrm>
                  <a:off x="4170" y="1592"/>
                  <a:ext cx="3" cy="1"/>
                </a:xfrm>
                <a:custGeom>
                  <a:avLst/>
                  <a:gdLst>
                    <a:gd name="T0" fmla="*/ 3 w 3"/>
                    <a:gd name="T1" fmla="*/ 1 h 1"/>
                    <a:gd name="T2" fmla="*/ 3 w 3"/>
                    <a:gd name="T3" fmla="*/ 1 h 1"/>
                    <a:gd name="T4" fmla="*/ 2 w 3"/>
                    <a:gd name="T5" fmla="*/ 0 h 1"/>
                    <a:gd name="T6" fmla="*/ 0 w 3"/>
                    <a:gd name="T7" fmla="*/ 0 h 1"/>
                    <a:gd name="T8" fmla="*/ 0 w 3"/>
                    <a:gd name="T9" fmla="*/ 0 h 1"/>
                    <a:gd name="T10" fmla="*/ 0 w 3"/>
                    <a:gd name="T11" fmla="*/ 0 h 1"/>
                    <a:gd name="T12" fmla="*/ 0 w 3"/>
                    <a:gd name="T13" fmla="*/ 0 h 1"/>
                    <a:gd name="T14" fmla="*/ 0 w 3"/>
                    <a:gd name="T15" fmla="*/ 0 h 1"/>
                    <a:gd name="T16" fmla="*/ 0 w 3"/>
                    <a:gd name="T17" fmla="*/ 0 h 1"/>
                    <a:gd name="T18" fmla="*/ 0 w 3"/>
                    <a:gd name="T19" fmla="*/ 0 h 1"/>
                    <a:gd name="T20" fmla="*/ 0 w 3"/>
                    <a:gd name="T21" fmla="*/ 0 h 1"/>
                    <a:gd name="T22" fmla="*/ 0 w 3"/>
                    <a:gd name="T23" fmla="*/ 0 h 1"/>
                    <a:gd name="T24" fmla="*/ 0 w 3"/>
                    <a:gd name="T25" fmla="*/ 0 h 1"/>
                    <a:gd name="T26" fmla="*/ 0 w 3"/>
                    <a:gd name="T27" fmla="*/ 0 h 1"/>
                    <a:gd name="T28" fmla="*/ 1 w 3"/>
                    <a:gd name="T29" fmla="*/ 0 h 1"/>
                    <a:gd name="T30" fmla="*/ 1 w 3"/>
                    <a:gd name="T31" fmla="*/ 0 h 1"/>
                    <a:gd name="T32" fmla="*/ 2 w 3"/>
                    <a:gd name="T33" fmla="*/ 0 h 1"/>
                    <a:gd name="T34" fmla="*/ 3 w 3"/>
                    <a:gd name="T35" fmla="*/ 1 h 1"/>
                    <a:gd name="T36" fmla="*/ 3 w 3"/>
                    <a:gd name="T37" fmla="*/ 1 h 1"/>
                    <a:gd name="T38" fmla="*/ 3 w 3"/>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
                      <a:moveTo>
                        <a:pt x="3" y="1"/>
                      </a:moveTo>
                      <a:lnTo>
                        <a:pt x="3" y="1"/>
                      </a:lnTo>
                      <a:lnTo>
                        <a:pt x="2" y="0"/>
                      </a:lnTo>
                      <a:lnTo>
                        <a:pt x="0" y="0"/>
                      </a:lnTo>
                      <a:lnTo>
                        <a:pt x="0" y="0"/>
                      </a:lnTo>
                      <a:lnTo>
                        <a:pt x="0" y="0"/>
                      </a:lnTo>
                      <a:lnTo>
                        <a:pt x="0" y="0"/>
                      </a:lnTo>
                      <a:lnTo>
                        <a:pt x="0" y="0"/>
                      </a:lnTo>
                      <a:lnTo>
                        <a:pt x="0" y="0"/>
                      </a:lnTo>
                      <a:lnTo>
                        <a:pt x="0" y="0"/>
                      </a:lnTo>
                      <a:lnTo>
                        <a:pt x="0" y="0"/>
                      </a:lnTo>
                      <a:lnTo>
                        <a:pt x="0" y="0"/>
                      </a:lnTo>
                      <a:lnTo>
                        <a:pt x="0" y="0"/>
                      </a:lnTo>
                      <a:lnTo>
                        <a:pt x="0" y="0"/>
                      </a:lnTo>
                      <a:lnTo>
                        <a:pt x="1" y="0"/>
                      </a:lnTo>
                      <a:lnTo>
                        <a:pt x="1" y="0"/>
                      </a:lnTo>
                      <a:lnTo>
                        <a:pt x="2" y="0"/>
                      </a:lnTo>
                      <a:lnTo>
                        <a:pt x="3" y="1"/>
                      </a:lnTo>
                      <a:lnTo>
                        <a:pt x="3" y="1"/>
                      </a:lnTo>
                      <a:lnTo>
                        <a:pt x="3"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799" name="Freeform 2735">
                  <a:extLst>
                    <a:ext uri="{FF2B5EF4-FFF2-40B4-BE49-F238E27FC236}">
                      <a16:creationId xmlns:a16="http://schemas.microsoft.com/office/drawing/2014/main" id="{40F00827-0A42-4B8F-9A8E-F9A530C26529}"/>
                    </a:ext>
                  </a:extLst>
                </p:cNvPr>
                <p:cNvSpPr>
                  <a:spLocks/>
                </p:cNvSpPr>
                <p:nvPr/>
              </p:nvSpPr>
              <p:spPr bwMode="auto">
                <a:xfrm>
                  <a:off x="4188" y="1528"/>
                  <a:ext cx="7" cy="23"/>
                </a:xfrm>
                <a:custGeom>
                  <a:avLst/>
                  <a:gdLst>
                    <a:gd name="T0" fmla="*/ 0 w 7"/>
                    <a:gd name="T1" fmla="*/ 12 h 23"/>
                    <a:gd name="T2" fmla="*/ 0 w 7"/>
                    <a:gd name="T3" fmla="*/ 12 h 23"/>
                    <a:gd name="T4" fmla="*/ 1 w 7"/>
                    <a:gd name="T5" fmla="*/ 17 h 23"/>
                    <a:gd name="T6" fmla="*/ 2 w 7"/>
                    <a:gd name="T7" fmla="*/ 19 h 23"/>
                    <a:gd name="T8" fmla="*/ 3 w 7"/>
                    <a:gd name="T9" fmla="*/ 21 h 23"/>
                    <a:gd name="T10" fmla="*/ 3 w 7"/>
                    <a:gd name="T11" fmla="*/ 21 h 23"/>
                    <a:gd name="T12" fmla="*/ 4 w 7"/>
                    <a:gd name="T13" fmla="*/ 22 h 23"/>
                    <a:gd name="T14" fmla="*/ 5 w 7"/>
                    <a:gd name="T15" fmla="*/ 23 h 23"/>
                    <a:gd name="T16" fmla="*/ 6 w 7"/>
                    <a:gd name="T17" fmla="*/ 23 h 23"/>
                    <a:gd name="T18" fmla="*/ 6 w 7"/>
                    <a:gd name="T19" fmla="*/ 23 h 23"/>
                    <a:gd name="T20" fmla="*/ 6 w 7"/>
                    <a:gd name="T21" fmla="*/ 23 h 23"/>
                    <a:gd name="T22" fmla="*/ 7 w 7"/>
                    <a:gd name="T23" fmla="*/ 22 h 23"/>
                    <a:gd name="T24" fmla="*/ 7 w 7"/>
                    <a:gd name="T25" fmla="*/ 21 h 23"/>
                    <a:gd name="T26" fmla="*/ 7 w 7"/>
                    <a:gd name="T27" fmla="*/ 21 h 23"/>
                    <a:gd name="T28" fmla="*/ 7 w 7"/>
                    <a:gd name="T29" fmla="*/ 19 h 23"/>
                    <a:gd name="T30" fmla="*/ 6 w 7"/>
                    <a:gd name="T31" fmla="*/ 16 h 23"/>
                    <a:gd name="T32" fmla="*/ 6 w 7"/>
                    <a:gd name="T33" fmla="*/ 16 h 23"/>
                    <a:gd name="T34" fmla="*/ 6 w 7"/>
                    <a:gd name="T35" fmla="*/ 10 h 23"/>
                    <a:gd name="T36" fmla="*/ 6 w 7"/>
                    <a:gd name="T37" fmla="*/ 10 h 23"/>
                    <a:gd name="T38" fmla="*/ 5 w 7"/>
                    <a:gd name="T39" fmla="*/ 8 h 23"/>
                    <a:gd name="T40" fmla="*/ 4 w 7"/>
                    <a:gd name="T41" fmla="*/ 5 h 23"/>
                    <a:gd name="T42" fmla="*/ 4 w 7"/>
                    <a:gd name="T43" fmla="*/ 3 h 23"/>
                    <a:gd name="T44" fmla="*/ 2 w 7"/>
                    <a:gd name="T45" fmla="*/ 0 h 23"/>
                    <a:gd name="T46" fmla="*/ 2 w 7"/>
                    <a:gd name="T47" fmla="*/ 0 h 23"/>
                    <a:gd name="T48" fmla="*/ 2 w 7"/>
                    <a:gd name="T49" fmla="*/ 0 h 23"/>
                    <a:gd name="T50" fmla="*/ 2 w 7"/>
                    <a:gd name="T51" fmla="*/ 0 h 23"/>
                    <a:gd name="T52" fmla="*/ 2 w 7"/>
                    <a:gd name="T53" fmla="*/ 0 h 23"/>
                    <a:gd name="T54" fmla="*/ 4 w 7"/>
                    <a:gd name="T55" fmla="*/ 4 h 23"/>
                    <a:gd name="T56" fmla="*/ 5 w 7"/>
                    <a:gd name="T57" fmla="*/ 9 h 23"/>
                    <a:gd name="T58" fmla="*/ 6 w 7"/>
                    <a:gd name="T59" fmla="*/ 13 h 23"/>
                    <a:gd name="T60" fmla="*/ 6 w 7"/>
                    <a:gd name="T61" fmla="*/ 18 h 23"/>
                    <a:gd name="T62" fmla="*/ 6 w 7"/>
                    <a:gd name="T63" fmla="*/ 18 h 23"/>
                    <a:gd name="T64" fmla="*/ 6 w 7"/>
                    <a:gd name="T65" fmla="*/ 21 h 23"/>
                    <a:gd name="T66" fmla="*/ 6 w 7"/>
                    <a:gd name="T67" fmla="*/ 21 h 23"/>
                    <a:gd name="T68" fmla="*/ 6 w 7"/>
                    <a:gd name="T69" fmla="*/ 22 h 23"/>
                    <a:gd name="T70" fmla="*/ 6 w 7"/>
                    <a:gd name="T71" fmla="*/ 22 h 23"/>
                    <a:gd name="T72" fmla="*/ 5 w 7"/>
                    <a:gd name="T73" fmla="*/ 22 h 23"/>
                    <a:gd name="T74" fmla="*/ 5 w 7"/>
                    <a:gd name="T75" fmla="*/ 22 h 23"/>
                    <a:gd name="T76" fmla="*/ 4 w 7"/>
                    <a:gd name="T77" fmla="*/ 21 h 23"/>
                    <a:gd name="T78" fmla="*/ 4 w 7"/>
                    <a:gd name="T79" fmla="*/ 21 h 23"/>
                    <a:gd name="T80" fmla="*/ 3 w 7"/>
                    <a:gd name="T81" fmla="*/ 20 h 23"/>
                    <a:gd name="T82" fmla="*/ 3 w 7"/>
                    <a:gd name="T83" fmla="*/ 20 h 23"/>
                    <a:gd name="T84" fmla="*/ 2 w 7"/>
                    <a:gd name="T85" fmla="*/ 18 h 23"/>
                    <a:gd name="T86" fmla="*/ 1 w 7"/>
                    <a:gd name="T87" fmla="*/ 16 h 23"/>
                    <a:gd name="T88" fmla="*/ 0 w 7"/>
                    <a:gd name="T89" fmla="*/ 12 h 23"/>
                    <a:gd name="T90" fmla="*/ 0 w 7"/>
                    <a:gd name="T91" fmla="*/ 12 h 23"/>
                    <a:gd name="T92" fmla="*/ 0 w 7"/>
                    <a:gd name="T93"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 h="23">
                      <a:moveTo>
                        <a:pt x="0" y="12"/>
                      </a:moveTo>
                      <a:lnTo>
                        <a:pt x="0" y="12"/>
                      </a:lnTo>
                      <a:lnTo>
                        <a:pt x="1" y="17"/>
                      </a:lnTo>
                      <a:lnTo>
                        <a:pt x="2" y="19"/>
                      </a:lnTo>
                      <a:lnTo>
                        <a:pt x="3" y="21"/>
                      </a:lnTo>
                      <a:lnTo>
                        <a:pt x="3" y="21"/>
                      </a:lnTo>
                      <a:lnTo>
                        <a:pt x="4" y="22"/>
                      </a:lnTo>
                      <a:lnTo>
                        <a:pt x="5" y="23"/>
                      </a:lnTo>
                      <a:lnTo>
                        <a:pt x="6" y="23"/>
                      </a:lnTo>
                      <a:lnTo>
                        <a:pt x="6" y="23"/>
                      </a:lnTo>
                      <a:lnTo>
                        <a:pt x="6" y="23"/>
                      </a:lnTo>
                      <a:lnTo>
                        <a:pt x="7" y="22"/>
                      </a:lnTo>
                      <a:lnTo>
                        <a:pt x="7" y="21"/>
                      </a:lnTo>
                      <a:lnTo>
                        <a:pt x="7" y="21"/>
                      </a:lnTo>
                      <a:lnTo>
                        <a:pt x="7" y="19"/>
                      </a:lnTo>
                      <a:lnTo>
                        <a:pt x="6" y="16"/>
                      </a:lnTo>
                      <a:lnTo>
                        <a:pt x="6" y="16"/>
                      </a:lnTo>
                      <a:lnTo>
                        <a:pt x="6" y="10"/>
                      </a:lnTo>
                      <a:lnTo>
                        <a:pt x="6" y="10"/>
                      </a:lnTo>
                      <a:lnTo>
                        <a:pt x="5" y="8"/>
                      </a:lnTo>
                      <a:lnTo>
                        <a:pt x="4" y="5"/>
                      </a:lnTo>
                      <a:lnTo>
                        <a:pt x="4" y="3"/>
                      </a:lnTo>
                      <a:lnTo>
                        <a:pt x="2" y="0"/>
                      </a:lnTo>
                      <a:lnTo>
                        <a:pt x="2" y="0"/>
                      </a:lnTo>
                      <a:lnTo>
                        <a:pt x="2" y="0"/>
                      </a:lnTo>
                      <a:lnTo>
                        <a:pt x="2" y="0"/>
                      </a:lnTo>
                      <a:lnTo>
                        <a:pt x="2" y="0"/>
                      </a:lnTo>
                      <a:lnTo>
                        <a:pt x="4" y="4"/>
                      </a:lnTo>
                      <a:lnTo>
                        <a:pt x="5" y="9"/>
                      </a:lnTo>
                      <a:lnTo>
                        <a:pt x="6" y="13"/>
                      </a:lnTo>
                      <a:lnTo>
                        <a:pt x="6" y="18"/>
                      </a:lnTo>
                      <a:lnTo>
                        <a:pt x="6" y="18"/>
                      </a:lnTo>
                      <a:lnTo>
                        <a:pt x="6" y="21"/>
                      </a:lnTo>
                      <a:lnTo>
                        <a:pt x="6" y="21"/>
                      </a:lnTo>
                      <a:lnTo>
                        <a:pt x="6" y="22"/>
                      </a:lnTo>
                      <a:lnTo>
                        <a:pt x="6" y="22"/>
                      </a:lnTo>
                      <a:lnTo>
                        <a:pt x="5" y="22"/>
                      </a:lnTo>
                      <a:lnTo>
                        <a:pt x="5" y="22"/>
                      </a:lnTo>
                      <a:lnTo>
                        <a:pt x="4" y="21"/>
                      </a:lnTo>
                      <a:lnTo>
                        <a:pt x="4" y="21"/>
                      </a:lnTo>
                      <a:lnTo>
                        <a:pt x="3" y="20"/>
                      </a:lnTo>
                      <a:lnTo>
                        <a:pt x="3" y="20"/>
                      </a:lnTo>
                      <a:lnTo>
                        <a:pt x="2" y="18"/>
                      </a:lnTo>
                      <a:lnTo>
                        <a:pt x="1" y="16"/>
                      </a:lnTo>
                      <a:lnTo>
                        <a:pt x="0" y="12"/>
                      </a:lnTo>
                      <a:lnTo>
                        <a:pt x="0" y="1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00" name="Freeform 2736">
                  <a:extLst>
                    <a:ext uri="{FF2B5EF4-FFF2-40B4-BE49-F238E27FC236}">
                      <a16:creationId xmlns:a16="http://schemas.microsoft.com/office/drawing/2014/main" id="{E2524FCC-8BFE-4579-A05A-65B68BECCF2E}"/>
                    </a:ext>
                  </a:extLst>
                </p:cNvPr>
                <p:cNvSpPr>
                  <a:spLocks/>
                </p:cNvSpPr>
                <p:nvPr/>
              </p:nvSpPr>
              <p:spPr bwMode="auto">
                <a:xfrm>
                  <a:off x="4188" y="1528"/>
                  <a:ext cx="7" cy="23"/>
                </a:xfrm>
                <a:custGeom>
                  <a:avLst/>
                  <a:gdLst>
                    <a:gd name="T0" fmla="*/ 0 w 7"/>
                    <a:gd name="T1" fmla="*/ 12 h 23"/>
                    <a:gd name="T2" fmla="*/ 0 w 7"/>
                    <a:gd name="T3" fmla="*/ 12 h 23"/>
                    <a:gd name="T4" fmla="*/ 1 w 7"/>
                    <a:gd name="T5" fmla="*/ 17 h 23"/>
                    <a:gd name="T6" fmla="*/ 2 w 7"/>
                    <a:gd name="T7" fmla="*/ 19 h 23"/>
                    <a:gd name="T8" fmla="*/ 3 w 7"/>
                    <a:gd name="T9" fmla="*/ 21 h 23"/>
                    <a:gd name="T10" fmla="*/ 3 w 7"/>
                    <a:gd name="T11" fmla="*/ 21 h 23"/>
                    <a:gd name="T12" fmla="*/ 4 w 7"/>
                    <a:gd name="T13" fmla="*/ 22 h 23"/>
                    <a:gd name="T14" fmla="*/ 5 w 7"/>
                    <a:gd name="T15" fmla="*/ 23 h 23"/>
                    <a:gd name="T16" fmla="*/ 6 w 7"/>
                    <a:gd name="T17" fmla="*/ 23 h 23"/>
                    <a:gd name="T18" fmla="*/ 6 w 7"/>
                    <a:gd name="T19" fmla="*/ 23 h 23"/>
                    <a:gd name="T20" fmla="*/ 6 w 7"/>
                    <a:gd name="T21" fmla="*/ 23 h 23"/>
                    <a:gd name="T22" fmla="*/ 7 w 7"/>
                    <a:gd name="T23" fmla="*/ 22 h 23"/>
                    <a:gd name="T24" fmla="*/ 7 w 7"/>
                    <a:gd name="T25" fmla="*/ 21 h 23"/>
                    <a:gd name="T26" fmla="*/ 7 w 7"/>
                    <a:gd name="T27" fmla="*/ 21 h 23"/>
                    <a:gd name="T28" fmla="*/ 7 w 7"/>
                    <a:gd name="T29" fmla="*/ 19 h 23"/>
                    <a:gd name="T30" fmla="*/ 6 w 7"/>
                    <a:gd name="T31" fmla="*/ 16 h 23"/>
                    <a:gd name="T32" fmla="*/ 6 w 7"/>
                    <a:gd name="T33" fmla="*/ 16 h 23"/>
                    <a:gd name="T34" fmla="*/ 6 w 7"/>
                    <a:gd name="T35" fmla="*/ 10 h 23"/>
                    <a:gd name="T36" fmla="*/ 6 w 7"/>
                    <a:gd name="T37" fmla="*/ 10 h 23"/>
                    <a:gd name="T38" fmla="*/ 5 w 7"/>
                    <a:gd name="T39" fmla="*/ 8 h 23"/>
                    <a:gd name="T40" fmla="*/ 4 w 7"/>
                    <a:gd name="T41" fmla="*/ 5 h 23"/>
                    <a:gd name="T42" fmla="*/ 4 w 7"/>
                    <a:gd name="T43" fmla="*/ 3 h 23"/>
                    <a:gd name="T44" fmla="*/ 2 w 7"/>
                    <a:gd name="T45" fmla="*/ 0 h 23"/>
                    <a:gd name="T46" fmla="*/ 2 w 7"/>
                    <a:gd name="T47" fmla="*/ 0 h 23"/>
                    <a:gd name="T48" fmla="*/ 2 w 7"/>
                    <a:gd name="T49" fmla="*/ 0 h 23"/>
                    <a:gd name="T50" fmla="*/ 2 w 7"/>
                    <a:gd name="T51" fmla="*/ 0 h 23"/>
                    <a:gd name="T52" fmla="*/ 2 w 7"/>
                    <a:gd name="T53" fmla="*/ 0 h 23"/>
                    <a:gd name="T54" fmla="*/ 4 w 7"/>
                    <a:gd name="T55" fmla="*/ 4 h 23"/>
                    <a:gd name="T56" fmla="*/ 5 w 7"/>
                    <a:gd name="T57" fmla="*/ 9 h 23"/>
                    <a:gd name="T58" fmla="*/ 6 w 7"/>
                    <a:gd name="T59" fmla="*/ 13 h 23"/>
                    <a:gd name="T60" fmla="*/ 6 w 7"/>
                    <a:gd name="T61" fmla="*/ 18 h 23"/>
                    <a:gd name="T62" fmla="*/ 6 w 7"/>
                    <a:gd name="T63" fmla="*/ 18 h 23"/>
                    <a:gd name="T64" fmla="*/ 6 w 7"/>
                    <a:gd name="T65" fmla="*/ 21 h 23"/>
                    <a:gd name="T66" fmla="*/ 6 w 7"/>
                    <a:gd name="T67" fmla="*/ 21 h 23"/>
                    <a:gd name="T68" fmla="*/ 6 w 7"/>
                    <a:gd name="T69" fmla="*/ 22 h 23"/>
                    <a:gd name="T70" fmla="*/ 6 w 7"/>
                    <a:gd name="T71" fmla="*/ 22 h 23"/>
                    <a:gd name="T72" fmla="*/ 5 w 7"/>
                    <a:gd name="T73" fmla="*/ 22 h 23"/>
                    <a:gd name="T74" fmla="*/ 5 w 7"/>
                    <a:gd name="T75" fmla="*/ 22 h 23"/>
                    <a:gd name="T76" fmla="*/ 4 w 7"/>
                    <a:gd name="T77" fmla="*/ 21 h 23"/>
                    <a:gd name="T78" fmla="*/ 4 w 7"/>
                    <a:gd name="T79" fmla="*/ 21 h 23"/>
                    <a:gd name="T80" fmla="*/ 3 w 7"/>
                    <a:gd name="T81" fmla="*/ 20 h 23"/>
                    <a:gd name="T82" fmla="*/ 3 w 7"/>
                    <a:gd name="T83" fmla="*/ 20 h 23"/>
                    <a:gd name="T84" fmla="*/ 2 w 7"/>
                    <a:gd name="T85" fmla="*/ 18 h 23"/>
                    <a:gd name="T86" fmla="*/ 1 w 7"/>
                    <a:gd name="T87" fmla="*/ 16 h 23"/>
                    <a:gd name="T88" fmla="*/ 0 w 7"/>
                    <a:gd name="T89" fmla="*/ 12 h 23"/>
                    <a:gd name="T90" fmla="*/ 0 w 7"/>
                    <a:gd name="T91" fmla="*/ 12 h 23"/>
                    <a:gd name="T92" fmla="*/ 0 w 7"/>
                    <a:gd name="T93"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 h="23">
                      <a:moveTo>
                        <a:pt x="0" y="12"/>
                      </a:moveTo>
                      <a:lnTo>
                        <a:pt x="0" y="12"/>
                      </a:lnTo>
                      <a:lnTo>
                        <a:pt x="1" y="17"/>
                      </a:lnTo>
                      <a:lnTo>
                        <a:pt x="2" y="19"/>
                      </a:lnTo>
                      <a:lnTo>
                        <a:pt x="3" y="21"/>
                      </a:lnTo>
                      <a:lnTo>
                        <a:pt x="3" y="21"/>
                      </a:lnTo>
                      <a:lnTo>
                        <a:pt x="4" y="22"/>
                      </a:lnTo>
                      <a:lnTo>
                        <a:pt x="5" y="23"/>
                      </a:lnTo>
                      <a:lnTo>
                        <a:pt x="6" y="23"/>
                      </a:lnTo>
                      <a:lnTo>
                        <a:pt x="6" y="23"/>
                      </a:lnTo>
                      <a:lnTo>
                        <a:pt x="6" y="23"/>
                      </a:lnTo>
                      <a:lnTo>
                        <a:pt x="7" y="22"/>
                      </a:lnTo>
                      <a:lnTo>
                        <a:pt x="7" y="21"/>
                      </a:lnTo>
                      <a:lnTo>
                        <a:pt x="7" y="21"/>
                      </a:lnTo>
                      <a:lnTo>
                        <a:pt x="7" y="19"/>
                      </a:lnTo>
                      <a:lnTo>
                        <a:pt x="6" y="16"/>
                      </a:lnTo>
                      <a:lnTo>
                        <a:pt x="6" y="16"/>
                      </a:lnTo>
                      <a:lnTo>
                        <a:pt x="6" y="10"/>
                      </a:lnTo>
                      <a:lnTo>
                        <a:pt x="6" y="10"/>
                      </a:lnTo>
                      <a:lnTo>
                        <a:pt x="5" y="8"/>
                      </a:lnTo>
                      <a:lnTo>
                        <a:pt x="4" y="5"/>
                      </a:lnTo>
                      <a:lnTo>
                        <a:pt x="4" y="3"/>
                      </a:lnTo>
                      <a:lnTo>
                        <a:pt x="2" y="0"/>
                      </a:lnTo>
                      <a:lnTo>
                        <a:pt x="2" y="0"/>
                      </a:lnTo>
                      <a:lnTo>
                        <a:pt x="2" y="0"/>
                      </a:lnTo>
                      <a:lnTo>
                        <a:pt x="2" y="0"/>
                      </a:lnTo>
                      <a:lnTo>
                        <a:pt x="2" y="0"/>
                      </a:lnTo>
                      <a:lnTo>
                        <a:pt x="4" y="4"/>
                      </a:lnTo>
                      <a:lnTo>
                        <a:pt x="5" y="9"/>
                      </a:lnTo>
                      <a:lnTo>
                        <a:pt x="6" y="13"/>
                      </a:lnTo>
                      <a:lnTo>
                        <a:pt x="6" y="18"/>
                      </a:lnTo>
                      <a:lnTo>
                        <a:pt x="6" y="18"/>
                      </a:lnTo>
                      <a:lnTo>
                        <a:pt x="6" y="21"/>
                      </a:lnTo>
                      <a:lnTo>
                        <a:pt x="6" y="21"/>
                      </a:lnTo>
                      <a:lnTo>
                        <a:pt x="6" y="22"/>
                      </a:lnTo>
                      <a:lnTo>
                        <a:pt x="6" y="22"/>
                      </a:lnTo>
                      <a:lnTo>
                        <a:pt x="5" y="22"/>
                      </a:lnTo>
                      <a:lnTo>
                        <a:pt x="5" y="22"/>
                      </a:lnTo>
                      <a:lnTo>
                        <a:pt x="4" y="21"/>
                      </a:lnTo>
                      <a:lnTo>
                        <a:pt x="4" y="21"/>
                      </a:lnTo>
                      <a:lnTo>
                        <a:pt x="3" y="20"/>
                      </a:lnTo>
                      <a:lnTo>
                        <a:pt x="3" y="20"/>
                      </a:lnTo>
                      <a:lnTo>
                        <a:pt x="2" y="18"/>
                      </a:lnTo>
                      <a:lnTo>
                        <a:pt x="1" y="16"/>
                      </a:lnTo>
                      <a:lnTo>
                        <a:pt x="0" y="12"/>
                      </a:lnTo>
                      <a:lnTo>
                        <a:pt x="0" y="12"/>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01" name="Freeform 2737">
                  <a:extLst>
                    <a:ext uri="{FF2B5EF4-FFF2-40B4-BE49-F238E27FC236}">
                      <a16:creationId xmlns:a16="http://schemas.microsoft.com/office/drawing/2014/main" id="{51C5393C-5815-4937-B511-C6FE461C10FD}"/>
                    </a:ext>
                  </a:extLst>
                </p:cNvPr>
                <p:cNvSpPr>
                  <a:spLocks/>
                </p:cNvSpPr>
                <p:nvPr/>
              </p:nvSpPr>
              <p:spPr bwMode="auto">
                <a:xfrm>
                  <a:off x="4194" y="1532"/>
                  <a:ext cx="9" cy="10"/>
                </a:xfrm>
                <a:custGeom>
                  <a:avLst/>
                  <a:gdLst>
                    <a:gd name="T0" fmla="*/ 0 w 9"/>
                    <a:gd name="T1" fmla="*/ 0 h 10"/>
                    <a:gd name="T2" fmla="*/ 0 w 9"/>
                    <a:gd name="T3" fmla="*/ 0 h 10"/>
                    <a:gd name="T4" fmla="*/ 0 w 9"/>
                    <a:gd name="T5" fmla="*/ 3 h 10"/>
                    <a:gd name="T6" fmla="*/ 1 w 9"/>
                    <a:gd name="T7" fmla="*/ 6 h 10"/>
                    <a:gd name="T8" fmla="*/ 1 w 9"/>
                    <a:gd name="T9" fmla="*/ 6 h 10"/>
                    <a:gd name="T10" fmla="*/ 1 w 9"/>
                    <a:gd name="T11" fmla="*/ 8 h 10"/>
                    <a:gd name="T12" fmla="*/ 2 w 9"/>
                    <a:gd name="T13" fmla="*/ 8 h 10"/>
                    <a:gd name="T14" fmla="*/ 3 w 9"/>
                    <a:gd name="T15" fmla="*/ 9 h 10"/>
                    <a:gd name="T16" fmla="*/ 3 w 9"/>
                    <a:gd name="T17" fmla="*/ 10 h 10"/>
                    <a:gd name="T18" fmla="*/ 4 w 9"/>
                    <a:gd name="T19" fmla="*/ 10 h 10"/>
                    <a:gd name="T20" fmla="*/ 4 w 9"/>
                    <a:gd name="T21" fmla="*/ 10 h 10"/>
                    <a:gd name="T22" fmla="*/ 5 w 9"/>
                    <a:gd name="T23" fmla="*/ 9 h 10"/>
                    <a:gd name="T24" fmla="*/ 6 w 9"/>
                    <a:gd name="T25" fmla="*/ 9 h 10"/>
                    <a:gd name="T26" fmla="*/ 7 w 9"/>
                    <a:gd name="T27" fmla="*/ 7 h 10"/>
                    <a:gd name="T28" fmla="*/ 7 w 9"/>
                    <a:gd name="T29" fmla="*/ 7 h 10"/>
                    <a:gd name="T30" fmla="*/ 7 w 9"/>
                    <a:gd name="T31" fmla="*/ 6 h 10"/>
                    <a:gd name="T32" fmla="*/ 8 w 9"/>
                    <a:gd name="T33" fmla="*/ 4 h 10"/>
                    <a:gd name="T34" fmla="*/ 8 w 9"/>
                    <a:gd name="T35" fmla="*/ 3 h 10"/>
                    <a:gd name="T36" fmla="*/ 9 w 9"/>
                    <a:gd name="T37" fmla="*/ 1 h 10"/>
                    <a:gd name="T38" fmla="*/ 9 w 9"/>
                    <a:gd name="T39" fmla="*/ 1 h 10"/>
                    <a:gd name="T40" fmla="*/ 8 w 9"/>
                    <a:gd name="T41" fmla="*/ 1 h 10"/>
                    <a:gd name="T42" fmla="*/ 8 w 9"/>
                    <a:gd name="T43" fmla="*/ 1 h 10"/>
                    <a:gd name="T44" fmla="*/ 8 w 9"/>
                    <a:gd name="T45" fmla="*/ 3 h 10"/>
                    <a:gd name="T46" fmla="*/ 7 w 9"/>
                    <a:gd name="T47" fmla="*/ 5 h 10"/>
                    <a:gd name="T48" fmla="*/ 6 w 9"/>
                    <a:gd name="T49" fmla="*/ 8 h 10"/>
                    <a:gd name="T50" fmla="*/ 5 w 9"/>
                    <a:gd name="T51" fmla="*/ 9 h 10"/>
                    <a:gd name="T52" fmla="*/ 5 w 9"/>
                    <a:gd name="T53" fmla="*/ 9 h 10"/>
                    <a:gd name="T54" fmla="*/ 4 w 9"/>
                    <a:gd name="T55" fmla="*/ 10 h 10"/>
                    <a:gd name="T56" fmla="*/ 3 w 9"/>
                    <a:gd name="T57" fmla="*/ 10 h 10"/>
                    <a:gd name="T58" fmla="*/ 3 w 9"/>
                    <a:gd name="T59" fmla="*/ 9 h 10"/>
                    <a:gd name="T60" fmla="*/ 2 w 9"/>
                    <a:gd name="T61" fmla="*/ 8 h 10"/>
                    <a:gd name="T62" fmla="*/ 1 w 9"/>
                    <a:gd name="T63" fmla="*/ 7 h 10"/>
                    <a:gd name="T64" fmla="*/ 1 w 9"/>
                    <a:gd name="T65" fmla="*/ 5 h 10"/>
                    <a:gd name="T66" fmla="*/ 1 w 9"/>
                    <a:gd name="T67" fmla="*/ 5 h 10"/>
                    <a:gd name="T68" fmla="*/ 0 w 9"/>
                    <a:gd name="T69" fmla="*/ 3 h 10"/>
                    <a:gd name="T70" fmla="*/ 0 w 9"/>
                    <a:gd name="T71" fmla="*/ 0 h 10"/>
                    <a:gd name="T72" fmla="*/ 0 w 9"/>
                    <a:gd name="T73" fmla="*/ 0 h 10"/>
                    <a:gd name="T74" fmla="*/ 0 w 9"/>
                    <a:gd name="T7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 h="10">
                      <a:moveTo>
                        <a:pt x="0" y="0"/>
                      </a:moveTo>
                      <a:lnTo>
                        <a:pt x="0" y="0"/>
                      </a:lnTo>
                      <a:lnTo>
                        <a:pt x="0" y="3"/>
                      </a:lnTo>
                      <a:lnTo>
                        <a:pt x="1" y="6"/>
                      </a:lnTo>
                      <a:lnTo>
                        <a:pt x="1" y="6"/>
                      </a:lnTo>
                      <a:lnTo>
                        <a:pt x="1" y="8"/>
                      </a:lnTo>
                      <a:lnTo>
                        <a:pt x="2" y="8"/>
                      </a:lnTo>
                      <a:lnTo>
                        <a:pt x="3" y="9"/>
                      </a:lnTo>
                      <a:lnTo>
                        <a:pt x="3" y="10"/>
                      </a:lnTo>
                      <a:lnTo>
                        <a:pt x="4" y="10"/>
                      </a:lnTo>
                      <a:lnTo>
                        <a:pt x="4" y="10"/>
                      </a:lnTo>
                      <a:lnTo>
                        <a:pt x="5" y="9"/>
                      </a:lnTo>
                      <a:lnTo>
                        <a:pt x="6" y="9"/>
                      </a:lnTo>
                      <a:lnTo>
                        <a:pt x="7" y="7"/>
                      </a:lnTo>
                      <a:lnTo>
                        <a:pt x="7" y="7"/>
                      </a:lnTo>
                      <a:lnTo>
                        <a:pt x="7" y="6"/>
                      </a:lnTo>
                      <a:lnTo>
                        <a:pt x="8" y="4"/>
                      </a:lnTo>
                      <a:lnTo>
                        <a:pt x="8" y="3"/>
                      </a:lnTo>
                      <a:lnTo>
                        <a:pt x="9" y="1"/>
                      </a:lnTo>
                      <a:lnTo>
                        <a:pt x="9" y="1"/>
                      </a:lnTo>
                      <a:lnTo>
                        <a:pt x="8" y="1"/>
                      </a:lnTo>
                      <a:lnTo>
                        <a:pt x="8" y="1"/>
                      </a:lnTo>
                      <a:lnTo>
                        <a:pt x="8" y="3"/>
                      </a:lnTo>
                      <a:lnTo>
                        <a:pt x="7" y="5"/>
                      </a:lnTo>
                      <a:lnTo>
                        <a:pt x="6" y="8"/>
                      </a:lnTo>
                      <a:lnTo>
                        <a:pt x="5" y="9"/>
                      </a:lnTo>
                      <a:lnTo>
                        <a:pt x="5" y="9"/>
                      </a:lnTo>
                      <a:lnTo>
                        <a:pt x="4" y="10"/>
                      </a:lnTo>
                      <a:lnTo>
                        <a:pt x="3" y="10"/>
                      </a:lnTo>
                      <a:lnTo>
                        <a:pt x="3" y="9"/>
                      </a:lnTo>
                      <a:lnTo>
                        <a:pt x="2" y="8"/>
                      </a:lnTo>
                      <a:lnTo>
                        <a:pt x="1" y="7"/>
                      </a:lnTo>
                      <a:lnTo>
                        <a:pt x="1" y="5"/>
                      </a:lnTo>
                      <a:lnTo>
                        <a:pt x="1" y="5"/>
                      </a:lnTo>
                      <a:lnTo>
                        <a:pt x="0" y="3"/>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02" name="Freeform 2738">
                  <a:extLst>
                    <a:ext uri="{FF2B5EF4-FFF2-40B4-BE49-F238E27FC236}">
                      <a16:creationId xmlns:a16="http://schemas.microsoft.com/office/drawing/2014/main" id="{D797A503-F2F0-4993-BACF-A1BC71BDD582}"/>
                    </a:ext>
                  </a:extLst>
                </p:cNvPr>
                <p:cNvSpPr>
                  <a:spLocks/>
                </p:cNvSpPr>
                <p:nvPr/>
              </p:nvSpPr>
              <p:spPr bwMode="auto">
                <a:xfrm>
                  <a:off x="4194" y="1532"/>
                  <a:ext cx="9" cy="10"/>
                </a:xfrm>
                <a:custGeom>
                  <a:avLst/>
                  <a:gdLst>
                    <a:gd name="T0" fmla="*/ 0 w 9"/>
                    <a:gd name="T1" fmla="*/ 0 h 10"/>
                    <a:gd name="T2" fmla="*/ 0 w 9"/>
                    <a:gd name="T3" fmla="*/ 0 h 10"/>
                    <a:gd name="T4" fmla="*/ 0 w 9"/>
                    <a:gd name="T5" fmla="*/ 3 h 10"/>
                    <a:gd name="T6" fmla="*/ 1 w 9"/>
                    <a:gd name="T7" fmla="*/ 6 h 10"/>
                    <a:gd name="T8" fmla="*/ 1 w 9"/>
                    <a:gd name="T9" fmla="*/ 6 h 10"/>
                    <a:gd name="T10" fmla="*/ 1 w 9"/>
                    <a:gd name="T11" fmla="*/ 8 h 10"/>
                    <a:gd name="T12" fmla="*/ 2 w 9"/>
                    <a:gd name="T13" fmla="*/ 8 h 10"/>
                    <a:gd name="T14" fmla="*/ 3 w 9"/>
                    <a:gd name="T15" fmla="*/ 9 h 10"/>
                    <a:gd name="T16" fmla="*/ 3 w 9"/>
                    <a:gd name="T17" fmla="*/ 10 h 10"/>
                    <a:gd name="T18" fmla="*/ 4 w 9"/>
                    <a:gd name="T19" fmla="*/ 10 h 10"/>
                    <a:gd name="T20" fmla="*/ 4 w 9"/>
                    <a:gd name="T21" fmla="*/ 10 h 10"/>
                    <a:gd name="T22" fmla="*/ 5 w 9"/>
                    <a:gd name="T23" fmla="*/ 9 h 10"/>
                    <a:gd name="T24" fmla="*/ 6 w 9"/>
                    <a:gd name="T25" fmla="*/ 9 h 10"/>
                    <a:gd name="T26" fmla="*/ 7 w 9"/>
                    <a:gd name="T27" fmla="*/ 7 h 10"/>
                    <a:gd name="T28" fmla="*/ 7 w 9"/>
                    <a:gd name="T29" fmla="*/ 7 h 10"/>
                    <a:gd name="T30" fmla="*/ 7 w 9"/>
                    <a:gd name="T31" fmla="*/ 6 h 10"/>
                    <a:gd name="T32" fmla="*/ 8 w 9"/>
                    <a:gd name="T33" fmla="*/ 4 h 10"/>
                    <a:gd name="T34" fmla="*/ 8 w 9"/>
                    <a:gd name="T35" fmla="*/ 3 h 10"/>
                    <a:gd name="T36" fmla="*/ 9 w 9"/>
                    <a:gd name="T37" fmla="*/ 1 h 10"/>
                    <a:gd name="T38" fmla="*/ 9 w 9"/>
                    <a:gd name="T39" fmla="*/ 1 h 10"/>
                    <a:gd name="T40" fmla="*/ 8 w 9"/>
                    <a:gd name="T41" fmla="*/ 1 h 10"/>
                    <a:gd name="T42" fmla="*/ 8 w 9"/>
                    <a:gd name="T43" fmla="*/ 1 h 10"/>
                    <a:gd name="T44" fmla="*/ 8 w 9"/>
                    <a:gd name="T45" fmla="*/ 3 h 10"/>
                    <a:gd name="T46" fmla="*/ 7 w 9"/>
                    <a:gd name="T47" fmla="*/ 5 h 10"/>
                    <a:gd name="T48" fmla="*/ 6 w 9"/>
                    <a:gd name="T49" fmla="*/ 8 h 10"/>
                    <a:gd name="T50" fmla="*/ 5 w 9"/>
                    <a:gd name="T51" fmla="*/ 9 h 10"/>
                    <a:gd name="T52" fmla="*/ 5 w 9"/>
                    <a:gd name="T53" fmla="*/ 9 h 10"/>
                    <a:gd name="T54" fmla="*/ 4 w 9"/>
                    <a:gd name="T55" fmla="*/ 10 h 10"/>
                    <a:gd name="T56" fmla="*/ 3 w 9"/>
                    <a:gd name="T57" fmla="*/ 10 h 10"/>
                    <a:gd name="T58" fmla="*/ 3 w 9"/>
                    <a:gd name="T59" fmla="*/ 9 h 10"/>
                    <a:gd name="T60" fmla="*/ 2 w 9"/>
                    <a:gd name="T61" fmla="*/ 8 h 10"/>
                    <a:gd name="T62" fmla="*/ 1 w 9"/>
                    <a:gd name="T63" fmla="*/ 7 h 10"/>
                    <a:gd name="T64" fmla="*/ 1 w 9"/>
                    <a:gd name="T65" fmla="*/ 5 h 10"/>
                    <a:gd name="T66" fmla="*/ 1 w 9"/>
                    <a:gd name="T67" fmla="*/ 5 h 10"/>
                    <a:gd name="T68" fmla="*/ 0 w 9"/>
                    <a:gd name="T69" fmla="*/ 3 h 10"/>
                    <a:gd name="T70" fmla="*/ 0 w 9"/>
                    <a:gd name="T71" fmla="*/ 0 h 10"/>
                    <a:gd name="T72" fmla="*/ 0 w 9"/>
                    <a:gd name="T73" fmla="*/ 0 h 10"/>
                    <a:gd name="T74" fmla="*/ 0 w 9"/>
                    <a:gd name="T7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 h="10">
                      <a:moveTo>
                        <a:pt x="0" y="0"/>
                      </a:moveTo>
                      <a:lnTo>
                        <a:pt x="0" y="0"/>
                      </a:lnTo>
                      <a:lnTo>
                        <a:pt x="0" y="3"/>
                      </a:lnTo>
                      <a:lnTo>
                        <a:pt x="1" y="6"/>
                      </a:lnTo>
                      <a:lnTo>
                        <a:pt x="1" y="6"/>
                      </a:lnTo>
                      <a:lnTo>
                        <a:pt x="1" y="8"/>
                      </a:lnTo>
                      <a:lnTo>
                        <a:pt x="2" y="8"/>
                      </a:lnTo>
                      <a:lnTo>
                        <a:pt x="3" y="9"/>
                      </a:lnTo>
                      <a:lnTo>
                        <a:pt x="3" y="10"/>
                      </a:lnTo>
                      <a:lnTo>
                        <a:pt x="4" y="10"/>
                      </a:lnTo>
                      <a:lnTo>
                        <a:pt x="4" y="10"/>
                      </a:lnTo>
                      <a:lnTo>
                        <a:pt x="5" y="9"/>
                      </a:lnTo>
                      <a:lnTo>
                        <a:pt x="6" y="9"/>
                      </a:lnTo>
                      <a:lnTo>
                        <a:pt x="7" y="7"/>
                      </a:lnTo>
                      <a:lnTo>
                        <a:pt x="7" y="7"/>
                      </a:lnTo>
                      <a:lnTo>
                        <a:pt x="7" y="6"/>
                      </a:lnTo>
                      <a:lnTo>
                        <a:pt x="8" y="4"/>
                      </a:lnTo>
                      <a:lnTo>
                        <a:pt x="8" y="3"/>
                      </a:lnTo>
                      <a:lnTo>
                        <a:pt x="9" y="1"/>
                      </a:lnTo>
                      <a:lnTo>
                        <a:pt x="9" y="1"/>
                      </a:lnTo>
                      <a:lnTo>
                        <a:pt x="8" y="1"/>
                      </a:lnTo>
                      <a:lnTo>
                        <a:pt x="8" y="1"/>
                      </a:lnTo>
                      <a:lnTo>
                        <a:pt x="8" y="3"/>
                      </a:lnTo>
                      <a:lnTo>
                        <a:pt x="7" y="5"/>
                      </a:lnTo>
                      <a:lnTo>
                        <a:pt x="6" y="8"/>
                      </a:lnTo>
                      <a:lnTo>
                        <a:pt x="5" y="9"/>
                      </a:lnTo>
                      <a:lnTo>
                        <a:pt x="5" y="9"/>
                      </a:lnTo>
                      <a:lnTo>
                        <a:pt x="4" y="10"/>
                      </a:lnTo>
                      <a:lnTo>
                        <a:pt x="3" y="10"/>
                      </a:lnTo>
                      <a:lnTo>
                        <a:pt x="3" y="9"/>
                      </a:lnTo>
                      <a:lnTo>
                        <a:pt x="2" y="8"/>
                      </a:lnTo>
                      <a:lnTo>
                        <a:pt x="1" y="7"/>
                      </a:lnTo>
                      <a:lnTo>
                        <a:pt x="1" y="5"/>
                      </a:lnTo>
                      <a:lnTo>
                        <a:pt x="1" y="5"/>
                      </a:lnTo>
                      <a:lnTo>
                        <a:pt x="0" y="3"/>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03" name="Freeform 2739">
                  <a:extLst>
                    <a:ext uri="{FF2B5EF4-FFF2-40B4-BE49-F238E27FC236}">
                      <a16:creationId xmlns:a16="http://schemas.microsoft.com/office/drawing/2014/main" id="{2DF7A8AF-B4DA-48F8-A230-48D38CDC302A}"/>
                    </a:ext>
                  </a:extLst>
                </p:cNvPr>
                <p:cNvSpPr>
                  <a:spLocks/>
                </p:cNvSpPr>
                <p:nvPr/>
              </p:nvSpPr>
              <p:spPr bwMode="auto">
                <a:xfrm>
                  <a:off x="4201" y="1534"/>
                  <a:ext cx="9" cy="14"/>
                </a:xfrm>
                <a:custGeom>
                  <a:avLst/>
                  <a:gdLst>
                    <a:gd name="T0" fmla="*/ 3 w 9"/>
                    <a:gd name="T1" fmla="*/ 0 h 14"/>
                    <a:gd name="T2" fmla="*/ 3 w 9"/>
                    <a:gd name="T3" fmla="*/ 0 h 14"/>
                    <a:gd name="T4" fmla="*/ 3 w 9"/>
                    <a:gd name="T5" fmla="*/ 1 h 14"/>
                    <a:gd name="T6" fmla="*/ 2 w 9"/>
                    <a:gd name="T7" fmla="*/ 3 h 14"/>
                    <a:gd name="T8" fmla="*/ 1 w 9"/>
                    <a:gd name="T9" fmla="*/ 5 h 14"/>
                    <a:gd name="T10" fmla="*/ 1 w 9"/>
                    <a:gd name="T11" fmla="*/ 5 h 14"/>
                    <a:gd name="T12" fmla="*/ 0 w 9"/>
                    <a:gd name="T13" fmla="*/ 9 h 14"/>
                    <a:gd name="T14" fmla="*/ 0 w 9"/>
                    <a:gd name="T15" fmla="*/ 9 h 14"/>
                    <a:gd name="T16" fmla="*/ 0 w 9"/>
                    <a:gd name="T17" fmla="*/ 13 h 14"/>
                    <a:gd name="T18" fmla="*/ 0 w 9"/>
                    <a:gd name="T19" fmla="*/ 13 h 14"/>
                    <a:gd name="T20" fmla="*/ 0 w 9"/>
                    <a:gd name="T21" fmla="*/ 14 h 14"/>
                    <a:gd name="T22" fmla="*/ 0 w 9"/>
                    <a:gd name="T23" fmla="*/ 14 h 14"/>
                    <a:gd name="T24" fmla="*/ 0 w 9"/>
                    <a:gd name="T25" fmla="*/ 14 h 14"/>
                    <a:gd name="T26" fmla="*/ 0 w 9"/>
                    <a:gd name="T27" fmla="*/ 14 h 14"/>
                    <a:gd name="T28" fmla="*/ 1 w 9"/>
                    <a:gd name="T29" fmla="*/ 14 h 14"/>
                    <a:gd name="T30" fmla="*/ 2 w 9"/>
                    <a:gd name="T31" fmla="*/ 14 h 14"/>
                    <a:gd name="T32" fmla="*/ 3 w 9"/>
                    <a:gd name="T33" fmla="*/ 13 h 14"/>
                    <a:gd name="T34" fmla="*/ 5 w 9"/>
                    <a:gd name="T35" fmla="*/ 10 h 14"/>
                    <a:gd name="T36" fmla="*/ 5 w 9"/>
                    <a:gd name="T37" fmla="*/ 10 h 14"/>
                    <a:gd name="T38" fmla="*/ 7 w 9"/>
                    <a:gd name="T39" fmla="*/ 6 h 14"/>
                    <a:gd name="T40" fmla="*/ 9 w 9"/>
                    <a:gd name="T41" fmla="*/ 2 h 14"/>
                    <a:gd name="T42" fmla="*/ 9 w 9"/>
                    <a:gd name="T43" fmla="*/ 2 h 14"/>
                    <a:gd name="T44" fmla="*/ 9 w 9"/>
                    <a:gd name="T45" fmla="*/ 2 h 14"/>
                    <a:gd name="T46" fmla="*/ 9 w 9"/>
                    <a:gd name="T47" fmla="*/ 2 h 14"/>
                    <a:gd name="T48" fmla="*/ 9 w 9"/>
                    <a:gd name="T49" fmla="*/ 2 h 14"/>
                    <a:gd name="T50" fmla="*/ 7 w 9"/>
                    <a:gd name="T51" fmla="*/ 5 h 14"/>
                    <a:gd name="T52" fmla="*/ 5 w 9"/>
                    <a:gd name="T53" fmla="*/ 8 h 14"/>
                    <a:gd name="T54" fmla="*/ 4 w 9"/>
                    <a:gd name="T55" fmla="*/ 10 h 14"/>
                    <a:gd name="T56" fmla="*/ 2 w 9"/>
                    <a:gd name="T57" fmla="*/ 13 h 14"/>
                    <a:gd name="T58" fmla="*/ 2 w 9"/>
                    <a:gd name="T59" fmla="*/ 13 h 14"/>
                    <a:gd name="T60" fmla="*/ 1 w 9"/>
                    <a:gd name="T61" fmla="*/ 13 h 14"/>
                    <a:gd name="T62" fmla="*/ 1 w 9"/>
                    <a:gd name="T63" fmla="*/ 13 h 14"/>
                    <a:gd name="T64" fmla="*/ 0 w 9"/>
                    <a:gd name="T65" fmla="*/ 13 h 14"/>
                    <a:gd name="T66" fmla="*/ 0 w 9"/>
                    <a:gd name="T67" fmla="*/ 13 h 14"/>
                    <a:gd name="T68" fmla="*/ 0 w 9"/>
                    <a:gd name="T69" fmla="*/ 11 h 14"/>
                    <a:gd name="T70" fmla="*/ 0 w 9"/>
                    <a:gd name="T71" fmla="*/ 11 h 14"/>
                    <a:gd name="T72" fmla="*/ 1 w 9"/>
                    <a:gd name="T73" fmla="*/ 8 h 14"/>
                    <a:gd name="T74" fmla="*/ 1 w 9"/>
                    <a:gd name="T75" fmla="*/ 8 h 14"/>
                    <a:gd name="T76" fmla="*/ 2 w 9"/>
                    <a:gd name="T77" fmla="*/ 4 h 14"/>
                    <a:gd name="T78" fmla="*/ 3 w 9"/>
                    <a:gd name="T79" fmla="*/ 0 h 14"/>
                    <a:gd name="T80" fmla="*/ 3 w 9"/>
                    <a:gd name="T81" fmla="*/ 0 h 14"/>
                    <a:gd name="T82" fmla="*/ 4 w 9"/>
                    <a:gd name="T83" fmla="*/ 0 h 14"/>
                    <a:gd name="T84" fmla="*/ 3 w 9"/>
                    <a:gd name="T85" fmla="*/ 0 h 14"/>
                    <a:gd name="T86" fmla="*/ 3 w 9"/>
                    <a:gd name="T87" fmla="*/ 0 h 14"/>
                    <a:gd name="T88" fmla="*/ 3 w 9"/>
                    <a:gd name="T8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 h="14">
                      <a:moveTo>
                        <a:pt x="3" y="0"/>
                      </a:moveTo>
                      <a:lnTo>
                        <a:pt x="3" y="0"/>
                      </a:lnTo>
                      <a:lnTo>
                        <a:pt x="3" y="1"/>
                      </a:lnTo>
                      <a:lnTo>
                        <a:pt x="2" y="3"/>
                      </a:lnTo>
                      <a:lnTo>
                        <a:pt x="1" y="5"/>
                      </a:lnTo>
                      <a:lnTo>
                        <a:pt x="1" y="5"/>
                      </a:lnTo>
                      <a:lnTo>
                        <a:pt x="0" y="9"/>
                      </a:lnTo>
                      <a:lnTo>
                        <a:pt x="0" y="9"/>
                      </a:lnTo>
                      <a:lnTo>
                        <a:pt x="0" y="13"/>
                      </a:lnTo>
                      <a:lnTo>
                        <a:pt x="0" y="13"/>
                      </a:lnTo>
                      <a:lnTo>
                        <a:pt x="0" y="14"/>
                      </a:lnTo>
                      <a:lnTo>
                        <a:pt x="0" y="14"/>
                      </a:lnTo>
                      <a:lnTo>
                        <a:pt x="0" y="14"/>
                      </a:lnTo>
                      <a:lnTo>
                        <a:pt x="0" y="14"/>
                      </a:lnTo>
                      <a:lnTo>
                        <a:pt x="1" y="14"/>
                      </a:lnTo>
                      <a:lnTo>
                        <a:pt x="2" y="14"/>
                      </a:lnTo>
                      <a:lnTo>
                        <a:pt x="3" y="13"/>
                      </a:lnTo>
                      <a:lnTo>
                        <a:pt x="5" y="10"/>
                      </a:lnTo>
                      <a:lnTo>
                        <a:pt x="5" y="10"/>
                      </a:lnTo>
                      <a:lnTo>
                        <a:pt x="7" y="6"/>
                      </a:lnTo>
                      <a:lnTo>
                        <a:pt x="9" y="2"/>
                      </a:lnTo>
                      <a:lnTo>
                        <a:pt x="9" y="2"/>
                      </a:lnTo>
                      <a:lnTo>
                        <a:pt x="9" y="2"/>
                      </a:lnTo>
                      <a:lnTo>
                        <a:pt x="9" y="2"/>
                      </a:lnTo>
                      <a:lnTo>
                        <a:pt x="9" y="2"/>
                      </a:lnTo>
                      <a:lnTo>
                        <a:pt x="7" y="5"/>
                      </a:lnTo>
                      <a:lnTo>
                        <a:pt x="5" y="8"/>
                      </a:lnTo>
                      <a:lnTo>
                        <a:pt x="4" y="10"/>
                      </a:lnTo>
                      <a:lnTo>
                        <a:pt x="2" y="13"/>
                      </a:lnTo>
                      <a:lnTo>
                        <a:pt x="2" y="13"/>
                      </a:lnTo>
                      <a:lnTo>
                        <a:pt x="1" y="13"/>
                      </a:lnTo>
                      <a:lnTo>
                        <a:pt x="1" y="13"/>
                      </a:lnTo>
                      <a:lnTo>
                        <a:pt x="0" y="13"/>
                      </a:lnTo>
                      <a:lnTo>
                        <a:pt x="0" y="13"/>
                      </a:lnTo>
                      <a:lnTo>
                        <a:pt x="0" y="11"/>
                      </a:lnTo>
                      <a:lnTo>
                        <a:pt x="0" y="11"/>
                      </a:lnTo>
                      <a:lnTo>
                        <a:pt x="1" y="8"/>
                      </a:lnTo>
                      <a:lnTo>
                        <a:pt x="1" y="8"/>
                      </a:lnTo>
                      <a:lnTo>
                        <a:pt x="2" y="4"/>
                      </a:lnTo>
                      <a:lnTo>
                        <a:pt x="3" y="0"/>
                      </a:lnTo>
                      <a:lnTo>
                        <a:pt x="3" y="0"/>
                      </a:lnTo>
                      <a:lnTo>
                        <a:pt x="4" y="0"/>
                      </a:lnTo>
                      <a:lnTo>
                        <a:pt x="3"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04" name="Freeform 2740">
                  <a:extLst>
                    <a:ext uri="{FF2B5EF4-FFF2-40B4-BE49-F238E27FC236}">
                      <a16:creationId xmlns:a16="http://schemas.microsoft.com/office/drawing/2014/main" id="{0540C5E0-ECA8-4B54-98BF-2EA50BDC0A90}"/>
                    </a:ext>
                  </a:extLst>
                </p:cNvPr>
                <p:cNvSpPr>
                  <a:spLocks/>
                </p:cNvSpPr>
                <p:nvPr/>
              </p:nvSpPr>
              <p:spPr bwMode="auto">
                <a:xfrm>
                  <a:off x="4201" y="1534"/>
                  <a:ext cx="9" cy="14"/>
                </a:xfrm>
                <a:custGeom>
                  <a:avLst/>
                  <a:gdLst>
                    <a:gd name="T0" fmla="*/ 3 w 9"/>
                    <a:gd name="T1" fmla="*/ 0 h 14"/>
                    <a:gd name="T2" fmla="*/ 3 w 9"/>
                    <a:gd name="T3" fmla="*/ 0 h 14"/>
                    <a:gd name="T4" fmla="*/ 3 w 9"/>
                    <a:gd name="T5" fmla="*/ 1 h 14"/>
                    <a:gd name="T6" fmla="*/ 2 w 9"/>
                    <a:gd name="T7" fmla="*/ 3 h 14"/>
                    <a:gd name="T8" fmla="*/ 1 w 9"/>
                    <a:gd name="T9" fmla="*/ 5 h 14"/>
                    <a:gd name="T10" fmla="*/ 1 w 9"/>
                    <a:gd name="T11" fmla="*/ 5 h 14"/>
                    <a:gd name="T12" fmla="*/ 0 w 9"/>
                    <a:gd name="T13" fmla="*/ 9 h 14"/>
                    <a:gd name="T14" fmla="*/ 0 w 9"/>
                    <a:gd name="T15" fmla="*/ 9 h 14"/>
                    <a:gd name="T16" fmla="*/ 0 w 9"/>
                    <a:gd name="T17" fmla="*/ 13 h 14"/>
                    <a:gd name="T18" fmla="*/ 0 w 9"/>
                    <a:gd name="T19" fmla="*/ 13 h 14"/>
                    <a:gd name="T20" fmla="*/ 0 w 9"/>
                    <a:gd name="T21" fmla="*/ 14 h 14"/>
                    <a:gd name="T22" fmla="*/ 0 w 9"/>
                    <a:gd name="T23" fmla="*/ 14 h 14"/>
                    <a:gd name="T24" fmla="*/ 0 w 9"/>
                    <a:gd name="T25" fmla="*/ 14 h 14"/>
                    <a:gd name="T26" fmla="*/ 0 w 9"/>
                    <a:gd name="T27" fmla="*/ 14 h 14"/>
                    <a:gd name="T28" fmla="*/ 1 w 9"/>
                    <a:gd name="T29" fmla="*/ 14 h 14"/>
                    <a:gd name="T30" fmla="*/ 2 w 9"/>
                    <a:gd name="T31" fmla="*/ 14 h 14"/>
                    <a:gd name="T32" fmla="*/ 3 w 9"/>
                    <a:gd name="T33" fmla="*/ 13 h 14"/>
                    <a:gd name="T34" fmla="*/ 5 w 9"/>
                    <a:gd name="T35" fmla="*/ 10 h 14"/>
                    <a:gd name="T36" fmla="*/ 5 w 9"/>
                    <a:gd name="T37" fmla="*/ 10 h 14"/>
                    <a:gd name="T38" fmla="*/ 7 w 9"/>
                    <a:gd name="T39" fmla="*/ 6 h 14"/>
                    <a:gd name="T40" fmla="*/ 9 w 9"/>
                    <a:gd name="T41" fmla="*/ 2 h 14"/>
                    <a:gd name="T42" fmla="*/ 9 w 9"/>
                    <a:gd name="T43" fmla="*/ 2 h 14"/>
                    <a:gd name="T44" fmla="*/ 9 w 9"/>
                    <a:gd name="T45" fmla="*/ 2 h 14"/>
                    <a:gd name="T46" fmla="*/ 9 w 9"/>
                    <a:gd name="T47" fmla="*/ 2 h 14"/>
                    <a:gd name="T48" fmla="*/ 9 w 9"/>
                    <a:gd name="T49" fmla="*/ 2 h 14"/>
                    <a:gd name="T50" fmla="*/ 7 w 9"/>
                    <a:gd name="T51" fmla="*/ 5 h 14"/>
                    <a:gd name="T52" fmla="*/ 5 w 9"/>
                    <a:gd name="T53" fmla="*/ 8 h 14"/>
                    <a:gd name="T54" fmla="*/ 4 w 9"/>
                    <a:gd name="T55" fmla="*/ 10 h 14"/>
                    <a:gd name="T56" fmla="*/ 2 w 9"/>
                    <a:gd name="T57" fmla="*/ 13 h 14"/>
                    <a:gd name="T58" fmla="*/ 2 w 9"/>
                    <a:gd name="T59" fmla="*/ 13 h 14"/>
                    <a:gd name="T60" fmla="*/ 1 w 9"/>
                    <a:gd name="T61" fmla="*/ 13 h 14"/>
                    <a:gd name="T62" fmla="*/ 1 w 9"/>
                    <a:gd name="T63" fmla="*/ 13 h 14"/>
                    <a:gd name="T64" fmla="*/ 0 w 9"/>
                    <a:gd name="T65" fmla="*/ 13 h 14"/>
                    <a:gd name="T66" fmla="*/ 0 w 9"/>
                    <a:gd name="T67" fmla="*/ 13 h 14"/>
                    <a:gd name="T68" fmla="*/ 0 w 9"/>
                    <a:gd name="T69" fmla="*/ 11 h 14"/>
                    <a:gd name="T70" fmla="*/ 0 w 9"/>
                    <a:gd name="T71" fmla="*/ 11 h 14"/>
                    <a:gd name="T72" fmla="*/ 1 w 9"/>
                    <a:gd name="T73" fmla="*/ 8 h 14"/>
                    <a:gd name="T74" fmla="*/ 1 w 9"/>
                    <a:gd name="T75" fmla="*/ 8 h 14"/>
                    <a:gd name="T76" fmla="*/ 2 w 9"/>
                    <a:gd name="T77" fmla="*/ 4 h 14"/>
                    <a:gd name="T78" fmla="*/ 3 w 9"/>
                    <a:gd name="T79" fmla="*/ 0 h 14"/>
                    <a:gd name="T80" fmla="*/ 3 w 9"/>
                    <a:gd name="T81" fmla="*/ 0 h 14"/>
                    <a:gd name="T82" fmla="*/ 4 w 9"/>
                    <a:gd name="T83" fmla="*/ 0 h 14"/>
                    <a:gd name="T84" fmla="*/ 3 w 9"/>
                    <a:gd name="T85" fmla="*/ 0 h 14"/>
                    <a:gd name="T86" fmla="*/ 3 w 9"/>
                    <a:gd name="T87" fmla="*/ 0 h 14"/>
                    <a:gd name="T88" fmla="*/ 3 w 9"/>
                    <a:gd name="T8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 h="14">
                      <a:moveTo>
                        <a:pt x="3" y="0"/>
                      </a:moveTo>
                      <a:lnTo>
                        <a:pt x="3" y="0"/>
                      </a:lnTo>
                      <a:lnTo>
                        <a:pt x="3" y="1"/>
                      </a:lnTo>
                      <a:lnTo>
                        <a:pt x="2" y="3"/>
                      </a:lnTo>
                      <a:lnTo>
                        <a:pt x="1" y="5"/>
                      </a:lnTo>
                      <a:lnTo>
                        <a:pt x="1" y="5"/>
                      </a:lnTo>
                      <a:lnTo>
                        <a:pt x="0" y="9"/>
                      </a:lnTo>
                      <a:lnTo>
                        <a:pt x="0" y="9"/>
                      </a:lnTo>
                      <a:lnTo>
                        <a:pt x="0" y="13"/>
                      </a:lnTo>
                      <a:lnTo>
                        <a:pt x="0" y="13"/>
                      </a:lnTo>
                      <a:lnTo>
                        <a:pt x="0" y="14"/>
                      </a:lnTo>
                      <a:lnTo>
                        <a:pt x="0" y="14"/>
                      </a:lnTo>
                      <a:lnTo>
                        <a:pt x="0" y="14"/>
                      </a:lnTo>
                      <a:lnTo>
                        <a:pt x="0" y="14"/>
                      </a:lnTo>
                      <a:lnTo>
                        <a:pt x="1" y="14"/>
                      </a:lnTo>
                      <a:lnTo>
                        <a:pt x="2" y="14"/>
                      </a:lnTo>
                      <a:lnTo>
                        <a:pt x="3" y="13"/>
                      </a:lnTo>
                      <a:lnTo>
                        <a:pt x="5" y="10"/>
                      </a:lnTo>
                      <a:lnTo>
                        <a:pt x="5" y="10"/>
                      </a:lnTo>
                      <a:lnTo>
                        <a:pt x="7" y="6"/>
                      </a:lnTo>
                      <a:lnTo>
                        <a:pt x="9" y="2"/>
                      </a:lnTo>
                      <a:lnTo>
                        <a:pt x="9" y="2"/>
                      </a:lnTo>
                      <a:lnTo>
                        <a:pt x="9" y="2"/>
                      </a:lnTo>
                      <a:lnTo>
                        <a:pt x="9" y="2"/>
                      </a:lnTo>
                      <a:lnTo>
                        <a:pt x="9" y="2"/>
                      </a:lnTo>
                      <a:lnTo>
                        <a:pt x="7" y="5"/>
                      </a:lnTo>
                      <a:lnTo>
                        <a:pt x="5" y="8"/>
                      </a:lnTo>
                      <a:lnTo>
                        <a:pt x="4" y="10"/>
                      </a:lnTo>
                      <a:lnTo>
                        <a:pt x="2" y="13"/>
                      </a:lnTo>
                      <a:lnTo>
                        <a:pt x="2" y="13"/>
                      </a:lnTo>
                      <a:lnTo>
                        <a:pt x="1" y="13"/>
                      </a:lnTo>
                      <a:lnTo>
                        <a:pt x="1" y="13"/>
                      </a:lnTo>
                      <a:lnTo>
                        <a:pt x="0" y="13"/>
                      </a:lnTo>
                      <a:lnTo>
                        <a:pt x="0" y="13"/>
                      </a:lnTo>
                      <a:lnTo>
                        <a:pt x="0" y="11"/>
                      </a:lnTo>
                      <a:lnTo>
                        <a:pt x="0" y="11"/>
                      </a:lnTo>
                      <a:lnTo>
                        <a:pt x="1" y="8"/>
                      </a:lnTo>
                      <a:lnTo>
                        <a:pt x="1" y="8"/>
                      </a:lnTo>
                      <a:lnTo>
                        <a:pt x="2" y="4"/>
                      </a:lnTo>
                      <a:lnTo>
                        <a:pt x="3" y="0"/>
                      </a:lnTo>
                      <a:lnTo>
                        <a:pt x="3" y="0"/>
                      </a:lnTo>
                      <a:lnTo>
                        <a:pt x="4" y="0"/>
                      </a:lnTo>
                      <a:lnTo>
                        <a:pt x="3"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05" name="Freeform 2741">
                  <a:extLst>
                    <a:ext uri="{FF2B5EF4-FFF2-40B4-BE49-F238E27FC236}">
                      <a16:creationId xmlns:a16="http://schemas.microsoft.com/office/drawing/2014/main" id="{988D2452-7323-47C3-8CB5-EBB9F0B90D20}"/>
                    </a:ext>
                  </a:extLst>
                </p:cNvPr>
                <p:cNvSpPr>
                  <a:spLocks/>
                </p:cNvSpPr>
                <p:nvPr/>
              </p:nvSpPr>
              <p:spPr bwMode="auto">
                <a:xfrm>
                  <a:off x="4202" y="1539"/>
                  <a:ext cx="26" cy="56"/>
                </a:xfrm>
                <a:custGeom>
                  <a:avLst/>
                  <a:gdLst>
                    <a:gd name="T0" fmla="*/ 12 w 26"/>
                    <a:gd name="T1" fmla="*/ 0 h 56"/>
                    <a:gd name="T2" fmla="*/ 9 w 26"/>
                    <a:gd name="T3" fmla="*/ 3 h 56"/>
                    <a:gd name="T4" fmla="*/ 7 w 26"/>
                    <a:gd name="T5" fmla="*/ 7 h 56"/>
                    <a:gd name="T6" fmla="*/ 3 w 26"/>
                    <a:gd name="T7" fmla="*/ 16 h 56"/>
                    <a:gd name="T8" fmla="*/ 2 w 26"/>
                    <a:gd name="T9" fmla="*/ 21 h 56"/>
                    <a:gd name="T10" fmla="*/ 1 w 26"/>
                    <a:gd name="T11" fmla="*/ 26 h 56"/>
                    <a:gd name="T12" fmla="*/ 0 w 26"/>
                    <a:gd name="T13" fmla="*/ 34 h 56"/>
                    <a:gd name="T14" fmla="*/ 0 w 26"/>
                    <a:gd name="T15" fmla="*/ 37 h 56"/>
                    <a:gd name="T16" fmla="*/ 1 w 26"/>
                    <a:gd name="T17" fmla="*/ 45 h 56"/>
                    <a:gd name="T18" fmla="*/ 2 w 26"/>
                    <a:gd name="T19" fmla="*/ 47 h 56"/>
                    <a:gd name="T20" fmla="*/ 4 w 26"/>
                    <a:gd name="T21" fmla="*/ 50 h 56"/>
                    <a:gd name="T22" fmla="*/ 8 w 26"/>
                    <a:gd name="T23" fmla="*/ 52 h 56"/>
                    <a:gd name="T24" fmla="*/ 10 w 26"/>
                    <a:gd name="T25" fmla="*/ 53 h 56"/>
                    <a:gd name="T26" fmla="*/ 12 w 26"/>
                    <a:gd name="T27" fmla="*/ 53 h 56"/>
                    <a:gd name="T28" fmla="*/ 15 w 26"/>
                    <a:gd name="T29" fmla="*/ 53 h 56"/>
                    <a:gd name="T30" fmla="*/ 18 w 26"/>
                    <a:gd name="T31" fmla="*/ 54 h 56"/>
                    <a:gd name="T32" fmla="*/ 19 w 26"/>
                    <a:gd name="T33" fmla="*/ 55 h 56"/>
                    <a:gd name="T34" fmla="*/ 21 w 26"/>
                    <a:gd name="T35" fmla="*/ 56 h 56"/>
                    <a:gd name="T36" fmla="*/ 24 w 26"/>
                    <a:gd name="T37" fmla="*/ 55 h 56"/>
                    <a:gd name="T38" fmla="*/ 25 w 26"/>
                    <a:gd name="T39" fmla="*/ 55 h 56"/>
                    <a:gd name="T40" fmla="*/ 26 w 26"/>
                    <a:gd name="T41" fmla="*/ 55 h 56"/>
                    <a:gd name="T42" fmla="*/ 26 w 26"/>
                    <a:gd name="T43" fmla="*/ 54 h 56"/>
                    <a:gd name="T44" fmla="*/ 24 w 26"/>
                    <a:gd name="T45" fmla="*/ 55 h 56"/>
                    <a:gd name="T46" fmla="*/ 23 w 26"/>
                    <a:gd name="T47" fmla="*/ 55 h 56"/>
                    <a:gd name="T48" fmla="*/ 20 w 26"/>
                    <a:gd name="T49" fmla="*/ 55 h 56"/>
                    <a:gd name="T50" fmla="*/ 17 w 26"/>
                    <a:gd name="T51" fmla="*/ 53 h 56"/>
                    <a:gd name="T52" fmla="*/ 15 w 26"/>
                    <a:gd name="T53" fmla="*/ 53 h 56"/>
                    <a:gd name="T54" fmla="*/ 14 w 26"/>
                    <a:gd name="T55" fmla="*/ 52 h 56"/>
                    <a:gd name="T56" fmla="*/ 12 w 26"/>
                    <a:gd name="T57" fmla="*/ 52 h 56"/>
                    <a:gd name="T58" fmla="*/ 9 w 26"/>
                    <a:gd name="T59" fmla="*/ 52 h 56"/>
                    <a:gd name="T60" fmla="*/ 8 w 26"/>
                    <a:gd name="T61" fmla="*/ 52 h 56"/>
                    <a:gd name="T62" fmla="*/ 5 w 26"/>
                    <a:gd name="T63" fmla="*/ 49 h 56"/>
                    <a:gd name="T64" fmla="*/ 4 w 26"/>
                    <a:gd name="T65" fmla="*/ 48 h 56"/>
                    <a:gd name="T66" fmla="*/ 3 w 26"/>
                    <a:gd name="T67" fmla="*/ 45 h 56"/>
                    <a:gd name="T68" fmla="*/ 2 w 26"/>
                    <a:gd name="T69" fmla="*/ 40 h 56"/>
                    <a:gd name="T70" fmla="*/ 1 w 26"/>
                    <a:gd name="T71" fmla="*/ 35 h 56"/>
                    <a:gd name="T72" fmla="*/ 2 w 26"/>
                    <a:gd name="T73" fmla="*/ 31 h 56"/>
                    <a:gd name="T74" fmla="*/ 2 w 26"/>
                    <a:gd name="T75" fmla="*/ 26 h 56"/>
                    <a:gd name="T76" fmla="*/ 4 w 26"/>
                    <a:gd name="T77" fmla="*/ 16 h 56"/>
                    <a:gd name="T78" fmla="*/ 5 w 26"/>
                    <a:gd name="T79" fmla="*/ 12 h 56"/>
                    <a:gd name="T80" fmla="*/ 7 w 26"/>
                    <a:gd name="T81" fmla="*/ 7 h 56"/>
                    <a:gd name="T82" fmla="*/ 11 w 26"/>
                    <a:gd name="T83" fmla="*/ 1 h 56"/>
                    <a:gd name="T84" fmla="*/ 12 w 26"/>
                    <a:gd name="T8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56">
                      <a:moveTo>
                        <a:pt x="12" y="0"/>
                      </a:moveTo>
                      <a:lnTo>
                        <a:pt x="12" y="0"/>
                      </a:lnTo>
                      <a:lnTo>
                        <a:pt x="11" y="1"/>
                      </a:lnTo>
                      <a:lnTo>
                        <a:pt x="9" y="3"/>
                      </a:lnTo>
                      <a:lnTo>
                        <a:pt x="7" y="7"/>
                      </a:lnTo>
                      <a:lnTo>
                        <a:pt x="7" y="7"/>
                      </a:lnTo>
                      <a:lnTo>
                        <a:pt x="5" y="11"/>
                      </a:lnTo>
                      <a:lnTo>
                        <a:pt x="3" y="16"/>
                      </a:lnTo>
                      <a:lnTo>
                        <a:pt x="3" y="16"/>
                      </a:lnTo>
                      <a:lnTo>
                        <a:pt x="2" y="21"/>
                      </a:lnTo>
                      <a:lnTo>
                        <a:pt x="1" y="26"/>
                      </a:lnTo>
                      <a:lnTo>
                        <a:pt x="1" y="26"/>
                      </a:lnTo>
                      <a:lnTo>
                        <a:pt x="0" y="32"/>
                      </a:lnTo>
                      <a:lnTo>
                        <a:pt x="0" y="34"/>
                      </a:lnTo>
                      <a:lnTo>
                        <a:pt x="0" y="37"/>
                      </a:lnTo>
                      <a:lnTo>
                        <a:pt x="0" y="37"/>
                      </a:lnTo>
                      <a:lnTo>
                        <a:pt x="1" y="42"/>
                      </a:lnTo>
                      <a:lnTo>
                        <a:pt x="1" y="45"/>
                      </a:lnTo>
                      <a:lnTo>
                        <a:pt x="2" y="47"/>
                      </a:lnTo>
                      <a:lnTo>
                        <a:pt x="2" y="47"/>
                      </a:lnTo>
                      <a:lnTo>
                        <a:pt x="3" y="48"/>
                      </a:lnTo>
                      <a:lnTo>
                        <a:pt x="4" y="50"/>
                      </a:lnTo>
                      <a:lnTo>
                        <a:pt x="6" y="51"/>
                      </a:lnTo>
                      <a:lnTo>
                        <a:pt x="8" y="52"/>
                      </a:lnTo>
                      <a:lnTo>
                        <a:pt x="8" y="52"/>
                      </a:lnTo>
                      <a:lnTo>
                        <a:pt x="10" y="53"/>
                      </a:lnTo>
                      <a:lnTo>
                        <a:pt x="12" y="53"/>
                      </a:lnTo>
                      <a:lnTo>
                        <a:pt x="12" y="53"/>
                      </a:lnTo>
                      <a:lnTo>
                        <a:pt x="13" y="53"/>
                      </a:lnTo>
                      <a:lnTo>
                        <a:pt x="15" y="53"/>
                      </a:lnTo>
                      <a:lnTo>
                        <a:pt x="16" y="53"/>
                      </a:lnTo>
                      <a:lnTo>
                        <a:pt x="18" y="54"/>
                      </a:lnTo>
                      <a:lnTo>
                        <a:pt x="18" y="54"/>
                      </a:lnTo>
                      <a:lnTo>
                        <a:pt x="19" y="55"/>
                      </a:lnTo>
                      <a:lnTo>
                        <a:pt x="20" y="56"/>
                      </a:lnTo>
                      <a:lnTo>
                        <a:pt x="21" y="56"/>
                      </a:lnTo>
                      <a:lnTo>
                        <a:pt x="21" y="56"/>
                      </a:lnTo>
                      <a:lnTo>
                        <a:pt x="24" y="55"/>
                      </a:lnTo>
                      <a:lnTo>
                        <a:pt x="24" y="55"/>
                      </a:lnTo>
                      <a:lnTo>
                        <a:pt x="25" y="55"/>
                      </a:lnTo>
                      <a:lnTo>
                        <a:pt x="26" y="55"/>
                      </a:lnTo>
                      <a:lnTo>
                        <a:pt x="26" y="55"/>
                      </a:lnTo>
                      <a:lnTo>
                        <a:pt x="26" y="54"/>
                      </a:lnTo>
                      <a:lnTo>
                        <a:pt x="26" y="54"/>
                      </a:lnTo>
                      <a:lnTo>
                        <a:pt x="26" y="54"/>
                      </a:lnTo>
                      <a:lnTo>
                        <a:pt x="24" y="55"/>
                      </a:lnTo>
                      <a:lnTo>
                        <a:pt x="23" y="55"/>
                      </a:lnTo>
                      <a:lnTo>
                        <a:pt x="23" y="55"/>
                      </a:lnTo>
                      <a:lnTo>
                        <a:pt x="21" y="55"/>
                      </a:lnTo>
                      <a:lnTo>
                        <a:pt x="20" y="55"/>
                      </a:lnTo>
                      <a:lnTo>
                        <a:pt x="18" y="54"/>
                      </a:lnTo>
                      <a:lnTo>
                        <a:pt x="17" y="53"/>
                      </a:lnTo>
                      <a:lnTo>
                        <a:pt x="17" y="53"/>
                      </a:lnTo>
                      <a:lnTo>
                        <a:pt x="15" y="53"/>
                      </a:lnTo>
                      <a:lnTo>
                        <a:pt x="14" y="52"/>
                      </a:lnTo>
                      <a:lnTo>
                        <a:pt x="14" y="52"/>
                      </a:lnTo>
                      <a:lnTo>
                        <a:pt x="13" y="52"/>
                      </a:lnTo>
                      <a:lnTo>
                        <a:pt x="12" y="52"/>
                      </a:lnTo>
                      <a:lnTo>
                        <a:pt x="11" y="52"/>
                      </a:lnTo>
                      <a:lnTo>
                        <a:pt x="9" y="52"/>
                      </a:lnTo>
                      <a:lnTo>
                        <a:pt x="9" y="52"/>
                      </a:lnTo>
                      <a:lnTo>
                        <a:pt x="8" y="52"/>
                      </a:lnTo>
                      <a:lnTo>
                        <a:pt x="7" y="51"/>
                      </a:lnTo>
                      <a:lnTo>
                        <a:pt x="5" y="49"/>
                      </a:lnTo>
                      <a:lnTo>
                        <a:pt x="5" y="49"/>
                      </a:lnTo>
                      <a:lnTo>
                        <a:pt x="4" y="48"/>
                      </a:lnTo>
                      <a:lnTo>
                        <a:pt x="3" y="47"/>
                      </a:lnTo>
                      <a:lnTo>
                        <a:pt x="3" y="45"/>
                      </a:lnTo>
                      <a:lnTo>
                        <a:pt x="3" y="45"/>
                      </a:lnTo>
                      <a:lnTo>
                        <a:pt x="2" y="40"/>
                      </a:lnTo>
                      <a:lnTo>
                        <a:pt x="1" y="35"/>
                      </a:lnTo>
                      <a:lnTo>
                        <a:pt x="1" y="35"/>
                      </a:lnTo>
                      <a:lnTo>
                        <a:pt x="1" y="33"/>
                      </a:lnTo>
                      <a:lnTo>
                        <a:pt x="2" y="31"/>
                      </a:lnTo>
                      <a:lnTo>
                        <a:pt x="2" y="26"/>
                      </a:lnTo>
                      <a:lnTo>
                        <a:pt x="2" y="26"/>
                      </a:lnTo>
                      <a:lnTo>
                        <a:pt x="3" y="21"/>
                      </a:lnTo>
                      <a:lnTo>
                        <a:pt x="4" y="16"/>
                      </a:lnTo>
                      <a:lnTo>
                        <a:pt x="4" y="16"/>
                      </a:lnTo>
                      <a:lnTo>
                        <a:pt x="5" y="12"/>
                      </a:lnTo>
                      <a:lnTo>
                        <a:pt x="7" y="7"/>
                      </a:lnTo>
                      <a:lnTo>
                        <a:pt x="7" y="7"/>
                      </a:lnTo>
                      <a:lnTo>
                        <a:pt x="9" y="3"/>
                      </a:lnTo>
                      <a:lnTo>
                        <a:pt x="11" y="1"/>
                      </a:lnTo>
                      <a:lnTo>
                        <a:pt x="12" y="0"/>
                      </a:lnTo>
                      <a:lnTo>
                        <a:pt x="12"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06" name="Freeform 2742">
                  <a:extLst>
                    <a:ext uri="{FF2B5EF4-FFF2-40B4-BE49-F238E27FC236}">
                      <a16:creationId xmlns:a16="http://schemas.microsoft.com/office/drawing/2014/main" id="{016DDC8E-81B6-4015-A8B6-582C4E5730C9}"/>
                    </a:ext>
                  </a:extLst>
                </p:cNvPr>
                <p:cNvSpPr>
                  <a:spLocks/>
                </p:cNvSpPr>
                <p:nvPr/>
              </p:nvSpPr>
              <p:spPr bwMode="auto">
                <a:xfrm>
                  <a:off x="4202" y="1539"/>
                  <a:ext cx="26" cy="56"/>
                </a:xfrm>
                <a:custGeom>
                  <a:avLst/>
                  <a:gdLst>
                    <a:gd name="T0" fmla="*/ 12 w 26"/>
                    <a:gd name="T1" fmla="*/ 0 h 56"/>
                    <a:gd name="T2" fmla="*/ 9 w 26"/>
                    <a:gd name="T3" fmla="*/ 3 h 56"/>
                    <a:gd name="T4" fmla="*/ 7 w 26"/>
                    <a:gd name="T5" fmla="*/ 7 h 56"/>
                    <a:gd name="T6" fmla="*/ 3 w 26"/>
                    <a:gd name="T7" fmla="*/ 16 h 56"/>
                    <a:gd name="T8" fmla="*/ 2 w 26"/>
                    <a:gd name="T9" fmla="*/ 21 h 56"/>
                    <a:gd name="T10" fmla="*/ 1 w 26"/>
                    <a:gd name="T11" fmla="*/ 26 h 56"/>
                    <a:gd name="T12" fmla="*/ 0 w 26"/>
                    <a:gd name="T13" fmla="*/ 34 h 56"/>
                    <a:gd name="T14" fmla="*/ 0 w 26"/>
                    <a:gd name="T15" fmla="*/ 37 h 56"/>
                    <a:gd name="T16" fmla="*/ 1 w 26"/>
                    <a:gd name="T17" fmla="*/ 45 h 56"/>
                    <a:gd name="T18" fmla="*/ 2 w 26"/>
                    <a:gd name="T19" fmla="*/ 47 h 56"/>
                    <a:gd name="T20" fmla="*/ 4 w 26"/>
                    <a:gd name="T21" fmla="*/ 50 h 56"/>
                    <a:gd name="T22" fmla="*/ 8 w 26"/>
                    <a:gd name="T23" fmla="*/ 52 h 56"/>
                    <a:gd name="T24" fmla="*/ 10 w 26"/>
                    <a:gd name="T25" fmla="*/ 53 h 56"/>
                    <a:gd name="T26" fmla="*/ 12 w 26"/>
                    <a:gd name="T27" fmla="*/ 53 h 56"/>
                    <a:gd name="T28" fmla="*/ 15 w 26"/>
                    <a:gd name="T29" fmla="*/ 53 h 56"/>
                    <a:gd name="T30" fmla="*/ 18 w 26"/>
                    <a:gd name="T31" fmla="*/ 54 h 56"/>
                    <a:gd name="T32" fmla="*/ 19 w 26"/>
                    <a:gd name="T33" fmla="*/ 55 h 56"/>
                    <a:gd name="T34" fmla="*/ 21 w 26"/>
                    <a:gd name="T35" fmla="*/ 56 h 56"/>
                    <a:gd name="T36" fmla="*/ 24 w 26"/>
                    <a:gd name="T37" fmla="*/ 55 h 56"/>
                    <a:gd name="T38" fmla="*/ 25 w 26"/>
                    <a:gd name="T39" fmla="*/ 55 h 56"/>
                    <a:gd name="T40" fmla="*/ 26 w 26"/>
                    <a:gd name="T41" fmla="*/ 55 h 56"/>
                    <a:gd name="T42" fmla="*/ 26 w 26"/>
                    <a:gd name="T43" fmla="*/ 54 h 56"/>
                    <a:gd name="T44" fmla="*/ 24 w 26"/>
                    <a:gd name="T45" fmla="*/ 55 h 56"/>
                    <a:gd name="T46" fmla="*/ 23 w 26"/>
                    <a:gd name="T47" fmla="*/ 55 h 56"/>
                    <a:gd name="T48" fmla="*/ 20 w 26"/>
                    <a:gd name="T49" fmla="*/ 55 h 56"/>
                    <a:gd name="T50" fmla="*/ 17 w 26"/>
                    <a:gd name="T51" fmla="*/ 53 h 56"/>
                    <a:gd name="T52" fmla="*/ 15 w 26"/>
                    <a:gd name="T53" fmla="*/ 53 h 56"/>
                    <a:gd name="T54" fmla="*/ 14 w 26"/>
                    <a:gd name="T55" fmla="*/ 52 h 56"/>
                    <a:gd name="T56" fmla="*/ 12 w 26"/>
                    <a:gd name="T57" fmla="*/ 52 h 56"/>
                    <a:gd name="T58" fmla="*/ 9 w 26"/>
                    <a:gd name="T59" fmla="*/ 52 h 56"/>
                    <a:gd name="T60" fmla="*/ 8 w 26"/>
                    <a:gd name="T61" fmla="*/ 52 h 56"/>
                    <a:gd name="T62" fmla="*/ 5 w 26"/>
                    <a:gd name="T63" fmla="*/ 49 h 56"/>
                    <a:gd name="T64" fmla="*/ 4 w 26"/>
                    <a:gd name="T65" fmla="*/ 48 h 56"/>
                    <a:gd name="T66" fmla="*/ 3 w 26"/>
                    <a:gd name="T67" fmla="*/ 45 h 56"/>
                    <a:gd name="T68" fmla="*/ 2 w 26"/>
                    <a:gd name="T69" fmla="*/ 40 h 56"/>
                    <a:gd name="T70" fmla="*/ 1 w 26"/>
                    <a:gd name="T71" fmla="*/ 35 h 56"/>
                    <a:gd name="T72" fmla="*/ 2 w 26"/>
                    <a:gd name="T73" fmla="*/ 31 h 56"/>
                    <a:gd name="T74" fmla="*/ 2 w 26"/>
                    <a:gd name="T75" fmla="*/ 26 h 56"/>
                    <a:gd name="T76" fmla="*/ 4 w 26"/>
                    <a:gd name="T77" fmla="*/ 16 h 56"/>
                    <a:gd name="T78" fmla="*/ 5 w 26"/>
                    <a:gd name="T79" fmla="*/ 12 h 56"/>
                    <a:gd name="T80" fmla="*/ 7 w 26"/>
                    <a:gd name="T81" fmla="*/ 7 h 56"/>
                    <a:gd name="T82" fmla="*/ 11 w 26"/>
                    <a:gd name="T83" fmla="*/ 1 h 56"/>
                    <a:gd name="T84" fmla="*/ 12 w 26"/>
                    <a:gd name="T8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56">
                      <a:moveTo>
                        <a:pt x="12" y="0"/>
                      </a:moveTo>
                      <a:lnTo>
                        <a:pt x="12" y="0"/>
                      </a:lnTo>
                      <a:lnTo>
                        <a:pt x="11" y="1"/>
                      </a:lnTo>
                      <a:lnTo>
                        <a:pt x="9" y="3"/>
                      </a:lnTo>
                      <a:lnTo>
                        <a:pt x="7" y="7"/>
                      </a:lnTo>
                      <a:lnTo>
                        <a:pt x="7" y="7"/>
                      </a:lnTo>
                      <a:lnTo>
                        <a:pt x="5" y="11"/>
                      </a:lnTo>
                      <a:lnTo>
                        <a:pt x="3" y="16"/>
                      </a:lnTo>
                      <a:lnTo>
                        <a:pt x="3" y="16"/>
                      </a:lnTo>
                      <a:lnTo>
                        <a:pt x="2" y="21"/>
                      </a:lnTo>
                      <a:lnTo>
                        <a:pt x="1" y="26"/>
                      </a:lnTo>
                      <a:lnTo>
                        <a:pt x="1" y="26"/>
                      </a:lnTo>
                      <a:lnTo>
                        <a:pt x="0" y="32"/>
                      </a:lnTo>
                      <a:lnTo>
                        <a:pt x="0" y="34"/>
                      </a:lnTo>
                      <a:lnTo>
                        <a:pt x="0" y="37"/>
                      </a:lnTo>
                      <a:lnTo>
                        <a:pt x="0" y="37"/>
                      </a:lnTo>
                      <a:lnTo>
                        <a:pt x="1" y="42"/>
                      </a:lnTo>
                      <a:lnTo>
                        <a:pt x="1" y="45"/>
                      </a:lnTo>
                      <a:lnTo>
                        <a:pt x="2" y="47"/>
                      </a:lnTo>
                      <a:lnTo>
                        <a:pt x="2" y="47"/>
                      </a:lnTo>
                      <a:lnTo>
                        <a:pt x="3" y="48"/>
                      </a:lnTo>
                      <a:lnTo>
                        <a:pt x="4" y="50"/>
                      </a:lnTo>
                      <a:lnTo>
                        <a:pt x="6" y="51"/>
                      </a:lnTo>
                      <a:lnTo>
                        <a:pt x="8" y="52"/>
                      </a:lnTo>
                      <a:lnTo>
                        <a:pt x="8" y="52"/>
                      </a:lnTo>
                      <a:lnTo>
                        <a:pt x="10" y="53"/>
                      </a:lnTo>
                      <a:lnTo>
                        <a:pt x="12" y="53"/>
                      </a:lnTo>
                      <a:lnTo>
                        <a:pt x="12" y="53"/>
                      </a:lnTo>
                      <a:lnTo>
                        <a:pt x="13" y="53"/>
                      </a:lnTo>
                      <a:lnTo>
                        <a:pt x="15" y="53"/>
                      </a:lnTo>
                      <a:lnTo>
                        <a:pt x="16" y="53"/>
                      </a:lnTo>
                      <a:lnTo>
                        <a:pt x="18" y="54"/>
                      </a:lnTo>
                      <a:lnTo>
                        <a:pt x="18" y="54"/>
                      </a:lnTo>
                      <a:lnTo>
                        <a:pt x="19" y="55"/>
                      </a:lnTo>
                      <a:lnTo>
                        <a:pt x="20" y="56"/>
                      </a:lnTo>
                      <a:lnTo>
                        <a:pt x="21" y="56"/>
                      </a:lnTo>
                      <a:lnTo>
                        <a:pt x="21" y="56"/>
                      </a:lnTo>
                      <a:lnTo>
                        <a:pt x="24" y="55"/>
                      </a:lnTo>
                      <a:lnTo>
                        <a:pt x="24" y="55"/>
                      </a:lnTo>
                      <a:lnTo>
                        <a:pt x="25" y="55"/>
                      </a:lnTo>
                      <a:lnTo>
                        <a:pt x="26" y="55"/>
                      </a:lnTo>
                      <a:lnTo>
                        <a:pt x="26" y="55"/>
                      </a:lnTo>
                      <a:lnTo>
                        <a:pt x="26" y="54"/>
                      </a:lnTo>
                      <a:lnTo>
                        <a:pt x="26" y="54"/>
                      </a:lnTo>
                      <a:lnTo>
                        <a:pt x="26" y="54"/>
                      </a:lnTo>
                      <a:lnTo>
                        <a:pt x="24" y="55"/>
                      </a:lnTo>
                      <a:lnTo>
                        <a:pt x="23" y="55"/>
                      </a:lnTo>
                      <a:lnTo>
                        <a:pt x="23" y="55"/>
                      </a:lnTo>
                      <a:lnTo>
                        <a:pt x="21" y="55"/>
                      </a:lnTo>
                      <a:lnTo>
                        <a:pt x="20" y="55"/>
                      </a:lnTo>
                      <a:lnTo>
                        <a:pt x="18" y="54"/>
                      </a:lnTo>
                      <a:lnTo>
                        <a:pt x="17" y="53"/>
                      </a:lnTo>
                      <a:lnTo>
                        <a:pt x="17" y="53"/>
                      </a:lnTo>
                      <a:lnTo>
                        <a:pt x="15" y="53"/>
                      </a:lnTo>
                      <a:lnTo>
                        <a:pt x="14" y="52"/>
                      </a:lnTo>
                      <a:lnTo>
                        <a:pt x="14" y="52"/>
                      </a:lnTo>
                      <a:lnTo>
                        <a:pt x="13" y="52"/>
                      </a:lnTo>
                      <a:lnTo>
                        <a:pt x="12" y="52"/>
                      </a:lnTo>
                      <a:lnTo>
                        <a:pt x="11" y="52"/>
                      </a:lnTo>
                      <a:lnTo>
                        <a:pt x="9" y="52"/>
                      </a:lnTo>
                      <a:lnTo>
                        <a:pt x="9" y="52"/>
                      </a:lnTo>
                      <a:lnTo>
                        <a:pt x="8" y="52"/>
                      </a:lnTo>
                      <a:lnTo>
                        <a:pt x="7" y="51"/>
                      </a:lnTo>
                      <a:lnTo>
                        <a:pt x="5" y="49"/>
                      </a:lnTo>
                      <a:lnTo>
                        <a:pt x="5" y="49"/>
                      </a:lnTo>
                      <a:lnTo>
                        <a:pt x="4" y="48"/>
                      </a:lnTo>
                      <a:lnTo>
                        <a:pt x="3" y="47"/>
                      </a:lnTo>
                      <a:lnTo>
                        <a:pt x="3" y="45"/>
                      </a:lnTo>
                      <a:lnTo>
                        <a:pt x="3" y="45"/>
                      </a:lnTo>
                      <a:lnTo>
                        <a:pt x="2" y="40"/>
                      </a:lnTo>
                      <a:lnTo>
                        <a:pt x="1" y="35"/>
                      </a:lnTo>
                      <a:lnTo>
                        <a:pt x="1" y="35"/>
                      </a:lnTo>
                      <a:lnTo>
                        <a:pt x="1" y="33"/>
                      </a:lnTo>
                      <a:lnTo>
                        <a:pt x="2" y="31"/>
                      </a:lnTo>
                      <a:lnTo>
                        <a:pt x="2" y="26"/>
                      </a:lnTo>
                      <a:lnTo>
                        <a:pt x="2" y="26"/>
                      </a:lnTo>
                      <a:lnTo>
                        <a:pt x="3" y="21"/>
                      </a:lnTo>
                      <a:lnTo>
                        <a:pt x="4" y="16"/>
                      </a:lnTo>
                      <a:lnTo>
                        <a:pt x="4" y="16"/>
                      </a:lnTo>
                      <a:lnTo>
                        <a:pt x="5" y="12"/>
                      </a:lnTo>
                      <a:lnTo>
                        <a:pt x="7" y="7"/>
                      </a:lnTo>
                      <a:lnTo>
                        <a:pt x="7" y="7"/>
                      </a:lnTo>
                      <a:lnTo>
                        <a:pt x="9" y="3"/>
                      </a:lnTo>
                      <a:lnTo>
                        <a:pt x="11" y="1"/>
                      </a:lnTo>
                      <a:lnTo>
                        <a:pt x="12" y="0"/>
                      </a:lnTo>
                      <a:lnTo>
                        <a:pt x="12"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07" name="Freeform 2743">
                  <a:extLst>
                    <a:ext uri="{FF2B5EF4-FFF2-40B4-BE49-F238E27FC236}">
                      <a16:creationId xmlns:a16="http://schemas.microsoft.com/office/drawing/2014/main" id="{15D8EF7F-5FCC-4DBE-A916-F880046E3BF8}"/>
                    </a:ext>
                  </a:extLst>
                </p:cNvPr>
                <p:cNvSpPr>
                  <a:spLocks/>
                </p:cNvSpPr>
                <p:nvPr/>
              </p:nvSpPr>
              <p:spPr bwMode="auto">
                <a:xfrm>
                  <a:off x="4188" y="1593"/>
                  <a:ext cx="10" cy="7"/>
                </a:xfrm>
                <a:custGeom>
                  <a:avLst/>
                  <a:gdLst>
                    <a:gd name="T0" fmla="*/ 0 w 10"/>
                    <a:gd name="T1" fmla="*/ 0 h 7"/>
                    <a:gd name="T2" fmla="*/ 0 w 10"/>
                    <a:gd name="T3" fmla="*/ 0 h 7"/>
                    <a:gd name="T4" fmla="*/ 0 w 10"/>
                    <a:gd name="T5" fmla="*/ 1 h 7"/>
                    <a:gd name="T6" fmla="*/ 0 w 10"/>
                    <a:gd name="T7" fmla="*/ 1 h 7"/>
                    <a:gd name="T8" fmla="*/ 0 w 10"/>
                    <a:gd name="T9" fmla="*/ 1 h 7"/>
                    <a:gd name="T10" fmla="*/ 2 w 10"/>
                    <a:gd name="T11" fmla="*/ 2 h 7"/>
                    <a:gd name="T12" fmla="*/ 3 w 10"/>
                    <a:gd name="T13" fmla="*/ 2 h 7"/>
                    <a:gd name="T14" fmla="*/ 3 w 10"/>
                    <a:gd name="T15" fmla="*/ 2 h 7"/>
                    <a:gd name="T16" fmla="*/ 6 w 10"/>
                    <a:gd name="T17" fmla="*/ 2 h 7"/>
                    <a:gd name="T18" fmla="*/ 7 w 10"/>
                    <a:gd name="T19" fmla="*/ 3 h 7"/>
                    <a:gd name="T20" fmla="*/ 8 w 10"/>
                    <a:gd name="T21" fmla="*/ 3 h 7"/>
                    <a:gd name="T22" fmla="*/ 8 w 10"/>
                    <a:gd name="T23" fmla="*/ 3 h 7"/>
                    <a:gd name="T24" fmla="*/ 9 w 10"/>
                    <a:gd name="T25" fmla="*/ 4 h 7"/>
                    <a:gd name="T26" fmla="*/ 9 w 10"/>
                    <a:gd name="T27" fmla="*/ 5 h 7"/>
                    <a:gd name="T28" fmla="*/ 10 w 10"/>
                    <a:gd name="T29" fmla="*/ 7 h 7"/>
                    <a:gd name="T30" fmla="*/ 10 w 10"/>
                    <a:gd name="T31" fmla="*/ 7 h 7"/>
                    <a:gd name="T32" fmla="*/ 10 w 10"/>
                    <a:gd name="T33" fmla="*/ 7 h 7"/>
                    <a:gd name="T34" fmla="*/ 10 w 10"/>
                    <a:gd name="T35" fmla="*/ 7 h 7"/>
                    <a:gd name="T36" fmla="*/ 10 w 10"/>
                    <a:gd name="T37" fmla="*/ 7 h 7"/>
                    <a:gd name="T38" fmla="*/ 10 w 10"/>
                    <a:gd name="T39" fmla="*/ 5 h 7"/>
                    <a:gd name="T40" fmla="*/ 9 w 10"/>
                    <a:gd name="T41" fmla="*/ 4 h 7"/>
                    <a:gd name="T42" fmla="*/ 8 w 10"/>
                    <a:gd name="T43" fmla="*/ 3 h 7"/>
                    <a:gd name="T44" fmla="*/ 7 w 10"/>
                    <a:gd name="T45" fmla="*/ 2 h 7"/>
                    <a:gd name="T46" fmla="*/ 7 w 10"/>
                    <a:gd name="T47" fmla="*/ 2 h 7"/>
                    <a:gd name="T48" fmla="*/ 5 w 10"/>
                    <a:gd name="T49" fmla="*/ 2 h 7"/>
                    <a:gd name="T50" fmla="*/ 4 w 10"/>
                    <a:gd name="T51" fmla="*/ 2 h 7"/>
                    <a:gd name="T52" fmla="*/ 4 w 10"/>
                    <a:gd name="T53" fmla="*/ 2 h 7"/>
                    <a:gd name="T54" fmla="*/ 2 w 10"/>
                    <a:gd name="T55" fmla="*/ 2 h 7"/>
                    <a:gd name="T56" fmla="*/ 1 w 10"/>
                    <a:gd name="T57" fmla="*/ 1 h 7"/>
                    <a:gd name="T58" fmla="*/ 1 w 10"/>
                    <a:gd name="T59" fmla="*/ 1 h 7"/>
                    <a:gd name="T60" fmla="*/ 1 w 10"/>
                    <a:gd name="T61" fmla="*/ 1 h 7"/>
                    <a:gd name="T62" fmla="*/ 0 w 10"/>
                    <a:gd name="T63" fmla="*/ 0 h 7"/>
                    <a:gd name="T64" fmla="*/ 0 w 10"/>
                    <a:gd name="T65" fmla="*/ 0 h 7"/>
                    <a:gd name="T66" fmla="*/ 0 w 10"/>
                    <a:gd name="T6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 h="7">
                      <a:moveTo>
                        <a:pt x="0" y="0"/>
                      </a:moveTo>
                      <a:lnTo>
                        <a:pt x="0" y="0"/>
                      </a:lnTo>
                      <a:lnTo>
                        <a:pt x="0" y="1"/>
                      </a:lnTo>
                      <a:lnTo>
                        <a:pt x="0" y="1"/>
                      </a:lnTo>
                      <a:lnTo>
                        <a:pt x="0" y="1"/>
                      </a:lnTo>
                      <a:lnTo>
                        <a:pt x="2" y="2"/>
                      </a:lnTo>
                      <a:lnTo>
                        <a:pt x="3" y="2"/>
                      </a:lnTo>
                      <a:lnTo>
                        <a:pt x="3" y="2"/>
                      </a:lnTo>
                      <a:lnTo>
                        <a:pt x="6" y="2"/>
                      </a:lnTo>
                      <a:lnTo>
                        <a:pt x="7" y="3"/>
                      </a:lnTo>
                      <a:lnTo>
                        <a:pt x="8" y="3"/>
                      </a:lnTo>
                      <a:lnTo>
                        <a:pt x="8" y="3"/>
                      </a:lnTo>
                      <a:lnTo>
                        <a:pt x="9" y="4"/>
                      </a:lnTo>
                      <a:lnTo>
                        <a:pt x="9" y="5"/>
                      </a:lnTo>
                      <a:lnTo>
                        <a:pt x="10" y="7"/>
                      </a:lnTo>
                      <a:lnTo>
                        <a:pt x="10" y="7"/>
                      </a:lnTo>
                      <a:lnTo>
                        <a:pt x="10" y="7"/>
                      </a:lnTo>
                      <a:lnTo>
                        <a:pt x="10" y="7"/>
                      </a:lnTo>
                      <a:lnTo>
                        <a:pt x="10" y="7"/>
                      </a:lnTo>
                      <a:lnTo>
                        <a:pt x="10" y="5"/>
                      </a:lnTo>
                      <a:lnTo>
                        <a:pt x="9" y="4"/>
                      </a:lnTo>
                      <a:lnTo>
                        <a:pt x="8" y="3"/>
                      </a:lnTo>
                      <a:lnTo>
                        <a:pt x="7" y="2"/>
                      </a:lnTo>
                      <a:lnTo>
                        <a:pt x="7" y="2"/>
                      </a:lnTo>
                      <a:lnTo>
                        <a:pt x="5" y="2"/>
                      </a:lnTo>
                      <a:lnTo>
                        <a:pt x="4" y="2"/>
                      </a:lnTo>
                      <a:lnTo>
                        <a:pt x="4" y="2"/>
                      </a:lnTo>
                      <a:lnTo>
                        <a:pt x="2" y="2"/>
                      </a:lnTo>
                      <a:lnTo>
                        <a:pt x="1" y="1"/>
                      </a:lnTo>
                      <a:lnTo>
                        <a:pt x="1" y="1"/>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08" name="Freeform 2744">
                  <a:extLst>
                    <a:ext uri="{FF2B5EF4-FFF2-40B4-BE49-F238E27FC236}">
                      <a16:creationId xmlns:a16="http://schemas.microsoft.com/office/drawing/2014/main" id="{A45614B2-3354-42F5-BA0C-3CD0DA92E950}"/>
                    </a:ext>
                  </a:extLst>
                </p:cNvPr>
                <p:cNvSpPr>
                  <a:spLocks/>
                </p:cNvSpPr>
                <p:nvPr/>
              </p:nvSpPr>
              <p:spPr bwMode="auto">
                <a:xfrm>
                  <a:off x="4188" y="1593"/>
                  <a:ext cx="10" cy="7"/>
                </a:xfrm>
                <a:custGeom>
                  <a:avLst/>
                  <a:gdLst>
                    <a:gd name="T0" fmla="*/ 0 w 10"/>
                    <a:gd name="T1" fmla="*/ 0 h 7"/>
                    <a:gd name="T2" fmla="*/ 0 w 10"/>
                    <a:gd name="T3" fmla="*/ 0 h 7"/>
                    <a:gd name="T4" fmla="*/ 0 w 10"/>
                    <a:gd name="T5" fmla="*/ 1 h 7"/>
                    <a:gd name="T6" fmla="*/ 0 w 10"/>
                    <a:gd name="T7" fmla="*/ 1 h 7"/>
                    <a:gd name="T8" fmla="*/ 0 w 10"/>
                    <a:gd name="T9" fmla="*/ 1 h 7"/>
                    <a:gd name="T10" fmla="*/ 2 w 10"/>
                    <a:gd name="T11" fmla="*/ 2 h 7"/>
                    <a:gd name="T12" fmla="*/ 3 w 10"/>
                    <a:gd name="T13" fmla="*/ 2 h 7"/>
                    <a:gd name="T14" fmla="*/ 3 w 10"/>
                    <a:gd name="T15" fmla="*/ 2 h 7"/>
                    <a:gd name="T16" fmla="*/ 6 w 10"/>
                    <a:gd name="T17" fmla="*/ 2 h 7"/>
                    <a:gd name="T18" fmla="*/ 7 w 10"/>
                    <a:gd name="T19" fmla="*/ 3 h 7"/>
                    <a:gd name="T20" fmla="*/ 8 w 10"/>
                    <a:gd name="T21" fmla="*/ 3 h 7"/>
                    <a:gd name="T22" fmla="*/ 8 w 10"/>
                    <a:gd name="T23" fmla="*/ 3 h 7"/>
                    <a:gd name="T24" fmla="*/ 9 w 10"/>
                    <a:gd name="T25" fmla="*/ 4 h 7"/>
                    <a:gd name="T26" fmla="*/ 9 w 10"/>
                    <a:gd name="T27" fmla="*/ 5 h 7"/>
                    <a:gd name="T28" fmla="*/ 10 w 10"/>
                    <a:gd name="T29" fmla="*/ 7 h 7"/>
                    <a:gd name="T30" fmla="*/ 10 w 10"/>
                    <a:gd name="T31" fmla="*/ 7 h 7"/>
                    <a:gd name="T32" fmla="*/ 10 w 10"/>
                    <a:gd name="T33" fmla="*/ 7 h 7"/>
                    <a:gd name="T34" fmla="*/ 10 w 10"/>
                    <a:gd name="T35" fmla="*/ 7 h 7"/>
                    <a:gd name="T36" fmla="*/ 10 w 10"/>
                    <a:gd name="T37" fmla="*/ 7 h 7"/>
                    <a:gd name="T38" fmla="*/ 10 w 10"/>
                    <a:gd name="T39" fmla="*/ 5 h 7"/>
                    <a:gd name="T40" fmla="*/ 9 w 10"/>
                    <a:gd name="T41" fmla="*/ 4 h 7"/>
                    <a:gd name="T42" fmla="*/ 8 w 10"/>
                    <a:gd name="T43" fmla="*/ 3 h 7"/>
                    <a:gd name="T44" fmla="*/ 7 w 10"/>
                    <a:gd name="T45" fmla="*/ 2 h 7"/>
                    <a:gd name="T46" fmla="*/ 7 w 10"/>
                    <a:gd name="T47" fmla="*/ 2 h 7"/>
                    <a:gd name="T48" fmla="*/ 5 w 10"/>
                    <a:gd name="T49" fmla="*/ 2 h 7"/>
                    <a:gd name="T50" fmla="*/ 4 w 10"/>
                    <a:gd name="T51" fmla="*/ 2 h 7"/>
                    <a:gd name="T52" fmla="*/ 4 w 10"/>
                    <a:gd name="T53" fmla="*/ 2 h 7"/>
                    <a:gd name="T54" fmla="*/ 2 w 10"/>
                    <a:gd name="T55" fmla="*/ 2 h 7"/>
                    <a:gd name="T56" fmla="*/ 1 w 10"/>
                    <a:gd name="T57" fmla="*/ 1 h 7"/>
                    <a:gd name="T58" fmla="*/ 1 w 10"/>
                    <a:gd name="T59" fmla="*/ 1 h 7"/>
                    <a:gd name="T60" fmla="*/ 1 w 10"/>
                    <a:gd name="T61" fmla="*/ 1 h 7"/>
                    <a:gd name="T62" fmla="*/ 0 w 10"/>
                    <a:gd name="T63" fmla="*/ 0 h 7"/>
                    <a:gd name="T64" fmla="*/ 0 w 10"/>
                    <a:gd name="T65" fmla="*/ 0 h 7"/>
                    <a:gd name="T66" fmla="*/ 0 w 10"/>
                    <a:gd name="T6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 h="7">
                      <a:moveTo>
                        <a:pt x="0" y="0"/>
                      </a:moveTo>
                      <a:lnTo>
                        <a:pt x="0" y="0"/>
                      </a:lnTo>
                      <a:lnTo>
                        <a:pt x="0" y="1"/>
                      </a:lnTo>
                      <a:lnTo>
                        <a:pt x="0" y="1"/>
                      </a:lnTo>
                      <a:lnTo>
                        <a:pt x="0" y="1"/>
                      </a:lnTo>
                      <a:lnTo>
                        <a:pt x="2" y="2"/>
                      </a:lnTo>
                      <a:lnTo>
                        <a:pt x="3" y="2"/>
                      </a:lnTo>
                      <a:lnTo>
                        <a:pt x="3" y="2"/>
                      </a:lnTo>
                      <a:lnTo>
                        <a:pt x="6" y="2"/>
                      </a:lnTo>
                      <a:lnTo>
                        <a:pt x="7" y="3"/>
                      </a:lnTo>
                      <a:lnTo>
                        <a:pt x="8" y="3"/>
                      </a:lnTo>
                      <a:lnTo>
                        <a:pt x="8" y="3"/>
                      </a:lnTo>
                      <a:lnTo>
                        <a:pt x="9" y="4"/>
                      </a:lnTo>
                      <a:lnTo>
                        <a:pt x="9" y="5"/>
                      </a:lnTo>
                      <a:lnTo>
                        <a:pt x="10" y="7"/>
                      </a:lnTo>
                      <a:lnTo>
                        <a:pt x="10" y="7"/>
                      </a:lnTo>
                      <a:lnTo>
                        <a:pt x="10" y="7"/>
                      </a:lnTo>
                      <a:lnTo>
                        <a:pt x="10" y="7"/>
                      </a:lnTo>
                      <a:lnTo>
                        <a:pt x="10" y="7"/>
                      </a:lnTo>
                      <a:lnTo>
                        <a:pt x="10" y="5"/>
                      </a:lnTo>
                      <a:lnTo>
                        <a:pt x="9" y="4"/>
                      </a:lnTo>
                      <a:lnTo>
                        <a:pt x="8" y="3"/>
                      </a:lnTo>
                      <a:lnTo>
                        <a:pt x="7" y="2"/>
                      </a:lnTo>
                      <a:lnTo>
                        <a:pt x="7" y="2"/>
                      </a:lnTo>
                      <a:lnTo>
                        <a:pt x="5" y="2"/>
                      </a:lnTo>
                      <a:lnTo>
                        <a:pt x="4" y="2"/>
                      </a:lnTo>
                      <a:lnTo>
                        <a:pt x="4" y="2"/>
                      </a:lnTo>
                      <a:lnTo>
                        <a:pt x="2" y="2"/>
                      </a:lnTo>
                      <a:lnTo>
                        <a:pt x="1" y="1"/>
                      </a:lnTo>
                      <a:lnTo>
                        <a:pt x="1" y="1"/>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09" name="Freeform 2745">
                  <a:extLst>
                    <a:ext uri="{FF2B5EF4-FFF2-40B4-BE49-F238E27FC236}">
                      <a16:creationId xmlns:a16="http://schemas.microsoft.com/office/drawing/2014/main" id="{46D15C77-8895-4C34-9CA4-11251FD9DFDA}"/>
                    </a:ext>
                  </a:extLst>
                </p:cNvPr>
                <p:cNvSpPr>
                  <a:spLocks/>
                </p:cNvSpPr>
                <p:nvPr/>
              </p:nvSpPr>
              <p:spPr bwMode="auto">
                <a:xfrm>
                  <a:off x="4197" y="1594"/>
                  <a:ext cx="8" cy="11"/>
                </a:xfrm>
                <a:custGeom>
                  <a:avLst/>
                  <a:gdLst>
                    <a:gd name="T0" fmla="*/ 0 w 8"/>
                    <a:gd name="T1" fmla="*/ 1 h 11"/>
                    <a:gd name="T2" fmla="*/ 0 w 8"/>
                    <a:gd name="T3" fmla="*/ 1 h 11"/>
                    <a:gd name="T4" fmla="*/ 0 w 8"/>
                    <a:gd name="T5" fmla="*/ 1 h 11"/>
                    <a:gd name="T6" fmla="*/ 0 w 8"/>
                    <a:gd name="T7" fmla="*/ 2 h 11"/>
                    <a:gd name="T8" fmla="*/ 1 w 8"/>
                    <a:gd name="T9" fmla="*/ 4 h 11"/>
                    <a:gd name="T10" fmla="*/ 1 w 8"/>
                    <a:gd name="T11" fmla="*/ 7 h 11"/>
                    <a:gd name="T12" fmla="*/ 1 w 8"/>
                    <a:gd name="T13" fmla="*/ 8 h 11"/>
                    <a:gd name="T14" fmla="*/ 2 w 8"/>
                    <a:gd name="T15" fmla="*/ 9 h 11"/>
                    <a:gd name="T16" fmla="*/ 2 w 8"/>
                    <a:gd name="T17" fmla="*/ 9 h 11"/>
                    <a:gd name="T18" fmla="*/ 3 w 8"/>
                    <a:gd name="T19" fmla="*/ 10 h 11"/>
                    <a:gd name="T20" fmla="*/ 5 w 8"/>
                    <a:gd name="T21" fmla="*/ 11 h 11"/>
                    <a:gd name="T22" fmla="*/ 6 w 8"/>
                    <a:gd name="T23" fmla="*/ 11 h 11"/>
                    <a:gd name="T24" fmla="*/ 8 w 8"/>
                    <a:gd name="T25" fmla="*/ 11 h 11"/>
                    <a:gd name="T26" fmla="*/ 8 w 8"/>
                    <a:gd name="T27" fmla="*/ 11 h 11"/>
                    <a:gd name="T28" fmla="*/ 8 w 8"/>
                    <a:gd name="T29" fmla="*/ 11 h 11"/>
                    <a:gd name="T30" fmla="*/ 8 w 8"/>
                    <a:gd name="T31" fmla="*/ 11 h 11"/>
                    <a:gd name="T32" fmla="*/ 8 w 8"/>
                    <a:gd name="T33" fmla="*/ 11 h 11"/>
                    <a:gd name="T34" fmla="*/ 6 w 8"/>
                    <a:gd name="T35" fmla="*/ 11 h 11"/>
                    <a:gd name="T36" fmla="*/ 4 w 8"/>
                    <a:gd name="T37" fmla="*/ 10 h 11"/>
                    <a:gd name="T38" fmla="*/ 3 w 8"/>
                    <a:gd name="T39" fmla="*/ 9 h 11"/>
                    <a:gd name="T40" fmla="*/ 2 w 8"/>
                    <a:gd name="T41" fmla="*/ 7 h 11"/>
                    <a:gd name="T42" fmla="*/ 2 w 8"/>
                    <a:gd name="T43" fmla="*/ 7 h 11"/>
                    <a:gd name="T44" fmla="*/ 1 w 8"/>
                    <a:gd name="T45" fmla="*/ 4 h 11"/>
                    <a:gd name="T46" fmla="*/ 1 w 8"/>
                    <a:gd name="T47" fmla="*/ 2 h 11"/>
                    <a:gd name="T48" fmla="*/ 0 w 8"/>
                    <a:gd name="T49" fmla="*/ 0 h 11"/>
                    <a:gd name="T50" fmla="*/ 0 w 8"/>
                    <a:gd name="T51" fmla="*/ 0 h 11"/>
                    <a:gd name="T52" fmla="*/ 0 w 8"/>
                    <a:gd name="T5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1">
                      <a:moveTo>
                        <a:pt x="0" y="1"/>
                      </a:moveTo>
                      <a:lnTo>
                        <a:pt x="0" y="1"/>
                      </a:lnTo>
                      <a:lnTo>
                        <a:pt x="0" y="1"/>
                      </a:lnTo>
                      <a:lnTo>
                        <a:pt x="0" y="2"/>
                      </a:lnTo>
                      <a:lnTo>
                        <a:pt x="1" y="4"/>
                      </a:lnTo>
                      <a:lnTo>
                        <a:pt x="1" y="7"/>
                      </a:lnTo>
                      <a:lnTo>
                        <a:pt x="1" y="8"/>
                      </a:lnTo>
                      <a:lnTo>
                        <a:pt x="2" y="9"/>
                      </a:lnTo>
                      <a:lnTo>
                        <a:pt x="2" y="9"/>
                      </a:lnTo>
                      <a:lnTo>
                        <a:pt x="3" y="10"/>
                      </a:lnTo>
                      <a:lnTo>
                        <a:pt x="5" y="11"/>
                      </a:lnTo>
                      <a:lnTo>
                        <a:pt x="6" y="11"/>
                      </a:lnTo>
                      <a:lnTo>
                        <a:pt x="8" y="11"/>
                      </a:lnTo>
                      <a:lnTo>
                        <a:pt x="8" y="11"/>
                      </a:lnTo>
                      <a:lnTo>
                        <a:pt x="8" y="11"/>
                      </a:lnTo>
                      <a:lnTo>
                        <a:pt x="8" y="11"/>
                      </a:lnTo>
                      <a:lnTo>
                        <a:pt x="8" y="11"/>
                      </a:lnTo>
                      <a:lnTo>
                        <a:pt x="6" y="11"/>
                      </a:lnTo>
                      <a:lnTo>
                        <a:pt x="4" y="10"/>
                      </a:lnTo>
                      <a:lnTo>
                        <a:pt x="3" y="9"/>
                      </a:lnTo>
                      <a:lnTo>
                        <a:pt x="2" y="7"/>
                      </a:lnTo>
                      <a:lnTo>
                        <a:pt x="2" y="7"/>
                      </a:lnTo>
                      <a:lnTo>
                        <a:pt x="1" y="4"/>
                      </a:lnTo>
                      <a:lnTo>
                        <a:pt x="1" y="2"/>
                      </a:lnTo>
                      <a:lnTo>
                        <a:pt x="0"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10" name="Freeform 2746">
                  <a:extLst>
                    <a:ext uri="{FF2B5EF4-FFF2-40B4-BE49-F238E27FC236}">
                      <a16:creationId xmlns:a16="http://schemas.microsoft.com/office/drawing/2014/main" id="{4566903A-E051-4EAC-A349-90DBBF933D18}"/>
                    </a:ext>
                  </a:extLst>
                </p:cNvPr>
                <p:cNvSpPr>
                  <a:spLocks/>
                </p:cNvSpPr>
                <p:nvPr/>
              </p:nvSpPr>
              <p:spPr bwMode="auto">
                <a:xfrm>
                  <a:off x="4197" y="1594"/>
                  <a:ext cx="8" cy="11"/>
                </a:xfrm>
                <a:custGeom>
                  <a:avLst/>
                  <a:gdLst>
                    <a:gd name="T0" fmla="*/ 0 w 8"/>
                    <a:gd name="T1" fmla="*/ 1 h 11"/>
                    <a:gd name="T2" fmla="*/ 0 w 8"/>
                    <a:gd name="T3" fmla="*/ 1 h 11"/>
                    <a:gd name="T4" fmla="*/ 0 w 8"/>
                    <a:gd name="T5" fmla="*/ 1 h 11"/>
                    <a:gd name="T6" fmla="*/ 0 w 8"/>
                    <a:gd name="T7" fmla="*/ 2 h 11"/>
                    <a:gd name="T8" fmla="*/ 1 w 8"/>
                    <a:gd name="T9" fmla="*/ 4 h 11"/>
                    <a:gd name="T10" fmla="*/ 1 w 8"/>
                    <a:gd name="T11" fmla="*/ 7 h 11"/>
                    <a:gd name="T12" fmla="*/ 1 w 8"/>
                    <a:gd name="T13" fmla="*/ 8 h 11"/>
                    <a:gd name="T14" fmla="*/ 2 w 8"/>
                    <a:gd name="T15" fmla="*/ 9 h 11"/>
                    <a:gd name="T16" fmla="*/ 2 w 8"/>
                    <a:gd name="T17" fmla="*/ 9 h 11"/>
                    <a:gd name="T18" fmla="*/ 3 w 8"/>
                    <a:gd name="T19" fmla="*/ 10 h 11"/>
                    <a:gd name="T20" fmla="*/ 5 w 8"/>
                    <a:gd name="T21" fmla="*/ 11 h 11"/>
                    <a:gd name="T22" fmla="*/ 6 w 8"/>
                    <a:gd name="T23" fmla="*/ 11 h 11"/>
                    <a:gd name="T24" fmla="*/ 8 w 8"/>
                    <a:gd name="T25" fmla="*/ 11 h 11"/>
                    <a:gd name="T26" fmla="*/ 8 w 8"/>
                    <a:gd name="T27" fmla="*/ 11 h 11"/>
                    <a:gd name="T28" fmla="*/ 8 w 8"/>
                    <a:gd name="T29" fmla="*/ 11 h 11"/>
                    <a:gd name="T30" fmla="*/ 8 w 8"/>
                    <a:gd name="T31" fmla="*/ 11 h 11"/>
                    <a:gd name="T32" fmla="*/ 8 w 8"/>
                    <a:gd name="T33" fmla="*/ 11 h 11"/>
                    <a:gd name="T34" fmla="*/ 6 w 8"/>
                    <a:gd name="T35" fmla="*/ 11 h 11"/>
                    <a:gd name="T36" fmla="*/ 4 w 8"/>
                    <a:gd name="T37" fmla="*/ 10 h 11"/>
                    <a:gd name="T38" fmla="*/ 3 w 8"/>
                    <a:gd name="T39" fmla="*/ 9 h 11"/>
                    <a:gd name="T40" fmla="*/ 2 w 8"/>
                    <a:gd name="T41" fmla="*/ 7 h 11"/>
                    <a:gd name="T42" fmla="*/ 2 w 8"/>
                    <a:gd name="T43" fmla="*/ 7 h 11"/>
                    <a:gd name="T44" fmla="*/ 1 w 8"/>
                    <a:gd name="T45" fmla="*/ 4 h 11"/>
                    <a:gd name="T46" fmla="*/ 1 w 8"/>
                    <a:gd name="T47" fmla="*/ 2 h 11"/>
                    <a:gd name="T48" fmla="*/ 0 w 8"/>
                    <a:gd name="T49" fmla="*/ 0 h 11"/>
                    <a:gd name="T50" fmla="*/ 0 w 8"/>
                    <a:gd name="T51" fmla="*/ 0 h 11"/>
                    <a:gd name="T52" fmla="*/ 0 w 8"/>
                    <a:gd name="T5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1">
                      <a:moveTo>
                        <a:pt x="0" y="1"/>
                      </a:moveTo>
                      <a:lnTo>
                        <a:pt x="0" y="1"/>
                      </a:lnTo>
                      <a:lnTo>
                        <a:pt x="0" y="1"/>
                      </a:lnTo>
                      <a:lnTo>
                        <a:pt x="0" y="2"/>
                      </a:lnTo>
                      <a:lnTo>
                        <a:pt x="1" y="4"/>
                      </a:lnTo>
                      <a:lnTo>
                        <a:pt x="1" y="7"/>
                      </a:lnTo>
                      <a:lnTo>
                        <a:pt x="1" y="8"/>
                      </a:lnTo>
                      <a:lnTo>
                        <a:pt x="2" y="9"/>
                      </a:lnTo>
                      <a:lnTo>
                        <a:pt x="2" y="9"/>
                      </a:lnTo>
                      <a:lnTo>
                        <a:pt x="3" y="10"/>
                      </a:lnTo>
                      <a:lnTo>
                        <a:pt x="5" y="11"/>
                      </a:lnTo>
                      <a:lnTo>
                        <a:pt x="6" y="11"/>
                      </a:lnTo>
                      <a:lnTo>
                        <a:pt x="8" y="11"/>
                      </a:lnTo>
                      <a:lnTo>
                        <a:pt x="8" y="11"/>
                      </a:lnTo>
                      <a:lnTo>
                        <a:pt x="8" y="11"/>
                      </a:lnTo>
                      <a:lnTo>
                        <a:pt x="8" y="11"/>
                      </a:lnTo>
                      <a:lnTo>
                        <a:pt x="8" y="11"/>
                      </a:lnTo>
                      <a:lnTo>
                        <a:pt x="6" y="11"/>
                      </a:lnTo>
                      <a:lnTo>
                        <a:pt x="4" y="10"/>
                      </a:lnTo>
                      <a:lnTo>
                        <a:pt x="3" y="9"/>
                      </a:lnTo>
                      <a:lnTo>
                        <a:pt x="2" y="7"/>
                      </a:lnTo>
                      <a:lnTo>
                        <a:pt x="2" y="7"/>
                      </a:lnTo>
                      <a:lnTo>
                        <a:pt x="1" y="4"/>
                      </a:lnTo>
                      <a:lnTo>
                        <a:pt x="1" y="2"/>
                      </a:lnTo>
                      <a:lnTo>
                        <a:pt x="0" y="0"/>
                      </a:lnTo>
                      <a:lnTo>
                        <a:pt x="0" y="0"/>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11" name="Freeform 2747">
                  <a:extLst>
                    <a:ext uri="{FF2B5EF4-FFF2-40B4-BE49-F238E27FC236}">
                      <a16:creationId xmlns:a16="http://schemas.microsoft.com/office/drawing/2014/main" id="{2439C32A-0B44-44B2-BB5F-A7B06CB75940}"/>
                    </a:ext>
                  </a:extLst>
                </p:cNvPr>
                <p:cNvSpPr>
                  <a:spLocks/>
                </p:cNvSpPr>
                <p:nvPr/>
              </p:nvSpPr>
              <p:spPr bwMode="auto">
                <a:xfrm>
                  <a:off x="4197" y="1594"/>
                  <a:ext cx="14" cy="7"/>
                </a:xfrm>
                <a:custGeom>
                  <a:avLst/>
                  <a:gdLst>
                    <a:gd name="T0" fmla="*/ 1 w 14"/>
                    <a:gd name="T1" fmla="*/ 1 h 7"/>
                    <a:gd name="T2" fmla="*/ 1 w 14"/>
                    <a:gd name="T3" fmla="*/ 0 h 7"/>
                    <a:gd name="T4" fmla="*/ 1 w 14"/>
                    <a:gd name="T5" fmla="*/ 0 h 7"/>
                    <a:gd name="T6" fmla="*/ 1 w 14"/>
                    <a:gd name="T7" fmla="*/ 1 h 7"/>
                    <a:gd name="T8" fmla="*/ 1 w 14"/>
                    <a:gd name="T9" fmla="*/ 1 h 7"/>
                    <a:gd name="T10" fmla="*/ 1 w 14"/>
                    <a:gd name="T11" fmla="*/ 1 h 7"/>
                    <a:gd name="T12" fmla="*/ 2 w 14"/>
                    <a:gd name="T13" fmla="*/ 1 h 7"/>
                    <a:gd name="T14" fmla="*/ 4 w 14"/>
                    <a:gd name="T15" fmla="*/ 2 h 7"/>
                    <a:gd name="T16" fmla="*/ 4 w 14"/>
                    <a:gd name="T17" fmla="*/ 2 h 7"/>
                    <a:gd name="T18" fmla="*/ 6 w 14"/>
                    <a:gd name="T19" fmla="*/ 2 h 7"/>
                    <a:gd name="T20" fmla="*/ 7 w 14"/>
                    <a:gd name="T21" fmla="*/ 3 h 7"/>
                    <a:gd name="T22" fmla="*/ 7 w 14"/>
                    <a:gd name="T23" fmla="*/ 3 h 7"/>
                    <a:gd name="T24" fmla="*/ 9 w 14"/>
                    <a:gd name="T25" fmla="*/ 3 h 7"/>
                    <a:gd name="T26" fmla="*/ 11 w 14"/>
                    <a:gd name="T27" fmla="*/ 4 h 7"/>
                    <a:gd name="T28" fmla="*/ 12 w 14"/>
                    <a:gd name="T29" fmla="*/ 6 h 7"/>
                    <a:gd name="T30" fmla="*/ 14 w 14"/>
                    <a:gd name="T31" fmla="*/ 7 h 7"/>
                    <a:gd name="T32" fmla="*/ 14 w 14"/>
                    <a:gd name="T33" fmla="*/ 7 h 7"/>
                    <a:gd name="T34" fmla="*/ 14 w 14"/>
                    <a:gd name="T35" fmla="*/ 7 h 7"/>
                    <a:gd name="T36" fmla="*/ 14 w 14"/>
                    <a:gd name="T37" fmla="*/ 7 h 7"/>
                    <a:gd name="T38" fmla="*/ 12 w 14"/>
                    <a:gd name="T39" fmla="*/ 5 h 7"/>
                    <a:gd name="T40" fmla="*/ 11 w 14"/>
                    <a:gd name="T41" fmla="*/ 4 h 7"/>
                    <a:gd name="T42" fmla="*/ 9 w 14"/>
                    <a:gd name="T43" fmla="*/ 3 h 7"/>
                    <a:gd name="T44" fmla="*/ 7 w 14"/>
                    <a:gd name="T45" fmla="*/ 2 h 7"/>
                    <a:gd name="T46" fmla="*/ 7 w 14"/>
                    <a:gd name="T47" fmla="*/ 2 h 7"/>
                    <a:gd name="T48" fmla="*/ 2 w 14"/>
                    <a:gd name="T49" fmla="*/ 1 h 7"/>
                    <a:gd name="T50" fmla="*/ 2 w 14"/>
                    <a:gd name="T51" fmla="*/ 1 h 7"/>
                    <a:gd name="T52" fmla="*/ 1 w 14"/>
                    <a:gd name="T53" fmla="*/ 0 h 7"/>
                    <a:gd name="T54" fmla="*/ 1 w 14"/>
                    <a:gd name="T55" fmla="*/ 0 h 7"/>
                    <a:gd name="T56" fmla="*/ 0 w 14"/>
                    <a:gd name="T57" fmla="*/ 1 h 7"/>
                    <a:gd name="T58" fmla="*/ 0 w 14"/>
                    <a:gd name="T59" fmla="*/ 1 h 7"/>
                    <a:gd name="T60" fmla="*/ 0 w 14"/>
                    <a:gd name="T61" fmla="*/ 1 h 7"/>
                    <a:gd name="T62" fmla="*/ 0 w 14"/>
                    <a:gd name="T63" fmla="*/ 1 h 7"/>
                    <a:gd name="T64" fmla="*/ 0 w 14"/>
                    <a:gd name="T65" fmla="*/ 1 h 7"/>
                    <a:gd name="T66" fmla="*/ 1 w 14"/>
                    <a:gd name="T67" fmla="*/ 1 h 7"/>
                    <a:gd name="T68" fmla="*/ 1 w 14"/>
                    <a:gd name="T69" fmla="*/ 1 h 7"/>
                    <a:gd name="T70" fmla="*/ 1 w 14"/>
                    <a:gd name="T7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 h="7">
                      <a:moveTo>
                        <a:pt x="1" y="1"/>
                      </a:moveTo>
                      <a:lnTo>
                        <a:pt x="1" y="0"/>
                      </a:lnTo>
                      <a:lnTo>
                        <a:pt x="1" y="0"/>
                      </a:lnTo>
                      <a:lnTo>
                        <a:pt x="1" y="1"/>
                      </a:lnTo>
                      <a:lnTo>
                        <a:pt x="1" y="1"/>
                      </a:lnTo>
                      <a:lnTo>
                        <a:pt x="1" y="1"/>
                      </a:lnTo>
                      <a:lnTo>
                        <a:pt x="2" y="1"/>
                      </a:lnTo>
                      <a:lnTo>
                        <a:pt x="4" y="2"/>
                      </a:lnTo>
                      <a:lnTo>
                        <a:pt x="4" y="2"/>
                      </a:lnTo>
                      <a:lnTo>
                        <a:pt x="6" y="2"/>
                      </a:lnTo>
                      <a:lnTo>
                        <a:pt x="7" y="3"/>
                      </a:lnTo>
                      <a:lnTo>
                        <a:pt x="7" y="3"/>
                      </a:lnTo>
                      <a:lnTo>
                        <a:pt x="9" y="3"/>
                      </a:lnTo>
                      <a:lnTo>
                        <a:pt x="11" y="4"/>
                      </a:lnTo>
                      <a:lnTo>
                        <a:pt x="12" y="6"/>
                      </a:lnTo>
                      <a:lnTo>
                        <a:pt x="14" y="7"/>
                      </a:lnTo>
                      <a:lnTo>
                        <a:pt x="14" y="7"/>
                      </a:lnTo>
                      <a:lnTo>
                        <a:pt x="14" y="7"/>
                      </a:lnTo>
                      <a:lnTo>
                        <a:pt x="14" y="7"/>
                      </a:lnTo>
                      <a:lnTo>
                        <a:pt x="12" y="5"/>
                      </a:lnTo>
                      <a:lnTo>
                        <a:pt x="11" y="4"/>
                      </a:lnTo>
                      <a:lnTo>
                        <a:pt x="9" y="3"/>
                      </a:lnTo>
                      <a:lnTo>
                        <a:pt x="7" y="2"/>
                      </a:lnTo>
                      <a:lnTo>
                        <a:pt x="7" y="2"/>
                      </a:lnTo>
                      <a:lnTo>
                        <a:pt x="2" y="1"/>
                      </a:lnTo>
                      <a:lnTo>
                        <a:pt x="2" y="1"/>
                      </a:lnTo>
                      <a:lnTo>
                        <a:pt x="1" y="0"/>
                      </a:lnTo>
                      <a:lnTo>
                        <a:pt x="1" y="0"/>
                      </a:lnTo>
                      <a:lnTo>
                        <a:pt x="0" y="1"/>
                      </a:lnTo>
                      <a:lnTo>
                        <a:pt x="0" y="1"/>
                      </a:lnTo>
                      <a:lnTo>
                        <a:pt x="0" y="1"/>
                      </a:lnTo>
                      <a:lnTo>
                        <a:pt x="0" y="1"/>
                      </a:lnTo>
                      <a:lnTo>
                        <a:pt x="0" y="1"/>
                      </a:lnTo>
                      <a:lnTo>
                        <a:pt x="1" y="1"/>
                      </a:lnTo>
                      <a:lnTo>
                        <a:pt x="1" y="1"/>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12" name="Freeform 2748">
                  <a:extLst>
                    <a:ext uri="{FF2B5EF4-FFF2-40B4-BE49-F238E27FC236}">
                      <a16:creationId xmlns:a16="http://schemas.microsoft.com/office/drawing/2014/main" id="{5B04E47E-3686-4066-9BA3-C91EAB0DA034}"/>
                    </a:ext>
                  </a:extLst>
                </p:cNvPr>
                <p:cNvSpPr>
                  <a:spLocks/>
                </p:cNvSpPr>
                <p:nvPr/>
              </p:nvSpPr>
              <p:spPr bwMode="auto">
                <a:xfrm>
                  <a:off x="4197" y="1594"/>
                  <a:ext cx="14" cy="7"/>
                </a:xfrm>
                <a:custGeom>
                  <a:avLst/>
                  <a:gdLst>
                    <a:gd name="T0" fmla="*/ 1 w 14"/>
                    <a:gd name="T1" fmla="*/ 1 h 7"/>
                    <a:gd name="T2" fmla="*/ 1 w 14"/>
                    <a:gd name="T3" fmla="*/ 0 h 7"/>
                    <a:gd name="T4" fmla="*/ 1 w 14"/>
                    <a:gd name="T5" fmla="*/ 0 h 7"/>
                    <a:gd name="T6" fmla="*/ 1 w 14"/>
                    <a:gd name="T7" fmla="*/ 1 h 7"/>
                    <a:gd name="T8" fmla="*/ 1 w 14"/>
                    <a:gd name="T9" fmla="*/ 1 h 7"/>
                    <a:gd name="T10" fmla="*/ 1 w 14"/>
                    <a:gd name="T11" fmla="*/ 1 h 7"/>
                    <a:gd name="T12" fmla="*/ 2 w 14"/>
                    <a:gd name="T13" fmla="*/ 1 h 7"/>
                    <a:gd name="T14" fmla="*/ 4 w 14"/>
                    <a:gd name="T15" fmla="*/ 2 h 7"/>
                    <a:gd name="T16" fmla="*/ 4 w 14"/>
                    <a:gd name="T17" fmla="*/ 2 h 7"/>
                    <a:gd name="T18" fmla="*/ 6 w 14"/>
                    <a:gd name="T19" fmla="*/ 2 h 7"/>
                    <a:gd name="T20" fmla="*/ 7 w 14"/>
                    <a:gd name="T21" fmla="*/ 3 h 7"/>
                    <a:gd name="T22" fmla="*/ 7 w 14"/>
                    <a:gd name="T23" fmla="*/ 3 h 7"/>
                    <a:gd name="T24" fmla="*/ 9 w 14"/>
                    <a:gd name="T25" fmla="*/ 3 h 7"/>
                    <a:gd name="T26" fmla="*/ 11 w 14"/>
                    <a:gd name="T27" fmla="*/ 4 h 7"/>
                    <a:gd name="T28" fmla="*/ 12 w 14"/>
                    <a:gd name="T29" fmla="*/ 6 h 7"/>
                    <a:gd name="T30" fmla="*/ 14 w 14"/>
                    <a:gd name="T31" fmla="*/ 7 h 7"/>
                    <a:gd name="T32" fmla="*/ 14 w 14"/>
                    <a:gd name="T33" fmla="*/ 7 h 7"/>
                    <a:gd name="T34" fmla="*/ 14 w 14"/>
                    <a:gd name="T35" fmla="*/ 7 h 7"/>
                    <a:gd name="T36" fmla="*/ 14 w 14"/>
                    <a:gd name="T37" fmla="*/ 7 h 7"/>
                    <a:gd name="T38" fmla="*/ 12 w 14"/>
                    <a:gd name="T39" fmla="*/ 5 h 7"/>
                    <a:gd name="T40" fmla="*/ 11 w 14"/>
                    <a:gd name="T41" fmla="*/ 4 h 7"/>
                    <a:gd name="T42" fmla="*/ 9 w 14"/>
                    <a:gd name="T43" fmla="*/ 3 h 7"/>
                    <a:gd name="T44" fmla="*/ 7 w 14"/>
                    <a:gd name="T45" fmla="*/ 2 h 7"/>
                    <a:gd name="T46" fmla="*/ 7 w 14"/>
                    <a:gd name="T47" fmla="*/ 2 h 7"/>
                    <a:gd name="T48" fmla="*/ 2 w 14"/>
                    <a:gd name="T49" fmla="*/ 1 h 7"/>
                    <a:gd name="T50" fmla="*/ 2 w 14"/>
                    <a:gd name="T51" fmla="*/ 1 h 7"/>
                    <a:gd name="T52" fmla="*/ 1 w 14"/>
                    <a:gd name="T53" fmla="*/ 0 h 7"/>
                    <a:gd name="T54" fmla="*/ 1 w 14"/>
                    <a:gd name="T55" fmla="*/ 0 h 7"/>
                    <a:gd name="T56" fmla="*/ 0 w 14"/>
                    <a:gd name="T57" fmla="*/ 1 h 7"/>
                    <a:gd name="T58" fmla="*/ 0 w 14"/>
                    <a:gd name="T59" fmla="*/ 1 h 7"/>
                    <a:gd name="T60" fmla="*/ 0 w 14"/>
                    <a:gd name="T61" fmla="*/ 1 h 7"/>
                    <a:gd name="T62" fmla="*/ 0 w 14"/>
                    <a:gd name="T63" fmla="*/ 1 h 7"/>
                    <a:gd name="T64" fmla="*/ 0 w 14"/>
                    <a:gd name="T65" fmla="*/ 1 h 7"/>
                    <a:gd name="T66" fmla="*/ 1 w 14"/>
                    <a:gd name="T67" fmla="*/ 1 h 7"/>
                    <a:gd name="T68" fmla="*/ 1 w 14"/>
                    <a:gd name="T69" fmla="*/ 1 h 7"/>
                    <a:gd name="T70" fmla="*/ 1 w 14"/>
                    <a:gd name="T7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 h="7">
                      <a:moveTo>
                        <a:pt x="1" y="1"/>
                      </a:moveTo>
                      <a:lnTo>
                        <a:pt x="1" y="0"/>
                      </a:lnTo>
                      <a:lnTo>
                        <a:pt x="1" y="0"/>
                      </a:lnTo>
                      <a:lnTo>
                        <a:pt x="1" y="1"/>
                      </a:lnTo>
                      <a:lnTo>
                        <a:pt x="1" y="1"/>
                      </a:lnTo>
                      <a:lnTo>
                        <a:pt x="1" y="1"/>
                      </a:lnTo>
                      <a:lnTo>
                        <a:pt x="2" y="1"/>
                      </a:lnTo>
                      <a:lnTo>
                        <a:pt x="4" y="2"/>
                      </a:lnTo>
                      <a:lnTo>
                        <a:pt x="4" y="2"/>
                      </a:lnTo>
                      <a:lnTo>
                        <a:pt x="6" y="2"/>
                      </a:lnTo>
                      <a:lnTo>
                        <a:pt x="7" y="3"/>
                      </a:lnTo>
                      <a:lnTo>
                        <a:pt x="7" y="3"/>
                      </a:lnTo>
                      <a:lnTo>
                        <a:pt x="9" y="3"/>
                      </a:lnTo>
                      <a:lnTo>
                        <a:pt x="11" y="4"/>
                      </a:lnTo>
                      <a:lnTo>
                        <a:pt x="12" y="6"/>
                      </a:lnTo>
                      <a:lnTo>
                        <a:pt x="14" y="7"/>
                      </a:lnTo>
                      <a:lnTo>
                        <a:pt x="14" y="7"/>
                      </a:lnTo>
                      <a:lnTo>
                        <a:pt x="14" y="7"/>
                      </a:lnTo>
                      <a:lnTo>
                        <a:pt x="14" y="7"/>
                      </a:lnTo>
                      <a:lnTo>
                        <a:pt x="12" y="5"/>
                      </a:lnTo>
                      <a:lnTo>
                        <a:pt x="11" y="4"/>
                      </a:lnTo>
                      <a:lnTo>
                        <a:pt x="9" y="3"/>
                      </a:lnTo>
                      <a:lnTo>
                        <a:pt x="7" y="2"/>
                      </a:lnTo>
                      <a:lnTo>
                        <a:pt x="7" y="2"/>
                      </a:lnTo>
                      <a:lnTo>
                        <a:pt x="2" y="1"/>
                      </a:lnTo>
                      <a:lnTo>
                        <a:pt x="2" y="1"/>
                      </a:lnTo>
                      <a:lnTo>
                        <a:pt x="1" y="0"/>
                      </a:lnTo>
                      <a:lnTo>
                        <a:pt x="1" y="0"/>
                      </a:lnTo>
                      <a:lnTo>
                        <a:pt x="0" y="1"/>
                      </a:lnTo>
                      <a:lnTo>
                        <a:pt x="0" y="1"/>
                      </a:lnTo>
                      <a:lnTo>
                        <a:pt x="0" y="1"/>
                      </a:lnTo>
                      <a:lnTo>
                        <a:pt x="0" y="1"/>
                      </a:lnTo>
                      <a:lnTo>
                        <a:pt x="0" y="1"/>
                      </a:lnTo>
                      <a:lnTo>
                        <a:pt x="1" y="1"/>
                      </a:lnTo>
                      <a:lnTo>
                        <a:pt x="1" y="1"/>
                      </a:lnTo>
                      <a:lnTo>
                        <a:pt x="1"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13" name="Freeform 2749">
                  <a:extLst>
                    <a:ext uri="{FF2B5EF4-FFF2-40B4-BE49-F238E27FC236}">
                      <a16:creationId xmlns:a16="http://schemas.microsoft.com/office/drawing/2014/main" id="{19F5BE0F-F83F-45D9-ADBF-AEAE6B8A29B9}"/>
                    </a:ext>
                  </a:extLst>
                </p:cNvPr>
                <p:cNvSpPr>
                  <a:spLocks/>
                </p:cNvSpPr>
                <p:nvPr/>
              </p:nvSpPr>
              <p:spPr bwMode="auto">
                <a:xfrm>
                  <a:off x="4207" y="1595"/>
                  <a:ext cx="12" cy="6"/>
                </a:xfrm>
                <a:custGeom>
                  <a:avLst/>
                  <a:gdLst>
                    <a:gd name="T0" fmla="*/ 4 w 12"/>
                    <a:gd name="T1" fmla="*/ 5 h 6"/>
                    <a:gd name="T2" fmla="*/ 4 w 12"/>
                    <a:gd name="T3" fmla="*/ 5 h 6"/>
                    <a:gd name="T4" fmla="*/ 1 w 12"/>
                    <a:gd name="T5" fmla="*/ 2 h 6"/>
                    <a:gd name="T6" fmla="*/ 1 w 12"/>
                    <a:gd name="T7" fmla="*/ 2 h 6"/>
                    <a:gd name="T8" fmla="*/ 0 w 12"/>
                    <a:gd name="T9" fmla="*/ 1 h 6"/>
                    <a:gd name="T10" fmla="*/ 0 w 12"/>
                    <a:gd name="T11" fmla="*/ 1 h 6"/>
                    <a:gd name="T12" fmla="*/ 1 w 12"/>
                    <a:gd name="T13" fmla="*/ 1 h 6"/>
                    <a:gd name="T14" fmla="*/ 1 w 12"/>
                    <a:gd name="T15" fmla="*/ 1 h 6"/>
                    <a:gd name="T16" fmla="*/ 3 w 12"/>
                    <a:gd name="T17" fmla="*/ 1 h 6"/>
                    <a:gd name="T18" fmla="*/ 3 w 12"/>
                    <a:gd name="T19" fmla="*/ 1 h 6"/>
                    <a:gd name="T20" fmla="*/ 5 w 12"/>
                    <a:gd name="T21" fmla="*/ 2 h 6"/>
                    <a:gd name="T22" fmla="*/ 8 w 12"/>
                    <a:gd name="T23" fmla="*/ 3 h 6"/>
                    <a:gd name="T24" fmla="*/ 10 w 12"/>
                    <a:gd name="T25" fmla="*/ 4 h 6"/>
                    <a:gd name="T26" fmla="*/ 12 w 12"/>
                    <a:gd name="T27" fmla="*/ 6 h 6"/>
                    <a:gd name="T28" fmla="*/ 12 w 12"/>
                    <a:gd name="T29" fmla="*/ 6 h 6"/>
                    <a:gd name="T30" fmla="*/ 12 w 12"/>
                    <a:gd name="T31" fmla="*/ 6 h 6"/>
                    <a:gd name="T32" fmla="*/ 12 w 12"/>
                    <a:gd name="T33" fmla="*/ 6 h 6"/>
                    <a:gd name="T34" fmla="*/ 12 w 12"/>
                    <a:gd name="T35" fmla="*/ 6 h 6"/>
                    <a:gd name="T36" fmla="*/ 11 w 12"/>
                    <a:gd name="T37" fmla="*/ 4 h 6"/>
                    <a:gd name="T38" fmla="*/ 10 w 12"/>
                    <a:gd name="T39" fmla="*/ 3 h 6"/>
                    <a:gd name="T40" fmla="*/ 7 w 12"/>
                    <a:gd name="T41" fmla="*/ 2 h 6"/>
                    <a:gd name="T42" fmla="*/ 4 w 12"/>
                    <a:gd name="T43" fmla="*/ 1 h 6"/>
                    <a:gd name="T44" fmla="*/ 1 w 12"/>
                    <a:gd name="T45" fmla="*/ 1 h 6"/>
                    <a:gd name="T46" fmla="*/ 1 w 12"/>
                    <a:gd name="T47" fmla="*/ 1 h 6"/>
                    <a:gd name="T48" fmla="*/ 0 w 12"/>
                    <a:gd name="T49" fmla="*/ 0 h 6"/>
                    <a:gd name="T50" fmla="*/ 0 w 12"/>
                    <a:gd name="T51" fmla="*/ 1 h 6"/>
                    <a:gd name="T52" fmla="*/ 0 w 12"/>
                    <a:gd name="T53" fmla="*/ 1 h 6"/>
                    <a:gd name="T54" fmla="*/ 0 w 12"/>
                    <a:gd name="T55" fmla="*/ 1 h 6"/>
                    <a:gd name="T56" fmla="*/ 1 w 12"/>
                    <a:gd name="T57" fmla="*/ 2 h 6"/>
                    <a:gd name="T58" fmla="*/ 1 w 12"/>
                    <a:gd name="T59" fmla="*/ 2 h 6"/>
                    <a:gd name="T60" fmla="*/ 4 w 12"/>
                    <a:gd name="T61" fmla="*/ 5 h 6"/>
                    <a:gd name="T62" fmla="*/ 4 w 12"/>
                    <a:gd name="T63" fmla="*/ 5 h 6"/>
                    <a:gd name="T64" fmla="*/ 4 w 12"/>
                    <a:gd name="T6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6">
                      <a:moveTo>
                        <a:pt x="4" y="5"/>
                      </a:moveTo>
                      <a:lnTo>
                        <a:pt x="4" y="5"/>
                      </a:lnTo>
                      <a:lnTo>
                        <a:pt x="1" y="2"/>
                      </a:lnTo>
                      <a:lnTo>
                        <a:pt x="1" y="2"/>
                      </a:lnTo>
                      <a:lnTo>
                        <a:pt x="0" y="1"/>
                      </a:lnTo>
                      <a:lnTo>
                        <a:pt x="0" y="1"/>
                      </a:lnTo>
                      <a:lnTo>
                        <a:pt x="1" y="1"/>
                      </a:lnTo>
                      <a:lnTo>
                        <a:pt x="1" y="1"/>
                      </a:lnTo>
                      <a:lnTo>
                        <a:pt x="3" y="1"/>
                      </a:lnTo>
                      <a:lnTo>
                        <a:pt x="3" y="1"/>
                      </a:lnTo>
                      <a:lnTo>
                        <a:pt x="5" y="2"/>
                      </a:lnTo>
                      <a:lnTo>
                        <a:pt x="8" y="3"/>
                      </a:lnTo>
                      <a:lnTo>
                        <a:pt x="10" y="4"/>
                      </a:lnTo>
                      <a:lnTo>
                        <a:pt x="12" y="6"/>
                      </a:lnTo>
                      <a:lnTo>
                        <a:pt x="12" y="6"/>
                      </a:lnTo>
                      <a:lnTo>
                        <a:pt x="12" y="6"/>
                      </a:lnTo>
                      <a:lnTo>
                        <a:pt x="12" y="6"/>
                      </a:lnTo>
                      <a:lnTo>
                        <a:pt x="12" y="6"/>
                      </a:lnTo>
                      <a:lnTo>
                        <a:pt x="11" y="4"/>
                      </a:lnTo>
                      <a:lnTo>
                        <a:pt x="10" y="3"/>
                      </a:lnTo>
                      <a:lnTo>
                        <a:pt x="7" y="2"/>
                      </a:lnTo>
                      <a:lnTo>
                        <a:pt x="4" y="1"/>
                      </a:lnTo>
                      <a:lnTo>
                        <a:pt x="1" y="1"/>
                      </a:lnTo>
                      <a:lnTo>
                        <a:pt x="1" y="1"/>
                      </a:lnTo>
                      <a:lnTo>
                        <a:pt x="0" y="0"/>
                      </a:lnTo>
                      <a:lnTo>
                        <a:pt x="0" y="1"/>
                      </a:lnTo>
                      <a:lnTo>
                        <a:pt x="0" y="1"/>
                      </a:lnTo>
                      <a:lnTo>
                        <a:pt x="0" y="1"/>
                      </a:lnTo>
                      <a:lnTo>
                        <a:pt x="1" y="2"/>
                      </a:lnTo>
                      <a:lnTo>
                        <a:pt x="1" y="2"/>
                      </a:lnTo>
                      <a:lnTo>
                        <a:pt x="4" y="5"/>
                      </a:lnTo>
                      <a:lnTo>
                        <a:pt x="4" y="5"/>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14" name="Freeform 2750">
                  <a:extLst>
                    <a:ext uri="{FF2B5EF4-FFF2-40B4-BE49-F238E27FC236}">
                      <a16:creationId xmlns:a16="http://schemas.microsoft.com/office/drawing/2014/main" id="{2279EEFA-BBCA-484F-8363-44B66D5EA329}"/>
                    </a:ext>
                  </a:extLst>
                </p:cNvPr>
                <p:cNvSpPr>
                  <a:spLocks/>
                </p:cNvSpPr>
                <p:nvPr/>
              </p:nvSpPr>
              <p:spPr bwMode="auto">
                <a:xfrm>
                  <a:off x="4207" y="1595"/>
                  <a:ext cx="12" cy="6"/>
                </a:xfrm>
                <a:custGeom>
                  <a:avLst/>
                  <a:gdLst>
                    <a:gd name="T0" fmla="*/ 4 w 12"/>
                    <a:gd name="T1" fmla="*/ 5 h 6"/>
                    <a:gd name="T2" fmla="*/ 4 w 12"/>
                    <a:gd name="T3" fmla="*/ 5 h 6"/>
                    <a:gd name="T4" fmla="*/ 1 w 12"/>
                    <a:gd name="T5" fmla="*/ 2 h 6"/>
                    <a:gd name="T6" fmla="*/ 1 w 12"/>
                    <a:gd name="T7" fmla="*/ 2 h 6"/>
                    <a:gd name="T8" fmla="*/ 0 w 12"/>
                    <a:gd name="T9" fmla="*/ 1 h 6"/>
                    <a:gd name="T10" fmla="*/ 0 w 12"/>
                    <a:gd name="T11" fmla="*/ 1 h 6"/>
                    <a:gd name="T12" fmla="*/ 1 w 12"/>
                    <a:gd name="T13" fmla="*/ 1 h 6"/>
                    <a:gd name="T14" fmla="*/ 1 w 12"/>
                    <a:gd name="T15" fmla="*/ 1 h 6"/>
                    <a:gd name="T16" fmla="*/ 3 w 12"/>
                    <a:gd name="T17" fmla="*/ 1 h 6"/>
                    <a:gd name="T18" fmla="*/ 3 w 12"/>
                    <a:gd name="T19" fmla="*/ 1 h 6"/>
                    <a:gd name="T20" fmla="*/ 5 w 12"/>
                    <a:gd name="T21" fmla="*/ 2 h 6"/>
                    <a:gd name="T22" fmla="*/ 8 w 12"/>
                    <a:gd name="T23" fmla="*/ 3 h 6"/>
                    <a:gd name="T24" fmla="*/ 10 w 12"/>
                    <a:gd name="T25" fmla="*/ 4 h 6"/>
                    <a:gd name="T26" fmla="*/ 12 w 12"/>
                    <a:gd name="T27" fmla="*/ 6 h 6"/>
                    <a:gd name="T28" fmla="*/ 12 w 12"/>
                    <a:gd name="T29" fmla="*/ 6 h 6"/>
                    <a:gd name="T30" fmla="*/ 12 w 12"/>
                    <a:gd name="T31" fmla="*/ 6 h 6"/>
                    <a:gd name="T32" fmla="*/ 12 w 12"/>
                    <a:gd name="T33" fmla="*/ 6 h 6"/>
                    <a:gd name="T34" fmla="*/ 12 w 12"/>
                    <a:gd name="T35" fmla="*/ 6 h 6"/>
                    <a:gd name="T36" fmla="*/ 11 w 12"/>
                    <a:gd name="T37" fmla="*/ 4 h 6"/>
                    <a:gd name="T38" fmla="*/ 10 w 12"/>
                    <a:gd name="T39" fmla="*/ 3 h 6"/>
                    <a:gd name="T40" fmla="*/ 7 w 12"/>
                    <a:gd name="T41" fmla="*/ 2 h 6"/>
                    <a:gd name="T42" fmla="*/ 4 w 12"/>
                    <a:gd name="T43" fmla="*/ 1 h 6"/>
                    <a:gd name="T44" fmla="*/ 1 w 12"/>
                    <a:gd name="T45" fmla="*/ 1 h 6"/>
                    <a:gd name="T46" fmla="*/ 1 w 12"/>
                    <a:gd name="T47" fmla="*/ 1 h 6"/>
                    <a:gd name="T48" fmla="*/ 0 w 12"/>
                    <a:gd name="T49" fmla="*/ 0 h 6"/>
                    <a:gd name="T50" fmla="*/ 0 w 12"/>
                    <a:gd name="T51" fmla="*/ 1 h 6"/>
                    <a:gd name="T52" fmla="*/ 0 w 12"/>
                    <a:gd name="T53" fmla="*/ 1 h 6"/>
                    <a:gd name="T54" fmla="*/ 0 w 12"/>
                    <a:gd name="T55" fmla="*/ 1 h 6"/>
                    <a:gd name="T56" fmla="*/ 1 w 12"/>
                    <a:gd name="T57" fmla="*/ 2 h 6"/>
                    <a:gd name="T58" fmla="*/ 1 w 12"/>
                    <a:gd name="T59" fmla="*/ 2 h 6"/>
                    <a:gd name="T60" fmla="*/ 4 w 12"/>
                    <a:gd name="T61" fmla="*/ 5 h 6"/>
                    <a:gd name="T62" fmla="*/ 4 w 12"/>
                    <a:gd name="T63" fmla="*/ 5 h 6"/>
                    <a:gd name="T64" fmla="*/ 4 w 12"/>
                    <a:gd name="T6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6">
                      <a:moveTo>
                        <a:pt x="4" y="5"/>
                      </a:moveTo>
                      <a:lnTo>
                        <a:pt x="4" y="5"/>
                      </a:lnTo>
                      <a:lnTo>
                        <a:pt x="1" y="2"/>
                      </a:lnTo>
                      <a:lnTo>
                        <a:pt x="1" y="2"/>
                      </a:lnTo>
                      <a:lnTo>
                        <a:pt x="0" y="1"/>
                      </a:lnTo>
                      <a:lnTo>
                        <a:pt x="0" y="1"/>
                      </a:lnTo>
                      <a:lnTo>
                        <a:pt x="1" y="1"/>
                      </a:lnTo>
                      <a:lnTo>
                        <a:pt x="1" y="1"/>
                      </a:lnTo>
                      <a:lnTo>
                        <a:pt x="3" y="1"/>
                      </a:lnTo>
                      <a:lnTo>
                        <a:pt x="3" y="1"/>
                      </a:lnTo>
                      <a:lnTo>
                        <a:pt x="5" y="2"/>
                      </a:lnTo>
                      <a:lnTo>
                        <a:pt x="8" y="3"/>
                      </a:lnTo>
                      <a:lnTo>
                        <a:pt x="10" y="4"/>
                      </a:lnTo>
                      <a:lnTo>
                        <a:pt x="12" y="6"/>
                      </a:lnTo>
                      <a:lnTo>
                        <a:pt x="12" y="6"/>
                      </a:lnTo>
                      <a:lnTo>
                        <a:pt x="12" y="6"/>
                      </a:lnTo>
                      <a:lnTo>
                        <a:pt x="12" y="6"/>
                      </a:lnTo>
                      <a:lnTo>
                        <a:pt x="12" y="6"/>
                      </a:lnTo>
                      <a:lnTo>
                        <a:pt x="11" y="4"/>
                      </a:lnTo>
                      <a:lnTo>
                        <a:pt x="10" y="3"/>
                      </a:lnTo>
                      <a:lnTo>
                        <a:pt x="7" y="2"/>
                      </a:lnTo>
                      <a:lnTo>
                        <a:pt x="4" y="1"/>
                      </a:lnTo>
                      <a:lnTo>
                        <a:pt x="1" y="1"/>
                      </a:lnTo>
                      <a:lnTo>
                        <a:pt x="1" y="1"/>
                      </a:lnTo>
                      <a:lnTo>
                        <a:pt x="0" y="0"/>
                      </a:lnTo>
                      <a:lnTo>
                        <a:pt x="0" y="1"/>
                      </a:lnTo>
                      <a:lnTo>
                        <a:pt x="0" y="1"/>
                      </a:lnTo>
                      <a:lnTo>
                        <a:pt x="0" y="1"/>
                      </a:lnTo>
                      <a:lnTo>
                        <a:pt x="1" y="2"/>
                      </a:lnTo>
                      <a:lnTo>
                        <a:pt x="1" y="2"/>
                      </a:lnTo>
                      <a:lnTo>
                        <a:pt x="4" y="5"/>
                      </a:lnTo>
                      <a:lnTo>
                        <a:pt x="4" y="5"/>
                      </a:lnTo>
                      <a:lnTo>
                        <a:pt x="4"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15" name="Freeform 2751">
                  <a:extLst>
                    <a:ext uri="{FF2B5EF4-FFF2-40B4-BE49-F238E27FC236}">
                      <a16:creationId xmlns:a16="http://schemas.microsoft.com/office/drawing/2014/main" id="{BE7A8D33-4976-4F79-BA9B-D184612827C0}"/>
                    </a:ext>
                  </a:extLst>
                </p:cNvPr>
                <p:cNvSpPr>
                  <a:spLocks/>
                </p:cNvSpPr>
                <p:nvPr/>
              </p:nvSpPr>
              <p:spPr bwMode="auto">
                <a:xfrm>
                  <a:off x="4203" y="1592"/>
                  <a:ext cx="20" cy="12"/>
                </a:xfrm>
                <a:custGeom>
                  <a:avLst/>
                  <a:gdLst>
                    <a:gd name="T0" fmla="*/ 0 w 20"/>
                    <a:gd name="T1" fmla="*/ 0 h 12"/>
                    <a:gd name="T2" fmla="*/ 0 w 20"/>
                    <a:gd name="T3" fmla="*/ 0 h 12"/>
                    <a:gd name="T4" fmla="*/ 3 w 20"/>
                    <a:gd name="T5" fmla="*/ 1 h 12"/>
                    <a:gd name="T6" fmla="*/ 5 w 20"/>
                    <a:gd name="T7" fmla="*/ 2 h 12"/>
                    <a:gd name="T8" fmla="*/ 5 w 20"/>
                    <a:gd name="T9" fmla="*/ 2 h 12"/>
                    <a:gd name="T10" fmla="*/ 8 w 20"/>
                    <a:gd name="T11" fmla="*/ 3 h 12"/>
                    <a:gd name="T12" fmla="*/ 11 w 20"/>
                    <a:gd name="T13" fmla="*/ 4 h 12"/>
                    <a:gd name="T14" fmla="*/ 11 w 20"/>
                    <a:gd name="T15" fmla="*/ 4 h 12"/>
                    <a:gd name="T16" fmla="*/ 13 w 20"/>
                    <a:gd name="T17" fmla="*/ 4 h 12"/>
                    <a:gd name="T18" fmla="*/ 14 w 20"/>
                    <a:gd name="T19" fmla="*/ 5 h 12"/>
                    <a:gd name="T20" fmla="*/ 16 w 20"/>
                    <a:gd name="T21" fmla="*/ 7 h 12"/>
                    <a:gd name="T22" fmla="*/ 18 w 20"/>
                    <a:gd name="T23" fmla="*/ 10 h 12"/>
                    <a:gd name="T24" fmla="*/ 20 w 20"/>
                    <a:gd name="T25" fmla="*/ 12 h 12"/>
                    <a:gd name="T26" fmla="*/ 20 w 20"/>
                    <a:gd name="T27" fmla="*/ 12 h 12"/>
                    <a:gd name="T28" fmla="*/ 20 w 20"/>
                    <a:gd name="T29" fmla="*/ 12 h 12"/>
                    <a:gd name="T30" fmla="*/ 20 w 20"/>
                    <a:gd name="T31" fmla="*/ 12 h 12"/>
                    <a:gd name="T32" fmla="*/ 19 w 20"/>
                    <a:gd name="T33" fmla="*/ 10 h 12"/>
                    <a:gd name="T34" fmla="*/ 17 w 20"/>
                    <a:gd name="T35" fmla="*/ 7 h 12"/>
                    <a:gd name="T36" fmla="*/ 17 w 20"/>
                    <a:gd name="T37" fmla="*/ 7 h 12"/>
                    <a:gd name="T38" fmla="*/ 16 w 20"/>
                    <a:gd name="T39" fmla="*/ 6 h 12"/>
                    <a:gd name="T40" fmla="*/ 15 w 20"/>
                    <a:gd name="T41" fmla="*/ 5 h 12"/>
                    <a:gd name="T42" fmla="*/ 12 w 20"/>
                    <a:gd name="T43" fmla="*/ 4 h 12"/>
                    <a:gd name="T44" fmla="*/ 12 w 20"/>
                    <a:gd name="T45" fmla="*/ 4 h 12"/>
                    <a:gd name="T46" fmla="*/ 11 w 20"/>
                    <a:gd name="T47" fmla="*/ 3 h 12"/>
                    <a:gd name="T48" fmla="*/ 10 w 20"/>
                    <a:gd name="T49" fmla="*/ 3 h 12"/>
                    <a:gd name="T50" fmla="*/ 6 w 20"/>
                    <a:gd name="T51" fmla="*/ 2 h 12"/>
                    <a:gd name="T52" fmla="*/ 3 w 20"/>
                    <a:gd name="T53" fmla="*/ 1 h 12"/>
                    <a:gd name="T54" fmla="*/ 0 w 20"/>
                    <a:gd name="T55" fmla="*/ 0 h 12"/>
                    <a:gd name="T56" fmla="*/ 0 w 20"/>
                    <a:gd name="T57" fmla="*/ 0 h 12"/>
                    <a:gd name="T58" fmla="*/ 0 w 20"/>
                    <a:gd name="T5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12">
                      <a:moveTo>
                        <a:pt x="0" y="0"/>
                      </a:moveTo>
                      <a:lnTo>
                        <a:pt x="0" y="0"/>
                      </a:lnTo>
                      <a:lnTo>
                        <a:pt x="3" y="1"/>
                      </a:lnTo>
                      <a:lnTo>
                        <a:pt x="5" y="2"/>
                      </a:lnTo>
                      <a:lnTo>
                        <a:pt x="5" y="2"/>
                      </a:lnTo>
                      <a:lnTo>
                        <a:pt x="8" y="3"/>
                      </a:lnTo>
                      <a:lnTo>
                        <a:pt x="11" y="4"/>
                      </a:lnTo>
                      <a:lnTo>
                        <a:pt x="11" y="4"/>
                      </a:lnTo>
                      <a:lnTo>
                        <a:pt x="13" y="4"/>
                      </a:lnTo>
                      <a:lnTo>
                        <a:pt x="14" y="5"/>
                      </a:lnTo>
                      <a:lnTo>
                        <a:pt x="16" y="7"/>
                      </a:lnTo>
                      <a:lnTo>
                        <a:pt x="18" y="10"/>
                      </a:lnTo>
                      <a:lnTo>
                        <a:pt x="20" y="12"/>
                      </a:lnTo>
                      <a:lnTo>
                        <a:pt x="20" y="12"/>
                      </a:lnTo>
                      <a:lnTo>
                        <a:pt x="20" y="12"/>
                      </a:lnTo>
                      <a:lnTo>
                        <a:pt x="20" y="12"/>
                      </a:lnTo>
                      <a:lnTo>
                        <a:pt x="19" y="10"/>
                      </a:lnTo>
                      <a:lnTo>
                        <a:pt x="17" y="7"/>
                      </a:lnTo>
                      <a:lnTo>
                        <a:pt x="17" y="7"/>
                      </a:lnTo>
                      <a:lnTo>
                        <a:pt x="16" y="6"/>
                      </a:lnTo>
                      <a:lnTo>
                        <a:pt x="15" y="5"/>
                      </a:lnTo>
                      <a:lnTo>
                        <a:pt x="12" y="4"/>
                      </a:lnTo>
                      <a:lnTo>
                        <a:pt x="12" y="4"/>
                      </a:lnTo>
                      <a:lnTo>
                        <a:pt x="11" y="3"/>
                      </a:lnTo>
                      <a:lnTo>
                        <a:pt x="10" y="3"/>
                      </a:lnTo>
                      <a:lnTo>
                        <a:pt x="6" y="2"/>
                      </a:lnTo>
                      <a:lnTo>
                        <a:pt x="3"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16" name="Freeform 2752">
                  <a:extLst>
                    <a:ext uri="{FF2B5EF4-FFF2-40B4-BE49-F238E27FC236}">
                      <a16:creationId xmlns:a16="http://schemas.microsoft.com/office/drawing/2014/main" id="{7DC6C92B-93A4-410D-8355-CFC6F9EBDC03}"/>
                    </a:ext>
                  </a:extLst>
                </p:cNvPr>
                <p:cNvSpPr>
                  <a:spLocks/>
                </p:cNvSpPr>
                <p:nvPr/>
              </p:nvSpPr>
              <p:spPr bwMode="auto">
                <a:xfrm>
                  <a:off x="4203" y="1592"/>
                  <a:ext cx="20" cy="12"/>
                </a:xfrm>
                <a:custGeom>
                  <a:avLst/>
                  <a:gdLst>
                    <a:gd name="T0" fmla="*/ 0 w 20"/>
                    <a:gd name="T1" fmla="*/ 0 h 12"/>
                    <a:gd name="T2" fmla="*/ 0 w 20"/>
                    <a:gd name="T3" fmla="*/ 0 h 12"/>
                    <a:gd name="T4" fmla="*/ 3 w 20"/>
                    <a:gd name="T5" fmla="*/ 1 h 12"/>
                    <a:gd name="T6" fmla="*/ 5 w 20"/>
                    <a:gd name="T7" fmla="*/ 2 h 12"/>
                    <a:gd name="T8" fmla="*/ 5 w 20"/>
                    <a:gd name="T9" fmla="*/ 2 h 12"/>
                    <a:gd name="T10" fmla="*/ 8 w 20"/>
                    <a:gd name="T11" fmla="*/ 3 h 12"/>
                    <a:gd name="T12" fmla="*/ 11 w 20"/>
                    <a:gd name="T13" fmla="*/ 4 h 12"/>
                    <a:gd name="T14" fmla="*/ 11 w 20"/>
                    <a:gd name="T15" fmla="*/ 4 h 12"/>
                    <a:gd name="T16" fmla="*/ 13 w 20"/>
                    <a:gd name="T17" fmla="*/ 4 h 12"/>
                    <a:gd name="T18" fmla="*/ 14 w 20"/>
                    <a:gd name="T19" fmla="*/ 5 h 12"/>
                    <a:gd name="T20" fmla="*/ 16 w 20"/>
                    <a:gd name="T21" fmla="*/ 7 h 12"/>
                    <a:gd name="T22" fmla="*/ 18 w 20"/>
                    <a:gd name="T23" fmla="*/ 10 h 12"/>
                    <a:gd name="T24" fmla="*/ 20 w 20"/>
                    <a:gd name="T25" fmla="*/ 12 h 12"/>
                    <a:gd name="T26" fmla="*/ 20 w 20"/>
                    <a:gd name="T27" fmla="*/ 12 h 12"/>
                    <a:gd name="T28" fmla="*/ 20 w 20"/>
                    <a:gd name="T29" fmla="*/ 12 h 12"/>
                    <a:gd name="T30" fmla="*/ 20 w 20"/>
                    <a:gd name="T31" fmla="*/ 12 h 12"/>
                    <a:gd name="T32" fmla="*/ 19 w 20"/>
                    <a:gd name="T33" fmla="*/ 10 h 12"/>
                    <a:gd name="T34" fmla="*/ 17 w 20"/>
                    <a:gd name="T35" fmla="*/ 7 h 12"/>
                    <a:gd name="T36" fmla="*/ 17 w 20"/>
                    <a:gd name="T37" fmla="*/ 7 h 12"/>
                    <a:gd name="T38" fmla="*/ 16 w 20"/>
                    <a:gd name="T39" fmla="*/ 6 h 12"/>
                    <a:gd name="T40" fmla="*/ 15 w 20"/>
                    <a:gd name="T41" fmla="*/ 5 h 12"/>
                    <a:gd name="T42" fmla="*/ 12 w 20"/>
                    <a:gd name="T43" fmla="*/ 4 h 12"/>
                    <a:gd name="T44" fmla="*/ 12 w 20"/>
                    <a:gd name="T45" fmla="*/ 4 h 12"/>
                    <a:gd name="T46" fmla="*/ 11 w 20"/>
                    <a:gd name="T47" fmla="*/ 3 h 12"/>
                    <a:gd name="T48" fmla="*/ 10 w 20"/>
                    <a:gd name="T49" fmla="*/ 3 h 12"/>
                    <a:gd name="T50" fmla="*/ 6 w 20"/>
                    <a:gd name="T51" fmla="*/ 2 h 12"/>
                    <a:gd name="T52" fmla="*/ 3 w 20"/>
                    <a:gd name="T53" fmla="*/ 1 h 12"/>
                    <a:gd name="T54" fmla="*/ 0 w 20"/>
                    <a:gd name="T55" fmla="*/ 0 h 12"/>
                    <a:gd name="T56" fmla="*/ 0 w 20"/>
                    <a:gd name="T57" fmla="*/ 0 h 12"/>
                    <a:gd name="T58" fmla="*/ 0 w 20"/>
                    <a:gd name="T5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12">
                      <a:moveTo>
                        <a:pt x="0" y="0"/>
                      </a:moveTo>
                      <a:lnTo>
                        <a:pt x="0" y="0"/>
                      </a:lnTo>
                      <a:lnTo>
                        <a:pt x="3" y="1"/>
                      </a:lnTo>
                      <a:lnTo>
                        <a:pt x="5" y="2"/>
                      </a:lnTo>
                      <a:lnTo>
                        <a:pt x="5" y="2"/>
                      </a:lnTo>
                      <a:lnTo>
                        <a:pt x="8" y="3"/>
                      </a:lnTo>
                      <a:lnTo>
                        <a:pt x="11" y="4"/>
                      </a:lnTo>
                      <a:lnTo>
                        <a:pt x="11" y="4"/>
                      </a:lnTo>
                      <a:lnTo>
                        <a:pt x="13" y="4"/>
                      </a:lnTo>
                      <a:lnTo>
                        <a:pt x="14" y="5"/>
                      </a:lnTo>
                      <a:lnTo>
                        <a:pt x="16" y="7"/>
                      </a:lnTo>
                      <a:lnTo>
                        <a:pt x="18" y="10"/>
                      </a:lnTo>
                      <a:lnTo>
                        <a:pt x="20" y="12"/>
                      </a:lnTo>
                      <a:lnTo>
                        <a:pt x="20" y="12"/>
                      </a:lnTo>
                      <a:lnTo>
                        <a:pt x="20" y="12"/>
                      </a:lnTo>
                      <a:lnTo>
                        <a:pt x="20" y="12"/>
                      </a:lnTo>
                      <a:lnTo>
                        <a:pt x="19" y="10"/>
                      </a:lnTo>
                      <a:lnTo>
                        <a:pt x="17" y="7"/>
                      </a:lnTo>
                      <a:lnTo>
                        <a:pt x="17" y="7"/>
                      </a:lnTo>
                      <a:lnTo>
                        <a:pt x="16" y="6"/>
                      </a:lnTo>
                      <a:lnTo>
                        <a:pt x="15" y="5"/>
                      </a:lnTo>
                      <a:lnTo>
                        <a:pt x="12" y="4"/>
                      </a:lnTo>
                      <a:lnTo>
                        <a:pt x="12" y="4"/>
                      </a:lnTo>
                      <a:lnTo>
                        <a:pt x="11" y="3"/>
                      </a:lnTo>
                      <a:lnTo>
                        <a:pt x="10" y="3"/>
                      </a:lnTo>
                      <a:lnTo>
                        <a:pt x="6" y="2"/>
                      </a:lnTo>
                      <a:lnTo>
                        <a:pt x="3"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17" name="Freeform 2753">
                  <a:extLst>
                    <a:ext uri="{FF2B5EF4-FFF2-40B4-BE49-F238E27FC236}">
                      <a16:creationId xmlns:a16="http://schemas.microsoft.com/office/drawing/2014/main" id="{39BA5A25-3E6D-4F80-99DA-6E4411B91FAD}"/>
                    </a:ext>
                  </a:extLst>
                </p:cNvPr>
                <p:cNvSpPr>
                  <a:spLocks/>
                </p:cNvSpPr>
                <p:nvPr/>
              </p:nvSpPr>
              <p:spPr bwMode="auto">
                <a:xfrm>
                  <a:off x="4211" y="1592"/>
                  <a:ext cx="12" cy="3"/>
                </a:xfrm>
                <a:custGeom>
                  <a:avLst/>
                  <a:gdLst>
                    <a:gd name="T0" fmla="*/ 0 w 12"/>
                    <a:gd name="T1" fmla="*/ 3 h 3"/>
                    <a:gd name="T2" fmla="*/ 0 w 12"/>
                    <a:gd name="T3" fmla="*/ 3 h 3"/>
                    <a:gd name="T4" fmla="*/ 1 w 12"/>
                    <a:gd name="T5" fmla="*/ 2 h 3"/>
                    <a:gd name="T6" fmla="*/ 3 w 12"/>
                    <a:gd name="T7" fmla="*/ 1 h 3"/>
                    <a:gd name="T8" fmla="*/ 3 w 12"/>
                    <a:gd name="T9" fmla="*/ 1 h 3"/>
                    <a:gd name="T10" fmla="*/ 3 w 12"/>
                    <a:gd name="T11" fmla="*/ 1 h 3"/>
                    <a:gd name="T12" fmla="*/ 4 w 12"/>
                    <a:gd name="T13" fmla="*/ 1 h 3"/>
                    <a:gd name="T14" fmla="*/ 6 w 12"/>
                    <a:gd name="T15" fmla="*/ 1 h 3"/>
                    <a:gd name="T16" fmla="*/ 6 w 12"/>
                    <a:gd name="T17" fmla="*/ 1 h 3"/>
                    <a:gd name="T18" fmla="*/ 9 w 12"/>
                    <a:gd name="T19" fmla="*/ 2 h 3"/>
                    <a:gd name="T20" fmla="*/ 12 w 12"/>
                    <a:gd name="T21" fmla="*/ 3 h 3"/>
                    <a:gd name="T22" fmla="*/ 12 w 12"/>
                    <a:gd name="T23" fmla="*/ 3 h 3"/>
                    <a:gd name="T24" fmla="*/ 12 w 12"/>
                    <a:gd name="T25" fmla="*/ 3 h 3"/>
                    <a:gd name="T26" fmla="*/ 12 w 12"/>
                    <a:gd name="T27" fmla="*/ 3 h 3"/>
                    <a:gd name="T28" fmla="*/ 12 w 12"/>
                    <a:gd name="T29" fmla="*/ 3 h 3"/>
                    <a:gd name="T30" fmla="*/ 10 w 12"/>
                    <a:gd name="T31" fmla="*/ 2 h 3"/>
                    <a:gd name="T32" fmla="*/ 9 w 12"/>
                    <a:gd name="T33" fmla="*/ 1 h 3"/>
                    <a:gd name="T34" fmla="*/ 5 w 12"/>
                    <a:gd name="T35" fmla="*/ 0 h 3"/>
                    <a:gd name="T36" fmla="*/ 5 w 12"/>
                    <a:gd name="T37" fmla="*/ 0 h 3"/>
                    <a:gd name="T38" fmla="*/ 4 w 12"/>
                    <a:gd name="T39" fmla="*/ 0 h 3"/>
                    <a:gd name="T40" fmla="*/ 2 w 12"/>
                    <a:gd name="T41" fmla="*/ 1 h 3"/>
                    <a:gd name="T42" fmla="*/ 1 w 12"/>
                    <a:gd name="T43" fmla="*/ 1 h 3"/>
                    <a:gd name="T44" fmla="*/ 0 w 12"/>
                    <a:gd name="T45" fmla="*/ 2 h 3"/>
                    <a:gd name="T46" fmla="*/ 0 w 12"/>
                    <a:gd name="T47" fmla="*/ 2 h 3"/>
                    <a:gd name="T48" fmla="*/ 0 w 12"/>
                    <a:gd name="T49" fmla="*/ 3 h 3"/>
                    <a:gd name="T50" fmla="*/ 0 w 12"/>
                    <a:gd name="T5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3">
                      <a:moveTo>
                        <a:pt x="0" y="3"/>
                      </a:moveTo>
                      <a:lnTo>
                        <a:pt x="0" y="3"/>
                      </a:lnTo>
                      <a:lnTo>
                        <a:pt x="1" y="2"/>
                      </a:lnTo>
                      <a:lnTo>
                        <a:pt x="3" y="1"/>
                      </a:lnTo>
                      <a:lnTo>
                        <a:pt x="3" y="1"/>
                      </a:lnTo>
                      <a:lnTo>
                        <a:pt x="3" y="1"/>
                      </a:lnTo>
                      <a:lnTo>
                        <a:pt x="4" y="1"/>
                      </a:lnTo>
                      <a:lnTo>
                        <a:pt x="6" y="1"/>
                      </a:lnTo>
                      <a:lnTo>
                        <a:pt x="6" y="1"/>
                      </a:lnTo>
                      <a:lnTo>
                        <a:pt x="9" y="2"/>
                      </a:lnTo>
                      <a:lnTo>
                        <a:pt x="12" y="3"/>
                      </a:lnTo>
                      <a:lnTo>
                        <a:pt x="12" y="3"/>
                      </a:lnTo>
                      <a:lnTo>
                        <a:pt x="12" y="3"/>
                      </a:lnTo>
                      <a:lnTo>
                        <a:pt x="12" y="3"/>
                      </a:lnTo>
                      <a:lnTo>
                        <a:pt x="12" y="3"/>
                      </a:lnTo>
                      <a:lnTo>
                        <a:pt x="10" y="2"/>
                      </a:lnTo>
                      <a:lnTo>
                        <a:pt x="9" y="1"/>
                      </a:lnTo>
                      <a:lnTo>
                        <a:pt x="5" y="0"/>
                      </a:lnTo>
                      <a:lnTo>
                        <a:pt x="5" y="0"/>
                      </a:lnTo>
                      <a:lnTo>
                        <a:pt x="4" y="0"/>
                      </a:lnTo>
                      <a:lnTo>
                        <a:pt x="2" y="1"/>
                      </a:lnTo>
                      <a:lnTo>
                        <a:pt x="1" y="1"/>
                      </a:lnTo>
                      <a:lnTo>
                        <a:pt x="0" y="2"/>
                      </a:lnTo>
                      <a:lnTo>
                        <a:pt x="0" y="2"/>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18" name="Freeform 2754">
                  <a:extLst>
                    <a:ext uri="{FF2B5EF4-FFF2-40B4-BE49-F238E27FC236}">
                      <a16:creationId xmlns:a16="http://schemas.microsoft.com/office/drawing/2014/main" id="{2ECF7769-041A-4B5B-B3EE-C44E81E667F5}"/>
                    </a:ext>
                  </a:extLst>
                </p:cNvPr>
                <p:cNvSpPr>
                  <a:spLocks/>
                </p:cNvSpPr>
                <p:nvPr/>
              </p:nvSpPr>
              <p:spPr bwMode="auto">
                <a:xfrm>
                  <a:off x="4211" y="1592"/>
                  <a:ext cx="12" cy="3"/>
                </a:xfrm>
                <a:custGeom>
                  <a:avLst/>
                  <a:gdLst>
                    <a:gd name="T0" fmla="*/ 0 w 12"/>
                    <a:gd name="T1" fmla="*/ 3 h 3"/>
                    <a:gd name="T2" fmla="*/ 0 w 12"/>
                    <a:gd name="T3" fmla="*/ 3 h 3"/>
                    <a:gd name="T4" fmla="*/ 1 w 12"/>
                    <a:gd name="T5" fmla="*/ 2 h 3"/>
                    <a:gd name="T6" fmla="*/ 3 w 12"/>
                    <a:gd name="T7" fmla="*/ 1 h 3"/>
                    <a:gd name="T8" fmla="*/ 3 w 12"/>
                    <a:gd name="T9" fmla="*/ 1 h 3"/>
                    <a:gd name="T10" fmla="*/ 3 w 12"/>
                    <a:gd name="T11" fmla="*/ 1 h 3"/>
                    <a:gd name="T12" fmla="*/ 4 w 12"/>
                    <a:gd name="T13" fmla="*/ 1 h 3"/>
                    <a:gd name="T14" fmla="*/ 6 w 12"/>
                    <a:gd name="T15" fmla="*/ 1 h 3"/>
                    <a:gd name="T16" fmla="*/ 6 w 12"/>
                    <a:gd name="T17" fmla="*/ 1 h 3"/>
                    <a:gd name="T18" fmla="*/ 9 w 12"/>
                    <a:gd name="T19" fmla="*/ 2 h 3"/>
                    <a:gd name="T20" fmla="*/ 12 w 12"/>
                    <a:gd name="T21" fmla="*/ 3 h 3"/>
                    <a:gd name="T22" fmla="*/ 12 w 12"/>
                    <a:gd name="T23" fmla="*/ 3 h 3"/>
                    <a:gd name="T24" fmla="*/ 12 w 12"/>
                    <a:gd name="T25" fmla="*/ 3 h 3"/>
                    <a:gd name="T26" fmla="*/ 12 w 12"/>
                    <a:gd name="T27" fmla="*/ 3 h 3"/>
                    <a:gd name="T28" fmla="*/ 12 w 12"/>
                    <a:gd name="T29" fmla="*/ 3 h 3"/>
                    <a:gd name="T30" fmla="*/ 10 w 12"/>
                    <a:gd name="T31" fmla="*/ 2 h 3"/>
                    <a:gd name="T32" fmla="*/ 9 w 12"/>
                    <a:gd name="T33" fmla="*/ 1 h 3"/>
                    <a:gd name="T34" fmla="*/ 5 w 12"/>
                    <a:gd name="T35" fmla="*/ 0 h 3"/>
                    <a:gd name="T36" fmla="*/ 5 w 12"/>
                    <a:gd name="T37" fmla="*/ 0 h 3"/>
                    <a:gd name="T38" fmla="*/ 4 w 12"/>
                    <a:gd name="T39" fmla="*/ 0 h 3"/>
                    <a:gd name="T40" fmla="*/ 2 w 12"/>
                    <a:gd name="T41" fmla="*/ 1 h 3"/>
                    <a:gd name="T42" fmla="*/ 1 w 12"/>
                    <a:gd name="T43" fmla="*/ 1 h 3"/>
                    <a:gd name="T44" fmla="*/ 0 w 12"/>
                    <a:gd name="T45" fmla="*/ 2 h 3"/>
                    <a:gd name="T46" fmla="*/ 0 w 12"/>
                    <a:gd name="T47" fmla="*/ 2 h 3"/>
                    <a:gd name="T48" fmla="*/ 0 w 12"/>
                    <a:gd name="T49" fmla="*/ 3 h 3"/>
                    <a:gd name="T50" fmla="*/ 0 w 12"/>
                    <a:gd name="T5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3">
                      <a:moveTo>
                        <a:pt x="0" y="3"/>
                      </a:moveTo>
                      <a:lnTo>
                        <a:pt x="0" y="3"/>
                      </a:lnTo>
                      <a:lnTo>
                        <a:pt x="1" y="2"/>
                      </a:lnTo>
                      <a:lnTo>
                        <a:pt x="3" y="1"/>
                      </a:lnTo>
                      <a:lnTo>
                        <a:pt x="3" y="1"/>
                      </a:lnTo>
                      <a:lnTo>
                        <a:pt x="3" y="1"/>
                      </a:lnTo>
                      <a:lnTo>
                        <a:pt x="4" y="1"/>
                      </a:lnTo>
                      <a:lnTo>
                        <a:pt x="6" y="1"/>
                      </a:lnTo>
                      <a:lnTo>
                        <a:pt x="6" y="1"/>
                      </a:lnTo>
                      <a:lnTo>
                        <a:pt x="9" y="2"/>
                      </a:lnTo>
                      <a:lnTo>
                        <a:pt x="12" y="3"/>
                      </a:lnTo>
                      <a:lnTo>
                        <a:pt x="12" y="3"/>
                      </a:lnTo>
                      <a:lnTo>
                        <a:pt x="12" y="3"/>
                      </a:lnTo>
                      <a:lnTo>
                        <a:pt x="12" y="3"/>
                      </a:lnTo>
                      <a:lnTo>
                        <a:pt x="12" y="3"/>
                      </a:lnTo>
                      <a:lnTo>
                        <a:pt x="10" y="2"/>
                      </a:lnTo>
                      <a:lnTo>
                        <a:pt x="9" y="1"/>
                      </a:lnTo>
                      <a:lnTo>
                        <a:pt x="5" y="0"/>
                      </a:lnTo>
                      <a:lnTo>
                        <a:pt x="5" y="0"/>
                      </a:lnTo>
                      <a:lnTo>
                        <a:pt x="4" y="0"/>
                      </a:lnTo>
                      <a:lnTo>
                        <a:pt x="2" y="1"/>
                      </a:lnTo>
                      <a:lnTo>
                        <a:pt x="1" y="1"/>
                      </a:lnTo>
                      <a:lnTo>
                        <a:pt x="0" y="2"/>
                      </a:lnTo>
                      <a:lnTo>
                        <a:pt x="0" y="2"/>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19" name="Freeform 2755">
                  <a:extLst>
                    <a:ext uri="{FF2B5EF4-FFF2-40B4-BE49-F238E27FC236}">
                      <a16:creationId xmlns:a16="http://schemas.microsoft.com/office/drawing/2014/main" id="{A4FACC22-8375-4A5B-9211-979865DDEF56}"/>
                    </a:ext>
                  </a:extLst>
                </p:cNvPr>
                <p:cNvSpPr>
                  <a:spLocks/>
                </p:cNvSpPr>
                <p:nvPr/>
              </p:nvSpPr>
              <p:spPr bwMode="auto">
                <a:xfrm>
                  <a:off x="4217" y="1584"/>
                  <a:ext cx="6" cy="13"/>
                </a:xfrm>
                <a:custGeom>
                  <a:avLst/>
                  <a:gdLst>
                    <a:gd name="T0" fmla="*/ 6 w 6"/>
                    <a:gd name="T1" fmla="*/ 13 h 13"/>
                    <a:gd name="T2" fmla="*/ 6 w 6"/>
                    <a:gd name="T3" fmla="*/ 13 h 13"/>
                    <a:gd name="T4" fmla="*/ 6 w 6"/>
                    <a:gd name="T5" fmla="*/ 10 h 13"/>
                    <a:gd name="T6" fmla="*/ 6 w 6"/>
                    <a:gd name="T7" fmla="*/ 7 h 13"/>
                    <a:gd name="T8" fmla="*/ 5 w 6"/>
                    <a:gd name="T9" fmla="*/ 5 h 13"/>
                    <a:gd name="T10" fmla="*/ 5 w 6"/>
                    <a:gd name="T11" fmla="*/ 4 h 13"/>
                    <a:gd name="T12" fmla="*/ 4 w 6"/>
                    <a:gd name="T13" fmla="*/ 3 h 13"/>
                    <a:gd name="T14" fmla="*/ 4 w 6"/>
                    <a:gd name="T15" fmla="*/ 3 h 13"/>
                    <a:gd name="T16" fmla="*/ 3 w 6"/>
                    <a:gd name="T17" fmla="*/ 1 h 13"/>
                    <a:gd name="T18" fmla="*/ 2 w 6"/>
                    <a:gd name="T19" fmla="*/ 0 h 13"/>
                    <a:gd name="T20" fmla="*/ 1 w 6"/>
                    <a:gd name="T21" fmla="*/ 0 h 13"/>
                    <a:gd name="T22" fmla="*/ 1 w 6"/>
                    <a:gd name="T23" fmla="*/ 0 h 13"/>
                    <a:gd name="T24" fmla="*/ 0 w 6"/>
                    <a:gd name="T25" fmla="*/ 0 h 13"/>
                    <a:gd name="T26" fmla="*/ 0 w 6"/>
                    <a:gd name="T27" fmla="*/ 0 h 13"/>
                    <a:gd name="T28" fmla="*/ 0 w 6"/>
                    <a:gd name="T29" fmla="*/ 2 h 13"/>
                    <a:gd name="T30" fmla="*/ 0 w 6"/>
                    <a:gd name="T31" fmla="*/ 2 h 13"/>
                    <a:gd name="T32" fmla="*/ 0 w 6"/>
                    <a:gd name="T33" fmla="*/ 2 h 13"/>
                    <a:gd name="T34" fmla="*/ 0 w 6"/>
                    <a:gd name="T35" fmla="*/ 1 h 13"/>
                    <a:gd name="T36" fmla="*/ 0 w 6"/>
                    <a:gd name="T37" fmla="*/ 1 h 13"/>
                    <a:gd name="T38" fmla="*/ 0 w 6"/>
                    <a:gd name="T39" fmla="*/ 1 h 13"/>
                    <a:gd name="T40" fmla="*/ 1 w 6"/>
                    <a:gd name="T41" fmla="*/ 1 h 13"/>
                    <a:gd name="T42" fmla="*/ 1 w 6"/>
                    <a:gd name="T43" fmla="*/ 1 h 13"/>
                    <a:gd name="T44" fmla="*/ 2 w 6"/>
                    <a:gd name="T45" fmla="*/ 1 h 13"/>
                    <a:gd name="T46" fmla="*/ 2 w 6"/>
                    <a:gd name="T47" fmla="*/ 1 h 13"/>
                    <a:gd name="T48" fmla="*/ 3 w 6"/>
                    <a:gd name="T49" fmla="*/ 2 h 13"/>
                    <a:gd name="T50" fmla="*/ 3 w 6"/>
                    <a:gd name="T51" fmla="*/ 2 h 13"/>
                    <a:gd name="T52" fmla="*/ 4 w 6"/>
                    <a:gd name="T53" fmla="*/ 4 h 13"/>
                    <a:gd name="T54" fmla="*/ 5 w 6"/>
                    <a:gd name="T55" fmla="*/ 6 h 13"/>
                    <a:gd name="T56" fmla="*/ 5 w 6"/>
                    <a:gd name="T57" fmla="*/ 6 h 13"/>
                    <a:gd name="T58" fmla="*/ 6 w 6"/>
                    <a:gd name="T59" fmla="*/ 7 h 13"/>
                    <a:gd name="T60" fmla="*/ 6 w 6"/>
                    <a:gd name="T61" fmla="*/ 9 h 13"/>
                    <a:gd name="T62" fmla="*/ 6 w 6"/>
                    <a:gd name="T63" fmla="*/ 13 h 13"/>
                    <a:gd name="T64" fmla="*/ 6 w 6"/>
                    <a:gd name="T65" fmla="*/ 13 h 13"/>
                    <a:gd name="T66" fmla="*/ 6 w 6"/>
                    <a:gd name="T6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13">
                      <a:moveTo>
                        <a:pt x="6" y="13"/>
                      </a:moveTo>
                      <a:lnTo>
                        <a:pt x="6" y="13"/>
                      </a:lnTo>
                      <a:lnTo>
                        <a:pt x="6" y="10"/>
                      </a:lnTo>
                      <a:lnTo>
                        <a:pt x="6" y="7"/>
                      </a:lnTo>
                      <a:lnTo>
                        <a:pt x="5" y="5"/>
                      </a:lnTo>
                      <a:lnTo>
                        <a:pt x="5" y="4"/>
                      </a:lnTo>
                      <a:lnTo>
                        <a:pt x="4" y="3"/>
                      </a:lnTo>
                      <a:lnTo>
                        <a:pt x="4" y="3"/>
                      </a:lnTo>
                      <a:lnTo>
                        <a:pt x="3" y="1"/>
                      </a:lnTo>
                      <a:lnTo>
                        <a:pt x="2" y="0"/>
                      </a:lnTo>
                      <a:lnTo>
                        <a:pt x="1" y="0"/>
                      </a:lnTo>
                      <a:lnTo>
                        <a:pt x="1" y="0"/>
                      </a:lnTo>
                      <a:lnTo>
                        <a:pt x="0" y="0"/>
                      </a:lnTo>
                      <a:lnTo>
                        <a:pt x="0" y="0"/>
                      </a:lnTo>
                      <a:lnTo>
                        <a:pt x="0" y="2"/>
                      </a:lnTo>
                      <a:lnTo>
                        <a:pt x="0" y="2"/>
                      </a:lnTo>
                      <a:lnTo>
                        <a:pt x="0" y="2"/>
                      </a:lnTo>
                      <a:lnTo>
                        <a:pt x="0" y="1"/>
                      </a:lnTo>
                      <a:lnTo>
                        <a:pt x="0" y="1"/>
                      </a:lnTo>
                      <a:lnTo>
                        <a:pt x="0" y="1"/>
                      </a:lnTo>
                      <a:lnTo>
                        <a:pt x="1" y="1"/>
                      </a:lnTo>
                      <a:lnTo>
                        <a:pt x="1" y="1"/>
                      </a:lnTo>
                      <a:lnTo>
                        <a:pt x="2" y="1"/>
                      </a:lnTo>
                      <a:lnTo>
                        <a:pt x="2" y="1"/>
                      </a:lnTo>
                      <a:lnTo>
                        <a:pt x="3" y="2"/>
                      </a:lnTo>
                      <a:lnTo>
                        <a:pt x="3" y="2"/>
                      </a:lnTo>
                      <a:lnTo>
                        <a:pt x="4" y="4"/>
                      </a:lnTo>
                      <a:lnTo>
                        <a:pt x="5" y="6"/>
                      </a:lnTo>
                      <a:lnTo>
                        <a:pt x="5" y="6"/>
                      </a:lnTo>
                      <a:lnTo>
                        <a:pt x="6" y="7"/>
                      </a:lnTo>
                      <a:lnTo>
                        <a:pt x="6" y="9"/>
                      </a:lnTo>
                      <a:lnTo>
                        <a:pt x="6" y="13"/>
                      </a:lnTo>
                      <a:lnTo>
                        <a:pt x="6" y="13"/>
                      </a:lnTo>
                      <a:lnTo>
                        <a:pt x="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20" name="Freeform 2756">
                  <a:extLst>
                    <a:ext uri="{FF2B5EF4-FFF2-40B4-BE49-F238E27FC236}">
                      <a16:creationId xmlns:a16="http://schemas.microsoft.com/office/drawing/2014/main" id="{8725A5AE-18D1-4539-B69A-3906C0E6FFF6}"/>
                    </a:ext>
                  </a:extLst>
                </p:cNvPr>
                <p:cNvSpPr>
                  <a:spLocks/>
                </p:cNvSpPr>
                <p:nvPr/>
              </p:nvSpPr>
              <p:spPr bwMode="auto">
                <a:xfrm>
                  <a:off x="4217" y="1584"/>
                  <a:ext cx="6" cy="13"/>
                </a:xfrm>
                <a:custGeom>
                  <a:avLst/>
                  <a:gdLst>
                    <a:gd name="T0" fmla="*/ 6 w 6"/>
                    <a:gd name="T1" fmla="*/ 13 h 13"/>
                    <a:gd name="T2" fmla="*/ 6 w 6"/>
                    <a:gd name="T3" fmla="*/ 13 h 13"/>
                    <a:gd name="T4" fmla="*/ 6 w 6"/>
                    <a:gd name="T5" fmla="*/ 10 h 13"/>
                    <a:gd name="T6" fmla="*/ 6 w 6"/>
                    <a:gd name="T7" fmla="*/ 7 h 13"/>
                    <a:gd name="T8" fmla="*/ 5 w 6"/>
                    <a:gd name="T9" fmla="*/ 5 h 13"/>
                    <a:gd name="T10" fmla="*/ 5 w 6"/>
                    <a:gd name="T11" fmla="*/ 4 h 13"/>
                    <a:gd name="T12" fmla="*/ 4 w 6"/>
                    <a:gd name="T13" fmla="*/ 3 h 13"/>
                    <a:gd name="T14" fmla="*/ 4 w 6"/>
                    <a:gd name="T15" fmla="*/ 3 h 13"/>
                    <a:gd name="T16" fmla="*/ 3 w 6"/>
                    <a:gd name="T17" fmla="*/ 1 h 13"/>
                    <a:gd name="T18" fmla="*/ 2 w 6"/>
                    <a:gd name="T19" fmla="*/ 0 h 13"/>
                    <a:gd name="T20" fmla="*/ 1 w 6"/>
                    <a:gd name="T21" fmla="*/ 0 h 13"/>
                    <a:gd name="T22" fmla="*/ 1 w 6"/>
                    <a:gd name="T23" fmla="*/ 0 h 13"/>
                    <a:gd name="T24" fmla="*/ 0 w 6"/>
                    <a:gd name="T25" fmla="*/ 0 h 13"/>
                    <a:gd name="T26" fmla="*/ 0 w 6"/>
                    <a:gd name="T27" fmla="*/ 0 h 13"/>
                    <a:gd name="T28" fmla="*/ 0 w 6"/>
                    <a:gd name="T29" fmla="*/ 2 h 13"/>
                    <a:gd name="T30" fmla="*/ 0 w 6"/>
                    <a:gd name="T31" fmla="*/ 2 h 13"/>
                    <a:gd name="T32" fmla="*/ 0 w 6"/>
                    <a:gd name="T33" fmla="*/ 2 h 13"/>
                    <a:gd name="T34" fmla="*/ 0 w 6"/>
                    <a:gd name="T35" fmla="*/ 1 h 13"/>
                    <a:gd name="T36" fmla="*/ 0 w 6"/>
                    <a:gd name="T37" fmla="*/ 1 h 13"/>
                    <a:gd name="T38" fmla="*/ 0 w 6"/>
                    <a:gd name="T39" fmla="*/ 1 h 13"/>
                    <a:gd name="T40" fmla="*/ 1 w 6"/>
                    <a:gd name="T41" fmla="*/ 1 h 13"/>
                    <a:gd name="T42" fmla="*/ 1 w 6"/>
                    <a:gd name="T43" fmla="*/ 1 h 13"/>
                    <a:gd name="T44" fmla="*/ 2 w 6"/>
                    <a:gd name="T45" fmla="*/ 1 h 13"/>
                    <a:gd name="T46" fmla="*/ 2 w 6"/>
                    <a:gd name="T47" fmla="*/ 1 h 13"/>
                    <a:gd name="T48" fmla="*/ 3 w 6"/>
                    <a:gd name="T49" fmla="*/ 2 h 13"/>
                    <a:gd name="T50" fmla="*/ 3 w 6"/>
                    <a:gd name="T51" fmla="*/ 2 h 13"/>
                    <a:gd name="T52" fmla="*/ 4 w 6"/>
                    <a:gd name="T53" fmla="*/ 4 h 13"/>
                    <a:gd name="T54" fmla="*/ 5 w 6"/>
                    <a:gd name="T55" fmla="*/ 6 h 13"/>
                    <a:gd name="T56" fmla="*/ 5 w 6"/>
                    <a:gd name="T57" fmla="*/ 6 h 13"/>
                    <a:gd name="T58" fmla="*/ 6 w 6"/>
                    <a:gd name="T59" fmla="*/ 7 h 13"/>
                    <a:gd name="T60" fmla="*/ 6 w 6"/>
                    <a:gd name="T61" fmla="*/ 9 h 13"/>
                    <a:gd name="T62" fmla="*/ 6 w 6"/>
                    <a:gd name="T63" fmla="*/ 13 h 13"/>
                    <a:gd name="T64" fmla="*/ 6 w 6"/>
                    <a:gd name="T65" fmla="*/ 13 h 13"/>
                    <a:gd name="T66" fmla="*/ 6 w 6"/>
                    <a:gd name="T6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13">
                      <a:moveTo>
                        <a:pt x="6" y="13"/>
                      </a:moveTo>
                      <a:lnTo>
                        <a:pt x="6" y="13"/>
                      </a:lnTo>
                      <a:lnTo>
                        <a:pt x="6" y="10"/>
                      </a:lnTo>
                      <a:lnTo>
                        <a:pt x="6" y="7"/>
                      </a:lnTo>
                      <a:lnTo>
                        <a:pt x="5" y="5"/>
                      </a:lnTo>
                      <a:lnTo>
                        <a:pt x="5" y="4"/>
                      </a:lnTo>
                      <a:lnTo>
                        <a:pt x="4" y="3"/>
                      </a:lnTo>
                      <a:lnTo>
                        <a:pt x="4" y="3"/>
                      </a:lnTo>
                      <a:lnTo>
                        <a:pt x="3" y="1"/>
                      </a:lnTo>
                      <a:lnTo>
                        <a:pt x="2" y="0"/>
                      </a:lnTo>
                      <a:lnTo>
                        <a:pt x="1" y="0"/>
                      </a:lnTo>
                      <a:lnTo>
                        <a:pt x="1" y="0"/>
                      </a:lnTo>
                      <a:lnTo>
                        <a:pt x="0" y="0"/>
                      </a:lnTo>
                      <a:lnTo>
                        <a:pt x="0" y="0"/>
                      </a:lnTo>
                      <a:lnTo>
                        <a:pt x="0" y="2"/>
                      </a:lnTo>
                      <a:lnTo>
                        <a:pt x="0" y="2"/>
                      </a:lnTo>
                      <a:lnTo>
                        <a:pt x="0" y="2"/>
                      </a:lnTo>
                      <a:lnTo>
                        <a:pt x="0" y="1"/>
                      </a:lnTo>
                      <a:lnTo>
                        <a:pt x="0" y="1"/>
                      </a:lnTo>
                      <a:lnTo>
                        <a:pt x="0" y="1"/>
                      </a:lnTo>
                      <a:lnTo>
                        <a:pt x="1" y="1"/>
                      </a:lnTo>
                      <a:lnTo>
                        <a:pt x="1" y="1"/>
                      </a:lnTo>
                      <a:lnTo>
                        <a:pt x="2" y="1"/>
                      </a:lnTo>
                      <a:lnTo>
                        <a:pt x="2" y="1"/>
                      </a:lnTo>
                      <a:lnTo>
                        <a:pt x="3" y="2"/>
                      </a:lnTo>
                      <a:lnTo>
                        <a:pt x="3" y="2"/>
                      </a:lnTo>
                      <a:lnTo>
                        <a:pt x="4" y="4"/>
                      </a:lnTo>
                      <a:lnTo>
                        <a:pt x="5" y="6"/>
                      </a:lnTo>
                      <a:lnTo>
                        <a:pt x="5" y="6"/>
                      </a:lnTo>
                      <a:lnTo>
                        <a:pt x="6" y="7"/>
                      </a:lnTo>
                      <a:lnTo>
                        <a:pt x="6" y="9"/>
                      </a:lnTo>
                      <a:lnTo>
                        <a:pt x="6" y="13"/>
                      </a:lnTo>
                      <a:lnTo>
                        <a:pt x="6" y="13"/>
                      </a:lnTo>
                      <a:lnTo>
                        <a:pt x="6"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21" name="Freeform 2757">
                  <a:extLst>
                    <a:ext uri="{FF2B5EF4-FFF2-40B4-BE49-F238E27FC236}">
                      <a16:creationId xmlns:a16="http://schemas.microsoft.com/office/drawing/2014/main" id="{4541C6C3-043A-4327-BB76-793D8427F0E1}"/>
                    </a:ext>
                  </a:extLst>
                </p:cNvPr>
                <p:cNvSpPr>
                  <a:spLocks/>
                </p:cNvSpPr>
                <p:nvPr/>
              </p:nvSpPr>
              <p:spPr bwMode="auto">
                <a:xfrm>
                  <a:off x="4223" y="1586"/>
                  <a:ext cx="3" cy="8"/>
                </a:xfrm>
                <a:custGeom>
                  <a:avLst/>
                  <a:gdLst>
                    <a:gd name="T0" fmla="*/ 0 w 3"/>
                    <a:gd name="T1" fmla="*/ 8 h 8"/>
                    <a:gd name="T2" fmla="*/ 0 w 3"/>
                    <a:gd name="T3" fmla="*/ 8 h 8"/>
                    <a:gd name="T4" fmla="*/ 0 w 3"/>
                    <a:gd name="T5" fmla="*/ 6 h 8"/>
                    <a:gd name="T6" fmla="*/ 0 w 3"/>
                    <a:gd name="T7" fmla="*/ 3 h 8"/>
                    <a:gd name="T8" fmla="*/ 0 w 3"/>
                    <a:gd name="T9" fmla="*/ 3 h 8"/>
                    <a:gd name="T10" fmla="*/ 1 w 3"/>
                    <a:gd name="T11" fmla="*/ 1 h 8"/>
                    <a:gd name="T12" fmla="*/ 1 w 3"/>
                    <a:gd name="T13" fmla="*/ 1 h 8"/>
                    <a:gd name="T14" fmla="*/ 1 w 3"/>
                    <a:gd name="T15" fmla="*/ 1 h 8"/>
                    <a:gd name="T16" fmla="*/ 1 w 3"/>
                    <a:gd name="T17" fmla="*/ 1 h 8"/>
                    <a:gd name="T18" fmla="*/ 3 w 3"/>
                    <a:gd name="T19" fmla="*/ 1 h 8"/>
                    <a:gd name="T20" fmla="*/ 3 w 3"/>
                    <a:gd name="T21" fmla="*/ 1 h 8"/>
                    <a:gd name="T22" fmla="*/ 3 w 3"/>
                    <a:gd name="T23" fmla="*/ 1 h 8"/>
                    <a:gd name="T24" fmla="*/ 3 w 3"/>
                    <a:gd name="T25" fmla="*/ 1 h 8"/>
                    <a:gd name="T26" fmla="*/ 3 w 3"/>
                    <a:gd name="T27" fmla="*/ 1 h 8"/>
                    <a:gd name="T28" fmla="*/ 3 w 3"/>
                    <a:gd name="T29" fmla="*/ 1 h 8"/>
                    <a:gd name="T30" fmla="*/ 3 w 3"/>
                    <a:gd name="T31" fmla="*/ 1 h 8"/>
                    <a:gd name="T32" fmla="*/ 3 w 3"/>
                    <a:gd name="T33" fmla="*/ 1 h 8"/>
                    <a:gd name="T34" fmla="*/ 3 w 3"/>
                    <a:gd name="T35" fmla="*/ 1 h 8"/>
                    <a:gd name="T36" fmla="*/ 3 w 3"/>
                    <a:gd name="T37" fmla="*/ 1 h 8"/>
                    <a:gd name="T38" fmla="*/ 3 w 3"/>
                    <a:gd name="T39" fmla="*/ 0 h 8"/>
                    <a:gd name="T40" fmla="*/ 2 w 3"/>
                    <a:gd name="T41" fmla="*/ 0 h 8"/>
                    <a:gd name="T42" fmla="*/ 2 w 3"/>
                    <a:gd name="T43" fmla="*/ 0 h 8"/>
                    <a:gd name="T44" fmla="*/ 1 w 3"/>
                    <a:gd name="T45" fmla="*/ 0 h 8"/>
                    <a:gd name="T46" fmla="*/ 1 w 3"/>
                    <a:gd name="T47" fmla="*/ 0 h 8"/>
                    <a:gd name="T48" fmla="*/ 1 w 3"/>
                    <a:gd name="T49" fmla="*/ 2 h 8"/>
                    <a:gd name="T50" fmla="*/ 0 w 3"/>
                    <a:gd name="T51" fmla="*/ 4 h 8"/>
                    <a:gd name="T52" fmla="*/ 0 w 3"/>
                    <a:gd name="T53" fmla="*/ 8 h 8"/>
                    <a:gd name="T54" fmla="*/ 0 w 3"/>
                    <a:gd name="T55" fmla="*/ 8 h 8"/>
                    <a:gd name="T56" fmla="*/ 0 w 3"/>
                    <a:gd name="T5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8">
                      <a:moveTo>
                        <a:pt x="0" y="8"/>
                      </a:moveTo>
                      <a:lnTo>
                        <a:pt x="0" y="8"/>
                      </a:lnTo>
                      <a:lnTo>
                        <a:pt x="0" y="6"/>
                      </a:lnTo>
                      <a:lnTo>
                        <a:pt x="0" y="3"/>
                      </a:lnTo>
                      <a:lnTo>
                        <a:pt x="0" y="3"/>
                      </a:lnTo>
                      <a:lnTo>
                        <a:pt x="1" y="1"/>
                      </a:lnTo>
                      <a:lnTo>
                        <a:pt x="1" y="1"/>
                      </a:lnTo>
                      <a:lnTo>
                        <a:pt x="1" y="1"/>
                      </a:lnTo>
                      <a:lnTo>
                        <a:pt x="1" y="1"/>
                      </a:lnTo>
                      <a:lnTo>
                        <a:pt x="3" y="1"/>
                      </a:lnTo>
                      <a:lnTo>
                        <a:pt x="3" y="1"/>
                      </a:lnTo>
                      <a:lnTo>
                        <a:pt x="3" y="1"/>
                      </a:lnTo>
                      <a:lnTo>
                        <a:pt x="3" y="1"/>
                      </a:lnTo>
                      <a:lnTo>
                        <a:pt x="3" y="1"/>
                      </a:lnTo>
                      <a:lnTo>
                        <a:pt x="3" y="1"/>
                      </a:lnTo>
                      <a:lnTo>
                        <a:pt x="3" y="1"/>
                      </a:lnTo>
                      <a:lnTo>
                        <a:pt x="3" y="1"/>
                      </a:lnTo>
                      <a:lnTo>
                        <a:pt x="3" y="1"/>
                      </a:lnTo>
                      <a:lnTo>
                        <a:pt x="3" y="1"/>
                      </a:lnTo>
                      <a:lnTo>
                        <a:pt x="3" y="0"/>
                      </a:lnTo>
                      <a:lnTo>
                        <a:pt x="2" y="0"/>
                      </a:lnTo>
                      <a:lnTo>
                        <a:pt x="2" y="0"/>
                      </a:lnTo>
                      <a:lnTo>
                        <a:pt x="1" y="0"/>
                      </a:lnTo>
                      <a:lnTo>
                        <a:pt x="1" y="0"/>
                      </a:lnTo>
                      <a:lnTo>
                        <a:pt x="1" y="2"/>
                      </a:lnTo>
                      <a:lnTo>
                        <a:pt x="0" y="4"/>
                      </a:lnTo>
                      <a:lnTo>
                        <a:pt x="0" y="8"/>
                      </a:lnTo>
                      <a:lnTo>
                        <a:pt x="0"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22" name="Freeform 2758">
                  <a:extLst>
                    <a:ext uri="{FF2B5EF4-FFF2-40B4-BE49-F238E27FC236}">
                      <a16:creationId xmlns:a16="http://schemas.microsoft.com/office/drawing/2014/main" id="{85F78350-14C3-4D2B-BEA8-E8DE3784B97A}"/>
                    </a:ext>
                  </a:extLst>
                </p:cNvPr>
                <p:cNvSpPr>
                  <a:spLocks/>
                </p:cNvSpPr>
                <p:nvPr/>
              </p:nvSpPr>
              <p:spPr bwMode="auto">
                <a:xfrm>
                  <a:off x="4223" y="1586"/>
                  <a:ext cx="3" cy="8"/>
                </a:xfrm>
                <a:custGeom>
                  <a:avLst/>
                  <a:gdLst>
                    <a:gd name="T0" fmla="*/ 0 w 3"/>
                    <a:gd name="T1" fmla="*/ 8 h 8"/>
                    <a:gd name="T2" fmla="*/ 0 w 3"/>
                    <a:gd name="T3" fmla="*/ 8 h 8"/>
                    <a:gd name="T4" fmla="*/ 0 w 3"/>
                    <a:gd name="T5" fmla="*/ 6 h 8"/>
                    <a:gd name="T6" fmla="*/ 0 w 3"/>
                    <a:gd name="T7" fmla="*/ 3 h 8"/>
                    <a:gd name="T8" fmla="*/ 0 w 3"/>
                    <a:gd name="T9" fmla="*/ 3 h 8"/>
                    <a:gd name="T10" fmla="*/ 1 w 3"/>
                    <a:gd name="T11" fmla="*/ 1 h 8"/>
                    <a:gd name="T12" fmla="*/ 1 w 3"/>
                    <a:gd name="T13" fmla="*/ 1 h 8"/>
                    <a:gd name="T14" fmla="*/ 1 w 3"/>
                    <a:gd name="T15" fmla="*/ 1 h 8"/>
                    <a:gd name="T16" fmla="*/ 1 w 3"/>
                    <a:gd name="T17" fmla="*/ 1 h 8"/>
                    <a:gd name="T18" fmla="*/ 3 w 3"/>
                    <a:gd name="T19" fmla="*/ 1 h 8"/>
                    <a:gd name="T20" fmla="*/ 3 w 3"/>
                    <a:gd name="T21" fmla="*/ 1 h 8"/>
                    <a:gd name="T22" fmla="*/ 3 w 3"/>
                    <a:gd name="T23" fmla="*/ 1 h 8"/>
                    <a:gd name="T24" fmla="*/ 3 w 3"/>
                    <a:gd name="T25" fmla="*/ 1 h 8"/>
                    <a:gd name="T26" fmla="*/ 3 w 3"/>
                    <a:gd name="T27" fmla="*/ 1 h 8"/>
                    <a:gd name="T28" fmla="*/ 3 w 3"/>
                    <a:gd name="T29" fmla="*/ 1 h 8"/>
                    <a:gd name="T30" fmla="*/ 3 w 3"/>
                    <a:gd name="T31" fmla="*/ 1 h 8"/>
                    <a:gd name="T32" fmla="*/ 3 w 3"/>
                    <a:gd name="T33" fmla="*/ 1 h 8"/>
                    <a:gd name="T34" fmla="*/ 3 w 3"/>
                    <a:gd name="T35" fmla="*/ 1 h 8"/>
                    <a:gd name="T36" fmla="*/ 3 w 3"/>
                    <a:gd name="T37" fmla="*/ 1 h 8"/>
                    <a:gd name="T38" fmla="*/ 3 w 3"/>
                    <a:gd name="T39" fmla="*/ 0 h 8"/>
                    <a:gd name="T40" fmla="*/ 2 w 3"/>
                    <a:gd name="T41" fmla="*/ 0 h 8"/>
                    <a:gd name="T42" fmla="*/ 2 w 3"/>
                    <a:gd name="T43" fmla="*/ 0 h 8"/>
                    <a:gd name="T44" fmla="*/ 1 w 3"/>
                    <a:gd name="T45" fmla="*/ 0 h 8"/>
                    <a:gd name="T46" fmla="*/ 1 w 3"/>
                    <a:gd name="T47" fmla="*/ 0 h 8"/>
                    <a:gd name="T48" fmla="*/ 1 w 3"/>
                    <a:gd name="T49" fmla="*/ 2 h 8"/>
                    <a:gd name="T50" fmla="*/ 0 w 3"/>
                    <a:gd name="T51" fmla="*/ 4 h 8"/>
                    <a:gd name="T52" fmla="*/ 0 w 3"/>
                    <a:gd name="T53" fmla="*/ 8 h 8"/>
                    <a:gd name="T54" fmla="*/ 0 w 3"/>
                    <a:gd name="T55" fmla="*/ 8 h 8"/>
                    <a:gd name="T56" fmla="*/ 0 w 3"/>
                    <a:gd name="T5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8">
                      <a:moveTo>
                        <a:pt x="0" y="8"/>
                      </a:moveTo>
                      <a:lnTo>
                        <a:pt x="0" y="8"/>
                      </a:lnTo>
                      <a:lnTo>
                        <a:pt x="0" y="6"/>
                      </a:lnTo>
                      <a:lnTo>
                        <a:pt x="0" y="3"/>
                      </a:lnTo>
                      <a:lnTo>
                        <a:pt x="0" y="3"/>
                      </a:lnTo>
                      <a:lnTo>
                        <a:pt x="1" y="1"/>
                      </a:lnTo>
                      <a:lnTo>
                        <a:pt x="1" y="1"/>
                      </a:lnTo>
                      <a:lnTo>
                        <a:pt x="1" y="1"/>
                      </a:lnTo>
                      <a:lnTo>
                        <a:pt x="1" y="1"/>
                      </a:lnTo>
                      <a:lnTo>
                        <a:pt x="3" y="1"/>
                      </a:lnTo>
                      <a:lnTo>
                        <a:pt x="3" y="1"/>
                      </a:lnTo>
                      <a:lnTo>
                        <a:pt x="3" y="1"/>
                      </a:lnTo>
                      <a:lnTo>
                        <a:pt x="3" y="1"/>
                      </a:lnTo>
                      <a:lnTo>
                        <a:pt x="3" y="1"/>
                      </a:lnTo>
                      <a:lnTo>
                        <a:pt x="3" y="1"/>
                      </a:lnTo>
                      <a:lnTo>
                        <a:pt x="3" y="1"/>
                      </a:lnTo>
                      <a:lnTo>
                        <a:pt x="3" y="1"/>
                      </a:lnTo>
                      <a:lnTo>
                        <a:pt x="3" y="1"/>
                      </a:lnTo>
                      <a:lnTo>
                        <a:pt x="3" y="1"/>
                      </a:lnTo>
                      <a:lnTo>
                        <a:pt x="3" y="0"/>
                      </a:lnTo>
                      <a:lnTo>
                        <a:pt x="2" y="0"/>
                      </a:lnTo>
                      <a:lnTo>
                        <a:pt x="2" y="0"/>
                      </a:lnTo>
                      <a:lnTo>
                        <a:pt x="1" y="0"/>
                      </a:lnTo>
                      <a:lnTo>
                        <a:pt x="1" y="0"/>
                      </a:lnTo>
                      <a:lnTo>
                        <a:pt x="1" y="2"/>
                      </a:lnTo>
                      <a:lnTo>
                        <a:pt x="0" y="4"/>
                      </a:lnTo>
                      <a:lnTo>
                        <a:pt x="0" y="8"/>
                      </a:lnTo>
                      <a:lnTo>
                        <a:pt x="0" y="8"/>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23" name="Freeform 2759">
                  <a:extLst>
                    <a:ext uri="{FF2B5EF4-FFF2-40B4-BE49-F238E27FC236}">
                      <a16:creationId xmlns:a16="http://schemas.microsoft.com/office/drawing/2014/main" id="{E8F2044B-42E8-40BD-9616-FED9AB9A9047}"/>
                    </a:ext>
                  </a:extLst>
                </p:cNvPr>
                <p:cNvSpPr>
                  <a:spLocks/>
                </p:cNvSpPr>
                <p:nvPr/>
              </p:nvSpPr>
              <p:spPr bwMode="auto">
                <a:xfrm>
                  <a:off x="4218" y="1589"/>
                  <a:ext cx="4" cy="7"/>
                </a:xfrm>
                <a:custGeom>
                  <a:avLst/>
                  <a:gdLst>
                    <a:gd name="T0" fmla="*/ 4 w 4"/>
                    <a:gd name="T1" fmla="*/ 7 h 7"/>
                    <a:gd name="T2" fmla="*/ 4 w 4"/>
                    <a:gd name="T3" fmla="*/ 7 h 7"/>
                    <a:gd name="T4" fmla="*/ 4 w 4"/>
                    <a:gd name="T5" fmla="*/ 6 h 7"/>
                    <a:gd name="T6" fmla="*/ 4 w 4"/>
                    <a:gd name="T7" fmla="*/ 4 h 7"/>
                    <a:gd name="T8" fmla="*/ 3 w 4"/>
                    <a:gd name="T9" fmla="*/ 2 h 7"/>
                    <a:gd name="T10" fmla="*/ 2 w 4"/>
                    <a:gd name="T11" fmla="*/ 1 h 7"/>
                    <a:gd name="T12" fmla="*/ 2 w 4"/>
                    <a:gd name="T13" fmla="*/ 1 h 7"/>
                    <a:gd name="T14" fmla="*/ 2 w 4"/>
                    <a:gd name="T15" fmla="*/ 0 h 7"/>
                    <a:gd name="T16" fmla="*/ 1 w 4"/>
                    <a:gd name="T17" fmla="*/ 0 h 7"/>
                    <a:gd name="T18" fmla="*/ 1 w 4"/>
                    <a:gd name="T19" fmla="*/ 0 h 7"/>
                    <a:gd name="T20" fmla="*/ 1 w 4"/>
                    <a:gd name="T21" fmla="*/ 0 h 7"/>
                    <a:gd name="T22" fmla="*/ 0 w 4"/>
                    <a:gd name="T23" fmla="*/ 1 h 7"/>
                    <a:gd name="T24" fmla="*/ 0 w 4"/>
                    <a:gd name="T25" fmla="*/ 1 h 7"/>
                    <a:gd name="T26" fmla="*/ 0 w 4"/>
                    <a:gd name="T27" fmla="*/ 1 h 7"/>
                    <a:gd name="T28" fmla="*/ 0 w 4"/>
                    <a:gd name="T29" fmla="*/ 1 h 7"/>
                    <a:gd name="T30" fmla="*/ 1 w 4"/>
                    <a:gd name="T31" fmla="*/ 1 h 7"/>
                    <a:gd name="T32" fmla="*/ 1 w 4"/>
                    <a:gd name="T33" fmla="*/ 1 h 7"/>
                    <a:gd name="T34" fmla="*/ 1 w 4"/>
                    <a:gd name="T35" fmla="*/ 1 h 7"/>
                    <a:gd name="T36" fmla="*/ 2 w 4"/>
                    <a:gd name="T37" fmla="*/ 1 h 7"/>
                    <a:gd name="T38" fmla="*/ 2 w 4"/>
                    <a:gd name="T39" fmla="*/ 1 h 7"/>
                    <a:gd name="T40" fmla="*/ 2 w 4"/>
                    <a:gd name="T41" fmla="*/ 1 h 7"/>
                    <a:gd name="T42" fmla="*/ 2 w 4"/>
                    <a:gd name="T43" fmla="*/ 1 h 7"/>
                    <a:gd name="T44" fmla="*/ 3 w 4"/>
                    <a:gd name="T45" fmla="*/ 3 h 7"/>
                    <a:gd name="T46" fmla="*/ 4 w 4"/>
                    <a:gd name="T47" fmla="*/ 4 h 7"/>
                    <a:gd name="T48" fmla="*/ 4 w 4"/>
                    <a:gd name="T49" fmla="*/ 4 h 7"/>
                    <a:gd name="T50" fmla="*/ 4 w 4"/>
                    <a:gd name="T51" fmla="*/ 6 h 7"/>
                    <a:gd name="T52" fmla="*/ 4 w 4"/>
                    <a:gd name="T53" fmla="*/ 7 h 7"/>
                    <a:gd name="T54" fmla="*/ 4 w 4"/>
                    <a:gd name="T55" fmla="*/ 7 h 7"/>
                    <a:gd name="T56" fmla="*/ 4 w 4"/>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7">
                      <a:moveTo>
                        <a:pt x="4" y="7"/>
                      </a:moveTo>
                      <a:lnTo>
                        <a:pt x="4" y="7"/>
                      </a:lnTo>
                      <a:lnTo>
                        <a:pt x="4" y="6"/>
                      </a:lnTo>
                      <a:lnTo>
                        <a:pt x="4" y="4"/>
                      </a:lnTo>
                      <a:lnTo>
                        <a:pt x="3" y="2"/>
                      </a:lnTo>
                      <a:lnTo>
                        <a:pt x="2" y="1"/>
                      </a:lnTo>
                      <a:lnTo>
                        <a:pt x="2" y="1"/>
                      </a:lnTo>
                      <a:lnTo>
                        <a:pt x="2" y="0"/>
                      </a:lnTo>
                      <a:lnTo>
                        <a:pt x="1" y="0"/>
                      </a:lnTo>
                      <a:lnTo>
                        <a:pt x="1" y="0"/>
                      </a:lnTo>
                      <a:lnTo>
                        <a:pt x="1" y="0"/>
                      </a:lnTo>
                      <a:lnTo>
                        <a:pt x="0" y="1"/>
                      </a:lnTo>
                      <a:lnTo>
                        <a:pt x="0" y="1"/>
                      </a:lnTo>
                      <a:lnTo>
                        <a:pt x="0" y="1"/>
                      </a:lnTo>
                      <a:lnTo>
                        <a:pt x="0" y="1"/>
                      </a:lnTo>
                      <a:lnTo>
                        <a:pt x="1" y="1"/>
                      </a:lnTo>
                      <a:lnTo>
                        <a:pt x="1" y="1"/>
                      </a:lnTo>
                      <a:lnTo>
                        <a:pt x="1" y="1"/>
                      </a:lnTo>
                      <a:lnTo>
                        <a:pt x="2" y="1"/>
                      </a:lnTo>
                      <a:lnTo>
                        <a:pt x="2" y="1"/>
                      </a:lnTo>
                      <a:lnTo>
                        <a:pt x="2" y="1"/>
                      </a:lnTo>
                      <a:lnTo>
                        <a:pt x="2" y="1"/>
                      </a:lnTo>
                      <a:lnTo>
                        <a:pt x="3" y="3"/>
                      </a:lnTo>
                      <a:lnTo>
                        <a:pt x="4" y="4"/>
                      </a:lnTo>
                      <a:lnTo>
                        <a:pt x="4" y="4"/>
                      </a:lnTo>
                      <a:lnTo>
                        <a:pt x="4" y="6"/>
                      </a:lnTo>
                      <a:lnTo>
                        <a:pt x="4" y="7"/>
                      </a:lnTo>
                      <a:lnTo>
                        <a:pt x="4" y="7"/>
                      </a:lnTo>
                      <a:lnTo>
                        <a:pt x="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24" name="Freeform 2760">
                  <a:extLst>
                    <a:ext uri="{FF2B5EF4-FFF2-40B4-BE49-F238E27FC236}">
                      <a16:creationId xmlns:a16="http://schemas.microsoft.com/office/drawing/2014/main" id="{488A1642-62BE-4B4F-84D3-33A277C09A76}"/>
                    </a:ext>
                  </a:extLst>
                </p:cNvPr>
                <p:cNvSpPr>
                  <a:spLocks/>
                </p:cNvSpPr>
                <p:nvPr/>
              </p:nvSpPr>
              <p:spPr bwMode="auto">
                <a:xfrm>
                  <a:off x="4218" y="1589"/>
                  <a:ext cx="4" cy="7"/>
                </a:xfrm>
                <a:custGeom>
                  <a:avLst/>
                  <a:gdLst>
                    <a:gd name="T0" fmla="*/ 4 w 4"/>
                    <a:gd name="T1" fmla="*/ 7 h 7"/>
                    <a:gd name="T2" fmla="*/ 4 w 4"/>
                    <a:gd name="T3" fmla="*/ 7 h 7"/>
                    <a:gd name="T4" fmla="*/ 4 w 4"/>
                    <a:gd name="T5" fmla="*/ 6 h 7"/>
                    <a:gd name="T6" fmla="*/ 4 w 4"/>
                    <a:gd name="T7" fmla="*/ 4 h 7"/>
                    <a:gd name="T8" fmla="*/ 3 w 4"/>
                    <a:gd name="T9" fmla="*/ 2 h 7"/>
                    <a:gd name="T10" fmla="*/ 2 w 4"/>
                    <a:gd name="T11" fmla="*/ 1 h 7"/>
                    <a:gd name="T12" fmla="*/ 2 w 4"/>
                    <a:gd name="T13" fmla="*/ 1 h 7"/>
                    <a:gd name="T14" fmla="*/ 2 w 4"/>
                    <a:gd name="T15" fmla="*/ 0 h 7"/>
                    <a:gd name="T16" fmla="*/ 1 w 4"/>
                    <a:gd name="T17" fmla="*/ 0 h 7"/>
                    <a:gd name="T18" fmla="*/ 1 w 4"/>
                    <a:gd name="T19" fmla="*/ 0 h 7"/>
                    <a:gd name="T20" fmla="*/ 1 w 4"/>
                    <a:gd name="T21" fmla="*/ 0 h 7"/>
                    <a:gd name="T22" fmla="*/ 0 w 4"/>
                    <a:gd name="T23" fmla="*/ 1 h 7"/>
                    <a:gd name="T24" fmla="*/ 0 w 4"/>
                    <a:gd name="T25" fmla="*/ 1 h 7"/>
                    <a:gd name="T26" fmla="*/ 0 w 4"/>
                    <a:gd name="T27" fmla="*/ 1 h 7"/>
                    <a:gd name="T28" fmla="*/ 0 w 4"/>
                    <a:gd name="T29" fmla="*/ 1 h 7"/>
                    <a:gd name="T30" fmla="*/ 1 w 4"/>
                    <a:gd name="T31" fmla="*/ 1 h 7"/>
                    <a:gd name="T32" fmla="*/ 1 w 4"/>
                    <a:gd name="T33" fmla="*/ 1 h 7"/>
                    <a:gd name="T34" fmla="*/ 1 w 4"/>
                    <a:gd name="T35" fmla="*/ 1 h 7"/>
                    <a:gd name="T36" fmla="*/ 2 w 4"/>
                    <a:gd name="T37" fmla="*/ 1 h 7"/>
                    <a:gd name="T38" fmla="*/ 2 w 4"/>
                    <a:gd name="T39" fmla="*/ 1 h 7"/>
                    <a:gd name="T40" fmla="*/ 2 w 4"/>
                    <a:gd name="T41" fmla="*/ 1 h 7"/>
                    <a:gd name="T42" fmla="*/ 2 w 4"/>
                    <a:gd name="T43" fmla="*/ 1 h 7"/>
                    <a:gd name="T44" fmla="*/ 3 w 4"/>
                    <a:gd name="T45" fmla="*/ 3 h 7"/>
                    <a:gd name="T46" fmla="*/ 4 w 4"/>
                    <a:gd name="T47" fmla="*/ 4 h 7"/>
                    <a:gd name="T48" fmla="*/ 4 w 4"/>
                    <a:gd name="T49" fmla="*/ 4 h 7"/>
                    <a:gd name="T50" fmla="*/ 4 w 4"/>
                    <a:gd name="T51" fmla="*/ 6 h 7"/>
                    <a:gd name="T52" fmla="*/ 4 w 4"/>
                    <a:gd name="T53" fmla="*/ 7 h 7"/>
                    <a:gd name="T54" fmla="*/ 4 w 4"/>
                    <a:gd name="T55" fmla="*/ 7 h 7"/>
                    <a:gd name="T56" fmla="*/ 4 w 4"/>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7">
                      <a:moveTo>
                        <a:pt x="4" y="7"/>
                      </a:moveTo>
                      <a:lnTo>
                        <a:pt x="4" y="7"/>
                      </a:lnTo>
                      <a:lnTo>
                        <a:pt x="4" y="6"/>
                      </a:lnTo>
                      <a:lnTo>
                        <a:pt x="4" y="4"/>
                      </a:lnTo>
                      <a:lnTo>
                        <a:pt x="3" y="2"/>
                      </a:lnTo>
                      <a:lnTo>
                        <a:pt x="2" y="1"/>
                      </a:lnTo>
                      <a:lnTo>
                        <a:pt x="2" y="1"/>
                      </a:lnTo>
                      <a:lnTo>
                        <a:pt x="2" y="0"/>
                      </a:lnTo>
                      <a:lnTo>
                        <a:pt x="1" y="0"/>
                      </a:lnTo>
                      <a:lnTo>
                        <a:pt x="1" y="0"/>
                      </a:lnTo>
                      <a:lnTo>
                        <a:pt x="1" y="0"/>
                      </a:lnTo>
                      <a:lnTo>
                        <a:pt x="0" y="1"/>
                      </a:lnTo>
                      <a:lnTo>
                        <a:pt x="0" y="1"/>
                      </a:lnTo>
                      <a:lnTo>
                        <a:pt x="0" y="1"/>
                      </a:lnTo>
                      <a:lnTo>
                        <a:pt x="0" y="1"/>
                      </a:lnTo>
                      <a:lnTo>
                        <a:pt x="1" y="1"/>
                      </a:lnTo>
                      <a:lnTo>
                        <a:pt x="1" y="1"/>
                      </a:lnTo>
                      <a:lnTo>
                        <a:pt x="1" y="1"/>
                      </a:lnTo>
                      <a:lnTo>
                        <a:pt x="2" y="1"/>
                      </a:lnTo>
                      <a:lnTo>
                        <a:pt x="2" y="1"/>
                      </a:lnTo>
                      <a:lnTo>
                        <a:pt x="2" y="1"/>
                      </a:lnTo>
                      <a:lnTo>
                        <a:pt x="2" y="1"/>
                      </a:lnTo>
                      <a:lnTo>
                        <a:pt x="3" y="3"/>
                      </a:lnTo>
                      <a:lnTo>
                        <a:pt x="4" y="4"/>
                      </a:lnTo>
                      <a:lnTo>
                        <a:pt x="4" y="4"/>
                      </a:lnTo>
                      <a:lnTo>
                        <a:pt x="4" y="6"/>
                      </a:lnTo>
                      <a:lnTo>
                        <a:pt x="4" y="7"/>
                      </a:lnTo>
                      <a:lnTo>
                        <a:pt x="4" y="7"/>
                      </a:lnTo>
                      <a:lnTo>
                        <a:pt x="4"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25" name="Freeform 2761">
                  <a:extLst>
                    <a:ext uri="{FF2B5EF4-FFF2-40B4-BE49-F238E27FC236}">
                      <a16:creationId xmlns:a16="http://schemas.microsoft.com/office/drawing/2014/main" id="{E4F150BD-EC90-4D34-96A1-902150AE9066}"/>
                    </a:ext>
                  </a:extLst>
                </p:cNvPr>
                <p:cNvSpPr>
                  <a:spLocks/>
                </p:cNvSpPr>
                <p:nvPr/>
              </p:nvSpPr>
              <p:spPr bwMode="auto">
                <a:xfrm>
                  <a:off x="4226" y="1591"/>
                  <a:ext cx="8" cy="6"/>
                </a:xfrm>
                <a:custGeom>
                  <a:avLst/>
                  <a:gdLst>
                    <a:gd name="T0" fmla="*/ 1 w 8"/>
                    <a:gd name="T1" fmla="*/ 6 h 6"/>
                    <a:gd name="T2" fmla="*/ 1 w 8"/>
                    <a:gd name="T3" fmla="*/ 6 h 6"/>
                    <a:gd name="T4" fmla="*/ 1 w 8"/>
                    <a:gd name="T5" fmla="*/ 6 h 6"/>
                    <a:gd name="T6" fmla="*/ 1 w 8"/>
                    <a:gd name="T7" fmla="*/ 6 h 6"/>
                    <a:gd name="T8" fmla="*/ 1 w 8"/>
                    <a:gd name="T9" fmla="*/ 6 h 6"/>
                    <a:gd name="T10" fmla="*/ 3 w 8"/>
                    <a:gd name="T11" fmla="*/ 3 h 6"/>
                    <a:gd name="T12" fmla="*/ 3 w 8"/>
                    <a:gd name="T13" fmla="*/ 3 h 6"/>
                    <a:gd name="T14" fmla="*/ 4 w 8"/>
                    <a:gd name="T15" fmla="*/ 2 h 6"/>
                    <a:gd name="T16" fmla="*/ 5 w 8"/>
                    <a:gd name="T17" fmla="*/ 1 h 6"/>
                    <a:gd name="T18" fmla="*/ 5 w 8"/>
                    <a:gd name="T19" fmla="*/ 1 h 6"/>
                    <a:gd name="T20" fmla="*/ 6 w 8"/>
                    <a:gd name="T21" fmla="*/ 1 h 6"/>
                    <a:gd name="T22" fmla="*/ 7 w 8"/>
                    <a:gd name="T23" fmla="*/ 1 h 6"/>
                    <a:gd name="T24" fmla="*/ 7 w 8"/>
                    <a:gd name="T25" fmla="*/ 1 h 6"/>
                    <a:gd name="T26" fmla="*/ 8 w 8"/>
                    <a:gd name="T27" fmla="*/ 1 h 6"/>
                    <a:gd name="T28" fmla="*/ 8 w 8"/>
                    <a:gd name="T29" fmla="*/ 1 h 6"/>
                    <a:gd name="T30" fmla="*/ 8 w 8"/>
                    <a:gd name="T31" fmla="*/ 1 h 6"/>
                    <a:gd name="T32" fmla="*/ 8 w 8"/>
                    <a:gd name="T33" fmla="*/ 1 h 6"/>
                    <a:gd name="T34" fmla="*/ 8 w 8"/>
                    <a:gd name="T35" fmla="*/ 1 h 6"/>
                    <a:gd name="T36" fmla="*/ 8 w 8"/>
                    <a:gd name="T37" fmla="*/ 1 h 6"/>
                    <a:gd name="T38" fmla="*/ 8 w 8"/>
                    <a:gd name="T39" fmla="*/ 1 h 6"/>
                    <a:gd name="T40" fmla="*/ 7 w 8"/>
                    <a:gd name="T41" fmla="*/ 1 h 6"/>
                    <a:gd name="T42" fmla="*/ 7 w 8"/>
                    <a:gd name="T43" fmla="*/ 0 h 6"/>
                    <a:gd name="T44" fmla="*/ 6 w 8"/>
                    <a:gd name="T45" fmla="*/ 0 h 6"/>
                    <a:gd name="T46" fmla="*/ 6 w 8"/>
                    <a:gd name="T47" fmla="*/ 0 h 6"/>
                    <a:gd name="T48" fmla="*/ 5 w 8"/>
                    <a:gd name="T49" fmla="*/ 1 h 6"/>
                    <a:gd name="T50" fmla="*/ 4 w 8"/>
                    <a:gd name="T51" fmla="*/ 1 h 6"/>
                    <a:gd name="T52" fmla="*/ 3 w 8"/>
                    <a:gd name="T53" fmla="*/ 3 h 6"/>
                    <a:gd name="T54" fmla="*/ 3 w 8"/>
                    <a:gd name="T55" fmla="*/ 3 h 6"/>
                    <a:gd name="T56" fmla="*/ 1 w 8"/>
                    <a:gd name="T57" fmla="*/ 5 h 6"/>
                    <a:gd name="T58" fmla="*/ 1 w 8"/>
                    <a:gd name="T59" fmla="*/ 5 h 6"/>
                    <a:gd name="T60" fmla="*/ 1 w 8"/>
                    <a:gd name="T61" fmla="*/ 5 h 6"/>
                    <a:gd name="T62" fmla="*/ 0 w 8"/>
                    <a:gd name="T63" fmla="*/ 6 h 6"/>
                    <a:gd name="T64" fmla="*/ 0 w 8"/>
                    <a:gd name="T65" fmla="*/ 6 h 6"/>
                    <a:gd name="T66" fmla="*/ 1 w 8"/>
                    <a:gd name="T6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6">
                      <a:moveTo>
                        <a:pt x="1" y="6"/>
                      </a:moveTo>
                      <a:lnTo>
                        <a:pt x="1" y="6"/>
                      </a:lnTo>
                      <a:lnTo>
                        <a:pt x="1" y="6"/>
                      </a:lnTo>
                      <a:lnTo>
                        <a:pt x="1" y="6"/>
                      </a:lnTo>
                      <a:lnTo>
                        <a:pt x="1" y="6"/>
                      </a:lnTo>
                      <a:lnTo>
                        <a:pt x="3" y="3"/>
                      </a:lnTo>
                      <a:lnTo>
                        <a:pt x="3" y="3"/>
                      </a:lnTo>
                      <a:lnTo>
                        <a:pt x="4" y="2"/>
                      </a:lnTo>
                      <a:lnTo>
                        <a:pt x="5" y="1"/>
                      </a:lnTo>
                      <a:lnTo>
                        <a:pt x="5" y="1"/>
                      </a:lnTo>
                      <a:lnTo>
                        <a:pt x="6" y="1"/>
                      </a:lnTo>
                      <a:lnTo>
                        <a:pt x="7" y="1"/>
                      </a:lnTo>
                      <a:lnTo>
                        <a:pt x="7" y="1"/>
                      </a:lnTo>
                      <a:lnTo>
                        <a:pt x="8" y="1"/>
                      </a:lnTo>
                      <a:lnTo>
                        <a:pt x="8" y="1"/>
                      </a:lnTo>
                      <a:lnTo>
                        <a:pt x="8" y="1"/>
                      </a:lnTo>
                      <a:lnTo>
                        <a:pt x="8" y="1"/>
                      </a:lnTo>
                      <a:lnTo>
                        <a:pt x="8" y="1"/>
                      </a:lnTo>
                      <a:lnTo>
                        <a:pt x="8" y="1"/>
                      </a:lnTo>
                      <a:lnTo>
                        <a:pt x="8" y="1"/>
                      </a:lnTo>
                      <a:lnTo>
                        <a:pt x="7" y="1"/>
                      </a:lnTo>
                      <a:lnTo>
                        <a:pt x="7" y="0"/>
                      </a:lnTo>
                      <a:lnTo>
                        <a:pt x="6" y="0"/>
                      </a:lnTo>
                      <a:lnTo>
                        <a:pt x="6" y="0"/>
                      </a:lnTo>
                      <a:lnTo>
                        <a:pt x="5" y="1"/>
                      </a:lnTo>
                      <a:lnTo>
                        <a:pt x="4" y="1"/>
                      </a:lnTo>
                      <a:lnTo>
                        <a:pt x="3" y="3"/>
                      </a:lnTo>
                      <a:lnTo>
                        <a:pt x="3" y="3"/>
                      </a:lnTo>
                      <a:lnTo>
                        <a:pt x="1" y="5"/>
                      </a:lnTo>
                      <a:lnTo>
                        <a:pt x="1" y="5"/>
                      </a:lnTo>
                      <a:lnTo>
                        <a:pt x="1" y="5"/>
                      </a:lnTo>
                      <a:lnTo>
                        <a:pt x="0" y="6"/>
                      </a:lnTo>
                      <a:lnTo>
                        <a:pt x="0" y="6"/>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26" name="Freeform 2762">
                  <a:extLst>
                    <a:ext uri="{FF2B5EF4-FFF2-40B4-BE49-F238E27FC236}">
                      <a16:creationId xmlns:a16="http://schemas.microsoft.com/office/drawing/2014/main" id="{318A7C02-5F41-41F8-B96A-12248E57F24E}"/>
                    </a:ext>
                  </a:extLst>
                </p:cNvPr>
                <p:cNvSpPr>
                  <a:spLocks/>
                </p:cNvSpPr>
                <p:nvPr/>
              </p:nvSpPr>
              <p:spPr bwMode="auto">
                <a:xfrm>
                  <a:off x="4226" y="1591"/>
                  <a:ext cx="8" cy="6"/>
                </a:xfrm>
                <a:custGeom>
                  <a:avLst/>
                  <a:gdLst>
                    <a:gd name="T0" fmla="*/ 1 w 8"/>
                    <a:gd name="T1" fmla="*/ 6 h 6"/>
                    <a:gd name="T2" fmla="*/ 1 w 8"/>
                    <a:gd name="T3" fmla="*/ 6 h 6"/>
                    <a:gd name="T4" fmla="*/ 1 w 8"/>
                    <a:gd name="T5" fmla="*/ 6 h 6"/>
                    <a:gd name="T6" fmla="*/ 1 w 8"/>
                    <a:gd name="T7" fmla="*/ 6 h 6"/>
                    <a:gd name="T8" fmla="*/ 1 w 8"/>
                    <a:gd name="T9" fmla="*/ 6 h 6"/>
                    <a:gd name="T10" fmla="*/ 3 w 8"/>
                    <a:gd name="T11" fmla="*/ 3 h 6"/>
                    <a:gd name="T12" fmla="*/ 3 w 8"/>
                    <a:gd name="T13" fmla="*/ 3 h 6"/>
                    <a:gd name="T14" fmla="*/ 4 w 8"/>
                    <a:gd name="T15" fmla="*/ 2 h 6"/>
                    <a:gd name="T16" fmla="*/ 5 w 8"/>
                    <a:gd name="T17" fmla="*/ 1 h 6"/>
                    <a:gd name="T18" fmla="*/ 5 w 8"/>
                    <a:gd name="T19" fmla="*/ 1 h 6"/>
                    <a:gd name="T20" fmla="*/ 6 w 8"/>
                    <a:gd name="T21" fmla="*/ 1 h 6"/>
                    <a:gd name="T22" fmla="*/ 7 w 8"/>
                    <a:gd name="T23" fmla="*/ 1 h 6"/>
                    <a:gd name="T24" fmla="*/ 7 w 8"/>
                    <a:gd name="T25" fmla="*/ 1 h 6"/>
                    <a:gd name="T26" fmla="*/ 8 w 8"/>
                    <a:gd name="T27" fmla="*/ 1 h 6"/>
                    <a:gd name="T28" fmla="*/ 8 w 8"/>
                    <a:gd name="T29" fmla="*/ 1 h 6"/>
                    <a:gd name="T30" fmla="*/ 8 w 8"/>
                    <a:gd name="T31" fmla="*/ 1 h 6"/>
                    <a:gd name="T32" fmla="*/ 8 w 8"/>
                    <a:gd name="T33" fmla="*/ 1 h 6"/>
                    <a:gd name="T34" fmla="*/ 8 w 8"/>
                    <a:gd name="T35" fmla="*/ 1 h 6"/>
                    <a:gd name="T36" fmla="*/ 8 w 8"/>
                    <a:gd name="T37" fmla="*/ 1 h 6"/>
                    <a:gd name="T38" fmla="*/ 8 w 8"/>
                    <a:gd name="T39" fmla="*/ 1 h 6"/>
                    <a:gd name="T40" fmla="*/ 7 w 8"/>
                    <a:gd name="T41" fmla="*/ 1 h 6"/>
                    <a:gd name="T42" fmla="*/ 7 w 8"/>
                    <a:gd name="T43" fmla="*/ 0 h 6"/>
                    <a:gd name="T44" fmla="*/ 6 w 8"/>
                    <a:gd name="T45" fmla="*/ 0 h 6"/>
                    <a:gd name="T46" fmla="*/ 6 w 8"/>
                    <a:gd name="T47" fmla="*/ 0 h 6"/>
                    <a:gd name="T48" fmla="*/ 5 w 8"/>
                    <a:gd name="T49" fmla="*/ 1 h 6"/>
                    <a:gd name="T50" fmla="*/ 4 w 8"/>
                    <a:gd name="T51" fmla="*/ 1 h 6"/>
                    <a:gd name="T52" fmla="*/ 3 w 8"/>
                    <a:gd name="T53" fmla="*/ 3 h 6"/>
                    <a:gd name="T54" fmla="*/ 3 w 8"/>
                    <a:gd name="T55" fmla="*/ 3 h 6"/>
                    <a:gd name="T56" fmla="*/ 1 w 8"/>
                    <a:gd name="T57" fmla="*/ 5 h 6"/>
                    <a:gd name="T58" fmla="*/ 1 w 8"/>
                    <a:gd name="T59" fmla="*/ 5 h 6"/>
                    <a:gd name="T60" fmla="*/ 1 w 8"/>
                    <a:gd name="T61" fmla="*/ 5 h 6"/>
                    <a:gd name="T62" fmla="*/ 0 w 8"/>
                    <a:gd name="T63" fmla="*/ 6 h 6"/>
                    <a:gd name="T64" fmla="*/ 0 w 8"/>
                    <a:gd name="T65" fmla="*/ 6 h 6"/>
                    <a:gd name="T66" fmla="*/ 1 w 8"/>
                    <a:gd name="T6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6">
                      <a:moveTo>
                        <a:pt x="1" y="6"/>
                      </a:moveTo>
                      <a:lnTo>
                        <a:pt x="1" y="6"/>
                      </a:lnTo>
                      <a:lnTo>
                        <a:pt x="1" y="6"/>
                      </a:lnTo>
                      <a:lnTo>
                        <a:pt x="1" y="6"/>
                      </a:lnTo>
                      <a:lnTo>
                        <a:pt x="1" y="6"/>
                      </a:lnTo>
                      <a:lnTo>
                        <a:pt x="3" y="3"/>
                      </a:lnTo>
                      <a:lnTo>
                        <a:pt x="3" y="3"/>
                      </a:lnTo>
                      <a:lnTo>
                        <a:pt x="4" y="2"/>
                      </a:lnTo>
                      <a:lnTo>
                        <a:pt x="5" y="1"/>
                      </a:lnTo>
                      <a:lnTo>
                        <a:pt x="5" y="1"/>
                      </a:lnTo>
                      <a:lnTo>
                        <a:pt x="6" y="1"/>
                      </a:lnTo>
                      <a:lnTo>
                        <a:pt x="7" y="1"/>
                      </a:lnTo>
                      <a:lnTo>
                        <a:pt x="7" y="1"/>
                      </a:lnTo>
                      <a:lnTo>
                        <a:pt x="8" y="1"/>
                      </a:lnTo>
                      <a:lnTo>
                        <a:pt x="8" y="1"/>
                      </a:lnTo>
                      <a:lnTo>
                        <a:pt x="8" y="1"/>
                      </a:lnTo>
                      <a:lnTo>
                        <a:pt x="8" y="1"/>
                      </a:lnTo>
                      <a:lnTo>
                        <a:pt x="8" y="1"/>
                      </a:lnTo>
                      <a:lnTo>
                        <a:pt x="8" y="1"/>
                      </a:lnTo>
                      <a:lnTo>
                        <a:pt x="8" y="1"/>
                      </a:lnTo>
                      <a:lnTo>
                        <a:pt x="7" y="1"/>
                      </a:lnTo>
                      <a:lnTo>
                        <a:pt x="7" y="0"/>
                      </a:lnTo>
                      <a:lnTo>
                        <a:pt x="6" y="0"/>
                      </a:lnTo>
                      <a:lnTo>
                        <a:pt x="6" y="0"/>
                      </a:lnTo>
                      <a:lnTo>
                        <a:pt x="5" y="1"/>
                      </a:lnTo>
                      <a:lnTo>
                        <a:pt x="4" y="1"/>
                      </a:lnTo>
                      <a:lnTo>
                        <a:pt x="3" y="3"/>
                      </a:lnTo>
                      <a:lnTo>
                        <a:pt x="3" y="3"/>
                      </a:lnTo>
                      <a:lnTo>
                        <a:pt x="1" y="5"/>
                      </a:lnTo>
                      <a:lnTo>
                        <a:pt x="1" y="5"/>
                      </a:lnTo>
                      <a:lnTo>
                        <a:pt x="1" y="5"/>
                      </a:lnTo>
                      <a:lnTo>
                        <a:pt x="0" y="6"/>
                      </a:lnTo>
                      <a:lnTo>
                        <a:pt x="0" y="6"/>
                      </a:lnTo>
                      <a:lnTo>
                        <a:pt x="1"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27" name="Freeform 2763">
                  <a:extLst>
                    <a:ext uri="{FF2B5EF4-FFF2-40B4-BE49-F238E27FC236}">
                      <a16:creationId xmlns:a16="http://schemas.microsoft.com/office/drawing/2014/main" id="{B979D01F-8643-45AB-AAD7-B0356CB09BA9}"/>
                    </a:ext>
                  </a:extLst>
                </p:cNvPr>
                <p:cNvSpPr>
                  <a:spLocks/>
                </p:cNvSpPr>
                <p:nvPr/>
              </p:nvSpPr>
              <p:spPr bwMode="auto">
                <a:xfrm>
                  <a:off x="4228" y="1595"/>
                  <a:ext cx="6" cy="3"/>
                </a:xfrm>
                <a:custGeom>
                  <a:avLst/>
                  <a:gdLst>
                    <a:gd name="T0" fmla="*/ 0 w 6"/>
                    <a:gd name="T1" fmla="*/ 3 h 3"/>
                    <a:gd name="T2" fmla="*/ 0 w 6"/>
                    <a:gd name="T3" fmla="*/ 3 h 3"/>
                    <a:gd name="T4" fmla="*/ 2 w 6"/>
                    <a:gd name="T5" fmla="*/ 1 h 3"/>
                    <a:gd name="T6" fmla="*/ 3 w 6"/>
                    <a:gd name="T7" fmla="*/ 1 h 3"/>
                    <a:gd name="T8" fmla="*/ 4 w 6"/>
                    <a:gd name="T9" fmla="*/ 0 h 3"/>
                    <a:gd name="T10" fmla="*/ 4 w 6"/>
                    <a:gd name="T11" fmla="*/ 1 h 3"/>
                    <a:gd name="T12" fmla="*/ 5 w 6"/>
                    <a:gd name="T13" fmla="*/ 1 h 3"/>
                    <a:gd name="T14" fmla="*/ 5 w 6"/>
                    <a:gd name="T15" fmla="*/ 2 h 3"/>
                    <a:gd name="T16" fmla="*/ 5 w 6"/>
                    <a:gd name="T17" fmla="*/ 2 h 3"/>
                    <a:gd name="T18" fmla="*/ 6 w 6"/>
                    <a:gd name="T19" fmla="*/ 1 h 3"/>
                    <a:gd name="T20" fmla="*/ 6 w 6"/>
                    <a:gd name="T21" fmla="*/ 1 h 3"/>
                    <a:gd name="T22" fmla="*/ 5 w 6"/>
                    <a:gd name="T23" fmla="*/ 1 h 3"/>
                    <a:gd name="T24" fmla="*/ 5 w 6"/>
                    <a:gd name="T25" fmla="*/ 0 h 3"/>
                    <a:gd name="T26" fmla="*/ 4 w 6"/>
                    <a:gd name="T27" fmla="*/ 0 h 3"/>
                    <a:gd name="T28" fmla="*/ 3 w 6"/>
                    <a:gd name="T29" fmla="*/ 0 h 3"/>
                    <a:gd name="T30" fmla="*/ 3 w 6"/>
                    <a:gd name="T31" fmla="*/ 0 h 3"/>
                    <a:gd name="T32" fmla="*/ 2 w 6"/>
                    <a:gd name="T33" fmla="*/ 0 h 3"/>
                    <a:gd name="T34" fmla="*/ 2 w 6"/>
                    <a:gd name="T35" fmla="*/ 1 h 3"/>
                    <a:gd name="T36" fmla="*/ 0 w 6"/>
                    <a:gd name="T37" fmla="*/ 3 h 3"/>
                    <a:gd name="T38" fmla="*/ 0 w 6"/>
                    <a:gd name="T39" fmla="*/ 3 h 3"/>
                    <a:gd name="T40" fmla="*/ 0 w 6"/>
                    <a:gd name="T41" fmla="*/ 3 h 3"/>
                    <a:gd name="T42" fmla="*/ 0 w 6"/>
                    <a:gd name="T4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3">
                      <a:moveTo>
                        <a:pt x="0" y="3"/>
                      </a:moveTo>
                      <a:lnTo>
                        <a:pt x="0" y="3"/>
                      </a:lnTo>
                      <a:lnTo>
                        <a:pt x="2" y="1"/>
                      </a:lnTo>
                      <a:lnTo>
                        <a:pt x="3" y="1"/>
                      </a:lnTo>
                      <a:lnTo>
                        <a:pt x="4" y="0"/>
                      </a:lnTo>
                      <a:lnTo>
                        <a:pt x="4" y="1"/>
                      </a:lnTo>
                      <a:lnTo>
                        <a:pt x="5" y="1"/>
                      </a:lnTo>
                      <a:lnTo>
                        <a:pt x="5" y="2"/>
                      </a:lnTo>
                      <a:lnTo>
                        <a:pt x="5" y="2"/>
                      </a:lnTo>
                      <a:lnTo>
                        <a:pt x="6" y="1"/>
                      </a:lnTo>
                      <a:lnTo>
                        <a:pt x="6" y="1"/>
                      </a:lnTo>
                      <a:lnTo>
                        <a:pt x="5" y="1"/>
                      </a:lnTo>
                      <a:lnTo>
                        <a:pt x="5" y="0"/>
                      </a:lnTo>
                      <a:lnTo>
                        <a:pt x="4" y="0"/>
                      </a:lnTo>
                      <a:lnTo>
                        <a:pt x="3" y="0"/>
                      </a:lnTo>
                      <a:lnTo>
                        <a:pt x="3" y="0"/>
                      </a:lnTo>
                      <a:lnTo>
                        <a:pt x="2" y="0"/>
                      </a:lnTo>
                      <a:lnTo>
                        <a:pt x="2" y="1"/>
                      </a:lnTo>
                      <a:lnTo>
                        <a:pt x="0" y="3"/>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28" name="Freeform 2764">
                  <a:extLst>
                    <a:ext uri="{FF2B5EF4-FFF2-40B4-BE49-F238E27FC236}">
                      <a16:creationId xmlns:a16="http://schemas.microsoft.com/office/drawing/2014/main" id="{81D1265C-F03B-40B2-B47A-4B305BEB8C37}"/>
                    </a:ext>
                  </a:extLst>
                </p:cNvPr>
                <p:cNvSpPr>
                  <a:spLocks/>
                </p:cNvSpPr>
                <p:nvPr/>
              </p:nvSpPr>
              <p:spPr bwMode="auto">
                <a:xfrm>
                  <a:off x="4228" y="1595"/>
                  <a:ext cx="6" cy="3"/>
                </a:xfrm>
                <a:custGeom>
                  <a:avLst/>
                  <a:gdLst>
                    <a:gd name="T0" fmla="*/ 0 w 6"/>
                    <a:gd name="T1" fmla="*/ 3 h 3"/>
                    <a:gd name="T2" fmla="*/ 0 w 6"/>
                    <a:gd name="T3" fmla="*/ 3 h 3"/>
                    <a:gd name="T4" fmla="*/ 2 w 6"/>
                    <a:gd name="T5" fmla="*/ 1 h 3"/>
                    <a:gd name="T6" fmla="*/ 3 w 6"/>
                    <a:gd name="T7" fmla="*/ 1 h 3"/>
                    <a:gd name="T8" fmla="*/ 4 w 6"/>
                    <a:gd name="T9" fmla="*/ 0 h 3"/>
                    <a:gd name="T10" fmla="*/ 4 w 6"/>
                    <a:gd name="T11" fmla="*/ 1 h 3"/>
                    <a:gd name="T12" fmla="*/ 5 w 6"/>
                    <a:gd name="T13" fmla="*/ 1 h 3"/>
                    <a:gd name="T14" fmla="*/ 5 w 6"/>
                    <a:gd name="T15" fmla="*/ 2 h 3"/>
                    <a:gd name="T16" fmla="*/ 5 w 6"/>
                    <a:gd name="T17" fmla="*/ 2 h 3"/>
                    <a:gd name="T18" fmla="*/ 6 w 6"/>
                    <a:gd name="T19" fmla="*/ 1 h 3"/>
                    <a:gd name="T20" fmla="*/ 6 w 6"/>
                    <a:gd name="T21" fmla="*/ 1 h 3"/>
                    <a:gd name="T22" fmla="*/ 5 w 6"/>
                    <a:gd name="T23" fmla="*/ 1 h 3"/>
                    <a:gd name="T24" fmla="*/ 5 w 6"/>
                    <a:gd name="T25" fmla="*/ 0 h 3"/>
                    <a:gd name="T26" fmla="*/ 4 w 6"/>
                    <a:gd name="T27" fmla="*/ 0 h 3"/>
                    <a:gd name="T28" fmla="*/ 3 w 6"/>
                    <a:gd name="T29" fmla="*/ 0 h 3"/>
                    <a:gd name="T30" fmla="*/ 3 w 6"/>
                    <a:gd name="T31" fmla="*/ 0 h 3"/>
                    <a:gd name="T32" fmla="*/ 2 w 6"/>
                    <a:gd name="T33" fmla="*/ 0 h 3"/>
                    <a:gd name="T34" fmla="*/ 2 w 6"/>
                    <a:gd name="T35" fmla="*/ 1 h 3"/>
                    <a:gd name="T36" fmla="*/ 0 w 6"/>
                    <a:gd name="T37" fmla="*/ 3 h 3"/>
                    <a:gd name="T38" fmla="*/ 0 w 6"/>
                    <a:gd name="T39" fmla="*/ 3 h 3"/>
                    <a:gd name="T40" fmla="*/ 0 w 6"/>
                    <a:gd name="T41" fmla="*/ 3 h 3"/>
                    <a:gd name="T42" fmla="*/ 0 w 6"/>
                    <a:gd name="T4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3">
                      <a:moveTo>
                        <a:pt x="0" y="3"/>
                      </a:moveTo>
                      <a:lnTo>
                        <a:pt x="0" y="3"/>
                      </a:lnTo>
                      <a:lnTo>
                        <a:pt x="2" y="1"/>
                      </a:lnTo>
                      <a:lnTo>
                        <a:pt x="3" y="1"/>
                      </a:lnTo>
                      <a:lnTo>
                        <a:pt x="4" y="0"/>
                      </a:lnTo>
                      <a:lnTo>
                        <a:pt x="4" y="1"/>
                      </a:lnTo>
                      <a:lnTo>
                        <a:pt x="5" y="1"/>
                      </a:lnTo>
                      <a:lnTo>
                        <a:pt x="5" y="2"/>
                      </a:lnTo>
                      <a:lnTo>
                        <a:pt x="5" y="2"/>
                      </a:lnTo>
                      <a:lnTo>
                        <a:pt x="6" y="1"/>
                      </a:lnTo>
                      <a:lnTo>
                        <a:pt x="6" y="1"/>
                      </a:lnTo>
                      <a:lnTo>
                        <a:pt x="5" y="1"/>
                      </a:lnTo>
                      <a:lnTo>
                        <a:pt x="5" y="0"/>
                      </a:lnTo>
                      <a:lnTo>
                        <a:pt x="4" y="0"/>
                      </a:lnTo>
                      <a:lnTo>
                        <a:pt x="3" y="0"/>
                      </a:lnTo>
                      <a:lnTo>
                        <a:pt x="3" y="0"/>
                      </a:lnTo>
                      <a:lnTo>
                        <a:pt x="2" y="0"/>
                      </a:lnTo>
                      <a:lnTo>
                        <a:pt x="2" y="1"/>
                      </a:lnTo>
                      <a:lnTo>
                        <a:pt x="0" y="3"/>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29" name="Freeform 2765">
                  <a:extLst>
                    <a:ext uri="{FF2B5EF4-FFF2-40B4-BE49-F238E27FC236}">
                      <a16:creationId xmlns:a16="http://schemas.microsoft.com/office/drawing/2014/main" id="{852958DE-B7AA-4354-9F5F-0C235DA27DB0}"/>
                    </a:ext>
                  </a:extLst>
                </p:cNvPr>
                <p:cNvSpPr>
                  <a:spLocks/>
                </p:cNvSpPr>
                <p:nvPr/>
              </p:nvSpPr>
              <p:spPr bwMode="auto">
                <a:xfrm>
                  <a:off x="4164" y="1592"/>
                  <a:ext cx="7" cy="5"/>
                </a:xfrm>
                <a:custGeom>
                  <a:avLst/>
                  <a:gdLst>
                    <a:gd name="T0" fmla="*/ 7 w 7"/>
                    <a:gd name="T1" fmla="*/ 5 h 5"/>
                    <a:gd name="T2" fmla="*/ 7 w 7"/>
                    <a:gd name="T3" fmla="*/ 5 h 5"/>
                    <a:gd name="T4" fmla="*/ 6 w 7"/>
                    <a:gd name="T5" fmla="*/ 3 h 5"/>
                    <a:gd name="T6" fmla="*/ 5 w 7"/>
                    <a:gd name="T7" fmla="*/ 2 h 5"/>
                    <a:gd name="T8" fmla="*/ 3 w 7"/>
                    <a:gd name="T9" fmla="*/ 1 h 5"/>
                    <a:gd name="T10" fmla="*/ 2 w 7"/>
                    <a:gd name="T11" fmla="*/ 0 h 5"/>
                    <a:gd name="T12" fmla="*/ 2 w 7"/>
                    <a:gd name="T13" fmla="*/ 0 h 5"/>
                    <a:gd name="T14" fmla="*/ 1 w 7"/>
                    <a:gd name="T15" fmla="*/ 0 h 5"/>
                    <a:gd name="T16" fmla="*/ 0 w 7"/>
                    <a:gd name="T17" fmla="*/ 0 h 5"/>
                    <a:gd name="T18" fmla="*/ 0 w 7"/>
                    <a:gd name="T19" fmla="*/ 1 h 5"/>
                    <a:gd name="T20" fmla="*/ 0 w 7"/>
                    <a:gd name="T21" fmla="*/ 1 h 5"/>
                    <a:gd name="T22" fmla="*/ 0 w 7"/>
                    <a:gd name="T23" fmla="*/ 1 h 5"/>
                    <a:gd name="T24" fmla="*/ 0 w 7"/>
                    <a:gd name="T25" fmla="*/ 1 h 5"/>
                    <a:gd name="T26" fmla="*/ 0 w 7"/>
                    <a:gd name="T27" fmla="*/ 2 h 5"/>
                    <a:gd name="T28" fmla="*/ 0 w 7"/>
                    <a:gd name="T29" fmla="*/ 2 h 5"/>
                    <a:gd name="T30" fmla="*/ 0 w 7"/>
                    <a:gd name="T31" fmla="*/ 2 h 5"/>
                    <a:gd name="T32" fmla="*/ 0 w 7"/>
                    <a:gd name="T33" fmla="*/ 2 h 5"/>
                    <a:gd name="T34" fmla="*/ 0 w 7"/>
                    <a:gd name="T35" fmla="*/ 1 h 5"/>
                    <a:gd name="T36" fmla="*/ 1 w 7"/>
                    <a:gd name="T37" fmla="*/ 1 h 5"/>
                    <a:gd name="T38" fmla="*/ 1 w 7"/>
                    <a:gd name="T39" fmla="*/ 1 h 5"/>
                    <a:gd name="T40" fmla="*/ 1 w 7"/>
                    <a:gd name="T41" fmla="*/ 1 h 5"/>
                    <a:gd name="T42" fmla="*/ 1 w 7"/>
                    <a:gd name="T43" fmla="*/ 1 h 5"/>
                    <a:gd name="T44" fmla="*/ 2 w 7"/>
                    <a:gd name="T45" fmla="*/ 1 h 5"/>
                    <a:gd name="T46" fmla="*/ 2 w 7"/>
                    <a:gd name="T47" fmla="*/ 1 h 5"/>
                    <a:gd name="T48" fmla="*/ 4 w 7"/>
                    <a:gd name="T49" fmla="*/ 2 h 5"/>
                    <a:gd name="T50" fmla="*/ 4 w 7"/>
                    <a:gd name="T51" fmla="*/ 2 h 5"/>
                    <a:gd name="T52" fmla="*/ 6 w 7"/>
                    <a:gd name="T53" fmla="*/ 3 h 5"/>
                    <a:gd name="T54" fmla="*/ 7 w 7"/>
                    <a:gd name="T55" fmla="*/ 5 h 5"/>
                    <a:gd name="T56" fmla="*/ 7 w 7"/>
                    <a:gd name="T57" fmla="*/ 5 h 5"/>
                    <a:gd name="T58" fmla="*/ 7 w 7"/>
                    <a:gd name="T5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5">
                      <a:moveTo>
                        <a:pt x="7" y="5"/>
                      </a:moveTo>
                      <a:lnTo>
                        <a:pt x="7" y="5"/>
                      </a:lnTo>
                      <a:lnTo>
                        <a:pt x="6" y="3"/>
                      </a:lnTo>
                      <a:lnTo>
                        <a:pt x="5" y="2"/>
                      </a:lnTo>
                      <a:lnTo>
                        <a:pt x="3" y="1"/>
                      </a:lnTo>
                      <a:lnTo>
                        <a:pt x="2" y="0"/>
                      </a:lnTo>
                      <a:lnTo>
                        <a:pt x="2" y="0"/>
                      </a:lnTo>
                      <a:lnTo>
                        <a:pt x="1" y="0"/>
                      </a:lnTo>
                      <a:lnTo>
                        <a:pt x="0" y="0"/>
                      </a:lnTo>
                      <a:lnTo>
                        <a:pt x="0" y="1"/>
                      </a:lnTo>
                      <a:lnTo>
                        <a:pt x="0" y="1"/>
                      </a:lnTo>
                      <a:lnTo>
                        <a:pt x="0" y="1"/>
                      </a:lnTo>
                      <a:lnTo>
                        <a:pt x="0" y="1"/>
                      </a:lnTo>
                      <a:lnTo>
                        <a:pt x="0" y="2"/>
                      </a:lnTo>
                      <a:lnTo>
                        <a:pt x="0" y="2"/>
                      </a:lnTo>
                      <a:lnTo>
                        <a:pt x="0" y="2"/>
                      </a:lnTo>
                      <a:lnTo>
                        <a:pt x="0" y="2"/>
                      </a:lnTo>
                      <a:lnTo>
                        <a:pt x="0" y="1"/>
                      </a:lnTo>
                      <a:lnTo>
                        <a:pt x="1" y="1"/>
                      </a:lnTo>
                      <a:lnTo>
                        <a:pt x="1" y="1"/>
                      </a:lnTo>
                      <a:lnTo>
                        <a:pt x="1" y="1"/>
                      </a:lnTo>
                      <a:lnTo>
                        <a:pt x="1" y="1"/>
                      </a:lnTo>
                      <a:lnTo>
                        <a:pt x="2" y="1"/>
                      </a:lnTo>
                      <a:lnTo>
                        <a:pt x="2" y="1"/>
                      </a:lnTo>
                      <a:lnTo>
                        <a:pt x="4" y="2"/>
                      </a:lnTo>
                      <a:lnTo>
                        <a:pt x="4" y="2"/>
                      </a:lnTo>
                      <a:lnTo>
                        <a:pt x="6" y="3"/>
                      </a:lnTo>
                      <a:lnTo>
                        <a:pt x="7" y="5"/>
                      </a:lnTo>
                      <a:lnTo>
                        <a:pt x="7" y="5"/>
                      </a:lnTo>
                      <a:lnTo>
                        <a:pt x="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30" name="Freeform 2766">
                  <a:extLst>
                    <a:ext uri="{FF2B5EF4-FFF2-40B4-BE49-F238E27FC236}">
                      <a16:creationId xmlns:a16="http://schemas.microsoft.com/office/drawing/2014/main" id="{6FD7B945-F49B-4BB8-932A-33F502D6BFA3}"/>
                    </a:ext>
                  </a:extLst>
                </p:cNvPr>
                <p:cNvSpPr>
                  <a:spLocks/>
                </p:cNvSpPr>
                <p:nvPr/>
              </p:nvSpPr>
              <p:spPr bwMode="auto">
                <a:xfrm>
                  <a:off x="4164" y="1592"/>
                  <a:ext cx="7" cy="5"/>
                </a:xfrm>
                <a:custGeom>
                  <a:avLst/>
                  <a:gdLst>
                    <a:gd name="T0" fmla="*/ 7 w 7"/>
                    <a:gd name="T1" fmla="*/ 5 h 5"/>
                    <a:gd name="T2" fmla="*/ 7 w 7"/>
                    <a:gd name="T3" fmla="*/ 5 h 5"/>
                    <a:gd name="T4" fmla="*/ 6 w 7"/>
                    <a:gd name="T5" fmla="*/ 3 h 5"/>
                    <a:gd name="T6" fmla="*/ 5 w 7"/>
                    <a:gd name="T7" fmla="*/ 2 h 5"/>
                    <a:gd name="T8" fmla="*/ 3 w 7"/>
                    <a:gd name="T9" fmla="*/ 1 h 5"/>
                    <a:gd name="T10" fmla="*/ 2 w 7"/>
                    <a:gd name="T11" fmla="*/ 0 h 5"/>
                    <a:gd name="T12" fmla="*/ 2 w 7"/>
                    <a:gd name="T13" fmla="*/ 0 h 5"/>
                    <a:gd name="T14" fmla="*/ 1 w 7"/>
                    <a:gd name="T15" fmla="*/ 0 h 5"/>
                    <a:gd name="T16" fmla="*/ 0 w 7"/>
                    <a:gd name="T17" fmla="*/ 0 h 5"/>
                    <a:gd name="T18" fmla="*/ 0 w 7"/>
                    <a:gd name="T19" fmla="*/ 1 h 5"/>
                    <a:gd name="T20" fmla="*/ 0 w 7"/>
                    <a:gd name="T21" fmla="*/ 1 h 5"/>
                    <a:gd name="T22" fmla="*/ 0 w 7"/>
                    <a:gd name="T23" fmla="*/ 1 h 5"/>
                    <a:gd name="T24" fmla="*/ 0 w 7"/>
                    <a:gd name="T25" fmla="*/ 1 h 5"/>
                    <a:gd name="T26" fmla="*/ 0 w 7"/>
                    <a:gd name="T27" fmla="*/ 2 h 5"/>
                    <a:gd name="T28" fmla="*/ 0 w 7"/>
                    <a:gd name="T29" fmla="*/ 2 h 5"/>
                    <a:gd name="T30" fmla="*/ 0 w 7"/>
                    <a:gd name="T31" fmla="*/ 2 h 5"/>
                    <a:gd name="T32" fmla="*/ 0 w 7"/>
                    <a:gd name="T33" fmla="*/ 2 h 5"/>
                    <a:gd name="T34" fmla="*/ 0 w 7"/>
                    <a:gd name="T35" fmla="*/ 1 h 5"/>
                    <a:gd name="T36" fmla="*/ 1 w 7"/>
                    <a:gd name="T37" fmla="*/ 1 h 5"/>
                    <a:gd name="T38" fmla="*/ 1 w 7"/>
                    <a:gd name="T39" fmla="*/ 1 h 5"/>
                    <a:gd name="T40" fmla="*/ 1 w 7"/>
                    <a:gd name="T41" fmla="*/ 1 h 5"/>
                    <a:gd name="T42" fmla="*/ 1 w 7"/>
                    <a:gd name="T43" fmla="*/ 1 h 5"/>
                    <a:gd name="T44" fmla="*/ 2 w 7"/>
                    <a:gd name="T45" fmla="*/ 1 h 5"/>
                    <a:gd name="T46" fmla="*/ 2 w 7"/>
                    <a:gd name="T47" fmla="*/ 1 h 5"/>
                    <a:gd name="T48" fmla="*/ 4 w 7"/>
                    <a:gd name="T49" fmla="*/ 2 h 5"/>
                    <a:gd name="T50" fmla="*/ 4 w 7"/>
                    <a:gd name="T51" fmla="*/ 2 h 5"/>
                    <a:gd name="T52" fmla="*/ 6 w 7"/>
                    <a:gd name="T53" fmla="*/ 3 h 5"/>
                    <a:gd name="T54" fmla="*/ 7 w 7"/>
                    <a:gd name="T55" fmla="*/ 5 h 5"/>
                    <a:gd name="T56" fmla="*/ 7 w 7"/>
                    <a:gd name="T57" fmla="*/ 5 h 5"/>
                    <a:gd name="T58" fmla="*/ 7 w 7"/>
                    <a:gd name="T5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5">
                      <a:moveTo>
                        <a:pt x="7" y="5"/>
                      </a:moveTo>
                      <a:lnTo>
                        <a:pt x="7" y="5"/>
                      </a:lnTo>
                      <a:lnTo>
                        <a:pt x="6" y="3"/>
                      </a:lnTo>
                      <a:lnTo>
                        <a:pt x="5" y="2"/>
                      </a:lnTo>
                      <a:lnTo>
                        <a:pt x="3" y="1"/>
                      </a:lnTo>
                      <a:lnTo>
                        <a:pt x="2" y="0"/>
                      </a:lnTo>
                      <a:lnTo>
                        <a:pt x="2" y="0"/>
                      </a:lnTo>
                      <a:lnTo>
                        <a:pt x="1" y="0"/>
                      </a:lnTo>
                      <a:lnTo>
                        <a:pt x="0" y="0"/>
                      </a:lnTo>
                      <a:lnTo>
                        <a:pt x="0" y="1"/>
                      </a:lnTo>
                      <a:lnTo>
                        <a:pt x="0" y="1"/>
                      </a:lnTo>
                      <a:lnTo>
                        <a:pt x="0" y="1"/>
                      </a:lnTo>
                      <a:lnTo>
                        <a:pt x="0" y="1"/>
                      </a:lnTo>
                      <a:lnTo>
                        <a:pt x="0" y="2"/>
                      </a:lnTo>
                      <a:lnTo>
                        <a:pt x="0" y="2"/>
                      </a:lnTo>
                      <a:lnTo>
                        <a:pt x="0" y="2"/>
                      </a:lnTo>
                      <a:lnTo>
                        <a:pt x="0" y="2"/>
                      </a:lnTo>
                      <a:lnTo>
                        <a:pt x="0" y="1"/>
                      </a:lnTo>
                      <a:lnTo>
                        <a:pt x="1" y="1"/>
                      </a:lnTo>
                      <a:lnTo>
                        <a:pt x="1" y="1"/>
                      </a:lnTo>
                      <a:lnTo>
                        <a:pt x="1" y="1"/>
                      </a:lnTo>
                      <a:lnTo>
                        <a:pt x="1" y="1"/>
                      </a:lnTo>
                      <a:lnTo>
                        <a:pt x="2" y="1"/>
                      </a:lnTo>
                      <a:lnTo>
                        <a:pt x="2" y="1"/>
                      </a:lnTo>
                      <a:lnTo>
                        <a:pt x="4" y="2"/>
                      </a:lnTo>
                      <a:lnTo>
                        <a:pt x="4" y="2"/>
                      </a:lnTo>
                      <a:lnTo>
                        <a:pt x="6" y="3"/>
                      </a:lnTo>
                      <a:lnTo>
                        <a:pt x="7" y="5"/>
                      </a:lnTo>
                      <a:lnTo>
                        <a:pt x="7" y="5"/>
                      </a:lnTo>
                      <a:lnTo>
                        <a:pt x="7"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31" name="Freeform 2767">
                  <a:extLst>
                    <a:ext uri="{FF2B5EF4-FFF2-40B4-BE49-F238E27FC236}">
                      <a16:creationId xmlns:a16="http://schemas.microsoft.com/office/drawing/2014/main" id="{EA8F3884-CB76-4C40-B071-D3D14FA51120}"/>
                    </a:ext>
                  </a:extLst>
                </p:cNvPr>
                <p:cNvSpPr>
                  <a:spLocks/>
                </p:cNvSpPr>
                <p:nvPr/>
              </p:nvSpPr>
              <p:spPr bwMode="auto">
                <a:xfrm>
                  <a:off x="4194" y="1527"/>
                  <a:ext cx="1" cy="9"/>
                </a:xfrm>
                <a:custGeom>
                  <a:avLst/>
                  <a:gdLst>
                    <a:gd name="T0" fmla="*/ 0 w 1"/>
                    <a:gd name="T1" fmla="*/ 9 h 9"/>
                    <a:gd name="T2" fmla="*/ 0 w 1"/>
                    <a:gd name="T3" fmla="*/ 9 h 9"/>
                    <a:gd name="T4" fmla="*/ 1 w 1"/>
                    <a:gd name="T5" fmla="*/ 7 h 9"/>
                    <a:gd name="T6" fmla="*/ 1 w 1"/>
                    <a:gd name="T7" fmla="*/ 5 h 9"/>
                    <a:gd name="T8" fmla="*/ 1 w 1"/>
                    <a:gd name="T9" fmla="*/ 5 h 9"/>
                    <a:gd name="T10" fmla="*/ 1 w 1"/>
                    <a:gd name="T11" fmla="*/ 2 h 9"/>
                    <a:gd name="T12" fmla="*/ 1 w 1"/>
                    <a:gd name="T13" fmla="*/ 1 h 9"/>
                    <a:gd name="T14" fmla="*/ 1 w 1"/>
                    <a:gd name="T15" fmla="*/ 0 h 9"/>
                    <a:gd name="T16" fmla="*/ 1 w 1"/>
                    <a:gd name="T17" fmla="*/ 0 h 9"/>
                    <a:gd name="T18" fmla="*/ 0 w 1"/>
                    <a:gd name="T19" fmla="*/ 0 h 9"/>
                    <a:gd name="T20" fmla="*/ 0 w 1"/>
                    <a:gd name="T21" fmla="*/ 0 h 9"/>
                    <a:gd name="T22" fmla="*/ 1 w 1"/>
                    <a:gd name="T23" fmla="*/ 2 h 9"/>
                    <a:gd name="T24" fmla="*/ 1 w 1"/>
                    <a:gd name="T25" fmla="*/ 5 h 9"/>
                    <a:gd name="T26" fmla="*/ 1 w 1"/>
                    <a:gd name="T27" fmla="*/ 7 h 9"/>
                    <a:gd name="T28" fmla="*/ 0 w 1"/>
                    <a:gd name="T29" fmla="*/ 9 h 9"/>
                    <a:gd name="T30" fmla="*/ 0 w 1"/>
                    <a:gd name="T31" fmla="*/ 9 h 9"/>
                    <a:gd name="T32" fmla="*/ 0 w 1"/>
                    <a:gd name="T33" fmla="*/ 9 h 9"/>
                    <a:gd name="T34" fmla="*/ 0 w 1"/>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9">
                      <a:moveTo>
                        <a:pt x="0" y="9"/>
                      </a:moveTo>
                      <a:lnTo>
                        <a:pt x="0" y="9"/>
                      </a:lnTo>
                      <a:lnTo>
                        <a:pt x="1" y="7"/>
                      </a:lnTo>
                      <a:lnTo>
                        <a:pt x="1" y="5"/>
                      </a:lnTo>
                      <a:lnTo>
                        <a:pt x="1" y="5"/>
                      </a:lnTo>
                      <a:lnTo>
                        <a:pt x="1" y="2"/>
                      </a:lnTo>
                      <a:lnTo>
                        <a:pt x="1" y="1"/>
                      </a:lnTo>
                      <a:lnTo>
                        <a:pt x="1" y="0"/>
                      </a:lnTo>
                      <a:lnTo>
                        <a:pt x="1" y="0"/>
                      </a:lnTo>
                      <a:lnTo>
                        <a:pt x="0" y="0"/>
                      </a:lnTo>
                      <a:lnTo>
                        <a:pt x="0" y="0"/>
                      </a:lnTo>
                      <a:lnTo>
                        <a:pt x="1" y="2"/>
                      </a:lnTo>
                      <a:lnTo>
                        <a:pt x="1" y="5"/>
                      </a:lnTo>
                      <a:lnTo>
                        <a:pt x="1" y="7"/>
                      </a:lnTo>
                      <a:lnTo>
                        <a:pt x="0" y="9"/>
                      </a:lnTo>
                      <a:lnTo>
                        <a:pt x="0" y="9"/>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32" name="Freeform 2768">
                  <a:extLst>
                    <a:ext uri="{FF2B5EF4-FFF2-40B4-BE49-F238E27FC236}">
                      <a16:creationId xmlns:a16="http://schemas.microsoft.com/office/drawing/2014/main" id="{002A3C26-CC8F-4816-8EA9-FF08DA95F104}"/>
                    </a:ext>
                  </a:extLst>
                </p:cNvPr>
                <p:cNvSpPr>
                  <a:spLocks/>
                </p:cNvSpPr>
                <p:nvPr/>
              </p:nvSpPr>
              <p:spPr bwMode="auto">
                <a:xfrm>
                  <a:off x="4194" y="1527"/>
                  <a:ext cx="1" cy="9"/>
                </a:xfrm>
                <a:custGeom>
                  <a:avLst/>
                  <a:gdLst>
                    <a:gd name="T0" fmla="*/ 0 w 1"/>
                    <a:gd name="T1" fmla="*/ 9 h 9"/>
                    <a:gd name="T2" fmla="*/ 0 w 1"/>
                    <a:gd name="T3" fmla="*/ 9 h 9"/>
                    <a:gd name="T4" fmla="*/ 1 w 1"/>
                    <a:gd name="T5" fmla="*/ 7 h 9"/>
                    <a:gd name="T6" fmla="*/ 1 w 1"/>
                    <a:gd name="T7" fmla="*/ 5 h 9"/>
                    <a:gd name="T8" fmla="*/ 1 w 1"/>
                    <a:gd name="T9" fmla="*/ 5 h 9"/>
                    <a:gd name="T10" fmla="*/ 1 w 1"/>
                    <a:gd name="T11" fmla="*/ 2 h 9"/>
                    <a:gd name="T12" fmla="*/ 1 w 1"/>
                    <a:gd name="T13" fmla="*/ 1 h 9"/>
                    <a:gd name="T14" fmla="*/ 1 w 1"/>
                    <a:gd name="T15" fmla="*/ 0 h 9"/>
                    <a:gd name="T16" fmla="*/ 1 w 1"/>
                    <a:gd name="T17" fmla="*/ 0 h 9"/>
                    <a:gd name="T18" fmla="*/ 0 w 1"/>
                    <a:gd name="T19" fmla="*/ 0 h 9"/>
                    <a:gd name="T20" fmla="*/ 0 w 1"/>
                    <a:gd name="T21" fmla="*/ 0 h 9"/>
                    <a:gd name="T22" fmla="*/ 1 w 1"/>
                    <a:gd name="T23" fmla="*/ 2 h 9"/>
                    <a:gd name="T24" fmla="*/ 1 w 1"/>
                    <a:gd name="T25" fmla="*/ 5 h 9"/>
                    <a:gd name="T26" fmla="*/ 1 w 1"/>
                    <a:gd name="T27" fmla="*/ 7 h 9"/>
                    <a:gd name="T28" fmla="*/ 0 w 1"/>
                    <a:gd name="T29" fmla="*/ 9 h 9"/>
                    <a:gd name="T30" fmla="*/ 0 w 1"/>
                    <a:gd name="T31" fmla="*/ 9 h 9"/>
                    <a:gd name="T32" fmla="*/ 0 w 1"/>
                    <a:gd name="T33" fmla="*/ 9 h 9"/>
                    <a:gd name="T34" fmla="*/ 0 w 1"/>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9">
                      <a:moveTo>
                        <a:pt x="0" y="9"/>
                      </a:moveTo>
                      <a:lnTo>
                        <a:pt x="0" y="9"/>
                      </a:lnTo>
                      <a:lnTo>
                        <a:pt x="1" y="7"/>
                      </a:lnTo>
                      <a:lnTo>
                        <a:pt x="1" y="5"/>
                      </a:lnTo>
                      <a:lnTo>
                        <a:pt x="1" y="5"/>
                      </a:lnTo>
                      <a:lnTo>
                        <a:pt x="1" y="2"/>
                      </a:lnTo>
                      <a:lnTo>
                        <a:pt x="1" y="1"/>
                      </a:lnTo>
                      <a:lnTo>
                        <a:pt x="1" y="0"/>
                      </a:lnTo>
                      <a:lnTo>
                        <a:pt x="1" y="0"/>
                      </a:lnTo>
                      <a:lnTo>
                        <a:pt x="0" y="0"/>
                      </a:lnTo>
                      <a:lnTo>
                        <a:pt x="0" y="0"/>
                      </a:lnTo>
                      <a:lnTo>
                        <a:pt x="1" y="2"/>
                      </a:lnTo>
                      <a:lnTo>
                        <a:pt x="1" y="5"/>
                      </a:lnTo>
                      <a:lnTo>
                        <a:pt x="1" y="7"/>
                      </a:lnTo>
                      <a:lnTo>
                        <a:pt x="0" y="9"/>
                      </a:lnTo>
                      <a:lnTo>
                        <a:pt x="0" y="9"/>
                      </a:lnTo>
                      <a:lnTo>
                        <a:pt x="0" y="9"/>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33" name="Freeform 2769">
                  <a:extLst>
                    <a:ext uri="{FF2B5EF4-FFF2-40B4-BE49-F238E27FC236}">
                      <a16:creationId xmlns:a16="http://schemas.microsoft.com/office/drawing/2014/main" id="{FDB91F9F-778D-44B0-9C63-C2D0A1547E1F}"/>
                    </a:ext>
                  </a:extLst>
                </p:cNvPr>
                <p:cNvSpPr>
                  <a:spLocks/>
                </p:cNvSpPr>
                <p:nvPr/>
              </p:nvSpPr>
              <p:spPr bwMode="auto">
                <a:xfrm>
                  <a:off x="4206" y="1517"/>
                  <a:ext cx="2" cy="22"/>
                </a:xfrm>
                <a:custGeom>
                  <a:avLst/>
                  <a:gdLst>
                    <a:gd name="T0" fmla="*/ 2 w 2"/>
                    <a:gd name="T1" fmla="*/ 22 h 22"/>
                    <a:gd name="T2" fmla="*/ 2 w 2"/>
                    <a:gd name="T3" fmla="*/ 22 h 22"/>
                    <a:gd name="T4" fmla="*/ 2 w 2"/>
                    <a:gd name="T5" fmla="*/ 21 h 22"/>
                    <a:gd name="T6" fmla="*/ 2 w 2"/>
                    <a:gd name="T7" fmla="*/ 20 h 22"/>
                    <a:gd name="T8" fmla="*/ 2 w 2"/>
                    <a:gd name="T9" fmla="*/ 20 h 22"/>
                    <a:gd name="T10" fmla="*/ 1 w 2"/>
                    <a:gd name="T11" fmla="*/ 17 h 22"/>
                    <a:gd name="T12" fmla="*/ 1 w 2"/>
                    <a:gd name="T13" fmla="*/ 17 h 22"/>
                    <a:gd name="T14" fmla="*/ 1 w 2"/>
                    <a:gd name="T15" fmla="*/ 14 h 22"/>
                    <a:gd name="T16" fmla="*/ 1 w 2"/>
                    <a:gd name="T17" fmla="*/ 11 h 22"/>
                    <a:gd name="T18" fmla="*/ 1 w 2"/>
                    <a:gd name="T19" fmla="*/ 11 h 22"/>
                    <a:gd name="T20" fmla="*/ 1 w 2"/>
                    <a:gd name="T21" fmla="*/ 8 h 22"/>
                    <a:gd name="T22" fmla="*/ 1 w 2"/>
                    <a:gd name="T23" fmla="*/ 5 h 22"/>
                    <a:gd name="T24" fmla="*/ 2 w 2"/>
                    <a:gd name="T25" fmla="*/ 2 h 22"/>
                    <a:gd name="T26" fmla="*/ 2 w 2"/>
                    <a:gd name="T27" fmla="*/ 0 h 22"/>
                    <a:gd name="T28" fmla="*/ 2 w 2"/>
                    <a:gd name="T29" fmla="*/ 0 h 22"/>
                    <a:gd name="T30" fmla="*/ 2 w 2"/>
                    <a:gd name="T31" fmla="*/ 0 h 22"/>
                    <a:gd name="T32" fmla="*/ 2 w 2"/>
                    <a:gd name="T33" fmla="*/ 0 h 22"/>
                    <a:gd name="T34" fmla="*/ 1 w 2"/>
                    <a:gd name="T35" fmla="*/ 3 h 22"/>
                    <a:gd name="T36" fmla="*/ 1 w 2"/>
                    <a:gd name="T37" fmla="*/ 6 h 22"/>
                    <a:gd name="T38" fmla="*/ 0 w 2"/>
                    <a:gd name="T39" fmla="*/ 12 h 22"/>
                    <a:gd name="T40" fmla="*/ 0 w 2"/>
                    <a:gd name="T41" fmla="*/ 12 h 22"/>
                    <a:gd name="T42" fmla="*/ 0 w 2"/>
                    <a:gd name="T43" fmla="*/ 15 h 22"/>
                    <a:gd name="T44" fmla="*/ 1 w 2"/>
                    <a:gd name="T45" fmla="*/ 18 h 22"/>
                    <a:gd name="T46" fmla="*/ 1 w 2"/>
                    <a:gd name="T47" fmla="*/ 18 h 22"/>
                    <a:gd name="T48" fmla="*/ 1 w 2"/>
                    <a:gd name="T49" fmla="*/ 20 h 22"/>
                    <a:gd name="T50" fmla="*/ 1 w 2"/>
                    <a:gd name="T51" fmla="*/ 21 h 22"/>
                    <a:gd name="T52" fmla="*/ 1 w 2"/>
                    <a:gd name="T53" fmla="*/ 21 h 22"/>
                    <a:gd name="T54" fmla="*/ 1 w 2"/>
                    <a:gd name="T55" fmla="*/ 22 h 22"/>
                    <a:gd name="T56" fmla="*/ 2 w 2"/>
                    <a:gd name="T57" fmla="*/ 22 h 22"/>
                    <a:gd name="T58" fmla="*/ 2 w 2"/>
                    <a:gd name="T59" fmla="*/ 22 h 22"/>
                    <a:gd name="T60" fmla="*/ 2 w 2"/>
                    <a:gd name="T61" fmla="*/ 22 h 22"/>
                    <a:gd name="T62" fmla="*/ 2 w 2"/>
                    <a:gd name="T6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22">
                      <a:moveTo>
                        <a:pt x="2" y="22"/>
                      </a:moveTo>
                      <a:lnTo>
                        <a:pt x="2" y="22"/>
                      </a:lnTo>
                      <a:lnTo>
                        <a:pt x="2" y="21"/>
                      </a:lnTo>
                      <a:lnTo>
                        <a:pt x="2" y="20"/>
                      </a:lnTo>
                      <a:lnTo>
                        <a:pt x="2" y="20"/>
                      </a:lnTo>
                      <a:lnTo>
                        <a:pt x="1" y="17"/>
                      </a:lnTo>
                      <a:lnTo>
                        <a:pt x="1" y="17"/>
                      </a:lnTo>
                      <a:lnTo>
                        <a:pt x="1" y="14"/>
                      </a:lnTo>
                      <a:lnTo>
                        <a:pt x="1" y="11"/>
                      </a:lnTo>
                      <a:lnTo>
                        <a:pt x="1" y="11"/>
                      </a:lnTo>
                      <a:lnTo>
                        <a:pt x="1" y="8"/>
                      </a:lnTo>
                      <a:lnTo>
                        <a:pt x="1" y="5"/>
                      </a:lnTo>
                      <a:lnTo>
                        <a:pt x="2" y="2"/>
                      </a:lnTo>
                      <a:lnTo>
                        <a:pt x="2" y="0"/>
                      </a:lnTo>
                      <a:lnTo>
                        <a:pt x="2" y="0"/>
                      </a:lnTo>
                      <a:lnTo>
                        <a:pt x="2" y="0"/>
                      </a:lnTo>
                      <a:lnTo>
                        <a:pt x="2" y="0"/>
                      </a:lnTo>
                      <a:lnTo>
                        <a:pt x="1" y="3"/>
                      </a:lnTo>
                      <a:lnTo>
                        <a:pt x="1" y="6"/>
                      </a:lnTo>
                      <a:lnTo>
                        <a:pt x="0" y="12"/>
                      </a:lnTo>
                      <a:lnTo>
                        <a:pt x="0" y="12"/>
                      </a:lnTo>
                      <a:lnTo>
                        <a:pt x="0" y="15"/>
                      </a:lnTo>
                      <a:lnTo>
                        <a:pt x="1" y="18"/>
                      </a:lnTo>
                      <a:lnTo>
                        <a:pt x="1" y="18"/>
                      </a:lnTo>
                      <a:lnTo>
                        <a:pt x="1" y="20"/>
                      </a:lnTo>
                      <a:lnTo>
                        <a:pt x="1" y="21"/>
                      </a:lnTo>
                      <a:lnTo>
                        <a:pt x="1" y="21"/>
                      </a:lnTo>
                      <a:lnTo>
                        <a:pt x="1" y="22"/>
                      </a:lnTo>
                      <a:lnTo>
                        <a:pt x="2" y="22"/>
                      </a:lnTo>
                      <a:lnTo>
                        <a:pt x="2" y="22"/>
                      </a:lnTo>
                      <a:lnTo>
                        <a:pt x="2" y="22"/>
                      </a:lnTo>
                      <a:lnTo>
                        <a:pt x="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34" name="Freeform 2770">
                  <a:extLst>
                    <a:ext uri="{FF2B5EF4-FFF2-40B4-BE49-F238E27FC236}">
                      <a16:creationId xmlns:a16="http://schemas.microsoft.com/office/drawing/2014/main" id="{4224144D-0ED1-4421-97FD-BCE42EE3A7BD}"/>
                    </a:ext>
                  </a:extLst>
                </p:cNvPr>
                <p:cNvSpPr>
                  <a:spLocks/>
                </p:cNvSpPr>
                <p:nvPr/>
              </p:nvSpPr>
              <p:spPr bwMode="auto">
                <a:xfrm>
                  <a:off x="4206" y="1517"/>
                  <a:ext cx="2" cy="22"/>
                </a:xfrm>
                <a:custGeom>
                  <a:avLst/>
                  <a:gdLst>
                    <a:gd name="T0" fmla="*/ 2 w 2"/>
                    <a:gd name="T1" fmla="*/ 22 h 22"/>
                    <a:gd name="T2" fmla="*/ 2 w 2"/>
                    <a:gd name="T3" fmla="*/ 22 h 22"/>
                    <a:gd name="T4" fmla="*/ 2 w 2"/>
                    <a:gd name="T5" fmla="*/ 21 h 22"/>
                    <a:gd name="T6" fmla="*/ 2 w 2"/>
                    <a:gd name="T7" fmla="*/ 20 h 22"/>
                    <a:gd name="T8" fmla="*/ 2 w 2"/>
                    <a:gd name="T9" fmla="*/ 20 h 22"/>
                    <a:gd name="T10" fmla="*/ 1 w 2"/>
                    <a:gd name="T11" fmla="*/ 17 h 22"/>
                    <a:gd name="T12" fmla="*/ 1 w 2"/>
                    <a:gd name="T13" fmla="*/ 17 h 22"/>
                    <a:gd name="T14" fmla="*/ 1 w 2"/>
                    <a:gd name="T15" fmla="*/ 14 h 22"/>
                    <a:gd name="T16" fmla="*/ 1 w 2"/>
                    <a:gd name="T17" fmla="*/ 11 h 22"/>
                    <a:gd name="T18" fmla="*/ 1 w 2"/>
                    <a:gd name="T19" fmla="*/ 11 h 22"/>
                    <a:gd name="T20" fmla="*/ 1 w 2"/>
                    <a:gd name="T21" fmla="*/ 8 h 22"/>
                    <a:gd name="T22" fmla="*/ 1 w 2"/>
                    <a:gd name="T23" fmla="*/ 5 h 22"/>
                    <a:gd name="T24" fmla="*/ 2 w 2"/>
                    <a:gd name="T25" fmla="*/ 2 h 22"/>
                    <a:gd name="T26" fmla="*/ 2 w 2"/>
                    <a:gd name="T27" fmla="*/ 0 h 22"/>
                    <a:gd name="T28" fmla="*/ 2 w 2"/>
                    <a:gd name="T29" fmla="*/ 0 h 22"/>
                    <a:gd name="T30" fmla="*/ 2 w 2"/>
                    <a:gd name="T31" fmla="*/ 0 h 22"/>
                    <a:gd name="T32" fmla="*/ 2 w 2"/>
                    <a:gd name="T33" fmla="*/ 0 h 22"/>
                    <a:gd name="T34" fmla="*/ 1 w 2"/>
                    <a:gd name="T35" fmla="*/ 3 h 22"/>
                    <a:gd name="T36" fmla="*/ 1 w 2"/>
                    <a:gd name="T37" fmla="*/ 6 h 22"/>
                    <a:gd name="T38" fmla="*/ 0 w 2"/>
                    <a:gd name="T39" fmla="*/ 12 h 22"/>
                    <a:gd name="T40" fmla="*/ 0 w 2"/>
                    <a:gd name="T41" fmla="*/ 12 h 22"/>
                    <a:gd name="T42" fmla="*/ 0 w 2"/>
                    <a:gd name="T43" fmla="*/ 15 h 22"/>
                    <a:gd name="T44" fmla="*/ 1 w 2"/>
                    <a:gd name="T45" fmla="*/ 18 h 22"/>
                    <a:gd name="T46" fmla="*/ 1 w 2"/>
                    <a:gd name="T47" fmla="*/ 18 h 22"/>
                    <a:gd name="T48" fmla="*/ 1 w 2"/>
                    <a:gd name="T49" fmla="*/ 20 h 22"/>
                    <a:gd name="T50" fmla="*/ 1 w 2"/>
                    <a:gd name="T51" fmla="*/ 21 h 22"/>
                    <a:gd name="T52" fmla="*/ 1 w 2"/>
                    <a:gd name="T53" fmla="*/ 21 h 22"/>
                    <a:gd name="T54" fmla="*/ 1 w 2"/>
                    <a:gd name="T55" fmla="*/ 22 h 22"/>
                    <a:gd name="T56" fmla="*/ 2 w 2"/>
                    <a:gd name="T57" fmla="*/ 22 h 22"/>
                    <a:gd name="T58" fmla="*/ 2 w 2"/>
                    <a:gd name="T59" fmla="*/ 22 h 22"/>
                    <a:gd name="T60" fmla="*/ 2 w 2"/>
                    <a:gd name="T61" fmla="*/ 22 h 22"/>
                    <a:gd name="T62" fmla="*/ 2 w 2"/>
                    <a:gd name="T6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22">
                      <a:moveTo>
                        <a:pt x="2" y="22"/>
                      </a:moveTo>
                      <a:lnTo>
                        <a:pt x="2" y="22"/>
                      </a:lnTo>
                      <a:lnTo>
                        <a:pt x="2" y="21"/>
                      </a:lnTo>
                      <a:lnTo>
                        <a:pt x="2" y="20"/>
                      </a:lnTo>
                      <a:lnTo>
                        <a:pt x="2" y="20"/>
                      </a:lnTo>
                      <a:lnTo>
                        <a:pt x="1" y="17"/>
                      </a:lnTo>
                      <a:lnTo>
                        <a:pt x="1" y="17"/>
                      </a:lnTo>
                      <a:lnTo>
                        <a:pt x="1" y="14"/>
                      </a:lnTo>
                      <a:lnTo>
                        <a:pt x="1" y="11"/>
                      </a:lnTo>
                      <a:lnTo>
                        <a:pt x="1" y="11"/>
                      </a:lnTo>
                      <a:lnTo>
                        <a:pt x="1" y="8"/>
                      </a:lnTo>
                      <a:lnTo>
                        <a:pt x="1" y="5"/>
                      </a:lnTo>
                      <a:lnTo>
                        <a:pt x="2" y="2"/>
                      </a:lnTo>
                      <a:lnTo>
                        <a:pt x="2" y="0"/>
                      </a:lnTo>
                      <a:lnTo>
                        <a:pt x="2" y="0"/>
                      </a:lnTo>
                      <a:lnTo>
                        <a:pt x="2" y="0"/>
                      </a:lnTo>
                      <a:lnTo>
                        <a:pt x="2" y="0"/>
                      </a:lnTo>
                      <a:lnTo>
                        <a:pt x="1" y="3"/>
                      </a:lnTo>
                      <a:lnTo>
                        <a:pt x="1" y="6"/>
                      </a:lnTo>
                      <a:lnTo>
                        <a:pt x="0" y="12"/>
                      </a:lnTo>
                      <a:lnTo>
                        <a:pt x="0" y="12"/>
                      </a:lnTo>
                      <a:lnTo>
                        <a:pt x="0" y="15"/>
                      </a:lnTo>
                      <a:lnTo>
                        <a:pt x="1" y="18"/>
                      </a:lnTo>
                      <a:lnTo>
                        <a:pt x="1" y="18"/>
                      </a:lnTo>
                      <a:lnTo>
                        <a:pt x="1" y="20"/>
                      </a:lnTo>
                      <a:lnTo>
                        <a:pt x="1" y="21"/>
                      </a:lnTo>
                      <a:lnTo>
                        <a:pt x="1" y="21"/>
                      </a:lnTo>
                      <a:lnTo>
                        <a:pt x="1" y="22"/>
                      </a:lnTo>
                      <a:lnTo>
                        <a:pt x="2" y="22"/>
                      </a:lnTo>
                      <a:lnTo>
                        <a:pt x="2" y="22"/>
                      </a:lnTo>
                      <a:lnTo>
                        <a:pt x="2" y="22"/>
                      </a:lnTo>
                      <a:lnTo>
                        <a:pt x="2"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35" name="Freeform 2771">
                  <a:extLst>
                    <a:ext uri="{FF2B5EF4-FFF2-40B4-BE49-F238E27FC236}">
                      <a16:creationId xmlns:a16="http://schemas.microsoft.com/office/drawing/2014/main" id="{31D11601-61AF-47E6-9BB7-587F607CD35A}"/>
                    </a:ext>
                  </a:extLst>
                </p:cNvPr>
                <p:cNvSpPr>
                  <a:spLocks/>
                </p:cNvSpPr>
                <p:nvPr/>
              </p:nvSpPr>
              <p:spPr bwMode="auto">
                <a:xfrm>
                  <a:off x="4206" y="1521"/>
                  <a:ext cx="4" cy="10"/>
                </a:xfrm>
                <a:custGeom>
                  <a:avLst/>
                  <a:gdLst>
                    <a:gd name="T0" fmla="*/ 1 w 4"/>
                    <a:gd name="T1" fmla="*/ 10 h 10"/>
                    <a:gd name="T2" fmla="*/ 1 w 4"/>
                    <a:gd name="T3" fmla="*/ 10 h 10"/>
                    <a:gd name="T4" fmla="*/ 2 w 4"/>
                    <a:gd name="T5" fmla="*/ 8 h 10"/>
                    <a:gd name="T6" fmla="*/ 3 w 4"/>
                    <a:gd name="T7" fmla="*/ 6 h 10"/>
                    <a:gd name="T8" fmla="*/ 3 w 4"/>
                    <a:gd name="T9" fmla="*/ 6 h 10"/>
                    <a:gd name="T10" fmla="*/ 4 w 4"/>
                    <a:gd name="T11" fmla="*/ 3 h 10"/>
                    <a:gd name="T12" fmla="*/ 4 w 4"/>
                    <a:gd name="T13" fmla="*/ 0 h 10"/>
                    <a:gd name="T14" fmla="*/ 4 w 4"/>
                    <a:gd name="T15" fmla="*/ 0 h 10"/>
                    <a:gd name="T16" fmla="*/ 4 w 4"/>
                    <a:gd name="T17" fmla="*/ 0 h 10"/>
                    <a:gd name="T18" fmla="*/ 4 w 4"/>
                    <a:gd name="T19" fmla="*/ 0 h 10"/>
                    <a:gd name="T20" fmla="*/ 4 w 4"/>
                    <a:gd name="T21" fmla="*/ 0 h 10"/>
                    <a:gd name="T22" fmla="*/ 3 w 4"/>
                    <a:gd name="T23" fmla="*/ 3 h 10"/>
                    <a:gd name="T24" fmla="*/ 2 w 4"/>
                    <a:gd name="T25" fmla="*/ 6 h 10"/>
                    <a:gd name="T26" fmla="*/ 2 w 4"/>
                    <a:gd name="T27" fmla="*/ 6 h 10"/>
                    <a:gd name="T28" fmla="*/ 2 w 4"/>
                    <a:gd name="T29" fmla="*/ 7 h 10"/>
                    <a:gd name="T30" fmla="*/ 1 w 4"/>
                    <a:gd name="T31" fmla="*/ 8 h 10"/>
                    <a:gd name="T32" fmla="*/ 1 w 4"/>
                    <a:gd name="T33" fmla="*/ 8 h 10"/>
                    <a:gd name="T34" fmla="*/ 1 w 4"/>
                    <a:gd name="T35" fmla="*/ 9 h 10"/>
                    <a:gd name="T36" fmla="*/ 0 w 4"/>
                    <a:gd name="T37" fmla="*/ 10 h 10"/>
                    <a:gd name="T38" fmla="*/ 0 w 4"/>
                    <a:gd name="T39" fmla="*/ 10 h 10"/>
                    <a:gd name="T40" fmla="*/ 0 w 4"/>
                    <a:gd name="T41" fmla="*/ 10 h 10"/>
                    <a:gd name="T42" fmla="*/ 1 w 4"/>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0">
                      <a:moveTo>
                        <a:pt x="1" y="10"/>
                      </a:moveTo>
                      <a:lnTo>
                        <a:pt x="1" y="10"/>
                      </a:lnTo>
                      <a:lnTo>
                        <a:pt x="2" y="8"/>
                      </a:lnTo>
                      <a:lnTo>
                        <a:pt x="3" y="6"/>
                      </a:lnTo>
                      <a:lnTo>
                        <a:pt x="3" y="6"/>
                      </a:lnTo>
                      <a:lnTo>
                        <a:pt x="4" y="3"/>
                      </a:lnTo>
                      <a:lnTo>
                        <a:pt x="4" y="0"/>
                      </a:lnTo>
                      <a:lnTo>
                        <a:pt x="4" y="0"/>
                      </a:lnTo>
                      <a:lnTo>
                        <a:pt x="4" y="0"/>
                      </a:lnTo>
                      <a:lnTo>
                        <a:pt x="4" y="0"/>
                      </a:lnTo>
                      <a:lnTo>
                        <a:pt x="4" y="0"/>
                      </a:lnTo>
                      <a:lnTo>
                        <a:pt x="3" y="3"/>
                      </a:lnTo>
                      <a:lnTo>
                        <a:pt x="2" y="6"/>
                      </a:lnTo>
                      <a:lnTo>
                        <a:pt x="2" y="6"/>
                      </a:lnTo>
                      <a:lnTo>
                        <a:pt x="2" y="7"/>
                      </a:lnTo>
                      <a:lnTo>
                        <a:pt x="1" y="8"/>
                      </a:lnTo>
                      <a:lnTo>
                        <a:pt x="1" y="8"/>
                      </a:lnTo>
                      <a:lnTo>
                        <a:pt x="1" y="9"/>
                      </a:lnTo>
                      <a:lnTo>
                        <a:pt x="0" y="10"/>
                      </a:lnTo>
                      <a:lnTo>
                        <a:pt x="0" y="10"/>
                      </a:lnTo>
                      <a:lnTo>
                        <a:pt x="0" y="10"/>
                      </a:lnTo>
                      <a:lnTo>
                        <a:pt x="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36" name="Freeform 2772">
                  <a:extLst>
                    <a:ext uri="{FF2B5EF4-FFF2-40B4-BE49-F238E27FC236}">
                      <a16:creationId xmlns:a16="http://schemas.microsoft.com/office/drawing/2014/main" id="{424AB762-D736-4CFC-AF91-6C32411ECC2C}"/>
                    </a:ext>
                  </a:extLst>
                </p:cNvPr>
                <p:cNvSpPr>
                  <a:spLocks/>
                </p:cNvSpPr>
                <p:nvPr/>
              </p:nvSpPr>
              <p:spPr bwMode="auto">
                <a:xfrm>
                  <a:off x="4206" y="1521"/>
                  <a:ext cx="4" cy="10"/>
                </a:xfrm>
                <a:custGeom>
                  <a:avLst/>
                  <a:gdLst>
                    <a:gd name="T0" fmla="*/ 1 w 4"/>
                    <a:gd name="T1" fmla="*/ 10 h 10"/>
                    <a:gd name="T2" fmla="*/ 1 w 4"/>
                    <a:gd name="T3" fmla="*/ 10 h 10"/>
                    <a:gd name="T4" fmla="*/ 2 w 4"/>
                    <a:gd name="T5" fmla="*/ 8 h 10"/>
                    <a:gd name="T6" fmla="*/ 3 w 4"/>
                    <a:gd name="T7" fmla="*/ 6 h 10"/>
                    <a:gd name="T8" fmla="*/ 3 w 4"/>
                    <a:gd name="T9" fmla="*/ 6 h 10"/>
                    <a:gd name="T10" fmla="*/ 4 w 4"/>
                    <a:gd name="T11" fmla="*/ 3 h 10"/>
                    <a:gd name="T12" fmla="*/ 4 w 4"/>
                    <a:gd name="T13" fmla="*/ 0 h 10"/>
                    <a:gd name="T14" fmla="*/ 4 w 4"/>
                    <a:gd name="T15" fmla="*/ 0 h 10"/>
                    <a:gd name="T16" fmla="*/ 4 w 4"/>
                    <a:gd name="T17" fmla="*/ 0 h 10"/>
                    <a:gd name="T18" fmla="*/ 4 w 4"/>
                    <a:gd name="T19" fmla="*/ 0 h 10"/>
                    <a:gd name="T20" fmla="*/ 4 w 4"/>
                    <a:gd name="T21" fmla="*/ 0 h 10"/>
                    <a:gd name="T22" fmla="*/ 3 w 4"/>
                    <a:gd name="T23" fmla="*/ 3 h 10"/>
                    <a:gd name="T24" fmla="*/ 2 w 4"/>
                    <a:gd name="T25" fmla="*/ 6 h 10"/>
                    <a:gd name="T26" fmla="*/ 2 w 4"/>
                    <a:gd name="T27" fmla="*/ 6 h 10"/>
                    <a:gd name="T28" fmla="*/ 2 w 4"/>
                    <a:gd name="T29" fmla="*/ 7 h 10"/>
                    <a:gd name="T30" fmla="*/ 1 w 4"/>
                    <a:gd name="T31" fmla="*/ 8 h 10"/>
                    <a:gd name="T32" fmla="*/ 1 w 4"/>
                    <a:gd name="T33" fmla="*/ 8 h 10"/>
                    <a:gd name="T34" fmla="*/ 1 w 4"/>
                    <a:gd name="T35" fmla="*/ 9 h 10"/>
                    <a:gd name="T36" fmla="*/ 0 w 4"/>
                    <a:gd name="T37" fmla="*/ 10 h 10"/>
                    <a:gd name="T38" fmla="*/ 0 w 4"/>
                    <a:gd name="T39" fmla="*/ 10 h 10"/>
                    <a:gd name="T40" fmla="*/ 0 w 4"/>
                    <a:gd name="T41" fmla="*/ 10 h 10"/>
                    <a:gd name="T42" fmla="*/ 1 w 4"/>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0">
                      <a:moveTo>
                        <a:pt x="1" y="10"/>
                      </a:moveTo>
                      <a:lnTo>
                        <a:pt x="1" y="10"/>
                      </a:lnTo>
                      <a:lnTo>
                        <a:pt x="2" y="8"/>
                      </a:lnTo>
                      <a:lnTo>
                        <a:pt x="3" y="6"/>
                      </a:lnTo>
                      <a:lnTo>
                        <a:pt x="3" y="6"/>
                      </a:lnTo>
                      <a:lnTo>
                        <a:pt x="4" y="3"/>
                      </a:lnTo>
                      <a:lnTo>
                        <a:pt x="4" y="0"/>
                      </a:lnTo>
                      <a:lnTo>
                        <a:pt x="4" y="0"/>
                      </a:lnTo>
                      <a:lnTo>
                        <a:pt x="4" y="0"/>
                      </a:lnTo>
                      <a:lnTo>
                        <a:pt x="4" y="0"/>
                      </a:lnTo>
                      <a:lnTo>
                        <a:pt x="4" y="0"/>
                      </a:lnTo>
                      <a:lnTo>
                        <a:pt x="3" y="3"/>
                      </a:lnTo>
                      <a:lnTo>
                        <a:pt x="2" y="6"/>
                      </a:lnTo>
                      <a:lnTo>
                        <a:pt x="2" y="6"/>
                      </a:lnTo>
                      <a:lnTo>
                        <a:pt x="2" y="7"/>
                      </a:lnTo>
                      <a:lnTo>
                        <a:pt x="1" y="8"/>
                      </a:lnTo>
                      <a:lnTo>
                        <a:pt x="1" y="8"/>
                      </a:lnTo>
                      <a:lnTo>
                        <a:pt x="1" y="9"/>
                      </a:lnTo>
                      <a:lnTo>
                        <a:pt x="0" y="10"/>
                      </a:lnTo>
                      <a:lnTo>
                        <a:pt x="0" y="10"/>
                      </a:lnTo>
                      <a:lnTo>
                        <a:pt x="0" y="10"/>
                      </a:lnTo>
                      <a:lnTo>
                        <a:pt x="1"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37" name="Freeform 2773">
                  <a:extLst>
                    <a:ext uri="{FF2B5EF4-FFF2-40B4-BE49-F238E27FC236}">
                      <a16:creationId xmlns:a16="http://schemas.microsoft.com/office/drawing/2014/main" id="{BE0C0A1C-9B87-4558-8525-093B197F8D4B}"/>
                    </a:ext>
                  </a:extLst>
                </p:cNvPr>
                <p:cNvSpPr>
                  <a:spLocks/>
                </p:cNvSpPr>
                <p:nvPr/>
              </p:nvSpPr>
              <p:spPr bwMode="auto">
                <a:xfrm>
                  <a:off x="4195" y="1517"/>
                  <a:ext cx="2" cy="13"/>
                </a:xfrm>
                <a:custGeom>
                  <a:avLst/>
                  <a:gdLst>
                    <a:gd name="T0" fmla="*/ 0 w 2"/>
                    <a:gd name="T1" fmla="*/ 13 h 13"/>
                    <a:gd name="T2" fmla="*/ 0 w 2"/>
                    <a:gd name="T3" fmla="*/ 13 h 13"/>
                    <a:gd name="T4" fmla="*/ 1 w 2"/>
                    <a:gd name="T5" fmla="*/ 12 h 13"/>
                    <a:gd name="T6" fmla="*/ 1 w 2"/>
                    <a:gd name="T7" fmla="*/ 10 h 13"/>
                    <a:gd name="T8" fmla="*/ 2 w 2"/>
                    <a:gd name="T9" fmla="*/ 7 h 13"/>
                    <a:gd name="T10" fmla="*/ 2 w 2"/>
                    <a:gd name="T11" fmla="*/ 7 h 13"/>
                    <a:gd name="T12" fmla="*/ 2 w 2"/>
                    <a:gd name="T13" fmla="*/ 4 h 13"/>
                    <a:gd name="T14" fmla="*/ 2 w 2"/>
                    <a:gd name="T15" fmla="*/ 0 h 13"/>
                    <a:gd name="T16" fmla="*/ 2 w 2"/>
                    <a:gd name="T17" fmla="*/ 0 h 13"/>
                    <a:gd name="T18" fmla="*/ 2 w 2"/>
                    <a:gd name="T19" fmla="*/ 0 h 13"/>
                    <a:gd name="T20" fmla="*/ 2 w 2"/>
                    <a:gd name="T21" fmla="*/ 0 h 13"/>
                    <a:gd name="T22" fmla="*/ 1 w 2"/>
                    <a:gd name="T23" fmla="*/ 6 h 13"/>
                    <a:gd name="T24" fmla="*/ 1 w 2"/>
                    <a:gd name="T25" fmla="*/ 9 h 13"/>
                    <a:gd name="T26" fmla="*/ 0 w 2"/>
                    <a:gd name="T27" fmla="*/ 13 h 13"/>
                    <a:gd name="T28" fmla="*/ 0 w 2"/>
                    <a:gd name="T29" fmla="*/ 13 h 13"/>
                    <a:gd name="T30" fmla="*/ 0 w 2"/>
                    <a:gd name="T3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3">
                      <a:moveTo>
                        <a:pt x="0" y="13"/>
                      </a:moveTo>
                      <a:lnTo>
                        <a:pt x="0" y="13"/>
                      </a:lnTo>
                      <a:lnTo>
                        <a:pt x="1" y="12"/>
                      </a:lnTo>
                      <a:lnTo>
                        <a:pt x="1" y="10"/>
                      </a:lnTo>
                      <a:lnTo>
                        <a:pt x="2" y="7"/>
                      </a:lnTo>
                      <a:lnTo>
                        <a:pt x="2" y="7"/>
                      </a:lnTo>
                      <a:lnTo>
                        <a:pt x="2" y="4"/>
                      </a:lnTo>
                      <a:lnTo>
                        <a:pt x="2" y="0"/>
                      </a:lnTo>
                      <a:lnTo>
                        <a:pt x="2" y="0"/>
                      </a:lnTo>
                      <a:lnTo>
                        <a:pt x="2" y="0"/>
                      </a:lnTo>
                      <a:lnTo>
                        <a:pt x="2" y="0"/>
                      </a:lnTo>
                      <a:lnTo>
                        <a:pt x="1" y="6"/>
                      </a:lnTo>
                      <a:lnTo>
                        <a:pt x="1" y="9"/>
                      </a:lnTo>
                      <a:lnTo>
                        <a:pt x="0" y="13"/>
                      </a:lnTo>
                      <a:lnTo>
                        <a:pt x="0" y="13"/>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38" name="Freeform 2774">
                  <a:extLst>
                    <a:ext uri="{FF2B5EF4-FFF2-40B4-BE49-F238E27FC236}">
                      <a16:creationId xmlns:a16="http://schemas.microsoft.com/office/drawing/2014/main" id="{A429B309-C6B0-4F9B-AFA4-247EF8E01BFB}"/>
                    </a:ext>
                  </a:extLst>
                </p:cNvPr>
                <p:cNvSpPr>
                  <a:spLocks/>
                </p:cNvSpPr>
                <p:nvPr/>
              </p:nvSpPr>
              <p:spPr bwMode="auto">
                <a:xfrm>
                  <a:off x="4195" y="1517"/>
                  <a:ext cx="2" cy="13"/>
                </a:xfrm>
                <a:custGeom>
                  <a:avLst/>
                  <a:gdLst>
                    <a:gd name="T0" fmla="*/ 0 w 2"/>
                    <a:gd name="T1" fmla="*/ 13 h 13"/>
                    <a:gd name="T2" fmla="*/ 0 w 2"/>
                    <a:gd name="T3" fmla="*/ 13 h 13"/>
                    <a:gd name="T4" fmla="*/ 1 w 2"/>
                    <a:gd name="T5" fmla="*/ 12 h 13"/>
                    <a:gd name="T6" fmla="*/ 1 w 2"/>
                    <a:gd name="T7" fmla="*/ 10 h 13"/>
                    <a:gd name="T8" fmla="*/ 2 w 2"/>
                    <a:gd name="T9" fmla="*/ 7 h 13"/>
                    <a:gd name="T10" fmla="*/ 2 w 2"/>
                    <a:gd name="T11" fmla="*/ 7 h 13"/>
                    <a:gd name="T12" fmla="*/ 2 w 2"/>
                    <a:gd name="T13" fmla="*/ 4 h 13"/>
                    <a:gd name="T14" fmla="*/ 2 w 2"/>
                    <a:gd name="T15" fmla="*/ 0 h 13"/>
                    <a:gd name="T16" fmla="*/ 2 w 2"/>
                    <a:gd name="T17" fmla="*/ 0 h 13"/>
                    <a:gd name="T18" fmla="*/ 2 w 2"/>
                    <a:gd name="T19" fmla="*/ 0 h 13"/>
                    <a:gd name="T20" fmla="*/ 2 w 2"/>
                    <a:gd name="T21" fmla="*/ 0 h 13"/>
                    <a:gd name="T22" fmla="*/ 1 w 2"/>
                    <a:gd name="T23" fmla="*/ 6 h 13"/>
                    <a:gd name="T24" fmla="*/ 1 w 2"/>
                    <a:gd name="T25" fmla="*/ 9 h 13"/>
                    <a:gd name="T26" fmla="*/ 0 w 2"/>
                    <a:gd name="T27" fmla="*/ 13 h 13"/>
                    <a:gd name="T28" fmla="*/ 0 w 2"/>
                    <a:gd name="T29" fmla="*/ 13 h 13"/>
                    <a:gd name="T30" fmla="*/ 0 w 2"/>
                    <a:gd name="T3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3">
                      <a:moveTo>
                        <a:pt x="0" y="13"/>
                      </a:moveTo>
                      <a:lnTo>
                        <a:pt x="0" y="13"/>
                      </a:lnTo>
                      <a:lnTo>
                        <a:pt x="1" y="12"/>
                      </a:lnTo>
                      <a:lnTo>
                        <a:pt x="1" y="10"/>
                      </a:lnTo>
                      <a:lnTo>
                        <a:pt x="2" y="7"/>
                      </a:lnTo>
                      <a:lnTo>
                        <a:pt x="2" y="7"/>
                      </a:lnTo>
                      <a:lnTo>
                        <a:pt x="2" y="4"/>
                      </a:lnTo>
                      <a:lnTo>
                        <a:pt x="2" y="0"/>
                      </a:lnTo>
                      <a:lnTo>
                        <a:pt x="2" y="0"/>
                      </a:lnTo>
                      <a:lnTo>
                        <a:pt x="2" y="0"/>
                      </a:lnTo>
                      <a:lnTo>
                        <a:pt x="2" y="0"/>
                      </a:lnTo>
                      <a:lnTo>
                        <a:pt x="1" y="6"/>
                      </a:lnTo>
                      <a:lnTo>
                        <a:pt x="1" y="9"/>
                      </a:lnTo>
                      <a:lnTo>
                        <a:pt x="0" y="13"/>
                      </a:lnTo>
                      <a:lnTo>
                        <a:pt x="0" y="13"/>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39" name="Freeform 2775">
                  <a:extLst>
                    <a:ext uri="{FF2B5EF4-FFF2-40B4-BE49-F238E27FC236}">
                      <a16:creationId xmlns:a16="http://schemas.microsoft.com/office/drawing/2014/main" id="{D2ED66E2-3212-4D04-B738-DE5933EE5BC0}"/>
                    </a:ext>
                  </a:extLst>
                </p:cNvPr>
                <p:cNvSpPr>
                  <a:spLocks/>
                </p:cNvSpPr>
                <p:nvPr/>
              </p:nvSpPr>
              <p:spPr bwMode="auto">
                <a:xfrm>
                  <a:off x="4179" y="1523"/>
                  <a:ext cx="7" cy="17"/>
                </a:xfrm>
                <a:custGeom>
                  <a:avLst/>
                  <a:gdLst>
                    <a:gd name="T0" fmla="*/ 7 w 7"/>
                    <a:gd name="T1" fmla="*/ 16 h 17"/>
                    <a:gd name="T2" fmla="*/ 7 w 7"/>
                    <a:gd name="T3" fmla="*/ 16 h 17"/>
                    <a:gd name="T4" fmla="*/ 7 w 7"/>
                    <a:gd name="T5" fmla="*/ 15 h 17"/>
                    <a:gd name="T6" fmla="*/ 7 w 7"/>
                    <a:gd name="T7" fmla="*/ 15 h 17"/>
                    <a:gd name="T8" fmla="*/ 5 w 7"/>
                    <a:gd name="T9" fmla="*/ 14 h 17"/>
                    <a:gd name="T10" fmla="*/ 5 w 7"/>
                    <a:gd name="T11" fmla="*/ 14 h 17"/>
                    <a:gd name="T12" fmla="*/ 4 w 7"/>
                    <a:gd name="T13" fmla="*/ 11 h 17"/>
                    <a:gd name="T14" fmla="*/ 3 w 7"/>
                    <a:gd name="T15" fmla="*/ 9 h 17"/>
                    <a:gd name="T16" fmla="*/ 3 w 7"/>
                    <a:gd name="T17" fmla="*/ 9 h 17"/>
                    <a:gd name="T18" fmla="*/ 2 w 7"/>
                    <a:gd name="T19" fmla="*/ 7 h 17"/>
                    <a:gd name="T20" fmla="*/ 2 w 7"/>
                    <a:gd name="T21" fmla="*/ 5 h 17"/>
                    <a:gd name="T22" fmla="*/ 1 w 7"/>
                    <a:gd name="T23" fmla="*/ 0 h 17"/>
                    <a:gd name="T24" fmla="*/ 1 w 7"/>
                    <a:gd name="T25" fmla="*/ 0 h 17"/>
                    <a:gd name="T26" fmla="*/ 0 w 7"/>
                    <a:gd name="T27" fmla="*/ 0 h 17"/>
                    <a:gd name="T28" fmla="*/ 0 w 7"/>
                    <a:gd name="T29" fmla="*/ 0 h 17"/>
                    <a:gd name="T30" fmla="*/ 1 w 7"/>
                    <a:gd name="T31" fmla="*/ 5 h 17"/>
                    <a:gd name="T32" fmla="*/ 2 w 7"/>
                    <a:gd name="T33" fmla="*/ 8 h 17"/>
                    <a:gd name="T34" fmla="*/ 3 w 7"/>
                    <a:gd name="T35" fmla="*/ 10 h 17"/>
                    <a:gd name="T36" fmla="*/ 3 w 7"/>
                    <a:gd name="T37" fmla="*/ 10 h 17"/>
                    <a:gd name="T38" fmla="*/ 4 w 7"/>
                    <a:gd name="T39" fmla="*/ 12 h 17"/>
                    <a:gd name="T40" fmla="*/ 5 w 7"/>
                    <a:gd name="T41" fmla="*/ 14 h 17"/>
                    <a:gd name="T42" fmla="*/ 5 w 7"/>
                    <a:gd name="T43" fmla="*/ 14 h 17"/>
                    <a:gd name="T44" fmla="*/ 6 w 7"/>
                    <a:gd name="T45" fmla="*/ 16 h 17"/>
                    <a:gd name="T46" fmla="*/ 7 w 7"/>
                    <a:gd name="T47" fmla="*/ 16 h 17"/>
                    <a:gd name="T48" fmla="*/ 7 w 7"/>
                    <a:gd name="T49" fmla="*/ 17 h 17"/>
                    <a:gd name="T50" fmla="*/ 7 w 7"/>
                    <a:gd name="T51" fmla="*/ 17 h 17"/>
                    <a:gd name="T52" fmla="*/ 7 w 7"/>
                    <a:gd name="T53" fmla="*/ 16 h 17"/>
                    <a:gd name="T54" fmla="*/ 7 w 7"/>
                    <a:gd name="T55" fmla="*/ 16 h 17"/>
                    <a:gd name="T56" fmla="*/ 7 w 7"/>
                    <a:gd name="T57" fmla="*/ 16 h 17"/>
                    <a:gd name="T58" fmla="*/ 7 w 7"/>
                    <a:gd name="T59" fmla="*/ 16 h 17"/>
                    <a:gd name="T60" fmla="*/ 7 w 7"/>
                    <a:gd name="T61" fmla="*/ 16 h 17"/>
                    <a:gd name="T62" fmla="*/ 7 w 7"/>
                    <a:gd name="T63"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17">
                      <a:moveTo>
                        <a:pt x="7" y="16"/>
                      </a:moveTo>
                      <a:lnTo>
                        <a:pt x="7" y="16"/>
                      </a:lnTo>
                      <a:lnTo>
                        <a:pt x="7" y="15"/>
                      </a:lnTo>
                      <a:lnTo>
                        <a:pt x="7" y="15"/>
                      </a:lnTo>
                      <a:lnTo>
                        <a:pt x="5" y="14"/>
                      </a:lnTo>
                      <a:lnTo>
                        <a:pt x="5" y="14"/>
                      </a:lnTo>
                      <a:lnTo>
                        <a:pt x="4" y="11"/>
                      </a:lnTo>
                      <a:lnTo>
                        <a:pt x="3" y="9"/>
                      </a:lnTo>
                      <a:lnTo>
                        <a:pt x="3" y="9"/>
                      </a:lnTo>
                      <a:lnTo>
                        <a:pt x="2" y="7"/>
                      </a:lnTo>
                      <a:lnTo>
                        <a:pt x="2" y="5"/>
                      </a:lnTo>
                      <a:lnTo>
                        <a:pt x="1" y="0"/>
                      </a:lnTo>
                      <a:lnTo>
                        <a:pt x="1" y="0"/>
                      </a:lnTo>
                      <a:lnTo>
                        <a:pt x="0" y="0"/>
                      </a:lnTo>
                      <a:lnTo>
                        <a:pt x="0" y="0"/>
                      </a:lnTo>
                      <a:lnTo>
                        <a:pt x="1" y="5"/>
                      </a:lnTo>
                      <a:lnTo>
                        <a:pt x="2" y="8"/>
                      </a:lnTo>
                      <a:lnTo>
                        <a:pt x="3" y="10"/>
                      </a:lnTo>
                      <a:lnTo>
                        <a:pt x="3" y="10"/>
                      </a:lnTo>
                      <a:lnTo>
                        <a:pt x="4" y="12"/>
                      </a:lnTo>
                      <a:lnTo>
                        <a:pt x="5" y="14"/>
                      </a:lnTo>
                      <a:lnTo>
                        <a:pt x="5" y="14"/>
                      </a:lnTo>
                      <a:lnTo>
                        <a:pt x="6" y="16"/>
                      </a:lnTo>
                      <a:lnTo>
                        <a:pt x="7" y="16"/>
                      </a:lnTo>
                      <a:lnTo>
                        <a:pt x="7" y="17"/>
                      </a:lnTo>
                      <a:lnTo>
                        <a:pt x="7" y="17"/>
                      </a:lnTo>
                      <a:lnTo>
                        <a:pt x="7" y="16"/>
                      </a:lnTo>
                      <a:lnTo>
                        <a:pt x="7" y="16"/>
                      </a:lnTo>
                      <a:lnTo>
                        <a:pt x="7" y="16"/>
                      </a:lnTo>
                      <a:lnTo>
                        <a:pt x="7" y="16"/>
                      </a:lnTo>
                      <a:lnTo>
                        <a:pt x="7" y="16"/>
                      </a:lnTo>
                      <a:lnTo>
                        <a:pt x="7"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40" name="Freeform 2776">
                  <a:extLst>
                    <a:ext uri="{FF2B5EF4-FFF2-40B4-BE49-F238E27FC236}">
                      <a16:creationId xmlns:a16="http://schemas.microsoft.com/office/drawing/2014/main" id="{A6EDF738-C1BA-4578-9DD3-B631F5EA3D71}"/>
                    </a:ext>
                  </a:extLst>
                </p:cNvPr>
                <p:cNvSpPr>
                  <a:spLocks/>
                </p:cNvSpPr>
                <p:nvPr/>
              </p:nvSpPr>
              <p:spPr bwMode="auto">
                <a:xfrm>
                  <a:off x="4179" y="1523"/>
                  <a:ext cx="7" cy="17"/>
                </a:xfrm>
                <a:custGeom>
                  <a:avLst/>
                  <a:gdLst>
                    <a:gd name="T0" fmla="*/ 7 w 7"/>
                    <a:gd name="T1" fmla="*/ 16 h 17"/>
                    <a:gd name="T2" fmla="*/ 7 w 7"/>
                    <a:gd name="T3" fmla="*/ 16 h 17"/>
                    <a:gd name="T4" fmla="*/ 7 w 7"/>
                    <a:gd name="T5" fmla="*/ 15 h 17"/>
                    <a:gd name="T6" fmla="*/ 7 w 7"/>
                    <a:gd name="T7" fmla="*/ 15 h 17"/>
                    <a:gd name="T8" fmla="*/ 5 w 7"/>
                    <a:gd name="T9" fmla="*/ 14 h 17"/>
                    <a:gd name="T10" fmla="*/ 5 w 7"/>
                    <a:gd name="T11" fmla="*/ 14 h 17"/>
                    <a:gd name="T12" fmla="*/ 4 w 7"/>
                    <a:gd name="T13" fmla="*/ 11 h 17"/>
                    <a:gd name="T14" fmla="*/ 3 w 7"/>
                    <a:gd name="T15" fmla="*/ 9 h 17"/>
                    <a:gd name="T16" fmla="*/ 3 w 7"/>
                    <a:gd name="T17" fmla="*/ 9 h 17"/>
                    <a:gd name="T18" fmla="*/ 2 w 7"/>
                    <a:gd name="T19" fmla="*/ 7 h 17"/>
                    <a:gd name="T20" fmla="*/ 2 w 7"/>
                    <a:gd name="T21" fmla="*/ 5 h 17"/>
                    <a:gd name="T22" fmla="*/ 1 w 7"/>
                    <a:gd name="T23" fmla="*/ 0 h 17"/>
                    <a:gd name="T24" fmla="*/ 1 w 7"/>
                    <a:gd name="T25" fmla="*/ 0 h 17"/>
                    <a:gd name="T26" fmla="*/ 0 w 7"/>
                    <a:gd name="T27" fmla="*/ 0 h 17"/>
                    <a:gd name="T28" fmla="*/ 0 w 7"/>
                    <a:gd name="T29" fmla="*/ 0 h 17"/>
                    <a:gd name="T30" fmla="*/ 1 w 7"/>
                    <a:gd name="T31" fmla="*/ 5 h 17"/>
                    <a:gd name="T32" fmla="*/ 2 w 7"/>
                    <a:gd name="T33" fmla="*/ 8 h 17"/>
                    <a:gd name="T34" fmla="*/ 3 w 7"/>
                    <a:gd name="T35" fmla="*/ 10 h 17"/>
                    <a:gd name="T36" fmla="*/ 3 w 7"/>
                    <a:gd name="T37" fmla="*/ 10 h 17"/>
                    <a:gd name="T38" fmla="*/ 4 w 7"/>
                    <a:gd name="T39" fmla="*/ 12 h 17"/>
                    <a:gd name="T40" fmla="*/ 5 w 7"/>
                    <a:gd name="T41" fmla="*/ 14 h 17"/>
                    <a:gd name="T42" fmla="*/ 5 w 7"/>
                    <a:gd name="T43" fmla="*/ 14 h 17"/>
                    <a:gd name="T44" fmla="*/ 6 w 7"/>
                    <a:gd name="T45" fmla="*/ 16 h 17"/>
                    <a:gd name="T46" fmla="*/ 7 w 7"/>
                    <a:gd name="T47" fmla="*/ 16 h 17"/>
                    <a:gd name="T48" fmla="*/ 7 w 7"/>
                    <a:gd name="T49" fmla="*/ 17 h 17"/>
                    <a:gd name="T50" fmla="*/ 7 w 7"/>
                    <a:gd name="T51" fmla="*/ 17 h 17"/>
                    <a:gd name="T52" fmla="*/ 7 w 7"/>
                    <a:gd name="T53" fmla="*/ 16 h 17"/>
                    <a:gd name="T54" fmla="*/ 7 w 7"/>
                    <a:gd name="T55" fmla="*/ 16 h 17"/>
                    <a:gd name="T56" fmla="*/ 7 w 7"/>
                    <a:gd name="T57" fmla="*/ 16 h 17"/>
                    <a:gd name="T58" fmla="*/ 7 w 7"/>
                    <a:gd name="T59" fmla="*/ 16 h 17"/>
                    <a:gd name="T60" fmla="*/ 7 w 7"/>
                    <a:gd name="T61" fmla="*/ 16 h 17"/>
                    <a:gd name="T62" fmla="*/ 7 w 7"/>
                    <a:gd name="T63"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17">
                      <a:moveTo>
                        <a:pt x="7" y="16"/>
                      </a:moveTo>
                      <a:lnTo>
                        <a:pt x="7" y="16"/>
                      </a:lnTo>
                      <a:lnTo>
                        <a:pt x="7" y="15"/>
                      </a:lnTo>
                      <a:lnTo>
                        <a:pt x="7" y="15"/>
                      </a:lnTo>
                      <a:lnTo>
                        <a:pt x="5" y="14"/>
                      </a:lnTo>
                      <a:lnTo>
                        <a:pt x="5" y="14"/>
                      </a:lnTo>
                      <a:lnTo>
                        <a:pt x="4" y="11"/>
                      </a:lnTo>
                      <a:lnTo>
                        <a:pt x="3" y="9"/>
                      </a:lnTo>
                      <a:lnTo>
                        <a:pt x="3" y="9"/>
                      </a:lnTo>
                      <a:lnTo>
                        <a:pt x="2" y="7"/>
                      </a:lnTo>
                      <a:lnTo>
                        <a:pt x="2" y="5"/>
                      </a:lnTo>
                      <a:lnTo>
                        <a:pt x="1" y="0"/>
                      </a:lnTo>
                      <a:lnTo>
                        <a:pt x="1" y="0"/>
                      </a:lnTo>
                      <a:lnTo>
                        <a:pt x="0" y="0"/>
                      </a:lnTo>
                      <a:lnTo>
                        <a:pt x="0" y="0"/>
                      </a:lnTo>
                      <a:lnTo>
                        <a:pt x="1" y="5"/>
                      </a:lnTo>
                      <a:lnTo>
                        <a:pt x="2" y="8"/>
                      </a:lnTo>
                      <a:lnTo>
                        <a:pt x="3" y="10"/>
                      </a:lnTo>
                      <a:lnTo>
                        <a:pt x="3" y="10"/>
                      </a:lnTo>
                      <a:lnTo>
                        <a:pt x="4" y="12"/>
                      </a:lnTo>
                      <a:lnTo>
                        <a:pt x="5" y="14"/>
                      </a:lnTo>
                      <a:lnTo>
                        <a:pt x="5" y="14"/>
                      </a:lnTo>
                      <a:lnTo>
                        <a:pt x="6" y="16"/>
                      </a:lnTo>
                      <a:lnTo>
                        <a:pt x="7" y="16"/>
                      </a:lnTo>
                      <a:lnTo>
                        <a:pt x="7" y="17"/>
                      </a:lnTo>
                      <a:lnTo>
                        <a:pt x="7" y="17"/>
                      </a:lnTo>
                      <a:lnTo>
                        <a:pt x="7" y="16"/>
                      </a:lnTo>
                      <a:lnTo>
                        <a:pt x="7" y="16"/>
                      </a:lnTo>
                      <a:lnTo>
                        <a:pt x="7" y="16"/>
                      </a:lnTo>
                      <a:lnTo>
                        <a:pt x="7" y="16"/>
                      </a:lnTo>
                      <a:lnTo>
                        <a:pt x="7" y="16"/>
                      </a:lnTo>
                      <a:lnTo>
                        <a:pt x="7"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41" name="Freeform 2777">
                  <a:extLst>
                    <a:ext uri="{FF2B5EF4-FFF2-40B4-BE49-F238E27FC236}">
                      <a16:creationId xmlns:a16="http://schemas.microsoft.com/office/drawing/2014/main" id="{C213EEE4-9304-4885-91A7-E7F09477BCD2}"/>
                    </a:ext>
                  </a:extLst>
                </p:cNvPr>
                <p:cNvSpPr>
                  <a:spLocks/>
                </p:cNvSpPr>
                <p:nvPr/>
              </p:nvSpPr>
              <p:spPr bwMode="auto">
                <a:xfrm>
                  <a:off x="4176" y="1525"/>
                  <a:ext cx="5" cy="7"/>
                </a:xfrm>
                <a:custGeom>
                  <a:avLst/>
                  <a:gdLst>
                    <a:gd name="T0" fmla="*/ 5 w 5"/>
                    <a:gd name="T1" fmla="*/ 7 h 7"/>
                    <a:gd name="T2" fmla="*/ 5 w 5"/>
                    <a:gd name="T3" fmla="*/ 7 h 7"/>
                    <a:gd name="T4" fmla="*/ 3 w 5"/>
                    <a:gd name="T5" fmla="*/ 4 h 7"/>
                    <a:gd name="T6" fmla="*/ 3 w 5"/>
                    <a:gd name="T7" fmla="*/ 4 h 7"/>
                    <a:gd name="T8" fmla="*/ 1 w 5"/>
                    <a:gd name="T9" fmla="*/ 2 h 7"/>
                    <a:gd name="T10" fmla="*/ 0 w 5"/>
                    <a:gd name="T11" fmla="*/ 0 h 7"/>
                    <a:gd name="T12" fmla="*/ 0 w 5"/>
                    <a:gd name="T13" fmla="*/ 0 h 7"/>
                    <a:gd name="T14" fmla="*/ 0 w 5"/>
                    <a:gd name="T15" fmla="*/ 0 h 7"/>
                    <a:gd name="T16" fmla="*/ 0 w 5"/>
                    <a:gd name="T17" fmla="*/ 0 h 7"/>
                    <a:gd name="T18" fmla="*/ 0 w 5"/>
                    <a:gd name="T19" fmla="*/ 0 h 7"/>
                    <a:gd name="T20" fmla="*/ 0 w 5"/>
                    <a:gd name="T21" fmla="*/ 1 h 7"/>
                    <a:gd name="T22" fmla="*/ 0 w 5"/>
                    <a:gd name="T23" fmla="*/ 1 h 7"/>
                    <a:gd name="T24" fmla="*/ 0 w 5"/>
                    <a:gd name="T25" fmla="*/ 1 h 7"/>
                    <a:gd name="T26" fmla="*/ 0 w 5"/>
                    <a:gd name="T27" fmla="*/ 1 h 7"/>
                    <a:gd name="T28" fmla="*/ 0 w 5"/>
                    <a:gd name="T29" fmla="*/ 0 h 7"/>
                    <a:gd name="T30" fmla="*/ 0 w 5"/>
                    <a:gd name="T31" fmla="*/ 0 h 7"/>
                    <a:gd name="T32" fmla="*/ 0 w 5"/>
                    <a:gd name="T33" fmla="*/ 0 h 7"/>
                    <a:gd name="T34" fmla="*/ 0 w 5"/>
                    <a:gd name="T35" fmla="*/ 0 h 7"/>
                    <a:gd name="T36" fmla="*/ 0 w 5"/>
                    <a:gd name="T37" fmla="*/ 0 h 7"/>
                    <a:gd name="T38" fmla="*/ 0 w 5"/>
                    <a:gd name="T39" fmla="*/ 1 h 7"/>
                    <a:gd name="T40" fmla="*/ 0 w 5"/>
                    <a:gd name="T41" fmla="*/ 2 h 7"/>
                    <a:gd name="T42" fmla="*/ 1 w 5"/>
                    <a:gd name="T43" fmla="*/ 3 h 7"/>
                    <a:gd name="T44" fmla="*/ 1 w 5"/>
                    <a:gd name="T45" fmla="*/ 3 h 7"/>
                    <a:gd name="T46" fmla="*/ 3 w 5"/>
                    <a:gd name="T47" fmla="*/ 5 h 7"/>
                    <a:gd name="T48" fmla="*/ 5 w 5"/>
                    <a:gd name="T49" fmla="*/ 7 h 7"/>
                    <a:gd name="T50" fmla="*/ 5 w 5"/>
                    <a:gd name="T51" fmla="*/ 7 h 7"/>
                    <a:gd name="T52" fmla="*/ 5 w 5"/>
                    <a:gd name="T5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7">
                      <a:moveTo>
                        <a:pt x="5" y="7"/>
                      </a:moveTo>
                      <a:lnTo>
                        <a:pt x="5" y="7"/>
                      </a:lnTo>
                      <a:lnTo>
                        <a:pt x="3" y="4"/>
                      </a:lnTo>
                      <a:lnTo>
                        <a:pt x="3" y="4"/>
                      </a:lnTo>
                      <a:lnTo>
                        <a:pt x="1" y="2"/>
                      </a:lnTo>
                      <a:lnTo>
                        <a:pt x="0" y="0"/>
                      </a:lnTo>
                      <a:lnTo>
                        <a:pt x="0" y="0"/>
                      </a:lnTo>
                      <a:lnTo>
                        <a:pt x="0" y="0"/>
                      </a:lnTo>
                      <a:lnTo>
                        <a:pt x="0" y="0"/>
                      </a:lnTo>
                      <a:lnTo>
                        <a:pt x="0" y="0"/>
                      </a:lnTo>
                      <a:lnTo>
                        <a:pt x="0" y="1"/>
                      </a:lnTo>
                      <a:lnTo>
                        <a:pt x="0" y="1"/>
                      </a:lnTo>
                      <a:lnTo>
                        <a:pt x="0" y="1"/>
                      </a:lnTo>
                      <a:lnTo>
                        <a:pt x="0" y="1"/>
                      </a:lnTo>
                      <a:lnTo>
                        <a:pt x="0" y="0"/>
                      </a:lnTo>
                      <a:lnTo>
                        <a:pt x="0" y="0"/>
                      </a:lnTo>
                      <a:lnTo>
                        <a:pt x="0" y="0"/>
                      </a:lnTo>
                      <a:lnTo>
                        <a:pt x="0" y="0"/>
                      </a:lnTo>
                      <a:lnTo>
                        <a:pt x="0" y="0"/>
                      </a:lnTo>
                      <a:lnTo>
                        <a:pt x="0" y="1"/>
                      </a:lnTo>
                      <a:lnTo>
                        <a:pt x="0" y="2"/>
                      </a:lnTo>
                      <a:lnTo>
                        <a:pt x="1" y="3"/>
                      </a:lnTo>
                      <a:lnTo>
                        <a:pt x="1" y="3"/>
                      </a:lnTo>
                      <a:lnTo>
                        <a:pt x="3" y="5"/>
                      </a:lnTo>
                      <a:lnTo>
                        <a:pt x="5" y="7"/>
                      </a:lnTo>
                      <a:lnTo>
                        <a:pt x="5" y="7"/>
                      </a:lnTo>
                      <a:lnTo>
                        <a:pt x="5"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42" name="Freeform 2778">
                  <a:extLst>
                    <a:ext uri="{FF2B5EF4-FFF2-40B4-BE49-F238E27FC236}">
                      <a16:creationId xmlns:a16="http://schemas.microsoft.com/office/drawing/2014/main" id="{7502B76A-B3D6-42DE-B69B-ED03683C2667}"/>
                    </a:ext>
                  </a:extLst>
                </p:cNvPr>
                <p:cNvSpPr>
                  <a:spLocks/>
                </p:cNvSpPr>
                <p:nvPr/>
              </p:nvSpPr>
              <p:spPr bwMode="auto">
                <a:xfrm>
                  <a:off x="4176" y="1525"/>
                  <a:ext cx="5" cy="7"/>
                </a:xfrm>
                <a:custGeom>
                  <a:avLst/>
                  <a:gdLst>
                    <a:gd name="T0" fmla="*/ 5 w 5"/>
                    <a:gd name="T1" fmla="*/ 7 h 7"/>
                    <a:gd name="T2" fmla="*/ 5 w 5"/>
                    <a:gd name="T3" fmla="*/ 7 h 7"/>
                    <a:gd name="T4" fmla="*/ 3 w 5"/>
                    <a:gd name="T5" fmla="*/ 4 h 7"/>
                    <a:gd name="T6" fmla="*/ 3 w 5"/>
                    <a:gd name="T7" fmla="*/ 4 h 7"/>
                    <a:gd name="T8" fmla="*/ 1 w 5"/>
                    <a:gd name="T9" fmla="*/ 2 h 7"/>
                    <a:gd name="T10" fmla="*/ 0 w 5"/>
                    <a:gd name="T11" fmla="*/ 0 h 7"/>
                    <a:gd name="T12" fmla="*/ 0 w 5"/>
                    <a:gd name="T13" fmla="*/ 0 h 7"/>
                    <a:gd name="T14" fmla="*/ 0 w 5"/>
                    <a:gd name="T15" fmla="*/ 0 h 7"/>
                    <a:gd name="T16" fmla="*/ 0 w 5"/>
                    <a:gd name="T17" fmla="*/ 0 h 7"/>
                    <a:gd name="T18" fmla="*/ 0 w 5"/>
                    <a:gd name="T19" fmla="*/ 0 h 7"/>
                    <a:gd name="T20" fmla="*/ 0 w 5"/>
                    <a:gd name="T21" fmla="*/ 1 h 7"/>
                    <a:gd name="T22" fmla="*/ 0 w 5"/>
                    <a:gd name="T23" fmla="*/ 1 h 7"/>
                    <a:gd name="T24" fmla="*/ 0 w 5"/>
                    <a:gd name="T25" fmla="*/ 1 h 7"/>
                    <a:gd name="T26" fmla="*/ 0 w 5"/>
                    <a:gd name="T27" fmla="*/ 1 h 7"/>
                    <a:gd name="T28" fmla="*/ 0 w 5"/>
                    <a:gd name="T29" fmla="*/ 0 h 7"/>
                    <a:gd name="T30" fmla="*/ 0 w 5"/>
                    <a:gd name="T31" fmla="*/ 0 h 7"/>
                    <a:gd name="T32" fmla="*/ 0 w 5"/>
                    <a:gd name="T33" fmla="*/ 0 h 7"/>
                    <a:gd name="T34" fmla="*/ 0 w 5"/>
                    <a:gd name="T35" fmla="*/ 0 h 7"/>
                    <a:gd name="T36" fmla="*/ 0 w 5"/>
                    <a:gd name="T37" fmla="*/ 0 h 7"/>
                    <a:gd name="T38" fmla="*/ 0 w 5"/>
                    <a:gd name="T39" fmla="*/ 1 h 7"/>
                    <a:gd name="T40" fmla="*/ 0 w 5"/>
                    <a:gd name="T41" fmla="*/ 2 h 7"/>
                    <a:gd name="T42" fmla="*/ 1 w 5"/>
                    <a:gd name="T43" fmla="*/ 3 h 7"/>
                    <a:gd name="T44" fmla="*/ 1 w 5"/>
                    <a:gd name="T45" fmla="*/ 3 h 7"/>
                    <a:gd name="T46" fmla="*/ 3 w 5"/>
                    <a:gd name="T47" fmla="*/ 5 h 7"/>
                    <a:gd name="T48" fmla="*/ 5 w 5"/>
                    <a:gd name="T49" fmla="*/ 7 h 7"/>
                    <a:gd name="T50" fmla="*/ 5 w 5"/>
                    <a:gd name="T51" fmla="*/ 7 h 7"/>
                    <a:gd name="T52" fmla="*/ 5 w 5"/>
                    <a:gd name="T5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7">
                      <a:moveTo>
                        <a:pt x="5" y="7"/>
                      </a:moveTo>
                      <a:lnTo>
                        <a:pt x="5" y="7"/>
                      </a:lnTo>
                      <a:lnTo>
                        <a:pt x="3" y="4"/>
                      </a:lnTo>
                      <a:lnTo>
                        <a:pt x="3" y="4"/>
                      </a:lnTo>
                      <a:lnTo>
                        <a:pt x="1" y="2"/>
                      </a:lnTo>
                      <a:lnTo>
                        <a:pt x="0" y="0"/>
                      </a:lnTo>
                      <a:lnTo>
                        <a:pt x="0" y="0"/>
                      </a:lnTo>
                      <a:lnTo>
                        <a:pt x="0" y="0"/>
                      </a:lnTo>
                      <a:lnTo>
                        <a:pt x="0" y="0"/>
                      </a:lnTo>
                      <a:lnTo>
                        <a:pt x="0" y="0"/>
                      </a:lnTo>
                      <a:lnTo>
                        <a:pt x="0" y="1"/>
                      </a:lnTo>
                      <a:lnTo>
                        <a:pt x="0" y="1"/>
                      </a:lnTo>
                      <a:lnTo>
                        <a:pt x="0" y="1"/>
                      </a:lnTo>
                      <a:lnTo>
                        <a:pt x="0" y="1"/>
                      </a:lnTo>
                      <a:lnTo>
                        <a:pt x="0" y="0"/>
                      </a:lnTo>
                      <a:lnTo>
                        <a:pt x="0" y="0"/>
                      </a:lnTo>
                      <a:lnTo>
                        <a:pt x="0" y="0"/>
                      </a:lnTo>
                      <a:lnTo>
                        <a:pt x="0" y="0"/>
                      </a:lnTo>
                      <a:lnTo>
                        <a:pt x="0" y="0"/>
                      </a:lnTo>
                      <a:lnTo>
                        <a:pt x="0" y="1"/>
                      </a:lnTo>
                      <a:lnTo>
                        <a:pt x="0" y="2"/>
                      </a:lnTo>
                      <a:lnTo>
                        <a:pt x="1" y="3"/>
                      </a:lnTo>
                      <a:lnTo>
                        <a:pt x="1" y="3"/>
                      </a:lnTo>
                      <a:lnTo>
                        <a:pt x="3" y="5"/>
                      </a:lnTo>
                      <a:lnTo>
                        <a:pt x="5" y="7"/>
                      </a:lnTo>
                      <a:lnTo>
                        <a:pt x="5" y="7"/>
                      </a:lnTo>
                      <a:lnTo>
                        <a:pt x="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43" name="Freeform 2779">
                  <a:extLst>
                    <a:ext uri="{FF2B5EF4-FFF2-40B4-BE49-F238E27FC236}">
                      <a16:creationId xmlns:a16="http://schemas.microsoft.com/office/drawing/2014/main" id="{92C41AF4-9F34-46E9-8B11-FCD2568BA44B}"/>
                    </a:ext>
                  </a:extLst>
                </p:cNvPr>
                <p:cNvSpPr>
                  <a:spLocks/>
                </p:cNvSpPr>
                <p:nvPr/>
              </p:nvSpPr>
              <p:spPr bwMode="auto">
                <a:xfrm>
                  <a:off x="4186" y="1530"/>
                  <a:ext cx="1" cy="10"/>
                </a:xfrm>
                <a:custGeom>
                  <a:avLst/>
                  <a:gdLst>
                    <a:gd name="T0" fmla="*/ 0 w 1"/>
                    <a:gd name="T1" fmla="*/ 9 h 10"/>
                    <a:gd name="T2" fmla="*/ 0 w 1"/>
                    <a:gd name="T3" fmla="*/ 9 h 10"/>
                    <a:gd name="T4" fmla="*/ 0 w 1"/>
                    <a:gd name="T5" fmla="*/ 10 h 10"/>
                    <a:gd name="T6" fmla="*/ 0 w 1"/>
                    <a:gd name="T7" fmla="*/ 10 h 10"/>
                    <a:gd name="T8" fmla="*/ 1 w 1"/>
                    <a:gd name="T9" fmla="*/ 10 h 10"/>
                    <a:gd name="T10" fmla="*/ 1 w 1"/>
                    <a:gd name="T11" fmla="*/ 10 h 10"/>
                    <a:gd name="T12" fmla="*/ 1 w 1"/>
                    <a:gd name="T13" fmla="*/ 10 h 10"/>
                    <a:gd name="T14" fmla="*/ 1 w 1"/>
                    <a:gd name="T15" fmla="*/ 9 h 10"/>
                    <a:gd name="T16" fmla="*/ 1 w 1"/>
                    <a:gd name="T17" fmla="*/ 8 h 10"/>
                    <a:gd name="T18" fmla="*/ 1 w 1"/>
                    <a:gd name="T19" fmla="*/ 6 h 10"/>
                    <a:gd name="T20" fmla="*/ 1 w 1"/>
                    <a:gd name="T21" fmla="*/ 6 h 10"/>
                    <a:gd name="T22" fmla="*/ 1 w 1"/>
                    <a:gd name="T23" fmla="*/ 3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6 h 10"/>
                    <a:gd name="T36" fmla="*/ 0 w 1"/>
                    <a:gd name="T37" fmla="*/ 6 h 10"/>
                    <a:gd name="T38" fmla="*/ 1 w 1"/>
                    <a:gd name="T39" fmla="*/ 8 h 10"/>
                    <a:gd name="T40" fmla="*/ 1 w 1"/>
                    <a:gd name="T41" fmla="*/ 9 h 10"/>
                    <a:gd name="T42" fmla="*/ 0 w 1"/>
                    <a:gd name="T43" fmla="*/ 9 h 10"/>
                    <a:gd name="T44" fmla="*/ 0 w 1"/>
                    <a:gd name="T45" fmla="*/ 9 h 10"/>
                    <a:gd name="T46" fmla="*/ 0 w 1"/>
                    <a:gd name="T47" fmla="*/ 9 h 10"/>
                    <a:gd name="T48" fmla="*/ 0 w 1"/>
                    <a:gd name="T4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10">
                      <a:moveTo>
                        <a:pt x="0" y="9"/>
                      </a:moveTo>
                      <a:lnTo>
                        <a:pt x="0" y="9"/>
                      </a:lnTo>
                      <a:lnTo>
                        <a:pt x="0" y="10"/>
                      </a:lnTo>
                      <a:lnTo>
                        <a:pt x="0" y="10"/>
                      </a:lnTo>
                      <a:lnTo>
                        <a:pt x="1" y="10"/>
                      </a:lnTo>
                      <a:lnTo>
                        <a:pt x="1" y="10"/>
                      </a:lnTo>
                      <a:lnTo>
                        <a:pt x="1" y="10"/>
                      </a:lnTo>
                      <a:lnTo>
                        <a:pt x="1" y="9"/>
                      </a:lnTo>
                      <a:lnTo>
                        <a:pt x="1" y="8"/>
                      </a:lnTo>
                      <a:lnTo>
                        <a:pt x="1" y="6"/>
                      </a:lnTo>
                      <a:lnTo>
                        <a:pt x="1" y="6"/>
                      </a:lnTo>
                      <a:lnTo>
                        <a:pt x="1" y="3"/>
                      </a:lnTo>
                      <a:lnTo>
                        <a:pt x="0" y="0"/>
                      </a:lnTo>
                      <a:lnTo>
                        <a:pt x="0" y="0"/>
                      </a:lnTo>
                      <a:lnTo>
                        <a:pt x="0" y="0"/>
                      </a:lnTo>
                      <a:lnTo>
                        <a:pt x="0" y="0"/>
                      </a:lnTo>
                      <a:lnTo>
                        <a:pt x="0" y="0"/>
                      </a:lnTo>
                      <a:lnTo>
                        <a:pt x="0" y="6"/>
                      </a:lnTo>
                      <a:lnTo>
                        <a:pt x="0" y="6"/>
                      </a:lnTo>
                      <a:lnTo>
                        <a:pt x="1" y="8"/>
                      </a:lnTo>
                      <a:lnTo>
                        <a:pt x="1" y="9"/>
                      </a:lnTo>
                      <a:lnTo>
                        <a:pt x="0" y="9"/>
                      </a:lnTo>
                      <a:lnTo>
                        <a:pt x="0" y="9"/>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44" name="Freeform 2780">
                  <a:extLst>
                    <a:ext uri="{FF2B5EF4-FFF2-40B4-BE49-F238E27FC236}">
                      <a16:creationId xmlns:a16="http://schemas.microsoft.com/office/drawing/2014/main" id="{861C44BE-04D7-4FD8-8DE2-5B21D1AA2E44}"/>
                    </a:ext>
                  </a:extLst>
                </p:cNvPr>
                <p:cNvSpPr>
                  <a:spLocks/>
                </p:cNvSpPr>
                <p:nvPr/>
              </p:nvSpPr>
              <p:spPr bwMode="auto">
                <a:xfrm>
                  <a:off x="4186" y="1530"/>
                  <a:ext cx="1" cy="10"/>
                </a:xfrm>
                <a:custGeom>
                  <a:avLst/>
                  <a:gdLst>
                    <a:gd name="T0" fmla="*/ 0 w 1"/>
                    <a:gd name="T1" fmla="*/ 9 h 10"/>
                    <a:gd name="T2" fmla="*/ 0 w 1"/>
                    <a:gd name="T3" fmla="*/ 9 h 10"/>
                    <a:gd name="T4" fmla="*/ 0 w 1"/>
                    <a:gd name="T5" fmla="*/ 10 h 10"/>
                    <a:gd name="T6" fmla="*/ 0 w 1"/>
                    <a:gd name="T7" fmla="*/ 10 h 10"/>
                    <a:gd name="T8" fmla="*/ 1 w 1"/>
                    <a:gd name="T9" fmla="*/ 10 h 10"/>
                    <a:gd name="T10" fmla="*/ 1 w 1"/>
                    <a:gd name="T11" fmla="*/ 10 h 10"/>
                    <a:gd name="T12" fmla="*/ 1 w 1"/>
                    <a:gd name="T13" fmla="*/ 10 h 10"/>
                    <a:gd name="T14" fmla="*/ 1 w 1"/>
                    <a:gd name="T15" fmla="*/ 9 h 10"/>
                    <a:gd name="T16" fmla="*/ 1 w 1"/>
                    <a:gd name="T17" fmla="*/ 8 h 10"/>
                    <a:gd name="T18" fmla="*/ 1 w 1"/>
                    <a:gd name="T19" fmla="*/ 6 h 10"/>
                    <a:gd name="T20" fmla="*/ 1 w 1"/>
                    <a:gd name="T21" fmla="*/ 6 h 10"/>
                    <a:gd name="T22" fmla="*/ 1 w 1"/>
                    <a:gd name="T23" fmla="*/ 3 h 10"/>
                    <a:gd name="T24" fmla="*/ 0 w 1"/>
                    <a:gd name="T25" fmla="*/ 0 h 10"/>
                    <a:gd name="T26" fmla="*/ 0 w 1"/>
                    <a:gd name="T27" fmla="*/ 0 h 10"/>
                    <a:gd name="T28" fmla="*/ 0 w 1"/>
                    <a:gd name="T29" fmla="*/ 0 h 10"/>
                    <a:gd name="T30" fmla="*/ 0 w 1"/>
                    <a:gd name="T31" fmla="*/ 0 h 10"/>
                    <a:gd name="T32" fmla="*/ 0 w 1"/>
                    <a:gd name="T33" fmla="*/ 0 h 10"/>
                    <a:gd name="T34" fmla="*/ 0 w 1"/>
                    <a:gd name="T35" fmla="*/ 6 h 10"/>
                    <a:gd name="T36" fmla="*/ 0 w 1"/>
                    <a:gd name="T37" fmla="*/ 6 h 10"/>
                    <a:gd name="T38" fmla="*/ 1 w 1"/>
                    <a:gd name="T39" fmla="*/ 8 h 10"/>
                    <a:gd name="T40" fmla="*/ 1 w 1"/>
                    <a:gd name="T41" fmla="*/ 9 h 10"/>
                    <a:gd name="T42" fmla="*/ 0 w 1"/>
                    <a:gd name="T43" fmla="*/ 9 h 10"/>
                    <a:gd name="T44" fmla="*/ 0 w 1"/>
                    <a:gd name="T45" fmla="*/ 9 h 10"/>
                    <a:gd name="T46" fmla="*/ 0 w 1"/>
                    <a:gd name="T47" fmla="*/ 9 h 10"/>
                    <a:gd name="T48" fmla="*/ 0 w 1"/>
                    <a:gd name="T4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10">
                      <a:moveTo>
                        <a:pt x="0" y="9"/>
                      </a:moveTo>
                      <a:lnTo>
                        <a:pt x="0" y="9"/>
                      </a:lnTo>
                      <a:lnTo>
                        <a:pt x="0" y="10"/>
                      </a:lnTo>
                      <a:lnTo>
                        <a:pt x="0" y="10"/>
                      </a:lnTo>
                      <a:lnTo>
                        <a:pt x="1" y="10"/>
                      </a:lnTo>
                      <a:lnTo>
                        <a:pt x="1" y="10"/>
                      </a:lnTo>
                      <a:lnTo>
                        <a:pt x="1" y="10"/>
                      </a:lnTo>
                      <a:lnTo>
                        <a:pt x="1" y="9"/>
                      </a:lnTo>
                      <a:lnTo>
                        <a:pt x="1" y="8"/>
                      </a:lnTo>
                      <a:lnTo>
                        <a:pt x="1" y="6"/>
                      </a:lnTo>
                      <a:lnTo>
                        <a:pt x="1" y="6"/>
                      </a:lnTo>
                      <a:lnTo>
                        <a:pt x="1" y="3"/>
                      </a:lnTo>
                      <a:lnTo>
                        <a:pt x="0" y="0"/>
                      </a:lnTo>
                      <a:lnTo>
                        <a:pt x="0" y="0"/>
                      </a:lnTo>
                      <a:lnTo>
                        <a:pt x="0" y="0"/>
                      </a:lnTo>
                      <a:lnTo>
                        <a:pt x="0" y="0"/>
                      </a:lnTo>
                      <a:lnTo>
                        <a:pt x="0" y="0"/>
                      </a:lnTo>
                      <a:lnTo>
                        <a:pt x="0" y="6"/>
                      </a:lnTo>
                      <a:lnTo>
                        <a:pt x="0" y="6"/>
                      </a:lnTo>
                      <a:lnTo>
                        <a:pt x="1" y="8"/>
                      </a:lnTo>
                      <a:lnTo>
                        <a:pt x="1" y="9"/>
                      </a:lnTo>
                      <a:lnTo>
                        <a:pt x="0" y="9"/>
                      </a:lnTo>
                      <a:lnTo>
                        <a:pt x="0" y="9"/>
                      </a:lnTo>
                      <a:lnTo>
                        <a:pt x="0" y="9"/>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45" name="Freeform 2781">
                  <a:extLst>
                    <a:ext uri="{FF2B5EF4-FFF2-40B4-BE49-F238E27FC236}">
                      <a16:creationId xmlns:a16="http://schemas.microsoft.com/office/drawing/2014/main" id="{7BBB79F0-5BCE-423A-9219-F2240878EAEF}"/>
                    </a:ext>
                  </a:extLst>
                </p:cNvPr>
                <p:cNvSpPr>
                  <a:spLocks/>
                </p:cNvSpPr>
                <p:nvPr/>
              </p:nvSpPr>
              <p:spPr bwMode="auto">
                <a:xfrm>
                  <a:off x="4187" y="1539"/>
                  <a:ext cx="2" cy="4"/>
                </a:xfrm>
                <a:custGeom>
                  <a:avLst/>
                  <a:gdLst>
                    <a:gd name="T0" fmla="*/ 0 w 2"/>
                    <a:gd name="T1" fmla="*/ 0 h 4"/>
                    <a:gd name="T2" fmla="*/ 0 w 2"/>
                    <a:gd name="T3" fmla="*/ 0 h 4"/>
                    <a:gd name="T4" fmla="*/ 0 w 2"/>
                    <a:gd name="T5" fmla="*/ 1 h 4"/>
                    <a:gd name="T6" fmla="*/ 1 w 2"/>
                    <a:gd name="T7" fmla="*/ 2 h 4"/>
                    <a:gd name="T8" fmla="*/ 2 w 2"/>
                    <a:gd name="T9" fmla="*/ 4 h 4"/>
                    <a:gd name="T10" fmla="*/ 2 w 2"/>
                    <a:gd name="T11" fmla="*/ 4 h 4"/>
                    <a:gd name="T12" fmla="*/ 2 w 2"/>
                    <a:gd name="T13" fmla="*/ 4 h 4"/>
                    <a:gd name="T14" fmla="*/ 2 w 2"/>
                    <a:gd name="T15" fmla="*/ 4 h 4"/>
                    <a:gd name="T16" fmla="*/ 1 w 2"/>
                    <a:gd name="T17" fmla="*/ 2 h 4"/>
                    <a:gd name="T18" fmla="*/ 0 w 2"/>
                    <a:gd name="T19" fmla="*/ 1 h 4"/>
                    <a:gd name="T20" fmla="*/ 0 w 2"/>
                    <a:gd name="T21" fmla="*/ 0 h 4"/>
                    <a:gd name="T22" fmla="*/ 0 w 2"/>
                    <a:gd name="T23" fmla="*/ 0 h 4"/>
                    <a:gd name="T24" fmla="*/ 0 w 2"/>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0" y="0"/>
                      </a:moveTo>
                      <a:lnTo>
                        <a:pt x="0" y="0"/>
                      </a:lnTo>
                      <a:lnTo>
                        <a:pt x="0" y="1"/>
                      </a:lnTo>
                      <a:lnTo>
                        <a:pt x="1" y="2"/>
                      </a:lnTo>
                      <a:lnTo>
                        <a:pt x="2" y="4"/>
                      </a:lnTo>
                      <a:lnTo>
                        <a:pt x="2" y="4"/>
                      </a:lnTo>
                      <a:lnTo>
                        <a:pt x="2" y="4"/>
                      </a:lnTo>
                      <a:lnTo>
                        <a:pt x="2" y="4"/>
                      </a:lnTo>
                      <a:lnTo>
                        <a:pt x="1" y="2"/>
                      </a:lnTo>
                      <a:lnTo>
                        <a:pt x="0"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46" name="Freeform 2782">
                  <a:extLst>
                    <a:ext uri="{FF2B5EF4-FFF2-40B4-BE49-F238E27FC236}">
                      <a16:creationId xmlns:a16="http://schemas.microsoft.com/office/drawing/2014/main" id="{492D6A9D-FC83-45E9-86AF-40863E57C76B}"/>
                    </a:ext>
                  </a:extLst>
                </p:cNvPr>
                <p:cNvSpPr>
                  <a:spLocks/>
                </p:cNvSpPr>
                <p:nvPr/>
              </p:nvSpPr>
              <p:spPr bwMode="auto">
                <a:xfrm>
                  <a:off x="4187" y="1539"/>
                  <a:ext cx="2" cy="4"/>
                </a:xfrm>
                <a:custGeom>
                  <a:avLst/>
                  <a:gdLst>
                    <a:gd name="T0" fmla="*/ 0 w 2"/>
                    <a:gd name="T1" fmla="*/ 0 h 4"/>
                    <a:gd name="T2" fmla="*/ 0 w 2"/>
                    <a:gd name="T3" fmla="*/ 0 h 4"/>
                    <a:gd name="T4" fmla="*/ 0 w 2"/>
                    <a:gd name="T5" fmla="*/ 1 h 4"/>
                    <a:gd name="T6" fmla="*/ 1 w 2"/>
                    <a:gd name="T7" fmla="*/ 2 h 4"/>
                    <a:gd name="T8" fmla="*/ 2 w 2"/>
                    <a:gd name="T9" fmla="*/ 4 h 4"/>
                    <a:gd name="T10" fmla="*/ 2 w 2"/>
                    <a:gd name="T11" fmla="*/ 4 h 4"/>
                    <a:gd name="T12" fmla="*/ 2 w 2"/>
                    <a:gd name="T13" fmla="*/ 4 h 4"/>
                    <a:gd name="T14" fmla="*/ 2 w 2"/>
                    <a:gd name="T15" fmla="*/ 4 h 4"/>
                    <a:gd name="T16" fmla="*/ 1 w 2"/>
                    <a:gd name="T17" fmla="*/ 2 h 4"/>
                    <a:gd name="T18" fmla="*/ 0 w 2"/>
                    <a:gd name="T19" fmla="*/ 1 h 4"/>
                    <a:gd name="T20" fmla="*/ 0 w 2"/>
                    <a:gd name="T21" fmla="*/ 0 h 4"/>
                    <a:gd name="T22" fmla="*/ 0 w 2"/>
                    <a:gd name="T23" fmla="*/ 0 h 4"/>
                    <a:gd name="T24" fmla="*/ 0 w 2"/>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0" y="0"/>
                      </a:moveTo>
                      <a:lnTo>
                        <a:pt x="0" y="0"/>
                      </a:lnTo>
                      <a:lnTo>
                        <a:pt x="0" y="1"/>
                      </a:lnTo>
                      <a:lnTo>
                        <a:pt x="1" y="2"/>
                      </a:lnTo>
                      <a:lnTo>
                        <a:pt x="2" y="4"/>
                      </a:lnTo>
                      <a:lnTo>
                        <a:pt x="2" y="4"/>
                      </a:lnTo>
                      <a:lnTo>
                        <a:pt x="2" y="4"/>
                      </a:lnTo>
                      <a:lnTo>
                        <a:pt x="2" y="4"/>
                      </a:lnTo>
                      <a:lnTo>
                        <a:pt x="1" y="2"/>
                      </a:lnTo>
                      <a:lnTo>
                        <a:pt x="0"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47" name="Freeform 2783">
                  <a:extLst>
                    <a:ext uri="{FF2B5EF4-FFF2-40B4-BE49-F238E27FC236}">
                      <a16:creationId xmlns:a16="http://schemas.microsoft.com/office/drawing/2014/main" id="{39EEB4E7-4B26-4A68-911F-0DB0A4027FD7}"/>
                    </a:ext>
                  </a:extLst>
                </p:cNvPr>
                <p:cNvSpPr>
                  <a:spLocks/>
                </p:cNvSpPr>
                <p:nvPr/>
              </p:nvSpPr>
              <p:spPr bwMode="auto">
                <a:xfrm>
                  <a:off x="4216" y="1464"/>
                  <a:ext cx="58" cy="85"/>
                </a:xfrm>
                <a:custGeom>
                  <a:avLst/>
                  <a:gdLst>
                    <a:gd name="T0" fmla="*/ 53 w 58"/>
                    <a:gd name="T1" fmla="*/ 52 h 85"/>
                    <a:gd name="T2" fmla="*/ 48 w 58"/>
                    <a:gd name="T3" fmla="*/ 44 h 85"/>
                    <a:gd name="T4" fmla="*/ 45 w 58"/>
                    <a:gd name="T5" fmla="*/ 41 h 85"/>
                    <a:gd name="T6" fmla="*/ 45 w 58"/>
                    <a:gd name="T7" fmla="*/ 37 h 85"/>
                    <a:gd name="T8" fmla="*/ 53 w 58"/>
                    <a:gd name="T9" fmla="*/ 32 h 85"/>
                    <a:gd name="T10" fmla="*/ 51 w 58"/>
                    <a:gd name="T11" fmla="*/ 25 h 85"/>
                    <a:gd name="T12" fmla="*/ 54 w 58"/>
                    <a:gd name="T13" fmla="*/ 16 h 85"/>
                    <a:gd name="T14" fmla="*/ 42 w 58"/>
                    <a:gd name="T15" fmla="*/ 11 h 85"/>
                    <a:gd name="T16" fmla="*/ 37 w 58"/>
                    <a:gd name="T17" fmla="*/ 9 h 85"/>
                    <a:gd name="T18" fmla="*/ 28 w 58"/>
                    <a:gd name="T19" fmla="*/ 9 h 85"/>
                    <a:gd name="T20" fmla="*/ 20 w 58"/>
                    <a:gd name="T21" fmla="*/ 9 h 85"/>
                    <a:gd name="T22" fmla="*/ 17 w 58"/>
                    <a:gd name="T23" fmla="*/ 6 h 85"/>
                    <a:gd name="T24" fmla="*/ 14 w 58"/>
                    <a:gd name="T25" fmla="*/ 2 h 85"/>
                    <a:gd name="T26" fmla="*/ 8 w 58"/>
                    <a:gd name="T27" fmla="*/ 0 h 85"/>
                    <a:gd name="T28" fmla="*/ 6 w 58"/>
                    <a:gd name="T29" fmla="*/ 2 h 85"/>
                    <a:gd name="T30" fmla="*/ 6 w 58"/>
                    <a:gd name="T31" fmla="*/ 2 h 85"/>
                    <a:gd name="T32" fmla="*/ 12 w 58"/>
                    <a:gd name="T33" fmla="*/ 0 h 85"/>
                    <a:gd name="T34" fmla="*/ 14 w 58"/>
                    <a:gd name="T35" fmla="*/ 5 h 85"/>
                    <a:gd name="T36" fmla="*/ 19 w 58"/>
                    <a:gd name="T37" fmla="*/ 9 h 85"/>
                    <a:gd name="T38" fmla="*/ 21 w 58"/>
                    <a:gd name="T39" fmla="*/ 10 h 85"/>
                    <a:gd name="T40" fmla="*/ 27 w 58"/>
                    <a:gd name="T41" fmla="*/ 9 h 85"/>
                    <a:gd name="T42" fmla="*/ 29 w 58"/>
                    <a:gd name="T43" fmla="*/ 11 h 85"/>
                    <a:gd name="T44" fmla="*/ 38 w 58"/>
                    <a:gd name="T45" fmla="*/ 10 h 85"/>
                    <a:gd name="T46" fmla="*/ 45 w 58"/>
                    <a:gd name="T47" fmla="*/ 12 h 85"/>
                    <a:gd name="T48" fmla="*/ 53 w 58"/>
                    <a:gd name="T49" fmla="*/ 16 h 85"/>
                    <a:gd name="T50" fmla="*/ 51 w 58"/>
                    <a:gd name="T51" fmla="*/ 24 h 85"/>
                    <a:gd name="T52" fmla="*/ 52 w 58"/>
                    <a:gd name="T53" fmla="*/ 27 h 85"/>
                    <a:gd name="T54" fmla="*/ 51 w 58"/>
                    <a:gd name="T55" fmla="*/ 32 h 85"/>
                    <a:gd name="T56" fmla="*/ 44 w 58"/>
                    <a:gd name="T57" fmla="*/ 38 h 85"/>
                    <a:gd name="T58" fmla="*/ 44 w 58"/>
                    <a:gd name="T59" fmla="*/ 42 h 85"/>
                    <a:gd name="T60" fmla="*/ 43 w 58"/>
                    <a:gd name="T61" fmla="*/ 44 h 85"/>
                    <a:gd name="T62" fmla="*/ 50 w 58"/>
                    <a:gd name="T63" fmla="*/ 46 h 85"/>
                    <a:gd name="T64" fmla="*/ 52 w 58"/>
                    <a:gd name="T65" fmla="*/ 53 h 85"/>
                    <a:gd name="T66" fmla="*/ 57 w 58"/>
                    <a:gd name="T67" fmla="*/ 59 h 85"/>
                    <a:gd name="T68" fmla="*/ 50 w 58"/>
                    <a:gd name="T69" fmla="*/ 64 h 85"/>
                    <a:gd name="T70" fmla="*/ 41 w 58"/>
                    <a:gd name="T71" fmla="*/ 66 h 85"/>
                    <a:gd name="T72" fmla="*/ 41 w 58"/>
                    <a:gd name="T73" fmla="*/ 70 h 85"/>
                    <a:gd name="T74" fmla="*/ 33 w 58"/>
                    <a:gd name="T75" fmla="*/ 71 h 85"/>
                    <a:gd name="T76" fmla="*/ 32 w 58"/>
                    <a:gd name="T77" fmla="*/ 76 h 85"/>
                    <a:gd name="T78" fmla="*/ 26 w 58"/>
                    <a:gd name="T79" fmla="*/ 79 h 85"/>
                    <a:gd name="T80" fmla="*/ 21 w 58"/>
                    <a:gd name="T81" fmla="*/ 83 h 85"/>
                    <a:gd name="T82" fmla="*/ 13 w 58"/>
                    <a:gd name="T83" fmla="*/ 82 h 85"/>
                    <a:gd name="T84" fmla="*/ 11 w 58"/>
                    <a:gd name="T85" fmla="*/ 77 h 85"/>
                    <a:gd name="T86" fmla="*/ 4 w 58"/>
                    <a:gd name="T87" fmla="*/ 76 h 85"/>
                    <a:gd name="T88" fmla="*/ 2 w 58"/>
                    <a:gd name="T89" fmla="*/ 72 h 85"/>
                    <a:gd name="T90" fmla="*/ 0 w 58"/>
                    <a:gd name="T91" fmla="*/ 69 h 85"/>
                    <a:gd name="T92" fmla="*/ 2 w 58"/>
                    <a:gd name="T93" fmla="*/ 73 h 85"/>
                    <a:gd name="T94" fmla="*/ 6 w 58"/>
                    <a:gd name="T95" fmla="*/ 79 h 85"/>
                    <a:gd name="T96" fmla="*/ 13 w 58"/>
                    <a:gd name="T97" fmla="*/ 83 h 85"/>
                    <a:gd name="T98" fmla="*/ 21 w 58"/>
                    <a:gd name="T99" fmla="*/ 84 h 85"/>
                    <a:gd name="T100" fmla="*/ 26 w 58"/>
                    <a:gd name="T101" fmla="*/ 80 h 85"/>
                    <a:gd name="T102" fmla="*/ 33 w 58"/>
                    <a:gd name="T103" fmla="*/ 77 h 85"/>
                    <a:gd name="T104" fmla="*/ 34 w 58"/>
                    <a:gd name="T105" fmla="*/ 72 h 85"/>
                    <a:gd name="T106" fmla="*/ 41 w 58"/>
                    <a:gd name="T107" fmla="*/ 71 h 85"/>
                    <a:gd name="T108" fmla="*/ 43 w 58"/>
                    <a:gd name="T109" fmla="*/ 66 h 85"/>
                    <a:gd name="T110" fmla="*/ 54 w 58"/>
                    <a:gd name="T111" fmla="*/ 64 h 85"/>
                    <a:gd name="T112" fmla="*/ 58 w 58"/>
                    <a:gd name="T113"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 h="85">
                      <a:moveTo>
                        <a:pt x="58" y="57"/>
                      </a:moveTo>
                      <a:lnTo>
                        <a:pt x="58" y="57"/>
                      </a:lnTo>
                      <a:lnTo>
                        <a:pt x="57" y="55"/>
                      </a:lnTo>
                      <a:lnTo>
                        <a:pt x="56" y="54"/>
                      </a:lnTo>
                      <a:lnTo>
                        <a:pt x="54" y="53"/>
                      </a:lnTo>
                      <a:lnTo>
                        <a:pt x="53" y="52"/>
                      </a:lnTo>
                      <a:lnTo>
                        <a:pt x="53" y="52"/>
                      </a:lnTo>
                      <a:lnTo>
                        <a:pt x="53" y="51"/>
                      </a:lnTo>
                      <a:lnTo>
                        <a:pt x="53" y="49"/>
                      </a:lnTo>
                      <a:lnTo>
                        <a:pt x="53" y="48"/>
                      </a:lnTo>
                      <a:lnTo>
                        <a:pt x="52" y="46"/>
                      </a:lnTo>
                      <a:lnTo>
                        <a:pt x="52" y="46"/>
                      </a:lnTo>
                      <a:lnTo>
                        <a:pt x="50" y="45"/>
                      </a:lnTo>
                      <a:lnTo>
                        <a:pt x="48" y="44"/>
                      </a:lnTo>
                      <a:lnTo>
                        <a:pt x="48" y="44"/>
                      </a:lnTo>
                      <a:lnTo>
                        <a:pt x="47" y="43"/>
                      </a:lnTo>
                      <a:lnTo>
                        <a:pt x="47" y="43"/>
                      </a:lnTo>
                      <a:lnTo>
                        <a:pt x="47" y="43"/>
                      </a:lnTo>
                      <a:lnTo>
                        <a:pt x="44" y="43"/>
                      </a:lnTo>
                      <a:lnTo>
                        <a:pt x="44" y="43"/>
                      </a:lnTo>
                      <a:lnTo>
                        <a:pt x="45" y="41"/>
                      </a:lnTo>
                      <a:lnTo>
                        <a:pt x="45" y="41"/>
                      </a:lnTo>
                      <a:lnTo>
                        <a:pt x="45" y="41"/>
                      </a:lnTo>
                      <a:lnTo>
                        <a:pt x="45" y="40"/>
                      </a:lnTo>
                      <a:lnTo>
                        <a:pt x="45" y="39"/>
                      </a:lnTo>
                      <a:lnTo>
                        <a:pt x="45" y="39"/>
                      </a:lnTo>
                      <a:lnTo>
                        <a:pt x="45" y="38"/>
                      </a:lnTo>
                      <a:lnTo>
                        <a:pt x="45" y="37"/>
                      </a:lnTo>
                      <a:lnTo>
                        <a:pt x="46" y="37"/>
                      </a:lnTo>
                      <a:lnTo>
                        <a:pt x="47" y="36"/>
                      </a:lnTo>
                      <a:lnTo>
                        <a:pt x="49" y="36"/>
                      </a:lnTo>
                      <a:lnTo>
                        <a:pt x="51" y="35"/>
                      </a:lnTo>
                      <a:lnTo>
                        <a:pt x="51" y="35"/>
                      </a:lnTo>
                      <a:lnTo>
                        <a:pt x="52" y="34"/>
                      </a:lnTo>
                      <a:lnTo>
                        <a:pt x="53" y="32"/>
                      </a:lnTo>
                      <a:lnTo>
                        <a:pt x="53" y="31"/>
                      </a:lnTo>
                      <a:lnTo>
                        <a:pt x="53" y="29"/>
                      </a:lnTo>
                      <a:lnTo>
                        <a:pt x="53" y="29"/>
                      </a:lnTo>
                      <a:lnTo>
                        <a:pt x="53" y="28"/>
                      </a:lnTo>
                      <a:lnTo>
                        <a:pt x="53" y="27"/>
                      </a:lnTo>
                      <a:lnTo>
                        <a:pt x="52" y="26"/>
                      </a:lnTo>
                      <a:lnTo>
                        <a:pt x="51" y="25"/>
                      </a:lnTo>
                      <a:lnTo>
                        <a:pt x="51" y="25"/>
                      </a:lnTo>
                      <a:lnTo>
                        <a:pt x="53" y="23"/>
                      </a:lnTo>
                      <a:lnTo>
                        <a:pt x="54" y="21"/>
                      </a:lnTo>
                      <a:lnTo>
                        <a:pt x="54" y="18"/>
                      </a:lnTo>
                      <a:lnTo>
                        <a:pt x="54" y="18"/>
                      </a:lnTo>
                      <a:lnTo>
                        <a:pt x="54" y="16"/>
                      </a:lnTo>
                      <a:lnTo>
                        <a:pt x="54" y="16"/>
                      </a:lnTo>
                      <a:lnTo>
                        <a:pt x="53" y="14"/>
                      </a:lnTo>
                      <a:lnTo>
                        <a:pt x="51" y="13"/>
                      </a:lnTo>
                      <a:lnTo>
                        <a:pt x="49" y="12"/>
                      </a:lnTo>
                      <a:lnTo>
                        <a:pt x="47" y="11"/>
                      </a:lnTo>
                      <a:lnTo>
                        <a:pt x="47" y="11"/>
                      </a:lnTo>
                      <a:lnTo>
                        <a:pt x="45" y="11"/>
                      </a:lnTo>
                      <a:lnTo>
                        <a:pt x="42" y="11"/>
                      </a:lnTo>
                      <a:lnTo>
                        <a:pt x="42" y="11"/>
                      </a:lnTo>
                      <a:lnTo>
                        <a:pt x="41" y="11"/>
                      </a:lnTo>
                      <a:lnTo>
                        <a:pt x="40" y="10"/>
                      </a:lnTo>
                      <a:lnTo>
                        <a:pt x="40" y="10"/>
                      </a:lnTo>
                      <a:lnTo>
                        <a:pt x="38" y="9"/>
                      </a:lnTo>
                      <a:lnTo>
                        <a:pt x="38" y="9"/>
                      </a:lnTo>
                      <a:lnTo>
                        <a:pt x="37" y="9"/>
                      </a:lnTo>
                      <a:lnTo>
                        <a:pt x="36" y="8"/>
                      </a:lnTo>
                      <a:lnTo>
                        <a:pt x="35" y="8"/>
                      </a:lnTo>
                      <a:lnTo>
                        <a:pt x="34" y="9"/>
                      </a:lnTo>
                      <a:lnTo>
                        <a:pt x="31" y="10"/>
                      </a:lnTo>
                      <a:lnTo>
                        <a:pt x="29" y="11"/>
                      </a:lnTo>
                      <a:lnTo>
                        <a:pt x="29" y="11"/>
                      </a:lnTo>
                      <a:lnTo>
                        <a:pt x="28" y="9"/>
                      </a:lnTo>
                      <a:lnTo>
                        <a:pt x="27" y="8"/>
                      </a:lnTo>
                      <a:lnTo>
                        <a:pt x="26" y="7"/>
                      </a:lnTo>
                      <a:lnTo>
                        <a:pt x="24" y="7"/>
                      </a:lnTo>
                      <a:lnTo>
                        <a:pt x="24" y="7"/>
                      </a:lnTo>
                      <a:lnTo>
                        <a:pt x="22" y="7"/>
                      </a:lnTo>
                      <a:lnTo>
                        <a:pt x="21" y="8"/>
                      </a:lnTo>
                      <a:lnTo>
                        <a:pt x="20" y="9"/>
                      </a:lnTo>
                      <a:lnTo>
                        <a:pt x="19" y="10"/>
                      </a:lnTo>
                      <a:lnTo>
                        <a:pt x="19" y="10"/>
                      </a:lnTo>
                      <a:lnTo>
                        <a:pt x="19" y="9"/>
                      </a:lnTo>
                      <a:lnTo>
                        <a:pt x="19" y="8"/>
                      </a:lnTo>
                      <a:lnTo>
                        <a:pt x="18" y="7"/>
                      </a:lnTo>
                      <a:lnTo>
                        <a:pt x="17" y="6"/>
                      </a:lnTo>
                      <a:lnTo>
                        <a:pt x="17" y="6"/>
                      </a:lnTo>
                      <a:lnTo>
                        <a:pt x="16" y="5"/>
                      </a:lnTo>
                      <a:lnTo>
                        <a:pt x="14" y="5"/>
                      </a:lnTo>
                      <a:lnTo>
                        <a:pt x="14" y="5"/>
                      </a:lnTo>
                      <a:lnTo>
                        <a:pt x="14" y="4"/>
                      </a:lnTo>
                      <a:lnTo>
                        <a:pt x="14" y="4"/>
                      </a:lnTo>
                      <a:lnTo>
                        <a:pt x="14" y="3"/>
                      </a:lnTo>
                      <a:lnTo>
                        <a:pt x="14" y="2"/>
                      </a:lnTo>
                      <a:lnTo>
                        <a:pt x="14" y="2"/>
                      </a:lnTo>
                      <a:lnTo>
                        <a:pt x="13" y="1"/>
                      </a:lnTo>
                      <a:lnTo>
                        <a:pt x="12" y="0"/>
                      </a:lnTo>
                      <a:lnTo>
                        <a:pt x="11" y="0"/>
                      </a:lnTo>
                      <a:lnTo>
                        <a:pt x="10" y="0"/>
                      </a:lnTo>
                      <a:lnTo>
                        <a:pt x="10" y="0"/>
                      </a:lnTo>
                      <a:lnTo>
                        <a:pt x="8" y="0"/>
                      </a:lnTo>
                      <a:lnTo>
                        <a:pt x="7" y="1"/>
                      </a:lnTo>
                      <a:lnTo>
                        <a:pt x="6" y="1"/>
                      </a:lnTo>
                      <a:lnTo>
                        <a:pt x="6" y="2"/>
                      </a:lnTo>
                      <a:lnTo>
                        <a:pt x="6" y="2"/>
                      </a:lnTo>
                      <a:lnTo>
                        <a:pt x="6" y="2"/>
                      </a:lnTo>
                      <a:lnTo>
                        <a:pt x="6" y="2"/>
                      </a:lnTo>
                      <a:lnTo>
                        <a:pt x="6" y="2"/>
                      </a:lnTo>
                      <a:lnTo>
                        <a:pt x="7" y="2"/>
                      </a:lnTo>
                      <a:lnTo>
                        <a:pt x="7" y="2"/>
                      </a:lnTo>
                      <a:lnTo>
                        <a:pt x="7" y="2"/>
                      </a:lnTo>
                      <a:lnTo>
                        <a:pt x="7" y="2"/>
                      </a:lnTo>
                      <a:lnTo>
                        <a:pt x="7" y="2"/>
                      </a:lnTo>
                      <a:lnTo>
                        <a:pt x="6" y="2"/>
                      </a:lnTo>
                      <a:lnTo>
                        <a:pt x="6" y="2"/>
                      </a:lnTo>
                      <a:lnTo>
                        <a:pt x="7" y="1"/>
                      </a:lnTo>
                      <a:lnTo>
                        <a:pt x="8" y="1"/>
                      </a:lnTo>
                      <a:lnTo>
                        <a:pt x="8" y="1"/>
                      </a:lnTo>
                      <a:lnTo>
                        <a:pt x="10" y="0"/>
                      </a:lnTo>
                      <a:lnTo>
                        <a:pt x="10" y="0"/>
                      </a:lnTo>
                      <a:lnTo>
                        <a:pt x="11" y="0"/>
                      </a:lnTo>
                      <a:lnTo>
                        <a:pt x="12" y="0"/>
                      </a:lnTo>
                      <a:lnTo>
                        <a:pt x="13" y="1"/>
                      </a:lnTo>
                      <a:lnTo>
                        <a:pt x="13" y="1"/>
                      </a:lnTo>
                      <a:lnTo>
                        <a:pt x="13" y="2"/>
                      </a:lnTo>
                      <a:lnTo>
                        <a:pt x="14" y="3"/>
                      </a:lnTo>
                      <a:lnTo>
                        <a:pt x="13" y="5"/>
                      </a:lnTo>
                      <a:lnTo>
                        <a:pt x="13" y="5"/>
                      </a:lnTo>
                      <a:lnTo>
                        <a:pt x="14" y="5"/>
                      </a:lnTo>
                      <a:lnTo>
                        <a:pt x="14" y="5"/>
                      </a:lnTo>
                      <a:lnTo>
                        <a:pt x="16" y="6"/>
                      </a:lnTo>
                      <a:lnTo>
                        <a:pt x="16" y="6"/>
                      </a:lnTo>
                      <a:lnTo>
                        <a:pt x="17" y="7"/>
                      </a:lnTo>
                      <a:lnTo>
                        <a:pt x="18" y="8"/>
                      </a:lnTo>
                      <a:lnTo>
                        <a:pt x="18" y="8"/>
                      </a:lnTo>
                      <a:lnTo>
                        <a:pt x="19" y="9"/>
                      </a:lnTo>
                      <a:lnTo>
                        <a:pt x="19" y="10"/>
                      </a:lnTo>
                      <a:lnTo>
                        <a:pt x="18" y="11"/>
                      </a:lnTo>
                      <a:lnTo>
                        <a:pt x="18" y="11"/>
                      </a:lnTo>
                      <a:lnTo>
                        <a:pt x="18" y="11"/>
                      </a:lnTo>
                      <a:lnTo>
                        <a:pt x="19" y="11"/>
                      </a:lnTo>
                      <a:lnTo>
                        <a:pt x="19" y="11"/>
                      </a:lnTo>
                      <a:lnTo>
                        <a:pt x="21" y="10"/>
                      </a:lnTo>
                      <a:lnTo>
                        <a:pt x="21" y="9"/>
                      </a:lnTo>
                      <a:lnTo>
                        <a:pt x="23" y="8"/>
                      </a:lnTo>
                      <a:lnTo>
                        <a:pt x="23" y="8"/>
                      </a:lnTo>
                      <a:lnTo>
                        <a:pt x="24" y="8"/>
                      </a:lnTo>
                      <a:lnTo>
                        <a:pt x="25" y="8"/>
                      </a:lnTo>
                      <a:lnTo>
                        <a:pt x="26" y="8"/>
                      </a:lnTo>
                      <a:lnTo>
                        <a:pt x="27" y="9"/>
                      </a:lnTo>
                      <a:lnTo>
                        <a:pt x="28" y="10"/>
                      </a:lnTo>
                      <a:lnTo>
                        <a:pt x="28" y="10"/>
                      </a:lnTo>
                      <a:lnTo>
                        <a:pt x="29" y="11"/>
                      </a:lnTo>
                      <a:lnTo>
                        <a:pt x="29" y="11"/>
                      </a:lnTo>
                      <a:lnTo>
                        <a:pt x="29" y="11"/>
                      </a:lnTo>
                      <a:lnTo>
                        <a:pt x="29" y="11"/>
                      </a:lnTo>
                      <a:lnTo>
                        <a:pt x="29" y="11"/>
                      </a:lnTo>
                      <a:lnTo>
                        <a:pt x="30" y="10"/>
                      </a:lnTo>
                      <a:lnTo>
                        <a:pt x="31" y="10"/>
                      </a:lnTo>
                      <a:lnTo>
                        <a:pt x="33" y="10"/>
                      </a:lnTo>
                      <a:lnTo>
                        <a:pt x="34" y="9"/>
                      </a:lnTo>
                      <a:lnTo>
                        <a:pt x="35" y="9"/>
                      </a:lnTo>
                      <a:lnTo>
                        <a:pt x="37" y="9"/>
                      </a:lnTo>
                      <a:lnTo>
                        <a:pt x="38" y="10"/>
                      </a:lnTo>
                      <a:lnTo>
                        <a:pt x="39" y="10"/>
                      </a:lnTo>
                      <a:lnTo>
                        <a:pt x="39" y="10"/>
                      </a:lnTo>
                      <a:lnTo>
                        <a:pt x="40" y="11"/>
                      </a:lnTo>
                      <a:lnTo>
                        <a:pt x="41" y="12"/>
                      </a:lnTo>
                      <a:lnTo>
                        <a:pt x="41" y="12"/>
                      </a:lnTo>
                      <a:lnTo>
                        <a:pt x="41" y="12"/>
                      </a:lnTo>
                      <a:lnTo>
                        <a:pt x="45" y="12"/>
                      </a:lnTo>
                      <a:lnTo>
                        <a:pt x="45" y="12"/>
                      </a:lnTo>
                      <a:lnTo>
                        <a:pt x="48" y="12"/>
                      </a:lnTo>
                      <a:lnTo>
                        <a:pt x="50" y="13"/>
                      </a:lnTo>
                      <a:lnTo>
                        <a:pt x="51" y="14"/>
                      </a:lnTo>
                      <a:lnTo>
                        <a:pt x="52" y="15"/>
                      </a:lnTo>
                      <a:lnTo>
                        <a:pt x="53" y="16"/>
                      </a:lnTo>
                      <a:lnTo>
                        <a:pt x="53" y="16"/>
                      </a:lnTo>
                      <a:lnTo>
                        <a:pt x="53" y="17"/>
                      </a:lnTo>
                      <a:lnTo>
                        <a:pt x="53" y="18"/>
                      </a:lnTo>
                      <a:lnTo>
                        <a:pt x="53" y="19"/>
                      </a:lnTo>
                      <a:lnTo>
                        <a:pt x="53" y="20"/>
                      </a:lnTo>
                      <a:lnTo>
                        <a:pt x="53" y="21"/>
                      </a:lnTo>
                      <a:lnTo>
                        <a:pt x="52" y="22"/>
                      </a:lnTo>
                      <a:lnTo>
                        <a:pt x="51" y="24"/>
                      </a:lnTo>
                      <a:lnTo>
                        <a:pt x="50" y="24"/>
                      </a:lnTo>
                      <a:lnTo>
                        <a:pt x="50" y="24"/>
                      </a:lnTo>
                      <a:lnTo>
                        <a:pt x="50" y="25"/>
                      </a:lnTo>
                      <a:lnTo>
                        <a:pt x="50" y="25"/>
                      </a:lnTo>
                      <a:lnTo>
                        <a:pt x="50" y="25"/>
                      </a:lnTo>
                      <a:lnTo>
                        <a:pt x="51" y="26"/>
                      </a:lnTo>
                      <a:lnTo>
                        <a:pt x="52" y="27"/>
                      </a:lnTo>
                      <a:lnTo>
                        <a:pt x="52" y="27"/>
                      </a:lnTo>
                      <a:lnTo>
                        <a:pt x="52" y="27"/>
                      </a:lnTo>
                      <a:lnTo>
                        <a:pt x="53" y="28"/>
                      </a:lnTo>
                      <a:lnTo>
                        <a:pt x="53" y="29"/>
                      </a:lnTo>
                      <a:lnTo>
                        <a:pt x="52" y="31"/>
                      </a:lnTo>
                      <a:lnTo>
                        <a:pt x="52" y="31"/>
                      </a:lnTo>
                      <a:lnTo>
                        <a:pt x="51" y="32"/>
                      </a:lnTo>
                      <a:lnTo>
                        <a:pt x="50" y="34"/>
                      </a:lnTo>
                      <a:lnTo>
                        <a:pt x="49" y="35"/>
                      </a:lnTo>
                      <a:lnTo>
                        <a:pt x="47" y="35"/>
                      </a:lnTo>
                      <a:lnTo>
                        <a:pt x="47" y="35"/>
                      </a:lnTo>
                      <a:lnTo>
                        <a:pt x="45" y="36"/>
                      </a:lnTo>
                      <a:lnTo>
                        <a:pt x="44" y="37"/>
                      </a:lnTo>
                      <a:lnTo>
                        <a:pt x="44" y="38"/>
                      </a:lnTo>
                      <a:lnTo>
                        <a:pt x="44" y="38"/>
                      </a:lnTo>
                      <a:lnTo>
                        <a:pt x="44" y="38"/>
                      </a:lnTo>
                      <a:lnTo>
                        <a:pt x="44" y="39"/>
                      </a:lnTo>
                      <a:lnTo>
                        <a:pt x="44" y="40"/>
                      </a:lnTo>
                      <a:lnTo>
                        <a:pt x="44" y="40"/>
                      </a:lnTo>
                      <a:lnTo>
                        <a:pt x="44" y="41"/>
                      </a:lnTo>
                      <a:lnTo>
                        <a:pt x="44" y="42"/>
                      </a:lnTo>
                      <a:lnTo>
                        <a:pt x="43" y="43"/>
                      </a:lnTo>
                      <a:lnTo>
                        <a:pt x="43" y="43"/>
                      </a:lnTo>
                      <a:lnTo>
                        <a:pt x="42" y="43"/>
                      </a:lnTo>
                      <a:lnTo>
                        <a:pt x="42" y="44"/>
                      </a:lnTo>
                      <a:lnTo>
                        <a:pt x="43" y="44"/>
                      </a:lnTo>
                      <a:lnTo>
                        <a:pt x="43" y="44"/>
                      </a:lnTo>
                      <a:lnTo>
                        <a:pt x="43" y="44"/>
                      </a:lnTo>
                      <a:lnTo>
                        <a:pt x="45" y="44"/>
                      </a:lnTo>
                      <a:lnTo>
                        <a:pt x="46" y="44"/>
                      </a:lnTo>
                      <a:lnTo>
                        <a:pt x="47" y="44"/>
                      </a:lnTo>
                      <a:lnTo>
                        <a:pt x="47" y="44"/>
                      </a:lnTo>
                      <a:lnTo>
                        <a:pt x="49" y="45"/>
                      </a:lnTo>
                      <a:lnTo>
                        <a:pt x="50" y="46"/>
                      </a:lnTo>
                      <a:lnTo>
                        <a:pt x="50" y="46"/>
                      </a:lnTo>
                      <a:lnTo>
                        <a:pt x="52" y="48"/>
                      </a:lnTo>
                      <a:lnTo>
                        <a:pt x="52" y="49"/>
                      </a:lnTo>
                      <a:lnTo>
                        <a:pt x="52" y="51"/>
                      </a:lnTo>
                      <a:lnTo>
                        <a:pt x="52" y="53"/>
                      </a:lnTo>
                      <a:lnTo>
                        <a:pt x="52" y="53"/>
                      </a:lnTo>
                      <a:lnTo>
                        <a:pt x="52" y="53"/>
                      </a:lnTo>
                      <a:lnTo>
                        <a:pt x="52" y="53"/>
                      </a:lnTo>
                      <a:lnTo>
                        <a:pt x="52" y="53"/>
                      </a:lnTo>
                      <a:lnTo>
                        <a:pt x="53" y="54"/>
                      </a:lnTo>
                      <a:lnTo>
                        <a:pt x="55" y="55"/>
                      </a:lnTo>
                      <a:lnTo>
                        <a:pt x="56" y="56"/>
                      </a:lnTo>
                      <a:lnTo>
                        <a:pt x="56" y="57"/>
                      </a:lnTo>
                      <a:lnTo>
                        <a:pt x="56" y="57"/>
                      </a:lnTo>
                      <a:lnTo>
                        <a:pt x="57" y="59"/>
                      </a:lnTo>
                      <a:lnTo>
                        <a:pt x="56" y="60"/>
                      </a:lnTo>
                      <a:lnTo>
                        <a:pt x="55" y="61"/>
                      </a:lnTo>
                      <a:lnTo>
                        <a:pt x="54" y="62"/>
                      </a:lnTo>
                      <a:lnTo>
                        <a:pt x="54" y="62"/>
                      </a:lnTo>
                      <a:lnTo>
                        <a:pt x="53" y="63"/>
                      </a:lnTo>
                      <a:lnTo>
                        <a:pt x="51" y="64"/>
                      </a:lnTo>
                      <a:lnTo>
                        <a:pt x="50" y="64"/>
                      </a:lnTo>
                      <a:lnTo>
                        <a:pt x="48" y="65"/>
                      </a:lnTo>
                      <a:lnTo>
                        <a:pt x="45" y="65"/>
                      </a:lnTo>
                      <a:lnTo>
                        <a:pt x="42" y="65"/>
                      </a:lnTo>
                      <a:lnTo>
                        <a:pt x="42" y="65"/>
                      </a:lnTo>
                      <a:lnTo>
                        <a:pt x="41" y="65"/>
                      </a:lnTo>
                      <a:lnTo>
                        <a:pt x="41" y="66"/>
                      </a:lnTo>
                      <a:lnTo>
                        <a:pt x="41" y="66"/>
                      </a:lnTo>
                      <a:lnTo>
                        <a:pt x="41" y="67"/>
                      </a:lnTo>
                      <a:lnTo>
                        <a:pt x="42" y="67"/>
                      </a:lnTo>
                      <a:lnTo>
                        <a:pt x="42" y="67"/>
                      </a:lnTo>
                      <a:lnTo>
                        <a:pt x="42" y="68"/>
                      </a:lnTo>
                      <a:lnTo>
                        <a:pt x="42" y="69"/>
                      </a:lnTo>
                      <a:lnTo>
                        <a:pt x="41" y="70"/>
                      </a:lnTo>
                      <a:lnTo>
                        <a:pt x="41" y="70"/>
                      </a:lnTo>
                      <a:lnTo>
                        <a:pt x="40" y="70"/>
                      </a:lnTo>
                      <a:lnTo>
                        <a:pt x="38" y="71"/>
                      </a:lnTo>
                      <a:lnTo>
                        <a:pt x="36" y="71"/>
                      </a:lnTo>
                      <a:lnTo>
                        <a:pt x="36" y="71"/>
                      </a:lnTo>
                      <a:lnTo>
                        <a:pt x="35" y="71"/>
                      </a:lnTo>
                      <a:lnTo>
                        <a:pt x="34" y="71"/>
                      </a:lnTo>
                      <a:lnTo>
                        <a:pt x="33" y="71"/>
                      </a:lnTo>
                      <a:lnTo>
                        <a:pt x="33" y="71"/>
                      </a:lnTo>
                      <a:lnTo>
                        <a:pt x="33" y="71"/>
                      </a:lnTo>
                      <a:lnTo>
                        <a:pt x="32" y="72"/>
                      </a:lnTo>
                      <a:lnTo>
                        <a:pt x="32" y="73"/>
                      </a:lnTo>
                      <a:lnTo>
                        <a:pt x="32" y="73"/>
                      </a:lnTo>
                      <a:lnTo>
                        <a:pt x="32" y="76"/>
                      </a:lnTo>
                      <a:lnTo>
                        <a:pt x="32" y="76"/>
                      </a:lnTo>
                      <a:lnTo>
                        <a:pt x="31" y="78"/>
                      </a:lnTo>
                      <a:lnTo>
                        <a:pt x="31" y="78"/>
                      </a:lnTo>
                      <a:lnTo>
                        <a:pt x="31" y="78"/>
                      </a:lnTo>
                      <a:lnTo>
                        <a:pt x="30" y="79"/>
                      </a:lnTo>
                      <a:lnTo>
                        <a:pt x="28" y="79"/>
                      </a:lnTo>
                      <a:lnTo>
                        <a:pt x="28" y="79"/>
                      </a:lnTo>
                      <a:lnTo>
                        <a:pt x="26" y="79"/>
                      </a:lnTo>
                      <a:lnTo>
                        <a:pt x="26" y="79"/>
                      </a:lnTo>
                      <a:lnTo>
                        <a:pt x="25" y="79"/>
                      </a:lnTo>
                      <a:lnTo>
                        <a:pt x="25" y="79"/>
                      </a:lnTo>
                      <a:lnTo>
                        <a:pt x="24" y="80"/>
                      </a:lnTo>
                      <a:lnTo>
                        <a:pt x="23" y="81"/>
                      </a:lnTo>
                      <a:lnTo>
                        <a:pt x="22" y="82"/>
                      </a:lnTo>
                      <a:lnTo>
                        <a:pt x="21" y="83"/>
                      </a:lnTo>
                      <a:lnTo>
                        <a:pt x="21" y="83"/>
                      </a:lnTo>
                      <a:lnTo>
                        <a:pt x="19" y="84"/>
                      </a:lnTo>
                      <a:lnTo>
                        <a:pt x="18" y="84"/>
                      </a:lnTo>
                      <a:lnTo>
                        <a:pt x="16" y="84"/>
                      </a:lnTo>
                      <a:lnTo>
                        <a:pt x="15" y="83"/>
                      </a:lnTo>
                      <a:lnTo>
                        <a:pt x="15" y="83"/>
                      </a:lnTo>
                      <a:lnTo>
                        <a:pt x="13" y="82"/>
                      </a:lnTo>
                      <a:lnTo>
                        <a:pt x="13" y="80"/>
                      </a:lnTo>
                      <a:lnTo>
                        <a:pt x="12" y="79"/>
                      </a:lnTo>
                      <a:lnTo>
                        <a:pt x="12" y="77"/>
                      </a:lnTo>
                      <a:lnTo>
                        <a:pt x="12" y="77"/>
                      </a:lnTo>
                      <a:lnTo>
                        <a:pt x="11" y="77"/>
                      </a:lnTo>
                      <a:lnTo>
                        <a:pt x="11" y="77"/>
                      </a:lnTo>
                      <a:lnTo>
                        <a:pt x="11" y="77"/>
                      </a:lnTo>
                      <a:lnTo>
                        <a:pt x="10" y="78"/>
                      </a:lnTo>
                      <a:lnTo>
                        <a:pt x="9" y="78"/>
                      </a:lnTo>
                      <a:lnTo>
                        <a:pt x="8" y="78"/>
                      </a:lnTo>
                      <a:lnTo>
                        <a:pt x="7" y="78"/>
                      </a:lnTo>
                      <a:lnTo>
                        <a:pt x="6" y="77"/>
                      </a:lnTo>
                      <a:lnTo>
                        <a:pt x="4" y="76"/>
                      </a:lnTo>
                      <a:lnTo>
                        <a:pt x="4" y="76"/>
                      </a:lnTo>
                      <a:lnTo>
                        <a:pt x="3" y="76"/>
                      </a:lnTo>
                      <a:lnTo>
                        <a:pt x="3" y="74"/>
                      </a:lnTo>
                      <a:lnTo>
                        <a:pt x="3" y="72"/>
                      </a:lnTo>
                      <a:lnTo>
                        <a:pt x="3" y="72"/>
                      </a:lnTo>
                      <a:lnTo>
                        <a:pt x="2" y="72"/>
                      </a:lnTo>
                      <a:lnTo>
                        <a:pt x="2" y="72"/>
                      </a:lnTo>
                      <a:lnTo>
                        <a:pt x="2" y="72"/>
                      </a:lnTo>
                      <a:lnTo>
                        <a:pt x="1" y="72"/>
                      </a:lnTo>
                      <a:lnTo>
                        <a:pt x="1" y="72"/>
                      </a:lnTo>
                      <a:lnTo>
                        <a:pt x="1" y="71"/>
                      </a:lnTo>
                      <a:lnTo>
                        <a:pt x="0" y="69"/>
                      </a:lnTo>
                      <a:lnTo>
                        <a:pt x="0" y="69"/>
                      </a:lnTo>
                      <a:lnTo>
                        <a:pt x="0" y="69"/>
                      </a:lnTo>
                      <a:lnTo>
                        <a:pt x="0" y="69"/>
                      </a:lnTo>
                      <a:lnTo>
                        <a:pt x="0" y="69"/>
                      </a:lnTo>
                      <a:lnTo>
                        <a:pt x="0" y="70"/>
                      </a:lnTo>
                      <a:lnTo>
                        <a:pt x="0" y="72"/>
                      </a:lnTo>
                      <a:lnTo>
                        <a:pt x="1" y="73"/>
                      </a:lnTo>
                      <a:lnTo>
                        <a:pt x="1" y="73"/>
                      </a:lnTo>
                      <a:lnTo>
                        <a:pt x="2" y="73"/>
                      </a:lnTo>
                      <a:lnTo>
                        <a:pt x="2" y="73"/>
                      </a:lnTo>
                      <a:lnTo>
                        <a:pt x="2" y="76"/>
                      </a:lnTo>
                      <a:lnTo>
                        <a:pt x="2" y="76"/>
                      </a:lnTo>
                      <a:lnTo>
                        <a:pt x="3" y="76"/>
                      </a:lnTo>
                      <a:lnTo>
                        <a:pt x="3" y="77"/>
                      </a:lnTo>
                      <a:lnTo>
                        <a:pt x="4" y="78"/>
                      </a:lnTo>
                      <a:lnTo>
                        <a:pt x="4" y="78"/>
                      </a:lnTo>
                      <a:lnTo>
                        <a:pt x="6" y="79"/>
                      </a:lnTo>
                      <a:lnTo>
                        <a:pt x="8" y="79"/>
                      </a:lnTo>
                      <a:lnTo>
                        <a:pt x="9" y="79"/>
                      </a:lnTo>
                      <a:lnTo>
                        <a:pt x="11" y="78"/>
                      </a:lnTo>
                      <a:lnTo>
                        <a:pt x="11" y="78"/>
                      </a:lnTo>
                      <a:lnTo>
                        <a:pt x="12" y="81"/>
                      </a:lnTo>
                      <a:lnTo>
                        <a:pt x="12" y="82"/>
                      </a:lnTo>
                      <a:lnTo>
                        <a:pt x="13" y="83"/>
                      </a:lnTo>
                      <a:lnTo>
                        <a:pt x="14" y="84"/>
                      </a:lnTo>
                      <a:lnTo>
                        <a:pt x="15" y="84"/>
                      </a:lnTo>
                      <a:lnTo>
                        <a:pt x="17" y="85"/>
                      </a:lnTo>
                      <a:lnTo>
                        <a:pt x="18" y="85"/>
                      </a:lnTo>
                      <a:lnTo>
                        <a:pt x="18" y="85"/>
                      </a:lnTo>
                      <a:lnTo>
                        <a:pt x="19" y="85"/>
                      </a:lnTo>
                      <a:lnTo>
                        <a:pt x="21" y="84"/>
                      </a:lnTo>
                      <a:lnTo>
                        <a:pt x="22" y="84"/>
                      </a:lnTo>
                      <a:lnTo>
                        <a:pt x="24" y="83"/>
                      </a:lnTo>
                      <a:lnTo>
                        <a:pt x="24" y="83"/>
                      </a:lnTo>
                      <a:lnTo>
                        <a:pt x="25" y="82"/>
                      </a:lnTo>
                      <a:lnTo>
                        <a:pt x="25" y="81"/>
                      </a:lnTo>
                      <a:lnTo>
                        <a:pt x="25" y="81"/>
                      </a:lnTo>
                      <a:lnTo>
                        <a:pt x="26" y="80"/>
                      </a:lnTo>
                      <a:lnTo>
                        <a:pt x="26" y="80"/>
                      </a:lnTo>
                      <a:lnTo>
                        <a:pt x="28" y="80"/>
                      </a:lnTo>
                      <a:lnTo>
                        <a:pt x="28" y="80"/>
                      </a:lnTo>
                      <a:lnTo>
                        <a:pt x="30" y="80"/>
                      </a:lnTo>
                      <a:lnTo>
                        <a:pt x="31" y="79"/>
                      </a:lnTo>
                      <a:lnTo>
                        <a:pt x="32" y="78"/>
                      </a:lnTo>
                      <a:lnTo>
                        <a:pt x="33" y="77"/>
                      </a:lnTo>
                      <a:lnTo>
                        <a:pt x="33" y="77"/>
                      </a:lnTo>
                      <a:lnTo>
                        <a:pt x="34" y="76"/>
                      </a:lnTo>
                      <a:lnTo>
                        <a:pt x="34" y="76"/>
                      </a:lnTo>
                      <a:lnTo>
                        <a:pt x="33" y="74"/>
                      </a:lnTo>
                      <a:lnTo>
                        <a:pt x="33" y="74"/>
                      </a:lnTo>
                      <a:lnTo>
                        <a:pt x="33" y="73"/>
                      </a:lnTo>
                      <a:lnTo>
                        <a:pt x="34" y="72"/>
                      </a:lnTo>
                      <a:lnTo>
                        <a:pt x="34" y="72"/>
                      </a:lnTo>
                      <a:lnTo>
                        <a:pt x="34" y="72"/>
                      </a:lnTo>
                      <a:lnTo>
                        <a:pt x="36" y="73"/>
                      </a:lnTo>
                      <a:lnTo>
                        <a:pt x="36" y="73"/>
                      </a:lnTo>
                      <a:lnTo>
                        <a:pt x="38" y="72"/>
                      </a:lnTo>
                      <a:lnTo>
                        <a:pt x="40" y="72"/>
                      </a:lnTo>
                      <a:lnTo>
                        <a:pt x="41" y="71"/>
                      </a:lnTo>
                      <a:lnTo>
                        <a:pt x="43" y="70"/>
                      </a:lnTo>
                      <a:lnTo>
                        <a:pt x="43" y="70"/>
                      </a:lnTo>
                      <a:lnTo>
                        <a:pt x="44" y="69"/>
                      </a:lnTo>
                      <a:lnTo>
                        <a:pt x="44" y="68"/>
                      </a:lnTo>
                      <a:lnTo>
                        <a:pt x="44" y="68"/>
                      </a:lnTo>
                      <a:lnTo>
                        <a:pt x="43" y="67"/>
                      </a:lnTo>
                      <a:lnTo>
                        <a:pt x="43" y="66"/>
                      </a:lnTo>
                      <a:lnTo>
                        <a:pt x="43" y="66"/>
                      </a:lnTo>
                      <a:lnTo>
                        <a:pt x="47" y="66"/>
                      </a:lnTo>
                      <a:lnTo>
                        <a:pt x="49" y="66"/>
                      </a:lnTo>
                      <a:lnTo>
                        <a:pt x="51" y="65"/>
                      </a:lnTo>
                      <a:lnTo>
                        <a:pt x="51" y="65"/>
                      </a:lnTo>
                      <a:lnTo>
                        <a:pt x="53" y="65"/>
                      </a:lnTo>
                      <a:lnTo>
                        <a:pt x="54" y="64"/>
                      </a:lnTo>
                      <a:lnTo>
                        <a:pt x="55" y="63"/>
                      </a:lnTo>
                      <a:lnTo>
                        <a:pt x="56" y="62"/>
                      </a:lnTo>
                      <a:lnTo>
                        <a:pt x="56" y="62"/>
                      </a:lnTo>
                      <a:lnTo>
                        <a:pt x="57" y="61"/>
                      </a:lnTo>
                      <a:lnTo>
                        <a:pt x="58" y="60"/>
                      </a:lnTo>
                      <a:lnTo>
                        <a:pt x="58" y="58"/>
                      </a:lnTo>
                      <a:lnTo>
                        <a:pt x="58"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48" name="Freeform 2784">
                  <a:extLst>
                    <a:ext uri="{FF2B5EF4-FFF2-40B4-BE49-F238E27FC236}">
                      <a16:creationId xmlns:a16="http://schemas.microsoft.com/office/drawing/2014/main" id="{200A0BC5-6400-4BF8-B457-933E6B628985}"/>
                    </a:ext>
                  </a:extLst>
                </p:cNvPr>
                <p:cNvSpPr>
                  <a:spLocks/>
                </p:cNvSpPr>
                <p:nvPr/>
              </p:nvSpPr>
              <p:spPr bwMode="auto">
                <a:xfrm>
                  <a:off x="4216" y="1464"/>
                  <a:ext cx="58" cy="85"/>
                </a:xfrm>
                <a:custGeom>
                  <a:avLst/>
                  <a:gdLst>
                    <a:gd name="T0" fmla="*/ 53 w 58"/>
                    <a:gd name="T1" fmla="*/ 52 h 85"/>
                    <a:gd name="T2" fmla="*/ 48 w 58"/>
                    <a:gd name="T3" fmla="*/ 44 h 85"/>
                    <a:gd name="T4" fmla="*/ 45 w 58"/>
                    <a:gd name="T5" fmla="*/ 41 h 85"/>
                    <a:gd name="T6" fmla="*/ 45 w 58"/>
                    <a:gd name="T7" fmla="*/ 37 h 85"/>
                    <a:gd name="T8" fmla="*/ 53 w 58"/>
                    <a:gd name="T9" fmla="*/ 32 h 85"/>
                    <a:gd name="T10" fmla="*/ 51 w 58"/>
                    <a:gd name="T11" fmla="*/ 25 h 85"/>
                    <a:gd name="T12" fmla="*/ 54 w 58"/>
                    <a:gd name="T13" fmla="*/ 16 h 85"/>
                    <a:gd name="T14" fmla="*/ 42 w 58"/>
                    <a:gd name="T15" fmla="*/ 11 h 85"/>
                    <a:gd name="T16" fmla="*/ 37 w 58"/>
                    <a:gd name="T17" fmla="*/ 9 h 85"/>
                    <a:gd name="T18" fmla="*/ 28 w 58"/>
                    <a:gd name="T19" fmla="*/ 9 h 85"/>
                    <a:gd name="T20" fmla="*/ 20 w 58"/>
                    <a:gd name="T21" fmla="*/ 9 h 85"/>
                    <a:gd name="T22" fmla="*/ 17 w 58"/>
                    <a:gd name="T23" fmla="*/ 6 h 85"/>
                    <a:gd name="T24" fmla="*/ 14 w 58"/>
                    <a:gd name="T25" fmla="*/ 2 h 85"/>
                    <a:gd name="T26" fmla="*/ 8 w 58"/>
                    <a:gd name="T27" fmla="*/ 0 h 85"/>
                    <a:gd name="T28" fmla="*/ 6 w 58"/>
                    <a:gd name="T29" fmla="*/ 2 h 85"/>
                    <a:gd name="T30" fmla="*/ 6 w 58"/>
                    <a:gd name="T31" fmla="*/ 2 h 85"/>
                    <a:gd name="T32" fmla="*/ 12 w 58"/>
                    <a:gd name="T33" fmla="*/ 0 h 85"/>
                    <a:gd name="T34" fmla="*/ 14 w 58"/>
                    <a:gd name="T35" fmla="*/ 5 h 85"/>
                    <a:gd name="T36" fmla="*/ 19 w 58"/>
                    <a:gd name="T37" fmla="*/ 9 h 85"/>
                    <a:gd name="T38" fmla="*/ 21 w 58"/>
                    <a:gd name="T39" fmla="*/ 10 h 85"/>
                    <a:gd name="T40" fmla="*/ 27 w 58"/>
                    <a:gd name="T41" fmla="*/ 9 h 85"/>
                    <a:gd name="T42" fmla="*/ 29 w 58"/>
                    <a:gd name="T43" fmla="*/ 11 h 85"/>
                    <a:gd name="T44" fmla="*/ 38 w 58"/>
                    <a:gd name="T45" fmla="*/ 10 h 85"/>
                    <a:gd name="T46" fmla="*/ 45 w 58"/>
                    <a:gd name="T47" fmla="*/ 12 h 85"/>
                    <a:gd name="T48" fmla="*/ 53 w 58"/>
                    <a:gd name="T49" fmla="*/ 16 h 85"/>
                    <a:gd name="T50" fmla="*/ 51 w 58"/>
                    <a:gd name="T51" fmla="*/ 24 h 85"/>
                    <a:gd name="T52" fmla="*/ 52 w 58"/>
                    <a:gd name="T53" fmla="*/ 27 h 85"/>
                    <a:gd name="T54" fmla="*/ 51 w 58"/>
                    <a:gd name="T55" fmla="*/ 32 h 85"/>
                    <a:gd name="T56" fmla="*/ 44 w 58"/>
                    <a:gd name="T57" fmla="*/ 38 h 85"/>
                    <a:gd name="T58" fmla="*/ 44 w 58"/>
                    <a:gd name="T59" fmla="*/ 42 h 85"/>
                    <a:gd name="T60" fmla="*/ 43 w 58"/>
                    <a:gd name="T61" fmla="*/ 44 h 85"/>
                    <a:gd name="T62" fmla="*/ 50 w 58"/>
                    <a:gd name="T63" fmla="*/ 46 h 85"/>
                    <a:gd name="T64" fmla="*/ 52 w 58"/>
                    <a:gd name="T65" fmla="*/ 53 h 85"/>
                    <a:gd name="T66" fmla="*/ 57 w 58"/>
                    <a:gd name="T67" fmla="*/ 59 h 85"/>
                    <a:gd name="T68" fmla="*/ 50 w 58"/>
                    <a:gd name="T69" fmla="*/ 64 h 85"/>
                    <a:gd name="T70" fmla="*/ 41 w 58"/>
                    <a:gd name="T71" fmla="*/ 66 h 85"/>
                    <a:gd name="T72" fmla="*/ 41 w 58"/>
                    <a:gd name="T73" fmla="*/ 70 h 85"/>
                    <a:gd name="T74" fmla="*/ 33 w 58"/>
                    <a:gd name="T75" fmla="*/ 71 h 85"/>
                    <a:gd name="T76" fmla="*/ 32 w 58"/>
                    <a:gd name="T77" fmla="*/ 76 h 85"/>
                    <a:gd name="T78" fmla="*/ 26 w 58"/>
                    <a:gd name="T79" fmla="*/ 79 h 85"/>
                    <a:gd name="T80" fmla="*/ 21 w 58"/>
                    <a:gd name="T81" fmla="*/ 83 h 85"/>
                    <a:gd name="T82" fmla="*/ 13 w 58"/>
                    <a:gd name="T83" fmla="*/ 82 h 85"/>
                    <a:gd name="T84" fmla="*/ 11 w 58"/>
                    <a:gd name="T85" fmla="*/ 77 h 85"/>
                    <a:gd name="T86" fmla="*/ 4 w 58"/>
                    <a:gd name="T87" fmla="*/ 76 h 85"/>
                    <a:gd name="T88" fmla="*/ 2 w 58"/>
                    <a:gd name="T89" fmla="*/ 72 h 85"/>
                    <a:gd name="T90" fmla="*/ 0 w 58"/>
                    <a:gd name="T91" fmla="*/ 69 h 85"/>
                    <a:gd name="T92" fmla="*/ 2 w 58"/>
                    <a:gd name="T93" fmla="*/ 73 h 85"/>
                    <a:gd name="T94" fmla="*/ 6 w 58"/>
                    <a:gd name="T95" fmla="*/ 79 h 85"/>
                    <a:gd name="T96" fmla="*/ 13 w 58"/>
                    <a:gd name="T97" fmla="*/ 83 h 85"/>
                    <a:gd name="T98" fmla="*/ 21 w 58"/>
                    <a:gd name="T99" fmla="*/ 84 h 85"/>
                    <a:gd name="T100" fmla="*/ 26 w 58"/>
                    <a:gd name="T101" fmla="*/ 80 h 85"/>
                    <a:gd name="T102" fmla="*/ 33 w 58"/>
                    <a:gd name="T103" fmla="*/ 77 h 85"/>
                    <a:gd name="T104" fmla="*/ 34 w 58"/>
                    <a:gd name="T105" fmla="*/ 72 h 85"/>
                    <a:gd name="T106" fmla="*/ 41 w 58"/>
                    <a:gd name="T107" fmla="*/ 71 h 85"/>
                    <a:gd name="T108" fmla="*/ 43 w 58"/>
                    <a:gd name="T109" fmla="*/ 66 h 85"/>
                    <a:gd name="T110" fmla="*/ 54 w 58"/>
                    <a:gd name="T111" fmla="*/ 64 h 85"/>
                    <a:gd name="T112" fmla="*/ 58 w 58"/>
                    <a:gd name="T113"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 h="85">
                      <a:moveTo>
                        <a:pt x="58" y="57"/>
                      </a:moveTo>
                      <a:lnTo>
                        <a:pt x="58" y="57"/>
                      </a:lnTo>
                      <a:lnTo>
                        <a:pt x="57" y="55"/>
                      </a:lnTo>
                      <a:lnTo>
                        <a:pt x="56" y="54"/>
                      </a:lnTo>
                      <a:lnTo>
                        <a:pt x="54" y="53"/>
                      </a:lnTo>
                      <a:lnTo>
                        <a:pt x="53" y="52"/>
                      </a:lnTo>
                      <a:lnTo>
                        <a:pt x="53" y="52"/>
                      </a:lnTo>
                      <a:lnTo>
                        <a:pt x="53" y="51"/>
                      </a:lnTo>
                      <a:lnTo>
                        <a:pt x="53" y="49"/>
                      </a:lnTo>
                      <a:lnTo>
                        <a:pt x="53" y="48"/>
                      </a:lnTo>
                      <a:lnTo>
                        <a:pt x="52" y="46"/>
                      </a:lnTo>
                      <a:lnTo>
                        <a:pt x="52" y="46"/>
                      </a:lnTo>
                      <a:lnTo>
                        <a:pt x="50" y="45"/>
                      </a:lnTo>
                      <a:lnTo>
                        <a:pt x="48" y="44"/>
                      </a:lnTo>
                      <a:lnTo>
                        <a:pt x="48" y="44"/>
                      </a:lnTo>
                      <a:lnTo>
                        <a:pt x="47" y="43"/>
                      </a:lnTo>
                      <a:lnTo>
                        <a:pt x="47" y="43"/>
                      </a:lnTo>
                      <a:lnTo>
                        <a:pt x="47" y="43"/>
                      </a:lnTo>
                      <a:lnTo>
                        <a:pt x="44" y="43"/>
                      </a:lnTo>
                      <a:lnTo>
                        <a:pt x="44" y="43"/>
                      </a:lnTo>
                      <a:lnTo>
                        <a:pt x="45" y="41"/>
                      </a:lnTo>
                      <a:lnTo>
                        <a:pt x="45" y="41"/>
                      </a:lnTo>
                      <a:lnTo>
                        <a:pt x="45" y="41"/>
                      </a:lnTo>
                      <a:lnTo>
                        <a:pt x="45" y="40"/>
                      </a:lnTo>
                      <a:lnTo>
                        <a:pt x="45" y="39"/>
                      </a:lnTo>
                      <a:lnTo>
                        <a:pt x="45" y="39"/>
                      </a:lnTo>
                      <a:lnTo>
                        <a:pt x="45" y="38"/>
                      </a:lnTo>
                      <a:lnTo>
                        <a:pt x="45" y="37"/>
                      </a:lnTo>
                      <a:lnTo>
                        <a:pt x="46" y="37"/>
                      </a:lnTo>
                      <a:lnTo>
                        <a:pt x="47" y="36"/>
                      </a:lnTo>
                      <a:lnTo>
                        <a:pt x="49" y="36"/>
                      </a:lnTo>
                      <a:lnTo>
                        <a:pt x="51" y="35"/>
                      </a:lnTo>
                      <a:lnTo>
                        <a:pt x="51" y="35"/>
                      </a:lnTo>
                      <a:lnTo>
                        <a:pt x="52" y="34"/>
                      </a:lnTo>
                      <a:lnTo>
                        <a:pt x="53" y="32"/>
                      </a:lnTo>
                      <a:lnTo>
                        <a:pt x="53" y="31"/>
                      </a:lnTo>
                      <a:lnTo>
                        <a:pt x="53" y="29"/>
                      </a:lnTo>
                      <a:lnTo>
                        <a:pt x="53" y="29"/>
                      </a:lnTo>
                      <a:lnTo>
                        <a:pt x="53" y="28"/>
                      </a:lnTo>
                      <a:lnTo>
                        <a:pt x="53" y="27"/>
                      </a:lnTo>
                      <a:lnTo>
                        <a:pt x="52" y="26"/>
                      </a:lnTo>
                      <a:lnTo>
                        <a:pt x="51" y="25"/>
                      </a:lnTo>
                      <a:lnTo>
                        <a:pt x="51" y="25"/>
                      </a:lnTo>
                      <a:lnTo>
                        <a:pt x="53" y="23"/>
                      </a:lnTo>
                      <a:lnTo>
                        <a:pt x="54" y="21"/>
                      </a:lnTo>
                      <a:lnTo>
                        <a:pt x="54" y="18"/>
                      </a:lnTo>
                      <a:lnTo>
                        <a:pt x="54" y="18"/>
                      </a:lnTo>
                      <a:lnTo>
                        <a:pt x="54" y="16"/>
                      </a:lnTo>
                      <a:lnTo>
                        <a:pt x="54" y="16"/>
                      </a:lnTo>
                      <a:lnTo>
                        <a:pt x="53" y="14"/>
                      </a:lnTo>
                      <a:lnTo>
                        <a:pt x="51" y="13"/>
                      </a:lnTo>
                      <a:lnTo>
                        <a:pt x="49" y="12"/>
                      </a:lnTo>
                      <a:lnTo>
                        <a:pt x="47" y="11"/>
                      </a:lnTo>
                      <a:lnTo>
                        <a:pt x="47" y="11"/>
                      </a:lnTo>
                      <a:lnTo>
                        <a:pt x="45" y="11"/>
                      </a:lnTo>
                      <a:lnTo>
                        <a:pt x="42" y="11"/>
                      </a:lnTo>
                      <a:lnTo>
                        <a:pt x="42" y="11"/>
                      </a:lnTo>
                      <a:lnTo>
                        <a:pt x="41" y="11"/>
                      </a:lnTo>
                      <a:lnTo>
                        <a:pt x="40" y="10"/>
                      </a:lnTo>
                      <a:lnTo>
                        <a:pt x="40" y="10"/>
                      </a:lnTo>
                      <a:lnTo>
                        <a:pt x="38" y="9"/>
                      </a:lnTo>
                      <a:lnTo>
                        <a:pt x="38" y="9"/>
                      </a:lnTo>
                      <a:lnTo>
                        <a:pt x="37" y="9"/>
                      </a:lnTo>
                      <a:lnTo>
                        <a:pt x="36" y="8"/>
                      </a:lnTo>
                      <a:lnTo>
                        <a:pt x="35" y="8"/>
                      </a:lnTo>
                      <a:lnTo>
                        <a:pt x="34" y="9"/>
                      </a:lnTo>
                      <a:lnTo>
                        <a:pt x="31" y="10"/>
                      </a:lnTo>
                      <a:lnTo>
                        <a:pt x="29" y="11"/>
                      </a:lnTo>
                      <a:lnTo>
                        <a:pt x="29" y="11"/>
                      </a:lnTo>
                      <a:lnTo>
                        <a:pt x="28" y="9"/>
                      </a:lnTo>
                      <a:lnTo>
                        <a:pt x="27" y="8"/>
                      </a:lnTo>
                      <a:lnTo>
                        <a:pt x="26" y="7"/>
                      </a:lnTo>
                      <a:lnTo>
                        <a:pt x="24" y="7"/>
                      </a:lnTo>
                      <a:lnTo>
                        <a:pt x="24" y="7"/>
                      </a:lnTo>
                      <a:lnTo>
                        <a:pt x="22" y="7"/>
                      </a:lnTo>
                      <a:lnTo>
                        <a:pt x="21" y="8"/>
                      </a:lnTo>
                      <a:lnTo>
                        <a:pt x="20" y="9"/>
                      </a:lnTo>
                      <a:lnTo>
                        <a:pt x="19" y="10"/>
                      </a:lnTo>
                      <a:lnTo>
                        <a:pt x="19" y="10"/>
                      </a:lnTo>
                      <a:lnTo>
                        <a:pt x="19" y="9"/>
                      </a:lnTo>
                      <a:lnTo>
                        <a:pt x="19" y="8"/>
                      </a:lnTo>
                      <a:lnTo>
                        <a:pt x="18" y="7"/>
                      </a:lnTo>
                      <a:lnTo>
                        <a:pt x="17" y="6"/>
                      </a:lnTo>
                      <a:lnTo>
                        <a:pt x="17" y="6"/>
                      </a:lnTo>
                      <a:lnTo>
                        <a:pt x="16" y="5"/>
                      </a:lnTo>
                      <a:lnTo>
                        <a:pt x="14" y="5"/>
                      </a:lnTo>
                      <a:lnTo>
                        <a:pt x="14" y="5"/>
                      </a:lnTo>
                      <a:lnTo>
                        <a:pt x="14" y="4"/>
                      </a:lnTo>
                      <a:lnTo>
                        <a:pt x="14" y="4"/>
                      </a:lnTo>
                      <a:lnTo>
                        <a:pt x="14" y="3"/>
                      </a:lnTo>
                      <a:lnTo>
                        <a:pt x="14" y="2"/>
                      </a:lnTo>
                      <a:lnTo>
                        <a:pt x="14" y="2"/>
                      </a:lnTo>
                      <a:lnTo>
                        <a:pt x="13" y="1"/>
                      </a:lnTo>
                      <a:lnTo>
                        <a:pt x="12" y="0"/>
                      </a:lnTo>
                      <a:lnTo>
                        <a:pt x="11" y="0"/>
                      </a:lnTo>
                      <a:lnTo>
                        <a:pt x="10" y="0"/>
                      </a:lnTo>
                      <a:lnTo>
                        <a:pt x="10" y="0"/>
                      </a:lnTo>
                      <a:lnTo>
                        <a:pt x="8" y="0"/>
                      </a:lnTo>
                      <a:lnTo>
                        <a:pt x="7" y="1"/>
                      </a:lnTo>
                      <a:lnTo>
                        <a:pt x="6" y="1"/>
                      </a:lnTo>
                      <a:lnTo>
                        <a:pt x="6" y="2"/>
                      </a:lnTo>
                      <a:lnTo>
                        <a:pt x="6" y="2"/>
                      </a:lnTo>
                      <a:lnTo>
                        <a:pt x="6" y="2"/>
                      </a:lnTo>
                      <a:lnTo>
                        <a:pt x="6" y="2"/>
                      </a:lnTo>
                      <a:lnTo>
                        <a:pt x="6" y="2"/>
                      </a:lnTo>
                      <a:lnTo>
                        <a:pt x="7" y="2"/>
                      </a:lnTo>
                      <a:lnTo>
                        <a:pt x="7" y="2"/>
                      </a:lnTo>
                      <a:lnTo>
                        <a:pt x="7" y="2"/>
                      </a:lnTo>
                      <a:lnTo>
                        <a:pt x="7" y="2"/>
                      </a:lnTo>
                      <a:lnTo>
                        <a:pt x="7" y="2"/>
                      </a:lnTo>
                      <a:lnTo>
                        <a:pt x="6" y="2"/>
                      </a:lnTo>
                      <a:lnTo>
                        <a:pt x="6" y="2"/>
                      </a:lnTo>
                      <a:lnTo>
                        <a:pt x="7" y="1"/>
                      </a:lnTo>
                      <a:lnTo>
                        <a:pt x="8" y="1"/>
                      </a:lnTo>
                      <a:lnTo>
                        <a:pt x="8" y="1"/>
                      </a:lnTo>
                      <a:lnTo>
                        <a:pt x="10" y="0"/>
                      </a:lnTo>
                      <a:lnTo>
                        <a:pt x="10" y="0"/>
                      </a:lnTo>
                      <a:lnTo>
                        <a:pt x="11" y="0"/>
                      </a:lnTo>
                      <a:lnTo>
                        <a:pt x="12" y="0"/>
                      </a:lnTo>
                      <a:lnTo>
                        <a:pt x="13" y="1"/>
                      </a:lnTo>
                      <a:lnTo>
                        <a:pt x="13" y="1"/>
                      </a:lnTo>
                      <a:lnTo>
                        <a:pt x="13" y="2"/>
                      </a:lnTo>
                      <a:lnTo>
                        <a:pt x="14" y="3"/>
                      </a:lnTo>
                      <a:lnTo>
                        <a:pt x="13" y="5"/>
                      </a:lnTo>
                      <a:lnTo>
                        <a:pt x="13" y="5"/>
                      </a:lnTo>
                      <a:lnTo>
                        <a:pt x="14" y="5"/>
                      </a:lnTo>
                      <a:lnTo>
                        <a:pt x="14" y="5"/>
                      </a:lnTo>
                      <a:lnTo>
                        <a:pt x="16" y="6"/>
                      </a:lnTo>
                      <a:lnTo>
                        <a:pt x="16" y="6"/>
                      </a:lnTo>
                      <a:lnTo>
                        <a:pt x="17" y="7"/>
                      </a:lnTo>
                      <a:lnTo>
                        <a:pt x="18" y="8"/>
                      </a:lnTo>
                      <a:lnTo>
                        <a:pt x="18" y="8"/>
                      </a:lnTo>
                      <a:lnTo>
                        <a:pt x="19" y="9"/>
                      </a:lnTo>
                      <a:lnTo>
                        <a:pt x="19" y="10"/>
                      </a:lnTo>
                      <a:lnTo>
                        <a:pt x="18" y="11"/>
                      </a:lnTo>
                      <a:lnTo>
                        <a:pt x="18" y="11"/>
                      </a:lnTo>
                      <a:lnTo>
                        <a:pt x="18" y="11"/>
                      </a:lnTo>
                      <a:lnTo>
                        <a:pt x="19" y="11"/>
                      </a:lnTo>
                      <a:lnTo>
                        <a:pt x="19" y="11"/>
                      </a:lnTo>
                      <a:lnTo>
                        <a:pt x="21" y="10"/>
                      </a:lnTo>
                      <a:lnTo>
                        <a:pt x="21" y="9"/>
                      </a:lnTo>
                      <a:lnTo>
                        <a:pt x="23" y="8"/>
                      </a:lnTo>
                      <a:lnTo>
                        <a:pt x="23" y="8"/>
                      </a:lnTo>
                      <a:lnTo>
                        <a:pt x="24" y="8"/>
                      </a:lnTo>
                      <a:lnTo>
                        <a:pt x="25" y="8"/>
                      </a:lnTo>
                      <a:lnTo>
                        <a:pt x="26" y="8"/>
                      </a:lnTo>
                      <a:lnTo>
                        <a:pt x="27" y="9"/>
                      </a:lnTo>
                      <a:lnTo>
                        <a:pt x="28" y="10"/>
                      </a:lnTo>
                      <a:lnTo>
                        <a:pt x="28" y="10"/>
                      </a:lnTo>
                      <a:lnTo>
                        <a:pt x="29" y="11"/>
                      </a:lnTo>
                      <a:lnTo>
                        <a:pt x="29" y="11"/>
                      </a:lnTo>
                      <a:lnTo>
                        <a:pt x="29" y="11"/>
                      </a:lnTo>
                      <a:lnTo>
                        <a:pt x="29" y="11"/>
                      </a:lnTo>
                      <a:lnTo>
                        <a:pt x="29" y="11"/>
                      </a:lnTo>
                      <a:lnTo>
                        <a:pt x="30" y="10"/>
                      </a:lnTo>
                      <a:lnTo>
                        <a:pt x="31" y="10"/>
                      </a:lnTo>
                      <a:lnTo>
                        <a:pt x="33" y="10"/>
                      </a:lnTo>
                      <a:lnTo>
                        <a:pt x="34" y="9"/>
                      </a:lnTo>
                      <a:lnTo>
                        <a:pt x="35" y="9"/>
                      </a:lnTo>
                      <a:lnTo>
                        <a:pt x="37" y="9"/>
                      </a:lnTo>
                      <a:lnTo>
                        <a:pt x="38" y="10"/>
                      </a:lnTo>
                      <a:lnTo>
                        <a:pt x="39" y="10"/>
                      </a:lnTo>
                      <a:lnTo>
                        <a:pt x="39" y="10"/>
                      </a:lnTo>
                      <a:lnTo>
                        <a:pt x="40" y="11"/>
                      </a:lnTo>
                      <a:lnTo>
                        <a:pt x="41" y="12"/>
                      </a:lnTo>
                      <a:lnTo>
                        <a:pt x="41" y="12"/>
                      </a:lnTo>
                      <a:lnTo>
                        <a:pt x="41" y="12"/>
                      </a:lnTo>
                      <a:lnTo>
                        <a:pt x="45" y="12"/>
                      </a:lnTo>
                      <a:lnTo>
                        <a:pt x="45" y="12"/>
                      </a:lnTo>
                      <a:lnTo>
                        <a:pt x="48" y="12"/>
                      </a:lnTo>
                      <a:lnTo>
                        <a:pt x="50" y="13"/>
                      </a:lnTo>
                      <a:lnTo>
                        <a:pt x="51" y="14"/>
                      </a:lnTo>
                      <a:lnTo>
                        <a:pt x="52" y="15"/>
                      </a:lnTo>
                      <a:lnTo>
                        <a:pt x="53" y="16"/>
                      </a:lnTo>
                      <a:lnTo>
                        <a:pt x="53" y="16"/>
                      </a:lnTo>
                      <a:lnTo>
                        <a:pt x="53" y="17"/>
                      </a:lnTo>
                      <a:lnTo>
                        <a:pt x="53" y="18"/>
                      </a:lnTo>
                      <a:lnTo>
                        <a:pt x="53" y="19"/>
                      </a:lnTo>
                      <a:lnTo>
                        <a:pt x="53" y="20"/>
                      </a:lnTo>
                      <a:lnTo>
                        <a:pt x="53" y="21"/>
                      </a:lnTo>
                      <a:lnTo>
                        <a:pt x="52" y="22"/>
                      </a:lnTo>
                      <a:lnTo>
                        <a:pt x="51" y="24"/>
                      </a:lnTo>
                      <a:lnTo>
                        <a:pt x="50" y="24"/>
                      </a:lnTo>
                      <a:lnTo>
                        <a:pt x="50" y="24"/>
                      </a:lnTo>
                      <a:lnTo>
                        <a:pt x="50" y="25"/>
                      </a:lnTo>
                      <a:lnTo>
                        <a:pt x="50" y="25"/>
                      </a:lnTo>
                      <a:lnTo>
                        <a:pt x="50" y="25"/>
                      </a:lnTo>
                      <a:lnTo>
                        <a:pt x="51" y="26"/>
                      </a:lnTo>
                      <a:lnTo>
                        <a:pt x="52" y="27"/>
                      </a:lnTo>
                      <a:lnTo>
                        <a:pt x="52" y="27"/>
                      </a:lnTo>
                      <a:lnTo>
                        <a:pt x="52" y="27"/>
                      </a:lnTo>
                      <a:lnTo>
                        <a:pt x="53" y="28"/>
                      </a:lnTo>
                      <a:lnTo>
                        <a:pt x="53" y="29"/>
                      </a:lnTo>
                      <a:lnTo>
                        <a:pt x="52" y="31"/>
                      </a:lnTo>
                      <a:lnTo>
                        <a:pt x="52" y="31"/>
                      </a:lnTo>
                      <a:lnTo>
                        <a:pt x="51" y="32"/>
                      </a:lnTo>
                      <a:lnTo>
                        <a:pt x="50" y="34"/>
                      </a:lnTo>
                      <a:lnTo>
                        <a:pt x="49" y="35"/>
                      </a:lnTo>
                      <a:lnTo>
                        <a:pt x="47" y="35"/>
                      </a:lnTo>
                      <a:lnTo>
                        <a:pt x="47" y="35"/>
                      </a:lnTo>
                      <a:lnTo>
                        <a:pt x="45" y="36"/>
                      </a:lnTo>
                      <a:lnTo>
                        <a:pt x="44" y="37"/>
                      </a:lnTo>
                      <a:lnTo>
                        <a:pt x="44" y="38"/>
                      </a:lnTo>
                      <a:lnTo>
                        <a:pt x="44" y="38"/>
                      </a:lnTo>
                      <a:lnTo>
                        <a:pt x="44" y="38"/>
                      </a:lnTo>
                      <a:lnTo>
                        <a:pt x="44" y="39"/>
                      </a:lnTo>
                      <a:lnTo>
                        <a:pt x="44" y="40"/>
                      </a:lnTo>
                      <a:lnTo>
                        <a:pt x="44" y="40"/>
                      </a:lnTo>
                      <a:lnTo>
                        <a:pt x="44" y="41"/>
                      </a:lnTo>
                      <a:lnTo>
                        <a:pt x="44" y="42"/>
                      </a:lnTo>
                      <a:lnTo>
                        <a:pt x="43" y="43"/>
                      </a:lnTo>
                      <a:lnTo>
                        <a:pt x="43" y="43"/>
                      </a:lnTo>
                      <a:lnTo>
                        <a:pt x="42" y="43"/>
                      </a:lnTo>
                      <a:lnTo>
                        <a:pt x="42" y="44"/>
                      </a:lnTo>
                      <a:lnTo>
                        <a:pt x="43" y="44"/>
                      </a:lnTo>
                      <a:lnTo>
                        <a:pt x="43" y="44"/>
                      </a:lnTo>
                      <a:lnTo>
                        <a:pt x="43" y="44"/>
                      </a:lnTo>
                      <a:lnTo>
                        <a:pt x="45" y="44"/>
                      </a:lnTo>
                      <a:lnTo>
                        <a:pt x="46" y="44"/>
                      </a:lnTo>
                      <a:lnTo>
                        <a:pt x="47" y="44"/>
                      </a:lnTo>
                      <a:lnTo>
                        <a:pt x="47" y="44"/>
                      </a:lnTo>
                      <a:lnTo>
                        <a:pt x="49" y="45"/>
                      </a:lnTo>
                      <a:lnTo>
                        <a:pt x="50" y="46"/>
                      </a:lnTo>
                      <a:lnTo>
                        <a:pt x="50" y="46"/>
                      </a:lnTo>
                      <a:lnTo>
                        <a:pt x="52" y="48"/>
                      </a:lnTo>
                      <a:lnTo>
                        <a:pt x="52" y="49"/>
                      </a:lnTo>
                      <a:lnTo>
                        <a:pt x="52" y="51"/>
                      </a:lnTo>
                      <a:lnTo>
                        <a:pt x="52" y="53"/>
                      </a:lnTo>
                      <a:lnTo>
                        <a:pt x="52" y="53"/>
                      </a:lnTo>
                      <a:lnTo>
                        <a:pt x="52" y="53"/>
                      </a:lnTo>
                      <a:lnTo>
                        <a:pt x="52" y="53"/>
                      </a:lnTo>
                      <a:lnTo>
                        <a:pt x="52" y="53"/>
                      </a:lnTo>
                      <a:lnTo>
                        <a:pt x="53" y="54"/>
                      </a:lnTo>
                      <a:lnTo>
                        <a:pt x="55" y="55"/>
                      </a:lnTo>
                      <a:lnTo>
                        <a:pt x="56" y="56"/>
                      </a:lnTo>
                      <a:lnTo>
                        <a:pt x="56" y="57"/>
                      </a:lnTo>
                      <a:lnTo>
                        <a:pt x="56" y="57"/>
                      </a:lnTo>
                      <a:lnTo>
                        <a:pt x="57" y="59"/>
                      </a:lnTo>
                      <a:lnTo>
                        <a:pt x="56" y="60"/>
                      </a:lnTo>
                      <a:lnTo>
                        <a:pt x="55" y="61"/>
                      </a:lnTo>
                      <a:lnTo>
                        <a:pt x="54" y="62"/>
                      </a:lnTo>
                      <a:lnTo>
                        <a:pt x="54" y="62"/>
                      </a:lnTo>
                      <a:lnTo>
                        <a:pt x="53" y="63"/>
                      </a:lnTo>
                      <a:lnTo>
                        <a:pt x="51" y="64"/>
                      </a:lnTo>
                      <a:lnTo>
                        <a:pt x="50" y="64"/>
                      </a:lnTo>
                      <a:lnTo>
                        <a:pt x="48" y="65"/>
                      </a:lnTo>
                      <a:lnTo>
                        <a:pt x="45" y="65"/>
                      </a:lnTo>
                      <a:lnTo>
                        <a:pt x="42" y="65"/>
                      </a:lnTo>
                      <a:lnTo>
                        <a:pt x="42" y="65"/>
                      </a:lnTo>
                      <a:lnTo>
                        <a:pt x="41" y="65"/>
                      </a:lnTo>
                      <a:lnTo>
                        <a:pt x="41" y="66"/>
                      </a:lnTo>
                      <a:lnTo>
                        <a:pt x="41" y="66"/>
                      </a:lnTo>
                      <a:lnTo>
                        <a:pt x="41" y="67"/>
                      </a:lnTo>
                      <a:lnTo>
                        <a:pt x="42" y="67"/>
                      </a:lnTo>
                      <a:lnTo>
                        <a:pt x="42" y="67"/>
                      </a:lnTo>
                      <a:lnTo>
                        <a:pt x="42" y="68"/>
                      </a:lnTo>
                      <a:lnTo>
                        <a:pt x="42" y="69"/>
                      </a:lnTo>
                      <a:lnTo>
                        <a:pt x="41" y="70"/>
                      </a:lnTo>
                      <a:lnTo>
                        <a:pt x="41" y="70"/>
                      </a:lnTo>
                      <a:lnTo>
                        <a:pt x="40" y="70"/>
                      </a:lnTo>
                      <a:lnTo>
                        <a:pt x="38" y="71"/>
                      </a:lnTo>
                      <a:lnTo>
                        <a:pt x="36" y="71"/>
                      </a:lnTo>
                      <a:lnTo>
                        <a:pt x="36" y="71"/>
                      </a:lnTo>
                      <a:lnTo>
                        <a:pt x="35" y="71"/>
                      </a:lnTo>
                      <a:lnTo>
                        <a:pt x="34" y="71"/>
                      </a:lnTo>
                      <a:lnTo>
                        <a:pt x="33" y="71"/>
                      </a:lnTo>
                      <a:lnTo>
                        <a:pt x="33" y="71"/>
                      </a:lnTo>
                      <a:lnTo>
                        <a:pt x="33" y="71"/>
                      </a:lnTo>
                      <a:lnTo>
                        <a:pt x="32" y="72"/>
                      </a:lnTo>
                      <a:lnTo>
                        <a:pt x="32" y="73"/>
                      </a:lnTo>
                      <a:lnTo>
                        <a:pt x="32" y="73"/>
                      </a:lnTo>
                      <a:lnTo>
                        <a:pt x="32" y="76"/>
                      </a:lnTo>
                      <a:lnTo>
                        <a:pt x="32" y="76"/>
                      </a:lnTo>
                      <a:lnTo>
                        <a:pt x="31" y="78"/>
                      </a:lnTo>
                      <a:lnTo>
                        <a:pt x="31" y="78"/>
                      </a:lnTo>
                      <a:lnTo>
                        <a:pt x="31" y="78"/>
                      </a:lnTo>
                      <a:lnTo>
                        <a:pt x="30" y="79"/>
                      </a:lnTo>
                      <a:lnTo>
                        <a:pt x="28" y="79"/>
                      </a:lnTo>
                      <a:lnTo>
                        <a:pt x="28" y="79"/>
                      </a:lnTo>
                      <a:lnTo>
                        <a:pt x="26" y="79"/>
                      </a:lnTo>
                      <a:lnTo>
                        <a:pt x="26" y="79"/>
                      </a:lnTo>
                      <a:lnTo>
                        <a:pt x="25" y="79"/>
                      </a:lnTo>
                      <a:lnTo>
                        <a:pt x="25" y="79"/>
                      </a:lnTo>
                      <a:lnTo>
                        <a:pt x="24" y="80"/>
                      </a:lnTo>
                      <a:lnTo>
                        <a:pt x="23" y="81"/>
                      </a:lnTo>
                      <a:lnTo>
                        <a:pt x="22" y="82"/>
                      </a:lnTo>
                      <a:lnTo>
                        <a:pt x="21" y="83"/>
                      </a:lnTo>
                      <a:lnTo>
                        <a:pt x="21" y="83"/>
                      </a:lnTo>
                      <a:lnTo>
                        <a:pt x="19" y="84"/>
                      </a:lnTo>
                      <a:lnTo>
                        <a:pt x="18" y="84"/>
                      </a:lnTo>
                      <a:lnTo>
                        <a:pt x="16" y="84"/>
                      </a:lnTo>
                      <a:lnTo>
                        <a:pt x="15" y="83"/>
                      </a:lnTo>
                      <a:lnTo>
                        <a:pt x="15" y="83"/>
                      </a:lnTo>
                      <a:lnTo>
                        <a:pt x="13" y="82"/>
                      </a:lnTo>
                      <a:lnTo>
                        <a:pt x="13" y="80"/>
                      </a:lnTo>
                      <a:lnTo>
                        <a:pt x="12" y="79"/>
                      </a:lnTo>
                      <a:lnTo>
                        <a:pt x="12" y="77"/>
                      </a:lnTo>
                      <a:lnTo>
                        <a:pt x="12" y="77"/>
                      </a:lnTo>
                      <a:lnTo>
                        <a:pt x="11" y="77"/>
                      </a:lnTo>
                      <a:lnTo>
                        <a:pt x="11" y="77"/>
                      </a:lnTo>
                      <a:lnTo>
                        <a:pt x="11" y="77"/>
                      </a:lnTo>
                      <a:lnTo>
                        <a:pt x="10" y="78"/>
                      </a:lnTo>
                      <a:lnTo>
                        <a:pt x="9" y="78"/>
                      </a:lnTo>
                      <a:lnTo>
                        <a:pt x="8" y="78"/>
                      </a:lnTo>
                      <a:lnTo>
                        <a:pt x="7" y="78"/>
                      </a:lnTo>
                      <a:lnTo>
                        <a:pt x="6" y="77"/>
                      </a:lnTo>
                      <a:lnTo>
                        <a:pt x="4" y="76"/>
                      </a:lnTo>
                      <a:lnTo>
                        <a:pt x="4" y="76"/>
                      </a:lnTo>
                      <a:lnTo>
                        <a:pt x="3" y="76"/>
                      </a:lnTo>
                      <a:lnTo>
                        <a:pt x="3" y="74"/>
                      </a:lnTo>
                      <a:lnTo>
                        <a:pt x="3" y="72"/>
                      </a:lnTo>
                      <a:lnTo>
                        <a:pt x="3" y="72"/>
                      </a:lnTo>
                      <a:lnTo>
                        <a:pt x="2" y="72"/>
                      </a:lnTo>
                      <a:lnTo>
                        <a:pt x="2" y="72"/>
                      </a:lnTo>
                      <a:lnTo>
                        <a:pt x="2" y="72"/>
                      </a:lnTo>
                      <a:lnTo>
                        <a:pt x="1" y="72"/>
                      </a:lnTo>
                      <a:lnTo>
                        <a:pt x="1" y="72"/>
                      </a:lnTo>
                      <a:lnTo>
                        <a:pt x="1" y="71"/>
                      </a:lnTo>
                      <a:lnTo>
                        <a:pt x="0" y="69"/>
                      </a:lnTo>
                      <a:lnTo>
                        <a:pt x="0" y="69"/>
                      </a:lnTo>
                      <a:lnTo>
                        <a:pt x="0" y="69"/>
                      </a:lnTo>
                      <a:lnTo>
                        <a:pt x="0" y="69"/>
                      </a:lnTo>
                      <a:lnTo>
                        <a:pt x="0" y="69"/>
                      </a:lnTo>
                      <a:lnTo>
                        <a:pt x="0" y="70"/>
                      </a:lnTo>
                      <a:lnTo>
                        <a:pt x="0" y="72"/>
                      </a:lnTo>
                      <a:lnTo>
                        <a:pt x="1" y="73"/>
                      </a:lnTo>
                      <a:lnTo>
                        <a:pt x="1" y="73"/>
                      </a:lnTo>
                      <a:lnTo>
                        <a:pt x="2" y="73"/>
                      </a:lnTo>
                      <a:lnTo>
                        <a:pt x="2" y="73"/>
                      </a:lnTo>
                      <a:lnTo>
                        <a:pt x="2" y="76"/>
                      </a:lnTo>
                      <a:lnTo>
                        <a:pt x="2" y="76"/>
                      </a:lnTo>
                      <a:lnTo>
                        <a:pt x="3" y="76"/>
                      </a:lnTo>
                      <a:lnTo>
                        <a:pt x="3" y="77"/>
                      </a:lnTo>
                      <a:lnTo>
                        <a:pt x="4" y="78"/>
                      </a:lnTo>
                      <a:lnTo>
                        <a:pt x="4" y="78"/>
                      </a:lnTo>
                      <a:lnTo>
                        <a:pt x="6" y="79"/>
                      </a:lnTo>
                      <a:lnTo>
                        <a:pt x="8" y="79"/>
                      </a:lnTo>
                      <a:lnTo>
                        <a:pt x="9" y="79"/>
                      </a:lnTo>
                      <a:lnTo>
                        <a:pt x="11" y="78"/>
                      </a:lnTo>
                      <a:lnTo>
                        <a:pt x="11" y="78"/>
                      </a:lnTo>
                      <a:lnTo>
                        <a:pt x="12" y="81"/>
                      </a:lnTo>
                      <a:lnTo>
                        <a:pt x="12" y="82"/>
                      </a:lnTo>
                      <a:lnTo>
                        <a:pt x="13" y="83"/>
                      </a:lnTo>
                      <a:lnTo>
                        <a:pt x="14" y="84"/>
                      </a:lnTo>
                      <a:lnTo>
                        <a:pt x="15" y="84"/>
                      </a:lnTo>
                      <a:lnTo>
                        <a:pt x="17" y="85"/>
                      </a:lnTo>
                      <a:lnTo>
                        <a:pt x="18" y="85"/>
                      </a:lnTo>
                      <a:lnTo>
                        <a:pt x="18" y="85"/>
                      </a:lnTo>
                      <a:lnTo>
                        <a:pt x="19" y="85"/>
                      </a:lnTo>
                      <a:lnTo>
                        <a:pt x="21" y="84"/>
                      </a:lnTo>
                      <a:lnTo>
                        <a:pt x="22" y="84"/>
                      </a:lnTo>
                      <a:lnTo>
                        <a:pt x="24" y="83"/>
                      </a:lnTo>
                      <a:lnTo>
                        <a:pt x="24" y="83"/>
                      </a:lnTo>
                      <a:lnTo>
                        <a:pt x="25" y="82"/>
                      </a:lnTo>
                      <a:lnTo>
                        <a:pt x="25" y="81"/>
                      </a:lnTo>
                      <a:lnTo>
                        <a:pt x="25" y="81"/>
                      </a:lnTo>
                      <a:lnTo>
                        <a:pt x="26" y="80"/>
                      </a:lnTo>
                      <a:lnTo>
                        <a:pt x="26" y="80"/>
                      </a:lnTo>
                      <a:lnTo>
                        <a:pt x="28" y="80"/>
                      </a:lnTo>
                      <a:lnTo>
                        <a:pt x="28" y="80"/>
                      </a:lnTo>
                      <a:lnTo>
                        <a:pt x="30" y="80"/>
                      </a:lnTo>
                      <a:lnTo>
                        <a:pt x="31" y="79"/>
                      </a:lnTo>
                      <a:lnTo>
                        <a:pt x="32" y="78"/>
                      </a:lnTo>
                      <a:lnTo>
                        <a:pt x="33" y="77"/>
                      </a:lnTo>
                      <a:lnTo>
                        <a:pt x="33" y="77"/>
                      </a:lnTo>
                      <a:lnTo>
                        <a:pt x="34" y="76"/>
                      </a:lnTo>
                      <a:lnTo>
                        <a:pt x="34" y="76"/>
                      </a:lnTo>
                      <a:lnTo>
                        <a:pt x="33" y="74"/>
                      </a:lnTo>
                      <a:lnTo>
                        <a:pt x="33" y="74"/>
                      </a:lnTo>
                      <a:lnTo>
                        <a:pt x="33" y="73"/>
                      </a:lnTo>
                      <a:lnTo>
                        <a:pt x="34" y="72"/>
                      </a:lnTo>
                      <a:lnTo>
                        <a:pt x="34" y="72"/>
                      </a:lnTo>
                      <a:lnTo>
                        <a:pt x="34" y="72"/>
                      </a:lnTo>
                      <a:lnTo>
                        <a:pt x="36" y="73"/>
                      </a:lnTo>
                      <a:lnTo>
                        <a:pt x="36" y="73"/>
                      </a:lnTo>
                      <a:lnTo>
                        <a:pt x="38" y="72"/>
                      </a:lnTo>
                      <a:lnTo>
                        <a:pt x="40" y="72"/>
                      </a:lnTo>
                      <a:lnTo>
                        <a:pt x="41" y="71"/>
                      </a:lnTo>
                      <a:lnTo>
                        <a:pt x="43" y="70"/>
                      </a:lnTo>
                      <a:lnTo>
                        <a:pt x="43" y="70"/>
                      </a:lnTo>
                      <a:lnTo>
                        <a:pt x="44" y="69"/>
                      </a:lnTo>
                      <a:lnTo>
                        <a:pt x="44" y="68"/>
                      </a:lnTo>
                      <a:lnTo>
                        <a:pt x="44" y="68"/>
                      </a:lnTo>
                      <a:lnTo>
                        <a:pt x="43" y="67"/>
                      </a:lnTo>
                      <a:lnTo>
                        <a:pt x="43" y="66"/>
                      </a:lnTo>
                      <a:lnTo>
                        <a:pt x="43" y="66"/>
                      </a:lnTo>
                      <a:lnTo>
                        <a:pt x="47" y="66"/>
                      </a:lnTo>
                      <a:lnTo>
                        <a:pt x="49" y="66"/>
                      </a:lnTo>
                      <a:lnTo>
                        <a:pt x="51" y="65"/>
                      </a:lnTo>
                      <a:lnTo>
                        <a:pt x="51" y="65"/>
                      </a:lnTo>
                      <a:lnTo>
                        <a:pt x="53" y="65"/>
                      </a:lnTo>
                      <a:lnTo>
                        <a:pt x="54" y="64"/>
                      </a:lnTo>
                      <a:lnTo>
                        <a:pt x="55" y="63"/>
                      </a:lnTo>
                      <a:lnTo>
                        <a:pt x="56" y="62"/>
                      </a:lnTo>
                      <a:lnTo>
                        <a:pt x="56" y="62"/>
                      </a:lnTo>
                      <a:lnTo>
                        <a:pt x="57" y="61"/>
                      </a:lnTo>
                      <a:lnTo>
                        <a:pt x="58" y="60"/>
                      </a:lnTo>
                      <a:lnTo>
                        <a:pt x="58" y="58"/>
                      </a:lnTo>
                      <a:lnTo>
                        <a:pt x="58" y="5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49" name="Freeform 2785">
                  <a:extLst>
                    <a:ext uri="{FF2B5EF4-FFF2-40B4-BE49-F238E27FC236}">
                      <a16:creationId xmlns:a16="http://schemas.microsoft.com/office/drawing/2014/main" id="{14CB8A41-C87D-4705-9E16-093483D8F995}"/>
                    </a:ext>
                  </a:extLst>
                </p:cNvPr>
                <p:cNvSpPr>
                  <a:spLocks/>
                </p:cNvSpPr>
                <p:nvPr/>
              </p:nvSpPr>
              <p:spPr bwMode="auto">
                <a:xfrm>
                  <a:off x="4166" y="1509"/>
                  <a:ext cx="51" cy="18"/>
                </a:xfrm>
                <a:custGeom>
                  <a:avLst/>
                  <a:gdLst>
                    <a:gd name="T0" fmla="*/ 1 w 51"/>
                    <a:gd name="T1" fmla="*/ 15 h 18"/>
                    <a:gd name="T2" fmla="*/ 4 w 51"/>
                    <a:gd name="T3" fmla="*/ 17 h 18"/>
                    <a:gd name="T4" fmla="*/ 12 w 51"/>
                    <a:gd name="T5" fmla="*/ 18 h 18"/>
                    <a:gd name="T6" fmla="*/ 14 w 51"/>
                    <a:gd name="T7" fmla="*/ 15 h 18"/>
                    <a:gd name="T8" fmla="*/ 15 w 51"/>
                    <a:gd name="T9" fmla="*/ 16 h 18"/>
                    <a:gd name="T10" fmla="*/ 18 w 51"/>
                    <a:gd name="T11" fmla="*/ 17 h 18"/>
                    <a:gd name="T12" fmla="*/ 21 w 51"/>
                    <a:gd name="T13" fmla="*/ 16 h 18"/>
                    <a:gd name="T14" fmla="*/ 22 w 51"/>
                    <a:gd name="T15" fmla="*/ 12 h 18"/>
                    <a:gd name="T16" fmla="*/ 22 w 51"/>
                    <a:gd name="T17" fmla="*/ 9 h 18"/>
                    <a:gd name="T18" fmla="*/ 21 w 51"/>
                    <a:gd name="T19" fmla="*/ 8 h 18"/>
                    <a:gd name="T20" fmla="*/ 20 w 51"/>
                    <a:gd name="T21" fmla="*/ 9 h 18"/>
                    <a:gd name="T22" fmla="*/ 24 w 51"/>
                    <a:gd name="T23" fmla="*/ 9 h 18"/>
                    <a:gd name="T24" fmla="*/ 27 w 51"/>
                    <a:gd name="T25" fmla="*/ 8 h 18"/>
                    <a:gd name="T26" fmla="*/ 27 w 51"/>
                    <a:gd name="T27" fmla="*/ 1 h 18"/>
                    <a:gd name="T28" fmla="*/ 26 w 51"/>
                    <a:gd name="T29" fmla="*/ 2 h 18"/>
                    <a:gd name="T30" fmla="*/ 29 w 51"/>
                    <a:gd name="T31" fmla="*/ 3 h 18"/>
                    <a:gd name="T32" fmla="*/ 33 w 51"/>
                    <a:gd name="T33" fmla="*/ 4 h 18"/>
                    <a:gd name="T34" fmla="*/ 34 w 51"/>
                    <a:gd name="T35" fmla="*/ 5 h 18"/>
                    <a:gd name="T36" fmla="*/ 32 w 51"/>
                    <a:gd name="T37" fmla="*/ 7 h 18"/>
                    <a:gd name="T38" fmla="*/ 33 w 51"/>
                    <a:gd name="T39" fmla="*/ 10 h 18"/>
                    <a:gd name="T40" fmla="*/ 40 w 51"/>
                    <a:gd name="T41" fmla="*/ 14 h 18"/>
                    <a:gd name="T42" fmla="*/ 44 w 51"/>
                    <a:gd name="T43" fmla="*/ 12 h 18"/>
                    <a:gd name="T44" fmla="*/ 43 w 51"/>
                    <a:gd name="T45" fmla="*/ 12 h 18"/>
                    <a:gd name="T46" fmla="*/ 49 w 51"/>
                    <a:gd name="T47" fmla="*/ 12 h 18"/>
                    <a:gd name="T48" fmla="*/ 51 w 51"/>
                    <a:gd name="T49" fmla="*/ 10 h 18"/>
                    <a:gd name="T50" fmla="*/ 51 w 51"/>
                    <a:gd name="T51" fmla="*/ 6 h 18"/>
                    <a:gd name="T52" fmla="*/ 50 w 51"/>
                    <a:gd name="T53" fmla="*/ 6 h 18"/>
                    <a:gd name="T54" fmla="*/ 48 w 51"/>
                    <a:gd name="T55" fmla="*/ 11 h 18"/>
                    <a:gd name="T56" fmla="*/ 43 w 51"/>
                    <a:gd name="T57" fmla="*/ 11 h 18"/>
                    <a:gd name="T58" fmla="*/ 42 w 51"/>
                    <a:gd name="T59" fmla="*/ 12 h 18"/>
                    <a:gd name="T60" fmla="*/ 39 w 51"/>
                    <a:gd name="T61" fmla="*/ 12 h 18"/>
                    <a:gd name="T62" fmla="*/ 35 w 51"/>
                    <a:gd name="T63" fmla="*/ 10 h 18"/>
                    <a:gd name="T64" fmla="*/ 34 w 51"/>
                    <a:gd name="T65" fmla="*/ 8 h 18"/>
                    <a:gd name="T66" fmla="*/ 35 w 51"/>
                    <a:gd name="T67" fmla="*/ 5 h 18"/>
                    <a:gd name="T68" fmla="*/ 35 w 51"/>
                    <a:gd name="T69" fmla="*/ 3 h 18"/>
                    <a:gd name="T70" fmla="*/ 31 w 51"/>
                    <a:gd name="T71" fmla="*/ 3 h 18"/>
                    <a:gd name="T72" fmla="*/ 27 w 51"/>
                    <a:gd name="T73" fmla="*/ 1 h 18"/>
                    <a:gd name="T74" fmla="*/ 26 w 51"/>
                    <a:gd name="T75" fmla="*/ 0 h 18"/>
                    <a:gd name="T76" fmla="*/ 26 w 51"/>
                    <a:gd name="T77" fmla="*/ 4 h 18"/>
                    <a:gd name="T78" fmla="*/ 26 w 51"/>
                    <a:gd name="T79" fmla="*/ 7 h 18"/>
                    <a:gd name="T80" fmla="*/ 23 w 51"/>
                    <a:gd name="T81" fmla="*/ 9 h 18"/>
                    <a:gd name="T82" fmla="*/ 21 w 51"/>
                    <a:gd name="T83" fmla="*/ 8 h 18"/>
                    <a:gd name="T84" fmla="*/ 21 w 51"/>
                    <a:gd name="T85" fmla="*/ 10 h 18"/>
                    <a:gd name="T86" fmla="*/ 21 w 51"/>
                    <a:gd name="T87" fmla="*/ 13 h 18"/>
                    <a:gd name="T88" fmla="*/ 20 w 51"/>
                    <a:gd name="T89" fmla="*/ 15 h 18"/>
                    <a:gd name="T90" fmla="*/ 17 w 51"/>
                    <a:gd name="T91" fmla="*/ 16 h 18"/>
                    <a:gd name="T92" fmla="*/ 14 w 51"/>
                    <a:gd name="T93" fmla="*/ 15 h 18"/>
                    <a:gd name="T94" fmla="*/ 13 w 51"/>
                    <a:gd name="T95" fmla="*/ 17 h 18"/>
                    <a:gd name="T96" fmla="*/ 7 w 51"/>
                    <a:gd name="T97" fmla="*/ 17 h 18"/>
                    <a:gd name="T98" fmla="*/ 3 w 51"/>
                    <a:gd name="T99" fmla="*/ 15 h 18"/>
                    <a:gd name="T100" fmla="*/ 1 w 51"/>
                    <a:gd name="T101" fmla="*/ 12 h 18"/>
                    <a:gd name="T102" fmla="*/ 0 w 51"/>
                    <a:gd name="T103"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 h="18">
                      <a:moveTo>
                        <a:pt x="0" y="12"/>
                      </a:moveTo>
                      <a:lnTo>
                        <a:pt x="0" y="12"/>
                      </a:lnTo>
                      <a:lnTo>
                        <a:pt x="1" y="14"/>
                      </a:lnTo>
                      <a:lnTo>
                        <a:pt x="1" y="15"/>
                      </a:lnTo>
                      <a:lnTo>
                        <a:pt x="2" y="16"/>
                      </a:lnTo>
                      <a:lnTo>
                        <a:pt x="2" y="16"/>
                      </a:lnTo>
                      <a:lnTo>
                        <a:pt x="3" y="17"/>
                      </a:lnTo>
                      <a:lnTo>
                        <a:pt x="4" y="17"/>
                      </a:lnTo>
                      <a:lnTo>
                        <a:pt x="7" y="18"/>
                      </a:lnTo>
                      <a:lnTo>
                        <a:pt x="7" y="18"/>
                      </a:lnTo>
                      <a:lnTo>
                        <a:pt x="9" y="18"/>
                      </a:lnTo>
                      <a:lnTo>
                        <a:pt x="12" y="18"/>
                      </a:lnTo>
                      <a:lnTo>
                        <a:pt x="13" y="17"/>
                      </a:lnTo>
                      <a:lnTo>
                        <a:pt x="13" y="17"/>
                      </a:lnTo>
                      <a:lnTo>
                        <a:pt x="14" y="16"/>
                      </a:lnTo>
                      <a:lnTo>
                        <a:pt x="14" y="15"/>
                      </a:lnTo>
                      <a:lnTo>
                        <a:pt x="14" y="15"/>
                      </a:lnTo>
                      <a:lnTo>
                        <a:pt x="14" y="15"/>
                      </a:lnTo>
                      <a:lnTo>
                        <a:pt x="14" y="15"/>
                      </a:lnTo>
                      <a:lnTo>
                        <a:pt x="15" y="16"/>
                      </a:lnTo>
                      <a:lnTo>
                        <a:pt x="16" y="17"/>
                      </a:lnTo>
                      <a:lnTo>
                        <a:pt x="17" y="17"/>
                      </a:lnTo>
                      <a:lnTo>
                        <a:pt x="17" y="17"/>
                      </a:lnTo>
                      <a:lnTo>
                        <a:pt x="18" y="17"/>
                      </a:lnTo>
                      <a:lnTo>
                        <a:pt x="19" y="17"/>
                      </a:lnTo>
                      <a:lnTo>
                        <a:pt x="20" y="16"/>
                      </a:lnTo>
                      <a:lnTo>
                        <a:pt x="21" y="16"/>
                      </a:lnTo>
                      <a:lnTo>
                        <a:pt x="21" y="16"/>
                      </a:lnTo>
                      <a:lnTo>
                        <a:pt x="22" y="15"/>
                      </a:lnTo>
                      <a:lnTo>
                        <a:pt x="22" y="14"/>
                      </a:lnTo>
                      <a:lnTo>
                        <a:pt x="22" y="12"/>
                      </a:lnTo>
                      <a:lnTo>
                        <a:pt x="22" y="12"/>
                      </a:lnTo>
                      <a:lnTo>
                        <a:pt x="22" y="10"/>
                      </a:lnTo>
                      <a:lnTo>
                        <a:pt x="22" y="10"/>
                      </a:lnTo>
                      <a:lnTo>
                        <a:pt x="22" y="9"/>
                      </a:lnTo>
                      <a:lnTo>
                        <a:pt x="22" y="9"/>
                      </a:lnTo>
                      <a:lnTo>
                        <a:pt x="21" y="8"/>
                      </a:lnTo>
                      <a:lnTo>
                        <a:pt x="21" y="8"/>
                      </a:lnTo>
                      <a:lnTo>
                        <a:pt x="21" y="8"/>
                      </a:lnTo>
                      <a:lnTo>
                        <a:pt x="21" y="8"/>
                      </a:lnTo>
                      <a:lnTo>
                        <a:pt x="20" y="8"/>
                      </a:lnTo>
                      <a:lnTo>
                        <a:pt x="20" y="8"/>
                      </a:lnTo>
                      <a:lnTo>
                        <a:pt x="20" y="8"/>
                      </a:lnTo>
                      <a:lnTo>
                        <a:pt x="20" y="9"/>
                      </a:lnTo>
                      <a:lnTo>
                        <a:pt x="21" y="10"/>
                      </a:lnTo>
                      <a:lnTo>
                        <a:pt x="21" y="10"/>
                      </a:lnTo>
                      <a:lnTo>
                        <a:pt x="22" y="10"/>
                      </a:lnTo>
                      <a:lnTo>
                        <a:pt x="24" y="9"/>
                      </a:lnTo>
                      <a:lnTo>
                        <a:pt x="25" y="9"/>
                      </a:lnTo>
                      <a:lnTo>
                        <a:pt x="25" y="9"/>
                      </a:lnTo>
                      <a:lnTo>
                        <a:pt x="27" y="8"/>
                      </a:lnTo>
                      <a:lnTo>
                        <a:pt x="27" y="8"/>
                      </a:lnTo>
                      <a:lnTo>
                        <a:pt x="28" y="6"/>
                      </a:lnTo>
                      <a:lnTo>
                        <a:pt x="28" y="5"/>
                      </a:lnTo>
                      <a:lnTo>
                        <a:pt x="27" y="3"/>
                      </a:lnTo>
                      <a:lnTo>
                        <a:pt x="27" y="1"/>
                      </a:lnTo>
                      <a:lnTo>
                        <a:pt x="27" y="1"/>
                      </a:lnTo>
                      <a:lnTo>
                        <a:pt x="26" y="1"/>
                      </a:lnTo>
                      <a:lnTo>
                        <a:pt x="26" y="1"/>
                      </a:lnTo>
                      <a:lnTo>
                        <a:pt x="26" y="2"/>
                      </a:lnTo>
                      <a:lnTo>
                        <a:pt x="26" y="2"/>
                      </a:lnTo>
                      <a:lnTo>
                        <a:pt x="27" y="3"/>
                      </a:lnTo>
                      <a:lnTo>
                        <a:pt x="27" y="3"/>
                      </a:lnTo>
                      <a:lnTo>
                        <a:pt x="29" y="3"/>
                      </a:lnTo>
                      <a:lnTo>
                        <a:pt x="31" y="4"/>
                      </a:lnTo>
                      <a:lnTo>
                        <a:pt x="31" y="4"/>
                      </a:lnTo>
                      <a:lnTo>
                        <a:pt x="33" y="4"/>
                      </a:lnTo>
                      <a:lnTo>
                        <a:pt x="33" y="4"/>
                      </a:lnTo>
                      <a:lnTo>
                        <a:pt x="33" y="4"/>
                      </a:lnTo>
                      <a:lnTo>
                        <a:pt x="33" y="4"/>
                      </a:lnTo>
                      <a:lnTo>
                        <a:pt x="34" y="4"/>
                      </a:lnTo>
                      <a:lnTo>
                        <a:pt x="34" y="5"/>
                      </a:lnTo>
                      <a:lnTo>
                        <a:pt x="34" y="5"/>
                      </a:lnTo>
                      <a:lnTo>
                        <a:pt x="33" y="6"/>
                      </a:lnTo>
                      <a:lnTo>
                        <a:pt x="32" y="7"/>
                      </a:lnTo>
                      <a:lnTo>
                        <a:pt x="32" y="7"/>
                      </a:lnTo>
                      <a:lnTo>
                        <a:pt x="32" y="8"/>
                      </a:lnTo>
                      <a:lnTo>
                        <a:pt x="33" y="9"/>
                      </a:lnTo>
                      <a:lnTo>
                        <a:pt x="33" y="9"/>
                      </a:lnTo>
                      <a:lnTo>
                        <a:pt x="33" y="10"/>
                      </a:lnTo>
                      <a:lnTo>
                        <a:pt x="35" y="12"/>
                      </a:lnTo>
                      <a:lnTo>
                        <a:pt x="37" y="12"/>
                      </a:lnTo>
                      <a:lnTo>
                        <a:pt x="39" y="13"/>
                      </a:lnTo>
                      <a:lnTo>
                        <a:pt x="40" y="14"/>
                      </a:lnTo>
                      <a:lnTo>
                        <a:pt x="42" y="14"/>
                      </a:lnTo>
                      <a:lnTo>
                        <a:pt x="43" y="13"/>
                      </a:lnTo>
                      <a:lnTo>
                        <a:pt x="43" y="13"/>
                      </a:lnTo>
                      <a:lnTo>
                        <a:pt x="44" y="12"/>
                      </a:lnTo>
                      <a:lnTo>
                        <a:pt x="44" y="11"/>
                      </a:lnTo>
                      <a:lnTo>
                        <a:pt x="44" y="11"/>
                      </a:lnTo>
                      <a:lnTo>
                        <a:pt x="43" y="12"/>
                      </a:lnTo>
                      <a:lnTo>
                        <a:pt x="43" y="12"/>
                      </a:lnTo>
                      <a:lnTo>
                        <a:pt x="45" y="12"/>
                      </a:lnTo>
                      <a:lnTo>
                        <a:pt x="46" y="13"/>
                      </a:lnTo>
                      <a:lnTo>
                        <a:pt x="48" y="13"/>
                      </a:lnTo>
                      <a:lnTo>
                        <a:pt x="49" y="12"/>
                      </a:lnTo>
                      <a:lnTo>
                        <a:pt x="49" y="12"/>
                      </a:lnTo>
                      <a:lnTo>
                        <a:pt x="50" y="12"/>
                      </a:lnTo>
                      <a:lnTo>
                        <a:pt x="50" y="11"/>
                      </a:lnTo>
                      <a:lnTo>
                        <a:pt x="51" y="10"/>
                      </a:lnTo>
                      <a:lnTo>
                        <a:pt x="51" y="8"/>
                      </a:lnTo>
                      <a:lnTo>
                        <a:pt x="51" y="6"/>
                      </a:lnTo>
                      <a:lnTo>
                        <a:pt x="51" y="6"/>
                      </a:lnTo>
                      <a:lnTo>
                        <a:pt x="51" y="6"/>
                      </a:lnTo>
                      <a:lnTo>
                        <a:pt x="50" y="6"/>
                      </a:lnTo>
                      <a:lnTo>
                        <a:pt x="50" y="6"/>
                      </a:lnTo>
                      <a:lnTo>
                        <a:pt x="50" y="6"/>
                      </a:lnTo>
                      <a:lnTo>
                        <a:pt x="50" y="6"/>
                      </a:lnTo>
                      <a:lnTo>
                        <a:pt x="50" y="9"/>
                      </a:lnTo>
                      <a:lnTo>
                        <a:pt x="49" y="10"/>
                      </a:lnTo>
                      <a:lnTo>
                        <a:pt x="48" y="11"/>
                      </a:lnTo>
                      <a:lnTo>
                        <a:pt x="48" y="11"/>
                      </a:lnTo>
                      <a:lnTo>
                        <a:pt x="47" y="12"/>
                      </a:lnTo>
                      <a:lnTo>
                        <a:pt x="46" y="12"/>
                      </a:lnTo>
                      <a:lnTo>
                        <a:pt x="43" y="11"/>
                      </a:lnTo>
                      <a:lnTo>
                        <a:pt x="43" y="11"/>
                      </a:lnTo>
                      <a:lnTo>
                        <a:pt x="43" y="11"/>
                      </a:lnTo>
                      <a:lnTo>
                        <a:pt x="43" y="11"/>
                      </a:lnTo>
                      <a:lnTo>
                        <a:pt x="43" y="11"/>
                      </a:lnTo>
                      <a:lnTo>
                        <a:pt x="42" y="12"/>
                      </a:lnTo>
                      <a:lnTo>
                        <a:pt x="42" y="12"/>
                      </a:lnTo>
                      <a:lnTo>
                        <a:pt x="41" y="12"/>
                      </a:lnTo>
                      <a:lnTo>
                        <a:pt x="40" y="12"/>
                      </a:lnTo>
                      <a:lnTo>
                        <a:pt x="39" y="12"/>
                      </a:lnTo>
                      <a:lnTo>
                        <a:pt x="37" y="11"/>
                      </a:lnTo>
                      <a:lnTo>
                        <a:pt x="37" y="11"/>
                      </a:lnTo>
                      <a:lnTo>
                        <a:pt x="35" y="10"/>
                      </a:lnTo>
                      <a:lnTo>
                        <a:pt x="35" y="10"/>
                      </a:lnTo>
                      <a:lnTo>
                        <a:pt x="34" y="9"/>
                      </a:lnTo>
                      <a:lnTo>
                        <a:pt x="34" y="9"/>
                      </a:lnTo>
                      <a:lnTo>
                        <a:pt x="34" y="8"/>
                      </a:lnTo>
                      <a:lnTo>
                        <a:pt x="34" y="8"/>
                      </a:lnTo>
                      <a:lnTo>
                        <a:pt x="34" y="7"/>
                      </a:lnTo>
                      <a:lnTo>
                        <a:pt x="34" y="6"/>
                      </a:lnTo>
                      <a:lnTo>
                        <a:pt x="35" y="5"/>
                      </a:lnTo>
                      <a:lnTo>
                        <a:pt x="35" y="5"/>
                      </a:lnTo>
                      <a:lnTo>
                        <a:pt x="35" y="4"/>
                      </a:lnTo>
                      <a:lnTo>
                        <a:pt x="35" y="3"/>
                      </a:lnTo>
                      <a:lnTo>
                        <a:pt x="35" y="3"/>
                      </a:lnTo>
                      <a:lnTo>
                        <a:pt x="35" y="3"/>
                      </a:lnTo>
                      <a:lnTo>
                        <a:pt x="34" y="3"/>
                      </a:lnTo>
                      <a:lnTo>
                        <a:pt x="33" y="3"/>
                      </a:lnTo>
                      <a:lnTo>
                        <a:pt x="33" y="3"/>
                      </a:lnTo>
                      <a:lnTo>
                        <a:pt x="31" y="3"/>
                      </a:lnTo>
                      <a:lnTo>
                        <a:pt x="29" y="3"/>
                      </a:lnTo>
                      <a:lnTo>
                        <a:pt x="28" y="2"/>
                      </a:lnTo>
                      <a:lnTo>
                        <a:pt x="27" y="1"/>
                      </a:lnTo>
                      <a:lnTo>
                        <a:pt x="27" y="1"/>
                      </a:lnTo>
                      <a:lnTo>
                        <a:pt x="27" y="1"/>
                      </a:lnTo>
                      <a:lnTo>
                        <a:pt x="27" y="0"/>
                      </a:lnTo>
                      <a:lnTo>
                        <a:pt x="26" y="0"/>
                      </a:lnTo>
                      <a:lnTo>
                        <a:pt x="26" y="0"/>
                      </a:lnTo>
                      <a:lnTo>
                        <a:pt x="26" y="1"/>
                      </a:lnTo>
                      <a:lnTo>
                        <a:pt x="26" y="1"/>
                      </a:lnTo>
                      <a:lnTo>
                        <a:pt x="26" y="3"/>
                      </a:lnTo>
                      <a:lnTo>
                        <a:pt x="26" y="4"/>
                      </a:lnTo>
                      <a:lnTo>
                        <a:pt x="26" y="4"/>
                      </a:lnTo>
                      <a:lnTo>
                        <a:pt x="27" y="6"/>
                      </a:lnTo>
                      <a:lnTo>
                        <a:pt x="27" y="6"/>
                      </a:lnTo>
                      <a:lnTo>
                        <a:pt x="26" y="7"/>
                      </a:lnTo>
                      <a:lnTo>
                        <a:pt x="26" y="8"/>
                      </a:lnTo>
                      <a:lnTo>
                        <a:pt x="25" y="8"/>
                      </a:lnTo>
                      <a:lnTo>
                        <a:pt x="25" y="8"/>
                      </a:lnTo>
                      <a:lnTo>
                        <a:pt x="23" y="9"/>
                      </a:lnTo>
                      <a:lnTo>
                        <a:pt x="22" y="9"/>
                      </a:lnTo>
                      <a:lnTo>
                        <a:pt x="21" y="9"/>
                      </a:lnTo>
                      <a:lnTo>
                        <a:pt x="21" y="8"/>
                      </a:lnTo>
                      <a:lnTo>
                        <a:pt x="21" y="8"/>
                      </a:lnTo>
                      <a:lnTo>
                        <a:pt x="20" y="9"/>
                      </a:lnTo>
                      <a:lnTo>
                        <a:pt x="20" y="9"/>
                      </a:lnTo>
                      <a:lnTo>
                        <a:pt x="20" y="9"/>
                      </a:lnTo>
                      <a:lnTo>
                        <a:pt x="21" y="10"/>
                      </a:lnTo>
                      <a:lnTo>
                        <a:pt x="21" y="10"/>
                      </a:lnTo>
                      <a:lnTo>
                        <a:pt x="21" y="11"/>
                      </a:lnTo>
                      <a:lnTo>
                        <a:pt x="21" y="12"/>
                      </a:lnTo>
                      <a:lnTo>
                        <a:pt x="21" y="13"/>
                      </a:lnTo>
                      <a:lnTo>
                        <a:pt x="21" y="14"/>
                      </a:lnTo>
                      <a:lnTo>
                        <a:pt x="21" y="14"/>
                      </a:lnTo>
                      <a:lnTo>
                        <a:pt x="21" y="15"/>
                      </a:lnTo>
                      <a:lnTo>
                        <a:pt x="20" y="15"/>
                      </a:lnTo>
                      <a:lnTo>
                        <a:pt x="19" y="16"/>
                      </a:lnTo>
                      <a:lnTo>
                        <a:pt x="18" y="16"/>
                      </a:lnTo>
                      <a:lnTo>
                        <a:pt x="18" y="16"/>
                      </a:lnTo>
                      <a:lnTo>
                        <a:pt x="17" y="16"/>
                      </a:lnTo>
                      <a:lnTo>
                        <a:pt x="16" y="16"/>
                      </a:lnTo>
                      <a:lnTo>
                        <a:pt x="14" y="14"/>
                      </a:lnTo>
                      <a:lnTo>
                        <a:pt x="14" y="14"/>
                      </a:lnTo>
                      <a:lnTo>
                        <a:pt x="14" y="15"/>
                      </a:lnTo>
                      <a:lnTo>
                        <a:pt x="14" y="15"/>
                      </a:lnTo>
                      <a:lnTo>
                        <a:pt x="14" y="15"/>
                      </a:lnTo>
                      <a:lnTo>
                        <a:pt x="14" y="16"/>
                      </a:lnTo>
                      <a:lnTo>
                        <a:pt x="13" y="17"/>
                      </a:lnTo>
                      <a:lnTo>
                        <a:pt x="12" y="17"/>
                      </a:lnTo>
                      <a:lnTo>
                        <a:pt x="11" y="17"/>
                      </a:lnTo>
                      <a:lnTo>
                        <a:pt x="9" y="17"/>
                      </a:lnTo>
                      <a:lnTo>
                        <a:pt x="7" y="17"/>
                      </a:lnTo>
                      <a:lnTo>
                        <a:pt x="7" y="17"/>
                      </a:lnTo>
                      <a:lnTo>
                        <a:pt x="4" y="17"/>
                      </a:lnTo>
                      <a:lnTo>
                        <a:pt x="4" y="16"/>
                      </a:lnTo>
                      <a:lnTo>
                        <a:pt x="3" y="15"/>
                      </a:lnTo>
                      <a:lnTo>
                        <a:pt x="2" y="15"/>
                      </a:lnTo>
                      <a:lnTo>
                        <a:pt x="2" y="14"/>
                      </a:lnTo>
                      <a:lnTo>
                        <a:pt x="1" y="13"/>
                      </a:lnTo>
                      <a:lnTo>
                        <a:pt x="1" y="12"/>
                      </a:lnTo>
                      <a:lnTo>
                        <a:pt x="1" y="12"/>
                      </a:lnTo>
                      <a:lnTo>
                        <a:pt x="1" y="11"/>
                      </a:lnTo>
                      <a:lnTo>
                        <a:pt x="1" y="11"/>
                      </a:lnTo>
                      <a:lnTo>
                        <a:pt x="0" y="11"/>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50" name="Freeform 2786">
                  <a:extLst>
                    <a:ext uri="{FF2B5EF4-FFF2-40B4-BE49-F238E27FC236}">
                      <a16:creationId xmlns:a16="http://schemas.microsoft.com/office/drawing/2014/main" id="{AA5F9DCF-918C-4CB1-A1B3-EA5020B83244}"/>
                    </a:ext>
                  </a:extLst>
                </p:cNvPr>
                <p:cNvSpPr>
                  <a:spLocks/>
                </p:cNvSpPr>
                <p:nvPr/>
              </p:nvSpPr>
              <p:spPr bwMode="auto">
                <a:xfrm>
                  <a:off x="4166" y="1509"/>
                  <a:ext cx="51" cy="18"/>
                </a:xfrm>
                <a:custGeom>
                  <a:avLst/>
                  <a:gdLst>
                    <a:gd name="T0" fmla="*/ 1 w 51"/>
                    <a:gd name="T1" fmla="*/ 15 h 18"/>
                    <a:gd name="T2" fmla="*/ 4 w 51"/>
                    <a:gd name="T3" fmla="*/ 17 h 18"/>
                    <a:gd name="T4" fmla="*/ 12 w 51"/>
                    <a:gd name="T5" fmla="*/ 18 h 18"/>
                    <a:gd name="T6" fmla="*/ 14 w 51"/>
                    <a:gd name="T7" fmla="*/ 15 h 18"/>
                    <a:gd name="T8" fmla="*/ 15 w 51"/>
                    <a:gd name="T9" fmla="*/ 16 h 18"/>
                    <a:gd name="T10" fmla="*/ 18 w 51"/>
                    <a:gd name="T11" fmla="*/ 17 h 18"/>
                    <a:gd name="T12" fmla="*/ 21 w 51"/>
                    <a:gd name="T13" fmla="*/ 16 h 18"/>
                    <a:gd name="T14" fmla="*/ 22 w 51"/>
                    <a:gd name="T15" fmla="*/ 12 h 18"/>
                    <a:gd name="T16" fmla="*/ 22 w 51"/>
                    <a:gd name="T17" fmla="*/ 9 h 18"/>
                    <a:gd name="T18" fmla="*/ 21 w 51"/>
                    <a:gd name="T19" fmla="*/ 8 h 18"/>
                    <a:gd name="T20" fmla="*/ 20 w 51"/>
                    <a:gd name="T21" fmla="*/ 9 h 18"/>
                    <a:gd name="T22" fmla="*/ 24 w 51"/>
                    <a:gd name="T23" fmla="*/ 9 h 18"/>
                    <a:gd name="T24" fmla="*/ 27 w 51"/>
                    <a:gd name="T25" fmla="*/ 8 h 18"/>
                    <a:gd name="T26" fmla="*/ 27 w 51"/>
                    <a:gd name="T27" fmla="*/ 1 h 18"/>
                    <a:gd name="T28" fmla="*/ 26 w 51"/>
                    <a:gd name="T29" fmla="*/ 2 h 18"/>
                    <a:gd name="T30" fmla="*/ 29 w 51"/>
                    <a:gd name="T31" fmla="*/ 3 h 18"/>
                    <a:gd name="T32" fmla="*/ 33 w 51"/>
                    <a:gd name="T33" fmla="*/ 4 h 18"/>
                    <a:gd name="T34" fmla="*/ 34 w 51"/>
                    <a:gd name="T35" fmla="*/ 5 h 18"/>
                    <a:gd name="T36" fmla="*/ 32 w 51"/>
                    <a:gd name="T37" fmla="*/ 7 h 18"/>
                    <a:gd name="T38" fmla="*/ 33 w 51"/>
                    <a:gd name="T39" fmla="*/ 10 h 18"/>
                    <a:gd name="T40" fmla="*/ 40 w 51"/>
                    <a:gd name="T41" fmla="*/ 14 h 18"/>
                    <a:gd name="T42" fmla="*/ 44 w 51"/>
                    <a:gd name="T43" fmla="*/ 12 h 18"/>
                    <a:gd name="T44" fmla="*/ 43 w 51"/>
                    <a:gd name="T45" fmla="*/ 12 h 18"/>
                    <a:gd name="T46" fmla="*/ 49 w 51"/>
                    <a:gd name="T47" fmla="*/ 12 h 18"/>
                    <a:gd name="T48" fmla="*/ 51 w 51"/>
                    <a:gd name="T49" fmla="*/ 10 h 18"/>
                    <a:gd name="T50" fmla="*/ 51 w 51"/>
                    <a:gd name="T51" fmla="*/ 6 h 18"/>
                    <a:gd name="T52" fmla="*/ 50 w 51"/>
                    <a:gd name="T53" fmla="*/ 6 h 18"/>
                    <a:gd name="T54" fmla="*/ 48 w 51"/>
                    <a:gd name="T55" fmla="*/ 11 h 18"/>
                    <a:gd name="T56" fmla="*/ 43 w 51"/>
                    <a:gd name="T57" fmla="*/ 11 h 18"/>
                    <a:gd name="T58" fmla="*/ 42 w 51"/>
                    <a:gd name="T59" fmla="*/ 12 h 18"/>
                    <a:gd name="T60" fmla="*/ 39 w 51"/>
                    <a:gd name="T61" fmla="*/ 12 h 18"/>
                    <a:gd name="T62" fmla="*/ 35 w 51"/>
                    <a:gd name="T63" fmla="*/ 10 h 18"/>
                    <a:gd name="T64" fmla="*/ 34 w 51"/>
                    <a:gd name="T65" fmla="*/ 8 h 18"/>
                    <a:gd name="T66" fmla="*/ 35 w 51"/>
                    <a:gd name="T67" fmla="*/ 5 h 18"/>
                    <a:gd name="T68" fmla="*/ 35 w 51"/>
                    <a:gd name="T69" fmla="*/ 3 h 18"/>
                    <a:gd name="T70" fmla="*/ 31 w 51"/>
                    <a:gd name="T71" fmla="*/ 3 h 18"/>
                    <a:gd name="T72" fmla="*/ 27 w 51"/>
                    <a:gd name="T73" fmla="*/ 1 h 18"/>
                    <a:gd name="T74" fmla="*/ 26 w 51"/>
                    <a:gd name="T75" fmla="*/ 0 h 18"/>
                    <a:gd name="T76" fmla="*/ 26 w 51"/>
                    <a:gd name="T77" fmla="*/ 4 h 18"/>
                    <a:gd name="T78" fmla="*/ 26 w 51"/>
                    <a:gd name="T79" fmla="*/ 7 h 18"/>
                    <a:gd name="T80" fmla="*/ 23 w 51"/>
                    <a:gd name="T81" fmla="*/ 9 h 18"/>
                    <a:gd name="T82" fmla="*/ 21 w 51"/>
                    <a:gd name="T83" fmla="*/ 8 h 18"/>
                    <a:gd name="T84" fmla="*/ 21 w 51"/>
                    <a:gd name="T85" fmla="*/ 10 h 18"/>
                    <a:gd name="T86" fmla="*/ 21 w 51"/>
                    <a:gd name="T87" fmla="*/ 13 h 18"/>
                    <a:gd name="T88" fmla="*/ 20 w 51"/>
                    <a:gd name="T89" fmla="*/ 15 h 18"/>
                    <a:gd name="T90" fmla="*/ 17 w 51"/>
                    <a:gd name="T91" fmla="*/ 16 h 18"/>
                    <a:gd name="T92" fmla="*/ 14 w 51"/>
                    <a:gd name="T93" fmla="*/ 15 h 18"/>
                    <a:gd name="T94" fmla="*/ 13 w 51"/>
                    <a:gd name="T95" fmla="*/ 17 h 18"/>
                    <a:gd name="T96" fmla="*/ 7 w 51"/>
                    <a:gd name="T97" fmla="*/ 17 h 18"/>
                    <a:gd name="T98" fmla="*/ 3 w 51"/>
                    <a:gd name="T99" fmla="*/ 15 h 18"/>
                    <a:gd name="T100" fmla="*/ 1 w 51"/>
                    <a:gd name="T101" fmla="*/ 12 h 18"/>
                    <a:gd name="T102" fmla="*/ 0 w 51"/>
                    <a:gd name="T103"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 h="18">
                      <a:moveTo>
                        <a:pt x="0" y="12"/>
                      </a:moveTo>
                      <a:lnTo>
                        <a:pt x="0" y="12"/>
                      </a:lnTo>
                      <a:lnTo>
                        <a:pt x="1" y="14"/>
                      </a:lnTo>
                      <a:lnTo>
                        <a:pt x="1" y="15"/>
                      </a:lnTo>
                      <a:lnTo>
                        <a:pt x="2" y="16"/>
                      </a:lnTo>
                      <a:lnTo>
                        <a:pt x="2" y="16"/>
                      </a:lnTo>
                      <a:lnTo>
                        <a:pt x="3" y="17"/>
                      </a:lnTo>
                      <a:lnTo>
                        <a:pt x="4" y="17"/>
                      </a:lnTo>
                      <a:lnTo>
                        <a:pt x="7" y="18"/>
                      </a:lnTo>
                      <a:lnTo>
                        <a:pt x="7" y="18"/>
                      </a:lnTo>
                      <a:lnTo>
                        <a:pt x="9" y="18"/>
                      </a:lnTo>
                      <a:lnTo>
                        <a:pt x="12" y="18"/>
                      </a:lnTo>
                      <a:lnTo>
                        <a:pt x="13" y="17"/>
                      </a:lnTo>
                      <a:lnTo>
                        <a:pt x="13" y="17"/>
                      </a:lnTo>
                      <a:lnTo>
                        <a:pt x="14" y="16"/>
                      </a:lnTo>
                      <a:lnTo>
                        <a:pt x="14" y="15"/>
                      </a:lnTo>
                      <a:lnTo>
                        <a:pt x="14" y="15"/>
                      </a:lnTo>
                      <a:lnTo>
                        <a:pt x="14" y="15"/>
                      </a:lnTo>
                      <a:lnTo>
                        <a:pt x="14" y="15"/>
                      </a:lnTo>
                      <a:lnTo>
                        <a:pt x="15" y="16"/>
                      </a:lnTo>
                      <a:lnTo>
                        <a:pt x="16" y="17"/>
                      </a:lnTo>
                      <a:lnTo>
                        <a:pt x="17" y="17"/>
                      </a:lnTo>
                      <a:lnTo>
                        <a:pt x="17" y="17"/>
                      </a:lnTo>
                      <a:lnTo>
                        <a:pt x="18" y="17"/>
                      </a:lnTo>
                      <a:lnTo>
                        <a:pt x="19" y="17"/>
                      </a:lnTo>
                      <a:lnTo>
                        <a:pt x="20" y="16"/>
                      </a:lnTo>
                      <a:lnTo>
                        <a:pt x="21" y="16"/>
                      </a:lnTo>
                      <a:lnTo>
                        <a:pt x="21" y="16"/>
                      </a:lnTo>
                      <a:lnTo>
                        <a:pt x="22" y="15"/>
                      </a:lnTo>
                      <a:lnTo>
                        <a:pt x="22" y="14"/>
                      </a:lnTo>
                      <a:lnTo>
                        <a:pt x="22" y="12"/>
                      </a:lnTo>
                      <a:lnTo>
                        <a:pt x="22" y="12"/>
                      </a:lnTo>
                      <a:lnTo>
                        <a:pt x="22" y="10"/>
                      </a:lnTo>
                      <a:lnTo>
                        <a:pt x="22" y="10"/>
                      </a:lnTo>
                      <a:lnTo>
                        <a:pt x="22" y="9"/>
                      </a:lnTo>
                      <a:lnTo>
                        <a:pt x="22" y="9"/>
                      </a:lnTo>
                      <a:lnTo>
                        <a:pt x="21" y="8"/>
                      </a:lnTo>
                      <a:lnTo>
                        <a:pt x="21" y="8"/>
                      </a:lnTo>
                      <a:lnTo>
                        <a:pt x="21" y="8"/>
                      </a:lnTo>
                      <a:lnTo>
                        <a:pt x="21" y="8"/>
                      </a:lnTo>
                      <a:lnTo>
                        <a:pt x="20" y="8"/>
                      </a:lnTo>
                      <a:lnTo>
                        <a:pt x="20" y="8"/>
                      </a:lnTo>
                      <a:lnTo>
                        <a:pt x="20" y="8"/>
                      </a:lnTo>
                      <a:lnTo>
                        <a:pt x="20" y="9"/>
                      </a:lnTo>
                      <a:lnTo>
                        <a:pt x="21" y="10"/>
                      </a:lnTo>
                      <a:lnTo>
                        <a:pt x="21" y="10"/>
                      </a:lnTo>
                      <a:lnTo>
                        <a:pt x="22" y="10"/>
                      </a:lnTo>
                      <a:lnTo>
                        <a:pt x="24" y="9"/>
                      </a:lnTo>
                      <a:lnTo>
                        <a:pt x="25" y="9"/>
                      </a:lnTo>
                      <a:lnTo>
                        <a:pt x="25" y="9"/>
                      </a:lnTo>
                      <a:lnTo>
                        <a:pt x="27" y="8"/>
                      </a:lnTo>
                      <a:lnTo>
                        <a:pt x="27" y="8"/>
                      </a:lnTo>
                      <a:lnTo>
                        <a:pt x="28" y="6"/>
                      </a:lnTo>
                      <a:lnTo>
                        <a:pt x="28" y="5"/>
                      </a:lnTo>
                      <a:lnTo>
                        <a:pt x="27" y="3"/>
                      </a:lnTo>
                      <a:lnTo>
                        <a:pt x="27" y="1"/>
                      </a:lnTo>
                      <a:lnTo>
                        <a:pt x="27" y="1"/>
                      </a:lnTo>
                      <a:lnTo>
                        <a:pt x="26" y="1"/>
                      </a:lnTo>
                      <a:lnTo>
                        <a:pt x="26" y="1"/>
                      </a:lnTo>
                      <a:lnTo>
                        <a:pt x="26" y="2"/>
                      </a:lnTo>
                      <a:lnTo>
                        <a:pt x="26" y="2"/>
                      </a:lnTo>
                      <a:lnTo>
                        <a:pt x="27" y="3"/>
                      </a:lnTo>
                      <a:lnTo>
                        <a:pt x="27" y="3"/>
                      </a:lnTo>
                      <a:lnTo>
                        <a:pt x="29" y="3"/>
                      </a:lnTo>
                      <a:lnTo>
                        <a:pt x="31" y="4"/>
                      </a:lnTo>
                      <a:lnTo>
                        <a:pt x="31" y="4"/>
                      </a:lnTo>
                      <a:lnTo>
                        <a:pt x="33" y="4"/>
                      </a:lnTo>
                      <a:lnTo>
                        <a:pt x="33" y="4"/>
                      </a:lnTo>
                      <a:lnTo>
                        <a:pt x="33" y="4"/>
                      </a:lnTo>
                      <a:lnTo>
                        <a:pt x="33" y="4"/>
                      </a:lnTo>
                      <a:lnTo>
                        <a:pt x="34" y="4"/>
                      </a:lnTo>
                      <a:lnTo>
                        <a:pt x="34" y="5"/>
                      </a:lnTo>
                      <a:lnTo>
                        <a:pt x="34" y="5"/>
                      </a:lnTo>
                      <a:lnTo>
                        <a:pt x="33" y="6"/>
                      </a:lnTo>
                      <a:lnTo>
                        <a:pt x="32" y="7"/>
                      </a:lnTo>
                      <a:lnTo>
                        <a:pt x="32" y="7"/>
                      </a:lnTo>
                      <a:lnTo>
                        <a:pt x="32" y="8"/>
                      </a:lnTo>
                      <a:lnTo>
                        <a:pt x="33" y="9"/>
                      </a:lnTo>
                      <a:lnTo>
                        <a:pt x="33" y="9"/>
                      </a:lnTo>
                      <a:lnTo>
                        <a:pt x="33" y="10"/>
                      </a:lnTo>
                      <a:lnTo>
                        <a:pt x="35" y="12"/>
                      </a:lnTo>
                      <a:lnTo>
                        <a:pt x="37" y="12"/>
                      </a:lnTo>
                      <a:lnTo>
                        <a:pt x="39" y="13"/>
                      </a:lnTo>
                      <a:lnTo>
                        <a:pt x="40" y="14"/>
                      </a:lnTo>
                      <a:lnTo>
                        <a:pt x="42" y="14"/>
                      </a:lnTo>
                      <a:lnTo>
                        <a:pt x="43" y="13"/>
                      </a:lnTo>
                      <a:lnTo>
                        <a:pt x="43" y="13"/>
                      </a:lnTo>
                      <a:lnTo>
                        <a:pt x="44" y="12"/>
                      </a:lnTo>
                      <a:lnTo>
                        <a:pt x="44" y="11"/>
                      </a:lnTo>
                      <a:lnTo>
                        <a:pt x="44" y="11"/>
                      </a:lnTo>
                      <a:lnTo>
                        <a:pt x="43" y="12"/>
                      </a:lnTo>
                      <a:lnTo>
                        <a:pt x="43" y="12"/>
                      </a:lnTo>
                      <a:lnTo>
                        <a:pt x="45" y="12"/>
                      </a:lnTo>
                      <a:lnTo>
                        <a:pt x="46" y="13"/>
                      </a:lnTo>
                      <a:lnTo>
                        <a:pt x="48" y="13"/>
                      </a:lnTo>
                      <a:lnTo>
                        <a:pt x="49" y="12"/>
                      </a:lnTo>
                      <a:lnTo>
                        <a:pt x="49" y="12"/>
                      </a:lnTo>
                      <a:lnTo>
                        <a:pt x="50" y="12"/>
                      </a:lnTo>
                      <a:lnTo>
                        <a:pt x="50" y="11"/>
                      </a:lnTo>
                      <a:lnTo>
                        <a:pt x="51" y="10"/>
                      </a:lnTo>
                      <a:lnTo>
                        <a:pt x="51" y="8"/>
                      </a:lnTo>
                      <a:lnTo>
                        <a:pt x="51" y="6"/>
                      </a:lnTo>
                      <a:lnTo>
                        <a:pt x="51" y="6"/>
                      </a:lnTo>
                      <a:lnTo>
                        <a:pt x="51" y="6"/>
                      </a:lnTo>
                      <a:lnTo>
                        <a:pt x="50" y="6"/>
                      </a:lnTo>
                      <a:lnTo>
                        <a:pt x="50" y="6"/>
                      </a:lnTo>
                      <a:lnTo>
                        <a:pt x="50" y="6"/>
                      </a:lnTo>
                      <a:lnTo>
                        <a:pt x="50" y="6"/>
                      </a:lnTo>
                      <a:lnTo>
                        <a:pt x="50" y="9"/>
                      </a:lnTo>
                      <a:lnTo>
                        <a:pt x="49" y="10"/>
                      </a:lnTo>
                      <a:lnTo>
                        <a:pt x="48" y="11"/>
                      </a:lnTo>
                      <a:lnTo>
                        <a:pt x="48" y="11"/>
                      </a:lnTo>
                      <a:lnTo>
                        <a:pt x="47" y="12"/>
                      </a:lnTo>
                      <a:lnTo>
                        <a:pt x="46" y="12"/>
                      </a:lnTo>
                      <a:lnTo>
                        <a:pt x="43" y="11"/>
                      </a:lnTo>
                      <a:lnTo>
                        <a:pt x="43" y="11"/>
                      </a:lnTo>
                      <a:lnTo>
                        <a:pt x="43" y="11"/>
                      </a:lnTo>
                      <a:lnTo>
                        <a:pt x="43" y="11"/>
                      </a:lnTo>
                      <a:lnTo>
                        <a:pt x="43" y="11"/>
                      </a:lnTo>
                      <a:lnTo>
                        <a:pt x="42" y="12"/>
                      </a:lnTo>
                      <a:lnTo>
                        <a:pt x="42" y="12"/>
                      </a:lnTo>
                      <a:lnTo>
                        <a:pt x="41" y="12"/>
                      </a:lnTo>
                      <a:lnTo>
                        <a:pt x="40" y="12"/>
                      </a:lnTo>
                      <a:lnTo>
                        <a:pt x="39" y="12"/>
                      </a:lnTo>
                      <a:lnTo>
                        <a:pt x="37" y="11"/>
                      </a:lnTo>
                      <a:lnTo>
                        <a:pt x="37" y="11"/>
                      </a:lnTo>
                      <a:lnTo>
                        <a:pt x="35" y="10"/>
                      </a:lnTo>
                      <a:lnTo>
                        <a:pt x="35" y="10"/>
                      </a:lnTo>
                      <a:lnTo>
                        <a:pt x="34" y="9"/>
                      </a:lnTo>
                      <a:lnTo>
                        <a:pt x="34" y="9"/>
                      </a:lnTo>
                      <a:lnTo>
                        <a:pt x="34" y="8"/>
                      </a:lnTo>
                      <a:lnTo>
                        <a:pt x="34" y="8"/>
                      </a:lnTo>
                      <a:lnTo>
                        <a:pt x="34" y="7"/>
                      </a:lnTo>
                      <a:lnTo>
                        <a:pt x="34" y="6"/>
                      </a:lnTo>
                      <a:lnTo>
                        <a:pt x="35" y="5"/>
                      </a:lnTo>
                      <a:lnTo>
                        <a:pt x="35" y="5"/>
                      </a:lnTo>
                      <a:lnTo>
                        <a:pt x="35" y="4"/>
                      </a:lnTo>
                      <a:lnTo>
                        <a:pt x="35" y="3"/>
                      </a:lnTo>
                      <a:lnTo>
                        <a:pt x="35" y="3"/>
                      </a:lnTo>
                      <a:lnTo>
                        <a:pt x="35" y="3"/>
                      </a:lnTo>
                      <a:lnTo>
                        <a:pt x="34" y="3"/>
                      </a:lnTo>
                      <a:lnTo>
                        <a:pt x="33" y="3"/>
                      </a:lnTo>
                      <a:lnTo>
                        <a:pt x="33" y="3"/>
                      </a:lnTo>
                      <a:lnTo>
                        <a:pt x="31" y="3"/>
                      </a:lnTo>
                      <a:lnTo>
                        <a:pt x="29" y="3"/>
                      </a:lnTo>
                      <a:lnTo>
                        <a:pt x="28" y="2"/>
                      </a:lnTo>
                      <a:lnTo>
                        <a:pt x="27" y="1"/>
                      </a:lnTo>
                      <a:lnTo>
                        <a:pt x="27" y="1"/>
                      </a:lnTo>
                      <a:lnTo>
                        <a:pt x="27" y="1"/>
                      </a:lnTo>
                      <a:lnTo>
                        <a:pt x="27" y="0"/>
                      </a:lnTo>
                      <a:lnTo>
                        <a:pt x="26" y="0"/>
                      </a:lnTo>
                      <a:lnTo>
                        <a:pt x="26" y="0"/>
                      </a:lnTo>
                      <a:lnTo>
                        <a:pt x="26" y="1"/>
                      </a:lnTo>
                      <a:lnTo>
                        <a:pt x="26" y="1"/>
                      </a:lnTo>
                      <a:lnTo>
                        <a:pt x="26" y="3"/>
                      </a:lnTo>
                      <a:lnTo>
                        <a:pt x="26" y="4"/>
                      </a:lnTo>
                      <a:lnTo>
                        <a:pt x="26" y="4"/>
                      </a:lnTo>
                      <a:lnTo>
                        <a:pt x="27" y="6"/>
                      </a:lnTo>
                      <a:lnTo>
                        <a:pt x="27" y="6"/>
                      </a:lnTo>
                      <a:lnTo>
                        <a:pt x="26" y="7"/>
                      </a:lnTo>
                      <a:lnTo>
                        <a:pt x="26" y="8"/>
                      </a:lnTo>
                      <a:lnTo>
                        <a:pt x="25" y="8"/>
                      </a:lnTo>
                      <a:lnTo>
                        <a:pt x="25" y="8"/>
                      </a:lnTo>
                      <a:lnTo>
                        <a:pt x="23" y="9"/>
                      </a:lnTo>
                      <a:lnTo>
                        <a:pt x="22" y="9"/>
                      </a:lnTo>
                      <a:lnTo>
                        <a:pt x="21" y="9"/>
                      </a:lnTo>
                      <a:lnTo>
                        <a:pt x="21" y="8"/>
                      </a:lnTo>
                      <a:lnTo>
                        <a:pt x="21" y="8"/>
                      </a:lnTo>
                      <a:lnTo>
                        <a:pt x="20" y="9"/>
                      </a:lnTo>
                      <a:lnTo>
                        <a:pt x="20" y="9"/>
                      </a:lnTo>
                      <a:lnTo>
                        <a:pt x="20" y="9"/>
                      </a:lnTo>
                      <a:lnTo>
                        <a:pt x="21" y="10"/>
                      </a:lnTo>
                      <a:lnTo>
                        <a:pt x="21" y="10"/>
                      </a:lnTo>
                      <a:lnTo>
                        <a:pt x="21" y="11"/>
                      </a:lnTo>
                      <a:lnTo>
                        <a:pt x="21" y="12"/>
                      </a:lnTo>
                      <a:lnTo>
                        <a:pt x="21" y="13"/>
                      </a:lnTo>
                      <a:lnTo>
                        <a:pt x="21" y="14"/>
                      </a:lnTo>
                      <a:lnTo>
                        <a:pt x="21" y="14"/>
                      </a:lnTo>
                      <a:lnTo>
                        <a:pt x="21" y="15"/>
                      </a:lnTo>
                      <a:lnTo>
                        <a:pt x="20" y="15"/>
                      </a:lnTo>
                      <a:lnTo>
                        <a:pt x="19" y="16"/>
                      </a:lnTo>
                      <a:lnTo>
                        <a:pt x="18" y="16"/>
                      </a:lnTo>
                      <a:lnTo>
                        <a:pt x="18" y="16"/>
                      </a:lnTo>
                      <a:lnTo>
                        <a:pt x="17" y="16"/>
                      </a:lnTo>
                      <a:lnTo>
                        <a:pt x="16" y="16"/>
                      </a:lnTo>
                      <a:lnTo>
                        <a:pt x="14" y="14"/>
                      </a:lnTo>
                      <a:lnTo>
                        <a:pt x="14" y="14"/>
                      </a:lnTo>
                      <a:lnTo>
                        <a:pt x="14" y="15"/>
                      </a:lnTo>
                      <a:lnTo>
                        <a:pt x="14" y="15"/>
                      </a:lnTo>
                      <a:lnTo>
                        <a:pt x="14" y="15"/>
                      </a:lnTo>
                      <a:lnTo>
                        <a:pt x="14" y="16"/>
                      </a:lnTo>
                      <a:lnTo>
                        <a:pt x="13" y="17"/>
                      </a:lnTo>
                      <a:lnTo>
                        <a:pt x="12" y="17"/>
                      </a:lnTo>
                      <a:lnTo>
                        <a:pt x="11" y="17"/>
                      </a:lnTo>
                      <a:lnTo>
                        <a:pt x="9" y="17"/>
                      </a:lnTo>
                      <a:lnTo>
                        <a:pt x="7" y="17"/>
                      </a:lnTo>
                      <a:lnTo>
                        <a:pt x="7" y="17"/>
                      </a:lnTo>
                      <a:lnTo>
                        <a:pt x="4" y="17"/>
                      </a:lnTo>
                      <a:lnTo>
                        <a:pt x="4" y="16"/>
                      </a:lnTo>
                      <a:lnTo>
                        <a:pt x="3" y="15"/>
                      </a:lnTo>
                      <a:lnTo>
                        <a:pt x="2" y="15"/>
                      </a:lnTo>
                      <a:lnTo>
                        <a:pt x="2" y="14"/>
                      </a:lnTo>
                      <a:lnTo>
                        <a:pt x="1" y="13"/>
                      </a:lnTo>
                      <a:lnTo>
                        <a:pt x="1" y="12"/>
                      </a:lnTo>
                      <a:lnTo>
                        <a:pt x="1" y="12"/>
                      </a:lnTo>
                      <a:lnTo>
                        <a:pt x="1" y="11"/>
                      </a:lnTo>
                      <a:lnTo>
                        <a:pt x="1" y="11"/>
                      </a:lnTo>
                      <a:lnTo>
                        <a:pt x="0" y="11"/>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51" name="Freeform 2787">
                  <a:extLst>
                    <a:ext uri="{FF2B5EF4-FFF2-40B4-BE49-F238E27FC236}">
                      <a16:creationId xmlns:a16="http://schemas.microsoft.com/office/drawing/2014/main" id="{0B8D3AE2-1DAF-4E06-A38D-503D874FEEEB}"/>
                    </a:ext>
                  </a:extLst>
                </p:cNvPr>
                <p:cNvSpPr>
                  <a:spLocks/>
                </p:cNvSpPr>
                <p:nvPr/>
              </p:nvSpPr>
              <p:spPr bwMode="auto">
                <a:xfrm>
                  <a:off x="4215" y="1508"/>
                  <a:ext cx="27" cy="23"/>
                </a:xfrm>
                <a:custGeom>
                  <a:avLst/>
                  <a:gdLst>
                    <a:gd name="T0" fmla="*/ 25 w 27"/>
                    <a:gd name="T1" fmla="*/ 16 h 23"/>
                    <a:gd name="T2" fmla="*/ 26 w 27"/>
                    <a:gd name="T3" fmla="*/ 18 h 23"/>
                    <a:gd name="T4" fmla="*/ 25 w 27"/>
                    <a:gd name="T5" fmla="*/ 21 h 23"/>
                    <a:gd name="T6" fmla="*/ 23 w 27"/>
                    <a:gd name="T7" fmla="*/ 22 h 23"/>
                    <a:gd name="T8" fmla="*/ 19 w 27"/>
                    <a:gd name="T9" fmla="*/ 21 h 23"/>
                    <a:gd name="T10" fmla="*/ 17 w 27"/>
                    <a:gd name="T11" fmla="*/ 20 h 23"/>
                    <a:gd name="T12" fmla="*/ 16 w 27"/>
                    <a:gd name="T13" fmla="*/ 19 h 23"/>
                    <a:gd name="T14" fmla="*/ 15 w 27"/>
                    <a:gd name="T15" fmla="*/ 18 h 23"/>
                    <a:gd name="T16" fmla="*/ 14 w 27"/>
                    <a:gd name="T17" fmla="*/ 18 h 23"/>
                    <a:gd name="T18" fmla="*/ 13 w 27"/>
                    <a:gd name="T19" fmla="*/ 19 h 23"/>
                    <a:gd name="T20" fmla="*/ 10 w 27"/>
                    <a:gd name="T21" fmla="*/ 20 h 23"/>
                    <a:gd name="T22" fmla="*/ 8 w 27"/>
                    <a:gd name="T23" fmla="*/ 19 h 23"/>
                    <a:gd name="T24" fmla="*/ 5 w 27"/>
                    <a:gd name="T25" fmla="*/ 16 h 23"/>
                    <a:gd name="T26" fmla="*/ 4 w 27"/>
                    <a:gd name="T27" fmla="*/ 13 h 23"/>
                    <a:gd name="T28" fmla="*/ 5 w 27"/>
                    <a:gd name="T29" fmla="*/ 10 h 23"/>
                    <a:gd name="T30" fmla="*/ 5 w 27"/>
                    <a:gd name="T31" fmla="*/ 10 h 23"/>
                    <a:gd name="T32" fmla="*/ 4 w 27"/>
                    <a:gd name="T33" fmla="*/ 9 h 23"/>
                    <a:gd name="T34" fmla="*/ 4 w 27"/>
                    <a:gd name="T35" fmla="*/ 5 h 23"/>
                    <a:gd name="T36" fmla="*/ 3 w 27"/>
                    <a:gd name="T37" fmla="*/ 4 h 23"/>
                    <a:gd name="T38" fmla="*/ 1 w 27"/>
                    <a:gd name="T39" fmla="*/ 3 h 23"/>
                    <a:gd name="T40" fmla="*/ 1 w 27"/>
                    <a:gd name="T41" fmla="*/ 0 h 23"/>
                    <a:gd name="T42" fmla="*/ 0 w 27"/>
                    <a:gd name="T43" fmla="*/ 0 h 23"/>
                    <a:gd name="T44" fmla="*/ 0 w 27"/>
                    <a:gd name="T45" fmla="*/ 3 h 23"/>
                    <a:gd name="T46" fmla="*/ 1 w 27"/>
                    <a:gd name="T47" fmla="*/ 4 h 23"/>
                    <a:gd name="T48" fmla="*/ 2 w 27"/>
                    <a:gd name="T49" fmla="*/ 5 h 23"/>
                    <a:gd name="T50" fmla="*/ 3 w 27"/>
                    <a:gd name="T51" fmla="*/ 6 h 23"/>
                    <a:gd name="T52" fmla="*/ 3 w 27"/>
                    <a:gd name="T53" fmla="*/ 9 h 23"/>
                    <a:gd name="T54" fmla="*/ 4 w 27"/>
                    <a:gd name="T55" fmla="*/ 10 h 23"/>
                    <a:gd name="T56" fmla="*/ 5 w 27"/>
                    <a:gd name="T57" fmla="*/ 10 h 23"/>
                    <a:gd name="T58" fmla="*/ 4 w 27"/>
                    <a:gd name="T59" fmla="*/ 12 h 23"/>
                    <a:gd name="T60" fmla="*/ 3 w 27"/>
                    <a:gd name="T61" fmla="*/ 15 h 23"/>
                    <a:gd name="T62" fmla="*/ 6 w 27"/>
                    <a:gd name="T63" fmla="*/ 18 h 23"/>
                    <a:gd name="T64" fmla="*/ 8 w 27"/>
                    <a:gd name="T65" fmla="*/ 20 h 23"/>
                    <a:gd name="T66" fmla="*/ 12 w 27"/>
                    <a:gd name="T67" fmla="*/ 20 h 23"/>
                    <a:gd name="T68" fmla="*/ 14 w 27"/>
                    <a:gd name="T69" fmla="*/ 18 h 23"/>
                    <a:gd name="T70" fmla="*/ 15 w 27"/>
                    <a:gd name="T71" fmla="*/ 18 h 23"/>
                    <a:gd name="T72" fmla="*/ 16 w 27"/>
                    <a:gd name="T73" fmla="*/ 19 h 23"/>
                    <a:gd name="T74" fmla="*/ 17 w 27"/>
                    <a:gd name="T75" fmla="*/ 21 h 23"/>
                    <a:gd name="T76" fmla="*/ 20 w 27"/>
                    <a:gd name="T77" fmla="*/ 22 h 23"/>
                    <a:gd name="T78" fmla="*/ 23 w 27"/>
                    <a:gd name="T79" fmla="*/ 22 h 23"/>
                    <a:gd name="T80" fmla="*/ 26 w 27"/>
                    <a:gd name="T81" fmla="*/ 20 h 23"/>
                    <a:gd name="T82" fmla="*/ 27 w 27"/>
                    <a:gd name="T83" fmla="*/ 18 h 23"/>
                    <a:gd name="T84" fmla="*/ 25 w 27"/>
                    <a:gd name="T85" fmla="*/ 15 h 23"/>
                    <a:gd name="T86" fmla="*/ 24 w 27"/>
                    <a:gd name="T8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 h="23">
                      <a:moveTo>
                        <a:pt x="25" y="16"/>
                      </a:moveTo>
                      <a:lnTo>
                        <a:pt x="25" y="16"/>
                      </a:lnTo>
                      <a:lnTo>
                        <a:pt x="25" y="16"/>
                      </a:lnTo>
                      <a:lnTo>
                        <a:pt x="26" y="17"/>
                      </a:lnTo>
                      <a:lnTo>
                        <a:pt x="26" y="18"/>
                      </a:lnTo>
                      <a:lnTo>
                        <a:pt x="26" y="18"/>
                      </a:lnTo>
                      <a:lnTo>
                        <a:pt x="26" y="19"/>
                      </a:lnTo>
                      <a:lnTo>
                        <a:pt x="26" y="19"/>
                      </a:lnTo>
                      <a:lnTo>
                        <a:pt x="25" y="21"/>
                      </a:lnTo>
                      <a:lnTo>
                        <a:pt x="24" y="22"/>
                      </a:lnTo>
                      <a:lnTo>
                        <a:pt x="24" y="22"/>
                      </a:lnTo>
                      <a:lnTo>
                        <a:pt x="23" y="22"/>
                      </a:lnTo>
                      <a:lnTo>
                        <a:pt x="22" y="22"/>
                      </a:lnTo>
                      <a:lnTo>
                        <a:pt x="21" y="22"/>
                      </a:lnTo>
                      <a:lnTo>
                        <a:pt x="19" y="21"/>
                      </a:lnTo>
                      <a:lnTo>
                        <a:pt x="18" y="21"/>
                      </a:lnTo>
                      <a:lnTo>
                        <a:pt x="18" y="21"/>
                      </a:lnTo>
                      <a:lnTo>
                        <a:pt x="17" y="20"/>
                      </a:lnTo>
                      <a:lnTo>
                        <a:pt x="17" y="20"/>
                      </a:lnTo>
                      <a:lnTo>
                        <a:pt x="17" y="20"/>
                      </a:lnTo>
                      <a:lnTo>
                        <a:pt x="16" y="19"/>
                      </a:lnTo>
                      <a:lnTo>
                        <a:pt x="16" y="18"/>
                      </a:lnTo>
                      <a:lnTo>
                        <a:pt x="16" y="18"/>
                      </a:lnTo>
                      <a:lnTo>
                        <a:pt x="15" y="18"/>
                      </a:lnTo>
                      <a:lnTo>
                        <a:pt x="15" y="18"/>
                      </a:lnTo>
                      <a:lnTo>
                        <a:pt x="15" y="18"/>
                      </a:lnTo>
                      <a:lnTo>
                        <a:pt x="14" y="18"/>
                      </a:lnTo>
                      <a:lnTo>
                        <a:pt x="13" y="18"/>
                      </a:lnTo>
                      <a:lnTo>
                        <a:pt x="13" y="19"/>
                      </a:lnTo>
                      <a:lnTo>
                        <a:pt x="13" y="19"/>
                      </a:lnTo>
                      <a:lnTo>
                        <a:pt x="11" y="20"/>
                      </a:lnTo>
                      <a:lnTo>
                        <a:pt x="11" y="20"/>
                      </a:lnTo>
                      <a:lnTo>
                        <a:pt x="10" y="20"/>
                      </a:lnTo>
                      <a:lnTo>
                        <a:pt x="9" y="20"/>
                      </a:lnTo>
                      <a:lnTo>
                        <a:pt x="8" y="19"/>
                      </a:lnTo>
                      <a:lnTo>
                        <a:pt x="8" y="19"/>
                      </a:lnTo>
                      <a:lnTo>
                        <a:pt x="7" y="18"/>
                      </a:lnTo>
                      <a:lnTo>
                        <a:pt x="5" y="17"/>
                      </a:lnTo>
                      <a:lnTo>
                        <a:pt x="5" y="16"/>
                      </a:lnTo>
                      <a:lnTo>
                        <a:pt x="4" y="15"/>
                      </a:lnTo>
                      <a:lnTo>
                        <a:pt x="4" y="14"/>
                      </a:lnTo>
                      <a:lnTo>
                        <a:pt x="4" y="13"/>
                      </a:lnTo>
                      <a:lnTo>
                        <a:pt x="4" y="11"/>
                      </a:lnTo>
                      <a:lnTo>
                        <a:pt x="5" y="10"/>
                      </a:lnTo>
                      <a:lnTo>
                        <a:pt x="5" y="10"/>
                      </a:lnTo>
                      <a:lnTo>
                        <a:pt x="5" y="10"/>
                      </a:lnTo>
                      <a:lnTo>
                        <a:pt x="5" y="10"/>
                      </a:lnTo>
                      <a:lnTo>
                        <a:pt x="5" y="10"/>
                      </a:lnTo>
                      <a:lnTo>
                        <a:pt x="4" y="10"/>
                      </a:lnTo>
                      <a:lnTo>
                        <a:pt x="4" y="9"/>
                      </a:lnTo>
                      <a:lnTo>
                        <a:pt x="4" y="9"/>
                      </a:lnTo>
                      <a:lnTo>
                        <a:pt x="3" y="8"/>
                      </a:lnTo>
                      <a:lnTo>
                        <a:pt x="3" y="6"/>
                      </a:lnTo>
                      <a:lnTo>
                        <a:pt x="4" y="5"/>
                      </a:lnTo>
                      <a:lnTo>
                        <a:pt x="4" y="5"/>
                      </a:lnTo>
                      <a:lnTo>
                        <a:pt x="3" y="4"/>
                      </a:lnTo>
                      <a:lnTo>
                        <a:pt x="3" y="4"/>
                      </a:lnTo>
                      <a:lnTo>
                        <a:pt x="2" y="4"/>
                      </a:lnTo>
                      <a:lnTo>
                        <a:pt x="2" y="4"/>
                      </a:lnTo>
                      <a:lnTo>
                        <a:pt x="1" y="3"/>
                      </a:lnTo>
                      <a:lnTo>
                        <a:pt x="1" y="1"/>
                      </a:lnTo>
                      <a:lnTo>
                        <a:pt x="1" y="0"/>
                      </a:lnTo>
                      <a:lnTo>
                        <a:pt x="1" y="0"/>
                      </a:lnTo>
                      <a:lnTo>
                        <a:pt x="1" y="0"/>
                      </a:lnTo>
                      <a:lnTo>
                        <a:pt x="0" y="0"/>
                      </a:lnTo>
                      <a:lnTo>
                        <a:pt x="0" y="0"/>
                      </a:lnTo>
                      <a:lnTo>
                        <a:pt x="0" y="0"/>
                      </a:lnTo>
                      <a:lnTo>
                        <a:pt x="0" y="2"/>
                      </a:lnTo>
                      <a:lnTo>
                        <a:pt x="0" y="3"/>
                      </a:lnTo>
                      <a:lnTo>
                        <a:pt x="1" y="4"/>
                      </a:lnTo>
                      <a:lnTo>
                        <a:pt x="1" y="4"/>
                      </a:lnTo>
                      <a:lnTo>
                        <a:pt x="1" y="4"/>
                      </a:lnTo>
                      <a:lnTo>
                        <a:pt x="2" y="5"/>
                      </a:lnTo>
                      <a:lnTo>
                        <a:pt x="2" y="5"/>
                      </a:lnTo>
                      <a:lnTo>
                        <a:pt x="2" y="5"/>
                      </a:lnTo>
                      <a:lnTo>
                        <a:pt x="3" y="5"/>
                      </a:lnTo>
                      <a:lnTo>
                        <a:pt x="3" y="5"/>
                      </a:lnTo>
                      <a:lnTo>
                        <a:pt x="3" y="6"/>
                      </a:lnTo>
                      <a:lnTo>
                        <a:pt x="3" y="6"/>
                      </a:lnTo>
                      <a:lnTo>
                        <a:pt x="3" y="7"/>
                      </a:lnTo>
                      <a:lnTo>
                        <a:pt x="3" y="9"/>
                      </a:lnTo>
                      <a:lnTo>
                        <a:pt x="3" y="10"/>
                      </a:lnTo>
                      <a:lnTo>
                        <a:pt x="4" y="10"/>
                      </a:lnTo>
                      <a:lnTo>
                        <a:pt x="4" y="10"/>
                      </a:lnTo>
                      <a:lnTo>
                        <a:pt x="5" y="10"/>
                      </a:lnTo>
                      <a:lnTo>
                        <a:pt x="5" y="10"/>
                      </a:lnTo>
                      <a:lnTo>
                        <a:pt x="5" y="10"/>
                      </a:lnTo>
                      <a:lnTo>
                        <a:pt x="5" y="10"/>
                      </a:lnTo>
                      <a:lnTo>
                        <a:pt x="4" y="11"/>
                      </a:lnTo>
                      <a:lnTo>
                        <a:pt x="4" y="12"/>
                      </a:lnTo>
                      <a:lnTo>
                        <a:pt x="3" y="13"/>
                      </a:lnTo>
                      <a:lnTo>
                        <a:pt x="3" y="15"/>
                      </a:lnTo>
                      <a:lnTo>
                        <a:pt x="3" y="15"/>
                      </a:lnTo>
                      <a:lnTo>
                        <a:pt x="4" y="16"/>
                      </a:lnTo>
                      <a:lnTo>
                        <a:pt x="5" y="17"/>
                      </a:lnTo>
                      <a:lnTo>
                        <a:pt x="6" y="18"/>
                      </a:lnTo>
                      <a:lnTo>
                        <a:pt x="7" y="19"/>
                      </a:lnTo>
                      <a:lnTo>
                        <a:pt x="7" y="19"/>
                      </a:lnTo>
                      <a:lnTo>
                        <a:pt x="8" y="20"/>
                      </a:lnTo>
                      <a:lnTo>
                        <a:pt x="9" y="20"/>
                      </a:lnTo>
                      <a:lnTo>
                        <a:pt x="11" y="20"/>
                      </a:lnTo>
                      <a:lnTo>
                        <a:pt x="12" y="20"/>
                      </a:lnTo>
                      <a:lnTo>
                        <a:pt x="12" y="20"/>
                      </a:lnTo>
                      <a:lnTo>
                        <a:pt x="14" y="18"/>
                      </a:lnTo>
                      <a:lnTo>
                        <a:pt x="14" y="18"/>
                      </a:lnTo>
                      <a:lnTo>
                        <a:pt x="15" y="18"/>
                      </a:lnTo>
                      <a:lnTo>
                        <a:pt x="15" y="18"/>
                      </a:lnTo>
                      <a:lnTo>
                        <a:pt x="15" y="18"/>
                      </a:lnTo>
                      <a:lnTo>
                        <a:pt x="15" y="18"/>
                      </a:lnTo>
                      <a:lnTo>
                        <a:pt x="16" y="19"/>
                      </a:lnTo>
                      <a:lnTo>
                        <a:pt x="16" y="19"/>
                      </a:lnTo>
                      <a:lnTo>
                        <a:pt x="17" y="20"/>
                      </a:lnTo>
                      <a:lnTo>
                        <a:pt x="17" y="21"/>
                      </a:lnTo>
                      <a:lnTo>
                        <a:pt x="17" y="21"/>
                      </a:lnTo>
                      <a:lnTo>
                        <a:pt x="18" y="21"/>
                      </a:lnTo>
                      <a:lnTo>
                        <a:pt x="20" y="22"/>
                      </a:lnTo>
                      <a:lnTo>
                        <a:pt x="20" y="22"/>
                      </a:lnTo>
                      <a:lnTo>
                        <a:pt x="21" y="22"/>
                      </a:lnTo>
                      <a:lnTo>
                        <a:pt x="22" y="23"/>
                      </a:lnTo>
                      <a:lnTo>
                        <a:pt x="23" y="22"/>
                      </a:lnTo>
                      <a:lnTo>
                        <a:pt x="25" y="22"/>
                      </a:lnTo>
                      <a:lnTo>
                        <a:pt x="25" y="22"/>
                      </a:lnTo>
                      <a:lnTo>
                        <a:pt x="26" y="20"/>
                      </a:lnTo>
                      <a:lnTo>
                        <a:pt x="27" y="18"/>
                      </a:lnTo>
                      <a:lnTo>
                        <a:pt x="27" y="18"/>
                      </a:lnTo>
                      <a:lnTo>
                        <a:pt x="27" y="18"/>
                      </a:lnTo>
                      <a:lnTo>
                        <a:pt x="27" y="17"/>
                      </a:lnTo>
                      <a:lnTo>
                        <a:pt x="26" y="16"/>
                      </a:lnTo>
                      <a:lnTo>
                        <a:pt x="25" y="15"/>
                      </a:lnTo>
                      <a:lnTo>
                        <a:pt x="25" y="15"/>
                      </a:lnTo>
                      <a:lnTo>
                        <a:pt x="25" y="15"/>
                      </a:lnTo>
                      <a:lnTo>
                        <a:pt x="24" y="16"/>
                      </a:lnTo>
                      <a:lnTo>
                        <a:pt x="24" y="16"/>
                      </a:lnTo>
                      <a:lnTo>
                        <a:pt x="25"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52" name="Freeform 2788">
                  <a:extLst>
                    <a:ext uri="{FF2B5EF4-FFF2-40B4-BE49-F238E27FC236}">
                      <a16:creationId xmlns:a16="http://schemas.microsoft.com/office/drawing/2014/main" id="{5AD97A02-FFE6-4488-84C7-24AFAE05A10D}"/>
                    </a:ext>
                  </a:extLst>
                </p:cNvPr>
                <p:cNvSpPr>
                  <a:spLocks/>
                </p:cNvSpPr>
                <p:nvPr/>
              </p:nvSpPr>
              <p:spPr bwMode="auto">
                <a:xfrm>
                  <a:off x="4215" y="1508"/>
                  <a:ext cx="27" cy="23"/>
                </a:xfrm>
                <a:custGeom>
                  <a:avLst/>
                  <a:gdLst>
                    <a:gd name="T0" fmla="*/ 25 w 27"/>
                    <a:gd name="T1" fmla="*/ 16 h 23"/>
                    <a:gd name="T2" fmla="*/ 26 w 27"/>
                    <a:gd name="T3" fmla="*/ 18 h 23"/>
                    <a:gd name="T4" fmla="*/ 25 w 27"/>
                    <a:gd name="T5" fmla="*/ 21 h 23"/>
                    <a:gd name="T6" fmla="*/ 23 w 27"/>
                    <a:gd name="T7" fmla="*/ 22 h 23"/>
                    <a:gd name="T8" fmla="*/ 19 w 27"/>
                    <a:gd name="T9" fmla="*/ 21 h 23"/>
                    <a:gd name="T10" fmla="*/ 17 w 27"/>
                    <a:gd name="T11" fmla="*/ 20 h 23"/>
                    <a:gd name="T12" fmla="*/ 16 w 27"/>
                    <a:gd name="T13" fmla="*/ 19 h 23"/>
                    <a:gd name="T14" fmla="*/ 15 w 27"/>
                    <a:gd name="T15" fmla="*/ 18 h 23"/>
                    <a:gd name="T16" fmla="*/ 14 w 27"/>
                    <a:gd name="T17" fmla="*/ 18 h 23"/>
                    <a:gd name="T18" fmla="*/ 13 w 27"/>
                    <a:gd name="T19" fmla="*/ 19 h 23"/>
                    <a:gd name="T20" fmla="*/ 10 w 27"/>
                    <a:gd name="T21" fmla="*/ 20 h 23"/>
                    <a:gd name="T22" fmla="*/ 8 w 27"/>
                    <a:gd name="T23" fmla="*/ 19 h 23"/>
                    <a:gd name="T24" fmla="*/ 5 w 27"/>
                    <a:gd name="T25" fmla="*/ 16 h 23"/>
                    <a:gd name="T26" fmla="*/ 4 w 27"/>
                    <a:gd name="T27" fmla="*/ 13 h 23"/>
                    <a:gd name="T28" fmla="*/ 5 w 27"/>
                    <a:gd name="T29" fmla="*/ 10 h 23"/>
                    <a:gd name="T30" fmla="*/ 5 w 27"/>
                    <a:gd name="T31" fmla="*/ 10 h 23"/>
                    <a:gd name="T32" fmla="*/ 4 w 27"/>
                    <a:gd name="T33" fmla="*/ 9 h 23"/>
                    <a:gd name="T34" fmla="*/ 4 w 27"/>
                    <a:gd name="T35" fmla="*/ 5 h 23"/>
                    <a:gd name="T36" fmla="*/ 3 w 27"/>
                    <a:gd name="T37" fmla="*/ 4 h 23"/>
                    <a:gd name="T38" fmla="*/ 1 w 27"/>
                    <a:gd name="T39" fmla="*/ 3 h 23"/>
                    <a:gd name="T40" fmla="*/ 1 w 27"/>
                    <a:gd name="T41" fmla="*/ 0 h 23"/>
                    <a:gd name="T42" fmla="*/ 0 w 27"/>
                    <a:gd name="T43" fmla="*/ 0 h 23"/>
                    <a:gd name="T44" fmla="*/ 0 w 27"/>
                    <a:gd name="T45" fmla="*/ 3 h 23"/>
                    <a:gd name="T46" fmla="*/ 1 w 27"/>
                    <a:gd name="T47" fmla="*/ 4 h 23"/>
                    <a:gd name="T48" fmla="*/ 2 w 27"/>
                    <a:gd name="T49" fmla="*/ 5 h 23"/>
                    <a:gd name="T50" fmla="*/ 3 w 27"/>
                    <a:gd name="T51" fmla="*/ 6 h 23"/>
                    <a:gd name="T52" fmla="*/ 3 w 27"/>
                    <a:gd name="T53" fmla="*/ 9 h 23"/>
                    <a:gd name="T54" fmla="*/ 4 w 27"/>
                    <a:gd name="T55" fmla="*/ 10 h 23"/>
                    <a:gd name="T56" fmla="*/ 5 w 27"/>
                    <a:gd name="T57" fmla="*/ 10 h 23"/>
                    <a:gd name="T58" fmla="*/ 4 w 27"/>
                    <a:gd name="T59" fmla="*/ 12 h 23"/>
                    <a:gd name="T60" fmla="*/ 3 w 27"/>
                    <a:gd name="T61" fmla="*/ 15 h 23"/>
                    <a:gd name="T62" fmla="*/ 6 w 27"/>
                    <a:gd name="T63" fmla="*/ 18 h 23"/>
                    <a:gd name="T64" fmla="*/ 8 w 27"/>
                    <a:gd name="T65" fmla="*/ 20 h 23"/>
                    <a:gd name="T66" fmla="*/ 12 w 27"/>
                    <a:gd name="T67" fmla="*/ 20 h 23"/>
                    <a:gd name="T68" fmla="*/ 14 w 27"/>
                    <a:gd name="T69" fmla="*/ 18 h 23"/>
                    <a:gd name="T70" fmla="*/ 15 w 27"/>
                    <a:gd name="T71" fmla="*/ 18 h 23"/>
                    <a:gd name="T72" fmla="*/ 16 w 27"/>
                    <a:gd name="T73" fmla="*/ 19 h 23"/>
                    <a:gd name="T74" fmla="*/ 17 w 27"/>
                    <a:gd name="T75" fmla="*/ 21 h 23"/>
                    <a:gd name="T76" fmla="*/ 20 w 27"/>
                    <a:gd name="T77" fmla="*/ 22 h 23"/>
                    <a:gd name="T78" fmla="*/ 23 w 27"/>
                    <a:gd name="T79" fmla="*/ 22 h 23"/>
                    <a:gd name="T80" fmla="*/ 26 w 27"/>
                    <a:gd name="T81" fmla="*/ 20 h 23"/>
                    <a:gd name="T82" fmla="*/ 27 w 27"/>
                    <a:gd name="T83" fmla="*/ 18 h 23"/>
                    <a:gd name="T84" fmla="*/ 25 w 27"/>
                    <a:gd name="T85" fmla="*/ 15 h 23"/>
                    <a:gd name="T86" fmla="*/ 24 w 27"/>
                    <a:gd name="T8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 h="23">
                      <a:moveTo>
                        <a:pt x="25" y="16"/>
                      </a:moveTo>
                      <a:lnTo>
                        <a:pt x="25" y="16"/>
                      </a:lnTo>
                      <a:lnTo>
                        <a:pt x="25" y="16"/>
                      </a:lnTo>
                      <a:lnTo>
                        <a:pt x="26" y="17"/>
                      </a:lnTo>
                      <a:lnTo>
                        <a:pt x="26" y="18"/>
                      </a:lnTo>
                      <a:lnTo>
                        <a:pt x="26" y="18"/>
                      </a:lnTo>
                      <a:lnTo>
                        <a:pt x="26" y="19"/>
                      </a:lnTo>
                      <a:lnTo>
                        <a:pt x="26" y="19"/>
                      </a:lnTo>
                      <a:lnTo>
                        <a:pt x="25" y="21"/>
                      </a:lnTo>
                      <a:lnTo>
                        <a:pt x="24" y="22"/>
                      </a:lnTo>
                      <a:lnTo>
                        <a:pt x="24" y="22"/>
                      </a:lnTo>
                      <a:lnTo>
                        <a:pt x="23" y="22"/>
                      </a:lnTo>
                      <a:lnTo>
                        <a:pt x="22" y="22"/>
                      </a:lnTo>
                      <a:lnTo>
                        <a:pt x="21" y="22"/>
                      </a:lnTo>
                      <a:lnTo>
                        <a:pt x="19" y="21"/>
                      </a:lnTo>
                      <a:lnTo>
                        <a:pt x="18" y="21"/>
                      </a:lnTo>
                      <a:lnTo>
                        <a:pt x="18" y="21"/>
                      </a:lnTo>
                      <a:lnTo>
                        <a:pt x="17" y="20"/>
                      </a:lnTo>
                      <a:lnTo>
                        <a:pt x="17" y="20"/>
                      </a:lnTo>
                      <a:lnTo>
                        <a:pt x="17" y="20"/>
                      </a:lnTo>
                      <a:lnTo>
                        <a:pt x="16" y="19"/>
                      </a:lnTo>
                      <a:lnTo>
                        <a:pt x="16" y="18"/>
                      </a:lnTo>
                      <a:lnTo>
                        <a:pt x="16" y="18"/>
                      </a:lnTo>
                      <a:lnTo>
                        <a:pt x="15" y="18"/>
                      </a:lnTo>
                      <a:lnTo>
                        <a:pt x="15" y="18"/>
                      </a:lnTo>
                      <a:lnTo>
                        <a:pt x="15" y="18"/>
                      </a:lnTo>
                      <a:lnTo>
                        <a:pt x="14" y="18"/>
                      </a:lnTo>
                      <a:lnTo>
                        <a:pt x="13" y="18"/>
                      </a:lnTo>
                      <a:lnTo>
                        <a:pt x="13" y="19"/>
                      </a:lnTo>
                      <a:lnTo>
                        <a:pt x="13" y="19"/>
                      </a:lnTo>
                      <a:lnTo>
                        <a:pt x="11" y="20"/>
                      </a:lnTo>
                      <a:lnTo>
                        <a:pt x="11" y="20"/>
                      </a:lnTo>
                      <a:lnTo>
                        <a:pt x="10" y="20"/>
                      </a:lnTo>
                      <a:lnTo>
                        <a:pt x="9" y="20"/>
                      </a:lnTo>
                      <a:lnTo>
                        <a:pt x="8" y="19"/>
                      </a:lnTo>
                      <a:lnTo>
                        <a:pt x="8" y="19"/>
                      </a:lnTo>
                      <a:lnTo>
                        <a:pt x="7" y="18"/>
                      </a:lnTo>
                      <a:lnTo>
                        <a:pt x="5" y="17"/>
                      </a:lnTo>
                      <a:lnTo>
                        <a:pt x="5" y="16"/>
                      </a:lnTo>
                      <a:lnTo>
                        <a:pt x="4" y="15"/>
                      </a:lnTo>
                      <a:lnTo>
                        <a:pt x="4" y="14"/>
                      </a:lnTo>
                      <a:lnTo>
                        <a:pt x="4" y="13"/>
                      </a:lnTo>
                      <a:lnTo>
                        <a:pt x="4" y="11"/>
                      </a:lnTo>
                      <a:lnTo>
                        <a:pt x="5" y="10"/>
                      </a:lnTo>
                      <a:lnTo>
                        <a:pt x="5" y="10"/>
                      </a:lnTo>
                      <a:lnTo>
                        <a:pt x="5" y="10"/>
                      </a:lnTo>
                      <a:lnTo>
                        <a:pt x="5" y="10"/>
                      </a:lnTo>
                      <a:lnTo>
                        <a:pt x="5" y="10"/>
                      </a:lnTo>
                      <a:lnTo>
                        <a:pt x="4" y="10"/>
                      </a:lnTo>
                      <a:lnTo>
                        <a:pt x="4" y="9"/>
                      </a:lnTo>
                      <a:lnTo>
                        <a:pt x="4" y="9"/>
                      </a:lnTo>
                      <a:lnTo>
                        <a:pt x="3" y="8"/>
                      </a:lnTo>
                      <a:lnTo>
                        <a:pt x="3" y="6"/>
                      </a:lnTo>
                      <a:lnTo>
                        <a:pt x="4" y="5"/>
                      </a:lnTo>
                      <a:lnTo>
                        <a:pt x="4" y="5"/>
                      </a:lnTo>
                      <a:lnTo>
                        <a:pt x="3" y="4"/>
                      </a:lnTo>
                      <a:lnTo>
                        <a:pt x="3" y="4"/>
                      </a:lnTo>
                      <a:lnTo>
                        <a:pt x="2" y="4"/>
                      </a:lnTo>
                      <a:lnTo>
                        <a:pt x="2" y="4"/>
                      </a:lnTo>
                      <a:lnTo>
                        <a:pt x="1" y="3"/>
                      </a:lnTo>
                      <a:lnTo>
                        <a:pt x="1" y="1"/>
                      </a:lnTo>
                      <a:lnTo>
                        <a:pt x="1" y="0"/>
                      </a:lnTo>
                      <a:lnTo>
                        <a:pt x="1" y="0"/>
                      </a:lnTo>
                      <a:lnTo>
                        <a:pt x="1" y="0"/>
                      </a:lnTo>
                      <a:lnTo>
                        <a:pt x="0" y="0"/>
                      </a:lnTo>
                      <a:lnTo>
                        <a:pt x="0" y="0"/>
                      </a:lnTo>
                      <a:lnTo>
                        <a:pt x="0" y="0"/>
                      </a:lnTo>
                      <a:lnTo>
                        <a:pt x="0" y="2"/>
                      </a:lnTo>
                      <a:lnTo>
                        <a:pt x="0" y="3"/>
                      </a:lnTo>
                      <a:lnTo>
                        <a:pt x="1" y="4"/>
                      </a:lnTo>
                      <a:lnTo>
                        <a:pt x="1" y="4"/>
                      </a:lnTo>
                      <a:lnTo>
                        <a:pt x="1" y="4"/>
                      </a:lnTo>
                      <a:lnTo>
                        <a:pt x="2" y="5"/>
                      </a:lnTo>
                      <a:lnTo>
                        <a:pt x="2" y="5"/>
                      </a:lnTo>
                      <a:lnTo>
                        <a:pt x="2" y="5"/>
                      </a:lnTo>
                      <a:lnTo>
                        <a:pt x="3" y="5"/>
                      </a:lnTo>
                      <a:lnTo>
                        <a:pt x="3" y="5"/>
                      </a:lnTo>
                      <a:lnTo>
                        <a:pt x="3" y="6"/>
                      </a:lnTo>
                      <a:lnTo>
                        <a:pt x="3" y="6"/>
                      </a:lnTo>
                      <a:lnTo>
                        <a:pt x="3" y="7"/>
                      </a:lnTo>
                      <a:lnTo>
                        <a:pt x="3" y="9"/>
                      </a:lnTo>
                      <a:lnTo>
                        <a:pt x="3" y="10"/>
                      </a:lnTo>
                      <a:lnTo>
                        <a:pt x="4" y="10"/>
                      </a:lnTo>
                      <a:lnTo>
                        <a:pt x="4" y="10"/>
                      </a:lnTo>
                      <a:lnTo>
                        <a:pt x="5" y="10"/>
                      </a:lnTo>
                      <a:lnTo>
                        <a:pt x="5" y="10"/>
                      </a:lnTo>
                      <a:lnTo>
                        <a:pt x="5" y="10"/>
                      </a:lnTo>
                      <a:lnTo>
                        <a:pt x="5" y="10"/>
                      </a:lnTo>
                      <a:lnTo>
                        <a:pt x="4" y="11"/>
                      </a:lnTo>
                      <a:lnTo>
                        <a:pt x="4" y="12"/>
                      </a:lnTo>
                      <a:lnTo>
                        <a:pt x="3" y="13"/>
                      </a:lnTo>
                      <a:lnTo>
                        <a:pt x="3" y="15"/>
                      </a:lnTo>
                      <a:lnTo>
                        <a:pt x="3" y="15"/>
                      </a:lnTo>
                      <a:lnTo>
                        <a:pt x="4" y="16"/>
                      </a:lnTo>
                      <a:lnTo>
                        <a:pt x="5" y="17"/>
                      </a:lnTo>
                      <a:lnTo>
                        <a:pt x="6" y="18"/>
                      </a:lnTo>
                      <a:lnTo>
                        <a:pt x="7" y="19"/>
                      </a:lnTo>
                      <a:lnTo>
                        <a:pt x="7" y="19"/>
                      </a:lnTo>
                      <a:lnTo>
                        <a:pt x="8" y="20"/>
                      </a:lnTo>
                      <a:lnTo>
                        <a:pt x="9" y="20"/>
                      </a:lnTo>
                      <a:lnTo>
                        <a:pt x="11" y="20"/>
                      </a:lnTo>
                      <a:lnTo>
                        <a:pt x="12" y="20"/>
                      </a:lnTo>
                      <a:lnTo>
                        <a:pt x="12" y="20"/>
                      </a:lnTo>
                      <a:lnTo>
                        <a:pt x="14" y="18"/>
                      </a:lnTo>
                      <a:lnTo>
                        <a:pt x="14" y="18"/>
                      </a:lnTo>
                      <a:lnTo>
                        <a:pt x="15" y="18"/>
                      </a:lnTo>
                      <a:lnTo>
                        <a:pt x="15" y="18"/>
                      </a:lnTo>
                      <a:lnTo>
                        <a:pt x="15" y="18"/>
                      </a:lnTo>
                      <a:lnTo>
                        <a:pt x="15" y="18"/>
                      </a:lnTo>
                      <a:lnTo>
                        <a:pt x="16" y="19"/>
                      </a:lnTo>
                      <a:lnTo>
                        <a:pt x="16" y="19"/>
                      </a:lnTo>
                      <a:lnTo>
                        <a:pt x="17" y="20"/>
                      </a:lnTo>
                      <a:lnTo>
                        <a:pt x="17" y="21"/>
                      </a:lnTo>
                      <a:lnTo>
                        <a:pt x="17" y="21"/>
                      </a:lnTo>
                      <a:lnTo>
                        <a:pt x="18" y="21"/>
                      </a:lnTo>
                      <a:lnTo>
                        <a:pt x="20" y="22"/>
                      </a:lnTo>
                      <a:lnTo>
                        <a:pt x="20" y="22"/>
                      </a:lnTo>
                      <a:lnTo>
                        <a:pt x="21" y="22"/>
                      </a:lnTo>
                      <a:lnTo>
                        <a:pt x="22" y="23"/>
                      </a:lnTo>
                      <a:lnTo>
                        <a:pt x="23" y="22"/>
                      </a:lnTo>
                      <a:lnTo>
                        <a:pt x="25" y="22"/>
                      </a:lnTo>
                      <a:lnTo>
                        <a:pt x="25" y="22"/>
                      </a:lnTo>
                      <a:lnTo>
                        <a:pt x="26" y="20"/>
                      </a:lnTo>
                      <a:lnTo>
                        <a:pt x="27" y="18"/>
                      </a:lnTo>
                      <a:lnTo>
                        <a:pt x="27" y="18"/>
                      </a:lnTo>
                      <a:lnTo>
                        <a:pt x="27" y="18"/>
                      </a:lnTo>
                      <a:lnTo>
                        <a:pt x="27" y="17"/>
                      </a:lnTo>
                      <a:lnTo>
                        <a:pt x="26" y="16"/>
                      </a:lnTo>
                      <a:lnTo>
                        <a:pt x="25" y="15"/>
                      </a:lnTo>
                      <a:lnTo>
                        <a:pt x="25" y="15"/>
                      </a:lnTo>
                      <a:lnTo>
                        <a:pt x="25" y="15"/>
                      </a:lnTo>
                      <a:lnTo>
                        <a:pt x="24" y="16"/>
                      </a:lnTo>
                      <a:lnTo>
                        <a:pt x="24" y="16"/>
                      </a:lnTo>
                      <a:lnTo>
                        <a:pt x="2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53" name="Freeform 2789">
                  <a:extLst>
                    <a:ext uri="{FF2B5EF4-FFF2-40B4-BE49-F238E27FC236}">
                      <a16:creationId xmlns:a16="http://schemas.microsoft.com/office/drawing/2014/main" id="{382D45C7-560B-4492-A6B2-70FB96692B88}"/>
                    </a:ext>
                  </a:extLst>
                </p:cNvPr>
                <p:cNvSpPr>
                  <a:spLocks/>
                </p:cNvSpPr>
                <p:nvPr/>
              </p:nvSpPr>
              <p:spPr bwMode="auto">
                <a:xfrm>
                  <a:off x="4134" y="1592"/>
                  <a:ext cx="37" cy="19"/>
                </a:xfrm>
                <a:custGeom>
                  <a:avLst/>
                  <a:gdLst>
                    <a:gd name="T0" fmla="*/ 0 w 37"/>
                    <a:gd name="T1" fmla="*/ 17 h 19"/>
                    <a:gd name="T2" fmla="*/ 0 w 37"/>
                    <a:gd name="T3" fmla="*/ 17 h 19"/>
                    <a:gd name="T4" fmla="*/ 2 w 37"/>
                    <a:gd name="T5" fmla="*/ 17 h 19"/>
                    <a:gd name="T6" fmla="*/ 5 w 37"/>
                    <a:gd name="T7" fmla="*/ 18 h 19"/>
                    <a:gd name="T8" fmla="*/ 8 w 37"/>
                    <a:gd name="T9" fmla="*/ 19 h 19"/>
                    <a:gd name="T10" fmla="*/ 9 w 37"/>
                    <a:gd name="T11" fmla="*/ 19 h 19"/>
                    <a:gd name="T12" fmla="*/ 10 w 37"/>
                    <a:gd name="T13" fmla="*/ 19 h 19"/>
                    <a:gd name="T14" fmla="*/ 10 w 37"/>
                    <a:gd name="T15" fmla="*/ 19 h 19"/>
                    <a:gd name="T16" fmla="*/ 11 w 37"/>
                    <a:gd name="T17" fmla="*/ 18 h 19"/>
                    <a:gd name="T18" fmla="*/ 12 w 37"/>
                    <a:gd name="T19" fmla="*/ 18 h 19"/>
                    <a:gd name="T20" fmla="*/ 13 w 37"/>
                    <a:gd name="T21" fmla="*/ 17 h 19"/>
                    <a:gd name="T22" fmla="*/ 14 w 37"/>
                    <a:gd name="T23" fmla="*/ 15 h 19"/>
                    <a:gd name="T24" fmla="*/ 15 w 37"/>
                    <a:gd name="T25" fmla="*/ 14 h 19"/>
                    <a:gd name="T26" fmla="*/ 15 w 37"/>
                    <a:gd name="T27" fmla="*/ 14 h 19"/>
                    <a:gd name="T28" fmla="*/ 16 w 37"/>
                    <a:gd name="T29" fmla="*/ 12 h 19"/>
                    <a:gd name="T30" fmla="*/ 17 w 37"/>
                    <a:gd name="T31" fmla="*/ 11 h 19"/>
                    <a:gd name="T32" fmla="*/ 19 w 37"/>
                    <a:gd name="T33" fmla="*/ 9 h 19"/>
                    <a:gd name="T34" fmla="*/ 19 w 37"/>
                    <a:gd name="T35" fmla="*/ 9 h 19"/>
                    <a:gd name="T36" fmla="*/ 22 w 37"/>
                    <a:gd name="T37" fmla="*/ 7 h 19"/>
                    <a:gd name="T38" fmla="*/ 24 w 37"/>
                    <a:gd name="T39" fmla="*/ 6 h 19"/>
                    <a:gd name="T40" fmla="*/ 24 w 37"/>
                    <a:gd name="T41" fmla="*/ 6 h 19"/>
                    <a:gd name="T42" fmla="*/ 27 w 37"/>
                    <a:gd name="T43" fmla="*/ 4 h 19"/>
                    <a:gd name="T44" fmla="*/ 30 w 37"/>
                    <a:gd name="T45" fmla="*/ 3 h 19"/>
                    <a:gd name="T46" fmla="*/ 37 w 37"/>
                    <a:gd name="T47" fmla="*/ 1 h 19"/>
                    <a:gd name="T48" fmla="*/ 37 w 37"/>
                    <a:gd name="T49" fmla="*/ 1 h 19"/>
                    <a:gd name="T50" fmla="*/ 37 w 37"/>
                    <a:gd name="T51" fmla="*/ 0 h 19"/>
                    <a:gd name="T52" fmla="*/ 36 w 37"/>
                    <a:gd name="T53" fmla="*/ 0 h 19"/>
                    <a:gd name="T54" fmla="*/ 36 w 37"/>
                    <a:gd name="T55" fmla="*/ 0 h 19"/>
                    <a:gd name="T56" fmla="*/ 34 w 37"/>
                    <a:gd name="T57" fmla="*/ 1 h 19"/>
                    <a:gd name="T58" fmla="*/ 31 w 37"/>
                    <a:gd name="T59" fmla="*/ 2 h 19"/>
                    <a:gd name="T60" fmla="*/ 26 w 37"/>
                    <a:gd name="T61" fmla="*/ 4 h 19"/>
                    <a:gd name="T62" fmla="*/ 26 w 37"/>
                    <a:gd name="T63" fmla="*/ 4 h 19"/>
                    <a:gd name="T64" fmla="*/ 24 w 37"/>
                    <a:gd name="T65" fmla="*/ 6 h 19"/>
                    <a:gd name="T66" fmla="*/ 21 w 37"/>
                    <a:gd name="T67" fmla="*/ 7 h 19"/>
                    <a:gd name="T68" fmla="*/ 17 w 37"/>
                    <a:gd name="T69" fmla="*/ 11 h 19"/>
                    <a:gd name="T70" fmla="*/ 17 w 37"/>
                    <a:gd name="T71" fmla="*/ 11 h 19"/>
                    <a:gd name="T72" fmla="*/ 16 w 37"/>
                    <a:gd name="T73" fmla="*/ 11 h 19"/>
                    <a:gd name="T74" fmla="*/ 16 w 37"/>
                    <a:gd name="T75" fmla="*/ 12 h 19"/>
                    <a:gd name="T76" fmla="*/ 15 w 37"/>
                    <a:gd name="T77" fmla="*/ 14 h 19"/>
                    <a:gd name="T78" fmla="*/ 14 w 37"/>
                    <a:gd name="T79" fmla="*/ 16 h 19"/>
                    <a:gd name="T80" fmla="*/ 13 w 37"/>
                    <a:gd name="T81" fmla="*/ 17 h 19"/>
                    <a:gd name="T82" fmla="*/ 12 w 37"/>
                    <a:gd name="T83" fmla="*/ 17 h 19"/>
                    <a:gd name="T84" fmla="*/ 12 w 37"/>
                    <a:gd name="T85" fmla="*/ 17 h 19"/>
                    <a:gd name="T86" fmla="*/ 11 w 37"/>
                    <a:gd name="T87" fmla="*/ 18 h 19"/>
                    <a:gd name="T88" fmla="*/ 9 w 37"/>
                    <a:gd name="T89" fmla="*/ 19 h 19"/>
                    <a:gd name="T90" fmla="*/ 8 w 37"/>
                    <a:gd name="T91" fmla="*/ 19 h 19"/>
                    <a:gd name="T92" fmla="*/ 6 w 37"/>
                    <a:gd name="T93" fmla="*/ 18 h 19"/>
                    <a:gd name="T94" fmla="*/ 6 w 37"/>
                    <a:gd name="T95" fmla="*/ 18 h 19"/>
                    <a:gd name="T96" fmla="*/ 3 w 37"/>
                    <a:gd name="T97" fmla="*/ 17 h 19"/>
                    <a:gd name="T98" fmla="*/ 0 w 37"/>
                    <a:gd name="T99" fmla="*/ 16 h 19"/>
                    <a:gd name="T100" fmla="*/ 0 w 37"/>
                    <a:gd name="T101" fmla="*/ 16 h 19"/>
                    <a:gd name="T102" fmla="*/ 0 w 37"/>
                    <a:gd name="T10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 h="19">
                      <a:moveTo>
                        <a:pt x="0" y="17"/>
                      </a:moveTo>
                      <a:lnTo>
                        <a:pt x="0" y="17"/>
                      </a:lnTo>
                      <a:lnTo>
                        <a:pt x="2" y="17"/>
                      </a:lnTo>
                      <a:lnTo>
                        <a:pt x="5" y="18"/>
                      </a:lnTo>
                      <a:lnTo>
                        <a:pt x="8" y="19"/>
                      </a:lnTo>
                      <a:lnTo>
                        <a:pt x="9" y="19"/>
                      </a:lnTo>
                      <a:lnTo>
                        <a:pt x="10" y="19"/>
                      </a:lnTo>
                      <a:lnTo>
                        <a:pt x="10" y="19"/>
                      </a:lnTo>
                      <a:lnTo>
                        <a:pt x="11" y="18"/>
                      </a:lnTo>
                      <a:lnTo>
                        <a:pt x="12" y="18"/>
                      </a:lnTo>
                      <a:lnTo>
                        <a:pt x="13" y="17"/>
                      </a:lnTo>
                      <a:lnTo>
                        <a:pt x="14" y="15"/>
                      </a:lnTo>
                      <a:lnTo>
                        <a:pt x="15" y="14"/>
                      </a:lnTo>
                      <a:lnTo>
                        <a:pt x="15" y="14"/>
                      </a:lnTo>
                      <a:lnTo>
                        <a:pt x="16" y="12"/>
                      </a:lnTo>
                      <a:lnTo>
                        <a:pt x="17" y="11"/>
                      </a:lnTo>
                      <a:lnTo>
                        <a:pt x="19" y="9"/>
                      </a:lnTo>
                      <a:lnTo>
                        <a:pt x="19" y="9"/>
                      </a:lnTo>
                      <a:lnTo>
                        <a:pt x="22" y="7"/>
                      </a:lnTo>
                      <a:lnTo>
                        <a:pt x="24" y="6"/>
                      </a:lnTo>
                      <a:lnTo>
                        <a:pt x="24" y="6"/>
                      </a:lnTo>
                      <a:lnTo>
                        <a:pt x="27" y="4"/>
                      </a:lnTo>
                      <a:lnTo>
                        <a:pt x="30" y="3"/>
                      </a:lnTo>
                      <a:lnTo>
                        <a:pt x="37" y="1"/>
                      </a:lnTo>
                      <a:lnTo>
                        <a:pt x="37" y="1"/>
                      </a:lnTo>
                      <a:lnTo>
                        <a:pt x="37" y="0"/>
                      </a:lnTo>
                      <a:lnTo>
                        <a:pt x="36" y="0"/>
                      </a:lnTo>
                      <a:lnTo>
                        <a:pt x="36" y="0"/>
                      </a:lnTo>
                      <a:lnTo>
                        <a:pt x="34" y="1"/>
                      </a:lnTo>
                      <a:lnTo>
                        <a:pt x="31" y="2"/>
                      </a:lnTo>
                      <a:lnTo>
                        <a:pt x="26" y="4"/>
                      </a:lnTo>
                      <a:lnTo>
                        <a:pt x="26" y="4"/>
                      </a:lnTo>
                      <a:lnTo>
                        <a:pt x="24" y="6"/>
                      </a:lnTo>
                      <a:lnTo>
                        <a:pt x="21" y="7"/>
                      </a:lnTo>
                      <a:lnTo>
                        <a:pt x="17" y="11"/>
                      </a:lnTo>
                      <a:lnTo>
                        <a:pt x="17" y="11"/>
                      </a:lnTo>
                      <a:lnTo>
                        <a:pt x="16" y="11"/>
                      </a:lnTo>
                      <a:lnTo>
                        <a:pt x="16" y="12"/>
                      </a:lnTo>
                      <a:lnTo>
                        <a:pt x="15" y="14"/>
                      </a:lnTo>
                      <a:lnTo>
                        <a:pt x="14" y="16"/>
                      </a:lnTo>
                      <a:lnTo>
                        <a:pt x="13" y="17"/>
                      </a:lnTo>
                      <a:lnTo>
                        <a:pt x="12" y="17"/>
                      </a:lnTo>
                      <a:lnTo>
                        <a:pt x="12" y="17"/>
                      </a:lnTo>
                      <a:lnTo>
                        <a:pt x="11" y="18"/>
                      </a:lnTo>
                      <a:lnTo>
                        <a:pt x="9" y="19"/>
                      </a:lnTo>
                      <a:lnTo>
                        <a:pt x="8" y="19"/>
                      </a:lnTo>
                      <a:lnTo>
                        <a:pt x="6" y="18"/>
                      </a:lnTo>
                      <a:lnTo>
                        <a:pt x="6" y="18"/>
                      </a:lnTo>
                      <a:lnTo>
                        <a:pt x="3" y="17"/>
                      </a:lnTo>
                      <a:lnTo>
                        <a:pt x="0" y="16"/>
                      </a:lnTo>
                      <a:lnTo>
                        <a:pt x="0" y="16"/>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54" name="Freeform 2790">
                  <a:extLst>
                    <a:ext uri="{FF2B5EF4-FFF2-40B4-BE49-F238E27FC236}">
                      <a16:creationId xmlns:a16="http://schemas.microsoft.com/office/drawing/2014/main" id="{3186119D-C602-4844-8FEB-A0ACD67998B6}"/>
                    </a:ext>
                  </a:extLst>
                </p:cNvPr>
                <p:cNvSpPr>
                  <a:spLocks/>
                </p:cNvSpPr>
                <p:nvPr/>
              </p:nvSpPr>
              <p:spPr bwMode="auto">
                <a:xfrm>
                  <a:off x="4134" y="1592"/>
                  <a:ext cx="37" cy="19"/>
                </a:xfrm>
                <a:custGeom>
                  <a:avLst/>
                  <a:gdLst>
                    <a:gd name="T0" fmla="*/ 0 w 37"/>
                    <a:gd name="T1" fmla="*/ 17 h 19"/>
                    <a:gd name="T2" fmla="*/ 0 w 37"/>
                    <a:gd name="T3" fmla="*/ 17 h 19"/>
                    <a:gd name="T4" fmla="*/ 2 w 37"/>
                    <a:gd name="T5" fmla="*/ 17 h 19"/>
                    <a:gd name="T6" fmla="*/ 5 w 37"/>
                    <a:gd name="T7" fmla="*/ 18 h 19"/>
                    <a:gd name="T8" fmla="*/ 8 w 37"/>
                    <a:gd name="T9" fmla="*/ 19 h 19"/>
                    <a:gd name="T10" fmla="*/ 9 w 37"/>
                    <a:gd name="T11" fmla="*/ 19 h 19"/>
                    <a:gd name="T12" fmla="*/ 10 w 37"/>
                    <a:gd name="T13" fmla="*/ 19 h 19"/>
                    <a:gd name="T14" fmla="*/ 10 w 37"/>
                    <a:gd name="T15" fmla="*/ 19 h 19"/>
                    <a:gd name="T16" fmla="*/ 11 w 37"/>
                    <a:gd name="T17" fmla="*/ 18 h 19"/>
                    <a:gd name="T18" fmla="*/ 12 w 37"/>
                    <a:gd name="T19" fmla="*/ 18 h 19"/>
                    <a:gd name="T20" fmla="*/ 13 w 37"/>
                    <a:gd name="T21" fmla="*/ 17 h 19"/>
                    <a:gd name="T22" fmla="*/ 14 w 37"/>
                    <a:gd name="T23" fmla="*/ 15 h 19"/>
                    <a:gd name="T24" fmla="*/ 15 w 37"/>
                    <a:gd name="T25" fmla="*/ 14 h 19"/>
                    <a:gd name="T26" fmla="*/ 15 w 37"/>
                    <a:gd name="T27" fmla="*/ 14 h 19"/>
                    <a:gd name="T28" fmla="*/ 16 w 37"/>
                    <a:gd name="T29" fmla="*/ 12 h 19"/>
                    <a:gd name="T30" fmla="*/ 17 w 37"/>
                    <a:gd name="T31" fmla="*/ 11 h 19"/>
                    <a:gd name="T32" fmla="*/ 19 w 37"/>
                    <a:gd name="T33" fmla="*/ 9 h 19"/>
                    <a:gd name="T34" fmla="*/ 19 w 37"/>
                    <a:gd name="T35" fmla="*/ 9 h 19"/>
                    <a:gd name="T36" fmla="*/ 22 w 37"/>
                    <a:gd name="T37" fmla="*/ 7 h 19"/>
                    <a:gd name="T38" fmla="*/ 24 w 37"/>
                    <a:gd name="T39" fmla="*/ 6 h 19"/>
                    <a:gd name="T40" fmla="*/ 24 w 37"/>
                    <a:gd name="T41" fmla="*/ 6 h 19"/>
                    <a:gd name="T42" fmla="*/ 27 w 37"/>
                    <a:gd name="T43" fmla="*/ 4 h 19"/>
                    <a:gd name="T44" fmla="*/ 30 w 37"/>
                    <a:gd name="T45" fmla="*/ 3 h 19"/>
                    <a:gd name="T46" fmla="*/ 37 w 37"/>
                    <a:gd name="T47" fmla="*/ 1 h 19"/>
                    <a:gd name="T48" fmla="*/ 37 w 37"/>
                    <a:gd name="T49" fmla="*/ 1 h 19"/>
                    <a:gd name="T50" fmla="*/ 37 w 37"/>
                    <a:gd name="T51" fmla="*/ 0 h 19"/>
                    <a:gd name="T52" fmla="*/ 36 w 37"/>
                    <a:gd name="T53" fmla="*/ 0 h 19"/>
                    <a:gd name="T54" fmla="*/ 36 w 37"/>
                    <a:gd name="T55" fmla="*/ 0 h 19"/>
                    <a:gd name="T56" fmla="*/ 34 w 37"/>
                    <a:gd name="T57" fmla="*/ 1 h 19"/>
                    <a:gd name="T58" fmla="*/ 31 w 37"/>
                    <a:gd name="T59" fmla="*/ 2 h 19"/>
                    <a:gd name="T60" fmla="*/ 26 w 37"/>
                    <a:gd name="T61" fmla="*/ 4 h 19"/>
                    <a:gd name="T62" fmla="*/ 26 w 37"/>
                    <a:gd name="T63" fmla="*/ 4 h 19"/>
                    <a:gd name="T64" fmla="*/ 24 w 37"/>
                    <a:gd name="T65" fmla="*/ 6 h 19"/>
                    <a:gd name="T66" fmla="*/ 21 w 37"/>
                    <a:gd name="T67" fmla="*/ 7 h 19"/>
                    <a:gd name="T68" fmla="*/ 17 w 37"/>
                    <a:gd name="T69" fmla="*/ 11 h 19"/>
                    <a:gd name="T70" fmla="*/ 17 w 37"/>
                    <a:gd name="T71" fmla="*/ 11 h 19"/>
                    <a:gd name="T72" fmla="*/ 16 w 37"/>
                    <a:gd name="T73" fmla="*/ 11 h 19"/>
                    <a:gd name="T74" fmla="*/ 16 w 37"/>
                    <a:gd name="T75" fmla="*/ 12 h 19"/>
                    <a:gd name="T76" fmla="*/ 15 w 37"/>
                    <a:gd name="T77" fmla="*/ 14 h 19"/>
                    <a:gd name="T78" fmla="*/ 14 w 37"/>
                    <a:gd name="T79" fmla="*/ 16 h 19"/>
                    <a:gd name="T80" fmla="*/ 13 w 37"/>
                    <a:gd name="T81" fmla="*/ 17 h 19"/>
                    <a:gd name="T82" fmla="*/ 12 w 37"/>
                    <a:gd name="T83" fmla="*/ 17 h 19"/>
                    <a:gd name="T84" fmla="*/ 12 w 37"/>
                    <a:gd name="T85" fmla="*/ 17 h 19"/>
                    <a:gd name="T86" fmla="*/ 11 w 37"/>
                    <a:gd name="T87" fmla="*/ 18 h 19"/>
                    <a:gd name="T88" fmla="*/ 9 w 37"/>
                    <a:gd name="T89" fmla="*/ 19 h 19"/>
                    <a:gd name="T90" fmla="*/ 8 w 37"/>
                    <a:gd name="T91" fmla="*/ 19 h 19"/>
                    <a:gd name="T92" fmla="*/ 6 w 37"/>
                    <a:gd name="T93" fmla="*/ 18 h 19"/>
                    <a:gd name="T94" fmla="*/ 6 w 37"/>
                    <a:gd name="T95" fmla="*/ 18 h 19"/>
                    <a:gd name="T96" fmla="*/ 3 w 37"/>
                    <a:gd name="T97" fmla="*/ 17 h 19"/>
                    <a:gd name="T98" fmla="*/ 0 w 37"/>
                    <a:gd name="T99" fmla="*/ 16 h 19"/>
                    <a:gd name="T100" fmla="*/ 0 w 37"/>
                    <a:gd name="T101" fmla="*/ 16 h 19"/>
                    <a:gd name="T102" fmla="*/ 0 w 37"/>
                    <a:gd name="T10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 h="19">
                      <a:moveTo>
                        <a:pt x="0" y="17"/>
                      </a:moveTo>
                      <a:lnTo>
                        <a:pt x="0" y="17"/>
                      </a:lnTo>
                      <a:lnTo>
                        <a:pt x="2" y="17"/>
                      </a:lnTo>
                      <a:lnTo>
                        <a:pt x="5" y="18"/>
                      </a:lnTo>
                      <a:lnTo>
                        <a:pt x="8" y="19"/>
                      </a:lnTo>
                      <a:lnTo>
                        <a:pt x="9" y="19"/>
                      </a:lnTo>
                      <a:lnTo>
                        <a:pt x="10" y="19"/>
                      </a:lnTo>
                      <a:lnTo>
                        <a:pt x="10" y="19"/>
                      </a:lnTo>
                      <a:lnTo>
                        <a:pt x="11" y="18"/>
                      </a:lnTo>
                      <a:lnTo>
                        <a:pt x="12" y="18"/>
                      </a:lnTo>
                      <a:lnTo>
                        <a:pt x="13" y="17"/>
                      </a:lnTo>
                      <a:lnTo>
                        <a:pt x="14" y="15"/>
                      </a:lnTo>
                      <a:lnTo>
                        <a:pt x="15" y="14"/>
                      </a:lnTo>
                      <a:lnTo>
                        <a:pt x="15" y="14"/>
                      </a:lnTo>
                      <a:lnTo>
                        <a:pt x="16" y="12"/>
                      </a:lnTo>
                      <a:lnTo>
                        <a:pt x="17" y="11"/>
                      </a:lnTo>
                      <a:lnTo>
                        <a:pt x="19" y="9"/>
                      </a:lnTo>
                      <a:lnTo>
                        <a:pt x="19" y="9"/>
                      </a:lnTo>
                      <a:lnTo>
                        <a:pt x="22" y="7"/>
                      </a:lnTo>
                      <a:lnTo>
                        <a:pt x="24" y="6"/>
                      </a:lnTo>
                      <a:lnTo>
                        <a:pt x="24" y="6"/>
                      </a:lnTo>
                      <a:lnTo>
                        <a:pt x="27" y="4"/>
                      </a:lnTo>
                      <a:lnTo>
                        <a:pt x="30" y="3"/>
                      </a:lnTo>
                      <a:lnTo>
                        <a:pt x="37" y="1"/>
                      </a:lnTo>
                      <a:lnTo>
                        <a:pt x="37" y="1"/>
                      </a:lnTo>
                      <a:lnTo>
                        <a:pt x="37" y="0"/>
                      </a:lnTo>
                      <a:lnTo>
                        <a:pt x="36" y="0"/>
                      </a:lnTo>
                      <a:lnTo>
                        <a:pt x="36" y="0"/>
                      </a:lnTo>
                      <a:lnTo>
                        <a:pt x="34" y="1"/>
                      </a:lnTo>
                      <a:lnTo>
                        <a:pt x="31" y="2"/>
                      </a:lnTo>
                      <a:lnTo>
                        <a:pt x="26" y="4"/>
                      </a:lnTo>
                      <a:lnTo>
                        <a:pt x="26" y="4"/>
                      </a:lnTo>
                      <a:lnTo>
                        <a:pt x="24" y="6"/>
                      </a:lnTo>
                      <a:lnTo>
                        <a:pt x="21" y="7"/>
                      </a:lnTo>
                      <a:lnTo>
                        <a:pt x="17" y="11"/>
                      </a:lnTo>
                      <a:lnTo>
                        <a:pt x="17" y="11"/>
                      </a:lnTo>
                      <a:lnTo>
                        <a:pt x="16" y="11"/>
                      </a:lnTo>
                      <a:lnTo>
                        <a:pt x="16" y="12"/>
                      </a:lnTo>
                      <a:lnTo>
                        <a:pt x="15" y="14"/>
                      </a:lnTo>
                      <a:lnTo>
                        <a:pt x="14" y="16"/>
                      </a:lnTo>
                      <a:lnTo>
                        <a:pt x="13" y="17"/>
                      </a:lnTo>
                      <a:lnTo>
                        <a:pt x="12" y="17"/>
                      </a:lnTo>
                      <a:lnTo>
                        <a:pt x="12" y="17"/>
                      </a:lnTo>
                      <a:lnTo>
                        <a:pt x="11" y="18"/>
                      </a:lnTo>
                      <a:lnTo>
                        <a:pt x="9" y="19"/>
                      </a:lnTo>
                      <a:lnTo>
                        <a:pt x="8" y="19"/>
                      </a:lnTo>
                      <a:lnTo>
                        <a:pt x="6" y="18"/>
                      </a:lnTo>
                      <a:lnTo>
                        <a:pt x="6" y="18"/>
                      </a:lnTo>
                      <a:lnTo>
                        <a:pt x="3" y="17"/>
                      </a:lnTo>
                      <a:lnTo>
                        <a:pt x="0" y="16"/>
                      </a:lnTo>
                      <a:lnTo>
                        <a:pt x="0" y="16"/>
                      </a:lnTo>
                      <a:lnTo>
                        <a:pt x="0"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55" name="Freeform 2791">
                  <a:extLst>
                    <a:ext uri="{FF2B5EF4-FFF2-40B4-BE49-F238E27FC236}">
                      <a16:creationId xmlns:a16="http://schemas.microsoft.com/office/drawing/2014/main" id="{AE2C5DFA-92AA-4D72-AEFE-1FA2FDCED388}"/>
                    </a:ext>
                  </a:extLst>
                </p:cNvPr>
                <p:cNvSpPr>
                  <a:spLocks/>
                </p:cNvSpPr>
                <p:nvPr/>
              </p:nvSpPr>
              <p:spPr bwMode="auto">
                <a:xfrm>
                  <a:off x="4231" y="1597"/>
                  <a:ext cx="20" cy="13"/>
                </a:xfrm>
                <a:custGeom>
                  <a:avLst/>
                  <a:gdLst>
                    <a:gd name="T0" fmla="*/ 0 w 20"/>
                    <a:gd name="T1" fmla="*/ 0 h 13"/>
                    <a:gd name="T2" fmla="*/ 0 w 20"/>
                    <a:gd name="T3" fmla="*/ 0 h 13"/>
                    <a:gd name="T4" fmla="*/ 2 w 20"/>
                    <a:gd name="T5" fmla="*/ 0 h 13"/>
                    <a:gd name="T6" fmla="*/ 3 w 20"/>
                    <a:gd name="T7" fmla="*/ 1 h 13"/>
                    <a:gd name="T8" fmla="*/ 4 w 20"/>
                    <a:gd name="T9" fmla="*/ 1 h 13"/>
                    <a:gd name="T10" fmla="*/ 6 w 20"/>
                    <a:gd name="T11" fmla="*/ 2 h 13"/>
                    <a:gd name="T12" fmla="*/ 8 w 20"/>
                    <a:gd name="T13" fmla="*/ 4 h 13"/>
                    <a:gd name="T14" fmla="*/ 11 w 20"/>
                    <a:gd name="T15" fmla="*/ 6 h 13"/>
                    <a:gd name="T16" fmla="*/ 11 w 20"/>
                    <a:gd name="T17" fmla="*/ 6 h 13"/>
                    <a:gd name="T18" fmla="*/ 16 w 20"/>
                    <a:gd name="T19" fmla="*/ 10 h 13"/>
                    <a:gd name="T20" fmla="*/ 16 w 20"/>
                    <a:gd name="T21" fmla="*/ 10 h 13"/>
                    <a:gd name="T22" fmla="*/ 18 w 20"/>
                    <a:gd name="T23" fmla="*/ 11 h 13"/>
                    <a:gd name="T24" fmla="*/ 19 w 20"/>
                    <a:gd name="T25" fmla="*/ 12 h 13"/>
                    <a:gd name="T26" fmla="*/ 20 w 20"/>
                    <a:gd name="T27" fmla="*/ 13 h 13"/>
                    <a:gd name="T28" fmla="*/ 20 w 20"/>
                    <a:gd name="T29" fmla="*/ 13 h 13"/>
                    <a:gd name="T30" fmla="*/ 20 w 20"/>
                    <a:gd name="T31" fmla="*/ 13 h 13"/>
                    <a:gd name="T32" fmla="*/ 20 w 20"/>
                    <a:gd name="T33" fmla="*/ 12 h 13"/>
                    <a:gd name="T34" fmla="*/ 20 w 20"/>
                    <a:gd name="T35" fmla="*/ 12 h 13"/>
                    <a:gd name="T36" fmla="*/ 18 w 20"/>
                    <a:gd name="T37" fmla="*/ 11 h 13"/>
                    <a:gd name="T38" fmla="*/ 15 w 20"/>
                    <a:gd name="T39" fmla="*/ 9 h 13"/>
                    <a:gd name="T40" fmla="*/ 15 w 20"/>
                    <a:gd name="T41" fmla="*/ 9 h 13"/>
                    <a:gd name="T42" fmla="*/ 10 w 20"/>
                    <a:gd name="T43" fmla="*/ 4 h 13"/>
                    <a:gd name="T44" fmla="*/ 10 w 20"/>
                    <a:gd name="T45" fmla="*/ 4 h 13"/>
                    <a:gd name="T46" fmla="*/ 7 w 20"/>
                    <a:gd name="T47" fmla="*/ 3 h 13"/>
                    <a:gd name="T48" fmla="*/ 5 w 20"/>
                    <a:gd name="T49" fmla="*/ 1 h 13"/>
                    <a:gd name="T50" fmla="*/ 4 w 20"/>
                    <a:gd name="T51" fmla="*/ 1 h 13"/>
                    <a:gd name="T52" fmla="*/ 2 w 20"/>
                    <a:gd name="T53" fmla="*/ 0 h 13"/>
                    <a:gd name="T54" fmla="*/ 1 w 20"/>
                    <a:gd name="T55" fmla="*/ 0 h 13"/>
                    <a:gd name="T56" fmla="*/ 0 w 20"/>
                    <a:gd name="T57" fmla="*/ 0 h 13"/>
                    <a:gd name="T58" fmla="*/ 0 w 20"/>
                    <a:gd name="T59" fmla="*/ 0 h 13"/>
                    <a:gd name="T60" fmla="*/ 0 w 20"/>
                    <a:gd name="T6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13">
                      <a:moveTo>
                        <a:pt x="0" y="0"/>
                      </a:moveTo>
                      <a:lnTo>
                        <a:pt x="0" y="0"/>
                      </a:lnTo>
                      <a:lnTo>
                        <a:pt x="2" y="0"/>
                      </a:lnTo>
                      <a:lnTo>
                        <a:pt x="3" y="1"/>
                      </a:lnTo>
                      <a:lnTo>
                        <a:pt x="4" y="1"/>
                      </a:lnTo>
                      <a:lnTo>
                        <a:pt x="6" y="2"/>
                      </a:lnTo>
                      <a:lnTo>
                        <a:pt x="8" y="4"/>
                      </a:lnTo>
                      <a:lnTo>
                        <a:pt x="11" y="6"/>
                      </a:lnTo>
                      <a:lnTo>
                        <a:pt x="11" y="6"/>
                      </a:lnTo>
                      <a:lnTo>
                        <a:pt x="16" y="10"/>
                      </a:lnTo>
                      <a:lnTo>
                        <a:pt x="16" y="10"/>
                      </a:lnTo>
                      <a:lnTo>
                        <a:pt x="18" y="11"/>
                      </a:lnTo>
                      <a:lnTo>
                        <a:pt x="19" y="12"/>
                      </a:lnTo>
                      <a:lnTo>
                        <a:pt x="20" y="13"/>
                      </a:lnTo>
                      <a:lnTo>
                        <a:pt x="20" y="13"/>
                      </a:lnTo>
                      <a:lnTo>
                        <a:pt x="20" y="13"/>
                      </a:lnTo>
                      <a:lnTo>
                        <a:pt x="20" y="12"/>
                      </a:lnTo>
                      <a:lnTo>
                        <a:pt x="20" y="12"/>
                      </a:lnTo>
                      <a:lnTo>
                        <a:pt x="18" y="11"/>
                      </a:lnTo>
                      <a:lnTo>
                        <a:pt x="15" y="9"/>
                      </a:lnTo>
                      <a:lnTo>
                        <a:pt x="15" y="9"/>
                      </a:lnTo>
                      <a:lnTo>
                        <a:pt x="10" y="4"/>
                      </a:lnTo>
                      <a:lnTo>
                        <a:pt x="10" y="4"/>
                      </a:lnTo>
                      <a:lnTo>
                        <a:pt x="7" y="3"/>
                      </a:lnTo>
                      <a:lnTo>
                        <a:pt x="5" y="1"/>
                      </a:lnTo>
                      <a:lnTo>
                        <a:pt x="4" y="1"/>
                      </a:lnTo>
                      <a:lnTo>
                        <a:pt x="2" y="0"/>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56" name="Freeform 2792">
                  <a:extLst>
                    <a:ext uri="{FF2B5EF4-FFF2-40B4-BE49-F238E27FC236}">
                      <a16:creationId xmlns:a16="http://schemas.microsoft.com/office/drawing/2014/main" id="{EFBEAA8E-2672-4151-9217-B52765CF9ADD}"/>
                    </a:ext>
                  </a:extLst>
                </p:cNvPr>
                <p:cNvSpPr>
                  <a:spLocks/>
                </p:cNvSpPr>
                <p:nvPr/>
              </p:nvSpPr>
              <p:spPr bwMode="auto">
                <a:xfrm>
                  <a:off x="4231" y="1597"/>
                  <a:ext cx="20" cy="13"/>
                </a:xfrm>
                <a:custGeom>
                  <a:avLst/>
                  <a:gdLst>
                    <a:gd name="T0" fmla="*/ 0 w 20"/>
                    <a:gd name="T1" fmla="*/ 0 h 13"/>
                    <a:gd name="T2" fmla="*/ 0 w 20"/>
                    <a:gd name="T3" fmla="*/ 0 h 13"/>
                    <a:gd name="T4" fmla="*/ 2 w 20"/>
                    <a:gd name="T5" fmla="*/ 0 h 13"/>
                    <a:gd name="T6" fmla="*/ 3 w 20"/>
                    <a:gd name="T7" fmla="*/ 1 h 13"/>
                    <a:gd name="T8" fmla="*/ 4 w 20"/>
                    <a:gd name="T9" fmla="*/ 1 h 13"/>
                    <a:gd name="T10" fmla="*/ 6 w 20"/>
                    <a:gd name="T11" fmla="*/ 2 h 13"/>
                    <a:gd name="T12" fmla="*/ 8 w 20"/>
                    <a:gd name="T13" fmla="*/ 4 h 13"/>
                    <a:gd name="T14" fmla="*/ 11 w 20"/>
                    <a:gd name="T15" fmla="*/ 6 h 13"/>
                    <a:gd name="T16" fmla="*/ 11 w 20"/>
                    <a:gd name="T17" fmla="*/ 6 h 13"/>
                    <a:gd name="T18" fmla="*/ 16 w 20"/>
                    <a:gd name="T19" fmla="*/ 10 h 13"/>
                    <a:gd name="T20" fmla="*/ 16 w 20"/>
                    <a:gd name="T21" fmla="*/ 10 h 13"/>
                    <a:gd name="T22" fmla="*/ 18 w 20"/>
                    <a:gd name="T23" fmla="*/ 11 h 13"/>
                    <a:gd name="T24" fmla="*/ 19 w 20"/>
                    <a:gd name="T25" fmla="*/ 12 h 13"/>
                    <a:gd name="T26" fmla="*/ 20 w 20"/>
                    <a:gd name="T27" fmla="*/ 13 h 13"/>
                    <a:gd name="T28" fmla="*/ 20 w 20"/>
                    <a:gd name="T29" fmla="*/ 13 h 13"/>
                    <a:gd name="T30" fmla="*/ 20 w 20"/>
                    <a:gd name="T31" fmla="*/ 13 h 13"/>
                    <a:gd name="T32" fmla="*/ 20 w 20"/>
                    <a:gd name="T33" fmla="*/ 12 h 13"/>
                    <a:gd name="T34" fmla="*/ 20 w 20"/>
                    <a:gd name="T35" fmla="*/ 12 h 13"/>
                    <a:gd name="T36" fmla="*/ 18 w 20"/>
                    <a:gd name="T37" fmla="*/ 11 h 13"/>
                    <a:gd name="T38" fmla="*/ 15 w 20"/>
                    <a:gd name="T39" fmla="*/ 9 h 13"/>
                    <a:gd name="T40" fmla="*/ 15 w 20"/>
                    <a:gd name="T41" fmla="*/ 9 h 13"/>
                    <a:gd name="T42" fmla="*/ 10 w 20"/>
                    <a:gd name="T43" fmla="*/ 4 h 13"/>
                    <a:gd name="T44" fmla="*/ 10 w 20"/>
                    <a:gd name="T45" fmla="*/ 4 h 13"/>
                    <a:gd name="T46" fmla="*/ 7 w 20"/>
                    <a:gd name="T47" fmla="*/ 3 h 13"/>
                    <a:gd name="T48" fmla="*/ 5 w 20"/>
                    <a:gd name="T49" fmla="*/ 1 h 13"/>
                    <a:gd name="T50" fmla="*/ 4 w 20"/>
                    <a:gd name="T51" fmla="*/ 1 h 13"/>
                    <a:gd name="T52" fmla="*/ 2 w 20"/>
                    <a:gd name="T53" fmla="*/ 0 h 13"/>
                    <a:gd name="T54" fmla="*/ 1 w 20"/>
                    <a:gd name="T55" fmla="*/ 0 h 13"/>
                    <a:gd name="T56" fmla="*/ 0 w 20"/>
                    <a:gd name="T57" fmla="*/ 0 h 13"/>
                    <a:gd name="T58" fmla="*/ 0 w 20"/>
                    <a:gd name="T59" fmla="*/ 0 h 13"/>
                    <a:gd name="T60" fmla="*/ 0 w 20"/>
                    <a:gd name="T6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13">
                      <a:moveTo>
                        <a:pt x="0" y="0"/>
                      </a:moveTo>
                      <a:lnTo>
                        <a:pt x="0" y="0"/>
                      </a:lnTo>
                      <a:lnTo>
                        <a:pt x="2" y="0"/>
                      </a:lnTo>
                      <a:lnTo>
                        <a:pt x="3" y="1"/>
                      </a:lnTo>
                      <a:lnTo>
                        <a:pt x="4" y="1"/>
                      </a:lnTo>
                      <a:lnTo>
                        <a:pt x="6" y="2"/>
                      </a:lnTo>
                      <a:lnTo>
                        <a:pt x="8" y="4"/>
                      </a:lnTo>
                      <a:lnTo>
                        <a:pt x="11" y="6"/>
                      </a:lnTo>
                      <a:lnTo>
                        <a:pt x="11" y="6"/>
                      </a:lnTo>
                      <a:lnTo>
                        <a:pt x="16" y="10"/>
                      </a:lnTo>
                      <a:lnTo>
                        <a:pt x="16" y="10"/>
                      </a:lnTo>
                      <a:lnTo>
                        <a:pt x="18" y="11"/>
                      </a:lnTo>
                      <a:lnTo>
                        <a:pt x="19" y="12"/>
                      </a:lnTo>
                      <a:lnTo>
                        <a:pt x="20" y="13"/>
                      </a:lnTo>
                      <a:lnTo>
                        <a:pt x="20" y="13"/>
                      </a:lnTo>
                      <a:lnTo>
                        <a:pt x="20" y="13"/>
                      </a:lnTo>
                      <a:lnTo>
                        <a:pt x="20" y="12"/>
                      </a:lnTo>
                      <a:lnTo>
                        <a:pt x="20" y="12"/>
                      </a:lnTo>
                      <a:lnTo>
                        <a:pt x="18" y="11"/>
                      </a:lnTo>
                      <a:lnTo>
                        <a:pt x="15" y="9"/>
                      </a:lnTo>
                      <a:lnTo>
                        <a:pt x="15" y="9"/>
                      </a:lnTo>
                      <a:lnTo>
                        <a:pt x="10" y="4"/>
                      </a:lnTo>
                      <a:lnTo>
                        <a:pt x="10" y="4"/>
                      </a:lnTo>
                      <a:lnTo>
                        <a:pt x="7" y="3"/>
                      </a:lnTo>
                      <a:lnTo>
                        <a:pt x="5" y="1"/>
                      </a:lnTo>
                      <a:lnTo>
                        <a:pt x="4" y="1"/>
                      </a:lnTo>
                      <a:lnTo>
                        <a:pt x="2" y="0"/>
                      </a:lnTo>
                      <a:lnTo>
                        <a:pt x="1"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57" name="Freeform 2793">
                  <a:extLst>
                    <a:ext uri="{FF2B5EF4-FFF2-40B4-BE49-F238E27FC236}">
                      <a16:creationId xmlns:a16="http://schemas.microsoft.com/office/drawing/2014/main" id="{A05AC64A-B732-453F-B25D-A1A75C5643A3}"/>
                    </a:ext>
                  </a:extLst>
                </p:cNvPr>
                <p:cNvSpPr>
                  <a:spLocks/>
                </p:cNvSpPr>
                <p:nvPr/>
              </p:nvSpPr>
              <p:spPr bwMode="auto">
                <a:xfrm>
                  <a:off x="4190" y="1565"/>
                  <a:ext cx="15" cy="7"/>
                </a:xfrm>
                <a:custGeom>
                  <a:avLst/>
                  <a:gdLst>
                    <a:gd name="T0" fmla="*/ 0 w 15"/>
                    <a:gd name="T1" fmla="*/ 0 h 7"/>
                    <a:gd name="T2" fmla="*/ 0 w 15"/>
                    <a:gd name="T3" fmla="*/ 0 h 7"/>
                    <a:gd name="T4" fmla="*/ 1 w 15"/>
                    <a:gd name="T5" fmla="*/ 3 h 7"/>
                    <a:gd name="T6" fmla="*/ 2 w 15"/>
                    <a:gd name="T7" fmla="*/ 5 h 7"/>
                    <a:gd name="T8" fmla="*/ 3 w 15"/>
                    <a:gd name="T9" fmla="*/ 6 h 7"/>
                    <a:gd name="T10" fmla="*/ 6 w 15"/>
                    <a:gd name="T11" fmla="*/ 7 h 7"/>
                    <a:gd name="T12" fmla="*/ 6 w 15"/>
                    <a:gd name="T13" fmla="*/ 7 h 7"/>
                    <a:gd name="T14" fmla="*/ 8 w 15"/>
                    <a:gd name="T15" fmla="*/ 7 h 7"/>
                    <a:gd name="T16" fmla="*/ 10 w 15"/>
                    <a:gd name="T17" fmla="*/ 7 h 7"/>
                    <a:gd name="T18" fmla="*/ 13 w 15"/>
                    <a:gd name="T19" fmla="*/ 7 h 7"/>
                    <a:gd name="T20" fmla="*/ 15 w 15"/>
                    <a:gd name="T21" fmla="*/ 6 h 7"/>
                    <a:gd name="T22" fmla="*/ 15 w 15"/>
                    <a:gd name="T23" fmla="*/ 6 h 7"/>
                    <a:gd name="T24" fmla="*/ 15 w 15"/>
                    <a:gd name="T25" fmla="*/ 6 h 7"/>
                    <a:gd name="T26" fmla="*/ 15 w 15"/>
                    <a:gd name="T27" fmla="*/ 6 h 7"/>
                    <a:gd name="T28" fmla="*/ 15 w 15"/>
                    <a:gd name="T29" fmla="*/ 6 h 7"/>
                    <a:gd name="T30" fmla="*/ 11 w 15"/>
                    <a:gd name="T31" fmla="*/ 7 h 7"/>
                    <a:gd name="T32" fmla="*/ 8 w 15"/>
                    <a:gd name="T33" fmla="*/ 7 h 7"/>
                    <a:gd name="T34" fmla="*/ 8 w 15"/>
                    <a:gd name="T35" fmla="*/ 7 h 7"/>
                    <a:gd name="T36" fmla="*/ 7 w 15"/>
                    <a:gd name="T37" fmla="*/ 7 h 7"/>
                    <a:gd name="T38" fmla="*/ 5 w 15"/>
                    <a:gd name="T39" fmla="*/ 6 h 7"/>
                    <a:gd name="T40" fmla="*/ 4 w 15"/>
                    <a:gd name="T41" fmla="*/ 6 h 7"/>
                    <a:gd name="T42" fmla="*/ 3 w 15"/>
                    <a:gd name="T43" fmla="*/ 5 h 7"/>
                    <a:gd name="T44" fmla="*/ 2 w 15"/>
                    <a:gd name="T45" fmla="*/ 4 h 7"/>
                    <a:gd name="T46" fmla="*/ 1 w 15"/>
                    <a:gd name="T47" fmla="*/ 3 h 7"/>
                    <a:gd name="T48" fmla="*/ 1 w 15"/>
                    <a:gd name="T49" fmla="*/ 2 h 7"/>
                    <a:gd name="T50" fmla="*/ 0 w 15"/>
                    <a:gd name="T51" fmla="*/ 0 h 7"/>
                    <a:gd name="T52" fmla="*/ 0 w 15"/>
                    <a:gd name="T53" fmla="*/ 0 h 7"/>
                    <a:gd name="T54" fmla="*/ 0 w 15"/>
                    <a:gd name="T5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7">
                      <a:moveTo>
                        <a:pt x="0" y="0"/>
                      </a:moveTo>
                      <a:lnTo>
                        <a:pt x="0" y="0"/>
                      </a:lnTo>
                      <a:lnTo>
                        <a:pt x="1" y="3"/>
                      </a:lnTo>
                      <a:lnTo>
                        <a:pt x="2" y="5"/>
                      </a:lnTo>
                      <a:lnTo>
                        <a:pt x="3" y="6"/>
                      </a:lnTo>
                      <a:lnTo>
                        <a:pt x="6" y="7"/>
                      </a:lnTo>
                      <a:lnTo>
                        <a:pt x="6" y="7"/>
                      </a:lnTo>
                      <a:lnTo>
                        <a:pt x="8" y="7"/>
                      </a:lnTo>
                      <a:lnTo>
                        <a:pt x="10" y="7"/>
                      </a:lnTo>
                      <a:lnTo>
                        <a:pt x="13" y="7"/>
                      </a:lnTo>
                      <a:lnTo>
                        <a:pt x="15" y="6"/>
                      </a:lnTo>
                      <a:lnTo>
                        <a:pt x="15" y="6"/>
                      </a:lnTo>
                      <a:lnTo>
                        <a:pt x="15" y="6"/>
                      </a:lnTo>
                      <a:lnTo>
                        <a:pt x="15" y="6"/>
                      </a:lnTo>
                      <a:lnTo>
                        <a:pt x="15" y="6"/>
                      </a:lnTo>
                      <a:lnTo>
                        <a:pt x="11" y="7"/>
                      </a:lnTo>
                      <a:lnTo>
                        <a:pt x="8" y="7"/>
                      </a:lnTo>
                      <a:lnTo>
                        <a:pt x="8" y="7"/>
                      </a:lnTo>
                      <a:lnTo>
                        <a:pt x="7" y="7"/>
                      </a:lnTo>
                      <a:lnTo>
                        <a:pt x="5" y="6"/>
                      </a:lnTo>
                      <a:lnTo>
                        <a:pt x="4" y="6"/>
                      </a:lnTo>
                      <a:lnTo>
                        <a:pt x="3" y="5"/>
                      </a:lnTo>
                      <a:lnTo>
                        <a:pt x="2" y="4"/>
                      </a:lnTo>
                      <a:lnTo>
                        <a:pt x="1" y="3"/>
                      </a:lnTo>
                      <a:lnTo>
                        <a:pt x="1" y="2"/>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58" name="Freeform 2794">
                  <a:extLst>
                    <a:ext uri="{FF2B5EF4-FFF2-40B4-BE49-F238E27FC236}">
                      <a16:creationId xmlns:a16="http://schemas.microsoft.com/office/drawing/2014/main" id="{E4A07918-DB16-4AD6-AFE0-7695AA9AF74D}"/>
                    </a:ext>
                  </a:extLst>
                </p:cNvPr>
                <p:cNvSpPr>
                  <a:spLocks/>
                </p:cNvSpPr>
                <p:nvPr/>
              </p:nvSpPr>
              <p:spPr bwMode="auto">
                <a:xfrm>
                  <a:off x="4190" y="1565"/>
                  <a:ext cx="15" cy="7"/>
                </a:xfrm>
                <a:custGeom>
                  <a:avLst/>
                  <a:gdLst>
                    <a:gd name="T0" fmla="*/ 0 w 15"/>
                    <a:gd name="T1" fmla="*/ 0 h 7"/>
                    <a:gd name="T2" fmla="*/ 0 w 15"/>
                    <a:gd name="T3" fmla="*/ 0 h 7"/>
                    <a:gd name="T4" fmla="*/ 1 w 15"/>
                    <a:gd name="T5" fmla="*/ 3 h 7"/>
                    <a:gd name="T6" fmla="*/ 2 w 15"/>
                    <a:gd name="T7" fmla="*/ 5 h 7"/>
                    <a:gd name="T8" fmla="*/ 3 w 15"/>
                    <a:gd name="T9" fmla="*/ 6 h 7"/>
                    <a:gd name="T10" fmla="*/ 6 w 15"/>
                    <a:gd name="T11" fmla="*/ 7 h 7"/>
                    <a:gd name="T12" fmla="*/ 6 w 15"/>
                    <a:gd name="T13" fmla="*/ 7 h 7"/>
                    <a:gd name="T14" fmla="*/ 8 w 15"/>
                    <a:gd name="T15" fmla="*/ 7 h 7"/>
                    <a:gd name="T16" fmla="*/ 10 w 15"/>
                    <a:gd name="T17" fmla="*/ 7 h 7"/>
                    <a:gd name="T18" fmla="*/ 13 w 15"/>
                    <a:gd name="T19" fmla="*/ 7 h 7"/>
                    <a:gd name="T20" fmla="*/ 15 w 15"/>
                    <a:gd name="T21" fmla="*/ 6 h 7"/>
                    <a:gd name="T22" fmla="*/ 15 w 15"/>
                    <a:gd name="T23" fmla="*/ 6 h 7"/>
                    <a:gd name="T24" fmla="*/ 15 w 15"/>
                    <a:gd name="T25" fmla="*/ 6 h 7"/>
                    <a:gd name="T26" fmla="*/ 15 w 15"/>
                    <a:gd name="T27" fmla="*/ 6 h 7"/>
                    <a:gd name="T28" fmla="*/ 15 w 15"/>
                    <a:gd name="T29" fmla="*/ 6 h 7"/>
                    <a:gd name="T30" fmla="*/ 11 w 15"/>
                    <a:gd name="T31" fmla="*/ 7 h 7"/>
                    <a:gd name="T32" fmla="*/ 8 w 15"/>
                    <a:gd name="T33" fmla="*/ 7 h 7"/>
                    <a:gd name="T34" fmla="*/ 8 w 15"/>
                    <a:gd name="T35" fmla="*/ 7 h 7"/>
                    <a:gd name="T36" fmla="*/ 7 w 15"/>
                    <a:gd name="T37" fmla="*/ 7 h 7"/>
                    <a:gd name="T38" fmla="*/ 5 w 15"/>
                    <a:gd name="T39" fmla="*/ 6 h 7"/>
                    <a:gd name="T40" fmla="*/ 4 w 15"/>
                    <a:gd name="T41" fmla="*/ 6 h 7"/>
                    <a:gd name="T42" fmla="*/ 3 w 15"/>
                    <a:gd name="T43" fmla="*/ 5 h 7"/>
                    <a:gd name="T44" fmla="*/ 2 w 15"/>
                    <a:gd name="T45" fmla="*/ 4 h 7"/>
                    <a:gd name="T46" fmla="*/ 1 w 15"/>
                    <a:gd name="T47" fmla="*/ 3 h 7"/>
                    <a:gd name="T48" fmla="*/ 1 w 15"/>
                    <a:gd name="T49" fmla="*/ 2 h 7"/>
                    <a:gd name="T50" fmla="*/ 0 w 15"/>
                    <a:gd name="T51" fmla="*/ 0 h 7"/>
                    <a:gd name="T52" fmla="*/ 0 w 15"/>
                    <a:gd name="T53" fmla="*/ 0 h 7"/>
                    <a:gd name="T54" fmla="*/ 0 w 15"/>
                    <a:gd name="T5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7">
                      <a:moveTo>
                        <a:pt x="0" y="0"/>
                      </a:moveTo>
                      <a:lnTo>
                        <a:pt x="0" y="0"/>
                      </a:lnTo>
                      <a:lnTo>
                        <a:pt x="1" y="3"/>
                      </a:lnTo>
                      <a:lnTo>
                        <a:pt x="2" y="5"/>
                      </a:lnTo>
                      <a:lnTo>
                        <a:pt x="3" y="6"/>
                      </a:lnTo>
                      <a:lnTo>
                        <a:pt x="6" y="7"/>
                      </a:lnTo>
                      <a:lnTo>
                        <a:pt x="6" y="7"/>
                      </a:lnTo>
                      <a:lnTo>
                        <a:pt x="8" y="7"/>
                      </a:lnTo>
                      <a:lnTo>
                        <a:pt x="10" y="7"/>
                      </a:lnTo>
                      <a:lnTo>
                        <a:pt x="13" y="7"/>
                      </a:lnTo>
                      <a:lnTo>
                        <a:pt x="15" y="6"/>
                      </a:lnTo>
                      <a:lnTo>
                        <a:pt x="15" y="6"/>
                      </a:lnTo>
                      <a:lnTo>
                        <a:pt x="15" y="6"/>
                      </a:lnTo>
                      <a:lnTo>
                        <a:pt x="15" y="6"/>
                      </a:lnTo>
                      <a:lnTo>
                        <a:pt x="15" y="6"/>
                      </a:lnTo>
                      <a:lnTo>
                        <a:pt x="11" y="7"/>
                      </a:lnTo>
                      <a:lnTo>
                        <a:pt x="8" y="7"/>
                      </a:lnTo>
                      <a:lnTo>
                        <a:pt x="8" y="7"/>
                      </a:lnTo>
                      <a:lnTo>
                        <a:pt x="7" y="7"/>
                      </a:lnTo>
                      <a:lnTo>
                        <a:pt x="5" y="6"/>
                      </a:lnTo>
                      <a:lnTo>
                        <a:pt x="4" y="6"/>
                      </a:lnTo>
                      <a:lnTo>
                        <a:pt x="3" y="5"/>
                      </a:lnTo>
                      <a:lnTo>
                        <a:pt x="2" y="4"/>
                      </a:lnTo>
                      <a:lnTo>
                        <a:pt x="1" y="3"/>
                      </a:lnTo>
                      <a:lnTo>
                        <a:pt x="1" y="2"/>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59" name="Freeform 2795">
                  <a:extLst>
                    <a:ext uri="{FF2B5EF4-FFF2-40B4-BE49-F238E27FC236}">
                      <a16:creationId xmlns:a16="http://schemas.microsoft.com/office/drawing/2014/main" id="{E1F8F7B7-D9D9-4204-990A-12311504BC56}"/>
                    </a:ext>
                  </a:extLst>
                </p:cNvPr>
                <p:cNvSpPr>
                  <a:spLocks/>
                </p:cNvSpPr>
                <p:nvPr/>
              </p:nvSpPr>
              <p:spPr bwMode="auto">
                <a:xfrm>
                  <a:off x="4191" y="1565"/>
                  <a:ext cx="14" cy="3"/>
                </a:xfrm>
                <a:custGeom>
                  <a:avLst/>
                  <a:gdLst>
                    <a:gd name="T0" fmla="*/ 0 w 14"/>
                    <a:gd name="T1" fmla="*/ 0 h 3"/>
                    <a:gd name="T2" fmla="*/ 0 w 14"/>
                    <a:gd name="T3" fmla="*/ 0 h 3"/>
                    <a:gd name="T4" fmla="*/ 1 w 14"/>
                    <a:gd name="T5" fmla="*/ 1 h 3"/>
                    <a:gd name="T6" fmla="*/ 3 w 14"/>
                    <a:gd name="T7" fmla="*/ 2 h 3"/>
                    <a:gd name="T8" fmla="*/ 5 w 14"/>
                    <a:gd name="T9" fmla="*/ 3 h 3"/>
                    <a:gd name="T10" fmla="*/ 6 w 14"/>
                    <a:gd name="T11" fmla="*/ 3 h 3"/>
                    <a:gd name="T12" fmla="*/ 8 w 14"/>
                    <a:gd name="T13" fmla="*/ 3 h 3"/>
                    <a:gd name="T14" fmla="*/ 10 w 14"/>
                    <a:gd name="T15" fmla="*/ 3 h 3"/>
                    <a:gd name="T16" fmla="*/ 12 w 14"/>
                    <a:gd name="T17" fmla="*/ 3 h 3"/>
                    <a:gd name="T18" fmla="*/ 14 w 14"/>
                    <a:gd name="T19" fmla="*/ 3 h 3"/>
                    <a:gd name="T20" fmla="*/ 14 w 14"/>
                    <a:gd name="T21" fmla="*/ 3 h 3"/>
                    <a:gd name="T22" fmla="*/ 14 w 14"/>
                    <a:gd name="T23" fmla="*/ 3 h 3"/>
                    <a:gd name="T24" fmla="*/ 14 w 14"/>
                    <a:gd name="T25" fmla="*/ 3 h 3"/>
                    <a:gd name="T26" fmla="*/ 14 w 14"/>
                    <a:gd name="T27" fmla="*/ 3 h 3"/>
                    <a:gd name="T28" fmla="*/ 10 w 14"/>
                    <a:gd name="T29" fmla="*/ 3 h 3"/>
                    <a:gd name="T30" fmla="*/ 8 w 14"/>
                    <a:gd name="T31" fmla="*/ 3 h 3"/>
                    <a:gd name="T32" fmla="*/ 6 w 14"/>
                    <a:gd name="T33" fmla="*/ 3 h 3"/>
                    <a:gd name="T34" fmla="*/ 5 w 14"/>
                    <a:gd name="T35" fmla="*/ 3 h 3"/>
                    <a:gd name="T36" fmla="*/ 3 w 14"/>
                    <a:gd name="T37" fmla="*/ 2 h 3"/>
                    <a:gd name="T38" fmla="*/ 1 w 14"/>
                    <a:gd name="T39" fmla="*/ 1 h 3"/>
                    <a:gd name="T40" fmla="*/ 0 w 14"/>
                    <a:gd name="T41" fmla="*/ 0 h 3"/>
                    <a:gd name="T42" fmla="*/ 0 w 14"/>
                    <a:gd name="T43" fmla="*/ 0 h 3"/>
                    <a:gd name="T44" fmla="*/ 0 w 14"/>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3">
                      <a:moveTo>
                        <a:pt x="0" y="0"/>
                      </a:moveTo>
                      <a:lnTo>
                        <a:pt x="0" y="0"/>
                      </a:lnTo>
                      <a:lnTo>
                        <a:pt x="1" y="1"/>
                      </a:lnTo>
                      <a:lnTo>
                        <a:pt x="3" y="2"/>
                      </a:lnTo>
                      <a:lnTo>
                        <a:pt x="5" y="3"/>
                      </a:lnTo>
                      <a:lnTo>
                        <a:pt x="6" y="3"/>
                      </a:lnTo>
                      <a:lnTo>
                        <a:pt x="8" y="3"/>
                      </a:lnTo>
                      <a:lnTo>
                        <a:pt x="10" y="3"/>
                      </a:lnTo>
                      <a:lnTo>
                        <a:pt x="12" y="3"/>
                      </a:lnTo>
                      <a:lnTo>
                        <a:pt x="14" y="3"/>
                      </a:lnTo>
                      <a:lnTo>
                        <a:pt x="14" y="3"/>
                      </a:lnTo>
                      <a:lnTo>
                        <a:pt x="14" y="3"/>
                      </a:lnTo>
                      <a:lnTo>
                        <a:pt x="14" y="3"/>
                      </a:lnTo>
                      <a:lnTo>
                        <a:pt x="14" y="3"/>
                      </a:lnTo>
                      <a:lnTo>
                        <a:pt x="10" y="3"/>
                      </a:lnTo>
                      <a:lnTo>
                        <a:pt x="8" y="3"/>
                      </a:lnTo>
                      <a:lnTo>
                        <a:pt x="6" y="3"/>
                      </a:lnTo>
                      <a:lnTo>
                        <a:pt x="5" y="3"/>
                      </a:lnTo>
                      <a:lnTo>
                        <a:pt x="3" y="2"/>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60" name="Freeform 2796">
                  <a:extLst>
                    <a:ext uri="{FF2B5EF4-FFF2-40B4-BE49-F238E27FC236}">
                      <a16:creationId xmlns:a16="http://schemas.microsoft.com/office/drawing/2014/main" id="{436989BF-DE0A-4839-A35E-D258B5646628}"/>
                    </a:ext>
                  </a:extLst>
                </p:cNvPr>
                <p:cNvSpPr>
                  <a:spLocks/>
                </p:cNvSpPr>
                <p:nvPr/>
              </p:nvSpPr>
              <p:spPr bwMode="auto">
                <a:xfrm>
                  <a:off x="4191" y="1565"/>
                  <a:ext cx="14" cy="3"/>
                </a:xfrm>
                <a:custGeom>
                  <a:avLst/>
                  <a:gdLst>
                    <a:gd name="T0" fmla="*/ 0 w 14"/>
                    <a:gd name="T1" fmla="*/ 0 h 3"/>
                    <a:gd name="T2" fmla="*/ 0 w 14"/>
                    <a:gd name="T3" fmla="*/ 0 h 3"/>
                    <a:gd name="T4" fmla="*/ 1 w 14"/>
                    <a:gd name="T5" fmla="*/ 1 h 3"/>
                    <a:gd name="T6" fmla="*/ 3 w 14"/>
                    <a:gd name="T7" fmla="*/ 2 h 3"/>
                    <a:gd name="T8" fmla="*/ 5 w 14"/>
                    <a:gd name="T9" fmla="*/ 3 h 3"/>
                    <a:gd name="T10" fmla="*/ 6 w 14"/>
                    <a:gd name="T11" fmla="*/ 3 h 3"/>
                    <a:gd name="T12" fmla="*/ 8 w 14"/>
                    <a:gd name="T13" fmla="*/ 3 h 3"/>
                    <a:gd name="T14" fmla="*/ 10 w 14"/>
                    <a:gd name="T15" fmla="*/ 3 h 3"/>
                    <a:gd name="T16" fmla="*/ 12 w 14"/>
                    <a:gd name="T17" fmla="*/ 3 h 3"/>
                    <a:gd name="T18" fmla="*/ 14 w 14"/>
                    <a:gd name="T19" fmla="*/ 3 h 3"/>
                    <a:gd name="T20" fmla="*/ 14 w 14"/>
                    <a:gd name="T21" fmla="*/ 3 h 3"/>
                    <a:gd name="T22" fmla="*/ 14 w 14"/>
                    <a:gd name="T23" fmla="*/ 3 h 3"/>
                    <a:gd name="T24" fmla="*/ 14 w 14"/>
                    <a:gd name="T25" fmla="*/ 3 h 3"/>
                    <a:gd name="T26" fmla="*/ 14 w 14"/>
                    <a:gd name="T27" fmla="*/ 3 h 3"/>
                    <a:gd name="T28" fmla="*/ 10 w 14"/>
                    <a:gd name="T29" fmla="*/ 3 h 3"/>
                    <a:gd name="T30" fmla="*/ 8 w 14"/>
                    <a:gd name="T31" fmla="*/ 3 h 3"/>
                    <a:gd name="T32" fmla="*/ 6 w 14"/>
                    <a:gd name="T33" fmla="*/ 3 h 3"/>
                    <a:gd name="T34" fmla="*/ 5 w 14"/>
                    <a:gd name="T35" fmla="*/ 3 h 3"/>
                    <a:gd name="T36" fmla="*/ 3 w 14"/>
                    <a:gd name="T37" fmla="*/ 2 h 3"/>
                    <a:gd name="T38" fmla="*/ 1 w 14"/>
                    <a:gd name="T39" fmla="*/ 1 h 3"/>
                    <a:gd name="T40" fmla="*/ 0 w 14"/>
                    <a:gd name="T41" fmla="*/ 0 h 3"/>
                    <a:gd name="T42" fmla="*/ 0 w 14"/>
                    <a:gd name="T43" fmla="*/ 0 h 3"/>
                    <a:gd name="T44" fmla="*/ 0 w 14"/>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3">
                      <a:moveTo>
                        <a:pt x="0" y="0"/>
                      </a:moveTo>
                      <a:lnTo>
                        <a:pt x="0" y="0"/>
                      </a:lnTo>
                      <a:lnTo>
                        <a:pt x="1" y="1"/>
                      </a:lnTo>
                      <a:lnTo>
                        <a:pt x="3" y="2"/>
                      </a:lnTo>
                      <a:lnTo>
                        <a:pt x="5" y="3"/>
                      </a:lnTo>
                      <a:lnTo>
                        <a:pt x="6" y="3"/>
                      </a:lnTo>
                      <a:lnTo>
                        <a:pt x="8" y="3"/>
                      </a:lnTo>
                      <a:lnTo>
                        <a:pt x="10" y="3"/>
                      </a:lnTo>
                      <a:lnTo>
                        <a:pt x="12" y="3"/>
                      </a:lnTo>
                      <a:lnTo>
                        <a:pt x="14" y="3"/>
                      </a:lnTo>
                      <a:lnTo>
                        <a:pt x="14" y="3"/>
                      </a:lnTo>
                      <a:lnTo>
                        <a:pt x="14" y="3"/>
                      </a:lnTo>
                      <a:lnTo>
                        <a:pt x="14" y="3"/>
                      </a:lnTo>
                      <a:lnTo>
                        <a:pt x="14" y="3"/>
                      </a:lnTo>
                      <a:lnTo>
                        <a:pt x="10" y="3"/>
                      </a:lnTo>
                      <a:lnTo>
                        <a:pt x="8" y="3"/>
                      </a:lnTo>
                      <a:lnTo>
                        <a:pt x="6" y="3"/>
                      </a:lnTo>
                      <a:lnTo>
                        <a:pt x="5" y="3"/>
                      </a:lnTo>
                      <a:lnTo>
                        <a:pt x="3" y="2"/>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61" name="Freeform 2797">
                  <a:extLst>
                    <a:ext uri="{FF2B5EF4-FFF2-40B4-BE49-F238E27FC236}">
                      <a16:creationId xmlns:a16="http://schemas.microsoft.com/office/drawing/2014/main" id="{F4AFEDBB-2D59-45B0-B0A4-CC0CF44968BD}"/>
                    </a:ext>
                  </a:extLst>
                </p:cNvPr>
                <p:cNvSpPr>
                  <a:spLocks/>
                </p:cNvSpPr>
                <p:nvPr/>
              </p:nvSpPr>
              <p:spPr bwMode="auto">
                <a:xfrm>
                  <a:off x="4205" y="1560"/>
                  <a:ext cx="7" cy="11"/>
                </a:xfrm>
                <a:custGeom>
                  <a:avLst/>
                  <a:gdLst>
                    <a:gd name="T0" fmla="*/ 0 w 7"/>
                    <a:gd name="T1" fmla="*/ 11 h 11"/>
                    <a:gd name="T2" fmla="*/ 0 w 7"/>
                    <a:gd name="T3" fmla="*/ 11 h 11"/>
                    <a:gd name="T4" fmla="*/ 1 w 7"/>
                    <a:gd name="T5" fmla="*/ 10 h 11"/>
                    <a:gd name="T6" fmla="*/ 1 w 7"/>
                    <a:gd name="T7" fmla="*/ 10 h 11"/>
                    <a:gd name="T8" fmla="*/ 2 w 7"/>
                    <a:gd name="T9" fmla="*/ 9 h 11"/>
                    <a:gd name="T10" fmla="*/ 2 w 7"/>
                    <a:gd name="T11" fmla="*/ 8 h 11"/>
                    <a:gd name="T12" fmla="*/ 2 w 7"/>
                    <a:gd name="T13" fmla="*/ 8 h 11"/>
                    <a:gd name="T14" fmla="*/ 2 w 7"/>
                    <a:gd name="T15" fmla="*/ 6 h 11"/>
                    <a:gd name="T16" fmla="*/ 2 w 7"/>
                    <a:gd name="T17" fmla="*/ 5 h 11"/>
                    <a:gd name="T18" fmla="*/ 2 w 7"/>
                    <a:gd name="T19" fmla="*/ 5 h 11"/>
                    <a:gd name="T20" fmla="*/ 1 w 7"/>
                    <a:gd name="T21" fmla="*/ 3 h 11"/>
                    <a:gd name="T22" fmla="*/ 2 w 7"/>
                    <a:gd name="T23" fmla="*/ 2 h 11"/>
                    <a:gd name="T24" fmla="*/ 2 w 7"/>
                    <a:gd name="T25" fmla="*/ 1 h 11"/>
                    <a:gd name="T26" fmla="*/ 4 w 7"/>
                    <a:gd name="T27" fmla="*/ 1 h 11"/>
                    <a:gd name="T28" fmla="*/ 4 w 7"/>
                    <a:gd name="T29" fmla="*/ 1 h 11"/>
                    <a:gd name="T30" fmla="*/ 5 w 7"/>
                    <a:gd name="T31" fmla="*/ 0 h 11"/>
                    <a:gd name="T32" fmla="*/ 6 w 7"/>
                    <a:gd name="T33" fmla="*/ 1 h 11"/>
                    <a:gd name="T34" fmla="*/ 6 w 7"/>
                    <a:gd name="T35" fmla="*/ 2 h 11"/>
                    <a:gd name="T36" fmla="*/ 7 w 7"/>
                    <a:gd name="T37" fmla="*/ 3 h 11"/>
                    <a:gd name="T38" fmla="*/ 7 w 7"/>
                    <a:gd name="T39" fmla="*/ 3 h 11"/>
                    <a:gd name="T40" fmla="*/ 7 w 7"/>
                    <a:gd name="T41" fmla="*/ 3 h 11"/>
                    <a:gd name="T42" fmla="*/ 7 w 7"/>
                    <a:gd name="T43" fmla="*/ 3 h 11"/>
                    <a:gd name="T44" fmla="*/ 7 w 7"/>
                    <a:gd name="T45" fmla="*/ 3 h 11"/>
                    <a:gd name="T46" fmla="*/ 7 w 7"/>
                    <a:gd name="T47" fmla="*/ 2 h 11"/>
                    <a:gd name="T48" fmla="*/ 7 w 7"/>
                    <a:gd name="T49" fmla="*/ 1 h 11"/>
                    <a:gd name="T50" fmla="*/ 7 w 7"/>
                    <a:gd name="T51" fmla="*/ 0 h 11"/>
                    <a:gd name="T52" fmla="*/ 6 w 7"/>
                    <a:gd name="T53" fmla="*/ 0 h 11"/>
                    <a:gd name="T54" fmla="*/ 5 w 7"/>
                    <a:gd name="T55" fmla="*/ 0 h 11"/>
                    <a:gd name="T56" fmla="*/ 4 w 7"/>
                    <a:gd name="T57" fmla="*/ 0 h 11"/>
                    <a:gd name="T58" fmla="*/ 2 w 7"/>
                    <a:gd name="T59" fmla="*/ 0 h 11"/>
                    <a:gd name="T60" fmla="*/ 2 w 7"/>
                    <a:gd name="T61" fmla="*/ 0 h 11"/>
                    <a:gd name="T62" fmla="*/ 1 w 7"/>
                    <a:gd name="T63" fmla="*/ 1 h 11"/>
                    <a:gd name="T64" fmla="*/ 1 w 7"/>
                    <a:gd name="T65" fmla="*/ 2 h 11"/>
                    <a:gd name="T66" fmla="*/ 1 w 7"/>
                    <a:gd name="T67" fmla="*/ 2 h 11"/>
                    <a:gd name="T68" fmla="*/ 1 w 7"/>
                    <a:gd name="T69" fmla="*/ 2 h 11"/>
                    <a:gd name="T70" fmla="*/ 1 w 7"/>
                    <a:gd name="T71" fmla="*/ 5 h 11"/>
                    <a:gd name="T72" fmla="*/ 2 w 7"/>
                    <a:gd name="T73" fmla="*/ 7 h 11"/>
                    <a:gd name="T74" fmla="*/ 2 w 7"/>
                    <a:gd name="T75" fmla="*/ 8 h 11"/>
                    <a:gd name="T76" fmla="*/ 1 w 7"/>
                    <a:gd name="T77" fmla="*/ 9 h 11"/>
                    <a:gd name="T78" fmla="*/ 1 w 7"/>
                    <a:gd name="T79" fmla="*/ 10 h 11"/>
                    <a:gd name="T80" fmla="*/ 0 w 7"/>
                    <a:gd name="T81" fmla="*/ 11 h 11"/>
                    <a:gd name="T82" fmla="*/ 0 w 7"/>
                    <a:gd name="T83" fmla="*/ 11 h 11"/>
                    <a:gd name="T84" fmla="*/ 0 w 7"/>
                    <a:gd name="T8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11">
                      <a:moveTo>
                        <a:pt x="0" y="11"/>
                      </a:moveTo>
                      <a:lnTo>
                        <a:pt x="0" y="11"/>
                      </a:lnTo>
                      <a:lnTo>
                        <a:pt x="1" y="10"/>
                      </a:lnTo>
                      <a:lnTo>
                        <a:pt x="1" y="10"/>
                      </a:lnTo>
                      <a:lnTo>
                        <a:pt x="2" y="9"/>
                      </a:lnTo>
                      <a:lnTo>
                        <a:pt x="2" y="8"/>
                      </a:lnTo>
                      <a:lnTo>
                        <a:pt x="2" y="8"/>
                      </a:lnTo>
                      <a:lnTo>
                        <a:pt x="2" y="6"/>
                      </a:lnTo>
                      <a:lnTo>
                        <a:pt x="2" y="5"/>
                      </a:lnTo>
                      <a:lnTo>
                        <a:pt x="2" y="5"/>
                      </a:lnTo>
                      <a:lnTo>
                        <a:pt x="1" y="3"/>
                      </a:lnTo>
                      <a:lnTo>
                        <a:pt x="2" y="2"/>
                      </a:lnTo>
                      <a:lnTo>
                        <a:pt x="2" y="1"/>
                      </a:lnTo>
                      <a:lnTo>
                        <a:pt x="4" y="1"/>
                      </a:lnTo>
                      <a:lnTo>
                        <a:pt x="4" y="1"/>
                      </a:lnTo>
                      <a:lnTo>
                        <a:pt x="5" y="0"/>
                      </a:lnTo>
                      <a:lnTo>
                        <a:pt x="6" y="1"/>
                      </a:lnTo>
                      <a:lnTo>
                        <a:pt x="6" y="2"/>
                      </a:lnTo>
                      <a:lnTo>
                        <a:pt x="7" y="3"/>
                      </a:lnTo>
                      <a:lnTo>
                        <a:pt x="7" y="3"/>
                      </a:lnTo>
                      <a:lnTo>
                        <a:pt x="7" y="3"/>
                      </a:lnTo>
                      <a:lnTo>
                        <a:pt x="7" y="3"/>
                      </a:lnTo>
                      <a:lnTo>
                        <a:pt x="7" y="3"/>
                      </a:lnTo>
                      <a:lnTo>
                        <a:pt x="7" y="2"/>
                      </a:lnTo>
                      <a:lnTo>
                        <a:pt x="7" y="1"/>
                      </a:lnTo>
                      <a:lnTo>
                        <a:pt x="7" y="0"/>
                      </a:lnTo>
                      <a:lnTo>
                        <a:pt x="6" y="0"/>
                      </a:lnTo>
                      <a:lnTo>
                        <a:pt x="5" y="0"/>
                      </a:lnTo>
                      <a:lnTo>
                        <a:pt x="4" y="0"/>
                      </a:lnTo>
                      <a:lnTo>
                        <a:pt x="2" y="0"/>
                      </a:lnTo>
                      <a:lnTo>
                        <a:pt x="2" y="0"/>
                      </a:lnTo>
                      <a:lnTo>
                        <a:pt x="1" y="1"/>
                      </a:lnTo>
                      <a:lnTo>
                        <a:pt x="1" y="2"/>
                      </a:lnTo>
                      <a:lnTo>
                        <a:pt x="1" y="2"/>
                      </a:lnTo>
                      <a:lnTo>
                        <a:pt x="1" y="2"/>
                      </a:lnTo>
                      <a:lnTo>
                        <a:pt x="1" y="5"/>
                      </a:lnTo>
                      <a:lnTo>
                        <a:pt x="2" y="7"/>
                      </a:lnTo>
                      <a:lnTo>
                        <a:pt x="2" y="8"/>
                      </a:lnTo>
                      <a:lnTo>
                        <a:pt x="1" y="9"/>
                      </a:lnTo>
                      <a:lnTo>
                        <a:pt x="1" y="10"/>
                      </a:lnTo>
                      <a:lnTo>
                        <a:pt x="0" y="11"/>
                      </a:lnTo>
                      <a:lnTo>
                        <a:pt x="0" y="1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62" name="Freeform 2798">
                  <a:extLst>
                    <a:ext uri="{FF2B5EF4-FFF2-40B4-BE49-F238E27FC236}">
                      <a16:creationId xmlns:a16="http://schemas.microsoft.com/office/drawing/2014/main" id="{8C7E8507-E280-4F57-9880-E153430DA844}"/>
                    </a:ext>
                  </a:extLst>
                </p:cNvPr>
                <p:cNvSpPr>
                  <a:spLocks/>
                </p:cNvSpPr>
                <p:nvPr/>
              </p:nvSpPr>
              <p:spPr bwMode="auto">
                <a:xfrm>
                  <a:off x="4205" y="1560"/>
                  <a:ext cx="7" cy="11"/>
                </a:xfrm>
                <a:custGeom>
                  <a:avLst/>
                  <a:gdLst>
                    <a:gd name="T0" fmla="*/ 0 w 7"/>
                    <a:gd name="T1" fmla="*/ 11 h 11"/>
                    <a:gd name="T2" fmla="*/ 0 w 7"/>
                    <a:gd name="T3" fmla="*/ 11 h 11"/>
                    <a:gd name="T4" fmla="*/ 1 w 7"/>
                    <a:gd name="T5" fmla="*/ 10 h 11"/>
                    <a:gd name="T6" fmla="*/ 1 w 7"/>
                    <a:gd name="T7" fmla="*/ 10 h 11"/>
                    <a:gd name="T8" fmla="*/ 2 w 7"/>
                    <a:gd name="T9" fmla="*/ 9 h 11"/>
                    <a:gd name="T10" fmla="*/ 2 w 7"/>
                    <a:gd name="T11" fmla="*/ 8 h 11"/>
                    <a:gd name="T12" fmla="*/ 2 w 7"/>
                    <a:gd name="T13" fmla="*/ 8 h 11"/>
                    <a:gd name="T14" fmla="*/ 2 w 7"/>
                    <a:gd name="T15" fmla="*/ 6 h 11"/>
                    <a:gd name="T16" fmla="*/ 2 w 7"/>
                    <a:gd name="T17" fmla="*/ 5 h 11"/>
                    <a:gd name="T18" fmla="*/ 2 w 7"/>
                    <a:gd name="T19" fmla="*/ 5 h 11"/>
                    <a:gd name="T20" fmla="*/ 1 w 7"/>
                    <a:gd name="T21" fmla="*/ 3 h 11"/>
                    <a:gd name="T22" fmla="*/ 2 w 7"/>
                    <a:gd name="T23" fmla="*/ 2 h 11"/>
                    <a:gd name="T24" fmla="*/ 2 w 7"/>
                    <a:gd name="T25" fmla="*/ 1 h 11"/>
                    <a:gd name="T26" fmla="*/ 4 w 7"/>
                    <a:gd name="T27" fmla="*/ 1 h 11"/>
                    <a:gd name="T28" fmla="*/ 4 w 7"/>
                    <a:gd name="T29" fmla="*/ 1 h 11"/>
                    <a:gd name="T30" fmla="*/ 5 w 7"/>
                    <a:gd name="T31" fmla="*/ 0 h 11"/>
                    <a:gd name="T32" fmla="*/ 6 w 7"/>
                    <a:gd name="T33" fmla="*/ 1 h 11"/>
                    <a:gd name="T34" fmla="*/ 6 w 7"/>
                    <a:gd name="T35" fmla="*/ 2 h 11"/>
                    <a:gd name="T36" fmla="*/ 7 w 7"/>
                    <a:gd name="T37" fmla="*/ 3 h 11"/>
                    <a:gd name="T38" fmla="*/ 7 w 7"/>
                    <a:gd name="T39" fmla="*/ 3 h 11"/>
                    <a:gd name="T40" fmla="*/ 7 w 7"/>
                    <a:gd name="T41" fmla="*/ 3 h 11"/>
                    <a:gd name="T42" fmla="*/ 7 w 7"/>
                    <a:gd name="T43" fmla="*/ 3 h 11"/>
                    <a:gd name="T44" fmla="*/ 7 w 7"/>
                    <a:gd name="T45" fmla="*/ 3 h 11"/>
                    <a:gd name="T46" fmla="*/ 7 w 7"/>
                    <a:gd name="T47" fmla="*/ 2 h 11"/>
                    <a:gd name="T48" fmla="*/ 7 w 7"/>
                    <a:gd name="T49" fmla="*/ 1 h 11"/>
                    <a:gd name="T50" fmla="*/ 7 w 7"/>
                    <a:gd name="T51" fmla="*/ 0 h 11"/>
                    <a:gd name="T52" fmla="*/ 6 w 7"/>
                    <a:gd name="T53" fmla="*/ 0 h 11"/>
                    <a:gd name="T54" fmla="*/ 5 w 7"/>
                    <a:gd name="T55" fmla="*/ 0 h 11"/>
                    <a:gd name="T56" fmla="*/ 4 w 7"/>
                    <a:gd name="T57" fmla="*/ 0 h 11"/>
                    <a:gd name="T58" fmla="*/ 2 w 7"/>
                    <a:gd name="T59" fmla="*/ 0 h 11"/>
                    <a:gd name="T60" fmla="*/ 2 w 7"/>
                    <a:gd name="T61" fmla="*/ 0 h 11"/>
                    <a:gd name="T62" fmla="*/ 1 w 7"/>
                    <a:gd name="T63" fmla="*/ 1 h 11"/>
                    <a:gd name="T64" fmla="*/ 1 w 7"/>
                    <a:gd name="T65" fmla="*/ 2 h 11"/>
                    <a:gd name="T66" fmla="*/ 1 w 7"/>
                    <a:gd name="T67" fmla="*/ 2 h 11"/>
                    <a:gd name="T68" fmla="*/ 1 w 7"/>
                    <a:gd name="T69" fmla="*/ 2 h 11"/>
                    <a:gd name="T70" fmla="*/ 1 w 7"/>
                    <a:gd name="T71" fmla="*/ 5 h 11"/>
                    <a:gd name="T72" fmla="*/ 2 w 7"/>
                    <a:gd name="T73" fmla="*/ 7 h 11"/>
                    <a:gd name="T74" fmla="*/ 2 w 7"/>
                    <a:gd name="T75" fmla="*/ 8 h 11"/>
                    <a:gd name="T76" fmla="*/ 1 w 7"/>
                    <a:gd name="T77" fmla="*/ 9 h 11"/>
                    <a:gd name="T78" fmla="*/ 1 w 7"/>
                    <a:gd name="T79" fmla="*/ 10 h 11"/>
                    <a:gd name="T80" fmla="*/ 0 w 7"/>
                    <a:gd name="T81" fmla="*/ 11 h 11"/>
                    <a:gd name="T82" fmla="*/ 0 w 7"/>
                    <a:gd name="T83" fmla="*/ 11 h 11"/>
                    <a:gd name="T84" fmla="*/ 0 w 7"/>
                    <a:gd name="T8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11">
                      <a:moveTo>
                        <a:pt x="0" y="11"/>
                      </a:moveTo>
                      <a:lnTo>
                        <a:pt x="0" y="11"/>
                      </a:lnTo>
                      <a:lnTo>
                        <a:pt x="1" y="10"/>
                      </a:lnTo>
                      <a:lnTo>
                        <a:pt x="1" y="10"/>
                      </a:lnTo>
                      <a:lnTo>
                        <a:pt x="2" y="9"/>
                      </a:lnTo>
                      <a:lnTo>
                        <a:pt x="2" y="8"/>
                      </a:lnTo>
                      <a:lnTo>
                        <a:pt x="2" y="8"/>
                      </a:lnTo>
                      <a:lnTo>
                        <a:pt x="2" y="6"/>
                      </a:lnTo>
                      <a:lnTo>
                        <a:pt x="2" y="5"/>
                      </a:lnTo>
                      <a:lnTo>
                        <a:pt x="2" y="5"/>
                      </a:lnTo>
                      <a:lnTo>
                        <a:pt x="1" y="3"/>
                      </a:lnTo>
                      <a:lnTo>
                        <a:pt x="2" y="2"/>
                      </a:lnTo>
                      <a:lnTo>
                        <a:pt x="2" y="1"/>
                      </a:lnTo>
                      <a:lnTo>
                        <a:pt x="4" y="1"/>
                      </a:lnTo>
                      <a:lnTo>
                        <a:pt x="4" y="1"/>
                      </a:lnTo>
                      <a:lnTo>
                        <a:pt x="5" y="0"/>
                      </a:lnTo>
                      <a:lnTo>
                        <a:pt x="6" y="1"/>
                      </a:lnTo>
                      <a:lnTo>
                        <a:pt x="6" y="2"/>
                      </a:lnTo>
                      <a:lnTo>
                        <a:pt x="7" y="3"/>
                      </a:lnTo>
                      <a:lnTo>
                        <a:pt x="7" y="3"/>
                      </a:lnTo>
                      <a:lnTo>
                        <a:pt x="7" y="3"/>
                      </a:lnTo>
                      <a:lnTo>
                        <a:pt x="7" y="3"/>
                      </a:lnTo>
                      <a:lnTo>
                        <a:pt x="7" y="3"/>
                      </a:lnTo>
                      <a:lnTo>
                        <a:pt x="7" y="2"/>
                      </a:lnTo>
                      <a:lnTo>
                        <a:pt x="7" y="1"/>
                      </a:lnTo>
                      <a:lnTo>
                        <a:pt x="7" y="0"/>
                      </a:lnTo>
                      <a:lnTo>
                        <a:pt x="6" y="0"/>
                      </a:lnTo>
                      <a:lnTo>
                        <a:pt x="5" y="0"/>
                      </a:lnTo>
                      <a:lnTo>
                        <a:pt x="4" y="0"/>
                      </a:lnTo>
                      <a:lnTo>
                        <a:pt x="2" y="0"/>
                      </a:lnTo>
                      <a:lnTo>
                        <a:pt x="2" y="0"/>
                      </a:lnTo>
                      <a:lnTo>
                        <a:pt x="1" y="1"/>
                      </a:lnTo>
                      <a:lnTo>
                        <a:pt x="1" y="2"/>
                      </a:lnTo>
                      <a:lnTo>
                        <a:pt x="1" y="2"/>
                      </a:lnTo>
                      <a:lnTo>
                        <a:pt x="1" y="2"/>
                      </a:lnTo>
                      <a:lnTo>
                        <a:pt x="1" y="5"/>
                      </a:lnTo>
                      <a:lnTo>
                        <a:pt x="2" y="7"/>
                      </a:lnTo>
                      <a:lnTo>
                        <a:pt x="2" y="8"/>
                      </a:lnTo>
                      <a:lnTo>
                        <a:pt x="1" y="9"/>
                      </a:lnTo>
                      <a:lnTo>
                        <a:pt x="1" y="10"/>
                      </a:lnTo>
                      <a:lnTo>
                        <a:pt x="0" y="11"/>
                      </a:lnTo>
                      <a:lnTo>
                        <a:pt x="0" y="11"/>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63" name="Freeform 2799">
                  <a:extLst>
                    <a:ext uri="{FF2B5EF4-FFF2-40B4-BE49-F238E27FC236}">
                      <a16:creationId xmlns:a16="http://schemas.microsoft.com/office/drawing/2014/main" id="{2C63A42B-F319-4E51-8F64-EB73399A1CA9}"/>
                    </a:ext>
                  </a:extLst>
                </p:cNvPr>
                <p:cNvSpPr>
                  <a:spLocks/>
                </p:cNvSpPr>
                <p:nvPr/>
              </p:nvSpPr>
              <p:spPr bwMode="auto">
                <a:xfrm>
                  <a:off x="4207" y="1562"/>
                  <a:ext cx="4" cy="3"/>
                </a:xfrm>
                <a:custGeom>
                  <a:avLst/>
                  <a:gdLst>
                    <a:gd name="T0" fmla="*/ 0 w 4"/>
                    <a:gd name="T1" fmla="*/ 3 h 3"/>
                    <a:gd name="T2" fmla="*/ 0 w 4"/>
                    <a:gd name="T3" fmla="*/ 3 h 3"/>
                    <a:gd name="T4" fmla="*/ 0 w 4"/>
                    <a:gd name="T5" fmla="*/ 2 h 3"/>
                    <a:gd name="T6" fmla="*/ 0 w 4"/>
                    <a:gd name="T7" fmla="*/ 1 h 3"/>
                    <a:gd name="T8" fmla="*/ 1 w 4"/>
                    <a:gd name="T9" fmla="*/ 1 h 3"/>
                    <a:gd name="T10" fmla="*/ 1 w 4"/>
                    <a:gd name="T11" fmla="*/ 1 h 3"/>
                    <a:gd name="T12" fmla="*/ 1 w 4"/>
                    <a:gd name="T13" fmla="*/ 0 h 3"/>
                    <a:gd name="T14" fmla="*/ 2 w 4"/>
                    <a:gd name="T15" fmla="*/ 1 h 3"/>
                    <a:gd name="T16" fmla="*/ 3 w 4"/>
                    <a:gd name="T17" fmla="*/ 1 h 3"/>
                    <a:gd name="T18" fmla="*/ 4 w 4"/>
                    <a:gd name="T19" fmla="*/ 2 h 3"/>
                    <a:gd name="T20" fmla="*/ 4 w 4"/>
                    <a:gd name="T21" fmla="*/ 2 h 3"/>
                    <a:gd name="T22" fmla="*/ 4 w 4"/>
                    <a:gd name="T23" fmla="*/ 1 h 3"/>
                    <a:gd name="T24" fmla="*/ 4 w 4"/>
                    <a:gd name="T25" fmla="*/ 1 h 3"/>
                    <a:gd name="T26" fmla="*/ 3 w 4"/>
                    <a:gd name="T27" fmla="*/ 1 h 3"/>
                    <a:gd name="T28" fmla="*/ 3 w 4"/>
                    <a:gd name="T29" fmla="*/ 0 h 3"/>
                    <a:gd name="T30" fmla="*/ 2 w 4"/>
                    <a:gd name="T31" fmla="*/ 0 h 3"/>
                    <a:gd name="T32" fmla="*/ 1 w 4"/>
                    <a:gd name="T33" fmla="*/ 1 h 3"/>
                    <a:gd name="T34" fmla="*/ 1 w 4"/>
                    <a:gd name="T35" fmla="*/ 1 h 3"/>
                    <a:gd name="T36" fmla="*/ 0 w 4"/>
                    <a:gd name="T37" fmla="*/ 1 h 3"/>
                    <a:gd name="T38" fmla="*/ 0 w 4"/>
                    <a:gd name="T39" fmla="*/ 2 h 3"/>
                    <a:gd name="T40" fmla="*/ 0 w 4"/>
                    <a:gd name="T41" fmla="*/ 3 h 3"/>
                    <a:gd name="T42" fmla="*/ 0 w 4"/>
                    <a:gd name="T43" fmla="*/ 3 h 3"/>
                    <a:gd name="T44" fmla="*/ 0 w 4"/>
                    <a:gd name="T4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3">
                      <a:moveTo>
                        <a:pt x="0" y="3"/>
                      </a:moveTo>
                      <a:lnTo>
                        <a:pt x="0" y="3"/>
                      </a:lnTo>
                      <a:lnTo>
                        <a:pt x="0" y="2"/>
                      </a:lnTo>
                      <a:lnTo>
                        <a:pt x="0" y="1"/>
                      </a:lnTo>
                      <a:lnTo>
                        <a:pt x="1" y="1"/>
                      </a:lnTo>
                      <a:lnTo>
                        <a:pt x="1" y="1"/>
                      </a:lnTo>
                      <a:lnTo>
                        <a:pt x="1" y="0"/>
                      </a:lnTo>
                      <a:lnTo>
                        <a:pt x="2" y="1"/>
                      </a:lnTo>
                      <a:lnTo>
                        <a:pt x="3" y="1"/>
                      </a:lnTo>
                      <a:lnTo>
                        <a:pt x="4" y="2"/>
                      </a:lnTo>
                      <a:lnTo>
                        <a:pt x="4" y="2"/>
                      </a:lnTo>
                      <a:lnTo>
                        <a:pt x="4" y="1"/>
                      </a:lnTo>
                      <a:lnTo>
                        <a:pt x="4" y="1"/>
                      </a:lnTo>
                      <a:lnTo>
                        <a:pt x="3" y="1"/>
                      </a:lnTo>
                      <a:lnTo>
                        <a:pt x="3" y="0"/>
                      </a:lnTo>
                      <a:lnTo>
                        <a:pt x="2" y="0"/>
                      </a:lnTo>
                      <a:lnTo>
                        <a:pt x="1" y="1"/>
                      </a:lnTo>
                      <a:lnTo>
                        <a:pt x="1" y="1"/>
                      </a:lnTo>
                      <a:lnTo>
                        <a:pt x="0" y="1"/>
                      </a:lnTo>
                      <a:lnTo>
                        <a:pt x="0" y="2"/>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64" name="Freeform 2800">
                  <a:extLst>
                    <a:ext uri="{FF2B5EF4-FFF2-40B4-BE49-F238E27FC236}">
                      <a16:creationId xmlns:a16="http://schemas.microsoft.com/office/drawing/2014/main" id="{4769B12E-958C-4A63-BA80-C2D407E84D0D}"/>
                    </a:ext>
                  </a:extLst>
                </p:cNvPr>
                <p:cNvSpPr>
                  <a:spLocks/>
                </p:cNvSpPr>
                <p:nvPr/>
              </p:nvSpPr>
              <p:spPr bwMode="auto">
                <a:xfrm>
                  <a:off x="4207" y="1562"/>
                  <a:ext cx="4" cy="3"/>
                </a:xfrm>
                <a:custGeom>
                  <a:avLst/>
                  <a:gdLst>
                    <a:gd name="T0" fmla="*/ 0 w 4"/>
                    <a:gd name="T1" fmla="*/ 3 h 3"/>
                    <a:gd name="T2" fmla="*/ 0 w 4"/>
                    <a:gd name="T3" fmla="*/ 3 h 3"/>
                    <a:gd name="T4" fmla="*/ 0 w 4"/>
                    <a:gd name="T5" fmla="*/ 2 h 3"/>
                    <a:gd name="T6" fmla="*/ 0 w 4"/>
                    <a:gd name="T7" fmla="*/ 1 h 3"/>
                    <a:gd name="T8" fmla="*/ 1 w 4"/>
                    <a:gd name="T9" fmla="*/ 1 h 3"/>
                    <a:gd name="T10" fmla="*/ 1 w 4"/>
                    <a:gd name="T11" fmla="*/ 1 h 3"/>
                    <a:gd name="T12" fmla="*/ 1 w 4"/>
                    <a:gd name="T13" fmla="*/ 0 h 3"/>
                    <a:gd name="T14" fmla="*/ 2 w 4"/>
                    <a:gd name="T15" fmla="*/ 1 h 3"/>
                    <a:gd name="T16" fmla="*/ 3 w 4"/>
                    <a:gd name="T17" fmla="*/ 1 h 3"/>
                    <a:gd name="T18" fmla="*/ 4 w 4"/>
                    <a:gd name="T19" fmla="*/ 2 h 3"/>
                    <a:gd name="T20" fmla="*/ 4 w 4"/>
                    <a:gd name="T21" fmla="*/ 2 h 3"/>
                    <a:gd name="T22" fmla="*/ 4 w 4"/>
                    <a:gd name="T23" fmla="*/ 1 h 3"/>
                    <a:gd name="T24" fmla="*/ 4 w 4"/>
                    <a:gd name="T25" fmla="*/ 1 h 3"/>
                    <a:gd name="T26" fmla="*/ 3 w 4"/>
                    <a:gd name="T27" fmla="*/ 1 h 3"/>
                    <a:gd name="T28" fmla="*/ 3 w 4"/>
                    <a:gd name="T29" fmla="*/ 0 h 3"/>
                    <a:gd name="T30" fmla="*/ 2 w 4"/>
                    <a:gd name="T31" fmla="*/ 0 h 3"/>
                    <a:gd name="T32" fmla="*/ 1 w 4"/>
                    <a:gd name="T33" fmla="*/ 1 h 3"/>
                    <a:gd name="T34" fmla="*/ 1 w 4"/>
                    <a:gd name="T35" fmla="*/ 1 h 3"/>
                    <a:gd name="T36" fmla="*/ 0 w 4"/>
                    <a:gd name="T37" fmla="*/ 1 h 3"/>
                    <a:gd name="T38" fmla="*/ 0 w 4"/>
                    <a:gd name="T39" fmla="*/ 2 h 3"/>
                    <a:gd name="T40" fmla="*/ 0 w 4"/>
                    <a:gd name="T41" fmla="*/ 3 h 3"/>
                    <a:gd name="T42" fmla="*/ 0 w 4"/>
                    <a:gd name="T43" fmla="*/ 3 h 3"/>
                    <a:gd name="T44" fmla="*/ 0 w 4"/>
                    <a:gd name="T4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3">
                      <a:moveTo>
                        <a:pt x="0" y="3"/>
                      </a:moveTo>
                      <a:lnTo>
                        <a:pt x="0" y="3"/>
                      </a:lnTo>
                      <a:lnTo>
                        <a:pt x="0" y="2"/>
                      </a:lnTo>
                      <a:lnTo>
                        <a:pt x="0" y="1"/>
                      </a:lnTo>
                      <a:lnTo>
                        <a:pt x="1" y="1"/>
                      </a:lnTo>
                      <a:lnTo>
                        <a:pt x="1" y="1"/>
                      </a:lnTo>
                      <a:lnTo>
                        <a:pt x="1" y="0"/>
                      </a:lnTo>
                      <a:lnTo>
                        <a:pt x="2" y="1"/>
                      </a:lnTo>
                      <a:lnTo>
                        <a:pt x="3" y="1"/>
                      </a:lnTo>
                      <a:lnTo>
                        <a:pt x="4" y="2"/>
                      </a:lnTo>
                      <a:lnTo>
                        <a:pt x="4" y="2"/>
                      </a:lnTo>
                      <a:lnTo>
                        <a:pt x="4" y="1"/>
                      </a:lnTo>
                      <a:lnTo>
                        <a:pt x="4" y="1"/>
                      </a:lnTo>
                      <a:lnTo>
                        <a:pt x="3" y="1"/>
                      </a:lnTo>
                      <a:lnTo>
                        <a:pt x="3" y="0"/>
                      </a:lnTo>
                      <a:lnTo>
                        <a:pt x="2" y="0"/>
                      </a:lnTo>
                      <a:lnTo>
                        <a:pt x="1" y="1"/>
                      </a:lnTo>
                      <a:lnTo>
                        <a:pt x="1" y="1"/>
                      </a:lnTo>
                      <a:lnTo>
                        <a:pt x="0" y="1"/>
                      </a:lnTo>
                      <a:lnTo>
                        <a:pt x="0" y="2"/>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65" name="Freeform 2801">
                  <a:extLst>
                    <a:ext uri="{FF2B5EF4-FFF2-40B4-BE49-F238E27FC236}">
                      <a16:creationId xmlns:a16="http://schemas.microsoft.com/office/drawing/2014/main" id="{E53F8AD5-237E-4199-A5A9-98B40A0623B7}"/>
                    </a:ext>
                  </a:extLst>
                </p:cNvPr>
                <p:cNvSpPr>
                  <a:spLocks/>
                </p:cNvSpPr>
                <p:nvPr/>
              </p:nvSpPr>
              <p:spPr bwMode="auto">
                <a:xfrm>
                  <a:off x="4204" y="1566"/>
                  <a:ext cx="32" cy="10"/>
                </a:xfrm>
                <a:custGeom>
                  <a:avLst/>
                  <a:gdLst>
                    <a:gd name="T0" fmla="*/ 0 w 32"/>
                    <a:gd name="T1" fmla="*/ 5 h 10"/>
                    <a:gd name="T2" fmla="*/ 1 w 32"/>
                    <a:gd name="T3" fmla="*/ 7 h 10"/>
                    <a:gd name="T4" fmla="*/ 2 w 32"/>
                    <a:gd name="T5" fmla="*/ 8 h 10"/>
                    <a:gd name="T6" fmla="*/ 3 w 32"/>
                    <a:gd name="T7" fmla="*/ 8 h 10"/>
                    <a:gd name="T8" fmla="*/ 5 w 32"/>
                    <a:gd name="T9" fmla="*/ 7 h 10"/>
                    <a:gd name="T10" fmla="*/ 7 w 32"/>
                    <a:gd name="T11" fmla="*/ 5 h 10"/>
                    <a:gd name="T12" fmla="*/ 11 w 32"/>
                    <a:gd name="T13" fmla="*/ 2 h 10"/>
                    <a:gd name="T14" fmla="*/ 12 w 32"/>
                    <a:gd name="T15" fmla="*/ 2 h 10"/>
                    <a:gd name="T16" fmla="*/ 16 w 32"/>
                    <a:gd name="T17" fmla="*/ 2 h 10"/>
                    <a:gd name="T18" fmla="*/ 17 w 32"/>
                    <a:gd name="T19" fmla="*/ 2 h 10"/>
                    <a:gd name="T20" fmla="*/ 17 w 32"/>
                    <a:gd name="T21" fmla="*/ 4 h 10"/>
                    <a:gd name="T22" fmla="*/ 18 w 32"/>
                    <a:gd name="T23" fmla="*/ 6 h 10"/>
                    <a:gd name="T24" fmla="*/ 20 w 32"/>
                    <a:gd name="T25" fmla="*/ 8 h 10"/>
                    <a:gd name="T26" fmla="*/ 20 w 32"/>
                    <a:gd name="T27" fmla="*/ 9 h 10"/>
                    <a:gd name="T28" fmla="*/ 24 w 32"/>
                    <a:gd name="T29" fmla="*/ 10 h 10"/>
                    <a:gd name="T30" fmla="*/ 27 w 32"/>
                    <a:gd name="T31" fmla="*/ 10 h 10"/>
                    <a:gd name="T32" fmla="*/ 30 w 32"/>
                    <a:gd name="T33" fmla="*/ 9 h 10"/>
                    <a:gd name="T34" fmla="*/ 32 w 32"/>
                    <a:gd name="T35" fmla="*/ 7 h 10"/>
                    <a:gd name="T36" fmla="*/ 32 w 32"/>
                    <a:gd name="T37" fmla="*/ 6 h 10"/>
                    <a:gd name="T38" fmla="*/ 31 w 32"/>
                    <a:gd name="T39" fmla="*/ 4 h 10"/>
                    <a:gd name="T40" fmla="*/ 30 w 32"/>
                    <a:gd name="T41" fmla="*/ 2 h 10"/>
                    <a:gd name="T42" fmla="*/ 28 w 32"/>
                    <a:gd name="T43" fmla="*/ 2 h 10"/>
                    <a:gd name="T44" fmla="*/ 27 w 32"/>
                    <a:gd name="T45" fmla="*/ 2 h 10"/>
                    <a:gd name="T46" fmla="*/ 28 w 32"/>
                    <a:gd name="T47" fmla="*/ 3 h 10"/>
                    <a:gd name="T48" fmla="*/ 28 w 32"/>
                    <a:gd name="T49" fmla="*/ 2 h 10"/>
                    <a:gd name="T50" fmla="*/ 29 w 32"/>
                    <a:gd name="T51" fmla="*/ 2 h 10"/>
                    <a:gd name="T52" fmla="*/ 30 w 32"/>
                    <a:gd name="T53" fmla="*/ 3 h 10"/>
                    <a:gd name="T54" fmla="*/ 30 w 32"/>
                    <a:gd name="T55" fmla="*/ 3 h 10"/>
                    <a:gd name="T56" fmla="*/ 31 w 32"/>
                    <a:gd name="T57" fmla="*/ 5 h 10"/>
                    <a:gd name="T58" fmla="*/ 31 w 32"/>
                    <a:gd name="T59" fmla="*/ 7 h 10"/>
                    <a:gd name="T60" fmla="*/ 30 w 32"/>
                    <a:gd name="T61" fmla="*/ 8 h 10"/>
                    <a:gd name="T62" fmla="*/ 29 w 32"/>
                    <a:gd name="T63" fmla="*/ 9 h 10"/>
                    <a:gd name="T64" fmla="*/ 26 w 32"/>
                    <a:gd name="T65" fmla="*/ 10 h 10"/>
                    <a:gd name="T66" fmla="*/ 22 w 32"/>
                    <a:gd name="T67" fmla="*/ 9 h 10"/>
                    <a:gd name="T68" fmla="*/ 20 w 32"/>
                    <a:gd name="T69" fmla="*/ 8 h 10"/>
                    <a:gd name="T70" fmla="*/ 19 w 32"/>
                    <a:gd name="T71" fmla="*/ 7 h 10"/>
                    <a:gd name="T72" fmla="*/ 18 w 32"/>
                    <a:gd name="T73" fmla="*/ 4 h 10"/>
                    <a:gd name="T74" fmla="*/ 18 w 32"/>
                    <a:gd name="T75" fmla="*/ 2 h 10"/>
                    <a:gd name="T76" fmla="*/ 17 w 32"/>
                    <a:gd name="T77" fmla="*/ 1 h 10"/>
                    <a:gd name="T78" fmla="*/ 15 w 32"/>
                    <a:gd name="T79" fmla="*/ 0 h 10"/>
                    <a:gd name="T80" fmla="*/ 12 w 32"/>
                    <a:gd name="T81" fmla="*/ 1 h 10"/>
                    <a:gd name="T82" fmla="*/ 10 w 32"/>
                    <a:gd name="T83" fmla="*/ 1 h 10"/>
                    <a:gd name="T84" fmla="*/ 8 w 32"/>
                    <a:gd name="T85" fmla="*/ 2 h 10"/>
                    <a:gd name="T86" fmla="*/ 7 w 32"/>
                    <a:gd name="T87" fmla="*/ 4 h 10"/>
                    <a:gd name="T88" fmla="*/ 5 w 32"/>
                    <a:gd name="T89" fmla="*/ 7 h 10"/>
                    <a:gd name="T90" fmla="*/ 4 w 32"/>
                    <a:gd name="T91" fmla="*/ 7 h 10"/>
                    <a:gd name="T92" fmla="*/ 3 w 32"/>
                    <a:gd name="T93" fmla="*/ 7 h 10"/>
                    <a:gd name="T94" fmla="*/ 1 w 32"/>
                    <a:gd name="T95" fmla="*/ 7 h 10"/>
                    <a:gd name="T96" fmla="*/ 0 w 32"/>
                    <a:gd name="T9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10">
                      <a:moveTo>
                        <a:pt x="0" y="5"/>
                      </a:moveTo>
                      <a:lnTo>
                        <a:pt x="0" y="5"/>
                      </a:lnTo>
                      <a:lnTo>
                        <a:pt x="1" y="6"/>
                      </a:lnTo>
                      <a:lnTo>
                        <a:pt x="1" y="7"/>
                      </a:lnTo>
                      <a:lnTo>
                        <a:pt x="2" y="8"/>
                      </a:lnTo>
                      <a:lnTo>
                        <a:pt x="2" y="8"/>
                      </a:lnTo>
                      <a:lnTo>
                        <a:pt x="2" y="8"/>
                      </a:lnTo>
                      <a:lnTo>
                        <a:pt x="3" y="8"/>
                      </a:lnTo>
                      <a:lnTo>
                        <a:pt x="4" y="8"/>
                      </a:lnTo>
                      <a:lnTo>
                        <a:pt x="5" y="7"/>
                      </a:lnTo>
                      <a:lnTo>
                        <a:pt x="7" y="5"/>
                      </a:lnTo>
                      <a:lnTo>
                        <a:pt x="7" y="5"/>
                      </a:lnTo>
                      <a:lnTo>
                        <a:pt x="9" y="3"/>
                      </a:lnTo>
                      <a:lnTo>
                        <a:pt x="11" y="2"/>
                      </a:lnTo>
                      <a:lnTo>
                        <a:pt x="12" y="2"/>
                      </a:lnTo>
                      <a:lnTo>
                        <a:pt x="12" y="2"/>
                      </a:lnTo>
                      <a:lnTo>
                        <a:pt x="14" y="2"/>
                      </a:lnTo>
                      <a:lnTo>
                        <a:pt x="16" y="2"/>
                      </a:lnTo>
                      <a:lnTo>
                        <a:pt x="17" y="2"/>
                      </a:lnTo>
                      <a:lnTo>
                        <a:pt x="17" y="2"/>
                      </a:lnTo>
                      <a:lnTo>
                        <a:pt x="17" y="3"/>
                      </a:lnTo>
                      <a:lnTo>
                        <a:pt x="17" y="4"/>
                      </a:lnTo>
                      <a:lnTo>
                        <a:pt x="17" y="4"/>
                      </a:lnTo>
                      <a:lnTo>
                        <a:pt x="18" y="6"/>
                      </a:lnTo>
                      <a:lnTo>
                        <a:pt x="18" y="7"/>
                      </a:lnTo>
                      <a:lnTo>
                        <a:pt x="20" y="8"/>
                      </a:lnTo>
                      <a:lnTo>
                        <a:pt x="20" y="9"/>
                      </a:lnTo>
                      <a:lnTo>
                        <a:pt x="20" y="9"/>
                      </a:lnTo>
                      <a:lnTo>
                        <a:pt x="22" y="10"/>
                      </a:lnTo>
                      <a:lnTo>
                        <a:pt x="24" y="10"/>
                      </a:lnTo>
                      <a:lnTo>
                        <a:pt x="25" y="10"/>
                      </a:lnTo>
                      <a:lnTo>
                        <a:pt x="27" y="10"/>
                      </a:lnTo>
                      <a:lnTo>
                        <a:pt x="29" y="10"/>
                      </a:lnTo>
                      <a:lnTo>
                        <a:pt x="30" y="9"/>
                      </a:lnTo>
                      <a:lnTo>
                        <a:pt x="31" y="8"/>
                      </a:lnTo>
                      <a:lnTo>
                        <a:pt x="32" y="7"/>
                      </a:lnTo>
                      <a:lnTo>
                        <a:pt x="32" y="7"/>
                      </a:lnTo>
                      <a:lnTo>
                        <a:pt x="32" y="6"/>
                      </a:lnTo>
                      <a:lnTo>
                        <a:pt x="32" y="5"/>
                      </a:lnTo>
                      <a:lnTo>
                        <a:pt x="31" y="4"/>
                      </a:lnTo>
                      <a:lnTo>
                        <a:pt x="30" y="3"/>
                      </a:lnTo>
                      <a:lnTo>
                        <a:pt x="30" y="2"/>
                      </a:lnTo>
                      <a:lnTo>
                        <a:pt x="29" y="2"/>
                      </a:lnTo>
                      <a:lnTo>
                        <a:pt x="28" y="2"/>
                      </a:lnTo>
                      <a:lnTo>
                        <a:pt x="27" y="2"/>
                      </a:lnTo>
                      <a:lnTo>
                        <a:pt x="27" y="2"/>
                      </a:lnTo>
                      <a:lnTo>
                        <a:pt x="27" y="2"/>
                      </a:lnTo>
                      <a:lnTo>
                        <a:pt x="28" y="3"/>
                      </a:lnTo>
                      <a:lnTo>
                        <a:pt x="28" y="3"/>
                      </a:lnTo>
                      <a:lnTo>
                        <a:pt x="28" y="2"/>
                      </a:lnTo>
                      <a:lnTo>
                        <a:pt x="28" y="2"/>
                      </a:lnTo>
                      <a:lnTo>
                        <a:pt x="29" y="2"/>
                      </a:lnTo>
                      <a:lnTo>
                        <a:pt x="29" y="2"/>
                      </a:lnTo>
                      <a:lnTo>
                        <a:pt x="30" y="3"/>
                      </a:lnTo>
                      <a:lnTo>
                        <a:pt x="30" y="3"/>
                      </a:lnTo>
                      <a:lnTo>
                        <a:pt x="30" y="3"/>
                      </a:lnTo>
                      <a:lnTo>
                        <a:pt x="31" y="4"/>
                      </a:lnTo>
                      <a:lnTo>
                        <a:pt x="31" y="5"/>
                      </a:lnTo>
                      <a:lnTo>
                        <a:pt x="31" y="6"/>
                      </a:lnTo>
                      <a:lnTo>
                        <a:pt x="31" y="7"/>
                      </a:lnTo>
                      <a:lnTo>
                        <a:pt x="31" y="7"/>
                      </a:lnTo>
                      <a:lnTo>
                        <a:pt x="30" y="8"/>
                      </a:lnTo>
                      <a:lnTo>
                        <a:pt x="29" y="9"/>
                      </a:lnTo>
                      <a:lnTo>
                        <a:pt x="29" y="9"/>
                      </a:lnTo>
                      <a:lnTo>
                        <a:pt x="28" y="10"/>
                      </a:lnTo>
                      <a:lnTo>
                        <a:pt x="26" y="10"/>
                      </a:lnTo>
                      <a:lnTo>
                        <a:pt x="24" y="10"/>
                      </a:lnTo>
                      <a:lnTo>
                        <a:pt x="22" y="9"/>
                      </a:lnTo>
                      <a:lnTo>
                        <a:pt x="20" y="8"/>
                      </a:lnTo>
                      <a:lnTo>
                        <a:pt x="20" y="8"/>
                      </a:lnTo>
                      <a:lnTo>
                        <a:pt x="19" y="7"/>
                      </a:lnTo>
                      <a:lnTo>
                        <a:pt x="19" y="7"/>
                      </a:lnTo>
                      <a:lnTo>
                        <a:pt x="18" y="5"/>
                      </a:lnTo>
                      <a:lnTo>
                        <a:pt x="18" y="4"/>
                      </a:lnTo>
                      <a:lnTo>
                        <a:pt x="18" y="2"/>
                      </a:lnTo>
                      <a:lnTo>
                        <a:pt x="18" y="2"/>
                      </a:lnTo>
                      <a:lnTo>
                        <a:pt x="18" y="2"/>
                      </a:lnTo>
                      <a:lnTo>
                        <a:pt x="17" y="1"/>
                      </a:lnTo>
                      <a:lnTo>
                        <a:pt x="17" y="1"/>
                      </a:lnTo>
                      <a:lnTo>
                        <a:pt x="15" y="0"/>
                      </a:lnTo>
                      <a:lnTo>
                        <a:pt x="14" y="0"/>
                      </a:lnTo>
                      <a:lnTo>
                        <a:pt x="12" y="1"/>
                      </a:lnTo>
                      <a:lnTo>
                        <a:pt x="10" y="1"/>
                      </a:lnTo>
                      <a:lnTo>
                        <a:pt x="10" y="1"/>
                      </a:lnTo>
                      <a:lnTo>
                        <a:pt x="9" y="2"/>
                      </a:lnTo>
                      <a:lnTo>
                        <a:pt x="8" y="2"/>
                      </a:lnTo>
                      <a:lnTo>
                        <a:pt x="7" y="4"/>
                      </a:lnTo>
                      <a:lnTo>
                        <a:pt x="7" y="4"/>
                      </a:lnTo>
                      <a:lnTo>
                        <a:pt x="6" y="5"/>
                      </a:lnTo>
                      <a:lnTo>
                        <a:pt x="5" y="7"/>
                      </a:lnTo>
                      <a:lnTo>
                        <a:pt x="5" y="7"/>
                      </a:lnTo>
                      <a:lnTo>
                        <a:pt x="4" y="7"/>
                      </a:lnTo>
                      <a:lnTo>
                        <a:pt x="3" y="7"/>
                      </a:lnTo>
                      <a:lnTo>
                        <a:pt x="3" y="7"/>
                      </a:lnTo>
                      <a:lnTo>
                        <a:pt x="2" y="7"/>
                      </a:lnTo>
                      <a:lnTo>
                        <a:pt x="1" y="7"/>
                      </a:lnTo>
                      <a:lnTo>
                        <a:pt x="0" y="5"/>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66" name="Freeform 2802">
                  <a:extLst>
                    <a:ext uri="{FF2B5EF4-FFF2-40B4-BE49-F238E27FC236}">
                      <a16:creationId xmlns:a16="http://schemas.microsoft.com/office/drawing/2014/main" id="{078016BA-82F3-448C-862B-CD71D89CE788}"/>
                    </a:ext>
                  </a:extLst>
                </p:cNvPr>
                <p:cNvSpPr>
                  <a:spLocks/>
                </p:cNvSpPr>
                <p:nvPr/>
              </p:nvSpPr>
              <p:spPr bwMode="auto">
                <a:xfrm>
                  <a:off x="4204" y="1566"/>
                  <a:ext cx="32" cy="10"/>
                </a:xfrm>
                <a:custGeom>
                  <a:avLst/>
                  <a:gdLst>
                    <a:gd name="T0" fmla="*/ 0 w 32"/>
                    <a:gd name="T1" fmla="*/ 5 h 10"/>
                    <a:gd name="T2" fmla="*/ 1 w 32"/>
                    <a:gd name="T3" fmla="*/ 7 h 10"/>
                    <a:gd name="T4" fmla="*/ 2 w 32"/>
                    <a:gd name="T5" fmla="*/ 8 h 10"/>
                    <a:gd name="T6" fmla="*/ 3 w 32"/>
                    <a:gd name="T7" fmla="*/ 8 h 10"/>
                    <a:gd name="T8" fmla="*/ 5 w 32"/>
                    <a:gd name="T9" fmla="*/ 7 h 10"/>
                    <a:gd name="T10" fmla="*/ 7 w 32"/>
                    <a:gd name="T11" fmla="*/ 5 h 10"/>
                    <a:gd name="T12" fmla="*/ 11 w 32"/>
                    <a:gd name="T13" fmla="*/ 2 h 10"/>
                    <a:gd name="T14" fmla="*/ 12 w 32"/>
                    <a:gd name="T15" fmla="*/ 2 h 10"/>
                    <a:gd name="T16" fmla="*/ 16 w 32"/>
                    <a:gd name="T17" fmla="*/ 2 h 10"/>
                    <a:gd name="T18" fmla="*/ 17 w 32"/>
                    <a:gd name="T19" fmla="*/ 2 h 10"/>
                    <a:gd name="T20" fmla="*/ 17 w 32"/>
                    <a:gd name="T21" fmla="*/ 4 h 10"/>
                    <a:gd name="T22" fmla="*/ 18 w 32"/>
                    <a:gd name="T23" fmla="*/ 6 h 10"/>
                    <a:gd name="T24" fmla="*/ 20 w 32"/>
                    <a:gd name="T25" fmla="*/ 8 h 10"/>
                    <a:gd name="T26" fmla="*/ 20 w 32"/>
                    <a:gd name="T27" fmla="*/ 9 h 10"/>
                    <a:gd name="T28" fmla="*/ 24 w 32"/>
                    <a:gd name="T29" fmla="*/ 10 h 10"/>
                    <a:gd name="T30" fmla="*/ 27 w 32"/>
                    <a:gd name="T31" fmla="*/ 10 h 10"/>
                    <a:gd name="T32" fmla="*/ 30 w 32"/>
                    <a:gd name="T33" fmla="*/ 9 h 10"/>
                    <a:gd name="T34" fmla="*/ 32 w 32"/>
                    <a:gd name="T35" fmla="*/ 7 h 10"/>
                    <a:gd name="T36" fmla="*/ 32 w 32"/>
                    <a:gd name="T37" fmla="*/ 6 h 10"/>
                    <a:gd name="T38" fmla="*/ 31 w 32"/>
                    <a:gd name="T39" fmla="*/ 4 h 10"/>
                    <a:gd name="T40" fmla="*/ 30 w 32"/>
                    <a:gd name="T41" fmla="*/ 2 h 10"/>
                    <a:gd name="T42" fmla="*/ 28 w 32"/>
                    <a:gd name="T43" fmla="*/ 2 h 10"/>
                    <a:gd name="T44" fmla="*/ 27 w 32"/>
                    <a:gd name="T45" fmla="*/ 2 h 10"/>
                    <a:gd name="T46" fmla="*/ 28 w 32"/>
                    <a:gd name="T47" fmla="*/ 3 h 10"/>
                    <a:gd name="T48" fmla="*/ 28 w 32"/>
                    <a:gd name="T49" fmla="*/ 2 h 10"/>
                    <a:gd name="T50" fmla="*/ 29 w 32"/>
                    <a:gd name="T51" fmla="*/ 2 h 10"/>
                    <a:gd name="T52" fmla="*/ 30 w 32"/>
                    <a:gd name="T53" fmla="*/ 3 h 10"/>
                    <a:gd name="T54" fmla="*/ 30 w 32"/>
                    <a:gd name="T55" fmla="*/ 3 h 10"/>
                    <a:gd name="T56" fmla="*/ 31 w 32"/>
                    <a:gd name="T57" fmla="*/ 5 h 10"/>
                    <a:gd name="T58" fmla="*/ 31 w 32"/>
                    <a:gd name="T59" fmla="*/ 7 h 10"/>
                    <a:gd name="T60" fmla="*/ 30 w 32"/>
                    <a:gd name="T61" fmla="*/ 8 h 10"/>
                    <a:gd name="T62" fmla="*/ 29 w 32"/>
                    <a:gd name="T63" fmla="*/ 9 h 10"/>
                    <a:gd name="T64" fmla="*/ 26 w 32"/>
                    <a:gd name="T65" fmla="*/ 10 h 10"/>
                    <a:gd name="T66" fmla="*/ 22 w 32"/>
                    <a:gd name="T67" fmla="*/ 9 h 10"/>
                    <a:gd name="T68" fmla="*/ 20 w 32"/>
                    <a:gd name="T69" fmla="*/ 8 h 10"/>
                    <a:gd name="T70" fmla="*/ 19 w 32"/>
                    <a:gd name="T71" fmla="*/ 7 h 10"/>
                    <a:gd name="T72" fmla="*/ 18 w 32"/>
                    <a:gd name="T73" fmla="*/ 4 h 10"/>
                    <a:gd name="T74" fmla="*/ 18 w 32"/>
                    <a:gd name="T75" fmla="*/ 2 h 10"/>
                    <a:gd name="T76" fmla="*/ 17 w 32"/>
                    <a:gd name="T77" fmla="*/ 1 h 10"/>
                    <a:gd name="T78" fmla="*/ 15 w 32"/>
                    <a:gd name="T79" fmla="*/ 0 h 10"/>
                    <a:gd name="T80" fmla="*/ 12 w 32"/>
                    <a:gd name="T81" fmla="*/ 1 h 10"/>
                    <a:gd name="T82" fmla="*/ 10 w 32"/>
                    <a:gd name="T83" fmla="*/ 1 h 10"/>
                    <a:gd name="T84" fmla="*/ 8 w 32"/>
                    <a:gd name="T85" fmla="*/ 2 h 10"/>
                    <a:gd name="T86" fmla="*/ 7 w 32"/>
                    <a:gd name="T87" fmla="*/ 4 h 10"/>
                    <a:gd name="T88" fmla="*/ 5 w 32"/>
                    <a:gd name="T89" fmla="*/ 7 h 10"/>
                    <a:gd name="T90" fmla="*/ 4 w 32"/>
                    <a:gd name="T91" fmla="*/ 7 h 10"/>
                    <a:gd name="T92" fmla="*/ 3 w 32"/>
                    <a:gd name="T93" fmla="*/ 7 h 10"/>
                    <a:gd name="T94" fmla="*/ 1 w 32"/>
                    <a:gd name="T95" fmla="*/ 7 h 10"/>
                    <a:gd name="T96" fmla="*/ 0 w 32"/>
                    <a:gd name="T9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10">
                      <a:moveTo>
                        <a:pt x="0" y="5"/>
                      </a:moveTo>
                      <a:lnTo>
                        <a:pt x="0" y="5"/>
                      </a:lnTo>
                      <a:lnTo>
                        <a:pt x="1" y="6"/>
                      </a:lnTo>
                      <a:lnTo>
                        <a:pt x="1" y="7"/>
                      </a:lnTo>
                      <a:lnTo>
                        <a:pt x="2" y="8"/>
                      </a:lnTo>
                      <a:lnTo>
                        <a:pt x="2" y="8"/>
                      </a:lnTo>
                      <a:lnTo>
                        <a:pt x="2" y="8"/>
                      </a:lnTo>
                      <a:lnTo>
                        <a:pt x="3" y="8"/>
                      </a:lnTo>
                      <a:lnTo>
                        <a:pt x="4" y="8"/>
                      </a:lnTo>
                      <a:lnTo>
                        <a:pt x="5" y="7"/>
                      </a:lnTo>
                      <a:lnTo>
                        <a:pt x="7" y="5"/>
                      </a:lnTo>
                      <a:lnTo>
                        <a:pt x="7" y="5"/>
                      </a:lnTo>
                      <a:lnTo>
                        <a:pt x="9" y="3"/>
                      </a:lnTo>
                      <a:lnTo>
                        <a:pt x="11" y="2"/>
                      </a:lnTo>
                      <a:lnTo>
                        <a:pt x="12" y="2"/>
                      </a:lnTo>
                      <a:lnTo>
                        <a:pt x="12" y="2"/>
                      </a:lnTo>
                      <a:lnTo>
                        <a:pt x="14" y="2"/>
                      </a:lnTo>
                      <a:lnTo>
                        <a:pt x="16" y="2"/>
                      </a:lnTo>
                      <a:lnTo>
                        <a:pt x="17" y="2"/>
                      </a:lnTo>
                      <a:lnTo>
                        <a:pt x="17" y="2"/>
                      </a:lnTo>
                      <a:lnTo>
                        <a:pt x="17" y="3"/>
                      </a:lnTo>
                      <a:lnTo>
                        <a:pt x="17" y="4"/>
                      </a:lnTo>
                      <a:lnTo>
                        <a:pt x="17" y="4"/>
                      </a:lnTo>
                      <a:lnTo>
                        <a:pt x="18" y="6"/>
                      </a:lnTo>
                      <a:lnTo>
                        <a:pt x="18" y="7"/>
                      </a:lnTo>
                      <a:lnTo>
                        <a:pt x="20" y="8"/>
                      </a:lnTo>
                      <a:lnTo>
                        <a:pt x="20" y="9"/>
                      </a:lnTo>
                      <a:lnTo>
                        <a:pt x="20" y="9"/>
                      </a:lnTo>
                      <a:lnTo>
                        <a:pt x="22" y="10"/>
                      </a:lnTo>
                      <a:lnTo>
                        <a:pt x="24" y="10"/>
                      </a:lnTo>
                      <a:lnTo>
                        <a:pt x="25" y="10"/>
                      </a:lnTo>
                      <a:lnTo>
                        <a:pt x="27" y="10"/>
                      </a:lnTo>
                      <a:lnTo>
                        <a:pt x="29" y="10"/>
                      </a:lnTo>
                      <a:lnTo>
                        <a:pt x="30" y="9"/>
                      </a:lnTo>
                      <a:lnTo>
                        <a:pt x="31" y="8"/>
                      </a:lnTo>
                      <a:lnTo>
                        <a:pt x="32" y="7"/>
                      </a:lnTo>
                      <a:lnTo>
                        <a:pt x="32" y="7"/>
                      </a:lnTo>
                      <a:lnTo>
                        <a:pt x="32" y="6"/>
                      </a:lnTo>
                      <a:lnTo>
                        <a:pt x="32" y="5"/>
                      </a:lnTo>
                      <a:lnTo>
                        <a:pt x="31" y="4"/>
                      </a:lnTo>
                      <a:lnTo>
                        <a:pt x="30" y="3"/>
                      </a:lnTo>
                      <a:lnTo>
                        <a:pt x="30" y="2"/>
                      </a:lnTo>
                      <a:lnTo>
                        <a:pt x="29" y="2"/>
                      </a:lnTo>
                      <a:lnTo>
                        <a:pt x="28" y="2"/>
                      </a:lnTo>
                      <a:lnTo>
                        <a:pt x="27" y="2"/>
                      </a:lnTo>
                      <a:lnTo>
                        <a:pt x="27" y="2"/>
                      </a:lnTo>
                      <a:lnTo>
                        <a:pt x="27" y="2"/>
                      </a:lnTo>
                      <a:lnTo>
                        <a:pt x="28" y="3"/>
                      </a:lnTo>
                      <a:lnTo>
                        <a:pt x="28" y="3"/>
                      </a:lnTo>
                      <a:lnTo>
                        <a:pt x="28" y="2"/>
                      </a:lnTo>
                      <a:lnTo>
                        <a:pt x="28" y="2"/>
                      </a:lnTo>
                      <a:lnTo>
                        <a:pt x="29" y="2"/>
                      </a:lnTo>
                      <a:lnTo>
                        <a:pt x="29" y="2"/>
                      </a:lnTo>
                      <a:lnTo>
                        <a:pt x="30" y="3"/>
                      </a:lnTo>
                      <a:lnTo>
                        <a:pt x="30" y="3"/>
                      </a:lnTo>
                      <a:lnTo>
                        <a:pt x="30" y="3"/>
                      </a:lnTo>
                      <a:lnTo>
                        <a:pt x="31" y="4"/>
                      </a:lnTo>
                      <a:lnTo>
                        <a:pt x="31" y="5"/>
                      </a:lnTo>
                      <a:lnTo>
                        <a:pt x="31" y="6"/>
                      </a:lnTo>
                      <a:lnTo>
                        <a:pt x="31" y="7"/>
                      </a:lnTo>
                      <a:lnTo>
                        <a:pt x="31" y="7"/>
                      </a:lnTo>
                      <a:lnTo>
                        <a:pt x="30" y="8"/>
                      </a:lnTo>
                      <a:lnTo>
                        <a:pt x="29" y="9"/>
                      </a:lnTo>
                      <a:lnTo>
                        <a:pt x="29" y="9"/>
                      </a:lnTo>
                      <a:lnTo>
                        <a:pt x="28" y="10"/>
                      </a:lnTo>
                      <a:lnTo>
                        <a:pt x="26" y="10"/>
                      </a:lnTo>
                      <a:lnTo>
                        <a:pt x="24" y="10"/>
                      </a:lnTo>
                      <a:lnTo>
                        <a:pt x="22" y="9"/>
                      </a:lnTo>
                      <a:lnTo>
                        <a:pt x="20" y="8"/>
                      </a:lnTo>
                      <a:lnTo>
                        <a:pt x="20" y="8"/>
                      </a:lnTo>
                      <a:lnTo>
                        <a:pt x="19" y="7"/>
                      </a:lnTo>
                      <a:lnTo>
                        <a:pt x="19" y="7"/>
                      </a:lnTo>
                      <a:lnTo>
                        <a:pt x="18" y="5"/>
                      </a:lnTo>
                      <a:lnTo>
                        <a:pt x="18" y="4"/>
                      </a:lnTo>
                      <a:lnTo>
                        <a:pt x="18" y="2"/>
                      </a:lnTo>
                      <a:lnTo>
                        <a:pt x="18" y="2"/>
                      </a:lnTo>
                      <a:lnTo>
                        <a:pt x="18" y="2"/>
                      </a:lnTo>
                      <a:lnTo>
                        <a:pt x="17" y="1"/>
                      </a:lnTo>
                      <a:lnTo>
                        <a:pt x="17" y="1"/>
                      </a:lnTo>
                      <a:lnTo>
                        <a:pt x="15" y="0"/>
                      </a:lnTo>
                      <a:lnTo>
                        <a:pt x="14" y="0"/>
                      </a:lnTo>
                      <a:lnTo>
                        <a:pt x="12" y="1"/>
                      </a:lnTo>
                      <a:lnTo>
                        <a:pt x="10" y="1"/>
                      </a:lnTo>
                      <a:lnTo>
                        <a:pt x="10" y="1"/>
                      </a:lnTo>
                      <a:lnTo>
                        <a:pt x="9" y="2"/>
                      </a:lnTo>
                      <a:lnTo>
                        <a:pt x="8" y="2"/>
                      </a:lnTo>
                      <a:lnTo>
                        <a:pt x="7" y="4"/>
                      </a:lnTo>
                      <a:lnTo>
                        <a:pt x="7" y="4"/>
                      </a:lnTo>
                      <a:lnTo>
                        <a:pt x="6" y="5"/>
                      </a:lnTo>
                      <a:lnTo>
                        <a:pt x="5" y="7"/>
                      </a:lnTo>
                      <a:lnTo>
                        <a:pt x="5" y="7"/>
                      </a:lnTo>
                      <a:lnTo>
                        <a:pt x="4" y="7"/>
                      </a:lnTo>
                      <a:lnTo>
                        <a:pt x="3" y="7"/>
                      </a:lnTo>
                      <a:lnTo>
                        <a:pt x="3" y="7"/>
                      </a:lnTo>
                      <a:lnTo>
                        <a:pt x="2" y="7"/>
                      </a:lnTo>
                      <a:lnTo>
                        <a:pt x="1" y="7"/>
                      </a:lnTo>
                      <a:lnTo>
                        <a:pt x="0" y="5"/>
                      </a:lnTo>
                      <a:lnTo>
                        <a:pt x="0" y="5"/>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67" name="Freeform 2803">
                  <a:extLst>
                    <a:ext uri="{FF2B5EF4-FFF2-40B4-BE49-F238E27FC236}">
                      <a16:creationId xmlns:a16="http://schemas.microsoft.com/office/drawing/2014/main" id="{CB5D22B3-49BA-4D48-A0D2-4358C0EE9870}"/>
                    </a:ext>
                  </a:extLst>
                </p:cNvPr>
                <p:cNvSpPr>
                  <a:spLocks/>
                </p:cNvSpPr>
                <p:nvPr/>
              </p:nvSpPr>
              <p:spPr bwMode="auto">
                <a:xfrm>
                  <a:off x="4205" y="1570"/>
                  <a:ext cx="17" cy="7"/>
                </a:xfrm>
                <a:custGeom>
                  <a:avLst/>
                  <a:gdLst>
                    <a:gd name="T0" fmla="*/ 0 w 17"/>
                    <a:gd name="T1" fmla="*/ 7 h 7"/>
                    <a:gd name="T2" fmla="*/ 0 w 17"/>
                    <a:gd name="T3" fmla="*/ 7 h 7"/>
                    <a:gd name="T4" fmla="*/ 1 w 17"/>
                    <a:gd name="T5" fmla="*/ 7 h 7"/>
                    <a:gd name="T6" fmla="*/ 1 w 17"/>
                    <a:gd name="T7" fmla="*/ 7 h 7"/>
                    <a:gd name="T8" fmla="*/ 2 w 17"/>
                    <a:gd name="T9" fmla="*/ 7 h 7"/>
                    <a:gd name="T10" fmla="*/ 5 w 17"/>
                    <a:gd name="T11" fmla="*/ 5 h 7"/>
                    <a:gd name="T12" fmla="*/ 5 w 17"/>
                    <a:gd name="T13" fmla="*/ 5 h 7"/>
                    <a:gd name="T14" fmla="*/ 7 w 17"/>
                    <a:gd name="T15" fmla="*/ 3 h 7"/>
                    <a:gd name="T16" fmla="*/ 8 w 17"/>
                    <a:gd name="T17" fmla="*/ 2 h 7"/>
                    <a:gd name="T18" fmla="*/ 8 w 17"/>
                    <a:gd name="T19" fmla="*/ 2 h 7"/>
                    <a:gd name="T20" fmla="*/ 10 w 17"/>
                    <a:gd name="T21" fmla="*/ 1 h 7"/>
                    <a:gd name="T22" fmla="*/ 13 w 17"/>
                    <a:gd name="T23" fmla="*/ 0 h 7"/>
                    <a:gd name="T24" fmla="*/ 14 w 17"/>
                    <a:gd name="T25" fmla="*/ 0 h 7"/>
                    <a:gd name="T26" fmla="*/ 15 w 17"/>
                    <a:gd name="T27" fmla="*/ 0 h 7"/>
                    <a:gd name="T28" fmla="*/ 16 w 17"/>
                    <a:gd name="T29" fmla="*/ 1 h 7"/>
                    <a:gd name="T30" fmla="*/ 17 w 17"/>
                    <a:gd name="T31" fmla="*/ 2 h 7"/>
                    <a:gd name="T32" fmla="*/ 17 w 17"/>
                    <a:gd name="T33" fmla="*/ 2 h 7"/>
                    <a:gd name="T34" fmla="*/ 17 w 17"/>
                    <a:gd name="T35" fmla="*/ 2 h 7"/>
                    <a:gd name="T36" fmla="*/ 17 w 17"/>
                    <a:gd name="T37" fmla="*/ 1 h 7"/>
                    <a:gd name="T38" fmla="*/ 17 w 17"/>
                    <a:gd name="T39" fmla="*/ 1 h 7"/>
                    <a:gd name="T40" fmla="*/ 17 w 17"/>
                    <a:gd name="T41" fmla="*/ 1 h 7"/>
                    <a:gd name="T42" fmla="*/ 16 w 17"/>
                    <a:gd name="T43" fmla="*/ 0 h 7"/>
                    <a:gd name="T44" fmla="*/ 15 w 17"/>
                    <a:gd name="T45" fmla="*/ 0 h 7"/>
                    <a:gd name="T46" fmla="*/ 15 w 17"/>
                    <a:gd name="T47" fmla="*/ 0 h 7"/>
                    <a:gd name="T48" fmla="*/ 13 w 17"/>
                    <a:gd name="T49" fmla="*/ 0 h 7"/>
                    <a:gd name="T50" fmla="*/ 11 w 17"/>
                    <a:gd name="T51" fmla="*/ 0 h 7"/>
                    <a:gd name="T52" fmla="*/ 11 w 17"/>
                    <a:gd name="T53" fmla="*/ 0 h 7"/>
                    <a:gd name="T54" fmla="*/ 10 w 17"/>
                    <a:gd name="T55" fmla="*/ 0 h 7"/>
                    <a:gd name="T56" fmla="*/ 9 w 17"/>
                    <a:gd name="T57" fmla="*/ 1 h 7"/>
                    <a:gd name="T58" fmla="*/ 7 w 17"/>
                    <a:gd name="T59" fmla="*/ 2 h 7"/>
                    <a:gd name="T60" fmla="*/ 7 w 17"/>
                    <a:gd name="T61" fmla="*/ 2 h 7"/>
                    <a:gd name="T62" fmla="*/ 4 w 17"/>
                    <a:gd name="T63" fmla="*/ 6 h 7"/>
                    <a:gd name="T64" fmla="*/ 3 w 17"/>
                    <a:gd name="T65" fmla="*/ 6 h 7"/>
                    <a:gd name="T66" fmla="*/ 2 w 17"/>
                    <a:gd name="T67" fmla="*/ 7 h 7"/>
                    <a:gd name="T68" fmla="*/ 1 w 17"/>
                    <a:gd name="T69" fmla="*/ 7 h 7"/>
                    <a:gd name="T70" fmla="*/ 0 w 17"/>
                    <a:gd name="T71" fmla="*/ 7 h 7"/>
                    <a:gd name="T72" fmla="*/ 0 w 17"/>
                    <a:gd name="T73" fmla="*/ 7 h 7"/>
                    <a:gd name="T74" fmla="*/ 0 w 17"/>
                    <a:gd name="T7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7">
                      <a:moveTo>
                        <a:pt x="0" y="7"/>
                      </a:moveTo>
                      <a:lnTo>
                        <a:pt x="0" y="7"/>
                      </a:lnTo>
                      <a:lnTo>
                        <a:pt x="1" y="7"/>
                      </a:lnTo>
                      <a:lnTo>
                        <a:pt x="1" y="7"/>
                      </a:lnTo>
                      <a:lnTo>
                        <a:pt x="2" y="7"/>
                      </a:lnTo>
                      <a:lnTo>
                        <a:pt x="5" y="5"/>
                      </a:lnTo>
                      <a:lnTo>
                        <a:pt x="5" y="5"/>
                      </a:lnTo>
                      <a:lnTo>
                        <a:pt x="7" y="3"/>
                      </a:lnTo>
                      <a:lnTo>
                        <a:pt x="8" y="2"/>
                      </a:lnTo>
                      <a:lnTo>
                        <a:pt x="8" y="2"/>
                      </a:lnTo>
                      <a:lnTo>
                        <a:pt x="10" y="1"/>
                      </a:lnTo>
                      <a:lnTo>
                        <a:pt x="13" y="0"/>
                      </a:lnTo>
                      <a:lnTo>
                        <a:pt x="14" y="0"/>
                      </a:lnTo>
                      <a:lnTo>
                        <a:pt x="15" y="0"/>
                      </a:lnTo>
                      <a:lnTo>
                        <a:pt x="16" y="1"/>
                      </a:lnTo>
                      <a:lnTo>
                        <a:pt x="17" y="2"/>
                      </a:lnTo>
                      <a:lnTo>
                        <a:pt x="17" y="2"/>
                      </a:lnTo>
                      <a:lnTo>
                        <a:pt x="17" y="2"/>
                      </a:lnTo>
                      <a:lnTo>
                        <a:pt x="17" y="1"/>
                      </a:lnTo>
                      <a:lnTo>
                        <a:pt x="17" y="1"/>
                      </a:lnTo>
                      <a:lnTo>
                        <a:pt x="17" y="1"/>
                      </a:lnTo>
                      <a:lnTo>
                        <a:pt x="16" y="0"/>
                      </a:lnTo>
                      <a:lnTo>
                        <a:pt x="15" y="0"/>
                      </a:lnTo>
                      <a:lnTo>
                        <a:pt x="15" y="0"/>
                      </a:lnTo>
                      <a:lnTo>
                        <a:pt x="13" y="0"/>
                      </a:lnTo>
                      <a:lnTo>
                        <a:pt x="11" y="0"/>
                      </a:lnTo>
                      <a:lnTo>
                        <a:pt x="11" y="0"/>
                      </a:lnTo>
                      <a:lnTo>
                        <a:pt x="10" y="0"/>
                      </a:lnTo>
                      <a:lnTo>
                        <a:pt x="9" y="1"/>
                      </a:lnTo>
                      <a:lnTo>
                        <a:pt x="7" y="2"/>
                      </a:lnTo>
                      <a:lnTo>
                        <a:pt x="7" y="2"/>
                      </a:lnTo>
                      <a:lnTo>
                        <a:pt x="4" y="6"/>
                      </a:lnTo>
                      <a:lnTo>
                        <a:pt x="3" y="6"/>
                      </a:lnTo>
                      <a:lnTo>
                        <a:pt x="2" y="7"/>
                      </a:lnTo>
                      <a:lnTo>
                        <a:pt x="1" y="7"/>
                      </a:lnTo>
                      <a:lnTo>
                        <a:pt x="0" y="7"/>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68" name="Freeform 2804">
                  <a:extLst>
                    <a:ext uri="{FF2B5EF4-FFF2-40B4-BE49-F238E27FC236}">
                      <a16:creationId xmlns:a16="http://schemas.microsoft.com/office/drawing/2014/main" id="{D4B55552-CA3A-45BB-9D5A-476718BEC38A}"/>
                    </a:ext>
                  </a:extLst>
                </p:cNvPr>
                <p:cNvSpPr>
                  <a:spLocks/>
                </p:cNvSpPr>
                <p:nvPr/>
              </p:nvSpPr>
              <p:spPr bwMode="auto">
                <a:xfrm>
                  <a:off x="4205" y="1570"/>
                  <a:ext cx="17" cy="7"/>
                </a:xfrm>
                <a:custGeom>
                  <a:avLst/>
                  <a:gdLst>
                    <a:gd name="T0" fmla="*/ 0 w 17"/>
                    <a:gd name="T1" fmla="*/ 7 h 7"/>
                    <a:gd name="T2" fmla="*/ 0 w 17"/>
                    <a:gd name="T3" fmla="*/ 7 h 7"/>
                    <a:gd name="T4" fmla="*/ 1 w 17"/>
                    <a:gd name="T5" fmla="*/ 7 h 7"/>
                    <a:gd name="T6" fmla="*/ 1 w 17"/>
                    <a:gd name="T7" fmla="*/ 7 h 7"/>
                    <a:gd name="T8" fmla="*/ 2 w 17"/>
                    <a:gd name="T9" fmla="*/ 7 h 7"/>
                    <a:gd name="T10" fmla="*/ 5 w 17"/>
                    <a:gd name="T11" fmla="*/ 5 h 7"/>
                    <a:gd name="T12" fmla="*/ 5 w 17"/>
                    <a:gd name="T13" fmla="*/ 5 h 7"/>
                    <a:gd name="T14" fmla="*/ 7 w 17"/>
                    <a:gd name="T15" fmla="*/ 3 h 7"/>
                    <a:gd name="T16" fmla="*/ 8 w 17"/>
                    <a:gd name="T17" fmla="*/ 2 h 7"/>
                    <a:gd name="T18" fmla="*/ 8 w 17"/>
                    <a:gd name="T19" fmla="*/ 2 h 7"/>
                    <a:gd name="T20" fmla="*/ 10 w 17"/>
                    <a:gd name="T21" fmla="*/ 1 h 7"/>
                    <a:gd name="T22" fmla="*/ 13 w 17"/>
                    <a:gd name="T23" fmla="*/ 0 h 7"/>
                    <a:gd name="T24" fmla="*/ 14 w 17"/>
                    <a:gd name="T25" fmla="*/ 0 h 7"/>
                    <a:gd name="T26" fmla="*/ 15 w 17"/>
                    <a:gd name="T27" fmla="*/ 0 h 7"/>
                    <a:gd name="T28" fmla="*/ 16 w 17"/>
                    <a:gd name="T29" fmla="*/ 1 h 7"/>
                    <a:gd name="T30" fmla="*/ 17 w 17"/>
                    <a:gd name="T31" fmla="*/ 2 h 7"/>
                    <a:gd name="T32" fmla="*/ 17 w 17"/>
                    <a:gd name="T33" fmla="*/ 2 h 7"/>
                    <a:gd name="T34" fmla="*/ 17 w 17"/>
                    <a:gd name="T35" fmla="*/ 2 h 7"/>
                    <a:gd name="T36" fmla="*/ 17 w 17"/>
                    <a:gd name="T37" fmla="*/ 1 h 7"/>
                    <a:gd name="T38" fmla="*/ 17 w 17"/>
                    <a:gd name="T39" fmla="*/ 1 h 7"/>
                    <a:gd name="T40" fmla="*/ 17 w 17"/>
                    <a:gd name="T41" fmla="*/ 1 h 7"/>
                    <a:gd name="T42" fmla="*/ 16 w 17"/>
                    <a:gd name="T43" fmla="*/ 0 h 7"/>
                    <a:gd name="T44" fmla="*/ 15 w 17"/>
                    <a:gd name="T45" fmla="*/ 0 h 7"/>
                    <a:gd name="T46" fmla="*/ 15 w 17"/>
                    <a:gd name="T47" fmla="*/ 0 h 7"/>
                    <a:gd name="T48" fmla="*/ 13 w 17"/>
                    <a:gd name="T49" fmla="*/ 0 h 7"/>
                    <a:gd name="T50" fmla="*/ 11 w 17"/>
                    <a:gd name="T51" fmla="*/ 0 h 7"/>
                    <a:gd name="T52" fmla="*/ 11 w 17"/>
                    <a:gd name="T53" fmla="*/ 0 h 7"/>
                    <a:gd name="T54" fmla="*/ 10 w 17"/>
                    <a:gd name="T55" fmla="*/ 0 h 7"/>
                    <a:gd name="T56" fmla="*/ 9 w 17"/>
                    <a:gd name="T57" fmla="*/ 1 h 7"/>
                    <a:gd name="T58" fmla="*/ 7 w 17"/>
                    <a:gd name="T59" fmla="*/ 2 h 7"/>
                    <a:gd name="T60" fmla="*/ 7 w 17"/>
                    <a:gd name="T61" fmla="*/ 2 h 7"/>
                    <a:gd name="T62" fmla="*/ 4 w 17"/>
                    <a:gd name="T63" fmla="*/ 6 h 7"/>
                    <a:gd name="T64" fmla="*/ 3 w 17"/>
                    <a:gd name="T65" fmla="*/ 6 h 7"/>
                    <a:gd name="T66" fmla="*/ 2 w 17"/>
                    <a:gd name="T67" fmla="*/ 7 h 7"/>
                    <a:gd name="T68" fmla="*/ 1 w 17"/>
                    <a:gd name="T69" fmla="*/ 7 h 7"/>
                    <a:gd name="T70" fmla="*/ 0 w 17"/>
                    <a:gd name="T71" fmla="*/ 7 h 7"/>
                    <a:gd name="T72" fmla="*/ 0 w 17"/>
                    <a:gd name="T73" fmla="*/ 7 h 7"/>
                    <a:gd name="T74" fmla="*/ 0 w 17"/>
                    <a:gd name="T7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7">
                      <a:moveTo>
                        <a:pt x="0" y="7"/>
                      </a:moveTo>
                      <a:lnTo>
                        <a:pt x="0" y="7"/>
                      </a:lnTo>
                      <a:lnTo>
                        <a:pt x="1" y="7"/>
                      </a:lnTo>
                      <a:lnTo>
                        <a:pt x="1" y="7"/>
                      </a:lnTo>
                      <a:lnTo>
                        <a:pt x="2" y="7"/>
                      </a:lnTo>
                      <a:lnTo>
                        <a:pt x="5" y="5"/>
                      </a:lnTo>
                      <a:lnTo>
                        <a:pt x="5" y="5"/>
                      </a:lnTo>
                      <a:lnTo>
                        <a:pt x="7" y="3"/>
                      </a:lnTo>
                      <a:lnTo>
                        <a:pt x="8" y="2"/>
                      </a:lnTo>
                      <a:lnTo>
                        <a:pt x="8" y="2"/>
                      </a:lnTo>
                      <a:lnTo>
                        <a:pt x="10" y="1"/>
                      </a:lnTo>
                      <a:lnTo>
                        <a:pt x="13" y="0"/>
                      </a:lnTo>
                      <a:lnTo>
                        <a:pt x="14" y="0"/>
                      </a:lnTo>
                      <a:lnTo>
                        <a:pt x="15" y="0"/>
                      </a:lnTo>
                      <a:lnTo>
                        <a:pt x="16" y="1"/>
                      </a:lnTo>
                      <a:lnTo>
                        <a:pt x="17" y="2"/>
                      </a:lnTo>
                      <a:lnTo>
                        <a:pt x="17" y="2"/>
                      </a:lnTo>
                      <a:lnTo>
                        <a:pt x="17" y="2"/>
                      </a:lnTo>
                      <a:lnTo>
                        <a:pt x="17" y="1"/>
                      </a:lnTo>
                      <a:lnTo>
                        <a:pt x="17" y="1"/>
                      </a:lnTo>
                      <a:lnTo>
                        <a:pt x="17" y="1"/>
                      </a:lnTo>
                      <a:lnTo>
                        <a:pt x="16" y="0"/>
                      </a:lnTo>
                      <a:lnTo>
                        <a:pt x="15" y="0"/>
                      </a:lnTo>
                      <a:lnTo>
                        <a:pt x="15" y="0"/>
                      </a:lnTo>
                      <a:lnTo>
                        <a:pt x="13" y="0"/>
                      </a:lnTo>
                      <a:lnTo>
                        <a:pt x="11" y="0"/>
                      </a:lnTo>
                      <a:lnTo>
                        <a:pt x="11" y="0"/>
                      </a:lnTo>
                      <a:lnTo>
                        <a:pt x="10" y="0"/>
                      </a:lnTo>
                      <a:lnTo>
                        <a:pt x="9" y="1"/>
                      </a:lnTo>
                      <a:lnTo>
                        <a:pt x="7" y="2"/>
                      </a:lnTo>
                      <a:lnTo>
                        <a:pt x="7" y="2"/>
                      </a:lnTo>
                      <a:lnTo>
                        <a:pt x="4" y="6"/>
                      </a:lnTo>
                      <a:lnTo>
                        <a:pt x="3" y="6"/>
                      </a:lnTo>
                      <a:lnTo>
                        <a:pt x="2" y="7"/>
                      </a:lnTo>
                      <a:lnTo>
                        <a:pt x="1" y="7"/>
                      </a:lnTo>
                      <a:lnTo>
                        <a:pt x="0" y="7"/>
                      </a:lnTo>
                      <a:lnTo>
                        <a:pt x="0" y="7"/>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69" name="Freeform 2805">
                  <a:extLst>
                    <a:ext uri="{FF2B5EF4-FFF2-40B4-BE49-F238E27FC236}">
                      <a16:creationId xmlns:a16="http://schemas.microsoft.com/office/drawing/2014/main" id="{D2D98B86-BB49-4388-B031-50D037A7664D}"/>
                    </a:ext>
                  </a:extLst>
                </p:cNvPr>
                <p:cNvSpPr>
                  <a:spLocks/>
                </p:cNvSpPr>
                <p:nvPr/>
              </p:nvSpPr>
              <p:spPr bwMode="auto">
                <a:xfrm>
                  <a:off x="4221" y="1571"/>
                  <a:ext cx="13" cy="8"/>
                </a:xfrm>
                <a:custGeom>
                  <a:avLst/>
                  <a:gdLst>
                    <a:gd name="T0" fmla="*/ 0 w 13"/>
                    <a:gd name="T1" fmla="*/ 0 h 8"/>
                    <a:gd name="T2" fmla="*/ 0 w 13"/>
                    <a:gd name="T3" fmla="*/ 0 h 8"/>
                    <a:gd name="T4" fmla="*/ 1 w 13"/>
                    <a:gd name="T5" fmla="*/ 2 h 8"/>
                    <a:gd name="T6" fmla="*/ 2 w 13"/>
                    <a:gd name="T7" fmla="*/ 5 h 8"/>
                    <a:gd name="T8" fmla="*/ 3 w 13"/>
                    <a:gd name="T9" fmla="*/ 6 h 8"/>
                    <a:gd name="T10" fmla="*/ 4 w 13"/>
                    <a:gd name="T11" fmla="*/ 7 h 8"/>
                    <a:gd name="T12" fmla="*/ 5 w 13"/>
                    <a:gd name="T13" fmla="*/ 8 h 8"/>
                    <a:gd name="T14" fmla="*/ 6 w 13"/>
                    <a:gd name="T15" fmla="*/ 8 h 8"/>
                    <a:gd name="T16" fmla="*/ 6 w 13"/>
                    <a:gd name="T17" fmla="*/ 8 h 8"/>
                    <a:gd name="T18" fmla="*/ 8 w 13"/>
                    <a:gd name="T19" fmla="*/ 8 h 8"/>
                    <a:gd name="T20" fmla="*/ 9 w 13"/>
                    <a:gd name="T21" fmla="*/ 8 h 8"/>
                    <a:gd name="T22" fmla="*/ 10 w 13"/>
                    <a:gd name="T23" fmla="*/ 8 h 8"/>
                    <a:gd name="T24" fmla="*/ 11 w 13"/>
                    <a:gd name="T25" fmla="*/ 7 h 8"/>
                    <a:gd name="T26" fmla="*/ 12 w 13"/>
                    <a:gd name="T27" fmla="*/ 6 h 8"/>
                    <a:gd name="T28" fmla="*/ 13 w 13"/>
                    <a:gd name="T29" fmla="*/ 5 h 8"/>
                    <a:gd name="T30" fmla="*/ 13 w 13"/>
                    <a:gd name="T31" fmla="*/ 5 h 8"/>
                    <a:gd name="T32" fmla="*/ 13 w 13"/>
                    <a:gd name="T33" fmla="*/ 3 h 8"/>
                    <a:gd name="T34" fmla="*/ 13 w 13"/>
                    <a:gd name="T35" fmla="*/ 3 h 8"/>
                    <a:gd name="T36" fmla="*/ 13 w 13"/>
                    <a:gd name="T37" fmla="*/ 3 h 8"/>
                    <a:gd name="T38" fmla="*/ 13 w 13"/>
                    <a:gd name="T39" fmla="*/ 3 h 8"/>
                    <a:gd name="T40" fmla="*/ 13 w 13"/>
                    <a:gd name="T41" fmla="*/ 3 h 8"/>
                    <a:gd name="T42" fmla="*/ 12 w 13"/>
                    <a:gd name="T43" fmla="*/ 5 h 8"/>
                    <a:gd name="T44" fmla="*/ 12 w 13"/>
                    <a:gd name="T45" fmla="*/ 6 h 8"/>
                    <a:gd name="T46" fmla="*/ 11 w 13"/>
                    <a:gd name="T47" fmla="*/ 7 h 8"/>
                    <a:gd name="T48" fmla="*/ 10 w 13"/>
                    <a:gd name="T49" fmla="*/ 7 h 8"/>
                    <a:gd name="T50" fmla="*/ 9 w 13"/>
                    <a:gd name="T51" fmla="*/ 8 h 8"/>
                    <a:gd name="T52" fmla="*/ 7 w 13"/>
                    <a:gd name="T53" fmla="*/ 8 h 8"/>
                    <a:gd name="T54" fmla="*/ 6 w 13"/>
                    <a:gd name="T55" fmla="*/ 8 h 8"/>
                    <a:gd name="T56" fmla="*/ 4 w 13"/>
                    <a:gd name="T57" fmla="*/ 7 h 8"/>
                    <a:gd name="T58" fmla="*/ 4 w 13"/>
                    <a:gd name="T59" fmla="*/ 7 h 8"/>
                    <a:gd name="T60" fmla="*/ 3 w 13"/>
                    <a:gd name="T61" fmla="*/ 6 h 8"/>
                    <a:gd name="T62" fmla="*/ 3 w 13"/>
                    <a:gd name="T63" fmla="*/ 5 h 8"/>
                    <a:gd name="T64" fmla="*/ 2 w 13"/>
                    <a:gd name="T65" fmla="*/ 4 h 8"/>
                    <a:gd name="T66" fmla="*/ 1 w 13"/>
                    <a:gd name="T67" fmla="*/ 0 h 8"/>
                    <a:gd name="T68" fmla="*/ 1 w 13"/>
                    <a:gd name="T69" fmla="*/ 0 h 8"/>
                    <a:gd name="T70" fmla="*/ 0 w 13"/>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8">
                      <a:moveTo>
                        <a:pt x="0" y="0"/>
                      </a:moveTo>
                      <a:lnTo>
                        <a:pt x="0" y="0"/>
                      </a:lnTo>
                      <a:lnTo>
                        <a:pt x="1" y="2"/>
                      </a:lnTo>
                      <a:lnTo>
                        <a:pt x="2" y="5"/>
                      </a:lnTo>
                      <a:lnTo>
                        <a:pt x="3" y="6"/>
                      </a:lnTo>
                      <a:lnTo>
                        <a:pt x="4" y="7"/>
                      </a:lnTo>
                      <a:lnTo>
                        <a:pt x="5" y="8"/>
                      </a:lnTo>
                      <a:lnTo>
                        <a:pt x="6" y="8"/>
                      </a:lnTo>
                      <a:lnTo>
                        <a:pt x="6" y="8"/>
                      </a:lnTo>
                      <a:lnTo>
                        <a:pt x="8" y="8"/>
                      </a:lnTo>
                      <a:lnTo>
                        <a:pt x="9" y="8"/>
                      </a:lnTo>
                      <a:lnTo>
                        <a:pt x="10" y="8"/>
                      </a:lnTo>
                      <a:lnTo>
                        <a:pt x="11" y="7"/>
                      </a:lnTo>
                      <a:lnTo>
                        <a:pt x="12" y="6"/>
                      </a:lnTo>
                      <a:lnTo>
                        <a:pt x="13" y="5"/>
                      </a:lnTo>
                      <a:lnTo>
                        <a:pt x="13" y="5"/>
                      </a:lnTo>
                      <a:lnTo>
                        <a:pt x="13" y="3"/>
                      </a:lnTo>
                      <a:lnTo>
                        <a:pt x="13" y="3"/>
                      </a:lnTo>
                      <a:lnTo>
                        <a:pt x="13" y="3"/>
                      </a:lnTo>
                      <a:lnTo>
                        <a:pt x="13" y="3"/>
                      </a:lnTo>
                      <a:lnTo>
                        <a:pt x="13" y="3"/>
                      </a:lnTo>
                      <a:lnTo>
                        <a:pt x="12" y="5"/>
                      </a:lnTo>
                      <a:lnTo>
                        <a:pt x="12" y="6"/>
                      </a:lnTo>
                      <a:lnTo>
                        <a:pt x="11" y="7"/>
                      </a:lnTo>
                      <a:lnTo>
                        <a:pt x="10" y="7"/>
                      </a:lnTo>
                      <a:lnTo>
                        <a:pt x="9" y="8"/>
                      </a:lnTo>
                      <a:lnTo>
                        <a:pt x="7" y="8"/>
                      </a:lnTo>
                      <a:lnTo>
                        <a:pt x="6" y="8"/>
                      </a:lnTo>
                      <a:lnTo>
                        <a:pt x="4" y="7"/>
                      </a:lnTo>
                      <a:lnTo>
                        <a:pt x="4" y="7"/>
                      </a:lnTo>
                      <a:lnTo>
                        <a:pt x="3" y="6"/>
                      </a:lnTo>
                      <a:lnTo>
                        <a:pt x="3" y="5"/>
                      </a:lnTo>
                      <a:lnTo>
                        <a:pt x="2" y="4"/>
                      </a:lnTo>
                      <a:lnTo>
                        <a:pt x="1" y="0"/>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70" name="Freeform 2806">
                  <a:extLst>
                    <a:ext uri="{FF2B5EF4-FFF2-40B4-BE49-F238E27FC236}">
                      <a16:creationId xmlns:a16="http://schemas.microsoft.com/office/drawing/2014/main" id="{E879D2F3-BD3B-4091-9FFA-225D2127E65B}"/>
                    </a:ext>
                  </a:extLst>
                </p:cNvPr>
                <p:cNvSpPr>
                  <a:spLocks/>
                </p:cNvSpPr>
                <p:nvPr/>
              </p:nvSpPr>
              <p:spPr bwMode="auto">
                <a:xfrm>
                  <a:off x="4221" y="1571"/>
                  <a:ext cx="13" cy="8"/>
                </a:xfrm>
                <a:custGeom>
                  <a:avLst/>
                  <a:gdLst>
                    <a:gd name="T0" fmla="*/ 0 w 13"/>
                    <a:gd name="T1" fmla="*/ 0 h 8"/>
                    <a:gd name="T2" fmla="*/ 0 w 13"/>
                    <a:gd name="T3" fmla="*/ 0 h 8"/>
                    <a:gd name="T4" fmla="*/ 1 w 13"/>
                    <a:gd name="T5" fmla="*/ 2 h 8"/>
                    <a:gd name="T6" fmla="*/ 2 w 13"/>
                    <a:gd name="T7" fmla="*/ 5 h 8"/>
                    <a:gd name="T8" fmla="*/ 3 w 13"/>
                    <a:gd name="T9" fmla="*/ 6 h 8"/>
                    <a:gd name="T10" fmla="*/ 4 w 13"/>
                    <a:gd name="T11" fmla="*/ 7 h 8"/>
                    <a:gd name="T12" fmla="*/ 5 w 13"/>
                    <a:gd name="T13" fmla="*/ 8 h 8"/>
                    <a:gd name="T14" fmla="*/ 6 w 13"/>
                    <a:gd name="T15" fmla="*/ 8 h 8"/>
                    <a:gd name="T16" fmla="*/ 6 w 13"/>
                    <a:gd name="T17" fmla="*/ 8 h 8"/>
                    <a:gd name="T18" fmla="*/ 8 w 13"/>
                    <a:gd name="T19" fmla="*/ 8 h 8"/>
                    <a:gd name="T20" fmla="*/ 9 w 13"/>
                    <a:gd name="T21" fmla="*/ 8 h 8"/>
                    <a:gd name="T22" fmla="*/ 10 w 13"/>
                    <a:gd name="T23" fmla="*/ 8 h 8"/>
                    <a:gd name="T24" fmla="*/ 11 w 13"/>
                    <a:gd name="T25" fmla="*/ 7 h 8"/>
                    <a:gd name="T26" fmla="*/ 12 w 13"/>
                    <a:gd name="T27" fmla="*/ 6 h 8"/>
                    <a:gd name="T28" fmla="*/ 13 w 13"/>
                    <a:gd name="T29" fmla="*/ 5 h 8"/>
                    <a:gd name="T30" fmla="*/ 13 w 13"/>
                    <a:gd name="T31" fmla="*/ 5 h 8"/>
                    <a:gd name="T32" fmla="*/ 13 w 13"/>
                    <a:gd name="T33" fmla="*/ 3 h 8"/>
                    <a:gd name="T34" fmla="*/ 13 w 13"/>
                    <a:gd name="T35" fmla="*/ 3 h 8"/>
                    <a:gd name="T36" fmla="*/ 13 w 13"/>
                    <a:gd name="T37" fmla="*/ 3 h 8"/>
                    <a:gd name="T38" fmla="*/ 13 w 13"/>
                    <a:gd name="T39" fmla="*/ 3 h 8"/>
                    <a:gd name="T40" fmla="*/ 13 w 13"/>
                    <a:gd name="T41" fmla="*/ 3 h 8"/>
                    <a:gd name="T42" fmla="*/ 12 w 13"/>
                    <a:gd name="T43" fmla="*/ 5 h 8"/>
                    <a:gd name="T44" fmla="*/ 12 w 13"/>
                    <a:gd name="T45" fmla="*/ 6 h 8"/>
                    <a:gd name="T46" fmla="*/ 11 w 13"/>
                    <a:gd name="T47" fmla="*/ 7 h 8"/>
                    <a:gd name="T48" fmla="*/ 10 w 13"/>
                    <a:gd name="T49" fmla="*/ 7 h 8"/>
                    <a:gd name="T50" fmla="*/ 9 w 13"/>
                    <a:gd name="T51" fmla="*/ 8 h 8"/>
                    <a:gd name="T52" fmla="*/ 7 w 13"/>
                    <a:gd name="T53" fmla="*/ 8 h 8"/>
                    <a:gd name="T54" fmla="*/ 6 w 13"/>
                    <a:gd name="T55" fmla="*/ 8 h 8"/>
                    <a:gd name="T56" fmla="*/ 4 w 13"/>
                    <a:gd name="T57" fmla="*/ 7 h 8"/>
                    <a:gd name="T58" fmla="*/ 4 w 13"/>
                    <a:gd name="T59" fmla="*/ 7 h 8"/>
                    <a:gd name="T60" fmla="*/ 3 w 13"/>
                    <a:gd name="T61" fmla="*/ 6 h 8"/>
                    <a:gd name="T62" fmla="*/ 3 w 13"/>
                    <a:gd name="T63" fmla="*/ 5 h 8"/>
                    <a:gd name="T64" fmla="*/ 2 w 13"/>
                    <a:gd name="T65" fmla="*/ 4 h 8"/>
                    <a:gd name="T66" fmla="*/ 1 w 13"/>
                    <a:gd name="T67" fmla="*/ 0 h 8"/>
                    <a:gd name="T68" fmla="*/ 1 w 13"/>
                    <a:gd name="T69" fmla="*/ 0 h 8"/>
                    <a:gd name="T70" fmla="*/ 0 w 13"/>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8">
                      <a:moveTo>
                        <a:pt x="0" y="0"/>
                      </a:moveTo>
                      <a:lnTo>
                        <a:pt x="0" y="0"/>
                      </a:lnTo>
                      <a:lnTo>
                        <a:pt x="1" y="2"/>
                      </a:lnTo>
                      <a:lnTo>
                        <a:pt x="2" y="5"/>
                      </a:lnTo>
                      <a:lnTo>
                        <a:pt x="3" y="6"/>
                      </a:lnTo>
                      <a:lnTo>
                        <a:pt x="4" y="7"/>
                      </a:lnTo>
                      <a:lnTo>
                        <a:pt x="5" y="8"/>
                      </a:lnTo>
                      <a:lnTo>
                        <a:pt x="6" y="8"/>
                      </a:lnTo>
                      <a:lnTo>
                        <a:pt x="6" y="8"/>
                      </a:lnTo>
                      <a:lnTo>
                        <a:pt x="8" y="8"/>
                      </a:lnTo>
                      <a:lnTo>
                        <a:pt x="9" y="8"/>
                      </a:lnTo>
                      <a:lnTo>
                        <a:pt x="10" y="8"/>
                      </a:lnTo>
                      <a:lnTo>
                        <a:pt x="11" y="7"/>
                      </a:lnTo>
                      <a:lnTo>
                        <a:pt x="12" y="6"/>
                      </a:lnTo>
                      <a:lnTo>
                        <a:pt x="13" y="5"/>
                      </a:lnTo>
                      <a:lnTo>
                        <a:pt x="13" y="5"/>
                      </a:lnTo>
                      <a:lnTo>
                        <a:pt x="13" y="3"/>
                      </a:lnTo>
                      <a:lnTo>
                        <a:pt x="13" y="3"/>
                      </a:lnTo>
                      <a:lnTo>
                        <a:pt x="13" y="3"/>
                      </a:lnTo>
                      <a:lnTo>
                        <a:pt x="13" y="3"/>
                      </a:lnTo>
                      <a:lnTo>
                        <a:pt x="13" y="3"/>
                      </a:lnTo>
                      <a:lnTo>
                        <a:pt x="12" y="5"/>
                      </a:lnTo>
                      <a:lnTo>
                        <a:pt x="12" y="6"/>
                      </a:lnTo>
                      <a:lnTo>
                        <a:pt x="11" y="7"/>
                      </a:lnTo>
                      <a:lnTo>
                        <a:pt x="10" y="7"/>
                      </a:lnTo>
                      <a:lnTo>
                        <a:pt x="9" y="8"/>
                      </a:lnTo>
                      <a:lnTo>
                        <a:pt x="7" y="8"/>
                      </a:lnTo>
                      <a:lnTo>
                        <a:pt x="6" y="8"/>
                      </a:lnTo>
                      <a:lnTo>
                        <a:pt x="4" y="7"/>
                      </a:lnTo>
                      <a:lnTo>
                        <a:pt x="4" y="7"/>
                      </a:lnTo>
                      <a:lnTo>
                        <a:pt x="3" y="6"/>
                      </a:lnTo>
                      <a:lnTo>
                        <a:pt x="3" y="5"/>
                      </a:lnTo>
                      <a:lnTo>
                        <a:pt x="2" y="4"/>
                      </a:lnTo>
                      <a:lnTo>
                        <a:pt x="1"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71" name="Freeform 2807">
                  <a:extLst>
                    <a:ext uri="{FF2B5EF4-FFF2-40B4-BE49-F238E27FC236}">
                      <a16:creationId xmlns:a16="http://schemas.microsoft.com/office/drawing/2014/main" id="{0782373A-151A-48FC-8E26-17093555F4E8}"/>
                    </a:ext>
                  </a:extLst>
                </p:cNvPr>
                <p:cNvSpPr>
                  <a:spLocks/>
                </p:cNvSpPr>
                <p:nvPr/>
              </p:nvSpPr>
              <p:spPr bwMode="auto">
                <a:xfrm>
                  <a:off x="4204" y="1568"/>
                  <a:ext cx="1" cy="3"/>
                </a:xfrm>
                <a:custGeom>
                  <a:avLst/>
                  <a:gdLst>
                    <a:gd name="T0" fmla="*/ 0 w 1"/>
                    <a:gd name="T1" fmla="*/ 0 h 3"/>
                    <a:gd name="T2" fmla="*/ 0 w 1"/>
                    <a:gd name="T3" fmla="*/ 0 h 3"/>
                    <a:gd name="T4" fmla="*/ 0 w 1"/>
                    <a:gd name="T5" fmla="*/ 0 h 3"/>
                    <a:gd name="T6" fmla="*/ 0 w 1"/>
                    <a:gd name="T7" fmla="*/ 0 h 3"/>
                    <a:gd name="T8" fmla="*/ 0 w 1"/>
                    <a:gd name="T9" fmla="*/ 1 h 3"/>
                    <a:gd name="T10" fmla="*/ 0 w 1"/>
                    <a:gd name="T11" fmla="*/ 1 h 3"/>
                    <a:gd name="T12" fmla="*/ 0 w 1"/>
                    <a:gd name="T13" fmla="*/ 2 h 3"/>
                    <a:gd name="T14" fmla="*/ 0 w 1"/>
                    <a:gd name="T15" fmla="*/ 3 h 3"/>
                    <a:gd name="T16" fmla="*/ 0 w 1"/>
                    <a:gd name="T17" fmla="*/ 3 h 3"/>
                    <a:gd name="T18" fmla="*/ 1 w 1"/>
                    <a:gd name="T19" fmla="*/ 3 h 3"/>
                    <a:gd name="T20" fmla="*/ 1 w 1"/>
                    <a:gd name="T21" fmla="*/ 3 h 3"/>
                    <a:gd name="T22" fmla="*/ 1 w 1"/>
                    <a:gd name="T23" fmla="*/ 3 h 3"/>
                    <a:gd name="T24" fmla="*/ 0 w 1"/>
                    <a:gd name="T25" fmla="*/ 1 h 3"/>
                    <a:gd name="T26" fmla="*/ 0 w 1"/>
                    <a:gd name="T27" fmla="*/ 1 h 3"/>
                    <a:gd name="T28" fmla="*/ 1 w 1"/>
                    <a:gd name="T29" fmla="*/ 0 h 3"/>
                    <a:gd name="T30" fmla="*/ 1 w 1"/>
                    <a:gd name="T31" fmla="*/ 0 h 3"/>
                    <a:gd name="T32" fmla="*/ 0 w 1"/>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3">
                      <a:moveTo>
                        <a:pt x="0" y="0"/>
                      </a:moveTo>
                      <a:lnTo>
                        <a:pt x="0" y="0"/>
                      </a:lnTo>
                      <a:lnTo>
                        <a:pt x="0" y="0"/>
                      </a:lnTo>
                      <a:lnTo>
                        <a:pt x="0" y="0"/>
                      </a:lnTo>
                      <a:lnTo>
                        <a:pt x="0" y="1"/>
                      </a:lnTo>
                      <a:lnTo>
                        <a:pt x="0" y="1"/>
                      </a:lnTo>
                      <a:lnTo>
                        <a:pt x="0" y="2"/>
                      </a:lnTo>
                      <a:lnTo>
                        <a:pt x="0" y="3"/>
                      </a:lnTo>
                      <a:lnTo>
                        <a:pt x="0" y="3"/>
                      </a:lnTo>
                      <a:lnTo>
                        <a:pt x="1" y="3"/>
                      </a:lnTo>
                      <a:lnTo>
                        <a:pt x="1" y="3"/>
                      </a:lnTo>
                      <a:lnTo>
                        <a:pt x="1" y="3"/>
                      </a:lnTo>
                      <a:lnTo>
                        <a:pt x="0" y="1"/>
                      </a:lnTo>
                      <a:lnTo>
                        <a:pt x="0" y="1"/>
                      </a:lnTo>
                      <a:lnTo>
                        <a:pt x="1" y="0"/>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72" name="Freeform 2808">
                  <a:extLst>
                    <a:ext uri="{FF2B5EF4-FFF2-40B4-BE49-F238E27FC236}">
                      <a16:creationId xmlns:a16="http://schemas.microsoft.com/office/drawing/2014/main" id="{3B272F81-85D1-4C76-9CBF-D669CE7CCE52}"/>
                    </a:ext>
                  </a:extLst>
                </p:cNvPr>
                <p:cNvSpPr>
                  <a:spLocks/>
                </p:cNvSpPr>
                <p:nvPr/>
              </p:nvSpPr>
              <p:spPr bwMode="auto">
                <a:xfrm>
                  <a:off x="4204" y="1568"/>
                  <a:ext cx="1" cy="3"/>
                </a:xfrm>
                <a:custGeom>
                  <a:avLst/>
                  <a:gdLst>
                    <a:gd name="T0" fmla="*/ 0 w 1"/>
                    <a:gd name="T1" fmla="*/ 0 h 3"/>
                    <a:gd name="T2" fmla="*/ 0 w 1"/>
                    <a:gd name="T3" fmla="*/ 0 h 3"/>
                    <a:gd name="T4" fmla="*/ 0 w 1"/>
                    <a:gd name="T5" fmla="*/ 0 h 3"/>
                    <a:gd name="T6" fmla="*/ 0 w 1"/>
                    <a:gd name="T7" fmla="*/ 0 h 3"/>
                    <a:gd name="T8" fmla="*/ 0 w 1"/>
                    <a:gd name="T9" fmla="*/ 1 h 3"/>
                    <a:gd name="T10" fmla="*/ 0 w 1"/>
                    <a:gd name="T11" fmla="*/ 1 h 3"/>
                    <a:gd name="T12" fmla="*/ 0 w 1"/>
                    <a:gd name="T13" fmla="*/ 2 h 3"/>
                    <a:gd name="T14" fmla="*/ 0 w 1"/>
                    <a:gd name="T15" fmla="*/ 3 h 3"/>
                    <a:gd name="T16" fmla="*/ 0 w 1"/>
                    <a:gd name="T17" fmla="*/ 3 h 3"/>
                    <a:gd name="T18" fmla="*/ 1 w 1"/>
                    <a:gd name="T19" fmla="*/ 3 h 3"/>
                    <a:gd name="T20" fmla="*/ 1 w 1"/>
                    <a:gd name="T21" fmla="*/ 3 h 3"/>
                    <a:gd name="T22" fmla="*/ 1 w 1"/>
                    <a:gd name="T23" fmla="*/ 3 h 3"/>
                    <a:gd name="T24" fmla="*/ 0 w 1"/>
                    <a:gd name="T25" fmla="*/ 1 h 3"/>
                    <a:gd name="T26" fmla="*/ 0 w 1"/>
                    <a:gd name="T27" fmla="*/ 1 h 3"/>
                    <a:gd name="T28" fmla="*/ 1 w 1"/>
                    <a:gd name="T29" fmla="*/ 0 h 3"/>
                    <a:gd name="T30" fmla="*/ 1 w 1"/>
                    <a:gd name="T31" fmla="*/ 0 h 3"/>
                    <a:gd name="T32" fmla="*/ 0 w 1"/>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3">
                      <a:moveTo>
                        <a:pt x="0" y="0"/>
                      </a:moveTo>
                      <a:lnTo>
                        <a:pt x="0" y="0"/>
                      </a:lnTo>
                      <a:lnTo>
                        <a:pt x="0" y="0"/>
                      </a:lnTo>
                      <a:lnTo>
                        <a:pt x="0" y="0"/>
                      </a:lnTo>
                      <a:lnTo>
                        <a:pt x="0" y="1"/>
                      </a:lnTo>
                      <a:lnTo>
                        <a:pt x="0" y="1"/>
                      </a:lnTo>
                      <a:lnTo>
                        <a:pt x="0" y="2"/>
                      </a:lnTo>
                      <a:lnTo>
                        <a:pt x="0" y="3"/>
                      </a:lnTo>
                      <a:lnTo>
                        <a:pt x="0" y="3"/>
                      </a:lnTo>
                      <a:lnTo>
                        <a:pt x="1" y="3"/>
                      </a:lnTo>
                      <a:lnTo>
                        <a:pt x="1" y="3"/>
                      </a:lnTo>
                      <a:lnTo>
                        <a:pt x="1" y="3"/>
                      </a:lnTo>
                      <a:lnTo>
                        <a:pt x="0" y="1"/>
                      </a:lnTo>
                      <a:lnTo>
                        <a:pt x="0" y="1"/>
                      </a:lnTo>
                      <a:lnTo>
                        <a:pt x="1"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8876" name="Group 2812">
                <a:extLst>
                  <a:ext uri="{FF2B5EF4-FFF2-40B4-BE49-F238E27FC236}">
                    <a16:creationId xmlns:a16="http://schemas.microsoft.com/office/drawing/2014/main" id="{F5012BF7-F747-48F6-A92A-B9A9B47451E3}"/>
                  </a:ext>
                </a:extLst>
              </p:cNvPr>
              <p:cNvGrpSpPr>
                <a:grpSpLocks/>
              </p:cNvGrpSpPr>
              <p:nvPr/>
            </p:nvGrpSpPr>
            <p:grpSpPr bwMode="auto">
              <a:xfrm>
                <a:off x="4287" y="1484"/>
                <a:ext cx="262" cy="514"/>
                <a:chOff x="4287" y="1484"/>
                <a:chExt cx="262" cy="514"/>
              </a:xfrm>
            </p:grpSpPr>
            <p:sp>
              <p:nvSpPr>
                <p:cNvPr id="218874" name="Freeform 2810">
                  <a:extLst>
                    <a:ext uri="{FF2B5EF4-FFF2-40B4-BE49-F238E27FC236}">
                      <a16:creationId xmlns:a16="http://schemas.microsoft.com/office/drawing/2014/main" id="{5AE4BA0D-1F61-430F-B96B-6A1C269E898F}"/>
                    </a:ext>
                  </a:extLst>
                </p:cNvPr>
                <p:cNvSpPr>
                  <a:spLocks/>
                </p:cNvSpPr>
                <p:nvPr/>
              </p:nvSpPr>
              <p:spPr bwMode="auto">
                <a:xfrm>
                  <a:off x="4287" y="1484"/>
                  <a:ext cx="262" cy="514"/>
                </a:xfrm>
                <a:custGeom>
                  <a:avLst/>
                  <a:gdLst>
                    <a:gd name="T0" fmla="*/ 14 w 262"/>
                    <a:gd name="T1" fmla="*/ 103 h 514"/>
                    <a:gd name="T2" fmla="*/ 124 w 262"/>
                    <a:gd name="T3" fmla="*/ 0 h 514"/>
                    <a:gd name="T4" fmla="*/ 262 w 262"/>
                    <a:gd name="T5" fmla="*/ 128 h 514"/>
                    <a:gd name="T6" fmla="*/ 255 w 262"/>
                    <a:gd name="T7" fmla="*/ 514 h 514"/>
                    <a:gd name="T8" fmla="*/ 0 w 262"/>
                    <a:gd name="T9" fmla="*/ 461 h 514"/>
                    <a:gd name="T10" fmla="*/ 14 w 262"/>
                    <a:gd name="T11" fmla="*/ 103 h 514"/>
                  </a:gdLst>
                  <a:ahLst/>
                  <a:cxnLst>
                    <a:cxn ang="0">
                      <a:pos x="T0" y="T1"/>
                    </a:cxn>
                    <a:cxn ang="0">
                      <a:pos x="T2" y="T3"/>
                    </a:cxn>
                    <a:cxn ang="0">
                      <a:pos x="T4" y="T5"/>
                    </a:cxn>
                    <a:cxn ang="0">
                      <a:pos x="T6" y="T7"/>
                    </a:cxn>
                    <a:cxn ang="0">
                      <a:pos x="T8" y="T9"/>
                    </a:cxn>
                    <a:cxn ang="0">
                      <a:pos x="T10" y="T11"/>
                    </a:cxn>
                  </a:cxnLst>
                  <a:rect l="0" t="0" r="r" b="b"/>
                  <a:pathLst>
                    <a:path w="262" h="514">
                      <a:moveTo>
                        <a:pt x="14" y="103"/>
                      </a:moveTo>
                      <a:lnTo>
                        <a:pt x="124" y="0"/>
                      </a:lnTo>
                      <a:lnTo>
                        <a:pt x="262" y="128"/>
                      </a:lnTo>
                      <a:lnTo>
                        <a:pt x="255" y="514"/>
                      </a:lnTo>
                      <a:lnTo>
                        <a:pt x="0" y="461"/>
                      </a:lnTo>
                      <a:lnTo>
                        <a:pt x="14" y="10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75" name="Freeform 2811">
                  <a:extLst>
                    <a:ext uri="{FF2B5EF4-FFF2-40B4-BE49-F238E27FC236}">
                      <a16:creationId xmlns:a16="http://schemas.microsoft.com/office/drawing/2014/main" id="{5AEF9F06-5F01-4A52-A234-12BA861623B3}"/>
                    </a:ext>
                  </a:extLst>
                </p:cNvPr>
                <p:cNvSpPr>
                  <a:spLocks/>
                </p:cNvSpPr>
                <p:nvPr/>
              </p:nvSpPr>
              <p:spPr bwMode="auto">
                <a:xfrm>
                  <a:off x="4287" y="1484"/>
                  <a:ext cx="262" cy="514"/>
                </a:xfrm>
                <a:custGeom>
                  <a:avLst/>
                  <a:gdLst>
                    <a:gd name="T0" fmla="*/ 14 w 262"/>
                    <a:gd name="T1" fmla="*/ 103 h 514"/>
                    <a:gd name="T2" fmla="*/ 124 w 262"/>
                    <a:gd name="T3" fmla="*/ 0 h 514"/>
                    <a:gd name="T4" fmla="*/ 262 w 262"/>
                    <a:gd name="T5" fmla="*/ 128 h 514"/>
                    <a:gd name="T6" fmla="*/ 255 w 262"/>
                    <a:gd name="T7" fmla="*/ 514 h 514"/>
                    <a:gd name="T8" fmla="*/ 0 w 262"/>
                    <a:gd name="T9" fmla="*/ 461 h 514"/>
                    <a:gd name="T10" fmla="*/ 14 w 262"/>
                    <a:gd name="T11" fmla="*/ 103 h 514"/>
                  </a:gdLst>
                  <a:ahLst/>
                  <a:cxnLst>
                    <a:cxn ang="0">
                      <a:pos x="T0" y="T1"/>
                    </a:cxn>
                    <a:cxn ang="0">
                      <a:pos x="T2" y="T3"/>
                    </a:cxn>
                    <a:cxn ang="0">
                      <a:pos x="T4" y="T5"/>
                    </a:cxn>
                    <a:cxn ang="0">
                      <a:pos x="T6" y="T7"/>
                    </a:cxn>
                    <a:cxn ang="0">
                      <a:pos x="T8" y="T9"/>
                    </a:cxn>
                    <a:cxn ang="0">
                      <a:pos x="T10" y="T11"/>
                    </a:cxn>
                  </a:cxnLst>
                  <a:rect l="0" t="0" r="r" b="b"/>
                  <a:pathLst>
                    <a:path w="262" h="514">
                      <a:moveTo>
                        <a:pt x="14" y="103"/>
                      </a:moveTo>
                      <a:lnTo>
                        <a:pt x="124" y="0"/>
                      </a:lnTo>
                      <a:lnTo>
                        <a:pt x="262" y="128"/>
                      </a:lnTo>
                      <a:lnTo>
                        <a:pt x="255" y="514"/>
                      </a:lnTo>
                      <a:lnTo>
                        <a:pt x="0" y="461"/>
                      </a:lnTo>
                      <a:lnTo>
                        <a:pt x="14" y="103"/>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8879" name="Group 2815">
                <a:extLst>
                  <a:ext uri="{FF2B5EF4-FFF2-40B4-BE49-F238E27FC236}">
                    <a16:creationId xmlns:a16="http://schemas.microsoft.com/office/drawing/2014/main" id="{FC9A7968-FC7E-4043-A995-23A483BB6211}"/>
                  </a:ext>
                </a:extLst>
              </p:cNvPr>
              <p:cNvGrpSpPr>
                <a:grpSpLocks/>
              </p:cNvGrpSpPr>
              <p:nvPr/>
            </p:nvGrpSpPr>
            <p:grpSpPr bwMode="auto">
              <a:xfrm>
                <a:off x="4411" y="1276"/>
                <a:ext cx="701" cy="336"/>
                <a:chOff x="4411" y="1276"/>
                <a:chExt cx="701" cy="336"/>
              </a:xfrm>
            </p:grpSpPr>
            <p:sp>
              <p:nvSpPr>
                <p:cNvPr id="218877" name="Freeform 2813">
                  <a:extLst>
                    <a:ext uri="{FF2B5EF4-FFF2-40B4-BE49-F238E27FC236}">
                      <a16:creationId xmlns:a16="http://schemas.microsoft.com/office/drawing/2014/main" id="{CF17E233-8F0E-4EA7-8249-9D6046382CF7}"/>
                    </a:ext>
                  </a:extLst>
                </p:cNvPr>
                <p:cNvSpPr>
                  <a:spLocks/>
                </p:cNvSpPr>
                <p:nvPr/>
              </p:nvSpPr>
              <p:spPr bwMode="auto">
                <a:xfrm>
                  <a:off x="4411" y="1276"/>
                  <a:ext cx="701" cy="336"/>
                </a:xfrm>
                <a:custGeom>
                  <a:avLst/>
                  <a:gdLst>
                    <a:gd name="T0" fmla="*/ 0 w 701"/>
                    <a:gd name="T1" fmla="*/ 207 h 336"/>
                    <a:gd name="T2" fmla="*/ 572 w 701"/>
                    <a:gd name="T3" fmla="*/ 0 h 336"/>
                    <a:gd name="T4" fmla="*/ 701 w 701"/>
                    <a:gd name="T5" fmla="*/ 143 h 336"/>
                    <a:gd name="T6" fmla="*/ 138 w 701"/>
                    <a:gd name="T7" fmla="*/ 336 h 336"/>
                    <a:gd name="T8" fmla="*/ 0 w 701"/>
                    <a:gd name="T9" fmla="*/ 207 h 336"/>
                  </a:gdLst>
                  <a:ahLst/>
                  <a:cxnLst>
                    <a:cxn ang="0">
                      <a:pos x="T0" y="T1"/>
                    </a:cxn>
                    <a:cxn ang="0">
                      <a:pos x="T2" y="T3"/>
                    </a:cxn>
                    <a:cxn ang="0">
                      <a:pos x="T4" y="T5"/>
                    </a:cxn>
                    <a:cxn ang="0">
                      <a:pos x="T6" y="T7"/>
                    </a:cxn>
                    <a:cxn ang="0">
                      <a:pos x="T8" y="T9"/>
                    </a:cxn>
                  </a:cxnLst>
                  <a:rect l="0" t="0" r="r" b="b"/>
                  <a:pathLst>
                    <a:path w="701" h="336">
                      <a:moveTo>
                        <a:pt x="0" y="207"/>
                      </a:moveTo>
                      <a:lnTo>
                        <a:pt x="572" y="0"/>
                      </a:lnTo>
                      <a:lnTo>
                        <a:pt x="701" y="143"/>
                      </a:lnTo>
                      <a:lnTo>
                        <a:pt x="138" y="336"/>
                      </a:lnTo>
                      <a:lnTo>
                        <a:pt x="0" y="2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78" name="Freeform 2814">
                  <a:extLst>
                    <a:ext uri="{FF2B5EF4-FFF2-40B4-BE49-F238E27FC236}">
                      <a16:creationId xmlns:a16="http://schemas.microsoft.com/office/drawing/2014/main" id="{DB230F96-95BB-473F-9D2E-71CDCC3E745D}"/>
                    </a:ext>
                  </a:extLst>
                </p:cNvPr>
                <p:cNvSpPr>
                  <a:spLocks/>
                </p:cNvSpPr>
                <p:nvPr/>
              </p:nvSpPr>
              <p:spPr bwMode="auto">
                <a:xfrm>
                  <a:off x="4411" y="1276"/>
                  <a:ext cx="701" cy="336"/>
                </a:xfrm>
                <a:custGeom>
                  <a:avLst/>
                  <a:gdLst>
                    <a:gd name="T0" fmla="*/ 0 w 701"/>
                    <a:gd name="T1" fmla="*/ 207 h 336"/>
                    <a:gd name="T2" fmla="*/ 572 w 701"/>
                    <a:gd name="T3" fmla="*/ 0 h 336"/>
                    <a:gd name="T4" fmla="*/ 701 w 701"/>
                    <a:gd name="T5" fmla="*/ 143 h 336"/>
                    <a:gd name="T6" fmla="*/ 138 w 701"/>
                    <a:gd name="T7" fmla="*/ 336 h 336"/>
                    <a:gd name="T8" fmla="*/ 0 w 701"/>
                    <a:gd name="T9" fmla="*/ 207 h 336"/>
                  </a:gdLst>
                  <a:ahLst/>
                  <a:cxnLst>
                    <a:cxn ang="0">
                      <a:pos x="T0" y="T1"/>
                    </a:cxn>
                    <a:cxn ang="0">
                      <a:pos x="T2" y="T3"/>
                    </a:cxn>
                    <a:cxn ang="0">
                      <a:pos x="T4" y="T5"/>
                    </a:cxn>
                    <a:cxn ang="0">
                      <a:pos x="T6" y="T7"/>
                    </a:cxn>
                    <a:cxn ang="0">
                      <a:pos x="T8" y="T9"/>
                    </a:cxn>
                  </a:cxnLst>
                  <a:rect l="0" t="0" r="r" b="b"/>
                  <a:pathLst>
                    <a:path w="701" h="336">
                      <a:moveTo>
                        <a:pt x="0" y="207"/>
                      </a:moveTo>
                      <a:lnTo>
                        <a:pt x="572" y="0"/>
                      </a:lnTo>
                      <a:lnTo>
                        <a:pt x="701" y="143"/>
                      </a:lnTo>
                      <a:lnTo>
                        <a:pt x="138" y="336"/>
                      </a:lnTo>
                      <a:lnTo>
                        <a:pt x="0" y="207"/>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8989" name="Group 2925">
                <a:extLst>
                  <a:ext uri="{FF2B5EF4-FFF2-40B4-BE49-F238E27FC236}">
                    <a16:creationId xmlns:a16="http://schemas.microsoft.com/office/drawing/2014/main" id="{78ACC1BB-3882-4CCE-A455-8995F2B94814}"/>
                  </a:ext>
                </a:extLst>
              </p:cNvPr>
              <p:cNvGrpSpPr>
                <a:grpSpLocks/>
              </p:cNvGrpSpPr>
              <p:nvPr/>
            </p:nvGrpSpPr>
            <p:grpSpPr bwMode="auto">
              <a:xfrm>
                <a:off x="4028" y="1525"/>
                <a:ext cx="151" cy="162"/>
                <a:chOff x="4028" y="1525"/>
                <a:chExt cx="151" cy="162"/>
              </a:xfrm>
            </p:grpSpPr>
            <p:sp>
              <p:nvSpPr>
                <p:cNvPr id="218880" name="Freeform 2816">
                  <a:extLst>
                    <a:ext uri="{FF2B5EF4-FFF2-40B4-BE49-F238E27FC236}">
                      <a16:creationId xmlns:a16="http://schemas.microsoft.com/office/drawing/2014/main" id="{967E5E54-4108-4BA8-B0EC-64FCED260145}"/>
                    </a:ext>
                  </a:extLst>
                </p:cNvPr>
                <p:cNvSpPr>
                  <a:spLocks/>
                </p:cNvSpPr>
                <p:nvPr/>
              </p:nvSpPr>
              <p:spPr bwMode="auto">
                <a:xfrm>
                  <a:off x="4028" y="1525"/>
                  <a:ext cx="151" cy="103"/>
                </a:xfrm>
                <a:custGeom>
                  <a:avLst/>
                  <a:gdLst>
                    <a:gd name="T0" fmla="*/ 146 w 151"/>
                    <a:gd name="T1" fmla="*/ 69 h 103"/>
                    <a:gd name="T2" fmla="*/ 141 w 151"/>
                    <a:gd name="T3" fmla="*/ 60 h 103"/>
                    <a:gd name="T4" fmla="*/ 138 w 151"/>
                    <a:gd name="T5" fmla="*/ 58 h 103"/>
                    <a:gd name="T6" fmla="*/ 140 w 151"/>
                    <a:gd name="T7" fmla="*/ 53 h 103"/>
                    <a:gd name="T8" fmla="*/ 148 w 151"/>
                    <a:gd name="T9" fmla="*/ 46 h 103"/>
                    <a:gd name="T10" fmla="*/ 146 w 151"/>
                    <a:gd name="T11" fmla="*/ 41 h 103"/>
                    <a:gd name="T12" fmla="*/ 147 w 151"/>
                    <a:gd name="T13" fmla="*/ 32 h 103"/>
                    <a:gd name="T14" fmla="*/ 138 w 151"/>
                    <a:gd name="T15" fmla="*/ 27 h 103"/>
                    <a:gd name="T16" fmla="*/ 127 w 151"/>
                    <a:gd name="T17" fmla="*/ 25 h 103"/>
                    <a:gd name="T18" fmla="*/ 121 w 151"/>
                    <a:gd name="T19" fmla="*/ 25 h 103"/>
                    <a:gd name="T20" fmla="*/ 116 w 151"/>
                    <a:gd name="T21" fmla="*/ 26 h 103"/>
                    <a:gd name="T22" fmla="*/ 114 w 151"/>
                    <a:gd name="T23" fmla="*/ 22 h 103"/>
                    <a:gd name="T24" fmla="*/ 107 w 151"/>
                    <a:gd name="T25" fmla="*/ 20 h 103"/>
                    <a:gd name="T26" fmla="*/ 102 w 151"/>
                    <a:gd name="T27" fmla="*/ 17 h 103"/>
                    <a:gd name="T28" fmla="*/ 98 w 151"/>
                    <a:gd name="T29" fmla="*/ 13 h 103"/>
                    <a:gd name="T30" fmla="*/ 93 w 151"/>
                    <a:gd name="T31" fmla="*/ 8 h 103"/>
                    <a:gd name="T32" fmla="*/ 86 w 151"/>
                    <a:gd name="T33" fmla="*/ 0 h 103"/>
                    <a:gd name="T34" fmla="*/ 75 w 151"/>
                    <a:gd name="T35" fmla="*/ 5 h 103"/>
                    <a:gd name="T36" fmla="*/ 72 w 151"/>
                    <a:gd name="T37" fmla="*/ 13 h 103"/>
                    <a:gd name="T38" fmla="*/ 65 w 151"/>
                    <a:gd name="T39" fmla="*/ 12 h 103"/>
                    <a:gd name="T40" fmla="*/ 56 w 151"/>
                    <a:gd name="T41" fmla="*/ 11 h 103"/>
                    <a:gd name="T42" fmla="*/ 47 w 151"/>
                    <a:gd name="T43" fmla="*/ 12 h 103"/>
                    <a:gd name="T44" fmla="*/ 39 w 151"/>
                    <a:gd name="T45" fmla="*/ 19 h 103"/>
                    <a:gd name="T46" fmla="*/ 24 w 151"/>
                    <a:gd name="T47" fmla="*/ 20 h 103"/>
                    <a:gd name="T48" fmla="*/ 20 w 151"/>
                    <a:gd name="T49" fmla="*/ 27 h 103"/>
                    <a:gd name="T50" fmla="*/ 20 w 151"/>
                    <a:gd name="T51" fmla="*/ 33 h 103"/>
                    <a:gd name="T52" fmla="*/ 13 w 151"/>
                    <a:gd name="T53" fmla="*/ 36 h 103"/>
                    <a:gd name="T54" fmla="*/ 11 w 151"/>
                    <a:gd name="T55" fmla="*/ 41 h 103"/>
                    <a:gd name="T56" fmla="*/ 12 w 151"/>
                    <a:gd name="T57" fmla="*/ 45 h 103"/>
                    <a:gd name="T58" fmla="*/ 3 w 151"/>
                    <a:gd name="T59" fmla="*/ 50 h 103"/>
                    <a:gd name="T60" fmla="*/ 1 w 151"/>
                    <a:gd name="T61" fmla="*/ 60 h 103"/>
                    <a:gd name="T62" fmla="*/ 12 w 151"/>
                    <a:gd name="T63" fmla="*/ 66 h 103"/>
                    <a:gd name="T64" fmla="*/ 18 w 151"/>
                    <a:gd name="T65" fmla="*/ 71 h 103"/>
                    <a:gd name="T66" fmla="*/ 21 w 151"/>
                    <a:gd name="T67" fmla="*/ 77 h 103"/>
                    <a:gd name="T68" fmla="*/ 26 w 151"/>
                    <a:gd name="T69" fmla="*/ 77 h 103"/>
                    <a:gd name="T70" fmla="*/ 20 w 151"/>
                    <a:gd name="T71" fmla="*/ 80 h 103"/>
                    <a:gd name="T72" fmla="*/ 18 w 151"/>
                    <a:gd name="T73" fmla="*/ 88 h 103"/>
                    <a:gd name="T74" fmla="*/ 30 w 151"/>
                    <a:gd name="T75" fmla="*/ 92 h 103"/>
                    <a:gd name="T76" fmla="*/ 34 w 151"/>
                    <a:gd name="T77" fmla="*/ 94 h 103"/>
                    <a:gd name="T78" fmla="*/ 38 w 151"/>
                    <a:gd name="T79" fmla="*/ 97 h 103"/>
                    <a:gd name="T80" fmla="*/ 43 w 151"/>
                    <a:gd name="T81" fmla="*/ 103 h 103"/>
                    <a:gd name="T82" fmla="*/ 50 w 151"/>
                    <a:gd name="T83" fmla="*/ 100 h 103"/>
                    <a:gd name="T84" fmla="*/ 56 w 151"/>
                    <a:gd name="T85" fmla="*/ 98 h 103"/>
                    <a:gd name="T86" fmla="*/ 58 w 151"/>
                    <a:gd name="T87" fmla="*/ 92 h 103"/>
                    <a:gd name="T88" fmla="*/ 64 w 151"/>
                    <a:gd name="T89" fmla="*/ 93 h 103"/>
                    <a:gd name="T90" fmla="*/ 58 w 151"/>
                    <a:gd name="T91" fmla="*/ 81 h 103"/>
                    <a:gd name="T92" fmla="*/ 62 w 151"/>
                    <a:gd name="T93" fmla="*/ 76 h 103"/>
                    <a:gd name="T94" fmla="*/ 64 w 151"/>
                    <a:gd name="T95" fmla="*/ 69 h 103"/>
                    <a:gd name="T96" fmla="*/ 67 w 151"/>
                    <a:gd name="T97" fmla="*/ 68 h 103"/>
                    <a:gd name="T98" fmla="*/ 69 w 151"/>
                    <a:gd name="T99" fmla="*/ 64 h 103"/>
                    <a:gd name="T100" fmla="*/ 77 w 151"/>
                    <a:gd name="T101" fmla="*/ 68 h 103"/>
                    <a:gd name="T102" fmla="*/ 86 w 151"/>
                    <a:gd name="T103" fmla="*/ 72 h 103"/>
                    <a:gd name="T104" fmla="*/ 96 w 151"/>
                    <a:gd name="T105" fmla="*/ 73 h 103"/>
                    <a:gd name="T106" fmla="*/ 91 w 151"/>
                    <a:gd name="T107" fmla="*/ 84 h 103"/>
                    <a:gd name="T108" fmla="*/ 94 w 151"/>
                    <a:gd name="T109" fmla="*/ 87 h 103"/>
                    <a:gd name="T110" fmla="*/ 99 w 151"/>
                    <a:gd name="T111" fmla="*/ 92 h 103"/>
                    <a:gd name="T112" fmla="*/ 108 w 151"/>
                    <a:gd name="T113" fmla="*/ 97 h 103"/>
                    <a:gd name="T114" fmla="*/ 116 w 151"/>
                    <a:gd name="T115" fmla="*/ 97 h 103"/>
                    <a:gd name="T116" fmla="*/ 127 w 151"/>
                    <a:gd name="T117" fmla="*/ 90 h 103"/>
                    <a:gd name="T118" fmla="*/ 132 w 151"/>
                    <a:gd name="T119" fmla="*/ 86 h 103"/>
                    <a:gd name="T120" fmla="*/ 136 w 151"/>
                    <a:gd name="T121" fmla="*/ 84 h 103"/>
                    <a:gd name="T122" fmla="*/ 147 w 151"/>
                    <a:gd name="T123" fmla="*/ 80 h 103"/>
                    <a:gd name="T124" fmla="*/ 151 w 151"/>
                    <a:gd name="T125" fmla="*/ 7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103">
                      <a:moveTo>
                        <a:pt x="151" y="72"/>
                      </a:moveTo>
                      <a:lnTo>
                        <a:pt x="151" y="72"/>
                      </a:lnTo>
                      <a:lnTo>
                        <a:pt x="150" y="70"/>
                      </a:lnTo>
                      <a:lnTo>
                        <a:pt x="150" y="70"/>
                      </a:lnTo>
                      <a:lnTo>
                        <a:pt x="150" y="70"/>
                      </a:lnTo>
                      <a:lnTo>
                        <a:pt x="148" y="69"/>
                      </a:lnTo>
                      <a:lnTo>
                        <a:pt x="146" y="69"/>
                      </a:lnTo>
                      <a:lnTo>
                        <a:pt x="146" y="69"/>
                      </a:lnTo>
                      <a:lnTo>
                        <a:pt x="146" y="68"/>
                      </a:lnTo>
                      <a:lnTo>
                        <a:pt x="145" y="66"/>
                      </a:lnTo>
                      <a:lnTo>
                        <a:pt x="143" y="63"/>
                      </a:lnTo>
                      <a:lnTo>
                        <a:pt x="143" y="63"/>
                      </a:lnTo>
                      <a:lnTo>
                        <a:pt x="142" y="61"/>
                      </a:lnTo>
                      <a:lnTo>
                        <a:pt x="141" y="60"/>
                      </a:lnTo>
                      <a:lnTo>
                        <a:pt x="140" y="59"/>
                      </a:lnTo>
                      <a:lnTo>
                        <a:pt x="140" y="59"/>
                      </a:lnTo>
                      <a:lnTo>
                        <a:pt x="138" y="59"/>
                      </a:lnTo>
                      <a:lnTo>
                        <a:pt x="137" y="59"/>
                      </a:lnTo>
                      <a:lnTo>
                        <a:pt x="137" y="59"/>
                      </a:lnTo>
                      <a:lnTo>
                        <a:pt x="137" y="58"/>
                      </a:lnTo>
                      <a:lnTo>
                        <a:pt x="138" y="58"/>
                      </a:lnTo>
                      <a:lnTo>
                        <a:pt x="138" y="57"/>
                      </a:lnTo>
                      <a:lnTo>
                        <a:pt x="138" y="56"/>
                      </a:lnTo>
                      <a:lnTo>
                        <a:pt x="138" y="56"/>
                      </a:lnTo>
                      <a:lnTo>
                        <a:pt x="138" y="54"/>
                      </a:lnTo>
                      <a:lnTo>
                        <a:pt x="139" y="53"/>
                      </a:lnTo>
                      <a:lnTo>
                        <a:pt x="140" y="53"/>
                      </a:lnTo>
                      <a:lnTo>
                        <a:pt x="140" y="53"/>
                      </a:lnTo>
                      <a:lnTo>
                        <a:pt x="143" y="50"/>
                      </a:lnTo>
                      <a:lnTo>
                        <a:pt x="147" y="48"/>
                      </a:lnTo>
                      <a:lnTo>
                        <a:pt x="147" y="48"/>
                      </a:lnTo>
                      <a:lnTo>
                        <a:pt x="147" y="47"/>
                      </a:lnTo>
                      <a:lnTo>
                        <a:pt x="148" y="47"/>
                      </a:lnTo>
                      <a:lnTo>
                        <a:pt x="148" y="46"/>
                      </a:lnTo>
                      <a:lnTo>
                        <a:pt x="148" y="46"/>
                      </a:lnTo>
                      <a:lnTo>
                        <a:pt x="147" y="45"/>
                      </a:lnTo>
                      <a:lnTo>
                        <a:pt x="146" y="44"/>
                      </a:lnTo>
                      <a:lnTo>
                        <a:pt x="145" y="43"/>
                      </a:lnTo>
                      <a:lnTo>
                        <a:pt x="144" y="42"/>
                      </a:lnTo>
                      <a:lnTo>
                        <a:pt x="144" y="42"/>
                      </a:lnTo>
                      <a:lnTo>
                        <a:pt x="145" y="42"/>
                      </a:lnTo>
                      <a:lnTo>
                        <a:pt x="146" y="41"/>
                      </a:lnTo>
                      <a:lnTo>
                        <a:pt x="147" y="41"/>
                      </a:lnTo>
                      <a:lnTo>
                        <a:pt x="147" y="40"/>
                      </a:lnTo>
                      <a:lnTo>
                        <a:pt x="148" y="39"/>
                      </a:lnTo>
                      <a:lnTo>
                        <a:pt x="148" y="38"/>
                      </a:lnTo>
                      <a:lnTo>
                        <a:pt x="148" y="36"/>
                      </a:lnTo>
                      <a:lnTo>
                        <a:pt x="148" y="34"/>
                      </a:lnTo>
                      <a:lnTo>
                        <a:pt x="147" y="32"/>
                      </a:lnTo>
                      <a:lnTo>
                        <a:pt x="146" y="30"/>
                      </a:lnTo>
                      <a:lnTo>
                        <a:pt x="144" y="29"/>
                      </a:lnTo>
                      <a:lnTo>
                        <a:pt x="144" y="29"/>
                      </a:lnTo>
                      <a:lnTo>
                        <a:pt x="143" y="28"/>
                      </a:lnTo>
                      <a:lnTo>
                        <a:pt x="140" y="27"/>
                      </a:lnTo>
                      <a:lnTo>
                        <a:pt x="140" y="27"/>
                      </a:lnTo>
                      <a:lnTo>
                        <a:pt x="138" y="27"/>
                      </a:lnTo>
                      <a:lnTo>
                        <a:pt x="136" y="27"/>
                      </a:lnTo>
                      <a:lnTo>
                        <a:pt x="134" y="27"/>
                      </a:lnTo>
                      <a:lnTo>
                        <a:pt x="132" y="27"/>
                      </a:lnTo>
                      <a:lnTo>
                        <a:pt x="132" y="27"/>
                      </a:lnTo>
                      <a:lnTo>
                        <a:pt x="130" y="26"/>
                      </a:lnTo>
                      <a:lnTo>
                        <a:pt x="129" y="26"/>
                      </a:lnTo>
                      <a:lnTo>
                        <a:pt x="127" y="25"/>
                      </a:lnTo>
                      <a:lnTo>
                        <a:pt x="127" y="25"/>
                      </a:lnTo>
                      <a:lnTo>
                        <a:pt x="126" y="26"/>
                      </a:lnTo>
                      <a:lnTo>
                        <a:pt x="124" y="26"/>
                      </a:lnTo>
                      <a:lnTo>
                        <a:pt x="122" y="26"/>
                      </a:lnTo>
                      <a:lnTo>
                        <a:pt x="121" y="26"/>
                      </a:lnTo>
                      <a:lnTo>
                        <a:pt x="121" y="26"/>
                      </a:lnTo>
                      <a:lnTo>
                        <a:pt x="121" y="25"/>
                      </a:lnTo>
                      <a:lnTo>
                        <a:pt x="121" y="25"/>
                      </a:lnTo>
                      <a:lnTo>
                        <a:pt x="120" y="24"/>
                      </a:lnTo>
                      <a:lnTo>
                        <a:pt x="119" y="24"/>
                      </a:lnTo>
                      <a:lnTo>
                        <a:pt x="119" y="24"/>
                      </a:lnTo>
                      <a:lnTo>
                        <a:pt x="119" y="24"/>
                      </a:lnTo>
                      <a:lnTo>
                        <a:pt x="118" y="25"/>
                      </a:lnTo>
                      <a:lnTo>
                        <a:pt x="116" y="26"/>
                      </a:lnTo>
                      <a:lnTo>
                        <a:pt x="114" y="28"/>
                      </a:lnTo>
                      <a:lnTo>
                        <a:pt x="114" y="28"/>
                      </a:lnTo>
                      <a:lnTo>
                        <a:pt x="114" y="27"/>
                      </a:lnTo>
                      <a:lnTo>
                        <a:pt x="114" y="26"/>
                      </a:lnTo>
                      <a:lnTo>
                        <a:pt x="114" y="24"/>
                      </a:lnTo>
                      <a:lnTo>
                        <a:pt x="114" y="24"/>
                      </a:lnTo>
                      <a:lnTo>
                        <a:pt x="114" y="22"/>
                      </a:lnTo>
                      <a:lnTo>
                        <a:pt x="113" y="22"/>
                      </a:lnTo>
                      <a:lnTo>
                        <a:pt x="112" y="21"/>
                      </a:lnTo>
                      <a:lnTo>
                        <a:pt x="111" y="21"/>
                      </a:lnTo>
                      <a:lnTo>
                        <a:pt x="109" y="21"/>
                      </a:lnTo>
                      <a:lnTo>
                        <a:pt x="108" y="20"/>
                      </a:lnTo>
                      <a:lnTo>
                        <a:pt x="107" y="20"/>
                      </a:lnTo>
                      <a:lnTo>
                        <a:pt x="107" y="20"/>
                      </a:lnTo>
                      <a:lnTo>
                        <a:pt x="106" y="19"/>
                      </a:lnTo>
                      <a:lnTo>
                        <a:pt x="105" y="19"/>
                      </a:lnTo>
                      <a:lnTo>
                        <a:pt x="104" y="18"/>
                      </a:lnTo>
                      <a:lnTo>
                        <a:pt x="104" y="17"/>
                      </a:lnTo>
                      <a:lnTo>
                        <a:pt x="104" y="17"/>
                      </a:lnTo>
                      <a:lnTo>
                        <a:pt x="103" y="17"/>
                      </a:lnTo>
                      <a:lnTo>
                        <a:pt x="102" y="17"/>
                      </a:lnTo>
                      <a:lnTo>
                        <a:pt x="102" y="17"/>
                      </a:lnTo>
                      <a:lnTo>
                        <a:pt x="102" y="18"/>
                      </a:lnTo>
                      <a:lnTo>
                        <a:pt x="102" y="18"/>
                      </a:lnTo>
                      <a:lnTo>
                        <a:pt x="101" y="16"/>
                      </a:lnTo>
                      <a:lnTo>
                        <a:pt x="100" y="15"/>
                      </a:lnTo>
                      <a:lnTo>
                        <a:pt x="99" y="14"/>
                      </a:lnTo>
                      <a:lnTo>
                        <a:pt x="98" y="13"/>
                      </a:lnTo>
                      <a:lnTo>
                        <a:pt x="97" y="13"/>
                      </a:lnTo>
                      <a:lnTo>
                        <a:pt x="95" y="12"/>
                      </a:lnTo>
                      <a:lnTo>
                        <a:pt x="94" y="12"/>
                      </a:lnTo>
                      <a:lnTo>
                        <a:pt x="92" y="12"/>
                      </a:lnTo>
                      <a:lnTo>
                        <a:pt x="92" y="12"/>
                      </a:lnTo>
                      <a:lnTo>
                        <a:pt x="93" y="10"/>
                      </a:lnTo>
                      <a:lnTo>
                        <a:pt x="93" y="8"/>
                      </a:lnTo>
                      <a:lnTo>
                        <a:pt x="93" y="6"/>
                      </a:lnTo>
                      <a:lnTo>
                        <a:pt x="92" y="4"/>
                      </a:lnTo>
                      <a:lnTo>
                        <a:pt x="91" y="2"/>
                      </a:lnTo>
                      <a:lnTo>
                        <a:pt x="90" y="1"/>
                      </a:lnTo>
                      <a:lnTo>
                        <a:pt x="88" y="0"/>
                      </a:lnTo>
                      <a:lnTo>
                        <a:pt x="86" y="0"/>
                      </a:lnTo>
                      <a:lnTo>
                        <a:pt x="86" y="0"/>
                      </a:lnTo>
                      <a:lnTo>
                        <a:pt x="82" y="0"/>
                      </a:lnTo>
                      <a:lnTo>
                        <a:pt x="81" y="0"/>
                      </a:lnTo>
                      <a:lnTo>
                        <a:pt x="80" y="1"/>
                      </a:lnTo>
                      <a:lnTo>
                        <a:pt x="80" y="1"/>
                      </a:lnTo>
                      <a:lnTo>
                        <a:pt x="77" y="2"/>
                      </a:lnTo>
                      <a:lnTo>
                        <a:pt x="76" y="4"/>
                      </a:lnTo>
                      <a:lnTo>
                        <a:pt x="75" y="5"/>
                      </a:lnTo>
                      <a:lnTo>
                        <a:pt x="75" y="5"/>
                      </a:lnTo>
                      <a:lnTo>
                        <a:pt x="73" y="7"/>
                      </a:lnTo>
                      <a:lnTo>
                        <a:pt x="73" y="9"/>
                      </a:lnTo>
                      <a:lnTo>
                        <a:pt x="73" y="11"/>
                      </a:lnTo>
                      <a:lnTo>
                        <a:pt x="73" y="13"/>
                      </a:lnTo>
                      <a:lnTo>
                        <a:pt x="73" y="13"/>
                      </a:lnTo>
                      <a:lnTo>
                        <a:pt x="72" y="13"/>
                      </a:lnTo>
                      <a:lnTo>
                        <a:pt x="70" y="12"/>
                      </a:lnTo>
                      <a:lnTo>
                        <a:pt x="70" y="12"/>
                      </a:lnTo>
                      <a:lnTo>
                        <a:pt x="69" y="12"/>
                      </a:lnTo>
                      <a:lnTo>
                        <a:pt x="67" y="12"/>
                      </a:lnTo>
                      <a:lnTo>
                        <a:pt x="66" y="12"/>
                      </a:lnTo>
                      <a:lnTo>
                        <a:pt x="65" y="12"/>
                      </a:lnTo>
                      <a:lnTo>
                        <a:pt x="65" y="12"/>
                      </a:lnTo>
                      <a:lnTo>
                        <a:pt x="64" y="12"/>
                      </a:lnTo>
                      <a:lnTo>
                        <a:pt x="63" y="12"/>
                      </a:lnTo>
                      <a:lnTo>
                        <a:pt x="62" y="11"/>
                      </a:lnTo>
                      <a:lnTo>
                        <a:pt x="60" y="11"/>
                      </a:lnTo>
                      <a:lnTo>
                        <a:pt x="60" y="11"/>
                      </a:lnTo>
                      <a:lnTo>
                        <a:pt x="59" y="11"/>
                      </a:lnTo>
                      <a:lnTo>
                        <a:pt x="56" y="11"/>
                      </a:lnTo>
                      <a:lnTo>
                        <a:pt x="56" y="11"/>
                      </a:lnTo>
                      <a:lnTo>
                        <a:pt x="54" y="10"/>
                      </a:lnTo>
                      <a:lnTo>
                        <a:pt x="52" y="10"/>
                      </a:lnTo>
                      <a:lnTo>
                        <a:pt x="51" y="10"/>
                      </a:lnTo>
                      <a:lnTo>
                        <a:pt x="49" y="10"/>
                      </a:lnTo>
                      <a:lnTo>
                        <a:pt x="48" y="11"/>
                      </a:lnTo>
                      <a:lnTo>
                        <a:pt x="47" y="12"/>
                      </a:lnTo>
                      <a:lnTo>
                        <a:pt x="46" y="13"/>
                      </a:lnTo>
                      <a:lnTo>
                        <a:pt x="46" y="13"/>
                      </a:lnTo>
                      <a:lnTo>
                        <a:pt x="43" y="16"/>
                      </a:lnTo>
                      <a:lnTo>
                        <a:pt x="42" y="18"/>
                      </a:lnTo>
                      <a:lnTo>
                        <a:pt x="40" y="20"/>
                      </a:lnTo>
                      <a:lnTo>
                        <a:pt x="40" y="20"/>
                      </a:lnTo>
                      <a:lnTo>
                        <a:pt x="39" y="19"/>
                      </a:lnTo>
                      <a:lnTo>
                        <a:pt x="37" y="19"/>
                      </a:lnTo>
                      <a:lnTo>
                        <a:pt x="35" y="18"/>
                      </a:lnTo>
                      <a:lnTo>
                        <a:pt x="33" y="17"/>
                      </a:lnTo>
                      <a:lnTo>
                        <a:pt x="33" y="17"/>
                      </a:lnTo>
                      <a:lnTo>
                        <a:pt x="31" y="18"/>
                      </a:lnTo>
                      <a:lnTo>
                        <a:pt x="29" y="18"/>
                      </a:lnTo>
                      <a:lnTo>
                        <a:pt x="24" y="20"/>
                      </a:lnTo>
                      <a:lnTo>
                        <a:pt x="24" y="20"/>
                      </a:lnTo>
                      <a:lnTo>
                        <a:pt x="22" y="21"/>
                      </a:lnTo>
                      <a:lnTo>
                        <a:pt x="21" y="21"/>
                      </a:lnTo>
                      <a:lnTo>
                        <a:pt x="20" y="22"/>
                      </a:lnTo>
                      <a:lnTo>
                        <a:pt x="20" y="24"/>
                      </a:lnTo>
                      <a:lnTo>
                        <a:pt x="19" y="25"/>
                      </a:lnTo>
                      <a:lnTo>
                        <a:pt x="20" y="27"/>
                      </a:lnTo>
                      <a:lnTo>
                        <a:pt x="21" y="29"/>
                      </a:lnTo>
                      <a:lnTo>
                        <a:pt x="21" y="31"/>
                      </a:lnTo>
                      <a:lnTo>
                        <a:pt x="23" y="33"/>
                      </a:lnTo>
                      <a:lnTo>
                        <a:pt x="23" y="33"/>
                      </a:lnTo>
                      <a:lnTo>
                        <a:pt x="22" y="32"/>
                      </a:lnTo>
                      <a:lnTo>
                        <a:pt x="21" y="33"/>
                      </a:lnTo>
                      <a:lnTo>
                        <a:pt x="20" y="33"/>
                      </a:lnTo>
                      <a:lnTo>
                        <a:pt x="20" y="34"/>
                      </a:lnTo>
                      <a:lnTo>
                        <a:pt x="18" y="35"/>
                      </a:lnTo>
                      <a:lnTo>
                        <a:pt x="18" y="35"/>
                      </a:lnTo>
                      <a:lnTo>
                        <a:pt x="17" y="36"/>
                      </a:lnTo>
                      <a:lnTo>
                        <a:pt x="16" y="36"/>
                      </a:lnTo>
                      <a:lnTo>
                        <a:pt x="14" y="36"/>
                      </a:lnTo>
                      <a:lnTo>
                        <a:pt x="13" y="36"/>
                      </a:lnTo>
                      <a:lnTo>
                        <a:pt x="13" y="36"/>
                      </a:lnTo>
                      <a:lnTo>
                        <a:pt x="12" y="37"/>
                      </a:lnTo>
                      <a:lnTo>
                        <a:pt x="11" y="38"/>
                      </a:lnTo>
                      <a:lnTo>
                        <a:pt x="11" y="38"/>
                      </a:lnTo>
                      <a:lnTo>
                        <a:pt x="11" y="40"/>
                      </a:lnTo>
                      <a:lnTo>
                        <a:pt x="11" y="41"/>
                      </a:lnTo>
                      <a:lnTo>
                        <a:pt x="11" y="41"/>
                      </a:lnTo>
                      <a:lnTo>
                        <a:pt x="12" y="42"/>
                      </a:lnTo>
                      <a:lnTo>
                        <a:pt x="13" y="43"/>
                      </a:lnTo>
                      <a:lnTo>
                        <a:pt x="14" y="43"/>
                      </a:lnTo>
                      <a:lnTo>
                        <a:pt x="15" y="45"/>
                      </a:lnTo>
                      <a:lnTo>
                        <a:pt x="15" y="45"/>
                      </a:lnTo>
                      <a:lnTo>
                        <a:pt x="13" y="45"/>
                      </a:lnTo>
                      <a:lnTo>
                        <a:pt x="12" y="45"/>
                      </a:lnTo>
                      <a:lnTo>
                        <a:pt x="10" y="46"/>
                      </a:lnTo>
                      <a:lnTo>
                        <a:pt x="8" y="46"/>
                      </a:lnTo>
                      <a:lnTo>
                        <a:pt x="8" y="46"/>
                      </a:lnTo>
                      <a:lnTo>
                        <a:pt x="7" y="47"/>
                      </a:lnTo>
                      <a:lnTo>
                        <a:pt x="5" y="48"/>
                      </a:lnTo>
                      <a:lnTo>
                        <a:pt x="4" y="49"/>
                      </a:lnTo>
                      <a:lnTo>
                        <a:pt x="3" y="50"/>
                      </a:lnTo>
                      <a:lnTo>
                        <a:pt x="2" y="53"/>
                      </a:lnTo>
                      <a:lnTo>
                        <a:pt x="0" y="56"/>
                      </a:lnTo>
                      <a:lnTo>
                        <a:pt x="0" y="56"/>
                      </a:lnTo>
                      <a:lnTo>
                        <a:pt x="0" y="57"/>
                      </a:lnTo>
                      <a:lnTo>
                        <a:pt x="0" y="58"/>
                      </a:lnTo>
                      <a:lnTo>
                        <a:pt x="0" y="59"/>
                      </a:lnTo>
                      <a:lnTo>
                        <a:pt x="1" y="60"/>
                      </a:lnTo>
                      <a:lnTo>
                        <a:pt x="2" y="61"/>
                      </a:lnTo>
                      <a:lnTo>
                        <a:pt x="4" y="62"/>
                      </a:lnTo>
                      <a:lnTo>
                        <a:pt x="6" y="63"/>
                      </a:lnTo>
                      <a:lnTo>
                        <a:pt x="8" y="63"/>
                      </a:lnTo>
                      <a:lnTo>
                        <a:pt x="12" y="65"/>
                      </a:lnTo>
                      <a:lnTo>
                        <a:pt x="12" y="65"/>
                      </a:lnTo>
                      <a:lnTo>
                        <a:pt x="12" y="66"/>
                      </a:lnTo>
                      <a:lnTo>
                        <a:pt x="12" y="67"/>
                      </a:lnTo>
                      <a:lnTo>
                        <a:pt x="12" y="68"/>
                      </a:lnTo>
                      <a:lnTo>
                        <a:pt x="13" y="69"/>
                      </a:lnTo>
                      <a:lnTo>
                        <a:pt x="13" y="69"/>
                      </a:lnTo>
                      <a:lnTo>
                        <a:pt x="15" y="70"/>
                      </a:lnTo>
                      <a:lnTo>
                        <a:pt x="17" y="70"/>
                      </a:lnTo>
                      <a:lnTo>
                        <a:pt x="18" y="71"/>
                      </a:lnTo>
                      <a:lnTo>
                        <a:pt x="20" y="71"/>
                      </a:lnTo>
                      <a:lnTo>
                        <a:pt x="20" y="71"/>
                      </a:lnTo>
                      <a:lnTo>
                        <a:pt x="20" y="73"/>
                      </a:lnTo>
                      <a:lnTo>
                        <a:pt x="20" y="75"/>
                      </a:lnTo>
                      <a:lnTo>
                        <a:pt x="21" y="75"/>
                      </a:lnTo>
                      <a:lnTo>
                        <a:pt x="21" y="76"/>
                      </a:lnTo>
                      <a:lnTo>
                        <a:pt x="21" y="77"/>
                      </a:lnTo>
                      <a:lnTo>
                        <a:pt x="22" y="77"/>
                      </a:lnTo>
                      <a:lnTo>
                        <a:pt x="22" y="77"/>
                      </a:lnTo>
                      <a:lnTo>
                        <a:pt x="23" y="77"/>
                      </a:lnTo>
                      <a:lnTo>
                        <a:pt x="24" y="77"/>
                      </a:lnTo>
                      <a:lnTo>
                        <a:pt x="25" y="77"/>
                      </a:lnTo>
                      <a:lnTo>
                        <a:pt x="26" y="77"/>
                      </a:lnTo>
                      <a:lnTo>
                        <a:pt x="26" y="77"/>
                      </a:lnTo>
                      <a:lnTo>
                        <a:pt x="27" y="78"/>
                      </a:lnTo>
                      <a:lnTo>
                        <a:pt x="27" y="78"/>
                      </a:lnTo>
                      <a:lnTo>
                        <a:pt x="24" y="78"/>
                      </a:lnTo>
                      <a:lnTo>
                        <a:pt x="22" y="78"/>
                      </a:lnTo>
                      <a:lnTo>
                        <a:pt x="21" y="79"/>
                      </a:lnTo>
                      <a:lnTo>
                        <a:pt x="21" y="79"/>
                      </a:lnTo>
                      <a:lnTo>
                        <a:pt x="20" y="80"/>
                      </a:lnTo>
                      <a:lnTo>
                        <a:pt x="19" y="81"/>
                      </a:lnTo>
                      <a:lnTo>
                        <a:pt x="18" y="83"/>
                      </a:lnTo>
                      <a:lnTo>
                        <a:pt x="17" y="84"/>
                      </a:lnTo>
                      <a:lnTo>
                        <a:pt x="17" y="84"/>
                      </a:lnTo>
                      <a:lnTo>
                        <a:pt x="17" y="85"/>
                      </a:lnTo>
                      <a:lnTo>
                        <a:pt x="17" y="86"/>
                      </a:lnTo>
                      <a:lnTo>
                        <a:pt x="18" y="88"/>
                      </a:lnTo>
                      <a:lnTo>
                        <a:pt x="20" y="89"/>
                      </a:lnTo>
                      <a:lnTo>
                        <a:pt x="21" y="90"/>
                      </a:lnTo>
                      <a:lnTo>
                        <a:pt x="24" y="91"/>
                      </a:lnTo>
                      <a:lnTo>
                        <a:pt x="26" y="92"/>
                      </a:lnTo>
                      <a:lnTo>
                        <a:pt x="28" y="92"/>
                      </a:lnTo>
                      <a:lnTo>
                        <a:pt x="30" y="92"/>
                      </a:lnTo>
                      <a:lnTo>
                        <a:pt x="30" y="92"/>
                      </a:lnTo>
                      <a:lnTo>
                        <a:pt x="30" y="92"/>
                      </a:lnTo>
                      <a:lnTo>
                        <a:pt x="30" y="92"/>
                      </a:lnTo>
                      <a:lnTo>
                        <a:pt x="31" y="93"/>
                      </a:lnTo>
                      <a:lnTo>
                        <a:pt x="33" y="93"/>
                      </a:lnTo>
                      <a:lnTo>
                        <a:pt x="34" y="93"/>
                      </a:lnTo>
                      <a:lnTo>
                        <a:pt x="34" y="93"/>
                      </a:lnTo>
                      <a:lnTo>
                        <a:pt x="34" y="94"/>
                      </a:lnTo>
                      <a:lnTo>
                        <a:pt x="34" y="94"/>
                      </a:lnTo>
                      <a:lnTo>
                        <a:pt x="34" y="96"/>
                      </a:lnTo>
                      <a:lnTo>
                        <a:pt x="34" y="96"/>
                      </a:lnTo>
                      <a:lnTo>
                        <a:pt x="35" y="96"/>
                      </a:lnTo>
                      <a:lnTo>
                        <a:pt x="36" y="96"/>
                      </a:lnTo>
                      <a:lnTo>
                        <a:pt x="38" y="97"/>
                      </a:lnTo>
                      <a:lnTo>
                        <a:pt x="38" y="97"/>
                      </a:lnTo>
                      <a:lnTo>
                        <a:pt x="38" y="98"/>
                      </a:lnTo>
                      <a:lnTo>
                        <a:pt x="39" y="99"/>
                      </a:lnTo>
                      <a:lnTo>
                        <a:pt x="39" y="99"/>
                      </a:lnTo>
                      <a:lnTo>
                        <a:pt x="40" y="100"/>
                      </a:lnTo>
                      <a:lnTo>
                        <a:pt x="42" y="101"/>
                      </a:lnTo>
                      <a:lnTo>
                        <a:pt x="43" y="102"/>
                      </a:lnTo>
                      <a:lnTo>
                        <a:pt x="43" y="103"/>
                      </a:lnTo>
                      <a:lnTo>
                        <a:pt x="43" y="103"/>
                      </a:lnTo>
                      <a:lnTo>
                        <a:pt x="44" y="103"/>
                      </a:lnTo>
                      <a:lnTo>
                        <a:pt x="46" y="103"/>
                      </a:lnTo>
                      <a:lnTo>
                        <a:pt x="47" y="103"/>
                      </a:lnTo>
                      <a:lnTo>
                        <a:pt x="48" y="102"/>
                      </a:lnTo>
                      <a:lnTo>
                        <a:pt x="49" y="101"/>
                      </a:lnTo>
                      <a:lnTo>
                        <a:pt x="50" y="100"/>
                      </a:lnTo>
                      <a:lnTo>
                        <a:pt x="51" y="99"/>
                      </a:lnTo>
                      <a:lnTo>
                        <a:pt x="51" y="98"/>
                      </a:lnTo>
                      <a:lnTo>
                        <a:pt x="51" y="98"/>
                      </a:lnTo>
                      <a:lnTo>
                        <a:pt x="52" y="98"/>
                      </a:lnTo>
                      <a:lnTo>
                        <a:pt x="52" y="98"/>
                      </a:lnTo>
                      <a:lnTo>
                        <a:pt x="54" y="99"/>
                      </a:lnTo>
                      <a:lnTo>
                        <a:pt x="56" y="98"/>
                      </a:lnTo>
                      <a:lnTo>
                        <a:pt x="56" y="98"/>
                      </a:lnTo>
                      <a:lnTo>
                        <a:pt x="57" y="97"/>
                      </a:lnTo>
                      <a:lnTo>
                        <a:pt x="57" y="97"/>
                      </a:lnTo>
                      <a:lnTo>
                        <a:pt x="58" y="96"/>
                      </a:lnTo>
                      <a:lnTo>
                        <a:pt x="58" y="95"/>
                      </a:lnTo>
                      <a:lnTo>
                        <a:pt x="58" y="92"/>
                      </a:lnTo>
                      <a:lnTo>
                        <a:pt x="58" y="92"/>
                      </a:lnTo>
                      <a:lnTo>
                        <a:pt x="59" y="92"/>
                      </a:lnTo>
                      <a:lnTo>
                        <a:pt x="60" y="92"/>
                      </a:lnTo>
                      <a:lnTo>
                        <a:pt x="61" y="93"/>
                      </a:lnTo>
                      <a:lnTo>
                        <a:pt x="62" y="93"/>
                      </a:lnTo>
                      <a:lnTo>
                        <a:pt x="62" y="93"/>
                      </a:lnTo>
                      <a:lnTo>
                        <a:pt x="63" y="93"/>
                      </a:lnTo>
                      <a:lnTo>
                        <a:pt x="64" y="93"/>
                      </a:lnTo>
                      <a:lnTo>
                        <a:pt x="64" y="93"/>
                      </a:lnTo>
                      <a:lnTo>
                        <a:pt x="63" y="91"/>
                      </a:lnTo>
                      <a:lnTo>
                        <a:pt x="62" y="89"/>
                      </a:lnTo>
                      <a:lnTo>
                        <a:pt x="60" y="86"/>
                      </a:lnTo>
                      <a:lnTo>
                        <a:pt x="59" y="84"/>
                      </a:lnTo>
                      <a:lnTo>
                        <a:pt x="58" y="82"/>
                      </a:lnTo>
                      <a:lnTo>
                        <a:pt x="58" y="81"/>
                      </a:lnTo>
                      <a:lnTo>
                        <a:pt x="57" y="79"/>
                      </a:lnTo>
                      <a:lnTo>
                        <a:pt x="57" y="79"/>
                      </a:lnTo>
                      <a:lnTo>
                        <a:pt x="57" y="76"/>
                      </a:lnTo>
                      <a:lnTo>
                        <a:pt x="57" y="76"/>
                      </a:lnTo>
                      <a:lnTo>
                        <a:pt x="60" y="76"/>
                      </a:lnTo>
                      <a:lnTo>
                        <a:pt x="61" y="76"/>
                      </a:lnTo>
                      <a:lnTo>
                        <a:pt x="62" y="76"/>
                      </a:lnTo>
                      <a:lnTo>
                        <a:pt x="62" y="76"/>
                      </a:lnTo>
                      <a:lnTo>
                        <a:pt x="63" y="75"/>
                      </a:lnTo>
                      <a:lnTo>
                        <a:pt x="63" y="74"/>
                      </a:lnTo>
                      <a:lnTo>
                        <a:pt x="64" y="74"/>
                      </a:lnTo>
                      <a:lnTo>
                        <a:pt x="64" y="73"/>
                      </a:lnTo>
                      <a:lnTo>
                        <a:pt x="64" y="71"/>
                      </a:lnTo>
                      <a:lnTo>
                        <a:pt x="64" y="69"/>
                      </a:lnTo>
                      <a:lnTo>
                        <a:pt x="64" y="69"/>
                      </a:lnTo>
                      <a:lnTo>
                        <a:pt x="65" y="69"/>
                      </a:lnTo>
                      <a:lnTo>
                        <a:pt x="65" y="69"/>
                      </a:lnTo>
                      <a:lnTo>
                        <a:pt x="66" y="68"/>
                      </a:lnTo>
                      <a:lnTo>
                        <a:pt x="66" y="68"/>
                      </a:lnTo>
                      <a:lnTo>
                        <a:pt x="66" y="68"/>
                      </a:lnTo>
                      <a:lnTo>
                        <a:pt x="67" y="68"/>
                      </a:lnTo>
                      <a:lnTo>
                        <a:pt x="68" y="67"/>
                      </a:lnTo>
                      <a:lnTo>
                        <a:pt x="68" y="67"/>
                      </a:lnTo>
                      <a:lnTo>
                        <a:pt x="68" y="66"/>
                      </a:lnTo>
                      <a:lnTo>
                        <a:pt x="69" y="65"/>
                      </a:lnTo>
                      <a:lnTo>
                        <a:pt x="69" y="65"/>
                      </a:lnTo>
                      <a:lnTo>
                        <a:pt x="69" y="64"/>
                      </a:lnTo>
                      <a:lnTo>
                        <a:pt x="69" y="64"/>
                      </a:lnTo>
                      <a:lnTo>
                        <a:pt x="69" y="64"/>
                      </a:lnTo>
                      <a:lnTo>
                        <a:pt x="70" y="64"/>
                      </a:lnTo>
                      <a:lnTo>
                        <a:pt x="73" y="64"/>
                      </a:lnTo>
                      <a:lnTo>
                        <a:pt x="76" y="64"/>
                      </a:lnTo>
                      <a:lnTo>
                        <a:pt x="76" y="64"/>
                      </a:lnTo>
                      <a:lnTo>
                        <a:pt x="77" y="67"/>
                      </a:lnTo>
                      <a:lnTo>
                        <a:pt x="77" y="68"/>
                      </a:lnTo>
                      <a:lnTo>
                        <a:pt x="78" y="70"/>
                      </a:lnTo>
                      <a:lnTo>
                        <a:pt x="80" y="71"/>
                      </a:lnTo>
                      <a:lnTo>
                        <a:pt x="80" y="71"/>
                      </a:lnTo>
                      <a:lnTo>
                        <a:pt x="82" y="72"/>
                      </a:lnTo>
                      <a:lnTo>
                        <a:pt x="83" y="73"/>
                      </a:lnTo>
                      <a:lnTo>
                        <a:pt x="84" y="72"/>
                      </a:lnTo>
                      <a:lnTo>
                        <a:pt x="86" y="72"/>
                      </a:lnTo>
                      <a:lnTo>
                        <a:pt x="87" y="70"/>
                      </a:lnTo>
                      <a:lnTo>
                        <a:pt x="87" y="70"/>
                      </a:lnTo>
                      <a:lnTo>
                        <a:pt x="88" y="71"/>
                      </a:lnTo>
                      <a:lnTo>
                        <a:pt x="89" y="72"/>
                      </a:lnTo>
                      <a:lnTo>
                        <a:pt x="91" y="72"/>
                      </a:lnTo>
                      <a:lnTo>
                        <a:pt x="96" y="73"/>
                      </a:lnTo>
                      <a:lnTo>
                        <a:pt x="96" y="73"/>
                      </a:lnTo>
                      <a:lnTo>
                        <a:pt x="94" y="75"/>
                      </a:lnTo>
                      <a:lnTo>
                        <a:pt x="93" y="78"/>
                      </a:lnTo>
                      <a:lnTo>
                        <a:pt x="92" y="79"/>
                      </a:lnTo>
                      <a:lnTo>
                        <a:pt x="91" y="81"/>
                      </a:lnTo>
                      <a:lnTo>
                        <a:pt x="91" y="82"/>
                      </a:lnTo>
                      <a:lnTo>
                        <a:pt x="91" y="84"/>
                      </a:lnTo>
                      <a:lnTo>
                        <a:pt x="91" y="84"/>
                      </a:lnTo>
                      <a:lnTo>
                        <a:pt x="92" y="84"/>
                      </a:lnTo>
                      <a:lnTo>
                        <a:pt x="93" y="84"/>
                      </a:lnTo>
                      <a:lnTo>
                        <a:pt x="93" y="84"/>
                      </a:lnTo>
                      <a:lnTo>
                        <a:pt x="93" y="85"/>
                      </a:lnTo>
                      <a:lnTo>
                        <a:pt x="93" y="86"/>
                      </a:lnTo>
                      <a:lnTo>
                        <a:pt x="93" y="86"/>
                      </a:lnTo>
                      <a:lnTo>
                        <a:pt x="94" y="87"/>
                      </a:lnTo>
                      <a:lnTo>
                        <a:pt x="95" y="87"/>
                      </a:lnTo>
                      <a:lnTo>
                        <a:pt x="96" y="89"/>
                      </a:lnTo>
                      <a:lnTo>
                        <a:pt x="97" y="90"/>
                      </a:lnTo>
                      <a:lnTo>
                        <a:pt x="97" y="91"/>
                      </a:lnTo>
                      <a:lnTo>
                        <a:pt x="98" y="92"/>
                      </a:lnTo>
                      <a:lnTo>
                        <a:pt x="98" y="92"/>
                      </a:lnTo>
                      <a:lnTo>
                        <a:pt x="99" y="92"/>
                      </a:lnTo>
                      <a:lnTo>
                        <a:pt x="101" y="92"/>
                      </a:lnTo>
                      <a:lnTo>
                        <a:pt x="102" y="92"/>
                      </a:lnTo>
                      <a:lnTo>
                        <a:pt x="104" y="92"/>
                      </a:lnTo>
                      <a:lnTo>
                        <a:pt x="104" y="92"/>
                      </a:lnTo>
                      <a:lnTo>
                        <a:pt x="105" y="94"/>
                      </a:lnTo>
                      <a:lnTo>
                        <a:pt x="107" y="96"/>
                      </a:lnTo>
                      <a:lnTo>
                        <a:pt x="108" y="97"/>
                      </a:lnTo>
                      <a:lnTo>
                        <a:pt x="109" y="98"/>
                      </a:lnTo>
                      <a:lnTo>
                        <a:pt x="111" y="98"/>
                      </a:lnTo>
                      <a:lnTo>
                        <a:pt x="111" y="98"/>
                      </a:lnTo>
                      <a:lnTo>
                        <a:pt x="112" y="98"/>
                      </a:lnTo>
                      <a:lnTo>
                        <a:pt x="113" y="98"/>
                      </a:lnTo>
                      <a:lnTo>
                        <a:pt x="115" y="97"/>
                      </a:lnTo>
                      <a:lnTo>
                        <a:pt x="116" y="97"/>
                      </a:lnTo>
                      <a:lnTo>
                        <a:pt x="116" y="97"/>
                      </a:lnTo>
                      <a:lnTo>
                        <a:pt x="118" y="96"/>
                      </a:lnTo>
                      <a:lnTo>
                        <a:pt x="120" y="95"/>
                      </a:lnTo>
                      <a:lnTo>
                        <a:pt x="124" y="93"/>
                      </a:lnTo>
                      <a:lnTo>
                        <a:pt x="125" y="92"/>
                      </a:lnTo>
                      <a:lnTo>
                        <a:pt x="126" y="91"/>
                      </a:lnTo>
                      <a:lnTo>
                        <a:pt x="127" y="90"/>
                      </a:lnTo>
                      <a:lnTo>
                        <a:pt x="128" y="87"/>
                      </a:lnTo>
                      <a:lnTo>
                        <a:pt x="128" y="87"/>
                      </a:lnTo>
                      <a:lnTo>
                        <a:pt x="130" y="87"/>
                      </a:lnTo>
                      <a:lnTo>
                        <a:pt x="131" y="87"/>
                      </a:lnTo>
                      <a:lnTo>
                        <a:pt x="131" y="87"/>
                      </a:lnTo>
                      <a:lnTo>
                        <a:pt x="132" y="86"/>
                      </a:lnTo>
                      <a:lnTo>
                        <a:pt x="132" y="86"/>
                      </a:lnTo>
                      <a:lnTo>
                        <a:pt x="132" y="86"/>
                      </a:lnTo>
                      <a:lnTo>
                        <a:pt x="133" y="86"/>
                      </a:lnTo>
                      <a:lnTo>
                        <a:pt x="134" y="86"/>
                      </a:lnTo>
                      <a:lnTo>
                        <a:pt x="135" y="86"/>
                      </a:lnTo>
                      <a:lnTo>
                        <a:pt x="136" y="85"/>
                      </a:lnTo>
                      <a:lnTo>
                        <a:pt x="136" y="85"/>
                      </a:lnTo>
                      <a:lnTo>
                        <a:pt x="136" y="84"/>
                      </a:lnTo>
                      <a:lnTo>
                        <a:pt x="137" y="83"/>
                      </a:lnTo>
                      <a:lnTo>
                        <a:pt x="137" y="81"/>
                      </a:lnTo>
                      <a:lnTo>
                        <a:pt x="137" y="81"/>
                      </a:lnTo>
                      <a:lnTo>
                        <a:pt x="140" y="81"/>
                      </a:lnTo>
                      <a:lnTo>
                        <a:pt x="143" y="81"/>
                      </a:lnTo>
                      <a:lnTo>
                        <a:pt x="145" y="81"/>
                      </a:lnTo>
                      <a:lnTo>
                        <a:pt x="147" y="80"/>
                      </a:lnTo>
                      <a:lnTo>
                        <a:pt x="148" y="79"/>
                      </a:lnTo>
                      <a:lnTo>
                        <a:pt x="149" y="78"/>
                      </a:lnTo>
                      <a:lnTo>
                        <a:pt x="149" y="78"/>
                      </a:lnTo>
                      <a:lnTo>
                        <a:pt x="150" y="76"/>
                      </a:lnTo>
                      <a:lnTo>
                        <a:pt x="151" y="75"/>
                      </a:lnTo>
                      <a:lnTo>
                        <a:pt x="151" y="74"/>
                      </a:lnTo>
                      <a:lnTo>
                        <a:pt x="151" y="72"/>
                      </a:lnTo>
                      <a:lnTo>
                        <a:pt x="151" y="72"/>
                      </a:lnTo>
                      <a:close/>
                    </a:path>
                  </a:pathLst>
                </a:custGeom>
                <a:solidFill>
                  <a:srgbClr val="AFD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81" name="Freeform 2817">
                  <a:extLst>
                    <a:ext uri="{FF2B5EF4-FFF2-40B4-BE49-F238E27FC236}">
                      <a16:creationId xmlns:a16="http://schemas.microsoft.com/office/drawing/2014/main" id="{95F295A2-BF7D-4766-A095-B5C8980044D1}"/>
                    </a:ext>
                  </a:extLst>
                </p:cNvPr>
                <p:cNvSpPr>
                  <a:spLocks/>
                </p:cNvSpPr>
                <p:nvPr/>
              </p:nvSpPr>
              <p:spPr bwMode="auto">
                <a:xfrm>
                  <a:off x="4066" y="1594"/>
                  <a:ext cx="57" cy="38"/>
                </a:xfrm>
                <a:custGeom>
                  <a:avLst/>
                  <a:gdLst>
                    <a:gd name="T0" fmla="*/ 0 w 57"/>
                    <a:gd name="T1" fmla="*/ 9 h 38"/>
                    <a:gd name="T2" fmla="*/ 0 w 57"/>
                    <a:gd name="T3" fmla="*/ 13 h 38"/>
                    <a:gd name="T4" fmla="*/ 0 w 57"/>
                    <a:gd name="T5" fmla="*/ 15 h 38"/>
                    <a:gd name="T6" fmla="*/ 2 w 57"/>
                    <a:gd name="T7" fmla="*/ 18 h 38"/>
                    <a:gd name="T8" fmla="*/ 7 w 57"/>
                    <a:gd name="T9" fmla="*/ 20 h 38"/>
                    <a:gd name="T10" fmla="*/ 10 w 57"/>
                    <a:gd name="T11" fmla="*/ 22 h 38"/>
                    <a:gd name="T12" fmla="*/ 9 w 57"/>
                    <a:gd name="T13" fmla="*/ 23 h 38"/>
                    <a:gd name="T14" fmla="*/ 7 w 57"/>
                    <a:gd name="T15" fmla="*/ 26 h 38"/>
                    <a:gd name="T16" fmla="*/ 7 w 57"/>
                    <a:gd name="T17" fmla="*/ 27 h 38"/>
                    <a:gd name="T18" fmla="*/ 7 w 57"/>
                    <a:gd name="T19" fmla="*/ 28 h 38"/>
                    <a:gd name="T20" fmla="*/ 9 w 57"/>
                    <a:gd name="T21" fmla="*/ 31 h 38"/>
                    <a:gd name="T22" fmla="*/ 12 w 57"/>
                    <a:gd name="T23" fmla="*/ 34 h 38"/>
                    <a:gd name="T24" fmla="*/ 16 w 57"/>
                    <a:gd name="T25" fmla="*/ 35 h 38"/>
                    <a:gd name="T26" fmla="*/ 19 w 57"/>
                    <a:gd name="T27" fmla="*/ 34 h 38"/>
                    <a:gd name="T28" fmla="*/ 22 w 57"/>
                    <a:gd name="T29" fmla="*/ 32 h 38"/>
                    <a:gd name="T30" fmla="*/ 23 w 57"/>
                    <a:gd name="T31" fmla="*/ 31 h 38"/>
                    <a:gd name="T32" fmla="*/ 26 w 57"/>
                    <a:gd name="T33" fmla="*/ 33 h 38"/>
                    <a:gd name="T34" fmla="*/ 31 w 57"/>
                    <a:gd name="T35" fmla="*/ 37 h 38"/>
                    <a:gd name="T36" fmla="*/ 35 w 57"/>
                    <a:gd name="T37" fmla="*/ 38 h 38"/>
                    <a:gd name="T38" fmla="*/ 36 w 57"/>
                    <a:gd name="T39" fmla="*/ 37 h 38"/>
                    <a:gd name="T40" fmla="*/ 39 w 57"/>
                    <a:gd name="T41" fmla="*/ 36 h 38"/>
                    <a:gd name="T42" fmla="*/ 40 w 57"/>
                    <a:gd name="T43" fmla="*/ 35 h 38"/>
                    <a:gd name="T44" fmla="*/ 42 w 57"/>
                    <a:gd name="T45" fmla="*/ 32 h 38"/>
                    <a:gd name="T46" fmla="*/ 42 w 57"/>
                    <a:gd name="T47" fmla="*/ 31 h 38"/>
                    <a:gd name="T48" fmla="*/ 44 w 57"/>
                    <a:gd name="T49" fmla="*/ 30 h 38"/>
                    <a:gd name="T50" fmla="*/ 50 w 57"/>
                    <a:gd name="T51" fmla="*/ 29 h 38"/>
                    <a:gd name="T52" fmla="*/ 53 w 57"/>
                    <a:gd name="T53" fmla="*/ 28 h 38"/>
                    <a:gd name="T54" fmla="*/ 55 w 57"/>
                    <a:gd name="T55" fmla="*/ 27 h 38"/>
                    <a:gd name="T56" fmla="*/ 57 w 57"/>
                    <a:gd name="T57" fmla="*/ 24 h 38"/>
                    <a:gd name="T58" fmla="*/ 57 w 57"/>
                    <a:gd name="T59" fmla="*/ 22 h 38"/>
                    <a:gd name="T60" fmla="*/ 56 w 57"/>
                    <a:gd name="T61" fmla="*/ 19 h 38"/>
                    <a:gd name="T62" fmla="*/ 55 w 57"/>
                    <a:gd name="T63" fmla="*/ 17 h 38"/>
                    <a:gd name="T64" fmla="*/ 52 w 57"/>
                    <a:gd name="T65" fmla="*/ 13 h 38"/>
                    <a:gd name="T66" fmla="*/ 47 w 57"/>
                    <a:gd name="T67" fmla="*/ 9 h 38"/>
                    <a:gd name="T68" fmla="*/ 46 w 57"/>
                    <a:gd name="T69" fmla="*/ 8 h 38"/>
                    <a:gd name="T70" fmla="*/ 46 w 57"/>
                    <a:gd name="T71" fmla="*/ 6 h 38"/>
                    <a:gd name="T72" fmla="*/ 41 w 57"/>
                    <a:gd name="T73" fmla="*/ 4 h 38"/>
                    <a:gd name="T74" fmla="*/ 34 w 57"/>
                    <a:gd name="T75" fmla="*/ 1 h 38"/>
                    <a:gd name="T76" fmla="*/ 29 w 57"/>
                    <a:gd name="T77" fmla="*/ 0 h 38"/>
                    <a:gd name="T78" fmla="*/ 0 w 57"/>
                    <a:gd name="T79"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38">
                      <a:moveTo>
                        <a:pt x="0" y="9"/>
                      </a:moveTo>
                      <a:lnTo>
                        <a:pt x="0" y="9"/>
                      </a:lnTo>
                      <a:lnTo>
                        <a:pt x="0" y="11"/>
                      </a:lnTo>
                      <a:lnTo>
                        <a:pt x="0" y="13"/>
                      </a:lnTo>
                      <a:lnTo>
                        <a:pt x="0" y="13"/>
                      </a:lnTo>
                      <a:lnTo>
                        <a:pt x="0" y="15"/>
                      </a:lnTo>
                      <a:lnTo>
                        <a:pt x="1" y="17"/>
                      </a:lnTo>
                      <a:lnTo>
                        <a:pt x="2" y="18"/>
                      </a:lnTo>
                      <a:lnTo>
                        <a:pt x="4" y="19"/>
                      </a:lnTo>
                      <a:lnTo>
                        <a:pt x="7" y="20"/>
                      </a:lnTo>
                      <a:lnTo>
                        <a:pt x="10" y="22"/>
                      </a:lnTo>
                      <a:lnTo>
                        <a:pt x="10" y="22"/>
                      </a:lnTo>
                      <a:lnTo>
                        <a:pt x="10" y="23"/>
                      </a:lnTo>
                      <a:lnTo>
                        <a:pt x="9" y="23"/>
                      </a:lnTo>
                      <a:lnTo>
                        <a:pt x="8" y="25"/>
                      </a:lnTo>
                      <a:lnTo>
                        <a:pt x="7" y="26"/>
                      </a:lnTo>
                      <a:lnTo>
                        <a:pt x="7" y="26"/>
                      </a:lnTo>
                      <a:lnTo>
                        <a:pt x="7" y="27"/>
                      </a:lnTo>
                      <a:lnTo>
                        <a:pt x="7" y="28"/>
                      </a:lnTo>
                      <a:lnTo>
                        <a:pt x="7" y="28"/>
                      </a:lnTo>
                      <a:lnTo>
                        <a:pt x="7" y="30"/>
                      </a:lnTo>
                      <a:lnTo>
                        <a:pt x="9" y="31"/>
                      </a:lnTo>
                      <a:lnTo>
                        <a:pt x="10" y="33"/>
                      </a:lnTo>
                      <a:lnTo>
                        <a:pt x="12" y="34"/>
                      </a:lnTo>
                      <a:lnTo>
                        <a:pt x="14" y="35"/>
                      </a:lnTo>
                      <a:lnTo>
                        <a:pt x="16" y="35"/>
                      </a:lnTo>
                      <a:lnTo>
                        <a:pt x="17" y="34"/>
                      </a:lnTo>
                      <a:lnTo>
                        <a:pt x="19" y="34"/>
                      </a:lnTo>
                      <a:lnTo>
                        <a:pt x="20" y="33"/>
                      </a:lnTo>
                      <a:lnTo>
                        <a:pt x="22" y="32"/>
                      </a:lnTo>
                      <a:lnTo>
                        <a:pt x="23" y="31"/>
                      </a:lnTo>
                      <a:lnTo>
                        <a:pt x="23" y="31"/>
                      </a:lnTo>
                      <a:lnTo>
                        <a:pt x="25" y="32"/>
                      </a:lnTo>
                      <a:lnTo>
                        <a:pt x="26" y="33"/>
                      </a:lnTo>
                      <a:lnTo>
                        <a:pt x="29" y="36"/>
                      </a:lnTo>
                      <a:lnTo>
                        <a:pt x="31" y="37"/>
                      </a:lnTo>
                      <a:lnTo>
                        <a:pt x="33" y="37"/>
                      </a:lnTo>
                      <a:lnTo>
                        <a:pt x="35" y="38"/>
                      </a:lnTo>
                      <a:lnTo>
                        <a:pt x="36" y="37"/>
                      </a:lnTo>
                      <a:lnTo>
                        <a:pt x="36" y="37"/>
                      </a:lnTo>
                      <a:lnTo>
                        <a:pt x="38" y="37"/>
                      </a:lnTo>
                      <a:lnTo>
                        <a:pt x="39" y="36"/>
                      </a:lnTo>
                      <a:lnTo>
                        <a:pt x="40" y="36"/>
                      </a:lnTo>
                      <a:lnTo>
                        <a:pt x="40" y="35"/>
                      </a:lnTo>
                      <a:lnTo>
                        <a:pt x="41" y="33"/>
                      </a:lnTo>
                      <a:lnTo>
                        <a:pt x="42" y="32"/>
                      </a:lnTo>
                      <a:lnTo>
                        <a:pt x="42" y="31"/>
                      </a:lnTo>
                      <a:lnTo>
                        <a:pt x="42" y="31"/>
                      </a:lnTo>
                      <a:lnTo>
                        <a:pt x="43" y="31"/>
                      </a:lnTo>
                      <a:lnTo>
                        <a:pt x="44" y="30"/>
                      </a:lnTo>
                      <a:lnTo>
                        <a:pt x="47" y="30"/>
                      </a:lnTo>
                      <a:lnTo>
                        <a:pt x="50" y="29"/>
                      </a:lnTo>
                      <a:lnTo>
                        <a:pt x="53" y="28"/>
                      </a:lnTo>
                      <a:lnTo>
                        <a:pt x="53" y="28"/>
                      </a:lnTo>
                      <a:lnTo>
                        <a:pt x="54" y="28"/>
                      </a:lnTo>
                      <a:lnTo>
                        <a:pt x="55" y="27"/>
                      </a:lnTo>
                      <a:lnTo>
                        <a:pt x="56" y="26"/>
                      </a:lnTo>
                      <a:lnTo>
                        <a:pt x="57" y="24"/>
                      </a:lnTo>
                      <a:lnTo>
                        <a:pt x="57" y="23"/>
                      </a:lnTo>
                      <a:lnTo>
                        <a:pt x="57" y="22"/>
                      </a:lnTo>
                      <a:lnTo>
                        <a:pt x="57" y="20"/>
                      </a:lnTo>
                      <a:lnTo>
                        <a:pt x="56" y="19"/>
                      </a:lnTo>
                      <a:lnTo>
                        <a:pt x="56" y="19"/>
                      </a:lnTo>
                      <a:lnTo>
                        <a:pt x="55" y="17"/>
                      </a:lnTo>
                      <a:lnTo>
                        <a:pt x="54" y="16"/>
                      </a:lnTo>
                      <a:lnTo>
                        <a:pt x="52" y="13"/>
                      </a:lnTo>
                      <a:lnTo>
                        <a:pt x="49" y="11"/>
                      </a:lnTo>
                      <a:lnTo>
                        <a:pt x="47" y="9"/>
                      </a:lnTo>
                      <a:lnTo>
                        <a:pt x="47" y="9"/>
                      </a:lnTo>
                      <a:lnTo>
                        <a:pt x="46" y="8"/>
                      </a:lnTo>
                      <a:lnTo>
                        <a:pt x="46" y="7"/>
                      </a:lnTo>
                      <a:lnTo>
                        <a:pt x="46" y="6"/>
                      </a:lnTo>
                      <a:lnTo>
                        <a:pt x="46" y="6"/>
                      </a:lnTo>
                      <a:lnTo>
                        <a:pt x="41" y="4"/>
                      </a:lnTo>
                      <a:lnTo>
                        <a:pt x="41" y="4"/>
                      </a:lnTo>
                      <a:lnTo>
                        <a:pt x="34" y="1"/>
                      </a:lnTo>
                      <a:lnTo>
                        <a:pt x="31" y="1"/>
                      </a:lnTo>
                      <a:lnTo>
                        <a:pt x="29" y="0"/>
                      </a:lnTo>
                      <a:lnTo>
                        <a:pt x="28" y="0"/>
                      </a:lnTo>
                      <a:lnTo>
                        <a:pt x="0" y="9"/>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82" name="Freeform 2818">
                  <a:extLst>
                    <a:ext uri="{FF2B5EF4-FFF2-40B4-BE49-F238E27FC236}">
                      <a16:creationId xmlns:a16="http://schemas.microsoft.com/office/drawing/2014/main" id="{8B507389-55DE-47EF-83BC-28F1218D735D}"/>
                    </a:ext>
                  </a:extLst>
                </p:cNvPr>
                <p:cNvSpPr>
                  <a:spLocks/>
                </p:cNvSpPr>
                <p:nvPr/>
              </p:nvSpPr>
              <p:spPr bwMode="auto">
                <a:xfrm>
                  <a:off x="4097" y="1575"/>
                  <a:ext cx="53" cy="59"/>
                </a:xfrm>
                <a:custGeom>
                  <a:avLst/>
                  <a:gdLst>
                    <a:gd name="T0" fmla="*/ 13 w 53"/>
                    <a:gd name="T1" fmla="*/ 14 h 59"/>
                    <a:gd name="T2" fmla="*/ 4 w 53"/>
                    <a:gd name="T3" fmla="*/ 21 h 59"/>
                    <a:gd name="T4" fmla="*/ 1 w 53"/>
                    <a:gd name="T5" fmla="*/ 23 h 59"/>
                    <a:gd name="T6" fmla="*/ 0 w 53"/>
                    <a:gd name="T7" fmla="*/ 27 h 59"/>
                    <a:gd name="T8" fmla="*/ 0 w 53"/>
                    <a:gd name="T9" fmla="*/ 30 h 59"/>
                    <a:gd name="T10" fmla="*/ 0 w 53"/>
                    <a:gd name="T11" fmla="*/ 32 h 59"/>
                    <a:gd name="T12" fmla="*/ 2 w 53"/>
                    <a:gd name="T13" fmla="*/ 35 h 59"/>
                    <a:gd name="T14" fmla="*/ 6 w 53"/>
                    <a:gd name="T15" fmla="*/ 38 h 59"/>
                    <a:gd name="T16" fmla="*/ 9 w 53"/>
                    <a:gd name="T17" fmla="*/ 40 h 59"/>
                    <a:gd name="T18" fmla="*/ 9 w 53"/>
                    <a:gd name="T19" fmla="*/ 41 h 59"/>
                    <a:gd name="T20" fmla="*/ 6 w 53"/>
                    <a:gd name="T21" fmla="*/ 43 h 59"/>
                    <a:gd name="T22" fmla="*/ 4 w 53"/>
                    <a:gd name="T23" fmla="*/ 45 h 59"/>
                    <a:gd name="T24" fmla="*/ 4 w 53"/>
                    <a:gd name="T25" fmla="*/ 46 h 59"/>
                    <a:gd name="T26" fmla="*/ 4 w 53"/>
                    <a:gd name="T27" fmla="*/ 50 h 59"/>
                    <a:gd name="T28" fmla="*/ 4 w 53"/>
                    <a:gd name="T29" fmla="*/ 54 h 59"/>
                    <a:gd name="T30" fmla="*/ 5 w 53"/>
                    <a:gd name="T31" fmla="*/ 56 h 59"/>
                    <a:gd name="T32" fmla="*/ 7 w 53"/>
                    <a:gd name="T33" fmla="*/ 58 h 59"/>
                    <a:gd name="T34" fmla="*/ 9 w 53"/>
                    <a:gd name="T35" fmla="*/ 58 h 59"/>
                    <a:gd name="T36" fmla="*/ 13 w 53"/>
                    <a:gd name="T37" fmla="*/ 58 h 59"/>
                    <a:gd name="T38" fmla="*/ 16 w 53"/>
                    <a:gd name="T39" fmla="*/ 58 h 59"/>
                    <a:gd name="T40" fmla="*/ 17 w 53"/>
                    <a:gd name="T41" fmla="*/ 56 h 59"/>
                    <a:gd name="T42" fmla="*/ 19 w 53"/>
                    <a:gd name="T43" fmla="*/ 52 h 59"/>
                    <a:gd name="T44" fmla="*/ 21 w 53"/>
                    <a:gd name="T45" fmla="*/ 53 h 59"/>
                    <a:gd name="T46" fmla="*/ 25 w 53"/>
                    <a:gd name="T47" fmla="*/ 55 h 59"/>
                    <a:gd name="T48" fmla="*/ 29 w 53"/>
                    <a:gd name="T49" fmla="*/ 55 h 59"/>
                    <a:gd name="T50" fmla="*/ 33 w 53"/>
                    <a:gd name="T51" fmla="*/ 53 h 59"/>
                    <a:gd name="T52" fmla="*/ 34 w 53"/>
                    <a:gd name="T53" fmla="*/ 51 h 59"/>
                    <a:gd name="T54" fmla="*/ 34 w 53"/>
                    <a:gd name="T55" fmla="*/ 51 h 59"/>
                    <a:gd name="T56" fmla="*/ 34 w 53"/>
                    <a:gd name="T57" fmla="*/ 50 h 59"/>
                    <a:gd name="T58" fmla="*/ 34 w 53"/>
                    <a:gd name="T59" fmla="*/ 49 h 59"/>
                    <a:gd name="T60" fmla="*/ 35 w 53"/>
                    <a:gd name="T61" fmla="*/ 48 h 59"/>
                    <a:gd name="T62" fmla="*/ 39 w 53"/>
                    <a:gd name="T63" fmla="*/ 47 h 59"/>
                    <a:gd name="T64" fmla="*/ 43 w 53"/>
                    <a:gd name="T65" fmla="*/ 47 h 59"/>
                    <a:gd name="T66" fmla="*/ 45 w 53"/>
                    <a:gd name="T67" fmla="*/ 47 h 59"/>
                    <a:gd name="T68" fmla="*/ 46 w 53"/>
                    <a:gd name="T69" fmla="*/ 45 h 59"/>
                    <a:gd name="T70" fmla="*/ 47 w 53"/>
                    <a:gd name="T71" fmla="*/ 45 h 59"/>
                    <a:gd name="T72" fmla="*/ 46 w 53"/>
                    <a:gd name="T73" fmla="*/ 42 h 59"/>
                    <a:gd name="T74" fmla="*/ 44 w 53"/>
                    <a:gd name="T75" fmla="*/ 39 h 59"/>
                    <a:gd name="T76" fmla="*/ 41 w 53"/>
                    <a:gd name="T77" fmla="*/ 35 h 59"/>
                    <a:gd name="T78" fmla="*/ 41 w 53"/>
                    <a:gd name="T79" fmla="*/ 33 h 59"/>
                    <a:gd name="T80" fmla="*/ 42 w 53"/>
                    <a:gd name="T81" fmla="*/ 31 h 59"/>
                    <a:gd name="T82" fmla="*/ 45 w 53"/>
                    <a:gd name="T83" fmla="*/ 29 h 59"/>
                    <a:gd name="T84" fmla="*/ 49 w 53"/>
                    <a:gd name="T85" fmla="*/ 27 h 59"/>
                    <a:gd name="T86" fmla="*/ 50 w 53"/>
                    <a:gd name="T87" fmla="*/ 26 h 59"/>
                    <a:gd name="T88" fmla="*/ 52 w 53"/>
                    <a:gd name="T89" fmla="*/ 23 h 59"/>
                    <a:gd name="T90" fmla="*/ 53 w 53"/>
                    <a:gd name="T91" fmla="*/ 21 h 59"/>
                    <a:gd name="T92" fmla="*/ 52 w 53"/>
                    <a:gd name="T93" fmla="*/ 18 h 59"/>
                    <a:gd name="T94" fmla="*/ 49 w 53"/>
                    <a:gd name="T95" fmla="*/ 14 h 59"/>
                    <a:gd name="T96" fmla="*/ 45 w 53"/>
                    <a:gd name="T97" fmla="*/ 10 h 59"/>
                    <a:gd name="T98" fmla="*/ 34 w 53"/>
                    <a:gd name="T99" fmla="*/ 4 h 59"/>
                    <a:gd name="T100" fmla="*/ 13 w 53"/>
                    <a:gd name="T10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 h="59">
                      <a:moveTo>
                        <a:pt x="13" y="14"/>
                      </a:moveTo>
                      <a:lnTo>
                        <a:pt x="13" y="14"/>
                      </a:lnTo>
                      <a:lnTo>
                        <a:pt x="6" y="18"/>
                      </a:lnTo>
                      <a:lnTo>
                        <a:pt x="4" y="21"/>
                      </a:lnTo>
                      <a:lnTo>
                        <a:pt x="1" y="23"/>
                      </a:lnTo>
                      <a:lnTo>
                        <a:pt x="1" y="23"/>
                      </a:lnTo>
                      <a:lnTo>
                        <a:pt x="0" y="25"/>
                      </a:lnTo>
                      <a:lnTo>
                        <a:pt x="0" y="27"/>
                      </a:lnTo>
                      <a:lnTo>
                        <a:pt x="0" y="28"/>
                      </a:lnTo>
                      <a:lnTo>
                        <a:pt x="0" y="30"/>
                      </a:lnTo>
                      <a:lnTo>
                        <a:pt x="0" y="30"/>
                      </a:lnTo>
                      <a:lnTo>
                        <a:pt x="0" y="32"/>
                      </a:lnTo>
                      <a:lnTo>
                        <a:pt x="1" y="34"/>
                      </a:lnTo>
                      <a:lnTo>
                        <a:pt x="2" y="35"/>
                      </a:lnTo>
                      <a:lnTo>
                        <a:pt x="3" y="36"/>
                      </a:lnTo>
                      <a:lnTo>
                        <a:pt x="6" y="38"/>
                      </a:lnTo>
                      <a:lnTo>
                        <a:pt x="8" y="39"/>
                      </a:lnTo>
                      <a:lnTo>
                        <a:pt x="9" y="40"/>
                      </a:lnTo>
                      <a:lnTo>
                        <a:pt x="9" y="40"/>
                      </a:lnTo>
                      <a:lnTo>
                        <a:pt x="9" y="41"/>
                      </a:lnTo>
                      <a:lnTo>
                        <a:pt x="8" y="42"/>
                      </a:lnTo>
                      <a:lnTo>
                        <a:pt x="6" y="43"/>
                      </a:lnTo>
                      <a:lnTo>
                        <a:pt x="5" y="44"/>
                      </a:lnTo>
                      <a:lnTo>
                        <a:pt x="4" y="45"/>
                      </a:lnTo>
                      <a:lnTo>
                        <a:pt x="4" y="46"/>
                      </a:lnTo>
                      <a:lnTo>
                        <a:pt x="4" y="46"/>
                      </a:lnTo>
                      <a:lnTo>
                        <a:pt x="4" y="48"/>
                      </a:lnTo>
                      <a:lnTo>
                        <a:pt x="4" y="50"/>
                      </a:lnTo>
                      <a:lnTo>
                        <a:pt x="4" y="52"/>
                      </a:lnTo>
                      <a:lnTo>
                        <a:pt x="4" y="54"/>
                      </a:lnTo>
                      <a:lnTo>
                        <a:pt x="4" y="54"/>
                      </a:lnTo>
                      <a:lnTo>
                        <a:pt x="5" y="56"/>
                      </a:lnTo>
                      <a:lnTo>
                        <a:pt x="6" y="57"/>
                      </a:lnTo>
                      <a:lnTo>
                        <a:pt x="7" y="58"/>
                      </a:lnTo>
                      <a:lnTo>
                        <a:pt x="9" y="58"/>
                      </a:lnTo>
                      <a:lnTo>
                        <a:pt x="9" y="58"/>
                      </a:lnTo>
                      <a:lnTo>
                        <a:pt x="11" y="59"/>
                      </a:lnTo>
                      <a:lnTo>
                        <a:pt x="13" y="58"/>
                      </a:lnTo>
                      <a:lnTo>
                        <a:pt x="14" y="58"/>
                      </a:lnTo>
                      <a:lnTo>
                        <a:pt x="16" y="58"/>
                      </a:lnTo>
                      <a:lnTo>
                        <a:pt x="17" y="57"/>
                      </a:lnTo>
                      <a:lnTo>
                        <a:pt x="17" y="56"/>
                      </a:lnTo>
                      <a:lnTo>
                        <a:pt x="18" y="54"/>
                      </a:lnTo>
                      <a:lnTo>
                        <a:pt x="19" y="52"/>
                      </a:lnTo>
                      <a:lnTo>
                        <a:pt x="19" y="52"/>
                      </a:lnTo>
                      <a:lnTo>
                        <a:pt x="21" y="53"/>
                      </a:lnTo>
                      <a:lnTo>
                        <a:pt x="22" y="54"/>
                      </a:lnTo>
                      <a:lnTo>
                        <a:pt x="25" y="55"/>
                      </a:lnTo>
                      <a:lnTo>
                        <a:pt x="27" y="55"/>
                      </a:lnTo>
                      <a:lnTo>
                        <a:pt x="29" y="55"/>
                      </a:lnTo>
                      <a:lnTo>
                        <a:pt x="31" y="54"/>
                      </a:lnTo>
                      <a:lnTo>
                        <a:pt x="33" y="53"/>
                      </a:lnTo>
                      <a:lnTo>
                        <a:pt x="33" y="52"/>
                      </a:lnTo>
                      <a:lnTo>
                        <a:pt x="34" y="51"/>
                      </a:lnTo>
                      <a:lnTo>
                        <a:pt x="34" y="51"/>
                      </a:lnTo>
                      <a:lnTo>
                        <a:pt x="34" y="51"/>
                      </a:lnTo>
                      <a:lnTo>
                        <a:pt x="34" y="50"/>
                      </a:lnTo>
                      <a:lnTo>
                        <a:pt x="34" y="50"/>
                      </a:lnTo>
                      <a:lnTo>
                        <a:pt x="34" y="49"/>
                      </a:lnTo>
                      <a:lnTo>
                        <a:pt x="34" y="49"/>
                      </a:lnTo>
                      <a:lnTo>
                        <a:pt x="35" y="49"/>
                      </a:lnTo>
                      <a:lnTo>
                        <a:pt x="35" y="48"/>
                      </a:lnTo>
                      <a:lnTo>
                        <a:pt x="37" y="47"/>
                      </a:lnTo>
                      <a:lnTo>
                        <a:pt x="39" y="47"/>
                      </a:lnTo>
                      <a:lnTo>
                        <a:pt x="41" y="47"/>
                      </a:lnTo>
                      <a:lnTo>
                        <a:pt x="43" y="47"/>
                      </a:lnTo>
                      <a:lnTo>
                        <a:pt x="44" y="47"/>
                      </a:lnTo>
                      <a:lnTo>
                        <a:pt x="45" y="47"/>
                      </a:lnTo>
                      <a:lnTo>
                        <a:pt x="46" y="46"/>
                      </a:lnTo>
                      <a:lnTo>
                        <a:pt x="46" y="45"/>
                      </a:lnTo>
                      <a:lnTo>
                        <a:pt x="47" y="45"/>
                      </a:lnTo>
                      <a:lnTo>
                        <a:pt x="47" y="45"/>
                      </a:lnTo>
                      <a:lnTo>
                        <a:pt x="47" y="43"/>
                      </a:lnTo>
                      <a:lnTo>
                        <a:pt x="46" y="42"/>
                      </a:lnTo>
                      <a:lnTo>
                        <a:pt x="45" y="40"/>
                      </a:lnTo>
                      <a:lnTo>
                        <a:pt x="44" y="39"/>
                      </a:lnTo>
                      <a:lnTo>
                        <a:pt x="42" y="36"/>
                      </a:lnTo>
                      <a:lnTo>
                        <a:pt x="41" y="35"/>
                      </a:lnTo>
                      <a:lnTo>
                        <a:pt x="41" y="33"/>
                      </a:lnTo>
                      <a:lnTo>
                        <a:pt x="41" y="33"/>
                      </a:lnTo>
                      <a:lnTo>
                        <a:pt x="41" y="32"/>
                      </a:lnTo>
                      <a:lnTo>
                        <a:pt x="42" y="31"/>
                      </a:lnTo>
                      <a:lnTo>
                        <a:pt x="43" y="30"/>
                      </a:lnTo>
                      <a:lnTo>
                        <a:pt x="45" y="29"/>
                      </a:lnTo>
                      <a:lnTo>
                        <a:pt x="48" y="28"/>
                      </a:lnTo>
                      <a:lnTo>
                        <a:pt x="49" y="27"/>
                      </a:lnTo>
                      <a:lnTo>
                        <a:pt x="50" y="26"/>
                      </a:lnTo>
                      <a:lnTo>
                        <a:pt x="50" y="26"/>
                      </a:lnTo>
                      <a:lnTo>
                        <a:pt x="52" y="24"/>
                      </a:lnTo>
                      <a:lnTo>
                        <a:pt x="52" y="23"/>
                      </a:lnTo>
                      <a:lnTo>
                        <a:pt x="53" y="22"/>
                      </a:lnTo>
                      <a:lnTo>
                        <a:pt x="53" y="21"/>
                      </a:lnTo>
                      <a:lnTo>
                        <a:pt x="53" y="20"/>
                      </a:lnTo>
                      <a:lnTo>
                        <a:pt x="52" y="18"/>
                      </a:lnTo>
                      <a:lnTo>
                        <a:pt x="51" y="16"/>
                      </a:lnTo>
                      <a:lnTo>
                        <a:pt x="49" y="14"/>
                      </a:lnTo>
                      <a:lnTo>
                        <a:pt x="47" y="12"/>
                      </a:lnTo>
                      <a:lnTo>
                        <a:pt x="45" y="10"/>
                      </a:lnTo>
                      <a:lnTo>
                        <a:pt x="39" y="7"/>
                      </a:lnTo>
                      <a:lnTo>
                        <a:pt x="34" y="4"/>
                      </a:lnTo>
                      <a:lnTo>
                        <a:pt x="25" y="0"/>
                      </a:lnTo>
                      <a:lnTo>
                        <a:pt x="13" y="14"/>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83" name="Freeform 2819">
                  <a:extLst>
                    <a:ext uri="{FF2B5EF4-FFF2-40B4-BE49-F238E27FC236}">
                      <a16:creationId xmlns:a16="http://schemas.microsoft.com/office/drawing/2014/main" id="{35CDD77B-DF64-4BC2-8BC9-4F62423402E5}"/>
                    </a:ext>
                  </a:extLst>
                </p:cNvPr>
                <p:cNvSpPr>
                  <a:spLocks/>
                </p:cNvSpPr>
                <p:nvPr/>
              </p:nvSpPr>
              <p:spPr bwMode="auto">
                <a:xfrm>
                  <a:off x="4042" y="1560"/>
                  <a:ext cx="119" cy="76"/>
                </a:xfrm>
                <a:custGeom>
                  <a:avLst/>
                  <a:gdLst>
                    <a:gd name="T0" fmla="*/ 7 w 119"/>
                    <a:gd name="T1" fmla="*/ 8 h 76"/>
                    <a:gd name="T2" fmla="*/ 6 w 119"/>
                    <a:gd name="T3" fmla="*/ 10 h 76"/>
                    <a:gd name="T4" fmla="*/ 2 w 119"/>
                    <a:gd name="T5" fmla="*/ 14 h 76"/>
                    <a:gd name="T6" fmla="*/ 0 w 119"/>
                    <a:gd name="T7" fmla="*/ 19 h 76"/>
                    <a:gd name="T8" fmla="*/ 0 w 119"/>
                    <a:gd name="T9" fmla="*/ 23 h 76"/>
                    <a:gd name="T10" fmla="*/ 0 w 119"/>
                    <a:gd name="T11" fmla="*/ 24 h 76"/>
                    <a:gd name="T12" fmla="*/ 3 w 119"/>
                    <a:gd name="T13" fmla="*/ 26 h 76"/>
                    <a:gd name="T14" fmla="*/ 4 w 119"/>
                    <a:gd name="T15" fmla="*/ 28 h 76"/>
                    <a:gd name="T16" fmla="*/ 3 w 119"/>
                    <a:gd name="T17" fmla="*/ 32 h 76"/>
                    <a:gd name="T18" fmla="*/ 3 w 119"/>
                    <a:gd name="T19" fmla="*/ 34 h 76"/>
                    <a:gd name="T20" fmla="*/ 6 w 119"/>
                    <a:gd name="T21" fmla="*/ 36 h 76"/>
                    <a:gd name="T22" fmla="*/ 8 w 119"/>
                    <a:gd name="T23" fmla="*/ 39 h 76"/>
                    <a:gd name="T24" fmla="*/ 11 w 119"/>
                    <a:gd name="T25" fmla="*/ 43 h 76"/>
                    <a:gd name="T26" fmla="*/ 12 w 119"/>
                    <a:gd name="T27" fmla="*/ 44 h 76"/>
                    <a:gd name="T28" fmla="*/ 11 w 119"/>
                    <a:gd name="T29" fmla="*/ 47 h 76"/>
                    <a:gd name="T30" fmla="*/ 8 w 119"/>
                    <a:gd name="T31" fmla="*/ 50 h 76"/>
                    <a:gd name="T32" fmla="*/ 7 w 119"/>
                    <a:gd name="T33" fmla="*/ 53 h 76"/>
                    <a:gd name="T34" fmla="*/ 8 w 119"/>
                    <a:gd name="T35" fmla="*/ 56 h 76"/>
                    <a:gd name="T36" fmla="*/ 12 w 119"/>
                    <a:gd name="T37" fmla="*/ 58 h 76"/>
                    <a:gd name="T38" fmla="*/ 20 w 119"/>
                    <a:gd name="T39" fmla="*/ 58 h 76"/>
                    <a:gd name="T40" fmla="*/ 21 w 119"/>
                    <a:gd name="T41" fmla="*/ 61 h 76"/>
                    <a:gd name="T42" fmla="*/ 25 w 119"/>
                    <a:gd name="T43" fmla="*/ 64 h 76"/>
                    <a:gd name="T44" fmla="*/ 34 w 119"/>
                    <a:gd name="T45" fmla="*/ 67 h 76"/>
                    <a:gd name="T46" fmla="*/ 42 w 119"/>
                    <a:gd name="T47" fmla="*/ 68 h 76"/>
                    <a:gd name="T48" fmla="*/ 44 w 119"/>
                    <a:gd name="T49" fmla="*/ 66 h 76"/>
                    <a:gd name="T50" fmla="*/ 45 w 119"/>
                    <a:gd name="T51" fmla="*/ 71 h 76"/>
                    <a:gd name="T52" fmla="*/ 49 w 119"/>
                    <a:gd name="T53" fmla="*/ 72 h 76"/>
                    <a:gd name="T54" fmla="*/ 59 w 119"/>
                    <a:gd name="T55" fmla="*/ 73 h 76"/>
                    <a:gd name="T56" fmla="*/ 62 w 119"/>
                    <a:gd name="T57" fmla="*/ 74 h 76"/>
                    <a:gd name="T58" fmla="*/ 64 w 119"/>
                    <a:gd name="T59" fmla="*/ 76 h 76"/>
                    <a:gd name="T60" fmla="*/ 68 w 119"/>
                    <a:gd name="T61" fmla="*/ 76 h 76"/>
                    <a:gd name="T62" fmla="*/ 72 w 119"/>
                    <a:gd name="T63" fmla="*/ 71 h 76"/>
                    <a:gd name="T64" fmla="*/ 75 w 119"/>
                    <a:gd name="T65" fmla="*/ 65 h 76"/>
                    <a:gd name="T66" fmla="*/ 78 w 119"/>
                    <a:gd name="T67" fmla="*/ 66 h 76"/>
                    <a:gd name="T68" fmla="*/ 81 w 119"/>
                    <a:gd name="T69" fmla="*/ 65 h 76"/>
                    <a:gd name="T70" fmla="*/ 85 w 119"/>
                    <a:gd name="T71" fmla="*/ 64 h 76"/>
                    <a:gd name="T72" fmla="*/ 89 w 119"/>
                    <a:gd name="T73" fmla="*/ 64 h 76"/>
                    <a:gd name="T74" fmla="*/ 98 w 119"/>
                    <a:gd name="T75" fmla="*/ 66 h 76"/>
                    <a:gd name="T76" fmla="*/ 101 w 119"/>
                    <a:gd name="T77" fmla="*/ 66 h 76"/>
                    <a:gd name="T78" fmla="*/ 103 w 119"/>
                    <a:gd name="T79" fmla="*/ 64 h 76"/>
                    <a:gd name="T80" fmla="*/ 103 w 119"/>
                    <a:gd name="T81" fmla="*/ 60 h 76"/>
                    <a:gd name="T82" fmla="*/ 103 w 119"/>
                    <a:gd name="T83" fmla="*/ 53 h 76"/>
                    <a:gd name="T84" fmla="*/ 104 w 119"/>
                    <a:gd name="T85" fmla="*/ 51 h 76"/>
                    <a:gd name="T86" fmla="*/ 109 w 119"/>
                    <a:gd name="T87" fmla="*/ 49 h 76"/>
                    <a:gd name="T88" fmla="*/ 115 w 119"/>
                    <a:gd name="T89" fmla="*/ 48 h 76"/>
                    <a:gd name="T90" fmla="*/ 118 w 119"/>
                    <a:gd name="T91" fmla="*/ 45 h 76"/>
                    <a:gd name="T92" fmla="*/ 119 w 119"/>
                    <a:gd name="T93" fmla="*/ 40 h 76"/>
                    <a:gd name="T94" fmla="*/ 116 w 119"/>
                    <a:gd name="T95" fmla="*/ 31 h 76"/>
                    <a:gd name="T96" fmla="*/ 113 w 119"/>
                    <a:gd name="T97" fmla="*/ 22 h 76"/>
                    <a:gd name="T98" fmla="*/ 113 w 119"/>
                    <a:gd name="T99" fmla="*/ 18 h 76"/>
                    <a:gd name="T100" fmla="*/ 113 w 119"/>
                    <a:gd name="T101" fmla="*/ 12 h 76"/>
                    <a:gd name="T102" fmla="*/ 110 w 119"/>
                    <a:gd name="T103" fmla="*/ 8 h 76"/>
                    <a:gd name="T104" fmla="*/ 102 w 119"/>
                    <a:gd name="T105" fmla="*/ 4 h 76"/>
                    <a:gd name="T106" fmla="*/ 92 w 119"/>
                    <a:gd name="T107" fmla="*/ 1 h 76"/>
                    <a:gd name="T108" fmla="*/ 6 w 119"/>
                    <a:gd name="T109" fmla="*/ 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 h="76">
                      <a:moveTo>
                        <a:pt x="6" y="6"/>
                      </a:moveTo>
                      <a:lnTo>
                        <a:pt x="6" y="6"/>
                      </a:lnTo>
                      <a:lnTo>
                        <a:pt x="7" y="8"/>
                      </a:lnTo>
                      <a:lnTo>
                        <a:pt x="7" y="8"/>
                      </a:lnTo>
                      <a:lnTo>
                        <a:pt x="7" y="9"/>
                      </a:lnTo>
                      <a:lnTo>
                        <a:pt x="6" y="10"/>
                      </a:lnTo>
                      <a:lnTo>
                        <a:pt x="4" y="12"/>
                      </a:lnTo>
                      <a:lnTo>
                        <a:pt x="2" y="14"/>
                      </a:lnTo>
                      <a:lnTo>
                        <a:pt x="2" y="14"/>
                      </a:lnTo>
                      <a:lnTo>
                        <a:pt x="1" y="15"/>
                      </a:lnTo>
                      <a:lnTo>
                        <a:pt x="0" y="17"/>
                      </a:lnTo>
                      <a:lnTo>
                        <a:pt x="0" y="19"/>
                      </a:lnTo>
                      <a:lnTo>
                        <a:pt x="0" y="21"/>
                      </a:lnTo>
                      <a:lnTo>
                        <a:pt x="0" y="21"/>
                      </a:lnTo>
                      <a:lnTo>
                        <a:pt x="0" y="23"/>
                      </a:lnTo>
                      <a:lnTo>
                        <a:pt x="0" y="23"/>
                      </a:lnTo>
                      <a:lnTo>
                        <a:pt x="0" y="24"/>
                      </a:lnTo>
                      <a:lnTo>
                        <a:pt x="0" y="24"/>
                      </a:lnTo>
                      <a:lnTo>
                        <a:pt x="1" y="25"/>
                      </a:lnTo>
                      <a:lnTo>
                        <a:pt x="2" y="26"/>
                      </a:lnTo>
                      <a:lnTo>
                        <a:pt x="3" y="26"/>
                      </a:lnTo>
                      <a:lnTo>
                        <a:pt x="4" y="27"/>
                      </a:lnTo>
                      <a:lnTo>
                        <a:pt x="4" y="27"/>
                      </a:lnTo>
                      <a:lnTo>
                        <a:pt x="4" y="28"/>
                      </a:lnTo>
                      <a:lnTo>
                        <a:pt x="4" y="29"/>
                      </a:lnTo>
                      <a:lnTo>
                        <a:pt x="4" y="30"/>
                      </a:lnTo>
                      <a:lnTo>
                        <a:pt x="3" y="32"/>
                      </a:lnTo>
                      <a:lnTo>
                        <a:pt x="3" y="33"/>
                      </a:lnTo>
                      <a:lnTo>
                        <a:pt x="3" y="34"/>
                      </a:lnTo>
                      <a:lnTo>
                        <a:pt x="3" y="34"/>
                      </a:lnTo>
                      <a:lnTo>
                        <a:pt x="3" y="35"/>
                      </a:lnTo>
                      <a:lnTo>
                        <a:pt x="4" y="35"/>
                      </a:lnTo>
                      <a:lnTo>
                        <a:pt x="6" y="36"/>
                      </a:lnTo>
                      <a:lnTo>
                        <a:pt x="7" y="37"/>
                      </a:lnTo>
                      <a:lnTo>
                        <a:pt x="8" y="39"/>
                      </a:lnTo>
                      <a:lnTo>
                        <a:pt x="8" y="39"/>
                      </a:lnTo>
                      <a:lnTo>
                        <a:pt x="9" y="40"/>
                      </a:lnTo>
                      <a:lnTo>
                        <a:pt x="10" y="42"/>
                      </a:lnTo>
                      <a:lnTo>
                        <a:pt x="11" y="43"/>
                      </a:lnTo>
                      <a:lnTo>
                        <a:pt x="11" y="44"/>
                      </a:lnTo>
                      <a:lnTo>
                        <a:pt x="12" y="44"/>
                      </a:lnTo>
                      <a:lnTo>
                        <a:pt x="12" y="44"/>
                      </a:lnTo>
                      <a:lnTo>
                        <a:pt x="12" y="46"/>
                      </a:lnTo>
                      <a:lnTo>
                        <a:pt x="12" y="46"/>
                      </a:lnTo>
                      <a:lnTo>
                        <a:pt x="11" y="47"/>
                      </a:lnTo>
                      <a:lnTo>
                        <a:pt x="10" y="48"/>
                      </a:lnTo>
                      <a:lnTo>
                        <a:pt x="9" y="49"/>
                      </a:lnTo>
                      <a:lnTo>
                        <a:pt x="8" y="50"/>
                      </a:lnTo>
                      <a:lnTo>
                        <a:pt x="8" y="51"/>
                      </a:lnTo>
                      <a:lnTo>
                        <a:pt x="7" y="53"/>
                      </a:lnTo>
                      <a:lnTo>
                        <a:pt x="7" y="53"/>
                      </a:lnTo>
                      <a:lnTo>
                        <a:pt x="8" y="54"/>
                      </a:lnTo>
                      <a:lnTo>
                        <a:pt x="8" y="55"/>
                      </a:lnTo>
                      <a:lnTo>
                        <a:pt x="8" y="56"/>
                      </a:lnTo>
                      <a:lnTo>
                        <a:pt x="9" y="57"/>
                      </a:lnTo>
                      <a:lnTo>
                        <a:pt x="11" y="57"/>
                      </a:lnTo>
                      <a:lnTo>
                        <a:pt x="12" y="58"/>
                      </a:lnTo>
                      <a:lnTo>
                        <a:pt x="14" y="58"/>
                      </a:lnTo>
                      <a:lnTo>
                        <a:pt x="16" y="58"/>
                      </a:lnTo>
                      <a:lnTo>
                        <a:pt x="20" y="58"/>
                      </a:lnTo>
                      <a:lnTo>
                        <a:pt x="20" y="58"/>
                      </a:lnTo>
                      <a:lnTo>
                        <a:pt x="20" y="60"/>
                      </a:lnTo>
                      <a:lnTo>
                        <a:pt x="21" y="61"/>
                      </a:lnTo>
                      <a:lnTo>
                        <a:pt x="22" y="62"/>
                      </a:lnTo>
                      <a:lnTo>
                        <a:pt x="23" y="63"/>
                      </a:lnTo>
                      <a:lnTo>
                        <a:pt x="25" y="64"/>
                      </a:lnTo>
                      <a:lnTo>
                        <a:pt x="26" y="65"/>
                      </a:lnTo>
                      <a:lnTo>
                        <a:pt x="30" y="66"/>
                      </a:lnTo>
                      <a:lnTo>
                        <a:pt x="34" y="67"/>
                      </a:lnTo>
                      <a:lnTo>
                        <a:pt x="38" y="68"/>
                      </a:lnTo>
                      <a:lnTo>
                        <a:pt x="40" y="68"/>
                      </a:lnTo>
                      <a:lnTo>
                        <a:pt x="42" y="68"/>
                      </a:lnTo>
                      <a:lnTo>
                        <a:pt x="43" y="67"/>
                      </a:lnTo>
                      <a:lnTo>
                        <a:pt x="44" y="66"/>
                      </a:lnTo>
                      <a:lnTo>
                        <a:pt x="44" y="66"/>
                      </a:lnTo>
                      <a:lnTo>
                        <a:pt x="44" y="68"/>
                      </a:lnTo>
                      <a:lnTo>
                        <a:pt x="45" y="70"/>
                      </a:lnTo>
                      <a:lnTo>
                        <a:pt x="45" y="71"/>
                      </a:lnTo>
                      <a:lnTo>
                        <a:pt x="46" y="71"/>
                      </a:lnTo>
                      <a:lnTo>
                        <a:pt x="48" y="72"/>
                      </a:lnTo>
                      <a:lnTo>
                        <a:pt x="49" y="72"/>
                      </a:lnTo>
                      <a:lnTo>
                        <a:pt x="53" y="72"/>
                      </a:lnTo>
                      <a:lnTo>
                        <a:pt x="56" y="72"/>
                      </a:lnTo>
                      <a:lnTo>
                        <a:pt x="59" y="73"/>
                      </a:lnTo>
                      <a:lnTo>
                        <a:pt x="60" y="73"/>
                      </a:lnTo>
                      <a:lnTo>
                        <a:pt x="62" y="73"/>
                      </a:lnTo>
                      <a:lnTo>
                        <a:pt x="62" y="74"/>
                      </a:lnTo>
                      <a:lnTo>
                        <a:pt x="63" y="76"/>
                      </a:lnTo>
                      <a:lnTo>
                        <a:pt x="63" y="76"/>
                      </a:lnTo>
                      <a:lnTo>
                        <a:pt x="64" y="76"/>
                      </a:lnTo>
                      <a:lnTo>
                        <a:pt x="65" y="76"/>
                      </a:lnTo>
                      <a:lnTo>
                        <a:pt x="67" y="76"/>
                      </a:lnTo>
                      <a:lnTo>
                        <a:pt x="68" y="76"/>
                      </a:lnTo>
                      <a:lnTo>
                        <a:pt x="69" y="74"/>
                      </a:lnTo>
                      <a:lnTo>
                        <a:pt x="71" y="73"/>
                      </a:lnTo>
                      <a:lnTo>
                        <a:pt x="72" y="71"/>
                      </a:lnTo>
                      <a:lnTo>
                        <a:pt x="73" y="69"/>
                      </a:lnTo>
                      <a:lnTo>
                        <a:pt x="74" y="67"/>
                      </a:lnTo>
                      <a:lnTo>
                        <a:pt x="75" y="65"/>
                      </a:lnTo>
                      <a:lnTo>
                        <a:pt x="75" y="65"/>
                      </a:lnTo>
                      <a:lnTo>
                        <a:pt x="77" y="66"/>
                      </a:lnTo>
                      <a:lnTo>
                        <a:pt x="78" y="66"/>
                      </a:lnTo>
                      <a:lnTo>
                        <a:pt x="80" y="66"/>
                      </a:lnTo>
                      <a:lnTo>
                        <a:pt x="81" y="65"/>
                      </a:lnTo>
                      <a:lnTo>
                        <a:pt x="81" y="65"/>
                      </a:lnTo>
                      <a:lnTo>
                        <a:pt x="83" y="64"/>
                      </a:lnTo>
                      <a:lnTo>
                        <a:pt x="84" y="64"/>
                      </a:lnTo>
                      <a:lnTo>
                        <a:pt x="85" y="64"/>
                      </a:lnTo>
                      <a:lnTo>
                        <a:pt x="85" y="64"/>
                      </a:lnTo>
                      <a:lnTo>
                        <a:pt x="87" y="64"/>
                      </a:lnTo>
                      <a:lnTo>
                        <a:pt x="89" y="64"/>
                      </a:lnTo>
                      <a:lnTo>
                        <a:pt x="92" y="65"/>
                      </a:lnTo>
                      <a:lnTo>
                        <a:pt x="96" y="66"/>
                      </a:lnTo>
                      <a:lnTo>
                        <a:pt x="98" y="66"/>
                      </a:lnTo>
                      <a:lnTo>
                        <a:pt x="99" y="66"/>
                      </a:lnTo>
                      <a:lnTo>
                        <a:pt x="99" y="66"/>
                      </a:lnTo>
                      <a:lnTo>
                        <a:pt x="101" y="66"/>
                      </a:lnTo>
                      <a:lnTo>
                        <a:pt x="102" y="66"/>
                      </a:lnTo>
                      <a:lnTo>
                        <a:pt x="103" y="65"/>
                      </a:lnTo>
                      <a:lnTo>
                        <a:pt x="103" y="64"/>
                      </a:lnTo>
                      <a:lnTo>
                        <a:pt x="103" y="63"/>
                      </a:lnTo>
                      <a:lnTo>
                        <a:pt x="103" y="62"/>
                      </a:lnTo>
                      <a:lnTo>
                        <a:pt x="103" y="60"/>
                      </a:lnTo>
                      <a:lnTo>
                        <a:pt x="103" y="56"/>
                      </a:lnTo>
                      <a:lnTo>
                        <a:pt x="103" y="54"/>
                      </a:lnTo>
                      <a:lnTo>
                        <a:pt x="103" y="53"/>
                      </a:lnTo>
                      <a:lnTo>
                        <a:pt x="103" y="52"/>
                      </a:lnTo>
                      <a:lnTo>
                        <a:pt x="103" y="52"/>
                      </a:lnTo>
                      <a:lnTo>
                        <a:pt x="104" y="51"/>
                      </a:lnTo>
                      <a:lnTo>
                        <a:pt x="106" y="50"/>
                      </a:lnTo>
                      <a:lnTo>
                        <a:pt x="107" y="50"/>
                      </a:lnTo>
                      <a:lnTo>
                        <a:pt x="109" y="49"/>
                      </a:lnTo>
                      <a:lnTo>
                        <a:pt x="112" y="49"/>
                      </a:lnTo>
                      <a:lnTo>
                        <a:pt x="114" y="48"/>
                      </a:lnTo>
                      <a:lnTo>
                        <a:pt x="115" y="48"/>
                      </a:lnTo>
                      <a:lnTo>
                        <a:pt x="115" y="48"/>
                      </a:lnTo>
                      <a:lnTo>
                        <a:pt x="117" y="47"/>
                      </a:lnTo>
                      <a:lnTo>
                        <a:pt x="118" y="45"/>
                      </a:lnTo>
                      <a:lnTo>
                        <a:pt x="118" y="44"/>
                      </a:lnTo>
                      <a:lnTo>
                        <a:pt x="119" y="42"/>
                      </a:lnTo>
                      <a:lnTo>
                        <a:pt x="119" y="40"/>
                      </a:lnTo>
                      <a:lnTo>
                        <a:pt x="119" y="39"/>
                      </a:lnTo>
                      <a:lnTo>
                        <a:pt x="117" y="35"/>
                      </a:lnTo>
                      <a:lnTo>
                        <a:pt x="116" y="31"/>
                      </a:lnTo>
                      <a:lnTo>
                        <a:pt x="114" y="27"/>
                      </a:lnTo>
                      <a:lnTo>
                        <a:pt x="113" y="23"/>
                      </a:lnTo>
                      <a:lnTo>
                        <a:pt x="113" y="22"/>
                      </a:lnTo>
                      <a:lnTo>
                        <a:pt x="113" y="20"/>
                      </a:lnTo>
                      <a:lnTo>
                        <a:pt x="113" y="20"/>
                      </a:lnTo>
                      <a:lnTo>
                        <a:pt x="113" y="18"/>
                      </a:lnTo>
                      <a:lnTo>
                        <a:pt x="113" y="17"/>
                      </a:lnTo>
                      <a:lnTo>
                        <a:pt x="114" y="13"/>
                      </a:lnTo>
                      <a:lnTo>
                        <a:pt x="113" y="12"/>
                      </a:lnTo>
                      <a:lnTo>
                        <a:pt x="113" y="11"/>
                      </a:lnTo>
                      <a:lnTo>
                        <a:pt x="111" y="10"/>
                      </a:lnTo>
                      <a:lnTo>
                        <a:pt x="110" y="8"/>
                      </a:lnTo>
                      <a:lnTo>
                        <a:pt x="110" y="8"/>
                      </a:lnTo>
                      <a:lnTo>
                        <a:pt x="104" y="5"/>
                      </a:lnTo>
                      <a:lnTo>
                        <a:pt x="102" y="4"/>
                      </a:lnTo>
                      <a:lnTo>
                        <a:pt x="98" y="3"/>
                      </a:lnTo>
                      <a:lnTo>
                        <a:pt x="95" y="1"/>
                      </a:lnTo>
                      <a:lnTo>
                        <a:pt x="92" y="1"/>
                      </a:lnTo>
                      <a:lnTo>
                        <a:pt x="90" y="0"/>
                      </a:lnTo>
                      <a:lnTo>
                        <a:pt x="86" y="0"/>
                      </a:lnTo>
                      <a:lnTo>
                        <a:pt x="6" y="6"/>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84" name="Freeform 2820">
                  <a:extLst>
                    <a:ext uri="{FF2B5EF4-FFF2-40B4-BE49-F238E27FC236}">
                      <a16:creationId xmlns:a16="http://schemas.microsoft.com/office/drawing/2014/main" id="{179EAC54-D010-4F9A-B256-1C3F2A6D2691}"/>
                    </a:ext>
                  </a:extLst>
                </p:cNvPr>
                <p:cNvSpPr>
                  <a:spLocks/>
                </p:cNvSpPr>
                <p:nvPr/>
              </p:nvSpPr>
              <p:spPr bwMode="auto">
                <a:xfrm>
                  <a:off x="4058" y="1663"/>
                  <a:ext cx="93" cy="24"/>
                </a:xfrm>
                <a:custGeom>
                  <a:avLst/>
                  <a:gdLst>
                    <a:gd name="T0" fmla="*/ 39 w 93"/>
                    <a:gd name="T1" fmla="*/ 0 h 24"/>
                    <a:gd name="T2" fmla="*/ 27 w 93"/>
                    <a:gd name="T3" fmla="*/ 1 h 24"/>
                    <a:gd name="T4" fmla="*/ 20 w 93"/>
                    <a:gd name="T5" fmla="*/ 2 h 24"/>
                    <a:gd name="T6" fmla="*/ 13 w 93"/>
                    <a:gd name="T7" fmla="*/ 4 h 24"/>
                    <a:gd name="T8" fmla="*/ 10 w 93"/>
                    <a:gd name="T9" fmla="*/ 6 h 24"/>
                    <a:gd name="T10" fmla="*/ 7 w 93"/>
                    <a:gd name="T11" fmla="*/ 8 h 24"/>
                    <a:gd name="T12" fmla="*/ 4 w 93"/>
                    <a:gd name="T13" fmla="*/ 11 h 24"/>
                    <a:gd name="T14" fmla="*/ 0 w 93"/>
                    <a:gd name="T15" fmla="*/ 13 h 24"/>
                    <a:gd name="T16" fmla="*/ 0 w 93"/>
                    <a:gd name="T17" fmla="*/ 15 h 24"/>
                    <a:gd name="T18" fmla="*/ 0 w 93"/>
                    <a:gd name="T19" fmla="*/ 16 h 24"/>
                    <a:gd name="T20" fmla="*/ 0 w 93"/>
                    <a:gd name="T21" fmla="*/ 17 h 24"/>
                    <a:gd name="T22" fmla="*/ 2 w 93"/>
                    <a:gd name="T23" fmla="*/ 17 h 24"/>
                    <a:gd name="T24" fmla="*/ 7 w 93"/>
                    <a:gd name="T25" fmla="*/ 17 h 24"/>
                    <a:gd name="T26" fmla="*/ 17 w 93"/>
                    <a:gd name="T27" fmla="*/ 15 h 24"/>
                    <a:gd name="T28" fmla="*/ 22 w 93"/>
                    <a:gd name="T29" fmla="*/ 14 h 24"/>
                    <a:gd name="T30" fmla="*/ 29 w 93"/>
                    <a:gd name="T31" fmla="*/ 12 h 24"/>
                    <a:gd name="T32" fmla="*/ 33 w 93"/>
                    <a:gd name="T33" fmla="*/ 12 h 24"/>
                    <a:gd name="T34" fmla="*/ 35 w 93"/>
                    <a:gd name="T35" fmla="*/ 13 h 24"/>
                    <a:gd name="T36" fmla="*/ 37 w 93"/>
                    <a:gd name="T37" fmla="*/ 15 h 24"/>
                    <a:gd name="T38" fmla="*/ 39 w 93"/>
                    <a:gd name="T39" fmla="*/ 17 h 24"/>
                    <a:gd name="T40" fmla="*/ 43 w 93"/>
                    <a:gd name="T41" fmla="*/ 20 h 24"/>
                    <a:gd name="T42" fmla="*/ 47 w 93"/>
                    <a:gd name="T43" fmla="*/ 22 h 24"/>
                    <a:gd name="T44" fmla="*/ 56 w 93"/>
                    <a:gd name="T45" fmla="*/ 24 h 24"/>
                    <a:gd name="T46" fmla="*/ 59 w 93"/>
                    <a:gd name="T47" fmla="*/ 24 h 24"/>
                    <a:gd name="T48" fmla="*/ 64 w 93"/>
                    <a:gd name="T49" fmla="*/ 24 h 24"/>
                    <a:gd name="T50" fmla="*/ 67 w 93"/>
                    <a:gd name="T51" fmla="*/ 23 h 24"/>
                    <a:gd name="T52" fmla="*/ 69 w 93"/>
                    <a:gd name="T53" fmla="*/ 22 h 24"/>
                    <a:gd name="T54" fmla="*/ 70 w 93"/>
                    <a:gd name="T55" fmla="*/ 21 h 24"/>
                    <a:gd name="T56" fmla="*/ 71 w 93"/>
                    <a:gd name="T57" fmla="*/ 19 h 24"/>
                    <a:gd name="T58" fmla="*/ 73 w 93"/>
                    <a:gd name="T59" fmla="*/ 18 h 24"/>
                    <a:gd name="T60" fmla="*/ 77 w 93"/>
                    <a:gd name="T61" fmla="*/ 16 h 24"/>
                    <a:gd name="T62" fmla="*/ 81 w 93"/>
                    <a:gd name="T63" fmla="*/ 16 h 24"/>
                    <a:gd name="T64" fmla="*/ 88 w 93"/>
                    <a:gd name="T65" fmla="*/ 16 h 24"/>
                    <a:gd name="T66" fmla="*/ 91 w 93"/>
                    <a:gd name="T67" fmla="*/ 16 h 24"/>
                    <a:gd name="T68" fmla="*/ 92 w 93"/>
                    <a:gd name="T69" fmla="*/ 15 h 24"/>
                    <a:gd name="T70" fmla="*/ 93 w 93"/>
                    <a:gd name="T71" fmla="*/ 14 h 24"/>
                    <a:gd name="T72" fmla="*/ 92 w 93"/>
                    <a:gd name="T73" fmla="*/ 12 h 24"/>
                    <a:gd name="T74" fmla="*/ 92 w 93"/>
                    <a:gd name="T75" fmla="*/ 10 h 24"/>
                    <a:gd name="T76" fmla="*/ 89 w 93"/>
                    <a:gd name="T77" fmla="*/ 8 h 24"/>
                    <a:gd name="T78" fmla="*/ 84 w 93"/>
                    <a:gd name="T79" fmla="*/ 6 h 24"/>
                    <a:gd name="T80" fmla="*/ 81 w 93"/>
                    <a:gd name="T81" fmla="*/ 6 h 24"/>
                    <a:gd name="T82" fmla="*/ 61 w 93"/>
                    <a:gd name="T83" fmla="*/ 3 h 24"/>
                    <a:gd name="T84" fmla="*/ 39 w 93"/>
                    <a:gd name="T8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3" h="24">
                      <a:moveTo>
                        <a:pt x="39" y="0"/>
                      </a:moveTo>
                      <a:lnTo>
                        <a:pt x="39" y="0"/>
                      </a:lnTo>
                      <a:lnTo>
                        <a:pt x="31" y="0"/>
                      </a:lnTo>
                      <a:lnTo>
                        <a:pt x="27" y="1"/>
                      </a:lnTo>
                      <a:lnTo>
                        <a:pt x="24" y="2"/>
                      </a:lnTo>
                      <a:lnTo>
                        <a:pt x="20" y="2"/>
                      </a:lnTo>
                      <a:lnTo>
                        <a:pt x="17" y="3"/>
                      </a:lnTo>
                      <a:lnTo>
                        <a:pt x="13" y="4"/>
                      </a:lnTo>
                      <a:lnTo>
                        <a:pt x="10" y="6"/>
                      </a:lnTo>
                      <a:lnTo>
                        <a:pt x="10" y="6"/>
                      </a:lnTo>
                      <a:lnTo>
                        <a:pt x="9" y="7"/>
                      </a:lnTo>
                      <a:lnTo>
                        <a:pt x="7" y="8"/>
                      </a:lnTo>
                      <a:lnTo>
                        <a:pt x="4" y="11"/>
                      </a:lnTo>
                      <a:lnTo>
                        <a:pt x="4" y="11"/>
                      </a:lnTo>
                      <a:lnTo>
                        <a:pt x="2" y="12"/>
                      </a:lnTo>
                      <a:lnTo>
                        <a:pt x="0" y="13"/>
                      </a:lnTo>
                      <a:lnTo>
                        <a:pt x="0" y="14"/>
                      </a:lnTo>
                      <a:lnTo>
                        <a:pt x="0" y="15"/>
                      </a:lnTo>
                      <a:lnTo>
                        <a:pt x="0" y="15"/>
                      </a:lnTo>
                      <a:lnTo>
                        <a:pt x="0" y="16"/>
                      </a:lnTo>
                      <a:lnTo>
                        <a:pt x="0" y="16"/>
                      </a:lnTo>
                      <a:lnTo>
                        <a:pt x="0" y="17"/>
                      </a:lnTo>
                      <a:lnTo>
                        <a:pt x="0" y="17"/>
                      </a:lnTo>
                      <a:lnTo>
                        <a:pt x="2" y="17"/>
                      </a:lnTo>
                      <a:lnTo>
                        <a:pt x="4" y="17"/>
                      </a:lnTo>
                      <a:lnTo>
                        <a:pt x="7" y="17"/>
                      </a:lnTo>
                      <a:lnTo>
                        <a:pt x="13" y="16"/>
                      </a:lnTo>
                      <a:lnTo>
                        <a:pt x="17" y="15"/>
                      </a:lnTo>
                      <a:lnTo>
                        <a:pt x="17" y="15"/>
                      </a:lnTo>
                      <a:lnTo>
                        <a:pt x="22" y="14"/>
                      </a:lnTo>
                      <a:lnTo>
                        <a:pt x="26" y="13"/>
                      </a:lnTo>
                      <a:lnTo>
                        <a:pt x="29" y="12"/>
                      </a:lnTo>
                      <a:lnTo>
                        <a:pt x="31" y="12"/>
                      </a:lnTo>
                      <a:lnTo>
                        <a:pt x="33" y="12"/>
                      </a:lnTo>
                      <a:lnTo>
                        <a:pt x="35" y="13"/>
                      </a:lnTo>
                      <a:lnTo>
                        <a:pt x="35" y="13"/>
                      </a:lnTo>
                      <a:lnTo>
                        <a:pt x="36" y="14"/>
                      </a:lnTo>
                      <a:lnTo>
                        <a:pt x="37" y="15"/>
                      </a:lnTo>
                      <a:lnTo>
                        <a:pt x="39" y="17"/>
                      </a:lnTo>
                      <a:lnTo>
                        <a:pt x="39" y="17"/>
                      </a:lnTo>
                      <a:lnTo>
                        <a:pt x="41" y="18"/>
                      </a:lnTo>
                      <a:lnTo>
                        <a:pt x="43" y="20"/>
                      </a:lnTo>
                      <a:lnTo>
                        <a:pt x="44" y="21"/>
                      </a:lnTo>
                      <a:lnTo>
                        <a:pt x="47" y="22"/>
                      </a:lnTo>
                      <a:lnTo>
                        <a:pt x="51" y="23"/>
                      </a:lnTo>
                      <a:lnTo>
                        <a:pt x="56" y="24"/>
                      </a:lnTo>
                      <a:lnTo>
                        <a:pt x="56" y="24"/>
                      </a:lnTo>
                      <a:lnTo>
                        <a:pt x="59" y="24"/>
                      </a:lnTo>
                      <a:lnTo>
                        <a:pt x="62" y="24"/>
                      </a:lnTo>
                      <a:lnTo>
                        <a:pt x="64" y="24"/>
                      </a:lnTo>
                      <a:lnTo>
                        <a:pt x="66" y="24"/>
                      </a:lnTo>
                      <a:lnTo>
                        <a:pt x="67" y="23"/>
                      </a:lnTo>
                      <a:lnTo>
                        <a:pt x="69" y="22"/>
                      </a:lnTo>
                      <a:lnTo>
                        <a:pt x="69" y="22"/>
                      </a:lnTo>
                      <a:lnTo>
                        <a:pt x="69" y="22"/>
                      </a:lnTo>
                      <a:lnTo>
                        <a:pt x="70" y="21"/>
                      </a:lnTo>
                      <a:lnTo>
                        <a:pt x="70" y="20"/>
                      </a:lnTo>
                      <a:lnTo>
                        <a:pt x="71" y="19"/>
                      </a:lnTo>
                      <a:lnTo>
                        <a:pt x="71" y="19"/>
                      </a:lnTo>
                      <a:lnTo>
                        <a:pt x="73" y="18"/>
                      </a:lnTo>
                      <a:lnTo>
                        <a:pt x="74" y="17"/>
                      </a:lnTo>
                      <a:lnTo>
                        <a:pt x="77" y="16"/>
                      </a:lnTo>
                      <a:lnTo>
                        <a:pt x="79" y="16"/>
                      </a:lnTo>
                      <a:lnTo>
                        <a:pt x="81" y="16"/>
                      </a:lnTo>
                      <a:lnTo>
                        <a:pt x="84" y="15"/>
                      </a:lnTo>
                      <a:lnTo>
                        <a:pt x="88" y="16"/>
                      </a:lnTo>
                      <a:lnTo>
                        <a:pt x="88" y="16"/>
                      </a:lnTo>
                      <a:lnTo>
                        <a:pt x="91" y="16"/>
                      </a:lnTo>
                      <a:lnTo>
                        <a:pt x="92" y="16"/>
                      </a:lnTo>
                      <a:lnTo>
                        <a:pt x="92" y="15"/>
                      </a:lnTo>
                      <a:lnTo>
                        <a:pt x="93" y="15"/>
                      </a:lnTo>
                      <a:lnTo>
                        <a:pt x="93" y="14"/>
                      </a:lnTo>
                      <a:lnTo>
                        <a:pt x="93" y="13"/>
                      </a:lnTo>
                      <a:lnTo>
                        <a:pt x="92" y="12"/>
                      </a:lnTo>
                      <a:lnTo>
                        <a:pt x="92" y="12"/>
                      </a:lnTo>
                      <a:lnTo>
                        <a:pt x="92" y="10"/>
                      </a:lnTo>
                      <a:lnTo>
                        <a:pt x="91" y="9"/>
                      </a:lnTo>
                      <a:lnTo>
                        <a:pt x="89" y="8"/>
                      </a:lnTo>
                      <a:lnTo>
                        <a:pt x="88" y="8"/>
                      </a:lnTo>
                      <a:lnTo>
                        <a:pt x="84" y="6"/>
                      </a:lnTo>
                      <a:lnTo>
                        <a:pt x="81" y="6"/>
                      </a:lnTo>
                      <a:lnTo>
                        <a:pt x="81" y="6"/>
                      </a:lnTo>
                      <a:lnTo>
                        <a:pt x="68" y="4"/>
                      </a:lnTo>
                      <a:lnTo>
                        <a:pt x="61" y="3"/>
                      </a:lnTo>
                      <a:lnTo>
                        <a:pt x="55" y="2"/>
                      </a:lnTo>
                      <a:lnTo>
                        <a:pt x="39" y="0"/>
                      </a:lnTo>
                      <a:close/>
                    </a:path>
                  </a:pathLst>
                </a:custGeom>
                <a:solidFill>
                  <a:srgbClr val="B2DC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85" name="Freeform 2821">
                  <a:extLst>
                    <a:ext uri="{FF2B5EF4-FFF2-40B4-BE49-F238E27FC236}">
                      <a16:creationId xmlns:a16="http://schemas.microsoft.com/office/drawing/2014/main" id="{71B678EE-DD33-4EA1-889C-747A9835786C}"/>
                    </a:ext>
                  </a:extLst>
                </p:cNvPr>
                <p:cNvSpPr>
                  <a:spLocks/>
                </p:cNvSpPr>
                <p:nvPr/>
              </p:nvSpPr>
              <p:spPr bwMode="auto">
                <a:xfrm>
                  <a:off x="4090" y="1576"/>
                  <a:ext cx="38" cy="68"/>
                </a:xfrm>
                <a:custGeom>
                  <a:avLst/>
                  <a:gdLst>
                    <a:gd name="T0" fmla="*/ 35 w 38"/>
                    <a:gd name="T1" fmla="*/ 25 h 68"/>
                    <a:gd name="T2" fmla="*/ 32 w 38"/>
                    <a:gd name="T3" fmla="*/ 25 h 68"/>
                    <a:gd name="T4" fmla="*/ 31 w 38"/>
                    <a:gd name="T5" fmla="*/ 26 h 68"/>
                    <a:gd name="T6" fmla="*/ 26 w 38"/>
                    <a:gd name="T7" fmla="*/ 33 h 68"/>
                    <a:gd name="T8" fmla="*/ 20 w 38"/>
                    <a:gd name="T9" fmla="*/ 42 h 68"/>
                    <a:gd name="T10" fmla="*/ 19 w 38"/>
                    <a:gd name="T11" fmla="*/ 45 h 68"/>
                    <a:gd name="T12" fmla="*/ 17 w 38"/>
                    <a:gd name="T13" fmla="*/ 46 h 68"/>
                    <a:gd name="T14" fmla="*/ 17 w 38"/>
                    <a:gd name="T15" fmla="*/ 43 h 68"/>
                    <a:gd name="T16" fmla="*/ 18 w 38"/>
                    <a:gd name="T17" fmla="*/ 38 h 68"/>
                    <a:gd name="T18" fmla="*/ 20 w 38"/>
                    <a:gd name="T19" fmla="*/ 33 h 68"/>
                    <a:gd name="T20" fmla="*/ 24 w 38"/>
                    <a:gd name="T21" fmla="*/ 18 h 68"/>
                    <a:gd name="T22" fmla="*/ 27 w 38"/>
                    <a:gd name="T23" fmla="*/ 3 h 68"/>
                    <a:gd name="T24" fmla="*/ 26 w 38"/>
                    <a:gd name="T25" fmla="*/ 5 h 68"/>
                    <a:gd name="T26" fmla="*/ 22 w 38"/>
                    <a:gd name="T27" fmla="*/ 19 h 68"/>
                    <a:gd name="T28" fmla="*/ 22 w 38"/>
                    <a:gd name="T29" fmla="*/ 17 h 68"/>
                    <a:gd name="T30" fmla="*/ 22 w 38"/>
                    <a:gd name="T31" fmla="*/ 17 h 68"/>
                    <a:gd name="T32" fmla="*/ 22 w 38"/>
                    <a:gd name="T33" fmla="*/ 12 h 68"/>
                    <a:gd name="T34" fmla="*/ 21 w 38"/>
                    <a:gd name="T35" fmla="*/ 20 h 68"/>
                    <a:gd name="T36" fmla="*/ 21 w 38"/>
                    <a:gd name="T37" fmla="*/ 22 h 68"/>
                    <a:gd name="T38" fmla="*/ 18 w 38"/>
                    <a:gd name="T39" fmla="*/ 32 h 68"/>
                    <a:gd name="T40" fmla="*/ 15 w 38"/>
                    <a:gd name="T41" fmla="*/ 39 h 68"/>
                    <a:gd name="T42" fmla="*/ 14 w 38"/>
                    <a:gd name="T43" fmla="*/ 39 h 68"/>
                    <a:gd name="T44" fmla="*/ 11 w 38"/>
                    <a:gd name="T45" fmla="*/ 35 h 68"/>
                    <a:gd name="T46" fmla="*/ 10 w 38"/>
                    <a:gd name="T47" fmla="*/ 30 h 68"/>
                    <a:gd name="T48" fmla="*/ 4 w 38"/>
                    <a:gd name="T49" fmla="*/ 12 h 68"/>
                    <a:gd name="T50" fmla="*/ 3 w 38"/>
                    <a:gd name="T51" fmla="*/ 7 h 68"/>
                    <a:gd name="T52" fmla="*/ 0 w 38"/>
                    <a:gd name="T53" fmla="*/ 0 h 68"/>
                    <a:gd name="T54" fmla="*/ 0 w 38"/>
                    <a:gd name="T55" fmla="*/ 3 h 68"/>
                    <a:gd name="T56" fmla="*/ 6 w 38"/>
                    <a:gd name="T57" fmla="*/ 28 h 68"/>
                    <a:gd name="T58" fmla="*/ 7 w 38"/>
                    <a:gd name="T59" fmla="*/ 32 h 68"/>
                    <a:gd name="T60" fmla="*/ 10 w 38"/>
                    <a:gd name="T61" fmla="*/ 48 h 68"/>
                    <a:gd name="T62" fmla="*/ 9 w 38"/>
                    <a:gd name="T63" fmla="*/ 50 h 68"/>
                    <a:gd name="T64" fmla="*/ 8 w 38"/>
                    <a:gd name="T65" fmla="*/ 49 h 68"/>
                    <a:gd name="T66" fmla="*/ 5 w 38"/>
                    <a:gd name="T67" fmla="*/ 40 h 68"/>
                    <a:gd name="T68" fmla="*/ 3 w 38"/>
                    <a:gd name="T69" fmla="*/ 25 h 68"/>
                    <a:gd name="T70" fmla="*/ 3 w 38"/>
                    <a:gd name="T71" fmla="*/ 31 h 68"/>
                    <a:gd name="T72" fmla="*/ 3 w 38"/>
                    <a:gd name="T73" fmla="*/ 38 h 68"/>
                    <a:gd name="T74" fmla="*/ 1 w 38"/>
                    <a:gd name="T75" fmla="*/ 38 h 68"/>
                    <a:gd name="T76" fmla="*/ 0 w 38"/>
                    <a:gd name="T77" fmla="*/ 38 h 68"/>
                    <a:gd name="T78" fmla="*/ 4 w 38"/>
                    <a:gd name="T79" fmla="*/ 48 h 68"/>
                    <a:gd name="T80" fmla="*/ 8 w 38"/>
                    <a:gd name="T81" fmla="*/ 65 h 68"/>
                    <a:gd name="T82" fmla="*/ 11 w 38"/>
                    <a:gd name="T83" fmla="*/ 68 h 68"/>
                    <a:gd name="T84" fmla="*/ 16 w 38"/>
                    <a:gd name="T85" fmla="*/ 68 h 68"/>
                    <a:gd name="T86" fmla="*/ 19 w 38"/>
                    <a:gd name="T87" fmla="*/ 67 h 68"/>
                    <a:gd name="T88" fmla="*/ 21 w 38"/>
                    <a:gd name="T89" fmla="*/ 54 h 68"/>
                    <a:gd name="T90" fmla="*/ 25 w 38"/>
                    <a:gd name="T91" fmla="*/ 45 h 68"/>
                    <a:gd name="T92" fmla="*/ 31 w 38"/>
                    <a:gd name="T93" fmla="*/ 36 h 68"/>
                    <a:gd name="T94" fmla="*/ 38 w 38"/>
                    <a:gd name="T95" fmla="*/ 24 h 68"/>
                    <a:gd name="T96" fmla="*/ 37 w 38"/>
                    <a:gd name="T97" fmla="*/ 2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 h="68">
                      <a:moveTo>
                        <a:pt x="37" y="24"/>
                      </a:moveTo>
                      <a:lnTo>
                        <a:pt x="37" y="24"/>
                      </a:lnTo>
                      <a:lnTo>
                        <a:pt x="35" y="25"/>
                      </a:lnTo>
                      <a:lnTo>
                        <a:pt x="33" y="25"/>
                      </a:lnTo>
                      <a:lnTo>
                        <a:pt x="33" y="25"/>
                      </a:lnTo>
                      <a:lnTo>
                        <a:pt x="32" y="25"/>
                      </a:lnTo>
                      <a:lnTo>
                        <a:pt x="32" y="25"/>
                      </a:lnTo>
                      <a:lnTo>
                        <a:pt x="32" y="25"/>
                      </a:lnTo>
                      <a:lnTo>
                        <a:pt x="31" y="26"/>
                      </a:lnTo>
                      <a:lnTo>
                        <a:pt x="30" y="28"/>
                      </a:lnTo>
                      <a:lnTo>
                        <a:pt x="30" y="28"/>
                      </a:lnTo>
                      <a:lnTo>
                        <a:pt x="26" y="33"/>
                      </a:lnTo>
                      <a:lnTo>
                        <a:pt x="23" y="39"/>
                      </a:lnTo>
                      <a:lnTo>
                        <a:pt x="23" y="39"/>
                      </a:lnTo>
                      <a:lnTo>
                        <a:pt x="20" y="42"/>
                      </a:lnTo>
                      <a:lnTo>
                        <a:pt x="20" y="42"/>
                      </a:lnTo>
                      <a:lnTo>
                        <a:pt x="20" y="44"/>
                      </a:lnTo>
                      <a:lnTo>
                        <a:pt x="19" y="45"/>
                      </a:lnTo>
                      <a:lnTo>
                        <a:pt x="19" y="45"/>
                      </a:lnTo>
                      <a:lnTo>
                        <a:pt x="18" y="46"/>
                      </a:lnTo>
                      <a:lnTo>
                        <a:pt x="17" y="46"/>
                      </a:lnTo>
                      <a:lnTo>
                        <a:pt x="17" y="46"/>
                      </a:lnTo>
                      <a:lnTo>
                        <a:pt x="17" y="45"/>
                      </a:lnTo>
                      <a:lnTo>
                        <a:pt x="17" y="43"/>
                      </a:lnTo>
                      <a:lnTo>
                        <a:pt x="17" y="43"/>
                      </a:lnTo>
                      <a:lnTo>
                        <a:pt x="18" y="41"/>
                      </a:lnTo>
                      <a:lnTo>
                        <a:pt x="18" y="38"/>
                      </a:lnTo>
                      <a:lnTo>
                        <a:pt x="19" y="36"/>
                      </a:lnTo>
                      <a:lnTo>
                        <a:pt x="20" y="33"/>
                      </a:lnTo>
                      <a:lnTo>
                        <a:pt x="20" y="33"/>
                      </a:lnTo>
                      <a:lnTo>
                        <a:pt x="20" y="32"/>
                      </a:lnTo>
                      <a:lnTo>
                        <a:pt x="21" y="28"/>
                      </a:lnTo>
                      <a:lnTo>
                        <a:pt x="24" y="18"/>
                      </a:lnTo>
                      <a:lnTo>
                        <a:pt x="26" y="9"/>
                      </a:lnTo>
                      <a:lnTo>
                        <a:pt x="27" y="5"/>
                      </a:lnTo>
                      <a:lnTo>
                        <a:pt x="27" y="3"/>
                      </a:lnTo>
                      <a:lnTo>
                        <a:pt x="27" y="3"/>
                      </a:lnTo>
                      <a:lnTo>
                        <a:pt x="27" y="3"/>
                      </a:lnTo>
                      <a:lnTo>
                        <a:pt x="26" y="5"/>
                      </a:lnTo>
                      <a:lnTo>
                        <a:pt x="24" y="11"/>
                      </a:lnTo>
                      <a:lnTo>
                        <a:pt x="22" y="19"/>
                      </a:lnTo>
                      <a:lnTo>
                        <a:pt x="22" y="19"/>
                      </a:lnTo>
                      <a:lnTo>
                        <a:pt x="22" y="18"/>
                      </a:lnTo>
                      <a:lnTo>
                        <a:pt x="22" y="18"/>
                      </a:lnTo>
                      <a:lnTo>
                        <a:pt x="22" y="17"/>
                      </a:lnTo>
                      <a:lnTo>
                        <a:pt x="22" y="16"/>
                      </a:lnTo>
                      <a:lnTo>
                        <a:pt x="22" y="16"/>
                      </a:lnTo>
                      <a:lnTo>
                        <a:pt x="22" y="17"/>
                      </a:lnTo>
                      <a:lnTo>
                        <a:pt x="22" y="16"/>
                      </a:lnTo>
                      <a:lnTo>
                        <a:pt x="22" y="14"/>
                      </a:lnTo>
                      <a:lnTo>
                        <a:pt x="22" y="12"/>
                      </a:lnTo>
                      <a:lnTo>
                        <a:pt x="22" y="12"/>
                      </a:lnTo>
                      <a:lnTo>
                        <a:pt x="22" y="16"/>
                      </a:lnTo>
                      <a:lnTo>
                        <a:pt x="21" y="20"/>
                      </a:lnTo>
                      <a:lnTo>
                        <a:pt x="21" y="20"/>
                      </a:lnTo>
                      <a:lnTo>
                        <a:pt x="21" y="21"/>
                      </a:lnTo>
                      <a:lnTo>
                        <a:pt x="21" y="22"/>
                      </a:lnTo>
                      <a:lnTo>
                        <a:pt x="21" y="22"/>
                      </a:lnTo>
                      <a:lnTo>
                        <a:pt x="20" y="26"/>
                      </a:lnTo>
                      <a:lnTo>
                        <a:pt x="18" y="32"/>
                      </a:lnTo>
                      <a:lnTo>
                        <a:pt x="17" y="35"/>
                      </a:lnTo>
                      <a:lnTo>
                        <a:pt x="16" y="37"/>
                      </a:lnTo>
                      <a:lnTo>
                        <a:pt x="15" y="39"/>
                      </a:lnTo>
                      <a:lnTo>
                        <a:pt x="15" y="39"/>
                      </a:lnTo>
                      <a:lnTo>
                        <a:pt x="14" y="39"/>
                      </a:lnTo>
                      <a:lnTo>
                        <a:pt x="14" y="39"/>
                      </a:lnTo>
                      <a:lnTo>
                        <a:pt x="13" y="38"/>
                      </a:lnTo>
                      <a:lnTo>
                        <a:pt x="12" y="37"/>
                      </a:lnTo>
                      <a:lnTo>
                        <a:pt x="11" y="35"/>
                      </a:lnTo>
                      <a:lnTo>
                        <a:pt x="10" y="32"/>
                      </a:lnTo>
                      <a:lnTo>
                        <a:pt x="10" y="30"/>
                      </a:lnTo>
                      <a:lnTo>
                        <a:pt x="10" y="30"/>
                      </a:lnTo>
                      <a:lnTo>
                        <a:pt x="8" y="26"/>
                      </a:lnTo>
                      <a:lnTo>
                        <a:pt x="7" y="19"/>
                      </a:lnTo>
                      <a:lnTo>
                        <a:pt x="4" y="12"/>
                      </a:lnTo>
                      <a:lnTo>
                        <a:pt x="4" y="9"/>
                      </a:lnTo>
                      <a:lnTo>
                        <a:pt x="3" y="7"/>
                      </a:lnTo>
                      <a:lnTo>
                        <a:pt x="3" y="7"/>
                      </a:lnTo>
                      <a:lnTo>
                        <a:pt x="1" y="1"/>
                      </a:lnTo>
                      <a:lnTo>
                        <a:pt x="0" y="0"/>
                      </a:lnTo>
                      <a:lnTo>
                        <a:pt x="0" y="0"/>
                      </a:lnTo>
                      <a:lnTo>
                        <a:pt x="0" y="0"/>
                      </a:lnTo>
                      <a:lnTo>
                        <a:pt x="0" y="1"/>
                      </a:lnTo>
                      <a:lnTo>
                        <a:pt x="0" y="3"/>
                      </a:lnTo>
                      <a:lnTo>
                        <a:pt x="1" y="8"/>
                      </a:lnTo>
                      <a:lnTo>
                        <a:pt x="4" y="21"/>
                      </a:lnTo>
                      <a:lnTo>
                        <a:pt x="6" y="28"/>
                      </a:lnTo>
                      <a:lnTo>
                        <a:pt x="6" y="28"/>
                      </a:lnTo>
                      <a:lnTo>
                        <a:pt x="7" y="30"/>
                      </a:lnTo>
                      <a:lnTo>
                        <a:pt x="7" y="32"/>
                      </a:lnTo>
                      <a:lnTo>
                        <a:pt x="9" y="39"/>
                      </a:lnTo>
                      <a:lnTo>
                        <a:pt x="10" y="48"/>
                      </a:lnTo>
                      <a:lnTo>
                        <a:pt x="10" y="48"/>
                      </a:lnTo>
                      <a:lnTo>
                        <a:pt x="10" y="49"/>
                      </a:lnTo>
                      <a:lnTo>
                        <a:pt x="9" y="50"/>
                      </a:lnTo>
                      <a:lnTo>
                        <a:pt x="9" y="50"/>
                      </a:lnTo>
                      <a:lnTo>
                        <a:pt x="9" y="50"/>
                      </a:lnTo>
                      <a:lnTo>
                        <a:pt x="9" y="50"/>
                      </a:lnTo>
                      <a:lnTo>
                        <a:pt x="8" y="49"/>
                      </a:lnTo>
                      <a:lnTo>
                        <a:pt x="7" y="47"/>
                      </a:lnTo>
                      <a:lnTo>
                        <a:pt x="6" y="44"/>
                      </a:lnTo>
                      <a:lnTo>
                        <a:pt x="5" y="40"/>
                      </a:lnTo>
                      <a:lnTo>
                        <a:pt x="4" y="36"/>
                      </a:lnTo>
                      <a:lnTo>
                        <a:pt x="3" y="28"/>
                      </a:lnTo>
                      <a:lnTo>
                        <a:pt x="3" y="25"/>
                      </a:lnTo>
                      <a:lnTo>
                        <a:pt x="1" y="26"/>
                      </a:lnTo>
                      <a:lnTo>
                        <a:pt x="1" y="26"/>
                      </a:lnTo>
                      <a:lnTo>
                        <a:pt x="3" y="31"/>
                      </a:lnTo>
                      <a:lnTo>
                        <a:pt x="3" y="35"/>
                      </a:lnTo>
                      <a:lnTo>
                        <a:pt x="3" y="37"/>
                      </a:lnTo>
                      <a:lnTo>
                        <a:pt x="3" y="38"/>
                      </a:lnTo>
                      <a:lnTo>
                        <a:pt x="2" y="38"/>
                      </a:lnTo>
                      <a:lnTo>
                        <a:pt x="2" y="38"/>
                      </a:lnTo>
                      <a:lnTo>
                        <a:pt x="1" y="38"/>
                      </a:lnTo>
                      <a:lnTo>
                        <a:pt x="1" y="37"/>
                      </a:lnTo>
                      <a:lnTo>
                        <a:pt x="0" y="38"/>
                      </a:lnTo>
                      <a:lnTo>
                        <a:pt x="0" y="38"/>
                      </a:lnTo>
                      <a:lnTo>
                        <a:pt x="2" y="40"/>
                      </a:lnTo>
                      <a:lnTo>
                        <a:pt x="3" y="44"/>
                      </a:lnTo>
                      <a:lnTo>
                        <a:pt x="4" y="48"/>
                      </a:lnTo>
                      <a:lnTo>
                        <a:pt x="6" y="53"/>
                      </a:lnTo>
                      <a:lnTo>
                        <a:pt x="7" y="62"/>
                      </a:lnTo>
                      <a:lnTo>
                        <a:pt x="8" y="65"/>
                      </a:lnTo>
                      <a:lnTo>
                        <a:pt x="8" y="65"/>
                      </a:lnTo>
                      <a:lnTo>
                        <a:pt x="10" y="67"/>
                      </a:lnTo>
                      <a:lnTo>
                        <a:pt x="11" y="68"/>
                      </a:lnTo>
                      <a:lnTo>
                        <a:pt x="13" y="68"/>
                      </a:lnTo>
                      <a:lnTo>
                        <a:pt x="15" y="68"/>
                      </a:lnTo>
                      <a:lnTo>
                        <a:pt x="16" y="68"/>
                      </a:lnTo>
                      <a:lnTo>
                        <a:pt x="18" y="68"/>
                      </a:lnTo>
                      <a:lnTo>
                        <a:pt x="19" y="67"/>
                      </a:lnTo>
                      <a:lnTo>
                        <a:pt x="19" y="67"/>
                      </a:lnTo>
                      <a:lnTo>
                        <a:pt x="20" y="62"/>
                      </a:lnTo>
                      <a:lnTo>
                        <a:pt x="20" y="58"/>
                      </a:lnTo>
                      <a:lnTo>
                        <a:pt x="21" y="54"/>
                      </a:lnTo>
                      <a:lnTo>
                        <a:pt x="22" y="51"/>
                      </a:lnTo>
                      <a:lnTo>
                        <a:pt x="24" y="48"/>
                      </a:lnTo>
                      <a:lnTo>
                        <a:pt x="25" y="45"/>
                      </a:lnTo>
                      <a:lnTo>
                        <a:pt x="27" y="41"/>
                      </a:lnTo>
                      <a:lnTo>
                        <a:pt x="29" y="38"/>
                      </a:lnTo>
                      <a:lnTo>
                        <a:pt x="31" y="36"/>
                      </a:lnTo>
                      <a:lnTo>
                        <a:pt x="33" y="35"/>
                      </a:lnTo>
                      <a:lnTo>
                        <a:pt x="33" y="35"/>
                      </a:lnTo>
                      <a:lnTo>
                        <a:pt x="38" y="24"/>
                      </a:lnTo>
                      <a:lnTo>
                        <a:pt x="38" y="24"/>
                      </a:lnTo>
                      <a:lnTo>
                        <a:pt x="37" y="24"/>
                      </a:lnTo>
                      <a:lnTo>
                        <a:pt x="37" y="24"/>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86" name="Freeform 2822">
                  <a:extLst>
                    <a:ext uri="{FF2B5EF4-FFF2-40B4-BE49-F238E27FC236}">
                      <a16:creationId xmlns:a16="http://schemas.microsoft.com/office/drawing/2014/main" id="{415902CA-3BC9-4D9F-9DF7-351BB001AE15}"/>
                    </a:ext>
                  </a:extLst>
                </p:cNvPr>
                <p:cNvSpPr>
                  <a:spLocks/>
                </p:cNvSpPr>
                <p:nvPr/>
              </p:nvSpPr>
              <p:spPr bwMode="auto">
                <a:xfrm>
                  <a:off x="4032" y="1525"/>
                  <a:ext cx="143" cy="103"/>
                </a:xfrm>
                <a:custGeom>
                  <a:avLst/>
                  <a:gdLst>
                    <a:gd name="T0" fmla="*/ 139 w 143"/>
                    <a:gd name="T1" fmla="*/ 69 h 103"/>
                    <a:gd name="T2" fmla="*/ 134 w 143"/>
                    <a:gd name="T3" fmla="*/ 60 h 103"/>
                    <a:gd name="T4" fmla="*/ 131 w 143"/>
                    <a:gd name="T5" fmla="*/ 58 h 103"/>
                    <a:gd name="T6" fmla="*/ 133 w 143"/>
                    <a:gd name="T7" fmla="*/ 53 h 103"/>
                    <a:gd name="T8" fmla="*/ 141 w 143"/>
                    <a:gd name="T9" fmla="*/ 46 h 103"/>
                    <a:gd name="T10" fmla="*/ 139 w 143"/>
                    <a:gd name="T11" fmla="*/ 41 h 103"/>
                    <a:gd name="T12" fmla="*/ 140 w 143"/>
                    <a:gd name="T13" fmla="*/ 32 h 103"/>
                    <a:gd name="T14" fmla="*/ 131 w 143"/>
                    <a:gd name="T15" fmla="*/ 27 h 103"/>
                    <a:gd name="T16" fmla="*/ 121 w 143"/>
                    <a:gd name="T17" fmla="*/ 25 h 103"/>
                    <a:gd name="T18" fmla="*/ 115 w 143"/>
                    <a:gd name="T19" fmla="*/ 25 h 103"/>
                    <a:gd name="T20" fmla="*/ 110 w 143"/>
                    <a:gd name="T21" fmla="*/ 26 h 103"/>
                    <a:gd name="T22" fmla="*/ 108 w 143"/>
                    <a:gd name="T23" fmla="*/ 22 h 103"/>
                    <a:gd name="T24" fmla="*/ 101 w 143"/>
                    <a:gd name="T25" fmla="*/ 20 h 103"/>
                    <a:gd name="T26" fmla="*/ 97 w 143"/>
                    <a:gd name="T27" fmla="*/ 17 h 103"/>
                    <a:gd name="T28" fmla="*/ 92 w 143"/>
                    <a:gd name="T29" fmla="*/ 13 h 103"/>
                    <a:gd name="T30" fmla="*/ 88 w 143"/>
                    <a:gd name="T31" fmla="*/ 6 h 103"/>
                    <a:gd name="T32" fmla="*/ 78 w 143"/>
                    <a:gd name="T33" fmla="*/ 0 h 103"/>
                    <a:gd name="T34" fmla="*/ 71 w 143"/>
                    <a:gd name="T35" fmla="*/ 5 h 103"/>
                    <a:gd name="T36" fmla="*/ 66 w 143"/>
                    <a:gd name="T37" fmla="*/ 12 h 103"/>
                    <a:gd name="T38" fmla="*/ 61 w 143"/>
                    <a:gd name="T39" fmla="*/ 12 h 103"/>
                    <a:gd name="T40" fmla="*/ 53 w 143"/>
                    <a:gd name="T41" fmla="*/ 11 h 103"/>
                    <a:gd name="T42" fmla="*/ 43 w 143"/>
                    <a:gd name="T43" fmla="*/ 13 h 103"/>
                    <a:gd name="T44" fmla="*/ 35 w 143"/>
                    <a:gd name="T45" fmla="*/ 20 h 103"/>
                    <a:gd name="T46" fmla="*/ 25 w 143"/>
                    <a:gd name="T47" fmla="*/ 19 h 103"/>
                    <a:gd name="T48" fmla="*/ 18 w 143"/>
                    <a:gd name="T49" fmla="*/ 27 h 103"/>
                    <a:gd name="T50" fmla="*/ 19 w 143"/>
                    <a:gd name="T51" fmla="*/ 33 h 103"/>
                    <a:gd name="T52" fmla="*/ 12 w 143"/>
                    <a:gd name="T53" fmla="*/ 36 h 103"/>
                    <a:gd name="T54" fmla="*/ 10 w 143"/>
                    <a:gd name="T55" fmla="*/ 41 h 103"/>
                    <a:gd name="T56" fmla="*/ 10 w 143"/>
                    <a:gd name="T57" fmla="*/ 45 h 103"/>
                    <a:gd name="T58" fmla="*/ 2 w 143"/>
                    <a:gd name="T59" fmla="*/ 50 h 103"/>
                    <a:gd name="T60" fmla="*/ 0 w 143"/>
                    <a:gd name="T61" fmla="*/ 60 h 103"/>
                    <a:gd name="T62" fmla="*/ 11 w 143"/>
                    <a:gd name="T63" fmla="*/ 66 h 103"/>
                    <a:gd name="T64" fmla="*/ 17 w 143"/>
                    <a:gd name="T65" fmla="*/ 71 h 103"/>
                    <a:gd name="T66" fmla="*/ 21 w 143"/>
                    <a:gd name="T67" fmla="*/ 77 h 103"/>
                    <a:gd name="T68" fmla="*/ 25 w 143"/>
                    <a:gd name="T69" fmla="*/ 78 h 103"/>
                    <a:gd name="T70" fmla="*/ 17 w 143"/>
                    <a:gd name="T71" fmla="*/ 81 h 103"/>
                    <a:gd name="T72" fmla="*/ 18 w 143"/>
                    <a:gd name="T73" fmla="*/ 89 h 103"/>
                    <a:gd name="T74" fmla="*/ 28 w 143"/>
                    <a:gd name="T75" fmla="*/ 92 h 103"/>
                    <a:gd name="T76" fmla="*/ 32 w 143"/>
                    <a:gd name="T77" fmla="*/ 94 h 103"/>
                    <a:gd name="T78" fmla="*/ 36 w 143"/>
                    <a:gd name="T79" fmla="*/ 98 h 103"/>
                    <a:gd name="T80" fmla="*/ 40 w 143"/>
                    <a:gd name="T81" fmla="*/ 103 h 103"/>
                    <a:gd name="T82" fmla="*/ 48 w 143"/>
                    <a:gd name="T83" fmla="*/ 99 h 103"/>
                    <a:gd name="T84" fmla="*/ 53 w 143"/>
                    <a:gd name="T85" fmla="*/ 98 h 103"/>
                    <a:gd name="T86" fmla="*/ 56 w 143"/>
                    <a:gd name="T87" fmla="*/ 92 h 103"/>
                    <a:gd name="T88" fmla="*/ 61 w 143"/>
                    <a:gd name="T89" fmla="*/ 93 h 103"/>
                    <a:gd name="T90" fmla="*/ 54 w 143"/>
                    <a:gd name="T91" fmla="*/ 79 h 103"/>
                    <a:gd name="T92" fmla="*/ 59 w 143"/>
                    <a:gd name="T93" fmla="*/ 75 h 103"/>
                    <a:gd name="T94" fmla="*/ 62 w 143"/>
                    <a:gd name="T95" fmla="*/ 69 h 103"/>
                    <a:gd name="T96" fmla="*/ 65 w 143"/>
                    <a:gd name="T97" fmla="*/ 66 h 103"/>
                    <a:gd name="T98" fmla="*/ 69 w 143"/>
                    <a:gd name="T99" fmla="*/ 64 h 103"/>
                    <a:gd name="T100" fmla="*/ 76 w 143"/>
                    <a:gd name="T101" fmla="*/ 71 h 103"/>
                    <a:gd name="T102" fmla="*/ 84 w 143"/>
                    <a:gd name="T103" fmla="*/ 71 h 103"/>
                    <a:gd name="T104" fmla="*/ 87 w 143"/>
                    <a:gd name="T105" fmla="*/ 81 h 103"/>
                    <a:gd name="T106" fmla="*/ 88 w 143"/>
                    <a:gd name="T107" fmla="*/ 85 h 103"/>
                    <a:gd name="T108" fmla="*/ 92 w 143"/>
                    <a:gd name="T109" fmla="*/ 91 h 103"/>
                    <a:gd name="T110" fmla="*/ 99 w 143"/>
                    <a:gd name="T111" fmla="*/ 92 h 103"/>
                    <a:gd name="T112" fmla="*/ 107 w 143"/>
                    <a:gd name="T113" fmla="*/ 98 h 103"/>
                    <a:gd name="T114" fmla="*/ 117 w 143"/>
                    <a:gd name="T115" fmla="*/ 93 h 103"/>
                    <a:gd name="T116" fmla="*/ 125 w 143"/>
                    <a:gd name="T117" fmla="*/ 87 h 103"/>
                    <a:gd name="T118" fmla="*/ 128 w 143"/>
                    <a:gd name="T119" fmla="*/ 86 h 103"/>
                    <a:gd name="T120" fmla="*/ 133 w 143"/>
                    <a:gd name="T121" fmla="*/ 81 h 103"/>
                    <a:gd name="T122" fmla="*/ 143 w 143"/>
                    <a:gd name="T123" fmla="*/ 7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 h="103">
                      <a:moveTo>
                        <a:pt x="143" y="72"/>
                      </a:moveTo>
                      <a:lnTo>
                        <a:pt x="143" y="72"/>
                      </a:lnTo>
                      <a:lnTo>
                        <a:pt x="143" y="70"/>
                      </a:lnTo>
                      <a:lnTo>
                        <a:pt x="143" y="70"/>
                      </a:lnTo>
                      <a:lnTo>
                        <a:pt x="142" y="70"/>
                      </a:lnTo>
                      <a:lnTo>
                        <a:pt x="141" y="69"/>
                      </a:lnTo>
                      <a:lnTo>
                        <a:pt x="139" y="69"/>
                      </a:lnTo>
                      <a:lnTo>
                        <a:pt x="139" y="69"/>
                      </a:lnTo>
                      <a:lnTo>
                        <a:pt x="139" y="68"/>
                      </a:lnTo>
                      <a:lnTo>
                        <a:pt x="138" y="66"/>
                      </a:lnTo>
                      <a:lnTo>
                        <a:pt x="136" y="63"/>
                      </a:lnTo>
                      <a:lnTo>
                        <a:pt x="136" y="63"/>
                      </a:lnTo>
                      <a:lnTo>
                        <a:pt x="135" y="61"/>
                      </a:lnTo>
                      <a:lnTo>
                        <a:pt x="134" y="60"/>
                      </a:lnTo>
                      <a:lnTo>
                        <a:pt x="133" y="59"/>
                      </a:lnTo>
                      <a:lnTo>
                        <a:pt x="133" y="59"/>
                      </a:lnTo>
                      <a:lnTo>
                        <a:pt x="131" y="59"/>
                      </a:lnTo>
                      <a:lnTo>
                        <a:pt x="130" y="59"/>
                      </a:lnTo>
                      <a:lnTo>
                        <a:pt x="130" y="59"/>
                      </a:lnTo>
                      <a:lnTo>
                        <a:pt x="130" y="58"/>
                      </a:lnTo>
                      <a:lnTo>
                        <a:pt x="131" y="58"/>
                      </a:lnTo>
                      <a:lnTo>
                        <a:pt x="131" y="57"/>
                      </a:lnTo>
                      <a:lnTo>
                        <a:pt x="132" y="56"/>
                      </a:lnTo>
                      <a:lnTo>
                        <a:pt x="132" y="56"/>
                      </a:lnTo>
                      <a:lnTo>
                        <a:pt x="132" y="54"/>
                      </a:lnTo>
                      <a:lnTo>
                        <a:pt x="132" y="53"/>
                      </a:lnTo>
                      <a:lnTo>
                        <a:pt x="133" y="53"/>
                      </a:lnTo>
                      <a:lnTo>
                        <a:pt x="133" y="53"/>
                      </a:lnTo>
                      <a:lnTo>
                        <a:pt x="136" y="50"/>
                      </a:lnTo>
                      <a:lnTo>
                        <a:pt x="139" y="48"/>
                      </a:lnTo>
                      <a:lnTo>
                        <a:pt x="139" y="48"/>
                      </a:lnTo>
                      <a:lnTo>
                        <a:pt x="140" y="47"/>
                      </a:lnTo>
                      <a:lnTo>
                        <a:pt x="141" y="47"/>
                      </a:lnTo>
                      <a:lnTo>
                        <a:pt x="141" y="46"/>
                      </a:lnTo>
                      <a:lnTo>
                        <a:pt x="141" y="46"/>
                      </a:lnTo>
                      <a:lnTo>
                        <a:pt x="140" y="45"/>
                      </a:lnTo>
                      <a:lnTo>
                        <a:pt x="139" y="44"/>
                      </a:lnTo>
                      <a:lnTo>
                        <a:pt x="138" y="43"/>
                      </a:lnTo>
                      <a:lnTo>
                        <a:pt x="137" y="42"/>
                      </a:lnTo>
                      <a:lnTo>
                        <a:pt x="137" y="42"/>
                      </a:lnTo>
                      <a:lnTo>
                        <a:pt x="138" y="42"/>
                      </a:lnTo>
                      <a:lnTo>
                        <a:pt x="139" y="41"/>
                      </a:lnTo>
                      <a:lnTo>
                        <a:pt x="140" y="41"/>
                      </a:lnTo>
                      <a:lnTo>
                        <a:pt x="140" y="40"/>
                      </a:lnTo>
                      <a:lnTo>
                        <a:pt x="141" y="39"/>
                      </a:lnTo>
                      <a:lnTo>
                        <a:pt x="141" y="38"/>
                      </a:lnTo>
                      <a:lnTo>
                        <a:pt x="141" y="36"/>
                      </a:lnTo>
                      <a:lnTo>
                        <a:pt x="141" y="34"/>
                      </a:lnTo>
                      <a:lnTo>
                        <a:pt x="140" y="32"/>
                      </a:lnTo>
                      <a:lnTo>
                        <a:pt x="139" y="30"/>
                      </a:lnTo>
                      <a:lnTo>
                        <a:pt x="137" y="29"/>
                      </a:lnTo>
                      <a:lnTo>
                        <a:pt x="137" y="29"/>
                      </a:lnTo>
                      <a:lnTo>
                        <a:pt x="135" y="28"/>
                      </a:lnTo>
                      <a:lnTo>
                        <a:pt x="134" y="27"/>
                      </a:lnTo>
                      <a:lnTo>
                        <a:pt x="134" y="27"/>
                      </a:lnTo>
                      <a:lnTo>
                        <a:pt x="131" y="27"/>
                      </a:lnTo>
                      <a:lnTo>
                        <a:pt x="129" y="27"/>
                      </a:lnTo>
                      <a:lnTo>
                        <a:pt x="127" y="27"/>
                      </a:lnTo>
                      <a:lnTo>
                        <a:pt x="126" y="27"/>
                      </a:lnTo>
                      <a:lnTo>
                        <a:pt x="126" y="27"/>
                      </a:lnTo>
                      <a:lnTo>
                        <a:pt x="123" y="26"/>
                      </a:lnTo>
                      <a:lnTo>
                        <a:pt x="122" y="26"/>
                      </a:lnTo>
                      <a:lnTo>
                        <a:pt x="121" y="25"/>
                      </a:lnTo>
                      <a:lnTo>
                        <a:pt x="121" y="25"/>
                      </a:lnTo>
                      <a:lnTo>
                        <a:pt x="120" y="26"/>
                      </a:lnTo>
                      <a:lnTo>
                        <a:pt x="118" y="26"/>
                      </a:lnTo>
                      <a:lnTo>
                        <a:pt x="116" y="26"/>
                      </a:lnTo>
                      <a:lnTo>
                        <a:pt x="115" y="26"/>
                      </a:lnTo>
                      <a:lnTo>
                        <a:pt x="115" y="26"/>
                      </a:lnTo>
                      <a:lnTo>
                        <a:pt x="115" y="25"/>
                      </a:lnTo>
                      <a:lnTo>
                        <a:pt x="114" y="25"/>
                      </a:lnTo>
                      <a:lnTo>
                        <a:pt x="114" y="24"/>
                      </a:lnTo>
                      <a:lnTo>
                        <a:pt x="113" y="24"/>
                      </a:lnTo>
                      <a:lnTo>
                        <a:pt x="113" y="24"/>
                      </a:lnTo>
                      <a:lnTo>
                        <a:pt x="113" y="24"/>
                      </a:lnTo>
                      <a:lnTo>
                        <a:pt x="112" y="25"/>
                      </a:lnTo>
                      <a:lnTo>
                        <a:pt x="110" y="26"/>
                      </a:lnTo>
                      <a:lnTo>
                        <a:pt x="108" y="28"/>
                      </a:lnTo>
                      <a:lnTo>
                        <a:pt x="108" y="28"/>
                      </a:lnTo>
                      <a:lnTo>
                        <a:pt x="108" y="27"/>
                      </a:lnTo>
                      <a:lnTo>
                        <a:pt x="108" y="26"/>
                      </a:lnTo>
                      <a:lnTo>
                        <a:pt x="108" y="24"/>
                      </a:lnTo>
                      <a:lnTo>
                        <a:pt x="108" y="24"/>
                      </a:lnTo>
                      <a:lnTo>
                        <a:pt x="108" y="22"/>
                      </a:lnTo>
                      <a:lnTo>
                        <a:pt x="107" y="22"/>
                      </a:lnTo>
                      <a:lnTo>
                        <a:pt x="107" y="21"/>
                      </a:lnTo>
                      <a:lnTo>
                        <a:pt x="106" y="21"/>
                      </a:lnTo>
                      <a:lnTo>
                        <a:pt x="104" y="21"/>
                      </a:lnTo>
                      <a:lnTo>
                        <a:pt x="102" y="20"/>
                      </a:lnTo>
                      <a:lnTo>
                        <a:pt x="101" y="20"/>
                      </a:lnTo>
                      <a:lnTo>
                        <a:pt x="101" y="20"/>
                      </a:lnTo>
                      <a:lnTo>
                        <a:pt x="100" y="19"/>
                      </a:lnTo>
                      <a:lnTo>
                        <a:pt x="99" y="18"/>
                      </a:lnTo>
                      <a:lnTo>
                        <a:pt x="99" y="17"/>
                      </a:lnTo>
                      <a:lnTo>
                        <a:pt x="98" y="17"/>
                      </a:lnTo>
                      <a:lnTo>
                        <a:pt x="98" y="17"/>
                      </a:lnTo>
                      <a:lnTo>
                        <a:pt x="97" y="17"/>
                      </a:lnTo>
                      <a:lnTo>
                        <a:pt x="97" y="17"/>
                      </a:lnTo>
                      <a:lnTo>
                        <a:pt x="96" y="18"/>
                      </a:lnTo>
                      <a:lnTo>
                        <a:pt x="96" y="18"/>
                      </a:lnTo>
                      <a:lnTo>
                        <a:pt x="96" y="16"/>
                      </a:lnTo>
                      <a:lnTo>
                        <a:pt x="95" y="15"/>
                      </a:lnTo>
                      <a:lnTo>
                        <a:pt x="94" y="14"/>
                      </a:lnTo>
                      <a:lnTo>
                        <a:pt x="93" y="13"/>
                      </a:lnTo>
                      <a:lnTo>
                        <a:pt x="92" y="13"/>
                      </a:lnTo>
                      <a:lnTo>
                        <a:pt x="90" y="12"/>
                      </a:lnTo>
                      <a:lnTo>
                        <a:pt x="89" y="12"/>
                      </a:lnTo>
                      <a:lnTo>
                        <a:pt x="87" y="12"/>
                      </a:lnTo>
                      <a:lnTo>
                        <a:pt x="87" y="12"/>
                      </a:lnTo>
                      <a:lnTo>
                        <a:pt x="88" y="10"/>
                      </a:lnTo>
                      <a:lnTo>
                        <a:pt x="88" y="8"/>
                      </a:lnTo>
                      <a:lnTo>
                        <a:pt x="88" y="6"/>
                      </a:lnTo>
                      <a:lnTo>
                        <a:pt x="87" y="4"/>
                      </a:lnTo>
                      <a:lnTo>
                        <a:pt x="87" y="2"/>
                      </a:lnTo>
                      <a:lnTo>
                        <a:pt x="85" y="1"/>
                      </a:lnTo>
                      <a:lnTo>
                        <a:pt x="83" y="0"/>
                      </a:lnTo>
                      <a:lnTo>
                        <a:pt x="81" y="0"/>
                      </a:lnTo>
                      <a:lnTo>
                        <a:pt x="81" y="0"/>
                      </a:lnTo>
                      <a:lnTo>
                        <a:pt x="78" y="0"/>
                      </a:lnTo>
                      <a:lnTo>
                        <a:pt x="77" y="0"/>
                      </a:lnTo>
                      <a:lnTo>
                        <a:pt x="76" y="1"/>
                      </a:lnTo>
                      <a:lnTo>
                        <a:pt x="76" y="1"/>
                      </a:lnTo>
                      <a:lnTo>
                        <a:pt x="73" y="2"/>
                      </a:lnTo>
                      <a:lnTo>
                        <a:pt x="72" y="4"/>
                      </a:lnTo>
                      <a:lnTo>
                        <a:pt x="71" y="5"/>
                      </a:lnTo>
                      <a:lnTo>
                        <a:pt x="71" y="5"/>
                      </a:lnTo>
                      <a:lnTo>
                        <a:pt x="70" y="7"/>
                      </a:lnTo>
                      <a:lnTo>
                        <a:pt x="69" y="9"/>
                      </a:lnTo>
                      <a:lnTo>
                        <a:pt x="69" y="11"/>
                      </a:lnTo>
                      <a:lnTo>
                        <a:pt x="70" y="13"/>
                      </a:lnTo>
                      <a:lnTo>
                        <a:pt x="70" y="13"/>
                      </a:lnTo>
                      <a:lnTo>
                        <a:pt x="68" y="13"/>
                      </a:lnTo>
                      <a:lnTo>
                        <a:pt x="66" y="12"/>
                      </a:lnTo>
                      <a:lnTo>
                        <a:pt x="66" y="12"/>
                      </a:lnTo>
                      <a:lnTo>
                        <a:pt x="65" y="12"/>
                      </a:lnTo>
                      <a:lnTo>
                        <a:pt x="64" y="12"/>
                      </a:lnTo>
                      <a:lnTo>
                        <a:pt x="63" y="12"/>
                      </a:lnTo>
                      <a:lnTo>
                        <a:pt x="61" y="12"/>
                      </a:lnTo>
                      <a:lnTo>
                        <a:pt x="61" y="12"/>
                      </a:lnTo>
                      <a:lnTo>
                        <a:pt x="61" y="12"/>
                      </a:lnTo>
                      <a:lnTo>
                        <a:pt x="60" y="12"/>
                      </a:lnTo>
                      <a:lnTo>
                        <a:pt x="58" y="11"/>
                      </a:lnTo>
                      <a:lnTo>
                        <a:pt x="57" y="11"/>
                      </a:lnTo>
                      <a:lnTo>
                        <a:pt x="57" y="11"/>
                      </a:lnTo>
                      <a:lnTo>
                        <a:pt x="55" y="11"/>
                      </a:lnTo>
                      <a:lnTo>
                        <a:pt x="53" y="11"/>
                      </a:lnTo>
                      <a:lnTo>
                        <a:pt x="53" y="11"/>
                      </a:lnTo>
                      <a:lnTo>
                        <a:pt x="51" y="10"/>
                      </a:lnTo>
                      <a:lnTo>
                        <a:pt x="49" y="10"/>
                      </a:lnTo>
                      <a:lnTo>
                        <a:pt x="48" y="10"/>
                      </a:lnTo>
                      <a:lnTo>
                        <a:pt x="47" y="10"/>
                      </a:lnTo>
                      <a:lnTo>
                        <a:pt x="45" y="11"/>
                      </a:lnTo>
                      <a:lnTo>
                        <a:pt x="44" y="12"/>
                      </a:lnTo>
                      <a:lnTo>
                        <a:pt x="43" y="13"/>
                      </a:lnTo>
                      <a:lnTo>
                        <a:pt x="43" y="13"/>
                      </a:lnTo>
                      <a:lnTo>
                        <a:pt x="41" y="15"/>
                      </a:lnTo>
                      <a:lnTo>
                        <a:pt x="40" y="16"/>
                      </a:lnTo>
                      <a:lnTo>
                        <a:pt x="38" y="18"/>
                      </a:lnTo>
                      <a:lnTo>
                        <a:pt x="37" y="20"/>
                      </a:lnTo>
                      <a:lnTo>
                        <a:pt x="37" y="20"/>
                      </a:lnTo>
                      <a:lnTo>
                        <a:pt x="35" y="20"/>
                      </a:lnTo>
                      <a:lnTo>
                        <a:pt x="34" y="20"/>
                      </a:lnTo>
                      <a:lnTo>
                        <a:pt x="32" y="19"/>
                      </a:lnTo>
                      <a:lnTo>
                        <a:pt x="31" y="19"/>
                      </a:lnTo>
                      <a:lnTo>
                        <a:pt x="31" y="19"/>
                      </a:lnTo>
                      <a:lnTo>
                        <a:pt x="29" y="19"/>
                      </a:lnTo>
                      <a:lnTo>
                        <a:pt x="26" y="19"/>
                      </a:lnTo>
                      <a:lnTo>
                        <a:pt x="25" y="19"/>
                      </a:lnTo>
                      <a:lnTo>
                        <a:pt x="22" y="20"/>
                      </a:lnTo>
                      <a:lnTo>
                        <a:pt x="22" y="20"/>
                      </a:lnTo>
                      <a:lnTo>
                        <a:pt x="20" y="21"/>
                      </a:lnTo>
                      <a:lnTo>
                        <a:pt x="19" y="22"/>
                      </a:lnTo>
                      <a:lnTo>
                        <a:pt x="18" y="24"/>
                      </a:lnTo>
                      <a:lnTo>
                        <a:pt x="18" y="25"/>
                      </a:lnTo>
                      <a:lnTo>
                        <a:pt x="18" y="27"/>
                      </a:lnTo>
                      <a:lnTo>
                        <a:pt x="19" y="29"/>
                      </a:lnTo>
                      <a:lnTo>
                        <a:pt x="20" y="31"/>
                      </a:lnTo>
                      <a:lnTo>
                        <a:pt x="21" y="33"/>
                      </a:lnTo>
                      <a:lnTo>
                        <a:pt x="21" y="33"/>
                      </a:lnTo>
                      <a:lnTo>
                        <a:pt x="20" y="32"/>
                      </a:lnTo>
                      <a:lnTo>
                        <a:pt x="20" y="33"/>
                      </a:lnTo>
                      <a:lnTo>
                        <a:pt x="19" y="33"/>
                      </a:lnTo>
                      <a:lnTo>
                        <a:pt x="18" y="34"/>
                      </a:lnTo>
                      <a:lnTo>
                        <a:pt x="17" y="35"/>
                      </a:lnTo>
                      <a:lnTo>
                        <a:pt x="17" y="35"/>
                      </a:lnTo>
                      <a:lnTo>
                        <a:pt x="16" y="36"/>
                      </a:lnTo>
                      <a:lnTo>
                        <a:pt x="14" y="36"/>
                      </a:lnTo>
                      <a:lnTo>
                        <a:pt x="13" y="36"/>
                      </a:lnTo>
                      <a:lnTo>
                        <a:pt x="12" y="36"/>
                      </a:lnTo>
                      <a:lnTo>
                        <a:pt x="12" y="36"/>
                      </a:lnTo>
                      <a:lnTo>
                        <a:pt x="11" y="37"/>
                      </a:lnTo>
                      <a:lnTo>
                        <a:pt x="10" y="38"/>
                      </a:lnTo>
                      <a:lnTo>
                        <a:pt x="10" y="38"/>
                      </a:lnTo>
                      <a:lnTo>
                        <a:pt x="10" y="40"/>
                      </a:lnTo>
                      <a:lnTo>
                        <a:pt x="10" y="41"/>
                      </a:lnTo>
                      <a:lnTo>
                        <a:pt x="10" y="41"/>
                      </a:lnTo>
                      <a:lnTo>
                        <a:pt x="11" y="42"/>
                      </a:lnTo>
                      <a:lnTo>
                        <a:pt x="12" y="43"/>
                      </a:lnTo>
                      <a:lnTo>
                        <a:pt x="13" y="43"/>
                      </a:lnTo>
                      <a:lnTo>
                        <a:pt x="14" y="45"/>
                      </a:lnTo>
                      <a:lnTo>
                        <a:pt x="14" y="45"/>
                      </a:lnTo>
                      <a:lnTo>
                        <a:pt x="12" y="45"/>
                      </a:lnTo>
                      <a:lnTo>
                        <a:pt x="10" y="45"/>
                      </a:lnTo>
                      <a:lnTo>
                        <a:pt x="9" y="46"/>
                      </a:lnTo>
                      <a:lnTo>
                        <a:pt x="7" y="46"/>
                      </a:lnTo>
                      <a:lnTo>
                        <a:pt x="7" y="46"/>
                      </a:lnTo>
                      <a:lnTo>
                        <a:pt x="6" y="47"/>
                      </a:lnTo>
                      <a:lnTo>
                        <a:pt x="4" y="48"/>
                      </a:lnTo>
                      <a:lnTo>
                        <a:pt x="3" y="49"/>
                      </a:lnTo>
                      <a:lnTo>
                        <a:pt x="2" y="50"/>
                      </a:lnTo>
                      <a:lnTo>
                        <a:pt x="1" y="53"/>
                      </a:lnTo>
                      <a:lnTo>
                        <a:pt x="0" y="56"/>
                      </a:lnTo>
                      <a:lnTo>
                        <a:pt x="0" y="56"/>
                      </a:lnTo>
                      <a:lnTo>
                        <a:pt x="0" y="57"/>
                      </a:lnTo>
                      <a:lnTo>
                        <a:pt x="0" y="58"/>
                      </a:lnTo>
                      <a:lnTo>
                        <a:pt x="0" y="59"/>
                      </a:lnTo>
                      <a:lnTo>
                        <a:pt x="0" y="60"/>
                      </a:lnTo>
                      <a:lnTo>
                        <a:pt x="1" y="61"/>
                      </a:lnTo>
                      <a:lnTo>
                        <a:pt x="3" y="62"/>
                      </a:lnTo>
                      <a:lnTo>
                        <a:pt x="5" y="63"/>
                      </a:lnTo>
                      <a:lnTo>
                        <a:pt x="7" y="63"/>
                      </a:lnTo>
                      <a:lnTo>
                        <a:pt x="11" y="65"/>
                      </a:lnTo>
                      <a:lnTo>
                        <a:pt x="11" y="65"/>
                      </a:lnTo>
                      <a:lnTo>
                        <a:pt x="11" y="66"/>
                      </a:lnTo>
                      <a:lnTo>
                        <a:pt x="11" y="67"/>
                      </a:lnTo>
                      <a:lnTo>
                        <a:pt x="11" y="68"/>
                      </a:lnTo>
                      <a:lnTo>
                        <a:pt x="12" y="69"/>
                      </a:lnTo>
                      <a:lnTo>
                        <a:pt x="12" y="69"/>
                      </a:lnTo>
                      <a:lnTo>
                        <a:pt x="14" y="70"/>
                      </a:lnTo>
                      <a:lnTo>
                        <a:pt x="15" y="70"/>
                      </a:lnTo>
                      <a:lnTo>
                        <a:pt x="17" y="71"/>
                      </a:lnTo>
                      <a:lnTo>
                        <a:pt x="19" y="71"/>
                      </a:lnTo>
                      <a:lnTo>
                        <a:pt x="19" y="71"/>
                      </a:lnTo>
                      <a:lnTo>
                        <a:pt x="19" y="73"/>
                      </a:lnTo>
                      <a:lnTo>
                        <a:pt x="19" y="75"/>
                      </a:lnTo>
                      <a:lnTo>
                        <a:pt x="19" y="76"/>
                      </a:lnTo>
                      <a:lnTo>
                        <a:pt x="20" y="77"/>
                      </a:lnTo>
                      <a:lnTo>
                        <a:pt x="21" y="77"/>
                      </a:lnTo>
                      <a:lnTo>
                        <a:pt x="21" y="77"/>
                      </a:lnTo>
                      <a:lnTo>
                        <a:pt x="22" y="77"/>
                      </a:lnTo>
                      <a:lnTo>
                        <a:pt x="22" y="77"/>
                      </a:lnTo>
                      <a:lnTo>
                        <a:pt x="23" y="77"/>
                      </a:lnTo>
                      <a:lnTo>
                        <a:pt x="24" y="77"/>
                      </a:lnTo>
                      <a:lnTo>
                        <a:pt x="24" y="77"/>
                      </a:lnTo>
                      <a:lnTo>
                        <a:pt x="25" y="78"/>
                      </a:lnTo>
                      <a:lnTo>
                        <a:pt x="25" y="78"/>
                      </a:lnTo>
                      <a:lnTo>
                        <a:pt x="22" y="78"/>
                      </a:lnTo>
                      <a:lnTo>
                        <a:pt x="21" y="78"/>
                      </a:lnTo>
                      <a:lnTo>
                        <a:pt x="19" y="79"/>
                      </a:lnTo>
                      <a:lnTo>
                        <a:pt x="19" y="79"/>
                      </a:lnTo>
                      <a:lnTo>
                        <a:pt x="18" y="80"/>
                      </a:lnTo>
                      <a:lnTo>
                        <a:pt x="17" y="81"/>
                      </a:lnTo>
                      <a:lnTo>
                        <a:pt x="16" y="83"/>
                      </a:lnTo>
                      <a:lnTo>
                        <a:pt x="16" y="84"/>
                      </a:lnTo>
                      <a:lnTo>
                        <a:pt x="16" y="84"/>
                      </a:lnTo>
                      <a:lnTo>
                        <a:pt x="16" y="85"/>
                      </a:lnTo>
                      <a:lnTo>
                        <a:pt x="16" y="86"/>
                      </a:lnTo>
                      <a:lnTo>
                        <a:pt x="17" y="88"/>
                      </a:lnTo>
                      <a:lnTo>
                        <a:pt x="18" y="89"/>
                      </a:lnTo>
                      <a:lnTo>
                        <a:pt x="20" y="90"/>
                      </a:lnTo>
                      <a:lnTo>
                        <a:pt x="22" y="91"/>
                      </a:lnTo>
                      <a:lnTo>
                        <a:pt x="24" y="92"/>
                      </a:lnTo>
                      <a:lnTo>
                        <a:pt x="26" y="92"/>
                      </a:lnTo>
                      <a:lnTo>
                        <a:pt x="28" y="92"/>
                      </a:lnTo>
                      <a:lnTo>
                        <a:pt x="28" y="92"/>
                      </a:lnTo>
                      <a:lnTo>
                        <a:pt x="28" y="92"/>
                      </a:lnTo>
                      <a:lnTo>
                        <a:pt x="28" y="92"/>
                      </a:lnTo>
                      <a:lnTo>
                        <a:pt x="30" y="93"/>
                      </a:lnTo>
                      <a:lnTo>
                        <a:pt x="31" y="93"/>
                      </a:lnTo>
                      <a:lnTo>
                        <a:pt x="32" y="93"/>
                      </a:lnTo>
                      <a:lnTo>
                        <a:pt x="32" y="93"/>
                      </a:lnTo>
                      <a:lnTo>
                        <a:pt x="32" y="94"/>
                      </a:lnTo>
                      <a:lnTo>
                        <a:pt x="32" y="94"/>
                      </a:lnTo>
                      <a:lnTo>
                        <a:pt x="32" y="96"/>
                      </a:lnTo>
                      <a:lnTo>
                        <a:pt x="32" y="96"/>
                      </a:lnTo>
                      <a:lnTo>
                        <a:pt x="33" y="96"/>
                      </a:lnTo>
                      <a:lnTo>
                        <a:pt x="34" y="96"/>
                      </a:lnTo>
                      <a:lnTo>
                        <a:pt x="36" y="97"/>
                      </a:lnTo>
                      <a:lnTo>
                        <a:pt x="36" y="97"/>
                      </a:lnTo>
                      <a:lnTo>
                        <a:pt x="36" y="98"/>
                      </a:lnTo>
                      <a:lnTo>
                        <a:pt x="36" y="99"/>
                      </a:lnTo>
                      <a:lnTo>
                        <a:pt x="37" y="99"/>
                      </a:lnTo>
                      <a:lnTo>
                        <a:pt x="38" y="100"/>
                      </a:lnTo>
                      <a:lnTo>
                        <a:pt x="39" y="101"/>
                      </a:lnTo>
                      <a:lnTo>
                        <a:pt x="40" y="102"/>
                      </a:lnTo>
                      <a:lnTo>
                        <a:pt x="40" y="103"/>
                      </a:lnTo>
                      <a:lnTo>
                        <a:pt x="40" y="103"/>
                      </a:lnTo>
                      <a:lnTo>
                        <a:pt x="42" y="103"/>
                      </a:lnTo>
                      <a:lnTo>
                        <a:pt x="43" y="103"/>
                      </a:lnTo>
                      <a:lnTo>
                        <a:pt x="44" y="103"/>
                      </a:lnTo>
                      <a:lnTo>
                        <a:pt x="45" y="102"/>
                      </a:lnTo>
                      <a:lnTo>
                        <a:pt x="46" y="101"/>
                      </a:lnTo>
                      <a:lnTo>
                        <a:pt x="47" y="100"/>
                      </a:lnTo>
                      <a:lnTo>
                        <a:pt x="48" y="99"/>
                      </a:lnTo>
                      <a:lnTo>
                        <a:pt x="48" y="98"/>
                      </a:lnTo>
                      <a:lnTo>
                        <a:pt x="48" y="98"/>
                      </a:lnTo>
                      <a:lnTo>
                        <a:pt x="49" y="98"/>
                      </a:lnTo>
                      <a:lnTo>
                        <a:pt x="49" y="98"/>
                      </a:lnTo>
                      <a:lnTo>
                        <a:pt x="51" y="99"/>
                      </a:lnTo>
                      <a:lnTo>
                        <a:pt x="53" y="98"/>
                      </a:lnTo>
                      <a:lnTo>
                        <a:pt x="53" y="98"/>
                      </a:lnTo>
                      <a:lnTo>
                        <a:pt x="54" y="97"/>
                      </a:lnTo>
                      <a:lnTo>
                        <a:pt x="54" y="97"/>
                      </a:lnTo>
                      <a:lnTo>
                        <a:pt x="54" y="96"/>
                      </a:lnTo>
                      <a:lnTo>
                        <a:pt x="55" y="95"/>
                      </a:lnTo>
                      <a:lnTo>
                        <a:pt x="55" y="92"/>
                      </a:lnTo>
                      <a:lnTo>
                        <a:pt x="55" y="92"/>
                      </a:lnTo>
                      <a:lnTo>
                        <a:pt x="56" y="92"/>
                      </a:lnTo>
                      <a:lnTo>
                        <a:pt x="56" y="92"/>
                      </a:lnTo>
                      <a:lnTo>
                        <a:pt x="58" y="93"/>
                      </a:lnTo>
                      <a:lnTo>
                        <a:pt x="58" y="93"/>
                      </a:lnTo>
                      <a:lnTo>
                        <a:pt x="59" y="93"/>
                      </a:lnTo>
                      <a:lnTo>
                        <a:pt x="60" y="93"/>
                      </a:lnTo>
                      <a:lnTo>
                        <a:pt x="61" y="93"/>
                      </a:lnTo>
                      <a:lnTo>
                        <a:pt x="61" y="93"/>
                      </a:lnTo>
                      <a:lnTo>
                        <a:pt x="60" y="91"/>
                      </a:lnTo>
                      <a:lnTo>
                        <a:pt x="59" y="89"/>
                      </a:lnTo>
                      <a:lnTo>
                        <a:pt x="57" y="86"/>
                      </a:lnTo>
                      <a:lnTo>
                        <a:pt x="55" y="82"/>
                      </a:lnTo>
                      <a:lnTo>
                        <a:pt x="54" y="81"/>
                      </a:lnTo>
                      <a:lnTo>
                        <a:pt x="54" y="79"/>
                      </a:lnTo>
                      <a:lnTo>
                        <a:pt x="54" y="79"/>
                      </a:lnTo>
                      <a:lnTo>
                        <a:pt x="54" y="76"/>
                      </a:lnTo>
                      <a:lnTo>
                        <a:pt x="54" y="76"/>
                      </a:lnTo>
                      <a:lnTo>
                        <a:pt x="56" y="76"/>
                      </a:lnTo>
                      <a:lnTo>
                        <a:pt x="57" y="76"/>
                      </a:lnTo>
                      <a:lnTo>
                        <a:pt x="58" y="76"/>
                      </a:lnTo>
                      <a:lnTo>
                        <a:pt x="58" y="76"/>
                      </a:lnTo>
                      <a:lnTo>
                        <a:pt x="59" y="75"/>
                      </a:lnTo>
                      <a:lnTo>
                        <a:pt x="60" y="74"/>
                      </a:lnTo>
                      <a:lnTo>
                        <a:pt x="61" y="73"/>
                      </a:lnTo>
                      <a:lnTo>
                        <a:pt x="61" y="71"/>
                      </a:lnTo>
                      <a:lnTo>
                        <a:pt x="61" y="69"/>
                      </a:lnTo>
                      <a:lnTo>
                        <a:pt x="61" y="69"/>
                      </a:lnTo>
                      <a:lnTo>
                        <a:pt x="61" y="69"/>
                      </a:lnTo>
                      <a:lnTo>
                        <a:pt x="62" y="69"/>
                      </a:lnTo>
                      <a:lnTo>
                        <a:pt x="62" y="68"/>
                      </a:lnTo>
                      <a:lnTo>
                        <a:pt x="63" y="68"/>
                      </a:lnTo>
                      <a:lnTo>
                        <a:pt x="63" y="68"/>
                      </a:lnTo>
                      <a:lnTo>
                        <a:pt x="64" y="68"/>
                      </a:lnTo>
                      <a:lnTo>
                        <a:pt x="64" y="67"/>
                      </a:lnTo>
                      <a:lnTo>
                        <a:pt x="65" y="67"/>
                      </a:lnTo>
                      <a:lnTo>
                        <a:pt x="65" y="66"/>
                      </a:lnTo>
                      <a:lnTo>
                        <a:pt x="65" y="65"/>
                      </a:lnTo>
                      <a:lnTo>
                        <a:pt x="65" y="65"/>
                      </a:lnTo>
                      <a:lnTo>
                        <a:pt x="65" y="64"/>
                      </a:lnTo>
                      <a:lnTo>
                        <a:pt x="65" y="64"/>
                      </a:lnTo>
                      <a:lnTo>
                        <a:pt x="66" y="64"/>
                      </a:lnTo>
                      <a:lnTo>
                        <a:pt x="67" y="64"/>
                      </a:lnTo>
                      <a:lnTo>
                        <a:pt x="69" y="64"/>
                      </a:lnTo>
                      <a:lnTo>
                        <a:pt x="72" y="64"/>
                      </a:lnTo>
                      <a:lnTo>
                        <a:pt x="72" y="64"/>
                      </a:lnTo>
                      <a:lnTo>
                        <a:pt x="73" y="67"/>
                      </a:lnTo>
                      <a:lnTo>
                        <a:pt x="73" y="68"/>
                      </a:lnTo>
                      <a:lnTo>
                        <a:pt x="74" y="70"/>
                      </a:lnTo>
                      <a:lnTo>
                        <a:pt x="76" y="71"/>
                      </a:lnTo>
                      <a:lnTo>
                        <a:pt x="76" y="71"/>
                      </a:lnTo>
                      <a:lnTo>
                        <a:pt x="78" y="72"/>
                      </a:lnTo>
                      <a:lnTo>
                        <a:pt x="79" y="73"/>
                      </a:lnTo>
                      <a:lnTo>
                        <a:pt x="80" y="72"/>
                      </a:lnTo>
                      <a:lnTo>
                        <a:pt x="81" y="72"/>
                      </a:lnTo>
                      <a:lnTo>
                        <a:pt x="83" y="70"/>
                      </a:lnTo>
                      <a:lnTo>
                        <a:pt x="83" y="70"/>
                      </a:lnTo>
                      <a:lnTo>
                        <a:pt x="84" y="71"/>
                      </a:lnTo>
                      <a:lnTo>
                        <a:pt x="85" y="72"/>
                      </a:lnTo>
                      <a:lnTo>
                        <a:pt x="87" y="72"/>
                      </a:lnTo>
                      <a:lnTo>
                        <a:pt x="91" y="73"/>
                      </a:lnTo>
                      <a:lnTo>
                        <a:pt x="91" y="73"/>
                      </a:lnTo>
                      <a:lnTo>
                        <a:pt x="90" y="75"/>
                      </a:lnTo>
                      <a:lnTo>
                        <a:pt x="88" y="78"/>
                      </a:lnTo>
                      <a:lnTo>
                        <a:pt x="87" y="81"/>
                      </a:lnTo>
                      <a:lnTo>
                        <a:pt x="87" y="82"/>
                      </a:lnTo>
                      <a:lnTo>
                        <a:pt x="87" y="84"/>
                      </a:lnTo>
                      <a:lnTo>
                        <a:pt x="87" y="84"/>
                      </a:lnTo>
                      <a:lnTo>
                        <a:pt x="87" y="84"/>
                      </a:lnTo>
                      <a:lnTo>
                        <a:pt x="88" y="84"/>
                      </a:lnTo>
                      <a:lnTo>
                        <a:pt x="88" y="84"/>
                      </a:lnTo>
                      <a:lnTo>
                        <a:pt x="88" y="85"/>
                      </a:lnTo>
                      <a:lnTo>
                        <a:pt x="89" y="86"/>
                      </a:lnTo>
                      <a:lnTo>
                        <a:pt x="89" y="86"/>
                      </a:lnTo>
                      <a:lnTo>
                        <a:pt x="89" y="87"/>
                      </a:lnTo>
                      <a:lnTo>
                        <a:pt x="90" y="87"/>
                      </a:lnTo>
                      <a:lnTo>
                        <a:pt x="91" y="89"/>
                      </a:lnTo>
                      <a:lnTo>
                        <a:pt x="92" y="90"/>
                      </a:lnTo>
                      <a:lnTo>
                        <a:pt x="92" y="91"/>
                      </a:lnTo>
                      <a:lnTo>
                        <a:pt x="93" y="92"/>
                      </a:lnTo>
                      <a:lnTo>
                        <a:pt x="93" y="92"/>
                      </a:lnTo>
                      <a:lnTo>
                        <a:pt x="94" y="92"/>
                      </a:lnTo>
                      <a:lnTo>
                        <a:pt x="96" y="92"/>
                      </a:lnTo>
                      <a:lnTo>
                        <a:pt x="97" y="92"/>
                      </a:lnTo>
                      <a:lnTo>
                        <a:pt x="99" y="92"/>
                      </a:lnTo>
                      <a:lnTo>
                        <a:pt x="99" y="92"/>
                      </a:lnTo>
                      <a:lnTo>
                        <a:pt x="100" y="94"/>
                      </a:lnTo>
                      <a:lnTo>
                        <a:pt x="101" y="96"/>
                      </a:lnTo>
                      <a:lnTo>
                        <a:pt x="103" y="97"/>
                      </a:lnTo>
                      <a:lnTo>
                        <a:pt x="104" y="98"/>
                      </a:lnTo>
                      <a:lnTo>
                        <a:pt x="105" y="98"/>
                      </a:lnTo>
                      <a:lnTo>
                        <a:pt x="105" y="98"/>
                      </a:lnTo>
                      <a:lnTo>
                        <a:pt x="107" y="98"/>
                      </a:lnTo>
                      <a:lnTo>
                        <a:pt x="108" y="98"/>
                      </a:lnTo>
                      <a:lnTo>
                        <a:pt x="109" y="97"/>
                      </a:lnTo>
                      <a:lnTo>
                        <a:pt x="110" y="97"/>
                      </a:lnTo>
                      <a:lnTo>
                        <a:pt x="110" y="97"/>
                      </a:lnTo>
                      <a:lnTo>
                        <a:pt x="112" y="96"/>
                      </a:lnTo>
                      <a:lnTo>
                        <a:pt x="114" y="95"/>
                      </a:lnTo>
                      <a:lnTo>
                        <a:pt x="117" y="93"/>
                      </a:lnTo>
                      <a:lnTo>
                        <a:pt x="119" y="92"/>
                      </a:lnTo>
                      <a:lnTo>
                        <a:pt x="120" y="91"/>
                      </a:lnTo>
                      <a:lnTo>
                        <a:pt x="121" y="90"/>
                      </a:lnTo>
                      <a:lnTo>
                        <a:pt x="121" y="87"/>
                      </a:lnTo>
                      <a:lnTo>
                        <a:pt x="121" y="87"/>
                      </a:lnTo>
                      <a:lnTo>
                        <a:pt x="123" y="87"/>
                      </a:lnTo>
                      <a:lnTo>
                        <a:pt x="125" y="87"/>
                      </a:lnTo>
                      <a:lnTo>
                        <a:pt x="125" y="87"/>
                      </a:lnTo>
                      <a:lnTo>
                        <a:pt x="126" y="86"/>
                      </a:lnTo>
                      <a:lnTo>
                        <a:pt x="126" y="86"/>
                      </a:lnTo>
                      <a:lnTo>
                        <a:pt x="126" y="86"/>
                      </a:lnTo>
                      <a:lnTo>
                        <a:pt x="127" y="86"/>
                      </a:lnTo>
                      <a:lnTo>
                        <a:pt x="127" y="86"/>
                      </a:lnTo>
                      <a:lnTo>
                        <a:pt x="128" y="86"/>
                      </a:lnTo>
                      <a:lnTo>
                        <a:pt x="129" y="85"/>
                      </a:lnTo>
                      <a:lnTo>
                        <a:pt x="129" y="85"/>
                      </a:lnTo>
                      <a:lnTo>
                        <a:pt x="130" y="84"/>
                      </a:lnTo>
                      <a:lnTo>
                        <a:pt x="130" y="83"/>
                      </a:lnTo>
                      <a:lnTo>
                        <a:pt x="130" y="81"/>
                      </a:lnTo>
                      <a:lnTo>
                        <a:pt x="130" y="81"/>
                      </a:lnTo>
                      <a:lnTo>
                        <a:pt x="133" y="81"/>
                      </a:lnTo>
                      <a:lnTo>
                        <a:pt x="136" y="81"/>
                      </a:lnTo>
                      <a:lnTo>
                        <a:pt x="138" y="81"/>
                      </a:lnTo>
                      <a:lnTo>
                        <a:pt x="139" y="80"/>
                      </a:lnTo>
                      <a:lnTo>
                        <a:pt x="141" y="79"/>
                      </a:lnTo>
                      <a:lnTo>
                        <a:pt x="142" y="78"/>
                      </a:lnTo>
                      <a:lnTo>
                        <a:pt x="142" y="78"/>
                      </a:lnTo>
                      <a:lnTo>
                        <a:pt x="143" y="76"/>
                      </a:lnTo>
                      <a:lnTo>
                        <a:pt x="143" y="75"/>
                      </a:lnTo>
                      <a:lnTo>
                        <a:pt x="143" y="74"/>
                      </a:lnTo>
                      <a:lnTo>
                        <a:pt x="143" y="72"/>
                      </a:lnTo>
                      <a:lnTo>
                        <a:pt x="143" y="72"/>
                      </a:lnTo>
                      <a:close/>
                    </a:path>
                  </a:pathLst>
                </a:custGeom>
                <a:solidFill>
                  <a:srgbClr val="85C6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87" name="Freeform 2823">
                  <a:extLst>
                    <a:ext uri="{FF2B5EF4-FFF2-40B4-BE49-F238E27FC236}">
                      <a16:creationId xmlns:a16="http://schemas.microsoft.com/office/drawing/2014/main" id="{D8463059-01AB-452D-AD20-9EB967FC3967}"/>
                    </a:ext>
                  </a:extLst>
                </p:cNvPr>
                <p:cNvSpPr>
                  <a:spLocks/>
                </p:cNvSpPr>
                <p:nvPr/>
              </p:nvSpPr>
              <p:spPr bwMode="auto">
                <a:xfrm>
                  <a:off x="4058" y="1549"/>
                  <a:ext cx="80" cy="39"/>
                </a:xfrm>
                <a:custGeom>
                  <a:avLst/>
                  <a:gdLst>
                    <a:gd name="T0" fmla="*/ 6 w 80"/>
                    <a:gd name="T1" fmla="*/ 28 h 39"/>
                    <a:gd name="T2" fmla="*/ 2 w 80"/>
                    <a:gd name="T3" fmla="*/ 26 h 39"/>
                    <a:gd name="T4" fmla="*/ 0 w 80"/>
                    <a:gd name="T5" fmla="*/ 22 h 39"/>
                    <a:gd name="T6" fmla="*/ 1 w 80"/>
                    <a:gd name="T7" fmla="*/ 20 h 39"/>
                    <a:gd name="T8" fmla="*/ 7 w 80"/>
                    <a:gd name="T9" fmla="*/ 19 h 39"/>
                    <a:gd name="T10" fmla="*/ 11 w 80"/>
                    <a:gd name="T11" fmla="*/ 18 h 39"/>
                    <a:gd name="T12" fmla="*/ 12 w 80"/>
                    <a:gd name="T13" fmla="*/ 16 h 39"/>
                    <a:gd name="T14" fmla="*/ 11 w 80"/>
                    <a:gd name="T15" fmla="*/ 15 h 39"/>
                    <a:gd name="T16" fmla="*/ 8 w 80"/>
                    <a:gd name="T17" fmla="*/ 10 h 39"/>
                    <a:gd name="T18" fmla="*/ 8 w 80"/>
                    <a:gd name="T19" fmla="*/ 8 h 39"/>
                    <a:gd name="T20" fmla="*/ 9 w 80"/>
                    <a:gd name="T21" fmla="*/ 5 h 39"/>
                    <a:gd name="T22" fmla="*/ 12 w 80"/>
                    <a:gd name="T23" fmla="*/ 2 h 39"/>
                    <a:gd name="T24" fmla="*/ 18 w 80"/>
                    <a:gd name="T25" fmla="*/ 0 h 39"/>
                    <a:gd name="T26" fmla="*/ 22 w 80"/>
                    <a:gd name="T27" fmla="*/ 1 h 39"/>
                    <a:gd name="T28" fmla="*/ 25 w 80"/>
                    <a:gd name="T29" fmla="*/ 3 h 39"/>
                    <a:gd name="T30" fmla="*/ 29 w 80"/>
                    <a:gd name="T31" fmla="*/ 6 h 39"/>
                    <a:gd name="T32" fmla="*/ 34 w 80"/>
                    <a:gd name="T33" fmla="*/ 7 h 39"/>
                    <a:gd name="T34" fmla="*/ 39 w 80"/>
                    <a:gd name="T35" fmla="*/ 8 h 39"/>
                    <a:gd name="T36" fmla="*/ 40 w 80"/>
                    <a:gd name="T37" fmla="*/ 10 h 39"/>
                    <a:gd name="T38" fmla="*/ 42 w 80"/>
                    <a:gd name="T39" fmla="*/ 13 h 39"/>
                    <a:gd name="T40" fmla="*/ 46 w 80"/>
                    <a:gd name="T41" fmla="*/ 16 h 39"/>
                    <a:gd name="T42" fmla="*/ 49 w 80"/>
                    <a:gd name="T43" fmla="*/ 17 h 39"/>
                    <a:gd name="T44" fmla="*/ 56 w 80"/>
                    <a:gd name="T45" fmla="*/ 16 h 39"/>
                    <a:gd name="T46" fmla="*/ 62 w 80"/>
                    <a:gd name="T47" fmla="*/ 16 h 39"/>
                    <a:gd name="T48" fmla="*/ 67 w 80"/>
                    <a:gd name="T49" fmla="*/ 17 h 39"/>
                    <a:gd name="T50" fmla="*/ 71 w 80"/>
                    <a:gd name="T51" fmla="*/ 20 h 39"/>
                    <a:gd name="T52" fmla="*/ 72 w 80"/>
                    <a:gd name="T53" fmla="*/ 23 h 39"/>
                    <a:gd name="T54" fmla="*/ 73 w 80"/>
                    <a:gd name="T55" fmla="*/ 25 h 39"/>
                    <a:gd name="T56" fmla="*/ 76 w 80"/>
                    <a:gd name="T57" fmla="*/ 26 h 39"/>
                    <a:gd name="T58" fmla="*/ 80 w 80"/>
                    <a:gd name="T59" fmla="*/ 29 h 39"/>
                    <a:gd name="T60" fmla="*/ 80 w 80"/>
                    <a:gd name="T61" fmla="*/ 31 h 39"/>
                    <a:gd name="T62" fmla="*/ 78 w 80"/>
                    <a:gd name="T63" fmla="*/ 34 h 39"/>
                    <a:gd name="T64" fmla="*/ 75 w 80"/>
                    <a:gd name="T65" fmla="*/ 36 h 39"/>
                    <a:gd name="T66" fmla="*/ 69 w 80"/>
                    <a:gd name="T67" fmla="*/ 38 h 39"/>
                    <a:gd name="T68" fmla="*/ 67 w 80"/>
                    <a:gd name="T69" fmla="*/ 38 h 39"/>
                    <a:gd name="T70" fmla="*/ 65 w 80"/>
                    <a:gd name="T71" fmla="*/ 34 h 39"/>
                    <a:gd name="T72" fmla="*/ 64 w 80"/>
                    <a:gd name="T73" fmla="*/ 32 h 39"/>
                    <a:gd name="T74" fmla="*/ 58 w 80"/>
                    <a:gd name="T75" fmla="*/ 32 h 39"/>
                    <a:gd name="T76" fmla="*/ 53 w 80"/>
                    <a:gd name="T77" fmla="*/ 33 h 39"/>
                    <a:gd name="T78" fmla="*/ 47 w 80"/>
                    <a:gd name="T79" fmla="*/ 36 h 39"/>
                    <a:gd name="T80" fmla="*/ 43 w 80"/>
                    <a:gd name="T81" fmla="*/ 38 h 39"/>
                    <a:gd name="T82" fmla="*/ 40 w 80"/>
                    <a:gd name="T83" fmla="*/ 39 h 39"/>
                    <a:gd name="T84" fmla="*/ 34 w 80"/>
                    <a:gd name="T85" fmla="*/ 38 h 39"/>
                    <a:gd name="T86" fmla="*/ 28 w 80"/>
                    <a:gd name="T87" fmla="*/ 35 h 39"/>
                    <a:gd name="T88" fmla="*/ 26 w 80"/>
                    <a:gd name="T89" fmla="*/ 35 h 39"/>
                    <a:gd name="T90" fmla="*/ 23 w 80"/>
                    <a:gd name="T91" fmla="*/ 36 h 39"/>
                    <a:gd name="T92" fmla="*/ 20 w 80"/>
                    <a:gd name="T93" fmla="*/ 37 h 39"/>
                    <a:gd name="T94" fmla="*/ 16 w 80"/>
                    <a:gd name="T95" fmla="*/ 37 h 39"/>
                    <a:gd name="T96" fmla="*/ 13 w 80"/>
                    <a:gd name="T97" fmla="*/ 37 h 39"/>
                    <a:gd name="T98" fmla="*/ 11 w 80"/>
                    <a:gd name="T99" fmla="*/ 34 h 39"/>
                    <a:gd name="T100" fmla="*/ 10 w 80"/>
                    <a:gd name="T101"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 h="39">
                      <a:moveTo>
                        <a:pt x="8" y="29"/>
                      </a:moveTo>
                      <a:lnTo>
                        <a:pt x="8" y="29"/>
                      </a:lnTo>
                      <a:lnTo>
                        <a:pt x="6" y="28"/>
                      </a:lnTo>
                      <a:lnTo>
                        <a:pt x="5" y="28"/>
                      </a:lnTo>
                      <a:lnTo>
                        <a:pt x="4" y="27"/>
                      </a:lnTo>
                      <a:lnTo>
                        <a:pt x="2" y="26"/>
                      </a:lnTo>
                      <a:lnTo>
                        <a:pt x="1" y="25"/>
                      </a:lnTo>
                      <a:lnTo>
                        <a:pt x="0" y="23"/>
                      </a:lnTo>
                      <a:lnTo>
                        <a:pt x="0" y="22"/>
                      </a:lnTo>
                      <a:lnTo>
                        <a:pt x="1" y="21"/>
                      </a:lnTo>
                      <a:lnTo>
                        <a:pt x="1" y="21"/>
                      </a:lnTo>
                      <a:lnTo>
                        <a:pt x="1" y="20"/>
                      </a:lnTo>
                      <a:lnTo>
                        <a:pt x="2" y="20"/>
                      </a:lnTo>
                      <a:lnTo>
                        <a:pt x="4" y="19"/>
                      </a:lnTo>
                      <a:lnTo>
                        <a:pt x="7" y="19"/>
                      </a:lnTo>
                      <a:lnTo>
                        <a:pt x="9" y="19"/>
                      </a:lnTo>
                      <a:lnTo>
                        <a:pt x="10" y="19"/>
                      </a:lnTo>
                      <a:lnTo>
                        <a:pt x="11" y="18"/>
                      </a:lnTo>
                      <a:lnTo>
                        <a:pt x="11" y="18"/>
                      </a:lnTo>
                      <a:lnTo>
                        <a:pt x="12" y="17"/>
                      </a:lnTo>
                      <a:lnTo>
                        <a:pt x="12" y="16"/>
                      </a:lnTo>
                      <a:lnTo>
                        <a:pt x="12" y="16"/>
                      </a:lnTo>
                      <a:lnTo>
                        <a:pt x="12" y="16"/>
                      </a:lnTo>
                      <a:lnTo>
                        <a:pt x="11" y="15"/>
                      </a:lnTo>
                      <a:lnTo>
                        <a:pt x="10" y="13"/>
                      </a:lnTo>
                      <a:lnTo>
                        <a:pt x="9" y="12"/>
                      </a:lnTo>
                      <a:lnTo>
                        <a:pt x="8" y="10"/>
                      </a:lnTo>
                      <a:lnTo>
                        <a:pt x="8" y="10"/>
                      </a:lnTo>
                      <a:lnTo>
                        <a:pt x="8" y="9"/>
                      </a:lnTo>
                      <a:lnTo>
                        <a:pt x="8" y="8"/>
                      </a:lnTo>
                      <a:lnTo>
                        <a:pt x="8" y="7"/>
                      </a:lnTo>
                      <a:lnTo>
                        <a:pt x="8" y="6"/>
                      </a:lnTo>
                      <a:lnTo>
                        <a:pt x="9" y="5"/>
                      </a:lnTo>
                      <a:lnTo>
                        <a:pt x="11" y="3"/>
                      </a:lnTo>
                      <a:lnTo>
                        <a:pt x="11" y="3"/>
                      </a:lnTo>
                      <a:lnTo>
                        <a:pt x="12" y="2"/>
                      </a:lnTo>
                      <a:lnTo>
                        <a:pt x="14" y="1"/>
                      </a:lnTo>
                      <a:lnTo>
                        <a:pt x="16" y="1"/>
                      </a:lnTo>
                      <a:lnTo>
                        <a:pt x="18" y="0"/>
                      </a:lnTo>
                      <a:lnTo>
                        <a:pt x="18" y="0"/>
                      </a:lnTo>
                      <a:lnTo>
                        <a:pt x="20" y="0"/>
                      </a:lnTo>
                      <a:lnTo>
                        <a:pt x="22" y="1"/>
                      </a:lnTo>
                      <a:lnTo>
                        <a:pt x="23" y="2"/>
                      </a:lnTo>
                      <a:lnTo>
                        <a:pt x="25" y="3"/>
                      </a:lnTo>
                      <a:lnTo>
                        <a:pt x="25" y="3"/>
                      </a:lnTo>
                      <a:lnTo>
                        <a:pt x="27" y="5"/>
                      </a:lnTo>
                      <a:lnTo>
                        <a:pt x="28" y="5"/>
                      </a:lnTo>
                      <a:lnTo>
                        <a:pt x="29" y="6"/>
                      </a:lnTo>
                      <a:lnTo>
                        <a:pt x="29" y="6"/>
                      </a:lnTo>
                      <a:lnTo>
                        <a:pt x="32" y="6"/>
                      </a:lnTo>
                      <a:lnTo>
                        <a:pt x="34" y="7"/>
                      </a:lnTo>
                      <a:lnTo>
                        <a:pt x="36" y="7"/>
                      </a:lnTo>
                      <a:lnTo>
                        <a:pt x="38" y="7"/>
                      </a:lnTo>
                      <a:lnTo>
                        <a:pt x="39" y="8"/>
                      </a:lnTo>
                      <a:lnTo>
                        <a:pt x="39" y="8"/>
                      </a:lnTo>
                      <a:lnTo>
                        <a:pt x="39" y="9"/>
                      </a:lnTo>
                      <a:lnTo>
                        <a:pt x="40" y="10"/>
                      </a:lnTo>
                      <a:lnTo>
                        <a:pt x="41" y="12"/>
                      </a:lnTo>
                      <a:lnTo>
                        <a:pt x="41" y="12"/>
                      </a:lnTo>
                      <a:lnTo>
                        <a:pt x="42" y="13"/>
                      </a:lnTo>
                      <a:lnTo>
                        <a:pt x="43" y="14"/>
                      </a:lnTo>
                      <a:lnTo>
                        <a:pt x="44" y="16"/>
                      </a:lnTo>
                      <a:lnTo>
                        <a:pt x="46" y="16"/>
                      </a:lnTo>
                      <a:lnTo>
                        <a:pt x="46" y="16"/>
                      </a:lnTo>
                      <a:lnTo>
                        <a:pt x="48" y="17"/>
                      </a:lnTo>
                      <a:lnTo>
                        <a:pt x="49" y="17"/>
                      </a:lnTo>
                      <a:lnTo>
                        <a:pt x="51" y="17"/>
                      </a:lnTo>
                      <a:lnTo>
                        <a:pt x="52" y="16"/>
                      </a:lnTo>
                      <a:lnTo>
                        <a:pt x="56" y="16"/>
                      </a:lnTo>
                      <a:lnTo>
                        <a:pt x="59" y="15"/>
                      </a:lnTo>
                      <a:lnTo>
                        <a:pt x="59" y="15"/>
                      </a:lnTo>
                      <a:lnTo>
                        <a:pt x="62" y="16"/>
                      </a:lnTo>
                      <a:lnTo>
                        <a:pt x="64" y="16"/>
                      </a:lnTo>
                      <a:lnTo>
                        <a:pt x="65" y="16"/>
                      </a:lnTo>
                      <a:lnTo>
                        <a:pt x="67" y="17"/>
                      </a:lnTo>
                      <a:lnTo>
                        <a:pt x="69" y="18"/>
                      </a:lnTo>
                      <a:lnTo>
                        <a:pt x="70" y="19"/>
                      </a:lnTo>
                      <a:lnTo>
                        <a:pt x="71" y="20"/>
                      </a:lnTo>
                      <a:lnTo>
                        <a:pt x="71" y="20"/>
                      </a:lnTo>
                      <a:lnTo>
                        <a:pt x="71" y="22"/>
                      </a:lnTo>
                      <a:lnTo>
                        <a:pt x="72" y="23"/>
                      </a:lnTo>
                      <a:lnTo>
                        <a:pt x="72" y="24"/>
                      </a:lnTo>
                      <a:lnTo>
                        <a:pt x="72" y="24"/>
                      </a:lnTo>
                      <a:lnTo>
                        <a:pt x="73" y="25"/>
                      </a:lnTo>
                      <a:lnTo>
                        <a:pt x="74" y="25"/>
                      </a:lnTo>
                      <a:lnTo>
                        <a:pt x="76" y="26"/>
                      </a:lnTo>
                      <a:lnTo>
                        <a:pt x="76" y="26"/>
                      </a:lnTo>
                      <a:lnTo>
                        <a:pt x="78" y="27"/>
                      </a:lnTo>
                      <a:lnTo>
                        <a:pt x="79" y="28"/>
                      </a:lnTo>
                      <a:lnTo>
                        <a:pt x="80" y="29"/>
                      </a:lnTo>
                      <a:lnTo>
                        <a:pt x="80" y="29"/>
                      </a:lnTo>
                      <a:lnTo>
                        <a:pt x="80" y="30"/>
                      </a:lnTo>
                      <a:lnTo>
                        <a:pt x="80" y="31"/>
                      </a:lnTo>
                      <a:lnTo>
                        <a:pt x="80" y="32"/>
                      </a:lnTo>
                      <a:lnTo>
                        <a:pt x="80" y="32"/>
                      </a:lnTo>
                      <a:lnTo>
                        <a:pt x="78" y="34"/>
                      </a:lnTo>
                      <a:lnTo>
                        <a:pt x="77" y="35"/>
                      </a:lnTo>
                      <a:lnTo>
                        <a:pt x="77" y="35"/>
                      </a:lnTo>
                      <a:lnTo>
                        <a:pt x="75" y="36"/>
                      </a:lnTo>
                      <a:lnTo>
                        <a:pt x="73" y="37"/>
                      </a:lnTo>
                      <a:lnTo>
                        <a:pt x="71" y="38"/>
                      </a:lnTo>
                      <a:lnTo>
                        <a:pt x="69" y="38"/>
                      </a:lnTo>
                      <a:lnTo>
                        <a:pt x="69" y="38"/>
                      </a:lnTo>
                      <a:lnTo>
                        <a:pt x="68" y="38"/>
                      </a:lnTo>
                      <a:lnTo>
                        <a:pt x="67" y="38"/>
                      </a:lnTo>
                      <a:lnTo>
                        <a:pt x="67" y="37"/>
                      </a:lnTo>
                      <a:lnTo>
                        <a:pt x="66" y="36"/>
                      </a:lnTo>
                      <a:lnTo>
                        <a:pt x="65" y="34"/>
                      </a:lnTo>
                      <a:lnTo>
                        <a:pt x="65" y="33"/>
                      </a:lnTo>
                      <a:lnTo>
                        <a:pt x="64" y="32"/>
                      </a:lnTo>
                      <a:lnTo>
                        <a:pt x="64" y="32"/>
                      </a:lnTo>
                      <a:lnTo>
                        <a:pt x="63" y="32"/>
                      </a:lnTo>
                      <a:lnTo>
                        <a:pt x="61" y="32"/>
                      </a:lnTo>
                      <a:lnTo>
                        <a:pt x="58" y="32"/>
                      </a:lnTo>
                      <a:lnTo>
                        <a:pt x="55" y="33"/>
                      </a:lnTo>
                      <a:lnTo>
                        <a:pt x="53" y="33"/>
                      </a:lnTo>
                      <a:lnTo>
                        <a:pt x="53" y="33"/>
                      </a:lnTo>
                      <a:lnTo>
                        <a:pt x="51" y="34"/>
                      </a:lnTo>
                      <a:lnTo>
                        <a:pt x="49" y="34"/>
                      </a:lnTo>
                      <a:lnTo>
                        <a:pt x="47" y="36"/>
                      </a:lnTo>
                      <a:lnTo>
                        <a:pt x="47" y="36"/>
                      </a:lnTo>
                      <a:lnTo>
                        <a:pt x="44" y="38"/>
                      </a:lnTo>
                      <a:lnTo>
                        <a:pt x="43" y="38"/>
                      </a:lnTo>
                      <a:lnTo>
                        <a:pt x="42" y="39"/>
                      </a:lnTo>
                      <a:lnTo>
                        <a:pt x="42" y="39"/>
                      </a:lnTo>
                      <a:lnTo>
                        <a:pt x="40" y="39"/>
                      </a:lnTo>
                      <a:lnTo>
                        <a:pt x="38" y="39"/>
                      </a:lnTo>
                      <a:lnTo>
                        <a:pt x="36" y="38"/>
                      </a:lnTo>
                      <a:lnTo>
                        <a:pt x="34" y="38"/>
                      </a:lnTo>
                      <a:lnTo>
                        <a:pt x="34" y="38"/>
                      </a:lnTo>
                      <a:lnTo>
                        <a:pt x="31" y="36"/>
                      </a:lnTo>
                      <a:lnTo>
                        <a:pt x="28" y="35"/>
                      </a:lnTo>
                      <a:lnTo>
                        <a:pt x="28" y="35"/>
                      </a:lnTo>
                      <a:lnTo>
                        <a:pt x="27" y="35"/>
                      </a:lnTo>
                      <a:lnTo>
                        <a:pt x="26" y="35"/>
                      </a:lnTo>
                      <a:lnTo>
                        <a:pt x="24" y="35"/>
                      </a:lnTo>
                      <a:lnTo>
                        <a:pt x="23" y="36"/>
                      </a:lnTo>
                      <a:lnTo>
                        <a:pt x="23" y="36"/>
                      </a:lnTo>
                      <a:lnTo>
                        <a:pt x="22" y="37"/>
                      </a:lnTo>
                      <a:lnTo>
                        <a:pt x="22" y="37"/>
                      </a:lnTo>
                      <a:lnTo>
                        <a:pt x="20" y="37"/>
                      </a:lnTo>
                      <a:lnTo>
                        <a:pt x="20" y="37"/>
                      </a:lnTo>
                      <a:lnTo>
                        <a:pt x="17" y="37"/>
                      </a:lnTo>
                      <a:lnTo>
                        <a:pt x="16" y="37"/>
                      </a:lnTo>
                      <a:lnTo>
                        <a:pt x="15" y="37"/>
                      </a:lnTo>
                      <a:lnTo>
                        <a:pt x="15" y="37"/>
                      </a:lnTo>
                      <a:lnTo>
                        <a:pt x="13" y="37"/>
                      </a:lnTo>
                      <a:lnTo>
                        <a:pt x="12" y="36"/>
                      </a:lnTo>
                      <a:lnTo>
                        <a:pt x="11" y="35"/>
                      </a:lnTo>
                      <a:lnTo>
                        <a:pt x="11" y="34"/>
                      </a:lnTo>
                      <a:lnTo>
                        <a:pt x="11" y="33"/>
                      </a:lnTo>
                      <a:lnTo>
                        <a:pt x="11" y="33"/>
                      </a:lnTo>
                      <a:lnTo>
                        <a:pt x="10" y="33"/>
                      </a:lnTo>
                      <a:lnTo>
                        <a:pt x="8" y="29"/>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88" name="Freeform 2824">
                  <a:extLst>
                    <a:ext uri="{FF2B5EF4-FFF2-40B4-BE49-F238E27FC236}">
                      <a16:creationId xmlns:a16="http://schemas.microsoft.com/office/drawing/2014/main" id="{147B8921-3391-4DC9-B625-8733915C4A78}"/>
                    </a:ext>
                  </a:extLst>
                </p:cNvPr>
                <p:cNvSpPr>
                  <a:spLocks/>
                </p:cNvSpPr>
                <p:nvPr/>
              </p:nvSpPr>
              <p:spPr bwMode="auto">
                <a:xfrm>
                  <a:off x="4096" y="1638"/>
                  <a:ext cx="14" cy="9"/>
                </a:xfrm>
                <a:custGeom>
                  <a:avLst/>
                  <a:gdLst>
                    <a:gd name="T0" fmla="*/ 0 w 14"/>
                    <a:gd name="T1" fmla="*/ 2 h 9"/>
                    <a:gd name="T2" fmla="*/ 0 w 14"/>
                    <a:gd name="T3" fmla="*/ 2 h 9"/>
                    <a:gd name="T4" fmla="*/ 1 w 14"/>
                    <a:gd name="T5" fmla="*/ 4 h 9"/>
                    <a:gd name="T6" fmla="*/ 1 w 14"/>
                    <a:gd name="T7" fmla="*/ 5 h 9"/>
                    <a:gd name="T8" fmla="*/ 2 w 14"/>
                    <a:gd name="T9" fmla="*/ 7 h 9"/>
                    <a:gd name="T10" fmla="*/ 4 w 14"/>
                    <a:gd name="T11" fmla="*/ 8 h 9"/>
                    <a:gd name="T12" fmla="*/ 4 w 14"/>
                    <a:gd name="T13" fmla="*/ 8 h 9"/>
                    <a:gd name="T14" fmla="*/ 5 w 14"/>
                    <a:gd name="T15" fmla="*/ 9 h 9"/>
                    <a:gd name="T16" fmla="*/ 6 w 14"/>
                    <a:gd name="T17" fmla="*/ 9 h 9"/>
                    <a:gd name="T18" fmla="*/ 8 w 14"/>
                    <a:gd name="T19" fmla="*/ 9 h 9"/>
                    <a:gd name="T20" fmla="*/ 11 w 14"/>
                    <a:gd name="T21" fmla="*/ 9 h 9"/>
                    <a:gd name="T22" fmla="*/ 13 w 14"/>
                    <a:gd name="T23" fmla="*/ 9 h 9"/>
                    <a:gd name="T24" fmla="*/ 13 w 14"/>
                    <a:gd name="T25" fmla="*/ 9 h 9"/>
                    <a:gd name="T26" fmla="*/ 14 w 14"/>
                    <a:gd name="T27" fmla="*/ 8 h 9"/>
                    <a:gd name="T28" fmla="*/ 14 w 14"/>
                    <a:gd name="T29" fmla="*/ 8 h 9"/>
                    <a:gd name="T30" fmla="*/ 14 w 14"/>
                    <a:gd name="T31" fmla="*/ 7 h 9"/>
                    <a:gd name="T32" fmla="*/ 14 w 14"/>
                    <a:gd name="T33" fmla="*/ 5 h 9"/>
                    <a:gd name="T34" fmla="*/ 14 w 14"/>
                    <a:gd name="T35" fmla="*/ 5 h 9"/>
                    <a:gd name="T36" fmla="*/ 14 w 14"/>
                    <a:gd name="T37" fmla="*/ 5 h 9"/>
                    <a:gd name="T38" fmla="*/ 13 w 14"/>
                    <a:gd name="T39" fmla="*/ 5 h 9"/>
                    <a:gd name="T40" fmla="*/ 13 w 14"/>
                    <a:gd name="T41" fmla="*/ 5 h 9"/>
                    <a:gd name="T42" fmla="*/ 13 w 14"/>
                    <a:gd name="T43" fmla="*/ 6 h 9"/>
                    <a:gd name="T44" fmla="*/ 13 w 14"/>
                    <a:gd name="T45" fmla="*/ 7 h 9"/>
                    <a:gd name="T46" fmla="*/ 13 w 14"/>
                    <a:gd name="T47" fmla="*/ 8 h 9"/>
                    <a:gd name="T48" fmla="*/ 13 w 14"/>
                    <a:gd name="T49" fmla="*/ 8 h 9"/>
                    <a:gd name="T50" fmla="*/ 13 w 14"/>
                    <a:gd name="T51" fmla="*/ 8 h 9"/>
                    <a:gd name="T52" fmla="*/ 13 w 14"/>
                    <a:gd name="T53" fmla="*/ 9 h 9"/>
                    <a:gd name="T54" fmla="*/ 13 w 14"/>
                    <a:gd name="T55" fmla="*/ 9 h 9"/>
                    <a:gd name="T56" fmla="*/ 14 w 14"/>
                    <a:gd name="T57" fmla="*/ 5 h 9"/>
                    <a:gd name="T58" fmla="*/ 14 w 14"/>
                    <a:gd name="T59" fmla="*/ 5 h 9"/>
                    <a:gd name="T60" fmla="*/ 10 w 14"/>
                    <a:gd name="T61" fmla="*/ 5 h 9"/>
                    <a:gd name="T62" fmla="*/ 7 w 14"/>
                    <a:gd name="T63" fmla="*/ 5 h 9"/>
                    <a:gd name="T64" fmla="*/ 5 w 14"/>
                    <a:gd name="T65" fmla="*/ 5 h 9"/>
                    <a:gd name="T66" fmla="*/ 4 w 14"/>
                    <a:gd name="T67" fmla="*/ 4 h 9"/>
                    <a:gd name="T68" fmla="*/ 2 w 14"/>
                    <a:gd name="T69" fmla="*/ 3 h 9"/>
                    <a:gd name="T70" fmla="*/ 1 w 14"/>
                    <a:gd name="T71" fmla="*/ 2 h 9"/>
                    <a:gd name="T72" fmla="*/ 0 w 14"/>
                    <a:gd name="T73" fmla="*/ 0 h 9"/>
                    <a:gd name="T74" fmla="*/ 0 w 14"/>
                    <a:gd name="T75" fmla="*/ 0 h 9"/>
                    <a:gd name="T76" fmla="*/ 0 w 14"/>
                    <a:gd name="T77" fmla="*/ 1 h 9"/>
                    <a:gd name="T78" fmla="*/ 0 w 14"/>
                    <a:gd name="T7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9">
                      <a:moveTo>
                        <a:pt x="0" y="2"/>
                      </a:moveTo>
                      <a:lnTo>
                        <a:pt x="0" y="2"/>
                      </a:lnTo>
                      <a:lnTo>
                        <a:pt x="1" y="4"/>
                      </a:lnTo>
                      <a:lnTo>
                        <a:pt x="1" y="5"/>
                      </a:lnTo>
                      <a:lnTo>
                        <a:pt x="2" y="7"/>
                      </a:lnTo>
                      <a:lnTo>
                        <a:pt x="4" y="8"/>
                      </a:lnTo>
                      <a:lnTo>
                        <a:pt x="4" y="8"/>
                      </a:lnTo>
                      <a:lnTo>
                        <a:pt x="5" y="9"/>
                      </a:lnTo>
                      <a:lnTo>
                        <a:pt x="6" y="9"/>
                      </a:lnTo>
                      <a:lnTo>
                        <a:pt x="8" y="9"/>
                      </a:lnTo>
                      <a:lnTo>
                        <a:pt x="11" y="9"/>
                      </a:lnTo>
                      <a:lnTo>
                        <a:pt x="13" y="9"/>
                      </a:lnTo>
                      <a:lnTo>
                        <a:pt x="13" y="9"/>
                      </a:lnTo>
                      <a:lnTo>
                        <a:pt x="14" y="8"/>
                      </a:lnTo>
                      <a:lnTo>
                        <a:pt x="14" y="8"/>
                      </a:lnTo>
                      <a:lnTo>
                        <a:pt x="14" y="7"/>
                      </a:lnTo>
                      <a:lnTo>
                        <a:pt x="14" y="5"/>
                      </a:lnTo>
                      <a:lnTo>
                        <a:pt x="14" y="5"/>
                      </a:lnTo>
                      <a:lnTo>
                        <a:pt x="14" y="5"/>
                      </a:lnTo>
                      <a:lnTo>
                        <a:pt x="13" y="5"/>
                      </a:lnTo>
                      <a:lnTo>
                        <a:pt x="13" y="5"/>
                      </a:lnTo>
                      <a:lnTo>
                        <a:pt x="13" y="6"/>
                      </a:lnTo>
                      <a:lnTo>
                        <a:pt x="13" y="7"/>
                      </a:lnTo>
                      <a:lnTo>
                        <a:pt x="13" y="8"/>
                      </a:lnTo>
                      <a:lnTo>
                        <a:pt x="13" y="8"/>
                      </a:lnTo>
                      <a:lnTo>
                        <a:pt x="13" y="8"/>
                      </a:lnTo>
                      <a:lnTo>
                        <a:pt x="13" y="9"/>
                      </a:lnTo>
                      <a:lnTo>
                        <a:pt x="13" y="9"/>
                      </a:lnTo>
                      <a:lnTo>
                        <a:pt x="14" y="5"/>
                      </a:lnTo>
                      <a:lnTo>
                        <a:pt x="14" y="5"/>
                      </a:lnTo>
                      <a:lnTo>
                        <a:pt x="10" y="5"/>
                      </a:lnTo>
                      <a:lnTo>
                        <a:pt x="7" y="5"/>
                      </a:lnTo>
                      <a:lnTo>
                        <a:pt x="5" y="5"/>
                      </a:lnTo>
                      <a:lnTo>
                        <a:pt x="4" y="4"/>
                      </a:lnTo>
                      <a:lnTo>
                        <a:pt x="2" y="3"/>
                      </a:lnTo>
                      <a:lnTo>
                        <a:pt x="1" y="2"/>
                      </a:lnTo>
                      <a:lnTo>
                        <a:pt x="0" y="0"/>
                      </a:lnTo>
                      <a:lnTo>
                        <a:pt x="0" y="0"/>
                      </a:lnTo>
                      <a:lnTo>
                        <a:pt x="0" y="1"/>
                      </a:lnTo>
                      <a:lnTo>
                        <a:pt x="0" y="2"/>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89" name="Freeform 2825">
                  <a:extLst>
                    <a:ext uri="{FF2B5EF4-FFF2-40B4-BE49-F238E27FC236}">
                      <a16:creationId xmlns:a16="http://schemas.microsoft.com/office/drawing/2014/main" id="{AC74314F-8B56-43DF-9436-3FE04B06474D}"/>
                    </a:ext>
                  </a:extLst>
                </p:cNvPr>
                <p:cNvSpPr>
                  <a:spLocks/>
                </p:cNvSpPr>
                <p:nvPr/>
              </p:nvSpPr>
              <p:spPr bwMode="auto">
                <a:xfrm>
                  <a:off x="4096" y="1638"/>
                  <a:ext cx="14" cy="9"/>
                </a:xfrm>
                <a:custGeom>
                  <a:avLst/>
                  <a:gdLst>
                    <a:gd name="T0" fmla="*/ 0 w 14"/>
                    <a:gd name="T1" fmla="*/ 2 h 9"/>
                    <a:gd name="T2" fmla="*/ 0 w 14"/>
                    <a:gd name="T3" fmla="*/ 2 h 9"/>
                    <a:gd name="T4" fmla="*/ 1 w 14"/>
                    <a:gd name="T5" fmla="*/ 4 h 9"/>
                    <a:gd name="T6" fmla="*/ 1 w 14"/>
                    <a:gd name="T7" fmla="*/ 5 h 9"/>
                    <a:gd name="T8" fmla="*/ 2 w 14"/>
                    <a:gd name="T9" fmla="*/ 7 h 9"/>
                    <a:gd name="T10" fmla="*/ 4 w 14"/>
                    <a:gd name="T11" fmla="*/ 8 h 9"/>
                    <a:gd name="T12" fmla="*/ 4 w 14"/>
                    <a:gd name="T13" fmla="*/ 8 h 9"/>
                    <a:gd name="T14" fmla="*/ 5 w 14"/>
                    <a:gd name="T15" fmla="*/ 9 h 9"/>
                    <a:gd name="T16" fmla="*/ 6 w 14"/>
                    <a:gd name="T17" fmla="*/ 9 h 9"/>
                    <a:gd name="T18" fmla="*/ 8 w 14"/>
                    <a:gd name="T19" fmla="*/ 9 h 9"/>
                    <a:gd name="T20" fmla="*/ 11 w 14"/>
                    <a:gd name="T21" fmla="*/ 9 h 9"/>
                    <a:gd name="T22" fmla="*/ 13 w 14"/>
                    <a:gd name="T23" fmla="*/ 9 h 9"/>
                    <a:gd name="T24" fmla="*/ 13 w 14"/>
                    <a:gd name="T25" fmla="*/ 9 h 9"/>
                    <a:gd name="T26" fmla="*/ 14 w 14"/>
                    <a:gd name="T27" fmla="*/ 8 h 9"/>
                    <a:gd name="T28" fmla="*/ 14 w 14"/>
                    <a:gd name="T29" fmla="*/ 8 h 9"/>
                    <a:gd name="T30" fmla="*/ 14 w 14"/>
                    <a:gd name="T31" fmla="*/ 7 h 9"/>
                    <a:gd name="T32" fmla="*/ 14 w 14"/>
                    <a:gd name="T33" fmla="*/ 5 h 9"/>
                    <a:gd name="T34" fmla="*/ 14 w 14"/>
                    <a:gd name="T35" fmla="*/ 5 h 9"/>
                    <a:gd name="T36" fmla="*/ 14 w 14"/>
                    <a:gd name="T37" fmla="*/ 5 h 9"/>
                    <a:gd name="T38" fmla="*/ 13 w 14"/>
                    <a:gd name="T39" fmla="*/ 5 h 9"/>
                    <a:gd name="T40" fmla="*/ 13 w 14"/>
                    <a:gd name="T41" fmla="*/ 5 h 9"/>
                    <a:gd name="T42" fmla="*/ 13 w 14"/>
                    <a:gd name="T43" fmla="*/ 6 h 9"/>
                    <a:gd name="T44" fmla="*/ 13 w 14"/>
                    <a:gd name="T45" fmla="*/ 7 h 9"/>
                    <a:gd name="T46" fmla="*/ 13 w 14"/>
                    <a:gd name="T47" fmla="*/ 8 h 9"/>
                    <a:gd name="T48" fmla="*/ 13 w 14"/>
                    <a:gd name="T49" fmla="*/ 8 h 9"/>
                    <a:gd name="T50" fmla="*/ 13 w 14"/>
                    <a:gd name="T51" fmla="*/ 8 h 9"/>
                    <a:gd name="T52" fmla="*/ 13 w 14"/>
                    <a:gd name="T53" fmla="*/ 9 h 9"/>
                    <a:gd name="T54" fmla="*/ 13 w 14"/>
                    <a:gd name="T55" fmla="*/ 9 h 9"/>
                    <a:gd name="T56" fmla="*/ 14 w 14"/>
                    <a:gd name="T57" fmla="*/ 5 h 9"/>
                    <a:gd name="T58" fmla="*/ 14 w 14"/>
                    <a:gd name="T59" fmla="*/ 5 h 9"/>
                    <a:gd name="T60" fmla="*/ 10 w 14"/>
                    <a:gd name="T61" fmla="*/ 5 h 9"/>
                    <a:gd name="T62" fmla="*/ 7 w 14"/>
                    <a:gd name="T63" fmla="*/ 5 h 9"/>
                    <a:gd name="T64" fmla="*/ 5 w 14"/>
                    <a:gd name="T65" fmla="*/ 5 h 9"/>
                    <a:gd name="T66" fmla="*/ 4 w 14"/>
                    <a:gd name="T67" fmla="*/ 4 h 9"/>
                    <a:gd name="T68" fmla="*/ 2 w 14"/>
                    <a:gd name="T69" fmla="*/ 3 h 9"/>
                    <a:gd name="T70" fmla="*/ 1 w 14"/>
                    <a:gd name="T71" fmla="*/ 2 h 9"/>
                    <a:gd name="T72" fmla="*/ 0 w 14"/>
                    <a:gd name="T73" fmla="*/ 0 h 9"/>
                    <a:gd name="T74" fmla="*/ 0 w 14"/>
                    <a:gd name="T75" fmla="*/ 0 h 9"/>
                    <a:gd name="T76" fmla="*/ 0 w 14"/>
                    <a:gd name="T77" fmla="*/ 1 h 9"/>
                    <a:gd name="T78" fmla="*/ 0 w 14"/>
                    <a:gd name="T7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9">
                      <a:moveTo>
                        <a:pt x="0" y="2"/>
                      </a:moveTo>
                      <a:lnTo>
                        <a:pt x="0" y="2"/>
                      </a:lnTo>
                      <a:lnTo>
                        <a:pt x="1" y="4"/>
                      </a:lnTo>
                      <a:lnTo>
                        <a:pt x="1" y="5"/>
                      </a:lnTo>
                      <a:lnTo>
                        <a:pt x="2" y="7"/>
                      </a:lnTo>
                      <a:lnTo>
                        <a:pt x="4" y="8"/>
                      </a:lnTo>
                      <a:lnTo>
                        <a:pt x="4" y="8"/>
                      </a:lnTo>
                      <a:lnTo>
                        <a:pt x="5" y="9"/>
                      </a:lnTo>
                      <a:lnTo>
                        <a:pt x="6" y="9"/>
                      </a:lnTo>
                      <a:lnTo>
                        <a:pt x="8" y="9"/>
                      </a:lnTo>
                      <a:lnTo>
                        <a:pt x="11" y="9"/>
                      </a:lnTo>
                      <a:lnTo>
                        <a:pt x="13" y="9"/>
                      </a:lnTo>
                      <a:lnTo>
                        <a:pt x="13" y="9"/>
                      </a:lnTo>
                      <a:lnTo>
                        <a:pt x="14" y="8"/>
                      </a:lnTo>
                      <a:lnTo>
                        <a:pt x="14" y="8"/>
                      </a:lnTo>
                      <a:lnTo>
                        <a:pt x="14" y="7"/>
                      </a:lnTo>
                      <a:lnTo>
                        <a:pt x="14" y="5"/>
                      </a:lnTo>
                      <a:lnTo>
                        <a:pt x="14" y="5"/>
                      </a:lnTo>
                      <a:lnTo>
                        <a:pt x="14" y="5"/>
                      </a:lnTo>
                      <a:lnTo>
                        <a:pt x="13" y="5"/>
                      </a:lnTo>
                      <a:lnTo>
                        <a:pt x="13" y="5"/>
                      </a:lnTo>
                      <a:lnTo>
                        <a:pt x="13" y="6"/>
                      </a:lnTo>
                      <a:lnTo>
                        <a:pt x="13" y="7"/>
                      </a:lnTo>
                      <a:lnTo>
                        <a:pt x="13" y="8"/>
                      </a:lnTo>
                      <a:lnTo>
                        <a:pt x="13" y="8"/>
                      </a:lnTo>
                      <a:lnTo>
                        <a:pt x="13" y="8"/>
                      </a:lnTo>
                      <a:lnTo>
                        <a:pt x="13" y="9"/>
                      </a:lnTo>
                      <a:lnTo>
                        <a:pt x="13" y="9"/>
                      </a:lnTo>
                      <a:lnTo>
                        <a:pt x="14" y="5"/>
                      </a:lnTo>
                      <a:lnTo>
                        <a:pt x="14" y="5"/>
                      </a:lnTo>
                      <a:lnTo>
                        <a:pt x="10" y="5"/>
                      </a:lnTo>
                      <a:lnTo>
                        <a:pt x="7" y="5"/>
                      </a:lnTo>
                      <a:lnTo>
                        <a:pt x="5" y="5"/>
                      </a:lnTo>
                      <a:lnTo>
                        <a:pt x="4" y="4"/>
                      </a:lnTo>
                      <a:lnTo>
                        <a:pt x="2" y="3"/>
                      </a:lnTo>
                      <a:lnTo>
                        <a:pt x="1" y="2"/>
                      </a:lnTo>
                      <a:lnTo>
                        <a:pt x="0" y="0"/>
                      </a:lnTo>
                      <a:lnTo>
                        <a:pt x="0" y="0"/>
                      </a:lnTo>
                      <a:lnTo>
                        <a:pt x="0" y="1"/>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90" name="Freeform 2826">
                  <a:extLst>
                    <a:ext uri="{FF2B5EF4-FFF2-40B4-BE49-F238E27FC236}">
                      <a16:creationId xmlns:a16="http://schemas.microsoft.com/office/drawing/2014/main" id="{A9E2F85F-84DC-4AE1-AF00-411673AEFECB}"/>
                    </a:ext>
                  </a:extLst>
                </p:cNvPr>
                <p:cNvSpPr>
                  <a:spLocks/>
                </p:cNvSpPr>
                <p:nvPr/>
              </p:nvSpPr>
              <p:spPr bwMode="auto">
                <a:xfrm>
                  <a:off x="4108" y="1641"/>
                  <a:ext cx="32" cy="13"/>
                </a:xfrm>
                <a:custGeom>
                  <a:avLst/>
                  <a:gdLst>
                    <a:gd name="T0" fmla="*/ 0 w 32"/>
                    <a:gd name="T1" fmla="*/ 4 h 13"/>
                    <a:gd name="T2" fmla="*/ 1 w 32"/>
                    <a:gd name="T3" fmla="*/ 5 h 13"/>
                    <a:gd name="T4" fmla="*/ 2 w 32"/>
                    <a:gd name="T5" fmla="*/ 9 h 13"/>
                    <a:gd name="T6" fmla="*/ 2 w 32"/>
                    <a:gd name="T7" fmla="*/ 11 h 13"/>
                    <a:gd name="T8" fmla="*/ 3 w 32"/>
                    <a:gd name="T9" fmla="*/ 11 h 13"/>
                    <a:gd name="T10" fmla="*/ 5 w 32"/>
                    <a:gd name="T11" fmla="*/ 11 h 13"/>
                    <a:gd name="T12" fmla="*/ 7 w 32"/>
                    <a:gd name="T13" fmla="*/ 8 h 13"/>
                    <a:gd name="T14" fmla="*/ 8 w 32"/>
                    <a:gd name="T15" fmla="*/ 7 h 13"/>
                    <a:gd name="T16" fmla="*/ 12 w 32"/>
                    <a:gd name="T17" fmla="*/ 5 h 13"/>
                    <a:gd name="T18" fmla="*/ 14 w 32"/>
                    <a:gd name="T19" fmla="*/ 4 h 13"/>
                    <a:gd name="T20" fmla="*/ 16 w 32"/>
                    <a:gd name="T21" fmla="*/ 4 h 13"/>
                    <a:gd name="T22" fmla="*/ 17 w 32"/>
                    <a:gd name="T23" fmla="*/ 5 h 13"/>
                    <a:gd name="T24" fmla="*/ 17 w 32"/>
                    <a:gd name="T25" fmla="*/ 5 h 13"/>
                    <a:gd name="T26" fmla="*/ 18 w 32"/>
                    <a:gd name="T27" fmla="*/ 9 h 13"/>
                    <a:gd name="T28" fmla="*/ 19 w 32"/>
                    <a:gd name="T29" fmla="*/ 10 h 13"/>
                    <a:gd name="T30" fmla="*/ 22 w 32"/>
                    <a:gd name="T31" fmla="*/ 13 h 13"/>
                    <a:gd name="T32" fmla="*/ 24 w 32"/>
                    <a:gd name="T33" fmla="*/ 13 h 13"/>
                    <a:gd name="T34" fmla="*/ 28 w 32"/>
                    <a:gd name="T35" fmla="*/ 13 h 13"/>
                    <a:gd name="T36" fmla="*/ 31 w 32"/>
                    <a:gd name="T37" fmla="*/ 10 h 13"/>
                    <a:gd name="T38" fmla="*/ 31 w 32"/>
                    <a:gd name="T39" fmla="*/ 9 h 13"/>
                    <a:gd name="T40" fmla="*/ 32 w 32"/>
                    <a:gd name="T41" fmla="*/ 6 h 13"/>
                    <a:gd name="T42" fmla="*/ 31 w 32"/>
                    <a:gd name="T43" fmla="*/ 4 h 13"/>
                    <a:gd name="T44" fmla="*/ 30 w 32"/>
                    <a:gd name="T45" fmla="*/ 2 h 13"/>
                    <a:gd name="T46" fmla="*/ 28 w 32"/>
                    <a:gd name="T47" fmla="*/ 1 h 13"/>
                    <a:gd name="T48" fmla="*/ 28 w 32"/>
                    <a:gd name="T49" fmla="*/ 2 h 13"/>
                    <a:gd name="T50" fmla="*/ 27 w 32"/>
                    <a:gd name="T51" fmla="*/ 3 h 13"/>
                    <a:gd name="T52" fmla="*/ 27 w 32"/>
                    <a:gd name="T53" fmla="*/ 4 h 13"/>
                    <a:gd name="T54" fmla="*/ 29 w 32"/>
                    <a:gd name="T55" fmla="*/ 4 h 13"/>
                    <a:gd name="T56" fmla="*/ 30 w 32"/>
                    <a:gd name="T57" fmla="*/ 5 h 13"/>
                    <a:gd name="T58" fmla="*/ 31 w 32"/>
                    <a:gd name="T59" fmla="*/ 8 h 13"/>
                    <a:gd name="T60" fmla="*/ 31 w 32"/>
                    <a:gd name="T61" fmla="*/ 8 h 13"/>
                    <a:gd name="T62" fmla="*/ 30 w 32"/>
                    <a:gd name="T63" fmla="*/ 10 h 13"/>
                    <a:gd name="T64" fmla="*/ 26 w 32"/>
                    <a:gd name="T65" fmla="*/ 10 h 13"/>
                    <a:gd name="T66" fmla="*/ 24 w 32"/>
                    <a:gd name="T67" fmla="*/ 10 h 13"/>
                    <a:gd name="T68" fmla="*/ 22 w 32"/>
                    <a:gd name="T69" fmla="*/ 9 h 13"/>
                    <a:gd name="T70" fmla="*/ 19 w 32"/>
                    <a:gd name="T71" fmla="*/ 7 h 13"/>
                    <a:gd name="T72" fmla="*/ 18 w 32"/>
                    <a:gd name="T73" fmla="*/ 6 h 13"/>
                    <a:gd name="T74" fmla="*/ 18 w 32"/>
                    <a:gd name="T75" fmla="*/ 4 h 13"/>
                    <a:gd name="T76" fmla="*/ 17 w 32"/>
                    <a:gd name="T77" fmla="*/ 1 h 13"/>
                    <a:gd name="T78" fmla="*/ 17 w 32"/>
                    <a:gd name="T79" fmla="*/ 1 h 13"/>
                    <a:gd name="T80" fmla="*/ 16 w 32"/>
                    <a:gd name="T81" fmla="*/ 0 h 13"/>
                    <a:gd name="T82" fmla="*/ 14 w 32"/>
                    <a:gd name="T83" fmla="*/ 1 h 13"/>
                    <a:gd name="T84" fmla="*/ 12 w 32"/>
                    <a:gd name="T85" fmla="*/ 1 h 13"/>
                    <a:gd name="T86" fmla="*/ 10 w 32"/>
                    <a:gd name="T87" fmla="*/ 2 h 13"/>
                    <a:gd name="T88" fmla="*/ 7 w 32"/>
                    <a:gd name="T89" fmla="*/ 4 h 13"/>
                    <a:gd name="T90" fmla="*/ 7 w 32"/>
                    <a:gd name="T91" fmla="*/ 6 h 13"/>
                    <a:gd name="T92" fmla="*/ 5 w 32"/>
                    <a:gd name="T93" fmla="*/ 8 h 13"/>
                    <a:gd name="T94" fmla="*/ 3 w 32"/>
                    <a:gd name="T95" fmla="*/ 8 h 13"/>
                    <a:gd name="T96" fmla="*/ 3 w 32"/>
                    <a:gd name="T97" fmla="*/ 8 h 13"/>
                    <a:gd name="T98" fmla="*/ 2 w 32"/>
                    <a:gd name="T99" fmla="*/ 5 h 13"/>
                    <a:gd name="T100" fmla="*/ 1 w 32"/>
                    <a:gd name="T101" fmla="*/ 2 h 13"/>
                    <a:gd name="T102" fmla="*/ 1 w 32"/>
                    <a:gd name="T103" fmla="*/ 2 h 13"/>
                    <a:gd name="T104" fmla="*/ 0 w 32"/>
                    <a:gd name="T105" fmla="*/ 2 h 13"/>
                    <a:gd name="T106" fmla="*/ 0 w 32"/>
                    <a:gd name="T10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13">
                      <a:moveTo>
                        <a:pt x="0" y="4"/>
                      </a:moveTo>
                      <a:lnTo>
                        <a:pt x="0" y="4"/>
                      </a:lnTo>
                      <a:lnTo>
                        <a:pt x="1" y="5"/>
                      </a:lnTo>
                      <a:lnTo>
                        <a:pt x="1" y="5"/>
                      </a:lnTo>
                      <a:lnTo>
                        <a:pt x="2" y="7"/>
                      </a:lnTo>
                      <a:lnTo>
                        <a:pt x="2" y="9"/>
                      </a:lnTo>
                      <a:lnTo>
                        <a:pt x="2" y="11"/>
                      </a:lnTo>
                      <a:lnTo>
                        <a:pt x="2" y="11"/>
                      </a:lnTo>
                      <a:lnTo>
                        <a:pt x="3" y="11"/>
                      </a:lnTo>
                      <a:lnTo>
                        <a:pt x="3" y="11"/>
                      </a:lnTo>
                      <a:lnTo>
                        <a:pt x="4" y="11"/>
                      </a:lnTo>
                      <a:lnTo>
                        <a:pt x="5" y="11"/>
                      </a:lnTo>
                      <a:lnTo>
                        <a:pt x="6" y="10"/>
                      </a:lnTo>
                      <a:lnTo>
                        <a:pt x="7" y="8"/>
                      </a:lnTo>
                      <a:lnTo>
                        <a:pt x="7" y="8"/>
                      </a:lnTo>
                      <a:lnTo>
                        <a:pt x="8" y="7"/>
                      </a:lnTo>
                      <a:lnTo>
                        <a:pt x="10" y="6"/>
                      </a:lnTo>
                      <a:lnTo>
                        <a:pt x="12" y="5"/>
                      </a:lnTo>
                      <a:lnTo>
                        <a:pt x="14" y="4"/>
                      </a:lnTo>
                      <a:lnTo>
                        <a:pt x="14" y="4"/>
                      </a:lnTo>
                      <a:lnTo>
                        <a:pt x="15" y="4"/>
                      </a:lnTo>
                      <a:lnTo>
                        <a:pt x="16" y="4"/>
                      </a:lnTo>
                      <a:lnTo>
                        <a:pt x="17" y="4"/>
                      </a:lnTo>
                      <a:lnTo>
                        <a:pt x="17" y="5"/>
                      </a:lnTo>
                      <a:lnTo>
                        <a:pt x="17" y="5"/>
                      </a:lnTo>
                      <a:lnTo>
                        <a:pt x="17" y="5"/>
                      </a:lnTo>
                      <a:lnTo>
                        <a:pt x="17" y="7"/>
                      </a:lnTo>
                      <a:lnTo>
                        <a:pt x="18" y="9"/>
                      </a:lnTo>
                      <a:lnTo>
                        <a:pt x="18" y="9"/>
                      </a:lnTo>
                      <a:lnTo>
                        <a:pt x="19" y="10"/>
                      </a:lnTo>
                      <a:lnTo>
                        <a:pt x="20" y="12"/>
                      </a:lnTo>
                      <a:lnTo>
                        <a:pt x="22" y="13"/>
                      </a:lnTo>
                      <a:lnTo>
                        <a:pt x="24" y="13"/>
                      </a:lnTo>
                      <a:lnTo>
                        <a:pt x="24" y="13"/>
                      </a:lnTo>
                      <a:lnTo>
                        <a:pt x="26" y="13"/>
                      </a:lnTo>
                      <a:lnTo>
                        <a:pt x="28" y="13"/>
                      </a:lnTo>
                      <a:lnTo>
                        <a:pt x="30" y="12"/>
                      </a:lnTo>
                      <a:lnTo>
                        <a:pt x="31" y="10"/>
                      </a:lnTo>
                      <a:lnTo>
                        <a:pt x="31" y="10"/>
                      </a:lnTo>
                      <a:lnTo>
                        <a:pt x="31" y="9"/>
                      </a:lnTo>
                      <a:lnTo>
                        <a:pt x="32" y="8"/>
                      </a:lnTo>
                      <a:lnTo>
                        <a:pt x="32" y="6"/>
                      </a:lnTo>
                      <a:lnTo>
                        <a:pt x="32" y="6"/>
                      </a:lnTo>
                      <a:lnTo>
                        <a:pt x="31" y="4"/>
                      </a:lnTo>
                      <a:lnTo>
                        <a:pt x="30" y="3"/>
                      </a:lnTo>
                      <a:lnTo>
                        <a:pt x="30" y="2"/>
                      </a:lnTo>
                      <a:lnTo>
                        <a:pt x="29" y="2"/>
                      </a:lnTo>
                      <a:lnTo>
                        <a:pt x="28" y="1"/>
                      </a:lnTo>
                      <a:lnTo>
                        <a:pt x="28" y="2"/>
                      </a:lnTo>
                      <a:lnTo>
                        <a:pt x="28" y="2"/>
                      </a:lnTo>
                      <a:lnTo>
                        <a:pt x="27" y="2"/>
                      </a:lnTo>
                      <a:lnTo>
                        <a:pt x="27" y="3"/>
                      </a:lnTo>
                      <a:lnTo>
                        <a:pt x="27" y="4"/>
                      </a:lnTo>
                      <a:lnTo>
                        <a:pt x="27" y="4"/>
                      </a:lnTo>
                      <a:lnTo>
                        <a:pt x="28" y="4"/>
                      </a:lnTo>
                      <a:lnTo>
                        <a:pt x="29" y="4"/>
                      </a:lnTo>
                      <a:lnTo>
                        <a:pt x="29" y="5"/>
                      </a:lnTo>
                      <a:lnTo>
                        <a:pt x="30" y="5"/>
                      </a:lnTo>
                      <a:lnTo>
                        <a:pt x="31" y="7"/>
                      </a:lnTo>
                      <a:lnTo>
                        <a:pt x="31" y="8"/>
                      </a:lnTo>
                      <a:lnTo>
                        <a:pt x="31" y="8"/>
                      </a:lnTo>
                      <a:lnTo>
                        <a:pt x="31" y="8"/>
                      </a:lnTo>
                      <a:lnTo>
                        <a:pt x="30" y="9"/>
                      </a:lnTo>
                      <a:lnTo>
                        <a:pt x="30" y="10"/>
                      </a:lnTo>
                      <a:lnTo>
                        <a:pt x="28" y="10"/>
                      </a:lnTo>
                      <a:lnTo>
                        <a:pt x="26" y="10"/>
                      </a:lnTo>
                      <a:lnTo>
                        <a:pt x="24" y="10"/>
                      </a:lnTo>
                      <a:lnTo>
                        <a:pt x="24" y="10"/>
                      </a:lnTo>
                      <a:lnTo>
                        <a:pt x="23" y="10"/>
                      </a:lnTo>
                      <a:lnTo>
                        <a:pt x="22" y="9"/>
                      </a:lnTo>
                      <a:lnTo>
                        <a:pt x="20" y="8"/>
                      </a:lnTo>
                      <a:lnTo>
                        <a:pt x="19" y="7"/>
                      </a:lnTo>
                      <a:lnTo>
                        <a:pt x="19" y="7"/>
                      </a:lnTo>
                      <a:lnTo>
                        <a:pt x="18" y="6"/>
                      </a:lnTo>
                      <a:lnTo>
                        <a:pt x="18" y="4"/>
                      </a:lnTo>
                      <a:lnTo>
                        <a:pt x="18" y="4"/>
                      </a:lnTo>
                      <a:lnTo>
                        <a:pt x="18" y="4"/>
                      </a:lnTo>
                      <a:lnTo>
                        <a:pt x="17" y="1"/>
                      </a:lnTo>
                      <a:lnTo>
                        <a:pt x="17" y="1"/>
                      </a:lnTo>
                      <a:lnTo>
                        <a:pt x="17" y="1"/>
                      </a:lnTo>
                      <a:lnTo>
                        <a:pt x="17" y="1"/>
                      </a:lnTo>
                      <a:lnTo>
                        <a:pt x="16" y="0"/>
                      </a:lnTo>
                      <a:lnTo>
                        <a:pt x="15" y="0"/>
                      </a:lnTo>
                      <a:lnTo>
                        <a:pt x="14" y="1"/>
                      </a:lnTo>
                      <a:lnTo>
                        <a:pt x="12" y="1"/>
                      </a:lnTo>
                      <a:lnTo>
                        <a:pt x="12" y="1"/>
                      </a:lnTo>
                      <a:lnTo>
                        <a:pt x="11" y="2"/>
                      </a:lnTo>
                      <a:lnTo>
                        <a:pt x="10" y="2"/>
                      </a:lnTo>
                      <a:lnTo>
                        <a:pt x="9" y="3"/>
                      </a:lnTo>
                      <a:lnTo>
                        <a:pt x="7" y="4"/>
                      </a:lnTo>
                      <a:lnTo>
                        <a:pt x="7" y="4"/>
                      </a:lnTo>
                      <a:lnTo>
                        <a:pt x="7" y="6"/>
                      </a:lnTo>
                      <a:lnTo>
                        <a:pt x="6" y="7"/>
                      </a:lnTo>
                      <a:lnTo>
                        <a:pt x="5" y="8"/>
                      </a:lnTo>
                      <a:lnTo>
                        <a:pt x="4" y="8"/>
                      </a:lnTo>
                      <a:lnTo>
                        <a:pt x="3" y="8"/>
                      </a:lnTo>
                      <a:lnTo>
                        <a:pt x="3" y="8"/>
                      </a:lnTo>
                      <a:lnTo>
                        <a:pt x="3" y="8"/>
                      </a:lnTo>
                      <a:lnTo>
                        <a:pt x="2" y="7"/>
                      </a:lnTo>
                      <a:lnTo>
                        <a:pt x="2" y="5"/>
                      </a:lnTo>
                      <a:lnTo>
                        <a:pt x="1" y="2"/>
                      </a:lnTo>
                      <a:lnTo>
                        <a:pt x="1" y="2"/>
                      </a:lnTo>
                      <a:lnTo>
                        <a:pt x="1" y="2"/>
                      </a:lnTo>
                      <a:lnTo>
                        <a:pt x="1" y="2"/>
                      </a:lnTo>
                      <a:lnTo>
                        <a:pt x="0" y="2"/>
                      </a:lnTo>
                      <a:lnTo>
                        <a:pt x="0" y="2"/>
                      </a:lnTo>
                      <a:lnTo>
                        <a:pt x="0" y="2"/>
                      </a:lnTo>
                      <a:lnTo>
                        <a:pt x="0" y="3"/>
                      </a:lnTo>
                      <a:lnTo>
                        <a:pt x="0" y="4"/>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91" name="Freeform 2827">
                  <a:extLst>
                    <a:ext uri="{FF2B5EF4-FFF2-40B4-BE49-F238E27FC236}">
                      <a16:creationId xmlns:a16="http://schemas.microsoft.com/office/drawing/2014/main" id="{F280538E-C672-451E-93E5-EEC17CF60473}"/>
                    </a:ext>
                  </a:extLst>
                </p:cNvPr>
                <p:cNvSpPr>
                  <a:spLocks/>
                </p:cNvSpPr>
                <p:nvPr/>
              </p:nvSpPr>
              <p:spPr bwMode="auto">
                <a:xfrm>
                  <a:off x="4108" y="1641"/>
                  <a:ext cx="32" cy="13"/>
                </a:xfrm>
                <a:custGeom>
                  <a:avLst/>
                  <a:gdLst>
                    <a:gd name="T0" fmla="*/ 0 w 32"/>
                    <a:gd name="T1" fmla="*/ 4 h 13"/>
                    <a:gd name="T2" fmla="*/ 1 w 32"/>
                    <a:gd name="T3" fmla="*/ 5 h 13"/>
                    <a:gd name="T4" fmla="*/ 2 w 32"/>
                    <a:gd name="T5" fmla="*/ 9 h 13"/>
                    <a:gd name="T6" fmla="*/ 2 w 32"/>
                    <a:gd name="T7" fmla="*/ 11 h 13"/>
                    <a:gd name="T8" fmla="*/ 3 w 32"/>
                    <a:gd name="T9" fmla="*/ 11 h 13"/>
                    <a:gd name="T10" fmla="*/ 5 w 32"/>
                    <a:gd name="T11" fmla="*/ 11 h 13"/>
                    <a:gd name="T12" fmla="*/ 7 w 32"/>
                    <a:gd name="T13" fmla="*/ 8 h 13"/>
                    <a:gd name="T14" fmla="*/ 8 w 32"/>
                    <a:gd name="T15" fmla="*/ 7 h 13"/>
                    <a:gd name="T16" fmla="*/ 12 w 32"/>
                    <a:gd name="T17" fmla="*/ 5 h 13"/>
                    <a:gd name="T18" fmla="*/ 14 w 32"/>
                    <a:gd name="T19" fmla="*/ 4 h 13"/>
                    <a:gd name="T20" fmla="*/ 16 w 32"/>
                    <a:gd name="T21" fmla="*/ 4 h 13"/>
                    <a:gd name="T22" fmla="*/ 17 w 32"/>
                    <a:gd name="T23" fmla="*/ 5 h 13"/>
                    <a:gd name="T24" fmla="*/ 17 w 32"/>
                    <a:gd name="T25" fmla="*/ 5 h 13"/>
                    <a:gd name="T26" fmla="*/ 18 w 32"/>
                    <a:gd name="T27" fmla="*/ 9 h 13"/>
                    <a:gd name="T28" fmla="*/ 19 w 32"/>
                    <a:gd name="T29" fmla="*/ 10 h 13"/>
                    <a:gd name="T30" fmla="*/ 22 w 32"/>
                    <a:gd name="T31" fmla="*/ 13 h 13"/>
                    <a:gd name="T32" fmla="*/ 24 w 32"/>
                    <a:gd name="T33" fmla="*/ 13 h 13"/>
                    <a:gd name="T34" fmla="*/ 28 w 32"/>
                    <a:gd name="T35" fmla="*/ 13 h 13"/>
                    <a:gd name="T36" fmla="*/ 31 w 32"/>
                    <a:gd name="T37" fmla="*/ 10 h 13"/>
                    <a:gd name="T38" fmla="*/ 31 w 32"/>
                    <a:gd name="T39" fmla="*/ 9 h 13"/>
                    <a:gd name="T40" fmla="*/ 32 w 32"/>
                    <a:gd name="T41" fmla="*/ 6 h 13"/>
                    <a:gd name="T42" fmla="*/ 31 w 32"/>
                    <a:gd name="T43" fmla="*/ 4 h 13"/>
                    <a:gd name="T44" fmla="*/ 30 w 32"/>
                    <a:gd name="T45" fmla="*/ 2 h 13"/>
                    <a:gd name="T46" fmla="*/ 28 w 32"/>
                    <a:gd name="T47" fmla="*/ 1 h 13"/>
                    <a:gd name="T48" fmla="*/ 28 w 32"/>
                    <a:gd name="T49" fmla="*/ 2 h 13"/>
                    <a:gd name="T50" fmla="*/ 27 w 32"/>
                    <a:gd name="T51" fmla="*/ 3 h 13"/>
                    <a:gd name="T52" fmla="*/ 27 w 32"/>
                    <a:gd name="T53" fmla="*/ 4 h 13"/>
                    <a:gd name="T54" fmla="*/ 29 w 32"/>
                    <a:gd name="T55" fmla="*/ 4 h 13"/>
                    <a:gd name="T56" fmla="*/ 30 w 32"/>
                    <a:gd name="T57" fmla="*/ 5 h 13"/>
                    <a:gd name="T58" fmla="*/ 31 w 32"/>
                    <a:gd name="T59" fmla="*/ 8 h 13"/>
                    <a:gd name="T60" fmla="*/ 31 w 32"/>
                    <a:gd name="T61" fmla="*/ 8 h 13"/>
                    <a:gd name="T62" fmla="*/ 30 w 32"/>
                    <a:gd name="T63" fmla="*/ 10 h 13"/>
                    <a:gd name="T64" fmla="*/ 26 w 32"/>
                    <a:gd name="T65" fmla="*/ 10 h 13"/>
                    <a:gd name="T66" fmla="*/ 24 w 32"/>
                    <a:gd name="T67" fmla="*/ 10 h 13"/>
                    <a:gd name="T68" fmla="*/ 22 w 32"/>
                    <a:gd name="T69" fmla="*/ 9 h 13"/>
                    <a:gd name="T70" fmla="*/ 19 w 32"/>
                    <a:gd name="T71" fmla="*/ 7 h 13"/>
                    <a:gd name="T72" fmla="*/ 18 w 32"/>
                    <a:gd name="T73" fmla="*/ 6 h 13"/>
                    <a:gd name="T74" fmla="*/ 18 w 32"/>
                    <a:gd name="T75" fmla="*/ 4 h 13"/>
                    <a:gd name="T76" fmla="*/ 17 w 32"/>
                    <a:gd name="T77" fmla="*/ 1 h 13"/>
                    <a:gd name="T78" fmla="*/ 17 w 32"/>
                    <a:gd name="T79" fmla="*/ 1 h 13"/>
                    <a:gd name="T80" fmla="*/ 16 w 32"/>
                    <a:gd name="T81" fmla="*/ 0 h 13"/>
                    <a:gd name="T82" fmla="*/ 14 w 32"/>
                    <a:gd name="T83" fmla="*/ 1 h 13"/>
                    <a:gd name="T84" fmla="*/ 12 w 32"/>
                    <a:gd name="T85" fmla="*/ 1 h 13"/>
                    <a:gd name="T86" fmla="*/ 10 w 32"/>
                    <a:gd name="T87" fmla="*/ 2 h 13"/>
                    <a:gd name="T88" fmla="*/ 7 w 32"/>
                    <a:gd name="T89" fmla="*/ 4 h 13"/>
                    <a:gd name="T90" fmla="*/ 7 w 32"/>
                    <a:gd name="T91" fmla="*/ 6 h 13"/>
                    <a:gd name="T92" fmla="*/ 5 w 32"/>
                    <a:gd name="T93" fmla="*/ 8 h 13"/>
                    <a:gd name="T94" fmla="*/ 3 w 32"/>
                    <a:gd name="T95" fmla="*/ 8 h 13"/>
                    <a:gd name="T96" fmla="*/ 3 w 32"/>
                    <a:gd name="T97" fmla="*/ 8 h 13"/>
                    <a:gd name="T98" fmla="*/ 2 w 32"/>
                    <a:gd name="T99" fmla="*/ 5 h 13"/>
                    <a:gd name="T100" fmla="*/ 1 w 32"/>
                    <a:gd name="T101" fmla="*/ 2 h 13"/>
                    <a:gd name="T102" fmla="*/ 1 w 32"/>
                    <a:gd name="T103" fmla="*/ 2 h 13"/>
                    <a:gd name="T104" fmla="*/ 0 w 32"/>
                    <a:gd name="T105" fmla="*/ 2 h 13"/>
                    <a:gd name="T106" fmla="*/ 0 w 32"/>
                    <a:gd name="T10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13">
                      <a:moveTo>
                        <a:pt x="0" y="4"/>
                      </a:moveTo>
                      <a:lnTo>
                        <a:pt x="0" y="4"/>
                      </a:lnTo>
                      <a:lnTo>
                        <a:pt x="1" y="5"/>
                      </a:lnTo>
                      <a:lnTo>
                        <a:pt x="1" y="5"/>
                      </a:lnTo>
                      <a:lnTo>
                        <a:pt x="2" y="7"/>
                      </a:lnTo>
                      <a:lnTo>
                        <a:pt x="2" y="9"/>
                      </a:lnTo>
                      <a:lnTo>
                        <a:pt x="2" y="11"/>
                      </a:lnTo>
                      <a:lnTo>
                        <a:pt x="2" y="11"/>
                      </a:lnTo>
                      <a:lnTo>
                        <a:pt x="3" y="11"/>
                      </a:lnTo>
                      <a:lnTo>
                        <a:pt x="3" y="11"/>
                      </a:lnTo>
                      <a:lnTo>
                        <a:pt x="4" y="11"/>
                      </a:lnTo>
                      <a:lnTo>
                        <a:pt x="5" y="11"/>
                      </a:lnTo>
                      <a:lnTo>
                        <a:pt x="6" y="10"/>
                      </a:lnTo>
                      <a:lnTo>
                        <a:pt x="7" y="8"/>
                      </a:lnTo>
                      <a:lnTo>
                        <a:pt x="7" y="8"/>
                      </a:lnTo>
                      <a:lnTo>
                        <a:pt x="8" y="7"/>
                      </a:lnTo>
                      <a:lnTo>
                        <a:pt x="10" y="6"/>
                      </a:lnTo>
                      <a:lnTo>
                        <a:pt x="12" y="5"/>
                      </a:lnTo>
                      <a:lnTo>
                        <a:pt x="14" y="4"/>
                      </a:lnTo>
                      <a:lnTo>
                        <a:pt x="14" y="4"/>
                      </a:lnTo>
                      <a:lnTo>
                        <a:pt x="15" y="4"/>
                      </a:lnTo>
                      <a:lnTo>
                        <a:pt x="16" y="4"/>
                      </a:lnTo>
                      <a:lnTo>
                        <a:pt x="17" y="4"/>
                      </a:lnTo>
                      <a:lnTo>
                        <a:pt x="17" y="5"/>
                      </a:lnTo>
                      <a:lnTo>
                        <a:pt x="17" y="5"/>
                      </a:lnTo>
                      <a:lnTo>
                        <a:pt x="17" y="5"/>
                      </a:lnTo>
                      <a:lnTo>
                        <a:pt x="17" y="7"/>
                      </a:lnTo>
                      <a:lnTo>
                        <a:pt x="18" y="9"/>
                      </a:lnTo>
                      <a:lnTo>
                        <a:pt x="18" y="9"/>
                      </a:lnTo>
                      <a:lnTo>
                        <a:pt x="19" y="10"/>
                      </a:lnTo>
                      <a:lnTo>
                        <a:pt x="20" y="12"/>
                      </a:lnTo>
                      <a:lnTo>
                        <a:pt x="22" y="13"/>
                      </a:lnTo>
                      <a:lnTo>
                        <a:pt x="24" y="13"/>
                      </a:lnTo>
                      <a:lnTo>
                        <a:pt x="24" y="13"/>
                      </a:lnTo>
                      <a:lnTo>
                        <a:pt x="26" y="13"/>
                      </a:lnTo>
                      <a:lnTo>
                        <a:pt x="28" y="13"/>
                      </a:lnTo>
                      <a:lnTo>
                        <a:pt x="30" y="12"/>
                      </a:lnTo>
                      <a:lnTo>
                        <a:pt x="31" y="10"/>
                      </a:lnTo>
                      <a:lnTo>
                        <a:pt x="31" y="10"/>
                      </a:lnTo>
                      <a:lnTo>
                        <a:pt x="31" y="9"/>
                      </a:lnTo>
                      <a:lnTo>
                        <a:pt x="32" y="8"/>
                      </a:lnTo>
                      <a:lnTo>
                        <a:pt x="32" y="6"/>
                      </a:lnTo>
                      <a:lnTo>
                        <a:pt x="32" y="6"/>
                      </a:lnTo>
                      <a:lnTo>
                        <a:pt x="31" y="4"/>
                      </a:lnTo>
                      <a:lnTo>
                        <a:pt x="30" y="3"/>
                      </a:lnTo>
                      <a:lnTo>
                        <a:pt x="30" y="2"/>
                      </a:lnTo>
                      <a:lnTo>
                        <a:pt x="29" y="2"/>
                      </a:lnTo>
                      <a:lnTo>
                        <a:pt x="28" y="1"/>
                      </a:lnTo>
                      <a:lnTo>
                        <a:pt x="28" y="2"/>
                      </a:lnTo>
                      <a:lnTo>
                        <a:pt x="28" y="2"/>
                      </a:lnTo>
                      <a:lnTo>
                        <a:pt x="27" y="2"/>
                      </a:lnTo>
                      <a:lnTo>
                        <a:pt x="27" y="3"/>
                      </a:lnTo>
                      <a:lnTo>
                        <a:pt x="27" y="4"/>
                      </a:lnTo>
                      <a:lnTo>
                        <a:pt x="27" y="4"/>
                      </a:lnTo>
                      <a:lnTo>
                        <a:pt x="28" y="4"/>
                      </a:lnTo>
                      <a:lnTo>
                        <a:pt x="29" y="4"/>
                      </a:lnTo>
                      <a:lnTo>
                        <a:pt x="29" y="5"/>
                      </a:lnTo>
                      <a:lnTo>
                        <a:pt x="30" y="5"/>
                      </a:lnTo>
                      <a:lnTo>
                        <a:pt x="31" y="7"/>
                      </a:lnTo>
                      <a:lnTo>
                        <a:pt x="31" y="8"/>
                      </a:lnTo>
                      <a:lnTo>
                        <a:pt x="31" y="8"/>
                      </a:lnTo>
                      <a:lnTo>
                        <a:pt x="31" y="8"/>
                      </a:lnTo>
                      <a:lnTo>
                        <a:pt x="30" y="9"/>
                      </a:lnTo>
                      <a:lnTo>
                        <a:pt x="30" y="10"/>
                      </a:lnTo>
                      <a:lnTo>
                        <a:pt x="28" y="10"/>
                      </a:lnTo>
                      <a:lnTo>
                        <a:pt x="26" y="10"/>
                      </a:lnTo>
                      <a:lnTo>
                        <a:pt x="24" y="10"/>
                      </a:lnTo>
                      <a:lnTo>
                        <a:pt x="24" y="10"/>
                      </a:lnTo>
                      <a:lnTo>
                        <a:pt x="23" y="10"/>
                      </a:lnTo>
                      <a:lnTo>
                        <a:pt x="22" y="9"/>
                      </a:lnTo>
                      <a:lnTo>
                        <a:pt x="20" y="8"/>
                      </a:lnTo>
                      <a:lnTo>
                        <a:pt x="19" y="7"/>
                      </a:lnTo>
                      <a:lnTo>
                        <a:pt x="19" y="7"/>
                      </a:lnTo>
                      <a:lnTo>
                        <a:pt x="18" y="6"/>
                      </a:lnTo>
                      <a:lnTo>
                        <a:pt x="18" y="4"/>
                      </a:lnTo>
                      <a:lnTo>
                        <a:pt x="18" y="4"/>
                      </a:lnTo>
                      <a:lnTo>
                        <a:pt x="18" y="4"/>
                      </a:lnTo>
                      <a:lnTo>
                        <a:pt x="17" y="1"/>
                      </a:lnTo>
                      <a:lnTo>
                        <a:pt x="17" y="1"/>
                      </a:lnTo>
                      <a:lnTo>
                        <a:pt x="17" y="1"/>
                      </a:lnTo>
                      <a:lnTo>
                        <a:pt x="17" y="1"/>
                      </a:lnTo>
                      <a:lnTo>
                        <a:pt x="16" y="0"/>
                      </a:lnTo>
                      <a:lnTo>
                        <a:pt x="15" y="0"/>
                      </a:lnTo>
                      <a:lnTo>
                        <a:pt x="14" y="1"/>
                      </a:lnTo>
                      <a:lnTo>
                        <a:pt x="12" y="1"/>
                      </a:lnTo>
                      <a:lnTo>
                        <a:pt x="12" y="1"/>
                      </a:lnTo>
                      <a:lnTo>
                        <a:pt x="11" y="2"/>
                      </a:lnTo>
                      <a:lnTo>
                        <a:pt x="10" y="2"/>
                      </a:lnTo>
                      <a:lnTo>
                        <a:pt x="9" y="3"/>
                      </a:lnTo>
                      <a:lnTo>
                        <a:pt x="7" y="4"/>
                      </a:lnTo>
                      <a:lnTo>
                        <a:pt x="7" y="4"/>
                      </a:lnTo>
                      <a:lnTo>
                        <a:pt x="7" y="6"/>
                      </a:lnTo>
                      <a:lnTo>
                        <a:pt x="6" y="7"/>
                      </a:lnTo>
                      <a:lnTo>
                        <a:pt x="5" y="8"/>
                      </a:lnTo>
                      <a:lnTo>
                        <a:pt x="4" y="8"/>
                      </a:lnTo>
                      <a:lnTo>
                        <a:pt x="3" y="8"/>
                      </a:lnTo>
                      <a:lnTo>
                        <a:pt x="3" y="8"/>
                      </a:lnTo>
                      <a:lnTo>
                        <a:pt x="3" y="8"/>
                      </a:lnTo>
                      <a:lnTo>
                        <a:pt x="2" y="7"/>
                      </a:lnTo>
                      <a:lnTo>
                        <a:pt x="2" y="5"/>
                      </a:lnTo>
                      <a:lnTo>
                        <a:pt x="1" y="2"/>
                      </a:lnTo>
                      <a:lnTo>
                        <a:pt x="1" y="2"/>
                      </a:lnTo>
                      <a:lnTo>
                        <a:pt x="1" y="2"/>
                      </a:lnTo>
                      <a:lnTo>
                        <a:pt x="1" y="2"/>
                      </a:lnTo>
                      <a:lnTo>
                        <a:pt x="0" y="2"/>
                      </a:lnTo>
                      <a:lnTo>
                        <a:pt x="0" y="2"/>
                      </a:lnTo>
                      <a:lnTo>
                        <a:pt x="0" y="2"/>
                      </a:lnTo>
                      <a:lnTo>
                        <a:pt x="0" y="3"/>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92" name="Freeform 2828">
                  <a:extLst>
                    <a:ext uri="{FF2B5EF4-FFF2-40B4-BE49-F238E27FC236}">
                      <a16:creationId xmlns:a16="http://schemas.microsoft.com/office/drawing/2014/main" id="{8724F1C8-A0C2-4FEF-B0B1-A46888674B43}"/>
                    </a:ext>
                  </a:extLst>
                </p:cNvPr>
                <p:cNvSpPr>
                  <a:spLocks/>
                </p:cNvSpPr>
                <p:nvPr/>
              </p:nvSpPr>
              <p:spPr bwMode="auto">
                <a:xfrm>
                  <a:off x="4108" y="1635"/>
                  <a:ext cx="9" cy="12"/>
                </a:xfrm>
                <a:custGeom>
                  <a:avLst/>
                  <a:gdLst>
                    <a:gd name="T0" fmla="*/ 0 w 9"/>
                    <a:gd name="T1" fmla="*/ 11 h 12"/>
                    <a:gd name="T2" fmla="*/ 0 w 9"/>
                    <a:gd name="T3" fmla="*/ 11 h 12"/>
                    <a:gd name="T4" fmla="*/ 1 w 9"/>
                    <a:gd name="T5" fmla="*/ 12 h 12"/>
                    <a:gd name="T6" fmla="*/ 2 w 9"/>
                    <a:gd name="T7" fmla="*/ 12 h 12"/>
                    <a:gd name="T8" fmla="*/ 3 w 9"/>
                    <a:gd name="T9" fmla="*/ 11 h 12"/>
                    <a:gd name="T10" fmla="*/ 4 w 9"/>
                    <a:gd name="T11" fmla="*/ 10 h 12"/>
                    <a:gd name="T12" fmla="*/ 4 w 9"/>
                    <a:gd name="T13" fmla="*/ 10 h 12"/>
                    <a:gd name="T14" fmla="*/ 4 w 9"/>
                    <a:gd name="T15" fmla="*/ 10 h 12"/>
                    <a:gd name="T16" fmla="*/ 4 w 9"/>
                    <a:gd name="T17" fmla="*/ 9 h 12"/>
                    <a:gd name="T18" fmla="*/ 5 w 9"/>
                    <a:gd name="T19" fmla="*/ 7 h 12"/>
                    <a:gd name="T20" fmla="*/ 5 w 9"/>
                    <a:gd name="T21" fmla="*/ 7 h 12"/>
                    <a:gd name="T22" fmla="*/ 4 w 9"/>
                    <a:gd name="T23" fmla="*/ 6 h 12"/>
                    <a:gd name="T24" fmla="*/ 4 w 9"/>
                    <a:gd name="T25" fmla="*/ 5 h 12"/>
                    <a:gd name="T26" fmla="*/ 4 w 9"/>
                    <a:gd name="T27" fmla="*/ 5 h 12"/>
                    <a:gd name="T28" fmla="*/ 4 w 9"/>
                    <a:gd name="T29" fmla="*/ 4 h 12"/>
                    <a:gd name="T30" fmla="*/ 4 w 9"/>
                    <a:gd name="T31" fmla="*/ 4 h 12"/>
                    <a:gd name="T32" fmla="*/ 3 w 9"/>
                    <a:gd name="T33" fmla="*/ 3 h 12"/>
                    <a:gd name="T34" fmla="*/ 3 w 9"/>
                    <a:gd name="T35" fmla="*/ 4 h 12"/>
                    <a:gd name="T36" fmla="*/ 3 w 9"/>
                    <a:gd name="T37" fmla="*/ 4 h 12"/>
                    <a:gd name="T38" fmla="*/ 4 w 9"/>
                    <a:gd name="T39" fmla="*/ 4 h 12"/>
                    <a:gd name="T40" fmla="*/ 4 w 9"/>
                    <a:gd name="T41" fmla="*/ 4 h 12"/>
                    <a:gd name="T42" fmla="*/ 4 w 9"/>
                    <a:gd name="T43" fmla="*/ 3 h 12"/>
                    <a:gd name="T44" fmla="*/ 5 w 9"/>
                    <a:gd name="T45" fmla="*/ 3 h 12"/>
                    <a:gd name="T46" fmla="*/ 6 w 9"/>
                    <a:gd name="T47" fmla="*/ 2 h 12"/>
                    <a:gd name="T48" fmla="*/ 6 w 9"/>
                    <a:gd name="T49" fmla="*/ 2 h 12"/>
                    <a:gd name="T50" fmla="*/ 7 w 9"/>
                    <a:gd name="T51" fmla="*/ 3 h 12"/>
                    <a:gd name="T52" fmla="*/ 7 w 9"/>
                    <a:gd name="T53" fmla="*/ 3 h 12"/>
                    <a:gd name="T54" fmla="*/ 8 w 9"/>
                    <a:gd name="T55" fmla="*/ 4 h 12"/>
                    <a:gd name="T56" fmla="*/ 8 w 9"/>
                    <a:gd name="T57" fmla="*/ 4 h 12"/>
                    <a:gd name="T58" fmla="*/ 8 w 9"/>
                    <a:gd name="T59" fmla="*/ 3 h 12"/>
                    <a:gd name="T60" fmla="*/ 9 w 9"/>
                    <a:gd name="T61" fmla="*/ 2 h 12"/>
                    <a:gd name="T62" fmla="*/ 8 w 9"/>
                    <a:gd name="T63" fmla="*/ 2 h 12"/>
                    <a:gd name="T64" fmla="*/ 8 w 9"/>
                    <a:gd name="T65" fmla="*/ 2 h 12"/>
                    <a:gd name="T66" fmla="*/ 8 w 9"/>
                    <a:gd name="T67" fmla="*/ 1 h 12"/>
                    <a:gd name="T68" fmla="*/ 7 w 9"/>
                    <a:gd name="T69" fmla="*/ 0 h 12"/>
                    <a:gd name="T70" fmla="*/ 6 w 9"/>
                    <a:gd name="T71" fmla="*/ 0 h 12"/>
                    <a:gd name="T72" fmla="*/ 5 w 9"/>
                    <a:gd name="T73" fmla="*/ 0 h 12"/>
                    <a:gd name="T74" fmla="*/ 5 w 9"/>
                    <a:gd name="T75" fmla="*/ 0 h 12"/>
                    <a:gd name="T76" fmla="*/ 4 w 9"/>
                    <a:gd name="T77" fmla="*/ 1 h 12"/>
                    <a:gd name="T78" fmla="*/ 4 w 9"/>
                    <a:gd name="T79" fmla="*/ 2 h 12"/>
                    <a:gd name="T80" fmla="*/ 3 w 9"/>
                    <a:gd name="T81" fmla="*/ 3 h 12"/>
                    <a:gd name="T82" fmla="*/ 3 w 9"/>
                    <a:gd name="T83" fmla="*/ 3 h 12"/>
                    <a:gd name="T84" fmla="*/ 3 w 9"/>
                    <a:gd name="T85" fmla="*/ 3 h 12"/>
                    <a:gd name="T86" fmla="*/ 3 w 9"/>
                    <a:gd name="T87" fmla="*/ 6 h 12"/>
                    <a:gd name="T88" fmla="*/ 4 w 9"/>
                    <a:gd name="T89" fmla="*/ 8 h 12"/>
                    <a:gd name="T90" fmla="*/ 4 w 9"/>
                    <a:gd name="T91" fmla="*/ 8 h 12"/>
                    <a:gd name="T92" fmla="*/ 4 w 9"/>
                    <a:gd name="T93" fmla="*/ 8 h 12"/>
                    <a:gd name="T94" fmla="*/ 4 w 9"/>
                    <a:gd name="T95" fmla="*/ 8 h 12"/>
                    <a:gd name="T96" fmla="*/ 4 w 9"/>
                    <a:gd name="T97" fmla="*/ 8 h 12"/>
                    <a:gd name="T98" fmla="*/ 4 w 9"/>
                    <a:gd name="T99" fmla="*/ 8 h 12"/>
                    <a:gd name="T100" fmla="*/ 3 w 9"/>
                    <a:gd name="T101" fmla="*/ 9 h 12"/>
                    <a:gd name="T102" fmla="*/ 3 w 9"/>
                    <a:gd name="T103" fmla="*/ 9 h 12"/>
                    <a:gd name="T104" fmla="*/ 3 w 9"/>
                    <a:gd name="T105" fmla="*/ 9 h 12"/>
                    <a:gd name="T106" fmla="*/ 2 w 9"/>
                    <a:gd name="T107" fmla="*/ 9 h 12"/>
                    <a:gd name="T108" fmla="*/ 1 w 9"/>
                    <a:gd name="T109" fmla="*/ 9 h 12"/>
                    <a:gd name="T110" fmla="*/ 0 w 9"/>
                    <a:gd name="T111" fmla="*/ 9 h 12"/>
                    <a:gd name="T112" fmla="*/ 0 w 9"/>
                    <a:gd name="T113" fmla="*/ 9 h 12"/>
                    <a:gd name="T114" fmla="*/ 0 w 9"/>
                    <a:gd name="T115" fmla="*/ 10 h 12"/>
                    <a:gd name="T116" fmla="*/ 0 w 9"/>
                    <a:gd name="T1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 h="12">
                      <a:moveTo>
                        <a:pt x="0" y="11"/>
                      </a:moveTo>
                      <a:lnTo>
                        <a:pt x="0" y="11"/>
                      </a:lnTo>
                      <a:lnTo>
                        <a:pt x="1" y="12"/>
                      </a:lnTo>
                      <a:lnTo>
                        <a:pt x="2" y="12"/>
                      </a:lnTo>
                      <a:lnTo>
                        <a:pt x="3" y="11"/>
                      </a:lnTo>
                      <a:lnTo>
                        <a:pt x="4" y="10"/>
                      </a:lnTo>
                      <a:lnTo>
                        <a:pt x="4" y="10"/>
                      </a:lnTo>
                      <a:lnTo>
                        <a:pt x="4" y="10"/>
                      </a:lnTo>
                      <a:lnTo>
                        <a:pt x="4" y="9"/>
                      </a:lnTo>
                      <a:lnTo>
                        <a:pt x="5" y="7"/>
                      </a:lnTo>
                      <a:lnTo>
                        <a:pt x="5" y="7"/>
                      </a:lnTo>
                      <a:lnTo>
                        <a:pt x="4" y="6"/>
                      </a:lnTo>
                      <a:lnTo>
                        <a:pt x="4" y="5"/>
                      </a:lnTo>
                      <a:lnTo>
                        <a:pt x="4" y="5"/>
                      </a:lnTo>
                      <a:lnTo>
                        <a:pt x="4" y="4"/>
                      </a:lnTo>
                      <a:lnTo>
                        <a:pt x="4" y="4"/>
                      </a:lnTo>
                      <a:lnTo>
                        <a:pt x="3" y="3"/>
                      </a:lnTo>
                      <a:lnTo>
                        <a:pt x="3" y="4"/>
                      </a:lnTo>
                      <a:lnTo>
                        <a:pt x="3" y="4"/>
                      </a:lnTo>
                      <a:lnTo>
                        <a:pt x="4" y="4"/>
                      </a:lnTo>
                      <a:lnTo>
                        <a:pt x="4" y="4"/>
                      </a:lnTo>
                      <a:lnTo>
                        <a:pt x="4" y="3"/>
                      </a:lnTo>
                      <a:lnTo>
                        <a:pt x="5" y="3"/>
                      </a:lnTo>
                      <a:lnTo>
                        <a:pt x="6" y="2"/>
                      </a:lnTo>
                      <a:lnTo>
                        <a:pt x="6" y="2"/>
                      </a:lnTo>
                      <a:lnTo>
                        <a:pt x="7" y="3"/>
                      </a:lnTo>
                      <a:lnTo>
                        <a:pt x="7" y="3"/>
                      </a:lnTo>
                      <a:lnTo>
                        <a:pt x="8" y="4"/>
                      </a:lnTo>
                      <a:lnTo>
                        <a:pt x="8" y="4"/>
                      </a:lnTo>
                      <a:lnTo>
                        <a:pt x="8" y="3"/>
                      </a:lnTo>
                      <a:lnTo>
                        <a:pt x="9" y="2"/>
                      </a:lnTo>
                      <a:lnTo>
                        <a:pt x="8" y="2"/>
                      </a:lnTo>
                      <a:lnTo>
                        <a:pt x="8" y="2"/>
                      </a:lnTo>
                      <a:lnTo>
                        <a:pt x="8" y="1"/>
                      </a:lnTo>
                      <a:lnTo>
                        <a:pt x="7" y="0"/>
                      </a:lnTo>
                      <a:lnTo>
                        <a:pt x="6" y="0"/>
                      </a:lnTo>
                      <a:lnTo>
                        <a:pt x="5" y="0"/>
                      </a:lnTo>
                      <a:lnTo>
                        <a:pt x="5" y="0"/>
                      </a:lnTo>
                      <a:lnTo>
                        <a:pt x="4" y="1"/>
                      </a:lnTo>
                      <a:lnTo>
                        <a:pt x="4" y="2"/>
                      </a:lnTo>
                      <a:lnTo>
                        <a:pt x="3" y="3"/>
                      </a:lnTo>
                      <a:lnTo>
                        <a:pt x="3" y="3"/>
                      </a:lnTo>
                      <a:lnTo>
                        <a:pt x="3" y="3"/>
                      </a:lnTo>
                      <a:lnTo>
                        <a:pt x="3" y="6"/>
                      </a:lnTo>
                      <a:lnTo>
                        <a:pt x="4" y="8"/>
                      </a:lnTo>
                      <a:lnTo>
                        <a:pt x="4" y="8"/>
                      </a:lnTo>
                      <a:lnTo>
                        <a:pt x="4" y="8"/>
                      </a:lnTo>
                      <a:lnTo>
                        <a:pt x="4" y="8"/>
                      </a:lnTo>
                      <a:lnTo>
                        <a:pt x="4" y="8"/>
                      </a:lnTo>
                      <a:lnTo>
                        <a:pt x="4" y="8"/>
                      </a:lnTo>
                      <a:lnTo>
                        <a:pt x="3" y="9"/>
                      </a:lnTo>
                      <a:lnTo>
                        <a:pt x="3" y="9"/>
                      </a:lnTo>
                      <a:lnTo>
                        <a:pt x="3" y="9"/>
                      </a:lnTo>
                      <a:lnTo>
                        <a:pt x="2" y="9"/>
                      </a:lnTo>
                      <a:lnTo>
                        <a:pt x="1" y="9"/>
                      </a:lnTo>
                      <a:lnTo>
                        <a:pt x="0" y="9"/>
                      </a:lnTo>
                      <a:lnTo>
                        <a:pt x="0" y="9"/>
                      </a:lnTo>
                      <a:lnTo>
                        <a:pt x="0" y="10"/>
                      </a:lnTo>
                      <a:lnTo>
                        <a:pt x="0" y="11"/>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93" name="Freeform 2829">
                  <a:extLst>
                    <a:ext uri="{FF2B5EF4-FFF2-40B4-BE49-F238E27FC236}">
                      <a16:creationId xmlns:a16="http://schemas.microsoft.com/office/drawing/2014/main" id="{222A6EE2-4C58-4A84-B8E3-60C3AE2AA277}"/>
                    </a:ext>
                  </a:extLst>
                </p:cNvPr>
                <p:cNvSpPr>
                  <a:spLocks/>
                </p:cNvSpPr>
                <p:nvPr/>
              </p:nvSpPr>
              <p:spPr bwMode="auto">
                <a:xfrm>
                  <a:off x="4108" y="1635"/>
                  <a:ext cx="9" cy="12"/>
                </a:xfrm>
                <a:custGeom>
                  <a:avLst/>
                  <a:gdLst>
                    <a:gd name="T0" fmla="*/ 0 w 9"/>
                    <a:gd name="T1" fmla="*/ 11 h 12"/>
                    <a:gd name="T2" fmla="*/ 0 w 9"/>
                    <a:gd name="T3" fmla="*/ 11 h 12"/>
                    <a:gd name="T4" fmla="*/ 1 w 9"/>
                    <a:gd name="T5" fmla="*/ 12 h 12"/>
                    <a:gd name="T6" fmla="*/ 2 w 9"/>
                    <a:gd name="T7" fmla="*/ 12 h 12"/>
                    <a:gd name="T8" fmla="*/ 3 w 9"/>
                    <a:gd name="T9" fmla="*/ 11 h 12"/>
                    <a:gd name="T10" fmla="*/ 4 w 9"/>
                    <a:gd name="T11" fmla="*/ 10 h 12"/>
                    <a:gd name="T12" fmla="*/ 4 w 9"/>
                    <a:gd name="T13" fmla="*/ 10 h 12"/>
                    <a:gd name="T14" fmla="*/ 4 w 9"/>
                    <a:gd name="T15" fmla="*/ 10 h 12"/>
                    <a:gd name="T16" fmla="*/ 4 w 9"/>
                    <a:gd name="T17" fmla="*/ 9 h 12"/>
                    <a:gd name="T18" fmla="*/ 5 w 9"/>
                    <a:gd name="T19" fmla="*/ 7 h 12"/>
                    <a:gd name="T20" fmla="*/ 5 w 9"/>
                    <a:gd name="T21" fmla="*/ 7 h 12"/>
                    <a:gd name="T22" fmla="*/ 4 w 9"/>
                    <a:gd name="T23" fmla="*/ 6 h 12"/>
                    <a:gd name="T24" fmla="*/ 4 w 9"/>
                    <a:gd name="T25" fmla="*/ 5 h 12"/>
                    <a:gd name="T26" fmla="*/ 4 w 9"/>
                    <a:gd name="T27" fmla="*/ 5 h 12"/>
                    <a:gd name="T28" fmla="*/ 4 w 9"/>
                    <a:gd name="T29" fmla="*/ 4 h 12"/>
                    <a:gd name="T30" fmla="*/ 4 w 9"/>
                    <a:gd name="T31" fmla="*/ 4 h 12"/>
                    <a:gd name="T32" fmla="*/ 3 w 9"/>
                    <a:gd name="T33" fmla="*/ 3 h 12"/>
                    <a:gd name="T34" fmla="*/ 3 w 9"/>
                    <a:gd name="T35" fmla="*/ 4 h 12"/>
                    <a:gd name="T36" fmla="*/ 3 w 9"/>
                    <a:gd name="T37" fmla="*/ 4 h 12"/>
                    <a:gd name="T38" fmla="*/ 4 w 9"/>
                    <a:gd name="T39" fmla="*/ 4 h 12"/>
                    <a:gd name="T40" fmla="*/ 4 w 9"/>
                    <a:gd name="T41" fmla="*/ 4 h 12"/>
                    <a:gd name="T42" fmla="*/ 4 w 9"/>
                    <a:gd name="T43" fmla="*/ 3 h 12"/>
                    <a:gd name="T44" fmla="*/ 5 w 9"/>
                    <a:gd name="T45" fmla="*/ 3 h 12"/>
                    <a:gd name="T46" fmla="*/ 6 w 9"/>
                    <a:gd name="T47" fmla="*/ 2 h 12"/>
                    <a:gd name="T48" fmla="*/ 6 w 9"/>
                    <a:gd name="T49" fmla="*/ 2 h 12"/>
                    <a:gd name="T50" fmla="*/ 7 w 9"/>
                    <a:gd name="T51" fmla="*/ 3 h 12"/>
                    <a:gd name="T52" fmla="*/ 7 w 9"/>
                    <a:gd name="T53" fmla="*/ 3 h 12"/>
                    <a:gd name="T54" fmla="*/ 8 w 9"/>
                    <a:gd name="T55" fmla="*/ 4 h 12"/>
                    <a:gd name="T56" fmla="*/ 8 w 9"/>
                    <a:gd name="T57" fmla="*/ 4 h 12"/>
                    <a:gd name="T58" fmla="*/ 8 w 9"/>
                    <a:gd name="T59" fmla="*/ 3 h 12"/>
                    <a:gd name="T60" fmla="*/ 9 w 9"/>
                    <a:gd name="T61" fmla="*/ 2 h 12"/>
                    <a:gd name="T62" fmla="*/ 8 w 9"/>
                    <a:gd name="T63" fmla="*/ 2 h 12"/>
                    <a:gd name="T64" fmla="*/ 8 w 9"/>
                    <a:gd name="T65" fmla="*/ 2 h 12"/>
                    <a:gd name="T66" fmla="*/ 8 w 9"/>
                    <a:gd name="T67" fmla="*/ 1 h 12"/>
                    <a:gd name="T68" fmla="*/ 7 w 9"/>
                    <a:gd name="T69" fmla="*/ 0 h 12"/>
                    <a:gd name="T70" fmla="*/ 6 w 9"/>
                    <a:gd name="T71" fmla="*/ 0 h 12"/>
                    <a:gd name="T72" fmla="*/ 5 w 9"/>
                    <a:gd name="T73" fmla="*/ 0 h 12"/>
                    <a:gd name="T74" fmla="*/ 5 w 9"/>
                    <a:gd name="T75" fmla="*/ 0 h 12"/>
                    <a:gd name="T76" fmla="*/ 4 w 9"/>
                    <a:gd name="T77" fmla="*/ 1 h 12"/>
                    <a:gd name="T78" fmla="*/ 4 w 9"/>
                    <a:gd name="T79" fmla="*/ 2 h 12"/>
                    <a:gd name="T80" fmla="*/ 3 w 9"/>
                    <a:gd name="T81" fmla="*/ 3 h 12"/>
                    <a:gd name="T82" fmla="*/ 3 w 9"/>
                    <a:gd name="T83" fmla="*/ 3 h 12"/>
                    <a:gd name="T84" fmla="*/ 3 w 9"/>
                    <a:gd name="T85" fmla="*/ 3 h 12"/>
                    <a:gd name="T86" fmla="*/ 3 w 9"/>
                    <a:gd name="T87" fmla="*/ 6 h 12"/>
                    <a:gd name="T88" fmla="*/ 4 w 9"/>
                    <a:gd name="T89" fmla="*/ 8 h 12"/>
                    <a:gd name="T90" fmla="*/ 4 w 9"/>
                    <a:gd name="T91" fmla="*/ 8 h 12"/>
                    <a:gd name="T92" fmla="*/ 4 w 9"/>
                    <a:gd name="T93" fmla="*/ 8 h 12"/>
                    <a:gd name="T94" fmla="*/ 4 w 9"/>
                    <a:gd name="T95" fmla="*/ 8 h 12"/>
                    <a:gd name="T96" fmla="*/ 4 w 9"/>
                    <a:gd name="T97" fmla="*/ 8 h 12"/>
                    <a:gd name="T98" fmla="*/ 4 w 9"/>
                    <a:gd name="T99" fmla="*/ 8 h 12"/>
                    <a:gd name="T100" fmla="*/ 3 w 9"/>
                    <a:gd name="T101" fmla="*/ 9 h 12"/>
                    <a:gd name="T102" fmla="*/ 3 w 9"/>
                    <a:gd name="T103" fmla="*/ 9 h 12"/>
                    <a:gd name="T104" fmla="*/ 3 w 9"/>
                    <a:gd name="T105" fmla="*/ 9 h 12"/>
                    <a:gd name="T106" fmla="*/ 2 w 9"/>
                    <a:gd name="T107" fmla="*/ 9 h 12"/>
                    <a:gd name="T108" fmla="*/ 1 w 9"/>
                    <a:gd name="T109" fmla="*/ 9 h 12"/>
                    <a:gd name="T110" fmla="*/ 0 w 9"/>
                    <a:gd name="T111" fmla="*/ 9 h 12"/>
                    <a:gd name="T112" fmla="*/ 0 w 9"/>
                    <a:gd name="T113" fmla="*/ 9 h 12"/>
                    <a:gd name="T114" fmla="*/ 0 w 9"/>
                    <a:gd name="T115" fmla="*/ 10 h 12"/>
                    <a:gd name="T116" fmla="*/ 0 w 9"/>
                    <a:gd name="T1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 h="12">
                      <a:moveTo>
                        <a:pt x="0" y="11"/>
                      </a:moveTo>
                      <a:lnTo>
                        <a:pt x="0" y="11"/>
                      </a:lnTo>
                      <a:lnTo>
                        <a:pt x="1" y="12"/>
                      </a:lnTo>
                      <a:lnTo>
                        <a:pt x="2" y="12"/>
                      </a:lnTo>
                      <a:lnTo>
                        <a:pt x="3" y="11"/>
                      </a:lnTo>
                      <a:lnTo>
                        <a:pt x="4" y="10"/>
                      </a:lnTo>
                      <a:lnTo>
                        <a:pt x="4" y="10"/>
                      </a:lnTo>
                      <a:lnTo>
                        <a:pt x="4" y="10"/>
                      </a:lnTo>
                      <a:lnTo>
                        <a:pt x="4" y="9"/>
                      </a:lnTo>
                      <a:lnTo>
                        <a:pt x="5" y="7"/>
                      </a:lnTo>
                      <a:lnTo>
                        <a:pt x="5" y="7"/>
                      </a:lnTo>
                      <a:lnTo>
                        <a:pt x="4" y="6"/>
                      </a:lnTo>
                      <a:lnTo>
                        <a:pt x="4" y="5"/>
                      </a:lnTo>
                      <a:lnTo>
                        <a:pt x="4" y="5"/>
                      </a:lnTo>
                      <a:lnTo>
                        <a:pt x="4" y="4"/>
                      </a:lnTo>
                      <a:lnTo>
                        <a:pt x="4" y="4"/>
                      </a:lnTo>
                      <a:lnTo>
                        <a:pt x="3" y="3"/>
                      </a:lnTo>
                      <a:lnTo>
                        <a:pt x="3" y="4"/>
                      </a:lnTo>
                      <a:lnTo>
                        <a:pt x="3" y="4"/>
                      </a:lnTo>
                      <a:lnTo>
                        <a:pt x="4" y="4"/>
                      </a:lnTo>
                      <a:lnTo>
                        <a:pt x="4" y="4"/>
                      </a:lnTo>
                      <a:lnTo>
                        <a:pt x="4" y="3"/>
                      </a:lnTo>
                      <a:lnTo>
                        <a:pt x="5" y="3"/>
                      </a:lnTo>
                      <a:lnTo>
                        <a:pt x="6" y="2"/>
                      </a:lnTo>
                      <a:lnTo>
                        <a:pt x="6" y="2"/>
                      </a:lnTo>
                      <a:lnTo>
                        <a:pt x="7" y="3"/>
                      </a:lnTo>
                      <a:lnTo>
                        <a:pt x="7" y="3"/>
                      </a:lnTo>
                      <a:lnTo>
                        <a:pt x="8" y="4"/>
                      </a:lnTo>
                      <a:lnTo>
                        <a:pt x="8" y="4"/>
                      </a:lnTo>
                      <a:lnTo>
                        <a:pt x="8" y="3"/>
                      </a:lnTo>
                      <a:lnTo>
                        <a:pt x="9" y="2"/>
                      </a:lnTo>
                      <a:lnTo>
                        <a:pt x="8" y="2"/>
                      </a:lnTo>
                      <a:lnTo>
                        <a:pt x="8" y="2"/>
                      </a:lnTo>
                      <a:lnTo>
                        <a:pt x="8" y="1"/>
                      </a:lnTo>
                      <a:lnTo>
                        <a:pt x="7" y="0"/>
                      </a:lnTo>
                      <a:lnTo>
                        <a:pt x="6" y="0"/>
                      </a:lnTo>
                      <a:lnTo>
                        <a:pt x="5" y="0"/>
                      </a:lnTo>
                      <a:lnTo>
                        <a:pt x="5" y="0"/>
                      </a:lnTo>
                      <a:lnTo>
                        <a:pt x="4" y="1"/>
                      </a:lnTo>
                      <a:lnTo>
                        <a:pt x="4" y="2"/>
                      </a:lnTo>
                      <a:lnTo>
                        <a:pt x="3" y="3"/>
                      </a:lnTo>
                      <a:lnTo>
                        <a:pt x="3" y="3"/>
                      </a:lnTo>
                      <a:lnTo>
                        <a:pt x="3" y="3"/>
                      </a:lnTo>
                      <a:lnTo>
                        <a:pt x="3" y="6"/>
                      </a:lnTo>
                      <a:lnTo>
                        <a:pt x="4" y="8"/>
                      </a:lnTo>
                      <a:lnTo>
                        <a:pt x="4" y="8"/>
                      </a:lnTo>
                      <a:lnTo>
                        <a:pt x="4" y="8"/>
                      </a:lnTo>
                      <a:lnTo>
                        <a:pt x="4" y="8"/>
                      </a:lnTo>
                      <a:lnTo>
                        <a:pt x="4" y="8"/>
                      </a:lnTo>
                      <a:lnTo>
                        <a:pt x="4" y="8"/>
                      </a:lnTo>
                      <a:lnTo>
                        <a:pt x="3" y="9"/>
                      </a:lnTo>
                      <a:lnTo>
                        <a:pt x="3" y="9"/>
                      </a:lnTo>
                      <a:lnTo>
                        <a:pt x="3" y="9"/>
                      </a:lnTo>
                      <a:lnTo>
                        <a:pt x="2" y="9"/>
                      </a:lnTo>
                      <a:lnTo>
                        <a:pt x="1" y="9"/>
                      </a:lnTo>
                      <a:lnTo>
                        <a:pt x="0" y="9"/>
                      </a:lnTo>
                      <a:lnTo>
                        <a:pt x="0" y="9"/>
                      </a:lnTo>
                      <a:lnTo>
                        <a:pt x="0" y="10"/>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94" name="Freeform 2830">
                  <a:extLst>
                    <a:ext uri="{FF2B5EF4-FFF2-40B4-BE49-F238E27FC236}">
                      <a16:creationId xmlns:a16="http://schemas.microsoft.com/office/drawing/2014/main" id="{D17A0AF5-4EA5-49F6-B8CE-8B5A35747F40}"/>
                    </a:ext>
                  </a:extLst>
                </p:cNvPr>
                <p:cNvSpPr>
                  <a:spLocks/>
                </p:cNvSpPr>
                <p:nvPr/>
              </p:nvSpPr>
              <p:spPr bwMode="auto">
                <a:xfrm>
                  <a:off x="4080" y="1645"/>
                  <a:ext cx="44" cy="29"/>
                </a:xfrm>
                <a:custGeom>
                  <a:avLst/>
                  <a:gdLst>
                    <a:gd name="T0" fmla="*/ 1 w 44"/>
                    <a:gd name="T1" fmla="*/ 22 h 29"/>
                    <a:gd name="T2" fmla="*/ 3 w 44"/>
                    <a:gd name="T3" fmla="*/ 22 h 29"/>
                    <a:gd name="T4" fmla="*/ 8 w 44"/>
                    <a:gd name="T5" fmla="*/ 22 h 29"/>
                    <a:gd name="T6" fmla="*/ 5 w 44"/>
                    <a:gd name="T7" fmla="*/ 24 h 29"/>
                    <a:gd name="T8" fmla="*/ 4 w 44"/>
                    <a:gd name="T9" fmla="*/ 26 h 29"/>
                    <a:gd name="T10" fmla="*/ 4 w 44"/>
                    <a:gd name="T11" fmla="*/ 27 h 29"/>
                    <a:gd name="T12" fmla="*/ 7 w 44"/>
                    <a:gd name="T13" fmla="*/ 26 h 29"/>
                    <a:gd name="T14" fmla="*/ 9 w 44"/>
                    <a:gd name="T15" fmla="*/ 25 h 29"/>
                    <a:gd name="T16" fmla="*/ 10 w 44"/>
                    <a:gd name="T17" fmla="*/ 24 h 29"/>
                    <a:gd name="T18" fmla="*/ 12 w 44"/>
                    <a:gd name="T19" fmla="*/ 23 h 29"/>
                    <a:gd name="T20" fmla="*/ 15 w 44"/>
                    <a:gd name="T21" fmla="*/ 23 h 29"/>
                    <a:gd name="T22" fmla="*/ 18 w 44"/>
                    <a:gd name="T23" fmla="*/ 24 h 29"/>
                    <a:gd name="T24" fmla="*/ 20 w 44"/>
                    <a:gd name="T25" fmla="*/ 24 h 29"/>
                    <a:gd name="T26" fmla="*/ 22 w 44"/>
                    <a:gd name="T27" fmla="*/ 26 h 29"/>
                    <a:gd name="T28" fmla="*/ 23 w 44"/>
                    <a:gd name="T29" fmla="*/ 29 h 29"/>
                    <a:gd name="T30" fmla="*/ 23 w 44"/>
                    <a:gd name="T31" fmla="*/ 27 h 29"/>
                    <a:gd name="T32" fmla="*/ 22 w 44"/>
                    <a:gd name="T33" fmla="*/ 24 h 29"/>
                    <a:gd name="T34" fmla="*/ 28 w 44"/>
                    <a:gd name="T35" fmla="*/ 25 h 29"/>
                    <a:gd name="T36" fmla="*/ 32 w 44"/>
                    <a:gd name="T37" fmla="*/ 27 h 29"/>
                    <a:gd name="T38" fmla="*/ 35 w 44"/>
                    <a:gd name="T39" fmla="*/ 28 h 29"/>
                    <a:gd name="T40" fmla="*/ 36 w 44"/>
                    <a:gd name="T41" fmla="*/ 29 h 29"/>
                    <a:gd name="T42" fmla="*/ 35 w 44"/>
                    <a:gd name="T43" fmla="*/ 27 h 29"/>
                    <a:gd name="T44" fmla="*/ 33 w 44"/>
                    <a:gd name="T45" fmla="*/ 25 h 29"/>
                    <a:gd name="T46" fmla="*/ 35 w 44"/>
                    <a:gd name="T47" fmla="*/ 25 h 29"/>
                    <a:gd name="T48" fmla="*/ 40 w 44"/>
                    <a:gd name="T49" fmla="*/ 26 h 29"/>
                    <a:gd name="T50" fmla="*/ 44 w 44"/>
                    <a:gd name="T51" fmla="*/ 28 h 29"/>
                    <a:gd name="T52" fmla="*/ 42 w 44"/>
                    <a:gd name="T53" fmla="*/ 27 h 29"/>
                    <a:gd name="T54" fmla="*/ 37 w 44"/>
                    <a:gd name="T55" fmla="*/ 24 h 29"/>
                    <a:gd name="T56" fmla="*/ 36 w 44"/>
                    <a:gd name="T57" fmla="*/ 23 h 29"/>
                    <a:gd name="T58" fmla="*/ 38 w 44"/>
                    <a:gd name="T59" fmla="*/ 23 h 29"/>
                    <a:gd name="T60" fmla="*/ 40 w 44"/>
                    <a:gd name="T61" fmla="*/ 22 h 29"/>
                    <a:gd name="T62" fmla="*/ 43 w 44"/>
                    <a:gd name="T63" fmla="*/ 22 h 29"/>
                    <a:gd name="T64" fmla="*/ 42 w 44"/>
                    <a:gd name="T65" fmla="*/ 21 h 29"/>
                    <a:gd name="T66" fmla="*/ 36 w 44"/>
                    <a:gd name="T67" fmla="*/ 21 h 29"/>
                    <a:gd name="T68" fmla="*/ 34 w 44"/>
                    <a:gd name="T69" fmla="*/ 20 h 29"/>
                    <a:gd name="T70" fmla="*/ 30 w 44"/>
                    <a:gd name="T71" fmla="*/ 15 h 29"/>
                    <a:gd name="T72" fmla="*/ 29 w 44"/>
                    <a:gd name="T73" fmla="*/ 12 h 29"/>
                    <a:gd name="T74" fmla="*/ 28 w 44"/>
                    <a:gd name="T75" fmla="*/ 7 h 29"/>
                    <a:gd name="T76" fmla="*/ 28 w 44"/>
                    <a:gd name="T77" fmla="*/ 2 h 29"/>
                    <a:gd name="T78" fmla="*/ 27 w 44"/>
                    <a:gd name="T79" fmla="*/ 2 h 29"/>
                    <a:gd name="T80" fmla="*/ 25 w 44"/>
                    <a:gd name="T81" fmla="*/ 2 h 29"/>
                    <a:gd name="T82" fmla="*/ 22 w 44"/>
                    <a:gd name="T83" fmla="*/ 1 h 29"/>
                    <a:gd name="T84" fmla="*/ 19 w 44"/>
                    <a:gd name="T85" fmla="*/ 0 h 29"/>
                    <a:gd name="T86" fmla="*/ 18 w 44"/>
                    <a:gd name="T87" fmla="*/ 0 h 29"/>
                    <a:gd name="T88" fmla="*/ 17 w 44"/>
                    <a:gd name="T89" fmla="*/ 9 h 29"/>
                    <a:gd name="T90" fmla="*/ 15 w 44"/>
                    <a:gd name="T91" fmla="*/ 15 h 29"/>
                    <a:gd name="T92" fmla="*/ 13 w 44"/>
                    <a:gd name="T93" fmla="*/ 18 h 29"/>
                    <a:gd name="T94" fmla="*/ 9 w 44"/>
                    <a:gd name="T95" fmla="*/ 20 h 29"/>
                    <a:gd name="T96" fmla="*/ 0 w 44"/>
                    <a:gd name="T9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29">
                      <a:moveTo>
                        <a:pt x="0" y="24"/>
                      </a:moveTo>
                      <a:lnTo>
                        <a:pt x="0" y="24"/>
                      </a:lnTo>
                      <a:lnTo>
                        <a:pt x="1" y="22"/>
                      </a:lnTo>
                      <a:lnTo>
                        <a:pt x="2" y="22"/>
                      </a:lnTo>
                      <a:lnTo>
                        <a:pt x="3" y="22"/>
                      </a:lnTo>
                      <a:lnTo>
                        <a:pt x="3" y="22"/>
                      </a:lnTo>
                      <a:lnTo>
                        <a:pt x="5" y="22"/>
                      </a:lnTo>
                      <a:lnTo>
                        <a:pt x="8" y="22"/>
                      </a:lnTo>
                      <a:lnTo>
                        <a:pt x="8" y="22"/>
                      </a:lnTo>
                      <a:lnTo>
                        <a:pt x="6" y="24"/>
                      </a:lnTo>
                      <a:lnTo>
                        <a:pt x="6" y="24"/>
                      </a:lnTo>
                      <a:lnTo>
                        <a:pt x="5" y="24"/>
                      </a:lnTo>
                      <a:lnTo>
                        <a:pt x="5" y="25"/>
                      </a:lnTo>
                      <a:lnTo>
                        <a:pt x="5" y="25"/>
                      </a:lnTo>
                      <a:lnTo>
                        <a:pt x="4" y="26"/>
                      </a:lnTo>
                      <a:lnTo>
                        <a:pt x="4" y="27"/>
                      </a:lnTo>
                      <a:lnTo>
                        <a:pt x="4" y="27"/>
                      </a:lnTo>
                      <a:lnTo>
                        <a:pt x="4" y="27"/>
                      </a:lnTo>
                      <a:lnTo>
                        <a:pt x="5" y="27"/>
                      </a:lnTo>
                      <a:lnTo>
                        <a:pt x="6" y="27"/>
                      </a:lnTo>
                      <a:lnTo>
                        <a:pt x="7" y="26"/>
                      </a:lnTo>
                      <a:lnTo>
                        <a:pt x="8" y="26"/>
                      </a:lnTo>
                      <a:lnTo>
                        <a:pt x="8" y="26"/>
                      </a:lnTo>
                      <a:lnTo>
                        <a:pt x="9" y="25"/>
                      </a:lnTo>
                      <a:lnTo>
                        <a:pt x="9" y="25"/>
                      </a:lnTo>
                      <a:lnTo>
                        <a:pt x="9" y="25"/>
                      </a:lnTo>
                      <a:lnTo>
                        <a:pt x="10" y="24"/>
                      </a:lnTo>
                      <a:lnTo>
                        <a:pt x="11" y="24"/>
                      </a:lnTo>
                      <a:lnTo>
                        <a:pt x="11" y="24"/>
                      </a:lnTo>
                      <a:lnTo>
                        <a:pt x="12" y="23"/>
                      </a:lnTo>
                      <a:lnTo>
                        <a:pt x="13" y="23"/>
                      </a:lnTo>
                      <a:lnTo>
                        <a:pt x="13" y="23"/>
                      </a:lnTo>
                      <a:lnTo>
                        <a:pt x="15" y="23"/>
                      </a:lnTo>
                      <a:lnTo>
                        <a:pt x="17" y="23"/>
                      </a:lnTo>
                      <a:lnTo>
                        <a:pt x="17" y="23"/>
                      </a:lnTo>
                      <a:lnTo>
                        <a:pt x="18" y="24"/>
                      </a:lnTo>
                      <a:lnTo>
                        <a:pt x="19" y="24"/>
                      </a:lnTo>
                      <a:lnTo>
                        <a:pt x="19" y="24"/>
                      </a:lnTo>
                      <a:lnTo>
                        <a:pt x="20" y="24"/>
                      </a:lnTo>
                      <a:lnTo>
                        <a:pt x="20" y="24"/>
                      </a:lnTo>
                      <a:lnTo>
                        <a:pt x="21" y="25"/>
                      </a:lnTo>
                      <a:lnTo>
                        <a:pt x="22" y="26"/>
                      </a:lnTo>
                      <a:lnTo>
                        <a:pt x="22" y="26"/>
                      </a:lnTo>
                      <a:lnTo>
                        <a:pt x="22" y="27"/>
                      </a:lnTo>
                      <a:lnTo>
                        <a:pt x="23" y="29"/>
                      </a:lnTo>
                      <a:lnTo>
                        <a:pt x="23" y="29"/>
                      </a:lnTo>
                      <a:lnTo>
                        <a:pt x="23" y="28"/>
                      </a:lnTo>
                      <a:lnTo>
                        <a:pt x="23" y="27"/>
                      </a:lnTo>
                      <a:lnTo>
                        <a:pt x="22" y="26"/>
                      </a:lnTo>
                      <a:lnTo>
                        <a:pt x="22" y="24"/>
                      </a:lnTo>
                      <a:lnTo>
                        <a:pt x="22" y="24"/>
                      </a:lnTo>
                      <a:lnTo>
                        <a:pt x="24" y="24"/>
                      </a:lnTo>
                      <a:lnTo>
                        <a:pt x="26" y="24"/>
                      </a:lnTo>
                      <a:lnTo>
                        <a:pt x="28" y="25"/>
                      </a:lnTo>
                      <a:lnTo>
                        <a:pt x="30" y="26"/>
                      </a:lnTo>
                      <a:lnTo>
                        <a:pt x="30" y="26"/>
                      </a:lnTo>
                      <a:lnTo>
                        <a:pt x="32" y="27"/>
                      </a:lnTo>
                      <a:lnTo>
                        <a:pt x="34" y="27"/>
                      </a:lnTo>
                      <a:lnTo>
                        <a:pt x="34" y="27"/>
                      </a:lnTo>
                      <a:lnTo>
                        <a:pt x="35" y="28"/>
                      </a:lnTo>
                      <a:lnTo>
                        <a:pt x="36" y="29"/>
                      </a:lnTo>
                      <a:lnTo>
                        <a:pt x="36" y="29"/>
                      </a:lnTo>
                      <a:lnTo>
                        <a:pt x="36" y="29"/>
                      </a:lnTo>
                      <a:lnTo>
                        <a:pt x="36" y="28"/>
                      </a:lnTo>
                      <a:lnTo>
                        <a:pt x="35" y="27"/>
                      </a:lnTo>
                      <a:lnTo>
                        <a:pt x="35" y="27"/>
                      </a:lnTo>
                      <a:lnTo>
                        <a:pt x="34" y="26"/>
                      </a:lnTo>
                      <a:lnTo>
                        <a:pt x="34" y="26"/>
                      </a:lnTo>
                      <a:lnTo>
                        <a:pt x="33" y="25"/>
                      </a:lnTo>
                      <a:lnTo>
                        <a:pt x="33" y="25"/>
                      </a:lnTo>
                      <a:lnTo>
                        <a:pt x="34" y="25"/>
                      </a:lnTo>
                      <a:lnTo>
                        <a:pt x="35" y="25"/>
                      </a:lnTo>
                      <a:lnTo>
                        <a:pt x="36" y="25"/>
                      </a:lnTo>
                      <a:lnTo>
                        <a:pt x="40" y="26"/>
                      </a:lnTo>
                      <a:lnTo>
                        <a:pt x="40" y="26"/>
                      </a:lnTo>
                      <a:lnTo>
                        <a:pt x="42" y="27"/>
                      </a:lnTo>
                      <a:lnTo>
                        <a:pt x="42" y="27"/>
                      </a:lnTo>
                      <a:lnTo>
                        <a:pt x="44" y="28"/>
                      </a:lnTo>
                      <a:lnTo>
                        <a:pt x="44" y="28"/>
                      </a:lnTo>
                      <a:lnTo>
                        <a:pt x="43" y="27"/>
                      </a:lnTo>
                      <a:lnTo>
                        <a:pt x="42" y="27"/>
                      </a:lnTo>
                      <a:lnTo>
                        <a:pt x="39" y="25"/>
                      </a:lnTo>
                      <a:lnTo>
                        <a:pt x="39" y="25"/>
                      </a:lnTo>
                      <a:lnTo>
                        <a:pt x="37" y="24"/>
                      </a:lnTo>
                      <a:lnTo>
                        <a:pt x="36" y="24"/>
                      </a:lnTo>
                      <a:lnTo>
                        <a:pt x="36" y="24"/>
                      </a:lnTo>
                      <a:lnTo>
                        <a:pt x="36" y="23"/>
                      </a:lnTo>
                      <a:lnTo>
                        <a:pt x="36" y="23"/>
                      </a:lnTo>
                      <a:lnTo>
                        <a:pt x="37" y="23"/>
                      </a:lnTo>
                      <a:lnTo>
                        <a:pt x="38" y="23"/>
                      </a:lnTo>
                      <a:lnTo>
                        <a:pt x="38" y="23"/>
                      </a:lnTo>
                      <a:lnTo>
                        <a:pt x="39" y="22"/>
                      </a:lnTo>
                      <a:lnTo>
                        <a:pt x="40" y="22"/>
                      </a:lnTo>
                      <a:lnTo>
                        <a:pt x="40" y="22"/>
                      </a:lnTo>
                      <a:lnTo>
                        <a:pt x="42" y="22"/>
                      </a:lnTo>
                      <a:lnTo>
                        <a:pt x="43" y="22"/>
                      </a:lnTo>
                      <a:lnTo>
                        <a:pt x="43" y="22"/>
                      </a:lnTo>
                      <a:lnTo>
                        <a:pt x="43" y="22"/>
                      </a:lnTo>
                      <a:lnTo>
                        <a:pt x="42" y="21"/>
                      </a:lnTo>
                      <a:lnTo>
                        <a:pt x="39" y="21"/>
                      </a:lnTo>
                      <a:lnTo>
                        <a:pt x="37" y="21"/>
                      </a:lnTo>
                      <a:lnTo>
                        <a:pt x="36" y="21"/>
                      </a:lnTo>
                      <a:lnTo>
                        <a:pt x="35" y="20"/>
                      </a:lnTo>
                      <a:lnTo>
                        <a:pt x="35" y="20"/>
                      </a:lnTo>
                      <a:lnTo>
                        <a:pt x="34" y="20"/>
                      </a:lnTo>
                      <a:lnTo>
                        <a:pt x="33" y="20"/>
                      </a:lnTo>
                      <a:lnTo>
                        <a:pt x="32" y="18"/>
                      </a:lnTo>
                      <a:lnTo>
                        <a:pt x="30" y="15"/>
                      </a:lnTo>
                      <a:lnTo>
                        <a:pt x="29" y="14"/>
                      </a:lnTo>
                      <a:lnTo>
                        <a:pt x="29" y="14"/>
                      </a:lnTo>
                      <a:lnTo>
                        <a:pt x="29" y="12"/>
                      </a:lnTo>
                      <a:lnTo>
                        <a:pt x="28" y="11"/>
                      </a:lnTo>
                      <a:lnTo>
                        <a:pt x="28" y="7"/>
                      </a:lnTo>
                      <a:lnTo>
                        <a:pt x="28" y="7"/>
                      </a:lnTo>
                      <a:lnTo>
                        <a:pt x="28" y="5"/>
                      </a:lnTo>
                      <a:lnTo>
                        <a:pt x="28" y="3"/>
                      </a:lnTo>
                      <a:lnTo>
                        <a:pt x="28" y="2"/>
                      </a:lnTo>
                      <a:lnTo>
                        <a:pt x="28" y="2"/>
                      </a:lnTo>
                      <a:lnTo>
                        <a:pt x="28" y="2"/>
                      </a:lnTo>
                      <a:lnTo>
                        <a:pt x="27" y="2"/>
                      </a:lnTo>
                      <a:lnTo>
                        <a:pt x="27" y="2"/>
                      </a:lnTo>
                      <a:lnTo>
                        <a:pt x="26" y="2"/>
                      </a:lnTo>
                      <a:lnTo>
                        <a:pt x="25" y="2"/>
                      </a:lnTo>
                      <a:lnTo>
                        <a:pt x="23" y="2"/>
                      </a:lnTo>
                      <a:lnTo>
                        <a:pt x="22" y="1"/>
                      </a:lnTo>
                      <a:lnTo>
                        <a:pt x="22" y="1"/>
                      </a:lnTo>
                      <a:lnTo>
                        <a:pt x="21" y="1"/>
                      </a:lnTo>
                      <a:lnTo>
                        <a:pt x="19" y="0"/>
                      </a:lnTo>
                      <a:lnTo>
                        <a:pt x="19" y="0"/>
                      </a:lnTo>
                      <a:lnTo>
                        <a:pt x="19" y="0"/>
                      </a:lnTo>
                      <a:lnTo>
                        <a:pt x="19" y="0"/>
                      </a:lnTo>
                      <a:lnTo>
                        <a:pt x="18" y="0"/>
                      </a:lnTo>
                      <a:lnTo>
                        <a:pt x="18" y="0"/>
                      </a:lnTo>
                      <a:lnTo>
                        <a:pt x="18" y="4"/>
                      </a:lnTo>
                      <a:lnTo>
                        <a:pt x="17" y="9"/>
                      </a:lnTo>
                      <a:lnTo>
                        <a:pt x="17" y="11"/>
                      </a:lnTo>
                      <a:lnTo>
                        <a:pt x="16" y="13"/>
                      </a:lnTo>
                      <a:lnTo>
                        <a:pt x="15" y="15"/>
                      </a:lnTo>
                      <a:lnTo>
                        <a:pt x="14" y="18"/>
                      </a:lnTo>
                      <a:lnTo>
                        <a:pt x="14" y="18"/>
                      </a:lnTo>
                      <a:lnTo>
                        <a:pt x="13" y="18"/>
                      </a:lnTo>
                      <a:lnTo>
                        <a:pt x="12" y="19"/>
                      </a:lnTo>
                      <a:lnTo>
                        <a:pt x="10" y="20"/>
                      </a:lnTo>
                      <a:lnTo>
                        <a:pt x="9" y="20"/>
                      </a:lnTo>
                      <a:lnTo>
                        <a:pt x="6" y="20"/>
                      </a:lnTo>
                      <a:lnTo>
                        <a:pt x="4" y="20"/>
                      </a:lnTo>
                      <a:lnTo>
                        <a:pt x="0" y="24"/>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95" name="Freeform 2831">
                  <a:extLst>
                    <a:ext uri="{FF2B5EF4-FFF2-40B4-BE49-F238E27FC236}">
                      <a16:creationId xmlns:a16="http://schemas.microsoft.com/office/drawing/2014/main" id="{0417EF98-1400-4363-A93F-905C14243CF8}"/>
                    </a:ext>
                  </a:extLst>
                </p:cNvPr>
                <p:cNvSpPr>
                  <a:spLocks/>
                </p:cNvSpPr>
                <p:nvPr/>
              </p:nvSpPr>
              <p:spPr bwMode="auto">
                <a:xfrm>
                  <a:off x="4108" y="1548"/>
                  <a:ext cx="9" cy="8"/>
                </a:xfrm>
                <a:custGeom>
                  <a:avLst/>
                  <a:gdLst>
                    <a:gd name="T0" fmla="*/ 6 w 9"/>
                    <a:gd name="T1" fmla="*/ 1 h 8"/>
                    <a:gd name="T2" fmla="*/ 6 w 9"/>
                    <a:gd name="T3" fmla="*/ 1 h 8"/>
                    <a:gd name="T4" fmla="*/ 5 w 9"/>
                    <a:gd name="T5" fmla="*/ 1 h 8"/>
                    <a:gd name="T6" fmla="*/ 5 w 9"/>
                    <a:gd name="T7" fmla="*/ 1 h 8"/>
                    <a:gd name="T8" fmla="*/ 4 w 9"/>
                    <a:gd name="T9" fmla="*/ 0 h 8"/>
                    <a:gd name="T10" fmla="*/ 2 w 9"/>
                    <a:gd name="T11" fmla="*/ 1 h 8"/>
                    <a:gd name="T12" fmla="*/ 2 w 9"/>
                    <a:gd name="T13" fmla="*/ 2 h 8"/>
                    <a:gd name="T14" fmla="*/ 1 w 9"/>
                    <a:gd name="T15" fmla="*/ 3 h 8"/>
                    <a:gd name="T16" fmla="*/ 0 w 9"/>
                    <a:gd name="T17" fmla="*/ 5 h 8"/>
                    <a:gd name="T18" fmla="*/ 0 w 9"/>
                    <a:gd name="T19" fmla="*/ 6 h 8"/>
                    <a:gd name="T20" fmla="*/ 1 w 9"/>
                    <a:gd name="T21" fmla="*/ 6 h 8"/>
                    <a:gd name="T22" fmla="*/ 1 w 9"/>
                    <a:gd name="T23" fmla="*/ 7 h 8"/>
                    <a:gd name="T24" fmla="*/ 2 w 9"/>
                    <a:gd name="T25" fmla="*/ 8 h 8"/>
                    <a:gd name="T26" fmla="*/ 2 w 9"/>
                    <a:gd name="T27" fmla="*/ 8 h 8"/>
                    <a:gd name="T28" fmla="*/ 3 w 9"/>
                    <a:gd name="T29" fmla="*/ 8 h 8"/>
                    <a:gd name="T30" fmla="*/ 5 w 9"/>
                    <a:gd name="T31" fmla="*/ 8 h 8"/>
                    <a:gd name="T32" fmla="*/ 6 w 9"/>
                    <a:gd name="T33" fmla="*/ 8 h 8"/>
                    <a:gd name="T34" fmla="*/ 7 w 9"/>
                    <a:gd name="T35" fmla="*/ 8 h 8"/>
                    <a:gd name="T36" fmla="*/ 8 w 9"/>
                    <a:gd name="T37" fmla="*/ 8 h 8"/>
                    <a:gd name="T38" fmla="*/ 9 w 9"/>
                    <a:gd name="T39" fmla="*/ 7 h 8"/>
                    <a:gd name="T40" fmla="*/ 8 w 9"/>
                    <a:gd name="T41" fmla="*/ 6 h 8"/>
                    <a:gd name="T42" fmla="*/ 7 w 9"/>
                    <a:gd name="T43" fmla="*/ 4 h 8"/>
                    <a:gd name="T44" fmla="*/ 6 w 9"/>
                    <a:gd name="T4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8">
                      <a:moveTo>
                        <a:pt x="6" y="1"/>
                      </a:moveTo>
                      <a:lnTo>
                        <a:pt x="6" y="1"/>
                      </a:lnTo>
                      <a:lnTo>
                        <a:pt x="5" y="1"/>
                      </a:lnTo>
                      <a:lnTo>
                        <a:pt x="5" y="1"/>
                      </a:lnTo>
                      <a:lnTo>
                        <a:pt x="4" y="0"/>
                      </a:lnTo>
                      <a:lnTo>
                        <a:pt x="2" y="1"/>
                      </a:lnTo>
                      <a:lnTo>
                        <a:pt x="2" y="2"/>
                      </a:lnTo>
                      <a:lnTo>
                        <a:pt x="1" y="3"/>
                      </a:lnTo>
                      <a:lnTo>
                        <a:pt x="0" y="5"/>
                      </a:lnTo>
                      <a:lnTo>
                        <a:pt x="0" y="6"/>
                      </a:lnTo>
                      <a:lnTo>
                        <a:pt x="1" y="6"/>
                      </a:lnTo>
                      <a:lnTo>
                        <a:pt x="1" y="7"/>
                      </a:lnTo>
                      <a:lnTo>
                        <a:pt x="2" y="8"/>
                      </a:lnTo>
                      <a:lnTo>
                        <a:pt x="2" y="8"/>
                      </a:lnTo>
                      <a:lnTo>
                        <a:pt x="3" y="8"/>
                      </a:lnTo>
                      <a:lnTo>
                        <a:pt x="5" y="8"/>
                      </a:lnTo>
                      <a:lnTo>
                        <a:pt x="6" y="8"/>
                      </a:lnTo>
                      <a:lnTo>
                        <a:pt x="7" y="8"/>
                      </a:lnTo>
                      <a:lnTo>
                        <a:pt x="8" y="8"/>
                      </a:lnTo>
                      <a:lnTo>
                        <a:pt x="9" y="7"/>
                      </a:lnTo>
                      <a:lnTo>
                        <a:pt x="8" y="6"/>
                      </a:lnTo>
                      <a:lnTo>
                        <a:pt x="7" y="4"/>
                      </a:lnTo>
                      <a:lnTo>
                        <a:pt x="6"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96" name="Freeform 2832">
                  <a:extLst>
                    <a:ext uri="{FF2B5EF4-FFF2-40B4-BE49-F238E27FC236}">
                      <a16:creationId xmlns:a16="http://schemas.microsoft.com/office/drawing/2014/main" id="{2DBD9BE6-9E60-4FEB-B352-9CBBC8A1C817}"/>
                    </a:ext>
                  </a:extLst>
                </p:cNvPr>
                <p:cNvSpPr>
                  <a:spLocks/>
                </p:cNvSpPr>
                <p:nvPr/>
              </p:nvSpPr>
              <p:spPr bwMode="auto">
                <a:xfrm>
                  <a:off x="4126" y="1557"/>
                  <a:ext cx="5" cy="3"/>
                </a:xfrm>
                <a:custGeom>
                  <a:avLst/>
                  <a:gdLst>
                    <a:gd name="T0" fmla="*/ 4 w 5"/>
                    <a:gd name="T1" fmla="*/ 0 h 3"/>
                    <a:gd name="T2" fmla="*/ 4 w 5"/>
                    <a:gd name="T3" fmla="*/ 0 h 3"/>
                    <a:gd name="T4" fmla="*/ 2 w 5"/>
                    <a:gd name="T5" fmla="*/ 0 h 3"/>
                    <a:gd name="T6" fmla="*/ 1 w 5"/>
                    <a:gd name="T7" fmla="*/ 0 h 3"/>
                    <a:gd name="T8" fmla="*/ 0 w 5"/>
                    <a:gd name="T9" fmla="*/ 0 h 3"/>
                    <a:gd name="T10" fmla="*/ 0 w 5"/>
                    <a:gd name="T11" fmla="*/ 0 h 3"/>
                    <a:gd name="T12" fmla="*/ 1 w 5"/>
                    <a:gd name="T13" fmla="*/ 1 h 3"/>
                    <a:gd name="T14" fmla="*/ 1 w 5"/>
                    <a:gd name="T15" fmla="*/ 2 h 3"/>
                    <a:gd name="T16" fmla="*/ 2 w 5"/>
                    <a:gd name="T17" fmla="*/ 2 h 3"/>
                    <a:gd name="T18" fmla="*/ 2 w 5"/>
                    <a:gd name="T19" fmla="*/ 3 h 3"/>
                    <a:gd name="T20" fmla="*/ 3 w 5"/>
                    <a:gd name="T21" fmla="*/ 3 h 3"/>
                    <a:gd name="T22" fmla="*/ 4 w 5"/>
                    <a:gd name="T23" fmla="*/ 3 h 3"/>
                    <a:gd name="T24" fmla="*/ 5 w 5"/>
                    <a:gd name="T25" fmla="*/ 2 h 3"/>
                    <a:gd name="T26" fmla="*/ 5 w 5"/>
                    <a:gd name="T27" fmla="*/ 2 h 3"/>
                    <a:gd name="T28" fmla="*/ 4 w 5"/>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
                      <a:moveTo>
                        <a:pt x="4" y="0"/>
                      </a:moveTo>
                      <a:lnTo>
                        <a:pt x="4" y="0"/>
                      </a:lnTo>
                      <a:lnTo>
                        <a:pt x="2" y="0"/>
                      </a:lnTo>
                      <a:lnTo>
                        <a:pt x="1" y="0"/>
                      </a:lnTo>
                      <a:lnTo>
                        <a:pt x="0" y="0"/>
                      </a:lnTo>
                      <a:lnTo>
                        <a:pt x="0" y="0"/>
                      </a:lnTo>
                      <a:lnTo>
                        <a:pt x="1" y="1"/>
                      </a:lnTo>
                      <a:lnTo>
                        <a:pt x="1" y="2"/>
                      </a:lnTo>
                      <a:lnTo>
                        <a:pt x="2" y="2"/>
                      </a:lnTo>
                      <a:lnTo>
                        <a:pt x="2" y="3"/>
                      </a:lnTo>
                      <a:lnTo>
                        <a:pt x="3" y="3"/>
                      </a:lnTo>
                      <a:lnTo>
                        <a:pt x="4" y="3"/>
                      </a:lnTo>
                      <a:lnTo>
                        <a:pt x="5" y="2"/>
                      </a:lnTo>
                      <a:lnTo>
                        <a:pt x="5" y="2"/>
                      </a:lnTo>
                      <a:lnTo>
                        <a:pt x="4"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97" name="Freeform 2833">
                  <a:extLst>
                    <a:ext uri="{FF2B5EF4-FFF2-40B4-BE49-F238E27FC236}">
                      <a16:creationId xmlns:a16="http://schemas.microsoft.com/office/drawing/2014/main" id="{C6D196AA-9AA9-4735-BA19-58A52704005D}"/>
                    </a:ext>
                  </a:extLst>
                </p:cNvPr>
                <p:cNvSpPr>
                  <a:spLocks/>
                </p:cNvSpPr>
                <p:nvPr/>
              </p:nvSpPr>
              <p:spPr bwMode="auto">
                <a:xfrm>
                  <a:off x="4121" y="1550"/>
                  <a:ext cx="5" cy="4"/>
                </a:xfrm>
                <a:custGeom>
                  <a:avLst/>
                  <a:gdLst>
                    <a:gd name="T0" fmla="*/ 2 w 5"/>
                    <a:gd name="T1" fmla="*/ 0 h 4"/>
                    <a:gd name="T2" fmla="*/ 2 w 5"/>
                    <a:gd name="T3" fmla="*/ 0 h 4"/>
                    <a:gd name="T4" fmla="*/ 2 w 5"/>
                    <a:gd name="T5" fmla="*/ 0 h 4"/>
                    <a:gd name="T6" fmla="*/ 2 w 5"/>
                    <a:gd name="T7" fmla="*/ 0 h 4"/>
                    <a:gd name="T8" fmla="*/ 2 w 5"/>
                    <a:gd name="T9" fmla="*/ 0 h 4"/>
                    <a:gd name="T10" fmla="*/ 1 w 5"/>
                    <a:gd name="T11" fmla="*/ 0 h 4"/>
                    <a:gd name="T12" fmla="*/ 0 w 5"/>
                    <a:gd name="T13" fmla="*/ 1 h 4"/>
                    <a:gd name="T14" fmla="*/ 0 w 5"/>
                    <a:gd name="T15" fmla="*/ 2 h 4"/>
                    <a:gd name="T16" fmla="*/ 1 w 5"/>
                    <a:gd name="T17" fmla="*/ 3 h 4"/>
                    <a:gd name="T18" fmla="*/ 1 w 5"/>
                    <a:gd name="T19" fmla="*/ 3 h 4"/>
                    <a:gd name="T20" fmla="*/ 2 w 5"/>
                    <a:gd name="T21" fmla="*/ 4 h 4"/>
                    <a:gd name="T22" fmla="*/ 3 w 5"/>
                    <a:gd name="T23" fmla="*/ 4 h 4"/>
                    <a:gd name="T24" fmla="*/ 4 w 5"/>
                    <a:gd name="T25" fmla="*/ 4 h 4"/>
                    <a:gd name="T26" fmla="*/ 4 w 5"/>
                    <a:gd name="T27" fmla="*/ 4 h 4"/>
                    <a:gd name="T28" fmla="*/ 5 w 5"/>
                    <a:gd name="T29" fmla="*/ 3 h 4"/>
                    <a:gd name="T30" fmla="*/ 5 w 5"/>
                    <a:gd name="T31" fmla="*/ 1 h 4"/>
                    <a:gd name="T32" fmla="*/ 2 w 5"/>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2" y="0"/>
                      </a:moveTo>
                      <a:lnTo>
                        <a:pt x="2" y="0"/>
                      </a:lnTo>
                      <a:lnTo>
                        <a:pt x="2" y="0"/>
                      </a:lnTo>
                      <a:lnTo>
                        <a:pt x="2" y="0"/>
                      </a:lnTo>
                      <a:lnTo>
                        <a:pt x="2" y="0"/>
                      </a:lnTo>
                      <a:lnTo>
                        <a:pt x="1" y="0"/>
                      </a:lnTo>
                      <a:lnTo>
                        <a:pt x="0" y="1"/>
                      </a:lnTo>
                      <a:lnTo>
                        <a:pt x="0" y="2"/>
                      </a:lnTo>
                      <a:lnTo>
                        <a:pt x="1" y="3"/>
                      </a:lnTo>
                      <a:lnTo>
                        <a:pt x="1" y="3"/>
                      </a:lnTo>
                      <a:lnTo>
                        <a:pt x="2" y="4"/>
                      </a:lnTo>
                      <a:lnTo>
                        <a:pt x="3" y="4"/>
                      </a:lnTo>
                      <a:lnTo>
                        <a:pt x="4" y="4"/>
                      </a:lnTo>
                      <a:lnTo>
                        <a:pt x="4" y="4"/>
                      </a:lnTo>
                      <a:lnTo>
                        <a:pt x="5" y="3"/>
                      </a:lnTo>
                      <a:lnTo>
                        <a:pt x="5" y="1"/>
                      </a:lnTo>
                      <a:lnTo>
                        <a:pt x="2"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98" name="Freeform 2834">
                  <a:extLst>
                    <a:ext uri="{FF2B5EF4-FFF2-40B4-BE49-F238E27FC236}">
                      <a16:creationId xmlns:a16="http://schemas.microsoft.com/office/drawing/2014/main" id="{B50216B4-72B1-4CBA-B151-426A421F331C}"/>
                    </a:ext>
                  </a:extLst>
                </p:cNvPr>
                <p:cNvSpPr>
                  <a:spLocks/>
                </p:cNvSpPr>
                <p:nvPr/>
              </p:nvSpPr>
              <p:spPr bwMode="auto">
                <a:xfrm>
                  <a:off x="4058" y="1583"/>
                  <a:ext cx="9" cy="8"/>
                </a:xfrm>
                <a:custGeom>
                  <a:avLst/>
                  <a:gdLst>
                    <a:gd name="T0" fmla="*/ 6 w 9"/>
                    <a:gd name="T1" fmla="*/ 0 h 8"/>
                    <a:gd name="T2" fmla="*/ 6 w 9"/>
                    <a:gd name="T3" fmla="*/ 0 h 8"/>
                    <a:gd name="T4" fmla="*/ 5 w 9"/>
                    <a:gd name="T5" fmla="*/ 0 h 8"/>
                    <a:gd name="T6" fmla="*/ 5 w 9"/>
                    <a:gd name="T7" fmla="*/ 0 h 8"/>
                    <a:gd name="T8" fmla="*/ 4 w 9"/>
                    <a:gd name="T9" fmla="*/ 0 h 8"/>
                    <a:gd name="T10" fmla="*/ 3 w 9"/>
                    <a:gd name="T11" fmla="*/ 0 h 8"/>
                    <a:gd name="T12" fmla="*/ 1 w 9"/>
                    <a:gd name="T13" fmla="*/ 1 h 8"/>
                    <a:gd name="T14" fmla="*/ 0 w 9"/>
                    <a:gd name="T15" fmla="*/ 3 h 8"/>
                    <a:gd name="T16" fmla="*/ 0 w 9"/>
                    <a:gd name="T17" fmla="*/ 4 h 8"/>
                    <a:gd name="T18" fmla="*/ 0 w 9"/>
                    <a:gd name="T19" fmla="*/ 5 h 8"/>
                    <a:gd name="T20" fmla="*/ 1 w 9"/>
                    <a:gd name="T21" fmla="*/ 5 h 8"/>
                    <a:gd name="T22" fmla="*/ 1 w 9"/>
                    <a:gd name="T23" fmla="*/ 6 h 8"/>
                    <a:gd name="T24" fmla="*/ 2 w 9"/>
                    <a:gd name="T25" fmla="*/ 7 h 8"/>
                    <a:gd name="T26" fmla="*/ 2 w 9"/>
                    <a:gd name="T27" fmla="*/ 7 h 8"/>
                    <a:gd name="T28" fmla="*/ 4 w 9"/>
                    <a:gd name="T29" fmla="*/ 7 h 8"/>
                    <a:gd name="T30" fmla="*/ 5 w 9"/>
                    <a:gd name="T31" fmla="*/ 8 h 8"/>
                    <a:gd name="T32" fmla="*/ 6 w 9"/>
                    <a:gd name="T33" fmla="*/ 8 h 8"/>
                    <a:gd name="T34" fmla="*/ 7 w 9"/>
                    <a:gd name="T35" fmla="*/ 7 h 8"/>
                    <a:gd name="T36" fmla="*/ 8 w 9"/>
                    <a:gd name="T37" fmla="*/ 7 h 8"/>
                    <a:gd name="T38" fmla="*/ 9 w 9"/>
                    <a:gd name="T39" fmla="*/ 6 h 8"/>
                    <a:gd name="T40" fmla="*/ 8 w 9"/>
                    <a:gd name="T41" fmla="*/ 5 h 8"/>
                    <a:gd name="T42" fmla="*/ 7 w 9"/>
                    <a:gd name="T43" fmla="*/ 4 h 8"/>
                    <a:gd name="T44" fmla="*/ 6 w 9"/>
                    <a:gd name="T4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8">
                      <a:moveTo>
                        <a:pt x="6" y="0"/>
                      </a:moveTo>
                      <a:lnTo>
                        <a:pt x="6" y="0"/>
                      </a:lnTo>
                      <a:lnTo>
                        <a:pt x="5" y="0"/>
                      </a:lnTo>
                      <a:lnTo>
                        <a:pt x="5" y="0"/>
                      </a:lnTo>
                      <a:lnTo>
                        <a:pt x="4" y="0"/>
                      </a:lnTo>
                      <a:lnTo>
                        <a:pt x="3" y="0"/>
                      </a:lnTo>
                      <a:lnTo>
                        <a:pt x="1" y="1"/>
                      </a:lnTo>
                      <a:lnTo>
                        <a:pt x="0" y="3"/>
                      </a:lnTo>
                      <a:lnTo>
                        <a:pt x="0" y="4"/>
                      </a:lnTo>
                      <a:lnTo>
                        <a:pt x="0" y="5"/>
                      </a:lnTo>
                      <a:lnTo>
                        <a:pt x="1" y="5"/>
                      </a:lnTo>
                      <a:lnTo>
                        <a:pt x="1" y="6"/>
                      </a:lnTo>
                      <a:lnTo>
                        <a:pt x="2" y="7"/>
                      </a:lnTo>
                      <a:lnTo>
                        <a:pt x="2" y="7"/>
                      </a:lnTo>
                      <a:lnTo>
                        <a:pt x="4" y="7"/>
                      </a:lnTo>
                      <a:lnTo>
                        <a:pt x="5" y="8"/>
                      </a:lnTo>
                      <a:lnTo>
                        <a:pt x="6" y="8"/>
                      </a:lnTo>
                      <a:lnTo>
                        <a:pt x="7" y="7"/>
                      </a:lnTo>
                      <a:lnTo>
                        <a:pt x="8" y="7"/>
                      </a:lnTo>
                      <a:lnTo>
                        <a:pt x="9" y="6"/>
                      </a:lnTo>
                      <a:lnTo>
                        <a:pt x="8" y="5"/>
                      </a:lnTo>
                      <a:lnTo>
                        <a:pt x="7" y="4"/>
                      </a:lnTo>
                      <a:lnTo>
                        <a:pt x="6"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899" name="Freeform 2835">
                  <a:extLst>
                    <a:ext uri="{FF2B5EF4-FFF2-40B4-BE49-F238E27FC236}">
                      <a16:creationId xmlns:a16="http://schemas.microsoft.com/office/drawing/2014/main" id="{815B4D4E-AB2D-42C0-85F7-D403C237D32F}"/>
                    </a:ext>
                  </a:extLst>
                </p:cNvPr>
                <p:cNvSpPr>
                  <a:spLocks/>
                </p:cNvSpPr>
                <p:nvPr/>
              </p:nvSpPr>
              <p:spPr bwMode="auto">
                <a:xfrm>
                  <a:off x="4145" y="1575"/>
                  <a:ext cx="4" cy="3"/>
                </a:xfrm>
                <a:custGeom>
                  <a:avLst/>
                  <a:gdLst>
                    <a:gd name="T0" fmla="*/ 4 w 4"/>
                    <a:gd name="T1" fmla="*/ 0 h 3"/>
                    <a:gd name="T2" fmla="*/ 4 w 4"/>
                    <a:gd name="T3" fmla="*/ 0 h 3"/>
                    <a:gd name="T4" fmla="*/ 2 w 4"/>
                    <a:gd name="T5" fmla="*/ 0 h 3"/>
                    <a:gd name="T6" fmla="*/ 1 w 4"/>
                    <a:gd name="T7" fmla="*/ 0 h 3"/>
                    <a:gd name="T8" fmla="*/ 0 w 4"/>
                    <a:gd name="T9" fmla="*/ 0 h 3"/>
                    <a:gd name="T10" fmla="*/ 0 w 4"/>
                    <a:gd name="T11" fmla="*/ 0 h 3"/>
                    <a:gd name="T12" fmla="*/ 0 w 4"/>
                    <a:gd name="T13" fmla="*/ 1 h 3"/>
                    <a:gd name="T14" fmla="*/ 1 w 4"/>
                    <a:gd name="T15" fmla="*/ 2 h 3"/>
                    <a:gd name="T16" fmla="*/ 2 w 4"/>
                    <a:gd name="T17" fmla="*/ 3 h 3"/>
                    <a:gd name="T18" fmla="*/ 3 w 4"/>
                    <a:gd name="T19" fmla="*/ 3 h 3"/>
                    <a:gd name="T20" fmla="*/ 3 w 4"/>
                    <a:gd name="T21" fmla="*/ 3 h 3"/>
                    <a:gd name="T22" fmla="*/ 4 w 4"/>
                    <a:gd name="T23" fmla="*/ 3 h 3"/>
                    <a:gd name="T24" fmla="*/ 4 w 4"/>
                    <a:gd name="T25" fmla="*/ 3 h 3"/>
                    <a:gd name="T26" fmla="*/ 4 w 4"/>
                    <a:gd name="T27" fmla="*/ 2 h 3"/>
                    <a:gd name="T28" fmla="*/ 4 w 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4" y="0"/>
                      </a:moveTo>
                      <a:lnTo>
                        <a:pt x="4" y="0"/>
                      </a:lnTo>
                      <a:lnTo>
                        <a:pt x="2" y="0"/>
                      </a:lnTo>
                      <a:lnTo>
                        <a:pt x="1" y="0"/>
                      </a:lnTo>
                      <a:lnTo>
                        <a:pt x="0" y="0"/>
                      </a:lnTo>
                      <a:lnTo>
                        <a:pt x="0" y="0"/>
                      </a:lnTo>
                      <a:lnTo>
                        <a:pt x="0" y="1"/>
                      </a:lnTo>
                      <a:lnTo>
                        <a:pt x="1" y="2"/>
                      </a:lnTo>
                      <a:lnTo>
                        <a:pt x="2" y="3"/>
                      </a:lnTo>
                      <a:lnTo>
                        <a:pt x="3" y="3"/>
                      </a:lnTo>
                      <a:lnTo>
                        <a:pt x="3" y="3"/>
                      </a:lnTo>
                      <a:lnTo>
                        <a:pt x="4" y="3"/>
                      </a:lnTo>
                      <a:lnTo>
                        <a:pt x="4" y="3"/>
                      </a:lnTo>
                      <a:lnTo>
                        <a:pt x="4" y="2"/>
                      </a:lnTo>
                      <a:lnTo>
                        <a:pt x="4"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00" name="Freeform 2836">
                  <a:extLst>
                    <a:ext uri="{FF2B5EF4-FFF2-40B4-BE49-F238E27FC236}">
                      <a16:creationId xmlns:a16="http://schemas.microsoft.com/office/drawing/2014/main" id="{723016A7-FCAD-4FA5-974E-76052E220B68}"/>
                    </a:ext>
                  </a:extLst>
                </p:cNvPr>
                <p:cNvSpPr>
                  <a:spLocks/>
                </p:cNvSpPr>
                <p:nvPr/>
              </p:nvSpPr>
              <p:spPr bwMode="auto">
                <a:xfrm>
                  <a:off x="4140" y="1568"/>
                  <a:ext cx="5" cy="4"/>
                </a:xfrm>
                <a:custGeom>
                  <a:avLst/>
                  <a:gdLst>
                    <a:gd name="T0" fmla="*/ 2 w 5"/>
                    <a:gd name="T1" fmla="*/ 0 h 4"/>
                    <a:gd name="T2" fmla="*/ 2 w 5"/>
                    <a:gd name="T3" fmla="*/ 0 h 4"/>
                    <a:gd name="T4" fmla="*/ 2 w 5"/>
                    <a:gd name="T5" fmla="*/ 0 h 4"/>
                    <a:gd name="T6" fmla="*/ 2 w 5"/>
                    <a:gd name="T7" fmla="*/ 0 h 4"/>
                    <a:gd name="T8" fmla="*/ 2 w 5"/>
                    <a:gd name="T9" fmla="*/ 0 h 4"/>
                    <a:gd name="T10" fmla="*/ 1 w 5"/>
                    <a:gd name="T11" fmla="*/ 0 h 4"/>
                    <a:gd name="T12" fmla="*/ 0 w 5"/>
                    <a:gd name="T13" fmla="*/ 1 h 4"/>
                    <a:gd name="T14" fmla="*/ 0 w 5"/>
                    <a:gd name="T15" fmla="*/ 2 h 4"/>
                    <a:gd name="T16" fmla="*/ 0 w 5"/>
                    <a:gd name="T17" fmla="*/ 3 h 4"/>
                    <a:gd name="T18" fmla="*/ 1 w 5"/>
                    <a:gd name="T19" fmla="*/ 4 h 4"/>
                    <a:gd name="T20" fmla="*/ 2 w 5"/>
                    <a:gd name="T21" fmla="*/ 4 h 4"/>
                    <a:gd name="T22" fmla="*/ 3 w 5"/>
                    <a:gd name="T23" fmla="*/ 4 h 4"/>
                    <a:gd name="T24" fmla="*/ 4 w 5"/>
                    <a:gd name="T25" fmla="*/ 4 h 4"/>
                    <a:gd name="T26" fmla="*/ 4 w 5"/>
                    <a:gd name="T27" fmla="*/ 4 h 4"/>
                    <a:gd name="T28" fmla="*/ 5 w 5"/>
                    <a:gd name="T29" fmla="*/ 3 h 4"/>
                    <a:gd name="T30" fmla="*/ 5 w 5"/>
                    <a:gd name="T31" fmla="*/ 2 h 4"/>
                    <a:gd name="T32" fmla="*/ 2 w 5"/>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2" y="0"/>
                      </a:moveTo>
                      <a:lnTo>
                        <a:pt x="2" y="0"/>
                      </a:lnTo>
                      <a:lnTo>
                        <a:pt x="2" y="0"/>
                      </a:lnTo>
                      <a:lnTo>
                        <a:pt x="2" y="0"/>
                      </a:lnTo>
                      <a:lnTo>
                        <a:pt x="2" y="0"/>
                      </a:lnTo>
                      <a:lnTo>
                        <a:pt x="1" y="0"/>
                      </a:lnTo>
                      <a:lnTo>
                        <a:pt x="0" y="1"/>
                      </a:lnTo>
                      <a:lnTo>
                        <a:pt x="0" y="2"/>
                      </a:lnTo>
                      <a:lnTo>
                        <a:pt x="0" y="3"/>
                      </a:lnTo>
                      <a:lnTo>
                        <a:pt x="1" y="4"/>
                      </a:lnTo>
                      <a:lnTo>
                        <a:pt x="2" y="4"/>
                      </a:lnTo>
                      <a:lnTo>
                        <a:pt x="3" y="4"/>
                      </a:lnTo>
                      <a:lnTo>
                        <a:pt x="4" y="4"/>
                      </a:lnTo>
                      <a:lnTo>
                        <a:pt x="4" y="4"/>
                      </a:lnTo>
                      <a:lnTo>
                        <a:pt x="5" y="3"/>
                      </a:lnTo>
                      <a:lnTo>
                        <a:pt x="5" y="2"/>
                      </a:lnTo>
                      <a:lnTo>
                        <a:pt x="2"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01" name="Freeform 2837">
                  <a:extLst>
                    <a:ext uri="{FF2B5EF4-FFF2-40B4-BE49-F238E27FC236}">
                      <a16:creationId xmlns:a16="http://schemas.microsoft.com/office/drawing/2014/main" id="{DEABA637-86A4-4D95-8BC9-0EF34FB09945}"/>
                    </a:ext>
                  </a:extLst>
                </p:cNvPr>
                <p:cNvSpPr>
                  <a:spLocks/>
                </p:cNvSpPr>
                <p:nvPr/>
              </p:nvSpPr>
              <p:spPr bwMode="auto">
                <a:xfrm>
                  <a:off x="4029" y="1525"/>
                  <a:ext cx="99" cy="104"/>
                </a:xfrm>
                <a:custGeom>
                  <a:avLst/>
                  <a:gdLst>
                    <a:gd name="T0" fmla="*/ 94 w 99"/>
                    <a:gd name="T1" fmla="*/ 12 h 104"/>
                    <a:gd name="T2" fmla="*/ 91 w 99"/>
                    <a:gd name="T3" fmla="*/ 3 h 104"/>
                    <a:gd name="T4" fmla="*/ 73 w 99"/>
                    <a:gd name="T5" fmla="*/ 5 h 104"/>
                    <a:gd name="T6" fmla="*/ 73 w 99"/>
                    <a:gd name="T7" fmla="*/ 13 h 104"/>
                    <a:gd name="T8" fmla="*/ 64 w 99"/>
                    <a:gd name="T9" fmla="*/ 13 h 104"/>
                    <a:gd name="T10" fmla="*/ 59 w 99"/>
                    <a:gd name="T11" fmla="*/ 11 h 104"/>
                    <a:gd name="T12" fmla="*/ 48 w 99"/>
                    <a:gd name="T13" fmla="*/ 11 h 104"/>
                    <a:gd name="T14" fmla="*/ 40 w 99"/>
                    <a:gd name="T15" fmla="*/ 18 h 104"/>
                    <a:gd name="T16" fmla="*/ 33 w 99"/>
                    <a:gd name="T17" fmla="*/ 17 h 104"/>
                    <a:gd name="T18" fmla="*/ 20 w 99"/>
                    <a:gd name="T19" fmla="*/ 25 h 104"/>
                    <a:gd name="T20" fmla="*/ 20 w 99"/>
                    <a:gd name="T21" fmla="*/ 33 h 104"/>
                    <a:gd name="T22" fmla="*/ 14 w 99"/>
                    <a:gd name="T23" fmla="*/ 36 h 104"/>
                    <a:gd name="T24" fmla="*/ 12 w 99"/>
                    <a:gd name="T25" fmla="*/ 43 h 104"/>
                    <a:gd name="T26" fmla="*/ 8 w 99"/>
                    <a:gd name="T27" fmla="*/ 46 h 104"/>
                    <a:gd name="T28" fmla="*/ 0 w 99"/>
                    <a:gd name="T29" fmla="*/ 57 h 104"/>
                    <a:gd name="T30" fmla="*/ 13 w 99"/>
                    <a:gd name="T31" fmla="*/ 65 h 104"/>
                    <a:gd name="T32" fmla="*/ 14 w 99"/>
                    <a:gd name="T33" fmla="*/ 68 h 104"/>
                    <a:gd name="T34" fmla="*/ 22 w 99"/>
                    <a:gd name="T35" fmla="*/ 72 h 104"/>
                    <a:gd name="T36" fmla="*/ 24 w 99"/>
                    <a:gd name="T37" fmla="*/ 77 h 104"/>
                    <a:gd name="T38" fmla="*/ 19 w 99"/>
                    <a:gd name="T39" fmla="*/ 81 h 104"/>
                    <a:gd name="T40" fmla="*/ 18 w 99"/>
                    <a:gd name="T41" fmla="*/ 89 h 104"/>
                    <a:gd name="T42" fmla="*/ 29 w 99"/>
                    <a:gd name="T43" fmla="*/ 92 h 104"/>
                    <a:gd name="T44" fmla="*/ 32 w 99"/>
                    <a:gd name="T45" fmla="*/ 92 h 104"/>
                    <a:gd name="T46" fmla="*/ 36 w 99"/>
                    <a:gd name="T47" fmla="*/ 96 h 104"/>
                    <a:gd name="T48" fmla="*/ 40 w 99"/>
                    <a:gd name="T49" fmla="*/ 100 h 104"/>
                    <a:gd name="T50" fmla="*/ 51 w 99"/>
                    <a:gd name="T51" fmla="*/ 103 h 104"/>
                    <a:gd name="T52" fmla="*/ 55 w 99"/>
                    <a:gd name="T53" fmla="*/ 95 h 104"/>
                    <a:gd name="T54" fmla="*/ 55 w 99"/>
                    <a:gd name="T55" fmla="*/ 101 h 104"/>
                    <a:gd name="T56" fmla="*/ 43 w 99"/>
                    <a:gd name="T57" fmla="*/ 102 h 104"/>
                    <a:gd name="T58" fmla="*/ 41 w 99"/>
                    <a:gd name="T59" fmla="*/ 97 h 104"/>
                    <a:gd name="T60" fmla="*/ 36 w 99"/>
                    <a:gd name="T61" fmla="*/ 96 h 104"/>
                    <a:gd name="T62" fmla="*/ 36 w 99"/>
                    <a:gd name="T63" fmla="*/ 94 h 104"/>
                    <a:gd name="T64" fmla="*/ 32 w 99"/>
                    <a:gd name="T65" fmla="*/ 91 h 104"/>
                    <a:gd name="T66" fmla="*/ 24 w 99"/>
                    <a:gd name="T67" fmla="*/ 92 h 104"/>
                    <a:gd name="T68" fmla="*/ 18 w 99"/>
                    <a:gd name="T69" fmla="*/ 83 h 104"/>
                    <a:gd name="T70" fmla="*/ 27 w 99"/>
                    <a:gd name="T71" fmla="*/ 78 h 104"/>
                    <a:gd name="T72" fmla="*/ 27 w 99"/>
                    <a:gd name="T73" fmla="*/ 78 h 104"/>
                    <a:gd name="T74" fmla="*/ 21 w 99"/>
                    <a:gd name="T75" fmla="*/ 74 h 104"/>
                    <a:gd name="T76" fmla="*/ 21 w 99"/>
                    <a:gd name="T77" fmla="*/ 71 h 104"/>
                    <a:gd name="T78" fmla="*/ 14 w 99"/>
                    <a:gd name="T79" fmla="*/ 66 h 104"/>
                    <a:gd name="T80" fmla="*/ 7 w 99"/>
                    <a:gd name="T81" fmla="*/ 63 h 104"/>
                    <a:gd name="T82" fmla="*/ 2 w 99"/>
                    <a:gd name="T83" fmla="*/ 53 h 104"/>
                    <a:gd name="T84" fmla="*/ 13 w 99"/>
                    <a:gd name="T85" fmla="*/ 45 h 104"/>
                    <a:gd name="T86" fmla="*/ 17 w 99"/>
                    <a:gd name="T87" fmla="*/ 45 h 104"/>
                    <a:gd name="T88" fmla="*/ 12 w 99"/>
                    <a:gd name="T89" fmla="*/ 39 h 104"/>
                    <a:gd name="T90" fmla="*/ 20 w 99"/>
                    <a:gd name="T91" fmla="*/ 36 h 104"/>
                    <a:gd name="T92" fmla="*/ 24 w 99"/>
                    <a:gd name="T93" fmla="*/ 33 h 104"/>
                    <a:gd name="T94" fmla="*/ 21 w 99"/>
                    <a:gd name="T95" fmla="*/ 26 h 104"/>
                    <a:gd name="T96" fmla="*/ 33 w 99"/>
                    <a:gd name="T97" fmla="*/ 18 h 104"/>
                    <a:gd name="T98" fmla="*/ 41 w 99"/>
                    <a:gd name="T99" fmla="*/ 21 h 104"/>
                    <a:gd name="T100" fmla="*/ 45 w 99"/>
                    <a:gd name="T101" fmla="*/ 13 h 104"/>
                    <a:gd name="T102" fmla="*/ 58 w 99"/>
                    <a:gd name="T103" fmla="*/ 11 h 104"/>
                    <a:gd name="T104" fmla="*/ 59 w 99"/>
                    <a:gd name="T105" fmla="*/ 13 h 104"/>
                    <a:gd name="T106" fmla="*/ 62 w 99"/>
                    <a:gd name="T107" fmla="*/ 12 h 104"/>
                    <a:gd name="T108" fmla="*/ 68 w 99"/>
                    <a:gd name="T109" fmla="*/ 12 h 104"/>
                    <a:gd name="T110" fmla="*/ 74 w 99"/>
                    <a:gd name="T111" fmla="*/ 15 h 104"/>
                    <a:gd name="T112" fmla="*/ 73 w 99"/>
                    <a:gd name="T113" fmla="*/ 6 h 104"/>
                    <a:gd name="T114" fmla="*/ 87 w 99"/>
                    <a:gd name="T115" fmla="*/ 2 h 104"/>
                    <a:gd name="T116" fmla="*/ 92 w 99"/>
                    <a:gd name="T117" fmla="*/ 11 h 104"/>
                    <a:gd name="T118" fmla="*/ 92 w 99"/>
                    <a:gd name="T119" fmla="*/ 13 h 104"/>
                    <a:gd name="T120" fmla="*/ 98 w 99"/>
                    <a:gd name="T12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 h="104">
                      <a:moveTo>
                        <a:pt x="99" y="18"/>
                      </a:moveTo>
                      <a:lnTo>
                        <a:pt x="99" y="18"/>
                      </a:lnTo>
                      <a:lnTo>
                        <a:pt x="99" y="17"/>
                      </a:lnTo>
                      <a:lnTo>
                        <a:pt x="98" y="16"/>
                      </a:lnTo>
                      <a:lnTo>
                        <a:pt x="98" y="16"/>
                      </a:lnTo>
                      <a:lnTo>
                        <a:pt x="98" y="14"/>
                      </a:lnTo>
                      <a:lnTo>
                        <a:pt x="96" y="13"/>
                      </a:lnTo>
                      <a:lnTo>
                        <a:pt x="96" y="13"/>
                      </a:lnTo>
                      <a:lnTo>
                        <a:pt x="94" y="12"/>
                      </a:lnTo>
                      <a:lnTo>
                        <a:pt x="94" y="12"/>
                      </a:lnTo>
                      <a:lnTo>
                        <a:pt x="93" y="12"/>
                      </a:lnTo>
                      <a:lnTo>
                        <a:pt x="93" y="12"/>
                      </a:lnTo>
                      <a:lnTo>
                        <a:pt x="93" y="11"/>
                      </a:lnTo>
                      <a:lnTo>
                        <a:pt x="94" y="9"/>
                      </a:lnTo>
                      <a:lnTo>
                        <a:pt x="93" y="7"/>
                      </a:lnTo>
                      <a:lnTo>
                        <a:pt x="93" y="5"/>
                      </a:lnTo>
                      <a:lnTo>
                        <a:pt x="93" y="5"/>
                      </a:lnTo>
                      <a:lnTo>
                        <a:pt x="91" y="3"/>
                      </a:lnTo>
                      <a:lnTo>
                        <a:pt x="89" y="2"/>
                      </a:lnTo>
                      <a:lnTo>
                        <a:pt x="86" y="1"/>
                      </a:lnTo>
                      <a:lnTo>
                        <a:pt x="84" y="0"/>
                      </a:lnTo>
                      <a:lnTo>
                        <a:pt x="84" y="0"/>
                      </a:lnTo>
                      <a:lnTo>
                        <a:pt x="82" y="1"/>
                      </a:lnTo>
                      <a:lnTo>
                        <a:pt x="81" y="1"/>
                      </a:lnTo>
                      <a:lnTo>
                        <a:pt x="78" y="2"/>
                      </a:lnTo>
                      <a:lnTo>
                        <a:pt x="76" y="3"/>
                      </a:lnTo>
                      <a:lnTo>
                        <a:pt x="73" y="5"/>
                      </a:lnTo>
                      <a:lnTo>
                        <a:pt x="73" y="5"/>
                      </a:lnTo>
                      <a:lnTo>
                        <a:pt x="72" y="6"/>
                      </a:lnTo>
                      <a:lnTo>
                        <a:pt x="72" y="7"/>
                      </a:lnTo>
                      <a:lnTo>
                        <a:pt x="72" y="9"/>
                      </a:lnTo>
                      <a:lnTo>
                        <a:pt x="72" y="10"/>
                      </a:lnTo>
                      <a:lnTo>
                        <a:pt x="72" y="10"/>
                      </a:lnTo>
                      <a:lnTo>
                        <a:pt x="72" y="12"/>
                      </a:lnTo>
                      <a:lnTo>
                        <a:pt x="73" y="13"/>
                      </a:lnTo>
                      <a:lnTo>
                        <a:pt x="73" y="13"/>
                      </a:lnTo>
                      <a:lnTo>
                        <a:pt x="72" y="13"/>
                      </a:lnTo>
                      <a:lnTo>
                        <a:pt x="72" y="13"/>
                      </a:lnTo>
                      <a:lnTo>
                        <a:pt x="71" y="12"/>
                      </a:lnTo>
                      <a:lnTo>
                        <a:pt x="70" y="12"/>
                      </a:lnTo>
                      <a:lnTo>
                        <a:pt x="70" y="12"/>
                      </a:lnTo>
                      <a:lnTo>
                        <a:pt x="68" y="12"/>
                      </a:lnTo>
                      <a:lnTo>
                        <a:pt x="67" y="12"/>
                      </a:lnTo>
                      <a:lnTo>
                        <a:pt x="64" y="13"/>
                      </a:lnTo>
                      <a:lnTo>
                        <a:pt x="64" y="13"/>
                      </a:lnTo>
                      <a:lnTo>
                        <a:pt x="64" y="13"/>
                      </a:lnTo>
                      <a:lnTo>
                        <a:pt x="64" y="12"/>
                      </a:lnTo>
                      <a:lnTo>
                        <a:pt x="64" y="12"/>
                      </a:lnTo>
                      <a:lnTo>
                        <a:pt x="62" y="11"/>
                      </a:lnTo>
                      <a:lnTo>
                        <a:pt x="61" y="11"/>
                      </a:lnTo>
                      <a:lnTo>
                        <a:pt x="61" y="11"/>
                      </a:lnTo>
                      <a:lnTo>
                        <a:pt x="60" y="11"/>
                      </a:lnTo>
                      <a:lnTo>
                        <a:pt x="60" y="11"/>
                      </a:lnTo>
                      <a:lnTo>
                        <a:pt x="59" y="11"/>
                      </a:lnTo>
                      <a:lnTo>
                        <a:pt x="59" y="11"/>
                      </a:lnTo>
                      <a:lnTo>
                        <a:pt x="59" y="11"/>
                      </a:lnTo>
                      <a:lnTo>
                        <a:pt x="58" y="11"/>
                      </a:lnTo>
                      <a:lnTo>
                        <a:pt x="56" y="10"/>
                      </a:lnTo>
                      <a:lnTo>
                        <a:pt x="56" y="10"/>
                      </a:lnTo>
                      <a:lnTo>
                        <a:pt x="54" y="10"/>
                      </a:lnTo>
                      <a:lnTo>
                        <a:pt x="52" y="10"/>
                      </a:lnTo>
                      <a:lnTo>
                        <a:pt x="50" y="10"/>
                      </a:lnTo>
                      <a:lnTo>
                        <a:pt x="48" y="11"/>
                      </a:lnTo>
                      <a:lnTo>
                        <a:pt x="48" y="11"/>
                      </a:lnTo>
                      <a:lnTo>
                        <a:pt x="46" y="11"/>
                      </a:lnTo>
                      <a:lnTo>
                        <a:pt x="45" y="12"/>
                      </a:lnTo>
                      <a:lnTo>
                        <a:pt x="43" y="13"/>
                      </a:lnTo>
                      <a:lnTo>
                        <a:pt x="42" y="15"/>
                      </a:lnTo>
                      <a:lnTo>
                        <a:pt x="42" y="15"/>
                      </a:lnTo>
                      <a:lnTo>
                        <a:pt x="41" y="16"/>
                      </a:lnTo>
                      <a:lnTo>
                        <a:pt x="40" y="17"/>
                      </a:lnTo>
                      <a:lnTo>
                        <a:pt x="40" y="18"/>
                      </a:lnTo>
                      <a:lnTo>
                        <a:pt x="40" y="20"/>
                      </a:lnTo>
                      <a:lnTo>
                        <a:pt x="40" y="20"/>
                      </a:lnTo>
                      <a:lnTo>
                        <a:pt x="40" y="20"/>
                      </a:lnTo>
                      <a:lnTo>
                        <a:pt x="40" y="20"/>
                      </a:lnTo>
                      <a:lnTo>
                        <a:pt x="38" y="19"/>
                      </a:lnTo>
                      <a:lnTo>
                        <a:pt x="38" y="19"/>
                      </a:lnTo>
                      <a:lnTo>
                        <a:pt x="36" y="18"/>
                      </a:lnTo>
                      <a:lnTo>
                        <a:pt x="33" y="17"/>
                      </a:lnTo>
                      <a:lnTo>
                        <a:pt x="33" y="17"/>
                      </a:lnTo>
                      <a:lnTo>
                        <a:pt x="31" y="17"/>
                      </a:lnTo>
                      <a:lnTo>
                        <a:pt x="29" y="17"/>
                      </a:lnTo>
                      <a:lnTo>
                        <a:pt x="27" y="18"/>
                      </a:lnTo>
                      <a:lnTo>
                        <a:pt x="25" y="19"/>
                      </a:lnTo>
                      <a:lnTo>
                        <a:pt x="25" y="19"/>
                      </a:lnTo>
                      <a:lnTo>
                        <a:pt x="23" y="20"/>
                      </a:lnTo>
                      <a:lnTo>
                        <a:pt x="21" y="21"/>
                      </a:lnTo>
                      <a:lnTo>
                        <a:pt x="21" y="23"/>
                      </a:lnTo>
                      <a:lnTo>
                        <a:pt x="20" y="25"/>
                      </a:lnTo>
                      <a:lnTo>
                        <a:pt x="20" y="25"/>
                      </a:lnTo>
                      <a:lnTo>
                        <a:pt x="20" y="27"/>
                      </a:lnTo>
                      <a:lnTo>
                        <a:pt x="21" y="29"/>
                      </a:lnTo>
                      <a:lnTo>
                        <a:pt x="22" y="30"/>
                      </a:lnTo>
                      <a:lnTo>
                        <a:pt x="23" y="32"/>
                      </a:lnTo>
                      <a:lnTo>
                        <a:pt x="23" y="32"/>
                      </a:lnTo>
                      <a:lnTo>
                        <a:pt x="21" y="32"/>
                      </a:lnTo>
                      <a:lnTo>
                        <a:pt x="20" y="33"/>
                      </a:lnTo>
                      <a:lnTo>
                        <a:pt x="20" y="33"/>
                      </a:lnTo>
                      <a:lnTo>
                        <a:pt x="19" y="33"/>
                      </a:lnTo>
                      <a:lnTo>
                        <a:pt x="18" y="34"/>
                      </a:lnTo>
                      <a:lnTo>
                        <a:pt x="18" y="34"/>
                      </a:lnTo>
                      <a:lnTo>
                        <a:pt x="18" y="34"/>
                      </a:lnTo>
                      <a:lnTo>
                        <a:pt x="18" y="35"/>
                      </a:lnTo>
                      <a:lnTo>
                        <a:pt x="19" y="35"/>
                      </a:lnTo>
                      <a:lnTo>
                        <a:pt x="19" y="35"/>
                      </a:lnTo>
                      <a:lnTo>
                        <a:pt x="16" y="36"/>
                      </a:lnTo>
                      <a:lnTo>
                        <a:pt x="14" y="36"/>
                      </a:lnTo>
                      <a:lnTo>
                        <a:pt x="13" y="37"/>
                      </a:lnTo>
                      <a:lnTo>
                        <a:pt x="12" y="37"/>
                      </a:lnTo>
                      <a:lnTo>
                        <a:pt x="12" y="38"/>
                      </a:lnTo>
                      <a:lnTo>
                        <a:pt x="11" y="39"/>
                      </a:lnTo>
                      <a:lnTo>
                        <a:pt x="11" y="39"/>
                      </a:lnTo>
                      <a:lnTo>
                        <a:pt x="11" y="40"/>
                      </a:lnTo>
                      <a:lnTo>
                        <a:pt x="11" y="41"/>
                      </a:lnTo>
                      <a:lnTo>
                        <a:pt x="12" y="42"/>
                      </a:lnTo>
                      <a:lnTo>
                        <a:pt x="12" y="43"/>
                      </a:lnTo>
                      <a:lnTo>
                        <a:pt x="12" y="43"/>
                      </a:lnTo>
                      <a:lnTo>
                        <a:pt x="13" y="44"/>
                      </a:lnTo>
                      <a:lnTo>
                        <a:pt x="15" y="45"/>
                      </a:lnTo>
                      <a:lnTo>
                        <a:pt x="15" y="45"/>
                      </a:lnTo>
                      <a:lnTo>
                        <a:pt x="13" y="45"/>
                      </a:lnTo>
                      <a:lnTo>
                        <a:pt x="13" y="45"/>
                      </a:lnTo>
                      <a:lnTo>
                        <a:pt x="12" y="45"/>
                      </a:lnTo>
                      <a:lnTo>
                        <a:pt x="10" y="45"/>
                      </a:lnTo>
                      <a:lnTo>
                        <a:pt x="8" y="46"/>
                      </a:lnTo>
                      <a:lnTo>
                        <a:pt x="8" y="46"/>
                      </a:lnTo>
                      <a:lnTo>
                        <a:pt x="6" y="47"/>
                      </a:lnTo>
                      <a:lnTo>
                        <a:pt x="4" y="48"/>
                      </a:lnTo>
                      <a:lnTo>
                        <a:pt x="3" y="50"/>
                      </a:lnTo>
                      <a:lnTo>
                        <a:pt x="2" y="52"/>
                      </a:lnTo>
                      <a:lnTo>
                        <a:pt x="2" y="52"/>
                      </a:lnTo>
                      <a:lnTo>
                        <a:pt x="1" y="53"/>
                      </a:lnTo>
                      <a:lnTo>
                        <a:pt x="0" y="55"/>
                      </a:lnTo>
                      <a:lnTo>
                        <a:pt x="0" y="57"/>
                      </a:lnTo>
                      <a:lnTo>
                        <a:pt x="1" y="58"/>
                      </a:lnTo>
                      <a:lnTo>
                        <a:pt x="1" y="58"/>
                      </a:lnTo>
                      <a:lnTo>
                        <a:pt x="2" y="60"/>
                      </a:lnTo>
                      <a:lnTo>
                        <a:pt x="4" y="62"/>
                      </a:lnTo>
                      <a:lnTo>
                        <a:pt x="6" y="63"/>
                      </a:lnTo>
                      <a:lnTo>
                        <a:pt x="8" y="63"/>
                      </a:lnTo>
                      <a:lnTo>
                        <a:pt x="8" y="63"/>
                      </a:lnTo>
                      <a:lnTo>
                        <a:pt x="10" y="64"/>
                      </a:lnTo>
                      <a:lnTo>
                        <a:pt x="13" y="65"/>
                      </a:lnTo>
                      <a:lnTo>
                        <a:pt x="13" y="65"/>
                      </a:lnTo>
                      <a:lnTo>
                        <a:pt x="14" y="65"/>
                      </a:lnTo>
                      <a:lnTo>
                        <a:pt x="14" y="65"/>
                      </a:lnTo>
                      <a:lnTo>
                        <a:pt x="13" y="66"/>
                      </a:lnTo>
                      <a:lnTo>
                        <a:pt x="13" y="66"/>
                      </a:lnTo>
                      <a:lnTo>
                        <a:pt x="13" y="67"/>
                      </a:lnTo>
                      <a:lnTo>
                        <a:pt x="13" y="67"/>
                      </a:lnTo>
                      <a:lnTo>
                        <a:pt x="13" y="67"/>
                      </a:lnTo>
                      <a:lnTo>
                        <a:pt x="14" y="68"/>
                      </a:lnTo>
                      <a:lnTo>
                        <a:pt x="15" y="69"/>
                      </a:lnTo>
                      <a:lnTo>
                        <a:pt x="16" y="70"/>
                      </a:lnTo>
                      <a:lnTo>
                        <a:pt x="16" y="70"/>
                      </a:lnTo>
                      <a:lnTo>
                        <a:pt x="18" y="71"/>
                      </a:lnTo>
                      <a:lnTo>
                        <a:pt x="20" y="71"/>
                      </a:lnTo>
                      <a:lnTo>
                        <a:pt x="20" y="71"/>
                      </a:lnTo>
                      <a:lnTo>
                        <a:pt x="21" y="72"/>
                      </a:lnTo>
                      <a:lnTo>
                        <a:pt x="22" y="72"/>
                      </a:lnTo>
                      <a:lnTo>
                        <a:pt x="22" y="72"/>
                      </a:lnTo>
                      <a:lnTo>
                        <a:pt x="21" y="73"/>
                      </a:lnTo>
                      <a:lnTo>
                        <a:pt x="21" y="73"/>
                      </a:lnTo>
                      <a:lnTo>
                        <a:pt x="21" y="73"/>
                      </a:lnTo>
                      <a:lnTo>
                        <a:pt x="21" y="74"/>
                      </a:lnTo>
                      <a:lnTo>
                        <a:pt x="21" y="74"/>
                      </a:lnTo>
                      <a:lnTo>
                        <a:pt x="21" y="74"/>
                      </a:lnTo>
                      <a:lnTo>
                        <a:pt x="21" y="75"/>
                      </a:lnTo>
                      <a:lnTo>
                        <a:pt x="22" y="76"/>
                      </a:lnTo>
                      <a:lnTo>
                        <a:pt x="24" y="77"/>
                      </a:lnTo>
                      <a:lnTo>
                        <a:pt x="24" y="77"/>
                      </a:lnTo>
                      <a:lnTo>
                        <a:pt x="26" y="78"/>
                      </a:lnTo>
                      <a:lnTo>
                        <a:pt x="26" y="78"/>
                      </a:lnTo>
                      <a:lnTo>
                        <a:pt x="25" y="78"/>
                      </a:lnTo>
                      <a:lnTo>
                        <a:pt x="23" y="79"/>
                      </a:lnTo>
                      <a:lnTo>
                        <a:pt x="21" y="79"/>
                      </a:lnTo>
                      <a:lnTo>
                        <a:pt x="21" y="79"/>
                      </a:lnTo>
                      <a:lnTo>
                        <a:pt x="20" y="80"/>
                      </a:lnTo>
                      <a:lnTo>
                        <a:pt x="19" y="81"/>
                      </a:lnTo>
                      <a:lnTo>
                        <a:pt x="18" y="82"/>
                      </a:lnTo>
                      <a:lnTo>
                        <a:pt x="17" y="83"/>
                      </a:lnTo>
                      <a:lnTo>
                        <a:pt x="17" y="83"/>
                      </a:lnTo>
                      <a:lnTo>
                        <a:pt x="17" y="84"/>
                      </a:lnTo>
                      <a:lnTo>
                        <a:pt x="17" y="86"/>
                      </a:lnTo>
                      <a:lnTo>
                        <a:pt x="17" y="87"/>
                      </a:lnTo>
                      <a:lnTo>
                        <a:pt x="17" y="88"/>
                      </a:lnTo>
                      <a:lnTo>
                        <a:pt x="17" y="88"/>
                      </a:lnTo>
                      <a:lnTo>
                        <a:pt x="18" y="89"/>
                      </a:lnTo>
                      <a:lnTo>
                        <a:pt x="19" y="90"/>
                      </a:lnTo>
                      <a:lnTo>
                        <a:pt x="20" y="91"/>
                      </a:lnTo>
                      <a:lnTo>
                        <a:pt x="22" y="92"/>
                      </a:lnTo>
                      <a:lnTo>
                        <a:pt x="22" y="92"/>
                      </a:lnTo>
                      <a:lnTo>
                        <a:pt x="24" y="92"/>
                      </a:lnTo>
                      <a:lnTo>
                        <a:pt x="25" y="92"/>
                      </a:lnTo>
                      <a:lnTo>
                        <a:pt x="27" y="92"/>
                      </a:lnTo>
                      <a:lnTo>
                        <a:pt x="29" y="92"/>
                      </a:lnTo>
                      <a:lnTo>
                        <a:pt x="29" y="92"/>
                      </a:lnTo>
                      <a:lnTo>
                        <a:pt x="30" y="92"/>
                      </a:lnTo>
                      <a:lnTo>
                        <a:pt x="30" y="92"/>
                      </a:lnTo>
                      <a:lnTo>
                        <a:pt x="31" y="92"/>
                      </a:lnTo>
                      <a:lnTo>
                        <a:pt x="32" y="91"/>
                      </a:lnTo>
                      <a:lnTo>
                        <a:pt x="32" y="92"/>
                      </a:lnTo>
                      <a:lnTo>
                        <a:pt x="32" y="92"/>
                      </a:lnTo>
                      <a:lnTo>
                        <a:pt x="32" y="92"/>
                      </a:lnTo>
                      <a:lnTo>
                        <a:pt x="32" y="92"/>
                      </a:lnTo>
                      <a:lnTo>
                        <a:pt x="32" y="92"/>
                      </a:lnTo>
                      <a:lnTo>
                        <a:pt x="33" y="93"/>
                      </a:lnTo>
                      <a:lnTo>
                        <a:pt x="33" y="93"/>
                      </a:lnTo>
                      <a:lnTo>
                        <a:pt x="34" y="94"/>
                      </a:lnTo>
                      <a:lnTo>
                        <a:pt x="34" y="95"/>
                      </a:lnTo>
                      <a:lnTo>
                        <a:pt x="35" y="95"/>
                      </a:lnTo>
                      <a:lnTo>
                        <a:pt x="35" y="95"/>
                      </a:lnTo>
                      <a:lnTo>
                        <a:pt x="35" y="95"/>
                      </a:lnTo>
                      <a:lnTo>
                        <a:pt x="35" y="96"/>
                      </a:lnTo>
                      <a:lnTo>
                        <a:pt x="36" y="96"/>
                      </a:lnTo>
                      <a:lnTo>
                        <a:pt x="36" y="96"/>
                      </a:lnTo>
                      <a:lnTo>
                        <a:pt x="37" y="97"/>
                      </a:lnTo>
                      <a:lnTo>
                        <a:pt x="38" y="97"/>
                      </a:lnTo>
                      <a:lnTo>
                        <a:pt x="38" y="97"/>
                      </a:lnTo>
                      <a:lnTo>
                        <a:pt x="40" y="97"/>
                      </a:lnTo>
                      <a:lnTo>
                        <a:pt x="40" y="97"/>
                      </a:lnTo>
                      <a:lnTo>
                        <a:pt x="39" y="98"/>
                      </a:lnTo>
                      <a:lnTo>
                        <a:pt x="39" y="99"/>
                      </a:lnTo>
                      <a:lnTo>
                        <a:pt x="40" y="100"/>
                      </a:lnTo>
                      <a:lnTo>
                        <a:pt x="40" y="101"/>
                      </a:lnTo>
                      <a:lnTo>
                        <a:pt x="40" y="101"/>
                      </a:lnTo>
                      <a:lnTo>
                        <a:pt x="42" y="102"/>
                      </a:lnTo>
                      <a:lnTo>
                        <a:pt x="44" y="103"/>
                      </a:lnTo>
                      <a:lnTo>
                        <a:pt x="46" y="104"/>
                      </a:lnTo>
                      <a:lnTo>
                        <a:pt x="47" y="104"/>
                      </a:lnTo>
                      <a:lnTo>
                        <a:pt x="47" y="104"/>
                      </a:lnTo>
                      <a:lnTo>
                        <a:pt x="49" y="103"/>
                      </a:lnTo>
                      <a:lnTo>
                        <a:pt x="51" y="103"/>
                      </a:lnTo>
                      <a:lnTo>
                        <a:pt x="53" y="102"/>
                      </a:lnTo>
                      <a:lnTo>
                        <a:pt x="55" y="101"/>
                      </a:lnTo>
                      <a:lnTo>
                        <a:pt x="55" y="101"/>
                      </a:lnTo>
                      <a:lnTo>
                        <a:pt x="56" y="99"/>
                      </a:lnTo>
                      <a:lnTo>
                        <a:pt x="57" y="98"/>
                      </a:lnTo>
                      <a:lnTo>
                        <a:pt x="57" y="98"/>
                      </a:lnTo>
                      <a:lnTo>
                        <a:pt x="57" y="97"/>
                      </a:lnTo>
                      <a:lnTo>
                        <a:pt x="57" y="97"/>
                      </a:lnTo>
                      <a:lnTo>
                        <a:pt x="55" y="95"/>
                      </a:lnTo>
                      <a:lnTo>
                        <a:pt x="55" y="95"/>
                      </a:lnTo>
                      <a:lnTo>
                        <a:pt x="55" y="95"/>
                      </a:lnTo>
                      <a:lnTo>
                        <a:pt x="55" y="95"/>
                      </a:lnTo>
                      <a:lnTo>
                        <a:pt x="56" y="97"/>
                      </a:lnTo>
                      <a:lnTo>
                        <a:pt x="57" y="97"/>
                      </a:lnTo>
                      <a:lnTo>
                        <a:pt x="56" y="99"/>
                      </a:lnTo>
                      <a:lnTo>
                        <a:pt x="56" y="100"/>
                      </a:lnTo>
                      <a:lnTo>
                        <a:pt x="56" y="100"/>
                      </a:lnTo>
                      <a:lnTo>
                        <a:pt x="55" y="101"/>
                      </a:lnTo>
                      <a:lnTo>
                        <a:pt x="53" y="102"/>
                      </a:lnTo>
                      <a:lnTo>
                        <a:pt x="53" y="102"/>
                      </a:lnTo>
                      <a:lnTo>
                        <a:pt x="52" y="102"/>
                      </a:lnTo>
                      <a:lnTo>
                        <a:pt x="51" y="103"/>
                      </a:lnTo>
                      <a:lnTo>
                        <a:pt x="47" y="103"/>
                      </a:lnTo>
                      <a:lnTo>
                        <a:pt x="47" y="103"/>
                      </a:lnTo>
                      <a:lnTo>
                        <a:pt x="46" y="103"/>
                      </a:lnTo>
                      <a:lnTo>
                        <a:pt x="44" y="103"/>
                      </a:lnTo>
                      <a:lnTo>
                        <a:pt x="43" y="102"/>
                      </a:lnTo>
                      <a:lnTo>
                        <a:pt x="42" y="101"/>
                      </a:lnTo>
                      <a:lnTo>
                        <a:pt x="42" y="101"/>
                      </a:lnTo>
                      <a:lnTo>
                        <a:pt x="40" y="100"/>
                      </a:lnTo>
                      <a:lnTo>
                        <a:pt x="40" y="99"/>
                      </a:lnTo>
                      <a:lnTo>
                        <a:pt x="40" y="99"/>
                      </a:lnTo>
                      <a:lnTo>
                        <a:pt x="40" y="98"/>
                      </a:lnTo>
                      <a:lnTo>
                        <a:pt x="40" y="97"/>
                      </a:lnTo>
                      <a:lnTo>
                        <a:pt x="41" y="97"/>
                      </a:lnTo>
                      <a:lnTo>
                        <a:pt x="41" y="97"/>
                      </a:lnTo>
                      <a:lnTo>
                        <a:pt x="41" y="96"/>
                      </a:lnTo>
                      <a:lnTo>
                        <a:pt x="41" y="96"/>
                      </a:lnTo>
                      <a:lnTo>
                        <a:pt x="41" y="96"/>
                      </a:lnTo>
                      <a:lnTo>
                        <a:pt x="40" y="96"/>
                      </a:lnTo>
                      <a:lnTo>
                        <a:pt x="40" y="96"/>
                      </a:lnTo>
                      <a:lnTo>
                        <a:pt x="39" y="96"/>
                      </a:lnTo>
                      <a:lnTo>
                        <a:pt x="38" y="96"/>
                      </a:lnTo>
                      <a:lnTo>
                        <a:pt x="38" y="96"/>
                      </a:lnTo>
                      <a:lnTo>
                        <a:pt x="36" y="96"/>
                      </a:lnTo>
                      <a:lnTo>
                        <a:pt x="36" y="96"/>
                      </a:lnTo>
                      <a:lnTo>
                        <a:pt x="36" y="95"/>
                      </a:lnTo>
                      <a:lnTo>
                        <a:pt x="36" y="95"/>
                      </a:lnTo>
                      <a:lnTo>
                        <a:pt x="37" y="94"/>
                      </a:lnTo>
                      <a:lnTo>
                        <a:pt x="37" y="94"/>
                      </a:lnTo>
                      <a:lnTo>
                        <a:pt x="37" y="94"/>
                      </a:lnTo>
                      <a:lnTo>
                        <a:pt x="36" y="94"/>
                      </a:lnTo>
                      <a:lnTo>
                        <a:pt x="36" y="94"/>
                      </a:lnTo>
                      <a:lnTo>
                        <a:pt x="36" y="94"/>
                      </a:lnTo>
                      <a:lnTo>
                        <a:pt x="35" y="94"/>
                      </a:lnTo>
                      <a:lnTo>
                        <a:pt x="35" y="94"/>
                      </a:lnTo>
                      <a:lnTo>
                        <a:pt x="33" y="93"/>
                      </a:lnTo>
                      <a:lnTo>
                        <a:pt x="33" y="92"/>
                      </a:lnTo>
                      <a:lnTo>
                        <a:pt x="32" y="92"/>
                      </a:lnTo>
                      <a:lnTo>
                        <a:pt x="32" y="92"/>
                      </a:lnTo>
                      <a:lnTo>
                        <a:pt x="32" y="92"/>
                      </a:lnTo>
                      <a:lnTo>
                        <a:pt x="32" y="91"/>
                      </a:lnTo>
                      <a:lnTo>
                        <a:pt x="32" y="91"/>
                      </a:lnTo>
                      <a:lnTo>
                        <a:pt x="31" y="91"/>
                      </a:lnTo>
                      <a:lnTo>
                        <a:pt x="31" y="91"/>
                      </a:lnTo>
                      <a:lnTo>
                        <a:pt x="30" y="91"/>
                      </a:lnTo>
                      <a:lnTo>
                        <a:pt x="30" y="91"/>
                      </a:lnTo>
                      <a:lnTo>
                        <a:pt x="29" y="92"/>
                      </a:lnTo>
                      <a:lnTo>
                        <a:pt x="27" y="92"/>
                      </a:lnTo>
                      <a:lnTo>
                        <a:pt x="27" y="92"/>
                      </a:lnTo>
                      <a:lnTo>
                        <a:pt x="25" y="92"/>
                      </a:lnTo>
                      <a:lnTo>
                        <a:pt x="24" y="92"/>
                      </a:lnTo>
                      <a:lnTo>
                        <a:pt x="21" y="90"/>
                      </a:lnTo>
                      <a:lnTo>
                        <a:pt x="21" y="90"/>
                      </a:lnTo>
                      <a:lnTo>
                        <a:pt x="20" y="90"/>
                      </a:lnTo>
                      <a:lnTo>
                        <a:pt x="18" y="88"/>
                      </a:lnTo>
                      <a:lnTo>
                        <a:pt x="18" y="87"/>
                      </a:lnTo>
                      <a:lnTo>
                        <a:pt x="17" y="86"/>
                      </a:lnTo>
                      <a:lnTo>
                        <a:pt x="17" y="86"/>
                      </a:lnTo>
                      <a:lnTo>
                        <a:pt x="17" y="84"/>
                      </a:lnTo>
                      <a:lnTo>
                        <a:pt x="18" y="83"/>
                      </a:lnTo>
                      <a:lnTo>
                        <a:pt x="19" y="82"/>
                      </a:lnTo>
                      <a:lnTo>
                        <a:pt x="20" y="81"/>
                      </a:lnTo>
                      <a:lnTo>
                        <a:pt x="20" y="81"/>
                      </a:lnTo>
                      <a:lnTo>
                        <a:pt x="21" y="80"/>
                      </a:lnTo>
                      <a:lnTo>
                        <a:pt x="22" y="79"/>
                      </a:lnTo>
                      <a:lnTo>
                        <a:pt x="25" y="79"/>
                      </a:lnTo>
                      <a:lnTo>
                        <a:pt x="25" y="79"/>
                      </a:lnTo>
                      <a:lnTo>
                        <a:pt x="26" y="79"/>
                      </a:lnTo>
                      <a:lnTo>
                        <a:pt x="27" y="78"/>
                      </a:lnTo>
                      <a:lnTo>
                        <a:pt x="27" y="78"/>
                      </a:lnTo>
                      <a:lnTo>
                        <a:pt x="29" y="79"/>
                      </a:lnTo>
                      <a:lnTo>
                        <a:pt x="29" y="79"/>
                      </a:lnTo>
                      <a:lnTo>
                        <a:pt x="29" y="79"/>
                      </a:lnTo>
                      <a:lnTo>
                        <a:pt x="29" y="79"/>
                      </a:lnTo>
                      <a:lnTo>
                        <a:pt x="29" y="79"/>
                      </a:lnTo>
                      <a:lnTo>
                        <a:pt x="28" y="78"/>
                      </a:lnTo>
                      <a:lnTo>
                        <a:pt x="27" y="78"/>
                      </a:lnTo>
                      <a:lnTo>
                        <a:pt x="27" y="78"/>
                      </a:lnTo>
                      <a:lnTo>
                        <a:pt x="26" y="77"/>
                      </a:lnTo>
                      <a:lnTo>
                        <a:pt x="26" y="77"/>
                      </a:lnTo>
                      <a:lnTo>
                        <a:pt x="24" y="77"/>
                      </a:lnTo>
                      <a:lnTo>
                        <a:pt x="23" y="76"/>
                      </a:lnTo>
                      <a:lnTo>
                        <a:pt x="23" y="76"/>
                      </a:lnTo>
                      <a:lnTo>
                        <a:pt x="22" y="75"/>
                      </a:lnTo>
                      <a:lnTo>
                        <a:pt x="21" y="74"/>
                      </a:lnTo>
                      <a:lnTo>
                        <a:pt x="21" y="74"/>
                      </a:lnTo>
                      <a:lnTo>
                        <a:pt x="21" y="74"/>
                      </a:lnTo>
                      <a:lnTo>
                        <a:pt x="21" y="74"/>
                      </a:lnTo>
                      <a:lnTo>
                        <a:pt x="22" y="73"/>
                      </a:lnTo>
                      <a:lnTo>
                        <a:pt x="22" y="73"/>
                      </a:lnTo>
                      <a:lnTo>
                        <a:pt x="23" y="72"/>
                      </a:lnTo>
                      <a:lnTo>
                        <a:pt x="23" y="72"/>
                      </a:lnTo>
                      <a:lnTo>
                        <a:pt x="23" y="72"/>
                      </a:lnTo>
                      <a:lnTo>
                        <a:pt x="23" y="72"/>
                      </a:lnTo>
                      <a:lnTo>
                        <a:pt x="22" y="72"/>
                      </a:lnTo>
                      <a:lnTo>
                        <a:pt x="21" y="71"/>
                      </a:lnTo>
                      <a:lnTo>
                        <a:pt x="21" y="71"/>
                      </a:lnTo>
                      <a:lnTo>
                        <a:pt x="18" y="70"/>
                      </a:lnTo>
                      <a:lnTo>
                        <a:pt x="18" y="70"/>
                      </a:lnTo>
                      <a:lnTo>
                        <a:pt x="15" y="68"/>
                      </a:lnTo>
                      <a:lnTo>
                        <a:pt x="15" y="68"/>
                      </a:lnTo>
                      <a:lnTo>
                        <a:pt x="14" y="68"/>
                      </a:lnTo>
                      <a:lnTo>
                        <a:pt x="14" y="67"/>
                      </a:lnTo>
                      <a:lnTo>
                        <a:pt x="14" y="66"/>
                      </a:lnTo>
                      <a:lnTo>
                        <a:pt x="14" y="66"/>
                      </a:lnTo>
                      <a:lnTo>
                        <a:pt x="14" y="65"/>
                      </a:lnTo>
                      <a:lnTo>
                        <a:pt x="14" y="65"/>
                      </a:lnTo>
                      <a:lnTo>
                        <a:pt x="14" y="65"/>
                      </a:lnTo>
                      <a:lnTo>
                        <a:pt x="14" y="65"/>
                      </a:lnTo>
                      <a:lnTo>
                        <a:pt x="13" y="64"/>
                      </a:lnTo>
                      <a:lnTo>
                        <a:pt x="12" y="64"/>
                      </a:lnTo>
                      <a:lnTo>
                        <a:pt x="12" y="64"/>
                      </a:lnTo>
                      <a:lnTo>
                        <a:pt x="8" y="63"/>
                      </a:lnTo>
                      <a:lnTo>
                        <a:pt x="7" y="63"/>
                      </a:lnTo>
                      <a:lnTo>
                        <a:pt x="5" y="62"/>
                      </a:lnTo>
                      <a:lnTo>
                        <a:pt x="5" y="62"/>
                      </a:lnTo>
                      <a:lnTo>
                        <a:pt x="3" y="61"/>
                      </a:lnTo>
                      <a:lnTo>
                        <a:pt x="2" y="59"/>
                      </a:lnTo>
                      <a:lnTo>
                        <a:pt x="1" y="58"/>
                      </a:lnTo>
                      <a:lnTo>
                        <a:pt x="1" y="56"/>
                      </a:lnTo>
                      <a:lnTo>
                        <a:pt x="1" y="56"/>
                      </a:lnTo>
                      <a:lnTo>
                        <a:pt x="1" y="54"/>
                      </a:lnTo>
                      <a:lnTo>
                        <a:pt x="2" y="53"/>
                      </a:lnTo>
                      <a:lnTo>
                        <a:pt x="3" y="51"/>
                      </a:lnTo>
                      <a:lnTo>
                        <a:pt x="3" y="50"/>
                      </a:lnTo>
                      <a:lnTo>
                        <a:pt x="3" y="50"/>
                      </a:lnTo>
                      <a:lnTo>
                        <a:pt x="5" y="49"/>
                      </a:lnTo>
                      <a:lnTo>
                        <a:pt x="6" y="48"/>
                      </a:lnTo>
                      <a:lnTo>
                        <a:pt x="9" y="47"/>
                      </a:lnTo>
                      <a:lnTo>
                        <a:pt x="9" y="47"/>
                      </a:lnTo>
                      <a:lnTo>
                        <a:pt x="11" y="46"/>
                      </a:lnTo>
                      <a:lnTo>
                        <a:pt x="13" y="45"/>
                      </a:lnTo>
                      <a:lnTo>
                        <a:pt x="13" y="45"/>
                      </a:lnTo>
                      <a:lnTo>
                        <a:pt x="14" y="45"/>
                      </a:lnTo>
                      <a:lnTo>
                        <a:pt x="15" y="46"/>
                      </a:lnTo>
                      <a:lnTo>
                        <a:pt x="17" y="46"/>
                      </a:lnTo>
                      <a:lnTo>
                        <a:pt x="17" y="46"/>
                      </a:lnTo>
                      <a:lnTo>
                        <a:pt x="17" y="46"/>
                      </a:lnTo>
                      <a:lnTo>
                        <a:pt x="17" y="46"/>
                      </a:lnTo>
                      <a:lnTo>
                        <a:pt x="17" y="46"/>
                      </a:lnTo>
                      <a:lnTo>
                        <a:pt x="17" y="45"/>
                      </a:lnTo>
                      <a:lnTo>
                        <a:pt x="17" y="45"/>
                      </a:lnTo>
                      <a:lnTo>
                        <a:pt x="16" y="45"/>
                      </a:lnTo>
                      <a:lnTo>
                        <a:pt x="14" y="43"/>
                      </a:lnTo>
                      <a:lnTo>
                        <a:pt x="13" y="43"/>
                      </a:lnTo>
                      <a:lnTo>
                        <a:pt x="12" y="42"/>
                      </a:lnTo>
                      <a:lnTo>
                        <a:pt x="12" y="41"/>
                      </a:lnTo>
                      <a:lnTo>
                        <a:pt x="12" y="40"/>
                      </a:lnTo>
                      <a:lnTo>
                        <a:pt x="12" y="40"/>
                      </a:lnTo>
                      <a:lnTo>
                        <a:pt x="12" y="39"/>
                      </a:lnTo>
                      <a:lnTo>
                        <a:pt x="13" y="38"/>
                      </a:lnTo>
                      <a:lnTo>
                        <a:pt x="14" y="38"/>
                      </a:lnTo>
                      <a:lnTo>
                        <a:pt x="15" y="37"/>
                      </a:lnTo>
                      <a:lnTo>
                        <a:pt x="17" y="36"/>
                      </a:lnTo>
                      <a:lnTo>
                        <a:pt x="19" y="36"/>
                      </a:lnTo>
                      <a:lnTo>
                        <a:pt x="19" y="36"/>
                      </a:lnTo>
                      <a:lnTo>
                        <a:pt x="20" y="36"/>
                      </a:lnTo>
                      <a:lnTo>
                        <a:pt x="20" y="36"/>
                      </a:lnTo>
                      <a:lnTo>
                        <a:pt x="20" y="36"/>
                      </a:lnTo>
                      <a:lnTo>
                        <a:pt x="20" y="35"/>
                      </a:lnTo>
                      <a:lnTo>
                        <a:pt x="20" y="35"/>
                      </a:lnTo>
                      <a:lnTo>
                        <a:pt x="20" y="34"/>
                      </a:lnTo>
                      <a:lnTo>
                        <a:pt x="20" y="34"/>
                      </a:lnTo>
                      <a:lnTo>
                        <a:pt x="20" y="34"/>
                      </a:lnTo>
                      <a:lnTo>
                        <a:pt x="21" y="33"/>
                      </a:lnTo>
                      <a:lnTo>
                        <a:pt x="22" y="33"/>
                      </a:lnTo>
                      <a:lnTo>
                        <a:pt x="23" y="33"/>
                      </a:lnTo>
                      <a:lnTo>
                        <a:pt x="24" y="33"/>
                      </a:lnTo>
                      <a:lnTo>
                        <a:pt x="24" y="33"/>
                      </a:lnTo>
                      <a:lnTo>
                        <a:pt x="25" y="33"/>
                      </a:lnTo>
                      <a:lnTo>
                        <a:pt x="25" y="33"/>
                      </a:lnTo>
                      <a:lnTo>
                        <a:pt x="25" y="33"/>
                      </a:lnTo>
                      <a:lnTo>
                        <a:pt x="25" y="33"/>
                      </a:lnTo>
                      <a:lnTo>
                        <a:pt x="22" y="29"/>
                      </a:lnTo>
                      <a:lnTo>
                        <a:pt x="22" y="28"/>
                      </a:lnTo>
                      <a:lnTo>
                        <a:pt x="21" y="26"/>
                      </a:lnTo>
                      <a:lnTo>
                        <a:pt x="21" y="26"/>
                      </a:lnTo>
                      <a:lnTo>
                        <a:pt x="21" y="24"/>
                      </a:lnTo>
                      <a:lnTo>
                        <a:pt x="22" y="22"/>
                      </a:lnTo>
                      <a:lnTo>
                        <a:pt x="23" y="20"/>
                      </a:lnTo>
                      <a:lnTo>
                        <a:pt x="25" y="19"/>
                      </a:lnTo>
                      <a:lnTo>
                        <a:pt x="25" y="19"/>
                      </a:lnTo>
                      <a:lnTo>
                        <a:pt x="27" y="18"/>
                      </a:lnTo>
                      <a:lnTo>
                        <a:pt x="29" y="18"/>
                      </a:lnTo>
                      <a:lnTo>
                        <a:pt x="31" y="18"/>
                      </a:lnTo>
                      <a:lnTo>
                        <a:pt x="33" y="18"/>
                      </a:lnTo>
                      <a:lnTo>
                        <a:pt x="33" y="18"/>
                      </a:lnTo>
                      <a:lnTo>
                        <a:pt x="35" y="18"/>
                      </a:lnTo>
                      <a:lnTo>
                        <a:pt x="37" y="19"/>
                      </a:lnTo>
                      <a:lnTo>
                        <a:pt x="37" y="19"/>
                      </a:lnTo>
                      <a:lnTo>
                        <a:pt x="39" y="20"/>
                      </a:lnTo>
                      <a:lnTo>
                        <a:pt x="39" y="20"/>
                      </a:lnTo>
                      <a:lnTo>
                        <a:pt x="40" y="21"/>
                      </a:lnTo>
                      <a:lnTo>
                        <a:pt x="40" y="21"/>
                      </a:lnTo>
                      <a:lnTo>
                        <a:pt x="41" y="21"/>
                      </a:lnTo>
                      <a:lnTo>
                        <a:pt x="41" y="21"/>
                      </a:lnTo>
                      <a:lnTo>
                        <a:pt x="41" y="21"/>
                      </a:lnTo>
                      <a:lnTo>
                        <a:pt x="40" y="20"/>
                      </a:lnTo>
                      <a:lnTo>
                        <a:pt x="40" y="19"/>
                      </a:lnTo>
                      <a:lnTo>
                        <a:pt x="41" y="17"/>
                      </a:lnTo>
                      <a:lnTo>
                        <a:pt x="42" y="16"/>
                      </a:lnTo>
                      <a:lnTo>
                        <a:pt x="43" y="14"/>
                      </a:lnTo>
                      <a:lnTo>
                        <a:pt x="43" y="14"/>
                      </a:lnTo>
                      <a:lnTo>
                        <a:pt x="45" y="13"/>
                      </a:lnTo>
                      <a:lnTo>
                        <a:pt x="47" y="12"/>
                      </a:lnTo>
                      <a:lnTo>
                        <a:pt x="49" y="11"/>
                      </a:lnTo>
                      <a:lnTo>
                        <a:pt x="51" y="11"/>
                      </a:lnTo>
                      <a:lnTo>
                        <a:pt x="51" y="11"/>
                      </a:lnTo>
                      <a:lnTo>
                        <a:pt x="53" y="11"/>
                      </a:lnTo>
                      <a:lnTo>
                        <a:pt x="54" y="11"/>
                      </a:lnTo>
                      <a:lnTo>
                        <a:pt x="56" y="11"/>
                      </a:lnTo>
                      <a:lnTo>
                        <a:pt x="58" y="11"/>
                      </a:lnTo>
                      <a:lnTo>
                        <a:pt x="58" y="11"/>
                      </a:lnTo>
                      <a:lnTo>
                        <a:pt x="58" y="12"/>
                      </a:lnTo>
                      <a:lnTo>
                        <a:pt x="58" y="12"/>
                      </a:lnTo>
                      <a:lnTo>
                        <a:pt x="59" y="12"/>
                      </a:lnTo>
                      <a:lnTo>
                        <a:pt x="59" y="12"/>
                      </a:lnTo>
                      <a:lnTo>
                        <a:pt x="59" y="12"/>
                      </a:lnTo>
                      <a:lnTo>
                        <a:pt x="59" y="12"/>
                      </a:lnTo>
                      <a:lnTo>
                        <a:pt x="59" y="13"/>
                      </a:lnTo>
                      <a:lnTo>
                        <a:pt x="59" y="13"/>
                      </a:lnTo>
                      <a:lnTo>
                        <a:pt x="59" y="13"/>
                      </a:lnTo>
                      <a:lnTo>
                        <a:pt x="59" y="13"/>
                      </a:lnTo>
                      <a:lnTo>
                        <a:pt x="59" y="13"/>
                      </a:lnTo>
                      <a:lnTo>
                        <a:pt x="59" y="13"/>
                      </a:lnTo>
                      <a:lnTo>
                        <a:pt x="59" y="12"/>
                      </a:lnTo>
                      <a:lnTo>
                        <a:pt x="59" y="12"/>
                      </a:lnTo>
                      <a:lnTo>
                        <a:pt x="60" y="11"/>
                      </a:lnTo>
                      <a:lnTo>
                        <a:pt x="60" y="11"/>
                      </a:lnTo>
                      <a:lnTo>
                        <a:pt x="61" y="11"/>
                      </a:lnTo>
                      <a:lnTo>
                        <a:pt x="62" y="12"/>
                      </a:lnTo>
                      <a:lnTo>
                        <a:pt x="63" y="13"/>
                      </a:lnTo>
                      <a:lnTo>
                        <a:pt x="64" y="13"/>
                      </a:lnTo>
                      <a:lnTo>
                        <a:pt x="64" y="13"/>
                      </a:lnTo>
                      <a:lnTo>
                        <a:pt x="64" y="13"/>
                      </a:lnTo>
                      <a:lnTo>
                        <a:pt x="64" y="14"/>
                      </a:lnTo>
                      <a:lnTo>
                        <a:pt x="64" y="14"/>
                      </a:lnTo>
                      <a:lnTo>
                        <a:pt x="64" y="14"/>
                      </a:lnTo>
                      <a:lnTo>
                        <a:pt x="67" y="13"/>
                      </a:lnTo>
                      <a:lnTo>
                        <a:pt x="68" y="12"/>
                      </a:lnTo>
                      <a:lnTo>
                        <a:pt x="69" y="12"/>
                      </a:lnTo>
                      <a:lnTo>
                        <a:pt x="69" y="12"/>
                      </a:lnTo>
                      <a:lnTo>
                        <a:pt x="71" y="13"/>
                      </a:lnTo>
                      <a:lnTo>
                        <a:pt x="72" y="13"/>
                      </a:lnTo>
                      <a:lnTo>
                        <a:pt x="72" y="13"/>
                      </a:lnTo>
                      <a:lnTo>
                        <a:pt x="73" y="14"/>
                      </a:lnTo>
                      <a:lnTo>
                        <a:pt x="74" y="14"/>
                      </a:lnTo>
                      <a:lnTo>
                        <a:pt x="74" y="14"/>
                      </a:lnTo>
                      <a:lnTo>
                        <a:pt x="74" y="15"/>
                      </a:lnTo>
                      <a:lnTo>
                        <a:pt x="74" y="15"/>
                      </a:lnTo>
                      <a:lnTo>
                        <a:pt x="74" y="14"/>
                      </a:lnTo>
                      <a:lnTo>
                        <a:pt x="74" y="14"/>
                      </a:lnTo>
                      <a:lnTo>
                        <a:pt x="73" y="12"/>
                      </a:lnTo>
                      <a:lnTo>
                        <a:pt x="73" y="11"/>
                      </a:lnTo>
                      <a:lnTo>
                        <a:pt x="73" y="11"/>
                      </a:lnTo>
                      <a:lnTo>
                        <a:pt x="72" y="9"/>
                      </a:lnTo>
                      <a:lnTo>
                        <a:pt x="73" y="8"/>
                      </a:lnTo>
                      <a:lnTo>
                        <a:pt x="73" y="6"/>
                      </a:lnTo>
                      <a:lnTo>
                        <a:pt x="74" y="6"/>
                      </a:lnTo>
                      <a:lnTo>
                        <a:pt x="74" y="6"/>
                      </a:lnTo>
                      <a:lnTo>
                        <a:pt x="76" y="4"/>
                      </a:lnTo>
                      <a:lnTo>
                        <a:pt x="78" y="3"/>
                      </a:lnTo>
                      <a:lnTo>
                        <a:pt x="80" y="2"/>
                      </a:lnTo>
                      <a:lnTo>
                        <a:pt x="82" y="1"/>
                      </a:lnTo>
                      <a:lnTo>
                        <a:pt x="82" y="1"/>
                      </a:lnTo>
                      <a:lnTo>
                        <a:pt x="85" y="1"/>
                      </a:lnTo>
                      <a:lnTo>
                        <a:pt x="87" y="2"/>
                      </a:lnTo>
                      <a:lnTo>
                        <a:pt x="89" y="3"/>
                      </a:lnTo>
                      <a:lnTo>
                        <a:pt x="91" y="4"/>
                      </a:lnTo>
                      <a:lnTo>
                        <a:pt x="91" y="4"/>
                      </a:lnTo>
                      <a:lnTo>
                        <a:pt x="92" y="5"/>
                      </a:lnTo>
                      <a:lnTo>
                        <a:pt x="92" y="6"/>
                      </a:lnTo>
                      <a:lnTo>
                        <a:pt x="93" y="8"/>
                      </a:lnTo>
                      <a:lnTo>
                        <a:pt x="93" y="9"/>
                      </a:lnTo>
                      <a:lnTo>
                        <a:pt x="93" y="9"/>
                      </a:lnTo>
                      <a:lnTo>
                        <a:pt x="92" y="11"/>
                      </a:lnTo>
                      <a:lnTo>
                        <a:pt x="92" y="12"/>
                      </a:lnTo>
                      <a:lnTo>
                        <a:pt x="91" y="13"/>
                      </a:lnTo>
                      <a:lnTo>
                        <a:pt x="91" y="13"/>
                      </a:lnTo>
                      <a:lnTo>
                        <a:pt x="91" y="13"/>
                      </a:lnTo>
                      <a:lnTo>
                        <a:pt x="91" y="13"/>
                      </a:lnTo>
                      <a:lnTo>
                        <a:pt x="91" y="13"/>
                      </a:lnTo>
                      <a:lnTo>
                        <a:pt x="92" y="13"/>
                      </a:lnTo>
                      <a:lnTo>
                        <a:pt x="92" y="13"/>
                      </a:lnTo>
                      <a:lnTo>
                        <a:pt x="92" y="13"/>
                      </a:lnTo>
                      <a:lnTo>
                        <a:pt x="93" y="13"/>
                      </a:lnTo>
                      <a:lnTo>
                        <a:pt x="94" y="13"/>
                      </a:lnTo>
                      <a:lnTo>
                        <a:pt x="95" y="13"/>
                      </a:lnTo>
                      <a:lnTo>
                        <a:pt x="96" y="14"/>
                      </a:lnTo>
                      <a:lnTo>
                        <a:pt x="96" y="14"/>
                      </a:lnTo>
                      <a:lnTo>
                        <a:pt x="97" y="15"/>
                      </a:lnTo>
                      <a:lnTo>
                        <a:pt x="98" y="16"/>
                      </a:lnTo>
                      <a:lnTo>
                        <a:pt x="98" y="18"/>
                      </a:lnTo>
                      <a:lnTo>
                        <a:pt x="98" y="18"/>
                      </a:lnTo>
                      <a:lnTo>
                        <a:pt x="98" y="19"/>
                      </a:lnTo>
                      <a:lnTo>
                        <a:pt x="98" y="19"/>
                      </a:lnTo>
                      <a:lnTo>
                        <a:pt x="99" y="19"/>
                      </a:lnTo>
                      <a:lnTo>
                        <a:pt x="99"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02" name="Freeform 2838">
                  <a:extLst>
                    <a:ext uri="{FF2B5EF4-FFF2-40B4-BE49-F238E27FC236}">
                      <a16:creationId xmlns:a16="http://schemas.microsoft.com/office/drawing/2014/main" id="{C2669772-6F50-4605-921E-E07E7D103AD8}"/>
                    </a:ext>
                  </a:extLst>
                </p:cNvPr>
                <p:cNvSpPr>
                  <a:spLocks/>
                </p:cNvSpPr>
                <p:nvPr/>
              </p:nvSpPr>
              <p:spPr bwMode="auto">
                <a:xfrm>
                  <a:off x="4029" y="1525"/>
                  <a:ext cx="99" cy="104"/>
                </a:xfrm>
                <a:custGeom>
                  <a:avLst/>
                  <a:gdLst>
                    <a:gd name="T0" fmla="*/ 94 w 99"/>
                    <a:gd name="T1" fmla="*/ 12 h 104"/>
                    <a:gd name="T2" fmla="*/ 91 w 99"/>
                    <a:gd name="T3" fmla="*/ 3 h 104"/>
                    <a:gd name="T4" fmla="*/ 73 w 99"/>
                    <a:gd name="T5" fmla="*/ 5 h 104"/>
                    <a:gd name="T6" fmla="*/ 73 w 99"/>
                    <a:gd name="T7" fmla="*/ 13 h 104"/>
                    <a:gd name="T8" fmla="*/ 64 w 99"/>
                    <a:gd name="T9" fmla="*/ 13 h 104"/>
                    <a:gd name="T10" fmla="*/ 59 w 99"/>
                    <a:gd name="T11" fmla="*/ 11 h 104"/>
                    <a:gd name="T12" fmla="*/ 48 w 99"/>
                    <a:gd name="T13" fmla="*/ 11 h 104"/>
                    <a:gd name="T14" fmla="*/ 40 w 99"/>
                    <a:gd name="T15" fmla="*/ 18 h 104"/>
                    <a:gd name="T16" fmla="*/ 33 w 99"/>
                    <a:gd name="T17" fmla="*/ 17 h 104"/>
                    <a:gd name="T18" fmla="*/ 20 w 99"/>
                    <a:gd name="T19" fmla="*/ 25 h 104"/>
                    <a:gd name="T20" fmla="*/ 20 w 99"/>
                    <a:gd name="T21" fmla="*/ 33 h 104"/>
                    <a:gd name="T22" fmla="*/ 14 w 99"/>
                    <a:gd name="T23" fmla="*/ 36 h 104"/>
                    <a:gd name="T24" fmla="*/ 12 w 99"/>
                    <a:gd name="T25" fmla="*/ 43 h 104"/>
                    <a:gd name="T26" fmla="*/ 8 w 99"/>
                    <a:gd name="T27" fmla="*/ 46 h 104"/>
                    <a:gd name="T28" fmla="*/ 0 w 99"/>
                    <a:gd name="T29" fmla="*/ 57 h 104"/>
                    <a:gd name="T30" fmla="*/ 13 w 99"/>
                    <a:gd name="T31" fmla="*/ 65 h 104"/>
                    <a:gd name="T32" fmla="*/ 14 w 99"/>
                    <a:gd name="T33" fmla="*/ 68 h 104"/>
                    <a:gd name="T34" fmla="*/ 22 w 99"/>
                    <a:gd name="T35" fmla="*/ 72 h 104"/>
                    <a:gd name="T36" fmla="*/ 24 w 99"/>
                    <a:gd name="T37" fmla="*/ 77 h 104"/>
                    <a:gd name="T38" fmla="*/ 19 w 99"/>
                    <a:gd name="T39" fmla="*/ 81 h 104"/>
                    <a:gd name="T40" fmla="*/ 18 w 99"/>
                    <a:gd name="T41" fmla="*/ 89 h 104"/>
                    <a:gd name="T42" fmla="*/ 29 w 99"/>
                    <a:gd name="T43" fmla="*/ 92 h 104"/>
                    <a:gd name="T44" fmla="*/ 32 w 99"/>
                    <a:gd name="T45" fmla="*/ 92 h 104"/>
                    <a:gd name="T46" fmla="*/ 36 w 99"/>
                    <a:gd name="T47" fmla="*/ 96 h 104"/>
                    <a:gd name="T48" fmla="*/ 40 w 99"/>
                    <a:gd name="T49" fmla="*/ 100 h 104"/>
                    <a:gd name="T50" fmla="*/ 51 w 99"/>
                    <a:gd name="T51" fmla="*/ 103 h 104"/>
                    <a:gd name="T52" fmla="*/ 55 w 99"/>
                    <a:gd name="T53" fmla="*/ 95 h 104"/>
                    <a:gd name="T54" fmla="*/ 55 w 99"/>
                    <a:gd name="T55" fmla="*/ 101 h 104"/>
                    <a:gd name="T56" fmla="*/ 43 w 99"/>
                    <a:gd name="T57" fmla="*/ 102 h 104"/>
                    <a:gd name="T58" fmla="*/ 41 w 99"/>
                    <a:gd name="T59" fmla="*/ 97 h 104"/>
                    <a:gd name="T60" fmla="*/ 36 w 99"/>
                    <a:gd name="T61" fmla="*/ 96 h 104"/>
                    <a:gd name="T62" fmla="*/ 36 w 99"/>
                    <a:gd name="T63" fmla="*/ 94 h 104"/>
                    <a:gd name="T64" fmla="*/ 32 w 99"/>
                    <a:gd name="T65" fmla="*/ 91 h 104"/>
                    <a:gd name="T66" fmla="*/ 24 w 99"/>
                    <a:gd name="T67" fmla="*/ 92 h 104"/>
                    <a:gd name="T68" fmla="*/ 18 w 99"/>
                    <a:gd name="T69" fmla="*/ 83 h 104"/>
                    <a:gd name="T70" fmla="*/ 27 w 99"/>
                    <a:gd name="T71" fmla="*/ 78 h 104"/>
                    <a:gd name="T72" fmla="*/ 27 w 99"/>
                    <a:gd name="T73" fmla="*/ 78 h 104"/>
                    <a:gd name="T74" fmla="*/ 21 w 99"/>
                    <a:gd name="T75" fmla="*/ 74 h 104"/>
                    <a:gd name="T76" fmla="*/ 21 w 99"/>
                    <a:gd name="T77" fmla="*/ 71 h 104"/>
                    <a:gd name="T78" fmla="*/ 14 w 99"/>
                    <a:gd name="T79" fmla="*/ 66 h 104"/>
                    <a:gd name="T80" fmla="*/ 7 w 99"/>
                    <a:gd name="T81" fmla="*/ 63 h 104"/>
                    <a:gd name="T82" fmla="*/ 2 w 99"/>
                    <a:gd name="T83" fmla="*/ 53 h 104"/>
                    <a:gd name="T84" fmla="*/ 13 w 99"/>
                    <a:gd name="T85" fmla="*/ 45 h 104"/>
                    <a:gd name="T86" fmla="*/ 17 w 99"/>
                    <a:gd name="T87" fmla="*/ 45 h 104"/>
                    <a:gd name="T88" fmla="*/ 12 w 99"/>
                    <a:gd name="T89" fmla="*/ 39 h 104"/>
                    <a:gd name="T90" fmla="*/ 20 w 99"/>
                    <a:gd name="T91" fmla="*/ 36 h 104"/>
                    <a:gd name="T92" fmla="*/ 24 w 99"/>
                    <a:gd name="T93" fmla="*/ 33 h 104"/>
                    <a:gd name="T94" fmla="*/ 21 w 99"/>
                    <a:gd name="T95" fmla="*/ 26 h 104"/>
                    <a:gd name="T96" fmla="*/ 33 w 99"/>
                    <a:gd name="T97" fmla="*/ 18 h 104"/>
                    <a:gd name="T98" fmla="*/ 41 w 99"/>
                    <a:gd name="T99" fmla="*/ 21 h 104"/>
                    <a:gd name="T100" fmla="*/ 45 w 99"/>
                    <a:gd name="T101" fmla="*/ 13 h 104"/>
                    <a:gd name="T102" fmla="*/ 58 w 99"/>
                    <a:gd name="T103" fmla="*/ 11 h 104"/>
                    <a:gd name="T104" fmla="*/ 59 w 99"/>
                    <a:gd name="T105" fmla="*/ 13 h 104"/>
                    <a:gd name="T106" fmla="*/ 62 w 99"/>
                    <a:gd name="T107" fmla="*/ 12 h 104"/>
                    <a:gd name="T108" fmla="*/ 68 w 99"/>
                    <a:gd name="T109" fmla="*/ 12 h 104"/>
                    <a:gd name="T110" fmla="*/ 74 w 99"/>
                    <a:gd name="T111" fmla="*/ 15 h 104"/>
                    <a:gd name="T112" fmla="*/ 73 w 99"/>
                    <a:gd name="T113" fmla="*/ 6 h 104"/>
                    <a:gd name="T114" fmla="*/ 87 w 99"/>
                    <a:gd name="T115" fmla="*/ 2 h 104"/>
                    <a:gd name="T116" fmla="*/ 92 w 99"/>
                    <a:gd name="T117" fmla="*/ 11 h 104"/>
                    <a:gd name="T118" fmla="*/ 92 w 99"/>
                    <a:gd name="T119" fmla="*/ 13 h 104"/>
                    <a:gd name="T120" fmla="*/ 98 w 99"/>
                    <a:gd name="T12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 h="104">
                      <a:moveTo>
                        <a:pt x="99" y="18"/>
                      </a:moveTo>
                      <a:lnTo>
                        <a:pt x="99" y="18"/>
                      </a:lnTo>
                      <a:lnTo>
                        <a:pt x="99" y="17"/>
                      </a:lnTo>
                      <a:lnTo>
                        <a:pt x="98" y="16"/>
                      </a:lnTo>
                      <a:lnTo>
                        <a:pt x="98" y="16"/>
                      </a:lnTo>
                      <a:lnTo>
                        <a:pt x="98" y="14"/>
                      </a:lnTo>
                      <a:lnTo>
                        <a:pt x="96" y="13"/>
                      </a:lnTo>
                      <a:lnTo>
                        <a:pt x="96" y="13"/>
                      </a:lnTo>
                      <a:lnTo>
                        <a:pt x="94" y="12"/>
                      </a:lnTo>
                      <a:lnTo>
                        <a:pt x="94" y="12"/>
                      </a:lnTo>
                      <a:lnTo>
                        <a:pt x="93" y="12"/>
                      </a:lnTo>
                      <a:lnTo>
                        <a:pt x="93" y="12"/>
                      </a:lnTo>
                      <a:lnTo>
                        <a:pt x="93" y="11"/>
                      </a:lnTo>
                      <a:lnTo>
                        <a:pt x="94" y="9"/>
                      </a:lnTo>
                      <a:lnTo>
                        <a:pt x="93" y="7"/>
                      </a:lnTo>
                      <a:lnTo>
                        <a:pt x="93" y="5"/>
                      </a:lnTo>
                      <a:lnTo>
                        <a:pt x="93" y="5"/>
                      </a:lnTo>
                      <a:lnTo>
                        <a:pt x="91" y="3"/>
                      </a:lnTo>
                      <a:lnTo>
                        <a:pt x="89" y="2"/>
                      </a:lnTo>
                      <a:lnTo>
                        <a:pt x="86" y="1"/>
                      </a:lnTo>
                      <a:lnTo>
                        <a:pt x="84" y="0"/>
                      </a:lnTo>
                      <a:lnTo>
                        <a:pt x="84" y="0"/>
                      </a:lnTo>
                      <a:lnTo>
                        <a:pt x="82" y="1"/>
                      </a:lnTo>
                      <a:lnTo>
                        <a:pt x="81" y="1"/>
                      </a:lnTo>
                      <a:lnTo>
                        <a:pt x="78" y="2"/>
                      </a:lnTo>
                      <a:lnTo>
                        <a:pt x="76" y="3"/>
                      </a:lnTo>
                      <a:lnTo>
                        <a:pt x="73" y="5"/>
                      </a:lnTo>
                      <a:lnTo>
                        <a:pt x="73" y="5"/>
                      </a:lnTo>
                      <a:lnTo>
                        <a:pt x="72" y="6"/>
                      </a:lnTo>
                      <a:lnTo>
                        <a:pt x="72" y="7"/>
                      </a:lnTo>
                      <a:lnTo>
                        <a:pt x="72" y="9"/>
                      </a:lnTo>
                      <a:lnTo>
                        <a:pt x="72" y="10"/>
                      </a:lnTo>
                      <a:lnTo>
                        <a:pt x="72" y="10"/>
                      </a:lnTo>
                      <a:lnTo>
                        <a:pt x="72" y="12"/>
                      </a:lnTo>
                      <a:lnTo>
                        <a:pt x="73" y="13"/>
                      </a:lnTo>
                      <a:lnTo>
                        <a:pt x="73" y="13"/>
                      </a:lnTo>
                      <a:lnTo>
                        <a:pt x="72" y="13"/>
                      </a:lnTo>
                      <a:lnTo>
                        <a:pt x="72" y="13"/>
                      </a:lnTo>
                      <a:lnTo>
                        <a:pt x="71" y="12"/>
                      </a:lnTo>
                      <a:lnTo>
                        <a:pt x="70" y="12"/>
                      </a:lnTo>
                      <a:lnTo>
                        <a:pt x="70" y="12"/>
                      </a:lnTo>
                      <a:lnTo>
                        <a:pt x="68" y="12"/>
                      </a:lnTo>
                      <a:lnTo>
                        <a:pt x="67" y="12"/>
                      </a:lnTo>
                      <a:lnTo>
                        <a:pt x="64" y="13"/>
                      </a:lnTo>
                      <a:lnTo>
                        <a:pt x="64" y="13"/>
                      </a:lnTo>
                      <a:lnTo>
                        <a:pt x="64" y="13"/>
                      </a:lnTo>
                      <a:lnTo>
                        <a:pt x="64" y="12"/>
                      </a:lnTo>
                      <a:lnTo>
                        <a:pt x="64" y="12"/>
                      </a:lnTo>
                      <a:lnTo>
                        <a:pt x="62" y="11"/>
                      </a:lnTo>
                      <a:lnTo>
                        <a:pt x="61" y="11"/>
                      </a:lnTo>
                      <a:lnTo>
                        <a:pt x="61" y="11"/>
                      </a:lnTo>
                      <a:lnTo>
                        <a:pt x="60" y="11"/>
                      </a:lnTo>
                      <a:lnTo>
                        <a:pt x="60" y="11"/>
                      </a:lnTo>
                      <a:lnTo>
                        <a:pt x="59" y="11"/>
                      </a:lnTo>
                      <a:lnTo>
                        <a:pt x="59" y="11"/>
                      </a:lnTo>
                      <a:lnTo>
                        <a:pt x="59" y="11"/>
                      </a:lnTo>
                      <a:lnTo>
                        <a:pt x="58" y="11"/>
                      </a:lnTo>
                      <a:lnTo>
                        <a:pt x="56" y="10"/>
                      </a:lnTo>
                      <a:lnTo>
                        <a:pt x="56" y="10"/>
                      </a:lnTo>
                      <a:lnTo>
                        <a:pt x="54" y="10"/>
                      </a:lnTo>
                      <a:lnTo>
                        <a:pt x="52" y="10"/>
                      </a:lnTo>
                      <a:lnTo>
                        <a:pt x="50" y="10"/>
                      </a:lnTo>
                      <a:lnTo>
                        <a:pt x="48" y="11"/>
                      </a:lnTo>
                      <a:lnTo>
                        <a:pt x="48" y="11"/>
                      </a:lnTo>
                      <a:lnTo>
                        <a:pt x="46" y="11"/>
                      </a:lnTo>
                      <a:lnTo>
                        <a:pt x="45" y="12"/>
                      </a:lnTo>
                      <a:lnTo>
                        <a:pt x="43" y="13"/>
                      </a:lnTo>
                      <a:lnTo>
                        <a:pt x="42" y="15"/>
                      </a:lnTo>
                      <a:lnTo>
                        <a:pt x="42" y="15"/>
                      </a:lnTo>
                      <a:lnTo>
                        <a:pt x="41" y="16"/>
                      </a:lnTo>
                      <a:lnTo>
                        <a:pt x="40" y="17"/>
                      </a:lnTo>
                      <a:lnTo>
                        <a:pt x="40" y="18"/>
                      </a:lnTo>
                      <a:lnTo>
                        <a:pt x="40" y="20"/>
                      </a:lnTo>
                      <a:lnTo>
                        <a:pt x="40" y="20"/>
                      </a:lnTo>
                      <a:lnTo>
                        <a:pt x="40" y="20"/>
                      </a:lnTo>
                      <a:lnTo>
                        <a:pt x="40" y="20"/>
                      </a:lnTo>
                      <a:lnTo>
                        <a:pt x="38" y="19"/>
                      </a:lnTo>
                      <a:lnTo>
                        <a:pt x="38" y="19"/>
                      </a:lnTo>
                      <a:lnTo>
                        <a:pt x="36" y="18"/>
                      </a:lnTo>
                      <a:lnTo>
                        <a:pt x="33" y="17"/>
                      </a:lnTo>
                      <a:lnTo>
                        <a:pt x="33" y="17"/>
                      </a:lnTo>
                      <a:lnTo>
                        <a:pt x="31" y="17"/>
                      </a:lnTo>
                      <a:lnTo>
                        <a:pt x="29" y="17"/>
                      </a:lnTo>
                      <a:lnTo>
                        <a:pt x="27" y="18"/>
                      </a:lnTo>
                      <a:lnTo>
                        <a:pt x="25" y="19"/>
                      </a:lnTo>
                      <a:lnTo>
                        <a:pt x="25" y="19"/>
                      </a:lnTo>
                      <a:lnTo>
                        <a:pt x="23" y="20"/>
                      </a:lnTo>
                      <a:lnTo>
                        <a:pt x="21" y="21"/>
                      </a:lnTo>
                      <a:lnTo>
                        <a:pt x="21" y="23"/>
                      </a:lnTo>
                      <a:lnTo>
                        <a:pt x="20" y="25"/>
                      </a:lnTo>
                      <a:lnTo>
                        <a:pt x="20" y="25"/>
                      </a:lnTo>
                      <a:lnTo>
                        <a:pt x="20" y="27"/>
                      </a:lnTo>
                      <a:lnTo>
                        <a:pt x="21" y="29"/>
                      </a:lnTo>
                      <a:lnTo>
                        <a:pt x="22" y="30"/>
                      </a:lnTo>
                      <a:lnTo>
                        <a:pt x="23" y="32"/>
                      </a:lnTo>
                      <a:lnTo>
                        <a:pt x="23" y="32"/>
                      </a:lnTo>
                      <a:lnTo>
                        <a:pt x="21" y="32"/>
                      </a:lnTo>
                      <a:lnTo>
                        <a:pt x="20" y="33"/>
                      </a:lnTo>
                      <a:lnTo>
                        <a:pt x="20" y="33"/>
                      </a:lnTo>
                      <a:lnTo>
                        <a:pt x="19" y="33"/>
                      </a:lnTo>
                      <a:lnTo>
                        <a:pt x="18" y="34"/>
                      </a:lnTo>
                      <a:lnTo>
                        <a:pt x="18" y="34"/>
                      </a:lnTo>
                      <a:lnTo>
                        <a:pt x="18" y="34"/>
                      </a:lnTo>
                      <a:lnTo>
                        <a:pt x="18" y="35"/>
                      </a:lnTo>
                      <a:lnTo>
                        <a:pt x="19" y="35"/>
                      </a:lnTo>
                      <a:lnTo>
                        <a:pt x="19" y="35"/>
                      </a:lnTo>
                      <a:lnTo>
                        <a:pt x="16" y="36"/>
                      </a:lnTo>
                      <a:lnTo>
                        <a:pt x="14" y="36"/>
                      </a:lnTo>
                      <a:lnTo>
                        <a:pt x="13" y="37"/>
                      </a:lnTo>
                      <a:lnTo>
                        <a:pt x="12" y="37"/>
                      </a:lnTo>
                      <a:lnTo>
                        <a:pt x="12" y="38"/>
                      </a:lnTo>
                      <a:lnTo>
                        <a:pt x="11" y="39"/>
                      </a:lnTo>
                      <a:lnTo>
                        <a:pt x="11" y="39"/>
                      </a:lnTo>
                      <a:lnTo>
                        <a:pt x="11" y="40"/>
                      </a:lnTo>
                      <a:lnTo>
                        <a:pt x="11" y="41"/>
                      </a:lnTo>
                      <a:lnTo>
                        <a:pt x="12" y="42"/>
                      </a:lnTo>
                      <a:lnTo>
                        <a:pt x="12" y="43"/>
                      </a:lnTo>
                      <a:lnTo>
                        <a:pt x="12" y="43"/>
                      </a:lnTo>
                      <a:lnTo>
                        <a:pt x="13" y="44"/>
                      </a:lnTo>
                      <a:lnTo>
                        <a:pt x="15" y="45"/>
                      </a:lnTo>
                      <a:lnTo>
                        <a:pt x="15" y="45"/>
                      </a:lnTo>
                      <a:lnTo>
                        <a:pt x="13" y="45"/>
                      </a:lnTo>
                      <a:lnTo>
                        <a:pt x="13" y="45"/>
                      </a:lnTo>
                      <a:lnTo>
                        <a:pt x="12" y="45"/>
                      </a:lnTo>
                      <a:lnTo>
                        <a:pt x="10" y="45"/>
                      </a:lnTo>
                      <a:lnTo>
                        <a:pt x="8" y="46"/>
                      </a:lnTo>
                      <a:lnTo>
                        <a:pt x="8" y="46"/>
                      </a:lnTo>
                      <a:lnTo>
                        <a:pt x="6" y="47"/>
                      </a:lnTo>
                      <a:lnTo>
                        <a:pt x="4" y="48"/>
                      </a:lnTo>
                      <a:lnTo>
                        <a:pt x="3" y="50"/>
                      </a:lnTo>
                      <a:lnTo>
                        <a:pt x="2" y="52"/>
                      </a:lnTo>
                      <a:lnTo>
                        <a:pt x="2" y="52"/>
                      </a:lnTo>
                      <a:lnTo>
                        <a:pt x="1" y="53"/>
                      </a:lnTo>
                      <a:lnTo>
                        <a:pt x="0" y="55"/>
                      </a:lnTo>
                      <a:lnTo>
                        <a:pt x="0" y="57"/>
                      </a:lnTo>
                      <a:lnTo>
                        <a:pt x="1" y="58"/>
                      </a:lnTo>
                      <a:lnTo>
                        <a:pt x="1" y="58"/>
                      </a:lnTo>
                      <a:lnTo>
                        <a:pt x="2" y="60"/>
                      </a:lnTo>
                      <a:lnTo>
                        <a:pt x="4" y="62"/>
                      </a:lnTo>
                      <a:lnTo>
                        <a:pt x="6" y="63"/>
                      </a:lnTo>
                      <a:lnTo>
                        <a:pt x="8" y="63"/>
                      </a:lnTo>
                      <a:lnTo>
                        <a:pt x="8" y="63"/>
                      </a:lnTo>
                      <a:lnTo>
                        <a:pt x="10" y="64"/>
                      </a:lnTo>
                      <a:lnTo>
                        <a:pt x="13" y="65"/>
                      </a:lnTo>
                      <a:lnTo>
                        <a:pt x="13" y="65"/>
                      </a:lnTo>
                      <a:lnTo>
                        <a:pt x="14" y="65"/>
                      </a:lnTo>
                      <a:lnTo>
                        <a:pt x="14" y="65"/>
                      </a:lnTo>
                      <a:lnTo>
                        <a:pt x="13" y="66"/>
                      </a:lnTo>
                      <a:lnTo>
                        <a:pt x="13" y="66"/>
                      </a:lnTo>
                      <a:lnTo>
                        <a:pt x="13" y="67"/>
                      </a:lnTo>
                      <a:lnTo>
                        <a:pt x="13" y="67"/>
                      </a:lnTo>
                      <a:lnTo>
                        <a:pt x="13" y="67"/>
                      </a:lnTo>
                      <a:lnTo>
                        <a:pt x="14" y="68"/>
                      </a:lnTo>
                      <a:lnTo>
                        <a:pt x="15" y="69"/>
                      </a:lnTo>
                      <a:lnTo>
                        <a:pt x="16" y="70"/>
                      </a:lnTo>
                      <a:lnTo>
                        <a:pt x="16" y="70"/>
                      </a:lnTo>
                      <a:lnTo>
                        <a:pt x="18" y="71"/>
                      </a:lnTo>
                      <a:lnTo>
                        <a:pt x="20" y="71"/>
                      </a:lnTo>
                      <a:lnTo>
                        <a:pt x="20" y="71"/>
                      </a:lnTo>
                      <a:lnTo>
                        <a:pt x="21" y="72"/>
                      </a:lnTo>
                      <a:lnTo>
                        <a:pt x="22" y="72"/>
                      </a:lnTo>
                      <a:lnTo>
                        <a:pt x="22" y="72"/>
                      </a:lnTo>
                      <a:lnTo>
                        <a:pt x="21" y="73"/>
                      </a:lnTo>
                      <a:lnTo>
                        <a:pt x="21" y="73"/>
                      </a:lnTo>
                      <a:lnTo>
                        <a:pt x="21" y="73"/>
                      </a:lnTo>
                      <a:lnTo>
                        <a:pt x="21" y="74"/>
                      </a:lnTo>
                      <a:lnTo>
                        <a:pt x="21" y="74"/>
                      </a:lnTo>
                      <a:lnTo>
                        <a:pt x="21" y="74"/>
                      </a:lnTo>
                      <a:lnTo>
                        <a:pt x="21" y="75"/>
                      </a:lnTo>
                      <a:lnTo>
                        <a:pt x="22" y="76"/>
                      </a:lnTo>
                      <a:lnTo>
                        <a:pt x="24" y="77"/>
                      </a:lnTo>
                      <a:lnTo>
                        <a:pt x="24" y="77"/>
                      </a:lnTo>
                      <a:lnTo>
                        <a:pt x="26" y="78"/>
                      </a:lnTo>
                      <a:lnTo>
                        <a:pt x="26" y="78"/>
                      </a:lnTo>
                      <a:lnTo>
                        <a:pt x="25" y="78"/>
                      </a:lnTo>
                      <a:lnTo>
                        <a:pt x="23" y="79"/>
                      </a:lnTo>
                      <a:lnTo>
                        <a:pt x="21" y="79"/>
                      </a:lnTo>
                      <a:lnTo>
                        <a:pt x="21" y="79"/>
                      </a:lnTo>
                      <a:lnTo>
                        <a:pt x="20" y="80"/>
                      </a:lnTo>
                      <a:lnTo>
                        <a:pt x="19" y="81"/>
                      </a:lnTo>
                      <a:lnTo>
                        <a:pt x="18" y="82"/>
                      </a:lnTo>
                      <a:lnTo>
                        <a:pt x="17" y="83"/>
                      </a:lnTo>
                      <a:lnTo>
                        <a:pt x="17" y="83"/>
                      </a:lnTo>
                      <a:lnTo>
                        <a:pt x="17" y="84"/>
                      </a:lnTo>
                      <a:lnTo>
                        <a:pt x="17" y="86"/>
                      </a:lnTo>
                      <a:lnTo>
                        <a:pt x="17" y="87"/>
                      </a:lnTo>
                      <a:lnTo>
                        <a:pt x="17" y="88"/>
                      </a:lnTo>
                      <a:lnTo>
                        <a:pt x="17" y="88"/>
                      </a:lnTo>
                      <a:lnTo>
                        <a:pt x="18" y="89"/>
                      </a:lnTo>
                      <a:lnTo>
                        <a:pt x="19" y="90"/>
                      </a:lnTo>
                      <a:lnTo>
                        <a:pt x="20" y="91"/>
                      </a:lnTo>
                      <a:lnTo>
                        <a:pt x="22" y="92"/>
                      </a:lnTo>
                      <a:lnTo>
                        <a:pt x="22" y="92"/>
                      </a:lnTo>
                      <a:lnTo>
                        <a:pt x="24" y="92"/>
                      </a:lnTo>
                      <a:lnTo>
                        <a:pt x="25" y="92"/>
                      </a:lnTo>
                      <a:lnTo>
                        <a:pt x="27" y="92"/>
                      </a:lnTo>
                      <a:lnTo>
                        <a:pt x="29" y="92"/>
                      </a:lnTo>
                      <a:lnTo>
                        <a:pt x="29" y="92"/>
                      </a:lnTo>
                      <a:lnTo>
                        <a:pt x="30" y="92"/>
                      </a:lnTo>
                      <a:lnTo>
                        <a:pt x="30" y="92"/>
                      </a:lnTo>
                      <a:lnTo>
                        <a:pt x="31" y="92"/>
                      </a:lnTo>
                      <a:lnTo>
                        <a:pt x="32" y="91"/>
                      </a:lnTo>
                      <a:lnTo>
                        <a:pt x="32" y="92"/>
                      </a:lnTo>
                      <a:lnTo>
                        <a:pt x="32" y="92"/>
                      </a:lnTo>
                      <a:lnTo>
                        <a:pt x="32" y="92"/>
                      </a:lnTo>
                      <a:lnTo>
                        <a:pt x="32" y="92"/>
                      </a:lnTo>
                      <a:lnTo>
                        <a:pt x="32" y="92"/>
                      </a:lnTo>
                      <a:lnTo>
                        <a:pt x="33" y="93"/>
                      </a:lnTo>
                      <a:lnTo>
                        <a:pt x="33" y="93"/>
                      </a:lnTo>
                      <a:lnTo>
                        <a:pt x="34" y="94"/>
                      </a:lnTo>
                      <a:lnTo>
                        <a:pt x="34" y="95"/>
                      </a:lnTo>
                      <a:lnTo>
                        <a:pt x="35" y="95"/>
                      </a:lnTo>
                      <a:lnTo>
                        <a:pt x="35" y="95"/>
                      </a:lnTo>
                      <a:lnTo>
                        <a:pt x="35" y="95"/>
                      </a:lnTo>
                      <a:lnTo>
                        <a:pt x="35" y="96"/>
                      </a:lnTo>
                      <a:lnTo>
                        <a:pt x="36" y="96"/>
                      </a:lnTo>
                      <a:lnTo>
                        <a:pt x="36" y="96"/>
                      </a:lnTo>
                      <a:lnTo>
                        <a:pt x="37" y="97"/>
                      </a:lnTo>
                      <a:lnTo>
                        <a:pt x="38" y="97"/>
                      </a:lnTo>
                      <a:lnTo>
                        <a:pt x="38" y="97"/>
                      </a:lnTo>
                      <a:lnTo>
                        <a:pt x="40" y="97"/>
                      </a:lnTo>
                      <a:lnTo>
                        <a:pt x="40" y="97"/>
                      </a:lnTo>
                      <a:lnTo>
                        <a:pt x="39" y="98"/>
                      </a:lnTo>
                      <a:lnTo>
                        <a:pt x="39" y="99"/>
                      </a:lnTo>
                      <a:lnTo>
                        <a:pt x="40" y="100"/>
                      </a:lnTo>
                      <a:lnTo>
                        <a:pt x="40" y="101"/>
                      </a:lnTo>
                      <a:lnTo>
                        <a:pt x="40" y="101"/>
                      </a:lnTo>
                      <a:lnTo>
                        <a:pt x="42" y="102"/>
                      </a:lnTo>
                      <a:lnTo>
                        <a:pt x="44" y="103"/>
                      </a:lnTo>
                      <a:lnTo>
                        <a:pt x="46" y="104"/>
                      </a:lnTo>
                      <a:lnTo>
                        <a:pt x="47" y="104"/>
                      </a:lnTo>
                      <a:lnTo>
                        <a:pt x="47" y="104"/>
                      </a:lnTo>
                      <a:lnTo>
                        <a:pt x="49" y="103"/>
                      </a:lnTo>
                      <a:lnTo>
                        <a:pt x="51" y="103"/>
                      </a:lnTo>
                      <a:lnTo>
                        <a:pt x="53" y="102"/>
                      </a:lnTo>
                      <a:lnTo>
                        <a:pt x="55" y="101"/>
                      </a:lnTo>
                      <a:lnTo>
                        <a:pt x="55" y="101"/>
                      </a:lnTo>
                      <a:lnTo>
                        <a:pt x="56" y="99"/>
                      </a:lnTo>
                      <a:lnTo>
                        <a:pt x="57" y="98"/>
                      </a:lnTo>
                      <a:lnTo>
                        <a:pt x="57" y="98"/>
                      </a:lnTo>
                      <a:lnTo>
                        <a:pt x="57" y="97"/>
                      </a:lnTo>
                      <a:lnTo>
                        <a:pt x="57" y="97"/>
                      </a:lnTo>
                      <a:lnTo>
                        <a:pt x="55" y="95"/>
                      </a:lnTo>
                      <a:lnTo>
                        <a:pt x="55" y="95"/>
                      </a:lnTo>
                      <a:lnTo>
                        <a:pt x="55" y="95"/>
                      </a:lnTo>
                      <a:lnTo>
                        <a:pt x="55" y="95"/>
                      </a:lnTo>
                      <a:lnTo>
                        <a:pt x="56" y="97"/>
                      </a:lnTo>
                      <a:lnTo>
                        <a:pt x="57" y="97"/>
                      </a:lnTo>
                      <a:lnTo>
                        <a:pt x="56" y="99"/>
                      </a:lnTo>
                      <a:lnTo>
                        <a:pt x="56" y="100"/>
                      </a:lnTo>
                      <a:lnTo>
                        <a:pt x="56" y="100"/>
                      </a:lnTo>
                      <a:lnTo>
                        <a:pt x="55" y="101"/>
                      </a:lnTo>
                      <a:lnTo>
                        <a:pt x="53" y="102"/>
                      </a:lnTo>
                      <a:lnTo>
                        <a:pt x="53" y="102"/>
                      </a:lnTo>
                      <a:lnTo>
                        <a:pt x="52" y="102"/>
                      </a:lnTo>
                      <a:lnTo>
                        <a:pt x="51" y="103"/>
                      </a:lnTo>
                      <a:lnTo>
                        <a:pt x="47" y="103"/>
                      </a:lnTo>
                      <a:lnTo>
                        <a:pt x="47" y="103"/>
                      </a:lnTo>
                      <a:lnTo>
                        <a:pt x="46" y="103"/>
                      </a:lnTo>
                      <a:lnTo>
                        <a:pt x="44" y="103"/>
                      </a:lnTo>
                      <a:lnTo>
                        <a:pt x="43" y="102"/>
                      </a:lnTo>
                      <a:lnTo>
                        <a:pt x="42" y="101"/>
                      </a:lnTo>
                      <a:lnTo>
                        <a:pt x="42" y="101"/>
                      </a:lnTo>
                      <a:lnTo>
                        <a:pt x="40" y="100"/>
                      </a:lnTo>
                      <a:lnTo>
                        <a:pt x="40" y="99"/>
                      </a:lnTo>
                      <a:lnTo>
                        <a:pt x="40" y="99"/>
                      </a:lnTo>
                      <a:lnTo>
                        <a:pt x="40" y="98"/>
                      </a:lnTo>
                      <a:lnTo>
                        <a:pt x="40" y="97"/>
                      </a:lnTo>
                      <a:lnTo>
                        <a:pt x="41" y="97"/>
                      </a:lnTo>
                      <a:lnTo>
                        <a:pt x="41" y="97"/>
                      </a:lnTo>
                      <a:lnTo>
                        <a:pt x="41" y="96"/>
                      </a:lnTo>
                      <a:lnTo>
                        <a:pt x="41" y="96"/>
                      </a:lnTo>
                      <a:lnTo>
                        <a:pt x="41" y="96"/>
                      </a:lnTo>
                      <a:lnTo>
                        <a:pt x="40" y="96"/>
                      </a:lnTo>
                      <a:lnTo>
                        <a:pt x="40" y="96"/>
                      </a:lnTo>
                      <a:lnTo>
                        <a:pt x="39" y="96"/>
                      </a:lnTo>
                      <a:lnTo>
                        <a:pt x="38" y="96"/>
                      </a:lnTo>
                      <a:lnTo>
                        <a:pt x="38" y="96"/>
                      </a:lnTo>
                      <a:lnTo>
                        <a:pt x="36" y="96"/>
                      </a:lnTo>
                      <a:lnTo>
                        <a:pt x="36" y="96"/>
                      </a:lnTo>
                      <a:lnTo>
                        <a:pt x="36" y="95"/>
                      </a:lnTo>
                      <a:lnTo>
                        <a:pt x="36" y="95"/>
                      </a:lnTo>
                      <a:lnTo>
                        <a:pt x="37" y="94"/>
                      </a:lnTo>
                      <a:lnTo>
                        <a:pt x="37" y="94"/>
                      </a:lnTo>
                      <a:lnTo>
                        <a:pt x="37" y="94"/>
                      </a:lnTo>
                      <a:lnTo>
                        <a:pt x="36" y="94"/>
                      </a:lnTo>
                      <a:lnTo>
                        <a:pt x="36" y="94"/>
                      </a:lnTo>
                      <a:lnTo>
                        <a:pt x="36" y="94"/>
                      </a:lnTo>
                      <a:lnTo>
                        <a:pt x="35" y="94"/>
                      </a:lnTo>
                      <a:lnTo>
                        <a:pt x="35" y="94"/>
                      </a:lnTo>
                      <a:lnTo>
                        <a:pt x="33" y="93"/>
                      </a:lnTo>
                      <a:lnTo>
                        <a:pt x="33" y="92"/>
                      </a:lnTo>
                      <a:lnTo>
                        <a:pt x="32" y="92"/>
                      </a:lnTo>
                      <a:lnTo>
                        <a:pt x="32" y="92"/>
                      </a:lnTo>
                      <a:lnTo>
                        <a:pt x="32" y="92"/>
                      </a:lnTo>
                      <a:lnTo>
                        <a:pt x="32" y="91"/>
                      </a:lnTo>
                      <a:lnTo>
                        <a:pt x="32" y="91"/>
                      </a:lnTo>
                      <a:lnTo>
                        <a:pt x="31" y="91"/>
                      </a:lnTo>
                      <a:lnTo>
                        <a:pt x="31" y="91"/>
                      </a:lnTo>
                      <a:lnTo>
                        <a:pt x="30" y="91"/>
                      </a:lnTo>
                      <a:lnTo>
                        <a:pt x="30" y="91"/>
                      </a:lnTo>
                      <a:lnTo>
                        <a:pt x="29" y="92"/>
                      </a:lnTo>
                      <a:lnTo>
                        <a:pt x="27" y="92"/>
                      </a:lnTo>
                      <a:lnTo>
                        <a:pt x="27" y="92"/>
                      </a:lnTo>
                      <a:lnTo>
                        <a:pt x="25" y="92"/>
                      </a:lnTo>
                      <a:lnTo>
                        <a:pt x="24" y="92"/>
                      </a:lnTo>
                      <a:lnTo>
                        <a:pt x="21" y="90"/>
                      </a:lnTo>
                      <a:lnTo>
                        <a:pt x="21" y="90"/>
                      </a:lnTo>
                      <a:lnTo>
                        <a:pt x="20" y="90"/>
                      </a:lnTo>
                      <a:lnTo>
                        <a:pt x="18" y="88"/>
                      </a:lnTo>
                      <a:lnTo>
                        <a:pt x="18" y="87"/>
                      </a:lnTo>
                      <a:lnTo>
                        <a:pt x="17" y="86"/>
                      </a:lnTo>
                      <a:lnTo>
                        <a:pt x="17" y="86"/>
                      </a:lnTo>
                      <a:lnTo>
                        <a:pt x="17" y="84"/>
                      </a:lnTo>
                      <a:lnTo>
                        <a:pt x="18" y="83"/>
                      </a:lnTo>
                      <a:lnTo>
                        <a:pt x="19" y="82"/>
                      </a:lnTo>
                      <a:lnTo>
                        <a:pt x="20" y="81"/>
                      </a:lnTo>
                      <a:lnTo>
                        <a:pt x="20" y="81"/>
                      </a:lnTo>
                      <a:lnTo>
                        <a:pt x="21" y="80"/>
                      </a:lnTo>
                      <a:lnTo>
                        <a:pt x="22" y="79"/>
                      </a:lnTo>
                      <a:lnTo>
                        <a:pt x="25" y="79"/>
                      </a:lnTo>
                      <a:lnTo>
                        <a:pt x="25" y="79"/>
                      </a:lnTo>
                      <a:lnTo>
                        <a:pt x="26" y="79"/>
                      </a:lnTo>
                      <a:lnTo>
                        <a:pt x="27" y="78"/>
                      </a:lnTo>
                      <a:lnTo>
                        <a:pt x="27" y="78"/>
                      </a:lnTo>
                      <a:lnTo>
                        <a:pt x="29" y="79"/>
                      </a:lnTo>
                      <a:lnTo>
                        <a:pt x="29" y="79"/>
                      </a:lnTo>
                      <a:lnTo>
                        <a:pt x="29" y="79"/>
                      </a:lnTo>
                      <a:lnTo>
                        <a:pt x="29" y="79"/>
                      </a:lnTo>
                      <a:lnTo>
                        <a:pt x="29" y="79"/>
                      </a:lnTo>
                      <a:lnTo>
                        <a:pt x="28" y="78"/>
                      </a:lnTo>
                      <a:lnTo>
                        <a:pt x="27" y="78"/>
                      </a:lnTo>
                      <a:lnTo>
                        <a:pt x="27" y="78"/>
                      </a:lnTo>
                      <a:lnTo>
                        <a:pt x="26" y="77"/>
                      </a:lnTo>
                      <a:lnTo>
                        <a:pt x="26" y="77"/>
                      </a:lnTo>
                      <a:lnTo>
                        <a:pt x="24" y="77"/>
                      </a:lnTo>
                      <a:lnTo>
                        <a:pt x="23" y="76"/>
                      </a:lnTo>
                      <a:lnTo>
                        <a:pt x="23" y="76"/>
                      </a:lnTo>
                      <a:lnTo>
                        <a:pt x="22" y="75"/>
                      </a:lnTo>
                      <a:lnTo>
                        <a:pt x="21" y="74"/>
                      </a:lnTo>
                      <a:lnTo>
                        <a:pt x="21" y="74"/>
                      </a:lnTo>
                      <a:lnTo>
                        <a:pt x="21" y="74"/>
                      </a:lnTo>
                      <a:lnTo>
                        <a:pt x="21" y="74"/>
                      </a:lnTo>
                      <a:lnTo>
                        <a:pt x="22" y="73"/>
                      </a:lnTo>
                      <a:lnTo>
                        <a:pt x="22" y="73"/>
                      </a:lnTo>
                      <a:lnTo>
                        <a:pt x="23" y="72"/>
                      </a:lnTo>
                      <a:lnTo>
                        <a:pt x="23" y="72"/>
                      </a:lnTo>
                      <a:lnTo>
                        <a:pt x="23" y="72"/>
                      </a:lnTo>
                      <a:lnTo>
                        <a:pt x="23" y="72"/>
                      </a:lnTo>
                      <a:lnTo>
                        <a:pt x="22" y="72"/>
                      </a:lnTo>
                      <a:lnTo>
                        <a:pt x="21" y="71"/>
                      </a:lnTo>
                      <a:lnTo>
                        <a:pt x="21" y="71"/>
                      </a:lnTo>
                      <a:lnTo>
                        <a:pt x="18" y="70"/>
                      </a:lnTo>
                      <a:lnTo>
                        <a:pt x="18" y="70"/>
                      </a:lnTo>
                      <a:lnTo>
                        <a:pt x="15" y="68"/>
                      </a:lnTo>
                      <a:lnTo>
                        <a:pt x="15" y="68"/>
                      </a:lnTo>
                      <a:lnTo>
                        <a:pt x="14" y="68"/>
                      </a:lnTo>
                      <a:lnTo>
                        <a:pt x="14" y="67"/>
                      </a:lnTo>
                      <a:lnTo>
                        <a:pt x="14" y="66"/>
                      </a:lnTo>
                      <a:lnTo>
                        <a:pt x="14" y="66"/>
                      </a:lnTo>
                      <a:lnTo>
                        <a:pt x="14" y="65"/>
                      </a:lnTo>
                      <a:lnTo>
                        <a:pt x="14" y="65"/>
                      </a:lnTo>
                      <a:lnTo>
                        <a:pt x="14" y="65"/>
                      </a:lnTo>
                      <a:lnTo>
                        <a:pt x="14" y="65"/>
                      </a:lnTo>
                      <a:lnTo>
                        <a:pt x="13" y="64"/>
                      </a:lnTo>
                      <a:lnTo>
                        <a:pt x="12" y="64"/>
                      </a:lnTo>
                      <a:lnTo>
                        <a:pt x="12" y="64"/>
                      </a:lnTo>
                      <a:lnTo>
                        <a:pt x="8" y="63"/>
                      </a:lnTo>
                      <a:lnTo>
                        <a:pt x="7" y="63"/>
                      </a:lnTo>
                      <a:lnTo>
                        <a:pt x="5" y="62"/>
                      </a:lnTo>
                      <a:lnTo>
                        <a:pt x="5" y="62"/>
                      </a:lnTo>
                      <a:lnTo>
                        <a:pt x="3" y="61"/>
                      </a:lnTo>
                      <a:lnTo>
                        <a:pt x="2" y="59"/>
                      </a:lnTo>
                      <a:lnTo>
                        <a:pt x="1" y="58"/>
                      </a:lnTo>
                      <a:lnTo>
                        <a:pt x="1" y="56"/>
                      </a:lnTo>
                      <a:lnTo>
                        <a:pt x="1" y="56"/>
                      </a:lnTo>
                      <a:lnTo>
                        <a:pt x="1" y="54"/>
                      </a:lnTo>
                      <a:lnTo>
                        <a:pt x="2" y="53"/>
                      </a:lnTo>
                      <a:lnTo>
                        <a:pt x="3" y="51"/>
                      </a:lnTo>
                      <a:lnTo>
                        <a:pt x="3" y="50"/>
                      </a:lnTo>
                      <a:lnTo>
                        <a:pt x="3" y="50"/>
                      </a:lnTo>
                      <a:lnTo>
                        <a:pt x="5" y="49"/>
                      </a:lnTo>
                      <a:lnTo>
                        <a:pt x="6" y="48"/>
                      </a:lnTo>
                      <a:lnTo>
                        <a:pt x="9" y="47"/>
                      </a:lnTo>
                      <a:lnTo>
                        <a:pt x="9" y="47"/>
                      </a:lnTo>
                      <a:lnTo>
                        <a:pt x="11" y="46"/>
                      </a:lnTo>
                      <a:lnTo>
                        <a:pt x="13" y="45"/>
                      </a:lnTo>
                      <a:lnTo>
                        <a:pt x="13" y="45"/>
                      </a:lnTo>
                      <a:lnTo>
                        <a:pt x="14" y="45"/>
                      </a:lnTo>
                      <a:lnTo>
                        <a:pt x="15" y="46"/>
                      </a:lnTo>
                      <a:lnTo>
                        <a:pt x="17" y="46"/>
                      </a:lnTo>
                      <a:lnTo>
                        <a:pt x="17" y="46"/>
                      </a:lnTo>
                      <a:lnTo>
                        <a:pt x="17" y="46"/>
                      </a:lnTo>
                      <a:lnTo>
                        <a:pt x="17" y="46"/>
                      </a:lnTo>
                      <a:lnTo>
                        <a:pt x="17" y="46"/>
                      </a:lnTo>
                      <a:lnTo>
                        <a:pt x="17" y="45"/>
                      </a:lnTo>
                      <a:lnTo>
                        <a:pt x="17" y="45"/>
                      </a:lnTo>
                      <a:lnTo>
                        <a:pt x="16" y="45"/>
                      </a:lnTo>
                      <a:lnTo>
                        <a:pt x="14" y="43"/>
                      </a:lnTo>
                      <a:lnTo>
                        <a:pt x="13" y="43"/>
                      </a:lnTo>
                      <a:lnTo>
                        <a:pt x="12" y="42"/>
                      </a:lnTo>
                      <a:lnTo>
                        <a:pt x="12" y="41"/>
                      </a:lnTo>
                      <a:lnTo>
                        <a:pt x="12" y="40"/>
                      </a:lnTo>
                      <a:lnTo>
                        <a:pt x="12" y="40"/>
                      </a:lnTo>
                      <a:lnTo>
                        <a:pt x="12" y="39"/>
                      </a:lnTo>
                      <a:lnTo>
                        <a:pt x="13" y="38"/>
                      </a:lnTo>
                      <a:lnTo>
                        <a:pt x="14" y="38"/>
                      </a:lnTo>
                      <a:lnTo>
                        <a:pt x="15" y="37"/>
                      </a:lnTo>
                      <a:lnTo>
                        <a:pt x="17" y="36"/>
                      </a:lnTo>
                      <a:lnTo>
                        <a:pt x="19" y="36"/>
                      </a:lnTo>
                      <a:lnTo>
                        <a:pt x="19" y="36"/>
                      </a:lnTo>
                      <a:lnTo>
                        <a:pt x="20" y="36"/>
                      </a:lnTo>
                      <a:lnTo>
                        <a:pt x="20" y="36"/>
                      </a:lnTo>
                      <a:lnTo>
                        <a:pt x="20" y="36"/>
                      </a:lnTo>
                      <a:lnTo>
                        <a:pt x="20" y="35"/>
                      </a:lnTo>
                      <a:lnTo>
                        <a:pt x="20" y="35"/>
                      </a:lnTo>
                      <a:lnTo>
                        <a:pt x="20" y="34"/>
                      </a:lnTo>
                      <a:lnTo>
                        <a:pt x="20" y="34"/>
                      </a:lnTo>
                      <a:lnTo>
                        <a:pt x="20" y="34"/>
                      </a:lnTo>
                      <a:lnTo>
                        <a:pt x="21" y="33"/>
                      </a:lnTo>
                      <a:lnTo>
                        <a:pt x="22" y="33"/>
                      </a:lnTo>
                      <a:lnTo>
                        <a:pt x="23" y="33"/>
                      </a:lnTo>
                      <a:lnTo>
                        <a:pt x="24" y="33"/>
                      </a:lnTo>
                      <a:lnTo>
                        <a:pt x="24" y="33"/>
                      </a:lnTo>
                      <a:lnTo>
                        <a:pt x="25" y="33"/>
                      </a:lnTo>
                      <a:lnTo>
                        <a:pt x="25" y="33"/>
                      </a:lnTo>
                      <a:lnTo>
                        <a:pt x="25" y="33"/>
                      </a:lnTo>
                      <a:lnTo>
                        <a:pt x="25" y="33"/>
                      </a:lnTo>
                      <a:lnTo>
                        <a:pt x="22" y="29"/>
                      </a:lnTo>
                      <a:lnTo>
                        <a:pt x="22" y="28"/>
                      </a:lnTo>
                      <a:lnTo>
                        <a:pt x="21" y="26"/>
                      </a:lnTo>
                      <a:lnTo>
                        <a:pt x="21" y="26"/>
                      </a:lnTo>
                      <a:lnTo>
                        <a:pt x="21" y="24"/>
                      </a:lnTo>
                      <a:lnTo>
                        <a:pt x="22" y="22"/>
                      </a:lnTo>
                      <a:lnTo>
                        <a:pt x="23" y="20"/>
                      </a:lnTo>
                      <a:lnTo>
                        <a:pt x="25" y="19"/>
                      </a:lnTo>
                      <a:lnTo>
                        <a:pt x="25" y="19"/>
                      </a:lnTo>
                      <a:lnTo>
                        <a:pt x="27" y="18"/>
                      </a:lnTo>
                      <a:lnTo>
                        <a:pt x="29" y="18"/>
                      </a:lnTo>
                      <a:lnTo>
                        <a:pt x="31" y="18"/>
                      </a:lnTo>
                      <a:lnTo>
                        <a:pt x="33" y="18"/>
                      </a:lnTo>
                      <a:lnTo>
                        <a:pt x="33" y="18"/>
                      </a:lnTo>
                      <a:lnTo>
                        <a:pt x="35" y="18"/>
                      </a:lnTo>
                      <a:lnTo>
                        <a:pt x="37" y="19"/>
                      </a:lnTo>
                      <a:lnTo>
                        <a:pt x="37" y="19"/>
                      </a:lnTo>
                      <a:lnTo>
                        <a:pt x="39" y="20"/>
                      </a:lnTo>
                      <a:lnTo>
                        <a:pt x="39" y="20"/>
                      </a:lnTo>
                      <a:lnTo>
                        <a:pt x="40" y="21"/>
                      </a:lnTo>
                      <a:lnTo>
                        <a:pt x="40" y="21"/>
                      </a:lnTo>
                      <a:lnTo>
                        <a:pt x="41" y="21"/>
                      </a:lnTo>
                      <a:lnTo>
                        <a:pt x="41" y="21"/>
                      </a:lnTo>
                      <a:lnTo>
                        <a:pt x="41" y="21"/>
                      </a:lnTo>
                      <a:lnTo>
                        <a:pt x="40" y="20"/>
                      </a:lnTo>
                      <a:lnTo>
                        <a:pt x="40" y="19"/>
                      </a:lnTo>
                      <a:lnTo>
                        <a:pt x="41" y="17"/>
                      </a:lnTo>
                      <a:lnTo>
                        <a:pt x="42" y="16"/>
                      </a:lnTo>
                      <a:lnTo>
                        <a:pt x="43" y="14"/>
                      </a:lnTo>
                      <a:lnTo>
                        <a:pt x="43" y="14"/>
                      </a:lnTo>
                      <a:lnTo>
                        <a:pt x="45" y="13"/>
                      </a:lnTo>
                      <a:lnTo>
                        <a:pt x="47" y="12"/>
                      </a:lnTo>
                      <a:lnTo>
                        <a:pt x="49" y="11"/>
                      </a:lnTo>
                      <a:lnTo>
                        <a:pt x="51" y="11"/>
                      </a:lnTo>
                      <a:lnTo>
                        <a:pt x="51" y="11"/>
                      </a:lnTo>
                      <a:lnTo>
                        <a:pt x="53" y="11"/>
                      </a:lnTo>
                      <a:lnTo>
                        <a:pt x="54" y="11"/>
                      </a:lnTo>
                      <a:lnTo>
                        <a:pt x="56" y="11"/>
                      </a:lnTo>
                      <a:lnTo>
                        <a:pt x="58" y="11"/>
                      </a:lnTo>
                      <a:lnTo>
                        <a:pt x="58" y="11"/>
                      </a:lnTo>
                      <a:lnTo>
                        <a:pt x="58" y="12"/>
                      </a:lnTo>
                      <a:lnTo>
                        <a:pt x="58" y="12"/>
                      </a:lnTo>
                      <a:lnTo>
                        <a:pt x="59" y="12"/>
                      </a:lnTo>
                      <a:lnTo>
                        <a:pt x="59" y="12"/>
                      </a:lnTo>
                      <a:lnTo>
                        <a:pt x="59" y="12"/>
                      </a:lnTo>
                      <a:lnTo>
                        <a:pt x="59" y="12"/>
                      </a:lnTo>
                      <a:lnTo>
                        <a:pt x="59" y="13"/>
                      </a:lnTo>
                      <a:lnTo>
                        <a:pt x="59" y="13"/>
                      </a:lnTo>
                      <a:lnTo>
                        <a:pt x="59" y="13"/>
                      </a:lnTo>
                      <a:lnTo>
                        <a:pt x="59" y="13"/>
                      </a:lnTo>
                      <a:lnTo>
                        <a:pt x="59" y="13"/>
                      </a:lnTo>
                      <a:lnTo>
                        <a:pt x="59" y="13"/>
                      </a:lnTo>
                      <a:lnTo>
                        <a:pt x="59" y="12"/>
                      </a:lnTo>
                      <a:lnTo>
                        <a:pt x="59" y="12"/>
                      </a:lnTo>
                      <a:lnTo>
                        <a:pt x="60" y="11"/>
                      </a:lnTo>
                      <a:lnTo>
                        <a:pt x="60" y="11"/>
                      </a:lnTo>
                      <a:lnTo>
                        <a:pt x="61" y="11"/>
                      </a:lnTo>
                      <a:lnTo>
                        <a:pt x="62" y="12"/>
                      </a:lnTo>
                      <a:lnTo>
                        <a:pt x="63" y="13"/>
                      </a:lnTo>
                      <a:lnTo>
                        <a:pt x="64" y="13"/>
                      </a:lnTo>
                      <a:lnTo>
                        <a:pt x="64" y="13"/>
                      </a:lnTo>
                      <a:lnTo>
                        <a:pt x="64" y="13"/>
                      </a:lnTo>
                      <a:lnTo>
                        <a:pt x="64" y="14"/>
                      </a:lnTo>
                      <a:lnTo>
                        <a:pt x="64" y="14"/>
                      </a:lnTo>
                      <a:lnTo>
                        <a:pt x="64" y="14"/>
                      </a:lnTo>
                      <a:lnTo>
                        <a:pt x="67" y="13"/>
                      </a:lnTo>
                      <a:lnTo>
                        <a:pt x="68" y="12"/>
                      </a:lnTo>
                      <a:lnTo>
                        <a:pt x="69" y="12"/>
                      </a:lnTo>
                      <a:lnTo>
                        <a:pt x="69" y="12"/>
                      </a:lnTo>
                      <a:lnTo>
                        <a:pt x="71" y="13"/>
                      </a:lnTo>
                      <a:lnTo>
                        <a:pt x="72" y="13"/>
                      </a:lnTo>
                      <a:lnTo>
                        <a:pt x="72" y="13"/>
                      </a:lnTo>
                      <a:lnTo>
                        <a:pt x="73" y="14"/>
                      </a:lnTo>
                      <a:lnTo>
                        <a:pt x="74" y="14"/>
                      </a:lnTo>
                      <a:lnTo>
                        <a:pt x="74" y="14"/>
                      </a:lnTo>
                      <a:lnTo>
                        <a:pt x="74" y="15"/>
                      </a:lnTo>
                      <a:lnTo>
                        <a:pt x="74" y="15"/>
                      </a:lnTo>
                      <a:lnTo>
                        <a:pt x="74" y="14"/>
                      </a:lnTo>
                      <a:lnTo>
                        <a:pt x="74" y="14"/>
                      </a:lnTo>
                      <a:lnTo>
                        <a:pt x="73" y="12"/>
                      </a:lnTo>
                      <a:lnTo>
                        <a:pt x="73" y="11"/>
                      </a:lnTo>
                      <a:lnTo>
                        <a:pt x="73" y="11"/>
                      </a:lnTo>
                      <a:lnTo>
                        <a:pt x="72" y="9"/>
                      </a:lnTo>
                      <a:lnTo>
                        <a:pt x="73" y="8"/>
                      </a:lnTo>
                      <a:lnTo>
                        <a:pt x="73" y="6"/>
                      </a:lnTo>
                      <a:lnTo>
                        <a:pt x="74" y="6"/>
                      </a:lnTo>
                      <a:lnTo>
                        <a:pt x="74" y="6"/>
                      </a:lnTo>
                      <a:lnTo>
                        <a:pt x="76" y="4"/>
                      </a:lnTo>
                      <a:lnTo>
                        <a:pt x="78" y="3"/>
                      </a:lnTo>
                      <a:lnTo>
                        <a:pt x="80" y="2"/>
                      </a:lnTo>
                      <a:lnTo>
                        <a:pt x="82" y="1"/>
                      </a:lnTo>
                      <a:lnTo>
                        <a:pt x="82" y="1"/>
                      </a:lnTo>
                      <a:lnTo>
                        <a:pt x="85" y="1"/>
                      </a:lnTo>
                      <a:lnTo>
                        <a:pt x="87" y="2"/>
                      </a:lnTo>
                      <a:lnTo>
                        <a:pt x="89" y="3"/>
                      </a:lnTo>
                      <a:lnTo>
                        <a:pt x="91" y="4"/>
                      </a:lnTo>
                      <a:lnTo>
                        <a:pt x="91" y="4"/>
                      </a:lnTo>
                      <a:lnTo>
                        <a:pt x="92" y="5"/>
                      </a:lnTo>
                      <a:lnTo>
                        <a:pt x="92" y="6"/>
                      </a:lnTo>
                      <a:lnTo>
                        <a:pt x="93" y="8"/>
                      </a:lnTo>
                      <a:lnTo>
                        <a:pt x="93" y="9"/>
                      </a:lnTo>
                      <a:lnTo>
                        <a:pt x="93" y="9"/>
                      </a:lnTo>
                      <a:lnTo>
                        <a:pt x="92" y="11"/>
                      </a:lnTo>
                      <a:lnTo>
                        <a:pt x="92" y="12"/>
                      </a:lnTo>
                      <a:lnTo>
                        <a:pt x="91" y="13"/>
                      </a:lnTo>
                      <a:lnTo>
                        <a:pt x="91" y="13"/>
                      </a:lnTo>
                      <a:lnTo>
                        <a:pt x="91" y="13"/>
                      </a:lnTo>
                      <a:lnTo>
                        <a:pt x="91" y="13"/>
                      </a:lnTo>
                      <a:lnTo>
                        <a:pt x="91" y="13"/>
                      </a:lnTo>
                      <a:lnTo>
                        <a:pt x="92" y="13"/>
                      </a:lnTo>
                      <a:lnTo>
                        <a:pt x="92" y="13"/>
                      </a:lnTo>
                      <a:lnTo>
                        <a:pt x="92" y="13"/>
                      </a:lnTo>
                      <a:lnTo>
                        <a:pt x="93" y="13"/>
                      </a:lnTo>
                      <a:lnTo>
                        <a:pt x="94" y="13"/>
                      </a:lnTo>
                      <a:lnTo>
                        <a:pt x="95" y="13"/>
                      </a:lnTo>
                      <a:lnTo>
                        <a:pt x="96" y="14"/>
                      </a:lnTo>
                      <a:lnTo>
                        <a:pt x="96" y="14"/>
                      </a:lnTo>
                      <a:lnTo>
                        <a:pt x="97" y="15"/>
                      </a:lnTo>
                      <a:lnTo>
                        <a:pt x="98" y="16"/>
                      </a:lnTo>
                      <a:lnTo>
                        <a:pt x="98" y="18"/>
                      </a:lnTo>
                      <a:lnTo>
                        <a:pt x="98" y="18"/>
                      </a:lnTo>
                      <a:lnTo>
                        <a:pt x="98" y="19"/>
                      </a:lnTo>
                      <a:lnTo>
                        <a:pt x="98" y="19"/>
                      </a:lnTo>
                      <a:lnTo>
                        <a:pt x="99" y="19"/>
                      </a:lnTo>
                      <a:lnTo>
                        <a:pt x="99"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03" name="Freeform 2839">
                  <a:extLst>
                    <a:ext uri="{FF2B5EF4-FFF2-40B4-BE49-F238E27FC236}">
                      <a16:creationId xmlns:a16="http://schemas.microsoft.com/office/drawing/2014/main" id="{C296452E-993A-4BCF-A845-FAA54E42AF75}"/>
                    </a:ext>
                  </a:extLst>
                </p:cNvPr>
                <p:cNvSpPr>
                  <a:spLocks/>
                </p:cNvSpPr>
                <p:nvPr/>
              </p:nvSpPr>
              <p:spPr bwMode="auto">
                <a:xfrm>
                  <a:off x="4080" y="1618"/>
                  <a:ext cx="18" cy="51"/>
                </a:xfrm>
                <a:custGeom>
                  <a:avLst/>
                  <a:gdLst>
                    <a:gd name="T0" fmla="*/ 12 w 18"/>
                    <a:gd name="T1" fmla="*/ 0 h 51"/>
                    <a:gd name="T2" fmla="*/ 12 w 18"/>
                    <a:gd name="T3" fmla="*/ 0 h 51"/>
                    <a:gd name="T4" fmla="*/ 14 w 18"/>
                    <a:gd name="T5" fmla="*/ 4 h 51"/>
                    <a:gd name="T6" fmla="*/ 15 w 18"/>
                    <a:gd name="T7" fmla="*/ 8 h 51"/>
                    <a:gd name="T8" fmla="*/ 16 w 18"/>
                    <a:gd name="T9" fmla="*/ 12 h 51"/>
                    <a:gd name="T10" fmla="*/ 17 w 18"/>
                    <a:gd name="T11" fmla="*/ 17 h 51"/>
                    <a:gd name="T12" fmla="*/ 17 w 18"/>
                    <a:gd name="T13" fmla="*/ 21 h 51"/>
                    <a:gd name="T14" fmla="*/ 17 w 18"/>
                    <a:gd name="T15" fmla="*/ 25 h 51"/>
                    <a:gd name="T16" fmla="*/ 17 w 18"/>
                    <a:gd name="T17" fmla="*/ 29 h 51"/>
                    <a:gd name="T18" fmla="*/ 17 w 18"/>
                    <a:gd name="T19" fmla="*/ 33 h 51"/>
                    <a:gd name="T20" fmla="*/ 17 w 18"/>
                    <a:gd name="T21" fmla="*/ 33 h 51"/>
                    <a:gd name="T22" fmla="*/ 17 w 18"/>
                    <a:gd name="T23" fmla="*/ 38 h 51"/>
                    <a:gd name="T24" fmla="*/ 16 w 18"/>
                    <a:gd name="T25" fmla="*/ 40 h 51"/>
                    <a:gd name="T26" fmla="*/ 15 w 18"/>
                    <a:gd name="T27" fmla="*/ 41 h 51"/>
                    <a:gd name="T28" fmla="*/ 14 w 18"/>
                    <a:gd name="T29" fmla="*/ 43 h 51"/>
                    <a:gd name="T30" fmla="*/ 13 w 18"/>
                    <a:gd name="T31" fmla="*/ 45 h 51"/>
                    <a:gd name="T32" fmla="*/ 12 w 18"/>
                    <a:gd name="T33" fmla="*/ 46 h 51"/>
                    <a:gd name="T34" fmla="*/ 10 w 18"/>
                    <a:gd name="T35" fmla="*/ 47 h 51"/>
                    <a:gd name="T36" fmla="*/ 10 w 18"/>
                    <a:gd name="T37" fmla="*/ 47 h 51"/>
                    <a:gd name="T38" fmla="*/ 7 w 18"/>
                    <a:gd name="T39" fmla="*/ 47 h 51"/>
                    <a:gd name="T40" fmla="*/ 4 w 18"/>
                    <a:gd name="T41" fmla="*/ 47 h 51"/>
                    <a:gd name="T42" fmla="*/ 2 w 18"/>
                    <a:gd name="T43" fmla="*/ 48 h 51"/>
                    <a:gd name="T44" fmla="*/ 1 w 18"/>
                    <a:gd name="T45" fmla="*/ 48 h 51"/>
                    <a:gd name="T46" fmla="*/ 0 w 18"/>
                    <a:gd name="T47" fmla="*/ 49 h 51"/>
                    <a:gd name="T48" fmla="*/ 0 w 18"/>
                    <a:gd name="T49" fmla="*/ 51 h 51"/>
                    <a:gd name="T50" fmla="*/ 0 w 18"/>
                    <a:gd name="T51" fmla="*/ 51 h 51"/>
                    <a:gd name="T52" fmla="*/ 0 w 18"/>
                    <a:gd name="T53" fmla="*/ 51 h 51"/>
                    <a:gd name="T54" fmla="*/ 0 w 18"/>
                    <a:gd name="T55" fmla="*/ 51 h 51"/>
                    <a:gd name="T56" fmla="*/ 0 w 18"/>
                    <a:gd name="T57" fmla="*/ 51 h 51"/>
                    <a:gd name="T58" fmla="*/ 0 w 18"/>
                    <a:gd name="T59" fmla="*/ 49 h 51"/>
                    <a:gd name="T60" fmla="*/ 1 w 18"/>
                    <a:gd name="T61" fmla="*/ 49 h 51"/>
                    <a:gd name="T62" fmla="*/ 2 w 18"/>
                    <a:gd name="T63" fmla="*/ 48 h 51"/>
                    <a:gd name="T64" fmla="*/ 3 w 18"/>
                    <a:gd name="T65" fmla="*/ 48 h 51"/>
                    <a:gd name="T66" fmla="*/ 5 w 18"/>
                    <a:gd name="T67" fmla="*/ 47 h 51"/>
                    <a:gd name="T68" fmla="*/ 8 w 18"/>
                    <a:gd name="T69" fmla="*/ 47 h 51"/>
                    <a:gd name="T70" fmla="*/ 8 w 18"/>
                    <a:gd name="T71" fmla="*/ 47 h 51"/>
                    <a:gd name="T72" fmla="*/ 9 w 18"/>
                    <a:gd name="T73" fmla="*/ 47 h 51"/>
                    <a:gd name="T74" fmla="*/ 11 w 18"/>
                    <a:gd name="T75" fmla="*/ 47 h 51"/>
                    <a:gd name="T76" fmla="*/ 12 w 18"/>
                    <a:gd name="T77" fmla="*/ 46 h 51"/>
                    <a:gd name="T78" fmla="*/ 13 w 18"/>
                    <a:gd name="T79" fmla="*/ 45 h 51"/>
                    <a:gd name="T80" fmla="*/ 13 w 18"/>
                    <a:gd name="T81" fmla="*/ 45 h 51"/>
                    <a:gd name="T82" fmla="*/ 15 w 18"/>
                    <a:gd name="T83" fmla="*/ 45 h 51"/>
                    <a:gd name="T84" fmla="*/ 16 w 18"/>
                    <a:gd name="T85" fmla="*/ 43 h 51"/>
                    <a:gd name="T86" fmla="*/ 16 w 18"/>
                    <a:gd name="T87" fmla="*/ 42 h 51"/>
                    <a:gd name="T88" fmla="*/ 17 w 18"/>
                    <a:gd name="T89" fmla="*/ 40 h 51"/>
                    <a:gd name="T90" fmla="*/ 17 w 18"/>
                    <a:gd name="T91" fmla="*/ 40 h 51"/>
                    <a:gd name="T92" fmla="*/ 17 w 18"/>
                    <a:gd name="T93" fmla="*/ 37 h 51"/>
                    <a:gd name="T94" fmla="*/ 18 w 18"/>
                    <a:gd name="T95" fmla="*/ 33 h 51"/>
                    <a:gd name="T96" fmla="*/ 18 w 18"/>
                    <a:gd name="T97" fmla="*/ 33 h 51"/>
                    <a:gd name="T98" fmla="*/ 18 w 18"/>
                    <a:gd name="T99" fmla="*/ 29 h 51"/>
                    <a:gd name="T100" fmla="*/ 18 w 18"/>
                    <a:gd name="T101" fmla="*/ 24 h 51"/>
                    <a:gd name="T102" fmla="*/ 18 w 18"/>
                    <a:gd name="T103" fmla="*/ 20 h 51"/>
                    <a:gd name="T104" fmla="*/ 17 w 18"/>
                    <a:gd name="T105" fmla="*/ 16 h 51"/>
                    <a:gd name="T106" fmla="*/ 17 w 18"/>
                    <a:gd name="T107" fmla="*/ 16 h 51"/>
                    <a:gd name="T108" fmla="*/ 17 w 18"/>
                    <a:gd name="T109" fmla="*/ 12 h 51"/>
                    <a:gd name="T110" fmla="*/ 15 w 18"/>
                    <a:gd name="T111" fmla="*/ 8 h 51"/>
                    <a:gd name="T112" fmla="*/ 13 w 18"/>
                    <a:gd name="T113" fmla="*/ 0 h 51"/>
                    <a:gd name="T114" fmla="*/ 13 w 18"/>
                    <a:gd name="T115" fmla="*/ 0 h 51"/>
                    <a:gd name="T116" fmla="*/ 12 w 18"/>
                    <a:gd name="T1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 h="51">
                      <a:moveTo>
                        <a:pt x="12" y="0"/>
                      </a:moveTo>
                      <a:lnTo>
                        <a:pt x="12" y="0"/>
                      </a:lnTo>
                      <a:lnTo>
                        <a:pt x="14" y="4"/>
                      </a:lnTo>
                      <a:lnTo>
                        <a:pt x="15" y="8"/>
                      </a:lnTo>
                      <a:lnTo>
                        <a:pt x="16" y="12"/>
                      </a:lnTo>
                      <a:lnTo>
                        <a:pt x="17" y="17"/>
                      </a:lnTo>
                      <a:lnTo>
                        <a:pt x="17" y="21"/>
                      </a:lnTo>
                      <a:lnTo>
                        <a:pt x="17" y="25"/>
                      </a:lnTo>
                      <a:lnTo>
                        <a:pt x="17" y="29"/>
                      </a:lnTo>
                      <a:lnTo>
                        <a:pt x="17" y="33"/>
                      </a:lnTo>
                      <a:lnTo>
                        <a:pt x="17" y="33"/>
                      </a:lnTo>
                      <a:lnTo>
                        <a:pt x="17" y="38"/>
                      </a:lnTo>
                      <a:lnTo>
                        <a:pt x="16" y="40"/>
                      </a:lnTo>
                      <a:lnTo>
                        <a:pt x="15" y="41"/>
                      </a:lnTo>
                      <a:lnTo>
                        <a:pt x="14" y="43"/>
                      </a:lnTo>
                      <a:lnTo>
                        <a:pt x="13" y="45"/>
                      </a:lnTo>
                      <a:lnTo>
                        <a:pt x="12" y="46"/>
                      </a:lnTo>
                      <a:lnTo>
                        <a:pt x="10" y="47"/>
                      </a:lnTo>
                      <a:lnTo>
                        <a:pt x="10" y="47"/>
                      </a:lnTo>
                      <a:lnTo>
                        <a:pt x="7" y="47"/>
                      </a:lnTo>
                      <a:lnTo>
                        <a:pt x="4" y="47"/>
                      </a:lnTo>
                      <a:lnTo>
                        <a:pt x="2" y="48"/>
                      </a:lnTo>
                      <a:lnTo>
                        <a:pt x="1" y="48"/>
                      </a:lnTo>
                      <a:lnTo>
                        <a:pt x="0" y="49"/>
                      </a:lnTo>
                      <a:lnTo>
                        <a:pt x="0" y="51"/>
                      </a:lnTo>
                      <a:lnTo>
                        <a:pt x="0" y="51"/>
                      </a:lnTo>
                      <a:lnTo>
                        <a:pt x="0" y="51"/>
                      </a:lnTo>
                      <a:lnTo>
                        <a:pt x="0" y="51"/>
                      </a:lnTo>
                      <a:lnTo>
                        <a:pt x="0" y="51"/>
                      </a:lnTo>
                      <a:lnTo>
                        <a:pt x="0" y="49"/>
                      </a:lnTo>
                      <a:lnTo>
                        <a:pt x="1" y="49"/>
                      </a:lnTo>
                      <a:lnTo>
                        <a:pt x="2" y="48"/>
                      </a:lnTo>
                      <a:lnTo>
                        <a:pt x="3" y="48"/>
                      </a:lnTo>
                      <a:lnTo>
                        <a:pt x="5" y="47"/>
                      </a:lnTo>
                      <a:lnTo>
                        <a:pt x="8" y="47"/>
                      </a:lnTo>
                      <a:lnTo>
                        <a:pt x="8" y="47"/>
                      </a:lnTo>
                      <a:lnTo>
                        <a:pt x="9" y="47"/>
                      </a:lnTo>
                      <a:lnTo>
                        <a:pt x="11" y="47"/>
                      </a:lnTo>
                      <a:lnTo>
                        <a:pt x="12" y="46"/>
                      </a:lnTo>
                      <a:lnTo>
                        <a:pt x="13" y="45"/>
                      </a:lnTo>
                      <a:lnTo>
                        <a:pt x="13" y="45"/>
                      </a:lnTo>
                      <a:lnTo>
                        <a:pt x="15" y="45"/>
                      </a:lnTo>
                      <a:lnTo>
                        <a:pt x="16" y="43"/>
                      </a:lnTo>
                      <a:lnTo>
                        <a:pt x="16" y="42"/>
                      </a:lnTo>
                      <a:lnTo>
                        <a:pt x="17" y="40"/>
                      </a:lnTo>
                      <a:lnTo>
                        <a:pt x="17" y="40"/>
                      </a:lnTo>
                      <a:lnTo>
                        <a:pt x="17" y="37"/>
                      </a:lnTo>
                      <a:lnTo>
                        <a:pt x="18" y="33"/>
                      </a:lnTo>
                      <a:lnTo>
                        <a:pt x="18" y="33"/>
                      </a:lnTo>
                      <a:lnTo>
                        <a:pt x="18" y="29"/>
                      </a:lnTo>
                      <a:lnTo>
                        <a:pt x="18" y="24"/>
                      </a:lnTo>
                      <a:lnTo>
                        <a:pt x="18" y="20"/>
                      </a:lnTo>
                      <a:lnTo>
                        <a:pt x="17" y="16"/>
                      </a:lnTo>
                      <a:lnTo>
                        <a:pt x="17" y="16"/>
                      </a:lnTo>
                      <a:lnTo>
                        <a:pt x="17" y="12"/>
                      </a:lnTo>
                      <a:lnTo>
                        <a:pt x="15" y="8"/>
                      </a:lnTo>
                      <a:lnTo>
                        <a:pt x="13" y="0"/>
                      </a:lnTo>
                      <a:lnTo>
                        <a:pt x="13"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04" name="Freeform 2840">
                  <a:extLst>
                    <a:ext uri="{FF2B5EF4-FFF2-40B4-BE49-F238E27FC236}">
                      <a16:creationId xmlns:a16="http://schemas.microsoft.com/office/drawing/2014/main" id="{FE7EC397-6562-4ABA-9499-836B510A5DA3}"/>
                    </a:ext>
                  </a:extLst>
                </p:cNvPr>
                <p:cNvSpPr>
                  <a:spLocks/>
                </p:cNvSpPr>
                <p:nvPr/>
              </p:nvSpPr>
              <p:spPr bwMode="auto">
                <a:xfrm>
                  <a:off x="4080" y="1618"/>
                  <a:ext cx="18" cy="51"/>
                </a:xfrm>
                <a:custGeom>
                  <a:avLst/>
                  <a:gdLst>
                    <a:gd name="T0" fmla="*/ 12 w 18"/>
                    <a:gd name="T1" fmla="*/ 0 h 51"/>
                    <a:gd name="T2" fmla="*/ 12 w 18"/>
                    <a:gd name="T3" fmla="*/ 0 h 51"/>
                    <a:gd name="T4" fmla="*/ 14 w 18"/>
                    <a:gd name="T5" fmla="*/ 4 h 51"/>
                    <a:gd name="T6" fmla="*/ 15 w 18"/>
                    <a:gd name="T7" fmla="*/ 8 h 51"/>
                    <a:gd name="T8" fmla="*/ 16 w 18"/>
                    <a:gd name="T9" fmla="*/ 12 h 51"/>
                    <a:gd name="T10" fmla="*/ 17 w 18"/>
                    <a:gd name="T11" fmla="*/ 17 h 51"/>
                    <a:gd name="T12" fmla="*/ 17 w 18"/>
                    <a:gd name="T13" fmla="*/ 21 h 51"/>
                    <a:gd name="T14" fmla="*/ 17 w 18"/>
                    <a:gd name="T15" fmla="*/ 25 h 51"/>
                    <a:gd name="T16" fmla="*/ 17 w 18"/>
                    <a:gd name="T17" fmla="*/ 29 h 51"/>
                    <a:gd name="T18" fmla="*/ 17 w 18"/>
                    <a:gd name="T19" fmla="*/ 33 h 51"/>
                    <a:gd name="T20" fmla="*/ 17 w 18"/>
                    <a:gd name="T21" fmla="*/ 33 h 51"/>
                    <a:gd name="T22" fmla="*/ 17 w 18"/>
                    <a:gd name="T23" fmla="*/ 38 h 51"/>
                    <a:gd name="T24" fmla="*/ 16 w 18"/>
                    <a:gd name="T25" fmla="*/ 40 h 51"/>
                    <a:gd name="T26" fmla="*/ 15 w 18"/>
                    <a:gd name="T27" fmla="*/ 41 h 51"/>
                    <a:gd name="T28" fmla="*/ 14 w 18"/>
                    <a:gd name="T29" fmla="*/ 43 h 51"/>
                    <a:gd name="T30" fmla="*/ 13 w 18"/>
                    <a:gd name="T31" fmla="*/ 45 h 51"/>
                    <a:gd name="T32" fmla="*/ 12 w 18"/>
                    <a:gd name="T33" fmla="*/ 46 h 51"/>
                    <a:gd name="T34" fmla="*/ 10 w 18"/>
                    <a:gd name="T35" fmla="*/ 47 h 51"/>
                    <a:gd name="T36" fmla="*/ 10 w 18"/>
                    <a:gd name="T37" fmla="*/ 47 h 51"/>
                    <a:gd name="T38" fmla="*/ 7 w 18"/>
                    <a:gd name="T39" fmla="*/ 47 h 51"/>
                    <a:gd name="T40" fmla="*/ 4 w 18"/>
                    <a:gd name="T41" fmla="*/ 47 h 51"/>
                    <a:gd name="T42" fmla="*/ 2 w 18"/>
                    <a:gd name="T43" fmla="*/ 48 h 51"/>
                    <a:gd name="T44" fmla="*/ 1 w 18"/>
                    <a:gd name="T45" fmla="*/ 48 h 51"/>
                    <a:gd name="T46" fmla="*/ 0 w 18"/>
                    <a:gd name="T47" fmla="*/ 49 h 51"/>
                    <a:gd name="T48" fmla="*/ 0 w 18"/>
                    <a:gd name="T49" fmla="*/ 51 h 51"/>
                    <a:gd name="T50" fmla="*/ 0 w 18"/>
                    <a:gd name="T51" fmla="*/ 51 h 51"/>
                    <a:gd name="T52" fmla="*/ 0 w 18"/>
                    <a:gd name="T53" fmla="*/ 51 h 51"/>
                    <a:gd name="T54" fmla="*/ 0 w 18"/>
                    <a:gd name="T55" fmla="*/ 51 h 51"/>
                    <a:gd name="T56" fmla="*/ 0 w 18"/>
                    <a:gd name="T57" fmla="*/ 51 h 51"/>
                    <a:gd name="T58" fmla="*/ 0 w 18"/>
                    <a:gd name="T59" fmla="*/ 49 h 51"/>
                    <a:gd name="T60" fmla="*/ 1 w 18"/>
                    <a:gd name="T61" fmla="*/ 49 h 51"/>
                    <a:gd name="T62" fmla="*/ 2 w 18"/>
                    <a:gd name="T63" fmla="*/ 48 h 51"/>
                    <a:gd name="T64" fmla="*/ 3 w 18"/>
                    <a:gd name="T65" fmla="*/ 48 h 51"/>
                    <a:gd name="T66" fmla="*/ 5 w 18"/>
                    <a:gd name="T67" fmla="*/ 47 h 51"/>
                    <a:gd name="T68" fmla="*/ 8 w 18"/>
                    <a:gd name="T69" fmla="*/ 47 h 51"/>
                    <a:gd name="T70" fmla="*/ 8 w 18"/>
                    <a:gd name="T71" fmla="*/ 47 h 51"/>
                    <a:gd name="T72" fmla="*/ 9 w 18"/>
                    <a:gd name="T73" fmla="*/ 47 h 51"/>
                    <a:gd name="T74" fmla="*/ 11 w 18"/>
                    <a:gd name="T75" fmla="*/ 47 h 51"/>
                    <a:gd name="T76" fmla="*/ 12 w 18"/>
                    <a:gd name="T77" fmla="*/ 46 h 51"/>
                    <a:gd name="T78" fmla="*/ 13 w 18"/>
                    <a:gd name="T79" fmla="*/ 45 h 51"/>
                    <a:gd name="T80" fmla="*/ 13 w 18"/>
                    <a:gd name="T81" fmla="*/ 45 h 51"/>
                    <a:gd name="T82" fmla="*/ 15 w 18"/>
                    <a:gd name="T83" fmla="*/ 45 h 51"/>
                    <a:gd name="T84" fmla="*/ 16 w 18"/>
                    <a:gd name="T85" fmla="*/ 43 h 51"/>
                    <a:gd name="T86" fmla="*/ 16 w 18"/>
                    <a:gd name="T87" fmla="*/ 42 h 51"/>
                    <a:gd name="T88" fmla="*/ 17 w 18"/>
                    <a:gd name="T89" fmla="*/ 40 h 51"/>
                    <a:gd name="T90" fmla="*/ 17 w 18"/>
                    <a:gd name="T91" fmla="*/ 40 h 51"/>
                    <a:gd name="T92" fmla="*/ 17 w 18"/>
                    <a:gd name="T93" fmla="*/ 37 h 51"/>
                    <a:gd name="T94" fmla="*/ 18 w 18"/>
                    <a:gd name="T95" fmla="*/ 33 h 51"/>
                    <a:gd name="T96" fmla="*/ 18 w 18"/>
                    <a:gd name="T97" fmla="*/ 33 h 51"/>
                    <a:gd name="T98" fmla="*/ 18 w 18"/>
                    <a:gd name="T99" fmla="*/ 29 h 51"/>
                    <a:gd name="T100" fmla="*/ 18 w 18"/>
                    <a:gd name="T101" fmla="*/ 24 h 51"/>
                    <a:gd name="T102" fmla="*/ 18 w 18"/>
                    <a:gd name="T103" fmla="*/ 20 h 51"/>
                    <a:gd name="T104" fmla="*/ 17 w 18"/>
                    <a:gd name="T105" fmla="*/ 16 h 51"/>
                    <a:gd name="T106" fmla="*/ 17 w 18"/>
                    <a:gd name="T107" fmla="*/ 16 h 51"/>
                    <a:gd name="T108" fmla="*/ 17 w 18"/>
                    <a:gd name="T109" fmla="*/ 12 h 51"/>
                    <a:gd name="T110" fmla="*/ 15 w 18"/>
                    <a:gd name="T111" fmla="*/ 8 h 51"/>
                    <a:gd name="T112" fmla="*/ 13 w 18"/>
                    <a:gd name="T113" fmla="*/ 0 h 51"/>
                    <a:gd name="T114" fmla="*/ 13 w 18"/>
                    <a:gd name="T115" fmla="*/ 0 h 51"/>
                    <a:gd name="T116" fmla="*/ 12 w 18"/>
                    <a:gd name="T1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 h="51">
                      <a:moveTo>
                        <a:pt x="12" y="0"/>
                      </a:moveTo>
                      <a:lnTo>
                        <a:pt x="12" y="0"/>
                      </a:lnTo>
                      <a:lnTo>
                        <a:pt x="14" y="4"/>
                      </a:lnTo>
                      <a:lnTo>
                        <a:pt x="15" y="8"/>
                      </a:lnTo>
                      <a:lnTo>
                        <a:pt x="16" y="12"/>
                      </a:lnTo>
                      <a:lnTo>
                        <a:pt x="17" y="17"/>
                      </a:lnTo>
                      <a:lnTo>
                        <a:pt x="17" y="21"/>
                      </a:lnTo>
                      <a:lnTo>
                        <a:pt x="17" y="25"/>
                      </a:lnTo>
                      <a:lnTo>
                        <a:pt x="17" y="29"/>
                      </a:lnTo>
                      <a:lnTo>
                        <a:pt x="17" y="33"/>
                      </a:lnTo>
                      <a:lnTo>
                        <a:pt x="17" y="33"/>
                      </a:lnTo>
                      <a:lnTo>
                        <a:pt x="17" y="38"/>
                      </a:lnTo>
                      <a:lnTo>
                        <a:pt x="16" y="40"/>
                      </a:lnTo>
                      <a:lnTo>
                        <a:pt x="15" y="41"/>
                      </a:lnTo>
                      <a:lnTo>
                        <a:pt x="14" y="43"/>
                      </a:lnTo>
                      <a:lnTo>
                        <a:pt x="13" y="45"/>
                      </a:lnTo>
                      <a:lnTo>
                        <a:pt x="12" y="46"/>
                      </a:lnTo>
                      <a:lnTo>
                        <a:pt x="10" y="47"/>
                      </a:lnTo>
                      <a:lnTo>
                        <a:pt x="10" y="47"/>
                      </a:lnTo>
                      <a:lnTo>
                        <a:pt x="7" y="47"/>
                      </a:lnTo>
                      <a:lnTo>
                        <a:pt x="4" y="47"/>
                      </a:lnTo>
                      <a:lnTo>
                        <a:pt x="2" y="48"/>
                      </a:lnTo>
                      <a:lnTo>
                        <a:pt x="1" y="48"/>
                      </a:lnTo>
                      <a:lnTo>
                        <a:pt x="0" y="49"/>
                      </a:lnTo>
                      <a:lnTo>
                        <a:pt x="0" y="51"/>
                      </a:lnTo>
                      <a:lnTo>
                        <a:pt x="0" y="51"/>
                      </a:lnTo>
                      <a:lnTo>
                        <a:pt x="0" y="51"/>
                      </a:lnTo>
                      <a:lnTo>
                        <a:pt x="0" y="51"/>
                      </a:lnTo>
                      <a:lnTo>
                        <a:pt x="0" y="51"/>
                      </a:lnTo>
                      <a:lnTo>
                        <a:pt x="0" y="49"/>
                      </a:lnTo>
                      <a:lnTo>
                        <a:pt x="1" y="49"/>
                      </a:lnTo>
                      <a:lnTo>
                        <a:pt x="2" y="48"/>
                      </a:lnTo>
                      <a:lnTo>
                        <a:pt x="3" y="48"/>
                      </a:lnTo>
                      <a:lnTo>
                        <a:pt x="5" y="47"/>
                      </a:lnTo>
                      <a:lnTo>
                        <a:pt x="8" y="47"/>
                      </a:lnTo>
                      <a:lnTo>
                        <a:pt x="8" y="47"/>
                      </a:lnTo>
                      <a:lnTo>
                        <a:pt x="9" y="47"/>
                      </a:lnTo>
                      <a:lnTo>
                        <a:pt x="11" y="47"/>
                      </a:lnTo>
                      <a:lnTo>
                        <a:pt x="12" y="46"/>
                      </a:lnTo>
                      <a:lnTo>
                        <a:pt x="13" y="45"/>
                      </a:lnTo>
                      <a:lnTo>
                        <a:pt x="13" y="45"/>
                      </a:lnTo>
                      <a:lnTo>
                        <a:pt x="15" y="45"/>
                      </a:lnTo>
                      <a:lnTo>
                        <a:pt x="16" y="43"/>
                      </a:lnTo>
                      <a:lnTo>
                        <a:pt x="16" y="42"/>
                      </a:lnTo>
                      <a:lnTo>
                        <a:pt x="17" y="40"/>
                      </a:lnTo>
                      <a:lnTo>
                        <a:pt x="17" y="40"/>
                      </a:lnTo>
                      <a:lnTo>
                        <a:pt x="17" y="37"/>
                      </a:lnTo>
                      <a:lnTo>
                        <a:pt x="18" y="33"/>
                      </a:lnTo>
                      <a:lnTo>
                        <a:pt x="18" y="33"/>
                      </a:lnTo>
                      <a:lnTo>
                        <a:pt x="18" y="29"/>
                      </a:lnTo>
                      <a:lnTo>
                        <a:pt x="18" y="24"/>
                      </a:lnTo>
                      <a:lnTo>
                        <a:pt x="18" y="20"/>
                      </a:lnTo>
                      <a:lnTo>
                        <a:pt x="17" y="16"/>
                      </a:lnTo>
                      <a:lnTo>
                        <a:pt x="17" y="16"/>
                      </a:lnTo>
                      <a:lnTo>
                        <a:pt x="17" y="12"/>
                      </a:lnTo>
                      <a:lnTo>
                        <a:pt x="15" y="8"/>
                      </a:lnTo>
                      <a:lnTo>
                        <a:pt x="13" y="0"/>
                      </a:lnTo>
                      <a:lnTo>
                        <a:pt x="13"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05" name="Freeform 2841">
                  <a:extLst>
                    <a:ext uri="{FF2B5EF4-FFF2-40B4-BE49-F238E27FC236}">
                      <a16:creationId xmlns:a16="http://schemas.microsoft.com/office/drawing/2014/main" id="{46BC89BC-2BC6-43D6-BBCA-A01BB06203E9}"/>
                    </a:ext>
                  </a:extLst>
                </p:cNvPr>
                <p:cNvSpPr>
                  <a:spLocks/>
                </p:cNvSpPr>
                <p:nvPr/>
              </p:nvSpPr>
              <p:spPr bwMode="auto">
                <a:xfrm>
                  <a:off x="4076" y="1666"/>
                  <a:ext cx="13" cy="3"/>
                </a:xfrm>
                <a:custGeom>
                  <a:avLst/>
                  <a:gdLst>
                    <a:gd name="T0" fmla="*/ 0 w 13"/>
                    <a:gd name="T1" fmla="*/ 3 h 3"/>
                    <a:gd name="T2" fmla="*/ 0 w 13"/>
                    <a:gd name="T3" fmla="*/ 3 h 3"/>
                    <a:gd name="T4" fmla="*/ 2 w 13"/>
                    <a:gd name="T5" fmla="*/ 3 h 3"/>
                    <a:gd name="T6" fmla="*/ 2 w 13"/>
                    <a:gd name="T7" fmla="*/ 3 h 3"/>
                    <a:gd name="T8" fmla="*/ 3 w 13"/>
                    <a:gd name="T9" fmla="*/ 3 h 3"/>
                    <a:gd name="T10" fmla="*/ 3 w 13"/>
                    <a:gd name="T11" fmla="*/ 3 h 3"/>
                    <a:gd name="T12" fmla="*/ 4 w 13"/>
                    <a:gd name="T13" fmla="*/ 3 h 3"/>
                    <a:gd name="T14" fmla="*/ 5 w 13"/>
                    <a:gd name="T15" fmla="*/ 2 h 3"/>
                    <a:gd name="T16" fmla="*/ 5 w 13"/>
                    <a:gd name="T17" fmla="*/ 2 h 3"/>
                    <a:gd name="T18" fmla="*/ 6 w 13"/>
                    <a:gd name="T19" fmla="*/ 1 h 3"/>
                    <a:gd name="T20" fmla="*/ 7 w 13"/>
                    <a:gd name="T21" fmla="*/ 1 h 3"/>
                    <a:gd name="T22" fmla="*/ 9 w 13"/>
                    <a:gd name="T23" fmla="*/ 1 h 3"/>
                    <a:gd name="T24" fmla="*/ 9 w 13"/>
                    <a:gd name="T25" fmla="*/ 1 h 3"/>
                    <a:gd name="T26" fmla="*/ 13 w 13"/>
                    <a:gd name="T27" fmla="*/ 1 h 3"/>
                    <a:gd name="T28" fmla="*/ 13 w 13"/>
                    <a:gd name="T29" fmla="*/ 1 h 3"/>
                    <a:gd name="T30" fmla="*/ 13 w 13"/>
                    <a:gd name="T31" fmla="*/ 1 h 3"/>
                    <a:gd name="T32" fmla="*/ 13 w 13"/>
                    <a:gd name="T33" fmla="*/ 1 h 3"/>
                    <a:gd name="T34" fmla="*/ 10 w 13"/>
                    <a:gd name="T35" fmla="*/ 1 h 3"/>
                    <a:gd name="T36" fmla="*/ 10 w 13"/>
                    <a:gd name="T37" fmla="*/ 1 h 3"/>
                    <a:gd name="T38" fmla="*/ 8 w 13"/>
                    <a:gd name="T39" fmla="*/ 0 h 3"/>
                    <a:gd name="T40" fmla="*/ 6 w 13"/>
                    <a:gd name="T41" fmla="*/ 1 h 3"/>
                    <a:gd name="T42" fmla="*/ 6 w 13"/>
                    <a:gd name="T43" fmla="*/ 1 h 3"/>
                    <a:gd name="T44" fmla="*/ 5 w 13"/>
                    <a:gd name="T45" fmla="*/ 1 h 3"/>
                    <a:gd name="T46" fmla="*/ 4 w 13"/>
                    <a:gd name="T47" fmla="*/ 2 h 3"/>
                    <a:gd name="T48" fmla="*/ 4 w 13"/>
                    <a:gd name="T49" fmla="*/ 2 h 3"/>
                    <a:gd name="T50" fmla="*/ 4 w 13"/>
                    <a:gd name="T51" fmla="*/ 3 h 3"/>
                    <a:gd name="T52" fmla="*/ 3 w 13"/>
                    <a:gd name="T53" fmla="*/ 3 h 3"/>
                    <a:gd name="T54" fmla="*/ 0 w 13"/>
                    <a:gd name="T55" fmla="*/ 3 h 3"/>
                    <a:gd name="T56" fmla="*/ 0 w 13"/>
                    <a:gd name="T57" fmla="*/ 3 h 3"/>
                    <a:gd name="T58" fmla="*/ 0 w 13"/>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3">
                      <a:moveTo>
                        <a:pt x="0" y="3"/>
                      </a:moveTo>
                      <a:lnTo>
                        <a:pt x="0" y="3"/>
                      </a:lnTo>
                      <a:lnTo>
                        <a:pt x="2" y="3"/>
                      </a:lnTo>
                      <a:lnTo>
                        <a:pt x="2" y="3"/>
                      </a:lnTo>
                      <a:lnTo>
                        <a:pt x="3" y="3"/>
                      </a:lnTo>
                      <a:lnTo>
                        <a:pt x="3" y="3"/>
                      </a:lnTo>
                      <a:lnTo>
                        <a:pt x="4" y="3"/>
                      </a:lnTo>
                      <a:lnTo>
                        <a:pt x="5" y="2"/>
                      </a:lnTo>
                      <a:lnTo>
                        <a:pt x="5" y="2"/>
                      </a:lnTo>
                      <a:lnTo>
                        <a:pt x="6" y="1"/>
                      </a:lnTo>
                      <a:lnTo>
                        <a:pt x="7" y="1"/>
                      </a:lnTo>
                      <a:lnTo>
                        <a:pt x="9" y="1"/>
                      </a:lnTo>
                      <a:lnTo>
                        <a:pt x="9" y="1"/>
                      </a:lnTo>
                      <a:lnTo>
                        <a:pt x="13" y="1"/>
                      </a:lnTo>
                      <a:lnTo>
                        <a:pt x="13" y="1"/>
                      </a:lnTo>
                      <a:lnTo>
                        <a:pt x="13" y="1"/>
                      </a:lnTo>
                      <a:lnTo>
                        <a:pt x="13" y="1"/>
                      </a:lnTo>
                      <a:lnTo>
                        <a:pt x="10" y="1"/>
                      </a:lnTo>
                      <a:lnTo>
                        <a:pt x="10" y="1"/>
                      </a:lnTo>
                      <a:lnTo>
                        <a:pt x="8" y="0"/>
                      </a:lnTo>
                      <a:lnTo>
                        <a:pt x="6" y="1"/>
                      </a:lnTo>
                      <a:lnTo>
                        <a:pt x="6" y="1"/>
                      </a:lnTo>
                      <a:lnTo>
                        <a:pt x="5" y="1"/>
                      </a:lnTo>
                      <a:lnTo>
                        <a:pt x="4" y="2"/>
                      </a:lnTo>
                      <a:lnTo>
                        <a:pt x="4" y="2"/>
                      </a:lnTo>
                      <a:lnTo>
                        <a:pt x="4" y="3"/>
                      </a:lnTo>
                      <a:lnTo>
                        <a:pt x="3" y="3"/>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06" name="Freeform 2842">
                  <a:extLst>
                    <a:ext uri="{FF2B5EF4-FFF2-40B4-BE49-F238E27FC236}">
                      <a16:creationId xmlns:a16="http://schemas.microsoft.com/office/drawing/2014/main" id="{C3E216A2-A575-4B1B-914E-1B350B2EA3DA}"/>
                    </a:ext>
                  </a:extLst>
                </p:cNvPr>
                <p:cNvSpPr>
                  <a:spLocks/>
                </p:cNvSpPr>
                <p:nvPr/>
              </p:nvSpPr>
              <p:spPr bwMode="auto">
                <a:xfrm>
                  <a:off x="4076" y="1666"/>
                  <a:ext cx="13" cy="3"/>
                </a:xfrm>
                <a:custGeom>
                  <a:avLst/>
                  <a:gdLst>
                    <a:gd name="T0" fmla="*/ 0 w 13"/>
                    <a:gd name="T1" fmla="*/ 3 h 3"/>
                    <a:gd name="T2" fmla="*/ 0 w 13"/>
                    <a:gd name="T3" fmla="*/ 3 h 3"/>
                    <a:gd name="T4" fmla="*/ 2 w 13"/>
                    <a:gd name="T5" fmla="*/ 3 h 3"/>
                    <a:gd name="T6" fmla="*/ 2 w 13"/>
                    <a:gd name="T7" fmla="*/ 3 h 3"/>
                    <a:gd name="T8" fmla="*/ 3 w 13"/>
                    <a:gd name="T9" fmla="*/ 3 h 3"/>
                    <a:gd name="T10" fmla="*/ 3 w 13"/>
                    <a:gd name="T11" fmla="*/ 3 h 3"/>
                    <a:gd name="T12" fmla="*/ 4 w 13"/>
                    <a:gd name="T13" fmla="*/ 3 h 3"/>
                    <a:gd name="T14" fmla="*/ 5 w 13"/>
                    <a:gd name="T15" fmla="*/ 2 h 3"/>
                    <a:gd name="T16" fmla="*/ 5 w 13"/>
                    <a:gd name="T17" fmla="*/ 2 h 3"/>
                    <a:gd name="T18" fmla="*/ 6 w 13"/>
                    <a:gd name="T19" fmla="*/ 1 h 3"/>
                    <a:gd name="T20" fmla="*/ 7 w 13"/>
                    <a:gd name="T21" fmla="*/ 1 h 3"/>
                    <a:gd name="T22" fmla="*/ 9 w 13"/>
                    <a:gd name="T23" fmla="*/ 1 h 3"/>
                    <a:gd name="T24" fmla="*/ 9 w 13"/>
                    <a:gd name="T25" fmla="*/ 1 h 3"/>
                    <a:gd name="T26" fmla="*/ 13 w 13"/>
                    <a:gd name="T27" fmla="*/ 1 h 3"/>
                    <a:gd name="T28" fmla="*/ 13 w 13"/>
                    <a:gd name="T29" fmla="*/ 1 h 3"/>
                    <a:gd name="T30" fmla="*/ 13 w 13"/>
                    <a:gd name="T31" fmla="*/ 1 h 3"/>
                    <a:gd name="T32" fmla="*/ 13 w 13"/>
                    <a:gd name="T33" fmla="*/ 1 h 3"/>
                    <a:gd name="T34" fmla="*/ 10 w 13"/>
                    <a:gd name="T35" fmla="*/ 1 h 3"/>
                    <a:gd name="T36" fmla="*/ 10 w 13"/>
                    <a:gd name="T37" fmla="*/ 1 h 3"/>
                    <a:gd name="T38" fmla="*/ 8 w 13"/>
                    <a:gd name="T39" fmla="*/ 0 h 3"/>
                    <a:gd name="T40" fmla="*/ 6 w 13"/>
                    <a:gd name="T41" fmla="*/ 1 h 3"/>
                    <a:gd name="T42" fmla="*/ 6 w 13"/>
                    <a:gd name="T43" fmla="*/ 1 h 3"/>
                    <a:gd name="T44" fmla="*/ 5 w 13"/>
                    <a:gd name="T45" fmla="*/ 1 h 3"/>
                    <a:gd name="T46" fmla="*/ 4 w 13"/>
                    <a:gd name="T47" fmla="*/ 2 h 3"/>
                    <a:gd name="T48" fmla="*/ 4 w 13"/>
                    <a:gd name="T49" fmla="*/ 2 h 3"/>
                    <a:gd name="T50" fmla="*/ 4 w 13"/>
                    <a:gd name="T51" fmla="*/ 3 h 3"/>
                    <a:gd name="T52" fmla="*/ 3 w 13"/>
                    <a:gd name="T53" fmla="*/ 3 h 3"/>
                    <a:gd name="T54" fmla="*/ 0 w 13"/>
                    <a:gd name="T55" fmla="*/ 3 h 3"/>
                    <a:gd name="T56" fmla="*/ 0 w 13"/>
                    <a:gd name="T57" fmla="*/ 3 h 3"/>
                    <a:gd name="T58" fmla="*/ 0 w 13"/>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3">
                      <a:moveTo>
                        <a:pt x="0" y="3"/>
                      </a:moveTo>
                      <a:lnTo>
                        <a:pt x="0" y="3"/>
                      </a:lnTo>
                      <a:lnTo>
                        <a:pt x="2" y="3"/>
                      </a:lnTo>
                      <a:lnTo>
                        <a:pt x="2" y="3"/>
                      </a:lnTo>
                      <a:lnTo>
                        <a:pt x="3" y="3"/>
                      </a:lnTo>
                      <a:lnTo>
                        <a:pt x="3" y="3"/>
                      </a:lnTo>
                      <a:lnTo>
                        <a:pt x="4" y="3"/>
                      </a:lnTo>
                      <a:lnTo>
                        <a:pt x="5" y="2"/>
                      </a:lnTo>
                      <a:lnTo>
                        <a:pt x="5" y="2"/>
                      </a:lnTo>
                      <a:lnTo>
                        <a:pt x="6" y="1"/>
                      </a:lnTo>
                      <a:lnTo>
                        <a:pt x="7" y="1"/>
                      </a:lnTo>
                      <a:lnTo>
                        <a:pt x="9" y="1"/>
                      </a:lnTo>
                      <a:lnTo>
                        <a:pt x="9" y="1"/>
                      </a:lnTo>
                      <a:lnTo>
                        <a:pt x="13" y="1"/>
                      </a:lnTo>
                      <a:lnTo>
                        <a:pt x="13" y="1"/>
                      </a:lnTo>
                      <a:lnTo>
                        <a:pt x="13" y="1"/>
                      </a:lnTo>
                      <a:lnTo>
                        <a:pt x="13" y="1"/>
                      </a:lnTo>
                      <a:lnTo>
                        <a:pt x="10" y="1"/>
                      </a:lnTo>
                      <a:lnTo>
                        <a:pt x="10" y="1"/>
                      </a:lnTo>
                      <a:lnTo>
                        <a:pt x="8" y="0"/>
                      </a:lnTo>
                      <a:lnTo>
                        <a:pt x="6" y="1"/>
                      </a:lnTo>
                      <a:lnTo>
                        <a:pt x="6" y="1"/>
                      </a:lnTo>
                      <a:lnTo>
                        <a:pt x="5" y="1"/>
                      </a:lnTo>
                      <a:lnTo>
                        <a:pt x="4" y="2"/>
                      </a:lnTo>
                      <a:lnTo>
                        <a:pt x="4" y="2"/>
                      </a:lnTo>
                      <a:lnTo>
                        <a:pt x="4" y="3"/>
                      </a:lnTo>
                      <a:lnTo>
                        <a:pt x="3" y="3"/>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07" name="Freeform 2843">
                  <a:extLst>
                    <a:ext uri="{FF2B5EF4-FFF2-40B4-BE49-F238E27FC236}">
                      <a16:creationId xmlns:a16="http://schemas.microsoft.com/office/drawing/2014/main" id="{8BB1CD76-CBFB-4C66-8E7C-C383C2E7CB11}"/>
                    </a:ext>
                  </a:extLst>
                </p:cNvPr>
                <p:cNvSpPr>
                  <a:spLocks/>
                </p:cNvSpPr>
                <p:nvPr/>
              </p:nvSpPr>
              <p:spPr bwMode="auto">
                <a:xfrm>
                  <a:off x="4078" y="1667"/>
                  <a:ext cx="13" cy="8"/>
                </a:xfrm>
                <a:custGeom>
                  <a:avLst/>
                  <a:gdLst>
                    <a:gd name="T0" fmla="*/ 13 w 13"/>
                    <a:gd name="T1" fmla="*/ 0 h 8"/>
                    <a:gd name="T2" fmla="*/ 13 w 13"/>
                    <a:gd name="T3" fmla="*/ 0 h 8"/>
                    <a:gd name="T4" fmla="*/ 11 w 13"/>
                    <a:gd name="T5" fmla="*/ 0 h 8"/>
                    <a:gd name="T6" fmla="*/ 10 w 13"/>
                    <a:gd name="T7" fmla="*/ 1 h 8"/>
                    <a:gd name="T8" fmla="*/ 10 w 13"/>
                    <a:gd name="T9" fmla="*/ 1 h 8"/>
                    <a:gd name="T10" fmla="*/ 9 w 13"/>
                    <a:gd name="T11" fmla="*/ 2 h 8"/>
                    <a:gd name="T12" fmla="*/ 8 w 13"/>
                    <a:gd name="T13" fmla="*/ 3 h 8"/>
                    <a:gd name="T14" fmla="*/ 8 w 13"/>
                    <a:gd name="T15" fmla="*/ 3 h 8"/>
                    <a:gd name="T16" fmla="*/ 7 w 13"/>
                    <a:gd name="T17" fmla="*/ 4 h 8"/>
                    <a:gd name="T18" fmla="*/ 6 w 13"/>
                    <a:gd name="T19" fmla="*/ 5 h 8"/>
                    <a:gd name="T20" fmla="*/ 5 w 13"/>
                    <a:gd name="T21" fmla="*/ 6 h 8"/>
                    <a:gd name="T22" fmla="*/ 0 w 13"/>
                    <a:gd name="T23" fmla="*/ 8 h 8"/>
                    <a:gd name="T24" fmla="*/ 0 w 13"/>
                    <a:gd name="T25" fmla="*/ 8 h 8"/>
                    <a:gd name="T26" fmla="*/ 0 w 13"/>
                    <a:gd name="T27" fmla="*/ 8 h 8"/>
                    <a:gd name="T28" fmla="*/ 0 w 13"/>
                    <a:gd name="T29" fmla="*/ 8 h 8"/>
                    <a:gd name="T30" fmla="*/ 2 w 13"/>
                    <a:gd name="T31" fmla="*/ 7 h 8"/>
                    <a:gd name="T32" fmla="*/ 3 w 13"/>
                    <a:gd name="T33" fmla="*/ 7 h 8"/>
                    <a:gd name="T34" fmla="*/ 3 w 13"/>
                    <a:gd name="T35" fmla="*/ 7 h 8"/>
                    <a:gd name="T36" fmla="*/ 5 w 13"/>
                    <a:gd name="T37" fmla="*/ 6 h 8"/>
                    <a:gd name="T38" fmla="*/ 7 w 13"/>
                    <a:gd name="T39" fmla="*/ 5 h 8"/>
                    <a:gd name="T40" fmla="*/ 7 w 13"/>
                    <a:gd name="T41" fmla="*/ 5 h 8"/>
                    <a:gd name="T42" fmla="*/ 8 w 13"/>
                    <a:gd name="T43" fmla="*/ 4 h 8"/>
                    <a:gd name="T44" fmla="*/ 9 w 13"/>
                    <a:gd name="T45" fmla="*/ 2 h 8"/>
                    <a:gd name="T46" fmla="*/ 9 w 13"/>
                    <a:gd name="T47" fmla="*/ 2 h 8"/>
                    <a:gd name="T48" fmla="*/ 10 w 13"/>
                    <a:gd name="T49" fmla="*/ 1 h 8"/>
                    <a:gd name="T50" fmla="*/ 11 w 13"/>
                    <a:gd name="T51" fmla="*/ 1 h 8"/>
                    <a:gd name="T52" fmla="*/ 11 w 13"/>
                    <a:gd name="T53" fmla="*/ 0 h 8"/>
                    <a:gd name="T54" fmla="*/ 11 w 13"/>
                    <a:gd name="T55" fmla="*/ 0 h 8"/>
                    <a:gd name="T56" fmla="*/ 12 w 13"/>
                    <a:gd name="T57" fmla="*/ 0 h 8"/>
                    <a:gd name="T58" fmla="*/ 13 w 13"/>
                    <a:gd name="T59" fmla="*/ 0 h 8"/>
                    <a:gd name="T60" fmla="*/ 13 w 13"/>
                    <a:gd name="T61" fmla="*/ 0 h 8"/>
                    <a:gd name="T62" fmla="*/ 13 w 13"/>
                    <a:gd name="T6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8">
                      <a:moveTo>
                        <a:pt x="13" y="0"/>
                      </a:moveTo>
                      <a:lnTo>
                        <a:pt x="13" y="0"/>
                      </a:lnTo>
                      <a:lnTo>
                        <a:pt x="11" y="0"/>
                      </a:lnTo>
                      <a:lnTo>
                        <a:pt x="10" y="1"/>
                      </a:lnTo>
                      <a:lnTo>
                        <a:pt x="10" y="1"/>
                      </a:lnTo>
                      <a:lnTo>
                        <a:pt x="9" y="2"/>
                      </a:lnTo>
                      <a:lnTo>
                        <a:pt x="8" y="3"/>
                      </a:lnTo>
                      <a:lnTo>
                        <a:pt x="8" y="3"/>
                      </a:lnTo>
                      <a:lnTo>
                        <a:pt x="7" y="4"/>
                      </a:lnTo>
                      <a:lnTo>
                        <a:pt x="6" y="5"/>
                      </a:lnTo>
                      <a:lnTo>
                        <a:pt x="5" y="6"/>
                      </a:lnTo>
                      <a:lnTo>
                        <a:pt x="0" y="8"/>
                      </a:lnTo>
                      <a:lnTo>
                        <a:pt x="0" y="8"/>
                      </a:lnTo>
                      <a:lnTo>
                        <a:pt x="0" y="8"/>
                      </a:lnTo>
                      <a:lnTo>
                        <a:pt x="0" y="8"/>
                      </a:lnTo>
                      <a:lnTo>
                        <a:pt x="2" y="7"/>
                      </a:lnTo>
                      <a:lnTo>
                        <a:pt x="3" y="7"/>
                      </a:lnTo>
                      <a:lnTo>
                        <a:pt x="3" y="7"/>
                      </a:lnTo>
                      <a:lnTo>
                        <a:pt x="5" y="6"/>
                      </a:lnTo>
                      <a:lnTo>
                        <a:pt x="7" y="5"/>
                      </a:lnTo>
                      <a:lnTo>
                        <a:pt x="7" y="5"/>
                      </a:lnTo>
                      <a:lnTo>
                        <a:pt x="8" y="4"/>
                      </a:lnTo>
                      <a:lnTo>
                        <a:pt x="9" y="2"/>
                      </a:lnTo>
                      <a:lnTo>
                        <a:pt x="9" y="2"/>
                      </a:lnTo>
                      <a:lnTo>
                        <a:pt x="10" y="1"/>
                      </a:lnTo>
                      <a:lnTo>
                        <a:pt x="11" y="1"/>
                      </a:lnTo>
                      <a:lnTo>
                        <a:pt x="11" y="0"/>
                      </a:lnTo>
                      <a:lnTo>
                        <a:pt x="11" y="0"/>
                      </a:lnTo>
                      <a:lnTo>
                        <a:pt x="12" y="0"/>
                      </a:lnTo>
                      <a:lnTo>
                        <a:pt x="13" y="0"/>
                      </a:lnTo>
                      <a:lnTo>
                        <a:pt x="13"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08" name="Freeform 2844">
                  <a:extLst>
                    <a:ext uri="{FF2B5EF4-FFF2-40B4-BE49-F238E27FC236}">
                      <a16:creationId xmlns:a16="http://schemas.microsoft.com/office/drawing/2014/main" id="{6655241A-758B-49D9-8D71-25FD2DF854D8}"/>
                    </a:ext>
                  </a:extLst>
                </p:cNvPr>
                <p:cNvSpPr>
                  <a:spLocks/>
                </p:cNvSpPr>
                <p:nvPr/>
              </p:nvSpPr>
              <p:spPr bwMode="auto">
                <a:xfrm>
                  <a:off x="4078" y="1667"/>
                  <a:ext cx="13" cy="8"/>
                </a:xfrm>
                <a:custGeom>
                  <a:avLst/>
                  <a:gdLst>
                    <a:gd name="T0" fmla="*/ 13 w 13"/>
                    <a:gd name="T1" fmla="*/ 0 h 8"/>
                    <a:gd name="T2" fmla="*/ 13 w 13"/>
                    <a:gd name="T3" fmla="*/ 0 h 8"/>
                    <a:gd name="T4" fmla="*/ 11 w 13"/>
                    <a:gd name="T5" fmla="*/ 0 h 8"/>
                    <a:gd name="T6" fmla="*/ 10 w 13"/>
                    <a:gd name="T7" fmla="*/ 1 h 8"/>
                    <a:gd name="T8" fmla="*/ 10 w 13"/>
                    <a:gd name="T9" fmla="*/ 1 h 8"/>
                    <a:gd name="T10" fmla="*/ 9 w 13"/>
                    <a:gd name="T11" fmla="*/ 2 h 8"/>
                    <a:gd name="T12" fmla="*/ 8 w 13"/>
                    <a:gd name="T13" fmla="*/ 3 h 8"/>
                    <a:gd name="T14" fmla="*/ 8 w 13"/>
                    <a:gd name="T15" fmla="*/ 3 h 8"/>
                    <a:gd name="T16" fmla="*/ 7 w 13"/>
                    <a:gd name="T17" fmla="*/ 4 h 8"/>
                    <a:gd name="T18" fmla="*/ 6 w 13"/>
                    <a:gd name="T19" fmla="*/ 5 h 8"/>
                    <a:gd name="T20" fmla="*/ 5 w 13"/>
                    <a:gd name="T21" fmla="*/ 6 h 8"/>
                    <a:gd name="T22" fmla="*/ 0 w 13"/>
                    <a:gd name="T23" fmla="*/ 8 h 8"/>
                    <a:gd name="T24" fmla="*/ 0 w 13"/>
                    <a:gd name="T25" fmla="*/ 8 h 8"/>
                    <a:gd name="T26" fmla="*/ 0 w 13"/>
                    <a:gd name="T27" fmla="*/ 8 h 8"/>
                    <a:gd name="T28" fmla="*/ 0 w 13"/>
                    <a:gd name="T29" fmla="*/ 8 h 8"/>
                    <a:gd name="T30" fmla="*/ 2 w 13"/>
                    <a:gd name="T31" fmla="*/ 7 h 8"/>
                    <a:gd name="T32" fmla="*/ 3 w 13"/>
                    <a:gd name="T33" fmla="*/ 7 h 8"/>
                    <a:gd name="T34" fmla="*/ 3 w 13"/>
                    <a:gd name="T35" fmla="*/ 7 h 8"/>
                    <a:gd name="T36" fmla="*/ 5 w 13"/>
                    <a:gd name="T37" fmla="*/ 6 h 8"/>
                    <a:gd name="T38" fmla="*/ 7 w 13"/>
                    <a:gd name="T39" fmla="*/ 5 h 8"/>
                    <a:gd name="T40" fmla="*/ 7 w 13"/>
                    <a:gd name="T41" fmla="*/ 5 h 8"/>
                    <a:gd name="T42" fmla="*/ 8 w 13"/>
                    <a:gd name="T43" fmla="*/ 4 h 8"/>
                    <a:gd name="T44" fmla="*/ 9 w 13"/>
                    <a:gd name="T45" fmla="*/ 2 h 8"/>
                    <a:gd name="T46" fmla="*/ 9 w 13"/>
                    <a:gd name="T47" fmla="*/ 2 h 8"/>
                    <a:gd name="T48" fmla="*/ 10 w 13"/>
                    <a:gd name="T49" fmla="*/ 1 h 8"/>
                    <a:gd name="T50" fmla="*/ 11 w 13"/>
                    <a:gd name="T51" fmla="*/ 1 h 8"/>
                    <a:gd name="T52" fmla="*/ 11 w 13"/>
                    <a:gd name="T53" fmla="*/ 0 h 8"/>
                    <a:gd name="T54" fmla="*/ 11 w 13"/>
                    <a:gd name="T55" fmla="*/ 0 h 8"/>
                    <a:gd name="T56" fmla="*/ 12 w 13"/>
                    <a:gd name="T57" fmla="*/ 0 h 8"/>
                    <a:gd name="T58" fmla="*/ 13 w 13"/>
                    <a:gd name="T59" fmla="*/ 0 h 8"/>
                    <a:gd name="T60" fmla="*/ 13 w 13"/>
                    <a:gd name="T61" fmla="*/ 0 h 8"/>
                    <a:gd name="T62" fmla="*/ 13 w 13"/>
                    <a:gd name="T6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8">
                      <a:moveTo>
                        <a:pt x="13" y="0"/>
                      </a:moveTo>
                      <a:lnTo>
                        <a:pt x="13" y="0"/>
                      </a:lnTo>
                      <a:lnTo>
                        <a:pt x="11" y="0"/>
                      </a:lnTo>
                      <a:lnTo>
                        <a:pt x="10" y="1"/>
                      </a:lnTo>
                      <a:lnTo>
                        <a:pt x="10" y="1"/>
                      </a:lnTo>
                      <a:lnTo>
                        <a:pt x="9" y="2"/>
                      </a:lnTo>
                      <a:lnTo>
                        <a:pt x="8" y="3"/>
                      </a:lnTo>
                      <a:lnTo>
                        <a:pt x="8" y="3"/>
                      </a:lnTo>
                      <a:lnTo>
                        <a:pt x="7" y="4"/>
                      </a:lnTo>
                      <a:lnTo>
                        <a:pt x="6" y="5"/>
                      </a:lnTo>
                      <a:lnTo>
                        <a:pt x="5" y="6"/>
                      </a:lnTo>
                      <a:lnTo>
                        <a:pt x="0" y="8"/>
                      </a:lnTo>
                      <a:lnTo>
                        <a:pt x="0" y="8"/>
                      </a:lnTo>
                      <a:lnTo>
                        <a:pt x="0" y="8"/>
                      </a:lnTo>
                      <a:lnTo>
                        <a:pt x="0" y="8"/>
                      </a:lnTo>
                      <a:lnTo>
                        <a:pt x="2" y="7"/>
                      </a:lnTo>
                      <a:lnTo>
                        <a:pt x="3" y="7"/>
                      </a:lnTo>
                      <a:lnTo>
                        <a:pt x="3" y="7"/>
                      </a:lnTo>
                      <a:lnTo>
                        <a:pt x="5" y="6"/>
                      </a:lnTo>
                      <a:lnTo>
                        <a:pt x="7" y="5"/>
                      </a:lnTo>
                      <a:lnTo>
                        <a:pt x="7" y="5"/>
                      </a:lnTo>
                      <a:lnTo>
                        <a:pt x="8" y="4"/>
                      </a:lnTo>
                      <a:lnTo>
                        <a:pt x="9" y="2"/>
                      </a:lnTo>
                      <a:lnTo>
                        <a:pt x="9" y="2"/>
                      </a:lnTo>
                      <a:lnTo>
                        <a:pt x="10" y="1"/>
                      </a:lnTo>
                      <a:lnTo>
                        <a:pt x="11" y="1"/>
                      </a:lnTo>
                      <a:lnTo>
                        <a:pt x="11" y="0"/>
                      </a:lnTo>
                      <a:lnTo>
                        <a:pt x="11" y="0"/>
                      </a:lnTo>
                      <a:lnTo>
                        <a:pt x="12" y="0"/>
                      </a:lnTo>
                      <a:lnTo>
                        <a:pt x="13" y="0"/>
                      </a:lnTo>
                      <a:lnTo>
                        <a:pt x="13" y="0"/>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09" name="Freeform 2845">
                  <a:extLst>
                    <a:ext uri="{FF2B5EF4-FFF2-40B4-BE49-F238E27FC236}">
                      <a16:creationId xmlns:a16="http://schemas.microsoft.com/office/drawing/2014/main" id="{9763BF36-98F6-460E-BB2E-D1DFDC02ECAF}"/>
                    </a:ext>
                  </a:extLst>
                </p:cNvPr>
                <p:cNvSpPr>
                  <a:spLocks/>
                </p:cNvSpPr>
                <p:nvPr/>
              </p:nvSpPr>
              <p:spPr bwMode="auto">
                <a:xfrm>
                  <a:off x="4084" y="1668"/>
                  <a:ext cx="10" cy="5"/>
                </a:xfrm>
                <a:custGeom>
                  <a:avLst/>
                  <a:gdLst>
                    <a:gd name="T0" fmla="*/ 1 w 10"/>
                    <a:gd name="T1" fmla="*/ 5 h 5"/>
                    <a:gd name="T2" fmla="*/ 1 w 10"/>
                    <a:gd name="T3" fmla="*/ 5 h 5"/>
                    <a:gd name="T4" fmla="*/ 1 w 10"/>
                    <a:gd name="T5" fmla="*/ 4 h 5"/>
                    <a:gd name="T6" fmla="*/ 2 w 10"/>
                    <a:gd name="T7" fmla="*/ 4 h 5"/>
                    <a:gd name="T8" fmla="*/ 3 w 10"/>
                    <a:gd name="T9" fmla="*/ 3 h 5"/>
                    <a:gd name="T10" fmla="*/ 4 w 10"/>
                    <a:gd name="T11" fmla="*/ 2 h 5"/>
                    <a:gd name="T12" fmla="*/ 4 w 10"/>
                    <a:gd name="T13" fmla="*/ 2 h 5"/>
                    <a:gd name="T14" fmla="*/ 5 w 10"/>
                    <a:gd name="T15" fmla="*/ 1 h 5"/>
                    <a:gd name="T16" fmla="*/ 7 w 10"/>
                    <a:gd name="T17" fmla="*/ 1 h 5"/>
                    <a:gd name="T18" fmla="*/ 8 w 10"/>
                    <a:gd name="T19" fmla="*/ 0 h 5"/>
                    <a:gd name="T20" fmla="*/ 10 w 10"/>
                    <a:gd name="T21" fmla="*/ 0 h 5"/>
                    <a:gd name="T22" fmla="*/ 10 w 10"/>
                    <a:gd name="T23" fmla="*/ 0 h 5"/>
                    <a:gd name="T24" fmla="*/ 10 w 10"/>
                    <a:gd name="T25" fmla="*/ 0 h 5"/>
                    <a:gd name="T26" fmla="*/ 10 w 10"/>
                    <a:gd name="T27" fmla="*/ 0 h 5"/>
                    <a:gd name="T28" fmla="*/ 10 w 10"/>
                    <a:gd name="T29" fmla="*/ 0 h 5"/>
                    <a:gd name="T30" fmla="*/ 9 w 10"/>
                    <a:gd name="T31" fmla="*/ 0 h 5"/>
                    <a:gd name="T32" fmla="*/ 8 w 10"/>
                    <a:gd name="T33" fmla="*/ 0 h 5"/>
                    <a:gd name="T34" fmla="*/ 6 w 10"/>
                    <a:gd name="T35" fmla="*/ 1 h 5"/>
                    <a:gd name="T36" fmla="*/ 6 w 10"/>
                    <a:gd name="T37" fmla="*/ 1 h 5"/>
                    <a:gd name="T38" fmla="*/ 4 w 10"/>
                    <a:gd name="T39" fmla="*/ 1 h 5"/>
                    <a:gd name="T40" fmla="*/ 3 w 10"/>
                    <a:gd name="T41" fmla="*/ 3 h 5"/>
                    <a:gd name="T42" fmla="*/ 2 w 10"/>
                    <a:gd name="T43" fmla="*/ 4 h 5"/>
                    <a:gd name="T44" fmla="*/ 1 w 10"/>
                    <a:gd name="T45" fmla="*/ 4 h 5"/>
                    <a:gd name="T46" fmla="*/ 0 w 10"/>
                    <a:gd name="T47" fmla="*/ 4 h 5"/>
                    <a:gd name="T48" fmla="*/ 0 w 10"/>
                    <a:gd name="T49" fmla="*/ 4 h 5"/>
                    <a:gd name="T50" fmla="*/ 0 w 10"/>
                    <a:gd name="T51" fmla="*/ 4 h 5"/>
                    <a:gd name="T52" fmla="*/ 0 w 10"/>
                    <a:gd name="T53" fmla="*/ 4 h 5"/>
                    <a:gd name="T54" fmla="*/ 0 w 10"/>
                    <a:gd name="T55" fmla="*/ 5 h 5"/>
                    <a:gd name="T56" fmla="*/ 1 w 10"/>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5">
                      <a:moveTo>
                        <a:pt x="1" y="5"/>
                      </a:moveTo>
                      <a:lnTo>
                        <a:pt x="1" y="5"/>
                      </a:lnTo>
                      <a:lnTo>
                        <a:pt x="1" y="4"/>
                      </a:lnTo>
                      <a:lnTo>
                        <a:pt x="2" y="4"/>
                      </a:lnTo>
                      <a:lnTo>
                        <a:pt x="3" y="3"/>
                      </a:lnTo>
                      <a:lnTo>
                        <a:pt x="4" y="2"/>
                      </a:lnTo>
                      <a:lnTo>
                        <a:pt x="4" y="2"/>
                      </a:lnTo>
                      <a:lnTo>
                        <a:pt x="5" y="1"/>
                      </a:lnTo>
                      <a:lnTo>
                        <a:pt x="7" y="1"/>
                      </a:lnTo>
                      <a:lnTo>
                        <a:pt x="8" y="0"/>
                      </a:lnTo>
                      <a:lnTo>
                        <a:pt x="10" y="0"/>
                      </a:lnTo>
                      <a:lnTo>
                        <a:pt x="10" y="0"/>
                      </a:lnTo>
                      <a:lnTo>
                        <a:pt x="10" y="0"/>
                      </a:lnTo>
                      <a:lnTo>
                        <a:pt x="10" y="0"/>
                      </a:lnTo>
                      <a:lnTo>
                        <a:pt x="10" y="0"/>
                      </a:lnTo>
                      <a:lnTo>
                        <a:pt x="9" y="0"/>
                      </a:lnTo>
                      <a:lnTo>
                        <a:pt x="8" y="0"/>
                      </a:lnTo>
                      <a:lnTo>
                        <a:pt x="6" y="1"/>
                      </a:lnTo>
                      <a:lnTo>
                        <a:pt x="6" y="1"/>
                      </a:lnTo>
                      <a:lnTo>
                        <a:pt x="4" y="1"/>
                      </a:lnTo>
                      <a:lnTo>
                        <a:pt x="3" y="3"/>
                      </a:lnTo>
                      <a:lnTo>
                        <a:pt x="2" y="4"/>
                      </a:lnTo>
                      <a:lnTo>
                        <a:pt x="1" y="4"/>
                      </a:lnTo>
                      <a:lnTo>
                        <a:pt x="0" y="4"/>
                      </a:lnTo>
                      <a:lnTo>
                        <a:pt x="0" y="4"/>
                      </a:lnTo>
                      <a:lnTo>
                        <a:pt x="0" y="4"/>
                      </a:lnTo>
                      <a:lnTo>
                        <a:pt x="0" y="4"/>
                      </a:lnTo>
                      <a:lnTo>
                        <a:pt x="0" y="5"/>
                      </a:lnTo>
                      <a:lnTo>
                        <a:pt x="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10" name="Freeform 2846">
                  <a:extLst>
                    <a:ext uri="{FF2B5EF4-FFF2-40B4-BE49-F238E27FC236}">
                      <a16:creationId xmlns:a16="http://schemas.microsoft.com/office/drawing/2014/main" id="{932B3009-CFAC-43DC-83F2-14E0E6CC641B}"/>
                    </a:ext>
                  </a:extLst>
                </p:cNvPr>
                <p:cNvSpPr>
                  <a:spLocks/>
                </p:cNvSpPr>
                <p:nvPr/>
              </p:nvSpPr>
              <p:spPr bwMode="auto">
                <a:xfrm>
                  <a:off x="4084" y="1668"/>
                  <a:ext cx="10" cy="5"/>
                </a:xfrm>
                <a:custGeom>
                  <a:avLst/>
                  <a:gdLst>
                    <a:gd name="T0" fmla="*/ 1 w 10"/>
                    <a:gd name="T1" fmla="*/ 5 h 5"/>
                    <a:gd name="T2" fmla="*/ 1 w 10"/>
                    <a:gd name="T3" fmla="*/ 5 h 5"/>
                    <a:gd name="T4" fmla="*/ 1 w 10"/>
                    <a:gd name="T5" fmla="*/ 4 h 5"/>
                    <a:gd name="T6" fmla="*/ 2 w 10"/>
                    <a:gd name="T7" fmla="*/ 4 h 5"/>
                    <a:gd name="T8" fmla="*/ 3 w 10"/>
                    <a:gd name="T9" fmla="*/ 3 h 5"/>
                    <a:gd name="T10" fmla="*/ 4 w 10"/>
                    <a:gd name="T11" fmla="*/ 2 h 5"/>
                    <a:gd name="T12" fmla="*/ 4 w 10"/>
                    <a:gd name="T13" fmla="*/ 2 h 5"/>
                    <a:gd name="T14" fmla="*/ 5 w 10"/>
                    <a:gd name="T15" fmla="*/ 1 h 5"/>
                    <a:gd name="T16" fmla="*/ 7 w 10"/>
                    <a:gd name="T17" fmla="*/ 1 h 5"/>
                    <a:gd name="T18" fmla="*/ 8 w 10"/>
                    <a:gd name="T19" fmla="*/ 0 h 5"/>
                    <a:gd name="T20" fmla="*/ 10 w 10"/>
                    <a:gd name="T21" fmla="*/ 0 h 5"/>
                    <a:gd name="T22" fmla="*/ 10 w 10"/>
                    <a:gd name="T23" fmla="*/ 0 h 5"/>
                    <a:gd name="T24" fmla="*/ 10 w 10"/>
                    <a:gd name="T25" fmla="*/ 0 h 5"/>
                    <a:gd name="T26" fmla="*/ 10 w 10"/>
                    <a:gd name="T27" fmla="*/ 0 h 5"/>
                    <a:gd name="T28" fmla="*/ 10 w 10"/>
                    <a:gd name="T29" fmla="*/ 0 h 5"/>
                    <a:gd name="T30" fmla="*/ 9 w 10"/>
                    <a:gd name="T31" fmla="*/ 0 h 5"/>
                    <a:gd name="T32" fmla="*/ 8 w 10"/>
                    <a:gd name="T33" fmla="*/ 0 h 5"/>
                    <a:gd name="T34" fmla="*/ 6 w 10"/>
                    <a:gd name="T35" fmla="*/ 1 h 5"/>
                    <a:gd name="T36" fmla="*/ 6 w 10"/>
                    <a:gd name="T37" fmla="*/ 1 h 5"/>
                    <a:gd name="T38" fmla="*/ 4 w 10"/>
                    <a:gd name="T39" fmla="*/ 1 h 5"/>
                    <a:gd name="T40" fmla="*/ 3 w 10"/>
                    <a:gd name="T41" fmla="*/ 3 h 5"/>
                    <a:gd name="T42" fmla="*/ 2 w 10"/>
                    <a:gd name="T43" fmla="*/ 4 h 5"/>
                    <a:gd name="T44" fmla="*/ 1 w 10"/>
                    <a:gd name="T45" fmla="*/ 4 h 5"/>
                    <a:gd name="T46" fmla="*/ 0 w 10"/>
                    <a:gd name="T47" fmla="*/ 4 h 5"/>
                    <a:gd name="T48" fmla="*/ 0 w 10"/>
                    <a:gd name="T49" fmla="*/ 4 h 5"/>
                    <a:gd name="T50" fmla="*/ 0 w 10"/>
                    <a:gd name="T51" fmla="*/ 4 h 5"/>
                    <a:gd name="T52" fmla="*/ 0 w 10"/>
                    <a:gd name="T53" fmla="*/ 4 h 5"/>
                    <a:gd name="T54" fmla="*/ 0 w 10"/>
                    <a:gd name="T55" fmla="*/ 5 h 5"/>
                    <a:gd name="T56" fmla="*/ 1 w 10"/>
                    <a:gd name="T5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5">
                      <a:moveTo>
                        <a:pt x="1" y="5"/>
                      </a:moveTo>
                      <a:lnTo>
                        <a:pt x="1" y="5"/>
                      </a:lnTo>
                      <a:lnTo>
                        <a:pt x="1" y="4"/>
                      </a:lnTo>
                      <a:lnTo>
                        <a:pt x="2" y="4"/>
                      </a:lnTo>
                      <a:lnTo>
                        <a:pt x="3" y="3"/>
                      </a:lnTo>
                      <a:lnTo>
                        <a:pt x="4" y="2"/>
                      </a:lnTo>
                      <a:lnTo>
                        <a:pt x="4" y="2"/>
                      </a:lnTo>
                      <a:lnTo>
                        <a:pt x="5" y="1"/>
                      </a:lnTo>
                      <a:lnTo>
                        <a:pt x="7" y="1"/>
                      </a:lnTo>
                      <a:lnTo>
                        <a:pt x="8" y="0"/>
                      </a:lnTo>
                      <a:lnTo>
                        <a:pt x="10" y="0"/>
                      </a:lnTo>
                      <a:lnTo>
                        <a:pt x="10" y="0"/>
                      </a:lnTo>
                      <a:lnTo>
                        <a:pt x="10" y="0"/>
                      </a:lnTo>
                      <a:lnTo>
                        <a:pt x="10" y="0"/>
                      </a:lnTo>
                      <a:lnTo>
                        <a:pt x="10" y="0"/>
                      </a:lnTo>
                      <a:lnTo>
                        <a:pt x="9" y="0"/>
                      </a:lnTo>
                      <a:lnTo>
                        <a:pt x="8" y="0"/>
                      </a:lnTo>
                      <a:lnTo>
                        <a:pt x="6" y="1"/>
                      </a:lnTo>
                      <a:lnTo>
                        <a:pt x="6" y="1"/>
                      </a:lnTo>
                      <a:lnTo>
                        <a:pt x="4" y="1"/>
                      </a:lnTo>
                      <a:lnTo>
                        <a:pt x="3" y="3"/>
                      </a:lnTo>
                      <a:lnTo>
                        <a:pt x="2" y="4"/>
                      </a:lnTo>
                      <a:lnTo>
                        <a:pt x="1" y="4"/>
                      </a:lnTo>
                      <a:lnTo>
                        <a:pt x="0" y="4"/>
                      </a:lnTo>
                      <a:lnTo>
                        <a:pt x="0" y="4"/>
                      </a:lnTo>
                      <a:lnTo>
                        <a:pt x="0" y="4"/>
                      </a:lnTo>
                      <a:lnTo>
                        <a:pt x="0" y="4"/>
                      </a:lnTo>
                      <a:lnTo>
                        <a:pt x="0" y="5"/>
                      </a:lnTo>
                      <a:lnTo>
                        <a:pt x="1"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11" name="Freeform 2847">
                  <a:extLst>
                    <a:ext uri="{FF2B5EF4-FFF2-40B4-BE49-F238E27FC236}">
                      <a16:creationId xmlns:a16="http://schemas.microsoft.com/office/drawing/2014/main" id="{3A36DAA8-2825-4685-BFAD-B3305E5ED703}"/>
                    </a:ext>
                  </a:extLst>
                </p:cNvPr>
                <p:cNvSpPr>
                  <a:spLocks/>
                </p:cNvSpPr>
                <p:nvPr/>
              </p:nvSpPr>
              <p:spPr bwMode="auto">
                <a:xfrm>
                  <a:off x="4073" y="1663"/>
                  <a:ext cx="7" cy="4"/>
                </a:xfrm>
                <a:custGeom>
                  <a:avLst/>
                  <a:gdLst>
                    <a:gd name="T0" fmla="*/ 7 w 7"/>
                    <a:gd name="T1" fmla="*/ 4 h 4"/>
                    <a:gd name="T2" fmla="*/ 7 w 7"/>
                    <a:gd name="T3" fmla="*/ 4 h 4"/>
                    <a:gd name="T4" fmla="*/ 6 w 7"/>
                    <a:gd name="T5" fmla="*/ 2 h 4"/>
                    <a:gd name="T6" fmla="*/ 5 w 7"/>
                    <a:gd name="T7" fmla="*/ 1 h 4"/>
                    <a:gd name="T8" fmla="*/ 3 w 7"/>
                    <a:gd name="T9" fmla="*/ 0 h 4"/>
                    <a:gd name="T10" fmla="*/ 2 w 7"/>
                    <a:gd name="T11" fmla="*/ 0 h 4"/>
                    <a:gd name="T12" fmla="*/ 2 w 7"/>
                    <a:gd name="T13" fmla="*/ 0 h 4"/>
                    <a:gd name="T14" fmla="*/ 1 w 7"/>
                    <a:gd name="T15" fmla="*/ 0 h 4"/>
                    <a:gd name="T16" fmla="*/ 0 w 7"/>
                    <a:gd name="T17" fmla="*/ 0 h 4"/>
                    <a:gd name="T18" fmla="*/ 0 w 7"/>
                    <a:gd name="T19" fmla="*/ 1 h 4"/>
                    <a:gd name="T20" fmla="*/ 0 w 7"/>
                    <a:gd name="T21" fmla="*/ 1 h 4"/>
                    <a:gd name="T22" fmla="*/ 0 w 7"/>
                    <a:gd name="T23" fmla="*/ 2 h 4"/>
                    <a:gd name="T24" fmla="*/ 0 w 7"/>
                    <a:gd name="T25" fmla="*/ 2 h 4"/>
                    <a:gd name="T26" fmla="*/ 0 w 7"/>
                    <a:gd name="T27" fmla="*/ 2 h 4"/>
                    <a:gd name="T28" fmla="*/ 0 w 7"/>
                    <a:gd name="T29" fmla="*/ 1 h 4"/>
                    <a:gd name="T30" fmla="*/ 0 w 7"/>
                    <a:gd name="T31" fmla="*/ 1 h 4"/>
                    <a:gd name="T32" fmla="*/ 1 w 7"/>
                    <a:gd name="T33" fmla="*/ 0 h 4"/>
                    <a:gd name="T34" fmla="*/ 1 w 7"/>
                    <a:gd name="T35" fmla="*/ 0 h 4"/>
                    <a:gd name="T36" fmla="*/ 2 w 7"/>
                    <a:gd name="T37" fmla="*/ 0 h 4"/>
                    <a:gd name="T38" fmla="*/ 3 w 7"/>
                    <a:gd name="T39" fmla="*/ 0 h 4"/>
                    <a:gd name="T40" fmla="*/ 3 w 7"/>
                    <a:gd name="T41" fmla="*/ 0 h 4"/>
                    <a:gd name="T42" fmla="*/ 4 w 7"/>
                    <a:gd name="T43" fmla="*/ 1 h 4"/>
                    <a:gd name="T44" fmla="*/ 5 w 7"/>
                    <a:gd name="T45" fmla="*/ 1 h 4"/>
                    <a:gd name="T46" fmla="*/ 5 w 7"/>
                    <a:gd name="T47" fmla="*/ 1 h 4"/>
                    <a:gd name="T48" fmla="*/ 6 w 7"/>
                    <a:gd name="T49" fmla="*/ 3 h 4"/>
                    <a:gd name="T50" fmla="*/ 7 w 7"/>
                    <a:gd name="T51" fmla="*/ 4 h 4"/>
                    <a:gd name="T52" fmla="*/ 7 w 7"/>
                    <a:gd name="T53" fmla="*/ 4 h 4"/>
                    <a:gd name="T54" fmla="*/ 7 w 7"/>
                    <a:gd name="T5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4">
                      <a:moveTo>
                        <a:pt x="7" y="4"/>
                      </a:moveTo>
                      <a:lnTo>
                        <a:pt x="7" y="4"/>
                      </a:lnTo>
                      <a:lnTo>
                        <a:pt x="6" y="2"/>
                      </a:lnTo>
                      <a:lnTo>
                        <a:pt x="5" y="1"/>
                      </a:lnTo>
                      <a:lnTo>
                        <a:pt x="3" y="0"/>
                      </a:lnTo>
                      <a:lnTo>
                        <a:pt x="2" y="0"/>
                      </a:lnTo>
                      <a:lnTo>
                        <a:pt x="2" y="0"/>
                      </a:lnTo>
                      <a:lnTo>
                        <a:pt x="1" y="0"/>
                      </a:lnTo>
                      <a:lnTo>
                        <a:pt x="0" y="0"/>
                      </a:lnTo>
                      <a:lnTo>
                        <a:pt x="0" y="1"/>
                      </a:lnTo>
                      <a:lnTo>
                        <a:pt x="0" y="1"/>
                      </a:lnTo>
                      <a:lnTo>
                        <a:pt x="0" y="2"/>
                      </a:lnTo>
                      <a:lnTo>
                        <a:pt x="0" y="2"/>
                      </a:lnTo>
                      <a:lnTo>
                        <a:pt x="0" y="2"/>
                      </a:lnTo>
                      <a:lnTo>
                        <a:pt x="0" y="1"/>
                      </a:lnTo>
                      <a:lnTo>
                        <a:pt x="0" y="1"/>
                      </a:lnTo>
                      <a:lnTo>
                        <a:pt x="1" y="0"/>
                      </a:lnTo>
                      <a:lnTo>
                        <a:pt x="1" y="0"/>
                      </a:lnTo>
                      <a:lnTo>
                        <a:pt x="2" y="0"/>
                      </a:lnTo>
                      <a:lnTo>
                        <a:pt x="3" y="0"/>
                      </a:lnTo>
                      <a:lnTo>
                        <a:pt x="3" y="0"/>
                      </a:lnTo>
                      <a:lnTo>
                        <a:pt x="4" y="1"/>
                      </a:lnTo>
                      <a:lnTo>
                        <a:pt x="5" y="1"/>
                      </a:lnTo>
                      <a:lnTo>
                        <a:pt x="5" y="1"/>
                      </a:lnTo>
                      <a:lnTo>
                        <a:pt x="6" y="3"/>
                      </a:lnTo>
                      <a:lnTo>
                        <a:pt x="7" y="4"/>
                      </a:lnTo>
                      <a:lnTo>
                        <a:pt x="7" y="4"/>
                      </a:lnTo>
                      <a:lnTo>
                        <a:pt x="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12" name="Freeform 2848">
                  <a:extLst>
                    <a:ext uri="{FF2B5EF4-FFF2-40B4-BE49-F238E27FC236}">
                      <a16:creationId xmlns:a16="http://schemas.microsoft.com/office/drawing/2014/main" id="{5D8B3E18-7FB6-4BAD-B197-DD8679BED48D}"/>
                    </a:ext>
                  </a:extLst>
                </p:cNvPr>
                <p:cNvSpPr>
                  <a:spLocks/>
                </p:cNvSpPr>
                <p:nvPr/>
              </p:nvSpPr>
              <p:spPr bwMode="auto">
                <a:xfrm>
                  <a:off x="4073" y="1663"/>
                  <a:ext cx="7" cy="4"/>
                </a:xfrm>
                <a:custGeom>
                  <a:avLst/>
                  <a:gdLst>
                    <a:gd name="T0" fmla="*/ 7 w 7"/>
                    <a:gd name="T1" fmla="*/ 4 h 4"/>
                    <a:gd name="T2" fmla="*/ 7 w 7"/>
                    <a:gd name="T3" fmla="*/ 4 h 4"/>
                    <a:gd name="T4" fmla="*/ 6 w 7"/>
                    <a:gd name="T5" fmla="*/ 2 h 4"/>
                    <a:gd name="T6" fmla="*/ 5 w 7"/>
                    <a:gd name="T7" fmla="*/ 1 h 4"/>
                    <a:gd name="T8" fmla="*/ 3 w 7"/>
                    <a:gd name="T9" fmla="*/ 0 h 4"/>
                    <a:gd name="T10" fmla="*/ 2 w 7"/>
                    <a:gd name="T11" fmla="*/ 0 h 4"/>
                    <a:gd name="T12" fmla="*/ 2 w 7"/>
                    <a:gd name="T13" fmla="*/ 0 h 4"/>
                    <a:gd name="T14" fmla="*/ 1 w 7"/>
                    <a:gd name="T15" fmla="*/ 0 h 4"/>
                    <a:gd name="T16" fmla="*/ 0 w 7"/>
                    <a:gd name="T17" fmla="*/ 0 h 4"/>
                    <a:gd name="T18" fmla="*/ 0 w 7"/>
                    <a:gd name="T19" fmla="*/ 1 h 4"/>
                    <a:gd name="T20" fmla="*/ 0 w 7"/>
                    <a:gd name="T21" fmla="*/ 1 h 4"/>
                    <a:gd name="T22" fmla="*/ 0 w 7"/>
                    <a:gd name="T23" fmla="*/ 2 h 4"/>
                    <a:gd name="T24" fmla="*/ 0 w 7"/>
                    <a:gd name="T25" fmla="*/ 2 h 4"/>
                    <a:gd name="T26" fmla="*/ 0 w 7"/>
                    <a:gd name="T27" fmla="*/ 2 h 4"/>
                    <a:gd name="T28" fmla="*/ 0 w 7"/>
                    <a:gd name="T29" fmla="*/ 1 h 4"/>
                    <a:gd name="T30" fmla="*/ 0 w 7"/>
                    <a:gd name="T31" fmla="*/ 1 h 4"/>
                    <a:gd name="T32" fmla="*/ 1 w 7"/>
                    <a:gd name="T33" fmla="*/ 0 h 4"/>
                    <a:gd name="T34" fmla="*/ 1 w 7"/>
                    <a:gd name="T35" fmla="*/ 0 h 4"/>
                    <a:gd name="T36" fmla="*/ 2 w 7"/>
                    <a:gd name="T37" fmla="*/ 0 h 4"/>
                    <a:gd name="T38" fmla="*/ 3 w 7"/>
                    <a:gd name="T39" fmla="*/ 0 h 4"/>
                    <a:gd name="T40" fmla="*/ 3 w 7"/>
                    <a:gd name="T41" fmla="*/ 0 h 4"/>
                    <a:gd name="T42" fmla="*/ 4 w 7"/>
                    <a:gd name="T43" fmla="*/ 1 h 4"/>
                    <a:gd name="T44" fmla="*/ 5 w 7"/>
                    <a:gd name="T45" fmla="*/ 1 h 4"/>
                    <a:gd name="T46" fmla="*/ 5 w 7"/>
                    <a:gd name="T47" fmla="*/ 1 h 4"/>
                    <a:gd name="T48" fmla="*/ 6 w 7"/>
                    <a:gd name="T49" fmla="*/ 3 h 4"/>
                    <a:gd name="T50" fmla="*/ 7 w 7"/>
                    <a:gd name="T51" fmla="*/ 4 h 4"/>
                    <a:gd name="T52" fmla="*/ 7 w 7"/>
                    <a:gd name="T53" fmla="*/ 4 h 4"/>
                    <a:gd name="T54" fmla="*/ 7 w 7"/>
                    <a:gd name="T5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4">
                      <a:moveTo>
                        <a:pt x="7" y="4"/>
                      </a:moveTo>
                      <a:lnTo>
                        <a:pt x="7" y="4"/>
                      </a:lnTo>
                      <a:lnTo>
                        <a:pt x="6" y="2"/>
                      </a:lnTo>
                      <a:lnTo>
                        <a:pt x="5" y="1"/>
                      </a:lnTo>
                      <a:lnTo>
                        <a:pt x="3" y="0"/>
                      </a:lnTo>
                      <a:lnTo>
                        <a:pt x="2" y="0"/>
                      </a:lnTo>
                      <a:lnTo>
                        <a:pt x="2" y="0"/>
                      </a:lnTo>
                      <a:lnTo>
                        <a:pt x="1" y="0"/>
                      </a:lnTo>
                      <a:lnTo>
                        <a:pt x="0" y="0"/>
                      </a:lnTo>
                      <a:lnTo>
                        <a:pt x="0" y="1"/>
                      </a:lnTo>
                      <a:lnTo>
                        <a:pt x="0" y="1"/>
                      </a:lnTo>
                      <a:lnTo>
                        <a:pt x="0" y="2"/>
                      </a:lnTo>
                      <a:lnTo>
                        <a:pt x="0" y="2"/>
                      </a:lnTo>
                      <a:lnTo>
                        <a:pt x="0" y="2"/>
                      </a:lnTo>
                      <a:lnTo>
                        <a:pt x="0" y="1"/>
                      </a:lnTo>
                      <a:lnTo>
                        <a:pt x="0" y="1"/>
                      </a:lnTo>
                      <a:lnTo>
                        <a:pt x="1" y="0"/>
                      </a:lnTo>
                      <a:lnTo>
                        <a:pt x="1" y="0"/>
                      </a:lnTo>
                      <a:lnTo>
                        <a:pt x="2" y="0"/>
                      </a:lnTo>
                      <a:lnTo>
                        <a:pt x="3" y="0"/>
                      </a:lnTo>
                      <a:lnTo>
                        <a:pt x="3" y="0"/>
                      </a:lnTo>
                      <a:lnTo>
                        <a:pt x="4" y="1"/>
                      </a:lnTo>
                      <a:lnTo>
                        <a:pt x="5" y="1"/>
                      </a:lnTo>
                      <a:lnTo>
                        <a:pt x="5" y="1"/>
                      </a:lnTo>
                      <a:lnTo>
                        <a:pt x="6" y="3"/>
                      </a:lnTo>
                      <a:lnTo>
                        <a:pt x="7" y="4"/>
                      </a:lnTo>
                      <a:lnTo>
                        <a:pt x="7" y="4"/>
                      </a:lnTo>
                      <a:lnTo>
                        <a:pt x="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13" name="Freeform 2849">
                  <a:extLst>
                    <a:ext uri="{FF2B5EF4-FFF2-40B4-BE49-F238E27FC236}">
                      <a16:creationId xmlns:a16="http://schemas.microsoft.com/office/drawing/2014/main" id="{B3622E40-B2A2-4BCF-9493-D1FB45592FD1}"/>
                    </a:ext>
                  </a:extLst>
                </p:cNvPr>
                <p:cNvSpPr>
                  <a:spLocks/>
                </p:cNvSpPr>
                <p:nvPr/>
              </p:nvSpPr>
              <p:spPr bwMode="auto">
                <a:xfrm>
                  <a:off x="4076" y="1666"/>
                  <a:ext cx="4" cy="1"/>
                </a:xfrm>
                <a:custGeom>
                  <a:avLst/>
                  <a:gdLst>
                    <a:gd name="T0" fmla="*/ 4 w 4"/>
                    <a:gd name="T1" fmla="*/ 1 h 1"/>
                    <a:gd name="T2" fmla="*/ 4 w 4"/>
                    <a:gd name="T3" fmla="*/ 1 h 1"/>
                    <a:gd name="T4" fmla="*/ 3 w 4"/>
                    <a:gd name="T5" fmla="*/ 1 h 1"/>
                    <a:gd name="T6" fmla="*/ 1 w 4"/>
                    <a:gd name="T7" fmla="*/ 0 h 1"/>
                    <a:gd name="T8" fmla="*/ 1 w 4"/>
                    <a:gd name="T9" fmla="*/ 0 h 1"/>
                    <a:gd name="T10" fmla="*/ 0 w 4"/>
                    <a:gd name="T11" fmla="*/ 0 h 1"/>
                    <a:gd name="T12" fmla="*/ 0 w 4"/>
                    <a:gd name="T13" fmla="*/ 0 h 1"/>
                    <a:gd name="T14" fmla="*/ 0 w 4"/>
                    <a:gd name="T15" fmla="*/ 0 h 1"/>
                    <a:gd name="T16" fmla="*/ 0 w 4"/>
                    <a:gd name="T17" fmla="*/ 0 h 1"/>
                    <a:gd name="T18" fmla="*/ 0 w 4"/>
                    <a:gd name="T19" fmla="*/ 0 h 1"/>
                    <a:gd name="T20" fmla="*/ 0 w 4"/>
                    <a:gd name="T21" fmla="*/ 0 h 1"/>
                    <a:gd name="T22" fmla="*/ 0 w 4"/>
                    <a:gd name="T23" fmla="*/ 0 h 1"/>
                    <a:gd name="T24" fmla="*/ 1 w 4"/>
                    <a:gd name="T25" fmla="*/ 0 h 1"/>
                    <a:gd name="T26" fmla="*/ 1 w 4"/>
                    <a:gd name="T27" fmla="*/ 0 h 1"/>
                    <a:gd name="T28" fmla="*/ 2 w 4"/>
                    <a:gd name="T29" fmla="*/ 0 h 1"/>
                    <a:gd name="T30" fmla="*/ 2 w 4"/>
                    <a:gd name="T31" fmla="*/ 0 h 1"/>
                    <a:gd name="T32" fmla="*/ 3 w 4"/>
                    <a:gd name="T33" fmla="*/ 1 h 1"/>
                    <a:gd name="T34" fmla="*/ 4 w 4"/>
                    <a:gd name="T35" fmla="*/ 1 h 1"/>
                    <a:gd name="T36" fmla="*/ 4 w 4"/>
                    <a:gd name="T37" fmla="*/ 1 h 1"/>
                    <a:gd name="T38" fmla="*/ 4 w 4"/>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
                      <a:moveTo>
                        <a:pt x="4" y="1"/>
                      </a:moveTo>
                      <a:lnTo>
                        <a:pt x="4" y="1"/>
                      </a:lnTo>
                      <a:lnTo>
                        <a:pt x="3" y="1"/>
                      </a:lnTo>
                      <a:lnTo>
                        <a:pt x="1" y="0"/>
                      </a:lnTo>
                      <a:lnTo>
                        <a:pt x="1" y="0"/>
                      </a:lnTo>
                      <a:lnTo>
                        <a:pt x="0" y="0"/>
                      </a:lnTo>
                      <a:lnTo>
                        <a:pt x="0" y="0"/>
                      </a:lnTo>
                      <a:lnTo>
                        <a:pt x="0" y="0"/>
                      </a:lnTo>
                      <a:lnTo>
                        <a:pt x="0" y="0"/>
                      </a:lnTo>
                      <a:lnTo>
                        <a:pt x="0" y="0"/>
                      </a:lnTo>
                      <a:lnTo>
                        <a:pt x="0" y="0"/>
                      </a:lnTo>
                      <a:lnTo>
                        <a:pt x="0" y="0"/>
                      </a:lnTo>
                      <a:lnTo>
                        <a:pt x="1" y="0"/>
                      </a:lnTo>
                      <a:lnTo>
                        <a:pt x="1" y="0"/>
                      </a:lnTo>
                      <a:lnTo>
                        <a:pt x="2" y="0"/>
                      </a:lnTo>
                      <a:lnTo>
                        <a:pt x="2" y="0"/>
                      </a:lnTo>
                      <a:lnTo>
                        <a:pt x="3" y="1"/>
                      </a:lnTo>
                      <a:lnTo>
                        <a:pt x="4" y="1"/>
                      </a:lnTo>
                      <a:lnTo>
                        <a:pt x="4" y="1"/>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14" name="Freeform 2850">
                  <a:extLst>
                    <a:ext uri="{FF2B5EF4-FFF2-40B4-BE49-F238E27FC236}">
                      <a16:creationId xmlns:a16="http://schemas.microsoft.com/office/drawing/2014/main" id="{B8CDB56D-E6C2-49B4-87B5-6E775CC7547B}"/>
                    </a:ext>
                  </a:extLst>
                </p:cNvPr>
                <p:cNvSpPr>
                  <a:spLocks/>
                </p:cNvSpPr>
                <p:nvPr/>
              </p:nvSpPr>
              <p:spPr bwMode="auto">
                <a:xfrm>
                  <a:off x="4076" y="1666"/>
                  <a:ext cx="4" cy="1"/>
                </a:xfrm>
                <a:custGeom>
                  <a:avLst/>
                  <a:gdLst>
                    <a:gd name="T0" fmla="*/ 4 w 4"/>
                    <a:gd name="T1" fmla="*/ 1 h 1"/>
                    <a:gd name="T2" fmla="*/ 4 w 4"/>
                    <a:gd name="T3" fmla="*/ 1 h 1"/>
                    <a:gd name="T4" fmla="*/ 3 w 4"/>
                    <a:gd name="T5" fmla="*/ 1 h 1"/>
                    <a:gd name="T6" fmla="*/ 1 w 4"/>
                    <a:gd name="T7" fmla="*/ 0 h 1"/>
                    <a:gd name="T8" fmla="*/ 1 w 4"/>
                    <a:gd name="T9" fmla="*/ 0 h 1"/>
                    <a:gd name="T10" fmla="*/ 0 w 4"/>
                    <a:gd name="T11" fmla="*/ 0 h 1"/>
                    <a:gd name="T12" fmla="*/ 0 w 4"/>
                    <a:gd name="T13" fmla="*/ 0 h 1"/>
                    <a:gd name="T14" fmla="*/ 0 w 4"/>
                    <a:gd name="T15" fmla="*/ 0 h 1"/>
                    <a:gd name="T16" fmla="*/ 0 w 4"/>
                    <a:gd name="T17" fmla="*/ 0 h 1"/>
                    <a:gd name="T18" fmla="*/ 0 w 4"/>
                    <a:gd name="T19" fmla="*/ 0 h 1"/>
                    <a:gd name="T20" fmla="*/ 0 w 4"/>
                    <a:gd name="T21" fmla="*/ 0 h 1"/>
                    <a:gd name="T22" fmla="*/ 0 w 4"/>
                    <a:gd name="T23" fmla="*/ 0 h 1"/>
                    <a:gd name="T24" fmla="*/ 1 w 4"/>
                    <a:gd name="T25" fmla="*/ 0 h 1"/>
                    <a:gd name="T26" fmla="*/ 1 w 4"/>
                    <a:gd name="T27" fmla="*/ 0 h 1"/>
                    <a:gd name="T28" fmla="*/ 2 w 4"/>
                    <a:gd name="T29" fmla="*/ 0 h 1"/>
                    <a:gd name="T30" fmla="*/ 2 w 4"/>
                    <a:gd name="T31" fmla="*/ 0 h 1"/>
                    <a:gd name="T32" fmla="*/ 3 w 4"/>
                    <a:gd name="T33" fmla="*/ 1 h 1"/>
                    <a:gd name="T34" fmla="*/ 4 w 4"/>
                    <a:gd name="T35" fmla="*/ 1 h 1"/>
                    <a:gd name="T36" fmla="*/ 4 w 4"/>
                    <a:gd name="T37" fmla="*/ 1 h 1"/>
                    <a:gd name="T38" fmla="*/ 4 w 4"/>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
                      <a:moveTo>
                        <a:pt x="4" y="1"/>
                      </a:moveTo>
                      <a:lnTo>
                        <a:pt x="4" y="1"/>
                      </a:lnTo>
                      <a:lnTo>
                        <a:pt x="3" y="1"/>
                      </a:lnTo>
                      <a:lnTo>
                        <a:pt x="1" y="0"/>
                      </a:lnTo>
                      <a:lnTo>
                        <a:pt x="1" y="0"/>
                      </a:lnTo>
                      <a:lnTo>
                        <a:pt x="0" y="0"/>
                      </a:lnTo>
                      <a:lnTo>
                        <a:pt x="0" y="0"/>
                      </a:lnTo>
                      <a:lnTo>
                        <a:pt x="0" y="0"/>
                      </a:lnTo>
                      <a:lnTo>
                        <a:pt x="0" y="0"/>
                      </a:lnTo>
                      <a:lnTo>
                        <a:pt x="0" y="0"/>
                      </a:lnTo>
                      <a:lnTo>
                        <a:pt x="0" y="0"/>
                      </a:lnTo>
                      <a:lnTo>
                        <a:pt x="0" y="0"/>
                      </a:lnTo>
                      <a:lnTo>
                        <a:pt x="1" y="0"/>
                      </a:lnTo>
                      <a:lnTo>
                        <a:pt x="1" y="0"/>
                      </a:lnTo>
                      <a:lnTo>
                        <a:pt x="2" y="0"/>
                      </a:lnTo>
                      <a:lnTo>
                        <a:pt x="2" y="0"/>
                      </a:lnTo>
                      <a:lnTo>
                        <a:pt x="3" y="1"/>
                      </a:lnTo>
                      <a:lnTo>
                        <a:pt x="4" y="1"/>
                      </a:lnTo>
                      <a:lnTo>
                        <a:pt x="4" y="1"/>
                      </a:lnTo>
                      <a:lnTo>
                        <a:pt x="4"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15" name="Freeform 2851">
                  <a:extLst>
                    <a:ext uri="{FF2B5EF4-FFF2-40B4-BE49-F238E27FC236}">
                      <a16:creationId xmlns:a16="http://schemas.microsoft.com/office/drawing/2014/main" id="{FEE953E5-CD77-4D0B-B658-019E92296786}"/>
                    </a:ext>
                  </a:extLst>
                </p:cNvPr>
                <p:cNvSpPr>
                  <a:spLocks/>
                </p:cNvSpPr>
                <p:nvPr/>
              </p:nvSpPr>
              <p:spPr bwMode="auto">
                <a:xfrm>
                  <a:off x="4093" y="1604"/>
                  <a:ext cx="7" cy="22"/>
                </a:xfrm>
                <a:custGeom>
                  <a:avLst/>
                  <a:gdLst>
                    <a:gd name="T0" fmla="*/ 0 w 7"/>
                    <a:gd name="T1" fmla="*/ 12 h 22"/>
                    <a:gd name="T2" fmla="*/ 0 w 7"/>
                    <a:gd name="T3" fmla="*/ 12 h 22"/>
                    <a:gd name="T4" fmla="*/ 2 w 7"/>
                    <a:gd name="T5" fmla="*/ 16 h 22"/>
                    <a:gd name="T6" fmla="*/ 3 w 7"/>
                    <a:gd name="T7" fmla="*/ 18 h 22"/>
                    <a:gd name="T8" fmla="*/ 4 w 7"/>
                    <a:gd name="T9" fmla="*/ 20 h 22"/>
                    <a:gd name="T10" fmla="*/ 4 w 7"/>
                    <a:gd name="T11" fmla="*/ 20 h 22"/>
                    <a:gd name="T12" fmla="*/ 5 w 7"/>
                    <a:gd name="T13" fmla="*/ 22 h 22"/>
                    <a:gd name="T14" fmla="*/ 6 w 7"/>
                    <a:gd name="T15" fmla="*/ 22 h 22"/>
                    <a:gd name="T16" fmla="*/ 7 w 7"/>
                    <a:gd name="T17" fmla="*/ 22 h 22"/>
                    <a:gd name="T18" fmla="*/ 7 w 7"/>
                    <a:gd name="T19" fmla="*/ 22 h 22"/>
                    <a:gd name="T20" fmla="*/ 7 w 7"/>
                    <a:gd name="T21" fmla="*/ 22 h 22"/>
                    <a:gd name="T22" fmla="*/ 7 w 7"/>
                    <a:gd name="T23" fmla="*/ 22 h 22"/>
                    <a:gd name="T24" fmla="*/ 7 w 7"/>
                    <a:gd name="T25" fmla="*/ 21 h 22"/>
                    <a:gd name="T26" fmla="*/ 7 w 7"/>
                    <a:gd name="T27" fmla="*/ 21 h 22"/>
                    <a:gd name="T28" fmla="*/ 7 w 7"/>
                    <a:gd name="T29" fmla="*/ 18 h 22"/>
                    <a:gd name="T30" fmla="*/ 7 w 7"/>
                    <a:gd name="T31" fmla="*/ 16 h 22"/>
                    <a:gd name="T32" fmla="*/ 7 w 7"/>
                    <a:gd name="T33" fmla="*/ 16 h 22"/>
                    <a:gd name="T34" fmla="*/ 6 w 7"/>
                    <a:gd name="T35" fmla="*/ 10 h 22"/>
                    <a:gd name="T36" fmla="*/ 6 w 7"/>
                    <a:gd name="T37" fmla="*/ 10 h 22"/>
                    <a:gd name="T38" fmla="*/ 6 w 7"/>
                    <a:gd name="T39" fmla="*/ 7 h 22"/>
                    <a:gd name="T40" fmla="*/ 5 w 7"/>
                    <a:gd name="T41" fmla="*/ 5 h 22"/>
                    <a:gd name="T42" fmla="*/ 4 w 7"/>
                    <a:gd name="T43" fmla="*/ 2 h 22"/>
                    <a:gd name="T44" fmla="*/ 3 w 7"/>
                    <a:gd name="T45" fmla="*/ 0 h 22"/>
                    <a:gd name="T46" fmla="*/ 3 w 7"/>
                    <a:gd name="T47" fmla="*/ 0 h 22"/>
                    <a:gd name="T48" fmla="*/ 3 w 7"/>
                    <a:gd name="T49" fmla="*/ 0 h 22"/>
                    <a:gd name="T50" fmla="*/ 3 w 7"/>
                    <a:gd name="T51" fmla="*/ 0 h 22"/>
                    <a:gd name="T52" fmla="*/ 3 w 7"/>
                    <a:gd name="T53" fmla="*/ 0 h 22"/>
                    <a:gd name="T54" fmla="*/ 4 w 7"/>
                    <a:gd name="T55" fmla="*/ 4 h 22"/>
                    <a:gd name="T56" fmla="*/ 6 w 7"/>
                    <a:gd name="T57" fmla="*/ 9 h 22"/>
                    <a:gd name="T58" fmla="*/ 6 w 7"/>
                    <a:gd name="T59" fmla="*/ 13 h 22"/>
                    <a:gd name="T60" fmla="*/ 7 w 7"/>
                    <a:gd name="T61" fmla="*/ 17 h 22"/>
                    <a:gd name="T62" fmla="*/ 7 w 7"/>
                    <a:gd name="T63" fmla="*/ 17 h 22"/>
                    <a:gd name="T64" fmla="*/ 7 w 7"/>
                    <a:gd name="T65" fmla="*/ 21 h 22"/>
                    <a:gd name="T66" fmla="*/ 7 w 7"/>
                    <a:gd name="T67" fmla="*/ 21 h 22"/>
                    <a:gd name="T68" fmla="*/ 7 w 7"/>
                    <a:gd name="T69" fmla="*/ 21 h 22"/>
                    <a:gd name="T70" fmla="*/ 7 w 7"/>
                    <a:gd name="T71" fmla="*/ 21 h 22"/>
                    <a:gd name="T72" fmla="*/ 6 w 7"/>
                    <a:gd name="T73" fmla="*/ 22 h 22"/>
                    <a:gd name="T74" fmla="*/ 6 w 7"/>
                    <a:gd name="T75" fmla="*/ 22 h 22"/>
                    <a:gd name="T76" fmla="*/ 5 w 7"/>
                    <a:gd name="T77" fmla="*/ 21 h 22"/>
                    <a:gd name="T78" fmla="*/ 5 w 7"/>
                    <a:gd name="T79" fmla="*/ 21 h 22"/>
                    <a:gd name="T80" fmla="*/ 4 w 7"/>
                    <a:gd name="T81" fmla="*/ 19 h 22"/>
                    <a:gd name="T82" fmla="*/ 4 w 7"/>
                    <a:gd name="T83" fmla="*/ 19 h 22"/>
                    <a:gd name="T84" fmla="*/ 3 w 7"/>
                    <a:gd name="T85" fmla="*/ 18 h 22"/>
                    <a:gd name="T86" fmla="*/ 2 w 7"/>
                    <a:gd name="T87" fmla="*/ 16 h 22"/>
                    <a:gd name="T88" fmla="*/ 0 w 7"/>
                    <a:gd name="T89" fmla="*/ 12 h 22"/>
                    <a:gd name="T90" fmla="*/ 0 w 7"/>
                    <a:gd name="T91" fmla="*/ 12 h 22"/>
                    <a:gd name="T92" fmla="*/ 0 w 7"/>
                    <a:gd name="T93"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 h="22">
                      <a:moveTo>
                        <a:pt x="0" y="12"/>
                      </a:moveTo>
                      <a:lnTo>
                        <a:pt x="0" y="12"/>
                      </a:lnTo>
                      <a:lnTo>
                        <a:pt x="2" y="16"/>
                      </a:lnTo>
                      <a:lnTo>
                        <a:pt x="3" y="18"/>
                      </a:lnTo>
                      <a:lnTo>
                        <a:pt x="4" y="20"/>
                      </a:lnTo>
                      <a:lnTo>
                        <a:pt x="4" y="20"/>
                      </a:lnTo>
                      <a:lnTo>
                        <a:pt x="5" y="22"/>
                      </a:lnTo>
                      <a:lnTo>
                        <a:pt x="6" y="22"/>
                      </a:lnTo>
                      <a:lnTo>
                        <a:pt x="7" y="22"/>
                      </a:lnTo>
                      <a:lnTo>
                        <a:pt x="7" y="22"/>
                      </a:lnTo>
                      <a:lnTo>
                        <a:pt x="7" y="22"/>
                      </a:lnTo>
                      <a:lnTo>
                        <a:pt x="7" y="22"/>
                      </a:lnTo>
                      <a:lnTo>
                        <a:pt x="7" y="21"/>
                      </a:lnTo>
                      <a:lnTo>
                        <a:pt x="7" y="21"/>
                      </a:lnTo>
                      <a:lnTo>
                        <a:pt x="7" y="18"/>
                      </a:lnTo>
                      <a:lnTo>
                        <a:pt x="7" y="16"/>
                      </a:lnTo>
                      <a:lnTo>
                        <a:pt x="7" y="16"/>
                      </a:lnTo>
                      <a:lnTo>
                        <a:pt x="6" y="10"/>
                      </a:lnTo>
                      <a:lnTo>
                        <a:pt x="6" y="10"/>
                      </a:lnTo>
                      <a:lnTo>
                        <a:pt x="6" y="7"/>
                      </a:lnTo>
                      <a:lnTo>
                        <a:pt x="5" y="5"/>
                      </a:lnTo>
                      <a:lnTo>
                        <a:pt x="4" y="2"/>
                      </a:lnTo>
                      <a:lnTo>
                        <a:pt x="3" y="0"/>
                      </a:lnTo>
                      <a:lnTo>
                        <a:pt x="3" y="0"/>
                      </a:lnTo>
                      <a:lnTo>
                        <a:pt x="3" y="0"/>
                      </a:lnTo>
                      <a:lnTo>
                        <a:pt x="3" y="0"/>
                      </a:lnTo>
                      <a:lnTo>
                        <a:pt x="3" y="0"/>
                      </a:lnTo>
                      <a:lnTo>
                        <a:pt x="4" y="4"/>
                      </a:lnTo>
                      <a:lnTo>
                        <a:pt x="6" y="9"/>
                      </a:lnTo>
                      <a:lnTo>
                        <a:pt x="6" y="13"/>
                      </a:lnTo>
                      <a:lnTo>
                        <a:pt x="7" y="17"/>
                      </a:lnTo>
                      <a:lnTo>
                        <a:pt x="7" y="17"/>
                      </a:lnTo>
                      <a:lnTo>
                        <a:pt x="7" y="21"/>
                      </a:lnTo>
                      <a:lnTo>
                        <a:pt x="7" y="21"/>
                      </a:lnTo>
                      <a:lnTo>
                        <a:pt x="7" y="21"/>
                      </a:lnTo>
                      <a:lnTo>
                        <a:pt x="7" y="21"/>
                      </a:lnTo>
                      <a:lnTo>
                        <a:pt x="6" y="22"/>
                      </a:lnTo>
                      <a:lnTo>
                        <a:pt x="6" y="22"/>
                      </a:lnTo>
                      <a:lnTo>
                        <a:pt x="5" y="21"/>
                      </a:lnTo>
                      <a:lnTo>
                        <a:pt x="5" y="21"/>
                      </a:lnTo>
                      <a:lnTo>
                        <a:pt x="4" y="19"/>
                      </a:lnTo>
                      <a:lnTo>
                        <a:pt x="4" y="19"/>
                      </a:lnTo>
                      <a:lnTo>
                        <a:pt x="3" y="18"/>
                      </a:lnTo>
                      <a:lnTo>
                        <a:pt x="2" y="16"/>
                      </a:lnTo>
                      <a:lnTo>
                        <a:pt x="0" y="12"/>
                      </a:lnTo>
                      <a:lnTo>
                        <a:pt x="0" y="1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16" name="Freeform 2852">
                  <a:extLst>
                    <a:ext uri="{FF2B5EF4-FFF2-40B4-BE49-F238E27FC236}">
                      <a16:creationId xmlns:a16="http://schemas.microsoft.com/office/drawing/2014/main" id="{28140010-195B-4106-91AB-79D3D708B108}"/>
                    </a:ext>
                  </a:extLst>
                </p:cNvPr>
                <p:cNvSpPr>
                  <a:spLocks/>
                </p:cNvSpPr>
                <p:nvPr/>
              </p:nvSpPr>
              <p:spPr bwMode="auto">
                <a:xfrm>
                  <a:off x="4093" y="1604"/>
                  <a:ext cx="7" cy="22"/>
                </a:xfrm>
                <a:custGeom>
                  <a:avLst/>
                  <a:gdLst>
                    <a:gd name="T0" fmla="*/ 0 w 7"/>
                    <a:gd name="T1" fmla="*/ 12 h 22"/>
                    <a:gd name="T2" fmla="*/ 0 w 7"/>
                    <a:gd name="T3" fmla="*/ 12 h 22"/>
                    <a:gd name="T4" fmla="*/ 2 w 7"/>
                    <a:gd name="T5" fmla="*/ 16 h 22"/>
                    <a:gd name="T6" fmla="*/ 3 w 7"/>
                    <a:gd name="T7" fmla="*/ 18 h 22"/>
                    <a:gd name="T8" fmla="*/ 4 w 7"/>
                    <a:gd name="T9" fmla="*/ 20 h 22"/>
                    <a:gd name="T10" fmla="*/ 4 w 7"/>
                    <a:gd name="T11" fmla="*/ 20 h 22"/>
                    <a:gd name="T12" fmla="*/ 5 w 7"/>
                    <a:gd name="T13" fmla="*/ 22 h 22"/>
                    <a:gd name="T14" fmla="*/ 6 w 7"/>
                    <a:gd name="T15" fmla="*/ 22 h 22"/>
                    <a:gd name="T16" fmla="*/ 7 w 7"/>
                    <a:gd name="T17" fmla="*/ 22 h 22"/>
                    <a:gd name="T18" fmla="*/ 7 w 7"/>
                    <a:gd name="T19" fmla="*/ 22 h 22"/>
                    <a:gd name="T20" fmla="*/ 7 w 7"/>
                    <a:gd name="T21" fmla="*/ 22 h 22"/>
                    <a:gd name="T22" fmla="*/ 7 w 7"/>
                    <a:gd name="T23" fmla="*/ 22 h 22"/>
                    <a:gd name="T24" fmla="*/ 7 w 7"/>
                    <a:gd name="T25" fmla="*/ 21 h 22"/>
                    <a:gd name="T26" fmla="*/ 7 w 7"/>
                    <a:gd name="T27" fmla="*/ 21 h 22"/>
                    <a:gd name="T28" fmla="*/ 7 w 7"/>
                    <a:gd name="T29" fmla="*/ 18 h 22"/>
                    <a:gd name="T30" fmla="*/ 7 w 7"/>
                    <a:gd name="T31" fmla="*/ 16 h 22"/>
                    <a:gd name="T32" fmla="*/ 7 w 7"/>
                    <a:gd name="T33" fmla="*/ 16 h 22"/>
                    <a:gd name="T34" fmla="*/ 6 w 7"/>
                    <a:gd name="T35" fmla="*/ 10 h 22"/>
                    <a:gd name="T36" fmla="*/ 6 w 7"/>
                    <a:gd name="T37" fmla="*/ 10 h 22"/>
                    <a:gd name="T38" fmla="*/ 6 w 7"/>
                    <a:gd name="T39" fmla="*/ 7 h 22"/>
                    <a:gd name="T40" fmla="*/ 5 w 7"/>
                    <a:gd name="T41" fmla="*/ 5 h 22"/>
                    <a:gd name="T42" fmla="*/ 4 w 7"/>
                    <a:gd name="T43" fmla="*/ 2 h 22"/>
                    <a:gd name="T44" fmla="*/ 3 w 7"/>
                    <a:gd name="T45" fmla="*/ 0 h 22"/>
                    <a:gd name="T46" fmla="*/ 3 w 7"/>
                    <a:gd name="T47" fmla="*/ 0 h 22"/>
                    <a:gd name="T48" fmla="*/ 3 w 7"/>
                    <a:gd name="T49" fmla="*/ 0 h 22"/>
                    <a:gd name="T50" fmla="*/ 3 w 7"/>
                    <a:gd name="T51" fmla="*/ 0 h 22"/>
                    <a:gd name="T52" fmla="*/ 3 w 7"/>
                    <a:gd name="T53" fmla="*/ 0 h 22"/>
                    <a:gd name="T54" fmla="*/ 4 w 7"/>
                    <a:gd name="T55" fmla="*/ 4 h 22"/>
                    <a:gd name="T56" fmla="*/ 6 w 7"/>
                    <a:gd name="T57" fmla="*/ 9 h 22"/>
                    <a:gd name="T58" fmla="*/ 6 w 7"/>
                    <a:gd name="T59" fmla="*/ 13 h 22"/>
                    <a:gd name="T60" fmla="*/ 7 w 7"/>
                    <a:gd name="T61" fmla="*/ 17 h 22"/>
                    <a:gd name="T62" fmla="*/ 7 w 7"/>
                    <a:gd name="T63" fmla="*/ 17 h 22"/>
                    <a:gd name="T64" fmla="*/ 7 w 7"/>
                    <a:gd name="T65" fmla="*/ 21 h 22"/>
                    <a:gd name="T66" fmla="*/ 7 w 7"/>
                    <a:gd name="T67" fmla="*/ 21 h 22"/>
                    <a:gd name="T68" fmla="*/ 7 w 7"/>
                    <a:gd name="T69" fmla="*/ 21 h 22"/>
                    <a:gd name="T70" fmla="*/ 7 w 7"/>
                    <a:gd name="T71" fmla="*/ 21 h 22"/>
                    <a:gd name="T72" fmla="*/ 6 w 7"/>
                    <a:gd name="T73" fmla="*/ 22 h 22"/>
                    <a:gd name="T74" fmla="*/ 6 w 7"/>
                    <a:gd name="T75" fmla="*/ 22 h 22"/>
                    <a:gd name="T76" fmla="*/ 5 w 7"/>
                    <a:gd name="T77" fmla="*/ 21 h 22"/>
                    <a:gd name="T78" fmla="*/ 5 w 7"/>
                    <a:gd name="T79" fmla="*/ 21 h 22"/>
                    <a:gd name="T80" fmla="*/ 4 w 7"/>
                    <a:gd name="T81" fmla="*/ 19 h 22"/>
                    <a:gd name="T82" fmla="*/ 4 w 7"/>
                    <a:gd name="T83" fmla="*/ 19 h 22"/>
                    <a:gd name="T84" fmla="*/ 3 w 7"/>
                    <a:gd name="T85" fmla="*/ 18 h 22"/>
                    <a:gd name="T86" fmla="*/ 2 w 7"/>
                    <a:gd name="T87" fmla="*/ 16 h 22"/>
                    <a:gd name="T88" fmla="*/ 0 w 7"/>
                    <a:gd name="T89" fmla="*/ 12 h 22"/>
                    <a:gd name="T90" fmla="*/ 0 w 7"/>
                    <a:gd name="T91" fmla="*/ 12 h 22"/>
                    <a:gd name="T92" fmla="*/ 0 w 7"/>
                    <a:gd name="T93"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 h="22">
                      <a:moveTo>
                        <a:pt x="0" y="12"/>
                      </a:moveTo>
                      <a:lnTo>
                        <a:pt x="0" y="12"/>
                      </a:lnTo>
                      <a:lnTo>
                        <a:pt x="2" y="16"/>
                      </a:lnTo>
                      <a:lnTo>
                        <a:pt x="3" y="18"/>
                      </a:lnTo>
                      <a:lnTo>
                        <a:pt x="4" y="20"/>
                      </a:lnTo>
                      <a:lnTo>
                        <a:pt x="4" y="20"/>
                      </a:lnTo>
                      <a:lnTo>
                        <a:pt x="5" y="22"/>
                      </a:lnTo>
                      <a:lnTo>
                        <a:pt x="6" y="22"/>
                      </a:lnTo>
                      <a:lnTo>
                        <a:pt x="7" y="22"/>
                      </a:lnTo>
                      <a:lnTo>
                        <a:pt x="7" y="22"/>
                      </a:lnTo>
                      <a:lnTo>
                        <a:pt x="7" y="22"/>
                      </a:lnTo>
                      <a:lnTo>
                        <a:pt x="7" y="22"/>
                      </a:lnTo>
                      <a:lnTo>
                        <a:pt x="7" y="21"/>
                      </a:lnTo>
                      <a:lnTo>
                        <a:pt x="7" y="21"/>
                      </a:lnTo>
                      <a:lnTo>
                        <a:pt x="7" y="18"/>
                      </a:lnTo>
                      <a:lnTo>
                        <a:pt x="7" y="16"/>
                      </a:lnTo>
                      <a:lnTo>
                        <a:pt x="7" y="16"/>
                      </a:lnTo>
                      <a:lnTo>
                        <a:pt x="6" y="10"/>
                      </a:lnTo>
                      <a:lnTo>
                        <a:pt x="6" y="10"/>
                      </a:lnTo>
                      <a:lnTo>
                        <a:pt x="6" y="7"/>
                      </a:lnTo>
                      <a:lnTo>
                        <a:pt x="5" y="5"/>
                      </a:lnTo>
                      <a:lnTo>
                        <a:pt x="4" y="2"/>
                      </a:lnTo>
                      <a:lnTo>
                        <a:pt x="3" y="0"/>
                      </a:lnTo>
                      <a:lnTo>
                        <a:pt x="3" y="0"/>
                      </a:lnTo>
                      <a:lnTo>
                        <a:pt x="3" y="0"/>
                      </a:lnTo>
                      <a:lnTo>
                        <a:pt x="3" y="0"/>
                      </a:lnTo>
                      <a:lnTo>
                        <a:pt x="3" y="0"/>
                      </a:lnTo>
                      <a:lnTo>
                        <a:pt x="4" y="4"/>
                      </a:lnTo>
                      <a:lnTo>
                        <a:pt x="6" y="9"/>
                      </a:lnTo>
                      <a:lnTo>
                        <a:pt x="6" y="13"/>
                      </a:lnTo>
                      <a:lnTo>
                        <a:pt x="7" y="17"/>
                      </a:lnTo>
                      <a:lnTo>
                        <a:pt x="7" y="17"/>
                      </a:lnTo>
                      <a:lnTo>
                        <a:pt x="7" y="21"/>
                      </a:lnTo>
                      <a:lnTo>
                        <a:pt x="7" y="21"/>
                      </a:lnTo>
                      <a:lnTo>
                        <a:pt x="7" y="21"/>
                      </a:lnTo>
                      <a:lnTo>
                        <a:pt x="7" y="21"/>
                      </a:lnTo>
                      <a:lnTo>
                        <a:pt x="6" y="22"/>
                      </a:lnTo>
                      <a:lnTo>
                        <a:pt x="6" y="22"/>
                      </a:lnTo>
                      <a:lnTo>
                        <a:pt x="5" y="21"/>
                      </a:lnTo>
                      <a:lnTo>
                        <a:pt x="5" y="21"/>
                      </a:lnTo>
                      <a:lnTo>
                        <a:pt x="4" y="19"/>
                      </a:lnTo>
                      <a:lnTo>
                        <a:pt x="4" y="19"/>
                      </a:lnTo>
                      <a:lnTo>
                        <a:pt x="3" y="18"/>
                      </a:lnTo>
                      <a:lnTo>
                        <a:pt x="2" y="16"/>
                      </a:lnTo>
                      <a:lnTo>
                        <a:pt x="0" y="12"/>
                      </a:lnTo>
                      <a:lnTo>
                        <a:pt x="0" y="12"/>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17" name="Freeform 2853">
                  <a:extLst>
                    <a:ext uri="{FF2B5EF4-FFF2-40B4-BE49-F238E27FC236}">
                      <a16:creationId xmlns:a16="http://schemas.microsoft.com/office/drawing/2014/main" id="{58F6AB7C-D503-411B-9133-5CB5912DDB4C}"/>
                    </a:ext>
                  </a:extLst>
                </p:cNvPr>
                <p:cNvSpPr>
                  <a:spLocks/>
                </p:cNvSpPr>
                <p:nvPr/>
              </p:nvSpPr>
              <p:spPr bwMode="auto">
                <a:xfrm>
                  <a:off x="4099" y="1608"/>
                  <a:ext cx="9" cy="9"/>
                </a:xfrm>
                <a:custGeom>
                  <a:avLst/>
                  <a:gdLst>
                    <a:gd name="T0" fmla="*/ 0 w 9"/>
                    <a:gd name="T1" fmla="*/ 0 h 9"/>
                    <a:gd name="T2" fmla="*/ 0 w 9"/>
                    <a:gd name="T3" fmla="*/ 0 h 9"/>
                    <a:gd name="T4" fmla="*/ 1 w 9"/>
                    <a:gd name="T5" fmla="*/ 3 h 9"/>
                    <a:gd name="T6" fmla="*/ 2 w 9"/>
                    <a:gd name="T7" fmla="*/ 6 h 9"/>
                    <a:gd name="T8" fmla="*/ 2 w 9"/>
                    <a:gd name="T9" fmla="*/ 6 h 9"/>
                    <a:gd name="T10" fmla="*/ 2 w 9"/>
                    <a:gd name="T11" fmla="*/ 7 h 9"/>
                    <a:gd name="T12" fmla="*/ 3 w 9"/>
                    <a:gd name="T13" fmla="*/ 8 h 9"/>
                    <a:gd name="T14" fmla="*/ 3 w 9"/>
                    <a:gd name="T15" fmla="*/ 9 h 9"/>
                    <a:gd name="T16" fmla="*/ 4 w 9"/>
                    <a:gd name="T17" fmla="*/ 9 h 9"/>
                    <a:gd name="T18" fmla="*/ 5 w 9"/>
                    <a:gd name="T19" fmla="*/ 9 h 9"/>
                    <a:gd name="T20" fmla="*/ 5 w 9"/>
                    <a:gd name="T21" fmla="*/ 9 h 9"/>
                    <a:gd name="T22" fmla="*/ 6 w 9"/>
                    <a:gd name="T23" fmla="*/ 9 h 9"/>
                    <a:gd name="T24" fmla="*/ 6 w 9"/>
                    <a:gd name="T25" fmla="*/ 8 h 9"/>
                    <a:gd name="T26" fmla="*/ 7 w 9"/>
                    <a:gd name="T27" fmla="*/ 7 h 9"/>
                    <a:gd name="T28" fmla="*/ 7 w 9"/>
                    <a:gd name="T29" fmla="*/ 7 h 9"/>
                    <a:gd name="T30" fmla="*/ 8 w 9"/>
                    <a:gd name="T31" fmla="*/ 5 h 9"/>
                    <a:gd name="T32" fmla="*/ 8 w 9"/>
                    <a:gd name="T33" fmla="*/ 4 h 9"/>
                    <a:gd name="T34" fmla="*/ 9 w 9"/>
                    <a:gd name="T35" fmla="*/ 3 h 9"/>
                    <a:gd name="T36" fmla="*/ 9 w 9"/>
                    <a:gd name="T37" fmla="*/ 1 h 9"/>
                    <a:gd name="T38" fmla="*/ 9 w 9"/>
                    <a:gd name="T39" fmla="*/ 1 h 9"/>
                    <a:gd name="T40" fmla="*/ 9 w 9"/>
                    <a:gd name="T41" fmla="*/ 1 h 9"/>
                    <a:gd name="T42" fmla="*/ 9 w 9"/>
                    <a:gd name="T43" fmla="*/ 1 h 9"/>
                    <a:gd name="T44" fmla="*/ 8 w 9"/>
                    <a:gd name="T45" fmla="*/ 3 h 9"/>
                    <a:gd name="T46" fmla="*/ 8 w 9"/>
                    <a:gd name="T47" fmla="*/ 5 h 9"/>
                    <a:gd name="T48" fmla="*/ 7 w 9"/>
                    <a:gd name="T49" fmla="*/ 7 h 9"/>
                    <a:gd name="T50" fmla="*/ 5 w 9"/>
                    <a:gd name="T51" fmla="*/ 9 h 9"/>
                    <a:gd name="T52" fmla="*/ 5 w 9"/>
                    <a:gd name="T53" fmla="*/ 9 h 9"/>
                    <a:gd name="T54" fmla="*/ 5 w 9"/>
                    <a:gd name="T55" fmla="*/ 9 h 9"/>
                    <a:gd name="T56" fmla="*/ 4 w 9"/>
                    <a:gd name="T57" fmla="*/ 9 h 9"/>
                    <a:gd name="T58" fmla="*/ 3 w 9"/>
                    <a:gd name="T59" fmla="*/ 9 h 9"/>
                    <a:gd name="T60" fmla="*/ 3 w 9"/>
                    <a:gd name="T61" fmla="*/ 8 h 9"/>
                    <a:gd name="T62" fmla="*/ 2 w 9"/>
                    <a:gd name="T63" fmla="*/ 6 h 9"/>
                    <a:gd name="T64" fmla="*/ 2 w 9"/>
                    <a:gd name="T65" fmla="*/ 5 h 9"/>
                    <a:gd name="T66" fmla="*/ 2 w 9"/>
                    <a:gd name="T67" fmla="*/ 5 h 9"/>
                    <a:gd name="T68" fmla="*/ 1 w 9"/>
                    <a:gd name="T69" fmla="*/ 3 h 9"/>
                    <a:gd name="T70" fmla="*/ 0 w 9"/>
                    <a:gd name="T71" fmla="*/ 0 h 9"/>
                    <a:gd name="T72" fmla="*/ 0 w 9"/>
                    <a:gd name="T73" fmla="*/ 0 h 9"/>
                    <a:gd name="T74" fmla="*/ 0 w 9"/>
                    <a:gd name="T7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 h="9">
                      <a:moveTo>
                        <a:pt x="0" y="0"/>
                      </a:moveTo>
                      <a:lnTo>
                        <a:pt x="0" y="0"/>
                      </a:lnTo>
                      <a:lnTo>
                        <a:pt x="1" y="3"/>
                      </a:lnTo>
                      <a:lnTo>
                        <a:pt x="2" y="6"/>
                      </a:lnTo>
                      <a:lnTo>
                        <a:pt x="2" y="6"/>
                      </a:lnTo>
                      <a:lnTo>
                        <a:pt x="2" y="7"/>
                      </a:lnTo>
                      <a:lnTo>
                        <a:pt x="3" y="8"/>
                      </a:lnTo>
                      <a:lnTo>
                        <a:pt x="3" y="9"/>
                      </a:lnTo>
                      <a:lnTo>
                        <a:pt x="4" y="9"/>
                      </a:lnTo>
                      <a:lnTo>
                        <a:pt x="5" y="9"/>
                      </a:lnTo>
                      <a:lnTo>
                        <a:pt x="5" y="9"/>
                      </a:lnTo>
                      <a:lnTo>
                        <a:pt x="6" y="9"/>
                      </a:lnTo>
                      <a:lnTo>
                        <a:pt x="6" y="8"/>
                      </a:lnTo>
                      <a:lnTo>
                        <a:pt x="7" y="7"/>
                      </a:lnTo>
                      <a:lnTo>
                        <a:pt x="7" y="7"/>
                      </a:lnTo>
                      <a:lnTo>
                        <a:pt x="8" y="5"/>
                      </a:lnTo>
                      <a:lnTo>
                        <a:pt x="8" y="4"/>
                      </a:lnTo>
                      <a:lnTo>
                        <a:pt x="9" y="3"/>
                      </a:lnTo>
                      <a:lnTo>
                        <a:pt x="9" y="1"/>
                      </a:lnTo>
                      <a:lnTo>
                        <a:pt x="9" y="1"/>
                      </a:lnTo>
                      <a:lnTo>
                        <a:pt x="9" y="1"/>
                      </a:lnTo>
                      <a:lnTo>
                        <a:pt x="9" y="1"/>
                      </a:lnTo>
                      <a:lnTo>
                        <a:pt x="8" y="3"/>
                      </a:lnTo>
                      <a:lnTo>
                        <a:pt x="8" y="5"/>
                      </a:lnTo>
                      <a:lnTo>
                        <a:pt x="7" y="7"/>
                      </a:lnTo>
                      <a:lnTo>
                        <a:pt x="5" y="9"/>
                      </a:lnTo>
                      <a:lnTo>
                        <a:pt x="5" y="9"/>
                      </a:lnTo>
                      <a:lnTo>
                        <a:pt x="5" y="9"/>
                      </a:lnTo>
                      <a:lnTo>
                        <a:pt x="4" y="9"/>
                      </a:lnTo>
                      <a:lnTo>
                        <a:pt x="3" y="9"/>
                      </a:lnTo>
                      <a:lnTo>
                        <a:pt x="3" y="8"/>
                      </a:lnTo>
                      <a:lnTo>
                        <a:pt x="2" y="6"/>
                      </a:lnTo>
                      <a:lnTo>
                        <a:pt x="2" y="5"/>
                      </a:lnTo>
                      <a:lnTo>
                        <a:pt x="2" y="5"/>
                      </a:lnTo>
                      <a:lnTo>
                        <a:pt x="1" y="3"/>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18" name="Freeform 2854">
                  <a:extLst>
                    <a:ext uri="{FF2B5EF4-FFF2-40B4-BE49-F238E27FC236}">
                      <a16:creationId xmlns:a16="http://schemas.microsoft.com/office/drawing/2014/main" id="{185C7B7A-6ABB-4BEA-92C4-4EC6D538FC46}"/>
                    </a:ext>
                  </a:extLst>
                </p:cNvPr>
                <p:cNvSpPr>
                  <a:spLocks/>
                </p:cNvSpPr>
                <p:nvPr/>
              </p:nvSpPr>
              <p:spPr bwMode="auto">
                <a:xfrm>
                  <a:off x="4099" y="1608"/>
                  <a:ext cx="9" cy="9"/>
                </a:xfrm>
                <a:custGeom>
                  <a:avLst/>
                  <a:gdLst>
                    <a:gd name="T0" fmla="*/ 0 w 9"/>
                    <a:gd name="T1" fmla="*/ 0 h 9"/>
                    <a:gd name="T2" fmla="*/ 0 w 9"/>
                    <a:gd name="T3" fmla="*/ 0 h 9"/>
                    <a:gd name="T4" fmla="*/ 1 w 9"/>
                    <a:gd name="T5" fmla="*/ 3 h 9"/>
                    <a:gd name="T6" fmla="*/ 2 w 9"/>
                    <a:gd name="T7" fmla="*/ 6 h 9"/>
                    <a:gd name="T8" fmla="*/ 2 w 9"/>
                    <a:gd name="T9" fmla="*/ 6 h 9"/>
                    <a:gd name="T10" fmla="*/ 2 w 9"/>
                    <a:gd name="T11" fmla="*/ 7 h 9"/>
                    <a:gd name="T12" fmla="*/ 3 w 9"/>
                    <a:gd name="T13" fmla="*/ 8 h 9"/>
                    <a:gd name="T14" fmla="*/ 3 w 9"/>
                    <a:gd name="T15" fmla="*/ 9 h 9"/>
                    <a:gd name="T16" fmla="*/ 4 w 9"/>
                    <a:gd name="T17" fmla="*/ 9 h 9"/>
                    <a:gd name="T18" fmla="*/ 5 w 9"/>
                    <a:gd name="T19" fmla="*/ 9 h 9"/>
                    <a:gd name="T20" fmla="*/ 5 w 9"/>
                    <a:gd name="T21" fmla="*/ 9 h 9"/>
                    <a:gd name="T22" fmla="*/ 6 w 9"/>
                    <a:gd name="T23" fmla="*/ 9 h 9"/>
                    <a:gd name="T24" fmla="*/ 6 w 9"/>
                    <a:gd name="T25" fmla="*/ 8 h 9"/>
                    <a:gd name="T26" fmla="*/ 7 w 9"/>
                    <a:gd name="T27" fmla="*/ 7 h 9"/>
                    <a:gd name="T28" fmla="*/ 7 w 9"/>
                    <a:gd name="T29" fmla="*/ 7 h 9"/>
                    <a:gd name="T30" fmla="*/ 8 w 9"/>
                    <a:gd name="T31" fmla="*/ 5 h 9"/>
                    <a:gd name="T32" fmla="*/ 8 w 9"/>
                    <a:gd name="T33" fmla="*/ 4 h 9"/>
                    <a:gd name="T34" fmla="*/ 9 w 9"/>
                    <a:gd name="T35" fmla="*/ 3 h 9"/>
                    <a:gd name="T36" fmla="*/ 9 w 9"/>
                    <a:gd name="T37" fmla="*/ 1 h 9"/>
                    <a:gd name="T38" fmla="*/ 9 w 9"/>
                    <a:gd name="T39" fmla="*/ 1 h 9"/>
                    <a:gd name="T40" fmla="*/ 9 w 9"/>
                    <a:gd name="T41" fmla="*/ 1 h 9"/>
                    <a:gd name="T42" fmla="*/ 9 w 9"/>
                    <a:gd name="T43" fmla="*/ 1 h 9"/>
                    <a:gd name="T44" fmla="*/ 8 w 9"/>
                    <a:gd name="T45" fmla="*/ 3 h 9"/>
                    <a:gd name="T46" fmla="*/ 8 w 9"/>
                    <a:gd name="T47" fmla="*/ 5 h 9"/>
                    <a:gd name="T48" fmla="*/ 7 w 9"/>
                    <a:gd name="T49" fmla="*/ 7 h 9"/>
                    <a:gd name="T50" fmla="*/ 5 w 9"/>
                    <a:gd name="T51" fmla="*/ 9 h 9"/>
                    <a:gd name="T52" fmla="*/ 5 w 9"/>
                    <a:gd name="T53" fmla="*/ 9 h 9"/>
                    <a:gd name="T54" fmla="*/ 5 w 9"/>
                    <a:gd name="T55" fmla="*/ 9 h 9"/>
                    <a:gd name="T56" fmla="*/ 4 w 9"/>
                    <a:gd name="T57" fmla="*/ 9 h 9"/>
                    <a:gd name="T58" fmla="*/ 3 w 9"/>
                    <a:gd name="T59" fmla="*/ 9 h 9"/>
                    <a:gd name="T60" fmla="*/ 3 w 9"/>
                    <a:gd name="T61" fmla="*/ 8 h 9"/>
                    <a:gd name="T62" fmla="*/ 2 w 9"/>
                    <a:gd name="T63" fmla="*/ 6 h 9"/>
                    <a:gd name="T64" fmla="*/ 2 w 9"/>
                    <a:gd name="T65" fmla="*/ 5 h 9"/>
                    <a:gd name="T66" fmla="*/ 2 w 9"/>
                    <a:gd name="T67" fmla="*/ 5 h 9"/>
                    <a:gd name="T68" fmla="*/ 1 w 9"/>
                    <a:gd name="T69" fmla="*/ 3 h 9"/>
                    <a:gd name="T70" fmla="*/ 0 w 9"/>
                    <a:gd name="T71" fmla="*/ 0 h 9"/>
                    <a:gd name="T72" fmla="*/ 0 w 9"/>
                    <a:gd name="T73" fmla="*/ 0 h 9"/>
                    <a:gd name="T74" fmla="*/ 0 w 9"/>
                    <a:gd name="T7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 h="9">
                      <a:moveTo>
                        <a:pt x="0" y="0"/>
                      </a:moveTo>
                      <a:lnTo>
                        <a:pt x="0" y="0"/>
                      </a:lnTo>
                      <a:lnTo>
                        <a:pt x="1" y="3"/>
                      </a:lnTo>
                      <a:lnTo>
                        <a:pt x="2" y="6"/>
                      </a:lnTo>
                      <a:lnTo>
                        <a:pt x="2" y="6"/>
                      </a:lnTo>
                      <a:lnTo>
                        <a:pt x="2" y="7"/>
                      </a:lnTo>
                      <a:lnTo>
                        <a:pt x="3" y="8"/>
                      </a:lnTo>
                      <a:lnTo>
                        <a:pt x="3" y="9"/>
                      </a:lnTo>
                      <a:lnTo>
                        <a:pt x="4" y="9"/>
                      </a:lnTo>
                      <a:lnTo>
                        <a:pt x="5" y="9"/>
                      </a:lnTo>
                      <a:lnTo>
                        <a:pt x="5" y="9"/>
                      </a:lnTo>
                      <a:lnTo>
                        <a:pt x="6" y="9"/>
                      </a:lnTo>
                      <a:lnTo>
                        <a:pt x="6" y="8"/>
                      </a:lnTo>
                      <a:lnTo>
                        <a:pt x="7" y="7"/>
                      </a:lnTo>
                      <a:lnTo>
                        <a:pt x="7" y="7"/>
                      </a:lnTo>
                      <a:lnTo>
                        <a:pt x="8" y="5"/>
                      </a:lnTo>
                      <a:lnTo>
                        <a:pt x="8" y="4"/>
                      </a:lnTo>
                      <a:lnTo>
                        <a:pt x="9" y="3"/>
                      </a:lnTo>
                      <a:lnTo>
                        <a:pt x="9" y="1"/>
                      </a:lnTo>
                      <a:lnTo>
                        <a:pt x="9" y="1"/>
                      </a:lnTo>
                      <a:lnTo>
                        <a:pt x="9" y="1"/>
                      </a:lnTo>
                      <a:lnTo>
                        <a:pt x="9" y="1"/>
                      </a:lnTo>
                      <a:lnTo>
                        <a:pt x="8" y="3"/>
                      </a:lnTo>
                      <a:lnTo>
                        <a:pt x="8" y="5"/>
                      </a:lnTo>
                      <a:lnTo>
                        <a:pt x="7" y="7"/>
                      </a:lnTo>
                      <a:lnTo>
                        <a:pt x="5" y="9"/>
                      </a:lnTo>
                      <a:lnTo>
                        <a:pt x="5" y="9"/>
                      </a:lnTo>
                      <a:lnTo>
                        <a:pt x="5" y="9"/>
                      </a:lnTo>
                      <a:lnTo>
                        <a:pt x="4" y="9"/>
                      </a:lnTo>
                      <a:lnTo>
                        <a:pt x="3" y="9"/>
                      </a:lnTo>
                      <a:lnTo>
                        <a:pt x="3" y="8"/>
                      </a:lnTo>
                      <a:lnTo>
                        <a:pt x="2" y="6"/>
                      </a:lnTo>
                      <a:lnTo>
                        <a:pt x="2" y="5"/>
                      </a:lnTo>
                      <a:lnTo>
                        <a:pt x="2" y="5"/>
                      </a:lnTo>
                      <a:lnTo>
                        <a:pt x="1" y="3"/>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19" name="Freeform 2855">
                  <a:extLst>
                    <a:ext uri="{FF2B5EF4-FFF2-40B4-BE49-F238E27FC236}">
                      <a16:creationId xmlns:a16="http://schemas.microsoft.com/office/drawing/2014/main" id="{D58BDB31-6CCC-47AD-AEC3-B5CD7C3E77AC}"/>
                    </a:ext>
                  </a:extLst>
                </p:cNvPr>
                <p:cNvSpPr>
                  <a:spLocks/>
                </p:cNvSpPr>
                <p:nvPr/>
              </p:nvSpPr>
              <p:spPr bwMode="auto">
                <a:xfrm>
                  <a:off x="4106" y="1610"/>
                  <a:ext cx="9" cy="13"/>
                </a:xfrm>
                <a:custGeom>
                  <a:avLst/>
                  <a:gdLst>
                    <a:gd name="T0" fmla="*/ 3 w 9"/>
                    <a:gd name="T1" fmla="*/ 0 h 13"/>
                    <a:gd name="T2" fmla="*/ 3 w 9"/>
                    <a:gd name="T3" fmla="*/ 0 h 13"/>
                    <a:gd name="T4" fmla="*/ 3 w 9"/>
                    <a:gd name="T5" fmla="*/ 1 h 13"/>
                    <a:gd name="T6" fmla="*/ 2 w 9"/>
                    <a:gd name="T7" fmla="*/ 3 h 13"/>
                    <a:gd name="T8" fmla="*/ 2 w 9"/>
                    <a:gd name="T9" fmla="*/ 5 h 13"/>
                    <a:gd name="T10" fmla="*/ 2 w 9"/>
                    <a:gd name="T11" fmla="*/ 5 h 13"/>
                    <a:gd name="T12" fmla="*/ 1 w 9"/>
                    <a:gd name="T13" fmla="*/ 9 h 13"/>
                    <a:gd name="T14" fmla="*/ 1 w 9"/>
                    <a:gd name="T15" fmla="*/ 9 h 13"/>
                    <a:gd name="T16" fmla="*/ 0 w 9"/>
                    <a:gd name="T17" fmla="*/ 12 h 13"/>
                    <a:gd name="T18" fmla="*/ 0 w 9"/>
                    <a:gd name="T19" fmla="*/ 12 h 13"/>
                    <a:gd name="T20" fmla="*/ 0 w 9"/>
                    <a:gd name="T21" fmla="*/ 13 h 13"/>
                    <a:gd name="T22" fmla="*/ 0 w 9"/>
                    <a:gd name="T23" fmla="*/ 13 h 13"/>
                    <a:gd name="T24" fmla="*/ 1 w 9"/>
                    <a:gd name="T25" fmla="*/ 13 h 13"/>
                    <a:gd name="T26" fmla="*/ 1 w 9"/>
                    <a:gd name="T27" fmla="*/ 13 h 13"/>
                    <a:gd name="T28" fmla="*/ 1 w 9"/>
                    <a:gd name="T29" fmla="*/ 13 h 13"/>
                    <a:gd name="T30" fmla="*/ 2 w 9"/>
                    <a:gd name="T31" fmla="*/ 13 h 13"/>
                    <a:gd name="T32" fmla="*/ 3 w 9"/>
                    <a:gd name="T33" fmla="*/ 12 h 13"/>
                    <a:gd name="T34" fmla="*/ 5 w 9"/>
                    <a:gd name="T35" fmla="*/ 10 h 13"/>
                    <a:gd name="T36" fmla="*/ 5 w 9"/>
                    <a:gd name="T37" fmla="*/ 10 h 13"/>
                    <a:gd name="T38" fmla="*/ 7 w 9"/>
                    <a:gd name="T39" fmla="*/ 6 h 13"/>
                    <a:gd name="T40" fmla="*/ 9 w 9"/>
                    <a:gd name="T41" fmla="*/ 2 h 13"/>
                    <a:gd name="T42" fmla="*/ 9 w 9"/>
                    <a:gd name="T43" fmla="*/ 2 h 13"/>
                    <a:gd name="T44" fmla="*/ 9 w 9"/>
                    <a:gd name="T45" fmla="*/ 2 h 13"/>
                    <a:gd name="T46" fmla="*/ 9 w 9"/>
                    <a:gd name="T47" fmla="*/ 2 h 13"/>
                    <a:gd name="T48" fmla="*/ 9 w 9"/>
                    <a:gd name="T49" fmla="*/ 2 h 13"/>
                    <a:gd name="T50" fmla="*/ 7 w 9"/>
                    <a:gd name="T51" fmla="*/ 4 h 13"/>
                    <a:gd name="T52" fmla="*/ 5 w 9"/>
                    <a:gd name="T53" fmla="*/ 7 h 13"/>
                    <a:gd name="T54" fmla="*/ 4 w 9"/>
                    <a:gd name="T55" fmla="*/ 10 h 13"/>
                    <a:gd name="T56" fmla="*/ 2 w 9"/>
                    <a:gd name="T57" fmla="*/ 12 h 13"/>
                    <a:gd name="T58" fmla="*/ 2 w 9"/>
                    <a:gd name="T59" fmla="*/ 12 h 13"/>
                    <a:gd name="T60" fmla="*/ 1 w 9"/>
                    <a:gd name="T61" fmla="*/ 13 h 13"/>
                    <a:gd name="T62" fmla="*/ 1 w 9"/>
                    <a:gd name="T63" fmla="*/ 13 h 13"/>
                    <a:gd name="T64" fmla="*/ 1 w 9"/>
                    <a:gd name="T65" fmla="*/ 13 h 13"/>
                    <a:gd name="T66" fmla="*/ 1 w 9"/>
                    <a:gd name="T67" fmla="*/ 12 h 13"/>
                    <a:gd name="T68" fmla="*/ 1 w 9"/>
                    <a:gd name="T69" fmla="*/ 11 h 13"/>
                    <a:gd name="T70" fmla="*/ 1 w 9"/>
                    <a:gd name="T71" fmla="*/ 11 h 13"/>
                    <a:gd name="T72" fmla="*/ 1 w 9"/>
                    <a:gd name="T73" fmla="*/ 7 h 13"/>
                    <a:gd name="T74" fmla="*/ 1 w 9"/>
                    <a:gd name="T75" fmla="*/ 7 h 13"/>
                    <a:gd name="T76" fmla="*/ 2 w 9"/>
                    <a:gd name="T77" fmla="*/ 4 h 13"/>
                    <a:gd name="T78" fmla="*/ 4 w 9"/>
                    <a:gd name="T79" fmla="*/ 0 h 13"/>
                    <a:gd name="T80" fmla="*/ 4 w 9"/>
                    <a:gd name="T81" fmla="*/ 0 h 13"/>
                    <a:gd name="T82" fmla="*/ 4 w 9"/>
                    <a:gd name="T83" fmla="*/ 0 h 13"/>
                    <a:gd name="T84" fmla="*/ 3 w 9"/>
                    <a:gd name="T85" fmla="*/ 0 h 13"/>
                    <a:gd name="T86" fmla="*/ 3 w 9"/>
                    <a:gd name="T87" fmla="*/ 0 h 13"/>
                    <a:gd name="T88" fmla="*/ 3 w 9"/>
                    <a:gd name="T8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 h="13">
                      <a:moveTo>
                        <a:pt x="3" y="0"/>
                      </a:moveTo>
                      <a:lnTo>
                        <a:pt x="3" y="0"/>
                      </a:lnTo>
                      <a:lnTo>
                        <a:pt x="3" y="1"/>
                      </a:lnTo>
                      <a:lnTo>
                        <a:pt x="2" y="3"/>
                      </a:lnTo>
                      <a:lnTo>
                        <a:pt x="2" y="5"/>
                      </a:lnTo>
                      <a:lnTo>
                        <a:pt x="2" y="5"/>
                      </a:lnTo>
                      <a:lnTo>
                        <a:pt x="1" y="9"/>
                      </a:lnTo>
                      <a:lnTo>
                        <a:pt x="1" y="9"/>
                      </a:lnTo>
                      <a:lnTo>
                        <a:pt x="0" y="12"/>
                      </a:lnTo>
                      <a:lnTo>
                        <a:pt x="0" y="12"/>
                      </a:lnTo>
                      <a:lnTo>
                        <a:pt x="0" y="13"/>
                      </a:lnTo>
                      <a:lnTo>
                        <a:pt x="0" y="13"/>
                      </a:lnTo>
                      <a:lnTo>
                        <a:pt x="1" y="13"/>
                      </a:lnTo>
                      <a:lnTo>
                        <a:pt x="1" y="13"/>
                      </a:lnTo>
                      <a:lnTo>
                        <a:pt x="1" y="13"/>
                      </a:lnTo>
                      <a:lnTo>
                        <a:pt x="2" y="13"/>
                      </a:lnTo>
                      <a:lnTo>
                        <a:pt x="3" y="12"/>
                      </a:lnTo>
                      <a:lnTo>
                        <a:pt x="5" y="10"/>
                      </a:lnTo>
                      <a:lnTo>
                        <a:pt x="5" y="10"/>
                      </a:lnTo>
                      <a:lnTo>
                        <a:pt x="7" y="6"/>
                      </a:lnTo>
                      <a:lnTo>
                        <a:pt x="9" y="2"/>
                      </a:lnTo>
                      <a:lnTo>
                        <a:pt x="9" y="2"/>
                      </a:lnTo>
                      <a:lnTo>
                        <a:pt x="9" y="2"/>
                      </a:lnTo>
                      <a:lnTo>
                        <a:pt x="9" y="2"/>
                      </a:lnTo>
                      <a:lnTo>
                        <a:pt x="9" y="2"/>
                      </a:lnTo>
                      <a:lnTo>
                        <a:pt x="7" y="4"/>
                      </a:lnTo>
                      <a:lnTo>
                        <a:pt x="5" y="7"/>
                      </a:lnTo>
                      <a:lnTo>
                        <a:pt x="4" y="10"/>
                      </a:lnTo>
                      <a:lnTo>
                        <a:pt x="2" y="12"/>
                      </a:lnTo>
                      <a:lnTo>
                        <a:pt x="2" y="12"/>
                      </a:lnTo>
                      <a:lnTo>
                        <a:pt x="1" y="13"/>
                      </a:lnTo>
                      <a:lnTo>
                        <a:pt x="1" y="13"/>
                      </a:lnTo>
                      <a:lnTo>
                        <a:pt x="1" y="13"/>
                      </a:lnTo>
                      <a:lnTo>
                        <a:pt x="1" y="12"/>
                      </a:lnTo>
                      <a:lnTo>
                        <a:pt x="1" y="11"/>
                      </a:lnTo>
                      <a:lnTo>
                        <a:pt x="1" y="11"/>
                      </a:lnTo>
                      <a:lnTo>
                        <a:pt x="1" y="7"/>
                      </a:lnTo>
                      <a:lnTo>
                        <a:pt x="1" y="7"/>
                      </a:lnTo>
                      <a:lnTo>
                        <a:pt x="2" y="4"/>
                      </a:lnTo>
                      <a:lnTo>
                        <a:pt x="4" y="0"/>
                      </a:lnTo>
                      <a:lnTo>
                        <a:pt x="4" y="0"/>
                      </a:lnTo>
                      <a:lnTo>
                        <a:pt x="4" y="0"/>
                      </a:lnTo>
                      <a:lnTo>
                        <a:pt x="3"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20" name="Freeform 2856">
                  <a:extLst>
                    <a:ext uri="{FF2B5EF4-FFF2-40B4-BE49-F238E27FC236}">
                      <a16:creationId xmlns:a16="http://schemas.microsoft.com/office/drawing/2014/main" id="{590543AD-3736-418F-9E3C-1EC9E0FDC6D1}"/>
                    </a:ext>
                  </a:extLst>
                </p:cNvPr>
                <p:cNvSpPr>
                  <a:spLocks/>
                </p:cNvSpPr>
                <p:nvPr/>
              </p:nvSpPr>
              <p:spPr bwMode="auto">
                <a:xfrm>
                  <a:off x="4106" y="1610"/>
                  <a:ext cx="9" cy="13"/>
                </a:xfrm>
                <a:custGeom>
                  <a:avLst/>
                  <a:gdLst>
                    <a:gd name="T0" fmla="*/ 3 w 9"/>
                    <a:gd name="T1" fmla="*/ 0 h 13"/>
                    <a:gd name="T2" fmla="*/ 3 w 9"/>
                    <a:gd name="T3" fmla="*/ 0 h 13"/>
                    <a:gd name="T4" fmla="*/ 3 w 9"/>
                    <a:gd name="T5" fmla="*/ 1 h 13"/>
                    <a:gd name="T6" fmla="*/ 2 w 9"/>
                    <a:gd name="T7" fmla="*/ 3 h 13"/>
                    <a:gd name="T8" fmla="*/ 2 w 9"/>
                    <a:gd name="T9" fmla="*/ 5 h 13"/>
                    <a:gd name="T10" fmla="*/ 2 w 9"/>
                    <a:gd name="T11" fmla="*/ 5 h 13"/>
                    <a:gd name="T12" fmla="*/ 1 w 9"/>
                    <a:gd name="T13" fmla="*/ 9 h 13"/>
                    <a:gd name="T14" fmla="*/ 1 w 9"/>
                    <a:gd name="T15" fmla="*/ 9 h 13"/>
                    <a:gd name="T16" fmla="*/ 0 w 9"/>
                    <a:gd name="T17" fmla="*/ 12 h 13"/>
                    <a:gd name="T18" fmla="*/ 0 w 9"/>
                    <a:gd name="T19" fmla="*/ 12 h 13"/>
                    <a:gd name="T20" fmla="*/ 0 w 9"/>
                    <a:gd name="T21" fmla="*/ 13 h 13"/>
                    <a:gd name="T22" fmla="*/ 0 w 9"/>
                    <a:gd name="T23" fmla="*/ 13 h 13"/>
                    <a:gd name="T24" fmla="*/ 1 w 9"/>
                    <a:gd name="T25" fmla="*/ 13 h 13"/>
                    <a:gd name="T26" fmla="*/ 1 w 9"/>
                    <a:gd name="T27" fmla="*/ 13 h 13"/>
                    <a:gd name="T28" fmla="*/ 1 w 9"/>
                    <a:gd name="T29" fmla="*/ 13 h 13"/>
                    <a:gd name="T30" fmla="*/ 2 w 9"/>
                    <a:gd name="T31" fmla="*/ 13 h 13"/>
                    <a:gd name="T32" fmla="*/ 3 w 9"/>
                    <a:gd name="T33" fmla="*/ 12 h 13"/>
                    <a:gd name="T34" fmla="*/ 5 w 9"/>
                    <a:gd name="T35" fmla="*/ 10 h 13"/>
                    <a:gd name="T36" fmla="*/ 5 w 9"/>
                    <a:gd name="T37" fmla="*/ 10 h 13"/>
                    <a:gd name="T38" fmla="*/ 7 w 9"/>
                    <a:gd name="T39" fmla="*/ 6 h 13"/>
                    <a:gd name="T40" fmla="*/ 9 w 9"/>
                    <a:gd name="T41" fmla="*/ 2 h 13"/>
                    <a:gd name="T42" fmla="*/ 9 w 9"/>
                    <a:gd name="T43" fmla="*/ 2 h 13"/>
                    <a:gd name="T44" fmla="*/ 9 w 9"/>
                    <a:gd name="T45" fmla="*/ 2 h 13"/>
                    <a:gd name="T46" fmla="*/ 9 w 9"/>
                    <a:gd name="T47" fmla="*/ 2 h 13"/>
                    <a:gd name="T48" fmla="*/ 9 w 9"/>
                    <a:gd name="T49" fmla="*/ 2 h 13"/>
                    <a:gd name="T50" fmla="*/ 7 w 9"/>
                    <a:gd name="T51" fmla="*/ 4 h 13"/>
                    <a:gd name="T52" fmla="*/ 5 w 9"/>
                    <a:gd name="T53" fmla="*/ 7 h 13"/>
                    <a:gd name="T54" fmla="*/ 4 w 9"/>
                    <a:gd name="T55" fmla="*/ 10 h 13"/>
                    <a:gd name="T56" fmla="*/ 2 w 9"/>
                    <a:gd name="T57" fmla="*/ 12 h 13"/>
                    <a:gd name="T58" fmla="*/ 2 w 9"/>
                    <a:gd name="T59" fmla="*/ 12 h 13"/>
                    <a:gd name="T60" fmla="*/ 1 w 9"/>
                    <a:gd name="T61" fmla="*/ 13 h 13"/>
                    <a:gd name="T62" fmla="*/ 1 w 9"/>
                    <a:gd name="T63" fmla="*/ 13 h 13"/>
                    <a:gd name="T64" fmla="*/ 1 w 9"/>
                    <a:gd name="T65" fmla="*/ 13 h 13"/>
                    <a:gd name="T66" fmla="*/ 1 w 9"/>
                    <a:gd name="T67" fmla="*/ 12 h 13"/>
                    <a:gd name="T68" fmla="*/ 1 w 9"/>
                    <a:gd name="T69" fmla="*/ 11 h 13"/>
                    <a:gd name="T70" fmla="*/ 1 w 9"/>
                    <a:gd name="T71" fmla="*/ 11 h 13"/>
                    <a:gd name="T72" fmla="*/ 1 w 9"/>
                    <a:gd name="T73" fmla="*/ 7 h 13"/>
                    <a:gd name="T74" fmla="*/ 1 w 9"/>
                    <a:gd name="T75" fmla="*/ 7 h 13"/>
                    <a:gd name="T76" fmla="*/ 2 w 9"/>
                    <a:gd name="T77" fmla="*/ 4 h 13"/>
                    <a:gd name="T78" fmla="*/ 4 w 9"/>
                    <a:gd name="T79" fmla="*/ 0 h 13"/>
                    <a:gd name="T80" fmla="*/ 4 w 9"/>
                    <a:gd name="T81" fmla="*/ 0 h 13"/>
                    <a:gd name="T82" fmla="*/ 4 w 9"/>
                    <a:gd name="T83" fmla="*/ 0 h 13"/>
                    <a:gd name="T84" fmla="*/ 3 w 9"/>
                    <a:gd name="T85" fmla="*/ 0 h 13"/>
                    <a:gd name="T86" fmla="*/ 3 w 9"/>
                    <a:gd name="T87" fmla="*/ 0 h 13"/>
                    <a:gd name="T88" fmla="*/ 3 w 9"/>
                    <a:gd name="T8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 h="13">
                      <a:moveTo>
                        <a:pt x="3" y="0"/>
                      </a:moveTo>
                      <a:lnTo>
                        <a:pt x="3" y="0"/>
                      </a:lnTo>
                      <a:lnTo>
                        <a:pt x="3" y="1"/>
                      </a:lnTo>
                      <a:lnTo>
                        <a:pt x="2" y="3"/>
                      </a:lnTo>
                      <a:lnTo>
                        <a:pt x="2" y="5"/>
                      </a:lnTo>
                      <a:lnTo>
                        <a:pt x="2" y="5"/>
                      </a:lnTo>
                      <a:lnTo>
                        <a:pt x="1" y="9"/>
                      </a:lnTo>
                      <a:lnTo>
                        <a:pt x="1" y="9"/>
                      </a:lnTo>
                      <a:lnTo>
                        <a:pt x="0" y="12"/>
                      </a:lnTo>
                      <a:lnTo>
                        <a:pt x="0" y="12"/>
                      </a:lnTo>
                      <a:lnTo>
                        <a:pt x="0" y="13"/>
                      </a:lnTo>
                      <a:lnTo>
                        <a:pt x="0" y="13"/>
                      </a:lnTo>
                      <a:lnTo>
                        <a:pt x="1" y="13"/>
                      </a:lnTo>
                      <a:lnTo>
                        <a:pt x="1" y="13"/>
                      </a:lnTo>
                      <a:lnTo>
                        <a:pt x="1" y="13"/>
                      </a:lnTo>
                      <a:lnTo>
                        <a:pt x="2" y="13"/>
                      </a:lnTo>
                      <a:lnTo>
                        <a:pt x="3" y="12"/>
                      </a:lnTo>
                      <a:lnTo>
                        <a:pt x="5" y="10"/>
                      </a:lnTo>
                      <a:lnTo>
                        <a:pt x="5" y="10"/>
                      </a:lnTo>
                      <a:lnTo>
                        <a:pt x="7" y="6"/>
                      </a:lnTo>
                      <a:lnTo>
                        <a:pt x="9" y="2"/>
                      </a:lnTo>
                      <a:lnTo>
                        <a:pt x="9" y="2"/>
                      </a:lnTo>
                      <a:lnTo>
                        <a:pt x="9" y="2"/>
                      </a:lnTo>
                      <a:lnTo>
                        <a:pt x="9" y="2"/>
                      </a:lnTo>
                      <a:lnTo>
                        <a:pt x="9" y="2"/>
                      </a:lnTo>
                      <a:lnTo>
                        <a:pt x="7" y="4"/>
                      </a:lnTo>
                      <a:lnTo>
                        <a:pt x="5" y="7"/>
                      </a:lnTo>
                      <a:lnTo>
                        <a:pt x="4" y="10"/>
                      </a:lnTo>
                      <a:lnTo>
                        <a:pt x="2" y="12"/>
                      </a:lnTo>
                      <a:lnTo>
                        <a:pt x="2" y="12"/>
                      </a:lnTo>
                      <a:lnTo>
                        <a:pt x="1" y="13"/>
                      </a:lnTo>
                      <a:lnTo>
                        <a:pt x="1" y="13"/>
                      </a:lnTo>
                      <a:lnTo>
                        <a:pt x="1" y="13"/>
                      </a:lnTo>
                      <a:lnTo>
                        <a:pt x="1" y="12"/>
                      </a:lnTo>
                      <a:lnTo>
                        <a:pt x="1" y="11"/>
                      </a:lnTo>
                      <a:lnTo>
                        <a:pt x="1" y="11"/>
                      </a:lnTo>
                      <a:lnTo>
                        <a:pt x="1" y="7"/>
                      </a:lnTo>
                      <a:lnTo>
                        <a:pt x="1" y="7"/>
                      </a:lnTo>
                      <a:lnTo>
                        <a:pt x="2" y="4"/>
                      </a:lnTo>
                      <a:lnTo>
                        <a:pt x="4" y="0"/>
                      </a:lnTo>
                      <a:lnTo>
                        <a:pt x="4" y="0"/>
                      </a:lnTo>
                      <a:lnTo>
                        <a:pt x="4" y="0"/>
                      </a:lnTo>
                      <a:lnTo>
                        <a:pt x="3"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21" name="Freeform 2857">
                  <a:extLst>
                    <a:ext uri="{FF2B5EF4-FFF2-40B4-BE49-F238E27FC236}">
                      <a16:creationId xmlns:a16="http://schemas.microsoft.com/office/drawing/2014/main" id="{55F4D741-1E4E-4340-B8D6-5A563B1DCBF9}"/>
                    </a:ext>
                  </a:extLst>
                </p:cNvPr>
                <p:cNvSpPr>
                  <a:spLocks/>
                </p:cNvSpPr>
                <p:nvPr/>
              </p:nvSpPr>
              <p:spPr bwMode="auto">
                <a:xfrm>
                  <a:off x="4108" y="1614"/>
                  <a:ext cx="24" cy="55"/>
                </a:xfrm>
                <a:custGeom>
                  <a:avLst/>
                  <a:gdLst>
                    <a:gd name="T0" fmla="*/ 11 w 24"/>
                    <a:gd name="T1" fmla="*/ 0 h 55"/>
                    <a:gd name="T2" fmla="*/ 8 w 24"/>
                    <a:gd name="T3" fmla="*/ 3 h 55"/>
                    <a:gd name="T4" fmla="*/ 6 w 24"/>
                    <a:gd name="T5" fmla="*/ 7 h 55"/>
                    <a:gd name="T6" fmla="*/ 2 w 24"/>
                    <a:gd name="T7" fmla="*/ 16 h 55"/>
                    <a:gd name="T8" fmla="*/ 1 w 24"/>
                    <a:gd name="T9" fmla="*/ 21 h 55"/>
                    <a:gd name="T10" fmla="*/ 0 w 24"/>
                    <a:gd name="T11" fmla="*/ 26 h 55"/>
                    <a:gd name="T12" fmla="*/ 0 w 24"/>
                    <a:gd name="T13" fmla="*/ 34 h 55"/>
                    <a:gd name="T14" fmla="*/ 0 w 24"/>
                    <a:gd name="T15" fmla="*/ 37 h 55"/>
                    <a:gd name="T16" fmla="*/ 1 w 24"/>
                    <a:gd name="T17" fmla="*/ 44 h 55"/>
                    <a:gd name="T18" fmla="*/ 1 w 24"/>
                    <a:gd name="T19" fmla="*/ 46 h 55"/>
                    <a:gd name="T20" fmla="*/ 3 w 24"/>
                    <a:gd name="T21" fmla="*/ 50 h 55"/>
                    <a:gd name="T22" fmla="*/ 7 w 24"/>
                    <a:gd name="T23" fmla="*/ 52 h 55"/>
                    <a:gd name="T24" fmla="*/ 9 w 24"/>
                    <a:gd name="T25" fmla="*/ 52 h 55"/>
                    <a:gd name="T26" fmla="*/ 11 w 24"/>
                    <a:gd name="T27" fmla="*/ 52 h 55"/>
                    <a:gd name="T28" fmla="*/ 14 w 24"/>
                    <a:gd name="T29" fmla="*/ 52 h 55"/>
                    <a:gd name="T30" fmla="*/ 16 w 24"/>
                    <a:gd name="T31" fmla="*/ 54 h 55"/>
                    <a:gd name="T32" fmla="*/ 18 w 24"/>
                    <a:gd name="T33" fmla="*/ 55 h 55"/>
                    <a:gd name="T34" fmla="*/ 20 w 24"/>
                    <a:gd name="T35" fmla="*/ 55 h 55"/>
                    <a:gd name="T36" fmla="*/ 22 w 24"/>
                    <a:gd name="T37" fmla="*/ 55 h 55"/>
                    <a:gd name="T38" fmla="*/ 23 w 24"/>
                    <a:gd name="T39" fmla="*/ 54 h 55"/>
                    <a:gd name="T40" fmla="*/ 24 w 24"/>
                    <a:gd name="T41" fmla="*/ 54 h 55"/>
                    <a:gd name="T42" fmla="*/ 24 w 24"/>
                    <a:gd name="T43" fmla="*/ 54 h 55"/>
                    <a:gd name="T44" fmla="*/ 23 w 24"/>
                    <a:gd name="T45" fmla="*/ 54 h 55"/>
                    <a:gd name="T46" fmla="*/ 21 w 24"/>
                    <a:gd name="T47" fmla="*/ 54 h 55"/>
                    <a:gd name="T48" fmla="*/ 19 w 24"/>
                    <a:gd name="T49" fmla="*/ 54 h 55"/>
                    <a:gd name="T50" fmla="*/ 16 w 24"/>
                    <a:gd name="T51" fmla="*/ 53 h 55"/>
                    <a:gd name="T52" fmla="*/ 14 w 24"/>
                    <a:gd name="T53" fmla="*/ 52 h 55"/>
                    <a:gd name="T54" fmla="*/ 13 w 24"/>
                    <a:gd name="T55" fmla="*/ 51 h 55"/>
                    <a:gd name="T56" fmla="*/ 11 w 24"/>
                    <a:gd name="T57" fmla="*/ 51 h 55"/>
                    <a:gd name="T58" fmla="*/ 8 w 24"/>
                    <a:gd name="T59" fmla="*/ 52 h 55"/>
                    <a:gd name="T60" fmla="*/ 7 w 24"/>
                    <a:gd name="T61" fmla="*/ 51 h 55"/>
                    <a:gd name="T62" fmla="*/ 4 w 24"/>
                    <a:gd name="T63" fmla="*/ 49 h 55"/>
                    <a:gd name="T64" fmla="*/ 3 w 24"/>
                    <a:gd name="T65" fmla="*/ 48 h 55"/>
                    <a:gd name="T66" fmla="*/ 2 w 24"/>
                    <a:gd name="T67" fmla="*/ 44 h 55"/>
                    <a:gd name="T68" fmla="*/ 1 w 24"/>
                    <a:gd name="T69" fmla="*/ 40 h 55"/>
                    <a:gd name="T70" fmla="*/ 1 w 24"/>
                    <a:gd name="T71" fmla="*/ 35 h 55"/>
                    <a:gd name="T72" fmla="*/ 1 w 24"/>
                    <a:gd name="T73" fmla="*/ 31 h 55"/>
                    <a:gd name="T74" fmla="*/ 2 w 24"/>
                    <a:gd name="T75" fmla="*/ 26 h 55"/>
                    <a:gd name="T76" fmla="*/ 3 w 24"/>
                    <a:gd name="T77" fmla="*/ 17 h 55"/>
                    <a:gd name="T78" fmla="*/ 4 w 24"/>
                    <a:gd name="T79" fmla="*/ 12 h 55"/>
                    <a:gd name="T80" fmla="*/ 6 w 24"/>
                    <a:gd name="T81" fmla="*/ 8 h 55"/>
                    <a:gd name="T82" fmla="*/ 10 w 24"/>
                    <a:gd name="T83" fmla="*/ 2 h 55"/>
                    <a:gd name="T84" fmla="*/ 11 w 24"/>
                    <a:gd name="T8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55">
                      <a:moveTo>
                        <a:pt x="11" y="0"/>
                      </a:moveTo>
                      <a:lnTo>
                        <a:pt x="11" y="0"/>
                      </a:lnTo>
                      <a:lnTo>
                        <a:pt x="10" y="2"/>
                      </a:lnTo>
                      <a:lnTo>
                        <a:pt x="8" y="3"/>
                      </a:lnTo>
                      <a:lnTo>
                        <a:pt x="6" y="7"/>
                      </a:lnTo>
                      <a:lnTo>
                        <a:pt x="6" y="7"/>
                      </a:lnTo>
                      <a:lnTo>
                        <a:pt x="4" y="12"/>
                      </a:lnTo>
                      <a:lnTo>
                        <a:pt x="2" y="16"/>
                      </a:lnTo>
                      <a:lnTo>
                        <a:pt x="2" y="16"/>
                      </a:lnTo>
                      <a:lnTo>
                        <a:pt x="1" y="21"/>
                      </a:lnTo>
                      <a:lnTo>
                        <a:pt x="0" y="26"/>
                      </a:lnTo>
                      <a:lnTo>
                        <a:pt x="0" y="26"/>
                      </a:lnTo>
                      <a:lnTo>
                        <a:pt x="0" y="32"/>
                      </a:lnTo>
                      <a:lnTo>
                        <a:pt x="0" y="34"/>
                      </a:lnTo>
                      <a:lnTo>
                        <a:pt x="0" y="37"/>
                      </a:lnTo>
                      <a:lnTo>
                        <a:pt x="0" y="37"/>
                      </a:lnTo>
                      <a:lnTo>
                        <a:pt x="0" y="42"/>
                      </a:lnTo>
                      <a:lnTo>
                        <a:pt x="1" y="44"/>
                      </a:lnTo>
                      <a:lnTo>
                        <a:pt x="1" y="46"/>
                      </a:lnTo>
                      <a:lnTo>
                        <a:pt x="1" y="46"/>
                      </a:lnTo>
                      <a:lnTo>
                        <a:pt x="2" y="48"/>
                      </a:lnTo>
                      <a:lnTo>
                        <a:pt x="3" y="50"/>
                      </a:lnTo>
                      <a:lnTo>
                        <a:pt x="5" y="51"/>
                      </a:lnTo>
                      <a:lnTo>
                        <a:pt x="7" y="52"/>
                      </a:lnTo>
                      <a:lnTo>
                        <a:pt x="7" y="52"/>
                      </a:lnTo>
                      <a:lnTo>
                        <a:pt x="9" y="52"/>
                      </a:lnTo>
                      <a:lnTo>
                        <a:pt x="11" y="52"/>
                      </a:lnTo>
                      <a:lnTo>
                        <a:pt x="11" y="52"/>
                      </a:lnTo>
                      <a:lnTo>
                        <a:pt x="12" y="52"/>
                      </a:lnTo>
                      <a:lnTo>
                        <a:pt x="14" y="52"/>
                      </a:lnTo>
                      <a:lnTo>
                        <a:pt x="15" y="53"/>
                      </a:lnTo>
                      <a:lnTo>
                        <a:pt x="16" y="54"/>
                      </a:lnTo>
                      <a:lnTo>
                        <a:pt x="16" y="54"/>
                      </a:lnTo>
                      <a:lnTo>
                        <a:pt x="18" y="55"/>
                      </a:lnTo>
                      <a:lnTo>
                        <a:pt x="19" y="55"/>
                      </a:lnTo>
                      <a:lnTo>
                        <a:pt x="20" y="55"/>
                      </a:lnTo>
                      <a:lnTo>
                        <a:pt x="20" y="55"/>
                      </a:lnTo>
                      <a:lnTo>
                        <a:pt x="22" y="55"/>
                      </a:lnTo>
                      <a:lnTo>
                        <a:pt x="22" y="55"/>
                      </a:lnTo>
                      <a:lnTo>
                        <a:pt x="23" y="54"/>
                      </a:lnTo>
                      <a:lnTo>
                        <a:pt x="24" y="54"/>
                      </a:lnTo>
                      <a:lnTo>
                        <a:pt x="24" y="54"/>
                      </a:lnTo>
                      <a:lnTo>
                        <a:pt x="24" y="54"/>
                      </a:lnTo>
                      <a:lnTo>
                        <a:pt x="24" y="54"/>
                      </a:lnTo>
                      <a:lnTo>
                        <a:pt x="24" y="54"/>
                      </a:lnTo>
                      <a:lnTo>
                        <a:pt x="23" y="54"/>
                      </a:lnTo>
                      <a:lnTo>
                        <a:pt x="21" y="54"/>
                      </a:lnTo>
                      <a:lnTo>
                        <a:pt x="21" y="54"/>
                      </a:lnTo>
                      <a:lnTo>
                        <a:pt x="20" y="54"/>
                      </a:lnTo>
                      <a:lnTo>
                        <a:pt x="19" y="54"/>
                      </a:lnTo>
                      <a:lnTo>
                        <a:pt x="17" y="54"/>
                      </a:lnTo>
                      <a:lnTo>
                        <a:pt x="16" y="53"/>
                      </a:lnTo>
                      <a:lnTo>
                        <a:pt x="16" y="53"/>
                      </a:lnTo>
                      <a:lnTo>
                        <a:pt x="14" y="52"/>
                      </a:lnTo>
                      <a:lnTo>
                        <a:pt x="13" y="51"/>
                      </a:lnTo>
                      <a:lnTo>
                        <a:pt x="13" y="51"/>
                      </a:lnTo>
                      <a:lnTo>
                        <a:pt x="12" y="51"/>
                      </a:lnTo>
                      <a:lnTo>
                        <a:pt x="11" y="51"/>
                      </a:lnTo>
                      <a:lnTo>
                        <a:pt x="10" y="52"/>
                      </a:lnTo>
                      <a:lnTo>
                        <a:pt x="8" y="52"/>
                      </a:lnTo>
                      <a:lnTo>
                        <a:pt x="8" y="52"/>
                      </a:lnTo>
                      <a:lnTo>
                        <a:pt x="7" y="51"/>
                      </a:lnTo>
                      <a:lnTo>
                        <a:pt x="6" y="51"/>
                      </a:lnTo>
                      <a:lnTo>
                        <a:pt x="4" y="49"/>
                      </a:lnTo>
                      <a:lnTo>
                        <a:pt x="4" y="49"/>
                      </a:lnTo>
                      <a:lnTo>
                        <a:pt x="3" y="48"/>
                      </a:lnTo>
                      <a:lnTo>
                        <a:pt x="2" y="47"/>
                      </a:lnTo>
                      <a:lnTo>
                        <a:pt x="2" y="44"/>
                      </a:lnTo>
                      <a:lnTo>
                        <a:pt x="2" y="44"/>
                      </a:lnTo>
                      <a:lnTo>
                        <a:pt x="1" y="40"/>
                      </a:lnTo>
                      <a:lnTo>
                        <a:pt x="1" y="35"/>
                      </a:lnTo>
                      <a:lnTo>
                        <a:pt x="1" y="35"/>
                      </a:lnTo>
                      <a:lnTo>
                        <a:pt x="1" y="33"/>
                      </a:lnTo>
                      <a:lnTo>
                        <a:pt x="1" y="31"/>
                      </a:lnTo>
                      <a:lnTo>
                        <a:pt x="2" y="26"/>
                      </a:lnTo>
                      <a:lnTo>
                        <a:pt x="2" y="26"/>
                      </a:lnTo>
                      <a:lnTo>
                        <a:pt x="2" y="21"/>
                      </a:lnTo>
                      <a:lnTo>
                        <a:pt x="3" y="17"/>
                      </a:lnTo>
                      <a:lnTo>
                        <a:pt x="3" y="17"/>
                      </a:lnTo>
                      <a:lnTo>
                        <a:pt x="4" y="12"/>
                      </a:lnTo>
                      <a:lnTo>
                        <a:pt x="6" y="8"/>
                      </a:lnTo>
                      <a:lnTo>
                        <a:pt x="6" y="8"/>
                      </a:lnTo>
                      <a:lnTo>
                        <a:pt x="8" y="4"/>
                      </a:lnTo>
                      <a:lnTo>
                        <a:pt x="10" y="2"/>
                      </a:lnTo>
                      <a:lnTo>
                        <a:pt x="11" y="0"/>
                      </a:lnTo>
                      <a:lnTo>
                        <a:pt x="11"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22" name="Freeform 2858">
                  <a:extLst>
                    <a:ext uri="{FF2B5EF4-FFF2-40B4-BE49-F238E27FC236}">
                      <a16:creationId xmlns:a16="http://schemas.microsoft.com/office/drawing/2014/main" id="{45C3C925-020B-4FC7-A5A6-A7E9057C3C32}"/>
                    </a:ext>
                  </a:extLst>
                </p:cNvPr>
                <p:cNvSpPr>
                  <a:spLocks/>
                </p:cNvSpPr>
                <p:nvPr/>
              </p:nvSpPr>
              <p:spPr bwMode="auto">
                <a:xfrm>
                  <a:off x="4108" y="1614"/>
                  <a:ext cx="24" cy="55"/>
                </a:xfrm>
                <a:custGeom>
                  <a:avLst/>
                  <a:gdLst>
                    <a:gd name="T0" fmla="*/ 11 w 24"/>
                    <a:gd name="T1" fmla="*/ 0 h 55"/>
                    <a:gd name="T2" fmla="*/ 8 w 24"/>
                    <a:gd name="T3" fmla="*/ 3 h 55"/>
                    <a:gd name="T4" fmla="*/ 6 w 24"/>
                    <a:gd name="T5" fmla="*/ 7 h 55"/>
                    <a:gd name="T6" fmla="*/ 2 w 24"/>
                    <a:gd name="T7" fmla="*/ 16 h 55"/>
                    <a:gd name="T8" fmla="*/ 1 w 24"/>
                    <a:gd name="T9" fmla="*/ 21 h 55"/>
                    <a:gd name="T10" fmla="*/ 0 w 24"/>
                    <a:gd name="T11" fmla="*/ 26 h 55"/>
                    <a:gd name="T12" fmla="*/ 0 w 24"/>
                    <a:gd name="T13" fmla="*/ 34 h 55"/>
                    <a:gd name="T14" fmla="*/ 0 w 24"/>
                    <a:gd name="T15" fmla="*/ 37 h 55"/>
                    <a:gd name="T16" fmla="*/ 1 w 24"/>
                    <a:gd name="T17" fmla="*/ 44 h 55"/>
                    <a:gd name="T18" fmla="*/ 1 w 24"/>
                    <a:gd name="T19" fmla="*/ 46 h 55"/>
                    <a:gd name="T20" fmla="*/ 3 w 24"/>
                    <a:gd name="T21" fmla="*/ 50 h 55"/>
                    <a:gd name="T22" fmla="*/ 7 w 24"/>
                    <a:gd name="T23" fmla="*/ 52 h 55"/>
                    <a:gd name="T24" fmla="*/ 9 w 24"/>
                    <a:gd name="T25" fmla="*/ 52 h 55"/>
                    <a:gd name="T26" fmla="*/ 11 w 24"/>
                    <a:gd name="T27" fmla="*/ 52 h 55"/>
                    <a:gd name="T28" fmla="*/ 14 w 24"/>
                    <a:gd name="T29" fmla="*/ 52 h 55"/>
                    <a:gd name="T30" fmla="*/ 16 w 24"/>
                    <a:gd name="T31" fmla="*/ 54 h 55"/>
                    <a:gd name="T32" fmla="*/ 18 w 24"/>
                    <a:gd name="T33" fmla="*/ 55 h 55"/>
                    <a:gd name="T34" fmla="*/ 20 w 24"/>
                    <a:gd name="T35" fmla="*/ 55 h 55"/>
                    <a:gd name="T36" fmla="*/ 22 w 24"/>
                    <a:gd name="T37" fmla="*/ 55 h 55"/>
                    <a:gd name="T38" fmla="*/ 23 w 24"/>
                    <a:gd name="T39" fmla="*/ 54 h 55"/>
                    <a:gd name="T40" fmla="*/ 24 w 24"/>
                    <a:gd name="T41" fmla="*/ 54 h 55"/>
                    <a:gd name="T42" fmla="*/ 24 w 24"/>
                    <a:gd name="T43" fmla="*/ 54 h 55"/>
                    <a:gd name="T44" fmla="*/ 23 w 24"/>
                    <a:gd name="T45" fmla="*/ 54 h 55"/>
                    <a:gd name="T46" fmla="*/ 21 w 24"/>
                    <a:gd name="T47" fmla="*/ 54 h 55"/>
                    <a:gd name="T48" fmla="*/ 19 w 24"/>
                    <a:gd name="T49" fmla="*/ 54 h 55"/>
                    <a:gd name="T50" fmla="*/ 16 w 24"/>
                    <a:gd name="T51" fmla="*/ 53 h 55"/>
                    <a:gd name="T52" fmla="*/ 14 w 24"/>
                    <a:gd name="T53" fmla="*/ 52 h 55"/>
                    <a:gd name="T54" fmla="*/ 13 w 24"/>
                    <a:gd name="T55" fmla="*/ 51 h 55"/>
                    <a:gd name="T56" fmla="*/ 11 w 24"/>
                    <a:gd name="T57" fmla="*/ 51 h 55"/>
                    <a:gd name="T58" fmla="*/ 8 w 24"/>
                    <a:gd name="T59" fmla="*/ 52 h 55"/>
                    <a:gd name="T60" fmla="*/ 7 w 24"/>
                    <a:gd name="T61" fmla="*/ 51 h 55"/>
                    <a:gd name="T62" fmla="*/ 4 w 24"/>
                    <a:gd name="T63" fmla="*/ 49 h 55"/>
                    <a:gd name="T64" fmla="*/ 3 w 24"/>
                    <a:gd name="T65" fmla="*/ 48 h 55"/>
                    <a:gd name="T66" fmla="*/ 2 w 24"/>
                    <a:gd name="T67" fmla="*/ 44 h 55"/>
                    <a:gd name="T68" fmla="*/ 1 w 24"/>
                    <a:gd name="T69" fmla="*/ 40 h 55"/>
                    <a:gd name="T70" fmla="*/ 1 w 24"/>
                    <a:gd name="T71" fmla="*/ 35 h 55"/>
                    <a:gd name="T72" fmla="*/ 1 w 24"/>
                    <a:gd name="T73" fmla="*/ 31 h 55"/>
                    <a:gd name="T74" fmla="*/ 2 w 24"/>
                    <a:gd name="T75" fmla="*/ 26 h 55"/>
                    <a:gd name="T76" fmla="*/ 3 w 24"/>
                    <a:gd name="T77" fmla="*/ 17 h 55"/>
                    <a:gd name="T78" fmla="*/ 4 w 24"/>
                    <a:gd name="T79" fmla="*/ 12 h 55"/>
                    <a:gd name="T80" fmla="*/ 6 w 24"/>
                    <a:gd name="T81" fmla="*/ 8 h 55"/>
                    <a:gd name="T82" fmla="*/ 10 w 24"/>
                    <a:gd name="T83" fmla="*/ 2 h 55"/>
                    <a:gd name="T84" fmla="*/ 11 w 24"/>
                    <a:gd name="T8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55">
                      <a:moveTo>
                        <a:pt x="11" y="0"/>
                      </a:moveTo>
                      <a:lnTo>
                        <a:pt x="11" y="0"/>
                      </a:lnTo>
                      <a:lnTo>
                        <a:pt x="10" y="2"/>
                      </a:lnTo>
                      <a:lnTo>
                        <a:pt x="8" y="3"/>
                      </a:lnTo>
                      <a:lnTo>
                        <a:pt x="6" y="7"/>
                      </a:lnTo>
                      <a:lnTo>
                        <a:pt x="6" y="7"/>
                      </a:lnTo>
                      <a:lnTo>
                        <a:pt x="4" y="12"/>
                      </a:lnTo>
                      <a:lnTo>
                        <a:pt x="2" y="16"/>
                      </a:lnTo>
                      <a:lnTo>
                        <a:pt x="2" y="16"/>
                      </a:lnTo>
                      <a:lnTo>
                        <a:pt x="1" y="21"/>
                      </a:lnTo>
                      <a:lnTo>
                        <a:pt x="0" y="26"/>
                      </a:lnTo>
                      <a:lnTo>
                        <a:pt x="0" y="26"/>
                      </a:lnTo>
                      <a:lnTo>
                        <a:pt x="0" y="32"/>
                      </a:lnTo>
                      <a:lnTo>
                        <a:pt x="0" y="34"/>
                      </a:lnTo>
                      <a:lnTo>
                        <a:pt x="0" y="37"/>
                      </a:lnTo>
                      <a:lnTo>
                        <a:pt x="0" y="37"/>
                      </a:lnTo>
                      <a:lnTo>
                        <a:pt x="0" y="42"/>
                      </a:lnTo>
                      <a:lnTo>
                        <a:pt x="1" y="44"/>
                      </a:lnTo>
                      <a:lnTo>
                        <a:pt x="1" y="46"/>
                      </a:lnTo>
                      <a:lnTo>
                        <a:pt x="1" y="46"/>
                      </a:lnTo>
                      <a:lnTo>
                        <a:pt x="2" y="48"/>
                      </a:lnTo>
                      <a:lnTo>
                        <a:pt x="3" y="50"/>
                      </a:lnTo>
                      <a:lnTo>
                        <a:pt x="5" y="51"/>
                      </a:lnTo>
                      <a:lnTo>
                        <a:pt x="7" y="52"/>
                      </a:lnTo>
                      <a:lnTo>
                        <a:pt x="7" y="52"/>
                      </a:lnTo>
                      <a:lnTo>
                        <a:pt x="9" y="52"/>
                      </a:lnTo>
                      <a:lnTo>
                        <a:pt x="11" y="52"/>
                      </a:lnTo>
                      <a:lnTo>
                        <a:pt x="11" y="52"/>
                      </a:lnTo>
                      <a:lnTo>
                        <a:pt x="12" y="52"/>
                      </a:lnTo>
                      <a:lnTo>
                        <a:pt x="14" y="52"/>
                      </a:lnTo>
                      <a:lnTo>
                        <a:pt x="15" y="53"/>
                      </a:lnTo>
                      <a:lnTo>
                        <a:pt x="16" y="54"/>
                      </a:lnTo>
                      <a:lnTo>
                        <a:pt x="16" y="54"/>
                      </a:lnTo>
                      <a:lnTo>
                        <a:pt x="18" y="55"/>
                      </a:lnTo>
                      <a:lnTo>
                        <a:pt x="19" y="55"/>
                      </a:lnTo>
                      <a:lnTo>
                        <a:pt x="20" y="55"/>
                      </a:lnTo>
                      <a:lnTo>
                        <a:pt x="20" y="55"/>
                      </a:lnTo>
                      <a:lnTo>
                        <a:pt x="22" y="55"/>
                      </a:lnTo>
                      <a:lnTo>
                        <a:pt x="22" y="55"/>
                      </a:lnTo>
                      <a:lnTo>
                        <a:pt x="23" y="54"/>
                      </a:lnTo>
                      <a:lnTo>
                        <a:pt x="24" y="54"/>
                      </a:lnTo>
                      <a:lnTo>
                        <a:pt x="24" y="54"/>
                      </a:lnTo>
                      <a:lnTo>
                        <a:pt x="24" y="54"/>
                      </a:lnTo>
                      <a:lnTo>
                        <a:pt x="24" y="54"/>
                      </a:lnTo>
                      <a:lnTo>
                        <a:pt x="24" y="54"/>
                      </a:lnTo>
                      <a:lnTo>
                        <a:pt x="23" y="54"/>
                      </a:lnTo>
                      <a:lnTo>
                        <a:pt x="21" y="54"/>
                      </a:lnTo>
                      <a:lnTo>
                        <a:pt x="21" y="54"/>
                      </a:lnTo>
                      <a:lnTo>
                        <a:pt x="20" y="54"/>
                      </a:lnTo>
                      <a:lnTo>
                        <a:pt x="19" y="54"/>
                      </a:lnTo>
                      <a:lnTo>
                        <a:pt x="17" y="54"/>
                      </a:lnTo>
                      <a:lnTo>
                        <a:pt x="16" y="53"/>
                      </a:lnTo>
                      <a:lnTo>
                        <a:pt x="16" y="53"/>
                      </a:lnTo>
                      <a:lnTo>
                        <a:pt x="14" y="52"/>
                      </a:lnTo>
                      <a:lnTo>
                        <a:pt x="13" y="51"/>
                      </a:lnTo>
                      <a:lnTo>
                        <a:pt x="13" y="51"/>
                      </a:lnTo>
                      <a:lnTo>
                        <a:pt x="12" y="51"/>
                      </a:lnTo>
                      <a:lnTo>
                        <a:pt x="11" y="51"/>
                      </a:lnTo>
                      <a:lnTo>
                        <a:pt x="10" y="52"/>
                      </a:lnTo>
                      <a:lnTo>
                        <a:pt x="8" y="52"/>
                      </a:lnTo>
                      <a:lnTo>
                        <a:pt x="8" y="52"/>
                      </a:lnTo>
                      <a:lnTo>
                        <a:pt x="7" y="51"/>
                      </a:lnTo>
                      <a:lnTo>
                        <a:pt x="6" y="51"/>
                      </a:lnTo>
                      <a:lnTo>
                        <a:pt x="4" y="49"/>
                      </a:lnTo>
                      <a:lnTo>
                        <a:pt x="4" y="49"/>
                      </a:lnTo>
                      <a:lnTo>
                        <a:pt x="3" y="48"/>
                      </a:lnTo>
                      <a:lnTo>
                        <a:pt x="2" y="47"/>
                      </a:lnTo>
                      <a:lnTo>
                        <a:pt x="2" y="44"/>
                      </a:lnTo>
                      <a:lnTo>
                        <a:pt x="2" y="44"/>
                      </a:lnTo>
                      <a:lnTo>
                        <a:pt x="1" y="40"/>
                      </a:lnTo>
                      <a:lnTo>
                        <a:pt x="1" y="35"/>
                      </a:lnTo>
                      <a:lnTo>
                        <a:pt x="1" y="35"/>
                      </a:lnTo>
                      <a:lnTo>
                        <a:pt x="1" y="33"/>
                      </a:lnTo>
                      <a:lnTo>
                        <a:pt x="1" y="31"/>
                      </a:lnTo>
                      <a:lnTo>
                        <a:pt x="2" y="26"/>
                      </a:lnTo>
                      <a:lnTo>
                        <a:pt x="2" y="26"/>
                      </a:lnTo>
                      <a:lnTo>
                        <a:pt x="2" y="21"/>
                      </a:lnTo>
                      <a:lnTo>
                        <a:pt x="3" y="17"/>
                      </a:lnTo>
                      <a:lnTo>
                        <a:pt x="3" y="17"/>
                      </a:lnTo>
                      <a:lnTo>
                        <a:pt x="4" y="12"/>
                      </a:lnTo>
                      <a:lnTo>
                        <a:pt x="6" y="8"/>
                      </a:lnTo>
                      <a:lnTo>
                        <a:pt x="6" y="8"/>
                      </a:lnTo>
                      <a:lnTo>
                        <a:pt x="8" y="4"/>
                      </a:lnTo>
                      <a:lnTo>
                        <a:pt x="10" y="2"/>
                      </a:lnTo>
                      <a:lnTo>
                        <a:pt x="11" y="0"/>
                      </a:lnTo>
                      <a:lnTo>
                        <a:pt x="11"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23" name="Freeform 2859">
                  <a:extLst>
                    <a:ext uri="{FF2B5EF4-FFF2-40B4-BE49-F238E27FC236}">
                      <a16:creationId xmlns:a16="http://schemas.microsoft.com/office/drawing/2014/main" id="{A224647A-1996-41F8-B20B-EFC305B1E0A1}"/>
                    </a:ext>
                  </a:extLst>
                </p:cNvPr>
                <p:cNvSpPr>
                  <a:spLocks/>
                </p:cNvSpPr>
                <p:nvPr/>
              </p:nvSpPr>
              <p:spPr bwMode="auto">
                <a:xfrm>
                  <a:off x="4094" y="1668"/>
                  <a:ext cx="10" cy="6"/>
                </a:xfrm>
                <a:custGeom>
                  <a:avLst/>
                  <a:gdLst>
                    <a:gd name="T0" fmla="*/ 0 w 10"/>
                    <a:gd name="T1" fmla="*/ 0 h 6"/>
                    <a:gd name="T2" fmla="*/ 0 w 10"/>
                    <a:gd name="T3" fmla="*/ 0 h 6"/>
                    <a:gd name="T4" fmla="*/ 0 w 10"/>
                    <a:gd name="T5" fmla="*/ 0 h 6"/>
                    <a:gd name="T6" fmla="*/ 0 w 10"/>
                    <a:gd name="T7" fmla="*/ 0 h 6"/>
                    <a:gd name="T8" fmla="*/ 0 w 10"/>
                    <a:gd name="T9" fmla="*/ 0 h 6"/>
                    <a:gd name="T10" fmla="*/ 2 w 10"/>
                    <a:gd name="T11" fmla="*/ 1 h 6"/>
                    <a:gd name="T12" fmla="*/ 3 w 10"/>
                    <a:gd name="T13" fmla="*/ 1 h 6"/>
                    <a:gd name="T14" fmla="*/ 3 w 10"/>
                    <a:gd name="T15" fmla="*/ 1 h 6"/>
                    <a:gd name="T16" fmla="*/ 5 w 10"/>
                    <a:gd name="T17" fmla="*/ 1 h 6"/>
                    <a:gd name="T18" fmla="*/ 6 w 10"/>
                    <a:gd name="T19" fmla="*/ 2 h 6"/>
                    <a:gd name="T20" fmla="*/ 7 w 10"/>
                    <a:gd name="T21" fmla="*/ 3 h 6"/>
                    <a:gd name="T22" fmla="*/ 7 w 10"/>
                    <a:gd name="T23" fmla="*/ 3 h 6"/>
                    <a:gd name="T24" fmla="*/ 8 w 10"/>
                    <a:gd name="T25" fmla="*/ 4 h 6"/>
                    <a:gd name="T26" fmla="*/ 9 w 10"/>
                    <a:gd name="T27" fmla="*/ 4 h 6"/>
                    <a:gd name="T28" fmla="*/ 10 w 10"/>
                    <a:gd name="T29" fmla="*/ 6 h 6"/>
                    <a:gd name="T30" fmla="*/ 10 w 10"/>
                    <a:gd name="T31" fmla="*/ 6 h 6"/>
                    <a:gd name="T32" fmla="*/ 10 w 10"/>
                    <a:gd name="T33" fmla="*/ 6 h 6"/>
                    <a:gd name="T34" fmla="*/ 10 w 10"/>
                    <a:gd name="T35" fmla="*/ 6 h 6"/>
                    <a:gd name="T36" fmla="*/ 10 w 10"/>
                    <a:gd name="T37" fmla="*/ 6 h 6"/>
                    <a:gd name="T38" fmla="*/ 9 w 10"/>
                    <a:gd name="T39" fmla="*/ 5 h 6"/>
                    <a:gd name="T40" fmla="*/ 9 w 10"/>
                    <a:gd name="T41" fmla="*/ 4 h 6"/>
                    <a:gd name="T42" fmla="*/ 7 w 10"/>
                    <a:gd name="T43" fmla="*/ 2 h 6"/>
                    <a:gd name="T44" fmla="*/ 6 w 10"/>
                    <a:gd name="T45" fmla="*/ 1 h 6"/>
                    <a:gd name="T46" fmla="*/ 6 w 10"/>
                    <a:gd name="T47" fmla="*/ 1 h 6"/>
                    <a:gd name="T48" fmla="*/ 5 w 10"/>
                    <a:gd name="T49" fmla="*/ 1 h 6"/>
                    <a:gd name="T50" fmla="*/ 3 w 10"/>
                    <a:gd name="T51" fmla="*/ 1 h 6"/>
                    <a:gd name="T52" fmla="*/ 3 w 10"/>
                    <a:gd name="T53" fmla="*/ 1 h 6"/>
                    <a:gd name="T54" fmla="*/ 2 w 10"/>
                    <a:gd name="T55" fmla="*/ 1 h 6"/>
                    <a:gd name="T56" fmla="*/ 1 w 10"/>
                    <a:gd name="T57" fmla="*/ 1 h 6"/>
                    <a:gd name="T58" fmla="*/ 1 w 10"/>
                    <a:gd name="T59" fmla="*/ 1 h 6"/>
                    <a:gd name="T60" fmla="*/ 1 w 10"/>
                    <a:gd name="T61" fmla="*/ 0 h 6"/>
                    <a:gd name="T62" fmla="*/ 0 w 10"/>
                    <a:gd name="T63" fmla="*/ 0 h 6"/>
                    <a:gd name="T64" fmla="*/ 0 w 10"/>
                    <a:gd name="T65" fmla="*/ 0 h 6"/>
                    <a:gd name="T66" fmla="*/ 0 w 10"/>
                    <a:gd name="T6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 h="6">
                      <a:moveTo>
                        <a:pt x="0" y="0"/>
                      </a:moveTo>
                      <a:lnTo>
                        <a:pt x="0" y="0"/>
                      </a:lnTo>
                      <a:lnTo>
                        <a:pt x="0" y="0"/>
                      </a:lnTo>
                      <a:lnTo>
                        <a:pt x="0" y="0"/>
                      </a:lnTo>
                      <a:lnTo>
                        <a:pt x="0" y="0"/>
                      </a:lnTo>
                      <a:lnTo>
                        <a:pt x="2" y="1"/>
                      </a:lnTo>
                      <a:lnTo>
                        <a:pt x="3" y="1"/>
                      </a:lnTo>
                      <a:lnTo>
                        <a:pt x="3" y="1"/>
                      </a:lnTo>
                      <a:lnTo>
                        <a:pt x="5" y="1"/>
                      </a:lnTo>
                      <a:lnTo>
                        <a:pt x="6" y="2"/>
                      </a:lnTo>
                      <a:lnTo>
                        <a:pt x="7" y="3"/>
                      </a:lnTo>
                      <a:lnTo>
                        <a:pt x="7" y="3"/>
                      </a:lnTo>
                      <a:lnTo>
                        <a:pt x="8" y="4"/>
                      </a:lnTo>
                      <a:lnTo>
                        <a:pt x="9" y="4"/>
                      </a:lnTo>
                      <a:lnTo>
                        <a:pt x="10" y="6"/>
                      </a:lnTo>
                      <a:lnTo>
                        <a:pt x="10" y="6"/>
                      </a:lnTo>
                      <a:lnTo>
                        <a:pt x="10" y="6"/>
                      </a:lnTo>
                      <a:lnTo>
                        <a:pt x="10" y="6"/>
                      </a:lnTo>
                      <a:lnTo>
                        <a:pt x="10" y="6"/>
                      </a:lnTo>
                      <a:lnTo>
                        <a:pt x="9" y="5"/>
                      </a:lnTo>
                      <a:lnTo>
                        <a:pt x="9" y="4"/>
                      </a:lnTo>
                      <a:lnTo>
                        <a:pt x="7" y="2"/>
                      </a:lnTo>
                      <a:lnTo>
                        <a:pt x="6" y="1"/>
                      </a:lnTo>
                      <a:lnTo>
                        <a:pt x="6" y="1"/>
                      </a:lnTo>
                      <a:lnTo>
                        <a:pt x="5" y="1"/>
                      </a:lnTo>
                      <a:lnTo>
                        <a:pt x="3" y="1"/>
                      </a:lnTo>
                      <a:lnTo>
                        <a:pt x="3" y="1"/>
                      </a:lnTo>
                      <a:lnTo>
                        <a:pt x="2" y="1"/>
                      </a:lnTo>
                      <a:lnTo>
                        <a:pt x="1" y="1"/>
                      </a:lnTo>
                      <a:lnTo>
                        <a:pt x="1" y="1"/>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24" name="Freeform 2860">
                  <a:extLst>
                    <a:ext uri="{FF2B5EF4-FFF2-40B4-BE49-F238E27FC236}">
                      <a16:creationId xmlns:a16="http://schemas.microsoft.com/office/drawing/2014/main" id="{08E687C5-4455-4A5A-B540-D0C44B7BE58F}"/>
                    </a:ext>
                  </a:extLst>
                </p:cNvPr>
                <p:cNvSpPr>
                  <a:spLocks/>
                </p:cNvSpPr>
                <p:nvPr/>
              </p:nvSpPr>
              <p:spPr bwMode="auto">
                <a:xfrm>
                  <a:off x="4094" y="1668"/>
                  <a:ext cx="10" cy="6"/>
                </a:xfrm>
                <a:custGeom>
                  <a:avLst/>
                  <a:gdLst>
                    <a:gd name="T0" fmla="*/ 0 w 10"/>
                    <a:gd name="T1" fmla="*/ 0 h 6"/>
                    <a:gd name="T2" fmla="*/ 0 w 10"/>
                    <a:gd name="T3" fmla="*/ 0 h 6"/>
                    <a:gd name="T4" fmla="*/ 0 w 10"/>
                    <a:gd name="T5" fmla="*/ 0 h 6"/>
                    <a:gd name="T6" fmla="*/ 0 w 10"/>
                    <a:gd name="T7" fmla="*/ 0 h 6"/>
                    <a:gd name="T8" fmla="*/ 0 w 10"/>
                    <a:gd name="T9" fmla="*/ 0 h 6"/>
                    <a:gd name="T10" fmla="*/ 2 w 10"/>
                    <a:gd name="T11" fmla="*/ 1 h 6"/>
                    <a:gd name="T12" fmla="*/ 3 w 10"/>
                    <a:gd name="T13" fmla="*/ 1 h 6"/>
                    <a:gd name="T14" fmla="*/ 3 w 10"/>
                    <a:gd name="T15" fmla="*/ 1 h 6"/>
                    <a:gd name="T16" fmla="*/ 5 w 10"/>
                    <a:gd name="T17" fmla="*/ 1 h 6"/>
                    <a:gd name="T18" fmla="*/ 6 w 10"/>
                    <a:gd name="T19" fmla="*/ 2 h 6"/>
                    <a:gd name="T20" fmla="*/ 7 w 10"/>
                    <a:gd name="T21" fmla="*/ 3 h 6"/>
                    <a:gd name="T22" fmla="*/ 7 w 10"/>
                    <a:gd name="T23" fmla="*/ 3 h 6"/>
                    <a:gd name="T24" fmla="*/ 8 w 10"/>
                    <a:gd name="T25" fmla="*/ 4 h 6"/>
                    <a:gd name="T26" fmla="*/ 9 w 10"/>
                    <a:gd name="T27" fmla="*/ 4 h 6"/>
                    <a:gd name="T28" fmla="*/ 10 w 10"/>
                    <a:gd name="T29" fmla="*/ 6 h 6"/>
                    <a:gd name="T30" fmla="*/ 10 w 10"/>
                    <a:gd name="T31" fmla="*/ 6 h 6"/>
                    <a:gd name="T32" fmla="*/ 10 w 10"/>
                    <a:gd name="T33" fmla="*/ 6 h 6"/>
                    <a:gd name="T34" fmla="*/ 10 w 10"/>
                    <a:gd name="T35" fmla="*/ 6 h 6"/>
                    <a:gd name="T36" fmla="*/ 10 w 10"/>
                    <a:gd name="T37" fmla="*/ 6 h 6"/>
                    <a:gd name="T38" fmla="*/ 9 w 10"/>
                    <a:gd name="T39" fmla="*/ 5 h 6"/>
                    <a:gd name="T40" fmla="*/ 9 w 10"/>
                    <a:gd name="T41" fmla="*/ 4 h 6"/>
                    <a:gd name="T42" fmla="*/ 7 w 10"/>
                    <a:gd name="T43" fmla="*/ 2 h 6"/>
                    <a:gd name="T44" fmla="*/ 6 w 10"/>
                    <a:gd name="T45" fmla="*/ 1 h 6"/>
                    <a:gd name="T46" fmla="*/ 6 w 10"/>
                    <a:gd name="T47" fmla="*/ 1 h 6"/>
                    <a:gd name="T48" fmla="*/ 5 w 10"/>
                    <a:gd name="T49" fmla="*/ 1 h 6"/>
                    <a:gd name="T50" fmla="*/ 3 w 10"/>
                    <a:gd name="T51" fmla="*/ 1 h 6"/>
                    <a:gd name="T52" fmla="*/ 3 w 10"/>
                    <a:gd name="T53" fmla="*/ 1 h 6"/>
                    <a:gd name="T54" fmla="*/ 2 w 10"/>
                    <a:gd name="T55" fmla="*/ 1 h 6"/>
                    <a:gd name="T56" fmla="*/ 1 w 10"/>
                    <a:gd name="T57" fmla="*/ 1 h 6"/>
                    <a:gd name="T58" fmla="*/ 1 w 10"/>
                    <a:gd name="T59" fmla="*/ 1 h 6"/>
                    <a:gd name="T60" fmla="*/ 1 w 10"/>
                    <a:gd name="T61" fmla="*/ 0 h 6"/>
                    <a:gd name="T62" fmla="*/ 0 w 10"/>
                    <a:gd name="T63" fmla="*/ 0 h 6"/>
                    <a:gd name="T64" fmla="*/ 0 w 10"/>
                    <a:gd name="T65" fmla="*/ 0 h 6"/>
                    <a:gd name="T66" fmla="*/ 0 w 10"/>
                    <a:gd name="T6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 h="6">
                      <a:moveTo>
                        <a:pt x="0" y="0"/>
                      </a:moveTo>
                      <a:lnTo>
                        <a:pt x="0" y="0"/>
                      </a:lnTo>
                      <a:lnTo>
                        <a:pt x="0" y="0"/>
                      </a:lnTo>
                      <a:lnTo>
                        <a:pt x="0" y="0"/>
                      </a:lnTo>
                      <a:lnTo>
                        <a:pt x="0" y="0"/>
                      </a:lnTo>
                      <a:lnTo>
                        <a:pt x="2" y="1"/>
                      </a:lnTo>
                      <a:lnTo>
                        <a:pt x="3" y="1"/>
                      </a:lnTo>
                      <a:lnTo>
                        <a:pt x="3" y="1"/>
                      </a:lnTo>
                      <a:lnTo>
                        <a:pt x="5" y="1"/>
                      </a:lnTo>
                      <a:lnTo>
                        <a:pt x="6" y="2"/>
                      </a:lnTo>
                      <a:lnTo>
                        <a:pt x="7" y="3"/>
                      </a:lnTo>
                      <a:lnTo>
                        <a:pt x="7" y="3"/>
                      </a:lnTo>
                      <a:lnTo>
                        <a:pt x="8" y="4"/>
                      </a:lnTo>
                      <a:lnTo>
                        <a:pt x="9" y="4"/>
                      </a:lnTo>
                      <a:lnTo>
                        <a:pt x="10" y="6"/>
                      </a:lnTo>
                      <a:lnTo>
                        <a:pt x="10" y="6"/>
                      </a:lnTo>
                      <a:lnTo>
                        <a:pt x="10" y="6"/>
                      </a:lnTo>
                      <a:lnTo>
                        <a:pt x="10" y="6"/>
                      </a:lnTo>
                      <a:lnTo>
                        <a:pt x="10" y="6"/>
                      </a:lnTo>
                      <a:lnTo>
                        <a:pt x="9" y="5"/>
                      </a:lnTo>
                      <a:lnTo>
                        <a:pt x="9" y="4"/>
                      </a:lnTo>
                      <a:lnTo>
                        <a:pt x="7" y="2"/>
                      </a:lnTo>
                      <a:lnTo>
                        <a:pt x="6" y="1"/>
                      </a:lnTo>
                      <a:lnTo>
                        <a:pt x="6" y="1"/>
                      </a:lnTo>
                      <a:lnTo>
                        <a:pt x="5" y="1"/>
                      </a:lnTo>
                      <a:lnTo>
                        <a:pt x="3" y="1"/>
                      </a:lnTo>
                      <a:lnTo>
                        <a:pt x="3" y="1"/>
                      </a:lnTo>
                      <a:lnTo>
                        <a:pt x="2" y="1"/>
                      </a:lnTo>
                      <a:lnTo>
                        <a:pt x="1" y="1"/>
                      </a:lnTo>
                      <a:lnTo>
                        <a:pt x="1" y="1"/>
                      </a:lnTo>
                      <a:lnTo>
                        <a:pt x="1"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25" name="Freeform 2861">
                  <a:extLst>
                    <a:ext uri="{FF2B5EF4-FFF2-40B4-BE49-F238E27FC236}">
                      <a16:creationId xmlns:a16="http://schemas.microsoft.com/office/drawing/2014/main" id="{FDFAC19B-F994-444D-8F83-F4503A06B5F6}"/>
                    </a:ext>
                  </a:extLst>
                </p:cNvPr>
                <p:cNvSpPr>
                  <a:spLocks/>
                </p:cNvSpPr>
                <p:nvPr/>
              </p:nvSpPr>
              <p:spPr bwMode="auto">
                <a:xfrm>
                  <a:off x="4102" y="1669"/>
                  <a:ext cx="8" cy="10"/>
                </a:xfrm>
                <a:custGeom>
                  <a:avLst/>
                  <a:gdLst>
                    <a:gd name="T0" fmla="*/ 0 w 8"/>
                    <a:gd name="T1" fmla="*/ 0 h 10"/>
                    <a:gd name="T2" fmla="*/ 0 w 8"/>
                    <a:gd name="T3" fmla="*/ 0 h 10"/>
                    <a:gd name="T4" fmla="*/ 1 w 8"/>
                    <a:gd name="T5" fmla="*/ 1 h 10"/>
                    <a:gd name="T6" fmla="*/ 1 w 8"/>
                    <a:gd name="T7" fmla="*/ 2 h 10"/>
                    <a:gd name="T8" fmla="*/ 1 w 8"/>
                    <a:gd name="T9" fmla="*/ 4 h 10"/>
                    <a:gd name="T10" fmla="*/ 2 w 8"/>
                    <a:gd name="T11" fmla="*/ 6 h 10"/>
                    <a:gd name="T12" fmla="*/ 2 w 8"/>
                    <a:gd name="T13" fmla="*/ 7 h 10"/>
                    <a:gd name="T14" fmla="*/ 3 w 8"/>
                    <a:gd name="T15" fmla="*/ 8 h 10"/>
                    <a:gd name="T16" fmla="*/ 3 w 8"/>
                    <a:gd name="T17" fmla="*/ 8 h 10"/>
                    <a:gd name="T18" fmla="*/ 4 w 8"/>
                    <a:gd name="T19" fmla="*/ 9 h 10"/>
                    <a:gd name="T20" fmla="*/ 5 w 8"/>
                    <a:gd name="T21" fmla="*/ 10 h 10"/>
                    <a:gd name="T22" fmla="*/ 7 w 8"/>
                    <a:gd name="T23" fmla="*/ 10 h 10"/>
                    <a:gd name="T24" fmla="*/ 8 w 8"/>
                    <a:gd name="T25" fmla="*/ 10 h 10"/>
                    <a:gd name="T26" fmla="*/ 8 w 8"/>
                    <a:gd name="T27" fmla="*/ 10 h 10"/>
                    <a:gd name="T28" fmla="*/ 8 w 8"/>
                    <a:gd name="T29" fmla="*/ 10 h 10"/>
                    <a:gd name="T30" fmla="*/ 8 w 8"/>
                    <a:gd name="T31" fmla="*/ 10 h 10"/>
                    <a:gd name="T32" fmla="*/ 8 w 8"/>
                    <a:gd name="T33" fmla="*/ 10 h 10"/>
                    <a:gd name="T34" fmla="*/ 6 w 8"/>
                    <a:gd name="T35" fmla="*/ 10 h 10"/>
                    <a:gd name="T36" fmla="*/ 4 w 8"/>
                    <a:gd name="T37" fmla="*/ 9 h 10"/>
                    <a:gd name="T38" fmla="*/ 3 w 8"/>
                    <a:gd name="T39" fmla="*/ 8 h 10"/>
                    <a:gd name="T40" fmla="*/ 2 w 8"/>
                    <a:gd name="T41" fmla="*/ 6 h 10"/>
                    <a:gd name="T42" fmla="*/ 2 w 8"/>
                    <a:gd name="T43" fmla="*/ 6 h 10"/>
                    <a:gd name="T44" fmla="*/ 2 w 8"/>
                    <a:gd name="T45" fmla="*/ 3 h 10"/>
                    <a:gd name="T46" fmla="*/ 1 w 8"/>
                    <a:gd name="T47" fmla="*/ 1 h 10"/>
                    <a:gd name="T48" fmla="*/ 0 w 8"/>
                    <a:gd name="T49" fmla="*/ 0 h 10"/>
                    <a:gd name="T50" fmla="*/ 0 w 8"/>
                    <a:gd name="T51" fmla="*/ 0 h 10"/>
                    <a:gd name="T52" fmla="*/ 0 w 8"/>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0">
                      <a:moveTo>
                        <a:pt x="0" y="0"/>
                      </a:moveTo>
                      <a:lnTo>
                        <a:pt x="0" y="0"/>
                      </a:lnTo>
                      <a:lnTo>
                        <a:pt x="1" y="1"/>
                      </a:lnTo>
                      <a:lnTo>
                        <a:pt x="1" y="2"/>
                      </a:lnTo>
                      <a:lnTo>
                        <a:pt x="1" y="4"/>
                      </a:lnTo>
                      <a:lnTo>
                        <a:pt x="2" y="6"/>
                      </a:lnTo>
                      <a:lnTo>
                        <a:pt x="2" y="7"/>
                      </a:lnTo>
                      <a:lnTo>
                        <a:pt x="3" y="8"/>
                      </a:lnTo>
                      <a:lnTo>
                        <a:pt x="3" y="8"/>
                      </a:lnTo>
                      <a:lnTo>
                        <a:pt x="4" y="9"/>
                      </a:lnTo>
                      <a:lnTo>
                        <a:pt x="5" y="10"/>
                      </a:lnTo>
                      <a:lnTo>
                        <a:pt x="7" y="10"/>
                      </a:lnTo>
                      <a:lnTo>
                        <a:pt x="8" y="10"/>
                      </a:lnTo>
                      <a:lnTo>
                        <a:pt x="8" y="10"/>
                      </a:lnTo>
                      <a:lnTo>
                        <a:pt x="8" y="10"/>
                      </a:lnTo>
                      <a:lnTo>
                        <a:pt x="8" y="10"/>
                      </a:lnTo>
                      <a:lnTo>
                        <a:pt x="8" y="10"/>
                      </a:lnTo>
                      <a:lnTo>
                        <a:pt x="6" y="10"/>
                      </a:lnTo>
                      <a:lnTo>
                        <a:pt x="4" y="9"/>
                      </a:lnTo>
                      <a:lnTo>
                        <a:pt x="3" y="8"/>
                      </a:lnTo>
                      <a:lnTo>
                        <a:pt x="2" y="6"/>
                      </a:lnTo>
                      <a:lnTo>
                        <a:pt x="2" y="6"/>
                      </a:lnTo>
                      <a:lnTo>
                        <a:pt x="2" y="3"/>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26" name="Freeform 2862">
                  <a:extLst>
                    <a:ext uri="{FF2B5EF4-FFF2-40B4-BE49-F238E27FC236}">
                      <a16:creationId xmlns:a16="http://schemas.microsoft.com/office/drawing/2014/main" id="{A31E4823-DEAF-4DA3-BE94-B77CA1C8914D}"/>
                    </a:ext>
                  </a:extLst>
                </p:cNvPr>
                <p:cNvSpPr>
                  <a:spLocks/>
                </p:cNvSpPr>
                <p:nvPr/>
              </p:nvSpPr>
              <p:spPr bwMode="auto">
                <a:xfrm>
                  <a:off x="4102" y="1669"/>
                  <a:ext cx="8" cy="10"/>
                </a:xfrm>
                <a:custGeom>
                  <a:avLst/>
                  <a:gdLst>
                    <a:gd name="T0" fmla="*/ 0 w 8"/>
                    <a:gd name="T1" fmla="*/ 0 h 10"/>
                    <a:gd name="T2" fmla="*/ 0 w 8"/>
                    <a:gd name="T3" fmla="*/ 0 h 10"/>
                    <a:gd name="T4" fmla="*/ 1 w 8"/>
                    <a:gd name="T5" fmla="*/ 1 h 10"/>
                    <a:gd name="T6" fmla="*/ 1 w 8"/>
                    <a:gd name="T7" fmla="*/ 2 h 10"/>
                    <a:gd name="T8" fmla="*/ 1 w 8"/>
                    <a:gd name="T9" fmla="*/ 4 h 10"/>
                    <a:gd name="T10" fmla="*/ 2 w 8"/>
                    <a:gd name="T11" fmla="*/ 6 h 10"/>
                    <a:gd name="T12" fmla="*/ 2 w 8"/>
                    <a:gd name="T13" fmla="*/ 7 h 10"/>
                    <a:gd name="T14" fmla="*/ 3 w 8"/>
                    <a:gd name="T15" fmla="*/ 8 h 10"/>
                    <a:gd name="T16" fmla="*/ 3 w 8"/>
                    <a:gd name="T17" fmla="*/ 8 h 10"/>
                    <a:gd name="T18" fmla="*/ 4 w 8"/>
                    <a:gd name="T19" fmla="*/ 9 h 10"/>
                    <a:gd name="T20" fmla="*/ 5 w 8"/>
                    <a:gd name="T21" fmla="*/ 10 h 10"/>
                    <a:gd name="T22" fmla="*/ 7 w 8"/>
                    <a:gd name="T23" fmla="*/ 10 h 10"/>
                    <a:gd name="T24" fmla="*/ 8 w 8"/>
                    <a:gd name="T25" fmla="*/ 10 h 10"/>
                    <a:gd name="T26" fmla="*/ 8 w 8"/>
                    <a:gd name="T27" fmla="*/ 10 h 10"/>
                    <a:gd name="T28" fmla="*/ 8 w 8"/>
                    <a:gd name="T29" fmla="*/ 10 h 10"/>
                    <a:gd name="T30" fmla="*/ 8 w 8"/>
                    <a:gd name="T31" fmla="*/ 10 h 10"/>
                    <a:gd name="T32" fmla="*/ 8 w 8"/>
                    <a:gd name="T33" fmla="*/ 10 h 10"/>
                    <a:gd name="T34" fmla="*/ 6 w 8"/>
                    <a:gd name="T35" fmla="*/ 10 h 10"/>
                    <a:gd name="T36" fmla="*/ 4 w 8"/>
                    <a:gd name="T37" fmla="*/ 9 h 10"/>
                    <a:gd name="T38" fmla="*/ 3 w 8"/>
                    <a:gd name="T39" fmla="*/ 8 h 10"/>
                    <a:gd name="T40" fmla="*/ 2 w 8"/>
                    <a:gd name="T41" fmla="*/ 6 h 10"/>
                    <a:gd name="T42" fmla="*/ 2 w 8"/>
                    <a:gd name="T43" fmla="*/ 6 h 10"/>
                    <a:gd name="T44" fmla="*/ 2 w 8"/>
                    <a:gd name="T45" fmla="*/ 3 h 10"/>
                    <a:gd name="T46" fmla="*/ 1 w 8"/>
                    <a:gd name="T47" fmla="*/ 1 h 10"/>
                    <a:gd name="T48" fmla="*/ 0 w 8"/>
                    <a:gd name="T49" fmla="*/ 0 h 10"/>
                    <a:gd name="T50" fmla="*/ 0 w 8"/>
                    <a:gd name="T51" fmla="*/ 0 h 10"/>
                    <a:gd name="T52" fmla="*/ 0 w 8"/>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0">
                      <a:moveTo>
                        <a:pt x="0" y="0"/>
                      </a:moveTo>
                      <a:lnTo>
                        <a:pt x="0" y="0"/>
                      </a:lnTo>
                      <a:lnTo>
                        <a:pt x="1" y="1"/>
                      </a:lnTo>
                      <a:lnTo>
                        <a:pt x="1" y="2"/>
                      </a:lnTo>
                      <a:lnTo>
                        <a:pt x="1" y="4"/>
                      </a:lnTo>
                      <a:lnTo>
                        <a:pt x="2" y="6"/>
                      </a:lnTo>
                      <a:lnTo>
                        <a:pt x="2" y="7"/>
                      </a:lnTo>
                      <a:lnTo>
                        <a:pt x="3" y="8"/>
                      </a:lnTo>
                      <a:lnTo>
                        <a:pt x="3" y="8"/>
                      </a:lnTo>
                      <a:lnTo>
                        <a:pt x="4" y="9"/>
                      </a:lnTo>
                      <a:lnTo>
                        <a:pt x="5" y="10"/>
                      </a:lnTo>
                      <a:lnTo>
                        <a:pt x="7" y="10"/>
                      </a:lnTo>
                      <a:lnTo>
                        <a:pt x="8" y="10"/>
                      </a:lnTo>
                      <a:lnTo>
                        <a:pt x="8" y="10"/>
                      </a:lnTo>
                      <a:lnTo>
                        <a:pt x="8" y="10"/>
                      </a:lnTo>
                      <a:lnTo>
                        <a:pt x="8" y="10"/>
                      </a:lnTo>
                      <a:lnTo>
                        <a:pt x="8" y="10"/>
                      </a:lnTo>
                      <a:lnTo>
                        <a:pt x="6" y="10"/>
                      </a:lnTo>
                      <a:lnTo>
                        <a:pt x="4" y="9"/>
                      </a:lnTo>
                      <a:lnTo>
                        <a:pt x="3" y="8"/>
                      </a:lnTo>
                      <a:lnTo>
                        <a:pt x="2" y="6"/>
                      </a:lnTo>
                      <a:lnTo>
                        <a:pt x="2" y="6"/>
                      </a:lnTo>
                      <a:lnTo>
                        <a:pt x="2" y="3"/>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27" name="Freeform 2863">
                  <a:extLst>
                    <a:ext uri="{FF2B5EF4-FFF2-40B4-BE49-F238E27FC236}">
                      <a16:creationId xmlns:a16="http://schemas.microsoft.com/office/drawing/2014/main" id="{EC45D2B8-7636-4C05-8274-428BFB7055AE}"/>
                    </a:ext>
                  </a:extLst>
                </p:cNvPr>
                <p:cNvSpPr>
                  <a:spLocks/>
                </p:cNvSpPr>
                <p:nvPr/>
              </p:nvSpPr>
              <p:spPr bwMode="auto">
                <a:xfrm>
                  <a:off x="4102" y="1669"/>
                  <a:ext cx="14" cy="6"/>
                </a:xfrm>
                <a:custGeom>
                  <a:avLst/>
                  <a:gdLst>
                    <a:gd name="T0" fmla="*/ 1 w 14"/>
                    <a:gd name="T1" fmla="*/ 0 h 6"/>
                    <a:gd name="T2" fmla="*/ 1 w 14"/>
                    <a:gd name="T3" fmla="*/ 0 h 6"/>
                    <a:gd name="T4" fmla="*/ 1 w 14"/>
                    <a:gd name="T5" fmla="*/ 0 h 6"/>
                    <a:gd name="T6" fmla="*/ 1 w 14"/>
                    <a:gd name="T7" fmla="*/ 0 h 6"/>
                    <a:gd name="T8" fmla="*/ 1 w 14"/>
                    <a:gd name="T9" fmla="*/ 0 h 6"/>
                    <a:gd name="T10" fmla="*/ 2 w 14"/>
                    <a:gd name="T11" fmla="*/ 0 h 6"/>
                    <a:gd name="T12" fmla="*/ 3 w 14"/>
                    <a:gd name="T13" fmla="*/ 0 h 6"/>
                    <a:gd name="T14" fmla="*/ 4 w 14"/>
                    <a:gd name="T15" fmla="*/ 1 h 6"/>
                    <a:gd name="T16" fmla="*/ 4 w 14"/>
                    <a:gd name="T17" fmla="*/ 1 h 6"/>
                    <a:gd name="T18" fmla="*/ 6 w 14"/>
                    <a:gd name="T19" fmla="*/ 1 h 6"/>
                    <a:gd name="T20" fmla="*/ 8 w 14"/>
                    <a:gd name="T21" fmla="*/ 2 h 6"/>
                    <a:gd name="T22" fmla="*/ 8 w 14"/>
                    <a:gd name="T23" fmla="*/ 2 h 6"/>
                    <a:gd name="T24" fmla="*/ 9 w 14"/>
                    <a:gd name="T25" fmla="*/ 3 h 6"/>
                    <a:gd name="T26" fmla="*/ 11 w 14"/>
                    <a:gd name="T27" fmla="*/ 3 h 6"/>
                    <a:gd name="T28" fmla="*/ 12 w 14"/>
                    <a:gd name="T29" fmla="*/ 5 h 6"/>
                    <a:gd name="T30" fmla="*/ 14 w 14"/>
                    <a:gd name="T31" fmla="*/ 6 h 6"/>
                    <a:gd name="T32" fmla="*/ 14 w 14"/>
                    <a:gd name="T33" fmla="*/ 6 h 6"/>
                    <a:gd name="T34" fmla="*/ 14 w 14"/>
                    <a:gd name="T35" fmla="*/ 6 h 6"/>
                    <a:gd name="T36" fmla="*/ 14 w 14"/>
                    <a:gd name="T37" fmla="*/ 6 h 6"/>
                    <a:gd name="T38" fmla="*/ 12 w 14"/>
                    <a:gd name="T39" fmla="*/ 5 h 6"/>
                    <a:gd name="T40" fmla="*/ 11 w 14"/>
                    <a:gd name="T41" fmla="*/ 3 h 6"/>
                    <a:gd name="T42" fmla="*/ 9 w 14"/>
                    <a:gd name="T43" fmla="*/ 2 h 6"/>
                    <a:gd name="T44" fmla="*/ 7 w 14"/>
                    <a:gd name="T45" fmla="*/ 1 h 6"/>
                    <a:gd name="T46" fmla="*/ 7 w 14"/>
                    <a:gd name="T47" fmla="*/ 1 h 6"/>
                    <a:gd name="T48" fmla="*/ 3 w 14"/>
                    <a:gd name="T49" fmla="*/ 0 h 6"/>
                    <a:gd name="T50" fmla="*/ 3 w 14"/>
                    <a:gd name="T51" fmla="*/ 0 h 6"/>
                    <a:gd name="T52" fmla="*/ 2 w 14"/>
                    <a:gd name="T53" fmla="*/ 0 h 6"/>
                    <a:gd name="T54" fmla="*/ 1 w 14"/>
                    <a:gd name="T55" fmla="*/ 0 h 6"/>
                    <a:gd name="T56" fmla="*/ 1 w 14"/>
                    <a:gd name="T57" fmla="*/ 0 h 6"/>
                    <a:gd name="T58" fmla="*/ 1 w 14"/>
                    <a:gd name="T59" fmla="*/ 0 h 6"/>
                    <a:gd name="T60" fmla="*/ 0 w 14"/>
                    <a:gd name="T61" fmla="*/ 0 h 6"/>
                    <a:gd name="T62" fmla="*/ 0 w 14"/>
                    <a:gd name="T63" fmla="*/ 0 h 6"/>
                    <a:gd name="T64" fmla="*/ 1 w 14"/>
                    <a:gd name="T65" fmla="*/ 0 h 6"/>
                    <a:gd name="T66" fmla="*/ 2 w 14"/>
                    <a:gd name="T67" fmla="*/ 0 h 6"/>
                    <a:gd name="T68" fmla="*/ 2 w 14"/>
                    <a:gd name="T69" fmla="*/ 0 h 6"/>
                    <a:gd name="T70" fmla="*/ 1 w 14"/>
                    <a:gd name="T7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 h="6">
                      <a:moveTo>
                        <a:pt x="1" y="0"/>
                      </a:moveTo>
                      <a:lnTo>
                        <a:pt x="1" y="0"/>
                      </a:lnTo>
                      <a:lnTo>
                        <a:pt x="1" y="0"/>
                      </a:lnTo>
                      <a:lnTo>
                        <a:pt x="1" y="0"/>
                      </a:lnTo>
                      <a:lnTo>
                        <a:pt x="1" y="0"/>
                      </a:lnTo>
                      <a:lnTo>
                        <a:pt x="2" y="0"/>
                      </a:lnTo>
                      <a:lnTo>
                        <a:pt x="3" y="0"/>
                      </a:lnTo>
                      <a:lnTo>
                        <a:pt x="4" y="1"/>
                      </a:lnTo>
                      <a:lnTo>
                        <a:pt x="4" y="1"/>
                      </a:lnTo>
                      <a:lnTo>
                        <a:pt x="6" y="1"/>
                      </a:lnTo>
                      <a:lnTo>
                        <a:pt x="8" y="2"/>
                      </a:lnTo>
                      <a:lnTo>
                        <a:pt x="8" y="2"/>
                      </a:lnTo>
                      <a:lnTo>
                        <a:pt x="9" y="3"/>
                      </a:lnTo>
                      <a:lnTo>
                        <a:pt x="11" y="3"/>
                      </a:lnTo>
                      <a:lnTo>
                        <a:pt x="12" y="5"/>
                      </a:lnTo>
                      <a:lnTo>
                        <a:pt x="14" y="6"/>
                      </a:lnTo>
                      <a:lnTo>
                        <a:pt x="14" y="6"/>
                      </a:lnTo>
                      <a:lnTo>
                        <a:pt x="14" y="6"/>
                      </a:lnTo>
                      <a:lnTo>
                        <a:pt x="14" y="6"/>
                      </a:lnTo>
                      <a:lnTo>
                        <a:pt x="12" y="5"/>
                      </a:lnTo>
                      <a:lnTo>
                        <a:pt x="11" y="3"/>
                      </a:lnTo>
                      <a:lnTo>
                        <a:pt x="9" y="2"/>
                      </a:lnTo>
                      <a:lnTo>
                        <a:pt x="7" y="1"/>
                      </a:lnTo>
                      <a:lnTo>
                        <a:pt x="7" y="1"/>
                      </a:lnTo>
                      <a:lnTo>
                        <a:pt x="3" y="0"/>
                      </a:lnTo>
                      <a:lnTo>
                        <a:pt x="3" y="0"/>
                      </a:lnTo>
                      <a:lnTo>
                        <a:pt x="2" y="0"/>
                      </a:lnTo>
                      <a:lnTo>
                        <a:pt x="1" y="0"/>
                      </a:lnTo>
                      <a:lnTo>
                        <a:pt x="1" y="0"/>
                      </a:lnTo>
                      <a:lnTo>
                        <a:pt x="1" y="0"/>
                      </a:lnTo>
                      <a:lnTo>
                        <a:pt x="0" y="0"/>
                      </a:lnTo>
                      <a:lnTo>
                        <a:pt x="0" y="0"/>
                      </a:lnTo>
                      <a:lnTo>
                        <a:pt x="1" y="0"/>
                      </a:lnTo>
                      <a:lnTo>
                        <a:pt x="2" y="0"/>
                      </a:lnTo>
                      <a:lnTo>
                        <a:pt x="2"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28" name="Freeform 2864">
                  <a:extLst>
                    <a:ext uri="{FF2B5EF4-FFF2-40B4-BE49-F238E27FC236}">
                      <a16:creationId xmlns:a16="http://schemas.microsoft.com/office/drawing/2014/main" id="{19BD128B-E62A-485E-A8FA-AFA341A95E7E}"/>
                    </a:ext>
                  </a:extLst>
                </p:cNvPr>
                <p:cNvSpPr>
                  <a:spLocks/>
                </p:cNvSpPr>
                <p:nvPr/>
              </p:nvSpPr>
              <p:spPr bwMode="auto">
                <a:xfrm>
                  <a:off x="4102" y="1669"/>
                  <a:ext cx="14" cy="6"/>
                </a:xfrm>
                <a:custGeom>
                  <a:avLst/>
                  <a:gdLst>
                    <a:gd name="T0" fmla="*/ 1 w 14"/>
                    <a:gd name="T1" fmla="*/ 0 h 6"/>
                    <a:gd name="T2" fmla="*/ 1 w 14"/>
                    <a:gd name="T3" fmla="*/ 0 h 6"/>
                    <a:gd name="T4" fmla="*/ 1 w 14"/>
                    <a:gd name="T5" fmla="*/ 0 h 6"/>
                    <a:gd name="T6" fmla="*/ 1 w 14"/>
                    <a:gd name="T7" fmla="*/ 0 h 6"/>
                    <a:gd name="T8" fmla="*/ 1 w 14"/>
                    <a:gd name="T9" fmla="*/ 0 h 6"/>
                    <a:gd name="T10" fmla="*/ 2 w 14"/>
                    <a:gd name="T11" fmla="*/ 0 h 6"/>
                    <a:gd name="T12" fmla="*/ 3 w 14"/>
                    <a:gd name="T13" fmla="*/ 0 h 6"/>
                    <a:gd name="T14" fmla="*/ 4 w 14"/>
                    <a:gd name="T15" fmla="*/ 1 h 6"/>
                    <a:gd name="T16" fmla="*/ 4 w 14"/>
                    <a:gd name="T17" fmla="*/ 1 h 6"/>
                    <a:gd name="T18" fmla="*/ 6 w 14"/>
                    <a:gd name="T19" fmla="*/ 1 h 6"/>
                    <a:gd name="T20" fmla="*/ 8 w 14"/>
                    <a:gd name="T21" fmla="*/ 2 h 6"/>
                    <a:gd name="T22" fmla="*/ 8 w 14"/>
                    <a:gd name="T23" fmla="*/ 2 h 6"/>
                    <a:gd name="T24" fmla="*/ 9 w 14"/>
                    <a:gd name="T25" fmla="*/ 3 h 6"/>
                    <a:gd name="T26" fmla="*/ 11 w 14"/>
                    <a:gd name="T27" fmla="*/ 3 h 6"/>
                    <a:gd name="T28" fmla="*/ 12 w 14"/>
                    <a:gd name="T29" fmla="*/ 5 h 6"/>
                    <a:gd name="T30" fmla="*/ 14 w 14"/>
                    <a:gd name="T31" fmla="*/ 6 h 6"/>
                    <a:gd name="T32" fmla="*/ 14 w 14"/>
                    <a:gd name="T33" fmla="*/ 6 h 6"/>
                    <a:gd name="T34" fmla="*/ 14 w 14"/>
                    <a:gd name="T35" fmla="*/ 6 h 6"/>
                    <a:gd name="T36" fmla="*/ 14 w 14"/>
                    <a:gd name="T37" fmla="*/ 6 h 6"/>
                    <a:gd name="T38" fmla="*/ 12 w 14"/>
                    <a:gd name="T39" fmla="*/ 5 h 6"/>
                    <a:gd name="T40" fmla="*/ 11 w 14"/>
                    <a:gd name="T41" fmla="*/ 3 h 6"/>
                    <a:gd name="T42" fmla="*/ 9 w 14"/>
                    <a:gd name="T43" fmla="*/ 2 h 6"/>
                    <a:gd name="T44" fmla="*/ 7 w 14"/>
                    <a:gd name="T45" fmla="*/ 1 h 6"/>
                    <a:gd name="T46" fmla="*/ 7 w 14"/>
                    <a:gd name="T47" fmla="*/ 1 h 6"/>
                    <a:gd name="T48" fmla="*/ 3 w 14"/>
                    <a:gd name="T49" fmla="*/ 0 h 6"/>
                    <a:gd name="T50" fmla="*/ 3 w 14"/>
                    <a:gd name="T51" fmla="*/ 0 h 6"/>
                    <a:gd name="T52" fmla="*/ 2 w 14"/>
                    <a:gd name="T53" fmla="*/ 0 h 6"/>
                    <a:gd name="T54" fmla="*/ 1 w 14"/>
                    <a:gd name="T55" fmla="*/ 0 h 6"/>
                    <a:gd name="T56" fmla="*/ 1 w 14"/>
                    <a:gd name="T57" fmla="*/ 0 h 6"/>
                    <a:gd name="T58" fmla="*/ 1 w 14"/>
                    <a:gd name="T59" fmla="*/ 0 h 6"/>
                    <a:gd name="T60" fmla="*/ 0 w 14"/>
                    <a:gd name="T61" fmla="*/ 0 h 6"/>
                    <a:gd name="T62" fmla="*/ 0 w 14"/>
                    <a:gd name="T63" fmla="*/ 0 h 6"/>
                    <a:gd name="T64" fmla="*/ 1 w 14"/>
                    <a:gd name="T65" fmla="*/ 0 h 6"/>
                    <a:gd name="T66" fmla="*/ 2 w 14"/>
                    <a:gd name="T67" fmla="*/ 0 h 6"/>
                    <a:gd name="T68" fmla="*/ 2 w 14"/>
                    <a:gd name="T69" fmla="*/ 0 h 6"/>
                    <a:gd name="T70" fmla="*/ 1 w 14"/>
                    <a:gd name="T7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 h="6">
                      <a:moveTo>
                        <a:pt x="1" y="0"/>
                      </a:moveTo>
                      <a:lnTo>
                        <a:pt x="1" y="0"/>
                      </a:lnTo>
                      <a:lnTo>
                        <a:pt x="1" y="0"/>
                      </a:lnTo>
                      <a:lnTo>
                        <a:pt x="1" y="0"/>
                      </a:lnTo>
                      <a:lnTo>
                        <a:pt x="1" y="0"/>
                      </a:lnTo>
                      <a:lnTo>
                        <a:pt x="2" y="0"/>
                      </a:lnTo>
                      <a:lnTo>
                        <a:pt x="3" y="0"/>
                      </a:lnTo>
                      <a:lnTo>
                        <a:pt x="4" y="1"/>
                      </a:lnTo>
                      <a:lnTo>
                        <a:pt x="4" y="1"/>
                      </a:lnTo>
                      <a:lnTo>
                        <a:pt x="6" y="1"/>
                      </a:lnTo>
                      <a:lnTo>
                        <a:pt x="8" y="2"/>
                      </a:lnTo>
                      <a:lnTo>
                        <a:pt x="8" y="2"/>
                      </a:lnTo>
                      <a:lnTo>
                        <a:pt x="9" y="3"/>
                      </a:lnTo>
                      <a:lnTo>
                        <a:pt x="11" y="3"/>
                      </a:lnTo>
                      <a:lnTo>
                        <a:pt x="12" y="5"/>
                      </a:lnTo>
                      <a:lnTo>
                        <a:pt x="14" y="6"/>
                      </a:lnTo>
                      <a:lnTo>
                        <a:pt x="14" y="6"/>
                      </a:lnTo>
                      <a:lnTo>
                        <a:pt x="14" y="6"/>
                      </a:lnTo>
                      <a:lnTo>
                        <a:pt x="14" y="6"/>
                      </a:lnTo>
                      <a:lnTo>
                        <a:pt x="12" y="5"/>
                      </a:lnTo>
                      <a:lnTo>
                        <a:pt x="11" y="3"/>
                      </a:lnTo>
                      <a:lnTo>
                        <a:pt x="9" y="2"/>
                      </a:lnTo>
                      <a:lnTo>
                        <a:pt x="7" y="1"/>
                      </a:lnTo>
                      <a:lnTo>
                        <a:pt x="7" y="1"/>
                      </a:lnTo>
                      <a:lnTo>
                        <a:pt x="3" y="0"/>
                      </a:lnTo>
                      <a:lnTo>
                        <a:pt x="3" y="0"/>
                      </a:lnTo>
                      <a:lnTo>
                        <a:pt x="2" y="0"/>
                      </a:lnTo>
                      <a:lnTo>
                        <a:pt x="1" y="0"/>
                      </a:lnTo>
                      <a:lnTo>
                        <a:pt x="1" y="0"/>
                      </a:lnTo>
                      <a:lnTo>
                        <a:pt x="1" y="0"/>
                      </a:lnTo>
                      <a:lnTo>
                        <a:pt x="0" y="0"/>
                      </a:lnTo>
                      <a:lnTo>
                        <a:pt x="0" y="0"/>
                      </a:lnTo>
                      <a:lnTo>
                        <a:pt x="1" y="0"/>
                      </a:lnTo>
                      <a:lnTo>
                        <a:pt x="2" y="0"/>
                      </a:lnTo>
                      <a:lnTo>
                        <a:pt x="2"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29" name="Freeform 2865">
                  <a:extLst>
                    <a:ext uri="{FF2B5EF4-FFF2-40B4-BE49-F238E27FC236}">
                      <a16:creationId xmlns:a16="http://schemas.microsoft.com/office/drawing/2014/main" id="{6F167BFD-DB45-42B5-9528-584FF481C034}"/>
                    </a:ext>
                  </a:extLst>
                </p:cNvPr>
                <p:cNvSpPr>
                  <a:spLocks/>
                </p:cNvSpPr>
                <p:nvPr/>
              </p:nvSpPr>
              <p:spPr bwMode="auto">
                <a:xfrm>
                  <a:off x="4112" y="1670"/>
                  <a:ext cx="12" cy="5"/>
                </a:xfrm>
                <a:custGeom>
                  <a:avLst/>
                  <a:gdLst>
                    <a:gd name="T0" fmla="*/ 4 w 12"/>
                    <a:gd name="T1" fmla="*/ 4 h 5"/>
                    <a:gd name="T2" fmla="*/ 4 w 12"/>
                    <a:gd name="T3" fmla="*/ 4 h 5"/>
                    <a:gd name="T4" fmla="*/ 1 w 12"/>
                    <a:gd name="T5" fmla="*/ 1 h 5"/>
                    <a:gd name="T6" fmla="*/ 1 w 12"/>
                    <a:gd name="T7" fmla="*/ 1 h 5"/>
                    <a:gd name="T8" fmla="*/ 1 w 12"/>
                    <a:gd name="T9" fmla="*/ 0 h 5"/>
                    <a:gd name="T10" fmla="*/ 0 w 12"/>
                    <a:gd name="T11" fmla="*/ 0 h 5"/>
                    <a:gd name="T12" fmla="*/ 1 w 12"/>
                    <a:gd name="T13" fmla="*/ 0 h 5"/>
                    <a:gd name="T14" fmla="*/ 1 w 12"/>
                    <a:gd name="T15" fmla="*/ 0 h 5"/>
                    <a:gd name="T16" fmla="*/ 3 w 12"/>
                    <a:gd name="T17" fmla="*/ 1 h 5"/>
                    <a:gd name="T18" fmla="*/ 3 w 12"/>
                    <a:gd name="T19" fmla="*/ 1 h 5"/>
                    <a:gd name="T20" fmla="*/ 5 w 12"/>
                    <a:gd name="T21" fmla="*/ 2 h 5"/>
                    <a:gd name="T22" fmla="*/ 7 w 12"/>
                    <a:gd name="T23" fmla="*/ 2 h 5"/>
                    <a:gd name="T24" fmla="*/ 10 w 12"/>
                    <a:gd name="T25" fmla="*/ 4 h 5"/>
                    <a:gd name="T26" fmla="*/ 12 w 12"/>
                    <a:gd name="T27" fmla="*/ 5 h 5"/>
                    <a:gd name="T28" fmla="*/ 12 w 12"/>
                    <a:gd name="T29" fmla="*/ 5 h 5"/>
                    <a:gd name="T30" fmla="*/ 12 w 12"/>
                    <a:gd name="T31" fmla="*/ 5 h 5"/>
                    <a:gd name="T32" fmla="*/ 12 w 12"/>
                    <a:gd name="T33" fmla="*/ 5 h 5"/>
                    <a:gd name="T34" fmla="*/ 12 w 12"/>
                    <a:gd name="T35" fmla="*/ 5 h 5"/>
                    <a:gd name="T36" fmla="*/ 11 w 12"/>
                    <a:gd name="T37" fmla="*/ 4 h 5"/>
                    <a:gd name="T38" fmla="*/ 10 w 12"/>
                    <a:gd name="T39" fmla="*/ 3 h 5"/>
                    <a:gd name="T40" fmla="*/ 7 w 12"/>
                    <a:gd name="T41" fmla="*/ 2 h 5"/>
                    <a:gd name="T42" fmla="*/ 4 w 12"/>
                    <a:gd name="T43" fmla="*/ 1 h 5"/>
                    <a:gd name="T44" fmla="*/ 1 w 12"/>
                    <a:gd name="T45" fmla="*/ 0 h 5"/>
                    <a:gd name="T46" fmla="*/ 1 w 12"/>
                    <a:gd name="T47" fmla="*/ 0 h 5"/>
                    <a:gd name="T48" fmla="*/ 0 w 12"/>
                    <a:gd name="T49" fmla="*/ 0 h 5"/>
                    <a:gd name="T50" fmla="*/ 0 w 12"/>
                    <a:gd name="T51" fmla="*/ 0 h 5"/>
                    <a:gd name="T52" fmla="*/ 0 w 12"/>
                    <a:gd name="T53" fmla="*/ 0 h 5"/>
                    <a:gd name="T54" fmla="*/ 0 w 12"/>
                    <a:gd name="T55" fmla="*/ 0 h 5"/>
                    <a:gd name="T56" fmla="*/ 1 w 12"/>
                    <a:gd name="T57" fmla="*/ 2 h 5"/>
                    <a:gd name="T58" fmla="*/ 1 w 12"/>
                    <a:gd name="T59" fmla="*/ 2 h 5"/>
                    <a:gd name="T60" fmla="*/ 4 w 12"/>
                    <a:gd name="T61" fmla="*/ 4 h 5"/>
                    <a:gd name="T62" fmla="*/ 4 w 12"/>
                    <a:gd name="T63" fmla="*/ 4 h 5"/>
                    <a:gd name="T64" fmla="*/ 4 w 12"/>
                    <a:gd name="T6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5">
                      <a:moveTo>
                        <a:pt x="4" y="4"/>
                      </a:moveTo>
                      <a:lnTo>
                        <a:pt x="4" y="4"/>
                      </a:lnTo>
                      <a:lnTo>
                        <a:pt x="1" y="1"/>
                      </a:lnTo>
                      <a:lnTo>
                        <a:pt x="1" y="1"/>
                      </a:lnTo>
                      <a:lnTo>
                        <a:pt x="1" y="0"/>
                      </a:lnTo>
                      <a:lnTo>
                        <a:pt x="0" y="0"/>
                      </a:lnTo>
                      <a:lnTo>
                        <a:pt x="1" y="0"/>
                      </a:lnTo>
                      <a:lnTo>
                        <a:pt x="1" y="0"/>
                      </a:lnTo>
                      <a:lnTo>
                        <a:pt x="3" y="1"/>
                      </a:lnTo>
                      <a:lnTo>
                        <a:pt x="3" y="1"/>
                      </a:lnTo>
                      <a:lnTo>
                        <a:pt x="5" y="2"/>
                      </a:lnTo>
                      <a:lnTo>
                        <a:pt x="7" y="2"/>
                      </a:lnTo>
                      <a:lnTo>
                        <a:pt x="10" y="4"/>
                      </a:lnTo>
                      <a:lnTo>
                        <a:pt x="12" y="5"/>
                      </a:lnTo>
                      <a:lnTo>
                        <a:pt x="12" y="5"/>
                      </a:lnTo>
                      <a:lnTo>
                        <a:pt x="12" y="5"/>
                      </a:lnTo>
                      <a:lnTo>
                        <a:pt x="12" y="5"/>
                      </a:lnTo>
                      <a:lnTo>
                        <a:pt x="12" y="5"/>
                      </a:lnTo>
                      <a:lnTo>
                        <a:pt x="11" y="4"/>
                      </a:lnTo>
                      <a:lnTo>
                        <a:pt x="10" y="3"/>
                      </a:lnTo>
                      <a:lnTo>
                        <a:pt x="7" y="2"/>
                      </a:lnTo>
                      <a:lnTo>
                        <a:pt x="4" y="1"/>
                      </a:lnTo>
                      <a:lnTo>
                        <a:pt x="1" y="0"/>
                      </a:lnTo>
                      <a:lnTo>
                        <a:pt x="1" y="0"/>
                      </a:lnTo>
                      <a:lnTo>
                        <a:pt x="0" y="0"/>
                      </a:lnTo>
                      <a:lnTo>
                        <a:pt x="0" y="0"/>
                      </a:lnTo>
                      <a:lnTo>
                        <a:pt x="0" y="0"/>
                      </a:lnTo>
                      <a:lnTo>
                        <a:pt x="0" y="0"/>
                      </a:lnTo>
                      <a:lnTo>
                        <a:pt x="1" y="2"/>
                      </a:lnTo>
                      <a:lnTo>
                        <a:pt x="1" y="2"/>
                      </a:lnTo>
                      <a:lnTo>
                        <a:pt x="4" y="4"/>
                      </a:lnTo>
                      <a:lnTo>
                        <a:pt x="4"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30" name="Freeform 2866">
                  <a:extLst>
                    <a:ext uri="{FF2B5EF4-FFF2-40B4-BE49-F238E27FC236}">
                      <a16:creationId xmlns:a16="http://schemas.microsoft.com/office/drawing/2014/main" id="{23837A77-78C3-4408-853F-01B6ED966A40}"/>
                    </a:ext>
                  </a:extLst>
                </p:cNvPr>
                <p:cNvSpPr>
                  <a:spLocks/>
                </p:cNvSpPr>
                <p:nvPr/>
              </p:nvSpPr>
              <p:spPr bwMode="auto">
                <a:xfrm>
                  <a:off x="4112" y="1670"/>
                  <a:ext cx="12" cy="5"/>
                </a:xfrm>
                <a:custGeom>
                  <a:avLst/>
                  <a:gdLst>
                    <a:gd name="T0" fmla="*/ 4 w 12"/>
                    <a:gd name="T1" fmla="*/ 4 h 5"/>
                    <a:gd name="T2" fmla="*/ 4 w 12"/>
                    <a:gd name="T3" fmla="*/ 4 h 5"/>
                    <a:gd name="T4" fmla="*/ 1 w 12"/>
                    <a:gd name="T5" fmla="*/ 1 h 5"/>
                    <a:gd name="T6" fmla="*/ 1 w 12"/>
                    <a:gd name="T7" fmla="*/ 1 h 5"/>
                    <a:gd name="T8" fmla="*/ 1 w 12"/>
                    <a:gd name="T9" fmla="*/ 0 h 5"/>
                    <a:gd name="T10" fmla="*/ 0 w 12"/>
                    <a:gd name="T11" fmla="*/ 0 h 5"/>
                    <a:gd name="T12" fmla="*/ 1 w 12"/>
                    <a:gd name="T13" fmla="*/ 0 h 5"/>
                    <a:gd name="T14" fmla="*/ 1 w 12"/>
                    <a:gd name="T15" fmla="*/ 0 h 5"/>
                    <a:gd name="T16" fmla="*/ 3 w 12"/>
                    <a:gd name="T17" fmla="*/ 1 h 5"/>
                    <a:gd name="T18" fmla="*/ 3 w 12"/>
                    <a:gd name="T19" fmla="*/ 1 h 5"/>
                    <a:gd name="T20" fmla="*/ 5 w 12"/>
                    <a:gd name="T21" fmla="*/ 2 h 5"/>
                    <a:gd name="T22" fmla="*/ 7 w 12"/>
                    <a:gd name="T23" fmla="*/ 2 h 5"/>
                    <a:gd name="T24" fmla="*/ 10 w 12"/>
                    <a:gd name="T25" fmla="*/ 4 h 5"/>
                    <a:gd name="T26" fmla="*/ 12 w 12"/>
                    <a:gd name="T27" fmla="*/ 5 h 5"/>
                    <a:gd name="T28" fmla="*/ 12 w 12"/>
                    <a:gd name="T29" fmla="*/ 5 h 5"/>
                    <a:gd name="T30" fmla="*/ 12 w 12"/>
                    <a:gd name="T31" fmla="*/ 5 h 5"/>
                    <a:gd name="T32" fmla="*/ 12 w 12"/>
                    <a:gd name="T33" fmla="*/ 5 h 5"/>
                    <a:gd name="T34" fmla="*/ 12 w 12"/>
                    <a:gd name="T35" fmla="*/ 5 h 5"/>
                    <a:gd name="T36" fmla="*/ 11 w 12"/>
                    <a:gd name="T37" fmla="*/ 4 h 5"/>
                    <a:gd name="T38" fmla="*/ 10 w 12"/>
                    <a:gd name="T39" fmla="*/ 3 h 5"/>
                    <a:gd name="T40" fmla="*/ 7 w 12"/>
                    <a:gd name="T41" fmla="*/ 2 h 5"/>
                    <a:gd name="T42" fmla="*/ 4 w 12"/>
                    <a:gd name="T43" fmla="*/ 1 h 5"/>
                    <a:gd name="T44" fmla="*/ 1 w 12"/>
                    <a:gd name="T45" fmla="*/ 0 h 5"/>
                    <a:gd name="T46" fmla="*/ 1 w 12"/>
                    <a:gd name="T47" fmla="*/ 0 h 5"/>
                    <a:gd name="T48" fmla="*/ 0 w 12"/>
                    <a:gd name="T49" fmla="*/ 0 h 5"/>
                    <a:gd name="T50" fmla="*/ 0 w 12"/>
                    <a:gd name="T51" fmla="*/ 0 h 5"/>
                    <a:gd name="T52" fmla="*/ 0 w 12"/>
                    <a:gd name="T53" fmla="*/ 0 h 5"/>
                    <a:gd name="T54" fmla="*/ 0 w 12"/>
                    <a:gd name="T55" fmla="*/ 0 h 5"/>
                    <a:gd name="T56" fmla="*/ 1 w 12"/>
                    <a:gd name="T57" fmla="*/ 2 h 5"/>
                    <a:gd name="T58" fmla="*/ 1 w 12"/>
                    <a:gd name="T59" fmla="*/ 2 h 5"/>
                    <a:gd name="T60" fmla="*/ 4 w 12"/>
                    <a:gd name="T61" fmla="*/ 4 h 5"/>
                    <a:gd name="T62" fmla="*/ 4 w 12"/>
                    <a:gd name="T63" fmla="*/ 4 h 5"/>
                    <a:gd name="T64" fmla="*/ 4 w 12"/>
                    <a:gd name="T6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5">
                      <a:moveTo>
                        <a:pt x="4" y="4"/>
                      </a:moveTo>
                      <a:lnTo>
                        <a:pt x="4" y="4"/>
                      </a:lnTo>
                      <a:lnTo>
                        <a:pt x="1" y="1"/>
                      </a:lnTo>
                      <a:lnTo>
                        <a:pt x="1" y="1"/>
                      </a:lnTo>
                      <a:lnTo>
                        <a:pt x="1" y="0"/>
                      </a:lnTo>
                      <a:lnTo>
                        <a:pt x="0" y="0"/>
                      </a:lnTo>
                      <a:lnTo>
                        <a:pt x="1" y="0"/>
                      </a:lnTo>
                      <a:lnTo>
                        <a:pt x="1" y="0"/>
                      </a:lnTo>
                      <a:lnTo>
                        <a:pt x="3" y="1"/>
                      </a:lnTo>
                      <a:lnTo>
                        <a:pt x="3" y="1"/>
                      </a:lnTo>
                      <a:lnTo>
                        <a:pt x="5" y="2"/>
                      </a:lnTo>
                      <a:lnTo>
                        <a:pt x="7" y="2"/>
                      </a:lnTo>
                      <a:lnTo>
                        <a:pt x="10" y="4"/>
                      </a:lnTo>
                      <a:lnTo>
                        <a:pt x="12" y="5"/>
                      </a:lnTo>
                      <a:lnTo>
                        <a:pt x="12" y="5"/>
                      </a:lnTo>
                      <a:lnTo>
                        <a:pt x="12" y="5"/>
                      </a:lnTo>
                      <a:lnTo>
                        <a:pt x="12" y="5"/>
                      </a:lnTo>
                      <a:lnTo>
                        <a:pt x="12" y="5"/>
                      </a:lnTo>
                      <a:lnTo>
                        <a:pt x="11" y="4"/>
                      </a:lnTo>
                      <a:lnTo>
                        <a:pt x="10" y="3"/>
                      </a:lnTo>
                      <a:lnTo>
                        <a:pt x="7" y="2"/>
                      </a:lnTo>
                      <a:lnTo>
                        <a:pt x="4" y="1"/>
                      </a:lnTo>
                      <a:lnTo>
                        <a:pt x="1" y="0"/>
                      </a:lnTo>
                      <a:lnTo>
                        <a:pt x="1" y="0"/>
                      </a:lnTo>
                      <a:lnTo>
                        <a:pt x="0" y="0"/>
                      </a:lnTo>
                      <a:lnTo>
                        <a:pt x="0" y="0"/>
                      </a:lnTo>
                      <a:lnTo>
                        <a:pt x="0" y="0"/>
                      </a:lnTo>
                      <a:lnTo>
                        <a:pt x="0" y="0"/>
                      </a:lnTo>
                      <a:lnTo>
                        <a:pt x="1" y="2"/>
                      </a:lnTo>
                      <a:lnTo>
                        <a:pt x="1" y="2"/>
                      </a:lnTo>
                      <a:lnTo>
                        <a:pt x="4" y="4"/>
                      </a:lnTo>
                      <a:lnTo>
                        <a:pt x="4" y="4"/>
                      </a:lnTo>
                      <a:lnTo>
                        <a:pt x="4"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31" name="Freeform 2867">
                  <a:extLst>
                    <a:ext uri="{FF2B5EF4-FFF2-40B4-BE49-F238E27FC236}">
                      <a16:creationId xmlns:a16="http://schemas.microsoft.com/office/drawing/2014/main" id="{8E0CD215-F6E2-41F9-B364-85A56FE96BA0}"/>
                    </a:ext>
                  </a:extLst>
                </p:cNvPr>
                <p:cNvSpPr>
                  <a:spLocks/>
                </p:cNvSpPr>
                <p:nvPr/>
              </p:nvSpPr>
              <p:spPr bwMode="auto">
                <a:xfrm>
                  <a:off x="4108" y="1667"/>
                  <a:ext cx="19" cy="11"/>
                </a:xfrm>
                <a:custGeom>
                  <a:avLst/>
                  <a:gdLst>
                    <a:gd name="T0" fmla="*/ 0 w 19"/>
                    <a:gd name="T1" fmla="*/ 0 h 11"/>
                    <a:gd name="T2" fmla="*/ 0 w 19"/>
                    <a:gd name="T3" fmla="*/ 0 h 11"/>
                    <a:gd name="T4" fmla="*/ 3 w 19"/>
                    <a:gd name="T5" fmla="*/ 1 h 11"/>
                    <a:gd name="T6" fmla="*/ 6 w 19"/>
                    <a:gd name="T7" fmla="*/ 2 h 11"/>
                    <a:gd name="T8" fmla="*/ 6 w 19"/>
                    <a:gd name="T9" fmla="*/ 2 h 11"/>
                    <a:gd name="T10" fmla="*/ 8 w 19"/>
                    <a:gd name="T11" fmla="*/ 2 h 11"/>
                    <a:gd name="T12" fmla="*/ 11 w 19"/>
                    <a:gd name="T13" fmla="*/ 3 h 11"/>
                    <a:gd name="T14" fmla="*/ 11 w 19"/>
                    <a:gd name="T15" fmla="*/ 3 h 11"/>
                    <a:gd name="T16" fmla="*/ 13 w 19"/>
                    <a:gd name="T17" fmla="*/ 4 h 11"/>
                    <a:gd name="T18" fmla="*/ 14 w 19"/>
                    <a:gd name="T19" fmla="*/ 5 h 11"/>
                    <a:gd name="T20" fmla="*/ 16 w 19"/>
                    <a:gd name="T21" fmla="*/ 7 h 11"/>
                    <a:gd name="T22" fmla="*/ 18 w 19"/>
                    <a:gd name="T23" fmla="*/ 9 h 11"/>
                    <a:gd name="T24" fmla="*/ 19 w 19"/>
                    <a:gd name="T25" fmla="*/ 11 h 11"/>
                    <a:gd name="T26" fmla="*/ 19 w 19"/>
                    <a:gd name="T27" fmla="*/ 11 h 11"/>
                    <a:gd name="T28" fmla="*/ 19 w 19"/>
                    <a:gd name="T29" fmla="*/ 11 h 11"/>
                    <a:gd name="T30" fmla="*/ 19 w 19"/>
                    <a:gd name="T31" fmla="*/ 11 h 11"/>
                    <a:gd name="T32" fmla="*/ 18 w 19"/>
                    <a:gd name="T33" fmla="*/ 9 h 11"/>
                    <a:gd name="T34" fmla="*/ 17 w 19"/>
                    <a:gd name="T35" fmla="*/ 7 h 11"/>
                    <a:gd name="T36" fmla="*/ 17 w 19"/>
                    <a:gd name="T37" fmla="*/ 7 h 11"/>
                    <a:gd name="T38" fmla="*/ 16 w 19"/>
                    <a:gd name="T39" fmla="*/ 5 h 11"/>
                    <a:gd name="T40" fmla="*/ 15 w 19"/>
                    <a:gd name="T41" fmla="*/ 5 h 11"/>
                    <a:gd name="T42" fmla="*/ 12 w 19"/>
                    <a:gd name="T43" fmla="*/ 3 h 11"/>
                    <a:gd name="T44" fmla="*/ 12 w 19"/>
                    <a:gd name="T45" fmla="*/ 3 h 11"/>
                    <a:gd name="T46" fmla="*/ 11 w 19"/>
                    <a:gd name="T47" fmla="*/ 2 h 11"/>
                    <a:gd name="T48" fmla="*/ 10 w 19"/>
                    <a:gd name="T49" fmla="*/ 2 h 11"/>
                    <a:gd name="T50" fmla="*/ 6 w 19"/>
                    <a:gd name="T51" fmla="*/ 1 h 11"/>
                    <a:gd name="T52" fmla="*/ 3 w 19"/>
                    <a:gd name="T53" fmla="*/ 1 h 11"/>
                    <a:gd name="T54" fmla="*/ 0 w 19"/>
                    <a:gd name="T55" fmla="*/ 0 h 11"/>
                    <a:gd name="T56" fmla="*/ 0 w 19"/>
                    <a:gd name="T57" fmla="*/ 0 h 11"/>
                    <a:gd name="T58" fmla="*/ 0 w 1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 h="11">
                      <a:moveTo>
                        <a:pt x="0" y="0"/>
                      </a:moveTo>
                      <a:lnTo>
                        <a:pt x="0" y="0"/>
                      </a:lnTo>
                      <a:lnTo>
                        <a:pt x="3" y="1"/>
                      </a:lnTo>
                      <a:lnTo>
                        <a:pt x="6" y="2"/>
                      </a:lnTo>
                      <a:lnTo>
                        <a:pt x="6" y="2"/>
                      </a:lnTo>
                      <a:lnTo>
                        <a:pt x="8" y="2"/>
                      </a:lnTo>
                      <a:lnTo>
                        <a:pt x="11" y="3"/>
                      </a:lnTo>
                      <a:lnTo>
                        <a:pt x="11" y="3"/>
                      </a:lnTo>
                      <a:lnTo>
                        <a:pt x="13" y="4"/>
                      </a:lnTo>
                      <a:lnTo>
                        <a:pt x="14" y="5"/>
                      </a:lnTo>
                      <a:lnTo>
                        <a:pt x="16" y="7"/>
                      </a:lnTo>
                      <a:lnTo>
                        <a:pt x="18" y="9"/>
                      </a:lnTo>
                      <a:lnTo>
                        <a:pt x="19" y="11"/>
                      </a:lnTo>
                      <a:lnTo>
                        <a:pt x="19" y="11"/>
                      </a:lnTo>
                      <a:lnTo>
                        <a:pt x="19" y="11"/>
                      </a:lnTo>
                      <a:lnTo>
                        <a:pt x="19" y="11"/>
                      </a:lnTo>
                      <a:lnTo>
                        <a:pt x="18" y="9"/>
                      </a:lnTo>
                      <a:lnTo>
                        <a:pt x="17" y="7"/>
                      </a:lnTo>
                      <a:lnTo>
                        <a:pt x="17" y="7"/>
                      </a:lnTo>
                      <a:lnTo>
                        <a:pt x="16" y="5"/>
                      </a:lnTo>
                      <a:lnTo>
                        <a:pt x="15" y="5"/>
                      </a:lnTo>
                      <a:lnTo>
                        <a:pt x="12" y="3"/>
                      </a:lnTo>
                      <a:lnTo>
                        <a:pt x="12" y="3"/>
                      </a:lnTo>
                      <a:lnTo>
                        <a:pt x="11" y="2"/>
                      </a:lnTo>
                      <a:lnTo>
                        <a:pt x="10" y="2"/>
                      </a:lnTo>
                      <a:lnTo>
                        <a:pt x="6" y="1"/>
                      </a:lnTo>
                      <a:lnTo>
                        <a:pt x="3"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32" name="Freeform 2868">
                  <a:extLst>
                    <a:ext uri="{FF2B5EF4-FFF2-40B4-BE49-F238E27FC236}">
                      <a16:creationId xmlns:a16="http://schemas.microsoft.com/office/drawing/2014/main" id="{EE34EE70-D393-489E-A034-F86C2AE8C705}"/>
                    </a:ext>
                  </a:extLst>
                </p:cNvPr>
                <p:cNvSpPr>
                  <a:spLocks/>
                </p:cNvSpPr>
                <p:nvPr/>
              </p:nvSpPr>
              <p:spPr bwMode="auto">
                <a:xfrm>
                  <a:off x="4108" y="1667"/>
                  <a:ext cx="19" cy="11"/>
                </a:xfrm>
                <a:custGeom>
                  <a:avLst/>
                  <a:gdLst>
                    <a:gd name="T0" fmla="*/ 0 w 19"/>
                    <a:gd name="T1" fmla="*/ 0 h 11"/>
                    <a:gd name="T2" fmla="*/ 0 w 19"/>
                    <a:gd name="T3" fmla="*/ 0 h 11"/>
                    <a:gd name="T4" fmla="*/ 3 w 19"/>
                    <a:gd name="T5" fmla="*/ 1 h 11"/>
                    <a:gd name="T6" fmla="*/ 6 w 19"/>
                    <a:gd name="T7" fmla="*/ 2 h 11"/>
                    <a:gd name="T8" fmla="*/ 6 w 19"/>
                    <a:gd name="T9" fmla="*/ 2 h 11"/>
                    <a:gd name="T10" fmla="*/ 8 w 19"/>
                    <a:gd name="T11" fmla="*/ 2 h 11"/>
                    <a:gd name="T12" fmla="*/ 11 w 19"/>
                    <a:gd name="T13" fmla="*/ 3 h 11"/>
                    <a:gd name="T14" fmla="*/ 11 w 19"/>
                    <a:gd name="T15" fmla="*/ 3 h 11"/>
                    <a:gd name="T16" fmla="*/ 13 w 19"/>
                    <a:gd name="T17" fmla="*/ 4 h 11"/>
                    <a:gd name="T18" fmla="*/ 14 w 19"/>
                    <a:gd name="T19" fmla="*/ 5 h 11"/>
                    <a:gd name="T20" fmla="*/ 16 w 19"/>
                    <a:gd name="T21" fmla="*/ 7 h 11"/>
                    <a:gd name="T22" fmla="*/ 18 w 19"/>
                    <a:gd name="T23" fmla="*/ 9 h 11"/>
                    <a:gd name="T24" fmla="*/ 19 w 19"/>
                    <a:gd name="T25" fmla="*/ 11 h 11"/>
                    <a:gd name="T26" fmla="*/ 19 w 19"/>
                    <a:gd name="T27" fmla="*/ 11 h 11"/>
                    <a:gd name="T28" fmla="*/ 19 w 19"/>
                    <a:gd name="T29" fmla="*/ 11 h 11"/>
                    <a:gd name="T30" fmla="*/ 19 w 19"/>
                    <a:gd name="T31" fmla="*/ 11 h 11"/>
                    <a:gd name="T32" fmla="*/ 18 w 19"/>
                    <a:gd name="T33" fmla="*/ 9 h 11"/>
                    <a:gd name="T34" fmla="*/ 17 w 19"/>
                    <a:gd name="T35" fmla="*/ 7 h 11"/>
                    <a:gd name="T36" fmla="*/ 17 w 19"/>
                    <a:gd name="T37" fmla="*/ 7 h 11"/>
                    <a:gd name="T38" fmla="*/ 16 w 19"/>
                    <a:gd name="T39" fmla="*/ 5 h 11"/>
                    <a:gd name="T40" fmla="*/ 15 w 19"/>
                    <a:gd name="T41" fmla="*/ 5 h 11"/>
                    <a:gd name="T42" fmla="*/ 12 w 19"/>
                    <a:gd name="T43" fmla="*/ 3 h 11"/>
                    <a:gd name="T44" fmla="*/ 12 w 19"/>
                    <a:gd name="T45" fmla="*/ 3 h 11"/>
                    <a:gd name="T46" fmla="*/ 11 w 19"/>
                    <a:gd name="T47" fmla="*/ 2 h 11"/>
                    <a:gd name="T48" fmla="*/ 10 w 19"/>
                    <a:gd name="T49" fmla="*/ 2 h 11"/>
                    <a:gd name="T50" fmla="*/ 6 w 19"/>
                    <a:gd name="T51" fmla="*/ 1 h 11"/>
                    <a:gd name="T52" fmla="*/ 3 w 19"/>
                    <a:gd name="T53" fmla="*/ 1 h 11"/>
                    <a:gd name="T54" fmla="*/ 0 w 19"/>
                    <a:gd name="T55" fmla="*/ 0 h 11"/>
                    <a:gd name="T56" fmla="*/ 0 w 19"/>
                    <a:gd name="T57" fmla="*/ 0 h 11"/>
                    <a:gd name="T58" fmla="*/ 0 w 1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 h="11">
                      <a:moveTo>
                        <a:pt x="0" y="0"/>
                      </a:moveTo>
                      <a:lnTo>
                        <a:pt x="0" y="0"/>
                      </a:lnTo>
                      <a:lnTo>
                        <a:pt x="3" y="1"/>
                      </a:lnTo>
                      <a:lnTo>
                        <a:pt x="6" y="2"/>
                      </a:lnTo>
                      <a:lnTo>
                        <a:pt x="6" y="2"/>
                      </a:lnTo>
                      <a:lnTo>
                        <a:pt x="8" y="2"/>
                      </a:lnTo>
                      <a:lnTo>
                        <a:pt x="11" y="3"/>
                      </a:lnTo>
                      <a:lnTo>
                        <a:pt x="11" y="3"/>
                      </a:lnTo>
                      <a:lnTo>
                        <a:pt x="13" y="4"/>
                      </a:lnTo>
                      <a:lnTo>
                        <a:pt x="14" y="5"/>
                      </a:lnTo>
                      <a:lnTo>
                        <a:pt x="16" y="7"/>
                      </a:lnTo>
                      <a:lnTo>
                        <a:pt x="18" y="9"/>
                      </a:lnTo>
                      <a:lnTo>
                        <a:pt x="19" y="11"/>
                      </a:lnTo>
                      <a:lnTo>
                        <a:pt x="19" y="11"/>
                      </a:lnTo>
                      <a:lnTo>
                        <a:pt x="19" y="11"/>
                      </a:lnTo>
                      <a:lnTo>
                        <a:pt x="19" y="11"/>
                      </a:lnTo>
                      <a:lnTo>
                        <a:pt x="18" y="9"/>
                      </a:lnTo>
                      <a:lnTo>
                        <a:pt x="17" y="7"/>
                      </a:lnTo>
                      <a:lnTo>
                        <a:pt x="17" y="7"/>
                      </a:lnTo>
                      <a:lnTo>
                        <a:pt x="16" y="5"/>
                      </a:lnTo>
                      <a:lnTo>
                        <a:pt x="15" y="5"/>
                      </a:lnTo>
                      <a:lnTo>
                        <a:pt x="12" y="3"/>
                      </a:lnTo>
                      <a:lnTo>
                        <a:pt x="12" y="3"/>
                      </a:lnTo>
                      <a:lnTo>
                        <a:pt x="11" y="2"/>
                      </a:lnTo>
                      <a:lnTo>
                        <a:pt x="10" y="2"/>
                      </a:lnTo>
                      <a:lnTo>
                        <a:pt x="6" y="1"/>
                      </a:lnTo>
                      <a:lnTo>
                        <a:pt x="3"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33" name="Freeform 2869">
                  <a:extLst>
                    <a:ext uri="{FF2B5EF4-FFF2-40B4-BE49-F238E27FC236}">
                      <a16:creationId xmlns:a16="http://schemas.microsoft.com/office/drawing/2014/main" id="{3A7F0ECF-B831-4A69-93F8-FC9375007CEC}"/>
                    </a:ext>
                  </a:extLst>
                </p:cNvPr>
                <p:cNvSpPr>
                  <a:spLocks/>
                </p:cNvSpPr>
                <p:nvPr/>
              </p:nvSpPr>
              <p:spPr bwMode="auto">
                <a:xfrm>
                  <a:off x="4116" y="1667"/>
                  <a:ext cx="11" cy="2"/>
                </a:xfrm>
                <a:custGeom>
                  <a:avLst/>
                  <a:gdLst>
                    <a:gd name="T0" fmla="*/ 0 w 11"/>
                    <a:gd name="T1" fmla="*/ 2 h 2"/>
                    <a:gd name="T2" fmla="*/ 0 w 11"/>
                    <a:gd name="T3" fmla="*/ 2 h 2"/>
                    <a:gd name="T4" fmla="*/ 1 w 11"/>
                    <a:gd name="T5" fmla="*/ 1 h 2"/>
                    <a:gd name="T6" fmla="*/ 3 w 11"/>
                    <a:gd name="T7" fmla="*/ 1 h 2"/>
                    <a:gd name="T8" fmla="*/ 3 w 11"/>
                    <a:gd name="T9" fmla="*/ 1 h 2"/>
                    <a:gd name="T10" fmla="*/ 3 w 11"/>
                    <a:gd name="T11" fmla="*/ 0 h 2"/>
                    <a:gd name="T12" fmla="*/ 4 w 11"/>
                    <a:gd name="T13" fmla="*/ 0 h 2"/>
                    <a:gd name="T14" fmla="*/ 6 w 11"/>
                    <a:gd name="T15" fmla="*/ 0 h 2"/>
                    <a:gd name="T16" fmla="*/ 6 w 11"/>
                    <a:gd name="T17" fmla="*/ 0 h 2"/>
                    <a:gd name="T18" fmla="*/ 9 w 11"/>
                    <a:gd name="T19" fmla="*/ 1 h 2"/>
                    <a:gd name="T20" fmla="*/ 11 w 11"/>
                    <a:gd name="T21" fmla="*/ 2 h 2"/>
                    <a:gd name="T22" fmla="*/ 11 w 11"/>
                    <a:gd name="T23" fmla="*/ 2 h 2"/>
                    <a:gd name="T24" fmla="*/ 11 w 11"/>
                    <a:gd name="T25" fmla="*/ 2 h 2"/>
                    <a:gd name="T26" fmla="*/ 11 w 11"/>
                    <a:gd name="T27" fmla="*/ 2 h 2"/>
                    <a:gd name="T28" fmla="*/ 11 w 11"/>
                    <a:gd name="T29" fmla="*/ 2 h 2"/>
                    <a:gd name="T30" fmla="*/ 10 w 11"/>
                    <a:gd name="T31" fmla="*/ 1 h 2"/>
                    <a:gd name="T32" fmla="*/ 8 w 11"/>
                    <a:gd name="T33" fmla="*/ 1 h 2"/>
                    <a:gd name="T34" fmla="*/ 5 w 11"/>
                    <a:gd name="T35" fmla="*/ 0 h 2"/>
                    <a:gd name="T36" fmla="*/ 5 w 11"/>
                    <a:gd name="T37" fmla="*/ 0 h 2"/>
                    <a:gd name="T38" fmla="*/ 4 w 11"/>
                    <a:gd name="T39" fmla="*/ 0 h 2"/>
                    <a:gd name="T40" fmla="*/ 2 w 11"/>
                    <a:gd name="T41" fmla="*/ 0 h 2"/>
                    <a:gd name="T42" fmla="*/ 1 w 11"/>
                    <a:gd name="T43" fmla="*/ 1 h 2"/>
                    <a:gd name="T44" fmla="*/ 0 w 11"/>
                    <a:gd name="T45" fmla="*/ 2 h 2"/>
                    <a:gd name="T46" fmla="*/ 0 w 11"/>
                    <a:gd name="T47" fmla="*/ 2 h 2"/>
                    <a:gd name="T48" fmla="*/ 0 w 11"/>
                    <a:gd name="T49" fmla="*/ 2 h 2"/>
                    <a:gd name="T50" fmla="*/ 0 w 11"/>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 h="2">
                      <a:moveTo>
                        <a:pt x="0" y="2"/>
                      </a:moveTo>
                      <a:lnTo>
                        <a:pt x="0" y="2"/>
                      </a:lnTo>
                      <a:lnTo>
                        <a:pt x="1" y="1"/>
                      </a:lnTo>
                      <a:lnTo>
                        <a:pt x="3" y="1"/>
                      </a:lnTo>
                      <a:lnTo>
                        <a:pt x="3" y="1"/>
                      </a:lnTo>
                      <a:lnTo>
                        <a:pt x="3" y="0"/>
                      </a:lnTo>
                      <a:lnTo>
                        <a:pt x="4" y="0"/>
                      </a:lnTo>
                      <a:lnTo>
                        <a:pt x="6" y="0"/>
                      </a:lnTo>
                      <a:lnTo>
                        <a:pt x="6" y="0"/>
                      </a:lnTo>
                      <a:lnTo>
                        <a:pt x="9" y="1"/>
                      </a:lnTo>
                      <a:lnTo>
                        <a:pt x="11" y="2"/>
                      </a:lnTo>
                      <a:lnTo>
                        <a:pt x="11" y="2"/>
                      </a:lnTo>
                      <a:lnTo>
                        <a:pt x="11" y="2"/>
                      </a:lnTo>
                      <a:lnTo>
                        <a:pt x="11" y="2"/>
                      </a:lnTo>
                      <a:lnTo>
                        <a:pt x="11" y="2"/>
                      </a:lnTo>
                      <a:lnTo>
                        <a:pt x="10" y="1"/>
                      </a:lnTo>
                      <a:lnTo>
                        <a:pt x="8" y="1"/>
                      </a:lnTo>
                      <a:lnTo>
                        <a:pt x="5" y="0"/>
                      </a:lnTo>
                      <a:lnTo>
                        <a:pt x="5" y="0"/>
                      </a:lnTo>
                      <a:lnTo>
                        <a:pt x="4" y="0"/>
                      </a:lnTo>
                      <a:lnTo>
                        <a:pt x="2" y="0"/>
                      </a:lnTo>
                      <a:lnTo>
                        <a:pt x="1" y="1"/>
                      </a:lnTo>
                      <a:lnTo>
                        <a:pt x="0" y="2"/>
                      </a:lnTo>
                      <a:lnTo>
                        <a:pt x="0" y="2"/>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34" name="Freeform 2870">
                  <a:extLst>
                    <a:ext uri="{FF2B5EF4-FFF2-40B4-BE49-F238E27FC236}">
                      <a16:creationId xmlns:a16="http://schemas.microsoft.com/office/drawing/2014/main" id="{F64A8C81-523F-4EC1-82E7-48599DFBDF2C}"/>
                    </a:ext>
                  </a:extLst>
                </p:cNvPr>
                <p:cNvSpPr>
                  <a:spLocks/>
                </p:cNvSpPr>
                <p:nvPr/>
              </p:nvSpPr>
              <p:spPr bwMode="auto">
                <a:xfrm>
                  <a:off x="4116" y="1667"/>
                  <a:ext cx="11" cy="2"/>
                </a:xfrm>
                <a:custGeom>
                  <a:avLst/>
                  <a:gdLst>
                    <a:gd name="T0" fmla="*/ 0 w 11"/>
                    <a:gd name="T1" fmla="*/ 2 h 2"/>
                    <a:gd name="T2" fmla="*/ 0 w 11"/>
                    <a:gd name="T3" fmla="*/ 2 h 2"/>
                    <a:gd name="T4" fmla="*/ 1 w 11"/>
                    <a:gd name="T5" fmla="*/ 1 h 2"/>
                    <a:gd name="T6" fmla="*/ 3 w 11"/>
                    <a:gd name="T7" fmla="*/ 1 h 2"/>
                    <a:gd name="T8" fmla="*/ 3 w 11"/>
                    <a:gd name="T9" fmla="*/ 1 h 2"/>
                    <a:gd name="T10" fmla="*/ 3 w 11"/>
                    <a:gd name="T11" fmla="*/ 0 h 2"/>
                    <a:gd name="T12" fmla="*/ 4 w 11"/>
                    <a:gd name="T13" fmla="*/ 0 h 2"/>
                    <a:gd name="T14" fmla="*/ 6 w 11"/>
                    <a:gd name="T15" fmla="*/ 0 h 2"/>
                    <a:gd name="T16" fmla="*/ 6 w 11"/>
                    <a:gd name="T17" fmla="*/ 0 h 2"/>
                    <a:gd name="T18" fmla="*/ 9 w 11"/>
                    <a:gd name="T19" fmla="*/ 1 h 2"/>
                    <a:gd name="T20" fmla="*/ 11 w 11"/>
                    <a:gd name="T21" fmla="*/ 2 h 2"/>
                    <a:gd name="T22" fmla="*/ 11 w 11"/>
                    <a:gd name="T23" fmla="*/ 2 h 2"/>
                    <a:gd name="T24" fmla="*/ 11 w 11"/>
                    <a:gd name="T25" fmla="*/ 2 h 2"/>
                    <a:gd name="T26" fmla="*/ 11 w 11"/>
                    <a:gd name="T27" fmla="*/ 2 h 2"/>
                    <a:gd name="T28" fmla="*/ 11 w 11"/>
                    <a:gd name="T29" fmla="*/ 2 h 2"/>
                    <a:gd name="T30" fmla="*/ 10 w 11"/>
                    <a:gd name="T31" fmla="*/ 1 h 2"/>
                    <a:gd name="T32" fmla="*/ 8 w 11"/>
                    <a:gd name="T33" fmla="*/ 1 h 2"/>
                    <a:gd name="T34" fmla="*/ 5 w 11"/>
                    <a:gd name="T35" fmla="*/ 0 h 2"/>
                    <a:gd name="T36" fmla="*/ 5 w 11"/>
                    <a:gd name="T37" fmla="*/ 0 h 2"/>
                    <a:gd name="T38" fmla="*/ 4 w 11"/>
                    <a:gd name="T39" fmla="*/ 0 h 2"/>
                    <a:gd name="T40" fmla="*/ 2 w 11"/>
                    <a:gd name="T41" fmla="*/ 0 h 2"/>
                    <a:gd name="T42" fmla="*/ 1 w 11"/>
                    <a:gd name="T43" fmla="*/ 1 h 2"/>
                    <a:gd name="T44" fmla="*/ 0 w 11"/>
                    <a:gd name="T45" fmla="*/ 2 h 2"/>
                    <a:gd name="T46" fmla="*/ 0 w 11"/>
                    <a:gd name="T47" fmla="*/ 2 h 2"/>
                    <a:gd name="T48" fmla="*/ 0 w 11"/>
                    <a:gd name="T49" fmla="*/ 2 h 2"/>
                    <a:gd name="T50" fmla="*/ 0 w 11"/>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 h="2">
                      <a:moveTo>
                        <a:pt x="0" y="2"/>
                      </a:moveTo>
                      <a:lnTo>
                        <a:pt x="0" y="2"/>
                      </a:lnTo>
                      <a:lnTo>
                        <a:pt x="1" y="1"/>
                      </a:lnTo>
                      <a:lnTo>
                        <a:pt x="3" y="1"/>
                      </a:lnTo>
                      <a:lnTo>
                        <a:pt x="3" y="1"/>
                      </a:lnTo>
                      <a:lnTo>
                        <a:pt x="3" y="0"/>
                      </a:lnTo>
                      <a:lnTo>
                        <a:pt x="4" y="0"/>
                      </a:lnTo>
                      <a:lnTo>
                        <a:pt x="6" y="0"/>
                      </a:lnTo>
                      <a:lnTo>
                        <a:pt x="6" y="0"/>
                      </a:lnTo>
                      <a:lnTo>
                        <a:pt x="9" y="1"/>
                      </a:lnTo>
                      <a:lnTo>
                        <a:pt x="11" y="2"/>
                      </a:lnTo>
                      <a:lnTo>
                        <a:pt x="11" y="2"/>
                      </a:lnTo>
                      <a:lnTo>
                        <a:pt x="11" y="2"/>
                      </a:lnTo>
                      <a:lnTo>
                        <a:pt x="11" y="2"/>
                      </a:lnTo>
                      <a:lnTo>
                        <a:pt x="11" y="2"/>
                      </a:lnTo>
                      <a:lnTo>
                        <a:pt x="10" y="1"/>
                      </a:lnTo>
                      <a:lnTo>
                        <a:pt x="8" y="1"/>
                      </a:lnTo>
                      <a:lnTo>
                        <a:pt x="5" y="0"/>
                      </a:lnTo>
                      <a:lnTo>
                        <a:pt x="5" y="0"/>
                      </a:lnTo>
                      <a:lnTo>
                        <a:pt x="4" y="0"/>
                      </a:lnTo>
                      <a:lnTo>
                        <a:pt x="2" y="0"/>
                      </a:lnTo>
                      <a:lnTo>
                        <a:pt x="1" y="1"/>
                      </a:lnTo>
                      <a:lnTo>
                        <a:pt x="0" y="2"/>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35" name="Freeform 2871">
                  <a:extLst>
                    <a:ext uri="{FF2B5EF4-FFF2-40B4-BE49-F238E27FC236}">
                      <a16:creationId xmlns:a16="http://schemas.microsoft.com/office/drawing/2014/main" id="{706331A3-211C-4681-890A-3317A8E83328}"/>
                    </a:ext>
                  </a:extLst>
                </p:cNvPr>
                <p:cNvSpPr>
                  <a:spLocks/>
                </p:cNvSpPr>
                <p:nvPr/>
              </p:nvSpPr>
              <p:spPr bwMode="auto">
                <a:xfrm>
                  <a:off x="4122" y="1659"/>
                  <a:ext cx="5" cy="12"/>
                </a:xfrm>
                <a:custGeom>
                  <a:avLst/>
                  <a:gdLst>
                    <a:gd name="T0" fmla="*/ 5 w 5"/>
                    <a:gd name="T1" fmla="*/ 12 h 12"/>
                    <a:gd name="T2" fmla="*/ 5 w 5"/>
                    <a:gd name="T3" fmla="*/ 12 h 12"/>
                    <a:gd name="T4" fmla="*/ 5 w 5"/>
                    <a:gd name="T5" fmla="*/ 9 h 12"/>
                    <a:gd name="T6" fmla="*/ 5 w 5"/>
                    <a:gd name="T7" fmla="*/ 7 h 12"/>
                    <a:gd name="T8" fmla="*/ 5 w 5"/>
                    <a:gd name="T9" fmla="*/ 4 h 12"/>
                    <a:gd name="T10" fmla="*/ 4 w 5"/>
                    <a:gd name="T11" fmla="*/ 3 h 12"/>
                    <a:gd name="T12" fmla="*/ 4 w 5"/>
                    <a:gd name="T13" fmla="*/ 2 h 12"/>
                    <a:gd name="T14" fmla="*/ 4 w 5"/>
                    <a:gd name="T15" fmla="*/ 2 h 12"/>
                    <a:gd name="T16" fmla="*/ 2 w 5"/>
                    <a:gd name="T17" fmla="*/ 1 h 12"/>
                    <a:gd name="T18" fmla="*/ 1 w 5"/>
                    <a:gd name="T19" fmla="*/ 0 h 12"/>
                    <a:gd name="T20" fmla="*/ 1 w 5"/>
                    <a:gd name="T21" fmla="*/ 0 h 12"/>
                    <a:gd name="T22" fmla="*/ 1 w 5"/>
                    <a:gd name="T23" fmla="*/ 0 h 12"/>
                    <a:gd name="T24" fmla="*/ 0 w 5"/>
                    <a:gd name="T25" fmla="*/ 0 h 12"/>
                    <a:gd name="T26" fmla="*/ 0 w 5"/>
                    <a:gd name="T27" fmla="*/ 0 h 12"/>
                    <a:gd name="T28" fmla="*/ 0 w 5"/>
                    <a:gd name="T29" fmla="*/ 1 h 12"/>
                    <a:gd name="T30" fmla="*/ 0 w 5"/>
                    <a:gd name="T31" fmla="*/ 1 h 12"/>
                    <a:gd name="T32" fmla="*/ 0 w 5"/>
                    <a:gd name="T33" fmla="*/ 1 h 12"/>
                    <a:gd name="T34" fmla="*/ 0 w 5"/>
                    <a:gd name="T35" fmla="*/ 1 h 12"/>
                    <a:gd name="T36" fmla="*/ 0 w 5"/>
                    <a:gd name="T37" fmla="*/ 1 h 12"/>
                    <a:gd name="T38" fmla="*/ 0 w 5"/>
                    <a:gd name="T39" fmla="*/ 0 h 12"/>
                    <a:gd name="T40" fmla="*/ 1 w 5"/>
                    <a:gd name="T41" fmla="*/ 0 h 12"/>
                    <a:gd name="T42" fmla="*/ 1 w 5"/>
                    <a:gd name="T43" fmla="*/ 0 h 12"/>
                    <a:gd name="T44" fmla="*/ 1 w 5"/>
                    <a:gd name="T45" fmla="*/ 0 h 12"/>
                    <a:gd name="T46" fmla="*/ 1 w 5"/>
                    <a:gd name="T47" fmla="*/ 0 h 12"/>
                    <a:gd name="T48" fmla="*/ 3 w 5"/>
                    <a:gd name="T49" fmla="*/ 1 h 12"/>
                    <a:gd name="T50" fmla="*/ 3 w 5"/>
                    <a:gd name="T51" fmla="*/ 1 h 12"/>
                    <a:gd name="T52" fmla="*/ 4 w 5"/>
                    <a:gd name="T53" fmla="*/ 3 h 12"/>
                    <a:gd name="T54" fmla="*/ 5 w 5"/>
                    <a:gd name="T55" fmla="*/ 5 h 12"/>
                    <a:gd name="T56" fmla="*/ 5 w 5"/>
                    <a:gd name="T57" fmla="*/ 5 h 12"/>
                    <a:gd name="T58" fmla="*/ 5 w 5"/>
                    <a:gd name="T59" fmla="*/ 7 h 12"/>
                    <a:gd name="T60" fmla="*/ 5 w 5"/>
                    <a:gd name="T61" fmla="*/ 8 h 12"/>
                    <a:gd name="T62" fmla="*/ 5 w 5"/>
                    <a:gd name="T63" fmla="*/ 12 h 12"/>
                    <a:gd name="T64" fmla="*/ 5 w 5"/>
                    <a:gd name="T65" fmla="*/ 12 h 12"/>
                    <a:gd name="T66" fmla="*/ 5 w 5"/>
                    <a:gd name="T6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12">
                      <a:moveTo>
                        <a:pt x="5" y="12"/>
                      </a:moveTo>
                      <a:lnTo>
                        <a:pt x="5" y="12"/>
                      </a:lnTo>
                      <a:lnTo>
                        <a:pt x="5" y="9"/>
                      </a:lnTo>
                      <a:lnTo>
                        <a:pt x="5" y="7"/>
                      </a:lnTo>
                      <a:lnTo>
                        <a:pt x="5" y="4"/>
                      </a:lnTo>
                      <a:lnTo>
                        <a:pt x="4" y="3"/>
                      </a:lnTo>
                      <a:lnTo>
                        <a:pt x="4" y="2"/>
                      </a:lnTo>
                      <a:lnTo>
                        <a:pt x="4" y="2"/>
                      </a:lnTo>
                      <a:lnTo>
                        <a:pt x="2" y="1"/>
                      </a:lnTo>
                      <a:lnTo>
                        <a:pt x="1" y="0"/>
                      </a:lnTo>
                      <a:lnTo>
                        <a:pt x="1" y="0"/>
                      </a:lnTo>
                      <a:lnTo>
                        <a:pt x="1" y="0"/>
                      </a:lnTo>
                      <a:lnTo>
                        <a:pt x="0" y="0"/>
                      </a:lnTo>
                      <a:lnTo>
                        <a:pt x="0" y="0"/>
                      </a:lnTo>
                      <a:lnTo>
                        <a:pt x="0" y="1"/>
                      </a:lnTo>
                      <a:lnTo>
                        <a:pt x="0" y="1"/>
                      </a:lnTo>
                      <a:lnTo>
                        <a:pt x="0" y="1"/>
                      </a:lnTo>
                      <a:lnTo>
                        <a:pt x="0" y="1"/>
                      </a:lnTo>
                      <a:lnTo>
                        <a:pt x="0" y="1"/>
                      </a:lnTo>
                      <a:lnTo>
                        <a:pt x="0" y="0"/>
                      </a:lnTo>
                      <a:lnTo>
                        <a:pt x="1" y="0"/>
                      </a:lnTo>
                      <a:lnTo>
                        <a:pt x="1" y="0"/>
                      </a:lnTo>
                      <a:lnTo>
                        <a:pt x="1" y="0"/>
                      </a:lnTo>
                      <a:lnTo>
                        <a:pt x="1" y="0"/>
                      </a:lnTo>
                      <a:lnTo>
                        <a:pt x="3" y="1"/>
                      </a:lnTo>
                      <a:lnTo>
                        <a:pt x="3" y="1"/>
                      </a:lnTo>
                      <a:lnTo>
                        <a:pt x="4" y="3"/>
                      </a:lnTo>
                      <a:lnTo>
                        <a:pt x="5" y="5"/>
                      </a:lnTo>
                      <a:lnTo>
                        <a:pt x="5" y="5"/>
                      </a:lnTo>
                      <a:lnTo>
                        <a:pt x="5" y="7"/>
                      </a:lnTo>
                      <a:lnTo>
                        <a:pt x="5" y="8"/>
                      </a:lnTo>
                      <a:lnTo>
                        <a:pt x="5" y="12"/>
                      </a:lnTo>
                      <a:lnTo>
                        <a:pt x="5" y="12"/>
                      </a:lnTo>
                      <a:lnTo>
                        <a:pt x="5"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36" name="Freeform 2872">
                  <a:extLst>
                    <a:ext uri="{FF2B5EF4-FFF2-40B4-BE49-F238E27FC236}">
                      <a16:creationId xmlns:a16="http://schemas.microsoft.com/office/drawing/2014/main" id="{A2692EB3-FB85-49D8-A0C8-0F026113349F}"/>
                    </a:ext>
                  </a:extLst>
                </p:cNvPr>
                <p:cNvSpPr>
                  <a:spLocks/>
                </p:cNvSpPr>
                <p:nvPr/>
              </p:nvSpPr>
              <p:spPr bwMode="auto">
                <a:xfrm>
                  <a:off x="4122" y="1659"/>
                  <a:ext cx="5" cy="12"/>
                </a:xfrm>
                <a:custGeom>
                  <a:avLst/>
                  <a:gdLst>
                    <a:gd name="T0" fmla="*/ 5 w 5"/>
                    <a:gd name="T1" fmla="*/ 12 h 12"/>
                    <a:gd name="T2" fmla="*/ 5 w 5"/>
                    <a:gd name="T3" fmla="*/ 12 h 12"/>
                    <a:gd name="T4" fmla="*/ 5 w 5"/>
                    <a:gd name="T5" fmla="*/ 9 h 12"/>
                    <a:gd name="T6" fmla="*/ 5 w 5"/>
                    <a:gd name="T7" fmla="*/ 7 h 12"/>
                    <a:gd name="T8" fmla="*/ 5 w 5"/>
                    <a:gd name="T9" fmla="*/ 4 h 12"/>
                    <a:gd name="T10" fmla="*/ 4 w 5"/>
                    <a:gd name="T11" fmla="*/ 3 h 12"/>
                    <a:gd name="T12" fmla="*/ 4 w 5"/>
                    <a:gd name="T13" fmla="*/ 2 h 12"/>
                    <a:gd name="T14" fmla="*/ 4 w 5"/>
                    <a:gd name="T15" fmla="*/ 2 h 12"/>
                    <a:gd name="T16" fmla="*/ 2 w 5"/>
                    <a:gd name="T17" fmla="*/ 1 h 12"/>
                    <a:gd name="T18" fmla="*/ 1 w 5"/>
                    <a:gd name="T19" fmla="*/ 0 h 12"/>
                    <a:gd name="T20" fmla="*/ 1 w 5"/>
                    <a:gd name="T21" fmla="*/ 0 h 12"/>
                    <a:gd name="T22" fmla="*/ 1 w 5"/>
                    <a:gd name="T23" fmla="*/ 0 h 12"/>
                    <a:gd name="T24" fmla="*/ 0 w 5"/>
                    <a:gd name="T25" fmla="*/ 0 h 12"/>
                    <a:gd name="T26" fmla="*/ 0 w 5"/>
                    <a:gd name="T27" fmla="*/ 0 h 12"/>
                    <a:gd name="T28" fmla="*/ 0 w 5"/>
                    <a:gd name="T29" fmla="*/ 1 h 12"/>
                    <a:gd name="T30" fmla="*/ 0 w 5"/>
                    <a:gd name="T31" fmla="*/ 1 h 12"/>
                    <a:gd name="T32" fmla="*/ 0 w 5"/>
                    <a:gd name="T33" fmla="*/ 1 h 12"/>
                    <a:gd name="T34" fmla="*/ 0 w 5"/>
                    <a:gd name="T35" fmla="*/ 1 h 12"/>
                    <a:gd name="T36" fmla="*/ 0 w 5"/>
                    <a:gd name="T37" fmla="*/ 1 h 12"/>
                    <a:gd name="T38" fmla="*/ 0 w 5"/>
                    <a:gd name="T39" fmla="*/ 0 h 12"/>
                    <a:gd name="T40" fmla="*/ 1 w 5"/>
                    <a:gd name="T41" fmla="*/ 0 h 12"/>
                    <a:gd name="T42" fmla="*/ 1 w 5"/>
                    <a:gd name="T43" fmla="*/ 0 h 12"/>
                    <a:gd name="T44" fmla="*/ 1 w 5"/>
                    <a:gd name="T45" fmla="*/ 0 h 12"/>
                    <a:gd name="T46" fmla="*/ 1 w 5"/>
                    <a:gd name="T47" fmla="*/ 0 h 12"/>
                    <a:gd name="T48" fmla="*/ 3 w 5"/>
                    <a:gd name="T49" fmla="*/ 1 h 12"/>
                    <a:gd name="T50" fmla="*/ 3 w 5"/>
                    <a:gd name="T51" fmla="*/ 1 h 12"/>
                    <a:gd name="T52" fmla="*/ 4 w 5"/>
                    <a:gd name="T53" fmla="*/ 3 h 12"/>
                    <a:gd name="T54" fmla="*/ 5 w 5"/>
                    <a:gd name="T55" fmla="*/ 5 h 12"/>
                    <a:gd name="T56" fmla="*/ 5 w 5"/>
                    <a:gd name="T57" fmla="*/ 5 h 12"/>
                    <a:gd name="T58" fmla="*/ 5 w 5"/>
                    <a:gd name="T59" fmla="*/ 7 h 12"/>
                    <a:gd name="T60" fmla="*/ 5 w 5"/>
                    <a:gd name="T61" fmla="*/ 8 h 12"/>
                    <a:gd name="T62" fmla="*/ 5 w 5"/>
                    <a:gd name="T63" fmla="*/ 12 h 12"/>
                    <a:gd name="T64" fmla="*/ 5 w 5"/>
                    <a:gd name="T65" fmla="*/ 12 h 12"/>
                    <a:gd name="T66" fmla="*/ 5 w 5"/>
                    <a:gd name="T6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12">
                      <a:moveTo>
                        <a:pt x="5" y="12"/>
                      </a:moveTo>
                      <a:lnTo>
                        <a:pt x="5" y="12"/>
                      </a:lnTo>
                      <a:lnTo>
                        <a:pt x="5" y="9"/>
                      </a:lnTo>
                      <a:lnTo>
                        <a:pt x="5" y="7"/>
                      </a:lnTo>
                      <a:lnTo>
                        <a:pt x="5" y="4"/>
                      </a:lnTo>
                      <a:lnTo>
                        <a:pt x="4" y="3"/>
                      </a:lnTo>
                      <a:lnTo>
                        <a:pt x="4" y="2"/>
                      </a:lnTo>
                      <a:lnTo>
                        <a:pt x="4" y="2"/>
                      </a:lnTo>
                      <a:lnTo>
                        <a:pt x="2" y="1"/>
                      </a:lnTo>
                      <a:lnTo>
                        <a:pt x="1" y="0"/>
                      </a:lnTo>
                      <a:lnTo>
                        <a:pt x="1" y="0"/>
                      </a:lnTo>
                      <a:lnTo>
                        <a:pt x="1" y="0"/>
                      </a:lnTo>
                      <a:lnTo>
                        <a:pt x="0" y="0"/>
                      </a:lnTo>
                      <a:lnTo>
                        <a:pt x="0" y="0"/>
                      </a:lnTo>
                      <a:lnTo>
                        <a:pt x="0" y="1"/>
                      </a:lnTo>
                      <a:lnTo>
                        <a:pt x="0" y="1"/>
                      </a:lnTo>
                      <a:lnTo>
                        <a:pt x="0" y="1"/>
                      </a:lnTo>
                      <a:lnTo>
                        <a:pt x="0" y="1"/>
                      </a:lnTo>
                      <a:lnTo>
                        <a:pt x="0" y="1"/>
                      </a:lnTo>
                      <a:lnTo>
                        <a:pt x="0" y="0"/>
                      </a:lnTo>
                      <a:lnTo>
                        <a:pt x="1" y="0"/>
                      </a:lnTo>
                      <a:lnTo>
                        <a:pt x="1" y="0"/>
                      </a:lnTo>
                      <a:lnTo>
                        <a:pt x="1" y="0"/>
                      </a:lnTo>
                      <a:lnTo>
                        <a:pt x="1" y="0"/>
                      </a:lnTo>
                      <a:lnTo>
                        <a:pt x="3" y="1"/>
                      </a:lnTo>
                      <a:lnTo>
                        <a:pt x="3" y="1"/>
                      </a:lnTo>
                      <a:lnTo>
                        <a:pt x="4" y="3"/>
                      </a:lnTo>
                      <a:lnTo>
                        <a:pt x="5" y="5"/>
                      </a:lnTo>
                      <a:lnTo>
                        <a:pt x="5" y="5"/>
                      </a:lnTo>
                      <a:lnTo>
                        <a:pt x="5" y="7"/>
                      </a:lnTo>
                      <a:lnTo>
                        <a:pt x="5" y="8"/>
                      </a:lnTo>
                      <a:lnTo>
                        <a:pt x="5" y="12"/>
                      </a:lnTo>
                      <a:lnTo>
                        <a:pt x="5" y="12"/>
                      </a:lnTo>
                      <a:lnTo>
                        <a:pt x="5"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37" name="Freeform 2873">
                  <a:extLst>
                    <a:ext uri="{FF2B5EF4-FFF2-40B4-BE49-F238E27FC236}">
                      <a16:creationId xmlns:a16="http://schemas.microsoft.com/office/drawing/2014/main" id="{809E0480-46FF-4DA6-B2B4-917D488FD1CE}"/>
                    </a:ext>
                  </a:extLst>
                </p:cNvPr>
                <p:cNvSpPr>
                  <a:spLocks/>
                </p:cNvSpPr>
                <p:nvPr/>
              </p:nvSpPr>
              <p:spPr bwMode="auto">
                <a:xfrm>
                  <a:off x="4127" y="1660"/>
                  <a:ext cx="4" cy="8"/>
                </a:xfrm>
                <a:custGeom>
                  <a:avLst/>
                  <a:gdLst>
                    <a:gd name="T0" fmla="*/ 0 w 4"/>
                    <a:gd name="T1" fmla="*/ 8 h 8"/>
                    <a:gd name="T2" fmla="*/ 0 w 4"/>
                    <a:gd name="T3" fmla="*/ 8 h 8"/>
                    <a:gd name="T4" fmla="*/ 1 w 4"/>
                    <a:gd name="T5" fmla="*/ 6 h 8"/>
                    <a:gd name="T6" fmla="*/ 1 w 4"/>
                    <a:gd name="T7" fmla="*/ 4 h 8"/>
                    <a:gd name="T8" fmla="*/ 1 w 4"/>
                    <a:gd name="T9" fmla="*/ 4 h 8"/>
                    <a:gd name="T10" fmla="*/ 1 w 4"/>
                    <a:gd name="T11" fmla="*/ 2 h 8"/>
                    <a:gd name="T12" fmla="*/ 1 w 4"/>
                    <a:gd name="T13" fmla="*/ 2 h 8"/>
                    <a:gd name="T14" fmla="*/ 2 w 4"/>
                    <a:gd name="T15" fmla="*/ 1 h 8"/>
                    <a:gd name="T16" fmla="*/ 2 w 4"/>
                    <a:gd name="T17" fmla="*/ 1 h 8"/>
                    <a:gd name="T18" fmla="*/ 4 w 4"/>
                    <a:gd name="T19" fmla="*/ 1 h 8"/>
                    <a:gd name="T20" fmla="*/ 4 w 4"/>
                    <a:gd name="T21" fmla="*/ 1 h 8"/>
                    <a:gd name="T22" fmla="*/ 4 w 4"/>
                    <a:gd name="T23" fmla="*/ 1 h 8"/>
                    <a:gd name="T24" fmla="*/ 4 w 4"/>
                    <a:gd name="T25" fmla="*/ 1 h 8"/>
                    <a:gd name="T26" fmla="*/ 4 w 4"/>
                    <a:gd name="T27" fmla="*/ 1 h 8"/>
                    <a:gd name="T28" fmla="*/ 4 w 4"/>
                    <a:gd name="T29" fmla="*/ 1 h 8"/>
                    <a:gd name="T30" fmla="*/ 4 w 4"/>
                    <a:gd name="T31" fmla="*/ 1 h 8"/>
                    <a:gd name="T32" fmla="*/ 4 w 4"/>
                    <a:gd name="T33" fmla="*/ 1 h 8"/>
                    <a:gd name="T34" fmla="*/ 4 w 4"/>
                    <a:gd name="T35" fmla="*/ 1 h 8"/>
                    <a:gd name="T36" fmla="*/ 4 w 4"/>
                    <a:gd name="T37" fmla="*/ 1 h 8"/>
                    <a:gd name="T38" fmla="*/ 4 w 4"/>
                    <a:gd name="T39" fmla="*/ 0 h 8"/>
                    <a:gd name="T40" fmla="*/ 3 w 4"/>
                    <a:gd name="T41" fmla="*/ 0 h 8"/>
                    <a:gd name="T42" fmla="*/ 2 w 4"/>
                    <a:gd name="T43" fmla="*/ 0 h 8"/>
                    <a:gd name="T44" fmla="*/ 2 w 4"/>
                    <a:gd name="T45" fmla="*/ 1 h 8"/>
                    <a:gd name="T46" fmla="*/ 2 w 4"/>
                    <a:gd name="T47" fmla="*/ 1 h 8"/>
                    <a:gd name="T48" fmla="*/ 1 w 4"/>
                    <a:gd name="T49" fmla="*/ 3 h 8"/>
                    <a:gd name="T50" fmla="*/ 0 w 4"/>
                    <a:gd name="T51" fmla="*/ 5 h 8"/>
                    <a:gd name="T52" fmla="*/ 0 w 4"/>
                    <a:gd name="T53" fmla="*/ 8 h 8"/>
                    <a:gd name="T54" fmla="*/ 0 w 4"/>
                    <a:gd name="T55" fmla="*/ 8 h 8"/>
                    <a:gd name="T56" fmla="*/ 0 w 4"/>
                    <a:gd name="T5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8">
                      <a:moveTo>
                        <a:pt x="0" y="8"/>
                      </a:moveTo>
                      <a:lnTo>
                        <a:pt x="0" y="8"/>
                      </a:lnTo>
                      <a:lnTo>
                        <a:pt x="1" y="6"/>
                      </a:lnTo>
                      <a:lnTo>
                        <a:pt x="1" y="4"/>
                      </a:lnTo>
                      <a:lnTo>
                        <a:pt x="1" y="4"/>
                      </a:lnTo>
                      <a:lnTo>
                        <a:pt x="1" y="2"/>
                      </a:lnTo>
                      <a:lnTo>
                        <a:pt x="1" y="2"/>
                      </a:lnTo>
                      <a:lnTo>
                        <a:pt x="2" y="1"/>
                      </a:lnTo>
                      <a:lnTo>
                        <a:pt x="2" y="1"/>
                      </a:lnTo>
                      <a:lnTo>
                        <a:pt x="4" y="1"/>
                      </a:lnTo>
                      <a:lnTo>
                        <a:pt x="4" y="1"/>
                      </a:lnTo>
                      <a:lnTo>
                        <a:pt x="4" y="1"/>
                      </a:lnTo>
                      <a:lnTo>
                        <a:pt x="4" y="1"/>
                      </a:lnTo>
                      <a:lnTo>
                        <a:pt x="4" y="1"/>
                      </a:lnTo>
                      <a:lnTo>
                        <a:pt x="4" y="1"/>
                      </a:lnTo>
                      <a:lnTo>
                        <a:pt x="4" y="1"/>
                      </a:lnTo>
                      <a:lnTo>
                        <a:pt x="4" y="1"/>
                      </a:lnTo>
                      <a:lnTo>
                        <a:pt x="4" y="1"/>
                      </a:lnTo>
                      <a:lnTo>
                        <a:pt x="4" y="1"/>
                      </a:lnTo>
                      <a:lnTo>
                        <a:pt x="4" y="0"/>
                      </a:lnTo>
                      <a:lnTo>
                        <a:pt x="3" y="0"/>
                      </a:lnTo>
                      <a:lnTo>
                        <a:pt x="2" y="0"/>
                      </a:lnTo>
                      <a:lnTo>
                        <a:pt x="2" y="1"/>
                      </a:lnTo>
                      <a:lnTo>
                        <a:pt x="2" y="1"/>
                      </a:lnTo>
                      <a:lnTo>
                        <a:pt x="1" y="3"/>
                      </a:lnTo>
                      <a:lnTo>
                        <a:pt x="0" y="5"/>
                      </a:lnTo>
                      <a:lnTo>
                        <a:pt x="0" y="8"/>
                      </a:lnTo>
                      <a:lnTo>
                        <a:pt x="0"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38" name="Freeform 2874">
                  <a:extLst>
                    <a:ext uri="{FF2B5EF4-FFF2-40B4-BE49-F238E27FC236}">
                      <a16:creationId xmlns:a16="http://schemas.microsoft.com/office/drawing/2014/main" id="{A1B00C48-9C90-4712-B42D-BFDD9B02758C}"/>
                    </a:ext>
                  </a:extLst>
                </p:cNvPr>
                <p:cNvSpPr>
                  <a:spLocks/>
                </p:cNvSpPr>
                <p:nvPr/>
              </p:nvSpPr>
              <p:spPr bwMode="auto">
                <a:xfrm>
                  <a:off x="4127" y="1660"/>
                  <a:ext cx="4" cy="8"/>
                </a:xfrm>
                <a:custGeom>
                  <a:avLst/>
                  <a:gdLst>
                    <a:gd name="T0" fmla="*/ 0 w 4"/>
                    <a:gd name="T1" fmla="*/ 8 h 8"/>
                    <a:gd name="T2" fmla="*/ 0 w 4"/>
                    <a:gd name="T3" fmla="*/ 8 h 8"/>
                    <a:gd name="T4" fmla="*/ 1 w 4"/>
                    <a:gd name="T5" fmla="*/ 6 h 8"/>
                    <a:gd name="T6" fmla="*/ 1 w 4"/>
                    <a:gd name="T7" fmla="*/ 4 h 8"/>
                    <a:gd name="T8" fmla="*/ 1 w 4"/>
                    <a:gd name="T9" fmla="*/ 4 h 8"/>
                    <a:gd name="T10" fmla="*/ 1 w 4"/>
                    <a:gd name="T11" fmla="*/ 2 h 8"/>
                    <a:gd name="T12" fmla="*/ 1 w 4"/>
                    <a:gd name="T13" fmla="*/ 2 h 8"/>
                    <a:gd name="T14" fmla="*/ 2 w 4"/>
                    <a:gd name="T15" fmla="*/ 1 h 8"/>
                    <a:gd name="T16" fmla="*/ 2 w 4"/>
                    <a:gd name="T17" fmla="*/ 1 h 8"/>
                    <a:gd name="T18" fmla="*/ 4 w 4"/>
                    <a:gd name="T19" fmla="*/ 1 h 8"/>
                    <a:gd name="T20" fmla="*/ 4 w 4"/>
                    <a:gd name="T21" fmla="*/ 1 h 8"/>
                    <a:gd name="T22" fmla="*/ 4 w 4"/>
                    <a:gd name="T23" fmla="*/ 1 h 8"/>
                    <a:gd name="T24" fmla="*/ 4 w 4"/>
                    <a:gd name="T25" fmla="*/ 1 h 8"/>
                    <a:gd name="T26" fmla="*/ 4 w 4"/>
                    <a:gd name="T27" fmla="*/ 1 h 8"/>
                    <a:gd name="T28" fmla="*/ 4 w 4"/>
                    <a:gd name="T29" fmla="*/ 1 h 8"/>
                    <a:gd name="T30" fmla="*/ 4 w 4"/>
                    <a:gd name="T31" fmla="*/ 1 h 8"/>
                    <a:gd name="T32" fmla="*/ 4 w 4"/>
                    <a:gd name="T33" fmla="*/ 1 h 8"/>
                    <a:gd name="T34" fmla="*/ 4 w 4"/>
                    <a:gd name="T35" fmla="*/ 1 h 8"/>
                    <a:gd name="T36" fmla="*/ 4 w 4"/>
                    <a:gd name="T37" fmla="*/ 1 h 8"/>
                    <a:gd name="T38" fmla="*/ 4 w 4"/>
                    <a:gd name="T39" fmla="*/ 0 h 8"/>
                    <a:gd name="T40" fmla="*/ 3 w 4"/>
                    <a:gd name="T41" fmla="*/ 0 h 8"/>
                    <a:gd name="T42" fmla="*/ 2 w 4"/>
                    <a:gd name="T43" fmla="*/ 0 h 8"/>
                    <a:gd name="T44" fmla="*/ 2 w 4"/>
                    <a:gd name="T45" fmla="*/ 1 h 8"/>
                    <a:gd name="T46" fmla="*/ 2 w 4"/>
                    <a:gd name="T47" fmla="*/ 1 h 8"/>
                    <a:gd name="T48" fmla="*/ 1 w 4"/>
                    <a:gd name="T49" fmla="*/ 3 h 8"/>
                    <a:gd name="T50" fmla="*/ 0 w 4"/>
                    <a:gd name="T51" fmla="*/ 5 h 8"/>
                    <a:gd name="T52" fmla="*/ 0 w 4"/>
                    <a:gd name="T53" fmla="*/ 8 h 8"/>
                    <a:gd name="T54" fmla="*/ 0 w 4"/>
                    <a:gd name="T55" fmla="*/ 8 h 8"/>
                    <a:gd name="T56" fmla="*/ 0 w 4"/>
                    <a:gd name="T5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8">
                      <a:moveTo>
                        <a:pt x="0" y="8"/>
                      </a:moveTo>
                      <a:lnTo>
                        <a:pt x="0" y="8"/>
                      </a:lnTo>
                      <a:lnTo>
                        <a:pt x="1" y="6"/>
                      </a:lnTo>
                      <a:lnTo>
                        <a:pt x="1" y="4"/>
                      </a:lnTo>
                      <a:lnTo>
                        <a:pt x="1" y="4"/>
                      </a:lnTo>
                      <a:lnTo>
                        <a:pt x="1" y="2"/>
                      </a:lnTo>
                      <a:lnTo>
                        <a:pt x="1" y="2"/>
                      </a:lnTo>
                      <a:lnTo>
                        <a:pt x="2" y="1"/>
                      </a:lnTo>
                      <a:lnTo>
                        <a:pt x="2" y="1"/>
                      </a:lnTo>
                      <a:lnTo>
                        <a:pt x="4" y="1"/>
                      </a:lnTo>
                      <a:lnTo>
                        <a:pt x="4" y="1"/>
                      </a:lnTo>
                      <a:lnTo>
                        <a:pt x="4" y="1"/>
                      </a:lnTo>
                      <a:lnTo>
                        <a:pt x="4" y="1"/>
                      </a:lnTo>
                      <a:lnTo>
                        <a:pt x="4" y="1"/>
                      </a:lnTo>
                      <a:lnTo>
                        <a:pt x="4" y="1"/>
                      </a:lnTo>
                      <a:lnTo>
                        <a:pt x="4" y="1"/>
                      </a:lnTo>
                      <a:lnTo>
                        <a:pt x="4" y="1"/>
                      </a:lnTo>
                      <a:lnTo>
                        <a:pt x="4" y="1"/>
                      </a:lnTo>
                      <a:lnTo>
                        <a:pt x="4" y="1"/>
                      </a:lnTo>
                      <a:lnTo>
                        <a:pt x="4" y="0"/>
                      </a:lnTo>
                      <a:lnTo>
                        <a:pt x="3" y="0"/>
                      </a:lnTo>
                      <a:lnTo>
                        <a:pt x="2" y="0"/>
                      </a:lnTo>
                      <a:lnTo>
                        <a:pt x="2" y="1"/>
                      </a:lnTo>
                      <a:lnTo>
                        <a:pt x="2" y="1"/>
                      </a:lnTo>
                      <a:lnTo>
                        <a:pt x="1" y="3"/>
                      </a:lnTo>
                      <a:lnTo>
                        <a:pt x="0" y="5"/>
                      </a:lnTo>
                      <a:lnTo>
                        <a:pt x="0" y="8"/>
                      </a:lnTo>
                      <a:lnTo>
                        <a:pt x="0" y="8"/>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39" name="Freeform 2875">
                  <a:extLst>
                    <a:ext uri="{FF2B5EF4-FFF2-40B4-BE49-F238E27FC236}">
                      <a16:creationId xmlns:a16="http://schemas.microsoft.com/office/drawing/2014/main" id="{CA3305BA-E92C-437C-B460-960E479B848D}"/>
                    </a:ext>
                  </a:extLst>
                </p:cNvPr>
                <p:cNvSpPr>
                  <a:spLocks/>
                </p:cNvSpPr>
                <p:nvPr/>
              </p:nvSpPr>
              <p:spPr bwMode="auto">
                <a:xfrm>
                  <a:off x="4123" y="1664"/>
                  <a:ext cx="4" cy="7"/>
                </a:xfrm>
                <a:custGeom>
                  <a:avLst/>
                  <a:gdLst>
                    <a:gd name="T0" fmla="*/ 4 w 4"/>
                    <a:gd name="T1" fmla="*/ 7 h 7"/>
                    <a:gd name="T2" fmla="*/ 4 w 4"/>
                    <a:gd name="T3" fmla="*/ 7 h 7"/>
                    <a:gd name="T4" fmla="*/ 4 w 4"/>
                    <a:gd name="T5" fmla="*/ 5 h 7"/>
                    <a:gd name="T6" fmla="*/ 4 w 4"/>
                    <a:gd name="T7" fmla="*/ 3 h 7"/>
                    <a:gd name="T8" fmla="*/ 3 w 4"/>
                    <a:gd name="T9" fmla="*/ 2 h 7"/>
                    <a:gd name="T10" fmla="*/ 2 w 4"/>
                    <a:gd name="T11" fmla="*/ 1 h 7"/>
                    <a:gd name="T12" fmla="*/ 2 w 4"/>
                    <a:gd name="T13" fmla="*/ 1 h 7"/>
                    <a:gd name="T14" fmla="*/ 1 w 4"/>
                    <a:gd name="T15" fmla="*/ 0 h 7"/>
                    <a:gd name="T16" fmla="*/ 1 w 4"/>
                    <a:gd name="T17" fmla="*/ 0 h 7"/>
                    <a:gd name="T18" fmla="*/ 0 w 4"/>
                    <a:gd name="T19" fmla="*/ 0 h 7"/>
                    <a:gd name="T20" fmla="*/ 0 w 4"/>
                    <a:gd name="T21" fmla="*/ 0 h 7"/>
                    <a:gd name="T22" fmla="*/ 0 w 4"/>
                    <a:gd name="T23" fmla="*/ 0 h 7"/>
                    <a:gd name="T24" fmla="*/ 0 w 4"/>
                    <a:gd name="T25" fmla="*/ 0 h 7"/>
                    <a:gd name="T26" fmla="*/ 0 w 4"/>
                    <a:gd name="T27" fmla="*/ 1 h 7"/>
                    <a:gd name="T28" fmla="*/ 0 w 4"/>
                    <a:gd name="T29" fmla="*/ 1 h 7"/>
                    <a:gd name="T30" fmla="*/ 0 w 4"/>
                    <a:gd name="T31" fmla="*/ 1 h 7"/>
                    <a:gd name="T32" fmla="*/ 0 w 4"/>
                    <a:gd name="T33" fmla="*/ 1 h 7"/>
                    <a:gd name="T34" fmla="*/ 0 w 4"/>
                    <a:gd name="T35" fmla="*/ 1 h 7"/>
                    <a:gd name="T36" fmla="*/ 1 w 4"/>
                    <a:gd name="T37" fmla="*/ 0 h 7"/>
                    <a:gd name="T38" fmla="*/ 1 w 4"/>
                    <a:gd name="T39" fmla="*/ 0 h 7"/>
                    <a:gd name="T40" fmla="*/ 2 w 4"/>
                    <a:gd name="T41" fmla="*/ 1 h 7"/>
                    <a:gd name="T42" fmla="*/ 2 w 4"/>
                    <a:gd name="T43" fmla="*/ 1 h 7"/>
                    <a:gd name="T44" fmla="*/ 3 w 4"/>
                    <a:gd name="T45" fmla="*/ 2 h 7"/>
                    <a:gd name="T46" fmla="*/ 3 w 4"/>
                    <a:gd name="T47" fmla="*/ 3 h 7"/>
                    <a:gd name="T48" fmla="*/ 3 w 4"/>
                    <a:gd name="T49" fmla="*/ 3 h 7"/>
                    <a:gd name="T50" fmla="*/ 4 w 4"/>
                    <a:gd name="T51" fmla="*/ 5 h 7"/>
                    <a:gd name="T52" fmla="*/ 4 w 4"/>
                    <a:gd name="T53" fmla="*/ 7 h 7"/>
                    <a:gd name="T54" fmla="*/ 4 w 4"/>
                    <a:gd name="T55" fmla="*/ 7 h 7"/>
                    <a:gd name="T56" fmla="*/ 4 w 4"/>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7">
                      <a:moveTo>
                        <a:pt x="4" y="7"/>
                      </a:moveTo>
                      <a:lnTo>
                        <a:pt x="4" y="7"/>
                      </a:lnTo>
                      <a:lnTo>
                        <a:pt x="4" y="5"/>
                      </a:lnTo>
                      <a:lnTo>
                        <a:pt x="4" y="3"/>
                      </a:lnTo>
                      <a:lnTo>
                        <a:pt x="3" y="2"/>
                      </a:lnTo>
                      <a:lnTo>
                        <a:pt x="2" y="1"/>
                      </a:lnTo>
                      <a:lnTo>
                        <a:pt x="2" y="1"/>
                      </a:lnTo>
                      <a:lnTo>
                        <a:pt x="1" y="0"/>
                      </a:lnTo>
                      <a:lnTo>
                        <a:pt x="1" y="0"/>
                      </a:lnTo>
                      <a:lnTo>
                        <a:pt x="0" y="0"/>
                      </a:lnTo>
                      <a:lnTo>
                        <a:pt x="0" y="0"/>
                      </a:lnTo>
                      <a:lnTo>
                        <a:pt x="0" y="0"/>
                      </a:lnTo>
                      <a:lnTo>
                        <a:pt x="0" y="0"/>
                      </a:lnTo>
                      <a:lnTo>
                        <a:pt x="0" y="1"/>
                      </a:lnTo>
                      <a:lnTo>
                        <a:pt x="0" y="1"/>
                      </a:lnTo>
                      <a:lnTo>
                        <a:pt x="0" y="1"/>
                      </a:lnTo>
                      <a:lnTo>
                        <a:pt x="0" y="1"/>
                      </a:lnTo>
                      <a:lnTo>
                        <a:pt x="0" y="1"/>
                      </a:lnTo>
                      <a:lnTo>
                        <a:pt x="1" y="0"/>
                      </a:lnTo>
                      <a:lnTo>
                        <a:pt x="1" y="0"/>
                      </a:lnTo>
                      <a:lnTo>
                        <a:pt x="2" y="1"/>
                      </a:lnTo>
                      <a:lnTo>
                        <a:pt x="2" y="1"/>
                      </a:lnTo>
                      <a:lnTo>
                        <a:pt x="3" y="2"/>
                      </a:lnTo>
                      <a:lnTo>
                        <a:pt x="3" y="3"/>
                      </a:lnTo>
                      <a:lnTo>
                        <a:pt x="3" y="3"/>
                      </a:lnTo>
                      <a:lnTo>
                        <a:pt x="4" y="5"/>
                      </a:lnTo>
                      <a:lnTo>
                        <a:pt x="4" y="7"/>
                      </a:lnTo>
                      <a:lnTo>
                        <a:pt x="4" y="7"/>
                      </a:lnTo>
                      <a:lnTo>
                        <a:pt x="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40" name="Freeform 2876">
                  <a:extLst>
                    <a:ext uri="{FF2B5EF4-FFF2-40B4-BE49-F238E27FC236}">
                      <a16:creationId xmlns:a16="http://schemas.microsoft.com/office/drawing/2014/main" id="{FE66D9EB-FCCC-446E-BC41-B606B7FE05EC}"/>
                    </a:ext>
                  </a:extLst>
                </p:cNvPr>
                <p:cNvSpPr>
                  <a:spLocks/>
                </p:cNvSpPr>
                <p:nvPr/>
              </p:nvSpPr>
              <p:spPr bwMode="auto">
                <a:xfrm>
                  <a:off x="4123" y="1664"/>
                  <a:ext cx="4" cy="7"/>
                </a:xfrm>
                <a:custGeom>
                  <a:avLst/>
                  <a:gdLst>
                    <a:gd name="T0" fmla="*/ 4 w 4"/>
                    <a:gd name="T1" fmla="*/ 7 h 7"/>
                    <a:gd name="T2" fmla="*/ 4 w 4"/>
                    <a:gd name="T3" fmla="*/ 7 h 7"/>
                    <a:gd name="T4" fmla="*/ 4 w 4"/>
                    <a:gd name="T5" fmla="*/ 5 h 7"/>
                    <a:gd name="T6" fmla="*/ 4 w 4"/>
                    <a:gd name="T7" fmla="*/ 3 h 7"/>
                    <a:gd name="T8" fmla="*/ 3 w 4"/>
                    <a:gd name="T9" fmla="*/ 2 h 7"/>
                    <a:gd name="T10" fmla="*/ 2 w 4"/>
                    <a:gd name="T11" fmla="*/ 1 h 7"/>
                    <a:gd name="T12" fmla="*/ 2 w 4"/>
                    <a:gd name="T13" fmla="*/ 1 h 7"/>
                    <a:gd name="T14" fmla="*/ 1 w 4"/>
                    <a:gd name="T15" fmla="*/ 0 h 7"/>
                    <a:gd name="T16" fmla="*/ 1 w 4"/>
                    <a:gd name="T17" fmla="*/ 0 h 7"/>
                    <a:gd name="T18" fmla="*/ 0 w 4"/>
                    <a:gd name="T19" fmla="*/ 0 h 7"/>
                    <a:gd name="T20" fmla="*/ 0 w 4"/>
                    <a:gd name="T21" fmla="*/ 0 h 7"/>
                    <a:gd name="T22" fmla="*/ 0 w 4"/>
                    <a:gd name="T23" fmla="*/ 0 h 7"/>
                    <a:gd name="T24" fmla="*/ 0 w 4"/>
                    <a:gd name="T25" fmla="*/ 0 h 7"/>
                    <a:gd name="T26" fmla="*/ 0 w 4"/>
                    <a:gd name="T27" fmla="*/ 1 h 7"/>
                    <a:gd name="T28" fmla="*/ 0 w 4"/>
                    <a:gd name="T29" fmla="*/ 1 h 7"/>
                    <a:gd name="T30" fmla="*/ 0 w 4"/>
                    <a:gd name="T31" fmla="*/ 1 h 7"/>
                    <a:gd name="T32" fmla="*/ 0 w 4"/>
                    <a:gd name="T33" fmla="*/ 1 h 7"/>
                    <a:gd name="T34" fmla="*/ 0 w 4"/>
                    <a:gd name="T35" fmla="*/ 1 h 7"/>
                    <a:gd name="T36" fmla="*/ 1 w 4"/>
                    <a:gd name="T37" fmla="*/ 0 h 7"/>
                    <a:gd name="T38" fmla="*/ 1 w 4"/>
                    <a:gd name="T39" fmla="*/ 0 h 7"/>
                    <a:gd name="T40" fmla="*/ 2 w 4"/>
                    <a:gd name="T41" fmla="*/ 1 h 7"/>
                    <a:gd name="T42" fmla="*/ 2 w 4"/>
                    <a:gd name="T43" fmla="*/ 1 h 7"/>
                    <a:gd name="T44" fmla="*/ 3 w 4"/>
                    <a:gd name="T45" fmla="*/ 2 h 7"/>
                    <a:gd name="T46" fmla="*/ 3 w 4"/>
                    <a:gd name="T47" fmla="*/ 3 h 7"/>
                    <a:gd name="T48" fmla="*/ 3 w 4"/>
                    <a:gd name="T49" fmla="*/ 3 h 7"/>
                    <a:gd name="T50" fmla="*/ 4 w 4"/>
                    <a:gd name="T51" fmla="*/ 5 h 7"/>
                    <a:gd name="T52" fmla="*/ 4 w 4"/>
                    <a:gd name="T53" fmla="*/ 7 h 7"/>
                    <a:gd name="T54" fmla="*/ 4 w 4"/>
                    <a:gd name="T55" fmla="*/ 7 h 7"/>
                    <a:gd name="T56" fmla="*/ 4 w 4"/>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7">
                      <a:moveTo>
                        <a:pt x="4" y="7"/>
                      </a:moveTo>
                      <a:lnTo>
                        <a:pt x="4" y="7"/>
                      </a:lnTo>
                      <a:lnTo>
                        <a:pt x="4" y="5"/>
                      </a:lnTo>
                      <a:lnTo>
                        <a:pt x="4" y="3"/>
                      </a:lnTo>
                      <a:lnTo>
                        <a:pt x="3" y="2"/>
                      </a:lnTo>
                      <a:lnTo>
                        <a:pt x="2" y="1"/>
                      </a:lnTo>
                      <a:lnTo>
                        <a:pt x="2" y="1"/>
                      </a:lnTo>
                      <a:lnTo>
                        <a:pt x="1" y="0"/>
                      </a:lnTo>
                      <a:lnTo>
                        <a:pt x="1" y="0"/>
                      </a:lnTo>
                      <a:lnTo>
                        <a:pt x="0" y="0"/>
                      </a:lnTo>
                      <a:lnTo>
                        <a:pt x="0" y="0"/>
                      </a:lnTo>
                      <a:lnTo>
                        <a:pt x="0" y="0"/>
                      </a:lnTo>
                      <a:lnTo>
                        <a:pt x="0" y="0"/>
                      </a:lnTo>
                      <a:lnTo>
                        <a:pt x="0" y="1"/>
                      </a:lnTo>
                      <a:lnTo>
                        <a:pt x="0" y="1"/>
                      </a:lnTo>
                      <a:lnTo>
                        <a:pt x="0" y="1"/>
                      </a:lnTo>
                      <a:lnTo>
                        <a:pt x="0" y="1"/>
                      </a:lnTo>
                      <a:lnTo>
                        <a:pt x="0" y="1"/>
                      </a:lnTo>
                      <a:lnTo>
                        <a:pt x="1" y="0"/>
                      </a:lnTo>
                      <a:lnTo>
                        <a:pt x="1" y="0"/>
                      </a:lnTo>
                      <a:lnTo>
                        <a:pt x="2" y="1"/>
                      </a:lnTo>
                      <a:lnTo>
                        <a:pt x="2" y="1"/>
                      </a:lnTo>
                      <a:lnTo>
                        <a:pt x="3" y="2"/>
                      </a:lnTo>
                      <a:lnTo>
                        <a:pt x="3" y="3"/>
                      </a:lnTo>
                      <a:lnTo>
                        <a:pt x="3" y="3"/>
                      </a:lnTo>
                      <a:lnTo>
                        <a:pt x="4" y="5"/>
                      </a:lnTo>
                      <a:lnTo>
                        <a:pt x="4" y="7"/>
                      </a:lnTo>
                      <a:lnTo>
                        <a:pt x="4" y="7"/>
                      </a:lnTo>
                      <a:lnTo>
                        <a:pt x="4"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41" name="Freeform 2877">
                  <a:extLst>
                    <a:ext uri="{FF2B5EF4-FFF2-40B4-BE49-F238E27FC236}">
                      <a16:creationId xmlns:a16="http://schemas.microsoft.com/office/drawing/2014/main" id="{50B46D33-0E06-43D7-8B8C-7F69526760BF}"/>
                    </a:ext>
                  </a:extLst>
                </p:cNvPr>
                <p:cNvSpPr>
                  <a:spLocks/>
                </p:cNvSpPr>
                <p:nvPr/>
              </p:nvSpPr>
              <p:spPr bwMode="auto">
                <a:xfrm>
                  <a:off x="4131" y="1666"/>
                  <a:ext cx="7" cy="6"/>
                </a:xfrm>
                <a:custGeom>
                  <a:avLst/>
                  <a:gdLst>
                    <a:gd name="T0" fmla="*/ 0 w 7"/>
                    <a:gd name="T1" fmla="*/ 6 h 6"/>
                    <a:gd name="T2" fmla="*/ 0 w 7"/>
                    <a:gd name="T3" fmla="*/ 6 h 6"/>
                    <a:gd name="T4" fmla="*/ 1 w 7"/>
                    <a:gd name="T5" fmla="*/ 5 h 6"/>
                    <a:gd name="T6" fmla="*/ 1 w 7"/>
                    <a:gd name="T7" fmla="*/ 5 h 6"/>
                    <a:gd name="T8" fmla="*/ 1 w 7"/>
                    <a:gd name="T9" fmla="*/ 5 h 6"/>
                    <a:gd name="T10" fmla="*/ 2 w 7"/>
                    <a:gd name="T11" fmla="*/ 3 h 6"/>
                    <a:gd name="T12" fmla="*/ 2 w 7"/>
                    <a:gd name="T13" fmla="*/ 3 h 6"/>
                    <a:gd name="T14" fmla="*/ 3 w 7"/>
                    <a:gd name="T15" fmla="*/ 2 h 6"/>
                    <a:gd name="T16" fmla="*/ 4 w 7"/>
                    <a:gd name="T17" fmla="*/ 1 h 6"/>
                    <a:gd name="T18" fmla="*/ 4 w 7"/>
                    <a:gd name="T19" fmla="*/ 1 h 6"/>
                    <a:gd name="T20" fmla="*/ 5 w 7"/>
                    <a:gd name="T21" fmla="*/ 0 h 6"/>
                    <a:gd name="T22" fmla="*/ 6 w 7"/>
                    <a:gd name="T23" fmla="*/ 0 h 6"/>
                    <a:gd name="T24" fmla="*/ 7 w 7"/>
                    <a:gd name="T25" fmla="*/ 0 h 6"/>
                    <a:gd name="T26" fmla="*/ 7 w 7"/>
                    <a:gd name="T27" fmla="*/ 1 h 6"/>
                    <a:gd name="T28" fmla="*/ 7 w 7"/>
                    <a:gd name="T29" fmla="*/ 1 h 6"/>
                    <a:gd name="T30" fmla="*/ 7 w 7"/>
                    <a:gd name="T31" fmla="*/ 1 h 6"/>
                    <a:gd name="T32" fmla="*/ 7 w 7"/>
                    <a:gd name="T33" fmla="*/ 1 h 6"/>
                    <a:gd name="T34" fmla="*/ 7 w 7"/>
                    <a:gd name="T35" fmla="*/ 1 h 6"/>
                    <a:gd name="T36" fmla="*/ 7 w 7"/>
                    <a:gd name="T37" fmla="*/ 1 h 6"/>
                    <a:gd name="T38" fmla="*/ 7 w 7"/>
                    <a:gd name="T39" fmla="*/ 0 h 6"/>
                    <a:gd name="T40" fmla="*/ 7 w 7"/>
                    <a:gd name="T41" fmla="*/ 0 h 6"/>
                    <a:gd name="T42" fmla="*/ 6 w 7"/>
                    <a:gd name="T43" fmla="*/ 0 h 6"/>
                    <a:gd name="T44" fmla="*/ 5 w 7"/>
                    <a:gd name="T45" fmla="*/ 0 h 6"/>
                    <a:gd name="T46" fmla="*/ 5 w 7"/>
                    <a:gd name="T47" fmla="*/ 0 h 6"/>
                    <a:gd name="T48" fmla="*/ 4 w 7"/>
                    <a:gd name="T49" fmla="*/ 0 h 6"/>
                    <a:gd name="T50" fmla="*/ 3 w 7"/>
                    <a:gd name="T51" fmla="*/ 1 h 6"/>
                    <a:gd name="T52" fmla="*/ 2 w 7"/>
                    <a:gd name="T53" fmla="*/ 2 h 6"/>
                    <a:gd name="T54" fmla="*/ 2 w 7"/>
                    <a:gd name="T55" fmla="*/ 2 h 6"/>
                    <a:gd name="T56" fmla="*/ 1 w 7"/>
                    <a:gd name="T57" fmla="*/ 4 h 6"/>
                    <a:gd name="T58" fmla="*/ 1 w 7"/>
                    <a:gd name="T59" fmla="*/ 4 h 6"/>
                    <a:gd name="T60" fmla="*/ 1 w 7"/>
                    <a:gd name="T61" fmla="*/ 5 h 6"/>
                    <a:gd name="T62" fmla="*/ 0 w 7"/>
                    <a:gd name="T63" fmla="*/ 6 h 6"/>
                    <a:gd name="T64" fmla="*/ 0 w 7"/>
                    <a:gd name="T65" fmla="*/ 6 h 6"/>
                    <a:gd name="T66" fmla="*/ 0 w 7"/>
                    <a:gd name="T6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6">
                      <a:moveTo>
                        <a:pt x="0" y="6"/>
                      </a:moveTo>
                      <a:lnTo>
                        <a:pt x="0" y="6"/>
                      </a:lnTo>
                      <a:lnTo>
                        <a:pt x="1" y="5"/>
                      </a:lnTo>
                      <a:lnTo>
                        <a:pt x="1" y="5"/>
                      </a:lnTo>
                      <a:lnTo>
                        <a:pt x="1" y="5"/>
                      </a:lnTo>
                      <a:lnTo>
                        <a:pt x="2" y="3"/>
                      </a:lnTo>
                      <a:lnTo>
                        <a:pt x="2" y="3"/>
                      </a:lnTo>
                      <a:lnTo>
                        <a:pt x="3" y="2"/>
                      </a:lnTo>
                      <a:lnTo>
                        <a:pt x="4" y="1"/>
                      </a:lnTo>
                      <a:lnTo>
                        <a:pt x="4" y="1"/>
                      </a:lnTo>
                      <a:lnTo>
                        <a:pt x="5" y="0"/>
                      </a:lnTo>
                      <a:lnTo>
                        <a:pt x="6" y="0"/>
                      </a:lnTo>
                      <a:lnTo>
                        <a:pt x="7" y="0"/>
                      </a:lnTo>
                      <a:lnTo>
                        <a:pt x="7" y="1"/>
                      </a:lnTo>
                      <a:lnTo>
                        <a:pt x="7" y="1"/>
                      </a:lnTo>
                      <a:lnTo>
                        <a:pt x="7" y="1"/>
                      </a:lnTo>
                      <a:lnTo>
                        <a:pt x="7" y="1"/>
                      </a:lnTo>
                      <a:lnTo>
                        <a:pt x="7" y="1"/>
                      </a:lnTo>
                      <a:lnTo>
                        <a:pt x="7" y="1"/>
                      </a:lnTo>
                      <a:lnTo>
                        <a:pt x="7" y="0"/>
                      </a:lnTo>
                      <a:lnTo>
                        <a:pt x="7" y="0"/>
                      </a:lnTo>
                      <a:lnTo>
                        <a:pt x="6" y="0"/>
                      </a:lnTo>
                      <a:lnTo>
                        <a:pt x="5" y="0"/>
                      </a:lnTo>
                      <a:lnTo>
                        <a:pt x="5" y="0"/>
                      </a:lnTo>
                      <a:lnTo>
                        <a:pt x="4" y="0"/>
                      </a:lnTo>
                      <a:lnTo>
                        <a:pt x="3" y="1"/>
                      </a:lnTo>
                      <a:lnTo>
                        <a:pt x="2" y="2"/>
                      </a:lnTo>
                      <a:lnTo>
                        <a:pt x="2" y="2"/>
                      </a:lnTo>
                      <a:lnTo>
                        <a:pt x="1" y="4"/>
                      </a:lnTo>
                      <a:lnTo>
                        <a:pt x="1" y="4"/>
                      </a:lnTo>
                      <a:lnTo>
                        <a:pt x="1" y="5"/>
                      </a:lnTo>
                      <a:lnTo>
                        <a:pt x="0" y="6"/>
                      </a:lnTo>
                      <a:lnTo>
                        <a:pt x="0"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42" name="Freeform 2878">
                  <a:extLst>
                    <a:ext uri="{FF2B5EF4-FFF2-40B4-BE49-F238E27FC236}">
                      <a16:creationId xmlns:a16="http://schemas.microsoft.com/office/drawing/2014/main" id="{5E8DCF11-62AF-4B3F-AC54-9ACB9643C387}"/>
                    </a:ext>
                  </a:extLst>
                </p:cNvPr>
                <p:cNvSpPr>
                  <a:spLocks/>
                </p:cNvSpPr>
                <p:nvPr/>
              </p:nvSpPr>
              <p:spPr bwMode="auto">
                <a:xfrm>
                  <a:off x="4131" y="1666"/>
                  <a:ext cx="7" cy="6"/>
                </a:xfrm>
                <a:custGeom>
                  <a:avLst/>
                  <a:gdLst>
                    <a:gd name="T0" fmla="*/ 0 w 7"/>
                    <a:gd name="T1" fmla="*/ 6 h 6"/>
                    <a:gd name="T2" fmla="*/ 0 w 7"/>
                    <a:gd name="T3" fmla="*/ 6 h 6"/>
                    <a:gd name="T4" fmla="*/ 1 w 7"/>
                    <a:gd name="T5" fmla="*/ 5 h 6"/>
                    <a:gd name="T6" fmla="*/ 1 w 7"/>
                    <a:gd name="T7" fmla="*/ 5 h 6"/>
                    <a:gd name="T8" fmla="*/ 1 w 7"/>
                    <a:gd name="T9" fmla="*/ 5 h 6"/>
                    <a:gd name="T10" fmla="*/ 2 w 7"/>
                    <a:gd name="T11" fmla="*/ 3 h 6"/>
                    <a:gd name="T12" fmla="*/ 2 w 7"/>
                    <a:gd name="T13" fmla="*/ 3 h 6"/>
                    <a:gd name="T14" fmla="*/ 3 w 7"/>
                    <a:gd name="T15" fmla="*/ 2 h 6"/>
                    <a:gd name="T16" fmla="*/ 4 w 7"/>
                    <a:gd name="T17" fmla="*/ 1 h 6"/>
                    <a:gd name="T18" fmla="*/ 4 w 7"/>
                    <a:gd name="T19" fmla="*/ 1 h 6"/>
                    <a:gd name="T20" fmla="*/ 5 w 7"/>
                    <a:gd name="T21" fmla="*/ 0 h 6"/>
                    <a:gd name="T22" fmla="*/ 6 w 7"/>
                    <a:gd name="T23" fmla="*/ 0 h 6"/>
                    <a:gd name="T24" fmla="*/ 7 w 7"/>
                    <a:gd name="T25" fmla="*/ 0 h 6"/>
                    <a:gd name="T26" fmla="*/ 7 w 7"/>
                    <a:gd name="T27" fmla="*/ 1 h 6"/>
                    <a:gd name="T28" fmla="*/ 7 w 7"/>
                    <a:gd name="T29" fmla="*/ 1 h 6"/>
                    <a:gd name="T30" fmla="*/ 7 w 7"/>
                    <a:gd name="T31" fmla="*/ 1 h 6"/>
                    <a:gd name="T32" fmla="*/ 7 w 7"/>
                    <a:gd name="T33" fmla="*/ 1 h 6"/>
                    <a:gd name="T34" fmla="*/ 7 w 7"/>
                    <a:gd name="T35" fmla="*/ 1 h 6"/>
                    <a:gd name="T36" fmla="*/ 7 w 7"/>
                    <a:gd name="T37" fmla="*/ 1 h 6"/>
                    <a:gd name="T38" fmla="*/ 7 w 7"/>
                    <a:gd name="T39" fmla="*/ 0 h 6"/>
                    <a:gd name="T40" fmla="*/ 7 w 7"/>
                    <a:gd name="T41" fmla="*/ 0 h 6"/>
                    <a:gd name="T42" fmla="*/ 6 w 7"/>
                    <a:gd name="T43" fmla="*/ 0 h 6"/>
                    <a:gd name="T44" fmla="*/ 5 w 7"/>
                    <a:gd name="T45" fmla="*/ 0 h 6"/>
                    <a:gd name="T46" fmla="*/ 5 w 7"/>
                    <a:gd name="T47" fmla="*/ 0 h 6"/>
                    <a:gd name="T48" fmla="*/ 4 w 7"/>
                    <a:gd name="T49" fmla="*/ 0 h 6"/>
                    <a:gd name="T50" fmla="*/ 3 w 7"/>
                    <a:gd name="T51" fmla="*/ 1 h 6"/>
                    <a:gd name="T52" fmla="*/ 2 w 7"/>
                    <a:gd name="T53" fmla="*/ 2 h 6"/>
                    <a:gd name="T54" fmla="*/ 2 w 7"/>
                    <a:gd name="T55" fmla="*/ 2 h 6"/>
                    <a:gd name="T56" fmla="*/ 1 w 7"/>
                    <a:gd name="T57" fmla="*/ 4 h 6"/>
                    <a:gd name="T58" fmla="*/ 1 w 7"/>
                    <a:gd name="T59" fmla="*/ 4 h 6"/>
                    <a:gd name="T60" fmla="*/ 1 w 7"/>
                    <a:gd name="T61" fmla="*/ 5 h 6"/>
                    <a:gd name="T62" fmla="*/ 0 w 7"/>
                    <a:gd name="T63" fmla="*/ 6 h 6"/>
                    <a:gd name="T64" fmla="*/ 0 w 7"/>
                    <a:gd name="T65" fmla="*/ 6 h 6"/>
                    <a:gd name="T66" fmla="*/ 0 w 7"/>
                    <a:gd name="T6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6">
                      <a:moveTo>
                        <a:pt x="0" y="6"/>
                      </a:moveTo>
                      <a:lnTo>
                        <a:pt x="0" y="6"/>
                      </a:lnTo>
                      <a:lnTo>
                        <a:pt x="1" y="5"/>
                      </a:lnTo>
                      <a:lnTo>
                        <a:pt x="1" y="5"/>
                      </a:lnTo>
                      <a:lnTo>
                        <a:pt x="1" y="5"/>
                      </a:lnTo>
                      <a:lnTo>
                        <a:pt x="2" y="3"/>
                      </a:lnTo>
                      <a:lnTo>
                        <a:pt x="2" y="3"/>
                      </a:lnTo>
                      <a:lnTo>
                        <a:pt x="3" y="2"/>
                      </a:lnTo>
                      <a:lnTo>
                        <a:pt x="4" y="1"/>
                      </a:lnTo>
                      <a:lnTo>
                        <a:pt x="4" y="1"/>
                      </a:lnTo>
                      <a:lnTo>
                        <a:pt x="5" y="0"/>
                      </a:lnTo>
                      <a:lnTo>
                        <a:pt x="6" y="0"/>
                      </a:lnTo>
                      <a:lnTo>
                        <a:pt x="7" y="0"/>
                      </a:lnTo>
                      <a:lnTo>
                        <a:pt x="7" y="1"/>
                      </a:lnTo>
                      <a:lnTo>
                        <a:pt x="7" y="1"/>
                      </a:lnTo>
                      <a:lnTo>
                        <a:pt x="7" y="1"/>
                      </a:lnTo>
                      <a:lnTo>
                        <a:pt x="7" y="1"/>
                      </a:lnTo>
                      <a:lnTo>
                        <a:pt x="7" y="1"/>
                      </a:lnTo>
                      <a:lnTo>
                        <a:pt x="7" y="1"/>
                      </a:lnTo>
                      <a:lnTo>
                        <a:pt x="7" y="0"/>
                      </a:lnTo>
                      <a:lnTo>
                        <a:pt x="7" y="0"/>
                      </a:lnTo>
                      <a:lnTo>
                        <a:pt x="6" y="0"/>
                      </a:lnTo>
                      <a:lnTo>
                        <a:pt x="5" y="0"/>
                      </a:lnTo>
                      <a:lnTo>
                        <a:pt x="5" y="0"/>
                      </a:lnTo>
                      <a:lnTo>
                        <a:pt x="4" y="0"/>
                      </a:lnTo>
                      <a:lnTo>
                        <a:pt x="3" y="1"/>
                      </a:lnTo>
                      <a:lnTo>
                        <a:pt x="2" y="2"/>
                      </a:lnTo>
                      <a:lnTo>
                        <a:pt x="2" y="2"/>
                      </a:lnTo>
                      <a:lnTo>
                        <a:pt x="1" y="4"/>
                      </a:lnTo>
                      <a:lnTo>
                        <a:pt x="1" y="4"/>
                      </a:lnTo>
                      <a:lnTo>
                        <a:pt x="1" y="5"/>
                      </a:lnTo>
                      <a:lnTo>
                        <a:pt x="0" y="6"/>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43" name="Freeform 2879">
                  <a:extLst>
                    <a:ext uri="{FF2B5EF4-FFF2-40B4-BE49-F238E27FC236}">
                      <a16:creationId xmlns:a16="http://schemas.microsoft.com/office/drawing/2014/main" id="{55171A59-2B05-4F1F-ACF0-43FB20BA7802}"/>
                    </a:ext>
                  </a:extLst>
                </p:cNvPr>
                <p:cNvSpPr>
                  <a:spLocks/>
                </p:cNvSpPr>
                <p:nvPr/>
              </p:nvSpPr>
              <p:spPr bwMode="auto">
                <a:xfrm>
                  <a:off x="4133" y="1669"/>
                  <a:ext cx="5" cy="3"/>
                </a:xfrm>
                <a:custGeom>
                  <a:avLst/>
                  <a:gdLst>
                    <a:gd name="T0" fmla="*/ 0 w 5"/>
                    <a:gd name="T1" fmla="*/ 3 h 3"/>
                    <a:gd name="T2" fmla="*/ 0 w 5"/>
                    <a:gd name="T3" fmla="*/ 3 h 3"/>
                    <a:gd name="T4" fmla="*/ 1 w 5"/>
                    <a:gd name="T5" fmla="*/ 2 h 3"/>
                    <a:gd name="T6" fmla="*/ 2 w 5"/>
                    <a:gd name="T7" fmla="*/ 1 h 3"/>
                    <a:gd name="T8" fmla="*/ 3 w 5"/>
                    <a:gd name="T9" fmla="*/ 1 h 3"/>
                    <a:gd name="T10" fmla="*/ 3 w 5"/>
                    <a:gd name="T11" fmla="*/ 1 h 3"/>
                    <a:gd name="T12" fmla="*/ 4 w 5"/>
                    <a:gd name="T13" fmla="*/ 1 h 3"/>
                    <a:gd name="T14" fmla="*/ 5 w 5"/>
                    <a:gd name="T15" fmla="*/ 2 h 3"/>
                    <a:gd name="T16" fmla="*/ 5 w 5"/>
                    <a:gd name="T17" fmla="*/ 2 h 3"/>
                    <a:gd name="T18" fmla="*/ 5 w 5"/>
                    <a:gd name="T19" fmla="*/ 2 h 3"/>
                    <a:gd name="T20" fmla="*/ 5 w 5"/>
                    <a:gd name="T21" fmla="*/ 2 h 3"/>
                    <a:gd name="T22" fmla="*/ 5 w 5"/>
                    <a:gd name="T23" fmla="*/ 1 h 3"/>
                    <a:gd name="T24" fmla="*/ 4 w 5"/>
                    <a:gd name="T25" fmla="*/ 1 h 3"/>
                    <a:gd name="T26" fmla="*/ 3 w 5"/>
                    <a:gd name="T27" fmla="*/ 0 h 3"/>
                    <a:gd name="T28" fmla="*/ 3 w 5"/>
                    <a:gd name="T29" fmla="*/ 0 h 3"/>
                    <a:gd name="T30" fmla="*/ 3 w 5"/>
                    <a:gd name="T31" fmla="*/ 0 h 3"/>
                    <a:gd name="T32" fmla="*/ 2 w 5"/>
                    <a:gd name="T33" fmla="*/ 1 h 3"/>
                    <a:gd name="T34" fmla="*/ 1 w 5"/>
                    <a:gd name="T35" fmla="*/ 1 h 3"/>
                    <a:gd name="T36" fmla="*/ 0 w 5"/>
                    <a:gd name="T37" fmla="*/ 3 h 3"/>
                    <a:gd name="T38" fmla="*/ 0 w 5"/>
                    <a:gd name="T39" fmla="*/ 3 h 3"/>
                    <a:gd name="T40" fmla="*/ 0 w 5"/>
                    <a:gd name="T41" fmla="*/ 3 h 3"/>
                    <a:gd name="T42" fmla="*/ 0 w 5"/>
                    <a:gd name="T4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3">
                      <a:moveTo>
                        <a:pt x="0" y="3"/>
                      </a:moveTo>
                      <a:lnTo>
                        <a:pt x="0" y="3"/>
                      </a:lnTo>
                      <a:lnTo>
                        <a:pt x="1" y="2"/>
                      </a:lnTo>
                      <a:lnTo>
                        <a:pt x="2" y="1"/>
                      </a:lnTo>
                      <a:lnTo>
                        <a:pt x="3" y="1"/>
                      </a:lnTo>
                      <a:lnTo>
                        <a:pt x="3" y="1"/>
                      </a:lnTo>
                      <a:lnTo>
                        <a:pt x="4" y="1"/>
                      </a:lnTo>
                      <a:lnTo>
                        <a:pt x="5" y="2"/>
                      </a:lnTo>
                      <a:lnTo>
                        <a:pt x="5" y="2"/>
                      </a:lnTo>
                      <a:lnTo>
                        <a:pt x="5" y="2"/>
                      </a:lnTo>
                      <a:lnTo>
                        <a:pt x="5" y="2"/>
                      </a:lnTo>
                      <a:lnTo>
                        <a:pt x="5" y="1"/>
                      </a:lnTo>
                      <a:lnTo>
                        <a:pt x="4" y="1"/>
                      </a:lnTo>
                      <a:lnTo>
                        <a:pt x="3" y="0"/>
                      </a:lnTo>
                      <a:lnTo>
                        <a:pt x="3" y="0"/>
                      </a:lnTo>
                      <a:lnTo>
                        <a:pt x="3" y="0"/>
                      </a:lnTo>
                      <a:lnTo>
                        <a:pt x="2" y="1"/>
                      </a:lnTo>
                      <a:lnTo>
                        <a:pt x="1" y="1"/>
                      </a:lnTo>
                      <a:lnTo>
                        <a:pt x="0" y="3"/>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44" name="Freeform 2880">
                  <a:extLst>
                    <a:ext uri="{FF2B5EF4-FFF2-40B4-BE49-F238E27FC236}">
                      <a16:creationId xmlns:a16="http://schemas.microsoft.com/office/drawing/2014/main" id="{CCFCD637-41DA-4B89-9257-CD3B022FA8DB}"/>
                    </a:ext>
                  </a:extLst>
                </p:cNvPr>
                <p:cNvSpPr>
                  <a:spLocks/>
                </p:cNvSpPr>
                <p:nvPr/>
              </p:nvSpPr>
              <p:spPr bwMode="auto">
                <a:xfrm>
                  <a:off x="4133" y="1669"/>
                  <a:ext cx="5" cy="3"/>
                </a:xfrm>
                <a:custGeom>
                  <a:avLst/>
                  <a:gdLst>
                    <a:gd name="T0" fmla="*/ 0 w 5"/>
                    <a:gd name="T1" fmla="*/ 3 h 3"/>
                    <a:gd name="T2" fmla="*/ 0 w 5"/>
                    <a:gd name="T3" fmla="*/ 3 h 3"/>
                    <a:gd name="T4" fmla="*/ 1 w 5"/>
                    <a:gd name="T5" fmla="*/ 2 h 3"/>
                    <a:gd name="T6" fmla="*/ 2 w 5"/>
                    <a:gd name="T7" fmla="*/ 1 h 3"/>
                    <a:gd name="T8" fmla="*/ 3 w 5"/>
                    <a:gd name="T9" fmla="*/ 1 h 3"/>
                    <a:gd name="T10" fmla="*/ 3 w 5"/>
                    <a:gd name="T11" fmla="*/ 1 h 3"/>
                    <a:gd name="T12" fmla="*/ 4 w 5"/>
                    <a:gd name="T13" fmla="*/ 1 h 3"/>
                    <a:gd name="T14" fmla="*/ 5 w 5"/>
                    <a:gd name="T15" fmla="*/ 2 h 3"/>
                    <a:gd name="T16" fmla="*/ 5 w 5"/>
                    <a:gd name="T17" fmla="*/ 2 h 3"/>
                    <a:gd name="T18" fmla="*/ 5 w 5"/>
                    <a:gd name="T19" fmla="*/ 2 h 3"/>
                    <a:gd name="T20" fmla="*/ 5 w 5"/>
                    <a:gd name="T21" fmla="*/ 2 h 3"/>
                    <a:gd name="T22" fmla="*/ 5 w 5"/>
                    <a:gd name="T23" fmla="*/ 1 h 3"/>
                    <a:gd name="T24" fmla="*/ 4 w 5"/>
                    <a:gd name="T25" fmla="*/ 1 h 3"/>
                    <a:gd name="T26" fmla="*/ 3 w 5"/>
                    <a:gd name="T27" fmla="*/ 0 h 3"/>
                    <a:gd name="T28" fmla="*/ 3 w 5"/>
                    <a:gd name="T29" fmla="*/ 0 h 3"/>
                    <a:gd name="T30" fmla="*/ 3 w 5"/>
                    <a:gd name="T31" fmla="*/ 0 h 3"/>
                    <a:gd name="T32" fmla="*/ 2 w 5"/>
                    <a:gd name="T33" fmla="*/ 1 h 3"/>
                    <a:gd name="T34" fmla="*/ 1 w 5"/>
                    <a:gd name="T35" fmla="*/ 1 h 3"/>
                    <a:gd name="T36" fmla="*/ 0 w 5"/>
                    <a:gd name="T37" fmla="*/ 3 h 3"/>
                    <a:gd name="T38" fmla="*/ 0 w 5"/>
                    <a:gd name="T39" fmla="*/ 3 h 3"/>
                    <a:gd name="T40" fmla="*/ 0 w 5"/>
                    <a:gd name="T41" fmla="*/ 3 h 3"/>
                    <a:gd name="T42" fmla="*/ 0 w 5"/>
                    <a:gd name="T4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3">
                      <a:moveTo>
                        <a:pt x="0" y="3"/>
                      </a:moveTo>
                      <a:lnTo>
                        <a:pt x="0" y="3"/>
                      </a:lnTo>
                      <a:lnTo>
                        <a:pt x="1" y="2"/>
                      </a:lnTo>
                      <a:lnTo>
                        <a:pt x="2" y="1"/>
                      </a:lnTo>
                      <a:lnTo>
                        <a:pt x="3" y="1"/>
                      </a:lnTo>
                      <a:lnTo>
                        <a:pt x="3" y="1"/>
                      </a:lnTo>
                      <a:lnTo>
                        <a:pt x="4" y="1"/>
                      </a:lnTo>
                      <a:lnTo>
                        <a:pt x="5" y="2"/>
                      </a:lnTo>
                      <a:lnTo>
                        <a:pt x="5" y="2"/>
                      </a:lnTo>
                      <a:lnTo>
                        <a:pt x="5" y="2"/>
                      </a:lnTo>
                      <a:lnTo>
                        <a:pt x="5" y="2"/>
                      </a:lnTo>
                      <a:lnTo>
                        <a:pt x="5" y="1"/>
                      </a:lnTo>
                      <a:lnTo>
                        <a:pt x="4" y="1"/>
                      </a:lnTo>
                      <a:lnTo>
                        <a:pt x="3" y="0"/>
                      </a:lnTo>
                      <a:lnTo>
                        <a:pt x="3" y="0"/>
                      </a:lnTo>
                      <a:lnTo>
                        <a:pt x="3" y="0"/>
                      </a:lnTo>
                      <a:lnTo>
                        <a:pt x="2" y="1"/>
                      </a:lnTo>
                      <a:lnTo>
                        <a:pt x="1" y="1"/>
                      </a:lnTo>
                      <a:lnTo>
                        <a:pt x="0" y="3"/>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45" name="Freeform 2881">
                  <a:extLst>
                    <a:ext uri="{FF2B5EF4-FFF2-40B4-BE49-F238E27FC236}">
                      <a16:creationId xmlns:a16="http://schemas.microsoft.com/office/drawing/2014/main" id="{9C526302-36C4-489F-AB14-6E7E479DD88D}"/>
                    </a:ext>
                  </a:extLst>
                </p:cNvPr>
                <p:cNvSpPr>
                  <a:spLocks/>
                </p:cNvSpPr>
                <p:nvPr/>
              </p:nvSpPr>
              <p:spPr bwMode="auto">
                <a:xfrm>
                  <a:off x="4071" y="1667"/>
                  <a:ext cx="7" cy="4"/>
                </a:xfrm>
                <a:custGeom>
                  <a:avLst/>
                  <a:gdLst>
                    <a:gd name="T0" fmla="*/ 7 w 7"/>
                    <a:gd name="T1" fmla="*/ 4 h 4"/>
                    <a:gd name="T2" fmla="*/ 7 w 7"/>
                    <a:gd name="T3" fmla="*/ 4 h 4"/>
                    <a:gd name="T4" fmla="*/ 6 w 7"/>
                    <a:gd name="T5" fmla="*/ 3 h 4"/>
                    <a:gd name="T6" fmla="*/ 4 w 7"/>
                    <a:gd name="T7" fmla="*/ 2 h 4"/>
                    <a:gd name="T8" fmla="*/ 3 w 7"/>
                    <a:gd name="T9" fmla="*/ 1 h 4"/>
                    <a:gd name="T10" fmla="*/ 1 w 7"/>
                    <a:gd name="T11" fmla="*/ 0 h 4"/>
                    <a:gd name="T12" fmla="*/ 1 w 7"/>
                    <a:gd name="T13" fmla="*/ 0 h 4"/>
                    <a:gd name="T14" fmla="*/ 0 w 7"/>
                    <a:gd name="T15" fmla="*/ 0 h 4"/>
                    <a:gd name="T16" fmla="*/ 0 w 7"/>
                    <a:gd name="T17" fmla="*/ 0 h 4"/>
                    <a:gd name="T18" fmla="*/ 0 w 7"/>
                    <a:gd name="T19" fmla="*/ 0 h 4"/>
                    <a:gd name="T20" fmla="*/ 0 w 7"/>
                    <a:gd name="T21" fmla="*/ 0 h 4"/>
                    <a:gd name="T22" fmla="*/ 0 w 7"/>
                    <a:gd name="T23" fmla="*/ 0 h 4"/>
                    <a:gd name="T24" fmla="*/ 0 w 7"/>
                    <a:gd name="T25" fmla="*/ 1 h 4"/>
                    <a:gd name="T26" fmla="*/ 0 w 7"/>
                    <a:gd name="T27" fmla="*/ 1 h 4"/>
                    <a:gd name="T28" fmla="*/ 0 w 7"/>
                    <a:gd name="T29" fmla="*/ 1 h 4"/>
                    <a:gd name="T30" fmla="*/ 0 w 7"/>
                    <a:gd name="T31" fmla="*/ 1 h 4"/>
                    <a:gd name="T32" fmla="*/ 0 w 7"/>
                    <a:gd name="T33" fmla="*/ 1 h 4"/>
                    <a:gd name="T34" fmla="*/ 0 w 7"/>
                    <a:gd name="T35" fmla="*/ 0 h 4"/>
                    <a:gd name="T36" fmla="*/ 0 w 7"/>
                    <a:gd name="T37" fmla="*/ 0 h 4"/>
                    <a:gd name="T38" fmla="*/ 1 w 7"/>
                    <a:gd name="T39" fmla="*/ 0 h 4"/>
                    <a:gd name="T40" fmla="*/ 1 w 7"/>
                    <a:gd name="T41" fmla="*/ 0 h 4"/>
                    <a:gd name="T42" fmla="*/ 1 w 7"/>
                    <a:gd name="T43" fmla="*/ 0 h 4"/>
                    <a:gd name="T44" fmla="*/ 2 w 7"/>
                    <a:gd name="T45" fmla="*/ 0 h 4"/>
                    <a:gd name="T46" fmla="*/ 2 w 7"/>
                    <a:gd name="T47" fmla="*/ 0 h 4"/>
                    <a:gd name="T48" fmla="*/ 4 w 7"/>
                    <a:gd name="T49" fmla="*/ 1 h 4"/>
                    <a:gd name="T50" fmla="*/ 4 w 7"/>
                    <a:gd name="T51" fmla="*/ 1 h 4"/>
                    <a:gd name="T52" fmla="*/ 5 w 7"/>
                    <a:gd name="T53" fmla="*/ 2 h 4"/>
                    <a:gd name="T54" fmla="*/ 7 w 7"/>
                    <a:gd name="T55" fmla="*/ 4 h 4"/>
                    <a:gd name="T56" fmla="*/ 7 w 7"/>
                    <a:gd name="T57" fmla="*/ 4 h 4"/>
                    <a:gd name="T58" fmla="*/ 7 w 7"/>
                    <a:gd name="T5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4">
                      <a:moveTo>
                        <a:pt x="7" y="4"/>
                      </a:moveTo>
                      <a:lnTo>
                        <a:pt x="7" y="4"/>
                      </a:lnTo>
                      <a:lnTo>
                        <a:pt x="6" y="3"/>
                      </a:lnTo>
                      <a:lnTo>
                        <a:pt x="4" y="2"/>
                      </a:lnTo>
                      <a:lnTo>
                        <a:pt x="3" y="1"/>
                      </a:lnTo>
                      <a:lnTo>
                        <a:pt x="1" y="0"/>
                      </a:lnTo>
                      <a:lnTo>
                        <a:pt x="1" y="0"/>
                      </a:lnTo>
                      <a:lnTo>
                        <a:pt x="0" y="0"/>
                      </a:lnTo>
                      <a:lnTo>
                        <a:pt x="0" y="0"/>
                      </a:lnTo>
                      <a:lnTo>
                        <a:pt x="0" y="0"/>
                      </a:lnTo>
                      <a:lnTo>
                        <a:pt x="0" y="0"/>
                      </a:lnTo>
                      <a:lnTo>
                        <a:pt x="0" y="0"/>
                      </a:lnTo>
                      <a:lnTo>
                        <a:pt x="0" y="1"/>
                      </a:lnTo>
                      <a:lnTo>
                        <a:pt x="0" y="1"/>
                      </a:lnTo>
                      <a:lnTo>
                        <a:pt x="0" y="1"/>
                      </a:lnTo>
                      <a:lnTo>
                        <a:pt x="0" y="1"/>
                      </a:lnTo>
                      <a:lnTo>
                        <a:pt x="0" y="1"/>
                      </a:lnTo>
                      <a:lnTo>
                        <a:pt x="0" y="0"/>
                      </a:lnTo>
                      <a:lnTo>
                        <a:pt x="0" y="0"/>
                      </a:lnTo>
                      <a:lnTo>
                        <a:pt x="1" y="0"/>
                      </a:lnTo>
                      <a:lnTo>
                        <a:pt x="1" y="0"/>
                      </a:lnTo>
                      <a:lnTo>
                        <a:pt x="1" y="0"/>
                      </a:lnTo>
                      <a:lnTo>
                        <a:pt x="2" y="0"/>
                      </a:lnTo>
                      <a:lnTo>
                        <a:pt x="2" y="0"/>
                      </a:lnTo>
                      <a:lnTo>
                        <a:pt x="4" y="1"/>
                      </a:lnTo>
                      <a:lnTo>
                        <a:pt x="4" y="1"/>
                      </a:lnTo>
                      <a:lnTo>
                        <a:pt x="5" y="2"/>
                      </a:lnTo>
                      <a:lnTo>
                        <a:pt x="7" y="4"/>
                      </a:lnTo>
                      <a:lnTo>
                        <a:pt x="7" y="4"/>
                      </a:lnTo>
                      <a:lnTo>
                        <a:pt x="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46" name="Freeform 2882">
                  <a:extLst>
                    <a:ext uri="{FF2B5EF4-FFF2-40B4-BE49-F238E27FC236}">
                      <a16:creationId xmlns:a16="http://schemas.microsoft.com/office/drawing/2014/main" id="{278899EA-47C4-4498-B4FF-1A57B654C180}"/>
                    </a:ext>
                  </a:extLst>
                </p:cNvPr>
                <p:cNvSpPr>
                  <a:spLocks/>
                </p:cNvSpPr>
                <p:nvPr/>
              </p:nvSpPr>
              <p:spPr bwMode="auto">
                <a:xfrm>
                  <a:off x="4071" y="1667"/>
                  <a:ext cx="7" cy="4"/>
                </a:xfrm>
                <a:custGeom>
                  <a:avLst/>
                  <a:gdLst>
                    <a:gd name="T0" fmla="*/ 7 w 7"/>
                    <a:gd name="T1" fmla="*/ 4 h 4"/>
                    <a:gd name="T2" fmla="*/ 7 w 7"/>
                    <a:gd name="T3" fmla="*/ 4 h 4"/>
                    <a:gd name="T4" fmla="*/ 6 w 7"/>
                    <a:gd name="T5" fmla="*/ 3 h 4"/>
                    <a:gd name="T6" fmla="*/ 4 w 7"/>
                    <a:gd name="T7" fmla="*/ 2 h 4"/>
                    <a:gd name="T8" fmla="*/ 3 w 7"/>
                    <a:gd name="T9" fmla="*/ 1 h 4"/>
                    <a:gd name="T10" fmla="*/ 1 w 7"/>
                    <a:gd name="T11" fmla="*/ 0 h 4"/>
                    <a:gd name="T12" fmla="*/ 1 w 7"/>
                    <a:gd name="T13" fmla="*/ 0 h 4"/>
                    <a:gd name="T14" fmla="*/ 0 w 7"/>
                    <a:gd name="T15" fmla="*/ 0 h 4"/>
                    <a:gd name="T16" fmla="*/ 0 w 7"/>
                    <a:gd name="T17" fmla="*/ 0 h 4"/>
                    <a:gd name="T18" fmla="*/ 0 w 7"/>
                    <a:gd name="T19" fmla="*/ 0 h 4"/>
                    <a:gd name="T20" fmla="*/ 0 w 7"/>
                    <a:gd name="T21" fmla="*/ 0 h 4"/>
                    <a:gd name="T22" fmla="*/ 0 w 7"/>
                    <a:gd name="T23" fmla="*/ 0 h 4"/>
                    <a:gd name="T24" fmla="*/ 0 w 7"/>
                    <a:gd name="T25" fmla="*/ 1 h 4"/>
                    <a:gd name="T26" fmla="*/ 0 w 7"/>
                    <a:gd name="T27" fmla="*/ 1 h 4"/>
                    <a:gd name="T28" fmla="*/ 0 w 7"/>
                    <a:gd name="T29" fmla="*/ 1 h 4"/>
                    <a:gd name="T30" fmla="*/ 0 w 7"/>
                    <a:gd name="T31" fmla="*/ 1 h 4"/>
                    <a:gd name="T32" fmla="*/ 0 w 7"/>
                    <a:gd name="T33" fmla="*/ 1 h 4"/>
                    <a:gd name="T34" fmla="*/ 0 w 7"/>
                    <a:gd name="T35" fmla="*/ 0 h 4"/>
                    <a:gd name="T36" fmla="*/ 0 w 7"/>
                    <a:gd name="T37" fmla="*/ 0 h 4"/>
                    <a:gd name="T38" fmla="*/ 1 w 7"/>
                    <a:gd name="T39" fmla="*/ 0 h 4"/>
                    <a:gd name="T40" fmla="*/ 1 w 7"/>
                    <a:gd name="T41" fmla="*/ 0 h 4"/>
                    <a:gd name="T42" fmla="*/ 1 w 7"/>
                    <a:gd name="T43" fmla="*/ 0 h 4"/>
                    <a:gd name="T44" fmla="*/ 2 w 7"/>
                    <a:gd name="T45" fmla="*/ 0 h 4"/>
                    <a:gd name="T46" fmla="*/ 2 w 7"/>
                    <a:gd name="T47" fmla="*/ 0 h 4"/>
                    <a:gd name="T48" fmla="*/ 4 w 7"/>
                    <a:gd name="T49" fmla="*/ 1 h 4"/>
                    <a:gd name="T50" fmla="*/ 4 w 7"/>
                    <a:gd name="T51" fmla="*/ 1 h 4"/>
                    <a:gd name="T52" fmla="*/ 5 w 7"/>
                    <a:gd name="T53" fmla="*/ 2 h 4"/>
                    <a:gd name="T54" fmla="*/ 7 w 7"/>
                    <a:gd name="T55" fmla="*/ 4 h 4"/>
                    <a:gd name="T56" fmla="*/ 7 w 7"/>
                    <a:gd name="T57" fmla="*/ 4 h 4"/>
                    <a:gd name="T58" fmla="*/ 7 w 7"/>
                    <a:gd name="T5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4">
                      <a:moveTo>
                        <a:pt x="7" y="4"/>
                      </a:moveTo>
                      <a:lnTo>
                        <a:pt x="7" y="4"/>
                      </a:lnTo>
                      <a:lnTo>
                        <a:pt x="6" y="3"/>
                      </a:lnTo>
                      <a:lnTo>
                        <a:pt x="4" y="2"/>
                      </a:lnTo>
                      <a:lnTo>
                        <a:pt x="3" y="1"/>
                      </a:lnTo>
                      <a:lnTo>
                        <a:pt x="1" y="0"/>
                      </a:lnTo>
                      <a:lnTo>
                        <a:pt x="1" y="0"/>
                      </a:lnTo>
                      <a:lnTo>
                        <a:pt x="0" y="0"/>
                      </a:lnTo>
                      <a:lnTo>
                        <a:pt x="0" y="0"/>
                      </a:lnTo>
                      <a:lnTo>
                        <a:pt x="0" y="0"/>
                      </a:lnTo>
                      <a:lnTo>
                        <a:pt x="0" y="0"/>
                      </a:lnTo>
                      <a:lnTo>
                        <a:pt x="0" y="0"/>
                      </a:lnTo>
                      <a:lnTo>
                        <a:pt x="0" y="1"/>
                      </a:lnTo>
                      <a:lnTo>
                        <a:pt x="0" y="1"/>
                      </a:lnTo>
                      <a:lnTo>
                        <a:pt x="0" y="1"/>
                      </a:lnTo>
                      <a:lnTo>
                        <a:pt x="0" y="1"/>
                      </a:lnTo>
                      <a:lnTo>
                        <a:pt x="0" y="1"/>
                      </a:lnTo>
                      <a:lnTo>
                        <a:pt x="0" y="0"/>
                      </a:lnTo>
                      <a:lnTo>
                        <a:pt x="0" y="0"/>
                      </a:lnTo>
                      <a:lnTo>
                        <a:pt x="1" y="0"/>
                      </a:lnTo>
                      <a:lnTo>
                        <a:pt x="1" y="0"/>
                      </a:lnTo>
                      <a:lnTo>
                        <a:pt x="1" y="0"/>
                      </a:lnTo>
                      <a:lnTo>
                        <a:pt x="2" y="0"/>
                      </a:lnTo>
                      <a:lnTo>
                        <a:pt x="2" y="0"/>
                      </a:lnTo>
                      <a:lnTo>
                        <a:pt x="4" y="1"/>
                      </a:lnTo>
                      <a:lnTo>
                        <a:pt x="4" y="1"/>
                      </a:lnTo>
                      <a:lnTo>
                        <a:pt x="5" y="2"/>
                      </a:lnTo>
                      <a:lnTo>
                        <a:pt x="7" y="4"/>
                      </a:lnTo>
                      <a:lnTo>
                        <a:pt x="7" y="4"/>
                      </a:lnTo>
                      <a:lnTo>
                        <a:pt x="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47" name="Freeform 2883">
                  <a:extLst>
                    <a:ext uri="{FF2B5EF4-FFF2-40B4-BE49-F238E27FC236}">
                      <a16:creationId xmlns:a16="http://schemas.microsoft.com/office/drawing/2014/main" id="{C7C7DD4D-221D-4FBC-BA6B-E84C4AFCCDF0}"/>
                    </a:ext>
                  </a:extLst>
                </p:cNvPr>
                <p:cNvSpPr>
                  <a:spLocks/>
                </p:cNvSpPr>
                <p:nvPr/>
              </p:nvSpPr>
              <p:spPr bwMode="auto">
                <a:xfrm>
                  <a:off x="4100" y="1603"/>
                  <a:ext cx="1" cy="9"/>
                </a:xfrm>
                <a:custGeom>
                  <a:avLst/>
                  <a:gdLst>
                    <a:gd name="T0" fmla="*/ 0 w 1"/>
                    <a:gd name="T1" fmla="*/ 8 h 9"/>
                    <a:gd name="T2" fmla="*/ 0 w 1"/>
                    <a:gd name="T3" fmla="*/ 8 h 9"/>
                    <a:gd name="T4" fmla="*/ 1 w 1"/>
                    <a:gd name="T5" fmla="*/ 6 h 9"/>
                    <a:gd name="T6" fmla="*/ 1 w 1"/>
                    <a:gd name="T7" fmla="*/ 4 h 9"/>
                    <a:gd name="T8" fmla="*/ 1 w 1"/>
                    <a:gd name="T9" fmla="*/ 4 h 9"/>
                    <a:gd name="T10" fmla="*/ 1 w 1"/>
                    <a:gd name="T11" fmla="*/ 2 h 9"/>
                    <a:gd name="T12" fmla="*/ 1 w 1"/>
                    <a:gd name="T13" fmla="*/ 1 h 9"/>
                    <a:gd name="T14" fmla="*/ 0 w 1"/>
                    <a:gd name="T15" fmla="*/ 0 h 9"/>
                    <a:gd name="T16" fmla="*/ 0 w 1"/>
                    <a:gd name="T17" fmla="*/ 0 h 9"/>
                    <a:gd name="T18" fmla="*/ 0 w 1"/>
                    <a:gd name="T19" fmla="*/ 0 h 9"/>
                    <a:gd name="T20" fmla="*/ 0 w 1"/>
                    <a:gd name="T21" fmla="*/ 0 h 9"/>
                    <a:gd name="T22" fmla="*/ 0 w 1"/>
                    <a:gd name="T23" fmla="*/ 2 h 9"/>
                    <a:gd name="T24" fmla="*/ 0 w 1"/>
                    <a:gd name="T25" fmla="*/ 4 h 9"/>
                    <a:gd name="T26" fmla="*/ 0 w 1"/>
                    <a:gd name="T27" fmla="*/ 6 h 9"/>
                    <a:gd name="T28" fmla="*/ 0 w 1"/>
                    <a:gd name="T29" fmla="*/ 8 h 9"/>
                    <a:gd name="T30" fmla="*/ 0 w 1"/>
                    <a:gd name="T31" fmla="*/ 8 h 9"/>
                    <a:gd name="T32" fmla="*/ 0 w 1"/>
                    <a:gd name="T33" fmla="*/ 9 h 9"/>
                    <a:gd name="T34" fmla="*/ 0 w 1"/>
                    <a:gd name="T3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9">
                      <a:moveTo>
                        <a:pt x="0" y="8"/>
                      </a:moveTo>
                      <a:lnTo>
                        <a:pt x="0" y="8"/>
                      </a:lnTo>
                      <a:lnTo>
                        <a:pt x="1" y="6"/>
                      </a:lnTo>
                      <a:lnTo>
                        <a:pt x="1" y="4"/>
                      </a:lnTo>
                      <a:lnTo>
                        <a:pt x="1" y="4"/>
                      </a:lnTo>
                      <a:lnTo>
                        <a:pt x="1" y="2"/>
                      </a:lnTo>
                      <a:lnTo>
                        <a:pt x="1" y="1"/>
                      </a:lnTo>
                      <a:lnTo>
                        <a:pt x="0" y="0"/>
                      </a:lnTo>
                      <a:lnTo>
                        <a:pt x="0" y="0"/>
                      </a:lnTo>
                      <a:lnTo>
                        <a:pt x="0" y="0"/>
                      </a:lnTo>
                      <a:lnTo>
                        <a:pt x="0" y="0"/>
                      </a:lnTo>
                      <a:lnTo>
                        <a:pt x="0" y="2"/>
                      </a:lnTo>
                      <a:lnTo>
                        <a:pt x="0" y="4"/>
                      </a:lnTo>
                      <a:lnTo>
                        <a:pt x="0" y="6"/>
                      </a:lnTo>
                      <a:lnTo>
                        <a:pt x="0" y="8"/>
                      </a:lnTo>
                      <a:lnTo>
                        <a:pt x="0" y="8"/>
                      </a:lnTo>
                      <a:lnTo>
                        <a:pt x="0" y="9"/>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48" name="Freeform 2884">
                  <a:extLst>
                    <a:ext uri="{FF2B5EF4-FFF2-40B4-BE49-F238E27FC236}">
                      <a16:creationId xmlns:a16="http://schemas.microsoft.com/office/drawing/2014/main" id="{99349F34-03E9-4D1B-8FDD-952E6150E3B6}"/>
                    </a:ext>
                  </a:extLst>
                </p:cNvPr>
                <p:cNvSpPr>
                  <a:spLocks/>
                </p:cNvSpPr>
                <p:nvPr/>
              </p:nvSpPr>
              <p:spPr bwMode="auto">
                <a:xfrm>
                  <a:off x="4100" y="1603"/>
                  <a:ext cx="1" cy="9"/>
                </a:xfrm>
                <a:custGeom>
                  <a:avLst/>
                  <a:gdLst>
                    <a:gd name="T0" fmla="*/ 0 w 1"/>
                    <a:gd name="T1" fmla="*/ 8 h 9"/>
                    <a:gd name="T2" fmla="*/ 0 w 1"/>
                    <a:gd name="T3" fmla="*/ 8 h 9"/>
                    <a:gd name="T4" fmla="*/ 1 w 1"/>
                    <a:gd name="T5" fmla="*/ 6 h 9"/>
                    <a:gd name="T6" fmla="*/ 1 w 1"/>
                    <a:gd name="T7" fmla="*/ 4 h 9"/>
                    <a:gd name="T8" fmla="*/ 1 w 1"/>
                    <a:gd name="T9" fmla="*/ 4 h 9"/>
                    <a:gd name="T10" fmla="*/ 1 w 1"/>
                    <a:gd name="T11" fmla="*/ 2 h 9"/>
                    <a:gd name="T12" fmla="*/ 1 w 1"/>
                    <a:gd name="T13" fmla="*/ 1 h 9"/>
                    <a:gd name="T14" fmla="*/ 0 w 1"/>
                    <a:gd name="T15" fmla="*/ 0 h 9"/>
                    <a:gd name="T16" fmla="*/ 0 w 1"/>
                    <a:gd name="T17" fmla="*/ 0 h 9"/>
                    <a:gd name="T18" fmla="*/ 0 w 1"/>
                    <a:gd name="T19" fmla="*/ 0 h 9"/>
                    <a:gd name="T20" fmla="*/ 0 w 1"/>
                    <a:gd name="T21" fmla="*/ 0 h 9"/>
                    <a:gd name="T22" fmla="*/ 0 w 1"/>
                    <a:gd name="T23" fmla="*/ 2 h 9"/>
                    <a:gd name="T24" fmla="*/ 0 w 1"/>
                    <a:gd name="T25" fmla="*/ 4 h 9"/>
                    <a:gd name="T26" fmla="*/ 0 w 1"/>
                    <a:gd name="T27" fmla="*/ 6 h 9"/>
                    <a:gd name="T28" fmla="*/ 0 w 1"/>
                    <a:gd name="T29" fmla="*/ 8 h 9"/>
                    <a:gd name="T30" fmla="*/ 0 w 1"/>
                    <a:gd name="T31" fmla="*/ 8 h 9"/>
                    <a:gd name="T32" fmla="*/ 0 w 1"/>
                    <a:gd name="T33" fmla="*/ 9 h 9"/>
                    <a:gd name="T34" fmla="*/ 0 w 1"/>
                    <a:gd name="T3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9">
                      <a:moveTo>
                        <a:pt x="0" y="8"/>
                      </a:moveTo>
                      <a:lnTo>
                        <a:pt x="0" y="8"/>
                      </a:lnTo>
                      <a:lnTo>
                        <a:pt x="1" y="6"/>
                      </a:lnTo>
                      <a:lnTo>
                        <a:pt x="1" y="4"/>
                      </a:lnTo>
                      <a:lnTo>
                        <a:pt x="1" y="4"/>
                      </a:lnTo>
                      <a:lnTo>
                        <a:pt x="1" y="2"/>
                      </a:lnTo>
                      <a:lnTo>
                        <a:pt x="1" y="1"/>
                      </a:lnTo>
                      <a:lnTo>
                        <a:pt x="0" y="0"/>
                      </a:lnTo>
                      <a:lnTo>
                        <a:pt x="0" y="0"/>
                      </a:lnTo>
                      <a:lnTo>
                        <a:pt x="0" y="0"/>
                      </a:lnTo>
                      <a:lnTo>
                        <a:pt x="0" y="0"/>
                      </a:lnTo>
                      <a:lnTo>
                        <a:pt x="0" y="2"/>
                      </a:lnTo>
                      <a:lnTo>
                        <a:pt x="0" y="4"/>
                      </a:lnTo>
                      <a:lnTo>
                        <a:pt x="0" y="6"/>
                      </a:lnTo>
                      <a:lnTo>
                        <a:pt x="0" y="8"/>
                      </a:lnTo>
                      <a:lnTo>
                        <a:pt x="0" y="8"/>
                      </a:lnTo>
                      <a:lnTo>
                        <a:pt x="0" y="9"/>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49" name="Freeform 2885">
                  <a:extLst>
                    <a:ext uri="{FF2B5EF4-FFF2-40B4-BE49-F238E27FC236}">
                      <a16:creationId xmlns:a16="http://schemas.microsoft.com/office/drawing/2014/main" id="{2A7C4408-A73E-4DB9-BF02-53AC53A72797}"/>
                    </a:ext>
                  </a:extLst>
                </p:cNvPr>
                <p:cNvSpPr>
                  <a:spLocks/>
                </p:cNvSpPr>
                <p:nvPr/>
              </p:nvSpPr>
              <p:spPr bwMode="auto">
                <a:xfrm>
                  <a:off x="4112" y="1593"/>
                  <a:ext cx="2" cy="22"/>
                </a:xfrm>
                <a:custGeom>
                  <a:avLst/>
                  <a:gdLst>
                    <a:gd name="T0" fmla="*/ 2 w 2"/>
                    <a:gd name="T1" fmla="*/ 21 h 22"/>
                    <a:gd name="T2" fmla="*/ 2 w 2"/>
                    <a:gd name="T3" fmla="*/ 21 h 22"/>
                    <a:gd name="T4" fmla="*/ 1 w 2"/>
                    <a:gd name="T5" fmla="*/ 21 h 22"/>
                    <a:gd name="T6" fmla="*/ 1 w 2"/>
                    <a:gd name="T7" fmla="*/ 20 h 22"/>
                    <a:gd name="T8" fmla="*/ 1 w 2"/>
                    <a:gd name="T9" fmla="*/ 20 h 22"/>
                    <a:gd name="T10" fmla="*/ 0 w 2"/>
                    <a:gd name="T11" fmla="*/ 17 h 22"/>
                    <a:gd name="T12" fmla="*/ 0 w 2"/>
                    <a:gd name="T13" fmla="*/ 17 h 22"/>
                    <a:gd name="T14" fmla="*/ 0 w 2"/>
                    <a:gd name="T15" fmla="*/ 14 h 22"/>
                    <a:gd name="T16" fmla="*/ 0 w 2"/>
                    <a:gd name="T17" fmla="*/ 11 h 22"/>
                    <a:gd name="T18" fmla="*/ 0 w 2"/>
                    <a:gd name="T19" fmla="*/ 11 h 22"/>
                    <a:gd name="T20" fmla="*/ 0 w 2"/>
                    <a:gd name="T21" fmla="*/ 8 h 22"/>
                    <a:gd name="T22" fmla="*/ 0 w 2"/>
                    <a:gd name="T23" fmla="*/ 5 h 22"/>
                    <a:gd name="T24" fmla="*/ 1 w 2"/>
                    <a:gd name="T25" fmla="*/ 2 h 22"/>
                    <a:gd name="T26" fmla="*/ 2 w 2"/>
                    <a:gd name="T27" fmla="*/ 0 h 22"/>
                    <a:gd name="T28" fmla="*/ 2 w 2"/>
                    <a:gd name="T29" fmla="*/ 0 h 22"/>
                    <a:gd name="T30" fmla="*/ 2 w 2"/>
                    <a:gd name="T31" fmla="*/ 0 h 22"/>
                    <a:gd name="T32" fmla="*/ 2 w 2"/>
                    <a:gd name="T33" fmla="*/ 0 h 22"/>
                    <a:gd name="T34" fmla="*/ 1 w 2"/>
                    <a:gd name="T35" fmla="*/ 3 h 22"/>
                    <a:gd name="T36" fmla="*/ 0 w 2"/>
                    <a:gd name="T37" fmla="*/ 6 h 22"/>
                    <a:gd name="T38" fmla="*/ 0 w 2"/>
                    <a:gd name="T39" fmla="*/ 12 h 22"/>
                    <a:gd name="T40" fmla="*/ 0 w 2"/>
                    <a:gd name="T41" fmla="*/ 12 h 22"/>
                    <a:gd name="T42" fmla="*/ 0 w 2"/>
                    <a:gd name="T43" fmla="*/ 15 h 22"/>
                    <a:gd name="T44" fmla="*/ 0 w 2"/>
                    <a:gd name="T45" fmla="*/ 18 h 22"/>
                    <a:gd name="T46" fmla="*/ 0 w 2"/>
                    <a:gd name="T47" fmla="*/ 18 h 22"/>
                    <a:gd name="T48" fmla="*/ 0 w 2"/>
                    <a:gd name="T49" fmla="*/ 19 h 22"/>
                    <a:gd name="T50" fmla="*/ 1 w 2"/>
                    <a:gd name="T51" fmla="*/ 20 h 22"/>
                    <a:gd name="T52" fmla="*/ 1 w 2"/>
                    <a:gd name="T53" fmla="*/ 20 h 22"/>
                    <a:gd name="T54" fmla="*/ 1 w 2"/>
                    <a:gd name="T55" fmla="*/ 21 h 22"/>
                    <a:gd name="T56" fmla="*/ 1 w 2"/>
                    <a:gd name="T57" fmla="*/ 22 h 22"/>
                    <a:gd name="T58" fmla="*/ 1 w 2"/>
                    <a:gd name="T59" fmla="*/ 22 h 22"/>
                    <a:gd name="T60" fmla="*/ 2 w 2"/>
                    <a:gd name="T61" fmla="*/ 22 h 22"/>
                    <a:gd name="T62" fmla="*/ 2 w 2"/>
                    <a:gd name="T63"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22">
                      <a:moveTo>
                        <a:pt x="2" y="21"/>
                      </a:moveTo>
                      <a:lnTo>
                        <a:pt x="2" y="21"/>
                      </a:lnTo>
                      <a:lnTo>
                        <a:pt x="1" y="21"/>
                      </a:lnTo>
                      <a:lnTo>
                        <a:pt x="1" y="20"/>
                      </a:lnTo>
                      <a:lnTo>
                        <a:pt x="1" y="20"/>
                      </a:lnTo>
                      <a:lnTo>
                        <a:pt x="0" y="17"/>
                      </a:lnTo>
                      <a:lnTo>
                        <a:pt x="0" y="17"/>
                      </a:lnTo>
                      <a:lnTo>
                        <a:pt x="0" y="14"/>
                      </a:lnTo>
                      <a:lnTo>
                        <a:pt x="0" y="11"/>
                      </a:lnTo>
                      <a:lnTo>
                        <a:pt x="0" y="11"/>
                      </a:lnTo>
                      <a:lnTo>
                        <a:pt x="0" y="8"/>
                      </a:lnTo>
                      <a:lnTo>
                        <a:pt x="0" y="5"/>
                      </a:lnTo>
                      <a:lnTo>
                        <a:pt x="1" y="2"/>
                      </a:lnTo>
                      <a:lnTo>
                        <a:pt x="2" y="0"/>
                      </a:lnTo>
                      <a:lnTo>
                        <a:pt x="2" y="0"/>
                      </a:lnTo>
                      <a:lnTo>
                        <a:pt x="2" y="0"/>
                      </a:lnTo>
                      <a:lnTo>
                        <a:pt x="2" y="0"/>
                      </a:lnTo>
                      <a:lnTo>
                        <a:pt x="1" y="3"/>
                      </a:lnTo>
                      <a:lnTo>
                        <a:pt x="0" y="6"/>
                      </a:lnTo>
                      <a:lnTo>
                        <a:pt x="0" y="12"/>
                      </a:lnTo>
                      <a:lnTo>
                        <a:pt x="0" y="12"/>
                      </a:lnTo>
                      <a:lnTo>
                        <a:pt x="0" y="15"/>
                      </a:lnTo>
                      <a:lnTo>
                        <a:pt x="0" y="18"/>
                      </a:lnTo>
                      <a:lnTo>
                        <a:pt x="0" y="18"/>
                      </a:lnTo>
                      <a:lnTo>
                        <a:pt x="0" y="19"/>
                      </a:lnTo>
                      <a:lnTo>
                        <a:pt x="1" y="20"/>
                      </a:lnTo>
                      <a:lnTo>
                        <a:pt x="1" y="20"/>
                      </a:lnTo>
                      <a:lnTo>
                        <a:pt x="1" y="21"/>
                      </a:lnTo>
                      <a:lnTo>
                        <a:pt x="1" y="22"/>
                      </a:lnTo>
                      <a:lnTo>
                        <a:pt x="1" y="22"/>
                      </a:lnTo>
                      <a:lnTo>
                        <a:pt x="2" y="22"/>
                      </a:lnTo>
                      <a:lnTo>
                        <a:pt x="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50" name="Freeform 2886">
                  <a:extLst>
                    <a:ext uri="{FF2B5EF4-FFF2-40B4-BE49-F238E27FC236}">
                      <a16:creationId xmlns:a16="http://schemas.microsoft.com/office/drawing/2014/main" id="{D87B1C44-645A-47C7-B0CB-421AB958D77D}"/>
                    </a:ext>
                  </a:extLst>
                </p:cNvPr>
                <p:cNvSpPr>
                  <a:spLocks/>
                </p:cNvSpPr>
                <p:nvPr/>
              </p:nvSpPr>
              <p:spPr bwMode="auto">
                <a:xfrm>
                  <a:off x="4112" y="1593"/>
                  <a:ext cx="2" cy="22"/>
                </a:xfrm>
                <a:custGeom>
                  <a:avLst/>
                  <a:gdLst>
                    <a:gd name="T0" fmla="*/ 2 w 2"/>
                    <a:gd name="T1" fmla="*/ 21 h 22"/>
                    <a:gd name="T2" fmla="*/ 2 w 2"/>
                    <a:gd name="T3" fmla="*/ 21 h 22"/>
                    <a:gd name="T4" fmla="*/ 1 w 2"/>
                    <a:gd name="T5" fmla="*/ 21 h 22"/>
                    <a:gd name="T6" fmla="*/ 1 w 2"/>
                    <a:gd name="T7" fmla="*/ 20 h 22"/>
                    <a:gd name="T8" fmla="*/ 1 w 2"/>
                    <a:gd name="T9" fmla="*/ 20 h 22"/>
                    <a:gd name="T10" fmla="*/ 0 w 2"/>
                    <a:gd name="T11" fmla="*/ 17 h 22"/>
                    <a:gd name="T12" fmla="*/ 0 w 2"/>
                    <a:gd name="T13" fmla="*/ 17 h 22"/>
                    <a:gd name="T14" fmla="*/ 0 w 2"/>
                    <a:gd name="T15" fmla="*/ 14 h 22"/>
                    <a:gd name="T16" fmla="*/ 0 w 2"/>
                    <a:gd name="T17" fmla="*/ 11 h 22"/>
                    <a:gd name="T18" fmla="*/ 0 w 2"/>
                    <a:gd name="T19" fmla="*/ 11 h 22"/>
                    <a:gd name="T20" fmla="*/ 0 w 2"/>
                    <a:gd name="T21" fmla="*/ 8 h 22"/>
                    <a:gd name="T22" fmla="*/ 0 w 2"/>
                    <a:gd name="T23" fmla="*/ 5 h 22"/>
                    <a:gd name="T24" fmla="*/ 1 w 2"/>
                    <a:gd name="T25" fmla="*/ 2 h 22"/>
                    <a:gd name="T26" fmla="*/ 2 w 2"/>
                    <a:gd name="T27" fmla="*/ 0 h 22"/>
                    <a:gd name="T28" fmla="*/ 2 w 2"/>
                    <a:gd name="T29" fmla="*/ 0 h 22"/>
                    <a:gd name="T30" fmla="*/ 2 w 2"/>
                    <a:gd name="T31" fmla="*/ 0 h 22"/>
                    <a:gd name="T32" fmla="*/ 2 w 2"/>
                    <a:gd name="T33" fmla="*/ 0 h 22"/>
                    <a:gd name="T34" fmla="*/ 1 w 2"/>
                    <a:gd name="T35" fmla="*/ 3 h 22"/>
                    <a:gd name="T36" fmla="*/ 0 w 2"/>
                    <a:gd name="T37" fmla="*/ 6 h 22"/>
                    <a:gd name="T38" fmla="*/ 0 w 2"/>
                    <a:gd name="T39" fmla="*/ 12 h 22"/>
                    <a:gd name="T40" fmla="*/ 0 w 2"/>
                    <a:gd name="T41" fmla="*/ 12 h 22"/>
                    <a:gd name="T42" fmla="*/ 0 w 2"/>
                    <a:gd name="T43" fmla="*/ 15 h 22"/>
                    <a:gd name="T44" fmla="*/ 0 w 2"/>
                    <a:gd name="T45" fmla="*/ 18 h 22"/>
                    <a:gd name="T46" fmla="*/ 0 w 2"/>
                    <a:gd name="T47" fmla="*/ 18 h 22"/>
                    <a:gd name="T48" fmla="*/ 0 w 2"/>
                    <a:gd name="T49" fmla="*/ 19 h 22"/>
                    <a:gd name="T50" fmla="*/ 1 w 2"/>
                    <a:gd name="T51" fmla="*/ 20 h 22"/>
                    <a:gd name="T52" fmla="*/ 1 w 2"/>
                    <a:gd name="T53" fmla="*/ 20 h 22"/>
                    <a:gd name="T54" fmla="*/ 1 w 2"/>
                    <a:gd name="T55" fmla="*/ 21 h 22"/>
                    <a:gd name="T56" fmla="*/ 1 w 2"/>
                    <a:gd name="T57" fmla="*/ 22 h 22"/>
                    <a:gd name="T58" fmla="*/ 1 w 2"/>
                    <a:gd name="T59" fmla="*/ 22 h 22"/>
                    <a:gd name="T60" fmla="*/ 2 w 2"/>
                    <a:gd name="T61" fmla="*/ 22 h 22"/>
                    <a:gd name="T62" fmla="*/ 2 w 2"/>
                    <a:gd name="T63"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22">
                      <a:moveTo>
                        <a:pt x="2" y="21"/>
                      </a:moveTo>
                      <a:lnTo>
                        <a:pt x="2" y="21"/>
                      </a:lnTo>
                      <a:lnTo>
                        <a:pt x="1" y="21"/>
                      </a:lnTo>
                      <a:lnTo>
                        <a:pt x="1" y="20"/>
                      </a:lnTo>
                      <a:lnTo>
                        <a:pt x="1" y="20"/>
                      </a:lnTo>
                      <a:lnTo>
                        <a:pt x="0" y="17"/>
                      </a:lnTo>
                      <a:lnTo>
                        <a:pt x="0" y="17"/>
                      </a:lnTo>
                      <a:lnTo>
                        <a:pt x="0" y="14"/>
                      </a:lnTo>
                      <a:lnTo>
                        <a:pt x="0" y="11"/>
                      </a:lnTo>
                      <a:lnTo>
                        <a:pt x="0" y="11"/>
                      </a:lnTo>
                      <a:lnTo>
                        <a:pt x="0" y="8"/>
                      </a:lnTo>
                      <a:lnTo>
                        <a:pt x="0" y="5"/>
                      </a:lnTo>
                      <a:lnTo>
                        <a:pt x="1" y="2"/>
                      </a:lnTo>
                      <a:lnTo>
                        <a:pt x="2" y="0"/>
                      </a:lnTo>
                      <a:lnTo>
                        <a:pt x="2" y="0"/>
                      </a:lnTo>
                      <a:lnTo>
                        <a:pt x="2" y="0"/>
                      </a:lnTo>
                      <a:lnTo>
                        <a:pt x="2" y="0"/>
                      </a:lnTo>
                      <a:lnTo>
                        <a:pt x="1" y="3"/>
                      </a:lnTo>
                      <a:lnTo>
                        <a:pt x="0" y="6"/>
                      </a:lnTo>
                      <a:lnTo>
                        <a:pt x="0" y="12"/>
                      </a:lnTo>
                      <a:lnTo>
                        <a:pt x="0" y="12"/>
                      </a:lnTo>
                      <a:lnTo>
                        <a:pt x="0" y="15"/>
                      </a:lnTo>
                      <a:lnTo>
                        <a:pt x="0" y="18"/>
                      </a:lnTo>
                      <a:lnTo>
                        <a:pt x="0" y="18"/>
                      </a:lnTo>
                      <a:lnTo>
                        <a:pt x="0" y="19"/>
                      </a:lnTo>
                      <a:lnTo>
                        <a:pt x="1" y="20"/>
                      </a:lnTo>
                      <a:lnTo>
                        <a:pt x="1" y="20"/>
                      </a:lnTo>
                      <a:lnTo>
                        <a:pt x="1" y="21"/>
                      </a:lnTo>
                      <a:lnTo>
                        <a:pt x="1" y="22"/>
                      </a:lnTo>
                      <a:lnTo>
                        <a:pt x="1" y="22"/>
                      </a:lnTo>
                      <a:lnTo>
                        <a:pt x="2" y="22"/>
                      </a:lnTo>
                      <a:lnTo>
                        <a:pt x="2"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51" name="Freeform 2887">
                  <a:extLst>
                    <a:ext uri="{FF2B5EF4-FFF2-40B4-BE49-F238E27FC236}">
                      <a16:creationId xmlns:a16="http://schemas.microsoft.com/office/drawing/2014/main" id="{E9DA7E6E-8319-4970-BBB2-6EB9E1A09620}"/>
                    </a:ext>
                  </a:extLst>
                </p:cNvPr>
                <p:cNvSpPr>
                  <a:spLocks/>
                </p:cNvSpPr>
                <p:nvPr/>
              </p:nvSpPr>
              <p:spPr bwMode="auto">
                <a:xfrm>
                  <a:off x="4112" y="1597"/>
                  <a:ext cx="3" cy="10"/>
                </a:xfrm>
                <a:custGeom>
                  <a:avLst/>
                  <a:gdLst>
                    <a:gd name="T0" fmla="*/ 0 w 3"/>
                    <a:gd name="T1" fmla="*/ 10 h 10"/>
                    <a:gd name="T2" fmla="*/ 0 w 3"/>
                    <a:gd name="T3" fmla="*/ 10 h 10"/>
                    <a:gd name="T4" fmla="*/ 1 w 3"/>
                    <a:gd name="T5" fmla="*/ 8 h 10"/>
                    <a:gd name="T6" fmla="*/ 2 w 3"/>
                    <a:gd name="T7" fmla="*/ 6 h 10"/>
                    <a:gd name="T8" fmla="*/ 2 w 3"/>
                    <a:gd name="T9" fmla="*/ 6 h 10"/>
                    <a:gd name="T10" fmla="*/ 3 w 3"/>
                    <a:gd name="T11" fmla="*/ 3 h 10"/>
                    <a:gd name="T12" fmla="*/ 3 w 3"/>
                    <a:gd name="T13" fmla="*/ 0 h 10"/>
                    <a:gd name="T14" fmla="*/ 3 w 3"/>
                    <a:gd name="T15" fmla="*/ 0 h 10"/>
                    <a:gd name="T16" fmla="*/ 3 w 3"/>
                    <a:gd name="T17" fmla="*/ 0 h 10"/>
                    <a:gd name="T18" fmla="*/ 3 w 3"/>
                    <a:gd name="T19" fmla="*/ 0 h 10"/>
                    <a:gd name="T20" fmla="*/ 3 w 3"/>
                    <a:gd name="T21" fmla="*/ 0 h 10"/>
                    <a:gd name="T22" fmla="*/ 2 w 3"/>
                    <a:gd name="T23" fmla="*/ 3 h 10"/>
                    <a:gd name="T24" fmla="*/ 2 w 3"/>
                    <a:gd name="T25" fmla="*/ 6 h 10"/>
                    <a:gd name="T26" fmla="*/ 2 w 3"/>
                    <a:gd name="T27" fmla="*/ 6 h 10"/>
                    <a:gd name="T28" fmla="*/ 1 w 3"/>
                    <a:gd name="T29" fmla="*/ 7 h 10"/>
                    <a:gd name="T30" fmla="*/ 0 w 3"/>
                    <a:gd name="T31" fmla="*/ 8 h 10"/>
                    <a:gd name="T32" fmla="*/ 0 w 3"/>
                    <a:gd name="T33" fmla="*/ 8 h 10"/>
                    <a:gd name="T34" fmla="*/ 0 w 3"/>
                    <a:gd name="T35" fmla="*/ 9 h 10"/>
                    <a:gd name="T36" fmla="*/ 0 w 3"/>
                    <a:gd name="T37" fmla="*/ 9 h 10"/>
                    <a:gd name="T38" fmla="*/ 0 w 3"/>
                    <a:gd name="T39" fmla="*/ 9 h 10"/>
                    <a:gd name="T40" fmla="*/ 0 w 3"/>
                    <a:gd name="T41" fmla="*/ 10 h 10"/>
                    <a:gd name="T42" fmla="*/ 0 w 3"/>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10">
                      <a:moveTo>
                        <a:pt x="0" y="10"/>
                      </a:moveTo>
                      <a:lnTo>
                        <a:pt x="0" y="10"/>
                      </a:lnTo>
                      <a:lnTo>
                        <a:pt x="1" y="8"/>
                      </a:lnTo>
                      <a:lnTo>
                        <a:pt x="2" y="6"/>
                      </a:lnTo>
                      <a:lnTo>
                        <a:pt x="2" y="6"/>
                      </a:lnTo>
                      <a:lnTo>
                        <a:pt x="3" y="3"/>
                      </a:lnTo>
                      <a:lnTo>
                        <a:pt x="3" y="0"/>
                      </a:lnTo>
                      <a:lnTo>
                        <a:pt x="3" y="0"/>
                      </a:lnTo>
                      <a:lnTo>
                        <a:pt x="3" y="0"/>
                      </a:lnTo>
                      <a:lnTo>
                        <a:pt x="3" y="0"/>
                      </a:lnTo>
                      <a:lnTo>
                        <a:pt x="3" y="0"/>
                      </a:lnTo>
                      <a:lnTo>
                        <a:pt x="2" y="3"/>
                      </a:lnTo>
                      <a:lnTo>
                        <a:pt x="2" y="6"/>
                      </a:lnTo>
                      <a:lnTo>
                        <a:pt x="2" y="6"/>
                      </a:lnTo>
                      <a:lnTo>
                        <a:pt x="1" y="7"/>
                      </a:lnTo>
                      <a:lnTo>
                        <a:pt x="0" y="8"/>
                      </a:lnTo>
                      <a:lnTo>
                        <a:pt x="0" y="8"/>
                      </a:lnTo>
                      <a:lnTo>
                        <a:pt x="0" y="9"/>
                      </a:lnTo>
                      <a:lnTo>
                        <a:pt x="0" y="9"/>
                      </a:lnTo>
                      <a:lnTo>
                        <a:pt x="0" y="9"/>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52" name="Freeform 2888">
                  <a:extLst>
                    <a:ext uri="{FF2B5EF4-FFF2-40B4-BE49-F238E27FC236}">
                      <a16:creationId xmlns:a16="http://schemas.microsoft.com/office/drawing/2014/main" id="{93C8FDA5-FC30-4492-B923-81809C017642}"/>
                    </a:ext>
                  </a:extLst>
                </p:cNvPr>
                <p:cNvSpPr>
                  <a:spLocks/>
                </p:cNvSpPr>
                <p:nvPr/>
              </p:nvSpPr>
              <p:spPr bwMode="auto">
                <a:xfrm>
                  <a:off x="4112" y="1597"/>
                  <a:ext cx="3" cy="10"/>
                </a:xfrm>
                <a:custGeom>
                  <a:avLst/>
                  <a:gdLst>
                    <a:gd name="T0" fmla="*/ 0 w 3"/>
                    <a:gd name="T1" fmla="*/ 10 h 10"/>
                    <a:gd name="T2" fmla="*/ 0 w 3"/>
                    <a:gd name="T3" fmla="*/ 10 h 10"/>
                    <a:gd name="T4" fmla="*/ 1 w 3"/>
                    <a:gd name="T5" fmla="*/ 8 h 10"/>
                    <a:gd name="T6" fmla="*/ 2 w 3"/>
                    <a:gd name="T7" fmla="*/ 6 h 10"/>
                    <a:gd name="T8" fmla="*/ 2 w 3"/>
                    <a:gd name="T9" fmla="*/ 6 h 10"/>
                    <a:gd name="T10" fmla="*/ 3 w 3"/>
                    <a:gd name="T11" fmla="*/ 3 h 10"/>
                    <a:gd name="T12" fmla="*/ 3 w 3"/>
                    <a:gd name="T13" fmla="*/ 0 h 10"/>
                    <a:gd name="T14" fmla="*/ 3 w 3"/>
                    <a:gd name="T15" fmla="*/ 0 h 10"/>
                    <a:gd name="T16" fmla="*/ 3 w 3"/>
                    <a:gd name="T17" fmla="*/ 0 h 10"/>
                    <a:gd name="T18" fmla="*/ 3 w 3"/>
                    <a:gd name="T19" fmla="*/ 0 h 10"/>
                    <a:gd name="T20" fmla="*/ 3 w 3"/>
                    <a:gd name="T21" fmla="*/ 0 h 10"/>
                    <a:gd name="T22" fmla="*/ 2 w 3"/>
                    <a:gd name="T23" fmla="*/ 3 h 10"/>
                    <a:gd name="T24" fmla="*/ 2 w 3"/>
                    <a:gd name="T25" fmla="*/ 6 h 10"/>
                    <a:gd name="T26" fmla="*/ 2 w 3"/>
                    <a:gd name="T27" fmla="*/ 6 h 10"/>
                    <a:gd name="T28" fmla="*/ 1 w 3"/>
                    <a:gd name="T29" fmla="*/ 7 h 10"/>
                    <a:gd name="T30" fmla="*/ 0 w 3"/>
                    <a:gd name="T31" fmla="*/ 8 h 10"/>
                    <a:gd name="T32" fmla="*/ 0 w 3"/>
                    <a:gd name="T33" fmla="*/ 8 h 10"/>
                    <a:gd name="T34" fmla="*/ 0 w 3"/>
                    <a:gd name="T35" fmla="*/ 9 h 10"/>
                    <a:gd name="T36" fmla="*/ 0 w 3"/>
                    <a:gd name="T37" fmla="*/ 9 h 10"/>
                    <a:gd name="T38" fmla="*/ 0 w 3"/>
                    <a:gd name="T39" fmla="*/ 9 h 10"/>
                    <a:gd name="T40" fmla="*/ 0 w 3"/>
                    <a:gd name="T41" fmla="*/ 10 h 10"/>
                    <a:gd name="T42" fmla="*/ 0 w 3"/>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10">
                      <a:moveTo>
                        <a:pt x="0" y="10"/>
                      </a:moveTo>
                      <a:lnTo>
                        <a:pt x="0" y="10"/>
                      </a:lnTo>
                      <a:lnTo>
                        <a:pt x="1" y="8"/>
                      </a:lnTo>
                      <a:lnTo>
                        <a:pt x="2" y="6"/>
                      </a:lnTo>
                      <a:lnTo>
                        <a:pt x="2" y="6"/>
                      </a:lnTo>
                      <a:lnTo>
                        <a:pt x="3" y="3"/>
                      </a:lnTo>
                      <a:lnTo>
                        <a:pt x="3" y="0"/>
                      </a:lnTo>
                      <a:lnTo>
                        <a:pt x="3" y="0"/>
                      </a:lnTo>
                      <a:lnTo>
                        <a:pt x="3" y="0"/>
                      </a:lnTo>
                      <a:lnTo>
                        <a:pt x="3" y="0"/>
                      </a:lnTo>
                      <a:lnTo>
                        <a:pt x="3" y="0"/>
                      </a:lnTo>
                      <a:lnTo>
                        <a:pt x="2" y="3"/>
                      </a:lnTo>
                      <a:lnTo>
                        <a:pt x="2" y="6"/>
                      </a:lnTo>
                      <a:lnTo>
                        <a:pt x="2" y="6"/>
                      </a:lnTo>
                      <a:lnTo>
                        <a:pt x="1" y="7"/>
                      </a:lnTo>
                      <a:lnTo>
                        <a:pt x="0" y="8"/>
                      </a:lnTo>
                      <a:lnTo>
                        <a:pt x="0" y="8"/>
                      </a:lnTo>
                      <a:lnTo>
                        <a:pt x="0" y="9"/>
                      </a:lnTo>
                      <a:lnTo>
                        <a:pt x="0" y="9"/>
                      </a:lnTo>
                      <a:lnTo>
                        <a:pt x="0" y="9"/>
                      </a:lnTo>
                      <a:lnTo>
                        <a:pt x="0" y="10"/>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53" name="Freeform 2889">
                  <a:extLst>
                    <a:ext uri="{FF2B5EF4-FFF2-40B4-BE49-F238E27FC236}">
                      <a16:creationId xmlns:a16="http://schemas.microsoft.com/office/drawing/2014/main" id="{61929323-30F6-4D13-B219-E1DF1015E0F8}"/>
                    </a:ext>
                  </a:extLst>
                </p:cNvPr>
                <p:cNvSpPr>
                  <a:spLocks/>
                </p:cNvSpPr>
                <p:nvPr/>
              </p:nvSpPr>
              <p:spPr bwMode="auto">
                <a:xfrm>
                  <a:off x="4101" y="1593"/>
                  <a:ext cx="2" cy="13"/>
                </a:xfrm>
                <a:custGeom>
                  <a:avLst/>
                  <a:gdLst>
                    <a:gd name="T0" fmla="*/ 0 w 2"/>
                    <a:gd name="T1" fmla="*/ 13 h 13"/>
                    <a:gd name="T2" fmla="*/ 0 w 2"/>
                    <a:gd name="T3" fmla="*/ 13 h 13"/>
                    <a:gd name="T4" fmla="*/ 0 w 2"/>
                    <a:gd name="T5" fmla="*/ 11 h 13"/>
                    <a:gd name="T6" fmla="*/ 1 w 2"/>
                    <a:gd name="T7" fmla="*/ 10 h 13"/>
                    <a:gd name="T8" fmla="*/ 1 w 2"/>
                    <a:gd name="T9" fmla="*/ 7 h 13"/>
                    <a:gd name="T10" fmla="*/ 1 w 2"/>
                    <a:gd name="T11" fmla="*/ 7 h 13"/>
                    <a:gd name="T12" fmla="*/ 1 w 2"/>
                    <a:gd name="T13" fmla="*/ 4 h 13"/>
                    <a:gd name="T14" fmla="*/ 2 w 2"/>
                    <a:gd name="T15" fmla="*/ 0 h 13"/>
                    <a:gd name="T16" fmla="*/ 2 w 2"/>
                    <a:gd name="T17" fmla="*/ 0 h 13"/>
                    <a:gd name="T18" fmla="*/ 1 w 2"/>
                    <a:gd name="T19" fmla="*/ 0 h 13"/>
                    <a:gd name="T20" fmla="*/ 1 w 2"/>
                    <a:gd name="T21" fmla="*/ 0 h 13"/>
                    <a:gd name="T22" fmla="*/ 1 w 2"/>
                    <a:gd name="T23" fmla="*/ 6 h 13"/>
                    <a:gd name="T24" fmla="*/ 0 w 2"/>
                    <a:gd name="T25" fmla="*/ 9 h 13"/>
                    <a:gd name="T26" fmla="*/ 0 w 2"/>
                    <a:gd name="T27" fmla="*/ 13 h 13"/>
                    <a:gd name="T28" fmla="*/ 0 w 2"/>
                    <a:gd name="T29" fmla="*/ 13 h 13"/>
                    <a:gd name="T30" fmla="*/ 0 w 2"/>
                    <a:gd name="T3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3">
                      <a:moveTo>
                        <a:pt x="0" y="13"/>
                      </a:moveTo>
                      <a:lnTo>
                        <a:pt x="0" y="13"/>
                      </a:lnTo>
                      <a:lnTo>
                        <a:pt x="0" y="11"/>
                      </a:lnTo>
                      <a:lnTo>
                        <a:pt x="1" y="10"/>
                      </a:lnTo>
                      <a:lnTo>
                        <a:pt x="1" y="7"/>
                      </a:lnTo>
                      <a:lnTo>
                        <a:pt x="1" y="7"/>
                      </a:lnTo>
                      <a:lnTo>
                        <a:pt x="1" y="4"/>
                      </a:lnTo>
                      <a:lnTo>
                        <a:pt x="2" y="0"/>
                      </a:lnTo>
                      <a:lnTo>
                        <a:pt x="2" y="0"/>
                      </a:lnTo>
                      <a:lnTo>
                        <a:pt x="1" y="0"/>
                      </a:lnTo>
                      <a:lnTo>
                        <a:pt x="1" y="0"/>
                      </a:lnTo>
                      <a:lnTo>
                        <a:pt x="1" y="6"/>
                      </a:lnTo>
                      <a:lnTo>
                        <a:pt x="0" y="9"/>
                      </a:lnTo>
                      <a:lnTo>
                        <a:pt x="0" y="13"/>
                      </a:lnTo>
                      <a:lnTo>
                        <a:pt x="0" y="13"/>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54" name="Freeform 2890">
                  <a:extLst>
                    <a:ext uri="{FF2B5EF4-FFF2-40B4-BE49-F238E27FC236}">
                      <a16:creationId xmlns:a16="http://schemas.microsoft.com/office/drawing/2014/main" id="{0FD80E47-E8FB-40E1-BCB0-A39E0557FAA4}"/>
                    </a:ext>
                  </a:extLst>
                </p:cNvPr>
                <p:cNvSpPr>
                  <a:spLocks/>
                </p:cNvSpPr>
                <p:nvPr/>
              </p:nvSpPr>
              <p:spPr bwMode="auto">
                <a:xfrm>
                  <a:off x="4101" y="1593"/>
                  <a:ext cx="2" cy="13"/>
                </a:xfrm>
                <a:custGeom>
                  <a:avLst/>
                  <a:gdLst>
                    <a:gd name="T0" fmla="*/ 0 w 2"/>
                    <a:gd name="T1" fmla="*/ 13 h 13"/>
                    <a:gd name="T2" fmla="*/ 0 w 2"/>
                    <a:gd name="T3" fmla="*/ 13 h 13"/>
                    <a:gd name="T4" fmla="*/ 0 w 2"/>
                    <a:gd name="T5" fmla="*/ 11 h 13"/>
                    <a:gd name="T6" fmla="*/ 1 w 2"/>
                    <a:gd name="T7" fmla="*/ 10 h 13"/>
                    <a:gd name="T8" fmla="*/ 1 w 2"/>
                    <a:gd name="T9" fmla="*/ 7 h 13"/>
                    <a:gd name="T10" fmla="*/ 1 w 2"/>
                    <a:gd name="T11" fmla="*/ 7 h 13"/>
                    <a:gd name="T12" fmla="*/ 1 w 2"/>
                    <a:gd name="T13" fmla="*/ 4 h 13"/>
                    <a:gd name="T14" fmla="*/ 2 w 2"/>
                    <a:gd name="T15" fmla="*/ 0 h 13"/>
                    <a:gd name="T16" fmla="*/ 2 w 2"/>
                    <a:gd name="T17" fmla="*/ 0 h 13"/>
                    <a:gd name="T18" fmla="*/ 1 w 2"/>
                    <a:gd name="T19" fmla="*/ 0 h 13"/>
                    <a:gd name="T20" fmla="*/ 1 w 2"/>
                    <a:gd name="T21" fmla="*/ 0 h 13"/>
                    <a:gd name="T22" fmla="*/ 1 w 2"/>
                    <a:gd name="T23" fmla="*/ 6 h 13"/>
                    <a:gd name="T24" fmla="*/ 0 w 2"/>
                    <a:gd name="T25" fmla="*/ 9 h 13"/>
                    <a:gd name="T26" fmla="*/ 0 w 2"/>
                    <a:gd name="T27" fmla="*/ 13 h 13"/>
                    <a:gd name="T28" fmla="*/ 0 w 2"/>
                    <a:gd name="T29" fmla="*/ 13 h 13"/>
                    <a:gd name="T30" fmla="*/ 0 w 2"/>
                    <a:gd name="T3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3">
                      <a:moveTo>
                        <a:pt x="0" y="13"/>
                      </a:moveTo>
                      <a:lnTo>
                        <a:pt x="0" y="13"/>
                      </a:lnTo>
                      <a:lnTo>
                        <a:pt x="0" y="11"/>
                      </a:lnTo>
                      <a:lnTo>
                        <a:pt x="1" y="10"/>
                      </a:lnTo>
                      <a:lnTo>
                        <a:pt x="1" y="7"/>
                      </a:lnTo>
                      <a:lnTo>
                        <a:pt x="1" y="7"/>
                      </a:lnTo>
                      <a:lnTo>
                        <a:pt x="1" y="4"/>
                      </a:lnTo>
                      <a:lnTo>
                        <a:pt x="2" y="0"/>
                      </a:lnTo>
                      <a:lnTo>
                        <a:pt x="2" y="0"/>
                      </a:lnTo>
                      <a:lnTo>
                        <a:pt x="1" y="0"/>
                      </a:lnTo>
                      <a:lnTo>
                        <a:pt x="1" y="0"/>
                      </a:lnTo>
                      <a:lnTo>
                        <a:pt x="1" y="6"/>
                      </a:lnTo>
                      <a:lnTo>
                        <a:pt x="0" y="9"/>
                      </a:lnTo>
                      <a:lnTo>
                        <a:pt x="0" y="13"/>
                      </a:lnTo>
                      <a:lnTo>
                        <a:pt x="0" y="13"/>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55" name="Freeform 2891">
                  <a:extLst>
                    <a:ext uri="{FF2B5EF4-FFF2-40B4-BE49-F238E27FC236}">
                      <a16:creationId xmlns:a16="http://schemas.microsoft.com/office/drawing/2014/main" id="{34A53AAB-0753-46EB-A4CD-73E500609B14}"/>
                    </a:ext>
                  </a:extLst>
                </p:cNvPr>
                <p:cNvSpPr>
                  <a:spLocks/>
                </p:cNvSpPr>
                <p:nvPr/>
              </p:nvSpPr>
              <p:spPr bwMode="auto">
                <a:xfrm>
                  <a:off x="4086" y="1599"/>
                  <a:ext cx="6" cy="16"/>
                </a:xfrm>
                <a:custGeom>
                  <a:avLst/>
                  <a:gdLst>
                    <a:gd name="T0" fmla="*/ 6 w 6"/>
                    <a:gd name="T1" fmla="*/ 16 h 16"/>
                    <a:gd name="T2" fmla="*/ 6 w 6"/>
                    <a:gd name="T3" fmla="*/ 16 h 16"/>
                    <a:gd name="T4" fmla="*/ 6 w 6"/>
                    <a:gd name="T5" fmla="*/ 15 h 16"/>
                    <a:gd name="T6" fmla="*/ 6 w 6"/>
                    <a:gd name="T7" fmla="*/ 15 h 16"/>
                    <a:gd name="T8" fmla="*/ 4 w 6"/>
                    <a:gd name="T9" fmla="*/ 13 h 16"/>
                    <a:gd name="T10" fmla="*/ 4 w 6"/>
                    <a:gd name="T11" fmla="*/ 13 h 16"/>
                    <a:gd name="T12" fmla="*/ 3 w 6"/>
                    <a:gd name="T13" fmla="*/ 11 h 16"/>
                    <a:gd name="T14" fmla="*/ 2 w 6"/>
                    <a:gd name="T15" fmla="*/ 9 h 16"/>
                    <a:gd name="T16" fmla="*/ 2 w 6"/>
                    <a:gd name="T17" fmla="*/ 9 h 16"/>
                    <a:gd name="T18" fmla="*/ 2 w 6"/>
                    <a:gd name="T19" fmla="*/ 7 h 16"/>
                    <a:gd name="T20" fmla="*/ 1 w 6"/>
                    <a:gd name="T21" fmla="*/ 5 h 16"/>
                    <a:gd name="T22" fmla="*/ 0 w 6"/>
                    <a:gd name="T23" fmla="*/ 0 h 16"/>
                    <a:gd name="T24" fmla="*/ 0 w 6"/>
                    <a:gd name="T25" fmla="*/ 0 h 16"/>
                    <a:gd name="T26" fmla="*/ 0 w 6"/>
                    <a:gd name="T27" fmla="*/ 0 h 16"/>
                    <a:gd name="T28" fmla="*/ 0 w 6"/>
                    <a:gd name="T29" fmla="*/ 0 h 16"/>
                    <a:gd name="T30" fmla="*/ 1 w 6"/>
                    <a:gd name="T31" fmla="*/ 5 h 16"/>
                    <a:gd name="T32" fmla="*/ 1 w 6"/>
                    <a:gd name="T33" fmla="*/ 7 h 16"/>
                    <a:gd name="T34" fmla="*/ 2 w 6"/>
                    <a:gd name="T35" fmla="*/ 10 h 16"/>
                    <a:gd name="T36" fmla="*/ 2 w 6"/>
                    <a:gd name="T37" fmla="*/ 10 h 16"/>
                    <a:gd name="T38" fmla="*/ 3 w 6"/>
                    <a:gd name="T39" fmla="*/ 12 h 16"/>
                    <a:gd name="T40" fmla="*/ 4 w 6"/>
                    <a:gd name="T41" fmla="*/ 14 h 16"/>
                    <a:gd name="T42" fmla="*/ 4 w 6"/>
                    <a:gd name="T43" fmla="*/ 14 h 16"/>
                    <a:gd name="T44" fmla="*/ 5 w 6"/>
                    <a:gd name="T45" fmla="*/ 15 h 16"/>
                    <a:gd name="T46" fmla="*/ 6 w 6"/>
                    <a:gd name="T47" fmla="*/ 16 h 16"/>
                    <a:gd name="T48" fmla="*/ 6 w 6"/>
                    <a:gd name="T49" fmla="*/ 16 h 16"/>
                    <a:gd name="T50" fmla="*/ 6 w 6"/>
                    <a:gd name="T51" fmla="*/ 16 h 16"/>
                    <a:gd name="T52" fmla="*/ 6 w 6"/>
                    <a:gd name="T53" fmla="*/ 16 h 16"/>
                    <a:gd name="T54" fmla="*/ 6 w 6"/>
                    <a:gd name="T55" fmla="*/ 16 h 16"/>
                    <a:gd name="T56" fmla="*/ 6 w 6"/>
                    <a:gd name="T57" fmla="*/ 16 h 16"/>
                    <a:gd name="T58" fmla="*/ 6 w 6"/>
                    <a:gd name="T59" fmla="*/ 16 h 16"/>
                    <a:gd name="T60" fmla="*/ 6 w 6"/>
                    <a:gd name="T61" fmla="*/ 16 h 16"/>
                    <a:gd name="T62" fmla="*/ 6 w 6"/>
                    <a:gd name="T6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 h="16">
                      <a:moveTo>
                        <a:pt x="6" y="16"/>
                      </a:moveTo>
                      <a:lnTo>
                        <a:pt x="6" y="16"/>
                      </a:lnTo>
                      <a:lnTo>
                        <a:pt x="6" y="15"/>
                      </a:lnTo>
                      <a:lnTo>
                        <a:pt x="6" y="15"/>
                      </a:lnTo>
                      <a:lnTo>
                        <a:pt x="4" y="13"/>
                      </a:lnTo>
                      <a:lnTo>
                        <a:pt x="4" y="13"/>
                      </a:lnTo>
                      <a:lnTo>
                        <a:pt x="3" y="11"/>
                      </a:lnTo>
                      <a:lnTo>
                        <a:pt x="2" y="9"/>
                      </a:lnTo>
                      <a:lnTo>
                        <a:pt x="2" y="9"/>
                      </a:lnTo>
                      <a:lnTo>
                        <a:pt x="2" y="7"/>
                      </a:lnTo>
                      <a:lnTo>
                        <a:pt x="1" y="5"/>
                      </a:lnTo>
                      <a:lnTo>
                        <a:pt x="0" y="0"/>
                      </a:lnTo>
                      <a:lnTo>
                        <a:pt x="0" y="0"/>
                      </a:lnTo>
                      <a:lnTo>
                        <a:pt x="0" y="0"/>
                      </a:lnTo>
                      <a:lnTo>
                        <a:pt x="0" y="0"/>
                      </a:lnTo>
                      <a:lnTo>
                        <a:pt x="1" y="5"/>
                      </a:lnTo>
                      <a:lnTo>
                        <a:pt x="1" y="7"/>
                      </a:lnTo>
                      <a:lnTo>
                        <a:pt x="2" y="10"/>
                      </a:lnTo>
                      <a:lnTo>
                        <a:pt x="2" y="10"/>
                      </a:lnTo>
                      <a:lnTo>
                        <a:pt x="3" y="12"/>
                      </a:lnTo>
                      <a:lnTo>
                        <a:pt x="4" y="14"/>
                      </a:lnTo>
                      <a:lnTo>
                        <a:pt x="4" y="14"/>
                      </a:lnTo>
                      <a:lnTo>
                        <a:pt x="5" y="15"/>
                      </a:lnTo>
                      <a:lnTo>
                        <a:pt x="6" y="16"/>
                      </a:lnTo>
                      <a:lnTo>
                        <a:pt x="6" y="16"/>
                      </a:lnTo>
                      <a:lnTo>
                        <a:pt x="6" y="16"/>
                      </a:lnTo>
                      <a:lnTo>
                        <a:pt x="6" y="16"/>
                      </a:lnTo>
                      <a:lnTo>
                        <a:pt x="6" y="16"/>
                      </a:lnTo>
                      <a:lnTo>
                        <a:pt x="6" y="16"/>
                      </a:lnTo>
                      <a:lnTo>
                        <a:pt x="6" y="16"/>
                      </a:lnTo>
                      <a:lnTo>
                        <a:pt x="6" y="16"/>
                      </a:lnTo>
                      <a:lnTo>
                        <a:pt x="6"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56" name="Freeform 2892">
                  <a:extLst>
                    <a:ext uri="{FF2B5EF4-FFF2-40B4-BE49-F238E27FC236}">
                      <a16:creationId xmlns:a16="http://schemas.microsoft.com/office/drawing/2014/main" id="{881DEA24-B985-4753-8E25-153E42E28A0E}"/>
                    </a:ext>
                  </a:extLst>
                </p:cNvPr>
                <p:cNvSpPr>
                  <a:spLocks/>
                </p:cNvSpPr>
                <p:nvPr/>
              </p:nvSpPr>
              <p:spPr bwMode="auto">
                <a:xfrm>
                  <a:off x="4086" y="1599"/>
                  <a:ext cx="6" cy="16"/>
                </a:xfrm>
                <a:custGeom>
                  <a:avLst/>
                  <a:gdLst>
                    <a:gd name="T0" fmla="*/ 6 w 6"/>
                    <a:gd name="T1" fmla="*/ 16 h 16"/>
                    <a:gd name="T2" fmla="*/ 6 w 6"/>
                    <a:gd name="T3" fmla="*/ 16 h 16"/>
                    <a:gd name="T4" fmla="*/ 6 w 6"/>
                    <a:gd name="T5" fmla="*/ 15 h 16"/>
                    <a:gd name="T6" fmla="*/ 6 w 6"/>
                    <a:gd name="T7" fmla="*/ 15 h 16"/>
                    <a:gd name="T8" fmla="*/ 4 w 6"/>
                    <a:gd name="T9" fmla="*/ 13 h 16"/>
                    <a:gd name="T10" fmla="*/ 4 w 6"/>
                    <a:gd name="T11" fmla="*/ 13 h 16"/>
                    <a:gd name="T12" fmla="*/ 3 w 6"/>
                    <a:gd name="T13" fmla="*/ 11 h 16"/>
                    <a:gd name="T14" fmla="*/ 2 w 6"/>
                    <a:gd name="T15" fmla="*/ 9 h 16"/>
                    <a:gd name="T16" fmla="*/ 2 w 6"/>
                    <a:gd name="T17" fmla="*/ 9 h 16"/>
                    <a:gd name="T18" fmla="*/ 2 w 6"/>
                    <a:gd name="T19" fmla="*/ 7 h 16"/>
                    <a:gd name="T20" fmla="*/ 1 w 6"/>
                    <a:gd name="T21" fmla="*/ 5 h 16"/>
                    <a:gd name="T22" fmla="*/ 0 w 6"/>
                    <a:gd name="T23" fmla="*/ 0 h 16"/>
                    <a:gd name="T24" fmla="*/ 0 w 6"/>
                    <a:gd name="T25" fmla="*/ 0 h 16"/>
                    <a:gd name="T26" fmla="*/ 0 w 6"/>
                    <a:gd name="T27" fmla="*/ 0 h 16"/>
                    <a:gd name="T28" fmla="*/ 0 w 6"/>
                    <a:gd name="T29" fmla="*/ 0 h 16"/>
                    <a:gd name="T30" fmla="*/ 1 w 6"/>
                    <a:gd name="T31" fmla="*/ 5 h 16"/>
                    <a:gd name="T32" fmla="*/ 1 w 6"/>
                    <a:gd name="T33" fmla="*/ 7 h 16"/>
                    <a:gd name="T34" fmla="*/ 2 w 6"/>
                    <a:gd name="T35" fmla="*/ 10 h 16"/>
                    <a:gd name="T36" fmla="*/ 2 w 6"/>
                    <a:gd name="T37" fmla="*/ 10 h 16"/>
                    <a:gd name="T38" fmla="*/ 3 w 6"/>
                    <a:gd name="T39" fmla="*/ 12 h 16"/>
                    <a:gd name="T40" fmla="*/ 4 w 6"/>
                    <a:gd name="T41" fmla="*/ 14 h 16"/>
                    <a:gd name="T42" fmla="*/ 4 w 6"/>
                    <a:gd name="T43" fmla="*/ 14 h 16"/>
                    <a:gd name="T44" fmla="*/ 5 w 6"/>
                    <a:gd name="T45" fmla="*/ 15 h 16"/>
                    <a:gd name="T46" fmla="*/ 6 w 6"/>
                    <a:gd name="T47" fmla="*/ 16 h 16"/>
                    <a:gd name="T48" fmla="*/ 6 w 6"/>
                    <a:gd name="T49" fmla="*/ 16 h 16"/>
                    <a:gd name="T50" fmla="*/ 6 w 6"/>
                    <a:gd name="T51" fmla="*/ 16 h 16"/>
                    <a:gd name="T52" fmla="*/ 6 w 6"/>
                    <a:gd name="T53" fmla="*/ 16 h 16"/>
                    <a:gd name="T54" fmla="*/ 6 w 6"/>
                    <a:gd name="T55" fmla="*/ 16 h 16"/>
                    <a:gd name="T56" fmla="*/ 6 w 6"/>
                    <a:gd name="T57" fmla="*/ 16 h 16"/>
                    <a:gd name="T58" fmla="*/ 6 w 6"/>
                    <a:gd name="T59" fmla="*/ 16 h 16"/>
                    <a:gd name="T60" fmla="*/ 6 w 6"/>
                    <a:gd name="T61" fmla="*/ 16 h 16"/>
                    <a:gd name="T62" fmla="*/ 6 w 6"/>
                    <a:gd name="T6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 h="16">
                      <a:moveTo>
                        <a:pt x="6" y="16"/>
                      </a:moveTo>
                      <a:lnTo>
                        <a:pt x="6" y="16"/>
                      </a:lnTo>
                      <a:lnTo>
                        <a:pt x="6" y="15"/>
                      </a:lnTo>
                      <a:lnTo>
                        <a:pt x="6" y="15"/>
                      </a:lnTo>
                      <a:lnTo>
                        <a:pt x="4" y="13"/>
                      </a:lnTo>
                      <a:lnTo>
                        <a:pt x="4" y="13"/>
                      </a:lnTo>
                      <a:lnTo>
                        <a:pt x="3" y="11"/>
                      </a:lnTo>
                      <a:lnTo>
                        <a:pt x="2" y="9"/>
                      </a:lnTo>
                      <a:lnTo>
                        <a:pt x="2" y="9"/>
                      </a:lnTo>
                      <a:lnTo>
                        <a:pt x="2" y="7"/>
                      </a:lnTo>
                      <a:lnTo>
                        <a:pt x="1" y="5"/>
                      </a:lnTo>
                      <a:lnTo>
                        <a:pt x="0" y="0"/>
                      </a:lnTo>
                      <a:lnTo>
                        <a:pt x="0" y="0"/>
                      </a:lnTo>
                      <a:lnTo>
                        <a:pt x="0" y="0"/>
                      </a:lnTo>
                      <a:lnTo>
                        <a:pt x="0" y="0"/>
                      </a:lnTo>
                      <a:lnTo>
                        <a:pt x="1" y="5"/>
                      </a:lnTo>
                      <a:lnTo>
                        <a:pt x="1" y="7"/>
                      </a:lnTo>
                      <a:lnTo>
                        <a:pt x="2" y="10"/>
                      </a:lnTo>
                      <a:lnTo>
                        <a:pt x="2" y="10"/>
                      </a:lnTo>
                      <a:lnTo>
                        <a:pt x="3" y="12"/>
                      </a:lnTo>
                      <a:lnTo>
                        <a:pt x="4" y="14"/>
                      </a:lnTo>
                      <a:lnTo>
                        <a:pt x="4" y="14"/>
                      </a:lnTo>
                      <a:lnTo>
                        <a:pt x="5" y="15"/>
                      </a:lnTo>
                      <a:lnTo>
                        <a:pt x="6" y="16"/>
                      </a:lnTo>
                      <a:lnTo>
                        <a:pt x="6" y="16"/>
                      </a:lnTo>
                      <a:lnTo>
                        <a:pt x="6" y="16"/>
                      </a:lnTo>
                      <a:lnTo>
                        <a:pt x="6" y="16"/>
                      </a:lnTo>
                      <a:lnTo>
                        <a:pt x="6" y="16"/>
                      </a:lnTo>
                      <a:lnTo>
                        <a:pt x="6" y="16"/>
                      </a:lnTo>
                      <a:lnTo>
                        <a:pt x="6" y="16"/>
                      </a:lnTo>
                      <a:lnTo>
                        <a:pt x="6" y="16"/>
                      </a:lnTo>
                      <a:lnTo>
                        <a:pt x="6"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57" name="Freeform 2893">
                  <a:extLst>
                    <a:ext uri="{FF2B5EF4-FFF2-40B4-BE49-F238E27FC236}">
                      <a16:creationId xmlns:a16="http://schemas.microsoft.com/office/drawing/2014/main" id="{5895F516-D5EC-4179-A577-8FD4FED9D8E8}"/>
                    </a:ext>
                  </a:extLst>
                </p:cNvPr>
                <p:cNvSpPr>
                  <a:spLocks/>
                </p:cNvSpPr>
                <p:nvPr/>
              </p:nvSpPr>
              <p:spPr bwMode="auto">
                <a:xfrm>
                  <a:off x="4082" y="1601"/>
                  <a:ext cx="6" cy="7"/>
                </a:xfrm>
                <a:custGeom>
                  <a:avLst/>
                  <a:gdLst>
                    <a:gd name="T0" fmla="*/ 6 w 6"/>
                    <a:gd name="T1" fmla="*/ 6 h 7"/>
                    <a:gd name="T2" fmla="*/ 6 w 6"/>
                    <a:gd name="T3" fmla="*/ 6 h 7"/>
                    <a:gd name="T4" fmla="*/ 3 w 6"/>
                    <a:gd name="T5" fmla="*/ 4 h 7"/>
                    <a:gd name="T6" fmla="*/ 3 w 6"/>
                    <a:gd name="T7" fmla="*/ 4 h 7"/>
                    <a:gd name="T8" fmla="*/ 2 w 6"/>
                    <a:gd name="T9" fmla="*/ 2 h 7"/>
                    <a:gd name="T10" fmla="*/ 1 w 6"/>
                    <a:gd name="T11" fmla="*/ 0 h 7"/>
                    <a:gd name="T12" fmla="*/ 1 w 6"/>
                    <a:gd name="T13" fmla="*/ 0 h 7"/>
                    <a:gd name="T14" fmla="*/ 0 w 6"/>
                    <a:gd name="T15" fmla="*/ 0 h 7"/>
                    <a:gd name="T16" fmla="*/ 0 w 6"/>
                    <a:gd name="T17" fmla="*/ 0 h 7"/>
                    <a:gd name="T18" fmla="*/ 0 w 6"/>
                    <a:gd name="T19" fmla="*/ 0 h 7"/>
                    <a:gd name="T20" fmla="*/ 0 w 6"/>
                    <a:gd name="T21" fmla="*/ 1 h 7"/>
                    <a:gd name="T22" fmla="*/ 0 w 6"/>
                    <a:gd name="T23" fmla="*/ 1 h 7"/>
                    <a:gd name="T24" fmla="*/ 1 w 6"/>
                    <a:gd name="T25" fmla="*/ 1 h 7"/>
                    <a:gd name="T26" fmla="*/ 1 w 6"/>
                    <a:gd name="T27" fmla="*/ 1 h 7"/>
                    <a:gd name="T28" fmla="*/ 1 w 6"/>
                    <a:gd name="T29" fmla="*/ 0 h 7"/>
                    <a:gd name="T30" fmla="*/ 1 w 6"/>
                    <a:gd name="T31" fmla="*/ 0 h 7"/>
                    <a:gd name="T32" fmla="*/ 1 w 6"/>
                    <a:gd name="T33" fmla="*/ 0 h 7"/>
                    <a:gd name="T34" fmla="*/ 0 w 6"/>
                    <a:gd name="T35" fmla="*/ 0 h 7"/>
                    <a:gd name="T36" fmla="*/ 0 w 6"/>
                    <a:gd name="T37" fmla="*/ 0 h 7"/>
                    <a:gd name="T38" fmla="*/ 0 w 6"/>
                    <a:gd name="T39" fmla="*/ 1 h 7"/>
                    <a:gd name="T40" fmla="*/ 1 w 6"/>
                    <a:gd name="T41" fmla="*/ 2 h 7"/>
                    <a:gd name="T42" fmla="*/ 2 w 6"/>
                    <a:gd name="T43" fmla="*/ 3 h 7"/>
                    <a:gd name="T44" fmla="*/ 2 w 6"/>
                    <a:gd name="T45" fmla="*/ 3 h 7"/>
                    <a:gd name="T46" fmla="*/ 3 w 6"/>
                    <a:gd name="T47" fmla="*/ 5 h 7"/>
                    <a:gd name="T48" fmla="*/ 5 w 6"/>
                    <a:gd name="T49" fmla="*/ 7 h 7"/>
                    <a:gd name="T50" fmla="*/ 5 w 6"/>
                    <a:gd name="T51" fmla="*/ 7 h 7"/>
                    <a:gd name="T52" fmla="*/ 6 w 6"/>
                    <a:gd name="T5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7">
                      <a:moveTo>
                        <a:pt x="6" y="6"/>
                      </a:moveTo>
                      <a:lnTo>
                        <a:pt x="6" y="6"/>
                      </a:lnTo>
                      <a:lnTo>
                        <a:pt x="3" y="4"/>
                      </a:lnTo>
                      <a:lnTo>
                        <a:pt x="3" y="4"/>
                      </a:lnTo>
                      <a:lnTo>
                        <a:pt x="2" y="2"/>
                      </a:lnTo>
                      <a:lnTo>
                        <a:pt x="1" y="0"/>
                      </a:lnTo>
                      <a:lnTo>
                        <a:pt x="1" y="0"/>
                      </a:lnTo>
                      <a:lnTo>
                        <a:pt x="0" y="0"/>
                      </a:lnTo>
                      <a:lnTo>
                        <a:pt x="0" y="0"/>
                      </a:lnTo>
                      <a:lnTo>
                        <a:pt x="0" y="0"/>
                      </a:lnTo>
                      <a:lnTo>
                        <a:pt x="0" y="1"/>
                      </a:lnTo>
                      <a:lnTo>
                        <a:pt x="0" y="1"/>
                      </a:lnTo>
                      <a:lnTo>
                        <a:pt x="1" y="1"/>
                      </a:lnTo>
                      <a:lnTo>
                        <a:pt x="1" y="1"/>
                      </a:lnTo>
                      <a:lnTo>
                        <a:pt x="1" y="0"/>
                      </a:lnTo>
                      <a:lnTo>
                        <a:pt x="1" y="0"/>
                      </a:lnTo>
                      <a:lnTo>
                        <a:pt x="1" y="0"/>
                      </a:lnTo>
                      <a:lnTo>
                        <a:pt x="0" y="0"/>
                      </a:lnTo>
                      <a:lnTo>
                        <a:pt x="0" y="0"/>
                      </a:lnTo>
                      <a:lnTo>
                        <a:pt x="0" y="1"/>
                      </a:lnTo>
                      <a:lnTo>
                        <a:pt x="1" y="2"/>
                      </a:lnTo>
                      <a:lnTo>
                        <a:pt x="2" y="3"/>
                      </a:lnTo>
                      <a:lnTo>
                        <a:pt x="2" y="3"/>
                      </a:lnTo>
                      <a:lnTo>
                        <a:pt x="3" y="5"/>
                      </a:lnTo>
                      <a:lnTo>
                        <a:pt x="5" y="7"/>
                      </a:lnTo>
                      <a:lnTo>
                        <a:pt x="5" y="7"/>
                      </a:lnTo>
                      <a:lnTo>
                        <a:pt x="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58" name="Freeform 2894">
                  <a:extLst>
                    <a:ext uri="{FF2B5EF4-FFF2-40B4-BE49-F238E27FC236}">
                      <a16:creationId xmlns:a16="http://schemas.microsoft.com/office/drawing/2014/main" id="{BFCFAA68-4218-444B-BD19-F65EB8495782}"/>
                    </a:ext>
                  </a:extLst>
                </p:cNvPr>
                <p:cNvSpPr>
                  <a:spLocks/>
                </p:cNvSpPr>
                <p:nvPr/>
              </p:nvSpPr>
              <p:spPr bwMode="auto">
                <a:xfrm>
                  <a:off x="4082" y="1601"/>
                  <a:ext cx="6" cy="7"/>
                </a:xfrm>
                <a:custGeom>
                  <a:avLst/>
                  <a:gdLst>
                    <a:gd name="T0" fmla="*/ 6 w 6"/>
                    <a:gd name="T1" fmla="*/ 6 h 7"/>
                    <a:gd name="T2" fmla="*/ 6 w 6"/>
                    <a:gd name="T3" fmla="*/ 6 h 7"/>
                    <a:gd name="T4" fmla="*/ 3 w 6"/>
                    <a:gd name="T5" fmla="*/ 4 h 7"/>
                    <a:gd name="T6" fmla="*/ 3 w 6"/>
                    <a:gd name="T7" fmla="*/ 4 h 7"/>
                    <a:gd name="T8" fmla="*/ 2 w 6"/>
                    <a:gd name="T9" fmla="*/ 2 h 7"/>
                    <a:gd name="T10" fmla="*/ 1 w 6"/>
                    <a:gd name="T11" fmla="*/ 0 h 7"/>
                    <a:gd name="T12" fmla="*/ 1 w 6"/>
                    <a:gd name="T13" fmla="*/ 0 h 7"/>
                    <a:gd name="T14" fmla="*/ 0 w 6"/>
                    <a:gd name="T15" fmla="*/ 0 h 7"/>
                    <a:gd name="T16" fmla="*/ 0 w 6"/>
                    <a:gd name="T17" fmla="*/ 0 h 7"/>
                    <a:gd name="T18" fmla="*/ 0 w 6"/>
                    <a:gd name="T19" fmla="*/ 0 h 7"/>
                    <a:gd name="T20" fmla="*/ 0 w 6"/>
                    <a:gd name="T21" fmla="*/ 1 h 7"/>
                    <a:gd name="T22" fmla="*/ 0 w 6"/>
                    <a:gd name="T23" fmla="*/ 1 h 7"/>
                    <a:gd name="T24" fmla="*/ 1 w 6"/>
                    <a:gd name="T25" fmla="*/ 1 h 7"/>
                    <a:gd name="T26" fmla="*/ 1 w 6"/>
                    <a:gd name="T27" fmla="*/ 1 h 7"/>
                    <a:gd name="T28" fmla="*/ 1 w 6"/>
                    <a:gd name="T29" fmla="*/ 0 h 7"/>
                    <a:gd name="T30" fmla="*/ 1 w 6"/>
                    <a:gd name="T31" fmla="*/ 0 h 7"/>
                    <a:gd name="T32" fmla="*/ 1 w 6"/>
                    <a:gd name="T33" fmla="*/ 0 h 7"/>
                    <a:gd name="T34" fmla="*/ 0 w 6"/>
                    <a:gd name="T35" fmla="*/ 0 h 7"/>
                    <a:gd name="T36" fmla="*/ 0 w 6"/>
                    <a:gd name="T37" fmla="*/ 0 h 7"/>
                    <a:gd name="T38" fmla="*/ 0 w 6"/>
                    <a:gd name="T39" fmla="*/ 1 h 7"/>
                    <a:gd name="T40" fmla="*/ 1 w 6"/>
                    <a:gd name="T41" fmla="*/ 2 h 7"/>
                    <a:gd name="T42" fmla="*/ 2 w 6"/>
                    <a:gd name="T43" fmla="*/ 3 h 7"/>
                    <a:gd name="T44" fmla="*/ 2 w 6"/>
                    <a:gd name="T45" fmla="*/ 3 h 7"/>
                    <a:gd name="T46" fmla="*/ 3 w 6"/>
                    <a:gd name="T47" fmla="*/ 5 h 7"/>
                    <a:gd name="T48" fmla="*/ 5 w 6"/>
                    <a:gd name="T49" fmla="*/ 7 h 7"/>
                    <a:gd name="T50" fmla="*/ 5 w 6"/>
                    <a:gd name="T51" fmla="*/ 7 h 7"/>
                    <a:gd name="T52" fmla="*/ 6 w 6"/>
                    <a:gd name="T5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7">
                      <a:moveTo>
                        <a:pt x="6" y="6"/>
                      </a:moveTo>
                      <a:lnTo>
                        <a:pt x="6" y="6"/>
                      </a:lnTo>
                      <a:lnTo>
                        <a:pt x="3" y="4"/>
                      </a:lnTo>
                      <a:lnTo>
                        <a:pt x="3" y="4"/>
                      </a:lnTo>
                      <a:lnTo>
                        <a:pt x="2" y="2"/>
                      </a:lnTo>
                      <a:lnTo>
                        <a:pt x="1" y="0"/>
                      </a:lnTo>
                      <a:lnTo>
                        <a:pt x="1" y="0"/>
                      </a:lnTo>
                      <a:lnTo>
                        <a:pt x="0" y="0"/>
                      </a:lnTo>
                      <a:lnTo>
                        <a:pt x="0" y="0"/>
                      </a:lnTo>
                      <a:lnTo>
                        <a:pt x="0" y="0"/>
                      </a:lnTo>
                      <a:lnTo>
                        <a:pt x="0" y="1"/>
                      </a:lnTo>
                      <a:lnTo>
                        <a:pt x="0" y="1"/>
                      </a:lnTo>
                      <a:lnTo>
                        <a:pt x="1" y="1"/>
                      </a:lnTo>
                      <a:lnTo>
                        <a:pt x="1" y="1"/>
                      </a:lnTo>
                      <a:lnTo>
                        <a:pt x="1" y="0"/>
                      </a:lnTo>
                      <a:lnTo>
                        <a:pt x="1" y="0"/>
                      </a:lnTo>
                      <a:lnTo>
                        <a:pt x="1" y="0"/>
                      </a:lnTo>
                      <a:lnTo>
                        <a:pt x="0" y="0"/>
                      </a:lnTo>
                      <a:lnTo>
                        <a:pt x="0" y="0"/>
                      </a:lnTo>
                      <a:lnTo>
                        <a:pt x="0" y="1"/>
                      </a:lnTo>
                      <a:lnTo>
                        <a:pt x="1" y="2"/>
                      </a:lnTo>
                      <a:lnTo>
                        <a:pt x="2" y="3"/>
                      </a:lnTo>
                      <a:lnTo>
                        <a:pt x="2" y="3"/>
                      </a:lnTo>
                      <a:lnTo>
                        <a:pt x="3" y="5"/>
                      </a:lnTo>
                      <a:lnTo>
                        <a:pt x="5" y="7"/>
                      </a:lnTo>
                      <a:lnTo>
                        <a:pt x="5" y="7"/>
                      </a:lnTo>
                      <a:lnTo>
                        <a:pt x="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59" name="Freeform 2895">
                  <a:extLst>
                    <a:ext uri="{FF2B5EF4-FFF2-40B4-BE49-F238E27FC236}">
                      <a16:creationId xmlns:a16="http://schemas.microsoft.com/office/drawing/2014/main" id="{CA55E655-E3C7-491C-941D-D1BC2A2D1EC0}"/>
                    </a:ext>
                  </a:extLst>
                </p:cNvPr>
                <p:cNvSpPr>
                  <a:spLocks/>
                </p:cNvSpPr>
                <p:nvPr/>
              </p:nvSpPr>
              <p:spPr bwMode="auto">
                <a:xfrm>
                  <a:off x="4092" y="1606"/>
                  <a:ext cx="1" cy="9"/>
                </a:xfrm>
                <a:custGeom>
                  <a:avLst/>
                  <a:gdLst>
                    <a:gd name="T0" fmla="*/ 0 w 1"/>
                    <a:gd name="T1" fmla="*/ 9 h 9"/>
                    <a:gd name="T2" fmla="*/ 0 w 1"/>
                    <a:gd name="T3" fmla="*/ 9 h 9"/>
                    <a:gd name="T4" fmla="*/ 0 w 1"/>
                    <a:gd name="T5" fmla="*/ 9 h 9"/>
                    <a:gd name="T6" fmla="*/ 0 w 1"/>
                    <a:gd name="T7" fmla="*/ 9 h 9"/>
                    <a:gd name="T8" fmla="*/ 1 w 1"/>
                    <a:gd name="T9" fmla="*/ 9 h 9"/>
                    <a:gd name="T10" fmla="*/ 1 w 1"/>
                    <a:gd name="T11" fmla="*/ 9 h 9"/>
                    <a:gd name="T12" fmla="*/ 1 w 1"/>
                    <a:gd name="T13" fmla="*/ 9 h 9"/>
                    <a:gd name="T14" fmla="*/ 1 w 1"/>
                    <a:gd name="T15" fmla="*/ 8 h 9"/>
                    <a:gd name="T16" fmla="*/ 1 w 1"/>
                    <a:gd name="T17" fmla="*/ 7 h 9"/>
                    <a:gd name="T18" fmla="*/ 1 w 1"/>
                    <a:gd name="T19" fmla="*/ 5 h 9"/>
                    <a:gd name="T20" fmla="*/ 1 w 1"/>
                    <a:gd name="T21" fmla="*/ 5 h 9"/>
                    <a:gd name="T22" fmla="*/ 1 w 1"/>
                    <a:gd name="T23" fmla="*/ 3 h 9"/>
                    <a:gd name="T24" fmla="*/ 0 w 1"/>
                    <a:gd name="T25" fmla="*/ 0 h 9"/>
                    <a:gd name="T26" fmla="*/ 0 w 1"/>
                    <a:gd name="T27" fmla="*/ 0 h 9"/>
                    <a:gd name="T28" fmla="*/ 0 w 1"/>
                    <a:gd name="T29" fmla="*/ 0 h 9"/>
                    <a:gd name="T30" fmla="*/ 0 w 1"/>
                    <a:gd name="T31" fmla="*/ 0 h 9"/>
                    <a:gd name="T32" fmla="*/ 0 w 1"/>
                    <a:gd name="T33" fmla="*/ 0 h 9"/>
                    <a:gd name="T34" fmla="*/ 0 w 1"/>
                    <a:gd name="T35" fmla="*/ 6 h 9"/>
                    <a:gd name="T36" fmla="*/ 0 w 1"/>
                    <a:gd name="T37" fmla="*/ 6 h 9"/>
                    <a:gd name="T38" fmla="*/ 1 w 1"/>
                    <a:gd name="T39" fmla="*/ 7 h 9"/>
                    <a:gd name="T40" fmla="*/ 1 w 1"/>
                    <a:gd name="T41" fmla="*/ 8 h 9"/>
                    <a:gd name="T42" fmla="*/ 0 w 1"/>
                    <a:gd name="T43" fmla="*/ 9 h 9"/>
                    <a:gd name="T44" fmla="*/ 0 w 1"/>
                    <a:gd name="T45" fmla="*/ 9 h 9"/>
                    <a:gd name="T46" fmla="*/ 0 w 1"/>
                    <a:gd name="T47" fmla="*/ 9 h 9"/>
                    <a:gd name="T48" fmla="*/ 0 w 1"/>
                    <a:gd name="T4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9">
                      <a:moveTo>
                        <a:pt x="0" y="9"/>
                      </a:moveTo>
                      <a:lnTo>
                        <a:pt x="0" y="9"/>
                      </a:lnTo>
                      <a:lnTo>
                        <a:pt x="0" y="9"/>
                      </a:lnTo>
                      <a:lnTo>
                        <a:pt x="0" y="9"/>
                      </a:lnTo>
                      <a:lnTo>
                        <a:pt x="1" y="9"/>
                      </a:lnTo>
                      <a:lnTo>
                        <a:pt x="1" y="9"/>
                      </a:lnTo>
                      <a:lnTo>
                        <a:pt x="1" y="9"/>
                      </a:lnTo>
                      <a:lnTo>
                        <a:pt x="1" y="8"/>
                      </a:lnTo>
                      <a:lnTo>
                        <a:pt x="1" y="7"/>
                      </a:lnTo>
                      <a:lnTo>
                        <a:pt x="1" y="5"/>
                      </a:lnTo>
                      <a:lnTo>
                        <a:pt x="1" y="5"/>
                      </a:lnTo>
                      <a:lnTo>
                        <a:pt x="1" y="3"/>
                      </a:lnTo>
                      <a:lnTo>
                        <a:pt x="0" y="0"/>
                      </a:lnTo>
                      <a:lnTo>
                        <a:pt x="0" y="0"/>
                      </a:lnTo>
                      <a:lnTo>
                        <a:pt x="0" y="0"/>
                      </a:lnTo>
                      <a:lnTo>
                        <a:pt x="0" y="0"/>
                      </a:lnTo>
                      <a:lnTo>
                        <a:pt x="0" y="0"/>
                      </a:lnTo>
                      <a:lnTo>
                        <a:pt x="0" y="6"/>
                      </a:lnTo>
                      <a:lnTo>
                        <a:pt x="0" y="6"/>
                      </a:lnTo>
                      <a:lnTo>
                        <a:pt x="1" y="7"/>
                      </a:lnTo>
                      <a:lnTo>
                        <a:pt x="1" y="8"/>
                      </a:lnTo>
                      <a:lnTo>
                        <a:pt x="0" y="9"/>
                      </a:lnTo>
                      <a:lnTo>
                        <a:pt x="0" y="9"/>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60" name="Freeform 2896">
                  <a:extLst>
                    <a:ext uri="{FF2B5EF4-FFF2-40B4-BE49-F238E27FC236}">
                      <a16:creationId xmlns:a16="http://schemas.microsoft.com/office/drawing/2014/main" id="{18ACC482-1ADD-43DA-8BC4-E82652C31332}"/>
                    </a:ext>
                  </a:extLst>
                </p:cNvPr>
                <p:cNvSpPr>
                  <a:spLocks/>
                </p:cNvSpPr>
                <p:nvPr/>
              </p:nvSpPr>
              <p:spPr bwMode="auto">
                <a:xfrm>
                  <a:off x="4092" y="1606"/>
                  <a:ext cx="1" cy="9"/>
                </a:xfrm>
                <a:custGeom>
                  <a:avLst/>
                  <a:gdLst>
                    <a:gd name="T0" fmla="*/ 0 w 1"/>
                    <a:gd name="T1" fmla="*/ 9 h 9"/>
                    <a:gd name="T2" fmla="*/ 0 w 1"/>
                    <a:gd name="T3" fmla="*/ 9 h 9"/>
                    <a:gd name="T4" fmla="*/ 0 w 1"/>
                    <a:gd name="T5" fmla="*/ 9 h 9"/>
                    <a:gd name="T6" fmla="*/ 0 w 1"/>
                    <a:gd name="T7" fmla="*/ 9 h 9"/>
                    <a:gd name="T8" fmla="*/ 1 w 1"/>
                    <a:gd name="T9" fmla="*/ 9 h 9"/>
                    <a:gd name="T10" fmla="*/ 1 w 1"/>
                    <a:gd name="T11" fmla="*/ 9 h 9"/>
                    <a:gd name="T12" fmla="*/ 1 w 1"/>
                    <a:gd name="T13" fmla="*/ 9 h 9"/>
                    <a:gd name="T14" fmla="*/ 1 w 1"/>
                    <a:gd name="T15" fmla="*/ 8 h 9"/>
                    <a:gd name="T16" fmla="*/ 1 w 1"/>
                    <a:gd name="T17" fmla="*/ 7 h 9"/>
                    <a:gd name="T18" fmla="*/ 1 w 1"/>
                    <a:gd name="T19" fmla="*/ 5 h 9"/>
                    <a:gd name="T20" fmla="*/ 1 w 1"/>
                    <a:gd name="T21" fmla="*/ 5 h 9"/>
                    <a:gd name="T22" fmla="*/ 1 w 1"/>
                    <a:gd name="T23" fmla="*/ 3 h 9"/>
                    <a:gd name="T24" fmla="*/ 0 w 1"/>
                    <a:gd name="T25" fmla="*/ 0 h 9"/>
                    <a:gd name="T26" fmla="*/ 0 w 1"/>
                    <a:gd name="T27" fmla="*/ 0 h 9"/>
                    <a:gd name="T28" fmla="*/ 0 w 1"/>
                    <a:gd name="T29" fmla="*/ 0 h 9"/>
                    <a:gd name="T30" fmla="*/ 0 w 1"/>
                    <a:gd name="T31" fmla="*/ 0 h 9"/>
                    <a:gd name="T32" fmla="*/ 0 w 1"/>
                    <a:gd name="T33" fmla="*/ 0 h 9"/>
                    <a:gd name="T34" fmla="*/ 0 w 1"/>
                    <a:gd name="T35" fmla="*/ 6 h 9"/>
                    <a:gd name="T36" fmla="*/ 0 w 1"/>
                    <a:gd name="T37" fmla="*/ 6 h 9"/>
                    <a:gd name="T38" fmla="*/ 1 w 1"/>
                    <a:gd name="T39" fmla="*/ 7 h 9"/>
                    <a:gd name="T40" fmla="*/ 1 w 1"/>
                    <a:gd name="T41" fmla="*/ 8 h 9"/>
                    <a:gd name="T42" fmla="*/ 0 w 1"/>
                    <a:gd name="T43" fmla="*/ 9 h 9"/>
                    <a:gd name="T44" fmla="*/ 0 w 1"/>
                    <a:gd name="T45" fmla="*/ 9 h 9"/>
                    <a:gd name="T46" fmla="*/ 0 w 1"/>
                    <a:gd name="T47" fmla="*/ 9 h 9"/>
                    <a:gd name="T48" fmla="*/ 0 w 1"/>
                    <a:gd name="T4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9">
                      <a:moveTo>
                        <a:pt x="0" y="9"/>
                      </a:moveTo>
                      <a:lnTo>
                        <a:pt x="0" y="9"/>
                      </a:lnTo>
                      <a:lnTo>
                        <a:pt x="0" y="9"/>
                      </a:lnTo>
                      <a:lnTo>
                        <a:pt x="0" y="9"/>
                      </a:lnTo>
                      <a:lnTo>
                        <a:pt x="1" y="9"/>
                      </a:lnTo>
                      <a:lnTo>
                        <a:pt x="1" y="9"/>
                      </a:lnTo>
                      <a:lnTo>
                        <a:pt x="1" y="9"/>
                      </a:lnTo>
                      <a:lnTo>
                        <a:pt x="1" y="8"/>
                      </a:lnTo>
                      <a:lnTo>
                        <a:pt x="1" y="7"/>
                      </a:lnTo>
                      <a:lnTo>
                        <a:pt x="1" y="5"/>
                      </a:lnTo>
                      <a:lnTo>
                        <a:pt x="1" y="5"/>
                      </a:lnTo>
                      <a:lnTo>
                        <a:pt x="1" y="3"/>
                      </a:lnTo>
                      <a:lnTo>
                        <a:pt x="0" y="0"/>
                      </a:lnTo>
                      <a:lnTo>
                        <a:pt x="0" y="0"/>
                      </a:lnTo>
                      <a:lnTo>
                        <a:pt x="0" y="0"/>
                      </a:lnTo>
                      <a:lnTo>
                        <a:pt x="0" y="0"/>
                      </a:lnTo>
                      <a:lnTo>
                        <a:pt x="0" y="0"/>
                      </a:lnTo>
                      <a:lnTo>
                        <a:pt x="0" y="6"/>
                      </a:lnTo>
                      <a:lnTo>
                        <a:pt x="0" y="6"/>
                      </a:lnTo>
                      <a:lnTo>
                        <a:pt x="1" y="7"/>
                      </a:lnTo>
                      <a:lnTo>
                        <a:pt x="1" y="8"/>
                      </a:lnTo>
                      <a:lnTo>
                        <a:pt x="0" y="9"/>
                      </a:lnTo>
                      <a:lnTo>
                        <a:pt x="0" y="9"/>
                      </a:lnTo>
                      <a:lnTo>
                        <a:pt x="0" y="9"/>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61" name="Freeform 2897">
                  <a:extLst>
                    <a:ext uri="{FF2B5EF4-FFF2-40B4-BE49-F238E27FC236}">
                      <a16:creationId xmlns:a16="http://schemas.microsoft.com/office/drawing/2014/main" id="{9AE3999D-27F7-4771-9728-EB9D92C1823D}"/>
                    </a:ext>
                  </a:extLst>
                </p:cNvPr>
                <p:cNvSpPr>
                  <a:spLocks/>
                </p:cNvSpPr>
                <p:nvPr/>
              </p:nvSpPr>
              <p:spPr bwMode="auto">
                <a:xfrm>
                  <a:off x="4093" y="1615"/>
                  <a:ext cx="2" cy="4"/>
                </a:xfrm>
                <a:custGeom>
                  <a:avLst/>
                  <a:gdLst>
                    <a:gd name="T0" fmla="*/ 0 w 2"/>
                    <a:gd name="T1" fmla="*/ 0 h 4"/>
                    <a:gd name="T2" fmla="*/ 0 w 2"/>
                    <a:gd name="T3" fmla="*/ 0 h 4"/>
                    <a:gd name="T4" fmla="*/ 0 w 2"/>
                    <a:gd name="T5" fmla="*/ 1 h 4"/>
                    <a:gd name="T6" fmla="*/ 1 w 2"/>
                    <a:gd name="T7" fmla="*/ 2 h 4"/>
                    <a:gd name="T8" fmla="*/ 2 w 2"/>
                    <a:gd name="T9" fmla="*/ 4 h 4"/>
                    <a:gd name="T10" fmla="*/ 2 w 2"/>
                    <a:gd name="T11" fmla="*/ 4 h 4"/>
                    <a:gd name="T12" fmla="*/ 2 w 2"/>
                    <a:gd name="T13" fmla="*/ 4 h 4"/>
                    <a:gd name="T14" fmla="*/ 2 w 2"/>
                    <a:gd name="T15" fmla="*/ 4 h 4"/>
                    <a:gd name="T16" fmla="*/ 1 w 2"/>
                    <a:gd name="T17" fmla="*/ 2 h 4"/>
                    <a:gd name="T18" fmla="*/ 0 w 2"/>
                    <a:gd name="T19" fmla="*/ 1 h 4"/>
                    <a:gd name="T20" fmla="*/ 0 w 2"/>
                    <a:gd name="T21" fmla="*/ 0 h 4"/>
                    <a:gd name="T22" fmla="*/ 0 w 2"/>
                    <a:gd name="T23" fmla="*/ 0 h 4"/>
                    <a:gd name="T24" fmla="*/ 0 w 2"/>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0" y="0"/>
                      </a:moveTo>
                      <a:lnTo>
                        <a:pt x="0" y="0"/>
                      </a:lnTo>
                      <a:lnTo>
                        <a:pt x="0" y="1"/>
                      </a:lnTo>
                      <a:lnTo>
                        <a:pt x="1" y="2"/>
                      </a:lnTo>
                      <a:lnTo>
                        <a:pt x="2" y="4"/>
                      </a:lnTo>
                      <a:lnTo>
                        <a:pt x="2" y="4"/>
                      </a:lnTo>
                      <a:lnTo>
                        <a:pt x="2" y="4"/>
                      </a:lnTo>
                      <a:lnTo>
                        <a:pt x="2" y="4"/>
                      </a:lnTo>
                      <a:lnTo>
                        <a:pt x="1" y="2"/>
                      </a:lnTo>
                      <a:lnTo>
                        <a:pt x="0"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62" name="Freeform 2898">
                  <a:extLst>
                    <a:ext uri="{FF2B5EF4-FFF2-40B4-BE49-F238E27FC236}">
                      <a16:creationId xmlns:a16="http://schemas.microsoft.com/office/drawing/2014/main" id="{DDF3008A-E80A-4F54-BA75-50902DE26936}"/>
                    </a:ext>
                  </a:extLst>
                </p:cNvPr>
                <p:cNvSpPr>
                  <a:spLocks/>
                </p:cNvSpPr>
                <p:nvPr/>
              </p:nvSpPr>
              <p:spPr bwMode="auto">
                <a:xfrm>
                  <a:off x="4093" y="1615"/>
                  <a:ext cx="2" cy="4"/>
                </a:xfrm>
                <a:custGeom>
                  <a:avLst/>
                  <a:gdLst>
                    <a:gd name="T0" fmla="*/ 0 w 2"/>
                    <a:gd name="T1" fmla="*/ 0 h 4"/>
                    <a:gd name="T2" fmla="*/ 0 w 2"/>
                    <a:gd name="T3" fmla="*/ 0 h 4"/>
                    <a:gd name="T4" fmla="*/ 0 w 2"/>
                    <a:gd name="T5" fmla="*/ 1 h 4"/>
                    <a:gd name="T6" fmla="*/ 1 w 2"/>
                    <a:gd name="T7" fmla="*/ 2 h 4"/>
                    <a:gd name="T8" fmla="*/ 2 w 2"/>
                    <a:gd name="T9" fmla="*/ 4 h 4"/>
                    <a:gd name="T10" fmla="*/ 2 w 2"/>
                    <a:gd name="T11" fmla="*/ 4 h 4"/>
                    <a:gd name="T12" fmla="*/ 2 w 2"/>
                    <a:gd name="T13" fmla="*/ 4 h 4"/>
                    <a:gd name="T14" fmla="*/ 2 w 2"/>
                    <a:gd name="T15" fmla="*/ 4 h 4"/>
                    <a:gd name="T16" fmla="*/ 1 w 2"/>
                    <a:gd name="T17" fmla="*/ 2 h 4"/>
                    <a:gd name="T18" fmla="*/ 0 w 2"/>
                    <a:gd name="T19" fmla="*/ 1 h 4"/>
                    <a:gd name="T20" fmla="*/ 0 w 2"/>
                    <a:gd name="T21" fmla="*/ 0 h 4"/>
                    <a:gd name="T22" fmla="*/ 0 w 2"/>
                    <a:gd name="T23" fmla="*/ 0 h 4"/>
                    <a:gd name="T24" fmla="*/ 0 w 2"/>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0" y="0"/>
                      </a:moveTo>
                      <a:lnTo>
                        <a:pt x="0" y="0"/>
                      </a:lnTo>
                      <a:lnTo>
                        <a:pt x="0" y="1"/>
                      </a:lnTo>
                      <a:lnTo>
                        <a:pt x="1" y="2"/>
                      </a:lnTo>
                      <a:lnTo>
                        <a:pt x="2" y="4"/>
                      </a:lnTo>
                      <a:lnTo>
                        <a:pt x="2" y="4"/>
                      </a:lnTo>
                      <a:lnTo>
                        <a:pt x="2" y="4"/>
                      </a:lnTo>
                      <a:lnTo>
                        <a:pt x="2" y="4"/>
                      </a:lnTo>
                      <a:lnTo>
                        <a:pt x="1" y="2"/>
                      </a:lnTo>
                      <a:lnTo>
                        <a:pt x="0"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63" name="Freeform 2899">
                  <a:extLst>
                    <a:ext uri="{FF2B5EF4-FFF2-40B4-BE49-F238E27FC236}">
                      <a16:creationId xmlns:a16="http://schemas.microsoft.com/office/drawing/2014/main" id="{71664A4B-5301-436F-AD2A-0656B69009AA}"/>
                    </a:ext>
                  </a:extLst>
                </p:cNvPr>
                <p:cNvSpPr>
                  <a:spLocks/>
                </p:cNvSpPr>
                <p:nvPr/>
              </p:nvSpPr>
              <p:spPr bwMode="auto">
                <a:xfrm>
                  <a:off x="4121" y="1541"/>
                  <a:ext cx="56" cy="83"/>
                </a:xfrm>
                <a:custGeom>
                  <a:avLst/>
                  <a:gdLst>
                    <a:gd name="T0" fmla="*/ 51 w 56"/>
                    <a:gd name="T1" fmla="*/ 52 h 83"/>
                    <a:gd name="T2" fmla="*/ 46 w 56"/>
                    <a:gd name="T3" fmla="*/ 43 h 83"/>
                    <a:gd name="T4" fmla="*/ 43 w 56"/>
                    <a:gd name="T5" fmla="*/ 41 h 83"/>
                    <a:gd name="T6" fmla="*/ 43 w 56"/>
                    <a:gd name="T7" fmla="*/ 37 h 83"/>
                    <a:gd name="T8" fmla="*/ 50 w 56"/>
                    <a:gd name="T9" fmla="*/ 32 h 83"/>
                    <a:gd name="T10" fmla="*/ 49 w 56"/>
                    <a:gd name="T11" fmla="*/ 24 h 83"/>
                    <a:gd name="T12" fmla="*/ 52 w 56"/>
                    <a:gd name="T13" fmla="*/ 16 h 83"/>
                    <a:gd name="T14" fmla="*/ 41 w 56"/>
                    <a:gd name="T15" fmla="*/ 11 h 83"/>
                    <a:gd name="T16" fmla="*/ 36 w 56"/>
                    <a:gd name="T17" fmla="*/ 9 h 83"/>
                    <a:gd name="T18" fmla="*/ 27 w 56"/>
                    <a:gd name="T19" fmla="*/ 9 h 83"/>
                    <a:gd name="T20" fmla="*/ 19 w 56"/>
                    <a:gd name="T21" fmla="*/ 9 h 83"/>
                    <a:gd name="T22" fmla="*/ 17 w 56"/>
                    <a:gd name="T23" fmla="*/ 6 h 83"/>
                    <a:gd name="T24" fmla="*/ 13 w 56"/>
                    <a:gd name="T25" fmla="*/ 2 h 83"/>
                    <a:gd name="T26" fmla="*/ 8 w 56"/>
                    <a:gd name="T27" fmla="*/ 0 h 83"/>
                    <a:gd name="T28" fmla="*/ 6 w 56"/>
                    <a:gd name="T29" fmla="*/ 3 h 83"/>
                    <a:gd name="T30" fmla="*/ 6 w 56"/>
                    <a:gd name="T31" fmla="*/ 2 h 83"/>
                    <a:gd name="T32" fmla="*/ 11 w 56"/>
                    <a:gd name="T33" fmla="*/ 1 h 83"/>
                    <a:gd name="T34" fmla="*/ 13 w 56"/>
                    <a:gd name="T35" fmla="*/ 5 h 83"/>
                    <a:gd name="T36" fmla="*/ 18 w 56"/>
                    <a:gd name="T37" fmla="*/ 9 h 83"/>
                    <a:gd name="T38" fmla="*/ 20 w 56"/>
                    <a:gd name="T39" fmla="*/ 10 h 83"/>
                    <a:gd name="T40" fmla="*/ 26 w 56"/>
                    <a:gd name="T41" fmla="*/ 9 h 83"/>
                    <a:gd name="T42" fmla="*/ 28 w 56"/>
                    <a:gd name="T43" fmla="*/ 11 h 83"/>
                    <a:gd name="T44" fmla="*/ 37 w 56"/>
                    <a:gd name="T45" fmla="*/ 10 h 83"/>
                    <a:gd name="T46" fmla="*/ 44 w 56"/>
                    <a:gd name="T47" fmla="*/ 12 h 83"/>
                    <a:gd name="T48" fmla="*/ 50 w 56"/>
                    <a:gd name="T49" fmla="*/ 16 h 83"/>
                    <a:gd name="T50" fmla="*/ 49 w 56"/>
                    <a:gd name="T51" fmla="*/ 23 h 83"/>
                    <a:gd name="T52" fmla="*/ 50 w 56"/>
                    <a:gd name="T53" fmla="*/ 27 h 83"/>
                    <a:gd name="T54" fmla="*/ 49 w 56"/>
                    <a:gd name="T55" fmla="*/ 32 h 83"/>
                    <a:gd name="T56" fmla="*/ 42 w 56"/>
                    <a:gd name="T57" fmla="*/ 37 h 83"/>
                    <a:gd name="T58" fmla="*/ 42 w 56"/>
                    <a:gd name="T59" fmla="*/ 41 h 83"/>
                    <a:gd name="T60" fmla="*/ 41 w 56"/>
                    <a:gd name="T61" fmla="*/ 43 h 83"/>
                    <a:gd name="T62" fmla="*/ 48 w 56"/>
                    <a:gd name="T63" fmla="*/ 46 h 83"/>
                    <a:gd name="T64" fmla="*/ 50 w 56"/>
                    <a:gd name="T65" fmla="*/ 52 h 83"/>
                    <a:gd name="T66" fmla="*/ 54 w 56"/>
                    <a:gd name="T67" fmla="*/ 58 h 83"/>
                    <a:gd name="T68" fmla="*/ 48 w 56"/>
                    <a:gd name="T69" fmla="*/ 63 h 83"/>
                    <a:gd name="T70" fmla="*/ 39 w 56"/>
                    <a:gd name="T71" fmla="*/ 65 h 83"/>
                    <a:gd name="T72" fmla="*/ 39 w 56"/>
                    <a:gd name="T73" fmla="*/ 69 h 83"/>
                    <a:gd name="T74" fmla="*/ 32 w 56"/>
                    <a:gd name="T75" fmla="*/ 70 h 83"/>
                    <a:gd name="T76" fmla="*/ 31 w 56"/>
                    <a:gd name="T77" fmla="*/ 75 h 83"/>
                    <a:gd name="T78" fmla="*/ 25 w 56"/>
                    <a:gd name="T79" fmla="*/ 77 h 83"/>
                    <a:gd name="T80" fmla="*/ 20 w 56"/>
                    <a:gd name="T81" fmla="*/ 82 h 83"/>
                    <a:gd name="T82" fmla="*/ 13 w 56"/>
                    <a:gd name="T83" fmla="*/ 80 h 83"/>
                    <a:gd name="T84" fmla="*/ 10 w 56"/>
                    <a:gd name="T85" fmla="*/ 76 h 83"/>
                    <a:gd name="T86" fmla="*/ 4 w 56"/>
                    <a:gd name="T87" fmla="*/ 75 h 83"/>
                    <a:gd name="T88" fmla="*/ 2 w 56"/>
                    <a:gd name="T89" fmla="*/ 71 h 83"/>
                    <a:gd name="T90" fmla="*/ 0 w 56"/>
                    <a:gd name="T91" fmla="*/ 68 h 83"/>
                    <a:gd name="T92" fmla="*/ 2 w 56"/>
                    <a:gd name="T93" fmla="*/ 72 h 83"/>
                    <a:gd name="T94" fmla="*/ 6 w 56"/>
                    <a:gd name="T95" fmla="*/ 77 h 83"/>
                    <a:gd name="T96" fmla="*/ 13 w 56"/>
                    <a:gd name="T97" fmla="*/ 81 h 83"/>
                    <a:gd name="T98" fmla="*/ 20 w 56"/>
                    <a:gd name="T99" fmla="*/ 83 h 83"/>
                    <a:gd name="T100" fmla="*/ 25 w 56"/>
                    <a:gd name="T101" fmla="*/ 79 h 83"/>
                    <a:gd name="T102" fmla="*/ 32 w 56"/>
                    <a:gd name="T103" fmla="*/ 76 h 83"/>
                    <a:gd name="T104" fmla="*/ 32 w 56"/>
                    <a:gd name="T105" fmla="*/ 71 h 83"/>
                    <a:gd name="T106" fmla="*/ 40 w 56"/>
                    <a:gd name="T107" fmla="*/ 70 h 83"/>
                    <a:gd name="T108" fmla="*/ 41 w 56"/>
                    <a:gd name="T109" fmla="*/ 65 h 83"/>
                    <a:gd name="T110" fmla="*/ 52 w 56"/>
                    <a:gd name="T111" fmla="*/ 63 h 83"/>
                    <a:gd name="T112" fmla="*/ 55 w 56"/>
                    <a:gd name="T113" fmla="*/ 5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 h="83">
                      <a:moveTo>
                        <a:pt x="55" y="56"/>
                      </a:moveTo>
                      <a:lnTo>
                        <a:pt x="55" y="56"/>
                      </a:lnTo>
                      <a:lnTo>
                        <a:pt x="55" y="54"/>
                      </a:lnTo>
                      <a:lnTo>
                        <a:pt x="54" y="53"/>
                      </a:lnTo>
                      <a:lnTo>
                        <a:pt x="52" y="52"/>
                      </a:lnTo>
                      <a:lnTo>
                        <a:pt x="51" y="52"/>
                      </a:lnTo>
                      <a:lnTo>
                        <a:pt x="51" y="52"/>
                      </a:lnTo>
                      <a:lnTo>
                        <a:pt x="51" y="50"/>
                      </a:lnTo>
                      <a:lnTo>
                        <a:pt x="51" y="49"/>
                      </a:lnTo>
                      <a:lnTo>
                        <a:pt x="51" y="47"/>
                      </a:lnTo>
                      <a:lnTo>
                        <a:pt x="50" y="46"/>
                      </a:lnTo>
                      <a:lnTo>
                        <a:pt x="50" y="46"/>
                      </a:lnTo>
                      <a:lnTo>
                        <a:pt x="48" y="44"/>
                      </a:lnTo>
                      <a:lnTo>
                        <a:pt x="46" y="43"/>
                      </a:lnTo>
                      <a:lnTo>
                        <a:pt x="46" y="43"/>
                      </a:lnTo>
                      <a:lnTo>
                        <a:pt x="45" y="42"/>
                      </a:lnTo>
                      <a:lnTo>
                        <a:pt x="45" y="42"/>
                      </a:lnTo>
                      <a:lnTo>
                        <a:pt x="45" y="42"/>
                      </a:lnTo>
                      <a:lnTo>
                        <a:pt x="42" y="42"/>
                      </a:lnTo>
                      <a:lnTo>
                        <a:pt x="42" y="42"/>
                      </a:lnTo>
                      <a:lnTo>
                        <a:pt x="43" y="41"/>
                      </a:lnTo>
                      <a:lnTo>
                        <a:pt x="43" y="41"/>
                      </a:lnTo>
                      <a:lnTo>
                        <a:pt x="44" y="40"/>
                      </a:lnTo>
                      <a:lnTo>
                        <a:pt x="43" y="40"/>
                      </a:lnTo>
                      <a:lnTo>
                        <a:pt x="43" y="38"/>
                      </a:lnTo>
                      <a:lnTo>
                        <a:pt x="43" y="38"/>
                      </a:lnTo>
                      <a:lnTo>
                        <a:pt x="43" y="38"/>
                      </a:lnTo>
                      <a:lnTo>
                        <a:pt x="43" y="37"/>
                      </a:lnTo>
                      <a:lnTo>
                        <a:pt x="44" y="36"/>
                      </a:lnTo>
                      <a:lnTo>
                        <a:pt x="45" y="36"/>
                      </a:lnTo>
                      <a:lnTo>
                        <a:pt x="47" y="35"/>
                      </a:lnTo>
                      <a:lnTo>
                        <a:pt x="49" y="34"/>
                      </a:lnTo>
                      <a:lnTo>
                        <a:pt x="49" y="34"/>
                      </a:lnTo>
                      <a:lnTo>
                        <a:pt x="50" y="33"/>
                      </a:lnTo>
                      <a:lnTo>
                        <a:pt x="50" y="32"/>
                      </a:lnTo>
                      <a:lnTo>
                        <a:pt x="51" y="31"/>
                      </a:lnTo>
                      <a:lnTo>
                        <a:pt x="51" y="29"/>
                      </a:lnTo>
                      <a:lnTo>
                        <a:pt x="51" y="29"/>
                      </a:lnTo>
                      <a:lnTo>
                        <a:pt x="51" y="28"/>
                      </a:lnTo>
                      <a:lnTo>
                        <a:pt x="51" y="27"/>
                      </a:lnTo>
                      <a:lnTo>
                        <a:pt x="50" y="25"/>
                      </a:lnTo>
                      <a:lnTo>
                        <a:pt x="49" y="24"/>
                      </a:lnTo>
                      <a:lnTo>
                        <a:pt x="49" y="24"/>
                      </a:lnTo>
                      <a:lnTo>
                        <a:pt x="51" y="23"/>
                      </a:lnTo>
                      <a:lnTo>
                        <a:pt x="52" y="21"/>
                      </a:lnTo>
                      <a:lnTo>
                        <a:pt x="52" y="18"/>
                      </a:lnTo>
                      <a:lnTo>
                        <a:pt x="52" y="18"/>
                      </a:lnTo>
                      <a:lnTo>
                        <a:pt x="52" y="16"/>
                      </a:lnTo>
                      <a:lnTo>
                        <a:pt x="52" y="16"/>
                      </a:lnTo>
                      <a:lnTo>
                        <a:pt x="51" y="14"/>
                      </a:lnTo>
                      <a:lnTo>
                        <a:pt x="49" y="13"/>
                      </a:lnTo>
                      <a:lnTo>
                        <a:pt x="47" y="12"/>
                      </a:lnTo>
                      <a:lnTo>
                        <a:pt x="45" y="11"/>
                      </a:lnTo>
                      <a:lnTo>
                        <a:pt x="45" y="11"/>
                      </a:lnTo>
                      <a:lnTo>
                        <a:pt x="43" y="11"/>
                      </a:lnTo>
                      <a:lnTo>
                        <a:pt x="41" y="11"/>
                      </a:lnTo>
                      <a:lnTo>
                        <a:pt x="41" y="11"/>
                      </a:lnTo>
                      <a:lnTo>
                        <a:pt x="39" y="11"/>
                      </a:lnTo>
                      <a:lnTo>
                        <a:pt x="38" y="10"/>
                      </a:lnTo>
                      <a:lnTo>
                        <a:pt x="38" y="10"/>
                      </a:lnTo>
                      <a:lnTo>
                        <a:pt x="37" y="9"/>
                      </a:lnTo>
                      <a:lnTo>
                        <a:pt x="37" y="9"/>
                      </a:lnTo>
                      <a:lnTo>
                        <a:pt x="36" y="9"/>
                      </a:lnTo>
                      <a:lnTo>
                        <a:pt x="35" y="9"/>
                      </a:lnTo>
                      <a:lnTo>
                        <a:pt x="33" y="9"/>
                      </a:lnTo>
                      <a:lnTo>
                        <a:pt x="32" y="9"/>
                      </a:lnTo>
                      <a:lnTo>
                        <a:pt x="30" y="10"/>
                      </a:lnTo>
                      <a:lnTo>
                        <a:pt x="28" y="11"/>
                      </a:lnTo>
                      <a:lnTo>
                        <a:pt x="28" y="11"/>
                      </a:lnTo>
                      <a:lnTo>
                        <a:pt x="27" y="9"/>
                      </a:lnTo>
                      <a:lnTo>
                        <a:pt x="26" y="9"/>
                      </a:lnTo>
                      <a:lnTo>
                        <a:pt x="24" y="8"/>
                      </a:lnTo>
                      <a:lnTo>
                        <a:pt x="23" y="7"/>
                      </a:lnTo>
                      <a:lnTo>
                        <a:pt x="23" y="7"/>
                      </a:lnTo>
                      <a:lnTo>
                        <a:pt x="21" y="8"/>
                      </a:lnTo>
                      <a:lnTo>
                        <a:pt x="20" y="8"/>
                      </a:lnTo>
                      <a:lnTo>
                        <a:pt x="19" y="9"/>
                      </a:lnTo>
                      <a:lnTo>
                        <a:pt x="18" y="10"/>
                      </a:lnTo>
                      <a:lnTo>
                        <a:pt x="18" y="10"/>
                      </a:lnTo>
                      <a:lnTo>
                        <a:pt x="19" y="9"/>
                      </a:lnTo>
                      <a:lnTo>
                        <a:pt x="18" y="8"/>
                      </a:lnTo>
                      <a:lnTo>
                        <a:pt x="18" y="7"/>
                      </a:lnTo>
                      <a:lnTo>
                        <a:pt x="17" y="6"/>
                      </a:lnTo>
                      <a:lnTo>
                        <a:pt x="17" y="6"/>
                      </a:lnTo>
                      <a:lnTo>
                        <a:pt x="15" y="6"/>
                      </a:lnTo>
                      <a:lnTo>
                        <a:pt x="14" y="5"/>
                      </a:lnTo>
                      <a:lnTo>
                        <a:pt x="14" y="5"/>
                      </a:lnTo>
                      <a:lnTo>
                        <a:pt x="13" y="5"/>
                      </a:lnTo>
                      <a:lnTo>
                        <a:pt x="13" y="4"/>
                      </a:lnTo>
                      <a:lnTo>
                        <a:pt x="13" y="3"/>
                      </a:lnTo>
                      <a:lnTo>
                        <a:pt x="13" y="2"/>
                      </a:lnTo>
                      <a:lnTo>
                        <a:pt x="13" y="2"/>
                      </a:lnTo>
                      <a:lnTo>
                        <a:pt x="12" y="1"/>
                      </a:lnTo>
                      <a:lnTo>
                        <a:pt x="12" y="0"/>
                      </a:lnTo>
                      <a:lnTo>
                        <a:pt x="11" y="0"/>
                      </a:lnTo>
                      <a:lnTo>
                        <a:pt x="9" y="0"/>
                      </a:lnTo>
                      <a:lnTo>
                        <a:pt x="9" y="0"/>
                      </a:lnTo>
                      <a:lnTo>
                        <a:pt x="8" y="0"/>
                      </a:lnTo>
                      <a:lnTo>
                        <a:pt x="7" y="1"/>
                      </a:lnTo>
                      <a:lnTo>
                        <a:pt x="6" y="2"/>
                      </a:lnTo>
                      <a:lnTo>
                        <a:pt x="6" y="2"/>
                      </a:lnTo>
                      <a:lnTo>
                        <a:pt x="6" y="3"/>
                      </a:lnTo>
                      <a:lnTo>
                        <a:pt x="6" y="3"/>
                      </a:lnTo>
                      <a:lnTo>
                        <a:pt x="6" y="3"/>
                      </a:lnTo>
                      <a:lnTo>
                        <a:pt x="6" y="3"/>
                      </a:lnTo>
                      <a:lnTo>
                        <a:pt x="6" y="3"/>
                      </a:lnTo>
                      <a:lnTo>
                        <a:pt x="6" y="3"/>
                      </a:lnTo>
                      <a:lnTo>
                        <a:pt x="6" y="3"/>
                      </a:lnTo>
                      <a:lnTo>
                        <a:pt x="6" y="2"/>
                      </a:lnTo>
                      <a:lnTo>
                        <a:pt x="6" y="2"/>
                      </a:lnTo>
                      <a:lnTo>
                        <a:pt x="6" y="2"/>
                      </a:lnTo>
                      <a:lnTo>
                        <a:pt x="6" y="2"/>
                      </a:lnTo>
                      <a:lnTo>
                        <a:pt x="6" y="2"/>
                      </a:lnTo>
                      <a:lnTo>
                        <a:pt x="7" y="1"/>
                      </a:lnTo>
                      <a:lnTo>
                        <a:pt x="7" y="1"/>
                      </a:lnTo>
                      <a:lnTo>
                        <a:pt x="10" y="1"/>
                      </a:lnTo>
                      <a:lnTo>
                        <a:pt x="10" y="1"/>
                      </a:lnTo>
                      <a:lnTo>
                        <a:pt x="11" y="1"/>
                      </a:lnTo>
                      <a:lnTo>
                        <a:pt x="11" y="1"/>
                      </a:lnTo>
                      <a:lnTo>
                        <a:pt x="12" y="2"/>
                      </a:lnTo>
                      <a:lnTo>
                        <a:pt x="12" y="2"/>
                      </a:lnTo>
                      <a:lnTo>
                        <a:pt x="13" y="2"/>
                      </a:lnTo>
                      <a:lnTo>
                        <a:pt x="13" y="3"/>
                      </a:lnTo>
                      <a:lnTo>
                        <a:pt x="13" y="5"/>
                      </a:lnTo>
                      <a:lnTo>
                        <a:pt x="13" y="5"/>
                      </a:lnTo>
                      <a:lnTo>
                        <a:pt x="13" y="5"/>
                      </a:lnTo>
                      <a:lnTo>
                        <a:pt x="14" y="6"/>
                      </a:lnTo>
                      <a:lnTo>
                        <a:pt x="15" y="6"/>
                      </a:lnTo>
                      <a:lnTo>
                        <a:pt x="15" y="6"/>
                      </a:lnTo>
                      <a:lnTo>
                        <a:pt x="16" y="7"/>
                      </a:lnTo>
                      <a:lnTo>
                        <a:pt x="18" y="8"/>
                      </a:lnTo>
                      <a:lnTo>
                        <a:pt x="18" y="8"/>
                      </a:lnTo>
                      <a:lnTo>
                        <a:pt x="18" y="9"/>
                      </a:lnTo>
                      <a:lnTo>
                        <a:pt x="18" y="10"/>
                      </a:lnTo>
                      <a:lnTo>
                        <a:pt x="18" y="11"/>
                      </a:lnTo>
                      <a:lnTo>
                        <a:pt x="18" y="11"/>
                      </a:lnTo>
                      <a:lnTo>
                        <a:pt x="18" y="11"/>
                      </a:lnTo>
                      <a:lnTo>
                        <a:pt x="18" y="11"/>
                      </a:lnTo>
                      <a:lnTo>
                        <a:pt x="18" y="11"/>
                      </a:lnTo>
                      <a:lnTo>
                        <a:pt x="20" y="10"/>
                      </a:lnTo>
                      <a:lnTo>
                        <a:pt x="20" y="9"/>
                      </a:lnTo>
                      <a:lnTo>
                        <a:pt x="22" y="8"/>
                      </a:lnTo>
                      <a:lnTo>
                        <a:pt x="22" y="8"/>
                      </a:lnTo>
                      <a:lnTo>
                        <a:pt x="23" y="8"/>
                      </a:lnTo>
                      <a:lnTo>
                        <a:pt x="24" y="8"/>
                      </a:lnTo>
                      <a:lnTo>
                        <a:pt x="25" y="9"/>
                      </a:lnTo>
                      <a:lnTo>
                        <a:pt x="26" y="9"/>
                      </a:lnTo>
                      <a:lnTo>
                        <a:pt x="27" y="10"/>
                      </a:lnTo>
                      <a:lnTo>
                        <a:pt x="27" y="11"/>
                      </a:lnTo>
                      <a:lnTo>
                        <a:pt x="28" y="11"/>
                      </a:lnTo>
                      <a:lnTo>
                        <a:pt x="28" y="11"/>
                      </a:lnTo>
                      <a:lnTo>
                        <a:pt x="28" y="11"/>
                      </a:lnTo>
                      <a:lnTo>
                        <a:pt x="28" y="11"/>
                      </a:lnTo>
                      <a:lnTo>
                        <a:pt x="28" y="11"/>
                      </a:lnTo>
                      <a:lnTo>
                        <a:pt x="29" y="11"/>
                      </a:lnTo>
                      <a:lnTo>
                        <a:pt x="30" y="10"/>
                      </a:lnTo>
                      <a:lnTo>
                        <a:pt x="31" y="10"/>
                      </a:lnTo>
                      <a:lnTo>
                        <a:pt x="32" y="9"/>
                      </a:lnTo>
                      <a:lnTo>
                        <a:pt x="34" y="9"/>
                      </a:lnTo>
                      <a:lnTo>
                        <a:pt x="35" y="9"/>
                      </a:lnTo>
                      <a:lnTo>
                        <a:pt x="37" y="10"/>
                      </a:lnTo>
                      <a:lnTo>
                        <a:pt x="37" y="11"/>
                      </a:lnTo>
                      <a:lnTo>
                        <a:pt x="37" y="11"/>
                      </a:lnTo>
                      <a:lnTo>
                        <a:pt x="38" y="11"/>
                      </a:lnTo>
                      <a:lnTo>
                        <a:pt x="39" y="12"/>
                      </a:lnTo>
                      <a:lnTo>
                        <a:pt x="40" y="12"/>
                      </a:lnTo>
                      <a:lnTo>
                        <a:pt x="40" y="12"/>
                      </a:lnTo>
                      <a:lnTo>
                        <a:pt x="44" y="12"/>
                      </a:lnTo>
                      <a:lnTo>
                        <a:pt x="44" y="12"/>
                      </a:lnTo>
                      <a:lnTo>
                        <a:pt x="46" y="13"/>
                      </a:lnTo>
                      <a:lnTo>
                        <a:pt x="48" y="13"/>
                      </a:lnTo>
                      <a:lnTo>
                        <a:pt x="49" y="14"/>
                      </a:lnTo>
                      <a:lnTo>
                        <a:pt x="50" y="15"/>
                      </a:lnTo>
                      <a:lnTo>
                        <a:pt x="50" y="16"/>
                      </a:lnTo>
                      <a:lnTo>
                        <a:pt x="50" y="16"/>
                      </a:lnTo>
                      <a:lnTo>
                        <a:pt x="51" y="17"/>
                      </a:lnTo>
                      <a:lnTo>
                        <a:pt x="51" y="18"/>
                      </a:lnTo>
                      <a:lnTo>
                        <a:pt x="51" y="19"/>
                      </a:lnTo>
                      <a:lnTo>
                        <a:pt x="51" y="20"/>
                      </a:lnTo>
                      <a:lnTo>
                        <a:pt x="50" y="21"/>
                      </a:lnTo>
                      <a:lnTo>
                        <a:pt x="50" y="22"/>
                      </a:lnTo>
                      <a:lnTo>
                        <a:pt x="49" y="23"/>
                      </a:lnTo>
                      <a:lnTo>
                        <a:pt x="48" y="24"/>
                      </a:lnTo>
                      <a:lnTo>
                        <a:pt x="48" y="24"/>
                      </a:lnTo>
                      <a:lnTo>
                        <a:pt x="48" y="24"/>
                      </a:lnTo>
                      <a:lnTo>
                        <a:pt x="48" y="25"/>
                      </a:lnTo>
                      <a:lnTo>
                        <a:pt x="48" y="25"/>
                      </a:lnTo>
                      <a:lnTo>
                        <a:pt x="49" y="26"/>
                      </a:lnTo>
                      <a:lnTo>
                        <a:pt x="50" y="27"/>
                      </a:lnTo>
                      <a:lnTo>
                        <a:pt x="50" y="27"/>
                      </a:lnTo>
                      <a:lnTo>
                        <a:pt x="50" y="27"/>
                      </a:lnTo>
                      <a:lnTo>
                        <a:pt x="50" y="28"/>
                      </a:lnTo>
                      <a:lnTo>
                        <a:pt x="50" y="29"/>
                      </a:lnTo>
                      <a:lnTo>
                        <a:pt x="50" y="31"/>
                      </a:lnTo>
                      <a:lnTo>
                        <a:pt x="50" y="31"/>
                      </a:lnTo>
                      <a:lnTo>
                        <a:pt x="49" y="32"/>
                      </a:lnTo>
                      <a:lnTo>
                        <a:pt x="48" y="33"/>
                      </a:lnTo>
                      <a:lnTo>
                        <a:pt x="47" y="34"/>
                      </a:lnTo>
                      <a:lnTo>
                        <a:pt x="45" y="35"/>
                      </a:lnTo>
                      <a:lnTo>
                        <a:pt x="45" y="35"/>
                      </a:lnTo>
                      <a:lnTo>
                        <a:pt x="43" y="36"/>
                      </a:lnTo>
                      <a:lnTo>
                        <a:pt x="42" y="36"/>
                      </a:lnTo>
                      <a:lnTo>
                        <a:pt x="42" y="37"/>
                      </a:lnTo>
                      <a:lnTo>
                        <a:pt x="42" y="37"/>
                      </a:lnTo>
                      <a:lnTo>
                        <a:pt x="42" y="38"/>
                      </a:lnTo>
                      <a:lnTo>
                        <a:pt x="42" y="38"/>
                      </a:lnTo>
                      <a:lnTo>
                        <a:pt x="42" y="40"/>
                      </a:lnTo>
                      <a:lnTo>
                        <a:pt x="42" y="40"/>
                      </a:lnTo>
                      <a:lnTo>
                        <a:pt x="42" y="40"/>
                      </a:lnTo>
                      <a:lnTo>
                        <a:pt x="42" y="41"/>
                      </a:lnTo>
                      <a:lnTo>
                        <a:pt x="41" y="42"/>
                      </a:lnTo>
                      <a:lnTo>
                        <a:pt x="41" y="42"/>
                      </a:lnTo>
                      <a:lnTo>
                        <a:pt x="41" y="43"/>
                      </a:lnTo>
                      <a:lnTo>
                        <a:pt x="41" y="43"/>
                      </a:lnTo>
                      <a:lnTo>
                        <a:pt x="41" y="43"/>
                      </a:lnTo>
                      <a:lnTo>
                        <a:pt x="41" y="43"/>
                      </a:lnTo>
                      <a:lnTo>
                        <a:pt x="41" y="43"/>
                      </a:lnTo>
                      <a:lnTo>
                        <a:pt x="43" y="43"/>
                      </a:lnTo>
                      <a:lnTo>
                        <a:pt x="44" y="43"/>
                      </a:lnTo>
                      <a:lnTo>
                        <a:pt x="45" y="44"/>
                      </a:lnTo>
                      <a:lnTo>
                        <a:pt x="45" y="44"/>
                      </a:lnTo>
                      <a:lnTo>
                        <a:pt x="47" y="45"/>
                      </a:lnTo>
                      <a:lnTo>
                        <a:pt x="48" y="46"/>
                      </a:lnTo>
                      <a:lnTo>
                        <a:pt x="48" y="46"/>
                      </a:lnTo>
                      <a:lnTo>
                        <a:pt x="50" y="47"/>
                      </a:lnTo>
                      <a:lnTo>
                        <a:pt x="50" y="49"/>
                      </a:lnTo>
                      <a:lnTo>
                        <a:pt x="50" y="50"/>
                      </a:lnTo>
                      <a:lnTo>
                        <a:pt x="50" y="52"/>
                      </a:lnTo>
                      <a:lnTo>
                        <a:pt x="50" y="52"/>
                      </a:lnTo>
                      <a:lnTo>
                        <a:pt x="50" y="52"/>
                      </a:lnTo>
                      <a:lnTo>
                        <a:pt x="50" y="52"/>
                      </a:lnTo>
                      <a:lnTo>
                        <a:pt x="50" y="52"/>
                      </a:lnTo>
                      <a:lnTo>
                        <a:pt x="51" y="53"/>
                      </a:lnTo>
                      <a:lnTo>
                        <a:pt x="53" y="54"/>
                      </a:lnTo>
                      <a:lnTo>
                        <a:pt x="54" y="55"/>
                      </a:lnTo>
                      <a:lnTo>
                        <a:pt x="54" y="56"/>
                      </a:lnTo>
                      <a:lnTo>
                        <a:pt x="54" y="56"/>
                      </a:lnTo>
                      <a:lnTo>
                        <a:pt x="54" y="58"/>
                      </a:lnTo>
                      <a:lnTo>
                        <a:pt x="54" y="59"/>
                      </a:lnTo>
                      <a:lnTo>
                        <a:pt x="53" y="60"/>
                      </a:lnTo>
                      <a:lnTo>
                        <a:pt x="52" y="61"/>
                      </a:lnTo>
                      <a:lnTo>
                        <a:pt x="52" y="61"/>
                      </a:lnTo>
                      <a:lnTo>
                        <a:pt x="51" y="62"/>
                      </a:lnTo>
                      <a:lnTo>
                        <a:pt x="49" y="63"/>
                      </a:lnTo>
                      <a:lnTo>
                        <a:pt x="48" y="63"/>
                      </a:lnTo>
                      <a:lnTo>
                        <a:pt x="46" y="63"/>
                      </a:lnTo>
                      <a:lnTo>
                        <a:pt x="43" y="64"/>
                      </a:lnTo>
                      <a:lnTo>
                        <a:pt x="40" y="64"/>
                      </a:lnTo>
                      <a:lnTo>
                        <a:pt x="40" y="64"/>
                      </a:lnTo>
                      <a:lnTo>
                        <a:pt x="39" y="64"/>
                      </a:lnTo>
                      <a:lnTo>
                        <a:pt x="39" y="65"/>
                      </a:lnTo>
                      <a:lnTo>
                        <a:pt x="39" y="65"/>
                      </a:lnTo>
                      <a:lnTo>
                        <a:pt x="40" y="65"/>
                      </a:lnTo>
                      <a:lnTo>
                        <a:pt x="40" y="66"/>
                      </a:lnTo>
                      <a:lnTo>
                        <a:pt x="40" y="66"/>
                      </a:lnTo>
                      <a:lnTo>
                        <a:pt x="41" y="67"/>
                      </a:lnTo>
                      <a:lnTo>
                        <a:pt x="40" y="67"/>
                      </a:lnTo>
                      <a:lnTo>
                        <a:pt x="39" y="69"/>
                      </a:lnTo>
                      <a:lnTo>
                        <a:pt x="39" y="69"/>
                      </a:lnTo>
                      <a:lnTo>
                        <a:pt x="38" y="69"/>
                      </a:lnTo>
                      <a:lnTo>
                        <a:pt x="37" y="70"/>
                      </a:lnTo>
                      <a:lnTo>
                        <a:pt x="35" y="70"/>
                      </a:lnTo>
                      <a:lnTo>
                        <a:pt x="35" y="70"/>
                      </a:lnTo>
                      <a:lnTo>
                        <a:pt x="33" y="70"/>
                      </a:lnTo>
                      <a:lnTo>
                        <a:pt x="33" y="70"/>
                      </a:lnTo>
                      <a:lnTo>
                        <a:pt x="32" y="70"/>
                      </a:lnTo>
                      <a:lnTo>
                        <a:pt x="32" y="70"/>
                      </a:lnTo>
                      <a:lnTo>
                        <a:pt x="31" y="70"/>
                      </a:lnTo>
                      <a:lnTo>
                        <a:pt x="31" y="71"/>
                      </a:lnTo>
                      <a:lnTo>
                        <a:pt x="31" y="72"/>
                      </a:lnTo>
                      <a:lnTo>
                        <a:pt x="31" y="72"/>
                      </a:lnTo>
                      <a:lnTo>
                        <a:pt x="31" y="74"/>
                      </a:lnTo>
                      <a:lnTo>
                        <a:pt x="31" y="75"/>
                      </a:lnTo>
                      <a:lnTo>
                        <a:pt x="30" y="76"/>
                      </a:lnTo>
                      <a:lnTo>
                        <a:pt x="30" y="76"/>
                      </a:lnTo>
                      <a:lnTo>
                        <a:pt x="29" y="77"/>
                      </a:lnTo>
                      <a:lnTo>
                        <a:pt x="29" y="77"/>
                      </a:lnTo>
                      <a:lnTo>
                        <a:pt x="27" y="77"/>
                      </a:lnTo>
                      <a:lnTo>
                        <a:pt x="27" y="77"/>
                      </a:lnTo>
                      <a:lnTo>
                        <a:pt x="25" y="77"/>
                      </a:lnTo>
                      <a:lnTo>
                        <a:pt x="24" y="77"/>
                      </a:lnTo>
                      <a:lnTo>
                        <a:pt x="24" y="78"/>
                      </a:lnTo>
                      <a:lnTo>
                        <a:pt x="24" y="78"/>
                      </a:lnTo>
                      <a:lnTo>
                        <a:pt x="23" y="79"/>
                      </a:lnTo>
                      <a:lnTo>
                        <a:pt x="22" y="80"/>
                      </a:lnTo>
                      <a:lnTo>
                        <a:pt x="21" y="81"/>
                      </a:lnTo>
                      <a:lnTo>
                        <a:pt x="20" y="82"/>
                      </a:lnTo>
                      <a:lnTo>
                        <a:pt x="20" y="82"/>
                      </a:lnTo>
                      <a:lnTo>
                        <a:pt x="19" y="82"/>
                      </a:lnTo>
                      <a:lnTo>
                        <a:pt x="17" y="82"/>
                      </a:lnTo>
                      <a:lnTo>
                        <a:pt x="15" y="82"/>
                      </a:lnTo>
                      <a:lnTo>
                        <a:pt x="14" y="81"/>
                      </a:lnTo>
                      <a:lnTo>
                        <a:pt x="14" y="81"/>
                      </a:lnTo>
                      <a:lnTo>
                        <a:pt x="13" y="80"/>
                      </a:lnTo>
                      <a:lnTo>
                        <a:pt x="12" y="79"/>
                      </a:lnTo>
                      <a:lnTo>
                        <a:pt x="11" y="77"/>
                      </a:lnTo>
                      <a:lnTo>
                        <a:pt x="11" y="76"/>
                      </a:lnTo>
                      <a:lnTo>
                        <a:pt x="11" y="76"/>
                      </a:lnTo>
                      <a:lnTo>
                        <a:pt x="11" y="76"/>
                      </a:lnTo>
                      <a:lnTo>
                        <a:pt x="10" y="76"/>
                      </a:lnTo>
                      <a:lnTo>
                        <a:pt x="10" y="76"/>
                      </a:lnTo>
                      <a:lnTo>
                        <a:pt x="9" y="76"/>
                      </a:lnTo>
                      <a:lnTo>
                        <a:pt x="9" y="76"/>
                      </a:lnTo>
                      <a:lnTo>
                        <a:pt x="8" y="76"/>
                      </a:lnTo>
                      <a:lnTo>
                        <a:pt x="7" y="76"/>
                      </a:lnTo>
                      <a:lnTo>
                        <a:pt x="5" y="76"/>
                      </a:lnTo>
                      <a:lnTo>
                        <a:pt x="4" y="75"/>
                      </a:lnTo>
                      <a:lnTo>
                        <a:pt x="4" y="75"/>
                      </a:lnTo>
                      <a:lnTo>
                        <a:pt x="3" y="74"/>
                      </a:lnTo>
                      <a:lnTo>
                        <a:pt x="3" y="73"/>
                      </a:lnTo>
                      <a:lnTo>
                        <a:pt x="2" y="71"/>
                      </a:lnTo>
                      <a:lnTo>
                        <a:pt x="2" y="71"/>
                      </a:lnTo>
                      <a:lnTo>
                        <a:pt x="2" y="70"/>
                      </a:lnTo>
                      <a:lnTo>
                        <a:pt x="2" y="71"/>
                      </a:lnTo>
                      <a:lnTo>
                        <a:pt x="2" y="71"/>
                      </a:lnTo>
                      <a:lnTo>
                        <a:pt x="1" y="71"/>
                      </a:lnTo>
                      <a:lnTo>
                        <a:pt x="1" y="71"/>
                      </a:lnTo>
                      <a:lnTo>
                        <a:pt x="1" y="70"/>
                      </a:lnTo>
                      <a:lnTo>
                        <a:pt x="0" y="68"/>
                      </a:lnTo>
                      <a:lnTo>
                        <a:pt x="0" y="68"/>
                      </a:lnTo>
                      <a:lnTo>
                        <a:pt x="0" y="68"/>
                      </a:lnTo>
                      <a:lnTo>
                        <a:pt x="0" y="68"/>
                      </a:lnTo>
                      <a:lnTo>
                        <a:pt x="0" y="68"/>
                      </a:lnTo>
                      <a:lnTo>
                        <a:pt x="0" y="69"/>
                      </a:lnTo>
                      <a:lnTo>
                        <a:pt x="0" y="70"/>
                      </a:lnTo>
                      <a:lnTo>
                        <a:pt x="1" y="72"/>
                      </a:lnTo>
                      <a:lnTo>
                        <a:pt x="1" y="72"/>
                      </a:lnTo>
                      <a:lnTo>
                        <a:pt x="2" y="72"/>
                      </a:lnTo>
                      <a:lnTo>
                        <a:pt x="2" y="72"/>
                      </a:lnTo>
                      <a:lnTo>
                        <a:pt x="2" y="74"/>
                      </a:lnTo>
                      <a:lnTo>
                        <a:pt x="2" y="74"/>
                      </a:lnTo>
                      <a:lnTo>
                        <a:pt x="2" y="75"/>
                      </a:lnTo>
                      <a:lnTo>
                        <a:pt x="3" y="75"/>
                      </a:lnTo>
                      <a:lnTo>
                        <a:pt x="4" y="76"/>
                      </a:lnTo>
                      <a:lnTo>
                        <a:pt x="4" y="76"/>
                      </a:lnTo>
                      <a:lnTo>
                        <a:pt x="6" y="77"/>
                      </a:lnTo>
                      <a:lnTo>
                        <a:pt x="7" y="77"/>
                      </a:lnTo>
                      <a:lnTo>
                        <a:pt x="9" y="77"/>
                      </a:lnTo>
                      <a:lnTo>
                        <a:pt x="10" y="77"/>
                      </a:lnTo>
                      <a:lnTo>
                        <a:pt x="10" y="77"/>
                      </a:lnTo>
                      <a:lnTo>
                        <a:pt x="11" y="79"/>
                      </a:lnTo>
                      <a:lnTo>
                        <a:pt x="12" y="80"/>
                      </a:lnTo>
                      <a:lnTo>
                        <a:pt x="13" y="81"/>
                      </a:lnTo>
                      <a:lnTo>
                        <a:pt x="14" y="82"/>
                      </a:lnTo>
                      <a:lnTo>
                        <a:pt x="15" y="83"/>
                      </a:lnTo>
                      <a:lnTo>
                        <a:pt x="16" y="83"/>
                      </a:lnTo>
                      <a:lnTo>
                        <a:pt x="17" y="83"/>
                      </a:lnTo>
                      <a:lnTo>
                        <a:pt x="17" y="83"/>
                      </a:lnTo>
                      <a:lnTo>
                        <a:pt x="19" y="83"/>
                      </a:lnTo>
                      <a:lnTo>
                        <a:pt x="20" y="83"/>
                      </a:lnTo>
                      <a:lnTo>
                        <a:pt x="21" y="82"/>
                      </a:lnTo>
                      <a:lnTo>
                        <a:pt x="23" y="81"/>
                      </a:lnTo>
                      <a:lnTo>
                        <a:pt x="23" y="81"/>
                      </a:lnTo>
                      <a:lnTo>
                        <a:pt x="24" y="80"/>
                      </a:lnTo>
                      <a:lnTo>
                        <a:pt x="24" y="79"/>
                      </a:lnTo>
                      <a:lnTo>
                        <a:pt x="24" y="79"/>
                      </a:lnTo>
                      <a:lnTo>
                        <a:pt x="25" y="79"/>
                      </a:lnTo>
                      <a:lnTo>
                        <a:pt x="25" y="78"/>
                      </a:lnTo>
                      <a:lnTo>
                        <a:pt x="27" y="78"/>
                      </a:lnTo>
                      <a:lnTo>
                        <a:pt x="27" y="78"/>
                      </a:lnTo>
                      <a:lnTo>
                        <a:pt x="29" y="78"/>
                      </a:lnTo>
                      <a:lnTo>
                        <a:pt x="30" y="78"/>
                      </a:lnTo>
                      <a:lnTo>
                        <a:pt x="31" y="77"/>
                      </a:lnTo>
                      <a:lnTo>
                        <a:pt x="32" y="76"/>
                      </a:lnTo>
                      <a:lnTo>
                        <a:pt x="32" y="76"/>
                      </a:lnTo>
                      <a:lnTo>
                        <a:pt x="32" y="75"/>
                      </a:lnTo>
                      <a:lnTo>
                        <a:pt x="32" y="74"/>
                      </a:lnTo>
                      <a:lnTo>
                        <a:pt x="32" y="72"/>
                      </a:lnTo>
                      <a:lnTo>
                        <a:pt x="32" y="72"/>
                      </a:lnTo>
                      <a:lnTo>
                        <a:pt x="32" y="72"/>
                      </a:lnTo>
                      <a:lnTo>
                        <a:pt x="32" y="71"/>
                      </a:lnTo>
                      <a:lnTo>
                        <a:pt x="33" y="71"/>
                      </a:lnTo>
                      <a:lnTo>
                        <a:pt x="33" y="71"/>
                      </a:lnTo>
                      <a:lnTo>
                        <a:pt x="35" y="71"/>
                      </a:lnTo>
                      <a:lnTo>
                        <a:pt x="35" y="71"/>
                      </a:lnTo>
                      <a:lnTo>
                        <a:pt x="37" y="71"/>
                      </a:lnTo>
                      <a:lnTo>
                        <a:pt x="38" y="70"/>
                      </a:lnTo>
                      <a:lnTo>
                        <a:pt x="40" y="70"/>
                      </a:lnTo>
                      <a:lnTo>
                        <a:pt x="41" y="69"/>
                      </a:lnTo>
                      <a:lnTo>
                        <a:pt x="41" y="69"/>
                      </a:lnTo>
                      <a:lnTo>
                        <a:pt x="42" y="67"/>
                      </a:lnTo>
                      <a:lnTo>
                        <a:pt x="42" y="66"/>
                      </a:lnTo>
                      <a:lnTo>
                        <a:pt x="42" y="66"/>
                      </a:lnTo>
                      <a:lnTo>
                        <a:pt x="41" y="66"/>
                      </a:lnTo>
                      <a:lnTo>
                        <a:pt x="41" y="65"/>
                      </a:lnTo>
                      <a:lnTo>
                        <a:pt x="41" y="65"/>
                      </a:lnTo>
                      <a:lnTo>
                        <a:pt x="45" y="65"/>
                      </a:lnTo>
                      <a:lnTo>
                        <a:pt x="47" y="65"/>
                      </a:lnTo>
                      <a:lnTo>
                        <a:pt x="49" y="64"/>
                      </a:lnTo>
                      <a:lnTo>
                        <a:pt x="49" y="64"/>
                      </a:lnTo>
                      <a:lnTo>
                        <a:pt x="50" y="64"/>
                      </a:lnTo>
                      <a:lnTo>
                        <a:pt x="52" y="63"/>
                      </a:lnTo>
                      <a:lnTo>
                        <a:pt x="53" y="62"/>
                      </a:lnTo>
                      <a:lnTo>
                        <a:pt x="54" y="61"/>
                      </a:lnTo>
                      <a:lnTo>
                        <a:pt x="54" y="61"/>
                      </a:lnTo>
                      <a:lnTo>
                        <a:pt x="55" y="60"/>
                      </a:lnTo>
                      <a:lnTo>
                        <a:pt x="56" y="59"/>
                      </a:lnTo>
                      <a:lnTo>
                        <a:pt x="56" y="57"/>
                      </a:lnTo>
                      <a:lnTo>
                        <a:pt x="55"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64" name="Freeform 2900">
                  <a:extLst>
                    <a:ext uri="{FF2B5EF4-FFF2-40B4-BE49-F238E27FC236}">
                      <a16:creationId xmlns:a16="http://schemas.microsoft.com/office/drawing/2014/main" id="{CD3EA2A0-8341-4E29-9EE0-72E72D985980}"/>
                    </a:ext>
                  </a:extLst>
                </p:cNvPr>
                <p:cNvSpPr>
                  <a:spLocks/>
                </p:cNvSpPr>
                <p:nvPr/>
              </p:nvSpPr>
              <p:spPr bwMode="auto">
                <a:xfrm>
                  <a:off x="4121" y="1541"/>
                  <a:ext cx="56" cy="83"/>
                </a:xfrm>
                <a:custGeom>
                  <a:avLst/>
                  <a:gdLst>
                    <a:gd name="T0" fmla="*/ 51 w 56"/>
                    <a:gd name="T1" fmla="*/ 52 h 83"/>
                    <a:gd name="T2" fmla="*/ 46 w 56"/>
                    <a:gd name="T3" fmla="*/ 43 h 83"/>
                    <a:gd name="T4" fmla="*/ 43 w 56"/>
                    <a:gd name="T5" fmla="*/ 41 h 83"/>
                    <a:gd name="T6" fmla="*/ 43 w 56"/>
                    <a:gd name="T7" fmla="*/ 37 h 83"/>
                    <a:gd name="T8" fmla="*/ 50 w 56"/>
                    <a:gd name="T9" fmla="*/ 32 h 83"/>
                    <a:gd name="T10" fmla="*/ 49 w 56"/>
                    <a:gd name="T11" fmla="*/ 24 h 83"/>
                    <a:gd name="T12" fmla="*/ 52 w 56"/>
                    <a:gd name="T13" fmla="*/ 16 h 83"/>
                    <a:gd name="T14" fmla="*/ 41 w 56"/>
                    <a:gd name="T15" fmla="*/ 11 h 83"/>
                    <a:gd name="T16" fmla="*/ 36 w 56"/>
                    <a:gd name="T17" fmla="*/ 9 h 83"/>
                    <a:gd name="T18" fmla="*/ 27 w 56"/>
                    <a:gd name="T19" fmla="*/ 9 h 83"/>
                    <a:gd name="T20" fmla="*/ 19 w 56"/>
                    <a:gd name="T21" fmla="*/ 9 h 83"/>
                    <a:gd name="T22" fmla="*/ 17 w 56"/>
                    <a:gd name="T23" fmla="*/ 6 h 83"/>
                    <a:gd name="T24" fmla="*/ 13 w 56"/>
                    <a:gd name="T25" fmla="*/ 2 h 83"/>
                    <a:gd name="T26" fmla="*/ 8 w 56"/>
                    <a:gd name="T27" fmla="*/ 0 h 83"/>
                    <a:gd name="T28" fmla="*/ 6 w 56"/>
                    <a:gd name="T29" fmla="*/ 3 h 83"/>
                    <a:gd name="T30" fmla="*/ 6 w 56"/>
                    <a:gd name="T31" fmla="*/ 2 h 83"/>
                    <a:gd name="T32" fmla="*/ 11 w 56"/>
                    <a:gd name="T33" fmla="*/ 1 h 83"/>
                    <a:gd name="T34" fmla="*/ 13 w 56"/>
                    <a:gd name="T35" fmla="*/ 5 h 83"/>
                    <a:gd name="T36" fmla="*/ 18 w 56"/>
                    <a:gd name="T37" fmla="*/ 9 h 83"/>
                    <a:gd name="T38" fmla="*/ 20 w 56"/>
                    <a:gd name="T39" fmla="*/ 10 h 83"/>
                    <a:gd name="T40" fmla="*/ 26 w 56"/>
                    <a:gd name="T41" fmla="*/ 9 h 83"/>
                    <a:gd name="T42" fmla="*/ 28 w 56"/>
                    <a:gd name="T43" fmla="*/ 11 h 83"/>
                    <a:gd name="T44" fmla="*/ 37 w 56"/>
                    <a:gd name="T45" fmla="*/ 10 h 83"/>
                    <a:gd name="T46" fmla="*/ 44 w 56"/>
                    <a:gd name="T47" fmla="*/ 12 h 83"/>
                    <a:gd name="T48" fmla="*/ 50 w 56"/>
                    <a:gd name="T49" fmla="*/ 16 h 83"/>
                    <a:gd name="T50" fmla="*/ 49 w 56"/>
                    <a:gd name="T51" fmla="*/ 23 h 83"/>
                    <a:gd name="T52" fmla="*/ 50 w 56"/>
                    <a:gd name="T53" fmla="*/ 27 h 83"/>
                    <a:gd name="T54" fmla="*/ 49 w 56"/>
                    <a:gd name="T55" fmla="*/ 32 h 83"/>
                    <a:gd name="T56" fmla="*/ 42 w 56"/>
                    <a:gd name="T57" fmla="*/ 37 h 83"/>
                    <a:gd name="T58" fmla="*/ 42 w 56"/>
                    <a:gd name="T59" fmla="*/ 41 h 83"/>
                    <a:gd name="T60" fmla="*/ 41 w 56"/>
                    <a:gd name="T61" fmla="*/ 43 h 83"/>
                    <a:gd name="T62" fmla="*/ 48 w 56"/>
                    <a:gd name="T63" fmla="*/ 46 h 83"/>
                    <a:gd name="T64" fmla="*/ 50 w 56"/>
                    <a:gd name="T65" fmla="*/ 52 h 83"/>
                    <a:gd name="T66" fmla="*/ 54 w 56"/>
                    <a:gd name="T67" fmla="*/ 58 h 83"/>
                    <a:gd name="T68" fmla="*/ 48 w 56"/>
                    <a:gd name="T69" fmla="*/ 63 h 83"/>
                    <a:gd name="T70" fmla="*/ 39 w 56"/>
                    <a:gd name="T71" fmla="*/ 65 h 83"/>
                    <a:gd name="T72" fmla="*/ 39 w 56"/>
                    <a:gd name="T73" fmla="*/ 69 h 83"/>
                    <a:gd name="T74" fmla="*/ 32 w 56"/>
                    <a:gd name="T75" fmla="*/ 70 h 83"/>
                    <a:gd name="T76" fmla="*/ 31 w 56"/>
                    <a:gd name="T77" fmla="*/ 75 h 83"/>
                    <a:gd name="T78" fmla="*/ 25 w 56"/>
                    <a:gd name="T79" fmla="*/ 77 h 83"/>
                    <a:gd name="T80" fmla="*/ 20 w 56"/>
                    <a:gd name="T81" fmla="*/ 82 h 83"/>
                    <a:gd name="T82" fmla="*/ 13 w 56"/>
                    <a:gd name="T83" fmla="*/ 80 h 83"/>
                    <a:gd name="T84" fmla="*/ 10 w 56"/>
                    <a:gd name="T85" fmla="*/ 76 h 83"/>
                    <a:gd name="T86" fmla="*/ 4 w 56"/>
                    <a:gd name="T87" fmla="*/ 75 h 83"/>
                    <a:gd name="T88" fmla="*/ 2 w 56"/>
                    <a:gd name="T89" fmla="*/ 71 h 83"/>
                    <a:gd name="T90" fmla="*/ 0 w 56"/>
                    <a:gd name="T91" fmla="*/ 68 h 83"/>
                    <a:gd name="T92" fmla="*/ 2 w 56"/>
                    <a:gd name="T93" fmla="*/ 72 h 83"/>
                    <a:gd name="T94" fmla="*/ 6 w 56"/>
                    <a:gd name="T95" fmla="*/ 77 h 83"/>
                    <a:gd name="T96" fmla="*/ 13 w 56"/>
                    <a:gd name="T97" fmla="*/ 81 h 83"/>
                    <a:gd name="T98" fmla="*/ 20 w 56"/>
                    <a:gd name="T99" fmla="*/ 83 h 83"/>
                    <a:gd name="T100" fmla="*/ 25 w 56"/>
                    <a:gd name="T101" fmla="*/ 79 h 83"/>
                    <a:gd name="T102" fmla="*/ 32 w 56"/>
                    <a:gd name="T103" fmla="*/ 76 h 83"/>
                    <a:gd name="T104" fmla="*/ 32 w 56"/>
                    <a:gd name="T105" fmla="*/ 71 h 83"/>
                    <a:gd name="T106" fmla="*/ 40 w 56"/>
                    <a:gd name="T107" fmla="*/ 70 h 83"/>
                    <a:gd name="T108" fmla="*/ 41 w 56"/>
                    <a:gd name="T109" fmla="*/ 65 h 83"/>
                    <a:gd name="T110" fmla="*/ 52 w 56"/>
                    <a:gd name="T111" fmla="*/ 63 h 83"/>
                    <a:gd name="T112" fmla="*/ 55 w 56"/>
                    <a:gd name="T113" fmla="*/ 5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 h="83">
                      <a:moveTo>
                        <a:pt x="55" y="56"/>
                      </a:moveTo>
                      <a:lnTo>
                        <a:pt x="55" y="56"/>
                      </a:lnTo>
                      <a:lnTo>
                        <a:pt x="55" y="54"/>
                      </a:lnTo>
                      <a:lnTo>
                        <a:pt x="54" y="53"/>
                      </a:lnTo>
                      <a:lnTo>
                        <a:pt x="52" y="52"/>
                      </a:lnTo>
                      <a:lnTo>
                        <a:pt x="51" y="52"/>
                      </a:lnTo>
                      <a:lnTo>
                        <a:pt x="51" y="52"/>
                      </a:lnTo>
                      <a:lnTo>
                        <a:pt x="51" y="50"/>
                      </a:lnTo>
                      <a:lnTo>
                        <a:pt x="51" y="49"/>
                      </a:lnTo>
                      <a:lnTo>
                        <a:pt x="51" y="47"/>
                      </a:lnTo>
                      <a:lnTo>
                        <a:pt x="50" y="46"/>
                      </a:lnTo>
                      <a:lnTo>
                        <a:pt x="50" y="46"/>
                      </a:lnTo>
                      <a:lnTo>
                        <a:pt x="48" y="44"/>
                      </a:lnTo>
                      <a:lnTo>
                        <a:pt x="46" y="43"/>
                      </a:lnTo>
                      <a:lnTo>
                        <a:pt x="46" y="43"/>
                      </a:lnTo>
                      <a:lnTo>
                        <a:pt x="45" y="42"/>
                      </a:lnTo>
                      <a:lnTo>
                        <a:pt x="45" y="42"/>
                      </a:lnTo>
                      <a:lnTo>
                        <a:pt x="45" y="42"/>
                      </a:lnTo>
                      <a:lnTo>
                        <a:pt x="42" y="42"/>
                      </a:lnTo>
                      <a:lnTo>
                        <a:pt x="42" y="42"/>
                      </a:lnTo>
                      <a:lnTo>
                        <a:pt x="43" y="41"/>
                      </a:lnTo>
                      <a:lnTo>
                        <a:pt x="43" y="41"/>
                      </a:lnTo>
                      <a:lnTo>
                        <a:pt x="44" y="40"/>
                      </a:lnTo>
                      <a:lnTo>
                        <a:pt x="43" y="40"/>
                      </a:lnTo>
                      <a:lnTo>
                        <a:pt x="43" y="38"/>
                      </a:lnTo>
                      <a:lnTo>
                        <a:pt x="43" y="38"/>
                      </a:lnTo>
                      <a:lnTo>
                        <a:pt x="43" y="38"/>
                      </a:lnTo>
                      <a:lnTo>
                        <a:pt x="43" y="37"/>
                      </a:lnTo>
                      <a:lnTo>
                        <a:pt x="44" y="36"/>
                      </a:lnTo>
                      <a:lnTo>
                        <a:pt x="45" y="36"/>
                      </a:lnTo>
                      <a:lnTo>
                        <a:pt x="47" y="35"/>
                      </a:lnTo>
                      <a:lnTo>
                        <a:pt x="49" y="34"/>
                      </a:lnTo>
                      <a:lnTo>
                        <a:pt x="49" y="34"/>
                      </a:lnTo>
                      <a:lnTo>
                        <a:pt x="50" y="33"/>
                      </a:lnTo>
                      <a:lnTo>
                        <a:pt x="50" y="32"/>
                      </a:lnTo>
                      <a:lnTo>
                        <a:pt x="51" y="31"/>
                      </a:lnTo>
                      <a:lnTo>
                        <a:pt x="51" y="29"/>
                      </a:lnTo>
                      <a:lnTo>
                        <a:pt x="51" y="29"/>
                      </a:lnTo>
                      <a:lnTo>
                        <a:pt x="51" y="28"/>
                      </a:lnTo>
                      <a:lnTo>
                        <a:pt x="51" y="27"/>
                      </a:lnTo>
                      <a:lnTo>
                        <a:pt x="50" y="25"/>
                      </a:lnTo>
                      <a:lnTo>
                        <a:pt x="49" y="24"/>
                      </a:lnTo>
                      <a:lnTo>
                        <a:pt x="49" y="24"/>
                      </a:lnTo>
                      <a:lnTo>
                        <a:pt x="51" y="23"/>
                      </a:lnTo>
                      <a:lnTo>
                        <a:pt x="52" y="21"/>
                      </a:lnTo>
                      <a:lnTo>
                        <a:pt x="52" y="18"/>
                      </a:lnTo>
                      <a:lnTo>
                        <a:pt x="52" y="18"/>
                      </a:lnTo>
                      <a:lnTo>
                        <a:pt x="52" y="16"/>
                      </a:lnTo>
                      <a:lnTo>
                        <a:pt x="52" y="16"/>
                      </a:lnTo>
                      <a:lnTo>
                        <a:pt x="51" y="14"/>
                      </a:lnTo>
                      <a:lnTo>
                        <a:pt x="49" y="13"/>
                      </a:lnTo>
                      <a:lnTo>
                        <a:pt x="47" y="12"/>
                      </a:lnTo>
                      <a:lnTo>
                        <a:pt x="45" y="11"/>
                      </a:lnTo>
                      <a:lnTo>
                        <a:pt x="45" y="11"/>
                      </a:lnTo>
                      <a:lnTo>
                        <a:pt x="43" y="11"/>
                      </a:lnTo>
                      <a:lnTo>
                        <a:pt x="41" y="11"/>
                      </a:lnTo>
                      <a:lnTo>
                        <a:pt x="41" y="11"/>
                      </a:lnTo>
                      <a:lnTo>
                        <a:pt x="39" y="11"/>
                      </a:lnTo>
                      <a:lnTo>
                        <a:pt x="38" y="10"/>
                      </a:lnTo>
                      <a:lnTo>
                        <a:pt x="38" y="10"/>
                      </a:lnTo>
                      <a:lnTo>
                        <a:pt x="37" y="9"/>
                      </a:lnTo>
                      <a:lnTo>
                        <a:pt x="37" y="9"/>
                      </a:lnTo>
                      <a:lnTo>
                        <a:pt x="36" y="9"/>
                      </a:lnTo>
                      <a:lnTo>
                        <a:pt x="35" y="9"/>
                      </a:lnTo>
                      <a:lnTo>
                        <a:pt x="33" y="9"/>
                      </a:lnTo>
                      <a:lnTo>
                        <a:pt x="32" y="9"/>
                      </a:lnTo>
                      <a:lnTo>
                        <a:pt x="30" y="10"/>
                      </a:lnTo>
                      <a:lnTo>
                        <a:pt x="28" y="11"/>
                      </a:lnTo>
                      <a:lnTo>
                        <a:pt x="28" y="11"/>
                      </a:lnTo>
                      <a:lnTo>
                        <a:pt x="27" y="9"/>
                      </a:lnTo>
                      <a:lnTo>
                        <a:pt x="26" y="9"/>
                      </a:lnTo>
                      <a:lnTo>
                        <a:pt x="24" y="8"/>
                      </a:lnTo>
                      <a:lnTo>
                        <a:pt x="23" y="7"/>
                      </a:lnTo>
                      <a:lnTo>
                        <a:pt x="23" y="7"/>
                      </a:lnTo>
                      <a:lnTo>
                        <a:pt x="21" y="8"/>
                      </a:lnTo>
                      <a:lnTo>
                        <a:pt x="20" y="8"/>
                      </a:lnTo>
                      <a:lnTo>
                        <a:pt x="19" y="9"/>
                      </a:lnTo>
                      <a:lnTo>
                        <a:pt x="18" y="10"/>
                      </a:lnTo>
                      <a:lnTo>
                        <a:pt x="18" y="10"/>
                      </a:lnTo>
                      <a:lnTo>
                        <a:pt x="19" y="9"/>
                      </a:lnTo>
                      <a:lnTo>
                        <a:pt x="18" y="8"/>
                      </a:lnTo>
                      <a:lnTo>
                        <a:pt x="18" y="7"/>
                      </a:lnTo>
                      <a:lnTo>
                        <a:pt x="17" y="6"/>
                      </a:lnTo>
                      <a:lnTo>
                        <a:pt x="17" y="6"/>
                      </a:lnTo>
                      <a:lnTo>
                        <a:pt x="15" y="6"/>
                      </a:lnTo>
                      <a:lnTo>
                        <a:pt x="14" y="5"/>
                      </a:lnTo>
                      <a:lnTo>
                        <a:pt x="14" y="5"/>
                      </a:lnTo>
                      <a:lnTo>
                        <a:pt x="13" y="5"/>
                      </a:lnTo>
                      <a:lnTo>
                        <a:pt x="13" y="4"/>
                      </a:lnTo>
                      <a:lnTo>
                        <a:pt x="13" y="3"/>
                      </a:lnTo>
                      <a:lnTo>
                        <a:pt x="13" y="2"/>
                      </a:lnTo>
                      <a:lnTo>
                        <a:pt x="13" y="2"/>
                      </a:lnTo>
                      <a:lnTo>
                        <a:pt x="12" y="1"/>
                      </a:lnTo>
                      <a:lnTo>
                        <a:pt x="12" y="0"/>
                      </a:lnTo>
                      <a:lnTo>
                        <a:pt x="11" y="0"/>
                      </a:lnTo>
                      <a:lnTo>
                        <a:pt x="9" y="0"/>
                      </a:lnTo>
                      <a:lnTo>
                        <a:pt x="9" y="0"/>
                      </a:lnTo>
                      <a:lnTo>
                        <a:pt x="8" y="0"/>
                      </a:lnTo>
                      <a:lnTo>
                        <a:pt x="7" y="1"/>
                      </a:lnTo>
                      <a:lnTo>
                        <a:pt x="6" y="2"/>
                      </a:lnTo>
                      <a:lnTo>
                        <a:pt x="6" y="2"/>
                      </a:lnTo>
                      <a:lnTo>
                        <a:pt x="6" y="3"/>
                      </a:lnTo>
                      <a:lnTo>
                        <a:pt x="6" y="3"/>
                      </a:lnTo>
                      <a:lnTo>
                        <a:pt x="6" y="3"/>
                      </a:lnTo>
                      <a:lnTo>
                        <a:pt x="6" y="3"/>
                      </a:lnTo>
                      <a:lnTo>
                        <a:pt x="6" y="3"/>
                      </a:lnTo>
                      <a:lnTo>
                        <a:pt x="6" y="3"/>
                      </a:lnTo>
                      <a:lnTo>
                        <a:pt x="6" y="3"/>
                      </a:lnTo>
                      <a:lnTo>
                        <a:pt x="6" y="2"/>
                      </a:lnTo>
                      <a:lnTo>
                        <a:pt x="6" y="2"/>
                      </a:lnTo>
                      <a:lnTo>
                        <a:pt x="6" y="2"/>
                      </a:lnTo>
                      <a:lnTo>
                        <a:pt x="6" y="2"/>
                      </a:lnTo>
                      <a:lnTo>
                        <a:pt x="6" y="2"/>
                      </a:lnTo>
                      <a:lnTo>
                        <a:pt x="7" y="1"/>
                      </a:lnTo>
                      <a:lnTo>
                        <a:pt x="7" y="1"/>
                      </a:lnTo>
                      <a:lnTo>
                        <a:pt x="10" y="1"/>
                      </a:lnTo>
                      <a:lnTo>
                        <a:pt x="10" y="1"/>
                      </a:lnTo>
                      <a:lnTo>
                        <a:pt x="11" y="1"/>
                      </a:lnTo>
                      <a:lnTo>
                        <a:pt x="11" y="1"/>
                      </a:lnTo>
                      <a:lnTo>
                        <a:pt x="12" y="2"/>
                      </a:lnTo>
                      <a:lnTo>
                        <a:pt x="12" y="2"/>
                      </a:lnTo>
                      <a:lnTo>
                        <a:pt x="13" y="2"/>
                      </a:lnTo>
                      <a:lnTo>
                        <a:pt x="13" y="3"/>
                      </a:lnTo>
                      <a:lnTo>
                        <a:pt x="13" y="5"/>
                      </a:lnTo>
                      <a:lnTo>
                        <a:pt x="13" y="5"/>
                      </a:lnTo>
                      <a:lnTo>
                        <a:pt x="13" y="5"/>
                      </a:lnTo>
                      <a:lnTo>
                        <a:pt x="14" y="6"/>
                      </a:lnTo>
                      <a:lnTo>
                        <a:pt x="15" y="6"/>
                      </a:lnTo>
                      <a:lnTo>
                        <a:pt x="15" y="6"/>
                      </a:lnTo>
                      <a:lnTo>
                        <a:pt x="16" y="7"/>
                      </a:lnTo>
                      <a:lnTo>
                        <a:pt x="18" y="8"/>
                      </a:lnTo>
                      <a:lnTo>
                        <a:pt x="18" y="8"/>
                      </a:lnTo>
                      <a:lnTo>
                        <a:pt x="18" y="9"/>
                      </a:lnTo>
                      <a:lnTo>
                        <a:pt x="18" y="10"/>
                      </a:lnTo>
                      <a:lnTo>
                        <a:pt x="18" y="11"/>
                      </a:lnTo>
                      <a:lnTo>
                        <a:pt x="18" y="11"/>
                      </a:lnTo>
                      <a:lnTo>
                        <a:pt x="18" y="11"/>
                      </a:lnTo>
                      <a:lnTo>
                        <a:pt x="18" y="11"/>
                      </a:lnTo>
                      <a:lnTo>
                        <a:pt x="18" y="11"/>
                      </a:lnTo>
                      <a:lnTo>
                        <a:pt x="20" y="10"/>
                      </a:lnTo>
                      <a:lnTo>
                        <a:pt x="20" y="9"/>
                      </a:lnTo>
                      <a:lnTo>
                        <a:pt x="22" y="8"/>
                      </a:lnTo>
                      <a:lnTo>
                        <a:pt x="22" y="8"/>
                      </a:lnTo>
                      <a:lnTo>
                        <a:pt x="23" y="8"/>
                      </a:lnTo>
                      <a:lnTo>
                        <a:pt x="24" y="8"/>
                      </a:lnTo>
                      <a:lnTo>
                        <a:pt x="25" y="9"/>
                      </a:lnTo>
                      <a:lnTo>
                        <a:pt x="26" y="9"/>
                      </a:lnTo>
                      <a:lnTo>
                        <a:pt x="27" y="10"/>
                      </a:lnTo>
                      <a:lnTo>
                        <a:pt x="27" y="11"/>
                      </a:lnTo>
                      <a:lnTo>
                        <a:pt x="28" y="11"/>
                      </a:lnTo>
                      <a:lnTo>
                        <a:pt x="28" y="11"/>
                      </a:lnTo>
                      <a:lnTo>
                        <a:pt x="28" y="11"/>
                      </a:lnTo>
                      <a:lnTo>
                        <a:pt x="28" y="11"/>
                      </a:lnTo>
                      <a:lnTo>
                        <a:pt x="28" y="11"/>
                      </a:lnTo>
                      <a:lnTo>
                        <a:pt x="29" y="11"/>
                      </a:lnTo>
                      <a:lnTo>
                        <a:pt x="30" y="10"/>
                      </a:lnTo>
                      <a:lnTo>
                        <a:pt x="31" y="10"/>
                      </a:lnTo>
                      <a:lnTo>
                        <a:pt x="32" y="9"/>
                      </a:lnTo>
                      <a:lnTo>
                        <a:pt x="34" y="9"/>
                      </a:lnTo>
                      <a:lnTo>
                        <a:pt x="35" y="9"/>
                      </a:lnTo>
                      <a:lnTo>
                        <a:pt x="37" y="10"/>
                      </a:lnTo>
                      <a:lnTo>
                        <a:pt x="37" y="11"/>
                      </a:lnTo>
                      <a:lnTo>
                        <a:pt x="37" y="11"/>
                      </a:lnTo>
                      <a:lnTo>
                        <a:pt x="38" y="11"/>
                      </a:lnTo>
                      <a:lnTo>
                        <a:pt x="39" y="12"/>
                      </a:lnTo>
                      <a:lnTo>
                        <a:pt x="40" y="12"/>
                      </a:lnTo>
                      <a:lnTo>
                        <a:pt x="40" y="12"/>
                      </a:lnTo>
                      <a:lnTo>
                        <a:pt x="44" y="12"/>
                      </a:lnTo>
                      <a:lnTo>
                        <a:pt x="44" y="12"/>
                      </a:lnTo>
                      <a:lnTo>
                        <a:pt x="46" y="13"/>
                      </a:lnTo>
                      <a:lnTo>
                        <a:pt x="48" y="13"/>
                      </a:lnTo>
                      <a:lnTo>
                        <a:pt x="49" y="14"/>
                      </a:lnTo>
                      <a:lnTo>
                        <a:pt x="50" y="15"/>
                      </a:lnTo>
                      <a:lnTo>
                        <a:pt x="50" y="16"/>
                      </a:lnTo>
                      <a:lnTo>
                        <a:pt x="50" y="16"/>
                      </a:lnTo>
                      <a:lnTo>
                        <a:pt x="51" y="17"/>
                      </a:lnTo>
                      <a:lnTo>
                        <a:pt x="51" y="18"/>
                      </a:lnTo>
                      <a:lnTo>
                        <a:pt x="51" y="19"/>
                      </a:lnTo>
                      <a:lnTo>
                        <a:pt x="51" y="20"/>
                      </a:lnTo>
                      <a:lnTo>
                        <a:pt x="50" y="21"/>
                      </a:lnTo>
                      <a:lnTo>
                        <a:pt x="50" y="22"/>
                      </a:lnTo>
                      <a:lnTo>
                        <a:pt x="49" y="23"/>
                      </a:lnTo>
                      <a:lnTo>
                        <a:pt x="48" y="24"/>
                      </a:lnTo>
                      <a:lnTo>
                        <a:pt x="48" y="24"/>
                      </a:lnTo>
                      <a:lnTo>
                        <a:pt x="48" y="24"/>
                      </a:lnTo>
                      <a:lnTo>
                        <a:pt x="48" y="25"/>
                      </a:lnTo>
                      <a:lnTo>
                        <a:pt x="48" y="25"/>
                      </a:lnTo>
                      <a:lnTo>
                        <a:pt x="49" y="26"/>
                      </a:lnTo>
                      <a:lnTo>
                        <a:pt x="50" y="27"/>
                      </a:lnTo>
                      <a:lnTo>
                        <a:pt x="50" y="27"/>
                      </a:lnTo>
                      <a:lnTo>
                        <a:pt x="50" y="27"/>
                      </a:lnTo>
                      <a:lnTo>
                        <a:pt x="50" y="28"/>
                      </a:lnTo>
                      <a:lnTo>
                        <a:pt x="50" y="29"/>
                      </a:lnTo>
                      <a:lnTo>
                        <a:pt x="50" y="31"/>
                      </a:lnTo>
                      <a:lnTo>
                        <a:pt x="50" y="31"/>
                      </a:lnTo>
                      <a:lnTo>
                        <a:pt x="49" y="32"/>
                      </a:lnTo>
                      <a:lnTo>
                        <a:pt x="48" y="33"/>
                      </a:lnTo>
                      <a:lnTo>
                        <a:pt x="47" y="34"/>
                      </a:lnTo>
                      <a:lnTo>
                        <a:pt x="45" y="35"/>
                      </a:lnTo>
                      <a:lnTo>
                        <a:pt x="45" y="35"/>
                      </a:lnTo>
                      <a:lnTo>
                        <a:pt x="43" y="36"/>
                      </a:lnTo>
                      <a:lnTo>
                        <a:pt x="42" y="36"/>
                      </a:lnTo>
                      <a:lnTo>
                        <a:pt x="42" y="37"/>
                      </a:lnTo>
                      <a:lnTo>
                        <a:pt x="42" y="37"/>
                      </a:lnTo>
                      <a:lnTo>
                        <a:pt x="42" y="38"/>
                      </a:lnTo>
                      <a:lnTo>
                        <a:pt x="42" y="38"/>
                      </a:lnTo>
                      <a:lnTo>
                        <a:pt x="42" y="40"/>
                      </a:lnTo>
                      <a:lnTo>
                        <a:pt x="42" y="40"/>
                      </a:lnTo>
                      <a:lnTo>
                        <a:pt x="42" y="40"/>
                      </a:lnTo>
                      <a:lnTo>
                        <a:pt x="42" y="41"/>
                      </a:lnTo>
                      <a:lnTo>
                        <a:pt x="41" y="42"/>
                      </a:lnTo>
                      <a:lnTo>
                        <a:pt x="41" y="42"/>
                      </a:lnTo>
                      <a:lnTo>
                        <a:pt x="41" y="43"/>
                      </a:lnTo>
                      <a:lnTo>
                        <a:pt x="41" y="43"/>
                      </a:lnTo>
                      <a:lnTo>
                        <a:pt x="41" y="43"/>
                      </a:lnTo>
                      <a:lnTo>
                        <a:pt x="41" y="43"/>
                      </a:lnTo>
                      <a:lnTo>
                        <a:pt x="41" y="43"/>
                      </a:lnTo>
                      <a:lnTo>
                        <a:pt x="43" y="43"/>
                      </a:lnTo>
                      <a:lnTo>
                        <a:pt x="44" y="43"/>
                      </a:lnTo>
                      <a:lnTo>
                        <a:pt x="45" y="44"/>
                      </a:lnTo>
                      <a:lnTo>
                        <a:pt x="45" y="44"/>
                      </a:lnTo>
                      <a:lnTo>
                        <a:pt x="47" y="45"/>
                      </a:lnTo>
                      <a:lnTo>
                        <a:pt x="48" y="46"/>
                      </a:lnTo>
                      <a:lnTo>
                        <a:pt x="48" y="46"/>
                      </a:lnTo>
                      <a:lnTo>
                        <a:pt x="50" y="47"/>
                      </a:lnTo>
                      <a:lnTo>
                        <a:pt x="50" y="49"/>
                      </a:lnTo>
                      <a:lnTo>
                        <a:pt x="50" y="50"/>
                      </a:lnTo>
                      <a:lnTo>
                        <a:pt x="50" y="52"/>
                      </a:lnTo>
                      <a:lnTo>
                        <a:pt x="50" y="52"/>
                      </a:lnTo>
                      <a:lnTo>
                        <a:pt x="50" y="52"/>
                      </a:lnTo>
                      <a:lnTo>
                        <a:pt x="50" y="52"/>
                      </a:lnTo>
                      <a:lnTo>
                        <a:pt x="50" y="52"/>
                      </a:lnTo>
                      <a:lnTo>
                        <a:pt x="51" y="53"/>
                      </a:lnTo>
                      <a:lnTo>
                        <a:pt x="53" y="54"/>
                      </a:lnTo>
                      <a:lnTo>
                        <a:pt x="54" y="55"/>
                      </a:lnTo>
                      <a:lnTo>
                        <a:pt x="54" y="56"/>
                      </a:lnTo>
                      <a:lnTo>
                        <a:pt x="54" y="56"/>
                      </a:lnTo>
                      <a:lnTo>
                        <a:pt x="54" y="58"/>
                      </a:lnTo>
                      <a:lnTo>
                        <a:pt x="54" y="59"/>
                      </a:lnTo>
                      <a:lnTo>
                        <a:pt x="53" y="60"/>
                      </a:lnTo>
                      <a:lnTo>
                        <a:pt x="52" y="61"/>
                      </a:lnTo>
                      <a:lnTo>
                        <a:pt x="52" y="61"/>
                      </a:lnTo>
                      <a:lnTo>
                        <a:pt x="51" y="62"/>
                      </a:lnTo>
                      <a:lnTo>
                        <a:pt x="49" y="63"/>
                      </a:lnTo>
                      <a:lnTo>
                        <a:pt x="48" y="63"/>
                      </a:lnTo>
                      <a:lnTo>
                        <a:pt x="46" y="63"/>
                      </a:lnTo>
                      <a:lnTo>
                        <a:pt x="43" y="64"/>
                      </a:lnTo>
                      <a:lnTo>
                        <a:pt x="40" y="64"/>
                      </a:lnTo>
                      <a:lnTo>
                        <a:pt x="40" y="64"/>
                      </a:lnTo>
                      <a:lnTo>
                        <a:pt x="39" y="64"/>
                      </a:lnTo>
                      <a:lnTo>
                        <a:pt x="39" y="65"/>
                      </a:lnTo>
                      <a:lnTo>
                        <a:pt x="39" y="65"/>
                      </a:lnTo>
                      <a:lnTo>
                        <a:pt x="40" y="65"/>
                      </a:lnTo>
                      <a:lnTo>
                        <a:pt x="40" y="66"/>
                      </a:lnTo>
                      <a:lnTo>
                        <a:pt x="40" y="66"/>
                      </a:lnTo>
                      <a:lnTo>
                        <a:pt x="41" y="67"/>
                      </a:lnTo>
                      <a:lnTo>
                        <a:pt x="40" y="67"/>
                      </a:lnTo>
                      <a:lnTo>
                        <a:pt x="39" y="69"/>
                      </a:lnTo>
                      <a:lnTo>
                        <a:pt x="39" y="69"/>
                      </a:lnTo>
                      <a:lnTo>
                        <a:pt x="38" y="69"/>
                      </a:lnTo>
                      <a:lnTo>
                        <a:pt x="37" y="70"/>
                      </a:lnTo>
                      <a:lnTo>
                        <a:pt x="35" y="70"/>
                      </a:lnTo>
                      <a:lnTo>
                        <a:pt x="35" y="70"/>
                      </a:lnTo>
                      <a:lnTo>
                        <a:pt x="33" y="70"/>
                      </a:lnTo>
                      <a:lnTo>
                        <a:pt x="33" y="70"/>
                      </a:lnTo>
                      <a:lnTo>
                        <a:pt x="32" y="70"/>
                      </a:lnTo>
                      <a:lnTo>
                        <a:pt x="32" y="70"/>
                      </a:lnTo>
                      <a:lnTo>
                        <a:pt x="31" y="70"/>
                      </a:lnTo>
                      <a:lnTo>
                        <a:pt x="31" y="71"/>
                      </a:lnTo>
                      <a:lnTo>
                        <a:pt x="31" y="72"/>
                      </a:lnTo>
                      <a:lnTo>
                        <a:pt x="31" y="72"/>
                      </a:lnTo>
                      <a:lnTo>
                        <a:pt x="31" y="74"/>
                      </a:lnTo>
                      <a:lnTo>
                        <a:pt x="31" y="75"/>
                      </a:lnTo>
                      <a:lnTo>
                        <a:pt x="30" y="76"/>
                      </a:lnTo>
                      <a:lnTo>
                        <a:pt x="30" y="76"/>
                      </a:lnTo>
                      <a:lnTo>
                        <a:pt x="29" y="77"/>
                      </a:lnTo>
                      <a:lnTo>
                        <a:pt x="29" y="77"/>
                      </a:lnTo>
                      <a:lnTo>
                        <a:pt x="27" y="77"/>
                      </a:lnTo>
                      <a:lnTo>
                        <a:pt x="27" y="77"/>
                      </a:lnTo>
                      <a:lnTo>
                        <a:pt x="25" y="77"/>
                      </a:lnTo>
                      <a:lnTo>
                        <a:pt x="24" y="77"/>
                      </a:lnTo>
                      <a:lnTo>
                        <a:pt x="24" y="78"/>
                      </a:lnTo>
                      <a:lnTo>
                        <a:pt x="24" y="78"/>
                      </a:lnTo>
                      <a:lnTo>
                        <a:pt x="23" y="79"/>
                      </a:lnTo>
                      <a:lnTo>
                        <a:pt x="22" y="80"/>
                      </a:lnTo>
                      <a:lnTo>
                        <a:pt x="21" y="81"/>
                      </a:lnTo>
                      <a:lnTo>
                        <a:pt x="20" y="82"/>
                      </a:lnTo>
                      <a:lnTo>
                        <a:pt x="20" y="82"/>
                      </a:lnTo>
                      <a:lnTo>
                        <a:pt x="19" y="82"/>
                      </a:lnTo>
                      <a:lnTo>
                        <a:pt x="17" y="82"/>
                      </a:lnTo>
                      <a:lnTo>
                        <a:pt x="15" y="82"/>
                      </a:lnTo>
                      <a:lnTo>
                        <a:pt x="14" y="81"/>
                      </a:lnTo>
                      <a:lnTo>
                        <a:pt x="14" y="81"/>
                      </a:lnTo>
                      <a:lnTo>
                        <a:pt x="13" y="80"/>
                      </a:lnTo>
                      <a:lnTo>
                        <a:pt x="12" y="79"/>
                      </a:lnTo>
                      <a:lnTo>
                        <a:pt x="11" y="77"/>
                      </a:lnTo>
                      <a:lnTo>
                        <a:pt x="11" y="76"/>
                      </a:lnTo>
                      <a:lnTo>
                        <a:pt x="11" y="76"/>
                      </a:lnTo>
                      <a:lnTo>
                        <a:pt x="11" y="76"/>
                      </a:lnTo>
                      <a:lnTo>
                        <a:pt x="10" y="76"/>
                      </a:lnTo>
                      <a:lnTo>
                        <a:pt x="10" y="76"/>
                      </a:lnTo>
                      <a:lnTo>
                        <a:pt x="9" y="76"/>
                      </a:lnTo>
                      <a:lnTo>
                        <a:pt x="9" y="76"/>
                      </a:lnTo>
                      <a:lnTo>
                        <a:pt x="8" y="76"/>
                      </a:lnTo>
                      <a:lnTo>
                        <a:pt x="7" y="76"/>
                      </a:lnTo>
                      <a:lnTo>
                        <a:pt x="5" y="76"/>
                      </a:lnTo>
                      <a:lnTo>
                        <a:pt x="4" y="75"/>
                      </a:lnTo>
                      <a:lnTo>
                        <a:pt x="4" y="75"/>
                      </a:lnTo>
                      <a:lnTo>
                        <a:pt x="3" y="74"/>
                      </a:lnTo>
                      <a:lnTo>
                        <a:pt x="3" y="73"/>
                      </a:lnTo>
                      <a:lnTo>
                        <a:pt x="2" y="71"/>
                      </a:lnTo>
                      <a:lnTo>
                        <a:pt x="2" y="71"/>
                      </a:lnTo>
                      <a:lnTo>
                        <a:pt x="2" y="70"/>
                      </a:lnTo>
                      <a:lnTo>
                        <a:pt x="2" y="71"/>
                      </a:lnTo>
                      <a:lnTo>
                        <a:pt x="2" y="71"/>
                      </a:lnTo>
                      <a:lnTo>
                        <a:pt x="1" y="71"/>
                      </a:lnTo>
                      <a:lnTo>
                        <a:pt x="1" y="71"/>
                      </a:lnTo>
                      <a:lnTo>
                        <a:pt x="1" y="70"/>
                      </a:lnTo>
                      <a:lnTo>
                        <a:pt x="0" y="68"/>
                      </a:lnTo>
                      <a:lnTo>
                        <a:pt x="0" y="68"/>
                      </a:lnTo>
                      <a:lnTo>
                        <a:pt x="0" y="68"/>
                      </a:lnTo>
                      <a:lnTo>
                        <a:pt x="0" y="68"/>
                      </a:lnTo>
                      <a:lnTo>
                        <a:pt x="0" y="68"/>
                      </a:lnTo>
                      <a:lnTo>
                        <a:pt x="0" y="69"/>
                      </a:lnTo>
                      <a:lnTo>
                        <a:pt x="0" y="70"/>
                      </a:lnTo>
                      <a:lnTo>
                        <a:pt x="1" y="72"/>
                      </a:lnTo>
                      <a:lnTo>
                        <a:pt x="1" y="72"/>
                      </a:lnTo>
                      <a:lnTo>
                        <a:pt x="2" y="72"/>
                      </a:lnTo>
                      <a:lnTo>
                        <a:pt x="2" y="72"/>
                      </a:lnTo>
                      <a:lnTo>
                        <a:pt x="2" y="74"/>
                      </a:lnTo>
                      <a:lnTo>
                        <a:pt x="2" y="74"/>
                      </a:lnTo>
                      <a:lnTo>
                        <a:pt x="2" y="75"/>
                      </a:lnTo>
                      <a:lnTo>
                        <a:pt x="3" y="75"/>
                      </a:lnTo>
                      <a:lnTo>
                        <a:pt x="4" y="76"/>
                      </a:lnTo>
                      <a:lnTo>
                        <a:pt x="4" y="76"/>
                      </a:lnTo>
                      <a:lnTo>
                        <a:pt x="6" y="77"/>
                      </a:lnTo>
                      <a:lnTo>
                        <a:pt x="7" y="77"/>
                      </a:lnTo>
                      <a:lnTo>
                        <a:pt x="9" y="77"/>
                      </a:lnTo>
                      <a:lnTo>
                        <a:pt x="10" y="77"/>
                      </a:lnTo>
                      <a:lnTo>
                        <a:pt x="10" y="77"/>
                      </a:lnTo>
                      <a:lnTo>
                        <a:pt x="11" y="79"/>
                      </a:lnTo>
                      <a:lnTo>
                        <a:pt x="12" y="80"/>
                      </a:lnTo>
                      <a:lnTo>
                        <a:pt x="13" y="81"/>
                      </a:lnTo>
                      <a:lnTo>
                        <a:pt x="14" y="82"/>
                      </a:lnTo>
                      <a:lnTo>
                        <a:pt x="15" y="83"/>
                      </a:lnTo>
                      <a:lnTo>
                        <a:pt x="16" y="83"/>
                      </a:lnTo>
                      <a:lnTo>
                        <a:pt x="17" y="83"/>
                      </a:lnTo>
                      <a:lnTo>
                        <a:pt x="17" y="83"/>
                      </a:lnTo>
                      <a:lnTo>
                        <a:pt x="19" y="83"/>
                      </a:lnTo>
                      <a:lnTo>
                        <a:pt x="20" y="83"/>
                      </a:lnTo>
                      <a:lnTo>
                        <a:pt x="21" y="82"/>
                      </a:lnTo>
                      <a:lnTo>
                        <a:pt x="23" y="81"/>
                      </a:lnTo>
                      <a:lnTo>
                        <a:pt x="23" y="81"/>
                      </a:lnTo>
                      <a:lnTo>
                        <a:pt x="24" y="80"/>
                      </a:lnTo>
                      <a:lnTo>
                        <a:pt x="24" y="79"/>
                      </a:lnTo>
                      <a:lnTo>
                        <a:pt x="24" y="79"/>
                      </a:lnTo>
                      <a:lnTo>
                        <a:pt x="25" y="79"/>
                      </a:lnTo>
                      <a:lnTo>
                        <a:pt x="25" y="78"/>
                      </a:lnTo>
                      <a:lnTo>
                        <a:pt x="27" y="78"/>
                      </a:lnTo>
                      <a:lnTo>
                        <a:pt x="27" y="78"/>
                      </a:lnTo>
                      <a:lnTo>
                        <a:pt x="29" y="78"/>
                      </a:lnTo>
                      <a:lnTo>
                        <a:pt x="30" y="78"/>
                      </a:lnTo>
                      <a:lnTo>
                        <a:pt x="31" y="77"/>
                      </a:lnTo>
                      <a:lnTo>
                        <a:pt x="32" y="76"/>
                      </a:lnTo>
                      <a:lnTo>
                        <a:pt x="32" y="76"/>
                      </a:lnTo>
                      <a:lnTo>
                        <a:pt x="32" y="75"/>
                      </a:lnTo>
                      <a:lnTo>
                        <a:pt x="32" y="74"/>
                      </a:lnTo>
                      <a:lnTo>
                        <a:pt x="32" y="72"/>
                      </a:lnTo>
                      <a:lnTo>
                        <a:pt x="32" y="72"/>
                      </a:lnTo>
                      <a:lnTo>
                        <a:pt x="32" y="72"/>
                      </a:lnTo>
                      <a:lnTo>
                        <a:pt x="32" y="71"/>
                      </a:lnTo>
                      <a:lnTo>
                        <a:pt x="33" y="71"/>
                      </a:lnTo>
                      <a:lnTo>
                        <a:pt x="33" y="71"/>
                      </a:lnTo>
                      <a:lnTo>
                        <a:pt x="35" y="71"/>
                      </a:lnTo>
                      <a:lnTo>
                        <a:pt x="35" y="71"/>
                      </a:lnTo>
                      <a:lnTo>
                        <a:pt x="37" y="71"/>
                      </a:lnTo>
                      <a:lnTo>
                        <a:pt x="38" y="70"/>
                      </a:lnTo>
                      <a:lnTo>
                        <a:pt x="40" y="70"/>
                      </a:lnTo>
                      <a:lnTo>
                        <a:pt x="41" y="69"/>
                      </a:lnTo>
                      <a:lnTo>
                        <a:pt x="41" y="69"/>
                      </a:lnTo>
                      <a:lnTo>
                        <a:pt x="42" y="67"/>
                      </a:lnTo>
                      <a:lnTo>
                        <a:pt x="42" y="66"/>
                      </a:lnTo>
                      <a:lnTo>
                        <a:pt x="42" y="66"/>
                      </a:lnTo>
                      <a:lnTo>
                        <a:pt x="41" y="66"/>
                      </a:lnTo>
                      <a:lnTo>
                        <a:pt x="41" y="65"/>
                      </a:lnTo>
                      <a:lnTo>
                        <a:pt x="41" y="65"/>
                      </a:lnTo>
                      <a:lnTo>
                        <a:pt x="45" y="65"/>
                      </a:lnTo>
                      <a:lnTo>
                        <a:pt x="47" y="65"/>
                      </a:lnTo>
                      <a:lnTo>
                        <a:pt x="49" y="64"/>
                      </a:lnTo>
                      <a:lnTo>
                        <a:pt x="49" y="64"/>
                      </a:lnTo>
                      <a:lnTo>
                        <a:pt x="50" y="64"/>
                      </a:lnTo>
                      <a:lnTo>
                        <a:pt x="52" y="63"/>
                      </a:lnTo>
                      <a:lnTo>
                        <a:pt x="53" y="62"/>
                      </a:lnTo>
                      <a:lnTo>
                        <a:pt x="54" y="61"/>
                      </a:lnTo>
                      <a:lnTo>
                        <a:pt x="54" y="61"/>
                      </a:lnTo>
                      <a:lnTo>
                        <a:pt x="55" y="60"/>
                      </a:lnTo>
                      <a:lnTo>
                        <a:pt x="56" y="59"/>
                      </a:lnTo>
                      <a:lnTo>
                        <a:pt x="56" y="57"/>
                      </a:lnTo>
                      <a:lnTo>
                        <a:pt x="55"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65" name="Freeform 2901">
                  <a:extLst>
                    <a:ext uri="{FF2B5EF4-FFF2-40B4-BE49-F238E27FC236}">
                      <a16:creationId xmlns:a16="http://schemas.microsoft.com/office/drawing/2014/main" id="{2DC09885-9653-4BE9-BCE2-36853BB1113B}"/>
                    </a:ext>
                  </a:extLst>
                </p:cNvPr>
                <p:cNvSpPr>
                  <a:spLocks/>
                </p:cNvSpPr>
                <p:nvPr/>
              </p:nvSpPr>
              <p:spPr bwMode="auto">
                <a:xfrm>
                  <a:off x="4073" y="1586"/>
                  <a:ext cx="49" cy="17"/>
                </a:xfrm>
                <a:custGeom>
                  <a:avLst/>
                  <a:gdLst>
                    <a:gd name="T0" fmla="*/ 1 w 49"/>
                    <a:gd name="T1" fmla="*/ 14 h 17"/>
                    <a:gd name="T2" fmla="*/ 4 w 49"/>
                    <a:gd name="T3" fmla="*/ 16 h 17"/>
                    <a:gd name="T4" fmla="*/ 11 w 49"/>
                    <a:gd name="T5" fmla="*/ 17 h 17"/>
                    <a:gd name="T6" fmla="*/ 14 w 49"/>
                    <a:gd name="T7" fmla="*/ 14 h 17"/>
                    <a:gd name="T8" fmla="*/ 15 w 49"/>
                    <a:gd name="T9" fmla="*/ 15 h 17"/>
                    <a:gd name="T10" fmla="*/ 17 w 49"/>
                    <a:gd name="T11" fmla="*/ 16 h 17"/>
                    <a:gd name="T12" fmla="*/ 20 w 49"/>
                    <a:gd name="T13" fmla="*/ 15 h 17"/>
                    <a:gd name="T14" fmla="*/ 21 w 49"/>
                    <a:gd name="T15" fmla="*/ 11 h 17"/>
                    <a:gd name="T16" fmla="*/ 20 w 49"/>
                    <a:gd name="T17" fmla="*/ 8 h 17"/>
                    <a:gd name="T18" fmla="*/ 20 w 49"/>
                    <a:gd name="T19" fmla="*/ 7 h 17"/>
                    <a:gd name="T20" fmla="*/ 19 w 49"/>
                    <a:gd name="T21" fmla="*/ 8 h 17"/>
                    <a:gd name="T22" fmla="*/ 23 w 49"/>
                    <a:gd name="T23" fmla="*/ 9 h 17"/>
                    <a:gd name="T24" fmla="*/ 26 w 49"/>
                    <a:gd name="T25" fmla="*/ 7 h 17"/>
                    <a:gd name="T26" fmla="*/ 25 w 49"/>
                    <a:gd name="T27" fmla="*/ 0 h 17"/>
                    <a:gd name="T28" fmla="*/ 24 w 49"/>
                    <a:gd name="T29" fmla="*/ 1 h 17"/>
                    <a:gd name="T30" fmla="*/ 28 w 49"/>
                    <a:gd name="T31" fmla="*/ 3 h 17"/>
                    <a:gd name="T32" fmla="*/ 31 w 49"/>
                    <a:gd name="T33" fmla="*/ 3 h 17"/>
                    <a:gd name="T34" fmla="*/ 32 w 49"/>
                    <a:gd name="T35" fmla="*/ 4 h 17"/>
                    <a:gd name="T36" fmla="*/ 31 w 49"/>
                    <a:gd name="T37" fmla="*/ 6 h 17"/>
                    <a:gd name="T38" fmla="*/ 32 w 49"/>
                    <a:gd name="T39" fmla="*/ 9 h 17"/>
                    <a:gd name="T40" fmla="*/ 39 w 49"/>
                    <a:gd name="T41" fmla="*/ 13 h 17"/>
                    <a:gd name="T42" fmla="*/ 42 w 49"/>
                    <a:gd name="T43" fmla="*/ 11 h 17"/>
                    <a:gd name="T44" fmla="*/ 41 w 49"/>
                    <a:gd name="T45" fmla="*/ 11 h 17"/>
                    <a:gd name="T46" fmla="*/ 47 w 49"/>
                    <a:gd name="T47" fmla="*/ 11 h 17"/>
                    <a:gd name="T48" fmla="*/ 49 w 49"/>
                    <a:gd name="T49" fmla="*/ 9 h 17"/>
                    <a:gd name="T50" fmla="*/ 49 w 49"/>
                    <a:gd name="T51" fmla="*/ 5 h 17"/>
                    <a:gd name="T52" fmla="*/ 48 w 49"/>
                    <a:gd name="T53" fmla="*/ 6 h 17"/>
                    <a:gd name="T54" fmla="*/ 46 w 49"/>
                    <a:gd name="T55" fmla="*/ 10 h 17"/>
                    <a:gd name="T56" fmla="*/ 41 w 49"/>
                    <a:gd name="T57" fmla="*/ 10 h 17"/>
                    <a:gd name="T58" fmla="*/ 41 w 49"/>
                    <a:gd name="T59" fmla="*/ 11 h 17"/>
                    <a:gd name="T60" fmla="*/ 37 w 49"/>
                    <a:gd name="T61" fmla="*/ 11 h 17"/>
                    <a:gd name="T62" fmla="*/ 33 w 49"/>
                    <a:gd name="T63" fmla="*/ 9 h 17"/>
                    <a:gd name="T64" fmla="*/ 32 w 49"/>
                    <a:gd name="T65" fmla="*/ 7 h 17"/>
                    <a:gd name="T66" fmla="*/ 33 w 49"/>
                    <a:gd name="T67" fmla="*/ 4 h 17"/>
                    <a:gd name="T68" fmla="*/ 33 w 49"/>
                    <a:gd name="T69" fmla="*/ 2 h 17"/>
                    <a:gd name="T70" fmla="*/ 30 w 49"/>
                    <a:gd name="T71" fmla="*/ 2 h 17"/>
                    <a:gd name="T72" fmla="*/ 25 w 49"/>
                    <a:gd name="T73" fmla="*/ 0 h 17"/>
                    <a:gd name="T74" fmla="*/ 24 w 49"/>
                    <a:gd name="T75" fmla="*/ 0 h 17"/>
                    <a:gd name="T76" fmla="*/ 25 w 49"/>
                    <a:gd name="T77" fmla="*/ 4 h 17"/>
                    <a:gd name="T78" fmla="*/ 25 w 49"/>
                    <a:gd name="T79" fmla="*/ 6 h 17"/>
                    <a:gd name="T80" fmla="*/ 22 w 49"/>
                    <a:gd name="T81" fmla="*/ 8 h 17"/>
                    <a:gd name="T82" fmla="*/ 20 w 49"/>
                    <a:gd name="T83" fmla="*/ 7 h 17"/>
                    <a:gd name="T84" fmla="*/ 20 w 49"/>
                    <a:gd name="T85" fmla="*/ 9 h 17"/>
                    <a:gd name="T86" fmla="*/ 20 w 49"/>
                    <a:gd name="T87" fmla="*/ 12 h 17"/>
                    <a:gd name="T88" fmla="*/ 19 w 49"/>
                    <a:gd name="T89" fmla="*/ 14 h 17"/>
                    <a:gd name="T90" fmla="*/ 16 w 49"/>
                    <a:gd name="T91" fmla="*/ 15 h 17"/>
                    <a:gd name="T92" fmla="*/ 13 w 49"/>
                    <a:gd name="T93" fmla="*/ 14 h 17"/>
                    <a:gd name="T94" fmla="*/ 12 w 49"/>
                    <a:gd name="T95" fmla="*/ 16 h 17"/>
                    <a:gd name="T96" fmla="*/ 7 w 49"/>
                    <a:gd name="T97" fmla="*/ 16 h 17"/>
                    <a:gd name="T98" fmla="*/ 2 w 49"/>
                    <a:gd name="T99" fmla="*/ 14 h 17"/>
                    <a:gd name="T100" fmla="*/ 1 w 49"/>
                    <a:gd name="T101" fmla="*/ 11 h 17"/>
                    <a:gd name="T102" fmla="*/ 0 w 49"/>
                    <a:gd name="T103"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 h="17">
                      <a:moveTo>
                        <a:pt x="0" y="11"/>
                      </a:moveTo>
                      <a:lnTo>
                        <a:pt x="0" y="11"/>
                      </a:lnTo>
                      <a:lnTo>
                        <a:pt x="1" y="13"/>
                      </a:lnTo>
                      <a:lnTo>
                        <a:pt x="1" y="14"/>
                      </a:lnTo>
                      <a:lnTo>
                        <a:pt x="2" y="15"/>
                      </a:lnTo>
                      <a:lnTo>
                        <a:pt x="2" y="15"/>
                      </a:lnTo>
                      <a:lnTo>
                        <a:pt x="3" y="16"/>
                      </a:lnTo>
                      <a:lnTo>
                        <a:pt x="4" y="16"/>
                      </a:lnTo>
                      <a:lnTo>
                        <a:pt x="7" y="17"/>
                      </a:lnTo>
                      <a:lnTo>
                        <a:pt x="7" y="17"/>
                      </a:lnTo>
                      <a:lnTo>
                        <a:pt x="9" y="17"/>
                      </a:lnTo>
                      <a:lnTo>
                        <a:pt x="11" y="17"/>
                      </a:lnTo>
                      <a:lnTo>
                        <a:pt x="12" y="16"/>
                      </a:lnTo>
                      <a:lnTo>
                        <a:pt x="13" y="16"/>
                      </a:lnTo>
                      <a:lnTo>
                        <a:pt x="13" y="15"/>
                      </a:lnTo>
                      <a:lnTo>
                        <a:pt x="14" y="14"/>
                      </a:lnTo>
                      <a:lnTo>
                        <a:pt x="14" y="14"/>
                      </a:lnTo>
                      <a:lnTo>
                        <a:pt x="13" y="14"/>
                      </a:lnTo>
                      <a:lnTo>
                        <a:pt x="13" y="14"/>
                      </a:lnTo>
                      <a:lnTo>
                        <a:pt x="15" y="15"/>
                      </a:lnTo>
                      <a:lnTo>
                        <a:pt x="15" y="16"/>
                      </a:lnTo>
                      <a:lnTo>
                        <a:pt x="16" y="16"/>
                      </a:lnTo>
                      <a:lnTo>
                        <a:pt x="16" y="16"/>
                      </a:lnTo>
                      <a:lnTo>
                        <a:pt x="17" y="16"/>
                      </a:lnTo>
                      <a:lnTo>
                        <a:pt x="18" y="16"/>
                      </a:lnTo>
                      <a:lnTo>
                        <a:pt x="19" y="15"/>
                      </a:lnTo>
                      <a:lnTo>
                        <a:pt x="20" y="15"/>
                      </a:lnTo>
                      <a:lnTo>
                        <a:pt x="20" y="15"/>
                      </a:lnTo>
                      <a:lnTo>
                        <a:pt x="20" y="14"/>
                      </a:lnTo>
                      <a:lnTo>
                        <a:pt x="21" y="13"/>
                      </a:lnTo>
                      <a:lnTo>
                        <a:pt x="21" y="11"/>
                      </a:lnTo>
                      <a:lnTo>
                        <a:pt x="21" y="11"/>
                      </a:lnTo>
                      <a:lnTo>
                        <a:pt x="21" y="9"/>
                      </a:lnTo>
                      <a:lnTo>
                        <a:pt x="21" y="9"/>
                      </a:lnTo>
                      <a:lnTo>
                        <a:pt x="20" y="8"/>
                      </a:lnTo>
                      <a:lnTo>
                        <a:pt x="20" y="8"/>
                      </a:lnTo>
                      <a:lnTo>
                        <a:pt x="20" y="7"/>
                      </a:lnTo>
                      <a:lnTo>
                        <a:pt x="20" y="7"/>
                      </a:lnTo>
                      <a:lnTo>
                        <a:pt x="20" y="7"/>
                      </a:lnTo>
                      <a:lnTo>
                        <a:pt x="20" y="7"/>
                      </a:lnTo>
                      <a:lnTo>
                        <a:pt x="19" y="7"/>
                      </a:lnTo>
                      <a:lnTo>
                        <a:pt x="19" y="7"/>
                      </a:lnTo>
                      <a:lnTo>
                        <a:pt x="19" y="7"/>
                      </a:lnTo>
                      <a:lnTo>
                        <a:pt x="19" y="8"/>
                      </a:lnTo>
                      <a:lnTo>
                        <a:pt x="20" y="9"/>
                      </a:lnTo>
                      <a:lnTo>
                        <a:pt x="20" y="9"/>
                      </a:lnTo>
                      <a:lnTo>
                        <a:pt x="21" y="9"/>
                      </a:lnTo>
                      <a:lnTo>
                        <a:pt x="23" y="9"/>
                      </a:lnTo>
                      <a:lnTo>
                        <a:pt x="24" y="8"/>
                      </a:lnTo>
                      <a:lnTo>
                        <a:pt x="24" y="8"/>
                      </a:lnTo>
                      <a:lnTo>
                        <a:pt x="25" y="7"/>
                      </a:lnTo>
                      <a:lnTo>
                        <a:pt x="26" y="7"/>
                      </a:lnTo>
                      <a:lnTo>
                        <a:pt x="26" y="6"/>
                      </a:lnTo>
                      <a:lnTo>
                        <a:pt x="26" y="4"/>
                      </a:lnTo>
                      <a:lnTo>
                        <a:pt x="26" y="2"/>
                      </a:lnTo>
                      <a:lnTo>
                        <a:pt x="25" y="0"/>
                      </a:lnTo>
                      <a:lnTo>
                        <a:pt x="25" y="0"/>
                      </a:lnTo>
                      <a:lnTo>
                        <a:pt x="24" y="0"/>
                      </a:lnTo>
                      <a:lnTo>
                        <a:pt x="24" y="0"/>
                      </a:lnTo>
                      <a:lnTo>
                        <a:pt x="24" y="1"/>
                      </a:lnTo>
                      <a:lnTo>
                        <a:pt x="25" y="2"/>
                      </a:lnTo>
                      <a:lnTo>
                        <a:pt x="25" y="2"/>
                      </a:lnTo>
                      <a:lnTo>
                        <a:pt x="26" y="2"/>
                      </a:lnTo>
                      <a:lnTo>
                        <a:pt x="28" y="3"/>
                      </a:lnTo>
                      <a:lnTo>
                        <a:pt x="29" y="3"/>
                      </a:lnTo>
                      <a:lnTo>
                        <a:pt x="29" y="3"/>
                      </a:lnTo>
                      <a:lnTo>
                        <a:pt x="31" y="3"/>
                      </a:lnTo>
                      <a:lnTo>
                        <a:pt x="31" y="3"/>
                      </a:lnTo>
                      <a:lnTo>
                        <a:pt x="32" y="3"/>
                      </a:lnTo>
                      <a:lnTo>
                        <a:pt x="32" y="3"/>
                      </a:lnTo>
                      <a:lnTo>
                        <a:pt x="33" y="3"/>
                      </a:lnTo>
                      <a:lnTo>
                        <a:pt x="32" y="4"/>
                      </a:lnTo>
                      <a:lnTo>
                        <a:pt x="32" y="4"/>
                      </a:lnTo>
                      <a:lnTo>
                        <a:pt x="32" y="5"/>
                      </a:lnTo>
                      <a:lnTo>
                        <a:pt x="31" y="6"/>
                      </a:lnTo>
                      <a:lnTo>
                        <a:pt x="31" y="6"/>
                      </a:lnTo>
                      <a:lnTo>
                        <a:pt x="31" y="7"/>
                      </a:lnTo>
                      <a:lnTo>
                        <a:pt x="31" y="8"/>
                      </a:lnTo>
                      <a:lnTo>
                        <a:pt x="31" y="8"/>
                      </a:lnTo>
                      <a:lnTo>
                        <a:pt x="32" y="9"/>
                      </a:lnTo>
                      <a:lnTo>
                        <a:pt x="33" y="11"/>
                      </a:lnTo>
                      <a:lnTo>
                        <a:pt x="35" y="11"/>
                      </a:lnTo>
                      <a:lnTo>
                        <a:pt x="37" y="12"/>
                      </a:lnTo>
                      <a:lnTo>
                        <a:pt x="39" y="13"/>
                      </a:lnTo>
                      <a:lnTo>
                        <a:pt x="40" y="13"/>
                      </a:lnTo>
                      <a:lnTo>
                        <a:pt x="41" y="12"/>
                      </a:lnTo>
                      <a:lnTo>
                        <a:pt x="41" y="12"/>
                      </a:lnTo>
                      <a:lnTo>
                        <a:pt x="42" y="11"/>
                      </a:lnTo>
                      <a:lnTo>
                        <a:pt x="42" y="10"/>
                      </a:lnTo>
                      <a:lnTo>
                        <a:pt x="42" y="10"/>
                      </a:lnTo>
                      <a:lnTo>
                        <a:pt x="41" y="11"/>
                      </a:lnTo>
                      <a:lnTo>
                        <a:pt x="41" y="11"/>
                      </a:lnTo>
                      <a:lnTo>
                        <a:pt x="43" y="11"/>
                      </a:lnTo>
                      <a:lnTo>
                        <a:pt x="44" y="12"/>
                      </a:lnTo>
                      <a:lnTo>
                        <a:pt x="46" y="12"/>
                      </a:lnTo>
                      <a:lnTo>
                        <a:pt x="47" y="11"/>
                      </a:lnTo>
                      <a:lnTo>
                        <a:pt x="47" y="11"/>
                      </a:lnTo>
                      <a:lnTo>
                        <a:pt x="48" y="11"/>
                      </a:lnTo>
                      <a:lnTo>
                        <a:pt x="48" y="10"/>
                      </a:lnTo>
                      <a:lnTo>
                        <a:pt x="49" y="9"/>
                      </a:lnTo>
                      <a:lnTo>
                        <a:pt x="49" y="7"/>
                      </a:lnTo>
                      <a:lnTo>
                        <a:pt x="49" y="6"/>
                      </a:lnTo>
                      <a:lnTo>
                        <a:pt x="49" y="6"/>
                      </a:lnTo>
                      <a:lnTo>
                        <a:pt x="49" y="5"/>
                      </a:lnTo>
                      <a:lnTo>
                        <a:pt x="48" y="5"/>
                      </a:lnTo>
                      <a:lnTo>
                        <a:pt x="48" y="5"/>
                      </a:lnTo>
                      <a:lnTo>
                        <a:pt x="48" y="6"/>
                      </a:lnTo>
                      <a:lnTo>
                        <a:pt x="48" y="6"/>
                      </a:lnTo>
                      <a:lnTo>
                        <a:pt x="48" y="8"/>
                      </a:lnTo>
                      <a:lnTo>
                        <a:pt x="47" y="9"/>
                      </a:lnTo>
                      <a:lnTo>
                        <a:pt x="46" y="10"/>
                      </a:lnTo>
                      <a:lnTo>
                        <a:pt x="46" y="10"/>
                      </a:lnTo>
                      <a:lnTo>
                        <a:pt x="45" y="11"/>
                      </a:lnTo>
                      <a:lnTo>
                        <a:pt x="44" y="11"/>
                      </a:lnTo>
                      <a:lnTo>
                        <a:pt x="41" y="10"/>
                      </a:lnTo>
                      <a:lnTo>
                        <a:pt x="41" y="10"/>
                      </a:lnTo>
                      <a:lnTo>
                        <a:pt x="41" y="10"/>
                      </a:lnTo>
                      <a:lnTo>
                        <a:pt x="41" y="10"/>
                      </a:lnTo>
                      <a:lnTo>
                        <a:pt x="41" y="10"/>
                      </a:lnTo>
                      <a:lnTo>
                        <a:pt x="41" y="11"/>
                      </a:lnTo>
                      <a:lnTo>
                        <a:pt x="40" y="11"/>
                      </a:lnTo>
                      <a:lnTo>
                        <a:pt x="39" y="11"/>
                      </a:lnTo>
                      <a:lnTo>
                        <a:pt x="38" y="11"/>
                      </a:lnTo>
                      <a:lnTo>
                        <a:pt x="37" y="11"/>
                      </a:lnTo>
                      <a:lnTo>
                        <a:pt x="35" y="10"/>
                      </a:lnTo>
                      <a:lnTo>
                        <a:pt x="35" y="10"/>
                      </a:lnTo>
                      <a:lnTo>
                        <a:pt x="33" y="9"/>
                      </a:lnTo>
                      <a:lnTo>
                        <a:pt x="33" y="9"/>
                      </a:lnTo>
                      <a:lnTo>
                        <a:pt x="33" y="9"/>
                      </a:lnTo>
                      <a:lnTo>
                        <a:pt x="33" y="8"/>
                      </a:lnTo>
                      <a:lnTo>
                        <a:pt x="32" y="7"/>
                      </a:lnTo>
                      <a:lnTo>
                        <a:pt x="32" y="7"/>
                      </a:lnTo>
                      <a:lnTo>
                        <a:pt x="33" y="6"/>
                      </a:lnTo>
                      <a:lnTo>
                        <a:pt x="33" y="6"/>
                      </a:lnTo>
                      <a:lnTo>
                        <a:pt x="33" y="4"/>
                      </a:lnTo>
                      <a:lnTo>
                        <a:pt x="33" y="4"/>
                      </a:lnTo>
                      <a:lnTo>
                        <a:pt x="34" y="3"/>
                      </a:lnTo>
                      <a:lnTo>
                        <a:pt x="33" y="3"/>
                      </a:lnTo>
                      <a:lnTo>
                        <a:pt x="33" y="2"/>
                      </a:lnTo>
                      <a:lnTo>
                        <a:pt x="33" y="2"/>
                      </a:lnTo>
                      <a:lnTo>
                        <a:pt x="32" y="2"/>
                      </a:lnTo>
                      <a:lnTo>
                        <a:pt x="31" y="2"/>
                      </a:lnTo>
                      <a:lnTo>
                        <a:pt x="31" y="2"/>
                      </a:lnTo>
                      <a:lnTo>
                        <a:pt x="30" y="2"/>
                      </a:lnTo>
                      <a:lnTo>
                        <a:pt x="28" y="2"/>
                      </a:lnTo>
                      <a:lnTo>
                        <a:pt x="26" y="1"/>
                      </a:lnTo>
                      <a:lnTo>
                        <a:pt x="26" y="1"/>
                      </a:lnTo>
                      <a:lnTo>
                        <a:pt x="25" y="0"/>
                      </a:lnTo>
                      <a:lnTo>
                        <a:pt x="25" y="0"/>
                      </a:lnTo>
                      <a:lnTo>
                        <a:pt x="25" y="0"/>
                      </a:lnTo>
                      <a:lnTo>
                        <a:pt x="25" y="0"/>
                      </a:lnTo>
                      <a:lnTo>
                        <a:pt x="24" y="0"/>
                      </a:lnTo>
                      <a:lnTo>
                        <a:pt x="24" y="0"/>
                      </a:lnTo>
                      <a:lnTo>
                        <a:pt x="24" y="0"/>
                      </a:lnTo>
                      <a:lnTo>
                        <a:pt x="25" y="2"/>
                      </a:lnTo>
                      <a:lnTo>
                        <a:pt x="25" y="4"/>
                      </a:lnTo>
                      <a:lnTo>
                        <a:pt x="25" y="4"/>
                      </a:lnTo>
                      <a:lnTo>
                        <a:pt x="25" y="5"/>
                      </a:lnTo>
                      <a:lnTo>
                        <a:pt x="25" y="5"/>
                      </a:lnTo>
                      <a:lnTo>
                        <a:pt x="25" y="6"/>
                      </a:lnTo>
                      <a:lnTo>
                        <a:pt x="24" y="7"/>
                      </a:lnTo>
                      <a:lnTo>
                        <a:pt x="24" y="7"/>
                      </a:lnTo>
                      <a:lnTo>
                        <a:pt x="24" y="7"/>
                      </a:lnTo>
                      <a:lnTo>
                        <a:pt x="22" y="8"/>
                      </a:lnTo>
                      <a:lnTo>
                        <a:pt x="21" y="8"/>
                      </a:lnTo>
                      <a:lnTo>
                        <a:pt x="20" y="8"/>
                      </a:lnTo>
                      <a:lnTo>
                        <a:pt x="20" y="7"/>
                      </a:lnTo>
                      <a:lnTo>
                        <a:pt x="20" y="7"/>
                      </a:lnTo>
                      <a:lnTo>
                        <a:pt x="19" y="8"/>
                      </a:lnTo>
                      <a:lnTo>
                        <a:pt x="19" y="8"/>
                      </a:lnTo>
                      <a:lnTo>
                        <a:pt x="19" y="8"/>
                      </a:lnTo>
                      <a:lnTo>
                        <a:pt x="20" y="9"/>
                      </a:lnTo>
                      <a:lnTo>
                        <a:pt x="20" y="9"/>
                      </a:lnTo>
                      <a:lnTo>
                        <a:pt x="20" y="10"/>
                      </a:lnTo>
                      <a:lnTo>
                        <a:pt x="20" y="11"/>
                      </a:lnTo>
                      <a:lnTo>
                        <a:pt x="20" y="12"/>
                      </a:lnTo>
                      <a:lnTo>
                        <a:pt x="20" y="13"/>
                      </a:lnTo>
                      <a:lnTo>
                        <a:pt x="20" y="13"/>
                      </a:lnTo>
                      <a:lnTo>
                        <a:pt x="20" y="14"/>
                      </a:lnTo>
                      <a:lnTo>
                        <a:pt x="19" y="14"/>
                      </a:lnTo>
                      <a:lnTo>
                        <a:pt x="18" y="15"/>
                      </a:lnTo>
                      <a:lnTo>
                        <a:pt x="17" y="15"/>
                      </a:lnTo>
                      <a:lnTo>
                        <a:pt x="17" y="15"/>
                      </a:lnTo>
                      <a:lnTo>
                        <a:pt x="16" y="15"/>
                      </a:lnTo>
                      <a:lnTo>
                        <a:pt x="15" y="15"/>
                      </a:lnTo>
                      <a:lnTo>
                        <a:pt x="13" y="13"/>
                      </a:lnTo>
                      <a:lnTo>
                        <a:pt x="13" y="13"/>
                      </a:lnTo>
                      <a:lnTo>
                        <a:pt x="13" y="14"/>
                      </a:lnTo>
                      <a:lnTo>
                        <a:pt x="13" y="14"/>
                      </a:lnTo>
                      <a:lnTo>
                        <a:pt x="13" y="14"/>
                      </a:lnTo>
                      <a:lnTo>
                        <a:pt x="13" y="15"/>
                      </a:lnTo>
                      <a:lnTo>
                        <a:pt x="12" y="16"/>
                      </a:lnTo>
                      <a:lnTo>
                        <a:pt x="11" y="16"/>
                      </a:lnTo>
                      <a:lnTo>
                        <a:pt x="11" y="16"/>
                      </a:lnTo>
                      <a:lnTo>
                        <a:pt x="8" y="16"/>
                      </a:lnTo>
                      <a:lnTo>
                        <a:pt x="7" y="16"/>
                      </a:lnTo>
                      <a:lnTo>
                        <a:pt x="7" y="16"/>
                      </a:lnTo>
                      <a:lnTo>
                        <a:pt x="4" y="16"/>
                      </a:lnTo>
                      <a:lnTo>
                        <a:pt x="3" y="15"/>
                      </a:lnTo>
                      <a:lnTo>
                        <a:pt x="2" y="14"/>
                      </a:lnTo>
                      <a:lnTo>
                        <a:pt x="2" y="14"/>
                      </a:lnTo>
                      <a:lnTo>
                        <a:pt x="1" y="13"/>
                      </a:lnTo>
                      <a:lnTo>
                        <a:pt x="1" y="12"/>
                      </a:lnTo>
                      <a:lnTo>
                        <a:pt x="1" y="11"/>
                      </a:lnTo>
                      <a:lnTo>
                        <a:pt x="1" y="11"/>
                      </a:lnTo>
                      <a:lnTo>
                        <a:pt x="1" y="10"/>
                      </a:lnTo>
                      <a:lnTo>
                        <a:pt x="1" y="10"/>
                      </a:lnTo>
                      <a:lnTo>
                        <a:pt x="0" y="1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66" name="Freeform 2902">
                  <a:extLst>
                    <a:ext uri="{FF2B5EF4-FFF2-40B4-BE49-F238E27FC236}">
                      <a16:creationId xmlns:a16="http://schemas.microsoft.com/office/drawing/2014/main" id="{B8F051C3-3814-42BD-8E04-84A4724415EA}"/>
                    </a:ext>
                  </a:extLst>
                </p:cNvPr>
                <p:cNvSpPr>
                  <a:spLocks/>
                </p:cNvSpPr>
                <p:nvPr/>
              </p:nvSpPr>
              <p:spPr bwMode="auto">
                <a:xfrm>
                  <a:off x="4073" y="1586"/>
                  <a:ext cx="49" cy="17"/>
                </a:xfrm>
                <a:custGeom>
                  <a:avLst/>
                  <a:gdLst>
                    <a:gd name="T0" fmla="*/ 1 w 49"/>
                    <a:gd name="T1" fmla="*/ 14 h 17"/>
                    <a:gd name="T2" fmla="*/ 4 w 49"/>
                    <a:gd name="T3" fmla="*/ 16 h 17"/>
                    <a:gd name="T4" fmla="*/ 11 w 49"/>
                    <a:gd name="T5" fmla="*/ 17 h 17"/>
                    <a:gd name="T6" fmla="*/ 14 w 49"/>
                    <a:gd name="T7" fmla="*/ 14 h 17"/>
                    <a:gd name="T8" fmla="*/ 15 w 49"/>
                    <a:gd name="T9" fmla="*/ 15 h 17"/>
                    <a:gd name="T10" fmla="*/ 17 w 49"/>
                    <a:gd name="T11" fmla="*/ 16 h 17"/>
                    <a:gd name="T12" fmla="*/ 20 w 49"/>
                    <a:gd name="T13" fmla="*/ 15 h 17"/>
                    <a:gd name="T14" fmla="*/ 21 w 49"/>
                    <a:gd name="T15" fmla="*/ 11 h 17"/>
                    <a:gd name="T16" fmla="*/ 20 w 49"/>
                    <a:gd name="T17" fmla="*/ 8 h 17"/>
                    <a:gd name="T18" fmla="*/ 20 w 49"/>
                    <a:gd name="T19" fmla="*/ 7 h 17"/>
                    <a:gd name="T20" fmla="*/ 19 w 49"/>
                    <a:gd name="T21" fmla="*/ 8 h 17"/>
                    <a:gd name="T22" fmla="*/ 23 w 49"/>
                    <a:gd name="T23" fmla="*/ 9 h 17"/>
                    <a:gd name="T24" fmla="*/ 26 w 49"/>
                    <a:gd name="T25" fmla="*/ 7 h 17"/>
                    <a:gd name="T26" fmla="*/ 25 w 49"/>
                    <a:gd name="T27" fmla="*/ 0 h 17"/>
                    <a:gd name="T28" fmla="*/ 24 w 49"/>
                    <a:gd name="T29" fmla="*/ 1 h 17"/>
                    <a:gd name="T30" fmla="*/ 28 w 49"/>
                    <a:gd name="T31" fmla="*/ 3 h 17"/>
                    <a:gd name="T32" fmla="*/ 31 w 49"/>
                    <a:gd name="T33" fmla="*/ 3 h 17"/>
                    <a:gd name="T34" fmla="*/ 32 w 49"/>
                    <a:gd name="T35" fmla="*/ 4 h 17"/>
                    <a:gd name="T36" fmla="*/ 31 w 49"/>
                    <a:gd name="T37" fmla="*/ 6 h 17"/>
                    <a:gd name="T38" fmla="*/ 32 w 49"/>
                    <a:gd name="T39" fmla="*/ 9 h 17"/>
                    <a:gd name="T40" fmla="*/ 39 w 49"/>
                    <a:gd name="T41" fmla="*/ 13 h 17"/>
                    <a:gd name="T42" fmla="*/ 42 w 49"/>
                    <a:gd name="T43" fmla="*/ 11 h 17"/>
                    <a:gd name="T44" fmla="*/ 41 w 49"/>
                    <a:gd name="T45" fmla="*/ 11 h 17"/>
                    <a:gd name="T46" fmla="*/ 47 w 49"/>
                    <a:gd name="T47" fmla="*/ 11 h 17"/>
                    <a:gd name="T48" fmla="*/ 49 w 49"/>
                    <a:gd name="T49" fmla="*/ 9 h 17"/>
                    <a:gd name="T50" fmla="*/ 49 w 49"/>
                    <a:gd name="T51" fmla="*/ 5 h 17"/>
                    <a:gd name="T52" fmla="*/ 48 w 49"/>
                    <a:gd name="T53" fmla="*/ 6 h 17"/>
                    <a:gd name="T54" fmla="*/ 46 w 49"/>
                    <a:gd name="T55" fmla="*/ 10 h 17"/>
                    <a:gd name="T56" fmla="*/ 41 w 49"/>
                    <a:gd name="T57" fmla="*/ 10 h 17"/>
                    <a:gd name="T58" fmla="*/ 41 w 49"/>
                    <a:gd name="T59" fmla="*/ 11 h 17"/>
                    <a:gd name="T60" fmla="*/ 37 w 49"/>
                    <a:gd name="T61" fmla="*/ 11 h 17"/>
                    <a:gd name="T62" fmla="*/ 33 w 49"/>
                    <a:gd name="T63" fmla="*/ 9 h 17"/>
                    <a:gd name="T64" fmla="*/ 32 w 49"/>
                    <a:gd name="T65" fmla="*/ 7 h 17"/>
                    <a:gd name="T66" fmla="*/ 33 w 49"/>
                    <a:gd name="T67" fmla="*/ 4 h 17"/>
                    <a:gd name="T68" fmla="*/ 33 w 49"/>
                    <a:gd name="T69" fmla="*/ 2 h 17"/>
                    <a:gd name="T70" fmla="*/ 30 w 49"/>
                    <a:gd name="T71" fmla="*/ 2 h 17"/>
                    <a:gd name="T72" fmla="*/ 25 w 49"/>
                    <a:gd name="T73" fmla="*/ 0 h 17"/>
                    <a:gd name="T74" fmla="*/ 24 w 49"/>
                    <a:gd name="T75" fmla="*/ 0 h 17"/>
                    <a:gd name="T76" fmla="*/ 25 w 49"/>
                    <a:gd name="T77" fmla="*/ 4 h 17"/>
                    <a:gd name="T78" fmla="*/ 25 w 49"/>
                    <a:gd name="T79" fmla="*/ 6 h 17"/>
                    <a:gd name="T80" fmla="*/ 22 w 49"/>
                    <a:gd name="T81" fmla="*/ 8 h 17"/>
                    <a:gd name="T82" fmla="*/ 20 w 49"/>
                    <a:gd name="T83" fmla="*/ 7 h 17"/>
                    <a:gd name="T84" fmla="*/ 20 w 49"/>
                    <a:gd name="T85" fmla="*/ 9 h 17"/>
                    <a:gd name="T86" fmla="*/ 20 w 49"/>
                    <a:gd name="T87" fmla="*/ 12 h 17"/>
                    <a:gd name="T88" fmla="*/ 19 w 49"/>
                    <a:gd name="T89" fmla="*/ 14 h 17"/>
                    <a:gd name="T90" fmla="*/ 16 w 49"/>
                    <a:gd name="T91" fmla="*/ 15 h 17"/>
                    <a:gd name="T92" fmla="*/ 13 w 49"/>
                    <a:gd name="T93" fmla="*/ 14 h 17"/>
                    <a:gd name="T94" fmla="*/ 12 w 49"/>
                    <a:gd name="T95" fmla="*/ 16 h 17"/>
                    <a:gd name="T96" fmla="*/ 7 w 49"/>
                    <a:gd name="T97" fmla="*/ 16 h 17"/>
                    <a:gd name="T98" fmla="*/ 2 w 49"/>
                    <a:gd name="T99" fmla="*/ 14 h 17"/>
                    <a:gd name="T100" fmla="*/ 1 w 49"/>
                    <a:gd name="T101" fmla="*/ 11 h 17"/>
                    <a:gd name="T102" fmla="*/ 0 w 49"/>
                    <a:gd name="T103"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 h="17">
                      <a:moveTo>
                        <a:pt x="0" y="11"/>
                      </a:moveTo>
                      <a:lnTo>
                        <a:pt x="0" y="11"/>
                      </a:lnTo>
                      <a:lnTo>
                        <a:pt x="1" y="13"/>
                      </a:lnTo>
                      <a:lnTo>
                        <a:pt x="1" y="14"/>
                      </a:lnTo>
                      <a:lnTo>
                        <a:pt x="2" y="15"/>
                      </a:lnTo>
                      <a:lnTo>
                        <a:pt x="2" y="15"/>
                      </a:lnTo>
                      <a:lnTo>
                        <a:pt x="3" y="16"/>
                      </a:lnTo>
                      <a:lnTo>
                        <a:pt x="4" y="16"/>
                      </a:lnTo>
                      <a:lnTo>
                        <a:pt x="7" y="17"/>
                      </a:lnTo>
                      <a:lnTo>
                        <a:pt x="7" y="17"/>
                      </a:lnTo>
                      <a:lnTo>
                        <a:pt x="9" y="17"/>
                      </a:lnTo>
                      <a:lnTo>
                        <a:pt x="11" y="17"/>
                      </a:lnTo>
                      <a:lnTo>
                        <a:pt x="12" y="16"/>
                      </a:lnTo>
                      <a:lnTo>
                        <a:pt x="13" y="16"/>
                      </a:lnTo>
                      <a:lnTo>
                        <a:pt x="13" y="15"/>
                      </a:lnTo>
                      <a:lnTo>
                        <a:pt x="14" y="14"/>
                      </a:lnTo>
                      <a:lnTo>
                        <a:pt x="14" y="14"/>
                      </a:lnTo>
                      <a:lnTo>
                        <a:pt x="13" y="14"/>
                      </a:lnTo>
                      <a:lnTo>
                        <a:pt x="13" y="14"/>
                      </a:lnTo>
                      <a:lnTo>
                        <a:pt x="15" y="15"/>
                      </a:lnTo>
                      <a:lnTo>
                        <a:pt x="15" y="16"/>
                      </a:lnTo>
                      <a:lnTo>
                        <a:pt x="16" y="16"/>
                      </a:lnTo>
                      <a:lnTo>
                        <a:pt x="16" y="16"/>
                      </a:lnTo>
                      <a:lnTo>
                        <a:pt x="17" y="16"/>
                      </a:lnTo>
                      <a:lnTo>
                        <a:pt x="18" y="16"/>
                      </a:lnTo>
                      <a:lnTo>
                        <a:pt x="19" y="15"/>
                      </a:lnTo>
                      <a:lnTo>
                        <a:pt x="20" y="15"/>
                      </a:lnTo>
                      <a:lnTo>
                        <a:pt x="20" y="15"/>
                      </a:lnTo>
                      <a:lnTo>
                        <a:pt x="20" y="14"/>
                      </a:lnTo>
                      <a:lnTo>
                        <a:pt x="21" y="13"/>
                      </a:lnTo>
                      <a:lnTo>
                        <a:pt x="21" y="11"/>
                      </a:lnTo>
                      <a:lnTo>
                        <a:pt x="21" y="11"/>
                      </a:lnTo>
                      <a:lnTo>
                        <a:pt x="21" y="9"/>
                      </a:lnTo>
                      <a:lnTo>
                        <a:pt x="21" y="9"/>
                      </a:lnTo>
                      <a:lnTo>
                        <a:pt x="20" y="8"/>
                      </a:lnTo>
                      <a:lnTo>
                        <a:pt x="20" y="8"/>
                      </a:lnTo>
                      <a:lnTo>
                        <a:pt x="20" y="7"/>
                      </a:lnTo>
                      <a:lnTo>
                        <a:pt x="20" y="7"/>
                      </a:lnTo>
                      <a:lnTo>
                        <a:pt x="20" y="7"/>
                      </a:lnTo>
                      <a:lnTo>
                        <a:pt x="20" y="7"/>
                      </a:lnTo>
                      <a:lnTo>
                        <a:pt x="19" y="7"/>
                      </a:lnTo>
                      <a:lnTo>
                        <a:pt x="19" y="7"/>
                      </a:lnTo>
                      <a:lnTo>
                        <a:pt x="19" y="7"/>
                      </a:lnTo>
                      <a:lnTo>
                        <a:pt x="19" y="8"/>
                      </a:lnTo>
                      <a:lnTo>
                        <a:pt x="20" y="9"/>
                      </a:lnTo>
                      <a:lnTo>
                        <a:pt x="20" y="9"/>
                      </a:lnTo>
                      <a:lnTo>
                        <a:pt x="21" y="9"/>
                      </a:lnTo>
                      <a:lnTo>
                        <a:pt x="23" y="9"/>
                      </a:lnTo>
                      <a:lnTo>
                        <a:pt x="24" y="8"/>
                      </a:lnTo>
                      <a:lnTo>
                        <a:pt x="24" y="8"/>
                      </a:lnTo>
                      <a:lnTo>
                        <a:pt x="25" y="7"/>
                      </a:lnTo>
                      <a:lnTo>
                        <a:pt x="26" y="7"/>
                      </a:lnTo>
                      <a:lnTo>
                        <a:pt x="26" y="6"/>
                      </a:lnTo>
                      <a:lnTo>
                        <a:pt x="26" y="4"/>
                      </a:lnTo>
                      <a:lnTo>
                        <a:pt x="26" y="2"/>
                      </a:lnTo>
                      <a:lnTo>
                        <a:pt x="25" y="0"/>
                      </a:lnTo>
                      <a:lnTo>
                        <a:pt x="25" y="0"/>
                      </a:lnTo>
                      <a:lnTo>
                        <a:pt x="24" y="0"/>
                      </a:lnTo>
                      <a:lnTo>
                        <a:pt x="24" y="0"/>
                      </a:lnTo>
                      <a:lnTo>
                        <a:pt x="24" y="1"/>
                      </a:lnTo>
                      <a:lnTo>
                        <a:pt x="25" y="2"/>
                      </a:lnTo>
                      <a:lnTo>
                        <a:pt x="25" y="2"/>
                      </a:lnTo>
                      <a:lnTo>
                        <a:pt x="26" y="2"/>
                      </a:lnTo>
                      <a:lnTo>
                        <a:pt x="28" y="3"/>
                      </a:lnTo>
                      <a:lnTo>
                        <a:pt x="29" y="3"/>
                      </a:lnTo>
                      <a:lnTo>
                        <a:pt x="29" y="3"/>
                      </a:lnTo>
                      <a:lnTo>
                        <a:pt x="31" y="3"/>
                      </a:lnTo>
                      <a:lnTo>
                        <a:pt x="31" y="3"/>
                      </a:lnTo>
                      <a:lnTo>
                        <a:pt x="32" y="3"/>
                      </a:lnTo>
                      <a:lnTo>
                        <a:pt x="32" y="3"/>
                      </a:lnTo>
                      <a:lnTo>
                        <a:pt x="33" y="3"/>
                      </a:lnTo>
                      <a:lnTo>
                        <a:pt x="32" y="4"/>
                      </a:lnTo>
                      <a:lnTo>
                        <a:pt x="32" y="4"/>
                      </a:lnTo>
                      <a:lnTo>
                        <a:pt x="32" y="5"/>
                      </a:lnTo>
                      <a:lnTo>
                        <a:pt x="31" y="6"/>
                      </a:lnTo>
                      <a:lnTo>
                        <a:pt x="31" y="6"/>
                      </a:lnTo>
                      <a:lnTo>
                        <a:pt x="31" y="7"/>
                      </a:lnTo>
                      <a:lnTo>
                        <a:pt x="31" y="8"/>
                      </a:lnTo>
                      <a:lnTo>
                        <a:pt x="31" y="8"/>
                      </a:lnTo>
                      <a:lnTo>
                        <a:pt x="32" y="9"/>
                      </a:lnTo>
                      <a:lnTo>
                        <a:pt x="33" y="11"/>
                      </a:lnTo>
                      <a:lnTo>
                        <a:pt x="35" y="11"/>
                      </a:lnTo>
                      <a:lnTo>
                        <a:pt x="37" y="12"/>
                      </a:lnTo>
                      <a:lnTo>
                        <a:pt x="39" y="13"/>
                      </a:lnTo>
                      <a:lnTo>
                        <a:pt x="40" y="13"/>
                      </a:lnTo>
                      <a:lnTo>
                        <a:pt x="41" y="12"/>
                      </a:lnTo>
                      <a:lnTo>
                        <a:pt x="41" y="12"/>
                      </a:lnTo>
                      <a:lnTo>
                        <a:pt x="42" y="11"/>
                      </a:lnTo>
                      <a:lnTo>
                        <a:pt x="42" y="10"/>
                      </a:lnTo>
                      <a:lnTo>
                        <a:pt x="42" y="10"/>
                      </a:lnTo>
                      <a:lnTo>
                        <a:pt x="41" y="11"/>
                      </a:lnTo>
                      <a:lnTo>
                        <a:pt x="41" y="11"/>
                      </a:lnTo>
                      <a:lnTo>
                        <a:pt x="43" y="11"/>
                      </a:lnTo>
                      <a:lnTo>
                        <a:pt x="44" y="12"/>
                      </a:lnTo>
                      <a:lnTo>
                        <a:pt x="46" y="12"/>
                      </a:lnTo>
                      <a:lnTo>
                        <a:pt x="47" y="11"/>
                      </a:lnTo>
                      <a:lnTo>
                        <a:pt x="47" y="11"/>
                      </a:lnTo>
                      <a:lnTo>
                        <a:pt x="48" y="11"/>
                      </a:lnTo>
                      <a:lnTo>
                        <a:pt x="48" y="10"/>
                      </a:lnTo>
                      <a:lnTo>
                        <a:pt x="49" y="9"/>
                      </a:lnTo>
                      <a:lnTo>
                        <a:pt x="49" y="7"/>
                      </a:lnTo>
                      <a:lnTo>
                        <a:pt x="49" y="6"/>
                      </a:lnTo>
                      <a:lnTo>
                        <a:pt x="49" y="6"/>
                      </a:lnTo>
                      <a:lnTo>
                        <a:pt x="49" y="5"/>
                      </a:lnTo>
                      <a:lnTo>
                        <a:pt x="48" y="5"/>
                      </a:lnTo>
                      <a:lnTo>
                        <a:pt x="48" y="5"/>
                      </a:lnTo>
                      <a:lnTo>
                        <a:pt x="48" y="6"/>
                      </a:lnTo>
                      <a:lnTo>
                        <a:pt x="48" y="6"/>
                      </a:lnTo>
                      <a:lnTo>
                        <a:pt x="48" y="8"/>
                      </a:lnTo>
                      <a:lnTo>
                        <a:pt x="47" y="9"/>
                      </a:lnTo>
                      <a:lnTo>
                        <a:pt x="46" y="10"/>
                      </a:lnTo>
                      <a:lnTo>
                        <a:pt x="46" y="10"/>
                      </a:lnTo>
                      <a:lnTo>
                        <a:pt x="45" y="11"/>
                      </a:lnTo>
                      <a:lnTo>
                        <a:pt x="44" y="11"/>
                      </a:lnTo>
                      <a:lnTo>
                        <a:pt x="41" y="10"/>
                      </a:lnTo>
                      <a:lnTo>
                        <a:pt x="41" y="10"/>
                      </a:lnTo>
                      <a:lnTo>
                        <a:pt x="41" y="10"/>
                      </a:lnTo>
                      <a:lnTo>
                        <a:pt x="41" y="10"/>
                      </a:lnTo>
                      <a:lnTo>
                        <a:pt x="41" y="10"/>
                      </a:lnTo>
                      <a:lnTo>
                        <a:pt x="41" y="11"/>
                      </a:lnTo>
                      <a:lnTo>
                        <a:pt x="40" y="11"/>
                      </a:lnTo>
                      <a:lnTo>
                        <a:pt x="39" y="11"/>
                      </a:lnTo>
                      <a:lnTo>
                        <a:pt x="38" y="11"/>
                      </a:lnTo>
                      <a:lnTo>
                        <a:pt x="37" y="11"/>
                      </a:lnTo>
                      <a:lnTo>
                        <a:pt x="35" y="10"/>
                      </a:lnTo>
                      <a:lnTo>
                        <a:pt x="35" y="10"/>
                      </a:lnTo>
                      <a:lnTo>
                        <a:pt x="33" y="9"/>
                      </a:lnTo>
                      <a:lnTo>
                        <a:pt x="33" y="9"/>
                      </a:lnTo>
                      <a:lnTo>
                        <a:pt x="33" y="9"/>
                      </a:lnTo>
                      <a:lnTo>
                        <a:pt x="33" y="8"/>
                      </a:lnTo>
                      <a:lnTo>
                        <a:pt x="32" y="7"/>
                      </a:lnTo>
                      <a:lnTo>
                        <a:pt x="32" y="7"/>
                      </a:lnTo>
                      <a:lnTo>
                        <a:pt x="33" y="6"/>
                      </a:lnTo>
                      <a:lnTo>
                        <a:pt x="33" y="6"/>
                      </a:lnTo>
                      <a:lnTo>
                        <a:pt x="33" y="4"/>
                      </a:lnTo>
                      <a:lnTo>
                        <a:pt x="33" y="4"/>
                      </a:lnTo>
                      <a:lnTo>
                        <a:pt x="34" y="3"/>
                      </a:lnTo>
                      <a:lnTo>
                        <a:pt x="33" y="3"/>
                      </a:lnTo>
                      <a:lnTo>
                        <a:pt x="33" y="2"/>
                      </a:lnTo>
                      <a:lnTo>
                        <a:pt x="33" y="2"/>
                      </a:lnTo>
                      <a:lnTo>
                        <a:pt x="32" y="2"/>
                      </a:lnTo>
                      <a:lnTo>
                        <a:pt x="31" y="2"/>
                      </a:lnTo>
                      <a:lnTo>
                        <a:pt x="31" y="2"/>
                      </a:lnTo>
                      <a:lnTo>
                        <a:pt x="30" y="2"/>
                      </a:lnTo>
                      <a:lnTo>
                        <a:pt x="28" y="2"/>
                      </a:lnTo>
                      <a:lnTo>
                        <a:pt x="26" y="1"/>
                      </a:lnTo>
                      <a:lnTo>
                        <a:pt x="26" y="1"/>
                      </a:lnTo>
                      <a:lnTo>
                        <a:pt x="25" y="0"/>
                      </a:lnTo>
                      <a:lnTo>
                        <a:pt x="25" y="0"/>
                      </a:lnTo>
                      <a:lnTo>
                        <a:pt x="25" y="0"/>
                      </a:lnTo>
                      <a:lnTo>
                        <a:pt x="25" y="0"/>
                      </a:lnTo>
                      <a:lnTo>
                        <a:pt x="24" y="0"/>
                      </a:lnTo>
                      <a:lnTo>
                        <a:pt x="24" y="0"/>
                      </a:lnTo>
                      <a:lnTo>
                        <a:pt x="24" y="0"/>
                      </a:lnTo>
                      <a:lnTo>
                        <a:pt x="25" y="2"/>
                      </a:lnTo>
                      <a:lnTo>
                        <a:pt x="25" y="4"/>
                      </a:lnTo>
                      <a:lnTo>
                        <a:pt x="25" y="4"/>
                      </a:lnTo>
                      <a:lnTo>
                        <a:pt x="25" y="5"/>
                      </a:lnTo>
                      <a:lnTo>
                        <a:pt x="25" y="5"/>
                      </a:lnTo>
                      <a:lnTo>
                        <a:pt x="25" y="6"/>
                      </a:lnTo>
                      <a:lnTo>
                        <a:pt x="24" y="7"/>
                      </a:lnTo>
                      <a:lnTo>
                        <a:pt x="24" y="7"/>
                      </a:lnTo>
                      <a:lnTo>
                        <a:pt x="24" y="7"/>
                      </a:lnTo>
                      <a:lnTo>
                        <a:pt x="22" y="8"/>
                      </a:lnTo>
                      <a:lnTo>
                        <a:pt x="21" y="8"/>
                      </a:lnTo>
                      <a:lnTo>
                        <a:pt x="20" y="8"/>
                      </a:lnTo>
                      <a:lnTo>
                        <a:pt x="20" y="7"/>
                      </a:lnTo>
                      <a:lnTo>
                        <a:pt x="20" y="7"/>
                      </a:lnTo>
                      <a:lnTo>
                        <a:pt x="19" y="8"/>
                      </a:lnTo>
                      <a:lnTo>
                        <a:pt x="19" y="8"/>
                      </a:lnTo>
                      <a:lnTo>
                        <a:pt x="19" y="8"/>
                      </a:lnTo>
                      <a:lnTo>
                        <a:pt x="20" y="9"/>
                      </a:lnTo>
                      <a:lnTo>
                        <a:pt x="20" y="9"/>
                      </a:lnTo>
                      <a:lnTo>
                        <a:pt x="20" y="10"/>
                      </a:lnTo>
                      <a:lnTo>
                        <a:pt x="20" y="11"/>
                      </a:lnTo>
                      <a:lnTo>
                        <a:pt x="20" y="12"/>
                      </a:lnTo>
                      <a:lnTo>
                        <a:pt x="20" y="13"/>
                      </a:lnTo>
                      <a:lnTo>
                        <a:pt x="20" y="13"/>
                      </a:lnTo>
                      <a:lnTo>
                        <a:pt x="20" y="14"/>
                      </a:lnTo>
                      <a:lnTo>
                        <a:pt x="19" y="14"/>
                      </a:lnTo>
                      <a:lnTo>
                        <a:pt x="18" y="15"/>
                      </a:lnTo>
                      <a:lnTo>
                        <a:pt x="17" y="15"/>
                      </a:lnTo>
                      <a:lnTo>
                        <a:pt x="17" y="15"/>
                      </a:lnTo>
                      <a:lnTo>
                        <a:pt x="16" y="15"/>
                      </a:lnTo>
                      <a:lnTo>
                        <a:pt x="15" y="15"/>
                      </a:lnTo>
                      <a:lnTo>
                        <a:pt x="13" y="13"/>
                      </a:lnTo>
                      <a:lnTo>
                        <a:pt x="13" y="13"/>
                      </a:lnTo>
                      <a:lnTo>
                        <a:pt x="13" y="14"/>
                      </a:lnTo>
                      <a:lnTo>
                        <a:pt x="13" y="14"/>
                      </a:lnTo>
                      <a:lnTo>
                        <a:pt x="13" y="14"/>
                      </a:lnTo>
                      <a:lnTo>
                        <a:pt x="13" y="15"/>
                      </a:lnTo>
                      <a:lnTo>
                        <a:pt x="12" y="16"/>
                      </a:lnTo>
                      <a:lnTo>
                        <a:pt x="11" y="16"/>
                      </a:lnTo>
                      <a:lnTo>
                        <a:pt x="11" y="16"/>
                      </a:lnTo>
                      <a:lnTo>
                        <a:pt x="8" y="16"/>
                      </a:lnTo>
                      <a:lnTo>
                        <a:pt x="7" y="16"/>
                      </a:lnTo>
                      <a:lnTo>
                        <a:pt x="7" y="16"/>
                      </a:lnTo>
                      <a:lnTo>
                        <a:pt x="4" y="16"/>
                      </a:lnTo>
                      <a:lnTo>
                        <a:pt x="3" y="15"/>
                      </a:lnTo>
                      <a:lnTo>
                        <a:pt x="2" y="14"/>
                      </a:lnTo>
                      <a:lnTo>
                        <a:pt x="2" y="14"/>
                      </a:lnTo>
                      <a:lnTo>
                        <a:pt x="1" y="13"/>
                      </a:lnTo>
                      <a:lnTo>
                        <a:pt x="1" y="12"/>
                      </a:lnTo>
                      <a:lnTo>
                        <a:pt x="1" y="11"/>
                      </a:lnTo>
                      <a:lnTo>
                        <a:pt x="1" y="11"/>
                      </a:lnTo>
                      <a:lnTo>
                        <a:pt x="1" y="10"/>
                      </a:lnTo>
                      <a:lnTo>
                        <a:pt x="1" y="10"/>
                      </a:lnTo>
                      <a:lnTo>
                        <a:pt x="0" y="10"/>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67" name="Freeform 2903">
                  <a:extLst>
                    <a:ext uri="{FF2B5EF4-FFF2-40B4-BE49-F238E27FC236}">
                      <a16:creationId xmlns:a16="http://schemas.microsoft.com/office/drawing/2014/main" id="{EB7956D3-400A-411F-817B-6CC9F08B9B52}"/>
                    </a:ext>
                  </a:extLst>
                </p:cNvPr>
                <p:cNvSpPr>
                  <a:spLocks/>
                </p:cNvSpPr>
                <p:nvPr/>
              </p:nvSpPr>
              <p:spPr bwMode="auto">
                <a:xfrm>
                  <a:off x="4120" y="1584"/>
                  <a:ext cx="26" cy="22"/>
                </a:xfrm>
                <a:custGeom>
                  <a:avLst/>
                  <a:gdLst>
                    <a:gd name="T0" fmla="*/ 24 w 26"/>
                    <a:gd name="T1" fmla="*/ 16 h 22"/>
                    <a:gd name="T2" fmla="*/ 25 w 26"/>
                    <a:gd name="T3" fmla="*/ 18 h 22"/>
                    <a:gd name="T4" fmla="*/ 24 w 26"/>
                    <a:gd name="T5" fmla="*/ 21 h 22"/>
                    <a:gd name="T6" fmla="*/ 22 w 26"/>
                    <a:gd name="T7" fmla="*/ 22 h 22"/>
                    <a:gd name="T8" fmla="*/ 18 w 26"/>
                    <a:gd name="T9" fmla="*/ 21 h 22"/>
                    <a:gd name="T10" fmla="*/ 16 w 26"/>
                    <a:gd name="T11" fmla="*/ 20 h 22"/>
                    <a:gd name="T12" fmla="*/ 15 w 26"/>
                    <a:gd name="T13" fmla="*/ 19 h 22"/>
                    <a:gd name="T14" fmla="*/ 15 w 26"/>
                    <a:gd name="T15" fmla="*/ 18 h 22"/>
                    <a:gd name="T16" fmla="*/ 13 w 26"/>
                    <a:gd name="T17" fmla="*/ 18 h 22"/>
                    <a:gd name="T18" fmla="*/ 12 w 26"/>
                    <a:gd name="T19" fmla="*/ 19 h 22"/>
                    <a:gd name="T20" fmla="*/ 10 w 26"/>
                    <a:gd name="T21" fmla="*/ 20 h 22"/>
                    <a:gd name="T22" fmla="*/ 7 w 26"/>
                    <a:gd name="T23" fmla="*/ 19 h 22"/>
                    <a:gd name="T24" fmla="*/ 4 w 26"/>
                    <a:gd name="T25" fmla="*/ 16 h 22"/>
                    <a:gd name="T26" fmla="*/ 4 w 26"/>
                    <a:gd name="T27" fmla="*/ 13 h 22"/>
                    <a:gd name="T28" fmla="*/ 5 w 26"/>
                    <a:gd name="T29" fmla="*/ 10 h 22"/>
                    <a:gd name="T30" fmla="*/ 5 w 26"/>
                    <a:gd name="T31" fmla="*/ 10 h 22"/>
                    <a:gd name="T32" fmla="*/ 3 w 26"/>
                    <a:gd name="T33" fmla="*/ 9 h 22"/>
                    <a:gd name="T34" fmla="*/ 3 w 26"/>
                    <a:gd name="T35" fmla="*/ 5 h 22"/>
                    <a:gd name="T36" fmla="*/ 3 w 26"/>
                    <a:gd name="T37" fmla="*/ 5 h 22"/>
                    <a:gd name="T38" fmla="*/ 1 w 26"/>
                    <a:gd name="T39" fmla="*/ 3 h 22"/>
                    <a:gd name="T40" fmla="*/ 1 w 26"/>
                    <a:gd name="T41" fmla="*/ 0 h 22"/>
                    <a:gd name="T42" fmla="*/ 0 w 26"/>
                    <a:gd name="T43" fmla="*/ 0 h 22"/>
                    <a:gd name="T44" fmla="*/ 0 w 26"/>
                    <a:gd name="T45" fmla="*/ 3 h 22"/>
                    <a:gd name="T46" fmla="*/ 1 w 26"/>
                    <a:gd name="T47" fmla="*/ 4 h 22"/>
                    <a:gd name="T48" fmla="*/ 2 w 26"/>
                    <a:gd name="T49" fmla="*/ 5 h 22"/>
                    <a:gd name="T50" fmla="*/ 3 w 26"/>
                    <a:gd name="T51" fmla="*/ 6 h 22"/>
                    <a:gd name="T52" fmla="*/ 3 w 26"/>
                    <a:gd name="T53" fmla="*/ 9 h 22"/>
                    <a:gd name="T54" fmla="*/ 4 w 26"/>
                    <a:gd name="T55" fmla="*/ 10 h 22"/>
                    <a:gd name="T56" fmla="*/ 5 w 26"/>
                    <a:gd name="T57" fmla="*/ 10 h 22"/>
                    <a:gd name="T58" fmla="*/ 3 w 26"/>
                    <a:gd name="T59" fmla="*/ 12 h 22"/>
                    <a:gd name="T60" fmla="*/ 3 w 26"/>
                    <a:gd name="T61" fmla="*/ 15 h 22"/>
                    <a:gd name="T62" fmla="*/ 6 w 26"/>
                    <a:gd name="T63" fmla="*/ 18 h 22"/>
                    <a:gd name="T64" fmla="*/ 8 w 26"/>
                    <a:gd name="T65" fmla="*/ 20 h 22"/>
                    <a:gd name="T66" fmla="*/ 12 w 26"/>
                    <a:gd name="T67" fmla="*/ 20 h 22"/>
                    <a:gd name="T68" fmla="*/ 13 w 26"/>
                    <a:gd name="T69" fmla="*/ 18 h 22"/>
                    <a:gd name="T70" fmla="*/ 15 w 26"/>
                    <a:gd name="T71" fmla="*/ 18 h 22"/>
                    <a:gd name="T72" fmla="*/ 15 w 26"/>
                    <a:gd name="T73" fmla="*/ 19 h 22"/>
                    <a:gd name="T74" fmla="*/ 16 w 26"/>
                    <a:gd name="T75" fmla="*/ 20 h 22"/>
                    <a:gd name="T76" fmla="*/ 19 w 26"/>
                    <a:gd name="T77" fmla="*/ 22 h 22"/>
                    <a:gd name="T78" fmla="*/ 22 w 26"/>
                    <a:gd name="T79" fmla="*/ 22 h 22"/>
                    <a:gd name="T80" fmla="*/ 25 w 26"/>
                    <a:gd name="T81" fmla="*/ 20 h 22"/>
                    <a:gd name="T82" fmla="*/ 26 w 26"/>
                    <a:gd name="T83" fmla="*/ 18 h 22"/>
                    <a:gd name="T84" fmla="*/ 24 w 26"/>
                    <a:gd name="T85" fmla="*/ 15 h 22"/>
                    <a:gd name="T86" fmla="*/ 23 w 26"/>
                    <a:gd name="T8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 h="22">
                      <a:moveTo>
                        <a:pt x="24" y="16"/>
                      </a:moveTo>
                      <a:lnTo>
                        <a:pt x="24" y="16"/>
                      </a:lnTo>
                      <a:lnTo>
                        <a:pt x="24" y="16"/>
                      </a:lnTo>
                      <a:lnTo>
                        <a:pt x="25" y="17"/>
                      </a:lnTo>
                      <a:lnTo>
                        <a:pt x="25" y="18"/>
                      </a:lnTo>
                      <a:lnTo>
                        <a:pt x="25" y="18"/>
                      </a:lnTo>
                      <a:lnTo>
                        <a:pt x="25" y="19"/>
                      </a:lnTo>
                      <a:lnTo>
                        <a:pt x="25" y="19"/>
                      </a:lnTo>
                      <a:lnTo>
                        <a:pt x="24" y="21"/>
                      </a:lnTo>
                      <a:lnTo>
                        <a:pt x="23" y="22"/>
                      </a:lnTo>
                      <a:lnTo>
                        <a:pt x="23" y="22"/>
                      </a:lnTo>
                      <a:lnTo>
                        <a:pt x="22" y="22"/>
                      </a:lnTo>
                      <a:lnTo>
                        <a:pt x="21" y="22"/>
                      </a:lnTo>
                      <a:lnTo>
                        <a:pt x="20" y="22"/>
                      </a:lnTo>
                      <a:lnTo>
                        <a:pt x="18" y="21"/>
                      </a:lnTo>
                      <a:lnTo>
                        <a:pt x="17" y="20"/>
                      </a:lnTo>
                      <a:lnTo>
                        <a:pt x="17" y="20"/>
                      </a:lnTo>
                      <a:lnTo>
                        <a:pt x="16" y="20"/>
                      </a:lnTo>
                      <a:lnTo>
                        <a:pt x="16" y="20"/>
                      </a:lnTo>
                      <a:lnTo>
                        <a:pt x="16" y="20"/>
                      </a:lnTo>
                      <a:lnTo>
                        <a:pt x="15" y="19"/>
                      </a:lnTo>
                      <a:lnTo>
                        <a:pt x="15" y="18"/>
                      </a:lnTo>
                      <a:lnTo>
                        <a:pt x="15" y="18"/>
                      </a:lnTo>
                      <a:lnTo>
                        <a:pt x="15" y="18"/>
                      </a:lnTo>
                      <a:lnTo>
                        <a:pt x="15" y="18"/>
                      </a:lnTo>
                      <a:lnTo>
                        <a:pt x="14" y="18"/>
                      </a:lnTo>
                      <a:lnTo>
                        <a:pt x="13" y="18"/>
                      </a:lnTo>
                      <a:lnTo>
                        <a:pt x="13" y="18"/>
                      </a:lnTo>
                      <a:lnTo>
                        <a:pt x="12" y="19"/>
                      </a:lnTo>
                      <a:lnTo>
                        <a:pt x="12" y="19"/>
                      </a:lnTo>
                      <a:lnTo>
                        <a:pt x="11" y="20"/>
                      </a:lnTo>
                      <a:lnTo>
                        <a:pt x="11" y="20"/>
                      </a:lnTo>
                      <a:lnTo>
                        <a:pt x="10" y="20"/>
                      </a:lnTo>
                      <a:lnTo>
                        <a:pt x="9" y="20"/>
                      </a:lnTo>
                      <a:lnTo>
                        <a:pt x="7" y="19"/>
                      </a:lnTo>
                      <a:lnTo>
                        <a:pt x="7" y="19"/>
                      </a:lnTo>
                      <a:lnTo>
                        <a:pt x="6" y="18"/>
                      </a:lnTo>
                      <a:lnTo>
                        <a:pt x="5" y="17"/>
                      </a:lnTo>
                      <a:lnTo>
                        <a:pt x="4" y="16"/>
                      </a:lnTo>
                      <a:lnTo>
                        <a:pt x="4" y="15"/>
                      </a:lnTo>
                      <a:lnTo>
                        <a:pt x="4" y="14"/>
                      </a:lnTo>
                      <a:lnTo>
                        <a:pt x="4" y="13"/>
                      </a:lnTo>
                      <a:lnTo>
                        <a:pt x="4" y="11"/>
                      </a:lnTo>
                      <a:lnTo>
                        <a:pt x="5" y="10"/>
                      </a:lnTo>
                      <a:lnTo>
                        <a:pt x="5" y="10"/>
                      </a:lnTo>
                      <a:lnTo>
                        <a:pt x="5" y="10"/>
                      </a:lnTo>
                      <a:lnTo>
                        <a:pt x="5" y="10"/>
                      </a:lnTo>
                      <a:lnTo>
                        <a:pt x="5" y="10"/>
                      </a:lnTo>
                      <a:lnTo>
                        <a:pt x="4" y="10"/>
                      </a:lnTo>
                      <a:lnTo>
                        <a:pt x="4" y="9"/>
                      </a:lnTo>
                      <a:lnTo>
                        <a:pt x="3" y="9"/>
                      </a:lnTo>
                      <a:lnTo>
                        <a:pt x="3" y="8"/>
                      </a:lnTo>
                      <a:lnTo>
                        <a:pt x="3" y="6"/>
                      </a:lnTo>
                      <a:lnTo>
                        <a:pt x="3" y="5"/>
                      </a:lnTo>
                      <a:lnTo>
                        <a:pt x="3" y="5"/>
                      </a:lnTo>
                      <a:lnTo>
                        <a:pt x="3" y="5"/>
                      </a:lnTo>
                      <a:lnTo>
                        <a:pt x="3" y="5"/>
                      </a:lnTo>
                      <a:lnTo>
                        <a:pt x="2" y="4"/>
                      </a:lnTo>
                      <a:lnTo>
                        <a:pt x="2" y="4"/>
                      </a:lnTo>
                      <a:lnTo>
                        <a:pt x="1" y="3"/>
                      </a:lnTo>
                      <a:lnTo>
                        <a:pt x="1" y="2"/>
                      </a:lnTo>
                      <a:lnTo>
                        <a:pt x="1" y="0"/>
                      </a:lnTo>
                      <a:lnTo>
                        <a:pt x="1" y="0"/>
                      </a:lnTo>
                      <a:lnTo>
                        <a:pt x="1" y="0"/>
                      </a:lnTo>
                      <a:lnTo>
                        <a:pt x="0" y="0"/>
                      </a:lnTo>
                      <a:lnTo>
                        <a:pt x="0" y="0"/>
                      </a:lnTo>
                      <a:lnTo>
                        <a:pt x="0" y="0"/>
                      </a:lnTo>
                      <a:lnTo>
                        <a:pt x="0" y="2"/>
                      </a:lnTo>
                      <a:lnTo>
                        <a:pt x="0" y="3"/>
                      </a:lnTo>
                      <a:lnTo>
                        <a:pt x="1" y="4"/>
                      </a:lnTo>
                      <a:lnTo>
                        <a:pt x="1" y="4"/>
                      </a:lnTo>
                      <a:lnTo>
                        <a:pt x="1" y="4"/>
                      </a:lnTo>
                      <a:lnTo>
                        <a:pt x="2" y="5"/>
                      </a:lnTo>
                      <a:lnTo>
                        <a:pt x="2" y="5"/>
                      </a:lnTo>
                      <a:lnTo>
                        <a:pt x="2" y="5"/>
                      </a:lnTo>
                      <a:lnTo>
                        <a:pt x="3" y="5"/>
                      </a:lnTo>
                      <a:lnTo>
                        <a:pt x="3" y="5"/>
                      </a:lnTo>
                      <a:lnTo>
                        <a:pt x="3" y="6"/>
                      </a:lnTo>
                      <a:lnTo>
                        <a:pt x="3" y="6"/>
                      </a:lnTo>
                      <a:lnTo>
                        <a:pt x="3" y="8"/>
                      </a:lnTo>
                      <a:lnTo>
                        <a:pt x="3" y="9"/>
                      </a:lnTo>
                      <a:lnTo>
                        <a:pt x="3" y="10"/>
                      </a:lnTo>
                      <a:lnTo>
                        <a:pt x="3" y="10"/>
                      </a:lnTo>
                      <a:lnTo>
                        <a:pt x="4" y="10"/>
                      </a:lnTo>
                      <a:lnTo>
                        <a:pt x="5" y="10"/>
                      </a:lnTo>
                      <a:lnTo>
                        <a:pt x="5" y="10"/>
                      </a:lnTo>
                      <a:lnTo>
                        <a:pt x="5" y="10"/>
                      </a:lnTo>
                      <a:lnTo>
                        <a:pt x="5" y="10"/>
                      </a:lnTo>
                      <a:lnTo>
                        <a:pt x="4" y="11"/>
                      </a:lnTo>
                      <a:lnTo>
                        <a:pt x="3" y="12"/>
                      </a:lnTo>
                      <a:lnTo>
                        <a:pt x="3" y="13"/>
                      </a:lnTo>
                      <a:lnTo>
                        <a:pt x="3" y="15"/>
                      </a:lnTo>
                      <a:lnTo>
                        <a:pt x="3" y="15"/>
                      </a:lnTo>
                      <a:lnTo>
                        <a:pt x="4" y="16"/>
                      </a:lnTo>
                      <a:lnTo>
                        <a:pt x="5" y="17"/>
                      </a:lnTo>
                      <a:lnTo>
                        <a:pt x="6" y="18"/>
                      </a:lnTo>
                      <a:lnTo>
                        <a:pt x="7" y="19"/>
                      </a:lnTo>
                      <a:lnTo>
                        <a:pt x="7" y="19"/>
                      </a:lnTo>
                      <a:lnTo>
                        <a:pt x="8" y="20"/>
                      </a:lnTo>
                      <a:lnTo>
                        <a:pt x="9" y="20"/>
                      </a:lnTo>
                      <a:lnTo>
                        <a:pt x="10" y="20"/>
                      </a:lnTo>
                      <a:lnTo>
                        <a:pt x="12" y="20"/>
                      </a:lnTo>
                      <a:lnTo>
                        <a:pt x="12" y="20"/>
                      </a:lnTo>
                      <a:lnTo>
                        <a:pt x="13" y="18"/>
                      </a:lnTo>
                      <a:lnTo>
                        <a:pt x="13" y="18"/>
                      </a:lnTo>
                      <a:lnTo>
                        <a:pt x="14" y="18"/>
                      </a:lnTo>
                      <a:lnTo>
                        <a:pt x="14" y="18"/>
                      </a:lnTo>
                      <a:lnTo>
                        <a:pt x="15" y="18"/>
                      </a:lnTo>
                      <a:lnTo>
                        <a:pt x="15" y="18"/>
                      </a:lnTo>
                      <a:lnTo>
                        <a:pt x="15" y="19"/>
                      </a:lnTo>
                      <a:lnTo>
                        <a:pt x="15" y="19"/>
                      </a:lnTo>
                      <a:lnTo>
                        <a:pt x="16" y="20"/>
                      </a:lnTo>
                      <a:lnTo>
                        <a:pt x="16" y="20"/>
                      </a:lnTo>
                      <a:lnTo>
                        <a:pt x="16" y="20"/>
                      </a:lnTo>
                      <a:lnTo>
                        <a:pt x="18" y="21"/>
                      </a:lnTo>
                      <a:lnTo>
                        <a:pt x="19" y="22"/>
                      </a:lnTo>
                      <a:lnTo>
                        <a:pt x="19" y="22"/>
                      </a:lnTo>
                      <a:lnTo>
                        <a:pt x="20" y="22"/>
                      </a:lnTo>
                      <a:lnTo>
                        <a:pt x="21" y="22"/>
                      </a:lnTo>
                      <a:lnTo>
                        <a:pt x="22" y="22"/>
                      </a:lnTo>
                      <a:lnTo>
                        <a:pt x="24" y="22"/>
                      </a:lnTo>
                      <a:lnTo>
                        <a:pt x="24" y="22"/>
                      </a:lnTo>
                      <a:lnTo>
                        <a:pt x="25" y="20"/>
                      </a:lnTo>
                      <a:lnTo>
                        <a:pt x="26" y="18"/>
                      </a:lnTo>
                      <a:lnTo>
                        <a:pt x="26" y="18"/>
                      </a:lnTo>
                      <a:lnTo>
                        <a:pt x="26" y="18"/>
                      </a:lnTo>
                      <a:lnTo>
                        <a:pt x="25" y="17"/>
                      </a:lnTo>
                      <a:lnTo>
                        <a:pt x="25" y="16"/>
                      </a:lnTo>
                      <a:lnTo>
                        <a:pt x="24" y="15"/>
                      </a:lnTo>
                      <a:lnTo>
                        <a:pt x="24" y="15"/>
                      </a:lnTo>
                      <a:lnTo>
                        <a:pt x="24" y="15"/>
                      </a:lnTo>
                      <a:lnTo>
                        <a:pt x="23" y="16"/>
                      </a:lnTo>
                      <a:lnTo>
                        <a:pt x="23" y="16"/>
                      </a:lnTo>
                      <a:lnTo>
                        <a:pt x="24"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68" name="Freeform 2904">
                  <a:extLst>
                    <a:ext uri="{FF2B5EF4-FFF2-40B4-BE49-F238E27FC236}">
                      <a16:creationId xmlns:a16="http://schemas.microsoft.com/office/drawing/2014/main" id="{4B716916-74F6-4728-8A05-8F5573C309A8}"/>
                    </a:ext>
                  </a:extLst>
                </p:cNvPr>
                <p:cNvSpPr>
                  <a:spLocks/>
                </p:cNvSpPr>
                <p:nvPr/>
              </p:nvSpPr>
              <p:spPr bwMode="auto">
                <a:xfrm>
                  <a:off x="4120" y="1584"/>
                  <a:ext cx="26" cy="22"/>
                </a:xfrm>
                <a:custGeom>
                  <a:avLst/>
                  <a:gdLst>
                    <a:gd name="T0" fmla="*/ 24 w 26"/>
                    <a:gd name="T1" fmla="*/ 16 h 22"/>
                    <a:gd name="T2" fmla="*/ 25 w 26"/>
                    <a:gd name="T3" fmla="*/ 18 h 22"/>
                    <a:gd name="T4" fmla="*/ 24 w 26"/>
                    <a:gd name="T5" fmla="*/ 21 h 22"/>
                    <a:gd name="T6" fmla="*/ 22 w 26"/>
                    <a:gd name="T7" fmla="*/ 22 h 22"/>
                    <a:gd name="T8" fmla="*/ 18 w 26"/>
                    <a:gd name="T9" fmla="*/ 21 h 22"/>
                    <a:gd name="T10" fmla="*/ 16 w 26"/>
                    <a:gd name="T11" fmla="*/ 20 h 22"/>
                    <a:gd name="T12" fmla="*/ 15 w 26"/>
                    <a:gd name="T13" fmla="*/ 19 h 22"/>
                    <a:gd name="T14" fmla="*/ 15 w 26"/>
                    <a:gd name="T15" fmla="*/ 18 h 22"/>
                    <a:gd name="T16" fmla="*/ 13 w 26"/>
                    <a:gd name="T17" fmla="*/ 18 h 22"/>
                    <a:gd name="T18" fmla="*/ 12 w 26"/>
                    <a:gd name="T19" fmla="*/ 19 h 22"/>
                    <a:gd name="T20" fmla="*/ 10 w 26"/>
                    <a:gd name="T21" fmla="*/ 20 h 22"/>
                    <a:gd name="T22" fmla="*/ 7 w 26"/>
                    <a:gd name="T23" fmla="*/ 19 h 22"/>
                    <a:gd name="T24" fmla="*/ 4 w 26"/>
                    <a:gd name="T25" fmla="*/ 16 h 22"/>
                    <a:gd name="T26" fmla="*/ 4 w 26"/>
                    <a:gd name="T27" fmla="*/ 13 h 22"/>
                    <a:gd name="T28" fmla="*/ 5 w 26"/>
                    <a:gd name="T29" fmla="*/ 10 h 22"/>
                    <a:gd name="T30" fmla="*/ 5 w 26"/>
                    <a:gd name="T31" fmla="*/ 10 h 22"/>
                    <a:gd name="T32" fmla="*/ 3 w 26"/>
                    <a:gd name="T33" fmla="*/ 9 h 22"/>
                    <a:gd name="T34" fmla="*/ 3 w 26"/>
                    <a:gd name="T35" fmla="*/ 5 h 22"/>
                    <a:gd name="T36" fmla="*/ 3 w 26"/>
                    <a:gd name="T37" fmla="*/ 5 h 22"/>
                    <a:gd name="T38" fmla="*/ 1 w 26"/>
                    <a:gd name="T39" fmla="*/ 3 h 22"/>
                    <a:gd name="T40" fmla="*/ 1 w 26"/>
                    <a:gd name="T41" fmla="*/ 0 h 22"/>
                    <a:gd name="T42" fmla="*/ 0 w 26"/>
                    <a:gd name="T43" fmla="*/ 0 h 22"/>
                    <a:gd name="T44" fmla="*/ 0 w 26"/>
                    <a:gd name="T45" fmla="*/ 3 h 22"/>
                    <a:gd name="T46" fmla="*/ 1 w 26"/>
                    <a:gd name="T47" fmla="*/ 4 h 22"/>
                    <a:gd name="T48" fmla="*/ 2 w 26"/>
                    <a:gd name="T49" fmla="*/ 5 h 22"/>
                    <a:gd name="T50" fmla="*/ 3 w 26"/>
                    <a:gd name="T51" fmla="*/ 6 h 22"/>
                    <a:gd name="T52" fmla="*/ 3 w 26"/>
                    <a:gd name="T53" fmla="*/ 9 h 22"/>
                    <a:gd name="T54" fmla="*/ 4 w 26"/>
                    <a:gd name="T55" fmla="*/ 10 h 22"/>
                    <a:gd name="T56" fmla="*/ 5 w 26"/>
                    <a:gd name="T57" fmla="*/ 10 h 22"/>
                    <a:gd name="T58" fmla="*/ 3 w 26"/>
                    <a:gd name="T59" fmla="*/ 12 h 22"/>
                    <a:gd name="T60" fmla="*/ 3 w 26"/>
                    <a:gd name="T61" fmla="*/ 15 h 22"/>
                    <a:gd name="T62" fmla="*/ 6 w 26"/>
                    <a:gd name="T63" fmla="*/ 18 h 22"/>
                    <a:gd name="T64" fmla="*/ 8 w 26"/>
                    <a:gd name="T65" fmla="*/ 20 h 22"/>
                    <a:gd name="T66" fmla="*/ 12 w 26"/>
                    <a:gd name="T67" fmla="*/ 20 h 22"/>
                    <a:gd name="T68" fmla="*/ 13 w 26"/>
                    <a:gd name="T69" fmla="*/ 18 h 22"/>
                    <a:gd name="T70" fmla="*/ 15 w 26"/>
                    <a:gd name="T71" fmla="*/ 18 h 22"/>
                    <a:gd name="T72" fmla="*/ 15 w 26"/>
                    <a:gd name="T73" fmla="*/ 19 h 22"/>
                    <a:gd name="T74" fmla="*/ 16 w 26"/>
                    <a:gd name="T75" fmla="*/ 20 h 22"/>
                    <a:gd name="T76" fmla="*/ 19 w 26"/>
                    <a:gd name="T77" fmla="*/ 22 h 22"/>
                    <a:gd name="T78" fmla="*/ 22 w 26"/>
                    <a:gd name="T79" fmla="*/ 22 h 22"/>
                    <a:gd name="T80" fmla="*/ 25 w 26"/>
                    <a:gd name="T81" fmla="*/ 20 h 22"/>
                    <a:gd name="T82" fmla="*/ 26 w 26"/>
                    <a:gd name="T83" fmla="*/ 18 h 22"/>
                    <a:gd name="T84" fmla="*/ 24 w 26"/>
                    <a:gd name="T85" fmla="*/ 15 h 22"/>
                    <a:gd name="T86" fmla="*/ 23 w 26"/>
                    <a:gd name="T8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 h="22">
                      <a:moveTo>
                        <a:pt x="24" y="16"/>
                      </a:moveTo>
                      <a:lnTo>
                        <a:pt x="24" y="16"/>
                      </a:lnTo>
                      <a:lnTo>
                        <a:pt x="24" y="16"/>
                      </a:lnTo>
                      <a:lnTo>
                        <a:pt x="25" y="17"/>
                      </a:lnTo>
                      <a:lnTo>
                        <a:pt x="25" y="18"/>
                      </a:lnTo>
                      <a:lnTo>
                        <a:pt x="25" y="18"/>
                      </a:lnTo>
                      <a:lnTo>
                        <a:pt x="25" y="19"/>
                      </a:lnTo>
                      <a:lnTo>
                        <a:pt x="25" y="19"/>
                      </a:lnTo>
                      <a:lnTo>
                        <a:pt x="24" y="21"/>
                      </a:lnTo>
                      <a:lnTo>
                        <a:pt x="23" y="22"/>
                      </a:lnTo>
                      <a:lnTo>
                        <a:pt x="23" y="22"/>
                      </a:lnTo>
                      <a:lnTo>
                        <a:pt x="22" y="22"/>
                      </a:lnTo>
                      <a:lnTo>
                        <a:pt x="21" y="22"/>
                      </a:lnTo>
                      <a:lnTo>
                        <a:pt x="20" y="22"/>
                      </a:lnTo>
                      <a:lnTo>
                        <a:pt x="18" y="21"/>
                      </a:lnTo>
                      <a:lnTo>
                        <a:pt x="17" y="20"/>
                      </a:lnTo>
                      <a:lnTo>
                        <a:pt x="17" y="20"/>
                      </a:lnTo>
                      <a:lnTo>
                        <a:pt x="16" y="20"/>
                      </a:lnTo>
                      <a:lnTo>
                        <a:pt x="16" y="20"/>
                      </a:lnTo>
                      <a:lnTo>
                        <a:pt x="16" y="20"/>
                      </a:lnTo>
                      <a:lnTo>
                        <a:pt x="15" y="19"/>
                      </a:lnTo>
                      <a:lnTo>
                        <a:pt x="15" y="18"/>
                      </a:lnTo>
                      <a:lnTo>
                        <a:pt x="15" y="18"/>
                      </a:lnTo>
                      <a:lnTo>
                        <a:pt x="15" y="18"/>
                      </a:lnTo>
                      <a:lnTo>
                        <a:pt x="15" y="18"/>
                      </a:lnTo>
                      <a:lnTo>
                        <a:pt x="14" y="18"/>
                      </a:lnTo>
                      <a:lnTo>
                        <a:pt x="13" y="18"/>
                      </a:lnTo>
                      <a:lnTo>
                        <a:pt x="13" y="18"/>
                      </a:lnTo>
                      <a:lnTo>
                        <a:pt x="12" y="19"/>
                      </a:lnTo>
                      <a:lnTo>
                        <a:pt x="12" y="19"/>
                      </a:lnTo>
                      <a:lnTo>
                        <a:pt x="11" y="20"/>
                      </a:lnTo>
                      <a:lnTo>
                        <a:pt x="11" y="20"/>
                      </a:lnTo>
                      <a:lnTo>
                        <a:pt x="10" y="20"/>
                      </a:lnTo>
                      <a:lnTo>
                        <a:pt x="9" y="20"/>
                      </a:lnTo>
                      <a:lnTo>
                        <a:pt x="7" y="19"/>
                      </a:lnTo>
                      <a:lnTo>
                        <a:pt x="7" y="19"/>
                      </a:lnTo>
                      <a:lnTo>
                        <a:pt x="6" y="18"/>
                      </a:lnTo>
                      <a:lnTo>
                        <a:pt x="5" y="17"/>
                      </a:lnTo>
                      <a:lnTo>
                        <a:pt x="4" y="16"/>
                      </a:lnTo>
                      <a:lnTo>
                        <a:pt x="4" y="15"/>
                      </a:lnTo>
                      <a:lnTo>
                        <a:pt x="4" y="14"/>
                      </a:lnTo>
                      <a:lnTo>
                        <a:pt x="4" y="13"/>
                      </a:lnTo>
                      <a:lnTo>
                        <a:pt x="4" y="11"/>
                      </a:lnTo>
                      <a:lnTo>
                        <a:pt x="5" y="10"/>
                      </a:lnTo>
                      <a:lnTo>
                        <a:pt x="5" y="10"/>
                      </a:lnTo>
                      <a:lnTo>
                        <a:pt x="5" y="10"/>
                      </a:lnTo>
                      <a:lnTo>
                        <a:pt x="5" y="10"/>
                      </a:lnTo>
                      <a:lnTo>
                        <a:pt x="5" y="10"/>
                      </a:lnTo>
                      <a:lnTo>
                        <a:pt x="4" y="10"/>
                      </a:lnTo>
                      <a:lnTo>
                        <a:pt x="4" y="9"/>
                      </a:lnTo>
                      <a:lnTo>
                        <a:pt x="3" y="9"/>
                      </a:lnTo>
                      <a:lnTo>
                        <a:pt x="3" y="8"/>
                      </a:lnTo>
                      <a:lnTo>
                        <a:pt x="3" y="6"/>
                      </a:lnTo>
                      <a:lnTo>
                        <a:pt x="3" y="5"/>
                      </a:lnTo>
                      <a:lnTo>
                        <a:pt x="3" y="5"/>
                      </a:lnTo>
                      <a:lnTo>
                        <a:pt x="3" y="5"/>
                      </a:lnTo>
                      <a:lnTo>
                        <a:pt x="3" y="5"/>
                      </a:lnTo>
                      <a:lnTo>
                        <a:pt x="2" y="4"/>
                      </a:lnTo>
                      <a:lnTo>
                        <a:pt x="2" y="4"/>
                      </a:lnTo>
                      <a:lnTo>
                        <a:pt x="1" y="3"/>
                      </a:lnTo>
                      <a:lnTo>
                        <a:pt x="1" y="2"/>
                      </a:lnTo>
                      <a:lnTo>
                        <a:pt x="1" y="0"/>
                      </a:lnTo>
                      <a:lnTo>
                        <a:pt x="1" y="0"/>
                      </a:lnTo>
                      <a:lnTo>
                        <a:pt x="1" y="0"/>
                      </a:lnTo>
                      <a:lnTo>
                        <a:pt x="0" y="0"/>
                      </a:lnTo>
                      <a:lnTo>
                        <a:pt x="0" y="0"/>
                      </a:lnTo>
                      <a:lnTo>
                        <a:pt x="0" y="0"/>
                      </a:lnTo>
                      <a:lnTo>
                        <a:pt x="0" y="2"/>
                      </a:lnTo>
                      <a:lnTo>
                        <a:pt x="0" y="3"/>
                      </a:lnTo>
                      <a:lnTo>
                        <a:pt x="1" y="4"/>
                      </a:lnTo>
                      <a:lnTo>
                        <a:pt x="1" y="4"/>
                      </a:lnTo>
                      <a:lnTo>
                        <a:pt x="1" y="4"/>
                      </a:lnTo>
                      <a:lnTo>
                        <a:pt x="2" y="5"/>
                      </a:lnTo>
                      <a:lnTo>
                        <a:pt x="2" y="5"/>
                      </a:lnTo>
                      <a:lnTo>
                        <a:pt x="2" y="5"/>
                      </a:lnTo>
                      <a:lnTo>
                        <a:pt x="3" y="5"/>
                      </a:lnTo>
                      <a:lnTo>
                        <a:pt x="3" y="5"/>
                      </a:lnTo>
                      <a:lnTo>
                        <a:pt x="3" y="6"/>
                      </a:lnTo>
                      <a:lnTo>
                        <a:pt x="3" y="6"/>
                      </a:lnTo>
                      <a:lnTo>
                        <a:pt x="3" y="8"/>
                      </a:lnTo>
                      <a:lnTo>
                        <a:pt x="3" y="9"/>
                      </a:lnTo>
                      <a:lnTo>
                        <a:pt x="3" y="10"/>
                      </a:lnTo>
                      <a:lnTo>
                        <a:pt x="3" y="10"/>
                      </a:lnTo>
                      <a:lnTo>
                        <a:pt x="4" y="10"/>
                      </a:lnTo>
                      <a:lnTo>
                        <a:pt x="5" y="10"/>
                      </a:lnTo>
                      <a:lnTo>
                        <a:pt x="5" y="10"/>
                      </a:lnTo>
                      <a:lnTo>
                        <a:pt x="5" y="10"/>
                      </a:lnTo>
                      <a:lnTo>
                        <a:pt x="5" y="10"/>
                      </a:lnTo>
                      <a:lnTo>
                        <a:pt x="4" y="11"/>
                      </a:lnTo>
                      <a:lnTo>
                        <a:pt x="3" y="12"/>
                      </a:lnTo>
                      <a:lnTo>
                        <a:pt x="3" y="13"/>
                      </a:lnTo>
                      <a:lnTo>
                        <a:pt x="3" y="15"/>
                      </a:lnTo>
                      <a:lnTo>
                        <a:pt x="3" y="15"/>
                      </a:lnTo>
                      <a:lnTo>
                        <a:pt x="4" y="16"/>
                      </a:lnTo>
                      <a:lnTo>
                        <a:pt x="5" y="17"/>
                      </a:lnTo>
                      <a:lnTo>
                        <a:pt x="6" y="18"/>
                      </a:lnTo>
                      <a:lnTo>
                        <a:pt x="7" y="19"/>
                      </a:lnTo>
                      <a:lnTo>
                        <a:pt x="7" y="19"/>
                      </a:lnTo>
                      <a:lnTo>
                        <a:pt x="8" y="20"/>
                      </a:lnTo>
                      <a:lnTo>
                        <a:pt x="9" y="20"/>
                      </a:lnTo>
                      <a:lnTo>
                        <a:pt x="10" y="20"/>
                      </a:lnTo>
                      <a:lnTo>
                        <a:pt x="12" y="20"/>
                      </a:lnTo>
                      <a:lnTo>
                        <a:pt x="12" y="20"/>
                      </a:lnTo>
                      <a:lnTo>
                        <a:pt x="13" y="18"/>
                      </a:lnTo>
                      <a:lnTo>
                        <a:pt x="13" y="18"/>
                      </a:lnTo>
                      <a:lnTo>
                        <a:pt x="14" y="18"/>
                      </a:lnTo>
                      <a:lnTo>
                        <a:pt x="14" y="18"/>
                      </a:lnTo>
                      <a:lnTo>
                        <a:pt x="15" y="18"/>
                      </a:lnTo>
                      <a:lnTo>
                        <a:pt x="15" y="18"/>
                      </a:lnTo>
                      <a:lnTo>
                        <a:pt x="15" y="19"/>
                      </a:lnTo>
                      <a:lnTo>
                        <a:pt x="15" y="19"/>
                      </a:lnTo>
                      <a:lnTo>
                        <a:pt x="16" y="20"/>
                      </a:lnTo>
                      <a:lnTo>
                        <a:pt x="16" y="20"/>
                      </a:lnTo>
                      <a:lnTo>
                        <a:pt x="16" y="20"/>
                      </a:lnTo>
                      <a:lnTo>
                        <a:pt x="18" y="21"/>
                      </a:lnTo>
                      <a:lnTo>
                        <a:pt x="19" y="22"/>
                      </a:lnTo>
                      <a:lnTo>
                        <a:pt x="19" y="22"/>
                      </a:lnTo>
                      <a:lnTo>
                        <a:pt x="20" y="22"/>
                      </a:lnTo>
                      <a:lnTo>
                        <a:pt x="21" y="22"/>
                      </a:lnTo>
                      <a:lnTo>
                        <a:pt x="22" y="22"/>
                      </a:lnTo>
                      <a:lnTo>
                        <a:pt x="24" y="22"/>
                      </a:lnTo>
                      <a:lnTo>
                        <a:pt x="24" y="22"/>
                      </a:lnTo>
                      <a:lnTo>
                        <a:pt x="25" y="20"/>
                      </a:lnTo>
                      <a:lnTo>
                        <a:pt x="26" y="18"/>
                      </a:lnTo>
                      <a:lnTo>
                        <a:pt x="26" y="18"/>
                      </a:lnTo>
                      <a:lnTo>
                        <a:pt x="26" y="18"/>
                      </a:lnTo>
                      <a:lnTo>
                        <a:pt x="25" y="17"/>
                      </a:lnTo>
                      <a:lnTo>
                        <a:pt x="25" y="16"/>
                      </a:lnTo>
                      <a:lnTo>
                        <a:pt x="24" y="15"/>
                      </a:lnTo>
                      <a:lnTo>
                        <a:pt x="24" y="15"/>
                      </a:lnTo>
                      <a:lnTo>
                        <a:pt x="24" y="15"/>
                      </a:lnTo>
                      <a:lnTo>
                        <a:pt x="23" y="16"/>
                      </a:lnTo>
                      <a:lnTo>
                        <a:pt x="23" y="16"/>
                      </a:lnTo>
                      <a:lnTo>
                        <a:pt x="2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69" name="Freeform 2905">
                  <a:extLst>
                    <a:ext uri="{FF2B5EF4-FFF2-40B4-BE49-F238E27FC236}">
                      <a16:creationId xmlns:a16="http://schemas.microsoft.com/office/drawing/2014/main" id="{8077FDE4-138F-4B6E-96D6-C464575DD4D4}"/>
                    </a:ext>
                  </a:extLst>
                </p:cNvPr>
                <p:cNvSpPr>
                  <a:spLocks/>
                </p:cNvSpPr>
                <p:nvPr/>
              </p:nvSpPr>
              <p:spPr bwMode="auto">
                <a:xfrm>
                  <a:off x="4042" y="1667"/>
                  <a:ext cx="35" cy="18"/>
                </a:xfrm>
                <a:custGeom>
                  <a:avLst/>
                  <a:gdLst>
                    <a:gd name="T0" fmla="*/ 0 w 35"/>
                    <a:gd name="T1" fmla="*/ 16 h 18"/>
                    <a:gd name="T2" fmla="*/ 0 w 35"/>
                    <a:gd name="T3" fmla="*/ 16 h 18"/>
                    <a:gd name="T4" fmla="*/ 2 w 35"/>
                    <a:gd name="T5" fmla="*/ 16 h 18"/>
                    <a:gd name="T6" fmla="*/ 5 w 35"/>
                    <a:gd name="T7" fmla="*/ 17 h 18"/>
                    <a:gd name="T8" fmla="*/ 7 w 35"/>
                    <a:gd name="T9" fmla="*/ 18 h 18"/>
                    <a:gd name="T10" fmla="*/ 8 w 35"/>
                    <a:gd name="T11" fmla="*/ 18 h 18"/>
                    <a:gd name="T12" fmla="*/ 10 w 35"/>
                    <a:gd name="T13" fmla="*/ 18 h 18"/>
                    <a:gd name="T14" fmla="*/ 10 w 35"/>
                    <a:gd name="T15" fmla="*/ 18 h 18"/>
                    <a:gd name="T16" fmla="*/ 11 w 35"/>
                    <a:gd name="T17" fmla="*/ 17 h 18"/>
                    <a:gd name="T18" fmla="*/ 12 w 35"/>
                    <a:gd name="T19" fmla="*/ 17 h 18"/>
                    <a:gd name="T20" fmla="*/ 13 w 35"/>
                    <a:gd name="T21" fmla="*/ 16 h 18"/>
                    <a:gd name="T22" fmla="*/ 14 w 35"/>
                    <a:gd name="T23" fmla="*/ 14 h 18"/>
                    <a:gd name="T24" fmla="*/ 14 w 35"/>
                    <a:gd name="T25" fmla="*/ 13 h 18"/>
                    <a:gd name="T26" fmla="*/ 14 w 35"/>
                    <a:gd name="T27" fmla="*/ 13 h 18"/>
                    <a:gd name="T28" fmla="*/ 15 w 35"/>
                    <a:gd name="T29" fmla="*/ 11 h 18"/>
                    <a:gd name="T30" fmla="*/ 16 w 35"/>
                    <a:gd name="T31" fmla="*/ 10 h 18"/>
                    <a:gd name="T32" fmla="*/ 19 w 35"/>
                    <a:gd name="T33" fmla="*/ 8 h 18"/>
                    <a:gd name="T34" fmla="*/ 19 w 35"/>
                    <a:gd name="T35" fmla="*/ 8 h 18"/>
                    <a:gd name="T36" fmla="*/ 21 w 35"/>
                    <a:gd name="T37" fmla="*/ 7 h 18"/>
                    <a:gd name="T38" fmla="*/ 23 w 35"/>
                    <a:gd name="T39" fmla="*/ 5 h 18"/>
                    <a:gd name="T40" fmla="*/ 23 w 35"/>
                    <a:gd name="T41" fmla="*/ 5 h 18"/>
                    <a:gd name="T42" fmla="*/ 26 w 35"/>
                    <a:gd name="T43" fmla="*/ 3 h 18"/>
                    <a:gd name="T44" fmla="*/ 29 w 35"/>
                    <a:gd name="T45" fmla="*/ 2 h 18"/>
                    <a:gd name="T46" fmla="*/ 35 w 35"/>
                    <a:gd name="T47" fmla="*/ 0 h 18"/>
                    <a:gd name="T48" fmla="*/ 35 w 35"/>
                    <a:gd name="T49" fmla="*/ 0 h 18"/>
                    <a:gd name="T50" fmla="*/ 35 w 35"/>
                    <a:gd name="T51" fmla="*/ 0 h 18"/>
                    <a:gd name="T52" fmla="*/ 35 w 35"/>
                    <a:gd name="T53" fmla="*/ 0 h 18"/>
                    <a:gd name="T54" fmla="*/ 35 w 35"/>
                    <a:gd name="T55" fmla="*/ 0 h 18"/>
                    <a:gd name="T56" fmla="*/ 33 w 35"/>
                    <a:gd name="T57" fmla="*/ 0 h 18"/>
                    <a:gd name="T58" fmla="*/ 30 w 35"/>
                    <a:gd name="T59" fmla="*/ 1 h 18"/>
                    <a:gd name="T60" fmla="*/ 25 w 35"/>
                    <a:gd name="T61" fmla="*/ 3 h 18"/>
                    <a:gd name="T62" fmla="*/ 25 w 35"/>
                    <a:gd name="T63" fmla="*/ 3 h 18"/>
                    <a:gd name="T64" fmla="*/ 23 w 35"/>
                    <a:gd name="T65" fmla="*/ 5 h 18"/>
                    <a:gd name="T66" fmla="*/ 20 w 35"/>
                    <a:gd name="T67" fmla="*/ 6 h 18"/>
                    <a:gd name="T68" fmla="*/ 16 w 35"/>
                    <a:gd name="T69" fmla="*/ 10 h 18"/>
                    <a:gd name="T70" fmla="*/ 16 w 35"/>
                    <a:gd name="T71" fmla="*/ 10 h 18"/>
                    <a:gd name="T72" fmla="*/ 16 w 35"/>
                    <a:gd name="T73" fmla="*/ 10 h 18"/>
                    <a:gd name="T74" fmla="*/ 15 w 35"/>
                    <a:gd name="T75" fmla="*/ 11 h 18"/>
                    <a:gd name="T76" fmla="*/ 14 w 35"/>
                    <a:gd name="T77" fmla="*/ 13 h 18"/>
                    <a:gd name="T78" fmla="*/ 13 w 35"/>
                    <a:gd name="T79" fmla="*/ 15 h 18"/>
                    <a:gd name="T80" fmla="*/ 12 w 35"/>
                    <a:gd name="T81" fmla="*/ 16 h 18"/>
                    <a:gd name="T82" fmla="*/ 12 w 35"/>
                    <a:gd name="T83" fmla="*/ 16 h 18"/>
                    <a:gd name="T84" fmla="*/ 12 w 35"/>
                    <a:gd name="T85" fmla="*/ 16 h 18"/>
                    <a:gd name="T86" fmla="*/ 10 w 35"/>
                    <a:gd name="T87" fmla="*/ 17 h 18"/>
                    <a:gd name="T88" fmla="*/ 9 w 35"/>
                    <a:gd name="T89" fmla="*/ 18 h 18"/>
                    <a:gd name="T90" fmla="*/ 7 w 35"/>
                    <a:gd name="T91" fmla="*/ 18 h 18"/>
                    <a:gd name="T92" fmla="*/ 6 w 35"/>
                    <a:gd name="T93" fmla="*/ 17 h 18"/>
                    <a:gd name="T94" fmla="*/ 6 w 35"/>
                    <a:gd name="T95" fmla="*/ 17 h 18"/>
                    <a:gd name="T96" fmla="*/ 3 w 35"/>
                    <a:gd name="T97" fmla="*/ 16 h 18"/>
                    <a:gd name="T98" fmla="*/ 0 w 35"/>
                    <a:gd name="T99" fmla="*/ 15 h 18"/>
                    <a:gd name="T100" fmla="*/ 0 w 35"/>
                    <a:gd name="T101" fmla="*/ 15 h 18"/>
                    <a:gd name="T102" fmla="*/ 0 w 35"/>
                    <a:gd name="T10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 h="18">
                      <a:moveTo>
                        <a:pt x="0" y="16"/>
                      </a:moveTo>
                      <a:lnTo>
                        <a:pt x="0" y="16"/>
                      </a:lnTo>
                      <a:lnTo>
                        <a:pt x="2" y="16"/>
                      </a:lnTo>
                      <a:lnTo>
                        <a:pt x="5" y="17"/>
                      </a:lnTo>
                      <a:lnTo>
                        <a:pt x="7" y="18"/>
                      </a:lnTo>
                      <a:lnTo>
                        <a:pt x="8" y="18"/>
                      </a:lnTo>
                      <a:lnTo>
                        <a:pt x="10" y="18"/>
                      </a:lnTo>
                      <a:lnTo>
                        <a:pt x="10" y="18"/>
                      </a:lnTo>
                      <a:lnTo>
                        <a:pt x="11" y="17"/>
                      </a:lnTo>
                      <a:lnTo>
                        <a:pt x="12" y="17"/>
                      </a:lnTo>
                      <a:lnTo>
                        <a:pt x="13" y="16"/>
                      </a:lnTo>
                      <a:lnTo>
                        <a:pt x="14" y="14"/>
                      </a:lnTo>
                      <a:lnTo>
                        <a:pt x="14" y="13"/>
                      </a:lnTo>
                      <a:lnTo>
                        <a:pt x="14" y="13"/>
                      </a:lnTo>
                      <a:lnTo>
                        <a:pt x="15" y="11"/>
                      </a:lnTo>
                      <a:lnTo>
                        <a:pt x="16" y="10"/>
                      </a:lnTo>
                      <a:lnTo>
                        <a:pt x="19" y="8"/>
                      </a:lnTo>
                      <a:lnTo>
                        <a:pt x="19" y="8"/>
                      </a:lnTo>
                      <a:lnTo>
                        <a:pt x="21" y="7"/>
                      </a:lnTo>
                      <a:lnTo>
                        <a:pt x="23" y="5"/>
                      </a:lnTo>
                      <a:lnTo>
                        <a:pt x="23" y="5"/>
                      </a:lnTo>
                      <a:lnTo>
                        <a:pt x="26" y="3"/>
                      </a:lnTo>
                      <a:lnTo>
                        <a:pt x="29" y="2"/>
                      </a:lnTo>
                      <a:lnTo>
                        <a:pt x="35" y="0"/>
                      </a:lnTo>
                      <a:lnTo>
                        <a:pt x="35" y="0"/>
                      </a:lnTo>
                      <a:lnTo>
                        <a:pt x="35" y="0"/>
                      </a:lnTo>
                      <a:lnTo>
                        <a:pt x="35" y="0"/>
                      </a:lnTo>
                      <a:lnTo>
                        <a:pt x="35" y="0"/>
                      </a:lnTo>
                      <a:lnTo>
                        <a:pt x="33" y="0"/>
                      </a:lnTo>
                      <a:lnTo>
                        <a:pt x="30" y="1"/>
                      </a:lnTo>
                      <a:lnTo>
                        <a:pt x="25" y="3"/>
                      </a:lnTo>
                      <a:lnTo>
                        <a:pt x="25" y="3"/>
                      </a:lnTo>
                      <a:lnTo>
                        <a:pt x="23" y="5"/>
                      </a:lnTo>
                      <a:lnTo>
                        <a:pt x="20" y="6"/>
                      </a:lnTo>
                      <a:lnTo>
                        <a:pt x="16" y="10"/>
                      </a:lnTo>
                      <a:lnTo>
                        <a:pt x="16" y="10"/>
                      </a:lnTo>
                      <a:lnTo>
                        <a:pt x="16" y="10"/>
                      </a:lnTo>
                      <a:lnTo>
                        <a:pt x="15" y="11"/>
                      </a:lnTo>
                      <a:lnTo>
                        <a:pt x="14" y="13"/>
                      </a:lnTo>
                      <a:lnTo>
                        <a:pt x="13" y="15"/>
                      </a:lnTo>
                      <a:lnTo>
                        <a:pt x="12" y="16"/>
                      </a:lnTo>
                      <a:lnTo>
                        <a:pt x="12" y="16"/>
                      </a:lnTo>
                      <a:lnTo>
                        <a:pt x="12" y="16"/>
                      </a:lnTo>
                      <a:lnTo>
                        <a:pt x="10" y="17"/>
                      </a:lnTo>
                      <a:lnTo>
                        <a:pt x="9" y="18"/>
                      </a:lnTo>
                      <a:lnTo>
                        <a:pt x="7" y="18"/>
                      </a:lnTo>
                      <a:lnTo>
                        <a:pt x="6" y="17"/>
                      </a:lnTo>
                      <a:lnTo>
                        <a:pt x="6" y="17"/>
                      </a:lnTo>
                      <a:lnTo>
                        <a:pt x="3" y="16"/>
                      </a:lnTo>
                      <a:lnTo>
                        <a:pt x="0" y="15"/>
                      </a:lnTo>
                      <a:lnTo>
                        <a:pt x="0" y="15"/>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70" name="Freeform 2906">
                  <a:extLst>
                    <a:ext uri="{FF2B5EF4-FFF2-40B4-BE49-F238E27FC236}">
                      <a16:creationId xmlns:a16="http://schemas.microsoft.com/office/drawing/2014/main" id="{639B60D4-5241-4326-9BEF-148CBE8277F6}"/>
                    </a:ext>
                  </a:extLst>
                </p:cNvPr>
                <p:cNvSpPr>
                  <a:spLocks/>
                </p:cNvSpPr>
                <p:nvPr/>
              </p:nvSpPr>
              <p:spPr bwMode="auto">
                <a:xfrm>
                  <a:off x="4042" y="1667"/>
                  <a:ext cx="35" cy="18"/>
                </a:xfrm>
                <a:custGeom>
                  <a:avLst/>
                  <a:gdLst>
                    <a:gd name="T0" fmla="*/ 0 w 35"/>
                    <a:gd name="T1" fmla="*/ 16 h 18"/>
                    <a:gd name="T2" fmla="*/ 0 w 35"/>
                    <a:gd name="T3" fmla="*/ 16 h 18"/>
                    <a:gd name="T4" fmla="*/ 2 w 35"/>
                    <a:gd name="T5" fmla="*/ 16 h 18"/>
                    <a:gd name="T6" fmla="*/ 5 w 35"/>
                    <a:gd name="T7" fmla="*/ 17 h 18"/>
                    <a:gd name="T8" fmla="*/ 7 w 35"/>
                    <a:gd name="T9" fmla="*/ 18 h 18"/>
                    <a:gd name="T10" fmla="*/ 8 w 35"/>
                    <a:gd name="T11" fmla="*/ 18 h 18"/>
                    <a:gd name="T12" fmla="*/ 10 w 35"/>
                    <a:gd name="T13" fmla="*/ 18 h 18"/>
                    <a:gd name="T14" fmla="*/ 10 w 35"/>
                    <a:gd name="T15" fmla="*/ 18 h 18"/>
                    <a:gd name="T16" fmla="*/ 11 w 35"/>
                    <a:gd name="T17" fmla="*/ 17 h 18"/>
                    <a:gd name="T18" fmla="*/ 12 w 35"/>
                    <a:gd name="T19" fmla="*/ 17 h 18"/>
                    <a:gd name="T20" fmla="*/ 13 w 35"/>
                    <a:gd name="T21" fmla="*/ 16 h 18"/>
                    <a:gd name="T22" fmla="*/ 14 w 35"/>
                    <a:gd name="T23" fmla="*/ 14 h 18"/>
                    <a:gd name="T24" fmla="*/ 14 w 35"/>
                    <a:gd name="T25" fmla="*/ 13 h 18"/>
                    <a:gd name="T26" fmla="*/ 14 w 35"/>
                    <a:gd name="T27" fmla="*/ 13 h 18"/>
                    <a:gd name="T28" fmla="*/ 15 w 35"/>
                    <a:gd name="T29" fmla="*/ 11 h 18"/>
                    <a:gd name="T30" fmla="*/ 16 w 35"/>
                    <a:gd name="T31" fmla="*/ 10 h 18"/>
                    <a:gd name="T32" fmla="*/ 19 w 35"/>
                    <a:gd name="T33" fmla="*/ 8 h 18"/>
                    <a:gd name="T34" fmla="*/ 19 w 35"/>
                    <a:gd name="T35" fmla="*/ 8 h 18"/>
                    <a:gd name="T36" fmla="*/ 21 w 35"/>
                    <a:gd name="T37" fmla="*/ 7 h 18"/>
                    <a:gd name="T38" fmla="*/ 23 w 35"/>
                    <a:gd name="T39" fmla="*/ 5 h 18"/>
                    <a:gd name="T40" fmla="*/ 23 w 35"/>
                    <a:gd name="T41" fmla="*/ 5 h 18"/>
                    <a:gd name="T42" fmla="*/ 26 w 35"/>
                    <a:gd name="T43" fmla="*/ 3 h 18"/>
                    <a:gd name="T44" fmla="*/ 29 w 35"/>
                    <a:gd name="T45" fmla="*/ 2 h 18"/>
                    <a:gd name="T46" fmla="*/ 35 w 35"/>
                    <a:gd name="T47" fmla="*/ 0 h 18"/>
                    <a:gd name="T48" fmla="*/ 35 w 35"/>
                    <a:gd name="T49" fmla="*/ 0 h 18"/>
                    <a:gd name="T50" fmla="*/ 35 w 35"/>
                    <a:gd name="T51" fmla="*/ 0 h 18"/>
                    <a:gd name="T52" fmla="*/ 35 w 35"/>
                    <a:gd name="T53" fmla="*/ 0 h 18"/>
                    <a:gd name="T54" fmla="*/ 35 w 35"/>
                    <a:gd name="T55" fmla="*/ 0 h 18"/>
                    <a:gd name="T56" fmla="*/ 33 w 35"/>
                    <a:gd name="T57" fmla="*/ 0 h 18"/>
                    <a:gd name="T58" fmla="*/ 30 w 35"/>
                    <a:gd name="T59" fmla="*/ 1 h 18"/>
                    <a:gd name="T60" fmla="*/ 25 w 35"/>
                    <a:gd name="T61" fmla="*/ 3 h 18"/>
                    <a:gd name="T62" fmla="*/ 25 w 35"/>
                    <a:gd name="T63" fmla="*/ 3 h 18"/>
                    <a:gd name="T64" fmla="*/ 23 w 35"/>
                    <a:gd name="T65" fmla="*/ 5 h 18"/>
                    <a:gd name="T66" fmla="*/ 20 w 35"/>
                    <a:gd name="T67" fmla="*/ 6 h 18"/>
                    <a:gd name="T68" fmla="*/ 16 w 35"/>
                    <a:gd name="T69" fmla="*/ 10 h 18"/>
                    <a:gd name="T70" fmla="*/ 16 w 35"/>
                    <a:gd name="T71" fmla="*/ 10 h 18"/>
                    <a:gd name="T72" fmla="*/ 16 w 35"/>
                    <a:gd name="T73" fmla="*/ 10 h 18"/>
                    <a:gd name="T74" fmla="*/ 15 w 35"/>
                    <a:gd name="T75" fmla="*/ 11 h 18"/>
                    <a:gd name="T76" fmla="*/ 14 w 35"/>
                    <a:gd name="T77" fmla="*/ 13 h 18"/>
                    <a:gd name="T78" fmla="*/ 13 w 35"/>
                    <a:gd name="T79" fmla="*/ 15 h 18"/>
                    <a:gd name="T80" fmla="*/ 12 w 35"/>
                    <a:gd name="T81" fmla="*/ 16 h 18"/>
                    <a:gd name="T82" fmla="*/ 12 w 35"/>
                    <a:gd name="T83" fmla="*/ 16 h 18"/>
                    <a:gd name="T84" fmla="*/ 12 w 35"/>
                    <a:gd name="T85" fmla="*/ 16 h 18"/>
                    <a:gd name="T86" fmla="*/ 10 w 35"/>
                    <a:gd name="T87" fmla="*/ 17 h 18"/>
                    <a:gd name="T88" fmla="*/ 9 w 35"/>
                    <a:gd name="T89" fmla="*/ 18 h 18"/>
                    <a:gd name="T90" fmla="*/ 7 w 35"/>
                    <a:gd name="T91" fmla="*/ 18 h 18"/>
                    <a:gd name="T92" fmla="*/ 6 w 35"/>
                    <a:gd name="T93" fmla="*/ 17 h 18"/>
                    <a:gd name="T94" fmla="*/ 6 w 35"/>
                    <a:gd name="T95" fmla="*/ 17 h 18"/>
                    <a:gd name="T96" fmla="*/ 3 w 35"/>
                    <a:gd name="T97" fmla="*/ 16 h 18"/>
                    <a:gd name="T98" fmla="*/ 0 w 35"/>
                    <a:gd name="T99" fmla="*/ 15 h 18"/>
                    <a:gd name="T100" fmla="*/ 0 w 35"/>
                    <a:gd name="T101" fmla="*/ 15 h 18"/>
                    <a:gd name="T102" fmla="*/ 0 w 35"/>
                    <a:gd name="T10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 h="18">
                      <a:moveTo>
                        <a:pt x="0" y="16"/>
                      </a:moveTo>
                      <a:lnTo>
                        <a:pt x="0" y="16"/>
                      </a:lnTo>
                      <a:lnTo>
                        <a:pt x="2" y="16"/>
                      </a:lnTo>
                      <a:lnTo>
                        <a:pt x="5" y="17"/>
                      </a:lnTo>
                      <a:lnTo>
                        <a:pt x="7" y="18"/>
                      </a:lnTo>
                      <a:lnTo>
                        <a:pt x="8" y="18"/>
                      </a:lnTo>
                      <a:lnTo>
                        <a:pt x="10" y="18"/>
                      </a:lnTo>
                      <a:lnTo>
                        <a:pt x="10" y="18"/>
                      </a:lnTo>
                      <a:lnTo>
                        <a:pt x="11" y="17"/>
                      </a:lnTo>
                      <a:lnTo>
                        <a:pt x="12" y="17"/>
                      </a:lnTo>
                      <a:lnTo>
                        <a:pt x="13" y="16"/>
                      </a:lnTo>
                      <a:lnTo>
                        <a:pt x="14" y="14"/>
                      </a:lnTo>
                      <a:lnTo>
                        <a:pt x="14" y="13"/>
                      </a:lnTo>
                      <a:lnTo>
                        <a:pt x="14" y="13"/>
                      </a:lnTo>
                      <a:lnTo>
                        <a:pt x="15" y="11"/>
                      </a:lnTo>
                      <a:lnTo>
                        <a:pt x="16" y="10"/>
                      </a:lnTo>
                      <a:lnTo>
                        <a:pt x="19" y="8"/>
                      </a:lnTo>
                      <a:lnTo>
                        <a:pt x="19" y="8"/>
                      </a:lnTo>
                      <a:lnTo>
                        <a:pt x="21" y="7"/>
                      </a:lnTo>
                      <a:lnTo>
                        <a:pt x="23" y="5"/>
                      </a:lnTo>
                      <a:lnTo>
                        <a:pt x="23" y="5"/>
                      </a:lnTo>
                      <a:lnTo>
                        <a:pt x="26" y="3"/>
                      </a:lnTo>
                      <a:lnTo>
                        <a:pt x="29" y="2"/>
                      </a:lnTo>
                      <a:lnTo>
                        <a:pt x="35" y="0"/>
                      </a:lnTo>
                      <a:lnTo>
                        <a:pt x="35" y="0"/>
                      </a:lnTo>
                      <a:lnTo>
                        <a:pt x="35" y="0"/>
                      </a:lnTo>
                      <a:lnTo>
                        <a:pt x="35" y="0"/>
                      </a:lnTo>
                      <a:lnTo>
                        <a:pt x="35" y="0"/>
                      </a:lnTo>
                      <a:lnTo>
                        <a:pt x="33" y="0"/>
                      </a:lnTo>
                      <a:lnTo>
                        <a:pt x="30" y="1"/>
                      </a:lnTo>
                      <a:lnTo>
                        <a:pt x="25" y="3"/>
                      </a:lnTo>
                      <a:lnTo>
                        <a:pt x="25" y="3"/>
                      </a:lnTo>
                      <a:lnTo>
                        <a:pt x="23" y="5"/>
                      </a:lnTo>
                      <a:lnTo>
                        <a:pt x="20" y="6"/>
                      </a:lnTo>
                      <a:lnTo>
                        <a:pt x="16" y="10"/>
                      </a:lnTo>
                      <a:lnTo>
                        <a:pt x="16" y="10"/>
                      </a:lnTo>
                      <a:lnTo>
                        <a:pt x="16" y="10"/>
                      </a:lnTo>
                      <a:lnTo>
                        <a:pt x="15" y="11"/>
                      </a:lnTo>
                      <a:lnTo>
                        <a:pt x="14" y="13"/>
                      </a:lnTo>
                      <a:lnTo>
                        <a:pt x="13" y="15"/>
                      </a:lnTo>
                      <a:lnTo>
                        <a:pt x="12" y="16"/>
                      </a:lnTo>
                      <a:lnTo>
                        <a:pt x="12" y="16"/>
                      </a:lnTo>
                      <a:lnTo>
                        <a:pt x="12" y="16"/>
                      </a:lnTo>
                      <a:lnTo>
                        <a:pt x="10" y="17"/>
                      </a:lnTo>
                      <a:lnTo>
                        <a:pt x="9" y="18"/>
                      </a:lnTo>
                      <a:lnTo>
                        <a:pt x="7" y="18"/>
                      </a:lnTo>
                      <a:lnTo>
                        <a:pt x="6" y="17"/>
                      </a:lnTo>
                      <a:lnTo>
                        <a:pt x="6" y="17"/>
                      </a:lnTo>
                      <a:lnTo>
                        <a:pt x="3" y="16"/>
                      </a:lnTo>
                      <a:lnTo>
                        <a:pt x="0" y="15"/>
                      </a:lnTo>
                      <a:lnTo>
                        <a:pt x="0" y="15"/>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71" name="Freeform 2907">
                  <a:extLst>
                    <a:ext uri="{FF2B5EF4-FFF2-40B4-BE49-F238E27FC236}">
                      <a16:creationId xmlns:a16="http://schemas.microsoft.com/office/drawing/2014/main" id="{D0547DC1-495D-4211-A522-288022F03532}"/>
                    </a:ext>
                  </a:extLst>
                </p:cNvPr>
                <p:cNvSpPr>
                  <a:spLocks/>
                </p:cNvSpPr>
                <p:nvPr/>
              </p:nvSpPr>
              <p:spPr bwMode="auto">
                <a:xfrm>
                  <a:off x="4135" y="1672"/>
                  <a:ext cx="20" cy="12"/>
                </a:xfrm>
                <a:custGeom>
                  <a:avLst/>
                  <a:gdLst>
                    <a:gd name="T0" fmla="*/ 0 w 20"/>
                    <a:gd name="T1" fmla="*/ 0 h 12"/>
                    <a:gd name="T2" fmla="*/ 0 w 20"/>
                    <a:gd name="T3" fmla="*/ 0 h 12"/>
                    <a:gd name="T4" fmla="*/ 2 w 20"/>
                    <a:gd name="T5" fmla="*/ 0 h 12"/>
                    <a:gd name="T6" fmla="*/ 3 w 20"/>
                    <a:gd name="T7" fmla="*/ 0 h 12"/>
                    <a:gd name="T8" fmla="*/ 5 w 20"/>
                    <a:gd name="T9" fmla="*/ 0 h 12"/>
                    <a:gd name="T10" fmla="*/ 6 w 20"/>
                    <a:gd name="T11" fmla="*/ 1 h 12"/>
                    <a:gd name="T12" fmla="*/ 8 w 20"/>
                    <a:gd name="T13" fmla="*/ 3 h 12"/>
                    <a:gd name="T14" fmla="*/ 10 w 20"/>
                    <a:gd name="T15" fmla="*/ 5 h 12"/>
                    <a:gd name="T16" fmla="*/ 10 w 20"/>
                    <a:gd name="T17" fmla="*/ 5 h 12"/>
                    <a:gd name="T18" fmla="*/ 16 w 20"/>
                    <a:gd name="T19" fmla="*/ 9 h 12"/>
                    <a:gd name="T20" fmla="*/ 16 w 20"/>
                    <a:gd name="T21" fmla="*/ 9 h 12"/>
                    <a:gd name="T22" fmla="*/ 18 w 20"/>
                    <a:gd name="T23" fmla="*/ 10 h 12"/>
                    <a:gd name="T24" fmla="*/ 18 w 20"/>
                    <a:gd name="T25" fmla="*/ 11 h 12"/>
                    <a:gd name="T26" fmla="*/ 20 w 20"/>
                    <a:gd name="T27" fmla="*/ 12 h 12"/>
                    <a:gd name="T28" fmla="*/ 20 w 20"/>
                    <a:gd name="T29" fmla="*/ 12 h 12"/>
                    <a:gd name="T30" fmla="*/ 20 w 20"/>
                    <a:gd name="T31" fmla="*/ 12 h 12"/>
                    <a:gd name="T32" fmla="*/ 20 w 20"/>
                    <a:gd name="T33" fmla="*/ 11 h 12"/>
                    <a:gd name="T34" fmla="*/ 20 w 20"/>
                    <a:gd name="T35" fmla="*/ 11 h 12"/>
                    <a:gd name="T36" fmla="*/ 17 w 20"/>
                    <a:gd name="T37" fmla="*/ 10 h 12"/>
                    <a:gd name="T38" fmla="*/ 15 w 20"/>
                    <a:gd name="T39" fmla="*/ 8 h 12"/>
                    <a:gd name="T40" fmla="*/ 15 w 20"/>
                    <a:gd name="T41" fmla="*/ 8 h 12"/>
                    <a:gd name="T42" fmla="*/ 10 w 20"/>
                    <a:gd name="T43" fmla="*/ 4 h 12"/>
                    <a:gd name="T44" fmla="*/ 10 w 20"/>
                    <a:gd name="T45" fmla="*/ 4 h 12"/>
                    <a:gd name="T46" fmla="*/ 7 w 20"/>
                    <a:gd name="T47" fmla="*/ 2 h 12"/>
                    <a:gd name="T48" fmla="*/ 5 w 20"/>
                    <a:gd name="T49" fmla="*/ 1 h 12"/>
                    <a:gd name="T50" fmla="*/ 4 w 20"/>
                    <a:gd name="T51" fmla="*/ 0 h 12"/>
                    <a:gd name="T52" fmla="*/ 3 w 20"/>
                    <a:gd name="T53" fmla="*/ 0 h 12"/>
                    <a:gd name="T54" fmla="*/ 1 w 20"/>
                    <a:gd name="T55" fmla="*/ 0 h 12"/>
                    <a:gd name="T56" fmla="*/ 0 w 20"/>
                    <a:gd name="T57" fmla="*/ 0 h 12"/>
                    <a:gd name="T58" fmla="*/ 0 w 20"/>
                    <a:gd name="T59" fmla="*/ 0 h 12"/>
                    <a:gd name="T60" fmla="*/ 0 w 20"/>
                    <a:gd name="T6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12">
                      <a:moveTo>
                        <a:pt x="0" y="0"/>
                      </a:moveTo>
                      <a:lnTo>
                        <a:pt x="0" y="0"/>
                      </a:lnTo>
                      <a:lnTo>
                        <a:pt x="2" y="0"/>
                      </a:lnTo>
                      <a:lnTo>
                        <a:pt x="3" y="0"/>
                      </a:lnTo>
                      <a:lnTo>
                        <a:pt x="5" y="0"/>
                      </a:lnTo>
                      <a:lnTo>
                        <a:pt x="6" y="1"/>
                      </a:lnTo>
                      <a:lnTo>
                        <a:pt x="8" y="3"/>
                      </a:lnTo>
                      <a:lnTo>
                        <a:pt x="10" y="5"/>
                      </a:lnTo>
                      <a:lnTo>
                        <a:pt x="10" y="5"/>
                      </a:lnTo>
                      <a:lnTo>
                        <a:pt x="16" y="9"/>
                      </a:lnTo>
                      <a:lnTo>
                        <a:pt x="16" y="9"/>
                      </a:lnTo>
                      <a:lnTo>
                        <a:pt x="18" y="10"/>
                      </a:lnTo>
                      <a:lnTo>
                        <a:pt x="18" y="11"/>
                      </a:lnTo>
                      <a:lnTo>
                        <a:pt x="20" y="12"/>
                      </a:lnTo>
                      <a:lnTo>
                        <a:pt x="20" y="12"/>
                      </a:lnTo>
                      <a:lnTo>
                        <a:pt x="20" y="12"/>
                      </a:lnTo>
                      <a:lnTo>
                        <a:pt x="20" y="11"/>
                      </a:lnTo>
                      <a:lnTo>
                        <a:pt x="20" y="11"/>
                      </a:lnTo>
                      <a:lnTo>
                        <a:pt x="17" y="10"/>
                      </a:lnTo>
                      <a:lnTo>
                        <a:pt x="15" y="8"/>
                      </a:lnTo>
                      <a:lnTo>
                        <a:pt x="15" y="8"/>
                      </a:lnTo>
                      <a:lnTo>
                        <a:pt x="10" y="4"/>
                      </a:lnTo>
                      <a:lnTo>
                        <a:pt x="10" y="4"/>
                      </a:lnTo>
                      <a:lnTo>
                        <a:pt x="7" y="2"/>
                      </a:lnTo>
                      <a:lnTo>
                        <a:pt x="5" y="1"/>
                      </a:lnTo>
                      <a:lnTo>
                        <a:pt x="4" y="0"/>
                      </a:lnTo>
                      <a:lnTo>
                        <a:pt x="3" y="0"/>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72" name="Freeform 2908">
                  <a:extLst>
                    <a:ext uri="{FF2B5EF4-FFF2-40B4-BE49-F238E27FC236}">
                      <a16:creationId xmlns:a16="http://schemas.microsoft.com/office/drawing/2014/main" id="{64497398-1E64-46A1-A50F-9830813B1F3E}"/>
                    </a:ext>
                  </a:extLst>
                </p:cNvPr>
                <p:cNvSpPr>
                  <a:spLocks/>
                </p:cNvSpPr>
                <p:nvPr/>
              </p:nvSpPr>
              <p:spPr bwMode="auto">
                <a:xfrm>
                  <a:off x="4135" y="1672"/>
                  <a:ext cx="20" cy="12"/>
                </a:xfrm>
                <a:custGeom>
                  <a:avLst/>
                  <a:gdLst>
                    <a:gd name="T0" fmla="*/ 0 w 20"/>
                    <a:gd name="T1" fmla="*/ 0 h 12"/>
                    <a:gd name="T2" fmla="*/ 0 w 20"/>
                    <a:gd name="T3" fmla="*/ 0 h 12"/>
                    <a:gd name="T4" fmla="*/ 2 w 20"/>
                    <a:gd name="T5" fmla="*/ 0 h 12"/>
                    <a:gd name="T6" fmla="*/ 3 w 20"/>
                    <a:gd name="T7" fmla="*/ 0 h 12"/>
                    <a:gd name="T8" fmla="*/ 5 w 20"/>
                    <a:gd name="T9" fmla="*/ 0 h 12"/>
                    <a:gd name="T10" fmla="*/ 6 w 20"/>
                    <a:gd name="T11" fmla="*/ 1 h 12"/>
                    <a:gd name="T12" fmla="*/ 8 w 20"/>
                    <a:gd name="T13" fmla="*/ 3 h 12"/>
                    <a:gd name="T14" fmla="*/ 10 w 20"/>
                    <a:gd name="T15" fmla="*/ 5 h 12"/>
                    <a:gd name="T16" fmla="*/ 10 w 20"/>
                    <a:gd name="T17" fmla="*/ 5 h 12"/>
                    <a:gd name="T18" fmla="*/ 16 w 20"/>
                    <a:gd name="T19" fmla="*/ 9 h 12"/>
                    <a:gd name="T20" fmla="*/ 16 w 20"/>
                    <a:gd name="T21" fmla="*/ 9 h 12"/>
                    <a:gd name="T22" fmla="*/ 18 w 20"/>
                    <a:gd name="T23" fmla="*/ 10 h 12"/>
                    <a:gd name="T24" fmla="*/ 18 w 20"/>
                    <a:gd name="T25" fmla="*/ 11 h 12"/>
                    <a:gd name="T26" fmla="*/ 20 w 20"/>
                    <a:gd name="T27" fmla="*/ 12 h 12"/>
                    <a:gd name="T28" fmla="*/ 20 w 20"/>
                    <a:gd name="T29" fmla="*/ 12 h 12"/>
                    <a:gd name="T30" fmla="*/ 20 w 20"/>
                    <a:gd name="T31" fmla="*/ 12 h 12"/>
                    <a:gd name="T32" fmla="*/ 20 w 20"/>
                    <a:gd name="T33" fmla="*/ 11 h 12"/>
                    <a:gd name="T34" fmla="*/ 20 w 20"/>
                    <a:gd name="T35" fmla="*/ 11 h 12"/>
                    <a:gd name="T36" fmla="*/ 17 w 20"/>
                    <a:gd name="T37" fmla="*/ 10 h 12"/>
                    <a:gd name="T38" fmla="*/ 15 w 20"/>
                    <a:gd name="T39" fmla="*/ 8 h 12"/>
                    <a:gd name="T40" fmla="*/ 15 w 20"/>
                    <a:gd name="T41" fmla="*/ 8 h 12"/>
                    <a:gd name="T42" fmla="*/ 10 w 20"/>
                    <a:gd name="T43" fmla="*/ 4 h 12"/>
                    <a:gd name="T44" fmla="*/ 10 w 20"/>
                    <a:gd name="T45" fmla="*/ 4 h 12"/>
                    <a:gd name="T46" fmla="*/ 7 w 20"/>
                    <a:gd name="T47" fmla="*/ 2 h 12"/>
                    <a:gd name="T48" fmla="*/ 5 w 20"/>
                    <a:gd name="T49" fmla="*/ 1 h 12"/>
                    <a:gd name="T50" fmla="*/ 4 w 20"/>
                    <a:gd name="T51" fmla="*/ 0 h 12"/>
                    <a:gd name="T52" fmla="*/ 3 w 20"/>
                    <a:gd name="T53" fmla="*/ 0 h 12"/>
                    <a:gd name="T54" fmla="*/ 1 w 20"/>
                    <a:gd name="T55" fmla="*/ 0 h 12"/>
                    <a:gd name="T56" fmla="*/ 0 w 20"/>
                    <a:gd name="T57" fmla="*/ 0 h 12"/>
                    <a:gd name="T58" fmla="*/ 0 w 20"/>
                    <a:gd name="T59" fmla="*/ 0 h 12"/>
                    <a:gd name="T60" fmla="*/ 0 w 20"/>
                    <a:gd name="T6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12">
                      <a:moveTo>
                        <a:pt x="0" y="0"/>
                      </a:moveTo>
                      <a:lnTo>
                        <a:pt x="0" y="0"/>
                      </a:lnTo>
                      <a:lnTo>
                        <a:pt x="2" y="0"/>
                      </a:lnTo>
                      <a:lnTo>
                        <a:pt x="3" y="0"/>
                      </a:lnTo>
                      <a:lnTo>
                        <a:pt x="5" y="0"/>
                      </a:lnTo>
                      <a:lnTo>
                        <a:pt x="6" y="1"/>
                      </a:lnTo>
                      <a:lnTo>
                        <a:pt x="8" y="3"/>
                      </a:lnTo>
                      <a:lnTo>
                        <a:pt x="10" y="5"/>
                      </a:lnTo>
                      <a:lnTo>
                        <a:pt x="10" y="5"/>
                      </a:lnTo>
                      <a:lnTo>
                        <a:pt x="16" y="9"/>
                      </a:lnTo>
                      <a:lnTo>
                        <a:pt x="16" y="9"/>
                      </a:lnTo>
                      <a:lnTo>
                        <a:pt x="18" y="10"/>
                      </a:lnTo>
                      <a:lnTo>
                        <a:pt x="18" y="11"/>
                      </a:lnTo>
                      <a:lnTo>
                        <a:pt x="20" y="12"/>
                      </a:lnTo>
                      <a:lnTo>
                        <a:pt x="20" y="12"/>
                      </a:lnTo>
                      <a:lnTo>
                        <a:pt x="20" y="12"/>
                      </a:lnTo>
                      <a:lnTo>
                        <a:pt x="20" y="11"/>
                      </a:lnTo>
                      <a:lnTo>
                        <a:pt x="20" y="11"/>
                      </a:lnTo>
                      <a:lnTo>
                        <a:pt x="17" y="10"/>
                      </a:lnTo>
                      <a:lnTo>
                        <a:pt x="15" y="8"/>
                      </a:lnTo>
                      <a:lnTo>
                        <a:pt x="15" y="8"/>
                      </a:lnTo>
                      <a:lnTo>
                        <a:pt x="10" y="4"/>
                      </a:lnTo>
                      <a:lnTo>
                        <a:pt x="10" y="4"/>
                      </a:lnTo>
                      <a:lnTo>
                        <a:pt x="7" y="2"/>
                      </a:lnTo>
                      <a:lnTo>
                        <a:pt x="5" y="1"/>
                      </a:lnTo>
                      <a:lnTo>
                        <a:pt x="4" y="0"/>
                      </a:lnTo>
                      <a:lnTo>
                        <a:pt x="3" y="0"/>
                      </a:lnTo>
                      <a:lnTo>
                        <a:pt x="1"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73" name="Freeform 2909">
                  <a:extLst>
                    <a:ext uri="{FF2B5EF4-FFF2-40B4-BE49-F238E27FC236}">
                      <a16:creationId xmlns:a16="http://schemas.microsoft.com/office/drawing/2014/main" id="{40D34386-33A5-408C-AD75-B193751BA16D}"/>
                    </a:ext>
                  </a:extLst>
                </p:cNvPr>
                <p:cNvSpPr>
                  <a:spLocks/>
                </p:cNvSpPr>
                <p:nvPr/>
              </p:nvSpPr>
              <p:spPr bwMode="auto">
                <a:xfrm>
                  <a:off x="4096" y="1640"/>
                  <a:ext cx="14" cy="7"/>
                </a:xfrm>
                <a:custGeom>
                  <a:avLst/>
                  <a:gdLst>
                    <a:gd name="T0" fmla="*/ 0 w 14"/>
                    <a:gd name="T1" fmla="*/ 0 h 7"/>
                    <a:gd name="T2" fmla="*/ 0 w 14"/>
                    <a:gd name="T3" fmla="*/ 0 h 7"/>
                    <a:gd name="T4" fmla="*/ 1 w 14"/>
                    <a:gd name="T5" fmla="*/ 3 h 7"/>
                    <a:gd name="T6" fmla="*/ 1 w 14"/>
                    <a:gd name="T7" fmla="*/ 5 h 7"/>
                    <a:gd name="T8" fmla="*/ 3 w 14"/>
                    <a:gd name="T9" fmla="*/ 6 h 7"/>
                    <a:gd name="T10" fmla="*/ 5 w 14"/>
                    <a:gd name="T11" fmla="*/ 7 h 7"/>
                    <a:gd name="T12" fmla="*/ 5 w 14"/>
                    <a:gd name="T13" fmla="*/ 7 h 7"/>
                    <a:gd name="T14" fmla="*/ 8 w 14"/>
                    <a:gd name="T15" fmla="*/ 7 h 7"/>
                    <a:gd name="T16" fmla="*/ 10 w 14"/>
                    <a:gd name="T17" fmla="*/ 7 h 7"/>
                    <a:gd name="T18" fmla="*/ 12 w 14"/>
                    <a:gd name="T19" fmla="*/ 7 h 7"/>
                    <a:gd name="T20" fmla="*/ 14 w 14"/>
                    <a:gd name="T21" fmla="*/ 6 h 7"/>
                    <a:gd name="T22" fmla="*/ 14 w 14"/>
                    <a:gd name="T23" fmla="*/ 6 h 7"/>
                    <a:gd name="T24" fmla="*/ 14 w 14"/>
                    <a:gd name="T25" fmla="*/ 6 h 7"/>
                    <a:gd name="T26" fmla="*/ 14 w 14"/>
                    <a:gd name="T27" fmla="*/ 6 h 7"/>
                    <a:gd name="T28" fmla="*/ 14 w 14"/>
                    <a:gd name="T29" fmla="*/ 6 h 7"/>
                    <a:gd name="T30" fmla="*/ 11 w 14"/>
                    <a:gd name="T31" fmla="*/ 7 h 7"/>
                    <a:gd name="T32" fmla="*/ 8 w 14"/>
                    <a:gd name="T33" fmla="*/ 7 h 7"/>
                    <a:gd name="T34" fmla="*/ 8 w 14"/>
                    <a:gd name="T35" fmla="*/ 7 h 7"/>
                    <a:gd name="T36" fmla="*/ 6 w 14"/>
                    <a:gd name="T37" fmla="*/ 7 h 7"/>
                    <a:gd name="T38" fmla="*/ 5 w 14"/>
                    <a:gd name="T39" fmla="*/ 6 h 7"/>
                    <a:gd name="T40" fmla="*/ 4 w 14"/>
                    <a:gd name="T41" fmla="*/ 6 h 7"/>
                    <a:gd name="T42" fmla="*/ 3 w 14"/>
                    <a:gd name="T43" fmla="*/ 5 h 7"/>
                    <a:gd name="T44" fmla="*/ 2 w 14"/>
                    <a:gd name="T45" fmla="*/ 4 h 7"/>
                    <a:gd name="T46" fmla="*/ 1 w 14"/>
                    <a:gd name="T47" fmla="*/ 3 h 7"/>
                    <a:gd name="T48" fmla="*/ 1 w 14"/>
                    <a:gd name="T49" fmla="*/ 2 h 7"/>
                    <a:gd name="T50" fmla="*/ 0 w 14"/>
                    <a:gd name="T51" fmla="*/ 0 h 7"/>
                    <a:gd name="T52" fmla="*/ 0 w 14"/>
                    <a:gd name="T53" fmla="*/ 0 h 7"/>
                    <a:gd name="T54" fmla="*/ 0 w 14"/>
                    <a:gd name="T5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7">
                      <a:moveTo>
                        <a:pt x="0" y="0"/>
                      </a:moveTo>
                      <a:lnTo>
                        <a:pt x="0" y="0"/>
                      </a:lnTo>
                      <a:lnTo>
                        <a:pt x="1" y="3"/>
                      </a:lnTo>
                      <a:lnTo>
                        <a:pt x="1" y="5"/>
                      </a:lnTo>
                      <a:lnTo>
                        <a:pt x="3" y="6"/>
                      </a:lnTo>
                      <a:lnTo>
                        <a:pt x="5" y="7"/>
                      </a:lnTo>
                      <a:lnTo>
                        <a:pt x="5" y="7"/>
                      </a:lnTo>
                      <a:lnTo>
                        <a:pt x="8" y="7"/>
                      </a:lnTo>
                      <a:lnTo>
                        <a:pt x="10" y="7"/>
                      </a:lnTo>
                      <a:lnTo>
                        <a:pt x="12" y="7"/>
                      </a:lnTo>
                      <a:lnTo>
                        <a:pt x="14" y="6"/>
                      </a:lnTo>
                      <a:lnTo>
                        <a:pt x="14" y="6"/>
                      </a:lnTo>
                      <a:lnTo>
                        <a:pt x="14" y="6"/>
                      </a:lnTo>
                      <a:lnTo>
                        <a:pt x="14" y="6"/>
                      </a:lnTo>
                      <a:lnTo>
                        <a:pt x="14" y="6"/>
                      </a:lnTo>
                      <a:lnTo>
                        <a:pt x="11" y="7"/>
                      </a:lnTo>
                      <a:lnTo>
                        <a:pt x="8" y="7"/>
                      </a:lnTo>
                      <a:lnTo>
                        <a:pt x="8" y="7"/>
                      </a:lnTo>
                      <a:lnTo>
                        <a:pt x="6" y="7"/>
                      </a:lnTo>
                      <a:lnTo>
                        <a:pt x="5" y="6"/>
                      </a:lnTo>
                      <a:lnTo>
                        <a:pt x="4" y="6"/>
                      </a:lnTo>
                      <a:lnTo>
                        <a:pt x="3" y="5"/>
                      </a:lnTo>
                      <a:lnTo>
                        <a:pt x="2" y="4"/>
                      </a:lnTo>
                      <a:lnTo>
                        <a:pt x="1" y="3"/>
                      </a:lnTo>
                      <a:lnTo>
                        <a:pt x="1" y="2"/>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74" name="Freeform 2910">
                  <a:extLst>
                    <a:ext uri="{FF2B5EF4-FFF2-40B4-BE49-F238E27FC236}">
                      <a16:creationId xmlns:a16="http://schemas.microsoft.com/office/drawing/2014/main" id="{EAED151A-9D3B-4C48-B2B4-D66498FEC707}"/>
                    </a:ext>
                  </a:extLst>
                </p:cNvPr>
                <p:cNvSpPr>
                  <a:spLocks/>
                </p:cNvSpPr>
                <p:nvPr/>
              </p:nvSpPr>
              <p:spPr bwMode="auto">
                <a:xfrm>
                  <a:off x="4096" y="1640"/>
                  <a:ext cx="14" cy="7"/>
                </a:xfrm>
                <a:custGeom>
                  <a:avLst/>
                  <a:gdLst>
                    <a:gd name="T0" fmla="*/ 0 w 14"/>
                    <a:gd name="T1" fmla="*/ 0 h 7"/>
                    <a:gd name="T2" fmla="*/ 0 w 14"/>
                    <a:gd name="T3" fmla="*/ 0 h 7"/>
                    <a:gd name="T4" fmla="*/ 1 w 14"/>
                    <a:gd name="T5" fmla="*/ 3 h 7"/>
                    <a:gd name="T6" fmla="*/ 1 w 14"/>
                    <a:gd name="T7" fmla="*/ 5 h 7"/>
                    <a:gd name="T8" fmla="*/ 3 w 14"/>
                    <a:gd name="T9" fmla="*/ 6 h 7"/>
                    <a:gd name="T10" fmla="*/ 5 w 14"/>
                    <a:gd name="T11" fmla="*/ 7 h 7"/>
                    <a:gd name="T12" fmla="*/ 5 w 14"/>
                    <a:gd name="T13" fmla="*/ 7 h 7"/>
                    <a:gd name="T14" fmla="*/ 8 w 14"/>
                    <a:gd name="T15" fmla="*/ 7 h 7"/>
                    <a:gd name="T16" fmla="*/ 10 w 14"/>
                    <a:gd name="T17" fmla="*/ 7 h 7"/>
                    <a:gd name="T18" fmla="*/ 12 w 14"/>
                    <a:gd name="T19" fmla="*/ 7 h 7"/>
                    <a:gd name="T20" fmla="*/ 14 w 14"/>
                    <a:gd name="T21" fmla="*/ 6 h 7"/>
                    <a:gd name="T22" fmla="*/ 14 w 14"/>
                    <a:gd name="T23" fmla="*/ 6 h 7"/>
                    <a:gd name="T24" fmla="*/ 14 w 14"/>
                    <a:gd name="T25" fmla="*/ 6 h 7"/>
                    <a:gd name="T26" fmla="*/ 14 w 14"/>
                    <a:gd name="T27" fmla="*/ 6 h 7"/>
                    <a:gd name="T28" fmla="*/ 14 w 14"/>
                    <a:gd name="T29" fmla="*/ 6 h 7"/>
                    <a:gd name="T30" fmla="*/ 11 w 14"/>
                    <a:gd name="T31" fmla="*/ 7 h 7"/>
                    <a:gd name="T32" fmla="*/ 8 w 14"/>
                    <a:gd name="T33" fmla="*/ 7 h 7"/>
                    <a:gd name="T34" fmla="*/ 8 w 14"/>
                    <a:gd name="T35" fmla="*/ 7 h 7"/>
                    <a:gd name="T36" fmla="*/ 6 w 14"/>
                    <a:gd name="T37" fmla="*/ 7 h 7"/>
                    <a:gd name="T38" fmla="*/ 5 w 14"/>
                    <a:gd name="T39" fmla="*/ 6 h 7"/>
                    <a:gd name="T40" fmla="*/ 4 w 14"/>
                    <a:gd name="T41" fmla="*/ 6 h 7"/>
                    <a:gd name="T42" fmla="*/ 3 w 14"/>
                    <a:gd name="T43" fmla="*/ 5 h 7"/>
                    <a:gd name="T44" fmla="*/ 2 w 14"/>
                    <a:gd name="T45" fmla="*/ 4 h 7"/>
                    <a:gd name="T46" fmla="*/ 1 w 14"/>
                    <a:gd name="T47" fmla="*/ 3 h 7"/>
                    <a:gd name="T48" fmla="*/ 1 w 14"/>
                    <a:gd name="T49" fmla="*/ 2 h 7"/>
                    <a:gd name="T50" fmla="*/ 0 w 14"/>
                    <a:gd name="T51" fmla="*/ 0 h 7"/>
                    <a:gd name="T52" fmla="*/ 0 w 14"/>
                    <a:gd name="T53" fmla="*/ 0 h 7"/>
                    <a:gd name="T54" fmla="*/ 0 w 14"/>
                    <a:gd name="T5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7">
                      <a:moveTo>
                        <a:pt x="0" y="0"/>
                      </a:moveTo>
                      <a:lnTo>
                        <a:pt x="0" y="0"/>
                      </a:lnTo>
                      <a:lnTo>
                        <a:pt x="1" y="3"/>
                      </a:lnTo>
                      <a:lnTo>
                        <a:pt x="1" y="5"/>
                      </a:lnTo>
                      <a:lnTo>
                        <a:pt x="3" y="6"/>
                      </a:lnTo>
                      <a:lnTo>
                        <a:pt x="5" y="7"/>
                      </a:lnTo>
                      <a:lnTo>
                        <a:pt x="5" y="7"/>
                      </a:lnTo>
                      <a:lnTo>
                        <a:pt x="8" y="7"/>
                      </a:lnTo>
                      <a:lnTo>
                        <a:pt x="10" y="7"/>
                      </a:lnTo>
                      <a:lnTo>
                        <a:pt x="12" y="7"/>
                      </a:lnTo>
                      <a:lnTo>
                        <a:pt x="14" y="6"/>
                      </a:lnTo>
                      <a:lnTo>
                        <a:pt x="14" y="6"/>
                      </a:lnTo>
                      <a:lnTo>
                        <a:pt x="14" y="6"/>
                      </a:lnTo>
                      <a:lnTo>
                        <a:pt x="14" y="6"/>
                      </a:lnTo>
                      <a:lnTo>
                        <a:pt x="14" y="6"/>
                      </a:lnTo>
                      <a:lnTo>
                        <a:pt x="11" y="7"/>
                      </a:lnTo>
                      <a:lnTo>
                        <a:pt x="8" y="7"/>
                      </a:lnTo>
                      <a:lnTo>
                        <a:pt x="8" y="7"/>
                      </a:lnTo>
                      <a:lnTo>
                        <a:pt x="6" y="7"/>
                      </a:lnTo>
                      <a:lnTo>
                        <a:pt x="5" y="6"/>
                      </a:lnTo>
                      <a:lnTo>
                        <a:pt x="4" y="6"/>
                      </a:lnTo>
                      <a:lnTo>
                        <a:pt x="3" y="5"/>
                      </a:lnTo>
                      <a:lnTo>
                        <a:pt x="2" y="4"/>
                      </a:lnTo>
                      <a:lnTo>
                        <a:pt x="1" y="3"/>
                      </a:lnTo>
                      <a:lnTo>
                        <a:pt x="1" y="2"/>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75" name="Freeform 2911">
                  <a:extLst>
                    <a:ext uri="{FF2B5EF4-FFF2-40B4-BE49-F238E27FC236}">
                      <a16:creationId xmlns:a16="http://schemas.microsoft.com/office/drawing/2014/main" id="{A9E60567-F518-4E4C-BEB9-83AFE287A363}"/>
                    </a:ext>
                  </a:extLst>
                </p:cNvPr>
                <p:cNvSpPr>
                  <a:spLocks/>
                </p:cNvSpPr>
                <p:nvPr/>
              </p:nvSpPr>
              <p:spPr bwMode="auto">
                <a:xfrm>
                  <a:off x="4097" y="1640"/>
                  <a:ext cx="13" cy="3"/>
                </a:xfrm>
                <a:custGeom>
                  <a:avLst/>
                  <a:gdLst>
                    <a:gd name="T0" fmla="*/ 0 w 13"/>
                    <a:gd name="T1" fmla="*/ 0 h 3"/>
                    <a:gd name="T2" fmla="*/ 0 w 13"/>
                    <a:gd name="T3" fmla="*/ 0 h 3"/>
                    <a:gd name="T4" fmla="*/ 1 w 13"/>
                    <a:gd name="T5" fmla="*/ 1 h 3"/>
                    <a:gd name="T6" fmla="*/ 2 w 13"/>
                    <a:gd name="T7" fmla="*/ 2 h 3"/>
                    <a:gd name="T8" fmla="*/ 4 w 13"/>
                    <a:gd name="T9" fmla="*/ 2 h 3"/>
                    <a:gd name="T10" fmla="*/ 6 w 13"/>
                    <a:gd name="T11" fmla="*/ 3 h 3"/>
                    <a:gd name="T12" fmla="*/ 8 w 13"/>
                    <a:gd name="T13" fmla="*/ 3 h 3"/>
                    <a:gd name="T14" fmla="*/ 9 w 13"/>
                    <a:gd name="T15" fmla="*/ 3 h 3"/>
                    <a:gd name="T16" fmla="*/ 11 w 13"/>
                    <a:gd name="T17" fmla="*/ 3 h 3"/>
                    <a:gd name="T18" fmla="*/ 13 w 13"/>
                    <a:gd name="T19" fmla="*/ 3 h 3"/>
                    <a:gd name="T20" fmla="*/ 13 w 13"/>
                    <a:gd name="T21" fmla="*/ 3 h 3"/>
                    <a:gd name="T22" fmla="*/ 13 w 13"/>
                    <a:gd name="T23" fmla="*/ 3 h 3"/>
                    <a:gd name="T24" fmla="*/ 13 w 13"/>
                    <a:gd name="T25" fmla="*/ 2 h 3"/>
                    <a:gd name="T26" fmla="*/ 13 w 13"/>
                    <a:gd name="T27" fmla="*/ 2 h 3"/>
                    <a:gd name="T28" fmla="*/ 9 w 13"/>
                    <a:gd name="T29" fmla="*/ 3 h 3"/>
                    <a:gd name="T30" fmla="*/ 8 w 13"/>
                    <a:gd name="T31" fmla="*/ 3 h 3"/>
                    <a:gd name="T32" fmla="*/ 6 w 13"/>
                    <a:gd name="T33" fmla="*/ 3 h 3"/>
                    <a:gd name="T34" fmla="*/ 4 w 13"/>
                    <a:gd name="T35" fmla="*/ 2 h 3"/>
                    <a:gd name="T36" fmla="*/ 3 w 13"/>
                    <a:gd name="T37" fmla="*/ 2 h 3"/>
                    <a:gd name="T38" fmla="*/ 1 w 13"/>
                    <a:gd name="T39" fmla="*/ 1 h 3"/>
                    <a:gd name="T40" fmla="*/ 0 w 13"/>
                    <a:gd name="T41" fmla="*/ 0 h 3"/>
                    <a:gd name="T42" fmla="*/ 0 w 13"/>
                    <a:gd name="T43" fmla="*/ 0 h 3"/>
                    <a:gd name="T44" fmla="*/ 0 w 13"/>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3">
                      <a:moveTo>
                        <a:pt x="0" y="0"/>
                      </a:moveTo>
                      <a:lnTo>
                        <a:pt x="0" y="0"/>
                      </a:lnTo>
                      <a:lnTo>
                        <a:pt x="1" y="1"/>
                      </a:lnTo>
                      <a:lnTo>
                        <a:pt x="2" y="2"/>
                      </a:lnTo>
                      <a:lnTo>
                        <a:pt x="4" y="2"/>
                      </a:lnTo>
                      <a:lnTo>
                        <a:pt x="6" y="3"/>
                      </a:lnTo>
                      <a:lnTo>
                        <a:pt x="8" y="3"/>
                      </a:lnTo>
                      <a:lnTo>
                        <a:pt x="9" y="3"/>
                      </a:lnTo>
                      <a:lnTo>
                        <a:pt x="11" y="3"/>
                      </a:lnTo>
                      <a:lnTo>
                        <a:pt x="13" y="3"/>
                      </a:lnTo>
                      <a:lnTo>
                        <a:pt x="13" y="3"/>
                      </a:lnTo>
                      <a:lnTo>
                        <a:pt x="13" y="3"/>
                      </a:lnTo>
                      <a:lnTo>
                        <a:pt x="13" y="2"/>
                      </a:lnTo>
                      <a:lnTo>
                        <a:pt x="13" y="2"/>
                      </a:lnTo>
                      <a:lnTo>
                        <a:pt x="9" y="3"/>
                      </a:lnTo>
                      <a:lnTo>
                        <a:pt x="8" y="3"/>
                      </a:lnTo>
                      <a:lnTo>
                        <a:pt x="6" y="3"/>
                      </a:lnTo>
                      <a:lnTo>
                        <a:pt x="4" y="2"/>
                      </a:lnTo>
                      <a:lnTo>
                        <a:pt x="3" y="2"/>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76" name="Freeform 2912">
                  <a:extLst>
                    <a:ext uri="{FF2B5EF4-FFF2-40B4-BE49-F238E27FC236}">
                      <a16:creationId xmlns:a16="http://schemas.microsoft.com/office/drawing/2014/main" id="{A4F8ACF8-FEBF-411B-B8DE-D4DB0812679B}"/>
                    </a:ext>
                  </a:extLst>
                </p:cNvPr>
                <p:cNvSpPr>
                  <a:spLocks/>
                </p:cNvSpPr>
                <p:nvPr/>
              </p:nvSpPr>
              <p:spPr bwMode="auto">
                <a:xfrm>
                  <a:off x="4097" y="1640"/>
                  <a:ext cx="13" cy="3"/>
                </a:xfrm>
                <a:custGeom>
                  <a:avLst/>
                  <a:gdLst>
                    <a:gd name="T0" fmla="*/ 0 w 13"/>
                    <a:gd name="T1" fmla="*/ 0 h 3"/>
                    <a:gd name="T2" fmla="*/ 0 w 13"/>
                    <a:gd name="T3" fmla="*/ 0 h 3"/>
                    <a:gd name="T4" fmla="*/ 1 w 13"/>
                    <a:gd name="T5" fmla="*/ 1 h 3"/>
                    <a:gd name="T6" fmla="*/ 2 w 13"/>
                    <a:gd name="T7" fmla="*/ 2 h 3"/>
                    <a:gd name="T8" fmla="*/ 4 w 13"/>
                    <a:gd name="T9" fmla="*/ 2 h 3"/>
                    <a:gd name="T10" fmla="*/ 6 w 13"/>
                    <a:gd name="T11" fmla="*/ 3 h 3"/>
                    <a:gd name="T12" fmla="*/ 8 w 13"/>
                    <a:gd name="T13" fmla="*/ 3 h 3"/>
                    <a:gd name="T14" fmla="*/ 9 w 13"/>
                    <a:gd name="T15" fmla="*/ 3 h 3"/>
                    <a:gd name="T16" fmla="*/ 11 w 13"/>
                    <a:gd name="T17" fmla="*/ 3 h 3"/>
                    <a:gd name="T18" fmla="*/ 13 w 13"/>
                    <a:gd name="T19" fmla="*/ 3 h 3"/>
                    <a:gd name="T20" fmla="*/ 13 w 13"/>
                    <a:gd name="T21" fmla="*/ 3 h 3"/>
                    <a:gd name="T22" fmla="*/ 13 w 13"/>
                    <a:gd name="T23" fmla="*/ 3 h 3"/>
                    <a:gd name="T24" fmla="*/ 13 w 13"/>
                    <a:gd name="T25" fmla="*/ 2 h 3"/>
                    <a:gd name="T26" fmla="*/ 13 w 13"/>
                    <a:gd name="T27" fmla="*/ 2 h 3"/>
                    <a:gd name="T28" fmla="*/ 9 w 13"/>
                    <a:gd name="T29" fmla="*/ 3 h 3"/>
                    <a:gd name="T30" fmla="*/ 8 w 13"/>
                    <a:gd name="T31" fmla="*/ 3 h 3"/>
                    <a:gd name="T32" fmla="*/ 6 w 13"/>
                    <a:gd name="T33" fmla="*/ 3 h 3"/>
                    <a:gd name="T34" fmla="*/ 4 w 13"/>
                    <a:gd name="T35" fmla="*/ 2 h 3"/>
                    <a:gd name="T36" fmla="*/ 3 w 13"/>
                    <a:gd name="T37" fmla="*/ 2 h 3"/>
                    <a:gd name="T38" fmla="*/ 1 w 13"/>
                    <a:gd name="T39" fmla="*/ 1 h 3"/>
                    <a:gd name="T40" fmla="*/ 0 w 13"/>
                    <a:gd name="T41" fmla="*/ 0 h 3"/>
                    <a:gd name="T42" fmla="*/ 0 w 13"/>
                    <a:gd name="T43" fmla="*/ 0 h 3"/>
                    <a:gd name="T44" fmla="*/ 0 w 13"/>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3">
                      <a:moveTo>
                        <a:pt x="0" y="0"/>
                      </a:moveTo>
                      <a:lnTo>
                        <a:pt x="0" y="0"/>
                      </a:lnTo>
                      <a:lnTo>
                        <a:pt x="1" y="1"/>
                      </a:lnTo>
                      <a:lnTo>
                        <a:pt x="2" y="2"/>
                      </a:lnTo>
                      <a:lnTo>
                        <a:pt x="4" y="2"/>
                      </a:lnTo>
                      <a:lnTo>
                        <a:pt x="6" y="3"/>
                      </a:lnTo>
                      <a:lnTo>
                        <a:pt x="8" y="3"/>
                      </a:lnTo>
                      <a:lnTo>
                        <a:pt x="9" y="3"/>
                      </a:lnTo>
                      <a:lnTo>
                        <a:pt x="11" y="3"/>
                      </a:lnTo>
                      <a:lnTo>
                        <a:pt x="13" y="3"/>
                      </a:lnTo>
                      <a:lnTo>
                        <a:pt x="13" y="3"/>
                      </a:lnTo>
                      <a:lnTo>
                        <a:pt x="13" y="3"/>
                      </a:lnTo>
                      <a:lnTo>
                        <a:pt x="13" y="2"/>
                      </a:lnTo>
                      <a:lnTo>
                        <a:pt x="13" y="2"/>
                      </a:lnTo>
                      <a:lnTo>
                        <a:pt x="9" y="3"/>
                      </a:lnTo>
                      <a:lnTo>
                        <a:pt x="8" y="3"/>
                      </a:lnTo>
                      <a:lnTo>
                        <a:pt x="6" y="3"/>
                      </a:lnTo>
                      <a:lnTo>
                        <a:pt x="4" y="2"/>
                      </a:lnTo>
                      <a:lnTo>
                        <a:pt x="3" y="2"/>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77" name="Freeform 2913">
                  <a:extLst>
                    <a:ext uri="{FF2B5EF4-FFF2-40B4-BE49-F238E27FC236}">
                      <a16:creationId xmlns:a16="http://schemas.microsoft.com/office/drawing/2014/main" id="{D42B8FCD-AF7B-4013-9B17-5D55B2B480D4}"/>
                    </a:ext>
                  </a:extLst>
                </p:cNvPr>
                <p:cNvSpPr>
                  <a:spLocks/>
                </p:cNvSpPr>
                <p:nvPr/>
              </p:nvSpPr>
              <p:spPr bwMode="auto">
                <a:xfrm>
                  <a:off x="4110" y="1635"/>
                  <a:ext cx="7" cy="11"/>
                </a:xfrm>
                <a:custGeom>
                  <a:avLst/>
                  <a:gdLst>
                    <a:gd name="T0" fmla="*/ 0 w 7"/>
                    <a:gd name="T1" fmla="*/ 11 h 11"/>
                    <a:gd name="T2" fmla="*/ 0 w 7"/>
                    <a:gd name="T3" fmla="*/ 11 h 11"/>
                    <a:gd name="T4" fmla="*/ 1 w 7"/>
                    <a:gd name="T5" fmla="*/ 10 h 11"/>
                    <a:gd name="T6" fmla="*/ 2 w 7"/>
                    <a:gd name="T7" fmla="*/ 10 h 11"/>
                    <a:gd name="T8" fmla="*/ 2 w 7"/>
                    <a:gd name="T9" fmla="*/ 9 h 11"/>
                    <a:gd name="T10" fmla="*/ 2 w 7"/>
                    <a:gd name="T11" fmla="*/ 7 h 11"/>
                    <a:gd name="T12" fmla="*/ 2 w 7"/>
                    <a:gd name="T13" fmla="*/ 7 h 11"/>
                    <a:gd name="T14" fmla="*/ 2 w 7"/>
                    <a:gd name="T15" fmla="*/ 6 h 11"/>
                    <a:gd name="T16" fmla="*/ 2 w 7"/>
                    <a:gd name="T17" fmla="*/ 5 h 11"/>
                    <a:gd name="T18" fmla="*/ 2 w 7"/>
                    <a:gd name="T19" fmla="*/ 5 h 11"/>
                    <a:gd name="T20" fmla="*/ 2 w 7"/>
                    <a:gd name="T21" fmla="*/ 3 h 11"/>
                    <a:gd name="T22" fmla="*/ 2 w 7"/>
                    <a:gd name="T23" fmla="*/ 2 h 11"/>
                    <a:gd name="T24" fmla="*/ 3 w 7"/>
                    <a:gd name="T25" fmla="*/ 1 h 11"/>
                    <a:gd name="T26" fmla="*/ 4 w 7"/>
                    <a:gd name="T27" fmla="*/ 1 h 11"/>
                    <a:gd name="T28" fmla="*/ 4 w 7"/>
                    <a:gd name="T29" fmla="*/ 1 h 11"/>
                    <a:gd name="T30" fmla="*/ 5 w 7"/>
                    <a:gd name="T31" fmla="*/ 1 h 11"/>
                    <a:gd name="T32" fmla="*/ 6 w 7"/>
                    <a:gd name="T33" fmla="*/ 1 h 11"/>
                    <a:gd name="T34" fmla="*/ 6 w 7"/>
                    <a:gd name="T35" fmla="*/ 2 h 11"/>
                    <a:gd name="T36" fmla="*/ 7 w 7"/>
                    <a:gd name="T37" fmla="*/ 3 h 11"/>
                    <a:gd name="T38" fmla="*/ 7 w 7"/>
                    <a:gd name="T39" fmla="*/ 3 h 11"/>
                    <a:gd name="T40" fmla="*/ 7 w 7"/>
                    <a:gd name="T41" fmla="*/ 3 h 11"/>
                    <a:gd name="T42" fmla="*/ 7 w 7"/>
                    <a:gd name="T43" fmla="*/ 3 h 11"/>
                    <a:gd name="T44" fmla="*/ 7 w 7"/>
                    <a:gd name="T45" fmla="*/ 3 h 11"/>
                    <a:gd name="T46" fmla="*/ 7 w 7"/>
                    <a:gd name="T47" fmla="*/ 2 h 11"/>
                    <a:gd name="T48" fmla="*/ 7 w 7"/>
                    <a:gd name="T49" fmla="*/ 1 h 11"/>
                    <a:gd name="T50" fmla="*/ 7 w 7"/>
                    <a:gd name="T51" fmla="*/ 1 h 11"/>
                    <a:gd name="T52" fmla="*/ 6 w 7"/>
                    <a:gd name="T53" fmla="*/ 0 h 11"/>
                    <a:gd name="T54" fmla="*/ 5 w 7"/>
                    <a:gd name="T55" fmla="*/ 0 h 11"/>
                    <a:gd name="T56" fmla="*/ 4 w 7"/>
                    <a:gd name="T57" fmla="*/ 0 h 11"/>
                    <a:gd name="T58" fmla="*/ 2 w 7"/>
                    <a:gd name="T59" fmla="*/ 1 h 11"/>
                    <a:gd name="T60" fmla="*/ 2 w 7"/>
                    <a:gd name="T61" fmla="*/ 1 h 11"/>
                    <a:gd name="T62" fmla="*/ 1 w 7"/>
                    <a:gd name="T63" fmla="*/ 1 h 11"/>
                    <a:gd name="T64" fmla="*/ 1 w 7"/>
                    <a:gd name="T65" fmla="*/ 2 h 11"/>
                    <a:gd name="T66" fmla="*/ 1 w 7"/>
                    <a:gd name="T67" fmla="*/ 3 h 11"/>
                    <a:gd name="T68" fmla="*/ 1 w 7"/>
                    <a:gd name="T69" fmla="*/ 3 h 11"/>
                    <a:gd name="T70" fmla="*/ 2 w 7"/>
                    <a:gd name="T71" fmla="*/ 5 h 11"/>
                    <a:gd name="T72" fmla="*/ 2 w 7"/>
                    <a:gd name="T73" fmla="*/ 7 h 11"/>
                    <a:gd name="T74" fmla="*/ 2 w 7"/>
                    <a:gd name="T75" fmla="*/ 8 h 11"/>
                    <a:gd name="T76" fmla="*/ 2 w 7"/>
                    <a:gd name="T77" fmla="*/ 9 h 11"/>
                    <a:gd name="T78" fmla="*/ 1 w 7"/>
                    <a:gd name="T79" fmla="*/ 10 h 11"/>
                    <a:gd name="T80" fmla="*/ 0 w 7"/>
                    <a:gd name="T81" fmla="*/ 11 h 11"/>
                    <a:gd name="T82" fmla="*/ 0 w 7"/>
                    <a:gd name="T83" fmla="*/ 11 h 11"/>
                    <a:gd name="T84" fmla="*/ 0 w 7"/>
                    <a:gd name="T8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11">
                      <a:moveTo>
                        <a:pt x="0" y="11"/>
                      </a:moveTo>
                      <a:lnTo>
                        <a:pt x="0" y="11"/>
                      </a:lnTo>
                      <a:lnTo>
                        <a:pt x="1" y="10"/>
                      </a:lnTo>
                      <a:lnTo>
                        <a:pt x="2" y="10"/>
                      </a:lnTo>
                      <a:lnTo>
                        <a:pt x="2" y="9"/>
                      </a:lnTo>
                      <a:lnTo>
                        <a:pt x="2" y="7"/>
                      </a:lnTo>
                      <a:lnTo>
                        <a:pt x="2" y="7"/>
                      </a:lnTo>
                      <a:lnTo>
                        <a:pt x="2" y="6"/>
                      </a:lnTo>
                      <a:lnTo>
                        <a:pt x="2" y="5"/>
                      </a:lnTo>
                      <a:lnTo>
                        <a:pt x="2" y="5"/>
                      </a:lnTo>
                      <a:lnTo>
                        <a:pt x="2" y="3"/>
                      </a:lnTo>
                      <a:lnTo>
                        <a:pt x="2" y="2"/>
                      </a:lnTo>
                      <a:lnTo>
                        <a:pt x="3" y="1"/>
                      </a:lnTo>
                      <a:lnTo>
                        <a:pt x="4" y="1"/>
                      </a:lnTo>
                      <a:lnTo>
                        <a:pt x="4" y="1"/>
                      </a:lnTo>
                      <a:lnTo>
                        <a:pt x="5" y="1"/>
                      </a:lnTo>
                      <a:lnTo>
                        <a:pt x="6" y="1"/>
                      </a:lnTo>
                      <a:lnTo>
                        <a:pt x="6" y="2"/>
                      </a:lnTo>
                      <a:lnTo>
                        <a:pt x="7" y="3"/>
                      </a:lnTo>
                      <a:lnTo>
                        <a:pt x="7" y="3"/>
                      </a:lnTo>
                      <a:lnTo>
                        <a:pt x="7" y="3"/>
                      </a:lnTo>
                      <a:lnTo>
                        <a:pt x="7" y="3"/>
                      </a:lnTo>
                      <a:lnTo>
                        <a:pt x="7" y="3"/>
                      </a:lnTo>
                      <a:lnTo>
                        <a:pt x="7" y="2"/>
                      </a:lnTo>
                      <a:lnTo>
                        <a:pt x="7" y="1"/>
                      </a:lnTo>
                      <a:lnTo>
                        <a:pt x="7" y="1"/>
                      </a:lnTo>
                      <a:lnTo>
                        <a:pt x="6" y="0"/>
                      </a:lnTo>
                      <a:lnTo>
                        <a:pt x="5" y="0"/>
                      </a:lnTo>
                      <a:lnTo>
                        <a:pt x="4" y="0"/>
                      </a:lnTo>
                      <a:lnTo>
                        <a:pt x="2" y="1"/>
                      </a:lnTo>
                      <a:lnTo>
                        <a:pt x="2" y="1"/>
                      </a:lnTo>
                      <a:lnTo>
                        <a:pt x="1" y="1"/>
                      </a:lnTo>
                      <a:lnTo>
                        <a:pt x="1" y="2"/>
                      </a:lnTo>
                      <a:lnTo>
                        <a:pt x="1" y="3"/>
                      </a:lnTo>
                      <a:lnTo>
                        <a:pt x="1" y="3"/>
                      </a:lnTo>
                      <a:lnTo>
                        <a:pt x="2" y="5"/>
                      </a:lnTo>
                      <a:lnTo>
                        <a:pt x="2" y="7"/>
                      </a:lnTo>
                      <a:lnTo>
                        <a:pt x="2" y="8"/>
                      </a:lnTo>
                      <a:lnTo>
                        <a:pt x="2" y="9"/>
                      </a:lnTo>
                      <a:lnTo>
                        <a:pt x="1" y="10"/>
                      </a:lnTo>
                      <a:lnTo>
                        <a:pt x="0" y="11"/>
                      </a:lnTo>
                      <a:lnTo>
                        <a:pt x="0" y="1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78" name="Freeform 2914">
                  <a:extLst>
                    <a:ext uri="{FF2B5EF4-FFF2-40B4-BE49-F238E27FC236}">
                      <a16:creationId xmlns:a16="http://schemas.microsoft.com/office/drawing/2014/main" id="{200204E2-A50E-47F9-9397-D42A19702A29}"/>
                    </a:ext>
                  </a:extLst>
                </p:cNvPr>
                <p:cNvSpPr>
                  <a:spLocks/>
                </p:cNvSpPr>
                <p:nvPr/>
              </p:nvSpPr>
              <p:spPr bwMode="auto">
                <a:xfrm>
                  <a:off x="4110" y="1635"/>
                  <a:ext cx="7" cy="11"/>
                </a:xfrm>
                <a:custGeom>
                  <a:avLst/>
                  <a:gdLst>
                    <a:gd name="T0" fmla="*/ 0 w 7"/>
                    <a:gd name="T1" fmla="*/ 11 h 11"/>
                    <a:gd name="T2" fmla="*/ 0 w 7"/>
                    <a:gd name="T3" fmla="*/ 11 h 11"/>
                    <a:gd name="T4" fmla="*/ 1 w 7"/>
                    <a:gd name="T5" fmla="*/ 10 h 11"/>
                    <a:gd name="T6" fmla="*/ 2 w 7"/>
                    <a:gd name="T7" fmla="*/ 10 h 11"/>
                    <a:gd name="T8" fmla="*/ 2 w 7"/>
                    <a:gd name="T9" fmla="*/ 9 h 11"/>
                    <a:gd name="T10" fmla="*/ 2 w 7"/>
                    <a:gd name="T11" fmla="*/ 7 h 11"/>
                    <a:gd name="T12" fmla="*/ 2 w 7"/>
                    <a:gd name="T13" fmla="*/ 7 h 11"/>
                    <a:gd name="T14" fmla="*/ 2 w 7"/>
                    <a:gd name="T15" fmla="*/ 6 h 11"/>
                    <a:gd name="T16" fmla="*/ 2 w 7"/>
                    <a:gd name="T17" fmla="*/ 5 h 11"/>
                    <a:gd name="T18" fmla="*/ 2 w 7"/>
                    <a:gd name="T19" fmla="*/ 5 h 11"/>
                    <a:gd name="T20" fmla="*/ 2 w 7"/>
                    <a:gd name="T21" fmla="*/ 3 h 11"/>
                    <a:gd name="T22" fmla="*/ 2 w 7"/>
                    <a:gd name="T23" fmla="*/ 2 h 11"/>
                    <a:gd name="T24" fmla="*/ 3 w 7"/>
                    <a:gd name="T25" fmla="*/ 1 h 11"/>
                    <a:gd name="T26" fmla="*/ 4 w 7"/>
                    <a:gd name="T27" fmla="*/ 1 h 11"/>
                    <a:gd name="T28" fmla="*/ 4 w 7"/>
                    <a:gd name="T29" fmla="*/ 1 h 11"/>
                    <a:gd name="T30" fmla="*/ 5 w 7"/>
                    <a:gd name="T31" fmla="*/ 1 h 11"/>
                    <a:gd name="T32" fmla="*/ 6 w 7"/>
                    <a:gd name="T33" fmla="*/ 1 h 11"/>
                    <a:gd name="T34" fmla="*/ 6 w 7"/>
                    <a:gd name="T35" fmla="*/ 2 h 11"/>
                    <a:gd name="T36" fmla="*/ 7 w 7"/>
                    <a:gd name="T37" fmla="*/ 3 h 11"/>
                    <a:gd name="T38" fmla="*/ 7 w 7"/>
                    <a:gd name="T39" fmla="*/ 3 h 11"/>
                    <a:gd name="T40" fmla="*/ 7 w 7"/>
                    <a:gd name="T41" fmla="*/ 3 h 11"/>
                    <a:gd name="T42" fmla="*/ 7 w 7"/>
                    <a:gd name="T43" fmla="*/ 3 h 11"/>
                    <a:gd name="T44" fmla="*/ 7 w 7"/>
                    <a:gd name="T45" fmla="*/ 3 h 11"/>
                    <a:gd name="T46" fmla="*/ 7 w 7"/>
                    <a:gd name="T47" fmla="*/ 2 h 11"/>
                    <a:gd name="T48" fmla="*/ 7 w 7"/>
                    <a:gd name="T49" fmla="*/ 1 h 11"/>
                    <a:gd name="T50" fmla="*/ 7 w 7"/>
                    <a:gd name="T51" fmla="*/ 1 h 11"/>
                    <a:gd name="T52" fmla="*/ 6 w 7"/>
                    <a:gd name="T53" fmla="*/ 0 h 11"/>
                    <a:gd name="T54" fmla="*/ 5 w 7"/>
                    <a:gd name="T55" fmla="*/ 0 h 11"/>
                    <a:gd name="T56" fmla="*/ 4 w 7"/>
                    <a:gd name="T57" fmla="*/ 0 h 11"/>
                    <a:gd name="T58" fmla="*/ 2 w 7"/>
                    <a:gd name="T59" fmla="*/ 1 h 11"/>
                    <a:gd name="T60" fmla="*/ 2 w 7"/>
                    <a:gd name="T61" fmla="*/ 1 h 11"/>
                    <a:gd name="T62" fmla="*/ 1 w 7"/>
                    <a:gd name="T63" fmla="*/ 1 h 11"/>
                    <a:gd name="T64" fmla="*/ 1 w 7"/>
                    <a:gd name="T65" fmla="*/ 2 h 11"/>
                    <a:gd name="T66" fmla="*/ 1 w 7"/>
                    <a:gd name="T67" fmla="*/ 3 h 11"/>
                    <a:gd name="T68" fmla="*/ 1 w 7"/>
                    <a:gd name="T69" fmla="*/ 3 h 11"/>
                    <a:gd name="T70" fmla="*/ 2 w 7"/>
                    <a:gd name="T71" fmla="*/ 5 h 11"/>
                    <a:gd name="T72" fmla="*/ 2 w 7"/>
                    <a:gd name="T73" fmla="*/ 7 h 11"/>
                    <a:gd name="T74" fmla="*/ 2 w 7"/>
                    <a:gd name="T75" fmla="*/ 8 h 11"/>
                    <a:gd name="T76" fmla="*/ 2 w 7"/>
                    <a:gd name="T77" fmla="*/ 9 h 11"/>
                    <a:gd name="T78" fmla="*/ 1 w 7"/>
                    <a:gd name="T79" fmla="*/ 10 h 11"/>
                    <a:gd name="T80" fmla="*/ 0 w 7"/>
                    <a:gd name="T81" fmla="*/ 11 h 11"/>
                    <a:gd name="T82" fmla="*/ 0 w 7"/>
                    <a:gd name="T83" fmla="*/ 11 h 11"/>
                    <a:gd name="T84" fmla="*/ 0 w 7"/>
                    <a:gd name="T8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11">
                      <a:moveTo>
                        <a:pt x="0" y="11"/>
                      </a:moveTo>
                      <a:lnTo>
                        <a:pt x="0" y="11"/>
                      </a:lnTo>
                      <a:lnTo>
                        <a:pt x="1" y="10"/>
                      </a:lnTo>
                      <a:lnTo>
                        <a:pt x="2" y="10"/>
                      </a:lnTo>
                      <a:lnTo>
                        <a:pt x="2" y="9"/>
                      </a:lnTo>
                      <a:lnTo>
                        <a:pt x="2" y="7"/>
                      </a:lnTo>
                      <a:lnTo>
                        <a:pt x="2" y="7"/>
                      </a:lnTo>
                      <a:lnTo>
                        <a:pt x="2" y="6"/>
                      </a:lnTo>
                      <a:lnTo>
                        <a:pt x="2" y="5"/>
                      </a:lnTo>
                      <a:lnTo>
                        <a:pt x="2" y="5"/>
                      </a:lnTo>
                      <a:lnTo>
                        <a:pt x="2" y="3"/>
                      </a:lnTo>
                      <a:lnTo>
                        <a:pt x="2" y="2"/>
                      </a:lnTo>
                      <a:lnTo>
                        <a:pt x="3" y="1"/>
                      </a:lnTo>
                      <a:lnTo>
                        <a:pt x="4" y="1"/>
                      </a:lnTo>
                      <a:lnTo>
                        <a:pt x="4" y="1"/>
                      </a:lnTo>
                      <a:lnTo>
                        <a:pt x="5" y="1"/>
                      </a:lnTo>
                      <a:lnTo>
                        <a:pt x="6" y="1"/>
                      </a:lnTo>
                      <a:lnTo>
                        <a:pt x="6" y="2"/>
                      </a:lnTo>
                      <a:lnTo>
                        <a:pt x="7" y="3"/>
                      </a:lnTo>
                      <a:lnTo>
                        <a:pt x="7" y="3"/>
                      </a:lnTo>
                      <a:lnTo>
                        <a:pt x="7" y="3"/>
                      </a:lnTo>
                      <a:lnTo>
                        <a:pt x="7" y="3"/>
                      </a:lnTo>
                      <a:lnTo>
                        <a:pt x="7" y="3"/>
                      </a:lnTo>
                      <a:lnTo>
                        <a:pt x="7" y="2"/>
                      </a:lnTo>
                      <a:lnTo>
                        <a:pt x="7" y="1"/>
                      </a:lnTo>
                      <a:lnTo>
                        <a:pt x="7" y="1"/>
                      </a:lnTo>
                      <a:lnTo>
                        <a:pt x="6" y="0"/>
                      </a:lnTo>
                      <a:lnTo>
                        <a:pt x="5" y="0"/>
                      </a:lnTo>
                      <a:lnTo>
                        <a:pt x="4" y="0"/>
                      </a:lnTo>
                      <a:lnTo>
                        <a:pt x="2" y="1"/>
                      </a:lnTo>
                      <a:lnTo>
                        <a:pt x="2" y="1"/>
                      </a:lnTo>
                      <a:lnTo>
                        <a:pt x="1" y="1"/>
                      </a:lnTo>
                      <a:lnTo>
                        <a:pt x="1" y="2"/>
                      </a:lnTo>
                      <a:lnTo>
                        <a:pt x="1" y="3"/>
                      </a:lnTo>
                      <a:lnTo>
                        <a:pt x="1" y="3"/>
                      </a:lnTo>
                      <a:lnTo>
                        <a:pt x="2" y="5"/>
                      </a:lnTo>
                      <a:lnTo>
                        <a:pt x="2" y="7"/>
                      </a:lnTo>
                      <a:lnTo>
                        <a:pt x="2" y="8"/>
                      </a:lnTo>
                      <a:lnTo>
                        <a:pt x="2" y="9"/>
                      </a:lnTo>
                      <a:lnTo>
                        <a:pt x="1" y="10"/>
                      </a:lnTo>
                      <a:lnTo>
                        <a:pt x="0" y="11"/>
                      </a:lnTo>
                      <a:lnTo>
                        <a:pt x="0" y="11"/>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79" name="Freeform 2915">
                  <a:extLst>
                    <a:ext uri="{FF2B5EF4-FFF2-40B4-BE49-F238E27FC236}">
                      <a16:creationId xmlns:a16="http://schemas.microsoft.com/office/drawing/2014/main" id="{010BEBDA-FD18-400D-8829-960A2DD3D27B}"/>
                    </a:ext>
                  </a:extLst>
                </p:cNvPr>
                <p:cNvSpPr>
                  <a:spLocks/>
                </p:cNvSpPr>
                <p:nvPr/>
              </p:nvSpPr>
              <p:spPr bwMode="auto">
                <a:xfrm>
                  <a:off x="4112" y="1637"/>
                  <a:ext cx="4" cy="3"/>
                </a:xfrm>
                <a:custGeom>
                  <a:avLst/>
                  <a:gdLst>
                    <a:gd name="T0" fmla="*/ 0 w 4"/>
                    <a:gd name="T1" fmla="*/ 3 h 3"/>
                    <a:gd name="T2" fmla="*/ 0 w 4"/>
                    <a:gd name="T3" fmla="*/ 3 h 3"/>
                    <a:gd name="T4" fmla="*/ 0 w 4"/>
                    <a:gd name="T5" fmla="*/ 2 h 3"/>
                    <a:gd name="T6" fmla="*/ 1 w 4"/>
                    <a:gd name="T7" fmla="*/ 1 h 3"/>
                    <a:gd name="T8" fmla="*/ 1 w 4"/>
                    <a:gd name="T9" fmla="*/ 1 h 3"/>
                    <a:gd name="T10" fmla="*/ 1 w 4"/>
                    <a:gd name="T11" fmla="*/ 1 h 3"/>
                    <a:gd name="T12" fmla="*/ 2 w 4"/>
                    <a:gd name="T13" fmla="*/ 1 h 3"/>
                    <a:gd name="T14" fmla="*/ 2 w 4"/>
                    <a:gd name="T15" fmla="*/ 1 h 3"/>
                    <a:gd name="T16" fmla="*/ 3 w 4"/>
                    <a:gd name="T17" fmla="*/ 1 h 3"/>
                    <a:gd name="T18" fmla="*/ 4 w 4"/>
                    <a:gd name="T19" fmla="*/ 2 h 3"/>
                    <a:gd name="T20" fmla="*/ 4 w 4"/>
                    <a:gd name="T21" fmla="*/ 2 h 3"/>
                    <a:gd name="T22" fmla="*/ 4 w 4"/>
                    <a:gd name="T23" fmla="*/ 1 h 3"/>
                    <a:gd name="T24" fmla="*/ 4 w 4"/>
                    <a:gd name="T25" fmla="*/ 1 h 3"/>
                    <a:gd name="T26" fmla="*/ 3 w 4"/>
                    <a:gd name="T27" fmla="*/ 1 h 3"/>
                    <a:gd name="T28" fmla="*/ 3 w 4"/>
                    <a:gd name="T29" fmla="*/ 1 h 3"/>
                    <a:gd name="T30" fmla="*/ 2 w 4"/>
                    <a:gd name="T31" fmla="*/ 0 h 3"/>
                    <a:gd name="T32" fmla="*/ 1 w 4"/>
                    <a:gd name="T33" fmla="*/ 1 h 3"/>
                    <a:gd name="T34" fmla="*/ 1 w 4"/>
                    <a:gd name="T35" fmla="*/ 1 h 3"/>
                    <a:gd name="T36" fmla="*/ 0 w 4"/>
                    <a:gd name="T37" fmla="*/ 1 h 3"/>
                    <a:gd name="T38" fmla="*/ 0 w 4"/>
                    <a:gd name="T39" fmla="*/ 2 h 3"/>
                    <a:gd name="T40" fmla="*/ 0 w 4"/>
                    <a:gd name="T41" fmla="*/ 3 h 3"/>
                    <a:gd name="T42" fmla="*/ 0 w 4"/>
                    <a:gd name="T43" fmla="*/ 3 h 3"/>
                    <a:gd name="T44" fmla="*/ 0 w 4"/>
                    <a:gd name="T4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3">
                      <a:moveTo>
                        <a:pt x="0" y="3"/>
                      </a:moveTo>
                      <a:lnTo>
                        <a:pt x="0" y="3"/>
                      </a:lnTo>
                      <a:lnTo>
                        <a:pt x="0" y="2"/>
                      </a:lnTo>
                      <a:lnTo>
                        <a:pt x="1" y="1"/>
                      </a:lnTo>
                      <a:lnTo>
                        <a:pt x="1" y="1"/>
                      </a:lnTo>
                      <a:lnTo>
                        <a:pt x="1" y="1"/>
                      </a:lnTo>
                      <a:lnTo>
                        <a:pt x="2" y="1"/>
                      </a:lnTo>
                      <a:lnTo>
                        <a:pt x="2" y="1"/>
                      </a:lnTo>
                      <a:lnTo>
                        <a:pt x="3" y="1"/>
                      </a:lnTo>
                      <a:lnTo>
                        <a:pt x="4" y="2"/>
                      </a:lnTo>
                      <a:lnTo>
                        <a:pt x="4" y="2"/>
                      </a:lnTo>
                      <a:lnTo>
                        <a:pt x="4" y="1"/>
                      </a:lnTo>
                      <a:lnTo>
                        <a:pt x="4" y="1"/>
                      </a:lnTo>
                      <a:lnTo>
                        <a:pt x="3" y="1"/>
                      </a:lnTo>
                      <a:lnTo>
                        <a:pt x="3" y="1"/>
                      </a:lnTo>
                      <a:lnTo>
                        <a:pt x="2" y="0"/>
                      </a:lnTo>
                      <a:lnTo>
                        <a:pt x="1" y="1"/>
                      </a:lnTo>
                      <a:lnTo>
                        <a:pt x="1" y="1"/>
                      </a:lnTo>
                      <a:lnTo>
                        <a:pt x="0" y="1"/>
                      </a:lnTo>
                      <a:lnTo>
                        <a:pt x="0" y="2"/>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80" name="Freeform 2916">
                  <a:extLst>
                    <a:ext uri="{FF2B5EF4-FFF2-40B4-BE49-F238E27FC236}">
                      <a16:creationId xmlns:a16="http://schemas.microsoft.com/office/drawing/2014/main" id="{069F923D-39A6-4E24-991B-98F28B9BB594}"/>
                    </a:ext>
                  </a:extLst>
                </p:cNvPr>
                <p:cNvSpPr>
                  <a:spLocks/>
                </p:cNvSpPr>
                <p:nvPr/>
              </p:nvSpPr>
              <p:spPr bwMode="auto">
                <a:xfrm>
                  <a:off x="4112" y="1637"/>
                  <a:ext cx="4" cy="3"/>
                </a:xfrm>
                <a:custGeom>
                  <a:avLst/>
                  <a:gdLst>
                    <a:gd name="T0" fmla="*/ 0 w 4"/>
                    <a:gd name="T1" fmla="*/ 3 h 3"/>
                    <a:gd name="T2" fmla="*/ 0 w 4"/>
                    <a:gd name="T3" fmla="*/ 3 h 3"/>
                    <a:gd name="T4" fmla="*/ 0 w 4"/>
                    <a:gd name="T5" fmla="*/ 2 h 3"/>
                    <a:gd name="T6" fmla="*/ 1 w 4"/>
                    <a:gd name="T7" fmla="*/ 1 h 3"/>
                    <a:gd name="T8" fmla="*/ 1 w 4"/>
                    <a:gd name="T9" fmla="*/ 1 h 3"/>
                    <a:gd name="T10" fmla="*/ 1 w 4"/>
                    <a:gd name="T11" fmla="*/ 1 h 3"/>
                    <a:gd name="T12" fmla="*/ 2 w 4"/>
                    <a:gd name="T13" fmla="*/ 1 h 3"/>
                    <a:gd name="T14" fmla="*/ 2 w 4"/>
                    <a:gd name="T15" fmla="*/ 1 h 3"/>
                    <a:gd name="T16" fmla="*/ 3 w 4"/>
                    <a:gd name="T17" fmla="*/ 1 h 3"/>
                    <a:gd name="T18" fmla="*/ 4 w 4"/>
                    <a:gd name="T19" fmla="*/ 2 h 3"/>
                    <a:gd name="T20" fmla="*/ 4 w 4"/>
                    <a:gd name="T21" fmla="*/ 2 h 3"/>
                    <a:gd name="T22" fmla="*/ 4 w 4"/>
                    <a:gd name="T23" fmla="*/ 1 h 3"/>
                    <a:gd name="T24" fmla="*/ 4 w 4"/>
                    <a:gd name="T25" fmla="*/ 1 h 3"/>
                    <a:gd name="T26" fmla="*/ 3 w 4"/>
                    <a:gd name="T27" fmla="*/ 1 h 3"/>
                    <a:gd name="T28" fmla="*/ 3 w 4"/>
                    <a:gd name="T29" fmla="*/ 1 h 3"/>
                    <a:gd name="T30" fmla="*/ 2 w 4"/>
                    <a:gd name="T31" fmla="*/ 0 h 3"/>
                    <a:gd name="T32" fmla="*/ 1 w 4"/>
                    <a:gd name="T33" fmla="*/ 1 h 3"/>
                    <a:gd name="T34" fmla="*/ 1 w 4"/>
                    <a:gd name="T35" fmla="*/ 1 h 3"/>
                    <a:gd name="T36" fmla="*/ 0 w 4"/>
                    <a:gd name="T37" fmla="*/ 1 h 3"/>
                    <a:gd name="T38" fmla="*/ 0 w 4"/>
                    <a:gd name="T39" fmla="*/ 2 h 3"/>
                    <a:gd name="T40" fmla="*/ 0 w 4"/>
                    <a:gd name="T41" fmla="*/ 3 h 3"/>
                    <a:gd name="T42" fmla="*/ 0 w 4"/>
                    <a:gd name="T43" fmla="*/ 3 h 3"/>
                    <a:gd name="T44" fmla="*/ 0 w 4"/>
                    <a:gd name="T4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3">
                      <a:moveTo>
                        <a:pt x="0" y="3"/>
                      </a:moveTo>
                      <a:lnTo>
                        <a:pt x="0" y="3"/>
                      </a:lnTo>
                      <a:lnTo>
                        <a:pt x="0" y="2"/>
                      </a:lnTo>
                      <a:lnTo>
                        <a:pt x="1" y="1"/>
                      </a:lnTo>
                      <a:lnTo>
                        <a:pt x="1" y="1"/>
                      </a:lnTo>
                      <a:lnTo>
                        <a:pt x="1" y="1"/>
                      </a:lnTo>
                      <a:lnTo>
                        <a:pt x="2" y="1"/>
                      </a:lnTo>
                      <a:lnTo>
                        <a:pt x="2" y="1"/>
                      </a:lnTo>
                      <a:lnTo>
                        <a:pt x="3" y="1"/>
                      </a:lnTo>
                      <a:lnTo>
                        <a:pt x="4" y="2"/>
                      </a:lnTo>
                      <a:lnTo>
                        <a:pt x="4" y="2"/>
                      </a:lnTo>
                      <a:lnTo>
                        <a:pt x="4" y="1"/>
                      </a:lnTo>
                      <a:lnTo>
                        <a:pt x="4" y="1"/>
                      </a:lnTo>
                      <a:lnTo>
                        <a:pt x="3" y="1"/>
                      </a:lnTo>
                      <a:lnTo>
                        <a:pt x="3" y="1"/>
                      </a:lnTo>
                      <a:lnTo>
                        <a:pt x="2" y="0"/>
                      </a:lnTo>
                      <a:lnTo>
                        <a:pt x="1" y="1"/>
                      </a:lnTo>
                      <a:lnTo>
                        <a:pt x="1" y="1"/>
                      </a:lnTo>
                      <a:lnTo>
                        <a:pt x="0" y="1"/>
                      </a:lnTo>
                      <a:lnTo>
                        <a:pt x="0" y="2"/>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81" name="Freeform 2917">
                  <a:extLst>
                    <a:ext uri="{FF2B5EF4-FFF2-40B4-BE49-F238E27FC236}">
                      <a16:creationId xmlns:a16="http://schemas.microsoft.com/office/drawing/2014/main" id="{925702C0-E159-411B-8D0D-B87D38362E4F}"/>
                    </a:ext>
                  </a:extLst>
                </p:cNvPr>
                <p:cNvSpPr>
                  <a:spLocks/>
                </p:cNvSpPr>
                <p:nvPr/>
              </p:nvSpPr>
              <p:spPr bwMode="auto">
                <a:xfrm>
                  <a:off x="4110" y="1641"/>
                  <a:ext cx="30" cy="10"/>
                </a:xfrm>
                <a:custGeom>
                  <a:avLst/>
                  <a:gdLst>
                    <a:gd name="T0" fmla="*/ 0 w 30"/>
                    <a:gd name="T1" fmla="*/ 5 h 10"/>
                    <a:gd name="T2" fmla="*/ 0 w 30"/>
                    <a:gd name="T3" fmla="*/ 7 h 10"/>
                    <a:gd name="T4" fmla="*/ 2 w 30"/>
                    <a:gd name="T5" fmla="*/ 8 h 10"/>
                    <a:gd name="T6" fmla="*/ 2 w 30"/>
                    <a:gd name="T7" fmla="*/ 8 h 10"/>
                    <a:gd name="T8" fmla="*/ 4 w 30"/>
                    <a:gd name="T9" fmla="*/ 7 h 10"/>
                    <a:gd name="T10" fmla="*/ 6 w 30"/>
                    <a:gd name="T11" fmla="*/ 5 h 10"/>
                    <a:gd name="T12" fmla="*/ 10 w 30"/>
                    <a:gd name="T13" fmla="*/ 2 h 10"/>
                    <a:gd name="T14" fmla="*/ 11 w 30"/>
                    <a:gd name="T15" fmla="*/ 2 h 10"/>
                    <a:gd name="T16" fmla="*/ 15 w 30"/>
                    <a:gd name="T17" fmla="*/ 1 h 10"/>
                    <a:gd name="T18" fmla="*/ 16 w 30"/>
                    <a:gd name="T19" fmla="*/ 2 h 10"/>
                    <a:gd name="T20" fmla="*/ 16 w 30"/>
                    <a:gd name="T21" fmla="*/ 4 h 10"/>
                    <a:gd name="T22" fmla="*/ 16 w 30"/>
                    <a:gd name="T23" fmla="*/ 6 h 10"/>
                    <a:gd name="T24" fmla="*/ 18 w 30"/>
                    <a:gd name="T25" fmla="*/ 8 h 10"/>
                    <a:gd name="T26" fmla="*/ 19 w 30"/>
                    <a:gd name="T27" fmla="*/ 8 h 10"/>
                    <a:gd name="T28" fmla="*/ 22 w 30"/>
                    <a:gd name="T29" fmla="*/ 10 h 10"/>
                    <a:gd name="T30" fmla="*/ 25 w 30"/>
                    <a:gd name="T31" fmla="*/ 10 h 10"/>
                    <a:gd name="T32" fmla="*/ 28 w 30"/>
                    <a:gd name="T33" fmla="*/ 9 h 10"/>
                    <a:gd name="T34" fmla="*/ 30 w 30"/>
                    <a:gd name="T35" fmla="*/ 7 h 10"/>
                    <a:gd name="T36" fmla="*/ 30 w 30"/>
                    <a:gd name="T37" fmla="*/ 6 h 10"/>
                    <a:gd name="T38" fmla="*/ 29 w 30"/>
                    <a:gd name="T39" fmla="*/ 4 h 10"/>
                    <a:gd name="T40" fmla="*/ 28 w 30"/>
                    <a:gd name="T41" fmla="*/ 2 h 10"/>
                    <a:gd name="T42" fmla="*/ 26 w 30"/>
                    <a:gd name="T43" fmla="*/ 1 h 10"/>
                    <a:gd name="T44" fmla="*/ 26 w 30"/>
                    <a:gd name="T45" fmla="*/ 2 h 10"/>
                    <a:gd name="T46" fmla="*/ 26 w 30"/>
                    <a:gd name="T47" fmla="*/ 3 h 10"/>
                    <a:gd name="T48" fmla="*/ 26 w 30"/>
                    <a:gd name="T49" fmla="*/ 2 h 10"/>
                    <a:gd name="T50" fmla="*/ 27 w 30"/>
                    <a:gd name="T51" fmla="*/ 2 h 10"/>
                    <a:gd name="T52" fmla="*/ 28 w 30"/>
                    <a:gd name="T53" fmla="*/ 3 h 10"/>
                    <a:gd name="T54" fmla="*/ 29 w 30"/>
                    <a:gd name="T55" fmla="*/ 3 h 10"/>
                    <a:gd name="T56" fmla="*/ 30 w 30"/>
                    <a:gd name="T57" fmla="*/ 5 h 10"/>
                    <a:gd name="T58" fmla="*/ 29 w 30"/>
                    <a:gd name="T59" fmla="*/ 6 h 10"/>
                    <a:gd name="T60" fmla="*/ 28 w 30"/>
                    <a:gd name="T61" fmla="*/ 8 h 10"/>
                    <a:gd name="T62" fmla="*/ 27 w 30"/>
                    <a:gd name="T63" fmla="*/ 9 h 10"/>
                    <a:gd name="T64" fmla="*/ 25 w 30"/>
                    <a:gd name="T65" fmla="*/ 10 h 10"/>
                    <a:gd name="T66" fmla="*/ 21 w 30"/>
                    <a:gd name="T67" fmla="*/ 9 h 10"/>
                    <a:gd name="T68" fmla="*/ 19 w 30"/>
                    <a:gd name="T69" fmla="*/ 8 h 10"/>
                    <a:gd name="T70" fmla="*/ 17 w 30"/>
                    <a:gd name="T71" fmla="*/ 7 h 10"/>
                    <a:gd name="T72" fmla="*/ 17 w 30"/>
                    <a:gd name="T73" fmla="*/ 4 h 10"/>
                    <a:gd name="T74" fmla="*/ 17 w 30"/>
                    <a:gd name="T75" fmla="*/ 2 h 10"/>
                    <a:gd name="T76" fmla="*/ 16 w 30"/>
                    <a:gd name="T77" fmla="*/ 1 h 10"/>
                    <a:gd name="T78" fmla="*/ 14 w 30"/>
                    <a:gd name="T79" fmla="*/ 0 h 10"/>
                    <a:gd name="T80" fmla="*/ 11 w 30"/>
                    <a:gd name="T81" fmla="*/ 1 h 10"/>
                    <a:gd name="T82" fmla="*/ 9 w 30"/>
                    <a:gd name="T83" fmla="*/ 1 h 10"/>
                    <a:gd name="T84" fmla="*/ 7 w 30"/>
                    <a:gd name="T85" fmla="*/ 2 h 10"/>
                    <a:gd name="T86" fmla="*/ 6 w 30"/>
                    <a:gd name="T87" fmla="*/ 4 h 10"/>
                    <a:gd name="T88" fmla="*/ 4 w 30"/>
                    <a:gd name="T89" fmla="*/ 6 h 10"/>
                    <a:gd name="T90" fmla="*/ 3 w 30"/>
                    <a:gd name="T91" fmla="*/ 7 h 10"/>
                    <a:gd name="T92" fmla="*/ 2 w 30"/>
                    <a:gd name="T93" fmla="*/ 7 h 10"/>
                    <a:gd name="T94" fmla="*/ 0 w 30"/>
                    <a:gd name="T95" fmla="*/ 6 h 10"/>
                    <a:gd name="T96" fmla="*/ 0 w 30"/>
                    <a:gd name="T9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0">
                      <a:moveTo>
                        <a:pt x="0" y="5"/>
                      </a:moveTo>
                      <a:lnTo>
                        <a:pt x="0" y="5"/>
                      </a:lnTo>
                      <a:lnTo>
                        <a:pt x="0" y="6"/>
                      </a:lnTo>
                      <a:lnTo>
                        <a:pt x="0" y="7"/>
                      </a:lnTo>
                      <a:lnTo>
                        <a:pt x="1" y="8"/>
                      </a:lnTo>
                      <a:lnTo>
                        <a:pt x="2" y="8"/>
                      </a:lnTo>
                      <a:lnTo>
                        <a:pt x="2" y="8"/>
                      </a:lnTo>
                      <a:lnTo>
                        <a:pt x="2" y="8"/>
                      </a:lnTo>
                      <a:lnTo>
                        <a:pt x="3" y="8"/>
                      </a:lnTo>
                      <a:lnTo>
                        <a:pt x="4" y="7"/>
                      </a:lnTo>
                      <a:lnTo>
                        <a:pt x="6" y="5"/>
                      </a:lnTo>
                      <a:lnTo>
                        <a:pt x="6" y="5"/>
                      </a:lnTo>
                      <a:lnTo>
                        <a:pt x="8" y="3"/>
                      </a:lnTo>
                      <a:lnTo>
                        <a:pt x="10" y="2"/>
                      </a:lnTo>
                      <a:lnTo>
                        <a:pt x="11" y="2"/>
                      </a:lnTo>
                      <a:lnTo>
                        <a:pt x="11" y="2"/>
                      </a:lnTo>
                      <a:lnTo>
                        <a:pt x="13" y="1"/>
                      </a:lnTo>
                      <a:lnTo>
                        <a:pt x="15" y="1"/>
                      </a:lnTo>
                      <a:lnTo>
                        <a:pt x="15" y="2"/>
                      </a:lnTo>
                      <a:lnTo>
                        <a:pt x="16" y="2"/>
                      </a:lnTo>
                      <a:lnTo>
                        <a:pt x="16" y="3"/>
                      </a:lnTo>
                      <a:lnTo>
                        <a:pt x="16" y="4"/>
                      </a:lnTo>
                      <a:lnTo>
                        <a:pt x="16" y="4"/>
                      </a:lnTo>
                      <a:lnTo>
                        <a:pt x="16" y="6"/>
                      </a:lnTo>
                      <a:lnTo>
                        <a:pt x="17" y="7"/>
                      </a:lnTo>
                      <a:lnTo>
                        <a:pt x="18" y="8"/>
                      </a:lnTo>
                      <a:lnTo>
                        <a:pt x="19" y="8"/>
                      </a:lnTo>
                      <a:lnTo>
                        <a:pt x="19" y="8"/>
                      </a:lnTo>
                      <a:lnTo>
                        <a:pt x="21" y="9"/>
                      </a:lnTo>
                      <a:lnTo>
                        <a:pt x="22" y="10"/>
                      </a:lnTo>
                      <a:lnTo>
                        <a:pt x="24" y="10"/>
                      </a:lnTo>
                      <a:lnTo>
                        <a:pt x="25" y="10"/>
                      </a:lnTo>
                      <a:lnTo>
                        <a:pt x="27" y="10"/>
                      </a:lnTo>
                      <a:lnTo>
                        <a:pt x="28" y="9"/>
                      </a:lnTo>
                      <a:lnTo>
                        <a:pt x="29" y="8"/>
                      </a:lnTo>
                      <a:lnTo>
                        <a:pt x="30" y="7"/>
                      </a:lnTo>
                      <a:lnTo>
                        <a:pt x="30" y="7"/>
                      </a:lnTo>
                      <a:lnTo>
                        <a:pt x="30" y="6"/>
                      </a:lnTo>
                      <a:lnTo>
                        <a:pt x="30" y="5"/>
                      </a:lnTo>
                      <a:lnTo>
                        <a:pt x="29" y="4"/>
                      </a:lnTo>
                      <a:lnTo>
                        <a:pt x="29" y="3"/>
                      </a:lnTo>
                      <a:lnTo>
                        <a:pt x="28" y="2"/>
                      </a:lnTo>
                      <a:lnTo>
                        <a:pt x="27" y="1"/>
                      </a:lnTo>
                      <a:lnTo>
                        <a:pt x="26" y="1"/>
                      </a:lnTo>
                      <a:lnTo>
                        <a:pt x="26" y="2"/>
                      </a:lnTo>
                      <a:lnTo>
                        <a:pt x="26" y="2"/>
                      </a:lnTo>
                      <a:lnTo>
                        <a:pt x="26" y="2"/>
                      </a:lnTo>
                      <a:lnTo>
                        <a:pt x="26" y="3"/>
                      </a:lnTo>
                      <a:lnTo>
                        <a:pt x="26" y="3"/>
                      </a:lnTo>
                      <a:lnTo>
                        <a:pt x="26" y="2"/>
                      </a:lnTo>
                      <a:lnTo>
                        <a:pt x="26" y="2"/>
                      </a:lnTo>
                      <a:lnTo>
                        <a:pt x="27" y="2"/>
                      </a:lnTo>
                      <a:lnTo>
                        <a:pt x="27" y="2"/>
                      </a:lnTo>
                      <a:lnTo>
                        <a:pt x="28" y="3"/>
                      </a:lnTo>
                      <a:lnTo>
                        <a:pt x="29" y="3"/>
                      </a:lnTo>
                      <a:lnTo>
                        <a:pt x="29" y="3"/>
                      </a:lnTo>
                      <a:lnTo>
                        <a:pt x="29" y="4"/>
                      </a:lnTo>
                      <a:lnTo>
                        <a:pt x="30" y="5"/>
                      </a:lnTo>
                      <a:lnTo>
                        <a:pt x="30" y="6"/>
                      </a:lnTo>
                      <a:lnTo>
                        <a:pt x="29" y="6"/>
                      </a:lnTo>
                      <a:lnTo>
                        <a:pt x="29" y="7"/>
                      </a:lnTo>
                      <a:lnTo>
                        <a:pt x="28" y="8"/>
                      </a:lnTo>
                      <a:lnTo>
                        <a:pt x="27" y="9"/>
                      </a:lnTo>
                      <a:lnTo>
                        <a:pt x="27" y="9"/>
                      </a:lnTo>
                      <a:lnTo>
                        <a:pt x="26" y="10"/>
                      </a:lnTo>
                      <a:lnTo>
                        <a:pt x="25" y="10"/>
                      </a:lnTo>
                      <a:lnTo>
                        <a:pt x="23" y="10"/>
                      </a:lnTo>
                      <a:lnTo>
                        <a:pt x="21" y="9"/>
                      </a:lnTo>
                      <a:lnTo>
                        <a:pt x="19" y="8"/>
                      </a:lnTo>
                      <a:lnTo>
                        <a:pt x="19" y="8"/>
                      </a:lnTo>
                      <a:lnTo>
                        <a:pt x="18" y="7"/>
                      </a:lnTo>
                      <a:lnTo>
                        <a:pt x="17" y="7"/>
                      </a:lnTo>
                      <a:lnTo>
                        <a:pt x="17" y="5"/>
                      </a:lnTo>
                      <a:lnTo>
                        <a:pt x="17" y="4"/>
                      </a:lnTo>
                      <a:lnTo>
                        <a:pt x="17" y="2"/>
                      </a:lnTo>
                      <a:lnTo>
                        <a:pt x="17" y="2"/>
                      </a:lnTo>
                      <a:lnTo>
                        <a:pt x="17" y="1"/>
                      </a:lnTo>
                      <a:lnTo>
                        <a:pt x="16" y="1"/>
                      </a:lnTo>
                      <a:lnTo>
                        <a:pt x="16" y="1"/>
                      </a:lnTo>
                      <a:lnTo>
                        <a:pt x="14" y="0"/>
                      </a:lnTo>
                      <a:lnTo>
                        <a:pt x="13" y="0"/>
                      </a:lnTo>
                      <a:lnTo>
                        <a:pt x="11" y="1"/>
                      </a:lnTo>
                      <a:lnTo>
                        <a:pt x="9" y="1"/>
                      </a:lnTo>
                      <a:lnTo>
                        <a:pt x="9" y="1"/>
                      </a:lnTo>
                      <a:lnTo>
                        <a:pt x="8" y="1"/>
                      </a:lnTo>
                      <a:lnTo>
                        <a:pt x="7" y="2"/>
                      </a:lnTo>
                      <a:lnTo>
                        <a:pt x="6" y="4"/>
                      </a:lnTo>
                      <a:lnTo>
                        <a:pt x="6" y="4"/>
                      </a:lnTo>
                      <a:lnTo>
                        <a:pt x="5" y="5"/>
                      </a:lnTo>
                      <a:lnTo>
                        <a:pt x="4" y="6"/>
                      </a:lnTo>
                      <a:lnTo>
                        <a:pt x="4" y="6"/>
                      </a:lnTo>
                      <a:lnTo>
                        <a:pt x="3" y="7"/>
                      </a:lnTo>
                      <a:lnTo>
                        <a:pt x="3" y="7"/>
                      </a:lnTo>
                      <a:lnTo>
                        <a:pt x="2" y="7"/>
                      </a:lnTo>
                      <a:lnTo>
                        <a:pt x="1" y="7"/>
                      </a:lnTo>
                      <a:lnTo>
                        <a:pt x="0" y="6"/>
                      </a:lnTo>
                      <a:lnTo>
                        <a:pt x="0" y="5"/>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82" name="Freeform 2918">
                  <a:extLst>
                    <a:ext uri="{FF2B5EF4-FFF2-40B4-BE49-F238E27FC236}">
                      <a16:creationId xmlns:a16="http://schemas.microsoft.com/office/drawing/2014/main" id="{AE8F40A2-2BD9-4804-888A-1952C20EBFAC}"/>
                    </a:ext>
                  </a:extLst>
                </p:cNvPr>
                <p:cNvSpPr>
                  <a:spLocks/>
                </p:cNvSpPr>
                <p:nvPr/>
              </p:nvSpPr>
              <p:spPr bwMode="auto">
                <a:xfrm>
                  <a:off x="4110" y="1641"/>
                  <a:ext cx="30" cy="10"/>
                </a:xfrm>
                <a:custGeom>
                  <a:avLst/>
                  <a:gdLst>
                    <a:gd name="T0" fmla="*/ 0 w 30"/>
                    <a:gd name="T1" fmla="*/ 5 h 10"/>
                    <a:gd name="T2" fmla="*/ 0 w 30"/>
                    <a:gd name="T3" fmla="*/ 7 h 10"/>
                    <a:gd name="T4" fmla="*/ 2 w 30"/>
                    <a:gd name="T5" fmla="*/ 8 h 10"/>
                    <a:gd name="T6" fmla="*/ 2 w 30"/>
                    <a:gd name="T7" fmla="*/ 8 h 10"/>
                    <a:gd name="T8" fmla="*/ 4 w 30"/>
                    <a:gd name="T9" fmla="*/ 7 h 10"/>
                    <a:gd name="T10" fmla="*/ 6 w 30"/>
                    <a:gd name="T11" fmla="*/ 5 h 10"/>
                    <a:gd name="T12" fmla="*/ 10 w 30"/>
                    <a:gd name="T13" fmla="*/ 2 h 10"/>
                    <a:gd name="T14" fmla="*/ 11 w 30"/>
                    <a:gd name="T15" fmla="*/ 2 h 10"/>
                    <a:gd name="T16" fmla="*/ 15 w 30"/>
                    <a:gd name="T17" fmla="*/ 1 h 10"/>
                    <a:gd name="T18" fmla="*/ 16 w 30"/>
                    <a:gd name="T19" fmla="*/ 2 h 10"/>
                    <a:gd name="T20" fmla="*/ 16 w 30"/>
                    <a:gd name="T21" fmla="*/ 4 h 10"/>
                    <a:gd name="T22" fmla="*/ 16 w 30"/>
                    <a:gd name="T23" fmla="*/ 6 h 10"/>
                    <a:gd name="T24" fmla="*/ 18 w 30"/>
                    <a:gd name="T25" fmla="*/ 8 h 10"/>
                    <a:gd name="T26" fmla="*/ 19 w 30"/>
                    <a:gd name="T27" fmla="*/ 8 h 10"/>
                    <a:gd name="T28" fmla="*/ 22 w 30"/>
                    <a:gd name="T29" fmla="*/ 10 h 10"/>
                    <a:gd name="T30" fmla="*/ 25 w 30"/>
                    <a:gd name="T31" fmla="*/ 10 h 10"/>
                    <a:gd name="T32" fmla="*/ 28 w 30"/>
                    <a:gd name="T33" fmla="*/ 9 h 10"/>
                    <a:gd name="T34" fmla="*/ 30 w 30"/>
                    <a:gd name="T35" fmla="*/ 7 h 10"/>
                    <a:gd name="T36" fmla="*/ 30 w 30"/>
                    <a:gd name="T37" fmla="*/ 6 h 10"/>
                    <a:gd name="T38" fmla="*/ 29 w 30"/>
                    <a:gd name="T39" fmla="*/ 4 h 10"/>
                    <a:gd name="T40" fmla="*/ 28 w 30"/>
                    <a:gd name="T41" fmla="*/ 2 h 10"/>
                    <a:gd name="T42" fmla="*/ 26 w 30"/>
                    <a:gd name="T43" fmla="*/ 1 h 10"/>
                    <a:gd name="T44" fmla="*/ 26 w 30"/>
                    <a:gd name="T45" fmla="*/ 2 h 10"/>
                    <a:gd name="T46" fmla="*/ 26 w 30"/>
                    <a:gd name="T47" fmla="*/ 3 h 10"/>
                    <a:gd name="T48" fmla="*/ 26 w 30"/>
                    <a:gd name="T49" fmla="*/ 2 h 10"/>
                    <a:gd name="T50" fmla="*/ 27 w 30"/>
                    <a:gd name="T51" fmla="*/ 2 h 10"/>
                    <a:gd name="T52" fmla="*/ 28 w 30"/>
                    <a:gd name="T53" fmla="*/ 3 h 10"/>
                    <a:gd name="T54" fmla="*/ 29 w 30"/>
                    <a:gd name="T55" fmla="*/ 3 h 10"/>
                    <a:gd name="T56" fmla="*/ 30 w 30"/>
                    <a:gd name="T57" fmla="*/ 5 h 10"/>
                    <a:gd name="T58" fmla="*/ 29 w 30"/>
                    <a:gd name="T59" fmla="*/ 6 h 10"/>
                    <a:gd name="T60" fmla="*/ 28 w 30"/>
                    <a:gd name="T61" fmla="*/ 8 h 10"/>
                    <a:gd name="T62" fmla="*/ 27 w 30"/>
                    <a:gd name="T63" fmla="*/ 9 h 10"/>
                    <a:gd name="T64" fmla="*/ 25 w 30"/>
                    <a:gd name="T65" fmla="*/ 10 h 10"/>
                    <a:gd name="T66" fmla="*/ 21 w 30"/>
                    <a:gd name="T67" fmla="*/ 9 h 10"/>
                    <a:gd name="T68" fmla="*/ 19 w 30"/>
                    <a:gd name="T69" fmla="*/ 8 h 10"/>
                    <a:gd name="T70" fmla="*/ 17 w 30"/>
                    <a:gd name="T71" fmla="*/ 7 h 10"/>
                    <a:gd name="T72" fmla="*/ 17 w 30"/>
                    <a:gd name="T73" fmla="*/ 4 h 10"/>
                    <a:gd name="T74" fmla="*/ 17 w 30"/>
                    <a:gd name="T75" fmla="*/ 2 h 10"/>
                    <a:gd name="T76" fmla="*/ 16 w 30"/>
                    <a:gd name="T77" fmla="*/ 1 h 10"/>
                    <a:gd name="T78" fmla="*/ 14 w 30"/>
                    <a:gd name="T79" fmla="*/ 0 h 10"/>
                    <a:gd name="T80" fmla="*/ 11 w 30"/>
                    <a:gd name="T81" fmla="*/ 1 h 10"/>
                    <a:gd name="T82" fmla="*/ 9 w 30"/>
                    <a:gd name="T83" fmla="*/ 1 h 10"/>
                    <a:gd name="T84" fmla="*/ 7 w 30"/>
                    <a:gd name="T85" fmla="*/ 2 h 10"/>
                    <a:gd name="T86" fmla="*/ 6 w 30"/>
                    <a:gd name="T87" fmla="*/ 4 h 10"/>
                    <a:gd name="T88" fmla="*/ 4 w 30"/>
                    <a:gd name="T89" fmla="*/ 6 h 10"/>
                    <a:gd name="T90" fmla="*/ 3 w 30"/>
                    <a:gd name="T91" fmla="*/ 7 h 10"/>
                    <a:gd name="T92" fmla="*/ 2 w 30"/>
                    <a:gd name="T93" fmla="*/ 7 h 10"/>
                    <a:gd name="T94" fmla="*/ 0 w 30"/>
                    <a:gd name="T95" fmla="*/ 6 h 10"/>
                    <a:gd name="T96" fmla="*/ 0 w 30"/>
                    <a:gd name="T9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0">
                      <a:moveTo>
                        <a:pt x="0" y="5"/>
                      </a:moveTo>
                      <a:lnTo>
                        <a:pt x="0" y="5"/>
                      </a:lnTo>
                      <a:lnTo>
                        <a:pt x="0" y="6"/>
                      </a:lnTo>
                      <a:lnTo>
                        <a:pt x="0" y="7"/>
                      </a:lnTo>
                      <a:lnTo>
                        <a:pt x="1" y="8"/>
                      </a:lnTo>
                      <a:lnTo>
                        <a:pt x="2" y="8"/>
                      </a:lnTo>
                      <a:lnTo>
                        <a:pt x="2" y="8"/>
                      </a:lnTo>
                      <a:lnTo>
                        <a:pt x="2" y="8"/>
                      </a:lnTo>
                      <a:lnTo>
                        <a:pt x="3" y="8"/>
                      </a:lnTo>
                      <a:lnTo>
                        <a:pt x="4" y="7"/>
                      </a:lnTo>
                      <a:lnTo>
                        <a:pt x="6" y="5"/>
                      </a:lnTo>
                      <a:lnTo>
                        <a:pt x="6" y="5"/>
                      </a:lnTo>
                      <a:lnTo>
                        <a:pt x="8" y="3"/>
                      </a:lnTo>
                      <a:lnTo>
                        <a:pt x="10" y="2"/>
                      </a:lnTo>
                      <a:lnTo>
                        <a:pt x="11" y="2"/>
                      </a:lnTo>
                      <a:lnTo>
                        <a:pt x="11" y="2"/>
                      </a:lnTo>
                      <a:lnTo>
                        <a:pt x="13" y="1"/>
                      </a:lnTo>
                      <a:lnTo>
                        <a:pt x="15" y="1"/>
                      </a:lnTo>
                      <a:lnTo>
                        <a:pt x="15" y="2"/>
                      </a:lnTo>
                      <a:lnTo>
                        <a:pt x="16" y="2"/>
                      </a:lnTo>
                      <a:lnTo>
                        <a:pt x="16" y="3"/>
                      </a:lnTo>
                      <a:lnTo>
                        <a:pt x="16" y="4"/>
                      </a:lnTo>
                      <a:lnTo>
                        <a:pt x="16" y="4"/>
                      </a:lnTo>
                      <a:lnTo>
                        <a:pt x="16" y="6"/>
                      </a:lnTo>
                      <a:lnTo>
                        <a:pt x="17" y="7"/>
                      </a:lnTo>
                      <a:lnTo>
                        <a:pt x="18" y="8"/>
                      </a:lnTo>
                      <a:lnTo>
                        <a:pt x="19" y="8"/>
                      </a:lnTo>
                      <a:lnTo>
                        <a:pt x="19" y="8"/>
                      </a:lnTo>
                      <a:lnTo>
                        <a:pt x="21" y="9"/>
                      </a:lnTo>
                      <a:lnTo>
                        <a:pt x="22" y="10"/>
                      </a:lnTo>
                      <a:lnTo>
                        <a:pt x="24" y="10"/>
                      </a:lnTo>
                      <a:lnTo>
                        <a:pt x="25" y="10"/>
                      </a:lnTo>
                      <a:lnTo>
                        <a:pt x="27" y="10"/>
                      </a:lnTo>
                      <a:lnTo>
                        <a:pt x="28" y="9"/>
                      </a:lnTo>
                      <a:lnTo>
                        <a:pt x="29" y="8"/>
                      </a:lnTo>
                      <a:lnTo>
                        <a:pt x="30" y="7"/>
                      </a:lnTo>
                      <a:lnTo>
                        <a:pt x="30" y="7"/>
                      </a:lnTo>
                      <a:lnTo>
                        <a:pt x="30" y="6"/>
                      </a:lnTo>
                      <a:lnTo>
                        <a:pt x="30" y="5"/>
                      </a:lnTo>
                      <a:lnTo>
                        <a:pt x="29" y="4"/>
                      </a:lnTo>
                      <a:lnTo>
                        <a:pt x="29" y="3"/>
                      </a:lnTo>
                      <a:lnTo>
                        <a:pt x="28" y="2"/>
                      </a:lnTo>
                      <a:lnTo>
                        <a:pt x="27" y="1"/>
                      </a:lnTo>
                      <a:lnTo>
                        <a:pt x="26" y="1"/>
                      </a:lnTo>
                      <a:lnTo>
                        <a:pt x="26" y="2"/>
                      </a:lnTo>
                      <a:lnTo>
                        <a:pt x="26" y="2"/>
                      </a:lnTo>
                      <a:lnTo>
                        <a:pt x="26" y="2"/>
                      </a:lnTo>
                      <a:lnTo>
                        <a:pt x="26" y="3"/>
                      </a:lnTo>
                      <a:lnTo>
                        <a:pt x="26" y="3"/>
                      </a:lnTo>
                      <a:lnTo>
                        <a:pt x="26" y="2"/>
                      </a:lnTo>
                      <a:lnTo>
                        <a:pt x="26" y="2"/>
                      </a:lnTo>
                      <a:lnTo>
                        <a:pt x="27" y="2"/>
                      </a:lnTo>
                      <a:lnTo>
                        <a:pt x="27" y="2"/>
                      </a:lnTo>
                      <a:lnTo>
                        <a:pt x="28" y="3"/>
                      </a:lnTo>
                      <a:lnTo>
                        <a:pt x="29" y="3"/>
                      </a:lnTo>
                      <a:lnTo>
                        <a:pt x="29" y="3"/>
                      </a:lnTo>
                      <a:lnTo>
                        <a:pt x="29" y="4"/>
                      </a:lnTo>
                      <a:lnTo>
                        <a:pt x="30" y="5"/>
                      </a:lnTo>
                      <a:lnTo>
                        <a:pt x="30" y="6"/>
                      </a:lnTo>
                      <a:lnTo>
                        <a:pt x="29" y="6"/>
                      </a:lnTo>
                      <a:lnTo>
                        <a:pt x="29" y="7"/>
                      </a:lnTo>
                      <a:lnTo>
                        <a:pt x="28" y="8"/>
                      </a:lnTo>
                      <a:lnTo>
                        <a:pt x="27" y="9"/>
                      </a:lnTo>
                      <a:lnTo>
                        <a:pt x="27" y="9"/>
                      </a:lnTo>
                      <a:lnTo>
                        <a:pt x="26" y="10"/>
                      </a:lnTo>
                      <a:lnTo>
                        <a:pt x="25" y="10"/>
                      </a:lnTo>
                      <a:lnTo>
                        <a:pt x="23" y="10"/>
                      </a:lnTo>
                      <a:lnTo>
                        <a:pt x="21" y="9"/>
                      </a:lnTo>
                      <a:lnTo>
                        <a:pt x="19" y="8"/>
                      </a:lnTo>
                      <a:lnTo>
                        <a:pt x="19" y="8"/>
                      </a:lnTo>
                      <a:lnTo>
                        <a:pt x="18" y="7"/>
                      </a:lnTo>
                      <a:lnTo>
                        <a:pt x="17" y="7"/>
                      </a:lnTo>
                      <a:lnTo>
                        <a:pt x="17" y="5"/>
                      </a:lnTo>
                      <a:lnTo>
                        <a:pt x="17" y="4"/>
                      </a:lnTo>
                      <a:lnTo>
                        <a:pt x="17" y="2"/>
                      </a:lnTo>
                      <a:lnTo>
                        <a:pt x="17" y="2"/>
                      </a:lnTo>
                      <a:lnTo>
                        <a:pt x="17" y="1"/>
                      </a:lnTo>
                      <a:lnTo>
                        <a:pt x="16" y="1"/>
                      </a:lnTo>
                      <a:lnTo>
                        <a:pt x="16" y="1"/>
                      </a:lnTo>
                      <a:lnTo>
                        <a:pt x="14" y="0"/>
                      </a:lnTo>
                      <a:lnTo>
                        <a:pt x="13" y="0"/>
                      </a:lnTo>
                      <a:lnTo>
                        <a:pt x="11" y="1"/>
                      </a:lnTo>
                      <a:lnTo>
                        <a:pt x="9" y="1"/>
                      </a:lnTo>
                      <a:lnTo>
                        <a:pt x="9" y="1"/>
                      </a:lnTo>
                      <a:lnTo>
                        <a:pt x="8" y="1"/>
                      </a:lnTo>
                      <a:lnTo>
                        <a:pt x="7" y="2"/>
                      </a:lnTo>
                      <a:lnTo>
                        <a:pt x="6" y="4"/>
                      </a:lnTo>
                      <a:lnTo>
                        <a:pt x="6" y="4"/>
                      </a:lnTo>
                      <a:lnTo>
                        <a:pt x="5" y="5"/>
                      </a:lnTo>
                      <a:lnTo>
                        <a:pt x="4" y="6"/>
                      </a:lnTo>
                      <a:lnTo>
                        <a:pt x="4" y="6"/>
                      </a:lnTo>
                      <a:lnTo>
                        <a:pt x="3" y="7"/>
                      </a:lnTo>
                      <a:lnTo>
                        <a:pt x="3" y="7"/>
                      </a:lnTo>
                      <a:lnTo>
                        <a:pt x="2" y="7"/>
                      </a:lnTo>
                      <a:lnTo>
                        <a:pt x="1" y="7"/>
                      </a:lnTo>
                      <a:lnTo>
                        <a:pt x="0" y="6"/>
                      </a:lnTo>
                      <a:lnTo>
                        <a:pt x="0" y="5"/>
                      </a:lnTo>
                      <a:lnTo>
                        <a:pt x="0" y="5"/>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83" name="Freeform 2919">
                  <a:extLst>
                    <a:ext uri="{FF2B5EF4-FFF2-40B4-BE49-F238E27FC236}">
                      <a16:creationId xmlns:a16="http://schemas.microsoft.com/office/drawing/2014/main" id="{3E873A9D-5AEE-41BF-A4CA-9548CC0DE7ED}"/>
                    </a:ext>
                  </a:extLst>
                </p:cNvPr>
                <p:cNvSpPr>
                  <a:spLocks/>
                </p:cNvSpPr>
                <p:nvPr/>
              </p:nvSpPr>
              <p:spPr bwMode="auto">
                <a:xfrm>
                  <a:off x="4110" y="1645"/>
                  <a:ext cx="17" cy="7"/>
                </a:xfrm>
                <a:custGeom>
                  <a:avLst/>
                  <a:gdLst>
                    <a:gd name="T0" fmla="*/ 0 w 17"/>
                    <a:gd name="T1" fmla="*/ 7 h 7"/>
                    <a:gd name="T2" fmla="*/ 0 w 17"/>
                    <a:gd name="T3" fmla="*/ 7 h 7"/>
                    <a:gd name="T4" fmla="*/ 1 w 17"/>
                    <a:gd name="T5" fmla="*/ 7 h 7"/>
                    <a:gd name="T6" fmla="*/ 2 w 17"/>
                    <a:gd name="T7" fmla="*/ 7 h 7"/>
                    <a:gd name="T8" fmla="*/ 3 w 17"/>
                    <a:gd name="T9" fmla="*/ 6 h 7"/>
                    <a:gd name="T10" fmla="*/ 5 w 17"/>
                    <a:gd name="T11" fmla="*/ 5 h 7"/>
                    <a:gd name="T12" fmla="*/ 5 w 17"/>
                    <a:gd name="T13" fmla="*/ 5 h 7"/>
                    <a:gd name="T14" fmla="*/ 7 w 17"/>
                    <a:gd name="T15" fmla="*/ 3 h 7"/>
                    <a:gd name="T16" fmla="*/ 8 w 17"/>
                    <a:gd name="T17" fmla="*/ 2 h 7"/>
                    <a:gd name="T18" fmla="*/ 8 w 17"/>
                    <a:gd name="T19" fmla="*/ 2 h 7"/>
                    <a:gd name="T20" fmla="*/ 10 w 17"/>
                    <a:gd name="T21" fmla="*/ 1 h 7"/>
                    <a:gd name="T22" fmla="*/ 13 w 17"/>
                    <a:gd name="T23" fmla="*/ 0 h 7"/>
                    <a:gd name="T24" fmla="*/ 13 w 17"/>
                    <a:gd name="T25" fmla="*/ 0 h 7"/>
                    <a:gd name="T26" fmla="*/ 15 w 17"/>
                    <a:gd name="T27" fmla="*/ 0 h 7"/>
                    <a:gd name="T28" fmla="*/ 16 w 17"/>
                    <a:gd name="T29" fmla="*/ 1 h 7"/>
                    <a:gd name="T30" fmla="*/ 16 w 17"/>
                    <a:gd name="T31" fmla="*/ 2 h 7"/>
                    <a:gd name="T32" fmla="*/ 16 w 17"/>
                    <a:gd name="T33" fmla="*/ 2 h 7"/>
                    <a:gd name="T34" fmla="*/ 16 w 17"/>
                    <a:gd name="T35" fmla="*/ 2 h 7"/>
                    <a:gd name="T36" fmla="*/ 17 w 17"/>
                    <a:gd name="T37" fmla="*/ 1 h 7"/>
                    <a:gd name="T38" fmla="*/ 17 w 17"/>
                    <a:gd name="T39" fmla="*/ 1 h 7"/>
                    <a:gd name="T40" fmla="*/ 16 w 17"/>
                    <a:gd name="T41" fmla="*/ 1 h 7"/>
                    <a:gd name="T42" fmla="*/ 16 w 17"/>
                    <a:gd name="T43" fmla="*/ 0 h 7"/>
                    <a:gd name="T44" fmla="*/ 15 w 17"/>
                    <a:gd name="T45" fmla="*/ 0 h 7"/>
                    <a:gd name="T46" fmla="*/ 14 w 17"/>
                    <a:gd name="T47" fmla="*/ 0 h 7"/>
                    <a:gd name="T48" fmla="*/ 13 w 17"/>
                    <a:gd name="T49" fmla="*/ 0 h 7"/>
                    <a:gd name="T50" fmla="*/ 11 w 17"/>
                    <a:gd name="T51" fmla="*/ 0 h 7"/>
                    <a:gd name="T52" fmla="*/ 11 w 17"/>
                    <a:gd name="T53" fmla="*/ 0 h 7"/>
                    <a:gd name="T54" fmla="*/ 10 w 17"/>
                    <a:gd name="T55" fmla="*/ 0 h 7"/>
                    <a:gd name="T56" fmla="*/ 9 w 17"/>
                    <a:gd name="T57" fmla="*/ 1 h 7"/>
                    <a:gd name="T58" fmla="*/ 7 w 17"/>
                    <a:gd name="T59" fmla="*/ 2 h 7"/>
                    <a:gd name="T60" fmla="*/ 7 w 17"/>
                    <a:gd name="T61" fmla="*/ 2 h 7"/>
                    <a:gd name="T62" fmla="*/ 4 w 17"/>
                    <a:gd name="T63" fmla="*/ 5 h 7"/>
                    <a:gd name="T64" fmla="*/ 3 w 17"/>
                    <a:gd name="T65" fmla="*/ 6 h 7"/>
                    <a:gd name="T66" fmla="*/ 2 w 17"/>
                    <a:gd name="T67" fmla="*/ 6 h 7"/>
                    <a:gd name="T68" fmla="*/ 1 w 17"/>
                    <a:gd name="T69" fmla="*/ 7 h 7"/>
                    <a:gd name="T70" fmla="*/ 0 w 17"/>
                    <a:gd name="T71" fmla="*/ 7 h 7"/>
                    <a:gd name="T72" fmla="*/ 0 w 17"/>
                    <a:gd name="T73" fmla="*/ 7 h 7"/>
                    <a:gd name="T74" fmla="*/ 0 w 17"/>
                    <a:gd name="T7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7">
                      <a:moveTo>
                        <a:pt x="0" y="7"/>
                      </a:moveTo>
                      <a:lnTo>
                        <a:pt x="0" y="7"/>
                      </a:lnTo>
                      <a:lnTo>
                        <a:pt x="1" y="7"/>
                      </a:lnTo>
                      <a:lnTo>
                        <a:pt x="2" y="7"/>
                      </a:lnTo>
                      <a:lnTo>
                        <a:pt x="3" y="6"/>
                      </a:lnTo>
                      <a:lnTo>
                        <a:pt x="5" y="5"/>
                      </a:lnTo>
                      <a:lnTo>
                        <a:pt x="5" y="5"/>
                      </a:lnTo>
                      <a:lnTo>
                        <a:pt x="7" y="3"/>
                      </a:lnTo>
                      <a:lnTo>
                        <a:pt x="8" y="2"/>
                      </a:lnTo>
                      <a:lnTo>
                        <a:pt x="8" y="2"/>
                      </a:lnTo>
                      <a:lnTo>
                        <a:pt x="10" y="1"/>
                      </a:lnTo>
                      <a:lnTo>
                        <a:pt x="13" y="0"/>
                      </a:lnTo>
                      <a:lnTo>
                        <a:pt x="13" y="0"/>
                      </a:lnTo>
                      <a:lnTo>
                        <a:pt x="15" y="0"/>
                      </a:lnTo>
                      <a:lnTo>
                        <a:pt x="16" y="1"/>
                      </a:lnTo>
                      <a:lnTo>
                        <a:pt x="16" y="2"/>
                      </a:lnTo>
                      <a:lnTo>
                        <a:pt x="16" y="2"/>
                      </a:lnTo>
                      <a:lnTo>
                        <a:pt x="16" y="2"/>
                      </a:lnTo>
                      <a:lnTo>
                        <a:pt x="17" y="1"/>
                      </a:lnTo>
                      <a:lnTo>
                        <a:pt x="17" y="1"/>
                      </a:lnTo>
                      <a:lnTo>
                        <a:pt x="16" y="1"/>
                      </a:lnTo>
                      <a:lnTo>
                        <a:pt x="16" y="0"/>
                      </a:lnTo>
                      <a:lnTo>
                        <a:pt x="15" y="0"/>
                      </a:lnTo>
                      <a:lnTo>
                        <a:pt x="14" y="0"/>
                      </a:lnTo>
                      <a:lnTo>
                        <a:pt x="13" y="0"/>
                      </a:lnTo>
                      <a:lnTo>
                        <a:pt x="11" y="0"/>
                      </a:lnTo>
                      <a:lnTo>
                        <a:pt x="11" y="0"/>
                      </a:lnTo>
                      <a:lnTo>
                        <a:pt x="10" y="0"/>
                      </a:lnTo>
                      <a:lnTo>
                        <a:pt x="9" y="1"/>
                      </a:lnTo>
                      <a:lnTo>
                        <a:pt x="7" y="2"/>
                      </a:lnTo>
                      <a:lnTo>
                        <a:pt x="7" y="2"/>
                      </a:lnTo>
                      <a:lnTo>
                        <a:pt x="4" y="5"/>
                      </a:lnTo>
                      <a:lnTo>
                        <a:pt x="3" y="6"/>
                      </a:lnTo>
                      <a:lnTo>
                        <a:pt x="2" y="6"/>
                      </a:lnTo>
                      <a:lnTo>
                        <a:pt x="1" y="7"/>
                      </a:lnTo>
                      <a:lnTo>
                        <a:pt x="0" y="7"/>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84" name="Freeform 2920">
                  <a:extLst>
                    <a:ext uri="{FF2B5EF4-FFF2-40B4-BE49-F238E27FC236}">
                      <a16:creationId xmlns:a16="http://schemas.microsoft.com/office/drawing/2014/main" id="{59A09B32-7BD4-4240-A967-9ED70A4570EA}"/>
                    </a:ext>
                  </a:extLst>
                </p:cNvPr>
                <p:cNvSpPr>
                  <a:spLocks/>
                </p:cNvSpPr>
                <p:nvPr/>
              </p:nvSpPr>
              <p:spPr bwMode="auto">
                <a:xfrm>
                  <a:off x="4110" y="1645"/>
                  <a:ext cx="17" cy="7"/>
                </a:xfrm>
                <a:custGeom>
                  <a:avLst/>
                  <a:gdLst>
                    <a:gd name="T0" fmla="*/ 0 w 17"/>
                    <a:gd name="T1" fmla="*/ 7 h 7"/>
                    <a:gd name="T2" fmla="*/ 0 w 17"/>
                    <a:gd name="T3" fmla="*/ 7 h 7"/>
                    <a:gd name="T4" fmla="*/ 1 w 17"/>
                    <a:gd name="T5" fmla="*/ 7 h 7"/>
                    <a:gd name="T6" fmla="*/ 2 w 17"/>
                    <a:gd name="T7" fmla="*/ 7 h 7"/>
                    <a:gd name="T8" fmla="*/ 3 w 17"/>
                    <a:gd name="T9" fmla="*/ 6 h 7"/>
                    <a:gd name="T10" fmla="*/ 5 w 17"/>
                    <a:gd name="T11" fmla="*/ 5 h 7"/>
                    <a:gd name="T12" fmla="*/ 5 w 17"/>
                    <a:gd name="T13" fmla="*/ 5 h 7"/>
                    <a:gd name="T14" fmla="*/ 7 w 17"/>
                    <a:gd name="T15" fmla="*/ 3 h 7"/>
                    <a:gd name="T16" fmla="*/ 8 w 17"/>
                    <a:gd name="T17" fmla="*/ 2 h 7"/>
                    <a:gd name="T18" fmla="*/ 8 w 17"/>
                    <a:gd name="T19" fmla="*/ 2 h 7"/>
                    <a:gd name="T20" fmla="*/ 10 w 17"/>
                    <a:gd name="T21" fmla="*/ 1 h 7"/>
                    <a:gd name="T22" fmla="*/ 13 w 17"/>
                    <a:gd name="T23" fmla="*/ 0 h 7"/>
                    <a:gd name="T24" fmla="*/ 13 w 17"/>
                    <a:gd name="T25" fmla="*/ 0 h 7"/>
                    <a:gd name="T26" fmla="*/ 15 w 17"/>
                    <a:gd name="T27" fmla="*/ 0 h 7"/>
                    <a:gd name="T28" fmla="*/ 16 w 17"/>
                    <a:gd name="T29" fmla="*/ 1 h 7"/>
                    <a:gd name="T30" fmla="*/ 16 w 17"/>
                    <a:gd name="T31" fmla="*/ 2 h 7"/>
                    <a:gd name="T32" fmla="*/ 16 w 17"/>
                    <a:gd name="T33" fmla="*/ 2 h 7"/>
                    <a:gd name="T34" fmla="*/ 16 w 17"/>
                    <a:gd name="T35" fmla="*/ 2 h 7"/>
                    <a:gd name="T36" fmla="*/ 17 w 17"/>
                    <a:gd name="T37" fmla="*/ 1 h 7"/>
                    <a:gd name="T38" fmla="*/ 17 w 17"/>
                    <a:gd name="T39" fmla="*/ 1 h 7"/>
                    <a:gd name="T40" fmla="*/ 16 w 17"/>
                    <a:gd name="T41" fmla="*/ 1 h 7"/>
                    <a:gd name="T42" fmla="*/ 16 w 17"/>
                    <a:gd name="T43" fmla="*/ 0 h 7"/>
                    <a:gd name="T44" fmla="*/ 15 w 17"/>
                    <a:gd name="T45" fmla="*/ 0 h 7"/>
                    <a:gd name="T46" fmla="*/ 14 w 17"/>
                    <a:gd name="T47" fmla="*/ 0 h 7"/>
                    <a:gd name="T48" fmla="*/ 13 w 17"/>
                    <a:gd name="T49" fmla="*/ 0 h 7"/>
                    <a:gd name="T50" fmla="*/ 11 w 17"/>
                    <a:gd name="T51" fmla="*/ 0 h 7"/>
                    <a:gd name="T52" fmla="*/ 11 w 17"/>
                    <a:gd name="T53" fmla="*/ 0 h 7"/>
                    <a:gd name="T54" fmla="*/ 10 w 17"/>
                    <a:gd name="T55" fmla="*/ 0 h 7"/>
                    <a:gd name="T56" fmla="*/ 9 w 17"/>
                    <a:gd name="T57" fmla="*/ 1 h 7"/>
                    <a:gd name="T58" fmla="*/ 7 w 17"/>
                    <a:gd name="T59" fmla="*/ 2 h 7"/>
                    <a:gd name="T60" fmla="*/ 7 w 17"/>
                    <a:gd name="T61" fmla="*/ 2 h 7"/>
                    <a:gd name="T62" fmla="*/ 4 w 17"/>
                    <a:gd name="T63" fmla="*/ 5 h 7"/>
                    <a:gd name="T64" fmla="*/ 3 w 17"/>
                    <a:gd name="T65" fmla="*/ 6 h 7"/>
                    <a:gd name="T66" fmla="*/ 2 w 17"/>
                    <a:gd name="T67" fmla="*/ 6 h 7"/>
                    <a:gd name="T68" fmla="*/ 1 w 17"/>
                    <a:gd name="T69" fmla="*/ 7 h 7"/>
                    <a:gd name="T70" fmla="*/ 0 w 17"/>
                    <a:gd name="T71" fmla="*/ 7 h 7"/>
                    <a:gd name="T72" fmla="*/ 0 w 17"/>
                    <a:gd name="T73" fmla="*/ 7 h 7"/>
                    <a:gd name="T74" fmla="*/ 0 w 17"/>
                    <a:gd name="T7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7">
                      <a:moveTo>
                        <a:pt x="0" y="7"/>
                      </a:moveTo>
                      <a:lnTo>
                        <a:pt x="0" y="7"/>
                      </a:lnTo>
                      <a:lnTo>
                        <a:pt x="1" y="7"/>
                      </a:lnTo>
                      <a:lnTo>
                        <a:pt x="2" y="7"/>
                      </a:lnTo>
                      <a:lnTo>
                        <a:pt x="3" y="6"/>
                      </a:lnTo>
                      <a:lnTo>
                        <a:pt x="5" y="5"/>
                      </a:lnTo>
                      <a:lnTo>
                        <a:pt x="5" y="5"/>
                      </a:lnTo>
                      <a:lnTo>
                        <a:pt x="7" y="3"/>
                      </a:lnTo>
                      <a:lnTo>
                        <a:pt x="8" y="2"/>
                      </a:lnTo>
                      <a:lnTo>
                        <a:pt x="8" y="2"/>
                      </a:lnTo>
                      <a:lnTo>
                        <a:pt x="10" y="1"/>
                      </a:lnTo>
                      <a:lnTo>
                        <a:pt x="13" y="0"/>
                      </a:lnTo>
                      <a:lnTo>
                        <a:pt x="13" y="0"/>
                      </a:lnTo>
                      <a:lnTo>
                        <a:pt x="15" y="0"/>
                      </a:lnTo>
                      <a:lnTo>
                        <a:pt x="16" y="1"/>
                      </a:lnTo>
                      <a:lnTo>
                        <a:pt x="16" y="2"/>
                      </a:lnTo>
                      <a:lnTo>
                        <a:pt x="16" y="2"/>
                      </a:lnTo>
                      <a:lnTo>
                        <a:pt x="16" y="2"/>
                      </a:lnTo>
                      <a:lnTo>
                        <a:pt x="17" y="1"/>
                      </a:lnTo>
                      <a:lnTo>
                        <a:pt x="17" y="1"/>
                      </a:lnTo>
                      <a:lnTo>
                        <a:pt x="16" y="1"/>
                      </a:lnTo>
                      <a:lnTo>
                        <a:pt x="16" y="0"/>
                      </a:lnTo>
                      <a:lnTo>
                        <a:pt x="15" y="0"/>
                      </a:lnTo>
                      <a:lnTo>
                        <a:pt x="14" y="0"/>
                      </a:lnTo>
                      <a:lnTo>
                        <a:pt x="13" y="0"/>
                      </a:lnTo>
                      <a:lnTo>
                        <a:pt x="11" y="0"/>
                      </a:lnTo>
                      <a:lnTo>
                        <a:pt x="11" y="0"/>
                      </a:lnTo>
                      <a:lnTo>
                        <a:pt x="10" y="0"/>
                      </a:lnTo>
                      <a:lnTo>
                        <a:pt x="9" y="1"/>
                      </a:lnTo>
                      <a:lnTo>
                        <a:pt x="7" y="2"/>
                      </a:lnTo>
                      <a:lnTo>
                        <a:pt x="7" y="2"/>
                      </a:lnTo>
                      <a:lnTo>
                        <a:pt x="4" y="5"/>
                      </a:lnTo>
                      <a:lnTo>
                        <a:pt x="3" y="6"/>
                      </a:lnTo>
                      <a:lnTo>
                        <a:pt x="2" y="6"/>
                      </a:lnTo>
                      <a:lnTo>
                        <a:pt x="1" y="7"/>
                      </a:lnTo>
                      <a:lnTo>
                        <a:pt x="0" y="7"/>
                      </a:lnTo>
                      <a:lnTo>
                        <a:pt x="0" y="7"/>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85" name="Freeform 2921">
                  <a:extLst>
                    <a:ext uri="{FF2B5EF4-FFF2-40B4-BE49-F238E27FC236}">
                      <a16:creationId xmlns:a16="http://schemas.microsoft.com/office/drawing/2014/main" id="{CFBEE93D-1DCA-4EF0-8819-3D405ECBDC32}"/>
                    </a:ext>
                  </a:extLst>
                </p:cNvPr>
                <p:cNvSpPr>
                  <a:spLocks/>
                </p:cNvSpPr>
                <p:nvPr/>
              </p:nvSpPr>
              <p:spPr bwMode="auto">
                <a:xfrm>
                  <a:off x="4126" y="1646"/>
                  <a:ext cx="13" cy="8"/>
                </a:xfrm>
                <a:custGeom>
                  <a:avLst/>
                  <a:gdLst>
                    <a:gd name="T0" fmla="*/ 0 w 13"/>
                    <a:gd name="T1" fmla="*/ 0 h 8"/>
                    <a:gd name="T2" fmla="*/ 0 w 13"/>
                    <a:gd name="T3" fmla="*/ 0 h 8"/>
                    <a:gd name="T4" fmla="*/ 1 w 13"/>
                    <a:gd name="T5" fmla="*/ 2 h 8"/>
                    <a:gd name="T6" fmla="*/ 2 w 13"/>
                    <a:gd name="T7" fmla="*/ 5 h 8"/>
                    <a:gd name="T8" fmla="*/ 2 w 13"/>
                    <a:gd name="T9" fmla="*/ 6 h 8"/>
                    <a:gd name="T10" fmla="*/ 3 w 13"/>
                    <a:gd name="T11" fmla="*/ 7 h 8"/>
                    <a:gd name="T12" fmla="*/ 4 w 13"/>
                    <a:gd name="T13" fmla="*/ 7 h 8"/>
                    <a:gd name="T14" fmla="*/ 6 w 13"/>
                    <a:gd name="T15" fmla="*/ 8 h 8"/>
                    <a:gd name="T16" fmla="*/ 6 w 13"/>
                    <a:gd name="T17" fmla="*/ 8 h 8"/>
                    <a:gd name="T18" fmla="*/ 7 w 13"/>
                    <a:gd name="T19" fmla="*/ 8 h 8"/>
                    <a:gd name="T20" fmla="*/ 8 w 13"/>
                    <a:gd name="T21" fmla="*/ 8 h 8"/>
                    <a:gd name="T22" fmla="*/ 9 w 13"/>
                    <a:gd name="T23" fmla="*/ 8 h 8"/>
                    <a:gd name="T24" fmla="*/ 10 w 13"/>
                    <a:gd name="T25" fmla="*/ 7 h 8"/>
                    <a:gd name="T26" fmla="*/ 11 w 13"/>
                    <a:gd name="T27" fmla="*/ 6 h 8"/>
                    <a:gd name="T28" fmla="*/ 12 w 13"/>
                    <a:gd name="T29" fmla="*/ 5 h 8"/>
                    <a:gd name="T30" fmla="*/ 12 w 13"/>
                    <a:gd name="T31" fmla="*/ 4 h 8"/>
                    <a:gd name="T32" fmla="*/ 13 w 13"/>
                    <a:gd name="T33" fmla="*/ 3 h 8"/>
                    <a:gd name="T34" fmla="*/ 13 w 13"/>
                    <a:gd name="T35" fmla="*/ 3 h 8"/>
                    <a:gd name="T36" fmla="*/ 12 w 13"/>
                    <a:gd name="T37" fmla="*/ 3 h 8"/>
                    <a:gd name="T38" fmla="*/ 12 w 13"/>
                    <a:gd name="T39" fmla="*/ 3 h 8"/>
                    <a:gd name="T40" fmla="*/ 12 w 13"/>
                    <a:gd name="T41" fmla="*/ 3 h 8"/>
                    <a:gd name="T42" fmla="*/ 12 w 13"/>
                    <a:gd name="T43" fmla="*/ 4 h 8"/>
                    <a:gd name="T44" fmla="*/ 11 w 13"/>
                    <a:gd name="T45" fmla="*/ 5 h 8"/>
                    <a:gd name="T46" fmla="*/ 10 w 13"/>
                    <a:gd name="T47" fmla="*/ 6 h 8"/>
                    <a:gd name="T48" fmla="*/ 9 w 13"/>
                    <a:gd name="T49" fmla="*/ 7 h 8"/>
                    <a:gd name="T50" fmla="*/ 8 w 13"/>
                    <a:gd name="T51" fmla="*/ 8 h 8"/>
                    <a:gd name="T52" fmla="*/ 7 w 13"/>
                    <a:gd name="T53" fmla="*/ 8 h 8"/>
                    <a:gd name="T54" fmla="*/ 6 w 13"/>
                    <a:gd name="T55" fmla="*/ 7 h 8"/>
                    <a:gd name="T56" fmla="*/ 4 w 13"/>
                    <a:gd name="T57" fmla="*/ 7 h 8"/>
                    <a:gd name="T58" fmla="*/ 4 w 13"/>
                    <a:gd name="T59" fmla="*/ 7 h 8"/>
                    <a:gd name="T60" fmla="*/ 3 w 13"/>
                    <a:gd name="T61" fmla="*/ 6 h 8"/>
                    <a:gd name="T62" fmla="*/ 2 w 13"/>
                    <a:gd name="T63" fmla="*/ 5 h 8"/>
                    <a:gd name="T64" fmla="*/ 1 w 13"/>
                    <a:gd name="T65" fmla="*/ 4 h 8"/>
                    <a:gd name="T66" fmla="*/ 0 w 13"/>
                    <a:gd name="T67" fmla="*/ 0 h 8"/>
                    <a:gd name="T68" fmla="*/ 0 w 13"/>
                    <a:gd name="T69" fmla="*/ 0 h 8"/>
                    <a:gd name="T70" fmla="*/ 0 w 13"/>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8">
                      <a:moveTo>
                        <a:pt x="0" y="0"/>
                      </a:moveTo>
                      <a:lnTo>
                        <a:pt x="0" y="0"/>
                      </a:lnTo>
                      <a:lnTo>
                        <a:pt x="1" y="2"/>
                      </a:lnTo>
                      <a:lnTo>
                        <a:pt x="2" y="5"/>
                      </a:lnTo>
                      <a:lnTo>
                        <a:pt x="2" y="6"/>
                      </a:lnTo>
                      <a:lnTo>
                        <a:pt x="3" y="7"/>
                      </a:lnTo>
                      <a:lnTo>
                        <a:pt x="4" y="7"/>
                      </a:lnTo>
                      <a:lnTo>
                        <a:pt x="6" y="8"/>
                      </a:lnTo>
                      <a:lnTo>
                        <a:pt x="6" y="8"/>
                      </a:lnTo>
                      <a:lnTo>
                        <a:pt x="7" y="8"/>
                      </a:lnTo>
                      <a:lnTo>
                        <a:pt x="8" y="8"/>
                      </a:lnTo>
                      <a:lnTo>
                        <a:pt x="9" y="8"/>
                      </a:lnTo>
                      <a:lnTo>
                        <a:pt x="10" y="7"/>
                      </a:lnTo>
                      <a:lnTo>
                        <a:pt x="11" y="6"/>
                      </a:lnTo>
                      <a:lnTo>
                        <a:pt x="12" y="5"/>
                      </a:lnTo>
                      <a:lnTo>
                        <a:pt x="12" y="4"/>
                      </a:lnTo>
                      <a:lnTo>
                        <a:pt x="13" y="3"/>
                      </a:lnTo>
                      <a:lnTo>
                        <a:pt x="13" y="3"/>
                      </a:lnTo>
                      <a:lnTo>
                        <a:pt x="12" y="3"/>
                      </a:lnTo>
                      <a:lnTo>
                        <a:pt x="12" y="3"/>
                      </a:lnTo>
                      <a:lnTo>
                        <a:pt x="12" y="3"/>
                      </a:lnTo>
                      <a:lnTo>
                        <a:pt x="12" y="4"/>
                      </a:lnTo>
                      <a:lnTo>
                        <a:pt x="11" y="5"/>
                      </a:lnTo>
                      <a:lnTo>
                        <a:pt x="10" y="6"/>
                      </a:lnTo>
                      <a:lnTo>
                        <a:pt x="9" y="7"/>
                      </a:lnTo>
                      <a:lnTo>
                        <a:pt x="8" y="8"/>
                      </a:lnTo>
                      <a:lnTo>
                        <a:pt x="7" y="8"/>
                      </a:lnTo>
                      <a:lnTo>
                        <a:pt x="6" y="7"/>
                      </a:lnTo>
                      <a:lnTo>
                        <a:pt x="4" y="7"/>
                      </a:lnTo>
                      <a:lnTo>
                        <a:pt x="4" y="7"/>
                      </a:lnTo>
                      <a:lnTo>
                        <a:pt x="3" y="6"/>
                      </a:lnTo>
                      <a:lnTo>
                        <a:pt x="2" y="5"/>
                      </a:lnTo>
                      <a:lnTo>
                        <a:pt x="1" y="4"/>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86" name="Freeform 2922">
                  <a:extLst>
                    <a:ext uri="{FF2B5EF4-FFF2-40B4-BE49-F238E27FC236}">
                      <a16:creationId xmlns:a16="http://schemas.microsoft.com/office/drawing/2014/main" id="{AF1C4253-2DEB-443E-99A6-5C463B159F51}"/>
                    </a:ext>
                  </a:extLst>
                </p:cNvPr>
                <p:cNvSpPr>
                  <a:spLocks/>
                </p:cNvSpPr>
                <p:nvPr/>
              </p:nvSpPr>
              <p:spPr bwMode="auto">
                <a:xfrm>
                  <a:off x="4126" y="1646"/>
                  <a:ext cx="13" cy="8"/>
                </a:xfrm>
                <a:custGeom>
                  <a:avLst/>
                  <a:gdLst>
                    <a:gd name="T0" fmla="*/ 0 w 13"/>
                    <a:gd name="T1" fmla="*/ 0 h 8"/>
                    <a:gd name="T2" fmla="*/ 0 w 13"/>
                    <a:gd name="T3" fmla="*/ 0 h 8"/>
                    <a:gd name="T4" fmla="*/ 1 w 13"/>
                    <a:gd name="T5" fmla="*/ 2 h 8"/>
                    <a:gd name="T6" fmla="*/ 2 w 13"/>
                    <a:gd name="T7" fmla="*/ 5 h 8"/>
                    <a:gd name="T8" fmla="*/ 2 w 13"/>
                    <a:gd name="T9" fmla="*/ 6 h 8"/>
                    <a:gd name="T10" fmla="*/ 3 w 13"/>
                    <a:gd name="T11" fmla="*/ 7 h 8"/>
                    <a:gd name="T12" fmla="*/ 4 w 13"/>
                    <a:gd name="T13" fmla="*/ 7 h 8"/>
                    <a:gd name="T14" fmla="*/ 6 w 13"/>
                    <a:gd name="T15" fmla="*/ 8 h 8"/>
                    <a:gd name="T16" fmla="*/ 6 w 13"/>
                    <a:gd name="T17" fmla="*/ 8 h 8"/>
                    <a:gd name="T18" fmla="*/ 7 w 13"/>
                    <a:gd name="T19" fmla="*/ 8 h 8"/>
                    <a:gd name="T20" fmla="*/ 8 w 13"/>
                    <a:gd name="T21" fmla="*/ 8 h 8"/>
                    <a:gd name="T22" fmla="*/ 9 w 13"/>
                    <a:gd name="T23" fmla="*/ 8 h 8"/>
                    <a:gd name="T24" fmla="*/ 10 w 13"/>
                    <a:gd name="T25" fmla="*/ 7 h 8"/>
                    <a:gd name="T26" fmla="*/ 11 w 13"/>
                    <a:gd name="T27" fmla="*/ 6 h 8"/>
                    <a:gd name="T28" fmla="*/ 12 w 13"/>
                    <a:gd name="T29" fmla="*/ 5 h 8"/>
                    <a:gd name="T30" fmla="*/ 12 w 13"/>
                    <a:gd name="T31" fmla="*/ 4 h 8"/>
                    <a:gd name="T32" fmla="*/ 13 w 13"/>
                    <a:gd name="T33" fmla="*/ 3 h 8"/>
                    <a:gd name="T34" fmla="*/ 13 w 13"/>
                    <a:gd name="T35" fmla="*/ 3 h 8"/>
                    <a:gd name="T36" fmla="*/ 12 w 13"/>
                    <a:gd name="T37" fmla="*/ 3 h 8"/>
                    <a:gd name="T38" fmla="*/ 12 w 13"/>
                    <a:gd name="T39" fmla="*/ 3 h 8"/>
                    <a:gd name="T40" fmla="*/ 12 w 13"/>
                    <a:gd name="T41" fmla="*/ 3 h 8"/>
                    <a:gd name="T42" fmla="*/ 12 w 13"/>
                    <a:gd name="T43" fmla="*/ 4 h 8"/>
                    <a:gd name="T44" fmla="*/ 11 w 13"/>
                    <a:gd name="T45" fmla="*/ 5 h 8"/>
                    <a:gd name="T46" fmla="*/ 10 w 13"/>
                    <a:gd name="T47" fmla="*/ 6 h 8"/>
                    <a:gd name="T48" fmla="*/ 9 w 13"/>
                    <a:gd name="T49" fmla="*/ 7 h 8"/>
                    <a:gd name="T50" fmla="*/ 8 w 13"/>
                    <a:gd name="T51" fmla="*/ 8 h 8"/>
                    <a:gd name="T52" fmla="*/ 7 w 13"/>
                    <a:gd name="T53" fmla="*/ 8 h 8"/>
                    <a:gd name="T54" fmla="*/ 6 w 13"/>
                    <a:gd name="T55" fmla="*/ 7 h 8"/>
                    <a:gd name="T56" fmla="*/ 4 w 13"/>
                    <a:gd name="T57" fmla="*/ 7 h 8"/>
                    <a:gd name="T58" fmla="*/ 4 w 13"/>
                    <a:gd name="T59" fmla="*/ 7 h 8"/>
                    <a:gd name="T60" fmla="*/ 3 w 13"/>
                    <a:gd name="T61" fmla="*/ 6 h 8"/>
                    <a:gd name="T62" fmla="*/ 2 w 13"/>
                    <a:gd name="T63" fmla="*/ 5 h 8"/>
                    <a:gd name="T64" fmla="*/ 1 w 13"/>
                    <a:gd name="T65" fmla="*/ 4 h 8"/>
                    <a:gd name="T66" fmla="*/ 0 w 13"/>
                    <a:gd name="T67" fmla="*/ 0 h 8"/>
                    <a:gd name="T68" fmla="*/ 0 w 13"/>
                    <a:gd name="T69" fmla="*/ 0 h 8"/>
                    <a:gd name="T70" fmla="*/ 0 w 13"/>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8">
                      <a:moveTo>
                        <a:pt x="0" y="0"/>
                      </a:moveTo>
                      <a:lnTo>
                        <a:pt x="0" y="0"/>
                      </a:lnTo>
                      <a:lnTo>
                        <a:pt x="1" y="2"/>
                      </a:lnTo>
                      <a:lnTo>
                        <a:pt x="2" y="5"/>
                      </a:lnTo>
                      <a:lnTo>
                        <a:pt x="2" y="6"/>
                      </a:lnTo>
                      <a:lnTo>
                        <a:pt x="3" y="7"/>
                      </a:lnTo>
                      <a:lnTo>
                        <a:pt x="4" y="7"/>
                      </a:lnTo>
                      <a:lnTo>
                        <a:pt x="6" y="8"/>
                      </a:lnTo>
                      <a:lnTo>
                        <a:pt x="6" y="8"/>
                      </a:lnTo>
                      <a:lnTo>
                        <a:pt x="7" y="8"/>
                      </a:lnTo>
                      <a:lnTo>
                        <a:pt x="8" y="8"/>
                      </a:lnTo>
                      <a:lnTo>
                        <a:pt x="9" y="8"/>
                      </a:lnTo>
                      <a:lnTo>
                        <a:pt x="10" y="7"/>
                      </a:lnTo>
                      <a:lnTo>
                        <a:pt x="11" y="6"/>
                      </a:lnTo>
                      <a:lnTo>
                        <a:pt x="12" y="5"/>
                      </a:lnTo>
                      <a:lnTo>
                        <a:pt x="12" y="4"/>
                      </a:lnTo>
                      <a:lnTo>
                        <a:pt x="13" y="3"/>
                      </a:lnTo>
                      <a:lnTo>
                        <a:pt x="13" y="3"/>
                      </a:lnTo>
                      <a:lnTo>
                        <a:pt x="12" y="3"/>
                      </a:lnTo>
                      <a:lnTo>
                        <a:pt x="12" y="3"/>
                      </a:lnTo>
                      <a:lnTo>
                        <a:pt x="12" y="3"/>
                      </a:lnTo>
                      <a:lnTo>
                        <a:pt x="12" y="4"/>
                      </a:lnTo>
                      <a:lnTo>
                        <a:pt x="11" y="5"/>
                      </a:lnTo>
                      <a:lnTo>
                        <a:pt x="10" y="6"/>
                      </a:lnTo>
                      <a:lnTo>
                        <a:pt x="9" y="7"/>
                      </a:lnTo>
                      <a:lnTo>
                        <a:pt x="8" y="8"/>
                      </a:lnTo>
                      <a:lnTo>
                        <a:pt x="7" y="8"/>
                      </a:lnTo>
                      <a:lnTo>
                        <a:pt x="6" y="7"/>
                      </a:lnTo>
                      <a:lnTo>
                        <a:pt x="4" y="7"/>
                      </a:lnTo>
                      <a:lnTo>
                        <a:pt x="4" y="7"/>
                      </a:lnTo>
                      <a:lnTo>
                        <a:pt x="3" y="6"/>
                      </a:lnTo>
                      <a:lnTo>
                        <a:pt x="2" y="5"/>
                      </a:lnTo>
                      <a:lnTo>
                        <a:pt x="1" y="4"/>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87" name="Freeform 2923">
                  <a:extLst>
                    <a:ext uri="{FF2B5EF4-FFF2-40B4-BE49-F238E27FC236}">
                      <a16:creationId xmlns:a16="http://schemas.microsoft.com/office/drawing/2014/main" id="{6AAFCBD8-A755-4944-9432-6DC2A7C39DBD}"/>
                    </a:ext>
                  </a:extLst>
                </p:cNvPr>
                <p:cNvSpPr>
                  <a:spLocks/>
                </p:cNvSpPr>
                <p:nvPr/>
              </p:nvSpPr>
              <p:spPr bwMode="auto">
                <a:xfrm>
                  <a:off x="4109" y="1642"/>
                  <a:ext cx="1" cy="4"/>
                </a:xfrm>
                <a:custGeom>
                  <a:avLst/>
                  <a:gdLst>
                    <a:gd name="T0" fmla="*/ 1 w 1"/>
                    <a:gd name="T1" fmla="*/ 0 h 4"/>
                    <a:gd name="T2" fmla="*/ 1 w 1"/>
                    <a:gd name="T3" fmla="*/ 0 h 4"/>
                    <a:gd name="T4" fmla="*/ 0 w 1"/>
                    <a:gd name="T5" fmla="*/ 1 h 4"/>
                    <a:gd name="T6" fmla="*/ 0 w 1"/>
                    <a:gd name="T7" fmla="*/ 1 h 4"/>
                    <a:gd name="T8" fmla="*/ 0 w 1"/>
                    <a:gd name="T9" fmla="*/ 2 h 4"/>
                    <a:gd name="T10" fmla="*/ 0 w 1"/>
                    <a:gd name="T11" fmla="*/ 2 h 4"/>
                    <a:gd name="T12" fmla="*/ 0 w 1"/>
                    <a:gd name="T13" fmla="*/ 3 h 4"/>
                    <a:gd name="T14" fmla="*/ 1 w 1"/>
                    <a:gd name="T15" fmla="*/ 4 h 4"/>
                    <a:gd name="T16" fmla="*/ 1 w 1"/>
                    <a:gd name="T17" fmla="*/ 4 h 4"/>
                    <a:gd name="T18" fmla="*/ 1 w 1"/>
                    <a:gd name="T19" fmla="*/ 4 h 4"/>
                    <a:gd name="T20" fmla="*/ 1 w 1"/>
                    <a:gd name="T21" fmla="*/ 4 h 4"/>
                    <a:gd name="T22" fmla="*/ 1 w 1"/>
                    <a:gd name="T23" fmla="*/ 4 h 4"/>
                    <a:gd name="T24" fmla="*/ 1 w 1"/>
                    <a:gd name="T25" fmla="*/ 2 h 4"/>
                    <a:gd name="T26" fmla="*/ 1 w 1"/>
                    <a:gd name="T27" fmla="*/ 2 h 4"/>
                    <a:gd name="T28" fmla="*/ 1 w 1"/>
                    <a:gd name="T29" fmla="*/ 1 h 4"/>
                    <a:gd name="T30" fmla="*/ 1 w 1"/>
                    <a:gd name="T31" fmla="*/ 1 h 4"/>
                    <a:gd name="T32" fmla="*/ 1 w 1"/>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4">
                      <a:moveTo>
                        <a:pt x="1" y="0"/>
                      </a:moveTo>
                      <a:lnTo>
                        <a:pt x="1" y="0"/>
                      </a:lnTo>
                      <a:lnTo>
                        <a:pt x="0" y="1"/>
                      </a:lnTo>
                      <a:lnTo>
                        <a:pt x="0" y="1"/>
                      </a:lnTo>
                      <a:lnTo>
                        <a:pt x="0" y="2"/>
                      </a:lnTo>
                      <a:lnTo>
                        <a:pt x="0" y="2"/>
                      </a:lnTo>
                      <a:lnTo>
                        <a:pt x="0" y="3"/>
                      </a:lnTo>
                      <a:lnTo>
                        <a:pt x="1" y="4"/>
                      </a:lnTo>
                      <a:lnTo>
                        <a:pt x="1" y="4"/>
                      </a:lnTo>
                      <a:lnTo>
                        <a:pt x="1" y="4"/>
                      </a:lnTo>
                      <a:lnTo>
                        <a:pt x="1" y="4"/>
                      </a:lnTo>
                      <a:lnTo>
                        <a:pt x="1" y="4"/>
                      </a:lnTo>
                      <a:lnTo>
                        <a:pt x="1" y="2"/>
                      </a:lnTo>
                      <a:lnTo>
                        <a:pt x="1" y="2"/>
                      </a:lnTo>
                      <a:lnTo>
                        <a:pt x="1" y="1"/>
                      </a:lnTo>
                      <a:lnTo>
                        <a:pt x="1"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88" name="Freeform 2924">
                  <a:extLst>
                    <a:ext uri="{FF2B5EF4-FFF2-40B4-BE49-F238E27FC236}">
                      <a16:creationId xmlns:a16="http://schemas.microsoft.com/office/drawing/2014/main" id="{5C7EB493-1833-49E7-B88F-F38DF1520F5B}"/>
                    </a:ext>
                  </a:extLst>
                </p:cNvPr>
                <p:cNvSpPr>
                  <a:spLocks/>
                </p:cNvSpPr>
                <p:nvPr/>
              </p:nvSpPr>
              <p:spPr bwMode="auto">
                <a:xfrm>
                  <a:off x="4109" y="1642"/>
                  <a:ext cx="1" cy="4"/>
                </a:xfrm>
                <a:custGeom>
                  <a:avLst/>
                  <a:gdLst>
                    <a:gd name="T0" fmla="*/ 1 w 1"/>
                    <a:gd name="T1" fmla="*/ 0 h 4"/>
                    <a:gd name="T2" fmla="*/ 1 w 1"/>
                    <a:gd name="T3" fmla="*/ 0 h 4"/>
                    <a:gd name="T4" fmla="*/ 0 w 1"/>
                    <a:gd name="T5" fmla="*/ 1 h 4"/>
                    <a:gd name="T6" fmla="*/ 0 w 1"/>
                    <a:gd name="T7" fmla="*/ 1 h 4"/>
                    <a:gd name="T8" fmla="*/ 0 w 1"/>
                    <a:gd name="T9" fmla="*/ 2 h 4"/>
                    <a:gd name="T10" fmla="*/ 0 w 1"/>
                    <a:gd name="T11" fmla="*/ 2 h 4"/>
                    <a:gd name="T12" fmla="*/ 0 w 1"/>
                    <a:gd name="T13" fmla="*/ 3 h 4"/>
                    <a:gd name="T14" fmla="*/ 1 w 1"/>
                    <a:gd name="T15" fmla="*/ 4 h 4"/>
                    <a:gd name="T16" fmla="*/ 1 w 1"/>
                    <a:gd name="T17" fmla="*/ 4 h 4"/>
                    <a:gd name="T18" fmla="*/ 1 w 1"/>
                    <a:gd name="T19" fmla="*/ 4 h 4"/>
                    <a:gd name="T20" fmla="*/ 1 w 1"/>
                    <a:gd name="T21" fmla="*/ 4 h 4"/>
                    <a:gd name="T22" fmla="*/ 1 w 1"/>
                    <a:gd name="T23" fmla="*/ 4 h 4"/>
                    <a:gd name="T24" fmla="*/ 1 w 1"/>
                    <a:gd name="T25" fmla="*/ 2 h 4"/>
                    <a:gd name="T26" fmla="*/ 1 w 1"/>
                    <a:gd name="T27" fmla="*/ 2 h 4"/>
                    <a:gd name="T28" fmla="*/ 1 w 1"/>
                    <a:gd name="T29" fmla="*/ 1 h 4"/>
                    <a:gd name="T30" fmla="*/ 1 w 1"/>
                    <a:gd name="T31" fmla="*/ 1 h 4"/>
                    <a:gd name="T32" fmla="*/ 1 w 1"/>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4">
                      <a:moveTo>
                        <a:pt x="1" y="0"/>
                      </a:moveTo>
                      <a:lnTo>
                        <a:pt x="1" y="0"/>
                      </a:lnTo>
                      <a:lnTo>
                        <a:pt x="0" y="1"/>
                      </a:lnTo>
                      <a:lnTo>
                        <a:pt x="0" y="1"/>
                      </a:lnTo>
                      <a:lnTo>
                        <a:pt x="0" y="2"/>
                      </a:lnTo>
                      <a:lnTo>
                        <a:pt x="0" y="2"/>
                      </a:lnTo>
                      <a:lnTo>
                        <a:pt x="0" y="3"/>
                      </a:lnTo>
                      <a:lnTo>
                        <a:pt x="1" y="4"/>
                      </a:lnTo>
                      <a:lnTo>
                        <a:pt x="1" y="4"/>
                      </a:lnTo>
                      <a:lnTo>
                        <a:pt x="1" y="4"/>
                      </a:lnTo>
                      <a:lnTo>
                        <a:pt x="1" y="4"/>
                      </a:lnTo>
                      <a:lnTo>
                        <a:pt x="1" y="4"/>
                      </a:lnTo>
                      <a:lnTo>
                        <a:pt x="1" y="2"/>
                      </a:lnTo>
                      <a:lnTo>
                        <a:pt x="1" y="2"/>
                      </a:lnTo>
                      <a:lnTo>
                        <a:pt x="1" y="1"/>
                      </a:lnTo>
                      <a:lnTo>
                        <a:pt x="1" y="1"/>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9099" name="Group 3035">
                <a:extLst>
                  <a:ext uri="{FF2B5EF4-FFF2-40B4-BE49-F238E27FC236}">
                    <a16:creationId xmlns:a16="http://schemas.microsoft.com/office/drawing/2014/main" id="{02D78E33-14D3-4A0C-B000-E4F6545F00B9}"/>
                  </a:ext>
                </a:extLst>
              </p:cNvPr>
              <p:cNvGrpSpPr>
                <a:grpSpLocks/>
              </p:cNvGrpSpPr>
              <p:nvPr/>
            </p:nvGrpSpPr>
            <p:grpSpPr bwMode="auto">
              <a:xfrm>
                <a:off x="4164" y="1564"/>
                <a:ext cx="140" cy="148"/>
                <a:chOff x="4164" y="1564"/>
                <a:chExt cx="140" cy="148"/>
              </a:xfrm>
            </p:grpSpPr>
            <p:sp>
              <p:nvSpPr>
                <p:cNvPr id="218990" name="Freeform 2926">
                  <a:extLst>
                    <a:ext uri="{FF2B5EF4-FFF2-40B4-BE49-F238E27FC236}">
                      <a16:creationId xmlns:a16="http://schemas.microsoft.com/office/drawing/2014/main" id="{5FFE19D6-D40A-453E-B433-E4B901C1F003}"/>
                    </a:ext>
                  </a:extLst>
                </p:cNvPr>
                <p:cNvSpPr>
                  <a:spLocks/>
                </p:cNvSpPr>
                <p:nvPr/>
              </p:nvSpPr>
              <p:spPr bwMode="auto">
                <a:xfrm>
                  <a:off x="4164" y="1564"/>
                  <a:ext cx="140" cy="94"/>
                </a:xfrm>
                <a:custGeom>
                  <a:avLst/>
                  <a:gdLst>
                    <a:gd name="T0" fmla="*/ 135 w 140"/>
                    <a:gd name="T1" fmla="*/ 63 h 94"/>
                    <a:gd name="T2" fmla="*/ 131 w 140"/>
                    <a:gd name="T3" fmla="*/ 55 h 94"/>
                    <a:gd name="T4" fmla="*/ 127 w 140"/>
                    <a:gd name="T5" fmla="*/ 53 h 94"/>
                    <a:gd name="T6" fmla="*/ 130 w 140"/>
                    <a:gd name="T7" fmla="*/ 48 h 94"/>
                    <a:gd name="T8" fmla="*/ 137 w 140"/>
                    <a:gd name="T9" fmla="*/ 42 h 94"/>
                    <a:gd name="T10" fmla="*/ 135 w 140"/>
                    <a:gd name="T11" fmla="*/ 38 h 94"/>
                    <a:gd name="T12" fmla="*/ 136 w 140"/>
                    <a:gd name="T13" fmla="*/ 29 h 94"/>
                    <a:gd name="T14" fmla="*/ 128 w 140"/>
                    <a:gd name="T15" fmla="*/ 24 h 94"/>
                    <a:gd name="T16" fmla="*/ 118 w 140"/>
                    <a:gd name="T17" fmla="*/ 23 h 94"/>
                    <a:gd name="T18" fmla="*/ 112 w 140"/>
                    <a:gd name="T19" fmla="*/ 23 h 94"/>
                    <a:gd name="T20" fmla="*/ 108 w 140"/>
                    <a:gd name="T21" fmla="*/ 23 h 94"/>
                    <a:gd name="T22" fmla="*/ 105 w 140"/>
                    <a:gd name="T23" fmla="*/ 20 h 94"/>
                    <a:gd name="T24" fmla="*/ 99 w 140"/>
                    <a:gd name="T25" fmla="*/ 18 h 94"/>
                    <a:gd name="T26" fmla="*/ 94 w 140"/>
                    <a:gd name="T27" fmla="*/ 16 h 94"/>
                    <a:gd name="T28" fmla="*/ 91 w 140"/>
                    <a:gd name="T29" fmla="*/ 12 h 94"/>
                    <a:gd name="T30" fmla="*/ 86 w 140"/>
                    <a:gd name="T31" fmla="*/ 7 h 94"/>
                    <a:gd name="T32" fmla="*/ 79 w 140"/>
                    <a:gd name="T33" fmla="*/ 0 h 94"/>
                    <a:gd name="T34" fmla="*/ 70 w 140"/>
                    <a:gd name="T35" fmla="*/ 4 h 94"/>
                    <a:gd name="T36" fmla="*/ 66 w 140"/>
                    <a:gd name="T37" fmla="*/ 11 h 94"/>
                    <a:gd name="T38" fmla="*/ 60 w 140"/>
                    <a:gd name="T39" fmla="*/ 11 h 94"/>
                    <a:gd name="T40" fmla="*/ 52 w 140"/>
                    <a:gd name="T41" fmla="*/ 9 h 94"/>
                    <a:gd name="T42" fmla="*/ 44 w 140"/>
                    <a:gd name="T43" fmla="*/ 11 h 94"/>
                    <a:gd name="T44" fmla="*/ 36 w 140"/>
                    <a:gd name="T45" fmla="*/ 17 h 94"/>
                    <a:gd name="T46" fmla="*/ 23 w 140"/>
                    <a:gd name="T47" fmla="*/ 18 h 94"/>
                    <a:gd name="T48" fmla="*/ 18 w 140"/>
                    <a:gd name="T49" fmla="*/ 25 h 94"/>
                    <a:gd name="T50" fmla="*/ 19 w 140"/>
                    <a:gd name="T51" fmla="*/ 30 h 94"/>
                    <a:gd name="T52" fmla="*/ 12 w 140"/>
                    <a:gd name="T53" fmla="*/ 33 h 94"/>
                    <a:gd name="T54" fmla="*/ 11 w 140"/>
                    <a:gd name="T55" fmla="*/ 37 h 94"/>
                    <a:gd name="T56" fmla="*/ 11 w 140"/>
                    <a:gd name="T57" fmla="*/ 41 h 94"/>
                    <a:gd name="T58" fmla="*/ 3 w 140"/>
                    <a:gd name="T59" fmla="*/ 46 h 94"/>
                    <a:gd name="T60" fmla="*/ 1 w 140"/>
                    <a:gd name="T61" fmla="*/ 54 h 94"/>
                    <a:gd name="T62" fmla="*/ 11 w 140"/>
                    <a:gd name="T63" fmla="*/ 60 h 94"/>
                    <a:gd name="T64" fmla="*/ 17 w 140"/>
                    <a:gd name="T65" fmla="*/ 65 h 94"/>
                    <a:gd name="T66" fmla="*/ 20 w 140"/>
                    <a:gd name="T67" fmla="*/ 70 h 94"/>
                    <a:gd name="T68" fmla="*/ 24 w 140"/>
                    <a:gd name="T69" fmla="*/ 71 h 94"/>
                    <a:gd name="T70" fmla="*/ 18 w 140"/>
                    <a:gd name="T71" fmla="*/ 73 h 94"/>
                    <a:gd name="T72" fmla="*/ 17 w 140"/>
                    <a:gd name="T73" fmla="*/ 80 h 94"/>
                    <a:gd name="T74" fmla="*/ 28 w 140"/>
                    <a:gd name="T75" fmla="*/ 84 h 94"/>
                    <a:gd name="T76" fmla="*/ 32 w 140"/>
                    <a:gd name="T77" fmla="*/ 86 h 94"/>
                    <a:gd name="T78" fmla="*/ 35 w 140"/>
                    <a:gd name="T79" fmla="*/ 88 h 94"/>
                    <a:gd name="T80" fmla="*/ 40 w 140"/>
                    <a:gd name="T81" fmla="*/ 94 h 94"/>
                    <a:gd name="T82" fmla="*/ 46 w 140"/>
                    <a:gd name="T83" fmla="*/ 92 h 94"/>
                    <a:gd name="T84" fmla="*/ 52 w 140"/>
                    <a:gd name="T85" fmla="*/ 90 h 94"/>
                    <a:gd name="T86" fmla="*/ 54 w 140"/>
                    <a:gd name="T87" fmla="*/ 84 h 94"/>
                    <a:gd name="T88" fmla="*/ 59 w 140"/>
                    <a:gd name="T89" fmla="*/ 85 h 94"/>
                    <a:gd name="T90" fmla="*/ 54 w 140"/>
                    <a:gd name="T91" fmla="*/ 74 h 94"/>
                    <a:gd name="T92" fmla="*/ 57 w 140"/>
                    <a:gd name="T93" fmla="*/ 69 h 94"/>
                    <a:gd name="T94" fmla="*/ 60 w 140"/>
                    <a:gd name="T95" fmla="*/ 63 h 94"/>
                    <a:gd name="T96" fmla="*/ 62 w 140"/>
                    <a:gd name="T97" fmla="*/ 62 h 94"/>
                    <a:gd name="T98" fmla="*/ 64 w 140"/>
                    <a:gd name="T99" fmla="*/ 59 h 94"/>
                    <a:gd name="T100" fmla="*/ 72 w 140"/>
                    <a:gd name="T101" fmla="*/ 62 h 94"/>
                    <a:gd name="T102" fmla="*/ 79 w 140"/>
                    <a:gd name="T103" fmla="*/ 66 h 94"/>
                    <a:gd name="T104" fmla="*/ 89 w 140"/>
                    <a:gd name="T105" fmla="*/ 66 h 94"/>
                    <a:gd name="T106" fmla="*/ 84 w 140"/>
                    <a:gd name="T107" fmla="*/ 77 h 94"/>
                    <a:gd name="T108" fmla="*/ 87 w 140"/>
                    <a:gd name="T109" fmla="*/ 79 h 94"/>
                    <a:gd name="T110" fmla="*/ 92 w 140"/>
                    <a:gd name="T111" fmla="*/ 84 h 94"/>
                    <a:gd name="T112" fmla="*/ 100 w 140"/>
                    <a:gd name="T113" fmla="*/ 89 h 94"/>
                    <a:gd name="T114" fmla="*/ 107 w 140"/>
                    <a:gd name="T115" fmla="*/ 89 h 94"/>
                    <a:gd name="T116" fmla="*/ 118 w 140"/>
                    <a:gd name="T117" fmla="*/ 82 h 94"/>
                    <a:gd name="T118" fmla="*/ 122 w 140"/>
                    <a:gd name="T119" fmla="*/ 78 h 94"/>
                    <a:gd name="T120" fmla="*/ 126 w 140"/>
                    <a:gd name="T121" fmla="*/ 77 h 94"/>
                    <a:gd name="T122" fmla="*/ 136 w 140"/>
                    <a:gd name="T123" fmla="*/ 73 h 94"/>
                    <a:gd name="T124" fmla="*/ 139 w 140"/>
                    <a:gd name="T125"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94">
                      <a:moveTo>
                        <a:pt x="139" y="66"/>
                      </a:moveTo>
                      <a:lnTo>
                        <a:pt x="139" y="66"/>
                      </a:lnTo>
                      <a:lnTo>
                        <a:pt x="139" y="64"/>
                      </a:lnTo>
                      <a:lnTo>
                        <a:pt x="139" y="64"/>
                      </a:lnTo>
                      <a:lnTo>
                        <a:pt x="138" y="64"/>
                      </a:lnTo>
                      <a:lnTo>
                        <a:pt x="137" y="63"/>
                      </a:lnTo>
                      <a:lnTo>
                        <a:pt x="135" y="63"/>
                      </a:lnTo>
                      <a:lnTo>
                        <a:pt x="135" y="63"/>
                      </a:lnTo>
                      <a:lnTo>
                        <a:pt x="135" y="62"/>
                      </a:lnTo>
                      <a:lnTo>
                        <a:pt x="134" y="60"/>
                      </a:lnTo>
                      <a:lnTo>
                        <a:pt x="132" y="57"/>
                      </a:lnTo>
                      <a:lnTo>
                        <a:pt x="132" y="57"/>
                      </a:lnTo>
                      <a:lnTo>
                        <a:pt x="131" y="56"/>
                      </a:lnTo>
                      <a:lnTo>
                        <a:pt x="131" y="55"/>
                      </a:lnTo>
                      <a:lnTo>
                        <a:pt x="130" y="54"/>
                      </a:lnTo>
                      <a:lnTo>
                        <a:pt x="130" y="54"/>
                      </a:lnTo>
                      <a:lnTo>
                        <a:pt x="128" y="54"/>
                      </a:lnTo>
                      <a:lnTo>
                        <a:pt x="126" y="54"/>
                      </a:lnTo>
                      <a:lnTo>
                        <a:pt x="126" y="54"/>
                      </a:lnTo>
                      <a:lnTo>
                        <a:pt x="127" y="53"/>
                      </a:lnTo>
                      <a:lnTo>
                        <a:pt x="127" y="53"/>
                      </a:lnTo>
                      <a:lnTo>
                        <a:pt x="128" y="52"/>
                      </a:lnTo>
                      <a:lnTo>
                        <a:pt x="128" y="51"/>
                      </a:lnTo>
                      <a:lnTo>
                        <a:pt x="128" y="51"/>
                      </a:lnTo>
                      <a:lnTo>
                        <a:pt x="128" y="49"/>
                      </a:lnTo>
                      <a:lnTo>
                        <a:pt x="129" y="49"/>
                      </a:lnTo>
                      <a:lnTo>
                        <a:pt x="130" y="48"/>
                      </a:lnTo>
                      <a:lnTo>
                        <a:pt x="130" y="48"/>
                      </a:lnTo>
                      <a:lnTo>
                        <a:pt x="132" y="46"/>
                      </a:lnTo>
                      <a:lnTo>
                        <a:pt x="136" y="44"/>
                      </a:lnTo>
                      <a:lnTo>
                        <a:pt x="136" y="44"/>
                      </a:lnTo>
                      <a:lnTo>
                        <a:pt x="136" y="43"/>
                      </a:lnTo>
                      <a:lnTo>
                        <a:pt x="137" y="43"/>
                      </a:lnTo>
                      <a:lnTo>
                        <a:pt x="137" y="42"/>
                      </a:lnTo>
                      <a:lnTo>
                        <a:pt x="137" y="42"/>
                      </a:lnTo>
                      <a:lnTo>
                        <a:pt x="136" y="41"/>
                      </a:lnTo>
                      <a:lnTo>
                        <a:pt x="135" y="40"/>
                      </a:lnTo>
                      <a:lnTo>
                        <a:pt x="134" y="39"/>
                      </a:lnTo>
                      <a:lnTo>
                        <a:pt x="133" y="38"/>
                      </a:lnTo>
                      <a:lnTo>
                        <a:pt x="133" y="38"/>
                      </a:lnTo>
                      <a:lnTo>
                        <a:pt x="134" y="38"/>
                      </a:lnTo>
                      <a:lnTo>
                        <a:pt x="135" y="38"/>
                      </a:lnTo>
                      <a:lnTo>
                        <a:pt x="136" y="37"/>
                      </a:lnTo>
                      <a:lnTo>
                        <a:pt x="136" y="36"/>
                      </a:lnTo>
                      <a:lnTo>
                        <a:pt x="137" y="36"/>
                      </a:lnTo>
                      <a:lnTo>
                        <a:pt x="137" y="35"/>
                      </a:lnTo>
                      <a:lnTo>
                        <a:pt x="137" y="33"/>
                      </a:lnTo>
                      <a:lnTo>
                        <a:pt x="137" y="31"/>
                      </a:lnTo>
                      <a:lnTo>
                        <a:pt x="136" y="29"/>
                      </a:lnTo>
                      <a:lnTo>
                        <a:pt x="135" y="28"/>
                      </a:lnTo>
                      <a:lnTo>
                        <a:pt x="134" y="27"/>
                      </a:lnTo>
                      <a:lnTo>
                        <a:pt x="134" y="27"/>
                      </a:lnTo>
                      <a:lnTo>
                        <a:pt x="132" y="25"/>
                      </a:lnTo>
                      <a:lnTo>
                        <a:pt x="130" y="25"/>
                      </a:lnTo>
                      <a:lnTo>
                        <a:pt x="130" y="25"/>
                      </a:lnTo>
                      <a:lnTo>
                        <a:pt x="128" y="24"/>
                      </a:lnTo>
                      <a:lnTo>
                        <a:pt x="126" y="24"/>
                      </a:lnTo>
                      <a:lnTo>
                        <a:pt x="124" y="24"/>
                      </a:lnTo>
                      <a:lnTo>
                        <a:pt x="122" y="24"/>
                      </a:lnTo>
                      <a:lnTo>
                        <a:pt x="122" y="24"/>
                      </a:lnTo>
                      <a:lnTo>
                        <a:pt x="120" y="24"/>
                      </a:lnTo>
                      <a:lnTo>
                        <a:pt x="119" y="23"/>
                      </a:lnTo>
                      <a:lnTo>
                        <a:pt x="118" y="23"/>
                      </a:lnTo>
                      <a:lnTo>
                        <a:pt x="118" y="23"/>
                      </a:lnTo>
                      <a:lnTo>
                        <a:pt x="117" y="23"/>
                      </a:lnTo>
                      <a:lnTo>
                        <a:pt x="115" y="24"/>
                      </a:lnTo>
                      <a:lnTo>
                        <a:pt x="113" y="24"/>
                      </a:lnTo>
                      <a:lnTo>
                        <a:pt x="112" y="24"/>
                      </a:lnTo>
                      <a:lnTo>
                        <a:pt x="112" y="24"/>
                      </a:lnTo>
                      <a:lnTo>
                        <a:pt x="112" y="23"/>
                      </a:lnTo>
                      <a:lnTo>
                        <a:pt x="112" y="23"/>
                      </a:lnTo>
                      <a:lnTo>
                        <a:pt x="111" y="22"/>
                      </a:lnTo>
                      <a:lnTo>
                        <a:pt x="110" y="22"/>
                      </a:lnTo>
                      <a:lnTo>
                        <a:pt x="110" y="22"/>
                      </a:lnTo>
                      <a:lnTo>
                        <a:pt x="110" y="22"/>
                      </a:lnTo>
                      <a:lnTo>
                        <a:pt x="109" y="22"/>
                      </a:lnTo>
                      <a:lnTo>
                        <a:pt x="108" y="23"/>
                      </a:lnTo>
                      <a:lnTo>
                        <a:pt x="105" y="25"/>
                      </a:lnTo>
                      <a:lnTo>
                        <a:pt x="105" y="25"/>
                      </a:lnTo>
                      <a:lnTo>
                        <a:pt x="106" y="25"/>
                      </a:lnTo>
                      <a:lnTo>
                        <a:pt x="106" y="24"/>
                      </a:lnTo>
                      <a:lnTo>
                        <a:pt x="106" y="21"/>
                      </a:lnTo>
                      <a:lnTo>
                        <a:pt x="106" y="21"/>
                      </a:lnTo>
                      <a:lnTo>
                        <a:pt x="105" y="20"/>
                      </a:lnTo>
                      <a:lnTo>
                        <a:pt x="105" y="20"/>
                      </a:lnTo>
                      <a:lnTo>
                        <a:pt x="104" y="19"/>
                      </a:lnTo>
                      <a:lnTo>
                        <a:pt x="103" y="19"/>
                      </a:lnTo>
                      <a:lnTo>
                        <a:pt x="101" y="19"/>
                      </a:lnTo>
                      <a:lnTo>
                        <a:pt x="100" y="19"/>
                      </a:lnTo>
                      <a:lnTo>
                        <a:pt x="99" y="18"/>
                      </a:lnTo>
                      <a:lnTo>
                        <a:pt x="99" y="18"/>
                      </a:lnTo>
                      <a:lnTo>
                        <a:pt x="98" y="17"/>
                      </a:lnTo>
                      <a:lnTo>
                        <a:pt x="98" y="17"/>
                      </a:lnTo>
                      <a:lnTo>
                        <a:pt x="97" y="16"/>
                      </a:lnTo>
                      <a:lnTo>
                        <a:pt x="96" y="16"/>
                      </a:lnTo>
                      <a:lnTo>
                        <a:pt x="96" y="16"/>
                      </a:lnTo>
                      <a:lnTo>
                        <a:pt x="95" y="15"/>
                      </a:lnTo>
                      <a:lnTo>
                        <a:pt x="94" y="16"/>
                      </a:lnTo>
                      <a:lnTo>
                        <a:pt x="94" y="16"/>
                      </a:lnTo>
                      <a:lnTo>
                        <a:pt x="94" y="16"/>
                      </a:lnTo>
                      <a:lnTo>
                        <a:pt x="94" y="16"/>
                      </a:lnTo>
                      <a:lnTo>
                        <a:pt x="94" y="15"/>
                      </a:lnTo>
                      <a:lnTo>
                        <a:pt x="93" y="14"/>
                      </a:lnTo>
                      <a:lnTo>
                        <a:pt x="92" y="13"/>
                      </a:lnTo>
                      <a:lnTo>
                        <a:pt x="91" y="12"/>
                      </a:lnTo>
                      <a:lnTo>
                        <a:pt x="90" y="11"/>
                      </a:lnTo>
                      <a:lnTo>
                        <a:pt x="88" y="11"/>
                      </a:lnTo>
                      <a:lnTo>
                        <a:pt x="87" y="11"/>
                      </a:lnTo>
                      <a:lnTo>
                        <a:pt x="85" y="11"/>
                      </a:lnTo>
                      <a:lnTo>
                        <a:pt x="85" y="11"/>
                      </a:lnTo>
                      <a:lnTo>
                        <a:pt x="86" y="9"/>
                      </a:lnTo>
                      <a:lnTo>
                        <a:pt x="86" y="7"/>
                      </a:lnTo>
                      <a:lnTo>
                        <a:pt x="86" y="5"/>
                      </a:lnTo>
                      <a:lnTo>
                        <a:pt x="86" y="4"/>
                      </a:lnTo>
                      <a:lnTo>
                        <a:pt x="84" y="2"/>
                      </a:lnTo>
                      <a:lnTo>
                        <a:pt x="83" y="1"/>
                      </a:lnTo>
                      <a:lnTo>
                        <a:pt x="81" y="0"/>
                      </a:lnTo>
                      <a:lnTo>
                        <a:pt x="79" y="0"/>
                      </a:lnTo>
                      <a:lnTo>
                        <a:pt x="79" y="0"/>
                      </a:lnTo>
                      <a:lnTo>
                        <a:pt x="76" y="0"/>
                      </a:lnTo>
                      <a:lnTo>
                        <a:pt x="75" y="0"/>
                      </a:lnTo>
                      <a:lnTo>
                        <a:pt x="74" y="0"/>
                      </a:lnTo>
                      <a:lnTo>
                        <a:pt x="74" y="0"/>
                      </a:lnTo>
                      <a:lnTo>
                        <a:pt x="72" y="2"/>
                      </a:lnTo>
                      <a:lnTo>
                        <a:pt x="70" y="3"/>
                      </a:lnTo>
                      <a:lnTo>
                        <a:pt x="70" y="4"/>
                      </a:lnTo>
                      <a:lnTo>
                        <a:pt x="70" y="4"/>
                      </a:lnTo>
                      <a:lnTo>
                        <a:pt x="68" y="6"/>
                      </a:lnTo>
                      <a:lnTo>
                        <a:pt x="68" y="8"/>
                      </a:lnTo>
                      <a:lnTo>
                        <a:pt x="68" y="9"/>
                      </a:lnTo>
                      <a:lnTo>
                        <a:pt x="68" y="12"/>
                      </a:lnTo>
                      <a:lnTo>
                        <a:pt x="68" y="12"/>
                      </a:lnTo>
                      <a:lnTo>
                        <a:pt x="66" y="11"/>
                      </a:lnTo>
                      <a:lnTo>
                        <a:pt x="65" y="11"/>
                      </a:lnTo>
                      <a:lnTo>
                        <a:pt x="65" y="11"/>
                      </a:lnTo>
                      <a:lnTo>
                        <a:pt x="64" y="11"/>
                      </a:lnTo>
                      <a:lnTo>
                        <a:pt x="62" y="11"/>
                      </a:lnTo>
                      <a:lnTo>
                        <a:pt x="61" y="11"/>
                      </a:lnTo>
                      <a:lnTo>
                        <a:pt x="60" y="11"/>
                      </a:lnTo>
                      <a:lnTo>
                        <a:pt x="60" y="11"/>
                      </a:lnTo>
                      <a:lnTo>
                        <a:pt x="59" y="11"/>
                      </a:lnTo>
                      <a:lnTo>
                        <a:pt x="58" y="11"/>
                      </a:lnTo>
                      <a:lnTo>
                        <a:pt x="57" y="10"/>
                      </a:lnTo>
                      <a:lnTo>
                        <a:pt x="56" y="10"/>
                      </a:lnTo>
                      <a:lnTo>
                        <a:pt x="56" y="10"/>
                      </a:lnTo>
                      <a:lnTo>
                        <a:pt x="54" y="10"/>
                      </a:lnTo>
                      <a:lnTo>
                        <a:pt x="52" y="9"/>
                      </a:lnTo>
                      <a:lnTo>
                        <a:pt x="52" y="9"/>
                      </a:lnTo>
                      <a:lnTo>
                        <a:pt x="50" y="9"/>
                      </a:lnTo>
                      <a:lnTo>
                        <a:pt x="48" y="9"/>
                      </a:lnTo>
                      <a:lnTo>
                        <a:pt x="47" y="9"/>
                      </a:lnTo>
                      <a:lnTo>
                        <a:pt x="46" y="9"/>
                      </a:lnTo>
                      <a:lnTo>
                        <a:pt x="45" y="10"/>
                      </a:lnTo>
                      <a:lnTo>
                        <a:pt x="44" y="11"/>
                      </a:lnTo>
                      <a:lnTo>
                        <a:pt x="43" y="11"/>
                      </a:lnTo>
                      <a:lnTo>
                        <a:pt x="43" y="11"/>
                      </a:lnTo>
                      <a:lnTo>
                        <a:pt x="40" y="15"/>
                      </a:lnTo>
                      <a:lnTo>
                        <a:pt x="39" y="16"/>
                      </a:lnTo>
                      <a:lnTo>
                        <a:pt x="38" y="18"/>
                      </a:lnTo>
                      <a:lnTo>
                        <a:pt x="38" y="18"/>
                      </a:lnTo>
                      <a:lnTo>
                        <a:pt x="36" y="17"/>
                      </a:lnTo>
                      <a:lnTo>
                        <a:pt x="34" y="17"/>
                      </a:lnTo>
                      <a:lnTo>
                        <a:pt x="33" y="16"/>
                      </a:lnTo>
                      <a:lnTo>
                        <a:pt x="31" y="16"/>
                      </a:lnTo>
                      <a:lnTo>
                        <a:pt x="31" y="16"/>
                      </a:lnTo>
                      <a:lnTo>
                        <a:pt x="29" y="16"/>
                      </a:lnTo>
                      <a:lnTo>
                        <a:pt x="27" y="16"/>
                      </a:lnTo>
                      <a:lnTo>
                        <a:pt x="23" y="18"/>
                      </a:lnTo>
                      <a:lnTo>
                        <a:pt x="23" y="18"/>
                      </a:lnTo>
                      <a:lnTo>
                        <a:pt x="20" y="19"/>
                      </a:lnTo>
                      <a:lnTo>
                        <a:pt x="20" y="19"/>
                      </a:lnTo>
                      <a:lnTo>
                        <a:pt x="19" y="20"/>
                      </a:lnTo>
                      <a:lnTo>
                        <a:pt x="18" y="21"/>
                      </a:lnTo>
                      <a:lnTo>
                        <a:pt x="18" y="23"/>
                      </a:lnTo>
                      <a:lnTo>
                        <a:pt x="18" y="25"/>
                      </a:lnTo>
                      <a:lnTo>
                        <a:pt x="19" y="27"/>
                      </a:lnTo>
                      <a:lnTo>
                        <a:pt x="20" y="28"/>
                      </a:lnTo>
                      <a:lnTo>
                        <a:pt x="21" y="30"/>
                      </a:lnTo>
                      <a:lnTo>
                        <a:pt x="21" y="30"/>
                      </a:lnTo>
                      <a:lnTo>
                        <a:pt x="20" y="29"/>
                      </a:lnTo>
                      <a:lnTo>
                        <a:pt x="20" y="30"/>
                      </a:lnTo>
                      <a:lnTo>
                        <a:pt x="19" y="30"/>
                      </a:lnTo>
                      <a:lnTo>
                        <a:pt x="18" y="31"/>
                      </a:lnTo>
                      <a:lnTo>
                        <a:pt x="17" y="32"/>
                      </a:lnTo>
                      <a:lnTo>
                        <a:pt x="17" y="32"/>
                      </a:lnTo>
                      <a:lnTo>
                        <a:pt x="16" y="32"/>
                      </a:lnTo>
                      <a:lnTo>
                        <a:pt x="15" y="32"/>
                      </a:lnTo>
                      <a:lnTo>
                        <a:pt x="14" y="32"/>
                      </a:lnTo>
                      <a:lnTo>
                        <a:pt x="12" y="33"/>
                      </a:lnTo>
                      <a:lnTo>
                        <a:pt x="12" y="33"/>
                      </a:lnTo>
                      <a:lnTo>
                        <a:pt x="12" y="34"/>
                      </a:lnTo>
                      <a:lnTo>
                        <a:pt x="11" y="35"/>
                      </a:lnTo>
                      <a:lnTo>
                        <a:pt x="11" y="35"/>
                      </a:lnTo>
                      <a:lnTo>
                        <a:pt x="10" y="36"/>
                      </a:lnTo>
                      <a:lnTo>
                        <a:pt x="11" y="37"/>
                      </a:lnTo>
                      <a:lnTo>
                        <a:pt x="11" y="37"/>
                      </a:lnTo>
                      <a:lnTo>
                        <a:pt x="12" y="38"/>
                      </a:lnTo>
                      <a:lnTo>
                        <a:pt x="13" y="39"/>
                      </a:lnTo>
                      <a:lnTo>
                        <a:pt x="14" y="40"/>
                      </a:lnTo>
                      <a:lnTo>
                        <a:pt x="14" y="41"/>
                      </a:lnTo>
                      <a:lnTo>
                        <a:pt x="14" y="41"/>
                      </a:lnTo>
                      <a:lnTo>
                        <a:pt x="13" y="41"/>
                      </a:lnTo>
                      <a:lnTo>
                        <a:pt x="11" y="41"/>
                      </a:lnTo>
                      <a:lnTo>
                        <a:pt x="9" y="42"/>
                      </a:lnTo>
                      <a:lnTo>
                        <a:pt x="8" y="42"/>
                      </a:lnTo>
                      <a:lnTo>
                        <a:pt x="8" y="42"/>
                      </a:lnTo>
                      <a:lnTo>
                        <a:pt x="6" y="43"/>
                      </a:lnTo>
                      <a:lnTo>
                        <a:pt x="5" y="44"/>
                      </a:lnTo>
                      <a:lnTo>
                        <a:pt x="4" y="45"/>
                      </a:lnTo>
                      <a:lnTo>
                        <a:pt x="3" y="46"/>
                      </a:lnTo>
                      <a:lnTo>
                        <a:pt x="2" y="48"/>
                      </a:lnTo>
                      <a:lnTo>
                        <a:pt x="1" y="51"/>
                      </a:lnTo>
                      <a:lnTo>
                        <a:pt x="1" y="51"/>
                      </a:lnTo>
                      <a:lnTo>
                        <a:pt x="1" y="52"/>
                      </a:lnTo>
                      <a:lnTo>
                        <a:pt x="0" y="53"/>
                      </a:lnTo>
                      <a:lnTo>
                        <a:pt x="1" y="54"/>
                      </a:lnTo>
                      <a:lnTo>
                        <a:pt x="1" y="54"/>
                      </a:lnTo>
                      <a:lnTo>
                        <a:pt x="2" y="56"/>
                      </a:lnTo>
                      <a:lnTo>
                        <a:pt x="4" y="57"/>
                      </a:lnTo>
                      <a:lnTo>
                        <a:pt x="6" y="57"/>
                      </a:lnTo>
                      <a:lnTo>
                        <a:pt x="8" y="58"/>
                      </a:lnTo>
                      <a:lnTo>
                        <a:pt x="12" y="59"/>
                      </a:lnTo>
                      <a:lnTo>
                        <a:pt x="12" y="59"/>
                      </a:lnTo>
                      <a:lnTo>
                        <a:pt x="11" y="60"/>
                      </a:lnTo>
                      <a:lnTo>
                        <a:pt x="11" y="61"/>
                      </a:lnTo>
                      <a:lnTo>
                        <a:pt x="12" y="62"/>
                      </a:lnTo>
                      <a:lnTo>
                        <a:pt x="13" y="63"/>
                      </a:lnTo>
                      <a:lnTo>
                        <a:pt x="13" y="63"/>
                      </a:lnTo>
                      <a:lnTo>
                        <a:pt x="14" y="64"/>
                      </a:lnTo>
                      <a:lnTo>
                        <a:pt x="16" y="64"/>
                      </a:lnTo>
                      <a:lnTo>
                        <a:pt x="17" y="65"/>
                      </a:lnTo>
                      <a:lnTo>
                        <a:pt x="19" y="65"/>
                      </a:lnTo>
                      <a:lnTo>
                        <a:pt x="19" y="65"/>
                      </a:lnTo>
                      <a:lnTo>
                        <a:pt x="19" y="67"/>
                      </a:lnTo>
                      <a:lnTo>
                        <a:pt x="19" y="68"/>
                      </a:lnTo>
                      <a:lnTo>
                        <a:pt x="19" y="69"/>
                      </a:lnTo>
                      <a:lnTo>
                        <a:pt x="20" y="70"/>
                      </a:lnTo>
                      <a:lnTo>
                        <a:pt x="20" y="70"/>
                      </a:lnTo>
                      <a:lnTo>
                        <a:pt x="21" y="70"/>
                      </a:lnTo>
                      <a:lnTo>
                        <a:pt x="21" y="70"/>
                      </a:lnTo>
                      <a:lnTo>
                        <a:pt x="22" y="71"/>
                      </a:lnTo>
                      <a:lnTo>
                        <a:pt x="23" y="71"/>
                      </a:lnTo>
                      <a:lnTo>
                        <a:pt x="24" y="71"/>
                      </a:lnTo>
                      <a:lnTo>
                        <a:pt x="24" y="71"/>
                      </a:lnTo>
                      <a:lnTo>
                        <a:pt x="24" y="71"/>
                      </a:lnTo>
                      <a:lnTo>
                        <a:pt x="25" y="71"/>
                      </a:lnTo>
                      <a:lnTo>
                        <a:pt x="25" y="71"/>
                      </a:lnTo>
                      <a:lnTo>
                        <a:pt x="22" y="71"/>
                      </a:lnTo>
                      <a:lnTo>
                        <a:pt x="21" y="72"/>
                      </a:lnTo>
                      <a:lnTo>
                        <a:pt x="20" y="72"/>
                      </a:lnTo>
                      <a:lnTo>
                        <a:pt x="20" y="72"/>
                      </a:lnTo>
                      <a:lnTo>
                        <a:pt x="18" y="73"/>
                      </a:lnTo>
                      <a:lnTo>
                        <a:pt x="18" y="74"/>
                      </a:lnTo>
                      <a:lnTo>
                        <a:pt x="17" y="76"/>
                      </a:lnTo>
                      <a:lnTo>
                        <a:pt x="16" y="77"/>
                      </a:lnTo>
                      <a:lnTo>
                        <a:pt x="16" y="77"/>
                      </a:lnTo>
                      <a:lnTo>
                        <a:pt x="16" y="78"/>
                      </a:lnTo>
                      <a:lnTo>
                        <a:pt x="16" y="79"/>
                      </a:lnTo>
                      <a:lnTo>
                        <a:pt x="17" y="80"/>
                      </a:lnTo>
                      <a:lnTo>
                        <a:pt x="18" y="81"/>
                      </a:lnTo>
                      <a:lnTo>
                        <a:pt x="20" y="82"/>
                      </a:lnTo>
                      <a:lnTo>
                        <a:pt x="22" y="83"/>
                      </a:lnTo>
                      <a:lnTo>
                        <a:pt x="24" y="84"/>
                      </a:lnTo>
                      <a:lnTo>
                        <a:pt x="26" y="84"/>
                      </a:lnTo>
                      <a:lnTo>
                        <a:pt x="28" y="84"/>
                      </a:lnTo>
                      <a:lnTo>
                        <a:pt x="28" y="84"/>
                      </a:lnTo>
                      <a:lnTo>
                        <a:pt x="28" y="84"/>
                      </a:lnTo>
                      <a:lnTo>
                        <a:pt x="28" y="84"/>
                      </a:lnTo>
                      <a:lnTo>
                        <a:pt x="29" y="85"/>
                      </a:lnTo>
                      <a:lnTo>
                        <a:pt x="31" y="85"/>
                      </a:lnTo>
                      <a:lnTo>
                        <a:pt x="32" y="85"/>
                      </a:lnTo>
                      <a:lnTo>
                        <a:pt x="32" y="85"/>
                      </a:lnTo>
                      <a:lnTo>
                        <a:pt x="32" y="86"/>
                      </a:lnTo>
                      <a:lnTo>
                        <a:pt x="32" y="86"/>
                      </a:lnTo>
                      <a:lnTo>
                        <a:pt x="32" y="88"/>
                      </a:lnTo>
                      <a:lnTo>
                        <a:pt x="32" y="88"/>
                      </a:lnTo>
                      <a:lnTo>
                        <a:pt x="32" y="88"/>
                      </a:lnTo>
                      <a:lnTo>
                        <a:pt x="33" y="88"/>
                      </a:lnTo>
                      <a:lnTo>
                        <a:pt x="35" y="88"/>
                      </a:lnTo>
                      <a:lnTo>
                        <a:pt x="35" y="88"/>
                      </a:lnTo>
                      <a:lnTo>
                        <a:pt x="36" y="89"/>
                      </a:lnTo>
                      <a:lnTo>
                        <a:pt x="36" y="90"/>
                      </a:lnTo>
                      <a:lnTo>
                        <a:pt x="37" y="91"/>
                      </a:lnTo>
                      <a:lnTo>
                        <a:pt x="38" y="92"/>
                      </a:lnTo>
                      <a:lnTo>
                        <a:pt x="39" y="93"/>
                      </a:lnTo>
                      <a:lnTo>
                        <a:pt x="40" y="93"/>
                      </a:lnTo>
                      <a:lnTo>
                        <a:pt x="40" y="94"/>
                      </a:lnTo>
                      <a:lnTo>
                        <a:pt x="40" y="94"/>
                      </a:lnTo>
                      <a:lnTo>
                        <a:pt x="41" y="94"/>
                      </a:lnTo>
                      <a:lnTo>
                        <a:pt x="42" y="94"/>
                      </a:lnTo>
                      <a:lnTo>
                        <a:pt x="44" y="94"/>
                      </a:lnTo>
                      <a:lnTo>
                        <a:pt x="45" y="93"/>
                      </a:lnTo>
                      <a:lnTo>
                        <a:pt x="46" y="92"/>
                      </a:lnTo>
                      <a:lnTo>
                        <a:pt x="46" y="92"/>
                      </a:lnTo>
                      <a:lnTo>
                        <a:pt x="47" y="90"/>
                      </a:lnTo>
                      <a:lnTo>
                        <a:pt x="47" y="89"/>
                      </a:lnTo>
                      <a:lnTo>
                        <a:pt x="47" y="89"/>
                      </a:lnTo>
                      <a:lnTo>
                        <a:pt x="48" y="90"/>
                      </a:lnTo>
                      <a:lnTo>
                        <a:pt x="49" y="90"/>
                      </a:lnTo>
                      <a:lnTo>
                        <a:pt x="50" y="90"/>
                      </a:lnTo>
                      <a:lnTo>
                        <a:pt x="52" y="90"/>
                      </a:lnTo>
                      <a:lnTo>
                        <a:pt x="52" y="89"/>
                      </a:lnTo>
                      <a:lnTo>
                        <a:pt x="53" y="89"/>
                      </a:lnTo>
                      <a:lnTo>
                        <a:pt x="53" y="89"/>
                      </a:lnTo>
                      <a:lnTo>
                        <a:pt x="54" y="88"/>
                      </a:lnTo>
                      <a:lnTo>
                        <a:pt x="54" y="87"/>
                      </a:lnTo>
                      <a:lnTo>
                        <a:pt x="54" y="84"/>
                      </a:lnTo>
                      <a:lnTo>
                        <a:pt x="54" y="84"/>
                      </a:lnTo>
                      <a:lnTo>
                        <a:pt x="55" y="84"/>
                      </a:lnTo>
                      <a:lnTo>
                        <a:pt x="56" y="84"/>
                      </a:lnTo>
                      <a:lnTo>
                        <a:pt x="57" y="85"/>
                      </a:lnTo>
                      <a:lnTo>
                        <a:pt x="57" y="85"/>
                      </a:lnTo>
                      <a:lnTo>
                        <a:pt x="58" y="85"/>
                      </a:lnTo>
                      <a:lnTo>
                        <a:pt x="59" y="85"/>
                      </a:lnTo>
                      <a:lnTo>
                        <a:pt x="59" y="85"/>
                      </a:lnTo>
                      <a:lnTo>
                        <a:pt x="59" y="85"/>
                      </a:lnTo>
                      <a:lnTo>
                        <a:pt x="59" y="83"/>
                      </a:lnTo>
                      <a:lnTo>
                        <a:pt x="58" y="81"/>
                      </a:lnTo>
                      <a:lnTo>
                        <a:pt x="56" y="78"/>
                      </a:lnTo>
                      <a:lnTo>
                        <a:pt x="55" y="77"/>
                      </a:lnTo>
                      <a:lnTo>
                        <a:pt x="54" y="75"/>
                      </a:lnTo>
                      <a:lnTo>
                        <a:pt x="54" y="74"/>
                      </a:lnTo>
                      <a:lnTo>
                        <a:pt x="53" y="72"/>
                      </a:lnTo>
                      <a:lnTo>
                        <a:pt x="53" y="72"/>
                      </a:lnTo>
                      <a:lnTo>
                        <a:pt x="53" y="69"/>
                      </a:lnTo>
                      <a:lnTo>
                        <a:pt x="53" y="69"/>
                      </a:lnTo>
                      <a:lnTo>
                        <a:pt x="55" y="69"/>
                      </a:lnTo>
                      <a:lnTo>
                        <a:pt x="56" y="69"/>
                      </a:lnTo>
                      <a:lnTo>
                        <a:pt x="57" y="69"/>
                      </a:lnTo>
                      <a:lnTo>
                        <a:pt x="57" y="69"/>
                      </a:lnTo>
                      <a:lnTo>
                        <a:pt x="58" y="69"/>
                      </a:lnTo>
                      <a:lnTo>
                        <a:pt x="59" y="68"/>
                      </a:lnTo>
                      <a:lnTo>
                        <a:pt x="59" y="67"/>
                      </a:lnTo>
                      <a:lnTo>
                        <a:pt x="59" y="67"/>
                      </a:lnTo>
                      <a:lnTo>
                        <a:pt x="60" y="65"/>
                      </a:lnTo>
                      <a:lnTo>
                        <a:pt x="60" y="63"/>
                      </a:lnTo>
                      <a:lnTo>
                        <a:pt x="60" y="63"/>
                      </a:lnTo>
                      <a:lnTo>
                        <a:pt x="60" y="63"/>
                      </a:lnTo>
                      <a:lnTo>
                        <a:pt x="61" y="63"/>
                      </a:lnTo>
                      <a:lnTo>
                        <a:pt x="61" y="62"/>
                      </a:lnTo>
                      <a:lnTo>
                        <a:pt x="62" y="62"/>
                      </a:lnTo>
                      <a:lnTo>
                        <a:pt x="62" y="62"/>
                      </a:lnTo>
                      <a:lnTo>
                        <a:pt x="62" y="62"/>
                      </a:lnTo>
                      <a:lnTo>
                        <a:pt x="63" y="61"/>
                      </a:lnTo>
                      <a:lnTo>
                        <a:pt x="63" y="61"/>
                      </a:lnTo>
                      <a:lnTo>
                        <a:pt x="63" y="61"/>
                      </a:lnTo>
                      <a:lnTo>
                        <a:pt x="64" y="60"/>
                      </a:lnTo>
                      <a:lnTo>
                        <a:pt x="64" y="59"/>
                      </a:lnTo>
                      <a:lnTo>
                        <a:pt x="64" y="59"/>
                      </a:lnTo>
                      <a:lnTo>
                        <a:pt x="64" y="59"/>
                      </a:lnTo>
                      <a:lnTo>
                        <a:pt x="64" y="58"/>
                      </a:lnTo>
                      <a:lnTo>
                        <a:pt x="65" y="58"/>
                      </a:lnTo>
                      <a:lnTo>
                        <a:pt x="67" y="58"/>
                      </a:lnTo>
                      <a:lnTo>
                        <a:pt x="71" y="59"/>
                      </a:lnTo>
                      <a:lnTo>
                        <a:pt x="71" y="59"/>
                      </a:lnTo>
                      <a:lnTo>
                        <a:pt x="71" y="61"/>
                      </a:lnTo>
                      <a:lnTo>
                        <a:pt x="72" y="62"/>
                      </a:lnTo>
                      <a:lnTo>
                        <a:pt x="73" y="64"/>
                      </a:lnTo>
                      <a:lnTo>
                        <a:pt x="74" y="65"/>
                      </a:lnTo>
                      <a:lnTo>
                        <a:pt x="74" y="65"/>
                      </a:lnTo>
                      <a:lnTo>
                        <a:pt x="76" y="66"/>
                      </a:lnTo>
                      <a:lnTo>
                        <a:pt x="77" y="66"/>
                      </a:lnTo>
                      <a:lnTo>
                        <a:pt x="78" y="66"/>
                      </a:lnTo>
                      <a:lnTo>
                        <a:pt x="79" y="66"/>
                      </a:lnTo>
                      <a:lnTo>
                        <a:pt x="81" y="64"/>
                      </a:lnTo>
                      <a:lnTo>
                        <a:pt x="81" y="64"/>
                      </a:lnTo>
                      <a:lnTo>
                        <a:pt x="82" y="65"/>
                      </a:lnTo>
                      <a:lnTo>
                        <a:pt x="83" y="65"/>
                      </a:lnTo>
                      <a:lnTo>
                        <a:pt x="85" y="66"/>
                      </a:lnTo>
                      <a:lnTo>
                        <a:pt x="89" y="66"/>
                      </a:lnTo>
                      <a:lnTo>
                        <a:pt x="89" y="66"/>
                      </a:lnTo>
                      <a:lnTo>
                        <a:pt x="87" y="69"/>
                      </a:lnTo>
                      <a:lnTo>
                        <a:pt x="86" y="71"/>
                      </a:lnTo>
                      <a:lnTo>
                        <a:pt x="85" y="73"/>
                      </a:lnTo>
                      <a:lnTo>
                        <a:pt x="85" y="74"/>
                      </a:lnTo>
                      <a:lnTo>
                        <a:pt x="84" y="75"/>
                      </a:lnTo>
                      <a:lnTo>
                        <a:pt x="84" y="77"/>
                      </a:lnTo>
                      <a:lnTo>
                        <a:pt x="84" y="77"/>
                      </a:lnTo>
                      <a:lnTo>
                        <a:pt x="85" y="77"/>
                      </a:lnTo>
                      <a:lnTo>
                        <a:pt x="86" y="77"/>
                      </a:lnTo>
                      <a:lnTo>
                        <a:pt x="86" y="77"/>
                      </a:lnTo>
                      <a:lnTo>
                        <a:pt x="86" y="78"/>
                      </a:lnTo>
                      <a:lnTo>
                        <a:pt x="86" y="79"/>
                      </a:lnTo>
                      <a:lnTo>
                        <a:pt x="86" y="79"/>
                      </a:lnTo>
                      <a:lnTo>
                        <a:pt x="87" y="79"/>
                      </a:lnTo>
                      <a:lnTo>
                        <a:pt x="88" y="80"/>
                      </a:lnTo>
                      <a:lnTo>
                        <a:pt x="89" y="81"/>
                      </a:lnTo>
                      <a:lnTo>
                        <a:pt x="90" y="83"/>
                      </a:lnTo>
                      <a:lnTo>
                        <a:pt x="90" y="83"/>
                      </a:lnTo>
                      <a:lnTo>
                        <a:pt x="91" y="84"/>
                      </a:lnTo>
                      <a:lnTo>
                        <a:pt x="91" y="84"/>
                      </a:lnTo>
                      <a:lnTo>
                        <a:pt x="92" y="84"/>
                      </a:lnTo>
                      <a:lnTo>
                        <a:pt x="93" y="85"/>
                      </a:lnTo>
                      <a:lnTo>
                        <a:pt x="95" y="85"/>
                      </a:lnTo>
                      <a:lnTo>
                        <a:pt x="96" y="84"/>
                      </a:lnTo>
                      <a:lnTo>
                        <a:pt x="96" y="84"/>
                      </a:lnTo>
                      <a:lnTo>
                        <a:pt x="98" y="86"/>
                      </a:lnTo>
                      <a:lnTo>
                        <a:pt x="99" y="88"/>
                      </a:lnTo>
                      <a:lnTo>
                        <a:pt x="100" y="89"/>
                      </a:lnTo>
                      <a:lnTo>
                        <a:pt x="101" y="89"/>
                      </a:lnTo>
                      <a:lnTo>
                        <a:pt x="102" y="90"/>
                      </a:lnTo>
                      <a:lnTo>
                        <a:pt x="102" y="90"/>
                      </a:lnTo>
                      <a:lnTo>
                        <a:pt x="104" y="90"/>
                      </a:lnTo>
                      <a:lnTo>
                        <a:pt x="105" y="90"/>
                      </a:lnTo>
                      <a:lnTo>
                        <a:pt x="106" y="89"/>
                      </a:lnTo>
                      <a:lnTo>
                        <a:pt x="107" y="89"/>
                      </a:lnTo>
                      <a:lnTo>
                        <a:pt x="107" y="89"/>
                      </a:lnTo>
                      <a:lnTo>
                        <a:pt x="109" y="88"/>
                      </a:lnTo>
                      <a:lnTo>
                        <a:pt x="111" y="87"/>
                      </a:lnTo>
                      <a:lnTo>
                        <a:pt x="114" y="85"/>
                      </a:lnTo>
                      <a:lnTo>
                        <a:pt x="116" y="84"/>
                      </a:lnTo>
                      <a:lnTo>
                        <a:pt x="117" y="83"/>
                      </a:lnTo>
                      <a:lnTo>
                        <a:pt x="118" y="82"/>
                      </a:lnTo>
                      <a:lnTo>
                        <a:pt x="118" y="80"/>
                      </a:lnTo>
                      <a:lnTo>
                        <a:pt x="118" y="80"/>
                      </a:lnTo>
                      <a:lnTo>
                        <a:pt x="120" y="80"/>
                      </a:lnTo>
                      <a:lnTo>
                        <a:pt x="122" y="79"/>
                      </a:lnTo>
                      <a:lnTo>
                        <a:pt x="122" y="79"/>
                      </a:lnTo>
                      <a:lnTo>
                        <a:pt x="122" y="79"/>
                      </a:lnTo>
                      <a:lnTo>
                        <a:pt x="122" y="78"/>
                      </a:lnTo>
                      <a:lnTo>
                        <a:pt x="122" y="78"/>
                      </a:lnTo>
                      <a:lnTo>
                        <a:pt x="123" y="78"/>
                      </a:lnTo>
                      <a:lnTo>
                        <a:pt x="124" y="78"/>
                      </a:lnTo>
                      <a:lnTo>
                        <a:pt x="125" y="78"/>
                      </a:lnTo>
                      <a:lnTo>
                        <a:pt x="126" y="78"/>
                      </a:lnTo>
                      <a:lnTo>
                        <a:pt x="126" y="78"/>
                      </a:lnTo>
                      <a:lnTo>
                        <a:pt x="126" y="77"/>
                      </a:lnTo>
                      <a:lnTo>
                        <a:pt x="126" y="76"/>
                      </a:lnTo>
                      <a:lnTo>
                        <a:pt x="126" y="74"/>
                      </a:lnTo>
                      <a:lnTo>
                        <a:pt x="126" y="74"/>
                      </a:lnTo>
                      <a:lnTo>
                        <a:pt x="130" y="74"/>
                      </a:lnTo>
                      <a:lnTo>
                        <a:pt x="133" y="74"/>
                      </a:lnTo>
                      <a:lnTo>
                        <a:pt x="134" y="74"/>
                      </a:lnTo>
                      <a:lnTo>
                        <a:pt x="136" y="73"/>
                      </a:lnTo>
                      <a:lnTo>
                        <a:pt x="137" y="72"/>
                      </a:lnTo>
                      <a:lnTo>
                        <a:pt x="138" y="71"/>
                      </a:lnTo>
                      <a:lnTo>
                        <a:pt x="138" y="71"/>
                      </a:lnTo>
                      <a:lnTo>
                        <a:pt x="139" y="70"/>
                      </a:lnTo>
                      <a:lnTo>
                        <a:pt x="139" y="69"/>
                      </a:lnTo>
                      <a:lnTo>
                        <a:pt x="140" y="67"/>
                      </a:lnTo>
                      <a:lnTo>
                        <a:pt x="139" y="66"/>
                      </a:lnTo>
                      <a:lnTo>
                        <a:pt x="139" y="66"/>
                      </a:lnTo>
                      <a:close/>
                    </a:path>
                  </a:pathLst>
                </a:custGeom>
                <a:solidFill>
                  <a:srgbClr val="AFD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91" name="Freeform 2927">
                  <a:extLst>
                    <a:ext uri="{FF2B5EF4-FFF2-40B4-BE49-F238E27FC236}">
                      <a16:creationId xmlns:a16="http://schemas.microsoft.com/office/drawing/2014/main" id="{099C6593-52E4-4FED-94C9-F41F7BDDF912}"/>
                    </a:ext>
                  </a:extLst>
                </p:cNvPr>
                <p:cNvSpPr>
                  <a:spLocks/>
                </p:cNvSpPr>
                <p:nvPr/>
              </p:nvSpPr>
              <p:spPr bwMode="auto">
                <a:xfrm>
                  <a:off x="4199" y="1627"/>
                  <a:ext cx="53" cy="35"/>
                </a:xfrm>
                <a:custGeom>
                  <a:avLst/>
                  <a:gdLst>
                    <a:gd name="T0" fmla="*/ 0 w 53"/>
                    <a:gd name="T1" fmla="*/ 8 h 35"/>
                    <a:gd name="T2" fmla="*/ 0 w 53"/>
                    <a:gd name="T3" fmla="*/ 12 h 35"/>
                    <a:gd name="T4" fmla="*/ 1 w 53"/>
                    <a:gd name="T5" fmla="*/ 14 h 35"/>
                    <a:gd name="T6" fmla="*/ 3 w 53"/>
                    <a:gd name="T7" fmla="*/ 16 h 35"/>
                    <a:gd name="T8" fmla="*/ 7 w 53"/>
                    <a:gd name="T9" fmla="*/ 19 h 35"/>
                    <a:gd name="T10" fmla="*/ 10 w 53"/>
                    <a:gd name="T11" fmla="*/ 20 h 35"/>
                    <a:gd name="T12" fmla="*/ 9 w 53"/>
                    <a:gd name="T13" fmla="*/ 22 h 35"/>
                    <a:gd name="T14" fmla="*/ 7 w 53"/>
                    <a:gd name="T15" fmla="*/ 23 h 35"/>
                    <a:gd name="T16" fmla="*/ 7 w 53"/>
                    <a:gd name="T17" fmla="*/ 25 h 35"/>
                    <a:gd name="T18" fmla="*/ 7 w 53"/>
                    <a:gd name="T19" fmla="*/ 26 h 35"/>
                    <a:gd name="T20" fmla="*/ 8 w 53"/>
                    <a:gd name="T21" fmla="*/ 29 h 35"/>
                    <a:gd name="T22" fmla="*/ 12 w 53"/>
                    <a:gd name="T23" fmla="*/ 31 h 35"/>
                    <a:gd name="T24" fmla="*/ 15 w 53"/>
                    <a:gd name="T25" fmla="*/ 32 h 35"/>
                    <a:gd name="T26" fmla="*/ 18 w 53"/>
                    <a:gd name="T27" fmla="*/ 31 h 35"/>
                    <a:gd name="T28" fmla="*/ 20 w 53"/>
                    <a:gd name="T29" fmla="*/ 30 h 35"/>
                    <a:gd name="T30" fmla="*/ 22 w 53"/>
                    <a:gd name="T31" fmla="*/ 29 h 35"/>
                    <a:gd name="T32" fmla="*/ 25 w 53"/>
                    <a:gd name="T33" fmla="*/ 31 h 35"/>
                    <a:gd name="T34" fmla="*/ 29 w 53"/>
                    <a:gd name="T35" fmla="*/ 34 h 35"/>
                    <a:gd name="T36" fmla="*/ 32 w 53"/>
                    <a:gd name="T37" fmla="*/ 35 h 35"/>
                    <a:gd name="T38" fmla="*/ 34 w 53"/>
                    <a:gd name="T39" fmla="*/ 34 h 35"/>
                    <a:gd name="T40" fmla="*/ 36 w 53"/>
                    <a:gd name="T41" fmla="*/ 33 h 35"/>
                    <a:gd name="T42" fmla="*/ 37 w 53"/>
                    <a:gd name="T43" fmla="*/ 32 h 35"/>
                    <a:gd name="T44" fmla="*/ 39 w 53"/>
                    <a:gd name="T45" fmla="*/ 30 h 35"/>
                    <a:gd name="T46" fmla="*/ 39 w 53"/>
                    <a:gd name="T47" fmla="*/ 29 h 35"/>
                    <a:gd name="T48" fmla="*/ 41 w 53"/>
                    <a:gd name="T49" fmla="*/ 28 h 35"/>
                    <a:gd name="T50" fmla="*/ 47 w 53"/>
                    <a:gd name="T51" fmla="*/ 27 h 35"/>
                    <a:gd name="T52" fmla="*/ 49 w 53"/>
                    <a:gd name="T53" fmla="*/ 26 h 35"/>
                    <a:gd name="T54" fmla="*/ 51 w 53"/>
                    <a:gd name="T55" fmla="*/ 25 h 35"/>
                    <a:gd name="T56" fmla="*/ 53 w 53"/>
                    <a:gd name="T57" fmla="*/ 22 h 35"/>
                    <a:gd name="T58" fmla="*/ 53 w 53"/>
                    <a:gd name="T59" fmla="*/ 20 h 35"/>
                    <a:gd name="T60" fmla="*/ 52 w 53"/>
                    <a:gd name="T61" fmla="*/ 17 h 35"/>
                    <a:gd name="T62" fmla="*/ 51 w 53"/>
                    <a:gd name="T63" fmla="*/ 16 h 35"/>
                    <a:gd name="T64" fmla="*/ 48 w 53"/>
                    <a:gd name="T65" fmla="*/ 12 h 35"/>
                    <a:gd name="T66" fmla="*/ 44 w 53"/>
                    <a:gd name="T67" fmla="*/ 8 h 35"/>
                    <a:gd name="T68" fmla="*/ 43 w 53"/>
                    <a:gd name="T69" fmla="*/ 7 h 35"/>
                    <a:gd name="T70" fmla="*/ 43 w 53"/>
                    <a:gd name="T71" fmla="*/ 6 h 35"/>
                    <a:gd name="T72" fmla="*/ 38 w 53"/>
                    <a:gd name="T73" fmla="*/ 4 h 35"/>
                    <a:gd name="T74" fmla="*/ 32 w 53"/>
                    <a:gd name="T75" fmla="*/ 1 h 35"/>
                    <a:gd name="T76" fmla="*/ 27 w 53"/>
                    <a:gd name="T77" fmla="*/ 0 h 35"/>
                    <a:gd name="T78" fmla="*/ 0 w 53"/>
                    <a:gd name="T7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35">
                      <a:moveTo>
                        <a:pt x="0" y="8"/>
                      </a:moveTo>
                      <a:lnTo>
                        <a:pt x="0" y="8"/>
                      </a:lnTo>
                      <a:lnTo>
                        <a:pt x="0" y="10"/>
                      </a:lnTo>
                      <a:lnTo>
                        <a:pt x="0" y="12"/>
                      </a:lnTo>
                      <a:lnTo>
                        <a:pt x="0" y="12"/>
                      </a:lnTo>
                      <a:lnTo>
                        <a:pt x="1" y="14"/>
                      </a:lnTo>
                      <a:lnTo>
                        <a:pt x="1" y="15"/>
                      </a:lnTo>
                      <a:lnTo>
                        <a:pt x="3" y="16"/>
                      </a:lnTo>
                      <a:lnTo>
                        <a:pt x="4" y="17"/>
                      </a:lnTo>
                      <a:lnTo>
                        <a:pt x="7" y="19"/>
                      </a:lnTo>
                      <a:lnTo>
                        <a:pt x="10" y="20"/>
                      </a:lnTo>
                      <a:lnTo>
                        <a:pt x="10" y="20"/>
                      </a:lnTo>
                      <a:lnTo>
                        <a:pt x="9" y="21"/>
                      </a:lnTo>
                      <a:lnTo>
                        <a:pt x="9" y="22"/>
                      </a:lnTo>
                      <a:lnTo>
                        <a:pt x="8" y="23"/>
                      </a:lnTo>
                      <a:lnTo>
                        <a:pt x="7" y="23"/>
                      </a:lnTo>
                      <a:lnTo>
                        <a:pt x="7" y="24"/>
                      </a:lnTo>
                      <a:lnTo>
                        <a:pt x="7" y="25"/>
                      </a:lnTo>
                      <a:lnTo>
                        <a:pt x="7" y="26"/>
                      </a:lnTo>
                      <a:lnTo>
                        <a:pt x="7" y="26"/>
                      </a:lnTo>
                      <a:lnTo>
                        <a:pt x="7" y="27"/>
                      </a:lnTo>
                      <a:lnTo>
                        <a:pt x="8" y="29"/>
                      </a:lnTo>
                      <a:lnTo>
                        <a:pt x="10" y="30"/>
                      </a:lnTo>
                      <a:lnTo>
                        <a:pt x="12" y="31"/>
                      </a:lnTo>
                      <a:lnTo>
                        <a:pt x="14" y="32"/>
                      </a:lnTo>
                      <a:lnTo>
                        <a:pt x="15" y="32"/>
                      </a:lnTo>
                      <a:lnTo>
                        <a:pt x="16" y="31"/>
                      </a:lnTo>
                      <a:lnTo>
                        <a:pt x="18" y="31"/>
                      </a:lnTo>
                      <a:lnTo>
                        <a:pt x="19" y="31"/>
                      </a:lnTo>
                      <a:lnTo>
                        <a:pt x="20" y="30"/>
                      </a:lnTo>
                      <a:lnTo>
                        <a:pt x="22" y="29"/>
                      </a:lnTo>
                      <a:lnTo>
                        <a:pt x="22" y="29"/>
                      </a:lnTo>
                      <a:lnTo>
                        <a:pt x="23" y="30"/>
                      </a:lnTo>
                      <a:lnTo>
                        <a:pt x="25" y="31"/>
                      </a:lnTo>
                      <a:lnTo>
                        <a:pt x="27" y="33"/>
                      </a:lnTo>
                      <a:lnTo>
                        <a:pt x="29" y="34"/>
                      </a:lnTo>
                      <a:lnTo>
                        <a:pt x="31" y="34"/>
                      </a:lnTo>
                      <a:lnTo>
                        <a:pt x="32" y="35"/>
                      </a:lnTo>
                      <a:lnTo>
                        <a:pt x="34" y="34"/>
                      </a:lnTo>
                      <a:lnTo>
                        <a:pt x="34" y="34"/>
                      </a:lnTo>
                      <a:lnTo>
                        <a:pt x="35" y="34"/>
                      </a:lnTo>
                      <a:lnTo>
                        <a:pt x="36" y="33"/>
                      </a:lnTo>
                      <a:lnTo>
                        <a:pt x="37" y="33"/>
                      </a:lnTo>
                      <a:lnTo>
                        <a:pt x="37" y="32"/>
                      </a:lnTo>
                      <a:lnTo>
                        <a:pt x="38" y="30"/>
                      </a:lnTo>
                      <a:lnTo>
                        <a:pt x="39" y="30"/>
                      </a:lnTo>
                      <a:lnTo>
                        <a:pt x="39" y="29"/>
                      </a:lnTo>
                      <a:lnTo>
                        <a:pt x="39" y="29"/>
                      </a:lnTo>
                      <a:lnTo>
                        <a:pt x="40" y="28"/>
                      </a:lnTo>
                      <a:lnTo>
                        <a:pt x="41" y="28"/>
                      </a:lnTo>
                      <a:lnTo>
                        <a:pt x="44" y="27"/>
                      </a:lnTo>
                      <a:lnTo>
                        <a:pt x="47" y="27"/>
                      </a:lnTo>
                      <a:lnTo>
                        <a:pt x="49" y="26"/>
                      </a:lnTo>
                      <a:lnTo>
                        <a:pt x="49" y="26"/>
                      </a:lnTo>
                      <a:lnTo>
                        <a:pt x="50" y="25"/>
                      </a:lnTo>
                      <a:lnTo>
                        <a:pt x="51" y="25"/>
                      </a:lnTo>
                      <a:lnTo>
                        <a:pt x="52" y="23"/>
                      </a:lnTo>
                      <a:lnTo>
                        <a:pt x="53" y="22"/>
                      </a:lnTo>
                      <a:lnTo>
                        <a:pt x="53" y="21"/>
                      </a:lnTo>
                      <a:lnTo>
                        <a:pt x="53" y="20"/>
                      </a:lnTo>
                      <a:lnTo>
                        <a:pt x="53" y="19"/>
                      </a:lnTo>
                      <a:lnTo>
                        <a:pt x="52" y="17"/>
                      </a:lnTo>
                      <a:lnTo>
                        <a:pt x="52" y="17"/>
                      </a:lnTo>
                      <a:lnTo>
                        <a:pt x="51" y="16"/>
                      </a:lnTo>
                      <a:lnTo>
                        <a:pt x="50" y="15"/>
                      </a:lnTo>
                      <a:lnTo>
                        <a:pt x="48" y="12"/>
                      </a:lnTo>
                      <a:lnTo>
                        <a:pt x="46" y="10"/>
                      </a:lnTo>
                      <a:lnTo>
                        <a:pt x="44" y="8"/>
                      </a:lnTo>
                      <a:lnTo>
                        <a:pt x="44" y="8"/>
                      </a:lnTo>
                      <a:lnTo>
                        <a:pt x="43" y="7"/>
                      </a:lnTo>
                      <a:lnTo>
                        <a:pt x="43" y="6"/>
                      </a:lnTo>
                      <a:lnTo>
                        <a:pt x="43" y="6"/>
                      </a:lnTo>
                      <a:lnTo>
                        <a:pt x="43" y="6"/>
                      </a:lnTo>
                      <a:lnTo>
                        <a:pt x="38" y="4"/>
                      </a:lnTo>
                      <a:lnTo>
                        <a:pt x="38" y="4"/>
                      </a:lnTo>
                      <a:lnTo>
                        <a:pt x="32" y="1"/>
                      </a:lnTo>
                      <a:lnTo>
                        <a:pt x="29" y="1"/>
                      </a:lnTo>
                      <a:lnTo>
                        <a:pt x="27" y="0"/>
                      </a:lnTo>
                      <a:lnTo>
                        <a:pt x="26" y="0"/>
                      </a:lnTo>
                      <a:lnTo>
                        <a:pt x="0" y="8"/>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92" name="Freeform 2928">
                  <a:extLst>
                    <a:ext uri="{FF2B5EF4-FFF2-40B4-BE49-F238E27FC236}">
                      <a16:creationId xmlns:a16="http://schemas.microsoft.com/office/drawing/2014/main" id="{7B58AF19-627B-47CB-83D8-820B0735AB16}"/>
                    </a:ext>
                  </a:extLst>
                </p:cNvPr>
                <p:cNvSpPr>
                  <a:spLocks/>
                </p:cNvSpPr>
                <p:nvPr/>
              </p:nvSpPr>
              <p:spPr bwMode="auto">
                <a:xfrm>
                  <a:off x="4228" y="1610"/>
                  <a:ext cx="49" cy="53"/>
                </a:xfrm>
                <a:custGeom>
                  <a:avLst/>
                  <a:gdLst>
                    <a:gd name="T0" fmla="*/ 12 w 49"/>
                    <a:gd name="T1" fmla="*/ 12 h 53"/>
                    <a:gd name="T2" fmla="*/ 3 w 49"/>
                    <a:gd name="T3" fmla="*/ 19 h 53"/>
                    <a:gd name="T4" fmla="*/ 1 w 49"/>
                    <a:gd name="T5" fmla="*/ 21 h 53"/>
                    <a:gd name="T6" fmla="*/ 0 w 49"/>
                    <a:gd name="T7" fmla="*/ 24 h 53"/>
                    <a:gd name="T8" fmla="*/ 0 w 49"/>
                    <a:gd name="T9" fmla="*/ 27 h 53"/>
                    <a:gd name="T10" fmla="*/ 0 w 49"/>
                    <a:gd name="T11" fmla="*/ 29 h 53"/>
                    <a:gd name="T12" fmla="*/ 2 w 49"/>
                    <a:gd name="T13" fmla="*/ 32 h 53"/>
                    <a:gd name="T14" fmla="*/ 6 w 49"/>
                    <a:gd name="T15" fmla="*/ 35 h 53"/>
                    <a:gd name="T16" fmla="*/ 8 w 49"/>
                    <a:gd name="T17" fmla="*/ 36 h 53"/>
                    <a:gd name="T18" fmla="*/ 8 w 49"/>
                    <a:gd name="T19" fmla="*/ 37 h 53"/>
                    <a:gd name="T20" fmla="*/ 6 w 49"/>
                    <a:gd name="T21" fmla="*/ 39 h 53"/>
                    <a:gd name="T22" fmla="*/ 4 w 49"/>
                    <a:gd name="T23" fmla="*/ 41 h 53"/>
                    <a:gd name="T24" fmla="*/ 4 w 49"/>
                    <a:gd name="T25" fmla="*/ 42 h 53"/>
                    <a:gd name="T26" fmla="*/ 4 w 49"/>
                    <a:gd name="T27" fmla="*/ 46 h 53"/>
                    <a:gd name="T28" fmla="*/ 4 w 49"/>
                    <a:gd name="T29" fmla="*/ 50 h 53"/>
                    <a:gd name="T30" fmla="*/ 5 w 49"/>
                    <a:gd name="T31" fmla="*/ 51 h 53"/>
                    <a:gd name="T32" fmla="*/ 7 w 49"/>
                    <a:gd name="T33" fmla="*/ 53 h 53"/>
                    <a:gd name="T34" fmla="*/ 8 w 49"/>
                    <a:gd name="T35" fmla="*/ 53 h 53"/>
                    <a:gd name="T36" fmla="*/ 12 w 49"/>
                    <a:gd name="T37" fmla="*/ 53 h 53"/>
                    <a:gd name="T38" fmla="*/ 14 w 49"/>
                    <a:gd name="T39" fmla="*/ 52 h 53"/>
                    <a:gd name="T40" fmla="*/ 16 w 49"/>
                    <a:gd name="T41" fmla="*/ 51 h 53"/>
                    <a:gd name="T42" fmla="*/ 18 w 49"/>
                    <a:gd name="T43" fmla="*/ 47 h 53"/>
                    <a:gd name="T44" fmla="*/ 19 w 49"/>
                    <a:gd name="T45" fmla="*/ 48 h 53"/>
                    <a:gd name="T46" fmla="*/ 23 w 49"/>
                    <a:gd name="T47" fmla="*/ 50 h 53"/>
                    <a:gd name="T48" fmla="*/ 27 w 49"/>
                    <a:gd name="T49" fmla="*/ 50 h 53"/>
                    <a:gd name="T50" fmla="*/ 30 w 49"/>
                    <a:gd name="T51" fmla="*/ 48 h 53"/>
                    <a:gd name="T52" fmla="*/ 31 w 49"/>
                    <a:gd name="T53" fmla="*/ 47 h 53"/>
                    <a:gd name="T54" fmla="*/ 31 w 49"/>
                    <a:gd name="T55" fmla="*/ 46 h 53"/>
                    <a:gd name="T56" fmla="*/ 31 w 49"/>
                    <a:gd name="T57" fmla="*/ 45 h 53"/>
                    <a:gd name="T58" fmla="*/ 31 w 49"/>
                    <a:gd name="T59" fmla="*/ 45 h 53"/>
                    <a:gd name="T60" fmla="*/ 32 w 49"/>
                    <a:gd name="T61" fmla="*/ 44 h 53"/>
                    <a:gd name="T62" fmla="*/ 36 w 49"/>
                    <a:gd name="T63" fmla="*/ 43 h 53"/>
                    <a:gd name="T64" fmla="*/ 39 w 49"/>
                    <a:gd name="T65" fmla="*/ 43 h 53"/>
                    <a:gd name="T66" fmla="*/ 42 w 49"/>
                    <a:gd name="T67" fmla="*/ 42 h 53"/>
                    <a:gd name="T68" fmla="*/ 43 w 49"/>
                    <a:gd name="T69" fmla="*/ 41 h 53"/>
                    <a:gd name="T70" fmla="*/ 43 w 49"/>
                    <a:gd name="T71" fmla="*/ 40 h 53"/>
                    <a:gd name="T72" fmla="*/ 43 w 49"/>
                    <a:gd name="T73" fmla="*/ 38 h 53"/>
                    <a:gd name="T74" fmla="*/ 41 w 49"/>
                    <a:gd name="T75" fmla="*/ 35 h 53"/>
                    <a:gd name="T76" fmla="*/ 38 w 49"/>
                    <a:gd name="T77" fmla="*/ 31 h 53"/>
                    <a:gd name="T78" fmla="*/ 38 w 49"/>
                    <a:gd name="T79" fmla="*/ 30 h 53"/>
                    <a:gd name="T80" fmla="*/ 39 w 49"/>
                    <a:gd name="T81" fmla="*/ 28 h 53"/>
                    <a:gd name="T82" fmla="*/ 41 w 49"/>
                    <a:gd name="T83" fmla="*/ 27 h 53"/>
                    <a:gd name="T84" fmla="*/ 45 w 49"/>
                    <a:gd name="T85" fmla="*/ 24 h 53"/>
                    <a:gd name="T86" fmla="*/ 46 w 49"/>
                    <a:gd name="T87" fmla="*/ 24 h 53"/>
                    <a:gd name="T88" fmla="*/ 48 w 49"/>
                    <a:gd name="T89" fmla="*/ 21 h 53"/>
                    <a:gd name="T90" fmla="*/ 49 w 49"/>
                    <a:gd name="T91" fmla="*/ 19 h 53"/>
                    <a:gd name="T92" fmla="*/ 48 w 49"/>
                    <a:gd name="T93" fmla="*/ 16 h 53"/>
                    <a:gd name="T94" fmla="*/ 46 w 49"/>
                    <a:gd name="T95" fmla="*/ 12 h 53"/>
                    <a:gd name="T96" fmla="*/ 41 w 49"/>
                    <a:gd name="T97" fmla="*/ 9 h 53"/>
                    <a:gd name="T98" fmla="*/ 31 w 49"/>
                    <a:gd name="T99" fmla="*/ 3 h 53"/>
                    <a:gd name="T100" fmla="*/ 12 w 49"/>
                    <a:gd name="T101"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 h="53">
                      <a:moveTo>
                        <a:pt x="12" y="12"/>
                      </a:moveTo>
                      <a:lnTo>
                        <a:pt x="12" y="12"/>
                      </a:lnTo>
                      <a:lnTo>
                        <a:pt x="6" y="16"/>
                      </a:lnTo>
                      <a:lnTo>
                        <a:pt x="3" y="19"/>
                      </a:lnTo>
                      <a:lnTo>
                        <a:pt x="1" y="21"/>
                      </a:lnTo>
                      <a:lnTo>
                        <a:pt x="1" y="21"/>
                      </a:lnTo>
                      <a:lnTo>
                        <a:pt x="0" y="22"/>
                      </a:lnTo>
                      <a:lnTo>
                        <a:pt x="0" y="24"/>
                      </a:lnTo>
                      <a:lnTo>
                        <a:pt x="0" y="26"/>
                      </a:lnTo>
                      <a:lnTo>
                        <a:pt x="0" y="27"/>
                      </a:lnTo>
                      <a:lnTo>
                        <a:pt x="0" y="27"/>
                      </a:lnTo>
                      <a:lnTo>
                        <a:pt x="0" y="29"/>
                      </a:lnTo>
                      <a:lnTo>
                        <a:pt x="1" y="31"/>
                      </a:lnTo>
                      <a:lnTo>
                        <a:pt x="2" y="32"/>
                      </a:lnTo>
                      <a:lnTo>
                        <a:pt x="3" y="33"/>
                      </a:lnTo>
                      <a:lnTo>
                        <a:pt x="6" y="35"/>
                      </a:lnTo>
                      <a:lnTo>
                        <a:pt x="7" y="35"/>
                      </a:lnTo>
                      <a:lnTo>
                        <a:pt x="8" y="36"/>
                      </a:lnTo>
                      <a:lnTo>
                        <a:pt x="8" y="36"/>
                      </a:lnTo>
                      <a:lnTo>
                        <a:pt x="8" y="37"/>
                      </a:lnTo>
                      <a:lnTo>
                        <a:pt x="7" y="38"/>
                      </a:lnTo>
                      <a:lnTo>
                        <a:pt x="6" y="39"/>
                      </a:lnTo>
                      <a:lnTo>
                        <a:pt x="5" y="40"/>
                      </a:lnTo>
                      <a:lnTo>
                        <a:pt x="4" y="41"/>
                      </a:lnTo>
                      <a:lnTo>
                        <a:pt x="4" y="42"/>
                      </a:lnTo>
                      <a:lnTo>
                        <a:pt x="4" y="42"/>
                      </a:lnTo>
                      <a:lnTo>
                        <a:pt x="4" y="44"/>
                      </a:lnTo>
                      <a:lnTo>
                        <a:pt x="4" y="46"/>
                      </a:lnTo>
                      <a:lnTo>
                        <a:pt x="4" y="48"/>
                      </a:lnTo>
                      <a:lnTo>
                        <a:pt x="4" y="50"/>
                      </a:lnTo>
                      <a:lnTo>
                        <a:pt x="4" y="50"/>
                      </a:lnTo>
                      <a:lnTo>
                        <a:pt x="5" y="51"/>
                      </a:lnTo>
                      <a:lnTo>
                        <a:pt x="6" y="52"/>
                      </a:lnTo>
                      <a:lnTo>
                        <a:pt x="7" y="53"/>
                      </a:lnTo>
                      <a:lnTo>
                        <a:pt x="8" y="53"/>
                      </a:lnTo>
                      <a:lnTo>
                        <a:pt x="8" y="53"/>
                      </a:lnTo>
                      <a:lnTo>
                        <a:pt x="10" y="53"/>
                      </a:lnTo>
                      <a:lnTo>
                        <a:pt x="12" y="53"/>
                      </a:lnTo>
                      <a:lnTo>
                        <a:pt x="13" y="53"/>
                      </a:lnTo>
                      <a:lnTo>
                        <a:pt x="14" y="52"/>
                      </a:lnTo>
                      <a:lnTo>
                        <a:pt x="15" y="52"/>
                      </a:lnTo>
                      <a:lnTo>
                        <a:pt x="16" y="51"/>
                      </a:lnTo>
                      <a:lnTo>
                        <a:pt x="17" y="49"/>
                      </a:lnTo>
                      <a:lnTo>
                        <a:pt x="18" y="47"/>
                      </a:lnTo>
                      <a:lnTo>
                        <a:pt x="18" y="47"/>
                      </a:lnTo>
                      <a:lnTo>
                        <a:pt x="19" y="48"/>
                      </a:lnTo>
                      <a:lnTo>
                        <a:pt x="21" y="49"/>
                      </a:lnTo>
                      <a:lnTo>
                        <a:pt x="23" y="50"/>
                      </a:lnTo>
                      <a:lnTo>
                        <a:pt x="25" y="50"/>
                      </a:lnTo>
                      <a:lnTo>
                        <a:pt x="27" y="50"/>
                      </a:lnTo>
                      <a:lnTo>
                        <a:pt x="29" y="49"/>
                      </a:lnTo>
                      <a:lnTo>
                        <a:pt x="30" y="48"/>
                      </a:lnTo>
                      <a:lnTo>
                        <a:pt x="31" y="48"/>
                      </a:lnTo>
                      <a:lnTo>
                        <a:pt x="31" y="47"/>
                      </a:lnTo>
                      <a:lnTo>
                        <a:pt x="31" y="47"/>
                      </a:lnTo>
                      <a:lnTo>
                        <a:pt x="31" y="46"/>
                      </a:lnTo>
                      <a:lnTo>
                        <a:pt x="31" y="46"/>
                      </a:lnTo>
                      <a:lnTo>
                        <a:pt x="31" y="45"/>
                      </a:lnTo>
                      <a:lnTo>
                        <a:pt x="31" y="45"/>
                      </a:lnTo>
                      <a:lnTo>
                        <a:pt x="31" y="45"/>
                      </a:lnTo>
                      <a:lnTo>
                        <a:pt x="32" y="44"/>
                      </a:lnTo>
                      <a:lnTo>
                        <a:pt x="32" y="44"/>
                      </a:lnTo>
                      <a:lnTo>
                        <a:pt x="34" y="43"/>
                      </a:lnTo>
                      <a:lnTo>
                        <a:pt x="36" y="43"/>
                      </a:lnTo>
                      <a:lnTo>
                        <a:pt x="38" y="43"/>
                      </a:lnTo>
                      <a:lnTo>
                        <a:pt x="39" y="43"/>
                      </a:lnTo>
                      <a:lnTo>
                        <a:pt x="41" y="43"/>
                      </a:lnTo>
                      <a:lnTo>
                        <a:pt x="42" y="42"/>
                      </a:lnTo>
                      <a:lnTo>
                        <a:pt x="42" y="42"/>
                      </a:lnTo>
                      <a:lnTo>
                        <a:pt x="43" y="41"/>
                      </a:lnTo>
                      <a:lnTo>
                        <a:pt x="43" y="40"/>
                      </a:lnTo>
                      <a:lnTo>
                        <a:pt x="43" y="40"/>
                      </a:lnTo>
                      <a:lnTo>
                        <a:pt x="43" y="39"/>
                      </a:lnTo>
                      <a:lnTo>
                        <a:pt x="43" y="38"/>
                      </a:lnTo>
                      <a:lnTo>
                        <a:pt x="42" y="36"/>
                      </a:lnTo>
                      <a:lnTo>
                        <a:pt x="41" y="35"/>
                      </a:lnTo>
                      <a:lnTo>
                        <a:pt x="39" y="33"/>
                      </a:lnTo>
                      <a:lnTo>
                        <a:pt x="38" y="31"/>
                      </a:lnTo>
                      <a:lnTo>
                        <a:pt x="38" y="30"/>
                      </a:lnTo>
                      <a:lnTo>
                        <a:pt x="38" y="30"/>
                      </a:lnTo>
                      <a:lnTo>
                        <a:pt x="38" y="29"/>
                      </a:lnTo>
                      <a:lnTo>
                        <a:pt x="39" y="28"/>
                      </a:lnTo>
                      <a:lnTo>
                        <a:pt x="40" y="27"/>
                      </a:lnTo>
                      <a:lnTo>
                        <a:pt x="41" y="27"/>
                      </a:lnTo>
                      <a:lnTo>
                        <a:pt x="44" y="25"/>
                      </a:lnTo>
                      <a:lnTo>
                        <a:pt x="45" y="24"/>
                      </a:lnTo>
                      <a:lnTo>
                        <a:pt x="46" y="24"/>
                      </a:lnTo>
                      <a:lnTo>
                        <a:pt x="46" y="24"/>
                      </a:lnTo>
                      <a:lnTo>
                        <a:pt x="48" y="22"/>
                      </a:lnTo>
                      <a:lnTo>
                        <a:pt x="48" y="21"/>
                      </a:lnTo>
                      <a:lnTo>
                        <a:pt x="49" y="20"/>
                      </a:lnTo>
                      <a:lnTo>
                        <a:pt x="49" y="19"/>
                      </a:lnTo>
                      <a:lnTo>
                        <a:pt x="49" y="18"/>
                      </a:lnTo>
                      <a:lnTo>
                        <a:pt x="48" y="16"/>
                      </a:lnTo>
                      <a:lnTo>
                        <a:pt x="47" y="14"/>
                      </a:lnTo>
                      <a:lnTo>
                        <a:pt x="46" y="12"/>
                      </a:lnTo>
                      <a:lnTo>
                        <a:pt x="44" y="11"/>
                      </a:lnTo>
                      <a:lnTo>
                        <a:pt x="41" y="9"/>
                      </a:lnTo>
                      <a:lnTo>
                        <a:pt x="36" y="6"/>
                      </a:lnTo>
                      <a:lnTo>
                        <a:pt x="31" y="3"/>
                      </a:lnTo>
                      <a:lnTo>
                        <a:pt x="23" y="0"/>
                      </a:lnTo>
                      <a:lnTo>
                        <a:pt x="12" y="12"/>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93" name="Freeform 2929">
                  <a:extLst>
                    <a:ext uri="{FF2B5EF4-FFF2-40B4-BE49-F238E27FC236}">
                      <a16:creationId xmlns:a16="http://schemas.microsoft.com/office/drawing/2014/main" id="{E9846EFD-8A99-42AF-B46A-B2CA388631ED}"/>
                    </a:ext>
                  </a:extLst>
                </p:cNvPr>
                <p:cNvSpPr>
                  <a:spLocks/>
                </p:cNvSpPr>
                <p:nvPr/>
              </p:nvSpPr>
              <p:spPr bwMode="auto">
                <a:xfrm>
                  <a:off x="4177" y="1596"/>
                  <a:ext cx="110" cy="69"/>
                </a:xfrm>
                <a:custGeom>
                  <a:avLst/>
                  <a:gdLst>
                    <a:gd name="T0" fmla="*/ 7 w 110"/>
                    <a:gd name="T1" fmla="*/ 7 h 69"/>
                    <a:gd name="T2" fmla="*/ 6 w 110"/>
                    <a:gd name="T3" fmla="*/ 9 h 69"/>
                    <a:gd name="T4" fmla="*/ 2 w 110"/>
                    <a:gd name="T5" fmla="*/ 12 h 69"/>
                    <a:gd name="T6" fmla="*/ 0 w 110"/>
                    <a:gd name="T7" fmla="*/ 17 h 69"/>
                    <a:gd name="T8" fmla="*/ 0 w 110"/>
                    <a:gd name="T9" fmla="*/ 21 h 69"/>
                    <a:gd name="T10" fmla="*/ 0 w 110"/>
                    <a:gd name="T11" fmla="*/ 22 h 69"/>
                    <a:gd name="T12" fmla="*/ 3 w 110"/>
                    <a:gd name="T13" fmla="*/ 24 h 69"/>
                    <a:gd name="T14" fmla="*/ 4 w 110"/>
                    <a:gd name="T15" fmla="*/ 26 h 69"/>
                    <a:gd name="T16" fmla="*/ 3 w 110"/>
                    <a:gd name="T17" fmla="*/ 29 h 69"/>
                    <a:gd name="T18" fmla="*/ 3 w 110"/>
                    <a:gd name="T19" fmla="*/ 31 h 69"/>
                    <a:gd name="T20" fmla="*/ 5 w 110"/>
                    <a:gd name="T21" fmla="*/ 33 h 69"/>
                    <a:gd name="T22" fmla="*/ 8 w 110"/>
                    <a:gd name="T23" fmla="*/ 35 h 69"/>
                    <a:gd name="T24" fmla="*/ 10 w 110"/>
                    <a:gd name="T25" fmla="*/ 40 h 69"/>
                    <a:gd name="T26" fmla="*/ 11 w 110"/>
                    <a:gd name="T27" fmla="*/ 41 h 69"/>
                    <a:gd name="T28" fmla="*/ 10 w 110"/>
                    <a:gd name="T29" fmla="*/ 43 h 69"/>
                    <a:gd name="T30" fmla="*/ 8 w 110"/>
                    <a:gd name="T31" fmla="*/ 46 h 69"/>
                    <a:gd name="T32" fmla="*/ 7 w 110"/>
                    <a:gd name="T33" fmla="*/ 48 h 69"/>
                    <a:gd name="T34" fmla="*/ 8 w 110"/>
                    <a:gd name="T35" fmla="*/ 51 h 69"/>
                    <a:gd name="T36" fmla="*/ 11 w 110"/>
                    <a:gd name="T37" fmla="*/ 53 h 69"/>
                    <a:gd name="T38" fmla="*/ 19 w 110"/>
                    <a:gd name="T39" fmla="*/ 53 h 69"/>
                    <a:gd name="T40" fmla="*/ 20 w 110"/>
                    <a:gd name="T41" fmla="*/ 56 h 69"/>
                    <a:gd name="T42" fmla="*/ 23 w 110"/>
                    <a:gd name="T43" fmla="*/ 59 h 69"/>
                    <a:gd name="T44" fmla="*/ 32 w 110"/>
                    <a:gd name="T45" fmla="*/ 62 h 69"/>
                    <a:gd name="T46" fmla="*/ 39 w 110"/>
                    <a:gd name="T47" fmla="*/ 62 h 69"/>
                    <a:gd name="T48" fmla="*/ 41 w 110"/>
                    <a:gd name="T49" fmla="*/ 61 h 69"/>
                    <a:gd name="T50" fmla="*/ 42 w 110"/>
                    <a:gd name="T51" fmla="*/ 65 h 69"/>
                    <a:gd name="T52" fmla="*/ 46 w 110"/>
                    <a:gd name="T53" fmla="*/ 66 h 69"/>
                    <a:gd name="T54" fmla="*/ 55 w 110"/>
                    <a:gd name="T55" fmla="*/ 66 h 69"/>
                    <a:gd name="T56" fmla="*/ 58 w 110"/>
                    <a:gd name="T57" fmla="*/ 68 h 69"/>
                    <a:gd name="T58" fmla="*/ 59 w 110"/>
                    <a:gd name="T59" fmla="*/ 69 h 69"/>
                    <a:gd name="T60" fmla="*/ 63 w 110"/>
                    <a:gd name="T61" fmla="*/ 69 h 69"/>
                    <a:gd name="T62" fmla="*/ 67 w 110"/>
                    <a:gd name="T63" fmla="*/ 65 h 69"/>
                    <a:gd name="T64" fmla="*/ 69 w 110"/>
                    <a:gd name="T65" fmla="*/ 60 h 69"/>
                    <a:gd name="T66" fmla="*/ 72 w 110"/>
                    <a:gd name="T67" fmla="*/ 60 h 69"/>
                    <a:gd name="T68" fmla="*/ 75 w 110"/>
                    <a:gd name="T69" fmla="*/ 60 h 69"/>
                    <a:gd name="T70" fmla="*/ 79 w 110"/>
                    <a:gd name="T71" fmla="*/ 58 h 69"/>
                    <a:gd name="T72" fmla="*/ 82 w 110"/>
                    <a:gd name="T73" fmla="*/ 59 h 69"/>
                    <a:gd name="T74" fmla="*/ 90 w 110"/>
                    <a:gd name="T75" fmla="*/ 61 h 69"/>
                    <a:gd name="T76" fmla="*/ 93 w 110"/>
                    <a:gd name="T77" fmla="*/ 60 h 69"/>
                    <a:gd name="T78" fmla="*/ 95 w 110"/>
                    <a:gd name="T79" fmla="*/ 59 h 69"/>
                    <a:gd name="T80" fmla="*/ 95 w 110"/>
                    <a:gd name="T81" fmla="*/ 55 h 69"/>
                    <a:gd name="T82" fmla="*/ 95 w 110"/>
                    <a:gd name="T83" fmla="*/ 48 h 69"/>
                    <a:gd name="T84" fmla="*/ 97 w 110"/>
                    <a:gd name="T85" fmla="*/ 46 h 69"/>
                    <a:gd name="T86" fmla="*/ 101 w 110"/>
                    <a:gd name="T87" fmla="*/ 45 h 69"/>
                    <a:gd name="T88" fmla="*/ 107 w 110"/>
                    <a:gd name="T89" fmla="*/ 44 h 69"/>
                    <a:gd name="T90" fmla="*/ 109 w 110"/>
                    <a:gd name="T91" fmla="*/ 41 h 69"/>
                    <a:gd name="T92" fmla="*/ 110 w 110"/>
                    <a:gd name="T93" fmla="*/ 37 h 69"/>
                    <a:gd name="T94" fmla="*/ 107 w 110"/>
                    <a:gd name="T95" fmla="*/ 28 h 69"/>
                    <a:gd name="T96" fmla="*/ 104 w 110"/>
                    <a:gd name="T97" fmla="*/ 20 h 69"/>
                    <a:gd name="T98" fmla="*/ 104 w 110"/>
                    <a:gd name="T99" fmla="*/ 17 h 69"/>
                    <a:gd name="T100" fmla="*/ 105 w 110"/>
                    <a:gd name="T101" fmla="*/ 11 h 69"/>
                    <a:gd name="T102" fmla="*/ 101 w 110"/>
                    <a:gd name="T103" fmla="*/ 7 h 69"/>
                    <a:gd name="T104" fmla="*/ 94 w 110"/>
                    <a:gd name="T105" fmla="*/ 3 h 69"/>
                    <a:gd name="T106" fmla="*/ 85 w 110"/>
                    <a:gd name="T107" fmla="*/ 1 h 69"/>
                    <a:gd name="T108" fmla="*/ 6 w 110"/>
                    <a:gd name="T109"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 h="69">
                      <a:moveTo>
                        <a:pt x="6" y="6"/>
                      </a:moveTo>
                      <a:lnTo>
                        <a:pt x="6" y="6"/>
                      </a:lnTo>
                      <a:lnTo>
                        <a:pt x="7" y="7"/>
                      </a:lnTo>
                      <a:lnTo>
                        <a:pt x="7" y="8"/>
                      </a:lnTo>
                      <a:lnTo>
                        <a:pt x="7" y="8"/>
                      </a:lnTo>
                      <a:lnTo>
                        <a:pt x="6" y="9"/>
                      </a:lnTo>
                      <a:lnTo>
                        <a:pt x="4" y="11"/>
                      </a:lnTo>
                      <a:lnTo>
                        <a:pt x="2" y="12"/>
                      </a:lnTo>
                      <a:lnTo>
                        <a:pt x="2" y="12"/>
                      </a:lnTo>
                      <a:lnTo>
                        <a:pt x="1" y="14"/>
                      </a:lnTo>
                      <a:lnTo>
                        <a:pt x="1" y="16"/>
                      </a:lnTo>
                      <a:lnTo>
                        <a:pt x="0" y="17"/>
                      </a:lnTo>
                      <a:lnTo>
                        <a:pt x="0" y="19"/>
                      </a:lnTo>
                      <a:lnTo>
                        <a:pt x="0" y="19"/>
                      </a:lnTo>
                      <a:lnTo>
                        <a:pt x="0" y="21"/>
                      </a:lnTo>
                      <a:lnTo>
                        <a:pt x="0" y="21"/>
                      </a:lnTo>
                      <a:lnTo>
                        <a:pt x="0" y="22"/>
                      </a:lnTo>
                      <a:lnTo>
                        <a:pt x="0" y="22"/>
                      </a:lnTo>
                      <a:lnTo>
                        <a:pt x="1" y="23"/>
                      </a:lnTo>
                      <a:lnTo>
                        <a:pt x="2" y="24"/>
                      </a:lnTo>
                      <a:lnTo>
                        <a:pt x="3" y="24"/>
                      </a:lnTo>
                      <a:lnTo>
                        <a:pt x="4" y="25"/>
                      </a:lnTo>
                      <a:lnTo>
                        <a:pt x="4" y="25"/>
                      </a:lnTo>
                      <a:lnTo>
                        <a:pt x="4" y="26"/>
                      </a:lnTo>
                      <a:lnTo>
                        <a:pt x="4" y="26"/>
                      </a:lnTo>
                      <a:lnTo>
                        <a:pt x="4" y="28"/>
                      </a:lnTo>
                      <a:lnTo>
                        <a:pt x="3" y="29"/>
                      </a:lnTo>
                      <a:lnTo>
                        <a:pt x="3" y="30"/>
                      </a:lnTo>
                      <a:lnTo>
                        <a:pt x="3" y="31"/>
                      </a:lnTo>
                      <a:lnTo>
                        <a:pt x="3" y="31"/>
                      </a:lnTo>
                      <a:lnTo>
                        <a:pt x="3" y="32"/>
                      </a:lnTo>
                      <a:lnTo>
                        <a:pt x="4" y="32"/>
                      </a:lnTo>
                      <a:lnTo>
                        <a:pt x="5" y="33"/>
                      </a:lnTo>
                      <a:lnTo>
                        <a:pt x="7" y="34"/>
                      </a:lnTo>
                      <a:lnTo>
                        <a:pt x="8" y="35"/>
                      </a:lnTo>
                      <a:lnTo>
                        <a:pt x="8" y="35"/>
                      </a:lnTo>
                      <a:lnTo>
                        <a:pt x="9" y="37"/>
                      </a:lnTo>
                      <a:lnTo>
                        <a:pt x="9" y="38"/>
                      </a:lnTo>
                      <a:lnTo>
                        <a:pt x="10" y="40"/>
                      </a:lnTo>
                      <a:lnTo>
                        <a:pt x="11" y="40"/>
                      </a:lnTo>
                      <a:lnTo>
                        <a:pt x="11" y="41"/>
                      </a:lnTo>
                      <a:lnTo>
                        <a:pt x="11" y="41"/>
                      </a:lnTo>
                      <a:lnTo>
                        <a:pt x="11" y="42"/>
                      </a:lnTo>
                      <a:lnTo>
                        <a:pt x="11" y="42"/>
                      </a:lnTo>
                      <a:lnTo>
                        <a:pt x="10" y="43"/>
                      </a:lnTo>
                      <a:lnTo>
                        <a:pt x="9" y="44"/>
                      </a:lnTo>
                      <a:lnTo>
                        <a:pt x="9" y="45"/>
                      </a:lnTo>
                      <a:lnTo>
                        <a:pt x="8" y="46"/>
                      </a:lnTo>
                      <a:lnTo>
                        <a:pt x="7" y="47"/>
                      </a:lnTo>
                      <a:lnTo>
                        <a:pt x="7" y="48"/>
                      </a:lnTo>
                      <a:lnTo>
                        <a:pt x="7" y="48"/>
                      </a:lnTo>
                      <a:lnTo>
                        <a:pt x="7" y="49"/>
                      </a:lnTo>
                      <a:lnTo>
                        <a:pt x="8" y="50"/>
                      </a:lnTo>
                      <a:lnTo>
                        <a:pt x="8" y="51"/>
                      </a:lnTo>
                      <a:lnTo>
                        <a:pt x="9" y="52"/>
                      </a:lnTo>
                      <a:lnTo>
                        <a:pt x="10" y="53"/>
                      </a:lnTo>
                      <a:lnTo>
                        <a:pt x="11" y="53"/>
                      </a:lnTo>
                      <a:lnTo>
                        <a:pt x="13" y="53"/>
                      </a:lnTo>
                      <a:lnTo>
                        <a:pt x="15" y="53"/>
                      </a:lnTo>
                      <a:lnTo>
                        <a:pt x="19" y="53"/>
                      </a:lnTo>
                      <a:lnTo>
                        <a:pt x="19" y="53"/>
                      </a:lnTo>
                      <a:lnTo>
                        <a:pt x="19" y="55"/>
                      </a:lnTo>
                      <a:lnTo>
                        <a:pt x="20" y="56"/>
                      </a:lnTo>
                      <a:lnTo>
                        <a:pt x="21" y="57"/>
                      </a:lnTo>
                      <a:lnTo>
                        <a:pt x="22" y="58"/>
                      </a:lnTo>
                      <a:lnTo>
                        <a:pt x="23" y="59"/>
                      </a:lnTo>
                      <a:lnTo>
                        <a:pt x="25" y="60"/>
                      </a:lnTo>
                      <a:lnTo>
                        <a:pt x="28" y="61"/>
                      </a:lnTo>
                      <a:lnTo>
                        <a:pt x="32" y="62"/>
                      </a:lnTo>
                      <a:lnTo>
                        <a:pt x="35" y="62"/>
                      </a:lnTo>
                      <a:lnTo>
                        <a:pt x="37" y="62"/>
                      </a:lnTo>
                      <a:lnTo>
                        <a:pt x="39" y="62"/>
                      </a:lnTo>
                      <a:lnTo>
                        <a:pt x="40" y="61"/>
                      </a:lnTo>
                      <a:lnTo>
                        <a:pt x="41" y="61"/>
                      </a:lnTo>
                      <a:lnTo>
                        <a:pt x="41" y="61"/>
                      </a:lnTo>
                      <a:lnTo>
                        <a:pt x="41" y="62"/>
                      </a:lnTo>
                      <a:lnTo>
                        <a:pt x="41" y="64"/>
                      </a:lnTo>
                      <a:lnTo>
                        <a:pt x="42" y="65"/>
                      </a:lnTo>
                      <a:lnTo>
                        <a:pt x="43" y="65"/>
                      </a:lnTo>
                      <a:lnTo>
                        <a:pt x="44" y="66"/>
                      </a:lnTo>
                      <a:lnTo>
                        <a:pt x="46" y="66"/>
                      </a:lnTo>
                      <a:lnTo>
                        <a:pt x="49" y="66"/>
                      </a:lnTo>
                      <a:lnTo>
                        <a:pt x="52" y="66"/>
                      </a:lnTo>
                      <a:lnTo>
                        <a:pt x="55" y="66"/>
                      </a:lnTo>
                      <a:lnTo>
                        <a:pt x="56" y="67"/>
                      </a:lnTo>
                      <a:lnTo>
                        <a:pt x="57" y="67"/>
                      </a:lnTo>
                      <a:lnTo>
                        <a:pt x="58" y="68"/>
                      </a:lnTo>
                      <a:lnTo>
                        <a:pt x="58" y="69"/>
                      </a:lnTo>
                      <a:lnTo>
                        <a:pt x="58" y="69"/>
                      </a:lnTo>
                      <a:lnTo>
                        <a:pt x="59" y="69"/>
                      </a:lnTo>
                      <a:lnTo>
                        <a:pt x="61" y="69"/>
                      </a:lnTo>
                      <a:lnTo>
                        <a:pt x="62" y="69"/>
                      </a:lnTo>
                      <a:lnTo>
                        <a:pt x="63" y="69"/>
                      </a:lnTo>
                      <a:lnTo>
                        <a:pt x="64" y="68"/>
                      </a:lnTo>
                      <a:lnTo>
                        <a:pt x="65" y="66"/>
                      </a:lnTo>
                      <a:lnTo>
                        <a:pt x="67" y="65"/>
                      </a:lnTo>
                      <a:lnTo>
                        <a:pt x="67" y="63"/>
                      </a:lnTo>
                      <a:lnTo>
                        <a:pt x="68" y="61"/>
                      </a:lnTo>
                      <a:lnTo>
                        <a:pt x="69" y="60"/>
                      </a:lnTo>
                      <a:lnTo>
                        <a:pt x="69" y="60"/>
                      </a:lnTo>
                      <a:lnTo>
                        <a:pt x="71" y="60"/>
                      </a:lnTo>
                      <a:lnTo>
                        <a:pt x="72" y="60"/>
                      </a:lnTo>
                      <a:lnTo>
                        <a:pt x="74" y="60"/>
                      </a:lnTo>
                      <a:lnTo>
                        <a:pt x="75" y="60"/>
                      </a:lnTo>
                      <a:lnTo>
                        <a:pt x="75" y="60"/>
                      </a:lnTo>
                      <a:lnTo>
                        <a:pt x="77" y="59"/>
                      </a:lnTo>
                      <a:lnTo>
                        <a:pt x="78" y="59"/>
                      </a:lnTo>
                      <a:lnTo>
                        <a:pt x="79" y="58"/>
                      </a:lnTo>
                      <a:lnTo>
                        <a:pt x="79" y="58"/>
                      </a:lnTo>
                      <a:lnTo>
                        <a:pt x="81" y="58"/>
                      </a:lnTo>
                      <a:lnTo>
                        <a:pt x="82" y="59"/>
                      </a:lnTo>
                      <a:lnTo>
                        <a:pt x="85" y="60"/>
                      </a:lnTo>
                      <a:lnTo>
                        <a:pt x="89" y="61"/>
                      </a:lnTo>
                      <a:lnTo>
                        <a:pt x="90" y="61"/>
                      </a:lnTo>
                      <a:lnTo>
                        <a:pt x="92" y="61"/>
                      </a:lnTo>
                      <a:lnTo>
                        <a:pt x="92" y="61"/>
                      </a:lnTo>
                      <a:lnTo>
                        <a:pt x="93" y="60"/>
                      </a:lnTo>
                      <a:lnTo>
                        <a:pt x="94" y="60"/>
                      </a:lnTo>
                      <a:lnTo>
                        <a:pt x="95" y="59"/>
                      </a:lnTo>
                      <a:lnTo>
                        <a:pt x="95" y="59"/>
                      </a:lnTo>
                      <a:lnTo>
                        <a:pt x="95" y="58"/>
                      </a:lnTo>
                      <a:lnTo>
                        <a:pt x="96" y="57"/>
                      </a:lnTo>
                      <a:lnTo>
                        <a:pt x="95" y="55"/>
                      </a:lnTo>
                      <a:lnTo>
                        <a:pt x="95" y="51"/>
                      </a:lnTo>
                      <a:lnTo>
                        <a:pt x="95" y="49"/>
                      </a:lnTo>
                      <a:lnTo>
                        <a:pt x="95" y="48"/>
                      </a:lnTo>
                      <a:lnTo>
                        <a:pt x="95" y="48"/>
                      </a:lnTo>
                      <a:lnTo>
                        <a:pt x="95" y="48"/>
                      </a:lnTo>
                      <a:lnTo>
                        <a:pt x="97" y="46"/>
                      </a:lnTo>
                      <a:lnTo>
                        <a:pt x="98" y="46"/>
                      </a:lnTo>
                      <a:lnTo>
                        <a:pt x="99" y="45"/>
                      </a:lnTo>
                      <a:lnTo>
                        <a:pt x="101" y="45"/>
                      </a:lnTo>
                      <a:lnTo>
                        <a:pt x="104" y="45"/>
                      </a:lnTo>
                      <a:lnTo>
                        <a:pt x="105" y="44"/>
                      </a:lnTo>
                      <a:lnTo>
                        <a:pt x="107" y="44"/>
                      </a:lnTo>
                      <a:lnTo>
                        <a:pt x="107" y="44"/>
                      </a:lnTo>
                      <a:lnTo>
                        <a:pt x="108" y="43"/>
                      </a:lnTo>
                      <a:lnTo>
                        <a:pt x="109" y="41"/>
                      </a:lnTo>
                      <a:lnTo>
                        <a:pt x="109" y="40"/>
                      </a:lnTo>
                      <a:lnTo>
                        <a:pt x="110" y="38"/>
                      </a:lnTo>
                      <a:lnTo>
                        <a:pt x="110" y="37"/>
                      </a:lnTo>
                      <a:lnTo>
                        <a:pt x="110" y="35"/>
                      </a:lnTo>
                      <a:lnTo>
                        <a:pt x="109" y="32"/>
                      </a:lnTo>
                      <a:lnTo>
                        <a:pt x="107" y="28"/>
                      </a:lnTo>
                      <a:lnTo>
                        <a:pt x="106" y="24"/>
                      </a:lnTo>
                      <a:lnTo>
                        <a:pt x="105" y="21"/>
                      </a:lnTo>
                      <a:lnTo>
                        <a:pt x="104" y="20"/>
                      </a:lnTo>
                      <a:lnTo>
                        <a:pt x="104" y="18"/>
                      </a:lnTo>
                      <a:lnTo>
                        <a:pt x="104" y="18"/>
                      </a:lnTo>
                      <a:lnTo>
                        <a:pt x="104" y="17"/>
                      </a:lnTo>
                      <a:lnTo>
                        <a:pt x="105" y="15"/>
                      </a:lnTo>
                      <a:lnTo>
                        <a:pt x="105" y="12"/>
                      </a:lnTo>
                      <a:lnTo>
                        <a:pt x="105" y="11"/>
                      </a:lnTo>
                      <a:lnTo>
                        <a:pt x="104" y="10"/>
                      </a:lnTo>
                      <a:lnTo>
                        <a:pt x="103" y="9"/>
                      </a:lnTo>
                      <a:lnTo>
                        <a:pt x="101" y="7"/>
                      </a:lnTo>
                      <a:lnTo>
                        <a:pt x="101" y="7"/>
                      </a:lnTo>
                      <a:lnTo>
                        <a:pt x="97" y="5"/>
                      </a:lnTo>
                      <a:lnTo>
                        <a:pt x="94" y="3"/>
                      </a:lnTo>
                      <a:lnTo>
                        <a:pt x="91" y="2"/>
                      </a:lnTo>
                      <a:lnTo>
                        <a:pt x="88" y="1"/>
                      </a:lnTo>
                      <a:lnTo>
                        <a:pt x="85" y="1"/>
                      </a:lnTo>
                      <a:lnTo>
                        <a:pt x="83" y="0"/>
                      </a:lnTo>
                      <a:lnTo>
                        <a:pt x="80" y="0"/>
                      </a:lnTo>
                      <a:lnTo>
                        <a:pt x="6" y="6"/>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94" name="Freeform 2930">
                  <a:extLst>
                    <a:ext uri="{FF2B5EF4-FFF2-40B4-BE49-F238E27FC236}">
                      <a16:creationId xmlns:a16="http://schemas.microsoft.com/office/drawing/2014/main" id="{1552DD43-D4C4-413A-9A1C-66CA8807E912}"/>
                    </a:ext>
                  </a:extLst>
                </p:cNvPr>
                <p:cNvSpPr>
                  <a:spLocks/>
                </p:cNvSpPr>
                <p:nvPr/>
              </p:nvSpPr>
              <p:spPr bwMode="auto">
                <a:xfrm>
                  <a:off x="4192" y="1690"/>
                  <a:ext cx="86" cy="22"/>
                </a:xfrm>
                <a:custGeom>
                  <a:avLst/>
                  <a:gdLst>
                    <a:gd name="T0" fmla="*/ 36 w 86"/>
                    <a:gd name="T1" fmla="*/ 0 h 22"/>
                    <a:gd name="T2" fmla="*/ 25 w 86"/>
                    <a:gd name="T3" fmla="*/ 1 h 22"/>
                    <a:gd name="T4" fmla="*/ 19 w 86"/>
                    <a:gd name="T5" fmla="*/ 2 h 22"/>
                    <a:gd name="T6" fmla="*/ 12 w 86"/>
                    <a:gd name="T7" fmla="*/ 4 h 22"/>
                    <a:gd name="T8" fmla="*/ 10 w 86"/>
                    <a:gd name="T9" fmla="*/ 6 h 22"/>
                    <a:gd name="T10" fmla="*/ 6 w 86"/>
                    <a:gd name="T11" fmla="*/ 8 h 22"/>
                    <a:gd name="T12" fmla="*/ 3 w 86"/>
                    <a:gd name="T13" fmla="*/ 10 h 22"/>
                    <a:gd name="T14" fmla="*/ 0 w 86"/>
                    <a:gd name="T15" fmla="*/ 12 h 22"/>
                    <a:gd name="T16" fmla="*/ 0 w 86"/>
                    <a:gd name="T17" fmla="*/ 14 h 22"/>
                    <a:gd name="T18" fmla="*/ 0 w 86"/>
                    <a:gd name="T19" fmla="*/ 15 h 22"/>
                    <a:gd name="T20" fmla="*/ 0 w 86"/>
                    <a:gd name="T21" fmla="*/ 16 h 22"/>
                    <a:gd name="T22" fmla="*/ 2 w 86"/>
                    <a:gd name="T23" fmla="*/ 16 h 22"/>
                    <a:gd name="T24" fmla="*/ 6 w 86"/>
                    <a:gd name="T25" fmla="*/ 16 h 22"/>
                    <a:gd name="T26" fmla="*/ 16 w 86"/>
                    <a:gd name="T27" fmla="*/ 15 h 22"/>
                    <a:gd name="T28" fmla="*/ 20 w 86"/>
                    <a:gd name="T29" fmla="*/ 13 h 22"/>
                    <a:gd name="T30" fmla="*/ 27 w 86"/>
                    <a:gd name="T31" fmla="*/ 11 h 22"/>
                    <a:gd name="T32" fmla="*/ 31 w 86"/>
                    <a:gd name="T33" fmla="*/ 12 h 22"/>
                    <a:gd name="T34" fmla="*/ 32 w 86"/>
                    <a:gd name="T35" fmla="*/ 13 h 22"/>
                    <a:gd name="T36" fmla="*/ 34 w 86"/>
                    <a:gd name="T37" fmla="*/ 14 h 22"/>
                    <a:gd name="T38" fmla="*/ 36 w 86"/>
                    <a:gd name="T39" fmla="*/ 16 h 22"/>
                    <a:gd name="T40" fmla="*/ 39 w 86"/>
                    <a:gd name="T41" fmla="*/ 18 h 22"/>
                    <a:gd name="T42" fmla="*/ 43 w 86"/>
                    <a:gd name="T43" fmla="*/ 20 h 22"/>
                    <a:gd name="T44" fmla="*/ 52 w 86"/>
                    <a:gd name="T45" fmla="*/ 22 h 22"/>
                    <a:gd name="T46" fmla="*/ 54 w 86"/>
                    <a:gd name="T47" fmla="*/ 22 h 22"/>
                    <a:gd name="T48" fmla="*/ 59 w 86"/>
                    <a:gd name="T49" fmla="*/ 22 h 22"/>
                    <a:gd name="T50" fmla="*/ 62 w 86"/>
                    <a:gd name="T51" fmla="*/ 22 h 22"/>
                    <a:gd name="T52" fmla="*/ 63 w 86"/>
                    <a:gd name="T53" fmla="*/ 21 h 22"/>
                    <a:gd name="T54" fmla="*/ 64 w 86"/>
                    <a:gd name="T55" fmla="*/ 20 h 22"/>
                    <a:gd name="T56" fmla="*/ 65 w 86"/>
                    <a:gd name="T57" fmla="*/ 18 h 22"/>
                    <a:gd name="T58" fmla="*/ 67 w 86"/>
                    <a:gd name="T59" fmla="*/ 17 h 22"/>
                    <a:gd name="T60" fmla="*/ 71 w 86"/>
                    <a:gd name="T61" fmla="*/ 15 h 22"/>
                    <a:gd name="T62" fmla="*/ 75 w 86"/>
                    <a:gd name="T63" fmla="*/ 15 h 22"/>
                    <a:gd name="T64" fmla="*/ 81 w 86"/>
                    <a:gd name="T65" fmla="*/ 15 h 22"/>
                    <a:gd name="T66" fmla="*/ 84 w 86"/>
                    <a:gd name="T67" fmla="*/ 15 h 22"/>
                    <a:gd name="T68" fmla="*/ 85 w 86"/>
                    <a:gd name="T69" fmla="*/ 15 h 22"/>
                    <a:gd name="T70" fmla="*/ 86 w 86"/>
                    <a:gd name="T71" fmla="*/ 13 h 22"/>
                    <a:gd name="T72" fmla="*/ 85 w 86"/>
                    <a:gd name="T73" fmla="*/ 11 h 22"/>
                    <a:gd name="T74" fmla="*/ 85 w 86"/>
                    <a:gd name="T75" fmla="*/ 10 h 22"/>
                    <a:gd name="T76" fmla="*/ 82 w 86"/>
                    <a:gd name="T77" fmla="*/ 8 h 22"/>
                    <a:gd name="T78" fmla="*/ 78 w 86"/>
                    <a:gd name="T79" fmla="*/ 6 h 22"/>
                    <a:gd name="T80" fmla="*/ 75 w 86"/>
                    <a:gd name="T81" fmla="*/ 6 h 22"/>
                    <a:gd name="T82" fmla="*/ 57 w 86"/>
                    <a:gd name="T83" fmla="*/ 3 h 22"/>
                    <a:gd name="T84" fmla="*/ 36 w 86"/>
                    <a:gd name="T8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 h="22">
                      <a:moveTo>
                        <a:pt x="36" y="0"/>
                      </a:moveTo>
                      <a:lnTo>
                        <a:pt x="36" y="0"/>
                      </a:lnTo>
                      <a:lnTo>
                        <a:pt x="29" y="1"/>
                      </a:lnTo>
                      <a:lnTo>
                        <a:pt x="25" y="1"/>
                      </a:lnTo>
                      <a:lnTo>
                        <a:pt x="22" y="2"/>
                      </a:lnTo>
                      <a:lnTo>
                        <a:pt x="19" y="2"/>
                      </a:lnTo>
                      <a:lnTo>
                        <a:pt x="16" y="3"/>
                      </a:lnTo>
                      <a:lnTo>
                        <a:pt x="12" y="4"/>
                      </a:lnTo>
                      <a:lnTo>
                        <a:pt x="10" y="6"/>
                      </a:lnTo>
                      <a:lnTo>
                        <a:pt x="10" y="6"/>
                      </a:lnTo>
                      <a:lnTo>
                        <a:pt x="8" y="7"/>
                      </a:lnTo>
                      <a:lnTo>
                        <a:pt x="6" y="8"/>
                      </a:lnTo>
                      <a:lnTo>
                        <a:pt x="3" y="10"/>
                      </a:lnTo>
                      <a:lnTo>
                        <a:pt x="3" y="10"/>
                      </a:lnTo>
                      <a:lnTo>
                        <a:pt x="2" y="11"/>
                      </a:lnTo>
                      <a:lnTo>
                        <a:pt x="0" y="12"/>
                      </a:lnTo>
                      <a:lnTo>
                        <a:pt x="0" y="13"/>
                      </a:lnTo>
                      <a:lnTo>
                        <a:pt x="0" y="14"/>
                      </a:lnTo>
                      <a:lnTo>
                        <a:pt x="0" y="15"/>
                      </a:lnTo>
                      <a:lnTo>
                        <a:pt x="0" y="15"/>
                      </a:lnTo>
                      <a:lnTo>
                        <a:pt x="0" y="15"/>
                      </a:lnTo>
                      <a:lnTo>
                        <a:pt x="0" y="16"/>
                      </a:lnTo>
                      <a:lnTo>
                        <a:pt x="0" y="16"/>
                      </a:lnTo>
                      <a:lnTo>
                        <a:pt x="2" y="16"/>
                      </a:lnTo>
                      <a:lnTo>
                        <a:pt x="4" y="16"/>
                      </a:lnTo>
                      <a:lnTo>
                        <a:pt x="6" y="16"/>
                      </a:lnTo>
                      <a:lnTo>
                        <a:pt x="12" y="15"/>
                      </a:lnTo>
                      <a:lnTo>
                        <a:pt x="16" y="15"/>
                      </a:lnTo>
                      <a:lnTo>
                        <a:pt x="16" y="15"/>
                      </a:lnTo>
                      <a:lnTo>
                        <a:pt x="20" y="13"/>
                      </a:lnTo>
                      <a:lnTo>
                        <a:pt x="24" y="12"/>
                      </a:lnTo>
                      <a:lnTo>
                        <a:pt x="27" y="11"/>
                      </a:lnTo>
                      <a:lnTo>
                        <a:pt x="29" y="11"/>
                      </a:lnTo>
                      <a:lnTo>
                        <a:pt x="31" y="12"/>
                      </a:lnTo>
                      <a:lnTo>
                        <a:pt x="32" y="13"/>
                      </a:lnTo>
                      <a:lnTo>
                        <a:pt x="32" y="13"/>
                      </a:lnTo>
                      <a:lnTo>
                        <a:pt x="33" y="13"/>
                      </a:lnTo>
                      <a:lnTo>
                        <a:pt x="34" y="14"/>
                      </a:lnTo>
                      <a:lnTo>
                        <a:pt x="36" y="16"/>
                      </a:lnTo>
                      <a:lnTo>
                        <a:pt x="36" y="16"/>
                      </a:lnTo>
                      <a:lnTo>
                        <a:pt x="38" y="17"/>
                      </a:lnTo>
                      <a:lnTo>
                        <a:pt x="39" y="18"/>
                      </a:lnTo>
                      <a:lnTo>
                        <a:pt x="41" y="19"/>
                      </a:lnTo>
                      <a:lnTo>
                        <a:pt x="43" y="20"/>
                      </a:lnTo>
                      <a:lnTo>
                        <a:pt x="47" y="21"/>
                      </a:lnTo>
                      <a:lnTo>
                        <a:pt x="52" y="22"/>
                      </a:lnTo>
                      <a:lnTo>
                        <a:pt x="52" y="22"/>
                      </a:lnTo>
                      <a:lnTo>
                        <a:pt x="54" y="22"/>
                      </a:lnTo>
                      <a:lnTo>
                        <a:pt x="58" y="22"/>
                      </a:lnTo>
                      <a:lnTo>
                        <a:pt x="59" y="22"/>
                      </a:lnTo>
                      <a:lnTo>
                        <a:pt x="61" y="22"/>
                      </a:lnTo>
                      <a:lnTo>
                        <a:pt x="62" y="22"/>
                      </a:lnTo>
                      <a:lnTo>
                        <a:pt x="63" y="21"/>
                      </a:lnTo>
                      <a:lnTo>
                        <a:pt x="63" y="21"/>
                      </a:lnTo>
                      <a:lnTo>
                        <a:pt x="64" y="20"/>
                      </a:lnTo>
                      <a:lnTo>
                        <a:pt x="64" y="20"/>
                      </a:lnTo>
                      <a:lnTo>
                        <a:pt x="65" y="19"/>
                      </a:lnTo>
                      <a:lnTo>
                        <a:pt x="65" y="18"/>
                      </a:lnTo>
                      <a:lnTo>
                        <a:pt x="65" y="18"/>
                      </a:lnTo>
                      <a:lnTo>
                        <a:pt x="67" y="17"/>
                      </a:lnTo>
                      <a:lnTo>
                        <a:pt x="69" y="16"/>
                      </a:lnTo>
                      <a:lnTo>
                        <a:pt x="71" y="15"/>
                      </a:lnTo>
                      <a:lnTo>
                        <a:pt x="73" y="15"/>
                      </a:lnTo>
                      <a:lnTo>
                        <a:pt x="75" y="15"/>
                      </a:lnTo>
                      <a:lnTo>
                        <a:pt x="77" y="15"/>
                      </a:lnTo>
                      <a:lnTo>
                        <a:pt x="81" y="15"/>
                      </a:lnTo>
                      <a:lnTo>
                        <a:pt x="81" y="15"/>
                      </a:lnTo>
                      <a:lnTo>
                        <a:pt x="84" y="15"/>
                      </a:lnTo>
                      <a:lnTo>
                        <a:pt x="85" y="15"/>
                      </a:lnTo>
                      <a:lnTo>
                        <a:pt x="85" y="15"/>
                      </a:lnTo>
                      <a:lnTo>
                        <a:pt x="86" y="14"/>
                      </a:lnTo>
                      <a:lnTo>
                        <a:pt x="86" y="13"/>
                      </a:lnTo>
                      <a:lnTo>
                        <a:pt x="86" y="12"/>
                      </a:lnTo>
                      <a:lnTo>
                        <a:pt x="85" y="11"/>
                      </a:lnTo>
                      <a:lnTo>
                        <a:pt x="85" y="11"/>
                      </a:lnTo>
                      <a:lnTo>
                        <a:pt x="85" y="10"/>
                      </a:lnTo>
                      <a:lnTo>
                        <a:pt x="84" y="9"/>
                      </a:lnTo>
                      <a:lnTo>
                        <a:pt x="82" y="8"/>
                      </a:lnTo>
                      <a:lnTo>
                        <a:pt x="81" y="7"/>
                      </a:lnTo>
                      <a:lnTo>
                        <a:pt x="78" y="6"/>
                      </a:lnTo>
                      <a:lnTo>
                        <a:pt x="75" y="6"/>
                      </a:lnTo>
                      <a:lnTo>
                        <a:pt x="75" y="6"/>
                      </a:lnTo>
                      <a:lnTo>
                        <a:pt x="63" y="4"/>
                      </a:lnTo>
                      <a:lnTo>
                        <a:pt x="57" y="3"/>
                      </a:lnTo>
                      <a:lnTo>
                        <a:pt x="51" y="3"/>
                      </a:lnTo>
                      <a:lnTo>
                        <a:pt x="36" y="0"/>
                      </a:lnTo>
                      <a:close/>
                    </a:path>
                  </a:pathLst>
                </a:custGeom>
                <a:solidFill>
                  <a:srgbClr val="B2DC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95" name="Freeform 2931">
                  <a:extLst>
                    <a:ext uri="{FF2B5EF4-FFF2-40B4-BE49-F238E27FC236}">
                      <a16:creationId xmlns:a16="http://schemas.microsoft.com/office/drawing/2014/main" id="{28204A79-9BB6-44E6-876B-D6BD9794BD0E}"/>
                    </a:ext>
                  </a:extLst>
                </p:cNvPr>
                <p:cNvSpPr>
                  <a:spLocks/>
                </p:cNvSpPr>
                <p:nvPr/>
              </p:nvSpPr>
              <p:spPr bwMode="auto">
                <a:xfrm>
                  <a:off x="4221" y="1611"/>
                  <a:ext cx="36" cy="62"/>
                </a:xfrm>
                <a:custGeom>
                  <a:avLst/>
                  <a:gdLst>
                    <a:gd name="T0" fmla="*/ 33 w 36"/>
                    <a:gd name="T1" fmla="*/ 22 h 62"/>
                    <a:gd name="T2" fmla="*/ 30 w 36"/>
                    <a:gd name="T3" fmla="*/ 23 h 62"/>
                    <a:gd name="T4" fmla="*/ 29 w 36"/>
                    <a:gd name="T5" fmla="*/ 24 h 62"/>
                    <a:gd name="T6" fmla="*/ 25 w 36"/>
                    <a:gd name="T7" fmla="*/ 30 h 62"/>
                    <a:gd name="T8" fmla="*/ 19 w 36"/>
                    <a:gd name="T9" fmla="*/ 38 h 62"/>
                    <a:gd name="T10" fmla="*/ 18 w 36"/>
                    <a:gd name="T11" fmla="*/ 41 h 62"/>
                    <a:gd name="T12" fmla="*/ 16 w 36"/>
                    <a:gd name="T13" fmla="*/ 42 h 62"/>
                    <a:gd name="T14" fmla="*/ 16 w 36"/>
                    <a:gd name="T15" fmla="*/ 39 h 62"/>
                    <a:gd name="T16" fmla="*/ 17 w 36"/>
                    <a:gd name="T17" fmla="*/ 35 h 62"/>
                    <a:gd name="T18" fmla="*/ 19 w 36"/>
                    <a:gd name="T19" fmla="*/ 30 h 62"/>
                    <a:gd name="T20" fmla="*/ 23 w 36"/>
                    <a:gd name="T21" fmla="*/ 16 h 62"/>
                    <a:gd name="T22" fmla="*/ 25 w 36"/>
                    <a:gd name="T23" fmla="*/ 2 h 62"/>
                    <a:gd name="T24" fmla="*/ 25 w 36"/>
                    <a:gd name="T25" fmla="*/ 4 h 62"/>
                    <a:gd name="T26" fmla="*/ 21 w 36"/>
                    <a:gd name="T27" fmla="*/ 17 h 62"/>
                    <a:gd name="T28" fmla="*/ 21 w 36"/>
                    <a:gd name="T29" fmla="*/ 15 h 62"/>
                    <a:gd name="T30" fmla="*/ 21 w 36"/>
                    <a:gd name="T31" fmla="*/ 15 h 62"/>
                    <a:gd name="T32" fmla="*/ 21 w 36"/>
                    <a:gd name="T33" fmla="*/ 10 h 62"/>
                    <a:gd name="T34" fmla="*/ 20 w 36"/>
                    <a:gd name="T35" fmla="*/ 18 h 62"/>
                    <a:gd name="T36" fmla="*/ 20 w 36"/>
                    <a:gd name="T37" fmla="*/ 20 h 62"/>
                    <a:gd name="T38" fmla="*/ 17 w 36"/>
                    <a:gd name="T39" fmla="*/ 29 h 62"/>
                    <a:gd name="T40" fmla="*/ 14 w 36"/>
                    <a:gd name="T41" fmla="*/ 35 h 62"/>
                    <a:gd name="T42" fmla="*/ 13 w 36"/>
                    <a:gd name="T43" fmla="*/ 35 h 62"/>
                    <a:gd name="T44" fmla="*/ 11 w 36"/>
                    <a:gd name="T45" fmla="*/ 31 h 62"/>
                    <a:gd name="T46" fmla="*/ 9 w 36"/>
                    <a:gd name="T47" fmla="*/ 27 h 62"/>
                    <a:gd name="T48" fmla="*/ 5 w 36"/>
                    <a:gd name="T49" fmla="*/ 10 h 62"/>
                    <a:gd name="T50" fmla="*/ 4 w 36"/>
                    <a:gd name="T51" fmla="*/ 6 h 62"/>
                    <a:gd name="T52" fmla="*/ 1 w 36"/>
                    <a:gd name="T53" fmla="*/ 0 h 62"/>
                    <a:gd name="T54" fmla="*/ 1 w 36"/>
                    <a:gd name="T55" fmla="*/ 2 h 62"/>
                    <a:gd name="T56" fmla="*/ 6 w 36"/>
                    <a:gd name="T57" fmla="*/ 25 h 62"/>
                    <a:gd name="T58" fmla="*/ 7 w 36"/>
                    <a:gd name="T59" fmla="*/ 29 h 62"/>
                    <a:gd name="T60" fmla="*/ 10 w 36"/>
                    <a:gd name="T61" fmla="*/ 44 h 62"/>
                    <a:gd name="T62" fmla="*/ 9 w 36"/>
                    <a:gd name="T63" fmla="*/ 45 h 62"/>
                    <a:gd name="T64" fmla="*/ 8 w 36"/>
                    <a:gd name="T65" fmla="*/ 44 h 62"/>
                    <a:gd name="T66" fmla="*/ 5 w 36"/>
                    <a:gd name="T67" fmla="*/ 36 h 62"/>
                    <a:gd name="T68" fmla="*/ 3 w 36"/>
                    <a:gd name="T69" fmla="*/ 22 h 62"/>
                    <a:gd name="T70" fmla="*/ 3 w 36"/>
                    <a:gd name="T71" fmla="*/ 28 h 62"/>
                    <a:gd name="T72" fmla="*/ 3 w 36"/>
                    <a:gd name="T73" fmla="*/ 34 h 62"/>
                    <a:gd name="T74" fmla="*/ 2 w 36"/>
                    <a:gd name="T75" fmla="*/ 34 h 62"/>
                    <a:gd name="T76" fmla="*/ 1 w 36"/>
                    <a:gd name="T77" fmla="*/ 34 h 62"/>
                    <a:gd name="T78" fmla="*/ 5 w 36"/>
                    <a:gd name="T79" fmla="*/ 44 h 62"/>
                    <a:gd name="T80" fmla="*/ 8 w 36"/>
                    <a:gd name="T81" fmla="*/ 59 h 62"/>
                    <a:gd name="T82" fmla="*/ 11 w 36"/>
                    <a:gd name="T83" fmla="*/ 62 h 62"/>
                    <a:gd name="T84" fmla="*/ 16 w 36"/>
                    <a:gd name="T85" fmla="*/ 62 h 62"/>
                    <a:gd name="T86" fmla="*/ 18 w 36"/>
                    <a:gd name="T87" fmla="*/ 61 h 62"/>
                    <a:gd name="T88" fmla="*/ 20 w 36"/>
                    <a:gd name="T89" fmla="*/ 49 h 62"/>
                    <a:gd name="T90" fmla="*/ 23 w 36"/>
                    <a:gd name="T91" fmla="*/ 41 h 62"/>
                    <a:gd name="T92" fmla="*/ 29 w 36"/>
                    <a:gd name="T93" fmla="*/ 33 h 62"/>
                    <a:gd name="T94" fmla="*/ 36 w 36"/>
                    <a:gd name="T95" fmla="*/ 21 h 62"/>
                    <a:gd name="T96" fmla="*/ 34 w 36"/>
                    <a:gd name="T97" fmla="*/ 2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62">
                      <a:moveTo>
                        <a:pt x="34" y="22"/>
                      </a:moveTo>
                      <a:lnTo>
                        <a:pt x="34" y="22"/>
                      </a:lnTo>
                      <a:lnTo>
                        <a:pt x="33" y="22"/>
                      </a:lnTo>
                      <a:lnTo>
                        <a:pt x="31" y="23"/>
                      </a:lnTo>
                      <a:lnTo>
                        <a:pt x="31" y="23"/>
                      </a:lnTo>
                      <a:lnTo>
                        <a:pt x="30" y="23"/>
                      </a:lnTo>
                      <a:lnTo>
                        <a:pt x="30" y="23"/>
                      </a:lnTo>
                      <a:lnTo>
                        <a:pt x="30" y="23"/>
                      </a:lnTo>
                      <a:lnTo>
                        <a:pt x="29" y="24"/>
                      </a:lnTo>
                      <a:lnTo>
                        <a:pt x="28" y="25"/>
                      </a:lnTo>
                      <a:lnTo>
                        <a:pt x="28" y="25"/>
                      </a:lnTo>
                      <a:lnTo>
                        <a:pt x="25" y="30"/>
                      </a:lnTo>
                      <a:lnTo>
                        <a:pt x="22" y="35"/>
                      </a:lnTo>
                      <a:lnTo>
                        <a:pt x="22" y="35"/>
                      </a:lnTo>
                      <a:lnTo>
                        <a:pt x="19" y="38"/>
                      </a:lnTo>
                      <a:lnTo>
                        <a:pt x="19" y="38"/>
                      </a:lnTo>
                      <a:lnTo>
                        <a:pt x="19" y="40"/>
                      </a:lnTo>
                      <a:lnTo>
                        <a:pt x="18" y="41"/>
                      </a:lnTo>
                      <a:lnTo>
                        <a:pt x="18" y="41"/>
                      </a:lnTo>
                      <a:lnTo>
                        <a:pt x="17" y="42"/>
                      </a:lnTo>
                      <a:lnTo>
                        <a:pt x="16" y="42"/>
                      </a:lnTo>
                      <a:lnTo>
                        <a:pt x="16" y="42"/>
                      </a:lnTo>
                      <a:lnTo>
                        <a:pt x="16" y="41"/>
                      </a:lnTo>
                      <a:lnTo>
                        <a:pt x="16" y="39"/>
                      </a:lnTo>
                      <a:lnTo>
                        <a:pt x="16" y="39"/>
                      </a:lnTo>
                      <a:lnTo>
                        <a:pt x="17" y="37"/>
                      </a:lnTo>
                      <a:lnTo>
                        <a:pt x="17" y="35"/>
                      </a:lnTo>
                      <a:lnTo>
                        <a:pt x="18" y="32"/>
                      </a:lnTo>
                      <a:lnTo>
                        <a:pt x="19" y="30"/>
                      </a:lnTo>
                      <a:lnTo>
                        <a:pt x="19" y="30"/>
                      </a:lnTo>
                      <a:lnTo>
                        <a:pt x="19" y="29"/>
                      </a:lnTo>
                      <a:lnTo>
                        <a:pt x="20" y="25"/>
                      </a:lnTo>
                      <a:lnTo>
                        <a:pt x="23" y="16"/>
                      </a:lnTo>
                      <a:lnTo>
                        <a:pt x="25" y="7"/>
                      </a:lnTo>
                      <a:lnTo>
                        <a:pt x="25" y="4"/>
                      </a:lnTo>
                      <a:lnTo>
                        <a:pt x="25" y="2"/>
                      </a:lnTo>
                      <a:lnTo>
                        <a:pt x="25" y="2"/>
                      </a:lnTo>
                      <a:lnTo>
                        <a:pt x="25" y="3"/>
                      </a:lnTo>
                      <a:lnTo>
                        <a:pt x="25" y="4"/>
                      </a:lnTo>
                      <a:lnTo>
                        <a:pt x="23" y="10"/>
                      </a:lnTo>
                      <a:lnTo>
                        <a:pt x="21" y="17"/>
                      </a:lnTo>
                      <a:lnTo>
                        <a:pt x="21" y="17"/>
                      </a:lnTo>
                      <a:lnTo>
                        <a:pt x="21" y="16"/>
                      </a:lnTo>
                      <a:lnTo>
                        <a:pt x="21" y="16"/>
                      </a:lnTo>
                      <a:lnTo>
                        <a:pt x="21" y="15"/>
                      </a:lnTo>
                      <a:lnTo>
                        <a:pt x="21" y="14"/>
                      </a:lnTo>
                      <a:lnTo>
                        <a:pt x="21" y="14"/>
                      </a:lnTo>
                      <a:lnTo>
                        <a:pt x="21" y="15"/>
                      </a:lnTo>
                      <a:lnTo>
                        <a:pt x="21" y="14"/>
                      </a:lnTo>
                      <a:lnTo>
                        <a:pt x="21" y="12"/>
                      </a:lnTo>
                      <a:lnTo>
                        <a:pt x="21" y="10"/>
                      </a:lnTo>
                      <a:lnTo>
                        <a:pt x="21" y="10"/>
                      </a:lnTo>
                      <a:lnTo>
                        <a:pt x="21" y="14"/>
                      </a:lnTo>
                      <a:lnTo>
                        <a:pt x="20" y="18"/>
                      </a:lnTo>
                      <a:lnTo>
                        <a:pt x="20" y="18"/>
                      </a:lnTo>
                      <a:lnTo>
                        <a:pt x="20" y="19"/>
                      </a:lnTo>
                      <a:lnTo>
                        <a:pt x="20" y="20"/>
                      </a:lnTo>
                      <a:lnTo>
                        <a:pt x="20" y="20"/>
                      </a:lnTo>
                      <a:lnTo>
                        <a:pt x="19" y="23"/>
                      </a:lnTo>
                      <a:lnTo>
                        <a:pt x="17" y="29"/>
                      </a:lnTo>
                      <a:lnTo>
                        <a:pt x="16" y="31"/>
                      </a:lnTo>
                      <a:lnTo>
                        <a:pt x="15" y="34"/>
                      </a:lnTo>
                      <a:lnTo>
                        <a:pt x="14" y="35"/>
                      </a:lnTo>
                      <a:lnTo>
                        <a:pt x="14" y="35"/>
                      </a:lnTo>
                      <a:lnTo>
                        <a:pt x="13" y="35"/>
                      </a:lnTo>
                      <a:lnTo>
                        <a:pt x="13" y="35"/>
                      </a:lnTo>
                      <a:lnTo>
                        <a:pt x="13" y="34"/>
                      </a:lnTo>
                      <a:lnTo>
                        <a:pt x="12" y="34"/>
                      </a:lnTo>
                      <a:lnTo>
                        <a:pt x="11" y="31"/>
                      </a:lnTo>
                      <a:lnTo>
                        <a:pt x="10" y="29"/>
                      </a:lnTo>
                      <a:lnTo>
                        <a:pt x="9" y="27"/>
                      </a:lnTo>
                      <a:lnTo>
                        <a:pt x="9" y="27"/>
                      </a:lnTo>
                      <a:lnTo>
                        <a:pt x="8" y="23"/>
                      </a:lnTo>
                      <a:lnTo>
                        <a:pt x="7" y="17"/>
                      </a:lnTo>
                      <a:lnTo>
                        <a:pt x="5" y="10"/>
                      </a:lnTo>
                      <a:lnTo>
                        <a:pt x="4" y="8"/>
                      </a:lnTo>
                      <a:lnTo>
                        <a:pt x="4" y="6"/>
                      </a:lnTo>
                      <a:lnTo>
                        <a:pt x="4" y="6"/>
                      </a:lnTo>
                      <a:lnTo>
                        <a:pt x="1" y="1"/>
                      </a:lnTo>
                      <a:lnTo>
                        <a:pt x="1" y="0"/>
                      </a:lnTo>
                      <a:lnTo>
                        <a:pt x="1" y="0"/>
                      </a:lnTo>
                      <a:lnTo>
                        <a:pt x="0" y="0"/>
                      </a:lnTo>
                      <a:lnTo>
                        <a:pt x="0" y="1"/>
                      </a:lnTo>
                      <a:lnTo>
                        <a:pt x="1" y="2"/>
                      </a:lnTo>
                      <a:lnTo>
                        <a:pt x="2" y="7"/>
                      </a:lnTo>
                      <a:lnTo>
                        <a:pt x="5" y="19"/>
                      </a:lnTo>
                      <a:lnTo>
                        <a:pt x="6" y="25"/>
                      </a:lnTo>
                      <a:lnTo>
                        <a:pt x="6" y="25"/>
                      </a:lnTo>
                      <a:lnTo>
                        <a:pt x="7" y="27"/>
                      </a:lnTo>
                      <a:lnTo>
                        <a:pt x="7" y="29"/>
                      </a:lnTo>
                      <a:lnTo>
                        <a:pt x="9" y="35"/>
                      </a:lnTo>
                      <a:lnTo>
                        <a:pt x="10" y="44"/>
                      </a:lnTo>
                      <a:lnTo>
                        <a:pt x="10" y="44"/>
                      </a:lnTo>
                      <a:lnTo>
                        <a:pt x="10" y="45"/>
                      </a:lnTo>
                      <a:lnTo>
                        <a:pt x="9" y="45"/>
                      </a:lnTo>
                      <a:lnTo>
                        <a:pt x="9" y="45"/>
                      </a:lnTo>
                      <a:lnTo>
                        <a:pt x="9" y="45"/>
                      </a:lnTo>
                      <a:lnTo>
                        <a:pt x="9" y="45"/>
                      </a:lnTo>
                      <a:lnTo>
                        <a:pt x="8" y="44"/>
                      </a:lnTo>
                      <a:lnTo>
                        <a:pt x="7" y="43"/>
                      </a:lnTo>
                      <a:lnTo>
                        <a:pt x="6" y="40"/>
                      </a:lnTo>
                      <a:lnTo>
                        <a:pt x="5" y="36"/>
                      </a:lnTo>
                      <a:lnTo>
                        <a:pt x="4" y="32"/>
                      </a:lnTo>
                      <a:lnTo>
                        <a:pt x="3" y="25"/>
                      </a:lnTo>
                      <a:lnTo>
                        <a:pt x="3" y="22"/>
                      </a:lnTo>
                      <a:lnTo>
                        <a:pt x="2" y="23"/>
                      </a:lnTo>
                      <a:lnTo>
                        <a:pt x="2" y="23"/>
                      </a:lnTo>
                      <a:lnTo>
                        <a:pt x="3" y="28"/>
                      </a:lnTo>
                      <a:lnTo>
                        <a:pt x="3" y="32"/>
                      </a:lnTo>
                      <a:lnTo>
                        <a:pt x="3" y="34"/>
                      </a:lnTo>
                      <a:lnTo>
                        <a:pt x="3" y="34"/>
                      </a:lnTo>
                      <a:lnTo>
                        <a:pt x="3" y="35"/>
                      </a:lnTo>
                      <a:lnTo>
                        <a:pt x="2" y="35"/>
                      </a:lnTo>
                      <a:lnTo>
                        <a:pt x="2" y="34"/>
                      </a:lnTo>
                      <a:lnTo>
                        <a:pt x="1" y="34"/>
                      </a:lnTo>
                      <a:lnTo>
                        <a:pt x="1" y="34"/>
                      </a:lnTo>
                      <a:lnTo>
                        <a:pt x="1" y="34"/>
                      </a:lnTo>
                      <a:lnTo>
                        <a:pt x="2" y="36"/>
                      </a:lnTo>
                      <a:lnTo>
                        <a:pt x="3" y="40"/>
                      </a:lnTo>
                      <a:lnTo>
                        <a:pt x="5" y="44"/>
                      </a:lnTo>
                      <a:lnTo>
                        <a:pt x="6" y="48"/>
                      </a:lnTo>
                      <a:lnTo>
                        <a:pt x="7" y="56"/>
                      </a:lnTo>
                      <a:lnTo>
                        <a:pt x="8" y="59"/>
                      </a:lnTo>
                      <a:lnTo>
                        <a:pt x="8" y="59"/>
                      </a:lnTo>
                      <a:lnTo>
                        <a:pt x="9" y="61"/>
                      </a:lnTo>
                      <a:lnTo>
                        <a:pt x="11" y="62"/>
                      </a:lnTo>
                      <a:lnTo>
                        <a:pt x="13" y="62"/>
                      </a:lnTo>
                      <a:lnTo>
                        <a:pt x="14" y="62"/>
                      </a:lnTo>
                      <a:lnTo>
                        <a:pt x="16" y="62"/>
                      </a:lnTo>
                      <a:lnTo>
                        <a:pt x="17" y="62"/>
                      </a:lnTo>
                      <a:lnTo>
                        <a:pt x="18" y="61"/>
                      </a:lnTo>
                      <a:lnTo>
                        <a:pt x="18" y="61"/>
                      </a:lnTo>
                      <a:lnTo>
                        <a:pt x="19" y="57"/>
                      </a:lnTo>
                      <a:lnTo>
                        <a:pt x="19" y="53"/>
                      </a:lnTo>
                      <a:lnTo>
                        <a:pt x="20" y="49"/>
                      </a:lnTo>
                      <a:lnTo>
                        <a:pt x="21" y="46"/>
                      </a:lnTo>
                      <a:lnTo>
                        <a:pt x="22" y="43"/>
                      </a:lnTo>
                      <a:lnTo>
                        <a:pt x="23" y="41"/>
                      </a:lnTo>
                      <a:lnTo>
                        <a:pt x="26" y="37"/>
                      </a:lnTo>
                      <a:lnTo>
                        <a:pt x="28" y="34"/>
                      </a:lnTo>
                      <a:lnTo>
                        <a:pt x="29" y="33"/>
                      </a:lnTo>
                      <a:lnTo>
                        <a:pt x="31" y="32"/>
                      </a:lnTo>
                      <a:lnTo>
                        <a:pt x="31" y="32"/>
                      </a:lnTo>
                      <a:lnTo>
                        <a:pt x="36" y="21"/>
                      </a:lnTo>
                      <a:lnTo>
                        <a:pt x="36" y="21"/>
                      </a:lnTo>
                      <a:lnTo>
                        <a:pt x="34" y="22"/>
                      </a:lnTo>
                      <a:lnTo>
                        <a:pt x="34" y="22"/>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96" name="Freeform 2932">
                  <a:extLst>
                    <a:ext uri="{FF2B5EF4-FFF2-40B4-BE49-F238E27FC236}">
                      <a16:creationId xmlns:a16="http://schemas.microsoft.com/office/drawing/2014/main" id="{987C71DF-7060-4DFA-82DF-EC1E12DDC9FC}"/>
                    </a:ext>
                  </a:extLst>
                </p:cNvPr>
                <p:cNvSpPr>
                  <a:spLocks/>
                </p:cNvSpPr>
                <p:nvPr/>
              </p:nvSpPr>
              <p:spPr bwMode="auto">
                <a:xfrm>
                  <a:off x="4168" y="1564"/>
                  <a:ext cx="132" cy="94"/>
                </a:xfrm>
                <a:custGeom>
                  <a:avLst/>
                  <a:gdLst>
                    <a:gd name="T0" fmla="*/ 128 w 132"/>
                    <a:gd name="T1" fmla="*/ 63 h 94"/>
                    <a:gd name="T2" fmla="*/ 124 w 132"/>
                    <a:gd name="T3" fmla="*/ 55 h 94"/>
                    <a:gd name="T4" fmla="*/ 121 w 132"/>
                    <a:gd name="T5" fmla="*/ 53 h 94"/>
                    <a:gd name="T6" fmla="*/ 123 w 132"/>
                    <a:gd name="T7" fmla="*/ 48 h 94"/>
                    <a:gd name="T8" fmla="*/ 130 w 132"/>
                    <a:gd name="T9" fmla="*/ 42 h 94"/>
                    <a:gd name="T10" fmla="*/ 128 w 132"/>
                    <a:gd name="T11" fmla="*/ 38 h 94"/>
                    <a:gd name="T12" fmla="*/ 129 w 132"/>
                    <a:gd name="T13" fmla="*/ 29 h 94"/>
                    <a:gd name="T14" fmla="*/ 121 w 132"/>
                    <a:gd name="T15" fmla="*/ 24 h 94"/>
                    <a:gd name="T16" fmla="*/ 112 w 132"/>
                    <a:gd name="T17" fmla="*/ 23 h 94"/>
                    <a:gd name="T18" fmla="*/ 106 w 132"/>
                    <a:gd name="T19" fmla="*/ 23 h 94"/>
                    <a:gd name="T20" fmla="*/ 102 w 132"/>
                    <a:gd name="T21" fmla="*/ 23 h 94"/>
                    <a:gd name="T22" fmla="*/ 100 w 132"/>
                    <a:gd name="T23" fmla="*/ 20 h 94"/>
                    <a:gd name="T24" fmla="*/ 93 w 132"/>
                    <a:gd name="T25" fmla="*/ 18 h 94"/>
                    <a:gd name="T26" fmla="*/ 89 w 132"/>
                    <a:gd name="T27" fmla="*/ 16 h 94"/>
                    <a:gd name="T28" fmla="*/ 85 w 132"/>
                    <a:gd name="T29" fmla="*/ 11 h 94"/>
                    <a:gd name="T30" fmla="*/ 82 w 132"/>
                    <a:gd name="T31" fmla="*/ 5 h 94"/>
                    <a:gd name="T32" fmla="*/ 72 w 132"/>
                    <a:gd name="T33" fmla="*/ 0 h 94"/>
                    <a:gd name="T34" fmla="*/ 66 w 132"/>
                    <a:gd name="T35" fmla="*/ 4 h 94"/>
                    <a:gd name="T36" fmla="*/ 61 w 132"/>
                    <a:gd name="T37" fmla="*/ 11 h 94"/>
                    <a:gd name="T38" fmla="*/ 56 w 132"/>
                    <a:gd name="T39" fmla="*/ 11 h 94"/>
                    <a:gd name="T40" fmla="*/ 49 w 132"/>
                    <a:gd name="T41" fmla="*/ 9 h 94"/>
                    <a:gd name="T42" fmla="*/ 40 w 132"/>
                    <a:gd name="T43" fmla="*/ 11 h 94"/>
                    <a:gd name="T44" fmla="*/ 33 w 132"/>
                    <a:gd name="T45" fmla="*/ 18 h 94"/>
                    <a:gd name="T46" fmla="*/ 23 w 132"/>
                    <a:gd name="T47" fmla="*/ 17 h 94"/>
                    <a:gd name="T48" fmla="*/ 17 w 132"/>
                    <a:gd name="T49" fmla="*/ 25 h 94"/>
                    <a:gd name="T50" fmla="*/ 17 w 132"/>
                    <a:gd name="T51" fmla="*/ 30 h 94"/>
                    <a:gd name="T52" fmla="*/ 11 w 132"/>
                    <a:gd name="T53" fmla="*/ 33 h 94"/>
                    <a:gd name="T54" fmla="*/ 10 w 132"/>
                    <a:gd name="T55" fmla="*/ 37 h 94"/>
                    <a:gd name="T56" fmla="*/ 10 w 132"/>
                    <a:gd name="T57" fmla="*/ 41 h 94"/>
                    <a:gd name="T58" fmla="*/ 2 w 132"/>
                    <a:gd name="T59" fmla="*/ 46 h 94"/>
                    <a:gd name="T60" fmla="*/ 0 w 132"/>
                    <a:gd name="T61" fmla="*/ 54 h 94"/>
                    <a:gd name="T62" fmla="*/ 10 w 132"/>
                    <a:gd name="T63" fmla="*/ 60 h 94"/>
                    <a:gd name="T64" fmla="*/ 16 w 132"/>
                    <a:gd name="T65" fmla="*/ 65 h 94"/>
                    <a:gd name="T66" fmla="*/ 19 w 132"/>
                    <a:gd name="T67" fmla="*/ 70 h 94"/>
                    <a:gd name="T68" fmla="*/ 23 w 132"/>
                    <a:gd name="T69" fmla="*/ 71 h 94"/>
                    <a:gd name="T70" fmla="*/ 16 w 132"/>
                    <a:gd name="T71" fmla="*/ 74 h 94"/>
                    <a:gd name="T72" fmla="*/ 17 w 132"/>
                    <a:gd name="T73" fmla="*/ 81 h 94"/>
                    <a:gd name="T74" fmla="*/ 26 w 132"/>
                    <a:gd name="T75" fmla="*/ 84 h 94"/>
                    <a:gd name="T76" fmla="*/ 30 w 132"/>
                    <a:gd name="T77" fmla="*/ 86 h 94"/>
                    <a:gd name="T78" fmla="*/ 33 w 132"/>
                    <a:gd name="T79" fmla="*/ 89 h 94"/>
                    <a:gd name="T80" fmla="*/ 37 w 132"/>
                    <a:gd name="T81" fmla="*/ 94 h 94"/>
                    <a:gd name="T82" fmla="*/ 44 w 132"/>
                    <a:gd name="T83" fmla="*/ 90 h 94"/>
                    <a:gd name="T84" fmla="*/ 49 w 132"/>
                    <a:gd name="T85" fmla="*/ 89 h 94"/>
                    <a:gd name="T86" fmla="*/ 51 w 132"/>
                    <a:gd name="T87" fmla="*/ 84 h 94"/>
                    <a:gd name="T88" fmla="*/ 56 w 132"/>
                    <a:gd name="T89" fmla="*/ 85 h 94"/>
                    <a:gd name="T90" fmla="*/ 50 w 132"/>
                    <a:gd name="T91" fmla="*/ 72 h 94"/>
                    <a:gd name="T92" fmla="*/ 55 w 132"/>
                    <a:gd name="T93" fmla="*/ 69 h 94"/>
                    <a:gd name="T94" fmla="*/ 57 w 132"/>
                    <a:gd name="T95" fmla="*/ 63 h 94"/>
                    <a:gd name="T96" fmla="*/ 60 w 132"/>
                    <a:gd name="T97" fmla="*/ 61 h 94"/>
                    <a:gd name="T98" fmla="*/ 63 w 132"/>
                    <a:gd name="T99" fmla="*/ 58 h 94"/>
                    <a:gd name="T100" fmla="*/ 70 w 132"/>
                    <a:gd name="T101" fmla="*/ 65 h 94"/>
                    <a:gd name="T102" fmla="*/ 77 w 132"/>
                    <a:gd name="T103" fmla="*/ 65 h 94"/>
                    <a:gd name="T104" fmla="*/ 80 w 132"/>
                    <a:gd name="T105" fmla="*/ 74 h 94"/>
                    <a:gd name="T106" fmla="*/ 82 w 132"/>
                    <a:gd name="T107" fmla="*/ 78 h 94"/>
                    <a:gd name="T108" fmla="*/ 85 w 132"/>
                    <a:gd name="T109" fmla="*/ 83 h 94"/>
                    <a:gd name="T110" fmla="*/ 91 w 132"/>
                    <a:gd name="T111" fmla="*/ 84 h 94"/>
                    <a:gd name="T112" fmla="*/ 98 w 132"/>
                    <a:gd name="T113" fmla="*/ 90 h 94"/>
                    <a:gd name="T114" fmla="*/ 108 w 132"/>
                    <a:gd name="T115" fmla="*/ 85 h 94"/>
                    <a:gd name="T116" fmla="*/ 115 w 132"/>
                    <a:gd name="T117" fmla="*/ 79 h 94"/>
                    <a:gd name="T118" fmla="*/ 118 w 132"/>
                    <a:gd name="T119" fmla="*/ 78 h 94"/>
                    <a:gd name="T120" fmla="*/ 123 w 132"/>
                    <a:gd name="T121" fmla="*/ 74 h 94"/>
                    <a:gd name="T122" fmla="*/ 132 w 132"/>
                    <a:gd name="T123" fmla="*/ 7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 h="94">
                      <a:moveTo>
                        <a:pt x="132" y="66"/>
                      </a:moveTo>
                      <a:lnTo>
                        <a:pt x="132" y="66"/>
                      </a:lnTo>
                      <a:lnTo>
                        <a:pt x="132" y="64"/>
                      </a:lnTo>
                      <a:lnTo>
                        <a:pt x="132" y="64"/>
                      </a:lnTo>
                      <a:lnTo>
                        <a:pt x="131" y="64"/>
                      </a:lnTo>
                      <a:lnTo>
                        <a:pt x="130" y="63"/>
                      </a:lnTo>
                      <a:lnTo>
                        <a:pt x="128" y="63"/>
                      </a:lnTo>
                      <a:lnTo>
                        <a:pt x="128" y="63"/>
                      </a:lnTo>
                      <a:lnTo>
                        <a:pt x="128" y="62"/>
                      </a:lnTo>
                      <a:lnTo>
                        <a:pt x="127" y="60"/>
                      </a:lnTo>
                      <a:lnTo>
                        <a:pt x="126" y="57"/>
                      </a:lnTo>
                      <a:lnTo>
                        <a:pt x="126" y="57"/>
                      </a:lnTo>
                      <a:lnTo>
                        <a:pt x="125" y="56"/>
                      </a:lnTo>
                      <a:lnTo>
                        <a:pt x="124" y="55"/>
                      </a:lnTo>
                      <a:lnTo>
                        <a:pt x="123" y="54"/>
                      </a:lnTo>
                      <a:lnTo>
                        <a:pt x="123" y="54"/>
                      </a:lnTo>
                      <a:lnTo>
                        <a:pt x="121" y="54"/>
                      </a:lnTo>
                      <a:lnTo>
                        <a:pt x="120" y="54"/>
                      </a:lnTo>
                      <a:lnTo>
                        <a:pt x="120" y="54"/>
                      </a:lnTo>
                      <a:lnTo>
                        <a:pt x="120" y="53"/>
                      </a:lnTo>
                      <a:lnTo>
                        <a:pt x="121" y="53"/>
                      </a:lnTo>
                      <a:lnTo>
                        <a:pt x="121" y="52"/>
                      </a:lnTo>
                      <a:lnTo>
                        <a:pt x="122" y="51"/>
                      </a:lnTo>
                      <a:lnTo>
                        <a:pt x="122" y="51"/>
                      </a:lnTo>
                      <a:lnTo>
                        <a:pt x="122" y="49"/>
                      </a:lnTo>
                      <a:lnTo>
                        <a:pt x="122" y="49"/>
                      </a:lnTo>
                      <a:lnTo>
                        <a:pt x="123" y="48"/>
                      </a:lnTo>
                      <a:lnTo>
                        <a:pt x="123" y="48"/>
                      </a:lnTo>
                      <a:lnTo>
                        <a:pt x="126" y="46"/>
                      </a:lnTo>
                      <a:lnTo>
                        <a:pt x="128" y="44"/>
                      </a:lnTo>
                      <a:lnTo>
                        <a:pt x="128" y="44"/>
                      </a:lnTo>
                      <a:lnTo>
                        <a:pt x="130" y="43"/>
                      </a:lnTo>
                      <a:lnTo>
                        <a:pt x="130" y="43"/>
                      </a:lnTo>
                      <a:lnTo>
                        <a:pt x="130" y="42"/>
                      </a:lnTo>
                      <a:lnTo>
                        <a:pt x="130" y="42"/>
                      </a:lnTo>
                      <a:lnTo>
                        <a:pt x="129" y="41"/>
                      </a:lnTo>
                      <a:lnTo>
                        <a:pt x="128" y="40"/>
                      </a:lnTo>
                      <a:lnTo>
                        <a:pt x="127" y="39"/>
                      </a:lnTo>
                      <a:lnTo>
                        <a:pt x="126" y="38"/>
                      </a:lnTo>
                      <a:lnTo>
                        <a:pt x="126" y="38"/>
                      </a:lnTo>
                      <a:lnTo>
                        <a:pt x="127" y="38"/>
                      </a:lnTo>
                      <a:lnTo>
                        <a:pt x="128" y="38"/>
                      </a:lnTo>
                      <a:lnTo>
                        <a:pt x="129" y="37"/>
                      </a:lnTo>
                      <a:lnTo>
                        <a:pt x="130" y="36"/>
                      </a:lnTo>
                      <a:lnTo>
                        <a:pt x="130" y="36"/>
                      </a:lnTo>
                      <a:lnTo>
                        <a:pt x="130" y="35"/>
                      </a:lnTo>
                      <a:lnTo>
                        <a:pt x="130" y="33"/>
                      </a:lnTo>
                      <a:lnTo>
                        <a:pt x="130" y="31"/>
                      </a:lnTo>
                      <a:lnTo>
                        <a:pt x="129" y="29"/>
                      </a:lnTo>
                      <a:lnTo>
                        <a:pt x="128" y="28"/>
                      </a:lnTo>
                      <a:lnTo>
                        <a:pt x="127" y="27"/>
                      </a:lnTo>
                      <a:lnTo>
                        <a:pt x="127" y="27"/>
                      </a:lnTo>
                      <a:lnTo>
                        <a:pt x="125" y="25"/>
                      </a:lnTo>
                      <a:lnTo>
                        <a:pt x="123" y="25"/>
                      </a:lnTo>
                      <a:lnTo>
                        <a:pt x="123" y="25"/>
                      </a:lnTo>
                      <a:lnTo>
                        <a:pt x="121" y="24"/>
                      </a:lnTo>
                      <a:lnTo>
                        <a:pt x="119" y="24"/>
                      </a:lnTo>
                      <a:lnTo>
                        <a:pt x="118" y="24"/>
                      </a:lnTo>
                      <a:lnTo>
                        <a:pt x="116" y="24"/>
                      </a:lnTo>
                      <a:lnTo>
                        <a:pt x="116" y="24"/>
                      </a:lnTo>
                      <a:lnTo>
                        <a:pt x="114" y="24"/>
                      </a:lnTo>
                      <a:lnTo>
                        <a:pt x="113" y="23"/>
                      </a:lnTo>
                      <a:lnTo>
                        <a:pt x="112" y="23"/>
                      </a:lnTo>
                      <a:lnTo>
                        <a:pt x="112" y="23"/>
                      </a:lnTo>
                      <a:lnTo>
                        <a:pt x="110" y="23"/>
                      </a:lnTo>
                      <a:lnTo>
                        <a:pt x="109" y="24"/>
                      </a:lnTo>
                      <a:lnTo>
                        <a:pt x="107" y="24"/>
                      </a:lnTo>
                      <a:lnTo>
                        <a:pt x="106" y="24"/>
                      </a:lnTo>
                      <a:lnTo>
                        <a:pt x="106" y="24"/>
                      </a:lnTo>
                      <a:lnTo>
                        <a:pt x="106" y="23"/>
                      </a:lnTo>
                      <a:lnTo>
                        <a:pt x="106" y="23"/>
                      </a:lnTo>
                      <a:lnTo>
                        <a:pt x="105" y="22"/>
                      </a:lnTo>
                      <a:lnTo>
                        <a:pt x="104" y="22"/>
                      </a:lnTo>
                      <a:lnTo>
                        <a:pt x="104" y="22"/>
                      </a:lnTo>
                      <a:lnTo>
                        <a:pt x="104" y="22"/>
                      </a:lnTo>
                      <a:lnTo>
                        <a:pt x="103" y="22"/>
                      </a:lnTo>
                      <a:lnTo>
                        <a:pt x="102" y="23"/>
                      </a:lnTo>
                      <a:lnTo>
                        <a:pt x="100" y="25"/>
                      </a:lnTo>
                      <a:lnTo>
                        <a:pt x="100" y="25"/>
                      </a:lnTo>
                      <a:lnTo>
                        <a:pt x="100" y="25"/>
                      </a:lnTo>
                      <a:lnTo>
                        <a:pt x="100" y="24"/>
                      </a:lnTo>
                      <a:lnTo>
                        <a:pt x="100" y="21"/>
                      </a:lnTo>
                      <a:lnTo>
                        <a:pt x="100" y="21"/>
                      </a:lnTo>
                      <a:lnTo>
                        <a:pt x="100" y="20"/>
                      </a:lnTo>
                      <a:lnTo>
                        <a:pt x="99" y="20"/>
                      </a:lnTo>
                      <a:lnTo>
                        <a:pt x="98" y="19"/>
                      </a:lnTo>
                      <a:lnTo>
                        <a:pt x="98" y="19"/>
                      </a:lnTo>
                      <a:lnTo>
                        <a:pt x="96" y="19"/>
                      </a:lnTo>
                      <a:lnTo>
                        <a:pt x="94" y="19"/>
                      </a:lnTo>
                      <a:lnTo>
                        <a:pt x="93" y="18"/>
                      </a:lnTo>
                      <a:lnTo>
                        <a:pt x="93" y="18"/>
                      </a:lnTo>
                      <a:lnTo>
                        <a:pt x="92" y="17"/>
                      </a:lnTo>
                      <a:lnTo>
                        <a:pt x="92" y="16"/>
                      </a:lnTo>
                      <a:lnTo>
                        <a:pt x="91" y="16"/>
                      </a:lnTo>
                      <a:lnTo>
                        <a:pt x="91" y="16"/>
                      </a:lnTo>
                      <a:lnTo>
                        <a:pt x="90" y="15"/>
                      </a:lnTo>
                      <a:lnTo>
                        <a:pt x="89" y="16"/>
                      </a:lnTo>
                      <a:lnTo>
                        <a:pt x="89" y="16"/>
                      </a:lnTo>
                      <a:lnTo>
                        <a:pt x="89" y="16"/>
                      </a:lnTo>
                      <a:lnTo>
                        <a:pt x="89" y="16"/>
                      </a:lnTo>
                      <a:lnTo>
                        <a:pt x="88" y="15"/>
                      </a:lnTo>
                      <a:lnTo>
                        <a:pt x="88" y="14"/>
                      </a:lnTo>
                      <a:lnTo>
                        <a:pt x="87" y="13"/>
                      </a:lnTo>
                      <a:lnTo>
                        <a:pt x="86" y="12"/>
                      </a:lnTo>
                      <a:lnTo>
                        <a:pt x="85" y="11"/>
                      </a:lnTo>
                      <a:lnTo>
                        <a:pt x="83" y="11"/>
                      </a:lnTo>
                      <a:lnTo>
                        <a:pt x="82" y="11"/>
                      </a:lnTo>
                      <a:lnTo>
                        <a:pt x="80" y="11"/>
                      </a:lnTo>
                      <a:lnTo>
                        <a:pt x="80" y="11"/>
                      </a:lnTo>
                      <a:lnTo>
                        <a:pt x="81" y="9"/>
                      </a:lnTo>
                      <a:lnTo>
                        <a:pt x="82" y="7"/>
                      </a:lnTo>
                      <a:lnTo>
                        <a:pt x="82" y="5"/>
                      </a:lnTo>
                      <a:lnTo>
                        <a:pt x="81" y="4"/>
                      </a:lnTo>
                      <a:lnTo>
                        <a:pt x="80" y="2"/>
                      </a:lnTo>
                      <a:lnTo>
                        <a:pt x="78" y="1"/>
                      </a:lnTo>
                      <a:lnTo>
                        <a:pt x="77" y="0"/>
                      </a:lnTo>
                      <a:lnTo>
                        <a:pt x="75" y="0"/>
                      </a:lnTo>
                      <a:lnTo>
                        <a:pt x="75" y="0"/>
                      </a:lnTo>
                      <a:lnTo>
                        <a:pt x="72" y="0"/>
                      </a:lnTo>
                      <a:lnTo>
                        <a:pt x="71" y="0"/>
                      </a:lnTo>
                      <a:lnTo>
                        <a:pt x="70" y="0"/>
                      </a:lnTo>
                      <a:lnTo>
                        <a:pt x="70" y="0"/>
                      </a:lnTo>
                      <a:lnTo>
                        <a:pt x="68" y="2"/>
                      </a:lnTo>
                      <a:lnTo>
                        <a:pt x="66" y="3"/>
                      </a:lnTo>
                      <a:lnTo>
                        <a:pt x="66" y="4"/>
                      </a:lnTo>
                      <a:lnTo>
                        <a:pt x="66" y="4"/>
                      </a:lnTo>
                      <a:lnTo>
                        <a:pt x="64" y="6"/>
                      </a:lnTo>
                      <a:lnTo>
                        <a:pt x="64" y="8"/>
                      </a:lnTo>
                      <a:lnTo>
                        <a:pt x="64" y="9"/>
                      </a:lnTo>
                      <a:lnTo>
                        <a:pt x="64" y="12"/>
                      </a:lnTo>
                      <a:lnTo>
                        <a:pt x="64" y="12"/>
                      </a:lnTo>
                      <a:lnTo>
                        <a:pt x="63" y="11"/>
                      </a:lnTo>
                      <a:lnTo>
                        <a:pt x="61" y="11"/>
                      </a:lnTo>
                      <a:lnTo>
                        <a:pt x="61" y="11"/>
                      </a:lnTo>
                      <a:lnTo>
                        <a:pt x="60" y="11"/>
                      </a:lnTo>
                      <a:lnTo>
                        <a:pt x="59" y="11"/>
                      </a:lnTo>
                      <a:lnTo>
                        <a:pt x="58" y="11"/>
                      </a:lnTo>
                      <a:lnTo>
                        <a:pt x="57" y="11"/>
                      </a:lnTo>
                      <a:lnTo>
                        <a:pt x="57" y="11"/>
                      </a:lnTo>
                      <a:lnTo>
                        <a:pt x="56" y="11"/>
                      </a:lnTo>
                      <a:lnTo>
                        <a:pt x="55" y="11"/>
                      </a:lnTo>
                      <a:lnTo>
                        <a:pt x="54" y="10"/>
                      </a:lnTo>
                      <a:lnTo>
                        <a:pt x="53" y="10"/>
                      </a:lnTo>
                      <a:lnTo>
                        <a:pt x="53" y="10"/>
                      </a:lnTo>
                      <a:lnTo>
                        <a:pt x="51" y="10"/>
                      </a:lnTo>
                      <a:lnTo>
                        <a:pt x="49" y="9"/>
                      </a:lnTo>
                      <a:lnTo>
                        <a:pt x="49" y="9"/>
                      </a:lnTo>
                      <a:lnTo>
                        <a:pt x="47" y="9"/>
                      </a:lnTo>
                      <a:lnTo>
                        <a:pt x="46" y="9"/>
                      </a:lnTo>
                      <a:lnTo>
                        <a:pt x="44" y="9"/>
                      </a:lnTo>
                      <a:lnTo>
                        <a:pt x="43" y="9"/>
                      </a:lnTo>
                      <a:lnTo>
                        <a:pt x="42" y="10"/>
                      </a:lnTo>
                      <a:lnTo>
                        <a:pt x="41" y="11"/>
                      </a:lnTo>
                      <a:lnTo>
                        <a:pt x="40" y="11"/>
                      </a:lnTo>
                      <a:lnTo>
                        <a:pt x="40" y="11"/>
                      </a:lnTo>
                      <a:lnTo>
                        <a:pt x="38" y="13"/>
                      </a:lnTo>
                      <a:lnTo>
                        <a:pt x="37" y="15"/>
                      </a:lnTo>
                      <a:lnTo>
                        <a:pt x="35" y="17"/>
                      </a:lnTo>
                      <a:lnTo>
                        <a:pt x="34" y="19"/>
                      </a:lnTo>
                      <a:lnTo>
                        <a:pt x="34" y="19"/>
                      </a:lnTo>
                      <a:lnTo>
                        <a:pt x="33" y="18"/>
                      </a:lnTo>
                      <a:lnTo>
                        <a:pt x="31" y="18"/>
                      </a:lnTo>
                      <a:lnTo>
                        <a:pt x="30" y="17"/>
                      </a:lnTo>
                      <a:lnTo>
                        <a:pt x="28" y="17"/>
                      </a:lnTo>
                      <a:lnTo>
                        <a:pt x="28" y="17"/>
                      </a:lnTo>
                      <a:lnTo>
                        <a:pt x="26" y="17"/>
                      </a:lnTo>
                      <a:lnTo>
                        <a:pt x="24" y="17"/>
                      </a:lnTo>
                      <a:lnTo>
                        <a:pt x="23" y="17"/>
                      </a:lnTo>
                      <a:lnTo>
                        <a:pt x="21" y="18"/>
                      </a:lnTo>
                      <a:lnTo>
                        <a:pt x="21" y="18"/>
                      </a:lnTo>
                      <a:lnTo>
                        <a:pt x="19" y="19"/>
                      </a:lnTo>
                      <a:lnTo>
                        <a:pt x="17" y="20"/>
                      </a:lnTo>
                      <a:lnTo>
                        <a:pt x="17" y="21"/>
                      </a:lnTo>
                      <a:lnTo>
                        <a:pt x="16" y="23"/>
                      </a:lnTo>
                      <a:lnTo>
                        <a:pt x="17" y="25"/>
                      </a:lnTo>
                      <a:lnTo>
                        <a:pt x="18" y="27"/>
                      </a:lnTo>
                      <a:lnTo>
                        <a:pt x="18" y="28"/>
                      </a:lnTo>
                      <a:lnTo>
                        <a:pt x="20" y="30"/>
                      </a:lnTo>
                      <a:lnTo>
                        <a:pt x="20" y="30"/>
                      </a:lnTo>
                      <a:lnTo>
                        <a:pt x="19" y="29"/>
                      </a:lnTo>
                      <a:lnTo>
                        <a:pt x="18" y="30"/>
                      </a:lnTo>
                      <a:lnTo>
                        <a:pt x="17" y="30"/>
                      </a:lnTo>
                      <a:lnTo>
                        <a:pt x="17" y="31"/>
                      </a:lnTo>
                      <a:lnTo>
                        <a:pt x="16" y="32"/>
                      </a:lnTo>
                      <a:lnTo>
                        <a:pt x="16" y="32"/>
                      </a:lnTo>
                      <a:lnTo>
                        <a:pt x="15" y="32"/>
                      </a:lnTo>
                      <a:lnTo>
                        <a:pt x="13" y="32"/>
                      </a:lnTo>
                      <a:lnTo>
                        <a:pt x="12" y="32"/>
                      </a:lnTo>
                      <a:lnTo>
                        <a:pt x="11" y="33"/>
                      </a:lnTo>
                      <a:lnTo>
                        <a:pt x="11" y="33"/>
                      </a:lnTo>
                      <a:lnTo>
                        <a:pt x="10" y="34"/>
                      </a:lnTo>
                      <a:lnTo>
                        <a:pt x="9" y="35"/>
                      </a:lnTo>
                      <a:lnTo>
                        <a:pt x="9" y="35"/>
                      </a:lnTo>
                      <a:lnTo>
                        <a:pt x="9" y="36"/>
                      </a:lnTo>
                      <a:lnTo>
                        <a:pt x="10" y="37"/>
                      </a:lnTo>
                      <a:lnTo>
                        <a:pt x="10" y="37"/>
                      </a:lnTo>
                      <a:lnTo>
                        <a:pt x="10" y="38"/>
                      </a:lnTo>
                      <a:lnTo>
                        <a:pt x="11" y="39"/>
                      </a:lnTo>
                      <a:lnTo>
                        <a:pt x="12" y="40"/>
                      </a:lnTo>
                      <a:lnTo>
                        <a:pt x="13" y="41"/>
                      </a:lnTo>
                      <a:lnTo>
                        <a:pt x="13" y="41"/>
                      </a:lnTo>
                      <a:lnTo>
                        <a:pt x="11" y="41"/>
                      </a:lnTo>
                      <a:lnTo>
                        <a:pt x="10" y="41"/>
                      </a:lnTo>
                      <a:lnTo>
                        <a:pt x="8" y="42"/>
                      </a:lnTo>
                      <a:lnTo>
                        <a:pt x="6" y="42"/>
                      </a:lnTo>
                      <a:lnTo>
                        <a:pt x="6" y="42"/>
                      </a:lnTo>
                      <a:lnTo>
                        <a:pt x="5" y="43"/>
                      </a:lnTo>
                      <a:lnTo>
                        <a:pt x="4" y="44"/>
                      </a:lnTo>
                      <a:lnTo>
                        <a:pt x="3" y="45"/>
                      </a:lnTo>
                      <a:lnTo>
                        <a:pt x="2" y="46"/>
                      </a:lnTo>
                      <a:lnTo>
                        <a:pt x="1" y="48"/>
                      </a:lnTo>
                      <a:lnTo>
                        <a:pt x="0" y="51"/>
                      </a:lnTo>
                      <a:lnTo>
                        <a:pt x="0" y="51"/>
                      </a:lnTo>
                      <a:lnTo>
                        <a:pt x="0" y="52"/>
                      </a:lnTo>
                      <a:lnTo>
                        <a:pt x="0" y="53"/>
                      </a:lnTo>
                      <a:lnTo>
                        <a:pt x="0" y="54"/>
                      </a:lnTo>
                      <a:lnTo>
                        <a:pt x="0" y="54"/>
                      </a:lnTo>
                      <a:lnTo>
                        <a:pt x="1" y="56"/>
                      </a:lnTo>
                      <a:lnTo>
                        <a:pt x="3" y="57"/>
                      </a:lnTo>
                      <a:lnTo>
                        <a:pt x="4" y="57"/>
                      </a:lnTo>
                      <a:lnTo>
                        <a:pt x="6" y="58"/>
                      </a:lnTo>
                      <a:lnTo>
                        <a:pt x="10" y="59"/>
                      </a:lnTo>
                      <a:lnTo>
                        <a:pt x="10" y="59"/>
                      </a:lnTo>
                      <a:lnTo>
                        <a:pt x="10" y="60"/>
                      </a:lnTo>
                      <a:lnTo>
                        <a:pt x="10" y="61"/>
                      </a:lnTo>
                      <a:lnTo>
                        <a:pt x="10" y="62"/>
                      </a:lnTo>
                      <a:lnTo>
                        <a:pt x="11" y="63"/>
                      </a:lnTo>
                      <a:lnTo>
                        <a:pt x="11" y="63"/>
                      </a:lnTo>
                      <a:lnTo>
                        <a:pt x="13" y="64"/>
                      </a:lnTo>
                      <a:lnTo>
                        <a:pt x="14" y="64"/>
                      </a:lnTo>
                      <a:lnTo>
                        <a:pt x="16" y="65"/>
                      </a:lnTo>
                      <a:lnTo>
                        <a:pt x="17" y="65"/>
                      </a:lnTo>
                      <a:lnTo>
                        <a:pt x="17" y="65"/>
                      </a:lnTo>
                      <a:lnTo>
                        <a:pt x="17" y="67"/>
                      </a:lnTo>
                      <a:lnTo>
                        <a:pt x="17" y="68"/>
                      </a:lnTo>
                      <a:lnTo>
                        <a:pt x="18" y="70"/>
                      </a:lnTo>
                      <a:lnTo>
                        <a:pt x="18" y="70"/>
                      </a:lnTo>
                      <a:lnTo>
                        <a:pt x="19" y="70"/>
                      </a:lnTo>
                      <a:lnTo>
                        <a:pt x="19" y="70"/>
                      </a:lnTo>
                      <a:lnTo>
                        <a:pt x="20" y="71"/>
                      </a:lnTo>
                      <a:lnTo>
                        <a:pt x="21" y="71"/>
                      </a:lnTo>
                      <a:lnTo>
                        <a:pt x="22" y="71"/>
                      </a:lnTo>
                      <a:lnTo>
                        <a:pt x="22" y="71"/>
                      </a:lnTo>
                      <a:lnTo>
                        <a:pt x="22" y="71"/>
                      </a:lnTo>
                      <a:lnTo>
                        <a:pt x="23" y="71"/>
                      </a:lnTo>
                      <a:lnTo>
                        <a:pt x="23" y="71"/>
                      </a:lnTo>
                      <a:lnTo>
                        <a:pt x="20" y="71"/>
                      </a:lnTo>
                      <a:lnTo>
                        <a:pt x="19" y="72"/>
                      </a:lnTo>
                      <a:lnTo>
                        <a:pt x="18" y="72"/>
                      </a:lnTo>
                      <a:lnTo>
                        <a:pt x="18" y="72"/>
                      </a:lnTo>
                      <a:lnTo>
                        <a:pt x="17" y="73"/>
                      </a:lnTo>
                      <a:lnTo>
                        <a:pt x="16" y="74"/>
                      </a:lnTo>
                      <a:lnTo>
                        <a:pt x="15" y="76"/>
                      </a:lnTo>
                      <a:lnTo>
                        <a:pt x="15" y="77"/>
                      </a:lnTo>
                      <a:lnTo>
                        <a:pt x="15" y="77"/>
                      </a:lnTo>
                      <a:lnTo>
                        <a:pt x="14" y="78"/>
                      </a:lnTo>
                      <a:lnTo>
                        <a:pt x="15" y="79"/>
                      </a:lnTo>
                      <a:lnTo>
                        <a:pt x="16" y="80"/>
                      </a:lnTo>
                      <a:lnTo>
                        <a:pt x="17" y="81"/>
                      </a:lnTo>
                      <a:lnTo>
                        <a:pt x="18" y="82"/>
                      </a:lnTo>
                      <a:lnTo>
                        <a:pt x="20" y="83"/>
                      </a:lnTo>
                      <a:lnTo>
                        <a:pt x="22" y="84"/>
                      </a:lnTo>
                      <a:lnTo>
                        <a:pt x="24" y="84"/>
                      </a:lnTo>
                      <a:lnTo>
                        <a:pt x="26" y="84"/>
                      </a:lnTo>
                      <a:lnTo>
                        <a:pt x="26" y="84"/>
                      </a:lnTo>
                      <a:lnTo>
                        <a:pt x="26" y="84"/>
                      </a:lnTo>
                      <a:lnTo>
                        <a:pt x="26" y="84"/>
                      </a:lnTo>
                      <a:lnTo>
                        <a:pt x="27" y="85"/>
                      </a:lnTo>
                      <a:lnTo>
                        <a:pt x="28" y="85"/>
                      </a:lnTo>
                      <a:lnTo>
                        <a:pt x="30" y="85"/>
                      </a:lnTo>
                      <a:lnTo>
                        <a:pt x="30" y="85"/>
                      </a:lnTo>
                      <a:lnTo>
                        <a:pt x="30" y="86"/>
                      </a:lnTo>
                      <a:lnTo>
                        <a:pt x="30" y="86"/>
                      </a:lnTo>
                      <a:lnTo>
                        <a:pt x="29" y="88"/>
                      </a:lnTo>
                      <a:lnTo>
                        <a:pt x="29" y="88"/>
                      </a:lnTo>
                      <a:lnTo>
                        <a:pt x="30" y="88"/>
                      </a:lnTo>
                      <a:lnTo>
                        <a:pt x="31" y="88"/>
                      </a:lnTo>
                      <a:lnTo>
                        <a:pt x="33" y="88"/>
                      </a:lnTo>
                      <a:lnTo>
                        <a:pt x="33" y="88"/>
                      </a:lnTo>
                      <a:lnTo>
                        <a:pt x="33" y="89"/>
                      </a:lnTo>
                      <a:lnTo>
                        <a:pt x="34" y="90"/>
                      </a:lnTo>
                      <a:lnTo>
                        <a:pt x="34" y="91"/>
                      </a:lnTo>
                      <a:lnTo>
                        <a:pt x="35" y="92"/>
                      </a:lnTo>
                      <a:lnTo>
                        <a:pt x="36" y="93"/>
                      </a:lnTo>
                      <a:lnTo>
                        <a:pt x="37" y="93"/>
                      </a:lnTo>
                      <a:lnTo>
                        <a:pt x="37" y="94"/>
                      </a:lnTo>
                      <a:lnTo>
                        <a:pt x="37" y="94"/>
                      </a:lnTo>
                      <a:lnTo>
                        <a:pt x="38" y="94"/>
                      </a:lnTo>
                      <a:lnTo>
                        <a:pt x="40" y="94"/>
                      </a:lnTo>
                      <a:lnTo>
                        <a:pt x="41" y="94"/>
                      </a:lnTo>
                      <a:lnTo>
                        <a:pt x="42" y="93"/>
                      </a:lnTo>
                      <a:lnTo>
                        <a:pt x="43" y="93"/>
                      </a:lnTo>
                      <a:lnTo>
                        <a:pt x="44" y="92"/>
                      </a:lnTo>
                      <a:lnTo>
                        <a:pt x="44" y="90"/>
                      </a:lnTo>
                      <a:lnTo>
                        <a:pt x="44" y="89"/>
                      </a:lnTo>
                      <a:lnTo>
                        <a:pt x="44" y="89"/>
                      </a:lnTo>
                      <a:lnTo>
                        <a:pt x="45" y="90"/>
                      </a:lnTo>
                      <a:lnTo>
                        <a:pt x="46" y="90"/>
                      </a:lnTo>
                      <a:lnTo>
                        <a:pt x="47" y="90"/>
                      </a:lnTo>
                      <a:lnTo>
                        <a:pt x="49" y="90"/>
                      </a:lnTo>
                      <a:lnTo>
                        <a:pt x="49" y="89"/>
                      </a:lnTo>
                      <a:lnTo>
                        <a:pt x="50" y="89"/>
                      </a:lnTo>
                      <a:lnTo>
                        <a:pt x="50" y="89"/>
                      </a:lnTo>
                      <a:lnTo>
                        <a:pt x="50" y="88"/>
                      </a:lnTo>
                      <a:lnTo>
                        <a:pt x="50" y="87"/>
                      </a:lnTo>
                      <a:lnTo>
                        <a:pt x="50" y="84"/>
                      </a:lnTo>
                      <a:lnTo>
                        <a:pt x="50" y="84"/>
                      </a:lnTo>
                      <a:lnTo>
                        <a:pt x="51" y="84"/>
                      </a:lnTo>
                      <a:lnTo>
                        <a:pt x="52" y="84"/>
                      </a:lnTo>
                      <a:lnTo>
                        <a:pt x="53" y="85"/>
                      </a:lnTo>
                      <a:lnTo>
                        <a:pt x="54" y="85"/>
                      </a:lnTo>
                      <a:lnTo>
                        <a:pt x="54" y="85"/>
                      </a:lnTo>
                      <a:lnTo>
                        <a:pt x="55" y="85"/>
                      </a:lnTo>
                      <a:lnTo>
                        <a:pt x="56" y="85"/>
                      </a:lnTo>
                      <a:lnTo>
                        <a:pt x="56" y="85"/>
                      </a:lnTo>
                      <a:lnTo>
                        <a:pt x="55" y="83"/>
                      </a:lnTo>
                      <a:lnTo>
                        <a:pt x="54" y="81"/>
                      </a:lnTo>
                      <a:lnTo>
                        <a:pt x="52" y="78"/>
                      </a:lnTo>
                      <a:lnTo>
                        <a:pt x="51" y="75"/>
                      </a:lnTo>
                      <a:lnTo>
                        <a:pt x="50" y="74"/>
                      </a:lnTo>
                      <a:lnTo>
                        <a:pt x="50" y="72"/>
                      </a:lnTo>
                      <a:lnTo>
                        <a:pt x="50" y="72"/>
                      </a:lnTo>
                      <a:lnTo>
                        <a:pt x="50" y="69"/>
                      </a:lnTo>
                      <a:lnTo>
                        <a:pt x="50" y="69"/>
                      </a:lnTo>
                      <a:lnTo>
                        <a:pt x="52" y="69"/>
                      </a:lnTo>
                      <a:lnTo>
                        <a:pt x="53" y="69"/>
                      </a:lnTo>
                      <a:lnTo>
                        <a:pt x="54" y="69"/>
                      </a:lnTo>
                      <a:lnTo>
                        <a:pt x="54" y="69"/>
                      </a:lnTo>
                      <a:lnTo>
                        <a:pt x="55" y="69"/>
                      </a:lnTo>
                      <a:lnTo>
                        <a:pt x="55" y="68"/>
                      </a:lnTo>
                      <a:lnTo>
                        <a:pt x="56" y="67"/>
                      </a:lnTo>
                      <a:lnTo>
                        <a:pt x="56" y="65"/>
                      </a:lnTo>
                      <a:lnTo>
                        <a:pt x="56" y="63"/>
                      </a:lnTo>
                      <a:lnTo>
                        <a:pt x="56" y="63"/>
                      </a:lnTo>
                      <a:lnTo>
                        <a:pt x="57" y="63"/>
                      </a:lnTo>
                      <a:lnTo>
                        <a:pt x="57" y="63"/>
                      </a:lnTo>
                      <a:lnTo>
                        <a:pt x="58" y="62"/>
                      </a:lnTo>
                      <a:lnTo>
                        <a:pt x="58" y="62"/>
                      </a:lnTo>
                      <a:lnTo>
                        <a:pt x="58" y="62"/>
                      </a:lnTo>
                      <a:lnTo>
                        <a:pt x="59" y="62"/>
                      </a:lnTo>
                      <a:lnTo>
                        <a:pt x="59" y="61"/>
                      </a:lnTo>
                      <a:lnTo>
                        <a:pt x="60" y="61"/>
                      </a:lnTo>
                      <a:lnTo>
                        <a:pt x="60" y="61"/>
                      </a:lnTo>
                      <a:lnTo>
                        <a:pt x="60" y="60"/>
                      </a:lnTo>
                      <a:lnTo>
                        <a:pt x="60" y="59"/>
                      </a:lnTo>
                      <a:lnTo>
                        <a:pt x="60" y="59"/>
                      </a:lnTo>
                      <a:lnTo>
                        <a:pt x="60" y="59"/>
                      </a:lnTo>
                      <a:lnTo>
                        <a:pt x="61" y="58"/>
                      </a:lnTo>
                      <a:lnTo>
                        <a:pt x="62" y="58"/>
                      </a:lnTo>
                      <a:lnTo>
                        <a:pt x="63" y="58"/>
                      </a:lnTo>
                      <a:lnTo>
                        <a:pt x="67" y="59"/>
                      </a:lnTo>
                      <a:lnTo>
                        <a:pt x="67" y="59"/>
                      </a:lnTo>
                      <a:lnTo>
                        <a:pt x="67" y="61"/>
                      </a:lnTo>
                      <a:lnTo>
                        <a:pt x="68" y="62"/>
                      </a:lnTo>
                      <a:lnTo>
                        <a:pt x="69" y="64"/>
                      </a:lnTo>
                      <a:lnTo>
                        <a:pt x="70" y="65"/>
                      </a:lnTo>
                      <a:lnTo>
                        <a:pt x="70" y="65"/>
                      </a:lnTo>
                      <a:lnTo>
                        <a:pt x="72" y="66"/>
                      </a:lnTo>
                      <a:lnTo>
                        <a:pt x="73" y="66"/>
                      </a:lnTo>
                      <a:lnTo>
                        <a:pt x="74" y="66"/>
                      </a:lnTo>
                      <a:lnTo>
                        <a:pt x="75" y="66"/>
                      </a:lnTo>
                      <a:lnTo>
                        <a:pt x="77" y="64"/>
                      </a:lnTo>
                      <a:lnTo>
                        <a:pt x="77" y="64"/>
                      </a:lnTo>
                      <a:lnTo>
                        <a:pt x="77" y="65"/>
                      </a:lnTo>
                      <a:lnTo>
                        <a:pt x="78" y="65"/>
                      </a:lnTo>
                      <a:lnTo>
                        <a:pt x="80" y="66"/>
                      </a:lnTo>
                      <a:lnTo>
                        <a:pt x="84" y="66"/>
                      </a:lnTo>
                      <a:lnTo>
                        <a:pt x="84" y="66"/>
                      </a:lnTo>
                      <a:lnTo>
                        <a:pt x="83" y="69"/>
                      </a:lnTo>
                      <a:lnTo>
                        <a:pt x="81" y="71"/>
                      </a:lnTo>
                      <a:lnTo>
                        <a:pt x="80" y="74"/>
                      </a:lnTo>
                      <a:lnTo>
                        <a:pt x="80" y="75"/>
                      </a:lnTo>
                      <a:lnTo>
                        <a:pt x="80" y="77"/>
                      </a:lnTo>
                      <a:lnTo>
                        <a:pt x="80" y="77"/>
                      </a:lnTo>
                      <a:lnTo>
                        <a:pt x="81" y="77"/>
                      </a:lnTo>
                      <a:lnTo>
                        <a:pt x="81" y="77"/>
                      </a:lnTo>
                      <a:lnTo>
                        <a:pt x="81" y="77"/>
                      </a:lnTo>
                      <a:lnTo>
                        <a:pt x="82" y="78"/>
                      </a:lnTo>
                      <a:lnTo>
                        <a:pt x="82" y="79"/>
                      </a:lnTo>
                      <a:lnTo>
                        <a:pt x="82" y="79"/>
                      </a:lnTo>
                      <a:lnTo>
                        <a:pt x="82" y="79"/>
                      </a:lnTo>
                      <a:lnTo>
                        <a:pt x="83" y="80"/>
                      </a:lnTo>
                      <a:lnTo>
                        <a:pt x="84" y="81"/>
                      </a:lnTo>
                      <a:lnTo>
                        <a:pt x="85" y="83"/>
                      </a:lnTo>
                      <a:lnTo>
                        <a:pt x="85" y="83"/>
                      </a:lnTo>
                      <a:lnTo>
                        <a:pt x="86" y="84"/>
                      </a:lnTo>
                      <a:lnTo>
                        <a:pt x="86" y="84"/>
                      </a:lnTo>
                      <a:lnTo>
                        <a:pt x="87" y="84"/>
                      </a:lnTo>
                      <a:lnTo>
                        <a:pt x="88" y="85"/>
                      </a:lnTo>
                      <a:lnTo>
                        <a:pt x="90" y="85"/>
                      </a:lnTo>
                      <a:lnTo>
                        <a:pt x="91" y="84"/>
                      </a:lnTo>
                      <a:lnTo>
                        <a:pt x="91" y="84"/>
                      </a:lnTo>
                      <a:lnTo>
                        <a:pt x="92" y="86"/>
                      </a:lnTo>
                      <a:lnTo>
                        <a:pt x="94" y="88"/>
                      </a:lnTo>
                      <a:lnTo>
                        <a:pt x="95" y="89"/>
                      </a:lnTo>
                      <a:lnTo>
                        <a:pt x="96" y="89"/>
                      </a:lnTo>
                      <a:lnTo>
                        <a:pt x="97" y="90"/>
                      </a:lnTo>
                      <a:lnTo>
                        <a:pt x="97" y="90"/>
                      </a:lnTo>
                      <a:lnTo>
                        <a:pt x="98" y="90"/>
                      </a:lnTo>
                      <a:lnTo>
                        <a:pt x="100" y="90"/>
                      </a:lnTo>
                      <a:lnTo>
                        <a:pt x="101" y="89"/>
                      </a:lnTo>
                      <a:lnTo>
                        <a:pt x="102" y="89"/>
                      </a:lnTo>
                      <a:lnTo>
                        <a:pt x="102" y="89"/>
                      </a:lnTo>
                      <a:lnTo>
                        <a:pt x="103" y="88"/>
                      </a:lnTo>
                      <a:lnTo>
                        <a:pt x="105" y="87"/>
                      </a:lnTo>
                      <a:lnTo>
                        <a:pt x="108" y="85"/>
                      </a:lnTo>
                      <a:lnTo>
                        <a:pt x="110" y="84"/>
                      </a:lnTo>
                      <a:lnTo>
                        <a:pt x="111" y="83"/>
                      </a:lnTo>
                      <a:lnTo>
                        <a:pt x="112" y="82"/>
                      </a:lnTo>
                      <a:lnTo>
                        <a:pt x="112" y="80"/>
                      </a:lnTo>
                      <a:lnTo>
                        <a:pt x="112" y="80"/>
                      </a:lnTo>
                      <a:lnTo>
                        <a:pt x="114" y="80"/>
                      </a:lnTo>
                      <a:lnTo>
                        <a:pt x="115" y="79"/>
                      </a:lnTo>
                      <a:lnTo>
                        <a:pt x="115" y="79"/>
                      </a:lnTo>
                      <a:lnTo>
                        <a:pt x="116" y="79"/>
                      </a:lnTo>
                      <a:lnTo>
                        <a:pt x="116" y="78"/>
                      </a:lnTo>
                      <a:lnTo>
                        <a:pt x="116" y="78"/>
                      </a:lnTo>
                      <a:lnTo>
                        <a:pt x="117" y="78"/>
                      </a:lnTo>
                      <a:lnTo>
                        <a:pt x="118" y="78"/>
                      </a:lnTo>
                      <a:lnTo>
                        <a:pt x="118" y="78"/>
                      </a:lnTo>
                      <a:lnTo>
                        <a:pt x="119" y="78"/>
                      </a:lnTo>
                      <a:lnTo>
                        <a:pt x="119" y="78"/>
                      </a:lnTo>
                      <a:lnTo>
                        <a:pt x="120" y="77"/>
                      </a:lnTo>
                      <a:lnTo>
                        <a:pt x="120" y="76"/>
                      </a:lnTo>
                      <a:lnTo>
                        <a:pt x="120" y="74"/>
                      </a:lnTo>
                      <a:lnTo>
                        <a:pt x="120" y="74"/>
                      </a:lnTo>
                      <a:lnTo>
                        <a:pt x="123" y="74"/>
                      </a:lnTo>
                      <a:lnTo>
                        <a:pt x="126" y="74"/>
                      </a:lnTo>
                      <a:lnTo>
                        <a:pt x="127" y="74"/>
                      </a:lnTo>
                      <a:lnTo>
                        <a:pt x="129" y="73"/>
                      </a:lnTo>
                      <a:lnTo>
                        <a:pt x="130" y="72"/>
                      </a:lnTo>
                      <a:lnTo>
                        <a:pt x="131" y="71"/>
                      </a:lnTo>
                      <a:lnTo>
                        <a:pt x="131" y="71"/>
                      </a:lnTo>
                      <a:lnTo>
                        <a:pt x="132" y="70"/>
                      </a:lnTo>
                      <a:lnTo>
                        <a:pt x="132" y="69"/>
                      </a:lnTo>
                      <a:lnTo>
                        <a:pt x="132" y="67"/>
                      </a:lnTo>
                      <a:lnTo>
                        <a:pt x="132" y="66"/>
                      </a:lnTo>
                      <a:lnTo>
                        <a:pt x="132" y="66"/>
                      </a:lnTo>
                      <a:close/>
                    </a:path>
                  </a:pathLst>
                </a:custGeom>
                <a:solidFill>
                  <a:srgbClr val="85C6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97" name="Freeform 2933">
                  <a:extLst>
                    <a:ext uri="{FF2B5EF4-FFF2-40B4-BE49-F238E27FC236}">
                      <a16:creationId xmlns:a16="http://schemas.microsoft.com/office/drawing/2014/main" id="{89B311F3-395D-46E8-85B5-9730AD28366D}"/>
                    </a:ext>
                  </a:extLst>
                </p:cNvPr>
                <p:cNvSpPr>
                  <a:spLocks/>
                </p:cNvSpPr>
                <p:nvPr/>
              </p:nvSpPr>
              <p:spPr bwMode="auto">
                <a:xfrm>
                  <a:off x="4192" y="1586"/>
                  <a:ext cx="74" cy="36"/>
                </a:xfrm>
                <a:custGeom>
                  <a:avLst/>
                  <a:gdLst>
                    <a:gd name="T0" fmla="*/ 6 w 74"/>
                    <a:gd name="T1" fmla="*/ 26 h 36"/>
                    <a:gd name="T2" fmla="*/ 2 w 74"/>
                    <a:gd name="T3" fmla="*/ 23 h 36"/>
                    <a:gd name="T4" fmla="*/ 0 w 74"/>
                    <a:gd name="T5" fmla="*/ 20 h 36"/>
                    <a:gd name="T6" fmla="*/ 1 w 74"/>
                    <a:gd name="T7" fmla="*/ 18 h 36"/>
                    <a:gd name="T8" fmla="*/ 7 w 74"/>
                    <a:gd name="T9" fmla="*/ 17 h 36"/>
                    <a:gd name="T10" fmla="*/ 10 w 74"/>
                    <a:gd name="T11" fmla="*/ 16 h 36"/>
                    <a:gd name="T12" fmla="*/ 11 w 74"/>
                    <a:gd name="T13" fmla="*/ 15 h 36"/>
                    <a:gd name="T14" fmla="*/ 10 w 74"/>
                    <a:gd name="T15" fmla="*/ 13 h 36"/>
                    <a:gd name="T16" fmla="*/ 8 w 74"/>
                    <a:gd name="T17" fmla="*/ 9 h 36"/>
                    <a:gd name="T18" fmla="*/ 7 w 74"/>
                    <a:gd name="T19" fmla="*/ 7 h 36"/>
                    <a:gd name="T20" fmla="*/ 8 w 74"/>
                    <a:gd name="T21" fmla="*/ 4 h 36"/>
                    <a:gd name="T22" fmla="*/ 11 w 74"/>
                    <a:gd name="T23" fmla="*/ 2 h 36"/>
                    <a:gd name="T24" fmla="*/ 17 w 74"/>
                    <a:gd name="T25" fmla="*/ 0 h 36"/>
                    <a:gd name="T26" fmla="*/ 20 w 74"/>
                    <a:gd name="T27" fmla="*/ 1 h 36"/>
                    <a:gd name="T28" fmla="*/ 23 w 74"/>
                    <a:gd name="T29" fmla="*/ 2 h 36"/>
                    <a:gd name="T30" fmla="*/ 27 w 74"/>
                    <a:gd name="T31" fmla="*/ 5 h 36"/>
                    <a:gd name="T32" fmla="*/ 32 w 74"/>
                    <a:gd name="T33" fmla="*/ 6 h 36"/>
                    <a:gd name="T34" fmla="*/ 36 w 74"/>
                    <a:gd name="T35" fmla="*/ 7 h 36"/>
                    <a:gd name="T36" fmla="*/ 37 w 74"/>
                    <a:gd name="T37" fmla="*/ 9 h 36"/>
                    <a:gd name="T38" fmla="*/ 39 w 74"/>
                    <a:gd name="T39" fmla="*/ 12 h 36"/>
                    <a:gd name="T40" fmla="*/ 43 w 74"/>
                    <a:gd name="T41" fmla="*/ 15 h 36"/>
                    <a:gd name="T42" fmla="*/ 45 w 74"/>
                    <a:gd name="T43" fmla="*/ 15 h 36"/>
                    <a:gd name="T44" fmla="*/ 51 w 74"/>
                    <a:gd name="T45" fmla="*/ 14 h 36"/>
                    <a:gd name="T46" fmla="*/ 57 w 74"/>
                    <a:gd name="T47" fmla="*/ 14 h 36"/>
                    <a:gd name="T48" fmla="*/ 62 w 74"/>
                    <a:gd name="T49" fmla="*/ 15 h 36"/>
                    <a:gd name="T50" fmla="*/ 65 w 74"/>
                    <a:gd name="T51" fmla="*/ 18 h 36"/>
                    <a:gd name="T52" fmla="*/ 66 w 74"/>
                    <a:gd name="T53" fmla="*/ 21 h 36"/>
                    <a:gd name="T54" fmla="*/ 67 w 74"/>
                    <a:gd name="T55" fmla="*/ 22 h 36"/>
                    <a:gd name="T56" fmla="*/ 70 w 74"/>
                    <a:gd name="T57" fmla="*/ 23 h 36"/>
                    <a:gd name="T58" fmla="*/ 74 w 74"/>
                    <a:gd name="T59" fmla="*/ 26 h 36"/>
                    <a:gd name="T60" fmla="*/ 74 w 74"/>
                    <a:gd name="T61" fmla="*/ 28 h 36"/>
                    <a:gd name="T62" fmla="*/ 72 w 74"/>
                    <a:gd name="T63" fmla="*/ 31 h 36"/>
                    <a:gd name="T64" fmla="*/ 70 w 74"/>
                    <a:gd name="T65" fmla="*/ 33 h 36"/>
                    <a:gd name="T66" fmla="*/ 64 w 74"/>
                    <a:gd name="T67" fmla="*/ 35 h 36"/>
                    <a:gd name="T68" fmla="*/ 62 w 74"/>
                    <a:gd name="T69" fmla="*/ 35 h 36"/>
                    <a:gd name="T70" fmla="*/ 60 w 74"/>
                    <a:gd name="T71" fmla="*/ 31 h 36"/>
                    <a:gd name="T72" fmla="*/ 59 w 74"/>
                    <a:gd name="T73" fmla="*/ 29 h 36"/>
                    <a:gd name="T74" fmla="*/ 54 w 74"/>
                    <a:gd name="T75" fmla="*/ 30 h 36"/>
                    <a:gd name="T76" fmla="*/ 49 w 74"/>
                    <a:gd name="T77" fmla="*/ 30 h 36"/>
                    <a:gd name="T78" fmla="*/ 43 w 74"/>
                    <a:gd name="T79" fmla="*/ 33 h 36"/>
                    <a:gd name="T80" fmla="*/ 40 w 74"/>
                    <a:gd name="T81" fmla="*/ 35 h 36"/>
                    <a:gd name="T82" fmla="*/ 37 w 74"/>
                    <a:gd name="T83" fmla="*/ 36 h 36"/>
                    <a:gd name="T84" fmla="*/ 32 w 74"/>
                    <a:gd name="T85" fmla="*/ 34 h 36"/>
                    <a:gd name="T86" fmla="*/ 26 w 74"/>
                    <a:gd name="T87" fmla="*/ 32 h 36"/>
                    <a:gd name="T88" fmla="*/ 24 w 74"/>
                    <a:gd name="T89" fmla="*/ 32 h 36"/>
                    <a:gd name="T90" fmla="*/ 21 w 74"/>
                    <a:gd name="T91" fmla="*/ 33 h 36"/>
                    <a:gd name="T92" fmla="*/ 18 w 74"/>
                    <a:gd name="T93" fmla="*/ 34 h 36"/>
                    <a:gd name="T94" fmla="*/ 15 w 74"/>
                    <a:gd name="T95" fmla="*/ 34 h 36"/>
                    <a:gd name="T96" fmla="*/ 12 w 74"/>
                    <a:gd name="T97" fmla="*/ 33 h 36"/>
                    <a:gd name="T98" fmla="*/ 10 w 74"/>
                    <a:gd name="T99" fmla="*/ 31 h 36"/>
                    <a:gd name="T100" fmla="*/ 9 w 74"/>
                    <a:gd name="T101"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 h="36">
                      <a:moveTo>
                        <a:pt x="7" y="26"/>
                      </a:moveTo>
                      <a:lnTo>
                        <a:pt x="7" y="26"/>
                      </a:lnTo>
                      <a:lnTo>
                        <a:pt x="6" y="26"/>
                      </a:lnTo>
                      <a:lnTo>
                        <a:pt x="5" y="25"/>
                      </a:lnTo>
                      <a:lnTo>
                        <a:pt x="3" y="25"/>
                      </a:lnTo>
                      <a:lnTo>
                        <a:pt x="2" y="23"/>
                      </a:lnTo>
                      <a:lnTo>
                        <a:pt x="1" y="22"/>
                      </a:lnTo>
                      <a:lnTo>
                        <a:pt x="0" y="21"/>
                      </a:lnTo>
                      <a:lnTo>
                        <a:pt x="0" y="20"/>
                      </a:lnTo>
                      <a:lnTo>
                        <a:pt x="1" y="19"/>
                      </a:lnTo>
                      <a:lnTo>
                        <a:pt x="1" y="19"/>
                      </a:lnTo>
                      <a:lnTo>
                        <a:pt x="1" y="18"/>
                      </a:lnTo>
                      <a:lnTo>
                        <a:pt x="2" y="18"/>
                      </a:lnTo>
                      <a:lnTo>
                        <a:pt x="3" y="18"/>
                      </a:lnTo>
                      <a:lnTo>
                        <a:pt x="7" y="17"/>
                      </a:lnTo>
                      <a:lnTo>
                        <a:pt x="8" y="17"/>
                      </a:lnTo>
                      <a:lnTo>
                        <a:pt x="10" y="17"/>
                      </a:lnTo>
                      <a:lnTo>
                        <a:pt x="10" y="16"/>
                      </a:lnTo>
                      <a:lnTo>
                        <a:pt x="10" y="16"/>
                      </a:lnTo>
                      <a:lnTo>
                        <a:pt x="11" y="15"/>
                      </a:lnTo>
                      <a:lnTo>
                        <a:pt x="11" y="15"/>
                      </a:lnTo>
                      <a:lnTo>
                        <a:pt x="11" y="15"/>
                      </a:lnTo>
                      <a:lnTo>
                        <a:pt x="11" y="14"/>
                      </a:lnTo>
                      <a:lnTo>
                        <a:pt x="10" y="13"/>
                      </a:lnTo>
                      <a:lnTo>
                        <a:pt x="10" y="12"/>
                      </a:lnTo>
                      <a:lnTo>
                        <a:pt x="8" y="10"/>
                      </a:lnTo>
                      <a:lnTo>
                        <a:pt x="8" y="9"/>
                      </a:lnTo>
                      <a:lnTo>
                        <a:pt x="8" y="9"/>
                      </a:lnTo>
                      <a:lnTo>
                        <a:pt x="7" y="8"/>
                      </a:lnTo>
                      <a:lnTo>
                        <a:pt x="7" y="7"/>
                      </a:lnTo>
                      <a:lnTo>
                        <a:pt x="7" y="6"/>
                      </a:lnTo>
                      <a:lnTo>
                        <a:pt x="8" y="6"/>
                      </a:lnTo>
                      <a:lnTo>
                        <a:pt x="8" y="4"/>
                      </a:lnTo>
                      <a:lnTo>
                        <a:pt x="10" y="3"/>
                      </a:lnTo>
                      <a:lnTo>
                        <a:pt x="10" y="3"/>
                      </a:lnTo>
                      <a:lnTo>
                        <a:pt x="11" y="2"/>
                      </a:lnTo>
                      <a:lnTo>
                        <a:pt x="13" y="1"/>
                      </a:lnTo>
                      <a:lnTo>
                        <a:pt x="15" y="0"/>
                      </a:lnTo>
                      <a:lnTo>
                        <a:pt x="17" y="0"/>
                      </a:lnTo>
                      <a:lnTo>
                        <a:pt x="17" y="0"/>
                      </a:lnTo>
                      <a:lnTo>
                        <a:pt x="18" y="0"/>
                      </a:lnTo>
                      <a:lnTo>
                        <a:pt x="20" y="1"/>
                      </a:lnTo>
                      <a:lnTo>
                        <a:pt x="22" y="1"/>
                      </a:lnTo>
                      <a:lnTo>
                        <a:pt x="23" y="2"/>
                      </a:lnTo>
                      <a:lnTo>
                        <a:pt x="23" y="2"/>
                      </a:lnTo>
                      <a:lnTo>
                        <a:pt x="25" y="4"/>
                      </a:lnTo>
                      <a:lnTo>
                        <a:pt x="26" y="5"/>
                      </a:lnTo>
                      <a:lnTo>
                        <a:pt x="27" y="5"/>
                      </a:lnTo>
                      <a:lnTo>
                        <a:pt x="27" y="5"/>
                      </a:lnTo>
                      <a:lnTo>
                        <a:pt x="29" y="5"/>
                      </a:lnTo>
                      <a:lnTo>
                        <a:pt x="32" y="6"/>
                      </a:lnTo>
                      <a:lnTo>
                        <a:pt x="34" y="6"/>
                      </a:lnTo>
                      <a:lnTo>
                        <a:pt x="35" y="7"/>
                      </a:lnTo>
                      <a:lnTo>
                        <a:pt x="36" y="7"/>
                      </a:lnTo>
                      <a:lnTo>
                        <a:pt x="36" y="7"/>
                      </a:lnTo>
                      <a:lnTo>
                        <a:pt x="36" y="8"/>
                      </a:lnTo>
                      <a:lnTo>
                        <a:pt x="37" y="9"/>
                      </a:lnTo>
                      <a:lnTo>
                        <a:pt x="38" y="11"/>
                      </a:lnTo>
                      <a:lnTo>
                        <a:pt x="38" y="11"/>
                      </a:lnTo>
                      <a:lnTo>
                        <a:pt x="39" y="12"/>
                      </a:lnTo>
                      <a:lnTo>
                        <a:pt x="40" y="13"/>
                      </a:lnTo>
                      <a:lnTo>
                        <a:pt x="41" y="14"/>
                      </a:lnTo>
                      <a:lnTo>
                        <a:pt x="43" y="15"/>
                      </a:lnTo>
                      <a:lnTo>
                        <a:pt x="43" y="15"/>
                      </a:lnTo>
                      <a:lnTo>
                        <a:pt x="44" y="15"/>
                      </a:lnTo>
                      <a:lnTo>
                        <a:pt x="45" y="15"/>
                      </a:lnTo>
                      <a:lnTo>
                        <a:pt x="47" y="15"/>
                      </a:lnTo>
                      <a:lnTo>
                        <a:pt x="48" y="15"/>
                      </a:lnTo>
                      <a:lnTo>
                        <a:pt x="51" y="14"/>
                      </a:lnTo>
                      <a:lnTo>
                        <a:pt x="54" y="14"/>
                      </a:lnTo>
                      <a:lnTo>
                        <a:pt x="54" y="14"/>
                      </a:lnTo>
                      <a:lnTo>
                        <a:pt x="57" y="14"/>
                      </a:lnTo>
                      <a:lnTo>
                        <a:pt x="59" y="14"/>
                      </a:lnTo>
                      <a:lnTo>
                        <a:pt x="60" y="15"/>
                      </a:lnTo>
                      <a:lnTo>
                        <a:pt x="62" y="15"/>
                      </a:lnTo>
                      <a:lnTo>
                        <a:pt x="63" y="16"/>
                      </a:lnTo>
                      <a:lnTo>
                        <a:pt x="64" y="17"/>
                      </a:lnTo>
                      <a:lnTo>
                        <a:pt x="65" y="18"/>
                      </a:lnTo>
                      <a:lnTo>
                        <a:pt x="65" y="18"/>
                      </a:lnTo>
                      <a:lnTo>
                        <a:pt x="66" y="20"/>
                      </a:lnTo>
                      <a:lnTo>
                        <a:pt x="66" y="21"/>
                      </a:lnTo>
                      <a:lnTo>
                        <a:pt x="67" y="22"/>
                      </a:lnTo>
                      <a:lnTo>
                        <a:pt x="67" y="22"/>
                      </a:lnTo>
                      <a:lnTo>
                        <a:pt x="67" y="22"/>
                      </a:lnTo>
                      <a:lnTo>
                        <a:pt x="68" y="23"/>
                      </a:lnTo>
                      <a:lnTo>
                        <a:pt x="70" y="23"/>
                      </a:lnTo>
                      <a:lnTo>
                        <a:pt x="70" y="23"/>
                      </a:lnTo>
                      <a:lnTo>
                        <a:pt x="72" y="25"/>
                      </a:lnTo>
                      <a:lnTo>
                        <a:pt x="73" y="26"/>
                      </a:lnTo>
                      <a:lnTo>
                        <a:pt x="74" y="26"/>
                      </a:lnTo>
                      <a:lnTo>
                        <a:pt x="74" y="26"/>
                      </a:lnTo>
                      <a:lnTo>
                        <a:pt x="74" y="27"/>
                      </a:lnTo>
                      <a:lnTo>
                        <a:pt x="74" y="28"/>
                      </a:lnTo>
                      <a:lnTo>
                        <a:pt x="74" y="29"/>
                      </a:lnTo>
                      <a:lnTo>
                        <a:pt x="74" y="30"/>
                      </a:lnTo>
                      <a:lnTo>
                        <a:pt x="72" y="31"/>
                      </a:lnTo>
                      <a:lnTo>
                        <a:pt x="71" y="32"/>
                      </a:lnTo>
                      <a:lnTo>
                        <a:pt x="71" y="32"/>
                      </a:lnTo>
                      <a:lnTo>
                        <a:pt x="70" y="33"/>
                      </a:lnTo>
                      <a:lnTo>
                        <a:pt x="68" y="34"/>
                      </a:lnTo>
                      <a:lnTo>
                        <a:pt x="66" y="35"/>
                      </a:lnTo>
                      <a:lnTo>
                        <a:pt x="64" y="35"/>
                      </a:lnTo>
                      <a:lnTo>
                        <a:pt x="64" y="35"/>
                      </a:lnTo>
                      <a:lnTo>
                        <a:pt x="63" y="35"/>
                      </a:lnTo>
                      <a:lnTo>
                        <a:pt x="62" y="35"/>
                      </a:lnTo>
                      <a:lnTo>
                        <a:pt x="62" y="34"/>
                      </a:lnTo>
                      <a:lnTo>
                        <a:pt x="61" y="33"/>
                      </a:lnTo>
                      <a:lnTo>
                        <a:pt x="60" y="31"/>
                      </a:lnTo>
                      <a:lnTo>
                        <a:pt x="60" y="30"/>
                      </a:lnTo>
                      <a:lnTo>
                        <a:pt x="59" y="29"/>
                      </a:lnTo>
                      <a:lnTo>
                        <a:pt x="59" y="29"/>
                      </a:lnTo>
                      <a:lnTo>
                        <a:pt x="58" y="29"/>
                      </a:lnTo>
                      <a:lnTo>
                        <a:pt x="56" y="29"/>
                      </a:lnTo>
                      <a:lnTo>
                        <a:pt x="54" y="30"/>
                      </a:lnTo>
                      <a:lnTo>
                        <a:pt x="51" y="30"/>
                      </a:lnTo>
                      <a:lnTo>
                        <a:pt x="49" y="30"/>
                      </a:lnTo>
                      <a:lnTo>
                        <a:pt x="49" y="30"/>
                      </a:lnTo>
                      <a:lnTo>
                        <a:pt x="47" y="31"/>
                      </a:lnTo>
                      <a:lnTo>
                        <a:pt x="46" y="31"/>
                      </a:lnTo>
                      <a:lnTo>
                        <a:pt x="43" y="33"/>
                      </a:lnTo>
                      <a:lnTo>
                        <a:pt x="43" y="33"/>
                      </a:lnTo>
                      <a:lnTo>
                        <a:pt x="41" y="34"/>
                      </a:lnTo>
                      <a:lnTo>
                        <a:pt x="40" y="35"/>
                      </a:lnTo>
                      <a:lnTo>
                        <a:pt x="39" y="35"/>
                      </a:lnTo>
                      <a:lnTo>
                        <a:pt x="39" y="35"/>
                      </a:lnTo>
                      <a:lnTo>
                        <a:pt x="37" y="36"/>
                      </a:lnTo>
                      <a:lnTo>
                        <a:pt x="35" y="35"/>
                      </a:lnTo>
                      <a:lnTo>
                        <a:pt x="33" y="35"/>
                      </a:lnTo>
                      <a:lnTo>
                        <a:pt x="32" y="34"/>
                      </a:lnTo>
                      <a:lnTo>
                        <a:pt x="32" y="34"/>
                      </a:lnTo>
                      <a:lnTo>
                        <a:pt x="29" y="33"/>
                      </a:lnTo>
                      <a:lnTo>
                        <a:pt x="26" y="32"/>
                      </a:lnTo>
                      <a:lnTo>
                        <a:pt x="26" y="32"/>
                      </a:lnTo>
                      <a:lnTo>
                        <a:pt x="25" y="32"/>
                      </a:lnTo>
                      <a:lnTo>
                        <a:pt x="24" y="32"/>
                      </a:lnTo>
                      <a:lnTo>
                        <a:pt x="22" y="32"/>
                      </a:lnTo>
                      <a:lnTo>
                        <a:pt x="21" y="33"/>
                      </a:lnTo>
                      <a:lnTo>
                        <a:pt x="21" y="33"/>
                      </a:lnTo>
                      <a:lnTo>
                        <a:pt x="21" y="33"/>
                      </a:lnTo>
                      <a:lnTo>
                        <a:pt x="20" y="33"/>
                      </a:lnTo>
                      <a:lnTo>
                        <a:pt x="18" y="34"/>
                      </a:lnTo>
                      <a:lnTo>
                        <a:pt x="18" y="34"/>
                      </a:lnTo>
                      <a:lnTo>
                        <a:pt x="16" y="34"/>
                      </a:lnTo>
                      <a:lnTo>
                        <a:pt x="15" y="34"/>
                      </a:lnTo>
                      <a:lnTo>
                        <a:pt x="14" y="34"/>
                      </a:lnTo>
                      <a:lnTo>
                        <a:pt x="14" y="34"/>
                      </a:lnTo>
                      <a:lnTo>
                        <a:pt x="12" y="33"/>
                      </a:lnTo>
                      <a:lnTo>
                        <a:pt x="11" y="32"/>
                      </a:lnTo>
                      <a:lnTo>
                        <a:pt x="10" y="32"/>
                      </a:lnTo>
                      <a:lnTo>
                        <a:pt x="10" y="31"/>
                      </a:lnTo>
                      <a:lnTo>
                        <a:pt x="10" y="30"/>
                      </a:lnTo>
                      <a:lnTo>
                        <a:pt x="10" y="30"/>
                      </a:lnTo>
                      <a:lnTo>
                        <a:pt x="9" y="30"/>
                      </a:lnTo>
                      <a:lnTo>
                        <a:pt x="7" y="26"/>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98" name="Freeform 2934">
                  <a:extLst>
                    <a:ext uri="{FF2B5EF4-FFF2-40B4-BE49-F238E27FC236}">
                      <a16:creationId xmlns:a16="http://schemas.microsoft.com/office/drawing/2014/main" id="{CB1CBEE6-1929-4FFC-8E96-AA576B7F968B}"/>
                    </a:ext>
                  </a:extLst>
                </p:cNvPr>
                <p:cNvSpPr>
                  <a:spLocks/>
                </p:cNvSpPr>
                <p:nvPr/>
              </p:nvSpPr>
              <p:spPr bwMode="auto">
                <a:xfrm>
                  <a:off x="4227" y="1667"/>
                  <a:ext cx="13" cy="8"/>
                </a:xfrm>
                <a:custGeom>
                  <a:avLst/>
                  <a:gdLst>
                    <a:gd name="T0" fmla="*/ 0 w 13"/>
                    <a:gd name="T1" fmla="*/ 2 h 8"/>
                    <a:gd name="T2" fmla="*/ 0 w 13"/>
                    <a:gd name="T3" fmla="*/ 2 h 8"/>
                    <a:gd name="T4" fmla="*/ 1 w 13"/>
                    <a:gd name="T5" fmla="*/ 4 h 8"/>
                    <a:gd name="T6" fmla="*/ 1 w 13"/>
                    <a:gd name="T7" fmla="*/ 5 h 8"/>
                    <a:gd name="T8" fmla="*/ 2 w 13"/>
                    <a:gd name="T9" fmla="*/ 7 h 8"/>
                    <a:gd name="T10" fmla="*/ 3 w 13"/>
                    <a:gd name="T11" fmla="*/ 8 h 8"/>
                    <a:gd name="T12" fmla="*/ 3 w 13"/>
                    <a:gd name="T13" fmla="*/ 8 h 8"/>
                    <a:gd name="T14" fmla="*/ 5 w 13"/>
                    <a:gd name="T15" fmla="*/ 8 h 8"/>
                    <a:gd name="T16" fmla="*/ 6 w 13"/>
                    <a:gd name="T17" fmla="*/ 8 h 8"/>
                    <a:gd name="T18" fmla="*/ 8 w 13"/>
                    <a:gd name="T19" fmla="*/ 8 h 8"/>
                    <a:gd name="T20" fmla="*/ 10 w 13"/>
                    <a:gd name="T21" fmla="*/ 8 h 8"/>
                    <a:gd name="T22" fmla="*/ 12 w 13"/>
                    <a:gd name="T23" fmla="*/ 8 h 8"/>
                    <a:gd name="T24" fmla="*/ 12 w 13"/>
                    <a:gd name="T25" fmla="*/ 8 h 8"/>
                    <a:gd name="T26" fmla="*/ 13 w 13"/>
                    <a:gd name="T27" fmla="*/ 8 h 8"/>
                    <a:gd name="T28" fmla="*/ 13 w 13"/>
                    <a:gd name="T29" fmla="*/ 8 h 8"/>
                    <a:gd name="T30" fmla="*/ 13 w 13"/>
                    <a:gd name="T31" fmla="*/ 7 h 8"/>
                    <a:gd name="T32" fmla="*/ 13 w 13"/>
                    <a:gd name="T33" fmla="*/ 5 h 8"/>
                    <a:gd name="T34" fmla="*/ 13 w 13"/>
                    <a:gd name="T35" fmla="*/ 5 h 8"/>
                    <a:gd name="T36" fmla="*/ 13 w 13"/>
                    <a:gd name="T37" fmla="*/ 5 h 8"/>
                    <a:gd name="T38" fmla="*/ 12 w 13"/>
                    <a:gd name="T39" fmla="*/ 5 h 8"/>
                    <a:gd name="T40" fmla="*/ 12 w 13"/>
                    <a:gd name="T41" fmla="*/ 5 h 8"/>
                    <a:gd name="T42" fmla="*/ 12 w 13"/>
                    <a:gd name="T43" fmla="*/ 6 h 8"/>
                    <a:gd name="T44" fmla="*/ 12 w 13"/>
                    <a:gd name="T45" fmla="*/ 6 h 8"/>
                    <a:gd name="T46" fmla="*/ 12 w 13"/>
                    <a:gd name="T47" fmla="*/ 7 h 8"/>
                    <a:gd name="T48" fmla="*/ 12 w 13"/>
                    <a:gd name="T49" fmla="*/ 8 h 8"/>
                    <a:gd name="T50" fmla="*/ 12 w 13"/>
                    <a:gd name="T51" fmla="*/ 8 h 8"/>
                    <a:gd name="T52" fmla="*/ 12 w 13"/>
                    <a:gd name="T53" fmla="*/ 8 h 8"/>
                    <a:gd name="T54" fmla="*/ 12 w 13"/>
                    <a:gd name="T55" fmla="*/ 8 h 8"/>
                    <a:gd name="T56" fmla="*/ 13 w 13"/>
                    <a:gd name="T57" fmla="*/ 5 h 8"/>
                    <a:gd name="T58" fmla="*/ 13 w 13"/>
                    <a:gd name="T59" fmla="*/ 5 h 8"/>
                    <a:gd name="T60" fmla="*/ 9 w 13"/>
                    <a:gd name="T61" fmla="*/ 5 h 8"/>
                    <a:gd name="T62" fmla="*/ 7 w 13"/>
                    <a:gd name="T63" fmla="*/ 5 h 8"/>
                    <a:gd name="T64" fmla="*/ 5 w 13"/>
                    <a:gd name="T65" fmla="*/ 5 h 8"/>
                    <a:gd name="T66" fmla="*/ 3 w 13"/>
                    <a:gd name="T67" fmla="*/ 4 h 8"/>
                    <a:gd name="T68" fmla="*/ 2 w 13"/>
                    <a:gd name="T69" fmla="*/ 3 h 8"/>
                    <a:gd name="T70" fmla="*/ 1 w 13"/>
                    <a:gd name="T71" fmla="*/ 2 h 8"/>
                    <a:gd name="T72" fmla="*/ 0 w 13"/>
                    <a:gd name="T73" fmla="*/ 0 h 8"/>
                    <a:gd name="T74" fmla="*/ 0 w 13"/>
                    <a:gd name="T75" fmla="*/ 0 h 8"/>
                    <a:gd name="T76" fmla="*/ 0 w 13"/>
                    <a:gd name="T77" fmla="*/ 1 h 8"/>
                    <a:gd name="T78" fmla="*/ 0 w 13"/>
                    <a:gd name="T7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8">
                      <a:moveTo>
                        <a:pt x="0" y="2"/>
                      </a:moveTo>
                      <a:lnTo>
                        <a:pt x="0" y="2"/>
                      </a:lnTo>
                      <a:lnTo>
                        <a:pt x="1" y="4"/>
                      </a:lnTo>
                      <a:lnTo>
                        <a:pt x="1" y="5"/>
                      </a:lnTo>
                      <a:lnTo>
                        <a:pt x="2" y="7"/>
                      </a:lnTo>
                      <a:lnTo>
                        <a:pt x="3" y="8"/>
                      </a:lnTo>
                      <a:lnTo>
                        <a:pt x="3" y="8"/>
                      </a:lnTo>
                      <a:lnTo>
                        <a:pt x="5" y="8"/>
                      </a:lnTo>
                      <a:lnTo>
                        <a:pt x="6" y="8"/>
                      </a:lnTo>
                      <a:lnTo>
                        <a:pt x="8" y="8"/>
                      </a:lnTo>
                      <a:lnTo>
                        <a:pt x="10" y="8"/>
                      </a:lnTo>
                      <a:lnTo>
                        <a:pt x="12" y="8"/>
                      </a:lnTo>
                      <a:lnTo>
                        <a:pt x="12" y="8"/>
                      </a:lnTo>
                      <a:lnTo>
                        <a:pt x="13" y="8"/>
                      </a:lnTo>
                      <a:lnTo>
                        <a:pt x="13" y="8"/>
                      </a:lnTo>
                      <a:lnTo>
                        <a:pt x="13" y="7"/>
                      </a:lnTo>
                      <a:lnTo>
                        <a:pt x="13" y="5"/>
                      </a:lnTo>
                      <a:lnTo>
                        <a:pt x="13" y="5"/>
                      </a:lnTo>
                      <a:lnTo>
                        <a:pt x="13" y="5"/>
                      </a:lnTo>
                      <a:lnTo>
                        <a:pt x="12" y="5"/>
                      </a:lnTo>
                      <a:lnTo>
                        <a:pt x="12" y="5"/>
                      </a:lnTo>
                      <a:lnTo>
                        <a:pt x="12" y="6"/>
                      </a:lnTo>
                      <a:lnTo>
                        <a:pt x="12" y="6"/>
                      </a:lnTo>
                      <a:lnTo>
                        <a:pt x="12" y="7"/>
                      </a:lnTo>
                      <a:lnTo>
                        <a:pt x="12" y="8"/>
                      </a:lnTo>
                      <a:lnTo>
                        <a:pt x="12" y="8"/>
                      </a:lnTo>
                      <a:lnTo>
                        <a:pt x="12" y="8"/>
                      </a:lnTo>
                      <a:lnTo>
                        <a:pt x="12" y="8"/>
                      </a:lnTo>
                      <a:lnTo>
                        <a:pt x="13" y="5"/>
                      </a:lnTo>
                      <a:lnTo>
                        <a:pt x="13" y="5"/>
                      </a:lnTo>
                      <a:lnTo>
                        <a:pt x="9" y="5"/>
                      </a:lnTo>
                      <a:lnTo>
                        <a:pt x="7" y="5"/>
                      </a:lnTo>
                      <a:lnTo>
                        <a:pt x="5" y="5"/>
                      </a:lnTo>
                      <a:lnTo>
                        <a:pt x="3" y="4"/>
                      </a:lnTo>
                      <a:lnTo>
                        <a:pt x="2" y="3"/>
                      </a:lnTo>
                      <a:lnTo>
                        <a:pt x="1" y="2"/>
                      </a:lnTo>
                      <a:lnTo>
                        <a:pt x="0" y="0"/>
                      </a:lnTo>
                      <a:lnTo>
                        <a:pt x="0" y="0"/>
                      </a:lnTo>
                      <a:lnTo>
                        <a:pt x="0" y="1"/>
                      </a:lnTo>
                      <a:lnTo>
                        <a:pt x="0" y="2"/>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999" name="Freeform 2935">
                  <a:extLst>
                    <a:ext uri="{FF2B5EF4-FFF2-40B4-BE49-F238E27FC236}">
                      <a16:creationId xmlns:a16="http://schemas.microsoft.com/office/drawing/2014/main" id="{C40B5EBF-1361-4E39-80AC-A15213FCE5A9}"/>
                    </a:ext>
                  </a:extLst>
                </p:cNvPr>
                <p:cNvSpPr>
                  <a:spLocks/>
                </p:cNvSpPr>
                <p:nvPr/>
              </p:nvSpPr>
              <p:spPr bwMode="auto">
                <a:xfrm>
                  <a:off x="4227" y="1667"/>
                  <a:ext cx="13" cy="8"/>
                </a:xfrm>
                <a:custGeom>
                  <a:avLst/>
                  <a:gdLst>
                    <a:gd name="T0" fmla="*/ 0 w 13"/>
                    <a:gd name="T1" fmla="*/ 2 h 8"/>
                    <a:gd name="T2" fmla="*/ 0 w 13"/>
                    <a:gd name="T3" fmla="*/ 2 h 8"/>
                    <a:gd name="T4" fmla="*/ 1 w 13"/>
                    <a:gd name="T5" fmla="*/ 4 h 8"/>
                    <a:gd name="T6" fmla="*/ 1 w 13"/>
                    <a:gd name="T7" fmla="*/ 5 h 8"/>
                    <a:gd name="T8" fmla="*/ 2 w 13"/>
                    <a:gd name="T9" fmla="*/ 7 h 8"/>
                    <a:gd name="T10" fmla="*/ 3 w 13"/>
                    <a:gd name="T11" fmla="*/ 8 h 8"/>
                    <a:gd name="T12" fmla="*/ 3 w 13"/>
                    <a:gd name="T13" fmla="*/ 8 h 8"/>
                    <a:gd name="T14" fmla="*/ 5 w 13"/>
                    <a:gd name="T15" fmla="*/ 8 h 8"/>
                    <a:gd name="T16" fmla="*/ 6 w 13"/>
                    <a:gd name="T17" fmla="*/ 8 h 8"/>
                    <a:gd name="T18" fmla="*/ 8 w 13"/>
                    <a:gd name="T19" fmla="*/ 8 h 8"/>
                    <a:gd name="T20" fmla="*/ 10 w 13"/>
                    <a:gd name="T21" fmla="*/ 8 h 8"/>
                    <a:gd name="T22" fmla="*/ 12 w 13"/>
                    <a:gd name="T23" fmla="*/ 8 h 8"/>
                    <a:gd name="T24" fmla="*/ 12 w 13"/>
                    <a:gd name="T25" fmla="*/ 8 h 8"/>
                    <a:gd name="T26" fmla="*/ 13 w 13"/>
                    <a:gd name="T27" fmla="*/ 8 h 8"/>
                    <a:gd name="T28" fmla="*/ 13 w 13"/>
                    <a:gd name="T29" fmla="*/ 8 h 8"/>
                    <a:gd name="T30" fmla="*/ 13 w 13"/>
                    <a:gd name="T31" fmla="*/ 7 h 8"/>
                    <a:gd name="T32" fmla="*/ 13 w 13"/>
                    <a:gd name="T33" fmla="*/ 5 h 8"/>
                    <a:gd name="T34" fmla="*/ 13 w 13"/>
                    <a:gd name="T35" fmla="*/ 5 h 8"/>
                    <a:gd name="T36" fmla="*/ 13 w 13"/>
                    <a:gd name="T37" fmla="*/ 5 h 8"/>
                    <a:gd name="T38" fmla="*/ 12 w 13"/>
                    <a:gd name="T39" fmla="*/ 5 h 8"/>
                    <a:gd name="T40" fmla="*/ 12 w 13"/>
                    <a:gd name="T41" fmla="*/ 5 h 8"/>
                    <a:gd name="T42" fmla="*/ 12 w 13"/>
                    <a:gd name="T43" fmla="*/ 6 h 8"/>
                    <a:gd name="T44" fmla="*/ 12 w 13"/>
                    <a:gd name="T45" fmla="*/ 6 h 8"/>
                    <a:gd name="T46" fmla="*/ 12 w 13"/>
                    <a:gd name="T47" fmla="*/ 7 h 8"/>
                    <a:gd name="T48" fmla="*/ 12 w 13"/>
                    <a:gd name="T49" fmla="*/ 8 h 8"/>
                    <a:gd name="T50" fmla="*/ 12 w 13"/>
                    <a:gd name="T51" fmla="*/ 8 h 8"/>
                    <a:gd name="T52" fmla="*/ 12 w 13"/>
                    <a:gd name="T53" fmla="*/ 8 h 8"/>
                    <a:gd name="T54" fmla="*/ 12 w 13"/>
                    <a:gd name="T55" fmla="*/ 8 h 8"/>
                    <a:gd name="T56" fmla="*/ 13 w 13"/>
                    <a:gd name="T57" fmla="*/ 5 h 8"/>
                    <a:gd name="T58" fmla="*/ 13 w 13"/>
                    <a:gd name="T59" fmla="*/ 5 h 8"/>
                    <a:gd name="T60" fmla="*/ 9 w 13"/>
                    <a:gd name="T61" fmla="*/ 5 h 8"/>
                    <a:gd name="T62" fmla="*/ 7 w 13"/>
                    <a:gd name="T63" fmla="*/ 5 h 8"/>
                    <a:gd name="T64" fmla="*/ 5 w 13"/>
                    <a:gd name="T65" fmla="*/ 5 h 8"/>
                    <a:gd name="T66" fmla="*/ 3 w 13"/>
                    <a:gd name="T67" fmla="*/ 4 h 8"/>
                    <a:gd name="T68" fmla="*/ 2 w 13"/>
                    <a:gd name="T69" fmla="*/ 3 h 8"/>
                    <a:gd name="T70" fmla="*/ 1 w 13"/>
                    <a:gd name="T71" fmla="*/ 2 h 8"/>
                    <a:gd name="T72" fmla="*/ 0 w 13"/>
                    <a:gd name="T73" fmla="*/ 0 h 8"/>
                    <a:gd name="T74" fmla="*/ 0 w 13"/>
                    <a:gd name="T75" fmla="*/ 0 h 8"/>
                    <a:gd name="T76" fmla="*/ 0 w 13"/>
                    <a:gd name="T77" fmla="*/ 1 h 8"/>
                    <a:gd name="T78" fmla="*/ 0 w 13"/>
                    <a:gd name="T7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8">
                      <a:moveTo>
                        <a:pt x="0" y="2"/>
                      </a:moveTo>
                      <a:lnTo>
                        <a:pt x="0" y="2"/>
                      </a:lnTo>
                      <a:lnTo>
                        <a:pt x="1" y="4"/>
                      </a:lnTo>
                      <a:lnTo>
                        <a:pt x="1" y="5"/>
                      </a:lnTo>
                      <a:lnTo>
                        <a:pt x="2" y="7"/>
                      </a:lnTo>
                      <a:lnTo>
                        <a:pt x="3" y="8"/>
                      </a:lnTo>
                      <a:lnTo>
                        <a:pt x="3" y="8"/>
                      </a:lnTo>
                      <a:lnTo>
                        <a:pt x="5" y="8"/>
                      </a:lnTo>
                      <a:lnTo>
                        <a:pt x="6" y="8"/>
                      </a:lnTo>
                      <a:lnTo>
                        <a:pt x="8" y="8"/>
                      </a:lnTo>
                      <a:lnTo>
                        <a:pt x="10" y="8"/>
                      </a:lnTo>
                      <a:lnTo>
                        <a:pt x="12" y="8"/>
                      </a:lnTo>
                      <a:lnTo>
                        <a:pt x="12" y="8"/>
                      </a:lnTo>
                      <a:lnTo>
                        <a:pt x="13" y="8"/>
                      </a:lnTo>
                      <a:lnTo>
                        <a:pt x="13" y="8"/>
                      </a:lnTo>
                      <a:lnTo>
                        <a:pt x="13" y="7"/>
                      </a:lnTo>
                      <a:lnTo>
                        <a:pt x="13" y="5"/>
                      </a:lnTo>
                      <a:lnTo>
                        <a:pt x="13" y="5"/>
                      </a:lnTo>
                      <a:lnTo>
                        <a:pt x="13" y="5"/>
                      </a:lnTo>
                      <a:lnTo>
                        <a:pt x="12" y="5"/>
                      </a:lnTo>
                      <a:lnTo>
                        <a:pt x="12" y="5"/>
                      </a:lnTo>
                      <a:lnTo>
                        <a:pt x="12" y="6"/>
                      </a:lnTo>
                      <a:lnTo>
                        <a:pt x="12" y="6"/>
                      </a:lnTo>
                      <a:lnTo>
                        <a:pt x="12" y="7"/>
                      </a:lnTo>
                      <a:lnTo>
                        <a:pt x="12" y="8"/>
                      </a:lnTo>
                      <a:lnTo>
                        <a:pt x="12" y="8"/>
                      </a:lnTo>
                      <a:lnTo>
                        <a:pt x="12" y="8"/>
                      </a:lnTo>
                      <a:lnTo>
                        <a:pt x="12" y="8"/>
                      </a:lnTo>
                      <a:lnTo>
                        <a:pt x="13" y="5"/>
                      </a:lnTo>
                      <a:lnTo>
                        <a:pt x="13" y="5"/>
                      </a:lnTo>
                      <a:lnTo>
                        <a:pt x="9" y="5"/>
                      </a:lnTo>
                      <a:lnTo>
                        <a:pt x="7" y="5"/>
                      </a:lnTo>
                      <a:lnTo>
                        <a:pt x="5" y="5"/>
                      </a:lnTo>
                      <a:lnTo>
                        <a:pt x="3" y="4"/>
                      </a:lnTo>
                      <a:lnTo>
                        <a:pt x="2" y="3"/>
                      </a:lnTo>
                      <a:lnTo>
                        <a:pt x="1" y="2"/>
                      </a:lnTo>
                      <a:lnTo>
                        <a:pt x="0" y="0"/>
                      </a:lnTo>
                      <a:lnTo>
                        <a:pt x="0" y="0"/>
                      </a:lnTo>
                      <a:lnTo>
                        <a:pt x="0" y="1"/>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00" name="Freeform 2936">
                  <a:extLst>
                    <a:ext uri="{FF2B5EF4-FFF2-40B4-BE49-F238E27FC236}">
                      <a16:creationId xmlns:a16="http://schemas.microsoft.com/office/drawing/2014/main" id="{EB596648-EA8B-485C-9A37-26AA9B7F806E}"/>
                    </a:ext>
                  </a:extLst>
                </p:cNvPr>
                <p:cNvSpPr>
                  <a:spLocks/>
                </p:cNvSpPr>
                <p:nvPr/>
              </p:nvSpPr>
              <p:spPr bwMode="auto">
                <a:xfrm>
                  <a:off x="4238" y="1670"/>
                  <a:ext cx="29" cy="12"/>
                </a:xfrm>
                <a:custGeom>
                  <a:avLst/>
                  <a:gdLst>
                    <a:gd name="T0" fmla="*/ 0 w 29"/>
                    <a:gd name="T1" fmla="*/ 4 h 12"/>
                    <a:gd name="T2" fmla="*/ 1 w 29"/>
                    <a:gd name="T3" fmla="*/ 5 h 12"/>
                    <a:gd name="T4" fmla="*/ 2 w 29"/>
                    <a:gd name="T5" fmla="*/ 9 h 12"/>
                    <a:gd name="T6" fmla="*/ 2 w 29"/>
                    <a:gd name="T7" fmla="*/ 10 h 12"/>
                    <a:gd name="T8" fmla="*/ 3 w 29"/>
                    <a:gd name="T9" fmla="*/ 11 h 12"/>
                    <a:gd name="T10" fmla="*/ 4 w 29"/>
                    <a:gd name="T11" fmla="*/ 10 h 12"/>
                    <a:gd name="T12" fmla="*/ 6 w 29"/>
                    <a:gd name="T13" fmla="*/ 8 h 12"/>
                    <a:gd name="T14" fmla="*/ 8 w 29"/>
                    <a:gd name="T15" fmla="*/ 7 h 12"/>
                    <a:gd name="T16" fmla="*/ 11 w 29"/>
                    <a:gd name="T17" fmla="*/ 4 h 12"/>
                    <a:gd name="T18" fmla="*/ 13 w 29"/>
                    <a:gd name="T19" fmla="*/ 4 h 12"/>
                    <a:gd name="T20" fmla="*/ 15 w 29"/>
                    <a:gd name="T21" fmla="*/ 4 h 12"/>
                    <a:gd name="T22" fmla="*/ 16 w 29"/>
                    <a:gd name="T23" fmla="*/ 4 h 12"/>
                    <a:gd name="T24" fmla="*/ 16 w 29"/>
                    <a:gd name="T25" fmla="*/ 5 h 12"/>
                    <a:gd name="T26" fmla="*/ 17 w 29"/>
                    <a:gd name="T27" fmla="*/ 8 h 12"/>
                    <a:gd name="T28" fmla="*/ 18 w 29"/>
                    <a:gd name="T29" fmla="*/ 9 h 12"/>
                    <a:gd name="T30" fmla="*/ 21 w 29"/>
                    <a:gd name="T31" fmla="*/ 12 h 12"/>
                    <a:gd name="T32" fmla="*/ 22 w 29"/>
                    <a:gd name="T33" fmla="*/ 12 h 12"/>
                    <a:gd name="T34" fmla="*/ 26 w 29"/>
                    <a:gd name="T35" fmla="*/ 12 h 12"/>
                    <a:gd name="T36" fmla="*/ 29 w 29"/>
                    <a:gd name="T37" fmla="*/ 9 h 12"/>
                    <a:gd name="T38" fmla="*/ 29 w 29"/>
                    <a:gd name="T39" fmla="*/ 9 h 12"/>
                    <a:gd name="T40" fmla="*/ 29 w 29"/>
                    <a:gd name="T41" fmla="*/ 5 h 12"/>
                    <a:gd name="T42" fmla="*/ 29 w 29"/>
                    <a:gd name="T43" fmla="*/ 4 h 12"/>
                    <a:gd name="T44" fmla="*/ 28 w 29"/>
                    <a:gd name="T45" fmla="*/ 2 h 12"/>
                    <a:gd name="T46" fmla="*/ 26 w 29"/>
                    <a:gd name="T47" fmla="*/ 1 h 12"/>
                    <a:gd name="T48" fmla="*/ 26 w 29"/>
                    <a:gd name="T49" fmla="*/ 2 h 12"/>
                    <a:gd name="T50" fmla="*/ 25 w 29"/>
                    <a:gd name="T51" fmla="*/ 3 h 12"/>
                    <a:gd name="T52" fmla="*/ 25 w 29"/>
                    <a:gd name="T53" fmla="*/ 4 h 12"/>
                    <a:gd name="T54" fmla="*/ 27 w 29"/>
                    <a:gd name="T55" fmla="*/ 4 h 12"/>
                    <a:gd name="T56" fmla="*/ 28 w 29"/>
                    <a:gd name="T57" fmla="*/ 5 h 12"/>
                    <a:gd name="T58" fmla="*/ 29 w 29"/>
                    <a:gd name="T59" fmla="*/ 7 h 12"/>
                    <a:gd name="T60" fmla="*/ 28 w 29"/>
                    <a:gd name="T61" fmla="*/ 8 h 12"/>
                    <a:gd name="T62" fmla="*/ 28 w 29"/>
                    <a:gd name="T63" fmla="*/ 9 h 12"/>
                    <a:gd name="T64" fmla="*/ 24 w 29"/>
                    <a:gd name="T65" fmla="*/ 10 h 12"/>
                    <a:gd name="T66" fmla="*/ 23 w 29"/>
                    <a:gd name="T67" fmla="*/ 9 h 12"/>
                    <a:gd name="T68" fmla="*/ 20 w 29"/>
                    <a:gd name="T69" fmla="*/ 9 h 12"/>
                    <a:gd name="T70" fmla="*/ 18 w 29"/>
                    <a:gd name="T71" fmla="*/ 7 h 12"/>
                    <a:gd name="T72" fmla="*/ 17 w 29"/>
                    <a:gd name="T73" fmla="*/ 5 h 12"/>
                    <a:gd name="T74" fmla="*/ 16 w 29"/>
                    <a:gd name="T75" fmla="*/ 3 h 12"/>
                    <a:gd name="T76" fmla="*/ 16 w 29"/>
                    <a:gd name="T77" fmla="*/ 1 h 12"/>
                    <a:gd name="T78" fmla="*/ 16 w 29"/>
                    <a:gd name="T79" fmla="*/ 1 h 12"/>
                    <a:gd name="T80" fmla="*/ 15 w 29"/>
                    <a:gd name="T81" fmla="*/ 0 h 12"/>
                    <a:gd name="T82" fmla="*/ 13 w 29"/>
                    <a:gd name="T83" fmla="*/ 1 h 12"/>
                    <a:gd name="T84" fmla="*/ 12 w 29"/>
                    <a:gd name="T85" fmla="*/ 1 h 12"/>
                    <a:gd name="T86" fmla="*/ 9 w 29"/>
                    <a:gd name="T87" fmla="*/ 2 h 12"/>
                    <a:gd name="T88" fmla="*/ 7 w 29"/>
                    <a:gd name="T89" fmla="*/ 4 h 12"/>
                    <a:gd name="T90" fmla="*/ 6 w 29"/>
                    <a:gd name="T91" fmla="*/ 5 h 12"/>
                    <a:gd name="T92" fmla="*/ 4 w 29"/>
                    <a:gd name="T93" fmla="*/ 7 h 12"/>
                    <a:gd name="T94" fmla="*/ 3 w 29"/>
                    <a:gd name="T95" fmla="*/ 7 h 12"/>
                    <a:gd name="T96" fmla="*/ 3 w 29"/>
                    <a:gd name="T97" fmla="*/ 7 h 12"/>
                    <a:gd name="T98" fmla="*/ 2 w 29"/>
                    <a:gd name="T99" fmla="*/ 5 h 12"/>
                    <a:gd name="T100" fmla="*/ 1 w 29"/>
                    <a:gd name="T101" fmla="*/ 2 h 12"/>
                    <a:gd name="T102" fmla="*/ 1 w 29"/>
                    <a:gd name="T103" fmla="*/ 2 h 12"/>
                    <a:gd name="T104" fmla="*/ 0 w 29"/>
                    <a:gd name="T105" fmla="*/ 2 h 12"/>
                    <a:gd name="T106" fmla="*/ 0 w 29"/>
                    <a:gd name="T10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12">
                      <a:moveTo>
                        <a:pt x="0" y="4"/>
                      </a:moveTo>
                      <a:lnTo>
                        <a:pt x="0" y="4"/>
                      </a:lnTo>
                      <a:lnTo>
                        <a:pt x="1" y="4"/>
                      </a:lnTo>
                      <a:lnTo>
                        <a:pt x="1" y="5"/>
                      </a:lnTo>
                      <a:lnTo>
                        <a:pt x="2" y="7"/>
                      </a:lnTo>
                      <a:lnTo>
                        <a:pt x="2" y="9"/>
                      </a:lnTo>
                      <a:lnTo>
                        <a:pt x="2" y="10"/>
                      </a:lnTo>
                      <a:lnTo>
                        <a:pt x="2" y="10"/>
                      </a:lnTo>
                      <a:lnTo>
                        <a:pt x="3" y="11"/>
                      </a:lnTo>
                      <a:lnTo>
                        <a:pt x="3" y="11"/>
                      </a:lnTo>
                      <a:lnTo>
                        <a:pt x="4" y="10"/>
                      </a:lnTo>
                      <a:lnTo>
                        <a:pt x="4" y="10"/>
                      </a:lnTo>
                      <a:lnTo>
                        <a:pt x="6" y="9"/>
                      </a:lnTo>
                      <a:lnTo>
                        <a:pt x="6" y="8"/>
                      </a:lnTo>
                      <a:lnTo>
                        <a:pt x="6" y="8"/>
                      </a:lnTo>
                      <a:lnTo>
                        <a:pt x="8" y="7"/>
                      </a:lnTo>
                      <a:lnTo>
                        <a:pt x="9" y="5"/>
                      </a:lnTo>
                      <a:lnTo>
                        <a:pt x="11" y="4"/>
                      </a:lnTo>
                      <a:lnTo>
                        <a:pt x="13" y="4"/>
                      </a:lnTo>
                      <a:lnTo>
                        <a:pt x="13" y="4"/>
                      </a:lnTo>
                      <a:lnTo>
                        <a:pt x="14" y="4"/>
                      </a:lnTo>
                      <a:lnTo>
                        <a:pt x="15" y="4"/>
                      </a:lnTo>
                      <a:lnTo>
                        <a:pt x="16" y="4"/>
                      </a:lnTo>
                      <a:lnTo>
                        <a:pt x="16" y="4"/>
                      </a:lnTo>
                      <a:lnTo>
                        <a:pt x="16" y="5"/>
                      </a:lnTo>
                      <a:lnTo>
                        <a:pt x="16" y="5"/>
                      </a:lnTo>
                      <a:lnTo>
                        <a:pt x="16" y="7"/>
                      </a:lnTo>
                      <a:lnTo>
                        <a:pt x="17" y="8"/>
                      </a:lnTo>
                      <a:lnTo>
                        <a:pt x="17" y="8"/>
                      </a:lnTo>
                      <a:lnTo>
                        <a:pt x="18" y="9"/>
                      </a:lnTo>
                      <a:lnTo>
                        <a:pt x="19" y="11"/>
                      </a:lnTo>
                      <a:lnTo>
                        <a:pt x="21" y="12"/>
                      </a:lnTo>
                      <a:lnTo>
                        <a:pt x="22" y="12"/>
                      </a:lnTo>
                      <a:lnTo>
                        <a:pt x="22" y="12"/>
                      </a:lnTo>
                      <a:lnTo>
                        <a:pt x="24" y="12"/>
                      </a:lnTo>
                      <a:lnTo>
                        <a:pt x="26" y="12"/>
                      </a:lnTo>
                      <a:lnTo>
                        <a:pt x="28" y="11"/>
                      </a:lnTo>
                      <a:lnTo>
                        <a:pt x="29" y="9"/>
                      </a:lnTo>
                      <a:lnTo>
                        <a:pt x="29" y="9"/>
                      </a:lnTo>
                      <a:lnTo>
                        <a:pt x="29" y="9"/>
                      </a:lnTo>
                      <a:lnTo>
                        <a:pt x="29" y="8"/>
                      </a:lnTo>
                      <a:lnTo>
                        <a:pt x="29" y="5"/>
                      </a:lnTo>
                      <a:lnTo>
                        <a:pt x="29" y="5"/>
                      </a:lnTo>
                      <a:lnTo>
                        <a:pt x="29" y="4"/>
                      </a:lnTo>
                      <a:lnTo>
                        <a:pt x="28" y="3"/>
                      </a:lnTo>
                      <a:lnTo>
                        <a:pt x="28" y="2"/>
                      </a:lnTo>
                      <a:lnTo>
                        <a:pt x="27" y="2"/>
                      </a:lnTo>
                      <a:lnTo>
                        <a:pt x="26" y="1"/>
                      </a:lnTo>
                      <a:lnTo>
                        <a:pt x="26" y="2"/>
                      </a:lnTo>
                      <a:lnTo>
                        <a:pt x="26" y="2"/>
                      </a:lnTo>
                      <a:lnTo>
                        <a:pt x="25" y="2"/>
                      </a:lnTo>
                      <a:lnTo>
                        <a:pt x="25" y="3"/>
                      </a:lnTo>
                      <a:lnTo>
                        <a:pt x="25" y="4"/>
                      </a:lnTo>
                      <a:lnTo>
                        <a:pt x="25" y="4"/>
                      </a:lnTo>
                      <a:lnTo>
                        <a:pt x="26" y="4"/>
                      </a:lnTo>
                      <a:lnTo>
                        <a:pt x="27" y="4"/>
                      </a:lnTo>
                      <a:lnTo>
                        <a:pt x="27" y="4"/>
                      </a:lnTo>
                      <a:lnTo>
                        <a:pt x="28" y="5"/>
                      </a:lnTo>
                      <a:lnTo>
                        <a:pt x="29" y="6"/>
                      </a:lnTo>
                      <a:lnTo>
                        <a:pt x="29" y="7"/>
                      </a:lnTo>
                      <a:lnTo>
                        <a:pt x="28" y="8"/>
                      </a:lnTo>
                      <a:lnTo>
                        <a:pt x="28" y="8"/>
                      </a:lnTo>
                      <a:lnTo>
                        <a:pt x="28" y="8"/>
                      </a:lnTo>
                      <a:lnTo>
                        <a:pt x="28" y="9"/>
                      </a:lnTo>
                      <a:lnTo>
                        <a:pt x="26" y="9"/>
                      </a:lnTo>
                      <a:lnTo>
                        <a:pt x="24" y="10"/>
                      </a:lnTo>
                      <a:lnTo>
                        <a:pt x="23" y="9"/>
                      </a:lnTo>
                      <a:lnTo>
                        <a:pt x="23" y="9"/>
                      </a:lnTo>
                      <a:lnTo>
                        <a:pt x="21" y="9"/>
                      </a:lnTo>
                      <a:lnTo>
                        <a:pt x="20" y="9"/>
                      </a:lnTo>
                      <a:lnTo>
                        <a:pt x="19" y="8"/>
                      </a:lnTo>
                      <a:lnTo>
                        <a:pt x="18" y="7"/>
                      </a:lnTo>
                      <a:lnTo>
                        <a:pt x="18" y="7"/>
                      </a:lnTo>
                      <a:lnTo>
                        <a:pt x="17" y="5"/>
                      </a:lnTo>
                      <a:lnTo>
                        <a:pt x="16" y="4"/>
                      </a:lnTo>
                      <a:lnTo>
                        <a:pt x="16" y="3"/>
                      </a:lnTo>
                      <a:lnTo>
                        <a:pt x="16" y="3"/>
                      </a:lnTo>
                      <a:lnTo>
                        <a:pt x="16" y="1"/>
                      </a:lnTo>
                      <a:lnTo>
                        <a:pt x="16" y="1"/>
                      </a:lnTo>
                      <a:lnTo>
                        <a:pt x="16" y="1"/>
                      </a:lnTo>
                      <a:lnTo>
                        <a:pt x="16" y="1"/>
                      </a:lnTo>
                      <a:lnTo>
                        <a:pt x="15" y="0"/>
                      </a:lnTo>
                      <a:lnTo>
                        <a:pt x="14" y="0"/>
                      </a:lnTo>
                      <a:lnTo>
                        <a:pt x="13" y="1"/>
                      </a:lnTo>
                      <a:lnTo>
                        <a:pt x="12" y="1"/>
                      </a:lnTo>
                      <a:lnTo>
                        <a:pt x="12" y="1"/>
                      </a:lnTo>
                      <a:lnTo>
                        <a:pt x="10" y="2"/>
                      </a:lnTo>
                      <a:lnTo>
                        <a:pt x="9" y="2"/>
                      </a:lnTo>
                      <a:lnTo>
                        <a:pt x="8" y="3"/>
                      </a:lnTo>
                      <a:lnTo>
                        <a:pt x="7" y="4"/>
                      </a:lnTo>
                      <a:lnTo>
                        <a:pt x="7" y="4"/>
                      </a:lnTo>
                      <a:lnTo>
                        <a:pt x="6" y="5"/>
                      </a:lnTo>
                      <a:lnTo>
                        <a:pt x="5" y="6"/>
                      </a:lnTo>
                      <a:lnTo>
                        <a:pt x="4" y="7"/>
                      </a:lnTo>
                      <a:lnTo>
                        <a:pt x="4" y="7"/>
                      </a:lnTo>
                      <a:lnTo>
                        <a:pt x="3" y="7"/>
                      </a:lnTo>
                      <a:lnTo>
                        <a:pt x="3" y="7"/>
                      </a:lnTo>
                      <a:lnTo>
                        <a:pt x="3" y="7"/>
                      </a:lnTo>
                      <a:lnTo>
                        <a:pt x="2" y="7"/>
                      </a:lnTo>
                      <a:lnTo>
                        <a:pt x="2" y="5"/>
                      </a:lnTo>
                      <a:lnTo>
                        <a:pt x="1" y="2"/>
                      </a:lnTo>
                      <a:lnTo>
                        <a:pt x="1" y="2"/>
                      </a:lnTo>
                      <a:lnTo>
                        <a:pt x="1" y="2"/>
                      </a:lnTo>
                      <a:lnTo>
                        <a:pt x="1" y="2"/>
                      </a:lnTo>
                      <a:lnTo>
                        <a:pt x="0" y="2"/>
                      </a:lnTo>
                      <a:lnTo>
                        <a:pt x="0" y="2"/>
                      </a:lnTo>
                      <a:lnTo>
                        <a:pt x="0" y="2"/>
                      </a:lnTo>
                      <a:lnTo>
                        <a:pt x="0" y="3"/>
                      </a:lnTo>
                      <a:lnTo>
                        <a:pt x="0" y="4"/>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01" name="Freeform 2937">
                  <a:extLst>
                    <a:ext uri="{FF2B5EF4-FFF2-40B4-BE49-F238E27FC236}">
                      <a16:creationId xmlns:a16="http://schemas.microsoft.com/office/drawing/2014/main" id="{168CD587-7BFE-401B-8853-CEE3D85C0D17}"/>
                    </a:ext>
                  </a:extLst>
                </p:cNvPr>
                <p:cNvSpPr>
                  <a:spLocks/>
                </p:cNvSpPr>
                <p:nvPr/>
              </p:nvSpPr>
              <p:spPr bwMode="auto">
                <a:xfrm>
                  <a:off x="4238" y="1670"/>
                  <a:ext cx="29" cy="12"/>
                </a:xfrm>
                <a:custGeom>
                  <a:avLst/>
                  <a:gdLst>
                    <a:gd name="T0" fmla="*/ 0 w 29"/>
                    <a:gd name="T1" fmla="*/ 4 h 12"/>
                    <a:gd name="T2" fmla="*/ 1 w 29"/>
                    <a:gd name="T3" fmla="*/ 5 h 12"/>
                    <a:gd name="T4" fmla="*/ 2 w 29"/>
                    <a:gd name="T5" fmla="*/ 9 h 12"/>
                    <a:gd name="T6" fmla="*/ 2 w 29"/>
                    <a:gd name="T7" fmla="*/ 10 h 12"/>
                    <a:gd name="T8" fmla="*/ 3 w 29"/>
                    <a:gd name="T9" fmla="*/ 11 h 12"/>
                    <a:gd name="T10" fmla="*/ 4 w 29"/>
                    <a:gd name="T11" fmla="*/ 10 h 12"/>
                    <a:gd name="T12" fmla="*/ 6 w 29"/>
                    <a:gd name="T13" fmla="*/ 8 h 12"/>
                    <a:gd name="T14" fmla="*/ 8 w 29"/>
                    <a:gd name="T15" fmla="*/ 7 h 12"/>
                    <a:gd name="T16" fmla="*/ 11 w 29"/>
                    <a:gd name="T17" fmla="*/ 4 h 12"/>
                    <a:gd name="T18" fmla="*/ 13 w 29"/>
                    <a:gd name="T19" fmla="*/ 4 h 12"/>
                    <a:gd name="T20" fmla="*/ 15 w 29"/>
                    <a:gd name="T21" fmla="*/ 4 h 12"/>
                    <a:gd name="T22" fmla="*/ 16 w 29"/>
                    <a:gd name="T23" fmla="*/ 4 h 12"/>
                    <a:gd name="T24" fmla="*/ 16 w 29"/>
                    <a:gd name="T25" fmla="*/ 5 h 12"/>
                    <a:gd name="T26" fmla="*/ 17 w 29"/>
                    <a:gd name="T27" fmla="*/ 8 h 12"/>
                    <a:gd name="T28" fmla="*/ 18 w 29"/>
                    <a:gd name="T29" fmla="*/ 9 h 12"/>
                    <a:gd name="T30" fmla="*/ 21 w 29"/>
                    <a:gd name="T31" fmla="*/ 12 h 12"/>
                    <a:gd name="T32" fmla="*/ 22 w 29"/>
                    <a:gd name="T33" fmla="*/ 12 h 12"/>
                    <a:gd name="T34" fmla="*/ 26 w 29"/>
                    <a:gd name="T35" fmla="*/ 12 h 12"/>
                    <a:gd name="T36" fmla="*/ 29 w 29"/>
                    <a:gd name="T37" fmla="*/ 9 h 12"/>
                    <a:gd name="T38" fmla="*/ 29 w 29"/>
                    <a:gd name="T39" fmla="*/ 9 h 12"/>
                    <a:gd name="T40" fmla="*/ 29 w 29"/>
                    <a:gd name="T41" fmla="*/ 5 h 12"/>
                    <a:gd name="T42" fmla="*/ 29 w 29"/>
                    <a:gd name="T43" fmla="*/ 4 h 12"/>
                    <a:gd name="T44" fmla="*/ 28 w 29"/>
                    <a:gd name="T45" fmla="*/ 2 h 12"/>
                    <a:gd name="T46" fmla="*/ 26 w 29"/>
                    <a:gd name="T47" fmla="*/ 1 h 12"/>
                    <a:gd name="T48" fmla="*/ 26 w 29"/>
                    <a:gd name="T49" fmla="*/ 2 h 12"/>
                    <a:gd name="T50" fmla="*/ 25 w 29"/>
                    <a:gd name="T51" fmla="*/ 3 h 12"/>
                    <a:gd name="T52" fmla="*/ 25 w 29"/>
                    <a:gd name="T53" fmla="*/ 4 h 12"/>
                    <a:gd name="T54" fmla="*/ 27 w 29"/>
                    <a:gd name="T55" fmla="*/ 4 h 12"/>
                    <a:gd name="T56" fmla="*/ 28 w 29"/>
                    <a:gd name="T57" fmla="*/ 5 h 12"/>
                    <a:gd name="T58" fmla="*/ 29 w 29"/>
                    <a:gd name="T59" fmla="*/ 7 h 12"/>
                    <a:gd name="T60" fmla="*/ 28 w 29"/>
                    <a:gd name="T61" fmla="*/ 8 h 12"/>
                    <a:gd name="T62" fmla="*/ 28 w 29"/>
                    <a:gd name="T63" fmla="*/ 9 h 12"/>
                    <a:gd name="T64" fmla="*/ 24 w 29"/>
                    <a:gd name="T65" fmla="*/ 10 h 12"/>
                    <a:gd name="T66" fmla="*/ 23 w 29"/>
                    <a:gd name="T67" fmla="*/ 9 h 12"/>
                    <a:gd name="T68" fmla="*/ 20 w 29"/>
                    <a:gd name="T69" fmla="*/ 9 h 12"/>
                    <a:gd name="T70" fmla="*/ 18 w 29"/>
                    <a:gd name="T71" fmla="*/ 7 h 12"/>
                    <a:gd name="T72" fmla="*/ 17 w 29"/>
                    <a:gd name="T73" fmla="*/ 5 h 12"/>
                    <a:gd name="T74" fmla="*/ 16 w 29"/>
                    <a:gd name="T75" fmla="*/ 3 h 12"/>
                    <a:gd name="T76" fmla="*/ 16 w 29"/>
                    <a:gd name="T77" fmla="*/ 1 h 12"/>
                    <a:gd name="T78" fmla="*/ 16 w 29"/>
                    <a:gd name="T79" fmla="*/ 1 h 12"/>
                    <a:gd name="T80" fmla="*/ 15 w 29"/>
                    <a:gd name="T81" fmla="*/ 0 h 12"/>
                    <a:gd name="T82" fmla="*/ 13 w 29"/>
                    <a:gd name="T83" fmla="*/ 1 h 12"/>
                    <a:gd name="T84" fmla="*/ 12 w 29"/>
                    <a:gd name="T85" fmla="*/ 1 h 12"/>
                    <a:gd name="T86" fmla="*/ 9 w 29"/>
                    <a:gd name="T87" fmla="*/ 2 h 12"/>
                    <a:gd name="T88" fmla="*/ 7 w 29"/>
                    <a:gd name="T89" fmla="*/ 4 h 12"/>
                    <a:gd name="T90" fmla="*/ 6 w 29"/>
                    <a:gd name="T91" fmla="*/ 5 h 12"/>
                    <a:gd name="T92" fmla="*/ 4 w 29"/>
                    <a:gd name="T93" fmla="*/ 7 h 12"/>
                    <a:gd name="T94" fmla="*/ 3 w 29"/>
                    <a:gd name="T95" fmla="*/ 7 h 12"/>
                    <a:gd name="T96" fmla="*/ 3 w 29"/>
                    <a:gd name="T97" fmla="*/ 7 h 12"/>
                    <a:gd name="T98" fmla="*/ 2 w 29"/>
                    <a:gd name="T99" fmla="*/ 5 h 12"/>
                    <a:gd name="T100" fmla="*/ 1 w 29"/>
                    <a:gd name="T101" fmla="*/ 2 h 12"/>
                    <a:gd name="T102" fmla="*/ 1 w 29"/>
                    <a:gd name="T103" fmla="*/ 2 h 12"/>
                    <a:gd name="T104" fmla="*/ 0 w 29"/>
                    <a:gd name="T105" fmla="*/ 2 h 12"/>
                    <a:gd name="T106" fmla="*/ 0 w 29"/>
                    <a:gd name="T10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12">
                      <a:moveTo>
                        <a:pt x="0" y="4"/>
                      </a:moveTo>
                      <a:lnTo>
                        <a:pt x="0" y="4"/>
                      </a:lnTo>
                      <a:lnTo>
                        <a:pt x="1" y="4"/>
                      </a:lnTo>
                      <a:lnTo>
                        <a:pt x="1" y="5"/>
                      </a:lnTo>
                      <a:lnTo>
                        <a:pt x="2" y="7"/>
                      </a:lnTo>
                      <a:lnTo>
                        <a:pt x="2" y="9"/>
                      </a:lnTo>
                      <a:lnTo>
                        <a:pt x="2" y="10"/>
                      </a:lnTo>
                      <a:lnTo>
                        <a:pt x="2" y="10"/>
                      </a:lnTo>
                      <a:lnTo>
                        <a:pt x="3" y="11"/>
                      </a:lnTo>
                      <a:lnTo>
                        <a:pt x="3" y="11"/>
                      </a:lnTo>
                      <a:lnTo>
                        <a:pt x="4" y="10"/>
                      </a:lnTo>
                      <a:lnTo>
                        <a:pt x="4" y="10"/>
                      </a:lnTo>
                      <a:lnTo>
                        <a:pt x="6" y="9"/>
                      </a:lnTo>
                      <a:lnTo>
                        <a:pt x="6" y="8"/>
                      </a:lnTo>
                      <a:lnTo>
                        <a:pt x="6" y="8"/>
                      </a:lnTo>
                      <a:lnTo>
                        <a:pt x="8" y="7"/>
                      </a:lnTo>
                      <a:lnTo>
                        <a:pt x="9" y="5"/>
                      </a:lnTo>
                      <a:lnTo>
                        <a:pt x="11" y="4"/>
                      </a:lnTo>
                      <a:lnTo>
                        <a:pt x="13" y="4"/>
                      </a:lnTo>
                      <a:lnTo>
                        <a:pt x="13" y="4"/>
                      </a:lnTo>
                      <a:lnTo>
                        <a:pt x="14" y="4"/>
                      </a:lnTo>
                      <a:lnTo>
                        <a:pt x="15" y="4"/>
                      </a:lnTo>
                      <a:lnTo>
                        <a:pt x="16" y="4"/>
                      </a:lnTo>
                      <a:lnTo>
                        <a:pt x="16" y="4"/>
                      </a:lnTo>
                      <a:lnTo>
                        <a:pt x="16" y="5"/>
                      </a:lnTo>
                      <a:lnTo>
                        <a:pt x="16" y="5"/>
                      </a:lnTo>
                      <a:lnTo>
                        <a:pt x="16" y="7"/>
                      </a:lnTo>
                      <a:lnTo>
                        <a:pt x="17" y="8"/>
                      </a:lnTo>
                      <a:lnTo>
                        <a:pt x="17" y="8"/>
                      </a:lnTo>
                      <a:lnTo>
                        <a:pt x="18" y="9"/>
                      </a:lnTo>
                      <a:lnTo>
                        <a:pt x="19" y="11"/>
                      </a:lnTo>
                      <a:lnTo>
                        <a:pt x="21" y="12"/>
                      </a:lnTo>
                      <a:lnTo>
                        <a:pt x="22" y="12"/>
                      </a:lnTo>
                      <a:lnTo>
                        <a:pt x="22" y="12"/>
                      </a:lnTo>
                      <a:lnTo>
                        <a:pt x="24" y="12"/>
                      </a:lnTo>
                      <a:lnTo>
                        <a:pt x="26" y="12"/>
                      </a:lnTo>
                      <a:lnTo>
                        <a:pt x="28" y="11"/>
                      </a:lnTo>
                      <a:lnTo>
                        <a:pt x="29" y="9"/>
                      </a:lnTo>
                      <a:lnTo>
                        <a:pt x="29" y="9"/>
                      </a:lnTo>
                      <a:lnTo>
                        <a:pt x="29" y="9"/>
                      </a:lnTo>
                      <a:lnTo>
                        <a:pt x="29" y="8"/>
                      </a:lnTo>
                      <a:lnTo>
                        <a:pt x="29" y="5"/>
                      </a:lnTo>
                      <a:lnTo>
                        <a:pt x="29" y="5"/>
                      </a:lnTo>
                      <a:lnTo>
                        <a:pt x="29" y="4"/>
                      </a:lnTo>
                      <a:lnTo>
                        <a:pt x="28" y="3"/>
                      </a:lnTo>
                      <a:lnTo>
                        <a:pt x="28" y="2"/>
                      </a:lnTo>
                      <a:lnTo>
                        <a:pt x="27" y="2"/>
                      </a:lnTo>
                      <a:lnTo>
                        <a:pt x="26" y="1"/>
                      </a:lnTo>
                      <a:lnTo>
                        <a:pt x="26" y="2"/>
                      </a:lnTo>
                      <a:lnTo>
                        <a:pt x="26" y="2"/>
                      </a:lnTo>
                      <a:lnTo>
                        <a:pt x="25" y="2"/>
                      </a:lnTo>
                      <a:lnTo>
                        <a:pt x="25" y="3"/>
                      </a:lnTo>
                      <a:lnTo>
                        <a:pt x="25" y="4"/>
                      </a:lnTo>
                      <a:lnTo>
                        <a:pt x="25" y="4"/>
                      </a:lnTo>
                      <a:lnTo>
                        <a:pt x="26" y="4"/>
                      </a:lnTo>
                      <a:lnTo>
                        <a:pt x="27" y="4"/>
                      </a:lnTo>
                      <a:lnTo>
                        <a:pt x="27" y="4"/>
                      </a:lnTo>
                      <a:lnTo>
                        <a:pt x="28" y="5"/>
                      </a:lnTo>
                      <a:lnTo>
                        <a:pt x="29" y="6"/>
                      </a:lnTo>
                      <a:lnTo>
                        <a:pt x="29" y="7"/>
                      </a:lnTo>
                      <a:lnTo>
                        <a:pt x="28" y="8"/>
                      </a:lnTo>
                      <a:lnTo>
                        <a:pt x="28" y="8"/>
                      </a:lnTo>
                      <a:lnTo>
                        <a:pt x="28" y="8"/>
                      </a:lnTo>
                      <a:lnTo>
                        <a:pt x="28" y="9"/>
                      </a:lnTo>
                      <a:lnTo>
                        <a:pt x="26" y="9"/>
                      </a:lnTo>
                      <a:lnTo>
                        <a:pt x="24" y="10"/>
                      </a:lnTo>
                      <a:lnTo>
                        <a:pt x="23" y="9"/>
                      </a:lnTo>
                      <a:lnTo>
                        <a:pt x="23" y="9"/>
                      </a:lnTo>
                      <a:lnTo>
                        <a:pt x="21" y="9"/>
                      </a:lnTo>
                      <a:lnTo>
                        <a:pt x="20" y="9"/>
                      </a:lnTo>
                      <a:lnTo>
                        <a:pt x="19" y="8"/>
                      </a:lnTo>
                      <a:lnTo>
                        <a:pt x="18" y="7"/>
                      </a:lnTo>
                      <a:lnTo>
                        <a:pt x="18" y="7"/>
                      </a:lnTo>
                      <a:lnTo>
                        <a:pt x="17" y="5"/>
                      </a:lnTo>
                      <a:lnTo>
                        <a:pt x="16" y="4"/>
                      </a:lnTo>
                      <a:lnTo>
                        <a:pt x="16" y="3"/>
                      </a:lnTo>
                      <a:lnTo>
                        <a:pt x="16" y="3"/>
                      </a:lnTo>
                      <a:lnTo>
                        <a:pt x="16" y="1"/>
                      </a:lnTo>
                      <a:lnTo>
                        <a:pt x="16" y="1"/>
                      </a:lnTo>
                      <a:lnTo>
                        <a:pt x="16" y="1"/>
                      </a:lnTo>
                      <a:lnTo>
                        <a:pt x="16" y="1"/>
                      </a:lnTo>
                      <a:lnTo>
                        <a:pt x="15" y="0"/>
                      </a:lnTo>
                      <a:lnTo>
                        <a:pt x="14" y="0"/>
                      </a:lnTo>
                      <a:lnTo>
                        <a:pt x="13" y="1"/>
                      </a:lnTo>
                      <a:lnTo>
                        <a:pt x="12" y="1"/>
                      </a:lnTo>
                      <a:lnTo>
                        <a:pt x="12" y="1"/>
                      </a:lnTo>
                      <a:lnTo>
                        <a:pt x="10" y="2"/>
                      </a:lnTo>
                      <a:lnTo>
                        <a:pt x="9" y="2"/>
                      </a:lnTo>
                      <a:lnTo>
                        <a:pt x="8" y="3"/>
                      </a:lnTo>
                      <a:lnTo>
                        <a:pt x="7" y="4"/>
                      </a:lnTo>
                      <a:lnTo>
                        <a:pt x="7" y="4"/>
                      </a:lnTo>
                      <a:lnTo>
                        <a:pt x="6" y="5"/>
                      </a:lnTo>
                      <a:lnTo>
                        <a:pt x="5" y="6"/>
                      </a:lnTo>
                      <a:lnTo>
                        <a:pt x="4" y="7"/>
                      </a:lnTo>
                      <a:lnTo>
                        <a:pt x="4" y="7"/>
                      </a:lnTo>
                      <a:lnTo>
                        <a:pt x="3" y="7"/>
                      </a:lnTo>
                      <a:lnTo>
                        <a:pt x="3" y="7"/>
                      </a:lnTo>
                      <a:lnTo>
                        <a:pt x="3" y="7"/>
                      </a:lnTo>
                      <a:lnTo>
                        <a:pt x="2" y="7"/>
                      </a:lnTo>
                      <a:lnTo>
                        <a:pt x="2" y="5"/>
                      </a:lnTo>
                      <a:lnTo>
                        <a:pt x="1" y="2"/>
                      </a:lnTo>
                      <a:lnTo>
                        <a:pt x="1" y="2"/>
                      </a:lnTo>
                      <a:lnTo>
                        <a:pt x="1" y="2"/>
                      </a:lnTo>
                      <a:lnTo>
                        <a:pt x="1" y="2"/>
                      </a:lnTo>
                      <a:lnTo>
                        <a:pt x="0" y="2"/>
                      </a:lnTo>
                      <a:lnTo>
                        <a:pt x="0" y="2"/>
                      </a:lnTo>
                      <a:lnTo>
                        <a:pt x="0" y="2"/>
                      </a:lnTo>
                      <a:lnTo>
                        <a:pt x="0" y="3"/>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02" name="Freeform 2938">
                  <a:extLst>
                    <a:ext uri="{FF2B5EF4-FFF2-40B4-BE49-F238E27FC236}">
                      <a16:creationId xmlns:a16="http://schemas.microsoft.com/office/drawing/2014/main" id="{A8A91974-AB1E-4443-939E-A903FFA009A6}"/>
                    </a:ext>
                  </a:extLst>
                </p:cNvPr>
                <p:cNvSpPr>
                  <a:spLocks/>
                </p:cNvSpPr>
                <p:nvPr/>
              </p:nvSpPr>
              <p:spPr bwMode="auto">
                <a:xfrm>
                  <a:off x="4238" y="1665"/>
                  <a:ext cx="8" cy="10"/>
                </a:xfrm>
                <a:custGeom>
                  <a:avLst/>
                  <a:gdLst>
                    <a:gd name="T0" fmla="*/ 0 w 8"/>
                    <a:gd name="T1" fmla="*/ 10 h 10"/>
                    <a:gd name="T2" fmla="*/ 0 w 8"/>
                    <a:gd name="T3" fmla="*/ 10 h 10"/>
                    <a:gd name="T4" fmla="*/ 1 w 8"/>
                    <a:gd name="T5" fmla="*/ 10 h 10"/>
                    <a:gd name="T6" fmla="*/ 2 w 8"/>
                    <a:gd name="T7" fmla="*/ 10 h 10"/>
                    <a:gd name="T8" fmla="*/ 3 w 8"/>
                    <a:gd name="T9" fmla="*/ 10 h 10"/>
                    <a:gd name="T10" fmla="*/ 4 w 8"/>
                    <a:gd name="T11" fmla="*/ 9 h 10"/>
                    <a:gd name="T12" fmla="*/ 4 w 8"/>
                    <a:gd name="T13" fmla="*/ 9 h 10"/>
                    <a:gd name="T14" fmla="*/ 4 w 8"/>
                    <a:gd name="T15" fmla="*/ 8 h 10"/>
                    <a:gd name="T16" fmla="*/ 4 w 8"/>
                    <a:gd name="T17" fmla="*/ 8 h 10"/>
                    <a:gd name="T18" fmla="*/ 4 w 8"/>
                    <a:gd name="T19" fmla="*/ 6 h 10"/>
                    <a:gd name="T20" fmla="*/ 4 w 8"/>
                    <a:gd name="T21" fmla="*/ 6 h 10"/>
                    <a:gd name="T22" fmla="*/ 4 w 8"/>
                    <a:gd name="T23" fmla="*/ 5 h 10"/>
                    <a:gd name="T24" fmla="*/ 4 w 8"/>
                    <a:gd name="T25" fmla="*/ 4 h 10"/>
                    <a:gd name="T26" fmla="*/ 4 w 8"/>
                    <a:gd name="T27" fmla="*/ 4 h 10"/>
                    <a:gd name="T28" fmla="*/ 4 w 8"/>
                    <a:gd name="T29" fmla="*/ 3 h 10"/>
                    <a:gd name="T30" fmla="*/ 4 w 8"/>
                    <a:gd name="T31" fmla="*/ 3 h 10"/>
                    <a:gd name="T32" fmla="*/ 3 w 8"/>
                    <a:gd name="T33" fmla="*/ 3 h 10"/>
                    <a:gd name="T34" fmla="*/ 3 w 8"/>
                    <a:gd name="T35" fmla="*/ 3 h 10"/>
                    <a:gd name="T36" fmla="*/ 3 w 8"/>
                    <a:gd name="T37" fmla="*/ 3 h 10"/>
                    <a:gd name="T38" fmla="*/ 4 w 8"/>
                    <a:gd name="T39" fmla="*/ 3 h 10"/>
                    <a:gd name="T40" fmla="*/ 4 w 8"/>
                    <a:gd name="T41" fmla="*/ 3 h 10"/>
                    <a:gd name="T42" fmla="*/ 4 w 8"/>
                    <a:gd name="T43" fmla="*/ 2 h 10"/>
                    <a:gd name="T44" fmla="*/ 4 w 8"/>
                    <a:gd name="T45" fmla="*/ 2 h 10"/>
                    <a:gd name="T46" fmla="*/ 6 w 8"/>
                    <a:gd name="T47" fmla="*/ 2 h 10"/>
                    <a:gd name="T48" fmla="*/ 6 w 8"/>
                    <a:gd name="T49" fmla="*/ 2 h 10"/>
                    <a:gd name="T50" fmla="*/ 6 w 8"/>
                    <a:gd name="T51" fmla="*/ 2 h 10"/>
                    <a:gd name="T52" fmla="*/ 7 w 8"/>
                    <a:gd name="T53" fmla="*/ 2 h 10"/>
                    <a:gd name="T54" fmla="*/ 8 w 8"/>
                    <a:gd name="T55" fmla="*/ 3 h 10"/>
                    <a:gd name="T56" fmla="*/ 8 w 8"/>
                    <a:gd name="T57" fmla="*/ 3 h 10"/>
                    <a:gd name="T58" fmla="*/ 8 w 8"/>
                    <a:gd name="T59" fmla="*/ 2 h 10"/>
                    <a:gd name="T60" fmla="*/ 8 w 8"/>
                    <a:gd name="T61" fmla="*/ 2 h 10"/>
                    <a:gd name="T62" fmla="*/ 8 w 8"/>
                    <a:gd name="T63" fmla="*/ 1 h 10"/>
                    <a:gd name="T64" fmla="*/ 8 w 8"/>
                    <a:gd name="T65" fmla="*/ 1 h 10"/>
                    <a:gd name="T66" fmla="*/ 7 w 8"/>
                    <a:gd name="T67" fmla="*/ 0 h 10"/>
                    <a:gd name="T68" fmla="*/ 7 w 8"/>
                    <a:gd name="T69" fmla="*/ 0 h 10"/>
                    <a:gd name="T70" fmla="*/ 6 w 8"/>
                    <a:gd name="T71" fmla="*/ 0 h 10"/>
                    <a:gd name="T72" fmla="*/ 5 w 8"/>
                    <a:gd name="T73" fmla="*/ 0 h 10"/>
                    <a:gd name="T74" fmla="*/ 5 w 8"/>
                    <a:gd name="T75" fmla="*/ 0 h 10"/>
                    <a:gd name="T76" fmla="*/ 4 w 8"/>
                    <a:gd name="T77" fmla="*/ 0 h 10"/>
                    <a:gd name="T78" fmla="*/ 4 w 8"/>
                    <a:gd name="T79" fmla="*/ 1 h 10"/>
                    <a:gd name="T80" fmla="*/ 3 w 8"/>
                    <a:gd name="T81" fmla="*/ 2 h 10"/>
                    <a:gd name="T82" fmla="*/ 3 w 8"/>
                    <a:gd name="T83" fmla="*/ 3 h 10"/>
                    <a:gd name="T84" fmla="*/ 3 w 8"/>
                    <a:gd name="T85" fmla="*/ 3 h 10"/>
                    <a:gd name="T86" fmla="*/ 3 w 8"/>
                    <a:gd name="T87" fmla="*/ 5 h 10"/>
                    <a:gd name="T88" fmla="*/ 4 w 8"/>
                    <a:gd name="T89" fmla="*/ 7 h 10"/>
                    <a:gd name="T90" fmla="*/ 4 w 8"/>
                    <a:gd name="T91" fmla="*/ 7 h 10"/>
                    <a:gd name="T92" fmla="*/ 4 w 8"/>
                    <a:gd name="T93" fmla="*/ 7 h 10"/>
                    <a:gd name="T94" fmla="*/ 4 w 8"/>
                    <a:gd name="T95" fmla="*/ 7 h 10"/>
                    <a:gd name="T96" fmla="*/ 4 w 8"/>
                    <a:gd name="T97" fmla="*/ 7 h 10"/>
                    <a:gd name="T98" fmla="*/ 4 w 8"/>
                    <a:gd name="T99" fmla="*/ 7 h 10"/>
                    <a:gd name="T100" fmla="*/ 3 w 8"/>
                    <a:gd name="T101" fmla="*/ 8 h 10"/>
                    <a:gd name="T102" fmla="*/ 3 w 8"/>
                    <a:gd name="T103" fmla="*/ 8 h 10"/>
                    <a:gd name="T104" fmla="*/ 3 w 8"/>
                    <a:gd name="T105" fmla="*/ 8 h 10"/>
                    <a:gd name="T106" fmla="*/ 2 w 8"/>
                    <a:gd name="T107" fmla="*/ 8 h 10"/>
                    <a:gd name="T108" fmla="*/ 1 w 8"/>
                    <a:gd name="T109" fmla="*/ 8 h 10"/>
                    <a:gd name="T110" fmla="*/ 0 w 8"/>
                    <a:gd name="T111" fmla="*/ 8 h 10"/>
                    <a:gd name="T112" fmla="*/ 0 w 8"/>
                    <a:gd name="T113" fmla="*/ 8 h 10"/>
                    <a:gd name="T114" fmla="*/ 0 w 8"/>
                    <a:gd name="T115" fmla="*/ 9 h 10"/>
                    <a:gd name="T116" fmla="*/ 0 w 8"/>
                    <a:gd name="T1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 h="10">
                      <a:moveTo>
                        <a:pt x="0" y="10"/>
                      </a:moveTo>
                      <a:lnTo>
                        <a:pt x="0" y="10"/>
                      </a:lnTo>
                      <a:lnTo>
                        <a:pt x="1" y="10"/>
                      </a:lnTo>
                      <a:lnTo>
                        <a:pt x="2" y="10"/>
                      </a:lnTo>
                      <a:lnTo>
                        <a:pt x="3" y="10"/>
                      </a:lnTo>
                      <a:lnTo>
                        <a:pt x="4" y="9"/>
                      </a:lnTo>
                      <a:lnTo>
                        <a:pt x="4" y="9"/>
                      </a:lnTo>
                      <a:lnTo>
                        <a:pt x="4" y="8"/>
                      </a:lnTo>
                      <a:lnTo>
                        <a:pt x="4" y="8"/>
                      </a:lnTo>
                      <a:lnTo>
                        <a:pt x="4" y="6"/>
                      </a:lnTo>
                      <a:lnTo>
                        <a:pt x="4" y="6"/>
                      </a:lnTo>
                      <a:lnTo>
                        <a:pt x="4" y="5"/>
                      </a:lnTo>
                      <a:lnTo>
                        <a:pt x="4" y="4"/>
                      </a:lnTo>
                      <a:lnTo>
                        <a:pt x="4" y="4"/>
                      </a:lnTo>
                      <a:lnTo>
                        <a:pt x="4" y="3"/>
                      </a:lnTo>
                      <a:lnTo>
                        <a:pt x="4" y="3"/>
                      </a:lnTo>
                      <a:lnTo>
                        <a:pt x="3" y="3"/>
                      </a:lnTo>
                      <a:lnTo>
                        <a:pt x="3" y="3"/>
                      </a:lnTo>
                      <a:lnTo>
                        <a:pt x="3" y="3"/>
                      </a:lnTo>
                      <a:lnTo>
                        <a:pt x="4" y="3"/>
                      </a:lnTo>
                      <a:lnTo>
                        <a:pt x="4" y="3"/>
                      </a:lnTo>
                      <a:lnTo>
                        <a:pt x="4" y="2"/>
                      </a:lnTo>
                      <a:lnTo>
                        <a:pt x="4" y="2"/>
                      </a:lnTo>
                      <a:lnTo>
                        <a:pt x="6" y="2"/>
                      </a:lnTo>
                      <a:lnTo>
                        <a:pt x="6" y="2"/>
                      </a:lnTo>
                      <a:lnTo>
                        <a:pt x="6" y="2"/>
                      </a:lnTo>
                      <a:lnTo>
                        <a:pt x="7" y="2"/>
                      </a:lnTo>
                      <a:lnTo>
                        <a:pt x="8" y="3"/>
                      </a:lnTo>
                      <a:lnTo>
                        <a:pt x="8" y="3"/>
                      </a:lnTo>
                      <a:lnTo>
                        <a:pt x="8" y="2"/>
                      </a:lnTo>
                      <a:lnTo>
                        <a:pt x="8" y="2"/>
                      </a:lnTo>
                      <a:lnTo>
                        <a:pt x="8" y="1"/>
                      </a:lnTo>
                      <a:lnTo>
                        <a:pt x="8" y="1"/>
                      </a:lnTo>
                      <a:lnTo>
                        <a:pt x="7" y="0"/>
                      </a:lnTo>
                      <a:lnTo>
                        <a:pt x="7" y="0"/>
                      </a:lnTo>
                      <a:lnTo>
                        <a:pt x="6" y="0"/>
                      </a:lnTo>
                      <a:lnTo>
                        <a:pt x="5" y="0"/>
                      </a:lnTo>
                      <a:lnTo>
                        <a:pt x="5" y="0"/>
                      </a:lnTo>
                      <a:lnTo>
                        <a:pt x="4" y="0"/>
                      </a:lnTo>
                      <a:lnTo>
                        <a:pt x="4" y="1"/>
                      </a:lnTo>
                      <a:lnTo>
                        <a:pt x="3" y="2"/>
                      </a:lnTo>
                      <a:lnTo>
                        <a:pt x="3" y="3"/>
                      </a:lnTo>
                      <a:lnTo>
                        <a:pt x="3" y="3"/>
                      </a:lnTo>
                      <a:lnTo>
                        <a:pt x="3" y="5"/>
                      </a:lnTo>
                      <a:lnTo>
                        <a:pt x="4" y="7"/>
                      </a:lnTo>
                      <a:lnTo>
                        <a:pt x="4" y="7"/>
                      </a:lnTo>
                      <a:lnTo>
                        <a:pt x="4" y="7"/>
                      </a:lnTo>
                      <a:lnTo>
                        <a:pt x="4" y="7"/>
                      </a:lnTo>
                      <a:lnTo>
                        <a:pt x="4" y="7"/>
                      </a:lnTo>
                      <a:lnTo>
                        <a:pt x="4" y="7"/>
                      </a:lnTo>
                      <a:lnTo>
                        <a:pt x="3" y="8"/>
                      </a:lnTo>
                      <a:lnTo>
                        <a:pt x="3" y="8"/>
                      </a:lnTo>
                      <a:lnTo>
                        <a:pt x="3" y="8"/>
                      </a:lnTo>
                      <a:lnTo>
                        <a:pt x="2" y="8"/>
                      </a:lnTo>
                      <a:lnTo>
                        <a:pt x="1" y="8"/>
                      </a:lnTo>
                      <a:lnTo>
                        <a:pt x="0" y="8"/>
                      </a:lnTo>
                      <a:lnTo>
                        <a:pt x="0" y="8"/>
                      </a:lnTo>
                      <a:lnTo>
                        <a:pt x="0" y="9"/>
                      </a:lnTo>
                      <a:lnTo>
                        <a:pt x="0" y="10"/>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03" name="Freeform 2939">
                  <a:extLst>
                    <a:ext uri="{FF2B5EF4-FFF2-40B4-BE49-F238E27FC236}">
                      <a16:creationId xmlns:a16="http://schemas.microsoft.com/office/drawing/2014/main" id="{82C8BFAB-3338-4D0B-8D3C-41BA644BC21D}"/>
                    </a:ext>
                  </a:extLst>
                </p:cNvPr>
                <p:cNvSpPr>
                  <a:spLocks/>
                </p:cNvSpPr>
                <p:nvPr/>
              </p:nvSpPr>
              <p:spPr bwMode="auto">
                <a:xfrm>
                  <a:off x="4238" y="1665"/>
                  <a:ext cx="8" cy="10"/>
                </a:xfrm>
                <a:custGeom>
                  <a:avLst/>
                  <a:gdLst>
                    <a:gd name="T0" fmla="*/ 0 w 8"/>
                    <a:gd name="T1" fmla="*/ 10 h 10"/>
                    <a:gd name="T2" fmla="*/ 0 w 8"/>
                    <a:gd name="T3" fmla="*/ 10 h 10"/>
                    <a:gd name="T4" fmla="*/ 1 w 8"/>
                    <a:gd name="T5" fmla="*/ 10 h 10"/>
                    <a:gd name="T6" fmla="*/ 2 w 8"/>
                    <a:gd name="T7" fmla="*/ 10 h 10"/>
                    <a:gd name="T8" fmla="*/ 3 w 8"/>
                    <a:gd name="T9" fmla="*/ 10 h 10"/>
                    <a:gd name="T10" fmla="*/ 4 w 8"/>
                    <a:gd name="T11" fmla="*/ 9 h 10"/>
                    <a:gd name="T12" fmla="*/ 4 w 8"/>
                    <a:gd name="T13" fmla="*/ 9 h 10"/>
                    <a:gd name="T14" fmla="*/ 4 w 8"/>
                    <a:gd name="T15" fmla="*/ 8 h 10"/>
                    <a:gd name="T16" fmla="*/ 4 w 8"/>
                    <a:gd name="T17" fmla="*/ 8 h 10"/>
                    <a:gd name="T18" fmla="*/ 4 w 8"/>
                    <a:gd name="T19" fmla="*/ 6 h 10"/>
                    <a:gd name="T20" fmla="*/ 4 w 8"/>
                    <a:gd name="T21" fmla="*/ 6 h 10"/>
                    <a:gd name="T22" fmla="*/ 4 w 8"/>
                    <a:gd name="T23" fmla="*/ 5 h 10"/>
                    <a:gd name="T24" fmla="*/ 4 w 8"/>
                    <a:gd name="T25" fmla="*/ 4 h 10"/>
                    <a:gd name="T26" fmla="*/ 4 w 8"/>
                    <a:gd name="T27" fmla="*/ 4 h 10"/>
                    <a:gd name="T28" fmla="*/ 4 w 8"/>
                    <a:gd name="T29" fmla="*/ 3 h 10"/>
                    <a:gd name="T30" fmla="*/ 4 w 8"/>
                    <a:gd name="T31" fmla="*/ 3 h 10"/>
                    <a:gd name="T32" fmla="*/ 3 w 8"/>
                    <a:gd name="T33" fmla="*/ 3 h 10"/>
                    <a:gd name="T34" fmla="*/ 3 w 8"/>
                    <a:gd name="T35" fmla="*/ 3 h 10"/>
                    <a:gd name="T36" fmla="*/ 3 w 8"/>
                    <a:gd name="T37" fmla="*/ 3 h 10"/>
                    <a:gd name="T38" fmla="*/ 4 w 8"/>
                    <a:gd name="T39" fmla="*/ 3 h 10"/>
                    <a:gd name="T40" fmla="*/ 4 w 8"/>
                    <a:gd name="T41" fmla="*/ 3 h 10"/>
                    <a:gd name="T42" fmla="*/ 4 w 8"/>
                    <a:gd name="T43" fmla="*/ 2 h 10"/>
                    <a:gd name="T44" fmla="*/ 4 w 8"/>
                    <a:gd name="T45" fmla="*/ 2 h 10"/>
                    <a:gd name="T46" fmla="*/ 6 w 8"/>
                    <a:gd name="T47" fmla="*/ 2 h 10"/>
                    <a:gd name="T48" fmla="*/ 6 w 8"/>
                    <a:gd name="T49" fmla="*/ 2 h 10"/>
                    <a:gd name="T50" fmla="*/ 6 w 8"/>
                    <a:gd name="T51" fmla="*/ 2 h 10"/>
                    <a:gd name="T52" fmla="*/ 7 w 8"/>
                    <a:gd name="T53" fmla="*/ 2 h 10"/>
                    <a:gd name="T54" fmla="*/ 8 w 8"/>
                    <a:gd name="T55" fmla="*/ 3 h 10"/>
                    <a:gd name="T56" fmla="*/ 8 w 8"/>
                    <a:gd name="T57" fmla="*/ 3 h 10"/>
                    <a:gd name="T58" fmla="*/ 8 w 8"/>
                    <a:gd name="T59" fmla="*/ 2 h 10"/>
                    <a:gd name="T60" fmla="*/ 8 w 8"/>
                    <a:gd name="T61" fmla="*/ 2 h 10"/>
                    <a:gd name="T62" fmla="*/ 8 w 8"/>
                    <a:gd name="T63" fmla="*/ 1 h 10"/>
                    <a:gd name="T64" fmla="*/ 8 w 8"/>
                    <a:gd name="T65" fmla="*/ 1 h 10"/>
                    <a:gd name="T66" fmla="*/ 7 w 8"/>
                    <a:gd name="T67" fmla="*/ 0 h 10"/>
                    <a:gd name="T68" fmla="*/ 7 w 8"/>
                    <a:gd name="T69" fmla="*/ 0 h 10"/>
                    <a:gd name="T70" fmla="*/ 6 w 8"/>
                    <a:gd name="T71" fmla="*/ 0 h 10"/>
                    <a:gd name="T72" fmla="*/ 5 w 8"/>
                    <a:gd name="T73" fmla="*/ 0 h 10"/>
                    <a:gd name="T74" fmla="*/ 5 w 8"/>
                    <a:gd name="T75" fmla="*/ 0 h 10"/>
                    <a:gd name="T76" fmla="*/ 4 w 8"/>
                    <a:gd name="T77" fmla="*/ 0 h 10"/>
                    <a:gd name="T78" fmla="*/ 4 w 8"/>
                    <a:gd name="T79" fmla="*/ 1 h 10"/>
                    <a:gd name="T80" fmla="*/ 3 w 8"/>
                    <a:gd name="T81" fmla="*/ 2 h 10"/>
                    <a:gd name="T82" fmla="*/ 3 w 8"/>
                    <a:gd name="T83" fmla="*/ 3 h 10"/>
                    <a:gd name="T84" fmla="*/ 3 w 8"/>
                    <a:gd name="T85" fmla="*/ 3 h 10"/>
                    <a:gd name="T86" fmla="*/ 3 w 8"/>
                    <a:gd name="T87" fmla="*/ 5 h 10"/>
                    <a:gd name="T88" fmla="*/ 4 w 8"/>
                    <a:gd name="T89" fmla="*/ 7 h 10"/>
                    <a:gd name="T90" fmla="*/ 4 w 8"/>
                    <a:gd name="T91" fmla="*/ 7 h 10"/>
                    <a:gd name="T92" fmla="*/ 4 w 8"/>
                    <a:gd name="T93" fmla="*/ 7 h 10"/>
                    <a:gd name="T94" fmla="*/ 4 w 8"/>
                    <a:gd name="T95" fmla="*/ 7 h 10"/>
                    <a:gd name="T96" fmla="*/ 4 w 8"/>
                    <a:gd name="T97" fmla="*/ 7 h 10"/>
                    <a:gd name="T98" fmla="*/ 4 w 8"/>
                    <a:gd name="T99" fmla="*/ 7 h 10"/>
                    <a:gd name="T100" fmla="*/ 3 w 8"/>
                    <a:gd name="T101" fmla="*/ 8 h 10"/>
                    <a:gd name="T102" fmla="*/ 3 w 8"/>
                    <a:gd name="T103" fmla="*/ 8 h 10"/>
                    <a:gd name="T104" fmla="*/ 3 w 8"/>
                    <a:gd name="T105" fmla="*/ 8 h 10"/>
                    <a:gd name="T106" fmla="*/ 2 w 8"/>
                    <a:gd name="T107" fmla="*/ 8 h 10"/>
                    <a:gd name="T108" fmla="*/ 1 w 8"/>
                    <a:gd name="T109" fmla="*/ 8 h 10"/>
                    <a:gd name="T110" fmla="*/ 0 w 8"/>
                    <a:gd name="T111" fmla="*/ 8 h 10"/>
                    <a:gd name="T112" fmla="*/ 0 w 8"/>
                    <a:gd name="T113" fmla="*/ 8 h 10"/>
                    <a:gd name="T114" fmla="*/ 0 w 8"/>
                    <a:gd name="T115" fmla="*/ 9 h 10"/>
                    <a:gd name="T116" fmla="*/ 0 w 8"/>
                    <a:gd name="T1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 h="10">
                      <a:moveTo>
                        <a:pt x="0" y="10"/>
                      </a:moveTo>
                      <a:lnTo>
                        <a:pt x="0" y="10"/>
                      </a:lnTo>
                      <a:lnTo>
                        <a:pt x="1" y="10"/>
                      </a:lnTo>
                      <a:lnTo>
                        <a:pt x="2" y="10"/>
                      </a:lnTo>
                      <a:lnTo>
                        <a:pt x="3" y="10"/>
                      </a:lnTo>
                      <a:lnTo>
                        <a:pt x="4" y="9"/>
                      </a:lnTo>
                      <a:lnTo>
                        <a:pt x="4" y="9"/>
                      </a:lnTo>
                      <a:lnTo>
                        <a:pt x="4" y="8"/>
                      </a:lnTo>
                      <a:lnTo>
                        <a:pt x="4" y="8"/>
                      </a:lnTo>
                      <a:lnTo>
                        <a:pt x="4" y="6"/>
                      </a:lnTo>
                      <a:lnTo>
                        <a:pt x="4" y="6"/>
                      </a:lnTo>
                      <a:lnTo>
                        <a:pt x="4" y="5"/>
                      </a:lnTo>
                      <a:lnTo>
                        <a:pt x="4" y="4"/>
                      </a:lnTo>
                      <a:lnTo>
                        <a:pt x="4" y="4"/>
                      </a:lnTo>
                      <a:lnTo>
                        <a:pt x="4" y="3"/>
                      </a:lnTo>
                      <a:lnTo>
                        <a:pt x="4" y="3"/>
                      </a:lnTo>
                      <a:lnTo>
                        <a:pt x="3" y="3"/>
                      </a:lnTo>
                      <a:lnTo>
                        <a:pt x="3" y="3"/>
                      </a:lnTo>
                      <a:lnTo>
                        <a:pt x="3" y="3"/>
                      </a:lnTo>
                      <a:lnTo>
                        <a:pt x="4" y="3"/>
                      </a:lnTo>
                      <a:lnTo>
                        <a:pt x="4" y="3"/>
                      </a:lnTo>
                      <a:lnTo>
                        <a:pt x="4" y="2"/>
                      </a:lnTo>
                      <a:lnTo>
                        <a:pt x="4" y="2"/>
                      </a:lnTo>
                      <a:lnTo>
                        <a:pt x="6" y="2"/>
                      </a:lnTo>
                      <a:lnTo>
                        <a:pt x="6" y="2"/>
                      </a:lnTo>
                      <a:lnTo>
                        <a:pt x="6" y="2"/>
                      </a:lnTo>
                      <a:lnTo>
                        <a:pt x="7" y="2"/>
                      </a:lnTo>
                      <a:lnTo>
                        <a:pt x="8" y="3"/>
                      </a:lnTo>
                      <a:lnTo>
                        <a:pt x="8" y="3"/>
                      </a:lnTo>
                      <a:lnTo>
                        <a:pt x="8" y="2"/>
                      </a:lnTo>
                      <a:lnTo>
                        <a:pt x="8" y="2"/>
                      </a:lnTo>
                      <a:lnTo>
                        <a:pt x="8" y="1"/>
                      </a:lnTo>
                      <a:lnTo>
                        <a:pt x="8" y="1"/>
                      </a:lnTo>
                      <a:lnTo>
                        <a:pt x="7" y="0"/>
                      </a:lnTo>
                      <a:lnTo>
                        <a:pt x="7" y="0"/>
                      </a:lnTo>
                      <a:lnTo>
                        <a:pt x="6" y="0"/>
                      </a:lnTo>
                      <a:lnTo>
                        <a:pt x="5" y="0"/>
                      </a:lnTo>
                      <a:lnTo>
                        <a:pt x="5" y="0"/>
                      </a:lnTo>
                      <a:lnTo>
                        <a:pt x="4" y="0"/>
                      </a:lnTo>
                      <a:lnTo>
                        <a:pt x="4" y="1"/>
                      </a:lnTo>
                      <a:lnTo>
                        <a:pt x="3" y="2"/>
                      </a:lnTo>
                      <a:lnTo>
                        <a:pt x="3" y="3"/>
                      </a:lnTo>
                      <a:lnTo>
                        <a:pt x="3" y="3"/>
                      </a:lnTo>
                      <a:lnTo>
                        <a:pt x="3" y="5"/>
                      </a:lnTo>
                      <a:lnTo>
                        <a:pt x="4" y="7"/>
                      </a:lnTo>
                      <a:lnTo>
                        <a:pt x="4" y="7"/>
                      </a:lnTo>
                      <a:lnTo>
                        <a:pt x="4" y="7"/>
                      </a:lnTo>
                      <a:lnTo>
                        <a:pt x="4" y="7"/>
                      </a:lnTo>
                      <a:lnTo>
                        <a:pt x="4" y="7"/>
                      </a:lnTo>
                      <a:lnTo>
                        <a:pt x="4" y="7"/>
                      </a:lnTo>
                      <a:lnTo>
                        <a:pt x="3" y="8"/>
                      </a:lnTo>
                      <a:lnTo>
                        <a:pt x="3" y="8"/>
                      </a:lnTo>
                      <a:lnTo>
                        <a:pt x="3" y="8"/>
                      </a:lnTo>
                      <a:lnTo>
                        <a:pt x="2" y="8"/>
                      </a:lnTo>
                      <a:lnTo>
                        <a:pt x="1" y="8"/>
                      </a:lnTo>
                      <a:lnTo>
                        <a:pt x="0" y="8"/>
                      </a:lnTo>
                      <a:lnTo>
                        <a:pt x="0" y="8"/>
                      </a:lnTo>
                      <a:lnTo>
                        <a:pt x="0" y="9"/>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04" name="Freeform 2940">
                  <a:extLst>
                    <a:ext uri="{FF2B5EF4-FFF2-40B4-BE49-F238E27FC236}">
                      <a16:creationId xmlns:a16="http://schemas.microsoft.com/office/drawing/2014/main" id="{0A770B96-61D7-4C60-B70F-9E834361EC84}"/>
                    </a:ext>
                  </a:extLst>
                </p:cNvPr>
                <p:cNvSpPr>
                  <a:spLocks/>
                </p:cNvSpPr>
                <p:nvPr/>
              </p:nvSpPr>
              <p:spPr bwMode="auto">
                <a:xfrm>
                  <a:off x="4212" y="1674"/>
                  <a:ext cx="41" cy="27"/>
                </a:xfrm>
                <a:custGeom>
                  <a:avLst/>
                  <a:gdLst>
                    <a:gd name="T0" fmla="*/ 1 w 41"/>
                    <a:gd name="T1" fmla="*/ 20 h 27"/>
                    <a:gd name="T2" fmla="*/ 3 w 41"/>
                    <a:gd name="T3" fmla="*/ 20 h 27"/>
                    <a:gd name="T4" fmla="*/ 8 w 41"/>
                    <a:gd name="T5" fmla="*/ 20 h 27"/>
                    <a:gd name="T6" fmla="*/ 5 w 41"/>
                    <a:gd name="T7" fmla="*/ 22 h 27"/>
                    <a:gd name="T8" fmla="*/ 4 w 41"/>
                    <a:gd name="T9" fmla="*/ 24 h 27"/>
                    <a:gd name="T10" fmla="*/ 4 w 41"/>
                    <a:gd name="T11" fmla="*/ 25 h 27"/>
                    <a:gd name="T12" fmla="*/ 7 w 41"/>
                    <a:gd name="T13" fmla="*/ 24 h 27"/>
                    <a:gd name="T14" fmla="*/ 8 w 41"/>
                    <a:gd name="T15" fmla="*/ 23 h 27"/>
                    <a:gd name="T16" fmla="*/ 10 w 41"/>
                    <a:gd name="T17" fmla="*/ 22 h 27"/>
                    <a:gd name="T18" fmla="*/ 11 w 41"/>
                    <a:gd name="T19" fmla="*/ 21 h 27"/>
                    <a:gd name="T20" fmla="*/ 14 w 41"/>
                    <a:gd name="T21" fmla="*/ 21 h 27"/>
                    <a:gd name="T22" fmla="*/ 17 w 41"/>
                    <a:gd name="T23" fmla="*/ 21 h 27"/>
                    <a:gd name="T24" fmla="*/ 19 w 41"/>
                    <a:gd name="T25" fmla="*/ 22 h 27"/>
                    <a:gd name="T26" fmla="*/ 20 w 41"/>
                    <a:gd name="T27" fmla="*/ 24 h 27"/>
                    <a:gd name="T28" fmla="*/ 22 w 41"/>
                    <a:gd name="T29" fmla="*/ 27 h 27"/>
                    <a:gd name="T30" fmla="*/ 21 w 41"/>
                    <a:gd name="T31" fmla="*/ 24 h 27"/>
                    <a:gd name="T32" fmla="*/ 21 w 41"/>
                    <a:gd name="T33" fmla="*/ 22 h 27"/>
                    <a:gd name="T34" fmla="*/ 26 w 41"/>
                    <a:gd name="T35" fmla="*/ 23 h 27"/>
                    <a:gd name="T36" fmla="*/ 30 w 41"/>
                    <a:gd name="T37" fmla="*/ 24 h 27"/>
                    <a:gd name="T38" fmla="*/ 33 w 41"/>
                    <a:gd name="T39" fmla="*/ 26 h 27"/>
                    <a:gd name="T40" fmla="*/ 34 w 41"/>
                    <a:gd name="T41" fmla="*/ 26 h 27"/>
                    <a:gd name="T42" fmla="*/ 32 w 41"/>
                    <a:gd name="T43" fmla="*/ 24 h 27"/>
                    <a:gd name="T44" fmla="*/ 31 w 41"/>
                    <a:gd name="T45" fmla="*/ 23 h 27"/>
                    <a:gd name="T46" fmla="*/ 32 w 41"/>
                    <a:gd name="T47" fmla="*/ 23 h 27"/>
                    <a:gd name="T48" fmla="*/ 37 w 41"/>
                    <a:gd name="T49" fmla="*/ 24 h 27"/>
                    <a:gd name="T50" fmla="*/ 41 w 41"/>
                    <a:gd name="T51" fmla="*/ 25 h 27"/>
                    <a:gd name="T52" fmla="*/ 39 w 41"/>
                    <a:gd name="T53" fmla="*/ 24 h 27"/>
                    <a:gd name="T54" fmla="*/ 34 w 41"/>
                    <a:gd name="T55" fmla="*/ 22 h 27"/>
                    <a:gd name="T56" fmla="*/ 34 w 41"/>
                    <a:gd name="T57" fmla="*/ 21 h 27"/>
                    <a:gd name="T58" fmla="*/ 36 w 41"/>
                    <a:gd name="T59" fmla="*/ 21 h 27"/>
                    <a:gd name="T60" fmla="*/ 38 w 41"/>
                    <a:gd name="T61" fmla="*/ 20 h 27"/>
                    <a:gd name="T62" fmla="*/ 40 w 41"/>
                    <a:gd name="T63" fmla="*/ 20 h 27"/>
                    <a:gd name="T64" fmla="*/ 39 w 41"/>
                    <a:gd name="T65" fmla="*/ 19 h 27"/>
                    <a:gd name="T66" fmla="*/ 34 w 41"/>
                    <a:gd name="T67" fmla="*/ 19 h 27"/>
                    <a:gd name="T68" fmla="*/ 32 w 41"/>
                    <a:gd name="T69" fmla="*/ 18 h 27"/>
                    <a:gd name="T70" fmla="*/ 28 w 41"/>
                    <a:gd name="T71" fmla="*/ 14 h 27"/>
                    <a:gd name="T72" fmla="*/ 27 w 41"/>
                    <a:gd name="T73" fmla="*/ 11 h 27"/>
                    <a:gd name="T74" fmla="*/ 26 w 41"/>
                    <a:gd name="T75" fmla="*/ 7 h 27"/>
                    <a:gd name="T76" fmla="*/ 26 w 41"/>
                    <a:gd name="T77" fmla="*/ 2 h 27"/>
                    <a:gd name="T78" fmla="*/ 25 w 41"/>
                    <a:gd name="T79" fmla="*/ 1 h 27"/>
                    <a:gd name="T80" fmla="*/ 23 w 41"/>
                    <a:gd name="T81" fmla="*/ 1 h 27"/>
                    <a:gd name="T82" fmla="*/ 20 w 41"/>
                    <a:gd name="T83" fmla="*/ 1 h 27"/>
                    <a:gd name="T84" fmla="*/ 18 w 41"/>
                    <a:gd name="T85" fmla="*/ 0 h 27"/>
                    <a:gd name="T86" fmla="*/ 17 w 41"/>
                    <a:gd name="T87" fmla="*/ 0 h 27"/>
                    <a:gd name="T88" fmla="*/ 16 w 41"/>
                    <a:gd name="T89" fmla="*/ 8 h 27"/>
                    <a:gd name="T90" fmla="*/ 14 w 41"/>
                    <a:gd name="T91" fmla="*/ 14 h 27"/>
                    <a:gd name="T92" fmla="*/ 12 w 41"/>
                    <a:gd name="T93" fmla="*/ 17 h 27"/>
                    <a:gd name="T94" fmla="*/ 9 w 41"/>
                    <a:gd name="T95" fmla="*/ 18 h 27"/>
                    <a:gd name="T96" fmla="*/ 0 w 41"/>
                    <a:gd name="T97"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27">
                      <a:moveTo>
                        <a:pt x="0" y="22"/>
                      </a:moveTo>
                      <a:lnTo>
                        <a:pt x="0" y="22"/>
                      </a:lnTo>
                      <a:lnTo>
                        <a:pt x="1" y="20"/>
                      </a:lnTo>
                      <a:lnTo>
                        <a:pt x="2" y="20"/>
                      </a:lnTo>
                      <a:lnTo>
                        <a:pt x="3" y="20"/>
                      </a:lnTo>
                      <a:lnTo>
                        <a:pt x="3" y="20"/>
                      </a:lnTo>
                      <a:lnTo>
                        <a:pt x="5" y="20"/>
                      </a:lnTo>
                      <a:lnTo>
                        <a:pt x="8" y="20"/>
                      </a:lnTo>
                      <a:lnTo>
                        <a:pt x="8" y="20"/>
                      </a:lnTo>
                      <a:lnTo>
                        <a:pt x="6" y="21"/>
                      </a:lnTo>
                      <a:lnTo>
                        <a:pt x="6" y="21"/>
                      </a:lnTo>
                      <a:lnTo>
                        <a:pt x="5" y="22"/>
                      </a:lnTo>
                      <a:lnTo>
                        <a:pt x="5" y="23"/>
                      </a:lnTo>
                      <a:lnTo>
                        <a:pt x="5" y="23"/>
                      </a:lnTo>
                      <a:lnTo>
                        <a:pt x="4" y="24"/>
                      </a:lnTo>
                      <a:lnTo>
                        <a:pt x="4" y="24"/>
                      </a:lnTo>
                      <a:lnTo>
                        <a:pt x="4" y="25"/>
                      </a:lnTo>
                      <a:lnTo>
                        <a:pt x="4" y="25"/>
                      </a:lnTo>
                      <a:lnTo>
                        <a:pt x="5" y="24"/>
                      </a:lnTo>
                      <a:lnTo>
                        <a:pt x="6" y="24"/>
                      </a:lnTo>
                      <a:lnTo>
                        <a:pt x="7" y="24"/>
                      </a:lnTo>
                      <a:lnTo>
                        <a:pt x="8" y="24"/>
                      </a:lnTo>
                      <a:lnTo>
                        <a:pt x="8" y="24"/>
                      </a:lnTo>
                      <a:lnTo>
                        <a:pt x="8" y="23"/>
                      </a:lnTo>
                      <a:lnTo>
                        <a:pt x="9" y="23"/>
                      </a:lnTo>
                      <a:lnTo>
                        <a:pt x="9" y="23"/>
                      </a:lnTo>
                      <a:lnTo>
                        <a:pt x="10" y="22"/>
                      </a:lnTo>
                      <a:lnTo>
                        <a:pt x="10" y="22"/>
                      </a:lnTo>
                      <a:lnTo>
                        <a:pt x="10" y="22"/>
                      </a:lnTo>
                      <a:lnTo>
                        <a:pt x="11" y="21"/>
                      </a:lnTo>
                      <a:lnTo>
                        <a:pt x="12" y="21"/>
                      </a:lnTo>
                      <a:lnTo>
                        <a:pt x="12" y="21"/>
                      </a:lnTo>
                      <a:lnTo>
                        <a:pt x="14" y="21"/>
                      </a:lnTo>
                      <a:lnTo>
                        <a:pt x="16" y="21"/>
                      </a:lnTo>
                      <a:lnTo>
                        <a:pt x="16" y="21"/>
                      </a:lnTo>
                      <a:lnTo>
                        <a:pt x="17" y="21"/>
                      </a:lnTo>
                      <a:lnTo>
                        <a:pt x="18" y="22"/>
                      </a:lnTo>
                      <a:lnTo>
                        <a:pt x="18" y="22"/>
                      </a:lnTo>
                      <a:lnTo>
                        <a:pt x="19" y="22"/>
                      </a:lnTo>
                      <a:lnTo>
                        <a:pt x="19" y="22"/>
                      </a:lnTo>
                      <a:lnTo>
                        <a:pt x="20" y="23"/>
                      </a:lnTo>
                      <a:lnTo>
                        <a:pt x="20" y="24"/>
                      </a:lnTo>
                      <a:lnTo>
                        <a:pt x="20" y="24"/>
                      </a:lnTo>
                      <a:lnTo>
                        <a:pt x="21" y="25"/>
                      </a:lnTo>
                      <a:lnTo>
                        <a:pt x="22" y="27"/>
                      </a:lnTo>
                      <a:lnTo>
                        <a:pt x="22" y="27"/>
                      </a:lnTo>
                      <a:lnTo>
                        <a:pt x="22" y="25"/>
                      </a:lnTo>
                      <a:lnTo>
                        <a:pt x="21" y="24"/>
                      </a:lnTo>
                      <a:lnTo>
                        <a:pt x="21" y="23"/>
                      </a:lnTo>
                      <a:lnTo>
                        <a:pt x="21" y="22"/>
                      </a:lnTo>
                      <a:lnTo>
                        <a:pt x="21" y="22"/>
                      </a:lnTo>
                      <a:lnTo>
                        <a:pt x="23" y="22"/>
                      </a:lnTo>
                      <a:lnTo>
                        <a:pt x="25" y="22"/>
                      </a:lnTo>
                      <a:lnTo>
                        <a:pt x="26" y="23"/>
                      </a:lnTo>
                      <a:lnTo>
                        <a:pt x="28" y="23"/>
                      </a:lnTo>
                      <a:lnTo>
                        <a:pt x="28" y="23"/>
                      </a:lnTo>
                      <a:lnTo>
                        <a:pt x="30" y="24"/>
                      </a:lnTo>
                      <a:lnTo>
                        <a:pt x="32" y="25"/>
                      </a:lnTo>
                      <a:lnTo>
                        <a:pt x="32" y="25"/>
                      </a:lnTo>
                      <a:lnTo>
                        <a:pt x="33" y="26"/>
                      </a:lnTo>
                      <a:lnTo>
                        <a:pt x="33" y="26"/>
                      </a:lnTo>
                      <a:lnTo>
                        <a:pt x="34" y="26"/>
                      </a:lnTo>
                      <a:lnTo>
                        <a:pt x="34" y="26"/>
                      </a:lnTo>
                      <a:lnTo>
                        <a:pt x="33" y="25"/>
                      </a:lnTo>
                      <a:lnTo>
                        <a:pt x="32" y="24"/>
                      </a:lnTo>
                      <a:lnTo>
                        <a:pt x="32" y="24"/>
                      </a:lnTo>
                      <a:lnTo>
                        <a:pt x="32" y="24"/>
                      </a:lnTo>
                      <a:lnTo>
                        <a:pt x="32" y="23"/>
                      </a:lnTo>
                      <a:lnTo>
                        <a:pt x="31" y="23"/>
                      </a:lnTo>
                      <a:lnTo>
                        <a:pt x="31" y="23"/>
                      </a:lnTo>
                      <a:lnTo>
                        <a:pt x="32" y="23"/>
                      </a:lnTo>
                      <a:lnTo>
                        <a:pt x="32" y="23"/>
                      </a:lnTo>
                      <a:lnTo>
                        <a:pt x="34" y="23"/>
                      </a:lnTo>
                      <a:lnTo>
                        <a:pt x="37" y="24"/>
                      </a:lnTo>
                      <a:lnTo>
                        <a:pt x="37" y="24"/>
                      </a:lnTo>
                      <a:lnTo>
                        <a:pt x="39" y="25"/>
                      </a:lnTo>
                      <a:lnTo>
                        <a:pt x="39" y="25"/>
                      </a:lnTo>
                      <a:lnTo>
                        <a:pt x="41" y="25"/>
                      </a:lnTo>
                      <a:lnTo>
                        <a:pt x="41" y="25"/>
                      </a:lnTo>
                      <a:lnTo>
                        <a:pt x="40" y="25"/>
                      </a:lnTo>
                      <a:lnTo>
                        <a:pt x="39" y="24"/>
                      </a:lnTo>
                      <a:lnTo>
                        <a:pt x="36" y="23"/>
                      </a:lnTo>
                      <a:lnTo>
                        <a:pt x="36" y="23"/>
                      </a:lnTo>
                      <a:lnTo>
                        <a:pt x="34" y="22"/>
                      </a:lnTo>
                      <a:lnTo>
                        <a:pt x="34" y="22"/>
                      </a:lnTo>
                      <a:lnTo>
                        <a:pt x="34" y="22"/>
                      </a:lnTo>
                      <a:lnTo>
                        <a:pt x="34" y="21"/>
                      </a:lnTo>
                      <a:lnTo>
                        <a:pt x="34" y="21"/>
                      </a:lnTo>
                      <a:lnTo>
                        <a:pt x="35" y="21"/>
                      </a:lnTo>
                      <a:lnTo>
                        <a:pt x="36" y="21"/>
                      </a:lnTo>
                      <a:lnTo>
                        <a:pt x="36" y="21"/>
                      </a:lnTo>
                      <a:lnTo>
                        <a:pt x="36" y="20"/>
                      </a:lnTo>
                      <a:lnTo>
                        <a:pt x="38" y="20"/>
                      </a:lnTo>
                      <a:lnTo>
                        <a:pt x="38" y="20"/>
                      </a:lnTo>
                      <a:lnTo>
                        <a:pt x="39" y="20"/>
                      </a:lnTo>
                      <a:lnTo>
                        <a:pt x="40" y="20"/>
                      </a:lnTo>
                      <a:lnTo>
                        <a:pt x="40" y="20"/>
                      </a:lnTo>
                      <a:lnTo>
                        <a:pt x="40" y="20"/>
                      </a:lnTo>
                      <a:lnTo>
                        <a:pt x="39" y="19"/>
                      </a:lnTo>
                      <a:lnTo>
                        <a:pt x="37" y="19"/>
                      </a:lnTo>
                      <a:lnTo>
                        <a:pt x="34" y="19"/>
                      </a:lnTo>
                      <a:lnTo>
                        <a:pt x="34" y="19"/>
                      </a:lnTo>
                      <a:lnTo>
                        <a:pt x="32" y="19"/>
                      </a:lnTo>
                      <a:lnTo>
                        <a:pt x="32" y="19"/>
                      </a:lnTo>
                      <a:lnTo>
                        <a:pt x="32" y="18"/>
                      </a:lnTo>
                      <a:lnTo>
                        <a:pt x="31" y="18"/>
                      </a:lnTo>
                      <a:lnTo>
                        <a:pt x="30" y="16"/>
                      </a:lnTo>
                      <a:lnTo>
                        <a:pt x="28" y="14"/>
                      </a:lnTo>
                      <a:lnTo>
                        <a:pt x="27" y="12"/>
                      </a:lnTo>
                      <a:lnTo>
                        <a:pt x="27" y="12"/>
                      </a:lnTo>
                      <a:lnTo>
                        <a:pt x="27" y="11"/>
                      </a:lnTo>
                      <a:lnTo>
                        <a:pt x="26" y="9"/>
                      </a:lnTo>
                      <a:lnTo>
                        <a:pt x="26" y="7"/>
                      </a:lnTo>
                      <a:lnTo>
                        <a:pt x="26" y="7"/>
                      </a:lnTo>
                      <a:lnTo>
                        <a:pt x="26" y="4"/>
                      </a:lnTo>
                      <a:lnTo>
                        <a:pt x="26" y="3"/>
                      </a:lnTo>
                      <a:lnTo>
                        <a:pt x="26" y="2"/>
                      </a:lnTo>
                      <a:lnTo>
                        <a:pt x="26" y="2"/>
                      </a:lnTo>
                      <a:lnTo>
                        <a:pt x="26" y="1"/>
                      </a:lnTo>
                      <a:lnTo>
                        <a:pt x="25" y="1"/>
                      </a:lnTo>
                      <a:lnTo>
                        <a:pt x="25" y="1"/>
                      </a:lnTo>
                      <a:lnTo>
                        <a:pt x="24" y="1"/>
                      </a:lnTo>
                      <a:lnTo>
                        <a:pt x="23" y="1"/>
                      </a:lnTo>
                      <a:lnTo>
                        <a:pt x="22" y="1"/>
                      </a:lnTo>
                      <a:lnTo>
                        <a:pt x="20" y="1"/>
                      </a:lnTo>
                      <a:lnTo>
                        <a:pt x="20" y="1"/>
                      </a:lnTo>
                      <a:lnTo>
                        <a:pt x="19" y="1"/>
                      </a:lnTo>
                      <a:lnTo>
                        <a:pt x="18" y="0"/>
                      </a:lnTo>
                      <a:lnTo>
                        <a:pt x="18" y="0"/>
                      </a:lnTo>
                      <a:lnTo>
                        <a:pt x="18" y="0"/>
                      </a:lnTo>
                      <a:lnTo>
                        <a:pt x="18" y="0"/>
                      </a:lnTo>
                      <a:lnTo>
                        <a:pt x="17" y="0"/>
                      </a:lnTo>
                      <a:lnTo>
                        <a:pt x="17" y="0"/>
                      </a:lnTo>
                      <a:lnTo>
                        <a:pt x="17" y="4"/>
                      </a:lnTo>
                      <a:lnTo>
                        <a:pt x="16" y="8"/>
                      </a:lnTo>
                      <a:lnTo>
                        <a:pt x="16" y="10"/>
                      </a:lnTo>
                      <a:lnTo>
                        <a:pt x="15" y="12"/>
                      </a:lnTo>
                      <a:lnTo>
                        <a:pt x="14" y="14"/>
                      </a:lnTo>
                      <a:lnTo>
                        <a:pt x="13" y="16"/>
                      </a:lnTo>
                      <a:lnTo>
                        <a:pt x="13" y="16"/>
                      </a:lnTo>
                      <a:lnTo>
                        <a:pt x="12" y="17"/>
                      </a:lnTo>
                      <a:lnTo>
                        <a:pt x="11" y="17"/>
                      </a:lnTo>
                      <a:lnTo>
                        <a:pt x="10" y="18"/>
                      </a:lnTo>
                      <a:lnTo>
                        <a:pt x="9" y="18"/>
                      </a:lnTo>
                      <a:lnTo>
                        <a:pt x="6" y="18"/>
                      </a:lnTo>
                      <a:lnTo>
                        <a:pt x="4" y="19"/>
                      </a:lnTo>
                      <a:lnTo>
                        <a:pt x="0" y="22"/>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05" name="Freeform 2941">
                  <a:extLst>
                    <a:ext uri="{FF2B5EF4-FFF2-40B4-BE49-F238E27FC236}">
                      <a16:creationId xmlns:a16="http://schemas.microsoft.com/office/drawing/2014/main" id="{77C8A531-A711-496B-9F18-F6701C6C0DEF}"/>
                    </a:ext>
                  </a:extLst>
                </p:cNvPr>
                <p:cNvSpPr>
                  <a:spLocks/>
                </p:cNvSpPr>
                <p:nvPr/>
              </p:nvSpPr>
              <p:spPr bwMode="auto">
                <a:xfrm>
                  <a:off x="4238" y="1585"/>
                  <a:ext cx="8" cy="8"/>
                </a:xfrm>
                <a:custGeom>
                  <a:avLst/>
                  <a:gdLst>
                    <a:gd name="T0" fmla="*/ 6 w 8"/>
                    <a:gd name="T1" fmla="*/ 1 h 8"/>
                    <a:gd name="T2" fmla="*/ 6 w 8"/>
                    <a:gd name="T3" fmla="*/ 1 h 8"/>
                    <a:gd name="T4" fmla="*/ 5 w 8"/>
                    <a:gd name="T5" fmla="*/ 1 h 8"/>
                    <a:gd name="T6" fmla="*/ 5 w 8"/>
                    <a:gd name="T7" fmla="*/ 0 h 8"/>
                    <a:gd name="T8" fmla="*/ 4 w 8"/>
                    <a:gd name="T9" fmla="*/ 0 h 8"/>
                    <a:gd name="T10" fmla="*/ 2 w 8"/>
                    <a:gd name="T11" fmla="*/ 1 h 8"/>
                    <a:gd name="T12" fmla="*/ 2 w 8"/>
                    <a:gd name="T13" fmla="*/ 2 h 8"/>
                    <a:gd name="T14" fmla="*/ 1 w 8"/>
                    <a:gd name="T15" fmla="*/ 3 h 8"/>
                    <a:gd name="T16" fmla="*/ 0 w 8"/>
                    <a:gd name="T17" fmla="*/ 4 h 8"/>
                    <a:gd name="T18" fmla="*/ 0 w 8"/>
                    <a:gd name="T19" fmla="*/ 5 h 8"/>
                    <a:gd name="T20" fmla="*/ 1 w 8"/>
                    <a:gd name="T21" fmla="*/ 6 h 8"/>
                    <a:gd name="T22" fmla="*/ 1 w 8"/>
                    <a:gd name="T23" fmla="*/ 6 h 8"/>
                    <a:gd name="T24" fmla="*/ 2 w 8"/>
                    <a:gd name="T25" fmla="*/ 7 h 8"/>
                    <a:gd name="T26" fmla="*/ 2 w 8"/>
                    <a:gd name="T27" fmla="*/ 7 h 8"/>
                    <a:gd name="T28" fmla="*/ 3 w 8"/>
                    <a:gd name="T29" fmla="*/ 7 h 8"/>
                    <a:gd name="T30" fmla="*/ 5 w 8"/>
                    <a:gd name="T31" fmla="*/ 8 h 8"/>
                    <a:gd name="T32" fmla="*/ 6 w 8"/>
                    <a:gd name="T33" fmla="*/ 8 h 8"/>
                    <a:gd name="T34" fmla="*/ 7 w 8"/>
                    <a:gd name="T35" fmla="*/ 7 h 8"/>
                    <a:gd name="T36" fmla="*/ 8 w 8"/>
                    <a:gd name="T37" fmla="*/ 7 h 8"/>
                    <a:gd name="T38" fmla="*/ 8 w 8"/>
                    <a:gd name="T39" fmla="*/ 6 h 8"/>
                    <a:gd name="T40" fmla="*/ 8 w 8"/>
                    <a:gd name="T41" fmla="*/ 5 h 8"/>
                    <a:gd name="T42" fmla="*/ 7 w 8"/>
                    <a:gd name="T43" fmla="*/ 4 h 8"/>
                    <a:gd name="T44" fmla="*/ 6 w 8"/>
                    <a:gd name="T4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8">
                      <a:moveTo>
                        <a:pt x="6" y="1"/>
                      </a:moveTo>
                      <a:lnTo>
                        <a:pt x="6" y="1"/>
                      </a:lnTo>
                      <a:lnTo>
                        <a:pt x="5" y="1"/>
                      </a:lnTo>
                      <a:lnTo>
                        <a:pt x="5" y="0"/>
                      </a:lnTo>
                      <a:lnTo>
                        <a:pt x="4" y="0"/>
                      </a:lnTo>
                      <a:lnTo>
                        <a:pt x="2" y="1"/>
                      </a:lnTo>
                      <a:lnTo>
                        <a:pt x="2" y="2"/>
                      </a:lnTo>
                      <a:lnTo>
                        <a:pt x="1" y="3"/>
                      </a:lnTo>
                      <a:lnTo>
                        <a:pt x="0" y="4"/>
                      </a:lnTo>
                      <a:lnTo>
                        <a:pt x="0" y="5"/>
                      </a:lnTo>
                      <a:lnTo>
                        <a:pt x="1" y="6"/>
                      </a:lnTo>
                      <a:lnTo>
                        <a:pt x="1" y="6"/>
                      </a:lnTo>
                      <a:lnTo>
                        <a:pt x="2" y="7"/>
                      </a:lnTo>
                      <a:lnTo>
                        <a:pt x="2" y="7"/>
                      </a:lnTo>
                      <a:lnTo>
                        <a:pt x="3" y="7"/>
                      </a:lnTo>
                      <a:lnTo>
                        <a:pt x="5" y="8"/>
                      </a:lnTo>
                      <a:lnTo>
                        <a:pt x="6" y="8"/>
                      </a:lnTo>
                      <a:lnTo>
                        <a:pt x="7" y="7"/>
                      </a:lnTo>
                      <a:lnTo>
                        <a:pt x="8" y="7"/>
                      </a:lnTo>
                      <a:lnTo>
                        <a:pt x="8" y="6"/>
                      </a:lnTo>
                      <a:lnTo>
                        <a:pt x="8" y="5"/>
                      </a:lnTo>
                      <a:lnTo>
                        <a:pt x="7" y="4"/>
                      </a:lnTo>
                      <a:lnTo>
                        <a:pt x="6"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06" name="Freeform 2942">
                  <a:extLst>
                    <a:ext uri="{FF2B5EF4-FFF2-40B4-BE49-F238E27FC236}">
                      <a16:creationId xmlns:a16="http://schemas.microsoft.com/office/drawing/2014/main" id="{E2ECDD0C-5664-4D8B-ABFA-51F669E7154D}"/>
                    </a:ext>
                  </a:extLst>
                </p:cNvPr>
                <p:cNvSpPr>
                  <a:spLocks/>
                </p:cNvSpPr>
                <p:nvPr/>
              </p:nvSpPr>
              <p:spPr bwMode="auto">
                <a:xfrm>
                  <a:off x="4255" y="1593"/>
                  <a:ext cx="4" cy="3"/>
                </a:xfrm>
                <a:custGeom>
                  <a:avLst/>
                  <a:gdLst>
                    <a:gd name="T0" fmla="*/ 3 w 4"/>
                    <a:gd name="T1" fmla="*/ 0 h 3"/>
                    <a:gd name="T2" fmla="*/ 3 w 4"/>
                    <a:gd name="T3" fmla="*/ 0 h 3"/>
                    <a:gd name="T4" fmla="*/ 2 w 4"/>
                    <a:gd name="T5" fmla="*/ 0 h 3"/>
                    <a:gd name="T6" fmla="*/ 1 w 4"/>
                    <a:gd name="T7" fmla="*/ 0 h 3"/>
                    <a:gd name="T8" fmla="*/ 0 w 4"/>
                    <a:gd name="T9" fmla="*/ 0 h 3"/>
                    <a:gd name="T10" fmla="*/ 0 w 4"/>
                    <a:gd name="T11" fmla="*/ 0 h 3"/>
                    <a:gd name="T12" fmla="*/ 0 w 4"/>
                    <a:gd name="T13" fmla="*/ 1 h 3"/>
                    <a:gd name="T14" fmla="*/ 1 w 4"/>
                    <a:gd name="T15" fmla="*/ 2 h 3"/>
                    <a:gd name="T16" fmla="*/ 1 w 4"/>
                    <a:gd name="T17" fmla="*/ 2 h 3"/>
                    <a:gd name="T18" fmla="*/ 2 w 4"/>
                    <a:gd name="T19" fmla="*/ 3 h 3"/>
                    <a:gd name="T20" fmla="*/ 3 w 4"/>
                    <a:gd name="T21" fmla="*/ 3 h 3"/>
                    <a:gd name="T22" fmla="*/ 4 w 4"/>
                    <a:gd name="T23" fmla="*/ 3 h 3"/>
                    <a:gd name="T24" fmla="*/ 4 w 4"/>
                    <a:gd name="T25" fmla="*/ 2 h 3"/>
                    <a:gd name="T26" fmla="*/ 4 w 4"/>
                    <a:gd name="T27" fmla="*/ 2 h 3"/>
                    <a:gd name="T28" fmla="*/ 3 w 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3" y="0"/>
                      </a:moveTo>
                      <a:lnTo>
                        <a:pt x="3" y="0"/>
                      </a:lnTo>
                      <a:lnTo>
                        <a:pt x="2" y="0"/>
                      </a:lnTo>
                      <a:lnTo>
                        <a:pt x="1" y="0"/>
                      </a:lnTo>
                      <a:lnTo>
                        <a:pt x="0" y="0"/>
                      </a:lnTo>
                      <a:lnTo>
                        <a:pt x="0" y="0"/>
                      </a:lnTo>
                      <a:lnTo>
                        <a:pt x="0" y="1"/>
                      </a:lnTo>
                      <a:lnTo>
                        <a:pt x="1" y="2"/>
                      </a:lnTo>
                      <a:lnTo>
                        <a:pt x="1" y="2"/>
                      </a:lnTo>
                      <a:lnTo>
                        <a:pt x="2" y="3"/>
                      </a:lnTo>
                      <a:lnTo>
                        <a:pt x="3" y="3"/>
                      </a:lnTo>
                      <a:lnTo>
                        <a:pt x="4" y="3"/>
                      </a:lnTo>
                      <a:lnTo>
                        <a:pt x="4" y="2"/>
                      </a:lnTo>
                      <a:lnTo>
                        <a:pt x="4" y="2"/>
                      </a:lnTo>
                      <a:lnTo>
                        <a:pt x="3"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07" name="Freeform 2943">
                  <a:extLst>
                    <a:ext uri="{FF2B5EF4-FFF2-40B4-BE49-F238E27FC236}">
                      <a16:creationId xmlns:a16="http://schemas.microsoft.com/office/drawing/2014/main" id="{68871A9C-28CF-4C41-8259-32B8474E1F13}"/>
                    </a:ext>
                  </a:extLst>
                </p:cNvPr>
                <p:cNvSpPr>
                  <a:spLocks/>
                </p:cNvSpPr>
                <p:nvPr/>
              </p:nvSpPr>
              <p:spPr bwMode="auto">
                <a:xfrm>
                  <a:off x="4250" y="1586"/>
                  <a:ext cx="4" cy="5"/>
                </a:xfrm>
                <a:custGeom>
                  <a:avLst/>
                  <a:gdLst>
                    <a:gd name="T0" fmla="*/ 2 w 4"/>
                    <a:gd name="T1" fmla="*/ 1 h 5"/>
                    <a:gd name="T2" fmla="*/ 2 w 4"/>
                    <a:gd name="T3" fmla="*/ 1 h 5"/>
                    <a:gd name="T4" fmla="*/ 2 w 4"/>
                    <a:gd name="T5" fmla="*/ 1 h 5"/>
                    <a:gd name="T6" fmla="*/ 2 w 4"/>
                    <a:gd name="T7" fmla="*/ 0 h 5"/>
                    <a:gd name="T8" fmla="*/ 2 w 4"/>
                    <a:gd name="T9" fmla="*/ 0 h 5"/>
                    <a:gd name="T10" fmla="*/ 1 w 4"/>
                    <a:gd name="T11" fmla="*/ 1 h 5"/>
                    <a:gd name="T12" fmla="*/ 0 w 4"/>
                    <a:gd name="T13" fmla="*/ 2 h 5"/>
                    <a:gd name="T14" fmla="*/ 0 w 4"/>
                    <a:gd name="T15" fmla="*/ 2 h 5"/>
                    <a:gd name="T16" fmla="*/ 1 w 4"/>
                    <a:gd name="T17" fmla="*/ 3 h 5"/>
                    <a:gd name="T18" fmla="*/ 1 w 4"/>
                    <a:gd name="T19" fmla="*/ 4 h 5"/>
                    <a:gd name="T20" fmla="*/ 2 w 4"/>
                    <a:gd name="T21" fmla="*/ 4 h 5"/>
                    <a:gd name="T22" fmla="*/ 3 w 4"/>
                    <a:gd name="T23" fmla="*/ 5 h 5"/>
                    <a:gd name="T24" fmla="*/ 4 w 4"/>
                    <a:gd name="T25" fmla="*/ 5 h 5"/>
                    <a:gd name="T26" fmla="*/ 4 w 4"/>
                    <a:gd name="T27" fmla="*/ 5 h 5"/>
                    <a:gd name="T28" fmla="*/ 4 w 4"/>
                    <a:gd name="T29" fmla="*/ 3 h 5"/>
                    <a:gd name="T30" fmla="*/ 4 w 4"/>
                    <a:gd name="T31" fmla="*/ 2 h 5"/>
                    <a:gd name="T32" fmla="*/ 2 w 4"/>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2" y="1"/>
                      </a:moveTo>
                      <a:lnTo>
                        <a:pt x="2" y="1"/>
                      </a:lnTo>
                      <a:lnTo>
                        <a:pt x="2" y="1"/>
                      </a:lnTo>
                      <a:lnTo>
                        <a:pt x="2" y="0"/>
                      </a:lnTo>
                      <a:lnTo>
                        <a:pt x="2" y="0"/>
                      </a:lnTo>
                      <a:lnTo>
                        <a:pt x="1" y="1"/>
                      </a:lnTo>
                      <a:lnTo>
                        <a:pt x="0" y="2"/>
                      </a:lnTo>
                      <a:lnTo>
                        <a:pt x="0" y="2"/>
                      </a:lnTo>
                      <a:lnTo>
                        <a:pt x="1" y="3"/>
                      </a:lnTo>
                      <a:lnTo>
                        <a:pt x="1" y="4"/>
                      </a:lnTo>
                      <a:lnTo>
                        <a:pt x="2" y="4"/>
                      </a:lnTo>
                      <a:lnTo>
                        <a:pt x="3" y="5"/>
                      </a:lnTo>
                      <a:lnTo>
                        <a:pt x="4" y="5"/>
                      </a:lnTo>
                      <a:lnTo>
                        <a:pt x="4" y="5"/>
                      </a:lnTo>
                      <a:lnTo>
                        <a:pt x="4" y="3"/>
                      </a:lnTo>
                      <a:lnTo>
                        <a:pt x="4" y="2"/>
                      </a:lnTo>
                      <a:lnTo>
                        <a:pt x="2"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08" name="Freeform 2944">
                  <a:extLst>
                    <a:ext uri="{FF2B5EF4-FFF2-40B4-BE49-F238E27FC236}">
                      <a16:creationId xmlns:a16="http://schemas.microsoft.com/office/drawing/2014/main" id="{00101465-8289-4B67-83AA-E2BF3F567993}"/>
                    </a:ext>
                  </a:extLst>
                </p:cNvPr>
                <p:cNvSpPr>
                  <a:spLocks/>
                </p:cNvSpPr>
                <p:nvPr/>
              </p:nvSpPr>
              <p:spPr bwMode="auto">
                <a:xfrm>
                  <a:off x="4192" y="1617"/>
                  <a:ext cx="8" cy="7"/>
                </a:xfrm>
                <a:custGeom>
                  <a:avLst/>
                  <a:gdLst>
                    <a:gd name="T0" fmla="*/ 5 w 8"/>
                    <a:gd name="T1" fmla="*/ 0 h 7"/>
                    <a:gd name="T2" fmla="*/ 5 w 8"/>
                    <a:gd name="T3" fmla="*/ 0 h 7"/>
                    <a:gd name="T4" fmla="*/ 5 w 8"/>
                    <a:gd name="T5" fmla="*/ 0 h 7"/>
                    <a:gd name="T6" fmla="*/ 4 w 8"/>
                    <a:gd name="T7" fmla="*/ 0 h 7"/>
                    <a:gd name="T8" fmla="*/ 4 w 8"/>
                    <a:gd name="T9" fmla="*/ 0 h 7"/>
                    <a:gd name="T10" fmla="*/ 2 w 8"/>
                    <a:gd name="T11" fmla="*/ 0 h 7"/>
                    <a:gd name="T12" fmla="*/ 1 w 8"/>
                    <a:gd name="T13" fmla="*/ 1 h 7"/>
                    <a:gd name="T14" fmla="*/ 0 w 8"/>
                    <a:gd name="T15" fmla="*/ 2 h 7"/>
                    <a:gd name="T16" fmla="*/ 0 w 8"/>
                    <a:gd name="T17" fmla="*/ 4 h 7"/>
                    <a:gd name="T18" fmla="*/ 0 w 8"/>
                    <a:gd name="T19" fmla="*/ 4 h 7"/>
                    <a:gd name="T20" fmla="*/ 1 w 8"/>
                    <a:gd name="T21" fmla="*/ 5 h 7"/>
                    <a:gd name="T22" fmla="*/ 1 w 8"/>
                    <a:gd name="T23" fmla="*/ 5 h 7"/>
                    <a:gd name="T24" fmla="*/ 2 w 8"/>
                    <a:gd name="T25" fmla="*/ 6 h 7"/>
                    <a:gd name="T26" fmla="*/ 2 w 8"/>
                    <a:gd name="T27" fmla="*/ 6 h 7"/>
                    <a:gd name="T28" fmla="*/ 3 w 8"/>
                    <a:gd name="T29" fmla="*/ 7 h 7"/>
                    <a:gd name="T30" fmla="*/ 4 w 8"/>
                    <a:gd name="T31" fmla="*/ 7 h 7"/>
                    <a:gd name="T32" fmla="*/ 6 w 8"/>
                    <a:gd name="T33" fmla="*/ 7 h 7"/>
                    <a:gd name="T34" fmla="*/ 7 w 8"/>
                    <a:gd name="T35" fmla="*/ 7 h 7"/>
                    <a:gd name="T36" fmla="*/ 8 w 8"/>
                    <a:gd name="T37" fmla="*/ 6 h 7"/>
                    <a:gd name="T38" fmla="*/ 8 w 8"/>
                    <a:gd name="T39" fmla="*/ 5 h 7"/>
                    <a:gd name="T40" fmla="*/ 8 w 8"/>
                    <a:gd name="T41" fmla="*/ 4 h 7"/>
                    <a:gd name="T42" fmla="*/ 7 w 8"/>
                    <a:gd name="T43" fmla="*/ 3 h 7"/>
                    <a:gd name="T44" fmla="*/ 5 w 8"/>
                    <a:gd name="T4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7">
                      <a:moveTo>
                        <a:pt x="5" y="0"/>
                      </a:moveTo>
                      <a:lnTo>
                        <a:pt x="5" y="0"/>
                      </a:lnTo>
                      <a:lnTo>
                        <a:pt x="5" y="0"/>
                      </a:lnTo>
                      <a:lnTo>
                        <a:pt x="4" y="0"/>
                      </a:lnTo>
                      <a:lnTo>
                        <a:pt x="4" y="0"/>
                      </a:lnTo>
                      <a:lnTo>
                        <a:pt x="2" y="0"/>
                      </a:lnTo>
                      <a:lnTo>
                        <a:pt x="1" y="1"/>
                      </a:lnTo>
                      <a:lnTo>
                        <a:pt x="0" y="2"/>
                      </a:lnTo>
                      <a:lnTo>
                        <a:pt x="0" y="4"/>
                      </a:lnTo>
                      <a:lnTo>
                        <a:pt x="0" y="4"/>
                      </a:lnTo>
                      <a:lnTo>
                        <a:pt x="1" y="5"/>
                      </a:lnTo>
                      <a:lnTo>
                        <a:pt x="1" y="5"/>
                      </a:lnTo>
                      <a:lnTo>
                        <a:pt x="2" y="6"/>
                      </a:lnTo>
                      <a:lnTo>
                        <a:pt x="2" y="6"/>
                      </a:lnTo>
                      <a:lnTo>
                        <a:pt x="3" y="7"/>
                      </a:lnTo>
                      <a:lnTo>
                        <a:pt x="4" y="7"/>
                      </a:lnTo>
                      <a:lnTo>
                        <a:pt x="6" y="7"/>
                      </a:lnTo>
                      <a:lnTo>
                        <a:pt x="7" y="7"/>
                      </a:lnTo>
                      <a:lnTo>
                        <a:pt x="8" y="6"/>
                      </a:lnTo>
                      <a:lnTo>
                        <a:pt x="8" y="5"/>
                      </a:lnTo>
                      <a:lnTo>
                        <a:pt x="8" y="4"/>
                      </a:lnTo>
                      <a:lnTo>
                        <a:pt x="7" y="3"/>
                      </a:lnTo>
                      <a:lnTo>
                        <a:pt x="5"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09" name="Freeform 2945">
                  <a:extLst>
                    <a:ext uri="{FF2B5EF4-FFF2-40B4-BE49-F238E27FC236}">
                      <a16:creationId xmlns:a16="http://schemas.microsoft.com/office/drawing/2014/main" id="{8B1A7104-8998-4BAF-9C25-31FCAB575499}"/>
                    </a:ext>
                  </a:extLst>
                </p:cNvPr>
                <p:cNvSpPr>
                  <a:spLocks/>
                </p:cNvSpPr>
                <p:nvPr/>
              </p:nvSpPr>
              <p:spPr bwMode="auto">
                <a:xfrm>
                  <a:off x="4273" y="1609"/>
                  <a:ext cx="3" cy="4"/>
                </a:xfrm>
                <a:custGeom>
                  <a:avLst/>
                  <a:gdLst>
                    <a:gd name="T0" fmla="*/ 3 w 3"/>
                    <a:gd name="T1" fmla="*/ 1 h 4"/>
                    <a:gd name="T2" fmla="*/ 3 w 3"/>
                    <a:gd name="T3" fmla="*/ 1 h 4"/>
                    <a:gd name="T4" fmla="*/ 1 w 3"/>
                    <a:gd name="T5" fmla="*/ 0 h 4"/>
                    <a:gd name="T6" fmla="*/ 0 w 3"/>
                    <a:gd name="T7" fmla="*/ 1 h 4"/>
                    <a:gd name="T8" fmla="*/ 0 w 3"/>
                    <a:gd name="T9" fmla="*/ 1 h 4"/>
                    <a:gd name="T10" fmla="*/ 0 w 3"/>
                    <a:gd name="T11" fmla="*/ 1 h 4"/>
                    <a:gd name="T12" fmla="*/ 0 w 3"/>
                    <a:gd name="T13" fmla="*/ 2 h 4"/>
                    <a:gd name="T14" fmla="*/ 0 w 3"/>
                    <a:gd name="T15" fmla="*/ 3 h 4"/>
                    <a:gd name="T16" fmla="*/ 1 w 3"/>
                    <a:gd name="T17" fmla="*/ 3 h 4"/>
                    <a:gd name="T18" fmla="*/ 2 w 3"/>
                    <a:gd name="T19" fmla="*/ 4 h 4"/>
                    <a:gd name="T20" fmla="*/ 2 w 3"/>
                    <a:gd name="T21" fmla="*/ 4 h 4"/>
                    <a:gd name="T22" fmla="*/ 3 w 3"/>
                    <a:gd name="T23" fmla="*/ 3 h 4"/>
                    <a:gd name="T24" fmla="*/ 3 w 3"/>
                    <a:gd name="T25" fmla="*/ 3 h 4"/>
                    <a:gd name="T26" fmla="*/ 3 w 3"/>
                    <a:gd name="T27" fmla="*/ 2 h 4"/>
                    <a:gd name="T28" fmla="*/ 3 w 3"/>
                    <a:gd name="T2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3" y="1"/>
                      </a:moveTo>
                      <a:lnTo>
                        <a:pt x="3" y="1"/>
                      </a:lnTo>
                      <a:lnTo>
                        <a:pt x="1" y="0"/>
                      </a:lnTo>
                      <a:lnTo>
                        <a:pt x="0" y="1"/>
                      </a:lnTo>
                      <a:lnTo>
                        <a:pt x="0" y="1"/>
                      </a:lnTo>
                      <a:lnTo>
                        <a:pt x="0" y="1"/>
                      </a:lnTo>
                      <a:lnTo>
                        <a:pt x="0" y="2"/>
                      </a:lnTo>
                      <a:lnTo>
                        <a:pt x="0" y="3"/>
                      </a:lnTo>
                      <a:lnTo>
                        <a:pt x="1" y="3"/>
                      </a:lnTo>
                      <a:lnTo>
                        <a:pt x="2" y="4"/>
                      </a:lnTo>
                      <a:lnTo>
                        <a:pt x="2" y="4"/>
                      </a:lnTo>
                      <a:lnTo>
                        <a:pt x="3" y="3"/>
                      </a:lnTo>
                      <a:lnTo>
                        <a:pt x="3" y="3"/>
                      </a:lnTo>
                      <a:lnTo>
                        <a:pt x="3" y="2"/>
                      </a:lnTo>
                      <a:lnTo>
                        <a:pt x="3"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10" name="Freeform 2946">
                  <a:extLst>
                    <a:ext uri="{FF2B5EF4-FFF2-40B4-BE49-F238E27FC236}">
                      <a16:creationId xmlns:a16="http://schemas.microsoft.com/office/drawing/2014/main" id="{0CFD66B8-1137-4E77-9746-B68F1CF20FF3}"/>
                    </a:ext>
                  </a:extLst>
                </p:cNvPr>
                <p:cNvSpPr>
                  <a:spLocks/>
                </p:cNvSpPr>
                <p:nvPr/>
              </p:nvSpPr>
              <p:spPr bwMode="auto">
                <a:xfrm>
                  <a:off x="4268" y="1603"/>
                  <a:ext cx="4" cy="4"/>
                </a:xfrm>
                <a:custGeom>
                  <a:avLst/>
                  <a:gdLst>
                    <a:gd name="T0" fmla="*/ 2 w 4"/>
                    <a:gd name="T1" fmla="*/ 0 h 4"/>
                    <a:gd name="T2" fmla="*/ 2 w 4"/>
                    <a:gd name="T3" fmla="*/ 0 h 4"/>
                    <a:gd name="T4" fmla="*/ 2 w 4"/>
                    <a:gd name="T5" fmla="*/ 0 h 4"/>
                    <a:gd name="T6" fmla="*/ 2 w 4"/>
                    <a:gd name="T7" fmla="*/ 0 h 4"/>
                    <a:gd name="T8" fmla="*/ 2 w 4"/>
                    <a:gd name="T9" fmla="*/ 0 h 4"/>
                    <a:gd name="T10" fmla="*/ 0 w 4"/>
                    <a:gd name="T11" fmla="*/ 1 h 4"/>
                    <a:gd name="T12" fmla="*/ 0 w 4"/>
                    <a:gd name="T13" fmla="*/ 1 h 4"/>
                    <a:gd name="T14" fmla="*/ 0 w 4"/>
                    <a:gd name="T15" fmla="*/ 2 h 4"/>
                    <a:gd name="T16" fmla="*/ 0 w 4"/>
                    <a:gd name="T17" fmla="*/ 3 h 4"/>
                    <a:gd name="T18" fmla="*/ 1 w 4"/>
                    <a:gd name="T19" fmla="*/ 4 h 4"/>
                    <a:gd name="T20" fmla="*/ 1 w 4"/>
                    <a:gd name="T21" fmla="*/ 4 h 4"/>
                    <a:gd name="T22" fmla="*/ 2 w 4"/>
                    <a:gd name="T23" fmla="*/ 4 h 4"/>
                    <a:gd name="T24" fmla="*/ 4 w 4"/>
                    <a:gd name="T25" fmla="*/ 4 h 4"/>
                    <a:gd name="T26" fmla="*/ 4 w 4"/>
                    <a:gd name="T27" fmla="*/ 4 h 4"/>
                    <a:gd name="T28" fmla="*/ 4 w 4"/>
                    <a:gd name="T29" fmla="*/ 3 h 4"/>
                    <a:gd name="T30" fmla="*/ 4 w 4"/>
                    <a:gd name="T31" fmla="*/ 2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lnTo>
                        <a:pt x="2" y="0"/>
                      </a:lnTo>
                      <a:lnTo>
                        <a:pt x="2" y="0"/>
                      </a:lnTo>
                      <a:lnTo>
                        <a:pt x="2" y="0"/>
                      </a:lnTo>
                      <a:lnTo>
                        <a:pt x="2" y="0"/>
                      </a:lnTo>
                      <a:lnTo>
                        <a:pt x="0" y="1"/>
                      </a:lnTo>
                      <a:lnTo>
                        <a:pt x="0" y="1"/>
                      </a:lnTo>
                      <a:lnTo>
                        <a:pt x="0" y="2"/>
                      </a:lnTo>
                      <a:lnTo>
                        <a:pt x="0" y="3"/>
                      </a:lnTo>
                      <a:lnTo>
                        <a:pt x="1" y="4"/>
                      </a:lnTo>
                      <a:lnTo>
                        <a:pt x="1" y="4"/>
                      </a:lnTo>
                      <a:lnTo>
                        <a:pt x="2" y="4"/>
                      </a:lnTo>
                      <a:lnTo>
                        <a:pt x="4" y="4"/>
                      </a:lnTo>
                      <a:lnTo>
                        <a:pt x="4" y="4"/>
                      </a:lnTo>
                      <a:lnTo>
                        <a:pt x="4" y="3"/>
                      </a:lnTo>
                      <a:lnTo>
                        <a:pt x="4" y="2"/>
                      </a:lnTo>
                      <a:lnTo>
                        <a:pt x="2"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11" name="Freeform 2947">
                  <a:extLst>
                    <a:ext uri="{FF2B5EF4-FFF2-40B4-BE49-F238E27FC236}">
                      <a16:creationId xmlns:a16="http://schemas.microsoft.com/office/drawing/2014/main" id="{4D9A2080-5545-4926-B484-77174ECBB66C}"/>
                    </a:ext>
                  </a:extLst>
                </p:cNvPr>
                <p:cNvSpPr>
                  <a:spLocks/>
                </p:cNvSpPr>
                <p:nvPr/>
              </p:nvSpPr>
              <p:spPr bwMode="auto">
                <a:xfrm>
                  <a:off x="4166" y="1564"/>
                  <a:ext cx="90" cy="95"/>
                </a:xfrm>
                <a:custGeom>
                  <a:avLst/>
                  <a:gdLst>
                    <a:gd name="T0" fmla="*/ 86 w 90"/>
                    <a:gd name="T1" fmla="*/ 11 h 95"/>
                    <a:gd name="T2" fmla="*/ 83 w 90"/>
                    <a:gd name="T3" fmla="*/ 3 h 95"/>
                    <a:gd name="T4" fmla="*/ 67 w 90"/>
                    <a:gd name="T5" fmla="*/ 4 h 95"/>
                    <a:gd name="T6" fmla="*/ 67 w 90"/>
                    <a:gd name="T7" fmla="*/ 12 h 95"/>
                    <a:gd name="T8" fmla="*/ 58 w 90"/>
                    <a:gd name="T9" fmla="*/ 12 h 95"/>
                    <a:gd name="T10" fmla="*/ 54 w 90"/>
                    <a:gd name="T11" fmla="*/ 10 h 95"/>
                    <a:gd name="T12" fmla="*/ 43 w 90"/>
                    <a:gd name="T13" fmla="*/ 10 h 95"/>
                    <a:gd name="T14" fmla="*/ 36 w 90"/>
                    <a:gd name="T15" fmla="*/ 17 h 95"/>
                    <a:gd name="T16" fmla="*/ 30 w 90"/>
                    <a:gd name="T17" fmla="*/ 16 h 95"/>
                    <a:gd name="T18" fmla="*/ 18 w 90"/>
                    <a:gd name="T19" fmla="*/ 23 h 95"/>
                    <a:gd name="T20" fmla="*/ 17 w 90"/>
                    <a:gd name="T21" fmla="*/ 30 h 95"/>
                    <a:gd name="T22" fmla="*/ 12 w 90"/>
                    <a:gd name="T23" fmla="*/ 33 h 95"/>
                    <a:gd name="T24" fmla="*/ 10 w 90"/>
                    <a:gd name="T25" fmla="*/ 39 h 95"/>
                    <a:gd name="T26" fmla="*/ 7 w 90"/>
                    <a:gd name="T27" fmla="*/ 42 h 95"/>
                    <a:gd name="T28" fmla="*/ 0 w 90"/>
                    <a:gd name="T29" fmla="*/ 52 h 95"/>
                    <a:gd name="T30" fmla="*/ 11 w 90"/>
                    <a:gd name="T31" fmla="*/ 59 h 95"/>
                    <a:gd name="T32" fmla="*/ 12 w 90"/>
                    <a:gd name="T33" fmla="*/ 62 h 95"/>
                    <a:gd name="T34" fmla="*/ 20 w 90"/>
                    <a:gd name="T35" fmla="*/ 66 h 95"/>
                    <a:gd name="T36" fmla="*/ 21 w 90"/>
                    <a:gd name="T37" fmla="*/ 70 h 95"/>
                    <a:gd name="T38" fmla="*/ 17 w 90"/>
                    <a:gd name="T39" fmla="*/ 74 h 95"/>
                    <a:gd name="T40" fmla="*/ 16 w 90"/>
                    <a:gd name="T41" fmla="*/ 82 h 95"/>
                    <a:gd name="T42" fmla="*/ 26 w 90"/>
                    <a:gd name="T43" fmla="*/ 85 h 95"/>
                    <a:gd name="T44" fmla="*/ 29 w 90"/>
                    <a:gd name="T45" fmla="*/ 85 h 95"/>
                    <a:gd name="T46" fmla="*/ 32 w 90"/>
                    <a:gd name="T47" fmla="*/ 88 h 95"/>
                    <a:gd name="T48" fmla="*/ 36 w 90"/>
                    <a:gd name="T49" fmla="*/ 92 h 95"/>
                    <a:gd name="T50" fmla="*/ 46 w 90"/>
                    <a:gd name="T51" fmla="*/ 94 h 95"/>
                    <a:gd name="T52" fmla="*/ 50 w 90"/>
                    <a:gd name="T53" fmla="*/ 87 h 95"/>
                    <a:gd name="T54" fmla="*/ 50 w 90"/>
                    <a:gd name="T55" fmla="*/ 92 h 95"/>
                    <a:gd name="T56" fmla="*/ 39 w 90"/>
                    <a:gd name="T57" fmla="*/ 94 h 95"/>
                    <a:gd name="T58" fmla="*/ 37 w 90"/>
                    <a:gd name="T59" fmla="*/ 88 h 95"/>
                    <a:gd name="T60" fmla="*/ 33 w 90"/>
                    <a:gd name="T61" fmla="*/ 88 h 95"/>
                    <a:gd name="T62" fmla="*/ 32 w 90"/>
                    <a:gd name="T63" fmla="*/ 86 h 95"/>
                    <a:gd name="T64" fmla="*/ 29 w 90"/>
                    <a:gd name="T65" fmla="*/ 83 h 95"/>
                    <a:gd name="T66" fmla="*/ 21 w 90"/>
                    <a:gd name="T67" fmla="*/ 84 h 95"/>
                    <a:gd name="T68" fmla="*/ 16 w 90"/>
                    <a:gd name="T69" fmla="*/ 76 h 95"/>
                    <a:gd name="T70" fmla="*/ 24 w 90"/>
                    <a:gd name="T71" fmla="*/ 72 h 95"/>
                    <a:gd name="T72" fmla="*/ 24 w 90"/>
                    <a:gd name="T73" fmla="*/ 71 h 95"/>
                    <a:gd name="T74" fmla="*/ 19 w 90"/>
                    <a:gd name="T75" fmla="*/ 68 h 95"/>
                    <a:gd name="T76" fmla="*/ 19 w 90"/>
                    <a:gd name="T77" fmla="*/ 65 h 95"/>
                    <a:gd name="T78" fmla="*/ 12 w 90"/>
                    <a:gd name="T79" fmla="*/ 61 h 95"/>
                    <a:gd name="T80" fmla="*/ 6 w 90"/>
                    <a:gd name="T81" fmla="*/ 57 h 95"/>
                    <a:gd name="T82" fmla="*/ 1 w 90"/>
                    <a:gd name="T83" fmla="*/ 48 h 95"/>
                    <a:gd name="T84" fmla="*/ 12 w 90"/>
                    <a:gd name="T85" fmla="*/ 41 h 95"/>
                    <a:gd name="T86" fmla="*/ 15 w 90"/>
                    <a:gd name="T87" fmla="*/ 41 h 95"/>
                    <a:gd name="T88" fmla="*/ 10 w 90"/>
                    <a:gd name="T89" fmla="*/ 36 h 95"/>
                    <a:gd name="T90" fmla="*/ 17 w 90"/>
                    <a:gd name="T91" fmla="*/ 33 h 95"/>
                    <a:gd name="T92" fmla="*/ 22 w 90"/>
                    <a:gd name="T93" fmla="*/ 30 h 95"/>
                    <a:gd name="T94" fmla="*/ 19 w 90"/>
                    <a:gd name="T95" fmla="*/ 23 h 95"/>
                    <a:gd name="T96" fmla="*/ 30 w 90"/>
                    <a:gd name="T97" fmla="*/ 16 h 95"/>
                    <a:gd name="T98" fmla="*/ 37 w 90"/>
                    <a:gd name="T99" fmla="*/ 19 h 95"/>
                    <a:gd name="T100" fmla="*/ 41 w 90"/>
                    <a:gd name="T101" fmla="*/ 12 h 95"/>
                    <a:gd name="T102" fmla="*/ 52 w 90"/>
                    <a:gd name="T103" fmla="*/ 10 h 95"/>
                    <a:gd name="T104" fmla="*/ 54 w 90"/>
                    <a:gd name="T105" fmla="*/ 11 h 95"/>
                    <a:gd name="T106" fmla="*/ 56 w 90"/>
                    <a:gd name="T107" fmla="*/ 11 h 95"/>
                    <a:gd name="T108" fmla="*/ 62 w 90"/>
                    <a:gd name="T109" fmla="*/ 11 h 95"/>
                    <a:gd name="T110" fmla="*/ 68 w 90"/>
                    <a:gd name="T111" fmla="*/ 13 h 95"/>
                    <a:gd name="T112" fmla="*/ 67 w 90"/>
                    <a:gd name="T113" fmla="*/ 6 h 95"/>
                    <a:gd name="T114" fmla="*/ 80 w 90"/>
                    <a:gd name="T115" fmla="*/ 1 h 95"/>
                    <a:gd name="T116" fmla="*/ 84 w 90"/>
                    <a:gd name="T117" fmla="*/ 10 h 95"/>
                    <a:gd name="T118" fmla="*/ 84 w 90"/>
                    <a:gd name="T119" fmla="*/ 12 h 95"/>
                    <a:gd name="T120" fmla="*/ 90 w 90"/>
                    <a:gd name="T121" fmla="*/ 1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95">
                      <a:moveTo>
                        <a:pt x="90" y="17"/>
                      </a:moveTo>
                      <a:lnTo>
                        <a:pt x="90" y="17"/>
                      </a:lnTo>
                      <a:lnTo>
                        <a:pt x="90" y="15"/>
                      </a:lnTo>
                      <a:lnTo>
                        <a:pt x="90" y="14"/>
                      </a:lnTo>
                      <a:lnTo>
                        <a:pt x="90" y="14"/>
                      </a:lnTo>
                      <a:lnTo>
                        <a:pt x="89" y="13"/>
                      </a:lnTo>
                      <a:lnTo>
                        <a:pt x="88" y="12"/>
                      </a:lnTo>
                      <a:lnTo>
                        <a:pt x="88" y="12"/>
                      </a:lnTo>
                      <a:lnTo>
                        <a:pt x="86" y="11"/>
                      </a:lnTo>
                      <a:lnTo>
                        <a:pt x="86" y="11"/>
                      </a:lnTo>
                      <a:lnTo>
                        <a:pt x="85" y="11"/>
                      </a:lnTo>
                      <a:lnTo>
                        <a:pt x="85" y="11"/>
                      </a:lnTo>
                      <a:lnTo>
                        <a:pt x="85" y="9"/>
                      </a:lnTo>
                      <a:lnTo>
                        <a:pt x="86" y="8"/>
                      </a:lnTo>
                      <a:lnTo>
                        <a:pt x="85" y="6"/>
                      </a:lnTo>
                      <a:lnTo>
                        <a:pt x="85" y="4"/>
                      </a:lnTo>
                      <a:lnTo>
                        <a:pt x="85" y="4"/>
                      </a:lnTo>
                      <a:lnTo>
                        <a:pt x="83" y="3"/>
                      </a:lnTo>
                      <a:lnTo>
                        <a:pt x="81" y="1"/>
                      </a:lnTo>
                      <a:lnTo>
                        <a:pt x="79" y="1"/>
                      </a:lnTo>
                      <a:lnTo>
                        <a:pt x="77" y="0"/>
                      </a:lnTo>
                      <a:lnTo>
                        <a:pt x="77" y="0"/>
                      </a:lnTo>
                      <a:lnTo>
                        <a:pt x="75" y="0"/>
                      </a:lnTo>
                      <a:lnTo>
                        <a:pt x="74" y="0"/>
                      </a:lnTo>
                      <a:lnTo>
                        <a:pt x="71" y="1"/>
                      </a:lnTo>
                      <a:lnTo>
                        <a:pt x="69" y="3"/>
                      </a:lnTo>
                      <a:lnTo>
                        <a:pt x="67" y="4"/>
                      </a:lnTo>
                      <a:lnTo>
                        <a:pt x="67" y="4"/>
                      </a:lnTo>
                      <a:lnTo>
                        <a:pt x="66" y="5"/>
                      </a:lnTo>
                      <a:lnTo>
                        <a:pt x="66" y="7"/>
                      </a:lnTo>
                      <a:lnTo>
                        <a:pt x="66" y="8"/>
                      </a:lnTo>
                      <a:lnTo>
                        <a:pt x="66" y="9"/>
                      </a:lnTo>
                      <a:lnTo>
                        <a:pt x="66" y="9"/>
                      </a:lnTo>
                      <a:lnTo>
                        <a:pt x="66" y="11"/>
                      </a:lnTo>
                      <a:lnTo>
                        <a:pt x="67" y="12"/>
                      </a:lnTo>
                      <a:lnTo>
                        <a:pt x="67" y="12"/>
                      </a:lnTo>
                      <a:lnTo>
                        <a:pt x="66" y="12"/>
                      </a:lnTo>
                      <a:lnTo>
                        <a:pt x="66" y="12"/>
                      </a:lnTo>
                      <a:lnTo>
                        <a:pt x="65" y="11"/>
                      </a:lnTo>
                      <a:lnTo>
                        <a:pt x="64" y="11"/>
                      </a:lnTo>
                      <a:lnTo>
                        <a:pt x="64" y="11"/>
                      </a:lnTo>
                      <a:lnTo>
                        <a:pt x="62" y="11"/>
                      </a:lnTo>
                      <a:lnTo>
                        <a:pt x="61" y="11"/>
                      </a:lnTo>
                      <a:lnTo>
                        <a:pt x="58" y="12"/>
                      </a:lnTo>
                      <a:lnTo>
                        <a:pt x="58" y="12"/>
                      </a:lnTo>
                      <a:lnTo>
                        <a:pt x="58" y="11"/>
                      </a:lnTo>
                      <a:lnTo>
                        <a:pt x="58" y="11"/>
                      </a:lnTo>
                      <a:lnTo>
                        <a:pt x="58" y="11"/>
                      </a:lnTo>
                      <a:lnTo>
                        <a:pt x="57" y="10"/>
                      </a:lnTo>
                      <a:lnTo>
                        <a:pt x="55" y="10"/>
                      </a:lnTo>
                      <a:lnTo>
                        <a:pt x="55" y="10"/>
                      </a:lnTo>
                      <a:lnTo>
                        <a:pt x="55" y="10"/>
                      </a:lnTo>
                      <a:lnTo>
                        <a:pt x="54" y="10"/>
                      </a:lnTo>
                      <a:lnTo>
                        <a:pt x="54" y="10"/>
                      </a:lnTo>
                      <a:lnTo>
                        <a:pt x="54" y="10"/>
                      </a:lnTo>
                      <a:lnTo>
                        <a:pt x="54" y="10"/>
                      </a:lnTo>
                      <a:lnTo>
                        <a:pt x="52" y="10"/>
                      </a:lnTo>
                      <a:lnTo>
                        <a:pt x="51" y="9"/>
                      </a:lnTo>
                      <a:lnTo>
                        <a:pt x="51" y="9"/>
                      </a:lnTo>
                      <a:lnTo>
                        <a:pt x="49" y="9"/>
                      </a:lnTo>
                      <a:lnTo>
                        <a:pt x="47" y="9"/>
                      </a:lnTo>
                      <a:lnTo>
                        <a:pt x="45" y="9"/>
                      </a:lnTo>
                      <a:lnTo>
                        <a:pt x="43" y="10"/>
                      </a:lnTo>
                      <a:lnTo>
                        <a:pt x="43" y="10"/>
                      </a:lnTo>
                      <a:lnTo>
                        <a:pt x="42" y="10"/>
                      </a:lnTo>
                      <a:lnTo>
                        <a:pt x="40" y="11"/>
                      </a:lnTo>
                      <a:lnTo>
                        <a:pt x="39" y="12"/>
                      </a:lnTo>
                      <a:lnTo>
                        <a:pt x="38" y="13"/>
                      </a:lnTo>
                      <a:lnTo>
                        <a:pt x="38" y="13"/>
                      </a:lnTo>
                      <a:lnTo>
                        <a:pt x="37" y="15"/>
                      </a:lnTo>
                      <a:lnTo>
                        <a:pt x="36" y="16"/>
                      </a:lnTo>
                      <a:lnTo>
                        <a:pt x="36" y="17"/>
                      </a:lnTo>
                      <a:lnTo>
                        <a:pt x="36" y="18"/>
                      </a:lnTo>
                      <a:lnTo>
                        <a:pt x="36" y="18"/>
                      </a:lnTo>
                      <a:lnTo>
                        <a:pt x="36" y="18"/>
                      </a:lnTo>
                      <a:lnTo>
                        <a:pt x="36" y="18"/>
                      </a:lnTo>
                      <a:lnTo>
                        <a:pt x="34" y="17"/>
                      </a:lnTo>
                      <a:lnTo>
                        <a:pt x="34" y="17"/>
                      </a:lnTo>
                      <a:lnTo>
                        <a:pt x="32" y="16"/>
                      </a:lnTo>
                      <a:lnTo>
                        <a:pt x="30" y="16"/>
                      </a:lnTo>
                      <a:lnTo>
                        <a:pt x="30" y="16"/>
                      </a:lnTo>
                      <a:lnTo>
                        <a:pt x="28" y="15"/>
                      </a:lnTo>
                      <a:lnTo>
                        <a:pt x="26" y="16"/>
                      </a:lnTo>
                      <a:lnTo>
                        <a:pt x="24" y="16"/>
                      </a:lnTo>
                      <a:lnTo>
                        <a:pt x="22" y="17"/>
                      </a:lnTo>
                      <a:lnTo>
                        <a:pt x="22" y="17"/>
                      </a:lnTo>
                      <a:lnTo>
                        <a:pt x="20" y="18"/>
                      </a:lnTo>
                      <a:lnTo>
                        <a:pt x="19" y="19"/>
                      </a:lnTo>
                      <a:lnTo>
                        <a:pt x="18" y="21"/>
                      </a:lnTo>
                      <a:lnTo>
                        <a:pt x="18" y="23"/>
                      </a:lnTo>
                      <a:lnTo>
                        <a:pt x="18" y="23"/>
                      </a:lnTo>
                      <a:lnTo>
                        <a:pt x="18" y="24"/>
                      </a:lnTo>
                      <a:lnTo>
                        <a:pt x="19" y="26"/>
                      </a:lnTo>
                      <a:lnTo>
                        <a:pt x="20" y="28"/>
                      </a:lnTo>
                      <a:lnTo>
                        <a:pt x="21" y="29"/>
                      </a:lnTo>
                      <a:lnTo>
                        <a:pt x="21" y="29"/>
                      </a:lnTo>
                      <a:lnTo>
                        <a:pt x="19" y="29"/>
                      </a:lnTo>
                      <a:lnTo>
                        <a:pt x="17" y="30"/>
                      </a:lnTo>
                      <a:lnTo>
                        <a:pt x="17" y="30"/>
                      </a:lnTo>
                      <a:lnTo>
                        <a:pt x="17" y="30"/>
                      </a:lnTo>
                      <a:lnTo>
                        <a:pt x="16" y="31"/>
                      </a:lnTo>
                      <a:lnTo>
                        <a:pt x="16" y="31"/>
                      </a:lnTo>
                      <a:lnTo>
                        <a:pt x="16" y="31"/>
                      </a:lnTo>
                      <a:lnTo>
                        <a:pt x="16" y="32"/>
                      </a:lnTo>
                      <a:lnTo>
                        <a:pt x="16" y="32"/>
                      </a:lnTo>
                      <a:lnTo>
                        <a:pt x="16" y="32"/>
                      </a:lnTo>
                      <a:lnTo>
                        <a:pt x="14" y="32"/>
                      </a:lnTo>
                      <a:lnTo>
                        <a:pt x="12" y="33"/>
                      </a:lnTo>
                      <a:lnTo>
                        <a:pt x="12" y="33"/>
                      </a:lnTo>
                      <a:lnTo>
                        <a:pt x="11" y="34"/>
                      </a:lnTo>
                      <a:lnTo>
                        <a:pt x="10" y="35"/>
                      </a:lnTo>
                      <a:lnTo>
                        <a:pt x="10" y="36"/>
                      </a:lnTo>
                      <a:lnTo>
                        <a:pt x="10" y="36"/>
                      </a:lnTo>
                      <a:lnTo>
                        <a:pt x="9" y="37"/>
                      </a:lnTo>
                      <a:lnTo>
                        <a:pt x="10" y="38"/>
                      </a:lnTo>
                      <a:lnTo>
                        <a:pt x="10" y="39"/>
                      </a:lnTo>
                      <a:lnTo>
                        <a:pt x="10" y="39"/>
                      </a:lnTo>
                      <a:lnTo>
                        <a:pt x="10" y="39"/>
                      </a:lnTo>
                      <a:lnTo>
                        <a:pt x="11" y="40"/>
                      </a:lnTo>
                      <a:lnTo>
                        <a:pt x="13" y="41"/>
                      </a:lnTo>
                      <a:lnTo>
                        <a:pt x="13" y="41"/>
                      </a:lnTo>
                      <a:lnTo>
                        <a:pt x="11" y="41"/>
                      </a:lnTo>
                      <a:lnTo>
                        <a:pt x="11" y="41"/>
                      </a:lnTo>
                      <a:lnTo>
                        <a:pt x="10" y="41"/>
                      </a:lnTo>
                      <a:lnTo>
                        <a:pt x="9" y="41"/>
                      </a:lnTo>
                      <a:lnTo>
                        <a:pt x="7" y="42"/>
                      </a:lnTo>
                      <a:lnTo>
                        <a:pt x="7" y="42"/>
                      </a:lnTo>
                      <a:lnTo>
                        <a:pt x="5" y="43"/>
                      </a:lnTo>
                      <a:lnTo>
                        <a:pt x="3" y="44"/>
                      </a:lnTo>
                      <a:lnTo>
                        <a:pt x="2" y="45"/>
                      </a:lnTo>
                      <a:lnTo>
                        <a:pt x="1" y="47"/>
                      </a:lnTo>
                      <a:lnTo>
                        <a:pt x="1" y="47"/>
                      </a:lnTo>
                      <a:lnTo>
                        <a:pt x="0" y="49"/>
                      </a:lnTo>
                      <a:lnTo>
                        <a:pt x="0" y="50"/>
                      </a:lnTo>
                      <a:lnTo>
                        <a:pt x="0" y="52"/>
                      </a:lnTo>
                      <a:lnTo>
                        <a:pt x="0" y="53"/>
                      </a:lnTo>
                      <a:lnTo>
                        <a:pt x="0" y="53"/>
                      </a:lnTo>
                      <a:lnTo>
                        <a:pt x="1" y="55"/>
                      </a:lnTo>
                      <a:lnTo>
                        <a:pt x="3" y="56"/>
                      </a:lnTo>
                      <a:lnTo>
                        <a:pt x="5" y="57"/>
                      </a:lnTo>
                      <a:lnTo>
                        <a:pt x="6" y="58"/>
                      </a:lnTo>
                      <a:lnTo>
                        <a:pt x="6" y="58"/>
                      </a:lnTo>
                      <a:lnTo>
                        <a:pt x="9" y="58"/>
                      </a:lnTo>
                      <a:lnTo>
                        <a:pt x="11" y="59"/>
                      </a:lnTo>
                      <a:lnTo>
                        <a:pt x="11" y="59"/>
                      </a:lnTo>
                      <a:lnTo>
                        <a:pt x="12" y="59"/>
                      </a:lnTo>
                      <a:lnTo>
                        <a:pt x="12" y="60"/>
                      </a:lnTo>
                      <a:lnTo>
                        <a:pt x="12" y="60"/>
                      </a:lnTo>
                      <a:lnTo>
                        <a:pt x="12" y="60"/>
                      </a:lnTo>
                      <a:lnTo>
                        <a:pt x="12" y="61"/>
                      </a:lnTo>
                      <a:lnTo>
                        <a:pt x="12" y="61"/>
                      </a:lnTo>
                      <a:lnTo>
                        <a:pt x="12" y="61"/>
                      </a:lnTo>
                      <a:lnTo>
                        <a:pt x="12" y="62"/>
                      </a:lnTo>
                      <a:lnTo>
                        <a:pt x="13" y="63"/>
                      </a:lnTo>
                      <a:lnTo>
                        <a:pt x="14" y="64"/>
                      </a:lnTo>
                      <a:lnTo>
                        <a:pt x="14" y="64"/>
                      </a:lnTo>
                      <a:lnTo>
                        <a:pt x="16" y="65"/>
                      </a:lnTo>
                      <a:lnTo>
                        <a:pt x="18" y="65"/>
                      </a:lnTo>
                      <a:lnTo>
                        <a:pt x="18" y="65"/>
                      </a:lnTo>
                      <a:lnTo>
                        <a:pt x="19" y="66"/>
                      </a:lnTo>
                      <a:lnTo>
                        <a:pt x="20" y="66"/>
                      </a:lnTo>
                      <a:lnTo>
                        <a:pt x="20" y="66"/>
                      </a:lnTo>
                      <a:lnTo>
                        <a:pt x="19" y="66"/>
                      </a:lnTo>
                      <a:lnTo>
                        <a:pt x="19" y="66"/>
                      </a:lnTo>
                      <a:lnTo>
                        <a:pt x="18" y="67"/>
                      </a:lnTo>
                      <a:lnTo>
                        <a:pt x="18" y="68"/>
                      </a:lnTo>
                      <a:lnTo>
                        <a:pt x="18" y="68"/>
                      </a:lnTo>
                      <a:lnTo>
                        <a:pt x="18" y="68"/>
                      </a:lnTo>
                      <a:lnTo>
                        <a:pt x="19" y="69"/>
                      </a:lnTo>
                      <a:lnTo>
                        <a:pt x="20" y="69"/>
                      </a:lnTo>
                      <a:lnTo>
                        <a:pt x="21" y="70"/>
                      </a:lnTo>
                      <a:lnTo>
                        <a:pt x="21" y="70"/>
                      </a:lnTo>
                      <a:lnTo>
                        <a:pt x="24" y="71"/>
                      </a:lnTo>
                      <a:lnTo>
                        <a:pt x="24" y="71"/>
                      </a:lnTo>
                      <a:lnTo>
                        <a:pt x="22" y="71"/>
                      </a:lnTo>
                      <a:lnTo>
                        <a:pt x="21" y="72"/>
                      </a:lnTo>
                      <a:lnTo>
                        <a:pt x="19" y="73"/>
                      </a:lnTo>
                      <a:lnTo>
                        <a:pt x="19" y="73"/>
                      </a:lnTo>
                      <a:lnTo>
                        <a:pt x="18" y="73"/>
                      </a:lnTo>
                      <a:lnTo>
                        <a:pt x="17" y="74"/>
                      </a:lnTo>
                      <a:lnTo>
                        <a:pt x="16" y="75"/>
                      </a:lnTo>
                      <a:lnTo>
                        <a:pt x="15" y="76"/>
                      </a:lnTo>
                      <a:lnTo>
                        <a:pt x="15" y="76"/>
                      </a:lnTo>
                      <a:lnTo>
                        <a:pt x="15" y="77"/>
                      </a:lnTo>
                      <a:lnTo>
                        <a:pt x="15" y="78"/>
                      </a:lnTo>
                      <a:lnTo>
                        <a:pt x="15" y="80"/>
                      </a:lnTo>
                      <a:lnTo>
                        <a:pt x="15" y="81"/>
                      </a:lnTo>
                      <a:lnTo>
                        <a:pt x="15" y="81"/>
                      </a:lnTo>
                      <a:lnTo>
                        <a:pt x="16" y="82"/>
                      </a:lnTo>
                      <a:lnTo>
                        <a:pt x="17" y="82"/>
                      </a:lnTo>
                      <a:lnTo>
                        <a:pt x="18" y="83"/>
                      </a:lnTo>
                      <a:lnTo>
                        <a:pt x="20" y="84"/>
                      </a:lnTo>
                      <a:lnTo>
                        <a:pt x="20" y="84"/>
                      </a:lnTo>
                      <a:lnTo>
                        <a:pt x="21" y="84"/>
                      </a:lnTo>
                      <a:lnTo>
                        <a:pt x="22" y="85"/>
                      </a:lnTo>
                      <a:lnTo>
                        <a:pt x="24" y="85"/>
                      </a:lnTo>
                      <a:lnTo>
                        <a:pt x="26" y="85"/>
                      </a:lnTo>
                      <a:lnTo>
                        <a:pt x="26" y="85"/>
                      </a:lnTo>
                      <a:lnTo>
                        <a:pt x="27" y="84"/>
                      </a:lnTo>
                      <a:lnTo>
                        <a:pt x="27" y="84"/>
                      </a:lnTo>
                      <a:lnTo>
                        <a:pt x="28" y="84"/>
                      </a:lnTo>
                      <a:lnTo>
                        <a:pt x="28" y="84"/>
                      </a:lnTo>
                      <a:lnTo>
                        <a:pt x="28" y="84"/>
                      </a:lnTo>
                      <a:lnTo>
                        <a:pt x="28" y="84"/>
                      </a:lnTo>
                      <a:lnTo>
                        <a:pt x="28" y="84"/>
                      </a:lnTo>
                      <a:lnTo>
                        <a:pt x="28" y="84"/>
                      </a:lnTo>
                      <a:lnTo>
                        <a:pt x="29" y="85"/>
                      </a:lnTo>
                      <a:lnTo>
                        <a:pt x="29" y="85"/>
                      </a:lnTo>
                      <a:lnTo>
                        <a:pt x="29" y="85"/>
                      </a:lnTo>
                      <a:lnTo>
                        <a:pt x="30" y="86"/>
                      </a:lnTo>
                      <a:lnTo>
                        <a:pt x="31" y="86"/>
                      </a:lnTo>
                      <a:lnTo>
                        <a:pt x="32" y="87"/>
                      </a:lnTo>
                      <a:lnTo>
                        <a:pt x="32" y="87"/>
                      </a:lnTo>
                      <a:lnTo>
                        <a:pt x="32" y="87"/>
                      </a:lnTo>
                      <a:lnTo>
                        <a:pt x="32" y="88"/>
                      </a:lnTo>
                      <a:lnTo>
                        <a:pt x="32" y="88"/>
                      </a:lnTo>
                      <a:lnTo>
                        <a:pt x="32" y="88"/>
                      </a:lnTo>
                      <a:lnTo>
                        <a:pt x="33" y="89"/>
                      </a:lnTo>
                      <a:lnTo>
                        <a:pt x="34" y="89"/>
                      </a:lnTo>
                      <a:lnTo>
                        <a:pt x="35" y="89"/>
                      </a:lnTo>
                      <a:lnTo>
                        <a:pt x="36" y="89"/>
                      </a:lnTo>
                      <a:lnTo>
                        <a:pt x="36" y="89"/>
                      </a:lnTo>
                      <a:lnTo>
                        <a:pt x="36" y="90"/>
                      </a:lnTo>
                      <a:lnTo>
                        <a:pt x="36" y="91"/>
                      </a:lnTo>
                      <a:lnTo>
                        <a:pt x="36" y="92"/>
                      </a:lnTo>
                      <a:lnTo>
                        <a:pt x="36" y="92"/>
                      </a:lnTo>
                      <a:lnTo>
                        <a:pt x="36" y="92"/>
                      </a:lnTo>
                      <a:lnTo>
                        <a:pt x="38" y="94"/>
                      </a:lnTo>
                      <a:lnTo>
                        <a:pt x="40" y="94"/>
                      </a:lnTo>
                      <a:lnTo>
                        <a:pt x="41" y="95"/>
                      </a:lnTo>
                      <a:lnTo>
                        <a:pt x="43" y="95"/>
                      </a:lnTo>
                      <a:lnTo>
                        <a:pt x="43" y="95"/>
                      </a:lnTo>
                      <a:lnTo>
                        <a:pt x="45" y="94"/>
                      </a:lnTo>
                      <a:lnTo>
                        <a:pt x="46" y="94"/>
                      </a:lnTo>
                      <a:lnTo>
                        <a:pt x="48" y="93"/>
                      </a:lnTo>
                      <a:lnTo>
                        <a:pt x="50" y="93"/>
                      </a:lnTo>
                      <a:lnTo>
                        <a:pt x="50" y="93"/>
                      </a:lnTo>
                      <a:lnTo>
                        <a:pt x="51" y="91"/>
                      </a:lnTo>
                      <a:lnTo>
                        <a:pt x="52" y="89"/>
                      </a:lnTo>
                      <a:lnTo>
                        <a:pt x="52" y="89"/>
                      </a:lnTo>
                      <a:lnTo>
                        <a:pt x="52" y="89"/>
                      </a:lnTo>
                      <a:lnTo>
                        <a:pt x="52" y="88"/>
                      </a:lnTo>
                      <a:lnTo>
                        <a:pt x="50" y="87"/>
                      </a:lnTo>
                      <a:lnTo>
                        <a:pt x="50" y="87"/>
                      </a:lnTo>
                      <a:lnTo>
                        <a:pt x="50" y="87"/>
                      </a:lnTo>
                      <a:lnTo>
                        <a:pt x="50" y="87"/>
                      </a:lnTo>
                      <a:lnTo>
                        <a:pt x="51" y="88"/>
                      </a:lnTo>
                      <a:lnTo>
                        <a:pt x="52" y="89"/>
                      </a:lnTo>
                      <a:lnTo>
                        <a:pt x="51" y="90"/>
                      </a:lnTo>
                      <a:lnTo>
                        <a:pt x="51" y="91"/>
                      </a:lnTo>
                      <a:lnTo>
                        <a:pt x="51" y="91"/>
                      </a:lnTo>
                      <a:lnTo>
                        <a:pt x="50" y="92"/>
                      </a:lnTo>
                      <a:lnTo>
                        <a:pt x="48" y="93"/>
                      </a:lnTo>
                      <a:lnTo>
                        <a:pt x="48" y="93"/>
                      </a:lnTo>
                      <a:lnTo>
                        <a:pt x="47" y="94"/>
                      </a:lnTo>
                      <a:lnTo>
                        <a:pt x="46" y="94"/>
                      </a:lnTo>
                      <a:lnTo>
                        <a:pt x="43" y="94"/>
                      </a:lnTo>
                      <a:lnTo>
                        <a:pt x="43" y="94"/>
                      </a:lnTo>
                      <a:lnTo>
                        <a:pt x="42" y="94"/>
                      </a:lnTo>
                      <a:lnTo>
                        <a:pt x="40" y="94"/>
                      </a:lnTo>
                      <a:lnTo>
                        <a:pt x="39" y="94"/>
                      </a:lnTo>
                      <a:lnTo>
                        <a:pt x="38" y="93"/>
                      </a:lnTo>
                      <a:lnTo>
                        <a:pt x="38" y="93"/>
                      </a:lnTo>
                      <a:lnTo>
                        <a:pt x="36" y="92"/>
                      </a:lnTo>
                      <a:lnTo>
                        <a:pt x="36" y="90"/>
                      </a:lnTo>
                      <a:lnTo>
                        <a:pt x="36" y="90"/>
                      </a:lnTo>
                      <a:lnTo>
                        <a:pt x="36" y="90"/>
                      </a:lnTo>
                      <a:lnTo>
                        <a:pt x="36" y="89"/>
                      </a:lnTo>
                      <a:lnTo>
                        <a:pt x="37" y="88"/>
                      </a:lnTo>
                      <a:lnTo>
                        <a:pt x="37" y="88"/>
                      </a:lnTo>
                      <a:lnTo>
                        <a:pt x="37" y="88"/>
                      </a:lnTo>
                      <a:lnTo>
                        <a:pt x="37" y="88"/>
                      </a:lnTo>
                      <a:lnTo>
                        <a:pt x="37" y="88"/>
                      </a:lnTo>
                      <a:lnTo>
                        <a:pt x="36" y="88"/>
                      </a:lnTo>
                      <a:lnTo>
                        <a:pt x="36" y="88"/>
                      </a:lnTo>
                      <a:lnTo>
                        <a:pt x="36" y="88"/>
                      </a:lnTo>
                      <a:lnTo>
                        <a:pt x="35" y="88"/>
                      </a:lnTo>
                      <a:lnTo>
                        <a:pt x="34" y="88"/>
                      </a:lnTo>
                      <a:lnTo>
                        <a:pt x="33" y="88"/>
                      </a:lnTo>
                      <a:lnTo>
                        <a:pt x="33" y="88"/>
                      </a:lnTo>
                      <a:lnTo>
                        <a:pt x="32" y="87"/>
                      </a:lnTo>
                      <a:lnTo>
                        <a:pt x="33" y="87"/>
                      </a:lnTo>
                      <a:lnTo>
                        <a:pt x="33" y="86"/>
                      </a:lnTo>
                      <a:lnTo>
                        <a:pt x="33" y="86"/>
                      </a:lnTo>
                      <a:lnTo>
                        <a:pt x="33" y="86"/>
                      </a:lnTo>
                      <a:lnTo>
                        <a:pt x="33" y="86"/>
                      </a:lnTo>
                      <a:lnTo>
                        <a:pt x="32" y="86"/>
                      </a:lnTo>
                      <a:lnTo>
                        <a:pt x="32" y="86"/>
                      </a:lnTo>
                      <a:lnTo>
                        <a:pt x="32" y="86"/>
                      </a:lnTo>
                      <a:lnTo>
                        <a:pt x="31" y="86"/>
                      </a:lnTo>
                      <a:lnTo>
                        <a:pt x="30" y="85"/>
                      </a:lnTo>
                      <a:lnTo>
                        <a:pt x="29" y="85"/>
                      </a:lnTo>
                      <a:lnTo>
                        <a:pt x="29" y="84"/>
                      </a:lnTo>
                      <a:lnTo>
                        <a:pt x="29" y="84"/>
                      </a:lnTo>
                      <a:lnTo>
                        <a:pt x="29" y="84"/>
                      </a:lnTo>
                      <a:lnTo>
                        <a:pt x="29" y="83"/>
                      </a:lnTo>
                      <a:lnTo>
                        <a:pt x="29" y="83"/>
                      </a:lnTo>
                      <a:lnTo>
                        <a:pt x="28" y="83"/>
                      </a:lnTo>
                      <a:lnTo>
                        <a:pt x="28" y="83"/>
                      </a:lnTo>
                      <a:lnTo>
                        <a:pt x="27" y="84"/>
                      </a:lnTo>
                      <a:lnTo>
                        <a:pt x="27" y="84"/>
                      </a:lnTo>
                      <a:lnTo>
                        <a:pt x="26" y="84"/>
                      </a:lnTo>
                      <a:lnTo>
                        <a:pt x="24" y="84"/>
                      </a:lnTo>
                      <a:lnTo>
                        <a:pt x="24" y="84"/>
                      </a:lnTo>
                      <a:lnTo>
                        <a:pt x="23" y="84"/>
                      </a:lnTo>
                      <a:lnTo>
                        <a:pt x="21" y="84"/>
                      </a:lnTo>
                      <a:lnTo>
                        <a:pt x="18" y="83"/>
                      </a:lnTo>
                      <a:lnTo>
                        <a:pt x="18" y="83"/>
                      </a:lnTo>
                      <a:lnTo>
                        <a:pt x="17" y="82"/>
                      </a:lnTo>
                      <a:lnTo>
                        <a:pt x="16" y="81"/>
                      </a:lnTo>
                      <a:lnTo>
                        <a:pt x="16" y="80"/>
                      </a:lnTo>
                      <a:lnTo>
                        <a:pt x="15" y="78"/>
                      </a:lnTo>
                      <a:lnTo>
                        <a:pt x="15" y="78"/>
                      </a:lnTo>
                      <a:lnTo>
                        <a:pt x="15" y="77"/>
                      </a:lnTo>
                      <a:lnTo>
                        <a:pt x="16" y="76"/>
                      </a:lnTo>
                      <a:lnTo>
                        <a:pt x="17" y="75"/>
                      </a:lnTo>
                      <a:lnTo>
                        <a:pt x="18" y="74"/>
                      </a:lnTo>
                      <a:lnTo>
                        <a:pt x="18" y="74"/>
                      </a:lnTo>
                      <a:lnTo>
                        <a:pt x="19" y="73"/>
                      </a:lnTo>
                      <a:lnTo>
                        <a:pt x="20" y="73"/>
                      </a:lnTo>
                      <a:lnTo>
                        <a:pt x="22" y="72"/>
                      </a:lnTo>
                      <a:lnTo>
                        <a:pt x="22" y="72"/>
                      </a:lnTo>
                      <a:lnTo>
                        <a:pt x="23" y="72"/>
                      </a:lnTo>
                      <a:lnTo>
                        <a:pt x="24" y="72"/>
                      </a:lnTo>
                      <a:lnTo>
                        <a:pt x="24" y="72"/>
                      </a:lnTo>
                      <a:lnTo>
                        <a:pt x="26" y="72"/>
                      </a:lnTo>
                      <a:lnTo>
                        <a:pt x="26" y="72"/>
                      </a:lnTo>
                      <a:lnTo>
                        <a:pt x="26" y="72"/>
                      </a:lnTo>
                      <a:lnTo>
                        <a:pt x="26" y="72"/>
                      </a:lnTo>
                      <a:lnTo>
                        <a:pt x="26" y="72"/>
                      </a:lnTo>
                      <a:lnTo>
                        <a:pt x="25" y="71"/>
                      </a:lnTo>
                      <a:lnTo>
                        <a:pt x="24" y="71"/>
                      </a:lnTo>
                      <a:lnTo>
                        <a:pt x="24" y="71"/>
                      </a:lnTo>
                      <a:lnTo>
                        <a:pt x="23" y="71"/>
                      </a:lnTo>
                      <a:lnTo>
                        <a:pt x="23" y="71"/>
                      </a:lnTo>
                      <a:lnTo>
                        <a:pt x="22" y="70"/>
                      </a:lnTo>
                      <a:lnTo>
                        <a:pt x="20" y="69"/>
                      </a:lnTo>
                      <a:lnTo>
                        <a:pt x="20" y="69"/>
                      </a:lnTo>
                      <a:lnTo>
                        <a:pt x="19" y="69"/>
                      </a:lnTo>
                      <a:lnTo>
                        <a:pt x="19" y="68"/>
                      </a:lnTo>
                      <a:lnTo>
                        <a:pt x="19" y="68"/>
                      </a:lnTo>
                      <a:lnTo>
                        <a:pt x="19" y="68"/>
                      </a:lnTo>
                      <a:lnTo>
                        <a:pt x="19" y="67"/>
                      </a:lnTo>
                      <a:lnTo>
                        <a:pt x="20" y="66"/>
                      </a:lnTo>
                      <a:lnTo>
                        <a:pt x="20" y="66"/>
                      </a:lnTo>
                      <a:lnTo>
                        <a:pt x="20" y="66"/>
                      </a:lnTo>
                      <a:lnTo>
                        <a:pt x="20" y="66"/>
                      </a:lnTo>
                      <a:lnTo>
                        <a:pt x="20" y="66"/>
                      </a:lnTo>
                      <a:lnTo>
                        <a:pt x="20" y="66"/>
                      </a:lnTo>
                      <a:lnTo>
                        <a:pt x="20" y="65"/>
                      </a:lnTo>
                      <a:lnTo>
                        <a:pt x="19" y="65"/>
                      </a:lnTo>
                      <a:lnTo>
                        <a:pt x="19" y="65"/>
                      </a:lnTo>
                      <a:lnTo>
                        <a:pt x="16" y="64"/>
                      </a:lnTo>
                      <a:lnTo>
                        <a:pt x="16" y="64"/>
                      </a:lnTo>
                      <a:lnTo>
                        <a:pt x="13" y="62"/>
                      </a:lnTo>
                      <a:lnTo>
                        <a:pt x="13" y="62"/>
                      </a:lnTo>
                      <a:lnTo>
                        <a:pt x="12" y="62"/>
                      </a:lnTo>
                      <a:lnTo>
                        <a:pt x="12" y="61"/>
                      </a:lnTo>
                      <a:lnTo>
                        <a:pt x="12" y="61"/>
                      </a:lnTo>
                      <a:lnTo>
                        <a:pt x="12" y="61"/>
                      </a:lnTo>
                      <a:lnTo>
                        <a:pt x="12" y="60"/>
                      </a:lnTo>
                      <a:lnTo>
                        <a:pt x="12" y="60"/>
                      </a:lnTo>
                      <a:lnTo>
                        <a:pt x="12" y="59"/>
                      </a:lnTo>
                      <a:lnTo>
                        <a:pt x="12" y="59"/>
                      </a:lnTo>
                      <a:lnTo>
                        <a:pt x="12" y="59"/>
                      </a:lnTo>
                      <a:lnTo>
                        <a:pt x="10" y="58"/>
                      </a:lnTo>
                      <a:lnTo>
                        <a:pt x="10" y="58"/>
                      </a:lnTo>
                      <a:lnTo>
                        <a:pt x="7" y="58"/>
                      </a:lnTo>
                      <a:lnTo>
                        <a:pt x="6" y="57"/>
                      </a:lnTo>
                      <a:lnTo>
                        <a:pt x="4" y="57"/>
                      </a:lnTo>
                      <a:lnTo>
                        <a:pt x="4" y="57"/>
                      </a:lnTo>
                      <a:lnTo>
                        <a:pt x="2" y="56"/>
                      </a:lnTo>
                      <a:lnTo>
                        <a:pt x="1" y="54"/>
                      </a:lnTo>
                      <a:lnTo>
                        <a:pt x="0" y="53"/>
                      </a:lnTo>
                      <a:lnTo>
                        <a:pt x="0" y="51"/>
                      </a:lnTo>
                      <a:lnTo>
                        <a:pt x="0" y="51"/>
                      </a:lnTo>
                      <a:lnTo>
                        <a:pt x="0" y="50"/>
                      </a:lnTo>
                      <a:lnTo>
                        <a:pt x="1" y="48"/>
                      </a:lnTo>
                      <a:lnTo>
                        <a:pt x="2" y="47"/>
                      </a:lnTo>
                      <a:lnTo>
                        <a:pt x="2" y="46"/>
                      </a:lnTo>
                      <a:lnTo>
                        <a:pt x="2" y="46"/>
                      </a:lnTo>
                      <a:lnTo>
                        <a:pt x="4" y="45"/>
                      </a:lnTo>
                      <a:lnTo>
                        <a:pt x="5" y="44"/>
                      </a:lnTo>
                      <a:lnTo>
                        <a:pt x="8" y="43"/>
                      </a:lnTo>
                      <a:lnTo>
                        <a:pt x="8" y="43"/>
                      </a:lnTo>
                      <a:lnTo>
                        <a:pt x="10" y="42"/>
                      </a:lnTo>
                      <a:lnTo>
                        <a:pt x="12" y="41"/>
                      </a:lnTo>
                      <a:lnTo>
                        <a:pt x="12" y="41"/>
                      </a:lnTo>
                      <a:lnTo>
                        <a:pt x="12" y="41"/>
                      </a:lnTo>
                      <a:lnTo>
                        <a:pt x="13" y="42"/>
                      </a:lnTo>
                      <a:lnTo>
                        <a:pt x="15" y="42"/>
                      </a:lnTo>
                      <a:lnTo>
                        <a:pt x="15" y="42"/>
                      </a:lnTo>
                      <a:lnTo>
                        <a:pt x="15" y="42"/>
                      </a:lnTo>
                      <a:lnTo>
                        <a:pt x="15" y="42"/>
                      </a:lnTo>
                      <a:lnTo>
                        <a:pt x="15" y="42"/>
                      </a:lnTo>
                      <a:lnTo>
                        <a:pt x="15" y="41"/>
                      </a:lnTo>
                      <a:lnTo>
                        <a:pt x="15" y="41"/>
                      </a:lnTo>
                      <a:lnTo>
                        <a:pt x="14" y="41"/>
                      </a:lnTo>
                      <a:lnTo>
                        <a:pt x="12" y="40"/>
                      </a:lnTo>
                      <a:lnTo>
                        <a:pt x="11" y="39"/>
                      </a:lnTo>
                      <a:lnTo>
                        <a:pt x="11" y="39"/>
                      </a:lnTo>
                      <a:lnTo>
                        <a:pt x="10" y="38"/>
                      </a:lnTo>
                      <a:lnTo>
                        <a:pt x="10" y="37"/>
                      </a:lnTo>
                      <a:lnTo>
                        <a:pt x="10" y="37"/>
                      </a:lnTo>
                      <a:lnTo>
                        <a:pt x="10" y="36"/>
                      </a:lnTo>
                      <a:lnTo>
                        <a:pt x="11" y="35"/>
                      </a:lnTo>
                      <a:lnTo>
                        <a:pt x="12" y="34"/>
                      </a:lnTo>
                      <a:lnTo>
                        <a:pt x="13" y="34"/>
                      </a:lnTo>
                      <a:lnTo>
                        <a:pt x="15" y="33"/>
                      </a:lnTo>
                      <a:lnTo>
                        <a:pt x="17" y="33"/>
                      </a:lnTo>
                      <a:lnTo>
                        <a:pt x="17" y="33"/>
                      </a:lnTo>
                      <a:lnTo>
                        <a:pt x="17" y="33"/>
                      </a:lnTo>
                      <a:lnTo>
                        <a:pt x="17" y="33"/>
                      </a:lnTo>
                      <a:lnTo>
                        <a:pt x="17" y="33"/>
                      </a:lnTo>
                      <a:lnTo>
                        <a:pt x="17" y="32"/>
                      </a:lnTo>
                      <a:lnTo>
                        <a:pt x="17" y="32"/>
                      </a:lnTo>
                      <a:lnTo>
                        <a:pt x="17" y="31"/>
                      </a:lnTo>
                      <a:lnTo>
                        <a:pt x="18" y="31"/>
                      </a:lnTo>
                      <a:lnTo>
                        <a:pt x="18" y="31"/>
                      </a:lnTo>
                      <a:lnTo>
                        <a:pt x="19" y="30"/>
                      </a:lnTo>
                      <a:lnTo>
                        <a:pt x="20" y="30"/>
                      </a:lnTo>
                      <a:lnTo>
                        <a:pt x="21" y="30"/>
                      </a:lnTo>
                      <a:lnTo>
                        <a:pt x="22" y="30"/>
                      </a:lnTo>
                      <a:lnTo>
                        <a:pt x="22" y="30"/>
                      </a:lnTo>
                      <a:lnTo>
                        <a:pt x="22" y="30"/>
                      </a:lnTo>
                      <a:lnTo>
                        <a:pt x="22" y="30"/>
                      </a:lnTo>
                      <a:lnTo>
                        <a:pt x="22" y="30"/>
                      </a:lnTo>
                      <a:lnTo>
                        <a:pt x="22" y="30"/>
                      </a:lnTo>
                      <a:lnTo>
                        <a:pt x="20" y="27"/>
                      </a:lnTo>
                      <a:lnTo>
                        <a:pt x="19" y="25"/>
                      </a:lnTo>
                      <a:lnTo>
                        <a:pt x="19" y="23"/>
                      </a:lnTo>
                      <a:lnTo>
                        <a:pt x="19" y="23"/>
                      </a:lnTo>
                      <a:lnTo>
                        <a:pt x="19" y="21"/>
                      </a:lnTo>
                      <a:lnTo>
                        <a:pt x="20" y="20"/>
                      </a:lnTo>
                      <a:lnTo>
                        <a:pt x="21" y="19"/>
                      </a:lnTo>
                      <a:lnTo>
                        <a:pt x="22" y="17"/>
                      </a:lnTo>
                      <a:lnTo>
                        <a:pt x="22" y="17"/>
                      </a:lnTo>
                      <a:lnTo>
                        <a:pt x="24" y="17"/>
                      </a:lnTo>
                      <a:lnTo>
                        <a:pt x="26" y="16"/>
                      </a:lnTo>
                      <a:lnTo>
                        <a:pt x="28" y="16"/>
                      </a:lnTo>
                      <a:lnTo>
                        <a:pt x="30" y="16"/>
                      </a:lnTo>
                      <a:lnTo>
                        <a:pt x="30" y="16"/>
                      </a:lnTo>
                      <a:lnTo>
                        <a:pt x="32" y="17"/>
                      </a:lnTo>
                      <a:lnTo>
                        <a:pt x="34" y="17"/>
                      </a:lnTo>
                      <a:lnTo>
                        <a:pt x="34" y="17"/>
                      </a:lnTo>
                      <a:lnTo>
                        <a:pt x="36" y="18"/>
                      </a:lnTo>
                      <a:lnTo>
                        <a:pt x="36" y="18"/>
                      </a:lnTo>
                      <a:lnTo>
                        <a:pt x="36" y="19"/>
                      </a:lnTo>
                      <a:lnTo>
                        <a:pt x="36" y="19"/>
                      </a:lnTo>
                      <a:lnTo>
                        <a:pt x="37" y="19"/>
                      </a:lnTo>
                      <a:lnTo>
                        <a:pt x="37" y="19"/>
                      </a:lnTo>
                      <a:lnTo>
                        <a:pt x="37" y="19"/>
                      </a:lnTo>
                      <a:lnTo>
                        <a:pt x="36" y="18"/>
                      </a:lnTo>
                      <a:lnTo>
                        <a:pt x="36" y="17"/>
                      </a:lnTo>
                      <a:lnTo>
                        <a:pt x="37" y="16"/>
                      </a:lnTo>
                      <a:lnTo>
                        <a:pt x="38" y="14"/>
                      </a:lnTo>
                      <a:lnTo>
                        <a:pt x="39" y="13"/>
                      </a:lnTo>
                      <a:lnTo>
                        <a:pt x="39" y="13"/>
                      </a:lnTo>
                      <a:lnTo>
                        <a:pt x="41" y="12"/>
                      </a:lnTo>
                      <a:lnTo>
                        <a:pt x="42" y="11"/>
                      </a:lnTo>
                      <a:lnTo>
                        <a:pt x="44" y="10"/>
                      </a:lnTo>
                      <a:lnTo>
                        <a:pt x="46" y="9"/>
                      </a:lnTo>
                      <a:lnTo>
                        <a:pt x="46" y="9"/>
                      </a:lnTo>
                      <a:lnTo>
                        <a:pt x="48" y="9"/>
                      </a:lnTo>
                      <a:lnTo>
                        <a:pt x="49" y="9"/>
                      </a:lnTo>
                      <a:lnTo>
                        <a:pt x="51" y="10"/>
                      </a:lnTo>
                      <a:lnTo>
                        <a:pt x="52" y="10"/>
                      </a:lnTo>
                      <a:lnTo>
                        <a:pt x="52" y="10"/>
                      </a:lnTo>
                      <a:lnTo>
                        <a:pt x="53" y="11"/>
                      </a:lnTo>
                      <a:lnTo>
                        <a:pt x="53" y="11"/>
                      </a:lnTo>
                      <a:lnTo>
                        <a:pt x="54" y="11"/>
                      </a:lnTo>
                      <a:lnTo>
                        <a:pt x="54" y="11"/>
                      </a:lnTo>
                      <a:lnTo>
                        <a:pt x="54" y="11"/>
                      </a:lnTo>
                      <a:lnTo>
                        <a:pt x="54" y="11"/>
                      </a:lnTo>
                      <a:lnTo>
                        <a:pt x="54" y="11"/>
                      </a:lnTo>
                      <a:lnTo>
                        <a:pt x="54" y="11"/>
                      </a:lnTo>
                      <a:lnTo>
                        <a:pt x="54" y="11"/>
                      </a:lnTo>
                      <a:lnTo>
                        <a:pt x="54" y="11"/>
                      </a:lnTo>
                      <a:lnTo>
                        <a:pt x="54" y="11"/>
                      </a:lnTo>
                      <a:lnTo>
                        <a:pt x="54" y="11"/>
                      </a:lnTo>
                      <a:lnTo>
                        <a:pt x="54" y="11"/>
                      </a:lnTo>
                      <a:lnTo>
                        <a:pt x="54" y="11"/>
                      </a:lnTo>
                      <a:lnTo>
                        <a:pt x="55" y="10"/>
                      </a:lnTo>
                      <a:lnTo>
                        <a:pt x="55" y="10"/>
                      </a:lnTo>
                      <a:lnTo>
                        <a:pt x="55" y="10"/>
                      </a:lnTo>
                      <a:lnTo>
                        <a:pt x="56" y="11"/>
                      </a:lnTo>
                      <a:lnTo>
                        <a:pt x="58" y="11"/>
                      </a:lnTo>
                      <a:lnTo>
                        <a:pt x="58" y="12"/>
                      </a:lnTo>
                      <a:lnTo>
                        <a:pt x="58" y="12"/>
                      </a:lnTo>
                      <a:lnTo>
                        <a:pt x="58" y="12"/>
                      </a:lnTo>
                      <a:lnTo>
                        <a:pt x="58" y="12"/>
                      </a:lnTo>
                      <a:lnTo>
                        <a:pt x="58" y="12"/>
                      </a:lnTo>
                      <a:lnTo>
                        <a:pt x="58" y="12"/>
                      </a:lnTo>
                      <a:lnTo>
                        <a:pt x="61" y="11"/>
                      </a:lnTo>
                      <a:lnTo>
                        <a:pt x="62" y="11"/>
                      </a:lnTo>
                      <a:lnTo>
                        <a:pt x="63" y="11"/>
                      </a:lnTo>
                      <a:lnTo>
                        <a:pt x="63" y="11"/>
                      </a:lnTo>
                      <a:lnTo>
                        <a:pt x="64" y="11"/>
                      </a:lnTo>
                      <a:lnTo>
                        <a:pt x="66" y="12"/>
                      </a:lnTo>
                      <a:lnTo>
                        <a:pt x="66" y="12"/>
                      </a:lnTo>
                      <a:lnTo>
                        <a:pt x="67" y="12"/>
                      </a:lnTo>
                      <a:lnTo>
                        <a:pt x="68" y="13"/>
                      </a:lnTo>
                      <a:lnTo>
                        <a:pt x="68" y="13"/>
                      </a:lnTo>
                      <a:lnTo>
                        <a:pt x="68" y="13"/>
                      </a:lnTo>
                      <a:lnTo>
                        <a:pt x="68" y="13"/>
                      </a:lnTo>
                      <a:lnTo>
                        <a:pt x="68" y="13"/>
                      </a:lnTo>
                      <a:lnTo>
                        <a:pt x="68" y="13"/>
                      </a:lnTo>
                      <a:lnTo>
                        <a:pt x="67" y="11"/>
                      </a:lnTo>
                      <a:lnTo>
                        <a:pt x="66" y="9"/>
                      </a:lnTo>
                      <a:lnTo>
                        <a:pt x="66" y="9"/>
                      </a:lnTo>
                      <a:lnTo>
                        <a:pt x="66" y="8"/>
                      </a:lnTo>
                      <a:lnTo>
                        <a:pt x="66" y="7"/>
                      </a:lnTo>
                      <a:lnTo>
                        <a:pt x="67" y="6"/>
                      </a:lnTo>
                      <a:lnTo>
                        <a:pt x="67" y="5"/>
                      </a:lnTo>
                      <a:lnTo>
                        <a:pt x="67" y="5"/>
                      </a:lnTo>
                      <a:lnTo>
                        <a:pt x="69" y="3"/>
                      </a:lnTo>
                      <a:lnTo>
                        <a:pt x="71" y="2"/>
                      </a:lnTo>
                      <a:lnTo>
                        <a:pt x="73" y="1"/>
                      </a:lnTo>
                      <a:lnTo>
                        <a:pt x="75" y="1"/>
                      </a:lnTo>
                      <a:lnTo>
                        <a:pt x="75" y="1"/>
                      </a:lnTo>
                      <a:lnTo>
                        <a:pt x="78" y="1"/>
                      </a:lnTo>
                      <a:lnTo>
                        <a:pt x="80" y="1"/>
                      </a:lnTo>
                      <a:lnTo>
                        <a:pt x="81" y="2"/>
                      </a:lnTo>
                      <a:lnTo>
                        <a:pt x="83" y="3"/>
                      </a:lnTo>
                      <a:lnTo>
                        <a:pt x="83" y="3"/>
                      </a:lnTo>
                      <a:lnTo>
                        <a:pt x="84" y="4"/>
                      </a:lnTo>
                      <a:lnTo>
                        <a:pt x="84" y="5"/>
                      </a:lnTo>
                      <a:lnTo>
                        <a:pt x="85" y="7"/>
                      </a:lnTo>
                      <a:lnTo>
                        <a:pt x="85" y="8"/>
                      </a:lnTo>
                      <a:lnTo>
                        <a:pt x="85" y="8"/>
                      </a:lnTo>
                      <a:lnTo>
                        <a:pt x="84" y="10"/>
                      </a:lnTo>
                      <a:lnTo>
                        <a:pt x="84" y="11"/>
                      </a:lnTo>
                      <a:lnTo>
                        <a:pt x="84" y="11"/>
                      </a:lnTo>
                      <a:lnTo>
                        <a:pt x="84" y="11"/>
                      </a:lnTo>
                      <a:lnTo>
                        <a:pt x="84" y="12"/>
                      </a:lnTo>
                      <a:lnTo>
                        <a:pt x="84" y="12"/>
                      </a:lnTo>
                      <a:lnTo>
                        <a:pt x="84" y="12"/>
                      </a:lnTo>
                      <a:lnTo>
                        <a:pt x="84" y="12"/>
                      </a:lnTo>
                      <a:lnTo>
                        <a:pt x="84" y="12"/>
                      </a:lnTo>
                      <a:lnTo>
                        <a:pt x="84" y="12"/>
                      </a:lnTo>
                      <a:lnTo>
                        <a:pt x="85" y="11"/>
                      </a:lnTo>
                      <a:lnTo>
                        <a:pt x="86" y="12"/>
                      </a:lnTo>
                      <a:lnTo>
                        <a:pt x="87" y="12"/>
                      </a:lnTo>
                      <a:lnTo>
                        <a:pt x="88" y="13"/>
                      </a:lnTo>
                      <a:lnTo>
                        <a:pt x="88" y="13"/>
                      </a:lnTo>
                      <a:lnTo>
                        <a:pt x="89" y="14"/>
                      </a:lnTo>
                      <a:lnTo>
                        <a:pt x="89" y="15"/>
                      </a:lnTo>
                      <a:lnTo>
                        <a:pt x="90" y="17"/>
                      </a:lnTo>
                      <a:lnTo>
                        <a:pt x="90" y="17"/>
                      </a:lnTo>
                      <a:lnTo>
                        <a:pt x="90" y="17"/>
                      </a:lnTo>
                      <a:lnTo>
                        <a:pt x="90" y="17"/>
                      </a:lnTo>
                      <a:lnTo>
                        <a:pt x="90" y="17"/>
                      </a:lnTo>
                      <a:lnTo>
                        <a:pt x="9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12" name="Freeform 2948">
                  <a:extLst>
                    <a:ext uri="{FF2B5EF4-FFF2-40B4-BE49-F238E27FC236}">
                      <a16:creationId xmlns:a16="http://schemas.microsoft.com/office/drawing/2014/main" id="{5AA24485-5C81-4FE9-8857-B6A99EC1FDE7}"/>
                    </a:ext>
                  </a:extLst>
                </p:cNvPr>
                <p:cNvSpPr>
                  <a:spLocks/>
                </p:cNvSpPr>
                <p:nvPr/>
              </p:nvSpPr>
              <p:spPr bwMode="auto">
                <a:xfrm>
                  <a:off x="4166" y="1564"/>
                  <a:ext cx="90" cy="95"/>
                </a:xfrm>
                <a:custGeom>
                  <a:avLst/>
                  <a:gdLst>
                    <a:gd name="T0" fmla="*/ 86 w 90"/>
                    <a:gd name="T1" fmla="*/ 11 h 95"/>
                    <a:gd name="T2" fmla="*/ 83 w 90"/>
                    <a:gd name="T3" fmla="*/ 3 h 95"/>
                    <a:gd name="T4" fmla="*/ 67 w 90"/>
                    <a:gd name="T5" fmla="*/ 4 h 95"/>
                    <a:gd name="T6" fmla="*/ 67 w 90"/>
                    <a:gd name="T7" fmla="*/ 12 h 95"/>
                    <a:gd name="T8" fmla="*/ 58 w 90"/>
                    <a:gd name="T9" fmla="*/ 12 h 95"/>
                    <a:gd name="T10" fmla="*/ 54 w 90"/>
                    <a:gd name="T11" fmla="*/ 10 h 95"/>
                    <a:gd name="T12" fmla="*/ 43 w 90"/>
                    <a:gd name="T13" fmla="*/ 10 h 95"/>
                    <a:gd name="T14" fmla="*/ 36 w 90"/>
                    <a:gd name="T15" fmla="*/ 17 h 95"/>
                    <a:gd name="T16" fmla="*/ 30 w 90"/>
                    <a:gd name="T17" fmla="*/ 16 h 95"/>
                    <a:gd name="T18" fmla="*/ 18 w 90"/>
                    <a:gd name="T19" fmla="*/ 23 h 95"/>
                    <a:gd name="T20" fmla="*/ 17 w 90"/>
                    <a:gd name="T21" fmla="*/ 30 h 95"/>
                    <a:gd name="T22" fmla="*/ 12 w 90"/>
                    <a:gd name="T23" fmla="*/ 33 h 95"/>
                    <a:gd name="T24" fmla="*/ 10 w 90"/>
                    <a:gd name="T25" fmla="*/ 39 h 95"/>
                    <a:gd name="T26" fmla="*/ 7 w 90"/>
                    <a:gd name="T27" fmla="*/ 42 h 95"/>
                    <a:gd name="T28" fmla="*/ 0 w 90"/>
                    <a:gd name="T29" fmla="*/ 52 h 95"/>
                    <a:gd name="T30" fmla="*/ 11 w 90"/>
                    <a:gd name="T31" fmla="*/ 59 h 95"/>
                    <a:gd name="T32" fmla="*/ 12 w 90"/>
                    <a:gd name="T33" fmla="*/ 62 h 95"/>
                    <a:gd name="T34" fmla="*/ 20 w 90"/>
                    <a:gd name="T35" fmla="*/ 66 h 95"/>
                    <a:gd name="T36" fmla="*/ 21 w 90"/>
                    <a:gd name="T37" fmla="*/ 70 h 95"/>
                    <a:gd name="T38" fmla="*/ 17 w 90"/>
                    <a:gd name="T39" fmla="*/ 74 h 95"/>
                    <a:gd name="T40" fmla="*/ 16 w 90"/>
                    <a:gd name="T41" fmla="*/ 82 h 95"/>
                    <a:gd name="T42" fmla="*/ 26 w 90"/>
                    <a:gd name="T43" fmla="*/ 85 h 95"/>
                    <a:gd name="T44" fmla="*/ 29 w 90"/>
                    <a:gd name="T45" fmla="*/ 85 h 95"/>
                    <a:gd name="T46" fmla="*/ 32 w 90"/>
                    <a:gd name="T47" fmla="*/ 88 h 95"/>
                    <a:gd name="T48" fmla="*/ 36 w 90"/>
                    <a:gd name="T49" fmla="*/ 92 h 95"/>
                    <a:gd name="T50" fmla="*/ 46 w 90"/>
                    <a:gd name="T51" fmla="*/ 94 h 95"/>
                    <a:gd name="T52" fmla="*/ 50 w 90"/>
                    <a:gd name="T53" fmla="*/ 87 h 95"/>
                    <a:gd name="T54" fmla="*/ 50 w 90"/>
                    <a:gd name="T55" fmla="*/ 92 h 95"/>
                    <a:gd name="T56" fmla="*/ 39 w 90"/>
                    <a:gd name="T57" fmla="*/ 94 h 95"/>
                    <a:gd name="T58" fmla="*/ 37 w 90"/>
                    <a:gd name="T59" fmla="*/ 88 h 95"/>
                    <a:gd name="T60" fmla="*/ 33 w 90"/>
                    <a:gd name="T61" fmla="*/ 88 h 95"/>
                    <a:gd name="T62" fmla="*/ 32 w 90"/>
                    <a:gd name="T63" fmla="*/ 86 h 95"/>
                    <a:gd name="T64" fmla="*/ 29 w 90"/>
                    <a:gd name="T65" fmla="*/ 83 h 95"/>
                    <a:gd name="T66" fmla="*/ 21 w 90"/>
                    <a:gd name="T67" fmla="*/ 84 h 95"/>
                    <a:gd name="T68" fmla="*/ 16 w 90"/>
                    <a:gd name="T69" fmla="*/ 76 h 95"/>
                    <a:gd name="T70" fmla="*/ 24 w 90"/>
                    <a:gd name="T71" fmla="*/ 72 h 95"/>
                    <a:gd name="T72" fmla="*/ 24 w 90"/>
                    <a:gd name="T73" fmla="*/ 71 h 95"/>
                    <a:gd name="T74" fmla="*/ 19 w 90"/>
                    <a:gd name="T75" fmla="*/ 68 h 95"/>
                    <a:gd name="T76" fmla="*/ 19 w 90"/>
                    <a:gd name="T77" fmla="*/ 65 h 95"/>
                    <a:gd name="T78" fmla="*/ 12 w 90"/>
                    <a:gd name="T79" fmla="*/ 61 h 95"/>
                    <a:gd name="T80" fmla="*/ 6 w 90"/>
                    <a:gd name="T81" fmla="*/ 57 h 95"/>
                    <a:gd name="T82" fmla="*/ 1 w 90"/>
                    <a:gd name="T83" fmla="*/ 48 h 95"/>
                    <a:gd name="T84" fmla="*/ 12 w 90"/>
                    <a:gd name="T85" fmla="*/ 41 h 95"/>
                    <a:gd name="T86" fmla="*/ 15 w 90"/>
                    <a:gd name="T87" fmla="*/ 41 h 95"/>
                    <a:gd name="T88" fmla="*/ 10 w 90"/>
                    <a:gd name="T89" fmla="*/ 36 h 95"/>
                    <a:gd name="T90" fmla="*/ 17 w 90"/>
                    <a:gd name="T91" fmla="*/ 33 h 95"/>
                    <a:gd name="T92" fmla="*/ 22 w 90"/>
                    <a:gd name="T93" fmla="*/ 30 h 95"/>
                    <a:gd name="T94" fmla="*/ 19 w 90"/>
                    <a:gd name="T95" fmla="*/ 23 h 95"/>
                    <a:gd name="T96" fmla="*/ 30 w 90"/>
                    <a:gd name="T97" fmla="*/ 16 h 95"/>
                    <a:gd name="T98" fmla="*/ 37 w 90"/>
                    <a:gd name="T99" fmla="*/ 19 h 95"/>
                    <a:gd name="T100" fmla="*/ 41 w 90"/>
                    <a:gd name="T101" fmla="*/ 12 h 95"/>
                    <a:gd name="T102" fmla="*/ 52 w 90"/>
                    <a:gd name="T103" fmla="*/ 10 h 95"/>
                    <a:gd name="T104" fmla="*/ 54 w 90"/>
                    <a:gd name="T105" fmla="*/ 11 h 95"/>
                    <a:gd name="T106" fmla="*/ 56 w 90"/>
                    <a:gd name="T107" fmla="*/ 11 h 95"/>
                    <a:gd name="T108" fmla="*/ 62 w 90"/>
                    <a:gd name="T109" fmla="*/ 11 h 95"/>
                    <a:gd name="T110" fmla="*/ 68 w 90"/>
                    <a:gd name="T111" fmla="*/ 13 h 95"/>
                    <a:gd name="T112" fmla="*/ 67 w 90"/>
                    <a:gd name="T113" fmla="*/ 6 h 95"/>
                    <a:gd name="T114" fmla="*/ 80 w 90"/>
                    <a:gd name="T115" fmla="*/ 1 h 95"/>
                    <a:gd name="T116" fmla="*/ 84 w 90"/>
                    <a:gd name="T117" fmla="*/ 10 h 95"/>
                    <a:gd name="T118" fmla="*/ 84 w 90"/>
                    <a:gd name="T119" fmla="*/ 12 h 95"/>
                    <a:gd name="T120" fmla="*/ 90 w 90"/>
                    <a:gd name="T121" fmla="*/ 1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95">
                      <a:moveTo>
                        <a:pt x="90" y="17"/>
                      </a:moveTo>
                      <a:lnTo>
                        <a:pt x="90" y="17"/>
                      </a:lnTo>
                      <a:lnTo>
                        <a:pt x="90" y="15"/>
                      </a:lnTo>
                      <a:lnTo>
                        <a:pt x="90" y="14"/>
                      </a:lnTo>
                      <a:lnTo>
                        <a:pt x="90" y="14"/>
                      </a:lnTo>
                      <a:lnTo>
                        <a:pt x="89" y="13"/>
                      </a:lnTo>
                      <a:lnTo>
                        <a:pt x="88" y="12"/>
                      </a:lnTo>
                      <a:lnTo>
                        <a:pt x="88" y="12"/>
                      </a:lnTo>
                      <a:lnTo>
                        <a:pt x="86" y="11"/>
                      </a:lnTo>
                      <a:lnTo>
                        <a:pt x="86" y="11"/>
                      </a:lnTo>
                      <a:lnTo>
                        <a:pt x="85" y="11"/>
                      </a:lnTo>
                      <a:lnTo>
                        <a:pt x="85" y="11"/>
                      </a:lnTo>
                      <a:lnTo>
                        <a:pt x="85" y="9"/>
                      </a:lnTo>
                      <a:lnTo>
                        <a:pt x="86" y="8"/>
                      </a:lnTo>
                      <a:lnTo>
                        <a:pt x="85" y="6"/>
                      </a:lnTo>
                      <a:lnTo>
                        <a:pt x="85" y="4"/>
                      </a:lnTo>
                      <a:lnTo>
                        <a:pt x="85" y="4"/>
                      </a:lnTo>
                      <a:lnTo>
                        <a:pt x="83" y="3"/>
                      </a:lnTo>
                      <a:lnTo>
                        <a:pt x="81" y="1"/>
                      </a:lnTo>
                      <a:lnTo>
                        <a:pt x="79" y="1"/>
                      </a:lnTo>
                      <a:lnTo>
                        <a:pt x="77" y="0"/>
                      </a:lnTo>
                      <a:lnTo>
                        <a:pt x="77" y="0"/>
                      </a:lnTo>
                      <a:lnTo>
                        <a:pt x="75" y="0"/>
                      </a:lnTo>
                      <a:lnTo>
                        <a:pt x="74" y="0"/>
                      </a:lnTo>
                      <a:lnTo>
                        <a:pt x="71" y="1"/>
                      </a:lnTo>
                      <a:lnTo>
                        <a:pt x="69" y="3"/>
                      </a:lnTo>
                      <a:lnTo>
                        <a:pt x="67" y="4"/>
                      </a:lnTo>
                      <a:lnTo>
                        <a:pt x="67" y="4"/>
                      </a:lnTo>
                      <a:lnTo>
                        <a:pt x="66" y="5"/>
                      </a:lnTo>
                      <a:lnTo>
                        <a:pt x="66" y="7"/>
                      </a:lnTo>
                      <a:lnTo>
                        <a:pt x="66" y="8"/>
                      </a:lnTo>
                      <a:lnTo>
                        <a:pt x="66" y="9"/>
                      </a:lnTo>
                      <a:lnTo>
                        <a:pt x="66" y="9"/>
                      </a:lnTo>
                      <a:lnTo>
                        <a:pt x="66" y="11"/>
                      </a:lnTo>
                      <a:lnTo>
                        <a:pt x="67" y="12"/>
                      </a:lnTo>
                      <a:lnTo>
                        <a:pt x="67" y="12"/>
                      </a:lnTo>
                      <a:lnTo>
                        <a:pt x="66" y="12"/>
                      </a:lnTo>
                      <a:lnTo>
                        <a:pt x="66" y="12"/>
                      </a:lnTo>
                      <a:lnTo>
                        <a:pt x="65" y="11"/>
                      </a:lnTo>
                      <a:lnTo>
                        <a:pt x="64" y="11"/>
                      </a:lnTo>
                      <a:lnTo>
                        <a:pt x="64" y="11"/>
                      </a:lnTo>
                      <a:lnTo>
                        <a:pt x="62" y="11"/>
                      </a:lnTo>
                      <a:lnTo>
                        <a:pt x="61" y="11"/>
                      </a:lnTo>
                      <a:lnTo>
                        <a:pt x="58" y="12"/>
                      </a:lnTo>
                      <a:lnTo>
                        <a:pt x="58" y="12"/>
                      </a:lnTo>
                      <a:lnTo>
                        <a:pt x="58" y="11"/>
                      </a:lnTo>
                      <a:lnTo>
                        <a:pt x="58" y="11"/>
                      </a:lnTo>
                      <a:lnTo>
                        <a:pt x="58" y="11"/>
                      </a:lnTo>
                      <a:lnTo>
                        <a:pt x="57" y="10"/>
                      </a:lnTo>
                      <a:lnTo>
                        <a:pt x="55" y="10"/>
                      </a:lnTo>
                      <a:lnTo>
                        <a:pt x="55" y="10"/>
                      </a:lnTo>
                      <a:lnTo>
                        <a:pt x="55" y="10"/>
                      </a:lnTo>
                      <a:lnTo>
                        <a:pt x="54" y="10"/>
                      </a:lnTo>
                      <a:lnTo>
                        <a:pt x="54" y="10"/>
                      </a:lnTo>
                      <a:lnTo>
                        <a:pt x="54" y="10"/>
                      </a:lnTo>
                      <a:lnTo>
                        <a:pt x="54" y="10"/>
                      </a:lnTo>
                      <a:lnTo>
                        <a:pt x="52" y="10"/>
                      </a:lnTo>
                      <a:lnTo>
                        <a:pt x="51" y="9"/>
                      </a:lnTo>
                      <a:lnTo>
                        <a:pt x="51" y="9"/>
                      </a:lnTo>
                      <a:lnTo>
                        <a:pt x="49" y="9"/>
                      </a:lnTo>
                      <a:lnTo>
                        <a:pt x="47" y="9"/>
                      </a:lnTo>
                      <a:lnTo>
                        <a:pt x="45" y="9"/>
                      </a:lnTo>
                      <a:lnTo>
                        <a:pt x="43" y="10"/>
                      </a:lnTo>
                      <a:lnTo>
                        <a:pt x="43" y="10"/>
                      </a:lnTo>
                      <a:lnTo>
                        <a:pt x="42" y="10"/>
                      </a:lnTo>
                      <a:lnTo>
                        <a:pt x="40" y="11"/>
                      </a:lnTo>
                      <a:lnTo>
                        <a:pt x="39" y="12"/>
                      </a:lnTo>
                      <a:lnTo>
                        <a:pt x="38" y="13"/>
                      </a:lnTo>
                      <a:lnTo>
                        <a:pt x="38" y="13"/>
                      </a:lnTo>
                      <a:lnTo>
                        <a:pt x="37" y="15"/>
                      </a:lnTo>
                      <a:lnTo>
                        <a:pt x="36" y="16"/>
                      </a:lnTo>
                      <a:lnTo>
                        <a:pt x="36" y="17"/>
                      </a:lnTo>
                      <a:lnTo>
                        <a:pt x="36" y="18"/>
                      </a:lnTo>
                      <a:lnTo>
                        <a:pt x="36" y="18"/>
                      </a:lnTo>
                      <a:lnTo>
                        <a:pt x="36" y="18"/>
                      </a:lnTo>
                      <a:lnTo>
                        <a:pt x="36" y="18"/>
                      </a:lnTo>
                      <a:lnTo>
                        <a:pt x="34" y="17"/>
                      </a:lnTo>
                      <a:lnTo>
                        <a:pt x="34" y="17"/>
                      </a:lnTo>
                      <a:lnTo>
                        <a:pt x="32" y="16"/>
                      </a:lnTo>
                      <a:lnTo>
                        <a:pt x="30" y="16"/>
                      </a:lnTo>
                      <a:lnTo>
                        <a:pt x="30" y="16"/>
                      </a:lnTo>
                      <a:lnTo>
                        <a:pt x="28" y="15"/>
                      </a:lnTo>
                      <a:lnTo>
                        <a:pt x="26" y="16"/>
                      </a:lnTo>
                      <a:lnTo>
                        <a:pt x="24" y="16"/>
                      </a:lnTo>
                      <a:lnTo>
                        <a:pt x="22" y="17"/>
                      </a:lnTo>
                      <a:lnTo>
                        <a:pt x="22" y="17"/>
                      </a:lnTo>
                      <a:lnTo>
                        <a:pt x="20" y="18"/>
                      </a:lnTo>
                      <a:lnTo>
                        <a:pt x="19" y="19"/>
                      </a:lnTo>
                      <a:lnTo>
                        <a:pt x="18" y="21"/>
                      </a:lnTo>
                      <a:lnTo>
                        <a:pt x="18" y="23"/>
                      </a:lnTo>
                      <a:lnTo>
                        <a:pt x="18" y="23"/>
                      </a:lnTo>
                      <a:lnTo>
                        <a:pt x="18" y="24"/>
                      </a:lnTo>
                      <a:lnTo>
                        <a:pt x="19" y="26"/>
                      </a:lnTo>
                      <a:lnTo>
                        <a:pt x="20" y="28"/>
                      </a:lnTo>
                      <a:lnTo>
                        <a:pt x="21" y="29"/>
                      </a:lnTo>
                      <a:lnTo>
                        <a:pt x="21" y="29"/>
                      </a:lnTo>
                      <a:lnTo>
                        <a:pt x="19" y="29"/>
                      </a:lnTo>
                      <a:lnTo>
                        <a:pt x="17" y="30"/>
                      </a:lnTo>
                      <a:lnTo>
                        <a:pt x="17" y="30"/>
                      </a:lnTo>
                      <a:lnTo>
                        <a:pt x="17" y="30"/>
                      </a:lnTo>
                      <a:lnTo>
                        <a:pt x="16" y="31"/>
                      </a:lnTo>
                      <a:lnTo>
                        <a:pt x="16" y="31"/>
                      </a:lnTo>
                      <a:lnTo>
                        <a:pt x="16" y="31"/>
                      </a:lnTo>
                      <a:lnTo>
                        <a:pt x="16" y="32"/>
                      </a:lnTo>
                      <a:lnTo>
                        <a:pt x="16" y="32"/>
                      </a:lnTo>
                      <a:lnTo>
                        <a:pt x="16" y="32"/>
                      </a:lnTo>
                      <a:lnTo>
                        <a:pt x="14" y="32"/>
                      </a:lnTo>
                      <a:lnTo>
                        <a:pt x="12" y="33"/>
                      </a:lnTo>
                      <a:lnTo>
                        <a:pt x="12" y="33"/>
                      </a:lnTo>
                      <a:lnTo>
                        <a:pt x="11" y="34"/>
                      </a:lnTo>
                      <a:lnTo>
                        <a:pt x="10" y="35"/>
                      </a:lnTo>
                      <a:lnTo>
                        <a:pt x="10" y="36"/>
                      </a:lnTo>
                      <a:lnTo>
                        <a:pt x="10" y="36"/>
                      </a:lnTo>
                      <a:lnTo>
                        <a:pt x="9" y="37"/>
                      </a:lnTo>
                      <a:lnTo>
                        <a:pt x="10" y="38"/>
                      </a:lnTo>
                      <a:lnTo>
                        <a:pt x="10" y="39"/>
                      </a:lnTo>
                      <a:lnTo>
                        <a:pt x="10" y="39"/>
                      </a:lnTo>
                      <a:lnTo>
                        <a:pt x="10" y="39"/>
                      </a:lnTo>
                      <a:lnTo>
                        <a:pt x="11" y="40"/>
                      </a:lnTo>
                      <a:lnTo>
                        <a:pt x="13" y="41"/>
                      </a:lnTo>
                      <a:lnTo>
                        <a:pt x="13" y="41"/>
                      </a:lnTo>
                      <a:lnTo>
                        <a:pt x="11" y="41"/>
                      </a:lnTo>
                      <a:lnTo>
                        <a:pt x="11" y="41"/>
                      </a:lnTo>
                      <a:lnTo>
                        <a:pt x="10" y="41"/>
                      </a:lnTo>
                      <a:lnTo>
                        <a:pt x="9" y="41"/>
                      </a:lnTo>
                      <a:lnTo>
                        <a:pt x="7" y="42"/>
                      </a:lnTo>
                      <a:lnTo>
                        <a:pt x="7" y="42"/>
                      </a:lnTo>
                      <a:lnTo>
                        <a:pt x="5" y="43"/>
                      </a:lnTo>
                      <a:lnTo>
                        <a:pt x="3" y="44"/>
                      </a:lnTo>
                      <a:lnTo>
                        <a:pt x="2" y="45"/>
                      </a:lnTo>
                      <a:lnTo>
                        <a:pt x="1" y="47"/>
                      </a:lnTo>
                      <a:lnTo>
                        <a:pt x="1" y="47"/>
                      </a:lnTo>
                      <a:lnTo>
                        <a:pt x="0" y="49"/>
                      </a:lnTo>
                      <a:lnTo>
                        <a:pt x="0" y="50"/>
                      </a:lnTo>
                      <a:lnTo>
                        <a:pt x="0" y="52"/>
                      </a:lnTo>
                      <a:lnTo>
                        <a:pt x="0" y="53"/>
                      </a:lnTo>
                      <a:lnTo>
                        <a:pt x="0" y="53"/>
                      </a:lnTo>
                      <a:lnTo>
                        <a:pt x="1" y="55"/>
                      </a:lnTo>
                      <a:lnTo>
                        <a:pt x="3" y="56"/>
                      </a:lnTo>
                      <a:lnTo>
                        <a:pt x="5" y="57"/>
                      </a:lnTo>
                      <a:lnTo>
                        <a:pt x="6" y="58"/>
                      </a:lnTo>
                      <a:lnTo>
                        <a:pt x="6" y="58"/>
                      </a:lnTo>
                      <a:lnTo>
                        <a:pt x="9" y="58"/>
                      </a:lnTo>
                      <a:lnTo>
                        <a:pt x="11" y="59"/>
                      </a:lnTo>
                      <a:lnTo>
                        <a:pt x="11" y="59"/>
                      </a:lnTo>
                      <a:lnTo>
                        <a:pt x="12" y="59"/>
                      </a:lnTo>
                      <a:lnTo>
                        <a:pt x="12" y="60"/>
                      </a:lnTo>
                      <a:lnTo>
                        <a:pt x="12" y="60"/>
                      </a:lnTo>
                      <a:lnTo>
                        <a:pt x="12" y="60"/>
                      </a:lnTo>
                      <a:lnTo>
                        <a:pt x="12" y="61"/>
                      </a:lnTo>
                      <a:lnTo>
                        <a:pt x="12" y="61"/>
                      </a:lnTo>
                      <a:lnTo>
                        <a:pt x="12" y="61"/>
                      </a:lnTo>
                      <a:lnTo>
                        <a:pt x="12" y="62"/>
                      </a:lnTo>
                      <a:lnTo>
                        <a:pt x="13" y="63"/>
                      </a:lnTo>
                      <a:lnTo>
                        <a:pt x="14" y="64"/>
                      </a:lnTo>
                      <a:lnTo>
                        <a:pt x="14" y="64"/>
                      </a:lnTo>
                      <a:lnTo>
                        <a:pt x="16" y="65"/>
                      </a:lnTo>
                      <a:lnTo>
                        <a:pt x="18" y="65"/>
                      </a:lnTo>
                      <a:lnTo>
                        <a:pt x="18" y="65"/>
                      </a:lnTo>
                      <a:lnTo>
                        <a:pt x="19" y="66"/>
                      </a:lnTo>
                      <a:lnTo>
                        <a:pt x="20" y="66"/>
                      </a:lnTo>
                      <a:lnTo>
                        <a:pt x="20" y="66"/>
                      </a:lnTo>
                      <a:lnTo>
                        <a:pt x="19" y="66"/>
                      </a:lnTo>
                      <a:lnTo>
                        <a:pt x="19" y="66"/>
                      </a:lnTo>
                      <a:lnTo>
                        <a:pt x="18" y="67"/>
                      </a:lnTo>
                      <a:lnTo>
                        <a:pt x="18" y="68"/>
                      </a:lnTo>
                      <a:lnTo>
                        <a:pt x="18" y="68"/>
                      </a:lnTo>
                      <a:lnTo>
                        <a:pt x="18" y="68"/>
                      </a:lnTo>
                      <a:lnTo>
                        <a:pt x="19" y="69"/>
                      </a:lnTo>
                      <a:lnTo>
                        <a:pt x="20" y="69"/>
                      </a:lnTo>
                      <a:lnTo>
                        <a:pt x="21" y="70"/>
                      </a:lnTo>
                      <a:lnTo>
                        <a:pt x="21" y="70"/>
                      </a:lnTo>
                      <a:lnTo>
                        <a:pt x="24" y="71"/>
                      </a:lnTo>
                      <a:lnTo>
                        <a:pt x="24" y="71"/>
                      </a:lnTo>
                      <a:lnTo>
                        <a:pt x="22" y="71"/>
                      </a:lnTo>
                      <a:lnTo>
                        <a:pt x="21" y="72"/>
                      </a:lnTo>
                      <a:lnTo>
                        <a:pt x="19" y="73"/>
                      </a:lnTo>
                      <a:lnTo>
                        <a:pt x="19" y="73"/>
                      </a:lnTo>
                      <a:lnTo>
                        <a:pt x="18" y="73"/>
                      </a:lnTo>
                      <a:lnTo>
                        <a:pt x="17" y="74"/>
                      </a:lnTo>
                      <a:lnTo>
                        <a:pt x="16" y="75"/>
                      </a:lnTo>
                      <a:lnTo>
                        <a:pt x="15" y="76"/>
                      </a:lnTo>
                      <a:lnTo>
                        <a:pt x="15" y="76"/>
                      </a:lnTo>
                      <a:lnTo>
                        <a:pt x="15" y="77"/>
                      </a:lnTo>
                      <a:lnTo>
                        <a:pt x="15" y="78"/>
                      </a:lnTo>
                      <a:lnTo>
                        <a:pt x="15" y="80"/>
                      </a:lnTo>
                      <a:lnTo>
                        <a:pt x="15" y="81"/>
                      </a:lnTo>
                      <a:lnTo>
                        <a:pt x="15" y="81"/>
                      </a:lnTo>
                      <a:lnTo>
                        <a:pt x="16" y="82"/>
                      </a:lnTo>
                      <a:lnTo>
                        <a:pt x="17" y="82"/>
                      </a:lnTo>
                      <a:lnTo>
                        <a:pt x="18" y="83"/>
                      </a:lnTo>
                      <a:lnTo>
                        <a:pt x="20" y="84"/>
                      </a:lnTo>
                      <a:lnTo>
                        <a:pt x="20" y="84"/>
                      </a:lnTo>
                      <a:lnTo>
                        <a:pt x="21" y="84"/>
                      </a:lnTo>
                      <a:lnTo>
                        <a:pt x="22" y="85"/>
                      </a:lnTo>
                      <a:lnTo>
                        <a:pt x="24" y="85"/>
                      </a:lnTo>
                      <a:lnTo>
                        <a:pt x="26" y="85"/>
                      </a:lnTo>
                      <a:lnTo>
                        <a:pt x="26" y="85"/>
                      </a:lnTo>
                      <a:lnTo>
                        <a:pt x="27" y="84"/>
                      </a:lnTo>
                      <a:lnTo>
                        <a:pt x="27" y="84"/>
                      </a:lnTo>
                      <a:lnTo>
                        <a:pt x="28" y="84"/>
                      </a:lnTo>
                      <a:lnTo>
                        <a:pt x="28" y="84"/>
                      </a:lnTo>
                      <a:lnTo>
                        <a:pt x="28" y="84"/>
                      </a:lnTo>
                      <a:lnTo>
                        <a:pt x="28" y="84"/>
                      </a:lnTo>
                      <a:lnTo>
                        <a:pt x="28" y="84"/>
                      </a:lnTo>
                      <a:lnTo>
                        <a:pt x="28" y="84"/>
                      </a:lnTo>
                      <a:lnTo>
                        <a:pt x="29" y="85"/>
                      </a:lnTo>
                      <a:lnTo>
                        <a:pt x="29" y="85"/>
                      </a:lnTo>
                      <a:lnTo>
                        <a:pt x="29" y="85"/>
                      </a:lnTo>
                      <a:lnTo>
                        <a:pt x="30" y="86"/>
                      </a:lnTo>
                      <a:lnTo>
                        <a:pt x="31" y="86"/>
                      </a:lnTo>
                      <a:lnTo>
                        <a:pt x="32" y="87"/>
                      </a:lnTo>
                      <a:lnTo>
                        <a:pt x="32" y="87"/>
                      </a:lnTo>
                      <a:lnTo>
                        <a:pt x="32" y="87"/>
                      </a:lnTo>
                      <a:lnTo>
                        <a:pt x="32" y="88"/>
                      </a:lnTo>
                      <a:lnTo>
                        <a:pt x="32" y="88"/>
                      </a:lnTo>
                      <a:lnTo>
                        <a:pt x="32" y="88"/>
                      </a:lnTo>
                      <a:lnTo>
                        <a:pt x="33" y="89"/>
                      </a:lnTo>
                      <a:lnTo>
                        <a:pt x="34" y="89"/>
                      </a:lnTo>
                      <a:lnTo>
                        <a:pt x="35" y="89"/>
                      </a:lnTo>
                      <a:lnTo>
                        <a:pt x="36" y="89"/>
                      </a:lnTo>
                      <a:lnTo>
                        <a:pt x="36" y="89"/>
                      </a:lnTo>
                      <a:lnTo>
                        <a:pt x="36" y="90"/>
                      </a:lnTo>
                      <a:lnTo>
                        <a:pt x="36" y="91"/>
                      </a:lnTo>
                      <a:lnTo>
                        <a:pt x="36" y="92"/>
                      </a:lnTo>
                      <a:lnTo>
                        <a:pt x="36" y="92"/>
                      </a:lnTo>
                      <a:lnTo>
                        <a:pt x="36" y="92"/>
                      </a:lnTo>
                      <a:lnTo>
                        <a:pt x="38" y="94"/>
                      </a:lnTo>
                      <a:lnTo>
                        <a:pt x="40" y="94"/>
                      </a:lnTo>
                      <a:lnTo>
                        <a:pt x="41" y="95"/>
                      </a:lnTo>
                      <a:lnTo>
                        <a:pt x="43" y="95"/>
                      </a:lnTo>
                      <a:lnTo>
                        <a:pt x="43" y="95"/>
                      </a:lnTo>
                      <a:lnTo>
                        <a:pt x="45" y="94"/>
                      </a:lnTo>
                      <a:lnTo>
                        <a:pt x="46" y="94"/>
                      </a:lnTo>
                      <a:lnTo>
                        <a:pt x="48" y="93"/>
                      </a:lnTo>
                      <a:lnTo>
                        <a:pt x="50" y="93"/>
                      </a:lnTo>
                      <a:lnTo>
                        <a:pt x="50" y="93"/>
                      </a:lnTo>
                      <a:lnTo>
                        <a:pt x="51" y="91"/>
                      </a:lnTo>
                      <a:lnTo>
                        <a:pt x="52" y="89"/>
                      </a:lnTo>
                      <a:lnTo>
                        <a:pt x="52" y="89"/>
                      </a:lnTo>
                      <a:lnTo>
                        <a:pt x="52" y="89"/>
                      </a:lnTo>
                      <a:lnTo>
                        <a:pt x="52" y="88"/>
                      </a:lnTo>
                      <a:lnTo>
                        <a:pt x="50" y="87"/>
                      </a:lnTo>
                      <a:lnTo>
                        <a:pt x="50" y="87"/>
                      </a:lnTo>
                      <a:lnTo>
                        <a:pt x="50" y="87"/>
                      </a:lnTo>
                      <a:lnTo>
                        <a:pt x="50" y="87"/>
                      </a:lnTo>
                      <a:lnTo>
                        <a:pt x="51" y="88"/>
                      </a:lnTo>
                      <a:lnTo>
                        <a:pt x="52" y="89"/>
                      </a:lnTo>
                      <a:lnTo>
                        <a:pt x="51" y="90"/>
                      </a:lnTo>
                      <a:lnTo>
                        <a:pt x="51" y="91"/>
                      </a:lnTo>
                      <a:lnTo>
                        <a:pt x="51" y="91"/>
                      </a:lnTo>
                      <a:lnTo>
                        <a:pt x="50" y="92"/>
                      </a:lnTo>
                      <a:lnTo>
                        <a:pt x="48" y="93"/>
                      </a:lnTo>
                      <a:lnTo>
                        <a:pt x="48" y="93"/>
                      </a:lnTo>
                      <a:lnTo>
                        <a:pt x="47" y="94"/>
                      </a:lnTo>
                      <a:lnTo>
                        <a:pt x="46" y="94"/>
                      </a:lnTo>
                      <a:lnTo>
                        <a:pt x="43" y="94"/>
                      </a:lnTo>
                      <a:lnTo>
                        <a:pt x="43" y="94"/>
                      </a:lnTo>
                      <a:lnTo>
                        <a:pt x="42" y="94"/>
                      </a:lnTo>
                      <a:lnTo>
                        <a:pt x="40" y="94"/>
                      </a:lnTo>
                      <a:lnTo>
                        <a:pt x="39" y="94"/>
                      </a:lnTo>
                      <a:lnTo>
                        <a:pt x="38" y="93"/>
                      </a:lnTo>
                      <a:lnTo>
                        <a:pt x="38" y="93"/>
                      </a:lnTo>
                      <a:lnTo>
                        <a:pt x="36" y="92"/>
                      </a:lnTo>
                      <a:lnTo>
                        <a:pt x="36" y="90"/>
                      </a:lnTo>
                      <a:lnTo>
                        <a:pt x="36" y="90"/>
                      </a:lnTo>
                      <a:lnTo>
                        <a:pt x="36" y="90"/>
                      </a:lnTo>
                      <a:lnTo>
                        <a:pt x="36" y="89"/>
                      </a:lnTo>
                      <a:lnTo>
                        <a:pt x="37" y="88"/>
                      </a:lnTo>
                      <a:lnTo>
                        <a:pt x="37" y="88"/>
                      </a:lnTo>
                      <a:lnTo>
                        <a:pt x="37" y="88"/>
                      </a:lnTo>
                      <a:lnTo>
                        <a:pt x="37" y="88"/>
                      </a:lnTo>
                      <a:lnTo>
                        <a:pt x="37" y="88"/>
                      </a:lnTo>
                      <a:lnTo>
                        <a:pt x="36" y="88"/>
                      </a:lnTo>
                      <a:lnTo>
                        <a:pt x="36" y="88"/>
                      </a:lnTo>
                      <a:lnTo>
                        <a:pt x="36" y="88"/>
                      </a:lnTo>
                      <a:lnTo>
                        <a:pt x="35" y="88"/>
                      </a:lnTo>
                      <a:lnTo>
                        <a:pt x="34" y="88"/>
                      </a:lnTo>
                      <a:lnTo>
                        <a:pt x="33" y="88"/>
                      </a:lnTo>
                      <a:lnTo>
                        <a:pt x="33" y="88"/>
                      </a:lnTo>
                      <a:lnTo>
                        <a:pt x="32" y="87"/>
                      </a:lnTo>
                      <a:lnTo>
                        <a:pt x="33" y="87"/>
                      </a:lnTo>
                      <a:lnTo>
                        <a:pt x="33" y="86"/>
                      </a:lnTo>
                      <a:lnTo>
                        <a:pt x="33" y="86"/>
                      </a:lnTo>
                      <a:lnTo>
                        <a:pt x="33" y="86"/>
                      </a:lnTo>
                      <a:lnTo>
                        <a:pt x="33" y="86"/>
                      </a:lnTo>
                      <a:lnTo>
                        <a:pt x="32" y="86"/>
                      </a:lnTo>
                      <a:lnTo>
                        <a:pt x="32" y="86"/>
                      </a:lnTo>
                      <a:lnTo>
                        <a:pt x="32" y="86"/>
                      </a:lnTo>
                      <a:lnTo>
                        <a:pt x="31" y="86"/>
                      </a:lnTo>
                      <a:lnTo>
                        <a:pt x="30" y="85"/>
                      </a:lnTo>
                      <a:lnTo>
                        <a:pt x="29" y="85"/>
                      </a:lnTo>
                      <a:lnTo>
                        <a:pt x="29" y="84"/>
                      </a:lnTo>
                      <a:lnTo>
                        <a:pt x="29" y="84"/>
                      </a:lnTo>
                      <a:lnTo>
                        <a:pt x="29" y="84"/>
                      </a:lnTo>
                      <a:lnTo>
                        <a:pt x="29" y="83"/>
                      </a:lnTo>
                      <a:lnTo>
                        <a:pt x="29" y="83"/>
                      </a:lnTo>
                      <a:lnTo>
                        <a:pt x="28" y="83"/>
                      </a:lnTo>
                      <a:lnTo>
                        <a:pt x="28" y="83"/>
                      </a:lnTo>
                      <a:lnTo>
                        <a:pt x="27" y="84"/>
                      </a:lnTo>
                      <a:lnTo>
                        <a:pt x="27" y="84"/>
                      </a:lnTo>
                      <a:lnTo>
                        <a:pt x="26" y="84"/>
                      </a:lnTo>
                      <a:lnTo>
                        <a:pt x="24" y="84"/>
                      </a:lnTo>
                      <a:lnTo>
                        <a:pt x="24" y="84"/>
                      </a:lnTo>
                      <a:lnTo>
                        <a:pt x="23" y="84"/>
                      </a:lnTo>
                      <a:lnTo>
                        <a:pt x="21" y="84"/>
                      </a:lnTo>
                      <a:lnTo>
                        <a:pt x="18" y="83"/>
                      </a:lnTo>
                      <a:lnTo>
                        <a:pt x="18" y="83"/>
                      </a:lnTo>
                      <a:lnTo>
                        <a:pt x="17" y="82"/>
                      </a:lnTo>
                      <a:lnTo>
                        <a:pt x="16" y="81"/>
                      </a:lnTo>
                      <a:lnTo>
                        <a:pt x="16" y="80"/>
                      </a:lnTo>
                      <a:lnTo>
                        <a:pt x="15" y="78"/>
                      </a:lnTo>
                      <a:lnTo>
                        <a:pt x="15" y="78"/>
                      </a:lnTo>
                      <a:lnTo>
                        <a:pt x="15" y="77"/>
                      </a:lnTo>
                      <a:lnTo>
                        <a:pt x="16" y="76"/>
                      </a:lnTo>
                      <a:lnTo>
                        <a:pt x="17" y="75"/>
                      </a:lnTo>
                      <a:lnTo>
                        <a:pt x="18" y="74"/>
                      </a:lnTo>
                      <a:lnTo>
                        <a:pt x="18" y="74"/>
                      </a:lnTo>
                      <a:lnTo>
                        <a:pt x="19" y="73"/>
                      </a:lnTo>
                      <a:lnTo>
                        <a:pt x="20" y="73"/>
                      </a:lnTo>
                      <a:lnTo>
                        <a:pt x="22" y="72"/>
                      </a:lnTo>
                      <a:lnTo>
                        <a:pt x="22" y="72"/>
                      </a:lnTo>
                      <a:lnTo>
                        <a:pt x="23" y="72"/>
                      </a:lnTo>
                      <a:lnTo>
                        <a:pt x="24" y="72"/>
                      </a:lnTo>
                      <a:lnTo>
                        <a:pt x="24" y="72"/>
                      </a:lnTo>
                      <a:lnTo>
                        <a:pt x="26" y="72"/>
                      </a:lnTo>
                      <a:lnTo>
                        <a:pt x="26" y="72"/>
                      </a:lnTo>
                      <a:lnTo>
                        <a:pt x="26" y="72"/>
                      </a:lnTo>
                      <a:lnTo>
                        <a:pt x="26" y="72"/>
                      </a:lnTo>
                      <a:lnTo>
                        <a:pt x="26" y="72"/>
                      </a:lnTo>
                      <a:lnTo>
                        <a:pt x="25" y="71"/>
                      </a:lnTo>
                      <a:lnTo>
                        <a:pt x="24" y="71"/>
                      </a:lnTo>
                      <a:lnTo>
                        <a:pt x="24" y="71"/>
                      </a:lnTo>
                      <a:lnTo>
                        <a:pt x="23" y="71"/>
                      </a:lnTo>
                      <a:lnTo>
                        <a:pt x="23" y="71"/>
                      </a:lnTo>
                      <a:lnTo>
                        <a:pt x="22" y="70"/>
                      </a:lnTo>
                      <a:lnTo>
                        <a:pt x="20" y="69"/>
                      </a:lnTo>
                      <a:lnTo>
                        <a:pt x="20" y="69"/>
                      </a:lnTo>
                      <a:lnTo>
                        <a:pt x="19" y="69"/>
                      </a:lnTo>
                      <a:lnTo>
                        <a:pt x="19" y="68"/>
                      </a:lnTo>
                      <a:lnTo>
                        <a:pt x="19" y="68"/>
                      </a:lnTo>
                      <a:lnTo>
                        <a:pt x="19" y="68"/>
                      </a:lnTo>
                      <a:lnTo>
                        <a:pt x="19" y="67"/>
                      </a:lnTo>
                      <a:lnTo>
                        <a:pt x="20" y="66"/>
                      </a:lnTo>
                      <a:lnTo>
                        <a:pt x="20" y="66"/>
                      </a:lnTo>
                      <a:lnTo>
                        <a:pt x="20" y="66"/>
                      </a:lnTo>
                      <a:lnTo>
                        <a:pt x="20" y="66"/>
                      </a:lnTo>
                      <a:lnTo>
                        <a:pt x="20" y="66"/>
                      </a:lnTo>
                      <a:lnTo>
                        <a:pt x="20" y="66"/>
                      </a:lnTo>
                      <a:lnTo>
                        <a:pt x="20" y="65"/>
                      </a:lnTo>
                      <a:lnTo>
                        <a:pt x="19" y="65"/>
                      </a:lnTo>
                      <a:lnTo>
                        <a:pt x="19" y="65"/>
                      </a:lnTo>
                      <a:lnTo>
                        <a:pt x="16" y="64"/>
                      </a:lnTo>
                      <a:lnTo>
                        <a:pt x="16" y="64"/>
                      </a:lnTo>
                      <a:lnTo>
                        <a:pt x="13" y="62"/>
                      </a:lnTo>
                      <a:lnTo>
                        <a:pt x="13" y="62"/>
                      </a:lnTo>
                      <a:lnTo>
                        <a:pt x="12" y="62"/>
                      </a:lnTo>
                      <a:lnTo>
                        <a:pt x="12" y="61"/>
                      </a:lnTo>
                      <a:lnTo>
                        <a:pt x="12" y="61"/>
                      </a:lnTo>
                      <a:lnTo>
                        <a:pt x="12" y="61"/>
                      </a:lnTo>
                      <a:lnTo>
                        <a:pt x="12" y="60"/>
                      </a:lnTo>
                      <a:lnTo>
                        <a:pt x="12" y="60"/>
                      </a:lnTo>
                      <a:lnTo>
                        <a:pt x="12" y="59"/>
                      </a:lnTo>
                      <a:lnTo>
                        <a:pt x="12" y="59"/>
                      </a:lnTo>
                      <a:lnTo>
                        <a:pt x="12" y="59"/>
                      </a:lnTo>
                      <a:lnTo>
                        <a:pt x="10" y="58"/>
                      </a:lnTo>
                      <a:lnTo>
                        <a:pt x="10" y="58"/>
                      </a:lnTo>
                      <a:lnTo>
                        <a:pt x="7" y="58"/>
                      </a:lnTo>
                      <a:lnTo>
                        <a:pt x="6" y="57"/>
                      </a:lnTo>
                      <a:lnTo>
                        <a:pt x="4" y="57"/>
                      </a:lnTo>
                      <a:lnTo>
                        <a:pt x="4" y="57"/>
                      </a:lnTo>
                      <a:lnTo>
                        <a:pt x="2" y="56"/>
                      </a:lnTo>
                      <a:lnTo>
                        <a:pt x="1" y="54"/>
                      </a:lnTo>
                      <a:lnTo>
                        <a:pt x="0" y="53"/>
                      </a:lnTo>
                      <a:lnTo>
                        <a:pt x="0" y="51"/>
                      </a:lnTo>
                      <a:lnTo>
                        <a:pt x="0" y="51"/>
                      </a:lnTo>
                      <a:lnTo>
                        <a:pt x="0" y="50"/>
                      </a:lnTo>
                      <a:lnTo>
                        <a:pt x="1" y="48"/>
                      </a:lnTo>
                      <a:lnTo>
                        <a:pt x="2" y="47"/>
                      </a:lnTo>
                      <a:lnTo>
                        <a:pt x="2" y="46"/>
                      </a:lnTo>
                      <a:lnTo>
                        <a:pt x="2" y="46"/>
                      </a:lnTo>
                      <a:lnTo>
                        <a:pt x="4" y="45"/>
                      </a:lnTo>
                      <a:lnTo>
                        <a:pt x="5" y="44"/>
                      </a:lnTo>
                      <a:lnTo>
                        <a:pt x="8" y="43"/>
                      </a:lnTo>
                      <a:lnTo>
                        <a:pt x="8" y="43"/>
                      </a:lnTo>
                      <a:lnTo>
                        <a:pt x="10" y="42"/>
                      </a:lnTo>
                      <a:lnTo>
                        <a:pt x="12" y="41"/>
                      </a:lnTo>
                      <a:lnTo>
                        <a:pt x="12" y="41"/>
                      </a:lnTo>
                      <a:lnTo>
                        <a:pt x="12" y="41"/>
                      </a:lnTo>
                      <a:lnTo>
                        <a:pt x="13" y="42"/>
                      </a:lnTo>
                      <a:lnTo>
                        <a:pt x="15" y="42"/>
                      </a:lnTo>
                      <a:lnTo>
                        <a:pt x="15" y="42"/>
                      </a:lnTo>
                      <a:lnTo>
                        <a:pt x="15" y="42"/>
                      </a:lnTo>
                      <a:lnTo>
                        <a:pt x="15" y="42"/>
                      </a:lnTo>
                      <a:lnTo>
                        <a:pt x="15" y="42"/>
                      </a:lnTo>
                      <a:lnTo>
                        <a:pt x="15" y="41"/>
                      </a:lnTo>
                      <a:lnTo>
                        <a:pt x="15" y="41"/>
                      </a:lnTo>
                      <a:lnTo>
                        <a:pt x="14" y="41"/>
                      </a:lnTo>
                      <a:lnTo>
                        <a:pt x="12" y="40"/>
                      </a:lnTo>
                      <a:lnTo>
                        <a:pt x="11" y="39"/>
                      </a:lnTo>
                      <a:lnTo>
                        <a:pt x="11" y="39"/>
                      </a:lnTo>
                      <a:lnTo>
                        <a:pt x="10" y="38"/>
                      </a:lnTo>
                      <a:lnTo>
                        <a:pt x="10" y="37"/>
                      </a:lnTo>
                      <a:lnTo>
                        <a:pt x="10" y="37"/>
                      </a:lnTo>
                      <a:lnTo>
                        <a:pt x="10" y="36"/>
                      </a:lnTo>
                      <a:lnTo>
                        <a:pt x="11" y="35"/>
                      </a:lnTo>
                      <a:lnTo>
                        <a:pt x="12" y="34"/>
                      </a:lnTo>
                      <a:lnTo>
                        <a:pt x="13" y="34"/>
                      </a:lnTo>
                      <a:lnTo>
                        <a:pt x="15" y="33"/>
                      </a:lnTo>
                      <a:lnTo>
                        <a:pt x="17" y="33"/>
                      </a:lnTo>
                      <a:lnTo>
                        <a:pt x="17" y="33"/>
                      </a:lnTo>
                      <a:lnTo>
                        <a:pt x="17" y="33"/>
                      </a:lnTo>
                      <a:lnTo>
                        <a:pt x="17" y="33"/>
                      </a:lnTo>
                      <a:lnTo>
                        <a:pt x="17" y="33"/>
                      </a:lnTo>
                      <a:lnTo>
                        <a:pt x="17" y="32"/>
                      </a:lnTo>
                      <a:lnTo>
                        <a:pt x="17" y="32"/>
                      </a:lnTo>
                      <a:lnTo>
                        <a:pt x="17" y="31"/>
                      </a:lnTo>
                      <a:lnTo>
                        <a:pt x="18" y="31"/>
                      </a:lnTo>
                      <a:lnTo>
                        <a:pt x="18" y="31"/>
                      </a:lnTo>
                      <a:lnTo>
                        <a:pt x="19" y="30"/>
                      </a:lnTo>
                      <a:lnTo>
                        <a:pt x="20" y="30"/>
                      </a:lnTo>
                      <a:lnTo>
                        <a:pt x="21" y="30"/>
                      </a:lnTo>
                      <a:lnTo>
                        <a:pt x="22" y="30"/>
                      </a:lnTo>
                      <a:lnTo>
                        <a:pt x="22" y="30"/>
                      </a:lnTo>
                      <a:lnTo>
                        <a:pt x="22" y="30"/>
                      </a:lnTo>
                      <a:lnTo>
                        <a:pt x="22" y="30"/>
                      </a:lnTo>
                      <a:lnTo>
                        <a:pt x="22" y="30"/>
                      </a:lnTo>
                      <a:lnTo>
                        <a:pt x="22" y="30"/>
                      </a:lnTo>
                      <a:lnTo>
                        <a:pt x="20" y="27"/>
                      </a:lnTo>
                      <a:lnTo>
                        <a:pt x="19" y="25"/>
                      </a:lnTo>
                      <a:lnTo>
                        <a:pt x="19" y="23"/>
                      </a:lnTo>
                      <a:lnTo>
                        <a:pt x="19" y="23"/>
                      </a:lnTo>
                      <a:lnTo>
                        <a:pt x="19" y="21"/>
                      </a:lnTo>
                      <a:lnTo>
                        <a:pt x="20" y="20"/>
                      </a:lnTo>
                      <a:lnTo>
                        <a:pt x="21" y="19"/>
                      </a:lnTo>
                      <a:lnTo>
                        <a:pt x="22" y="17"/>
                      </a:lnTo>
                      <a:lnTo>
                        <a:pt x="22" y="17"/>
                      </a:lnTo>
                      <a:lnTo>
                        <a:pt x="24" y="17"/>
                      </a:lnTo>
                      <a:lnTo>
                        <a:pt x="26" y="16"/>
                      </a:lnTo>
                      <a:lnTo>
                        <a:pt x="28" y="16"/>
                      </a:lnTo>
                      <a:lnTo>
                        <a:pt x="30" y="16"/>
                      </a:lnTo>
                      <a:lnTo>
                        <a:pt x="30" y="16"/>
                      </a:lnTo>
                      <a:lnTo>
                        <a:pt x="32" y="17"/>
                      </a:lnTo>
                      <a:lnTo>
                        <a:pt x="34" y="17"/>
                      </a:lnTo>
                      <a:lnTo>
                        <a:pt x="34" y="17"/>
                      </a:lnTo>
                      <a:lnTo>
                        <a:pt x="36" y="18"/>
                      </a:lnTo>
                      <a:lnTo>
                        <a:pt x="36" y="18"/>
                      </a:lnTo>
                      <a:lnTo>
                        <a:pt x="36" y="19"/>
                      </a:lnTo>
                      <a:lnTo>
                        <a:pt x="36" y="19"/>
                      </a:lnTo>
                      <a:lnTo>
                        <a:pt x="37" y="19"/>
                      </a:lnTo>
                      <a:lnTo>
                        <a:pt x="37" y="19"/>
                      </a:lnTo>
                      <a:lnTo>
                        <a:pt x="37" y="19"/>
                      </a:lnTo>
                      <a:lnTo>
                        <a:pt x="36" y="18"/>
                      </a:lnTo>
                      <a:lnTo>
                        <a:pt x="36" y="17"/>
                      </a:lnTo>
                      <a:lnTo>
                        <a:pt x="37" y="16"/>
                      </a:lnTo>
                      <a:lnTo>
                        <a:pt x="38" y="14"/>
                      </a:lnTo>
                      <a:lnTo>
                        <a:pt x="39" y="13"/>
                      </a:lnTo>
                      <a:lnTo>
                        <a:pt x="39" y="13"/>
                      </a:lnTo>
                      <a:lnTo>
                        <a:pt x="41" y="12"/>
                      </a:lnTo>
                      <a:lnTo>
                        <a:pt x="42" y="11"/>
                      </a:lnTo>
                      <a:lnTo>
                        <a:pt x="44" y="10"/>
                      </a:lnTo>
                      <a:lnTo>
                        <a:pt x="46" y="9"/>
                      </a:lnTo>
                      <a:lnTo>
                        <a:pt x="46" y="9"/>
                      </a:lnTo>
                      <a:lnTo>
                        <a:pt x="48" y="9"/>
                      </a:lnTo>
                      <a:lnTo>
                        <a:pt x="49" y="9"/>
                      </a:lnTo>
                      <a:lnTo>
                        <a:pt x="51" y="10"/>
                      </a:lnTo>
                      <a:lnTo>
                        <a:pt x="52" y="10"/>
                      </a:lnTo>
                      <a:lnTo>
                        <a:pt x="52" y="10"/>
                      </a:lnTo>
                      <a:lnTo>
                        <a:pt x="53" y="11"/>
                      </a:lnTo>
                      <a:lnTo>
                        <a:pt x="53" y="11"/>
                      </a:lnTo>
                      <a:lnTo>
                        <a:pt x="54" y="11"/>
                      </a:lnTo>
                      <a:lnTo>
                        <a:pt x="54" y="11"/>
                      </a:lnTo>
                      <a:lnTo>
                        <a:pt x="54" y="11"/>
                      </a:lnTo>
                      <a:lnTo>
                        <a:pt x="54" y="11"/>
                      </a:lnTo>
                      <a:lnTo>
                        <a:pt x="54" y="11"/>
                      </a:lnTo>
                      <a:lnTo>
                        <a:pt x="54" y="11"/>
                      </a:lnTo>
                      <a:lnTo>
                        <a:pt x="54" y="11"/>
                      </a:lnTo>
                      <a:lnTo>
                        <a:pt x="54" y="11"/>
                      </a:lnTo>
                      <a:lnTo>
                        <a:pt x="54" y="11"/>
                      </a:lnTo>
                      <a:lnTo>
                        <a:pt x="54" y="11"/>
                      </a:lnTo>
                      <a:lnTo>
                        <a:pt x="54" y="11"/>
                      </a:lnTo>
                      <a:lnTo>
                        <a:pt x="54" y="11"/>
                      </a:lnTo>
                      <a:lnTo>
                        <a:pt x="55" y="10"/>
                      </a:lnTo>
                      <a:lnTo>
                        <a:pt x="55" y="10"/>
                      </a:lnTo>
                      <a:lnTo>
                        <a:pt x="55" y="10"/>
                      </a:lnTo>
                      <a:lnTo>
                        <a:pt x="56" y="11"/>
                      </a:lnTo>
                      <a:lnTo>
                        <a:pt x="58" y="11"/>
                      </a:lnTo>
                      <a:lnTo>
                        <a:pt x="58" y="12"/>
                      </a:lnTo>
                      <a:lnTo>
                        <a:pt x="58" y="12"/>
                      </a:lnTo>
                      <a:lnTo>
                        <a:pt x="58" y="12"/>
                      </a:lnTo>
                      <a:lnTo>
                        <a:pt x="58" y="12"/>
                      </a:lnTo>
                      <a:lnTo>
                        <a:pt x="58" y="12"/>
                      </a:lnTo>
                      <a:lnTo>
                        <a:pt x="58" y="12"/>
                      </a:lnTo>
                      <a:lnTo>
                        <a:pt x="61" y="11"/>
                      </a:lnTo>
                      <a:lnTo>
                        <a:pt x="62" y="11"/>
                      </a:lnTo>
                      <a:lnTo>
                        <a:pt x="63" y="11"/>
                      </a:lnTo>
                      <a:lnTo>
                        <a:pt x="63" y="11"/>
                      </a:lnTo>
                      <a:lnTo>
                        <a:pt x="64" y="11"/>
                      </a:lnTo>
                      <a:lnTo>
                        <a:pt x="66" y="12"/>
                      </a:lnTo>
                      <a:lnTo>
                        <a:pt x="66" y="12"/>
                      </a:lnTo>
                      <a:lnTo>
                        <a:pt x="67" y="12"/>
                      </a:lnTo>
                      <a:lnTo>
                        <a:pt x="68" y="13"/>
                      </a:lnTo>
                      <a:lnTo>
                        <a:pt x="68" y="13"/>
                      </a:lnTo>
                      <a:lnTo>
                        <a:pt x="68" y="13"/>
                      </a:lnTo>
                      <a:lnTo>
                        <a:pt x="68" y="13"/>
                      </a:lnTo>
                      <a:lnTo>
                        <a:pt x="68" y="13"/>
                      </a:lnTo>
                      <a:lnTo>
                        <a:pt x="68" y="13"/>
                      </a:lnTo>
                      <a:lnTo>
                        <a:pt x="67" y="11"/>
                      </a:lnTo>
                      <a:lnTo>
                        <a:pt x="66" y="9"/>
                      </a:lnTo>
                      <a:lnTo>
                        <a:pt x="66" y="9"/>
                      </a:lnTo>
                      <a:lnTo>
                        <a:pt x="66" y="8"/>
                      </a:lnTo>
                      <a:lnTo>
                        <a:pt x="66" y="7"/>
                      </a:lnTo>
                      <a:lnTo>
                        <a:pt x="67" y="6"/>
                      </a:lnTo>
                      <a:lnTo>
                        <a:pt x="67" y="5"/>
                      </a:lnTo>
                      <a:lnTo>
                        <a:pt x="67" y="5"/>
                      </a:lnTo>
                      <a:lnTo>
                        <a:pt x="69" y="3"/>
                      </a:lnTo>
                      <a:lnTo>
                        <a:pt x="71" y="2"/>
                      </a:lnTo>
                      <a:lnTo>
                        <a:pt x="73" y="1"/>
                      </a:lnTo>
                      <a:lnTo>
                        <a:pt x="75" y="1"/>
                      </a:lnTo>
                      <a:lnTo>
                        <a:pt x="75" y="1"/>
                      </a:lnTo>
                      <a:lnTo>
                        <a:pt x="78" y="1"/>
                      </a:lnTo>
                      <a:lnTo>
                        <a:pt x="80" y="1"/>
                      </a:lnTo>
                      <a:lnTo>
                        <a:pt x="81" y="2"/>
                      </a:lnTo>
                      <a:lnTo>
                        <a:pt x="83" y="3"/>
                      </a:lnTo>
                      <a:lnTo>
                        <a:pt x="83" y="3"/>
                      </a:lnTo>
                      <a:lnTo>
                        <a:pt x="84" y="4"/>
                      </a:lnTo>
                      <a:lnTo>
                        <a:pt x="84" y="5"/>
                      </a:lnTo>
                      <a:lnTo>
                        <a:pt x="85" y="7"/>
                      </a:lnTo>
                      <a:lnTo>
                        <a:pt x="85" y="8"/>
                      </a:lnTo>
                      <a:lnTo>
                        <a:pt x="85" y="8"/>
                      </a:lnTo>
                      <a:lnTo>
                        <a:pt x="84" y="10"/>
                      </a:lnTo>
                      <a:lnTo>
                        <a:pt x="84" y="11"/>
                      </a:lnTo>
                      <a:lnTo>
                        <a:pt x="84" y="11"/>
                      </a:lnTo>
                      <a:lnTo>
                        <a:pt x="84" y="11"/>
                      </a:lnTo>
                      <a:lnTo>
                        <a:pt x="84" y="12"/>
                      </a:lnTo>
                      <a:lnTo>
                        <a:pt x="84" y="12"/>
                      </a:lnTo>
                      <a:lnTo>
                        <a:pt x="84" y="12"/>
                      </a:lnTo>
                      <a:lnTo>
                        <a:pt x="84" y="12"/>
                      </a:lnTo>
                      <a:lnTo>
                        <a:pt x="84" y="12"/>
                      </a:lnTo>
                      <a:lnTo>
                        <a:pt x="84" y="12"/>
                      </a:lnTo>
                      <a:lnTo>
                        <a:pt x="85" y="11"/>
                      </a:lnTo>
                      <a:lnTo>
                        <a:pt x="86" y="12"/>
                      </a:lnTo>
                      <a:lnTo>
                        <a:pt x="87" y="12"/>
                      </a:lnTo>
                      <a:lnTo>
                        <a:pt x="88" y="13"/>
                      </a:lnTo>
                      <a:lnTo>
                        <a:pt x="88" y="13"/>
                      </a:lnTo>
                      <a:lnTo>
                        <a:pt x="89" y="14"/>
                      </a:lnTo>
                      <a:lnTo>
                        <a:pt x="89" y="15"/>
                      </a:lnTo>
                      <a:lnTo>
                        <a:pt x="90" y="17"/>
                      </a:lnTo>
                      <a:lnTo>
                        <a:pt x="90" y="17"/>
                      </a:lnTo>
                      <a:lnTo>
                        <a:pt x="90" y="17"/>
                      </a:lnTo>
                      <a:lnTo>
                        <a:pt x="90" y="17"/>
                      </a:lnTo>
                      <a:lnTo>
                        <a:pt x="90" y="17"/>
                      </a:lnTo>
                      <a:lnTo>
                        <a:pt x="90"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13" name="Freeform 2949">
                  <a:extLst>
                    <a:ext uri="{FF2B5EF4-FFF2-40B4-BE49-F238E27FC236}">
                      <a16:creationId xmlns:a16="http://schemas.microsoft.com/office/drawing/2014/main" id="{334EF475-AFB5-4D65-984B-39832EFD4480}"/>
                    </a:ext>
                  </a:extLst>
                </p:cNvPr>
                <p:cNvSpPr>
                  <a:spLocks/>
                </p:cNvSpPr>
                <p:nvPr/>
              </p:nvSpPr>
              <p:spPr bwMode="auto">
                <a:xfrm>
                  <a:off x="4212" y="1649"/>
                  <a:ext cx="17" cy="47"/>
                </a:xfrm>
                <a:custGeom>
                  <a:avLst/>
                  <a:gdLst>
                    <a:gd name="T0" fmla="*/ 12 w 17"/>
                    <a:gd name="T1" fmla="*/ 0 h 47"/>
                    <a:gd name="T2" fmla="*/ 12 w 17"/>
                    <a:gd name="T3" fmla="*/ 0 h 47"/>
                    <a:gd name="T4" fmla="*/ 13 w 17"/>
                    <a:gd name="T5" fmla="*/ 4 h 47"/>
                    <a:gd name="T6" fmla="*/ 14 w 17"/>
                    <a:gd name="T7" fmla="*/ 8 h 47"/>
                    <a:gd name="T8" fmla="*/ 15 w 17"/>
                    <a:gd name="T9" fmla="*/ 11 h 47"/>
                    <a:gd name="T10" fmla="*/ 16 w 17"/>
                    <a:gd name="T11" fmla="*/ 15 h 47"/>
                    <a:gd name="T12" fmla="*/ 16 w 17"/>
                    <a:gd name="T13" fmla="*/ 19 h 47"/>
                    <a:gd name="T14" fmla="*/ 16 w 17"/>
                    <a:gd name="T15" fmla="*/ 23 h 47"/>
                    <a:gd name="T16" fmla="*/ 16 w 17"/>
                    <a:gd name="T17" fmla="*/ 27 h 47"/>
                    <a:gd name="T18" fmla="*/ 16 w 17"/>
                    <a:gd name="T19" fmla="*/ 31 h 47"/>
                    <a:gd name="T20" fmla="*/ 16 w 17"/>
                    <a:gd name="T21" fmla="*/ 31 h 47"/>
                    <a:gd name="T22" fmla="*/ 16 w 17"/>
                    <a:gd name="T23" fmla="*/ 34 h 47"/>
                    <a:gd name="T24" fmla="*/ 15 w 17"/>
                    <a:gd name="T25" fmla="*/ 36 h 47"/>
                    <a:gd name="T26" fmla="*/ 14 w 17"/>
                    <a:gd name="T27" fmla="*/ 38 h 47"/>
                    <a:gd name="T28" fmla="*/ 14 w 17"/>
                    <a:gd name="T29" fmla="*/ 40 h 47"/>
                    <a:gd name="T30" fmla="*/ 13 w 17"/>
                    <a:gd name="T31" fmla="*/ 41 h 47"/>
                    <a:gd name="T32" fmla="*/ 11 w 17"/>
                    <a:gd name="T33" fmla="*/ 42 h 47"/>
                    <a:gd name="T34" fmla="*/ 9 w 17"/>
                    <a:gd name="T35" fmla="*/ 43 h 47"/>
                    <a:gd name="T36" fmla="*/ 9 w 17"/>
                    <a:gd name="T37" fmla="*/ 43 h 47"/>
                    <a:gd name="T38" fmla="*/ 7 w 17"/>
                    <a:gd name="T39" fmla="*/ 43 h 47"/>
                    <a:gd name="T40" fmla="*/ 4 w 17"/>
                    <a:gd name="T41" fmla="*/ 43 h 47"/>
                    <a:gd name="T42" fmla="*/ 2 w 17"/>
                    <a:gd name="T43" fmla="*/ 44 h 47"/>
                    <a:gd name="T44" fmla="*/ 1 w 17"/>
                    <a:gd name="T45" fmla="*/ 44 h 47"/>
                    <a:gd name="T46" fmla="*/ 0 w 17"/>
                    <a:gd name="T47" fmla="*/ 45 h 47"/>
                    <a:gd name="T48" fmla="*/ 0 w 17"/>
                    <a:gd name="T49" fmla="*/ 46 h 47"/>
                    <a:gd name="T50" fmla="*/ 0 w 17"/>
                    <a:gd name="T51" fmla="*/ 46 h 47"/>
                    <a:gd name="T52" fmla="*/ 0 w 17"/>
                    <a:gd name="T53" fmla="*/ 47 h 47"/>
                    <a:gd name="T54" fmla="*/ 0 w 17"/>
                    <a:gd name="T55" fmla="*/ 46 h 47"/>
                    <a:gd name="T56" fmla="*/ 0 w 17"/>
                    <a:gd name="T57" fmla="*/ 46 h 47"/>
                    <a:gd name="T58" fmla="*/ 1 w 17"/>
                    <a:gd name="T59" fmla="*/ 45 h 47"/>
                    <a:gd name="T60" fmla="*/ 1 w 17"/>
                    <a:gd name="T61" fmla="*/ 45 h 47"/>
                    <a:gd name="T62" fmla="*/ 2 w 17"/>
                    <a:gd name="T63" fmla="*/ 44 h 47"/>
                    <a:gd name="T64" fmla="*/ 3 w 17"/>
                    <a:gd name="T65" fmla="*/ 44 h 47"/>
                    <a:gd name="T66" fmla="*/ 5 w 17"/>
                    <a:gd name="T67" fmla="*/ 44 h 47"/>
                    <a:gd name="T68" fmla="*/ 7 w 17"/>
                    <a:gd name="T69" fmla="*/ 44 h 47"/>
                    <a:gd name="T70" fmla="*/ 7 w 17"/>
                    <a:gd name="T71" fmla="*/ 44 h 47"/>
                    <a:gd name="T72" fmla="*/ 9 w 17"/>
                    <a:gd name="T73" fmla="*/ 44 h 47"/>
                    <a:gd name="T74" fmla="*/ 10 w 17"/>
                    <a:gd name="T75" fmla="*/ 43 h 47"/>
                    <a:gd name="T76" fmla="*/ 12 w 17"/>
                    <a:gd name="T77" fmla="*/ 42 h 47"/>
                    <a:gd name="T78" fmla="*/ 13 w 17"/>
                    <a:gd name="T79" fmla="*/ 42 h 47"/>
                    <a:gd name="T80" fmla="*/ 13 w 17"/>
                    <a:gd name="T81" fmla="*/ 42 h 47"/>
                    <a:gd name="T82" fmla="*/ 14 w 17"/>
                    <a:gd name="T83" fmla="*/ 41 h 47"/>
                    <a:gd name="T84" fmla="*/ 15 w 17"/>
                    <a:gd name="T85" fmla="*/ 40 h 47"/>
                    <a:gd name="T86" fmla="*/ 15 w 17"/>
                    <a:gd name="T87" fmla="*/ 38 h 47"/>
                    <a:gd name="T88" fmla="*/ 16 w 17"/>
                    <a:gd name="T89" fmla="*/ 37 h 47"/>
                    <a:gd name="T90" fmla="*/ 16 w 17"/>
                    <a:gd name="T91" fmla="*/ 37 h 47"/>
                    <a:gd name="T92" fmla="*/ 16 w 17"/>
                    <a:gd name="T93" fmla="*/ 34 h 47"/>
                    <a:gd name="T94" fmla="*/ 17 w 17"/>
                    <a:gd name="T95" fmla="*/ 30 h 47"/>
                    <a:gd name="T96" fmla="*/ 17 w 17"/>
                    <a:gd name="T97" fmla="*/ 30 h 47"/>
                    <a:gd name="T98" fmla="*/ 17 w 17"/>
                    <a:gd name="T99" fmla="*/ 26 h 47"/>
                    <a:gd name="T100" fmla="*/ 17 w 17"/>
                    <a:gd name="T101" fmla="*/ 22 h 47"/>
                    <a:gd name="T102" fmla="*/ 17 w 17"/>
                    <a:gd name="T103" fmla="*/ 18 h 47"/>
                    <a:gd name="T104" fmla="*/ 16 w 17"/>
                    <a:gd name="T105" fmla="*/ 15 h 47"/>
                    <a:gd name="T106" fmla="*/ 16 w 17"/>
                    <a:gd name="T107" fmla="*/ 15 h 47"/>
                    <a:gd name="T108" fmla="*/ 16 w 17"/>
                    <a:gd name="T109" fmla="*/ 11 h 47"/>
                    <a:gd name="T110" fmla="*/ 14 w 17"/>
                    <a:gd name="T111" fmla="*/ 7 h 47"/>
                    <a:gd name="T112" fmla="*/ 12 w 17"/>
                    <a:gd name="T113" fmla="*/ 0 h 47"/>
                    <a:gd name="T114" fmla="*/ 12 w 17"/>
                    <a:gd name="T115" fmla="*/ 0 h 47"/>
                    <a:gd name="T116" fmla="*/ 12 w 17"/>
                    <a:gd name="T1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 h="47">
                      <a:moveTo>
                        <a:pt x="12" y="0"/>
                      </a:moveTo>
                      <a:lnTo>
                        <a:pt x="12" y="0"/>
                      </a:lnTo>
                      <a:lnTo>
                        <a:pt x="13" y="4"/>
                      </a:lnTo>
                      <a:lnTo>
                        <a:pt x="14" y="8"/>
                      </a:lnTo>
                      <a:lnTo>
                        <a:pt x="15" y="11"/>
                      </a:lnTo>
                      <a:lnTo>
                        <a:pt x="16" y="15"/>
                      </a:lnTo>
                      <a:lnTo>
                        <a:pt x="16" y="19"/>
                      </a:lnTo>
                      <a:lnTo>
                        <a:pt x="16" y="23"/>
                      </a:lnTo>
                      <a:lnTo>
                        <a:pt x="16" y="27"/>
                      </a:lnTo>
                      <a:lnTo>
                        <a:pt x="16" y="31"/>
                      </a:lnTo>
                      <a:lnTo>
                        <a:pt x="16" y="31"/>
                      </a:lnTo>
                      <a:lnTo>
                        <a:pt x="16" y="34"/>
                      </a:lnTo>
                      <a:lnTo>
                        <a:pt x="15" y="36"/>
                      </a:lnTo>
                      <a:lnTo>
                        <a:pt x="14" y="38"/>
                      </a:lnTo>
                      <a:lnTo>
                        <a:pt x="14" y="40"/>
                      </a:lnTo>
                      <a:lnTo>
                        <a:pt x="13" y="41"/>
                      </a:lnTo>
                      <a:lnTo>
                        <a:pt x="11" y="42"/>
                      </a:lnTo>
                      <a:lnTo>
                        <a:pt x="9" y="43"/>
                      </a:lnTo>
                      <a:lnTo>
                        <a:pt x="9" y="43"/>
                      </a:lnTo>
                      <a:lnTo>
                        <a:pt x="7" y="43"/>
                      </a:lnTo>
                      <a:lnTo>
                        <a:pt x="4" y="43"/>
                      </a:lnTo>
                      <a:lnTo>
                        <a:pt x="2" y="44"/>
                      </a:lnTo>
                      <a:lnTo>
                        <a:pt x="1" y="44"/>
                      </a:lnTo>
                      <a:lnTo>
                        <a:pt x="0" y="45"/>
                      </a:lnTo>
                      <a:lnTo>
                        <a:pt x="0" y="46"/>
                      </a:lnTo>
                      <a:lnTo>
                        <a:pt x="0" y="46"/>
                      </a:lnTo>
                      <a:lnTo>
                        <a:pt x="0" y="47"/>
                      </a:lnTo>
                      <a:lnTo>
                        <a:pt x="0" y="46"/>
                      </a:lnTo>
                      <a:lnTo>
                        <a:pt x="0" y="46"/>
                      </a:lnTo>
                      <a:lnTo>
                        <a:pt x="1" y="45"/>
                      </a:lnTo>
                      <a:lnTo>
                        <a:pt x="1" y="45"/>
                      </a:lnTo>
                      <a:lnTo>
                        <a:pt x="2" y="44"/>
                      </a:lnTo>
                      <a:lnTo>
                        <a:pt x="3" y="44"/>
                      </a:lnTo>
                      <a:lnTo>
                        <a:pt x="5" y="44"/>
                      </a:lnTo>
                      <a:lnTo>
                        <a:pt x="7" y="44"/>
                      </a:lnTo>
                      <a:lnTo>
                        <a:pt x="7" y="44"/>
                      </a:lnTo>
                      <a:lnTo>
                        <a:pt x="9" y="44"/>
                      </a:lnTo>
                      <a:lnTo>
                        <a:pt x="10" y="43"/>
                      </a:lnTo>
                      <a:lnTo>
                        <a:pt x="12" y="42"/>
                      </a:lnTo>
                      <a:lnTo>
                        <a:pt x="13" y="42"/>
                      </a:lnTo>
                      <a:lnTo>
                        <a:pt x="13" y="42"/>
                      </a:lnTo>
                      <a:lnTo>
                        <a:pt x="14" y="41"/>
                      </a:lnTo>
                      <a:lnTo>
                        <a:pt x="15" y="40"/>
                      </a:lnTo>
                      <a:lnTo>
                        <a:pt x="15" y="38"/>
                      </a:lnTo>
                      <a:lnTo>
                        <a:pt x="16" y="37"/>
                      </a:lnTo>
                      <a:lnTo>
                        <a:pt x="16" y="37"/>
                      </a:lnTo>
                      <a:lnTo>
                        <a:pt x="16" y="34"/>
                      </a:lnTo>
                      <a:lnTo>
                        <a:pt x="17" y="30"/>
                      </a:lnTo>
                      <a:lnTo>
                        <a:pt x="17" y="30"/>
                      </a:lnTo>
                      <a:lnTo>
                        <a:pt x="17" y="26"/>
                      </a:lnTo>
                      <a:lnTo>
                        <a:pt x="17" y="22"/>
                      </a:lnTo>
                      <a:lnTo>
                        <a:pt x="17" y="18"/>
                      </a:lnTo>
                      <a:lnTo>
                        <a:pt x="16" y="15"/>
                      </a:lnTo>
                      <a:lnTo>
                        <a:pt x="16" y="15"/>
                      </a:lnTo>
                      <a:lnTo>
                        <a:pt x="16" y="11"/>
                      </a:lnTo>
                      <a:lnTo>
                        <a:pt x="14" y="7"/>
                      </a:lnTo>
                      <a:lnTo>
                        <a:pt x="12" y="0"/>
                      </a:lnTo>
                      <a:lnTo>
                        <a:pt x="12"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14" name="Freeform 2950">
                  <a:extLst>
                    <a:ext uri="{FF2B5EF4-FFF2-40B4-BE49-F238E27FC236}">
                      <a16:creationId xmlns:a16="http://schemas.microsoft.com/office/drawing/2014/main" id="{558C1080-615A-4BB1-A572-E4BB029B6A15}"/>
                    </a:ext>
                  </a:extLst>
                </p:cNvPr>
                <p:cNvSpPr>
                  <a:spLocks/>
                </p:cNvSpPr>
                <p:nvPr/>
              </p:nvSpPr>
              <p:spPr bwMode="auto">
                <a:xfrm>
                  <a:off x="4212" y="1649"/>
                  <a:ext cx="17" cy="47"/>
                </a:xfrm>
                <a:custGeom>
                  <a:avLst/>
                  <a:gdLst>
                    <a:gd name="T0" fmla="*/ 12 w 17"/>
                    <a:gd name="T1" fmla="*/ 0 h 47"/>
                    <a:gd name="T2" fmla="*/ 12 w 17"/>
                    <a:gd name="T3" fmla="*/ 0 h 47"/>
                    <a:gd name="T4" fmla="*/ 13 w 17"/>
                    <a:gd name="T5" fmla="*/ 4 h 47"/>
                    <a:gd name="T6" fmla="*/ 14 w 17"/>
                    <a:gd name="T7" fmla="*/ 8 h 47"/>
                    <a:gd name="T8" fmla="*/ 15 w 17"/>
                    <a:gd name="T9" fmla="*/ 11 h 47"/>
                    <a:gd name="T10" fmla="*/ 16 w 17"/>
                    <a:gd name="T11" fmla="*/ 15 h 47"/>
                    <a:gd name="T12" fmla="*/ 16 w 17"/>
                    <a:gd name="T13" fmla="*/ 19 h 47"/>
                    <a:gd name="T14" fmla="*/ 16 w 17"/>
                    <a:gd name="T15" fmla="*/ 23 h 47"/>
                    <a:gd name="T16" fmla="*/ 16 w 17"/>
                    <a:gd name="T17" fmla="*/ 27 h 47"/>
                    <a:gd name="T18" fmla="*/ 16 w 17"/>
                    <a:gd name="T19" fmla="*/ 31 h 47"/>
                    <a:gd name="T20" fmla="*/ 16 w 17"/>
                    <a:gd name="T21" fmla="*/ 31 h 47"/>
                    <a:gd name="T22" fmla="*/ 16 w 17"/>
                    <a:gd name="T23" fmla="*/ 34 h 47"/>
                    <a:gd name="T24" fmla="*/ 15 w 17"/>
                    <a:gd name="T25" fmla="*/ 36 h 47"/>
                    <a:gd name="T26" fmla="*/ 14 w 17"/>
                    <a:gd name="T27" fmla="*/ 38 h 47"/>
                    <a:gd name="T28" fmla="*/ 14 w 17"/>
                    <a:gd name="T29" fmla="*/ 40 h 47"/>
                    <a:gd name="T30" fmla="*/ 13 w 17"/>
                    <a:gd name="T31" fmla="*/ 41 h 47"/>
                    <a:gd name="T32" fmla="*/ 11 w 17"/>
                    <a:gd name="T33" fmla="*/ 42 h 47"/>
                    <a:gd name="T34" fmla="*/ 9 w 17"/>
                    <a:gd name="T35" fmla="*/ 43 h 47"/>
                    <a:gd name="T36" fmla="*/ 9 w 17"/>
                    <a:gd name="T37" fmla="*/ 43 h 47"/>
                    <a:gd name="T38" fmla="*/ 7 w 17"/>
                    <a:gd name="T39" fmla="*/ 43 h 47"/>
                    <a:gd name="T40" fmla="*/ 4 w 17"/>
                    <a:gd name="T41" fmla="*/ 43 h 47"/>
                    <a:gd name="T42" fmla="*/ 2 w 17"/>
                    <a:gd name="T43" fmla="*/ 44 h 47"/>
                    <a:gd name="T44" fmla="*/ 1 w 17"/>
                    <a:gd name="T45" fmla="*/ 44 h 47"/>
                    <a:gd name="T46" fmla="*/ 0 w 17"/>
                    <a:gd name="T47" fmla="*/ 45 h 47"/>
                    <a:gd name="T48" fmla="*/ 0 w 17"/>
                    <a:gd name="T49" fmla="*/ 46 h 47"/>
                    <a:gd name="T50" fmla="*/ 0 w 17"/>
                    <a:gd name="T51" fmla="*/ 46 h 47"/>
                    <a:gd name="T52" fmla="*/ 0 w 17"/>
                    <a:gd name="T53" fmla="*/ 47 h 47"/>
                    <a:gd name="T54" fmla="*/ 0 w 17"/>
                    <a:gd name="T55" fmla="*/ 46 h 47"/>
                    <a:gd name="T56" fmla="*/ 0 w 17"/>
                    <a:gd name="T57" fmla="*/ 46 h 47"/>
                    <a:gd name="T58" fmla="*/ 1 w 17"/>
                    <a:gd name="T59" fmla="*/ 45 h 47"/>
                    <a:gd name="T60" fmla="*/ 1 w 17"/>
                    <a:gd name="T61" fmla="*/ 45 h 47"/>
                    <a:gd name="T62" fmla="*/ 2 w 17"/>
                    <a:gd name="T63" fmla="*/ 44 h 47"/>
                    <a:gd name="T64" fmla="*/ 3 w 17"/>
                    <a:gd name="T65" fmla="*/ 44 h 47"/>
                    <a:gd name="T66" fmla="*/ 5 w 17"/>
                    <a:gd name="T67" fmla="*/ 44 h 47"/>
                    <a:gd name="T68" fmla="*/ 7 w 17"/>
                    <a:gd name="T69" fmla="*/ 44 h 47"/>
                    <a:gd name="T70" fmla="*/ 7 w 17"/>
                    <a:gd name="T71" fmla="*/ 44 h 47"/>
                    <a:gd name="T72" fmla="*/ 9 w 17"/>
                    <a:gd name="T73" fmla="*/ 44 h 47"/>
                    <a:gd name="T74" fmla="*/ 10 w 17"/>
                    <a:gd name="T75" fmla="*/ 43 h 47"/>
                    <a:gd name="T76" fmla="*/ 12 w 17"/>
                    <a:gd name="T77" fmla="*/ 42 h 47"/>
                    <a:gd name="T78" fmla="*/ 13 w 17"/>
                    <a:gd name="T79" fmla="*/ 42 h 47"/>
                    <a:gd name="T80" fmla="*/ 13 w 17"/>
                    <a:gd name="T81" fmla="*/ 42 h 47"/>
                    <a:gd name="T82" fmla="*/ 14 w 17"/>
                    <a:gd name="T83" fmla="*/ 41 h 47"/>
                    <a:gd name="T84" fmla="*/ 15 w 17"/>
                    <a:gd name="T85" fmla="*/ 40 h 47"/>
                    <a:gd name="T86" fmla="*/ 15 w 17"/>
                    <a:gd name="T87" fmla="*/ 38 h 47"/>
                    <a:gd name="T88" fmla="*/ 16 w 17"/>
                    <a:gd name="T89" fmla="*/ 37 h 47"/>
                    <a:gd name="T90" fmla="*/ 16 w 17"/>
                    <a:gd name="T91" fmla="*/ 37 h 47"/>
                    <a:gd name="T92" fmla="*/ 16 w 17"/>
                    <a:gd name="T93" fmla="*/ 34 h 47"/>
                    <a:gd name="T94" fmla="*/ 17 w 17"/>
                    <a:gd name="T95" fmla="*/ 30 h 47"/>
                    <a:gd name="T96" fmla="*/ 17 w 17"/>
                    <a:gd name="T97" fmla="*/ 30 h 47"/>
                    <a:gd name="T98" fmla="*/ 17 w 17"/>
                    <a:gd name="T99" fmla="*/ 26 h 47"/>
                    <a:gd name="T100" fmla="*/ 17 w 17"/>
                    <a:gd name="T101" fmla="*/ 22 h 47"/>
                    <a:gd name="T102" fmla="*/ 17 w 17"/>
                    <a:gd name="T103" fmla="*/ 18 h 47"/>
                    <a:gd name="T104" fmla="*/ 16 w 17"/>
                    <a:gd name="T105" fmla="*/ 15 h 47"/>
                    <a:gd name="T106" fmla="*/ 16 w 17"/>
                    <a:gd name="T107" fmla="*/ 15 h 47"/>
                    <a:gd name="T108" fmla="*/ 16 w 17"/>
                    <a:gd name="T109" fmla="*/ 11 h 47"/>
                    <a:gd name="T110" fmla="*/ 14 w 17"/>
                    <a:gd name="T111" fmla="*/ 7 h 47"/>
                    <a:gd name="T112" fmla="*/ 12 w 17"/>
                    <a:gd name="T113" fmla="*/ 0 h 47"/>
                    <a:gd name="T114" fmla="*/ 12 w 17"/>
                    <a:gd name="T115" fmla="*/ 0 h 47"/>
                    <a:gd name="T116" fmla="*/ 12 w 17"/>
                    <a:gd name="T1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 h="47">
                      <a:moveTo>
                        <a:pt x="12" y="0"/>
                      </a:moveTo>
                      <a:lnTo>
                        <a:pt x="12" y="0"/>
                      </a:lnTo>
                      <a:lnTo>
                        <a:pt x="13" y="4"/>
                      </a:lnTo>
                      <a:lnTo>
                        <a:pt x="14" y="8"/>
                      </a:lnTo>
                      <a:lnTo>
                        <a:pt x="15" y="11"/>
                      </a:lnTo>
                      <a:lnTo>
                        <a:pt x="16" y="15"/>
                      </a:lnTo>
                      <a:lnTo>
                        <a:pt x="16" y="19"/>
                      </a:lnTo>
                      <a:lnTo>
                        <a:pt x="16" y="23"/>
                      </a:lnTo>
                      <a:lnTo>
                        <a:pt x="16" y="27"/>
                      </a:lnTo>
                      <a:lnTo>
                        <a:pt x="16" y="31"/>
                      </a:lnTo>
                      <a:lnTo>
                        <a:pt x="16" y="31"/>
                      </a:lnTo>
                      <a:lnTo>
                        <a:pt x="16" y="34"/>
                      </a:lnTo>
                      <a:lnTo>
                        <a:pt x="15" y="36"/>
                      </a:lnTo>
                      <a:lnTo>
                        <a:pt x="14" y="38"/>
                      </a:lnTo>
                      <a:lnTo>
                        <a:pt x="14" y="40"/>
                      </a:lnTo>
                      <a:lnTo>
                        <a:pt x="13" y="41"/>
                      </a:lnTo>
                      <a:lnTo>
                        <a:pt x="11" y="42"/>
                      </a:lnTo>
                      <a:lnTo>
                        <a:pt x="9" y="43"/>
                      </a:lnTo>
                      <a:lnTo>
                        <a:pt x="9" y="43"/>
                      </a:lnTo>
                      <a:lnTo>
                        <a:pt x="7" y="43"/>
                      </a:lnTo>
                      <a:lnTo>
                        <a:pt x="4" y="43"/>
                      </a:lnTo>
                      <a:lnTo>
                        <a:pt x="2" y="44"/>
                      </a:lnTo>
                      <a:lnTo>
                        <a:pt x="1" y="44"/>
                      </a:lnTo>
                      <a:lnTo>
                        <a:pt x="0" y="45"/>
                      </a:lnTo>
                      <a:lnTo>
                        <a:pt x="0" y="46"/>
                      </a:lnTo>
                      <a:lnTo>
                        <a:pt x="0" y="46"/>
                      </a:lnTo>
                      <a:lnTo>
                        <a:pt x="0" y="47"/>
                      </a:lnTo>
                      <a:lnTo>
                        <a:pt x="0" y="46"/>
                      </a:lnTo>
                      <a:lnTo>
                        <a:pt x="0" y="46"/>
                      </a:lnTo>
                      <a:lnTo>
                        <a:pt x="1" y="45"/>
                      </a:lnTo>
                      <a:lnTo>
                        <a:pt x="1" y="45"/>
                      </a:lnTo>
                      <a:lnTo>
                        <a:pt x="2" y="44"/>
                      </a:lnTo>
                      <a:lnTo>
                        <a:pt x="3" y="44"/>
                      </a:lnTo>
                      <a:lnTo>
                        <a:pt x="5" y="44"/>
                      </a:lnTo>
                      <a:lnTo>
                        <a:pt x="7" y="44"/>
                      </a:lnTo>
                      <a:lnTo>
                        <a:pt x="7" y="44"/>
                      </a:lnTo>
                      <a:lnTo>
                        <a:pt x="9" y="44"/>
                      </a:lnTo>
                      <a:lnTo>
                        <a:pt x="10" y="43"/>
                      </a:lnTo>
                      <a:lnTo>
                        <a:pt x="12" y="42"/>
                      </a:lnTo>
                      <a:lnTo>
                        <a:pt x="13" y="42"/>
                      </a:lnTo>
                      <a:lnTo>
                        <a:pt x="13" y="42"/>
                      </a:lnTo>
                      <a:lnTo>
                        <a:pt x="14" y="41"/>
                      </a:lnTo>
                      <a:lnTo>
                        <a:pt x="15" y="40"/>
                      </a:lnTo>
                      <a:lnTo>
                        <a:pt x="15" y="38"/>
                      </a:lnTo>
                      <a:lnTo>
                        <a:pt x="16" y="37"/>
                      </a:lnTo>
                      <a:lnTo>
                        <a:pt x="16" y="37"/>
                      </a:lnTo>
                      <a:lnTo>
                        <a:pt x="16" y="34"/>
                      </a:lnTo>
                      <a:lnTo>
                        <a:pt x="17" y="30"/>
                      </a:lnTo>
                      <a:lnTo>
                        <a:pt x="17" y="30"/>
                      </a:lnTo>
                      <a:lnTo>
                        <a:pt x="17" y="26"/>
                      </a:lnTo>
                      <a:lnTo>
                        <a:pt x="17" y="22"/>
                      </a:lnTo>
                      <a:lnTo>
                        <a:pt x="17" y="18"/>
                      </a:lnTo>
                      <a:lnTo>
                        <a:pt x="16" y="15"/>
                      </a:lnTo>
                      <a:lnTo>
                        <a:pt x="16" y="15"/>
                      </a:lnTo>
                      <a:lnTo>
                        <a:pt x="16" y="11"/>
                      </a:lnTo>
                      <a:lnTo>
                        <a:pt x="14" y="7"/>
                      </a:lnTo>
                      <a:lnTo>
                        <a:pt x="12" y="0"/>
                      </a:lnTo>
                      <a:lnTo>
                        <a:pt x="12"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15" name="Freeform 2951">
                  <a:extLst>
                    <a:ext uri="{FF2B5EF4-FFF2-40B4-BE49-F238E27FC236}">
                      <a16:creationId xmlns:a16="http://schemas.microsoft.com/office/drawing/2014/main" id="{82B0AA8C-6843-4159-AB37-171BD86CEB97}"/>
                    </a:ext>
                  </a:extLst>
                </p:cNvPr>
                <p:cNvSpPr>
                  <a:spLocks/>
                </p:cNvSpPr>
                <p:nvPr/>
              </p:nvSpPr>
              <p:spPr bwMode="auto">
                <a:xfrm>
                  <a:off x="4209" y="1693"/>
                  <a:ext cx="12" cy="3"/>
                </a:xfrm>
                <a:custGeom>
                  <a:avLst/>
                  <a:gdLst>
                    <a:gd name="T0" fmla="*/ 0 w 12"/>
                    <a:gd name="T1" fmla="*/ 3 h 3"/>
                    <a:gd name="T2" fmla="*/ 0 w 12"/>
                    <a:gd name="T3" fmla="*/ 3 h 3"/>
                    <a:gd name="T4" fmla="*/ 1 w 12"/>
                    <a:gd name="T5" fmla="*/ 3 h 3"/>
                    <a:gd name="T6" fmla="*/ 1 w 12"/>
                    <a:gd name="T7" fmla="*/ 3 h 3"/>
                    <a:gd name="T8" fmla="*/ 3 w 12"/>
                    <a:gd name="T9" fmla="*/ 3 h 3"/>
                    <a:gd name="T10" fmla="*/ 3 w 12"/>
                    <a:gd name="T11" fmla="*/ 3 h 3"/>
                    <a:gd name="T12" fmla="*/ 3 w 12"/>
                    <a:gd name="T13" fmla="*/ 2 h 3"/>
                    <a:gd name="T14" fmla="*/ 4 w 12"/>
                    <a:gd name="T15" fmla="*/ 2 h 3"/>
                    <a:gd name="T16" fmla="*/ 4 w 12"/>
                    <a:gd name="T17" fmla="*/ 2 h 3"/>
                    <a:gd name="T18" fmla="*/ 5 w 12"/>
                    <a:gd name="T19" fmla="*/ 1 h 3"/>
                    <a:gd name="T20" fmla="*/ 6 w 12"/>
                    <a:gd name="T21" fmla="*/ 1 h 3"/>
                    <a:gd name="T22" fmla="*/ 8 w 12"/>
                    <a:gd name="T23" fmla="*/ 1 h 3"/>
                    <a:gd name="T24" fmla="*/ 8 w 12"/>
                    <a:gd name="T25" fmla="*/ 1 h 3"/>
                    <a:gd name="T26" fmla="*/ 12 w 12"/>
                    <a:gd name="T27" fmla="*/ 1 h 3"/>
                    <a:gd name="T28" fmla="*/ 12 w 12"/>
                    <a:gd name="T29" fmla="*/ 1 h 3"/>
                    <a:gd name="T30" fmla="*/ 12 w 12"/>
                    <a:gd name="T31" fmla="*/ 1 h 3"/>
                    <a:gd name="T32" fmla="*/ 12 w 12"/>
                    <a:gd name="T33" fmla="*/ 1 h 3"/>
                    <a:gd name="T34" fmla="*/ 9 w 12"/>
                    <a:gd name="T35" fmla="*/ 1 h 3"/>
                    <a:gd name="T36" fmla="*/ 9 w 12"/>
                    <a:gd name="T37" fmla="*/ 1 h 3"/>
                    <a:gd name="T38" fmla="*/ 7 w 12"/>
                    <a:gd name="T39" fmla="*/ 0 h 3"/>
                    <a:gd name="T40" fmla="*/ 5 w 12"/>
                    <a:gd name="T41" fmla="*/ 1 h 3"/>
                    <a:gd name="T42" fmla="*/ 5 w 12"/>
                    <a:gd name="T43" fmla="*/ 1 h 3"/>
                    <a:gd name="T44" fmla="*/ 5 w 12"/>
                    <a:gd name="T45" fmla="*/ 1 h 3"/>
                    <a:gd name="T46" fmla="*/ 4 w 12"/>
                    <a:gd name="T47" fmla="*/ 2 h 3"/>
                    <a:gd name="T48" fmla="*/ 4 w 12"/>
                    <a:gd name="T49" fmla="*/ 2 h 3"/>
                    <a:gd name="T50" fmla="*/ 3 w 12"/>
                    <a:gd name="T51" fmla="*/ 2 h 3"/>
                    <a:gd name="T52" fmla="*/ 2 w 12"/>
                    <a:gd name="T53" fmla="*/ 3 h 3"/>
                    <a:gd name="T54" fmla="*/ 0 w 12"/>
                    <a:gd name="T55" fmla="*/ 3 h 3"/>
                    <a:gd name="T56" fmla="*/ 0 w 12"/>
                    <a:gd name="T57" fmla="*/ 3 h 3"/>
                    <a:gd name="T58" fmla="*/ 0 w 12"/>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3">
                      <a:moveTo>
                        <a:pt x="0" y="3"/>
                      </a:moveTo>
                      <a:lnTo>
                        <a:pt x="0" y="3"/>
                      </a:lnTo>
                      <a:lnTo>
                        <a:pt x="1" y="3"/>
                      </a:lnTo>
                      <a:lnTo>
                        <a:pt x="1" y="3"/>
                      </a:lnTo>
                      <a:lnTo>
                        <a:pt x="3" y="3"/>
                      </a:lnTo>
                      <a:lnTo>
                        <a:pt x="3" y="3"/>
                      </a:lnTo>
                      <a:lnTo>
                        <a:pt x="3" y="2"/>
                      </a:lnTo>
                      <a:lnTo>
                        <a:pt x="4" y="2"/>
                      </a:lnTo>
                      <a:lnTo>
                        <a:pt x="4" y="2"/>
                      </a:lnTo>
                      <a:lnTo>
                        <a:pt x="5" y="1"/>
                      </a:lnTo>
                      <a:lnTo>
                        <a:pt x="6" y="1"/>
                      </a:lnTo>
                      <a:lnTo>
                        <a:pt x="8" y="1"/>
                      </a:lnTo>
                      <a:lnTo>
                        <a:pt x="8" y="1"/>
                      </a:lnTo>
                      <a:lnTo>
                        <a:pt x="12" y="1"/>
                      </a:lnTo>
                      <a:lnTo>
                        <a:pt x="12" y="1"/>
                      </a:lnTo>
                      <a:lnTo>
                        <a:pt x="12" y="1"/>
                      </a:lnTo>
                      <a:lnTo>
                        <a:pt x="12" y="1"/>
                      </a:lnTo>
                      <a:lnTo>
                        <a:pt x="9" y="1"/>
                      </a:lnTo>
                      <a:lnTo>
                        <a:pt x="9" y="1"/>
                      </a:lnTo>
                      <a:lnTo>
                        <a:pt x="7" y="0"/>
                      </a:lnTo>
                      <a:lnTo>
                        <a:pt x="5" y="1"/>
                      </a:lnTo>
                      <a:lnTo>
                        <a:pt x="5" y="1"/>
                      </a:lnTo>
                      <a:lnTo>
                        <a:pt x="5" y="1"/>
                      </a:lnTo>
                      <a:lnTo>
                        <a:pt x="4" y="2"/>
                      </a:lnTo>
                      <a:lnTo>
                        <a:pt x="4" y="2"/>
                      </a:lnTo>
                      <a:lnTo>
                        <a:pt x="3" y="2"/>
                      </a:lnTo>
                      <a:lnTo>
                        <a:pt x="2" y="3"/>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16" name="Freeform 2952">
                  <a:extLst>
                    <a:ext uri="{FF2B5EF4-FFF2-40B4-BE49-F238E27FC236}">
                      <a16:creationId xmlns:a16="http://schemas.microsoft.com/office/drawing/2014/main" id="{DAA4CD3C-A2C1-4341-8D79-D1ED332B41CA}"/>
                    </a:ext>
                  </a:extLst>
                </p:cNvPr>
                <p:cNvSpPr>
                  <a:spLocks/>
                </p:cNvSpPr>
                <p:nvPr/>
              </p:nvSpPr>
              <p:spPr bwMode="auto">
                <a:xfrm>
                  <a:off x="4209" y="1693"/>
                  <a:ext cx="12" cy="3"/>
                </a:xfrm>
                <a:custGeom>
                  <a:avLst/>
                  <a:gdLst>
                    <a:gd name="T0" fmla="*/ 0 w 12"/>
                    <a:gd name="T1" fmla="*/ 3 h 3"/>
                    <a:gd name="T2" fmla="*/ 0 w 12"/>
                    <a:gd name="T3" fmla="*/ 3 h 3"/>
                    <a:gd name="T4" fmla="*/ 1 w 12"/>
                    <a:gd name="T5" fmla="*/ 3 h 3"/>
                    <a:gd name="T6" fmla="*/ 1 w 12"/>
                    <a:gd name="T7" fmla="*/ 3 h 3"/>
                    <a:gd name="T8" fmla="*/ 3 w 12"/>
                    <a:gd name="T9" fmla="*/ 3 h 3"/>
                    <a:gd name="T10" fmla="*/ 3 w 12"/>
                    <a:gd name="T11" fmla="*/ 3 h 3"/>
                    <a:gd name="T12" fmla="*/ 3 w 12"/>
                    <a:gd name="T13" fmla="*/ 2 h 3"/>
                    <a:gd name="T14" fmla="*/ 4 w 12"/>
                    <a:gd name="T15" fmla="*/ 2 h 3"/>
                    <a:gd name="T16" fmla="*/ 4 w 12"/>
                    <a:gd name="T17" fmla="*/ 2 h 3"/>
                    <a:gd name="T18" fmla="*/ 5 w 12"/>
                    <a:gd name="T19" fmla="*/ 1 h 3"/>
                    <a:gd name="T20" fmla="*/ 6 w 12"/>
                    <a:gd name="T21" fmla="*/ 1 h 3"/>
                    <a:gd name="T22" fmla="*/ 8 w 12"/>
                    <a:gd name="T23" fmla="*/ 1 h 3"/>
                    <a:gd name="T24" fmla="*/ 8 w 12"/>
                    <a:gd name="T25" fmla="*/ 1 h 3"/>
                    <a:gd name="T26" fmla="*/ 12 w 12"/>
                    <a:gd name="T27" fmla="*/ 1 h 3"/>
                    <a:gd name="T28" fmla="*/ 12 w 12"/>
                    <a:gd name="T29" fmla="*/ 1 h 3"/>
                    <a:gd name="T30" fmla="*/ 12 w 12"/>
                    <a:gd name="T31" fmla="*/ 1 h 3"/>
                    <a:gd name="T32" fmla="*/ 12 w 12"/>
                    <a:gd name="T33" fmla="*/ 1 h 3"/>
                    <a:gd name="T34" fmla="*/ 9 w 12"/>
                    <a:gd name="T35" fmla="*/ 1 h 3"/>
                    <a:gd name="T36" fmla="*/ 9 w 12"/>
                    <a:gd name="T37" fmla="*/ 1 h 3"/>
                    <a:gd name="T38" fmla="*/ 7 w 12"/>
                    <a:gd name="T39" fmla="*/ 0 h 3"/>
                    <a:gd name="T40" fmla="*/ 5 w 12"/>
                    <a:gd name="T41" fmla="*/ 1 h 3"/>
                    <a:gd name="T42" fmla="*/ 5 w 12"/>
                    <a:gd name="T43" fmla="*/ 1 h 3"/>
                    <a:gd name="T44" fmla="*/ 5 w 12"/>
                    <a:gd name="T45" fmla="*/ 1 h 3"/>
                    <a:gd name="T46" fmla="*/ 4 w 12"/>
                    <a:gd name="T47" fmla="*/ 2 h 3"/>
                    <a:gd name="T48" fmla="*/ 4 w 12"/>
                    <a:gd name="T49" fmla="*/ 2 h 3"/>
                    <a:gd name="T50" fmla="*/ 3 w 12"/>
                    <a:gd name="T51" fmla="*/ 2 h 3"/>
                    <a:gd name="T52" fmla="*/ 2 w 12"/>
                    <a:gd name="T53" fmla="*/ 3 h 3"/>
                    <a:gd name="T54" fmla="*/ 0 w 12"/>
                    <a:gd name="T55" fmla="*/ 3 h 3"/>
                    <a:gd name="T56" fmla="*/ 0 w 12"/>
                    <a:gd name="T57" fmla="*/ 3 h 3"/>
                    <a:gd name="T58" fmla="*/ 0 w 12"/>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3">
                      <a:moveTo>
                        <a:pt x="0" y="3"/>
                      </a:moveTo>
                      <a:lnTo>
                        <a:pt x="0" y="3"/>
                      </a:lnTo>
                      <a:lnTo>
                        <a:pt x="1" y="3"/>
                      </a:lnTo>
                      <a:lnTo>
                        <a:pt x="1" y="3"/>
                      </a:lnTo>
                      <a:lnTo>
                        <a:pt x="3" y="3"/>
                      </a:lnTo>
                      <a:lnTo>
                        <a:pt x="3" y="3"/>
                      </a:lnTo>
                      <a:lnTo>
                        <a:pt x="3" y="2"/>
                      </a:lnTo>
                      <a:lnTo>
                        <a:pt x="4" y="2"/>
                      </a:lnTo>
                      <a:lnTo>
                        <a:pt x="4" y="2"/>
                      </a:lnTo>
                      <a:lnTo>
                        <a:pt x="5" y="1"/>
                      </a:lnTo>
                      <a:lnTo>
                        <a:pt x="6" y="1"/>
                      </a:lnTo>
                      <a:lnTo>
                        <a:pt x="8" y="1"/>
                      </a:lnTo>
                      <a:lnTo>
                        <a:pt x="8" y="1"/>
                      </a:lnTo>
                      <a:lnTo>
                        <a:pt x="12" y="1"/>
                      </a:lnTo>
                      <a:lnTo>
                        <a:pt x="12" y="1"/>
                      </a:lnTo>
                      <a:lnTo>
                        <a:pt x="12" y="1"/>
                      </a:lnTo>
                      <a:lnTo>
                        <a:pt x="12" y="1"/>
                      </a:lnTo>
                      <a:lnTo>
                        <a:pt x="9" y="1"/>
                      </a:lnTo>
                      <a:lnTo>
                        <a:pt x="9" y="1"/>
                      </a:lnTo>
                      <a:lnTo>
                        <a:pt x="7" y="0"/>
                      </a:lnTo>
                      <a:lnTo>
                        <a:pt x="5" y="1"/>
                      </a:lnTo>
                      <a:lnTo>
                        <a:pt x="5" y="1"/>
                      </a:lnTo>
                      <a:lnTo>
                        <a:pt x="5" y="1"/>
                      </a:lnTo>
                      <a:lnTo>
                        <a:pt x="4" y="2"/>
                      </a:lnTo>
                      <a:lnTo>
                        <a:pt x="4" y="2"/>
                      </a:lnTo>
                      <a:lnTo>
                        <a:pt x="3" y="2"/>
                      </a:lnTo>
                      <a:lnTo>
                        <a:pt x="2" y="3"/>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17" name="Freeform 2953">
                  <a:extLst>
                    <a:ext uri="{FF2B5EF4-FFF2-40B4-BE49-F238E27FC236}">
                      <a16:creationId xmlns:a16="http://schemas.microsoft.com/office/drawing/2014/main" id="{3FC8B2F3-CCE3-450D-AB18-71DF35104FB4}"/>
                    </a:ext>
                  </a:extLst>
                </p:cNvPr>
                <p:cNvSpPr>
                  <a:spLocks/>
                </p:cNvSpPr>
                <p:nvPr/>
              </p:nvSpPr>
              <p:spPr bwMode="auto">
                <a:xfrm>
                  <a:off x="4210" y="1694"/>
                  <a:ext cx="12" cy="7"/>
                </a:xfrm>
                <a:custGeom>
                  <a:avLst/>
                  <a:gdLst>
                    <a:gd name="T0" fmla="*/ 12 w 12"/>
                    <a:gd name="T1" fmla="*/ 0 h 7"/>
                    <a:gd name="T2" fmla="*/ 12 w 12"/>
                    <a:gd name="T3" fmla="*/ 0 h 7"/>
                    <a:gd name="T4" fmla="*/ 11 w 12"/>
                    <a:gd name="T5" fmla="*/ 0 h 7"/>
                    <a:gd name="T6" fmla="*/ 10 w 12"/>
                    <a:gd name="T7" fmla="*/ 1 h 7"/>
                    <a:gd name="T8" fmla="*/ 10 w 12"/>
                    <a:gd name="T9" fmla="*/ 1 h 7"/>
                    <a:gd name="T10" fmla="*/ 9 w 12"/>
                    <a:gd name="T11" fmla="*/ 2 h 7"/>
                    <a:gd name="T12" fmla="*/ 8 w 12"/>
                    <a:gd name="T13" fmla="*/ 3 h 7"/>
                    <a:gd name="T14" fmla="*/ 8 w 12"/>
                    <a:gd name="T15" fmla="*/ 3 h 7"/>
                    <a:gd name="T16" fmla="*/ 7 w 12"/>
                    <a:gd name="T17" fmla="*/ 4 h 7"/>
                    <a:gd name="T18" fmla="*/ 6 w 12"/>
                    <a:gd name="T19" fmla="*/ 4 h 7"/>
                    <a:gd name="T20" fmla="*/ 5 w 12"/>
                    <a:gd name="T21" fmla="*/ 5 h 7"/>
                    <a:gd name="T22" fmla="*/ 0 w 12"/>
                    <a:gd name="T23" fmla="*/ 7 h 7"/>
                    <a:gd name="T24" fmla="*/ 0 w 12"/>
                    <a:gd name="T25" fmla="*/ 7 h 7"/>
                    <a:gd name="T26" fmla="*/ 0 w 12"/>
                    <a:gd name="T27" fmla="*/ 7 h 7"/>
                    <a:gd name="T28" fmla="*/ 0 w 12"/>
                    <a:gd name="T29" fmla="*/ 7 h 7"/>
                    <a:gd name="T30" fmla="*/ 2 w 12"/>
                    <a:gd name="T31" fmla="*/ 7 h 7"/>
                    <a:gd name="T32" fmla="*/ 3 w 12"/>
                    <a:gd name="T33" fmla="*/ 6 h 7"/>
                    <a:gd name="T34" fmla="*/ 3 w 12"/>
                    <a:gd name="T35" fmla="*/ 6 h 7"/>
                    <a:gd name="T36" fmla="*/ 5 w 12"/>
                    <a:gd name="T37" fmla="*/ 6 h 7"/>
                    <a:gd name="T38" fmla="*/ 7 w 12"/>
                    <a:gd name="T39" fmla="*/ 5 h 7"/>
                    <a:gd name="T40" fmla="*/ 7 w 12"/>
                    <a:gd name="T41" fmla="*/ 5 h 7"/>
                    <a:gd name="T42" fmla="*/ 8 w 12"/>
                    <a:gd name="T43" fmla="*/ 4 h 7"/>
                    <a:gd name="T44" fmla="*/ 9 w 12"/>
                    <a:gd name="T45" fmla="*/ 2 h 7"/>
                    <a:gd name="T46" fmla="*/ 9 w 12"/>
                    <a:gd name="T47" fmla="*/ 2 h 7"/>
                    <a:gd name="T48" fmla="*/ 10 w 12"/>
                    <a:gd name="T49" fmla="*/ 1 h 7"/>
                    <a:gd name="T50" fmla="*/ 10 w 12"/>
                    <a:gd name="T51" fmla="*/ 1 h 7"/>
                    <a:gd name="T52" fmla="*/ 11 w 12"/>
                    <a:gd name="T53" fmla="*/ 0 h 7"/>
                    <a:gd name="T54" fmla="*/ 11 w 12"/>
                    <a:gd name="T55" fmla="*/ 0 h 7"/>
                    <a:gd name="T56" fmla="*/ 12 w 12"/>
                    <a:gd name="T57" fmla="*/ 0 h 7"/>
                    <a:gd name="T58" fmla="*/ 12 w 12"/>
                    <a:gd name="T59" fmla="*/ 0 h 7"/>
                    <a:gd name="T60" fmla="*/ 12 w 12"/>
                    <a:gd name="T61" fmla="*/ 0 h 7"/>
                    <a:gd name="T62" fmla="*/ 12 w 12"/>
                    <a:gd name="T6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7">
                      <a:moveTo>
                        <a:pt x="12" y="0"/>
                      </a:moveTo>
                      <a:lnTo>
                        <a:pt x="12" y="0"/>
                      </a:lnTo>
                      <a:lnTo>
                        <a:pt x="11" y="0"/>
                      </a:lnTo>
                      <a:lnTo>
                        <a:pt x="10" y="1"/>
                      </a:lnTo>
                      <a:lnTo>
                        <a:pt x="10" y="1"/>
                      </a:lnTo>
                      <a:lnTo>
                        <a:pt x="9" y="2"/>
                      </a:lnTo>
                      <a:lnTo>
                        <a:pt x="8" y="3"/>
                      </a:lnTo>
                      <a:lnTo>
                        <a:pt x="8" y="3"/>
                      </a:lnTo>
                      <a:lnTo>
                        <a:pt x="7" y="4"/>
                      </a:lnTo>
                      <a:lnTo>
                        <a:pt x="6" y="4"/>
                      </a:lnTo>
                      <a:lnTo>
                        <a:pt x="5" y="5"/>
                      </a:lnTo>
                      <a:lnTo>
                        <a:pt x="0" y="7"/>
                      </a:lnTo>
                      <a:lnTo>
                        <a:pt x="0" y="7"/>
                      </a:lnTo>
                      <a:lnTo>
                        <a:pt x="0" y="7"/>
                      </a:lnTo>
                      <a:lnTo>
                        <a:pt x="0" y="7"/>
                      </a:lnTo>
                      <a:lnTo>
                        <a:pt x="2" y="7"/>
                      </a:lnTo>
                      <a:lnTo>
                        <a:pt x="3" y="6"/>
                      </a:lnTo>
                      <a:lnTo>
                        <a:pt x="3" y="6"/>
                      </a:lnTo>
                      <a:lnTo>
                        <a:pt x="5" y="6"/>
                      </a:lnTo>
                      <a:lnTo>
                        <a:pt x="7" y="5"/>
                      </a:lnTo>
                      <a:lnTo>
                        <a:pt x="7" y="5"/>
                      </a:lnTo>
                      <a:lnTo>
                        <a:pt x="8" y="4"/>
                      </a:lnTo>
                      <a:lnTo>
                        <a:pt x="9" y="2"/>
                      </a:lnTo>
                      <a:lnTo>
                        <a:pt x="9" y="2"/>
                      </a:lnTo>
                      <a:lnTo>
                        <a:pt x="10" y="1"/>
                      </a:lnTo>
                      <a:lnTo>
                        <a:pt x="10" y="1"/>
                      </a:lnTo>
                      <a:lnTo>
                        <a:pt x="11" y="0"/>
                      </a:lnTo>
                      <a:lnTo>
                        <a:pt x="11" y="0"/>
                      </a:lnTo>
                      <a:lnTo>
                        <a:pt x="12" y="0"/>
                      </a:lnTo>
                      <a:lnTo>
                        <a:pt x="12" y="0"/>
                      </a:lnTo>
                      <a:lnTo>
                        <a:pt x="12"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18" name="Freeform 2954">
                  <a:extLst>
                    <a:ext uri="{FF2B5EF4-FFF2-40B4-BE49-F238E27FC236}">
                      <a16:creationId xmlns:a16="http://schemas.microsoft.com/office/drawing/2014/main" id="{11BAEF7A-3514-4AE8-8420-37A6057AEF2F}"/>
                    </a:ext>
                  </a:extLst>
                </p:cNvPr>
                <p:cNvSpPr>
                  <a:spLocks/>
                </p:cNvSpPr>
                <p:nvPr/>
              </p:nvSpPr>
              <p:spPr bwMode="auto">
                <a:xfrm>
                  <a:off x="4210" y="1694"/>
                  <a:ext cx="12" cy="7"/>
                </a:xfrm>
                <a:custGeom>
                  <a:avLst/>
                  <a:gdLst>
                    <a:gd name="T0" fmla="*/ 12 w 12"/>
                    <a:gd name="T1" fmla="*/ 0 h 7"/>
                    <a:gd name="T2" fmla="*/ 12 w 12"/>
                    <a:gd name="T3" fmla="*/ 0 h 7"/>
                    <a:gd name="T4" fmla="*/ 11 w 12"/>
                    <a:gd name="T5" fmla="*/ 0 h 7"/>
                    <a:gd name="T6" fmla="*/ 10 w 12"/>
                    <a:gd name="T7" fmla="*/ 1 h 7"/>
                    <a:gd name="T8" fmla="*/ 10 w 12"/>
                    <a:gd name="T9" fmla="*/ 1 h 7"/>
                    <a:gd name="T10" fmla="*/ 9 w 12"/>
                    <a:gd name="T11" fmla="*/ 2 h 7"/>
                    <a:gd name="T12" fmla="*/ 8 w 12"/>
                    <a:gd name="T13" fmla="*/ 3 h 7"/>
                    <a:gd name="T14" fmla="*/ 8 w 12"/>
                    <a:gd name="T15" fmla="*/ 3 h 7"/>
                    <a:gd name="T16" fmla="*/ 7 w 12"/>
                    <a:gd name="T17" fmla="*/ 4 h 7"/>
                    <a:gd name="T18" fmla="*/ 6 w 12"/>
                    <a:gd name="T19" fmla="*/ 4 h 7"/>
                    <a:gd name="T20" fmla="*/ 5 w 12"/>
                    <a:gd name="T21" fmla="*/ 5 h 7"/>
                    <a:gd name="T22" fmla="*/ 0 w 12"/>
                    <a:gd name="T23" fmla="*/ 7 h 7"/>
                    <a:gd name="T24" fmla="*/ 0 w 12"/>
                    <a:gd name="T25" fmla="*/ 7 h 7"/>
                    <a:gd name="T26" fmla="*/ 0 w 12"/>
                    <a:gd name="T27" fmla="*/ 7 h 7"/>
                    <a:gd name="T28" fmla="*/ 0 w 12"/>
                    <a:gd name="T29" fmla="*/ 7 h 7"/>
                    <a:gd name="T30" fmla="*/ 2 w 12"/>
                    <a:gd name="T31" fmla="*/ 7 h 7"/>
                    <a:gd name="T32" fmla="*/ 3 w 12"/>
                    <a:gd name="T33" fmla="*/ 6 h 7"/>
                    <a:gd name="T34" fmla="*/ 3 w 12"/>
                    <a:gd name="T35" fmla="*/ 6 h 7"/>
                    <a:gd name="T36" fmla="*/ 5 w 12"/>
                    <a:gd name="T37" fmla="*/ 6 h 7"/>
                    <a:gd name="T38" fmla="*/ 7 w 12"/>
                    <a:gd name="T39" fmla="*/ 5 h 7"/>
                    <a:gd name="T40" fmla="*/ 7 w 12"/>
                    <a:gd name="T41" fmla="*/ 5 h 7"/>
                    <a:gd name="T42" fmla="*/ 8 w 12"/>
                    <a:gd name="T43" fmla="*/ 4 h 7"/>
                    <a:gd name="T44" fmla="*/ 9 w 12"/>
                    <a:gd name="T45" fmla="*/ 2 h 7"/>
                    <a:gd name="T46" fmla="*/ 9 w 12"/>
                    <a:gd name="T47" fmla="*/ 2 h 7"/>
                    <a:gd name="T48" fmla="*/ 10 w 12"/>
                    <a:gd name="T49" fmla="*/ 1 h 7"/>
                    <a:gd name="T50" fmla="*/ 10 w 12"/>
                    <a:gd name="T51" fmla="*/ 1 h 7"/>
                    <a:gd name="T52" fmla="*/ 11 w 12"/>
                    <a:gd name="T53" fmla="*/ 0 h 7"/>
                    <a:gd name="T54" fmla="*/ 11 w 12"/>
                    <a:gd name="T55" fmla="*/ 0 h 7"/>
                    <a:gd name="T56" fmla="*/ 12 w 12"/>
                    <a:gd name="T57" fmla="*/ 0 h 7"/>
                    <a:gd name="T58" fmla="*/ 12 w 12"/>
                    <a:gd name="T59" fmla="*/ 0 h 7"/>
                    <a:gd name="T60" fmla="*/ 12 w 12"/>
                    <a:gd name="T61" fmla="*/ 0 h 7"/>
                    <a:gd name="T62" fmla="*/ 12 w 12"/>
                    <a:gd name="T6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7">
                      <a:moveTo>
                        <a:pt x="12" y="0"/>
                      </a:moveTo>
                      <a:lnTo>
                        <a:pt x="12" y="0"/>
                      </a:lnTo>
                      <a:lnTo>
                        <a:pt x="11" y="0"/>
                      </a:lnTo>
                      <a:lnTo>
                        <a:pt x="10" y="1"/>
                      </a:lnTo>
                      <a:lnTo>
                        <a:pt x="10" y="1"/>
                      </a:lnTo>
                      <a:lnTo>
                        <a:pt x="9" y="2"/>
                      </a:lnTo>
                      <a:lnTo>
                        <a:pt x="8" y="3"/>
                      </a:lnTo>
                      <a:lnTo>
                        <a:pt x="8" y="3"/>
                      </a:lnTo>
                      <a:lnTo>
                        <a:pt x="7" y="4"/>
                      </a:lnTo>
                      <a:lnTo>
                        <a:pt x="6" y="4"/>
                      </a:lnTo>
                      <a:lnTo>
                        <a:pt x="5" y="5"/>
                      </a:lnTo>
                      <a:lnTo>
                        <a:pt x="0" y="7"/>
                      </a:lnTo>
                      <a:lnTo>
                        <a:pt x="0" y="7"/>
                      </a:lnTo>
                      <a:lnTo>
                        <a:pt x="0" y="7"/>
                      </a:lnTo>
                      <a:lnTo>
                        <a:pt x="0" y="7"/>
                      </a:lnTo>
                      <a:lnTo>
                        <a:pt x="2" y="7"/>
                      </a:lnTo>
                      <a:lnTo>
                        <a:pt x="3" y="6"/>
                      </a:lnTo>
                      <a:lnTo>
                        <a:pt x="3" y="6"/>
                      </a:lnTo>
                      <a:lnTo>
                        <a:pt x="5" y="6"/>
                      </a:lnTo>
                      <a:lnTo>
                        <a:pt x="7" y="5"/>
                      </a:lnTo>
                      <a:lnTo>
                        <a:pt x="7" y="5"/>
                      </a:lnTo>
                      <a:lnTo>
                        <a:pt x="8" y="4"/>
                      </a:lnTo>
                      <a:lnTo>
                        <a:pt x="9" y="2"/>
                      </a:lnTo>
                      <a:lnTo>
                        <a:pt x="9" y="2"/>
                      </a:lnTo>
                      <a:lnTo>
                        <a:pt x="10" y="1"/>
                      </a:lnTo>
                      <a:lnTo>
                        <a:pt x="10" y="1"/>
                      </a:lnTo>
                      <a:lnTo>
                        <a:pt x="11" y="0"/>
                      </a:lnTo>
                      <a:lnTo>
                        <a:pt x="11" y="0"/>
                      </a:lnTo>
                      <a:lnTo>
                        <a:pt x="12" y="0"/>
                      </a:lnTo>
                      <a:lnTo>
                        <a:pt x="12" y="0"/>
                      </a:lnTo>
                      <a:lnTo>
                        <a:pt x="12"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19" name="Freeform 2955">
                  <a:extLst>
                    <a:ext uri="{FF2B5EF4-FFF2-40B4-BE49-F238E27FC236}">
                      <a16:creationId xmlns:a16="http://schemas.microsoft.com/office/drawing/2014/main" id="{FD7837B5-15CF-4A56-B6EA-A7EB0FE5AEF4}"/>
                    </a:ext>
                  </a:extLst>
                </p:cNvPr>
                <p:cNvSpPr>
                  <a:spLocks/>
                </p:cNvSpPr>
                <p:nvPr/>
              </p:nvSpPr>
              <p:spPr bwMode="auto">
                <a:xfrm>
                  <a:off x="4216" y="1695"/>
                  <a:ext cx="9" cy="4"/>
                </a:xfrm>
                <a:custGeom>
                  <a:avLst/>
                  <a:gdLst>
                    <a:gd name="T0" fmla="*/ 1 w 9"/>
                    <a:gd name="T1" fmla="*/ 4 h 4"/>
                    <a:gd name="T2" fmla="*/ 1 w 9"/>
                    <a:gd name="T3" fmla="*/ 4 h 4"/>
                    <a:gd name="T4" fmla="*/ 1 w 9"/>
                    <a:gd name="T5" fmla="*/ 4 h 4"/>
                    <a:gd name="T6" fmla="*/ 2 w 9"/>
                    <a:gd name="T7" fmla="*/ 3 h 4"/>
                    <a:gd name="T8" fmla="*/ 3 w 9"/>
                    <a:gd name="T9" fmla="*/ 3 h 4"/>
                    <a:gd name="T10" fmla="*/ 4 w 9"/>
                    <a:gd name="T11" fmla="*/ 2 h 4"/>
                    <a:gd name="T12" fmla="*/ 4 w 9"/>
                    <a:gd name="T13" fmla="*/ 2 h 4"/>
                    <a:gd name="T14" fmla="*/ 5 w 9"/>
                    <a:gd name="T15" fmla="*/ 1 h 4"/>
                    <a:gd name="T16" fmla="*/ 6 w 9"/>
                    <a:gd name="T17" fmla="*/ 0 h 4"/>
                    <a:gd name="T18" fmla="*/ 8 w 9"/>
                    <a:gd name="T19" fmla="*/ 0 h 4"/>
                    <a:gd name="T20" fmla="*/ 9 w 9"/>
                    <a:gd name="T21" fmla="*/ 0 h 4"/>
                    <a:gd name="T22" fmla="*/ 9 w 9"/>
                    <a:gd name="T23" fmla="*/ 0 h 4"/>
                    <a:gd name="T24" fmla="*/ 9 w 9"/>
                    <a:gd name="T25" fmla="*/ 0 h 4"/>
                    <a:gd name="T26" fmla="*/ 9 w 9"/>
                    <a:gd name="T27" fmla="*/ 0 h 4"/>
                    <a:gd name="T28" fmla="*/ 9 w 9"/>
                    <a:gd name="T29" fmla="*/ 0 h 4"/>
                    <a:gd name="T30" fmla="*/ 8 w 9"/>
                    <a:gd name="T31" fmla="*/ 0 h 4"/>
                    <a:gd name="T32" fmla="*/ 7 w 9"/>
                    <a:gd name="T33" fmla="*/ 0 h 4"/>
                    <a:gd name="T34" fmla="*/ 6 w 9"/>
                    <a:gd name="T35" fmla="*/ 0 h 4"/>
                    <a:gd name="T36" fmla="*/ 6 w 9"/>
                    <a:gd name="T37" fmla="*/ 0 h 4"/>
                    <a:gd name="T38" fmla="*/ 4 w 9"/>
                    <a:gd name="T39" fmla="*/ 1 h 4"/>
                    <a:gd name="T40" fmla="*/ 3 w 9"/>
                    <a:gd name="T41" fmla="*/ 2 h 4"/>
                    <a:gd name="T42" fmla="*/ 2 w 9"/>
                    <a:gd name="T43" fmla="*/ 3 h 4"/>
                    <a:gd name="T44" fmla="*/ 1 w 9"/>
                    <a:gd name="T45" fmla="*/ 3 h 4"/>
                    <a:gd name="T46" fmla="*/ 0 w 9"/>
                    <a:gd name="T47" fmla="*/ 3 h 4"/>
                    <a:gd name="T48" fmla="*/ 0 w 9"/>
                    <a:gd name="T49" fmla="*/ 3 h 4"/>
                    <a:gd name="T50" fmla="*/ 0 w 9"/>
                    <a:gd name="T51" fmla="*/ 4 h 4"/>
                    <a:gd name="T52" fmla="*/ 0 w 9"/>
                    <a:gd name="T53" fmla="*/ 4 h 4"/>
                    <a:gd name="T54" fmla="*/ 0 w 9"/>
                    <a:gd name="T55" fmla="*/ 4 h 4"/>
                    <a:gd name="T56" fmla="*/ 1 w 9"/>
                    <a:gd name="T5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4">
                      <a:moveTo>
                        <a:pt x="1" y="4"/>
                      </a:moveTo>
                      <a:lnTo>
                        <a:pt x="1" y="4"/>
                      </a:lnTo>
                      <a:lnTo>
                        <a:pt x="1" y="4"/>
                      </a:lnTo>
                      <a:lnTo>
                        <a:pt x="2" y="3"/>
                      </a:lnTo>
                      <a:lnTo>
                        <a:pt x="3" y="3"/>
                      </a:lnTo>
                      <a:lnTo>
                        <a:pt x="4" y="2"/>
                      </a:lnTo>
                      <a:lnTo>
                        <a:pt x="4" y="2"/>
                      </a:lnTo>
                      <a:lnTo>
                        <a:pt x="5" y="1"/>
                      </a:lnTo>
                      <a:lnTo>
                        <a:pt x="6" y="0"/>
                      </a:lnTo>
                      <a:lnTo>
                        <a:pt x="8" y="0"/>
                      </a:lnTo>
                      <a:lnTo>
                        <a:pt x="9" y="0"/>
                      </a:lnTo>
                      <a:lnTo>
                        <a:pt x="9" y="0"/>
                      </a:lnTo>
                      <a:lnTo>
                        <a:pt x="9" y="0"/>
                      </a:lnTo>
                      <a:lnTo>
                        <a:pt x="9" y="0"/>
                      </a:lnTo>
                      <a:lnTo>
                        <a:pt x="9" y="0"/>
                      </a:lnTo>
                      <a:lnTo>
                        <a:pt x="8" y="0"/>
                      </a:lnTo>
                      <a:lnTo>
                        <a:pt x="7" y="0"/>
                      </a:lnTo>
                      <a:lnTo>
                        <a:pt x="6" y="0"/>
                      </a:lnTo>
                      <a:lnTo>
                        <a:pt x="6" y="0"/>
                      </a:lnTo>
                      <a:lnTo>
                        <a:pt x="4" y="1"/>
                      </a:lnTo>
                      <a:lnTo>
                        <a:pt x="3" y="2"/>
                      </a:lnTo>
                      <a:lnTo>
                        <a:pt x="2" y="3"/>
                      </a:lnTo>
                      <a:lnTo>
                        <a:pt x="1" y="3"/>
                      </a:lnTo>
                      <a:lnTo>
                        <a:pt x="0" y="3"/>
                      </a:lnTo>
                      <a:lnTo>
                        <a:pt x="0" y="3"/>
                      </a:lnTo>
                      <a:lnTo>
                        <a:pt x="0" y="4"/>
                      </a:lnTo>
                      <a:lnTo>
                        <a:pt x="0" y="4"/>
                      </a:lnTo>
                      <a:lnTo>
                        <a:pt x="0" y="4"/>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20" name="Freeform 2956">
                  <a:extLst>
                    <a:ext uri="{FF2B5EF4-FFF2-40B4-BE49-F238E27FC236}">
                      <a16:creationId xmlns:a16="http://schemas.microsoft.com/office/drawing/2014/main" id="{5A65A12F-C574-4469-9808-F005AA3FE1A4}"/>
                    </a:ext>
                  </a:extLst>
                </p:cNvPr>
                <p:cNvSpPr>
                  <a:spLocks/>
                </p:cNvSpPr>
                <p:nvPr/>
              </p:nvSpPr>
              <p:spPr bwMode="auto">
                <a:xfrm>
                  <a:off x="4216" y="1695"/>
                  <a:ext cx="9" cy="4"/>
                </a:xfrm>
                <a:custGeom>
                  <a:avLst/>
                  <a:gdLst>
                    <a:gd name="T0" fmla="*/ 1 w 9"/>
                    <a:gd name="T1" fmla="*/ 4 h 4"/>
                    <a:gd name="T2" fmla="*/ 1 w 9"/>
                    <a:gd name="T3" fmla="*/ 4 h 4"/>
                    <a:gd name="T4" fmla="*/ 1 w 9"/>
                    <a:gd name="T5" fmla="*/ 4 h 4"/>
                    <a:gd name="T6" fmla="*/ 2 w 9"/>
                    <a:gd name="T7" fmla="*/ 3 h 4"/>
                    <a:gd name="T8" fmla="*/ 3 w 9"/>
                    <a:gd name="T9" fmla="*/ 3 h 4"/>
                    <a:gd name="T10" fmla="*/ 4 w 9"/>
                    <a:gd name="T11" fmla="*/ 2 h 4"/>
                    <a:gd name="T12" fmla="*/ 4 w 9"/>
                    <a:gd name="T13" fmla="*/ 2 h 4"/>
                    <a:gd name="T14" fmla="*/ 5 w 9"/>
                    <a:gd name="T15" fmla="*/ 1 h 4"/>
                    <a:gd name="T16" fmla="*/ 6 w 9"/>
                    <a:gd name="T17" fmla="*/ 0 h 4"/>
                    <a:gd name="T18" fmla="*/ 8 w 9"/>
                    <a:gd name="T19" fmla="*/ 0 h 4"/>
                    <a:gd name="T20" fmla="*/ 9 w 9"/>
                    <a:gd name="T21" fmla="*/ 0 h 4"/>
                    <a:gd name="T22" fmla="*/ 9 w 9"/>
                    <a:gd name="T23" fmla="*/ 0 h 4"/>
                    <a:gd name="T24" fmla="*/ 9 w 9"/>
                    <a:gd name="T25" fmla="*/ 0 h 4"/>
                    <a:gd name="T26" fmla="*/ 9 w 9"/>
                    <a:gd name="T27" fmla="*/ 0 h 4"/>
                    <a:gd name="T28" fmla="*/ 9 w 9"/>
                    <a:gd name="T29" fmla="*/ 0 h 4"/>
                    <a:gd name="T30" fmla="*/ 8 w 9"/>
                    <a:gd name="T31" fmla="*/ 0 h 4"/>
                    <a:gd name="T32" fmla="*/ 7 w 9"/>
                    <a:gd name="T33" fmla="*/ 0 h 4"/>
                    <a:gd name="T34" fmla="*/ 6 w 9"/>
                    <a:gd name="T35" fmla="*/ 0 h 4"/>
                    <a:gd name="T36" fmla="*/ 6 w 9"/>
                    <a:gd name="T37" fmla="*/ 0 h 4"/>
                    <a:gd name="T38" fmla="*/ 4 w 9"/>
                    <a:gd name="T39" fmla="*/ 1 h 4"/>
                    <a:gd name="T40" fmla="*/ 3 w 9"/>
                    <a:gd name="T41" fmla="*/ 2 h 4"/>
                    <a:gd name="T42" fmla="*/ 2 w 9"/>
                    <a:gd name="T43" fmla="*/ 3 h 4"/>
                    <a:gd name="T44" fmla="*/ 1 w 9"/>
                    <a:gd name="T45" fmla="*/ 3 h 4"/>
                    <a:gd name="T46" fmla="*/ 0 w 9"/>
                    <a:gd name="T47" fmla="*/ 3 h 4"/>
                    <a:gd name="T48" fmla="*/ 0 w 9"/>
                    <a:gd name="T49" fmla="*/ 3 h 4"/>
                    <a:gd name="T50" fmla="*/ 0 w 9"/>
                    <a:gd name="T51" fmla="*/ 4 h 4"/>
                    <a:gd name="T52" fmla="*/ 0 w 9"/>
                    <a:gd name="T53" fmla="*/ 4 h 4"/>
                    <a:gd name="T54" fmla="*/ 0 w 9"/>
                    <a:gd name="T55" fmla="*/ 4 h 4"/>
                    <a:gd name="T56" fmla="*/ 1 w 9"/>
                    <a:gd name="T5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4">
                      <a:moveTo>
                        <a:pt x="1" y="4"/>
                      </a:moveTo>
                      <a:lnTo>
                        <a:pt x="1" y="4"/>
                      </a:lnTo>
                      <a:lnTo>
                        <a:pt x="1" y="4"/>
                      </a:lnTo>
                      <a:lnTo>
                        <a:pt x="2" y="3"/>
                      </a:lnTo>
                      <a:lnTo>
                        <a:pt x="3" y="3"/>
                      </a:lnTo>
                      <a:lnTo>
                        <a:pt x="4" y="2"/>
                      </a:lnTo>
                      <a:lnTo>
                        <a:pt x="4" y="2"/>
                      </a:lnTo>
                      <a:lnTo>
                        <a:pt x="5" y="1"/>
                      </a:lnTo>
                      <a:lnTo>
                        <a:pt x="6" y="0"/>
                      </a:lnTo>
                      <a:lnTo>
                        <a:pt x="8" y="0"/>
                      </a:lnTo>
                      <a:lnTo>
                        <a:pt x="9" y="0"/>
                      </a:lnTo>
                      <a:lnTo>
                        <a:pt x="9" y="0"/>
                      </a:lnTo>
                      <a:lnTo>
                        <a:pt x="9" y="0"/>
                      </a:lnTo>
                      <a:lnTo>
                        <a:pt x="9" y="0"/>
                      </a:lnTo>
                      <a:lnTo>
                        <a:pt x="9" y="0"/>
                      </a:lnTo>
                      <a:lnTo>
                        <a:pt x="8" y="0"/>
                      </a:lnTo>
                      <a:lnTo>
                        <a:pt x="7" y="0"/>
                      </a:lnTo>
                      <a:lnTo>
                        <a:pt x="6" y="0"/>
                      </a:lnTo>
                      <a:lnTo>
                        <a:pt x="6" y="0"/>
                      </a:lnTo>
                      <a:lnTo>
                        <a:pt x="4" y="1"/>
                      </a:lnTo>
                      <a:lnTo>
                        <a:pt x="3" y="2"/>
                      </a:lnTo>
                      <a:lnTo>
                        <a:pt x="2" y="3"/>
                      </a:lnTo>
                      <a:lnTo>
                        <a:pt x="1" y="3"/>
                      </a:lnTo>
                      <a:lnTo>
                        <a:pt x="0" y="3"/>
                      </a:lnTo>
                      <a:lnTo>
                        <a:pt x="0" y="3"/>
                      </a:lnTo>
                      <a:lnTo>
                        <a:pt x="0" y="4"/>
                      </a:lnTo>
                      <a:lnTo>
                        <a:pt x="0" y="4"/>
                      </a:lnTo>
                      <a:lnTo>
                        <a:pt x="0" y="4"/>
                      </a:lnTo>
                      <a:lnTo>
                        <a:pt x="1"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21" name="Freeform 2957">
                  <a:extLst>
                    <a:ext uri="{FF2B5EF4-FFF2-40B4-BE49-F238E27FC236}">
                      <a16:creationId xmlns:a16="http://schemas.microsoft.com/office/drawing/2014/main" id="{00A97885-3134-45B6-98BA-F132E011B07C}"/>
                    </a:ext>
                  </a:extLst>
                </p:cNvPr>
                <p:cNvSpPr>
                  <a:spLocks/>
                </p:cNvSpPr>
                <p:nvPr/>
              </p:nvSpPr>
              <p:spPr bwMode="auto">
                <a:xfrm>
                  <a:off x="4206" y="1690"/>
                  <a:ext cx="7" cy="4"/>
                </a:xfrm>
                <a:custGeom>
                  <a:avLst/>
                  <a:gdLst>
                    <a:gd name="T0" fmla="*/ 7 w 7"/>
                    <a:gd name="T1" fmla="*/ 4 h 4"/>
                    <a:gd name="T2" fmla="*/ 7 w 7"/>
                    <a:gd name="T3" fmla="*/ 4 h 4"/>
                    <a:gd name="T4" fmla="*/ 6 w 7"/>
                    <a:gd name="T5" fmla="*/ 3 h 4"/>
                    <a:gd name="T6" fmla="*/ 4 w 7"/>
                    <a:gd name="T7" fmla="*/ 1 h 4"/>
                    <a:gd name="T8" fmla="*/ 3 w 7"/>
                    <a:gd name="T9" fmla="*/ 1 h 4"/>
                    <a:gd name="T10" fmla="*/ 2 w 7"/>
                    <a:gd name="T11" fmla="*/ 0 h 4"/>
                    <a:gd name="T12" fmla="*/ 2 w 7"/>
                    <a:gd name="T13" fmla="*/ 0 h 4"/>
                    <a:gd name="T14" fmla="*/ 1 w 7"/>
                    <a:gd name="T15" fmla="*/ 0 h 4"/>
                    <a:gd name="T16" fmla="*/ 0 w 7"/>
                    <a:gd name="T17" fmla="*/ 1 h 4"/>
                    <a:gd name="T18" fmla="*/ 0 w 7"/>
                    <a:gd name="T19" fmla="*/ 1 h 4"/>
                    <a:gd name="T20" fmla="*/ 0 w 7"/>
                    <a:gd name="T21" fmla="*/ 1 h 4"/>
                    <a:gd name="T22" fmla="*/ 0 w 7"/>
                    <a:gd name="T23" fmla="*/ 2 h 4"/>
                    <a:gd name="T24" fmla="*/ 0 w 7"/>
                    <a:gd name="T25" fmla="*/ 2 h 4"/>
                    <a:gd name="T26" fmla="*/ 0 w 7"/>
                    <a:gd name="T27" fmla="*/ 2 h 4"/>
                    <a:gd name="T28" fmla="*/ 0 w 7"/>
                    <a:gd name="T29" fmla="*/ 1 h 4"/>
                    <a:gd name="T30" fmla="*/ 0 w 7"/>
                    <a:gd name="T31" fmla="*/ 1 h 4"/>
                    <a:gd name="T32" fmla="*/ 0 w 7"/>
                    <a:gd name="T33" fmla="*/ 1 h 4"/>
                    <a:gd name="T34" fmla="*/ 0 w 7"/>
                    <a:gd name="T35" fmla="*/ 1 h 4"/>
                    <a:gd name="T36" fmla="*/ 1 w 7"/>
                    <a:gd name="T37" fmla="*/ 1 h 4"/>
                    <a:gd name="T38" fmla="*/ 2 w 7"/>
                    <a:gd name="T39" fmla="*/ 1 h 4"/>
                    <a:gd name="T40" fmla="*/ 2 w 7"/>
                    <a:gd name="T41" fmla="*/ 1 h 4"/>
                    <a:gd name="T42" fmla="*/ 3 w 7"/>
                    <a:gd name="T43" fmla="*/ 1 h 4"/>
                    <a:gd name="T44" fmla="*/ 4 w 7"/>
                    <a:gd name="T45" fmla="*/ 1 h 4"/>
                    <a:gd name="T46" fmla="*/ 4 w 7"/>
                    <a:gd name="T47" fmla="*/ 1 h 4"/>
                    <a:gd name="T48" fmla="*/ 6 w 7"/>
                    <a:gd name="T49" fmla="*/ 3 h 4"/>
                    <a:gd name="T50" fmla="*/ 7 w 7"/>
                    <a:gd name="T51" fmla="*/ 4 h 4"/>
                    <a:gd name="T52" fmla="*/ 7 w 7"/>
                    <a:gd name="T53" fmla="*/ 4 h 4"/>
                    <a:gd name="T54" fmla="*/ 7 w 7"/>
                    <a:gd name="T5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4">
                      <a:moveTo>
                        <a:pt x="7" y="4"/>
                      </a:moveTo>
                      <a:lnTo>
                        <a:pt x="7" y="4"/>
                      </a:lnTo>
                      <a:lnTo>
                        <a:pt x="6" y="3"/>
                      </a:lnTo>
                      <a:lnTo>
                        <a:pt x="4" y="1"/>
                      </a:lnTo>
                      <a:lnTo>
                        <a:pt x="3" y="1"/>
                      </a:lnTo>
                      <a:lnTo>
                        <a:pt x="2" y="0"/>
                      </a:lnTo>
                      <a:lnTo>
                        <a:pt x="2" y="0"/>
                      </a:lnTo>
                      <a:lnTo>
                        <a:pt x="1" y="0"/>
                      </a:lnTo>
                      <a:lnTo>
                        <a:pt x="0" y="1"/>
                      </a:lnTo>
                      <a:lnTo>
                        <a:pt x="0" y="1"/>
                      </a:lnTo>
                      <a:lnTo>
                        <a:pt x="0" y="1"/>
                      </a:lnTo>
                      <a:lnTo>
                        <a:pt x="0" y="2"/>
                      </a:lnTo>
                      <a:lnTo>
                        <a:pt x="0" y="2"/>
                      </a:lnTo>
                      <a:lnTo>
                        <a:pt x="0" y="2"/>
                      </a:lnTo>
                      <a:lnTo>
                        <a:pt x="0" y="1"/>
                      </a:lnTo>
                      <a:lnTo>
                        <a:pt x="0" y="1"/>
                      </a:lnTo>
                      <a:lnTo>
                        <a:pt x="0" y="1"/>
                      </a:lnTo>
                      <a:lnTo>
                        <a:pt x="0" y="1"/>
                      </a:lnTo>
                      <a:lnTo>
                        <a:pt x="1" y="1"/>
                      </a:lnTo>
                      <a:lnTo>
                        <a:pt x="2" y="1"/>
                      </a:lnTo>
                      <a:lnTo>
                        <a:pt x="2" y="1"/>
                      </a:lnTo>
                      <a:lnTo>
                        <a:pt x="3" y="1"/>
                      </a:lnTo>
                      <a:lnTo>
                        <a:pt x="4" y="1"/>
                      </a:lnTo>
                      <a:lnTo>
                        <a:pt x="4" y="1"/>
                      </a:lnTo>
                      <a:lnTo>
                        <a:pt x="6" y="3"/>
                      </a:lnTo>
                      <a:lnTo>
                        <a:pt x="7" y="4"/>
                      </a:lnTo>
                      <a:lnTo>
                        <a:pt x="7" y="4"/>
                      </a:lnTo>
                      <a:lnTo>
                        <a:pt x="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22" name="Freeform 2958">
                  <a:extLst>
                    <a:ext uri="{FF2B5EF4-FFF2-40B4-BE49-F238E27FC236}">
                      <a16:creationId xmlns:a16="http://schemas.microsoft.com/office/drawing/2014/main" id="{5E1F3C9F-23A0-4EF3-A46E-EED08D1FD563}"/>
                    </a:ext>
                  </a:extLst>
                </p:cNvPr>
                <p:cNvSpPr>
                  <a:spLocks/>
                </p:cNvSpPr>
                <p:nvPr/>
              </p:nvSpPr>
              <p:spPr bwMode="auto">
                <a:xfrm>
                  <a:off x="4206" y="1690"/>
                  <a:ext cx="7" cy="4"/>
                </a:xfrm>
                <a:custGeom>
                  <a:avLst/>
                  <a:gdLst>
                    <a:gd name="T0" fmla="*/ 7 w 7"/>
                    <a:gd name="T1" fmla="*/ 4 h 4"/>
                    <a:gd name="T2" fmla="*/ 7 w 7"/>
                    <a:gd name="T3" fmla="*/ 4 h 4"/>
                    <a:gd name="T4" fmla="*/ 6 w 7"/>
                    <a:gd name="T5" fmla="*/ 3 h 4"/>
                    <a:gd name="T6" fmla="*/ 4 w 7"/>
                    <a:gd name="T7" fmla="*/ 1 h 4"/>
                    <a:gd name="T8" fmla="*/ 3 w 7"/>
                    <a:gd name="T9" fmla="*/ 1 h 4"/>
                    <a:gd name="T10" fmla="*/ 2 w 7"/>
                    <a:gd name="T11" fmla="*/ 0 h 4"/>
                    <a:gd name="T12" fmla="*/ 2 w 7"/>
                    <a:gd name="T13" fmla="*/ 0 h 4"/>
                    <a:gd name="T14" fmla="*/ 1 w 7"/>
                    <a:gd name="T15" fmla="*/ 0 h 4"/>
                    <a:gd name="T16" fmla="*/ 0 w 7"/>
                    <a:gd name="T17" fmla="*/ 1 h 4"/>
                    <a:gd name="T18" fmla="*/ 0 w 7"/>
                    <a:gd name="T19" fmla="*/ 1 h 4"/>
                    <a:gd name="T20" fmla="*/ 0 w 7"/>
                    <a:gd name="T21" fmla="*/ 1 h 4"/>
                    <a:gd name="T22" fmla="*/ 0 w 7"/>
                    <a:gd name="T23" fmla="*/ 2 h 4"/>
                    <a:gd name="T24" fmla="*/ 0 w 7"/>
                    <a:gd name="T25" fmla="*/ 2 h 4"/>
                    <a:gd name="T26" fmla="*/ 0 w 7"/>
                    <a:gd name="T27" fmla="*/ 2 h 4"/>
                    <a:gd name="T28" fmla="*/ 0 w 7"/>
                    <a:gd name="T29" fmla="*/ 1 h 4"/>
                    <a:gd name="T30" fmla="*/ 0 w 7"/>
                    <a:gd name="T31" fmla="*/ 1 h 4"/>
                    <a:gd name="T32" fmla="*/ 0 w 7"/>
                    <a:gd name="T33" fmla="*/ 1 h 4"/>
                    <a:gd name="T34" fmla="*/ 0 w 7"/>
                    <a:gd name="T35" fmla="*/ 1 h 4"/>
                    <a:gd name="T36" fmla="*/ 1 w 7"/>
                    <a:gd name="T37" fmla="*/ 1 h 4"/>
                    <a:gd name="T38" fmla="*/ 2 w 7"/>
                    <a:gd name="T39" fmla="*/ 1 h 4"/>
                    <a:gd name="T40" fmla="*/ 2 w 7"/>
                    <a:gd name="T41" fmla="*/ 1 h 4"/>
                    <a:gd name="T42" fmla="*/ 3 w 7"/>
                    <a:gd name="T43" fmla="*/ 1 h 4"/>
                    <a:gd name="T44" fmla="*/ 4 w 7"/>
                    <a:gd name="T45" fmla="*/ 1 h 4"/>
                    <a:gd name="T46" fmla="*/ 4 w 7"/>
                    <a:gd name="T47" fmla="*/ 1 h 4"/>
                    <a:gd name="T48" fmla="*/ 6 w 7"/>
                    <a:gd name="T49" fmla="*/ 3 h 4"/>
                    <a:gd name="T50" fmla="*/ 7 w 7"/>
                    <a:gd name="T51" fmla="*/ 4 h 4"/>
                    <a:gd name="T52" fmla="*/ 7 w 7"/>
                    <a:gd name="T53" fmla="*/ 4 h 4"/>
                    <a:gd name="T54" fmla="*/ 7 w 7"/>
                    <a:gd name="T5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4">
                      <a:moveTo>
                        <a:pt x="7" y="4"/>
                      </a:moveTo>
                      <a:lnTo>
                        <a:pt x="7" y="4"/>
                      </a:lnTo>
                      <a:lnTo>
                        <a:pt x="6" y="3"/>
                      </a:lnTo>
                      <a:lnTo>
                        <a:pt x="4" y="1"/>
                      </a:lnTo>
                      <a:lnTo>
                        <a:pt x="3" y="1"/>
                      </a:lnTo>
                      <a:lnTo>
                        <a:pt x="2" y="0"/>
                      </a:lnTo>
                      <a:lnTo>
                        <a:pt x="2" y="0"/>
                      </a:lnTo>
                      <a:lnTo>
                        <a:pt x="1" y="0"/>
                      </a:lnTo>
                      <a:lnTo>
                        <a:pt x="0" y="1"/>
                      </a:lnTo>
                      <a:lnTo>
                        <a:pt x="0" y="1"/>
                      </a:lnTo>
                      <a:lnTo>
                        <a:pt x="0" y="1"/>
                      </a:lnTo>
                      <a:lnTo>
                        <a:pt x="0" y="2"/>
                      </a:lnTo>
                      <a:lnTo>
                        <a:pt x="0" y="2"/>
                      </a:lnTo>
                      <a:lnTo>
                        <a:pt x="0" y="2"/>
                      </a:lnTo>
                      <a:lnTo>
                        <a:pt x="0" y="1"/>
                      </a:lnTo>
                      <a:lnTo>
                        <a:pt x="0" y="1"/>
                      </a:lnTo>
                      <a:lnTo>
                        <a:pt x="0" y="1"/>
                      </a:lnTo>
                      <a:lnTo>
                        <a:pt x="0" y="1"/>
                      </a:lnTo>
                      <a:lnTo>
                        <a:pt x="1" y="1"/>
                      </a:lnTo>
                      <a:lnTo>
                        <a:pt x="2" y="1"/>
                      </a:lnTo>
                      <a:lnTo>
                        <a:pt x="2" y="1"/>
                      </a:lnTo>
                      <a:lnTo>
                        <a:pt x="3" y="1"/>
                      </a:lnTo>
                      <a:lnTo>
                        <a:pt x="4" y="1"/>
                      </a:lnTo>
                      <a:lnTo>
                        <a:pt x="4" y="1"/>
                      </a:lnTo>
                      <a:lnTo>
                        <a:pt x="6" y="3"/>
                      </a:lnTo>
                      <a:lnTo>
                        <a:pt x="7" y="4"/>
                      </a:lnTo>
                      <a:lnTo>
                        <a:pt x="7" y="4"/>
                      </a:lnTo>
                      <a:lnTo>
                        <a:pt x="7"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23" name="Freeform 2959">
                  <a:extLst>
                    <a:ext uri="{FF2B5EF4-FFF2-40B4-BE49-F238E27FC236}">
                      <a16:creationId xmlns:a16="http://schemas.microsoft.com/office/drawing/2014/main" id="{1CAE5CCA-23DD-4463-AA53-D44781B52B63}"/>
                    </a:ext>
                  </a:extLst>
                </p:cNvPr>
                <p:cNvSpPr>
                  <a:spLocks/>
                </p:cNvSpPr>
                <p:nvPr/>
              </p:nvSpPr>
              <p:spPr bwMode="auto">
                <a:xfrm>
                  <a:off x="4209" y="1693"/>
                  <a:ext cx="3" cy="1"/>
                </a:xfrm>
                <a:custGeom>
                  <a:avLst/>
                  <a:gdLst>
                    <a:gd name="T0" fmla="*/ 3 w 3"/>
                    <a:gd name="T1" fmla="*/ 1 h 1"/>
                    <a:gd name="T2" fmla="*/ 3 w 3"/>
                    <a:gd name="T3" fmla="*/ 1 h 1"/>
                    <a:gd name="T4" fmla="*/ 2 w 3"/>
                    <a:gd name="T5" fmla="*/ 1 h 1"/>
                    <a:gd name="T6" fmla="*/ 1 w 3"/>
                    <a:gd name="T7" fmla="*/ 0 h 1"/>
                    <a:gd name="T8" fmla="*/ 1 w 3"/>
                    <a:gd name="T9" fmla="*/ 0 h 1"/>
                    <a:gd name="T10" fmla="*/ 0 w 3"/>
                    <a:gd name="T11" fmla="*/ 0 h 1"/>
                    <a:gd name="T12" fmla="*/ 0 w 3"/>
                    <a:gd name="T13" fmla="*/ 0 h 1"/>
                    <a:gd name="T14" fmla="*/ 0 w 3"/>
                    <a:gd name="T15" fmla="*/ 0 h 1"/>
                    <a:gd name="T16" fmla="*/ 0 w 3"/>
                    <a:gd name="T17" fmla="*/ 0 h 1"/>
                    <a:gd name="T18" fmla="*/ 0 w 3"/>
                    <a:gd name="T19" fmla="*/ 0 h 1"/>
                    <a:gd name="T20" fmla="*/ 0 w 3"/>
                    <a:gd name="T21" fmla="*/ 0 h 1"/>
                    <a:gd name="T22" fmla="*/ 0 w 3"/>
                    <a:gd name="T23" fmla="*/ 0 h 1"/>
                    <a:gd name="T24" fmla="*/ 0 w 3"/>
                    <a:gd name="T25" fmla="*/ 0 h 1"/>
                    <a:gd name="T26" fmla="*/ 1 w 3"/>
                    <a:gd name="T27" fmla="*/ 0 h 1"/>
                    <a:gd name="T28" fmla="*/ 1 w 3"/>
                    <a:gd name="T29" fmla="*/ 0 h 1"/>
                    <a:gd name="T30" fmla="*/ 1 w 3"/>
                    <a:gd name="T31" fmla="*/ 0 h 1"/>
                    <a:gd name="T32" fmla="*/ 2 w 3"/>
                    <a:gd name="T33" fmla="*/ 1 h 1"/>
                    <a:gd name="T34" fmla="*/ 3 w 3"/>
                    <a:gd name="T35" fmla="*/ 1 h 1"/>
                    <a:gd name="T36" fmla="*/ 3 w 3"/>
                    <a:gd name="T37" fmla="*/ 1 h 1"/>
                    <a:gd name="T38" fmla="*/ 3 w 3"/>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
                      <a:moveTo>
                        <a:pt x="3" y="1"/>
                      </a:moveTo>
                      <a:lnTo>
                        <a:pt x="3" y="1"/>
                      </a:lnTo>
                      <a:lnTo>
                        <a:pt x="2" y="1"/>
                      </a:lnTo>
                      <a:lnTo>
                        <a:pt x="1" y="0"/>
                      </a:lnTo>
                      <a:lnTo>
                        <a:pt x="1" y="0"/>
                      </a:lnTo>
                      <a:lnTo>
                        <a:pt x="0" y="0"/>
                      </a:lnTo>
                      <a:lnTo>
                        <a:pt x="0" y="0"/>
                      </a:lnTo>
                      <a:lnTo>
                        <a:pt x="0" y="0"/>
                      </a:lnTo>
                      <a:lnTo>
                        <a:pt x="0" y="0"/>
                      </a:lnTo>
                      <a:lnTo>
                        <a:pt x="0" y="0"/>
                      </a:lnTo>
                      <a:lnTo>
                        <a:pt x="0" y="0"/>
                      </a:lnTo>
                      <a:lnTo>
                        <a:pt x="0" y="0"/>
                      </a:lnTo>
                      <a:lnTo>
                        <a:pt x="0" y="0"/>
                      </a:lnTo>
                      <a:lnTo>
                        <a:pt x="1" y="0"/>
                      </a:lnTo>
                      <a:lnTo>
                        <a:pt x="1" y="0"/>
                      </a:lnTo>
                      <a:lnTo>
                        <a:pt x="1" y="0"/>
                      </a:lnTo>
                      <a:lnTo>
                        <a:pt x="2" y="1"/>
                      </a:lnTo>
                      <a:lnTo>
                        <a:pt x="3" y="1"/>
                      </a:lnTo>
                      <a:lnTo>
                        <a:pt x="3" y="1"/>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24" name="Freeform 2960">
                  <a:extLst>
                    <a:ext uri="{FF2B5EF4-FFF2-40B4-BE49-F238E27FC236}">
                      <a16:creationId xmlns:a16="http://schemas.microsoft.com/office/drawing/2014/main" id="{AA6B3702-EACC-4D6E-A78B-1C4FBFE38277}"/>
                    </a:ext>
                  </a:extLst>
                </p:cNvPr>
                <p:cNvSpPr>
                  <a:spLocks/>
                </p:cNvSpPr>
                <p:nvPr/>
              </p:nvSpPr>
              <p:spPr bwMode="auto">
                <a:xfrm>
                  <a:off x="4209" y="1693"/>
                  <a:ext cx="3" cy="1"/>
                </a:xfrm>
                <a:custGeom>
                  <a:avLst/>
                  <a:gdLst>
                    <a:gd name="T0" fmla="*/ 3 w 3"/>
                    <a:gd name="T1" fmla="*/ 1 h 1"/>
                    <a:gd name="T2" fmla="*/ 3 w 3"/>
                    <a:gd name="T3" fmla="*/ 1 h 1"/>
                    <a:gd name="T4" fmla="*/ 2 w 3"/>
                    <a:gd name="T5" fmla="*/ 1 h 1"/>
                    <a:gd name="T6" fmla="*/ 1 w 3"/>
                    <a:gd name="T7" fmla="*/ 0 h 1"/>
                    <a:gd name="T8" fmla="*/ 1 w 3"/>
                    <a:gd name="T9" fmla="*/ 0 h 1"/>
                    <a:gd name="T10" fmla="*/ 0 w 3"/>
                    <a:gd name="T11" fmla="*/ 0 h 1"/>
                    <a:gd name="T12" fmla="*/ 0 w 3"/>
                    <a:gd name="T13" fmla="*/ 0 h 1"/>
                    <a:gd name="T14" fmla="*/ 0 w 3"/>
                    <a:gd name="T15" fmla="*/ 0 h 1"/>
                    <a:gd name="T16" fmla="*/ 0 w 3"/>
                    <a:gd name="T17" fmla="*/ 0 h 1"/>
                    <a:gd name="T18" fmla="*/ 0 w 3"/>
                    <a:gd name="T19" fmla="*/ 0 h 1"/>
                    <a:gd name="T20" fmla="*/ 0 w 3"/>
                    <a:gd name="T21" fmla="*/ 0 h 1"/>
                    <a:gd name="T22" fmla="*/ 0 w 3"/>
                    <a:gd name="T23" fmla="*/ 0 h 1"/>
                    <a:gd name="T24" fmla="*/ 0 w 3"/>
                    <a:gd name="T25" fmla="*/ 0 h 1"/>
                    <a:gd name="T26" fmla="*/ 1 w 3"/>
                    <a:gd name="T27" fmla="*/ 0 h 1"/>
                    <a:gd name="T28" fmla="*/ 1 w 3"/>
                    <a:gd name="T29" fmla="*/ 0 h 1"/>
                    <a:gd name="T30" fmla="*/ 1 w 3"/>
                    <a:gd name="T31" fmla="*/ 0 h 1"/>
                    <a:gd name="T32" fmla="*/ 2 w 3"/>
                    <a:gd name="T33" fmla="*/ 1 h 1"/>
                    <a:gd name="T34" fmla="*/ 3 w 3"/>
                    <a:gd name="T35" fmla="*/ 1 h 1"/>
                    <a:gd name="T36" fmla="*/ 3 w 3"/>
                    <a:gd name="T37" fmla="*/ 1 h 1"/>
                    <a:gd name="T38" fmla="*/ 3 w 3"/>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
                      <a:moveTo>
                        <a:pt x="3" y="1"/>
                      </a:moveTo>
                      <a:lnTo>
                        <a:pt x="3" y="1"/>
                      </a:lnTo>
                      <a:lnTo>
                        <a:pt x="2" y="1"/>
                      </a:lnTo>
                      <a:lnTo>
                        <a:pt x="1" y="0"/>
                      </a:lnTo>
                      <a:lnTo>
                        <a:pt x="1" y="0"/>
                      </a:lnTo>
                      <a:lnTo>
                        <a:pt x="0" y="0"/>
                      </a:lnTo>
                      <a:lnTo>
                        <a:pt x="0" y="0"/>
                      </a:lnTo>
                      <a:lnTo>
                        <a:pt x="0" y="0"/>
                      </a:lnTo>
                      <a:lnTo>
                        <a:pt x="0" y="0"/>
                      </a:lnTo>
                      <a:lnTo>
                        <a:pt x="0" y="0"/>
                      </a:lnTo>
                      <a:lnTo>
                        <a:pt x="0" y="0"/>
                      </a:lnTo>
                      <a:lnTo>
                        <a:pt x="0" y="0"/>
                      </a:lnTo>
                      <a:lnTo>
                        <a:pt x="0" y="0"/>
                      </a:lnTo>
                      <a:lnTo>
                        <a:pt x="1" y="0"/>
                      </a:lnTo>
                      <a:lnTo>
                        <a:pt x="1" y="0"/>
                      </a:lnTo>
                      <a:lnTo>
                        <a:pt x="1" y="0"/>
                      </a:lnTo>
                      <a:lnTo>
                        <a:pt x="2" y="1"/>
                      </a:lnTo>
                      <a:lnTo>
                        <a:pt x="3" y="1"/>
                      </a:lnTo>
                      <a:lnTo>
                        <a:pt x="3" y="1"/>
                      </a:lnTo>
                      <a:lnTo>
                        <a:pt x="3"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25" name="Freeform 2961">
                  <a:extLst>
                    <a:ext uri="{FF2B5EF4-FFF2-40B4-BE49-F238E27FC236}">
                      <a16:creationId xmlns:a16="http://schemas.microsoft.com/office/drawing/2014/main" id="{1AB27C9B-542C-452F-AB00-C92E79BB1675}"/>
                    </a:ext>
                  </a:extLst>
                </p:cNvPr>
                <p:cNvSpPr>
                  <a:spLocks/>
                </p:cNvSpPr>
                <p:nvPr/>
              </p:nvSpPr>
              <p:spPr bwMode="auto">
                <a:xfrm>
                  <a:off x="4225" y="1636"/>
                  <a:ext cx="6" cy="21"/>
                </a:xfrm>
                <a:custGeom>
                  <a:avLst/>
                  <a:gdLst>
                    <a:gd name="T0" fmla="*/ 0 w 6"/>
                    <a:gd name="T1" fmla="*/ 11 h 21"/>
                    <a:gd name="T2" fmla="*/ 0 w 6"/>
                    <a:gd name="T3" fmla="*/ 11 h 21"/>
                    <a:gd name="T4" fmla="*/ 1 w 6"/>
                    <a:gd name="T5" fmla="*/ 15 h 21"/>
                    <a:gd name="T6" fmla="*/ 2 w 6"/>
                    <a:gd name="T7" fmla="*/ 17 h 21"/>
                    <a:gd name="T8" fmla="*/ 3 w 6"/>
                    <a:gd name="T9" fmla="*/ 19 h 21"/>
                    <a:gd name="T10" fmla="*/ 3 w 6"/>
                    <a:gd name="T11" fmla="*/ 19 h 21"/>
                    <a:gd name="T12" fmla="*/ 4 w 6"/>
                    <a:gd name="T13" fmla="*/ 20 h 21"/>
                    <a:gd name="T14" fmla="*/ 5 w 6"/>
                    <a:gd name="T15" fmla="*/ 21 h 21"/>
                    <a:gd name="T16" fmla="*/ 5 w 6"/>
                    <a:gd name="T17" fmla="*/ 21 h 21"/>
                    <a:gd name="T18" fmla="*/ 5 w 6"/>
                    <a:gd name="T19" fmla="*/ 21 h 21"/>
                    <a:gd name="T20" fmla="*/ 6 w 6"/>
                    <a:gd name="T21" fmla="*/ 21 h 21"/>
                    <a:gd name="T22" fmla="*/ 6 w 6"/>
                    <a:gd name="T23" fmla="*/ 20 h 21"/>
                    <a:gd name="T24" fmla="*/ 6 w 6"/>
                    <a:gd name="T25" fmla="*/ 19 h 21"/>
                    <a:gd name="T26" fmla="*/ 6 w 6"/>
                    <a:gd name="T27" fmla="*/ 19 h 21"/>
                    <a:gd name="T28" fmla="*/ 6 w 6"/>
                    <a:gd name="T29" fmla="*/ 17 h 21"/>
                    <a:gd name="T30" fmla="*/ 6 w 6"/>
                    <a:gd name="T31" fmla="*/ 14 h 21"/>
                    <a:gd name="T32" fmla="*/ 6 w 6"/>
                    <a:gd name="T33" fmla="*/ 14 h 21"/>
                    <a:gd name="T34" fmla="*/ 5 w 6"/>
                    <a:gd name="T35" fmla="*/ 9 h 21"/>
                    <a:gd name="T36" fmla="*/ 5 w 6"/>
                    <a:gd name="T37" fmla="*/ 9 h 21"/>
                    <a:gd name="T38" fmla="*/ 5 w 6"/>
                    <a:gd name="T39" fmla="*/ 7 h 21"/>
                    <a:gd name="T40" fmla="*/ 4 w 6"/>
                    <a:gd name="T41" fmla="*/ 5 h 21"/>
                    <a:gd name="T42" fmla="*/ 3 w 6"/>
                    <a:gd name="T43" fmla="*/ 2 h 21"/>
                    <a:gd name="T44" fmla="*/ 2 w 6"/>
                    <a:gd name="T45" fmla="*/ 0 h 21"/>
                    <a:gd name="T46" fmla="*/ 2 w 6"/>
                    <a:gd name="T47" fmla="*/ 0 h 21"/>
                    <a:gd name="T48" fmla="*/ 2 w 6"/>
                    <a:gd name="T49" fmla="*/ 0 h 21"/>
                    <a:gd name="T50" fmla="*/ 2 w 6"/>
                    <a:gd name="T51" fmla="*/ 0 h 21"/>
                    <a:gd name="T52" fmla="*/ 2 w 6"/>
                    <a:gd name="T53" fmla="*/ 0 h 21"/>
                    <a:gd name="T54" fmla="*/ 3 w 6"/>
                    <a:gd name="T55" fmla="*/ 4 h 21"/>
                    <a:gd name="T56" fmla="*/ 5 w 6"/>
                    <a:gd name="T57" fmla="*/ 8 h 21"/>
                    <a:gd name="T58" fmla="*/ 5 w 6"/>
                    <a:gd name="T59" fmla="*/ 12 h 21"/>
                    <a:gd name="T60" fmla="*/ 5 w 6"/>
                    <a:gd name="T61" fmla="*/ 16 h 21"/>
                    <a:gd name="T62" fmla="*/ 5 w 6"/>
                    <a:gd name="T63" fmla="*/ 16 h 21"/>
                    <a:gd name="T64" fmla="*/ 6 w 6"/>
                    <a:gd name="T65" fmla="*/ 19 h 21"/>
                    <a:gd name="T66" fmla="*/ 6 w 6"/>
                    <a:gd name="T67" fmla="*/ 19 h 21"/>
                    <a:gd name="T68" fmla="*/ 6 w 6"/>
                    <a:gd name="T69" fmla="*/ 20 h 21"/>
                    <a:gd name="T70" fmla="*/ 5 w 6"/>
                    <a:gd name="T71" fmla="*/ 20 h 21"/>
                    <a:gd name="T72" fmla="*/ 5 w 6"/>
                    <a:gd name="T73" fmla="*/ 20 h 21"/>
                    <a:gd name="T74" fmla="*/ 5 w 6"/>
                    <a:gd name="T75" fmla="*/ 20 h 21"/>
                    <a:gd name="T76" fmla="*/ 4 w 6"/>
                    <a:gd name="T77" fmla="*/ 19 h 21"/>
                    <a:gd name="T78" fmla="*/ 4 w 6"/>
                    <a:gd name="T79" fmla="*/ 19 h 21"/>
                    <a:gd name="T80" fmla="*/ 3 w 6"/>
                    <a:gd name="T81" fmla="*/ 18 h 21"/>
                    <a:gd name="T82" fmla="*/ 3 w 6"/>
                    <a:gd name="T83" fmla="*/ 18 h 21"/>
                    <a:gd name="T84" fmla="*/ 2 w 6"/>
                    <a:gd name="T85" fmla="*/ 16 h 21"/>
                    <a:gd name="T86" fmla="*/ 1 w 6"/>
                    <a:gd name="T87" fmla="*/ 14 h 21"/>
                    <a:gd name="T88" fmla="*/ 0 w 6"/>
                    <a:gd name="T89" fmla="*/ 11 h 21"/>
                    <a:gd name="T90" fmla="*/ 0 w 6"/>
                    <a:gd name="T91" fmla="*/ 11 h 21"/>
                    <a:gd name="T92" fmla="*/ 0 w 6"/>
                    <a:gd name="T9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 h="21">
                      <a:moveTo>
                        <a:pt x="0" y="11"/>
                      </a:moveTo>
                      <a:lnTo>
                        <a:pt x="0" y="11"/>
                      </a:lnTo>
                      <a:lnTo>
                        <a:pt x="1" y="15"/>
                      </a:lnTo>
                      <a:lnTo>
                        <a:pt x="2" y="17"/>
                      </a:lnTo>
                      <a:lnTo>
                        <a:pt x="3" y="19"/>
                      </a:lnTo>
                      <a:lnTo>
                        <a:pt x="3" y="19"/>
                      </a:lnTo>
                      <a:lnTo>
                        <a:pt x="4" y="20"/>
                      </a:lnTo>
                      <a:lnTo>
                        <a:pt x="5" y="21"/>
                      </a:lnTo>
                      <a:lnTo>
                        <a:pt x="5" y="21"/>
                      </a:lnTo>
                      <a:lnTo>
                        <a:pt x="5" y="21"/>
                      </a:lnTo>
                      <a:lnTo>
                        <a:pt x="6" y="21"/>
                      </a:lnTo>
                      <a:lnTo>
                        <a:pt x="6" y="20"/>
                      </a:lnTo>
                      <a:lnTo>
                        <a:pt x="6" y="19"/>
                      </a:lnTo>
                      <a:lnTo>
                        <a:pt x="6" y="19"/>
                      </a:lnTo>
                      <a:lnTo>
                        <a:pt x="6" y="17"/>
                      </a:lnTo>
                      <a:lnTo>
                        <a:pt x="6" y="14"/>
                      </a:lnTo>
                      <a:lnTo>
                        <a:pt x="6" y="14"/>
                      </a:lnTo>
                      <a:lnTo>
                        <a:pt x="5" y="9"/>
                      </a:lnTo>
                      <a:lnTo>
                        <a:pt x="5" y="9"/>
                      </a:lnTo>
                      <a:lnTo>
                        <a:pt x="5" y="7"/>
                      </a:lnTo>
                      <a:lnTo>
                        <a:pt x="4" y="5"/>
                      </a:lnTo>
                      <a:lnTo>
                        <a:pt x="3" y="2"/>
                      </a:lnTo>
                      <a:lnTo>
                        <a:pt x="2" y="0"/>
                      </a:lnTo>
                      <a:lnTo>
                        <a:pt x="2" y="0"/>
                      </a:lnTo>
                      <a:lnTo>
                        <a:pt x="2" y="0"/>
                      </a:lnTo>
                      <a:lnTo>
                        <a:pt x="2" y="0"/>
                      </a:lnTo>
                      <a:lnTo>
                        <a:pt x="2" y="0"/>
                      </a:lnTo>
                      <a:lnTo>
                        <a:pt x="3" y="4"/>
                      </a:lnTo>
                      <a:lnTo>
                        <a:pt x="5" y="8"/>
                      </a:lnTo>
                      <a:lnTo>
                        <a:pt x="5" y="12"/>
                      </a:lnTo>
                      <a:lnTo>
                        <a:pt x="5" y="16"/>
                      </a:lnTo>
                      <a:lnTo>
                        <a:pt x="5" y="16"/>
                      </a:lnTo>
                      <a:lnTo>
                        <a:pt x="6" y="19"/>
                      </a:lnTo>
                      <a:lnTo>
                        <a:pt x="6" y="19"/>
                      </a:lnTo>
                      <a:lnTo>
                        <a:pt x="6" y="20"/>
                      </a:lnTo>
                      <a:lnTo>
                        <a:pt x="5" y="20"/>
                      </a:lnTo>
                      <a:lnTo>
                        <a:pt x="5" y="20"/>
                      </a:lnTo>
                      <a:lnTo>
                        <a:pt x="5" y="20"/>
                      </a:lnTo>
                      <a:lnTo>
                        <a:pt x="4" y="19"/>
                      </a:lnTo>
                      <a:lnTo>
                        <a:pt x="4" y="19"/>
                      </a:lnTo>
                      <a:lnTo>
                        <a:pt x="3" y="18"/>
                      </a:lnTo>
                      <a:lnTo>
                        <a:pt x="3" y="18"/>
                      </a:lnTo>
                      <a:lnTo>
                        <a:pt x="2" y="16"/>
                      </a:lnTo>
                      <a:lnTo>
                        <a:pt x="1" y="14"/>
                      </a:lnTo>
                      <a:lnTo>
                        <a:pt x="0" y="11"/>
                      </a:lnTo>
                      <a:lnTo>
                        <a:pt x="0" y="1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26" name="Freeform 2962">
                  <a:extLst>
                    <a:ext uri="{FF2B5EF4-FFF2-40B4-BE49-F238E27FC236}">
                      <a16:creationId xmlns:a16="http://schemas.microsoft.com/office/drawing/2014/main" id="{4C952960-9D64-4651-9AF9-A28E9A77C6B4}"/>
                    </a:ext>
                  </a:extLst>
                </p:cNvPr>
                <p:cNvSpPr>
                  <a:spLocks/>
                </p:cNvSpPr>
                <p:nvPr/>
              </p:nvSpPr>
              <p:spPr bwMode="auto">
                <a:xfrm>
                  <a:off x="4225" y="1636"/>
                  <a:ext cx="6" cy="21"/>
                </a:xfrm>
                <a:custGeom>
                  <a:avLst/>
                  <a:gdLst>
                    <a:gd name="T0" fmla="*/ 0 w 6"/>
                    <a:gd name="T1" fmla="*/ 11 h 21"/>
                    <a:gd name="T2" fmla="*/ 0 w 6"/>
                    <a:gd name="T3" fmla="*/ 11 h 21"/>
                    <a:gd name="T4" fmla="*/ 1 w 6"/>
                    <a:gd name="T5" fmla="*/ 15 h 21"/>
                    <a:gd name="T6" fmla="*/ 2 w 6"/>
                    <a:gd name="T7" fmla="*/ 17 h 21"/>
                    <a:gd name="T8" fmla="*/ 3 w 6"/>
                    <a:gd name="T9" fmla="*/ 19 h 21"/>
                    <a:gd name="T10" fmla="*/ 3 w 6"/>
                    <a:gd name="T11" fmla="*/ 19 h 21"/>
                    <a:gd name="T12" fmla="*/ 4 w 6"/>
                    <a:gd name="T13" fmla="*/ 20 h 21"/>
                    <a:gd name="T14" fmla="*/ 5 w 6"/>
                    <a:gd name="T15" fmla="*/ 21 h 21"/>
                    <a:gd name="T16" fmla="*/ 5 w 6"/>
                    <a:gd name="T17" fmla="*/ 21 h 21"/>
                    <a:gd name="T18" fmla="*/ 5 w 6"/>
                    <a:gd name="T19" fmla="*/ 21 h 21"/>
                    <a:gd name="T20" fmla="*/ 6 w 6"/>
                    <a:gd name="T21" fmla="*/ 21 h 21"/>
                    <a:gd name="T22" fmla="*/ 6 w 6"/>
                    <a:gd name="T23" fmla="*/ 20 h 21"/>
                    <a:gd name="T24" fmla="*/ 6 w 6"/>
                    <a:gd name="T25" fmla="*/ 19 h 21"/>
                    <a:gd name="T26" fmla="*/ 6 w 6"/>
                    <a:gd name="T27" fmla="*/ 19 h 21"/>
                    <a:gd name="T28" fmla="*/ 6 w 6"/>
                    <a:gd name="T29" fmla="*/ 17 h 21"/>
                    <a:gd name="T30" fmla="*/ 6 w 6"/>
                    <a:gd name="T31" fmla="*/ 14 h 21"/>
                    <a:gd name="T32" fmla="*/ 6 w 6"/>
                    <a:gd name="T33" fmla="*/ 14 h 21"/>
                    <a:gd name="T34" fmla="*/ 5 w 6"/>
                    <a:gd name="T35" fmla="*/ 9 h 21"/>
                    <a:gd name="T36" fmla="*/ 5 w 6"/>
                    <a:gd name="T37" fmla="*/ 9 h 21"/>
                    <a:gd name="T38" fmla="*/ 5 w 6"/>
                    <a:gd name="T39" fmla="*/ 7 h 21"/>
                    <a:gd name="T40" fmla="*/ 4 w 6"/>
                    <a:gd name="T41" fmla="*/ 5 h 21"/>
                    <a:gd name="T42" fmla="*/ 3 w 6"/>
                    <a:gd name="T43" fmla="*/ 2 h 21"/>
                    <a:gd name="T44" fmla="*/ 2 w 6"/>
                    <a:gd name="T45" fmla="*/ 0 h 21"/>
                    <a:gd name="T46" fmla="*/ 2 w 6"/>
                    <a:gd name="T47" fmla="*/ 0 h 21"/>
                    <a:gd name="T48" fmla="*/ 2 w 6"/>
                    <a:gd name="T49" fmla="*/ 0 h 21"/>
                    <a:gd name="T50" fmla="*/ 2 w 6"/>
                    <a:gd name="T51" fmla="*/ 0 h 21"/>
                    <a:gd name="T52" fmla="*/ 2 w 6"/>
                    <a:gd name="T53" fmla="*/ 0 h 21"/>
                    <a:gd name="T54" fmla="*/ 3 w 6"/>
                    <a:gd name="T55" fmla="*/ 4 h 21"/>
                    <a:gd name="T56" fmla="*/ 5 w 6"/>
                    <a:gd name="T57" fmla="*/ 8 h 21"/>
                    <a:gd name="T58" fmla="*/ 5 w 6"/>
                    <a:gd name="T59" fmla="*/ 12 h 21"/>
                    <a:gd name="T60" fmla="*/ 5 w 6"/>
                    <a:gd name="T61" fmla="*/ 16 h 21"/>
                    <a:gd name="T62" fmla="*/ 5 w 6"/>
                    <a:gd name="T63" fmla="*/ 16 h 21"/>
                    <a:gd name="T64" fmla="*/ 6 w 6"/>
                    <a:gd name="T65" fmla="*/ 19 h 21"/>
                    <a:gd name="T66" fmla="*/ 6 w 6"/>
                    <a:gd name="T67" fmla="*/ 19 h 21"/>
                    <a:gd name="T68" fmla="*/ 6 w 6"/>
                    <a:gd name="T69" fmla="*/ 20 h 21"/>
                    <a:gd name="T70" fmla="*/ 5 w 6"/>
                    <a:gd name="T71" fmla="*/ 20 h 21"/>
                    <a:gd name="T72" fmla="*/ 5 w 6"/>
                    <a:gd name="T73" fmla="*/ 20 h 21"/>
                    <a:gd name="T74" fmla="*/ 5 w 6"/>
                    <a:gd name="T75" fmla="*/ 20 h 21"/>
                    <a:gd name="T76" fmla="*/ 4 w 6"/>
                    <a:gd name="T77" fmla="*/ 19 h 21"/>
                    <a:gd name="T78" fmla="*/ 4 w 6"/>
                    <a:gd name="T79" fmla="*/ 19 h 21"/>
                    <a:gd name="T80" fmla="*/ 3 w 6"/>
                    <a:gd name="T81" fmla="*/ 18 h 21"/>
                    <a:gd name="T82" fmla="*/ 3 w 6"/>
                    <a:gd name="T83" fmla="*/ 18 h 21"/>
                    <a:gd name="T84" fmla="*/ 2 w 6"/>
                    <a:gd name="T85" fmla="*/ 16 h 21"/>
                    <a:gd name="T86" fmla="*/ 1 w 6"/>
                    <a:gd name="T87" fmla="*/ 14 h 21"/>
                    <a:gd name="T88" fmla="*/ 0 w 6"/>
                    <a:gd name="T89" fmla="*/ 11 h 21"/>
                    <a:gd name="T90" fmla="*/ 0 w 6"/>
                    <a:gd name="T91" fmla="*/ 11 h 21"/>
                    <a:gd name="T92" fmla="*/ 0 w 6"/>
                    <a:gd name="T9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 h="21">
                      <a:moveTo>
                        <a:pt x="0" y="11"/>
                      </a:moveTo>
                      <a:lnTo>
                        <a:pt x="0" y="11"/>
                      </a:lnTo>
                      <a:lnTo>
                        <a:pt x="1" y="15"/>
                      </a:lnTo>
                      <a:lnTo>
                        <a:pt x="2" y="17"/>
                      </a:lnTo>
                      <a:lnTo>
                        <a:pt x="3" y="19"/>
                      </a:lnTo>
                      <a:lnTo>
                        <a:pt x="3" y="19"/>
                      </a:lnTo>
                      <a:lnTo>
                        <a:pt x="4" y="20"/>
                      </a:lnTo>
                      <a:lnTo>
                        <a:pt x="5" y="21"/>
                      </a:lnTo>
                      <a:lnTo>
                        <a:pt x="5" y="21"/>
                      </a:lnTo>
                      <a:lnTo>
                        <a:pt x="5" y="21"/>
                      </a:lnTo>
                      <a:lnTo>
                        <a:pt x="6" y="21"/>
                      </a:lnTo>
                      <a:lnTo>
                        <a:pt x="6" y="20"/>
                      </a:lnTo>
                      <a:lnTo>
                        <a:pt x="6" y="19"/>
                      </a:lnTo>
                      <a:lnTo>
                        <a:pt x="6" y="19"/>
                      </a:lnTo>
                      <a:lnTo>
                        <a:pt x="6" y="17"/>
                      </a:lnTo>
                      <a:lnTo>
                        <a:pt x="6" y="14"/>
                      </a:lnTo>
                      <a:lnTo>
                        <a:pt x="6" y="14"/>
                      </a:lnTo>
                      <a:lnTo>
                        <a:pt x="5" y="9"/>
                      </a:lnTo>
                      <a:lnTo>
                        <a:pt x="5" y="9"/>
                      </a:lnTo>
                      <a:lnTo>
                        <a:pt x="5" y="7"/>
                      </a:lnTo>
                      <a:lnTo>
                        <a:pt x="4" y="5"/>
                      </a:lnTo>
                      <a:lnTo>
                        <a:pt x="3" y="2"/>
                      </a:lnTo>
                      <a:lnTo>
                        <a:pt x="2" y="0"/>
                      </a:lnTo>
                      <a:lnTo>
                        <a:pt x="2" y="0"/>
                      </a:lnTo>
                      <a:lnTo>
                        <a:pt x="2" y="0"/>
                      </a:lnTo>
                      <a:lnTo>
                        <a:pt x="2" y="0"/>
                      </a:lnTo>
                      <a:lnTo>
                        <a:pt x="2" y="0"/>
                      </a:lnTo>
                      <a:lnTo>
                        <a:pt x="3" y="4"/>
                      </a:lnTo>
                      <a:lnTo>
                        <a:pt x="5" y="8"/>
                      </a:lnTo>
                      <a:lnTo>
                        <a:pt x="5" y="12"/>
                      </a:lnTo>
                      <a:lnTo>
                        <a:pt x="5" y="16"/>
                      </a:lnTo>
                      <a:lnTo>
                        <a:pt x="5" y="16"/>
                      </a:lnTo>
                      <a:lnTo>
                        <a:pt x="6" y="19"/>
                      </a:lnTo>
                      <a:lnTo>
                        <a:pt x="6" y="19"/>
                      </a:lnTo>
                      <a:lnTo>
                        <a:pt x="6" y="20"/>
                      </a:lnTo>
                      <a:lnTo>
                        <a:pt x="5" y="20"/>
                      </a:lnTo>
                      <a:lnTo>
                        <a:pt x="5" y="20"/>
                      </a:lnTo>
                      <a:lnTo>
                        <a:pt x="5" y="20"/>
                      </a:lnTo>
                      <a:lnTo>
                        <a:pt x="4" y="19"/>
                      </a:lnTo>
                      <a:lnTo>
                        <a:pt x="4" y="19"/>
                      </a:lnTo>
                      <a:lnTo>
                        <a:pt x="3" y="18"/>
                      </a:lnTo>
                      <a:lnTo>
                        <a:pt x="3" y="18"/>
                      </a:lnTo>
                      <a:lnTo>
                        <a:pt x="2" y="16"/>
                      </a:lnTo>
                      <a:lnTo>
                        <a:pt x="1" y="14"/>
                      </a:lnTo>
                      <a:lnTo>
                        <a:pt x="0" y="11"/>
                      </a:lnTo>
                      <a:lnTo>
                        <a:pt x="0" y="11"/>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27" name="Freeform 2963">
                  <a:extLst>
                    <a:ext uri="{FF2B5EF4-FFF2-40B4-BE49-F238E27FC236}">
                      <a16:creationId xmlns:a16="http://schemas.microsoft.com/office/drawing/2014/main" id="{ECE22B0C-F0C0-43D9-820A-25A534E8B39E}"/>
                    </a:ext>
                  </a:extLst>
                </p:cNvPr>
                <p:cNvSpPr>
                  <a:spLocks/>
                </p:cNvSpPr>
                <p:nvPr/>
              </p:nvSpPr>
              <p:spPr bwMode="auto">
                <a:xfrm>
                  <a:off x="4230" y="1640"/>
                  <a:ext cx="8" cy="8"/>
                </a:xfrm>
                <a:custGeom>
                  <a:avLst/>
                  <a:gdLst>
                    <a:gd name="T0" fmla="*/ 0 w 8"/>
                    <a:gd name="T1" fmla="*/ 0 h 8"/>
                    <a:gd name="T2" fmla="*/ 0 w 8"/>
                    <a:gd name="T3" fmla="*/ 0 h 8"/>
                    <a:gd name="T4" fmla="*/ 0 w 8"/>
                    <a:gd name="T5" fmla="*/ 2 h 8"/>
                    <a:gd name="T6" fmla="*/ 1 w 8"/>
                    <a:gd name="T7" fmla="*/ 5 h 8"/>
                    <a:gd name="T8" fmla="*/ 1 w 8"/>
                    <a:gd name="T9" fmla="*/ 5 h 8"/>
                    <a:gd name="T10" fmla="*/ 2 w 8"/>
                    <a:gd name="T11" fmla="*/ 6 h 8"/>
                    <a:gd name="T12" fmla="*/ 2 w 8"/>
                    <a:gd name="T13" fmla="*/ 7 h 8"/>
                    <a:gd name="T14" fmla="*/ 3 w 8"/>
                    <a:gd name="T15" fmla="*/ 8 h 8"/>
                    <a:gd name="T16" fmla="*/ 4 w 8"/>
                    <a:gd name="T17" fmla="*/ 8 h 8"/>
                    <a:gd name="T18" fmla="*/ 4 w 8"/>
                    <a:gd name="T19" fmla="*/ 8 h 8"/>
                    <a:gd name="T20" fmla="*/ 4 w 8"/>
                    <a:gd name="T21" fmla="*/ 8 h 8"/>
                    <a:gd name="T22" fmla="*/ 5 w 8"/>
                    <a:gd name="T23" fmla="*/ 8 h 8"/>
                    <a:gd name="T24" fmla="*/ 6 w 8"/>
                    <a:gd name="T25" fmla="*/ 8 h 8"/>
                    <a:gd name="T26" fmla="*/ 6 w 8"/>
                    <a:gd name="T27" fmla="*/ 6 h 8"/>
                    <a:gd name="T28" fmla="*/ 6 w 8"/>
                    <a:gd name="T29" fmla="*/ 6 h 8"/>
                    <a:gd name="T30" fmla="*/ 7 w 8"/>
                    <a:gd name="T31" fmla="*/ 5 h 8"/>
                    <a:gd name="T32" fmla="*/ 8 w 8"/>
                    <a:gd name="T33" fmla="*/ 4 h 8"/>
                    <a:gd name="T34" fmla="*/ 8 w 8"/>
                    <a:gd name="T35" fmla="*/ 2 h 8"/>
                    <a:gd name="T36" fmla="*/ 8 w 8"/>
                    <a:gd name="T37" fmla="*/ 1 h 8"/>
                    <a:gd name="T38" fmla="*/ 8 w 8"/>
                    <a:gd name="T39" fmla="*/ 1 h 8"/>
                    <a:gd name="T40" fmla="*/ 8 w 8"/>
                    <a:gd name="T41" fmla="*/ 1 h 8"/>
                    <a:gd name="T42" fmla="*/ 8 w 8"/>
                    <a:gd name="T43" fmla="*/ 1 h 8"/>
                    <a:gd name="T44" fmla="*/ 8 w 8"/>
                    <a:gd name="T45" fmla="*/ 3 h 8"/>
                    <a:gd name="T46" fmla="*/ 7 w 8"/>
                    <a:gd name="T47" fmla="*/ 5 h 8"/>
                    <a:gd name="T48" fmla="*/ 6 w 8"/>
                    <a:gd name="T49" fmla="*/ 6 h 8"/>
                    <a:gd name="T50" fmla="*/ 5 w 8"/>
                    <a:gd name="T51" fmla="*/ 8 h 8"/>
                    <a:gd name="T52" fmla="*/ 5 w 8"/>
                    <a:gd name="T53" fmla="*/ 8 h 8"/>
                    <a:gd name="T54" fmla="*/ 4 w 8"/>
                    <a:gd name="T55" fmla="*/ 8 h 8"/>
                    <a:gd name="T56" fmla="*/ 4 w 8"/>
                    <a:gd name="T57" fmla="*/ 8 h 8"/>
                    <a:gd name="T58" fmla="*/ 3 w 8"/>
                    <a:gd name="T59" fmla="*/ 8 h 8"/>
                    <a:gd name="T60" fmla="*/ 2 w 8"/>
                    <a:gd name="T61" fmla="*/ 7 h 8"/>
                    <a:gd name="T62" fmla="*/ 2 w 8"/>
                    <a:gd name="T63" fmla="*/ 6 h 8"/>
                    <a:gd name="T64" fmla="*/ 1 w 8"/>
                    <a:gd name="T65" fmla="*/ 5 h 8"/>
                    <a:gd name="T66" fmla="*/ 1 w 8"/>
                    <a:gd name="T67" fmla="*/ 5 h 8"/>
                    <a:gd name="T68" fmla="*/ 0 w 8"/>
                    <a:gd name="T69" fmla="*/ 2 h 8"/>
                    <a:gd name="T70" fmla="*/ 0 w 8"/>
                    <a:gd name="T71" fmla="*/ 0 h 8"/>
                    <a:gd name="T72" fmla="*/ 0 w 8"/>
                    <a:gd name="T73" fmla="*/ 0 h 8"/>
                    <a:gd name="T74" fmla="*/ 0 w 8"/>
                    <a:gd name="T7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 h="8">
                      <a:moveTo>
                        <a:pt x="0" y="0"/>
                      </a:moveTo>
                      <a:lnTo>
                        <a:pt x="0" y="0"/>
                      </a:lnTo>
                      <a:lnTo>
                        <a:pt x="0" y="2"/>
                      </a:lnTo>
                      <a:lnTo>
                        <a:pt x="1" y="5"/>
                      </a:lnTo>
                      <a:lnTo>
                        <a:pt x="1" y="5"/>
                      </a:lnTo>
                      <a:lnTo>
                        <a:pt x="2" y="6"/>
                      </a:lnTo>
                      <a:lnTo>
                        <a:pt x="2" y="7"/>
                      </a:lnTo>
                      <a:lnTo>
                        <a:pt x="3" y="8"/>
                      </a:lnTo>
                      <a:lnTo>
                        <a:pt x="4" y="8"/>
                      </a:lnTo>
                      <a:lnTo>
                        <a:pt x="4" y="8"/>
                      </a:lnTo>
                      <a:lnTo>
                        <a:pt x="4" y="8"/>
                      </a:lnTo>
                      <a:lnTo>
                        <a:pt x="5" y="8"/>
                      </a:lnTo>
                      <a:lnTo>
                        <a:pt x="6" y="8"/>
                      </a:lnTo>
                      <a:lnTo>
                        <a:pt x="6" y="6"/>
                      </a:lnTo>
                      <a:lnTo>
                        <a:pt x="6" y="6"/>
                      </a:lnTo>
                      <a:lnTo>
                        <a:pt x="7" y="5"/>
                      </a:lnTo>
                      <a:lnTo>
                        <a:pt x="8" y="4"/>
                      </a:lnTo>
                      <a:lnTo>
                        <a:pt x="8" y="2"/>
                      </a:lnTo>
                      <a:lnTo>
                        <a:pt x="8" y="1"/>
                      </a:lnTo>
                      <a:lnTo>
                        <a:pt x="8" y="1"/>
                      </a:lnTo>
                      <a:lnTo>
                        <a:pt x="8" y="1"/>
                      </a:lnTo>
                      <a:lnTo>
                        <a:pt x="8" y="1"/>
                      </a:lnTo>
                      <a:lnTo>
                        <a:pt x="8" y="3"/>
                      </a:lnTo>
                      <a:lnTo>
                        <a:pt x="7" y="5"/>
                      </a:lnTo>
                      <a:lnTo>
                        <a:pt x="6" y="6"/>
                      </a:lnTo>
                      <a:lnTo>
                        <a:pt x="5" y="8"/>
                      </a:lnTo>
                      <a:lnTo>
                        <a:pt x="5" y="8"/>
                      </a:lnTo>
                      <a:lnTo>
                        <a:pt x="4" y="8"/>
                      </a:lnTo>
                      <a:lnTo>
                        <a:pt x="4" y="8"/>
                      </a:lnTo>
                      <a:lnTo>
                        <a:pt x="3" y="8"/>
                      </a:lnTo>
                      <a:lnTo>
                        <a:pt x="2" y="7"/>
                      </a:lnTo>
                      <a:lnTo>
                        <a:pt x="2" y="6"/>
                      </a:lnTo>
                      <a:lnTo>
                        <a:pt x="1" y="5"/>
                      </a:lnTo>
                      <a:lnTo>
                        <a:pt x="1" y="5"/>
                      </a:lnTo>
                      <a:lnTo>
                        <a:pt x="0" y="2"/>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28" name="Freeform 2964">
                  <a:extLst>
                    <a:ext uri="{FF2B5EF4-FFF2-40B4-BE49-F238E27FC236}">
                      <a16:creationId xmlns:a16="http://schemas.microsoft.com/office/drawing/2014/main" id="{64725FEC-7F0C-44A2-B771-4504A422CE9E}"/>
                    </a:ext>
                  </a:extLst>
                </p:cNvPr>
                <p:cNvSpPr>
                  <a:spLocks/>
                </p:cNvSpPr>
                <p:nvPr/>
              </p:nvSpPr>
              <p:spPr bwMode="auto">
                <a:xfrm>
                  <a:off x="4230" y="1640"/>
                  <a:ext cx="8" cy="8"/>
                </a:xfrm>
                <a:custGeom>
                  <a:avLst/>
                  <a:gdLst>
                    <a:gd name="T0" fmla="*/ 0 w 8"/>
                    <a:gd name="T1" fmla="*/ 0 h 8"/>
                    <a:gd name="T2" fmla="*/ 0 w 8"/>
                    <a:gd name="T3" fmla="*/ 0 h 8"/>
                    <a:gd name="T4" fmla="*/ 0 w 8"/>
                    <a:gd name="T5" fmla="*/ 2 h 8"/>
                    <a:gd name="T6" fmla="*/ 1 w 8"/>
                    <a:gd name="T7" fmla="*/ 5 h 8"/>
                    <a:gd name="T8" fmla="*/ 1 w 8"/>
                    <a:gd name="T9" fmla="*/ 5 h 8"/>
                    <a:gd name="T10" fmla="*/ 2 w 8"/>
                    <a:gd name="T11" fmla="*/ 6 h 8"/>
                    <a:gd name="T12" fmla="*/ 2 w 8"/>
                    <a:gd name="T13" fmla="*/ 7 h 8"/>
                    <a:gd name="T14" fmla="*/ 3 w 8"/>
                    <a:gd name="T15" fmla="*/ 8 h 8"/>
                    <a:gd name="T16" fmla="*/ 4 w 8"/>
                    <a:gd name="T17" fmla="*/ 8 h 8"/>
                    <a:gd name="T18" fmla="*/ 4 w 8"/>
                    <a:gd name="T19" fmla="*/ 8 h 8"/>
                    <a:gd name="T20" fmla="*/ 4 w 8"/>
                    <a:gd name="T21" fmla="*/ 8 h 8"/>
                    <a:gd name="T22" fmla="*/ 5 w 8"/>
                    <a:gd name="T23" fmla="*/ 8 h 8"/>
                    <a:gd name="T24" fmla="*/ 6 w 8"/>
                    <a:gd name="T25" fmla="*/ 8 h 8"/>
                    <a:gd name="T26" fmla="*/ 6 w 8"/>
                    <a:gd name="T27" fmla="*/ 6 h 8"/>
                    <a:gd name="T28" fmla="*/ 6 w 8"/>
                    <a:gd name="T29" fmla="*/ 6 h 8"/>
                    <a:gd name="T30" fmla="*/ 7 w 8"/>
                    <a:gd name="T31" fmla="*/ 5 h 8"/>
                    <a:gd name="T32" fmla="*/ 8 w 8"/>
                    <a:gd name="T33" fmla="*/ 4 h 8"/>
                    <a:gd name="T34" fmla="*/ 8 w 8"/>
                    <a:gd name="T35" fmla="*/ 2 h 8"/>
                    <a:gd name="T36" fmla="*/ 8 w 8"/>
                    <a:gd name="T37" fmla="*/ 1 h 8"/>
                    <a:gd name="T38" fmla="*/ 8 w 8"/>
                    <a:gd name="T39" fmla="*/ 1 h 8"/>
                    <a:gd name="T40" fmla="*/ 8 w 8"/>
                    <a:gd name="T41" fmla="*/ 1 h 8"/>
                    <a:gd name="T42" fmla="*/ 8 w 8"/>
                    <a:gd name="T43" fmla="*/ 1 h 8"/>
                    <a:gd name="T44" fmla="*/ 8 w 8"/>
                    <a:gd name="T45" fmla="*/ 3 h 8"/>
                    <a:gd name="T46" fmla="*/ 7 w 8"/>
                    <a:gd name="T47" fmla="*/ 5 h 8"/>
                    <a:gd name="T48" fmla="*/ 6 w 8"/>
                    <a:gd name="T49" fmla="*/ 6 h 8"/>
                    <a:gd name="T50" fmla="*/ 5 w 8"/>
                    <a:gd name="T51" fmla="*/ 8 h 8"/>
                    <a:gd name="T52" fmla="*/ 5 w 8"/>
                    <a:gd name="T53" fmla="*/ 8 h 8"/>
                    <a:gd name="T54" fmla="*/ 4 w 8"/>
                    <a:gd name="T55" fmla="*/ 8 h 8"/>
                    <a:gd name="T56" fmla="*/ 4 w 8"/>
                    <a:gd name="T57" fmla="*/ 8 h 8"/>
                    <a:gd name="T58" fmla="*/ 3 w 8"/>
                    <a:gd name="T59" fmla="*/ 8 h 8"/>
                    <a:gd name="T60" fmla="*/ 2 w 8"/>
                    <a:gd name="T61" fmla="*/ 7 h 8"/>
                    <a:gd name="T62" fmla="*/ 2 w 8"/>
                    <a:gd name="T63" fmla="*/ 6 h 8"/>
                    <a:gd name="T64" fmla="*/ 1 w 8"/>
                    <a:gd name="T65" fmla="*/ 5 h 8"/>
                    <a:gd name="T66" fmla="*/ 1 w 8"/>
                    <a:gd name="T67" fmla="*/ 5 h 8"/>
                    <a:gd name="T68" fmla="*/ 0 w 8"/>
                    <a:gd name="T69" fmla="*/ 2 h 8"/>
                    <a:gd name="T70" fmla="*/ 0 w 8"/>
                    <a:gd name="T71" fmla="*/ 0 h 8"/>
                    <a:gd name="T72" fmla="*/ 0 w 8"/>
                    <a:gd name="T73" fmla="*/ 0 h 8"/>
                    <a:gd name="T74" fmla="*/ 0 w 8"/>
                    <a:gd name="T7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 h="8">
                      <a:moveTo>
                        <a:pt x="0" y="0"/>
                      </a:moveTo>
                      <a:lnTo>
                        <a:pt x="0" y="0"/>
                      </a:lnTo>
                      <a:lnTo>
                        <a:pt x="0" y="2"/>
                      </a:lnTo>
                      <a:lnTo>
                        <a:pt x="1" y="5"/>
                      </a:lnTo>
                      <a:lnTo>
                        <a:pt x="1" y="5"/>
                      </a:lnTo>
                      <a:lnTo>
                        <a:pt x="2" y="6"/>
                      </a:lnTo>
                      <a:lnTo>
                        <a:pt x="2" y="7"/>
                      </a:lnTo>
                      <a:lnTo>
                        <a:pt x="3" y="8"/>
                      </a:lnTo>
                      <a:lnTo>
                        <a:pt x="4" y="8"/>
                      </a:lnTo>
                      <a:lnTo>
                        <a:pt x="4" y="8"/>
                      </a:lnTo>
                      <a:lnTo>
                        <a:pt x="4" y="8"/>
                      </a:lnTo>
                      <a:lnTo>
                        <a:pt x="5" y="8"/>
                      </a:lnTo>
                      <a:lnTo>
                        <a:pt x="6" y="8"/>
                      </a:lnTo>
                      <a:lnTo>
                        <a:pt x="6" y="6"/>
                      </a:lnTo>
                      <a:lnTo>
                        <a:pt x="6" y="6"/>
                      </a:lnTo>
                      <a:lnTo>
                        <a:pt x="7" y="5"/>
                      </a:lnTo>
                      <a:lnTo>
                        <a:pt x="8" y="4"/>
                      </a:lnTo>
                      <a:lnTo>
                        <a:pt x="8" y="2"/>
                      </a:lnTo>
                      <a:lnTo>
                        <a:pt x="8" y="1"/>
                      </a:lnTo>
                      <a:lnTo>
                        <a:pt x="8" y="1"/>
                      </a:lnTo>
                      <a:lnTo>
                        <a:pt x="8" y="1"/>
                      </a:lnTo>
                      <a:lnTo>
                        <a:pt x="8" y="1"/>
                      </a:lnTo>
                      <a:lnTo>
                        <a:pt x="8" y="3"/>
                      </a:lnTo>
                      <a:lnTo>
                        <a:pt x="7" y="5"/>
                      </a:lnTo>
                      <a:lnTo>
                        <a:pt x="6" y="6"/>
                      </a:lnTo>
                      <a:lnTo>
                        <a:pt x="5" y="8"/>
                      </a:lnTo>
                      <a:lnTo>
                        <a:pt x="5" y="8"/>
                      </a:lnTo>
                      <a:lnTo>
                        <a:pt x="4" y="8"/>
                      </a:lnTo>
                      <a:lnTo>
                        <a:pt x="4" y="8"/>
                      </a:lnTo>
                      <a:lnTo>
                        <a:pt x="3" y="8"/>
                      </a:lnTo>
                      <a:lnTo>
                        <a:pt x="2" y="7"/>
                      </a:lnTo>
                      <a:lnTo>
                        <a:pt x="2" y="6"/>
                      </a:lnTo>
                      <a:lnTo>
                        <a:pt x="1" y="5"/>
                      </a:lnTo>
                      <a:lnTo>
                        <a:pt x="1" y="5"/>
                      </a:lnTo>
                      <a:lnTo>
                        <a:pt x="0" y="2"/>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29" name="Freeform 2965">
                  <a:extLst>
                    <a:ext uri="{FF2B5EF4-FFF2-40B4-BE49-F238E27FC236}">
                      <a16:creationId xmlns:a16="http://schemas.microsoft.com/office/drawing/2014/main" id="{72649920-CACB-45A0-B0A8-B77E9D4654AD}"/>
                    </a:ext>
                  </a:extLst>
                </p:cNvPr>
                <p:cNvSpPr>
                  <a:spLocks/>
                </p:cNvSpPr>
                <p:nvPr/>
              </p:nvSpPr>
              <p:spPr bwMode="auto">
                <a:xfrm>
                  <a:off x="4237" y="1641"/>
                  <a:ext cx="8" cy="13"/>
                </a:xfrm>
                <a:custGeom>
                  <a:avLst/>
                  <a:gdLst>
                    <a:gd name="T0" fmla="*/ 2 w 8"/>
                    <a:gd name="T1" fmla="*/ 1 h 13"/>
                    <a:gd name="T2" fmla="*/ 2 w 8"/>
                    <a:gd name="T3" fmla="*/ 1 h 13"/>
                    <a:gd name="T4" fmla="*/ 2 w 8"/>
                    <a:gd name="T5" fmla="*/ 2 h 13"/>
                    <a:gd name="T6" fmla="*/ 1 w 8"/>
                    <a:gd name="T7" fmla="*/ 3 h 13"/>
                    <a:gd name="T8" fmla="*/ 1 w 8"/>
                    <a:gd name="T9" fmla="*/ 5 h 13"/>
                    <a:gd name="T10" fmla="*/ 1 w 8"/>
                    <a:gd name="T11" fmla="*/ 5 h 13"/>
                    <a:gd name="T12" fmla="*/ 0 w 8"/>
                    <a:gd name="T13" fmla="*/ 9 h 13"/>
                    <a:gd name="T14" fmla="*/ 0 w 8"/>
                    <a:gd name="T15" fmla="*/ 9 h 13"/>
                    <a:gd name="T16" fmla="*/ 0 w 8"/>
                    <a:gd name="T17" fmla="*/ 12 h 13"/>
                    <a:gd name="T18" fmla="*/ 0 w 8"/>
                    <a:gd name="T19" fmla="*/ 12 h 13"/>
                    <a:gd name="T20" fmla="*/ 0 w 8"/>
                    <a:gd name="T21" fmla="*/ 13 h 13"/>
                    <a:gd name="T22" fmla="*/ 0 w 8"/>
                    <a:gd name="T23" fmla="*/ 13 h 13"/>
                    <a:gd name="T24" fmla="*/ 0 w 8"/>
                    <a:gd name="T25" fmla="*/ 13 h 13"/>
                    <a:gd name="T26" fmla="*/ 0 w 8"/>
                    <a:gd name="T27" fmla="*/ 13 h 13"/>
                    <a:gd name="T28" fmla="*/ 1 w 8"/>
                    <a:gd name="T29" fmla="*/ 13 h 13"/>
                    <a:gd name="T30" fmla="*/ 1 w 8"/>
                    <a:gd name="T31" fmla="*/ 13 h 13"/>
                    <a:gd name="T32" fmla="*/ 2 w 8"/>
                    <a:gd name="T33" fmla="*/ 12 h 13"/>
                    <a:gd name="T34" fmla="*/ 4 w 8"/>
                    <a:gd name="T35" fmla="*/ 9 h 13"/>
                    <a:gd name="T36" fmla="*/ 4 w 8"/>
                    <a:gd name="T37" fmla="*/ 9 h 13"/>
                    <a:gd name="T38" fmla="*/ 6 w 8"/>
                    <a:gd name="T39" fmla="*/ 6 h 13"/>
                    <a:gd name="T40" fmla="*/ 8 w 8"/>
                    <a:gd name="T41" fmla="*/ 3 h 13"/>
                    <a:gd name="T42" fmla="*/ 8 w 8"/>
                    <a:gd name="T43" fmla="*/ 3 h 13"/>
                    <a:gd name="T44" fmla="*/ 8 w 8"/>
                    <a:gd name="T45" fmla="*/ 2 h 13"/>
                    <a:gd name="T46" fmla="*/ 7 w 8"/>
                    <a:gd name="T47" fmla="*/ 3 h 13"/>
                    <a:gd name="T48" fmla="*/ 7 w 8"/>
                    <a:gd name="T49" fmla="*/ 3 h 13"/>
                    <a:gd name="T50" fmla="*/ 6 w 8"/>
                    <a:gd name="T51" fmla="*/ 5 h 13"/>
                    <a:gd name="T52" fmla="*/ 4 w 8"/>
                    <a:gd name="T53" fmla="*/ 7 h 13"/>
                    <a:gd name="T54" fmla="*/ 3 w 8"/>
                    <a:gd name="T55" fmla="*/ 10 h 13"/>
                    <a:gd name="T56" fmla="*/ 1 w 8"/>
                    <a:gd name="T57" fmla="*/ 12 h 13"/>
                    <a:gd name="T58" fmla="*/ 1 w 8"/>
                    <a:gd name="T59" fmla="*/ 12 h 13"/>
                    <a:gd name="T60" fmla="*/ 1 w 8"/>
                    <a:gd name="T61" fmla="*/ 12 h 13"/>
                    <a:gd name="T62" fmla="*/ 0 w 8"/>
                    <a:gd name="T63" fmla="*/ 12 h 13"/>
                    <a:gd name="T64" fmla="*/ 0 w 8"/>
                    <a:gd name="T65" fmla="*/ 12 h 13"/>
                    <a:gd name="T66" fmla="*/ 0 w 8"/>
                    <a:gd name="T67" fmla="*/ 12 h 13"/>
                    <a:gd name="T68" fmla="*/ 0 w 8"/>
                    <a:gd name="T69" fmla="*/ 11 h 13"/>
                    <a:gd name="T70" fmla="*/ 0 w 8"/>
                    <a:gd name="T71" fmla="*/ 11 h 13"/>
                    <a:gd name="T72" fmla="*/ 0 w 8"/>
                    <a:gd name="T73" fmla="*/ 7 h 13"/>
                    <a:gd name="T74" fmla="*/ 0 w 8"/>
                    <a:gd name="T75" fmla="*/ 7 h 13"/>
                    <a:gd name="T76" fmla="*/ 1 w 8"/>
                    <a:gd name="T77" fmla="*/ 4 h 13"/>
                    <a:gd name="T78" fmla="*/ 3 w 8"/>
                    <a:gd name="T79" fmla="*/ 1 h 13"/>
                    <a:gd name="T80" fmla="*/ 3 w 8"/>
                    <a:gd name="T81" fmla="*/ 1 h 13"/>
                    <a:gd name="T82" fmla="*/ 3 w 8"/>
                    <a:gd name="T83" fmla="*/ 1 h 13"/>
                    <a:gd name="T84" fmla="*/ 2 w 8"/>
                    <a:gd name="T85" fmla="*/ 0 h 13"/>
                    <a:gd name="T86" fmla="*/ 2 w 8"/>
                    <a:gd name="T87" fmla="*/ 0 h 13"/>
                    <a:gd name="T88" fmla="*/ 2 w 8"/>
                    <a:gd name="T8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 h="13">
                      <a:moveTo>
                        <a:pt x="2" y="1"/>
                      </a:moveTo>
                      <a:lnTo>
                        <a:pt x="2" y="1"/>
                      </a:lnTo>
                      <a:lnTo>
                        <a:pt x="2" y="2"/>
                      </a:lnTo>
                      <a:lnTo>
                        <a:pt x="1" y="3"/>
                      </a:lnTo>
                      <a:lnTo>
                        <a:pt x="1" y="5"/>
                      </a:lnTo>
                      <a:lnTo>
                        <a:pt x="1" y="5"/>
                      </a:lnTo>
                      <a:lnTo>
                        <a:pt x="0" y="9"/>
                      </a:lnTo>
                      <a:lnTo>
                        <a:pt x="0" y="9"/>
                      </a:lnTo>
                      <a:lnTo>
                        <a:pt x="0" y="12"/>
                      </a:lnTo>
                      <a:lnTo>
                        <a:pt x="0" y="12"/>
                      </a:lnTo>
                      <a:lnTo>
                        <a:pt x="0" y="13"/>
                      </a:lnTo>
                      <a:lnTo>
                        <a:pt x="0" y="13"/>
                      </a:lnTo>
                      <a:lnTo>
                        <a:pt x="0" y="13"/>
                      </a:lnTo>
                      <a:lnTo>
                        <a:pt x="0" y="13"/>
                      </a:lnTo>
                      <a:lnTo>
                        <a:pt x="1" y="13"/>
                      </a:lnTo>
                      <a:lnTo>
                        <a:pt x="1" y="13"/>
                      </a:lnTo>
                      <a:lnTo>
                        <a:pt x="2" y="12"/>
                      </a:lnTo>
                      <a:lnTo>
                        <a:pt x="4" y="9"/>
                      </a:lnTo>
                      <a:lnTo>
                        <a:pt x="4" y="9"/>
                      </a:lnTo>
                      <a:lnTo>
                        <a:pt x="6" y="6"/>
                      </a:lnTo>
                      <a:lnTo>
                        <a:pt x="8" y="3"/>
                      </a:lnTo>
                      <a:lnTo>
                        <a:pt x="8" y="3"/>
                      </a:lnTo>
                      <a:lnTo>
                        <a:pt x="8" y="2"/>
                      </a:lnTo>
                      <a:lnTo>
                        <a:pt x="7" y="3"/>
                      </a:lnTo>
                      <a:lnTo>
                        <a:pt x="7" y="3"/>
                      </a:lnTo>
                      <a:lnTo>
                        <a:pt x="6" y="5"/>
                      </a:lnTo>
                      <a:lnTo>
                        <a:pt x="4" y="7"/>
                      </a:lnTo>
                      <a:lnTo>
                        <a:pt x="3" y="10"/>
                      </a:lnTo>
                      <a:lnTo>
                        <a:pt x="1" y="12"/>
                      </a:lnTo>
                      <a:lnTo>
                        <a:pt x="1" y="12"/>
                      </a:lnTo>
                      <a:lnTo>
                        <a:pt x="1" y="12"/>
                      </a:lnTo>
                      <a:lnTo>
                        <a:pt x="0" y="12"/>
                      </a:lnTo>
                      <a:lnTo>
                        <a:pt x="0" y="12"/>
                      </a:lnTo>
                      <a:lnTo>
                        <a:pt x="0" y="12"/>
                      </a:lnTo>
                      <a:lnTo>
                        <a:pt x="0" y="11"/>
                      </a:lnTo>
                      <a:lnTo>
                        <a:pt x="0" y="11"/>
                      </a:lnTo>
                      <a:lnTo>
                        <a:pt x="0" y="7"/>
                      </a:lnTo>
                      <a:lnTo>
                        <a:pt x="0" y="7"/>
                      </a:lnTo>
                      <a:lnTo>
                        <a:pt x="1" y="4"/>
                      </a:lnTo>
                      <a:lnTo>
                        <a:pt x="3" y="1"/>
                      </a:lnTo>
                      <a:lnTo>
                        <a:pt x="3" y="1"/>
                      </a:lnTo>
                      <a:lnTo>
                        <a:pt x="3" y="1"/>
                      </a:lnTo>
                      <a:lnTo>
                        <a:pt x="2" y="0"/>
                      </a:lnTo>
                      <a:lnTo>
                        <a:pt x="2" y="0"/>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30" name="Freeform 2966">
                  <a:extLst>
                    <a:ext uri="{FF2B5EF4-FFF2-40B4-BE49-F238E27FC236}">
                      <a16:creationId xmlns:a16="http://schemas.microsoft.com/office/drawing/2014/main" id="{53BEBE36-9752-4D7C-B457-3AEDA25FC2CD}"/>
                    </a:ext>
                  </a:extLst>
                </p:cNvPr>
                <p:cNvSpPr>
                  <a:spLocks/>
                </p:cNvSpPr>
                <p:nvPr/>
              </p:nvSpPr>
              <p:spPr bwMode="auto">
                <a:xfrm>
                  <a:off x="4237" y="1641"/>
                  <a:ext cx="8" cy="13"/>
                </a:xfrm>
                <a:custGeom>
                  <a:avLst/>
                  <a:gdLst>
                    <a:gd name="T0" fmla="*/ 2 w 8"/>
                    <a:gd name="T1" fmla="*/ 1 h 13"/>
                    <a:gd name="T2" fmla="*/ 2 w 8"/>
                    <a:gd name="T3" fmla="*/ 1 h 13"/>
                    <a:gd name="T4" fmla="*/ 2 w 8"/>
                    <a:gd name="T5" fmla="*/ 2 h 13"/>
                    <a:gd name="T6" fmla="*/ 1 w 8"/>
                    <a:gd name="T7" fmla="*/ 3 h 13"/>
                    <a:gd name="T8" fmla="*/ 1 w 8"/>
                    <a:gd name="T9" fmla="*/ 5 h 13"/>
                    <a:gd name="T10" fmla="*/ 1 w 8"/>
                    <a:gd name="T11" fmla="*/ 5 h 13"/>
                    <a:gd name="T12" fmla="*/ 0 w 8"/>
                    <a:gd name="T13" fmla="*/ 9 h 13"/>
                    <a:gd name="T14" fmla="*/ 0 w 8"/>
                    <a:gd name="T15" fmla="*/ 9 h 13"/>
                    <a:gd name="T16" fmla="*/ 0 w 8"/>
                    <a:gd name="T17" fmla="*/ 12 h 13"/>
                    <a:gd name="T18" fmla="*/ 0 w 8"/>
                    <a:gd name="T19" fmla="*/ 12 h 13"/>
                    <a:gd name="T20" fmla="*/ 0 w 8"/>
                    <a:gd name="T21" fmla="*/ 13 h 13"/>
                    <a:gd name="T22" fmla="*/ 0 w 8"/>
                    <a:gd name="T23" fmla="*/ 13 h 13"/>
                    <a:gd name="T24" fmla="*/ 0 w 8"/>
                    <a:gd name="T25" fmla="*/ 13 h 13"/>
                    <a:gd name="T26" fmla="*/ 0 w 8"/>
                    <a:gd name="T27" fmla="*/ 13 h 13"/>
                    <a:gd name="T28" fmla="*/ 1 w 8"/>
                    <a:gd name="T29" fmla="*/ 13 h 13"/>
                    <a:gd name="T30" fmla="*/ 1 w 8"/>
                    <a:gd name="T31" fmla="*/ 13 h 13"/>
                    <a:gd name="T32" fmla="*/ 2 w 8"/>
                    <a:gd name="T33" fmla="*/ 12 h 13"/>
                    <a:gd name="T34" fmla="*/ 4 w 8"/>
                    <a:gd name="T35" fmla="*/ 9 h 13"/>
                    <a:gd name="T36" fmla="*/ 4 w 8"/>
                    <a:gd name="T37" fmla="*/ 9 h 13"/>
                    <a:gd name="T38" fmla="*/ 6 w 8"/>
                    <a:gd name="T39" fmla="*/ 6 h 13"/>
                    <a:gd name="T40" fmla="*/ 8 w 8"/>
                    <a:gd name="T41" fmla="*/ 3 h 13"/>
                    <a:gd name="T42" fmla="*/ 8 w 8"/>
                    <a:gd name="T43" fmla="*/ 3 h 13"/>
                    <a:gd name="T44" fmla="*/ 8 w 8"/>
                    <a:gd name="T45" fmla="*/ 2 h 13"/>
                    <a:gd name="T46" fmla="*/ 7 w 8"/>
                    <a:gd name="T47" fmla="*/ 3 h 13"/>
                    <a:gd name="T48" fmla="*/ 7 w 8"/>
                    <a:gd name="T49" fmla="*/ 3 h 13"/>
                    <a:gd name="T50" fmla="*/ 6 w 8"/>
                    <a:gd name="T51" fmla="*/ 5 h 13"/>
                    <a:gd name="T52" fmla="*/ 4 w 8"/>
                    <a:gd name="T53" fmla="*/ 7 h 13"/>
                    <a:gd name="T54" fmla="*/ 3 w 8"/>
                    <a:gd name="T55" fmla="*/ 10 h 13"/>
                    <a:gd name="T56" fmla="*/ 1 w 8"/>
                    <a:gd name="T57" fmla="*/ 12 h 13"/>
                    <a:gd name="T58" fmla="*/ 1 w 8"/>
                    <a:gd name="T59" fmla="*/ 12 h 13"/>
                    <a:gd name="T60" fmla="*/ 1 w 8"/>
                    <a:gd name="T61" fmla="*/ 12 h 13"/>
                    <a:gd name="T62" fmla="*/ 0 w 8"/>
                    <a:gd name="T63" fmla="*/ 12 h 13"/>
                    <a:gd name="T64" fmla="*/ 0 w 8"/>
                    <a:gd name="T65" fmla="*/ 12 h 13"/>
                    <a:gd name="T66" fmla="*/ 0 w 8"/>
                    <a:gd name="T67" fmla="*/ 12 h 13"/>
                    <a:gd name="T68" fmla="*/ 0 w 8"/>
                    <a:gd name="T69" fmla="*/ 11 h 13"/>
                    <a:gd name="T70" fmla="*/ 0 w 8"/>
                    <a:gd name="T71" fmla="*/ 11 h 13"/>
                    <a:gd name="T72" fmla="*/ 0 w 8"/>
                    <a:gd name="T73" fmla="*/ 7 h 13"/>
                    <a:gd name="T74" fmla="*/ 0 w 8"/>
                    <a:gd name="T75" fmla="*/ 7 h 13"/>
                    <a:gd name="T76" fmla="*/ 1 w 8"/>
                    <a:gd name="T77" fmla="*/ 4 h 13"/>
                    <a:gd name="T78" fmla="*/ 3 w 8"/>
                    <a:gd name="T79" fmla="*/ 1 h 13"/>
                    <a:gd name="T80" fmla="*/ 3 w 8"/>
                    <a:gd name="T81" fmla="*/ 1 h 13"/>
                    <a:gd name="T82" fmla="*/ 3 w 8"/>
                    <a:gd name="T83" fmla="*/ 1 h 13"/>
                    <a:gd name="T84" fmla="*/ 2 w 8"/>
                    <a:gd name="T85" fmla="*/ 0 h 13"/>
                    <a:gd name="T86" fmla="*/ 2 w 8"/>
                    <a:gd name="T87" fmla="*/ 0 h 13"/>
                    <a:gd name="T88" fmla="*/ 2 w 8"/>
                    <a:gd name="T8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 h="13">
                      <a:moveTo>
                        <a:pt x="2" y="1"/>
                      </a:moveTo>
                      <a:lnTo>
                        <a:pt x="2" y="1"/>
                      </a:lnTo>
                      <a:lnTo>
                        <a:pt x="2" y="2"/>
                      </a:lnTo>
                      <a:lnTo>
                        <a:pt x="1" y="3"/>
                      </a:lnTo>
                      <a:lnTo>
                        <a:pt x="1" y="5"/>
                      </a:lnTo>
                      <a:lnTo>
                        <a:pt x="1" y="5"/>
                      </a:lnTo>
                      <a:lnTo>
                        <a:pt x="0" y="9"/>
                      </a:lnTo>
                      <a:lnTo>
                        <a:pt x="0" y="9"/>
                      </a:lnTo>
                      <a:lnTo>
                        <a:pt x="0" y="12"/>
                      </a:lnTo>
                      <a:lnTo>
                        <a:pt x="0" y="12"/>
                      </a:lnTo>
                      <a:lnTo>
                        <a:pt x="0" y="13"/>
                      </a:lnTo>
                      <a:lnTo>
                        <a:pt x="0" y="13"/>
                      </a:lnTo>
                      <a:lnTo>
                        <a:pt x="0" y="13"/>
                      </a:lnTo>
                      <a:lnTo>
                        <a:pt x="0" y="13"/>
                      </a:lnTo>
                      <a:lnTo>
                        <a:pt x="1" y="13"/>
                      </a:lnTo>
                      <a:lnTo>
                        <a:pt x="1" y="13"/>
                      </a:lnTo>
                      <a:lnTo>
                        <a:pt x="2" y="12"/>
                      </a:lnTo>
                      <a:lnTo>
                        <a:pt x="4" y="9"/>
                      </a:lnTo>
                      <a:lnTo>
                        <a:pt x="4" y="9"/>
                      </a:lnTo>
                      <a:lnTo>
                        <a:pt x="6" y="6"/>
                      </a:lnTo>
                      <a:lnTo>
                        <a:pt x="8" y="3"/>
                      </a:lnTo>
                      <a:lnTo>
                        <a:pt x="8" y="3"/>
                      </a:lnTo>
                      <a:lnTo>
                        <a:pt x="8" y="2"/>
                      </a:lnTo>
                      <a:lnTo>
                        <a:pt x="7" y="3"/>
                      </a:lnTo>
                      <a:lnTo>
                        <a:pt x="7" y="3"/>
                      </a:lnTo>
                      <a:lnTo>
                        <a:pt x="6" y="5"/>
                      </a:lnTo>
                      <a:lnTo>
                        <a:pt x="4" y="7"/>
                      </a:lnTo>
                      <a:lnTo>
                        <a:pt x="3" y="10"/>
                      </a:lnTo>
                      <a:lnTo>
                        <a:pt x="1" y="12"/>
                      </a:lnTo>
                      <a:lnTo>
                        <a:pt x="1" y="12"/>
                      </a:lnTo>
                      <a:lnTo>
                        <a:pt x="1" y="12"/>
                      </a:lnTo>
                      <a:lnTo>
                        <a:pt x="0" y="12"/>
                      </a:lnTo>
                      <a:lnTo>
                        <a:pt x="0" y="12"/>
                      </a:lnTo>
                      <a:lnTo>
                        <a:pt x="0" y="12"/>
                      </a:lnTo>
                      <a:lnTo>
                        <a:pt x="0" y="11"/>
                      </a:lnTo>
                      <a:lnTo>
                        <a:pt x="0" y="11"/>
                      </a:lnTo>
                      <a:lnTo>
                        <a:pt x="0" y="7"/>
                      </a:lnTo>
                      <a:lnTo>
                        <a:pt x="0" y="7"/>
                      </a:lnTo>
                      <a:lnTo>
                        <a:pt x="1" y="4"/>
                      </a:lnTo>
                      <a:lnTo>
                        <a:pt x="3" y="1"/>
                      </a:lnTo>
                      <a:lnTo>
                        <a:pt x="3" y="1"/>
                      </a:lnTo>
                      <a:lnTo>
                        <a:pt x="3" y="1"/>
                      </a:lnTo>
                      <a:lnTo>
                        <a:pt x="2" y="0"/>
                      </a:lnTo>
                      <a:lnTo>
                        <a:pt x="2" y="0"/>
                      </a:lnTo>
                      <a:lnTo>
                        <a:pt x="2"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31" name="Freeform 2967">
                  <a:extLst>
                    <a:ext uri="{FF2B5EF4-FFF2-40B4-BE49-F238E27FC236}">
                      <a16:creationId xmlns:a16="http://schemas.microsoft.com/office/drawing/2014/main" id="{BF073970-75CA-411B-BCF0-56FC6656122B}"/>
                    </a:ext>
                  </a:extLst>
                </p:cNvPr>
                <p:cNvSpPr>
                  <a:spLocks/>
                </p:cNvSpPr>
                <p:nvPr/>
              </p:nvSpPr>
              <p:spPr bwMode="auto">
                <a:xfrm>
                  <a:off x="4238" y="1646"/>
                  <a:ext cx="23" cy="50"/>
                </a:xfrm>
                <a:custGeom>
                  <a:avLst/>
                  <a:gdLst>
                    <a:gd name="T0" fmla="*/ 10 w 23"/>
                    <a:gd name="T1" fmla="*/ 0 h 50"/>
                    <a:gd name="T2" fmla="*/ 8 w 23"/>
                    <a:gd name="T3" fmla="*/ 3 h 50"/>
                    <a:gd name="T4" fmla="*/ 6 w 23"/>
                    <a:gd name="T5" fmla="*/ 6 h 50"/>
                    <a:gd name="T6" fmla="*/ 2 w 23"/>
                    <a:gd name="T7" fmla="*/ 14 h 50"/>
                    <a:gd name="T8" fmla="*/ 1 w 23"/>
                    <a:gd name="T9" fmla="*/ 19 h 50"/>
                    <a:gd name="T10" fmla="*/ 0 w 23"/>
                    <a:gd name="T11" fmla="*/ 24 h 50"/>
                    <a:gd name="T12" fmla="*/ 0 w 23"/>
                    <a:gd name="T13" fmla="*/ 31 h 50"/>
                    <a:gd name="T14" fmla="*/ 0 w 23"/>
                    <a:gd name="T15" fmla="*/ 33 h 50"/>
                    <a:gd name="T16" fmla="*/ 1 w 23"/>
                    <a:gd name="T17" fmla="*/ 40 h 50"/>
                    <a:gd name="T18" fmla="*/ 1 w 23"/>
                    <a:gd name="T19" fmla="*/ 42 h 50"/>
                    <a:gd name="T20" fmla="*/ 3 w 23"/>
                    <a:gd name="T21" fmla="*/ 45 h 50"/>
                    <a:gd name="T22" fmla="*/ 6 w 23"/>
                    <a:gd name="T23" fmla="*/ 47 h 50"/>
                    <a:gd name="T24" fmla="*/ 8 w 23"/>
                    <a:gd name="T25" fmla="*/ 47 h 50"/>
                    <a:gd name="T26" fmla="*/ 10 w 23"/>
                    <a:gd name="T27" fmla="*/ 47 h 50"/>
                    <a:gd name="T28" fmla="*/ 13 w 23"/>
                    <a:gd name="T29" fmla="*/ 47 h 50"/>
                    <a:gd name="T30" fmla="*/ 15 w 23"/>
                    <a:gd name="T31" fmla="*/ 49 h 50"/>
                    <a:gd name="T32" fmla="*/ 17 w 23"/>
                    <a:gd name="T33" fmla="*/ 49 h 50"/>
                    <a:gd name="T34" fmla="*/ 18 w 23"/>
                    <a:gd name="T35" fmla="*/ 50 h 50"/>
                    <a:gd name="T36" fmla="*/ 21 w 23"/>
                    <a:gd name="T37" fmla="*/ 49 h 50"/>
                    <a:gd name="T38" fmla="*/ 22 w 23"/>
                    <a:gd name="T39" fmla="*/ 49 h 50"/>
                    <a:gd name="T40" fmla="*/ 22 w 23"/>
                    <a:gd name="T41" fmla="*/ 49 h 50"/>
                    <a:gd name="T42" fmla="*/ 22 w 23"/>
                    <a:gd name="T43" fmla="*/ 49 h 50"/>
                    <a:gd name="T44" fmla="*/ 21 w 23"/>
                    <a:gd name="T45" fmla="*/ 49 h 50"/>
                    <a:gd name="T46" fmla="*/ 20 w 23"/>
                    <a:gd name="T47" fmla="*/ 49 h 50"/>
                    <a:gd name="T48" fmla="*/ 17 w 23"/>
                    <a:gd name="T49" fmla="*/ 49 h 50"/>
                    <a:gd name="T50" fmla="*/ 15 w 23"/>
                    <a:gd name="T51" fmla="*/ 48 h 50"/>
                    <a:gd name="T52" fmla="*/ 13 w 23"/>
                    <a:gd name="T53" fmla="*/ 47 h 50"/>
                    <a:gd name="T54" fmla="*/ 12 w 23"/>
                    <a:gd name="T55" fmla="*/ 47 h 50"/>
                    <a:gd name="T56" fmla="*/ 10 w 23"/>
                    <a:gd name="T57" fmla="*/ 47 h 50"/>
                    <a:gd name="T58" fmla="*/ 8 w 23"/>
                    <a:gd name="T59" fmla="*/ 47 h 50"/>
                    <a:gd name="T60" fmla="*/ 7 w 23"/>
                    <a:gd name="T61" fmla="*/ 46 h 50"/>
                    <a:gd name="T62" fmla="*/ 4 w 23"/>
                    <a:gd name="T63" fmla="*/ 44 h 50"/>
                    <a:gd name="T64" fmla="*/ 3 w 23"/>
                    <a:gd name="T65" fmla="*/ 43 h 50"/>
                    <a:gd name="T66" fmla="*/ 2 w 23"/>
                    <a:gd name="T67" fmla="*/ 40 h 50"/>
                    <a:gd name="T68" fmla="*/ 1 w 23"/>
                    <a:gd name="T69" fmla="*/ 36 h 50"/>
                    <a:gd name="T70" fmla="*/ 1 w 23"/>
                    <a:gd name="T71" fmla="*/ 31 h 50"/>
                    <a:gd name="T72" fmla="*/ 1 w 23"/>
                    <a:gd name="T73" fmla="*/ 27 h 50"/>
                    <a:gd name="T74" fmla="*/ 2 w 23"/>
                    <a:gd name="T75" fmla="*/ 23 h 50"/>
                    <a:gd name="T76" fmla="*/ 3 w 23"/>
                    <a:gd name="T77" fmla="*/ 15 h 50"/>
                    <a:gd name="T78" fmla="*/ 4 w 23"/>
                    <a:gd name="T79" fmla="*/ 11 h 50"/>
                    <a:gd name="T80" fmla="*/ 6 w 23"/>
                    <a:gd name="T81" fmla="*/ 7 h 50"/>
                    <a:gd name="T82" fmla="*/ 9 w 23"/>
                    <a:gd name="T83" fmla="*/ 1 h 50"/>
                    <a:gd name="T84" fmla="*/ 10 w 23"/>
                    <a:gd name="T8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50">
                      <a:moveTo>
                        <a:pt x="10" y="0"/>
                      </a:moveTo>
                      <a:lnTo>
                        <a:pt x="10" y="0"/>
                      </a:lnTo>
                      <a:lnTo>
                        <a:pt x="9" y="1"/>
                      </a:lnTo>
                      <a:lnTo>
                        <a:pt x="8" y="3"/>
                      </a:lnTo>
                      <a:lnTo>
                        <a:pt x="6" y="6"/>
                      </a:lnTo>
                      <a:lnTo>
                        <a:pt x="6" y="6"/>
                      </a:lnTo>
                      <a:lnTo>
                        <a:pt x="4" y="10"/>
                      </a:lnTo>
                      <a:lnTo>
                        <a:pt x="2" y="14"/>
                      </a:lnTo>
                      <a:lnTo>
                        <a:pt x="2" y="14"/>
                      </a:lnTo>
                      <a:lnTo>
                        <a:pt x="1" y="19"/>
                      </a:lnTo>
                      <a:lnTo>
                        <a:pt x="0" y="24"/>
                      </a:lnTo>
                      <a:lnTo>
                        <a:pt x="0" y="24"/>
                      </a:lnTo>
                      <a:lnTo>
                        <a:pt x="0" y="28"/>
                      </a:lnTo>
                      <a:lnTo>
                        <a:pt x="0" y="31"/>
                      </a:lnTo>
                      <a:lnTo>
                        <a:pt x="0" y="33"/>
                      </a:lnTo>
                      <a:lnTo>
                        <a:pt x="0" y="33"/>
                      </a:lnTo>
                      <a:lnTo>
                        <a:pt x="0" y="37"/>
                      </a:lnTo>
                      <a:lnTo>
                        <a:pt x="1" y="40"/>
                      </a:lnTo>
                      <a:lnTo>
                        <a:pt x="1" y="42"/>
                      </a:lnTo>
                      <a:lnTo>
                        <a:pt x="1" y="42"/>
                      </a:lnTo>
                      <a:lnTo>
                        <a:pt x="2" y="43"/>
                      </a:lnTo>
                      <a:lnTo>
                        <a:pt x="3" y="45"/>
                      </a:lnTo>
                      <a:lnTo>
                        <a:pt x="5" y="46"/>
                      </a:lnTo>
                      <a:lnTo>
                        <a:pt x="6" y="47"/>
                      </a:lnTo>
                      <a:lnTo>
                        <a:pt x="6" y="47"/>
                      </a:lnTo>
                      <a:lnTo>
                        <a:pt x="8" y="47"/>
                      </a:lnTo>
                      <a:lnTo>
                        <a:pt x="10" y="47"/>
                      </a:lnTo>
                      <a:lnTo>
                        <a:pt x="10" y="47"/>
                      </a:lnTo>
                      <a:lnTo>
                        <a:pt x="11" y="47"/>
                      </a:lnTo>
                      <a:lnTo>
                        <a:pt x="13" y="47"/>
                      </a:lnTo>
                      <a:lnTo>
                        <a:pt x="14" y="48"/>
                      </a:lnTo>
                      <a:lnTo>
                        <a:pt x="15" y="49"/>
                      </a:lnTo>
                      <a:lnTo>
                        <a:pt x="15" y="49"/>
                      </a:lnTo>
                      <a:lnTo>
                        <a:pt x="17" y="49"/>
                      </a:lnTo>
                      <a:lnTo>
                        <a:pt x="18" y="50"/>
                      </a:lnTo>
                      <a:lnTo>
                        <a:pt x="18" y="50"/>
                      </a:lnTo>
                      <a:lnTo>
                        <a:pt x="18" y="50"/>
                      </a:lnTo>
                      <a:lnTo>
                        <a:pt x="21" y="49"/>
                      </a:lnTo>
                      <a:lnTo>
                        <a:pt x="21" y="49"/>
                      </a:lnTo>
                      <a:lnTo>
                        <a:pt x="22" y="49"/>
                      </a:lnTo>
                      <a:lnTo>
                        <a:pt x="22" y="49"/>
                      </a:lnTo>
                      <a:lnTo>
                        <a:pt x="22" y="49"/>
                      </a:lnTo>
                      <a:lnTo>
                        <a:pt x="23" y="49"/>
                      </a:lnTo>
                      <a:lnTo>
                        <a:pt x="22" y="49"/>
                      </a:lnTo>
                      <a:lnTo>
                        <a:pt x="22" y="49"/>
                      </a:lnTo>
                      <a:lnTo>
                        <a:pt x="21" y="49"/>
                      </a:lnTo>
                      <a:lnTo>
                        <a:pt x="20" y="49"/>
                      </a:lnTo>
                      <a:lnTo>
                        <a:pt x="20" y="49"/>
                      </a:lnTo>
                      <a:lnTo>
                        <a:pt x="18" y="49"/>
                      </a:lnTo>
                      <a:lnTo>
                        <a:pt x="17" y="49"/>
                      </a:lnTo>
                      <a:lnTo>
                        <a:pt x="16" y="49"/>
                      </a:lnTo>
                      <a:lnTo>
                        <a:pt x="15" y="48"/>
                      </a:lnTo>
                      <a:lnTo>
                        <a:pt x="15" y="48"/>
                      </a:lnTo>
                      <a:lnTo>
                        <a:pt x="13" y="47"/>
                      </a:lnTo>
                      <a:lnTo>
                        <a:pt x="12" y="47"/>
                      </a:lnTo>
                      <a:lnTo>
                        <a:pt x="12" y="47"/>
                      </a:lnTo>
                      <a:lnTo>
                        <a:pt x="11" y="47"/>
                      </a:lnTo>
                      <a:lnTo>
                        <a:pt x="10" y="47"/>
                      </a:lnTo>
                      <a:lnTo>
                        <a:pt x="9" y="47"/>
                      </a:lnTo>
                      <a:lnTo>
                        <a:pt x="8" y="47"/>
                      </a:lnTo>
                      <a:lnTo>
                        <a:pt x="8" y="47"/>
                      </a:lnTo>
                      <a:lnTo>
                        <a:pt x="7" y="46"/>
                      </a:lnTo>
                      <a:lnTo>
                        <a:pt x="6" y="46"/>
                      </a:lnTo>
                      <a:lnTo>
                        <a:pt x="4" y="44"/>
                      </a:lnTo>
                      <a:lnTo>
                        <a:pt x="4" y="44"/>
                      </a:lnTo>
                      <a:lnTo>
                        <a:pt x="3" y="43"/>
                      </a:lnTo>
                      <a:lnTo>
                        <a:pt x="2" y="42"/>
                      </a:lnTo>
                      <a:lnTo>
                        <a:pt x="2" y="40"/>
                      </a:lnTo>
                      <a:lnTo>
                        <a:pt x="2" y="40"/>
                      </a:lnTo>
                      <a:lnTo>
                        <a:pt x="1" y="36"/>
                      </a:lnTo>
                      <a:lnTo>
                        <a:pt x="1" y="31"/>
                      </a:lnTo>
                      <a:lnTo>
                        <a:pt x="1" y="31"/>
                      </a:lnTo>
                      <a:lnTo>
                        <a:pt x="1" y="29"/>
                      </a:lnTo>
                      <a:lnTo>
                        <a:pt x="1" y="27"/>
                      </a:lnTo>
                      <a:lnTo>
                        <a:pt x="2" y="23"/>
                      </a:lnTo>
                      <a:lnTo>
                        <a:pt x="2" y="23"/>
                      </a:lnTo>
                      <a:lnTo>
                        <a:pt x="2" y="19"/>
                      </a:lnTo>
                      <a:lnTo>
                        <a:pt x="3" y="15"/>
                      </a:lnTo>
                      <a:lnTo>
                        <a:pt x="3" y="15"/>
                      </a:lnTo>
                      <a:lnTo>
                        <a:pt x="4" y="11"/>
                      </a:lnTo>
                      <a:lnTo>
                        <a:pt x="6" y="7"/>
                      </a:lnTo>
                      <a:lnTo>
                        <a:pt x="6" y="7"/>
                      </a:lnTo>
                      <a:lnTo>
                        <a:pt x="8" y="3"/>
                      </a:lnTo>
                      <a:lnTo>
                        <a:pt x="9" y="1"/>
                      </a:lnTo>
                      <a:lnTo>
                        <a:pt x="10" y="0"/>
                      </a:lnTo>
                      <a:lnTo>
                        <a:pt x="10"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32" name="Freeform 2968">
                  <a:extLst>
                    <a:ext uri="{FF2B5EF4-FFF2-40B4-BE49-F238E27FC236}">
                      <a16:creationId xmlns:a16="http://schemas.microsoft.com/office/drawing/2014/main" id="{55F5F016-DAE8-4178-AAEE-A5F5A05D4BDC}"/>
                    </a:ext>
                  </a:extLst>
                </p:cNvPr>
                <p:cNvSpPr>
                  <a:spLocks/>
                </p:cNvSpPr>
                <p:nvPr/>
              </p:nvSpPr>
              <p:spPr bwMode="auto">
                <a:xfrm>
                  <a:off x="4238" y="1646"/>
                  <a:ext cx="23" cy="50"/>
                </a:xfrm>
                <a:custGeom>
                  <a:avLst/>
                  <a:gdLst>
                    <a:gd name="T0" fmla="*/ 10 w 23"/>
                    <a:gd name="T1" fmla="*/ 0 h 50"/>
                    <a:gd name="T2" fmla="*/ 8 w 23"/>
                    <a:gd name="T3" fmla="*/ 3 h 50"/>
                    <a:gd name="T4" fmla="*/ 6 w 23"/>
                    <a:gd name="T5" fmla="*/ 6 h 50"/>
                    <a:gd name="T6" fmla="*/ 2 w 23"/>
                    <a:gd name="T7" fmla="*/ 14 h 50"/>
                    <a:gd name="T8" fmla="*/ 1 w 23"/>
                    <a:gd name="T9" fmla="*/ 19 h 50"/>
                    <a:gd name="T10" fmla="*/ 0 w 23"/>
                    <a:gd name="T11" fmla="*/ 24 h 50"/>
                    <a:gd name="T12" fmla="*/ 0 w 23"/>
                    <a:gd name="T13" fmla="*/ 31 h 50"/>
                    <a:gd name="T14" fmla="*/ 0 w 23"/>
                    <a:gd name="T15" fmla="*/ 33 h 50"/>
                    <a:gd name="T16" fmla="*/ 1 w 23"/>
                    <a:gd name="T17" fmla="*/ 40 h 50"/>
                    <a:gd name="T18" fmla="*/ 1 w 23"/>
                    <a:gd name="T19" fmla="*/ 42 h 50"/>
                    <a:gd name="T20" fmla="*/ 3 w 23"/>
                    <a:gd name="T21" fmla="*/ 45 h 50"/>
                    <a:gd name="T22" fmla="*/ 6 w 23"/>
                    <a:gd name="T23" fmla="*/ 47 h 50"/>
                    <a:gd name="T24" fmla="*/ 8 w 23"/>
                    <a:gd name="T25" fmla="*/ 47 h 50"/>
                    <a:gd name="T26" fmla="*/ 10 w 23"/>
                    <a:gd name="T27" fmla="*/ 47 h 50"/>
                    <a:gd name="T28" fmla="*/ 13 w 23"/>
                    <a:gd name="T29" fmla="*/ 47 h 50"/>
                    <a:gd name="T30" fmla="*/ 15 w 23"/>
                    <a:gd name="T31" fmla="*/ 49 h 50"/>
                    <a:gd name="T32" fmla="*/ 17 w 23"/>
                    <a:gd name="T33" fmla="*/ 49 h 50"/>
                    <a:gd name="T34" fmla="*/ 18 w 23"/>
                    <a:gd name="T35" fmla="*/ 50 h 50"/>
                    <a:gd name="T36" fmla="*/ 21 w 23"/>
                    <a:gd name="T37" fmla="*/ 49 h 50"/>
                    <a:gd name="T38" fmla="*/ 22 w 23"/>
                    <a:gd name="T39" fmla="*/ 49 h 50"/>
                    <a:gd name="T40" fmla="*/ 22 w 23"/>
                    <a:gd name="T41" fmla="*/ 49 h 50"/>
                    <a:gd name="T42" fmla="*/ 22 w 23"/>
                    <a:gd name="T43" fmla="*/ 49 h 50"/>
                    <a:gd name="T44" fmla="*/ 21 w 23"/>
                    <a:gd name="T45" fmla="*/ 49 h 50"/>
                    <a:gd name="T46" fmla="*/ 20 w 23"/>
                    <a:gd name="T47" fmla="*/ 49 h 50"/>
                    <a:gd name="T48" fmla="*/ 17 w 23"/>
                    <a:gd name="T49" fmla="*/ 49 h 50"/>
                    <a:gd name="T50" fmla="*/ 15 w 23"/>
                    <a:gd name="T51" fmla="*/ 48 h 50"/>
                    <a:gd name="T52" fmla="*/ 13 w 23"/>
                    <a:gd name="T53" fmla="*/ 47 h 50"/>
                    <a:gd name="T54" fmla="*/ 12 w 23"/>
                    <a:gd name="T55" fmla="*/ 47 h 50"/>
                    <a:gd name="T56" fmla="*/ 10 w 23"/>
                    <a:gd name="T57" fmla="*/ 47 h 50"/>
                    <a:gd name="T58" fmla="*/ 8 w 23"/>
                    <a:gd name="T59" fmla="*/ 47 h 50"/>
                    <a:gd name="T60" fmla="*/ 7 w 23"/>
                    <a:gd name="T61" fmla="*/ 46 h 50"/>
                    <a:gd name="T62" fmla="*/ 4 w 23"/>
                    <a:gd name="T63" fmla="*/ 44 h 50"/>
                    <a:gd name="T64" fmla="*/ 3 w 23"/>
                    <a:gd name="T65" fmla="*/ 43 h 50"/>
                    <a:gd name="T66" fmla="*/ 2 w 23"/>
                    <a:gd name="T67" fmla="*/ 40 h 50"/>
                    <a:gd name="T68" fmla="*/ 1 w 23"/>
                    <a:gd name="T69" fmla="*/ 36 h 50"/>
                    <a:gd name="T70" fmla="*/ 1 w 23"/>
                    <a:gd name="T71" fmla="*/ 31 h 50"/>
                    <a:gd name="T72" fmla="*/ 1 w 23"/>
                    <a:gd name="T73" fmla="*/ 27 h 50"/>
                    <a:gd name="T74" fmla="*/ 2 w 23"/>
                    <a:gd name="T75" fmla="*/ 23 h 50"/>
                    <a:gd name="T76" fmla="*/ 3 w 23"/>
                    <a:gd name="T77" fmla="*/ 15 h 50"/>
                    <a:gd name="T78" fmla="*/ 4 w 23"/>
                    <a:gd name="T79" fmla="*/ 11 h 50"/>
                    <a:gd name="T80" fmla="*/ 6 w 23"/>
                    <a:gd name="T81" fmla="*/ 7 h 50"/>
                    <a:gd name="T82" fmla="*/ 9 w 23"/>
                    <a:gd name="T83" fmla="*/ 1 h 50"/>
                    <a:gd name="T84" fmla="*/ 10 w 23"/>
                    <a:gd name="T8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50">
                      <a:moveTo>
                        <a:pt x="10" y="0"/>
                      </a:moveTo>
                      <a:lnTo>
                        <a:pt x="10" y="0"/>
                      </a:lnTo>
                      <a:lnTo>
                        <a:pt x="9" y="1"/>
                      </a:lnTo>
                      <a:lnTo>
                        <a:pt x="8" y="3"/>
                      </a:lnTo>
                      <a:lnTo>
                        <a:pt x="6" y="6"/>
                      </a:lnTo>
                      <a:lnTo>
                        <a:pt x="6" y="6"/>
                      </a:lnTo>
                      <a:lnTo>
                        <a:pt x="4" y="10"/>
                      </a:lnTo>
                      <a:lnTo>
                        <a:pt x="2" y="14"/>
                      </a:lnTo>
                      <a:lnTo>
                        <a:pt x="2" y="14"/>
                      </a:lnTo>
                      <a:lnTo>
                        <a:pt x="1" y="19"/>
                      </a:lnTo>
                      <a:lnTo>
                        <a:pt x="0" y="24"/>
                      </a:lnTo>
                      <a:lnTo>
                        <a:pt x="0" y="24"/>
                      </a:lnTo>
                      <a:lnTo>
                        <a:pt x="0" y="28"/>
                      </a:lnTo>
                      <a:lnTo>
                        <a:pt x="0" y="31"/>
                      </a:lnTo>
                      <a:lnTo>
                        <a:pt x="0" y="33"/>
                      </a:lnTo>
                      <a:lnTo>
                        <a:pt x="0" y="33"/>
                      </a:lnTo>
                      <a:lnTo>
                        <a:pt x="0" y="37"/>
                      </a:lnTo>
                      <a:lnTo>
                        <a:pt x="1" y="40"/>
                      </a:lnTo>
                      <a:lnTo>
                        <a:pt x="1" y="42"/>
                      </a:lnTo>
                      <a:lnTo>
                        <a:pt x="1" y="42"/>
                      </a:lnTo>
                      <a:lnTo>
                        <a:pt x="2" y="43"/>
                      </a:lnTo>
                      <a:lnTo>
                        <a:pt x="3" y="45"/>
                      </a:lnTo>
                      <a:lnTo>
                        <a:pt x="5" y="46"/>
                      </a:lnTo>
                      <a:lnTo>
                        <a:pt x="6" y="47"/>
                      </a:lnTo>
                      <a:lnTo>
                        <a:pt x="6" y="47"/>
                      </a:lnTo>
                      <a:lnTo>
                        <a:pt x="8" y="47"/>
                      </a:lnTo>
                      <a:lnTo>
                        <a:pt x="10" y="47"/>
                      </a:lnTo>
                      <a:lnTo>
                        <a:pt x="10" y="47"/>
                      </a:lnTo>
                      <a:lnTo>
                        <a:pt x="11" y="47"/>
                      </a:lnTo>
                      <a:lnTo>
                        <a:pt x="13" y="47"/>
                      </a:lnTo>
                      <a:lnTo>
                        <a:pt x="14" y="48"/>
                      </a:lnTo>
                      <a:lnTo>
                        <a:pt x="15" y="49"/>
                      </a:lnTo>
                      <a:lnTo>
                        <a:pt x="15" y="49"/>
                      </a:lnTo>
                      <a:lnTo>
                        <a:pt x="17" y="49"/>
                      </a:lnTo>
                      <a:lnTo>
                        <a:pt x="18" y="50"/>
                      </a:lnTo>
                      <a:lnTo>
                        <a:pt x="18" y="50"/>
                      </a:lnTo>
                      <a:lnTo>
                        <a:pt x="18" y="50"/>
                      </a:lnTo>
                      <a:lnTo>
                        <a:pt x="21" y="49"/>
                      </a:lnTo>
                      <a:lnTo>
                        <a:pt x="21" y="49"/>
                      </a:lnTo>
                      <a:lnTo>
                        <a:pt x="22" y="49"/>
                      </a:lnTo>
                      <a:lnTo>
                        <a:pt x="22" y="49"/>
                      </a:lnTo>
                      <a:lnTo>
                        <a:pt x="22" y="49"/>
                      </a:lnTo>
                      <a:lnTo>
                        <a:pt x="23" y="49"/>
                      </a:lnTo>
                      <a:lnTo>
                        <a:pt x="22" y="49"/>
                      </a:lnTo>
                      <a:lnTo>
                        <a:pt x="22" y="49"/>
                      </a:lnTo>
                      <a:lnTo>
                        <a:pt x="21" y="49"/>
                      </a:lnTo>
                      <a:lnTo>
                        <a:pt x="20" y="49"/>
                      </a:lnTo>
                      <a:lnTo>
                        <a:pt x="20" y="49"/>
                      </a:lnTo>
                      <a:lnTo>
                        <a:pt x="18" y="49"/>
                      </a:lnTo>
                      <a:lnTo>
                        <a:pt x="17" y="49"/>
                      </a:lnTo>
                      <a:lnTo>
                        <a:pt x="16" y="49"/>
                      </a:lnTo>
                      <a:lnTo>
                        <a:pt x="15" y="48"/>
                      </a:lnTo>
                      <a:lnTo>
                        <a:pt x="15" y="48"/>
                      </a:lnTo>
                      <a:lnTo>
                        <a:pt x="13" y="47"/>
                      </a:lnTo>
                      <a:lnTo>
                        <a:pt x="12" y="47"/>
                      </a:lnTo>
                      <a:lnTo>
                        <a:pt x="12" y="47"/>
                      </a:lnTo>
                      <a:lnTo>
                        <a:pt x="11" y="47"/>
                      </a:lnTo>
                      <a:lnTo>
                        <a:pt x="10" y="47"/>
                      </a:lnTo>
                      <a:lnTo>
                        <a:pt x="9" y="47"/>
                      </a:lnTo>
                      <a:lnTo>
                        <a:pt x="8" y="47"/>
                      </a:lnTo>
                      <a:lnTo>
                        <a:pt x="8" y="47"/>
                      </a:lnTo>
                      <a:lnTo>
                        <a:pt x="7" y="46"/>
                      </a:lnTo>
                      <a:lnTo>
                        <a:pt x="6" y="46"/>
                      </a:lnTo>
                      <a:lnTo>
                        <a:pt x="4" y="44"/>
                      </a:lnTo>
                      <a:lnTo>
                        <a:pt x="4" y="44"/>
                      </a:lnTo>
                      <a:lnTo>
                        <a:pt x="3" y="43"/>
                      </a:lnTo>
                      <a:lnTo>
                        <a:pt x="2" y="42"/>
                      </a:lnTo>
                      <a:lnTo>
                        <a:pt x="2" y="40"/>
                      </a:lnTo>
                      <a:lnTo>
                        <a:pt x="2" y="40"/>
                      </a:lnTo>
                      <a:lnTo>
                        <a:pt x="1" y="36"/>
                      </a:lnTo>
                      <a:lnTo>
                        <a:pt x="1" y="31"/>
                      </a:lnTo>
                      <a:lnTo>
                        <a:pt x="1" y="31"/>
                      </a:lnTo>
                      <a:lnTo>
                        <a:pt x="1" y="29"/>
                      </a:lnTo>
                      <a:lnTo>
                        <a:pt x="1" y="27"/>
                      </a:lnTo>
                      <a:lnTo>
                        <a:pt x="2" y="23"/>
                      </a:lnTo>
                      <a:lnTo>
                        <a:pt x="2" y="23"/>
                      </a:lnTo>
                      <a:lnTo>
                        <a:pt x="2" y="19"/>
                      </a:lnTo>
                      <a:lnTo>
                        <a:pt x="3" y="15"/>
                      </a:lnTo>
                      <a:lnTo>
                        <a:pt x="3" y="15"/>
                      </a:lnTo>
                      <a:lnTo>
                        <a:pt x="4" y="11"/>
                      </a:lnTo>
                      <a:lnTo>
                        <a:pt x="6" y="7"/>
                      </a:lnTo>
                      <a:lnTo>
                        <a:pt x="6" y="7"/>
                      </a:lnTo>
                      <a:lnTo>
                        <a:pt x="8" y="3"/>
                      </a:lnTo>
                      <a:lnTo>
                        <a:pt x="9" y="1"/>
                      </a:lnTo>
                      <a:lnTo>
                        <a:pt x="10" y="0"/>
                      </a:lnTo>
                      <a:lnTo>
                        <a:pt x="1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33" name="Freeform 2969">
                  <a:extLst>
                    <a:ext uri="{FF2B5EF4-FFF2-40B4-BE49-F238E27FC236}">
                      <a16:creationId xmlns:a16="http://schemas.microsoft.com/office/drawing/2014/main" id="{58D9EE88-13B0-4409-89DA-58FC9D204AB2}"/>
                    </a:ext>
                  </a:extLst>
                </p:cNvPr>
                <p:cNvSpPr>
                  <a:spLocks/>
                </p:cNvSpPr>
                <p:nvPr/>
              </p:nvSpPr>
              <p:spPr bwMode="auto">
                <a:xfrm>
                  <a:off x="4225" y="1695"/>
                  <a:ext cx="9" cy="6"/>
                </a:xfrm>
                <a:custGeom>
                  <a:avLst/>
                  <a:gdLst>
                    <a:gd name="T0" fmla="*/ 0 w 9"/>
                    <a:gd name="T1" fmla="*/ 0 h 6"/>
                    <a:gd name="T2" fmla="*/ 0 w 9"/>
                    <a:gd name="T3" fmla="*/ 0 h 6"/>
                    <a:gd name="T4" fmla="*/ 0 w 9"/>
                    <a:gd name="T5" fmla="*/ 0 h 6"/>
                    <a:gd name="T6" fmla="*/ 1 w 9"/>
                    <a:gd name="T7" fmla="*/ 0 h 6"/>
                    <a:gd name="T8" fmla="*/ 1 w 9"/>
                    <a:gd name="T9" fmla="*/ 0 h 6"/>
                    <a:gd name="T10" fmla="*/ 2 w 9"/>
                    <a:gd name="T11" fmla="*/ 1 h 6"/>
                    <a:gd name="T12" fmla="*/ 3 w 9"/>
                    <a:gd name="T13" fmla="*/ 1 h 6"/>
                    <a:gd name="T14" fmla="*/ 3 w 9"/>
                    <a:gd name="T15" fmla="*/ 1 h 6"/>
                    <a:gd name="T16" fmla="*/ 5 w 9"/>
                    <a:gd name="T17" fmla="*/ 1 h 6"/>
                    <a:gd name="T18" fmla="*/ 6 w 9"/>
                    <a:gd name="T19" fmla="*/ 2 h 6"/>
                    <a:gd name="T20" fmla="*/ 7 w 9"/>
                    <a:gd name="T21" fmla="*/ 2 h 6"/>
                    <a:gd name="T22" fmla="*/ 7 w 9"/>
                    <a:gd name="T23" fmla="*/ 2 h 6"/>
                    <a:gd name="T24" fmla="*/ 8 w 9"/>
                    <a:gd name="T25" fmla="*/ 3 h 6"/>
                    <a:gd name="T26" fmla="*/ 8 w 9"/>
                    <a:gd name="T27" fmla="*/ 4 h 6"/>
                    <a:gd name="T28" fmla="*/ 9 w 9"/>
                    <a:gd name="T29" fmla="*/ 6 h 6"/>
                    <a:gd name="T30" fmla="*/ 9 w 9"/>
                    <a:gd name="T31" fmla="*/ 6 h 6"/>
                    <a:gd name="T32" fmla="*/ 9 w 9"/>
                    <a:gd name="T33" fmla="*/ 6 h 6"/>
                    <a:gd name="T34" fmla="*/ 9 w 9"/>
                    <a:gd name="T35" fmla="*/ 6 h 6"/>
                    <a:gd name="T36" fmla="*/ 9 w 9"/>
                    <a:gd name="T37" fmla="*/ 6 h 6"/>
                    <a:gd name="T38" fmla="*/ 9 w 9"/>
                    <a:gd name="T39" fmla="*/ 4 h 6"/>
                    <a:gd name="T40" fmla="*/ 8 w 9"/>
                    <a:gd name="T41" fmla="*/ 3 h 6"/>
                    <a:gd name="T42" fmla="*/ 7 w 9"/>
                    <a:gd name="T43" fmla="*/ 2 h 6"/>
                    <a:gd name="T44" fmla="*/ 6 w 9"/>
                    <a:gd name="T45" fmla="*/ 1 h 6"/>
                    <a:gd name="T46" fmla="*/ 6 w 9"/>
                    <a:gd name="T47" fmla="*/ 1 h 6"/>
                    <a:gd name="T48" fmla="*/ 5 w 9"/>
                    <a:gd name="T49" fmla="*/ 1 h 6"/>
                    <a:gd name="T50" fmla="*/ 3 w 9"/>
                    <a:gd name="T51" fmla="*/ 1 h 6"/>
                    <a:gd name="T52" fmla="*/ 3 w 9"/>
                    <a:gd name="T53" fmla="*/ 1 h 6"/>
                    <a:gd name="T54" fmla="*/ 2 w 9"/>
                    <a:gd name="T55" fmla="*/ 1 h 6"/>
                    <a:gd name="T56" fmla="*/ 1 w 9"/>
                    <a:gd name="T57" fmla="*/ 0 h 6"/>
                    <a:gd name="T58" fmla="*/ 1 w 9"/>
                    <a:gd name="T59" fmla="*/ 0 h 6"/>
                    <a:gd name="T60" fmla="*/ 1 w 9"/>
                    <a:gd name="T61" fmla="*/ 0 h 6"/>
                    <a:gd name="T62" fmla="*/ 0 w 9"/>
                    <a:gd name="T63" fmla="*/ 0 h 6"/>
                    <a:gd name="T64" fmla="*/ 0 w 9"/>
                    <a:gd name="T65" fmla="*/ 0 h 6"/>
                    <a:gd name="T66" fmla="*/ 0 w 9"/>
                    <a:gd name="T6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6">
                      <a:moveTo>
                        <a:pt x="0" y="0"/>
                      </a:moveTo>
                      <a:lnTo>
                        <a:pt x="0" y="0"/>
                      </a:lnTo>
                      <a:lnTo>
                        <a:pt x="0" y="0"/>
                      </a:lnTo>
                      <a:lnTo>
                        <a:pt x="1" y="0"/>
                      </a:lnTo>
                      <a:lnTo>
                        <a:pt x="1" y="0"/>
                      </a:lnTo>
                      <a:lnTo>
                        <a:pt x="2" y="1"/>
                      </a:lnTo>
                      <a:lnTo>
                        <a:pt x="3" y="1"/>
                      </a:lnTo>
                      <a:lnTo>
                        <a:pt x="3" y="1"/>
                      </a:lnTo>
                      <a:lnTo>
                        <a:pt x="5" y="1"/>
                      </a:lnTo>
                      <a:lnTo>
                        <a:pt x="6" y="2"/>
                      </a:lnTo>
                      <a:lnTo>
                        <a:pt x="7" y="2"/>
                      </a:lnTo>
                      <a:lnTo>
                        <a:pt x="7" y="2"/>
                      </a:lnTo>
                      <a:lnTo>
                        <a:pt x="8" y="3"/>
                      </a:lnTo>
                      <a:lnTo>
                        <a:pt x="8" y="4"/>
                      </a:lnTo>
                      <a:lnTo>
                        <a:pt x="9" y="6"/>
                      </a:lnTo>
                      <a:lnTo>
                        <a:pt x="9" y="6"/>
                      </a:lnTo>
                      <a:lnTo>
                        <a:pt x="9" y="6"/>
                      </a:lnTo>
                      <a:lnTo>
                        <a:pt x="9" y="6"/>
                      </a:lnTo>
                      <a:lnTo>
                        <a:pt x="9" y="6"/>
                      </a:lnTo>
                      <a:lnTo>
                        <a:pt x="9" y="4"/>
                      </a:lnTo>
                      <a:lnTo>
                        <a:pt x="8" y="3"/>
                      </a:lnTo>
                      <a:lnTo>
                        <a:pt x="7" y="2"/>
                      </a:lnTo>
                      <a:lnTo>
                        <a:pt x="6" y="1"/>
                      </a:lnTo>
                      <a:lnTo>
                        <a:pt x="6" y="1"/>
                      </a:lnTo>
                      <a:lnTo>
                        <a:pt x="5" y="1"/>
                      </a:lnTo>
                      <a:lnTo>
                        <a:pt x="3" y="1"/>
                      </a:lnTo>
                      <a:lnTo>
                        <a:pt x="3" y="1"/>
                      </a:lnTo>
                      <a:lnTo>
                        <a:pt x="2" y="1"/>
                      </a:lnTo>
                      <a:lnTo>
                        <a:pt x="1" y="0"/>
                      </a:lnTo>
                      <a:lnTo>
                        <a:pt x="1" y="0"/>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34" name="Freeform 2970">
                  <a:extLst>
                    <a:ext uri="{FF2B5EF4-FFF2-40B4-BE49-F238E27FC236}">
                      <a16:creationId xmlns:a16="http://schemas.microsoft.com/office/drawing/2014/main" id="{B679BB28-7E99-4071-A686-1036AA37017E}"/>
                    </a:ext>
                  </a:extLst>
                </p:cNvPr>
                <p:cNvSpPr>
                  <a:spLocks/>
                </p:cNvSpPr>
                <p:nvPr/>
              </p:nvSpPr>
              <p:spPr bwMode="auto">
                <a:xfrm>
                  <a:off x="4225" y="1695"/>
                  <a:ext cx="9" cy="6"/>
                </a:xfrm>
                <a:custGeom>
                  <a:avLst/>
                  <a:gdLst>
                    <a:gd name="T0" fmla="*/ 0 w 9"/>
                    <a:gd name="T1" fmla="*/ 0 h 6"/>
                    <a:gd name="T2" fmla="*/ 0 w 9"/>
                    <a:gd name="T3" fmla="*/ 0 h 6"/>
                    <a:gd name="T4" fmla="*/ 0 w 9"/>
                    <a:gd name="T5" fmla="*/ 0 h 6"/>
                    <a:gd name="T6" fmla="*/ 1 w 9"/>
                    <a:gd name="T7" fmla="*/ 0 h 6"/>
                    <a:gd name="T8" fmla="*/ 1 w 9"/>
                    <a:gd name="T9" fmla="*/ 0 h 6"/>
                    <a:gd name="T10" fmla="*/ 2 w 9"/>
                    <a:gd name="T11" fmla="*/ 1 h 6"/>
                    <a:gd name="T12" fmla="*/ 3 w 9"/>
                    <a:gd name="T13" fmla="*/ 1 h 6"/>
                    <a:gd name="T14" fmla="*/ 3 w 9"/>
                    <a:gd name="T15" fmla="*/ 1 h 6"/>
                    <a:gd name="T16" fmla="*/ 5 w 9"/>
                    <a:gd name="T17" fmla="*/ 1 h 6"/>
                    <a:gd name="T18" fmla="*/ 6 w 9"/>
                    <a:gd name="T19" fmla="*/ 2 h 6"/>
                    <a:gd name="T20" fmla="*/ 7 w 9"/>
                    <a:gd name="T21" fmla="*/ 2 h 6"/>
                    <a:gd name="T22" fmla="*/ 7 w 9"/>
                    <a:gd name="T23" fmla="*/ 2 h 6"/>
                    <a:gd name="T24" fmla="*/ 8 w 9"/>
                    <a:gd name="T25" fmla="*/ 3 h 6"/>
                    <a:gd name="T26" fmla="*/ 8 w 9"/>
                    <a:gd name="T27" fmla="*/ 4 h 6"/>
                    <a:gd name="T28" fmla="*/ 9 w 9"/>
                    <a:gd name="T29" fmla="*/ 6 h 6"/>
                    <a:gd name="T30" fmla="*/ 9 w 9"/>
                    <a:gd name="T31" fmla="*/ 6 h 6"/>
                    <a:gd name="T32" fmla="*/ 9 w 9"/>
                    <a:gd name="T33" fmla="*/ 6 h 6"/>
                    <a:gd name="T34" fmla="*/ 9 w 9"/>
                    <a:gd name="T35" fmla="*/ 6 h 6"/>
                    <a:gd name="T36" fmla="*/ 9 w 9"/>
                    <a:gd name="T37" fmla="*/ 6 h 6"/>
                    <a:gd name="T38" fmla="*/ 9 w 9"/>
                    <a:gd name="T39" fmla="*/ 4 h 6"/>
                    <a:gd name="T40" fmla="*/ 8 w 9"/>
                    <a:gd name="T41" fmla="*/ 3 h 6"/>
                    <a:gd name="T42" fmla="*/ 7 w 9"/>
                    <a:gd name="T43" fmla="*/ 2 h 6"/>
                    <a:gd name="T44" fmla="*/ 6 w 9"/>
                    <a:gd name="T45" fmla="*/ 1 h 6"/>
                    <a:gd name="T46" fmla="*/ 6 w 9"/>
                    <a:gd name="T47" fmla="*/ 1 h 6"/>
                    <a:gd name="T48" fmla="*/ 5 w 9"/>
                    <a:gd name="T49" fmla="*/ 1 h 6"/>
                    <a:gd name="T50" fmla="*/ 3 w 9"/>
                    <a:gd name="T51" fmla="*/ 1 h 6"/>
                    <a:gd name="T52" fmla="*/ 3 w 9"/>
                    <a:gd name="T53" fmla="*/ 1 h 6"/>
                    <a:gd name="T54" fmla="*/ 2 w 9"/>
                    <a:gd name="T55" fmla="*/ 1 h 6"/>
                    <a:gd name="T56" fmla="*/ 1 w 9"/>
                    <a:gd name="T57" fmla="*/ 0 h 6"/>
                    <a:gd name="T58" fmla="*/ 1 w 9"/>
                    <a:gd name="T59" fmla="*/ 0 h 6"/>
                    <a:gd name="T60" fmla="*/ 1 w 9"/>
                    <a:gd name="T61" fmla="*/ 0 h 6"/>
                    <a:gd name="T62" fmla="*/ 0 w 9"/>
                    <a:gd name="T63" fmla="*/ 0 h 6"/>
                    <a:gd name="T64" fmla="*/ 0 w 9"/>
                    <a:gd name="T65" fmla="*/ 0 h 6"/>
                    <a:gd name="T66" fmla="*/ 0 w 9"/>
                    <a:gd name="T6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6">
                      <a:moveTo>
                        <a:pt x="0" y="0"/>
                      </a:moveTo>
                      <a:lnTo>
                        <a:pt x="0" y="0"/>
                      </a:lnTo>
                      <a:lnTo>
                        <a:pt x="0" y="0"/>
                      </a:lnTo>
                      <a:lnTo>
                        <a:pt x="1" y="0"/>
                      </a:lnTo>
                      <a:lnTo>
                        <a:pt x="1" y="0"/>
                      </a:lnTo>
                      <a:lnTo>
                        <a:pt x="2" y="1"/>
                      </a:lnTo>
                      <a:lnTo>
                        <a:pt x="3" y="1"/>
                      </a:lnTo>
                      <a:lnTo>
                        <a:pt x="3" y="1"/>
                      </a:lnTo>
                      <a:lnTo>
                        <a:pt x="5" y="1"/>
                      </a:lnTo>
                      <a:lnTo>
                        <a:pt x="6" y="2"/>
                      </a:lnTo>
                      <a:lnTo>
                        <a:pt x="7" y="2"/>
                      </a:lnTo>
                      <a:lnTo>
                        <a:pt x="7" y="2"/>
                      </a:lnTo>
                      <a:lnTo>
                        <a:pt x="8" y="3"/>
                      </a:lnTo>
                      <a:lnTo>
                        <a:pt x="8" y="4"/>
                      </a:lnTo>
                      <a:lnTo>
                        <a:pt x="9" y="6"/>
                      </a:lnTo>
                      <a:lnTo>
                        <a:pt x="9" y="6"/>
                      </a:lnTo>
                      <a:lnTo>
                        <a:pt x="9" y="6"/>
                      </a:lnTo>
                      <a:lnTo>
                        <a:pt x="9" y="6"/>
                      </a:lnTo>
                      <a:lnTo>
                        <a:pt x="9" y="6"/>
                      </a:lnTo>
                      <a:lnTo>
                        <a:pt x="9" y="4"/>
                      </a:lnTo>
                      <a:lnTo>
                        <a:pt x="8" y="3"/>
                      </a:lnTo>
                      <a:lnTo>
                        <a:pt x="7" y="2"/>
                      </a:lnTo>
                      <a:lnTo>
                        <a:pt x="6" y="1"/>
                      </a:lnTo>
                      <a:lnTo>
                        <a:pt x="6" y="1"/>
                      </a:lnTo>
                      <a:lnTo>
                        <a:pt x="5" y="1"/>
                      </a:lnTo>
                      <a:lnTo>
                        <a:pt x="3" y="1"/>
                      </a:lnTo>
                      <a:lnTo>
                        <a:pt x="3" y="1"/>
                      </a:lnTo>
                      <a:lnTo>
                        <a:pt x="2" y="1"/>
                      </a:lnTo>
                      <a:lnTo>
                        <a:pt x="1" y="0"/>
                      </a:lnTo>
                      <a:lnTo>
                        <a:pt x="1" y="0"/>
                      </a:lnTo>
                      <a:lnTo>
                        <a:pt x="1"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35" name="Freeform 2971">
                  <a:extLst>
                    <a:ext uri="{FF2B5EF4-FFF2-40B4-BE49-F238E27FC236}">
                      <a16:creationId xmlns:a16="http://schemas.microsoft.com/office/drawing/2014/main" id="{C1F2A065-D2A1-4B9D-801A-D0D9AF600789}"/>
                    </a:ext>
                  </a:extLst>
                </p:cNvPr>
                <p:cNvSpPr>
                  <a:spLocks/>
                </p:cNvSpPr>
                <p:nvPr/>
              </p:nvSpPr>
              <p:spPr bwMode="auto">
                <a:xfrm>
                  <a:off x="4233" y="1695"/>
                  <a:ext cx="7" cy="10"/>
                </a:xfrm>
                <a:custGeom>
                  <a:avLst/>
                  <a:gdLst>
                    <a:gd name="T0" fmla="*/ 0 w 7"/>
                    <a:gd name="T1" fmla="*/ 1 h 10"/>
                    <a:gd name="T2" fmla="*/ 0 w 7"/>
                    <a:gd name="T3" fmla="*/ 1 h 10"/>
                    <a:gd name="T4" fmla="*/ 0 w 7"/>
                    <a:gd name="T5" fmla="*/ 2 h 10"/>
                    <a:gd name="T6" fmla="*/ 1 w 7"/>
                    <a:gd name="T7" fmla="*/ 2 h 10"/>
                    <a:gd name="T8" fmla="*/ 1 w 7"/>
                    <a:gd name="T9" fmla="*/ 4 h 10"/>
                    <a:gd name="T10" fmla="*/ 1 w 7"/>
                    <a:gd name="T11" fmla="*/ 6 h 10"/>
                    <a:gd name="T12" fmla="*/ 1 w 7"/>
                    <a:gd name="T13" fmla="*/ 7 h 10"/>
                    <a:gd name="T14" fmla="*/ 2 w 7"/>
                    <a:gd name="T15" fmla="*/ 8 h 10"/>
                    <a:gd name="T16" fmla="*/ 2 w 7"/>
                    <a:gd name="T17" fmla="*/ 8 h 10"/>
                    <a:gd name="T18" fmla="*/ 3 w 7"/>
                    <a:gd name="T19" fmla="*/ 9 h 10"/>
                    <a:gd name="T20" fmla="*/ 4 w 7"/>
                    <a:gd name="T21" fmla="*/ 10 h 10"/>
                    <a:gd name="T22" fmla="*/ 6 w 7"/>
                    <a:gd name="T23" fmla="*/ 10 h 10"/>
                    <a:gd name="T24" fmla="*/ 7 w 7"/>
                    <a:gd name="T25" fmla="*/ 10 h 10"/>
                    <a:gd name="T26" fmla="*/ 7 w 7"/>
                    <a:gd name="T27" fmla="*/ 10 h 10"/>
                    <a:gd name="T28" fmla="*/ 7 w 7"/>
                    <a:gd name="T29" fmla="*/ 10 h 10"/>
                    <a:gd name="T30" fmla="*/ 7 w 7"/>
                    <a:gd name="T31" fmla="*/ 10 h 10"/>
                    <a:gd name="T32" fmla="*/ 7 w 7"/>
                    <a:gd name="T33" fmla="*/ 10 h 10"/>
                    <a:gd name="T34" fmla="*/ 5 w 7"/>
                    <a:gd name="T35" fmla="*/ 10 h 10"/>
                    <a:gd name="T36" fmla="*/ 4 w 7"/>
                    <a:gd name="T37" fmla="*/ 9 h 10"/>
                    <a:gd name="T38" fmla="*/ 3 w 7"/>
                    <a:gd name="T39" fmla="*/ 8 h 10"/>
                    <a:gd name="T40" fmla="*/ 2 w 7"/>
                    <a:gd name="T41" fmla="*/ 6 h 10"/>
                    <a:gd name="T42" fmla="*/ 2 w 7"/>
                    <a:gd name="T43" fmla="*/ 6 h 10"/>
                    <a:gd name="T44" fmla="*/ 1 w 7"/>
                    <a:gd name="T45" fmla="*/ 3 h 10"/>
                    <a:gd name="T46" fmla="*/ 1 w 7"/>
                    <a:gd name="T47" fmla="*/ 2 h 10"/>
                    <a:gd name="T48" fmla="*/ 0 w 7"/>
                    <a:gd name="T49" fmla="*/ 0 h 10"/>
                    <a:gd name="T50" fmla="*/ 0 w 7"/>
                    <a:gd name="T51" fmla="*/ 0 h 10"/>
                    <a:gd name="T52" fmla="*/ 0 w 7"/>
                    <a:gd name="T5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10">
                      <a:moveTo>
                        <a:pt x="0" y="1"/>
                      </a:moveTo>
                      <a:lnTo>
                        <a:pt x="0" y="1"/>
                      </a:lnTo>
                      <a:lnTo>
                        <a:pt x="0" y="2"/>
                      </a:lnTo>
                      <a:lnTo>
                        <a:pt x="1" y="2"/>
                      </a:lnTo>
                      <a:lnTo>
                        <a:pt x="1" y="4"/>
                      </a:lnTo>
                      <a:lnTo>
                        <a:pt x="1" y="6"/>
                      </a:lnTo>
                      <a:lnTo>
                        <a:pt x="1" y="7"/>
                      </a:lnTo>
                      <a:lnTo>
                        <a:pt x="2" y="8"/>
                      </a:lnTo>
                      <a:lnTo>
                        <a:pt x="2" y="8"/>
                      </a:lnTo>
                      <a:lnTo>
                        <a:pt x="3" y="9"/>
                      </a:lnTo>
                      <a:lnTo>
                        <a:pt x="4" y="10"/>
                      </a:lnTo>
                      <a:lnTo>
                        <a:pt x="6" y="10"/>
                      </a:lnTo>
                      <a:lnTo>
                        <a:pt x="7" y="10"/>
                      </a:lnTo>
                      <a:lnTo>
                        <a:pt x="7" y="10"/>
                      </a:lnTo>
                      <a:lnTo>
                        <a:pt x="7" y="10"/>
                      </a:lnTo>
                      <a:lnTo>
                        <a:pt x="7" y="10"/>
                      </a:lnTo>
                      <a:lnTo>
                        <a:pt x="7" y="10"/>
                      </a:lnTo>
                      <a:lnTo>
                        <a:pt x="5" y="10"/>
                      </a:lnTo>
                      <a:lnTo>
                        <a:pt x="4" y="9"/>
                      </a:lnTo>
                      <a:lnTo>
                        <a:pt x="3" y="8"/>
                      </a:lnTo>
                      <a:lnTo>
                        <a:pt x="2" y="6"/>
                      </a:lnTo>
                      <a:lnTo>
                        <a:pt x="2" y="6"/>
                      </a:lnTo>
                      <a:lnTo>
                        <a:pt x="1" y="3"/>
                      </a:lnTo>
                      <a:lnTo>
                        <a:pt x="1" y="2"/>
                      </a:lnTo>
                      <a:lnTo>
                        <a:pt x="0"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36" name="Freeform 2972">
                  <a:extLst>
                    <a:ext uri="{FF2B5EF4-FFF2-40B4-BE49-F238E27FC236}">
                      <a16:creationId xmlns:a16="http://schemas.microsoft.com/office/drawing/2014/main" id="{3BE20A3C-4C18-4C33-9055-492549F72FC6}"/>
                    </a:ext>
                  </a:extLst>
                </p:cNvPr>
                <p:cNvSpPr>
                  <a:spLocks/>
                </p:cNvSpPr>
                <p:nvPr/>
              </p:nvSpPr>
              <p:spPr bwMode="auto">
                <a:xfrm>
                  <a:off x="4233" y="1695"/>
                  <a:ext cx="7" cy="10"/>
                </a:xfrm>
                <a:custGeom>
                  <a:avLst/>
                  <a:gdLst>
                    <a:gd name="T0" fmla="*/ 0 w 7"/>
                    <a:gd name="T1" fmla="*/ 1 h 10"/>
                    <a:gd name="T2" fmla="*/ 0 w 7"/>
                    <a:gd name="T3" fmla="*/ 1 h 10"/>
                    <a:gd name="T4" fmla="*/ 0 w 7"/>
                    <a:gd name="T5" fmla="*/ 2 h 10"/>
                    <a:gd name="T6" fmla="*/ 1 w 7"/>
                    <a:gd name="T7" fmla="*/ 2 h 10"/>
                    <a:gd name="T8" fmla="*/ 1 w 7"/>
                    <a:gd name="T9" fmla="*/ 4 h 10"/>
                    <a:gd name="T10" fmla="*/ 1 w 7"/>
                    <a:gd name="T11" fmla="*/ 6 h 10"/>
                    <a:gd name="T12" fmla="*/ 1 w 7"/>
                    <a:gd name="T13" fmla="*/ 7 h 10"/>
                    <a:gd name="T14" fmla="*/ 2 w 7"/>
                    <a:gd name="T15" fmla="*/ 8 h 10"/>
                    <a:gd name="T16" fmla="*/ 2 w 7"/>
                    <a:gd name="T17" fmla="*/ 8 h 10"/>
                    <a:gd name="T18" fmla="*/ 3 w 7"/>
                    <a:gd name="T19" fmla="*/ 9 h 10"/>
                    <a:gd name="T20" fmla="*/ 4 w 7"/>
                    <a:gd name="T21" fmla="*/ 10 h 10"/>
                    <a:gd name="T22" fmla="*/ 6 w 7"/>
                    <a:gd name="T23" fmla="*/ 10 h 10"/>
                    <a:gd name="T24" fmla="*/ 7 w 7"/>
                    <a:gd name="T25" fmla="*/ 10 h 10"/>
                    <a:gd name="T26" fmla="*/ 7 w 7"/>
                    <a:gd name="T27" fmla="*/ 10 h 10"/>
                    <a:gd name="T28" fmla="*/ 7 w 7"/>
                    <a:gd name="T29" fmla="*/ 10 h 10"/>
                    <a:gd name="T30" fmla="*/ 7 w 7"/>
                    <a:gd name="T31" fmla="*/ 10 h 10"/>
                    <a:gd name="T32" fmla="*/ 7 w 7"/>
                    <a:gd name="T33" fmla="*/ 10 h 10"/>
                    <a:gd name="T34" fmla="*/ 5 w 7"/>
                    <a:gd name="T35" fmla="*/ 10 h 10"/>
                    <a:gd name="T36" fmla="*/ 4 w 7"/>
                    <a:gd name="T37" fmla="*/ 9 h 10"/>
                    <a:gd name="T38" fmla="*/ 3 w 7"/>
                    <a:gd name="T39" fmla="*/ 8 h 10"/>
                    <a:gd name="T40" fmla="*/ 2 w 7"/>
                    <a:gd name="T41" fmla="*/ 6 h 10"/>
                    <a:gd name="T42" fmla="*/ 2 w 7"/>
                    <a:gd name="T43" fmla="*/ 6 h 10"/>
                    <a:gd name="T44" fmla="*/ 1 w 7"/>
                    <a:gd name="T45" fmla="*/ 3 h 10"/>
                    <a:gd name="T46" fmla="*/ 1 w 7"/>
                    <a:gd name="T47" fmla="*/ 2 h 10"/>
                    <a:gd name="T48" fmla="*/ 0 w 7"/>
                    <a:gd name="T49" fmla="*/ 0 h 10"/>
                    <a:gd name="T50" fmla="*/ 0 w 7"/>
                    <a:gd name="T51" fmla="*/ 0 h 10"/>
                    <a:gd name="T52" fmla="*/ 0 w 7"/>
                    <a:gd name="T5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10">
                      <a:moveTo>
                        <a:pt x="0" y="1"/>
                      </a:moveTo>
                      <a:lnTo>
                        <a:pt x="0" y="1"/>
                      </a:lnTo>
                      <a:lnTo>
                        <a:pt x="0" y="2"/>
                      </a:lnTo>
                      <a:lnTo>
                        <a:pt x="1" y="2"/>
                      </a:lnTo>
                      <a:lnTo>
                        <a:pt x="1" y="4"/>
                      </a:lnTo>
                      <a:lnTo>
                        <a:pt x="1" y="6"/>
                      </a:lnTo>
                      <a:lnTo>
                        <a:pt x="1" y="7"/>
                      </a:lnTo>
                      <a:lnTo>
                        <a:pt x="2" y="8"/>
                      </a:lnTo>
                      <a:lnTo>
                        <a:pt x="2" y="8"/>
                      </a:lnTo>
                      <a:lnTo>
                        <a:pt x="3" y="9"/>
                      </a:lnTo>
                      <a:lnTo>
                        <a:pt x="4" y="10"/>
                      </a:lnTo>
                      <a:lnTo>
                        <a:pt x="6" y="10"/>
                      </a:lnTo>
                      <a:lnTo>
                        <a:pt x="7" y="10"/>
                      </a:lnTo>
                      <a:lnTo>
                        <a:pt x="7" y="10"/>
                      </a:lnTo>
                      <a:lnTo>
                        <a:pt x="7" y="10"/>
                      </a:lnTo>
                      <a:lnTo>
                        <a:pt x="7" y="10"/>
                      </a:lnTo>
                      <a:lnTo>
                        <a:pt x="7" y="10"/>
                      </a:lnTo>
                      <a:lnTo>
                        <a:pt x="5" y="10"/>
                      </a:lnTo>
                      <a:lnTo>
                        <a:pt x="4" y="9"/>
                      </a:lnTo>
                      <a:lnTo>
                        <a:pt x="3" y="8"/>
                      </a:lnTo>
                      <a:lnTo>
                        <a:pt x="2" y="6"/>
                      </a:lnTo>
                      <a:lnTo>
                        <a:pt x="2" y="6"/>
                      </a:lnTo>
                      <a:lnTo>
                        <a:pt x="1" y="3"/>
                      </a:lnTo>
                      <a:lnTo>
                        <a:pt x="1" y="2"/>
                      </a:lnTo>
                      <a:lnTo>
                        <a:pt x="0" y="0"/>
                      </a:lnTo>
                      <a:lnTo>
                        <a:pt x="0" y="0"/>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37" name="Freeform 2973">
                  <a:extLst>
                    <a:ext uri="{FF2B5EF4-FFF2-40B4-BE49-F238E27FC236}">
                      <a16:creationId xmlns:a16="http://schemas.microsoft.com/office/drawing/2014/main" id="{F9C84053-6C99-420D-955B-598F1E5E6DB6}"/>
                    </a:ext>
                  </a:extLst>
                </p:cNvPr>
                <p:cNvSpPr>
                  <a:spLocks/>
                </p:cNvSpPr>
                <p:nvPr/>
              </p:nvSpPr>
              <p:spPr bwMode="auto">
                <a:xfrm>
                  <a:off x="4233" y="1695"/>
                  <a:ext cx="12" cy="7"/>
                </a:xfrm>
                <a:custGeom>
                  <a:avLst/>
                  <a:gdLst>
                    <a:gd name="T0" fmla="*/ 1 w 12"/>
                    <a:gd name="T1" fmla="*/ 1 h 7"/>
                    <a:gd name="T2" fmla="*/ 1 w 12"/>
                    <a:gd name="T3" fmla="*/ 0 h 7"/>
                    <a:gd name="T4" fmla="*/ 1 w 12"/>
                    <a:gd name="T5" fmla="*/ 0 h 7"/>
                    <a:gd name="T6" fmla="*/ 1 w 12"/>
                    <a:gd name="T7" fmla="*/ 1 h 7"/>
                    <a:gd name="T8" fmla="*/ 1 w 12"/>
                    <a:gd name="T9" fmla="*/ 1 h 7"/>
                    <a:gd name="T10" fmla="*/ 1 w 12"/>
                    <a:gd name="T11" fmla="*/ 1 h 7"/>
                    <a:gd name="T12" fmla="*/ 2 w 12"/>
                    <a:gd name="T13" fmla="*/ 1 h 7"/>
                    <a:gd name="T14" fmla="*/ 4 w 12"/>
                    <a:gd name="T15" fmla="*/ 2 h 7"/>
                    <a:gd name="T16" fmla="*/ 4 w 12"/>
                    <a:gd name="T17" fmla="*/ 2 h 7"/>
                    <a:gd name="T18" fmla="*/ 5 w 12"/>
                    <a:gd name="T19" fmla="*/ 2 h 7"/>
                    <a:gd name="T20" fmla="*/ 7 w 12"/>
                    <a:gd name="T21" fmla="*/ 3 h 7"/>
                    <a:gd name="T22" fmla="*/ 7 w 12"/>
                    <a:gd name="T23" fmla="*/ 3 h 7"/>
                    <a:gd name="T24" fmla="*/ 8 w 12"/>
                    <a:gd name="T25" fmla="*/ 3 h 7"/>
                    <a:gd name="T26" fmla="*/ 10 w 12"/>
                    <a:gd name="T27" fmla="*/ 4 h 7"/>
                    <a:gd name="T28" fmla="*/ 11 w 12"/>
                    <a:gd name="T29" fmla="*/ 5 h 7"/>
                    <a:gd name="T30" fmla="*/ 12 w 12"/>
                    <a:gd name="T31" fmla="*/ 7 h 7"/>
                    <a:gd name="T32" fmla="*/ 12 w 12"/>
                    <a:gd name="T33" fmla="*/ 7 h 7"/>
                    <a:gd name="T34" fmla="*/ 12 w 12"/>
                    <a:gd name="T35" fmla="*/ 7 h 7"/>
                    <a:gd name="T36" fmla="*/ 12 w 12"/>
                    <a:gd name="T37" fmla="*/ 7 h 7"/>
                    <a:gd name="T38" fmla="*/ 11 w 12"/>
                    <a:gd name="T39" fmla="*/ 5 h 7"/>
                    <a:gd name="T40" fmla="*/ 10 w 12"/>
                    <a:gd name="T41" fmla="*/ 4 h 7"/>
                    <a:gd name="T42" fmla="*/ 8 w 12"/>
                    <a:gd name="T43" fmla="*/ 3 h 7"/>
                    <a:gd name="T44" fmla="*/ 6 w 12"/>
                    <a:gd name="T45" fmla="*/ 2 h 7"/>
                    <a:gd name="T46" fmla="*/ 6 w 12"/>
                    <a:gd name="T47" fmla="*/ 2 h 7"/>
                    <a:gd name="T48" fmla="*/ 2 w 12"/>
                    <a:gd name="T49" fmla="*/ 1 h 7"/>
                    <a:gd name="T50" fmla="*/ 2 w 12"/>
                    <a:gd name="T51" fmla="*/ 1 h 7"/>
                    <a:gd name="T52" fmla="*/ 1 w 12"/>
                    <a:gd name="T53" fmla="*/ 0 h 7"/>
                    <a:gd name="T54" fmla="*/ 1 w 12"/>
                    <a:gd name="T55" fmla="*/ 0 h 7"/>
                    <a:gd name="T56" fmla="*/ 0 w 12"/>
                    <a:gd name="T57" fmla="*/ 1 h 7"/>
                    <a:gd name="T58" fmla="*/ 0 w 12"/>
                    <a:gd name="T59" fmla="*/ 1 h 7"/>
                    <a:gd name="T60" fmla="*/ 0 w 12"/>
                    <a:gd name="T61" fmla="*/ 1 h 7"/>
                    <a:gd name="T62" fmla="*/ 0 w 12"/>
                    <a:gd name="T63" fmla="*/ 1 h 7"/>
                    <a:gd name="T64" fmla="*/ 1 w 12"/>
                    <a:gd name="T65" fmla="*/ 1 h 7"/>
                    <a:gd name="T66" fmla="*/ 1 w 12"/>
                    <a:gd name="T67" fmla="*/ 1 h 7"/>
                    <a:gd name="T68" fmla="*/ 1 w 12"/>
                    <a:gd name="T69" fmla="*/ 1 h 7"/>
                    <a:gd name="T70" fmla="*/ 1 w 12"/>
                    <a:gd name="T7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7">
                      <a:moveTo>
                        <a:pt x="1" y="1"/>
                      </a:moveTo>
                      <a:lnTo>
                        <a:pt x="1" y="0"/>
                      </a:lnTo>
                      <a:lnTo>
                        <a:pt x="1" y="0"/>
                      </a:lnTo>
                      <a:lnTo>
                        <a:pt x="1" y="1"/>
                      </a:lnTo>
                      <a:lnTo>
                        <a:pt x="1" y="1"/>
                      </a:lnTo>
                      <a:lnTo>
                        <a:pt x="1" y="1"/>
                      </a:lnTo>
                      <a:lnTo>
                        <a:pt x="2" y="1"/>
                      </a:lnTo>
                      <a:lnTo>
                        <a:pt x="4" y="2"/>
                      </a:lnTo>
                      <a:lnTo>
                        <a:pt x="4" y="2"/>
                      </a:lnTo>
                      <a:lnTo>
                        <a:pt x="5" y="2"/>
                      </a:lnTo>
                      <a:lnTo>
                        <a:pt x="7" y="3"/>
                      </a:lnTo>
                      <a:lnTo>
                        <a:pt x="7" y="3"/>
                      </a:lnTo>
                      <a:lnTo>
                        <a:pt x="8" y="3"/>
                      </a:lnTo>
                      <a:lnTo>
                        <a:pt x="10" y="4"/>
                      </a:lnTo>
                      <a:lnTo>
                        <a:pt x="11" y="5"/>
                      </a:lnTo>
                      <a:lnTo>
                        <a:pt x="12" y="7"/>
                      </a:lnTo>
                      <a:lnTo>
                        <a:pt x="12" y="7"/>
                      </a:lnTo>
                      <a:lnTo>
                        <a:pt x="12" y="7"/>
                      </a:lnTo>
                      <a:lnTo>
                        <a:pt x="12" y="7"/>
                      </a:lnTo>
                      <a:lnTo>
                        <a:pt x="11" y="5"/>
                      </a:lnTo>
                      <a:lnTo>
                        <a:pt x="10" y="4"/>
                      </a:lnTo>
                      <a:lnTo>
                        <a:pt x="8" y="3"/>
                      </a:lnTo>
                      <a:lnTo>
                        <a:pt x="6" y="2"/>
                      </a:lnTo>
                      <a:lnTo>
                        <a:pt x="6" y="2"/>
                      </a:lnTo>
                      <a:lnTo>
                        <a:pt x="2" y="1"/>
                      </a:lnTo>
                      <a:lnTo>
                        <a:pt x="2" y="1"/>
                      </a:lnTo>
                      <a:lnTo>
                        <a:pt x="1" y="0"/>
                      </a:lnTo>
                      <a:lnTo>
                        <a:pt x="1" y="0"/>
                      </a:lnTo>
                      <a:lnTo>
                        <a:pt x="0" y="1"/>
                      </a:lnTo>
                      <a:lnTo>
                        <a:pt x="0" y="1"/>
                      </a:lnTo>
                      <a:lnTo>
                        <a:pt x="0" y="1"/>
                      </a:lnTo>
                      <a:lnTo>
                        <a:pt x="0" y="1"/>
                      </a:lnTo>
                      <a:lnTo>
                        <a:pt x="1" y="1"/>
                      </a:lnTo>
                      <a:lnTo>
                        <a:pt x="1" y="1"/>
                      </a:lnTo>
                      <a:lnTo>
                        <a:pt x="1" y="1"/>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38" name="Freeform 2974">
                  <a:extLst>
                    <a:ext uri="{FF2B5EF4-FFF2-40B4-BE49-F238E27FC236}">
                      <a16:creationId xmlns:a16="http://schemas.microsoft.com/office/drawing/2014/main" id="{487F7568-C0B1-4625-BF8F-26AAAE170654}"/>
                    </a:ext>
                  </a:extLst>
                </p:cNvPr>
                <p:cNvSpPr>
                  <a:spLocks/>
                </p:cNvSpPr>
                <p:nvPr/>
              </p:nvSpPr>
              <p:spPr bwMode="auto">
                <a:xfrm>
                  <a:off x="4233" y="1695"/>
                  <a:ext cx="12" cy="7"/>
                </a:xfrm>
                <a:custGeom>
                  <a:avLst/>
                  <a:gdLst>
                    <a:gd name="T0" fmla="*/ 1 w 12"/>
                    <a:gd name="T1" fmla="*/ 1 h 7"/>
                    <a:gd name="T2" fmla="*/ 1 w 12"/>
                    <a:gd name="T3" fmla="*/ 0 h 7"/>
                    <a:gd name="T4" fmla="*/ 1 w 12"/>
                    <a:gd name="T5" fmla="*/ 0 h 7"/>
                    <a:gd name="T6" fmla="*/ 1 w 12"/>
                    <a:gd name="T7" fmla="*/ 1 h 7"/>
                    <a:gd name="T8" fmla="*/ 1 w 12"/>
                    <a:gd name="T9" fmla="*/ 1 h 7"/>
                    <a:gd name="T10" fmla="*/ 1 w 12"/>
                    <a:gd name="T11" fmla="*/ 1 h 7"/>
                    <a:gd name="T12" fmla="*/ 2 w 12"/>
                    <a:gd name="T13" fmla="*/ 1 h 7"/>
                    <a:gd name="T14" fmla="*/ 4 w 12"/>
                    <a:gd name="T15" fmla="*/ 2 h 7"/>
                    <a:gd name="T16" fmla="*/ 4 w 12"/>
                    <a:gd name="T17" fmla="*/ 2 h 7"/>
                    <a:gd name="T18" fmla="*/ 5 w 12"/>
                    <a:gd name="T19" fmla="*/ 2 h 7"/>
                    <a:gd name="T20" fmla="*/ 7 w 12"/>
                    <a:gd name="T21" fmla="*/ 3 h 7"/>
                    <a:gd name="T22" fmla="*/ 7 w 12"/>
                    <a:gd name="T23" fmla="*/ 3 h 7"/>
                    <a:gd name="T24" fmla="*/ 8 w 12"/>
                    <a:gd name="T25" fmla="*/ 3 h 7"/>
                    <a:gd name="T26" fmla="*/ 10 w 12"/>
                    <a:gd name="T27" fmla="*/ 4 h 7"/>
                    <a:gd name="T28" fmla="*/ 11 w 12"/>
                    <a:gd name="T29" fmla="*/ 5 h 7"/>
                    <a:gd name="T30" fmla="*/ 12 w 12"/>
                    <a:gd name="T31" fmla="*/ 7 h 7"/>
                    <a:gd name="T32" fmla="*/ 12 w 12"/>
                    <a:gd name="T33" fmla="*/ 7 h 7"/>
                    <a:gd name="T34" fmla="*/ 12 w 12"/>
                    <a:gd name="T35" fmla="*/ 7 h 7"/>
                    <a:gd name="T36" fmla="*/ 12 w 12"/>
                    <a:gd name="T37" fmla="*/ 7 h 7"/>
                    <a:gd name="T38" fmla="*/ 11 w 12"/>
                    <a:gd name="T39" fmla="*/ 5 h 7"/>
                    <a:gd name="T40" fmla="*/ 10 w 12"/>
                    <a:gd name="T41" fmla="*/ 4 h 7"/>
                    <a:gd name="T42" fmla="*/ 8 w 12"/>
                    <a:gd name="T43" fmla="*/ 3 h 7"/>
                    <a:gd name="T44" fmla="*/ 6 w 12"/>
                    <a:gd name="T45" fmla="*/ 2 h 7"/>
                    <a:gd name="T46" fmla="*/ 6 w 12"/>
                    <a:gd name="T47" fmla="*/ 2 h 7"/>
                    <a:gd name="T48" fmla="*/ 2 w 12"/>
                    <a:gd name="T49" fmla="*/ 1 h 7"/>
                    <a:gd name="T50" fmla="*/ 2 w 12"/>
                    <a:gd name="T51" fmla="*/ 1 h 7"/>
                    <a:gd name="T52" fmla="*/ 1 w 12"/>
                    <a:gd name="T53" fmla="*/ 0 h 7"/>
                    <a:gd name="T54" fmla="*/ 1 w 12"/>
                    <a:gd name="T55" fmla="*/ 0 h 7"/>
                    <a:gd name="T56" fmla="*/ 0 w 12"/>
                    <a:gd name="T57" fmla="*/ 1 h 7"/>
                    <a:gd name="T58" fmla="*/ 0 w 12"/>
                    <a:gd name="T59" fmla="*/ 1 h 7"/>
                    <a:gd name="T60" fmla="*/ 0 w 12"/>
                    <a:gd name="T61" fmla="*/ 1 h 7"/>
                    <a:gd name="T62" fmla="*/ 0 w 12"/>
                    <a:gd name="T63" fmla="*/ 1 h 7"/>
                    <a:gd name="T64" fmla="*/ 1 w 12"/>
                    <a:gd name="T65" fmla="*/ 1 h 7"/>
                    <a:gd name="T66" fmla="*/ 1 w 12"/>
                    <a:gd name="T67" fmla="*/ 1 h 7"/>
                    <a:gd name="T68" fmla="*/ 1 w 12"/>
                    <a:gd name="T69" fmla="*/ 1 h 7"/>
                    <a:gd name="T70" fmla="*/ 1 w 12"/>
                    <a:gd name="T7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7">
                      <a:moveTo>
                        <a:pt x="1" y="1"/>
                      </a:moveTo>
                      <a:lnTo>
                        <a:pt x="1" y="0"/>
                      </a:lnTo>
                      <a:lnTo>
                        <a:pt x="1" y="0"/>
                      </a:lnTo>
                      <a:lnTo>
                        <a:pt x="1" y="1"/>
                      </a:lnTo>
                      <a:lnTo>
                        <a:pt x="1" y="1"/>
                      </a:lnTo>
                      <a:lnTo>
                        <a:pt x="1" y="1"/>
                      </a:lnTo>
                      <a:lnTo>
                        <a:pt x="2" y="1"/>
                      </a:lnTo>
                      <a:lnTo>
                        <a:pt x="4" y="2"/>
                      </a:lnTo>
                      <a:lnTo>
                        <a:pt x="4" y="2"/>
                      </a:lnTo>
                      <a:lnTo>
                        <a:pt x="5" y="2"/>
                      </a:lnTo>
                      <a:lnTo>
                        <a:pt x="7" y="3"/>
                      </a:lnTo>
                      <a:lnTo>
                        <a:pt x="7" y="3"/>
                      </a:lnTo>
                      <a:lnTo>
                        <a:pt x="8" y="3"/>
                      </a:lnTo>
                      <a:lnTo>
                        <a:pt x="10" y="4"/>
                      </a:lnTo>
                      <a:lnTo>
                        <a:pt x="11" y="5"/>
                      </a:lnTo>
                      <a:lnTo>
                        <a:pt x="12" y="7"/>
                      </a:lnTo>
                      <a:lnTo>
                        <a:pt x="12" y="7"/>
                      </a:lnTo>
                      <a:lnTo>
                        <a:pt x="12" y="7"/>
                      </a:lnTo>
                      <a:lnTo>
                        <a:pt x="12" y="7"/>
                      </a:lnTo>
                      <a:lnTo>
                        <a:pt x="11" y="5"/>
                      </a:lnTo>
                      <a:lnTo>
                        <a:pt x="10" y="4"/>
                      </a:lnTo>
                      <a:lnTo>
                        <a:pt x="8" y="3"/>
                      </a:lnTo>
                      <a:lnTo>
                        <a:pt x="6" y="2"/>
                      </a:lnTo>
                      <a:lnTo>
                        <a:pt x="6" y="2"/>
                      </a:lnTo>
                      <a:lnTo>
                        <a:pt x="2" y="1"/>
                      </a:lnTo>
                      <a:lnTo>
                        <a:pt x="2" y="1"/>
                      </a:lnTo>
                      <a:lnTo>
                        <a:pt x="1" y="0"/>
                      </a:lnTo>
                      <a:lnTo>
                        <a:pt x="1" y="0"/>
                      </a:lnTo>
                      <a:lnTo>
                        <a:pt x="0" y="1"/>
                      </a:lnTo>
                      <a:lnTo>
                        <a:pt x="0" y="1"/>
                      </a:lnTo>
                      <a:lnTo>
                        <a:pt x="0" y="1"/>
                      </a:lnTo>
                      <a:lnTo>
                        <a:pt x="0" y="1"/>
                      </a:lnTo>
                      <a:lnTo>
                        <a:pt x="1" y="1"/>
                      </a:lnTo>
                      <a:lnTo>
                        <a:pt x="1" y="1"/>
                      </a:lnTo>
                      <a:lnTo>
                        <a:pt x="1" y="1"/>
                      </a:lnTo>
                      <a:lnTo>
                        <a:pt x="1"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39" name="Freeform 2975">
                  <a:extLst>
                    <a:ext uri="{FF2B5EF4-FFF2-40B4-BE49-F238E27FC236}">
                      <a16:creationId xmlns:a16="http://schemas.microsoft.com/office/drawing/2014/main" id="{BDBE6CE1-DAF4-4D23-8D8D-4EEBEB6A7ECF}"/>
                    </a:ext>
                  </a:extLst>
                </p:cNvPr>
                <p:cNvSpPr>
                  <a:spLocks/>
                </p:cNvSpPr>
                <p:nvPr/>
              </p:nvSpPr>
              <p:spPr bwMode="auto">
                <a:xfrm>
                  <a:off x="4242" y="1697"/>
                  <a:ext cx="11" cy="4"/>
                </a:xfrm>
                <a:custGeom>
                  <a:avLst/>
                  <a:gdLst>
                    <a:gd name="T0" fmla="*/ 4 w 11"/>
                    <a:gd name="T1" fmla="*/ 4 h 4"/>
                    <a:gd name="T2" fmla="*/ 4 w 11"/>
                    <a:gd name="T3" fmla="*/ 4 h 4"/>
                    <a:gd name="T4" fmla="*/ 1 w 11"/>
                    <a:gd name="T5" fmla="*/ 1 h 4"/>
                    <a:gd name="T6" fmla="*/ 1 w 11"/>
                    <a:gd name="T7" fmla="*/ 1 h 4"/>
                    <a:gd name="T8" fmla="*/ 0 w 11"/>
                    <a:gd name="T9" fmla="*/ 0 h 4"/>
                    <a:gd name="T10" fmla="*/ 0 w 11"/>
                    <a:gd name="T11" fmla="*/ 0 h 4"/>
                    <a:gd name="T12" fmla="*/ 1 w 11"/>
                    <a:gd name="T13" fmla="*/ 0 h 4"/>
                    <a:gd name="T14" fmla="*/ 1 w 11"/>
                    <a:gd name="T15" fmla="*/ 0 h 4"/>
                    <a:gd name="T16" fmla="*/ 2 w 11"/>
                    <a:gd name="T17" fmla="*/ 0 h 4"/>
                    <a:gd name="T18" fmla="*/ 2 w 11"/>
                    <a:gd name="T19" fmla="*/ 0 h 4"/>
                    <a:gd name="T20" fmla="*/ 5 w 11"/>
                    <a:gd name="T21" fmla="*/ 1 h 4"/>
                    <a:gd name="T22" fmla="*/ 7 w 11"/>
                    <a:gd name="T23" fmla="*/ 2 h 4"/>
                    <a:gd name="T24" fmla="*/ 9 w 11"/>
                    <a:gd name="T25" fmla="*/ 3 h 4"/>
                    <a:gd name="T26" fmla="*/ 11 w 11"/>
                    <a:gd name="T27" fmla="*/ 4 h 4"/>
                    <a:gd name="T28" fmla="*/ 11 w 11"/>
                    <a:gd name="T29" fmla="*/ 4 h 4"/>
                    <a:gd name="T30" fmla="*/ 11 w 11"/>
                    <a:gd name="T31" fmla="*/ 4 h 4"/>
                    <a:gd name="T32" fmla="*/ 11 w 11"/>
                    <a:gd name="T33" fmla="*/ 4 h 4"/>
                    <a:gd name="T34" fmla="*/ 11 w 11"/>
                    <a:gd name="T35" fmla="*/ 4 h 4"/>
                    <a:gd name="T36" fmla="*/ 10 w 11"/>
                    <a:gd name="T37" fmla="*/ 3 h 4"/>
                    <a:gd name="T38" fmla="*/ 9 w 11"/>
                    <a:gd name="T39" fmla="*/ 2 h 4"/>
                    <a:gd name="T40" fmla="*/ 6 w 11"/>
                    <a:gd name="T41" fmla="*/ 1 h 4"/>
                    <a:gd name="T42" fmla="*/ 4 w 11"/>
                    <a:gd name="T43" fmla="*/ 0 h 4"/>
                    <a:gd name="T44" fmla="*/ 1 w 11"/>
                    <a:gd name="T45" fmla="*/ 0 h 4"/>
                    <a:gd name="T46" fmla="*/ 1 w 11"/>
                    <a:gd name="T47" fmla="*/ 0 h 4"/>
                    <a:gd name="T48" fmla="*/ 0 w 11"/>
                    <a:gd name="T49" fmla="*/ 0 h 4"/>
                    <a:gd name="T50" fmla="*/ 0 w 11"/>
                    <a:gd name="T51" fmla="*/ 0 h 4"/>
                    <a:gd name="T52" fmla="*/ 0 w 11"/>
                    <a:gd name="T53" fmla="*/ 0 h 4"/>
                    <a:gd name="T54" fmla="*/ 0 w 11"/>
                    <a:gd name="T55" fmla="*/ 0 h 4"/>
                    <a:gd name="T56" fmla="*/ 1 w 11"/>
                    <a:gd name="T57" fmla="*/ 1 h 4"/>
                    <a:gd name="T58" fmla="*/ 1 w 11"/>
                    <a:gd name="T59" fmla="*/ 1 h 4"/>
                    <a:gd name="T60" fmla="*/ 4 w 11"/>
                    <a:gd name="T61" fmla="*/ 4 h 4"/>
                    <a:gd name="T62" fmla="*/ 4 w 11"/>
                    <a:gd name="T63" fmla="*/ 4 h 4"/>
                    <a:gd name="T64" fmla="*/ 4 w 11"/>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4">
                      <a:moveTo>
                        <a:pt x="4" y="4"/>
                      </a:moveTo>
                      <a:lnTo>
                        <a:pt x="4" y="4"/>
                      </a:lnTo>
                      <a:lnTo>
                        <a:pt x="1" y="1"/>
                      </a:lnTo>
                      <a:lnTo>
                        <a:pt x="1" y="1"/>
                      </a:lnTo>
                      <a:lnTo>
                        <a:pt x="0" y="0"/>
                      </a:lnTo>
                      <a:lnTo>
                        <a:pt x="0" y="0"/>
                      </a:lnTo>
                      <a:lnTo>
                        <a:pt x="1" y="0"/>
                      </a:lnTo>
                      <a:lnTo>
                        <a:pt x="1" y="0"/>
                      </a:lnTo>
                      <a:lnTo>
                        <a:pt x="2" y="0"/>
                      </a:lnTo>
                      <a:lnTo>
                        <a:pt x="2" y="0"/>
                      </a:lnTo>
                      <a:lnTo>
                        <a:pt x="5" y="1"/>
                      </a:lnTo>
                      <a:lnTo>
                        <a:pt x="7" y="2"/>
                      </a:lnTo>
                      <a:lnTo>
                        <a:pt x="9" y="3"/>
                      </a:lnTo>
                      <a:lnTo>
                        <a:pt x="11" y="4"/>
                      </a:lnTo>
                      <a:lnTo>
                        <a:pt x="11" y="4"/>
                      </a:lnTo>
                      <a:lnTo>
                        <a:pt x="11" y="4"/>
                      </a:lnTo>
                      <a:lnTo>
                        <a:pt x="11" y="4"/>
                      </a:lnTo>
                      <a:lnTo>
                        <a:pt x="11" y="4"/>
                      </a:lnTo>
                      <a:lnTo>
                        <a:pt x="10" y="3"/>
                      </a:lnTo>
                      <a:lnTo>
                        <a:pt x="9" y="2"/>
                      </a:lnTo>
                      <a:lnTo>
                        <a:pt x="6" y="1"/>
                      </a:lnTo>
                      <a:lnTo>
                        <a:pt x="4" y="0"/>
                      </a:lnTo>
                      <a:lnTo>
                        <a:pt x="1" y="0"/>
                      </a:lnTo>
                      <a:lnTo>
                        <a:pt x="1" y="0"/>
                      </a:lnTo>
                      <a:lnTo>
                        <a:pt x="0" y="0"/>
                      </a:lnTo>
                      <a:lnTo>
                        <a:pt x="0" y="0"/>
                      </a:lnTo>
                      <a:lnTo>
                        <a:pt x="0" y="0"/>
                      </a:lnTo>
                      <a:lnTo>
                        <a:pt x="0" y="0"/>
                      </a:lnTo>
                      <a:lnTo>
                        <a:pt x="1" y="1"/>
                      </a:lnTo>
                      <a:lnTo>
                        <a:pt x="1" y="1"/>
                      </a:lnTo>
                      <a:lnTo>
                        <a:pt x="4" y="4"/>
                      </a:lnTo>
                      <a:lnTo>
                        <a:pt x="4" y="4"/>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40" name="Freeform 2976">
                  <a:extLst>
                    <a:ext uri="{FF2B5EF4-FFF2-40B4-BE49-F238E27FC236}">
                      <a16:creationId xmlns:a16="http://schemas.microsoft.com/office/drawing/2014/main" id="{E28329C0-1C40-47E7-BDA3-2A2296FC29C6}"/>
                    </a:ext>
                  </a:extLst>
                </p:cNvPr>
                <p:cNvSpPr>
                  <a:spLocks/>
                </p:cNvSpPr>
                <p:nvPr/>
              </p:nvSpPr>
              <p:spPr bwMode="auto">
                <a:xfrm>
                  <a:off x="4242" y="1697"/>
                  <a:ext cx="11" cy="4"/>
                </a:xfrm>
                <a:custGeom>
                  <a:avLst/>
                  <a:gdLst>
                    <a:gd name="T0" fmla="*/ 4 w 11"/>
                    <a:gd name="T1" fmla="*/ 4 h 4"/>
                    <a:gd name="T2" fmla="*/ 4 w 11"/>
                    <a:gd name="T3" fmla="*/ 4 h 4"/>
                    <a:gd name="T4" fmla="*/ 1 w 11"/>
                    <a:gd name="T5" fmla="*/ 1 h 4"/>
                    <a:gd name="T6" fmla="*/ 1 w 11"/>
                    <a:gd name="T7" fmla="*/ 1 h 4"/>
                    <a:gd name="T8" fmla="*/ 0 w 11"/>
                    <a:gd name="T9" fmla="*/ 0 h 4"/>
                    <a:gd name="T10" fmla="*/ 0 w 11"/>
                    <a:gd name="T11" fmla="*/ 0 h 4"/>
                    <a:gd name="T12" fmla="*/ 1 w 11"/>
                    <a:gd name="T13" fmla="*/ 0 h 4"/>
                    <a:gd name="T14" fmla="*/ 1 w 11"/>
                    <a:gd name="T15" fmla="*/ 0 h 4"/>
                    <a:gd name="T16" fmla="*/ 2 w 11"/>
                    <a:gd name="T17" fmla="*/ 0 h 4"/>
                    <a:gd name="T18" fmla="*/ 2 w 11"/>
                    <a:gd name="T19" fmla="*/ 0 h 4"/>
                    <a:gd name="T20" fmla="*/ 5 w 11"/>
                    <a:gd name="T21" fmla="*/ 1 h 4"/>
                    <a:gd name="T22" fmla="*/ 7 w 11"/>
                    <a:gd name="T23" fmla="*/ 2 h 4"/>
                    <a:gd name="T24" fmla="*/ 9 w 11"/>
                    <a:gd name="T25" fmla="*/ 3 h 4"/>
                    <a:gd name="T26" fmla="*/ 11 w 11"/>
                    <a:gd name="T27" fmla="*/ 4 h 4"/>
                    <a:gd name="T28" fmla="*/ 11 w 11"/>
                    <a:gd name="T29" fmla="*/ 4 h 4"/>
                    <a:gd name="T30" fmla="*/ 11 w 11"/>
                    <a:gd name="T31" fmla="*/ 4 h 4"/>
                    <a:gd name="T32" fmla="*/ 11 w 11"/>
                    <a:gd name="T33" fmla="*/ 4 h 4"/>
                    <a:gd name="T34" fmla="*/ 11 w 11"/>
                    <a:gd name="T35" fmla="*/ 4 h 4"/>
                    <a:gd name="T36" fmla="*/ 10 w 11"/>
                    <a:gd name="T37" fmla="*/ 3 h 4"/>
                    <a:gd name="T38" fmla="*/ 9 w 11"/>
                    <a:gd name="T39" fmla="*/ 2 h 4"/>
                    <a:gd name="T40" fmla="*/ 6 w 11"/>
                    <a:gd name="T41" fmla="*/ 1 h 4"/>
                    <a:gd name="T42" fmla="*/ 4 w 11"/>
                    <a:gd name="T43" fmla="*/ 0 h 4"/>
                    <a:gd name="T44" fmla="*/ 1 w 11"/>
                    <a:gd name="T45" fmla="*/ 0 h 4"/>
                    <a:gd name="T46" fmla="*/ 1 w 11"/>
                    <a:gd name="T47" fmla="*/ 0 h 4"/>
                    <a:gd name="T48" fmla="*/ 0 w 11"/>
                    <a:gd name="T49" fmla="*/ 0 h 4"/>
                    <a:gd name="T50" fmla="*/ 0 w 11"/>
                    <a:gd name="T51" fmla="*/ 0 h 4"/>
                    <a:gd name="T52" fmla="*/ 0 w 11"/>
                    <a:gd name="T53" fmla="*/ 0 h 4"/>
                    <a:gd name="T54" fmla="*/ 0 w 11"/>
                    <a:gd name="T55" fmla="*/ 0 h 4"/>
                    <a:gd name="T56" fmla="*/ 1 w 11"/>
                    <a:gd name="T57" fmla="*/ 1 h 4"/>
                    <a:gd name="T58" fmla="*/ 1 w 11"/>
                    <a:gd name="T59" fmla="*/ 1 h 4"/>
                    <a:gd name="T60" fmla="*/ 4 w 11"/>
                    <a:gd name="T61" fmla="*/ 4 h 4"/>
                    <a:gd name="T62" fmla="*/ 4 w 11"/>
                    <a:gd name="T63" fmla="*/ 4 h 4"/>
                    <a:gd name="T64" fmla="*/ 4 w 11"/>
                    <a:gd name="T6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4">
                      <a:moveTo>
                        <a:pt x="4" y="4"/>
                      </a:moveTo>
                      <a:lnTo>
                        <a:pt x="4" y="4"/>
                      </a:lnTo>
                      <a:lnTo>
                        <a:pt x="1" y="1"/>
                      </a:lnTo>
                      <a:lnTo>
                        <a:pt x="1" y="1"/>
                      </a:lnTo>
                      <a:lnTo>
                        <a:pt x="0" y="0"/>
                      </a:lnTo>
                      <a:lnTo>
                        <a:pt x="0" y="0"/>
                      </a:lnTo>
                      <a:lnTo>
                        <a:pt x="1" y="0"/>
                      </a:lnTo>
                      <a:lnTo>
                        <a:pt x="1" y="0"/>
                      </a:lnTo>
                      <a:lnTo>
                        <a:pt x="2" y="0"/>
                      </a:lnTo>
                      <a:lnTo>
                        <a:pt x="2" y="0"/>
                      </a:lnTo>
                      <a:lnTo>
                        <a:pt x="5" y="1"/>
                      </a:lnTo>
                      <a:lnTo>
                        <a:pt x="7" y="2"/>
                      </a:lnTo>
                      <a:lnTo>
                        <a:pt x="9" y="3"/>
                      </a:lnTo>
                      <a:lnTo>
                        <a:pt x="11" y="4"/>
                      </a:lnTo>
                      <a:lnTo>
                        <a:pt x="11" y="4"/>
                      </a:lnTo>
                      <a:lnTo>
                        <a:pt x="11" y="4"/>
                      </a:lnTo>
                      <a:lnTo>
                        <a:pt x="11" y="4"/>
                      </a:lnTo>
                      <a:lnTo>
                        <a:pt x="11" y="4"/>
                      </a:lnTo>
                      <a:lnTo>
                        <a:pt x="10" y="3"/>
                      </a:lnTo>
                      <a:lnTo>
                        <a:pt x="9" y="2"/>
                      </a:lnTo>
                      <a:lnTo>
                        <a:pt x="6" y="1"/>
                      </a:lnTo>
                      <a:lnTo>
                        <a:pt x="4" y="0"/>
                      </a:lnTo>
                      <a:lnTo>
                        <a:pt x="1" y="0"/>
                      </a:lnTo>
                      <a:lnTo>
                        <a:pt x="1" y="0"/>
                      </a:lnTo>
                      <a:lnTo>
                        <a:pt x="0" y="0"/>
                      </a:lnTo>
                      <a:lnTo>
                        <a:pt x="0" y="0"/>
                      </a:lnTo>
                      <a:lnTo>
                        <a:pt x="0" y="0"/>
                      </a:lnTo>
                      <a:lnTo>
                        <a:pt x="0" y="0"/>
                      </a:lnTo>
                      <a:lnTo>
                        <a:pt x="1" y="1"/>
                      </a:lnTo>
                      <a:lnTo>
                        <a:pt x="1" y="1"/>
                      </a:lnTo>
                      <a:lnTo>
                        <a:pt x="4" y="4"/>
                      </a:lnTo>
                      <a:lnTo>
                        <a:pt x="4" y="4"/>
                      </a:lnTo>
                      <a:lnTo>
                        <a:pt x="4"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41" name="Freeform 2977">
                  <a:extLst>
                    <a:ext uri="{FF2B5EF4-FFF2-40B4-BE49-F238E27FC236}">
                      <a16:creationId xmlns:a16="http://schemas.microsoft.com/office/drawing/2014/main" id="{BCC2CC21-DCD6-4ECC-941F-BBE1A00F7BB5}"/>
                    </a:ext>
                  </a:extLst>
                </p:cNvPr>
                <p:cNvSpPr>
                  <a:spLocks/>
                </p:cNvSpPr>
                <p:nvPr/>
              </p:nvSpPr>
              <p:spPr bwMode="auto">
                <a:xfrm>
                  <a:off x="4238" y="1694"/>
                  <a:ext cx="18" cy="11"/>
                </a:xfrm>
                <a:custGeom>
                  <a:avLst/>
                  <a:gdLst>
                    <a:gd name="T0" fmla="*/ 0 w 18"/>
                    <a:gd name="T1" fmla="*/ 0 h 11"/>
                    <a:gd name="T2" fmla="*/ 0 w 18"/>
                    <a:gd name="T3" fmla="*/ 0 h 11"/>
                    <a:gd name="T4" fmla="*/ 3 w 18"/>
                    <a:gd name="T5" fmla="*/ 1 h 11"/>
                    <a:gd name="T6" fmla="*/ 5 w 18"/>
                    <a:gd name="T7" fmla="*/ 1 h 11"/>
                    <a:gd name="T8" fmla="*/ 5 w 18"/>
                    <a:gd name="T9" fmla="*/ 1 h 11"/>
                    <a:gd name="T10" fmla="*/ 8 w 18"/>
                    <a:gd name="T11" fmla="*/ 2 h 11"/>
                    <a:gd name="T12" fmla="*/ 10 w 18"/>
                    <a:gd name="T13" fmla="*/ 3 h 11"/>
                    <a:gd name="T14" fmla="*/ 10 w 18"/>
                    <a:gd name="T15" fmla="*/ 3 h 11"/>
                    <a:gd name="T16" fmla="*/ 12 w 18"/>
                    <a:gd name="T17" fmla="*/ 3 h 11"/>
                    <a:gd name="T18" fmla="*/ 13 w 18"/>
                    <a:gd name="T19" fmla="*/ 4 h 11"/>
                    <a:gd name="T20" fmla="*/ 15 w 18"/>
                    <a:gd name="T21" fmla="*/ 6 h 11"/>
                    <a:gd name="T22" fmla="*/ 17 w 18"/>
                    <a:gd name="T23" fmla="*/ 8 h 11"/>
                    <a:gd name="T24" fmla="*/ 18 w 18"/>
                    <a:gd name="T25" fmla="*/ 11 h 11"/>
                    <a:gd name="T26" fmla="*/ 18 w 18"/>
                    <a:gd name="T27" fmla="*/ 11 h 11"/>
                    <a:gd name="T28" fmla="*/ 18 w 18"/>
                    <a:gd name="T29" fmla="*/ 10 h 11"/>
                    <a:gd name="T30" fmla="*/ 18 w 18"/>
                    <a:gd name="T31" fmla="*/ 10 h 11"/>
                    <a:gd name="T32" fmla="*/ 17 w 18"/>
                    <a:gd name="T33" fmla="*/ 8 h 11"/>
                    <a:gd name="T34" fmla="*/ 16 w 18"/>
                    <a:gd name="T35" fmla="*/ 6 h 11"/>
                    <a:gd name="T36" fmla="*/ 16 w 18"/>
                    <a:gd name="T37" fmla="*/ 6 h 11"/>
                    <a:gd name="T38" fmla="*/ 15 w 18"/>
                    <a:gd name="T39" fmla="*/ 5 h 11"/>
                    <a:gd name="T40" fmla="*/ 14 w 18"/>
                    <a:gd name="T41" fmla="*/ 4 h 11"/>
                    <a:gd name="T42" fmla="*/ 12 w 18"/>
                    <a:gd name="T43" fmla="*/ 3 h 11"/>
                    <a:gd name="T44" fmla="*/ 12 w 18"/>
                    <a:gd name="T45" fmla="*/ 3 h 11"/>
                    <a:gd name="T46" fmla="*/ 10 w 18"/>
                    <a:gd name="T47" fmla="*/ 2 h 11"/>
                    <a:gd name="T48" fmla="*/ 9 w 18"/>
                    <a:gd name="T49" fmla="*/ 2 h 11"/>
                    <a:gd name="T50" fmla="*/ 6 w 18"/>
                    <a:gd name="T51" fmla="*/ 1 h 11"/>
                    <a:gd name="T52" fmla="*/ 3 w 18"/>
                    <a:gd name="T53" fmla="*/ 1 h 11"/>
                    <a:gd name="T54" fmla="*/ 0 w 18"/>
                    <a:gd name="T55" fmla="*/ 0 h 11"/>
                    <a:gd name="T56" fmla="*/ 0 w 18"/>
                    <a:gd name="T57" fmla="*/ 0 h 11"/>
                    <a:gd name="T58" fmla="*/ 0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0" y="0"/>
                      </a:moveTo>
                      <a:lnTo>
                        <a:pt x="0" y="0"/>
                      </a:lnTo>
                      <a:lnTo>
                        <a:pt x="3" y="1"/>
                      </a:lnTo>
                      <a:lnTo>
                        <a:pt x="5" y="1"/>
                      </a:lnTo>
                      <a:lnTo>
                        <a:pt x="5" y="1"/>
                      </a:lnTo>
                      <a:lnTo>
                        <a:pt x="8" y="2"/>
                      </a:lnTo>
                      <a:lnTo>
                        <a:pt x="10" y="3"/>
                      </a:lnTo>
                      <a:lnTo>
                        <a:pt x="10" y="3"/>
                      </a:lnTo>
                      <a:lnTo>
                        <a:pt x="12" y="3"/>
                      </a:lnTo>
                      <a:lnTo>
                        <a:pt x="13" y="4"/>
                      </a:lnTo>
                      <a:lnTo>
                        <a:pt x="15" y="6"/>
                      </a:lnTo>
                      <a:lnTo>
                        <a:pt x="17" y="8"/>
                      </a:lnTo>
                      <a:lnTo>
                        <a:pt x="18" y="11"/>
                      </a:lnTo>
                      <a:lnTo>
                        <a:pt x="18" y="11"/>
                      </a:lnTo>
                      <a:lnTo>
                        <a:pt x="18" y="10"/>
                      </a:lnTo>
                      <a:lnTo>
                        <a:pt x="18" y="10"/>
                      </a:lnTo>
                      <a:lnTo>
                        <a:pt x="17" y="8"/>
                      </a:lnTo>
                      <a:lnTo>
                        <a:pt x="16" y="6"/>
                      </a:lnTo>
                      <a:lnTo>
                        <a:pt x="16" y="6"/>
                      </a:lnTo>
                      <a:lnTo>
                        <a:pt x="15" y="5"/>
                      </a:lnTo>
                      <a:lnTo>
                        <a:pt x="14" y="4"/>
                      </a:lnTo>
                      <a:lnTo>
                        <a:pt x="12" y="3"/>
                      </a:lnTo>
                      <a:lnTo>
                        <a:pt x="12" y="3"/>
                      </a:lnTo>
                      <a:lnTo>
                        <a:pt x="10" y="2"/>
                      </a:lnTo>
                      <a:lnTo>
                        <a:pt x="9" y="2"/>
                      </a:lnTo>
                      <a:lnTo>
                        <a:pt x="6" y="1"/>
                      </a:lnTo>
                      <a:lnTo>
                        <a:pt x="3"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42" name="Freeform 2978">
                  <a:extLst>
                    <a:ext uri="{FF2B5EF4-FFF2-40B4-BE49-F238E27FC236}">
                      <a16:creationId xmlns:a16="http://schemas.microsoft.com/office/drawing/2014/main" id="{5DE1AE1A-40C9-4604-A26E-BA402A7A813B}"/>
                    </a:ext>
                  </a:extLst>
                </p:cNvPr>
                <p:cNvSpPr>
                  <a:spLocks/>
                </p:cNvSpPr>
                <p:nvPr/>
              </p:nvSpPr>
              <p:spPr bwMode="auto">
                <a:xfrm>
                  <a:off x="4238" y="1694"/>
                  <a:ext cx="18" cy="11"/>
                </a:xfrm>
                <a:custGeom>
                  <a:avLst/>
                  <a:gdLst>
                    <a:gd name="T0" fmla="*/ 0 w 18"/>
                    <a:gd name="T1" fmla="*/ 0 h 11"/>
                    <a:gd name="T2" fmla="*/ 0 w 18"/>
                    <a:gd name="T3" fmla="*/ 0 h 11"/>
                    <a:gd name="T4" fmla="*/ 3 w 18"/>
                    <a:gd name="T5" fmla="*/ 1 h 11"/>
                    <a:gd name="T6" fmla="*/ 5 w 18"/>
                    <a:gd name="T7" fmla="*/ 1 h 11"/>
                    <a:gd name="T8" fmla="*/ 5 w 18"/>
                    <a:gd name="T9" fmla="*/ 1 h 11"/>
                    <a:gd name="T10" fmla="*/ 8 w 18"/>
                    <a:gd name="T11" fmla="*/ 2 h 11"/>
                    <a:gd name="T12" fmla="*/ 10 w 18"/>
                    <a:gd name="T13" fmla="*/ 3 h 11"/>
                    <a:gd name="T14" fmla="*/ 10 w 18"/>
                    <a:gd name="T15" fmla="*/ 3 h 11"/>
                    <a:gd name="T16" fmla="*/ 12 w 18"/>
                    <a:gd name="T17" fmla="*/ 3 h 11"/>
                    <a:gd name="T18" fmla="*/ 13 w 18"/>
                    <a:gd name="T19" fmla="*/ 4 h 11"/>
                    <a:gd name="T20" fmla="*/ 15 w 18"/>
                    <a:gd name="T21" fmla="*/ 6 h 11"/>
                    <a:gd name="T22" fmla="*/ 17 w 18"/>
                    <a:gd name="T23" fmla="*/ 8 h 11"/>
                    <a:gd name="T24" fmla="*/ 18 w 18"/>
                    <a:gd name="T25" fmla="*/ 11 h 11"/>
                    <a:gd name="T26" fmla="*/ 18 w 18"/>
                    <a:gd name="T27" fmla="*/ 11 h 11"/>
                    <a:gd name="T28" fmla="*/ 18 w 18"/>
                    <a:gd name="T29" fmla="*/ 10 h 11"/>
                    <a:gd name="T30" fmla="*/ 18 w 18"/>
                    <a:gd name="T31" fmla="*/ 10 h 11"/>
                    <a:gd name="T32" fmla="*/ 17 w 18"/>
                    <a:gd name="T33" fmla="*/ 8 h 11"/>
                    <a:gd name="T34" fmla="*/ 16 w 18"/>
                    <a:gd name="T35" fmla="*/ 6 h 11"/>
                    <a:gd name="T36" fmla="*/ 16 w 18"/>
                    <a:gd name="T37" fmla="*/ 6 h 11"/>
                    <a:gd name="T38" fmla="*/ 15 w 18"/>
                    <a:gd name="T39" fmla="*/ 5 h 11"/>
                    <a:gd name="T40" fmla="*/ 14 w 18"/>
                    <a:gd name="T41" fmla="*/ 4 h 11"/>
                    <a:gd name="T42" fmla="*/ 12 w 18"/>
                    <a:gd name="T43" fmla="*/ 3 h 11"/>
                    <a:gd name="T44" fmla="*/ 12 w 18"/>
                    <a:gd name="T45" fmla="*/ 3 h 11"/>
                    <a:gd name="T46" fmla="*/ 10 w 18"/>
                    <a:gd name="T47" fmla="*/ 2 h 11"/>
                    <a:gd name="T48" fmla="*/ 9 w 18"/>
                    <a:gd name="T49" fmla="*/ 2 h 11"/>
                    <a:gd name="T50" fmla="*/ 6 w 18"/>
                    <a:gd name="T51" fmla="*/ 1 h 11"/>
                    <a:gd name="T52" fmla="*/ 3 w 18"/>
                    <a:gd name="T53" fmla="*/ 1 h 11"/>
                    <a:gd name="T54" fmla="*/ 0 w 18"/>
                    <a:gd name="T55" fmla="*/ 0 h 11"/>
                    <a:gd name="T56" fmla="*/ 0 w 18"/>
                    <a:gd name="T57" fmla="*/ 0 h 11"/>
                    <a:gd name="T58" fmla="*/ 0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0" y="0"/>
                      </a:moveTo>
                      <a:lnTo>
                        <a:pt x="0" y="0"/>
                      </a:lnTo>
                      <a:lnTo>
                        <a:pt x="3" y="1"/>
                      </a:lnTo>
                      <a:lnTo>
                        <a:pt x="5" y="1"/>
                      </a:lnTo>
                      <a:lnTo>
                        <a:pt x="5" y="1"/>
                      </a:lnTo>
                      <a:lnTo>
                        <a:pt x="8" y="2"/>
                      </a:lnTo>
                      <a:lnTo>
                        <a:pt x="10" y="3"/>
                      </a:lnTo>
                      <a:lnTo>
                        <a:pt x="10" y="3"/>
                      </a:lnTo>
                      <a:lnTo>
                        <a:pt x="12" y="3"/>
                      </a:lnTo>
                      <a:lnTo>
                        <a:pt x="13" y="4"/>
                      </a:lnTo>
                      <a:lnTo>
                        <a:pt x="15" y="6"/>
                      </a:lnTo>
                      <a:lnTo>
                        <a:pt x="17" y="8"/>
                      </a:lnTo>
                      <a:lnTo>
                        <a:pt x="18" y="11"/>
                      </a:lnTo>
                      <a:lnTo>
                        <a:pt x="18" y="11"/>
                      </a:lnTo>
                      <a:lnTo>
                        <a:pt x="18" y="10"/>
                      </a:lnTo>
                      <a:lnTo>
                        <a:pt x="18" y="10"/>
                      </a:lnTo>
                      <a:lnTo>
                        <a:pt x="17" y="8"/>
                      </a:lnTo>
                      <a:lnTo>
                        <a:pt x="16" y="6"/>
                      </a:lnTo>
                      <a:lnTo>
                        <a:pt x="16" y="6"/>
                      </a:lnTo>
                      <a:lnTo>
                        <a:pt x="15" y="5"/>
                      </a:lnTo>
                      <a:lnTo>
                        <a:pt x="14" y="4"/>
                      </a:lnTo>
                      <a:lnTo>
                        <a:pt x="12" y="3"/>
                      </a:lnTo>
                      <a:lnTo>
                        <a:pt x="12" y="3"/>
                      </a:lnTo>
                      <a:lnTo>
                        <a:pt x="10" y="2"/>
                      </a:lnTo>
                      <a:lnTo>
                        <a:pt x="9" y="2"/>
                      </a:lnTo>
                      <a:lnTo>
                        <a:pt x="6" y="1"/>
                      </a:lnTo>
                      <a:lnTo>
                        <a:pt x="3"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43" name="Freeform 2979">
                  <a:extLst>
                    <a:ext uri="{FF2B5EF4-FFF2-40B4-BE49-F238E27FC236}">
                      <a16:creationId xmlns:a16="http://schemas.microsoft.com/office/drawing/2014/main" id="{D94D3C86-DCCA-4101-807E-0CA41B2CAEAE}"/>
                    </a:ext>
                  </a:extLst>
                </p:cNvPr>
                <p:cNvSpPr>
                  <a:spLocks/>
                </p:cNvSpPr>
                <p:nvPr/>
              </p:nvSpPr>
              <p:spPr bwMode="auto">
                <a:xfrm>
                  <a:off x="4245" y="1694"/>
                  <a:ext cx="11" cy="2"/>
                </a:xfrm>
                <a:custGeom>
                  <a:avLst/>
                  <a:gdLst>
                    <a:gd name="T0" fmla="*/ 1 w 11"/>
                    <a:gd name="T1" fmla="*/ 2 h 2"/>
                    <a:gd name="T2" fmla="*/ 1 w 11"/>
                    <a:gd name="T3" fmla="*/ 2 h 2"/>
                    <a:gd name="T4" fmla="*/ 2 w 11"/>
                    <a:gd name="T5" fmla="*/ 1 h 2"/>
                    <a:gd name="T6" fmla="*/ 3 w 11"/>
                    <a:gd name="T7" fmla="*/ 1 h 2"/>
                    <a:gd name="T8" fmla="*/ 3 w 11"/>
                    <a:gd name="T9" fmla="*/ 1 h 2"/>
                    <a:gd name="T10" fmla="*/ 3 w 11"/>
                    <a:gd name="T11" fmla="*/ 0 h 2"/>
                    <a:gd name="T12" fmla="*/ 4 w 11"/>
                    <a:gd name="T13" fmla="*/ 0 h 2"/>
                    <a:gd name="T14" fmla="*/ 6 w 11"/>
                    <a:gd name="T15" fmla="*/ 0 h 2"/>
                    <a:gd name="T16" fmla="*/ 6 w 11"/>
                    <a:gd name="T17" fmla="*/ 0 h 2"/>
                    <a:gd name="T18" fmla="*/ 9 w 11"/>
                    <a:gd name="T19" fmla="*/ 1 h 2"/>
                    <a:gd name="T20" fmla="*/ 11 w 11"/>
                    <a:gd name="T21" fmla="*/ 2 h 2"/>
                    <a:gd name="T22" fmla="*/ 11 w 11"/>
                    <a:gd name="T23" fmla="*/ 2 h 2"/>
                    <a:gd name="T24" fmla="*/ 11 w 11"/>
                    <a:gd name="T25" fmla="*/ 2 h 2"/>
                    <a:gd name="T26" fmla="*/ 11 w 11"/>
                    <a:gd name="T27" fmla="*/ 2 h 2"/>
                    <a:gd name="T28" fmla="*/ 11 w 11"/>
                    <a:gd name="T29" fmla="*/ 2 h 2"/>
                    <a:gd name="T30" fmla="*/ 10 w 11"/>
                    <a:gd name="T31" fmla="*/ 1 h 2"/>
                    <a:gd name="T32" fmla="*/ 8 w 11"/>
                    <a:gd name="T33" fmla="*/ 1 h 2"/>
                    <a:gd name="T34" fmla="*/ 5 w 11"/>
                    <a:gd name="T35" fmla="*/ 0 h 2"/>
                    <a:gd name="T36" fmla="*/ 5 w 11"/>
                    <a:gd name="T37" fmla="*/ 0 h 2"/>
                    <a:gd name="T38" fmla="*/ 4 w 11"/>
                    <a:gd name="T39" fmla="*/ 0 h 2"/>
                    <a:gd name="T40" fmla="*/ 3 w 11"/>
                    <a:gd name="T41" fmla="*/ 0 h 2"/>
                    <a:gd name="T42" fmla="*/ 1 w 11"/>
                    <a:gd name="T43" fmla="*/ 1 h 2"/>
                    <a:gd name="T44" fmla="*/ 0 w 11"/>
                    <a:gd name="T45" fmla="*/ 1 h 2"/>
                    <a:gd name="T46" fmla="*/ 0 w 11"/>
                    <a:gd name="T47" fmla="*/ 1 h 2"/>
                    <a:gd name="T48" fmla="*/ 0 w 11"/>
                    <a:gd name="T49" fmla="*/ 2 h 2"/>
                    <a:gd name="T50" fmla="*/ 1 w 11"/>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 h="2">
                      <a:moveTo>
                        <a:pt x="1" y="2"/>
                      </a:moveTo>
                      <a:lnTo>
                        <a:pt x="1" y="2"/>
                      </a:lnTo>
                      <a:lnTo>
                        <a:pt x="2" y="1"/>
                      </a:lnTo>
                      <a:lnTo>
                        <a:pt x="3" y="1"/>
                      </a:lnTo>
                      <a:lnTo>
                        <a:pt x="3" y="1"/>
                      </a:lnTo>
                      <a:lnTo>
                        <a:pt x="3" y="0"/>
                      </a:lnTo>
                      <a:lnTo>
                        <a:pt x="4" y="0"/>
                      </a:lnTo>
                      <a:lnTo>
                        <a:pt x="6" y="0"/>
                      </a:lnTo>
                      <a:lnTo>
                        <a:pt x="6" y="0"/>
                      </a:lnTo>
                      <a:lnTo>
                        <a:pt x="9" y="1"/>
                      </a:lnTo>
                      <a:lnTo>
                        <a:pt x="11" y="2"/>
                      </a:lnTo>
                      <a:lnTo>
                        <a:pt x="11" y="2"/>
                      </a:lnTo>
                      <a:lnTo>
                        <a:pt x="11" y="2"/>
                      </a:lnTo>
                      <a:lnTo>
                        <a:pt x="11" y="2"/>
                      </a:lnTo>
                      <a:lnTo>
                        <a:pt x="11" y="2"/>
                      </a:lnTo>
                      <a:lnTo>
                        <a:pt x="10" y="1"/>
                      </a:lnTo>
                      <a:lnTo>
                        <a:pt x="8" y="1"/>
                      </a:lnTo>
                      <a:lnTo>
                        <a:pt x="5" y="0"/>
                      </a:lnTo>
                      <a:lnTo>
                        <a:pt x="5" y="0"/>
                      </a:lnTo>
                      <a:lnTo>
                        <a:pt x="4" y="0"/>
                      </a:lnTo>
                      <a:lnTo>
                        <a:pt x="3" y="0"/>
                      </a:lnTo>
                      <a:lnTo>
                        <a:pt x="1" y="1"/>
                      </a:lnTo>
                      <a:lnTo>
                        <a:pt x="0" y="1"/>
                      </a:lnTo>
                      <a:lnTo>
                        <a:pt x="0" y="1"/>
                      </a:lnTo>
                      <a:lnTo>
                        <a:pt x="0" y="2"/>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44" name="Freeform 2980">
                  <a:extLst>
                    <a:ext uri="{FF2B5EF4-FFF2-40B4-BE49-F238E27FC236}">
                      <a16:creationId xmlns:a16="http://schemas.microsoft.com/office/drawing/2014/main" id="{42FC54AA-9467-49F8-A2C3-01EA146C5F3D}"/>
                    </a:ext>
                  </a:extLst>
                </p:cNvPr>
                <p:cNvSpPr>
                  <a:spLocks/>
                </p:cNvSpPr>
                <p:nvPr/>
              </p:nvSpPr>
              <p:spPr bwMode="auto">
                <a:xfrm>
                  <a:off x="4245" y="1694"/>
                  <a:ext cx="11" cy="2"/>
                </a:xfrm>
                <a:custGeom>
                  <a:avLst/>
                  <a:gdLst>
                    <a:gd name="T0" fmla="*/ 1 w 11"/>
                    <a:gd name="T1" fmla="*/ 2 h 2"/>
                    <a:gd name="T2" fmla="*/ 1 w 11"/>
                    <a:gd name="T3" fmla="*/ 2 h 2"/>
                    <a:gd name="T4" fmla="*/ 2 w 11"/>
                    <a:gd name="T5" fmla="*/ 1 h 2"/>
                    <a:gd name="T6" fmla="*/ 3 w 11"/>
                    <a:gd name="T7" fmla="*/ 1 h 2"/>
                    <a:gd name="T8" fmla="*/ 3 w 11"/>
                    <a:gd name="T9" fmla="*/ 1 h 2"/>
                    <a:gd name="T10" fmla="*/ 3 w 11"/>
                    <a:gd name="T11" fmla="*/ 0 h 2"/>
                    <a:gd name="T12" fmla="*/ 4 w 11"/>
                    <a:gd name="T13" fmla="*/ 0 h 2"/>
                    <a:gd name="T14" fmla="*/ 6 w 11"/>
                    <a:gd name="T15" fmla="*/ 0 h 2"/>
                    <a:gd name="T16" fmla="*/ 6 w 11"/>
                    <a:gd name="T17" fmla="*/ 0 h 2"/>
                    <a:gd name="T18" fmla="*/ 9 w 11"/>
                    <a:gd name="T19" fmla="*/ 1 h 2"/>
                    <a:gd name="T20" fmla="*/ 11 w 11"/>
                    <a:gd name="T21" fmla="*/ 2 h 2"/>
                    <a:gd name="T22" fmla="*/ 11 w 11"/>
                    <a:gd name="T23" fmla="*/ 2 h 2"/>
                    <a:gd name="T24" fmla="*/ 11 w 11"/>
                    <a:gd name="T25" fmla="*/ 2 h 2"/>
                    <a:gd name="T26" fmla="*/ 11 w 11"/>
                    <a:gd name="T27" fmla="*/ 2 h 2"/>
                    <a:gd name="T28" fmla="*/ 11 w 11"/>
                    <a:gd name="T29" fmla="*/ 2 h 2"/>
                    <a:gd name="T30" fmla="*/ 10 w 11"/>
                    <a:gd name="T31" fmla="*/ 1 h 2"/>
                    <a:gd name="T32" fmla="*/ 8 w 11"/>
                    <a:gd name="T33" fmla="*/ 1 h 2"/>
                    <a:gd name="T34" fmla="*/ 5 w 11"/>
                    <a:gd name="T35" fmla="*/ 0 h 2"/>
                    <a:gd name="T36" fmla="*/ 5 w 11"/>
                    <a:gd name="T37" fmla="*/ 0 h 2"/>
                    <a:gd name="T38" fmla="*/ 4 w 11"/>
                    <a:gd name="T39" fmla="*/ 0 h 2"/>
                    <a:gd name="T40" fmla="*/ 3 w 11"/>
                    <a:gd name="T41" fmla="*/ 0 h 2"/>
                    <a:gd name="T42" fmla="*/ 1 w 11"/>
                    <a:gd name="T43" fmla="*/ 1 h 2"/>
                    <a:gd name="T44" fmla="*/ 0 w 11"/>
                    <a:gd name="T45" fmla="*/ 1 h 2"/>
                    <a:gd name="T46" fmla="*/ 0 w 11"/>
                    <a:gd name="T47" fmla="*/ 1 h 2"/>
                    <a:gd name="T48" fmla="*/ 0 w 11"/>
                    <a:gd name="T49" fmla="*/ 2 h 2"/>
                    <a:gd name="T50" fmla="*/ 1 w 11"/>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 h="2">
                      <a:moveTo>
                        <a:pt x="1" y="2"/>
                      </a:moveTo>
                      <a:lnTo>
                        <a:pt x="1" y="2"/>
                      </a:lnTo>
                      <a:lnTo>
                        <a:pt x="2" y="1"/>
                      </a:lnTo>
                      <a:lnTo>
                        <a:pt x="3" y="1"/>
                      </a:lnTo>
                      <a:lnTo>
                        <a:pt x="3" y="1"/>
                      </a:lnTo>
                      <a:lnTo>
                        <a:pt x="3" y="0"/>
                      </a:lnTo>
                      <a:lnTo>
                        <a:pt x="4" y="0"/>
                      </a:lnTo>
                      <a:lnTo>
                        <a:pt x="6" y="0"/>
                      </a:lnTo>
                      <a:lnTo>
                        <a:pt x="6" y="0"/>
                      </a:lnTo>
                      <a:lnTo>
                        <a:pt x="9" y="1"/>
                      </a:lnTo>
                      <a:lnTo>
                        <a:pt x="11" y="2"/>
                      </a:lnTo>
                      <a:lnTo>
                        <a:pt x="11" y="2"/>
                      </a:lnTo>
                      <a:lnTo>
                        <a:pt x="11" y="2"/>
                      </a:lnTo>
                      <a:lnTo>
                        <a:pt x="11" y="2"/>
                      </a:lnTo>
                      <a:lnTo>
                        <a:pt x="11" y="2"/>
                      </a:lnTo>
                      <a:lnTo>
                        <a:pt x="10" y="1"/>
                      </a:lnTo>
                      <a:lnTo>
                        <a:pt x="8" y="1"/>
                      </a:lnTo>
                      <a:lnTo>
                        <a:pt x="5" y="0"/>
                      </a:lnTo>
                      <a:lnTo>
                        <a:pt x="5" y="0"/>
                      </a:lnTo>
                      <a:lnTo>
                        <a:pt x="4" y="0"/>
                      </a:lnTo>
                      <a:lnTo>
                        <a:pt x="3" y="0"/>
                      </a:lnTo>
                      <a:lnTo>
                        <a:pt x="1" y="1"/>
                      </a:lnTo>
                      <a:lnTo>
                        <a:pt x="0" y="1"/>
                      </a:lnTo>
                      <a:lnTo>
                        <a:pt x="0" y="1"/>
                      </a:lnTo>
                      <a:lnTo>
                        <a:pt x="0" y="2"/>
                      </a:lnTo>
                      <a:lnTo>
                        <a:pt x="1"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45" name="Freeform 2981">
                  <a:extLst>
                    <a:ext uri="{FF2B5EF4-FFF2-40B4-BE49-F238E27FC236}">
                      <a16:creationId xmlns:a16="http://schemas.microsoft.com/office/drawing/2014/main" id="{55A8EA61-5CA3-4345-BA7A-2388B9D98877}"/>
                    </a:ext>
                  </a:extLst>
                </p:cNvPr>
                <p:cNvSpPr>
                  <a:spLocks/>
                </p:cNvSpPr>
                <p:nvPr/>
              </p:nvSpPr>
              <p:spPr bwMode="auto">
                <a:xfrm>
                  <a:off x="4251" y="1686"/>
                  <a:ext cx="5" cy="12"/>
                </a:xfrm>
                <a:custGeom>
                  <a:avLst/>
                  <a:gdLst>
                    <a:gd name="T0" fmla="*/ 5 w 5"/>
                    <a:gd name="T1" fmla="*/ 12 h 12"/>
                    <a:gd name="T2" fmla="*/ 5 w 5"/>
                    <a:gd name="T3" fmla="*/ 12 h 12"/>
                    <a:gd name="T4" fmla="*/ 5 w 5"/>
                    <a:gd name="T5" fmla="*/ 9 h 12"/>
                    <a:gd name="T6" fmla="*/ 5 w 5"/>
                    <a:gd name="T7" fmla="*/ 7 h 12"/>
                    <a:gd name="T8" fmla="*/ 5 w 5"/>
                    <a:gd name="T9" fmla="*/ 5 h 12"/>
                    <a:gd name="T10" fmla="*/ 4 w 5"/>
                    <a:gd name="T11" fmla="*/ 4 h 12"/>
                    <a:gd name="T12" fmla="*/ 3 w 5"/>
                    <a:gd name="T13" fmla="*/ 3 h 12"/>
                    <a:gd name="T14" fmla="*/ 3 w 5"/>
                    <a:gd name="T15" fmla="*/ 3 h 12"/>
                    <a:gd name="T16" fmla="*/ 2 w 5"/>
                    <a:gd name="T17" fmla="*/ 1 h 12"/>
                    <a:gd name="T18" fmla="*/ 1 w 5"/>
                    <a:gd name="T19" fmla="*/ 1 h 12"/>
                    <a:gd name="T20" fmla="*/ 1 w 5"/>
                    <a:gd name="T21" fmla="*/ 0 h 12"/>
                    <a:gd name="T22" fmla="*/ 1 w 5"/>
                    <a:gd name="T23" fmla="*/ 0 h 12"/>
                    <a:gd name="T24" fmla="*/ 0 w 5"/>
                    <a:gd name="T25" fmla="*/ 0 h 12"/>
                    <a:gd name="T26" fmla="*/ 0 w 5"/>
                    <a:gd name="T27" fmla="*/ 1 h 12"/>
                    <a:gd name="T28" fmla="*/ 0 w 5"/>
                    <a:gd name="T29" fmla="*/ 2 h 12"/>
                    <a:gd name="T30" fmla="*/ 0 w 5"/>
                    <a:gd name="T31" fmla="*/ 2 h 12"/>
                    <a:gd name="T32" fmla="*/ 0 w 5"/>
                    <a:gd name="T33" fmla="*/ 2 h 12"/>
                    <a:gd name="T34" fmla="*/ 0 w 5"/>
                    <a:gd name="T35" fmla="*/ 1 h 12"/>
                    <a:gd name="T36" fmla="*/ 0 w 5"/>
                    <a:gd name="T37" fmla="*/ 1 h 12"/>
                    <a:gd name="T38" fmla="*/ 0 w 5"/>
                    <a:gd name="T39" fmla="*/ 1 h 12"/>
                    <a:gd name="T40" fmla="*/ 1 w 5"/>
                    <a:gd name="T41" fmla="*/ 1 h 12"/>
                    <a:gd name="T42" fmla="*/ 1 w 5"/>
                    <a:gd name="T43" fmla="*/ 1 h 12"/>
                    <a:gd name="T44" fmla="*/ 1 w 5"/>
                    <a:gd name="T45" fmla="*/ 1 h 12"/>
                    <a:gd name="T46" fmla="*/ 1 w 5"/>
                    <a:gd name="T47" fmla="*/ 1 h 12"/>
                    <a:gd name="T48" fmla="*/ 3 w 5"/>
                    <a:gd name="T49" fmla="*/ 2 h 12"/>
                    <a:gd name="T50" fmla="*/ 3 w 5"/>
                    <a:gd name="T51" fmla="*/ 2 h 12"/>
                    <a:gd name="T52" fmla="*/ 4 w 5"/>
                    <a:gd name="T53" fmla="*/ 4 h 12"/>
                    <a:gd name="T54" fmla="*/ 4 w 5"/>
                    <a:gd name="T55" fmla="*/ 5 h 12"/>
                    <a:gd name="T56" fmla="*/ 4 w 5"/>
                    <a:gd name="T57" fmla="*/ 5 h 12"/>
                    <a:gd name="T58" fmla="*/ 5 w 5"/>
                    <a:gd name="T59" fmla="*/ 7 h 12"/>
                    <a:gd name="T60" fmla="*/ 5 w 5"/>
                    <a:gd name="T61" fmla="*/ 8 h 12"/>
                    <a:gd name="T62" fmla="*/ 5 w 5"/>
                    <a:gd name="T63" fmla="*/ 12 h 12"/>
                    <a:gd name="T64" fmla="*/ 5 w 5"/>
                    <a:gd name="T65" fmla="*/ 12 h 12"/>
                    <a:gd name="T66" fmla="*/ 5 w 5"/>
                    <a:gd name="T6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12">
                      <a:moveTo>
                        <a:pt x="5" y="12"/>
                      </a:moveTo>
                      <a:lnTo>
                        <a:pt x="5" y="12"/>
                      </a:lnTo>
                      <a:lnTo>
                        <a:pt x="5" y="9"/>
                      </a:lnTo>
                      <a:lnTo>
                        <a:pt x="5" y="7"/>
                      </a:lnTo>
                      <a:lnTo>
                        <a:pt x="5" y="5"/>
                      </a:lnTo>
                      <a:lnTo>
                        <a:pt x="4" y="4"/>
                      </a:lnTo>
                      <a:lnTo>
                        <a:pt x="3" y="3"/>
                      </a:lnTo>
                      <a:lnTo>
                        <a:pt x="3" y="3"/>
                      </a:lnTo>
                      <a:lnTo>
                        <a:pt x="2" y="1"/>
                      </a:lnTo>
                      <a:lnTo>
                        <a:pt x="1" y="1"/>
                      </a:lnTo>
                      <a:lnTo>
                        <a:pt x="1" y="0"/>
                      </a:lnTo>
                      <a:lnTo>
                        <a:pt x="1" y="0"/>
                      </a:lnTo>
                      <a:lnTo>
                        <a:pt x="0" y="0"/>
                      </a:lnTo>
                      <a:lnTo>
                        <a:pt x="0" y="1"/>
                      </a:lnTo>
                      <a:lnTo>
                        <a:pt x="0" y="2"/>
                      </a:lnTo>
                      <a:lnTo>
                        <a:pt x="0" y="2"/>
                      </a:lnTo>
                      <a:lnTo>
                        <a:pt x="0" y="2"/>
                      </a:lnTo>
                      <a:lnTo>
                        <a:pt x="0" y="1"/>
                      </a:lnTo>
                      <a:lnTo>
                        <a:pt x="0" y="1"/>
                      </a:lnTo>
                      <a:lnTo>
                        <a:pt x="0" y="1"/>
                      </a:lnTo>
                      <a:lnTo>
                        <a:pt x="1" y="1"/>
                      </a:lnTo>
                      <a:lnTo>
                        <a:pt x="1" y="1"/>
                      </a:lnTo>
                      <a:lnTo>
                        <a:pt x="1" y="1"/>
                      </a:lnTo>
                      <a:lnTo>
                        <a:pt x="1" y="1"/>
                      </a:lnTo>
                      <a:lnTo>
                        <a:pt x="3" y="2"/>
                      </a:lnTo>
                      <a:lnTo>
                        <a:pt x="3" y="2"/>
                      </a:lnTo>
                      <a:lnTo>
                        <a:pt x="4" y="4"/>
                      </a:lnTo>
                      <a:lnTo>
                        <a:pt x="4" y="5"/>
                      </a:lnTo>
                      <a:lnTo>
                        <a:pt x="4" y="5"/>
                      </a:lnTo>
                      <a:lnTo>
                        <a:pt x="5" y="7"/>
                      </a:lnTo>
                      <a:lnTo>
                        <a:pt x="5" y="8"/>
                      </a:lnTo>
                      <a:lnTo>
                        <a:pt x="5" y="12"/>
                      </a:lnTo>
                      <a:lnTo>
                        <a:pt x="5" y="12"/>
                      </a:lnTo>
                      <a:lnTo>
                        <a:pt x="5"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46" name="Freeform 2982">
                  <a:extLst>
                    <a:ext uri="{FF2B5EF4-FFF2-40B4-BE49-F238E27FC236}">
                      <a16:creationId xmlns:a16="http://schemas.microsoft.com/office/drawing/2014/main" id="{0BD9F621-52E3-451E-A93A-7E9CB973D2B8}"/>
                    </a:ext>
                  </a:extLst>
                </p:cNvPr>
                <p:cNvSpPr>
                  <a:spLocks/>
                </p:cNvSpPr>
                <p:nvPr/>
              </p:nvSpPr>
              <p:spPr bwMode="auto">
                <a:xfrm>
                  <a:off x="4251" y="1686"/>
                  <a:ext cx="5" cy="12"/>
                </a:xfrm>
                <a:custGeom>
                  <a:avLst/>
                  <a:gdLst>
                    <a:gd name="T0" fmla="*/ 5 w 5"/>
                    <a:gd name="T1" fmla="*/ 12 h 12"/>
                    <a:gd name="T2" fmla="*/ 5 w 5"/>
                    <a:gd name="T3" fmla="*/ 12 h 12"/>
                    <a:gd name="T4" fmla="*/ 5 w 5"/>
                    <a:gd name="T5" fmla="*/ 9 h 12"/>
                    <a:gd name="T6" fmla="*/ 5 w 5"/>
                    <a:gd name="T7" fmla="*/ 7 h 12"/>
                    <a:gd name="T8" fmla="*/ 5 w 5"/>
                    <a:gd name="T9" fmla="*/ 5 h 12"/>
                    <a:gd name="T10" fmla="*/ 4 w 5"/>
                    <a:gd name="T11" fmla="*/ 4 h 12"/>
                    <a:gd name="T12" fmla="*/ 3 w 5"/>
                    <a:gd name="T13" fmla="*/ 3 h 12"/>
                    <a:gd name="T14" fmla="*/ 3 w 5"/>
                    <a:gd name="T15" fmla="*/ 3 h 12"/>
                    <a:gd name="T16" fmla="*/ 2 w 5"/>
                    <a:gd name="T17" fmla="*/ 1 h 12"/>
                    <a:gd name="T18" fmla="*/ 1 w 5"/>
                    <a:gd name="T19" fmla="*/ 1 h 12"/>
                    <a:gd name="T20" fmla="*/ 1 w 5"/>
                    <a:gd name="T21" fmla="*/ 0 h 12"/>
                    <a:gd name="T22" fmla="*/ 1 w 5"/>
                    <a:gd name="T23" fmla="*/ 0 h 12"/>
                    <a:gd name="T24" fmla="*/ 0 w 5"/>
                    <a:gd name="T25" fmla="*/ 0 h 12"/>
                    <a:gd name="T26" fmla="*/ 0 w 5"/>
                    <a:gd name="T27" fmla="*/ 1 h 12"/>
                    <a:gd name="T28" fmla="*/ 0 w 5"/>
                    <a:gd name="T29" fmla="*/ 2 h 12"/>
                    <a:gd name="T30" fmla="*/ 0 w 5"/>
                    <a:gd name="T31" fmla="*/ 2 h 12"/>
                    <a:gd name="T32" fmla="*/ 0 w 5"/>
                    <a:gd name="T33" fmla="*/ 2 h 12"/>
                    <a:gd name="T34" fmla="*/ 0 w 5"/>
                    <a:gd name="T35" fmla="*/ 1 h 12"/>
                    <a:gd name="T36" fmla="*/ 0 w 5"/>
                    <a:gd name="T37" fmla="*/ 1 h 12"/>
                    <a:gd name="T38" fmla="*/ 0 w 5"/>
                    <a:gd name="T39" fmla="*/ 1 h 12"/>
                    <a:gd name="T40" fmla="*/ 1 w 5"/>
                    <a:gd name="T41" fmla="*/ 1 h 12"/>
                    <a:gd name="T42" fmla="*/ 1 w 5"/>
                    <a:gd name="T43" fmla="*/ 1 h 12"/>
                    <a:gd name="T44" fmla="*/ 1 w 5"/>
                    <a:gd name="T45" fmla="*/ 1 h 12"/>
                    <a:gd name="T46" fmla="*/ 1 w 5"/>
                    <a:gd name="T47" fmla="*/ 1 h 12"/>
                    <a:gd name="T48" fmla="*/ 3 w 5"/>
                    <a:gd name="T49" fmla="*/ 2 h 12"/>
                    <a:gd name="T50" fmla="*/ 3 w 5"/>
                    <a:gd name="T51" fmla="*/ 2 h 12"/>
                    <a:gd name="T52" fmla="*/ 4 w 5"/>
                    <a:gd name="T53" fmla="*/ 4 h 12"/>
                    <a:gd name="T54" fmla="*/ 4 w 5"/>
                    <a:gd name="T55" fmla="*/ 5 h 12"/>
                    <a:gd name="T56" fmla="*/ 4 w 5"/>
                    <a:gd name="T57" fmla="*/ 5 h 12"/>
                    <a:gd name="T58" fmla="*/ 5 w 5"/>
                    <a:gd name="T59" fmla="*/ 7 h 12"/>
                    <a:gd name="T60" fmla="*/ 5 w 5"/>
                    <a:gd name="T61" fmla="*/ 8 h 12"/>
                    <a:gd name="T62" fmla="*/ 5 w 5"/>
                    <a:gd name="T63" fmla="*/ 12 h 12"/>
                    <a:gd name="T64" fmla="*/ 5 w 5"/>
                    <a:gd name="T65" fmla="*/ 12 h 12"/>
                    <a:gd name="T66" fmla="*/ 5 w 5"/>
                    <a:gd name="T6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12">
                      <a:moveTo>
                        <a:pt x="5" y="12"/>
                      </a:moveTo>
                      <a:lnTo>
                        <a:pt x="5" y="12"/>
                      </a:lnTo>
                      <a:lnTo>
                        <a:pt x="5" y="9"/>
                      </a:lnTo>
                      <a:lnTo>
                        <a:pt x="5" y="7"/>
                      </a:lnTo>
                      <a:lnTo>
                        <a:pt x="5" y="5"/>
                      </a:lnTo>
                      <a:lnTo>
                        <a:pt x="4" y="4"/>
                      </a:lnTo>
                      <a:lnTo>
                        <a:pt x="3" y="3"/>
                      </a:lnTo>
                      <a:lnTo>
                        <a:pt x="3" y="3"/>
                      </a:lnTo>
                      <a:lnTo>
                        <a:pt x="2" y="1"/>
                      </a:lnTo>
                      <a:lnTo>
                        <a:pt x="1" y="1"/>
                      </a:lnTo>
                      <a:lnTo>
                        <a:pt x="1" y="0"/>
                      </a:lnTo>
                      <a:lnTo>
                        <a:pt x="1" y="0"/>
                      </a:lnTo>
                      <a:lnTo>
                        <a:pt x="0" y="0"/>
                      </a:lnTo>
                      <a:lnTo>
                        <a:pt x="0" y="1"/>
                      </a:lnTo>
                      <a:lnTo>
                        <a:pt x="0" y="2"/>
                      </a:lnTo>
                      <a:lnTo>
                        <a:pt x="0" y="2"/>
                      </a:lnTo>
                      <a:lnTo>
                        <a:pt x="0" y="2"/>
                      </a:lnTo>
                      <a:lnTo>
                        <a:pt x="0" y="1"/>
                      </a:lnTo>
                      <a:lnTo>
                        <a:pt x="0" y="1"/>
                      </a:lnTo>
                      <a:lnTo>
                        <a:pt x="0" y="1"/>
                      </a:lnTo>
                      <a:lnTo>
                        <a:pt x="1" y="1"/>
                      </a:lnTo>
                      <a:lnTo>
                        <a:pt x="1" y="1"/>
                      </a:lnTo>
                      <a:lnTo>
                        <a:pt x="1" y="1"/>
                      </a:lnTo>
                      <a:lnTo>
                        <a:pt x="1" y="1"/>
                      </a:lnTo>
                      <a:lnTo>
                        <a:pt x="3" y="2"/>
                      </a:lnTo>
                      <a:lnTo>
                        <a:pt x="3" y="2"/>
                      </a:lnTo>
                      <a:lnTo>
                        <a:pt x="4" y="4"/>
                      </a:lnTo>
                      <a:lnTo>
                        <a:pt x="4" y="5"/>
                      </a:lnTo>
                      <a:lnTo>
                        <a:pt x="4" y="5"/>
                      </a:lnTo>
                      <a:lnTo>
                        <a:pt x="5" y="7"/>
                      </a:lnTo>
                      <a:lnTo>
                        <a:pt x="5" y="8"/>
                      </a:lnTo>
                      <a:lnTo>
                        <a:pt x="5" y="12"/>
                      </a:lnTo>
                      <a:lnTo>
                        <a:pt x="5" y="12"/>
                      </a:lnTo>
                      <a:lnTo>
                        <a:pt x="5"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47" name="Freeform 2983">
                  <a:extLst>
                    <a:ext uri="{FF2B5EF4-FFF2-40B4-BE49-F238E27FC236}">
                      <a16:creationId xmlns:a16="http://schemas.microsoft.com/office/drawing/2014/main" id="{70772051-29FE-4E38-9141-C8907097E298}"/>
                    </a:ext>
                  </a:extLst>
                </p:cNvPr>
                <p:cNvSpPr>
                  <a:spLocks/>
                </p:cNvSpPr>
                <p:nvPr/>
              </p:nvSpPr>
              <p:spPr bwMode="auto">
                <a:xfrm>
                  <a:off x="4256" y="1688"/>
                  <a:ext cx="3" cy="7"/>
                </a:xfrm>
                <a:custGeom>
                  <a:avLst/>
                  <a:gdLst>
                    <a:gd name="T0" fmla="*/ 0 w 3"/>
                    <a:gd name="T1" fmla="*/ 7 h 7"/>
                    <a:gd name="T2" fmla="*/ 0 w 3"/>
                    <a:gd name="T3" fmla="*/ 7 h 7"/>
                    <a:gd name="T4" fmla="*/ 0 w 3"/>
                    <a:gd name="T5" fmla="*/ 5 h 7"/>
                    <a:gd name="T6" fmla="*/ 0 w 3"/>
                    <a:gd name="T7" fmla="*/ 3 h 7"/>
                    <a:gd name="T8" fmla="*/ 0 w 3"/>
                    <a:gd name="T9" fmla="*/ 3 h 7"/>
                    <a:gd name="T10" fmla="*/ 1 w 3"/>
                    <a:gd name="T11" fmla="*/ 1 h 7"/>
                    <a:gd name="T12" fmla="*/ 1 w 3"/>
                    <a:gd name="T13" fmla="*/ 1 h 7"/>
                    <a:gd name="T14" fmla="*/ 1 w 3"/>
                    <a:gd name="T15" fmla="*/ 1 h 7"/>
                    <a:gd name="T16" fmla="*/ 1 w 3"/>
                    <a:gd name="T17" fmla="*/ 1 h 7"/>
                    <a:gd name="T18" fmla="*/ 3 w 3"/>
                    <a:gd name="T19" fmla="*/ 1 h 7"/>
                    <a:gd name="T20" fmla="*/ 3 w 3"/>
                    <a:gd name="T21" fmla="*/ 1 h 7"/>
                    <a:gd name="T22" fmla="*/ 3 w 3"/>
                    <a:gd name="T23" fmla="*/ 1 h 7"/>
                    <a:gd name="T24" fmla="*/ 3 w 3"/>
                    <a:gd name="T25" fmla="*/ 1 h 7"/>
                    <a:gd name="T26" fmla="*/ 3 w 3"/>
                    <a:gd name="T27" fmla="*/ 1 h 7"/>
                    <a:gd name="T28" fmla="*/ 3 w 3"/>
                    <a:gd name="T29" fmla="*/ 1 h 7"/>
                    <a:gd name="T30" fmla="*/ 3 w 3"/>
                    <a:gd name="T31" fmla="*/ 1 h 7"/>
                    <a:gd name="T32" fmla="*/ 3 w 3"/>
                    <a:gd name="T33" fmla="*/ 1 h 7"/>
                    <a:gd name="T34" fmla="*/ 3 w 3"/>
                    <a:gd name="T35" fmla="*/ 1 h 7"/>
                    <a:gd name="T36" fmla="*/ 3 w 3"/>
                    <a:gd name="T37" fmla="*/ 1 h 7"/>
                    <a:gd name="T38" fmla="*/ 3 w 3"/>
                    <a:gd name="T39" fmla="*/ 0 h 7"/>
                    <a:gd name="T40" fmla="*/ 2 w 3"/>
                    <a:gd name="T41" fmla="*/ 0 h 7"/>
                    <a:gd name="T42" fmla="*/ 2 w 3"/>
                    <a:gd name="T43" fmla="*/ 0 h 7"/>
                    <a:gd name="T44" fmla="*/ 1 w 3"/>
                    <a:gd name="T45" fmla="*/ 0 h 7"/>
                    <a:gd name="T46" fmla="*/ 1 w 3"/>
                    <a:gd name="T47" fmla="*/ 0 h 7"/>
                    <a:gd name="T48" fmla="*/ 1 w 3"/>
                    <a:gd name="T49" fmla="*/ 2 h 7"/>
                    <a:gd name="T50" fmla="*/ 0 w 3"/>
                    <a:gd name="T51" fmla="*/ 4 h 7"/>
                    <a:gd name="T52" fmla="*/ 0 w 3"/>
                    <a:gd name="T53" fmla="*/ 7 h 7"/>
                    <a:gd name="T54" fmla="*/ 0 w 3"/>
                    <a:gd name="T55" fmla="*/ 7 h 7"/>
                    <a:gd name="T56" fmla="*/ 0 w 3"/>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7">
                      <a:moveTo>
                        <a:pt x="0" y="7"/>
                      </a:moveTo>
                      <a:lnTo>
                        <a:pt x="0" y="7"/>
                      </a:lnTo>
                      <a:lnTo>
                        <a:pt x="0" y="5"/>
                      </a:lnTo>
                      <a:lnTo>
                        <a:pt x="0" y="3"/>
                      </a:lnTo>
                      <a:lnTo>
                        <a:pt x="0" y="3"/>
                      </a:lnTo>
                      <a:lnTo>
                        <a:pt x="1" y="1"/>
                      </a:lnTo>
                      <a:lnTo>
                        <a:pt x="1" y="1"/>
                      </a:lnTo>
                      <a:lnTo>
                        <a:pt x="1" y="1"/>
                      </a:lnTo>
                      <a:lnTo>
                        <a:pt x="1" y="1"/>
                      </a:lnTo>
                      <a:lnTo>
                        <a:pt x="3" y="1"/>
                      </a:lnTo>
                      <a:lnTo>
                        <a:pt x="3" y="1"/>
                      </a:lnTo>
                      <a:lnTo>
                        <a:pt x="3" y="1"/>
                      </a:lnTo>
                      <a:lnTo>
                        <a:pt x="3" y="1"/>
                      </a:lnTo>
                      <a:lnTo>
                        <a:pt x="3" y="1"/>
                      </a:lnTo>
                      <a:lnTo>
                        <a:pt x="3" y="1"/>
                      </a:lnTo>
                      <a:lnTo>
                        <a:pt x="3" y="1"/>
                      </a:lnTo>
                      <a:lnTo>
                        <a:pt x="3" y="1"/>
                      </a:lnTo>
                      <a:lnTo>
                        <a:pt x="3" y="1"/>
                      </a:lnTo>
                      <a:lnTo>
                        <a:pt x="3" y="1"/>
                      </a:lnTo>
                      <a:lnTo>
                        <a:pt x="3" y="0"/>
                      </a:lnTo>
                      <a:lnTo>
                        <a:pt x="2" y="0"/>
                      </a:lnTo>
                      <a:lnTo>
                        <a:pt x="2" y="0"/>
                      </a:lnTo>
                      <a:lnTo>
                        <a:pt x="1" y="0"/>
                      </a:lnTo>
                      <a:lnTo>
                        <a:pt x="1" y="0"/>
                      </a:lnTo>
                      <a:lnTo>
                        <a:pt x="1" y="2"/>
                      </a:lnTo>
                      <a:lnTo>
                        <a:pt x="0" y="4"/>
                      </a:lnTo>
                      <a:lnTo>
                        <a:pt x="0" y="7"/>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48" name="Freeform 2984">
                  <a:extLst>
                    <a:ext uri="{FF2B5EF4-FFF2-40B4-BE49-F238E27FC236}">
                      <a16:creationId xmlns:a16="http://schemas.microsoft.com/office/drawing/2014/main" id="{A7C3C8AF-D9B9-41D1-8830-659D0E18E824}"/>
                    </a:ext>
                  </a:extLst>
                </p:cNvPr>
                <p:cNvSpPr>
                  <a:spLocks/>
                </p:cNvSpPr>
                <p:nvPr/>
              </p:nvSpPr>
              <p:spPr bwMode="auto">
                <a:xfrm>
                  <a:off x="4256" y="1688"/>
                  <a:ext cx="3" cy="7"/>
                </a:xfrm>
                <a:custGeom>
                  <a:avLst/>
                  <a:gdLst>
                    <a:gd name="T0" fmla="*/ 0 w 3"/>
                    <a:gd name="T1" fmla="*/ 7 h 7"/>
                    <a:gd name="T2" fmla="*/ 0 w 3"/>
                    <a:gd name="T3" fmla="*/ 7 h 7"/>
                    <a:gd name="T4" fmla="*/ 0 w 3"/>
                    <a:gd name="T5" fmla="*/ 5 h 7"/>
                    <a:gd name="T6" fmla="*/ 0 w 3"/>
                    <a:gd name="T7" fmla="*/ 3 h 7"/>
                    <a:gd name="T8" fmla="*/ 0 w 3"/>
                    <a:gd name="T9" fmla="*/ 3 h 7"/>
                    <a:gd name="T10" fmla="*/ 1 w 3"/>
                    <a:gd name="T11" fmla="*/ 1 h 7"/>
                    <a:gd name="T12" fmla="*/ 1 w 3"/>
                    <a:gd name="T13" fmla="*/ 1 h 7"/>
                    <a:gd name="T14" fmla="*/ 1 w 3"/>
                    <a:gd name="T15" fmla="*/ 1 h 7"/>
                    <a:gd name="T16" fmla="*/ 1 w 3"/>
                    <a:gd name="T17" fmla="*/ 1 h 7"/>
                    <a:gd name="T18" fmla="*/ 3 w 3"/>
                    <a:gd name="T19" fmla="*/ 1 h 7"/>
                    <a:gd name="T20" fmla="*/ 3 w 3"/>
                    <a:gd name="T21" fmla="*/ 1 h 7"/>
                    <a:gd name="T22" fmla="*/ 3 w 3"/>
                    <a:gd name="T23" fmla="*/ 1 h 7"/>
                    <a:gd name="T24" fmla="*/ 3 w 3"/>
                    <a:gd name="T25" fmla="*/ 1 h 7"/>
                    <a:gd name="T26" fmla="*/ 3 w 3"/>
                    <a:gd name="T27" fmla="*/ 1 h 7"/>
                    <a:gd name="T28" fmla="*/ 3 w 3"/>
                    <a:gd name="T29" fmla="*/ 1 h 7"/>
                    <a:gd name="T30" fmla="*/ 3 w 3"/>
                    <a:gd name="T31" fmla="*/ 1 h 7"/>
                    <a:gd name="T32" fmla="*/ 3 w 3"/>
                    <a:gd name="T33" fmla="*/ 1 h 7"/>
                    <a:gd name="T34" fmla="*/ 3 w 3"/>
                    <a:gd name="T35" fmla="*/ 1 h 7"/>
                    <a:gd name="T36" fmla="*/ 3 w 3"/>
                    <a:gd name="T37" fmla="*/ 1 h 7"/>
                    <a:gd name="T38" fmla="*/ 3 w 3"/>
                    <a:gd name="T39" fmla="*/ 0 h 7"/>
                    <a:gd name="T40" fmla="*/ 2 w 3"/>
                    <a:gd name="T41" fmla="*/ 0 h 7"/>
                    <a:gd name="T42" fmla="*/ 2 w 3"/>
                    <a:gd name="T43" fmla="*/ 0 h 7"/>
                    <a:gd name="T44" fmla="*/ 1 w 3"/>
                    <a:gd name="T45" fmla="*/ 0 h 7"/>
                    <a:gd name="T46" fmla="*/ 1 w 3"/>
                    <a:gd name="T47" fmla="*/ 0 h 7"/>
                    <a:gd name="T48" fmla="*/ 1 w 3"/>
                    <a:gd name="T49" fmla="*/ 2 h 7"/>
                    <a:gd name="T50" fmla="*/ 0 w 3"/>
                    <a:gd name="T51" fmla="*/ 4 h 7"/>
                    <a:gd name="T52" fmla="*/ 0 w 3"/>
                    <a:gd name="T53" fmla="*/ 7 h 7"/>
                    <a:gd name="T54" fmla="*/ 0 w 3"/>
                    <a:gd name="T55" fmla="*/ 7 h 7"/>
                    <a:gd name="T56" fmla="*/ 0 w 3"/>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 h="7">
                      <a:moveTo>
                        <a:pt x="0" y="7"/>
                      </a:moveTo>
                      <a:lnTo>
                        <a:pt x="0" y="7"/>
                      </a:lnTo>
                      <a:lnTo>
                        <a:pt x="0" y="5"/>
                      </a:lnTo>
                      <a:lnTo>
                        <a:pt x="0" y="3"/>
                      </a:lnTo>
                      <a:lnTo>
                        <a:pt x="0" y="3"/>
                      </a:lnTo>
                      <a:lnTo>
                        <a:pt x="1" y="1"/>
                      </a:lnTo>
                      <a:lnTo>
                        <a:pt x="1" y="1"/>
                      </a:lnTo>
                      <a:lnTo>
                        <a:pt x="1" y="1"/>
                      </a:lnTo>
                      <a:lnTo>
                        <a:pt x="1" y="1"/>
                      </a:lnTo>
                      <a:lnTo>
                        <a:pt x="3" y="1"/>
                      </a:lnTo>
                      <a:lnTo>
                        <a:pt x="3" y="1"/>
                      </a:lnTo>
                      <a:lnTo>
                        <a:pt x="3" y="1"/>
                      </a:lnTo>
                      <a:lnTo>
                        <a:pt x="3" y="1"/>
                      </a:lnTo>
                      <a:lnTo>
                        <a:pt x="3" y="1"/>
                      </a:lnTo>
                      <a:lnTo>
                        <a:pt x="3" y="1"/>
                      </a:lnTo>
                      <a:lnTo>
                        <a:pt x="3" y="1"/>
                      </a:lnTo>
                      <a:lnTo>
                        <a:pt x="3" y="1"/>
                      </a:lnTo>
                      <a:lnTo>
                        <a:pt x="3" y="1"/>
                      </a:lnTo>
                      <a:lnTo>
                        <a:pt x="3" y="1"/>
                      </a:lnTo>
                      <a:lnTo>
                        <a:pt x="3" y="0"/>
                      </a:lnTo>
                      <a:lnTo>
                        <a:pt x="2" y="0"/>
                      </a:lnTo>
                      <a:lnTo>
                        <a:pt x="2" y="0"/>
                      </a:lnTo>
                      <a:lnTo>
                        <a:pt x="1" y="0"/>
                      </a:lnTo>
                      <a:lnTo>
                        <a:pt x="1" y="0"/>
                      </a:lnTo>
                      <a:lnTo>
                        <a:pt x="1" y="2"/>
                      </a:lnTo>
                      <a:lnTo>
                        <a:pt x="0" y="4"/>
                      </a:lnTo>
                      <a:lnTo>
                        <a:pt x="0" y="7"/>
                      </a:lnTo>
                      <a:lnTo>
                        <a:pt x="0" y="7"/>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49" name="Freeform 2985">
                  <a:extLst>
                    <a:ext uri="{FF2B5EF4-FFF2-40B4-BE49-F238E27FC236}">
                      <a16:creationId xmlns:a16="http://schemas.microsoft.com/office/drawing/2014/main" id="{A5B17E5B-9D1F-4090-BB68-7D5B2790A451}"/>
                    </a:ext>
                  </a:extLst>
                </p:cNvPr>
                <p:cNvSpPr>
                  <a:spLocks/>
                </p:cNvSpPr>
                <p:nvPr/>
              </p:nvSpPr>
              <p:spPr bwMode="auto">
                <a:xfrm>
                  <a:off x="4252" y="1691"/>
                  <a:ext cx="4" cy="6"/>
                </a:xfrm>
                <a:custGeom>
                  <a:avLst/>
                  <a:gdLst>
                    <a:gd name="T0" fmla="*/ 4 w 4"/>
                    <a:gd name="T1" fmla="*/ 6 h 6"/>
                    <a:gd name="T2" fmla="*/ 4 w 4"/>
                    <a:gd name="T3" fmla="*/ 6 h 6"/>
                    <a:gd name="T4" fmla="*/ 4 w 4"/>
                    <a:gd name="T5" fmla="*/ 5 h 6"/>
                    <a:gd name="T6" fmla="*/ 3 w 4"/>
                    <a:gd name="T7" fmla="*/ 3 h 6"/>
                    <a:gd name="T8" fmla="*/ 3 w 4"/>
                    <a:gd name="T9" fmla="*/ 2 h 6"/>
                    <a:gd name="T10" fmla="*/ 2 w 4"/>
                    <a:gd name="T11" fmla="*/ 1 h 6"/>
                    <a:gd name="T12" fmla="*/ 2 w 4"/>
                    <a:gd name="T13" fmla="*/ 1 h 6"/>
                    <a:gd name="T14" fmla="*/ 1 w 4"/>
                    <a:gd name="T15" fmla="*/ 0 h 6"/>
                    <a:gd name="T16" fmla="*/ 1 w 4"/>
                    <a:gd name="T17" fmla="*/ 0 h 6"/>
                    <a:gd name="T18" fmla="*/ 0 w 4"/>
                    <a:gd name="T19" fmla="*/ 0 h 6"/>
                    <a:gd name="T20" fmla="*/ 0 w 4"/>
                    <a:gd name="T21" fmla="*/ 0 h 6"/>
                    <a:gd name="T22" fmla="*/ 0 w 4"/>
                    <a:gd name="T23" fmla="*/ 0 h 6"/>
                    <a:gd name="T24" fmla="*/ 0 w 4"/>
                    <a:gd name="T25" fmla="*/ 0 h 6"/>
                    <a:gd name="T26" fmla="*/ 0 w 4"/>
                    <a:gd name="T27" fmla="*/ 1 h 6"/>
                    <a:gd name="T28" fmla="*/ 0 w 4"/>
                    <a:gd name="T29" fmla="*/ 1 h 6"/>
                    <a:gd name="T30" fmla="*/ 0 w 4"/>
                    <a:gd name="T31" fmla="*/ 1 h 6"/>
                    <a:gd name="T32" fmla="*/ 0 w 4"/>
                    <a:gd name="T33" fmla="*/ 1 h 6"/>
                    <a:gd name="T34" fmla="*/ 0 w 4"/>
                    <a:gd name="T35" fmla="*/ 1 h 6"/>
                    <a:gd name="T36" fmla="*/ 1 w 4"/>
                    <a:gd name="T37" fmla="*/ 0 h 6"/>
                    <a:gd name="T38" fmla="*/ 1 w 4"/>
                    <a:gd name="T39" fmla="*/ 0 h 6"/>
                    <a:gd name="T40" fmla="*/ 2 w 4"/>
                    <a:gd name="T41" fmla="*/ 1 h 6"/>
                    <a:gd name="T42" fmla="*/ 2 w 4"/>
                    <a:gd name="T43" fmla="*/ 1 h 6"/>
                    <a:gd name="T44" fmla="*/ 2 w 4"/>
                    <a:gd name="T45" fmla="*/ 2 h 6"/>
                    <a:gd name="T46" fmla="*/ 3 w 4"/>
                    <a:gd name="T47" fmla="*/ 3 h 6"/>
                    <a:gd name="T48" fmla="*/ 3 w 4"/>
                    <a:gd name="T49" fmla="*/ 3 h 6"/>
                    <a:gd name="T50" fmla="*/ 3 w 4"/>
                    <a:gd name="T51" fmla="*/ 5 h 6"/>
                    <a:gd name="T52" fmla="*/ 3 w 4"/>
                    <a:gd name="T53" fmla="*/ 6 h 6"/>
                    <a:gd name="T54" fmla="*/ 3 w 4"/>
                    <a:gd name="T55" fmla="*/ 6 h 6"/>
                    <a:gd name="T56" fmla="*/ 4 w 4"/>
                    <a:gd name="T5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6">
                      <a:moveTo>
                        <a:pt x="4" y="6"/>
                      </a:moveTo>
                      <a:lnTo>
                        <a:pt x="4" y="6"/>
                      </a:lnTo>
                      <a:lnTo>
                        <a:pt x="4" y="5"/>
                      </a:lnTo>
                      <a:lnTo>
                        <a:pt x="3" y="3"/>
                      </a:lnTo>
                      <a:lnTo>
                        <a:pt x="3" y="2"/>
                      </a:lnTo>
                      <a:lnTo>
                        <a:pt x="2" y="1"/>
                      </a:lnTo>
                      <a:lnTo>
                        <a:pt x="2" y="1"/>
                      </a:lnTo>
                      <a:lnTo>
                        <a:pt x="1" y="0"/>
                      </a:lnTo>
                      <a:lnTo>
                        <a:pt x="1" y="0"/>
                      </a:lnTo>
                      <a:lnTo>
                        <a:pt x="0" y="0"/>
                      </a:lnTo>
                      <a:lnTo>
                        <a:pt x="0" y="0"/>
                      </a:lnTo>
                      <a:lnTo>
                        <a:pt x="0" y="0"/>
                      </a:lnTo>
                      <a:lnTo>
                        <a:pt x="0" y="0"/>
                      </a:lnTo>
                      <a:lnTo>
                        <a:pt x="0" y="1"/>
                      </a:lnTo>
                      <a:lnTo>
                        <a:pt x="0" y="1"/>
                      </a:lnTo>
                      <a:lnTo>
                        <a:pt x="0" y="1"/>
                      </a:lnTo>
                      <a:lnTo>
                        <a:pt x="0" y="1"/>
                      </a:lnTo>
                      <a:lnTo>
                        <a:pt x="0" y="1"/>
                      </a:lnTo>
                      <a:lnTo>
                        <a:pt x="1" y="0"/>
                      </a:lnTo>
                      <a:lnTo>
                        <a:pt x="1" y="0"/>
                      </a:lnTo>
                      <a:lnTo>
                        <a:pt x="2" y="1"/>
                      </a:lnTo>
                      <a:lnTo>
                        <a:pt x="2" y="1"/>
                      </a:lnTo>
                      <a:lnTo>
                        <a:pt x="2" y="2"/>
                      </a:lnTo>
                      <a:lnTo>
                        <a:pt x="3" y="3"/>
                      </a:lnTo>
                      <a:lnTo>
                        <a:pt x="3" y="3"/>
                      </a:lnTo>
                      <a:lnTo>
                        <a:pt x="3" y="5"/>
                      </a:lnTo>
                      <a:lnTo>
                        <a:pt x="3" y="6"/>
                      </a:lnTo>
                      <a:lnTo>
                        <a:pt x="3" y="6"/>
                      </a:lnTo>
                      <a:lnTo>
                        <a:pt x="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50" name="Freeform 2986">
                  <a:extLst>
                    <a:ext uri="{FF2B5EF4-FFF2-40B4-BE49-F238E27FC236}">
                      <a16:creationId xmlns:a16="http://schemas.microsoft.com/office/drawing/2014/main" id="{CEA6DD7F-554C-4409-AF04-049B6231E12F}"/>
                    </a:ext>
                  </a:extLst>
                </p:cNvPr>
                <p:cNvSpPr>
                  <a:spLocks/>
                </p:cNvSpPr>
                <p:nvPr/>
              </p:nvSpPr>
              <p:spPr bwMode="auto">
                <a:xfrm>
                  <a:off x="4252" y="1691"/>
                  <a:ext cx="4" cy="6"/>
                </a:xfrm>
                <a:custGeom>
                  <a:avLst/>
                  <a:gdLst>
                    <a:gd name="T0" fmla="*/ 4 w 4"/>
                    <a:gd name="T1" fmla="*/ 6 h 6"/>
                    <a:gd name="T2" fmla="*/ 4 w 4"/>
                    <a:gd name="T3" fmla="*/ 6 h 6"/>
                    <a:gd name="T4" fmla="*/ 4 w 4"/>
                    <a:gd name="T5" fmla="*/ 5 h 6"/>
                    <a:gd name="T6" fmla="*/ 3 w 4"/>
                    <a:gd name="T7" fmla="*/ 3 h 6"/>
                    <a:gd name="T8" fmla="*/ 3 w 4"/>
                    <a:gd name="T9" fmla="*/ 2 h 6"/>
                    <a:gd name="T10" fmla="*/ 2 w 4"/>
                    <a:gd name="T11" fmla="*/ 1 h 6"/>
                    <a:gd name="T12" fmla="*/ 2 w 4"/>
                    <a:gd name="T13" fmla="*/ 1 h 6"/>
                    <a:gd name="T14" fmla="*/ 1 w 4"/>
                    <a:gd name="T15" fmla="*/ 0 h 6"/>
                    <a:gd name="T16" fmla="*/ 1 w 4"/>
                    <a:gd name="T17" fmla="*/ 0 h 6"/>
                    <a:gd name="T18" fmla="*/ 0 w 4"/>
                    <a:gd name="T19" fmla="*/ 0 h 6"/>
                    <a:gd name="T20" fmla="*/ 0 w 4"/>
                    <a:gd name="T21" fmla="*/ 0 h 6"/>
                    <a:gd name="T22" fmla="*/ 0 w 4"/>
                    <a:gd name="T23" fmla="*/ 0 h 6"/>
                    <a:gd name="T24" fmla="*/ 0 w 4"/>
                    <a:gd name="T25" fmla="*/ 0 h 6"/>
                    <a:gd name="T26" fmla="*/ 0 w 4"/>
                    <a:gd name="T27" fmla="*/ 1 h 6"/>
                    <a:gd name="T28" fmla="*/ 0 w 4"/>
                    <a:gd name="T29" fmla="*/ 1 h 6"/>
                    <a:gd name="T30" fmla="*/ 0 w 4"/>
                    <a:gd name="T31" fmla="*/ 1 h 6"/>
                    <a:gd name="T32" fmla="*/ 0 w 4"/>
                    <a:gd name="T33" fmla="*/ 1 h 6"/>
                    <a:gd name="T34" fmla="*/ 0 w 4"/>
                    <a:gd name="T35" fmla="*/ 1 h 6"/>
                    <a:gd name="T36" fmla="*/ 1 w 4"/>
                    <a:gd name="T37" fmla="*/ 0 h 6"/>
                    <a:gd name="T38" fmla="*/ 1 w 4"/>
                    <a:gd name="T39" fmla="*/ 0 h 6"/>
                    <a:gd name="T40" fmla="*/ 2 w 4"/>
                    <a:gd name="T41" fmla="*/ 1 h 6"/>
                    <a:gd name="T42" fmla="*/ 2 w 4"/>
                    <a:gd name="T43" fmla="*/ 1 h 6"/>
                    <a:gd name="T44" fmla="*/ 2 w 4"/>
                    <a:gd name="T45" fmla="*/ 2 h 6"/>
                    <a:gd name="T46" fmla="*/ 3 w 4"/>
                    <a:gd name="T47" fmla="*/ 3 h 6"/>
                    <a:gd name="T48" fmla="*/ 3 w 4"/>
                    <a:gd name="T49" fmla="*/ 3 h 6"/>
                    <a:gd name="T50" fmla="*/ 3 w 4"/>
                    <a:gd name="T51" fmla="*/ 5 h 6"/>
                    <a:gd name="T52" fmla="*/ 3 w 4"/>
                    <a:gd name="T53" fmla="*/ 6 h 6"/>
                    <a:gd name="T54" fmla="*/ 3 w 4"/>
                    <a:gd name="T55" fmla="*/ 6 h 6"/>
                    <a:gd name="T56" fmla="*/ 4 w 4"/>
                    <a:gd name="T5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6">
                      <a:moveTo>
                        <a:pt x="4" y="6"/>
                      </a:moveTo>
                      <a:lnTo>
                        <a:pt x="4" y="6"/>
                      </a:lnTo>
                      <a:lnTo>
                        <a:pt x="4" y="5"/>
                      </a:lnTo>
                      <a:lnTo>
                        <a:pt x="3" y="3"/>
                      </a:lnTo>
                      <a:lnTo>
                        <a:pt x="3" y="2"/>
                      </a:lnTo>
                      <a:lnTo>
                        <a:pt x="2" y="1"/>
                      </a:lnTo>
                      <a:lnTo>
                        <a:pt x="2" y="1"/>
                      </a:lnTo>
                      <a:lnTo>
                        <a:pt x="1" y="0"/>
                      </a:lnTo>
                      <a:lnTo>
                        <a:pt x="1" y="0"/>
                      </a:lnTo>
                      <a:lnTo>
                        <a:pt x="0" y="0"/>
                      </a:lnTo>
                      <a:lnTo>
                        <a:pt x="0" y="0"/>
                      </a:lnTo>
                      <a:lnTo>
                        <a:pt x="0" y="0"/>
                      </a:lnTo>
                      <a:lnTo>
                        <a:pt x="0" y="0"/>
                      </a:lnTo>
                      <a:lnTo>
                        <a:pt x="0" y="1"/>
                      </a:lnTo>
                      <a:lnTo>
                        <a:pt x="0" y="1"/>
                      </a:lnTo>
                      <a:lnTo>
                        <a:pt x="0" y="1"/>
                      </a:lnTo>
                      <a:lnTo>
                        <a:pt x="0" y="1"/>
                      </a:lnTo>
                      <a:lnTo>
                        <a:pt x="0" y="1"/>
                      </a:lnTo>
                      <a:lnTo>
                        <a:pt x="1" y="0"/>
                      </a:lnTo>
                      <a:lnTo>
                        <a:pt x="1" y="0"/>
                      </a:lnTo>
                      <a:lnTo>
                        <a:pt x="2" y="1"/>
                      </a:lnTo>
                      <a:lnTo>
                        <a:pt x="2" y="1"/>
                      </a:lnTo>
                      <a:lnTo>
                        <a:pt x="2" y="2"/>
                      </a:lnTo>
                      <a:lnTo>
                        <a:pt x="3" y="3"/>
                      </a:lnTo>
                      <a:lnTo>
                        <a:pt x="3" y="3"/>
                      </a:lnTo>
                      <a:lnTo>
                        <a:pt x="3" y="5"/>
                      </a:lnTo>
                      <a:lnTo>
                        <a:pt x="3" y="6"/>
                      </a:lnTo>
                      <a:lnTo>
                        <a:pt x="3" y="6"/>
                      </a:lnTo>
                      <a:lnTo>
                        <a:pt x="4"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51" name="Freeform 2987">
                  <a:extLst>
                    <a:ext uri="{FF2B5EF4-FFF2-40B4-BE49-F238E27FC236}">
                      <a16:creationId xmlns:a16="http://schemas.microsoft.com/office/drawing/2014/main" id="{C4F1D22E-3ED5-428D-BFC9-754CF77AECD2}"/>
                    </a:ext>
                  </a:extLst>
                </p:cNvPr>
                <p:cNvSpPr>
                  <a:spLocks/>
                </p:cNvSpPr>
                <p:nvPr/>
              </p:nvSpPr>
              <p:spPr bwMode="auto">
                <a:xfrm>
                  <a:off x="4259" y="1693"/>
                  <a:ext cx="7" cy="5"/>
                </a:xfrm>
                <a:custGeom>
                  <a:avLst/>
                  <a:gdLst>
                    <a:gd name="T0" fmla="*/ 1 w 7"/>
                    <a:gd name="T1" fmla="*/ 5 h 5"/>
                    <a:gd name="T2" fmla="*/ 1 w 7"/>
                    <a:gd name="T3" fmla="*/ 5 h 5"/>
                    <a:gd name="T4" fmla="*/ 1 w 7"/>
                    <a:gd name="T5" fmla="*/ 5 h 5"/>
                    <a:gd name="T6" fmla="*/ 1 w 7"/>
                    <a:gd name="T7" fmla="*/ 5 h 5"/>
                    <a:gd name="T8" fmla="*/ 1 w 7"/>
                    <a:gd name="T9" fmla="*/ 5 h 5"/>
                    <a:gd name="T10" fmla="*/ 2 w 7"/>
                    <a:gd name="T11" fmla="*/ 2 h 5"/>
                    <a:gd name="T12" fmla="*/ 2 w 7"/>
                    <a:gd name="T13" fmla="*/ 2 h 5"/>
                    <a:gd name="T14" fmla="*/ 3 w 7"/>
                    <a:gd name="T15" fmla="*/ 2 h 5"/>
                    <a:gd name="T16" fmla="*/ 4 w 7"/>
                    <a:gd name="T17" fmla="*/ 1 h 5"/>
                    <a:gd name="T18" fmla="*/ 4 w 7"/>
                    <a:gd name="T19" fmla="*/ 1 h 5"/>
                    <a:gd name="T20" fmla="*/ 5 w 7"/>
                    <a:gd name="T21" fmla="*/ 0 h 5"/>
                    <a:gd name="T22" fmla="*/ 6 w 7"/>
                    <a:gd name="T23" fmla="*/ 0 h 5"/>
                    <a:gd name="T24" fmla="*/ 7 w 7"/>
                    <a:gd name="T25" fmla="*/ 0 h 5"/>
                    <a:gd name="T26" fmla="*/ 7 w 7"/>
                    <a:gd name="T27" fmla="*/ 1 h 5"/>
                    <a:gd name="T28" fmla="*/ 7 w 7"/>
                    <a:gd name="T29" fmla="*/ 1 h 5"/>
                    <a:gd name="T30" fmla="*/ 7 w 7"/>
                    <a:gd name="T31" fmla="*/ 1 h 5"/>
                    <a:gd name="T32" fmla="*/ 7 w 7"/>
                    <a:gd name="T33" fmla="*/ 1 h 5"/>
                    <a:gd name="T34" fmla="*/ 7 w 7"/>
                    <a:gd name="T35" fmla="*/ 1 h 5"/>
                    <a:gd name="T36" fmla="*/ 7 w 7"/>
                    <a:gd name="T37" fmla="*/ 1 h 5"/>
                    <a:gd name="T38" fmla="*/ 7 w 7"/>
                    <a:gd name="T39" fmla="*/ 0 h 5"/>
                    <a:gd name="T40" fmla="*/ 7 w 7"/>
                    <a:gd name="T41" fmla="*/ 0 h 5"/>
                    <a:gd name="T42" fmla="*/ 6 w 7"/>
                    <a:gd name="T43" fmla="*/ 0 h 5"/>
                    <a:gd name="T44" fmla="*/ 5 w 7"/>
                    <a:gd name="T45" fmla="*/ 0 h 5"/>
                    <a:gd name="T46" fmla="*/ 5 w 7"/>
                    <a:gd name="T47" fmla="*/ 0 h 5"/>
                    <a:gd name="T48" fmla="*/ 4 w 7"/>
                    <a:gd name="T49" fmla="*/ 0 h 5"/>
                    <a:gd name="T50" fmla="*/ 3 w 7"/>
                    <a:gd name="T51" fmla="*/ 1 h 5"/>
                    <a:gd name="T52" fmla="*/ 2 w 7"/>
                    <a:gd name="T53" fmla="*/ 2 h 5"/>
                    <a:gd name="T54" fmla="*/ 2 w 7"/>
                    <a:gd name="T55" fmla="*/ 2 h 5"/>
                    <a:gd name="T56" fmla="*/ 1 w 7"/>
                    <a:gd name="T57" fmla="*/ 4 h 5"/>
                    <a:gd name="T58" fmla="*/ 1 w 7"/>
                    <a:gd name="T59" fmla="*/ 4 h 5"/>
                    <a:gd name="T60" fmla="*/ 1 w 7"/>
                    <a:gd name="T61" fmla="*/ 4 h 5"/>
                    <a:gd name="T62" fmla="*/ 0 w 7"/>
                    <a:gd name="T63" fmla="*/ 5 h 5"/>
                    <a:gd name="T64" fmla="*/ 0 w 7"/>
                    <a:gd name="T65" fmla="*/ 5 h 5"/>
                    <a:gd name="T66" fmla="*/ 1 w 7"/>
                    <a:gd name="T6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5">
                      <a:moveTo>
                        <a:pt x="1" y="5"/>
                      </a:moveTo>
                      <a:lnTo>
                        <a:pt x="1" y="5"/>
                      </a:lnTo>
                      <a:lnTo>
                        <a:pt x="1" y="5"/>
                      </a:lnTo>
                      <a:lnTo>
                        <a:pt x="1" y="5"/>
                      </a:lnTo>
                      <a:lnTo>
                        <a:pt x="1" y="5"/>
                      </a:lnTo>
                      <a:lnTo>
                        <a:pt x="2" y="2"/>
                      </a:lnTo>
                      <a:lnTo>
                        <a:pt x="2" y="2"/>
                      </a:lnTo>
                      <a:lnTo>
                        <a:pt x="3" y="2"/>
                      </a:lnTo>
                      <a:lnTo>
                        <a:pt x="4" y="1"/>
                      </a:lnTo>
                      <a:lnTo>
                        <a:pt x="4" y="1"/>
                      </a:lnTo>
                      <a:lnTo>
                        <a:pt x="5" y="0"/>
                      </a:lnTo>
                      <a:lnTo>
                        <a:pt x="6" y="0"/>
                      </a:lnTo>
                      <a:lnTo>
                        <a:pt x="7" y="0"/>
                      </a:lnTo>
                      <a:lnTo>
                        <a:pt x="7" y="1"/>
                      </a:lnTo>
                      <a:lnTo>
                        <a:pt x="7" y="1"/>
                      </a:lnTo>
                      <a:lnTo>
                        <a:pt x="7" y="1"/>
                      </a:lnTo>
                      <a:lnTo>
                        <a:pt x="7" y="1"/>
                      </a:lnTo>
                      <a:lnTo>
                        <a:pt x="7" y="1"/>
                      </a:lnTo>
                      <a:lnTo>
                        <a:pt x="7" y="1"/>
                      </a:lnTo>
                      <a:lnTo>
                        <a:pt x="7" y="0"/>
                      </a:lnTo>
                      <a:lnTo>
                        <a:pt x="7" y="0"/>
                      </a:lnTo>
                      <a:lnTo>
                        <a:pt x="6" y="0"/>
                      </a:lnTo>
                      <a:lnTo>
                        <a:pt x="5" y="0"/>
                      </a:lnTo>
                      <a:lnTo>
                        <a:pt x="5" y="0"/>
                      </a:lnTo>
                      <a:lnTo>
                        <a:pt x="4" y="0"/>
                      </a:lnTo>
                      <a:lnTo>
                        <a:pt x="3" y="1"/>
                      </a:lnTo>
                      <a:lnTo>
                        <a:pt x="2" y="2"/>
                      </a:lnTo>
                      <a:lnTo>
                        <a:pt x="2" y="2"/>
                      </a:lnTo>
                      <a:lnTo>
                        <a:pt x="1" y="4"/>
                      </a:lnTo>
                      <a:lnTo>
                        <a:pt x="1" y="4"/>
                      </a:lnTo>
                      <a:lnTo>
                        <a:pt x="1" y="4"/>
                      </a:lnTo>
                      <a:lnTo>
                        <a:pt x="0" y="5"/>
                      </a:lnTo>
                      <a:lnTo>
                        <a:pt x="0" y="5"/>
                      </a:lnTo>
                      <a:lnTo>
                        <a:pt x="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52" name="Freeform 2988">
                  <a:extLst>
                    <a:ext uri="{FF2B5EF4-FFF2-40B4-BE49-F238E27FC236}">
                      <a16:creationId xmlns:a16="http://schemas.microsoft.com/office/drawing/2014/main" id="{F042E992-EA00-4232-9860-25F3A19BEE8A}"/>
                    </a:ext>
                  </a:extLst>
                </p:cNvPr>
                <p:cNvSpPr>
                  <a:spLocks/>
                </p:cNvSpPr>
                <p:nvPr/>
              </p:nvSpPr>
              <p:spPr bwMode="auto">
                <a:xfrm>
                  <a:off x="4259" y="1693"/>
                  <a:ext cx="7" cy="5"/>
                </a:xfrm>
                <a:custGeom>
                  <a:avLst/>
                  <a:gdLst>
                    <a:gd name="T0" fmla="*/ 1 w 7"/>
                    <a:gd name="T1" fmla="*/ 5 h 5"/>
                    <a:gd name="T2" fmla="*/ 1 w 7"/>
                    <a:gd name="T3" fmla="*/ 5 h 5"/>
                    <a:gd name="T4" fmla="*/ 1 w 7"/>
                    <a:gd name="T5" fmla="*/ 5 h 5"/>
                    <a:gd name="T6" fmla="*/ 1 w 7"/>
                    <a:gd name="T7" fmla="*/ 5 h 5"/>
                    <a:gd name="T8" fmla="*/ 1 w 7"/>
                    <a:gd name="T9" fmla="*/ 5 h 5"/>
                    <a:gd name="T10" fmla="*/ 2 w 7"/>
                    <a:gd name="T11" fmla="*/ 2 h 5"/>
                    <a:gd name="T12" fmla="*/ 2 w 7"/>
                    <a:gd name="T13" fmla="*/ 2 h 5"/>
                    <a:gd name="T14" fmla="*/ 3 w 7"/>
                    <a:gd name="T15" fmla="*/ 2 h 5"/>
                    <a:gd name="T16" fmla="*/ 4 w 7"/>
                    <a:gd name="T17" fmla="*/ 1 h 5"/>
                    <a:gd name="T18" fmla="*/ 4 w 7"/>
                    <a:gd name="T19" fmla="*/ 1 h 5"/>
                    <a:gd name="T20" fmla="*/ 5 w 7"/>
                    <a:gd name="T21" fmla="*/ 0 h 5"/>
                    <a:gd name="T22" fmla="*/ 6 w 7"/>
                    <a:gd name="T23" fmla="*/ 0 h 5"/>
                    <a:gd name="T24" fmla="*/ 7 w 7"/>
                    <a:gd name="T25" fmla="*/ 0 h 5"/>
                    <a:gd name="T26" fmla="*/ 7 w 7"/>
                    <a:gd name="T27" fmla="*/ 1 h 5"/>
                    <a:gd name="T28" fmla="*/ 7 w 7"/>
                    <a:gd name="T29" fmla="*/ 1 h 5"/>
                    <a:gd name="T30" fmla="*/ 7 w 7"/>
                    <a:gd name="T31" fmla="*/ 1 h 5"/>
                    <a:gd name="T32" fmla="*/ 7 w 7"/>
                    <a:gd name="T33" fmla="*/ 1 h 5"/>
                    <a:gd name="T34" fmla="*/ 7 w 7"/>
                    <a:gd name="T35" fmla="*/ 1 h 5"/>
                    <a:gd name="T36" fmla="*/ 7 w 7"/>
                    <a:gd name="T37" fmla="*/ 1 h 5"/>
                    <a:gd name="T38" fmla="*/ 7 w 7"/>
                    <a:gd name="T39" fmla="*/ 0 h 5"/>
                    <a:gd name="T40" fmla="*/ 7 w 7"/>
                    <a:gd name="T41" fmla="*/ 0 h 5"/>
                    <a:gd name="T42" fmla="*/ 6 w 7"/>
                    <a:gd name="T43" fmla="*/ 0 h 5"/>
                    <a:gd name="T44" fmla="*/ 5 w 7"/>
                    <a:gd name="T45" fmla="*/ 0 h 5"/>
                    <a:gd name="T46" fmla="*/ 5 w 7"/>
                    <a:gd name="T47" fmla="*/ 0 h 5"/>
                    <a:gd name="T48" fmla="*/ 4 w 7"/>
                    <a:gd name="T49" fmla="*/ 0 h 5"/>
                    <a:gd name="T50" fmla="*/ 3 w 7"/>
                    <a:gd name="T51" fmla="*/ 1 h 5"/>
                    <a:gd name="T52" fmla="*/ 2 w 7"/>
                    <a:gd name="T53" fmla="*/ 2 h 5"/>
                    <a:gd name="T54" fmla="*/ 2 w 7"/>
                    <a:gd name="T55" fmla="*/ 2 h 5"/>
                    <a:gd name="T56" fmla="*/ 1 w 7"/>
                    <a:gd name="T57" fmla="*/ 4 h 5"/>
                    <a:gd name="T58" fmla="*/ 1 w 7"/>
                    <a:gd name="T59" fmla="*/ 4 h 5"/>
                    <a:gd name="T60" fmla="*/ 1 w 7"/>
                    <a:gd name="T61" fmla="*/ 4 h 5"/>
                    <a:gd name="T62" fmla="*/ 0 w 7"/>
                    <a:gd name="T63" fmla="*/ 5 h 5"/>
                    <a:gd name="T64" fmla="*/ 0 w 7"/>
                    <a:gd name="T65" fmla="*/ 5 h 5"/>
                    <a:gd name="T66" fmla="*/ 1 w 7"/>
                    <a:gd name="T6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5">
                      <a:moveTo>
                        <a:pt x="1" y="5"/>
                      </a:moveTo>
                      <a:lnTo>
                        <a:pt x="1" y="5"/>
                      </a:lnTo>
                      <a:lnTo>
                        <a:pt x="1" y="5"/>
                      </a:lnTo>
                      <a:lnTo>
                        <a:pt x="1" y="5"/>
                      </a:lnTo>
                      <a:lnTo>
                        <a:pt x="1" y="5"/>
                      </a:lnTo>
                      <a:lnTo>
                        <a:pt x="2" y="2"/>
                      </a:lnTo>
                      <a:lnTo>
                        <a:pt x="2" y="2"/>
                      </a:lnTo>
                      <a:lnTo>
                        <a:pt x="3" y="2"/>
                      </a:lnTo>
                      <a:lnTo>
                        <a:pt x="4" y="1"/>
                      </a:lnTo>
                      <a:lnTo>
                        <a:pt x="4" y="1"/>
                      </a:lnTo>
                      <a:lnTo>
                        <a:pt x="5" y="0"/>
                      </a:lnTo>
                      <a:lnTo>
                        <a:pt x="6" y="0"/>
                      </a:lnTo>
                      <a:lnTo>
                        <a:pt x="7" y="0"/>
                      </a:lnTo>
                      <a:lnTo>
                        <a:pt x="7" y="1"/>
                      </a:lnTo>
                      <a:lnTo>
                        <a:pt x="7" y="1"/>
                      </a:lnTo>
                      <a:lnTo>
                        <a:pt x="7" y="1"/>
                      </a:lnTo>
                      <a:lnTo>
                        <a:pt x="7" y="1"/>
                      </a:lnTo>
                      <a:lnTo>
                        <a:pt x="7" y="1"/>
                      </a:lnTo>
                      <a:lnTo>
                        <a:pt x="7" y="1"/>
                      </a:lnTo>
                      <a:lnTo>
                        <a:pt x="7" y="0"/>
                      </a:lnTo>
                      <a:lnTo>
                        <a:pt x="7" y="0"/>
                      </a:lnTo>
                      <a:lnTo>
                        <a:pt x="6" y="0"/>
                      </a:lnTo>
                      <a:lnTo>
                        <a:pt x="5" y="0"/>
                      </a:lnTo>
                      <a:lnTo>
                        <a:pt x="5" y="0"/>
                      </a:lnTo>
                      <a:lnTo>
                        <a:pt x="4" y="0"/>
                      </a:lnTo>
                      <a:lnTo>
                        <a:pt x="3" y="1"/>
                      </a:lnTo>
                      <a:lnTo>
                        <a:pt x="2" y="2"/>
                      </a:lnTo>
                      <a:lnTo>
                        <a:pt x="2" y="2"/>
                      </a:lnTo>
                      <a:lnTo>
                        <a:pt x="1" y="4"/>
                      </a:lnTo>
                      <a:lnTo>
                        <a:pt x="1" y="4"/>
                      </a:lnTo>
                      <a:lnTo>
                        <a:pt x="1" y="4"/>
                      </a:lnTo>
                      <a:lnTo>
                        <a:pt x="0" y="5"/>
                      </a:lnTo>
                      <a:lnTo>
                        <a:pt x="0" y="5"/>
                      </a:lnTo>
                      <a:lnTo>
                        <a:pt x="1"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53" name="Freeform 2989">
                  <a:extLst>
                    <a:ext uri="{FF2B5EF4-FFF2-40B4-BE49-F238E27FC236}">
                      <a16:creationId xmlns:a16="http://schemas.microsoft.com/office/drawing/2014/main" id="{97C5CBB6-8F40-4C42-891D-080F33A0A45E}"/>
                    </a:ext>
                  </a:extLst>
                </p:cNvPr>
                <p:cNvSpPr>
                  <a:spLocks/>
                </p:cNvSpPr>
                <p:nvPr/>
              </p:nvSpPr>
              <p:spPr bwMode="auto">
                <a:xfrm>
                  <a:off x="4261" y="1696"/>
                  <a:ext cx="5" cy="2"/>
                </a:xfrm>
                <a:custGeom>
                  <a:avLst/>
                  <a:gdLst>
                    <a:gd name="T0" fmla="*/ 0 w 5"/>
                    <a:gd name="T1" fmla="*/ 2 h 2"/>
                    <a:gd name="T2" fmla="*/ 0 w 5"/>
                    <a:gd name="T3" fmla="*/ 2 h 2"/>
                    <a:gd name="T4" fmla="*/ 1 w 5"/>
                    <a:gd name="T5" fmla="*/ 1 h 2"/>
                    <a:gd name="T6" fmla="*/ 2 w 5"/>
                    <a:gd name="T7" fmla="*/ 1 h 2"/>
                    <a:gd name="T8" fmla="*/ 3 w 5"/>
                    <a:gd name="T9" fmla="*/ 1 h 2"/>
                    <a:gd name="T10" fmla="*/ 3 w 5"/>
                    <a:gd name="T11" fmla="*/ 1 h 2"/>
                    <a:gd name="T12" fmla="*/ 4 w 5"/>
                    <a:gd name="T13" fmla="*/ 1 h 2"/>
                    <a:gd name="T14" fmla="*/ 5 w 5"/>
                    <a:gd name="T15" fmla="*/ 2 h 2"/>
                    <a:gd name="T16" fmla="*/ 5 w 5"/>
                    <a:gd name="T17" fmla="*/ 2 h 2"/>
                    <a:gd name="T18" fmla="*/ 5 w 5"/>
                    <a:gd name="T19" fmla="*/ 1 h 2"/>
                    <a:gd name="T20" fmla="*/ 5 w 5"/>
                    <a:gd name="T21" fmla="*/ 1 h 2"/>
                    <a:gd name="T22" fmla="*/ 5 w 5"/>
                    <a:gd name="T23" fmla="*/ 1 h 2"/>
                    <a:gd name="T24" fmla="*/ 4 w 5"/>
                    <a:gd name="T25" fmla="*/ 1 h 2"/>
                    <a:gd name="T26" fmla="*/ 3 w 5"/>
                    <a:gd name="T27" fmla="*/ 0 h 2"/>
                    <a:gd name="T28" fmla="*/ 3 w 5"/>
                    <a:gd name="T29" fmla="*/ 0 h 2"/>
                    <a:gd name="T30" fmla="*/ 3 w 5"/>
                    <a:gd name="T31" fmla="*/ 0 h 2"/>
                    <a:gd name="T32" fmla="*/ 2 w 5"/>
                    <a:gd name="T33" fmla="*/ 1 h 2"/>
                    <a:gd name="T34" fmla="*/ 1 w 5"/>
                    <a:gd name="T35" fmla="*/ 1 h 2"/>
                    <a:gd name="T36" fmla="*/ 0 w 5"/>
                    <a:gd name="T37" fmla="*/ 2 h 2"/>
                    <a:gd name="T38" fmla="*/ 0 w 5"/>
                    <a:gd name="T39" fmla="*/ 2 h 2"/>
                    <a:gd name="T40" fmla="*/ 0 w 5"/>
                    <a:gd name="T41" fmla="*/ 2 h 2"/>
                    <a:gd name="T42" fmla="*/ 0 w 5"/>
                    <a:gd name="T4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2">
                      <a:moveTo>
                        <a:pt x="0" y="2"/>
                      </a:moveTo>
                      <a:lnTo>
                        <a:pt x="0" y="2"/>
                      </a:lnTo>
                      <a:lnTo>
                        <a:pt x="1" y="1"/>
                      </a:lnTo>
                      <a:lnTo>
                        <a:pt x="2" y="1"/>
                      </a:lnTo>
                      <a:lnTo>
                        <a:pt x="3" y="1"/>
                      </a:lnTo>
                      <a:lnTo>
                        <a:pt x="3" y="1"/>
                      </a:lnTo>
                      <a:lnTo>
                        <a:pt x="4" y="1"/>
                      </a:lnTo>
                      <a:lnTo>
                        <a:pt x="5" y="2"/>
                      </a:lnTo>
                      <a:lnTo>
                        <a:pt x="5" y="2"/>
                      </a:lnTo>
                      <a:lnTo>
                        <a:pt x="5" y="1"/>
                      </a:lnTo>
                      <a:lnTo>
                        <a:pt x="5" y="1"/>
                      </a:lnTo>
                      <a:lnTo>
                        <a:pt x="5" y="1"/>
                      </a:lnTo>
                      <a:lnTo>
                        <a:pt x="4" y="1"/>
                      </a:lnTo>
                      <a:lnTo>
                        <a:pt x="3" y="0"/>
                      </a:lnTo>
                      <a:lnTo>
                        <a:pt x="3" y="0"/>
                      </a:lnTo>
                      <a:lnTo>
                        <a:pt x="3" y="0"/>
                      </a:lnTo>
                      <a:lnTo>
                        <a:pt x="2" y="1"/>
                      </a:lnTo>
                      <a:lnTo>
                        <a:pt x="1" y="1"/>
                      </a:lnTo>
                      <a:lnTo>
                        <a:pt x="0" y="2"/>
                      </a:lnTo>
                      <a:lnTo>
                        <a:pt x="0" y="2"/>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54" name="Freeform 2990">
                  <a:extLst>
                    <a:ext uri="{FF2B5EF4-FFF2-40B4-BE49-F238E27FC236}">
                      <a16:creationId xmlns:a16="http://schemas.microsoft.com/office/drawing/2014/main" id="{87BD5D38-9644-44CE-8A31-345153F858AF}"/>
                    </a:ext>
                  </a:extLst>
                </p:cNvPr>
                <p:cNvSpPr>
                  <a:spLocks/>
                </p:cNvSpPr>
                <p:nvPr/>
              </p:nvSpPr>
              <p:spPr bwMode="auto">
                <a:xfrm>
                  <a:off x="4261" y="1696"/>
                  <a:ext cx="5" cy="2"/>
                </a:xfrm>
                <a:custGeom>
                  <a:avLst/>
                  <a:gdLst>
                    <a:gd name="T0" fmla="*/ 0 w 5"/>
                    <a:gd name="T1" fmla="*/ 2 h 2"/>
                    <a:gd name="T2" fmla="*/ 0 w 5"/>
                    <a:gd name="T3" fmla="*/ 2 h 2"/>
                    <a:gd name="T4" fmla="*/ 1 w 5"/>
                    <a:gd name="T5" fmla="*/ 1 h 2"/>
                    <a:gd name="T6" fmla="*/ 2 w 5"/>
                    <a:gd name="T7" fmla="*/ 1 h 2"/>
                    <a:gd name="T8" fmla="*/ 3 w 5"/>
                    <a:gd name="T9" fmla="*/ 1 h 2"/>
                    <a:gd name="T10" fmla="*/ 3 w 5"/>
                    <a:gd name="T11" fmla="*/ 1 h 2"/>
                    <a:gd name="T12" fmla="*/ 4 w 5"/>
                    <a:gd name="T13" fmla="*/ 1 h 2"/>
                    <a:gd name="T14" fmla="*/ 5 w 5"/>
                    <a:gd name="T15" fmla="*/ 2 h 2"/>
                    <a:gd name="T16" fmla="*/ 5 w 5"/>
                    <a:gd name="T17" fmla="*/ 2 h 2"/>
                    <a:gd name="T18" fmla="*/ 5 w 5"/>
                    <a:gd name="T19" fmla="*/ 1 h 2"/>
                    <a:gd name="T20" fmla="*/ 5 w 5"/>
                    <a:gd name="T21" fmla="*/ 1 h 2"/>
                    <a:gd name="T22" fmla="*/ 5 w 5"/>
                    <a:gd name="T23" fmla="*/ 1 h 2"/>
                    <a:gd name="T24" fmla="*/ 4 w 5"/>
                    <a:gd name="T25" fmla="*/ 1 h 2"/>
                    <a:gd name="T26" fmla="*/ 3 w 5"/>
                    <a:gd name="T27" fmla="*/ 0 h 2"/>
                    <a:gd name="T28" fmla="*/ 3 w 5"/>
                    <a:gd name="T29" fmla="*/ 0 h 2"/>
                    <a:gd name="T30" fmla="*/ 3 w 5"/>
                    <a:gd name="T31" fmla="*/ 0 h 2"/>
                    <a:gd name="T32" fmla="*/ 2 w 5"/>
                    <a:gd name="T33" fmla="*/ 1 h 2"/>
                    <a:gd name="T34" fmla="*/ 1 w 5"/>
                    <a:gd name="T35" fmla="*/ 1 h 2"/>
                    <a:gd name="T36" fmla="*/ 0 w 5"/>
                    <a:gd name="T37" fmla="*/ 2 h 2"/>
                    <a:gd name="T38" fmla="*/ 0 w 5"/>
                    <a:gd name="T39" fmla="*/ 2 h 2"/>
                    <a:gd name="T40" fmla="*/ 0 w 5"/>
                    <a:gd name="T41" fmla="*/ 2 h 2"/>
                    <a:gd name="T42" fmla="*/ 0 w 5"/>
                    <a:gd name="T4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2">
                      <a:moveTo>
                        <a:pt x="0" y="2"/>
                      </a:moveTo>
                      <a:lnTo>
                        <a:pt x="0" y="2"/>
                      </a:lnTo>
                      <a:lnTo>
                        <a:pt x="1" y="1"/>
                      </a:lnTo>
                      <a:lnTo>
                        <a:pt x="2" y="1"/>
                      </a:lnTo>
                      <a:lnTo>
                        <a:pt x="3" y="1"/>
                      </a:lnTo>
                      <a:lnTo>
                        <a:pt x="3" y="1"/>
                      </a:lnTo>
                      <a:lnTo>
                        <a:pt x="4" y="1"/>
                      </a:lnTo>
                      <a:lnTo>
                        <a:pt x="5" y="2"/>
                      </a:lnTo>
                      <a:lnTo>
                        <a:pt x="5" y="2"/>
                      </a:lnTo>
                      <a:lnTo>
                        <a:pt x="5" y="1"/>
                      </a:lnTo>
                      <a:lnTo>
                        <a:pt x="5" y="1"/>
                      </a:lnTo>
                      <a:lnTo>
                        <a:pt x="5" y="1"/>
                      </a:lnTo>
                      <a:lnTo>
                        <a:pt x="4" y="1"/>
                      </a:lnTo>
                      <a:lnTo>
                        <a:pt x="3" y="0"/>
                      </a:lnTo>
                      <a:lnTo>
                        <a:pt x="3" y="0"/>
                      </a:lnTo>
                      <a:lnTo>
                        <a:pt x="3" y="0"/>
                      </a:lnTo>
                      <a:lnTo>
                        <a:pt x="2" y="1"/>
                      </a:lnTo>
                      <a:lnTo>
                        <a:pt x="1" y="1"/>
                      </a:lnTo>
                      <a:lnTo>
                        <a:pt x="0" y="2"/>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55" name="Freeform 2991">
                  <a:extLst>
                    <a:ext uri="{FF2B5EF4-FFF2-40B4-BE49-F238E27FC236}">
                      <a16:creationId xmlns:a16="http://schemas.microsoft.com/office/drawing/2014/main" id="{5D2BD9F4-2FFA-410B-BC03-D64227F10BD2}"/>
                    </a:ext>
                  </a:extLst>
                </p:cNvPr>
                <p:cNvSpPr>
                  <a:spLocks/>
                </p:cNvSpPr>
                <p:nvPr/>
              </p:nvSpPr>
              <p:spPr bwMode="auto">
                <a:xfrm>
                  <a:off x="4204" y="1694"/>
                  <a:ext cx="6" cy="4"/>
                </a:xfrm>
                <a:custGeom>
                  <a:avLst/>
                  <a:gdLst>
                    <a:gd name="T0" fmla="*/ 6 w 6"/>
                    <a:gd name="T1" fmla="*/ 4 h 4"/>
                    <a:gd name="T2" fmla="*/ 6 w 6"/>
                    <a:gd name="T3" fmla="*/ 4 h 4"/>
                    <a:gd name="T4" fmla="*/ 5 w 6"/>
                    <a:gd name="T5" fmla="*/ 3 h 4"/>
                    <a:gd name="T6" fmla="*/ 4 w 6"/>
                    <a:gd name="T7" fmla="*/ 1 h 4"/>
                    <a:gd name="T8" fmla="*/ 3 w 6"/>
                    <a:gd name="T9" fmla="*/ 1 h 4"/>
                    <a:gd name="T10" fmla="*/ 1 w 6"/>
                    <a:gd name="T11" fmla="*/ 0 h 4"/>
                    <a:gd name="T12" fmla="*/ 1 w 6"/>
                    <a:gd name="T13" fmla="*/ 0 h 4"/>
                    <a:gd name="T14" fmla="*/ 0 w 6"/>
                    <a:gd name="T15" fmla="*/ 0 h 4"/>
                    <a:gd name="T16" fmla="*/ 0 w 6"/>
                    <a:gd name="T17" fmla="*/ 0 h 4"/>
                    <a:gd name="T18" fmla="*/ 0 w 6"/>
                    <a:gd name="T19" fmla="*/ 0 h 4"/>
                    <a:gd name="T20" fmla="*/ 0 w 6"/>
                    <a:gd name="T21" fmla="*/ 0 h 4"/>
                    <a:gd name="T22" fmla="*/ 0 w 6"/>
                    <a:gd name="T23" fmla="*/ 0 h 4"/>
                    <a:gd name="T24" fmla="*/ 0 w 6"/>
                    <a:gd name="T25" fmla="*/ 1 h 4"/>
                    <a:gd name="T26" fmla="*/ 0 w 6"/>
                    <a:gd name="T27" fmla="*/ 1 h 4"/>
                    <a:gd name="T28" fmla="*/ 0 w 6"/>
                    <a:gd name="T29" fmla="*/ 1 h 4"/>
                    <a:gd name="T30" fmla="*/ 0 w 6"/>
                    <a:gd name="T31" fmla="*/ 1 h 4"/>
                    <a:gd name="T32" fmla="*/ 0 w 6"/>
                    <a:gd name="T33" fmla="*/ 1 h 4"/>
                    <a:gd name="T34" fmla="*/ 0 w 6"/>
                    <a:gd name="T35" fmla="*/ 0 h 4"/>
                    <a:gd name="T36" fmla="*/ 0 w 6"/>
                    <a:gd name="T37" fmla="*/ 0 h 4"/>
                    <a:gd name="T38" fmla="*/ 1 w 6"/>
                    <a:gd name="T39" fmla="*/ 0 h 4"/>
                    <a:gd name="T40" fmla="*/ 1 w 6"/>
                    <a:gd name="T41" fmla="*/ 0 h 4"/>
                    <a:gd name="T42" fmla="*/ 1 w 6"/>
                    <a:gd name="T43" fmla="*/ 0 h 4"/>
                    <a:gd name="T44" fmla="*/ 2 w 6"/>
                    <a:gd name="T45" fmla="*/ 0 h 4"/>
                    <a:gd name="T46" fmla="*/ 2 w 6"/>
                    <a:gd name="T47" fmla="*/ 0 h 4"/>
                    <a:gd name="T48" fmla="*/ 3 w 6"/>
                    <a:gd name="T49" fmla="*/ 1 h 4"/>
                    <a:gd name="T50" fmla="*/ 3 w 6"/>
                    <a:gd name="T51" fmla="*/ 1 h 4"/>
                    <a:gd name="T52" fmla="*/ 5 w 6"/>
                    <a:gd name="T53" fmla="*/ 2 h 4"/>
                    <a:gd name="T54" fmla="*/ 6 w 6"/>
                    <a:gd name="T55" fmla="*/ 4 h 4"/>
                    <a:gd name="T56" fmla="*/ 6 w 6"/>
                    <a:gd name="T57" fmla="*/ 4 h 4"/>
                    <a:gd name="T58" fmla="*/ 6 w 6"/>
                    <a:gd name="T5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 h="4">
                      <a:moveTo>
                        <a:pt x="6" y="4"/>
                      </a:moveTo>
                      <a:lnTo>
                        <a:pt x="6" y="4"/>
                      </a:lnTo>
                      <a:lnTo>
                        <a:pt x="5" y="3"/>
                      </a:lnTo>
                      <a:lnTo>
                        <a:pt x="4" y="1"/>
                      </a:lnTo>
                      <a:lnTo>
                        <a:pt x="3" y="1"/>
                      </a:lnTo>
                      <a:lnTo>
                        <a:pt x="1" y="0"/>
                      </a:lnTo>
                      <a:lnTo>
                        <a:pt x="1" y="0"/>
                      </a:lnTo>
                      <a:lnTo>
                        <a:pt x="0" y="0"/>
                      </a:lnTo>
                      <a:lnTo>
                        <a:pt x="0" y="0"/>
                      </a:lnTo>
                      <a:lnTo>
                        <a:pt x="0" y="0"/>
                      </a:lnTo>
                      <a:lnTo>
                        <a:pt x="0" y="0"/>
                      </a:lnTo>
                      <a:lnTo>
                        <a:pt x="0" y="0"/>
                      </a:lnTo>
                      <a:lnTo>
                        <a:pt x="0" y="1"/>
                      </a:lnTo>
                      <a:lnTo>
                        <a:pt x="0" y="1"/>
                      </a:lnTo>
                      <a:lnTo>
                        <a:pt x="0" y="1"/>
                      </a:lnTo>
                      <a:lnTo>
                        <a:pt x="0" y="1"/>
                      </a:lnTo>
                      <a:lnTo>
                        <a:pt x="0" y="1"/>
                      </a:lnTo>
                      <a:lnTo>
                        <a:pt x="0" y="0"/>
                      </a:lnTo>
                      <a:lnTo>
                        <a:pt x="0" y="0"/>
                      </a:lnTo>
                      <a:lnTo>
                        <a:pt x="1" y="0"/>
                      </a:lnTo>
                      <a:lnTo>
                        <a:pt x="1" y="0"/>
                      </a:lnTo>
                      <a:lnTo>
                        <a:pt x="1" y="0"/>
                      </a:lnTo>
                      <a:lnTo>
                        <a:pt x="2" y="0"/>
                      </a:lnTo>
                      <a:lnTo>
                        <a:pt x="2" y="0"/>
                      </a:lnTo>
                      <a:lnTo>
                        <a:pt x="3" y="1"/>
                      </a:lnTo>
                      <a:lnTo>
                        <a:pt x="3" y="1"/>
                      </a:lnTo>
                      <a:lnTo>
                        <a:pt x="5" y="2"/>
                      </a:lnTo>
                      <a:lnTo>
                        <a:pt x="6" y="4"/>
                      </a:lnTo>
                      <a:lnTo>
                        <a:pt x="6" y="4"/>
                      </a:lnTo>
                      <a:lnTo>
                        <a:pt x="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56" name="Freeform 2992">
                  <a:extLst>
                    <a:ext uri="{FF2B5EF4-FFF2-40B4-BE49-F238E27FC236}">
                      <a16:creationId xmlns:a16="http://schemas.microsoft.com/office/drawing/2014/main" id="{81504C52-1DE4-4FCB-A69E-EE9CFA0A7409}"/>
                    </a:ext>
                  </a:extLst>
                </p:cNvPr>
                <p:cNvSpPr>
                  <a:spLocks/>
                </p:cNvSpPr>
                <p:nvPr/>
              </p:nvSpPr>
              <p:spPr bwMode="auto">
                <a:xfrm>
                  <a:off x="4204" y="1694"/>
                  <a:ext cx="6" cy="4"/>
                </a:xfrm>
                <a:custGeom>
                  <a:avLst/>
                  <a:gdLst>
                    <a:gd name="T0" fmla="*/ 6 w 6"/>
                    <a:gd name="T1" fmla="*/ 4 h 4"/>
                    <a:gd name="T2" fmla="*/ 6 w 6"/>
                    <a:gd name="T3" fmla="*/ 4 h 4"/>
                    <a:gd name="T4" fmla="*/ 5 w 6"/>
                    <a:gd name="T5" fmla="*/ 3 h 4"/>
                    <a:gd name="T6" fmla="*/ 4 w 6"/>
                    <a:gd name="T7" fmla="*/ 1 h 4"/>
                    <a:gd name="T8" fmla="*/ 3 w 6"/>
                    <a:gd name="T9" fmla="*/ 1 h 4"/>
                    <a:gd name="T10" fmla="*/ 1 w 6"/>
                    <a:gd name="T11" fmla="*/ 0 h 4"/>
                    <a:gd name="T12" fmla="*/ 1 w 6"/>
                    <a:gd name="T13" fmla="*/ 0 h 4"/>
                    <a:gd name="T14" fmla="*/ 0 w 6"/>
                    <a:gd name="T15" fmla="*/ 0 h 4"/>
                    <a:gd name="T16" fmla="*/ 0 w 6"/>
                    <a:gd name="T17" fmla="*/ 0 h 4"/>
                    <a:gd name="T18" fmla="*/ 0 w 6"/>
                    <a:gd name="T19" fmla="*/ 0 h 4"/>
                    <a:gd name="T20" fmla="*/ 0 w 6"/>
                    <a:gd name="T21" fmla="*/ 0 h 4"/>
                    <a:gd name="T22" fmla="*/ 0 w 6"/>
                    <a:gd name="T23" fmla="*/ 0 h 4"/>
                    <a:gd name="T24" fmla="*/ 0 w 6"/>
                    <a:gd name="T25" fmla="*/ 1 h 4"/>
                    <a:gd name="T26" fmla="*/ 0 w 6"/>
                    <a:gd name="T27" fmla="*/ 1 h 4"/>
                    <a:gd name="T28" fmla="*/ 0 w 6"/>
                    <a:gd name="T29" fmla="*/ 1 h 4"/>
                    <a:gd name="T30" fmla="*/ 0 w 6"/>
                    <a:gd name="T31" fmla="*/ 1 h 4"/>
                    <a:gd name="T32" fmla="*/ 0 w 6"/>
                    <a:gd name="T33" fmla="*/ 1 h 4"/>
                    <a:gd name="T34" fmla="*/ 0 w 6"/>
                    <a:gd name="T35" fmla="*/ 0 h 4"/>
                    <a:gd name="T36" fmla="*/ 0 w 6"/>
                    <a:gd name="T37" fmla="*/ 0 h 4"/>
                    <a:gd name="T38" fmla="*/ 1 w 6"/>
                    <a:gd name="T39" fmla="*/ 0 h 4"/>
                    <a:gd name="T40" fmla="*/ 1 w 6"/>
                    <a:gd name="T41" fmla="*/ 0 h 4"/>
                    <a:gd name="T42" fmla="*/ 1 w 6"/>
                    <a:gd name="T43" fmla="*/ 0 h 4"/>
                    <a:gd name="T44" fmla="*/ 2 w 6"/>
                    <a:gd name="T45" fmla="*/ 0 h 4"/>
                    <a:gd name="T46" fmla="*/ 2 w 6"/>
                    <a:gd name="T47" fmla="*/ 0 h 4"/>
                    <a:gd name="T48" fmla="*/ 3 w 6"/>
                    <a:gd name="T49" fmla="*/ 1 h 4"/>
                    <a:gd name="T50" fmla="*/ 3 w 6"/>
                    <a:gd name="T51" fmla="*/ 1 h 4"/>
                    <a:gd name="T52" fmla="*/ 5 w 6"/>
                    <a:gd name="T53" fmla="*/ 2 h 4"/>
                    <a:gd name="T54" fmla="*/ 6 w 6"/>
                    <a:gd name="T55" fmla="*/ 4 h 4"/>
                    <a:gd name="T56" fmla="*/ 6 w 6"/>
                    <a:gd name="T57" fmla="*/ 4 h 4"/>
                    <a:gd name="T58" fmla="*/ 6 w 6"/>
                    <a:gd name="T5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 h="4">
                      <a:moveTo>
                        <a:pt x="6" y="4"/>
                      </a:moveTo>
                      <a:lnTo>
                        <a:pt x="6" y="4"/>
                      </a:lnTo>
                      <a:lnTo>
                        <a:pt x="5" y="3"/>
                      </a:lnTo>
                      <a:lnTo>
                        <a:pt x="4" y="1"/>
                      </a:lnTo>
                      <a:lnTo>
                        <a:pt x="3" y="1"/>
                      </a:lnTo>
                      <a:lnTo>
                        <a:pt x="1" y="0"/>
                      </a:lnTo>
                      <a:lnTo>
                        <a:pt x="1" y="0"/>
                      </a:lnTo>
                      <a:lnTo>
                        <a:pt x="0" y="0"/>
                      </a:lnTo>
                      <a:lnTo>
                        <a:pt x="0" y="0"/>
                      </a:lnTo>
                      <a:lnTo>
                        <a:pt x="0" y="0"/>
                      </a:lnTo>
                      <a:lnTo>
                        <a:pt x="0" y="0"/>
                      </a:lnTo>
                      <a:lnTo>
                        <a:pt x="0" y="0"/>
                      </a:lnTo>
                      <a:lnTo>
                        <a:pt x="0" y="1"/>
                      </a:lnTo>
                      <a:lnTo>
                        <a:pt x="0" y="1"/>
                      </a:lnTo>
                      <a:lnTo>
                        <a:pt x="0" y="1"/>
                      </a:lnTo>
                      <a:lnTo>
                        <a:pt x="0" y="1"/>
                      </a:lnTo>
                      <a:lnTo>
                        <a:pt x="0" y="1"/>
                      </a:lnTo>
                      <a:lnTo>
                        <a:pt x="0" y="0"/>
                      </a:lnTo>
                      <a:lnTo>
                        <a:pt x="0" y="0"/>
                      </a:lnTo>
                      <a:lnTo>
                        <a:pt x="1" y="0"/>
                      </a:lnTo>
                      <a:lnTo>
                        <a:pt x="1" y="0"/>
                      </a:lnTo>
                      <a:lnTo>
                        <a:pt x="1" y="0"/>
                      </a:lnTo>
                      <a:lnTo>
                        <a:pt x="2" y="0"/>
                      </a:lnTo>
                      <a:lnTo>
                        <a:pt x="2" y="0"/>
                      </a:lnTo>
                      <a:lnTo>
                        <a:pt x="3" y="1"/>
                      </a:lnTo>
                      <a:lnTo>
                        <a:pt x="3" y="1"/>
                      </a:lnTo>
                      <a:lnTo>
                        <a:pt x="5" y="2"/>
                      </a:lnTo>
                      <a:lnTo>
                        <a:pt x="6" y="4"/>
                      </a:lnTo>
                      <a:lnTo>
                        <a:pt x="6" y="4"/>
                      </a:lnTo>
                      <a:lnTo>
                        <a:pt x="6"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57" name="Freeform 2993">
                  <a:extLst>
                    <a:ext uri="{FF2B5EF4-FFF2-40B4-BE49-F238E27FC236}">
                      <a16:creationId xmlns:a16="http://schemas.microsoft.com/office/drawing/2014/main" id="{9342403C-836E-41E8-B299-BA43C676094D}"/>
                    </a:ext>
                  </a:extLst>
                </p:cNvPr>
                <p:cNvSpPr>
                  <a:spLocks/>
                </p:cNvSpPr>
                <p:nvPr/>
              </p:nvSpPr>
              <p:spPr bwMode="auto">
                <a:xfrm>
                  <a:off x="4230" y="1635"/>
                  <a:ext cx="1" cy="8"/>
                </a:xfrm>
                <a:custGeom>
                  <a:avLst/>
                  <a:gdLst>
                    <a:gd name="T0" fmla="*/ 0 w 1"/>
                    <a:gd name="T1" fmla="*/ 8 h 8"/>
                    <a:gd name="T2" fmla="*/ 0 w 1"/>
                    <a:gd name="T3" fmla="*/ 8 h 8"/>
                    <a:gd name="T4" fmla="*/ 1 w 1"/>
                    <a:gd name="T5" fmla="*/ 6 h 8"/>
                    <a:gd name="T6" fmla="*/ 1 w 1"/>
                    <a:gd name="T7" fmla="*/ 4 h 8"/>
                    <a:gd name="T8" fmla="*/ 1 w 1"/>
                    <a:gd name="T9" fmla="*/ 4 h 8"/>
                    <a:gd name="T10" fmla="*/ 1 w 1"/>
                    <a:gd name="T11" fmla="*/ 2 h 8"/>
                    <a:gd name="T12" fmla="*/ 1 w 1"/>
                    <a:gd name="T13" fmla="*/ 1 h 8"/>
                    <a:gd name="T14" fmla="*/ 1 w 1"/>
                    <a:gd name="T15" fmla="*/ 0 h 8"/>
                    <a:gd name="T16" fmla="*/ 1 w 1"/>
                    <a:gd name="T17" fmla="*/ 0 h 8"/>
                    <a:gd name="T18" fmla="*/ 1 w 1"/>
                    <a:gd name="T19" fmla="*/ 0 h 8"/>
                    <a:gd name="T20" fmla="*/ 1 w 1"/>
                    <a:gd name="T21" fmla="*/ 0 h 8"/>
                    <a:gd name="T22" fmla="*/ 1 w 1"/>
                    <a:gd name="T23" fmla="*/ 2 h 8"/>
                    <a:gd name="T24" fmla="*/ 1 w 1"/>
                    <a:gd name="T25" fmla="*/ 4 h 8"/>
                    <a:gd name="T26" fmla="*/ 1 w 1"/>
                    <a:gd name="T27" fmla="*/ 6 h 8"/>
                    <a:gd name="T28" fmla="*/ 0 w 1"/>
                    <a:gd name="T29" fmla="*/ 8 h 8"/>
                    <a:gd name="T30" fmla="*/ 0 w 1"/>
                    <a:gd name="T31" fmla="*/ 8 h 8"/>
                    <a:gd name="T32" fmla="*/ 0 w 1"/>
                    <a:gd name="T33" fmla="*/ 8 h 8"/>
                    <a:gd name="T34" fmla="*/ 0 w 1"/>
                    <a:gd name="T3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8">
                      <a:moveTo>
                        <a:pt x="0" y="8"/>
                      </a:moveTo>
                      <a:lnTo>
                        <a:pt x="0" y="8"/>
                      </a:lnTo>
                      <a:lnTo>
                        <a:pt x="1" y="6"/>
                      </a:lnTo>
                      <a:lnTo>
                        <a:pt x="1" y="4"/>
                      </a:lnTo>
                      <a:lnTo>
                        <a:pt x="1" y="4"/>
                      </a:lnTo>
                      <a:lnTo>
                        <a:pt x="1" y="2"/>
                      </a:lnTo>
                      <a:lnTo>
                        <a:pt x="1" y="1"/>
                      </a:lnTo>
                      <a:lnTo>
                        <a:pt x="1" y="0"/>
                      </a:lnTo>
                      <a:lnTo>
                        <a:pt x="1" y="0"/>
                      </a:lnTo>
                      <a:lnTo>
                        <a:pt x="1" y="0"/>
                      </a:lnTo>
                      <a:lnTo>
                        <a:pt x="1" y="0"/>
                      </a:lnTo>
                      <a:lnTo>
                        <a:pt x="1" y="2"/>
                      </a:lnTo>
                      <a:lnTo>
                        <a:pt x="1" y="4"/>
                      </a:lnTo>
                      <a:lnTo>
                        <a:pt x="1" y="6"/>
                      </a:lnTo>
                      <a:lnTo>
                        <a:pt x="0" y="8"/>
                      </a:lnTo>
                      <a:lnTo>
                        <a:pt x="0" y="8"/>
                      </a:lnTo>
                      <a:lnTo>
                        <a:pt x="0"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58" name="Freeform 2994">
                  <a:extLst>
                    <a:ext uri="{FF2B5EF4-FFF2-40B4-BE49-F238E27FC236}">
                      <a16:creationId xmlns:a16="http://schemas.microsoft.com/office/drawing/2014/main" id="{7E8F7C39-FAB2-4C71-AE1C-9506E92EA03E}"/>
                    </a:ext>
                  </a:extLst>
                </p:cNvPr>
                <p:cNvSpPr>
                  <a:spLocks/>
                </p:cNvSpPr>
                <p:nvPr/>
              </p:nvSpPr>
              <p:spPr bwMode="auto">
                <a:xfrm>
                  <a:off x="4230" y="1635"/>
                  <a:ext cx="1" cy="8"/>
                </a:xfrm>
                <a:custGeom>
                  <a:avLst/>
                  <a:gdLst>
                    <a:gd name="T0" fmla="*/ 0 w 1"/>
                    <a:gd name="T1" fmla="*/ 8 h 8"/>
                    <a:gd name="T2" fmla="*/ 0 w 1"/>
                    <a:gd name="T3" fmla="*/ 8 h 8"/>
                    <a:gd name="T4" fmla="*/ 1 w 1"/>
                    <a:gd name="T5" fmla="*/ 6 h 8"/>
                    <a:gd name="T6" fmla="*/ 1 w 1"/>
                    <a:gd name="T7" fmla="*/ 4 h 8"/>
                    <a:gd name="T8" fmla="*/ 1 w 1"/>
                    <a:gd name="T9" fmla="*/ 4 h 8"/>
                    <a:gd name="T10" fmla="*/ 1 w 1"/>
                    <a:gd name="T11" fmla="*/ 2 h 8"/>
                    <a:gd name="T12" fmla="*/ 1 w 1"/>
                    <a:gd name="T13" fmla="*/ 1 h 8"/>
                    <a:gd name="T14" fmla="*/ 1 w 1"/>
                    <a:gd name="T15" fmla="*/ 0 h 8"/>
                    <a:gd name="T16" fmla="*/ 1 w 1"/>
                    <a:gd name="T17" fmla="*/ 0 h 8"/>
                    <a:gd name="T18" fmla="*/ 1 w 1"/>
                    <a:gd name="T19" fmla="*/ 0 h 8"/>
                    <a:gd name="T20" fmla="*/ 1 w 1"/>
                    <a:gd name="T21" fmla="*/ 0 h 8"/>
                    <a:gd name="T22" fmla="*/ 1 w 1"/>
                    <a:gd name="T23" fmla="*/ 2 h 8"/>
                    <a:gd name="T24" fmla="*/ 1 w 1"/>
                    <a:gd name="T25" fmla="*/ 4 h 8"/>
                    <a:gd name="T26" fmla="*/ 1 w 1"/>
                    <a:gd name="T27" fmla="*/ 6 h 8"/>
                    <a:gd name="T28" fmla="*/ 0 w 1"/>
                    <a:gd name="T29" fmla="*/ 8 h 8"/>
                    <a:gd name="T30" fmla="*/ 0 w 1"/>
                    <a:gd name="T31" fmla="*/ 8 h 8"/>
                    <a:gd name="T32" fmla="*/ 0 w 1"/>
                    <a:gd name="T33" fmla="*/ 8 h 8"/>
                    <a:gd name="T34" fmla="*/ 0 w 1"/>
                    <a:gd name="T3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8">
                      <a:moveTo>
                        <a:pt x="0" y="8"/>
                      </a:moveTo>
                      <a:lnTo>
                        <a:pt x="0" y="8"/>
                      </a:lnTo>
                      <a:lnTo>
                        <a:pt x="1" y="6"/>
                      </a:lnTo>
                      <a:lnTo>
                        <a:pt x="1" y="4"/>
                      </a:lnTo>
                      <a:lnTo>
                        <a:pt x="1" y="4"/>
                      </a:lnTo>
                      <a:lnTo>
                        <a:pt x="1" y="2"/>
                      </a:lnTo>
                      <a:lnTo>
                        <a:pt x="1" y="1"/>
                      </a:lnTo>
                      <a:lnTo>
                        <a:pt x="1" y="0"/>
                      </a:lnTo>
                      <a:lnTo>
                        <a:pt x="1" y="0"/>
                      </a:lnTo>
                      <a:lnTo>
                        <a:pt x="1" y="0"/>
                      </a:lnTo>
                      <a:lnTo>
                        <a:pt x="1" y="0"/>
                      </a:lnTo>
                      <a:lnTo>
                        <a:pt x="1" y="2"/>
                      </a:lnTo>
                      <a:lnTo>
                        <a:pt x="1" y="4"/>
                      </a:lnTo>
                      <a:lnTo>
                        <a:pt x="1" y="6"/>
                      </a:lnTo>
                      <a:lnTo>
                        <a:pt x="0" y="8"/>
                      </a:lnTo>
                      <a:lnTo>
                        <a:pt x="0" y="8"/>
                      </a:lnTo>
                      <a:lnTo>
                        <a:pt x="0" y="8"/>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59" name="Freeform 2995">
                  <a:extLst>
                    <a:ext uri="{FF2B5EF4-FFF2-40B4-BE49-F238E27FC236}">
                      <a16:creationId xmlns:a16="http://schemas.microsoft.com/office/drawing/2014/main" id="{3C60E7E1-275C-45FC-86B9-E1F26895C614}"/>
                    </a:ext>
                  </a:extLst>
                </p:cNvPr>
                <p:cNvSpPr>
                  <a:spLocks/>
                </p:cNvSpPr>
                <p:nvPr/>
              </p:nvSpPr>
              <p:spPr bwMode="auto">
                <a:xfrm>
                  <a:off x="4242" y="1626"/>
                  <a:ext cx="1" cy="20"/>
                </a:xfrm>
                <a:custGeom>
                  <a:avLst/>
                  <a:gdLst>
                    <a:gd name="T0" fmla="*/ 1 w 1"/>
                    <a:gd name="T1" fmla="*/ 20 h 20"/>
                    <a:gd name="T2" fmla="*/ 1 w 1"/>
                    <a:gd name="T3" fmla="*/ 20 h 20"/>
                    <a:gd name="T4" fmla="*/ 1 w 1"/>
                    <a:gd name="T5" fmla="*/ 19 h 20"/>
                    <a:gd name="T6" fmla="*/ 1 w 1"/>
                    <a:gd name="T7" fmla="*/ 18 h 20"/>
                    <a:gd name="T8" fmla="*/ 1 w 1"/>
                    <a:gd name="T9" fmla="*/ 18 h 20"/>
                    <a:gd name="T10" fmla="*/ 0 w 1"/>
                    <a:gd name="T11" fmla="*/ 16 h 20"/>
                    <a:gd name="T12" fmla="*/ 0 w 1"/>
                    <a:gd name="T13" fmla="*/ 16 h 20"/>
                    <a:gd name="T14" fmla="*/ 0 w 1"/>
                    <a:gd name="T15" fmla="*/ 13 h 20"/>
                    <a:gd name="T16" fmla="*/ 0 w 1"/>
                    <a:gd name="T17" fmla="*/ 10 h 20"/>
                    <a:gd name="T18" fmla="*/ 0 w 1"/>
                    <a:gd name="T19" fmla="*/ 10 h 20"/>
                    <a:gd name="T20" fmla="*/ 0 w 1"/>
                    <a:gd name="T21" fmla="*/ 8 h 20"/>
                    <a:gd name="T22" fmla="*/ 0 w 1"/>
                    <a:gd name="T23" fmla="*/ 5 h 20"/>
                    <a:gd name="T24" fmla="*/ 1 w 1"/>
                    <a:gd name="T25" fmla="*/ 2 h 20"/>
                    <a:gd name="T26" fmla="*/ 1 w 1"/>
                    <a:gd name="T27" fmla="*/ 0 h 20"/>
                    <a:gd name="T28" fmla="*/ 1 w 1"/>
                    <a:gd name="T29" fmla="*/ 0 h 20"/>
                    <a:gd name="T30" fmla="*/ 1 w 1"/>
                    <a:gd name="T31" fmla="*/ 0 h 20"/>
                    <a:gd name="T32" fmla="*/ 1 w 1"/>
                    <a:gd name="T33" fmla="*/ 0 h 20"/>
                    <a:gd name="T34" fmla="*/ 0 w 1"/>
                    <a:gd name="T35" fmla="*/ 3 h 20"/>
                    <a:gd name="T36" fmla="*/ 0 w 1"/>
                    <a:gd name="T37" fmla="*/ 5 h 20"/>
                    <a:gd name="T38" fmla="*/ 0 w 1"/>
                    <a:gd name="T39" fmla="*/ 11 h 20"/>
                    <a:gd name="T40" fmla="*/ 0 w 1"/>
                    <a:gd name="T41" fmla="*/ 11 h 20"/>
                    <a:gd name="T42" fmla="*/ 0 w 1"/>
                    <a:gd name="T43" fmla="*/ 14 h 20"/>
                    <a:gd name="T44" fmla="*/ 0 w 1"/>
                    <a:gd name="T45" fmla="*/ 16 h 20"/>
                    <a:gd name="T46" fmla="*/ 0 w 1"/>
                    <a:gd name="T47" fmla="*/ 16 h 20"/>
                    <a:gd name="T48" fmla="*/ 0 w 1"/>
                    <a:gd name="T49" fmla="*/ 18 h 20"/>
                    <a:gd name="T50" fmla="*/ 0 w 1"/>
                    <a:gd name="T51" fmla="*/ 19 h 20"/>
                    <a:gd name="T52" fmla="*/ 0 w 1"/>
                    <a:gd name="T53" fmla="*/ 19 h 20"/>
                    <a:gd name="T54" fmla="*/ 0 w 1"/>
                    <a:gd name="T55" fmla="*/ 20 h 20"/>
                    <a:gd name="T56" fmla="*/ 1 w 1"/>
                    <a:gd name="T57" fmla="*/ 20 h 20"/>
                    <a:gd name="T58" fmla="*/ 1 w 1"/>
                    <a:gd name="T59" fmla="*/ 20 h 20"/>
                    <a:gd name="T60" fmla="*/ 1 w 1"/>
                    <a:gd name="T61" fmla="*/ 20 h 20"/>
                    <a:gd name="T62" fmla="*/ 1 w 1"/>
                    <a:gd name="T6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 h="20">
                      <a:moveTo>
                        <a:pt x="1" y="20"/>
                      </a:moveTo>
                      <a:lnTo>
                        <a:pt x="1" y="20"/>
                      </a:lnTo>
                      <a:lnTo>
                        <a:pt x="1" y="19"/>
                      </a:lnTo>
                      <a:lnTo>
                        <a:pt x="1" y="18"/>
                      </a:lnTo>
                      <a:lnTo>
                        <a:pt x="1" y="18"/>
                      </a:lnTo>
                      <a:lnTo>
                        <a:pt x="0" y="16"/>
                      </a:lnTo>
                      <a:lnTo>
                        <a:pt x="0" y="16"/>
                      </a:lnTo>
                      <a:lnTo>
                        <a:pt x="0" y="13"/>
                      </a:lnTo>
                      <a:lnTo>
                        <a:pt x="0" y="10"/>
                      </a:lnTo>
                      <a:lnTo>
                        <a:pt x="0" y="10"/>
                      </a:lnTo>
                      <a:lnTo>
                        <a:pt x="0" y="8"/>
                      </a:lnTo>
                      <a:lnTo>
                        <a:pt x="0" y="5"/>
                      </a:lnTo>
                      <a:lnTo>
                        <a:pt x="1" y="2"/>
                      </a:lnTo>
                      <a:lnTo>
                        <a:pt x="1" y="0"/>
                      </a:lnTo>
                      <a:lnTo>
                        <a:pt x="1" y="0"/>
                      </a:lnTo>
                      <a:lnTo>
                        <a:pt x="1" y="0"/>
                      </a:lnTo>
                      <a:lnTo>
                        <a:pt x="1" y="0"/>
                      </a:lnTo>
                      <a:lnTo>
                        <a:pt x="0" y="3"/>
                      </a:lnTo>
                      <a:lnTo>
                        <a:pt x="0" y="5"/>
                      </a:lnTo>
                      <a:lnTo>
                        <a:pt x="0" y="11"/>
                      </a:lnTo>
                      <a:lnTo>
                        <a:pt x="0" y="11"/>
                      </a:lnTo>
                      <a:lnTo>
                        <a:pt x="0" y="14"/>
                      </a:lnTo>
                      <a:lnTo>
                        <a:pt x="0" y="16"/>
                      </a:lnTo>
                      <a:lnTo>
                        <a:pt x="0" y="16"/>
                      </a:lnTo>
                      <a:lnTo>
                        <a:pt x="0" y="18"/>
                      </a:lnTo>
                      <a:lnTo>
                        <a:pt x="0" y="19"/>
                      </a:lnTo>
                      <a:lnTo>
                        <a:pt x="0" y="19"/>
                      </a:lnTo>
                      <a:lnTo>
                        <a:pt x="0" y="20"/>
                      </a:lnTo>
                      <a:lnTo>
                        <a:pt x="1" y="20"/>
                      </a:lnTo>
                      <a:lnTo>
                        <a:pt x="1" y="20"/>
                      </a:lnTo>
                      <a:lnTo>
                        <a:pt x="1" y="20"/>
                      </a:lnTo>
                      <a:lnTo>
                        <a:pt x="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60" name="Freeform 2996">
                  <a:extLst>
                    <a:ext uri="{FF2B5EF4-FFF2-40B4-BE49-F238E27FC236}">
                      <a16:creationId xmlns:a16="http://schemas.microsoft.com/office/drawing/2014/main" id="{0995161B-17A4-4224-8740-A650382BC347}"/>
                    </a:ext>
                  </a:extLst>
                </p:cNvPr>
                <p:cNvSpPr>
                  <a:spLocks/>
                </p:cNvSpPr>
                <p:nvPr/>
              </p:nvSpPr>
              <p:spPr bwMode="auto">
                <a:xfrm>
                  <a:off x="4242" y="1626"/>
                  <a:ext cx="1" cy="20"/>
                </a:xfrm>
                <a:custGeom>
                  <a:avLst/>
                  <a:gdLst>
                    <a:gd name="T0" fmla="*/ 1 w 1"/>
                    <a:gd name="T1" fmla="*/ 20 h 20"/>
                    <a:gd name="T2" fmla="*/ 1 w 1"/>
                    <a:gd name="T3" fmla="*/ 20 h 20"/>
                    <a:gd name="T4" fmla="*/ 1 w 1"/>
                    <a:gd name="T5" fmla="*/ 19 h 20"/>
                    <a:gd name="T6" fmla="*/ 1 w 1"/>
                    <a:gd name="T7" fmla="*/ 18 h 20"/>
                    <a:gd name="T8" fmla="*/ 1 w 1"/>
                    <a:gd name="T9" fmla="*/ 18 h 20"/>
                    <a:gd name="T10" fmla="*/ 0 w 1"/>
                    <a:gd name="T11" fmla="*/ 16 h 20"/>
                    <a:gd name="T12" fmla="*/ 0 w 1"/>
                    <a:gd name="T13" fmla="*/ 16 h 20"/>
                    <a:gd name="T14" fmla="*/ 0 w 1"/>
                    <a:gd name="T15" fmla="*/ 13 h 20"/>
                    <a:gd name="T16" fmla="*/ 0 w 1"/>
                    <a:gd name="T17" fmla="*/ 10 h 20"/>
                    <a:gd name="T18" fmla="*/ 0 w 1"/>
                    <a:gd name="T19" fmla="*/ 10 h 20"/>
                    <a:gd name="T20" fmla="*/ 0 w 1"/>
                    <a:gd name="T21" fmla="*/ 8 h 20"/>
                    <a:gd name="T22" fmla="*/ 0 w 1"/>
                    <a:gd name="T23" fmla="*/ 5 h 20"/>
                    <a:gd name="T24" fmla="*/ 1 w 1"/>
                    <a:gd name="T25" fmla="*/ 2 h 20"/>
                    <a:gd name="T26" fmla="*/ 1 w 1"/>
                    <a:gd name="T27" fmla="*/ 0 h 20"/>
                    <a:gd name="T28" fmla="*/ 1 w 1"/>
                    <a:gd name="T29" fmla="*/ 0 h 20"/>
                    <a:gd name="T30" fmla="*/ 1 w 1"/>
                    <a:gd name="T31" fmla="*/ 0 h 20"/>
                    <a:gd name="T32" fmla="*/ 1 w 1"/>
                    <a:gd name="T33" fmla="*/ 0 h 20"/>
                    <a:gd name="T34" fmla="*/ 0 w 1"/>
                    <a:gd name="T35" fmla="*/ 3 h 20"/>
                    <a:gd name="T36" fmla="*/ 0 w 1"/>
                    <a:gd name="T37" fmla="*/ 5 h 20"/>
                    <a:gd name="T38" fmla="*/ 0 w 1"/>
                    <a:gd name="T39" fmla="*/ 11 h 20"/>
                    <a:gd name="T40" fmla="*/ 0 w 1"/>
                    <a:gd name="T41" fmla="*/ 11 h 20"/>
                    <a:gd name="T42" fmla="*/ 0 w 1"/>
                    <a:gd name="T43" fmla="*/ 14 h 20"/>
                    <a:gd name="T44" fmla="*/ 0 w 1"/>
                    <a:gd name="T45" fmla="*/ 16 h 20"/>
                    <a:gd name="T46" fmla="*/ 0 w 1"/>
                    <a:gd name="T47" fmla="*/ 16 h 20"/>
                    <a:gd name="T48" fmla="*/ 0 w 1"/>
                    <a:gd name="T49" fmla="*/ 18 h 20"/>
                    <a:gd name="T50" fmla="*/ 0 w 1"/>
                    <a:gd name="T51" fmla="*/ 19 h 20"/>
                    <a:gd name="T52" fmla="*/ 0 w 1"/>
                    <a:gd name="T53" fmla="*/ 19 h 20"/>
                    <a:gd name="T54" fmla="*/ 0 w 1"/>
                    <a:gd name="T55" fmla="*/ 20 h 20"/>
                    <a:gd name="T56" fmla="*/ 1 w 1"/>
                    <a:gd name="T57" fmla="*/ 20 h 20"/>
                    <a:gd name="T58" fmla="*/ 1 w 1"/>
                    <a:gd name="T59" fmla="*/ 20 h 20"/>
                    <a:gd name="T60" fmla="*/ 1 w 1"/>
                    <a:gd name="T61" fmla="*/ 20 h 20"/>
                    <a:gd name="T62" fmla="*/ 1 w 1"/>
                    <a:gd name="T6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 h="20">
                      <a:moveTo>
                        <a:pt x="1" y="20"/>
                      </a:moveTo>
                      <a:lnTo>
                        <a:pt x="1" y="20"/>
                      </a:lnTo>
                      <a:lnTo>
                        <a:pt x="1" y="19"/>
                      </a:lnTo>
                      <a:lnTo>
                        <a:pt x="1" y="18"/>
                      </a:lnTo>
                      <a:lnTo>
                        <a:pt x="1" y="18"/>
                      </a:lnTo>
                      <a:lnTo>
                        <a:pt x="0" y="16"/>
                      </a:lnTo>
                      <a:lnTo>
                        <a:pt x="0" y="16"/>
                      </a:lnTo>
                      <a:lnTo>
                        <a:pt x="0" y="13"/>
                      </a:lnTo>
                      <a:lnTo>
                        <a:pt x="0" y="10"/>
                      </a:lnTo>
                      <a:lnTo>
                        <a:pt x="0" y="10"/>
                      </a:lnTo>
                      <a:lnTo>
                        <a:pt x="0" y="8"/>
                      </a:lnTo>
                      <a:lnTo>
                        <a:pt x="0" y="5"/>
                      </a:lnTo>
                      <a:lnTo>
                        <a:pt x="1" y="2"/>
                      </a:lnTo>
                      <a:lnTo>
                        <a:pt x="1" y="0"/>
                      </a:lnTo>
                      <a:lnTo>
                        <a:pt x="1" y="0"/>
                      </a:lnTo>
                      <a:lnTo>
                        <a:pt x="1" y="0"/>
                      </a:lnTo>
                      <a:lnTo>
                        <a:pt x="1" y="0"/>
                      </a:lnTo>
                      <a:lnTo>
                        <a:pt x="0" y="3"/>
                      </a:lnTo>
                      <a:lnTo>
                        <a:pt x="0" y="5"/>
                      </a:lnTo>
                      <a:lnTo>
                        <a:pt x="0" y="11"/>
                      </a:lnTo>
                      <a:lnTo>
                        <a:pt x="0" y="11"/>
                      </a:lnTo>
                      <a:lnTo>
                        <a:pt x="0" y="14"/>
                      </a:lnTo>
                      <a:lnTo>
                        <a:pt x="0" y="16"/>
                      </a:lnTo>
                      <a:lnTo>
                        <a:pt x="0" y="16"/>
                      </a:lnTo>
                      <a:lnTo>
                        <a:pt x="0" y="18"/>
                      </a:lnTo>
                      <a:lnTo>
                        <a:pt x="0" y="19"/>
                      </a:lnTo>
                      <a:lnTo>
                        <a:pt x="0" y="19"/>
                      </a:lnTo>
                      <a:lnTo>
                        <a:pt x="0" y="20"/>
                      </a:lnTo>
                      <a:lnTo>
                        <a:pt x="1" y="20"/>
                      </a:lnTo>
                      <a:lnTo>
                        <a:pt x="1" y="20"/>
                      </a:lnTo>
                      <a:lnTo>
                        <a:pt x="1" y="20"/>
                      </a:lnTo>
                      <a:lnTo>
                        <a:pt x="1"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61" name="Freeform 2997">
                  <a:extLst>
                    <a:ext uri="{FF2B5EF4-FFF2-40B4-BE49-F238E27FC236}">
                      <a16:creationId xmlns:a16="http://schemas.microsoft.com/office/drawing/2014/main" id="{6FC21B6F-B548-43AD-9F79-19F0F1951B23}"/>
                    </a:ext>
                  </a:extLst>
                </p:cNvPr>
                <p:cNvSpPr>
                  <a:spLocks/>
                </p:cNvSpPr>
                <p:nvPr/>
              </p:nvSpPr>
              <p:spPr bwMode="auto">
                <a:xfrm>
                  <a:off x="4242" y="1630"/>
                  <a:ext cx="3" cy="9"/>
                </a:xfrm>
                <a:custGeom>
                  <a:avLst/>
                  <a:gdLst>
                    <a:gd name="T0" fmla="*/ 0 w 3"/>
                    <a:gd name="T1" fmla="*/ 9 h 9"/>
                    <a:gd name="T2" fmla="*/ 0 w 3"/>
                    <a:gd name="T3" fmla="*/ 9 h 9"/>
                    <a:gd name="T4" fmla="*/ 1 w 3"/>
                    <a:gd name="T5" fmla="*/ 7 h 9"/>
                    <a:gd name="T6" fmla="*/ 2 w 3"/>
                    <a:gd name="T7" fmla="*/ 5 h 9"/>
                    <a:gd name="T8" fmla="*/ 2 w 3"/>
                    <a:gd name="T9" fmla="*/ 5 h 9"/>
                    <a:gd name="T10" fmla="*/ 3 w 3"/>
                    <a:gd name="T11" fmla="*/ 3 h 9"/>
                    <a:gd name="T12" fmla="*/ 3 w 3"/>
                    <a:gd name="T13" fmla="*/ 0 h 9"/>
                    <a:gd name="T14" fmla="*/ 3 w 3"/>
                    <a:gd name="T15" fmla="*/ 0 h 9"/>
                    <a:gd name="T16" fmla="*/ 3 w 3"/>
                    <a:gd name="T17" fmla="*/ 0 h 9"/>
                    <a:gd name="T18" fmla="*/ 3 w 3"/>
                    <a:gd name="T19" fmla="*/ 0 h 9"/>
                    <a:gd name="T20" fmla="*/ 3 w 3"/>
                    <a:gd name="T21" fmla="*/ 0 h 9"/>
                    <a:gd name="T22" fmla="*/ 2 w 3"/>
                    <a:gd name="T23" fmla="*/ 3 h 9"/>
                    <a:gd name="T24" fmla="*/ 1 w 3"/>
                    <a:gd name="T25" fmla="*/ 5 h 9"/>
                    <a:gd name="T26" fmla="*/ 1 w 3"/>
                    <a:gd name="T27" fmla="*/ 5 h 9"/>
                    <a:gd name="T28" fmla="*/ 1 w 3"/>
                    <a:gd name="T29" fmla="*/ 6 h 9"/>
                    <a:gd name="T30" fmla="*/ 0 w 3"/>
                    <a:gd name="T31" fmla="*/ 7 h 9"/>
                    <a:gd name="T32" fmla="*/ 0 w 3"/>
                    <a:gd name="T33" fmla="*/ 7 h 9"/>
                    <a:gd name="T34" fmla="*/ 0 w 3"/>
                    <a:gd name="T35" fmla="*/ 8 h 9"/>
                    <a:gd name="T36" fmla="*/ 0 w 3"/>
                    <a:gd name="T37" fmla="*/ 8 h 9"/>
                    <a:gd name="T38" fmla="*/ 0 w 3"/>
                    <a:gd name="T39" fmla="*/ 8 h 9"/>
                    <a:gd name="T40" fmla="*/ 0 w 3"/>
                    <a:gd name="T41" fmla="*/ 9 h 9"/>
                    <a:gd name="T42" fmla="*/ 0 w 3"/>
                    <a:gd name="T4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9">
                      <a:moveTo>
                        <a:pt x="0" y="9"/>
                      </a:moveTo>
                      <a:lnTo>
                        <a:pt x="0" y="9"/>
                      </a:lnTo>
                      <a:lnTo>
                        <a:pt x="1" y="7"/>
                      </a:lnTo>
                      <a:lnTo>
                        <a:pt x="2" y="5"/>
                      </a:lnTo>
                      <a:lnTo>
                        <a:pt x="2" y="5"/>
                      </a:lnTo>
                      <a:lnTo>
                        <a:pt x="3" y="3"/>
                      </a:lnTo>
                      <a:lnTo>
                        <a:pt x="3" y="0"/>
                      </a:lnTo>
                      <a:lnTo>
                        <a:pt x="3" y="0"/>
                      </a:lnTo>
                      <a:lnTo>
                        <a:pt x="3" y="0"/>
                      </a:lnTo>
                      <a:lnTo>
                        <a:pt x="3" y="0"/>
                      </a:lnTo>
                      <a:lnTo>
                        <a:pt x="3" y="0"/>
                      </a:lnTo>
                      <a:lnTo>
                        <a:pt x="2" y="3"/>
                      </a:lnTo>
                      <a:lnTo>
                        <a:pt x="1" y="5"/>
                      </a:lnTo>
                      <a:lnTo>
                        <a:pt x="1" y="5"/>
                      </a:lnTo>
                      <a:lnTo>
                        <a:pt x="1" y="6"/>
                      </a:lnTo>
                      <a:lnTo>
                        <a:pt x="0" y="7"/>
                      </a:lnTo>
                      <a:lnTo>
                        <a:pt x="0" y="7"/>
                      </a:lnTo>
                      <a:lnTo>
                        <a:pt x="0" y="8"/>
                      </a:lnTo>
                      <a:lnTo>
                        <a:pt x="0" y="8"/>
                      </a:lnTo>
                      <a:lnTo>
                        <a:pt x="0" y="8"/>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62" name="Freeform 2998">
                  <a:extLst>
                    <a:ext uri="{FF2B5EF4-FFF2-40B4-BE49-F238E27FC236}">
                      <a16:creationId xmlns:a16="http://schemas.microsoft.com/office/drawing/2014/main" id="{4B6983D6-4DA7-4313-8F56-63ABA8B09FBF}"/>
                    </a:ext>
                  </a:extLst>
                </p:cNvPr>
                <p:cNvSpPr>
                  <a:spLocks/>
                </p:cNvSpPr>
                <p:nvPr/>
              </p:nvSpPr>
              <p:spPr bwMode="auto">
                <a:xfrm>
                  <a:off x="4242" y="1630"/>
                  <a:ext cx="3" cy="9"/>
                </a:xfrm>
                <a:custGeom>
                  <a:avLst/>
                  <a:gdLst>
                    <a:gd name="T0" fmla="*/ 0 w 3"/>
                    <a:gd name="T1" fmla="*/ 9 h 9"/>
                    <a:gd name="T2" fmla="*/ 0 w 3"/>
                    <a:gd name="T3" fmla="*/ 9 h 9"/>
                    <a:gd name="T4" fmla="*/ 1 w 3"/>
                    <a:gd name="T5" fmla="*/ 7 h 9"/>
                    <a:gd name="T6" fmla="*/ 2 w 3"/>
                    <a:gd name="T7" fmla="*/ 5 h 9"/>
                    <a:gd name="T8" fmla="*/ 2 w 3"/>
                    <a:gd name="T9" fmla="*/ 5 h 9"/>
                    <a:gd name="T10" fmla="*/ 3 w 3"/>
                    <a:gd name="T11" fmla="*/ 3 h 9"/>
                    <a:gd name="T12" fmla="*/ 3 w 3"/>
                    <a:gd name="T13" fmla="*/ 0 h 9"/>
                    <a:gd name="T14" fmla="*/ 3 w 3"/>
                    <a:gd name="T15" fmla="*/ 0 h 9"/>
                    <a:gd name="T16" fmla="*/ 3 w 3"/>
                    <a:gd name="T17" fmla="*/ 0 h 9"/>
                    <a:gd name="T18" fmla="*/ 3 w 3"/>
                    <a:gd name="T19" fmla="*/ 0 h 9"/>
                    <a:gd name="T20" fmla="*/ 3 w 3"/>
                    <a:gd name="T21" fmla="*/ 0 h 9"/>
                    <a:gd name="T22" fmla="*/ 2 w 3"/>
                    <a:gd name="T23" fmla="*/ 3 h 9"/>
                    <a:gd name="T24" fmla="*/ 1 w 3"/>
                    <a:gd name="T25" fmla="*/ 5 h 9"/>
                    <a:gd name="T26" fmla="*/ 1 w 3"/>
                    <a:gd name="T27" fmla="*/ 5 h 9"/>
                    <a:gd name="T28" fmla="*/ 1 w 3"/>
                    <a:gd name="T29" fmla="*/ 6 h 9"/>
                    <a:gd name="T30" fmla="*/ 0 w 3"/>
                    <a:gd name="T31" fmla="*/ 7 h 9"/>
                    <a:gd name="T32" fmla="*/ 0 w 3"/>
                    <a:gd name="T33" fmla="*/ 7 h 9"/>
                    <a:gd name="T34" fmla="*/ 0 w 3"/>
                    <a:gd name="T35" fmla="*/ 8 h 9"/>
                    <a:gd name="T36" fmla="*/ 0 w 3"/>
                    <a:gd name="T37" fmla="*/ 8 h 9"/>
                    <a:gd name="T38" fmla="*/ 0 w 3"/>
                    <a:gd name="T39" fmla="*/ 8 h 9"/>
                    <a:gd name="T40" fmla="*/ 0 w 3"/>
                    <a:gd name="T41" fmla="*/ 9 h 9"/>
                    <a:gd name="T42" fmla="*/ 0 w 3"/>
                    <a:gd name="T4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9">
                      <a:moveTo>
                        <a:pt x="0" y="9"/>
                      </a:moveTo>
                      <a:lnTo>
                        <a:pt x="0" y="9"/>
                      </a:lnTo>
                      <a:lnTo>
                        <a:pt x="1" y="7"/>
                      </a:lnTo>
                      <a:lnTo>
                        <a:pt x="2" y="5"/>
                      </a:lnTo>
                      <a:lnTo>
                        <a:pt x="2" y="5"/>
                      </a:lnTo>
                      <a:lnTo>
                        <a:pt x="3" y="3"/>
                      </a:lnTo>
                      <a:lnTo>
                        <a:pt x="3" y="0"/>
                      </a:lnTo>
                      <a:lnTo>
                        <a:pt x="3" y="0"/>
                      </a:lnTo>
                      <a:lnTo>
                        <a:pt x="3" y="0"/>
                      </a:lnTo>
                      <a:lnTo>
                        <a:pt x="3" y="0"/>
                      </a:lnTo>
                      <a:lnTo>
                        <a:pt x="3" y="0"/>
                      </a:lnTo>
                      <a:lnTo>
                        <a:pt x="2" y="3"/>
                      </a:lnTo>
                      <a:lnTo>
                        <a:pt x="1" y="5"/>
                      </a:lnTo>
                      <a:lnTo>
                        <a:pt x="1" y="5"/>
                      </a:lnTo>
                      <a:lnTo>
                        <a:pt x="1" y="6"/>
                      </a:lnTo>
                      <a:lnTo>
                        <a:pt x="0" y="7"/>
                      </a:lnTo>
                      <a:lnTo>
                        <a:pt x="0" y="7"/>
                      </a:lnTo>
                      <a:lnTo>
                        <a:pt x="0" y="8"/>
                      </a:lnTo>
                      <a:lnTo>
                        <a:pt x="0" y="8"/>
                      </a:lnTo>
                      <a:lnTo>
                        <a:pt x="0" y="8"/>
                      </a:lnTo>
                      <a:lnTo>
                        <a:pt x="0" y="9"/>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63" name="Freeform 2999">
                  <a:extLst>
                    <a:ext uri="{FF2B5EF4-FFF2-40B4-BE49-F238E27FC236}">
                      <a16:creationId xmlns:a16="http://schemas.microsoft.com/office/drawing/2014/main" id="{03ADDE30-10B5-432F-887F-548CDE70221D}"/>
                    </a:ext>
                  </a:extLst>
                </p:cNvPr>
                <p:cNvSpPr>
                  <a:spLocks/>
                </p:cNvSpPr>
                <p:nvPr/>
              </p:nvSpPr>
              <p:spPr bwMode="auto">
                <a:xfrm>
                  <a:off x="4231" y="1626"/>
                  <a:ext cx="2" cy="12"/>
                </a:xfrm>
                <a:custGeom>
                  <a:avLst/>
                  <a:gdLst>
                    <a:gd name="T0" fmla="*/ 1 w 2"/>
                    <a:gd name="T1" fmla="*/ 12 h 12"/>
                    <a:gd name="T2" fmla="*/ 1 w 2"/>
                    <a:gd name="T3" fmla="*/ 12 h 12"/>
                    <a:gd name="T4" fmla="*/ 1 w 2"/>
                    <a:gd name="T5" fmla="*/ 11 h 12"/>
                    <a:gd name="T6" fmla="*/ 1 w 2"/>
                    <a:gd name="T7" fmla="*/ 9 h 12"/>
                    <a:gd name="T8" fmla="*/ 2 w 2"/>
                    <a:gd name="T9" fmla="*/ 7 h 12"/>
                    <a:gd name="T10" fmla="*/ 2 w 2"/>
                    <a:gd name="T11" fmla="*/ 7 h 12"/>
                    <a:gd name="T12" fmla="*/ 2 w 2"/>
                    <a:gd name="T13" fmla="*/ 4 h 12"/>
                    <a:gd name="T14" fmla="*/ 2 w 2"/>
                    <a:gd name="T15" fmla="*/ 0 h 12"/>
                    <a:gd name="T16" fmla="*/ 2 w 2"/>
                    <a:gd name="T17" fmla="*/ 0 h 12"/>
                    <a:gd name="T18" fmla="*/ 2 w 2"/>
                    <a:gd name="T19" fmla="*/ 0 h 12"/>
                    <a:gd name="T20" fmla="*/ 2 w 2"/>
                    <a:gd name="T21" fmla="*/ 0 h 12"/>
                    <a:gd name="T22" fmla="*/ 1 w 2"/>
                    <a:gd name="T23" fmla="*/ 6 h 12"/>
                    <a:gd name="T24" fmla="*/ 1 w 2"/>
                    <a:gd name="T25" fmla="*/ 9 h 12"/>
                    <a:gd name="T26" fmla="*/ 0 w 2"/>
                    <a:gd name="T27" fmla="*/ 12 h 12"/>
                    <a:gd name="T28" fmla="*/ 0 w 2"/>
                    <a:gd name="T29" fmla="*/ 12 h 12"/>
                    <a:gd name="T30" fmla="*/ 1 w 2"/>
                    <a:gd name="T3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2">
                      <a:moveTo>
                        <a:pt x="1" y="12"/>
                      </a:moveTo>
                      <a:lnTo>
                        <a:pt x="1" y="12"/>
                      </a:lnTo>
                      <a:lnTo>
                        <a:pt x="1" y="11"/>
                      </a:lnTo>
                      <a:lnTo>
                        <a:pt x="1" y="9"/>
                      </a:lnTo>
                      <a:lnTo>
                        <a:pt x="2" y="7"/>
                      </a:lnTo>
                      <a:lnTo>
                        <a:pt x="2" y="7"/>
                      </a:lnTo>
                      <a:lnTo>
                        <a:pt x="2" y="4"/>
                      </a:lnTo>
                      <a:lnTo>
                        <a:pt x="2" y="0"/>
                      </a:lnTo>
                      <a:lnTo>
                        <a:pt x="2" y="0"/>
                      </a:lnTo>
                      <a:lnTo>
                        <a:pt x="2" y="0"/>
                      </a:lnTo>
                      <a:lnTo>
                        <a:pt x="2" y="0"/>
                      </a:lnTo>
                      <a:lnTo>
                        <a:pt x="1" y="6"/>
                      </a:lnTo>
                      <a:lnTo>
                        <a:pt x="1" y="9"/>
                      </a:lnTo>
                      <a:lnTo>
                        <a:pt x="0" y="12"/>
                      </a:lnTo>
                      <a:lnTo>
                        <a:pt x="0" y="12"/>
                      </a:lnTo>
                      <a:lnTo>
                        <a:pt x="1"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64" name="Freeform 3000">
                  <a:extLst>
                    <a:ext uri="{FF2B5EF4-FFF2-40B4-BE49-F238E27FC236}">
                      <a16:creationId xmlns:a16="http://schemas.microsoft.com/office/drawing/2014/main" id="{4814C3FA-0E3E-4227-8380-E41F29E948CA}"/>
                    </a:ext>
                  </a:extLst>
                </p:cNvPr>
                <p:cNvSpPr>
                  <a:spLocks/>
                </p:cNvSpPr>
                <p:nvPr/>
              </p:nvSpPr>
              <p:spPr bwMode="auto">
                <a:xfrm>
                  <a:off x="4231" y="1626"/>
                  <a:ext cx="2" cy="12"/>
                </a:xfrm>
                <a:custGeom>
                  <a:avLst/>
                  <a:gdLst>
                    <a:gd name="T0" fmla="*/ 1 w 2"/>
                    <a:gd name="T1" fmla="*/ 12 h 12"/>
                    <a:gd name="T2" fmla="*/ 1 w 2"/>
                    <a:gd name="T3" fmla="*/ 12 h 12"/>
                    <a:gd name="T4" fmla="*/ 1 w 2"/>
                    <a:gd name="T5" fmla="*/ 11 h 12"/>
                    <a:gd name="T6" fmla="*/ 1 w 2"/>
                    <a:gd name="T7" fmla="*/ 9 h 12"/>
                    <a:gd name="T8" fmla="*/ 2 w 2"/>
                    <a:gd name="T9" fmla="*/ 7 h 12"/>
                    <a:gd name="T10" fmla="*/ 2 w 2"/>
                    <a:gd name="T11" fmla="*/ 7 h 12"/>
                    <a:gd name="T12" fmla="*/ 2 w 2"/>
                    <a:gd name="T13" fmla="*/ 4 h 12"/>
                    <a:gd name="T14" fmla="*/ 2 w 2"/>
                    <a:gd name="T15" fmla="*/ 0 h 12"/>
                    <a:gd name="T16" fmla="*/ 2 w 2"/>
                    <a:gd name="T17" fmla="*/ 0 h 12"/>
                    <a:gd name="T18" fmla="*/ 2 w 2"/>
                    <a:gd name="T19" fmla="*/ 0 h 12"/>
                    <a:gd name="T20" fmla="*/ 2 w 2"/>
                    <a:gd name="T21" fmla="*/ 0 h 12"/>
                    <a:gd name="T22" fmla="*/ 1 w 2"/>
                    <a:gd name="T23" fmla="*/ 6 h 12"/>
                    <a:gd name="T24" fmla="*/ 1 w 2"/>
                    <a:gd name="T25" fmla="*/ 9 h 12"/>
                    <a:gd name="T26" fmla="*/ 0 w 2"/>
                    <a:gd name="T27" fmla="*/ 12 h 12"/>
                    <a:gd name="T28" fmla="*/ 0 w 2"/>
                    <a:gd name="T29" fmla="*/ 12 h 12"/>
                    <a:gd name="T30" fmla="*/ 1 w 2"/>
                    <a:gd name="T3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2">
                      <a:moveTo>
                        <a:pt x="1" y="12"/>
                      </a:moveTo>
                      <a:lnTo>
                        <a:pt x="1" y="12"/>
                      </a:lnTo>
                      <a:lnTo>
                        <a:pt x="1" y="11"/>
                      </a:lnTo>
                      <a:lnTo>
                        <a:pt x="1" y="9"/>
                      </a:lnTo>
                      <a:lnTo>
                        <a:pt x="2" y="7"/>
                      </a:lnTo>
                      <a:lnTo>
                        <a:pt x="2" y="7"/>
                      </a:lnTo>
                      <a:lnTo>
                        <a:pt x="2" y="4"/>
                      </a:lnTo>
                      <a:lnTo>
                        <a:pt x="2" y="0"/>
                      </a:lnTo>
                      <a:lnTo>
                        <a:pt x="2" y="0"/>
                      </a:lnTo>
                      <a:lnTo>
                        <a:pt x="2" y="0"/>
                      </a:lnTo>
                      <a:lnTo>
                        <a:pt x="2" y="0"/>
                      </a:lnTo>
                      <a:lnTo>
                        <a:pt x="1" y="6"/>
                      </a:lnTo>
                      <a:lnTo>
                        <a:pt x="1" y="9"/>
                      </a:lnTo>
                      <a:lnTo>
                        <a:pt x="0" y="12"/>
                      </a:lnTo>
                      <a:lnTo>
                        <a:pt x="0" y="12"/>
                      </a:lnTo>
                      <a:lnTo>
                        <a:pt x="1"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65" name="Freeform 3001">
                  <a:extLst>
                    <a:ext uri="{FF2B5EF4-FFF2-40B4-BE49-F238E27FC236}">
                      <a16:creationId xmlns:a16="http://schemas.microsoft.com/office/drawing/2014/main" id="{7581E8D6-4176-463A-B0BD-33E4011E8056}"/>
                    </a:ext>
                  </a:extLst>
                </p:cNvPr>
                <p:cNvSpPr>
                  <a:spLocks/>
                </p:cNvSpPr>
                <p:nvPr/>
              </p:nvSpPr>
              <p:spPr bwMode="auto">
                <a:xfrm>
                  <a:off x="4218" y="1632"/>
                  <a:ext cx="6" cy="14"/>
                </a:xfrm>
                <a:custGeom>
                  <a:avLst/>
                  <a:gdLst>
                    <a:gd name="T0" fmla="*/ 6 w 6"/>
                    <a:gd name="T1" fmla="*/ 14 h 14"/>
                    <a:gd name="T2" fmla="*/ 6 w 6"/>
                    <a:gd name="T3" fmla="*/ 14 h 14"/>
                    <a:gd name="T4" fmla="*/ 5 w 6"/>
                    <a:gd name="T5" fmla="*/ 13 h 14"/>
                    <a:gd name="T6" fmla="*/ 5 w 6"/>
                    <a:gd name="T7" fmla="*/ 13 h 14"/>
                    <a:gd name="T8" fmla="*/ 4 w 6"/>
                    <a:gd name="T9" fmla="*/ 12 h 14"/>
                    <a:gd name="T10" fmla="*/ 4 w 6"/>
                    <a:gd name="T11" fmla="*/ 12 h 14"/>
                    <a:gd name="T12" fmla="*/ 3 w 6"/>
                    <a:gd name="T13" fmla="*/ 10 h 14"/>
                    <a:gd name="T14" fmla="*/ 2 w 6"/>
                    <a:gd name="T15" fmla="*/ 8 h 14"/>
                    <a:gd name="T16" fmla="*/ 2 w 6"/>
                    <a:gd name="T17" fmla="*/ 8 h 14"/>
                    <a:gd name="T18" fmla="*/ 1 w 6"/>
                    <a:gd name="T19" fmla="*/ 6 h 14"/>
                    <a:gd name="T20" fmla="*/ 1 w 6"/>
                    <a:gd name="T21" fmla="*/ 4 h 14"/>
                    <a:gd name="T22" fmla="*/ 0 w 6"/>
                    <a:gd name="T23" fmla="*/ 0 h 14"/>
                    <a:gd name="T24" fmla="*/ 0 w 6"/>
                    <a:gd name="T25" fmla="*/ 0 h 14"/>
                    <a:gd name="T26" fmla="*/ 0 w 6"/>
                    <a:gd name="T27" fmla="*/ 0 h 14"/>
                    <a:gd name="T28" fmla="*/ 0 w 6"/>
                    <a:gd name="T29" fmla="*/ 0 h 14"/>
                    <a:gd name="T30" fmla="*/ 0 w 6"/>
                    <a:gd name="T31" fmla="*/ 4 h 14"/>
                    <a:gd name="T32" fmla="*/ 1 w 6"/>
                    <a:gd name="T33" fmla="*/ 6 h 14"/>
                    <a:gd name="T34" fmla="*/ 2 w 6"/>
                    <a:gd name="T35" fmla="*/ 9 h 14"/>
                    <a:gd name="T36" fmla="*/ 2 w 6"/>
                    <a:gd name="T37" fmla="*/ 9 h 14"/>
                    <a:gd name="T38" fmla="*/ 3 w 6"/>
                    <a:gd name="T39" fmla="*/ 10 h 14"/>
                    <a:gd name="T40" fmla="*/ 4 w 6"/>
                    <a:gd name="T41" fmla="*/ 13 h 14"/>
                    <a:gd name="T42" fmla="*/ 4 w 6"/>
                    <a:gd name="T43" fmla="*/ 13 h 14"/>
                    <a:gd name="T44" fmla="*/ 4 w 6"/>
                    <a:gd name="T45" fmla="*/ 14 h 14"/>
                    <a:gd name="T46" fmla="*/ 5 w 6"/>
                    <a:gd name="T47" fmla="*/ 14 h 14"/>
                    <a:gd name="T48" fmla="*/ 6 w 6"/>
                    <a:gd name="T49" fmla="*/ 14 h 14"/>
                    <a:gd name="T50" fmla="*/ 6 w 6"/>
                    <a:gd name="T51" fmla="*/ 14 h 14"/>
                    <a:gd name="T52" fmla="*/ 6 w 6"/>
                    <a:gd name="T53" fmla="*/ 14 h 14"/>
                    <a:gd name="T54" fmla="*/ 6 w 6"/>
                    <a:gd name="T55" fmla="*/ 14 h 14"/>
                    <a:gd name="T56" fmla="*/ 6 w 6"/>
                    <a:gd name="T57" fmla="*/ 14 h 14"/>
                    <a:gd name="T58" fmla="*/ 6 w 6"/>
                    <a:gd name="T59" fmla="*/ 14 h 14"/>
                    <a:gd name="T60" fmla="*/ 6 w 6"/>
                    <a:gd name="T61" fmla="*/ 14 h 14"/>
                    <a:gd name="T62" fmla="*/ 6 w 6"/>
                    <a:gd name="T6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 h="14">
                      <a:moveTo>
                        <a:pt x="6" y="14"/>
                      </a:moveTo>
                      <a:lnTo>
                        <a:pt x="6" y="14"/>
                      </a:lnTo>
                      <a:lnTo>
                        <a:pt x="5" y="13"/>
                      </a:lnTo>
                      <a:lnTo>
                        <a:pt x="5" y="13"/>
                      </a:lnTo>
                      <a:lnTo>
                        <a:pt x="4" y="12"/>
                      </a:lnTo>
                      <a:lnTo>
                        <a:pt x="4" y="12"/>
                      </a:lnTo>
                      <a:lnTo>
                        <a:pt x="3" y="10"/>
                      </a:lnTo>
                      <a:lnTo>
                        <a:pt x="2" y="8"/>
                      </a:lnTo>
                      <a:lnTo>
                        <a:pt x="2" y="8"/>
                      </a:lnTo>
                      <a:lnTo>
                        <a:pt x="1" y="6"/>
                      </a:lnTo>
                      <a:lnTo>
                        <a:pt x="1" y="4"/>
                      </a:lnTo>
                      <a:lnTo>
                        <a:pt x="0" y="0"/>
                      </a:lnTo>
                      <a:lnTo>
                        <a:pt x="0" y="0"/>
                      </a:lnTo>
                      <a:lnTo>
                        <a:pt x="0" y="0"/>
                      </a:lnTo>
                      <a:lnTo>
                        <a:pt x="0" y="0"/>
                      </a:lnTo>
                      <a:lnTo>
                        <a:pt x="0" y="4"/>
                      </a:lnTo>
                      <a:lnTo>
                        <a:pt x="1" y="6"/>
                      </a:lnTo>
                      <a:lnTo>
                        <a:pt x="2" y="9"/>
                      </a:lnTo>
                      <a:lnTo>
                        <a:pt x="2" y="9"/>
                      </a:lnTo>
                      <a:lnTo>
                        <a:pt x="3" y="10"/>
                      </a:lnTo>
                      <a:lnTo>
                        <a:pt x="4" y="13"/>
                      </a:lnTo>
                      <a:lnTo>
                        <a:pt x="4" y="13"/>
                      </a:lnTo>
                      <a:lnTo>
                        <a:pt x="4" y="14"/>
                      </a:lnTo>
                      <a:lnTo>
                        <a:pt x="5" y="14"/>
                      </a:lnTo>
                      <a:lnTo>
                        <a:pt x="6" y="14"/>
                      </a:lnTo>
                      <a:lnTo>
                        <a:pt x="6" y="14"/>
                      </a:lnTo>
                      <a:lnTo>
                        <a:pt x="6" y="14"/>
                      </a:lnTo>
                      <a:lnTo>
                        <a:pt x="6" y="14"/>
                      </a:lnTo>
                      <a:lnTo>
                        <a:pt x="6" y="14"/>
                      </a:lnTo>
                      <a:lnTo>
                        <a:pt x="6" y="14"/>
                      </a:lnTo>
                      <a:lnTo>
                        <a:pt x="6" y="14"/>
                      </a:lnTo>
                      <a:lnTo>
                        <a:pt x="6"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66" name="Freeform 3002">
                  <a:extLst>
                    <a:ext uri="{FF2B5EF4-FFF2-40B4-BE49-F238E27FC236}">
                      <a16:creationId xmlns:a16="http://schemas.microsoft.com/office/drawing/2014/main" id="{86B22D28-60DF-4523-8544-AEFD2375E49E}"/>
                    </a:ext>
                  </a:extLst>
                </p:cNvPr>
                <p:cNvSpPr>
                  <a:spLocks/>
                </p:cNvSpPr>
                <p:nvPr/>
              </p:nvSpPr>
              <p:spPr bwMode="auto">
                <a:xfrm>
                  <a:off x="4218" y="1632"/>
                  <a:ext cx="6" cy="14"/>
                </a:xfrm>
                <a:custGeom>
                  <a:avLst/>
                  <a:gdLst>
                    <a:gd name="T0" fmla="*/ 6 w 6"/>
                    <a:gd name="T1" fmla="*/ 14 h 14"/>
                    <a:gd name="T2" fmla="*/ 6 w 6"/>
                    <a:gd name="T3" fmla="*/ 14 h 14"/>
                    <a:gd name="T4" fmla="*/ 5 w 6"/>
                    <a:gd name="T5" fmla="*/ 13 h 14"/>
                    <a:gd name="T6" fmla="*/ 5 w 6"/>
                    <a:gd name="T7" fmla="*/ 13 h 14"/>
                    <a:gd name="T8" fmla="*/ 4 w 6"/>
                    <a:gd name="T9" fmla="*/ 12 h 14"/>
                    <a:gd name="T10" fmla="*/ 4 w 6"/>
                    <a:gd name="T11" fmla="*/ 12 h 14"/>
                    <a:gd name="T12" fmla="*/ 3 w 6"/>
                    <a:gd name="T13" fmla="*/ 10 h 14"/>
                    <a:gd name="T14" fmla="*/ 2 w 6"/>
                    <a:gd name="T15" fmla="*/ 8 h 14"/>
                    <a:gd name="T16" fmla="*/ 2 w 6"/>
                    <a:gd name="T17" fmla="*/ 8 h 14"/>
                    <a:gd name="T18" fmla="*/ 1 w 6"/>
                    <a:gd name="T19" fmla="*/ 6 h 14"/>
                    <a:gd name="T20" fmla="*/ 1 w 6"/>
                    <a:gd name="T21" fmla="*/ 4 h 14"/>
                    <a:gd name="T22" fmla="*/ 0 w 6"/>
                    <a:gd name="T23" fmla="*/ 0 h 14"/>
                    <a:gd name="T24" fmla="*/ 0 w 6"/>
                    <a:gd name="T25" fmla="*/ 0 h 14"/>
                    <a:gd name="T26" fmla="*/ 0 w 6"/>
                    <a:gd name="T27" fmla="*/ 0 h 14"/>
                    <a:gd name="T28" fmla="*/ 0 w 6"/>
                    <a:gd name="T29" fmla="*/ 0 h 14"/>
                    <a:gd name="T30" fmla="*/ 0 w 6"/>
                    <a:gd name="T31" fmla="*/ 4 h 14"/>
                    <a:gd name="T32" fmla="*/ 1 w 6"/>
                    <a:gd name="T33" fmla="*/ 6 h 14"/>
                    <a:gd name="T34" fmla="*/ 2 w 6"/>
                    <a:gd name="T35" fmla="*/ 9 h 14"/>
                    <a:gd name="T36" fmla="*/ 2 w 6"/>
                    <a:gd name="T37" fmla="*/ 9 h 14"/>
                    <a:gd name="T38" fmla="*/ 3 w 6"/>
                    <a:gd name="T39" fmla="*/ 10 h 14"/>
                    <a:gd name="T40" fmla="*/ 4 w 6"/>
                    <a:gd name="T41" fmla="*/ 13 h 14"/>
                    <a:gd name="T42" fmla="*/ 4 w 6"/>
                    <a:gd name="T43" fmla="*/ 13 h 14"/>
                    <a:gd name="T44" fmla="*/ 4 w 6"/>
                    <a:gd name="T45" fmla="*/ 14 h 14"/>
                    <a:gd name="T46" fmla="*/ 5 w 6"/>
                    <a:gd name="T47" fmla="*/ 14 h 14"/>
                    <a:gd name="T48" fmla="*/ 6 w 6"/>
                    <a:gd name="T49" fmla="*/ 14 h 14"/>
                    <a:gd name="T50" fmla="*/ 6 w 6"/>
                    <a:gd name="T51" fmla="*/ 14 h 14"/>
                    <a:gd name="T52" fmla="*/ 6 w 6"/>
                    <a:gd name="T53" fmla="*/ 14 h 14"/>
                    <a:gd name="T54" fmla="*/ 6 w 6"/>
                    <a:gd name="T55" fmla="*/ 14 h 14"/>
                    <a:gd name="T56" fmla="*/ 6 w 6"/>
                    <a:gd name="T57" fmla="*/ 14 h 14"/>
                    <a:gd name="T58" fmla="*/ 6 w 6"/>
                    <a:gd name="T59" fmla="*/ 14 h 14"/>
                    <a:gd name="T60" fmla="*/ 6 w 6"/>
                    <a:gd name="T61" fmla="*/ 14 h 14"/>
                    <a:gd name="T62" fmla="*/ 6 w 6"/>
                    <a:gd name="T6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 h="14">
                      <a:moveTo>
                        <a:pt x="6" y="14"/>
                      </a:moveTo>
                      <a:lnTo>
                        <a:pt x="6" y="14"/>
                      </a:lnTo>
                      <a:lnTo>
                        <a:pt x="5" y="13"/>
                      </a:lnTo>
                      <a:lnTo>
                        <a:pt x="5" y="13"/>
                      </a:lnTo>
                      <a:lnTo>
                        <a:pt x="4" y="12"/>
                      </a:lnTo>
                      <a:lnTo>
                        <a:pt x="4" y="12"/>
                      </a:lnTo>
                      <a:lnTo>
                        <a:pt x="3" y="10"/>
                      </a:lnTo>
                      <a:lnTo>
                        <a:pt x="2" y="8"/>
                      </a:lnTo>
                      <a:lnTo>
                        <a:pt x="2" y="8"/>
                      </a:lnTo>
                      <a:lnTo>
                        <a:pt x="1" y="6"/>
                      </a:lnTo>
                      <a:lnTo>
                        <a:pt x="1" y="4"/>
                      </a:lnTo>
                      <a:lnTo>
                        <a:pt x="0" y="0"/>
                      </a:lnTo>
                      <a:lnTo>
                        <a:pt x="0" y="0"/>
                      </a:lnTo>
                      <a:lnTo>
                        <a:pt x="0" y="0"/>
                      </a:lnTo>
                      <a:lnTo>
                        <a:pt x="0" y="0"/>
                      </a:lnTo>
                      <a:lnTo>
                        <a:pt x="0" y="4"/>
                      </a:lnTo>
                      <a:lnTo>
                        <a:pt x="1" y="6"/>
                      </a:lnTo>
                      <a:lnTo>
                        <a:pt x="2" y="9"/>
                      </a:lnTo>
                      <a:lnTo>
                        <a:pt x="2" y="9"/>
                      </a:lnTo>
                      <a:lnTo>
                        <a:pt x="3" y="10"/>
                      </a:lnTo>
                      <a:lnTo>
                        <a:pt x="4" y="13"/>
                      </a:lnTo>
                      <a:lnTo>
                        <a:pt x="4" y="13"/>
                      </a:lnTo>
                      <a:lnTo>
                        <a:pt x="4" y="14"/>
                      </a:lnTo>
                      <a:lnTo>
                        <a:pt x="5" y="14"/>
                      </a:lnTo>
                      <a:lnTo>
                        <a:pt x="6" y="14"/>
                      </a:lnTo>
                      <a:lnTo>
                        <a:pt x="6" y="14"/>
                      </a:lnTo>
                      <a:lnTo>
                        <a:pt x="6" y="14"/>
                      </a:lnTo>
                      <a:lnTo>
                        <a:pt x="6" y="14"/>
                      </a:lnTo>
                      <a:lnTo>
                        <a:pt x="6" y="14"/>
                      </a:lnTo>
                      <a:lnTo>
                        <a:pt x="6" y="14"/>
                      </a:lnTo>
                      <a:lnTo>
                        <a:pt x="6" y="14"/>
                      </a:lnTo>
                      <a:lnTo>
                        <a:pt x="6"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67" name="Freeform 3003">
                  <a:extLst>
                    <a:ext uri="{FF2B5EF4-FFF2-40B4-BE49-F238E27FC236}">
                      <a16:creationId xmlns:a16="http://schemas.microsoft.com/office/drawing/2014/main" id="{CEC1FD98-500F-41FE-AFAE-E467FB45A177}"/>
                    </a:ext>
                  </a:extLst>
                </p:cNvPr>
                <p:cNvSpPr>
                  <a:spLocks/>
                </p:cNvSpPr>
                <p:nvPr/>
              </p:nvSpPr>
              <p:spPr bwMode="auto">
                <a:xfrm>
                  <a:off x="4214" y="1634"/>
                  <a:ext cx="5" cy="6"/>
                </a:xfrm>
                <a:custGeom>
                  <a:avLst/>
                  <a:gdLst>
                    <a:gd name="T0" fmla="*/ 5 w 5"/>
                    <a:gd name="T1" fmla="*/ 5 h 6"/>
                    <a:gd name="T2" fmla="*/ 5 w 5"/>
                    <a:gd name="T3" fmla="*/ 5 h 6"/>
                    <a:gd name="T4" fmla="*/ 3 w 5"/>
                    <a:gd name="T5" fmla="*/ 3 h 6"/>
                    <a:gd name="T6" fmla="*/ 3 w 5"/>
                    <a:gd name="T7" fmla="*/ 3 h 6"/>
                    <a:gd name="T8" fmla="*/ 2 w 5"/>
                    <a:gd name="T9" fmla="*/ 2 h 6"/>
                    <a:gd name="T10" fmla="*/ 1 w 5"/>
                    <a:gd name="T11" fmla="*/ 0 h 6"/>
                    <a:gd name="T12" fmla="*/ 1 w 5"/>
                    <a:gd name="T13" fmla="*/ 0 h 6"/>
                    <a:gd name="T14" fmla="*/ 0 w 5"/>
                    <a:gd name="T15" fmla="*/ 0 h 6"/>
                    <a:gd name="T16" fmla="*/ 0 w 5"/>
                    <a:gd name="T17" fmla="*/ 0 h 6"/>
                    <a:gd name="T18" fmla="*/ 0 w 5"/>
                    <a:gd name="T19" fmla="*/ 0 h 6"/>
                    <a:gd name="T20" fmla="*/ 0 w 5"/>
                    <a:gd name="T21" fmla="*/ 0 h 6"/>
                    <a:gd name="T22" fmla="*/ 0 w 5"/>
                    <a:gd name="T23" fmla="*/ 0 h 6"/>
                    <a:gd name="T24" fmla="*/ 1 w 5"/>
                    <a:gd name="T25" fmla="*/ 0 h 6"/>
                    <a:gd name="T26" fmla="*/ 1 w 5"/>
                    <a:gd name="T27" fmla="*/ 0 h 6"/>
                    <a:gd name="T28" fmla="*/ 1 w 5"/>
                    <a:gd name="T29" fmla="*/ 0 h 6"/>
                    <a:gd name="T30" fmla="*/ 1 w 5"/>
                    <a:gd name="T31" fmla="*/ 0 h 6"/>
                    <a:gd name="T32" fmla="*/ 1 w 5"/>
                    <a:gd name="T33" fmla="*/ 0 h 6"/>
                    <a:gd name="T34" fmla="*/ 0 w 5"/>
                    <a:gd name="T35" fmla="*/ 0 h 6"/>
                    <a:gd name="T36" fmla="*/ 0 w 5"/>
                    <a:gd name="T37" fmla="*/ 0 h 6"/>
                    <a:gd name="T38" fmla="*/ 0 w 5"/>
                    <a:gd name="T39" fmla="*/ 0 h 6"/>
                    <a:gd name="T40" fmla="*/ 1 w 5"/>
                    <a:gd name="T41" fmla="*/ 1 h 6"/>
                    <a:gd name="T42" fmla="*/ 2 w 5"/>
                    <a:gd name="T43" fmla="*/ 2 h 6"/>
                    <a:gd name="T44" fmla="*/ 2 w 5"/>
                    <a:gd name="T45" fmla="*/ 2 h 6"/>
                    <a:gd name="T46" fmla="*/ 3 w 5"/>
                    <a:gd name="T47" fmla="*/ 4 h 6"/>
                    <a:gd name="T48" fmla="*/ 5 w 5"/>
                    <a:gd name="T49" fmla="*/ 6 h 6"/>
                    <a:gd name="T50" fmla="*/ 5 w 5"/>
                    <a:gd name="T51" fmla="*/ 6 h 6"/>
                    <a:gd name="T52" fmla="*/ 5 w 5"/>
                    <a:gd name="T5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6">
                      <a:moveTo>
                        <a:pt x="5" y="5"/>
                      </a:moveTo>
                      <a:lnTo>
                        <a:pt x="5" y="5"/>
                      </a:lnTo>
                      <a:lnTo>
                        <a:pt x="3" y="3"/>
                      </a:lnTo>
                      <a:lnTo>
                        <a:pt x="3" y="3"/>
                      </a:lnTo>
                      <a:lnTo>
                        <a:pt x="2" y="2"/>
                      </a:lnTo>
                      <a:lnTo>
                        <a:pt x="1" y="0"/>
                      </a:lnTo>
                      <a:lnTo>
                        <a:pt x="1" y="0"/>
                      </a:lnTo>
                      <a:lnTo>
                        <a:pt x="0" y="0"/>
                      </a:lnTo>
                      <a:lnTo>
                        <a:pt x="0" y="0"/>
                      </a:lnTo>
                      <a:lnTo>
                        <a:pt x="0" y="0"/>
                      </a:lnTo>
                      <a:lnTo>
                        <a:pt x="0" y="0"/>
                      </a:lnTo>
                      <a:lnTo>
                        <a:pt x="0" y="0"/>
                      </a:lnTo>
                      <a:lnTo>
                        <a:pt x="1" y="0"/>
                      </a:lnTo>
                      <a:lnTo>
                        <a:pt x="1" y="0"/>
                      </a:lnTo>
                      <a:lnTo>
                        <a:pt x="1" y="0"/>
                      </a:lnTo>
                      <a:lnTo>
                        <a:pt x="1" y="0"/>
                      </a:lnTo>
                      <a:lnTo>
                        <a:pt x="1" y="0"/>
                      </a:lnTo>
                      <a:lnTo>
                        <a:pt x="0" y="0"/>
                      </a:lnTo>
                      <a:lnTo>
                        <a:pt x="0" y="0"/>
                      </a:lnTo>
                      <a:lnTo>
                        <a:pt x="0" y="0"/>
                      </a:lnTo>
                      <a:lnTo>
                        <a:pt x="1" y="1"/>
                      </a:lnTo>
                      <a:lnTo>
                        <a:pt x="2" y="2"/>
                      </a:lnTo>
                      <a:lnTo>
                        <a:pt x="2" y="2"/>
                      </a:lnTo>
                      <a:lnTo>
                        <a:pt x="3" y="4"/>
                      </a:lnTo>
                      <a:lnTo>
                        <a:pt x="5" y="6"/>
                      </a:lnTo>
                      <a:lnTo>
                        <a:pt x="5" y="6"/>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68" name="Freeform 3004">
                  <a:extLst>
                    <a:ext uri="{FF2B5EF4-FFF2-40B4-BE49-F238E27FC236}">
                      <a16:creationId xmlns:a16="http://schemas.microsoft.com/office/drawing/2014/main" id="{9564A5F9-C524-42F9-A258-1C7F68B5C731}"/>
                    </a:ext>
                  </a:extLst>
                </p:cNvPr>
                <p:cNvSpPr>
                  <a:spLocks/>
                </p:cNvSpPr>
                <p:nvPr/>
              </p:nvSpPr>
              <p:spPr bwMode="auto">
                <a:xfrm>
                  <a:off x="4214" y="1634"/>
                  <a:ext cx="5" cy="6"/>
                </a:xfrm>
                <a:custGeom>
                  <a:avLst/>
                  <a:gdLst>
                    <a:gd name="T0" fmla="*/ 5 w 5"/>
                    <a:gd name="T1" fmla="*/ 5 h 6"/>
                    <a:gd name="T2" fmla="*/ 5 w 5"/>
                    <a:gd name="T3" fmla="*/ 5 h 6"/>
                    <a:gd name="T4" fmla="*/ 3 w 5"/>
                    <a:gd name="T5" fmla="*/ 3 h 6"/>
                    <a:gd name="T6" fmla="*/ 3 w 5"/>
                    <a:gd name="T7" fmla="*/ 3 h 6"/>
                    <a:gd name="T8" fmla="*/ 2 w 5"/>
                    <a:gd name="T9" fmla="*/ 2 h 6"/>
                    <a:gd name="T10" fmla="*/ 1 w 5"/>
                    <a:gd name="T11" fmla="*/ 0 h 6"/>
                    <a:gd name="T12" fmla="*/ 1 w 5"/>
                    <a:gd name="T13" fmla="*/ 0 h 6"/>
                    <a:gd name="T14" fmla="*/ 0 w 5"/>
                    <a:gd name="T15" fmla="*/ 0 h 6"/>
                    <a:gd name="T16" fmla="*/ 0 w 5"/>
                    <a:gd name="T17" fmla="*/ 0 h 6"/>
                    <a:gd name="T18" fmla="*/ 0 w 5"/>
                    <a:gd name="T19" fmla="*/ 0 h 6"/>
                    <a:gd name="T20" fmla="*/ 0 w 5"/>
                    <a:gd name="T21" fmla="*/ 0 h 6"/>
                    <a:gd name="T22" fmla="*/ 0 w 5"/>
                    <a:gd name="T23" fmla="*/ 0 h 6"/>
                    <a:gd name="T24" fmla="*/ 1 w 5"/>
                    <a:gd name="T25" fmla="*/ 0 h 6"/>
                    <a:gd name="T26" fmla="*/ 1 w 5"/>
                    <a:gd name="T27" fmla="*/ 0 h 6"/>
                    <a:gd name="T28" fmla="*/ 1 w 5"/>
                    <a:gd name="T29" fmla="*/ 0 h 6"/>
                    <a:gd name="T30" fmla="*/ 1 w 5"/>
                    <a:gd name="T31" fmla="*/ 0 h 6"/>
                    <a:gd name="T32" fmla="*/ 1 w 5"/>
                    <a:gd name="T33" fmla="*/ 0 h 6"/>
                    <a:gd name="T34" fmla="*/ 0 w 5"/>
                    <a:gd name="T35" fmla="*/ 0 h 6"/>
                    <a:gd name="T36" fmla="*/ 0 w 5"/>
                    <a:gd name="T37" fmla="*/ 0 h 6"/>
                    <a:gd name="T38" fmla="*/ 0 w 5"/>
                    <a:gd name="T39" fmla="*/ 0 h 6"/>
                    <a:gd name="T40" fmla="*/ 1 w 5"/>
                    <a:gd name="T41" fmla="*/ 1 h 6"/>
                    <a:gd name="T42" fmla="*/ 2 w 5"/>
                    <a:gd name="T43" fmla="*/ 2 h 6"/>
                    <a:gd name="T44" fmla="*/ 2 w 5"/>
                    <a:gd name="T45" fmla="*/ 2 h 6"/>
                    <a:gd name="T46" fmla="*/ 3 w 5"/>
                    <a:gd name="T47" fmla="*/ 4 h 6"/>
                    <a:gd name="T48" fmla="*/ 5 w 5"/>
                    <a:gd name="T49" fmla="*/ 6 h 6"/>
                    <a:gd name="T50" fmla="*/ 5 w 5"/>
                    <a:gd name="T51" fmla="*/ 6 h 6"/>
                    <a:gd name="T52" fmla="*/ 5 w 5"/>
                    <a:gd name="T5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6">
                      <a:moveTo>
                        <a:pt x="5" y="5"/>
                      </a:moveTo>
                      <a:lnTo>
                        <a:pt x="5" y="5"/>
                      </a:lnTo>
                      <a:lnTo>
                        <a:pt x="3" y="3"/>
                      </a:lnTo>
                      <a:lnTo>
                        <a:pt x="3" y="3"/>
                      </a:lnTo>
                      <a:lnTo>
                        <a:pt x="2" y="2"/>
                      </a:lnTo>
                      <a:lnTo>
                        <a:pt x="1" y="0"/>
                      </a:lnTo>
                      <a:lnTo>
                        <a:pt x="1" y="0"/>
                      </a:lnTo>
                      <a:lnTo>
                        <a:pt x="0" y="0"/>
                      </a:lnTo>
                      <a:lnTo>
                        <a:pt x="0" y="0"/>
                      </a:lnTo>
                      <a:lnTo>
                        <a:pt x="0" y="0"/>
                      </a:lnTo>
                      <a:lnTo>
                        <a:pt x="0" y="0"/>
                      </a:lnTo>
                      <a:lnTo>
                        <a:pt x="0" y="0"/>
                      </a:lnTo>
                      <a:lnTo>
                        <a:pt x="1" y="0"/>
                      </a:lnTo>
                      <a:lnTo>
                        <a:pt x="1" y="0"/>
                      </a:lnTo>
                      <a:lnTo>
                        <a:pt x="1" y="0"/>
                      </a:lnTo>
                      <a:lnTo>
                        <a:pt x="1" y="0"/>
                      </a:lnTo>
                      <a:lnTo>
                        <a:pt x="1" y="0"/>
                      </a:lnTo>
                      <a:lnTo>
                        <a:pt x="0" y="0"/>
                      </a:lnTo>
                      <a:lnTo>
                        <a:pt x="0" y="0"/>
                      </a:lnTo>
                      <a:lnTo>
                        <a:pt x="0" y="0"/>
                      </a:lnTo>
                      <a:lnTo>
                        <a:pt x="1" y="1"/>
                      </a:lnTo>
                      <a:lnTo>
                        <a:pt x="2" y="2"/>
                      </a:lnTo>
                      <a:lnTo>
                        <a:pt x="2" y="2"/>
                      </a:lnTo>
                      <a:lnTo>
                        <a:pt x="3" y="4"/>
                      </a:lnTo>
                      <a:lnTo>
                        <a:pt x="5" y="6"/>
                      </a:lnTo>
                      <a:lnTo>
                        <a:pt x="5" y="6"/>
                      </a:lnTo>
                      <a:lnTo>
                        <a:pt x="5"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69" name="Freeform 3005">
                  <a:extLst>
                    <a:ext uri="{FF2B5EF4-FFF2-40B4-BE49-F238E27FC236}">
                      <a16:creationId xmlns:a16="http://schemas.microsoft.com/office/drawing/2014/main" id="{5C9A0B70-E50D-4370-B53E-C8EFFD6D50E8}"/>
                    </a:ext>
                  </a:extLst>
                </p:cNvPr>
                <p:cNvSpPr>
                  <a:spLocks/>
                </p:cNvSpPr>
                <p:nvPr/>
              </p:nvSpPr>
              <p:spPr bwMode="auto">
                <a:xfrm>
                  <a:off x="4223" y="1638"/>
                  <a:ext cx="1" cy="9"/>
                </a:xfrm>
                <a:custGeom>
                  <a:avLst/>
                  <a:gdLst>
                    <a:gd name="T0" fmla="*/ 0 w 1"/>
                    <a:gd name="T1" fmla="*/ 8 h 9"/>
                    <a:gd name="T2" fmla="*/ 0 w 1"/>
                    <a:gd name="T3" fmla="*/ 8 h 9"/>
                    <a:gd name="T4" fmla="*/ 1 w 1"/>
                    <a:gd name="T5" fmla="*/ 8 h 9"/>
                    <a:gd name="T6" fmla="*/ 1 w 1"/>
                    <a:gd name="T7" fmla="*/ 8 h 9"/>
                    <a:gd name="T8" fmla="*/ 1 w 1"/>
                    <a:gd name="T9" fmla="*/ 9 h 9"/>
                    <a:gd name="T10" fmla="*/ 1 w 1"/>
                    <a:gd name="T11" fmla="*/ 8 h 9"/>
                    <a:gd name="T12" fmla="*/ 1 w 1"/>
                    <a:gd name="T13" fmla="*/ 8 h 9"/>
                    <a:gd name="T14" fmla="*/ 1 w 1"/>
                    <a:gd name="T15" fmla="*/ 8 h 9"/>
                    <a:gd name="T16" fmla="*/ 1 w 1"/>
                    <a:gd name="T17" fmla="*/ 7 h 9"/>
                    <a:gd name="T18" fmla="*/ 1 w 1"/>
                    <a:gd name="T19" fmla="*/ 5 h 9"/>
                    <a:gd name="T20" fmla="*/ 1 w 1"/>
                    <a:gd name="T21" fmla="*/ 5 h 9"/>
                    <a:gd name="T22" fmla="*/ 1 w 1"/>
                    <a:gd name="T23" fmla="*/ 3 h 9"/>
                    <a:gd name="T24" fmla="*/ 1 w 1"/>
                    <a:gd name="T25" fmla="*/ 0 h 9"/>
                    <a:gd name="T26" fmla="*/ 1 w 1"/>
                    <a:gd name="T27" fmla="*/ 0 h 9"/>
                    <a:gd name="T28" fmla="*/ 0 w 1"/>
                    <a:gd name="T29" fmla="*/ 0 h 9"/>
                    <a:gd name="T30" fmla="*/ 0 w 1"/>
                    <a:gd name="T31" fmla="*/ 0 h 9"/>
                    <a:gd name="T32" fmla="*/ 0 w 1"/>
                    <a:gd name="T33" fmla="*/ 0 h 9"/>
                    <a:gd name="T34" fmla="*/ 1 w 1"/>
                    <a:gd name="T35" fmla="*/ 5 h 9"/>
                    <a:gd name="T36" fmla="*/ 1 w 1"/>
                    <a:gd name="T37" fmla="*/ 5 h 9"/>
                    <a:gd name="T38" fmla="*/ 1 w 1"/>
                    <a:gd name="T39" fmla="*/ 7 h 9"/>
                    <a:gd name="T40" fmla="*/ 1 w 1"/>
                    <a:gd name="T41" fmla="*/ 8 h 9"/>
                    <a:gd name="T42" fmla="*/ 1 w 1"/>
                    <a:gd name="T43" fmla="*/ 8 h 9"/>
                    <a:gd name="T44" fmla="*/ 0 w 1"/>
                    <a:gd name="T45" fmla="*/ 8 h 9"/>
                    <a:gd name="T46" fmla="*/ 0 w 1"/>
                    <a:gd name="T47" fmla="*/ 8 h 9"/>
                    <a:gd name="T48" fmla="*/ 0 w 1"/>
                    <a:gd name="T4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9">
                      <a:moveTo>
                        <a:pt x="0" y="8"/>
                      </a:moveTo>
                      <a:lnTo>
                        <a:pt x="0" y="8"/>
                      </a:lnTo>
                      <a:lnTo>
                        <a:pt x="1" y="8"/>
                      </a:lnTo>
                      <a:lnTo>
                        <a:pt x="1" y="8"/>
                      </a:lnTo>
                      <a:lnTo>
                        <a:pt x="1" y="9"/>
                      </a:lnTo>
                      <a:lnTo>
                        <a:pt x="1" y="8"/>
                      </a:lnTo>
                      <a:lnTo>
                        <a:pt x="1" y="8"/>
                      </a:lnTo>
                      <a:lnTo>
                        <a:pt x="1" y="8"/>
                      </a:lnTo>
                      <a:lnTo>
                        <a:pt x="1" y="7"/>
                      </a:lnTo>
                      <a:lnTo>
                        <a:pt x="1" y="5"/>
                      </a:lnTo>
                      <a:lnTo>
                        <a:pt x="1" y="5"/>
                      </a:lnTo>
                      <a:lnTo>
                        <a:pt x="1" y="3"/>
                      </a:lnTo>
                      <a:lnTo>
                        <a:pt x="1" y="0"/>
                      </a:lnTo>
                      <a:lnTo>
                        <a:pt x="1" y="0"/>
                      </a:lnTo>
                      <a:lnTo>
                        <a:pt x="0" y="0"/>
                      </a:lnTo>
                      <a:lnTo>
                        <a:pt x="0" y="0"/>
                      </a:lnTo>
                      <a:lnTo>
                        <a:pt x="0" y="0"/>
                      </a:lnTo>
                      <a:lnTo>
                        <a:pt x="1" y="5"/>
                      </a:lnTo>
                      <a:lnTo>
                        <a:pt x="1" y="5"/>
                      </a:lnTo>
                      <a:lnTo>
                        <a:pt x="1" y="7"/>
                      </a:lnTo>
                      <a:lnTo>
                        <a:pt x="1" y="8"/>
                      </a:lnTo>
                      <a:lnTo>
                        <a:pt x="1" y="8"/>
                      </a:lnTo>
                      <a:lnTo>
                        <a:pt x="0" y="8"/>
                      </a:lnTo>
                      <a:lnTo>
                        <a:pt x="0"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70" name="Freeform 3006">
                  <a:extLst>
                    <a:ext uri="{FF2B5EF4-FFF2-40B4-BE49-F238E27FC236}">
                      <a16:creationId xmlns:a16="http://schemas.microsoft.com/office/drawing/2014/main" id="{CD63F0CE-93BD-481B-9F6F-D6B1F6A0CB87}"/>
                    </a:ext>
                  </a:extLst>
                </p:cNvPr>
                <p:cNvSpPr>
                  <a:spLocks/>
                </p:cNvSpPr>
                <p:nvPr/>
              </p:nvSpPr>
              <p:spPr bwMode="auto">
                <a:xfrm>
                  <a:off x="4223" y="1638"/>
                  <a:ext cx="1" cy="9"/>
                </a:xfrm>
                <a:custGeom>
                  <a:avLst/>
                  <a:gdLst>
                    <a:gd name="T0" fmla="*/ 0 w 1"/>
                    <a:gd name="T1" fmla="*/ 8 h 9"/>
                    <a:gd name="T2" fmla="*/ 0 w 1"/>
                    <a:gd name="T3" fmla="*/ 8 h 9"/>
                    <a:gd name="T4" fmla="*/ 1 w 1"/>
                    <a:gd name="T5" fmla="*/ 8 h 9"/>
                    <a:gd name="T6" fmla="*/ 1 w 1"/>
                    <a:gd name="T7" fmla="*/ 8 h 9"/>
                    <a:gd name="T8" fmla="*/ 1 w 1"/>
                    <a:gd name="T9" fmla="*/ 9 h 9"/>
                    <a:gd name="T10" fmla="*/ 1 w 1"/>
                    <a:gd name="T11" fmla="*/ 8 h 9"/>
                    <a:gd name="T12" fmla="*/ 1 w 1"/>
                    <a:gd name="T13" fmla="*/ 8 h 9"/>
                    <a:gd name="T14" fmla="*/ 1 w 1"/>
                    <a:gd name="T15" fmla="*/ 8 h 9"/>
                    <a:gd name="T16" fmla="*/ 1 w 1"/>
                    <a:gd name="T17" fmla="*/ 7 h 9"/>
                    <a:gd name="T18" fmla="*/ 1 w 1"/>
                    <a:gd name="T19" fmla="*/ 5 h 9"/>
                    <a:gd name="T20" fmla="*/ 1 w 1"/>
                    <a:gd name="T21" fmla="*/ 5 h 9"/>
                    <a:gd name="T22" fmla="*/ 1 w 1"/>
                    <a:gd name="T23" fmla="*/ 3 h 9"/>
                    <a:gd name="T24" fmla="*/ 1 w 1"/>
                    <a:gd name="T25" fmla="*/ 0 h 9"/>
                    <a:gd name="T26" fmla="*/ 1 w 1"/>
                    <a:gd name="T27" fmla="*/ 0 h 9"/>
                    <a:gd name="T28" fmla="*/ 0 w 1"/>
                    <a:gd name="T29" fmla="*/ 0 h 9"/>
                    <a:gd name="T30" fmla="*/ 0 w 1"/>
                    <a:gd name="T31" fmla="*/ 0 h 9"/>
                    <a:gd name="T32" fmla="*/ 0 w 1"/>
                    <a:gd name="T33" fmla="*/ 0 h 9"/>
                    <a:gd name="T34" fmla="*/ 1 w 1"/>
                    <a:gd name="T35" fmla="*/ 5 h 9"/>
                    <a:gd name="T36" fmla="*/ 1 w 1"/>
                    <a:gd name="T37" fmla="*/ 5 h 9"/>
                    <a:gd name="T38" fmla="*/ 1 w 1"/>
                    <a:gd name="T39" fmla="*/ 7 h 9"/>
                    <a:gd name="T40" fmla="*/ 1 w 1"/>
                    <a:gd name="T41" fmla="*/ 8 h 9"/>
                    <a:gd name="T42" fmla="*/ 1 w 1"/>
                    <a:gd name="T43" fmla="*/ 8 h 9"/>
                    <a:gd name="T44" fmla="*/ 0 w 1"/>
                    <a:gd name="T45" fmla="*/ 8 h 9"/>
                    <a:gd name="T46" fmla="*/ 0 w 1"/>
                    <a:gd name="T47" fmla="*/ 8 h 9"/>
                    <a:gd name="T48" fmla="*/ 0 w 1"/>
                    <a:gd name="T4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9">
                      <a:moveTo>
                        <a:pt x="0" y="8"/>
                      </a:moveTo>
                      <a:lnTo>
                        <a:pt x="0" y="8"/>
                      </a:lnTo>
                      <a:lnTo>
                        <a:pt x="1" y="8"/>
                      </a:lnTo>
                      <a:lnTo>
                        <a:pt x="1" y="8"/>
                      </a:lnTo>
                      <a:lnTo>
                        <a:pt x="1" y="9"/>
                      </a:lnTo>
                      <a:lnTo>
                        <a:pt x="1" y="8"/>
                      </a:lnTo>
                      <a:lnTo>
                        <a:pt x="1" y="8"/>
                      </a:lnTo>
                      <a:lnTo>
                        <a:pt x="1" y="8"/>
                      </a:lnTo>
                      <a:lnTo>
                        <a:pt x="1" y="7"/>
                      </a:lnTo>
                      <a:lnTo>
                        <a:pt x="1" y="5"/>
                      </a:lnTo>
                      <a:lnTo>
                        <a:pt x="1" y="5"/>
                      </a:lnTo>
                      <a:lnTo>
                        <a:pt x="1" y="3"/>
                      </a:lnTo>
                      <a:lnTo>
                        <a:pt x="1" y="0"/>
                      </a:lnTo>
                      <a:lnTo>
                        <a:pt x="1" y="0"/>
                      </a:lnTo>
                      <a:lnTo>
                        <a:pt x="0" y="0"/>
                      </a:lnTo>
                      <a:lnTo>
                        <a:pt x="0" y="0"/>
                      </a:lnTo>
                      <a:lnTo>
                        <a:pt x="0" y="0"/>
                      </a:lnTo>
                      <a:lnTo>
                        <a:pt x="1" y="5"/>
                      </a:lnTo>
                      <a:lnTo>
                        <a:pt x="1" y="5"/>
                      </a:lnTo>
                      <a:lnTo>
                        <a:pt x="1" y="7"/>
                      </a:lnTo>
                      <a:lnTo>
                        <a:pt x="1" y="8"/>
                      </a:lnTo>
                      <a:lnTo>
                        <a:pt x="1" y="8"/>
                      </a:lnTo>
                      <a:lnTo>
                        <a:pt x="0" y="8"/>
                      </a:lnTo>
                      <a:lnTo>
                        <a:pt x="0" y="8"/>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71" name="Freeform 3007">
                  <a:extLst>
                    <a:ext uri="{FF2B5EF4-FFF2-40B4-BE49-F238E27FC236}">
                      <a16:creationId xmlns:a16="http://schemas.microsoft.com/office/drawing/2014/main" id="{FFFE1BE3-3BB9-4E72-BC2F-9FE649C2F564}"/>
                    </a:ext>
                  </a:extLst>
                </p:cNvPr>
                <p:cNvSpPr>
                  <a:spLocks/>
                </p:cNvSpPr>
                <p:nvPr/>
              </p:nvSpPr>
              <p:spPr bwMode="auto">
                <a:xfrm>
                  <a:off x="4224" y="1646"/>
                  <a:ext cx="2" cy="4"/>
                </a:xfrm>
                <a:custGeom>
                  <a:avLst/>
                  <a:gdLst>
                    <a:gd name="T0" fmla="*/ 0 w 2"/>
                    <a:gd name="T1" fmla="*/ 0 h 4"/>
                    <a:gd name="T2" fmla="*/ 0 w 2"/>
                    <a:gd name="T3" fmla="*/ 0 h 4"/>
                    <a:gd name="T4" fmla="*/ 0 w 2"/>
                    <a:gd name="T5" fmla="*/ 1 h 4"/>
                    <a:gd name="T6" fmla="*/ 1 w 2"/>
                    <a:gd name="T7" fmla="*/ 2 h 4"/>
                    <a:gd name="T8" fmla="*/ 2 w 2"/>
                    <a:gd name="T9" fmla="*/ 4 h 4"/>
                    <a:gd name="T10" fmla="*/ 2 w 2"/>
                    <a:gd name="T11" fmla="*/ 4 h 4"/>
                    <a:gd name="T12" fmla="*/ 2 w 2"/>
                    <a:gd name="T13" fmla="*/ 4 h 4"/>
                    <a:gd name="T14" fmla="*/ 2 w 2"/>
                    <a:gd name="T15" fmla="*/ 4 h 4"/>
                    <a:gd name="T16" fmla="*/ 1 w 2"/>
                    <a:gd name="T17" fmla="*/ 2 h 4"/>
                    <a:gd name="T18" fmla="*/ 0 w 2"/>
                    <a:gd name="T19" fmla="*/ 1 h 4"/>
                    <a:gd name="T20" fmla="*/ 0 w 2"/>
                    <a:gd name="T21" fmla="*/ 0 h 4"/>
                    <a:gd name="T22" fmla="*/ 0 w 2"/>
                    <a:gd name="T23" fmla="*/ 0 h 4"/>
                    <a:gd name="T24" fmla="*/ 0 w 2"/>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0" y="0"/>
                      </a:moveTo>
                      <a:lnTo>
                        <a:pt x="0" y="0"/>
                      </a:lnTo>
                      <a:lnTo>
                        <a:pt x="0" y="1"/>
                      </a:lnTo>
                      <a:lnTo>
                        <a:pt x="1" y="2"/>
                      </a:lnTo>
                      <a:lnTo>
                        <a:pt x="2" y="4"/>
                      </a:lnTo>
                      <a:lnTo>
                        <a:pt x="2" y="4"/>
                      </a:lnTo>
                      <a:lnTo>
                        <a:pt x="2" y="4"/>
                      </a:lnTo>
                      <a:lnTo>
                        <a:pt x="2" y="4"/>
                      </a:lnTo>
                      <a:lnTo>
                        <a:pt x="1" y="2"/>
                      </a:lnTo>
                      <a:lnTo>
                        <a:pt x="0"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72" name="Freeform 3008">
                  <a:extLst>
                    <a:ext uri="{FF2B5EF4-FFF2-40B4-BE49-F238E27FC236}">
                      <a16:creationId xmlns:a16="http://schemas.microsoft.com/office/drawing/2014/main" id="{BE880760-9732-4275-872A-8A5CE6DE02E3}"/>
                    </a:ext>
                  </a:extLst>
                </p:cNvPr>
                <p:cNvSpPr>
                  <a:spLocks/>
                </p:cNvSpPr>
                <p:nvPr/>
              </p:nvSpPr>
              <p:spPr bwMode="auto">
                <a:xfrm>
                  <a:off x="4224" y="1646"/>
                  <a:ext cx="2" cy="4"/>
                </a:xfrm>
                <a:custGeom>
                  <a:avLst/>
                  <a:gdLst>
                    <a:gd name="T0" fmla="*/ 0 w 2"/>
                    <a:gd name="T1" fmla="*/ 0 h 4"/>
                    <a:gd name="T2" fmla="*/ 0 w 2"/>
                    <a:gd name="T3" fmla="*/ 0 h 4"/>
                    <a:gd name="T4" fmla="*/ 0 w 2"/>
                    <a:gd name="T5" fmla="*/ 1 h 4"/>
                    <a:gd name="T6" fmla="*/ 1 w 2"/>
                    <a:gd name="T7" fmla="*/ 2 h 4"/>
                    <a:gd name="T8" fmla="*/ 2 w 2"/>
                    <a:gd name="T9" fmla="*/ 4 h 4"/>
                    <a:gd name="T10" fmla="*/ 2 w 2"/>
                    <a:gd name="T11" fmla="*/ 4 h 4"/>
                    <a:gd name="T12" fmla="*/ 2 w 2"/>
                    <a:gd name="T13" fmla="*/ 4 h 4"/>
                    <a:gd name="T14" fmla="*/ 2 w 2"/>
                    <a:gd name="T15" fmla="*/ 4 h 4"/>
                    <a:gd name="T16" fmla="*/ 1 w 2"/>
                    <a:gd name="T17" fmla="*/ 2 h 4"/>
                    <a:gd name="T18" fmla="*/ 0 w 2"/>
                    <a:gd name="T19" fmla="*/ 1 h 4"/>
                    <a:gd name="T20" fmla="*/ 0 w 2"/>
                    <a:gd name="T21" fmla="*/ 0 h 4"/>
                    <a:gd name="T22" fmla="*/ 0 w 2"/>
                    <a:gd name="T23" fmla="*/ 0 h 4"/>
                    <a:gd name="T24" fmla="*/ 0 w 2"/>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0" y="0"/>
                      </a:moveTo>
                      <a:lnTo>
                        <a:pt x="0" y="0"/>
                      </a:lnTo>
                      <a:lnTo>
                        <a:pt x="0" y="1"/>
                      </a:lnTo>
                      <a:lnTo>
                        <a:pt x="1" y="2"/>
                      </a:lnTo>
                      <a:lnTo>
                        <a:pt x="2" y="4"/>
                      </a:lnTo>
                      <a:lnTo>
                        <a:pt x="2" y="4"/>
                      </a:lnTo>
                      <a:lnTo>
                        <a:pt x="2" y="4"/>
                      </a:lnTo>
                      <a:lnTo>
                        <a:pt x="2" y="4"/>
                      </a:lnTo>
                      <a:lnTo>
                        <a:pt x="1" y="2"/>
                      </a:lnTo>
                      <a:lnTo>
                        <a:pt x="0"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73" name="Freeform 3009">
                  <a:extLst>
                    <a:ext uri="{FF2B5EF4-FFF2-40B4-BE49-F238E27FC236}">
                      <a16:creationId xmlns:a16="http://schemas.microsoft.com/office/drawing/2014/main" id="{2E456D99-DDE8-4399-9459-B3908A8135CC}"/>
                    </a:ext>
                  </a:extLst>
                </p:cNvPr>
                <p:cNvSpPr>
                  <a:spLocks/>
                </p:cNvSpPr>
                <p:nvPr/>
              </p:nvSpPr>
              <p:spPr bwMode="auto">
                <a:xfrm>
                  <a:off x="4250" y="1579"/>
                  <a:ext cx="52" cy="76"/>
                </a:xfrm>
                <a:custGeom>
                  <a:avLst/>
                  <a:gdLst>
                    <a:gd name="T0" fmla="*/ 47 w 52"/>
                    <a:gd name="T1" fmla="*/ 47 h 76"/>
                    <a:gd name="T2" fmla="*/ 43 w 52"/>
                    <a:gd name="T3" fmla="*/ 39 h 76"/>
                    <a:gd name="T4" fmla="*/ 40 w 52"/>
                    <a:gd name="T5" fmla="*/ 37 h 76"/>
                    <a:gd name="T6" fmla="*/ 40 w 52"/>
                    <a:gd name="T7" fmla="*/ 33 h 76"/>
                    <a:gd name="T8" fmla="*/ 47 w 52"/>
                    <a:gd name="T9" fmla="*/ 29 h 76"/>
                    <a:gd name="T10" fmla="*/ 46 w 52"/>
                    <a:gd name="T11" fmla="*/ 22 h 76"/>
                    <a:gd name="T12" fmla="*/ 48 w 52"/>
                    <a:gd name="T13" fmla="*/ 14 h 76"/>
                    <a:gd name="T14" fmla="*/ 38 w 52"/>
                    <a:gd name="T15" fmla="*/ 10 h 76"/>
                    <a:gd name="T16" fmla="*/ 33 w 52"/>
                    <a:gd name="T17" fmla="*/ 8 h 76"/>
                    <a:gd name="T18" fmla="*/ 25 w 52"/>
                    <a:gd name="T19" fmla="*/ 8 h 76"/>
                    <a:gd name="T20" fmla="*/ 18 w 52"/>
                    <a:gd name="T21" fmla="*/ 8 h 76"/>
                    <a:gd name="T22" fmla="*/ 16 w 52"/>
                    <a:gd name="T23" fmla="*/ 5 h 76"/>
                    <a:gd name="T24" fmla="*/ 12 w 52"/>
                    <a:gd name="T25" fmla="*/ 1 h 76"/>
                    <a:gd name="T26" fmla="*/ 8 w 52"/>
                    <a:gd name="T27" fmla="*/ 0 h 76"/>
                    <a:gd name="T28" fmla="*/ 5 w 52"/>
                    <a:gd name="T29" fmla="*/ 2 h 76"/>
                    <a:gd name="T30" fmla="*/ 6 w 52"/>
                    <a:gd name="T31" fmla="*/ 1 h 76"/>
                    <a:gd name="T32" fmla="*/ 10 w 52"/>
                    <a:gd name="T33" fmla="*/ 0 h 76"/>
                    <a:gd name="T34" fmla="*/ 12 w 52"/>
                    <a:gd name="T35" fmla="*/ 4 h 76"/>
                    <a:gd name="T36" fmla="*/ 17 w 52"/>
                    <a:gd name="T37" fmla="*/ 8 h 76"/>
                    <a:gd name="T38" fmla="*/ 18 w 52"/>
                    <a:gd name="T39" fmla="*/ 8 h 76"/>
                    <a:gd name="T40" fmla="*/ 24 w 52"/>
                    <a:gd name="T41" fmla="*/ 8 h 76"/>
                    <a:gd name="T42" fmla="*/ 26 w 52"/>
                    <a:gd name="T43" fmla="*/ 10 h 76"/>
                    <a:gd name="T44" fmla="*/ 34 w 52"/>
                    <a:gd name="T45" fmla="*/ 8 h 76"/>
                    <a:gd name="T46" fmla="*/ 40 w 52"/>
                    <a:gd name="T47" fmla="*/ 11 h 76"/>
                    <a:gd name="T48" fmla="*/ 47 w 52"/>
                    <a:gd name="T49" fmla="*/ 14 h 76"/>
                    <a:gd name="T50" fmla="*/ 46 w 52"/>
                    <a:gd name="T51" fmla="*/ 21 h 76"/>
                    <a:gd name="T52" fmla="*/ 46 w 52"/>
                    <a:gd name="T53" fmla="*/ 24 h 76"/>
                    <a:gd name="T54" fmla="*/ 46 w 52"/>
                    <a:gd name="T55" fmla="*/ 29 h 76"/>
                    <a:gd name="T56" fmla="*/ 39 w 52"/>
                    <a:gd name="T57" fmla="*/ 34 h 76"/>
                    <a:gd name="T58" fmla="*/ 39 w 52"/>
                    <a:gd name="T59" fmla="*/ 37 h 76"/>
                    <a:gd name="T60" fmla="*/ 38 w 52"/>
                    <a:gd name="T61" fmla="*/ 39 h 76"/>
                    <a:gd name="T62" fmla="*/ 45 w 52"/>
                    <a:gd name="T63" fmla="*/ 41 h 76"/>
                    <a:gd name="T64" fmla="*/ 46 w 52"/>
                    <a:gd name="T65" fmla="*/ 47 h 76"/>
                    <a:gd name="T66" fmla="*/ 50 w 52"/>
                    <a:gd name="T67" fmla="*/ 53 h 76"/>
                    <a:gd name="T68" fmla="*/ 44 w 52"/>
                    <a:gd name="T69" fmla="*/ 57 h 76"/>
                    <a:gd name="T70" fmla="*/ 36 w 52"/>
                    <a:gd name="T71" fmla="*/ 59 h 76"/>
                    <a:gd name="T72" fmla="*/ 36 w 52"/>
                    <a:gd name="T73" fmla="*/ 62 h 76"/>
                    <a:gd name="T74" fmla="*/ 30 w 52"/>
                    <a:gd name="T75" fmla="*/ 63 h 76"/>
                    <a:gd name="T76" fmla="*/ 28 w 52"/>
                    <a:gd name="T77" fmla="*/ 68 h 76"/>
                    <a:gd name="T78" fmla="*/ 24 w 52"/>
                    <a:gd name="T79" fmla="*/ 70 h 76"/>
                    <a:gd name="T80" fmla="*/ 19 w 52"/>
                    <a:gd name="T81" fmla="*/ 74 h 76"/>
                    <a:gd name="T82" fmla="*/ 12 w 52"/>
                    <a:gd name="T83" fmla="*/ 73 h 76"/>
                    <a:gd name="T84" fmla="*/ 10 w 52"/>
                    <a:gd name="T85" fmla="*/ 69 h 76"/>
                    <a:gd name="T86" fmla="*/ 4 w 52"/>
                    <a:gd name="T87" fmla="*/ 68 h 76"/>
                    <a:gd name="T88" fmla="*/ 2 w 52"/>
                    <a:gd name="T89" fmla="*/ 64 h 76"/>
                    <a:gd name="T90" fmla="*/ 0 w 52"/>
                    <a:gd name="T91" fmla="*/ 62 h 76"/>
                    <a:gd name="T92" fmla="*/ 2 w 52"/>
                    <a:gd name="T93" fmla="*/ 65 h 76"/>
                    <a:gd name="T94" fmla="*/ 5 w 52"/>
                    <a:gd name="T95" fmla="*/ 70 h 76"/>
                    <a:gd name="T96" fmla="*/ 12 w 52"/>
                    <a:gd name="T97" fmla="*/ 74 h 76"/>
                    <a:gd name="T98" fmla="*/ 19 w 52"/>
                    <a:gd name="T99" fmla="*/ 75 h 76"/>
                    <a:gd name="T100" fmla="*/ 23 w 52"/>
                    <a:gd name="T101" fmla="*/ 71 h 76"/>
                    <a:gd name="T102" fmla="*/ 30 w 52"/>
                    <a:gd name="T103" fmla="*/ 69 h 76"/>
                    <a:gd name="T104" fmla="*/ 30 w 52"/>
                    <a:gd name="T105" fmla="*/ 65 h 76"/>
                    <a:gd name="T106" fmla="*/ 37 w 52"/>
                    <a:gd name="T107" fmla="*/ 63 h 76"/>
                    <a:gd name="T108" fmla="*/ 38 w 52"/>
                    <a:gd name="T109" fmla="*/ 59 h 76"/>
                    <a:gd name="T110" fmla="*/ 48 w 52"/>
                    <a:gd name="T111" fmla="*/ 57 h 76"/>
                    <a:gd name="T112" fmla="*/ 51 w 52"/>
                    <a:gd name="T113" fmla="*/ 5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 h="76">
                      <a:moveTo>
                        <a:pt x="51" y="51"/>
                      </a:moveTo>
                      <a:lnTo>
                        <a:pt x="51" y="51"/>
                      </a:lnTo>
                      <a:lnTo>
                        <a:pt x="51" y="49"/>
                      </a:lnTo>
                      <a:lnTo>
                        <a:pt x="50" y="48"/>
                      </a:lnTo>
                      <a:lnTo>
                        <a:pt x="48" y="47"/>
                      </a:lnTo>
                      <a:lnTo>
                        <a:pt x="47" y="47"/>
                      </a:lnTo>
                      <a:lnTo>
                        <a:pt x="47" y="47"/>
                      </a:lnTo>
                      <a:lnTo>
                        <a:pt x="47" y="45"/>
                      </a:lnTo>
                      <a:lnTo>
                        <a:pt x="47" y="44"/>
                      </a:lnTo>
                      <a:lnTo>
                        <a:pt x="47" y="43"/>
                      </a:lnTo>
                      <a:lnTo>
                        <a:pt x="46" y="41"/>
                      </a:lnTo>
                      <a:lnTo>
                        <a:pt x="46" y="41"/>
                      </a:lnTo>
                      <a:lnTo>
                        <a:pt x="45" y="40"/>
                      </a:lnTo>
                      <a:lnTo>
                        <a:pt x="43" y="39"/>
                      </a:lnTo>
                      <a:lnTo>
                        <a:pt x="43" y="39"/>
                      </a:lnTo>
                      <a:lnTo>
                        <a:pt x="42" y="38"/>
                      </a:lnTo>
                      <a:lnTo>
                        <a:pt x="42" y="38"/>
                      </a:lnTo>
                      <a:lnTo>
                        <a:pt x="42" y="38"/>
                      </a:lnTo>
                      <a:lnTo>
                        <a:pt x="39" y="38"/>
                      </a:lnTo>
                      <a:lnTo>
                        <a:pt x="39" y="38"/>
                      </a:lnTo>
                      <a:lnTo>
                        <a:pt x="40" y="37"/>
                      </a:lnTo>
                      <a:lnTo>
                        <a:pt x="40" y="37"/>
                      </a:lnTo>
                      <a:lnTo>
                        <a:pt x="40" y="36"/>
                      </a:lnTo>
                      <a:lnTo>
                        <a:pt x="40" y="36"/>
                      </a:lnTo>
                      <a:lnTo>
                        <a:pt x="40" y="35"/>
                      </a:lnTo>
                      <a:lnTo>
                        <a:pt x="40" y="35"/>
                      </a:lnTo>
                      <a:lnTo>
                        <a:pt x="40" y="34"/>
                      </a:lnTo>
                      <a:lnTo>
                        <a:pt x="40" y="33"/>
                      </a:lnTo>
                      <a:lnTo>
                        <a:pt x="41" y="33"/>
                      </a:lnTo>
                      <a:lnTo>
                        <a:pt x="42" y="32"/>
                      </a:lnTo>
                      <a:lnTo>
                        <a:pt x="44" y="32"/>
                      </a:lnTo>
                      <a:lnTo>
                        <a:pt x="45" y="31"/>
                      </a:lnTo>
                      <a:lnTo>
                        <a:pt x="45" y="31"/>
                      </a:lnTo>
                      <a:lnTo>
                        <a:pt x="46" y="30"/>
                      </a:lnTo>
                      <a:lnTo>
                        <a:pt x="47" y="29"/>
                      </a:lnTo>
                      <a:lnTo>
                        <a:pt x="47" y="28"/>
                      </a:lnTo>
                      <a:lnTo>
                        <a:pt x="48" y="26"/>
                      </a:lnTo>
                      <a:lnTo>
                        <a:pt x="48" y="26"/>
                      </a:lnTo>
                      <a:lnTo>
                        <a:pt x="48" y="25"/>
                      </a:lnTo>
                      <a:lnTo>
                        <a:pt x="47" y="24"/>
                      </a:lnTo>
                      <a:lnTo>
                        <a:pt x="46" y="23"/>
                      </a:lnTo>
                      <a:lnTo>
                        <a:pt x="46" y="22"/>
                      </a:lnTo>
                      <a:lnTo>
                        <a:pt x="46" y="22"/>
                      </a:lnTo>
                      <a:lnTo>
                        <a:pt x="47" y="20"/>
                      </a:lnTo>
                      <a:lnTo>
                        <a:pt x="48" y="18"/>
                      </a:lnTo>
                      <a:lnTo>
                        <a:pt x="48" y="16"/>
                      </a:lnTo>
                      <a:lnTo>
                        <a:pt x="48" y="16"/>
                      </a:lnTo>
                      <a:lnTo>
                        <a:pt x="48" y="14"/>
                      </a:lnTo>
                      <a:lnTo>
                        <a:pt x="48" y="14"/>
                      </a:lnTo>
                      <a:lnTo>
                        <a:pt x="47" y="13"/>
                      </a:lnTo>
                      <a:lnTo>
                        <a:pt x="46" y="12"/>
                      </a:lnTo>
                      <a:lnTo>
                        <a:pt x="44" y="10"/>
                      </a:lnTo>
                      <a:lnTo>
                        <a:pt x="42" y="10"/>
                      </a:lnTo>
                      <a:lnTo>
                        <a:pt x="42" y="10"/>
                      </a:lnTo>
                      <a:lnTo>
                        <a:pt x="40" y="10"/>
                      </a:lnTo>
                      <a:lnTo>
                        <a:pt x="38" y="10"/>
                      </a:lnTo>
                      <a:lnTo>
                        <a:pt x="38" y="10"/>
                      </a:lnTo>
                      <a:lnTo>
                        <a:pt x="36" y="10"/>
                      </a:lnTo>
                      <a:lnTo>
                        <a:pt x="36" y="9"/>
                      </a:lnTo>
                      <a:lnTo>
                        <a:pt x="36" y="9"/>
                      </a:lnTo>
                      <a:lnTo>
                        <a:pt x="34" y="8"/>
                      </a:lnTo>
                      <a:lnTo>
                        <a:pt x="34" y="8"/>
                      </a:lnTo>
                      <a:lnTo>
                        <a:pt x="33" y="8"/>
                      </a:lnTo>
                      <a:lnTo>
                        <a:pt x="32" y="7"/>
                      </a:lnTo>
                      <a:lnTo>
                        <a:pt x="31" y="7"/>
                      </a:lnTo>
                      <a:lnTo>
                        <a:pt x="30" y="8"/>
                      </a:lnTo>
                      <a:lnTo>
                        <a:pt x="28" y="8"/>
                      </a:lnTo>
                      <a:lnTo>
                        <a:pt x="26" y="9"/>
                      </a:lnTo>
                      <a:lnTo>
                        <a:pt x="26" y="9"/>
                      </a:lnTo>
                      <a:lnTo>
                        <a:pt x="25" y="8"/>
                      </a:lnTo>
                      <a:lnTo>
                        <a:pt x="24" y="7"/>
                      </a:lnTo>
                      <a:lnTo>
                        <a:pt x="23" y="6"/>
                      </a:lnTo>
                      <a:lnTo>
                        <a:pt x="21" y="6"/>
                      </a:lnTo>
                      <a:lnTo>
                        <a:pt x="21" y="6"/>
                      </a:lnTo>
                      <a:lnTo>
                        <a:pt x="20" y="6"/>
                      </a:lnTo>
                      <a:lnTo>
                        <a:pt x="19" y="7"/>
                      </a:lnTo>
                      <a:lnTo>
                        <a:pt x="18" y="8"/>
                      </a:lnTo>
                      <a:lnTo>
                        <a:pt x="17" y="9"/>
                      </a:lnTo>
                      <a:lnTo>
                        <a:pt x="17" y="9"/>
                      </a:lnTo>
                      <a:lnTo>
                        <a:pt x="17" y="8"/>
                      </a:lnTo>
                      <a:lnTo>
                        <a:pt x="17" y="7"/>
                      </a:lnTo>
                      <a:lnTo>
                        <a:pt x="16" y="6"/>
                      </a:lnTo>
                      <a:lnTo>
                        <a:pt x="16" y="5"/>
                      </a:lnTo>
                      <a:lnTo>
                        <a:pt x="16" y="5"/>
                      </a:lnTo>
                      <a:lnTo>
                        <a:pt x="14" y="5"/>
                      </a:lnTo>
                      <a:lnTo>
                        <a:pt x="13" y="4"/>
                      </a:lnTo>
                      <a:lnTo>
                        <a:pt x="13" y="4"/>
                      </a:lnTo>
                      <a:lnTo>
                        <a:pt x="12" y="4"/>
                      </a:lnTo>
                      <a:lnTo>
                        <a:pt x="12" y="3"/>
                      </a:lnTo>
                      <a:lnTo>
                        <a:pt x="12" y="2"/>
                      </a:lnTo>
                      <a:lnTo>
                        <a:pt x="12" y="1"/>
                      </a:lnTo>
                      <a:lnTo>
                        <a:pt x="12" y="1"/>
                      </a:lnTo>
                      <a:lnTo>
                        <a:pt x="12" y="1"/>
                      </a:lnTo>
                      <a:lnTo>
                        <a:pt x="11" y="0"/>
                      </a:lnTo>
                      <a:lnTo>
                        <a:pt x="10" y="0"/>
                      </a:lnTo>
                      <a:lnTo>
                        <a:pt x="9" y="0"/>
                      </a:lnTo>
                      <a:lnTo>
                        <a:pt x="9" y="0"/>
                      </a:lnTo>
                      <a:lnTo>
                        <a:pt x="8" y="0"/>
                      </a:lnTo>
                      <a:lnTo>
                        <a:pt x="6" y="0"/>
                      </a:lnTo>
                      <a:lnTo>
                        <a:pt x="6" y="1"/>
                      </a:lnTo>
                      <a:lnTo>
                        <a:pt x="5" y="1"/>
                      </a:lnTo>
                      <a:lnTo>
                        <a:pt x="5" y="2"/>
                      </a:lnTo>
                      <a:lnTo>
                        <a:pt x="5" y="2"/>
                      </a:lnTo>
                      <a:lnTo>
                        <a:pt x="5" y="2"/>
                      </a:lnTo>
                      <a:lnTo>
                        <a:pt x="5" y="2"/>
                      </a:lnTo>
                      <a:lnTo>
                        <a:pt x="6" y="2"/>
                      </a:lnTo>
                      <a:lnTo>
                        <a:pt x="6" y="2"/>
                      </a:lnTo>
                      <a:lnTo>
                        <a:pt x="6" y="2"/>
                      </a:lnTo>
                      <a:lnTo>
                        <a:pt x="6" y="2"/>
                      </a:lnTo>
                      <a:lnTo>
                        <a:pt x="6" y="2"/>
                      </a:lnTo>
                      <a:lnTo>
                        <a:pt x="6" y="2"/>
                      </a:lnTo>
                      <a:lnTo>
                        <a:pt x="6" y="1"/>
                      </a:lnTo>
                      <a:lnTo>
                        <a:pt x="6" y="1"/>
                      </a:lnTo>
                      <a:lnTo>
                        <a:pt x="7" y="1"/>
                      </a:lnTo>
                      <a:lnTo>
                        <a:pt x="7" y="1"/>
                      </a:lnTo>
                      <a:lnTo>
                        <a:pt x="9" y="0"/>
                      </a:lnTo>
                      <a:lnTo>
                        <a:pt x="9" y="0"/>
                      </a:lnTo>
                      <a:lnTo>
                        <a:pt x="10" y="0"/>
                      </a:lnTo>
                      <a:lnTo>
                        <a:pt x="10" y="0"/>
                      </a:lnTo>
                      <a:lnTo>
                        <a:pt x="12" y="1"/>
                      </a:lnTo>
                      <a:lnTo>
                        <a:pt x="12" y="1"/>
                      </a:lnTo>
                      <a:lnTo>
                        <a:pt x="12" y="2"/>
                      </a:lnTo>
                      <a:lnTo>
                        <a:pt x="12" y="2"/>
                      </a:lnTo>
                      <a:lnTo>
                        <a:pt x="12" y="4"/>
                      </a:lnTo>
                      <a:lnTo>
                        <a:pt x="12" y="4"/>
                      </a:lnTo>
                      <a:lnTo>
                        <a:pt x="12" y="4"/>
                      </a:lnTo>
                      <a:lnTo>
                        <a:pt x="13" y="5"/>
                      </a:lnTo>
                      <a:lnTo>
                        <a:pt x="14" y="5"/>
                      </a:lnTo>
                      <a:lnTo>
                        <a:pt x="14" y="5"/>
                      </a:lnTo>
                      <a:lnTo>
                        <a:pt x="15" y="6"/>
                      </a:lnTo>
                      <a:lnTo>
                        <a:pt x="16" y="7"/>
                      </a:lnTo>
                      <a:lnTo>
                        <a:pt x="16" y="7"/>
                      </a:lnTo>
                      <a:lnTo>
                        <a:pt x="17" y="8"/>
                      </a:lnTo>
                      <a:lnTo>
                        <a:pt x="17" y="8"/>
                      </a:lnTo>
                      <a:lnTo>
                        <a:pt x="16" y="10"/>
                      </a:lnTo>
                      <a:lnTo>
                        <a:pt x="16" y="10"/>
                      </a:lnTo>
                      <a:lnTo>
                        <a:pt x="16" y="10"/>
                      </a:lnTo>
                      <a:lnTo>
                        <a:pt x="17" y="10"/>
                      </a:lnTo>
                      <a:lnTo>
                        <a:pt x="17" y="10"/>
                      </a:lnTo>
                      <a:lnTo>
                        <a:pt x="18" y="8"/>
                      </a:lnTo>
                      <a:lnTo>
                        <a:pt x="19" y="8"/>
                      </a:lnTo>
                      <a:lnTo>
                        <a:pt x="20" y="7"/>
                      </a:lnTo>
                      <a:lnTo>
                        <a:pt x="20" y="7"/>
                      </a:lnTo>
                      <a:lnTo>
                        <a:pt x="21" y="7"/>
                      </a:lnTo>
                      <a:lnTo>
                        <a:pt x="22" y="7"/>
                      </a:lnTo>
                      <a:lnTo>
                        <a:pt x="24" y="7"/>
                      </a:lnTo>
                      <a:lnTo>
                        <a:pt x="24" y="8"/>
                      </a:lnTo>
                      <a:lnTo>
                        <a:pt x="25" y="8"/>
                      </a:lnTo>
                      <a:lnTo>
                        <a:pt x="25" y="9"/>
                      </a:lnTo>
                      <a:lnTo>
                        <a:pt x="26" y="10"/>
                      </a:lnTo>
                      <a:lnTo>
                        <a:pt x="26" y="10"/>
                      </a:lnTo>
                      <a:lnTo>
                        <a:pt x="26" y="10"/>
                      </a:lnTo>
                      <a:lnTo>
                        <a:pt x="26" y="10"/>
                      </a:lnTo>
                      <a:lnTo>
                        <a:pt x="26" y="10"/>
                      </a:lnTo>
                      <a:lnTo>
                        <a:pt x="27" y="9"/>
                      </a:lnTo>
                      <a:lnTo>
                        <a:pt x="28" y="9"/>
                      </a:lnTo>
                      <a:lnTo>
                        <a:pt x="29" y="8"/>
                      </a:lnTo>
                      <a:lnTo>
                        <a:pt x="30" y="8"/>
                      </a:lnTo>
                      <a:lnTo>
                        <a:pt x="32" y="8"/>
                      </a:lnTo>
                      <a:lnTo>
                        <a:pt x="33" y="8"/>
                      </a:lnTo>
                      <a:lnTo>
                        <a:pt x="34" y="8"/>
                      </a:lnTo>
                      <a:lnTo>
                        <a:pt x="35" y="9"/>
                      </a:lnTo>
                      <a:lnTo>
                        <a:pt x="35" y="9"/>
                      </a:lnTo>
                      <a:lnTo>
                        <a:pt x="36" y="10"/>
                      </a:lnTo>
                      <a:lnTo>
                        <a:pt x="36" y="10"/>
                      </a:lnTo>
                      <a:lnTo>
                        <a:pt x="37" y="11"/>
                      </a:lnTo>
                      <a:lnTo>
                        <a:pt x="37" y="11"/>
                      </a:lnTo>
                      <a:lnTo>
                        <a:pt x="40" y="11"/>
                      </a:lnTo>
                      <a:lnTo>
                        <a:pt x="40" y="11"/>
                      </a:lnTo>
                      <a:lnTo>
                        <a:pt x="42" y="11"/>
                      </a:lnTo>
                      <a:lnTo>
                        <a:pt x="44" y="12"/>
                      </a:lnTo>
                      <a:lnTo>
                        <a:pt x="46" y="12"/>
                      </a:lnTo>
                      <a:lnTo>
                        <a:pt x="46" y="13"/>
                      </a:lnTo>
                      <a:lnTo>
                        <a:pt x="47" y="14"/>
                      </a:lnTo>
                      <a:lnTo>
                        <a:pt x="47" y="14"/>
                      </a:lnTo>
                      <a:lnTo>
                        <a:pt x="47" y="15"/>
                      </a:lnTo>
                      <a:lnTo>
                        <a:pt x="47" y="16"/>
                      </a:lnTo>
                      <a:lnTo>
                        <a:pt x="47" y="17"/>
                      </a:lnTo>
                      <a:lnTo>
                        <a:pt x="47" y="18"/>
                      </a:lnTo>
                      <a:lnTo>
                        <a:pt x="47" y="19"/>
                      </a:lnTo>
                      <a:lnTo>
                        <a:pt x="46" y="20"/>
                      </a:lnTo>
                      <a:lnTo>
                        <a:pt x="46" y="21"/>
                      </a:lnTo>
                      <a:lnTo>
                        <a:pt x="44" y="22"/>
                      </a:lnTo>
                      <a:lnTo>
                        <a:pt x="44" y="22"/>
                      </a:lnTo>
                      <a:lnTo>
                        <a:pt x="44" y="22"/>
                      </a:lnTo>
                      <a:lnTo>
                        <a:pt x="44" y="22"/>
                      </a:lnTo>
                      <a:lnTo>
                        <a:pt x="44" y="22"/>
                      </a:lnTo>
                      <a:lnTo>
                        <a:pt x="46" y="23"/>
                      </a:lnTo>
                      <a:lnTo>
                        <a:pt x="46" y="24"/>
                      </a:lnTo>
                      <a:lnTo>
                        <a:pt x="46" y="24"/>
                      </a:lnTo>
                      <a:lnTo>
                        <a:pt x="46" y="24"/>
                      </a:lnTo>
                      <a:lnTo>
                        <a:pt x="47" y="25"/>
                      </a:lnTo>
                      <a:lnTo>
                        <a:pt x="47" y="26"/>
                      </a:lnTo>
                      <a:lnTo>
                        <a:pt x="46" y="28"/>
                      </a:lnTo>
                      <a:lnTo>
                        <a:pt x="46" y="28"/>
                      </a:lnTo>
                      <a:lnTo>
                        <a:pt x="46" y="29"/>
                      </a:lnTo>
                      <a:lnTo>
                        <a:pt x="45" y="30"/>
                      </a:lnTo>
                      <a:lnTo>
                        <a:pt x="44" y="31"/>
                      </a:lnTo>
                      <a:lnTo>
                        <a:pt x="42" y="31"/>
                      </a:lnTo>
                      <a:lnTo>
                        <a:pt x="42" y="31"/>
                      </a:lnTo>
                      <a:lnTo>
                        <a:pt x="40" y="32"/>
                      </a:lnTo>
                      <a:lnTo>
                        <a:pt x="39" y="33"/>
                      </a:lnTo>
                      <a:lnTo>
                        <a:pt x="39" y="34"/>
                      </a:lnTo>
                      <a:lnTo>
                        <a:pt x="39" y="34"/>
                      </a:lnTo>
                      <a:lnTo>
                        <a:pt x="39" y="34"/>
                      </a:lnTo>
                      <a:lnTo>
                        <a:pt x="39" y="35"/>
                      </a:lnTo>
                      <a:lnTo>
                        <a:pt x="39" y="36"/>
                      </a:lnTo>
                      <a:lnTo>
                        <a:pt x="39" y="36"/>
                      </a:lnTo>
                      <a:lnTo>
                        <a:pt x="39" y="37"/>
                      </a:lnTo>
                      <a:lnTo>
                        <a:pt x="39" y="37"/>
                      </a:lnTo>
                      <a:lnTo>
                        <a:pt x="38" y="38"/>
                      </a:lnTo>
                      <a:lnTo>
                        <a:pt x="38" y="38"/>
                      </a:lnTo>
                      <a:lnTo>
                        <a:pt x="38" y="39"/>
                      </a:lnTo>
                      <a:lnTo>
                        <a:pt x="38" y="39"/>
                      </a:lnTo>
                      <a:lnTo>
                        <a:pt x="38" y="39"/>
                      </a:lnTo>
                      <a:lnTo>
                        <a:pt x="38" y="39"/>
                      </a:lnTo>
                      <a:lnTo>
                        <a:pt x="38" y="39"/>
                      </a:lnTo>
                      <a:lnTo>
                        <a:pt x="40" y="39"/>
                      </a:lnTo>
                      <a:lnTo>
                        <a:pt x="41" y="39"/>
                      </a:lnTo>
                      <a:lnTo>
                        <a:pt x="42" y="39"/>
                      </a:lnTo>
                      <a:lnTo>
                        <a:pt x="42" y="39"/>
                      </a:lnTo>
                      <a:lnTo>
                        <a:pt x="44" y="40"/>
                      </a:lnTo>
                      <a:lnTo>
                        <a:pt x="45" y="41"/>
                      </a:lnTo>
                      <a:lnTo>
                        <a:pt x="45" y="41"/>
                      </a:lnTo>
                      <a:lnTo>
                        <a:pt x="46" y="43"/>
                      </a:lnTo>
                      <a:lnTo>
                        <a:pt x="46" y="44"/>
                      </a:lnTo>
                      <a:lnTo>
                        <a:pt x="46" y="45"/>
                      </a:lnTo>
                      <a:lnTo>
                        <a:pt x="46" y="47"/>
                      </a:lnTo>
                      <a:lnTo>
                        <a:pt x="46" y="47"/>
                      </a:lnTo>
                      <a:lnTo>
                        <a:pt x="46" y="47"/>
                      </a:lnTo>
                      <a:lnTo>
                        <a:pt x="46" y="47"/>
                      </a:lnTo>
                      <a:lnTo>
                        <a:pt x="46" y="47"/>
                      </a:lnTo>
                      <a:lnTo>
                        <a:pt x="48" y="48"/>
                      </a:lnTo>
                      <a:lnTo>
                        <a:pt x="49" y="49"/>
                      </a:lnTo>
                      <a:lnTo>
                        <a:pt x="50" y="50"/>
                      </a:lnTo>
                      <a:lnTo>
                        <a:pt x="50" y="51"/>
                      </a:lnTo>
                      <a:lnTo>
                        <a:pt x="50" y="51"/>
                      </a:lnTo>
                      <a:lnTo>
                        <a:pt x="50" y="53"/>
                      </a:lnTo>
                      <a:lnTo>
                        <a:pt x="50" y="54"/>
                      </a:lnTo>
                      <a:lnTo>
                        <a:pt x="49" y="55"/>
                      </a:lnTo>
                      <a:lnTo>
                        <a:pt x="48" y="56"/>
                      </a:lnTo>
                      <a:lnTo>
                        <a:pt x="48" y="56"/>
                      </a:lnTo>
                      <a:lnTo>
                        <a:pt x="47" y="57"/>
                      </a:lnTo>
                      <a:lnTo>
                        <a:pt x="46" y="57"/>
                      </a:lnTo>
                      <a:lnTo>
                        <a:pt x="44" y="57"/>
                      </a:lnTo>
                      <a:lnTo>
                        <a:pt x="43" y="58"/>
                      </a:lnTo>
                      <a:lnTo>
                        <a:pt x="40" y="58"/>
                      </a:lnTo>
                      <a:lnTo>
                        <a:pt x="37" y="58"/>
                      </a:lnTo>
                      <a:lnTo>
                        <a:pt x="37" y="58"/>
                      </a:lnTo>
                      <a:lnTo>
                        <a:pt x="36" y="58"/>
                      </a:lnTo>
                      <a:lnTo>
                        <a:pt x="36" y="59"/>
                      </a:lnTo>
                      <a:lnTo>
                        <a:pt x="36" y="59"/>
                      </a:lnTo>
                      <a:lnTo>
                        <a:pt x="37" y="59"/>
                      </a:lnTo>
                      <a:lnTo>
                        <a:pt x="37" y="60"/>
                      </a:lnTo>
                      <a:lnTo>
                        <a:pt x="37" y="60"/>
                      </a:lnTo>
                      <a:lnTo>
                        <a:pt x="38" y="61"/>
                      </a:lnTo>
                      <a:lnTo>
                        <a:pt x="37" y="61"/>
                      </a:lnTo>
                      <a:lnTo>
                        <a:pt x="36" y="62"/>
                      </a:lnTo>
                      <a:lnTo>
                        <a:pt x="36" y="62"/>
                      </a:lnTo>
                      <a:lnTo>
                        <a:pt x="35" y="63"/>
                      </a:lnTo>
                      <a:lnTo>
                        <a:pt x="34" y="63"/>
                      </a:lnTo>
                      <a:lnTo>
                        <a:pt x="32" y="64"/>
                      </a:lnTo>
                      <a:lnTo>
                        <a:pt x="32" y="64"/>
                      </a:lnTo>
                      <a:lnTo>
                        <a:pt x="31" y="63"/>
                      </a:lnTo>
                      <a:lnTo>
                        <a:pt x="30" y="63"/>
                      </a:lnTo>
                      <a:lnTo>
                        <a:pt x="30" y="63"/>
                      </a:lnTo>
                      <a:lnTo>
                        <a:pt x="30" y="63"/>
                      </a:lnTo>
                      <a:lnTo>
                        <a:pt x="29" y="64"/>
                      </a:lnTo>
                      <a:lnTo>
                        <a:pt x="29" y="64"/>
                      </a:lnTo>
                      <a:lnTo>
                        <a:pt x="28" y="66"/>
                      </a:lnTo>
                      <a:lnTo>
                        <a:pt x="28" y="66"/>
                      </a:lnTo>
                      <a:lnTo>
                        <a:pt x="29" y="67"/>
                      </a:lnTo>
                      <a:lnTo>
                        <a:pt x="28" y="68"/>
                      </a:lnTo>
                      <a:lnTo>
                        <a:pt x="28" y="69"/>
                      </a:lnTo>
                      <a:lnTo>
                        <a:pt x="28" y="69"/>
                      </a:lnTo>
                      <a:lnTo>
                        <a:pt x="27" y="70"/>
                      </a:lnTo>
                      <a:lnTo>
                        <a:pt x="27" y="70"/>
                      </a:lnTo>
                      <a:lnTo>
                        <a:pt x="25" y="70"/>
                      </a:lnTo>
                      <a:lnTo>
                        <a:pt x="25" y="70"/>
                      </a:lnTo>
                      <a:lnTo>
                        <a:pt x="24" y="70"/>
                      </a:lnTo>
                      <a:lnTo>
                        <a:pt x="23" y="70"/>
                      </a:lnTo>
                      <a:lnTo>
                        <a:pt x="22" y="71"/>
                      </a:lnTo>
                      <a:lnTo>
                        <a:pt x="22" y="71"/>
                      </a:lnTo>
                      <a:lnTo>
                        <a:pt x="21" y="72"/>
                      </a:lnTo>
                      <a:lnTo>
                        <a:pt x="21" y="73"/>
                      </a:lnTo>
                      <a:lnTo>
                        <a:pt x="20" y="74"/>
                      </a:lnTo>
                      <a:lnTo>
                        <a:pt x="19" y="74"/>
                      </a:lnTo>
                      <a:lnTo>
                        <a:pt x="19" y="74"/>
                      </a:lnTo>
                      <a:lnTo>
                        <a:pt x="17" y="75"/>
                      </a:lnTo>
                      <a:lnTo>
                        <a:pt x="16" y="75"/>
                      </a:lnTo>
                      <a:lnTo>
                        <a:pt x="14" y="75"/>
                      </a:lnTo>
                      <a:lnTo>
                        <a:pt x="13" y="74"/>
                      </a:lnTo>
                      <a:lnTo>
                        <a:pt x="13" y="74"/>
                      </a:lnTo>
                      <a:lnTo>
                        <a:pt x="12" y="73"/>
                      </a:lnTo>
                      <a:lnTo>
                        <a:pt x="11" y="72"/>
                      </a:lnTo>
                      <a:lnTo>
                        <a:pt x="11" y="70"/>
                      </a:lnTo>
                      <a:lnTo>
                        <a:pt x="10" y="69"/>
                      </a:lnTo>
                      <a:lnTo>
                        <a:pt x="10" y="69"/>
                      </a:lnTo>
                      <a:lnTo>
                        <a:pt x="10" y="69"/>
                      </a:lnTo>
                      <a:lnTo>
                        <a:pt x="10" y="69"/>
                      </a:lnTo>
                      <a:lnTo>
                        <a:pt x="10" y="69"/>
                      </a:lnTo>
                      <a:lnTo>
                        <a:pt x="9" y="69"/>
                      </a:lnTo>
                      <a:lnTo>
                        <a:pt x="8" y="70"/>
                      </a:lnTo>
                      <a:lnTo>
                        <a:pt x="7" y="70"/>
                      </a:lnTo>
                      <a:lnTo>
                        <a:pt x="6" y="70"/>
                      </a:lnTo>
                      <a:lnTo>
                        <a:pt x="5" y="69"/>
                      </a:lnTo>
                      <a:lnTo>
                        <a:pt x="4" y="68"/>
                      </a:lnTo>
                      <a:lnTo>
                        <a:pt x="4" y="68"/>
                      </a:lnTo>
                      <a:lnTo>
                        <a:pt x="3" y="67"/>
                      </a:lnTo>
                      <a:lnTo>
                        <a:pt x="3" y="66"/>
                      </a:lnTo>
                      <a:lnTo>
                        <a:pt x="2" y="64"/>
                      </a:lnTo>
                      <a:lnTo>
                        <a:pt x="2" y="64"/>
                      </a:lnTo>
                      <a:lnTo>
                        <a:pt x="2" y="64"/>
                      </a:lnTo>
                      <a:lnTo>
                        <a:pt x="2" y="64"/>
                      </a:lnTo>
                      <a:lnTo>
                        <a:pt x="2" y="64"/>
                      </a:lnTo>
                      <a:lnTo>
                        <a:pt x="1" y="64"/>
                      </a:lnTo>
                      <a:lnTo>
                        <a:pt x="1" y="64"/>
                      </a:lnTo>
                      <a:lnTo>
                        <a:pt x="1" y="63"/>
                      </a:lnTo>
                      <a:lnTo>
                        <a:pt x="0" y="62"/>
                      </a:lnTo>
                      <a:lnTo>
                        <a:pt x="0" y="62"/>
                      </a:lnTo>
                      <a:lnTo>
                        <a:pt x="0" y="62"/>
                      </a:lnTo>
                      <a:lnTo>
                        <a:pt x="0" y="62"/>
                      </a:lnTo>
                      <a:lnTo>
                        <a:pt x="0" y="62"/>
                      </a:lnTo>
                      <a:lnTo>
                        <a:pt x="0" y="63"/>
                      </a:lnTo>
                      <a:lnTo>
                        <a:pt x="0" y="64"/>
                      </a:lnTo>
                      <a:lnTo>
                        <a:pt x="1" y="65"/>
                      </a:lnTo>
                      <a:lnTo>
                        <a:pt x="1" y="65"/>
                      </a:lnTo>
                      <a:lnTo>
                        <a:pt x="2" y="65"/>
                      </a:lnTo>
                      <a:lnTo>
                        <a:pt x="2" y="65"/>
                      </a:lnTo>
                      <a:lnTo>
                        <a:pt x="2" y="67"/>
                      </a:lnTo>
                      <a:lnTo>
                        <a:pt x="2" y="67"/>
                      </a:lnTo>
                      <a:lnTo>
                        <a:pt x="2" y="68"/>
                      </a:lnTo>
                      <a:lnTo>
                        <a:pt x="3" y="69"/>
                      </a:lnTo>
                      <a:lnTo>
                        <a:pt x="4" y="69"/>
                      </a:lnTo>
                      <a:lnTo>
                        <a:pt x="4" y="69"/>
                      </a:lnTo>
                      <a:lnTo>
                        <a:pt x="5" y="70"/>
                      </a:lnTo>
                      <a:lnTo>
                        <a:pt x="7" y="70"/>
                      </a:lnTo>
                      <a:lnTo>
                        <a:pt x="8" y="70"/>
                      </a:lnTo>
                      <a:lnTo>
                        <a:pt x="10" y="70"/>
                      </a:lnTo>
                      <a:lnTo>
                        <a:pt x="10" y="70"/>
                      </a:lnTo>
                      <a:lnTo>
                        <a:pt x="10" y="72"/>
                      </a:lnTo>
                      <a:lnTo>
                        <a:pt x="11" y="73"/>
                      </a:lnTo>
                      <a:lnTo>
                        <a:pt x="12" y="74"/>
                      </a:lnTo>
                      <a:lnTo>
                        <a:pt x="13" y="75"/>
                      </a:lnTo>
                      <a:lnTo>
                        <a:pt x="14" y="75"/>
                      </a:lnTo>
                      <a:lnTo>
                        <a:pt x="15" y="76"/>
                      </a:lnTo>
                      <a:lnTo>
                        <a:pt x="16" y="76"/>
                      </a:lnTo>
                      <a:lnTo>
                        <a:pt x="16" y="76"/>
                      </a:lnTo>
                      <a:lnTo>
                        <a:pt x="17" y="76"/>
                      </a:lnTo>
                      <a:lnTo>
                        <a:pt x="19" y="75"/>
                      </a:lnTo>
                      <a:lnTo>
                        <a:pt x="20" y="75"/>
                      </a:lnTo>
                      <a:lnTo>
                        <a:pt x="21" y="74"/>
                      </a:lnTo>
                      <a:lnTo>
                        <a:pt x="21" y="74"/>
                      </a:lnTo>
                      <a:lnTo>
                        <a:pt x="22" y="73"/>
                      </a:lnTo>
                      <a:lnTo>
                        <a:pt x="22" y="72"/>
                      </a:lnTo>
                      <a:lnTo>
                        <a:pt x="22" y="72"/>
                      </a:lnTo>
                      <a:lnTo>
                        <a:pt x="23" y="71"/>
                      </a:lnTo>
                      <a:lnTo>
                        <a:pt x="24" y="71"/>
                      </a:lnTo>
                      <a:lnTo>
                        <a:pt x="25" y="71"/>
                      </a:lnTo>
                      <a:lnTo>
                        <a:pt x="25" y="71"/>
                      </a:lnTo>
                      <a:lnTo>
                        <a:pt x="27" y="71"/>
                      </a:lnTo>
                      <a:lnTo>
                        <a:pt x="28" y="71"/>
                      </a:lnTo>
                      <a:lnTo>
                        <a:pt x="29" y="70"/>
                      </a:lnTo>
                      <a:lnTo>
                        <a:pt x="30" y="69"/>
                      </a:lnTo>
                      <a:lnTo>
                        <a:pt x="30" y="69"/>
                      </a:lnTo>
                      <a:lnTo>
                        <a:pt x="30" y="68"/>
                      </a:lnTo>
                      <a:lnTo>
                        <a:pt x="30" y="67"/>
                      </a:lnTo>
                      <a:lnTo>
                        <a:pt x="30" y="66"/>
                      </a:lnTo>
                      <a:lnTo>
                        <a:pt x="30" y="66"/>
                      </a:lnTo>
                      <a:lnTo>
                        <a:pt x="30" y="65"/>
                      </a:lnTo>
                      <a:lnTo>
                        <a:pt x="30" y="65"/>
                      </a:lnTo>
                      <a:lnTo>
                        <a:pt x="30" y="65"/>
                      </a:lnTo>
                      <a:lnTo>
                        <a:pt x="30" y="65"/>
                      </a:lnTo>
                      <a:lnTo>
                        <a:pt x="32" y="65"/>
                      </a:lnTo>
                      <a:lnTo>
                        <a:pt x="32" y="65"/>
                      </a:lnTo>
                      <a:lnTo>
                        <a:pt x="34" y="65"/>
                      </a:lnTo>
                      <a:lnTo>
                        <a:pt x="35" y="64"/>
                      </a:lnTo>
                      <a:lnTo>
                        <a:pt x="37" y="63"/>
                      </a:lnTo>
                      <a:lnTo>
                        <a:pt x="38" y="62"/>
                      </a:lnTo>
                      <a:lnTo>
                        <a:pt x="38" y="62"/>
                      </a:lnTo>
                      <a:lnTo>
                        <a:pt x="39" y="61"/>
                      </a:lnTo>
                      <a:lnTo>
                        <a:pt x="39" y="60"/>
                      </a:lnTo>
                      <a:lnTo>
                        <a:pt x="39" y="60"/>
                      </a:lnTo>
                      <a:lnTo>
                        <a:pt x="38" y="60"/>
                      </a:lnTo>
                      <a:lnTo>
                        <a:pt x="38" y="59"/>
                      </a:lnTo>
                      <a:lnTo>
                        <a:pt x="38" y="59"/>
                      </a:lnTo>
                      <a:lnTo>
                        <a:pt x="42" y="59"/>
                      </a:lnTo>
                      <a:lnTo>
                        <a:pt x="43" y="59"/>
                      </a:lnTo>
                      <a:lnTo>
                        <a:pt x="45" y="58"/>
                      </a:lnTo>
                      <a:lnTo>
                        <a:pt x="45" y="58"/>
                      </a:lnTo>
                      <a:lnTo>
                        <a:pt x="47" y="58"/>
                      </a:lnTo>
                      <a:lnTo>
                        <a:pt x="48" y="57"/>
                      </a:lnTo>
                      <a:lnTo>
                        <a:pt x="49" y="57"/>
                      </a:lnTo>
                      <a:lnTo>
                        <a:pt x="50" y="56"/>
                      </a:lnTo>
                      <a:lnTo>
                        <a:pt x="50" y="56"/>
                      </a:lnTo>
                      <a:lnTo>
                        <a:pt x="51" y="55"/>
                      </a:lnTo>
                      <a:lnTo>
                        <a:pt x="52" y="53"/>
                      </a:lnTo>
                      <a:lnTo>
                        <a:pt x="52" y="52"/>
                      </a:lnTo>
                      <a:lnTo>
                        <a:pt x="51"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74" name="Freeform 3010">
                  <a:extLst>
                    <a:ext uri="{FF2B5EF4-FFF2-40B4-BE49-F238E27FC236}">
                      <a16:creationId xmlns:a16="http://schemas.microsoft.com/office/drawing/2014/main" id="{574F6FA1-552D-477C-9AD6-0DCB88D7E5B9}"/>
                    </a:ext>
                  </a:extLst>
                </p:cNvPr>
                <p:cNvSpPr>
                  <a:spLocks/>
                </p:cNvSpPr>
                <p:nvPr/>
              </p:nvSpPr>
              <p:spPr bwMode="auto">
                <a:xfrm>
                  <a:off x="4250" y="1579"/>
                  <a:ext cx="52" cy="76"/>
                </a:xfrm>
                <a:custGeom>
                  <a:avLst/>
                  <a:gdLst>
                    <a:gd name="T0" fmla="*/ 47 w 52"/>
                    <a:gd name="T1" fmla="*/ 47 h 76"/>
                    <a:gd name="T2" fmla="*/ 43 w 52"/>
                    <a:gd name="T3" fmla="*/ 39 h 76"/>
                    <a:gd name="T4" fmla="*/ 40 w 52"/>
                    <a:gd name="T5" fmla="*/ 37 h 76"/>
                    <a:gd name="T6" fmla="*/ 40 w 52"/>
                    <a:gd name="T7" fmla="*/ 33 h 76"/>
                    <a:gd name="T8" fmla="*/ 47 w 52"/>
                    <a:gd name="T9" fmla="*/ 29 h 76"/>
                    <a:gd name="T10" fmla="*/ 46 w 52"/>
                    <a:gd name="T11" fmla="*/ 22 h 76"/>
                    <a:gd name="T12" fmla="*/ 48 w 52"/>
                    <a:gd name="T13" fmla="*/ 14 h 76"/>
                    <a:gd name="T14" fmla="*/ 38 w 52"/>
                    <a:gd name="T15" fmla="*/ 10 h 76"/>
                    <a:gd name="T16" fmla="*/ 33 w 52"/>
                    <a:gd name="T17" fmla="*/ 8 h 76"/>
                    <a:gd name="T18" fmla="*/ 25 w 52"/>
                    <a:gd name="T19" fmla="*/ 8 h 76"/>
                    <a:gd name="T20" fmla="*/ 18 w 52"/>
                    <a:gd name="T21" fmla="*/ 8 h 76"/>
                    <a:gd name="T22" fmla="*/ 16 w 52"/>
                    <a:gd name="T23" fmla="*/ 5 h 76"/>
                    <a:gd name="T24" fmla="*/ 12 w 52"/>
                    <a:gd name="T25" fmla="*/ 1 h 76"/>
                    <a:gd name="T26" fmla="*/ 8 w 52"/>
                    <a:gd name="T27" fmla="*/ 0 h 76"/>
                    <a:gd name="T28" fmla="*/ 5 w 52"/>
                    <a:gd name="T29" fmla="*/ 2 h 76"/>
                    <a:gd name="T30" fmla="*/ 6 w 52"/>
                    <a:gd name="T31" fmla="*/ 1 h 76"/>
                    <a:gd name="T32" fmla="*/ 10 w 52"/>
                    <a:gd name="T33" fmla="*/ 0 h 76"/>
                    <a:gd name="T34" fmla="*/ 12 w 52"/>
                    <a:gd name="T35" fmla="*/ 4 h 76"/>
                    <a:gd name="T36" fmla="*/ 17 w 52"/>
                    <a:gd name="T37" fmla="*/ 8 h 76"/>
                    <a:gd name="T38" fmla="*/ 18 w 52"/>
                    <a:gd name="T39" fmla="*/ 8 h 76"/>
                    <a:gd name="T40" fmla="*/ 24 w 52"/>
                    <a:gd name="T41" fmla="*/ 8 h 76"/>
                    <a:gd name="T42" fmla="*/ 26 w 52"/>
                    <a:gd name="T43" fmla="*/ 10 h 76"/>
                    <a:gd name="T44" fmla="*/ 34 w 52"/>
                    <a:gd name="T45" fmla="*/ 8 h 76"/>
                    <a:gd name="T46" fmla="*/ 40 w 52"/>
                    <a:gd name="T47" fmla="*/ 11 h 76"/>
                    <a:gd name="T48" fmla="*/ 47 w 52"/>
                    <a:gd name="T49" fmla="*/ 14 h 76"/>
                    <a:gd name="T50" fmla="*/ 46 w 52"/>
                    <a:gd name="T51" fmla="*/ 21 h 76"/>
                    <a:gd name="T52" fmla="*/ 46 w 52"/>
                    <a:gd name="T53" fmla="*/ 24 h 76"/>
                    <a:gd name="T54" fmla="*/ 46 w 52"/>
                    <a:gd name="T55" fmla="*/ 29 h 76"/>
                    <a:gd name="T56" fmla="*/ 39 w 52"/>
                    <a:gd name="T57" fmla="*/ 34 h 76"/>
                    <a:gd name="T58" fmla="*/ 39 w 52"/>
                    <a:gd name="T59" fmla="*/ 37 h 76"/>
                    <a:gd name="T60" fmla="*/ 38 w 52"/>
                    <a:gd name="T61" fmla="*/ 39 h 76"/>
                    <a:gd name="T62" fmla="*/ 45 w 52"/>
                    <a:gd name="T63" fmla="*/ 41 h 76"/>
                    <a:gd name="T64" fmla="*/ 46 w 52"/>
                    <a:gd name="T65" fmla="*/ 47 h 76"/>
                    <a:gd name="T66" fmla="*/ 50 w 52"/>
                    <a:gd name="T67" fmla="*/ 53 h 76"/>
                    <a:gd name="T68" fmla="*/ 44 w 52"/>
                    <a:gd name="T69" fmla="*/ 57 h 76"/>
                    <a:gd name="T70" fmla="*/ 36 w 52"/>
                    <a:gd name="T71" fmla="*/ 59 h 76"/>
                    <a:gd name="T72" fmla="*/ 36 w 52"/>
                    <a:gd name="T73" fmla="*/ 62 h 76"/>
                    <a:gd name="T74" fmla="*/ 30 w 52"/>
                    <a:gd name="T75" fmla="*/ 63 h 76"/>
                    <a:gd name="T76" fmla="*/ 28 w 52"/>
                    <a:gd name="T77" fmla="*/ 68 h 76"/>
                    <a:gd name="T78" fmla="*/ 24 w 52"/>
                    <a:gd name="T79" fmla="*/ 70 h 76"/>
                    <a:gd name="T80" fmla="*/ 19 w 52"/>
                    <a:gd name="T81" fmla="*/ 74 h 76"/>
                    <a:gd name="T82" fmla="*/ 12 w 52"/>
                    <a:gd name="T83" fmla="*/ 73 h 76"/>
                    <a:gd name="T84" fmla="*/ 10 w 52"/>
                    <a:gd name="T85" fmla="*/ 69 h 76"/>
                    <a:gd name="T86" fmla="*/ 4 w 52"/>
                    <a:gd name="T87" fmla="*/ 68 h 76"/>
                    <a:gd name="T88" fmla="*/ 2 w 52"/>
                    <a:gd name="T89" fmla="*/ 64 h 76"/>
                    <a:gd name="T90" fmla="*/ 0 w 52"/>
                    <a:gd name="T91" fmla="*/ 62 h 76"/>
                    <a:gd name="T92" fmla="*/ 2 w 52"/>
                    <a:gd name="T93" fmla="*/ 65 h 76"/>
                    <a:gd name="T94" fmla="*/ 5 w 52"/>
                    <a:gd name="T95" fmla="*/ 70 h 76"/>
                    <a:gd name="T96" fmla="*/ 12 w 52"/>
                    <a:gd name="T97" fmla="*/ 74 h 76"/>
                    <a:gd name="T98" fmla="*/ 19 w 52"/>
                    <a:gd name="T99" fmla="*/ 75 h 76"/>
                    <a:gd name="T100" fmla="*/ 23 w 52"/>
                    <a:gd name="T101" fmla="*/ 71 h 76"/>
                    <a:gd name="T102" fmla="*/ 30 w 52"/>
                    <a:gd name="T103" fmla="*/ 69 h 76"/>
                    <a:gd name="T104" fmla="*/ 30 w 52"/>
                    <a:gd name="T105" fmla="*/ 65 h 76"/>
                    <a:gd name="T106" fmla="*/ 37 w 52"/>
                    <a:gd name="T107" fmla="*/ 63 h 76"/>
                    <a:gd name="T108" fmla="*/ 38 w 52"/>
                    <a:gd name="T109" fmla="*/ 59 h 76"/>
                    <a:gd name="T110" fmla="*/ 48 w 52"/>
                    <a:gd name="T111" fmla="*/ 57 h 76"/>
                    <a:gd name="T112" fmla="*/ 51 w 52"/>
                    <a:gd name="T113" fmla="*/ 5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 h="76">
                      <a:moveTo>
                        <a:pt x="51" y="51"/>
                      </a:moveTo>
                      <a:lnTo>
                        <a:pt x="51" y="51"/>
                      </a:lnTo>
                      <a:lnTo>
                        <a:pt x="51" y="49"/>
                      </a:lnTo>
                      <a:lnTo>
                        <a:pt x="50" y="48"/>
                      </a:lnTo>
                      <a:lnTo>
                        <a:pt x="48" y="47"/>
                      </a:lnTo>
                      <a:lnTo>
                        <a:pt x="47" y="47"/>
                      </a:lnTo>
                      <a:lnTo>
                        <a:pt x="47" y="47"/>
                      </a:lnTo>
                      <a:lnTo>
                        <a:pt x="47" y="45"/>
                      </a:lnTo>
                      <a:lnTo>
                        <a:pt x="47" y="44"/>
                      </a:lnTo>
                      <a:lnTo>
                        <a:pt x="47" y="43"/>
                      </a:lnTo>
                      <a:lnTo>
                        <a:pt x="46" y="41"/>
                      </a:lnTo>
                      <a:lnTo>
                        <a:pt x="46" y="41"/>
                      </a:lnTo>
                      <a:lnTo>
                        <a:pt x="45" y="40"/>
                      </a:lnTo>
                      <a:lnTo>
                        <a:pt x="43" y="39"/>
                      </a:lnTo>
                      <a:lnTo>
                        <a:pt x="43" y="39"/>
                      </a:lnTo>
                      <a:lnTo>
                        <a:pt x="42" y="38"/>
                      </a:lnTo>
                      <a:lnTo>
                        <a:pt x="42" y="38"/>
                      </a:lnTo>
                      <a:lnTo>
                        <a:pt x="42" y="38"/>
                      </a:lnTo>
                      <a:lnTo>
                        <a:pt x="39" y="38"/>
                      </a:lnTo>
                      <a:lnTo>
                        <a:pt x="39" y="38"/>
                      </a:lnTo>
                      <a:lnTo>
                        <a:pt x="40" y="37"/>
                      </a:lnTo>
                      <a:lnTo>
                        <a:pt x="40" y="37"/>
                      </a:lnTo>
                      <a:lnTo>
                        <a:pt x="40" y="36"/>
                      </a:lnTo>
                      <a:lnTo>
                        <a:pt x="40" y="36"/>
                      </a:lnTo>
                      <a:lnTo>
                        <a:pt x="40" y="35"/>
                      </a:lnTo>
                      <a:lnTo>
                        <a:pt x="40" y="35"/>
                      </a:lnTo>
                      <a:lnTo>
                        <a:pt x="40" y="34"/>
                      </a:lnTo>
                      <a:lnTo>
                        <a:pt x="40" y="33"/>
                      </a:lnTo>
                      <a:lnTo>
                        <a:pt x="41" y="33"/>
                      </a:lnTo>
                      <a:lnTo>
                        <a:pt x="42" y="32"/>
                      </a:lnTo>
                      <a:lnTo>
                        <a:pt x="44" y="32"/>
                      </a:lnTo>
                      <a:lnTo>
                        <a:pt x="45" y="31"/>
                      </a:lnTo>
                      <a:lnTo>
                        <a:pt x="45" y="31"/>
                      </a:lnTo>
                      <a:lnTo>
                        <a:pt x="46" y="30"/>
                      </a:lnTo>
                      <a:lnTo>
                        <a:pt x="47" y="29"/>
                      </a:lnTo>
                      <a:lnTo>
                        <a:pt x="47" y="28"/>
                      </a:lnTo>
                      <a:lnTo>
                        <a:pt x="48" y="26"/>
                      </a:lnTo>
                      <a:lnTo>
                        <a:pt x="48" y="26"/>
                      </a:lnTo>
                      <a:lnTo>
                        <a:pt x="48" y="25"/>
                      </a:lnTo>
                      <a:lnTo>
                        <a:pt x="47" y="24"/>
                      </a:lnTo>
                      <a:lnTo>
                        <a:pt x="46" y="23"/>
                      </a:lnTo>
                      <a:lnTo>
                        <a:pt x="46" y="22"/>
                      </a:lnTo>
                      <a:lnTo>
                        <a:pt x="46" y="22"/>
                      </a:lnTo>
                      <a:lnTo>
                        <a:pt x="47" y="20"/>
                      </a:lnTo>
                      <a:lnTo>
                        <a:pt x="48" y="18"/>
                      </a:lnTo>
                      <a:lnTo>
                        <a:pt x="48" y="16"/>
                      </a:lnTo>
                      <a:lnTo>
                        <a:pt x="48" y="16"/>
                      </a:lnTo>
                      <a:lnTo>
                        <a:pt x="48" y="14"/>
                      </a:lnTo>
                      <a:lnTo>
                        <a:pt x="48" y="14"/>
                      </a:lnTo>
                      <a:lnTo>
                        <a:pt x="47" y="13"/>
                      </a:lnTo>
                      <a:lnTo>
                        <a:pt x="46" y="12"/>
                      </a:lnTo>
                      <a:lnTo>
                        <a:pt x="44" y="10"/>
                      </a:lnTo>
                      <a:lnTo>
                        <a:pt x="42" y="10"/>
                      </a:lnTo>
                      <a:lnTo>
                        <a:pt x="42" y="10"/>
                      </a:lnTo>
                      <a:lnTo>
                        <a:pt x="40" y="10"/>
                      </a:lnTo>
                      <a:lnTo>
                        <a:pt x="38" y="10"/>
                      </a:lnTo>
                      <a:lnTo>
                        <a:pt x="38" y="10"/>
                      </a:lnTo>
                      <a:lnTo>
                        <a:pt x="36" y="10"/>
                      </a:lnTo>
                      <a:lnTo>
                        <a:pt x="36" y="9"/>
                      </a:lnTo>
                      <a:lnTo>
                        <a:pt x="36" y="9"/>
                      </a:lnTo>
                      <a:lnTo>
                        <a:pt x="34" y="8"/>
                      </a:lnTo>
                      <a:lnTo>
                        <a:pt x="34" y="8"/>
                      </a:lnTo>
                      <a:lnTo>
                        <a:pt x="33" y="8"/>
                      </a:lnTo>
                      <a:lnTo>
                        <a:pt x="32" y="7"/>
                      </a:lnTo>
                      <a:lnTo>
                        <a:pt x="31" y="7"/>
                      </a:lnTo>
                      <a:lnTo>
                        <a:pt x="30" y="8"/>
                      </a:lnTo>
                      <a:lnTo>
                        <a:pt x="28" y="8"/>
                      </a:lnTo>
                      <a:lnTo>
                        <a:pt x="26" y="9"/>
                      </a:lnTo>
                      <a:lnTo>
                        <a:pt x="26" y="9"/>
                      </a:lnTo>
                      <a:lnTo>
                        <a:pt x="25" y="8"/>
                      </a:lnTo>
                      <a:lnTo>
                        <a:pt x="24" y="7"/>
                      </a:lnTo>
                      <a:lnTo>
                        <a:pt x="23" y="6"/>
                      </a:lnTo>
                      <a:lnTo>
                        <a:pt x="21" y="6"/>
                      </a:lnTo>
                      <a:lnTo>
                        <a:pt x="21" y="6"/>
                      </a:lnTo>
                      <a:lnTo>
                        <a:pt x="20" y="6"/>
                      </a:lnTo>
                      <a:lnTo>
                        <a:pt x="19" y="7"/>
                      </a:lnTo>
                      <a:lnTo>
                        <a:pt x="18" y="8"/>
                      </a:lnTo>
                      <a:lnTo>
                        <a:pt x="17" y="9"/>
                      </a:lnTo>
                      <a:lnTo>
                        <a:pt x="17" y="9"/>
                      </a:lnTo>
                      <a:lnTo>
                        <a:pt x="17" y="8"/>
                      </a:lnTo>
                      <a:lnTo>
                        <a:pt x="17" y="7"/>
                      </a:lnTo>
                      <a:lnTo>
                        <a:pt x="16" y="6"/>
                      </a:lnTo>
                      <a:lnTo>
                        <a:pt x="16" y="5"/>
                      </a:lnTo>
                      <a:lnTo>
                        <a:pt x="16" y="5"/>
                      </a:lnTo>
                      <a:lnTo>
                        <a:pt x="14" y="5"/>
                      </a:lnTo>
                      <a:lnTo>
                        <a:pt x="13" y="4"/>
                      </a:lnTo>
                      <a:lnTo>
                        <a:pt x="13" y="4"/>
                      </a:lnTo>
                      <a:lnTo>
                        <a:pt x="12" y="4"/>
                      </a:lnTo>
                      <a:lnTo>
                        <a:pt x="12" y="3"/>
                      </a:lnTo>
                      <a:lnTo>
                        <a:pt x="12" y="2"/>
                      </a:lnTo>
                      <a:lnTo>
                        <a:pt x="12" y="1"/>
                      </a:lnTo>
                      <a:lnTo>
                        <a:pt x="12" y="1"/>
                      </a:lnTo>
                      <a:lnTo>
                        <a:pt x="12" y="1"/>
                      </a:lnTo>
                      <a:lnTo>
                        <a:pt x="11" y="0"/>
                      </a:lnTo>
                      <a:lnTo>
                        <a:pt x="10" y="0"/>
                      </a:lnTo>
                      <a:lnTo>
                        <a:pt x="9" y="0"/>
                      </a:lnTo>
                      <a:lnTo>
                        <a:pt x="9" y="0"/>
                      </a:lnTo>
                      <a:lnTo>
                        <a:pt x="8" y="0"/>
                      </a:lnTo>
                      <a:lnTo>
                        <a:pt x="6" y="0"/>
                      </a:lnTo>
                      <a:lnTo>
                        <a:pt x="6" y="1"/>
                      </a:lnTo>
                      <a:lnTo>
                        <a:pt x="5" y="1"/>
                      </a:lnTo>
                      <a:lnTo>
                        <a:pt x="5" y="2"/>
                      </a:lnTo>
                      <a:lnTo>
                        <a:pt x="5" y="2"/>
                      </a:lnTo>
                      <a:lnTo>
                        <a:pt x="5" y="2"/>
                      </a:lnTo>
                      <a:lnTo>
                        <a:pt x="5" y="2"/>
                      </a:lnTo>
                      <a:lnTo>
                        <a:pt x="6" y="2"/>
                      </a:lnTo>
                      <a:lnTo>
                        <a:pt x="6" y="2"/>
                      </a:lnTo>
                      <a:lnTo>
                        <a:pt x="6" y="2"/>
                      </a:lnTo>
                      <a:lnTo>
                        <a:pt x="6" y="2"/>
                      </a:lnTo>
                      <a:lnTo>
                        <a:pt x="6" y="2"/>
                      </a:lnTo>
                      <a:lnTo>
                        <a:pt x="6" y="2"/>
                      </a:lnTo>
                      <a:lnTo>
                        <a:pt x="6" y="1"/>
                      </a:lnTo>
                      <a:lnTo>
                        <a:pt x="6" y="1"/>
                      </a:lnTo>
                      <a:lnTo>
                        <a:pt x="7" y="1"/>
                      </a:lnTo>
                      <a:lnTo>
                        <a:pt x="7" y="1"/>
                      </a:lnTo>
                      <a:lnTo>
                        <a:pt x="9" y="0"/>
                      </a:lnTo>
                      <a:lnTo>
                        <a:pt x="9" y="0"/>
                      </a:lnTo>
                      <a:lnTo>
                        <a:pt x="10" y="0"/>
                      </a:lnTo>
                      <a:lnTo>
                        <a:pt x="10" y="0"/>
                      </a:lnTo>
                      <a:lnTo>
                        <a:pt x="12" y="1"/>
                      </a:lnTo>
                      <a:lnTo>
                        <a:pt x="12" y="1"/>
                      </a:lnTo>
                      <a:lnTo>
                        <a:pt x="12" y="2"/>
                      </a:lnTo>
                      <a:lnTo>
                        <a:pt x="12" y="2"/>
                      </a:lnTo>
                      <a:lnTo>
                        <a:pt x="12" y="4"/>
                      </a:lnTo>
                      <a:lnTo>
                        <a:pt x="12" y="4"/>
                      </a:lnTo>
                      <a:lnTo>
                        <a:pt x="12" y="4"/>
                      </a:lnTo>
                      <a:lnTo>
                        <a:pt x="13" y="5"/>
                      </a:lnTo>
                      <a:lnTo>
                        <a:pt x="14" y="5"/>
                      </a:lnTo>
                      <a:lnTo>
                        <a:pt x="14" y="5"/>
                      </a:lnTo>
                      <a:lnTo>
                        <a:pt x="15" y="6"/>
                      </a:lnTo>
                      <a:lnTo>
                        <a:pt x="16" y="7"/>
                      </a:lnTo>
                      <a:lnTo>
                        <a:pt x="16" y="7"/>
                      </a:lnTo>
                      <a:lnTo>
                        <a:pt x="17" y="8"/>
                      </a:lnTo>
                      <a:lnTo>
                        <a:pt x="17" y="8"/>
                      </a:lnTo>
                      <a:lnTo>
                        <a:pt x="16" y="10"/>
                      </a:lnTo>
                      <a:lnTo>
                        <a:pt x="16" y="10"/>
                      </a:lnTo>
                      <a:lnTo>
                        <a:pt x="16" y="10"/>
                      </a:lnTo>
                      <a:lnTo>
                        <a:pt x="17" y="10"/>
                      </a:lnTo>
                      <a:lnTo>
                        <a:pt x="17" y="10"/>
                      </a:lnTo>
                      <a:lnTo>
                        <a:pt x="18" y="8"/>
                      </a:lnTo>
                      <a:lnTo>
                        <a:pt x="19" y="8"/>
                      </a:lnTo>
                      <a:lnTo>
                        <a:pt x="20" y="7"/>
                      </a:lnTo>
                      <a:lnTo>
                        <a:pt x="20" y="7"/>
                      </a:lnTo>
                      <a:lnTo>
                        <a:pt x="21" y="7"/>
                      </a:lnTo>
                      <a:lnTo>
                        <a:pt x="22" y="7"/>
                      </a:lnTo>
                      <a:lnTo>
                        <a:pt x="24" y="7"/>
                      </a:lnTo>
                      <a:lnTo>
                        <a:pt x="24" y="8"/>
                      </a:lnTo>
                      <a:lnTo>
                        <a:pt x="25" y="8"/>
                      </a:lnTo>
                      <a:lnTo>
                        <a:pt x="25" y="9"/>
                      </a:lnTo>
                      <a:lnTo>
                        <a:pt x="26" y="10"/>
                      </a:lnTo>
                      <a:lnTo>
                        <a:pt x="26" y="10"/>
                      </a:lnTo>
                      <a:lnTo>
                        <a:pt x="26" y="10"/>
                      </a:lnTo>
                      <a:lnTo>
                        <a:pt x="26" y="10"/>
                      </a:lnTo>
                      <a:lnTo>
                        <a:pt x="26" y="10"/>
                      </a:lnTo>
                      <a:lnTo>
                        <a:pt x="27" y="9"/>
                      </a:lnTo>
                      <a:lnTo>
                        <a:pt x="28" y="9"/>
                      </a:lnTo>
                      <a:lnTo>
                        <a:pt x="29" y="8"/>
                      </a:lnTo>
                      <a:lnTo>
                        <a:pt x="30" y="8"/>
                      </a:lnTo>
                      <a:lnTo>
                        <a:pt x="32" y="8"/>
                      </a:lnTo>
                      <a:lnTo>
                        <a:pt x="33" y="8"/>
                      </a:lnTo>
                      <a:lnTo>
                        <a:pt x="34" y="8"/>
                      </a:lnTo>
                      <a:lnTo>
                        <a:pt x="35" y="9"/>
                      </a:lnTo>
                      <a:lnTo>
                        <a:pt x="35" y="9"/>
                      </a:lnTo>
                      <a:lnTo>
                        <a:pt x="36" y="10"/>
                      </a:lnTo>
                      <a:lnTo>
                        <a:pt x="36" y="10"/>
                      </a:lnTo>
                      <a:lnTo>
                        <a:pt x="37" y="11"/>
                      </a:lnTo>
                      <a:lnTo>
                        <a:pt x="37" y="11"/>
                      </a:lnTo>
                      <a:lnTo>
                        <a:pt x="40" y="11"/>
                      </a:lnTo>
                      <a:lnTo>
                        <a:pt x="40" y="11"/>
                      </a:lnTo>
                      <a:lnTo>
                        <a:pt x="42" y="11"/>
                      </a:lnTo>
                      <a:lnTo>
                        <a:pt x="44" y="12"/>
                      </a:lnTo>
                      <a:lnTo>
                        <a:pt x="46" y="12"/>
                      </a:lnTo>
                      <a:lnTo>
                        <a:pt x="46" y="13"/>
                      </a:lnTo>
                      <a:lnTo>
                        <a:pt x="47" y="14"/>
                      </a:lnTo>
                      <a:lnTo>
                        <a:pt x="47" y="14"/>
                      </a:lnTo>
                      <a:lnTo>
                        <a:pt x="47" y="15"/>
                      </a:lnTo>
                      <a:lnTo>
                        <a:pt x="47" y="16"/>
                      </a:lnTo>
                      <a:lnTo>
                        <a:pt x="47" y="17"/>
                      </a:lnTo>
                      <a:lnTo>
                        <a:pt x="47" y="18"/>
                      </a:lnTo>
                      <a:lnTo>
                        <a:pt x="47" y="19"/>
                      </a:lnTo>
                      <a:lnTo>
                        <a:pt x="46" y="20"/>
                      </a:lnTo>
                      <a:lnTo>
                        <a:pt x="46" y="21"/>
                      </a:lnTo>
                      <a:lnTo>
                        <a:pt x="44" y="22"/>
                      </a:lnTo>
                      <a:lnTo>
                        <a:pt x="44" y="22"/>
                      </a:lnTo>
                      <a:lnTo>
                        <a:pt x="44" y="22"/>
                      </a:lnTo>
                      <a:lnTo>
                        <a:pt x="44" y="22"/>
                      </a:lnTo>
                      <a:lnTo>
                        <a:pt x="44" y="22"/>
                      </a:lnTo>
                      <a:lnTo>
                        <a:pt x="46" y="23"/>
                      </a:lnTo>
                      <a:lnTo>
                        <a:pt x="46" y="24"/>
                      </a:lnTo>
                      <a:lnTo>
                        <a:pt x="46" y="24"/>
                      </a:lnTo>
                      <a:lnTo>
                        <a:pt x="46" y="24"/>
                      </a:lnTo>
                      <a:lnTo>
                        <a:pt x="47" y="25"/>
                      </a:lnTo>
                      <a:lnTo>
                        <a:pt x="47" y="26"/>
                      </a:lnTo>
                      <a:lnTo>
                        <a:pt x="46" y="28"/>
                      </a:lnTo>
                      <a:lnTo>
                        <a:pt x="46" y="28"/>
                      </a:lnTo>
                      <a:lnTo>
                        <a:pt x="46" y="29"/>
                      </a:lnTo>
                      <a:lnTo>
                        <a:pt x="45" y="30"/>
                      </a:lnTo>
                      <a:lnTo>
                        <a:pt x="44" y="31"/>
                      </a:lnTo>
                      <a:lnTo>
                        <a:pt x="42" y="31"/>
                      </a:lnTo>
                      <a:lnTo>
                        <a:pt x="42" y="31"/>
                      </a:lnTo>
                      <a:lnTo>
                        <a:pt x="40" y="32"/>
                      </a:lnTo>
                      <a:lnTo>
                        <a:pt x="39" y="33"/>
                      </a:lnTo>
                      <a:lnTo>
                        <a:pt x="39" y="34"/>
                      </a:lnTo>
                      <a:lnTo>
                        <a:pt x="39" y="34"/>
                      </a:lnTo>
                      <a:lnTo>
                        <a:pt x="39" y="34"/>
                      </a:lnTo>
                      <a:lnTo>
                        <a:pt x="39" y="35"/>
                      </a:lnTo>
                      <a:lnTo>
                        <a:pt x="39" y="36"/>
                      </a:lnTo>
                      <a:lnTo>
                        <a:pt x="39" y="36"/>
                      </a:lnTo>
                      <a:lnTo>
                        <a:pt x="39" y="37"/>
                      </a:lnTo>
                      <a:lnTo>
                        <a:pt x="39" y="37"/>
                      </a:lnTo>
                      <a:lnTo>
                        <a:pt x="38" y="38"/>
                      </a:lnTo>
                      <a:lnTo>
                        <a:pt x="38" y="38"/>
                      </a:lnTo>
                      <a:lnTo>
                        <a:pt x="38" y="39"/>
                      </a:lnTo>
                      <a:lnTo>
                        <a:pt x="38" y="39"/>
                      </a:lnTo>
                      <a:lnTo>
                        <a:pt x="38" y="39"/>
                      </a:lnTo>
                      <a:lnTo>
                        <a:pt x="38" y="39"/>
                      </a:lnTo>
                      <a:lnTo>
                        <a:pt x="38" y="39"/>
                      </a:lnTo>
                      <a:lnTo>
                        <a:pt x="40" y="39"/>
                      </a:lnTo>
                      <a:lnTo>
                        <a:pt x="41" y="39"/>
                      </a:lnTo>
                      <a:lnTo>
                        <a:pt x="42" y="39"/>
                      </a:lnTo>
                      <a:lnTo>
                        <a:pt x="42" y="39"/>
                      </a:lnTo>
                      <a:lnTo>
                        <a:pt x="44" y="40"/>
                      </a:lnTo>
                      <a:lnTo>
                        <a:pt x="45" y="41"/>
                      </a:lnTo>
                      <a:lnTo>
                        <a:pt x="45" y="41"/>
                      </a:lnTo>
                      <a:lnTo>
                        <a:pt x="46" y="43"/>
                      </a:lnTo>
                      <a:lnTo>
                        <a:pt x="46" y="44"/>
                      </a:lnTo>
                      <a:lnTo>
                        <a:pt x="46" y="45"/>
                      </a:lnTo>
                      <a:lnTo>
                        <a:pt x="46" y="47"/>
                      </a:lnTo>
                      <a:lnTo>
                        <a:pt x="46" y="47"/>
                      </a:lnTo>
                      <a:lnTo>
                        <a:pt x="46" y="47"/>
                      </a:lnTo>
                      <a:lnTo>
                        <a:pt x="46" y="47"/>
                      </a:lnTo>
                      <a:lnTo>
                        <a:pt x="46" y="47"/>
                      </a:lnTo>
                      <a:lnTo>
                        <a:pt x="48" y="48"/>
                      </a:lnTo>
                      <a:lnTo>
                        <a:pt x="49" y="49"/>
                      </a:lnTo>
                      <a:lnTo>
                        <a:pt x="50" y="50"/>
                      </a:lnTo>
                      <a:lnTo>
                        <a:pt x="50" y="51"/>
                      </a:lnTo>
                      <a:lnTo>
                        <a:pt x="50" y="51"/>
                      </a:lnTo>
                      <a:lnTo>
                        <a:pt x="50" y="53"/>
                      </a:lnTo>
                      <a:lnTo>
                        <a:pt x="50" y="54"/>
                      </a:lnTo>
                      <a:lnTo>
                        <a:pt x="49" y="55"/>
                      </a:lnTo>
                      <a:lnTo>
                        <a:pt x="48" y="56"/>
                      </a:lnTo>
                      <a:lnTo>
                        <a:pt x="48" y="56"/>
                      </a:lnTo>
                      <a:lnTo>
                        <a:pt x="47" y="57"/>
                      </a:lnTo>
                      <a:lnTo>
                        <a:pt x="46" y="57"/>
                      </a:lnTo>
                      <a:lnTo>
                        <a:pt x="44" y="57"/>
                      </a:lnTo>
                      <a:lnTo>
                        <a:pt x="43" y="58"/>
                      </a:lnTo>
                      <a:lnTo>
                        <a:pt x="40" y="58"/>
                      </a:lnTo>
                      <a:lnTo>
                        <a:pt x="37" y="58"/>
                      </a:lnTo>
                      <a:lnTo>
                        <a:pt x="37" y="58"/>
                      </a:lnTo>
                      <a:lnTo>
                        <a:pt x="36" y="58"/>
                      </a:lnTo>
                      <a:lnTo>
                        <a:pt x="36" y="59"/>
                      </a:lnTo>
                      <a:lnTo>
                        <a:pt x="36" y="59"/>
                      </a:lnTo>
                      <a:lnTo>
                        <a:pt x="37" y="59"/>
                      </a:lnTo>
                      <a:lnTo>
                        <a:pt x="37" y="60"/>
                      </a:lnTo>
                      <a:lnTo>
                        <a:pt x="37" y="60"/>
                      </a:lnTo>
                      <a:lnTo>
                        <a:pt x="38" y="61"/>
                      </a:lnTo>
                      <a:lnTo>
                        <a:pt x="37" y="61"/>
                      </a:lnTo>
                      <a:lnTo>
                        <a:pt x="36" y="62"/>
                      </a:lnTo>
                      <a:lnTo>
                        <a:pt x="36" y="62"/>
                      </a:lnTo>
                      <a:lnTo>
                        <a:pt x="35" y="63"/>
                      </a:lnTo>
                      <a:lnTo>
                        <a:pt x="34" y="63"/>
                      </a:lnTo>
                      <a:lnTo>
                        <a:pt x="32" y="64"/>
                      </a:lnTo>
                      <a:lnTo>
                        <a:pt x="32" y="64"/>
                      </a:lnTo>
                      <a:lnTo>
                        <a:pt x="31" y="63"/>
                      </a:lnTo>
                      <a:lnTo>
                        <a:pt x="30" y="63"/>
                      </a:lnTo>
                      <a:lnTo>
                        <a:pt x="30" y="63"/>
                      </a:lnTo>
                      <a:lnTo>
                        <a:pt x="30" y="63"/>
                      </a:lnTo>
                      <a:lnTo>
                        <a:pt x="29" y="64"/>
                      </a:lnTo>
                      <a:lnTo>
                        <a:pt x="29" y="64"/>
                      </a:lnTo>
                      <a:lnTo>
                        <a:pt x="28" y="66"/>
                      </a:lnTo>
                      <a:lnTo>
                        <a:pt x="28" y="66"/>
                      </a:lnTo>
                      <a:lnTo>
                        <a:pt x="29" y="67"/>
                      </a:lnTo>
                      <a:lnTo>
                        <a:pt x="28" y="68"/>
                      </a:lnTo>
                      <a:lnTo>
                        <a:pt x="28" y="69"/>
                      </a:lnTo>
                      <a:lnTo>
                        <a:pt x="28" y="69"/>
                      </a:lnTo>
                      <a:lnTo>
                        <a:pt x="27" y="70"/>
                      </a:lnTo>
                      <a:lnTo>
                        <a:pt x="27" y="70"/>
                      </a:lnTo>
                      <a:lnTo>
                        <a:pt x="25" y="70"/>
                      </a:lnTo>
                      <a:lnTo>
                        <a:pt x="25" y="70"/>
                      </a:lnTo>
                      <a:lnTo>
                        <a:pt x="24" y="70"/>
                      </a:lnTo>
                      <a:lnTo>
                        <a:pt x="23" y="70"/>
                      </a:lnTo>
                      <a:lnTo>
                        <a:pt x="22" y="71"/>
                      </a:lnTo>
                      <a:lnTo>
                        <a:pt x="22" y="71"/>
                      </a:lnTo>
                      <a:lnTo>
                        <a:pt x="21" y="72"/>
                      </a:lnTo>
                      <a:lnTo>
                        <a:pt x="21" y="73"/>
                      </a:lnTo>
                      <a:lnTo>
                        <a:pt x="20" y="74"/>
                      </a:lnTo>
                      <a:lnTo>
                        <a:pt x="19" y="74"/>
                      </a:lnTo>
                      <a:lnTo>
                        <a:pt x="19" y="74"/>
                      </a:lnTo>
                      <a:lnTo>
                        <a:pt x="17" y="75"/>
                      </a:lnTo>
                      <a:lnTo>
                        <a:pt x="16" y="75"/>
                      </a:lnTo>
                      <a:lnTo>
                        <a:pt x="14" y="75"/>
                      </a:lnTo>
                      <a:lnTo>
                        <a:pt x="13" y="74"/>
                      </a:lnTo>
                      <a:lnTo>
                        <a:pt x="13" y="74"/>
                      </a:lnTo>
                      <a:lnTo>
                        <a:pt x="12" y="73"/>
                      </a:lnTo>
                      <a:lnTo>
                        <a:pt x="11" y="72"/>
                      </a:lnTo>
                      <a:lnTo>
                        <a:pt x="11" y="70"/>
                      </a:lnTo>
                      <a:lnTo>
                        <a:pt x="10" y="69"/>
                      </a:lnTo>
                      <a:lnTo>
                        <a:pt x="10" y="69"/>
                      </a:lnTo>
                      <a:lnTo>
                        <a:pt x="10" y="69"/>
                      </a:lnTo>
                      <a:lnTo>
                        <a:pt x="10" y="69"/>
                      </a:lnTo>
                      <a:lnTo>
                        <a:pt x="10" y="69"/>
                      </a:lnTo>
                      <a:lnTo>
                        <a:pt x="9" y="69"/>
                      </a:lnTo>
                      <a:lnTo>
                        <a:pt x="8" y="70"/>
                      </a:lnTo>
                      <a:lnTo>
                        <a:pt x="7" y="70"/>
                      </a:lnTo>
                      <a:lnTo>
                        <a:pt x="6" y="70"/>
                      </a:lnTo>
                      <a:lnTo>
                        <a:pt x="5" y="69"/>
                      </a:lnTo>
                      <a:lnTo>
                        <a:pt x="4" y="68"/>
                      </a:lnTo>
                      <a:lnTo>
                        <a:pt x="4" y="68"/>
                      </a:lnTo>
                      <a:lnTo>
                        <a:pt x="3" y="67"/>
                      </a:lnTo>
                      <a:lnTo>
                        <a:pt x="3" y="66"/>
                      </a:lnTo>
                      <a:lnTo>
                        <a:pt x="2" y="64"/>
                      </a:lnTo>
                      <a:lnTo>
                        <a:pt x="2" y="64"/>
                      </a:lnTo>
                      <a:lnTo>
                        <a:pt x="2" y="64"/>
                      </a:lnTo>
                      <a:lnTo>
                        <a:pt x="2" y="64"/>
                      </a:lnTo>
                      <a:lnTo>
                        <a:pt x="2" y="64"/>
                      </a:lnTo>
                      <a:lnTo>
                        <a:pt x="1" y="64"/>
                      </a:lnTo>
                      <a:lnTo>
                        <a:pt x="1" y="64"/>
                      </a:lnTo>
                      <a:lnTo>
                        <a:pt x="1" y="63"/>
                      </a:lnTo>
                      <a:lnTo>
                        <a:pt x="0" y="62"/>
                      </a:lnTo>
                      <a:lnTo>
                        <a:pt x="0" y="62"/>
                      </a:lnTo>
                      <a:lnTo>
                        <a:pt x="0" y="62"/>
                      </a:lnTo>
                      <a:lnTo>
                        <a:pt x="0" y="62"/>
                      </a:lnTo>
                      <a:lnTo>
                        <a:pt x="0" y="62"/>
                      </a:lnTo>
                      <a:lnTo>
                        <a:pt x="0" y="63"/>
                      </a:lnTo>
                      <a:lnTo>
                        <a:pt x="0" y="64"/>
                      </a:lnTo>
                      <a:lnTo>
                        <a:pt x="1" y="65"/>
                      </a:lnTo>
                      <a:lnTo>
                        <a:pt x="1" y="65"/>
                      </a:lnTo>
                      <a:lnTo>
                        <a:pt x="2" y="65"/>
                      </a:lnTo>
                      <a:lnTo>
                        <a:pt x="2" y="65"/>
                      </a:lnTo>
                      <a:lnTo>
                        <a:pt x="2" y="67"/>
                      </a:lnTo>
                      <a:lnTo>
                        <a:pt x="2" y="67"/>
                      </a:lnTo>
                      <a:lnTo>
                        <a:pt x="2" y="68"/>
                      </a:lnTo>
                      <a:lnTo>
                        <a:pt x="3" y="69"/>
                      </a:lnTo>
                      <a:lnTo>
                        <a:pt x="4" y="69"/>
                      </a:lnTo>
                      <a:lnTo>
                        <a:pt x="4" y="69"/>
                      </a:lnTo>
                      <a:lnTo>
                        <a:pt x="5" y="70"/>
                      </a:lnTo>
                      <a:lnTo>
                        <a:pt x="7" y="70"/>
                      </a:lnTo>
                      <a:lnTo>
                        <a:pt x="8" y="70"/>
                      </a:lnTo>
                      <a:lnTo>
                        <a:pt x="10" y="70"/>
                      </a:lnTo>
                      <a:lnTo>
                        <a:pt x="10" y="70"/>
                      </a:lnTo>
                      <a:lnTo>
                        <a:pt x="10" y="72"/>
                      </a:lnTo>
                      <a:lnTo>
                        <a:pt x="11" y="73"/>
                      </a:lnTo>
                      <a:lnTo>
                        <a:pt x="12" y="74"/>
                      </a:lnTo>
                      <a:lnTo>
                        <a:pt x="13" y="75"/>
                      </a:lnTo>
                      <a:lnTo>
                        <a:pt x="14" y="75"/>
                      </a:lnTo>
                      <a:lnTo>
                        <a:pt x="15" y="76"/>
                      </a:lnTo>
                      <a:lnTo>
                        <a:pt x="16" y="76"/>
                      </a:lnTo>
                      <a:lnTo>
                        <a:pt x="16" y="76"/>
                      </a:lnTo>
                      <a:lnTo>
                        <a:pt x="17" y="76"/>
                      </a:lnTo>
                      <a:lnTo>
                        <a:pt x="19" y="75"/>
                      </a:lnTo>
                      <a:lnTo>
                        <a:pt x="20" y="75"/>
                      </a:lnTo>
                      <a:lnTo>
                        <a:pt x="21" y="74"/>
                      </a:lnTo>
                      <a:lnTo>
                        <a:pt x="21" y="74"/>
                      </a:lnTo>
                      <a:lnTo>
                        <a:pt x="22" y="73"/>
                      </a:lnTo>
                      <a:lnTo>
                        <a:pt x="22" y="72"/>
                      </a:lnTo>
                      <a:lnTo>
                        <a:pt x="22" y="72"/>
                      </a:lnTo>
                      <a:lnTo>
                        <a:pt x="23" y="71"/>
                      </a:lnTo>
                      <a:lnTo>
                        <a:pt x="24" y="71"/>
                      </a:lnTo>
                      <a:lnTo>
                        <a:pt x="25" y="71"/>
                      </a:lnTo>
                      <a:lnTo>
                        <a:pt x="25" y="71"/>
                      </a:lnTo>
                      <a:lnTo>
                        <a:pt x="27" y="71"/>
                      </a:lnTo>
                      <a:lnTo>
                        <a:pt x="28" y="71"/>
                      </a:lnTo>
                      <a:lnTo>
                        <a:pt x="29" y="70"/>
                      </a:lnTo>
                      <a:lnTo>
                        <a:pt x="30" y="69"/>
                      </a:lnTo>
                      <a:lnTo>
                        <a:pt x="30" y="69"/>
                      </a:lnTo>
                      <a:lnTo>
                        <a:pt x="30" y="68"/>
                      </a:lnTo>
                      <a:lnTo>
                        <a:pt x="30" y="67"/>
                      </a:lnTo>
                      <a:lnTo>
                        <a:pt x="30" y="66"/>
                      </a:lnTo>
                      <a:lnTo>
                        <a:pt x="30" y="66"/>
                      </a:lnTo>
                      <a:lnTo>
                        <a:pt x="30" y="65"/>
                      </a:lnTo>
                      <a:lnTo>
                        <a:pt x="30" y="65"/>
                      </a:lnTo>
                      <a:lnTo>
                        <a:pt x="30" y="65"/>
                      </a:lnTo>
                      <a:lnTo>
                        <a:pt x="30" y="65"/>
                      </a:lnTo>
                      <a:lnTo>
                        <a:pt x="32" y="65"/>
                      </a:lnTo>
                      <a:lnTo>
                        <a:pt x="32" y="65"/>
                      </a:lnTo>
                      <a:lnTo>
                        <a:pt x="34" y="65"/>
                      </a:lnTo>
                      <a:lnTo>
                        <a:pt x="35" y="64"/>
                      </a:lnTo>
                      <a:lnTo>
                        <a:pt x="37" y="63"/>
                      </a:lnTo>
                      <a:lnTo>
                        <a:pt x="38" y="62"/>
                      </a:lnTo>
                      <a:lnTo>
                        <a:pt x="38" y="62"/>
                      </a:lnTo>
                      <a:lnTo>
                        <a:pt x="39" y="61"/>
                      </a:lnTo>
                      <a:lnTo>
                        <a:pt x="39" y="60"/>
                      </a:lnTo>
                      <a:lnTo>
                        <a:pt x="39" y="60"/>
                      </a:lnTo>
                      <a:lnTo>
                        <a:pt x="38" y="60"/>
                      </a:lnTo>
                      <a:lnTo>
                        <a:pt x="38" y="59"/>
                      </a:lnTo>
                      <a:lnTo>
                        <a:pt x="38" y="59"/>
                      </a:lnTo>
                      <a:lnTo>
                        <a:pt x="42" y="59"/>
                      </a:lnTo>
                      <a:lnTo>
                        <a:pt x="43" y="59"/>
                      </a:lnTo>
                      <a:lnTo>
                        <a:pt x="45" y="58"/>
                      </a:lnTo>
                      <a:lnTo>
                        <a:pt x="45" y="58"/>
                      </a:lnTo>
                      <a:lnTo>
                        <a:pt x="47" y="58"/>
                      </a:lnTo>
                      <a:lnTo>
                        <a:pt x="48" y="57"/>
                      </a:lnTo>
                      <a:lnTo>
                        <a:pt x="49" y="57"/>
                      </a:lnTo>
                      <a:lnTo>
                        <a:pt x="50" y="56"/>
                      </a:lnTo>
                      <a:lnTo>
                        <a:pt x="50" y="56"/>
                      </a:lnTo>
                      <a:lnTo>
                        <a:pt x="51" y="55"/>
                      </a:lnTo>
                      <a:lnTo>
                        <a:pt x="52" y="53"/>
                      </a:lnTo>
                      <a:lnTo>
                        <a:pt x="52" y="52"/>
                      </a:lnTo>
                      <a:lnTo>
                        <a:pt x="51" y="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75" name="Freeform 3011">
                  <a:extLst>
                    <a:ext uri="{FF2B5EF4-FFF2-40B4-BE49-F238E27FC236}">
                      <a16:creationId xmlns:a16="http://schemas.microsoft.com/office/drawing/2014/main" id="{55D3C0F0-B263-4B3D-86D9-070979ECFD88}"/>
                    </a:ext>
                  </a:extLst>
                </p:cNvPr>
                <p:cNvSpPr>
                  <a:spLocks/>
                </p:cNvSpPr>
                <p:nvPr/>
              </p:nvSpPr>
              <p:spPr bwMode="auto">
                <a:xfrm>
                  <a:off x="4206" y="1619"/>
                  <a:ext cx="45" cy="16"/>
                </a:xfrm>
                <a:custGeom>
                  <a:avLst/>
                  <a:gdLst>
                    <a:gd name="T0" fmla="*/ 1 w 45"/>
                    <a:gd name="T1" fmla="*/ 13 h 16"/>
                    <a:gd name="T2" fmla="*/ 4 w 45"/>
                    <a:gd name="T3" fmla="*/ 15 h 16"/>
                    <a:gd name="T4" fmla="*/ 10 w 45"/>
                    <a:gd name="T5" fmla="*/ 16 h 16"/>
                    <a:gd name="T6" fmla="*/ 12 w 45"/>
                    <a:gd name="T7" fmla="*/ 13 h 16"/>
                    <a:gd name="T8" fmla="*/ 13 w 45"/>
                    <a:gd name="T9" fmla="*/ 15 h 16"/>
                    <a:gd name="T10" fmla="*/ 16 w 45"/>
                    <a:gd name="T11" fmla="*/ 15 h 16"/>
                    <a:gd name="T12" fmla="*/ 18 w 45"/>
                    <a:gd name="T13" fmla="*/ 14 h 16"/>
                    <a:gd name="T14" fmla="*/ 19 w 45"/>
                    <a:gd name="T15" fmla="*/ 11 h 16"/>
                    <a:gd name="T16" fmla="*/ 19 w 45"/>
                    <a:gd name="T17" fmla="*/ 8 h 16"/>
                    <a:gd name="T18" fmla="*/ 18 w 45"/>
                    <a:gd name="T19" fmla="*/ 7 h 16"/>
                    <a:gd name="T20" fmla="*/ 18 w 45"/>
                    <a:gd name="T21" fmla="*/ 8 h 16"/>
                    <a:gd name="T22" fmla="*/ 21 w 45"/>
                    <a:gd name="T23" fmla="*/ 9 h 16"/>
                    <a:gd name="T24" fmla="*/ 24 w 45"/>
                    <a:gd name="T25" fmla="*/ 7 h 16"/>
                    <a:gd name="T26" fmla="*/ 23 w 45"/>
                    <a:gd name="T27" fmla="*/ 1 h 16"/>
                    <a:gd name="T28" fmla="*/ 22 w 45"/>
                    <a:gd name="T29" fmla="*/ 2 h 16"/>
                    <a:gd name="T30" fmla="*/ 26 w 45"/>
                    <a:gd name="T31" fmla="*/ 3 h 16"/>
                    <a:gd name="T32" fmla="*/ 29 w 45"/>
                    <a:gd name="T33" fmla="*/ 4 h 16"/>
                    <a:gd name="T34" fmla="*/ 30 w 45"/>
                    <a:gd name="T35" fmla="*/ 4 h 16"/>
                    <a:gd name="T36" fmla="*/ 28 w 45"/>
                    <a:gd name="T37" fmla="*/ 6 h 16"/>
                    <a:gd name="T38" fmla="*/ 29 w 45"/>
                    <a:gd name="T39" fmla="*/ 9 h 16"/>
                    <a:gd name="T40" fmla="*/ 36 w 45"/>
                    <a:gd name="T41" fmla="*/ 12 h 16"/>
                    <a:gd name="T42" fmla="*/ 38 w 45"/>
                    <a:gd name="T43" fmla="*/ 11 h 16"/>
                    <a:gd name="T44" fmla="*/ 38 w 45"/>
                    <a:gd name="T45" fmla="*/ 11 h 16"/>
                    <a:gd name="T46" fmla="*/ 43 w 45"/>
                    <a:gd name="T47" fmla="*/ 11 h 16"/>
                    <a:gd name="T48" fmla="*/ 45 w 45"/>
                    <a:gd name="T49" fmla="*/ 9 h 16"/>
                    <a:gd name="T50" fmla="*/ 45 w 45"/>
                    <a:gd name="T51" fmla="*/ 6 h 16"/>
                    <a:gd name="T52" fmla="*/ 44 w 45"/>
                    <a:gd name="T53" fmla="*/ 6 h 16"/>
                    <a:gd name="T54" fmla="*/ 42 w 45"/>
                    <a:gd name="T55" fmla="*/ 10 h 16"/>
                    <a:gd name="T56" fmla="*/ 38 w 45"/>
                    <a:gd name="T57" fmla="*/ 10 h 16"/>
                    <a:gd name="T58" fmla="*/ 37 w 45"/>
                    <a:gd name="T59" fmla="*/ 11 h 16"/>
                    <a:gd name="T60" fmla="*/ 34 w 45"/>
                    <a:gd name="T61" fmla="*/ 11 h 16"/>
                    <a:gd name="T62" fmla="*/ 31 w 45"/>
                    <a:gd name="T63" fmla="*/ 9 h 16"/>
                    <a:gd name="T64" fmla="*/ 30 w 45"/>
                    <a:gd name="T65" fmla="*/ 7 h 16"/>
                    <a:gd name="T66" fmla="*/ 31 w 45"/>
                    <a:gd name="T67" fmla="*/ 5 h 16"/>
                    <a:gd name="T68" fmla="*/ 30 w 45"/>
                    <a:gd name="T69" fmla="*/ 3 h 16"/>
                    <a:gd name="T70" fmla="*/ 27 w 45"/>
                    <a:gd name="T71" fmla="*/ 2 h 16"/>
                    <a:gd name="T72" fmla="*/ 23 w 45"/>
                    <a:gd name="T73" fmla="*/ 1 h 16"/>
                    <a:gd name="T74" fmla="*/ 22 w 45"/>
                    <a:gd name="T75" fmla="*/ 0 h 16"/>
                    <a:gd name="T76" fmla="*/ 23 w 45"/>
                    <a:gd name="T77" fmla="*/ 4 h 16"/>
                    <a:gd name="T78" fmla="*/ 23 w 45"/>
                    <a:gd name="T79" fmla="*/ 6 h 16"/>
                    <a:gd name="T80" fmla="*/ 20 w 45"/>
                    <a:gd name="T81" fmla="*/ 8 h 16"/>
                    <a:gd name="T82" fmla="*/ 18 w 45"/>
                    <a:gd name="T83" fmla="*/ 7 h 16"/>
                    <a:gd name="T84" fmla="*/ 18 w 45"/>
                    <a:gd name="T85" fmla="*/ 9 h 16"/>
                    <a:gd name="T86" fmla="*/ 18 w 45"/>
                    <a:gd name="T87" fmla="*/ 11 h 16"/>
                    <a:gd name="T88" fmla="*/ 17 w 45"/>
                    <a:gd name="T89" fmla="*/ 14 h 16"/>
                    <a:gd name="T90" fmla="*/ 15 w 45"/>
                    <a:gd name="T91" fmla="*/ 15 h 16"/>
                    <a:gd name="T92" fmla="*/ 12 w 45"/>
                    <a:gd name="T93" fmla="*/ 13 h 16"/>
                    <a:gd name="T94" fmla="*/ 11 w 45"/>
                    <a:gd name="T95" fmla="*/ 15 h 16"/>
                    <a:gd name="T96" fmla="*/ 6 w 45"/>
                    <a:gd name="T97" fmla="*/ 15 h 16"/>
                    <a:gd name="T98" fmla="*/ 2 w 45"/>
                    <a:gd name="T99" fmla="*/ 14 h 16"/>
                    <a:gd name="T100" fmla="*/ 1 w 45"/>
                    <a:gd name="T101" fmla="*/ 10 h 16"/>
                    <a:gd name="T102" fmla="*/ 0 w 45"/>
                    <a:gd name="T103"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 h="16">
                      <a:moveTo>
                        <a:pt x="0" y="10"/>
                      </a:moveTo>
                      <a:lnTo>
                        <a:pt x="0" y="10"/>
                      </a:lnTo>
                      <a:lnTo>
                        <a:pt x="0" y="13"/>
                      </a:lnTo>
                      <a:lnTo>
                        <a:pt x="1" y="13"/>
                      </a:lnTo>
                      <a:lnTo>
                        <a:pt x="2" y="14"/>
                      </a:lnTo>
                      <a:lnTo>
                        <a:pt x="2" y="14"/>
                      </a:lnTo>
                      <a:lnTo>
                        <a:pt x="2" y="15"/>
                      </a:lnTo>
                      <a:lnTo>
                        <a:pt x="4" y="15"/>
                      </a:lnTo>
                      <a:lnTo>
                        <a:pt x="6" y="16"/>
                      </a:lnTo>
                      <a:lnTo>
                        <a:pt x="6" y="16"/>
                      </a:lnTo>
                      <a:lnTo>
                        <a:pt x="8" y="16"/>
                      </a:lnTo>
                      <a:lnTo>
                        <a:pt x="10" y="16"/>
                      </a:lnTo>
                      <a:lnTo>
                        <a:pt x="11" y="16"/>
                      </a:lnTo>
                      <a:lnTo>
                        <a:pt x="12" y="15"/>
                      </a:lnTo>
                      <a:lnTo>
                        <a:pt x="12" y="14"/>
                      </a:lnTo>
                      <a:lnTo>
                        <a:pt x="12" y="13"/>
                      </a:lnTo>
                      <a:lnTo>
                        <a:pt x="12" y="13"/>
                      </a:lnTo>
                      <a:lnTo>
                        <a:pt x="12" y="14"/>
                      </a:lnTo>
                      <a:lnTo>
                        <a:pt x="12" y="14"/>
                      </a:lnTo>
                      <a:lnTo>
                        <a:pt x="13" y="15"/>
                      </a:lnTo>
                      <a:lnTo>
                        <a:pt x="14" y="15"/>
                      </a:lnTo>
                      <a:lnTo>
                        <a:pt x="15" y="15"/>
                      </a:lnTo>
                      <a:lnTo>
                        <a:pt x="15" y="15"/>
                      </a:lnTo>
                      <a:lnTo>
                        <a:pt x="16" y="15"/>
                      </a:lnTo>
                      <a:lnTo>
                        <a:pt x="17" y="15"/>
                      </a:lnTo>
                      <a:lnTo>
                        <a:pt x="17" y="15"/>
                      </a:lnTo>
                      <a:lnTo>
                        <a:pt x="18" y="14"/>
                      </a:lnTo>
                      <a:lnTo>
                        <a:pt x="18" y="14"/>
                      </a:lnTo>
                      <a:lnTo>
                        <a:pt x="19" y="14"/>
                      </a:lnTo>
                      <a:lnTo>
                        <a:pt x="19" y="13"/>
                      </a:lnTo>
                      <a:lnTo>
                        <a:pt x="19" y="11"/>
                      </a:lnTo>
                      <a:lnTo>
                        <a:pt x="19" y="11"/>
                      </a:lnTo>
                      <a:lnTo>
                        <a:pt x="19" y="9"/>
                      </a:lnTo>
                      <a:lnTo>
                        <a:pt x="19" y="9"/>
                      </a:lnTo>
                      <a:lnTo>
                        <a:pt x="19" y="8"/>
                      </a:lnTo>
                      <a:lnTo>
                        <a:pt x="19" y="8"/>
                      </a:lnTo>
                      <a:lnTo>
                        <a:pt x="18" y="7"/>
                      </a:lnTo>
                      <a:lnTo>
                        <a:pt x="18" y="7"/>
                      </a:lnTo>
                      <a:lnTo>
                        <a:pt x="18" y="7"/>
                      </a:lnTo>
                      <a:lnTo>
                        <a:pt x="18" y="7"/>
                      </a:lnTo>
                      <a:lnTo>
                        <a:pt x="18" y="7"/>
                      </a:lnTo>
                      <a:lnTo>
                        <a:pt x="17" y="7"/>
                      </a:lnTo>
                      <a:lnTo>
                        <a:pt x="17" y="7"/>
                      </a:lnTo>
                      <a:lnTo>
                        <a:pt x="18" y="8"/>
                      </a:lnTo>
                      <a:lnTo>
                        <a:pt x="18" y="9"/>
                      </a:lnTo>
                      <a:lnTo>
                        <a:pt x="18" y="9"/>
                      </a:lnTo>
                      <a:lnTo>
                        <a:pt x="19" y="9"/>
                      </a:lnTo>
                      <a:lnTo>
                        <a:pt x="21" y="9"/>
                      </a:lnTo>
                      <a:lnTo>
                        <a:pt x="22" y="8"/>
                      </a:lnTo>
                      <a:lnTo>
                        <a:pt x="22" y="8"/>
                      </a:lnTo>
                      <a:lnTo>
                        <a:pt x="23" y="7"/>
                      </a:lnTo>
                      <a:lnTo>
                        <a:pt x="24" y="7"/>
                      </a:lnTo>
                      <a:lnTo>
                        <a:pt x="24" y="6"/>
                      </a:lnTo>
                      <a:lnTo>
                        <a:pt x="24" y="5"/>
                      </a:lnTo>
                      <a:lnTo>
                        <a:pt x="24" y="3"/>
                      </a:lnTo>
                      <a:lnTo>
                        <a:pt x="23" y="1"/>
                      </a:lnTo>
                      <a:lnTo>
                        <a:pt x="23" y="1"/>
                      </a:lnTo>
                      <a:lnTo>
                        <a:pt x="22" y="1"/>
                      </a:lnTo>
                      <a:lnTo>
                        <a:pt x="22" y="1"/>
                      </a:lnTo>
                      <a:lnTo>
                        <a:pt x="22" y="2"/>
                      </a:lnTo>
                      <a:lnTo>
                        <a:pt x="23" y="2"/>
                      </a:lnTo>
                      <a:lnTo>
                        <a:pt x="23" y="2"/>
                      </a:lnTo>
                      <a:lnTo>
                        <a:pt x="24" y="3"/>
                      </a:lnTo>
                      <a:lnTo>
                        <a:pt x="26" y="3"/>
                      </a:lnTo>
                      <a:lnTo>
                        <a:pt x="27" y="3"/>
                      </a:lnTo>
                      <a:lnTo>
                        <a:pt x="27" y="3"/>
                      </a:lnTo>
                      <a:lnTo>
                        <a:pt x="29" y="4"/>
                      </a:lnTo>
                      <a:lnTo>
                        <a:pt x="29" y="4"/>
                      </a:lnTo>
                      <a:lnTo>
                        <a:pt x="29" y="4"/>
                      </a:lnTo>
                      <a:lnTo>
                        <a:pt x="29" y="4"/>
                      </a:lnTo>
                      <a:lnTo>
                        <a:pt x="30" y="4"/>
                      </a:lnTo>
                      <a:lnTo>
                        <a:pt x="30" y="4"/>
                      </a:lnTo>
                      <a:lnTo>
                        <a:pt x="30" y="4"/>
                      </a:lnTo>
                      <a:lnTo>
                        <a:pt x="29" y="5"/>
                      </a:lnTo>
                      <a:lnTo>
                        <a:pt x="28" y="6"/>
                      </a:lnTo>
                      <a:lnTo>
                        <a:pt x="28" y="6"/>
                      </a:lnTo>
                      <a:lnTo>
                        <a:pt x="28" y="7"/>
                      </a:lnTo>
                      <a:lnTo>
                        <a:pt x="29" y="8"/>
                      </a:lnTo>
                      <a:lnTo>
                        <a:pt x="29" y="8"/>
                      </a:lnTo>
                      <a:lnTo>
                        <a:pt x="29" y="9"/>
                      </a:lnTo>
                      <a:lnTo>
                        <a:pt x="31" y="10"/>
                      </a:lnTo>
                      <a:lnTo>
                        <a:pt x="32" y="11"/>
                      </a:lnTo>
                      <a:lnTo>
                        <a:pt x="34" y="12"/>
                      </a:lnTo>
                      <a:lnTo>
                        <a:pt x="36" y="12"/>
                      </a:lnTo>
                      <a:lnTo>
                        <a:pt x="37" y="12"/>
                      </a:lnTo>
                      <a:lnTo>
                        <a:pt x="38" y="12"/>
                      </a:lnTo>
                      <a:lnTo>
                        <a:pt x="38" y="11"/>
                      </a:lnTo>
                      <a:lnTo>
                        <a:pt x="38" y="11"/>
                      </a:lnTo>
                      <a:lnTo>
                        <a:pt x="39" y="10"/>
                      </a:lnTo>
                      <a:lnTo>
                        <a:pt x="39" y="10"/>
                      </a:lnTo>
                      <a:lnTo>
                        <a:pt x="38" y="11"/>
                      </a:lnTo>
                      <a:lnTo>
                        <a:pt x="38" y="11"/>
                      </a:lnTo>
                      <a:lnTo>
                        <a:pt x="39" y="11"/>
                      </a:lnTo>
                      <a:lnTo>
                        <a:pt x="40" y="11"/>
                      </a:lnTo>
                      <a:lnTo>
                        <a:pt x="42" y="11"/>
                      </a:lnTo>
                      <a:lnTo>
                        <a:pt x="43" y="11"/>
                      </a:lnTo>
                      <a:lnTo>
                        <a:pt x="43" y="11"/>
                      </a:lnTo>
                      <a:lnTo>
                        <a:pt x="44" y="10"/>
                      </a:lnTo>
                      <a:lnTo>
                        <a:pt x="44" y="10"/>
                      </a:lnTo>
                      <a:lnTo>
                        <a:pt x="45" y="9"/>
                      </a:lnTo>
                      <a:lnTo>
                        <a:pt x="45" y="7"/>
                      </a:lnTo>
                      <a:lnTo>
                        <a:pt x="45" y="6"/>
                      </a:lnTo>
                      <a:lnTo>
                        <a:pt x="45" y="6"/>
                      </a:lnTo>
                      <a:lnTo>
                        <a:pt x="45" y="6"/>
                      </a:lnTo>
                      <a:lnTo>
                        <a:pt x="44" y="6"/>
                      </a:lnTo>
                      <a:lnTo>
                        <a:pt x="44" y="6"/>
                      </a:lnTo>
                      <a:lnTo>
                        <a:pt x="44" y="6"/>
                      </a:lnTo>
                      <a:lnTo>
                        <a:pt x="44" y="6"/>
                      </a:lnTo>
                      <a:lnTo>
                        <a:pt x="44" y="8"/>
                      </a:lnTo>
                      <a:lnTo>
                        <a:pt x="44" y="9"/>
                      </a:lnTo>
                      <a:lnTo>
                        <a:pt x="42" y="10"/>
                      </a:lnTo>
                      <a:lnTo>
                        <a:pt x="42" y="10"/>
                      </a:lnTo>
                      <a:lnTo>
                        <a:pt x="42" y="10"/>
                      </a:lnTo>
                      <a:lnTo>
                        <a:pt x="40" y="10"/>
                      </a:lnTo>
                      <a:lnTo>
                        <a:pt x="38" y="10"/>
                      </a:lnTo>
                      <a:lnTo>
                        <a:pt x="38" y="10"/>
                      </a:lnTo>
                      <a:lnTo>
                        <a:pt x="38" y="10"/>
                      </a:lnTo>
                      <a:lnTo>
                        <a:pt x="38" y="10"/>
                      </a:lnTo>
                      <a:lnTo>
                        <a:pt x="38" y="10"/>
                      </a:lnTo>
                      <a:lnTo>
                        <a:pt x="37" y="11"/>
                      </a:lnTo>
                      <a:lnTo>
                        <a:pt x="37" y="11"/>
                      </a:lnTo>
                      <a:lnTo>
                        <a:pt x="36" y="11"/>
                      </a:lnTo>
                      <a:lnTo>
                        <a:pt x="35" y="11"/>
                      </a:lnTo>
                      <a:lnTo>
                        <a:pt x="34" y="11"/>
                      </a:lnTo>
                      <a:lnTo>
                        <a:pt x="32" y="10"/>
                      </a:lnTo>
                      <a:lnTo>
                        <a:pt x="32" y="10"/>
                      </a:lnTo>
                      <a:lnTo>
                        <a:pt x="31" y="9"/>
                      </a:lnTo>
                      <a:lnTo>
                        <a:pt x="31" y="9"/>
                      </a:lnTo>
                      <a:lnTo>
                        <a:pt x="30" y="9"/>
                      </a:lnTo>
                      <a:lnTo>
                        <a:pt x="30" y="8"/>
                      </a:lnTo>
                      <a:lnTo>
                        <a:pt x="30" y="7"/>
                      </a:lnTo>
                      <a:lnTo>
                        <a:pt x="30" y="7"/>
                      </a:lnTo>
                      <a:lnTo>
                        <a:pt x="30" y="6"/>
                      </a:lnTo>
                      <a:lnTo>
                        <a:pt x="30" y="6"/>
                      </a:lnTo>
                      <a:lnTo>
                        <a:pt x="31" y="5"/>
                      </a:lnTo>
                      <a:lnTo>
                        <a:pt x="31" y="5"/>
                      </a:lnTo>
                      <a:lnTo>
                        <a:pt x="31" y="4"/>
                      </a:lnTo>
                      <a:lnTo>
                        <a:pt x="31" y="3"/>
                      </a:lnTo>
                      <a:lnTo>
                        <a:pt x="30" y="3"/>
                      </a:lnTo>
                      <a:lnTo>
                        <a:pt x="30" y="3"/>
                      </a:lnTo>
                      <a:lnTo>
                        <a:pt x="30" y="3"/>
                      </a:lnTo>
                      <a:lnTo>
                        <a:pt x="29" y="3"/>
                      </a:lnTo>
                      <a:lnTo>
                        <a:pt x="29" y="3"/>
                      </a:lnTo>
                      <a:lnTo>
                        <a:pt x="27" y="2"/>
                      </a:lnTo>
                      <a:lnTo>
                        <a:pt x="26" y="2"/>
                      </a:lnTo>
                      <a:lnTo>
                        <a:pt x="24" y="2"/>
                      </a:lnTo>
                      <a:lnTo>
                        <a:pt x="24" y="1"/>
                      </a:lnTo>
                      <a:lnTo>
                        <a:pt x="23" y="1"/>
                      </a:lnTo>
                      <a:lnTo>
                        <a:pt x="23" y="1"/>
                      </a:lnTo>
                      <a:lnTo>
                        <a:pt x="23" y="0"/>
                      </a:lnTo>
                      <a:lnTo>
                        <a:pt x="23" y="0"/>
                      </a:lnTo>
                      <a:lnTo>
                        <a:pt x="22" y="0"/>
                      </a:lnTo>
                      <a:lnTo>
                        <a:pt x="22" y="1"/>
                      </a:lnTo>
                      <a:lnTo>
                        <a:pt x="22" y="1"/>
                      </a:lnTo>
                      <a:lnTo>
                        <a:pt x="23" y="2"/>
                      </a:lnTo>
                      <a:lnTo>
                        <a:pt x="23" y="4"/>
                      </a:lnTo>
                      <a:lnTo>
                        <a:pt x="23" y="4"/>
                      </a:lnTo>
                      <a:lnTo>
                        <a:pt x="23" y="5"/>
                      </a:lnTo>
                      <a:lnTo>
                        <a:pt x="23" y="5"/>
                      </a:lnTo>
                      <a:lnTo>
                        <a:pt x="23" y="6"/>
                      </a:lnTo>
                      <a:lnTo>
                        <a:pt x="22" y="7"/>
                      </a:lnTo>
                      <a:lnTo>
                        <a:pt x="22" y="7"/>
                      </a:lnTo>
                      <a:lnTo>
                        <a:pt x="22" y="7"/>
                      </a:lnTo>
                      <a:lnTo>
                        <a:pt x="20" y="8"/>
                      </a:lnTo>
                      <a:lnTo>
                        <a:pt x="19" y="8"/>
                      </a:lnTo>
                      <a:lnTo>
                        <a:pt x="18" y="8"/>
                      </a:lnTo>
                      <a:lnTo>
                        <a:pt x="18" y="7"/>
                      </a:lnTo>
                      <a:lnTo>
                        <a:pt x="18" y="7"/>
                      </a:lnTo>
                      <a:lnTo>
                        <a:pt x="17" y="8"/>
                      </a:lnTo>
                      <a:lnTo>
                        <a:pt x="17" y="8"/>
                      </a:lnTo>
                      <a:lnTo>
                        <a:pt x="18" y="8"/>
                      </a:lnTo>
                      <a:lnTo>
                        <a:pt x="18" y="9"/>
                      </a:lnTo>
                      <a:lnTo>
                        <a:pt x="18" y="9"/>
                      </a:lnTo>
                      <a:lnTo>
                        <a:pt x="18" y="10"/>
                      </a:lnTo>
                      <a:lnTo>
                        <a:pt x="18" y="11"/>
                      </a:lnTo>
                      <a:lnTo>
                        <a:pt x="18" y="11"/>
                      </a:lnTo>
                      <a:lnTo>
                        <a:pt x="18" y="13"/>
                      </a:lnTo>
                      <a:lnTo>
                        <a:pt x="18" y="13"/>
                      </a:lnTo>
                      <a:lnTo>
                        <a:pt x="18" y="13"/>
                      </a:lnTo>
                      <a:lnTo>
                        <a:pt x="17" y="14"/>
                      </a:lnTo>
                      <a:lnTo>
                        <a:pt x="16" y="14"/>
                      </a:lnTo>
                      <a:lnTo>
                        <a:pt x="16" y="15"/>
                      </a:lnTo>
                      <a:lnTo>
                        <a:pt x="16" y="15"/>
                      </a:lnTo>
                      <a:lnTo>
                        <a:pt x="15" y="15"/>
                      </a:lnTo>
                      <a:lnTo>
                        <a:pt x="14" y="14"/>
                      </a:lnTo>
                      <a:lnTo>
                        <a:pt x="12" y="13"/>
                      </a:lnTo>
                      <a:lnTo>
                        <a:pt x="12" y="13"/>
                      </a:lnTo>
                      <a:lnTo>
                        <a:pt x="12" y="13"/>
                      </a:lnTo>
                      <a:lnTo>
                        <a:pt x="12" y="13"/>
                      </a:lnTo>
                      <a:lnTo>
                        <a:pt x="12" y="13"/>
                      </a:lnTo>
                      <a:lnTo>
                        <a:pt x="12" y="14"/>
                      </a:lnTo>
                      <a:lnTo>
                        <a:pt x="11" y="15"/>
                      </a:lnTo>
                      <a:lnTo>
                        <a:pt x="10" y="15"/>
                      </a:lnTo>
                      <a:lnTo>
                        <a:pt x="10" y="15"/>
                      </a:lnTo>
                      <a:lnTo>
                        <a:pt x="8" y="16"/>
                      </a:lnTo>
                      <a:lnTo>
                        <a:pt x="6" y="15"/>
                      </a:lnTo>
                      <a:lnTo>
                        <a:pt x="6" y="15"/>
                      </a:lnTo>
                      <a:lnTo>
                        <a:pt x="4" y="15"/>
                      </a:lnTo>
                      <a:lnTo>
                        <a:pt x="3" y="14"/>
                      </a:lnTo>
                      <a:lnTo>
                        <a:pt x="2" y="14"/>
                      </a:lnTo>
                      <a:lnTo>
                        <a:pt x="1" y="13"/>
                      </a:lnTo>
                      <a:lnTo>
                        <a:pt x="1" y="12"/>
                      </a:lnTo>
                      <a:lnTo>
                        <a:pt x="1" y="11"/>
                      </a:lnTo>
                      <a:lnTo>
                        <a:pt x="1" y="10"/>
                      </a:lnTo>
                      <a:lnTo>
                        <a:pt x="1" y="10"/>
                      </a:lnTo>
                      <a:lnTo>
                        <a:pt x="1" y="10"/>
                      </a:lnTo>
                      <a:lnTo>
                        <a:pt x="0" y="1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76" name="Freeform 3012">
                  <a:extLst>
                    <a:ext uri="{FF2B5EF4-FFF2-40B4-BE49-F238E27FC236}">
                      <a16:creationId xmlns:a16="http://schemas.microsoft.com/office/drawing/2014/main" id="{B25D02DE-0394-4329-8D44-6FE1B689047E}"/>
                    </a:ext>
                  </a:extLst>
                </p:cNvPr>
                <p:cNvSpPr>
                  <a:spLocks/>
                </p:cNvSpPr>
                <p:nvPr/>
              </p:nvSpPr>
              <p:spPr bwMode="auto">
                <a:xfrm>
                  <a:off x="4206" y="1619"/>
                  <a:ext cx="45" cy="16"/>
                </a:xfrm>
                <a:custGeom>
                  <a:avLst/>
                  <a:gdLst>
                    <a:gd name="T0" fmla="*/ 1 w 45"/>
                    <a:gd name="T1" fmla="*/ 13 h 16"/>
                    <a:gd name="T2" fmla="*/ 4 w 45"/>
                    <a:gd name="T3" fmla="*/ 15 h 16"/>
                    <a:gd name="T4" fmla="*/ 10 w 45"/>
                    <a:gd name="T5" fmla="*/ 16 h 16"/>
                    <a:gd name="T6" fmla="*/ 12 w 45"/>
                    <a:gd name="T7" fmla="*/ 13 h 16"/>
                    <a:gd name="T8" fmla="*/ 13 w 45"/>
                    <a:gd name="T9" fmla="*/ 15 h 16"/>
                    <a:gd name="T10" fmla="*/ 16 w 45"/>
                    <a:gd name="T11" fmla="*/ 15 h 16"/>
                    <a:gd name="T12" fmla="*/ 18 w 45"/>
                    <a:gd name="T13" fmla="*/ 14 h 16"/>
                    <a:gd name="T14" fmla="*/ 19 w 45"/>
                    <a:gd name="T15" fmla="*/ 11 h 16"/>
                    <a:gd name="T16" fmla="*/ 19 w 45"/>
                    <a:gd name="T17" fmla="*/ 8 h 16"/>
                    <a:gd name="T18" fmla="*/ 18 w 45"/>
                    <a:gd name="T19" fmla="*/ 7 h 16"/>
                    <a:gd name="T20" fmla="*/ 18 w 45"/>
                    <a:gd name="T21" fmla="*/ 8 h 16"/>
                    <a:gd name="T22" fmla="*/ 21 w 45"/>
                    <a:gd name="T23" fmla="*/ 9 h 16"/>
                    <a:gd name="T24" fmla="*/ 24 w 45"/>
                    <a:gd name="T25" fmla="*/ 7 h 16"/>
                    <a:gd name="T26" fmla="*/ 23 w 45"/>
                    <a:gd name="T27" fmla="*/ 1 h 16"/>
                    <a:gd name="T28" fmla="*/ 22 w 45"/>
                    <a:gd name="T29" fmla="*/ 2 h 16"/>
                    <a:gd name="T30" fmla="*/ 26 w 45"/>
                    <a:gd name="T31" fmla="*/ 3 h 16"/>
                    <a:gd name="T32" fmla="*/ 29 w 45"/>
                    <a:gd name="T33" fmla="*/ 4 h 16"/>
                    <a:gd name="T34" fmla="*/ 30 w 45"/>
                    <a:gd name="T35" fmla="*/ 4 h 16"/>
                    <a:gd name="T36" fmla="*/ 28 w 45"/>
                    <a:gd name="T37" fmla="*/ 6 h 16"/>
                    <a:gd name="T38" fmla="*/ 29 w 45"/>
                    <a:gd name="T39" fmla="*/ 9 h 16"/>
                    <a:gd name="T40" fmla="*/ 36 w 45"/>
                    <a:gd name="T41" fmla="*/ 12 h 16"/>
                    <a:gd name="T42" fmla="*/ 38 w 45"/>
                    <a:gd name="T43" fmla="*/ 11 h 16"/>
                    <a:gd name="T44" fmla="*/ 38 w 45"/>
                    <a:gd name="T45" fmla="*/ 11 h 16"/>
                    <a:gd name="T46" fmla="*/ 43 w 45"/>
                    <a:gd name="T47" fmla="*/ 11 h 16"/>
                    <a:gd name="T48" fmla="*/ 45 w 45"/>
                    <a:gd name="T49" fmla="*/ 9 h 16"/>
                    <a:gd name="T50" fmla="*/ 45 w 45"/>
                    <a:gd name="T51" fmla="*/ 6 h 16"/>
                    <a:gd name="T52" fmla="*/ 44 w 45"/>
                    <a:gd name="T53" fmla="*/ 6 h 16"/>
                    <a:gd name="T54" fmla="*/ 42 w 45"/>
                    <a:gd name="T55" fmla="*/ 10 h 16"/>
                    <a:gd name="T56" fmla="*/ 38 w 45"/>
                    <a:gd name="T57" fmla="*/ 10 h 16"/>
                    <a:gd name="T58" fmla="*/ 37 w 45"/>
                    <a:gd name="T59" fmla="*/ 11 h 16"/>
                    <a:gd name="T60" fmla="*/ 34 w 45"/>
                    <a:gd name="T61" fmla="*/ 11 h 16"/>
                    <a:gd name="T62" fmla="*/ 31 w 45"/>
                    <a:gd name="T63" fmla="*/ 9 h 16"/>
                    <a:gd name="T64" fmla="*/ 30 w 45"/>
                    <a:gd name="T65" fmla="*/ 7 h 16"/>
                    <a:gd name="T66" fmla="*/ 31 w 45"/>
                    <a:gd name="T67" fmla="*/ 5 h 16"/>
                    <a:gd name="T68" fmla="*/ 30 w 45"/>
                    <a:gd name="T69" fmla="*/ 3 h 16"/>
                    <a:gd name="T70" fmla="*/ 27 w 45"/>
                    <a:gd name="T71" fmla="*/ 2 h 16"/>
                    <a:gd name="T72" fmla="*/ 23 w 45"/>
                    <a:gd name="T73" fmla="*/ 1 h 16"/>
                    <a:gd name="T74" fmla="*/ 22 w 45"/>
                    <a:gd name="T75" fmla="*/ 0 h 16"/>
                    <a:gd name="T76" fmla="*/ 23 w 45"/>
                    <a:gd name="T77" fmla="*/ 4 h 16"/>
                    <a:gd name="T78" fmla="*/ 23 w 45"/>
                    <a:gd name="T79" fmla="*/ 6 h 16"/>
                    <a:gd name="T80" fmla="*/ 20 w 45"/>
                    <a:gd name="T81" fmla="*/ 8 h 16"/>
                    <a:gd name="T82" fmla="*/ 18 w 45"/>
                    <a:gd name="T83" fmla="*/ 7 h 16"/>
                    <a:gd name="T84" fmla="*/ 18 w 45"/>
                    <a:gd name="T85" fmla="*/ 9 h 16"/>
                    <a:gd name="T86" fmla="*/ 18 w 45"/>
                    <a:gd name="T87" fmla="*/ 11 h 16"/>
                    <a:gd name="T88" fmla="*/ 17 w 45"/>
                    <a:gd name="T89" fmla="*/ 14 h 16"/>
                    <a:gd name="T90" fmla="*/ 15 w 45"/>
                    <a:gd name="T91" fmla="*/ 15 h 16"/>
                    <a:gd name="T92" fmla="*/ 12 w 45"/>
                    <a:gd name="T93" fmla="*/ 13 h 16"/>
                    <a:gd name="T94" fmla="*/ 11 w 45"/>
                    <a:gd name="T95" fmla="*/ 15 h 16"/>
                    <a:gd name="T96" fmla="*/ 6 w 45"/>
                    <a:gd name="T97" fmla="*/ 15 h 16"/>
                    <a:gd name="T98" fmla="*/ 2 w 45"/>
                    <a:gd name="T99" fmla="*/ 14 h 16"/>
                    <a:gd name="T100" fmla="*/ 1 w 45"/>
                    <a:gd name="T101" fmla="*/ 10 h 16"/>
                    <a:gd name="T102" fmla="*/ 0 w 45"/>
                    <a:gd name="T103"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 h="16">
                      <a:moveTo>
                        <a:pt x="0" y="10"/>
                      </a:moveTo>
                      <a:lnTo>
                        <a:pt x="0" y="10"/>
                      </a:lnTo>
                      <a:lnTo>
                        <a:pt x="0" y="13"/>
                      </a:lnTo>
                      <a:lnTo>
                        <a:pt x="1" y="13"/>
                      </a:lnTo>
                      <a:lnTo>
                        <a:pt x="2" y="14"/>
                      </a:lnTo>
                      <a:lnTo>
                        <a:pt x="2" y="14"/>
                      </a:lnTo>
                      <a:lnTo>
                        <a:pt x="2" y="15"/>
                      </a:lnTo>
                      <a:lnTo>
                        <a:pt x="4" y="15"/>
                      </a:lnTo>
                      <a:lnTo>
                        <a:pt x="6" y="16"/>
                      </a:lnTo>
                      <a:lnTo>
                        <a:pt x="6" y="16"/>
                      </a:lnTo>
                      <a:lnTo>
                        <a:pt x="8" y="16"/>
                      </a:lnTo>
                      <a:lnTo>
                        <a:pt x="10" y="16"/>
                      </a:lnTo>
                      <a:lnTo>
                        <a:pt x="11" y="16"/>
                      </a:lnTo>
                      <a:lnTo>
                        <a:pt x="12" y="15"/>
                      </a:lnTo>
                      <a:lnTo>
                        <a:pt x="12" y="14"/>
                      </a:lnTo>
                      <a:lnTo>
                        <a:pt x="12" y="13"/>
                      </a:lnTo>
                      <a:lnTo>
                        <a:pt x="12" y="13"/>
                      </a:lnTo>
                      <a:lnTo>
                        <a:pt x="12" y="14"/>
                      </a:lnTo>
                      <a:lnTo>
                        <a:pt x="12" y="14"/>
                      </a:lnTo>
                      <a:lnTo>
                        <a:pt x="13" y="15"/>
                      </a:lnTo>
                      <a:lnTo>
                        <a:pt x="14" y="15"/>
                      </a:lnTo>
                      <a:lnTo>
                        <a:pt x="15" y="15"/>
                      </a:lnTo>
                      <a:lnTo>
                        <a:pt x="15" y="15"/>
                      </a:lnTo>
                      <a:lnTo>
                        <a:pt x="16" y="15"/>
                      </a:lnTo>
                      <a:lnTo>
                        <a:pt x="17" y="15"/>
                      </a:lnTo>
                      <a:lnTo>
                        <a:pt x="17" y="15"/>
                      </a:lnTo>
                      <a:lnTo>
                        <a:pt x="18" y="14"/>
                      </a:lnTo>
                      <a:lnTo>
                        <a:pt x="18" y="14"/>
                      </a:lnTo>
                      <a:lnTo>
                        <a:pt x="19" y="14"/>
                      </a:lnTo>
                      <a:lnTo>
                        <a:pt x="19" y="13"/>
                      </a:lnTo>
                      <a:lnTo>
                        <a:pt x="19" y="11"/>
                      </a:lnTo>
                      <a:lnTo>
                        <a:pt x="19" y="11"/>
                      </a:lnTo>
                      <a:lnTo>
                        <a:pt x="19" y="9"/>
                      </a:lnTo>
                      <a:lnTo>
                        <a:pt x="19" y="9"/>
                      </a:lnTo>
                      <a:lnTo>
                        <a:pt x="19" y="8"/>
                      </a:lnTo>
                      <a:lnTo>
                        <a:pt x="19" y="8"/>
                      </a:lnTo>
                      <a:lnTo>
                        <a:pt x="18" y="7"/>
                      </a:lnTo>
                      <a:lnTo>
                        <a:pt x="18" y="7"/>
                      </a:lnTo>
                      <a:lnTo>
                        <a:pt x="18" y="7"/>
                      </a:lnTo>
                      <a:lnTo>
                        <a:pt x="18" y="7"/>
                      </a:lnTo>
                      <a:lnTo>
                        <a:pt x="18" y="7"/>
                      </a:lnTo>
                      <a:lnTo>
                        <a:pt x="17" y="7"/>
                      </a:lnTo>
                      <a:lnTo>
                        <a:pt x="17" y="7"/>
                      </a:lnTo>
                      <a:lnTo>
                        <a:pt x="18" y="8"/>
                      </a:lnTo>
                      <a:lnTo>
                        <a:pt x="18" y="9"/>
                      </a:lnTo>
                      <a:lnTo>
                        <a:pt x="18" y="9"/>
                      </a:lnTo>
                      <a:lnTo>
                        <a:pt x="19" y="9"/>
                      </a:lnTo>
                      <a:lnTo>
                        <a:pt x="21" y="9"/>
                      </a:lnTo>
                      <a:lnTo>
                        <a:pt x="22" y="8"/>
                      </a:lnTo>
                      <a:lnTo>
                        <a:pt x="22" y="8"/>
                      </a:lnTo>
                      <a:lnTo>
                        <a:pt x="23" y="7"/>
                      </a:lnTo>
                      <a:lnTo>
                        <a:pt x="24" y="7"/>
                      </a:lnTo>
                      <a:lnTo>
                        <a:pt x="24" y="6"/>
                      </a:lnTo>
                      <a:lnTo>
                        <a:pt x="24" y="5"/>
                      </a:lnTo>
                      <a:lnTo>
                        <a:pt x="24" y="3"/>
                      </a:lnTo>
                      <a:lnTo>
                        <a:pt x="23" y="1"/>
                      </a:lnTo>
                      <a:lnTo>
                        <a:pt x="23" y="1"/>
                      </a:lnTo>
                      <a:lnTo>
                        <a:pt x="22" y="1"/>
                      </a:lnTo>
                      <a:lnTo>
                        <a:pt x="22" y="1"/>
                      </a:lnTo>
                      <a:lnTo>
                        <a:pt x="22" y="2"/>
                      </a:lnTo>
                      <a:lnTo>
                        <a:pt x="23" y="2"/>
                      </a:lnTo>
                      <a:lnTo>
                        <a:pt x="23" y="2"/>
                      </a:lnTo>
                      <a:lnTo>
                        <a:pt x="24" y="3"/>
                      </a:lnTo>
                      <a:lnTo>
                        <a:pt x="26" y="3"/>
                      </a:lnTo>
                      <a:lnTo>
                        <a:pt x="27" y="3"/>
                      </a:lnTo>
                      <a:lnTo>
                        <a:pt x="27" y="3"/>
                      </a:lnTo>
                      <a:lnTo>
                        <a:pt x="29" y="4"/>
                      </a:lnTo>
                      <a:lnTo>
                        <a:pt x="29" y="4"/>
                      </a:lnTo>
                      <a:lnTo>
                        <a:pt x="29" y="4"/>
                      </a:lnTo>
                      <a:lnTo>
                        <a:pt x="29" y="4"/>
                      </a:lnTo>
                      <a:lnTo>
                        <a:pt x="30" y="4"/>
                      </a:lnTo>
                      <a:lnTo>
                        <a:pt x="30" y="4"/>
                      </a:lnTo>
                      <a:lnTo>
                        <a:pt x="30" y="4"/>
                      </a:lnTo>
                      <a:lnTo>
                        <a:pt x="29" y="5"/>
                      </a:lnTo>
                      <a:lnTo>
                        <a:pt x="28" y="6"/>
                      </a:lnTo>
                      <a:lnTo>
                        <a:pt x="28" y="6"/>
                      </a:lnTo>
                      <a:lnTo>
                        <a:pt x="28" y="7"/>
                      </a:lnTo>
                      <a:lnTo>
                        <a:pt x="29" y="8"/>
                      </a:lnTo>
                      <a:lnTo>
                        <a:pt x="29" y="8"/>
                      </a:lnTo>
                      <a:lnTo>
                        <a:pt x="29" y="9"/>
                      </a:lnTo>
                      <a:lnTo>
                        <a:pt x="31" y="10"/>
                      </a:lnTo>
                      <a:lnTo>
                        <a:pt x="32" y="11"/>
                      </a:lnTo>
                      <a:lnTo>
                        <a:pt x="34" y="12"/>
                      </a:lnTo>
                      <a:lnTo>
                        <a:pt x="36" y="12"/>
                      </a:lnTo>
                      <a:lnTo>
                        <a:pt x="37" y="12"/>
                      </a:lnTo>
                      <a:lnTo>
                        <a:pt x="38" y="12"/>
                      </a:lnTo>
                      <a:lnTo>
                        <a:pt x="38" y="11"/>
                      </a:lnTo>
                      <a:lnTo>
                        <a:pt x="38" y="11"/>
                      </a:lnTo>
                      <a:lnTo>
                        <a:pt x="39" y="10"/>
                      </a:lnTo>
                      <a:lnTo>
                        <a:pt x="39" y="10"/>
                      </a:lnTo>
                      <a:lnTo>
                        <a:pt x="38" y="11"/>
                      </a:lnTo>
                      <a:lnTo>
                        <a:pt x="38" y="11"/>
                      </a:lnTo>
                      <a:lnTo>
                        <a:pt x="39" y="11"/>
                      </a:lnTo>
                      <a:lnTo>
                        <a:pt x="40" y="11"/>
                      </a:lnTo>
                      <a:lnTo>
                        <a:pt x="42" y="11"/>
                      </a:lnTo>
                      <a:lnTo>
                        <a:pt x="43" y="11"/>
                      </a:lnTo>
                      <a:lnTo>
                        <a:pt x="43" y="11"/>
                      </a:lnTo>
                      <a:lnTo>
                        <a:pt x="44" y="10"/>
                      </a:lnTo>
                      <a:lnTo>
                        <a:pt x="44" y="10"/>
                      </a:lnTo>
                      <a:lnTo>
                        <a:pt x="45" y="9"/>
                      </a:lnTo>
                      <a:lnTo>
                        <a:pt x="45" y="7"/>
                      </a:lnTo>
                      <a:lnTo>
                        <a:pt x="45" y="6"/>
                      </a:lnTo>
                      <a:lnTo>
                        <a:pt x="45" y="6"/>
                      </a:lnTo>
                      <a:lnTo>
                        <a:pt x="45" y="6"/>
                      </a:lnTo>
                      <a:lnTo>
                        <a:pt x="44" y="6"/>
                      </a:lnTo>
                      <a:lnTo>
                        <a:pt x="44" y="6"/>
                      </a:lnTo>
                      <a:lnTo>
                        <a:pt x="44" y="6"/>
                      </a:lnTo>
                      <a:lnTo>
                        <a:pt x="44" y="6"/>
                      </a:lnTo>
                      <a:lnTo>
                        <a:pt x="44" y="8"/>
                      </a:lnTo>
                      <a:lnTo>
                        <a:pt x="44" y="9"/>
                      </a:lnTo>
                      <a:lnTo>
                        <a:pt x="42" y="10"/>
                      </a:lnTo>
                      <a:lnTo>
                        <a:pt x="42" y="10"/>
                      </a:lnTo>
                      <a:lnTo>
                        <a:pt x="42" y="10"/>
                      </a:lnTo>
                      <a:lnTo>
                        <a:pt x="40" y="10"/>
                      </a:lnTo>
                      <a:lnTo>
                        <a:pt x="38" y="10"/>
                      </a:lnTo>
                      <a:lnTo>
                        <a:pt x="38" y="10"/>
                      </a:lnTo>
                      <a:lnTo>
                        <a:pt x="38" y="10"/>
                      </a:lnTo>
                      <a:lnTo>
                        <a:pt x="38" y="10"/>
                      </a:lnTo>
                      <a:lnTo>
                        <a:pt x="38" y="10"/>
                      </a:lnTo>
                      <a:lnTo>
                        <a:pt x="37" y="11"/>
                      </a:lnTo>
                      <a:lnTo>
                        <a:pt x="37" y="11"/>
                      </a:lnTo>
                      <a:lnTo>
                        <a:pt x="36" y="11"/>
                      </a:lnTo>
                      <a:lnTo>
                        <a:pt x="35" y="11"/>
                      </a:lnTo>
                      <a:lnTo>
                        <a:pt x="34" y="11"/>
                      </a:lnTo>
                      <a:lnTo>
                        <a:pt x="32" y="10"/>
                      </a:lnTo>
                      <a:lnTo>
                        <a:pt x="32" y="10"/>
                      </a:lnTo>
                      <a:lnTo>
                        <a:pt x="31" y="9"/>
                      </a:lnTo>
                      <a:lnTo>
                        <a:pt x="31" y="9"/>
                      </a:lnTo>
                      <a:lnTo>
                        <a:pt x="30" y="9"/>
                      </a:lnTo>
                      <a:lnTo>
                        <a:pt x="30" y="8"/>
                      </a:lnTo>
                      <a:lnTo>
                        <a:pt x="30" y="7"/>
                      </a:lnTo>
                      <a:lnTo>
                        <a:pt x="30" y="7"/>
                      </a:lnTo>
                      <a:lnTo>
                        <a:pt x="30" y="6"/>
                      </a:lnTo>
                      <a:lnTo>
                        <a:pt x="30" y="6"/>
                      </a:lnTo>
                      <a:lnTo>
                        <a:pt x="31" y="5"/>
                      </a:lnTo>
                      <a:lnTo>
                        <a:pt x="31" y="5"/>
                      </a:lnTo>
                      <a:lnTo>
                        <a:pt x="31" y="4"/>
                      </a:lnTo>
                      <a:lnTo>
                        <a:pt x="31" y="3"/>
                      </a:lnTo>
                      <a:lnTo>
                        <a:pt x="30" y="3"/>
                      </a:lnTo>
                      <a:lnTo>
                        <a:pt x="30" y="3"/>
                      </a:lnTo>
                      <a:lnTo>
                        <a:pt x="30" y="3"/>
                      </a:lnTo>
                      <a:lnTo>
                        <a:pt x="29" y="3"/>
                      </a:lnTo>
                      <a:lnTo>
                        <a:pt x="29" y="3"/>
                      </a:lnTo>
                      <a:lnTo>
                        <a:pt x="27" y="2"/>
                      </a:lnTo>
                      <a:lnTo>
                        <a:pt x="26" y="2"/>
                      </a:lnTo>
                      <a:lnTo>
                        <a:pt x="24" y="2"/>
                      </a:lnTo>
                      <a:lnTo>
                        <a:pt x="24" y="1"/>
                      </a:lnTo>
                      <a:lnTo>
                        <a:pt x="23" y="1"/>
                      </a:lnTo>
                      <a:lnTo>
                        <a:pt x="23" y="1"/>
                      </a:lnTo>
                      <a:lnTo>
                        <a:pt x="23" y="0"/>
                      </a:lnTo>
                      <a:lnTo>
                        <a:pt x="23" y="0"/>
                      </a:lnTo>
                      <a:lnTo>
                        <a:pt x="22" y="0"/>
                      </a:lnTo>
                      <a:lnTo>
                        <a:pt x="22" y="1"/>
                      </a:lnTo>
                      <a:lnTo>
                        <a:pt x="22" y="1"/>
                      </a:lnTo>
                      <a:lnTo>
                        <a:pt x="23" y="2"/>
                      </a:lnTo>
                      <a:lnTo>
                        <a:pt x="23" y="4"/>
                      </a:lnTo>
                      <a:lnTo>
                        <a:pt x="23" y="4"/>
                      </a:lnTo>
                      <a:lnTo>
                        <a:pt x="23" y="5"/>
                      </a:lnTo>
                      <a:lnTo>
                        <a:pt x="23" y="5"/>
                      </a:lnTo>
                      <a:lnTo>
                        <a:pt x="23" y="6"/>
                      </a:lnTo>
                      <a:lnTo>
                        <a:pt x="22" y="7"/>
                      </a:lnTo>
                      <a:lnTo>
                        <a:pt x="22" y="7"/>
                      </a:lnTo>
                      <a:lnTo>
                        <a:pt x="22" y="7"/>
                      </a:lnTo>
                      <a:lnTo>
                        <a:pt x="20" y="8"/>
                      </a:lnTo>
                      <a:lnTo>
                        <a:pt x="19" y="8"/>
                      </a:lnTo>
                      <a:lnTo>
                        <a:pt x="18" y="8"/>
                      </a:lnTo>
                      <a:lnTo>
                        <a:pt x="18" y="7"/>
                      </a:lnTo>
                      <a:lnTo>
                        <a:pt x="18" y="7"/>
                      </a:lnTo>
                      <a:lnTo>
                        <a:pt x="17" y="8"/>
                      </a:lnTo>
                      <a:lnTo>
                        <a:pt x="17" y="8"/>
                      </a:lnTo>
                      <a:lnTo>
                        <a:pt x="18" y="8"/>
                      </a:lnTo>
                      <a:lnTo>
                        <a:pt x="18" y="9"/>
                      </a:lnTo>
                      <a:lnTo>
                        <a:pt x="18" y="9"/>
                      </a:lnTo>
                      <a:lnTo>
                        <a:pt x="18" y="10"/>
                      </a:lnTo>
                      <a:lnTo>
                        <a:pt x="18" y="11"/>
                      </a:lnTo>
                      <a:lnTo>
                        <a:pt x="18" y="11"/>
                      </a:lnTo>
                      <a:lnTo>
                        <a:pt x="18" y="13"/>
                      </a:lnTo>
                      <a:lnTo>
                        <a:pt x="18" y="13"/>
                      </a:lnTo>
                      <a:lnTo>
                        <a:pt x="18" y="13"/>
                      </a:lnTo>
                      <a:lnTo>
                        <a:pt x="17" y="14"/>
                      </a:lnTo>
                      <a:lnTo>
                        <a:pt x="16" y="14"/>
                      </a:lnTo>
                      <a:lnTo>
                        <a:pt x="16" y="15"/>
                      </a:lnTo>
                      <a:lnTo>
                        <a:pt x="16" y="15"/>
                      </a:lnTo>
                      <a:lnTo>
                        <a:pt x="15" y="15"/>
                      </a:lnTo>
                      <a:lnTo>
                        <a:pt x="14" y="14"/>
                      </a:lnTo>
                      <a:lnTo>
                        <a:pt x="12" y="13"/>
                      </a:lnTo>
                      <a:lnTo>
                        <a:pt x="12" y="13"/>
                      </a:lnTo>
                      <a:lnTo>
                        <a:pt x="12" y="13"/>
                      </a:lnTo>
                      <a:lnTo>
                        <a:pt x="12" y="13"/>
                      </a:lnTo>
                      <a:lnTo>
                        <a:pt x="12" y="13"/>
                      </a:lnTo>
                      <a:lnTo>
                        <a:pt x="12" y="14"/>
                      </a:lnTo>
                      <a:lnTo>
                        <a:pt x="11" y="15"/>
                      </a:lnTo>
                      <a:lnTo>
                        <a:pt x="10" y="15"/>
                      </a:lnTo>
                      <a:lnTo>
                        <a:pt x="10" y="15"/>
                      </a:lnTo>
                      <a:lnTo>
                        <a:pt x="8" y="16"/>
                      </a:lnTo>
                      <a:lnTo>
                        <a:pt x="6" y="15"/>
                      </a:lnTo>
                      <a:lnTo>
                        <a:pt x="6" y="15"/>
                      </a:lnTo>
                      <a:lnTo>
                        <a:pt x="4" y="15"/>
                      </a:lnTo>
                      <a:lnTo>
                        <a:pt x="3" y="14"/>
                      </a:lnTo>
                      <a:lnTo>
                        <a:pt x="2" y="14"/>
                      </a:lnTo>
                      <a:lnTo>
                        <a:pt x="1" y="13"/>
                      </a:lnTo>
                      <a:lnTo>
                        <a:pt x="1" y="12"/>
                      </a:lnTo>
                      <a:lnTo>
                        <a:pt x="1" y="11"/>
                      </a:lnTo>
                      <a:lnTo>
                        <a:pt x="1" y="10"/>
                      </a:lnTo>
                      <a:lnTo>
                        <a:pt x="1" y="10"/>
                      </a:lnTo>
                      <a:lnTo>
                        <a:pt x="1" y="10"/>
                      </a:lnTo>
                      <a:lnTo>
                        <a:pt x="0" y="10"/>
                      </a:lnTo>
                      <a:lnTo>
                        <a:pt x="0" y="10"/>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77" name="Freeform 3013">
                  <a:extLst>
                    <a:ext uri="{FF2B5EF4-FFF2-40B4-BE49-F238E27FC236}">
                      <a16:creationId xmlns:a16="http://schemas.microsoft.com/office/drawing/2014/main" id="{B297FDC1-1D71-4766-AADD-B3B3FAF93D23}"/>
                    </a:ext>
                  </a:extLst>
                </p:cNvPr>
                <p:cNvSpPr>
                  <a:spLocks/>
                </p:cNvSpPr>
                <p:nvPr/>
              </p:nvSpPr>
              <p:spPr bwMode="auto">
                <a:xfrm>
                  <a:off x="4249" y="1618"/>
                  <a:ext cx="24" cy="20"/>
                </a:xfrm>
                <a:custGeom>
                  <a:avLst/>
                  <a:gdLst>
                    <a:gd name="T0" fmla="*/ 23 w 24"/>
                    <a:gd name="T1" fmla="*/ 15 h 20"/>
                    <a:gd name="T2" fmla="*/ 23 w 24"/>
                    <a:gd name="T3" fmla="*/ 17 h 20"/>
                    <a:gd name="T4" fmla="*/ 22 w 24"/>
                    <a:gd name="T5" fmla="*/ 19 h 20"/>
                    <a:gd name="T6" fmla="*/ 21 w 24"/>
                    <a:gd name="T7" fmla="*/ 20 h 20"/>
                    <a:gd name="T8" fmla="*/ 17 w 24"/>
                    <a:gd name="T9" fmla="*/ 19 h 20"/>
                    <a:gd name="T10" fmla="*/ 15 w 24"/>
                    <a:gd name="T11" fmla="*/ 18 h 20"/>
                    <a:gd name="T12" fmla="*/ 14 w 24"/>
                    <a:gd name="T13" fmla="*/ 17 h 20"/>
                    <a:gd name="T14" fmla="*/ 14 w 24"/>
                    <a:gd name="T15" fmla="*/ 16 h 20"/>
                    <a:gd name="T16" fmla="*/ 13 w 24"/>
                    <a:gd name="T17" fmla="*/ 16 h 20"/>
                    <a:gd name="T18" fmla="*/ 11 w 24"/>
                    <a:gd name="T19" fmla="*/ 17 h 20"/>
                    <a:gd name="T20" fmla="*/ 9 w 24"/>
                    <a:gd name="T21" fmla="*/ 18 h 20"/>
                    <a:gd name="T22" fmla="*/ 7 w 24"/>
                    <a:gd name="T23" fmla="*/ 17 h 20"/>
                    <a:gd name="T24" fmla="*/ 4 w 24"/>
                    <a:gd name="T25" fmla="*/ 15 h 20"/>
                    <a:gd name="T26" fmla="*/ 4 w 24"/>
                    <a:gd name="T27" fmla="*/ 11 h 20"/>
                    <a:gd name="T28" fmla="*/ 5 w 24"/>
                    <a:gd name="T29" fmla="*/ 9 h 20"/>
                    <a:gd name="T30" fmla="*/ 5 w 24"/>
                    <a:gd name="T31" fmla="*/ 9 h 20"/>
                    <a:gd name="T32" fmla="*/ 3 w 24"/>
                    <a:gd name="T33" fmla="*/ 8 h 20"/>
                    <a:gd name="T34" fmla="*/ 3 w 24"/>
                    <a:gd name="T35" fmla="*/ 4 h 20"/>
                    <a:gd name="T36" fmla="*/ 3 w 24"/>
                    <a:gd name="T37" fmla="*/ 4 h 20"/>
                    <a:gd name="T38" fmla="*/ 1 w 24"/>
                    <a:gd name="T39" fmla="*/ 3 h 20"/>
                    <a:gd name="T40" fmla="*/ 1 w 24"/>
                    <a:gd name="T41" fmla="*/ 0 h 20"/>
                    <a:gd name="T42" fmla="*/ 1 w 24"/>
                    <a:gd name="T43" fmla="*/ 0 h 20"/>
                    <a:gd name="T44" fmla="*/ 1 w 24"/>
                    <a:gd name="T45" fmla="*/ 3 h 20"/>
                    <a:gd name="T46" fmla="*/ 1 w 24"/>
                    <a:gd name="T47" fmla="*/ 4 h 20"/>
                    <a:gd name="T48" fmla="*/ 2 w 24"/>
                    <a:gd name="T49" fmla="*/ 4 h 20"/>
                    <a:gd name="T50" fmla="*/ 3 w 24"/>
                    <a:gd name="T51" fmla="*/ 6 h 20"/>
                    <a:gd name="T52" fmla="*/ 3 w 24"/>
                    <a:gd name="T53" fmla="*/ 8 h 20"/>
                    <a:gd name="T54" fmla="*/ 4 w 24"/>
                    <a:gd name="T55" fmla="*/ 9 h 20"/>
                    <a:gd name="T56" fmla="*/ 5 w 24"/>
                    <a:gd name="T57" fmla="*/ 9 h 20"/>
                    <a:gd name="T58" fmla="*/ 3 w 24"/>
                    <a:gd name="T59" fmla="*/ 11 h 20"/>
                    <a:gd name="T60" fmla="*/ 3 w 24"/>
                    <a:gd name="T61" fmla="*/ 14 h 20"/>
                    <a:gd name="T62" fmla="*/ 5 w 24"/>
                    <a:gd name="T63" fmla="*/ 16 h 20"/>
                    <a:gd name="T64" fmla="*/ 7 w 24"/>
                    <a:gd name="T65" fmla="*/ 18 h 20"/>
                    <a:gd name="T66" fmla="*/ 11 w 24"/>
                    <a:gd name="T67" fmla="*/ 18 h 20"/>
                    <a:gd name="T68" fmla="*/ 13 w 24"/>
                    <a:gd name="T69" fmla="*/ 17 h 20"/>
                    <a:gd name="T70" fmla="*/ 14 w 24"/>
                    <a:gd name="T71" fmla="*/ 16 h 20"/>
                    <a:gd name="T72" fmla="*/ 14 w 24"/>
                    <a:gd name="T73" fmla="*/ 18 h 20"/>
                    <a:gd name="T74" fmla="*/ 15 w 24"/>
                    <a:gd name="T75" fmla="*/ 19 h 20"/>
                    <a:gd name="T76" fmla="*/ 18 w 24"/>
                    <a:gd name="T77" fmla="*/ 20 h 20"/>
                    <a:gd name="T78" fmla="*/ 21 w 24"/>
                    <a:gd name="T79" fmla="*/ 20 h 20"/>
                    <a:gd name="T80" fmla="*/ 23 w 24"/>
                    <a:gd name="T81" fmla="*/ 18 h 20"/>
                    <a:gd name="T82" fmla="*/ 24 w 24"/>
                    <a:gd name="T83" fmla="*/ 16 h 20"/>
                    <a:gd name="T84" fmla="*/ 22 w 24"/>
                    <a:gd name="T85" fmla="*/ 14 h 20"/>
                    <a:gd name="T86" fmla="*/ 22 w 24"/>
                    <a:gd name="T8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0">
                      <a:moveTo>
                        <a:pt x="22" y="15"/>
                      </a:moveTo>
                      <a:lnTo>
                        <a:pt x="22" y="15"/>
                      </a:lnTo>
                      <a:lnTo>
                        <a:pt x="23" y="15"/>
                      </a:lnTo>
                      <a:lnTo>
                        <a:pt x="23" y="15"/>
                      </a:lnTo>
                      <a:lnTo>
                        <a:pt x="23" y="16"/>
                      </a:lnTo>
                      <a:lnTo>
                        <a:pt x="23" y="17"/>
                      </a:lnTo>
                      <a:lnTo>
                        <a:pt x="23" y="18"/>
                      </a:lnTo>
                      <a:lnTo>
                        <a:pt x="23" y="18"/>
                      </a:lnTo>
                      <a:lnTo>
                        <a:pt x="22" y="19"/>
                      </a:lnTo>
                      <a:lnTo>
                        <a:pt x="21" y="20"/>
                      </a:lnTo>
                      <a:lnTo>
                        <a:pt x="21" y="20"/>
                      </a:lnTo>
                      <a:lnTo>
                        <a:pt x="21" y="20"/>
                      </a:lnTo>
                      <a:lnTo>
                        <a:pt x="20" y="20"/>
                      </a:lnTo>
                      <a:lnTo>
                        <a:pt x="19" y="20"/>
                      </a:lnTo>
                      <a:lnTo>
                        <a:pt x="17" y="19"/>
                      </a:lnTo>
                      <a:lnTo>
                        <a:pt x="16" y="19"/>
                      </a:lnTo>
                      <a:lnTo>
                        <a:pt x="16" y="19"/>
                      </a:lnTo>
                      <a:lnTo>
                        <a:pt x="15" y="18"/>
                      </a:lnTo>
                      <a:lnTo>
                        <a:pt x="15" y="18"/>
                      </a:lnTo>
                      <a:lnTo>
                        <a:pt x="15" y="18"/>
                      </a:lnTo>
                      <a:lnTo>
                        <a:pt x="14" y="17"/>
                      </a:lnTo>
                      <a:lnTo>
                        <a:pt x="14" y="16"/>
                      </a:lnTo>
                      <a:lnTo>
                        <a:pt x="14" y="16"/>
                      </a:lnTo>
                      <a:lnTo>
                        <a:pt x="14" y="16"/>
                      </a:lnTo>
                      <a:lnTo>
                        <a:pt x="14" y="16"/>
                      </a:lnTo>
                      <a:lnTo>
                        <a:pt x="13" y="16"/>
                      </a:lnTo>
                      <a:lnTo>
                        <a:pt x="13" y="16"/>
                      </a:lnTo>
                      <a:lnTo>
                        <a:pt x="12" y="17"/>
                      </a:lnTo>
                      <a:lnTo>
                        <a:pt x="11" y="17"/>
                      </a:lnTo>
                      <a:lnTo>
                        <a:pt x="11" y="17"/>
                      </a:lnTo>
                      <a:lnTo>
                        <a:pt x="10" y="18"/>
                      </a:lnTo>
                      <a:lnTo>
                        <a:pt x="10" y="18"/>
                      </a:lnTo>
                      <a:lnTo>
                        <a:pt x="9" y="18"/>
                      </a:lnTo>
                      <a:lnTo>
                        <a:pt x="8" y="18"/>
                      </a:lnTo>
                      <a:lnTo>
                        <a:pt x="7" y="17"/>
                      </a:lnTo>
                      <a:lnTo>
                        <a:pt x="7" y="17"/>
                      </a:lnTo>
                      <a:lnTo>
                        <a:pt x="6" y="16"/>
                      </a:lnTo>
                      <a:lnTo>
                        <a:pt x="5" y="16"/>
                      </a:lnTo>
                      <a:lnTo>
                        <a:pt x="4" y="15"/>
                      </a:lnTo>
                      <a:lnTo>
                        <a:pt x="4" y="14"/>
                      </a:lnTo>
                      <a:lnTo>
                        <a:pt x="4" y="12"/>
                      </a:lnTo>
                      <a:lnTo>
                        <a:pt x="4" y="11"/>
                      </a:lnTo>
                      <a:lnTo>
                        <a:pt x="4" y="10"/>
                      </a:lnTo>
                      <a:lnTo>
                        <a:pt x="5" y="9"/>
                      </a:lnTo>
                      <a:lnTo>
                        <a:pt x="5" y="9"/>
                      </a:lnTo>
                      <a:lnTo>
                        <a:pt x="5" y="9"/>
                      </a:lnTo>
                      <a:lnTo>
                        <a:pt x="5" y="9"/>
                      </a:lnTo>
                      <a:lnTo>
                        <a:pt x="5" y="9"/>
                      </a:lnTo>
                      <a:lnTo>
                        <a:pt x="4" y="9"/>
                      </a:lnTo>
                      <a:lnTo>
                        <a:pt x="4" y="8"/>
                      </a:lnTo>
                      <a:lnTo>
                        <a:pt x="3" y="8"/>
                      </a:lnTo>
                      <a:lnTo>
                        <a:pt x="3" y="7"/>
                      </a:lnTo>
                      <a:lnTo>
                        <a:pt x="3" y="6"/>
                      </a:lnTo>
                      <a:lnTo>
                        <a:pt x="3" y="4"/>
                      </a:lnTo>
                      <a:lnTo>
                        <a:pt x="3" y="4"/>
                      </a:lnTo>
                      <a:lnTo>
                        <a:pt x="3" y="4"/>
                      </a:lnTo>
                      <a:lnTo>
                        <a:pt x="3" y="4"/>
                      </a:lnTo>
                      <a:lnTo>
                        <a:pt x="2" y="4"/>
                      </a:lnTo>
                      <a:lnTo>
                        <a:pt x="2" y="3"/>
                      </a:lnTo>
                      <a:lnTo>
                        <a:pt x="1" y="3"/>
                      </a:lnTo>
                      <a:lnTo>
                        <a:pt x="1" y="1"/>
                      </a:lnTo>
                      <a:lnTo>
                        <a:pt x="1" y="0"/>
                      </a:lnTo>
                      <a:lnTo>
                        <a:pt x="1" y="0"/>
                      </a:lnTo>
                      <a:lnTo>
                        <a:pt x="1" y="0"/>
                      </a:lnTo>
                      <a:lnTo>
                        <a:pt x="1" y="0"/>
                      </a:lnTo>
                      <a:lnTo>
                        <a:pt x="1" y="0"/>
                      </a:lnTo>
                      <a:lnTo>
                        <a:pt x="1" y="0"/>
                      </a:lnTo>
                      <a:lnTo>
                        <a:pt x="0" y="2"/>
                      </a:lnTo>
                      <a:lnTo>
                        <a:pt x="1" y="3"/>
                      </a:lnTo>
                      <a:lnTo>
                        <a:pt x="1" y="3"/>
                      </a:lnTo>
                      <a:lnTo>
                        <a:pt x="1" y="3"/>
                      </a:lnTo>
                      <a:lnTo>
                        <a:pt x="1" y="4"/>
                      </a:lnTo>
                      <a:lnTo>
                        <a:pt x="2" y="4"/>
                      </a:lnTo>
                      <a:lnTo>
                        <a:pt x="2" y="4"/>
                      </a:lnTo>
                      <a:lnTo>
                        <a:pt x="2" y="4"/>
                      </a:lnTo>
                      <a:lnTo>
                        <a:pt x="3" y="4"/>
                      </a:lnTo>
                      <a:lnTo>
                        <a:pt x="3" y="4"/>
                      </a:lnTo>
                      <a:lnTo>
                        <a:pt x="3" y="6"/>
                      </a:lnTo>
                      <a:lnTo>
                        <a:pt x="3" y="6"/>
                      </a:lnTo>
                      <a:lnTo>
                        <a:pt x="3" y="7"/>
                      </a:lnTo>
                      <a:lnTo>
                        <a:pt x="3" y="8"/>
                      </a:lnTo>
                      <a:lnTo>
                        <a:pt x="3" y="9"/>
                      </a:lnTo>
                      <a:lnTo>
                        <a:pt x="3" y="9"/>
                      </a:lnTo>
                      <a:lnTo>
                        <a:pt x="4" y="9"/>
                      </a:lnTo>
                      <a:lnTo>
                        <a:pt x="5" y="9"/>
                      </a:lnTo>
                      <a:lnTo>
                        <a:pt x="5" y="9"/>
                      </a:lnTo>
                      <a:lnTo>
                        <a:pt x="5" y="9"/>
                      </a:lnTo>
                      <a:lnTo>
                        <a:pt x="5" y="9"/>
                      </a:lnTo>
                      <a:lnTo>
                        <a:pt x="4" y="10"/>
                      </a:lnTo>
                      <a:lnTo>
                        <a:pt x="3" y="11"/>
                      </a:lnTo>
                      <a:lnTo>
                        <a:pt x="3" y="12"/>
                      </a:lnTo>
                      <a:lnTo>
                        <a:pt x="3" y="14"/>
                      </a:lnTo>
                      <a:lnTo>
                        <a:pt x="3" y="14"/>
                      </a:lnTo>
                      <a:lnTo>
                        <a:pt x="4" y="15"/>
                      </a:lnTo>
                      <a:lnTo>
                        <a:pt x="5" y="16"/>
                      </a:lnTo>
                      <a:lnTo>
                        <a:pt x="5" y="16"/>
                      </a:lnTo>
                      <a:lnTo>
                        <a:pt x="6" y="17"/>
                      </a:lnTo>
                      <a:lnTo>
                        <a:pt x="6" y="17"/>
                      </a:lnTo>
                      <a:lnTo>
                        <a:pt x="7" y="18"/>
                      </a:lnTo>
                      <a:lnTo>
                        <a:pt x="9" y="18"/>
                      </a:lnTo>
                      <a:lnTo>
                        <a:pt x="10" y="18"/>
                      </a:lnTo>
                      <a:lnTo>
                        <a:pt x="11" y="18"/>
                      </a:lnTo>
                      <a:lnTo>
                        <a:pt x="11" y="18"/>
                      </a:lnTo>
                      <a:lnTo>
                        <a:pt x="13" y="17"/>
                      </a:lnTo>
                      <a:lnTo>
                        <a:pt x="13" y="17"/>
                      </a:lnTo>
                      <a:lnTo>
                        <a:pt x="13" y="16"/>
                      </a:lnTo>
                      <a:lnTo>
                        <a:pt x="13" y="16"/>
                      </a:lnTo>
                      <a:lnTo>
                        <a:pt x="14" y="16"/>
                      </a:lnTo>
                      <a:lnTo>
                        <a:pt x="14" y="16"/>
                      </a:lnTo>
                      <a:lnTo>
                        <a:pt x="14" y="18"/>
                      </a:lnTo>
                      <a:lnTo>
                        <a:pt x="14" y="18"/>
                      </a:lnTo>
                      <a:lnTo>
                        <a:pt x="15" y="18"/>
                      </a:lnTo>
                      <a:lnTo>
                        <a:pt x="15" y="19"/>
                      </a:lnTo>
                      <a:lnTo>
                        <a:pt x="15" y="19"/>
                      </a:lnTo>
                      <a:lnTo>
                        <a:pt x="17" y="19"/>
                      </a:lnTo>
                      <a:lnTo>
                        <a:pt x="18" y="20"/>
                      </a:lnTo>
                      <a:lnTo>
                        <a:pt x="18" y="20"/>
                      </a:lnTo>
                      <a:lnTo>
                        <a:pt x="19" y="20"/>
                      </a:lnTo>
                      <a:lnTo>
                        <a:pt x="20" y="20"/>
                      </a:lnTo>
                      <a:lnTo>
                        <a:pt x="21" y="20"/>
                      </a:lnTo>
                      <a:lnTo>
                        <a:pt x="22" y="20"/>
                      </a:lnTo>
                      <a:lnTo>
                        <a:pt x="22" y="20"/>
                      </a:lnTo>
                      <a:lnTo>
                        <a:pt x="23" y="18"/>
                      </a:lnTo>
                      <a:lnTo>
                        <a:pt x="24" y="17"/>
                      </a:lnTo>
                      <a:lnTo>
                        <a:pt x="24" y="17"/>
                      </a:lnTo>
                      <a:lnTo>
                        <a:pt x="24" y="16"/>
                      </a:lnTo>
                      <a:lnTo>
                        <a:pt x="24" y="15"/>
                      </a:lnTo>
                      <a:lnTo>
                        <a:pt x="23" y="15"/>
                      </a:lnTo>
                      <a:lnTo>
                        <a:pt x="22" y="14"/>
                      </a:lnTo>
                      <a:lnTo>
                        <a:pt x="22" y="14"/>
                      </a:lnTo>
                      <a:lnTo>
                        <a:pt x="22" y="14"/>
                      </a:lnTo>
                      <a:lnTo>
                        <a:pt x="22" y="14"/>
                      </a:lnTo>
                      <a:lnTo>
                        <a:pt x="22" y="15"/>
                      </a:lnTo>
                      <a:lnTo>
                        <a:pt x="2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78" name="Freeform 3014">
                  <a:extLst>
                    <a:ext uri="{FF2B5EF4-FFF2-40B4-BE49-F238E27FC236}">
                      <a16:creationId xmlns:a16="http://schemas.microsoft.com/office/drawing/2014/main" id="{F11645D1-4FED-42ED-A128-1B051DEAD581}"/>
                    </a:ext>
                  </a:extLst>
                </p:cNvPr>
                <p:cNvSpPr>
                  <a:spLocks/>
                </p:cNvSpPr>
                <p:nvPr/>
              </p:nvSpPr>
              <p:spPr bwMode="auto">
                <a:xfrm>
                  <a:off x="4249" y="1618"/>
                  <a:ext cx="24" cy="20"/>
                </a:xfrm>
                <a:custGeom>
                  <a:avLst/>
                  <a:gdLst>
                    <a:gd name="T0" fmla="*/ 23 w 24"/>
                    <a:gd name="T1" fmla="*/ 15 h 20"/>
                    <a:gd name="T2" fmla="*/ 23 w 24"/>
                    <a:gd name="T3" fmla="*/ 17 h 20"/>
                    <a:gd name="T4" fmla="*/ 22 w 24"/>
                    <a:gd name="T5" fmla="*/ 19 h 20"/>
                    <a:gd name="T6" fmla="*/ 21 w 24"/>
                    <a:gd name="T7" fmla="*/ 20 h 20"/>
                    <a:gd name="T8" fmla="*/ 17 w 24"/>
                    <a:gd name="T9" fmla="*/ 19 h 20"/>
                    <a:gd name="T10" fmla="*/ 15 w 24"/>
                    <a:gd name="T11" fmla="*/ 18 h 20"/>
                    <a:gd name="T12" fmla="*/ 14 w 24"/>
                    <a:gd name="T13" fmla="*/ 17 h 20"/>
                    <a:gd name="T14" fmla="*/ 14 w 24"/>
                    <a:gd name="T15" fmla="*/ 16 h 20"/>
                    <a:gd name="T16" fmla="*/ 13 w 24"/>
                    <a:gd name="T17" fmla="*/ 16 h 20"/>
                    <a:gd name="T18" fmla="*/ 11 w 24"/>
                    <a:gd name="T19" fmla="*/ 17 h 20"/>
                    <a:gd name="T20" fmla="*/ 9 w 24"/>
                    <a:gd name="T21" fmla="*/ 18 h 20"/>
                    <a:gd name="T22" fmla="*/ 7 w 24"/>
                    <a:gd name="T23" fmla="*/ 17 h 20"/>
                    <a:gd name="T24" fmla="*/ 4 w 24"/>
                    <a:gd name="T25" fmla="*/ 15 h 20"/>
                    <a:gd name="T26" fmla="*/ 4 w 24"/>
                    <a:gd name="T27" fmla="*/ 11 h 20"/>
                    <a:gd name="T28" fmla="*/ 5 w 24"/>
                    <a:gd name="T29" fmla="*/ 9 h 20"/>
                    <a:gd name="T30" fmla="*/ 5 w 24"/>
                    <a:gd name="T31" fmla="*/ 9 h 20"/>
                    <a:gd name="T32" fmla="*/ 3 w 24"/>
                    <a:gd name="T33" fmla="*/ 8 h 20"/>
                    <a:gd name="T34" fmla="*/ 3 w 24"/>
                    <a:gd name="T35" fmla="*/ 4 h 20"/>
                    <a:gd name="T36" fmla="*/ 3 w 24"/>
                    <a:gd name="T37" fmla="*/ 4 h 20"/>
                    <a:gd name="T38" fmla="*/ 1 w 24"/>
                    <a:gd name="T39" fmla="*/ 3 h 20"/>
                    <a:gd name="T40" fmla="*/ 1 w 24"/>
                    <a:gd name="T41" fmla="*/ 0 h 20"/>
                    <a:gd name="T42" fmla="*/ 1 w 24"/>
                    <a:gd name="T43" fmla="*/ 0 h 20"/>
                    <a:gd name="T44" fmla="*/ 1 w 24"/>
                    <a:gd name="T45" fmla="*/ 3 h 20"/>
                    <a:gd name="T46" fmla="*/ 1 w 24"/>
                    <a:gd name="T47" fmla="*/ 4 h 20"/>
                    <a:gd name="T48" fmla="*/ 2 w 24"/>
                    <a:gd name="T49" fmla="*/ 4 h 20"/>
                    <a:gd name="T50" fmla="*/ 3 w 24"/>
                    <a:gd name="T51" fmla="*/ 6 h 20"/>
                    <a:gd name="T52" fmla="*/ 3 w 24"/>
                    <a:gd name="T53" fmla="*/ 8 h 20"/>
                    <a:gd name="T54" fmla="*/ 4 w 24"/>
                    <a:gd name="T55" fmla="*/ 9 h 20"/>
                    <a:gd name="T56" fmla="*/ 5 w 24"/>
                    <a:gd name="T57" fmla="*/ 9 h 20"/>
                    <a:gd name="T58" fmla="*/ 3 w 24"/>
                    <a:gd name="T59" fmla="*/ 11 h 20"/>
                    <a:gd name="T60" fmla="*/ 3 w 24"/>
                    <a:gd name="T61" fmla="*/ 14 h 20"/>
                    <a:gd name="T62" fmla="*/ 5 w 24"/>
                    <a:gd name="T63" fmla="*/ 16 h 20"/>
                    <a:gd name="T64" fmla="*/ 7 w 24"/>
                    <a:gd name="T65" fmla="*/ 18 h 20"/>
                    <a:gd name="T66" fmla="*/ 11 w 24"/>
                    <a:gd name="T67" fmla="*/ 18 h 20"/>
                    <a:gd name="T68" fmla="*/ 13 w 24"/>
                    <a:gd name="T69" fmla="*/ 17 h 20"/>
                    <a:gd name="T70" fmla="*/ 14 w 24"/>
                    <a:gd name="T71" fmla="*/ 16 h 20"/>
                    <a:gd name="T72" fmla="*/ 14 w 24"/>
                    <a:gd name="T73" fmla="*/ 18 h 20"/>
                    <a:gd name="T74" fmla="*/ 15 w 24"/>
                    <a:gd name="T75" fmla="*/ 19 h 20"/>
                    <a:gd name="T76" fmla="*/ 18 w 24"/>
                    <a:gd name="T77" fmla="*/ 20 h 20"/>
                    <a:gd name="T78" fmla="*/ 21 w 24"/>
                    <a:gd name="T79" fmla="*/ 20 h 20"/>
                    <a:gd name="T80" fmla="*/ 23 w 24"/>
                    <a:gd name="T81" fmla="*/ 18 h 20"/>
                    <a:gd name="T82" fmla="*/ 24 w 24"/>
                    <a:gd name="T83" fmla="*/ 16 h 20"/>
                    <a:gd name="T84" fmla="*/ 22 w 24"/>
                    <a:gd name="T85" fmla="*/ 14 h 20"/>
                    <a:gd name="T86" fmla="*/ 22 w 24"/>
                    <a:gd name="T8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0">
                      <a:moveTo>
                        <a:pt x="22" y="15"/>
                      </a:moveTo>
                      <a:lnTo>
                        <a:pt x="22" y="15"/>
                      </a:lnTo>
                      <a:lnTo>
                        <a:pt x="23" y="15"/>
                      </a:lnTo>
                      <a:lnTo>
                        <a:pt x="23" y="15"/>
                      </a:lnTo>
                      <a:lnTo>
                        <a:pt x="23" y="16"/>
                      </a:lnTo>
                      <a:lnTo>
                        <a:pt x="23" y="17"/>
                      </a:lnTo>
                      <a:lnTo>
                        <a:pt x="23" y="18"/>
                      </a:lnTo>
                      <a:lnTo>
                        <a:pt x="23" y="18"/>
                      </a:lnTo>
                      <a:lnTo>
                        <a:pt x="22" y="19"/>
                      </a:lnTo>
                      <a:lnTo>
                        <a:pt x="21" y="20"/>
                      </a:lnTo>
                      <a:lnTo>
                        <a:pt x="21" y="20"/>
                      </a:lnTo>
                      <a:lnTo>
                        <a:pt x="21" y="20"/>
                      </a:lnTo>
                      <a:lnTo>
                        <a:pt x="20" y="20"/>
                      </a:lnTo>
                      <a:lnTo>
                        <a:pt x="19" y="20"/>
                      </a:lnTo>
                      <a:lnTo>
                        <a:pt x="17" y="19"/>
                      </a:lnTo>
                      <a:lnTo>
                        <a:pt x="16" y="19"/>
                      </a:lnTo>
                      <a:lnTo>
                        <a:pt x="16" y="19"/>
                      </a:lnTo>
                      <a:lnTo>
                        <a:pt x="15" y="18"/>
                      </a:lnTo>
                      <a:lnTo>
                        <a:pt x="15" y="18"/>
                      </a:lnTo>
                      <a:lnTo>
                        <a:pt x="15" y="18"/>
                      </a:lnTo>
                      <a:lnTo>
                        <a:pt x="14" y="17"/>
                      </a:lnTo>
                      <a:lnTo>
                        <a:pt x="14" y="16"/>
                      </a:lnTo>
                      <a:lnTo>
                        <a:pt x="14" y="16"/>
                      </a:lnTo>
                      <a:lnTo>
                        <a:pt x="14" y="16"/>
                      </a:lnTo>
                      <a:lnTo>
                        <a:pt x="14" y="16"/>
                      </a:lnTo>
                      <a:lnTo>
                        <a:pt x="13" y="16"/>
                      </a:lnTo>
                      <a:lnTo>
                        <a:pt x="13" y="16"/>
                      </a:lnTo>
                      <a:lnTo>
                        <a:pt x="12" y="17"/>
                      </a:lnTo>
                      <a:lnTo>
                        <a:pt x="11" y="17"/>
                      </a:lnTo>
                      <a:lnTo>
                        <a:pt x="11" y="17"/>
                      </a:lnTo>
                      <a:lnTo>
                        <a:pt x="10" y="18"/>
                      </a:lnTo>
                      <a:lnTo>
                        <a:pt x="10" y="18"/>
                      </a:lnTo>
                      <a:lnTo>
                        <a:pt x="9" y="18"/>
                      </a:lnTo>
                      <a:lnTo>
                        <a:pt x="8" y="18"/>
                      </a:lnTo>
                      <a:lnTo>
                        <a:pt x="7" y="17"/>
                      </a:lnTo>
                      <a:lnTo>
                        <a:pt x="7" y="17"/>
                      </a:lnTo>
                      <a:lnTo>
                        <a:pt x="6" y="16"/>
                      </a:lnTo>
                      <a:lnTo>
                        <a:pt x="5" y="16"/>
                      </a:lnTo>
                      <a:lnTo>
                        <a:pt x="4" y="15"/>
                      </a:lnTo>
                      <a:lnTo>
                        <a:pt x="4" y="14"/>
                      </a:lnTo>
                      <a:lnTo>
                        <a:pt x="4" y="12"/>
                      </a:lnTo>
                      <a:lnTo>
                        <a:pt x="4" y="11"/>
                      </a:lnTo>
                      <a:lnTo>
                        <a:pt x="4" y="10"/>
                      </a:lnTo>
                      <a:lnTo>
                        <a:pt x="5" y="9"/>
                      </a:lnTo>
                      <a:lnTo>
                        <a:pt x="5" y="9"/>
                      </a:lnTo>
                      <a:lnTo>
                        <a:pt x="5" y="9"/>
                      </a:lnTo>
                      <a:lnTo>
                        <a:pt x="5" y="9"/>
                      </a:lnTo>
                      <a:lnTo>
                        <a:pt x="5" y="9"/>
                      </a:lnTo>
                      <a:lnTo>
                        <a:pt x="4" y="9"/>
                      </a:lnTo>
                      <a:lnTo>
                        <a:pt x="4" y="8"/>
                      </a:lnTo>
                      <a:lnTo>
                        <a:pt x="3" y="8"/>
                      </a:lnTo>
                      <a:lnTo>
                        <a:pt x="3" y="7"/>
                      </a:lnTo>
                      <a:lnTo>
                        <a:pt x="3" y="6"/>
                      </a:lnTo>
                      <a:lnTo>
                        <a:pt x="3" y="4"/>
                      </a:lnTo>
                      <a:lnTo>
                        <a:pt x="3" y="4"/>
                      </a:lnTo>
                      <a:lnTo>
                        <a:pt x="3" y="4"/>
                      </a:lnTo>
                      <a:lnTo>
                        <a:pt x="3" y="4"/>
                      </a:lnTo>
                      <a:lnTo>
                        <a:pt x="2" y="4"/>
                      </a:lnTo>
                      <a:lnTo>
                        <a:pt x="2" y="3"/>
                      </a:lnTo>
                      <a:lnTo>
                        <a:pt x="1" y="3"/>
                      </a:lnTo>
                      <a:lnTo>
                        <a:pt x="1" y="1"/>
                      </a:lnTo>
                      <a:lnTo>
                        <a:pt x="1" y="0"/>
                      </a:lnTo>
                      <a:lnTo>
                        <a:pt x="1" y="0"/>
                      </a:lnTo>
                      <a:lnTo>
                        <a:pt x="1" y="0"/>
                      </a:lnTo>
                      <a:lnTo>
                        <a:pt x="1" y="0"/>
                      </a:lnTo>
                      <a:lnTo>
                        <a:pt x="1" y="0"/>
                      </a:lnTo>
                      <a:lnTo>
                        <a:pt x="1" y="0"/>
                      </a:lnTo>
                      <a:lnTo>
                        <a:pt x="0" y="2"/>
                      </a:lnTo>
                      <a:lnTo>
                        <a:pt x="1" y="3"/>
                      </a:lnTo>
                      <a:lnTo>
                        <a:pt x="1" y="3"/>
                      </a:lnTo>
                      <a:lnTo>
                        <a:pt x="1" y="3"/>
                      </a:lnTo>
                      <a:lnTo>
                        <a:pt x="1" y="4"/>
                      </a:lnTo>
                      <a:lnTo>
                        <a:pt x="2" y="4"/>
                      </a:lnTo>
                      <a:lnTo>
                        <a:pt x="2" y="4"/>
                      </a:lnTo>
                      <a:lnTo>
                        <a:pt x="2" y="4"/>
                      </a:lnTo>
                      <a:lnTo>
                        <a:pt x="3" y="4"/>
                      </a:lnTo>
                      <a:lnTo>
                        <a:pt x="3" y="4"/>
                      </a:lnTo>
                      <a:lnTo>
                        <a:pt x="3" y="6"/>
                      </a:lnTo>
                      <a:lnTo>
                        <a:pt x="3" y="6"/>
                      </a:lnTo>
                      <a:lnTo>
                        <a:pt x="3" y="7"/>
                      </a:lnTo>
                      <a:lnTo>
                        <a:pt x="3" y="8"/>
                      </a:lnTo>
                      <a:lnTo>
                        <a:pt x="3" y="9"/>
                      </a:lnTo>
                      <a:lnTo>
                        <a:pt x="3" y="9"/>
                      </a:lnTo>
                      <a:lnTo>
                        <a:pt x="4" y="9"/>
                      </a:lnTo>
                      <a:lnTo>
                        <a:pt x="5" y="9"/>
                      </a:lnTo>
                      <a:lnTo>
                        <a:pt x="5" y="9"/>
                      </a:lnTo>
                      <a:lnTo>
                        <a:pt x="5" y="9"/>
                      </a:lnTo>
                      <a:lnTo>
                        <a:pt x="5" y="9"/>
                      </a:lnTo>
                      <a:lnTo>
                        <a:pt x="4" y="10"/>
                      </a:lnTo>
                      <a:lnTo>
                        <a:pt x="3" y="11"/>
                      </a:lnTo>
                      <a:lnTo>
                        <a:pt x="3" y="12"/>
                      </a:lnTo>
                      <a:lnTo>
                        <a:pt x="3" y="14"/>
                      </a:lnTo>
                      <a:lnTo>
                        <a:pt x="3" y="14"/>
                      </a:lnTo>
                      <a:lnTo>
                        <a:pt x="4" y="15"/>
                      </a:lnTo>
                      <a:lnTo>
                        <a:pt x="5" y="16"/>
                      </a:lnTo>
                      <a:lnTo>
                        <a:pt x="5" y="16"/>
                      </a:lnTo>
                      <a:lnTo>
                        <a:pt x="6" y="17"/>
                      </a:lnTo>
                      <a:lnTo>
                        <a:pt x="6" y="17"/>
                      </a:lnTo>
                      <a:lnTo>
                        <a:pt x="7" y="18"/>
                      </a:lnTo>
                      <a:lnTo>
                        <a:pt x="9" y="18"/>
                      </a:lnTo>
                      <a:lnTo>
                        <a:pt x="10" y="18"/>
                      </a:lnTo>
                      <a:lnTo>
                        <a:pt x="11" y="18"/>
                      </a:lnTo>
                      <a:lnTo>
                        <a:pt x="11" y="18"/>
                      </a:lnTo>
                      <a:lnTo>
                        <a:pt x="13" y="17"/>
                      </a:lnTo>
                      <a:lnTo>
                        <a:pt x="13" y="17"/>
                      </a:lnTo>
                      <a:lnTo>
                        <a:pt x="13" y="16"/>
                      </a:lnTo>
                      <a:lnTo>
                        <a:pt x="13" y="16"/>
                      </a:lnTo>
                      <a:lnTo>
                        <a:pt x="14" y="16"/>
                      </a:lnTo>
                      <a:lnTo>
                        <a:pt x="14" y="16"/>
                      </a:lnTo>
                      <a:lnTo>
                        <a:pt x="14" y="18"/>
                      </a:lnTo>
                      <a:lnTo>
                        <a:pt x="14" y="18"/>
                      </a:lnTo>
                      <a:lnTo>
                        <a:pt x="15" y="18"/>
                      </a:lnTo>
                      <a:lnTo>
                        <a:pt x="15" y="19"/>
                      </a:lnTo>
                      <a:lnTo>
                        <a:pt x="15" y="19"/>
                      </a:lnTo>
                      <a:lnTo>
                        <a:pt x="17" y="19"/>
                      </a:lnTo>
                      <a:lnTo>
                        <a:pt x="18" y="20"/>
                      </a:lnTo>
                      <a:lnTo>
                        <a:pt x="18" y="20"/>
                      </a:lnTo>
                      <a:lnTo>
                        <a:pt x="19" y="20"/>
                      </a:lnTo>
                      <a:lnTo>
                        <a:pt x="20" y="20"/>
                      </a:lnTo>
                      <a:lnTo>
                        <a:pt x="21" y="20"/>
                      </a:lnTo>
                      <a:lnTo>
                        <a:pt x="22" y="20"/>
                      </a:lnTo>
                      <a:lnTo>
                        <a:pt x="22" y="20"/>
                      </a:lnTo>
                      <a:lnTo>
                        <a:pt x="23" y="18"/>
                      </a:lnTo>
                      <a:lnTo>
                        <a:pt x="24" y="17"/>
                      </a:lnTo>
                      <a:lnTo>
                        <a:pt x="24" y="17"/>
                      </a:lnTo>
                      <a:lnTo>
                        <a:pt x="24" y="16"/>
                      </a:lnTo>
                      <a:lnTo>
                        <a:pt x="24" y="15"/>
                      </a:lnTo>
                      <a:lnTo>
                        <a:pt x="23" y="15"/>
                      </a:lnTo>
                      <a:lnTo>
                        <a:pt x="22" y="14"/>
                      </a:lnTo>
                      <a:lnTo>
                        <a:pt x="22" y="14"/>
                      </a:lnTo>
                      <a:lnTo>
                        <a:pt x="22" y="14"/>
                      </a:lnTo>
                      <a:lnTo>
                        <a:pt x="22" y="14"/>
                      </a:lnTo>
                      <a:lnTo>
                        <a:pt x="22" y="15"/>
                      </a:lnTo>
                      <a:lnTo>
                        <a:pt x="22"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79" name="Freeform 3015">
                  <a:extLst>
                    <a:ext uri="{FF2B5EF4-FFF2-40B4-BE49-F238E27FC236}">
                      <a16:creationId xmlns:a16="http://schemas.microsoft.com/office/drawing/2014/main" id="{D80263F3-6874-4699-A5EC-128FC2600803}"/>
                    </a:ext>
                  </a:extLst>
                </p:cNvPr>
                <p:cNvSpPr>
                  <a:spLocks/>
                </p:cNvSpPr>
                <p:nvPr/>
              </p:nvSpPr>
              <p:spPr bwMode="auto">
                <a:xfrm>
                  <a:off x="4177" y="1694"/>
                  <a:ext cx="33" cy="16"/>
                </a:xfrm>
                <a:custGeom>
                  <a:avLst/>
                  <a:gdLst>
                    <a:gd name="T0" fmla="*/ 0 w 33"/>
                    <a:gd name="T1" fmla="*/ 14 h 16"/>
                    <a:gd name="T2" fmla="*/ 0 w 33"/>
                    <a:gd name="T3" fmla="*/ 14 h 16"/>
                    <a:gd name="T4" fmla="*/ 2 w 33"/>
                    <a:gd name="T5" fmla="*/ 15 h 16"/>
                    <a:gd name="T6" fmla="*/ 5 w 33"/>
                    <a:gd name="T7" fmla="*/ 16 h 16"/>
                    <a:gd name="T8" fmla="*/ 7 w 33"/>
                    <a:gd name="T9" fmla="*/ 16 h 16"/>
                    <a:gd name="T10" fmla="*/ 8 w 33"/>
                    <a:gd name="T11" fmla="*/ 16 h 16"/>
                    <a:gd name="T12" fmla="*/ 9 w 33"/>
                    <a:gd name="T13" fmla="*/ 16 h 16"/>
                    <a:gd name="T14" fmla="*/ 9 w 33"/>
                    <a:gd name="T15" fmla="*/ 16 h 16"/>
                    <a:gd name="T16" fmla="*/ 10 w 33"/>
                    <a:gd name="T17" fmla="*/ 16 h 16"/>
                    <a:gd name="T18" fmla="*/ 11 w 33"/>
                    <a:gd name="T19" fmla="*/ 16 h 16"/>
                    <a:gd name="T20" fmla="*/ 12 w 33"/>
                    <a:gd name="T21" fmla="*/ 15 h 16"/>
                    <a:gd name="T22" fmla="*/ 13 w 33"/>
                    <a:gd name="T23" fmla="*/ 13 h 16"/>
                    <a:gd name="T24" fmla="*/ 13 w 33"/>
                    <a:gd name="T25" fmla="*/ 12 h 16"/>
                    <a:gd name="T26" fmla="*/ 13 w 33"/>
                    <a:gd name="T27" fmla="*/ 12 h 16"/>
                    <a:gd name="T28" fmla="*/ 14 w 33"/>
                    <a:gd name="T29" fmla="*/ 11 h 16"/>
                    <a:gd name="T30" fmla="*/ 15 w 33"/>
                    <a:gd name="T31" fmla="*/ 9 h 16"/>
                    <a:gd name="T32" fmla="*/ 17 w 33"/>
                    <a:gd name="T33" fmla="*/ 8 h 16"/>
                    <a:gd name="T34" fmla="*/ 17 w 33"/>
                    <a:gd name="T35" fmla="*/ 8 h 16"/>
                    <a:gd name="T36" fmla="*/ 19 w 33"/>
                    <a:gd name="T37" fmla="*/ 6 h 16"/>
                    <a:gd name="T38" fmla="*/ 21 w 33"/>
                    <a:gd name="T39" fmla="*/ 4 h 16"/>
                    <a:gd name="T40" fmla="*/ 21 w 33"/>
                    <a:gd name="T41" fmla="*/ 4 h 16"/>
                    <a:gd name="T42" fmla="*/ 24 w 33"/>
                    <a:gd name="T43" fmla="*/ 3 h 16"/>
                    <a:gd name="T44" fmla="*/ 27 w 33"/>
                    <a:gd name="T45" fmla="*/ 2 h 16"/>
                    <a:gd name="T46" fmla="*/ 33 w 33"/>
                    <a:gd name="T47" fmla="*/ 0 h 16"/>
                    <a:gd name="T48" fmla="*/ 33 w 33"/>
                    <a:gd name="T49" fmla="*/ 0 h 16"/>
                    <a:gd name="T50" fmla="*/ 33 w 33"/>
                    <a:gd name="T51" fmla="*/ 0 h 16"/>
                    <a:gd name="T52" fmla="*/ 33 w 33"/>
                    <a:gd name="T53" fmla="*/ 0 h 16"/>
                    <a:gd name="T54" fmla="*/ 33 w 33"/>
                    <a:gd name="T55" fmla="*/ 0 h 16"/>
                    <a:gd name="T56" fmla="*/ 30 w 33"/>
                    <a:gd name="T57" fmla="*/ 0 h 16"/>
                    <a:gd name="T58" fmla="*/ 28 w 33"/>
                    <a:gd name="T59" fmla="*/ 1 h 16"/>
                    <a:gd name="T60" fmla="*/ 23 w 33"/>
                    <a:gd name="T61" fmla="*/ 3 h 16"/>
                    <a:gd name="T62" fmla="*/ 23 w 33"/>
                    <a:gd name="T63" fmla="*/ 3 h 16"/>
                    <a:gd name="T64" fmla="*/ 21 w 33"/>
                    <a:gd name="T65" fmla="*/ 4 h 16"/>
                    <a:gd name="T66" fmla="*/ 19 w 33"/>
                    <a:gd name="T67" fmla="*/ 6 h 16"/>
                    <a:gd name="T68" fmla="*/ 15 w 33"/>
                    <a:gd name="T69" fmla="*/ 9 h 16"/>
                    <a:gd name="T70" fmla="*/ 15 w 33"/>
                    <a:gd name="T71" fmla="*/ 9 h 16"/>
                    <a:gd name="T72" fmla="*/ 15 w 33"/>
                    <a:gd name="T73" fmla="*/ 9 h 16"/>
                    <a:gd name="T74" fmla="*/ 14 w 33"/>
                    <a:gd name="T75" fmla="*/ 10 h 16"/>
                    <a:gd name="T76" fmla="*/ 13 w 33"/>
                    <a:gd name="T77" fmla="*/ 12 h 16"/>
                    <a:gd name="T78" fmla="*/ 12 w 33"/>
                    <a:gd name="T79" fmla="*/ 14 h 16"/>
                    <a:gd name="T80" fmla="*/ 12 w 33"/>
                    <a:gd name="T81" fmla="*/ 15 h 16"/>
                    <a:gd name="T82" fmla="*/ 11 w 33"/>
                    <a:gd name="T83" fmla="*/ 15 h 16"/>
                    <a:gd name="T84" fmla="*/ 11 w 33"/>
                    <a:gd name="T85" fmla="*/ 15 h 16"/>
                    <a:gd name="T86" fmla="*/ 10 w 33"/>
                    <a:gd name="T87" fmla="*/ 16 h 16"/>
                    <a:gd name="T88" fmla="*/ 9 w 33"/>
                    <a:gd name="T89" fmla="*/ 16 h 16"/>
                    <a:gd name="T90" fmla="*/ 7 w 33"/>
                    <a:gd name="T91" fmla="*/ 16 h 16"/>
                    <a:gd name="T92" fmla="*/ 6 w 33"/>
                    <a:gd name="T93" fmla="*/ 16 h 16"/>
                    <a:gd name="T94" fmla="*/ 6 w 33"/>
                    <a:gd name="T95" fmla="*/ 16 h 16"/>
                    <a:gd name="T96" fmla="*/ 3 w 33"/>
                    <a:gd name="T97" fmla="*/ 15 h 16"/>
                    <a:gd name="T98" fmla="*/ 0 w 33"/>
                    <a:gd name="T99" fmla="*/ 14 h 16"/>
                    <a:gd name="T100" fmla="*/ 0 w 33"/>
                    <a:gd name="T101" fmla="*/ 14 h 16"/>
                    <a:gd name="T102" fmla="*/ 0 w 33"/>
                    <a:gd name="T10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16">
                      <a:moveTo>
                        <a:pt x="0" y="14"/>
                      </a:moveTo>
                      <a:lnTo>
                        <a:pt x="0" y="14"/>
                      </a:lnTo>
                      <a:lnTo>
                        <a:pt x="2" y="15"/>
                      </a:lnTo>
                      <a:lnTo>
                        <a:pt x="5" y="16"/>
                      </a:lnTo>
                      <a:lnTo>
                        <a:pt x="7" y="16"/>
                      </a:lnTo>
                      <a:lnTo>
                        <a:pt x="8" y="16"/>
                      </a:lnTo>
                      <a:lnTo>
                        <a:pt x="9" y="16"/>
                      </a:lnTo>
                      <a:lnTo>
                        <a:pt x="9" y="16"/>
                      </a:lnTo>
                      <a:lnTo>
                        <a:pt x="10" y="16"/>
                      </a:lnTo>
                      <a:lnTo>
                        <a:pt x="11" y="16"/>
                      </a:lnTo>
                      <a:lnTo>
                        <a:pt x="12" y="15"/>
                      </a:lnTo>
                      <a:lnTo>
                        <a:pt x="13" y="13"/>
                      </a:lnTo>
                      <a:lnTo>
                        <a:pt x="13" y="12"/>
                      </a:lnTo>
                      <a:lnTo>
                        <a:pt x="13" y="12"/>
                      </a:lnTo>
                      <a:lnTo>
                        <a:pt x="14" y="11"/>
                      </a:lnTo>
                      <a:lnTo>
                        <a:pt x="15" y="9"/>
                      </a:lnTo>
                      <a:lnTo>
                        <a:pt x="17" y="8"/>
                      </a:lnTo>
                      <a:lnTo>
                        <a:pt x="17" y="8"/>
                      </a:lnTo>
                      <a:lnTo>
                        <a:pt x="19" y="6"/>
                      </a:lnTo>
                      <a:lnTo>
                        <a:pt x="21" y="4"/>
                      </a:lnTo>
                      <a:lnTo>
                        <a:pt x="21" y="4"/>
                      </a:lnTo>
                      <a:lnTo>
                        <a:pt x="24" y="3"/>
                      </a:lnTo>
                      <a:lnTo>
                        <a:pt x="27" y="2"/>
                      </a:lnTo>
                      <a:lnTo>
                        <a:pt x="33" y="0"/>
                      </a:lnTo>
                      <a:lnTo>
                        <a:pt x="33" y="0"/>
                      </a:lnTo>
                      <a:lnTo>
                        <a:pt x="33" y="0"/>
                      </a:lnTo>
                      <a:lnTo>
                        <a:pt x="33" y="0"/>
                      </a:lnTo>
                      <a:lnTo>
                        <a:pt x="33" y="0"/>
                      </a:lnTo>
                      <a:lnTo>
                        <a:pt x="30" y="0"/>
                      </a:lnTo>
                      <a:lnTo>
                        <a:pt x="28" y="1"/>
                      </a:lnTo>
                      <a:lnTo>
                        <a:pt x="23" y="3"/>
                      </a:lnTo>
                      <a:lnTo>
                        <a:pt x="23" y="3"/>
                      </a:lnTo>
                      <a:lnTo>
                        <a:pt x="21" y="4"/>
                      </a:lnTo>
                      <a:lnTo>
                        <a:pt x="19" y="6"/>
                      </a:lnTo>
                      <a:lnTo>
                        <a:pt x="15" y="9"/>
                      </a:lnTo>
                      <a:lnTo>
                        <a:pt x="15" y="9"/>
                      </a:lnTo>
                      <a:lnTo>
                        <a:pt x="15" y="9"/>
                      </a:lnTo>
                      <a:lnTo>
                        <a:pt x="14" y="10"/>
                      </a:lnTo>
                      <a:lnTo>
                        <a:pt x="13" y="12"/>
                      </a:lnTo>
                      <a:lnTo>
                        <a:pt x="12" y="14"/>
                      </a:lnTo>
                      <a:lnTo>
                        <a:pt x="12" y="15"/>
                      </a:lnTo>
                      <a:lnTo>
                        <a:pt x="11" y="15"/>
                      </a:lnTo>
                      <a:lnTo>
                        <a:pt x="11" y="15"/>
                      </a:lnTo>
                      <a:lnTo>
                        <a:pt x="10" y="16"/>
                      </a:lnTo>
                      <a:lnTo>
                        <a:pt x="9" y="16"/>
                      </a:lnTo>
                      <a:lnTo>
                        <a:pt x="7" y="16"/>
                      </a:lnTo>
                      <a:lnTo>
                        <a:pt x="6" y="16"/>
                      </a:lnTo>
                      <a:lnTo>
                        <a:pt x="6" y="16"/>
                      </a:lnTo>
                      <a:lnTo>
                        <a:pt x="3" y="15"/>
                      </a:lnTo>
                      <a:lnTo>
                        <a:pt x="0" y="14"/>
                      </a:lnTo>
                      <a:lnTo>
                        <a:pt x="0" y="14"/>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80" name="Freeform 3016">
                  <a:extLst>
                    <a:ext uri="{FF2B5EF4-FFF2-40B4-BE49-F238E27FC236}">
                      <a16:creationId xmlns:a16="http://schemas.microsoft.com/office/drawing/2014/main" id="{628B3CB0-3B9D-4C64-86B9-A91B854C1909}"/>
                    </a:ext>
                  </a:extLst>
                </p:cNvPr>
                <p:cNvSpPr>
                  <a:spLocks/>
                </p:cNvSpPr>
                <p:nvPr/>
              </p:nvSpPr>
              <p:spPr bwMode="auto">
                <a:xfrm>
                  <a:off x="4177" y="1694"/>
                  <a:ext cx="33" cy="16"/>
                </a:xfrm>
                <a:custGeom>
                  <a:avLst/>
                  <a:gdLst>
                    <a:gd name="T0" fmla="*/ 0 w 33"/>
                    <a:gd name="T1" fmla="*/ 14 h 16"/>
                    <a:gd name="T2" fmla="*/ 0 w 33"/>
                    <a:gd name="T3" fmla="*/ 14 h 16"/>
                    <a:gd name="T4" fmla="*/ 2 w 33"/>
                    <a:gd name="T5" fmla="*/ 15 h 16"/>
                    <a:gd name="T6" fmla="*/ 5 w 33"/>
                    <a:gd name="T7" fmla="*/ 16 h 16"/>
                    <a:gd name="T8" fmla="*/ 7 w 33"/>
                    <a:gd name="T9" fmla="*/ 16 h 16"/>
                    <a:gd name="T10" fmla="*/ 8 w 33"/>
                    <a:gd name="T11" fmla="*/ 16 h 16"/>
                    <a:gd name="T12" fmla="*/ 9 w 33"/>
                    <a:gd name="T13" fmla="*/ 16 h 16"/>
                    <a:gd name="T14" fmla="*/ 9 w 33"/>
                    <a:gd name="T15" fmla="*/ 16 h 16"/>
                    <a:gd name="T16" fmla="*/ 10 w 33"/>
                    <a:gd name="T17" fmla="*/ 16 h 16"/>
                    <a:gd name="T18" fmla="*/ 11 w 33"/>
                    <a:gd name="T19" fmla="*/ 16 h 16"/>
                    <a:gd name="T20" fmla="*/ 12 w 33"/>
                    <a:gd name="T21" fmla="*/ 15 h 16"/>
                    <a:gd name="T22" fmla="*/ 13 w 33"/>
                    <a:gd name="T23" fmla="*/ 13 h 16"/>
                    <a:gd name="T24" fmla="*/ 13 w 33"/>
                    <a:gd name="T25" fmla="*/ 12 h 16"/>
                    <a:gd name="T26" fmla="*/ 13 w 33"/>
                    <a:gd name="T27" fmla="*/ 12 h 16"/>
                    <a:gd name="T28" fmla="*/ 14 w 33"/>
                    <a:gd name="T29" fmla="*/ 11 h 16"/>
                    <a:gd name="T30" fmla="*/ 15 w 33"/>
                    <a:gd name="T31" fmla="*/ 9 h 16"/>
                    <a:gd name="T32" fmla="*/ 17 w 33"/>
                    <a:gd name="T33" fmla="*/ 8 h 16"/>
                    <a:gd name="T34" fmla="*/ 17 w 33"/>
                    <a:gd name="T35" fmla="*/ 8 h 16"/>
                    <a:gd name="T36" fmla="*/ 19 w 33"/>
                    <a:gd name="T37" fmla="*/ 6 h 16"/>
                    <a:gd name="T38" fmla="*/ 21 w 33"/>
                    <a:gd name="T39" fmla="*/ 4 h 16"/>
                    <a:gd name="T40" fmla="*/ 21 w 33"/>
                    <a:gd name="T41" fmla="*/ 4 h 16"/>
                    <a:gd name="T42" fmla="*/ 24 w 33"/>
                    <a:gd name="T43" fmla="*/ 3 h 16"/>
                    <a:gd name="T44" fmla="*/ 27 w 33"/>
                    <a:gd name="T45" fmla="*/ 2 h 16"/>
                    <a:gd name="T46" fmla="*/ 33 w 33"/>
                    <a:gd name="T47" fmla="*/ 0 h 16"/>
                    <a:gd name="T48" fmla="*/ 33 w 33"/>
                    <a:gd name="T49" fmla="*/ 0 h 16"/>
                    <a:gd name="T50" fmla="*/ 33 w 33"/>
                    <a:gd name="T51" fmla="*/ 0 h 16"/>
                    <a:gd name="T52" fmla="*/ 33 w 33"/>
                    <a:gd name="T53" fmla="*/ 0 h 16"/>
                    <a:gd name="T54" fmla="*/ 33 w 33"/>
                    <a:gd name="T55" fmla="*/ 0 h 16"/>
                    <a:gd name="T56" fmla="*/ 30 w 33"/>
                    <a:gd name="T57" fmla="*/ 0 h 16"/>
                    <a:gd name="T58" fmla="*/ 28 w 33"/>
                    <a:gd name="T59" fmla="*/ 1 h 16"/>
                    <a:gd name="T60" fmla="*/ 23 w 33"/>
                    <a:gd name="T61" fmla="*/ 3 h 16"/>
                    <a:gd name="T62" fmla="*/ 23 w 33"/>
                    <a:gd name="T63" fmla="*/ 3 h 16"/>
                    <a:gd name="T64" fmla="*/ 21 w 33"/>
                    <a:gd name="T65" fmla="*/ 4 h 16"/>
                    <a:gd name="T66" fmla="*/ 19 w 33"/>
                    <a:gd name="T67" fmla="*/ 6 h 16"/>
                    <a:gd name="T68" fmla="*/ 15 w 33"/>
                    <a:gd name="T69" fmla="*/ 9 h 16"/>
                    <a:gd name="T70" fmla="*/ 15 w 33"/>
                    <a:gd name="T71" fmla="*/ 9 h 16"/>
                    <a:gd name="T72" fmla="*/ 15 w 33"/>
                    <a:gd name="T73" fmla="*/ 9 h 16"/>
                    <a:gd name="T74" fmla="*/ 14 w 33"/>
                    <a:gd name="T75" fmla="*/ 10 h 16"/>
                    <a:gd name="T76" fmla="*/ 13 w 33"/>
                    <a:gd name="T77" fmla="*/ 12 h 16"/>
                    <a:gd name="T78" fmla="*/ 12 w 33"/>
                    <a:gd name="T79" fmla="*/ 14 h 16"/>
                    <a:gd name="T80" fmla="*/ 12 w 33"/>
                    <a:gd name="T81" fmla="*/ 15 h 16"/>
                    <a:gd name="T82" fmla="*/ 11 w 33"/>
                    <a:gd name="T83" fmla="*/ 15 h 16"/>
                    <a:gd name="T84" fmla="*/ 11 w 33"/>
                    <a:gd name="T85" fmla="*/ 15 h 16"/>
                    <a:gd name="T86" fmla="*/ 10 w 33"/>
                    <a:gd name="T87" fmla="*/ 16 h 16"/>
                    <a:gd name="T88" fmla="*/ 9 w 33"/>
                    <a:gd name="T89" fmla="*/ 16 h 16"/>
                    <a:gd name="T90" fmla="*/ 7 w 33"/>
                    <a:gd name="T91" fmla="*/ 16 h 16"/>
                    <a:gd name="T92" fmla="*/ 6 w 33"/>
                    <a:gd name="T93" fmla="*/ 16 h 16"/>
                    <a:gd name="T94" fmla="*/ 6 w 33"/>
                    <a:gd name="T95" fmla="*/ 16 h 16"/>
                    <a:gd name="T96" fmla="*/ 3 w 33"/>
                    <a:gd name="T97" fmla="*/ 15 h 16"/>
                    <a:gd name="T98" fmla="*/ 0 w 33"/>
                    <a:gd name="T99" fmla="*/ 14 h 16"/>
                    <a:gd name="T100" fmla="*/ 0 w 33"/>
                    <a:gd name="T101" fmla="*/ 14 h 16"/>
                    <a:gd name="T102" fmla="*/ 0 w 33"/>
                    <a:gd name="T10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16">
                      <a:moveTo>
                        <a:pt x="0" y="14"/>
                      </a:moveTo>
                      <a:lnTo>
                        <a:pt x="0" y="14"/>
                      </a:lnTo>
                      <a:lnTo>
                        <a:pt x="2" y="15"/>
                      </a:lnTo>
                      <a:lnTo>
                        <a:pt x="5" y="16"/>
                      </a:lnTo>
                      <a:lnTo>
                        <a:pt x="7" y="16"/>
                      </a:lnTo>
                      <a:lnTo>
                        <a:pt x="8" y="16"/>
                      </a:lnTo>
                      <a:lnTo>
                        <a:pt x="9" y="16"/>
                      </a:lnTo>
                      <a:lnTo>
                        <a:pt x="9" y="16"/>
                      </a:lnTo>
                      <a:lnTo>
                        <a:pt x="10" y="16"/>
                      </a:lnTo>
                      <a:lnTo>
                        <a:pt x="11" y="16"/>
                      </a:lnTo>
                      <a:lnTo>
                        <a:pt x="12" y="15"/>
                      </a:lnTo>
                      <a:lnTo>
                        <a:pt x="13" y="13"/>
                      </a:lnTo>
                      <a:lnTo>
                        <a:pt x="13" y="12"/>
                      </a:lnTo>
                      <a:lnTo>
                        <a:pt x="13" y="12"/>
                      </a:lnTo>
                      <a:lnTo>
                        <a:pt x="14" y="11"/>
                      </a:lnTo>
                      <a:lnTo>
                        <a:pt x="15" y="9"/>
                      </a:lnTo>
                      <a:lnTo>
                        <a:pt x="17" y="8"/>
                      </a:lnTo>
                      <a:lnTo>
                        <a:pt x="17" y="8"/>
                      </a:lnTo>
                      <a:lnTo>
                        <a:pt x="19" y="6"/>
                      </a:lnTo>
                      <a:lnTo>
                        <a:pt x="21" y="4"/>
                      </a:lnTo>
                      <a:lnTo>
                        <a:pt x="21" y="4"/>
                      </a:lnTo>
                      <a:lnTo>
                        <a:pt x="24" y="3"/>
                      </a:lnTo>
                      <a:lnTo>
                        <a:pt x="27" y="2"/>
                      </a:lnTo>
                      <a:lnTo>
                        <a:pt x="33" y="0"/>
                      </a:lnTo>
                      <a:lnTo>
                        <a:pt x="33" y="0"/>
                      </a:lnTo>
                      <a:lnTo>
                        <a:pt x="33" y="0"/>
                      </a:lnTo>
                      <a:lnTo>
                        <a:pt x="33" y="0"/>
                      </a:lnTo>
                      <a:lnTo>
                        <a:pt x="33" y="0"/>
                      </a:lnTo>
                      <a:lnTo>
                        <a:pt x="30" y="0"/>
                      </a:lnTo>
                      <a:lnTo>
                        <a:pt x="28" y="1"/>
                      </a:lnTo>
                      <a:lnTo>
                        <a:pt x="23" y="3"/>
                      </a:lnTo>
                      <a:lnTo>
                        <a:pt x="23" y="3"/>
                      </a:lnTo>
                      <a:lnTo>
                        <a:pt x="21" y="4"/>
                      </a:lnTo>
                      <a:lnTo>
                        <a:pt x="19" y="6"/>
                      </a:lnTo>
                      <a:lnTo>
                        <a:pt x="15" y="9"/>
                      </a:lnTo>
                      <a:lnTo>
                        <a:pt x="15" y="9"/>
                      </a:lnTo>
                      <a:lnTo>
                        <a:pt x="15" y="9"/>
                      </a:lnTo>
                      <a:lnTo>
                        <a:pt x="14" y="10"/>
                      </a:lnTo>
                      <a:lnTo>
                        <a:pt x="13" y="12"/>
                      </a:lnTo>
                      <a:lnTo>
                        <a:pt x="12" y="14"/>
                      </a:lnTo>
                      <a:lnTo>
                        <a:pt x="12" y="15"/>
                      </a:lnTo>
                      <a:lnTo>
                        <a:pt x="11" y="15"/>
                      </a:lnTo>
                      <a:lnTo>
                        <a:pt x="11" y="15"/>
                      </a:lnTo>
                      <a:lnTo>
                        <a:pt x="10" y="16"/>
                      </a:lnTo>
                      <a:lnTo>
                        <a:pt x="9" y="16"/>
                      </a:lnTo>
                      <a:lnTo>
                        <a:pt x="7" y="16"/>
                      </a:lnTo>
                      <a:lnTo>
                        <a:pt x="6" y="16"/>
                      </a:lnTo>
                      <a:lnTo>
                        <a:pt x="6" y="16"/>
                      </a:lnTo>
                      <a:lnTo>
                        <a:pt x="3" y="15"/>
                      </a:lnTo>
                      <a:lnTo>
                        <a:pt x="0" y="14"/>
                      </a:lnTo>
                      <a:lnTo>
                        <a:pt x="0" y="14"/>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81" name="Freeform 3017">
                  <a:extLst>
                    <a:ext uri="{FF2B5EF4-FFF2-40B4-BE49-F238E27FC236}">
                      <a16:creationId xmlns:a16="http://schemas.microsoft.com/office/drawing/2014/main" id="{AAEFE375-06A2-4A44-82CE-A115C8876E24}"/>
                    </a:ext>
                  </a:extLst>
                </p:cNvPr>
                <p:cNvSpPr>
                  <a:spLocks/>
                </p:cNvSpPr>
                <p:nvPr/>
              </p:nvSpPr>
              <p:spPr bwMode="auto">
                <a:xfrm>
                  <a:off x="4263" y="1698"/>
                  <a:ext cx="19" cy="11"/>
                </a:xfrm>
                <a:custGeom>
                  <a:avLst/>
                  <a:gdLst>
                    <a:gd name="T0" fmla="*/ 0 w 19"/>
                    <a:gd name="T1" fmla="*/ 0 h 11"/>
                    <a:gd name="T2" fmla="*/ 0 w 19"/>
                    <a:gd name="T3" fmla="*/ 0 h 11"/>
                    <a:gd name="T4" fmla="*/ 2 w 19"/>
                    <a:gd name="T5" fmla="*/ 0 h 11"/>
                    <a:gd name="T6" fmla="*/ 3 w 19"/>
                    <a:gd name="T7" fmla="*/ 0 h 11"/>
                    <a:gd name="T8" fmla="*/ 4 w 19"/>
                    <a:gd name="T9" fmla="*/ 1 h 11"/>
                    <a:gd name="T10" fmla="*/ 5 w 19"/>
                    <a:gd name="T11" fmla="*/ 2 h 11"/>
                    <a:gd name="T12" fmla="*/ 8 w 19"/>
                    <a:gd name="T13" fmla="*/ 3 h 11"/>
                    <a:gd name="T14" fmla="*/ 10 w 19"/>
                    <a:gd name="T15" fmla="*/ 5 h 11"/>
                    <a:gd name="T16" fmla="*/ 10 w 19"/>
                    <a:gd name="T17" fmla="*/ 5 h 11"/>
                    <a:gd name="T18" fmla="*/ 15 w 19"/>
                    <a:gd name="T19" fmla="*/ 9 h 11"/>
                    <a:gd name="T20" fmla="*/ 15 w 19"/>
                    <a:gd name="T21" fmla="*/ 9 h 11"/>
                    <a:gd name="T22" fmla="*/ 16 w 19"/>
                    <a:gd name="T23" fmla="*/ 10 h 11"/>
                    <a:gd name="T24" fmla="*/ 17 w 19"/>
                    <a:gd name="T25" fmla="*/ 11 h 11"/>
                    <a:gd name="T26" fmla="*/ 18 w 19"/>
                    <a:gd name="T27" fmla="*/ 11 h 11"/>
                    <a:gd name="T28" fmla="*/ 18 w 19"/>
                    <a:gd name="T29" fmla="*/ 11 h 11"/>
                    <a:gd name="T30" fmla="*/ 19 w 19"/>
                    <a:gd name="T31" fmla="*/ 11 h 11"/>
                    <a:gd name="T32" fmla="*/ 18 w 19"/>
                    <a:gd name="T33" fmla="*/ 11 h 11"/>
                    <a:gd name="T34" fmla="*/ 18 w 19"/>
                    <a:gd name="T35" fmla="*/ 11 h 11"/>
                    <a:gd name="T36" fmla="*/ 16 w 19"/>
                    <a:gd name="T37" fmla="*/ 9 h 11"/>
                    <a:gd name="T38" fmla="*/ 14 w 19"/>
                    <a:gd name="T39" fmla="*/ 8 h 11"/>
                    <a:gd name="T40" fmla="*/ 14 w 19"/>
                    <a:gd name="T41" fmla="*/ 8 h 11"/>
                    <a:gd name="T42" fmla="*/ 9 w 19"/>
                    <a:gd name="T43" fmla="*/ 4 h 11"/>
                    <a:gd name="T44" fmla="*/ 9 w 19"/>
                    <a:gd name="T45" fmla="*/ 4 h 11"/>
                    <a:gd name="T46" fmla="*/ 7 w 19"/>
                    <a:gd name="T47" fmla="*/ 3 h 11"/>
                    <a:gd name="T48" fmla="*/ 5 w 19"/>
                    <a:gd name="T49" fmla="*/ 1 h 11"/>
                    <a:gd name="T50" fmla="*/ 4 w 19"/>
                    <a:gd name="T51" fmla="*/ 1 h 11"/>
                    <a:gd name="T52" fmla="*/ 3 w 19"/>
                    <a:gd name="T53" fmla="*/ 0 h 11"/>
                    <a:gd name="T54" fmla="*/ 1 w 19"/>
                    <a:gd name="T55" fmla="*/ 0 h 11"/>
                    <a:gd name="T56" fmla="*/ 0 w 19"/>
                    <a:gd name="T57" fmla="*/ 0 h 11"/>
                    <a:gd name="T58" fmla="*/ 0 w 19"/>
                    <a:gd name="T59" fmla="*/ 0 h 11"/>
                    <a:gd name="T60" fmla="*/ 0 w 19"/>
                    <a:gd name="T6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 h="11">
                      <a:moveTo>
                        <a:pt x="0" y="0"/>
                      </a:moveTo>
                      <a:lnTo>
                        <a:pt x="0" y="0"/>
                      </a:lnTo>
                      <a:lnTo>
                        <a:pt x="2" y="0"/>
                      </a:lnTo>
                      <a:lnTo>
                        <a:pt x="3" y="0"/>
                      </a:lnTo>
                      <a:lnTo>
                        <a:pt x="4" y="1"/>
                      </a:lnTo>
                      <a:lnTo>
                        <a:pt x="5" y="2"/>
                      </a:lnTo>
                      <a:lnTo>
                        <a:pt x="8" y="3"/>
                      </a:lnTo>
                      <a:lnTo>
                        <a:pt x="10" y="5"/>
                      </a:lnTo>
                      <a:lnTo>
                        <a:pt x="10" y="5"/>
                      </a:lnTo>
                      <a:lnTo>
                        <a:pt x="15" y="9"/>
                      </a:lnTo>
                      <a:lnTo>
                        <a:pt x="15" y="9"/>
                      </a:lnTo>
                      <a:lnTo>
                        <a:pt x="16" y="10"/>
                      </a:lnTo>
                      <a:lnTo>
                        <a:pt x="17" y="11"/>
                      </a:lnTo>
                      <a:lnTo>
                        <a:pt x="18" y="11"/>
                      </a:lnTo>
                      <a:lnTo>
                        <a:pt x="18" y="11"/>
                      </a:lnTo>
                      <a:lnTo>
                        <a:pt x="19" y="11"/>
                      </a:lnTo>
                      <a:lnTo>
                        <a:pt x="18" y="11"/>
                      </a:lnTo>
                      <a:lnTo>
                        <a:pt x="18" y="11"/>
                      </a:lnTo>
                      <a:lnTo>
                        <a:pt x="16" y="9"/>
                      </a:lnTo>
                      <a:lnTo>
                        <a:pt x="14" y="8"/>
                      </a:lnTo>
                      <a:lnTo>
                        <a:pt x="14" y="8"/>
                      </a:lnTo>
                      <a:lnTo>
                        <a:pt x="9" y="4"/>
                      </a:lnTo>
                      <a:lnTo>
                        <a:pt x="9" y="4"/>
                      </a:lnTo>
                      <a:lnTo>
                        <a:pt x="7" y="3"/>
                      </a:lnTo>
                      <a:lnTo>
                        <a:pt x="5" y="1"/>
                      </a:lnTo>
                      <a:lnTo>
                        <a:pt x="4" y="1"/>
                      </a:lnTo>
                      <a:lnTo>
                        <a:pt x="3" y="0"/>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82" name="Freeform 3018">
                  <a:extLst>
                    <a:ext uri="{FF2B5EF4-FFF2-40B4-BE49-F238E27FC236}">
                      <a16:creationId xmlns:a16="http://schemas.microsoft.com/office/drawing/2014/main" id="{23B5CFD0-8A4B-42D2-B17A-A23BA1920CB9}"/>
                    </a:ext>
                  </a:extLst>
                </p:cNvPr>
                <p:cNvSpPr>
                  <a:spLocks/>
                </p:cNvSpPr>
                <p:nvPr/>
              </p:nvSpPr>
              <p:spPr bwMode="auto">
                <a:xfrm>
                  <a:off x="4263" y="1698"/>
                  <a:ext cx="19" cy="11"/>
                </a:xfrm>
                <a:custGeom>
                  <a:avLst/>
                  <a:gdLst>
                    <a:gd name="T0" fmla="*/ 0 w 19"/>
                    <a:gd name="T1" fmla="*/ 0 h 11"/>
                    <a:gd name="T2" fmla="*/ 0 w 19"/>
                    <a:gd name="T3" fmla="*/ 0 h 11"/>
                    <a:gd name="T4" fmla="*/ 2 w 19"/>
                    <a:gd name="T5" fmla="*/ 0 h 11"/>
                    <a:gd name="T6" fmla="*/ 3 w 19"/>
                    <a:gd name="T7" fmla="*/ 0 h 11"/>
                    <a:gd name="T8" fmla="*/ 4 w 19"/>
                    <a:gd name="T9" fmla="*/ 1 h 11"/>
                    <a:gd name="T10" fmla="*/ 5 w 19"/>
                    <a:gd name="T11" fmla="*/ 2 h 11"/>
                    <a:gd name="T12" fmla="*/ 8 w 19"/>
                    <a:gd name="T13" fmla="*/ 3 h 11"/>
                    <a:gd name="T14" fmla="*/ 10 w 19"/>
                    <a:gd name="T15" fmla="*/ 5 h 11"/>
                    <a:gd name="T16" fmla="*/ 10 w 19"/>
                    <a:gd name="T17" fmla="*/ 5 h 11"/>
                    <a:gd name="T18" fmla="*/ 15 w 19"/>
                    <a:gd name="T19" fmla="*/ 9 h 11"/>
                    <a:gd name="T20" fmla="*/ 15 w 19"/>
                    <a:gd name="T21" fmla="*/ 9 h 11"/>
                    <a:gd name="T22" fmla="*/ 16 w 19"/>
                    <a:gd name="T23" fmla="*/ 10 h 11"/>
                    <a:gd name="T24" fmla="*/ 17 w 19"/>
                    <a:gd name="T25" fmla="*/ 11 h 11"/>
                    <a:gd name="T26" fmla="*/ 18 w 19"/>
                    <a:gd name="T27" fmla="*/ 11 h 11"/>
                    <a:gd name="T28" fmla="*/ 18 w 19"/>
                    <a:gd name="T29" fmla="*/ 11 h 11"/>
                    <a:gd name="T30" fmla="*/ 19 w 19"/>
                    <a:gd name="T31" fmla="*/ 11 h 11"/>
                    <a:gd name="T32" fmla="*/ 18 w 19"/>
                    <a:gd name="T33" fmla="*/ 11 h 11"/>
                    <a:gd name="T34" fmla="*/ 18 w 19"/>
                    <a:gd name="T35" fmla="*/ 11 h 11"/>
                    <a:gd name="T36" fmla="*/ 16 w 19"/>
                    <a:gd name="T37" fmla="*/ 9 h 11"/>
                    <a:gd name="T38" fmla="*/ 14 w 19"/>
                    <a:gd name="T39" fmla="*/ 8 h 11"/>
                    <a:gd name="T40" fmla="*/ 14 w 19"/>
                    <a:gd name="T41" fmla="*/ 8 h 11"/>
                    <a:gd name="T42" fmla="*/ 9 w 19"/>
                    <a:gd name="T43" fmla="*/ 4 h 11"/>
                    <a:gd name="T44" fmla="*/ 9 w 19"/>
                    <a:gd name="T45" fmla="*/ 4 h 11"/>
                    <a:gd name="T46" fmla="*/ 7 w 19"/>
                    <a:gd name="T47" fmla="*/ 3 h 11"/>
                    <a:gd name="T48" fmla="*/ 5 w 19"/>
                    <a:gd name="T49" fmla="*/ 1 h 11"/>
                    <a:gd name="T50" fmla="*/ 4 w 19"/>
                    <a:gd name="T51" fmla="*/ 1 h 11"/>
                    <a:gd name="T52" fmla="*/ 3 w 19"/>
                    <a:gd name="T53" fmla="*/ 0 h 11"/>
                    <a:gd name="T54" fmla="*/ 1 w 19"/>
                    <a:gd name="T55" fmla="*/ 0 h 11"/>
                    <a:gd name="T56" fmla="*/ 0 w 19"/>
                    <a:gd name="T57" fmla="*/ 0 h 11"/>
                    <a:gd name="T58" fmla="*/ 0 w 19"/>
                    <a:gd name="T59" fmla="*/ 0 h 11"/>
                    <a:gd name="T60" fmla="*/ 0 w 19"/>
                    <a:gd name="T6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 h="11">
                      <a:moveTo>
                        <a:pt x="0" y="0"/>
                      </a:moveTo>
                      <a:lnTo>
                        <a:pt x="0" y="0"/>
                      </a:lnTo>
                      <a:lnTo>
                        <a:pt x="2" y="0"/>
                      </a:lnTo>
                      <a:lnTo>
                        <a:pt x="3" y="0"/>
                      </a:lnTo>
                      <a:lnTo>
                        <a:pt x="4" y="1"/>
                      </a:lnTo>
                      <a:lnTo>
                        <a:pt x="5" y="2"/>
                      </a:lnTo>
                      <a:lnTo>
                        <a:pt x="8" y="3"/>
                      </a:lnTo>
                      <a:lnTo>
                        <a:pt x="10" y="5"/>
                      </a:lnTo>
                      <a:lnTo>
                        <a:pt x="10" y="5"/>
                      </a:lnTo>
                      <a:lnTo>
                        <a:pt x="15" y="9"/>
                      </a:lnTo>
                      <a:lnTo>
                        <a:pt x="15" y="9"/>
                      </a:lnTo>
                      <a:lnTo>
                        <a:pt x="16" y="10"/>
                      </a:lnTo>
                      <a:lnTo>
                        <a:pt x="17" y="11"/>
                      </a:lnTo>
                      <a:lnTo>
                        <a:pt x="18" y="11"/>
                      </a:lnTo>
                      <a:lnTo>
                        <a:pt x="18" y="11"/>
                      </a:lnTo>
                      <a:lnTo>
                        <a:pt x="19" y="11"/>
                      </a:lnTo>
                      <a:lnTo>
                        <a:pt x="18" y="11"/>
                      </a:lnTo>
                      <a:lnTo>
                        <a:pt x="18" y="11"/>
                      </a:lnTo>
                      <a:lnTo>
                        <a:pt x="16" y="9"/>
                      </a:lnTo>
                      <a:lnTo>
                        <a:pt x="14" y="8"/>
                      </a:lnTo>
                      <a:lnTo>
                        <a:pt x="14" y="8"/>
                      </a:lnTo>
                      <a:lnTo>
                        <a:pt x="9" y="4"/>
                      </a:lnTo>
                      <a:lnTo>
                        <a:pt x="9" y="4"/>
                      </a:lnTo>
                      <a:lnTo>
                        <a:pt x="7" y="3"/>
                      </a:lnTo>
                      <a:lnTo>
                        <a:pt x="5" y="1"/>
                      </a:lnTo>
                      <a:lnTo>
                        <a:pt x="4" y="1"/>
                      </a:lnTo>
                      <a:lnTo>
                        <a:pt x="3" y="0"/>
                      </a:lnTo>
                      <a:lnTo>
                        <a:pt x="1"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83" name="Freeform 3019">
                  <a:extLst>
                    <a:ext uri="{FF2B5EF4-FFF2-40B4-BE49-F238E27FC236}">
                      <a16:creationId xmlns:a16="http://schemas.microsoft.com/office/drawing/2014/main" id="{939074B3-8D4E-42B7-ACBE-6A254ADA9F21}"/>
                    </a:ext>
                  </a:extLst>
                </p:cNvPr>
                <p:cNvSpPr>
                  <a:spLocks/>
                </p:cNvSpPr>
                <p:nvPr/>
              </p:nvSpPr>
              <p:spPr bwMode="auto">
                <a:xfrm>
                  <a:off x="4227" y="1670"/>
                  <a:ext cx="13" cy="6"/>
                </a:xfrm>
                <a:custGeom>
                  <a:avLst/>
                  <a:gdLst>
                    <a:gd name="T0" fmla="*/ 0 w 13"/>
                    <a:gd name="T1" fmla="*/ 0 h 6"/>
                    <a:gd name="T2" fmla="*/ 0 w 13"/>
                    <a:gd name="T3" fmla="*/ 0 h 6"/>
                    <a:gd name="T4" fmla="*/ 1 w 13"/>
                    <a:gd name="T5" fmla="*/ 2 h 6"/>
                    <a:gd name="T6" fmla="*/ 1 w 13"/>
                    <a:gd name="T7" fmla="*/ 3 h 6"/>
                    <a:gd name="T8" fmla="*/ 3 w 13"/>
                    <a:gd name="T9" fmla="*/ 4 h 6"/>
                    <a:gd name="T10" fmla="*/ 5 w 13"/>
                    <a:gd name="T11" fmla="*/ 5 h 6"/>
                    <a:gd name="T12" fmla="*/ 5 w 13"/>
                    <a:gd name="T13" fmla="*/ 5 h 6"/>
                    <a:gd name="T14" fmla="*/ 7 w 13"/>
                    <a:gd name="T15" fmla="*/ 6 h 6"/>
                    <a:gd name="T16" fmla="*/ 9 w 13"/>
                    <a:gd name="T17" fmla="*/ 6 h 6"/>
                    <a:gd name="T18" fmla="*/ 11 w 13"/>
                    <a:gd name="T19" fmla="*/ 5 h 6"/>
                    <a:gd name="T20" fmla="*/ 13 w 13"/>
                    <a:gd name="T21" fmla="*/ 5 h 6"/>
                    <a:gd name="T22" fmla="*/ 13 w 13"/>
                    <a:gd name="T23" fmla="*/ 5 h 6"/>
                    <a:gd name="T24" fmla="*/ 13 w 13"/>
                    <a:gd name="T25" fmla="*/ 5 h 6"/>
                    <a:gd name="T26" fmla="*/ 13 w 13"/>
                    <a:gd name="T27" fmla="*/ 5 h 6"/>
                    <a:gd name="T28" fmla="*/ 13 w 13"/>
                    <a:gd name="T29" fmla="*/ 5 h 6"/>
                    <a:gd name="T30" fmla="*/ 10 w 13"/>
                    <a:gd name="T31" fmla="*/ 5 h 6"/>
                    <a:gd name="T32" fmla="*/ 7 w 13"/>
                    <a:gd name="T33" fmla="*/ 5 h 6"/>
                    <a:gd name="T34" fmla="*/ 7 w 13"/>
                    <a:gd name="T35" fmla="*/ 5 h 6"/>
                    <a:gd name="T36" fmla="*/ 6 w 13"/>
                    <a:gd name="T37" fmla="*/ 5 h 6"/>
                    <a:gd name="T38" fmla="*/ 5 w 13"/>
                    <a:gd name="T39" fmla="*/ 5 h 6"/>
                    <a:gd name="T40" fmla="*/ 3 w 13"/>
                    <a:gd name="T41" fmla="*/ 4 h 6"/>
                    <a:gd name="T42" fmla="*/ 3 w 13"/>
                    <a:gd name="T43" fmla="*/ 4 h 6"/>
                    <a:gd name="T44" fmla="*/ 2 w 13"/>
                    <a:gd name="T45" fmla="*/ 3 h 6"/>
                    <a:gd name="T46" fmla="*/ 1 w 13"/>
                    <a:gd name="T47" fmla="*/ 2 h 6"/>
                    <a:gd name="T48" fmla="*/ 1 w 13"/>
                    <a:gd name="T49" fmla="*/ 1 h 6"/>
                    <a:gd name="T50" fmla="*/ 0 w 13"/>
                    <a:gd name="T51" fmla="*/ 0 h 6"/>
                    <a:gd name="T52" fmla="*/ 0 w 13"/>
                    <a:gd name="T53" fmla="*/ 0 h 6"/>
                    <a:gd name="T54" fmla="*/ 0 w 13"/>
                    <a:gd name="T5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6">
                      <a:moveTo>
                        <a:pt x="0" y="0"/>
                      </a:moveTo>
                      <a:lnTo>
                        <a:pt x="0" y="0"/>
                      </a:lnTo>
                      <a:lnTo>
                        <a:pt x="1" y="2"/>
                      </a:lnTo>
                      <a:lnTo>
                        <a:pt x="1" y="3"/>
                      </a:lnTo>
                      <a:lnTo>
                        <a:pt x="3" y="4"/>
                      </a:lnTo>
                      <a:lnTo>
                        <a:pt x="5" y="5"/>
                      </a:lnTo>
                      <a:lnTo>
                        <a:pt x="5" y="5"/>
                      </a:lnTo>
                      <a:lnTo>
                        <a:pt x="7" y="6"/>
                      </a:lnTo>
                      <a:lnTo>
                        <a:pt x="9" y="6"/>
                      </a:lnTo>
                      <a:lnTo>
                        <a:pt x="11" y="5"/>
                      </a:lnTo>
                      <a:lnTo>
                        <a:pt x="13" y="5"/>
                      </a:lnTo>
                      <a:lnTo>
                        <a:pt x="13" y="5"/>
                      </a:lnTo>
                      <a:lnTo>
                        <a:pt x="13" y="5"/>
                      </a:lnTo>
                      <a:lnTo>
                        <a:pt x="13" y="5"/>
                      </a:lnTo>
                      <a:lnTo>
                        <a:pt x="13" y="5"/>
                      </a:lnTo>
                      <a:lnTo>
                        <a:pt x="10" y="5"/>
                      </a:lnTo>
                      <a:lnTo>
                        <a:pt x="7" y="5"/>
                      </a:lnTo>
                      <a:lnTo>
                        <a:pt x="7" y="5"/>
                      </a:lnTo>
                      <a:lnTo>
                        <a:pt x="6" y="5"/>
                      </a:lnTo>
                      <a:lnTo>
                        <a:pt x="5" y="5"/>
                      </a:lnTo>
                      <a:lnTo>
                        <a:pt x="3" y="4"/>
                      </a:lnTo>
                      <a:lnTo>
                        <a:pt x="3" y="4"/>
                      </a:lnTo>
                      <a:lnTo>
                        <a:pt x="2" y="3"/>
                      </a:lnTo>
                      <a:lnTo>
                        <a:pt x="1" y="2"/>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84" name="Freeform 3020">
                  <a:extLst>
                    <a:ext uri="{FF2B5EF4-FFF2-40B4-BE49-F238E27FC236}">
                      <a16:creationId xmlns:a16="http://schemas.microsoft.com/office/drawing/2014/main" id="{B69F6E3F-CE01-4A1A-A59C-BC11499CE84C}"/>
                    </a:ext>
                  </a:extLst>
                </p:cNvPr>
                <p:cNvSpPr>
                  <a:spLocks/>
                </p:cNvSpPr>
                <p:nvPr/>
              </p:nvSpPr>
              <p:spPr bwMode="auto">
                <a:xfrm>
                  <a:off x="4227" y="1670"/>
                  <a:ext cx="13" cy="6"/>
                </a:xfrm>
                <a:custGeom>
                  <a:avLst/>
                  <a:gdLst>
                    <a:gd name="T0" fmla="*/ 0 w 13"/>
                    <a:gd name="T1" fmla="*/ 0 h 6"/>
                    <a:gd name="T2" fmla="*/ 0 w 13"/>
                    <a:gd name="T3" fmla="*/ 0 h 6"/>
                    <a:gd name="T4" fmla="*/ 1 w 13"/>
                    <a:gd name="T5" fmla="*/ 2 h 6"/>
                    <a:gd name="T6" fmla="*/ 1 w 13"/>
                    <a:gd name="T7" fmla="*/ 3 h 6"/>
                    <a:gd name="T8" fmla="*/ 3 w 13"/>
                    <a:gd name="T9" fmla="*/ 4 h 6"/>
                    <a:gd name="T10" fmla="*/ 5 w 13"/>
                    <a:gd name="T11" fmla="*/ 5 h 6"/>
                    <a:gd name="T12" fmla="*/ 5 w 13"/>
                    <a:gd name="T13" fmla="*/ 5 h 6"/>
                    <a:gd name="T14" fmla="*/ 7 w 13"/>
                    <a:gd name="T15" fmla="*/ 6 h 6"/>
                    <a:gd name="T16" fmla="*/ 9 w 13"/>
                    <a:gd name="T17" fmla="*/ 6 h 6"/>
                    <a:gd name="T18" fmla="*/ 11 w 13"/>
                    <a:gd name="T19" fmla="*/ 5 h 6"/>
                    <a:gd name="T20" fmla="*/ 13 w 13"/>
                    <a:gd name="T21" fmla="*/ 5 h 6"/>
                    <a:gd name="T22" fmla="*/ 13 w 13"/>
                    <a:gd name="T23" fmla="*/ 5 h 6"/>
                    <a:gd name="T24" fmla="*/ 13 w 13"/>
                    <a:gd name="T25" fmla="*/ 5 h 6"/>
                    <a:gd name="T26" fmla="*/ 13 w 13"/>
                    <a:gd name="T27" fmla="*/ 5 h 6"/>
                    <a:gd name="T28" fmla="*/ 13 w 13"/>
                    <a:gd name="T29" fmla="*/ 5 h 6"/>
                    <a:gd name="T30" fmla="*/ 10 w 13"/>
                    <a:gd name="T31" fmla="*/ 5 h 6"/>
                    <a:gd name="T32" fmla="*/ 7 w 13"/>
                    <a:gd name="T33" fmla="*/ 5 h 6"/>
                    <a:gd name="T34" fmla="*/ 7 w 13"/>
                    <a:gd name="T35" fmla="*/ 5 h 6"/>
                    <a:gd name="T36" fmla="*/ 6 w 13"/>
                    <a:gd name="T37" fmla="*/ 5 h 6"/>
                    <a:gd name="T38" fmla="*/ 5 w 13"/>
                    <a:gd name="T39" fmla="*/ 5 h 6"/>
                    <a:gd name="T40" fmla="*/ 3 w 13"/>
                    <a:gd name="T41" fmla="*/ 4 h 6"/>
                    <a:gd name="T42" fmla="*/ 3 w 13"/>
                    <a:gd name="T43" fmla="*/ 4 h 6"/>
                    <a:gd name="T44" fmla="*/ 2 w 13"/>
                    <a:gd name="T45" fmla="*/ 3 h 6"/>
                    <a:gd name="T46" fmla="*/ 1 w 13"/>
                    <a:gd name="T47" fmla="*/ 2 h 6"/>
                    <a:gd name="T48" fmla="*/ 1 w 13"/>
                    <a:gd name="T49" fmla="*/ 1 h 6"/>
                    <a:gd name="T50" fmla="*/ 0 w 13"/>
                    <a:gd name="T51" fmla="*/ 0 h 6"/>
                    <a:gd name="T52" fmla="*/ 0 w 13"/>
                    <a:gd name="T53" fmla="*/ 0 h 6"/>
                    <a:gd name="T54" fmla="*/ 0 w 13"/>
                    <a:gd name="T5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6">
                      <a:moveTo>
                        <a:pt x="0" y="0"/>
                      </a:moveTo>
                      <a:lnTo>
                        <a:pt x="0" y="0"/>
                      </a:lnTo>
                      <a:lnTo>
                        <a:pt x="1" y="2"/>
                      </a:lnTo>
                      <a:lnTo>
                        <a:pt x="1" y="3"/>
                      </a:lnTo>
                      <a:lnTo>
                        <a:pt x="3" y="4"/>
                      </a:lnTo>
                      <a:lnTo>
                        <a:pt x="5" y="5"/>
                      </a:lnTo>
                      <a:lnTo>
                        <a:pt x="5" y="5"/>
                      </a:lnTo>
                      <a:lnTo>
                        <a:pt x="7" y="6"/>
                      </a:lnTo>
                      <a:lnTo>
                        <a:pt x="9" y="6"/>
                      </a:lnTo>
                      <a:lnTo>
                        <a:pt x="11" y="5"/>
                      </a:lnTo>
                      <a:lnTo>
                        <a:pt x="13" y="5"/>
                      </a:lnTo>
                      <a:lnTo>
                        <a:pt x="13" y="5"/>
                      </a:lnTo>
                      <a:lnTo>
                        <a:pt x="13" y="5"/>
                      </a:lnTo>
                      <a:lnTo>
                        <a:pt x="13" y="5"/>
                      </a:lnTo>
                      <a:lnTo>
                        <a:pt x="13" y="5"/>
                      </a:lnTo>
                      <a:lnTo>
                        <a:pt x="10" y="5"/>
                      </a:lnTo>
                      <a:lnTo>
                        <a:pt x="7" y="5"/>
                      </a:lnTo>
                      <a:lnTo>
                        <a:pt x="7" y="5"/>
                      </a:lnTo>
                      <a:lnTo>
                        <a:pt x="6" y="5"/>
                      </a:lnTo>
                      <a:lnTo>
                        <a:pt x="5" y="5"/>
                      </a:lnTo>
                      <a:lnTo>
                        <a:pt x="3" y="4"/>
                      </a:lnTo>
                      <a:lnTo>
                        <a:pt x="3" y="4"/>
                      </a:lnTo>
                      <a:lnTo>
                        <a:pt x="2" y="3"/>
                      </a:lnTo>
                      <a:lnTo>
                        <a:pt x="1" y="2"/>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85" name="Freeform 3021">
                  <a:extLst>
                    <a:ext uri="{FF2B5EF4-FFF2-40B4-BE49-F238E27FC236}">
                      <a16:creationId xmlns:a16="http://schemas.microsoft.com/office/drawing/2014/main" id="{0EAC1D15-BC4C-4DA4-B3AA-240D70B294C3}"/>
                    </a:ext>
                  </a:extLst>
                </p:cNvPr>
                <p:cNvSpPr>
                  <a:spLocks/>
                </p:cNvSpPr>
                <p:nvPr/>
              </p:nvSpPr>
              <p:spPr bwMode="auto">
                <a:xfrm>
                  <a:off x="4228" y="1669"/>
                  <a:ext cx="12" cy="3"/>
                </a:xfrm>
                <a:custGeom>
                  <a:avLst/>
                  <a:gdLst>
                    <a:gd name="T0" fmla="*/ 0 w 12"/>
                    <a:gd name="T1" fmla="*/ 0 h 3"/>
                    <a:gd name="T2" fmla="*/ 0 w 12"/>
                    <a:gd name="T3" fmla="*/ 0 h 3"/>
                    <a:gd name="T4" fmla="*/ 1 w 12"/>
                    <a:gd name="T5" fmla="*/ 1 h 3"/>
                    <a:gd name="T6" fmla="*/ 2 w 12"/>
                    <a:gd name="T7" fmla="*/ 2 h 3"/>
                    <a:gd name="T8" fmla="*/ 4 w 12"/>
                    <a:gd name="T9" fmla="*/ 2 h 3"/>
                    <a:gd name="T10" fmla="*/ 5 w 12"/>
                    <a:gd name="T11" fmla="*/ 3 h 3"/>
                    <a:gd name="T12" fmla="*/ 7 w 12"/>
                    <a:gd name="T13" fmla="*/ 3 h 3"/>
                    <a:gd name="T14" fmla="*/ 9 w 12"/>
                    <a:gd name="T15" fmla="*/ 3 h 3"/>
                    <a:gd name="T16" fmla="*/ 10 w 12"/>
                    <a:gd name="T17" fmla="*/ 3 h 3"/>
                    <a:gd name="T18" fmla="*/ 12 w 12"/>
                    <a:gd name="T19" fmla="*/ 3 h 3"/>
                    <a:gd name="T20" fmla="*/ 12 w 12"/>
                    <a:gd name="T21" fmla="*/ 3 h 3"/>
                    <a:gd name="T22" fmla="*/ 12 w 12"/>
                    <a:gd name="T23" fmla="*/ 3 h 3"/>
                    <a:gd name="T24" fmla="*/ 12 w 12"/>
                    <a:gd name="T25" fmla="*/ 2 h 3"/>
                    <a:gd name="T26" fmla="*/ 12 w 12"/>
                    <a:gd name="T27" fmla="*/ 2 h 3"/>
                    <a:gd name="T28" fmla="*/ 9 w 12"/>
                    <a:gd name="T29" fmla="*/ 3 h 3"/>
                    <a:gd name="T30" fmla="*/ 7 w 12"/>
                    <a:gd name="T31" fmla="*/ 3 h 3"/>
                    <a:gd name="T32" fmla="*/ 5 w 12"/>
                    <a:gd name="T33" fmla="*/ 3 h 3"/>
                    <a:gd name="T34" fmla="*/ 4 w 12"/>
                    <a:gd name="T35" fmla="*/ 2 h 3"/>
                    <a:gd name="T36" fmla="*/ 2 w 12"/>
                    <a:gd name="T37" fmla="*/ 2 h 3"/>
                    <a:gd name="T38" fmla="*/ 1 w 12"/>
                    <a:gd name="T39" fmla="*/ 1 h 3"/>
                    <a:gd name="T40" fmla="*/ 0 w 12"/>
                    <a:gd name="T41" fmla="*/ 0 h 3"/>
                    <a:gd name="T42" fmla="*/ 0 w 12"/>
                    <a:gd name="T43" fmla="*/ 0 h 3"/>
                    <a:gd name="T44" fmla="*/ 0 w 12"/>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3">
                      <a:moveTo>
                        <a:pt x="0" y="0"/>
                      </a:moveTo>
                      <a:lnTo>
                        <a:pt x="0" y="0"/>
                      </a:lnTo>
                      <a:lnTo>
                        <a:pt x="1" y="1"/>
                      </a:lnTo>
                      <a:lnTo>
                        <a:pt x="2" y="2"/>
                      </a:lnTo>
                      <a:lnTo>
                        <a:pt x="4" y="2"/>
                      </a:lnTo>
                      <a:lnTo>
                        <a:pt x="5" y="3"/>
                      </a:lnTo>
                      <a:lnTo>
                        <a:pt x="7" y="3"/>
                      </a:lnTo>
                      <a:lnTo>
                        <a:pt x="9" y="3"/>
                      </a:lnTo>
                      <a:lnTo>
                        <a:pt x="10" y="3"/>
                      </a:lnTo>
                      <a:lnTo>
                        <a:pt x="12" y="3"/>
                      </a:lnTo>
                      <a:lnTo>
                        <a:pt x="12" y="3"/>
                      </a:lnTo>
                      <a:lnTo>
                        <a:pt x="12" y="3"/>
                      </a:lnTo>
                      <a:lnTo>
                        <a:pt x="12" y="2"/>
                      </a:lnTo>
                      <a:lnTo>
                        <a:pt x="12" y="2"/>
                      </a:lnTo>
                      <a:lnTo>
                        <a:pt x="9" y="3"/>
                      </a:lnTo>
                      <a:lnTo>
                        <a:pt x="7" y="3"/>
                      </a:lnTo>
                      <a:lnTo>
                        <a:pt x="5" y="3"/>
                      </a:lnTo>
                      <a:lnTo>
                        <a:pt x="4" y="2"/>
                      </a:lnTo>
                      <a:lnTo>
                        <a:pt x="2" y="2"/>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86" name="Freeform 3022">
                  <a:extLst>
                    <a:ext uri="{FF2B5EF4-FFF2-40B4-BE49-F238E27FC236}">
                      <a16:creationId xmlns:a16="http://schemas.microsoft.com/office/drawing/2014/main" id="{6703487E-0090-454B-8122-C012DB0B5400}"/>
                    </a:ext>
                  </a:extLst>
                </p:cNvPr>
                <p:cNvSpPr>
                  <a:spLocks/>
                </p:cNvSpPr>
                <p:nvPr/>
              </p:nvSpPr>
              <p:spPr bwMode="auto">
                <a:xfrm>
                  <a:off x="4228" y="1669"/>
                  <a:ext cx="12" cy="3"/>
                </a:xfrm>
                <a:custGeom>
                  <a:avLst/>
                  <a:gdLst>
                    <a:gd name="T0" fmla="*/ 0 w 12"/>
                    <a:gd name="T1" fmla="*/ 0 h 3"/>
                    <a:gd name="T2" fmla="*/ 0 w 12"/>
                    <a:gd name="T3" fmla="*/ 0 h 3"/>
                    <a:gd name="T4" fmla="*/ 1 w 12"/>
                    <a:gd name="T5" fmla="*/ 1 h 3"/>
                    <a:gd name="T6" fmla="*/ 2 w 12"/>
                    <a:gd name="T7" fmla="*/ 2 h 3"/>
                    <a:gd name="T8" fmla="*/ 4 w 12"/>
                    <a:gd name="T9" fmla="*/ 2 h 3"/>
                    <a:gd name="T10" fmla="*/ 5 w 12"/>
                    <a:gd name="T11" fmla="*/ 3 h 3"/>
                    <a:gd name="T12" fmla="*/ 7 w 12"/>
                    <a:gd name="T13" fmla="*/ 3 h 3"/>
                    <a:gd name="T14" fmla="*/ 9 w 12"/>
                    <a:gd name="T15" fmla="*/ 3 h 3"/>
                    <a:gd name="T16" fmla="*/ 10 w 12"/>
                    <a:gd name="T17" fmla="*/ 3 h 3"/>
                    <a:gd name="T18" fmla="*/ 12 w 12"/>
                    <a:gd name="T19" fmla="*/ 3 h 3"/>
                    <a:gd name="T20" fmla="*/ 12 w 12"/>
                    <a:gd name="T21" fmla="*/ 3 h 3"/>
                    <a:gd name="T22" fmla="*/ 12 w 12"/>
                    <a:gd name="T23" fmla="*/ 3 h 3"/>
                    <a:gd name="T24" fmla="*/ 12 w 12"/>
                    <a:gd name="T25" fmla="*/ 2 h 3"/>
                    <a:gd name="T26" fmla="*/ 12 w 12"/>
                    <a:gd name="T27" fmla="*/ 2 h 3"/>
                    <a:gd name="T28" fmla="*/ 9 w 12"/>
                    <a:gd name="T29" fmla="*/ 3 h 3"/>
                    <a:gd name="T30" fmla="*/ 7 w 12"/>
                    <a:gd name="T31" fmla="*/ 3 h 3"/>
                    <a:gd name="T32" fmla="*/ 5 w 12"/>
                    <a:gd name="T33" fmla="*/ 3 h 3"/>
                    <a:gd name="T34" fmla="*/ 4 w 12"/>
                    <a:gd name="T35" fmla="*/ 2 h 3"/>
                    <a:gd name="T36" fmla="*/ 2 w 12"/>
                    <a:gd name="T37" fmla="*/ 2 h 3"/>
                    <a:gd name="T38" fmla="*/ 1 w 12"/>
                    <a:gd name="T39" fmla="*/ 1 h 3"/>
                    <a:gd name="T40" fmla="*/ 0 w 12"/>
                    <a:gd name="T41" fmla="*/ 0 h 3"/>
                    <a:gd name="T42" fmla="*/ 0 w 12"/>
                    <a:gd name="T43" fmla="*/ 0 h 3"/>
                    <a:gd name="T44" fmla="*/ 0 w 12"/>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3">
                      <a:moveTo>
                        <a:pt x="0" y="0"/>
                      </a:moveTo>
                      <a:lnTo>
                        <a:pt x="0" y="0"/>
                      </a:lnTo>
                      <a:lnTo>
                        <a:pt x="1" y="1"/>
                      </a:lnTo>
                      <a:lnTo>
                        <a:pt x="2" y="2"/>
                      </a:lnTo>
                      <a:lnTo>
                        <a:pt x="4" y="2"/>
                      </a:lnTo>
                      <a:lnTo>
                        <a:pt x="5" y="3"/>
                      </a:lnTo>
                      <a:lnTo>
                        <a:pt x="7" y="3"/>
                      </a:lnTo>
                      <a:lnTo>
                        <a:pt x="9" y="3"/>
                      </a:lnTo>
                      <a:lnTo>
                        <a:pt x="10" y="3"/>
                      </a:lnTo>
                      <a:lnTo>
                        <a:pt x="12" y="3"/>
                      </a:lnTo>
                      <a:lnTo>
                        <a:pt x="12" y="3"/>
                      </a:lnTo>
                      <a:lnTo>
                        <a:pt x="12" y="3"/>
                      </a:lnTo>
                      <a:lnTo>
                        <a:pt x="12" y="2"/>
                      </a:lnTo>
                      <a:lnTo>
                        <a:pt x="12" y="2"/>
                      </a:lnTo>
                      <a:lnTo>
                        <a:pt x="9" y="3"/>
                      </a:lnTo>
                      <a:lnTo>
                        <a:pt x="7" y="3"/>
                      </a:lnTo>
                      <a:lnTo>
                        <a:pt x="5" y="3"/>
                      </a:lnTo>
                      <a:lnTo>
                        <a:pt x="4" y="2"/>
                      </a:lnTo>
                      <a:lnTo>
                        <a:pt x="2" y="2"/>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87" name="Freeform 3023">
                  <a:extLst>
                    <a:ext uri="{FF2B5EF4-FFF2-40B4-BE49-F238E27FC236}">
                      <a16:creationId xmlns:a16="http://schemas.microsoft.com/office/drawing/2014/main" id="{B422D817-1779-4CE4-8B1B-E08995ED027C}"/>
                    </a:ext>
                  </a:extLst>
                </p:cNvPr>
                <p:cNvSpPr>
                  <a:spLocks/>
                </p:cNvSpPr>
                <p:nvPr/>
              </p:nvSpPr>
              <p:spPr bwMode="auto">
                <a:xfrm>
                  <a:off x="4240" y="1665"/>
                  <a:ext cx="7" cy="10"/>
                </a:xfrm>
                <a:custGeom>
                  <a:avLst/>
                  <a:gdLst>
                    <a:gd name="T0" fmla="*/ 0 w 7"/>
                    <a:gd name="T1" fmla="*/ 10 h 10"/>
                    <a:gd name="T2" fmla="*/ 0 w 7"/>
                    <a:gd name="T3" fmla="*/ 10 h 10"/>
                    <a:gd name="T4" fmla="*/ 1 w 7"/>
                    <a:gd name="T5" fmla="*/ 9 h 10"/>
                    <a:gd name="T6" fmla="*/ 2 w 7"/>
                    <a:gd name="T7" fmla="*/ 8 h 10"/>
                    <a:gd name="T8" fmla="*/ 2 w 7"/>
                    <a:gd name="T9" fmla="*/ 8 h 10"/>
                    <a:gd name="T10" fmla="*/ 2 w 7"/>
                    <a:gd name="T11" fmla="*/ 6 h 10"/>
                    <a:gd name="T12" fmla="*/ 2 w 7"/>
                    <a:gd name="T13" fmla="*/ 6 h 10"/>
                    <a:gd name="T14" fmla="*/ 2 w 7"/>
                    <a:gd name="T15" fmla="*/ 5 h 10"/>
                    <a:gd name="T16" fmla="*/ 2 w 7"/>
                    <a:gd name="T17" fmla="*/ 4 h 10"/>
                    <a:gd name="T18" fmla="*/ 2 w 7"/>
                    <a:gd name="T19" fmla="*/ 4 h 10"/>
                    <a:gd name="T20" fmla="*/ 2 w 7"/>
                    <a:gd name="T21" fmla="*/ 2 h 10"/>
                    <a:gd name="T22" fmla="*/ 2 w 7"/>
                    <a:gd name="T23" fmla="*/ 1 h 10"/>
                    <a:gd name="T24" fmla="*/ 2 w 7"/>
                    <a:gd name="T25" fmla="*/ 1 h 10"/>
                    <a:gd name="T26" fmla="*/ 4 w 7"/>
                    <a:gd name="T27" fmla="*/ 0 h 10"/>
                    <a:gd name="T28" fmla="*/ 4 w 7"/>
                    <a:gd name="T29" fmla="*/ 0 h 10"/>
                    <a:gd name="T30" fmla="*/ 5 w 7"/>
                    <a:gd name="T31" fmla="*/ 0 h 10"/>
                    <a:gd name="T32" fmla="*/ 6 w 7"/>
                    <a:gd name="T33" fmla="*/ 1 h 10"/>
                    <a:gd name="T34" fmla="*/ 6 w 7"/>
                    <a:gd name="T35" fmla="*/ 1 h 10"/>
                    <a:gd name="T36" fmla="*/ 6 w 7"/>
                    <a:gd name="T37" fmla="*/ 2 h 10"/>
                    <a:gd name="T38" fmla="*/ 6 w 7"/>
                    <a:gd name="T39" fmla="*/ 2 h 10"/>
                    <a:gd name="T40" fmla="*/ 6 w 7"/>
                    <a:gd name="T41" fmla="*/ 2 h 10"/>
                    <a:gd name="T42" fmla="*/ 6 w 7"/>
                    <a:gd name="T43" fmla="*/ 2 h 10"/>
                    <a:gd name="T44" fmla="*/ 6 w 7"/>
                    <a:gd name="T45" fmla="*/ 2 h 10"/>
                    <a:gd name="T46" fmla="*/ 7 w 7"/>
                    <a:gd name="T47" fmla="*/ 1 h 10"/>
                    <a:gd name="T48" fmla="*/ 6 w 7"/>
                    <a:gd name="T49" fmla="*/ 1 h 10"/>
                    <a:gd name="T50" fmla="*/ 6 w 7"/>
                    <a:gd name="T51" fmla="*/ 0 h 10"/>
                    <a:gd name="T52" fmla="*/ 5 w 7"/>
                    <a:gd name="T53" fmla="*/ 0 h 10"/>
                    <a:gd name="T54" fmla="*/ 4 w 7"/>
                    <a:gd name="T55" fmla="*/ 0 h 10"/>
                    <a:gd name="T56" fmla="*/ 4 w 7"/>
                    <a:gd name="T57" fmla="*/ 0 h 10"/>
                    <a:gd name="T58" fmla="*/ 2 w 7"/>
                    <a:gd name="T59" fmla="*/ 0 h 10"/>
                    <a:gd name="T60" fmla="*/ 2 w 7"/>
                    <a:gd name="T61" fmla="*/ 0 h 10"/>
                    <a:gd name="T62" fmla="*/ 1 w 7"/>
                    <a:gd name="T63" fmla="*/ 1 h 10"/>
                    <a:gd name="T64" fmla="*/ 1 w 7"/>
                    <a:gd name="T65" fmla="*/ 1 h 10"/>
                    <a:gd name="T66" fmla="*/ 1 w 7"/>
                    <a:gd name="T67" fmla="*/ 2 h 10"/>
                    <a:gd name="T68" fmla="*/ 1 w 7"/>
                    <a:gd name="T69" fmla="*/ 2 h 10"/>
                    <a:gd name="T70" fmla="*/ 2 w 7"/>
                    <a:gd name="T71" fmla="*/ 4 h 10"/>
                    <a:gd name="T72" fmla="*/ 2 w 7"/>
                    <a:gd name="T73" fmla="*/ 6 h 10"/>
                    <a:gd name="T74" fmla="*/ 2 w 7"/>
                    <a:gd name="T75" fmla="*/ 7 h 10"/>
                    <a:gd name="T76" fmla="*/ 2 w 7"/>
                    <a:gd name="T77" fmla="*/ 8 h 10"/>
                    <a:gd name="T78" fmla="*/ 1 w 7"/>
                    <a:gd name="T79" fmla="*/ 9 h 10"/>
                    <a:gd name="T80" fmla="*/ 0 w 7"/>
                    <a:gd name="T81" fmla="*/ 9 h 10"/>
                    <a:gd name="T82" fmla="*/ 0 w 7"/>
                    <a:gd name="T83" fmla="*/ 9 h 10"/>
                    <a:gd name="T84" fmla="*/ 0 w 7"/>
                    <a:gd name="T8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10">
                      <a:moveTo>
                        <a:pt x="0" y="10"/>
                      </a:moveTo>
                      <a:lnTo>
                        <a:pt x="0" y="10"/>
                      </a:lnTo>
                      <a:lnTo>
                        <a:pt x="1" y="9"/>
                      </a:lnTo>
                      <a:lnTo>
                        <a:pt x="2" y="8"/>
                      </a:lnTo>
                      <a:lnTo>
                        <a:pt x="2" y="8"/>
                      </a:lnTo>
                      <a:lnTo>
                        <a:pt x="2" y="6"/>
                      </a:lnTo>
                      <a:lnTo>
                        <a:pt x="2" y="6"/>
                      </a:lnTo>
                      <a:lnTo>
                        <a:pt x="2" y="5"/>
                      </a:lnTo>
                      <a:lnTo>
                        <a:pt x="2" y="4"/>
                      </a:lnTo>
                      <a:lnTo>
                        <a:pt x="2" y="4"/>
                      </a:lnTo>
                      <a:lnTo>
                        <a:pt x="2" y="2"/>
                      </a:lnTo>
                      <a:lnTo>
                        <a:pt x="2" y="1"/>
                      </a:lnTo>
                      <a:lnTo>
                        <a:pt x="2" y="1"/>
                      </a:lnTo>
                      <a:lnTo>
                        <a:pt x="4" y="0"/>
                      </a:lnTo>
                      <a:lnTo>
                        <a:pt x="4" y="0"/>
                      </a:lnTo>
                      <a:lnTo>
                        <a:pt x="5" y="0"/>
                      </a:lnTo>
                      <a:lnTo>
                        <a:pt x="6" y="1"/>
                      </a:lnTo>
                      <a:lnTo>
                        <a:pt x="6" y="1"/>
                      </a:lnTo>
                      <a:lnTo>
                        <a:pt x="6" y="2"/>
                      </a:lnTo>
                      <a:lnTo>
                        <a:pt x="6" y="2"/>
                      </a:lnTo>
                      <a:lnTo>
                        <a:pt x="6" y="2"/>
                      </a:lnTo>
                      <a:lnTo>
                        <a:pt x="6" y="2"/>
                      </a:lnTo>
                      <a:lnTo>
                        <a:pt x="6" y="2"/>
                      </a:lnTo>
                      <a:lnTo>
                        <a:pt x="7" y="1"/>
                      </a:lnTo>
                      <a:lnTo>
                        <a:pt x="6" y="1"/>
                      </a:lnTo>
                      <a:lnTo>
                        <a:pt x="6" y="0"/>
                      </a:lnTo>
                      <a:lnTo>
                        <a:pt x="5" y="0"/>
                      </a:lnTo>
                      <a:lnTo>
                        <a:pt x="4" y="0"/>
                      </a:lnTo>
                      <a:lnTo>
                        <a:pt x="4" y="0"/>
                      </a:lnTo>
                      <a:lnTo>
                        <a:pt x="2" y="0"/>
                      </a:lnTo>
                      <a:lnTo>
                        <a:pt x="2" y="0"/>
                      </a:lnTo>
                      <a:lnTo>
                        <a:pt x="1" y="1"/>
                      </a:lnTo>
                      <a:lnTo>
                        <a:pt x="1" y="1"/>
                      </a:lnTo>
                      <a:lnTo>
                        <a:pt x="1" y="2"/>
                      </a:lnTo>
                      <a:lnTo>
                        <a:pt x="1" y="2"/>
                      </a:lnTo>
                      <a:lnTo>
                        <a:pt x="2" y="4"/>
                      </a:lnTo>
                      <a:lnTo>
                        <a:pt x="2" y="6"/>
                      </a:lnTo>
                      <a:lnTo>
                        <a:pt x="2" y="7"/>
                      </a:lnTo>
                      <a:lnTo>
                        <a:pt x="2" y="8"/>
                      </a:lnTo>
                      <a:lnTo>
                        <a:pt x="1" y="9"/>
                      </a:lnTo>
                      <a:lnTo>
                        <a:pt x="0" y="9"/>
                      </a:lnTo>
                      <a:lnTo>
                        <a:pt x="0" y="9"/>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88" name="Freeform 3024">
                  <a:extLst>
                    <a:ext uri="{FF2B5EF4-FFF2-40B4-BE49-F238E27FC236}">
                      <a16:creationId xmlns:a16="http://schemas.microsoft.com/office/drawing/2014/main" id="{784E6D2A-399A-4A3F-AD13-5F0EF10F828E}"/>
                    </a:ext>
                  </a:extLst>
                </p:cNvPr>
                <p:cNvSpPr>
                  <a:spLocks/>
                </p:cNvSpPr>
                <p:nvPr/>
              </p:nvSpPr>
              <p:spPr bwMode="auto">
                <a:xfrm>
                  <a:off x="4240" y="1665"/>
                  <a:ext cx="7" cy="10"/>
                </a:xfrm>
                <a:custGeom>
                  <a:avLst/>
                  <a:gdLst>
                    <a:gd name="T0" fmla="*/ 0 w 7"/>
                    <a:gd name="T1" fmla="*/ 10 h 10"/>
                    <a:gd name="T2" fmla="*/ 0 w 7"/>
                    <a:gd name="T3" fmla="*/ 10 h 10"/>
                    <a:gd name="T4" fmla="*/ 1 w 7"/>
                    <a:gd name="T5" fmla="*/ 9 h 10"/>
                    <a:gd name="T6" fmla="*/ 2 w 7"/>
                    <a:gd name="T7" fmla="*/ 8 h 10"/>
                    <a:gd name="T8" fmla="*/ 2 w 7"/>
                    <a:gd name="T9" fmla="*/ 8 h 10"/>
                    <a:gd name="T10" fmla="*/ 2 w 7"/>
                    <a:gd name="T11" fmla="*/ 6 h 10"/>
                    <a:gd name="T12" fmla="*/ 2 w 7"/>
                    <a:gd name="T13" fmla="*/ 6 h 10"/>
                    <a:gd name="T14" fmla="*/ 2 w 7"/>
                    <a:gd name="T15" fmla="*/ 5 h 10"/>
                    <a:gd name="T16" fmla="*/ 2 w 7"/>
                    <a:gd name="T17" fmla="*/ 4 h 10"/>
                    <a:gd name="T18" fmla="*/ 2 w 7"/>
                    <a:gd name="T19" fmla="*/ 4 h 10"/>
                    <a:gd name="T20" fmla="*/ 2 w 7"/>
                    <a:gd name="T21" fmla="*/ 2 h 10"/>
                    <a:gd name="T22" fmla="*/ 2 w 7"/>
                    <a:gd name="T23" fmla="*/ 1 h 10"/>
                    <a:gd name="T24" fmla="*/ 2 w 7"/>
                    <a:gd name="T25" fmla="*/ 1 h 10"/>
                    <a:gd name="T26" fmla="*/ 4 w 7"/>
                    <a:gd name="T27" fmla="*/ 0 h 10"/>
                    <a:gd name="T28" fmla="*/ 4 w 7"/>
                    <a:gd name="T29" fmla="*/ 0 h 10"/>
                    <a:gd name="T30" fmla="*/ 5 w 7"/>
                    <a:gd name="T31" fmla="*/ 0 h 10"/>
                    <a:gd name="T32" fmla="*/ 6 w 7"/>
                    <a:gd name="T33" fmla="*/ 1 h 10"/>
                    <a:gd name="T34" fmla="*/ 6 w 7"/>
                    <a:gd name="T35" fmla="*/ 1 h 10"/>
                    <a:gd name="T36" fmla="*/ 6 w 7"/>
                    <a:gd name="T37" fmla="*/ 2 h 10"/>
                    <a:gd name="T38" fmla="*/ 6 w 7"/>
                    <a:gd name="T39" fmla="*/ 2 h 10"/>
                    <a:gd name="T40" fmla="*/ 6 w 7"/>
                    <a:gd name="T41" fmla="*/ 2 h 10"/>
                    <a:gd name="T42" fmla="*/ 6 w 7"/>
                    <a:gd name="T43" fmla="*/ 2 h 10"/>
                    <a:gd name="T44" fmla="*/ 6 w 7"/>
                    <a:gd name="T45" fmla="*/ 2 h 10"/>
                    <a:gd name="T46" fmla="*/ 7 w 7"/>
                    <a:gd name="T47" fmla="*/ 1 h 10"/>
                    <a:gd name="T48" fmla="*/ 6 w 7"/>
                    <a:gd name="T49" fmla="*/ 1 h 10"/>
                    <a:gd name="T50" fmla="*/ 6 w 7"/>
                    <a:gd name="T51" fmla="*/ 0 h 10"/>
                    <a:gd name="T52" fmla="*/ 5 w 7"/>
                    <a:gd name="T53" fmla="*/ 0 h 10"/>
                    <a:gd name="T54" fmla="*/ 4 w 7"/>
                    <a:gd name="T55" fmla="*/ 0 h 10"/>
                    <a:gd name="T56" fmla="*/ 4 w 7"/>
                    <a:gd name="T57" fmla="*/ 0 h 10"/>
                    <a:gd name="T58" fmla="*/ 2 w 7"/>
                    <a:gd name="T59" fmla="*/ 0 h 10"/>
                    <a:gd name="T60" fmla="*/ 2 w 7"/>
                    <a:gd name="T61" fmla="*/ 0 h 10"/>
                    <a:gd name="T62" fmla="*/ 1 w 7"/>
                    <a:gd name="T63" fmla="*/ 1 h 10"/>
                    <a:gd name="T64" fmla="*/ 1 w 7"/>
                    <a:gd name="T65" fmla="*/ 1 h 10"/>
                    <a:gd name="T66" fmla="*/ 1 w 7"/>
                    <a:gd name="T67" fmla="*/ 2 h 10"/>
                    <a:gd name="T68" fmla="*/ 1 w 7"/>
                    <a:gd name="T69" fmla="*/ 2 h 10"/>
                    <a:gd name="T70" fmla="*/ 2 w 7"/>
                    <a:gd name="T71" fmla="*/ 4 h 10"/>
                    <a:gd name="T72" fmla="*/ 2 w 7"/>
                    <a:gd name="T73" fmla="*/ 6 h 10"/>
                    <a:gd name="T74" fmla="*/ 2 w 7"/>
                    <a:gd name="T75" fmla="*/ 7 h 10"/>
                    <a:gd name="T76" fmla="*/ 2 w 7"/>
                    <a:gd name="T77" fmla="*/ 8 h 10"/>
                    <a:gd name="T78" fmla="*/ 1 w 7"/>
                    <a:gd name="T79" fmla="*/ 9 h 10"/>
                    <a:gd name="T80" fmla="*/ 0 w 7"/>
                    <a:gd name="T81" fmla="*/ 9 h 10"/>
                    <a:gd name="T82" fmla="*/ 0 w 7"/>
                    <a:gd name="T83" fmla="*/ 9 h 10"/>
                    <a:gd name="T84" fmla="*/ 0 w 7"/>
                    <a:gd name="T8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10">
                      <a:moveTo>
                        <a:pt x="0" y="10"/>
                      </a:moveTo>
                      <a:lnTo>
                        <a:pt x="0" y="10"/>
                      </a:lnTo>
                      <a:lnTo>
                        <a:pt x="1" y="9"/>
                      </a:lnTo>
                      <a:lnTo>
                        <a:pt x="2" y="8"/>
                      </a:lnTo>
                      <a:lnTo>
                        <a:pt x="2" y="8"/>
                      </a:lnTo>
                      <a:lnTo>
                        <a:pt x="2" y="6"/>
                      </a:lnTo>
                      <a:lnTo>
                        <a:pt x="2" y="6"/>
                      </a:lnTo>
                      <a:lnTo>
                        <a:pt x="2" y="5"/>
                      </a:lnTo>
                      <a:lnTo>
                        <a:pt x="2" y="4"/>
                      </a:lnTo>
                      <a:lnTo>
                        <a:pt x="2" y="4"/>
                      </a:lnTo>
                      <a:lnTo>
                        <a:pt x="2" y="2"/>
                      </a:lnTo>
                      <a:lnTo>
                        <a:pt x="2" y="1"/>
                      </a:lnTo>
                      <a:lnTo>
                        <a:pt x="2" y="1"/>
                      </a:lnTo>
                      <a:lnTo>
                        <a:pt x="4" y="0"/>
                      </a:lnTo>
                      <a:lnTo>
                        <a:pt x="4" y="0"/>
                      </a:lnTo>
                      <a:lnTo>
                        <a:pt x="5" y="0"/>
                      </a:lnTo>
                      <a:lnTo>
                        <a:pt x="6" y="1"/>
                      </a:lnTo>
                      <a:lnTo>
                        <a:pt x="6" y="1"/>
                      </a:lnTo>
                      <a:lnTo>
                        <a:pt x="6" y="2"/>
                      </a:lnTo>
                      <a:lnTo>
                        <a:pt x="6" y="2"/>
                      </a:lnTo>
                      <a:lnTo>
                        <a:pt x="6" y="2"/>
                      </a:lnTo>
                      <a:lnTo>
                        <a:pt x="6" y="2"/>
                      </a:lnTo>
                      <a:lnTo>
                        <a:pt x="6" y="2"/>
                      </a:lnTo>
                      <a:lnTo>
                        <a:pt x="7" y="1"/>
                      </a:lnTo>
                      <a:lnTo>
                        <a:pt x="6" y="1"/>
                      </a:lnTo>
                      <a:lnTo>
                        <a:pt x="6" y="0"/>
                      </a:lnTo>
                      <a:lnTo>
                        <a:pt x="5" y="0"/>
                      </a:lnTo>
                      <a:lnTo>
                        <a:pt x="4" y="0"/>
                      </a:lnTo>
                      <a:lnTo>
                        <a:pt x="4" y="0"/>
                      </a:lnTo>
                      <a:lnTo>
                        <a:pt x="2" y="0"/>
                      </a:lnTo>
                      <a:lnTo>
                        <a:pt x="2" y="0"/>
                      </a:lnTo>
                      <a:lnTo>
                        <a:pt x="1" y="1"/>
                      </a:lnTo>
                      <a:lnTo>
                        <a:pt x="1" y="1"/>
                      </a:lnTo>
                      <a:lnTo>
                        <a:pt x="1" y="2"/>
                      </a:lnTo>
                      <a:lnTo>
                        <a:pt x="1" y="2"/>
                      </a:lnTo>
                      <a:lnTo>
                        <a:pt x="2" y="4"/>
                      </a:lnTo>
                      <a:lnTo>
                        <a:pt x="2" y="6"/>
                      </a:lnTo>
                      <a:lnTo>
                        <a:pt x="2" y="7"/>
                      </a:lnTo>
                      <a:lnTo>
                        <a:pt x="2" y="8"/>
                      </a:lnTo>
                      <a:lnTo>
                        <a:pt x="1" y="9"/>
                      </a:lnTo>
                      <a:lnTo>
                        <a:pt x="0" y="9"/>
                      </a:lnTo>
                      <a:lnTo>
                        <a:pt x="0" y="9"/>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89" name="Freeform 3025">
                  <a:extLst>
                    <a:ext uri="{FF2B5EF4-FFF2-40B4-BE49-F238E27FC236}">
                      <a16:creationId xmlns:a16="http://schemas.microsoft.com/office/drawing/2014/main" id="{10831122-FAB1-40C3-BFC7-3EE8B091EFEA}"/>
                    </a:ext>
                  </a:extLst>
                </p:cNvPr>
                <p:cNvSpPr>
                  <a:spLocks/>
                </p:cNvSpPr>
                <p:nvPr/>
              </p:nvSpPr>
              <p:spPr bwMode="auto">
                <a:xfrm>
                  <a:off x="4242" y="1667"/>
                  <a:ext cx="4" cy="2"/>
                </a:xfrm>
                <a:custGeom>
                  <a:avLst/>
                  <a:gdLst>
                    <a:gd name="T0" fmla="*/ 0 w 4"/>
                    <a:gd name="T1" fmla="*/ 2 h 2"/>
                    <a:gd name="T2" fmla="*/ 0 w 4"/>
                    <a:gd name="T3" fmla="*/ 2 h 2"/>
                    <a:gd name="T4" fmla="*/ 0 w 4"/>
                    <a:gd name="T5" fmla="*/ 1 h 2"/>
                    <a:gd name="T6" fmla="*/ 0 w 4"/>
                    <a:gd name="T7" fmla="*/ 1 h 2"/>
                    <a:gd name="T8" fmla="*/ 1 w 4"/>
                    <a:gd name="T9" fmla="*/ 0 h 2"/>
                    <a:gd name="T10" fmla="*/ 1 w 4"/>
                    <a:gd name="T11" fmla="*/ 0 h 2"/>
                    <a:gd name="T12" fmla="*/ 1 w 4"/>
                    <a:gd name="T13" fmla="*/ 0 h 2"/>
                    <a:gd name="T14" fmla="*/ 2 w 4"/>
                    <a:gd name="T15" fmla="*/ 0 h 2"/>
                    <a:gd name="T16" fmla="*/ 3 w 4"/>
                    <a:gd name="T17" fmla="*/ 0 h 2"/>
                    <a:gd name="T18" fmla="*/ 4 w 4"/>
                    <a:gd name="T19" fmla="*/ 1 h 2"/>
                    <a:gd name="T20" fmla="*/ 4 w 4"/>
                    <a:gd name="T21" fmla="*/ 1 h 2"/>
                    <a:gd name="T22" fmla="*/ 4 w 4"/>
                    <a:gd name="T23" fmla="*/ 1 h 2"/>
                    <a:gd name="T24" fmla="*/ 4 w 4"/>
                    <a:gd name="T25" fmla="*/ 1 h 2"/>
                    <a:gd name="T26" fmla="*/ 3 w 4"/>
                    <a:gd name="T27" fmla="*/ 0 h 2"/>
                    <a:gd name="T28" fmla="*/ 2 w 4"/>
                    <a:gd name="T29" fmla="*/ 0 h 2"/>
                    <a:gd name="T30" fmla="*/ 2 w 4"/>
                    <a:gd name="T31" fmla="*/ 0 h 2"/>
                    <a:gd name="T32" fmla="*/ 1 w 4"/>
                    <a:gd name="T33" fmla="*/ 0 h 2"/>
                    <a:gd name="T34" fmla="*/ 1 w 4"/>
                    <a:gd name="T35" fmla="*/ 0 h 2"/>
                    <a:gd name="T36" fmla="*/ 0 w 4"/>
                    <a:gd name="T37" fmla="*/ 0 h 2"/>
                    <a:gd name="T38" fmla="*/ 0 w 4"/>
                    <a:gd name="T39" fmla="*/ 1 h 2"/>
                    <a:gd name="T40" fmla="*/ 0 w 4"/>
                    <a:gd name="T41" fmla="*/ 2 h 2"/>
                    <a:gd name="T42" fmla="*/ 0 w 4"/>
                    <a:gd name="T43" fmla="*/ 2 h 2"/>
                    <a:gd name="T44" fmla="*/ 0 w 4"/>
                    <a:gd name="T4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2">
                      <a:moveTo>
                        <a:pt x="0" y="2"/>
                      </a:moveTo>
                      <a:lnTo>
                        <a:pt x="0" y="2"/>
                      </a:lnTo>
                      <a:lnTo>
                        <a:pt x="0" y="1"/>
                      </a:lnTo>
                      <a:lnTo>
                        <a:pt x="0" y="1"/>
                      </a:lnTo>
                      <a:lnTo>
                        <a:pt x="1" y="0"/>
                      </a:lnTo>
                      <a:lnTo>
                        <a:pt x="1" y="0"/>
                      </a:lnTo>
                      <a:lnTo>
                        <a:pt x="1" y="0"/>
                      </a:lnTo>
                      <a:lnTo>
                        <a:pt x="2" y="0"/>
                      </a:lnTo>
                      <a:lnTo>
                        <a:pt x="3" y="0"/>
                      </a:lnTo>
                      <a:lnTo>
                        <a:pt x="4" y="1"/>
                      </a:lnTo>
                      <a:lnTo>
                        <a:pt x="4" y="1"/>
                      </a:lnTo>
                      <a:lnTo>
                        <a:pt x="4" y="1"/>
                      </a:lnTo>
                      <a:lnTo>
                        <a:pt x="4" y="1"/>
                      </a:lnTo>
                      <a:lnTo>
                        <a:pt x="3" y="0"/>
                      </a:lnTo>
                      <a:lnTo>
                        <a:pt x="2" y="0"/>
                      </a:lnTo>
                      <a:lnTo>
                        <a:pt x="2" y="0"/>
                      </a:lnTo>
                      <a:lnTo>
                        <a:pt x="1" y="0"/>
                      </a:lnTo>
                      <a:lnTo>
                        <a:pt x="1" y="0"/>
                      </a:lnTo>
                      <a:lnTo>
                        <a:pt x="0" y="0"/>
                      </a:lnTo>
                      <a:lnTo>
                        <a:pt x="0" y="1"/>
                      </a:lnTo>
                      <a:lnTo>
                        <a:pt x="0" y="2"/>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90" name="Freeform 3026">
                  <a:extLst>
                    <a:ext uri="{FF2B5EF4-FFF2-40B4-BE49-F238E27FC236}">
                      <a16:creationId xmlns:a16="http://schemas.microsoft.com/office/drawing/2014/main" id="{D61ABEEA-78B8-4AEA-A9D0-5E1DB2EEA578}"/>
                    </a:ext>
                  </a:extLst>
                </p:cNvPr>
                <p:cNvSpPr>
                  <a:spLocks/>
                </p:cNvSpPr>
                <p:nvPr/>
              </p:nvSpPr>
              <p:spPr bwMode="auto">
                <a:xfrm>
                  <a:off x="4242" y="1667"/>
                  <a:ext cx="4" cy="2"/>
                </a:xfrm>
                <a:custGeom>
                  <a:avLst/>
                  <a:gdLst>
                    <a:gd name="T0" fmla="*/ 0 w 4"/>
                    <a:gd name="T1" fmla="*/ 2 h 2"/>
                    <a:gd name="T2" fmla="*/ 0 w 4"/>
                    <a:gd name="T3" fmla="*/ 2 h 2"/>
                    <a:gd name="T4" fmla="*/ 0 w 4"/>
                    <a:gd name="T5" fmla="*/ 1 h 2"/>
                    <a:gd name="T6" fmla="*/ 0 w 4"/>
                    <a:gd name="T7" fmla="*/ 1 h 2"/>
                    <a:gd name="T8" fmla="*/ 1 w 4"/>
                    <a:gd name="T9" fmla="*/ 0 h 2"/>
                    <a:gd name="T10" fmla="*/ 1 w 4"/>
                    <a:gd name="T11" fmla="*/ 0 h 2"/>
                    <a:gd name="T12" fmla="*/ 1 w 4"/>
                    <a:gd name="T13" fmla="*/ 0 h 2"/>
                    <a:gd name="T14" fmla="*/ 2 w 4"/>
                    <a:gd name="T15" fmla="*/ 0 h 2"/>
                    <a:gd name="T16" fmla="*/ 3 w 4"/>
                    <a:gd name="T17" fmla="*/ 0 h 2"/>
                    <a:gd name="T18" fmla="*/ 4 w 4"/>
                    <a:gd name="T19" fmla="*/ 1 h 2"/>
                    <a:gd name="T20" fmla="*/ 4 w 4"/>
                    <a:gd name="T21" fmla="*/ 1 h 2"/>
                    <a:gd name="T22" fmla="*/ 4 w 4"/>
                    <a:gd name="T23" fmla="*/ 1 h 2"/>
                    <a:gd name="T24" fmla="*/ 4 w 4"/>
                    <a:gd name="T25" fmla="*/ 1 h 2"/>
                    <a:gd name="T26" fmla="*/ 3 w 4"/>
                    <a:gd name="T27" fmla="*/ 0 h 2"/>
                    <a:gd name="T28" fmla="*/ 2 w 4"/>
                    <a:gd name="T29" fmla="*/ 0 h 2"/>
                    <a:gd name="T30" fmla="*/ 2 w 4"/>
                    <a:gd name="T31" fmla="*/ 0 h 2"/>
                    <a:gd name="T32" fmla="*/ 1 w 4"/>
                    <a:gd name="T33" fmla="*/ 0 h 2"/>
                    <a:gd name="T34" fmla="*/ 1 w 4"/>
                    <a:gd name="T35" fmla="*/ 0 h 2"/>
                    <a:gd name="T36" fmla="*/ 0 w 4"/>
                    <a:gd name="T37" fmla="*/ 0 h 2"/>
                    <a:gd name="T38" fmla="*/ 0 w 4"/>
                    <a:gd name="T39" fmla="*/ 1 h 2"/>
                    <a:gd name="T40" fmla="*/ 0 w 4"/>
                    <a:gd name="T41" fmla="*/ 2 h 2"/>
                    <a:gd name="T42" fmla="*/ 0 w 4"/>
                    <a:gd name="T43" fmla="*/ 2 h 2"/>
                    <a:gd name="T44" fmla="*/ 0 w 4"/>
                    <a:gd name="T4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2">
                      <a:moveTo>
                        <a:pt x="0" y="2"/>
                      </a:moveTo>
                      <a:lnTo>
                        <a:pt x="0" y="2"/>
                      </a:lnTo>
                      <a:lnTo>
                        <a:pt x="0" y="1"/>
                      </a:lnTo>
                      <a:lnTo>
                        <a:pt x="0" y="1"/>
                      </a:lnTo>
                      <a:lnTo>
                        <a:pt x="1" y="0"/>
                      </a:lnTo>
                      <a:lnTo>
                        <a:pt x="1" y="0"/>
                      </a:lnTo>
                      <a:lnTo>
                        <a:pt x="1" y="0"/>
                      </a:lnTo>
                      <a:lnTo>
                        <a:pt x="2" y="0"/>
                      </a:lnTo>
                      <a:lnTo>
                        <a:pt x="3" y="0"/>
                      </a:lnTo>
                      <a:lnTo>
                        <a:pt x="4" y="1"/>
                      </a:lnTo>
                      <a:lnTo>
                        <a:pt x="4" y="1"/>
                      </a:lnTo>
                      <a:lnTo>
                        <a:pt x="4" y="1"/>
                      </a:lnTo>
                      <a:lnTo>
                        <a:pt x="4" y="1"/>
                      </a:lnTo>
                      <a:lnTo>
                        <a:pt x="3" y="0"/>
                      </a:lnTo>
                      <a:lnTo>
                        <a:pt x="2" y="0"/>
                      </a:lnTo>
                      <a:lnTo>
                        <a:pt x="2" y="0"/>
                      </a:lnTo>
                      <a:lnTo>
                        <a:pt x="1" y="0"/>
                      </a:lnTo>
                      <a:lnTo>
                        <a:pt x="1" y="0"/>
                      </a:lnTo>
                      <a:lnTo>
                        <a:pt x="0" y="0"/>
                      </a:lnTo>
                      <a:lnTo>
                        <a:pt x="0" y="1"/>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91" name="Freeform 3027">
                  <a:extLst>
                    <a:ext uri="{FF2B5EF4-FFF2-40B4-BE49-F238E27FC236}">
                      <a16:creationId xmlns:a16="http://schemas.microsoft.com/office/drawing/2014/main" id="{C4981592-253D-42E3-A94F-375D2DA00FEF}"/>
                    </a:ext>
                  </a:extLst>
                </p:cNvPr>
                <p:cNvSpPr>
                  <a:spLocks/>
                </p:cNvSpPr>
                <p:nvPr/>
              </p:nvSpPr>
              <p:spPr bwMode="auto">
                <a:xfrm>
                  <a:off x="4240" y="1670"/>
                  <a:ext cx="28" cy="9"/>
                </a:xfrm>
                <a:custGeom>
                  <a:avLst/>
                  <a:gdLst>
                    <a:gd name="T0" fmla="*/ 0 w 28"/>
                    <a:gd name="T1" fmla="*/ 5 h 9"/>
                    <a:gd name="T2" fmla="*/ 0 w 28"/>
                    <a:gd name="T3" fmla="*/ 7 h 9"/>
                    <a:gd name="T4" fmla="*/ 2 w 28"/>
                    <a:gd name="T5" fmla="*/ 8 h 9"/>
                    <a:gd name="T6" fmla="*/ 2 w 28"/>
                    <a:gd name="T7" fmla="*/ 7 h 9"/>
                    <a:gd name="T8" fmla="*/ 4 w 28"/>
                    <a:gd name="T9" fmla="*/ 7 h 9"/>
                    <a:gd name="T10" fmla="*/ 6 w 28"/>
                    <a:gd name="T11" fmla="*/ 5 h 9"/>
                    <a:gd name="T12" fmla="*/ 9 w 28"/>
                    <a:gd name="T13" fmla="*/ 2 h 9"/>
                    <a:gd name="T14" fmla="*/ 10 w 28"/>
                    <a:gd name="T15" fmla="*/ 2 h 9"/>
                    <a:gd name="T16" fmla="*/ 14 w 28"/>
                    <a:gd name="T17" fmla="*/ 1 h 9"/>
                    <a:gd name="T18" fmla="*/ 14 w 28"/>
                    <a:gd name="T19" fmla="*/ 2 h 9"/>
                    <a:gd name="T20" fmla="*/ 15 w 28"/>
                    <a:gd name="T21" fmla="*/ 4 h 9"/>
                    <a:gd name="T22" fmla="*/ 15 w 28"/>
                    <a:gd name="T23" fmla="*/ 5 h 9"/>
                    <a:gd name="T24" fmla="*/ 17 w 28"/>
                    <a:gd name="T25" fmla="*/ 7 h 9"/>
                    <a:gd name="T26" fmla="*/ 18 w 28"/>
                    <a:gd name="T27" fmla="*/ 8 h 9"/>
                    <a:gd name="T28" fmla="*/ 20 w 28"/>
                    <a:gd name="T29" fmla="*/ 9 h 9"/>
                    <a:gd name="T30" fmla="*/ 23 w 28"/>
                    <a:gd name="T31" fmla="*/ 9 h 9"/>
                    <a:gd name="T32" fmla="*/ 26 w 28"/>
                    <a:gd name="T33" fmla="*/ 8 h 9"/>
                    <a:gd name="T34" fmla="*/ 28 w 28"/>
                    <a:gd name="T35" fmla="*/ 6 h 9"/>
                    <a:gd name="T36" fmla="*/ 28 w 28"/>
                    <a:gd name="T37" fmla="*/ 5 h 9"/>
                    <a:gd name="T38" fmla="*/ 27 w 28"/>
                    <a:gd name="T39" fmla="*/ 4 h 9"/>
                    <a:gd name="T40" fmla="*/ 26 w 28"/>
                    <a:gd name="T41" fmla="*/ 2 h 9"/>
                    <a:gd name="T42" fmla="*/ 24 w 28"/>
                    <a:gd name="T43" fmla="*/ 1 h 9"/>
                    <a:gd name="T44" fmla="*/ 24 w 28"/>
                    <a:gd name="T45" fmla="*/ 2 h 9"/>
                    <a:gd name="T46" fmla="*/ 24 w 28"/>
                    <a:gd name="T47" fmla="*/ 3 h 9"/>
                    <a:gd name="T48" fmla="*/ 24 w 28"/>
                    <a:gd name="T49" fmla="*/ 2 h 9"/>
                    <a:gd name="T50" fmla="*/ 25 w 28"/>
                    <a:gd name="T51" fmla="*/ 2 h 9"/>
                    <a:gd name="T52" fmla="*/ 26 w 28"/>
                    <a:gd name="T53" fmla="*/ 3 h 9"/>
                    <a:gd name="T54" fmla="*/ 26 w 28"/>
                    <a:gd name="T55" fmla="*/ 3 h 9"/>
                    <a:gd name="T56" fmla="*/ 27 w 28"/>
                    <a:gd name="T57" fmla="*/ 4 h 9"/>
                    <a:gd name="T58" fmla="*/ 27 w 28"/>
                    <a:gd name="T59" fmla="*/ 6 h 9"/>
                    <a:gd name="T60" fmla="*/ 26 w 28"/>
                    <a:gd name="T61" fmla="*/ 7 h 9"/>
                    <a:gd name="T62" fmla="*/ 25 w 28"/>
                    <a:gd name="T63" fmla="*/ 8 h 9"/>
                    <a:gd name="T64" fmla="*/ 23 w 28"/>
                    <a:gd name="T65" fmla="*/ 9 h 9"/>
                    <a:gd name="T66" fmla="*/ 19 w 28"/>
                    <a:gd name="T67" fmla="*/ 8 h 9"/>
                    <a:gd name="T68" fmla="*/ 17 w 28"/>
                    <a:gd name="T69" fmla="*/ 7 h 9"/>
                    <a:gd name="T70" fmla="*/ 16 w 28"/>
                    <a:gd name="T71" fmla="*/ 6 h 9"/>
                    <a:gd name="T72" fmla="*/ 15 w 28"/>
                    <a:gd name="T73" fmla="*/ 4 h 9"/>
                    <a:gd name="T74" fmla="*/ 15 w 28"/>
                    <a:gd name="T75" fmla="*/ 2 h 9"/>
                    <a:gd name="T76" fmla="*/ 15 w 28"/>
                    <a:gd name="T77" fmla="*/ 1 h 9"/>
                    <a:gd name="T78" fmla="*/ 13 w 28"/>
                    <a:gd name="T79" fmla="*/ 0 h 9"/>
                    <a:gd name="T80" fmla="*/ 10 w 28"/>
                    <a:gd name="T81" fmla="*/ 1 h 9"/>
                    <a:gd name="T82" fmla="*/ 8 w 28"/>
                    <a:gd name="T83" fmla="*/ 1 h 9"/>
                    <a:gd name="T84" fmla="*/ 7 w 28"/>
                    <a:gd name="T85" fmla="*/ 2 h 9"/>
                    <a:gd name="T86" fmla="*/ 6 w 28"/>
                    <a:gd name="T87" fmla="*/ 4 h 9"/>
                    <a:gd name="T88" fmla="*/ 4 w 28"/>
                    <a:gd name="T89" fmla="*/ 6 h 9"/>
                    <a:gd name="T90" fmla="*/ 3 w 28"/>
                    <a:gd name="T91" fmla="*/ 7 h 9"/>
                    <a:gd name="T92" fmla="*/ 2 w 28"/>
                    <a:gd name="T93" fmla="*/ 7 h 9"/>
                    <a:gd name="T94" fmla="*/ 0 w 28"/>
                    <a:gd name="T95" fmla="*/ 6 h 9"/>
                    <a:gd name="T96" fmla="*/ 0 w 28"/>
                    <a:gd name="T9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 h="9">
                      <a:moveTo>
                        <a:pt x="0" y="5"/>
                      </a:moveTo>
                      <a:lnTo>
                        <a:pt x="0" y="5"/>
                      </a:lnTo>
                      <a:lnTo>
                        <a:pt x="0" y="6"/>
                      </a:lnTo>
                      <a:lnTo>
                        <a:pt x="0" y="7"/>
                      </a:lnTo>
                      <a:lnTo>
                        <a:pt x="1" y="7"/>
                      </a:lnTo>
                      <a:lnTo>
                        <a:pt x="2" y="8"/>
                      </a:lnTo>
                      <a:lnTo>
                        <a:pt x="2" y="8"/>
                      </a:lnTo>
                      <a:lnTo>
                        <a:pt x="2" y="7"/>
                      </a:lnTo>
                      <a:lnTo>
                        <a:pt x="3" y="7"/>
                      </a:lnTo>
                      <a:lnTo>
                        <a:pt x="4" y="7"/>
                      </a:lnTo>
                      <a:lnTo>
                        <a:pt x="6" y="5"/>
                      </a:lnTo>
                      <a:lnTo>
                        <a:pt x="6" y="5"/>
                      </a:lnTo>
                      <a:lnTo>
                        <a:pt x="8" y="3"/>
                      </a:lnTo>
                      <a:lnTo>
                        <a:pt x="9" y="2"/>
                      </a:lnTo>
                      <a:lnTo>
                        <a:pt x="10" y="2"/>
                      </a:lnTo>
                      <a:lnTo>
                        <a:pt x="10" y="2"/>
                      </a:lnTo>
                      <a:lnTo>
                        <a:pt x="12" y="1"/>
                      </a:lnTo>
                      <a:lnTo>
                        <a:pt x="14" y="1"/>
                      </a:lnTo>
                      <a:lnTo>
                        <a:pt x="14" y="2"/>
                      </a:lnTo>
                      <a:lnTo>
                        <a:pt x="14" y="2"/>
                      </a:lnTo>
                      <a:lnTo>
                        <a:pt x="15" y="3"/>
                      </a:lnTo>
                      <a:lnTo>
                        <a:pt x="15" y="4"/>
                      </a:lnTo>
                      <a:lnTo>
                        <a:pt x="15" y="4"/>
                      </a:lnTo>
                      <a:lnTo>
                        <a:pt x="15" y="5"/>
                      </a:lnTo>
                      <a:lnTo>
                        <a:pt x="16" y="6"/>
                      </a:lnTo>
                      <a:lnTo>
                        <a:pt x="17" y="7"/>
                      </a:lnTo>
                      <a:lnTo>
                        <a:pt x="18" y="8"/>
                      </a:lnTo>
                      <a:lnTo>
                        <a:pt x="18" y="8"/>
                      </a:lnTo>
                      <a:lnTo>
                        <a:pt x="19" y="9"/>
                      </a:lnTo>
                      <a:lnTo>
                        <a:pt x="20" y="9"/>
                      </a:lnTo>
                      <a:lnTo>
                        <a:pt x="22" y="9"/>
                      </a:lnTo>
                      <a:lnTo>
                        <a:pt x="23" y="9"/>
                      </a:lnTo>
                      <a:lnTo>
                        <a:pt x="25" y="9"/>
                      </a:lnTo>
                      <a:lnTo>
                        <a:pt x="26" y="8"/>
                      </a:lnTo>
                      <a:lnTo>
                        <a:pt x="27" y="7"/>
                      </a:lnTo>
                      <a:lnTo>
                        <a:pt x="28" y="6"/>
                      </a:lnTo>
                      <a:lnTo>
                        <a:pt x="28" y="6"/>
                      </a:lnTo>
                      <a:lnTo>
                        <a:pt x="28" y="5"/>
                      </a:lnTo>
                      <a:lnTo>
                        <a:pt x="28" y="4"/>
                      </a:lnTo>
                      <a:lnTo>
                        <a:pt x="27" y="4"/>
                      </a:lnTo>
                      <a:lnTo>
                        <a:pt x="26" y="3"/>
                      </a:lnTo>
                      <a:lnTo>
                        <a:pt x="26" y="2"/>
                      </a:lnTo>
                      <a:lnTo>
                        <a:pt x="25" y="1"/>
                      </a:lnTo>
                      <a:lnTo>
                        <a:pt x="24" y="1"/>
                      </a:lnTo>
                      <a:lnTo>
                        <a:pt x="24" y="2"/>
                      </a:lnTo>
                      <a:lnTo>
                        <a:pt x="24" y="2"/>
                      </a:lnTo>
                      <a:lnTo>
                        <a:pt x="24" y="2"/>
                      </a:lnTo>
                      <a:lnTo>
                        <a:pt x="24" y="3"/>
                      </a:lnTo>
                      <a:lnTo>
                        <a:pt x="24" y="3"/>
                      </a:lnTo>
                      <a:lnTo>
                        <a:pt x="24" y="2"/>
                      </a:lnTo>
                      <a:lnTo>
                        <a:pt x="24" y="2"/>
                      </a:lnTo>
                      <a:lnTo>
                        <a:pt x="25" y="2"/>
                      </a:lnTo>
                      <a:lnTo>
                        <a:pt x="25" y="2"/>
                      </a:lnTo>
                      <a:lnTo>
                        <a:pt x="26" y="3"/>
                      </a:lnTo>
                      <a:lnTo>
                        <a:pt x="26" y="3"/>
                      </a:lnTo>
                      <a:lnTo>
                        <a:pt x="26" y="3"/>
                      </a:lnTo>
                      <a:lnTo>
                        <a:pt x="27" y="4"/>
                      </a:lnTo>
                      <a:lnTo>
                        <a:pt x="27" y="4"/>
                      </a:lnTo>
                      <a:lnTo>
                        <a:pt x="27" y="5"/>
                      </a:lnTo>
                      <a:lnTo>
                        <a:pt x="27" y="6"/>
                      </a:lnTo>
                      <a:lnTo>
                        <a:pt x="27" y="7"/>
                      </a:lnTo>
                      <a:lnTo>
                        <a:pt x="26" y="7"/>
                      </a:lnTo>
                      <a:lnTo>
                        <a:pt x="25" y="8"/>
                      </a:lnTo>
                      <a:lnTo>
                        <a:pt x="25" y="8"/>
                      </a:lnTo>
                      <a:lnTo>
                        <a:pt x="24" y="9"/>
                      </a:lnTo>
                      <a:lnTo>
                        <a:pt x="23" y="9"/>
                      </a:lnTo>
                      <a:lnTo>
                        <a:pt x="21" y="9"/>
                      </a:lnTo>
                      <a:lnTo>
                        <a:pt x="19" y="8"/>
                      </a:lnTo>
                      <a:lnTo>
                        <a:pt x="17" y="7"/>
                      </a:lnTo>
                      <a:lnTo>
                        <a:pt x="17" y="7"/>
                      </a:lnTo>
                      <a:lnTo>
                        <a:pt x="16" y="7"/>
                      </a:lnTo>
                      <a:lnTo>
                        <a:pt x="16" y="6"/>
                      </a:lnTo>
                      <a:lnTo>
                        <a:pt x="16" y="5"/>
                      </a:lnTo>
                      <a:lnTo>
                        <a:pt x="15" y="4"/>
                      </a:lnTo>
                      <a:lnTo>
                        <a:pt x="15" y="2"/>
                      </a:lnTo>
                      <a:lnTo>
                        <a:pt x="15" y="2"/>
                      </a:lnTo>
                      <a:lnTo>
                        <a:pt x="15" y="1"/>
                      </a:lnTo>
                      <a:lnTo>
                        <a:pt x="15" y="1"/>
                      </a:lnTo>
                      <a:lnTo>
                        <a:pt x="15" y="1"/>
                      </a:lnTo>
                      <a:lnTo>
                        <a:pt x="13" y="0"/>
                      </a:lnTo>
                      <a:lnTo>
                        <a:pt x="12" y="0"/>
                      </a:lnTo>
                      <a:lnTo>
                        <a:pt x="10" y="1"/>
                      </a:lnTo>
                      <a:lnTo>
                        <a:pt x="8" y="1"/>
                      </a:lnTo>
                      <a:lnTo>
                        <a:pt x="8" y="1"/>
                      </a:lnTo>
                      <a:lnTo>
                        <a:pt x="8" y="1"/>
                      </a:lnTo>
                      <a:lnTo>
                        <a:pt x="7" y="2"/>
                      </a:lnTo>
                      <a:lnTo>
                        <a:pt x="6" y="4"/>
                      </a:lnTo>
                      <a:lnTo>
                        <a:pt x="6" y="4"/>
                      </a:lnTo>
                      <a:lnTo>
                        <a:pt x="5" y="5"/>
                      </a:lnTo>
                      <a:lnTo>
                        <a:pt x="4" y="6"/>
                      </a:lnTo>
                      <a:lnTo>
                        <a:pt x="4" y="6"/>
                      </a:lnTo>
                      <a:lnTo>
                        <a:pt x="3" y="7"/>
                      </a:lnTo>
                      <a:lnTo>
                        <a:pt x="2" y="7"/>
                      </a:lnTo>
                      <a:lnTo>
                        <a:pt x="2" y="7"/>
                      </a:lnTo>
                      <a:lnTo>
                        <a:pt x="1" y="7"/>
                      </a:lnTo>
                      <a:lnTo>
                        <a:pt x="0" y="6"/>
                      </a:lnTo>
                      <a:lnTo>
                        <a:pt x="0" y="5"/>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92" name="Freeform 3028">
                  <a:extLst>
                    <a:ext uri="{FF2B5EF4-FFF2-40B4-BE49-F238E27FC236}">
                      <a16:creationId xmlns:a16="http://schemas.microsoft.com/office/drawing/2014/main" id="{E2BB69C7-F6A8-4DA2-A548-1BCD7D05C190}"/>
                    </a:ext>
                  </a:extLst>
                </p:cNvPr>
                <p:cNvSpPr>
                  <a:spLocks/>
                </p:cNvSpPr>
                <p:nvPr/>
              </p:nvSpPr>
              <p:spPr bwMode="auto">
                <a:xfrm>
                  <a:off x="4240" y="1670"/>
                  <a:ext cx="28" cy="9"/>
                </a:xfrm>
                <a:custGeom>
                  <a:avLst/>
                  <a:gdLst>
                    <a:gd name="T0" fmla="*/ 0 w 28"/>
                    <a:gd name="T1" fmla="*/ 5 h 9"/>
                    <a:gd name="T2" fmla="*/ 0 w 28"/>
                    <a:gd name="T3" fmla="*/ 7 h 9"/>
                    <a:gd name="T4" fmla="*/ 2 w 28"/>
                    <a:gd name="T5" fmla="*/ 8 h 9"/>
                    <a:gd name="T6" fmla="*/ 2 w 28"/>
                    <a:gd name="T7" fmla="*/ 7 h 9"/>
                    <a:gd name="T8" fmla="*/ 4 w 28"/>
                    <a:gd name="T9" fmla="*/ 7 h 9"/>
                    <a:gd name="T10" fmla="*/ 6 w 28"/>
                    <a:gd name="T11" fmla="*/ 5 h 9"/>
                    <a:gd name="T12" fmla="*/ 9 w 28"/>
                    <a:gd name="T13" fmla="*/ 2 h 9"/>
                    <a:gd name="T14" fmla="*/ 10 w 28"/>
                    <a:gd name="T15" fmla="*/ 2 h 9"/>
                    <a:gd name="T16" fmla="*/ 14 w 28"/>
                    <a:gd name="T17" fmla="*/ 1 h 9"/>
                    <a:gd name="T18" fmla="*/ 14 w 28"/>
                    <a:gd name="T19" fmla="*/ 2 h 9"/>
                    <a:gd name="T20" fmla="*/ 15 w 28"/>
                    <a:gd name="T21" fmla="*/ 4 h 9"/>
                    <a:gd name="T22" fmla="*/ 15 w 28"/>
                    <a:gd name="T23" fmla="*/ 5 h 9"/>
                    <a:gd name="T24" fmla="*/ 17 w 28"/>
                    <a:gd name="T25" fmla="*/ 7 h 9"/>
                    <a:gd name="T26" fmla="*/ 18 w 28"/>
                    <a:gd name="T27" fmla="*/ 8 h 9"/>
                    <a:gd name="T28" fmla="*/ 20 w 28"/>
                    <a:gd name="T29" fmla="*/ 9 h 9"/>
                    <a:gd name="T30" fmla="*/ 23 w 28"/>
                    <a:gd name="T31" fmla="*/ 9 h 9"/>
                    <a:gd name="T32" fmla="*/ 26 w 28"/>
                    <a:gd name="T33" fmla="*/ 8 h 9"/>
                    <a:gd name="T34" fmla="*/ 28 w 28"/>
                    <a:gd name="T35" fmla="*/ 6 h 9"/>
                    <a:gd name="T36" fmla="*/ 28 w 28"/>
                    <a:gd name="T37" fmla="*/ 5 h 9"/>
                    <a:gd name="T38" fmla="*/ 27 w 28"/>
                    <a:gd name="T39" fmla="*/ 4 h 9"/>
                    <a:gd name="T40" fmla="*/ 26 w 28"/>
                    <a:gd name="T41" fmla="*/ 2 h 9"/>
                    <a:gd name="T42" fmla="*/ 24 w 28"/>
                    <a:gd name="T43" fmla="*/ 1 h 9"/>
                    <a:gd name="T44" fmla="*/ 24 w 28"/>
                    <a:gd name="T45" fmla="*/ 2 h 9"/>
                    <a:gd name="T46" fmla="*/ 24 w 28"/>
                    <a:gd name="T47" fmla="*/ 3 h 9"/>
                    <a:gd name="T48" fmla="*/ 24 w 28"/>
                    <a:gd name="T49" fmla="*/ 2 h 9"/>
                    <a:gd name="T50" fmla="*/ 25 w 28"/>
                    <a:gd name="T51" fmla="*/ 2 h 9"/>
                    <a:gd name="T52" fmla="*/ 26 w 28"/>
                    <a:gd name="T53" fmla="*/ 3 h 9"/>
                    <a:gd name="T54" fmla="*/ 26 w 28"/>
                    <a:gd name="T55" fmla="*/ 3 h 9"/>
                    <a:gd name="T56" fmla="*/ 27 w 28"/>
                    <a:gd name="T57" fmla="*/ 4 h 9"/>
                    <a:gd name="T58" fmla="*/ 27 w 28"/>
                    <a:gd name="T59" fmla="*/ 6 h 9"/>
                    <a:gd name="T60" fmla="*/ 26 w 28"/>
                    <a:gd name="T61" fmla="*/ 7 h 9"/>
                    <a:gd name="T62" fmla="*/ 25 w 28"/>
                    <a:gd name="T63" fmla="*/ 8 h 9"/>
                    <a:gd name="T64" fmla="*/ 23 w 28"/>
                    <a:gd name="T65" fmla="*/ 9 h 9"/>
                    <a:gd name="T66" fmla="*/ 19 w 28"/>
                    <a:gd name="T67" fmla="*/ 8 h 9"/>
                    <a:gd name="T68" fmla="*/ 17 w 28"/>
                    <a:gd name="T69" fmla="*/ 7 h 9"/>
                    <a:gd name="T70" fmla="*/ 16 w 28"/>
                    <a:gd name="T71" fmla="*/ 6 h 9"/>
                    <a:gd name="T72" fmla="*/ 15 w 28"/>
                    <a:gd name="T73" fmla="*/ 4 h 9"/>
                    <a:gd name="T74" fmla="*/ 15 w 28"/>
                    <a:gd name="T75" fmla="*/ 2 h 9"/>
                    <a:gd name="T76" fmla="*/ 15 w 28"/>
                    <a:gd name="T77" fmla="*/ 1 h 9"/>
                    <a:gd name="T78" fmla="*/ 13 w 28"/>
                    <a:gd name="T79" fmla="*/ 0 h 9"/>
                    <a:gd name="T80" fmla="*/ 10 w 28"/>
                    <a:gd name="T81" fmla="*/ 1 h 9"/>
                    <a:gd name="T82" fmla="*/ 8 w 28"/>
                    <a:gd name="T83" fmla="*/ 1 h 9"/>
                    <a:gd name="T84" fmla="*/ 7 w 28"/>
                    <a:gd name="T85" fmla="*/ 2 h 9"/>
                    <a:gd name="T86" fmla="*/ 6 w 28"/>
                    <a:gd name="T87" fmla="*/ 4 h 9"/>
                    <a:gd name="T88" fmla="*/ 4 w 28"/>
                    <a:gd name="T89" fmla="*/ 6 h 9"/>
                    <a:gd name="T90" fmla="*/ 3 w 28"/>
                    <a:gd name="T91" fmla="*/ 7 h 9"/>
                    <a:gd name="T92" fmla="*/ 2 w 28"/>
                    <a:gd name="T93" fmla="*/ 7 h 9"/>
                    <a:gd name="T94" fmla="*/ 0 w 28"/>
                    <a:gd name="T95" fmla="*/ 6 h 9"/>
                    <a:gd name="T96" fmla="*/ 0 w 28"/>
                    <a:gd name="T9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 h="9">
                      <a:moveTo>
                        <a:pt x="0" y="5"/>
                      </a:moveTo>
                      <a:lnTo>
                        <a:pt x="0" y="5"/>
                      </a:lnTo>
                      <a:lnTo>
                        <a:pt x="0" y="6"/>
                      </a:lnTo>
                      <a:lnTo>
                        <a:pt x="0" y="7"/>
                      </a:lnTo>
                      <a:lnTo>
                        <a:pt x="1" y="7"/>
                      </a:lnTo>
                      <a:lnTo>
                        <a:pt x="2" y="8"/>
                      </a:lnTo>
                      <a:lnTo>
                        <a:pt x="2" y="8"/>
                      </a:lnTo>
                      <a:lnTo>
                        <a:pt x="2" y="7"/>
                      </a:lnTo>
                      <a:lnTo>
                        <a:pt x="3" y="7"/>
                      </a:lnTo>
                      <a:lnTo>
                        <a:pt x="4" y="7"/>
                      </a:lnTo>
                      <a:lnTo>
                        <a:pt x="6" y="5"/>
                      </a:lnTo>
                      <a:lnTo>
                        <a:pt x="6" y="5"/>
                      </a:lnTo>
                      <a:lnTo>
                        <a:pt x="8" y="3"/>
                      </a:lnTo>
                      <a:lnTo>
                        <a:pt x="9" y="2"/>
                      </a:lnTo>
                      <a:lnTo>
                        <a:pt x="10" y="2"/>
                      </a:lnTo>
                      <a:lnTo>
                        <a:pt x="10" y="2"/>
                      </a:lnTo>
                      <a:lnTo>
                        <a:pt x="12" y="1"/>
                      </a:lnTo>
                      <a:lnTo>
                        <a:pt x="14" y="1"/>
                      </a:lnTo>
                      <a:lnTo>
                        <a:pt x="14" y="2"/>
                      </a:lnTo>
                      <a:lnTo>
                        <a:pt x="14" y="2"/>
                      </a:lnTo>
                      <a:lnTo>
                        <a:pt x="15" y="3"/>
                      </a:lnTo>
                      <a:lnTo>
                        <a:pt x="15" y="4"/>
                      </a:lnTo>
                      <a:lnTo>
                        <a:pt x="15" y="4"/>
                      </a:lnTo>
                      <a:lnTo>
                        <a:pt x="15" y="5"/>
                      </a:lnTo>
                      <a:lnTo>
                        <a:pt x="16" y="6"/>
                      </a:lnTo>
                      <a:lnTo>
                        <a:pt x="17" y="7"/>
                      </a:lnTo>
                      <a:lnTo>
                        <a:pt x="18" y="8"/>
                      </a:lnTo>
                      <a:lnTo>
                        <a:pt x="18" y="8"/>
                      </a:lnTo>
                      <a:lnTo>
                        <a:pt x="19" y="9"/>
                      </a:lnTo>
                      <a:lnTo>
                        <a:pt x="20" y="9"/>
                      </a:lnTo>
                      <a:lnTo>
                        <a:pt x="22" y="9"/>
                      </a:lnTo>
                      <a:lnTo>
                        <a:pt x="23" y="9"/>
                      </a:lnTo>
                      <a:lnTo>
                        <a:pt x="25" y="9"/>
                      </a:lnTo>
                      <a:lnTo>
                        <a:pt x="26" y="8"/>
                      </a:lnTo>
                      <a:lnTo>
                        <a:pt x="27" y="7"/>
                      </a:lnTo>
                      <a:lnTo>
                        <a:pt x="28" y="6"/>
                      </a:lnTo>
                      <a:lnTo>
                        <a:pt x="28" y="6"/>
                      </a:lnTo>
                      <a:lnTo>
                        <a:pt x="28" y="5"/>
                      </a:lnTo>
                      <a:lnTo>
                        <a:pt x="28" y="4"/>
                      </a:lnTo>
                      <a:lnTo>
                        <a:pt x="27" y="4"/>
                      </a:lnTo>
                      <a:lnTo>
                        <a:pt x="26" y="3"/>
                      </a:lnTo>
                      <a:lnTo>
                        <a:pt x="26" y="2"/>
                      </a:lnTo>
                      <a:lnTo>
                        <a:pt x="25" y="1"/>
                      </a:lnTo>
                      <a:lnTo>
                        <a:pt x="24" y="1"/>
                      </a:lnTo>
                      <a:lnTo>
                        <a:pt x="24" y="2"/>
                      </a:lnTo>
                      <a:lnTo>
                        <a:pt x="24" y="2"/>
                      </a:lnTo>
                      <a:lnTo>
                        <a:pt x="24" y="2"/>
                      </a:lnTo>
                      <a:lnTo>
                        <a:pt x="24" y="3"/>
                      </a:lnTo>
                      <a:lnTo>
                        <a:pt x="24" y="3"/>
                      </a:lnTo>
                      <a:lnTo>
                        <a:pt x="24" y="2"/>
                      </a:lnTo>
                      <a:lnTo>
                        <a:pt x="24" y="2"/>
                      </a:lnTo>
                      <a:lnTo>
                        <a:pt x="25" y="2"/>
                      </a:lnTo>
                      <a:lnTo>
                        <a:pt x="25" y="2"/>
                      </a:lnTo>
                      <a:lnTo>
                        <a:pt x="26" y="3"/>
                      </a:lnTo>
                      <a:lnTo>
                        <a:pt x="26" y="3"/>
                      </a:lnTo>
                      <a:lnTo>
                        <a:pt x="26" y="3"/>
                      </a:lnTo>
                      <a:lnTo>
                        <a:pt x="27" y="4"/>
                      </a:lnTo>
                      <a:lnTo>
                        <a:pt x="27" y="4"/>
                      </a:lnTo>
                      <a:lnTo>
                        <a:pt x="27" y="5"/>
                      </a:lnTo>
                      <a:lnTo>
                        <a:pt x="27" y="6"/>
                      </a:lnTo>
                      <a:lnTo>
                        <a:pt x="27" y="7"/>
                      </a:lnTo>
                      <a:lnTo>
                        <a:pt x="26" y="7"/>
                      </a:lnTo>
                      <a:lnTo>
                        <a:pt x="25" y="8"/>
                      </a:lnTo>
                      <a:lnTo>
                        <a:pt x="25" y="8"/>
                      </a:lnTo>
                      <a:lnTo>
                        <a:pt x="24" y="9"/>
                      </a:lnTo>
                      <a:lnTo>
                        <a:pt x="23" y="9"/>
                      </a:lnTo>
                      <a:lnTo>
                        <a:pt x="21" y="9"/>
                      </a:lnTo>
                      <a:lnTo>
                        <a:pt x="19" y="8"/>
                      </a:lnTo>
                      <a:lnTo>
                        <a:pt x="17" y="7"/>
                      </a:lnTo>
                      <a:lnTo>
                        <a:pt x="17" y="7"/>
                      </a:lnTo>
                      <a:lnTo>
                        <a:pt x="16" y="7"/>
                      </a:lnTo>
                      <a:lnTo>
                        <a:pt x="16" y="6"/>
                      </a:lnTo>
                      <a:lnTo>
                        <a:pt x="16" y="5"/>
                      </a:lnTo>
                      <a:lnTo>
                        <a:pt x="15" y="4"/>
                      </a:lnTo>
                      <a:lnTo>
                        <a:pt x="15" y="2"/>
                      </a:lnTo>
                      <a:lnTo>
                        <a:pt x="15" y="2"/>
                      </a:lnTo>
                      <a:lnTo>
                        <a:pt x="15" y="1"/>
                      </a:lnTo>
                      <a:lnTo>
                        <a:pt x="15" y="1"/>
                      </a:lnTo>
                      <a:lnTo>
                        <a:pt x="15" y="1"/>
                      </a:lnTo>
                      <a:lnTo>
                        <a:pt x="13" y="0"/>
                      </a:lnTo>
                      <a:lnTo>
                        <a:pt x="12" y="0"/>
                      </a:lnTo>
                      <a:lnTo>
                        <a:pt x="10" y="1"/>
                      </a:lnTo>
                      <a:lnTo>
                        <a:pt x="8" y="1"/>
                      </a:lnTo>
                      <a:lnTo>
                        <a:pt x="8" y="1"/>
                      </a:lnTo>
                      <a:lnTo>
                        <a:pt x="8" y="1"/>
                      </a:lnTo>
                      <a:lnTo>
                        <a:pt x="7" y="2"/>
                      </a:lnTo>
                      <a:lnTo>
                        <a:pt x="6" y="4"/>
                      </a:lnTo>
                      <a:lnTo>
                        <a:pt x="6" y="4"/>
                      </a:lnTo>
                      <a:lnTo>
                        <a:pt x="5" y="5"/>
                      </a:lnTo>
                      <a:lnTo>
                        <a:pt x="4" y="6"/>
                      </a:lnTo>
                      <a:lnTo>
                        <a:pt x="4" y="6"/>
                      </a:lnTo>
                      <a:lnTo>
                        <a:pt x="3" y="7"/>
                      </a:lnTo>
                      <a:lnTo>
                        <a:pt x="2" y="7"/>
                      </a:lnTo>
                      <a:lnTo>
                        <a:pt x="2" y="7"/>
                      </a:lnTo>
                      <a:lnTo>
                        <a:pt x="1" y="7"/>
                      </a:lnTo>
                      <a:lnTo>
                        <a:pt x="0" y="6"/>
                      </a:lnTo>
                      <a:lnTo>
                        <a:pt x="0" y="5"/>
                      </a:lnTo>
                      <a:lnTo>
                        <a:pt x="0" y="5"/>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93" name="Freeform 3029">
                  <a:extLst>
                    <a:ext uri="{FF2B5EF4-FFF2-40B4-BE49-F238E27FC236}">
                      <a16:creationId xmlns:a16="http://schemas.microsoft.com/office/drawing/2014/main" id="{72FCCAF8-CF55-477E-AA8B-77E2D69FE210}"/>
                    </a:ext>
                  </a:extLst>
                </p:cNvPr>
                <p:cNvSpPr>
                  <a:spLocks/>
                </p:cNvSpPr>
                <p:nvPr/>
              </p:nvSpPr>
              <p:spPr bwMode="auto">
                <a:xfrm>
                  <a:off x="4240" y="1674"/>
                  <a:ext cx="15" cy="6"/>
                </a:xfrm>
                <a:custGeom>
                  <a:avLst/>
                  <a:gdLst>
                    <a:gd name="T0" fmla="*/ 0 w 15"/>
                    <a:gd name="T1" fmla="*/ 6 h 6"/>
                    <a:gd name="T2" fmla="*/ 0 w 15"/>
                    <a:gd name="T3" fmla="*/ 6 h 6"/>
                    <a:gd name="T4" fmla="*/ 1 w 15"/>
                    <a:gd name="T5" fmla="*/ 6 h 6"/>
                    <a:gd name="T6" fmla="*/ 2 w 15"/>
                    <a:gd name="T7" fmla="*/ 6 h 6"/>
                    <a:gd name="T8" fmla="*/ 2 w 15"/>
                    <a:gd name="T9" fmla="*/ 6 h 6"/>
                    <a:gd name="T10" fmla="*/ 4 w 15"/>
                    <a:gd name="T11" fmla="*/ 4 h 6"/>
                    <a:gd name="T12" fmla="*/ 4 w 15"/>
                    <a:gd name="T13" fmla="*/ 4 h 6"/>
                    <a:gd name="T14" fmla="*/ 6 w 15"/>
                    <a:gd name="T15" fmla="*/ 3 h 6"/>
                    <a:gd name="T16" fmla="*/ 8 w 15"/>
                    <a:gd name="T17" fmla="*/ 1 h 6"/>
                    <a:gd name="T18" fmla="*/ 8 w 15"/>
                    <a:gd name="T19" fmla="*/ 1 h 6"/>
                    <a:gd name="T20" fmla="*/ 9 w 15"/>
                    <a:gd name="T21" fmla="*/ 0 h 6"/>
                    <a:gd name="T22" fmla="*/ 12 w 15"/>
                    <a:gd name="T23" fmla="*/ 0 h 6"/>
                    <a:gd name="T24" fmla="*/ 12 w 15"/>
                    <a:gd name="T25" fmla="*/ 0 h 6"/>
                    <a:gd name="T26" fmla="*/ 14 w 15"/>
                    <a:gd name="T27" fmla="*/ 0 h 6"/>
                    <a:gd name="T28" fmla="*/ 14 w 15"/>
                    <a:gd name="T29" fmla="*/ 0 h 6"/>
                    <a:gd name="T30" fmla="*/ 15 w 15"/>
                    <a:gd name="T31" fmla="*/ 1 h 6"/>
                    <a:gd name="T32" fmla="*/ 15 w 15"/>
                    <a:gd name="T33" fmla="*/ 1 h 6"/>
                    <a:gd name="T34" fmla="*/ 15 w 15"/>
                    <a:gd name="T35" fmla="*/ 1 h 6"/>
                    <a:gd name="T36" fmla="*/ 15 w 15"/>
                    <a:gd name="T37" fmla="*/ 1 h 6"/>
                    <a:gd name="T38" fmla="*/ 15 w 15"/>
                    <a:gd name="T39" fmla="*/ 1 h 6"/>
                    <a:gd name="T40" fmla="*/ 15 w 15"/>
                    <a:gd name="T41" fmla="*/ 0 h 6"/>
                    <a:gd name="T42" fmla="*/ 14 w 15"/>
                    <a:gd name="T43" fmla="*/ 0 h 6"/>
                    <a:gd name="T44" fmla="*/ 14 w 15"/>
                    <a:gd name="T45" fmla="*/ 0 h 6"/>
                    <a:gd name="T46" fmla="*/ 13 w 15"/>
                    <a:gd name="T47" fmla="*/ 0 h 6"/>
                    <a:gd name="T48" fmla="*/ 12 w 15"/>
                    <a:gd name="T49" fmla="*/ 0 h 6"/>
                    <a:gd name="T50" fmla="*/ 10 w 15"/>
                    <a:gd name="T51" fmla="*/ 0 h 6"/>
                    <a:gd name="T52" fmla="*/ 10 w 15"/>
                    <a:gd name="T53" fmla="*/ 0 h 6"/>
                    <a:gd name="T54" fmla="*/ 9 w 15"/>
                    <a:gd name="T55" fmla="*/ 0 h 6"/>
                    <a:gd name="T56" fmla="*/ 8 w 15"/>
                    <a:gd name="T57" fmla="*/ 0 h 6"/>
                    <a:gd name="T58" fmla="*/ 7 w 15"/>
                    <a:gd name="T59" fmla="*/ 2 h 6"/>
                    <a:gd name="T60" fmla="*/ 7 w 15"/>
                    <a:gd name="T61" fmla="*/ 2 h 6"/>
                    <a:gd name="T62" fmla="*/ 4 w 15"/>
                    <a:gd name="T63" fmla="*/ 5 h 6"/>
                    <a:gd name="T64" fmla="*/ 3 w 15"/>
                    <a:gd name="T65" fmla="*/ 5 h 6"/>
                    <a:gd name="T66" fmla="*/ 2 w 15"/>
                    <a:gd name="T67" fmla="*/ 6 h 6"/>
                    <a:gd name="T68" fmla="*/ 1 w 15"/>
                    <a:gd name="T69" fmla="*/ 6 h 6"/>
                    <a:gd name="T70" fmla="*/ 0 w 15"/>
                    <a:gd name="T71" fmla="*/ 6 h 6"/>
                    <a:gd name="T72" fmla="*/ 0 w 15"/>
                    <a:gd name="T73" fmla="*/ 6 h 6"/>
                    <a:gd name="T74" fmla="*/ 0 w 15"/>
                    <a:gd name="T7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6">
                      <a:moveTo>
                        <a:pt x="0" y="6"/>
                      </a:moveTo>
                      <a:lnTo>
                        <a:pt x="0" y="6"/>
                      </a:lnTo>
                      <a:lnTo>
                        <a:pt x="1" y="6"/>
                      </a:lnTo>
                      <a:lnTo>
                        <a:pt x="2" y="6"/>
                      </a:lnTo>
                      <a:lnTo>
                        <a:pt x="2" y="6"/>
                      </a:lnTo>
                      <a:lnTo>
                        <a:pt x="4" y="4"/>
                      </a:lnTo>
                      <a:lnTo>
                        <a:pt x="4" y="4"/>
                      </a:lnTo>
                      <a:lnTo>
                        <a:pt x="6" y="3"/>
                      </a:lnTo>
                      <a:lnTo>
                        <a:pt x="8" y="1"/>
                      </a:lnTo>
                      <a:lnTo>
                        <a:pt x="8" y="1"/>
                      </a:lnTo>
                      <a:lnTo>
                        <a:pt x="9" y="0"/>
                      </a:lnTo>
                      <a:lnTo>
                        <a:pt x="12" y="0"/>
                      </a:lnTo>
                      <a:lnTo>
                        <a:pt x="12" y="0"/>
                      </a:lnTo>
                      <a:lnTo>
                        <a:pt x="14" y="0"/>
                      </a:lnTo>
                      <a:lnTo>
                        <a:pt x="14" y="0"/>
                      </a:lnTo>
                      <a:lnTo>
                        <a:pt x="15" y="1"/>
                      </a:lnTo>
                      <a:lnTo>
                        <a:pt x="15" y="1"/>
                      </a:lnTo>
                      <a:lnTo>
                        <a:pt x="15" y="1"/>
                      </a:lnTo>
                      <a:lnTo>
                        <a:pt x="15" y="1"/>
                      </a:lnTo>
                      <a:lnTo>
                        <a:pt x="15" y="1"/>
                      </a:lnTo>
                      <a:lnTo>
                        <a:pt x="15" y="0"/>
                      </a:lnTo>
                      <a:lnTo>
                        <a:pt x="14" y="0"/>
                      </a:lnTo>
                      <a:lnTo>
                        <a:pt x="14" y="0"/>
                      </a:lnTo>
                      <a:lnTo>
                        <a:pt x="13" y="0"/>
                      </a:lnTo>
                      <a:lnTo>
                        <a:pt x="12" y="0"/>
                      </a:lnTo>
                      <a:lnTo>
                        <a:pt x="10" y="0"/>
                      </a:lnTo>
                      <a:lnTo>
                        <a:pt x="10" y="0"/>
                      </a:lnTo>
                      <a:lnTo>
                        <a:pt x="9" y="0"/>
                      </a:lnTo>
                      <a:lnTo>
                        <a:pt x="8" y="0"/>
                      </a:lnTo>
                      <a:lnTo>
                        <a:pt x="7" y="2"/>
                      </a:lnTo>
                      <a:lnTo>
                        <a:pt x="7" y="2"/>
                      </a:lnTo>
                      <a:lnTo>
                        <a:pt x="4" y="5"/>
                      </a:lnTo>
                      <a:lnTo>
                        <a:pt x="3" y="5"/>
                      </a:lnTo>
                      <a:lnTo>
                        <a:pt x="2" y="6"/>
                      </a:lnTo>
                      <a:lnTo>
                        <a:pt x="1" y="6"/>
                      </a:lnTo>
                      <a:lnTo>
                        <a:pt x="0" y="6"/>
                      </a:lnTo>
                      <a:lnTo>
                        <a:pt x="0"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94" name="Freeform 3030">
                  <a:extLst>
                    <a:ext uri="{FF2B5EF4-FFF2-40B4-BE49-F238E27FC236}">
                      <a16:creationId xmlns:a16="http://schemas.microsoft.com/office/drawing/2014/main" id="{343BC045-7944-40EF-89E0-5EB56C7DDA6C}"/>
                    </a:ext>
                  </a:extLst>
                </p:cNvPr>
                <p:cNvSpPr>
                  <a:spLocks/>
                </p:cNvSpPr>
                <p:nvPr/>
              </p:nvSpPr>
              <p:spPr bwMode="auto">
                <a:xfrm>
                  <a:off x="4240" y="1674"/>
                  <a:ext cx="15" cy="6"/>
                </a:xfrm>
                <a:custGeom>
                  <a:avLst/>
                  <a:gdLst>
                    <a:gd name="T0" fmla="*/ 0 w 15"/>
                    <a:gd name="T1" fmla="*/ 6 h 6"/>
                    <a:gd name="T2" fmla="*/ 0 w 15"/>
                    <a:gd name="T3" fmla="*/ 6 h 6"/>
                    <a:gd name="T4" fmla="*/ 1 w 15"/>
                    <a:gd name="T5" fmla="*/ 6 h 6"/>
                    <a:gd name="T6" fmla="*/ 2 w 15"/>
                    <a:gd name="T7" fmla="*/ 6 h 6"/>
                    <a:gd name="T8" fmla="*/ 2 w 15"/>
                    <a:gd name="T9" fmla="*/ 6 h 6"/>
                    <a:gd name="T10" fmla="*/ 4 w 15"/>
                    <a:gd name="T11" fmla="*/ 4 h 6"/>
                    <a:gd name="T12" fmla="*/ 4 w 15"/>
                    <a:gd name="T13" fmla="*/ 4 h 6"/>
                    <a:gd name="T14" fmla="*/ 6 w 15"/>
                    <a:gd name="T15" fmla="*/ 3 h 6"/>
                    <a:gd name="T16" fmla="*/ 8 w 15"/>
                    <a:gd name="T17" fmla="*/ 1 h 6"/>
                    <a:gd name="T18" fmla="*/ 8 w 15"/>
                    <a:gd name="T19" fmla="*/ 1 h 6"/>
                    <a:gd name="T20" fmla="*/ 9 w 15"/>
                    <a:gd name="T21" fmla="*/ 0 h 6"/>
                    <a:gd name="T22" fmla="*/ 12 w 15"/>
                    <a:gd name="T23" fmla="*/ 0 h 6"/>
                    <a:gd name="T24" fmla="*/ 12 w 15"/>
                    <a:gd name="T25" fmla="*/ 0 h 6"/>
                    <a:gd name="T26" fmla="*/ 14 w 15"/>
                    <a:gd name="T27" fmla="*/ 0 h 6"/>
                    <a:gd name="T28" fmla="*/ 14 w 15"/>
                    <a:gd name="T29" fmla="*/ 0 h 6"/>
                    <a:gd name="T30" fmla="*/ 15 w 15"/>
                    <a:gd name="T31" fmla="*/ 1 h 6"/>
                    <a:gd name="T32" fmla="*/ 15 w 15"/>
                    <a:gd name="T33" fmla="*/ 1 h 6"/>
                    <a:gd name="T34" fmla="*/ 15 w 15"/>
                    <a:gd name="T35" fmla="*/ 1 h 6"/>
                    <a:gd name="T36" fmla="*/ 15 w 15"/>
                    <a:gd name="T37" fmla="*/ 1 h 6"/>
                    <a:gd name="T38" fmla="*/ 15 w 15"/>
                    <a:gd name="T39" fmla="*/ 1 h 6"/>
                    <a:gd name="T40" fmla="*/ 15 w 15"/>
                    <a:gd name="T41" fmla="*/ 0 h 6"/>
                    <a:gd name="T42" fmla="*/ 14 w 15"/>
                    <a:gd name="T43" fmla="*/ 0 h 6"/>
                    <a:gd name="T44" fmla="*/ 14 w 15"/>
                    <a:gd name="T45" fmla="*/ 0 h 6"/>
                    <a:gd name="T46" fmla="*/ 13 w 15"/>
                    <a:gd name="T47" fmla="*/ 0 h 6"/>
                    <a:gd name="T48" fmla="*/ 12 w 15"/>
                    <a:gd name="T49" fmla="*/ 0 h 6"/>
                    <a:gd name="T50" fmla="*/ 10 w 15"/>
                    <a:gd name="T51" fmla="*/ 0 h 6"/>
                    <a:gd name="T52" fmla="*/ 10 w 15"/>
                    <a:gd name="T53" fmla="*/ 0 h 6"/>
                    <a:gd name="T54" fmla="*/ 9 w 15"/>
                    <a:gd name="T55" fmla="*/ 0 h 6"/>
                    <a:gd name="T56" fmla="*/ 8 w 15"/>
                    <a:gd name="T57" fmla="*/ 0 h 6"/>
                    <a:gd name="T58" fmla="*/ 7 w 15"/>
                    <a:gd name="T59" fmla="*/ 2 h 6"/>
                    <a:gd name="T60" fmla="*/ 7 w 15"/>
                    <a:gd name="T61" fmla="*/ 2 h 6"/>
                    <a:gd name="T62" fmla="*/ 4 w 15"/>
                    <a:gd name="T63" fmla="*/ 5 h 6"/>
                    <a:gd name="T64" fmla="*/ 3 w 15"/>
                    <a:gd name="T65" fmla="*/ 5 h 6"/>
                    <a:gd name="T66" fmla="*/ 2 w 15"/>
                    <a:gd name="T67" fmla="*/ 6 h 6"/>
                    <a:gd name="T68" fmla="*/ 1 w 15"/>
                    <a:gd name="T69" fmla="*/ 6 h 6"/>
                    <a:gd name="T70" fmla="*/ 0 w 15"/>
                    <a:gd name="T71" fmla="*/ 6 h 6"/>
                    <a:gd name="T72" fmla="*/ 0 w 15"/>
                    <a:gd name="T73" fmla="*/ 6 h 6"/>
                    <a:gd name="T74" fmla="*/ 0 w 15"/>
                    <a:gd name="T7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6">
                      <a:moveTo>
                        <a:pt x="0" y="6"/>
                      </a:moveTo>
                      <a:lnTo>
                        <a:pt x="0" y="6"/>
                      </a:lnTo>
                      <a:lnTo>
                        <a:pt x="1" y="6"/>
                      </a:lnTo>
                      <a:lnTo>
                        <a:pt x="2" y="6"/>
                      </a:lnTo>
                      <a:lnTo>
                        <a:pt x="2" y="6"/>
                      </a:lnTo>
                      <a:lnTo>
                        <a:pt x="4" y="4"/>
                      </a:lnTo>
                      <a:lnTo>
                        <a:pt x="4" y="4"/>
                      </a:lnTo>
                      <a:lnTo>
                        <a:pt x="6" y="3"/>
                      </a:lnTo>
                      <a:lnTo>
                        <a:pt x="8" y="1"/>
                      </a:lnTo>
                      <a:lnTo>
                        <a:pt x="8" y="1"/>
                      </a:lnTo>
                      <a:lnTo>
                        <a:pt x="9" y="0"/>
                      </a:lnTo>
                      <a:lnTo>
                        <a:pt x="12" y="0"/>
                      </a:lnTo>
                      <a:lnTo>
                        <a:pt x="12" y="0"/>
                      </a:lnTo>
                      <a:lnTo>
                        <a:pt x="14" y="0"/>
                      </a:lnTo>
                      <a:lnTo>
                        <a:pt x="14" y="0"/>
                      </a:lnTo>
                      <a:lnTo>
                        <a:pt x="15" y="1"/>
                      </a:lnTo>
                      <a:lnTo>
                        <a:pt x="15" y="1"/>
                      </a:lnTo>
                      <a:lnTo>
                        <a:pt x="15" y="1"/>
                      </a:lnTo>
                      <a:lnTo>
                        <a:pt x="15" y="1"/>
                      </a:lnTo>
                      <a:lnTo>
                        <a:pt x="15" y="1"/>
                      </a:lnTo>
                      <a:lnTo>
                        <a:pt x="15" y="0"/>
                      </a:lnTo>
                      <a:lnTo>
                        <a:pt x="14" y="0"/>
                      </a:lnTo>
                      <a:lnTo>
                        <a:pt x="14" y="0"/>
                      </a:lnTo>
                      <a:lnTo>
                        <a:pt x="13" y="0"/>
                      </a:lnTo>
                      <a:lnTo>
                        <a:pt x="12" y="0"/>
                      </a:lnTo>
                      <a:lnTo>
                        <a:pt x="10" y="0"/>
                      </a:lnTo>
                      <a:lnTo>
                        <a:pt x="10" y="0"/>
                      </a:lnTo>
                      <a:lnTo>
                        <a:pt x="9" y="0"/>
                      </a:lnTo>
                      <a:lnTo>
                        <a:pt x="8" y="0"/>
                      </a:lnTo>
                      <a:lnTo>
                        <a:pt x="7" y="2"/>
                      </a:lnTo>
                      <a:lnTo>
                        <a:pt x="7" y="2"/>
                      </a:lnTo>
                      <a:lnTo>
                        <a:pt x="4" y="5"/>
                      </a:lnTo>
                      <a:lnTo>
                        <a:pt x="3" y="5"/>
                      </a:lnTo>
                      <a:lnTo>
                        <a:pt x="2" y="6"/>
                      </a:lnTo>
                      <a:lnTo>
                        <a:pt x="1" y="6"/>
                      </a:lnTo>
                      <a:lnTo>
                        <a:pt x="0" y="6"/>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95" name="Freeform 3031">
                  <a:extLst>
                    <a:ext uri="{FF2B5EF4-FFF2-40B4-BE49-F238E27FC236}">
                      <a16:creationId xmlns:a16="http://schemas.microsoft.com/office/drawing/2014/main" id="{185F994D-C392-44F4-A05A-D4ABA7728BAA}"/>
                    </a:ext>
                  </a:extLst>
                </p:cNvPr>
                <p:cNvSpPr>
                  <a:spLocks/>
                </p:cNvSpPr>
                <p:nvPr/>
              </p:nvSpPr>
              <p:spPr bwMode="auto">
                <a:xfrm>
                  <a:off x="4255" y="1674"/>
                  <a:ext cx="11" cy="8"/>
                </a:xfrm>
                <a:custGeom>
                  <a:avLst/>
                  <a:gdLst>
                    <a:gd name="T0" fmla="*/ 0 w 11"/>
                    <a:gd name="T1" fmla="*/ 0 h 8"/>
                    <a:gd name="T2" fmla="*/ 0 w 11"/>
                    <a:gd name="T3" fmla="*/ 0 h 8"/>
                    <a:gd name="T4" fmla="*/ 1 w 11"/>
                    <a:gd name="T5" fmla="*/ 3 h 8"/>
                    <a:gd name="T6" fmla="*/ 1 w 11"/>
                    <a:gd name="T7" fmla="*/ 5 h 8"/>
                    <a:gd name="T8" fmla="*/ 2 w 11"/>
                    <a:gd name="T9" fmla="*/ 6 h 8"/>
                    <a:gd name="T10" fmla="*/ 3 w 11"/>
                    <a:gd name="T11" fmla="*/ 7 h 8"/>
                    <a:gd name="T12" fmla="*/ 4 w 11"/>
                    <a:gd name="T13" fmla="*/ 7 h 8"/>
                    <a:gd name="T14" fmla="*/ 5 w 11"/>
                    <a:gd name="T15" fmla="*/ 8 h 8"/>
                    <a:gd name="T16" fmla="*/ 5 w 11"/>
                    <a:gd name="T17" fmla="*/ 8 h 8"/>
                    <a:gd name="T18" fmla="*/ 6 w 11"/>
                    <a:gd name="T19" fmla="*/ 8 h 8"/>
                    <a:gd name="T20" fmla="*/ 7 w 11"/>
                    <a:gd name="T21" fmla="*/ 8 h 8"/>
                    <a:gd name="T22" fmla="*/ 8 w 11"/>
                    <a:gd name="T23" fmla="*/ 8 h 8"/>
                    <a:gd name="T24" fmla="*/ 9 w 11"/>
                    <a:gd name="T25" fmla="*/ 7 h 8"/>
                    <a:gd name="T26" fmla="*/ 10 w 11"/>
                    <a:gd name="T27" fmla="*/ 6 h 8"/>
                    <a:gd name="T28" fmla="*/ 11 w 11"/>
                    <a:gd name="T29" fmla="*/ 5 h 8"/>
                    <a:gd name="T30" fmla="*/ 11 w 11"/>
                    <a:gd name="T31" fmla="*/ 5 h 8"/>
                    <a:gd name="T32" fmla="*/ 11 w 11"/>
                    <a:gd name="T33" fmla="*/ 4 h 8"/>
                    <a:gd name="T34" fmla="*/ 11 w 11"/>
                    <a:gd name="T35" fmla="*/ 4 h 8"/>
                    <a:gd name="T36" fmla="*/ 11 w 11"/>
                    <a:gd name="T37" fmla="*/ 3 h 8"/>
                    <a:gd name="T38" fmla="*/ 11 w 11"/>
                    <a:gd name="T39" fmla="*/ 4 h 8"/>
                    <a:gd name="T40" fmla="*/ 11 w 11"/>
                    <a:gd name="T41" fmla="*/ 4 h 8"/>
                    <a:gd name="T42" fmla="*/ 11 w 11"/>
                    <a:gd name="T43" fmla="*/ 5 h 8"/>
                    <a:gd name="T44" fmla="*/ 10 w 11"/>
                    <a:gd name="T45" fmla="*/ 6 h 8"/>
                    <a:gd name="T46" fmla="*/ 9 w 11"/>
                    <a:gd name="T47" fmla="*/ 7 h 8"/>
                    <a:gd name="T48" fmla="*/ 8 w 11"/>
                    <a:gd name="T49" fmla="*/ 7 h 8"/>
                    <a:gd name="T50" fmla="*/ 7 w 11"/>
                    <a:gd name="T51" fmla="*/ 8 h 8"/>
                    <a:gd name="T52" fmla="*/ 6 w 11"/>
                    <a:gd name="T53" fmla="*/ 8 h 8"/>
                    <a:gd name="T54" fmla="*/ 5 w 11"/>
                    <a:gd name="T55" fmla="*/ 7 h 8"/>
                    <a:gd name="T56" fmla="*/ 3 w 11"/>
                    <a:gd name="T57" fmla="*/ 7 h 8"/>
                    <a:gd name="T58" fmla="*/ 3 w 11"/>
                    <a:gd name="T59" fmla="*/ 7 h 8"/>
                    <a:gd name="T60" fmla="*/ 3 w 11"/>
                    <a:gd name="T61" fmla="*/ 6 h 8"/>
                    <a:gd name="T62" fmla="*/ 2 w 11"/>
                    <a:gd name="T63" fmla="*/ 5 h 8"/>
                    <a:gd name="T64" fmla="*/ 1 w 11"/>
                    <a:gd name="T65" fmla="*/ 4 h 8"/>
                    <a:gd name="T66" fmla="*/ 0 w 11"/>
                    <a:gd name="T67" fmla="*/ 0 h 8"/>
                    <a:gd name="T68" fmla="*/ 0 w 11"/>
                    <a:gd name="T69" fmla="*/ 0 h 8"/>
                    <a:gd name="T70" fmla="*/ 0 w 11"/>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 h="8">
                      <a:moveTo>
                        <a:pt x="0" y="0"/>
                      </a:moveTo>
                      <a:lnTo>
                        <a:pt x="0" y="0"/>
                      </a:lnTo>
                      <a:lnTo>
                        <a:pt x="1" y="3"/>
                      </a:lnTo>
                      <a:lnTo>
                        <a:pt x="1" y="5"/>
                      </a:lnTo>
                      <a:lnTo>
                        <a:pt x="2" y="6"/>
                      </a:lnTo>
                      <a:lnTo>
                        <a:pt x="3" y="7"/>
                      </a:lnTo>
                      <a:lnTo>
                        <a:pt x="4" y="7"/>
                      </a:lnTo>
                      <a:lnTo>
                        <a:pt x="5" y="8"/>
                      </a:lnTo>
                      <a:lnTo>
                        <a:pt x="5" y="8"/>
                      </a:lnTo>
                      <a:lnTo>
                        <a:pt x="6" y="8"/>
                      </a:lnTo>
                      <a:lnTo>
                        <a:pt x="7" y="8"/>
                      </a:lnTo>
                      <a:lnTo>
                        <a:pt x="8" y="8"/>
                      </a:lnTo>
                      <a:lnTo>
                        <a:pt x="9" y="7"/>
                      </a:lnTo>
                      <a:lnTo>
                        <a:pt x="10" y="6"/>
                      </a:lnTo>
                      <a:lnTo>
                        <a:pt x="11" y="5"/>
                      </a:lnTo>
                      <a:lnTo>
                        <a:pt x="11" y="5"/>
                      </a:lnTo>
                      <a:lnTo>
                        <a:pt x="11" y="4"/>
                      </a:lnTo>
                      <a:lnTo>
                        <a:pt x="11" y="4"/>
                      </a:lnTo>
                      <a:lnTo>
                        <a:pt x="11" y="3"/>
                      </a:lnTo>
                      <a:lnTo>
                        <a:pt x="11" y="4"/>
                      </a:lnTo>
                      <a:lnTo>
                        <a:pt x="11" y="4"/>
                      </a:lnTo>
                      <a:lnTo>
                        <a:pt x="11" y="5"/>
                      </a:lnTo>
                      <a:lnTo>
                        <a:pt x="10" y="6"/>
                      </a:lnTo>
                      <a:lnTo>
                        <a:pt x="9" y="7"/>
                      </a:lnTo>
                      <a:lnTo>
                        <a:pt x="8" y="7"/>
                      </a:lnTo>
                      <a:lnTo>
                        <a:pt x="7" y="8"/>
                      </a:lnTo>
                      <a:lnTo>
                        <a:pt x="6" y="8"/>
                      </a:lnTo>
                      <a:lnTo>
                        <a:pt x="5" y="7"/>
                      </a:lnTo>
                      <a:lnTo>
                        <a:pt x="3" y="7"/>
                      </a:lnTo>
                      <a:lnTo>
                        <a:pt x="3" y="7"/>
                      </a:lnTo>
                      <a:lnTo>
                        <a:pt x="3" y="6"/>
                      </a:lnTo>
                      <a:lnTo>
                        <a:pt x="2" y="5"/>
                      </a:lnTo>
                      <a:lnTo>
                        <a:pt x="1" y="4"/>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96" name="Freeform 3032">
                  <a:extLst>
                    <a:ext uri="{FF2B5EF4-FFF2-40B4-BE49-F238E27FC236}">
                      <a16:creationId xmlns:a16="http://schemas.microsoft.com/office/drawing/2014/main" id="{A8ACF915-06A4-4106-8626-1AC4DF5AA769}"/>
                    </a:ext>
                  </a:extLst>
                </p:cNvPr>
                <p:cNvSpPr>
                  <a:spLocks/>
                </p:cNvSpPr>
                <p:nvPr/>
              </p:nvSpPr>
              <p:spPr bwMode="auto">
                <a:xfrm>
                  <a:off x="4255" y="1674"/>
                  <a:ext cx="11" cy="8"/>
                </a:xfrm>
                <a:custGeom>
                  <a:avLst/>
                  <a:gdLst>
                    <a:gd name="T0" fmla="*/ 0 w 11"/>
                    <a:gd name="T1" fmla="*/ 0 h 8"/>
                    <a:gd name="T2" fmla="*/ 0 w 11"/>
                    <a:gd name="T3" fmla="*/ 0 h 8"/>
                    <a:gd name="T4" fmla="*/ 1 w 11"/>
                    <a:gd name="T5" fmla="*/ 3 h 8"/>
                    <a:gd name="T6" fmla="*/ 1 w 11"/>
                    <a:gd name="T7" fmla="*/ 5 h 8"/>
                    <a:gd name="T8" fmla="*/ 2 w 11"/>
                    <a:gd name="T9" fmla="*/ 6 h 8"/>
                    <a:gd name="T10" fmla="*/ 3 w 11"/>
                    <a:gd name="T11" fmla="*/ 7 h 8"/>
                    <a:gd name="T12" fmla="*/ 4 w 11"/>
                    <a:gd name="T13" fmla="*/ 7 h 8"/>
                    <a:gd name="T14" fmla="*/ 5 w 11"/>
                    <a:gd name="T15" fmla="*/ 8 h 8"/>
                    <a:gd name="T16" fmla="*/ 5 w 11"/>
                    <a:gd name="T17" fmla="*/ 8 h 8"/>
                    <a:gd name="T18" fmla="*/ 6 w 11"/>
                    <a:gd name="T19" fmla="*/ 8 h 8"/>
                    <a:gd name="T20" fmla="*/ 7 w 11"/>
                    <a:gd name="T21" fmla="*/ 8 h 8"/>
                    <a:gd name="T22" fmla="*/ 8 w 11"/>
                    <a:gd name="T23" fmla="*/ 8 h 8"/>
                    <a:gd name="T24" fmla="*/ 9 w 11"/>
                    <a:gd name="T25" fmla="*/ 7 h 8"/>
                    <a:gd name="T26" fmla="*/ 10 w 11"/>
                    <a:gd name="T27" fmla="*/ 6 h 8"/>
                    <a:gd name="T28" fmla="*/ 11 w 11"/>
                    <a:gd name="T29" fmla="*/ 5 h 8"/>
                    <a:gd name="T30" fmla="*/ 11 w 11"/>
                    <a:gd name="T31" fmla="*/ 5 h 8"/>
                    <a:gd name="T32" fmla="*/ 11 w 11"/>
                    <a:gd name="T33" fmla="*/ 4 h 8"/>
                    <a:gd name="T34" fmla="*/ 11 w 11"/>
                    <a:gd name="T35" fmla="*/ 4 h 8"/>
                    <a:gd name="T36" fmla="*/ 11 w 11"/>
                    <a:gd name="T37" fmla="*/ 3 h 8"/>
                    <a:gd name="T38" fmla="*/ 11 w 11"/>
                    <a:gd name="T39" fmla="*/ 4 h 8"/>
                    <a:gd name="T40" fmla="*/ 11 w 11"/>
                    <a:gd name="T41" fmla="*/ 4 h 8"/>
                    <a:gd name="T42" fmla="*/ 11 w 11"/>
                    <a:gd name="T43" fmla="*/ 5 h 8"/>
                    <a:gd name="T44" fmla="*/ 10 w 11"/>
                    <a:gd name="T45" fmla="*/ 6 h 8"/>
                    <a:gd name="T46" fmla="*/ 9 w 11"/>
                    <a:gd name="T47" fmla="*/ 7 h 8"/>
                    <a:gd name="T48" fmla="*/ 8 w 11"/>
                    <a:gd name="T49" fmla="*/ 7 h 8"/>
                    <a:gd name="T50" fmla="*/ 7 w 11"/>
                    <a:gd name="T51" fmla="*/ 8 h 8"/>
                    <a:gd name="T52" fmla="*/ 6 w 11"/>
                    <a:gd name="T53" fmla="*/ 8 h 8"/>
                    <a:gd name="T54" fmla="*/ 5 w 11"/>
                    <a:gd name="T55" fmla="*/ 7 h 8"/>
                    <a:gd name="T56" fmla="*/ 3 w 11"/>
                    <a:gd name="T57" fmla="*/ 7 h 8"/>
                    <a:gd name="T58" fmla="*/ 3 w 11"/>
                    <a:gd name="T59" fmla="*/ 7 h 8"/>
                    <a:gd name="T60" fmla="*/ 3 w 11"/>
                    <a:gd name="T61" fmla="*/ 6 h 8"/>
                    <a:gd name="T62" fmla="*/ 2 w 11"/>
                    <a:gd name="T63" fmla="*/ 5 h 8"/>
                    <a:gd name="T64" fmla="*/ 1 w 11"/>
                    <a:gd name="T65" fmla="*/ 4 h 8"/>
                    <a:gd name="T66" fmla="*/ 0 w 11"/>
                    <a:gd name="T67" fmla="*/ 0 h 8"/>
                    <a:gd name="T68" fmla="*/ 0 w 11"/>
                    <a:gd name="T69" fmla="*/ 0 h 8"/>
                    <a:gd name="T70" fmla="*/ 0 w 11"/>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 h="8">
                      <a:moveTo>
                        <a:pt x="0" y="0"/>
                      </a:moveTo>
                      <a:lnTo>
                        <a:pt x="0" y="0"/>
                      </a:lnTo>
                      <a:lnTo>
                        <a:pt x="1" y="3"/>
                      </a:lnTo>
                      <a:lnTo>
                        <a:pt x="1" y="5"/>
                      </a:lnTo>
                      <a:lnTo>
                        <a:pt x="2" y="6"/>
                      </a:lnTo>
                      <a:lnTo>
                        <a:pt x="3" y="7"/>
                      </a:lnTo>
                      <a:lnTo>
                        <a:pt x="4" y="7"/>
                      </a:lnTo>
                      <a:lnTo>
                        <a:pt x="5" y="8"/>
                      </a:lnTo>
                      <a:lnTo>
                        <a:pt x="5" y="8"/>
                      </a:lnTo>
                      <a:lnTo>
                        <a:pt x="6" y="8"/>
                      </a:lnTo>
                      <a:lnTo>
                        <a:pt x="7" y="8"/>
                      </a:lnTo>
                      <a:lnTo>
                        <a:pt x="8" y="8"/>
                      </a:lnTo>
                      <a:lnTo>
                        <a:pt x="9" y="7"/>
                      </a:lnTo>
                      <a:lnTo>
                        <a:pt x="10" y="6"/>
                      </a:lnTo>
                      <a:lnTo>
                        <a:pt x="11" y="5"/>
                      </a:lnTo>
                      <a:lnTo>
                        <a:pt x="11" y="5"/>
                      </a:lnTo>
                      <a:lnTo>
                        <a:pt x="11" y="4"/>
                      </a:lnTo>
                      <a:lnTo>
                        <a:pt x="11" y="4"/>
                      </a:lnTo>
                      <a:lnTo>
                        <a:pt x="11" y="3"/>
                      </a:lnTo>
                      <a:lnTo>
                        <a:pt x="11" y="4"/>
                      </a:lnTo>
                      <a:lnTo>
                        <a:pt x="11" y="4"/>
                      </a:lnTo>
                      <a:lnTo>
                        <a:pt x="11" y="5"/>
                      </a:lnTo>
                      <a:lnTo>
                        <a:pt x="10" y="6"/>
                      </a:lnTo>
                      <a:lnTo>
                        <a:pt x="9" y="7"/>
                      </a:lnTo>
                      <a:lnTo>
                        <a:pt x="8" y="7"/>
                      </a:lnTo>
                      <a:lnTo>
                        <a:pt x="7" y="8"/>
                      </a:lnTo>
                      <a:lnTo>
                        <a:pt x="6" y="8"/>
                      </a:lnTo>
                      <a:lnTo>
                        <a:pt x="5" y="7"/>
                      </a:lnTo>
                      <a:lnTo>
                        <a:pt x="3" y="7"/>
                      </a:lnTo>
                      <a:lnTo>
                        <a:pt x="3" y="7"/>
                      </a:lnTo>
                      <a:lnTo>
                        <a:pt x="3" y="6"/>
                      </a:lnTo>
                      <a:lnTo>
                        <a:pt x="2" y="5"/>
                      </a:lnTo>
                      <a:lnTo>
                        <a:pt x="1" y="4"/>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97" name="Freeform 3033">
                  <a:extLst>
                    <a:ext uri="{FF2B5EF4-FFF2-40B4-BE49-F238E27FC236}">
                      <a16:creationId xmlns:a16="http://schemas.microsoft.com/office/drawing/2014/main" id="{16015D96-D3C7-4F92-A799-F58046475965}"/>
                    </a:ext>
                  </a:extLst>
                </p:cNvPr>
                <p:cNvSpPr>
                  <a:spLocks/>
                </p:cNvSpPr>
                <p:nvPr/>
              </p:nvSpPr>
              <p:spPr bwMode="auto">
                <a:xfrm>
                  <a:off x="4239" y="1671"/>
                  <a:ext cx="1" cy="4"/>
                </a:xfrm>
                <a:custGeom>
                  <a:avLst/>
                  <a:gdLst>
                    <a:gd name="T0" fmla="*/ 1 w 1"/>
                    <a:gd name="T1" fmla="*/ 0 h 4"/>
                    <a:gd name="T2" fmla="*/ 1 w 1"/>
                    <a:gd name="T3" fmla="*/ 0 h 4"/>
                    <a:gd name="T4" fmla="*/ 0 w 1"/>
                    <a:gd name="T5" fmla="*/ 1 h 4"/>
                    <a:gd name="T6" fmla="*/ 0 w 1"/>
                    <a:gd name="T7" fmla="*/ 1 h 4"/>
                    <a:gd name="T8" fmla="*/ 0 w 1"/>
                    <a:gd name="T9" fmla="*/ 2 h 4"/>
                    <a:gd name="T10" fmla="*/ 0 w 1"/>
                    <a:gd name="T11" fmla="*/ 2 h 4"/>
                    <a:gd name="T12" fmla="*/ 0 w 1"/>
                    <a:gd name="T13" fmla="*/ 3 h 4"/>
                    <a:gd name="T14" fmla="*/ 1 w 1"/>
                    <a:gd name="T15" fmla="*/ 4 h 4"/>
                    <a:gd name="T16" fmla="*/ 1 w 1"/>
                    <a:gd name="T17" fmla="*/ 4 h 4"/>
                    <a:gd name="T18" fmla="*/ 1 w 1"/>
                    <a:gd name="T19" fmla="*/ 4 h 4"/>
                    <a:gd name="T20" fmla="*/ 1 w 1"/>
                    <a:gd name="T21" fmla="*/ 3 h 4"/>
                    <a:gd name="T22" fmla="*/ 1 w 1"/>
                    <a:gd name="T23" fmla="*/ 3 h 4"/>
                    <a:gd name="T24" fmla="*/ 1 w 1"/>
                    <a:gd name="T25" fmla="*/ 2 h 4"/>
                    <a:gd name="T26" fmla="*/ 1 w 1"/>
                    <a:gd name="T27" fmla="*/ 2 h 4"/>
                    <a:gd name="T28" fmla="*/ 1 w 1"/>
                    <a:gd name="T29" fmla="*/ 1 h 4"/>
                    <a:gd name="T30" fmla="*/ 1 w 1"/>
                    <a:gd name="T31" fmla="*/ 1 h 4"/>
                    <a:gd name="T32" fmla="*/ 1 w 1"/>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4">
                      <a:moveTo>
                        <a:pt x="1" y="0"/>
                      </a:moveTo>
                      <a:lnTo>
                        <a:pt x="1" y="0"/>
                      </a:lnTo>
                      <a:lnTo>
                        <a:pt x="0" y="1"/>
                      </a:lnTo>
                      <a:lnTo>
                        <a:pt x="0" y="1"/>
                      </a:lnTo>
                      <a:lnTo>
                        <a:pt x="0" y="2"/>
                      </a:lnTo>
                      <a:lnTo>
                        <a:pt x="0" y="2"/>
                      </a:lnTo>
                      <a:lnTo>
                        <a:pt x="0" y="3"/>
                      </a:lnTo>
                      <a:lnTo>
                        <a:pt x="1" y="4"/>
                      </a:lnTo>
                      <a:lnTo>
                        <a:pt x="1" y="4"/>
                      </a:lnTo>
                      <a:lnTo>
                        <a:pt x="1" y="4"/>
                      </a:lnTo>
                      <a:lnTo>
                        <a:pt x="1" y="3"/>
                      </a:lnTo>
                      <a:lnTo>
                        <a:pt x="1" y="3"/>
                      </a:lnTo>
                      <a:lnTo>
                        <a:pt x="1" y="2"/>
                      </a:lnTo>
                      <a:lnTo>
                        <a:pt x="1" y="2"/>
                      </a:lnTo>
                      <a:lnTo>
                        <a:pt x="1" y="1"/>
                      </a:lnTo>
                      <a:lnTo>
                        <a:pt x="1"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098" name="Freeform 3034">
                  <a:extLst>
                    <a:ext uri="{FF2B5EF4-FFF2-40B4-BE49-F238E27FC236}">
                      <a16:creationId xmlns:a16="http://schemas.microsoft.com/office/drawing/2014/main" id="{C4B8DEE4-3172-43F6-A115-A0B613AA91C9}"/>
                    </a:ext>
                  </a:extLst>
                </p:cNvPr>
                <p:cNvSpPr>
                  <a:spLocks/>
                </p:cNvSpPr>
                <p:nvPr/>
              </p:nvSpPr>
              <p:spPr bwMode="auto">
                <a:xfrm>
                  <a:off x="4239" y="1671"/>
                  <a:ext cx="1" cy="4"/>
                </a:xfrm>
                <a:custGeom>
                  <a:avLst/>
                  <a:gdLst>
                    <a:gd name="T0" fmla="*/ 1 w 1"/>
                    <a:gd name="T1" fmla="*/ 0 h 4"/>
                    <a:gd name="T2" fmla="*/ 1 w 1"/>
                    <a:gd name="T3" fmla="*/ 0 h 4"/>
                    <a:gd name="T4" fmla="*/ 0 w 1"/>
                    <a:gd name="T5" fmla="*/ 1 h 4"/>
                    <a:gd name="T6" fmla="*/ 0 w 1"/>
                    <a:gd name="T7" fmla="*/ 1 h 4"/>
                    <a:gd name="T8" fmla="*/ 0 w 1"/>
                    <a:gd name="T9" fmla="*/ 2 h 4"/>
                    <a:gd name="T10" fmla="*/ 0 w 1"/>
                    <a:gd name="T11" fmla="*/ 2 h 4"/>
                    <a:gd name="T12" fmla="*/ 0 w 1"/>
                    <a:gd name="T13" fmla="*/ 3 h 4"/>
                    <a:gd name="T14" fmla="*/ 1 w 1"/>
                    <a:gd name="T15" fmla="*/ 4 h 4"/>
                    <a:gd name="T16" fmla="*/ 1 w 1"/>
                    <a:gd name="T17" fmla="*/ 4 h 4"/>
                    <a:gd name="T18" fmla="*/ 1 w 1"/>
                    <a:gd name="T19" fmla="*/ 4 h 4"/>
                    <a:gd name="T20" fmla="*/ 1 w 1"/>
                    <a:gd name="T21" fmla="*/ 3 h 4"/>
                    <a:gd name="T22" fmla="*/ 1 w 1"/>
                    <a:gd name="T23" fmla="*/ 3 h 4"/>
                    <a:gd name="T24" fmla="*/ 1 w 1"/>
                    <a:gd name="T25" fmla="*/ 2 h 4"/>
                    <a:gd name="T26" fmla="*/ 1 w 1"/>
                    <a:gd name="T27" fmla="*/ 2 h 4"/>
                    <a:gd name="T28" fmla="*/ 1 w 1"/>
                    <a:gd name="T29" fmla="*/ 1 h 4"/>
                    <a:gd name="T30" fmla="*/ 1 w 1"/>
                    <a:gd name="T31" fmla="*/ 1 h 4"/>
                    <a:gd name="T32" fmla="*/ 1 w 1"/>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4">
                      <a:moveTo>
                        <a:pt x="1" y="0"/>
                      </a:moveTo>
                      <a:lnTo>
                        <a:pt x="1" y="0"/>
                      </a:lnTo>
                      <a:lnTo>
                        <a:pt x="0" y="1"/>
                      </a:lnTo>
                      <a:lnTo>
                        <a:pt x="0" y="1"/>
                      </a:lnTo>
                      <a:lnTo>
                        <a:pt x="0" y="2"/>
                      </a:lnTo>
                      <a:lnTo>
                        <a:pt x="0" y="2"/>
                      </a:lnTo>
                      <a:lnTo>
                        <a:pt x="0" y="3"/>
                      </a:lnTo>
                      <a:lnTo>
                        <a:pt x="1" y="4"/>
                      </a:lnTo>
                      <a:lnTo>
                        <a:pt x="1" y="4"/>
                      </a:lnTo>
                      <a:lnTo>
                        <a:pt x="1" y="4"/>
                      </a:lnTo>
                      <a:lnTo>
                        <a:pt x="1" y="3"/>
                      </a:lnTo>
                      <a:lnTo>
                        <a:pt x="1" y="3"/>
                      </a:lnTo>
                      <a:lnTo>
                        <a:pt x="1" y="2"/>
                      </a:lnTo>
                      <a:lnTo>
                        <a:pt x="1" y="2"/>
                      </a:lnTo>
                      <a:lnTo>
                        <a:pt x="1" y="1"/>
                      </a:lnTo>
                      <a:lnTo>
                        <a:pt x="1" y="1"/>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9102" name="Group 3038">
                <a:extLst>
                  <a:ext uri="{FF2B5EF4-FFF2-40B4-BE49-F238E27FC236}">
                    <a16:creationId xmlns:a16="http://schemas.microsoft.com/office/drawing/2014/main" id="{8D41AB92-A78A-45E5-BABD-B06C64214665}"/>
                  </a:ext>
                </a:extLst>
              </p:cNvPr>
              <p:cNvGrpSpPr>
                <a:grpSpLocks/>
              </p:cNvGrpSpPr>
              <p:nvPr/>
            </p:nvGrpSpPr>
            <p:grpSpPr bwMode="auto">
              <a:xfrm>
                <a:off x="4542" y="1419"/>
                <a:ext cx="569" cy="579"/>
                <a:chOff x="4542" y="1419"/>
                <a:chExt cx="569" cy="579"/>
              </a:xfrm>
            </p:grpSpPr>
            <p:sp>
              <p:nvSpPr>
                <p:cNvPr id="219100" name="Freeform 3036">
                  <a:extLst>
                    <a:ext uri="{FF2B5EF4-FFF2-40B4-BE49-F238E27FC236}">
                      <a16:creationId xmlns:a16="http://schemas.microsoft.com/office/drawing/2014/main" id="{13688E80-8143-4979-81A7-18DF58817892}"/>
                    </a:ext>
                  </a:extLst>
                </p:cNvPr>
                <p:cNvSpPr>
                  <a:spLocks/>
                </p:cNvSpPr>
                <p:nvPr/>
              </p:nvSpPr>
              <p:spPr bwMode="auto">
                <a:xfrm>
                  <a:off x="4542" y="1419"/>
                  <a:ext cx="569" cy="579"/>
                </a:xfrm>
                <a:custGeom>
                  <a:avLst/>
                  <a:gdLst>
                    <a:gd name="T0" fmla="*/ 7 w 569"/>
                    <a:gd name="T1" fmla="*/ 193 h 579"/>
                    <a:gd name="T2" fmla="*/ 0 w 569"/>
                    <a:gd name="T3" fmla="*/ 579 h 579"/>
                    <a:gd name="T4" fmla="*/ 565 w 569"/>
                    <a:gd name="T5" fmla="*/ 370 h 579"/>
                    <a:gd name="T6" fmla="*/ 569 w 569"/>
                    <a:gd name="T7" fmla="*/ 0 h 579"/>
                    <a:gd name="T8" fmla="*/ 7 w 569"/>
                    <a:gd name="T9" fmla="*/ 193 h 579"/>
                  </a:gdLst>
                  <a:ahLst/>
                  <a:cxnLst>
                    <a:cxn ang="0">
                      <a:pos x="T0" y="T1"/>
                    </a:cxn>
                    <a:cxn ang="0">
                      <a:pos x="T2" y="T3"/>
                    </a:cxn>
                    <a:cxn ang="0">
                      <a:pos x="T4" y="T5"/>
                    </a:cxn>
                    <a:cxn ang="0">
                      <a:pos x="T6" y="T7"/>
                    </a:cxn>
                    <a:cxn ang="0">
                      <a:pos x="T8" y="T9"/>
                    </a:cxn>
                  </a:cxnLst>
                  <a:rect l="0" t="0" r="r" b="b"/>
                  <a:pathLst>
                    <a:path w="569" h="579">
                      <a:moveTo>
                        <a:pt x="7" y="193"/>
                      </a:moveTo>
                      <a:lnTo>
                        <a:pt x="0" y="579"/>
                      </a:lnTo>
                      <a:lnTo>
                        <a:pt x="565" y="370"/>
                      </a:lnTo>
                      <a:lnTo>
                        <a:pt x="569" y="0"/>
                      </a:lnTo>
                      <a:lnTo>
                        <a:pt x="7" y="19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01" name="Freeform 3037">
                  <a:extLst>
                    <a:ext uri="{FF2B5EF4-FFF2-40B4-BE49-F238E27FC236}">
                      <a16:creationId xmlns:a16="http://schemas.microsoft.com/office/drawing/2014/main" id="{BC20CA41-194E-4D8D-98EA-3D2C2A65D62C}"/>
                    </a:ext>
                  </a:extLst>
                </p:cNvPr>
                <p:cNvSpPr>
                  <a:spLocks/>
                </p:cNvSpPr>
                <p:nvPr/>
              </p:nvSpPr>
              <p:spPr bwMode="auto">
                <a:xfrm>
                  <a:off x="4542" y="1419"/>
                  <a:ext cx="569" cy="579"/>
                </a:xfrm>
                <a:custGeom>
                  <a:avLst/>
                  <a:gdLst>
                    <a:gd name="T0" fmla="*/ 7 w 569"/>
                    <a:gd name="T1" fmla="*/ 193 h 579"/>
                    <a:gd name="T2" fmla="*/ 0 w 569"/>
                    <a:gd name="T3" fmla="*/ 579 h 579"/>
                    <a:gd name="T4" fmla="*/ 565 w 569"/>
                    <a:gd name="T5" fmla="*/ 370 h 579"/>
                    <a:gd name="T6" fmla="*/ 569 w 569"/>
                    <a:gd name="T7" fmla="*/ 0 h 579"/>
                    <a:gd name="T8" fmla="*/ 7 w 569"/>
                    <a:gd name="T9" fmla="*/ 193 h 579"/>
                  </a:gdLst>
                  <a:ahLst/>
                  <a:cxnLst>
                    <a:cxn ang="0">
                      <a:pos x="T0" y="T1"/>
                    </a:cxn>
                    <a:cxn ang="0">
                      <a:pos x="T2" y="T3"/>
                    </a:cxn>
                    <a:cxn ang="0">
                      <a:pos x="T4" y="T5"/>
                    </a:cxn>
                    <a:cxn ang="0">
                      <a:pos x="T6" y="T7"/>
                    </a:cxn>
                    <a:cxn ang="0">
                      <a:pos x="T8" y="T9"/>
                    </a:cxn>
                  </a:cxnLst>
                  <a:rect l="0" t="0" r="r" b="b"/>
                  <a:pathLst>
                    <a:path w="569" h="579">
                      <a:moveTo>
                        <a:pt x="7" y="193"/>
                      </a:moveTo>
                      <a:lnTo>
                        <a:pt x="0" y="579"/>
                      </a:lnTo>
                      <a:lnTo>
                        <a:pt x="565" y="370"/>
                      </a:lnTo>
                      <a:lnTo>
                        <a:pt x="569" y="0"/>
                      </a:lnTo>
                      <a:lnTo>
                        <a:pt x="7" y="193"/>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05" name="Group 3041">
                <a:extLst>
                  <a:ext uri="{FF2B5EF4-FFF2-40B4-BE49-F238E27FC236}">
                    <a16:creationId xmlns:a16="http://schemas.microsoft.com/office/drawing/2014/main" id="{D5234EB4-1966-434B-99B4-DB065076AD54}"/>
                  </a:ext>
                </a:extLst>
              </p:cNvPr>
              <p:cNvGrpSpPr>
                <a:grpSpLocks/>
              </p:cNvGrpSpPr>
              <p:nvPr/>
            </p:nvGrpSpPr>
            <p:grpSpPr bwMode="auto">
              <a:xfrm>
                <a:off x="4561" y="1676"/>
                <a:ext cx="112" cy="119"/>
                <a:chOff x="4561" y="1676"/>
                <a:chExt cx="112" cy="119"/>
              </a:xfrm>
            </p:grpSpPr>
            <p:sp>
              <p:nvSpPr>
                <p:cNvPr id="219103" name="Freeform 3039">
                  <a:extLst>
                    <a:ext uri="{FF2B5EF4-FFF2-40B4-BE49-F238E27FC236}">
                      <a16:creationId xmlns:a16="http://schemas.microsoft.com/office/drawing/2014/main" id="{C336300B-DEF2-4543-8DD7-22B5010A8CCD}"/>
                    </a:ext>
                  </a:extLst>
                </p:cNvPr>
                <p:cNvSpPr>
                  <a:spLocks/>
                </p:cNvSpPr>
                <p:nvPr/>
              </p:nvSpPr>
              <p:spPr bwMode="auto">
                <a:xfrm>
                  <a:off x="4561" y="1676"/>
                  <a:ext cx="112" cy="119"/>
                </a:xfrm>
                <a:custGeom>
                  <a:avLst/>
                  <a:gdLst>
                    <a:gd name="T0" fmla="*/ 2 w 112"/>
                    <a:gd name="T1" fmla="*/ 40 h 119"/>
                    <a:gd name="T2" fmla="*/ 0 w 112"/>
                    <a:gd name="T3" fmla="*/ 119 h 119"/>
                    <a:gd name="T4" fmla="*/ 110 w 112"/>
                    <a:gd name="T5" fmla="*/ 79 h 119"/>
                    <a:gd name="T6" fmla="*/ 112 w 112"/>
                    <a:gd name="T7" fmla="*/ 0 h 119"/>
                    <a:gd name="T8" fmla="*/ 2 w 112"/>
                    <a:gd name="T9" fmla="*/ 40 h 119"/>
                  </a:gdLst>
                  <a:ahLst/>
                  <a:cxnLst>
                    <a:cxn ang="0">
                      <a:pos x="T0" y="T1"/>
                    </a:cxn>
                    <a:cxn ang="0">
                      <a:pos x="T2" y="T3"/>
                    </a:cxn>
                    <a:cxn ang="0">
                      <a:pos x="T4" y="T5"/>
                    </a:cxn>
                    <a:cxn ang="0">
                      <a:pos x="T6" y="T7"/>
                    </a:cxn>
                    <a:cxn ang="0">
                      <a:pos x="T8" y="T9"/>
                    </a:cxn>
                  </a:cxnLst>
                  <a:rect l="0" t="0" r="r" b="b"/>
                  <a:pathLst>
                    <a:path w="112" h="119">
                      <a:moveTo>
                        <a:pt x="2" y="40"/>
                      </a:moveTo>
                      <a:lnTo>
                        <a:pt x="0" y="119"/>
                      </a:lnTo>
                      <a:lnTo>
                        <a:pt x="110" y="79"/>
                      </a:lnTo>
                      <a:lnTo>
                        <a:pt x="112" y="0"/>
                      </a:lnTo>
                      <a:lnTo>
                        <a:pt x="2" y="40"/>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04" name="Freeform 3040">
                  <a:extLst>
                    <a:ext uri="{FF2B5EF4-FFF2-40B4-BE49-F238E27FC236}">
                      <a16:creationId xmlns:a16="http://schemas.microsoft.com/office/drawing/2014/main" id="{E9107597-1803-40E7-B35E-97628C177FDD}"/>
                    </a:ext>
                  </a:extLst>
                </p:cNvPr>
                <p:cNvSpPr>
                  <a:spLocks/>
                </p:cNvSpPr>
                <p:nvPr/>
              </p:nvSpPr>
              <p:spPr bwMode="auto">
                <a:xfrm>
                  <a:off x="4561" y="1676"/>
                  <a:ext cx="112" cy="119"/>
                </a:xfrm>
                <a:custGeom>
                  <a:avLst/>
                  <a:gdLst>
                    <a:gd name="T0" fmla="*/ 2 w 112"/>
                    <a:gd name="T1" fmla="*/ 40 h 119"/>
                    <a:gd name="T2" fmla="*/ 0 w 112"/>
                    <a:gd name="T3" fmla="*/ 119 h 119"/>
                    <a:gd name="T4" fmla="*/ 110 w 112"/>
                    <a:gd name="T5" fmla="*/ 79 h 119"/>
                    <a:gd name="T6" fmla="*/ 112 w 112"/>
                    <a:gd name="T7" fmla="*/ 0 h 119"/>
                    <a:gd name="T8" fmla="*/ 2 w 112"/>
                    <a:gd name="T9" fmla="*/ 40 h 119"/>
                  </a:gdLst>
                  <a:ahLst/>
                  <a:cxnLst>
                    <a:cxn ang="0">
                      <a:pos x="T0" y="T1"/>
                    </a:cxn>
                    <a:cxn ang="0">
                      <a:pos x="T2" y="T3"/>
                    </a:cxn>
                    <a:cxn ang="0">
                      <a:pos x="T4" y="T5"/>
                    </a:cxn>
                    <a:cxn ang="0">
                      <a:pos x="T6" y="T7"/>
                    </a:cxn>
                    <a:cxn ang="0">
                      <a:pos x="T8" y="T9"/>
                    </a:cxn>
                  </a:cxnLst>
                  <a:rect l="0" t="0" r="r" b="b"/>
                  <a:pathLst>
                    <a:path w="112" h="119">
                      <a:moveTo>
                        <a:pt x="2" y="40"/>
                      </a:moveTo>
                      <a:lnTo>
                        <a:pt x="0" y="119"/>
                      </a:lnTo>
                      <a:lnTo>
                        <a:pt x="110" y="79"/>
                      </a:lnTo>
                      <a:lnTo>
                        <a:pt x="112" y="0"/>
                      </a:lnTo>
                      <a:lnTo>
                        <a:pt x="2" y="4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08" name="Group 3044">
                <a:extLst>
                  <a:ext uri="{FF2B5EF4-FFF2-40B4-BE49-F238E27FC236}">
                    <a16:creationId xmlns:a16="http://schemas.microsoft.com/office/drawing/2014/main" id="{91735DBA-A24B-4211-9C9E-EB83B1A1EC5A}"/>
                  </a:ext>
                </a:extLst>
              </p:cNvPr>
              <p:cNvGrpSpPr>
                <a:grpSpLocks/>
              </p:cNvGrpSpPr>
              <p:nvPr/>
            </p:nvGrpSpPr>
            <p:grpSpPr bwMode="auto">
              <a:xfrm>
                <a:off x="4562" y="1854"/>
                <a:ext cx="112" cy="119"/>
                <a:chOff x="4562" y="1854"/>
                <a:chExt cx="112" cy="119"/>
              </a:xfrm>
            </p:grpSpPr>
            <p:sp>
              <p:nvSpPr>
                <p:cNvPr id="219106" name="Freeform 3042">
                  <a:extLst>
                    <a:ext uri="{FF2B5EF4-FFF2-40B4-BE49-F238E27FC236}">
                      <a16:creationId xmlns:a16="http://schemas.microsoft.com/office/drawing/2014/main" id="{189844A0-0C75-455A-B9BE-79A6695CBC4F}"/>
                    </a:ext>
                  </a:extLst>
                </p:cNvPr>
                <p:cNvSpPr>
                  <a:spLocks/>
                </p:cNvSpPr>
                <p:nvPr/>
              </p:nvSpPr>
              <p:spPr bwMode="auto">
                <a:xfrm>
                  <a:off x="4562" y="1854"/>
                  <a:ext cx="112" cy="119"/>
                </a:xfrm>
                <a:custGeom>
                  <a:avLst/>
                  <a:gdLst>
                    <a:gd name="T0" fmla="*/ 2 w 112"/>
                    <a:gd name="T1" fmla="*/ 40 h 119"/>
                    <a:gd name="T2" fmla="*/ 0 w 112"/>
                    <a:gd name="T3" fmla="*/ 119 h 119"/>
                    <a:gd name="T4" fmla="*/ 111 w 112"/>
                    <a:gd name="T5" fmla="*/ 79 h 119"/>
                    <a:gd name="T6" fmla="*/ 112 w 112"/>
                    <a:gd name="T7" fmla="*/ 0 h 119"/>
                    <a:gd name="T8" fmla="*/ 2 w 112"/>
                    <a:gd name="T9" fmla="*/ 40 h 119"/>
                  </a:gdLst>
                  <a:ahLst/>
                  <a:cxnLst>
                    <a:cxn ang="0">
                      <a:pos x="T0" y="T1"/>
                    </a:cxn>
                    <a:cxn ang="0">
                      <a:pos x="T2" y="T3"/>
                    </a:cxn>
                    <a:cxn ang="0">
                      <a:pos x="T4" y="T5"/>
                    </a:cxn>
                    <a:cxn ang="0">
                      <a:pos x="T6" y="T7"/>
                    </a:cxn>
                    <a:cxn ang="0">
                      <a:pos x="T8" y="T9"/>
                    </a:cxn>
                  </a:cxnLst>
                  <a:rect l="0" t="0" r="r" b="b"/>
                  <a:pathLst>
                    <a:path w="112" h="119">
                      <a:moveTo>
                        <a:pt x="2" y="40"/>
                      </a:moveTo>
                      <a:lnTo>
                        <a:pt x="0" y="119"/>
                      </a:lnTo>
                      <a:lnTo>
                        <a:pt x="111" y="79"/>
                      </a:lnTo>
                      <a:lnTo>
                        <a:pt x="112" y="0"/>
                      </a:lnTo>
                      <a:lnTo>
                        <a:pt x="2" y="40"/>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07" name="Freeform 3043">
                  <a:extLst>
                    <a:ext uri="{FF2B5EF4-FFF2-40B4-BE49-F238E27FC236}">
                      <a16:creationId xmlns:a16="http://schemas.microsoft.com/office/drawing/2014/main" id="{4732D02E-C476-4D40-B149-2738EE3ECA8E}"/>
                    </a:ext>
                  </a:extLst>
                </p:cNvPr>
                <p:cNvSpPr>
                  <a:spLocks/>
                </p:cNvSpPr>
                <p:nvPr/>
              </p:nvSpPr>
              <p:spPr bwMode="auto">
                <a:xfrm>
                  <a:off x="4562" y="1854"/>
                  <a:ext cx="112" cy="119"/>
                </a:xfrm>
                <a:custGeom>
                  <a:avLst/>
                  <a:gdLst>
                    <a:gd name="T0" fmla="*/ 2 w 112"/>
                    <a:gd name="T1" fmla="*/ 40 h 119"/>
                    <a:gd name="T2" fmla="*/ 0 w 112"/>
                    <a:gd name="T3" fmla="*/ 119 h 119"/>
                    <a:gd name="T4" fmla="*/ 111 w 112"/>
                    <a:gd name="T5" fmla="*/ 79 h 119"/>
                    <a:gd name="T6" fmla="*/ 112 w 112"/>
                    <a:gd name="T7" fmla="*/ 0 h 119"/>
                    <a:gd name="T8" fmla="*/ 2 w 112"/>
                    <a:gd name="T9" fmla="*/ 40 h 119"/>
                  </a:gdLst>
                  <a:ahLst/>
                  <a:cxnLst>
                    <a:cxn ang="0">
                      <a:pos x="T0" y="T1"/>
                    </a:cxn>
                    <a:cxn ang="0">
                      <a:pos x="T2" y="T3"/>
                    </a:cxn>
                    <a:cxn ang="0">
                      <a:pos x="T4" y="T5"/>
                    </a:cxn>
                    <a:cxn ang="0">
                      <a:pos x="T6" y="T7"/>
                    </a:cxn>
                    <a:cxn ang="0">
                      <a:pos x="T8" y="T9"/>
                    </a:cxn>
                  </a:cxnLst>
                  <a:rect l="0" t="0" r="r" b="b"/>
                  <a:pathLst>
                    <a:path w="112" h="119">
                      <a:moveTo>
                        <a:pt x="2" y="40"/>
                      </a:moveTo>
                      <a:lnTo>
                        <a:pt x="0" y="119"/>
                      </a:lnTo>
                      <a:lnTo>
                        <a:pt x="111" y="79"/>
                      </a:lnTo>
                      <a:lnTo>
                        <a:pt x="112" y="0"/>
                      </a:lnTo>
                      <a:lnTo>
                        <a:pt x="2" y="4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11" name="Group 3047">
                <a:extLst>
                  <a:ext uri="{FF2B5EF4-FFF2-40B4-BE49-F238E27FC236}">
                    <a16:creationId xmlns:a16="http://schemas.microsoft.com/office/drawing/2014/main" id="{8138F9DE-A7AF-491E-B635-E2514365FC4C}"/>
                  </a:ext>
                </a:extLst>
              </p:cNvPr>
              <p:cNvGrpSpPr>
                <a:grpSpLocks/>
              </p:cNvGrpSpPr>
              <p:nvPr/>
            </p:nvGrpSpPr>
            <p:grpSpPr bwMode="auto">
              <a:xfrm>
                <a:off x="4562" y="1764"/>
                <a:ext cx="112" cy="118"/>
                <a:chOff x="4562" y="1764"/>
                <a:chExt cx="112" cy="118"/>
              </a:xfrm>
            </p:grpSpPr>
            <p:sp>
              <p:nvSpPr>
                <p:cNvPr id="219109" name="Freeform 3045">
                  <a:extLst>
                    <a:ext uri="{FF2B5EF4-FFF2-40B4-BE49-F238E27FC236}">
                      <a16:creationId xmlns:a16="http://schemas.microsoft.com/office/drawing/2014/main" id="{E6894818-0460-4BA1-9E79-99A330466CD5}"/>
                    </a:ext>
                  </a:extLst>
                </p:cNvPr>
                <p:cNvSpPr>
                  <a:spLocks/>
                </p:cNvSpPr>
                <p:nvPr/>
              </p:nvSpPr>
              <p:spPr bwMode="auto">
                <a:xfrm>
                  <a:off x="4562" y="1764"/>
                  <a:ext cx="112" cy="118"/>
                </a:xfrm>
                <a:custGeom>
                  <a:avLst/>
                  <a:gdLst>
                    <a:gd name="T0" fmla="*/ 2 w 112"/>
                    <a:gd name="T1" fmla="*/ 40 h 118"/>
                    <a:gd name="T2" fmla="*/ 0 w 112"/>
                    <a:gd name="T3" fmla="*/ 118 h 118"/>
                    <a:gd name="T4" fmla="*/ 111 w 112"/>
                    <a:gd name="T5" fmla="*/ 78 h 118"/>
                    <a:gd name="T6" fmla="*/ 112 w 112"/>
                    <a:gd name="T7" fmla="*/ 0 h 118"/>
                    <a:gd name="T8" fmla="*/ 2 w 112"/>
                    <a:gd name="T9" fmla="*/ 40 h 118"/>
                  </a:gdLst>
                  <a:ahLst/>
                  <a:cxnLst>
                    <a:cxn ang="0">
                      <a:pos x="T0" y="T1"/>
                    </a:cxn>
                    <a:cxn ang="0">
                      <a:pos x="T2" y="T3"/>
                    </a:cxn>
                    <a:cxn ang="0">
                      <a:pos x="T4" y="T5"/>
                    </a:cxn>
                    <a:cxn ang="0">
                      <a:pos x="T6" y="T7"/>
                    </a:cxn>
                    <a:cxn ang="0">
                      <a:pos x="T8" y="T9"/>
                    </a:cxn>
                  </a:cxnLst>
                  <a:rect l="0" t="0" r="r" b="b"/>
                  <a:pathLst>
                    <a:path w="112" h="118">
                      <a:moveTo>
                        <a:pt x="2" y="40"/>
                      </a:moveTo>
                      <a:lnTo>
                        <a:pt x="0" y="118"/>
                      </a:lnTo>
                      <a:lnTo>
                        <a:pt x="111" y="78"/>
                      </a:lnTo>
                      <a:lnTo>
                        <a:pt x="112" y="0"/>
                      </a:lnTo>
                      <a:lnTo>
                        <a:pt x="2" y="40"/>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10" name="Freeform 3046">
                  <a:extLst>
                    <a:ext uri="{FF2B5EF4-FFF2-40B4-BE49-F238E27FC236}">
                      <a16:creationId xmlns:a16="http://schemas.microsoft.com/office/drawing/2014/main" id="{B00AD5A6-57C7-479C-8CB6-581FFAB6AD86}"/>
                    </a:ext>
                  </a:extLst>
                </p:cNvPr>
                <p:cNvSpPr>
                  <a:spLocks/>
                </p:cNvSpPr>
                <p:nvPr/>
              </p:nvSpPr>
              <p:spPr bwMode="auto">
                <a:xfrm>
                  <a:off x="4562" y="1764"/>
                  <a:ext cx="112" cy="118"/>
                </a:xfrm>
                <a:custGeom>
                  <a:avLst/>
                  <a:gdLst>
                    <a:gd name="T0" fmla="*/ 2 w 112"/>
                    <a:gd name="T1" fmla="*/ 40 h 118"/>
                    <a:gd name="T2" fmla="*/ 0 w 112"/>
                    <a:gd name="T3" fmla="*/ 118 h 118"/>
                    <a:gd name="T4" fmla="*/ 111 w 112"/>
                    <a:gd name="T5" fmla="*/ 78 h 118"/>
                    <a:gd name="T6" fmla="*/ 112 w 112"/>
                    <a:gd name="T7" fmla="*/ 0 h 118"/>
                    <a:gd name="T8" fmla="*/ 2 w 112"/>
                    <a:gd name="T9" fmla="*/ 40 h 118"/>
                  </a:gdLst>
                  <a:ahLst/>
                  <a:cxnLst>
                    <a:cxn ang="0">
                      <a:pos x="T0" y="T1"/>
                    </a:cxn>
                    <a:cxn ang="0">
                      <a:pos x="T2" y="T3"/>
                    </a:cxn>
                    <a:cxn ang="0">
                      <a:pos x="T4" y="T5"/>
                    </a:cxn>
                    <a:cxn ang="0">
                      <a:pos x="T6" y="T7"/>
                    </a:cxn>
                    <a:cxn ang="0">
                      <a:pos x="T8" y="T9"/>
                    </a:cxn>
                  </a:cxnLst>
                  <a:rect l="0" t="0" r="r" b="b"/>
                  <a:pathLst>
                    <a:path w="112" h="118">
                      <a:moveTo>
                        <a:pt x="2" y="40"/>
                      </a:moveTo>
                      <a:lnTo>
                        <a:pt x="0" y="118"/>
                      </a:lnTo>
                      <a:lnTo>
                        <a:pt x="111" y="78"/>
                      </a:lnTo>
                      <a:lnTo>
                        <a:pt x="112" y="0"/>
                      </a:lnTo>
                      <a:lnTo>
                        <a:pt x="2" y="4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14" name="Group 3050">
                <a:extLst>
                  <a:ext uri="{FF2B5EF4-FFF2-40B4-BE49-F238E27FC236}">
                    <a16:creationId xmlns:a16="http://schemas.microsoft.com/office/drawing/2014/main" id="{A31EE47D-D9C8-4637-BCEE-8B4A0CC3440A}"/>
                  </a:ext>
                </a:extLst>
              </p:cNvPr>
              <p:cNvGrpSpPr>
                <a:grpSpLocks/>
              </p:cNvGrpSpPr>
              <p:nvPr/>
            </p:nvGrpSpPr>
            <p:grpSpPr bwMode="auto">
              <a:xfrm>
                <a:off x="4562" y="1584"/>
                <a:ext cx="112" cy="118"/>
                <a:chOff x="4562" y="1584"/>
                <a:chExt cx="112" cy="118"/>
              </a:xfrm>
            </p:grpSpPr>
            <p:sp>
              <p:nvSpPr>
                <p:cNvPr id="219112" name="Freeform 3048">
                  <a:extLst>
                    <a:ext uri="{FF2B5EF4-FFF2-40B4-BE49-F238E27FC236}">
                      <a16:creationId xmlns:a16="http://schemas.microsoft.com/office/drawing/2014/main" id="{B965D40E-7996-4E16-973F-95480BF0EBB2}"/>
                    </a:ext>
                  </a:extLst>
                </p:cNvPr>
                <p:cNvSpPr>
                  <a:spLocks/>
                </p:cNvSpPr>
                <p:nvPr/>
              </p:nvSpPr>
              <p:spPr bwMode="auto">
                <a:xfrm>
                  <a:off x="4562" y="1584"/>
                  <a:ext cx="112" cy="118"/>
                </a:xfrm>
                <a:custGeom>
                  <a:avLst/>
                  <a:gdLst>
                    <a:gd name="T0" fmla="*/ 2 w 112"/>
                    <a:gd name="T1" fmla="*/ 40 h 118"/>
                    <a:gd name="T2" fmla="*/ 0 w 112"/>
                    <a:gd name="T3" fmla="*/ 118 h 118"/>
                    <a:gd name="T4" fmla="*/ 111 w 112"/>
                    <a:gd name="T5" fmla="*/ 78 h 118"/>
                    <a:gd name="T6" fmla="*/ 112 w 112"/>
                    <a:gd name="T7" fmla="*/ 0 h 118"/>
                    <a:gd name="T8" fmla="*/ 2 w 112"/>
                    <a:gd name="T9" fmla="*/ 40 h 118"/>
                  </a:gdLst>
                  <a:ahLst/>
                  <a:cxnLst>
                    <a:cxn ang="0">
                      <a:pos x="T0" y="T1"/>
                    </a:cxn>
                    <a:cxn ang="0">
                      <a:pos x="T2" y="T3"/>
                    </a:cxn>
                    <a:cxn ang="0">
                      <a:pos x="T4" y="T5"/>
                    </a:cxn>
                    <a:cxn ang="0">
                      <a:pos x="T6" y="T7"/>
                    </a:cxn>
                    <a:cxn ang="0">
                      <a:pos x="T8" y="T9"/>
                    </a:cxn>
                  </a:cxnLst>
                  <a:rect l="0" t="0" r="r" b="b"/>
                  <a:pathLst>
                    <a:path w="112" h="118">
                      <a:moveTo>
                        <a:pt x="2" y="40"/>
                      </a:moveTo>
                      <a:lnTo>
                        <a:pt x="0" y="118"/>
                      </a:lnTo>
                      <a:lnTo>
                        <a:pt x="111" y="78"/>
                      </a:lnTo>
                      <a:lnTo>
                        <a:pt x="112" y="0"/>
                      </a:lnTo>
                      <a:lnTo>
                        <a:pt x="2" y="40"/>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13" name="Freeform 3049">
                  <a:extLst>
                    <a:ext uri="{FF2B5EF4-FFF2-40B4-BE49-F238E27FC236}">
                      <a16:creationId xmlns:a16="http://schemas.microsoft.com/office/drawing/2014/main" id="{AF66ECF1-333E-4C5D-B267-6BD158408C10}"/>
                    </a:ext>
                  </a:extLst>
                </p:cNvPr>
                <p:cNvSpPr>
                  <a:spLocks/>
                </p:cNvSpPr>
                <p:nvPr/>
              </p:nvSpPr>
              <p:spPr bwMode="auto">
                <a:xfrm>
                  <a:off x="4562" y="1584"/>
                  <a:ext cx="112" cy="118"/>
                </a:xfrm>
                <a:custGeom>
                  <a:avLst/>
                  <a:gdLst>
                    <a:gd name="T0" fmla="*/ 2 w 112"/>
                    <a:gd name="T1" fmla="*/ 40 h 118"/>
                    <a:gd name="T2" fmla="*/ 0 w 112"/>
                    <a:gd name="T3" fmla="*/ 118 h 118"/>
                    <a:gd name="T4" fmla="*/ 111 w 112"/>
                    <a:gd name="T5" fmla="*/ 78 h 118"/>
                    <a:gd name="T6" fmla="*/ 112 w 112"/>
                    <a:gd name="T7" fmla="*/ 0 h 118"/>
                    <a:gd name="T8" fmla="*/ 2 w 112"/>
                    <a:gd name="T9" fmla="*/ 40 h 118"/>
                  </a:gdLst>
                  <a:ahLst/>
                  <a:cxnLst>
                    <a:cxn ang="0">
                      <a:pos x="T0" y="T1"/>
                    </a:cxn>
                    <a:cxn ang="0">
                      <a:pos x="T2" y="T3"/>
                    </a:cxn>
                    <a:cxn ang="0">
                      <a:pos x="T4" y="T5"/>
                    </a:cxn>
                    <a:cxn ang="0">
                      <a:pos x="T6" y="T7"/>
                    </a:cxn>
                    <a:cxn ang="0">
                      <a:pos x="T8" y="T9"/>
                    </a:cxn>
                  </a:cxnLst>
                  <a:rect l="0" t="0" r="r" b="b"/>
                  <a:pathLst>
                    <a:path w="112" h="118">
                      <a:moveTo>
                        <a:pt x="2" y="40"/>
                      </a:moveTo>
                      <a:lnTo>
                        <a:pt x="0" y="118"/>
                      </a:lnTo>
                      <a:lnTo>
                        <a:pt x="111" y="78"/>
                      </a:lnTo>
                      <a:lnTo>
                        <a:pt x="112" y="0"/>
                      </a:lnTo>
                      <a:lnTo>
                        <a:pt x="2" y="4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17" name="Group 3053">
                <a:extLst>
                  <a:ext uri="{FF2B5EF4-FFF2-40B4-BE49-F238E27FC236}">
                    <a16:creationId xmlns:a16="http://schemas.microsoft.com/office/drawing/2014/main" id="{833F5F42-F923-45F7-B87E-9C29D2FDD0E4}"/>
                  </a:ext>
                </a:extLst>
              </p:cNvPr>
              <p:cNvGrpSpPr>
                <a:grpSpLocks/>
              </p:cNvGrpSpPr>
              <p:nvPr/>
            </p:nvGrpSpPr>
            <p:grpSpPr bwMode="auto">
              <a:xfrm>
                <a:off x="4698" y="1535"/>
                <a:ext cx="112" cy="118"/>
                <a:chOff x="4698" y="1535"/>
                <a:chExt cx="112" cy="118"/>
              </a:xfrm>
            </p:grpSpPr>
            <p:sp>
              <p:nvSpPr>
                <p:cNvPr id="219115" name="Freeform 3051">
                  <a:extLst>
                    <a:ext uri="{FF2B5EF4-FFF2-40B4-BE49-F238E27FC236}">
                      <a16:creationId xmlns:a16="http://schemas.microsoft.com/office/drawing/2014/main" id="{02447EE8-4776-4A3C-84D1-7DD25373F243}"/>
                    </a:ext>
                  </a:extLst>
                </p:cNvPr>
                <p:cNvSpPr>
                  <a:spLocks/>
                </p:cNvSpPr>
                <p:nvPr/>
              </p:nvSpPr>
              <p:spPr bwMode="auto">
                <a:xfrm>
                  <a:off x="4698" y="1535"/>
                  <a:ext cx="112" cy="118"/>
                </a:xfrm>
                <a:custGeom>
                  <a:avLst/>
                  <a:gdLst>
                    <a:gd name="T0" fmla="*/ 2 w 112"/>
                    <a:gd name="T1" fmla="*/ 40 h 118"/>
                    <a:gd name="T2" fmla="*/ 0 w 112"/>
                    <a:gd name="T3" fmla="*/ 118 h 118"/>
                    <a:gd name="T4" fmla="*/ 110 w 112"/>
                    <a:gd name="T5" fmla="*/ 78 h 118"/>
                    <a:gd name="T6" fmla="*/ 112 w 112"/>
                    <a:gd name="T7" fmla="*/ 0 h 118"/>
                    <a:gd name="T8" fmla="*/ 2 w 112"/>
                    <a:gd name="T9" fmla="*/ 40 h 118"/>
                  </a:gdLst>
                  <a:ahLst/>
                  <a:cxnLst>
                    <a:cxn ang="0">
                      <a:pos x="T0" y="T1"/>
                    </a:cxn>
                    <a:cxn ang="0">
                      <a:pos x="T2" y="T3"/>
                    </a:cxn>
                    <a:cxn ang="0">
                      <a:pos x="T4" y="T5"/>
                    </a:cxn>
                    <a:cxn ang="0">
                      <a:pos x="T6" y="T7"/>
                    </a:cxn>
                    <a:cxn ang="0">
                      <a:pos x="T8" y="T9"/>
                    </a:cxn>
                  </a:cxnLst>
                  <a:rect l="0" t="0" r="r" b="b"/>
                  <a:pathLst>
                    <a:path w="112" h="118">
                      <a:moveTo>
                        <a:pt x="2" y="40"/>
                      </a:moveTo>
                      <a:lnTo>
                        <a:pt x="0" y="118"/>
                      </a:lnTo>
                      <a:lnTo>
                        <a:pt x="110" y="78"/>
                      </a:lnTo>
                      <a:lnTo>
                        <a:pt x="112" y="0"/>
                      </a:lnTo>
                      <a:lnTo>
                        <a:pt x="2" y="40"/>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16" name="Freeform 3052">
                  <a:extLst>
                    <a:ext uri="{FF2B5EF4-FFF2-40B4-BE49-F238E27FC236}">
                      <a16:creationId xmlns:a16="http://schemas.microsoft.com/office/drawing/2014/main" id="{AC207EBA-5B40-4EC6-B73D-5104E24A3346}"/>
                    </a:ext>
                  </a:extLst>
                </p:cNvPr>
                <p:cNvSpPr>
                  <a:spLocks/>
                </p:cNvSpPr>
                <p:nvPr/>
              </p:nvSpPr>
              <p:spPr bwMode="auto">
                <a:xfrm>
                  <a:off x="4698" y="1535"/>
                  <a:ext cx="112" cy="118"/>
                </a:xfrm>
                <a:custGeom>
                  <a:avLst/>
                  <a:gdLst>
                    <a:gd name="T0" fmla="*/ 2 w 112"/>
                    <a:gd name="T1" fmla="*/ 40 h 118"/>
                    <a:gd name="T2" fmla="*/ 0 w 112"/>
                    <a:gd name="T3" fmla="*/ 118 h 118"/>
                    <a:gd name="T4" fmla="*/ 110 w 112"/>
                    <a:gd name="T5" fmla="*/ 78 h 118"/>
                    <a:gd name="T6" fmla="*/ 112 w 112"/>
                    <a:gd name="T7" fmla="*/ 0 h 118"/>
                    <a:gd name="T8" fmla="*/ 2 w 112"/>
                    <a:gd name="T9" fmla="*/ 40 h 118"/>
                  </a:gdLst>
                  <a:ahLst/>
                  <a:cxnLst>
                    <a:cxn ang="0">
                      <a:pos x="T0" y="T1"/>
                    </a:cxn>
                    <a:cxn ang="0">
                      <a:pos x="T2" y="T3"/>
                    </a:cxn>
                    <a:cxn ang="0">
                      <a:pos x="T4" y="T5"/>
                    </a:cxn>
                    <a:cxn ang="0">
                      <a:pos x="T6" y="T7"/>
                    </a:cxn>
                    <a:cxn ang="0">
                      <a:pos x="T8" y="T9"/>
                    </a:cxn>
                  </a:cxnLst>
                  <a:rect l="0" t="0" r="r" b="b"/>
                  <a:pathLst>
                    <a:path w="112" h="118">
                      <a:moveTo>
                        <a:pt x="2" y="40"/>
                      </a:moveTo>
                      <a:lnTo>
                        <a:pt x="0" y="118"/>
                      </a:lnTo>
                      <a:lnTo>
                        <a:pt x="110" y="78"/>
                      </a:lnTo>
                      <a:lnTo>
                        <a:pt x="112" y="0"/>
                      </a:lnTo>
                      <a:lnTo>
                        <a:pt x="2" y="4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20" name="Group 3056">
                <a:extLst>
                  <a:ext uri="{FF2B5EF4-FFF2-40B4-BE49-F238E27FC236}">
                    <a16:creationId xmlns:a16="http://schemas.microsoft.com/office/drawing/2014/main" id="{97C72A45-7841-425C-B451-4D7CA6213B2D}"/>
                  </a:ext>
                </a:extLst>
              </p:cNvPr>
              <p:cNvGrpSpPr>
                <a:grpSpLocks/>
              </p:cNvGrpSpPr>
              <p:nvPr/>
            </p:nvGrpSpPr>
            <p:grpSpPr bwMode="auto">
              <a:xfrm>
                <a:off x="4698" y="1625"/>
                <a:ext cx="112" cy="119"/>
                <a:chOff x="4698" y="1625"/>
                <a:chExt cx="112" cy="119"/>
              </a:xfrm>
            </p:grpSpPr>
            <p:sp>
              <p:nvSpPr>
                <p:cNvPr id="219118" name="Freeform 3054">
                  <a:extLst>
                    <a:ext uri="{FF2B5EF4-FFF2-40B4-BE49-F238E27FC236}">
                      <a16:creationId xmlns:a16="http://schemas.microsoft.com/office/drawing/2014/main" id="{33A48394-3361-4A17-A975-90707FC6463B}"/>
                    </a:ext>
                  </a:extLst>
                </p:cNvPr>
                <p:cNvSpPr>
                  <a:spLocks/>
                </p:cNvSpPr>
                <p:nvPr/>
              </p:nvSpPr>
              <p:spPr bwMode="auto">
                <a:xfrm>
                  <a:off x="4698" y="1625"/>
                  <a:ext cx="112" cy="119"/>
                </a:xfrm>
                <a:custGeom>
                  <a:avLst/>
                  <a:gdLst>
                    <a:gd name="T0" fmla="*/ 2 w 112"/>
                    <a:gd name="T1" fmla="*/ 40 h 119"/>
                    <a:gd name="T2" fmla="*/ 0 w 112"/>
                    <a:gd name="T3" fmla="*/ 119 h 119"/>
                    <a:gd name="T4" fmla="*/ 110 w 112"/>
                    <a:gd name="T5" fmla="*/ 79 h 119"/>
                    <a:gd name="T6" fmla="*/ 112 w 112"/>
                    <a:gd name="T7" fmla="*/ 0 h 119"/>
                    <a:gd name="T8" fmla="*/ 2 w 112"/>
                    <a:gd name="T9" fmla="*/ 40 h 119"/>
                  </a:gdLst>
                  <a:ahLst/>
                  <a:cxnLst>
                    <a:cxn ang="0">
                      <a:pos x="T0" y="T1"/>
                    </a:cxn>
                    <a:cxn ang="0">
                      <a:pos x="T2" y="T3"/>
                    </a:cxn>
                    <a:cxn ang="0">
                      <a:pos x="T4" y="T5"/>
                    </a:cxn>
                    <a:cxn ang="0">
                      <a:pos x="T6" y="T7"/>
                    </a:cxn>
                    <a:cxn ang="0">
                      <a:pos x="T8" y="T9"/>
                    </a:cxn>
                  </a:cxnLst>
                  <a:rect l="0" t="0" r="r" b="b"/>
                  <a:pathLst>
                    <a:path w="112" h="119">
                      <a:moveTo>
                        <a:pt x="2" y="40"/>
                      </a:moveTo>
                      <a:lnTo>
                        <a:pt x="0" y="119"/>
                      </a:lnTo>
                      <a:lnTo>
                        <a:pt x="110" y="79"/>
                      </a:lnTo>
                      <a:lnTo>
                        <a:pt x="112" y="0"/>
                      </a:lnTo>
                      <a:lnTo>
                        <a:pt x="2" y="40"/>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19" name="Freeform 3055">
                  <a:extLst>
                    <a:ext uri="{FF2B5EF4-FFF2-40B4-BE49-F238E27FC236}">
                      <a16:creationId xmlns:a16="http://schemas.microsoft.com/office/drawing/2014/main" id="{70F215EE-6B9E-43BB-A7DA-391DB18E4731}"/>
                    </a:ext>
                  </a:extLst>
                </p:cNvPr>
                <p:cNvSpPr>
                  <a:spLocks/>
                </p:cNvSpPr>
                <p:nvPr/>
              </p:nvSpPr>
              <p:spPr bwMode="auto">
                <a:xfrm>
                  <a:off x="4698" y="1625"/>
                  <a:ext cx="112" cy="119"/>
                </a:xfrm>
                <a:custGeom>
                  <a:avLst/>
                  <a:gdLst>
                    <a:gd name="T0" fmla="*/ 2 w 112"/>
                    <a:gd name="T1" fmla="*/ 40 h 119"/>
                    <a:gd name="T2" fmla="*/ 0 w 112"/>
                    <a:gd name="T3" fmla="*/ 119 h 119"/>
                    <a:gd name="T4" fmla="*/ 110 w 112"/>
                    <a:gd name="T5" fmla="*/ 79 h 119"/>
                    <a:gd name="T6" fmla="*/ 112 w 112"/>
                    <a:gd name="T7" fmla="*/ 0 h 119"/>
                    <a:gd name="T8" fmla="*/ 2 w 112"/>
                    <a:gd name="T9" fmla="*/ 40 h 119"/>
                  </a:gdLst>
                  <a:ahLst/>
                  <a:cxnLst>
                    <a:cxn ang="0">
                      <a:pos x="T0" y="T1"/>
                    </a:cxn>
                    <a:cxn ang="0">
                      <a:pos x="T2" y="T3"/>
                    </a:cxn>
                    <a:cxn ang="0">
                      <a:pos x="T4" y="T5"/>
                    </a:cxn>
                    <a:cxn ang="0">
                      <a:pos x="T6" y="T7"/>
                    </a:cxn>
                    <a:cxn ang="0">
                      <a:pos x="T8" y="T9"/>
                    </a:cxn>
                  </a:cxnLst>
                  <a:rect l="0" t="0" r="r" b="b"/>
                  <a:pathLst>
                    <a:path w="112" h="119">
                      <a:moveTo>
                        <a:pt x="2" y="40"/>
                      </a:moveTo>
                      <a:lnTo>
                        <a:pt x="0" y="119"/>
                      </a:lnTo>
                      <a:lnTo>
                        <a:pt x="110" y="79"/>
                      </a:lnTo>
                      <a:lnTo>
                        <a:pt x="112" y="0"/>
                      </a:lnTo>
                      <a:lnTo>
                        <a:pt x="2" y="4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23" name="Group 3059">
                <a:extLst>
                  <a:ext uri="{FF2B5EF4-FFF2-40B4-BE49-F238E27FC236}">
                    <a16:creationId xmlns:a16="http://schemas.microsoft.com/office/drawing/2014/main" id="{725D5C95-0AC6-4711-AB40-8CB631C8F8B8}"/>
                  </a:ext>
                </a:extLst>
              </p:cNvPr>
              <p:cNvGrpSpPr>
                <a:grpSpLocks/>
              </p:cNvGrpSpPr>
              <p:nvPr/>
            </p:nvGrpSpPr>
            <p:grpSpPr bwMode="auto">
              <a:xfrm>
                <a:off x="4700" y="1715"/>
                <a:ext cx="111" cy="119"/>
                <a:chOff x="4700" y="1715"/>
                <a:chExt cx="111" cy="119"/>
              </a:xfrm>
            </p:grpSpPr>
            <p:sp>
              <p:nvSpPr>
                <p:cNvPr id="219121" name="Freeform 3057">
                  <a:extLst>
                    <a:ext uri="{FF2B5EF4-FFF2-40B4-BE49-F238E27FC236}">
                      <a16:creationId xmlns:a16="http://schemas.microsoft.com/office/drawing/2014/main" id="{5868698E-3839-4C4C-A0C1-72542C5B09DA}"/>
                    </a:ext>
                  </a:extLst>
                </p:cNvPr>
                <p:cNvSpPr>
                  <a:spLocks/>
                </p:cNvSpPr>
                <p:nvPr/>
              </p:nvSpPr>
              <p:spPr bwMode="auto">
                <a:xfrm>
                  <a:off x="4700" y="1715"/>
                  <a:ext cx="111" cy="119"/>
                </a:xfrm>
                <a:custGeom>
                  <a:avLst/>
                  <a:gdLst>
                    <a:gd name="T0" fmla="*/ 2 w 111"/>
                    <a:gd name="T1" fmla="*/ 40 h 119"/>
                    <a:gd name="T2" fmla="*/ 0 w 111"/>
                    <a:gd name="T3" fmla="*/ 119 h 119"/>
                    <a:gd name="T4" fmla="*/ 110 w 111"/>
                    <a:gd name="T5" fmla="*/ 79 h 119"/>
                    <a:gd name="T6" fmla="*/ 111 w 111"/>
                    <a:gd name="T7" fmla="*/ 0 h 119"/>
                    <a:gd name="T8" fmla="*/ 2 w 111"/>
                    <a:gd name="T9" fmla="*/ 40 h 119"/>
                  </a:gdLst>
                  <a:ahLst/>
                  <a:cxnLst>
                    <a:cxn ang="0">
                      <a:pos x="T0" y="T1"/>
                    </a:cxn>
                    <a:cxn ang="0">
                      <a:pos x="T2" y="T3"/>
                    </a:cxn>
                    <a:cxn ang="0">
                      <a:pos x="T4" y="T5"/>
                    </a:cxn>
                    <a:cxn ang="0">
                      <a:pos x="T6" y="T7"/>
                    </a:cxn>
                    <a:cxn ang="0">
                      <a:pos x="T8" y="T9"/>
                    </a:cxn>
                  </a:cxnLst>
                  <a:rect l="0" t="0" r="r" b="b"/>
                  <a:pathLst>
                    <a:path w="111" h="119">
                      <a:moveTo>
                        <a:pt x="2" y="40"/>
                      </a:moveTo>
                      <a:lnTo>
                        <a:pt x="0" y="119"/>
                      </a:lnTo>
                      <a:lnTo>
                        <a:pt x="110" y="79"/>
                      </a:lnTo>
                      <a:lnTo>
                        <a:pt x="111" y="0"/>
                      </a:lnTo>
                      <a:lnTo>
                        <a:pt x="2" y="40"/>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22" name="Freeform 3058">
                  <a:extLst>
                    <a:ext uri="{FF2B5EF4-FFF2-40B4-BE49-F238E27FC236}">
                      <a16:creationId xmlns:a16="http://schemas.microsoft.com/office/drawing/2014/main" id="{EBB209C7-909B-4A08-BEAE-09AAFB6AB915}"/>
                    </a:ext>
                  </a:extLst>
                </p:cNvPr>
                <p:cNvSpPr>
                  <a:spLocks/>
                </p:cNvSpPr>
                <p:nvPr/>
              </p:nvSpPr>
              <p:spPr bwMode="auto">
                <a:xfrm>
                  <a:off x="4700" y="1715"/>
                  <a:ext cx="111" cy="119"/>
                </a:xfrm>
                <a:custGeom>
                  <a:avLst/>
                  <a:gdLst>
                    <a:gd name="T0" fmla="*/ 2 w 111"/>
                    <a:gd name="T1" fmla="*/ 40 h 119"/>
                    <a:gd name="T2" fmla="*/ 0 w 111"/>
                    <a:gd name="T3" fmla="*/ 119 h 119"/>
                    <a:gd name="T4" fmla="*/ 110 w 111"/>
                    <a:gd name="T5" fmla="*/ 79 h 119"/>
                    <a:gd name="T6" fmla="*/ 111 w 111"/>
                    <a:gd name="T7" fmla="*/ 0 h 119"/>
                    <a:gd name="T8" fmla="*/ 2 w 111"/>
                    <a:gd name="T9" fmla="*/ 40 h 119"/>
                  </a:gdLst>
                  <a:ahLst/>
                  <a:cxnLst>
                    <a:cxn ang="0">
                      <a:pos x="T0" y="T1"/>
                    </a:cxn>
                    <a:cxn ang="0">
                      <a:pos x="T2" y="T3"/>
                    </a:cxn>
                    <a:cxn ang="0">
                      <a:pos x="T4" y="T5"/>
                    </a:cxn>
                    <a:cxn ang="0">
                      <a:pos x="T6" y="T7"/>
                    </a:cxn>
                    <a:cxn ang="0">
                      <a:pos x="T8" y="T9"/>
                    </a:cxn>
                  </a:cxnLst>
                  <a:rect l="0" t="0" r="r" b="b"/>
                  <a:pathLst>
                    <a:path w="111" h="119">
                      <a:moveTo>
                        <a:pt x="2" y="40"/>
                      </a:moveTo>
                      <a:lnTo>
                        <a:pt x="0" y="119"/>
                      </a:lnTo>
                      <a:lnTo>
                        <a:pt x="110" y="79"/>
                      </a:lnTo>
                      <a:lnTo>
                        <a:pt x="111" y="0"/>
                      </a:lnTo>
                      <a:lnTo>
                        <a:pt x="2" y="4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26" name="Group 3062">
                <a:extLst>
                  <a:ext uri="{FF2B5EF4-FFF2-40B4-BE49-F238E27FC236}">
                    <a16:creationId xmlns:a16="http://schemas.microsoft.com/office/drawing/2014/main" id="{2683779F-E961-4EE5-98F3-F833067620BA}"/>
                  </a:ext>
                </a:extLst>
              </p:cNvPr>
              <p:cNvGrpSpPr>
                <a:grpSpLocks/>
              </p:cNvGrpSpPr>
              <p:nvPr/>
            </p:nvGrpSpPr>
            <p:grpSpPr bwMode="auto">
              <a:xfrm>
                <a:off x="4698" y="1805"/>
                <a:ext cx="112" cy="119"/>
                <a:chOff x="4698" y="1805"/>
                <a:chExt cx="112" cy="119"/>
              </a:xfrm>
            </p:grpSpPr>
            <p:sp>
              <p:nvSpPr>
                <p:cNvPr id="219124" name="Freeform 3060">
                  <a:extLst>
                    <a:ext uri="{FF2B5EF4-FFF2-40B4-BE49-F238E27FC236}">
                      <a16:creationId xmlns:a16="http://schemas.microsoft.com/office/drawing/2014/main" id="{4DBFBF0E-6CDA-409F-840C-E87636B9DCE9}"/>
                    </a:ext>
                  </a:extLst>
                </p:cNvPr>
                <p:cNvSpPr>
                  <a:spLocks/>
                </p:cNvSpPr>
                <p:nvPr/>
              </p:nvSpPr>
              <p:spPr bwMode="auto">
                <a:xfrm>
                  <a:off x="4698" y="1805"/>
                  <a:ext cx="112" cy="119"/>
                </a:xfrm>
                <a:custGeom>
                  <a:avLst/>
                  <a:gdLst>
                    <a:gd name="T0" fmla="*/ 2 w 112"/>
                    <a:gd name="T1" fmla="*/ 40 h 119"/>
                    <a:gd name="T2" fmla="*/ 0 w 112"/>
                    <a:gd name="T3" fmla="*/ 119 h 119"/>
                    <a:gd name="T4" fmla="*/ 110 w 112"/>
                    <a:gd name="T5" fmla="*/ 78 h 119"/>
                    <a:gd name="T6" fmla="*/ 112 w 112"/>
                    <a:gd name="T7" fmla="*/ 0 h 119"/>
                    <a:gd name="T8" fmla="*/ 2 w 112"/>
                    <a:gd name="T9" fmla="*/ 40 h 119"/>
                  </a:gdLst>
                  <a:ahLst/>
                  <a:cxnLst>
                    <a:cxn ang="0">
                      <a:pos x="T0" y="T1"/>
                    </a:cxn>
                    <a:cxn ang="0">
                      <a:pos x="T2" y="T3"/>
                    </a:cxn>
                    <a:cxn ang="0">
                      <a:pos x="T4" y="T5"/>
                    </a:cxn>
                    <a:cxn ang="0">
                      <a:pos x="T6" y="T7"/>
                    </a:cxn>
                    <a:cxn ang="0">
                      <a:pos x="T8" y="T9"/>
                    </a:cxn>
                  </a:cxnLst>
                  <a:rect l="0" t="0" r="r" b="b"/>
                  <a:pathLst>
                    <a:path w="112" h="119">
                      <a:moveTo>
                        <a:pt x="2" y="40"/>
                      </a:moveTo>
                      <a:lnTo>
                        <a:pt x="0" y="119"/>
                      </a:lnTo>
                      <a:lnTo>
                        <a:pt x="110" y="78"/>
                      </a:lnTo>
                      <a:lnTo>
                        <a:pt x="112" y="0"/>
                      </a:lnTo>
                      <a:lnTo>
                        <a:pt x="2" y="40"/>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25" name="Freeform 3061">
                  <a:extLst>
                    <a:ext uri="{FF2B5EF4-FFF2-40B4-BE49-F238E27FC236}">
                      <a16:creationId xmlns:a16="http://schemas.microsoft.com/office/drawing/2014/main" id="{103B7B43-0CE8-4883-9F53-523CEECA3F44}"/>
                    </a:ext>
                  </a:extLst>
                </p:cNvPr>
                <p:cNvSpPr>
                  <a:spLocks/>
                </p:cNvSpPr>
                <p:nvPr/>
              </p:nvSpPr>
              <p:spPr bwMode="auto">
                <a:xfrm>
                  <a:off x="4698" y="1805"/>
                  <a:ext cx="112" cy="119"/>
                </a:xfrm>
                <a:custGeom>
                  <a:avLst/>
                  <a:gdLst>
                    <a:gd name="T0" fmla="*/ 2 w 112"/>
                    <a:gd name="T1" fmla="*/ 40 h 119"/>
                    <a:gd name="T2" fmla="*/ 0 w 112"/>
                    <a:gd name="T3" fmla="*/ 119 h 119"/>
                    <a:gd name="T4" fmla="*/ 110 w 112"/>
                    <a:gd name="T5" fmla="*/ 78 h 119"/>
                    <a:gd name="T6" fmla="*/ 112 w 112"/>
                    <a:gd name="T7" fmla="*/ 0 h 119"/>
                    <a:gd name="T8" fmla="*/ 2 w 112"/>
                    <a:gd name="T9" fmla="*/ 40 h 119"/>
                  </a:gdLst>
                  <a:ahLst/>
                  <a:cxnLst>
                    <a:cxn ang="0">
                      <a:pos x="T0" y="T1"/>
                    </a:cxn>
                    <a:cxn ang="0">
                      <a:pos x="T2" y="T3"/>
                    </a:cxn>
                    <a:cxn ang="0">
                      <a:pos x="T4" y="T5"/>
                    </a:cxn>
                    <a:cxn ang="0">
                      <a:pos x="T6" y="T7"/>
                    </a:cxn>
                    <a:cxn ang="0">
                      <a:pos x="T8" y="T9"/>
                    </a:cxn>
                  </a:cxnLst>
                  <a:rect l="0" t="0" r="r" b="b"/>
                  <a:pathLst>
                    <a:path w="112" h="119">
                      <a:moveTo>
                        <a:pt x="2" y="40"/>
                      </a:moveTo>
                      <a:lnTo>
                        <a:pt x="0" y="119"/>
                      </a:lnTo>
                      <a:lnTo>
                        <a:pt x="110" y="78"/>
                      </a:lnTo>
                      <a:lnTo>
                        <a:pt x="112" y="0"/>
                      </a:lnTo>
                      <a:lnTo>
                        <a:pt x="2" y="4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29" name="Group 3065">
                <a:extLst>
                  <a:ext uri="{FF2B5EF4-FFF2-40B4-BE49-F238E27FC236}">
                    <a16:creationId xmlns:a16="http://schemas.microsoft.com/office/drawing/2014/main" id="{2CED06DF-7B54-4547-8C39-7843A7944727}"/>
                  </a:ext>
                </a:extLst>
              </p:cNvPr>
              <p:cNvGrpSpPr>
                <a:grpSpLocks/>
              </p:cNvGrpSpPr>
              <p:nvPr/>
            </p:nvGrpSpPr>
            <p:grpSpPr bwMode="auto">
              <a:xfrm>
                <a:off x="4824" y="1494"/>
                <a:ext cx="111" cy="118"/>
                <a:chOff x="4824" y="1494"/>
                <a:chExt cx="111" cy="118"/>
              </a:xfrm>
            </p:grpSpPr>
            <p:sp>
              <p:nvSpPr>
                <p:cNvPr id="219127" name="Freeform 3063">
                  <a:extLst>
                    <a:ext uri="{FF2B5EF4-FFF2-40B4-BE49-F238E27FC236}">
                      <a16:creationId xmlns:a16="http://schemas.microsoft.com/office/drawing/2014/main" id="{31644AC8-01F4-4D73-908A-2A87CAACA0D6}"/>
                    </a:ext>
                  </a:extLst>
                </p:cNvPr>
                <p:cNvSpPr>
                  <a:spLocks/>
                </p:cNvSpPr>
                <p:nvPr/>
              </p:nvSpPr>
              <p:spPr bwMode="auto">
                <a:xfrm>
                  <a:off x="4824" y="1494"/>
                  <a:ext cx="111" cy="118"/>
                </a:xfrm>
                <a:custGeom>
                  <a:avLst/>
                  <a:gdLst>
                    <a:gd name="T0" fmla="*/ 1 w 111"/>
                    <a:gd name="T1" fmla="*/ 39 h 118"/>
                    <a:gd name="T2" fmla="*/ 0 w 111"/>
                    <a:gd name="T3" fmla="*/ 118 h 118"/>
                    <a:gd name="T4" fmla="*/ 109 w 111"/>
                    <a:gd name="T5" fmla="*/ 78 h 118"/>
                    <a:gd name="T6" fmla="*/ 111 w 111"/>
                    <a:gd name="T7" fmla="*/ 0 h 118"/>
                    <a:gd name="T8" fmla="*/ 1 w 111"/>
                    <a:gd name="T9" fmla="*/ 39 h 118"/>
                  </a:gdLst>
                  <a:ahLst/>
                  <a:cxnLst>
                    <a:cxn ang="0">
                      <a:pos x="T0" y="T1"/>
                    </a:cxn>
                    <a:cxn ang="0">
                      <a:pos x="T2" y="T3"/>
                    </a:cxn>
                    <a:cxn ang="0">
                      <a:pos x="T4" y="T5"/>
                    </a:cxn>
                    <a:cxn ang="0">
                      <a:pos x="T6" y="T7"/>
                    </a:cxn>
                    <a:cxn ang="0">
                      <a:pos x="T8" y="T9"/>
                    </a:cxn>
                  </a:cxnLst>
                  <a:rect l="0" t="0" r="r" b="b"/>
                  <a:pathLst>
                    <a:path w="111" h="118">
                      <a:moveTo>
                        <a:pt x="1" y="39"/>
                      </a:moveTo>
                      <a:lnTo>
                        <a:pt x="0" y="118"/>
                      </a:lnTo>
                      <a:lnTo>
                        <a:pt x="109" y="78"/>
                      </a:lnTo>
                      <a:lnTo>
                        <a:pt x="111" y="0"/>
                      </a:lnTo>
                      <a:lnTo>
                        <a:pt x="1" y="39"/>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28" name="Freeform 3064">
                  <a:extLst>
                    <a:ext uri="{FF2B5EF4-FFF2-40B4-BE49-F238E27FC236}">
                      <a16:creationId xmlns:a16="http://schemas.microsoft.com/office/drawing/2014/main" id="{1432FF9A-8A15-4A0A-86AC-E1075DF6D9AD}"/>
                    </a:ext>
                  </a:extLst>
                </p:cNvPr>
                <p:cNvSpPr>
                  <a:spLocks/>
                </p:cNvSpPr>
                <p:nvPr/>
              </p:nvSpPr>
              <p:spPr bwMode="auto">
                <a:xfrm>
                  <a:off x="4824" y="1494"/>
                  <a:ext cx="111" cy="118"/>
                </a:xfrm>
                <a:custGeom>
                  <a:avLst/>
                  <a:gdLst>
                    <a:gd name="T0" fmla="*/ 1 w 111"/>
                    <a:gd name="T1" fmla="*/ 39 h 118"/>
                    <a:gd name="T2" fmla="*/ 0 w 111"/>
                    <a:gd name="T3" fmla="*/ 118 h 118"/>
                    <a:gd name="T4" fmla="*/ 109 w 111"/>
                    <a:gd name="T5" fmla="*/ 78 h 118"/>
                    <a:gd name="T6" fmla="*/ 111 w 111"/>
                    <a:gd name="T7" fmla="*/ 0 h 118"/>
                    <a:gd name="T8" fmla="*/ 1 w 111"/>
                    <a:gd name="T9" fmla="*/ 39 h 118"/>
                  </a:gdLst>
                  <a:ahLst/>
                  <a:cxnLst>
                    <a:cxn ang="0">
                      <a:pos x="T0" y="T1"/>
                    </a:cxn>
                    <a:cxn ang="0">
                      <a:pos x="T2" y="T3"/>
                    </a:cxn>
                    <a:cxn ang="0">
                      <a:pos x="T4" y="T5"/>
                    </a:cxn>
                    <a:cxn ang="0">
                      <a:pos x="T6" y="T7"/>
                    </a:cxn>
                    <a:cxn ang="0">
                      <a:pos x="T8" y="T9"/>
                    </a:cxn>
                  </a:cxnLst>
                  <a:rect l="0" t="0" r="r" b="b"/>
                  <a:pathLst>
                    <a:path w="111" h="118">
                      <a:moveTo>
                        <a:pt x="1" y="39"/>
                      </a:moveTo>
                      <a:lnTo>
                        <a:pt x="0" y="118"/>
                      </a:lnTo>
                      <a:lnTo>
                        <a:pt x="109" y="78"/>
                      </a:lnTo>
                      <a:lnTo>
                        <a:pt x="111" y="0"/>
                      </a:lnTo>
                      <a:lnTo>
                        <a:pt x="1" y="39"/>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32" name="Group 3068">
                <a:extLst>
                  <a:ext uri="{FF2B5EF4-FFF2-40B4-BE49-F238E27FC236}">
                    <a16:creationId xmlns:a16="http://schemas.microsoft.com/office/drawing/2014/main" id="{69813DAC-8701-4A4E-A027-7D32DD69D28E}"/>
                  </a:ext>
                </a:extLst>
              </p:cNvPr>
              <p:cNvGrpSpPr>
                <a:grpSpLocks/>
              </p:cNvGrpSpPr>
              <p:nvPr/>
            </p:nvGrpSpPr>
            <p:grpSpPr bwMode="auto">
              <a:xfrm>
                <a:off x="4822" y="1586"/>
                <a:ext cx="112" cy="119"/>
                <a:chOff x="4822" y="1586"/>
                <a:chExt cx="112" cy="119"/>
              </a:xfrm>
            </p:grpSpPr>
            <p:sp>
              <p:nvSpPr>
                <p:cNvPr id="219130" name="Freeform 3066">
                  <a:extLst>
                    <a:ext uri="{FF2B5EF4-FFF2-40B4-BE49-F238E27FC236}">
                      <a16:creationId xmlns:a16="http://schemas.microsoft.com/office/drawing/2014/main" id="{5788E7C8-0E5C-4CCD-8877-FC71E8939712}"/>
                    </a:ext>
                  </a:extLst>
                </p:cNvPr>
                <p:cNvSpPr>
                  <a:spLocks/>
                </p:cNvSpPr>
                <p:nvPr/>
              </p:nvSpPr>
              <p:spPr bwMode="auto">
                <a:xfrm>
                  <a:off x="4822" y="1586"/>
                  <a:ext cx="112" cy="119"/>
                </a:xfrm>
                <a:custGeom>
                  <a:avLst/>
                  <a:gdLst>
                    <a:gd name="T0" fmla="*/ 2 w 112"/>
                    <a:gd name="T1" fmla="*/ 40 h 119"/>
                    <a:gd name="T2" fmla="*/ 0 w 112"/>
                    <a:gd name="T3" fmla="*/ 119 h 119"/>
                    <a:gd name="T4" fmla="*/ 110 w 112"/>
                    <a:gd name="T5" fmla="*/ 79 h 119"/>
                    <a:gd name="T6" fmla="*/ 112 w 112"/>
                    <a:gd name="T7" fmla="*/ 0 h 119"/>
                    <a:gd name="T8" fmla="*/ 2 w 112"/>
                    <a:gd name="T9" fmla="*/ 40 h 119"/>
                  </a:gdLst>
                  <a:ahLst/>
                  <a:cxnLst>
                    <a:cxn ang="0">
                      <a:pos x="T0" y="T1"/>
                    </a:cxn>
                    <a:cxn ang="0">
                      <a:pos x="T2" y="T3"/>
                    </a:cxn>
                    <a:cxn ang="0">
                      <a:pos x="T4" y="T5"/>
                    </a:cxn>
                    <a:cxn ang="0">
                      <a:pos x="T6" y="T7"/>
                    </a:cxn>
                    <a:cxn ang="0">
                      <a:pos x="T8" y="T9"/>
                    </a:cxn>
                  </a:cxnLst>
                  <a:rect l="0" t="0" r="r" b="b"/>
                  <a:pathLst>
                    <a:path w="112" h="119">
                      <a:moveTo>
                        <a:pt x="2" y="40"/>
                      </a:moveTo>
                      <a:lnTo>
                        <a:pt x="0" y="119"/>
                      </a:lnTo>
                      <a:lnTo>
                        <a:pt x="110" y="79"/>
                      </a:lnTo>
                      <a:lnTo>
                        <a:pt x="112" y="0"/>
                      </a:lnTo>
                      <a:lnTo>
                        <a:pt x="2" y="40"/>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31" name="Freeform 3067">
                  <a:extLst>
                    <a:ext uri="{FF2B5EF4-FFF2-40B4-BE49-F238E27FC236}">
                      <a16:creationId xmlns:a16="http://schemas.microsoft.com/office/drawing/2014/main" id="{7F730732-9A5F-4706-A5CF-977E169BB6EE}"/>
                    </a:ext>
                  </a:extLst>
                </p:cNvPr>
                <p:cNvSpPr>
                  <a:spLocks/>
                </p:cNvSpPr>
                <p:nvPr/>
              </p:nvSpPr>
              <p:spPr bwMode="auto">
                <a:xfrm>
                  <a:off x="4822" y="1586"/>
                  <a:ext cx="112" cy="119"/>
                </a:xfrm>
                <a:custGeom>
                  <a:avLst/>
                  <a:gdLst>
                    <a:gd name="T0" fmla="*/ 2 w 112"/>
                    <a:gd name="T1" fmla="*/ 40 h 119"/>
                    <a:gd name="T2" fmla="*/ 0 w 112"/>
                    <a:gd name="T3" fmla="*/ 119 h 119"/>
                    <a:gd name="T4" fmla="*/ 110 w 112"/>
                    <a:gd name="T5" fmla="*/ 79 h 119"/>
                    <a:gd name="T6" fmla="*/ 112 w 112"/>
                    <a:gd name="T7" fmla="*/ 0 h 119"/>
                    <a:gd name="T8" fmla="*/ 2 w 112"/>
                    <a:gd name="T9" fmla="*/ 40 h 119"/>
                  </a:gdLst>
                  <a:ahLst/>
                  <a:cxnLst>
                    <a:cxn ang="0">
                      <a:pos x="T0" y="T1"/>
                    </a:cxn>
                    <a:cxn ang="0">
                      <a:pos x="T2" y="T3"/>
                    </a:cxn>
                    <a:cxn ang="0">
                      <a:pos x="T4" y="T5"/>
                    </a:cxn>
                    <a:cxn ang="0">
                      <a:pos x="T6" y="T7"/>
                    </a:cxn>
                    <a:cxn ang="0">
                      <a:pos x="T8" y="T9"/>
                    </a:cxn>
                  </a:cxnLst>
                  <a:rect l="0" t="0" r="r" b="b"/>
                  <a:pathLst>
                    <a:path w="112" h="119">
                      <a:moveTo>
                        <a:pt x="2" y="40"/>
                      </a:moveTo>
                      <a:lnTo>
                        <a:pt x="0" y="119"/>
                      </a:lnTo>
                      <a:lnTo>
                        <a:pt x="110" y="79"/>
                      </a:lnTo>
                      <a:lnTo>
                        <a:pt x="112" y="0"/>
                      </a:lnTo>
                      <a:lnTo>
                        <a:pt x="2" y="4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35" name="Group 3071">
                <a:extLst>
                  <a:ext uri="{FF2B5EF4-FFF2-40B4-BE49-F238E27FC236}">
                    <a16:creationId xmlns:a16="http://schemas.microsoft.com/office/drawing/2014/main" id="{0BAB587A-BB6F-428A-B512-EAEF1B8374C2}"/>
                  </a:ext>
                </a:extLst>
              </p:cNvPr>
              <p:cNvGrpSpPr>
                <a:grpSpLocks/>
              </p:cNvGrpSpPr>
              <p:nvPr/>
            </p:nvGrpSpPr>
            <p:grpSpPr bwMode="auto">
              <a:xfrm>
                <a:off x="4822" y="1676"/>
                <a:ext cx="112" cy="119"/>
                <a:chOff x="4822" y="1676"/>
                <a:chExt cx="112" cy="119"/>
              </a:xfrm>
            </p:grpSpPr>
            <p:sp>
              <p:nvSpPr>
                <p:cNvPr id="219133" name="Freeform 3069">
                  <a:extLst>
                    <a:ext uri="{FF2B5EF4-FFF2-40B4-BE49-F238E27FC236}">
                      <a16:creationId xmlns:a16="http://schemas.microsoft.com/office/drawing/2014/main" id="{69AC6ADD-771C-4E72-8E21-3FC6D8CE6F47}"/>
                    </a:ext>
                  </a:extLst>
                </p:cNvPr>
                <p:cNvSpPr>
                  <a:spLocks/>
                </p:cNvSpPr>
                <p:nvPr/>
              </p:nvSpPr>
              <p:spPr bwMode="auto">
                <a:xfrm>
                  <a:off x="4822" y="1676"/>
                  <a:ext cx="112" cy="119"/>
                </a:xfrm>
                <a:custGeom>
                  <a:avLst/>
                  <a:gdLst>
                    <a:gd name="T0" fmla="*/ 2 w 112"/>
                    <a:gd name="T1" fmla="*/ 40 h 119"/>
                    <a:gd name="T2" fmla="*/ 0 w 112"/>
                    <a:gd name="T3" fmla="*/ 119 h 119"/>
                    <a:gd name="T4" fmla="*/ 110 w 112"/>
                    <a:gd name="T5" fmla="*/ 79 h 119"/>
                    <a:gd name="T6" fmla="*/ 112 w 112"/>
                    <a:gd name="T7" fmla="*/ 0 h 119"/>
                    <a:gd name="T8" fmla="*/ 2 w 112"/>
                    <a:gd name="T9" fmla="*/ 40 h 119"/>
                  </a:gdLst>
                  <a:ahLst/>
                  <a:cxnLst>
                    <a:cxn ang="0">
                      <a:pos x="T0" y="T1"/>
                    </a:cxn>
                    <a:cxn ang="0">
                      <a:pos x="T2" y="T3"/>
                    </a:cxn>
                    <a:cxn ang="0">
                      <a:pos x="T4" y="T5"/>
                    </a:cxn>
                    <a:cxn ang="0">
                      <a:pos x="T6" y="T7"/>
                    </a:cxn>
                    <a:cxn ang="0">
                      <a:pos x="T8" y="T9"/>
                    </a:cxn>
                  </a:cxnLst>
                  <a:rect l="0" t="0" r="r" b="b"/>
                  <a:pathLst>
                    <a:path w="112" h="119">
                      <a:moveTo>
                        <a:pt x="2" y="40"/>
                      </a:moveTo>
                      <a:lnTo>
                        <a:pt x="0" y="119"/>
                      </a:lnTo>
                      <a:lnTo>
                        <a:pt x="110" y="79"/>
                      </a:lnTo>
                      <a:lnTo>
                        <a:pt x="112" y="0"/>
                      </a:lnTo>
                      <a:lnTo>
                        <a:pt x="2" y="40"/>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34" name="Freeform 3070">
                  <a:extLst>
                    <a:ext uri="{FF2B5EF4-FFF2-40B4-BE49-F238E27FC236}">
                      <a16:creationId xmlns:a16="http://schemas.microsoft.com/office/drawing/2014/main" id="{4DC23B8A-4069-4467-BE84-4CCA1DFB1AA4}"/>
                    </a:ext>
                  </a:extLst>
                </p:cNvPr>
                <p:cNvSpPr>
                  <a:spLocks/>
                </p:cNvSpPr>
                <p:nvPr/>
              </p:nvSpPr>
              <p:spPr bwMode="auto">
                <a:xfrm>
                  <a:off x="4822" y="1676"/>
                  <a:ext cx="112" cy="119"/>
                </a:xfrm>
                <a:custGeom>
                  <a:avLst/>
                  <a:gdLst>
                    <a:gd name="T0" fmla="*/ 2 w 112"/>
                    <a:gd name="T1" fmla="*/ 40 h 119"/>
                    <a:gd name="T2" fmla="*/ 0 w 112"/>
                    <a:gd name="T3" fmla="*/ 119 h 119"/>
                    <a:gd name="T4" fmla="*/ 110 w 112"/>
                    <a:gd name="T5" fmla="*/ 79 h 119"/>
                    <a:gd name="T6" fmla="*/ 112 w 112"/>
                    <a:gd name="T7" fmla="*/ 0 h 119"/>
                    <a:gd name="T8" fmla="*/ 2 w 112"/>
                    <a:gd name="T9" fmla="*/ 40 h 119"/>
                  </a:gdLst>
                  <a:ahLst/>
                  <a:cxnLst>
                    <a:cxn ang="0">
                      <a:pos x="T0" y="T1"/>
                    </a:cxn>
                    <a:cxn ang="0">
                      <a:pos x="T2" y="T3"/>
                    </a:cxn>
                    <a:cxn ang="0">
                      <a:pos x="T4" y="T5"/>
                    </a:cxn>
                    <a:cxn ang="0">
                      <a:pos x="T6" y="T7"/>
                    </a:cxn>
                    <a:cxn ang="0">
                      <a:pos x="T8" y="T9"/>
                    </a:cxn>
                  </a:cxnLst>
                  <a:rect l="0" t="0" r="r" b="b"/>
                  <a:pathLst>
                    <a:path w="112" h="119">
                      <a:moveTo>
                        <a:pt x="2" y="40"/>
                      </a:moveTo>
                      <a:lnTo>
                        <a:pt x="0" y="119"/>
                      </a:lnTo>
                      <a:lnTo>
                        <a:pt x="110" y="79"/>
                      </a:lnTo>
                      <a:lnTo>
                        <a:pt x="112" y="0"/>
                      </a:lnTo>
                      <a:lnTo>
                        <a:pt x="2" y="4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38" name="Group 3074">
                <a:extLst>
                  <a:ext uri="{FF2B5EF4-FFF2-40B4-BE49-F238E27FC236}">
                    <a16:creationId xmlns:a16="http://schemas.microsoft.com/office/drawing/2014/main" id="{C08D9499-AC22-4091-B0DD-667EEFB589C2}"/>
                  </a:ext>
                </a:extLst>
              </p:cNvPr>
              <p:cNvGrpSpPr>
                <a:grpSpLocks/>
              </p:cNvGrpSpPr>
              <p:nvPr/>
            </p:nvGrpSpPr>
            <p:grpSpPr bwMode="auto">
              <a:xfrm>
                <a:off x="4959" y="1445"/>
                <a:ext cx="112" cy="118"/>
                <a:chOff x="4959" y="1445"/>
                <a:chExt cx="112" cy="118"/>
              </a:xfrm>
            </p:grpSpPr>
            <p:sp>
              <p:nvSpPr>
                <p:cNvPr id="219136" name="Freeform 3072">
                  <a:extLst>
                    <a:ext uri="{FF2B5EF4-FFF2-40B4-BE49-F238E27FC236}">
                      <a16:creationId xmlns:a16="http://schemas.microsoft.com/office/drawing/2014/main" id="{6DA26C07-58FA-4FBF-90B1-CE58425F1BBD}"/>
                    </a:ext>
                  </a:extLst>
                </p:cNvPr>
                <p:cNvSpPr>
                  <a:spLocks/>
                </p:cNvSpPr>
                <p:nvPr/>
              </p:nvSpPr>
              <p:spPr bwMode="auto">
                <a:xfrm>
                  <a:off x="4959" y="1445"/>
                  <a:ext cx="112" cy="118"/>
                </a:xfrm>
                <a:custGeom>
                  <a:avLst/>
                  <a:gdLst>
                    <a:gd name="T0" fmla="*/ 2 w 112"/>
                    <a:gd name="T1" fmla="*/ 40 h 118"/>
                    <a:gd name="T2" fmla="*/ 0 w 112"/>
                    <a:gd name="T3" fmla="*/ 118 h 118"/>
                    <a:gd name="T4" fmla="*/ 110 w 112"/>
                    <a:gd name="T5" fmla="*/ 78 h 118"/>
                    <a:gd name="T6" fmla="*/ 112 w 112"/>
                    <a:gd name="T7" fmla="*/ 0 h 118"/>
                    <a:gd name="T8" fmla="*/ 2 w 112"/>
                    <a:gd name="T9" fmla="*/ 40 h 118"/>
                  </a:gdLst>
                  <a:ahLst/>
                  <a:cxnLst>
                    <a:cxn ang="0">
                      <a:pos x="T0" y="T1"/>
                    </a:cxn>
                    <a:cxn ang="0">
                      <a:pos x="T2" y="T3"/>
                    </a:cxn>
                    <a:cxn ang="0">
                      <a:pos x="T4" y="T5"/>
                    </a:cxn>
                    <a:cxn ang="0">
                      <a:pos x="T6" y="T7"/>
                    </a:cxn>
                    <a:cxn ang="0">
                      <a:pos x="T8" y="T9"/>
                    </a:cxn>
                  </a:cxnLst>
                  <a:rect l="0" t="0" r="r" b="b"/>
                  <a:pathLst>
                    <a:path w="112" h="118">
                      <a:moveTo>
                        <a:pt x="2" y="40"/>
                      </a:moveTo>
                      <a:lnTo>
                        <a:pt x="0" y="118"/>
                      </a:lnTo>
                      <a:lnTo>
                        <a:pt x="110" y="78"/>
                      </a:lnTo>
                      <a:lnTo>
                        <a:pt x="112" y="0"/>
                      </a:lnTo>
                      <a:lnTo>
                        <a:pt x="2" y="40"/>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37" name="Freeform 3073">
                  <a:extLst>
                    <a:ext uri="{FF2B5EF4-FFF2-40B4-BE49-F238E27FC236}">
                      <a16:creationId xmlns:a16="http://schemas.microsoft.com/office/drawing/2014/main" id="{B3F1A10E-F3FE-4C79-A383-93B9D00388FA}"/>
                    </a:ext>
                  </a:extLst>
                </p:cNvPr>
                <p:cNvSpPr>
                  <a:spLocks/>
                </p:cNvSpPr>
                <p:nvPr/>
              </p:nvSpPr>
              <p:spPr bwMode="auto">
                <a:xfrm>
                  <a:off x="4959" y="1445"/>
                  <a:ext cx="112" cy="118"/>
                </a:xfrm>
                <a:custGeom>
                  <a:avLst/>
                  <a:gdLst>
                    <a:gd name="T0" fmla="*/ 2 w 112"/>
                    <a:gd name="T1" fmla="*/ 40 h 118"/>
                    <a:gd name="T2" fmla="*/ 0 w 112"/>
                    <a:gd name="T3" fmla="*/ 118 h 118"/>
                    <a:gd name="T4" fmla="*/ 110 w 112"/>
                    <a:gd name="T5" fmla="*/ 78 h 118"/>
                    <a:gd name="T6" fmla="*/ 112 w 112"/>
                    <a:gd name="T7" fmla="*/ 0 h 118"/>
                    <a:gd name="T8" fmla="*/ 2 w 112"/>
                    <a:gd name="T9" fmla="*/ 40 h 118"/>
                  </a:gdLst>
                  <a:ahLst/>
                  <a:cxnLst>
                    <a:cxn ang="0">
                      <a:pos x="T0" y="T1"/>
                    </a:cxn>
                    <a:cxn ang="0">
                      <a:pos x="T2" y="T3"/>
                    </a:cxn>
                    <a:cxn ang="0">
                      <a:pos x="T4" y="T5"/>
                    </a:cxn>
                    <a:cxn ang="0">
                      <a:pos x="T6" y="T7"/>
                    </a:cxn>
                    <a:cxn ang="0">
                      <a:pos x="T8" y="T9"/>
                    </a:cxn>
                  </a:cxnLst>
                  <a:rect l="0" t="0" r="r" b="b"/>
                  <a:pathLst>
                    <a:path w="112" h="118">
                      <a:moveTo>
                        <a:pt x="2" y="40"/>
                      </a:moveTo>
                      <a:lnTo>
                        <a:pt x="0" y="118"/>
                      </a:lnTo>
                      <a:lnTo>
                        <a:pt x="110" y="78"/>
                      </a:lnTo>
                      <a:lnTo>
                        <a:pt x="112" y="0"/>
                      </a:lnTo>
                      <a:lnTo>
                        <a:pt x="2" y="4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41" name="Group 3077">
                <a:extLst>
                  <a:ext uri="{FF2B5EF4-FFF2-40B4-BE49-F238E27FC236}">
                    <a16:creationId xmlns:a16="http://schemas.microsoft.com/office/drawing/2014/main" id="{420EAE3C-5CE0-46B0-8DAE-37A3F019A535}"/>
                  </a:ext>
                </a:extLst>
              </p:cNvPr>
              <p:cNvGrpSpPr>
                <a:grpSpLocks/>
              </p:cNvGrpSpPr>
              <p:nvPr/>
            </p:nvGrpSpPr>
            <p:grpSpPr bwMode="auto">
              <a:xfrm>
                <a:off x="4959" y="1625"/>
                <a:ext cx="112" cy="119"/>
                <a:chOff x="4959" y="1625"/>
                <a:chExt cx="112" cy="119"/>
              </a:xfrm>
            </p:grpSpPr>
            <p:sp>
              <p:nvSpPr>
                <p:cNvPr id="219139" name="Freeform 3075">
                  <a:extLst>
                    <a:ext uri="{FF2B5EF4-FFF2-40B4-BE49-F238E27FC236}">
                      <a16:creationId xmlns:a16="http://schemas.microsoft.com/office/drawing/2014/main" id="{4D1B749E-B055-4C75-9676-D37E96380B61}"/>
                    </a:ext>
                  </a:extLst>
                </p:cNvPr>
                <p:cNvSpPr>
                  <a:spLocks/>
                </p:cNvSpPr>
                <p:nvPr/>
              </p:nvSpPr>
              <p:spPr bwMode="auto">
                <a:xfrm>
                  <a:off x="4959" y="1625"/>
                  <a:ext cx="112" cy="119"/>
                </a:xfrm>
                <a:custGeom>
                  <a:avLst/>
                  <a:gdLst>
                    <a:gd name="T0" fmla="*/ 2 w 112"/>
                    <a:gd name="T1" fmla="*/ 40 h 119"/>
                    <a:gd name="T2" fmla="*/ 0 w 112"/>
                    <a:gd name="T3" fmla="*/ 119 h 119"/>
                    <a:gd name="T4" fmla="*/ 110 w 112"/>
                    <a:gd name="T5" fmla="*/ 79 h 119"/>
                    <a:gd name="T6" fmla="*/ 112 w 112"/>
                    <a:gd name="T7" fmla="*/ 0 h 119"/>
                    <a:gd name="T8" fmla="*/ 2 w 112"/>
                    <a:gd name="T9" fmla="*/ 40 h 119"/>
                  </a:gdLst>
                  <a:ahLst/>
                  <a:cxnLst>
                    <a:cxn ang="0">
                      <a:pos x="T0" y="T1"/>
                    </a:cxn>
                    <a:cxn ang="0">
                      <a:pos x="T2" y="T3"/>
                    </a:cxn>
                    <a:cxn ang="0">
                      <a:pos x="T4" y="T5"/>
                    </a:cxn>
                    <a:cxn ang="0">
                      <a:pos x="T6" y="T7"/>
                    </a:cxn>
                    <a:cxn ang="0">
                      <a:pos x="T8" y="T9"/>
                    </a:cxn>
                  </a:cxnLst>
                  <a:rect l="0" t="0" r="r" b="b"/>
                  <a:pathLst>
                    <a:path w="112" h="119">
                      <a:moveTo>
                        <a:pt x="2" y="40"/>
                      </a:moveTo>
                      <a:lnTo>
                        <a:pt x="0" y="119"/>
                      </a:lnTo>
                      <a:lnTo>
                        <a:pt x="110" y="79"/>
                      </a:lnTo>
                      <a:lnTo>
                        <a:pt x="112" y="0"/>
                      </a:lnTo>
                      <a:lnTo>
                        <a:pt x="2" y="40"/>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40" name="Freeform 3076">
                  <a:extLst>
                    <a:ext uri="{FF2B5EF4-FFF2-40B4-BE49-F238E27FC236}">
                      <a16:creationId xmlns:a16="http://schemas.microsoft.com/office/drawing/2014/main" id="{2939BD73-8C7B-4381-9F06-C760373E37D0}"/>
                    </a:ext>
                  </a:extLst>
                </p:cNvPr>
                <p:cNvSpPr>
                  <a:spLocks/>
                </p:cNvSpPr>
                <p:nvPr/>
              </p:nvSpPr>
              <p:spPr bwMode="auto">
                <a:xfrm>
                  <a:off x="4959" y="1625"/>
                  <a:ext cx="112" cy="119"/>
                </a:xfrm>
                <a:custGeom>
                  <a:avLst/>
                  <a:gdLst>
                    <a:gd name="T0" fmla="*/ 2 w 112"/>
                    <a:gd name="T1" fmla="*/ 40 h 119"/>
                    <a:gd name="T2" fmla="*/ 0 w 112"/>
                    <a:gd name="T3" fmla="*/ 119 h 119"/>
                    <a:gd name="T4" fmla="*/ 110 w 112"/>
                    <a:gd name="T5" fmla="*/ 79 h 119"/>
                    <a:gd name="T6" fmla="*/ 112 w 112"/>
                    <a:gd name="T7" fmla="*/ 0 h 119"/>
                    <a:gd name="T8" fmla="*/ 2 w 112"/>
                    <a:gd name="T9" fmla="*/ 40 h 119"/>
                  </a:gdLst>
                  <a:ahLst/>
                  <a:cxnLst>
                    <a:cxn ang="0">
                      <a:pos x="T0" y="T1"/>
                    </a:cxn>
                    <a:cxn ang="0">
                      <a:pos x="T2" y="T3"/>
                    </a:cxn>
                    <a:cxn ang="0">
                      <a:pos x="T4" y="T5"/>
                    </a:cxn>
                    <a:cxn ang="0">
                      <a:pos x="T6" y="T7"/>
                    </a:cxn>
                    <a:cxn ang="0">
                      <a:pos x="T8" y="T9"/>
                    </a:cxn>
                  </a:cxnLst>
                  <a:rect l="0" t="0" r="r" b="b"/>
                  <a:pathLst>
                    <a:path w="112" h="119">
                      <a:moveTo>
                        <a:pt x="2" y="40"/>
                      </a:moveTo>
                      <a:lnTo>
                        <a:pt x="0" y="119"/>
                      </a:lnTo>
                      <a:lnTo>
                        <a:pt x="110" y="79"/>
                      </a:lnTo>
                      <a:lnTo>
                        <a:pt x="112" y="0"/>
                      </a:lnTo>
                      <a:lnTo>
                        <a:pt x="2" y="4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44" name="Group 3080">
                <a:extLst>
                  <a:ext uri="{FF2B5EF4-FFF2-40B4-BE49-F238E27FC236}">
                    <a16:creationId xmlns:a16="http://schemas.microsoft.com/office/drawing/2014/main" id="{58663FCF-FB72-4599-B423-BCC4F6FBAEB7}"/>
                  </a:ext>
                </a:extLst>
              </p:cNvPr>
              <p:cNvGrpSpPr>
                <a:grpSpLocks/>
              </p:cNvGrpSpPr>
              <p:nvPr/>
            </p:nvGrpSpPr>
            <p:grpSpPr bwMode="auto">
              <a:xfrm>
                <a:off x="4959" y="1535"/>
                <a:ext cx="112" cy="118"/>
                <a:chOff x="4959" y="1535"/>
                <a:chExt cx="112" cy="118"/>
              </a:xfrm>
            </p:grpSpPr>
            <p:sp>
              <p:nvSpPr>
                <p:cNvPr id="219142" name="Freeform 3078">
                  <a:extLst>
                    <a:ext uri="{FF2B5EF4-FFF2-40B4-BE49-F238E27FC236}">
                      <a16:creationId xmlns:a16="http://schemas.microsoft.com/office/drawing/2014/main" id="{B468D621-9495-406F-B0DA-D33690E2E9F8}"/>
                    </a:ext>
                  </a:extLst>
                </p:cNvPr>
                <p:cNvSpPr>
                  <a:spLocks/>
                </p:cNvSpPr>
                <p:nvPr/>
              </p:nvSpPr>
              <p:spPr bwMode="auto">
                <a:xfrm>
                  <a:off x="4959" y="1535"/>
                  <a:ext cx="112" cy="118"/>
                </a:xfrm>
                <a:custGeom>
                  <a:avLst/>
                  <a:gdLst>
                    <a:gd name="T0" fmla="*/ 2 w 112"/>
                    <a:gd name="T1" fmla="*/ 40 h 118"/>
                    <a:gd name="T2" fmla="*/ 0 w 112"/>
                    <a:gd name="T3" fmla="*/ 118 h 118"/>
                    <a:gd name="T4" fmla="*/ 110 w 112"/>
                    <a:gd name="T5" fmla="*/ 78 h 118"/>
                    <a:gd name="T6" fmla="*/ 112 w 112"/>
                    <a:gd name="T7" fmla="*/ 0 h 118"/>
                    <a:gd name="T8" fmla="*/ 2 w 112"/>
                    <a:gd name="T9" fmla="*/ 40 h 118"/>
                  </a:gdLst>
                  <a:ahLst/>
                  <a:cxnLst>
                    <a:cxn ang="0">
                      <a:pos x="T0" y="T1"/>
                    </a:cxn>
                    <a:cxn ang="0">
                      <a:pos x="T2" y="T3"/>
                    </a:cxn>
                    <a:cxn ang="0">
                      <a:pos x="T4" y="T5"/>
                    </a:cxn>
                    <a:cxn ang="0">
                      <a:pos x="T6" y="T7"/>
                    </a:cxn>
                    <a:cxn ang="0">
                      <a:pos x="T8" y="T9"/>
                    </a:cxn>
                  </a:cxnLst>
                  <a:rect l="0" t="0" r="r" b="b"/>
                  <a:pathLst>
                    <a:path w="112" h="118">
                      <a:moveTo>
                        <a:pt x="2" y="40"/>
                      </a:moveTo>
                      <a:lnTo>
                        <a:pt x="0" y="118"/>
                      </a:lnTo>
                      <a:lnTo>
                        <a:pt x="110" y="78"/>
                      </a:lnTo>
                      <a:lnTo>
                        <a:pt x="112" y="0"/>
                      </a:lnTo>
                      <a:lnTo>
                        <a:pt x="2" y="40"/>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43" name="Freeform 3079">
                  <a:extLst>
                    <a:ext uri="{FF2B5EF4-FFF2-40B4-BE49-F238E27FC236}">
                      <a16:creationId xmlns:a16="http://schemas.microsoft.com/office/drawing/2014/main" id="{B557B648-4AB4-4DC0-8DBE-202A949FF87A}"/>
                    </a:ext>
                  </a:extLst>
                </p:cNvPr>
                <p:cNvSpPr>
                  <a:spLocks/>
                </p:cNvSpPr>
                <p:nvPr/>
              </p:nvSpPr>
              <p:spPr bwMode="auto">
                <a:xfrm>
                  <a:off x="4959" y="1535"/>
                  <a:ext cx="112" cy="118"/>
                </a:xfrm>
                <a:custGeom>
                  <a:avLst/>
                  <a:gdLst>
                    <a:gd name="T0" fmla="*/ 2 w 112"/>
                    <a:gd name="T1" fmla="*/ 40 h 118"/>
                    <a:gd name="T2" fmla="*/ 0 w 112"/>
                    <a:gd name="T3" fmla="*/ 118 h 118"/>
                    <a:gd name="T4" fmla="*/ 110 w 112"/>
                    <a:gd name="T5" fmla="*/ 78 h 118"/>
                    <a:gd name="T6" fmla="*/ 112 w 112"/>
                    <a:gd name="T7" fmla="*/ 0 h 118"/>
                    <a:gd name="T8" fmla="*/ 2 w 112"/>
                    <a:gd name="T9" fmla="*/ 40 h 118"/>
                  </a:gdLst>
                  <a:ahLst/>
                  <a:cxnLst>
                    <a:cxn ang="0">
                      <a:pos x="T0" y="T1"/>
                    </a:cxn>
                    <a:cxn ang="0">
                      <a:pos x="T2" y="T3"/>
                    </a:cxn>
                    <a:cxn ang="0">
                      <a:pos x="T4" y="T5"/>
                    </a:cxn>
                    <a:cxn ang="0">
                      <a:pos x="T6" y="T7"/>
                    </a:cxn>
                    <a:cxn ang="0">
                      <a:pos x="T8" y="T9"/>
                    </a:cxn>
                  </a:cxnLst>
                  <a:rect l="0" t="0" r="r" b="b"/>
                  <a:pathLst>
                    <a:path w="112" h="118">
                      <a:moveTo>
                        <a:pt x="2" y="40"/>
                      </a:moveTo>
                      <a:lnTo>
                        <a:pt x="0" y="118"/>
                      </a:lnTo>
                      <a:lnTo>
                        <a:pt x="110" y="78"/>
                      </a:lnTo>
                      <a:lnTo>
                        <a:pt x="112" y="0"/>
                      </a:lnTo>
                      <a:lnTo>
                        <a:pt x="2" y="4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47" name="Group 3083">
                <a:extLst>
                  <a:ext uri="{FF2B5EF4-FFF2-40B4-BE49-F238E27FC236}">
                    <a16:creationId xmlns:a16="http://schemas.microsoft.com/office/drawing/2014/main" id="{A9244D50-EA5D-4E8F-944B-9F863C0E276F}"/>
                  </a:ext>
                </a:extLst>
              </p:cNvPr>
              <p:cNvGrpSpPr>
                <a:grpSpLocks/>
              </p:cNvGrpSpPr>
              <p:nvPr/>
            </p:nvGrpSpPr>
            <p:grpSpPr bwMode="auto">
              <a:xfrm>
                <a:off x="4822" y="1767"/>
                <a:ext cx="112" cy="118"/>
                <a:chOff x="4822" y="1767"/>
                <a:chExt cx="112" cy="118"/>
              </a:xfrm>
            </p:grpSpPr>
            <p:sp>
              <p:nvSpPr>
                <p:cNvPr id="219145" name="Freeform 3081">
                  <a:extLst>
                    <a:ext uri="{FF2B5EF4-FFF2-40B4-BE49-F238E27FC236}">
                      <a16:creationId xmlns:a16="http://schemas.microsoft.com/office/drawing/2014/main" id="{C945657D-927E-4F02-8FE9-82275E2B7A9F}"/>
                    </a:ext>
                  </a:extLst>
                </p:cNvPr>
                <p:cNvSpPr>
                  <a:spLocks/>
                </p:cNvSpPr>
                <p:nvPr/>
              </p:nvSpPr>
              <p:spPr bwMode="auto">
                <a:xfrm>
                  <a:off x="4822" y="1767"/>
                  <a:ext cx="112" cy="118"/>
                </a:xfrm>
                <a:custGeom>
                  <a:avLst/>
                  <a:gdLst>
                    <a:gd name="T0" fmla="*/ 2 w 112"/>
                    <a:gd name="T1" fmla="*/ 40 h 118"/>
                    <a:gd name="T2" fmla="*/ 0 w 112"/>
                    <a:gd name="T3" fmla="*/ 118 h 118"/>
                    <a:gd name="T4" fmla="*/ 110 w 112"/>
                    <a:gd name="T5" fmla="*/ 78 h 118"/>
                    <a:gd name="T6" fmla="*/ 112 w 112"/>
                    <a:gd name="T7" fmla="*/ 0 h 118"/>
                    <a:gd name="T8" fmla="*/ 2 w 112"/>
                    <a:gd name="T9" fmla="*/ 40 h 118"/>
                  </a:gdLst>
                  <a:ahLst/>
                  <a:cxnLst>
                    <a:cxn ang="0">
                      <a:pos x="T0" y="T1"/>
                    </a:cxn>
                    <a:cxn ang="0">
                      <a:pos x="T2" y="T3"/>
                    </a:cxn>
                    <a:cxn ang="0">
                      <a:pos x="T4" y="T5"/>
                    </a:cxn>
                    <a:cxn ang="0">
                      <a:pos x="T6" y="T7"/>
                    </a:cxn>
                    <a:cxn ang="0">
                      <a:pos x="T8" y="T9"/>
                    </a:cxn>
                  </a:cxnLst>
                  <a:rect l="0" t="0" r="r" b="b"/>
                  <a:pathLst>
                    <a:path w="112" h="118">
                      <a:moveTo>
                        <a:pt x="2" y="40"/>
                      </a:moveTo>
                      <a:lnTo>
                        <a:pt x="0" y="118"/>
                      </a:lnTo>
                      <a:lnTo>
                        <a:pt x="110" y="78"/>
                      </a:lnTo>
                      <a:lnTo>
                        <a:pt x="112" y="0"/>
                      </a:lnTo>
                      <a:lnTo>
                        <a:pt x="2" y="40"/>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46" name="Freeform 3082">
                  <a:extLst>
                    <a:ext uri="{FF2B5EF4-FFF2-40B4-BE49-F238E27FC236}">
                      <a16:creationId xmlns:a16="http://schemas.microsoft.com/office/drawing/2014/main" id="{A6883B20-D4E0-4DA2-8823-A19ACC9EC14E}"/>
                    </a:ext>
                  </a:extLst>
                </p:cNvPr>
                <p:cNvSpPr>
                  <a:spLocks/>
                </p:cNvSpPr>
                <p:nvPr/>
              </p:nvSpPr>
              <p:spPr bwMode="auto">
                <a:xfrm>
                  <a:off x="4822" y="1767"/>
                  <a:ext cx="112" cy="118"/>
                </a:xfrm>
                <a:custGeom>
                  <a:avLst/>
                  <a:gdLst>
                    <a:gd name="T0" fmla="*/ 2 w 112"/>
                    <a:gd name="T1" fmla="*/ 40 h 118"/>
                    <a:gd name="T2" fmla="*/ 0 w 112"/>
                    <a:gd name="T3" fmla="*/ 118 h 118"/>
                    <a:gd name="T4" fmla="*/ 110 w 112"/>
                    <a:gd name="T5" fmla="*/ 78 h 118"/>
                    <a:gd name="T6" fmla="*/ 112 w 112"/>
                    <a:gd name="T7" fmla="*/ 0 h 118"/>
                    <a:gd name="T8" fmla="*/ 2 w 112"/>
                    <a:gd name="T9" fmla="*/ 40 h 118"/>
                  </a:gdLst>
                  <a:ahLst/>
                  <a:cxnLst>
                    <a:cxn ang="0">
                      <a:pos x="T0" y="T1"/>
                    </a:cxn>
                    <a:cxn ang="0">
                      <a:pos x="T2" y="T3"/>
                    </a:cxn>
                    <a:cxn ang="0">
                      <a:pos x="T4" y="T5"/>
                    </a:cxn>
                    <a:cxn ang="0">
                      <a:pos x="T6" y="T7"/>
                    </a:cxn>
                    <a:cxn ang="0">
                      <a:pos x="T8" y="T9"/>
                    </a:cxn>
                  </a:cxnLst>
                  <a:rect l="0" t="0" r="r" b="b"/>
                  <a:pathLst>
                    <a:path w="112" h="118">
                      <a:moveTo>
                        <a:pt x="2" y="40"/>
                      </a:moveTo>
                      <a:lnTo>
                        <a:pt x="0" y="118"/>
                      </a:lnTo>
                      <a:lnTo>
                        <a:pt x="110" y="78"/>
                      </a:lnTo>
                      <a:lnTo>
                        <a:pt x="112" y="0"/>
                      </a:lnTo>
                      <a:lnTo>
                        <a:pt x="2" y="4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50" name="Group 3086">
                <a:extLst>
                  <a:ext uri="{FF2B5EF4-FFF2-40B4-BE49-F238E27FC236}">
                    <a16:creationId xmlns:a16="http://schemas.microsoft.com/office/drawing/2014/main" id="{BC049424-EEA8-4766-8844-33C77AD1C283}"/>
                  </a:ext>
                </a:extLst>
              </p:cNvPr>
              <p:cNvGrpSpPr>
                <a:grpSpLocks/>
              </p:cNvGrpSpPr>
              <p:nvPr/>
            </p:nvGrpSpPr>
            <p:grpSpPr bwMode="auto">
              <a:xfrm>
                <a:off x="4959" y="1715"/>
                <a:ext cx="112" cy="119"/>
                <a:chOff x="4959" y="1715"/>
                <a:chExt cx="112" cy="119"/>
              </a:xfrm>
            </p:grpSpPr>
            <p:sp>
              <p:nvSpPr>
                <p:cNvPr id="219148" name="Freeform 3084">
                  <a:extLst>
                    <a:ext uri="{FF2B5EF4-FFF2-40B4-BE49-F238E27FC236}">
                      <a16:creationId xmlns:a16="http://schemas.microsoft.com/office/drawing/2014/main" id="{29D23E48-1B10-4CF0-84F0-BB1AAF622D29}"/>
                    </a:ext>
                  </a:extLst>
                </p:cNvPr>
                <p:cNvSpPr>
                  <a:spLocks/>
                </p:cNvSpPr>
                <p:nvPr/>
              </p:nvSpPr>
              <p:spPr bwMode="auto">
                <a:xfrm>
                  <a:off x="4959" y="1715"/>
                  <a:ext cx="112" cy="119"/>
                </a:xfrm>
                <a:custGeom>
                  <a:avLst/>
                  <a:gdLst>
                    <a:gd name="T0" fmla="*/ 2 w 112"/>
                    <a:gd name="T1" fmla="*/ 40 h 119"/>
                    <a:gd name="T2" fmla="*/ 0 w 112"/>
                    <a:gd name="T3" fmla="*/ 119 h 119"/>
                    <a:gd name="T4" fmla="*/ 110 w 112"/>
                    <a:gd name="T5" fmla="*/ 79 h 119"/>
                    <a:gd name="T6" fmla="*/ 112 w 112"/>
                    <a:gd name="T7" fmla="*/ 0 h 119"/>
                    <a:gd name="T8" fmla="*/ 2 w 112"/>
                    <a:gd name="T9" fmla="*/ 40 h 119"/>
                  </a:gdLst>
                  <a:ahLst/>
                  <a:cxnLst>
                    <a:cxn ang="0">
                      <a:pos x="T0" y="T1"/>
                    </a:cxn>
                    <a:cxn ang="0">
                      <a:pos x="T2" y="T3"/>
                    </a:cxn>
                    <a:cxn ang="0">
                      <a:pos x="T4" y="T5"/>
                    </a:cxn>
                    <a:cxn ang="0">
                      <a:pos x="T6" y="T7"/>
                    </a:cxn>
                    <a:cxn ang="0">
                      <a:pos x="T8" y="T9"/>
                    </a:cxn>
                  </a:cxnLst>
                  <a:rect l="0" t="0" r="r" b="b"/>
                  <a:pathLst>
                    <a:path w="112" h="119">
                      <a:moveTo>
                        <a:pt x="2" y="40"/>
                      </a:moveTo>
                      <a:lnTo>
                        <a:pt x="0" y="119"/>
                      </a:lnTo>
                      <a:lnTo>
                        <a:pt x="110" y="79"/>
                      </a:lnTo>
                      <a:lnTo>
                        <a:pt x="112" y="0"/>
                      </a:lnTo>
                      <a:lnTo>
                        <a:pt x="2" y="40"/>
                      </a:lnTo>
                      <a:close/>
                    </a:path>
                  </a:pathLst>
                </a:custGeom>
                <a:solidFill>
                  <a:srgbClr val="EEEC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49" name="Freeform 3085">
                  <a:extLst>
                    <a:ext uri="{FF2B5EF4-FFF2-40B4-BE49-F238E27FC236}">
                      <a16:creationId xmlns:a16="http://schemas.microsoft.com/office/drawing/2014/main" id="{32913A3F-F695-4430-99EE-0866CB6B2561}"/>
                    </a:ext>
                  </a:extLst>
                </p:cNvPr>
                <p:cNvSpPr>
                  <a:spLocks/>
                </p:cNvSpPr>
                <p:nvPr/>
              </p:nvSpPr>
              <p:spPr bwMode="auto">
                <a:xfrm>
                  <a:off x="4959" y="1715"/>
                  <a:ext cx="112" cy="119"/>
                </a:xfrm>
                <a:custGeom>
                  <a:avLst/>
                  <a:gdLst>
                    <a:gd name="T0" fmla="*/ 2 w 112"/>
                    <a:gd name="T1" fmla="*/ 40 h 119"/>
                    <a:gd name="T2" fmla="*/ 0 w 112"/>
                    <a:gd name="T3" fmla="*/ 119 h 119"/>
                    <a:gd name="T4" fmla="*/ 110 w 112"/>
                    <a:gd name="T5" fmla="*/ 79 h 119"/>
                    <a:gd name="T6" fmla="*/ 112 w 112"/>
                    <a:gd name="T7" fmla="*/ 0 h 119"/>
                    <a:gd name="T8" fmla="*/ 2 w 112"/>
                    <a:gd name="T9" fmla="*/ 40 h 119"/>
                  </a:gdLst>
                  <a:ahLst/>
                  <a:cxnLst>
                    <a:cxn ang="0">
                      <a:pos x="T0" y="T1"/>
                    </a:cxn>
                    <a:cxn ang="0">
                      <a:pos x="T2" y="T3"/>
                    </a:cxn>
                    <a:cxn ang="0">
                      <a:pos x="T4" y="T5"/>
                    </a:cxn>
                    <a:cxn ang="0">
                      <a:pos x="T6" y="T7"/>
                    </a:cxn>
                    <a:cxn ang="0">
                      <a:pos x="T8" y="T9"/>
                    </a:cxn>
                  </a:cxnLst>
                  <a:rect l="0" t="0" r="r" b="b"/>
                  <a:pathLst>
                    <a:path w="112" h="119">
                      <a:moveTo>
                        <a:pt x="2" y="40"/>
                      </a:moveTo>
                      <a:lnTo>
                        <a:pt x="0" y="119"/>
                      </a:lnTo>
                      <a:lnTo>
                        <a:pt x="110" y="79"/>
                      </a:lnTo>
                      <a:lnTo>
                        <a:pt x="112" y="0"/>
                      </a:lnTo>
                      <a:lnTo>
                        <a:pt x="2" y="4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53" name="Group 3089">
                <a:extLst>
                  <a:ext uri="{FF2B5EF4-FFF2-40B4-BE49-F238E27FC236}">
                    <a16:creationId xmlns:a16="http://schemas.microsoft.com/office/drawing/2014/main" id="{6C521DDF-5F18-4355-8AD7-177F73324E19}"/>
                  </a:ext>
                </a:extLst>
              </p:cNvPr>
              <p:cNvGrpSpPr>
                <a:grpSpLocks/>
              </p:cNvGrpSpPr>
              <p:nvPr/>
            </p:nvGrpSpPr>
            <p:grpSpPr bwMode="auto">
              <a:xfrm>
                <a:off x="4308" y="1491"/>
                <a:ext cx="234" cy="122"/>
                <a:chOff x="4308" y="1491"/>
                <a:chExt cx="234" cy="122"/>
              </a:xfrm>
            </p:grpSpPr>
            <p:sp>
              <p:nvSpPr>
                <p:cNvPr id="219151" name="Freeform 3087">
                  <a:extLst>
                    <a:ext uri="{FF2B5EF4-FFF2-40B4-BE49-F238E27FC236}">
                      <a16:creationId xmlns:a16="http://schemas.microsoft.com/office/drawing/2014/main" id="{64A8A403-EBFC-41BD-B9A8-90A43F72FF16}"/>
                    </a:ext>
                  </a:extLst>
                </p:cNvPr>
                <p:cNvSpPr>
                  <a:spLocks/>
                </p:cNvSpPr>
                <p:nvPr/>
              </p:nvSpPr>
              <p:spPr bwMode="auto">
                <a:xfrm>
                  <a:off x="4308" y="1491"/>
                  <a:ext cx="234" cy="122"/>
                </a:xfrm>
                <a:custGeom>
                  <a:avLst/>
                  <a:gdLst>
                    <a:gd name="T0" fmla="*/ 0 w 234"/>
                    <a:gd name="T1" fmla="*/ 94 h 122"/>
                    <a:gd name="T2" fmla="*/ 104 w 234"/>
                    <a:gd name="T3" fmla="*/ 0 h 122"/>
                    <a:gd name="T4" fmla="*/ 234 w 234"/>
                    <a:gd name="T5" fmla="*/ 122 h 122"/>
                    <a:gd name="T6" fmla="*/ 0 w 234"/>
                    <a:gd name="T7" fmla="*/ 94 h 122"/>
                  </a:gdLst>
                  <a:ahLst/>
                  <a:cxnLst>
                    <a:cxn ang="0">
                      <a:pos x="T0" y="T1"/>
                    </a:cxn>
                    <a:cxn ang="0">
                      <a:pos x="T2" y="T3"/>
                    </a:cxn>
                    <a:cxn ang="0">
                      <a:pos x="T4" y="T5"/>
                    </a:cxn>
                    <a:cxn ang="0">
                      <a:pos x="T6" y="T7"/>
                    </a:cxn>
                  </a:cxnLst>
                  <a:rect l="0" t="0" r="r" b="b"/>
                  <a:pathLst>
                    <a:path w="234" h="122">
                      <a:moveTo>
                        <a:pt x="0" y="94"/>
                      </a:moveTo>
                      <a:lnTo>
                        <a:pt x="104" y="0"/>
                      </a:lnTo>
                      <a:lnTo>
                        <a:pt x="234" y="122"/>
                      </a:lnTo>
                      <a:lnTo>
                        <a:pt x="0" y="94"/>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52" name="Freeform 3088">
                  <a:extLst>
                    <a:ext uri="{FF2B5EF4-FFF2-40B4-BE49-F238E27FC236}">
                      <a16:creationId xmlns:a16="http://schemas.microsoft.com/office/drawing/2014/main" id="{773A9A4F-8746-4095-A496-CEEF56900A76}"/>
                    </a:ext>
                  </a:extLst>
                </p:cNvPr>
                <p:cNvSpPr>
                  <a:spLocks/>
                </p:cNvSpPr>
                <p:nvPr/>
              </p:nvSpPr>
              <p:spPr bwMode="auto">
                <a:xfrm>
                  <a:off x="4308" y="1491"/>
                  <a:ext cx="234" cy="122"/>
                </a:xfrm>
                <a:custGeom>
                  <a:avLst/>
                  <a:gdLst>
                    <a:gd name="T0" fmla="*/ 0 w 234"/>
                    <a:gd name="T1" fmla="*/ 94 h 122"/>
                    <a:gd name="T2" fmla="*/ 104 w 234"/>
                    <a:gd name="T3" fmla="*/ 0 h 122"/>
                    <a:gd name="T4" fmla="*/ 234 w 234"/>
                    <a:gd name="T5" fmla="*/ 122 h 122"/>
                    <a:gd name="T6" fmla="*/ 0 w 234"/>
                    <a:gd name="T7" fmla="*/ 94 h 122"/>
                  </a:gdLst>
                  <a:ahLst/>
                  <a:cxnLst>
                    <a:cxn ang="0">
                      <a:pos x="T0" y="T1"/>
                    </a:cxn>
                    <a:cxn ang="0">
                      <a:pos x="T2" y="T3"/>
                    </a:cxn>
                    <a:cxn ang="0">
                      <a:pos x="T4" y="T5"/>
                    </a:cxn>
                    <a:cxn ang="0">
                      <a:pos x="T6" y="T7"/>
                    </a:cxn>
                  </a:cxnLst>
                  <a:rect l="0" t="0" r="r" b="b"/>
                  <a:pathLst>
                    <a:path w="234" h="122">
                      <a:moveTo>
                        <a:pt x="0" y="94"/>
                      </a:moveTo>
                      <a:lnTo>
                        <a:pt x="104" y="0"/>
                      </a:lnTo>
                      <a:lnTo>
                        <a:pt x="234" y="122"/>
                      </a:lnTo>
                      <a:lnTo>
                        <a:pt x="0" y="94"/>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56" name="Group 3092">
                <a:extLst>
                  <a:ext uri="{FF2B5EF4-FFF2-40B4-BE49-F238E27FC236}">
                    <a16:creationId xmlns:a16="http://schemas.microsoft.com/office/drawing/2014/main" id="{9092099F-EC13-47A8-96DC-31F574D22039}"/>
                  </a:ext>
                </a:extLst>
              </p:cNvPr>
              <p:cNvGrpSpPr>
                <a:grpSpLocks/>
              </p:cNvGrpSpPr>
              <p:nvPr/>
            </p:nvGrpSpPr>
            <p:grpSpPr bwMode="auto">
              <a:xfrm>
                <a:off x="4301" y="1594"/>
                <a:ext cx="57" cy="105"/>
                <a:chOff x="4301" y="1594"/>
                <a:chExt cx="57" cy="105"/>
              </a:xfrm>
            </p:grpSpPr>
            <p:sp>
              <p:nvSpPr>
                <p:cNvPr id="219154" name="Freeform 3090">
                  <a:extLst>
                    <a:ext uri="{FF2B5EF4-FFF2-40B4-BE49-F238E27FC236}">
                      <a16:creationId xmlns:a16="http://schemas.microsoft.com/office/drawing/2014/main" id="{6C0B7337-B3A6-4D56-9EDF-CFFEE200C18E}"/>
                    </a:ext>
                  </a:extLst>
                </p:cNvPr>
                <p:cNvSpPr>
                  <a:spLocks/>
                </p:cNvSpPr>
                <p:nvPr/>
              </p:nvSpPr>
              <p:spPr bwMode="auto">
                <a:xfrm>
                  <a:off x="4301" y="1594"/>
                  <a:ext cx="57" cy="105"/>
                </a:xfrm>
                <a:custGeom>
                  <a:avLst/>
                  <a:gdLst>
                    <a:gd name="T0" fmla="*/ 0 w 57"/>
                    <a:gd name="T1" fmla="*/ 99 h 105"/>
                    <a:gd name="T2" fmla="*/ 53 w 57"/>
                    <a:gd name="T3" fmla="*/ 105 h 105"/>
                    <a:gd name="T4" fmla="*/ 57 w 57"/>
                    <a:gd name="T5" fmla="*/ 6 h 105"/>
                    <a:gd name="T6" fmla="*/ 3 w 57"/>
                    <a:gd name="T7" fmla="*/ 0 h 105"/>
                    <a:gd name="T8" fmla="*/ 0 w 57"/>
                    <a:gd name="T9" fmla="*/ 99 h 105"/>
                  </a:gdLst>
                  <a:ahLst/>
                  <a:cxnLst>
                    <a:cxn ang="0">
                      <a:pos x="T0" y="T1"/>
                    </a:cxn>
                    <a:cxn ang="0">
                      <a:pos x="T2" y="T3"/>
                    </a:cxn>
                    <a:cxn ang="0">
                      <a:pos x="T4" y="T5"/>
                    </a:cxn>
                    <a:cxn ang="0">
                      <a:pos x="T6" y="T7"/>
                    </a:cxn>
                    <a:cxn ang="0">
                      <a:pos x="T8" y="T9"/>
                    </a:cxn>
                  </a:cxnLst>
                  <a:rect l="0" t="0" r="r" b="b"/>
                  <a:pathLst>
                    <a:path w="57" h="105">
                      <a:moveTo>
                        <a:pt x="0" y="99"/>
                      </a:moveTo>
                      <a:lnTo>
                        <a:pt x="53" y="105"/>
                      </a:lnTo>
                      <a:lnTo>
                        <a:pt x="57" y="6"/>
                      </a:lnTo>
                      <a:lnTo>
                        <a:pt x="3" y="0"/>
                      </a:lnTo>
                      <a:lnTo>
                        <a:pt x="0" y="99"/>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55" name="Freeform 3091">
                  <a:extLst>
                    <a:ext uri="{FF2B5EF4-FFF2-40B4-BE49-F238E27FC236}">
                      <a16:creationId xmlns:a16="http://schemas.microsoft.com/office/drawing/2014/main" id="{A0474696-28A1-4436-A2E8-D8D047AEAB92}"/>
                    </a:ext>
                  </a:extLst>
                </p:cNvPr>
                <p:cNvSpPr>
                  <a:spLocks/>
                </p:cNvSpPr>
                <p:nvPr/>
              </p:nvSpPr>
              <p:spPr bwMode="auto">
                <a:xfrm>
                  <a:off x="4301" y="1594"/>
                  <a:ext cx="57" cy="105"/>
                </a:xfrm>
                <a:custGeom>
                  <a:avLst/>
                  <a:gdLst>
                    <a:gd name="T0" fmla="*/ 0 w 57"/>
                    <a:gd name="T1" fmla="*/ 99 h 105"/>
                    <a:gd name="T2" fmla="*/ 53 w 57"/>
                    <a:gd name="T3" fmla="*/ 105 h 105"/>
                    <a:gd name="T4" fmla="*/ 57 w 57"/>
                    <a:gd name="T5" fmla="*/ 6 h 105"/>
                    <a:gd name="T6" fmla="*/ 3 w 57"/>
                    <a:gd name="T7" fmla="*/ 0 h 105"/>
                    <a:gd name="T8" fmla="*/ 0 w 57"/>
                    <a:gd name="T9" fmla="*/ 99 h 105"/>
                  </a:gdLst>
                  <a:ahLst/>
                  <a:cxnLst>
                    <a:cxn ang="0">
                      <a:pos x="T0" y="T1"/>
                    </a:cxn>
                    <a:cxn ang="0">
                      <a:pos x="T2" y="T3"/>
                    </a:cxn>
                    <a:cxn ang="0">
                      <a:pos x="T4" y="T5"/>
                    </a:cxn>
                    <a:cxn ang="0">
                      <a:pos x="T6" y="T7"/>
                    </a:cxn>
                    <a:cxn ang="0">
                      <a:pos x="T8" y="T9"/>
                    </a:cxn>
                  </a:cxnLst>
                  <a:rect l="0" t="0" r="r" b="b"/>
                  <a:pathLst>
                    <a:path w="57" h="105">
                      <a:moveTo>
                        <a:pt x="0" y="99"/>
                      </a:moveTo>
                      <a:lnTo>
                        <a:pt x="53" y="105"/>
                      </a:lnTo>
                      <a:lnTo>
                        <a:pt x="57" y="6"/>
                      </a:lnTo>
                      <a:lnTo>
                        <a:pt x="3" y="0"/>
                      </a:lnTo>
                      <a:lnTo>
                        <a:pt x="0" y="99"/>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59" name="Group 3095">
                <a:extLst>
                  <a:ext uri="{FF2B5EF4-FFF2-40B4-BE49-F238E27FC236}">
                    <a16:creationId xmlns:a16="http://schemas.microsoft.com/office/drawing/2014/main" id="{EB958669-92AF-44AA-AF86-CC344E4BD185}"/>
                  </a:ext>
                </a:extLst>
              </p:cNvPr>
              <p:cNvGrpSpPr>
                <a:grpSpLocks/>
              </p:cNvGrpSpPr>
              <p:nvPr/>
            </p:nvGrpSpPr>
            <p:grpSpPr bwMode="auto">
              <a:xfrm>
                <a:off x="4359" y="1600"/>
                <a:ext cx="58" cy="108"/>
                <a:chOff x="4359" y="1600"/>
                <a:chExt cx="58" cy="108"/>
              </a:xfrm>
            </p:grpSpPr>
            <p:sp>
              <p:nvSpPr>
                <p:cNvPr id="219157" name="Freeform 3093">
                  <a:extLst>
                    <a:ext uri="{FF2B5EF4-FFF2-40B4-BE49-F238E27FC236}">
                      <a16:creationId xmlns:a16="http://schemas.microsoft.com/office/drawing/2014/main" id="{D65CBE63-83C9-42F2-9420-1B451D058CD0}"/>
                    </a:ext>
                  </a:extLst>
                </p:cNvPr>
                <p:cNvSpPr>
                  <a:spLocks/>
                </p:cNvSpPr>
                <p:nvPr/>
              </p:nvSpPr>
              <p:spPr bwMode="auto">
                <a:xfrm>
                  <a:off x="4359" y="1600"/>
                  <a:ext cx="58" cy="108"/>
                </a:xfrm>
                <a:custGeom>
                  <a:avLst/>
                  <a:gdLst>
                    <a:gd name="T0" fmla="*/ 0 w 58"/>
                    <a:gd name="T1" fmla="*/ 100 h 108"/>
                    <a:gd name="T2" fmla="*/ 53 w 58"/>
                    <a:gd name="T3" fmla="*/ 108 h 108"/>
                    <a:gd name="T4" fmla="*/ 58 w 58"/>
                    <a:gd name="T5" fmla="*/ 5 h 108"/>
                    <a:gd name="T6" fmla="*/ 5 w 58"/>
                    <a:gd name="T7" fmla="*/ 0 h 108"/>
                    <a:gd name="T8" fmla="*/ 0 w 58"/>
                    <a:gd name="T9" fmla="*/ 100 h 108"/>
                  </a:gdLst>
                  <a:ahLst/>
                  <a:cxnLst>
                    <a:cxn ang="0">
                      <a:pos x="T0" y="T1"/>
                    </a:cxn>
                    <a:cxn ang="0">
                      <a:pos x="T2" y="T3"/>
                    </a:cxn>
                    <a:cxn ang="0">
                      <a:pos x="T4" y="T5"/>
                    </a:cxn>
                    <a:cxn ang="0">
                      <a:pos x="T6" y="T7"/>
                    </a:cxn>
                    <a:cxn ang="0">
                      <a:pos x="T8" y="T9"/>
                    </a:cxn>
                  </a:cxnLst>
                  <a:rect l="0" t="0" r="r" b="b"/>
                  <a:pathLst>
                    <a:path w="58" h="108">
                      <a:moveTo>
                        <a:pt x="0" y="100"/>
                      </a:moveTo>
                      <a:lnTo>
                        <a:pt x="53" y="108"/>
                      </a:lnTo>
                      <a:lnTo>
                        <a:pt x="58" y="5"/>
                      </a:lnTo>
                      <a:lnTo>
                        <a:pt x="5" y="0"/>
                      </a:lnTo>
                      <a:lnTo>
                        <a:pt x="0" y="10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58" name="Freeform 3094">
                  <a:extLst>
                    <a:ext uri="{FF2B5EF4-FFF2-40B4-BE49-F238E27FC236}">
                      <a16:creationId xmlns:a16="http://schemas.microsoft.com/office/drawing/2014/main" id="{5DE828B0-0058-4F62-A3E7-FAE32E451BE1}"/>
                    </a:ext>
                  </a:extLst>
                </p:cNvPr>
                <p:cNvSpPr>
                  <a:spLocks/>
                </p:cNvSpPr>
                <p:nvPr/>
              </p:nvSpPr>
              <p:spPr bwMode="auto">
                <a:xfrm>
                  <a:off x="4359" y="1600"/>
                  <a:ext cx="58" cy="108"/>
                </a:xfrm>
                <a:custGeom>
                  <a:avLst/>
                  <a:gdLst>
                    <a:gd name="T0" fmla="*/ 0 w 58"/>
                    <a:gd name="T1" fmla="*/ 100 h 108"/>
                    <a:gd name="T2" fmla="*/ 53 w 58"/>
                    <a:gd name="T3" fmla="*/ 108 h 108"/>
                    <a:gd name="T4" fmla="*/ 58 w 58"/>
                    <a:gd name="T5" fmla="*/ 5 h 108"/>
                    <a:gd name="T6" fmla="*/ 5 w 58"/>
                    <a:gd name="T7" fmla="*/ 0 h 108"/>
                    <a:gd name="T8" fmla="*/ 0 w 58"/>
                    <a:gd name="T9" fmla="*/ 100 h 108"/>
                  </a:gdLst>
                  <a:ahLst/>
                  <a:cxnLst>
                    <a:cxn ang="0">
                      <a:pos x="T0" y="T1"/>
                    </a:cxn>
                    <a:cxn ang="0">
                      <a:pos x="T2" y="T3"/>
                    </a:cxn>
                    <a:cxn ang="0">
                      <a:pos x="T4" y="T5"/>
                    </a:cxn>
                    <a:cxn ang="0">
                      <a:pos x="T6" y="T7"/>
                    </a:cxn>
                    <a:cxn ang="0">
                      <a:pos x="T8" y="T9"/>
                    </a:cxn>
                  </a:cxnLst>
                  <a:rect l="0" t="0" r="r" b="b"/>
                  <a:pathLst>
                    <a:path w="58" h="108">
                      <a:moveTo>
                        <a:pt x="0" y="100"/>
                      </a:moveTo>
                      <a:lnTo>
                        <a:pt x="53" y="108"/>
                      </a:lnTo>
                      <a:lnTo>
                        <a:pt x="58" y="5"/>
                      </a:lnTo>
                      <a:lnTo>
                        <a:pt x="5" y="0"/>
                      </a:lnTo>
                      <a:lnTo>
                        <a:pt x="0" y="10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62" name="Group 3098">
                <a:extLst>
                  <a:ext uri="{FF2B5EF4-FFF2-40B4-BE49-F238E27FC236}">
                    <a16:creationId xmlns:a16="http://schemas.microsoft.com/office/drawing/2014/main" id="{EC4B1090-56EB-42BF-B99D-63F83DE4A4FA}"/>
                  </a:ext>
                </a:extLst>
              </p:cNvPr>
              <p:cNvGrpSpPr>
                <a:grpSpLocks/>
              </p:cNvGrpSpPr>
              <p:nvPr/>
            </p:nvGrpSpPr>
            <p:grpSpPr bwMode="auto">
              <a:xfrm>
                <a:off x="4419" y="1607"/>
                <a:ext cx="61" cy="106"/>
                <a:chOff x="4419" y="1607"/>
                <a:chExt cx="61" cy="106"/>
              </a:xfrm>
            </p:grpSpPr>
            <p:sp>
              <p:nvSpPr>
                <p:cNvPr id="219160" name="Freeform 3096">
                  <a:extLst>
                    <a:ext uri="{FF2B5EF4-FFF2-40B4-BE49-F238E27FC236}">
                      <a16:creationId xmlns:a16="http://schemas.microsoft.com/office/drawing/2014/main" id="{069B7036-2848-4864-A92C-DAC1183B905C}"/>
                    </a:ext>
                  </a:extLst>
                </p:cNvPr>
                <p:cNvSpPr>
                  <a:spLocks/>
                </p:cNvSpPr>
                <p:nvPr/>
              </p:nvSpPr>
              <p:spPr bwMode="auto">
                <a:xfrm>
                  <a:off x="4419" y="1607"/>
                  <a:ext cx="61" cy="106"/>
                </a:xfrm>
                <a:custGeom>
                  <a:avLst/>
                  <a:gdLst>
                    <a:gd name="T0" fmla="*/ 0 w 61"/>
                    <a:gd name="T1" fmla="*/ 100 h 106"/>
                    <a:gd name="T2" fmla="*/ 55 w 61"/>
                    <a:gd name="T3" fmla="*/ 106 h 106"/>
                    <a:gd name="T4" fmla="*/ 61 w 61"/>
                    <a:gd name="T5" fmla="*/ 6 h 106"/>
                    <a:gd name="T6" fmla="*/ 6 w 61"/>
                    <a:gd name="T7" fmla="*/ 0 h 106"/>
                    <a:gd name="T8" fmla="*/ 0 w 61"/>
                    <a:gd name="T9" fmla="*/ 100 h 106"/>
                  </a:gdLst>
                  <a:ahLst/>
                  <a:cxnLst>
                    <a:cxn ang="0">
                      <a:pos x="T0" y="T1"/>
                    </a:cxn>
                    <a:cxn ang="0">
                      <a:pos x="T2" y="T3"/>
                    </a:cxn>
                    <a:cxn ang="0">
                      <a:pos x="T4" y="T5"/>
                    </a:cxn>
                    <a:cxn ang="0">
                      <a:pos x="T6" y="T7"/>
                    </a:cxn>
                    <a:cxn ang="0">
                      <a:pos x="T8" y="T9"/>
                    </a:cxn>
                  </a:cxnLst>
                  <a:rect l="0" t="0" r="r" b="b"/>
                  <a:pathLst>
                    <a:path w="61" h="106">
                      <a:moveTo>
                        <a:pt x="0" y="100"/>
                      </a:moveTo>
                      <a:lnTo>
                        <a:pt x="55" y="106"/>
                      </a:lnTo>
                      <a:lnTo>
                        <a:pt x="61" y="6"/>
                      </a:lnTo>
                      <a:lnTo>
                        <a:pt x="6" y="0"/>
                      </a:lnTo>
                      <a:lnTo>
                        <a:pt x="0" y="10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61" name="Freeform 3097">
                  <a:extLst>
                    <a:ext uri="{FF2B5EF4-FFF2-40B4-BE49-F238E27FC236}">
                      <a16:creationId xmlns:a16="http://schemas.microsoft.com/office/drawing/2014/main" id="{AF6DBFF6-B9C9-409B-9777-B608CDEE1F13}"/>
                    </a:ext>
                  </a:extLst>
                </p:cNvPr>
                <p:cNvSpPr>
                  <a:spLocks/>
                </p:cNvSpPr>
                <p:nvPr/>
              </p:nvSpPr>
              <p:spPr bwMode="auto">
                <a:xfrm>
                  <a:off x="4419" y="1607"/>
                  <a:ext cx="61" cy="106"/>
                </a:xfrm>
                <a:custGeom>
                  <a:avLst/>
                  <a:gdLst>
                    <a:gd name="T0" fmla="*/ 0 w 61"/>
                    <a:gd name="T1" fmla="*/ 100 h 106"/>
                    <a:gd name="T2" fmla="*/ 55 w 61"/>
                    <a:gd name="T3" fmla="*/ 106 h 106"/>
                    <a:gd name="T4" fmla="*/ 61 w 61"/>
                    <a:gd name="T5" fmla="*/ 6 h 106"/>
                    <a:gd name="T6" fmla="*/ 6 w 61"/>
                    <a:gd name="T7" fmla="*/ 0 h 106"/>
                    <a:gd name="T8" fmla="*/ 0 w 61"/>
                    <a:gd name="T9" fmla="*/ 100 h 106"/>
                  </a:gdLst>
                  <a:ahLst/>
                  <a:cxnLst>
                    <a:cxn ang="0">
                      <a:pos x="T0" y="T1"/>
                    </a:cxn>
                    <a:cxn ang="0">
                      <a:pos x="T2" y="T3"/>
                    </a:cxn>
                    <a:cxn ang="0">
                      <a:pos x="T4" y="T5"/>
                    </a:cxn>
                    <a:cxn ang="0">
                      <a:pos x="T6" y="T7"/>
                    </a:cxn>
                    <a:cxn ang="0">
                      <a:pos x="T8" y="T9"/>
                    </a:cxn>
                  </a:cxnLst>
                  <a:rect l="0" t="0" r="r" b="b"/>
                  <a:pathLst>
                    <a:path w="61" h="106">
                      <a:moveTo>
                        <a:pt x="0" y="100"/>
                      </a:moveTo>
                      <a:lnTo>
                        <a:pt x="55" y="106"/>
                      </a:lnTo>
                      <a:lnTo>
                        <a:pt x="61" y="6"/>
                      </a:lnTo>
                      <a:lnTo>
                        <a:pt x="6" y="0"/>
                      </a:lnTo>
                      <a:lnTo>
                        <a:pt x="0" y="10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65" name="Group 3101">
                <a:extLst>
                  <a:ext uri="{FF2B5EF4-FFF2-40B4-BE49-F238E27FC236}">
                    <a16:creationId xmlns:a16="http://schemas.microsoft.com/office/drawing/2014/main" id="{BCD899AE-69D7-4FF3-82D7-E543461A32E4}"/>
                  </a:ext>
                </a:extLst>
              </p:cNvPr>
              <p:cNvGrpSpPr>
                <a:grpSpLocks/>
              </p:cNvGrpSpPr>
              <p:nvPr/>
            </p:nvGrpSpPr>
            <p:grpSpPr bwMode="auto">
              <a:xfrm>
                <a:off x="4480" y="1612"/>
                <a:ext cx="61" cy="110"/>
                <a:chOff x="4480" y="1612"/>
                <a:chExt cx="61" cy="110"/>
              </a:xfrm>
            </p:grpSpPr>
            <p:sp>
              <p:nvSpPr>
                <p:cNvPr id="219163" name="Freeform 3099">
                  <a:extLst>
                    <a:ext uri="{FF2B5EF4-FFF2-40B4-BE49-F238E27FC236}">
                      <a16:creationId xmlns:a16="http://schemas.microsoft.com/office/drawing/2014/main" id="{98382B2F-A369-44DD-8066-1993F19A6B02}"/>
                    </a:ext>
                  </a:extLst>
                </p:cNvPr>
                <p:cNvSpPr>
                  <a:spLocks/>
                </p:cNvSpPr>
                <p:nvPr/>
              </p:nvSpPr>
              <p:spPr bwMode="auto">
                <a:xfrm>
                  <a:off x="4480" y="1612"/>
                  <a:ext cx="61" cy="110"/>
                </a:xfrm>
                <a:custGeom>
                  <a:avLst/>
                  <a:gdLst>
                    <a:gd name="T0" fmla="*/ 0 w 61"/>
                    <a:gd name="T1" fmla="*/ 102 h 110"/>
                    <a:gd name="T2" fmla="*/ 59 w 61"/>
                    <a:gd name="T3" fmla="*/ 110 h 110"/>
                    <a:gd name="T4" fmla="*/ 61 w 61"/>
                    <a:gd name="T5" fmla="*/ 6 h 110"/>
                    <a:gd name="T6" fmla="*/ 6 w 61"/>
                    <a:gd name="T7" fmla="*/ 0 h 110"/>
                    <a:gd name="T8" fmla="*/ 0 w 61"/>
                    <a:gd name="T9" fmla="*/ 102 h 110"/>
                  </a:gdLst>
                  <a:ahLst/>
                  <a:cxnLst>
                    <a:cxn ang="0">
                      <a:pos x="T0" y="T1"/>
                    </a:cxn>
                    <a:cxn ang="0">
                      <a:pos x="T2" y="T3"/>
                    </a:cxn>
                    <a:cxn ang="0">
                      <a:pos x="T4" y="T5"/>
                    </a:cxn>
                    <a:cxn ang="0">
                      <a:pos x="T6" y="T7"/>
                    </a:cxn>
                    <a:cxn ang="0">
                      <a:pos x="T8" y="T9"/>
                    </a:cxn>
                  </a:cxnLst>
                  <a:rect l="0" t="0" r="r" b="b"/>
                  <a:pathLst>
                    <a:path w="61" h="110">
                      <a:moveTo>
                        <a:pt x="0" y="102"/>
                      </a:moveTo>
                      <a:lnTo>
                        <a:pt x="59" y="110"/>
                      </a:lnTo>
                      <a:lnTo>
                        <a:pt x="61" y="6"/>
                      </a:lnTo>
                      <a:lnTo>
                        <a:pt x="6" y="0"/>
                      </a:lnTo>
                      <a:lnTo>
                        <a:pt x="0" y="10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64" name="Freeform 3100">
                  <a:extLst>
                    <a:ext uri="{FF2B5EF4-FFF2-40B4-BE49-F238E27FC236}">
                      <a16:creationId xmlns:a16="http://schemas.microsoft.com/office/drawing/2014/main" id="{3170876B-B26B-4A97-A444-29771B0EBFF8}"/>
                    </a:ext>
                  </a:extLst>
                </p:cNvPr>
                <p:cNvSpPr>
                  <a:spLocks/>
                </p:cNvSpPr>
                <p:nvPr/>
              </p:nvSpPr>
              <p:spPr bwMode="auto">
                <a:xfrm>
                  <a:off x="4480" y="1612"/>
                  <a:ext cx="61" cy="110"/>
                </a:xfrm>
                <a:custGeom>
                  <a:avLst/>
                  <a:gdLst>
                    <a:gd name="T0" fmla="*/ 0 w 61"/>
                    <a:gd name="T1" fmla="*/ 102 h 110"/>
                    <a:gd name="T2" fmla="*/ 59 w 61"/>
                    <a:gd name="T3" fmla="*/ 110 h 110"/>
                    <a:gd name="T4" fmla="*/ 61 w 61"/>
                    <a:gd name="T5" fmla="*/ 6 h 110"/>
                    <a:gd name="T6" fmla="*/ 6 w 61"/>
                    <a:gd name="T7" fmla="*/ 0 h 110"/>
                    <a:gd name="T8" fmla="*/ 0 w 61"/>
                    <a:gd name="T9" fmla="*/ 102 h 110"/>
                  </a:gdLst>
                  <a:ahLst/>
                  <a:cxnLst>
                    <a:cxn ang="0">
                      <a:pos x="T0" y="T1"/>
                    </a:cxn>
                    <a:cxn ang="0">
                      <a:pos x="T2" y="T3"/>
                    </a:cxn>
                    <a:cxn ang="0">
                      <a:pos x="T4" y="T5"/>
                    </a:cxn>
                    <a:cxn ang="0">
                      <a:pos x="T6" y="T7"/>
                    </a:cxn>
                    <a:cxn ang="0">
                      <a:pos x="T8" y="T9"/>
                    </a:cxn>
                  </a:cxnLst>
                  <a:rect l="0" t="0" r="r" b="b"/>
                  <a:pathLst>
                    <a:path w="61" h="110">
                      <a:moveTo>
                        <a:pt x="0" y="102"/>
                      </a:moveTo>
                      <a:lnTo>
                        <a:pt x="59" y="110"/>
                      </a:lnTo>
                      <a:lnTo>
                        <a:pt x="61" y="6"/>
                      </a:lnTo>
                      <a:lnTo>
                        <a:pt x="6" y="0"/>
                      </a:lnTo>
                      <a:lnTo>
                        <a:pt x="0" y="102"/>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68" name="Group 3104">
                <a:extLst>
                  <a:ext uri="{FF2B5EF4-FFF2-40B4-BE49-F238E27FC236}">
                    <a16:creationId xmlns:a16="http://schemas.microsoft.com/office/drawing/2014/main" id="{15361D00-0CD0-4C5D-B2C1-E1DAC570B546}"/>
                  </a:ext>
                </a:extLst>
              </p:cNvPr>
              <p:cNvGrpSpPr>
                <a:grpSpLocks/>
              </p:cNvGrpSpPr>
              <p:nvPr/>
            </p:nvGrpSpPr>
            <p:grpSpPr bwMode="auto">
              <a:xfrm>
                <a:off x="4302" y="1702"/>
                <a:ext cx="58" cy="107"/>
                <a:chOff x="4302" y="1702"/>
                <a:chExt cx="58" cy="107"/>
              </a:xfrm>
            </p:grpSpPr>
            <p:sp>
              <p:nvSpPr>
                <p:cNvPr id="219166" name="Freeform 3102">
                  <a:extLst>
                    <a:ext uri="{FF2B5EF4-FFF2-40B4-BE49-F238E27FC236}">
                      <a16:creationId xmlns:a16="http://schemas.microsoft.com/office/drawing/2014/main" id="{0E7FF9EB-7217-4097-9A82-9770BDD55C4E}"/>
                    </a:ext>
                  </a:extLst>
                </p:cNvPr>
                <p:cNvSpPr>
                  <a:spLocks/>
                </p:cNvSpPr>
                <p:nvPr/>
              </p:nvSpPr>
              <p:spPr bwMode="auto">
                <a:xfrm>
                  <a:off x="4302" y="1702"/>
                  <a:ext cx="58" cy="107"/>
                </a:xfrm>
                <a:custGeom>
                  <a:avLst/>
                  <a:gdLst>
                    <a:gd name="T0" fmla="*/ 0 w 58"/>
                    <a:gd name="T1" fmla="*/ 100 h 107"/>
                    <a:gd name="T2" fmla="*/ 53 w 58"/>
                    <a:gd name="T3" fmla="*/ 107 h 107"/>
                    <a:gd name="T4" fmla="*/ 58 w 58"/>
                    <a:gd name="T5" fmla="*/ 6 h 107"/>
                    <a:gd name="T6" fmla="*/ 3 w 58"/>
                    <a:gd name="T7" fmla="*/ 0 h 107"/>
                    <a:gd name="T8" fmla="*/ 0 w 58"/>
                    <a:gd name="T9" fmla="*/ 100 h 107"/>
                  </a:gdLst>
                  <a:ahLst/>
                  <a:cxnLst>
                    <a:cxn ang="0">
                      <a:pos x="T0" y="T1"/>
                    </a:cxn>
                    <a:cxn ang="0">
                      <a:pos x="T2" y="T3"/>
                    </a:cxn>
                    <a:cxn ang="0">
                      <a:pos x="T4" y="T5"/>
                    </a:cxn>
                    <a:cxn ang="0">
                      <a:pos x="T6" y="T7"/>
                    </a:cxn>
                    <a:cxn ang="0">
                      <a:pos x="T8" y="T9"/>
                    </a:cxn>
                  </a:cxnLst>
                  <a:rect l="0" t="0" r="r" b="b"/>
                  <a:pathLst>
                    <a:path w="58" h="107">
                      <a:moveTo>
                        <a:pt x="0" y="100"/>
                      </a:moveTo>
                      <a:lnTo>
                        <a:pt x="53" y="107"/>
                      </a:lnTo>
                      <a:lnTo>
                        <a:pt x="58" y="6"/>
                      </a:lnTo>
                      <a:lnTo>
                        <a:pt x="3" y="0"/>
                      </a:lnTo>
                      <a:lnTo>
                        <a:pt x="0" y="10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67" name="Freeform 3103">
                  <a:extLst>
                    <a:ext uri="{FF2B5EF4-FFF2-40B4-BE49-F238E27FC236}">
                      <a16:creationId xmlns:a16="http://schemas.microsoft.com/office/drawing/2014/main" id="{C6F175DB-2D4A-4E0F-984B-E3BA16599777}"/>
                    </a:ext>
                  </a:extLst>
                </p:cNvPr>
                <p:cNvSpPr>
                  <a:spLocks/>
                </p:cNvSpPr>
                <p:nvPr/>
              </p:nvSpPr>
              <p:spPr bwMode="auto">
                <a:xfrm>
                  <a:off x="4302" y="1702"/>
                  <a:ext cx="58" cy="107"/>
                </a:xfrm>
                <a:custGeom>
                  <a:avLst/>
                  <a:gdLst>
                    <a:gd name="T0" fmla="*/ 0 w 58"/>
                    <a:gd name="T1" fmla="*/ 100 h 107"/>
                    <a:gd name="T2" fmla="*/ 53 w 58"/>
                    <a:gd name="T3" fmla="*/ 107 h 107"/>
                    <a:gd name="T4" fmla="*/ 58 w 58"/>
                    <a:gd name="T5" fmla="*/ 6 h 107"/>
                    <a:gd name="T6" fmla="*/ 3 w 58"/>
                    <a:gd name="T7" fmla="*/ 0 h 107"/>
                    <a:gd name="T8" fmla="*/ 0 w 58"/>
                    <a:gd name="T9" fmla="*/ 100 h 107"/>
                  </a:gdLst>
                  <a:ahLst/>
                  <a:cxnLst>
                    <a:cxn ang="0">
                      <a:pos x="T0" y="T1"/>
                    </a:cxn>
                    <a:cxn ang="0">
                      <a:pos x="T2" y="T3"/>
                    </a:cxn>
                    <a:cxn ang="0">
                      <a:pos x="T4" y="T5"/>
                    </a:cxn>
                    <a:cxn ang="0">
                      <a:pos x="T6" y="T7"/>
                    </a:cxn>
                    <a:cxn ang="0">
                      <a:pos x="T8" y="T9"/>
                    </a:cxn>
                  </a:cxnLst>
                  <a:rect l="0" t="0" r="r" b="b"/>
                  <a:pathLst>
                    <a:path w="58" h="107">
                      <a:moveTo>
                        <a:pt x="0" y="100"/>
                      </a:moveTo>
                      <a:lnTo>
                        <a:pt x="53" y="107"/>
                      </a:lnTo>
                      <a:lnTo>
                        <a:pt x="58" y="6"/>
                      </a:lnTo>
                      <a:lnTo>
                        <a:pt x="3" y="0"/>
                      </a:lnTo>
                      <a:lnTo>
                        <a:pt x="0" y="10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71" name="Group 3107">
                <a:extLst>
                  <a:ext uri="{FF2B5EF4-FFF2-40B4-BE49-F238E27FC236}">
                    <a16:creationId xmlns:a16="http://schemas.microsoft.com/office/drawing/2014/main" id="{03DF733A-0E66-4399-A94D-13756F495343}"/>
                  </a:ext>
                </a:extLst>
              </p:cNvPr>
              <p:cNvGrpSpPr>
                <a:grpSpLocks/>
              </p:cNvGrpSpPr>
              <p:nvPr/>
            </p:nvGrpSpPr>
            <p:grpSpPr bwMode="auto">
              <a:xfrm>
                <a:off x="4360" y="1709"/>
                <a:ext cx="59" cy="108"/>
                <a:chOff x="4360" y="1709"/>
                <a:chExt cx="59" cy="108"/>
              </a:xfrm>
            </p:grpSpPr>
            <p:sp>
              <p:nvSpPr>
                <p:cNvPr id="219169" name="Freeform 3105">
                  <a:extLst>
                    <a:ext uri="{FF2B5EF4-FFF2-40B4-BE49-F238E27FC236}">
                      <a16:creationId xmlns:a16="http://schemas.microsoft.com/office/drawing/2014/main" id="{1938E58F-DD59-4A16-9108-D8BDE5ED83D3}"/>
                    </a:ext>
                  </a:extLst>
                </p:cNvPr>
                <p:cNvSpPr>
                  <a:spLocks/>
                </p:cNvSpPr>
                <p:nvPr/>
              </p:nvSpPr>
              <p:spPr bwMode="auto">
                <a:xfrm>
                  <a:off x="4360" y="1709"/>
                  <a:ext cx="59" cy="108"/>
                </a:xfrm>
                <a:custGeom>
                  <a:avLst/>
                  <a:gdLst>
                    <a:gd name="T0" fmla="*/ 0 w 59"/>
                    <a:gd name="T1" fmla="*/ 100 h 108"/>
                    <a:gd name="T2" fmla="*/ 54 w 59"/>
                    <a:gd name="T3" fmla="*/ 108 h 108"/>
                    <a:gd name="T4" fmla="*/ 59 w 59"/>
                    <a:gd name="T5" fmla="*/ 5 h 108"/>
                    <a:gd name="T6" fmla="*/ 5 w 59"/>
                    <a:gd name="T7" fmla="*/ 0 h 108"/>
                    <a:gd name="T8" fmla="*/ 0 w 59"/>
                    <a:gd name="T9" fmla="*/ 100 h 108"/>
                  </a:gdLst>
                  <a:ahLst/>
                  <a:cxnLst>
                    <a:cxn ang="0">
                      <a:pos x="T0" y="T1"/>
                    </a:cxn>
                    <a:cxn ang="0">
                      <a:pos x="T2" y="T3"/>
                    </a:cxn>
                    <a:cxn ang="0">
                      <a:pos x="T4" y="T5"/>
                    </a:cxn>
                    <a:cxn ang="0">
                      <a:pos x="T6" y="T7"/>
                    </a:cxn>
                    <a:cxn ang="0">
                      <a:pos x="T8" y="T9"/>
                    </a:cxn>
                  </a:cxnLst>
                  <a:rect l="0" t="0" r="r" b="b"/>
                  <a:pathLst>
                    <a:path w="59" h="108">
                      <a:moveTo>
                        <a:pt x="0" y="100"/>
                      </a:moveTo>
                      <a:lnTo>
                        <a:pt x="54" y="108"/>
                      </a:lnTo>
                      <a:lnTo>
                        <a:pt x="59" y="5"/>
                      </a:lnTo>
                      <a:lnTo>
                        <a:pt x="5" y="0"/>
                      </a:lnTo>
                      <a:lnTo>
                        <a:pt x="0" y="10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70" name="Freeform 3106">
                  <a:extLst>
                    <a:ext uri="{FF2B5EF4-FFF2-40B4-BE49-F238E27FC236}">
                      <a16:creationId xmlns:a16="http://schemas.microsoft.com/office/drawing/2014/main" id="{BEFA1E16-4897-488F-B545-B24D8A61D5F9}"/>
                    </a:ext>
                  </a:extLst>
                </p:cNvPr>
                <p:cNvSpPr>
                  <a:spLocks/>
                </p:cNvSpPr>
                <p:nvPr/>
              </p:nvSpPr>
              <p:spPr bwMode="auto">
                <a:xfrm>
                  <a:off x="4360" y="1709"/>
                  <a:ext cx="59" cy="108"/>
                </a:xfrm>
                <a:custGeom>
                  <a:avLst/>
                  <a:gdLst>
                    <a:gd name="T0" fmla="*/ 0 w 59"/>
                    <a:gd name="T1" fmla="*/ 100 h 108"/>
                    <a:gd name="T2" fmla="*/ 54 w 59"/>
                    <a:gd name="T3" fmla="*/ 108 h 108"/>
                    <a:gd name="T4" fmla="*/ 59 w 59"/>
                    <a:gd name="T5" fmla="*/ 5 h 108"/>
                    <a:gd name="T6" fmla="*/ 5 w 59"/>
                    <a:gd name="T7" fmla="*/ 0 h 108"/>
                    <a:gd name="T8" fmla="*/ 0 w 59"/>
                    <a:gd name="T9" fmla="*/ 100 h 108"/>
                  </a:gdLst>
                  <a:ahLst/>
                  <a:cxnLst>
                    <a:cxn ang="0">
                      <a:pos x="T0" y="T1"/>
                    </a:cxn>
                    <a:cxn ang="0">
                      <a:pos x="T2" y="T3"/>
                    </a:cxn>
                    <a:cxn ang="0">
                      <a:pos x="T4" y="T5"/>
                    </a:cxn>
                    <a:cxn ang="0">
                      <a:pos x="T6" y="T7"/>
                    </a:cxn>
                    <a:cxn ang="0">
                      <a:pos x="T8" y="T9"/>
                    </a:cxn>
                  </a:cxnLst>
                  <a:rect l="0" t="0" r="r" b="b"/>
                  <a:pathLst>
                    <a:path w="59" h="108">
                      <a:moveTo>
                        <a:pt x="0" y="100"/>
                      </a:moveTo>
                      <a:lnTo>
                        <a:pt x="54" y="108"/>
                      </a:lnTo>
                      <a:lnTo>
                        <a:pt x="59" y="5"/>
                      </a:lnTo>
                      <a:lnTo>
                        <a:pt x="5" y="0"/>
                      </a:lnTo>
                      <a:lnTo>
                        <a:pt x="0" y="10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74" name="Group 3110">
                <a:extLst>
                  <a:ext uri="{FF2B5EF4-FFF2-40B4-BE49-F238E27FC236}">
                    <a16:creationId xmlns:a16="http://schemas.microsoft.com/office/drawing/2014/main" id="{4C143511-D939-451F-9232-6647E5C32CE2}"/>
                  </a:ext>
                </a:extLst>
              </p:cNvPr>
              <p:cNvGrpSpPr>
                <a:grpSpLocks/>
              </p:cNvGrpSpPr>
              <p:nvPr/>
            </p:nvGrpSpPr>
            <p:grpSpPr bwMode="auto">
              <a:xfrm>
                <a:off x="4420" y="1715"/>
                <a:ext cx="61" cy="107"/>
                <a:chOff x="4420" y="1715"/>
                <a:chExt cx="61" cy="107"/>
              </a:xfrm>
            </p:grpSpPr>
            <p:sp>
              <p:nvSpPr>
                <p:cNvPr id="219172" name="Freeform 3108">
                  <a:extLst>
                    <a:ext uri="{FF2B5EF4-FFF2-40B4-BE49-F238E27FC236}">
                      <a16:creationId xmlns:a16="http://schemas.microsoft.com/office/drawing/2014/main" id="{AA009DE8-24B1-41F6-B63D-1A17D5EE4D1D}"/>
                    </a:ext>
                  </a:extLst>
                </p:cNvPr>
                <p:cNvSpPr>
                  <a:spLocks/>
                </p:cNvSpPr>
                <p:nvPr/>
              </p:nvSpPr>
              <p:spPr bwMode="auto">
                <a:xfrm>
                  <a:off x="4420" y="1715"/>
                  <a:ext cx="61" cy="107"/>
                </a:xfrm>
                <a:custGeom>
                  <a:avLst/>
                  <a:gdLst>
                    <a:gd name="T0" fmla="*/ 0 w 61"/>
                    <a:gd name="T1" fmla="*/ 101 h 107"/>
                    <a:gd name="T2" fmla="*/ 56 w 61"/>
                    <a:gd name="T3" fmla="*/ 107 h 107"/>
                    <a:gd name="T4" fmla="*/ 61 w 61"/>
                    <a:gd name="T5" fmla="*/ 7 h 107"/>
                    <a:gd name="T6" fmla="*/ 6 w 61"/>
                    <a:gd name="T7" fmla="*/ 0 h 107"/>
                    <a:gd name="T8" fmla="*/ 0 w 61"/>
                    <a:gd name="T9" fmla="*/ 101 h 107"/>
                  </a:gdLst>
                  <a:ahLst/>
                  <a:cxnLst>
                    <a:cxn ang="0">
                      <a:pos x="T0" y="T1"/>
                    </a:cxn>
                    <a:cxn ang="0">
                      <a:pos x="T2" y="T3"/>
                    </a:cxn>
                    <a:cxn ang="0">
                      <a:pos x="T4" y="T5"/>
                    </a:cxn>
                    <a:cxn ang="0">
                      <a:pos x="T6" y="T7"/>
                    </a:cxn>
                    <a:cxn ang="0">
                      <a:pos x="T8" y="T9"/>
                    </a:cxn>
                  </a:cxnLst>
                  <a:rect l="0" t="0" r="r" b="b"/>
                  <a:pathLst>
                    <a:path w="61" h="107">
                      <a:moveTo>
                        <a:pt x="0" y="101"/>
                      </a:moveTo>
                      <a:lnTo>
                        <a:pt x="56" y="107"/>
                      </a:lnTo>
                      <a:lnTo>
                        <a:pt x="61" y="7"/>
                      </a:lnTo>
                      <a:lnTo>
                        <a:pt x="6" y="0"/>
                      </a:lnTo>
                      <a:lnTo>
                        <a:pt x="0" y="10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73" name="Freeform 3109">
                  <a:extLst>
                    <a:ext uri="{FF2B5EF4-FFF2-40B4-BE49-F238E27FC236}">
                      <a16:creationId xmlns:a16="http://schemas.microsoft.com/office/drawing/2014/main" id="{5631B62F-EDEB-4B15-BF5E-86C4A591B942}"/>
                    </a:ext>
                  </a:extLst>
                </p:cNvPr>
                <p:cNvSpPr>
                  <a:spLocks/>
                </p:cNvSpPr>
                <p:nvPr/>
              </p:nvSpPr>
              <p:spPr bwMode="auto">
                <a:xfrm>
                  <a:off x="4420" y="1715"/>
                  <a:ext cx="61" cy="107"/>
                </a:xfrm>
                <a:custGeom>
                  <a:avLst/>
                  <a:gdLst>
                    <a:gd name="T0" fmla="*/ 0 w 61"/>
                    <a:gd name="T1" fmla="*/ 101 h 107"/>
                    <a:gd name="T2" fmla="*/ 56 w 61"/>
                    <a:gd name="T3" fmla="*/ 107 h 107"/>
                    <a:gd name="T4" fmla="*/ 61 w 61"/>
                    <a:gd name="T5" fmla="*/ 7 h 107"/>
                    <a:gd name="T6" fmla="*/ 6 w 61"/>
                    <a:gd name="T7" fmla="*/ 0 h 107"/>
                    <a:gd name="T8" fmla="*/ 0 w 61"/>
                    <a:gd name="T9" fmla="*/ 101 h 107"/>
                  </a:gdLst>
                  <a:ahLst/>
                  <a:cxnLst>
                    <a:cxn ang="0">
                      <a:pos x="T0" y="T1"/>
                    </a:cxn>
                    <a:cxn ang="0">
                      <a:pos x="T2" y="T3"/>
                    </a:cxn>
                    <a:cxn ang="0">
                      <a:pos x="T4" y="T5"/>
                    </a:cxn>
                    <a:cxn ang="0">
                      <a:pos x="T6" y="T7"/>
                    </a:cxn>
                    <a:cxn ang="0">
                      <a:pos x="T8" y="T9"/>
                    </a:cxn>
                  </a:cxnLst>
                  <a:rect l="0" t="0" r="r" b="b"/>
                  <a:pathLst>
                    <a:path w="61" h="107">
                      <a:moveTo>
                        <a:pt x="0" y="101"/>
                      </a:moveTo>
                      <a:lnTo>
                        <a:pt x="56" y="107"/>
                      </a:lnTo>
                      <a:lnTo>
                        <a:pt x="61" y="7"/>
                      </a:lnTo>
                      <a:lnTo>
                        <a:pt x="6" y="0"/>
                      </a:lnTo>
                      <a:lnTo>
                        <a:pt x="0" y="101"/>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77" name="Group 3113">
                <a:extLst>
                  <a:ext uri="{FF2B5EF4-FFF2-40B4-BE49-F238E27FC236}">
                    <a16:creationId xmlns:a16="http://schemas.microsoft.com/office/drawing/2014/main" id="{F1929E59-649F-4316-970B-222ADBFDE219}"/>
                  </a:ext>
                </a:extLst>
              </p:cNvPr>
              <p:cNvGrpSpPr>
                <a:grpSpLocks/>
              </p:cNvGrpSpPr>
              <p:nvPr/>
            </p:nvGrpSpPr>
            <p:grpSpPr bwMode="auto">
              <a:xfrm>
                <a:off x="4481" y="1721"/>
                <a:ext cx="61" cy="110"/>
                <a:chOff x="4481" y="1721"/>
                <a:chExt cx="61" cy="110"/>
              </a:xfrm>
            </p:grpSpPr>
            <p:sp>
              <p:nvSpPr>
                <p:cNvPr id="219175" name="Freeform 3111">
                  <a:extLst>
                    <a:ext uri="{FF2B5EF4-FFF2-40B4-BE49-F238E27FC236}">
                      <a16:creationId xmlns:a16="http://schemas.microsoft.com/office/drawing/2014/main" id="{C7D1DF64-95C1-4EF8-9C01-84B3880FB0BB}"/>
                    </a:ext>
                  </a:extLst>
                </p:cNvPr>
                <p:cNvSpPr>
                  <a:spLocks/>
                </p:cNvSpPr>
                <p:nvPr/>
              </p:nvSpPr>
              <p:spPr bwMode="auto">
                <a:xfrm>
                  <a:off x="4481" y="1721"/>
                  <a:ext cx="61" cy="110"/>
                </a:xfrm>
                <a:custGeom>
                  <a:avLst/>
                  <a:gdLst>
                    <a:gd name="T0" fmla="*/ 0 w 61"/>
                    <a:gd name="T1" fmla="*/ 102 h 110"/>
                    <a:gd name="T2" fmla="*/ 59 w 61"/>
                    <a:gd name="T3" fmla="*/ 110 h 110"/>
                    <a:gd name="T4" fmla="*/ 61 w 61"/>
                    <a:gd name="T5" fmla="*/ 6 h 110"/>
                    <a:gd name="T6" fmla="*/ 6 w 61"/>
                    <a:gd name="T7" fmla="*/ 0 h 110"/>
                    <a:gd name="T8" fmla="*/ 0 w 61"/>
                    <a:gd name="T9" fmla="*/ 102 h 110"/>
                  </a:gdLst>
                  <a:ahLst/>
                  <a:cxnLst>
                    <a:cxn ang="0">
                      <a:pos x="T0" y="T1"/>
                    </a:cxn>
                    <a:cxn ang="0">
                      <a:pos x="T2" y="T3"/>
                    </a:cxn>
                    <a:cxn ang="0">
                      <a:pos x="T4" y="T5"/>
                    </a:cxn>
                    <a:cxn ang="0">
                      <a:pos x="T6" y="T7"/>
                    </a:cxn>
                    <a:cxn ang="0">
                      <a:pos x="T8" y="T9"/>
                    </a:cxn>
                  </a:cxnLst>
                  <a:rect l="0" t="0" r="r" b="b"/>
                  <a:pathLst>
                    <a:path w="61" h="110">
                      <a:moveTo>
                        <a:pt x="0" y="102"/>
                      </a:moveTo>
                      <a:lnTo>
                        <a:pt x="59" y="110"/>
                      </a:lnTo>
                      <a:lnTo>
                        <a:pt x="61" y="6"/>
                      </a:lnTo>
                      <a:lnTo>
                        <a:pt x="6" y="0"/>
                      </a:lnTo>
                      <a:lnTo>
                        <a:pt x="0" y="10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76" name="Freeform 3112">
                  <a:extLst>
                    <a:ext uri="{FF2B5EF4-FFF2-40B4-BE49-F238E27FC236}">
                      <a16:creationId xmlns:a16="http://schemas.microsoft.com/office/drawing/2014/main" id="{F05E3782-99BA-4926-B312-63FE878EB2AE}"/>
                    </a:ext>
                  </a:extLst>
                </p:cNvPr>
                <p:cNvSpPr>
                  <a:spLocks/>
                </p:cNvSpPr>
                <p:nvPr/>
              </p:nvSpPr>
              <p:spPr bwMode="auto">
                <a:xfrm>
                  <a:off x="4481" y="1721"/>
                  <a:ext cx="61" cy="110"/>
                </a:xfrm>
                <a:custGeom>
                  <a:avLst/>
                  <a:gdLst>
                    <a:gd name="T0" fmla="*/ 0 w 61"/>
                    <a:gd name="T1" fmla="*/ 102 h 110"/>
                    <a:gd name="T2" fmla="*/ 59 w 61"/>
                    <a:gd name="T3" fmla="*/ 110 h 110"/>
                    <a:gd name="T4" fmla="*/ 61 w 61"/>
                    <a:gd name="T5" fmla="*/ 6 h 110"/>
                    <a:gd name="T6" fmla="*/ 6 w 61"/>
                    <a:gd name="T7" fmla="*/ 0 h 110"/>
                    <a:gd name="T8" fmla="*/ 0 w 61"/>
                    <a:gd name="T9" fmla="*/ 102 h 110"/>
                  </a:gdLst>
                  <a:ahLst/>
                  <a:cxnLst>
                    <a:cxn ang="0">
                      <a:pos x="T0" y="T1"/>
                    </a:cxn>
                    <a:cxn ang="0">
                      <a:pos x="T2" y="T3"/>
                    </a:cxn>
                    <a:cxn ang="0">
                      <a:pos x="T4" y="T5"/>
                    </a:cxn>
                    <a:cxn ang="0">
                      <a:pos x="T6" y="T7"/>
                    </a:cxn>
                    <a:cxn ang="0">
                      <a:pos x="T8" y="T9"/>
                    </a:cxn>
                  </a:cxnLst>
                  <a:rect l="0" t="0" r="r" b="b"/>
                  <a:pathLst>
                    <a:path w="61" h="110">
                      <a:moveTo>
                        <a:pt x="0" y="102"/>
                      </a:moveTo>
                      <a:lnTo>
                        <a:pt x="59" y="110"/>
                      </a:lnTo>
                      <a:lnTo>
                        <a:pt x="61" y="6"/>
                      </a:lnTo>
                      <a:lnTo>
                        <a:pt x="6" y="0"/>
                      </a:lnTo>
                      <a:lnTo>
                        <a:pt x="0" y="102"/>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80" name="Group 3116">
                <a:extLst>
                  <a:ext uri="{FF2B5EF4-FFF2-40B4-BE49-F238E27FC236}">
                    <a16:creationId xmlns:a16="http://schemas.microsoft.com/office/drawing/2014/main" id="{91D13091-E974-4D06-BC56-A674FF782086}"/>
                  </a:ext>
                </a:extLst>
              </p:cNvPr>
              <p:cNvGrpSpPr>
                <a:grpSpLocks/>
              </p:cNvGrpSpPr>
              <p:nvPr/>
            </p:nvGrpSpPr>
            <p:grpSpPr bwMode="auto">
              <a:xfrm>
                <a:off x="4288" y="1824"/>
                <a:ext cx="255" cy="174"/>
                <a:chOff x="4288" y="1824"/>
                <a:chExt cx="255" cy="174"/>
              </a:xfrm>
            </p:grpSpPr>
            <p:sp>
              <p:nvSpPr>
                <p:cNvPr id="219178" name="Freeform 3114">
                  <a:extLst>
                    <a:ext uri="{FF2B5EF4-FFF2-40B4-BE49-F238E27FC236}">
                      <a16:creationId xmlns:a16="http://schemas.microsoft.com/office/drawing/2014/main" id="{C59B88B7-8ED9-4381-9CE3-B20615F884B4}"/>
                    </a:ext>
                  </a:extLst>
                </p:cNvPr>
                <p:cNvSpPr>
                  <a:spLocks/>
                </p:cNvSpPr>
                <p:nvPr/>
              </p:nvSpPr>
              <p:spPr bwMode="auto">
                <a:xfrm>
                  <a:off x="4288" y="1824"/>
                  <a:ext cx="255" cy="174"/>
                </a:xfrm>
                <a:custGeom>
                  <a:avLst/>
                  <a:gdLst>
                    <a:gd name="T0" fmla="*/ 4 w 255"/>
                    <a:gd name="T1" fmla="*/ 20 h 174"/>
                    <a:gd name="T2" fmla="*/ 121 w 255"/>
                    <a:gd name="T3" fmla="*/ 0 h 174"/>
                    <a:gd name="T4" fmla="*/ 255 w 255"/>
                    <a:gd name="T5" fmla="*/ 58 h 174"/>
                    <a:gd name="T6" fmla="*/ 254 w 255"/>
                    <a:gd name="T7" fmla="*/ 174 h 174"/>
                    <a:gd name="T8" fmla="*/ 0 w 255"/>
                    <a:gd name="T9" fmla="*/ 117 h 174"/>
                    <a:gd name="T10" fmla="*/ 4 w 255"/>
                    <a:gd name="T11" fmla="*/ 20 h 174"/>
                  </a:gdLst>
                  <a:ahLst/>
                  <a:cxnLst>
                    <a:cxn ang="0">
                      <a:pos x="T0" y="T1"/>
                    </a:cxn>
                    <a:cxn ang="0">
                      <a:pos x="T2" y="T3"/>
                    </a:cxn>
                    <a:cxn ang="0">
                      <a:pos x="T4" y="T5"/>
                    </a:cxn>
                    <a:cxn ang="0">
                      <a:pos x="T6" y="T7"/>
                    </a:cxn>
                    <a:cxn ang="0">
                      <a:pos x="T8" y="T9"/>
                    </a:cxn>
                    <a:cxn ang="0">
                      <a:pos x="T10" y="T11"/>
                    </a:cxn>
                  </a:cxnLst>
                  <a:rect l="0" t="0" r="r" b="b"/>
                  <a:pathLst>
                    <a:path w="255" h="174">
                      <a:moveTo>
                        <a:pt x="4" y="20"/>
                      </a:moveTo>
                      <a:lnTo>
                        <a:pt x="121" y="0"/>
                      </a:lnTo>
                      <a:lnTo>
                        <a:pt x="255" y="58"/>
                      </a:lnTo>
                      <a:lnTo>
                        <a:pt x="254" y="174"/>
                      </a:lnTo>
                      <a:lnTo>
                        <a:pt x="0" y="117"/>
                      </a:lnTo>
                      <a:lnTo>
                        <a:pt x="4" y="2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79" name="Freeform 3115">
                  <a:extLst>
                    <a:ext uri="{FF2B5EF4-FFF2-40B4-BE49-F238E27FC236}">
                      <a16:creationId xmlns:a16="http://schemas.microsoft.com/office/drawing/2014/main" id="{AAB70AA1-A39B-493F-8B4C-5342327FDEC7}"/>
                    </a:ext>
                  </a:extLst>
                </p:cNvPr>
                <p:cNvSpPr>
                  <a:spLocks/>
                </p:cNvSpPr>
                <p:nvPr/>
              </p:nvSpPr>
              <p:spPr bwMode="auto">
                <a:xfrm>
                  <a:off x="4288" y="1824"/>
                  <a:ext cx="255" cy="174"/>
                </a:xfrm>
                <a:custGeom>
                  <a:avLst/>
                  <a:gdLst>
                    <a:gd name="T0" fmla="*/ 4 w 255"/>
                    <a:gd name="T1" fmla="*/ 20 h 174"/>
                    <a:gd name="T2" fmla="*/ 121 w 255"/>
                    <a:gd name="T3" fmla="*/ 0 h 174"/>
                    <a:gd name="T4" fmla="*/ 255 w 255"/>
                    <a:gd name="T5" fmla="*/ 58 h 174"/>
                    <a:gd name="T6" fmla="*/ 254 w 255"/>
                    <a:gd name="T7" fmla="*/ 174 h 174"/>
                    <a:gd name="T8" fmla="*/ 0 w 255"/>
                    <a:gd name="T9" fmla="*/ 117 h 174"/>
                    <a:gd name="T10" fmla="*/ 4 w 255"/>
                    <a:gd name="T11" fmla="*/ 20 h 174"/>
                  </a:gdLst>
                  <a:ahLst/>
                  <a:cxnLst>
                    <a:cxn ang="0">
                      <a:pos x="T0" y="T1"/>
                    </a:cxn>
                    <a:cxn ang="0">
                      <a:pos x="T2" y="T3"/>
                    </a:cxn>
                    <a:cxn ang="0">
                      <a:pos x="T4" y="T5"/>
                    </a:cxn>
                    <a:cxn ang="0">
                      <a:pos x="T6" y="T7"/>
                    </a:cxn>
                    <a:cxn ang="0">
                      <a:pos x="T8" y="T9"/>
                    </a:cxn>
                    <a:cxn ang="0">
                      <a:pos x="T10" y="T11"/>
                    </a:cxn>
                  </a:cxnLst>
                  <a:rect l="0" t="0" r="r" b="b"/>
                  <a:pathLst>
                    <a:path w="255" h="174">
                      <a:moveTo>
                        <a:pt x="4" y="20"/>
                      </a:moveTo>
                      <a:lnTo>
                        <a:pt x="121" y="0"/>
                      </a:lnTo>
                      <a:lnTo>
                        <a:pt x="255" y="58"/>
                      </a:lnTo>
                      <a:lnTo>
                        <a:pt x="254" y="174"/>
                      </a:lnTo>
                      <a:lnTo>
                        <a:pt x="0" y="117"/>
                      </a:lnTo>
                      <a:lnTo>
                        <a:pt x="4" y="2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83" name="Group 3119">
                <a:extLst>
                  <a:ext uri="{FF2B5EF4-FFF2-40B4-BE49-F238E27FC236}">
                    <a16:creationId xmlns:a16="http://schemas.microsoft.com/office/drawing/2014/main" id="{2ABDEB7C-EE05-48C6-BA41-6C0E94013504}"/>
                  </a:ext>
                </a:extLst>
              </p:cNvPr>
              <p:cNvGrpSpPr>
                <a:grpSpLocks/>
              </p:cNvGrpSpPr>
              <p:nvPr/>
            </p:nvGrpSpPr>
            <p:grpSpPr bwMode="auto">
              <a:xfrm>
                <a:off x="3712" y="1622"/>
                <a:ext cx="54" cy="196"/>
                <a:chOff x="3712" y="1622"/>
                <a:chExt cx="54" cy="196"/>
              </a:xfrm>
            </p:grpSpPr>
            <p:sp>
              <p:nvSpPr>
                <p:cNvPr id="219181" name="Freeform 3117">
                  <a:extLst>
                    <a:ext uri="{FF2B5EF4-FFF2-40B4-BE49-F238E27FC236}">
                      <a16:creationId xmlns:a16="http://schemas.microsoft.com/office/drawing/2014/main" id="{EA42A945-801F-4CC4-9D9C-3E59DBF79B8F}"/>
                    </a:ext>
                  </a:extLst>
                </p:cNvPr>
                <p:cNvSpPr>
                  <a:spLocks/>
                </p:cNvSpPr>
                <p:nvPr/>
              </p:nvSpPr>
              <p:spPr bwMode="auto">
                <a:xfrm>
                  <a:off x="3712" y="1622"/>
                  <a:ext cx="54" cy="196"/>
                </a:xfrm>
                <a:custGeom>
                  <a:avLst/>
                  <a:gdLst>
                    <a:gd name="T0" fmla="*/ 0 w 54"/>
                    <a:gd name="T1" fmla="*/ 184 h 196"/>
                    <a:gd name="T2" fmla="*/ 54 w 54"/>
                    <a:gd name="T3" fmla="*/ 196 h 196"/>
                    <a:gd name="T4" fmla="*/ 53 w 54"/>
                    <a:gd name="T5" fmla="*/ 9 h 196"/>
                    <a:gd name="T6" fmla="*/ 0 w 54"/>
                    <a:gd name="T7" fmla="*/ 0 h 196"/>
                    <a:gd name="T8" fmla="*/ 0 w 54"/>
                    <a:gd name="T9" fmla="*/ 184 h 196"/>
                  </a:gdLst>
                  <a:ahLst/>
                  <a:cxnLst>
                    <a:cxn ang="0">
                      <a:pos x="T0" y="T1"/>
                    </a:cxn>
                    <a:cxn ang="0">
                      <a:pos x="T2" y="T3"/>
                    </a:cxn>
                    <a:cxn ang="0">
                      <a:pos x="T4" y="T5"/>
                    </a:cxn>
                    <a:cxn ang="0">
                      <a:pos x="T6" y="T7"/>
                    </a:cxn>
                    <a:cxn ang="0">
                      <a:pos x="T8" y="T9"/>
                    </a:cxn>
                  </a:cxnLst>
                  <a:rect l="0" t="0" r="r" b="b"/>
                  <a:pathLst>
                    <a:path w="54" h="196">
                      <a:moveTo>
                        <a:pt x="0" y="184"/>
                      </a:moveTo>
                      <a:lnTo>
                        <a:pt x="54" y="196"/>
                      </a:lnTo>
                      <a:lnTo>
                        <a:pt x="53" y="9"/>
                      </a:lnTo>
                      <a:lnTo>
                        <a:pt x="0" y="0"/>
                      </a:lnTo>
                      <a:lnTo>
                        <a:pt x="0" y="184"/>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82" name="Freeform 3118">
                  <a:extLst>
                    <a:ext uri="{FF2B5EF4-FFF2-40B4-BE49-F238E27FC236}">
                      <a16:creationId xmlns:a16="http://schemas.microsoft.com/office/drawing/2014/main" id="{09FF71E2-0BA5-4245-8025-14F769BD9F8C}"/>
                    </a:ext>
                  </a:extLst>
                </p:cNvPr>
                <p:cNvSpPr>
                  <a:spLocks/>
                </p:cNvSpPr>
                <p:nvPr/>
              </p:nvSpPr>
              <p:spPr bwMode="auto">
                <a:xfrm>
                  <a:off x="3712" y="1622"/>
                  <a:ext cx="54" cy="196"/>
                </a:xfrm>
                <a:custGeom>
                  <a:avLst/>
                  <a:gdLst>
                    <a:gd name="T0" fmla="*/ 0 w 54"/>
                    <a:gd name="T1" fmla="*/ 184 h 196"/>
                    <a:gd name="T2" fmla="*/ 54 w 54"/>
                    <a:gd name="T3" fmla="*/ 196 h 196"/>
                    <a:gd name="T4" fmla="*/ 53 w 54"/>
                    <a:gd name="T5" fmla="*/ 9 h 196"/>
                    <a:gd name="T6" fmla="*/ 0 w 54"/>
                    <a:gd name="T7" fmla="*/ 0 h 196"/>
                    <a:gd name="T8" fmla="*/ 0 w 54"/>
                    <a:gd name="T9" fmla="*/ 184 h 196"/>
                  </a:gdLst>
                  <a:ahLst/>
                  <a:cxnLst>
                    <a:cxn ang="0">
                      <a:pos x="T0" y="T1"/>
                    </a:cxn>
                    <a:cxn ang="0">
                      <a:pos x="T2" y="T3"/>
                    </a:cxn>
                    <a:cxn ang="0">
                      <a:pos x="T4" y="T5"/>
                    </a:cxn>
                    <a:cxn ang="0">
                      <a:pos x="T6" y="T7"/>
                    </a:cxn>
                    <a:cxn ang="0">
                      <a:pos x="T8" y="T9"/>
                    </a:cxn>
                  </a:cxnLst>
                  <a:rect l="0" t="0" r="r" b="b"/>
                  <a:pathLst>
                    <a:path w="54" h="196">
                      <a:moveTo>
                        <a:pt x="0" y="184"/>
                      </a:moveTo>
                      <a:lnTo>
                        <a:pt x="54" y="196"/>
                      </a:lnTo>
                      <a:lnTo>
                        <a:pt x="53" y="9"/>
                      </a:lnTo>
                      <a:lnTo>
                        <a:pt x="0" y="0"/>
                      </a:lnTo>
                      <a:lnTo>
                        <a:pt x="0" y="184"/>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86" name="Group 3122">
                <a:extLst>
                  <a:ext uri="{FF2B5EF4-FFF2-40B4-BE49-F238E27FC236}">
                    <a16:creationId xmlns:a16="http://schemas.microsoft.com/office/drawing/2014/main" id="{2A8861C1-DCCE-4ECF-A873-F9D353315018}"/>
                  </a:ext>
                </a:extLst>
              </p:cNvPr>
              <p:cNvGrpSpPr>
                <a:grpSpLocks/>
              </p:cNvGrpSpPr>
              <p:nvPr/>
            </p:nvGrpSpPr>
            <p:grpSpPr bwMode="auto">
              <a:xfrm>
                <a:off x="3781" y="1638"/>
                <a:ext cx="54" cy="196"/>
                <a:chOff x="3781" y="1638"/>
                <a:chExt cx="54" cy="196"/>
              </a:xfrm>
            </p:grpSpPr>
            <p:sp>
              <p:nvSpPr>
                <p:cNvPr id="219184" name="Freeform 3120">
                  <a:extLst>
                    <a:ext uri="{FF2B5EF4-FFF2-40B4-BE49-F238E27FC236}">
                      <a16:creationId xmlns:a16="http://schemas.microsoft.com/office/drawing/2014/main" id="{88D13AF2-F7B4-48D2-9CDF-0290C9C188A6}"/>
                    </a:ext>
                  </a:extLst>
                </p:cNvPr>
                <p:cNvSpPr>
                  <a:spLocks/>
                </p:cNvSpPr>
                <p:nvPr/>
              </p:nvSpPr>
              <p:spPr bwMode="auto">
                <a:xfrm>
                  <a:off x="3781" y="1638"/>
                  <a:ext cx="54" cy="196"/>
                </a:xfrm>
                <a:custGeom>
                  <a:avLst/>
                  <a:gdLst>
                    <a:gd name="T0" fmla="*/ 0 w 54"/>
                    <a:gd name="T1" fmla="*/ 184 h 196"/>
                    <a:gd name="T2" fmla="*/ 54 w 54"/>
                    <a:gd name="T3" fmla="*/ 196 h 196"/>
                    <a:gd name="T4" fmla="*/ 53 w 54"/>
                    <a:gd name="T5" fmla="*/ 10 h 196"/>
                    <a:gd name="T6" fmla="*/ 0 w 54"/>
                    <a:gd name="T7" fmla="*/ 0 h 196"/>
                    <a:gd name="T8" fmla="*/ 0 w 54"/>
                    <a:gd name="T9" fmla="*/ 184 h 196"/>
                  </a:gdLst>
                  <a:ahLst/>
                  <a:cxnLst>
                    <a:cxn ang="0">
                      <a:pos x="T0" y="T1"/>
                    </a:cxn>
                    <a:cxn ang="0">
                      <a:pos x="T2" y="T3"/>
                    </a:cxn>
                    <a:cxn ang="0">
                      <a:pos x="T4" y="T5"/>
                    </a:cxn>
                    <a:cxn ang="0">
                      <a:pos x="T6" y="T7"/>
                    </a:cxn>
                    <a:cxn ang="0">
                      <a:pos x="T8" y="T9"/>
                    </a:cxn>
                  </a:cxnLst>
                  <a:rect l="0" t="0" r="r" b="b"/>
                  <a:pathLst>
                    <a:path w="54" h="196">
                      <a:moveTo>
                        <a:pt x="0" y="184"/>
                      </a:moveTo>
                      <a:lnTo>
                        <a:pt x="54" y="196"/>
                      </a:lnTo>
                      <a:lnTo>
                        <a:pt x="53" y="10"/>
                      </a:lnTo>
                      <a:lnTo>
                        <a:pt x="0" y="0"/>
                      </a:lnTo>
                      <a:lnTo>
                        <a:pt x="0" y="184"/>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85" name="Freeform 3121">
                  <a:extLst>
                    <a:ext uri="{FF2B5EF4-FFF2-40B4-BE49-F238E27FC236}">
                      <a16:creationId xmlns:a16="http://schemas.microsoft.com/office/drawing/2014/main" id="{3569C082-4A72-4778-A00B-23A427E4902C}"/>
                    </a:ext>
                  </a:extLst>
                </p:cNvPr>
                <p:cNvSpPr>
                  <a:spLocks/>
                </p:cNvSpPr>
                <p:nvPr/>
              </p:nvSpPr>
              <p:spPr bwMode="auto">
                <a:xfrm>
                  <a:off x="3781" y="1638"/>
                  <a:ext cx="54" cy="196"/>
                </a:xfrm>
                <a:custGeom>
                  <a:avLst/>
                  <a:gdLst>
                    <a:gd name="T0" fmla="*/ 0 w 54"/>
                    <a:gd name="T1" fmla="*/ 184 h 196"/>
                    <a:gd name="T2" fmla="*/ 54 w 54"/>
                    <a:gd name="T3" fmla="*/ 196 h 196"/>
                    <a:gd name="T4" fmla="*/ 53 w 54"/>
                    <a:gd name="T5" fmla="*/ 10 h 196"/>
                    <a:gd name="T6" fmla="*/ 0 w 54"/>
                    <a:gd name="T7" fmla="*/ 0 h 196"/>
                    <a:gd name="T8" fmla="*/ 0 w 54"/>
                    <a:gd name="T9" fmla="*/ 184 h 196"/>
                  </a:gdLst>
                  <a:ahLst/>
                  <a:cxnLst>
                    <a:cxn ang="0">
                      <a:pos x="T0" y="T1"/>
                    </a:cxn>
                    <a:cxn ang="0">
                      <a:pos x="T2" y="T3"/>
                    </a:cxn>
                    <a:cxn ang="0">
                      <a:pos x="T4" y="T5"/>
                    </a:cxn>
                    <a:cxn ang="0">
                      <a:pos x="T6" y="T7"/>
                    </a:cxn>
                    <a:cxn ang="0">
                      <a:pos x="T8" y="T9"/>
                    </a:cxn>
                  </a:cxnLst>
                  <a:rect l="0" t="0" r="r" b="b"/>
                  <a:pathLst>
                    <a:path w="54" h="196">
                      <a:moveTo>
                        <a:pt x="0" y="184"/>
                      </a:moveTo>
                      <a:lnTo>
                        <a:pt x="54" y="196"/>
                      </a:lnTo>
                      <a:lnTo>
                        <a:pt x="53" y="10"/>
                      </a:lnTo>
                      <a:lnTo>
                        <a:pt x="0" y="0"/>
                      </a:lnTo>
                      <a:lnTo>
                        <a:pt x="0" y="184"/>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89" name="Group 3125">
                <a:extLst>
                  <a:ext uri="{FF2B5EF4-FFF2-40B4-BE49-F238E27FC236}">
                    <a16:creationId xmlns:a16="http://schemas.microsoft.com/office/drawing/2014/main" id="{C202B16D-1934-4536-9FB9-AA2C0022610E}"/>
                  </a:ext>
                </a:extLst>
              </p:cNvPr>
              <p:cNvGrpSpPr>
                <a:grpSpLocks/>
              </p:cNvGrpSpPr>
              <p:nvPr/>
            </p:nvGrpSpPr>
            <p:grpSpPr bwMode="auto">
              <a:xfrm>
                <a:off x="3844" y="1650"/>
                <a:ext cx="64" cy="197"/>
                <a:chOff x="3844" y="1650"/>
                <a:chExt cx="64" cy="197"/>
              </a:xfrm>
            </p:grpSpPr>
            <p:sp>
              <p:nvSpPr>
                <p:cNvPr id="219187" name="Freeform 3123">
                  <a:extLst>
                    <a:ext uri="{FF2B5EF4-FFF2-40B4-BE49-F238E27FC236}">
                      <a16:creationId xmlns:a16="http://schemas.microsoft.com/office/drawing/2014/main" id="{32B7E297-04B4-45B7-B2D6-8EF8E6CD8D15}"/>
                    </a:ext>
                  </a:extLst>
                </p:cNvPr>
                <p:cNvSpPr>
                  <a:spLocks/>
                </p:cNvSpPr>
                <p:nvPr/>
              </p:nvSpPr>
              <p:spPr bwMode="auto">
                <a:xfrm>
                  <a:off x="3844" y="1650"/>
                  <a:ext cx="64" cy="197"/>
                </a:xfrm>
                <a:custGeom>
                  <a:avLst/>
                  <a:gdLst>
                    <a:gd name="T0" fmla="*/ 1 w 64"/>
                    <a:gd name="T1" fmla="*/ 184 h 197"/>
                    <a:gd name="T2" fmla="*/ 63 w 64"/>
                    <a:gd name="T3" fmla="*/ 197 h 197"/>
                    <a:gd name="T4" fmla="*/ 64 w 64"/>
                    <a:gd name="T5" fmla="*/ 10 h 197"/>
                    <a:gd name="T6" fmla="*/ 0 w 64"/>
                    <a:gd name="T7" fmla="*/ 0 h 197"/>
                    <a:gd name="T8" fmla="*/ 1 w 64"/>
                    <a:gd name="T9" fmla="*/ 184 h 197"/>
                  </a:gdLst>
                  <a:ahLst/>
                  <a:cxnLst>
                    <a:cxn ang="0">
                      <a:pos x="T0" y="T1"/>
                    </a:cxn>
                    <a:cxn ang="0">
                      <a:pos x="T2" y="T3"/>
                    </a:cxn>
                    <a:cxn ang="0">
                      <a:pos x="T4" y="T5"/>
                    </a:cxn>
                    <a:cxn ang="0">
                      <a:pos x="T6" y="T7"/>
                    </a:cxn>
                    <a:cxn ang="0">
                      <a:pos x="T8" y="T9"/>
                    </a:cxn>
                  </a:cxnLst>
                  <a:rect l="0" t="0" r="r" b="b"/>
                  <a:pathLst>
                    <a:path w="64" h="197">
                      <a:moveTo>
                        <a:pt x="1" y="184"/>
                      </a:moveTo>
                      <a:lnTo>
                        <a:pt x="63" y="197"/>
                      </a:lnTo>
                      <a:lnTo>
                        <a:pt x="64" y="10"/>
                      </a:lnTo>
                      <a:lnTo>
                        <a:pt x="0" y="0"/>
                      </a:lnTo>
                      <a:lnTo>
                        <a:pt x="1" y="184"/>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88" name="Freeform 3124">
                  <a:extLst>
                    <a:ext uri="{FF2B5EF4-FFF2-40B4-BE49-F238E27FC236}">
                      <a16:creationId xmlns:a16="http://schemas.microsoft.com/office/drawing/2014/main" id="{07F35DFC-6D57-4671-8B8F-2D9303251C28}"/>
                    </a:ext>
                  </a:extLst>
                </p:cNvPr>
                <p:cNvSpPr>
                  <a:spLocks/>
                </p:cNvSpPr>
                <p:nvPr/>
              </p:nvSpPr>
              <p:spPr bwMode="auto">
                <a:xfrm>
                  <a:off x="3844" y="1650"/>
                  <a:ext cx="64" cy="197"/>
                </a:xfrm>
                <a:custGeom>
                  <a:avLst/>
                  <a:gdLst>
                    <a:gd name="T0" fmla="*/ 1 w 64"/>
                    <a:gd name="T1" fmla="*/ 184 h 197"/>
                    <a:gd name="T2" fmla="*/ 63 w 64"/>
                    <a:gd name="T3" fmla="*/ 197 h 197"/>
                    <a:gd name="T4" fmla="*/ 64 w 64"/>
                    <a:gd name="T5" fmla="*/ 10 h 197"/>
                    <a:gd name="T6" fmla="*/ 0 w 64"/>
                    <a:gd name="T7" fmla="*/ 0 h 197"/>
                    <a:gd name="T8" fmla="*/ 1 w 64"/>
                    <a:gd name="T9" fmla="*/ 184 h 197"/>
                  </a:gdLst>
                  <a:ahLst/>
                  <a:cxnLst>
                    <a:cxn ang="0">
                      <a:pos x="T0" y="T1"/>
                    </a:cxn>
                    <a:cxn ang="0">
                      <a:pos x="T2" y="T3"/>
                    </a:cxn>
                    <a:cxn ang="0">
                      <a:pos x="T4" y="T5"/>
                    </a:cxn>
                    <a:cxn ang="0">
                      <a:pos x="T6" y="T7"/>
                    </a:cxn>
                    <a:cxn ang="0">
                      <a:pos x="T8" y="T9"/>
                    </a:cxn>
                  </a:cxnLst>
                  <a:rect l="0" t="0" r="r" b="b"/>
                  <a:pathLst>
                    <a:path w="64" h="197">
                      <a:moveTo>
                        <a:pt x="1" y="184"/>
                      </a:moveTo>
                      <a:lnTo>
                        <a:pt x="63" y="197"/>
                      </a:lnTo>
                      <a:lnTo>
                        <a:pt x="64" y="10"/>
                      </a:lnTo>
                      <a:lnTo>
                        <a:pt x="0" y="0"/>
                      </a:lnTo>
                      <a:lnTo>
                        <a:pt x="1" y="184"/>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92" name="Group 3128">
                <a:extLst>
                  <a:ext uri="{FF2B5EF4-FFF2-40B4-BE49-F238E27FC236}">
                    <a16:creationId xmlns:a16="http://schemas.microsoft.com/office/drawing/2014/main" id="{03E2E349-1695-4F43-B4A8-CB7B89321090}"/>
                  </a:ext>
                </a:extLst>
              </p:cNvPr>
              <p:cNvGrpSpPr>
                <a:grpSpLocks/>
              </p:cNvGrpSpPr>
              <p:nvPr/>
            </p:nvGrpSpPr>
            <p:grpSpPr bwMode="auto">
              <a:xfrm>
                <a:off x="3918" y="1664"/>
                <a:ext cx="53" cy="198"/>
                <a:chOff x="3918" y="1664"/>
                <a:chExt cx="53" cy="198"/>
              </a:xfrm>
            </p:grpSpPr>
            <p:sp>
              <p:nvSpPr>
                <p:cNvPr id="219190" name="Freeform 3126">
                  <a:extLst>
                    <a:ext uri="{FF2B5EF4-FFF2-40B4-BE49-F238E27FC236}">
                      <a16:creationId xmlns:a16="http://schemas.microsoft.com/office/drawing/2014/main" id="{F4C5EDF2-893E-48F5-B155-9EBD10D58E0C}"/>
                    </a:ext>
                  </a:extLst>
                </p:cNvPr>
                <p:cNvSpPr>
                  <a:spLocks/>
                </p:cNvSpPr>
                <p:nvPr/>
              </p:nvSpPr>
              <p:spPr bwMode="auto">
                <a:xfrm>
                  <a:off x="3918" y="1664"/>
                  <a:ext cx="53" cy="198"/>
                </a:xfrm>
                <a:custGeom>
                  <a:avLst/>
                  <a:gdLst>
                    <a:gd name="T0" fmla="*/ 0 w 53"/>
                    <a:gd name="T1" fmla="*/ 186 h 198"/>
                    <a:gd name="T2" fmla="*/ 49 w 53"/>
                    <a:gd name="T3" fmla="*/ 198 h 198"/>
                    <a:gd name="T4" fmla="*/ 53 w 53"/>
                    <a:gd name="T5" fmla="*/ 9 h 198"/>
                    <a:gd name="T6" fmla="*/ 1 w 53"/>
                    <a:gd name="T7" fmla="*/ 0 h 198"/>
                    <a:gd name="T8" fmla="*/ 0 w 53"/>
                    <a:gd name="T9" fmla="*/ 186 h 198"/>
                  </a:gdLst>
                  <a:ahLst/>
                  <a:cxnLst>
                    <a:cxn ang="0">
                      <a:pos x="T0" y="T1"/>
                    </a:cxn>
                    <a:cxn ang="0">
                      <a:pos x="T2" y="T3"/>
                    </a:cxn>
                    <a:cxn ang="0">
                      <a:pos x="T4" y="T5"/>
                    </a:cxn>
                    <a:cxn ang="0">
                      <a:pos x="T6" y="T7"/>
                    </a:cxn>
                    <a:cxn ang="0">
                      <a:pos x="T8" y="T9"/>
                    </a:cxn>
                  </a:cxnLst>
                  <a:rect l="0" t="0" r="r" b="b"/>
                  <a:pathLst>
                    <a:path w="53" h="198">
                      <a:moveTo>
                        <a:pt x="0" y="186"/>
                      </a:moveTo>
                      <a:lnTo>
                        <a:pt x="49" y="198"/>
                      </a:lnTo>
                      <a:lnTo>
                        <a:pt x="53" y="9"/>
                      </a:lnTo>
                      <a:lnTo>
                        <a:pt x="1" y="0"/>
                      </a:lnTo>
                      <a:lnTo>
                        <a:pt x="0" y="186"/>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91" name="Freeform 3127">
                  <a:extLst>
                    <a:ext uri="{FF2B5EF4-FFF2-40B4-BE49-F238E27FC236}">
                      <a16:creationId xmlns:a16="http://schemas.microsoft.com/office/drawing/2014/main" id="{222A127D-7069-42DE-993D-E2A44623FC11}"/>
                    </a:ext>
                  </a:extLst>
                </p:cNvPr>
                <p:cNvSpPr>
                  <a:spLocks/>
                </p:cNvSpPr>
                <p:nvPr/>
              </p:nvSpPr>
              <p:spPr bwMode="auto">
                <a:xfrm>
                  <a:off x="3918" y="1664"/>
                  <a:ext cx="53" cy="198"/>
                </a:xfrm>
                <a:custGeom>
                  <a:avLst/>
                  <a:gdLst>
                    <a:gd name="T0" fmla="*/ 0 w 53"/>
                    <a:gd name="T1" fmla="*/ 186 h 198"/>
                    <a:gd name="T2" fmla="*/ 49 w 53"/>
                    <a:gd name="T3" fmla="*/ 198 h 198"/>
                    <a:gd name="T4" fmla="*/ 53 w 53"/>
                    <a:gd name="T5" fmla="*/ 9 h 198"/>
                    <a:gd name="T6" fmla="*/ 1 w 53"/>
                    <a:gd name="T7" fmla="*/ 0 h 198"/>
                    <a:gd name="T8" fmla="*/ 0 w 53"/>
                    <a:gd name="T9" fmla="*/ 186 h 198"/>
                  </a:gdLst>
                  <a:ahLst/>
                  <a:cxnLst>
                    <a:cxn ang="0">
                      <a:pos x="T0" y="T1"/>
                    </a:cxn>
                    <a:cxn ang="0">
                      <a:pos x="T2" y="T3"/>
                    </a:cxn>
                    <a:cxn ang="0">
                      <a:pos x="T4" y="T5"/>
                    </a:cxn>
                    <a:cxn ang="0">
                      <a:pos x="T6" y="T7"/>
                    </a:cxn>
                    <a:cxn ang="0">
                      <a:pos x="T8" y="T9"/>
                    </a:cxn>
                  </a:cxnLst>
                  <a:rect l="0" t="0" r="r" b="b"/>
                  <a:pathLst>
                    <a:path w="53" h="198">
                      <a:moveTo>
                        <a:pt x="0" y="186"/>
                      </a:moveTo>
                      <a:lnTo>
                        <a:pt x="49" y="198"/>
                      </a:lnTo>
                      <a:lnTo>
                        <a:pt x="53" y="9"/>
                      </a:lnTo>
                      <a:lnTo>
                        <a:pt x="1" y="0"/>
                      </a:lnTo>
                      <a:lnTo>
                        <a:pt x="0" y="186"/>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95" name="Group 3131">
                <a:extLst>
                  <a:ext uri="{FF2B5EF4-FFF2-40B4-BE49-F238E27FC236}">
                    <a16:creationId xmlns:a16="http://schemas.microsoft.com/office/drawing/2014/main" id="{50493170-EC1B-4167-9FA5-FBC4378E32B5}"/>
                  </a:ext>
                </a:extLst>
              </p:cNvPr>
              <p:cNvGrpSpPr>
                <a:grpSpLocks/>
              </p:cNvGrpSpPr>
              <p:nvPr/>
            </p:nvGrpSpPr>
            <p:grpSpPr bwMode="auto">
              <a:xfrm>
                <a:off x="3983" y="1676"/>
                <a:ext cx="68" cy="206"/>
                <a:chOff x="3983" y="1676"/>
                <a:chExt cx="68" cy="206"/>
              </a:xfrm>
            </p:grpSpPr>
            <p:sp>
              <p:nvSpPr>
                <p:cNvPr id="219193" name="Freeform 3129">
                  <a:extLst>
                    <a:ext uri="{FF2B5EF4-FFF2-40B4-BE49-F238E27FC236}">
                      <a16:creationId xmlns:a16="http://schemas.microsoft.com/office/drawing/2014/main" id="{F1E5C71B-A16D-4001-8BD6-D6E7884ADA6F}"/>
                    </a:ext>
                  </a:extLst>
                </p:cNvPr>
                <p:cNvSpPr>
                  <a:spLocks/>
                </p:cNvSpPr>
                <p:nvPr/>
              </p:nvSpPr>
              <p:spPr bwMode="auto">
                <a:xfrm>
                  <a:off x="3983" y="1676"/>
                  <a:ext cx="68" cy="206"/>
                </a:xfrm>
                <a:custGeom>
                  <a:avLst/>
                  <a:gdLst>
                    <a:gd name="T0" fmla="*/ 0 w 68"/>
                    <a:gd name="T1" fmla="*/ 191 h 206"/>
                    <a:gd name="T2" fmla="*/ 68 w 68"/>
                    <a:gd name="T3" fmla="*/ 206 h 206"/>
                    <a:gd name="T4" fmla="*/ 67 w 68"/>
                    <a:gd name="T5" fmla="*/ 13 h 206"/>
                    <a:gd name="T6" fmla="*/ 2 w 68"/>
                    <a:gd name="T7" fmla="*/ 0 h 206"/>
                    <a:gd name="T8" fmla="*/ 0 w 68"/>
                    <a:gd name="T9" fmla="*/ 191 h 206"/>
                  </a:gdLst>
                  <a:ahLst/>
                  <a:cxnLst>
                    <a:cxn ang="0">
                      <a:pos x="T0" y="T1"/>
                    </a:cxn>
                    <a:cxn ang="0">
                      <a:pos x="T2" y="T3"/>
                    </a:cxn>
                    <a:cxn ang="0">
                      <a:pos x="T4" y="T5"/>
                    </a:cxn>
                    <a:cxn ang="0">
                      <a:pos x="T6" y="T7"/>
                    </a:cxn>
                    <a:cxn ang="0">
                      <a:pos x="T8" y="T9"/>
                    </a:cxn>
                  </a:cxnLst>
                  <a:rect l="0" t="0" r="r" b="b"/>
                  <a:pathLst>
                    <a:path w="68" h="206">
                      <a:moveTo>
                        <a:pt x="0" y="191"/>
                      </a:moveTo>
                      <a:lnTo>
                        <a:pt x="68" y="206"/>
                      </a:lnTo>
                      <a:lnTo>
                        <a:pt x="67" y="13"/>
                      </a:lnTo>
                      <a:lnTo>
                        <a:pt x="2" y="0"/>
                      </a:lnTo>
                      <a:lnTo>
                        <a:pt x="0" y="19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94" name="Freeform 3130">
                  <a:extLst>
                    <a:ext uri="{FF2B5EF4-FFF2-40B4-BE49-F238E27FC236}">
                      <a16:creationId xmlns:a16="http://schemas.microsoft.com/office/drawing/2014/main" id="{37E4D1F5-E848-4390-909B-863DA9219CE1}"/>
                    </a:ext>
                  </a:extLst>
                </p:cNvPr>
                <p:cNvSpPr>
                  <a:spLocks/>
                </p:cNvSpPr>
                <p:nvPr/>
              </p:nvSpPr>
              <p:spPr bwMode="auto">
                <a:xfrm>
                  <a:off x="3983" y="1676"/>
                  <a:ext cx="68" cy="206"/>
                </a:xfrm>
                <a:custGeom>
                  <a:avLst/>
                  <a:gdLst>
                    <a:gd name="T0" fmla="*/ 0 w 68"/>
                    <a:gd name="T1" fmla="*/ 191 h 206"/>
                    <a:gd name="T2" fmla="*/ 68 w 68"/>
                    <a:gd name="T3" fmla="*/ 206 h 206"/>
                    <a:gd name="T4" fmla="*/ 67 w 68"/>
                    <a:gd name="T5" fmla="*/ 13 h 206"/>
                    <a:gd name="T6" fmla="*/ 2 w 68"/>
                    <a:gd name="T7" fmla="*/ 0 h 206"/>
                    <a:gd name="T8" fmla="*/ 0 w 68"/>
                    <a:gd name="T9" fmla="*/ 191 h 206"/>
                  </a:gdLst>
                  <a:ahLst/>
                  <a:cxnLst>
                    <a:cxn ang="0">
                      <a:pos x="T0" y="T1"/>
                    </a:cxn>
                    <a:cxn ang="0">
                      <a:pos x="T2" y="T3"/>
                    </a:cxn>
                    <a:cxn ang="0">
                      <a:pos x="T4" y="T5"/>
                    </a:cxn>
                    <a:cxn ang="0">
                      <a:pos x="T6" y="T7"/>
                    </a:cxn>
                    <a:cxn ang="0">
                      <a:pos x="T8" y="T9"/>
                    </a:cxn>
                  </a:cxnLst>
                  <a:rect l="0" t="0" r="r" b="b"/>
                  <a:pathLst>
                    <a:path w="68" h="206">
                      <a:moveTo>
                        <a:pt x="0" y="191"/>
                      </a:moveTo>
                      <a:lnTo>
                        <a:pt x="68" y="206"/>
                      </a:lnTo>
                      <a:lnTo>
                        <a:pt x="67" y="13"/>
                      </a:lnTo>
                      <a:lnTo>
                        <a:pt x="2" y="0"/>
                      </a:lnTo>
                      <a:lnTo>
                        <a:pt x="0" y="191"/>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198" name="Group 3134">
                <a:extLst>
                  <a:ext uri="{FF2B5EF4-FFF2-40B4-BE49-F238E27FC236}">
                    <a16:creationId xmlns:a16="http://schemas.microsoft.com/office/drawing/2014/main" id="{6999A2DB-8B0B-4798-8704-4C9BB0827D2B}"/>
                  </a:ext>
                </a:extLst>
              </p:cNvPr>
              <p:cNvGrpSpPr>
                <a:grpSpLocks/>
              </p:cNvGrpSpPr>
              <p:nvPr/>
            </p:nvGrpSpPr>
            <p:grpSpPr bwMode="auto">
              <a:xfrm>
                <a:off x="4069" y="1694"/>
                <a:ext cx="54" cy="202"/>
                <a:chOff x="4069" y="1694"/>
                <a:chExt cx="54" cy="202"/>
              </a:xfrm>
            </p:grpSpPr>
            <p:sp>
              <p:nvSpPr>
                <p:cNvPr id="219196" name="Freeform 3132">
                  <a:extLst>
                    <a:ext uri="{FF2B5EF4-FFF2-40B4-BE49-F238E27FC236}">
                      <a16:creationId xmlns:a16="http://schemas.microsoft.com/office/drawing/2014/main" id="{23A542FE-2E0D-468E-BFDB-F9259F303D66}"/>
                    </a:ext>
                  </a:extLst>
                </p:cNvPr>
                <p:cNvSpPr>
                  <a:spLocks/>
                </p:cNvSpPr>
                <p:nvPr/>
              </p:nvSpPr>
              <p:spPr bwMode="auto">
                <a:xfrm>
                  <a:off x="4069" y="1694"/>
                  <a:ext cx="54" cy="202"/>
                </a:xfrm>
                <a:custGeom>
                  <a:avLst/>
                  <a:gdLst>
                    <a:gd name="T0" fmla="*/ 1 w 54"/>
                    <a:gd name="T1" fmla="*/ 190 h 202"/>
                    <a:gd name="T2" fmla="*/ 54 w 54"/>
                    <a:gd name="T3" fmla="*/ 202 h 202"/>
                    <a:gd name="T4" fmla="*/ 53 w 54"/>
                    <a:gd name="T5" fmla="*/ 10 h 202"/>
                    <a:gd name="T6" fmla="*/ 0 w 54"/>
                    <a:gd name="T7" fmla="*/ 0 h 202"/>
                    <a:gd name="T8" fmla="*/ 1 w 54"/>
                    <a:gd name="T9" fmla="*/ 190 h 202"/>
                  </a:gdLst>
                  <a:ahLst/>
                  <a:cxnLst>
                    <a:cxn ang="0">
                      <a:pos x="T0" y="T1"/>
                    </a:cxn>
                    <a:cxn ang="0">
                      <a:pos x="T2" y="T3"/>
                    </a:cxn>
                    <a:cxn ang="0">
                      <a:pos x="T4" y="T5"/>
                    </a:cxn>
                    <a:cxn ang="0">
                      <a:pos x="T6" y="T7"/>
                    </a:cxn>
                    <a:cxn ang="0">
                      <a:pos x="T8" y="T9"/>
                    </a:cxn>
                  </a:cxnLst>
                  <a:rect l="0" t="0" r="r" b="b"/>
                  <a:pathLst>
                    <a:path w="54" h="202">
                      <a:moveTo>
                        <a:pt x="1" y="190"/>
                      </a:moveTo>
                      <a:lnTo>
                        <a:pt x="54" y="202"/>
                      </a:lnTo>
                      <a:lnTo>
                        <a:pt x="53" y="10"/>
                      </a:lnTo>
                      <a:lnTo>
                        <a:pt x="0" y="0"/>
                      </a:lnTo>
                      <a:lnTo>
                        <a:pt x="1" y="19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197" name="Freeform 3133">
                  <a:extLst>
                    <a:ext uri="{FF2B5EF4-FFF2-40B4-BE49-F238E27FC236}">
                      <a16:creationId xmlns:a16="http://schemas.microsoft.com/office/drawing/2014/main" id="{6B67469B-935E-4C70-9984-2BBD518A6B74}"/>
                    </a:ext>
                  </a:extLst>
                </p:cNvPr>
                <p:cNvSpPr>
                  <a:spLocks/>
                </p:cNvSpPr>
                <p:nvPr/>
              </p:nvSpPr>
              <p:spPr bwMode="auto">
                <a:xfrm>
                  <a:off x="4069" y="1694"/>
                  <a:ext cx="54" cy="202"/>
                </a:xfrm>
                <a:custGeom>
                  <a:avLst/>
                  <a:gdLst>
                    <a:gd name="T0" fmla="*/ 1 w 54"/>
                    <a:gd name="T1" fmla="*/ 190 h 202"/>
                    <a:gd name="T2" fmla="*/ 54 w 54"/>
                    <a:gd name="T3" fmla="*/ 202 h 202"/>
                    <a:gd name="T4" fmla="*/ 53 w 54"/>
                    <a:gd name="T5" fmla="*/ 10 h 202"/>
                    <a:gd name="T6" fmla="*/ 0 w 54"/>
                    <a:gd name="T7" fmla="*/ 0 h 202"/>
                    <a:gd name="T8" fmla="*/ 1 w 54"/>
                    <a:gd name="T9" fmla="*/ 190 h 202"/>
                  </a:gdLst>
                  <a:ahLst/>
                  <a:cxnLst>
                    <a:cxn ang="0">
                      <a:pos x="T0" y="T1"/>
                    </a:cxn>
                    <a:cxn ang="0">
                      <a:pos x="T2" y="T3"/>
                    </a:cxn>
                    <a:cxn ang="0">
                      <a:pos x="T4" y="T5"/>
                    </a:cxn>
                    <a:cxn ang="0">
                      <a:pos x="T6" y="T7"/>
                    </a:cxn>
                    <a:cxn ang="0">
                      <a:pos x="T8" y="T9"/>
                    </a:cxn>
                  </a:cxnLst>
                  <a:rect l="0" t="0" r="r" b="b"/>
                  <a:pathLst>
                    <a:path w="54" h="202">
                      <a:moveTo>
                        <a:pt x="1" y="190"/>
                      </a:moveTo>
                      <a:lnTo>
                        <a:pt x="54" y="202"/>
                      </a:lnTo>
                      <a:lnTo>
                        <a:pt x="53" y="10"/>
                      </a:lnTo>
                      <a:lnTo>
                        <a:pt x="0" y="0"/>
                      </a:lnTo>
                      <a:lnTo>
                        <a:pt x="1" y="190"/>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201" name="Group 3137">
                <a:extLst>
                  <a:ext uri="{FF2B5EF4-FFF2-40B4-BE49-F238E27FC236}">
                    <a16:creationId xmlns:a16="http://schemas.microsoft.com/office/drawing/2014/main" id="{AB4D71AC-D171-4BE2-B5E1-1FDE588BFCE1}"/>
                  </a:ext>
                </a:extLst>
              </p:cNvPr>
              <p:cNvGrpSpPr>
                <a:grpSpLocks/>
              </p:cNvGrpSpPr>
              <p:nvPr/>
            </p:nvGrpSpPr>
            <p:grpSpPr bwMode="auto">
              <a:xfrm>
                <a:off x="4139" y="1707"/>
                <a:ext cx="69" cy="209"/>
                <a:chOff x="4139" y="1707"/>
                <a:chExt cx="69" cy="209"/>
              </a:xfrm>
            </p:grpSpPr>
            <p:sp>
              <p:nvSpPr>
                <p:cNvPr id="219199" name="Freeform 3135">
                  <a:extLst>
                    <a:ext uri="{FF2B5EF4-FFF2-40B4-BE49-F238E27FC236}">
                      <a16:creationId xmlns:a16="http://schemas.microsoft.com/office/drawing/2014/main" id="{2270043F-0DA1-46A0-9003-0A3E64CD0AC3}"/>
                    </a:ext>
                  </a:extLst>
                </p:cNvPr>
                <p:cNvSpPr>
                  <a:spLocks/>
                </p:cNvSpPr>
                <p:nvPr/>
              </p:nvSpPr>
              <p:spPr bwMode="auto">
                <a:xfrm>
                  <a:off x="4139" y="1707"/>
                  <a:ext cx="69" cy="209"/>
                </a:xfrm>
                <a:custGeom>
                  <a:avLst/>
                  <a:gdLst>
                    <a:gd name="T0" fmla="*/ 0 w 69"/>
                    <a:gd name="T1" fmla="*/ 193 h 209"/>
                    <a:gd name="T2" fmla="*/ 64 w 69"/>
                    <a:gd name="T3" fmla="*/ 209 h 209"/>
                    <a:gd name="T4" fmla="*/ 69 w 69"/>
                    <a:gd name="T5" fmla="*/ 12 h 209"/>
                    <a:gd name="T6" fmla="*/ 2 w 69"/>
                    <a:gd name="T7" fmla="*/ 0 h 209"/>
                    <a:gd name="T8" fmla="*/ 0 w 69"/>
                    <a:gd name="T9" fmla="*/ 193 h 209"/>
                  </a:gdLst>
                  <a:ahLst/>
                  <a:cxnLst>
                    <a:cxn ang="0">
                      <a:pos x="T0" y="T1"/>
                    </a:cxn>
                    <a:cxn ang="0">
                      <a:pos x="T2" y="T3"/>
                    </a:cxn>
                    <a:cxn ang="0">
                      <a:pos x="T4" y="T5"/>
                    </a:cxn>
                    <a:cxn ang="0">
                      <a:pos x="T6" y="T7"/>
                    </a:cxn>
                    <a:cxn ang="0">
                      <a:pos x="T8" y="T9"/>
                    </a:cxn>
                  </a:cxnLst>
                  <a:rect l="0" t="0" r="r" b="b"/>
                  <a:pathLst>
                    <a:path w="69" h="209">
                      <a:moveTo>
                        <a:pt x="0" y="193"/>
                      </a:moveTo>
                      <a:lnTo>
                        <a:pt x="64" y="209"/>
                      </a:lnTo>
                      <a:lnTo>
                        <a:pt x="69" y="12"/>
                      </a:lnTo>
                      <a:lnTo>
                        <a:pt x="2" y="0"/>
                      </a:lnTo>
                      <a:lnTo>
                        <a:pt x="0" y="193"/>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00" name="Freeform 3136">
                  <a:extLst>
                    <a:ext uri="{FF2B5EF4-FFF2-40B4-BE49-F238E27FC236}">
                      <a16:creationId xmlns:a16="http://schemas.microsoft.com/office/drawing/2014/main" id="{EA8FAF01-43AD-41A8-B985-3D725AF8700B}"/>
                    </a:ext>
                  </a:extLst>
                </p:cNvPr>
                <p:cNvSpPr>
                  <a:spLocks/>
                </p:cNvSpPr>
                <p:nvPr/>
              </p:nvSpPr>
              <p:spPr bwMode="auto">
                <a:xfrm>
                  <a:off x="4139" y="1707"/>
                  <a:ext cx="69" cy="209"/>
                </a:xfrm>
                <a:custGeom>
                  <a:avLst/>
                  <a:gdLst>
                    <a:gd name="T0" fmla="*/ 0 w 69"/>
                    <a:gd name="T1" fmla="*/ 193 h 209"/>
                    <a:gd name="T2" fmla="*/ 64 w 69"/>
                    <a:gd name="T3" fmla="*/ 209 h 209"/>
                    <a:gd name="T4" fmla="*/ 69 w 69"/>
                    <a:gd name="T5" fmla="*/ 12 h 209"/>
                    <a:gd name="T6" fmla="*/ 2 w 69"/>
                    <a:gd name="T7" fmla="*/ 0 h 209"/>
                    <a:gd name="T8" fmla="*/ 0 w 69"/>
                    <a:gd name="T9" fmla="*/ 193 h 209"/>
                  </a:gdLst>
                  <a:ahLst/>
                  <a:cxnLst>
                    <a:cxn ang="0">
                      <a:pos x="T0" y="T1"/>
                    </a:cxn>
                    <a:cxn ang="0">
                      <a:pos x="T2" y="T3"/>
                    </a:cxn>
                    <a:cxn ang="0">
                      <a:pos x="T4" y="T5"/>
                    </a:cxn>
                    <a:cxn ang="0">
                      <a:pos x="T6" y="T7"/>
                    </a:cxn>
                    <a:cxn ang="0">
                      <a:pos x="T8" y="T9"/>
                    </a:cxn>
                  </a:cxnLst>
                  <a:rect l="0" t="0" r="r" b="b"/>
                  <a:pathLst>
                    <a:path w="69" h="209">
                      <a:moveTo>
                        <a:pt x="0" y="193"/>
                      </a:moveTo>
                      <a:lnTo>
                        <a:pt x="64" y="209"/>
                      </a:lnTo>
                      <a:lnTo>
                        <a:pt x="69" y="12"/>
                      </a:lnTo>
                      <a:lnTo>
                        <a:pt x="2" y="0"/>
                      </a:lnTo>
                      <a:lnTo>
                        <a:pt x="0" y="193"/>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19204" name="Group 3140">
                <a:extLst>
                  <a:ext uri="{FF2B5EF4-FFF2-40B4-BE49-F238E27FC236}">
                    <a16:creationId xmlns:a16="http://schemas.microsoft.com/office/drawing/2014/main" id="{056FC67D-7345-4898-A7D6-875EBE170A88}"/>
                  </a:ext>
                </a:extLst>
              </p:cNvPr>
              <p:cNvGrpSpPr>
                <a:grpSpLocks/>
              </p:cNvGrpSpPr>
              <p:nvPr/>
            </p:nvGrpSpPr>
            <p:grpSpPr bwMode="auto">
              <a:xfrm>
                <a:off x="4215" y="1723"/>
                <a:ext cx="67" cy="208"/>
                <a:chOff x="4215" y="1723"/>
                <a:chExt cx="67" cy="208"/>
              </a:xfrm>
            </p:grpSpPr>
            <p:sp>
              <p:nvSpPr>
                <p:cNvPr id="219202" name="Freeform 3138">
                  <a:extLst>
                    <a:ext uri="{FF2B5EF4-FFF2-40B4-BE49-F238E27FC236}">
                      <a16:creationId xmlns:a16="http://schemas.microsoft.com/office/drawing/2014/main" id="{D139878B-0B22-4F8B-98CE-757AFEA27001}"/>
                    </a:ext>
                  </a:extLst>
                </p:cNvPr>
                <p:cNvSpPr>
                  <a:spLocks/>
                </p:cNvSpPr>
                <p:nvPr/>
              </p:nvSpPr>
              <p:spPr bwMode="auto">
                <a:xfrm>
                  <a:off x="4215" y="1723"/>
                  <a:ext cx="67" cy="208"/>
                </a:xfrm>
                <a:custGeom>
                  <a:avLst/>
                  <a:gdLst>
                    <a:gd name="T0" fmla="*/ 0 w 67"/>
                    <a:gd name="T1" fmla="*/ 195 h 208"/>
                    <a:gd name="T2" fmla="*/ 58 w 67"/>
                    <a:gd name="T3" fmla="*/ 208 h 208"/>
                    <a:gd name="T4" fmla="*/ 67 w 67"/>
                    <a:gd name="T5" fmla="*/ 11 h 208"/>
                    <a:gd name="T6" fmla="*/ 4 w 67"/>
                    <a:gd name="T7" fmla="*/ 0 h 208"/>
                    <a:gd name="T8" fmla="*/ 0 w 67"/>
                    <a:gd name="T9" fmla="*/ 195 h 208"/>
                  </a:gdLst>
                  <a:ahLst/>
                  <a:cxnLst>
                    <a:cxn ang="0">
                      <a:pos x="T0" y="T1"/>
                    </a:cxn>
                    <a:cxn ang="0">
                      <a:pos x="T2" y="T3"/>
                    </a:cxn>
                    <a:cxn ang="0">
                      <a:pos x="T4" y="T5"/>
                    </a:cxn>
                    <a:cxn ang="0">
                      <a:pos x="T6" y="T7"/>
                    </a:cxn>
                    <a:cxn ang="0">
                      <a:pos x="T8" y="T9"/>
                    </a:cxn>
                  </a:cxnLst>
                  <a:rect l="0" t="0" r="r" b="b"/>
                  <a:pathLst>
                    <a:path w="67" h="208">
                      <a:moveTo>
                        <a:pt x="0" y="195"/>
                      </a:moveTo>
                      <a:lnTo>
                        <a:pt x="58" y="208"/>
                      </a:lnTo>
                      <a:lnTo>
                        <a:pt x="67" y="11"/>
                      </a:lnTo>
                      <a:lnTo>
                        <a:pt x="4" y="0"/>
                      </a:lnTo>
                      <a:lnTo>
                        <a:pt x="0" y="195"/>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03" name="Freeform 3139">
                  <a:extLst>
                    <a:ext uri="{FF2B5EF4-FFF2-40B4-BE49-F238E27FC236}">
                      <a16:creationId xmlns:a16="http://schemas.microsoft.com/office/drawing/2014/main" id="{323EBF36-905B-4E25-89AA-E5048A75DAAD}"/>
                    </a:ext>
                  </a:extLst>
                </p:cNvPr>
                <p:cNvSpPr>
                  <a:spLocks/>
                </p:cNvSpPr>
                <p:nvPr/>
              </p:nvSpPr>
              <p:spPr bwMode="auto">
                <a:xfrm>
                  <a:off x="4215" y="1723"/>
                  <a:ext cx="67" cy="208"/>
                </a:xfrm>
                <a:custGeom>
                  <a:avLst/>
                  <a:gdLst>
                    <a:gd name="T0" fmla="*/ 0 w 67"/>
                    <a:gd name="T1" fmla="*/ 195 h 208"/>
                    <a:gd name="T2" fmla="*/ 58 w 67"/>
                    <a:gd name="T3" fmla="*/ 208 h 208"/>
                    <a:gd name="T4" fmla="*/ 67 w 67"/>
                    <a:gd name="T5" fmla="*/ 11 h 208"/>
                    <a:gd name="T6" fmla="*/ 4 w 67"/>
                    <a:gd name="T7" fmla="*/ 0 h 208"/>
                    <a:gd name="T8" fmla="*/ 0 w 67"/>
                    <a:gd name="T9" fmla="*/ 195 h 208"/>
                  </a:gdLst>
                  <a:ahLst/>
                  <a:cxnLst>
                    <a:cxn ang="0">
                      <a:pos x="T0" y="T1"/>
                    </a:cxn>
                    <a:cxn ang="0">
                      <a:pos x="T2" y="T3"/>
                    </a:cxn>
                    <a:cxn ang="0">
                      <a:pos x="T4" y="T5"/>
                    </a:cxn>
                    <a:cxn ang="0">
                      <a:pos x="T6" y="T7"/>
                    </a:cxn>
                    <a:cxn ang="0">
                      <a:pos x="T8" y="T9"/>
                    </a:cxn>
                  </a:cxnLst>
                  <a:rect l="0" t="0" r="r" b="b"/>
                  <a:pathLst>
                    <a:path w="67" h="208">
                      <a:moveTo>
                        <a:pt x="0" y="195"/>
                      </a:moveTo>
                      <a:lnTo>
                        <a:pt x="58" y="208"/>
                      </a:lnTo>
                      <a:lnTo>
                        <a:pt x="67" y="11"/>
                      </a:lnTo>
                      <a:lnTo>
                        <a:pt x="4" y="0"/>
                      </a:lnTo>
                      <a:lnTo>
                        <a:pt x="0" y="195"/>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219206" name="Rectangle 3142">
              <a:extLst>
                <a:ext uri="{FF2B5EF4-FFF2-40B4-BE49-F238E27FC236}">
                  <a16:creationId xmlns:a16="http://schemas.microsoft.com/office/drawing/2014/main" id="{8D5FC8EB-9B11-48D8-87ED-E78D4D18E698}"/>
                </a:ext>
              </a:extLst>
            </p:cNvPr>
            <p:cNvSpPr>
              <a:spLocks noChangeArrowheads="1"/>
            </p:cNvSpPr>
            <p:nvPr/>
          </p:nvSpPr>
          <p:spPr bwMode="auto">
            <a:xfrm>
              <a:off x="2763" y="820"/>
              <a:ext cx="2803" cy="1474"/>
            </a:xfrm>
            <a:prstGeom prst="rect">
              <a:avLst/>
            </a:prstGeom>
            <a:noFill/>
            <a:ln w="38100"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219316" name="Group 3252">
              <a:extLst>
                <a:ext uri="{FF2B5EF4-FFF2-40B4-BE49-F238E27FC236}">
                  <a16:creationId xmlns:a16="http://schemas.microsoft.com/office/drawing/2014/main" id="{1267C754-75CF-4D39-8221-6516D899D7F8}"/>
                </a:ext>
              </a:extLst>
            </p:cNvPr>
            <p:cNvGrpSpPr>
              <a:grpSpLocks/>
            </p:cNvGrpSpPr>
            <p:nvPr/>
          </p:nvGrpSpPr>
          <p:grpSpPr bwMode="auto">
            <a:xfrm>
              <a:off x="3056" y="1597"/>
              <a:ext cx="184" cy="197"/>
              <a:chOff x="3056" y="1597"/>
              <a:chExt cx="184" cy="197"/>
            </a:xfrm>
          </p:grpSpPr>
          <p:sp>
            <p:nvSpPr>
              <p:cNvPr id="219207" name="Freeform 3143">
                <a:extLst>
                  <a:ext uri="{FF2B5EF4-FFF2-40B4-BE49-F238E27FC236}">
                    <a16:creationId xmlns:a16="http://schemas.microsoft.com/office/drawing/2014/main" id="{38AC25F0-50FF-450B-A124-7F74CA99173A}"/>
                  </a:ext>
                </a:extLst>
              </p:cNvPr>
              <p:cNvSpPr>
                <a:spLocks/>
              </p:cNvSpPr>
              <p:nvPr/>
            </p:nvSpPr>
            <p:spPr bwMode="auto">
              <a:xfrm>
                <a:off x="3056" y="1597"/>
                <a:ext cx="184" cy="125"/>
              </a:xfrm>
              <a:custGeom>
                <a:avLst/>
                <a:gdLst>
                  <a:gd name="T0" fmla="*/ 178 w 184"/>
                  <a:gd name="T1" fmla="*/ 84 h 125"/>
                  <a:gd name="T2" fmla="*/ 172 w 184"/>
                  <a:gd name="T3" fmla="*/ 73 h 125"/>
                  <a:gd name="T4" fmla="*/ 167 w 184"/>
                  <a:gd name="T5" fmla="*/ 70 h 125"/>
                  <a:gd name="T6" fmla="*/ 170 w 184"/>
                  <a:gd name="T7" fmla="*/ 64 h 125"/>
                  <a:gd name="T8" fmla="*/ 180 w 184"/>
                  <a:gd name="T9" fmla="*/ 56 h 125"/>
                  <a:gd name="T10" fmla="*/ 178 w 184"/>
                  <a:gd name="T11" fmla="*/ 50 h 125"/>
                  <a:gd name="T12" fmla="*/ 179 w 184"/>
                  <a:gd name="T13" fmla="*/ 39 h 125"/>
                  <a:gd name="T14" fmla="*/ 168 w 184"/>
                  <a:gd name="T15" fmla="*/ 33 h 125"/>
                  <a:gd name="T16" fmla="*/ 155 w 184"/>
                  <a:gd name="T17" fmla="*/ 31 h 125"/>
                  <a:gd name="T18" fmla="*/ 147 w 184"/>
                  <a:gd name="T19" fmla="*/ 31 h 125"/>
                  <a:gd name="T20" fmla="*/ 141 w 184"/>
                  <a:gd name="T21" fmla="*/ 31 h 125"/>
                  <a:gd name="T22" fmla="*/ 138 w 184"/>
                  <a:gd name="T23" fmla="*/ 27 h 125"/>
                  <a:gd name="T24" fmla="*/ 130 w 184"/>
                  <a:gd name="T25" fmla="*/ 24 h 125"/>
                  <a:gd name="T26" fmla="*/ 124 w 184"/>
                  <a:gd name="T27" fmla="*/ 21 h 125"/>
                  <a:gd name="T28" fmla="*/ 119 w 184"/>
                  <a:gd name="T29" fmla="*/ 16 h 125"/>
                  <a:gd name="T30" fmla="*/ 114 w 184"/>
                  <a:gd name="T31" fmla="*/ 10 h 125"/>
                  <a:gd name="T32" fmla="*/ 104 w 184"/>
                  <a:gd name="T33" fmla="*/ 0 h 125"/>
                  <a:gd name="T34" fmla="*/ 91 w 184"/>
                  <a:gd name="T35" fmla="*/ 6 h 125"/>
                  <a:gd name="T36" fmla="*/ 87 w 184"/>
                  <a:gd name="T37" fmla="*/ 15 h 125"/>
                  <a:gd name="T38" fmla="*/ 79 w 184"/>
                  <a:gd name="T39" fmla="*/ 15 h 125"/>
                  <a:gd name="T40" fmla="*/ 69 w 184"/>
                  <a:gd name="T41" fmla="*/ 13 h 125"/>
                  <a:gd name="T42" fmla="*/ 57 w 184"/>
                  <a:gd name="T43" fmla="*/ 14 h 125"/>
                  <a:gd name="T44" fmla="*/ 47 w 184"/>
                  <a:gd name="T45" fmla="*/ 23 h 125"/>
                  <a:gd name="T46" fmla="*/ 30 w 184"/>
                  <a:gd name="T47" fmla="*/ 24 h 125"/>
                  <a:gd name="T48" fmla="*/ 24 w 184"/>
                  <a:gd name="T49" fmla="*/ 33 h 125"/>
                  <a:gd name="T50" fmla="*/ 25 w 184"/>
                  <a:gd name="T51" fmla="*/ 40 h 125"/>
                  <a:gd name="T52" fmla="*/ 16 w 184"/>
                  <a:gd name="T53" fmla="*/ 44 h 125"/>
                  <a:gd name="T54" fmla="*/ 14 w 184"/>
                  <a:gd name="T55" fmla="*/ 50 h 125"/>
                  <a:gd name="T56" fmla="*/ 14 w 184"/>
                  <a:gd name="T57" fmla="*/ 55 h 125"/>
                  <a:gd name="T58" fmla="*/ 4 w 184"/>
                  <a:gd name="T59" fmla="*/ 61 h 125"/>
                  <a:gd name="T60" fmla="*/ 1 w 184"/>
                  <a:gd name="T61" fmla="*/ 72 h 125"/>
                  <a:gd name="T62" fmla="*/ 14 w 184"/>
                  <a:gd name="T63" fmla="*/ 80 h 125"/>
                  <a:gd name="T64" fmla="*/ 22 w 184"/>
                  <a:gd name="T65" fmla="*/ 86 h 125"/>
                  <a:gd name="T66" fmla="*/ 26 w 184"/>
                  <a:gd name="T67" fmla="*/ 93 h 125"/>
                  <a:gd name="T68" fmla="*/ 32 w 184"/>
                  <a:gd name="T69" fmla="*/ 94 h 125"/>
                  <a:gd name="T70" fmla="*/ 24 w 184"/>
                  <a:gd name="T71" fmla="*/ 97 h 125"/>
                  <a:gd name="T72" fmla="*/ 22 w 184"/>
                  <a:gd name="T73" fmla="*/ 106 h 125"/>
                  <a:gd name="T74" fmla="*/ 36 w 184"/>
                  <a:gd name="T75" fmla="*/ 111 h 125"/>
                  <a:gd name="T76" fmla="*/ 42 w 184"/>
                  <a:gd name="T77" fmla="*/ 114 h 125"/>
                  <a:gd name="T78" fmla="*/ 46 w 184"/>
                  <a:gd name="T79" fmla="*/ 117 h 125"/>
                  <a:gd name="T80" fmla="*/ 52 w 184"/>
                  <a:gd name="T81" fmla="*/ 125 h 125"/>
                  <a:gd name="T82" fmla="*/ 61 w 184"/>
                  <a:gd name="T83" fmla="*/ 121 h 125"/>
                  <a:gd name="T84" fmla="*/ 68 w 184"/>
                  <a:gd name="T85" fmla="*/ 119 h 125"/>
                  <a:gd name="T86" fmla="*/ 71 w 184"/>
                  <a:gd name="T87" fmla="*/ 112 h 125"/>
                  <a:gd name="T88" fmla="*/ 78 w 184"/>
                  <a:gd name="T89" fmla="*/ 113 h 125"/>
                  <a:gd name="T90" fmla="*/ 70 w 184"/>
                  <a:gd name="T91" fmla="*/ 98 h 125"/>
                  <a:gd name="T92" fmla="*/ 75 w 184"/>
                  <a:gd name="T93" fmla="*/ 92 h 125"/>
                  <a:gd name="T94" fmla="*/ 78 w 184"/>
                  <a:gd name="T95" fmla="*/ 84 h 125"/>
                  <a:gd name="T96" fmla="*/ 82 w 184"/>
                  <a:gd name="T97" fmla="*/ 82 h 125"/>
                  <a:gd name="T98" fmla="*/ 84 w 184"/>
                  <a:gd name="T99" fmla="*/ 78 h 125"/>
                  <a:gd name="T100" fmla="*/ 94 w 184"/>
                  <a:gd name="T101" fmla="*/ 83 h 125"/>
                  <a:gd name="T102" fmla="*/ 104 w 184"/>
                  <a:gd name="T103" fmla="*/ 87 h 125"/>
                  <a:gd name="T104" fmla="*/ 117 w 184"/>
                  <a:gd name="T105" fmla="*/ 88 h 125"/>
                  <a:gd name="T106" fmla="*/ 111 w 184"/>
                  <a:gd name="T107" fmla="*/ 102 h 125"/>
                  <a:gd name="T108" fmla="*/ 115 w 184"/>
                  <a:gd name="T109" fmla="*/ 105 h 125"/>
                  <a:gd name="T110" fmla="*/ 121 w 184"/>
                  <a:gd name="T111" fmla="*/ 112 h 125"/>
                  <a:gd name="T112" fmla="*/ 132 w 184"/>
                  <a:gd name="T113" fmla="*/ 118 h 125"/>
                  <a:gd name="T114" fmla="*/ 141 w 184"/>
                  <a:gd name="T115" fmla="*/ 118 h 125"/>
                  <a:gd name="T116" fmla="*/ 155 w 184"/>
                  <a:gd name="T117" fmla="*/ 109 h 125"/>
                  <a:gd name="T118" fmla="*/ 161 w 184"/>
                  <a:gd name="T119" fmla="*/ 104 h 125"/>
                  <a:gd name="T120" fmla="*/ 166 w 184"/>
                  <a:gd name="T121" fmla="*/ 102 h 125"/>
                  <a:gd name="T122" fmla="*/ 178 w 184"/>
                  <a:gd name="T123" fmla="*/ 97 h 125"/>
                  <a:gd name="T124" fmla="*/ 183 w 184"/>
                  <a:gd name="T125" fmla="*/ 8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 h="125">
                    <a:moveTo>
                      <a:pt x="183" y="88"/>
                    </a:moveTo>
                    <a:lnTo>
                      <a:pt x="183" y="88"/>
                    </a:lnTo>
                    <a:lnTo>
                      <a:pt x="183" y="86"/>
                    </a:lnTo>
                    <a:lnTo>
                      <a:pt x="183" y="85"/>
                    </a:lnTo>
                    <a:lnTo>
                      <a:pt x="182" y="84"/>
                    </a:lnTo>
                    <a:lnTo>
                      <a:pt x="180" y="84"/>
                    </a:lnTo>
                    <a:lnTo>
                      <a:pt x="178" y="84"/>
                    </a:lnTo>
                    <a:lnTo>
                      <a:pt x="178" y="84"/>
                    </a:lnTo>
                    <a:lnTo>
                      <a:pt x="177" y="82"/>
                    </a:lnTo>
                    <a:lnTo>
                      <a:pt x="177" y="80"/>
                    </a:lnTo>
                    <a:lnTo>
                      <a:pt x="174" y="76"/>
                    </a:lnTo>
                    <a:lnTo>
                      <a:pt x="174" y="76"/>
                    </a:lnTo>
                    <a:lnTo>
                      <a:pt x="173" y="74"/>
                    </a:lnTo>
                    <a:lnTo>
                      <a:pt x="172" y="73"/>
                    </a:lnTo>
                    <a:lnTo>
                      <a:pt x="170" y="72"/>
                    </a:lnTo>
                    <a:lnTo>
                      <a:pt x="170" y="72"/>
                    </a:lnTo>
                    <a:lnTo>
                      <a:pt x="168" y="72"/>
                    </a:lnTo>
                    <a:lnTo>
                      <a:pt x="166" y="72"/>
                    </a:lnTo>
                    <a:lnTo>
                      <a:pt x="166" y="72"/>
                    </a:lnTo>
                    <a:lnTo>
                      <a:pt x="167" y="71"/>
                    </a:lnTo>
                    <a:lnTo>
                      <a:pt x="167" y="70"/>
                    </a:lnTo>
                    <a:lnTo>
                      <a:pt x="168" y="69"/>
                    </a:lnTo>
                    <a:lnTo>
                      <a:pt x="169" y="68"/>
                    </a:lnTo>
                    <a:lnTo>
                      <a:pt x="169" y="68"/>
                    </a:lnTo>
                    <a:lnTo>
                      <a:pt x="169" y="65"/>
                    </a:lnTo>
                    <a:lnTo>
                      <a:pt x="169" y="65"/>
                    </a:lnTo>
                    <a:lnTo>
                      <a:pt x="170" y="64"/>
                    </a:lnTo>
                    <a:lnTo>
                      <a:pt x="170" y="64"/>
                    </a:lnTo>
                    <a:lnTo>
                      <a:pt x="174" y="61"/>
                    </a:lnTo>
                    <a:lnTo>
                      <a:pt x="178" y="58"/>
                    </a:lnTo>
                    <a:lnTo>
                      <a:pt x="178" y="58"/>
                    </a:lnTo>
                    <a:lnTo>
                      <a:pt x="180" y="57"/>
                    </a:lnTo>
                    <a:lnTo>
                      <a:pt x="180" y="57"/>
                    </a:lnTo>
                    <a:lnTo>
                      <a:pt x="180" y="56"/>
                    </a:lnTo>
                    <a:lnTo>
                      <a:pt x="180" y="56"/>
                    </a:lnTo>
                    <a:lnTo>
                      <a:pt x="179" y="54"/>
                    </a:lnTo>
                    <a:lnTo>
                      <a:pt x="178" y="53"/>
                    </a:lnTo>
                    <a:lnTo>
                      <a:pt x="176" y="52"/>
                    </a:lnTo>
                    <a:lnTo>
                      <a:pt x="175" y="51"/>
                    </a:lnTo>
                    <a:lnTo>
                      <a:pt x="175" y="51"/>
                    </a:lnTo>
                    <a:lnTo>
                      <a:pt x="177" y="51"/>
                    </a:lnTo>
                    <a:lnTo>
                      <a:pt x="178" y="50"/>
                    </a:lnTo>
                    <a:lnTo>
                      <a:pt x="179" y="50"/>
                    </a:lnTo>
                    <a:lnTo>
                      <a:pt x="180" y="48"/>
                    </a:lnTo>
                    <a:lnTo>
                      <a:pt x="180" y="47"/>
                    </a:lnTo>
                    <a:lnTo>
                      <a:pt x="181" y="46"/>
                    </a:lnTo>
                    <a:lnTo>
                      <a:pt x="181" y="44"/>
                    </a:lnTo>
                    <a:lnTo>
                      <a:pt x="180" y="41"/>
                    </a:lnTo>
                    <a:lnTo>
                      <a:pt x="179" y="39"/>
                    </a:lnTo>
                    <a:lnTo>
                      <a:pt x="178" y="37"/>
                    </a:lnTo>
                    <a:lnTo>
                      <a:pt x="176" y="35"/>
                    </a:lnTo>
                    <a:lnTo>
                      <a:pt x="176" y="35"/>
                    </a:lnTo>
                    <a:lnTo>
                      <a:pt x="174" y="34"/>
                    </a:lnTo>
                    <a:lnTo>
                      <a:pt x="171" y="33"/>
                    </a:lnTo>
                    <a:lnTo>
                      <a:pt x="171" y="33"/>
                    </a:lnTo>
                    <a:lnTo>
                      <a:pt x="168" y="33"/>
                    </a:lnTo>
                    <a:lnTo>
                      <a:pt x="166" y="33"/>
                    </a:lnTo>
                    <a:lnTo>
                      <a:pt x="163" y="33"/>
                    </a:lnTo>
                    <a:lnTo>
                      <a:pt x="161" y="32"/>
                    </a:lnTo>
                    <a:lnTo>
                      <a:pt x="161" y="32"/>
                    </a:lnTo>
                    <a:lnTo>
                      <a:pt x="158" y="32"/>
                    </a:lnTo>
                    <a:lnTo>
                      <a:pt x="157" y="31"/>
                    </a:lnTo>
                    <a:lnTo>
                      <a:pt x="155" y="31"/>
                    </a:lnTo>
                    <a:lnTo>
                      <a:pt x="155" y="31"/>
                    </a:lnTo>
                    <a:lnTo>
                      <a:pt x="154" y="31"/>
                    </a:lnTo>
                    <a:lnTo>
                      <a:pt x="151" y="32"/>
                    </a:lnTo>
                    <a:lnTo>
                      <a:pt x="149" y="32"/>
                    </a:lnTo>
                    <a:lnTo>
                      <a:pt x="147" y="32"/>
                    </a:lnTo>
                    <a:lnTo>
                      <a:pt x="147" y="32"/>
                    </a:lnTo>
                    <a:lnTo>
                      <a:pt x="147" y="31"/>
                    </a:lnTo>
                    <a:lnTo>
                      <a:pt x="147" y="30"/>
                    </a:lnTo>
                    <a:lnTo>
                      <a:pt x="146" y="29"/>
                    </a:lnTo>
                    <a:lnTo>
                      <a:pt x="145" y="29"/>
                    </a:lnTo>
                    <a:lnTo>
                      <a:pt x="145" y="29"/>
                    </a:lnTo>
                    <a:lnTo>
                      <a:pt x="144" y="29"/>
                    </a:lnTo>
                    <a:lnTo>
                      <a:pt x="143" y="30"/>
                    </a:lnTo>
                    <a:lnTo>
                      <a:pt x="141" y="31"/>
                    </a:lnTo>
                    <a:lnTo>
                      <a:pt x="138" y="34"/>
                    </a:lnTo>
                    <a:lnTo>
                      <a:pt x="138" y="34"/>
                    </a:lnTo>
                    <a:lnTo>
                      <a:pt x="139" y="33"/>
                    </a:lnTo>
                    <a:lnTo>
                      <a:pt x="139" y="32"/>
                    </a:lnTo>
                    <a:lnTo>
                      <a:pt x="139" y="29"/>
                    </a:lnTo>
                    <a:lnTo>
                      <a:pt x="139" y="29"/>
                    </a:lnTo>
                    <a:lnTo>
                      <a:pt x="138" y="27"/>
                    </a:lnTo>
                    <a:lnTo>
                      <a:pt x="138" y="27"/>
                    </a:lnTo>
                    <a:lnTo>
                      <a:pt x="137" y="26"/>
                    </a:lnTo>
                    <a:lnTo>
                      <a:pt x="135" y="26"/>
                    </a:lnTo>
                    <a:lnTo>
                      <a:pt x="132" y="25"/>
                    </a:lnTo>
                    <a:lnTo>
                      <a:pt x="131" y="25"/>
                    </a:lnTo>
                    <a:lnTo>
                      <a:pt x="130" y="24"/>
                    </a:lnTo>
                    <a:lnTo>
                      <a:pt x="130" y="24"/>
                    </a:lnTo>
                    <a:lnTo>
                      <a:pt x="129" y="23"/>
                    </a:lnTo>
                    <a:lnTo>
                      <a:pt x="128" y="23"/>
                    </a:lnTo>
                    <a:lnTo>
                      <a:pt x="127" y="22"/>
                    </a:lnTo>
                    <a:lnTo>
                      <a:pt x="127" y="21"/>
                    </a:lnTo>
                    <a:lnTo>
                      <a:pt x="126" y="21"/>
                    </a:lnTo>
                    <a:lnTo>
                      <a:pt x="125" y="21"/>
                    </a:lnTo>
                    <a:lnTo>
                      <a:pt x="124" y="21"/>
                    </a:lnTo>
                    <a:lnTo>
                      <a:pt x="124" y="21"/>
                    </a:lnTo>
                    <a:lnTo>
                      <a:pt x="124" y="22"/>
                    </a:lnTo>
                    <a:lnTo>
                      <a:pt x="124" y="22"/>
                    </a:lnTo>
                    <a:lnTo>
                      <a:pt x="123" y="20"/>
                    </a:lnTo>
                    <a:lnTo>
                      <a:pt x="122" y="18"/>
                    </a:lnTo>
                    <a:lnTo>
                      <a:pt x="121" y="17"/>
                    </a:lnTo>
                    <a:lnTo>
                      <a:pt x="119" y="16"/>
                    </a:lnTo>
                    <a:lnTo>
                      <a:pt x="118" y="15"/>
                    </a:lnTo>
                    <a:lnTo>
                      <a:pt x="116" y="15"/>
                    </a:lnTo>
                    <a:lnTo>
                      <a:pt x="114" y="15"/>
                    </a:lnTo>
                    <a:lnTo>
                      <a:pt x="112" y="14"/>
                    </a:lnTo>
                    <a:lnTo>
                      <a:pt x="112" y="14"/>
                    </a:lnTo>
                    <a:lnTo>
                      <a:pt x="113" y="12"/>
                    </a:lnTo>
                    <a:lnTo>
                      <a:pt x="114" y="10"/>
                    </a:lnTo>
                    <a:lnTo>
                      <a:pt x="113" y="7"/>
                    </a:lnTo>
                    <a:lnTo>
                      <a:pt x="112" y="5"/>
                    </a:lnTo>
                    <a:lnTo>
                      <a:pt x="111" y="3"/>
                    </a:lnTo>
                    <a:lnTo>
                      <a:pt x="109" y="2"/>
                    </a:lnTo>
                    <a:lnTo>
                      <a:pt x="107" y="0"/>
                    </a:lnTo>
                    <a:lnTo>
                      <a:pt x="104" y="0"/>
                    </a:lnTo>
                    <a:lnTo>
                      <a:pt x="104" y="0"/>
                    </a:lnTo>
                    <a:lnTo>
                      <a:pt x="100" y="0"/>
                    </a:lnTo>
                    <a:lnTo>
                      <a:pt x="99" y="0"/>
                    </a:lnTo>
                    <a:lnTo>
                      <a:pt x="97" y="1"/>
                    </a:lnTo>
                    <a:lnTo>
                      <a:pt x="97" y="1"/>
                    </a:lnTo>
                    <a:lnTo>
                      <a:pt x="94" y="3"/>
                    </a:lnTo>
                    <a:lnTo>
                      <a:pt x="92" y="4"/>
                    </a:lnTo>
                    <a:lnTo>
                      <a:pt x="91" y="6"/>
                    </a:lnTo>
                    <a:lnTo>
                      <a:pt x="91" y="6"/>
                    </a:lnTo>
                    <a:lnTo>
                      <a:pt x="89" y="8"/>
                    </a:lnTo>
                    <a:lnTo>
                      <a:pt x="89" y="10"/>
                    </a:lnTo>
                    <a:lnTo>
                      <a:pt x="89" y="13"/>
                    </a:lnTo>
                    <a:lnTo>
                      <a:pt x="89" y="16"/>
                    </a:lnTo>
                    <a:lnTo>
                      <a:pt x="89" y="16"/>
                    </a:lnTo>
                    <a:lnTo>
                      <a:pt x="87" y="15"/>
                    </a:lnTo>
                    <a:lnTo>
                      <a:pt x="85" y="15"/>
                    </a:lnTo>
                    <a:lnTo>
                      <a:pt x="85" y="15"/>
                    </a:lnTo>
                    <a:lnTo>
                      <a:pt x="84" y="15"/>
                    </a:lnTo>
                    <a:lnTo>
                      <a:pt x="82" y="15"/>
                    </a:lnTo>
                    <a:lnTo>
                      <a:pt x="80" y="15"/>
                    </a:lnTo>
                    <a:lnTo>
                      <a:pt x="79" y="15"/>
                    </a:lnTo>
                    <a:lnTo>
                      <a:pt x="79" y="15"/>
                    </a:lnTo>
                    <a:lnTo>
                      <a:pt x="78" y="15"/>
                    </a:lnTo>
                    <a:lnTo>
                      <a:pt x="77" y="14"/>
                    </a:lnTo>
                    <a:lnTo>
                      <a:pt x="75" y="14"/>
                    </a:lnTo>
                    <a:lnTo>
                      <a:pt x="74" y="14"/>
                    </a:lnTo>
                    <a:lnTo>
                      <a:pt x="74" y="14"/>
                    </a:lnTo>
                    <a:lnTo>
                      <a:pt x="71" y="14"/>
                    </a:lnTo>
                    <a:lnTo>
                      <a:pt x="69" y="13"/>
                    </a:lnTo>
                    <a:lnTo>
                      <a:pt x="69" y="13"/>
                    </a:lnTo>
                    <a:lnTo>
                      <a:pt x="65" y="12"/>
                    </a:lnTo>
                    <a:lnTo>
                      <a:pt x="63" y="12"/>
                    </a:lnTo>
                    <a:lnTo>
                      <a:pt x="62" y="12"/>
                    </a:lnTo>
                    <a:lnTo>
                      <a:pt x="60" y="12"/>
                    </a:lnTo>
                    <a:lnTo>
                      <a:pt x="59" y="13"/>
                    </a:lnTo>
                    <a:lnTo>
                      <a:pt x="57" y="14"/>
                    </a:lnTo>
                    <a:lnTo>
                      <a:pt x="56" y="15"/>
                    </a:lnTo>
                    <a:lnTo>
                      <a:pt x="56" y="15"/>
                    </a:lnTo>
                    <a:lnTo>
                      <a:pt x="52" y="20"/>
                    </a:lnTo>
                    <a:lnTo>
                      <a:pt x="51" y="22"/>
                    </a:lnTo>
                    <a:lnTo>
                      <a:pt x="49" y="24"/>
                    </a:lnTo>
                    <a:lnTo>
                      <a:pt x="49" y="24"/>
                    </a:lnTo>
                    <a:lnTo>
                      <a:pt x="47" y="23"/>
                    </a:lnTo>
                    <a:lnTo>
                      <a:pt x="45" y="23"/>
                    </a:lnTo>
                    <a:lnTo>
                      <a:pt x="43" y="22"/>
                    </a:lnTo>
                    <a:lnTo>
                      <a:pt x="40" y="21"/>
                    </a:lnTo>
                    <a:lnTo>
                      <a:pt x="40" y="21"/>
                    </a:lnTo>
                    <a:lnTo>
                      <a:pt x="38" y="21"/>
                    </a:lnTo>
                    <a:lnTo>
                      <a:pt x="35" y="22"/>
                    </a:lnTo>
                    <a:lnTo>
                      <a:pt x="30" y="24"/>
                    </a:lnTo>
                    <a:lnTo>
                      <a:pt x="30" y="24"/>
                    </a:lnTo>
                    <a:lnTo>
                      <a:pt x="26" y="25"/>
                    </a:lnTo>
                    <a:lnTo>
                      <a:pt x="25" y="26"/>
                    </a:lnTo>
                    <a:lnTo>
                      <a:pt x="25" y="27"/>
                    </a:lnTo>
                    <a:lnTo>
                      <a:pt x="24" y="29"/>
                    </a:lnTo>
                    <a:lnTo>
                      <a:pt x="23" y="31"/>
                    </a:lnTo>
                    <a:lnTo>
                      <a:pt x="24" y="33"/>
                    </a:lnTo>
                    <a:lnTo>
                      <a:pt x="25" y="35"/>
                    </a:lnTo>
                    <a:lnTo>
                      <a:pt x="26" y="38"/>
                    </a:lnTo>
                    <a:lnTo>
                      <a:pt x="28" y="40"/>
                    </a:lnTo>
                    <a:lnTo>
                      <a:pt x="28" y="40"/>
                    </a:lnTo>
                    <a:lnTo>
                      <a:pt x="26" y="39"/>
                    </a:lnTo>
                    <a:lnTo>
                      <a:pt x="26" y="40"/>
                    </a:lnTo>
                    <a:lnTo>
                      <a:pt x="25" y="40"/>
                    </a:lnTo>
                    <a:lnTo>
                      <a:pt x="24" y="42"/>
                    </a:lnTo>
                    <a:lnTo>
                      <a:pt x="22" y="43"/>
                    </a:lnTo>
                    <a:lnTo>
                      <a:pt x="22" y="43"/>
                    </a:lnTo>
                    <a:lnTo>
                      <a:pt x="21" y="43"/>
                    </a:lnTo>
                    <a:lnTo>
                      <a:pt x="19" y="43"/>
                    </a:lnTo>
                    <a:lnTo>
                      <a:pt x="17" y="43"/>
                    </a:lnTo>
                    <a:lnTo>
                      <a:pt x="16" y="44"/>
                    </a:lnTo>
                    <a:lnTo>
                      <a:pt x="16" y="44"/>
                    </a:lnTo>
                    <a:lnTo>
                      <a:pt x="15" y="45"/>
                    </a:lnTo>
                    <a:lnTo>
                      <a:pt x="14" y="47"/>
                    </a:lnTo>
                    <a:lnTo>
                      <a:pt x="14" y="47"/>
                    </a:lnTo>
                    <a:lnTo>
                      <a:pt x="13" y="48"/>
                    </a:lnTo>
                    <a:lnTo>
                      <a:pt x="14" y="50"/>
                    </a:lnTo>
                    <a:lnTo>
                      <a:pt x="14" y="50"/>
                    </a:lnTo>
                    <a:lnTo>
                      <a:pt x="15" y="51"/>
                    </a:lnTo>
                    <a:lnTo>
                      <a:pt x="16" y="52"/>
                    </a:lnTo>
                    <a:lnTo>
                      <a:pt x="17" y="53"/>
                    </a:lnTo>
                    <a:lnTo>
                      <a:pt x="18" y="54"/>
                    </a:lnTo>
                    <a:lnTo>
                      <a:pt x="18" y="54"/>
                    </a:lnTo>
                    <a:lnTo>
                      <a:pt x="16" y="55"/>
                    </a:lnTo>
                    <a:lnTo>
                      <a:pt x="14" y="55"/>
                    </a:lnTo>
                    <a:lnTo>
                      <a:pt x="12" y="56"/>
                    </a:lnTo>
                    <a:lnTo>
                      <a:pt x="10" y="56"/>
                    </a:lnTo>
                    <a:lnTo>
                      <a:pt x="10" y="56"/>
                    </a:lnTo>
                    <a:lnTo>
                      <a:pt x="8" y="57"/>
                    </a:lnTo>
                    <a:lnTo>
                      <a:pt x="6" y="58"/>
                    </a:lnTo>
                    <a:lnTo>
                      <a:pt x="5" y="59"/>
                    </a:lnTo>
                    <a:lnTo>
                      <a:pt x="4" y="61"/>
                    </a:lnTo>
                    <a:lnTo>
                      <a:pt x="2" y="64"/>
                    </a:lnTo>
                    <a:lnTo>
                      <a:pt x="0" y="68"/>
                    </a:lnTo>
                    <a:lnTo>
                      <a:pt x="0" y="68"/>
                    </a:lnTo>
                    <a:lnTo>
                      <a:pt x="0" y="69"/>
                    </a:lnTo>
                    <a:lnTo>
                      <a:pt x="0" y="70"/>
                    </a:lnTo>
                    <a:lnTo>
                      <a:pt x="0" y="72"/>
                    </a:lnTo>
                    <a:lnTo>
                      <a:pt x="1" y="72"/>
                    </a:lnTo>
                    <a:lnTo>
                      <a:pt x="2" y="74"/>
                    </a:lnTo>
                    <a:lnTo>
                      <a:pt x="5" y="75"/>
                    </a:lnTo>
                    <a:lnTo>
                      <a:pt x="7" y="76"/>
                    </a:lnTo>
                    <a:lnTo>
                      <a:pt x="10" y="77"/>
                    </a:lnTo>
                    <a:lnTo>
                      <a:pt x="15" y="78"/>
                    </a:lnTo>
                    <a:lnTo>
                      <a:pt x="15" y="78"/>
                    </a:lnTo>
                    <a:lnTo>
                      <a:pt x="14" y="80"/>
                    </a:lnTo>
                    <a:lnTo>
                      <a:pt x="14" y="81"/>
                    </a:lnTo>
                    <a:lnTo>
                      <a:pt x="15" y="82"/>
                    </a:lnTo>
                    <a:lnTo>
                      <a:pt x="16" y="84"/>
                    </a:lnTo>
                    <a:lnTo>
                      <a:pt x="16" y="84"/>
                    </a:lnTo>
                    <a:lnTo>
                      <a:pt x="18" y="85"/>
                    </a:lnTo>
                    <a:lnTo>
                      <a:pt x="20" y="85"/>
                    </a:lnTo>
                    <a:lnTo>
                      <a:pt x="22" y="86"/>
                    </a:lnTo>
                    <a:lnTo>
                      <a:pt x="25" y="87"/>
                    </a:lnTo>
                    <a:lnTo>
                      <a:pt x="25" y="87"/>
                    </a:lnTo>
                    <a:lnTo>
                      <a:pt x="25" y="89"/>
                    </a:lnTo>
                    <a:lnTo>
                      <a:pt x="25" y="91"/>
                    </a:lnTo>
                    <a:lnTo>
                      <a:pt x="25" y="92"/>
                    </a:lnTo>
                    <a:lnTo>
                      <a:pt x="25" y="93"/>
                    </a:lnTo>
                    <a:lnTo>
                      <a:pt x="26" y="93"/>
                    </a:lnTo>
                    <a:lnTo>
                      <a:pt x="27" y="94"/>
                    </a:lnTo>
                    <a:lnTo>
                      <a:pt x="27" y="94"/>
                    </a:lnTo>
                    <a:lnTo>
                      <a:pt x="28" y="94"/>
                    </a:lnTo>
                    <a:lnTo>
                      <a:pt x="30" y="94"/>
                    </a:lnTo>
                    <a:lnTo>
                      <a:pt x="31" y="94"/>
                    </a:lnTo>
                    <a:lnTo>
                      <a:pt x="32" y="94"/>
                    </a:lnTo>
                    <a:lnTo>
                      <a:pt x="32" y="94"/>
                    </a:lnTo>
                    <a:lnTo>
                      <a:pt x="33" y="95"/>
                    </a:lnTo>
                    <a:lnTo>
                      <a:pt x="33" y="95"/>
                    </a:lnTo>
                    <a:lnTo>
                      <a:pt x="29" y="95"/>
                    </a:lnTo>
                    <a:lnTo>
                      <a:pt x="27" y="95"/>
                    </a:lnTo>
                    <a:lnTo>
                      <a:pt x="25" y="96"/>
                    </a:lnTo>
                    <a:lnTo>
                      <a:pt x="25" y="96"/>
                    </a:lnTo>
                    <a:lnTo>
                      <a:pt x="24" y="97"/>
                    </a:lnTo>
                    <a:lnTo>
                      <a:pt x="23" y="99"/>
                    </a:lnTo>
                    <a:lnTo>
                      <a:pt x="22" y="101"/>
                    </a:lnTo>
                    <a:lnTo>
                      <a:pt x="21" y="102"/>
                    </a:lnTo>
                    <a:lnTo>
                      <a:pt x="21" y="102"/>
                    </a:lnTo>
                    <a:lnTo>
                      <a:pt x="21" y="103"/>
                    </a:lnTo>
                    <a:lnTo>
                      <a:pt x="21" y="105"/>
                    </a:lnTo>
                    <a:lnTo>
                      <a:pt x="22" y="106"/>
                    </a:lnTo>
                    <a:lnTo>
                      <a:pt x="24" y="108"/>
                    </a:lnTo>
                    <a:lnTo>
                      <a:pt x="26" y="109"/>
                    </a:lnTo>
                    <a:lnTo>
                      <a:pt x="29" y="111"/>
                    </a:lnTo>
                    <a:lnTo>
                      <a:pt x="31" y="111"/>
                    </a:lnTo>
                    <a:lnTo>
                      <a:pt x="34" y="111"/>
                    </a:lnTo>
                    <a:lnTo>
                      <a:pt x="36" y="111"/>
                    </a:lnTo>
                    <a:lnTo>
                      <a:pt x="36" y="111"/>
                    </a:lnTo>
                    <a:lnTo>
                      <a:pt x="36" y="112"/>
                    </a:lnTo>
                    <a:lnTo>
                      <a:pt x="37" y="112"/>
                    </a:lnTo>
                    <a:lnTo>
                      <a:pt x="38" y="113"/>
                    </a:lnTo>
                    <a:lnTo>
                      <a:pt x="40" y="113"/>
                    </a:lnTo>
                    <a:lnTo>
                      <a:pt x="42" y="113"/>
                    </a:lnTo>
                    <a:lnTo>
                      <a:pt x="42" y="113"/>
                    </a:lnTo>
                    <a:lnTo>
                      <a:pt x="42" y="114"/>
                    </a:lnTo>
                    <a:lnTo>
                      <a:pt x="42" y="114"/>
                    </a:lnTo>
                    <a:lnTo>
                      <a:pt x="41" y="116"/>
                    </a:lnTo>
                    <a:lnTo>
                      <a:pt x="41" y="116"/>
                    </a:lnTo>
                    <a:lnTo>
                      <a:pt x="42" y="117"/>
                    </a:lnTo>
                    <a:lnTo>
                      <a:pt x="43" y="117"/>
                    </a:lnTo>
                    <a:lnTo>
                      <a:pt x="46" y="117"/>
                    </a:lnTo>
                    <a:lnTo>
                      <a:pt x="46" y="117"/>
                    </a:lnTo>
                    <a:lnTo>
                      <a:pt x="46" y="119"/>
                    </a:lnTo>
                    <a:lnTo>
                      <a:pt x="47" y="120"/>
                    </a:lnTo>
                    <a:lnTo>
                      <a:pt x="48" y="121"/>
                    </a:lnTo>
                    <a:lnTo>
                      <a:pt x="49" y="121"/>
                    </a:lnTo>
                    <a:lnTo>
                      <a:pt x="51" y="123"/>
                    </a:lnTo>
                    <a:lnTo>
                      <a:pt x="52" y="124"/>
                    </a:lnTo>
                    <a:lnTo>
                      <a:pt x="52" y="125"/>
                    </a:lnTo>
                    <a:lnTo>
                      <a:pt x="52" y="125"/>
                    </a:lnTo>
                    <a:lnTo>
                      <a:pt x="54" y="125"/>
                    </a:lnTo>
                    <a:lnTo>
                      <a:pt x="56" y="125"/>
                    </a:lnTo>
                    <a:lnTo>
                      <a:pt x="57" y="125"/>
                    </a:lnTo>
                    <a:lnTo>
                      <a:pt x="59" y="124"/>
                    </a:lnTo>
                    <a:lnTo>
                      <a:pt x="60" y="123"/>
                    </a:lnTo>
                    <a:lnTo>
                      <a:pt x="61" y="121"/>
                    </a:lnTo>
                    <a:lnTo>
                      <a:pt x="62" y="120"/>
                    </a:lnTo>
                    <a:lnTo>
                      <a:pt x="62" y="119"/>
                    </a:lnTo>
                    <a:lnTo>
                      <a:pt x="62" y="119"/>
                    </a:lnTo>
                    <a:lnTo>
                      <a:pt x="63" y="119"/>
                    </a:lnTo>
                    <a:lnTo>
                      <a:pt x="64" y="119"/>
                    </a:lnTo>
                    <a:lnTo>
                      <a:pt x="66" y="120"/>
                    </a:lnTo>
                    <a:lnTo>
                      <a:pt x="68" y="119"/>
                    </a:lnTo>
                    <a:lnTo>
                      <a:pt x="69" y="119"/>
                    </a:lnTo>
                    <a:lnTo>
                      <a:pt x="69" y="118"/>
                    </a:lnTo>
                    <a:lnTo>
                      <a:pt x="69" y="118"/>
                    </a:lnTo>
                    <a:lnTo>
                      <a:pt x="70" y="117"/>
                    </a:lnTo>
                    <a:lnTo>
                      <a:pt x="71" y="115"/>
                    </a:lnTo>
                    <a:lnTo>
                      <a:pt x="71" y="112"/>
                    </a:lnTo>
                    <a:lnTo>
                      <a:pt x="71" y="112"/>
                    </a:lnTo>
                    <a:lnTo>
                      <a:pt x="72" y="112"/>
                    </a:lnTo>
                    <a:lnTo>
                      <a:pt x="73" y="112"/>
                    </a:lnTo>
                    <a:lnTo>
                      <a:pt x="74" y="113"/>
                    </a:lnTo>
                    <a:lnTo>
                      <a:pt x="75" y="113"/>
                    </a:lnTo>
                    <a:lnTo>
                      <a:pt x="76" y="113"/>
                    </a:lnTo>
                    <a:lnTo>
                      <a:pt x="77" y="113"/>
                    </a:lnTo>
                    <a:lnTo>
                      <a:pt x="78" y="113"/>
                    </a:lnTo>
                    <a:lnTo>
                      <a:pt x="78" y="113"/>
                    </a:lnTo>
                    <a:lnTo>
                      <a:pt x="77" y="110"/>
                    </a:lnTo>
                    <a:lnTo>
                      <a:pt x="75" y="108"/>
                    </a:lnTo>
                    <a:lnTo>
                      <a:pt x="73" y="104"/>
                    </a:lnTo>
                    <a:lnTo>
                      <a:pt x="72" y="102"/>
                    </a:lnTo>
                    <a:lnTo>
                      <a:pt x="71" y="100"/>
                    </a:lnTo>
                    <a:lnTo>
                      <a:pt x="70" y="98"/>
                    </a:lnTo>
                    <a:lnTo>
                      <a:pt x="70" y="95"/>
                    </a:lnTo>
                    <a:lnTo>
                      <a:pt x="70" y="95"/>
                    </a:lnTo>
                    <a:lnTo>
                      <a:pt x="70" y="92"/>
                    </a:lnTo>
                    <a:lnTo>
                      <a:pt x="70" y="92"/>
                    </a:lnTo>
                    <a:lnTo>
                      <a:pt x="72" y="92"/>
                    </a:lnTo>
                    <a:lnTo>
                      <a:pt x="74" y="92"/>
                    </a:lnTo>
                    <a:lnTo>
                      <a:pt x="75" y="92"/>
                    </a:lnTo>
                    <a:lnTo>
                      <a:pt x="75" y="92"/>
                    </a:lnTo>
                    <a:lnTo>
                      <a:pt x="76" y="91"/>
                    </a:lnTo>
                    <a:lnTo>
                      <a:pt x="77" y="90"/>
                    </a:lnTo>
                    <a:lnTo>
                      <a:pt x="77" y="89"/>
                    </a:lnTo>
                    <a:lnTo>
                      <a:pt x="78" y="89"/>
                    </a:lnTo>
                    <a:lnTo>
                      <a:pt x="78" y="87"/>
                    </a:lnTo>
                    <a:lnTo>
                      <a:pt x="78" y="84"/>
                    </a:lnTo>
                    <a:lnTo>
                      <a:pt x="78" y="84"/>
                    </a:lnTo>
                    <a:lnTo>
                      <a:pt x="79" y="84"/>
                    </a:lnTo>
                    <a:lnTo>
                      <a:pt x="80" y="84"/>
                    </a:lnTo>
                    <a:lnTo>
                      <a:pt x="80" y="83"/>
                    </a:lnTo>
                    <a:lnTo>
                      <a:pt x="81" y="82"/>
                    </a:lnTo>
                    <a:lnTo>
                      <a:pt x="81" y="82"/>
                    </a:lnTo>
                    <a:lnTo>
                      <a:pt x="82" y="82"/>
                    </a:lnTo>
                    <a:lnTo>
                      <a:pt x="83" y="82"/>
                    </a:lnTo>
                    <a:lnTo>
                      <a:pt x="83" y="81"/>
                    </a:lnTo>
                    <a:lnTo>
                      <a:pt x="83" y="81"/>
                    </a:lnTo>
                    <a:lnTo>
                      <a:pt x="83" y="79"/>
                    </a:lnTo>
                    <a:lnTo>
                      <a:pt x="83" y="79"/>
                    </a:lnTo>
                    <a:lnTo>
                      <a:pt x="84" y="78"/>
                    </a:lnTo>
                    <a:lnTo>
                      <a:pt x="84" y="78"/>
                    </a:lnTo>
                    <a:lnTo>
                      <a:pt x="85" y="78"/>
                    </a:lnTo>
                    <a:lnTo>
                      <a:pt x="86" y="78"/>
                    </a:lnTo>
                    <a:lnTo>
                      <a:pt x="88" y="77"/>
                    </a:lnTo>
                    <a:lnTo>
                      <a:pt x="93" y="78"/>
                    </a:lnTo>
                    <a:lnTo>
                      <a:pt x="93" y="78"/>
                    </a:lnTo>
                    <a:lnTo>
                      <a:pt x="93" y="81"/>
                    </a:lnTo>
                    <a:lnTo>
                      <a:pt x="94" y="83"/>
                    </a:lnTo>
                    <a:lnTo>
                      <a:pt x="95" y="85"/>
                    </a:lnTo>
                    <a:lnTo>
                      <a:pt x="98" y="87"/>
                    </a:lnTo>
                    <a:lnTo>
                      <a:pt x="98" y="87"/>
                    </a:lnTo>
                    <a:lnTo>
                      <a:pt x="100" y="88"/>
                    </a:lnTo>
                    <a:lnTo>
                      <a:pt x="102" y="88"/>
                    </a:lnTo>
                    <a:lnTo>
                      <a:pt x="102" y="88"/>
                    </a:lnTo>
                    <a:lnTo>
                      <a:pt x="104" y="87"/>
                    </a:lnTo>
                    <a:lnTo>
                      <a:pt x="106" y="86"/>
                    </a:lnTo>
                    <a:lnTo>
                      <a:pt x="106" y="86"/>
                    </a:lnTo>
                    <a:lnTo>
                      <a:pt x="108" y="86"/>
                    </a:lnTo>
                    <a:lnTo>
                      <a:pt x="109" y="87"/>
                    </a:lnTo>
                    <a:lnTo>
                      <a:pt x="111" y="88"/>
                    </a:lnTo>
                    <a:lnTo>
                      <a:pt x="117" y="88"/>
                    </a:lnTo>
                    <a:lnTo>
                      <a:pt x="117" y="88"/>
                    </a:lnTo>
                    <a:lnTo>
                      <a:pt x="115" y="92"/>
                    </a:lnTo>
                    <a:lnTo>
                      <a:pt x="113" y="95"/>
                    </a:lnTo>
                    <a:lnTo>
                      <a:pt x="112" y="96"/>
                    </a:lnTo>
                    <a:lnTo>
                      <a:pt x="111" y="98"/>
                    </a:lnTo>
                    <a:lnTo>
                      <a:pt x="111" y="100"/>
                    </a:lnTo>
                    <a:lnTo>
                      <a:pt x="111" y="102"/>
                    </a:lnTo>
                    <a:lnTo>
                      <a:pt x="111" y="102"/>
                    </a:lnTo>
                    <a:lnTo>
                      <a:pt x="112" y="102"/>
                    </a:lnTo>
                    <a:lnTo>
                      <a:pt x="113" y="102"/>
                    </a:lnTo>
                    <a:lnTo>
                      <a:pt x="113" y="102"/>
                    </a:lnTo>
                    <a:lnTo>
                      <a:pt x="114" y="103"/>
                    </a:lnTo>
                    <a:lnTo>
                      <a:pt x="114" y="105"/>
                    </a:lnTo>
                    <a:lnTo>
                      <a:pt x="114" y="105"/>
                    </a:lnTo>
                    <a:lnTo>
                      <a:pt x="115" y="105"/>
                    </a:lnTo>
                    <a:lnTo>
                      <a:pt x="115" y="106"/>
                    </a:lnTo>
                    <a:lnTo>
                      <a:pt x="117" y="108"/>
                    </a:lnTo>
                    <a:lnTo>
                      <a:pt x="118" y="110"/>
                    </a:lnTo>
                    <a:lnTo>
                      <a:pt x="118" y="111"/>
                    </a:lnTo>
                    <a:lnTo>
                      <a:pt x="119" y="111"/>
                    </a:lnTo>
                    <a:lnTo>
                      <a:pt x="119" y="111"/>
                    </a:lnTo>
                    <a:lnTo>
                      <a:pt x="121" y="112"/>
                    </a:lnTo>
                    <a:lnTo>
                      <a:pt x="123" y="112"/>
                    </a:lnTo>
                    <a:lnTo>
                      <a:pt x="124" y="112"/>
                    </a:lnTo>
                    <a:lnTo>
                      <a:pt x="126" y="112"/>
                    </a:lnTo>
                    <a:lnTo>
                      <a:pt x="126" y="112"/>
                    </a:lnTo>
                    <a:lnTo>
                      <a:pt x="128" y="114"/>
                    </a:lnTo>
                    <a:lnTo>
                      <a:pt x="130" y="116"/>
                    </a:lnTo>
                    <a:lnTo>
                      <a:pt x="132" y="118"/>
                    </a:lnTo>
                    <a:lnTo>
                      <a:pt x="133" y="119"/>
                    </a:lnTo>
                    <a:lnTo>
                      <a:pt x="135" y="119"/>
                    </a:lnTo>
                    <a:lnTo>
                      <a:pt x="135" y="119"/>
                    </a:lnTo>
                    <a:lnTo>
                      <a:pt x="137" y="119"/>
                    </a:lnTo>
                    <a:lnTo>
                      <a:pt x="138" y="119"/>
                    </a:lnTo>
                    <a:lnTo>
                      <a:pt x="140" y="118"/>
                    </a:lnTo>
                    <a:lnTo>
                      <a:pt x="141" y="118"/>
                    </a:lnTo>
                    <a:lnTo>
                      <a:pt x="141" y="118"/>
                    </a:lnTo>
                    <a:lnTo>
                      <a:pt x="143" y="116"/>
                    </a:lnTo>
                    <a:lnTo>
                      <a:pt x="146" y="115"/>
                    </a:lnTo>
                    <a:lnTo>
                      <a:pt x="151" y="113"/>
                    </a:lnTo>
                    <a:lnTo>
                      <a:pt x="152" y="112"/>
                    </a:lnTo>
                    <a:lnTo>
                      <a:pt x="154" y="111"/>
                    </a:lnTo>
                    <a:lnTo>
                      <a:pt x="155" y="109"/>
                    </a:lnTo>
                    <a:lnTo>
                      <a:pt x="155" y="106"/>
                    </a:lnTo>
                    <a:lnTo>
                      <a:pt x="155" y="106"/>
                    </a:lnTo>
                    <a:lnTo>
                      <a:pt x="158" y="106"/>
                    </a:lnTo>
                    <a:lnTo>
                      <a:pt x="160" y="105"/>
                    </a:lnTo>
                    <a:lnTo>
                      <a:pt x="160" y="105"/>
                    </a:lnTo>
                    <a:lnTo>
                      <a:pt x="161" y="105"/>
                    </a:lnTo>
                    <a:lnTo>
                      <a:pt x="161" y="104"/>
                    </a:lnTo>
                    <a:lnTo>
                      <a:pt x="161" y="104"/>
                    </a:lnTo>
                    <a:lnTo>
                      <a:pt x="162" y="104"/>
                    </a:lnTo>
                    <a:lnTo>
                      <a:pt x="163" y="104"/>
                    </a:lnTo>
                    <a:lnTo>
                      <a:pt x="164" y="104"/>
                    </a:lnTo>
                    <a:lnTo>
                      <a:pt x="165" y="103"/>
                    </a:lnTo>
                    <a:lnTo>
                      <a:pt x="165" y="103"/>
                    </a:lnTo>
                    <a:lnTo>
                      <a:pt x="166" y="102"/>
                    </a:lnTo>
                    <a:lnTo>
                      <a:pt x="166" y="101"/>
                    </a:lnTo>
                    <a:lnTo>
                      <a:pt x="166" y="99"/>
                    </a:lnTo>
                    <a:lnTo>
                      <a:pt x="166" y="99"/>
                    </a:lnTo>
                    <a:lnTo>
                      <a:pt x="171" y="99"/>
                    </a:lnTo>
                    <a:lnTo>
                      <a:pt x="175" y="98"/>
                    </a:lnTo>
                    <a:lnTo>
                      <a:pt x="177" y="98"/>
                    </a:lnTo>
                    <a:lnTo>
                      <a:pt x="178" y="97"/>
                    </a:lnTo>
                    <a:lnTo>
                      <a:pt x="180" y="96"/>
                    </a:lnTo>
                    <a:lnTo>
                      <a:pt x="182" y="94"/>
                    </a:lnTo>
                    <a:lnTo>
                      <a:pt x="182" y="94"/>
                    </a:lnTo>
                    <a:lnTo>
                      <a:pt x="183" y="93"/>
                    </a:lnTo>
                    <a:lnTo>
                      <a:pt x="183" y="91"/>
                    </a:lnTo>
                    <a:lnTo>
                      <a:pt x="184" y="89"/>
                    </a:lnTo>
                    <a:lnTo>
                      <a:pt x="183" y="88"/>
                    </a:lnTo>
                    <a:lnTo>
                      <a:pt x="183" y="88"/>
                    </a:lnTo>
                    <a:close/>
                  </a:path>
                </a:pathLst>
              </a:custGeom>
              <a:solidFill>
                <a:srgbClr val="AFD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08" name="Freeform 3144">
                <a:extLst>
                  <a:ext uri="{FF2B5EF4-FFF2-40B4-BE49-F238E27FC236}">
                    <a16:creationId xmlns:a16="http://schemas.microsoft.com/office/drawing/2014/main" id="{CB996551-8D89-4E98-9A2A-E64FA8517ACC}"/>
                  </a:ext>
                </a:extLst>
              </p:cNvPr>
              <p:cNvSpPr>
                <a:spLocks/>
              </p:cNvSpPr>
              <p:nvPr/>
            </p:nvSpPr>
            <p:spPr bwMode="auto">
              <a:xfrm>
                <a:off x="3102" y="1681"/>
                <a:ext cx="69" cy="46"/>
              </a:xfrm>
              <a:custGeom>
                <a:avLst/>
                <a:gdLst>
                  <a:gd name="T0" fmla="*/ 0 w 69"/>
                  <a:gd name="T1" fmla="*/ 11 h 46"/>
                  <a:gd name="T2" fmla="*/ 0 w 69"/>
                  <a:gd name="T3" fmla="*/ 16 h 46"/>
                  <a:gd name="T4" fmla="*/ 0 w 69"/>
                  <a:gd name="T5" fmla="*/ 18 h 46"/>
                  <a:gd name="T6" fmla="*/ 3 w 69"/>
                  <a:gd name="T7" fmla="*/ 21 h 46"/>
                  <a:gd name="T8" fmla="*/ 9 w 69"/>
                  <a:gd name="T9" fmla="*/ 24 h 46"/>
                  <a:gd name="T10" fmla="*/ 13 w 69"/>
                  <a:gd name="T11" fmla="*/ 26 h 46"/>
                  <a:gd name="T12" fmla="*/ 11 w 69"/>
                  <a:gd name="T13" fmla="*/ 28 h 46"/>
                  <a:gd name="T14" fmla="*/ 9 w 69"/>
                  <a:gd name="T15" fmla="*/ 31 h 46"/>
                  <a:gd name="T16" fmla="*/ 8 w 69"/>
                  <a:gd name="T17" fmla="*/ 33 h 46"/>
                  <a:gd name="T18" fmla="*/ 8 w 69"/>
                  <a:gd name="T19" fmla="*/ 34 h 46"/>
                  <a:gd name="T20" fmla="*/ 11 w 69"/>
                  <a:gd name="T21" fmla="*/ 38 h 46"/>
                  <a:gd name="T22" fmla="*/ 15 w 69"/>
                  <a:gd name="T23" fmla="*/ 41 h 46"/>
                  <a:gd name="T24" fmla="*/ 20 w 69"/>
                  <a:gd name="T25" fmla="*/ 42 h 46"/>
                  <a:gd name="T26" fmla="*/ 23 w 69"/>
                  <a:gd name="T27" fmla="*/ 41 h 46"/>
                  <a:gd name="T28" fmla="*/ 26 w 69"/>
                  <a:gd name="T29" fmla="*/ 39 h 46"/>
                  <a:gd name="T30" fmla="*/ 28 w 69"/>
                  <a:gd name="T31" fmla="*/ 37 h 46"/>
                  <a:gd name="T32" fmla="*/ 32 w 69"/>
                  <a:gd name="T33" fmla="*/ 40 h 46"/>
                  <a:gd name="T34" fmla="*/ 38 w 69"/>
                  <a:gd name="T35" fmla="*/ 44 h 46"/>
                  <a:gd name="T36" fmla="*/ 42 w 69"/>
                  <a:gd name="T37" fmla="*/ 46 h 46"/>
                  <a:gd name="T38" fmla="*/ 45 w 69"/>
                  <a:gd name="T39" fmla="*/ 45 h 46"/>
                  <a:gd name="T40" fmla="*/ 48 w 69"/>
                  <a:gd name="T41" fmla="*/ 44 h 46"/>
                  <a:gd name="T42" fmla="*/ 49 w 69"/>
                  <a:gd name="T43" fmla="*/ 42 h 46"/>
                  <a:gd name="T44" fmla="*/ 51 w 69"/>
                  <a:gd name="T45" fmla="*/ 39 h 46"/>
                  <a:gd name="T46" fmla="*/ 52 w 69"/>
                  <a:gd name="T47" fmla="*/ 38 h 46"/>
                  <a:gd name="T48" fmla="*/ 54 w 69"/>
                  <a:gd name="T49" fmla="*/ 36 h 46"/>
                  <a:gd name="T50" fmla="*/ 61 w 69"/>
                  <a:gd name="T51" fmla="*/ 35 h 46"/>
                  <a:gd name="T52" fmla="*/ 64 w 69"/>
                  <a:gd name="T53" fmla="*/ 34 h 46"/>
                  <a:gd name="T54" fmla="*/ 68 w 69"/>
                  <a:gd name="T55" fmla="*/ 32 h 46"/>
                  <a:gd name="T56" fmla="*/ 69 w 69"/>
                  <a:gd name="T57" fmla="*/ 29 h 46"/>
                  <a:gd name="T58" fmla="*/ 69 w 69"/>
                  <a:gd name="T59" fmla="*/ 26 h 46"/>
                  <a:gd name="T60" fmla="*/ 68 w 69"/>
                  <a:gd name="T61" fmla="*/ 22 h 46"/>
                  <a:gd name="T62" fmla="*/ 67 w 69"/>
                  <a:gd name="T63" fmla="*/ 21 h 46"/>
                  <a:gd name="T64" fmla="*/ 63 w 69"/>
                  <a:gd name="T65" fmla="*/ 16 h 46"/>
                  <a:gd name="T66" fmla="*/ 57 w 69"/>
                  <a:gd name="T67" fmla="*/ 10 h 46"/>
                  <a:gd name="T68" fmla="*/ 56 w 69"/>
                  <a:gd name="T69" fmla="*/ 9 h 46"/>
                  <a:gd name="T70" fmla="*/ 56 w 69"/>
                  <a:gd name="T71" fmla="*/ 7 h 46"/>
                  <a:gd name="T72" fmla="*/ 50 w 69"/>
                  <a:gd name="T73" fmla="*/ 5 h 46"/>
                  <a:gd name="T74" fmla="*/ 42 w 69"/>
                  <a:gd name="T75" fmla="*/ 2 h 46"/>
                  <a:gd name="T76" fmla="*/ 36 w 69"/>
                  <a:gd name="T77" fmla="*/ 0 h 46"/>
                  <a:gd name="T78" fmla="*/ 0 w 69"/>
                  <a:gd name="T79" fmla="*/ 1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 h="46">
                    <a:moveTo>
                      <a:pt x="0" y="11"/>
                    </a:moveTo>
                    <a:lnTo>
                      <a:pt x="0" y="11"/>
                    </a:lnTo>
                    <a:lnTo>
                      <a:pt x="0" y="13"/>
                    </a:lnTo>
                    <a:lnTo>
                      <a:pt x="0" y="16"/>
                    </a:lnTo>
                    <a:lnTo>
                      <a:pt x="0" y="16"/>
                    </a:lnTo>
                    <a:lnTo>
                      <a:pt x="0" y="18"/>
                    </a:lnTo>
                    <a:lnTo>
                      <a:pt x="2" y="20"/>
                    </a:lnTo>
                    <a:lnTo>
                      <a:pt x="3" y="21"/>
                    </a:lnTo>
                    <a:lnTo>
                      <a:pt x="5" y="22"/>
                    </a:lnTo>
                    <a:lnTo>
                      <a:pt x="9" y="24"/>
                    </a:lnTo>
                    <a:lnTo>
                      <a:pt x="13" y="26"/>
                    </a:lnTo>
                    <a:lnTo>
                      <a:pt x="13" y="26"/>
                    </a:lnTo>
                    <a:lnTo>
                      <a:pt x="12" y="27"/>
                    </a:lnTo>
                    <a:lnTo>
                      <a:pt x="11" y="28"/>
                    </a:lnTo>
                    <a:lnTo>
                      <a:pt x="10" y="30"/>
                    </a:lnTo>
                    <a:lnTo>
                      <a:pt x="9" y="31"/>
                    </a:lnTo>
                    <a:lnTo>
                      <a:pt x="8" y="32"/>
                    </a:lnTo>
                    <a:lnTo>
                      <a:pt x="8" y="33"/>
                    </a:lnTo>
                    <a:lnTo>
                      <a:pt x="8" y="34"/>
                    </a:lnTo>
                    <a:lnTo>
                      <a:pt x="8" y="34"/>
                    </a:lnTo>
                    <a:lnTo>
                      <a:pt x="9" y="36"/>
                    </a:lnTo>
                    <a:lnTo>
                      <a:pt x="11" y="38"/>
                    </a:lnTo>
                    <a:lnTo>
                      <a:pt x="13" y="40"/>
                    </a:lnTo>
                    <a:lnTo>
                      <a:pt x="15" y="41"/>
                    </a:lnTo>
                    <a:lnTo>
                      <a:pt x="18" y="42"/>
                    </a:lnTo>
                    <a:lnTo>
                      <a:pt x="20" y="42"/>
                    </a:lnTo>
                    <a:lnTo>
                      <a:pt x="21" y="41"/>
                    </a:lnTo>
                    <a:lnTo>
                      <a:pt x="23" y="41"/>
                    </a:lnTo>
                    <a:lnTo>
                      <a:pt x="25" y="40"/>
                    </a:lnTo>
                    <a:lnTo>
                      <a:pt x="26" y="39"/>
                    </a:lnTo>
                    <a:lnTo>
                      <a:pt x="28" y="37"/>
                    </a:lnTo>
                    <a:lnTo>
                      <a:pt x="28" y="37"/>
                    </a:lnTo>
                    <a:lnTo>
                      <a:pt x="30" y="39"/>
                    </a:lnTo>
                    <a:lnTo>
                      <a:pt x="32" y="40"/>
                    </a:lnTo>
                    <a:lnTo>
                      <a:pt x="36" y="43"/>
                    </a:lnTo>
                    <a:lnTo>
                      <a:pt x="38" y="44"/>
                    </a:lnTo>
                    <a:lnTo>
                      <a:pt x="40" y="45"/>
                    </a:lnTo>
                    <a:lnTo>
                      <a:pt x="42" y="46"/>
                    </a:lnTo>
                    <a:lnTo>
                      <a:pt x="45" y="45"/>
                    </a:lnTo>
                    <a:lnTo>
                      <a:pt x="45" y="45"/>
                    </a:lnTo>
                    <a:lnTo>
                      <a:pt x="46" y="45"/>
                    </a:lnTo>
                    <a:lnTo>
                      <a:pt x="48" y="44"/>
                    </a:lnTo>
                    <a:lnTo>
                      <a:pt x="48" y="43"/>
                    </a:lnTo>
                    <a:lnTo>
                      <a:pt x="49" y="42"/>
                    </a:lnTo>
                    <a:lnTo>
                      <a:pt x="50" y="40"/>
                    </a:lnTo>
                    <a:lnTo>
                      <a:pt x="51" y="39"/>
                    </a:lnTo>
                    <a:lnTo>
                      <a:pt x="52" y="38"/>
                    </a:lnTo>
                    <a:lnTo>
                      <a:pt x="52" y="38"/>
                    </a:lnTo>
                    <a:lnTo>
                      <a:pt x="53" y="37"/>
                    </a:lnTo>
                    <a:lnTo>
                      <a:pt x="54" y="36"/>
                    </a:lnTo>
                    <a:lnTo>
                      <a:pt x="58" y="36"/>
                    </a:lnTo>
                    <a:lnTo>
                      <a:pt x="61" y="35"/>
                    </a:lnTo>
                    <a:lnTo>
                      <a:pt x="64" y="34"/>
                    </a:lnTo>
                    <a:lnTo>
                      <a:pt x="64" y="34"/>
                    </a:lnTo>
                    <a:lnTo>
                      <a:pt x="66" y="33"/>
                    </a:lnTo>
                    <a:lnTo>
                      <a:pt x="68" y="32"/>
                    </a:lnTo>
                    <a:lnTo>
                      <a:pt x="69" y="31"/>
                    </a:lnTo>
                    <a:lnTo>
                      <a:pt x="69" y="29"/>
                    </a:lnTo>
                    <a:lnTo>
                      <a:pt x="69" y="28"/>
                    </a:lnTo>
                    <a:lnTo>
                      <a:pt x="69" y="26"/>
                    </a:lnTo>
                    <a:lnTo>
                      <a:pt x="69" y="24"/>
                    </a:lnTo>
                    <a:lnTo>
                      <a:pt x="68" y="22"/>
                    </a:lnTo>
                    <a:lnTo>
                      <a:pt x="68" y="22"/>
                    </a:lnTo>
                    <a:lnTo>
                      <a:pt x="67" y="21"/>
                    </a:lnTo>
                    <a:lnTo>
                      <a:pt x="66" y="19"/>
                    </a:lnTo>
                    <a:lnTo>
                      <a:pt x="63" y="16"/>
                    </a:lnTo>
                    <a:lnTo>
                      <a:pt x="60" y="13"/>
                    </a:lnTo>
                    <a:lnTo>
                      <a:pt x="57" y="10"/>
                    </a:lnTo>
                    <a:lnTo>
                      <a:pt x="57" y="10"/>
                    </a:lnTo>
                    <a:lnTo>
                      <a:pt x="56" y="9"/>
                    </a:lnTo>
                    <a:lnTo>
                      <a:pt x="56" y="8"/>
                    </a:lnTo>
                    <a:lnTo>
                      <a:pt x="56" y="7"/>
                    </a:lnTo>
                    <a:lnTo>
                      <a:pt x="56" y="7"/>
                    </a:lnTo>
                    <a:lnTo>
                      <a:pt x="50" y="5"/>
                    </a:lnTo>
                    <a:lnTo>
                      <a:pt x="50" y="5"/>
                    </a:lnTo>
                    <a:lnTo>
                      <a:pt x="42" y="2"/>
                    </a:lnTo>
                    <a:lnTo>
                      <a:pt x="38" y="0"/>
                    </a:lnTo>
                    <a:lnTo>
                      <a:pt x="36" y="0"/>
                    </a:lnTo>
                    <a:lnTo>
                      <a:pt x="34" y="0"/>
                    </a:lnTo>
                    <a:lnTo>
                      <a:pt x="0" y="1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09" name="Freeform 3145">
                <a:extLst>
                  <a:ext uri="{FF2B5EF4-FFF2-40B4-BE49-F238E27FC236}">
                    <a16:creationId xmlns:a16="http://schemas.microsoft.com/office/drawing/2014/main" id="{4E8625DF-D0C9-4591-B4C8-1CAD91356E36}"/>
                  </a:ext>
                </a:extLst>
              </p:cNvPr>
              <p:cNvSpPr>
                <a:spLocks/>
              </p:cNvSpPr>
              <p:nvPr/>
            </p:nvSpPr>
            <p:spPr bwMode="auto">
              <a:xfrm>
                <a:off x="3139" y="1658"/>
                <a:ext cx="65" cy="71"/>
              </a:xfrm>
              <a:custGeom>
                <a:avLst/>
                <a:gdLst>
                  <a:gd name="T0" fmla="*/ 16 w 65"/>
                  <a:gd name="T1" fmla="*/ 17 h 71"/>
                  <a:gd name="T2" fmla="*/ 5 w 65"/>
                  <a:gd name="T3" fmla="*/ 25 h 71"/>
                  <a:gd name="T4" fmla="*/ 2 w 65"/>
                  <a:gd name="T5" fmla="*/ 28 h 71"/>
                  <a:gd name="T6" fmla="*/ 0 w 65"/>
                  <a:gd name="T7" fmla="*/ 32 h 71"/>
                  <a:gd name="T8" fmla="*/ 0 w 65"/>
                  <a:gd name="T9" fmla="*/ 36 h 71"/>
                  <a:gd name="T10" fmla="*/ 1 w 65"/>
                  <a:gd name="T11" fmla="*/ 39 h 71"/>
                  <a:gd name="T12" fmla="*/ 3 w 65"/>
                  <a:gd name="T13" fmla="*/ 42 h 71"/>
                  <a:gd name="T14" fmla="*/ 8 w 65"/>
                  <a:gd name="T15" fmla="*/ 46 h 71"/>
                  <a:gd name="T16" fmla="*/ 12 w 65"/>
                  <a:gd name="T17" fmla="*/ 48 h 71"/>
                  <a:gd name="T18" fmla="*/ 11 w 65"/>
                  <a:gd name="T19" fmla="*/ 50 h 71"/>
                  <a:gd name="T20" fmla="*/ 9 w 65"/>
                  <a:gd name="T21" fmla="*/ 52 h 71"/>
                  <a:gd name="T22" fmla="*/ 6 w 65"/>
                  <a:gd name="T23" fmla="*/ 54 h 71"/>
                  <a:gd name="T24" fmla="*/ 6 w 65"/>
                  <a:gd name="T25" fmla="*/ 56 h 71"/>
                  <a:gd name="T26" fmla="*/ 6 w 65"/>
                  <a:gd name="T27" fmla="*/ 61 h 71"/>
                  <a:gd name="T28" fmla="*/ 6 w 65"/>
                  <a:gd name="T29" fmla="*/ 66 h 71"/>
                  <a:gd name="T30" fmla="*/ 7 w 65"/>
                  <a:gd name="T31" fmla="*/ 68 h 71"/>
                  <a:gd name="T32" fmla="*/ 10 w 65"/>
                  <a:gd name="T33" fmla="*/ 70 h 71"/>
                  <a:gd name="T34" fmla="*/ 12 w 65"/>
                  <a:gd name="T35" fmla="*/ 71 h 71"/>
                  <a:gd name="T36" fmla="*/ 17 w 65"/>
                  <a:gd name="T37" fmla="*/ 71 h 71"/>
                  <a:gd name="T38" fmla="*/ 20 w 65"/>
                  <a:gd name="T39" fmla="*/ 70 h 71"/>
                  <a:gd name="T40" fmla="*/ 22 w 65"/>
                  <a:gd name="T41" fmla="*/ 67 h 71"/>
                  <a:gd name="T42" fmla="*/ 24 w 65"/>
                  <a:gd name="T43" fmla="*/ 63 h 71"/>
                  <a:gd name="T44" fmla="*/ 26 w 65"/>
                  <a:gd name="T45" fmla="*/ 64 h 71"/>
                  <a:gd name="T46" fmla="*/ 31 w 65"/>
                  <a:gd name="T47" fmla="*/ 66 h 71"/>
                  <a:gd name="T48" fmla="*/ 36 w 65"/>
                  <a:gd name="T49" fmla="*/ 66 h 71"/>
                  <a:gd name="T50" fmla="*/ 41 w 65"/>
                  <a:gd name="T51" fmla="*/ 64 h 71"/>
                  <a:gd name="T52" fmla="*/ 42 w 65"/>
                  <a:gd name="T53" fmla="*/ 62 h 71"/>
                  <a:gd name="T54" fmla="*/ 42 w 65"/>
                  <a:gd name="T55" fmla="*/ 62 h 71"/>
                  <a:gd name="T56" fmla="*/ 42 w 65"/>
                  <a:gd name="T57" fmla="*/ 60 h 71"/>
                  <a:gd name="T58" fmla="*/ 42 w 65"/>
                  <a:gd name="T59" fmla="*/ 59 h 71"/>
                  <a:gd name="T60" fmla="*/ 44 w 65"/>
                  <a:gd name="T61" fmla="*/ 58 h 71"/>
                  <a:gd name="T62" fmla="*/ 48 w 65"/>
                  <a:gd name="T63" fmla="*/ 57 h 71"/>
                  <a:gd name="T64" fmla="*/ 53 w 65"/>
                  <a:gd name="T65" fmla="*/ 57 h 71"/>
                  <a:gd name="T66" fmla="*/ 56 w 65"/>
                  <a:gd name="T67" fmla="*/ 56 h 71"/>
                  <a:gd name="T68" fmla="*/ 57 w 65"/>
                  <a:gd name="T69" fmla="*/ 55 h 71"/>
                  <a:gd name="T70" fmla="*/ 58 w 65"/>
                  <a:gd name="T71" fmla="*/ 54 h 71"/>
                  <a:gd name="T72" fmla="*/ 57 w 65"/>
                  <a:gd name="T73" fmla="*/ 50 h 71"/>
                  <a:gd name="T74" fmla="*/ 55 w 65"/>
                  <a:gd name="T75" fmla="*/ 47 h 71"/>
                  <a:gd name="T76" fmla="*/ 51 w 65"/>
                  <a:gd name="T77" fmla="*/ 42 h 71"/>
                  <a:gd name="T78" fmla="*/ 51 w 65"/>
                  <a:gd name="T79" fmla="*/ 40 h 71"/>
                  <a:gd name="T80" fmla="*/ 52 w 65"/>
                  <a:gd name="T81" fmla="*/ 38 h 71"/>
                  <a:gd name="T82" fmla="*/ 55 w 65"/>
                  <a:gd name="T83" fmla="*/ 35 h 71"/>
                  <a:gd name="T84" fmla="*/ 61 w 65"/>
                  <a:gd name="T85" fmla="*/ 33 h 71"/>
                  <a:gd name="T86" fmla="*/ 62 w 65"/>
                  <a:gd name="T87" fmla="*/ 32 h 71"/>
                  <a:gd name="T88" fmla="*/ 65 w 65"/>
                  <a:gd name="T89" fmla="*/ 28 h 71"/>
                  <a:gd name="T90" fmla="*/ 65 w 65"/>
                  <a:gd name="T91" fmla="*/ 25 h 71"/>
                  <a:gd name="T92" fmla="*/ 64 w 65"/>
                  <a:gd name="T93" fmla="*/ 21 h 71"/>
                  <a:gd name="T94" fmla="*/ 61 w 65"/>
                  <a:gd name="T95" fmla="*/ 16 h 71"/>
                  <a:gd name="T96" fmla="*/ 55 w 65"/>
                  <a:gd name="T97" fmla="*/ 12 h 71"/>
                  <a:gd name="T98" fmla="*/ 42 w 65"/>
                  <a:gd name="T99" fmla="*/ 4 h 71"/>
                  <a:gd name="T100" fmla="*/ 16 w 65"/>
                  <a:gd name="T101" fmla="*/ 1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5" h="71">
                    <a:moveTo>
                      <a:pt x="16" y="17"/>
                    </a:moveTo>
                    <a:lnTo>
                      <a:pt x="16" y="17"/>
                    </a:lnTo>
                    <a:lnTo>
                      <a:pt x="9" y="22"/>
                    </a:lnTo>
                    <a:lnTo>
                      <a:pt x="5" y="25"/>
                    </a:lnTo>
                    <a:lnTo>
                      <a:pt x="2" y="28"/>
                    </a:lnTo>
                    <a:lnTo>
                      <a:pt x="2" y="28"/>
                    </a:lnTo>
                    <a:lnTo>
                      <a:pt x="1" y="30"/>
                    </a:lnTo>
                    <a:lnTo>
                      <a:pt x="0" y="32"/>
                    </a:lnTo>
                    <a:lnTo>
                      <a:pt x="0" y="34"/>
                    </a:lnTo>
                    <a:lnTo>
                      <a:pt x="0" y="36"/>
                    </a:lnTo>
                    <a:lnTo>
                      <a:pt x="0" y="36"/>
                    </a:lnTo>
                    <a:lnTo>
                      <a:pt x="1" y="39"/>
                    </a:lnTo>
                    <a:lnTo>
                      <a:pt x="2" y="41"/>
                    </a:lnTo>
                    <a:lnTo>
                      <a:pt x="3" y="42"/>
                    </a:lnTo>
                    <a:lnTo>
                      <a:pt x="5" y="44"/>
                    </a:lnTo>
                    <a:lnTo>
                      <a:pt x="8" y="46"/>
                    </a:lnTo>
                    <a:lnTo>
                      <a:pt x="10" y="47"/>
                    </a:lnTo>
                    <a:lnTo>
                      <a:pt x="12" y="48"/>
                    </a:lnTo>
                    <a:lnTo>
                      <a:pt x="12" y="48"/>
                    </a:lnTo>
                    <a:lnTo>
                      <a:pt x="11" y="50"/>
                    </a:lnTo>
                    <a:lnTo>
                      <a:pt x="11" y="51"/>
                    </a:lnTo>
                    <a:lnTo>
                      <a:pt x="9" y="52"/>
                    </a:lnTo>
                    <a:lnTo>
                      <a:pt x="7" y="53"/>
                    </a:lnTo>
                    <a:lnTo>
                      <a:pt x="6" y="54"/>
                    </a:lnTo>
                    <a:lnTo>
                      <a:pt x="6" y="56"/>
                    </a:lnTo>
                    <a:lnTo>
                      <a:pt x="6" y="56"/>
                    </a:lnTo>
                    <a:lnTo>
                      <a:pt x="6" y="58"/>
                    </a:lnTo>
                    <a:lnTo>
                      <a:pt x="6" y="61"/>
                    </a:lnTo>
                    <a:lnTo>
                      <a:pt x="6" y="63"/>
                    </a:lnTo>
                    <a:lnTo>
                      <a:pt x="6" y="66"/>
                    </a:lnTo>
                    <a:lnTo>
                      <a:pt x="6" y="66"/>
                    </a:lnTo>
                    <a:lnTo>
                      <a:pt x="7" y="68"/>
                    </a:lnTo>
                    <a:lnTo>
                      <a:pt x="8" y="69"/>
                    </a:lnTo>
                    <a:lnTo>
                      <a:pt x="10" y="70"/>
                    </a:lnTo>
                    <a:lnTo>
                      <a:pt x="12" y="71"/>
                    </a:lnTo>
                    <a:lnTo>
                      <a:pt x="12" y="71"/>
                    </a:lnTo>
                    <a:lnTo>
                      <a:pt x="14" y="71"/>
                    </a:lnTo>
                    <a:lnTo>
                      <a:pt x="17" y="71"/>
                    </a:lnTo>
                    <a:lnTo>
                      <a:pt x="18" y="70"/>
                    </a:lnTo>
                    <a:lnTo>
                      <a:pt x="20" y="70"/>
                    </a:lnTo>
                    <a:lnTo>
                      <a:pt x="21" y="69"/>
                    </a:lnTo>
                    <a:lnTo>
                      <a:pt x="22" y="67"/>
                    </a:lnTo>
                    <a:lnTo>
                      <a:pt x="23" y="65"/>
                    </a:lnTo>
                    <a:lnTo>
                      <a:pt x="24" y="63"/>
                    </a:lnTo>
                    <a:lnTo>
                      <a:pt x="24" y="63"/>
                    </a:lnTo>
                    <a:lnTo>
                      <a:pt x="26" y="64"/>
                    </a:lnTo>
                    <a:lnTo>
                      <a:pt x="28" y="65"/>
                    </a:lnTo>
                    <a:lnTo>
                      <a:pt x="31" y="66"/>
                    </a:lnTo>
                    <a:lnTo>
                      <a:pt x="34" y="66"/>
                    </a:lnTo>
                    <a:lnTo>
                      <a:pt x="36" y="66"/>
                    </a:lnTo>
                    <a:lnTo>
                      <a:pt x="39" y="65"/>
                    </a:lnTo>
                    <a:lnTo>
                      <a:pt x="41" y="64"/>
                    </a:lnTo>
                    <a:lnTo>
                      <a:pt x="41" y="63"/>
                    </a:lnTo>
                    <a:lnTo>
                      <a:pt x="42" y="62"/>
                    </a:lnTo>
                    <a:lnTo>
                      <a:pt x="42" y="62"/>
                    </a:lnTo>
                    <a:lnTo>
                      <a:pt x="42" y="62"/>
                    </a:lnTo>
                    <a:lnTo>
                      <a:pt x="42" y="61"/>
                    </a:lnTo>
                    <a:lnTo>
                      <a:pt x="42" y="60"/>
                    </a:lnTo>
                    <a:lnTo>
                      <a:pt x="42" y="59"/>
                    </a:lnTo>
                    <a:lnTo>
                      <a:pt x="42" y="59"/>
                    </a:lnTo>
                    <a:lnTo>
                      <a:pt x="43" y="59"/>
                    </a:lnTo>
                    <a:lnTo>
                      <a:pt x="44" y="58"/>
                    </a:lnTo>
                    <a:lnTo>
                      <a:pt x="46" y="57"/>
                    </a:lnTo>
                    <a:lnTo>
                      <a:pt x="48" y="57"/>
                    </a:lnTo>
                    <a:lnTo>
                      <a:pt x="51" y="57"/>
                    </a:lnTo>
                    <a:lnTo>
                      <a:pt x="53" y="57"/>
                    </a:lnTo>
                    <a:lnTo>
                      <a:pt x="55" y="57"/>
                    </a:lnTo>
                    <a:lnTo>
                      <a:pt x="56" y="56"/>
                    </a:lnTo>
                    <a:lnTo>
                      <a:pt x="57" y="56"/>
                    </a:lnTo>
                    <a:lnTo>
                      <a:pt x="57" y="55"/>
                    </a:lnTo>
                    <a:lnTo>
                      <a:pt x="58" y="54"/>
                    </a:lnTo>
                    <a:lnTo>
                      <a:pt x="58" y="54"/>
                    </a:lnTo>
                    <a:lnTo>
                      <a:pt x="58" y="52"/>
                    </a:lnTo>
                    <a:lnTo>
                      <a:pt x="57" y="50"/>
                    </a:lnTo>
                    <a:lnTo>
                      <a:pt x="56" y="48"/>
                    </a:lnTo>
                    <a:lnTo>
                      <a:pt x="55" y="47"/>
                    </a:lnTo>
                    <a:lnTo>
                      <a:pt x="52" y="44"/>
                    </a:lnTo>
                    <a:lnTo>
                      <a:pt x="51" y="42"/>
                    </a:lnTo>
                    <a:lnTo>
                      <a:pt x="51" y="40"/>
                    </a:lnTo>
                    <a:lnTo>
                      <a:pt x="51" y="40"/>
                    </a:lnTo>
                    <a:lnTo>
                      <a:pt x="51" y="39"/>
                    </a:lnTo>
                    <a:lnTo>
                      <a:pt x="52" y="38"/>
                    </a:lnTo>
                    <a:lnTo>
                      <a:pt x="54" y="37"/>
                    </a:lnTo>
                    <a:lnTo>
                      <a:pt x="55" y="35"/>
                    </a:lnTo>
                    <a:lnTo>
                      <a:pt x="59" y="33"/>
                    </a:lnTo>
                    <a:lnTo>
                      <a:pt x="61" y="33"/>
                    </a:lnTo>
                    <a:lnTo>
                      <a:pt x="62" y="32"/>
                    </a:lnTo>
                    <a:lnTo>
                      <a:pt x="62" y="32"/>
                    </a:lnTo>
                    <a:lnTo>
                      <a:pt x="64" y="29"/>
                    </a:lnTo>
                    <a:lnTo>
                      <a:pt x="65" y="28"/>
                    </a:lnTo>
                    <a:lnTo>
                      <a:pt x="65" y="26"/>
                    </a:lnTo>
                    <a:lnTo>
                      <a:pt x="65" y="25"/>
                    </a:lnTo>
                    <a:lnTo>
                      <a:pt x="65" y="24"/>
                    </a:lnTo>
                    <a:lnTo>
                      <a:pt x="64" y="21"/>
                    </a:lnTo>
                    <a:lnTo>
                      <a:pt x="63" y="19"/>
                    </a:lnTo>
                    <a:lnTo>
                      <a:pt x="61" y="16"/>
                    </a:lnTo>
                    <a:lnTo>
                      <a:pt x="58" y="14"/>
                    </a:lnTo>
                    <a:lnTo>
                      <a:pt x="55" y="12"/>
                    </a:lnTo>
                    <a:lnTo>
                      <a:pt x="49" y="8"/>
                    </a:lnTo>
                    <a:lnTo>
                      <a:pt x="42" y="4"/>
                    </a:lnTo>
                    <a:lnTo>
                      <a:pt x="32" y="0"/>
                    </a:lnTo>
                    <a:lnTo>
                      <a:pt x="16" y="17"/>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10" name="Freeform 3146">
                <a:extLst>
                  <a:ext uri="{FF2B5EF4-FFF2-40B4-BE49-F238E27FC236}">
                    <a16:creationId xmlns:a16="http://schemas.microsoft.com/office/drawing/2014/main" id="{13272889-A5BF-4ADE-B3DF-1D9BEEEE9093}"/>
                  </a:ext>
                </a:extLst>
              </p:cNvPr>
              <p:cNvSpPr>
                <a:spLocks/>
              </p:cNvSpPr>
              <p:nvPr/>
            </p:nvSpPr>
            <p:spPr bwMode="auto">
              <a:xfrm>
                <a:off x="3073" y="1640"/>
                <a:ext cx="144" cy="92"/>
              </a:xfrm>
              <a:custGeom>
                <a:avLst/>
                <a:gdLst>
                  <a:gd name="T0" fmla="*/ 9 w 144"/>
                  <a:gd name="T1" fmla="*/ 9 h 92"/>
                  <a:gd name="T2" fmla="*/ 7 w 144"/>
                  <a:gd name="T3" fmla="*/ 12 h 92"/>
                  <a:gd name="T4" fmla="*/ 2 w 144"/>
                  <a:gd name="T5" fmla="*/ 16 h 92"/>
                  <a:gd name="T6" fmla="*/ 0 w 144"/>
                  <a:gd name="T7" fmla="*/ 23 h 92"/>
                  <a:gd name="T8" fmla="*/ 0 w 144"/>
                  <a:gd name="T9" fmla="*/ 27 h 92"/>
                  <a:gd name="T10" fmla="*/ 0 w 144"/>
                  <a:gd name="T11" fmla="*/ 29 h 92"/>
                  <a:gd name="T12" fmla="*/ 4 w 144"/>
                  <a:gd name="T13" fmla="*/ 32 h 92"/>
                  <a:gd name="T14" fmla="*/ 5 w 144"/>
                  <a:gd name="T15" fmla="*/ 34 h 92"/>
                  <a:gd name="T16" fmla="*/ 3 w 144"/>
                  <a:gd name="T17" fmla="*/ 39 h 92"/>
                  <a:gd name="T18" fmla="*/ 4 w 144"/>
                  <a:gd name="T19" fmla="*/ 41 h 92"/>
                  <a:gd name="T20" fmla="*/ 7 w 144"/>
                  <a:gd name="T21" fmla="*/ 44 h 92"/>
                  <a:gd name="T22" fmla="*/ 10 w 144"/>
                  <a:gd name="T23" fmla="*/ 46 h 92"/>
                  <a:gd name="T24" fmla="*/ 13 w 144"/>
                  <a:gd name="T25" fmla="*/ 52 h 92"/>
                  <a:gd name="T26" fmla="*/ 15 w 144"/>
                  <a:gd name="T27" fmla="*/ 53 h 92"/>
                  <a:gd name="T28" fmla="*/ 13 w 144"/>
                  <a:gd name="T29" fmla="*/ 57 h 92"/>
                  <a:gd name="T30" fmla="*/ 10 w 144"/>
                  <a:gd name="T31" fmla="*/ 60 h 92"/>
                  <a:gd name="T32" fmla="*/ 9 w 144"/>
                  <a:gd name="T33" fmla="*/ 63 h 92"/>
                  <a:gd name="T34" fmla="*/ 10 w 144"/>
                  <a:gd name="T35" fmla="*/ 67 h 92"/>
                  <a:gd name="T36" fmla="*/ 15 w 144"/>
                  <a:gd name="T37" fmla="*/ 70 h 92"/>
                  <a:gd name="T38" fmla="*/ 25 w 144"/>
                  <a:gd name="T39" fmla="*/ 70 h 92"/>
                  <a:gd name="T40" fmla="*/ 26 w 144"/>
                  <a:gd name="T41" fmla="*/ 74 h 92"/>
                  <a:gd name="T42" fmla="*/ 30 w 144"/>
                  <a:gd name="T43" fmla="*/ 77 h 92"/>
                  <a:gd name="T44" fmla="*/ 42 w 144"/>
                  <a:gd name="T45" fmla="*/ 81 h 92"/>
                  <a:gd name="T46" fmla="*/ 51 w 144"/>
                  <a:gd name="T47" fmla="*/ 82 h 92"/>
                  <a:gd name="T48" fmla="*/ 53 w 144"/>
                  <a:gd name="T49" fmla="*/ 80 h 92"/>
                  <a:gd name="T50" fmla="*/ 55 w 144"/>
                  <a:gd name="T51" fmla="*/ 85 h 92"/>
                  <a:gd name="T52" fmla="*/ 60 w 144"/>
                  <a:gd name="T53" fmla="*/ 87 h 92"/>
                  <a:gd name="T54" fmla="*/ 72 w 144"/>
                  <a:gd name="T55" fmla="*/ 88 h 92"/>
                  <a:gd name="T56" fmla="*/ 76 w 144"/>
                  <a:gd name="T57" fmla="*/ 90 h 92"/>
                  <a:gd name="T58" fmla="*/ 78 w 144"/>
                  <a:gd name="T59" fmla="*/ 92 h 92"/>
                  <a:gd name="T60" fmla="*/ 83 w 144"/>
                  <a:gd name="T61" fmla="*/ 91 h 92"/>
                  <a:gd name="T62" fmla="*/ 88 w 144"/>
                  <a:gd name="T63" fmla="*/ 86 h 92"/>
                  <a:gd name="T64" fmla="*/ 91 w 144"/>
                  <a:gd name="T65" fmla="*/ 78 h 92"/>
                  <a:gd name="T66" fmla="*/ 95 w 144"/>
                  <a:gd name="T67" fmla="*/ 80 h 92"/>
                  <a:gd name="T68" fmla="*/ 99 w 144"/>
                  <a:gd name="T69" fmla="*/ 79 h 92"/>
                  <a:gd name="T70" fmla="*/ 104 w 144"/>
                  <a:gd name="T71" fmla="*/ 77 h 92"/>
                  <a:gd name="T72" fmla="*/ 108 w 144"/>
                  <a:gd name="T73" fmla="*/ 77 h 92"/>
                  <a:gd name="T74" fmla="*/ 119 w 144"/>
                  <a:gd name="T75" fmla="*/ 80 h 92"/>
                  <a:gd name="T76" fmla="*/ 123 w 144"/>
                  <a:gd name="T77" fmla="*/ 80 h 92"/>
                  <a:gd name="T78" fmla="*/ 126 w 144"/>
                  <a:gd name="T79" fmla="*/ 77 h 92"/>
                  <a:gd name="T80" fmla="*/ 126 w 144"/>
                  <a:gd name="T81" fmla="*/ 72 h 92"/>
                  <a:gd name="T82" fmla="*/ 125 w 144"/>
                  <a:gd name="T83" fmla="*/ 64 h 92"/>
                  <a:gd name="T84" fmla="*/ 127 w 144"/>
                  <a:gd name="T85" fmla="*/ 61 h 92"/>
                  <a:gd name="T86" fmla="*/ 133 w 144"/>
                  <a:gd name="T87" fmla="*/ 59 h 92"/>
                  <a:gd name="T88" fmla="*/ 140 w 144"/>
                  <a:gd name="T89" fmla="*/ 58 h 92"/>
                  <a:gd name="T90" fmla="*/ 143 w 144"/>
                  <a:gd name="T91" fmla="*/ 55 h 92"/>
                  <a:gd name="T92" fmla="*/ 144 w 144"/>
                  <a:gd name="T93" fmla="*/ 49 h 92"/>
                  <a:gd name="T94" fmla="*/ 141 w 144"/>
                  <a:gd name="T95" fmla="*/ 37 h 92"/>
                  <a:gd name="T96" fmla="*/ 137 w 144"/>
                  <a:gd name="T97" fmla="*/ 26 h 92"/>
                  <a:gd name="T98" fmla="*/ 137 w 144"/>
                  <a:gd name="T99" fmla="*/ 22 h 92"/>
                  <a:gd name="T100" fmla="*/ 138 w 144"/>
                  <a:gd name="T101" fmla="*/ 14 h 92"/>
                  <a:gd name="T102" fmla="*/ 134 w 144"/>
                  <a:gd name="T103" fmla="*/ 9 h 92"/>
                  <a:gd name="T104" fmla="*/ 124 w 144"/>
                  <a:gd name="T105" fmla="*/ 4 h 92"/>
                  <a:gd name="T106" fmla="*/ 112 w 144"/>
                  <a:gd name="T107" fmla="*/ 1 h 92"/>
                  <a:gd name="T108" fmla="*/ 8 w 144"/>
                  <a:gd name="T109" fmla="*/ 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4" h="92">
                    <a:moveTo>
                      <a:pt x="8" y="7"/>
                    </a:moveTo>
                    <a:lnTo>
                      <a:pt x="8" y="7"/>
                    </a:lnTo>
                    <a:lnTo>
                      <a:pt x="9" y="9"/>
                    </a:lnTo>
                    <a:lnTo>
                      <a:pt x="9" y="10"/>
                    </a:lnTo>
                    <a:lnTo>
                      <a:pt x="8" y="11"/>
                    </a:lnTo>
                    <a:lnTo>
                      <a:pt x="7" y="12"/>
                    </a:lnTo>
                    <a:lnTo>
                      <a:pt x="5" y="14"/>
                    </a:lnTo>
                    <a:lnTo>
                      <a:pt x="2" y="16"/>
                    </a:lnTo>
                    <a:lnTo>
                      <a:pt x="2" y="16"/>
                    </a:lnTo>
                    <a:lnTo>
                      <a:pt x="1" y="18"/>
                    </a:lnTo>
                    <a:lnTo>
                      <a:pt x="0" y="20"/>
                    </a:lnTo>
                    <a:lnTo>
                      <a:pt x="0" y="23"/>
                    </a:lnTo>
                    <a:lnTo>
                      <a:pt x="0" y="25"/>
                    </a:lnTo>
                    <a:lnTo>
                      <a:pt x="0" y="25"/>
                    </a:lnTo>
                    <a:lnTo>
                      <a:pt x="0" y="27"/>
                    </a:lnTo>
                    <a:lnTo>
                      <a:pt x="0" y="28"/>
                    </a:lnTo>
                    <a:lnTo>
                      <a:pt x="0" y="29"/>
                    </a:lnTo>
                    <a:lnTo>
                      <a:pt x="0" y="29"/>
                    </a:lnTo>
                    <a:lnTo>
                      <a:pt x="1" y="30"/>
                    </a:lnTo>
                    <a:lnTo>
                      <a:pt x="3" y="31"/>
                    </a:lnTo>
                    <a:lnTo>
                      <a:pt x="4" y="32"/>
                    </a:lnTo>
                    <a:lnTo>
                      <a:pt x="5" y="33"/>
                    </a:lnTo>
                    <a:lnTo>
                      <a:pt x="5" y="33"/>
                    </a:lnTo>
                    <a:lnTo>
                      <a:pt x="5" y="34"/>
                    </a:lnTo>
                    <a:lnTo>
                      <a:pt x="5" y="35"/>
                    </a:lnTo>
                    <a:lnTo>
                      <a:pt x="5" y="37"/>
                    </a:lnTo>
                    <a:lnTo>
                      <a:pt x="3" y="39"/>
                    </a:lnTo>
                    <a:lnTo>
                      <a:pt x="3" y="40"/>
                    </a:lnTo>
                    <a:lnTo>
                      <a:pt x="4" y="41"/>
                    </a:lnTo>
                    <a:lnTo>
                      <a:pt x="4" y="41"/>
                    </a:lnTo>
                    <a:lnTo>
                      <a:pt x="4" y="42"/>
                    </a:lnTo>
                    <a:lnTo>
                      <a:pt x="5" y="43"/>
                    </a:lnTo>
                    <a:lnTo>
                      <a:pt x="7" y="44"/>
                    </a:lnTo>
                    <a:lnTo>
                      <a:pt x="8" y="45"/>
                    </a:lnTo>
                    <a:lnTo>
                      <a:pt x="10" y="46"/>
                    </a:lnTo>
                    <a:lnTo>
                      <a:pt x="10" y="46"/>
                    </a:lnTo>
                    <a:lnTo>
                      <a:pt x="11" y="48"/>
                    </a:lnTo>
                    <a:lnTo>
                      <a:pt x="12" y="50"/>
                    </a:lnTo>
                    <a:lnTo>
                      <a:pt x="13" y="52"/>
                    </a:lnTo>
                    <a:lnTo>
                      <a:pt x="14" y="53"/>
                    </a:lnTo>
                    <a:lnTo>
                      <a:pt x="15" y="53"/>
                    </a:lnTo>
                    <a:lnTo>
                      <a:pt x="15" y="53"/>
                    </a:lnTo>
                    <a:lnTo>
                      <a:pt x="15" y="55"/>
                    </a:lnTo>
                    <a:lnTo>
                      <a:pt x="14" y="56"/>
                    </a:lnTo>
                    <a:lnTo>
                      <a:pt x="13" y="57"/>
                    </a:lnTo>
                    <a:lnTo>
                      <a:pt x="12" y="58"/>
                    </a:lnTo>
                    <a:lnTo>
                      <a:pt x="11" y="59"/>
                    </a:lnTo>
                    <a:lnTo>
                      <a:pt x="10" y="60"/>
                    </a:lnTo>
                    <a:lnTo>
                      <a:pt x="9" y="62"/>
                    </a:lnTo>
                    <a:lnTo>
                      <a:pt x="9" y="63"/>
                    </a:lnTo>
                    <a:lnTo>
                      <a:pt x="9" y="63"/>
                    </a:lnTo>
                    <a:lnTo>
                      <a:pt x="9" y="65"/>
                    </a:lnTo>
                    <a:lnTo>
                      <a:pt x="10" y="66"/>
                    </a:lnTo>
                    <a:lnTo>
                      <a:pt x="10" y="67"/>
                    </a:lnTo>
                    <a:lnTo>
                      <a:pt x="11" y="68"/>
                    </a:lnTo>
                    <a:lnTo>
                      <a:pt x="13" y="69"/>
                    </a:lnTo>
                    <a:lnTo>
                      <a:pt x="15" y="70"/>
                    </a:lnTo>
                    <a:lnTo>
                      <a:pt x="17" y="70"/>
                    </a:lnTo>
                    <a:lnTo>
                      <a:pt x="20" y="70"/>
                    </a:lnTo>
                    <a:lnTo>
                      <a:pt x="25" y="70"/>
                    </a:lnTo>
                    <a:lnTo>
                      <a:pt x="25" y="70"/>
                    </a:lnTo>
                    <a:lnTo>
                      <a:pt x="25" y="72"/>
                    </a:lnTo>
                    <a:lnTo>
                      <a:pt x="26" y="74"/>
                    </a:lnTo>
                    <a:lnTo>
                      <a:pt x="27" y="75"/>
                    </a:lnTo>
                    <a:lnTo>
                      <a:pt x="28" y="76"/>
                    </a:lnTo>
                    <a:lnTo>
                      <a:pt x="30" y="77"/>
                    </a:lnTo>
                    <a:lnTo>
                      <a:pt x="32" y="78"/>
                    </a:lnTo>
                    <a:lnTo>
                      <a:pt x="37" y="80"/>
                    </a:lnTo>
                    <a:lnTo>
                      <a:pt x="42" y="81"/>
                    </a:lnTo>
                    <a:lnTo>
                      <a:pt x="46" y="82"/>
                    </a:lnTo>
                    <a:lnTo>
                      <a:pt x="49" y="82"/>
                    </a:lnTo>
                    <a:lnTo>
                      <a:pt x="51" y="82"/>
                    </a:lnTo>
                    <a:lnTo>
                      <a:pt x="52" y="81"/>
                    </a:lnTo>
                    <a:lnTo>
                      <a:pt x="53" y="80"/>
                    </a:lnTo>
                    <a:lnTo>
                      <a:pt x="53" y="80"/>
                    </a:lnTo>
                    <a:lnTo>
                      <a:pt x="54" y="82"/>
                    </a:lnTo>
                    <a:lnTo>
                      <a:pt x="54" y="84"/>
                    </a:lnTo>
                    <a:lnTo>
                      <a:pt x="55" y="85"/>
                    </a:lnTo>
                    <a:lnTo>
                      <a:pt x="57" y="86"/>
                    </a:lnTo>
                    <a:lnTo>
                      <a:pt x="58" y="87"/>
                    </a:lnTo>
                    <a:lnTo>
                      <a:pt x="60" y="87"/>
                    </a:lnTo>
                    <a:lnTo>
                      <a:pt x="64" y="87"/>
                    </a:lnTo>
                    <a:lnTo>
                      <a:pt x="68" y="87"/>
                    </a:lnTo>
                    <a:lnTo>
                      <a:pt x="72" y="88"/>
                    </a:lnTo>
                    <a:lnTo>
                      <a:pt x="74" y="88"/>
                    </a:lnTo>
                    <a:lnTo>
                      <a:pt x="75" y="89"/>
                    </a:lnTo>
                    <a:lnTo>
                      <a:pt x="76" y="90"/>
                    </a:lnTo>
                    <a:lnTo>
                      <a:pt x="76" y="92"/>
                    </a:lnTo>
                    <a:lnTo>
                      <a:pt x="76" y="92"/>
                    </a:lnTo>
                    <a:lnTo>
                      <a:pt x="78" y="92"/>
                    </a:lnTo>
                    <a:lnTo>
                      <a:pt x="80" y="92"/>
                    </a:lnTo>
                    <a:lnTo>
                      <a:pt x="81" y="92"/>
                    </a:lnTo>
                    <a:lnTo>
                      <a:pt x="83" y="91"/>
                    </a:lnTo>
                    <a:lnTo>
                      <a:pt x="85" y="90"/>
                    </a:lnTo>
                    <a:lnTo>
                      <a:pt x="86" y="88"/>
                    </a:lnTo>
                    <a:lnTo>
                      <a:pt x="88" y="86"/>
                    </a:lnTo>
                    <a:lnTo>
                      <a:pt x="89" y="83"/>
                    </a:lnTo>
                    <a:lnTo>
                      <a:pt x="90" y="81"/>
                    </a:lnTo>
                    <a:lnTo>
                      <a:pt x="91" y="78"/>
                    </a:lnTo>
                    <a:lnTo>
                      <a:pt x="91" y="78"/>
                    </a:lnTo>
                    <a:lnTo>
                      <a:pt x="93" y="79"/>
                    </a:lnTo>
                    <a:lnTo>
                      <a:pt x="95" y="80"/>
                    </a:lnTo>
                    <a:lnTo>
                      <a:pt x="97" y="79"/>
                    </a:lnTo>
                    <a:lnTo>
                      <a:pt x="99" y="79"/>
                    </a:lnTo>
                    <a:lnTo>
                      <a:pt x="99" y="79"/>
                    </a:lnTo>
                    <a:lnTo>
                      <a:pt x="101" y="78"/>
                    </a:lnTo>
                    <a:lnTo>
                      <a:pt x="103" y="77"/>
                    </a:lnTo>
                    <a:lnTo>
                      <a:pt x="104" y="77"/>
                    </a:lnTo>
                    <a:lnTo>
                      <a:pt x="104" y="77"/>
                    </a:lnTo>
                    <a:lnTo>
                      <a:pt x="106" y="77"/>
                    </a:lnTo>
                    <a:lnTo>
                      <a:pt x="108" y="77"/>
                    </a:lnTo>
                    <a:lnTo>
                      <a:pt x="112" y="79"/>
                    </a:lnTo>
                    <a:lnTo>
                      <a:pt x="117" y="80"/>
                    </a:lnTo>
                    <a:lnTo>
                      <a:pt x="119" y="80"/>
                    </a:lnTo>
                    <a:lnTo>
                      <a:pt x="121" y="80"/>
                    </a:lnTo>
                    <a:lnTo>
                      <a:pt x="121" y="80"/>
                    </a:lnTo>
                    <a:lnTo>
                      <a:pt x="123" y="80"/>
                    </a:lnTo>
                    <a:lnTo>
                      <a:pt x="124" y="79"/>
                    </a:lnTo>
                    <a:lnTo>
                      <a:pt x="125" y="78"/>
                    </a:lnTo>
                    <a:lnTo>
                      <a:pt x="126" y="77"/>
                    </a:lnTo>
                    <a:lnTo>
                      <a:pt x="126" y="76"/>
                    </a:lnTo>
                    <a:lnTo>
                      <a:pt x="126" y="75"/>
                    </a:lnTo>
                    <a:lnTo>
                      <a:pt x="126" y="72"/>
                    </a:lnTo>
                    <a:lnTo>
                      <a:pt x="125" y="67"/>
                    </a:lnTo>
                    <a:lnTo>
                      <a:pt x="125" y="65"/>
                    </a:lnTo>
                    <a:lnTo>
                      <a:pt x="125" y="64"/>
                    </a:lnTo>
                    <a:lnTo>
                      <a:pt x="126" y="63"/>
                    </a:lnTo>
                    <a:lnTo>
                      <a:pt x="126" y="63"/>
                    </a:lnTo>
                    <a:lnTo>
                      <a:pt x="127" y="61"/>
                    </a:lnTo>
                    <a:lnTo>
                      <a:pt x="129" y="60"/>
                    </a:lnTo>
                    <a:lnTo>
                      <a:pt x="130" y="60"/>
                    </a:lnTo>
                    <a:lnTo>
                      <a:pt x="133" y="59"/>
                    </a:lnTo>
                    <a:lnTo>
                      <a:pt x="137" y="59"/>
                    </a:lnTo>
                    <a:lnTo>
                      <a:pt x="138" y="58"/>
                    </a:lnTo>
                    <a:lnTo>
                      <a:pt x="140" y="58"/>
                    </a:lnTo>
                    <a:lnTo>
                      <a:pt x="140" y="58"/>
                    </a:lnTo>
                    <a:lnTo>
                      <a:pt x="142" y="56"/>
                    </a:lnTo>
                    <a:lnTo>
                      <a:pt x="143" y="55"/>
                    </a:lnTo>
                    <a:lnTo>
                      <a:pt x="144" y="53"/>
                    </a:lnTo>
                    <a:lnTo>
                      <a:pt x="144" y="51"/>
                    </a:lnTo>
                    <a:lnTo>
                      <a:pt x="144" y="49"/>
                    </a:lnTo>
                    <a:lnTo>
                      <a:pt x="144" y="46"/>
                    </a:lnTo>
                    <a:lnTo>
                      <a:pt x="143" y="41"/>
                    </a:lnTo>
                    <a:lnTo>
                      <a:pt x="141" y="37"/>
                    </a:lnTo>
                    <a:lnTo>
                      <a:pt x="139" y="32"/>
                    </a:lnTo>
                    <a:lnTo>
                      <a:pt x="138" y="28"/>
                    </a:lnTo>
                    <a:lnTo>
                      <a:pt x="137" y="26"/>
                    </a:lnTo>
                    <a:lnTo>
                      <a:pt x="137" y="24"/>
                    </a:lnTo>
                    <a:lnTo>
                      <a:pt x="137" y="24"/>
                    </a:lnTo>
                    <a:lnTo>
                      <a:pt x="137" y="22"/>
                    </a:lnTo>
                    <a:lnTo>
                      <a:pt x="138" y="20"/>
                    </a:lnTo>
                    <a:lnTo>
                      <a:pt x="138" y="16"/>
                    </a:lnTo>
                    <a:lnTo>
                      <a:pt x="138" y="14"/>
                    </a:lnTo>
                    <a:lnTo>
                      <a:pt x="137" y="13"/>
                    </a:lnTo>
                    <a:lnTo>
                      <a:pt x="136" y="11"/>
                    </a:lnTo>
                    <a:lnTo>
                      <a:pt x="134" y="9"/>
                    </a:lnTo>
                    <a:lnTo>
                      <a:pt x="134" y="9"/>
                    </a:lnTo>
                    <a:lnTo>
                      <a:pt x="127" y="6"/>
                    </a:lnTo>
                    <a:lnTo>
                      <a:pt x="124" y="4"/>
                    </a:lnTo>
                    <a:lnTo>
                      <a:pt x="120" y="3"/>
                    </a:lnTo>
                    <a:lnTo>
                      <a:pt x="116" y="1"/>
                    </a:lnTo>
                    <a:lnTo>
                      <a:pt x="112" y="1"/>
                    </a:lnTo>
                    <a:lnTo>
                      <a:pt x="109" y="0"/>
                    </a:lnTo>
                    <a:lnTo>
                      <a:pt x="105" y="0"/>
                    </a:lnTo>
                    <a:lnTo>
                      <a:pt x="8" y="7"/>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11" name="Freeform 3147">
                <a:extLst>
                  <a:ext uri="{FF2B5EF4-FFF2-40B4-BE49-F238E27FC236}">
                    <a16:creationId xmlns:a16="http://schemas.microsoft.com/office/drawing/2014/main" id="{71D5B336-1626-4BAC-9D00-37167E86C70D}"/>
                  </a:ext>
                </a:extLst>
              </p:cNvPr>
              <p:cNvSpPr>
                <a:spLocks/>
              </p:cNvSpPr>
              <p:nvPr/>
            </p:nvSpPr>
            <p:spPr bwMode="auto">
              <a:xfrm>
                <a:off x="3092" y="1765"/>
                <a:ext cx="114" cy="29"/>
              </a:xfrm>
              <a:custGeom>
                <a:avLst/>
                <a:gdLst>
                  <a:gd name="T0" fmla="*/ 47 w 114"/>
                  <a:gd name="T1" fmla="*/ 0 h 29"/>
                  <a:gd name="T2" fmla="*/ 34 w 114"/>
                  <a:gd name="T3" fmla="*/ 0 h 29"/>
                  <a:gd name="T4" fmla="*/ 25 w 114"/>
                  <a:gd name="T5" fmla="*/ 2 h 29"/>
                  <a:gd name="T6" fmla="*/ 17 w 114"/>
                  <a:gd name="T7" fmla="*/ 5 h 29"/>
                  <a:gd name="T8" fmla="*/ 13 w 114"/>
                  <a:gd name="T9" fmla="*/ 7 h 29"/>
                  <a:gd name="T10" fmla="*/ 9 w 114"/>
                  <a:gd name="T11" fmla="*/ 10 h 29"/>
                  <a:gd name="T12" fmla="*/ 5 w 114"/>
                  <a:gd name="T13" fmla="*/ 13 h 29"/>
                  <a:gd name="T14" fmla="*/ 1 w 114"/>
                  <a:gd name="T15" fmla="*/ 16 h 29"/>
                  <a:gd name="T16" fmla="*/ 0 w 114"/>
                  <a:gd name="T17" fmla="*/ 17 h 29"/>
                  <a:gd name="T18" fmla="*/ 0 w 114"/>
                  <a:gd name="T19" fmla="*/ 19 h 29"/>
                  <a:gd name="T20" fmla="*/ 0 w 114"/>
                  <a:gd name="T21" fmla="*/ 20 h 29"/>
                  <a:gd name="T22" fmla="*/ 3 w 114"/>
                  <a:gd name="T23" fmla="*/ 21 h 29"/>
                  <a:gd name="T24" fmla="*/ 9 w 114"/>
                  <a:gd name="T25" fmla="*/ 21 h 29"/>
                  <a:gd name="T26" fmla="*/ 21 w 114"/>
                  <a:gd name="T27" fmla="*/ 18 h 29"/>
                  <a:gd name="T28" fmla="*/ 27 w 114"/>
                  <a:gd name="T29" fmla="*/ 16 h 29"/>
                  <a:gd name="T30" fmla="*/ 36 w 114"/>
                  <a:gd name="T31" fmla="*/ 14 h 29"/>
                  <a:gd name="T32" fmla="*/ 41 w 114"/>
                  <a:gd name="T33" fmla="*/ 15 h 29"/>
                  <a:gd name="T34" fmla="*/ 43 w 114"/>
                  <a:gd name="T35" fmla="*/ 16 h 29"/>
                  <a:gd name="T36" fmla="*/ 46 w 114"/>
                  <a:gd name="T37" fmla="*/ 18 h 29"/>
                  <a:gd name="T38" fmla="*/ 48 w 114"/>
                  <a:gd name="T39" fmla="*/ 20 h 29"/>
                  <a:gd name="T40" fmla="*/ 52 w 114"/>
                  <a:gd name="T41" fmla="*/ 23 h 29"/>
                  <a:gd name="T42" fmla="*/ 57 w 114"/>
                  <a:gd name="T43" fmla="*/ 26 h 29"/>
                  <a:gd name="T44" fmla="*/ 69 w 114"/>
                  <a:gd name="T45" fmla="*/ 28 h 29"/>
                  <a:gd name="T46" fmla="*/ 72 w 114"/>
                  <a:gd name="T47" fmla="*/ 29 h 29"/>
                  <a:gd name="T48" fmla="*/ 78 w 114"/>
                  <a:gd name="T49" fmla="*/ 29 h 29"/>
                  <a:gd name="T50" fmla="*/ 82 w 114"/>
                  <a:gd name="T51" fmla="*/ 28 h 29"/>
                  <a:gd name="T52" fmla="*/ 84 w 114"/>
                  <a:gd name="T53" fmla="*/ 27 h 29"/>
                  <a:gd name="T54" fmla="*/ 85 w 114"/>
                  <a:gd name="T55" fmla="*/ 25 h 29"/>
                  <a:gd name="T56" fmla="*/ 87 w 114"/>
                  <a:gd name="T57" fmla="*/ 23 h 29"/>
                  <a:gd name="T58" fmla="*/ 89 w 114"/>
                  <a:gd name="T59" fmla="*/ 21 h 29"/>
                  <a:gd name="T60" fmla="*/ 94 w 114"/>
                  <a:gd name="T61" fmla="*/ 19 h 29"/>
                  <a:gd name="T62" fmla="*/ 99 w 114"/>
                  <a:gd name="T63" fmla="*/ 19 h 29"/>
                  <a:gd name="T64" fmla="*/ 108 w 114"/>
                  <a:gd name="T65" fmla="*/ 19 h 29"/>
                  <a:gd name="T66" fmla="*/ 111 w 114"/>
                  <a:gd name="T67" fmla="*/ 19 h 29"/>
                  <a:gd name="T68" fmla="*/ 113 w 114"/>
                  <a:gd name="T69" fmla="*/ 18 h 29"/>
                  <a:gd name="T70" fmla="*/ 114 w 114"/>
                  <a:gd name="T71" fmla="*/ 17 h 29"/>
                  <a:gd name="T72" fmla="*/ 113 w 114"/>
                  <a:gd name="T73" fmla="*/ 14 h 29"/>
                  <a:gd name="T74" fmla="*/ 112 w 114"/>
                  <a:gd name="T75" fmla="*/ 12 h 29"/>
                  <a:gd name="T76" fmla="*/ 109 w 114"/>
                  <a:gd name="T77" fmla="*/ 10 h 29"/>
                  <a:gd name="T78" fmla="*/ 103 w 114"/>
                  <a:gd name="T79" fmla="*/ 7 h 29"/>
                  <a:gd name="T80" fmla="*/ 99 w 114"/>
                  <a:gd name="T81" fmla="*/ 7 h 29"/>
                  <a:gd name="T82" fmla="*/ 75 w 114"/>
                  <a:gd name="T83" fmla="*/ 3 h 29"/>
                  <a:gd name="T84" fmla="*/ 47 w 114"/>
                  <a:gd name="T8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29">
                    <a:moveTo>
                      <a:pt x="47" y="0"/>
                    </a:moveTo>
                    <a:lnTo>
                      <a:pt x="47" y="0"/>
                    </a:lnTo>
                    <a:lnTo>
                      <a:pt x="38" y="0"/>
                    </a:lnTo>
                    <a:lnTo>
                      <a:pt x="34" y="0"/>
                    </a:lnTo>
                    <a:lnTo>
                      <a:pt x="29" y="1"/>
                    </a:lnTo>
                    <a:lnTo>
                      <a:pt x="25" y="2"/>
                    </a:lnTo>
                    <a:lnTo>
                      <a:pt x="21" y="4"/>
                    </a:lnTo>
                    <a:lnTo>
                      <a:pt x="17" y="5"/>
                    </a:lnTo>
                    <a:lnTo>
                      <a:pt x="13" y="7"/>
                    </a:lnTo>
                    <a:lnTo>
                      <a:pt x="13" y="7"/>
                    </a:lnTo>
                    <a:lnTo>
                      <a:pt x="11" y="8"/>
                    </a:lnTo>
                    <a:lnTo>
                      <a:pt x="9" y="10"/>
                    </a:lnTo>
                    <a:lnTo>
                      <a:pt x="5" y="13"/>
                    </a:lnTo>
                    <a:lnTo>
                      <a:pt x="5" y="13"/>
                    </a:lnTo>
                    <a:lnTo>
                      <a:pt x="3" y="14"/>
                    </a:lnTo>
                    <a:lnTo>
                      <a:pt x="1" y="16"/>
                    </a:lnTo>
                    <a:lnTo>
                      <a:pt x="0" y="16"/>
                    </a:lnTo>
                    <a:lnTo>
                      <a:pt x="0" y="17"/>
                    </a:lnTo>
                    <a:lnTo>
                      <a:pt x="0" y="18"/>
                    </a:lnTo>
                    <a:lnTo>
                      <a:pt x="0" y="19"/>
                    </a:lnTo>
                    <a:lnTo>
                      <a:pt x="0" y="19"/>
                    </a:lnTo>
                    <a:lnTo>
                      <a:pt x="0" y="20"/>
                    </a:lnTo>
                    <a:lnTo>
                      <a:pt x="1" y="20"/>
                    </a:lnTo>
                    <a:lnTo>
                      <a:pt x="3" y="21"/>
                    </a:lnTo>
                    <a:lnTo>
                      <a:pt x="6" y="21"/>
                    </a:lnTo>
                    <a:lnTo>
                      <a:pt x="9" y="21"/>
                    </a:lnTo>
                    <a:lnTo>
                      <a:pt x="16" y="19"/>
                    </a:lnTo>
                    <a:lnTo>
                      <a:pt x="21" y="18"/>
                    </a:lnTo>
                    <a:lnTo>
                      <a:pt x="21" y="18"/>
                    </a:lnTo>
                    <a:lnTo>
                      <a:pt x="27" y="16"/>
                    </a:lnTo>
                    <a:lnTo>
                      <a:pt x="33" y="15"/>
                    </a:lnTo>
                    <a:lnTo>
                      <a:pt x="36" y="14"/>
                    </a:lnTo>
                    <a:lnTo>
                      <a:pt x="38" y="14"/>
                    </a:lnTo>
                    <a:lnTo>
                      <a:pt x="41" y="15"/>
                    </a:lnTo>
                    <a:lnTo>
                      <a:pt x="43" y="16"/>
                    </a:lnTo>
                    <a:lnTo>
                      <a:pt x="43" y="16"/>
                    </a:lnTo>
                    <a:lnTo>
                      <a:pt x="44" y="17"/>
                    </a:lnTo>
                    <a:lnTo>
                      <a:pt x="46" y="18"/>
                    </a:lnTo>
                    <a:lnTo>
                      <a:pt x="48" y="20"/>
                    </a:lnTo>
                    <a:lnTo>
                      <a:pt x="48" y="20"/>
                    </a:lnTo>
                    <a:lnTo>
                      <a:pt x="50" y="22"/>
                    </a:lnTo>
                    <a:lnTo>
                      <a:pt x="52" y="23"/>
                    </a:lnTo>
                    <a:lnTo>
                      <a:pt x="55" y="25"/>
                    </a:lnTo>
                    <a:lnTo>
                      <a:pt x="57" y="26"/>
                    </a:lnTo>
                    <a:lnTo>
                      <a:pt x="62" y="27"/>
                    </a:lnTo>
                    <a:lnTo>
                      <a:pt x="69" y="28"/>
                    </a:lnTo>
                    <a:lnTo>
                      <a:pt x="69" y="28"/>
                    </a:lnTo>
                    <a:lnTo>
                      <a:pt x="72" y="29"/>
                    </a:lnTo>
                    <a:lnTo>
                      <a:pt x="76" y="29"/>
                    </a:lnTo>
                    <a:lnTo>
                      <a:pt x="78" y="29"/>
                    </a:lnTo>
                    <a:lnTo>
                      <a:pt x="81" y="29"/>
                    </a:lnTo>
                    <a:lnTo>
                      <a:pt x="82" y="28"/>
                    </a:lnTo>
                    <a:lnTo>
                      <a:pt x="84" y="27"/>
                    </a:lnTo>
                    <a:lnTo>
                      <a:pt x="84" y="27"/>
                    </a:lnTo>
                    <a:lnTo>
                      <a:pt x="85" y="26"/>
                    </a:lnTo>
                    <a:lnTo>
                      <a:pt x="85" y="25"/>
                    </a:lnTo>
                    <a:lnTo>
                      <a:pt x="86" y="24"/>
                    </a:lnTo>
                    <a:lnTo>
                      <a:pt x="87" y="23"/>
                    </a:lnTo>
                    <a:lnTo>
                      <a:pt x="87" y="23"/>
                    </a:lnTo>
                    <a:lnTo>
                      <a:pt x="89" y="21"/>
                    </a:lnTo>
                    <a:lnTo>
                      <a:pt x="91" y="20"/>
                    </a:lnTo>
                    <a:lnTo>
                      <a:pt x="94" y="19"/>
                    </a:lnTo>
                    <a:lnTo>
                      <a:pt x="97" y="19"/>
                    </a:lnTo>
                    <a:lnTo>
                      <a:pt x="99" y="19"/>
                    </a:lnTo>
                    <a:lnTo>
                      <a:pt x="102" y="18"/>
                    </a:lnTo>
                    <a:lnTo>
                      <a:pt x="108" y="19"/>
                    </a:lnTo>
                    <a:lnTo>
                      <a:pt x="108" y="19"/>
                    </a:lnTo>
                    <a:lnTo>
                      <a:pt x="111" y="19"/>
                    </a:lnTo>
                    <a:lnTo>
                      <a:pt x="112" y="19"/>
                    </a:lnTo>
                    <a:lnTo>
                      <a:pt x="113" y="18"/>
                    </a:lnTo>
                    <a:lnTo>
                      <a:pt x="114" y="18"/>
                    </a:lnTo>
                    <a:lnTo>
                      <a:pt x="114" y="17"/>
                    </a:lnTo>
                    <a:lnTo>
                      <a:pt x="114" y="16"/>
                    </a:lnTo>
                    <a:lnTo>
                      <a:pt x="113" y="14"/>
                    </a:lnTo>
                    <a:lnTo>
                      <a:pt x="113" y="14"/>
                    </a:lnTo>
                    <a:lnTo>
                      <a:pt x="112" y="12"/>
                    </a:lnTo>
                    <a:lnTo>
                      <a:pt x="111" y="11"/>
                    </a:lnTo>
                    <a:lnTo>
                      <a:pt x="109" y="10"/>
                    </a:lnTo>
                    <a:lnTo>
                      <a:pt x="107" y="9"/>
                    </a:lnTo>
                    <a:lnTo>
                      <a:pt x="103" y="7"/>
                    </a:lnTo>
                    <a:lnTo>
                      <a:pt x="99" y="7"/>
                    </a:lnTo>
                    <a:lnTo>
                      <a:pt x="99" y="7"/>
                    </a:lnTo>
                    <a:lnTo>
                      <a:pt x="83" y="4"/>
                    </a:lnTo>
                    <a:lnTo>
                      <a:pt x="75" y="3"/>
                    </a:lnTo>
                    <a:lnTo>
                      <a:pt x="68" y="3"/>
                    </a:lnTo>
                    <a:lnTo>
                      <a:pt x="47" y="0"/>
                    </a:lnTo>
                    <a:close/>
                  </a:path>
                </a:pathLst>
              </a:custGeom>
              <a:solidFill>
                <a:srgbClr val="B2DC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12" name="Freeform 3148">
                <a:extLst>
                  <a:ext uri="{FF2B5EF4-FFF2-40B4-BE49-F238E27FC236}">
                    <a16:creationId xmlns:a16="http://schemas.microsoft.com/office/drawing/2014/main" id="{2245C763-5A77-4878-98DF-D2077B683F67}"/>
                  </a:ext>
                </a:extLst>
              </p:cNvPr>
              <p:cNvSpPr>
                <a:spLocks/>
              </p:cNvSpPr>
              <p:nvPr/>
            </p:nvSpPr>
            <p:spPr bwMode="auto">
              <a:xfrm>
                <a:off x="3131" y="1659"/>
                <a:ext cx="47" cy="83"/>
              </a:xfrm>
              <a:custGeom>
                <a:avLst/>
                <a:gdLst>
                  <a:gd name="T0" fmla="*/ 43 w 47"/>
                  <a:gd name="T1" fmla="*/ 30 h 83"/>
                  <a:gd name="T2" fmla="*/ 40 w 47"/>
                  <a:gd name="T3" fmla="*/ 31 h 83"/>
                  <a:gd name="T4" fmla="*/ 38 w 47"/>
                  <a:gd name="T5" fmla="*/ 32 h 83"/>
                  <a:gd name="T6" fmla="*/ 33 w 47"/>
                  <a:gd name="T7" fmla="*/ 40 h 83"/>
                  <a:gd name="T8" fmla="*/ 25 w 47"/>
                  <a:gd name="T9" fmla="*/ 51 h 83"/>
                  <a:gd name="T10" fmla="*/ 23 w 47"/>
                  <a:gd name="T11" fmla="*/ 55 h 83"/>
                  <a:gd name="T12" fmla="*/ 21 w 47"/>
                  <a:gd name="T13" fmla="*/ 56 h 83"/>
                  <a:gd name="T14" fmla="*/ 21 w 47"/>
                  <a:gd name="T15" fmla="*/ 52 h 83"/>
                  <a:gd name="T16" fmla="*/ 23 w 47"/>
                  <a:gd name="T17" fmla="*/ 46 h 83"/>
                  <a:gd name="T18" fmla="*/ 24 w 47"/>
                  <a:gd name="T19" fmla="*/ 40 h 83"/>
                  <a:gd name="T20" fmla="*/ 30 w 47"/>
                  <a:gd name="T21" fmla="*/ 22 h 83"/>
                  <a:gd name="T22" fmla="*/ 33 w 47"/>
                  <a:gd name="T23" fmla="*/ 4 h 83"/>
                  <a:gd name="T24" fmla="*/ 32 w 47"/>
                  <a:gd name="T25" fmla="*/ 6 h 83"/>
                  <a:gd name="T26" fmla="*/ 27 w 47"/>
                  <a:gd name="T27" fmla="*/ 24 h 83"/>
                  <a:gd name="T28" fmla="*/ 27 w 47"/>
                  <a:gd name="T29" fmla="*/ 21 h 83"/>
                  <a:gd name="T30" fmla="*/ 27 w 47"/>
                  <a:gd name="T31" fmla="*/ 20 h 83"/>
                  <a:gd name="T32" fmla="*/ 27 w 47"/>
                  <a:gd name="T33" fmla="*/ 14 h 83"/>
                  <a:gd name="T34" fmla="*/ 27 w 47"/>
                  <a:gd name="T35" fmla="*/ 24 h 83"/>
                  <a:gd name="T36" fmla="*/ 26 w 47"/>
                  <a:gd name="T37" fmla="*/ 27 h 83"/>
                  <a:gd name="T38" fmla="*/ 23 w 47"/>
                  <a:gd name="T39" fmla="*/ 38 h 83"/>
                  <a:gd name="T40" fmla="*/ 19 w 47"/>
                  <a:gd name="T41" fmla="*/ 47 h 83"/>
                  <a:gd name="T42" fmla="*/ 17 w 47"/>
                  <a:gd name="T43" fmla="*/ 47 h 83"/>
                  <a:gd name="T44" fmla="*/ 14 w 47"/>
                  <a:gd name="T45" fmla="*/ 42 h 83"/>
                  <a:gd name="T46" fmla="*/ 12 w 47"/>
                  <a:gd name="T47" fmla="*/ 36 h 83"/>
                  <a:gd name="T48" fmla="*/ 6 w 47"/>
                  <a:gd name="T49" fmla="*/ 14 h 83"/>
                  <a:gd name="T50" fmla="*/ 5 w 47"/>
                  <a:gd name="T51" fmla="*/ 9 h 83"/>
                  <a:gd name="T52" fmla="*/ 0 w 47"/>
                  <a:gd name="T53" fmla="*/ 0 h 83"/>
                  <a:gd name="T54" fmla="*/ 0 w 47"/>
                  <a:gd name="T55" fmla="*/ 4 h 83"/>
                  <a:gd name="T56" fmla="*/ 8 w 47"/>
                  <a:gd name="T57" fmla="*/ 34 h 83"/>
                  <a:gd name="T58" fmla="*/ 9 w 47"/>
                  <a:gd name="T59" fmla="*/ 39 h 83"/>
                  <a:gd name="T60" fmla="*/ 13 w 47"/>
                  <a:gd name="T61" fmla="*/ 58 h 83"/>
                  <a:gd name="T62" fmla="*/ 11 w 47"/>
                  <a:gd name="T63" fmla="*/ 60 h 83"/>
                  <a:gd name="T64" fmla="*/ 10 w 47"/>
                  <a:gd name="T65" fmla="*/ 59 h 83"/>
                  <a:gd name="T66" fmla="*/ 7 w 47"/>
                  <a:gd name="T67" fmla="*/ 49 h 83"/>
                  <a:gd name="T68" fmla="*/ 4 w 47"/>
                  <a:gd name="T69" fmla="*/ 30 h 83"/>
                  <a:gd name="T70" fmla="*/ 4 w 47"/>
                  <a:gd name="T71" fmla="*/ 38 h 83"/>
                  <a:gd name="T72" fmla="*/ 4 w 47"/>
                  <a:gd name="T73" fmla="*/ 46 h 83"/>
                  <a:gd name="T74" fmla="*/ 2 w 47"/>
                  <a:gd name="T75" fmla="*/ 46 h 83"/>
                  <a:gd name="T76" fmla="*/ 0 w 47"/>
                  <a:gd name="T77" fmla="*/ 46 h 83"/>
                  <a:gd name="T78" fmla="*/ 6 w 47"/>
                  <a:gd name="T79" fmla="*/ 59 h 83"/>
                  <a:gd name="T80" fmla="*/ 10 w 47"/>
                  <a:gd name="T81" fmla="*/ 79 h 83"/>
                  <a:gd name="T82" fmla="*/ 14 w 47"/>
                  <a:gd name="T83" fmla="*/ 82 h 83"/>
                  <a:gd name="T84" fmla="*/ 20 w 47"/>
                  <a:gd name="T85" fmla="*/ 83 h 83"/>
                  <a:gd name="T86" fmla="*/ 23 w 47"/>
                  <a:gd name="T87" fmla="*/ 82 h 83"/>
                  <a:gd name="T88" fmla="*/ 27 w 47"/>
                  <a:gd name="T89" fmla="*/ 66 h 83"/>
                  <a:gd name="T90" fmla="*/ 31 w 47"/>
                  <a:gd name="T91" fmla="*/ 55 h 83"/>
                  <a:gd name="T92" fmla="*/ 39 w 47"/>
                  <a:gd name="T93" fmla="*/ 44 h 83"/>
                  <a:gd name="T94" fmla="*/ 47 w 47"/>
                  <a:gd name="T95" fmla="*/ 29 h 83"/>
                  <a:gd name="T96" fmla="*/ 45 w 47"/>
                  <a:gd name="T97" fmla="*/ 3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 h="83">
                    <a:moveTo>
                      <a:pt x="45" y="30"/>
                    </a:moveTo>
                    <a:lnTo>
                      <a:pt x="45" y="30"/>
                    </a:lnTo>
                    <a:lnTo>
                      <a:pt x="43" y="30"/>
                    </a:lnTo>
                    <a:lnTo>
                      <a:pt x="40" y="31"/>
                    </a:lnTo>
                    <a:lnTo>
                      <a:pt x="40" y="31"/>
                    </a:lnTo>
                    <a:lnTo>
                      <a:pt x="40" y="31"/>
                    </a:lnTo>
                    <a:lnTo>
                      <a:pt x="39" y="31"/>
                    </a:lnTo>
                    <a:lnTo>
                      <a:pt x="39" y="31"/>
                    </a:lnTo>
                    <a:lnTo>
                      <a:pt x="38" y="32"/>
                    </a:lnTo>
                    <a:lnTo>
                      <a:pt x="37" y="33"/>
                    </a:lnTo>
                    <a:lnTo>
                      <a:pt x="37" y="33"/>
                    </a:lnTo>
                    <a:lnTo>
                      <a:pt x="33" y="40"/>
                    </a:lnTo>
                    <a:lnTo>
                      <a:pt x="28" y="47"/>
                    </a:lnTo>
                    <a:lnTo>
                      <a:pt x="28" y="47"/>
                    </a:lnTo>
                    <a:lnTo>
                      <a:pt x="25" y="51"/>
                    </a:lnTo>
                    <a:lnTo>
                      <a:pt x="25" y="51"/>
                    </a:lnTo>
                    <a:lnTo>
                      <a:pt x="25" y="53"/>
                    </a:lnTo>
                    <a:lnTo>
                      <a:pt x="23" y="55"/>
                    </a:lnTo>
                    <a:lnTo>
                      <a:pt x="23" y="55"/>
                    </a:lnTo>
                    <a:lnTo>
                      <a:pt x="22" y="56"/>
                    </a:lnTo>
                    <a:lnTo>
                      <a:pt x="21" y="56"/>
                    </a:lnTo>
                    <a:lnTo>
                      <a:pt x="21" y="56"/>
                    </a:lnTo>
                    <a:lnTo>
                      <a:pt x="21" y="54"/>
                    </a:lnTo>
                    <a:lnTo>
                      <a:pt x="21" y="52"/>
                    </a:lnTo>
                    <a:lnTo>
                      <a:pt x="21" y="52"/>
                    </a:lnTo>
                    <a:lnTo>
                      <a:pt x="22" y="50"/>
                    </a:lnTo>
                    <a:lnTo>
                      <a:pt x="23" y="46"/>
                    </a:lnTo>
                    <a:lnTo>
                      <a:pt x="23" y="43"/>
                    </a:lnTo>
                    <a:lnTo>
                      <a:pt x="24" y="40"/>
                    </a:lnTo>
                    <a:lnTo>
                      <a:pt x="24" y="40"/>
                    </a:lnTo>
                    <a:lnTo>
                      <a:pt x="25" y="38"/>
                    </a:lnTo>
                    <a:lnTo>
                      <a:pt x="27" y="34"/>
                    </a:lnTo>
                    <a:lnTo>
                      <a:pt x="30" y="22"/>
                    </a:lnTo>
                    <a:lnTo>
                      <a:pt x="32" y="10"/>
                    </a:lnTo>
                    <a:lnTo>
                      <a:pt x="33" y="6"/>
                    </a:lnTo>
                    <a:lnTo>
                      <a:pt x="33" y="4"/>
                    </a:lnTo>
                    <a:lnTo>
                      <a:pt x="33" y="4"/>
                    </a:lnTo>
                    <a:lnTo>
                      <a:pt x="33" y="4"/>
                    </a:lnTo>
                    <a:lnTo>
                      <a:pt x="32" y="6"/>
                    </a:lnTo>
                    <a:lnTo>
                      <a:pt x="30" y="14"/>
                    </a:lnTo>
                    <a:lnTo>
                      <a:pt x="27" y="24"/>
                    </a:lnTo>
                    <a:lnTo>
                      <a:pt x="27" y="24"/>
                    </a:lnTo>
                    <a:lnTo>
                      <a:pt x="28" y="22"/>
                    </a:lnTo>
                    <a:lnTo>
                      <a:pt x="27" y="22"/>
                    </a:lnTo>
                    <a:lnTo>
                      <a:pt x="27" y="21"/>
                    </a:lnTo>
                    <a:lnTo>
                      <a:pt x="27" y="20"/>
                    </a:lnTo>
                    <a:lnTo>
                      <a:pt x="27" y="20"/>
                    </a:lnTo>
                    <a:lnTo>
                      <a:pt x="27" y="20"/>
                    </a:lnTo>
                    <a:lnTo>
                      <a:pt x="27" y="20"/>
                    </a:lnTo>
                    <a:lnTo>
                      <a:pt x="27" y="17"/>
                    </a:lnTo>
                    <a:lnTo>
                      <a:pt x="27" y="14"/>
                    </a:lnTo>
                    <a:lnTo>
                      <a:pt x="27" y="14"/>
                    </a:lnTo>
                    <a:lnTo>
                      <a:pt x="27" y="19"/>
                    </a:lnTo>
                    <a:lnTo>
                      <a:pt x="27" y="24"/>
                    </a:lnTo>
                    <a:lnTo>
                      <a:pt x="27" y="24"/>
                    </a:lnTo>
                    <a:lnTo>
                      <a:pt x="26" y="25"/>
                    </a:lnTo>
                    <a:lnTo>
                      <a:pt x="26" y="27"/>
                    </a:lnTo>
                    <a:lnTo>
                      <a:pt x="26" y="27"/>
                    </a:lnTo>
                    <a:lnTo>
                      <a:pt x="25" y="31"/>
                    </a:lnTo>
                    <a:lnTo>
                      <a:pt x="23" y="38"/>
                    </a:lnTo>
                    <a:lnTo>
                      <a:pt x="21" y="42"/>
                    </a:lnTo>
                    <a:lnTo>
                      <a:pt x="20" y="45"/>
                    </a:lnTo>
                    <a:lnTo>
                      <a:pt x="19" y="47"/>
                    </a:lnTo>
                    <a:lnTo>
                      <a:pt x="18" y="47"/>
                    </a:lnTo>
                    <a:lnTo>
                      <a:pt x="17" y="47"/>
                    </a:lnTo>
                    <a:lnTo>
                      <a:pt x="17" y="47"/>
                    </a:lnTo>
                    <a:lnTo>
                      <a:pt x="16" y="46"/>
                    </a:lnTo>
                    <a:lnTo>
                      <a:pt x="15" y="45"/>
                    </a:lnTo>
                    <a:lnTo>
                      <a:pt x="14" y="42"/>
                    </a:lnTo>
                    <a:lnTo>
                      <a:pt x="13" y="39"/>
                    </a:lnTo>
                    <a:lnTo>
                      <a:pt x="12" y="36"/>
                    </a:lnTo>
                    <a:lnTo>
                      <a:pt x="12" y="36"/>
                    </a:lnTo>
                    <a:lnTo>
                      <a:pt x="11" y="31"/>
                    </a:lnTo>
                    <a:lnTo>
                      <a:pt x="8" y="22"/>
                    </a:lnTo>
                    <a:lnTo>
                      <a:pt x="6" y="14"/>
                    </a:lnTo>
                    <a:lnTo>
                      <a:pt x="5" y="11"/>
                    </a:lnTo>
                    <a:lnTo>
                      <a:pt x="5" y="9"/>
                    </a:lnTo>
                    <a:lnTo>
                      <a:pt x="5" y="9"/>
                    </a:lnTo>
                    <a:lnTo>
                      <a:pt x="2" y="1"/>
                    </a:lnTo>
                    <a:lnTo>
                      <a:pt x="0" y="0"/>
                    </a:lnTo>
                    <a:lnTo>
                      <a:pt x="0" y="0"/>
                    </a:lnTo>
                    <a:lnTo>
                      <a:pt x="0" y="0"/>
                    </a:lnTo>
                    <a:lnTo>
                      <a:pt x="0" y="1"/>
                    </a:lnTo>
                    <a:lnTo>
                      <a:pt x="0" y="4"/>
                    </a:lnTo>
                    <a:lnTo>
                      <a:pt x="2" y="10"/>
                    </a:lnTo>
                    <a:lnTo>
                      <a:pt x="6" y="26"/>
                    </a:lnTo>
                    <a:lnTo>
                      <a:pt x="8" y="34"/>
                    </a:lnTo>
                    <a:lnTo>
                      <a:pt x="8" y="34"/>
                    </a:lnTo>
                    <a:lnTo>
                      <a:pt x="8" y="36"/>
                    </a:lnTo>
                    <a:lnTo>
                      <a:pt x="9" y="39"/>
                    </a:lnTo>
                    <a:lnTo>
                      <a:pt x="11" y="47"/>
                    </a:lnTo>
                    <a:lnTo>
                      <a:pt x="13" y="58"/>
                    </a:lnTo>
                    <a:lnTo>
                      <a:pt x="13" y="58"/>
                    </a:lnTo>
                    <a:lnTo>
                      <a:pt x="13" y="60"/>
                    </a:lnTo>
                    <a:lnTo>
                      <a:pt x="12" y="60"/>
                    </a:lnTo>
                    <a:lnTo>
                      <a:pt x="11" y="60"/>
                    </a:lnTo>
                    <a:lnTo>
                      <a:pt x="11" y="60"/>
                    </a:lnTo>
                    <a:lnTo>
                      <a:pt x="11" y="60"/>
                    </a:lnTo>
                    <a:lnTo>
                      <a:pt x="10" y="59"/>
                    </a:lnTo>
                    <a:lnTo>
                      <a:pt x="9" y="57"/>
                    </a:lnTo>
                    <a:lnTo>
                      <a:pt x="8" y="53"/>
                    </a:lnTo>
                    <a:lnTo>
                      <a:pt x="7" y="49"/>
                    </a:lnTo>
                    <a:lnTo>
                      <a:pt x="5" y="43"/>
                    </a:lnTo>
                    <a:lnTo>
                      <a:pt x="4" y="34"/>
                    </a:lnTo>
                    <a:lnTo>
                      <a:pt x="4" y="30"/>
                    </a:lnTo>
                    <a:lnTo>
                      <a:pt x="2" y="31"/>
                    </a:lnTo>
                    <a:lnTo>
                      <a:pt x="2" y="31"/>
                    </a:lnTo>
                    <a:lnTo>
                      <a:pt x="4" y="38"/>
                    </a:lnTo>
                    <a:lnTo>
                      <a:pt x="4" y="43"/>
                    </a:lnTo>
                    <a:lnTo>
                      <a:pt x="4" y="45"/>
                    </a:lnTo>
                    <a:lnTo>
                      <a:pt x="4" y="46"/>
                    </a:lnTo>
                    <a:lnTo>
                      <a:pt x="3" y="46"/>
                    </a:lnTo>
                    <a:lnTo>
                      <a:pt x="3" y="46"/>
                    </a:lnTo>
                    <a:lnTo>
                      <a:pt x="2" y="46"/>
                    </a:lnTo>
                    <a:lnTo>
                      <a:pt x="1" y="45"/>
                    </a:lnTo>
                    <a:lnTo>
                      <a:pt x="0" y="46"/>
                    </a:lnTo>
                    <a:lnTo>
                      <a:pt x="0" y="46"/>
                    </a:lnTo>
                    <a:lnTo>
                      <a:pt x="2" y="49"/>
                    </a:lnTo>
                    <a:lnTo>
                      <a:pt x="4" y="53"/>
                    </a:lnTo>
                    <a:lnTo>
                      <a:pt x="6" y="59"/>
                    </a:lnTo>
                    <a:lnTo>
                      <a:pt x="7" y="64"/>
                    </a:lnTo>
                    <a:lnTo>
                      <a:pt x="10" y="75"/>
                    </a:lnTo>
                    <a:lnTo>
                      <a:pt x="10" y="79"/>
                    </a:lnTo>
                    <a:lnTo>
                      <a:pt x="10" y="79"/>
                    </a:lnTo>
                    <a:lnTo>
                      <a:pt x="12" y="81"/>
                    </a:lnTo>
                    <a:lnTo>
                      <a:pt x="14" y="82"/>
                    </a:lnTo>
                    <a:lnTo>
                      <a:pt x="17" y="83"/>
                    </a:lnTo>
                    <a:lnTo>
                      <a:pt x="19" y="83"/>
                    </a:lnTo>
                    <a:lnTo>
                      <a:pt x="20" y="83"/>
                    </a:lnTo>
                    <a:lnTo>
                      <a:pt x="22" y="82"/>
                    </a:lnTo>
                    <a:lnTo>
                      <a:pt x="23" y="82"/>
                    </a:lnTo>
                    <a:lnTo>
                      <a:pt x="23" y="82"/>
                    </a:lnTo>
                    <a:lnTo>
                      <a:pt x="24" y="76"/>
                    </a:lnTo>
                    <a:lnTo>
                      <a:pt x="25" y="70"/>
                    </a:lnTo>
                    <a:lnTo>
                      <a:pt x="27" y="66"/>
                    </a:lnTo>
                    <a:lnTo>
                      <a:pt x="28" y="62"/>
                    </a:lnTo>
                    <a:lnTo>
                      <a:pt x="29" y="58"/>
                    </a:lnTo>
                    <a:lnTo>
                      <a:pt x="31" y="55"/>
                    </a:lnTo>
                    <a:lnTo>
                      <a:pt x="34" y="50"/>
                    </a:lnTo>
                    <a:lnTo>
                      <a:pt x="36" y="46"/>
                    </a:lnTo>
                    <a:lnTo>
                      <a:pt x="39" y="44"/>
                    </a:lnTo>
                    <a:lnTo>
                      <a:pt x="40" y="43"/>
                    </a:lnTo>
                    <a:lnTo>
                      <a:pt x="40" y="43"/>
                    </a:lnTo>
                    <a:lnTo>
                      <a:pt x="47" y="29"/>
                    </a:lnTo>
                    <a:lnTo>
                      <a:pt x="47" y="29"/>
                    </a:lnTo>
                    <a:lnTo>
                      <a:pt x="45" y="30"/>
                    </a:lnTo>
                    <a:lnTo>
                      <a:pt x="45" y="30"/>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13" name="Freeform 3149">
                <a:extLst>
                  <a:ext uri="{FF2B5EF4-FFF2-40B4-BE49-F238E27FC236}">
                    <a16:creationId xmlns:a16="http://schemas.microsoft.com/office/drawing/2014/main" id="{E9343013-2B82-43D9-97DF-385122631731}"/>
                  </a:ext>
                </a:extLst>
              </p:cNvPr>
              <p:cNvSpPr>
                <a:spLocks/>
              </p:cNvSpPr>
              <p:nvPr/>
            </p:nvSpPr>
            <p:spPr bwMode="auto">
              <a:xfrm>
                <a:off x="3060" y="1597"/>
                <a:ext cx="176" cy="125"/>
              </a:xfrm>
              <a:custGeom>
                <a:avLst/>
                <a:gdLst>
                  <a:gd name="T0" fmla="*/ 170 w 176"/>
                  <a:gd name="T1" fmla="*/ 84 h 125"/>
                  <a:gd name="T2" fmla="*/ 165 w 176"/>
                  <a:gd name="T3" fmla="*/ 73 h 125"/>
                  <a:gd name="T4" fmla="*/ 160 w 176"/>
                  <a:gd name="T5" fmla="*/ 70 h 125"/>
                  <a:gd name="T6" fmla="*/ 163 w 176"/>
                  <a:gd name="T7" fmla="*/ 64 h 125"/>
                  <a:gd name="T8" fmla="*/ 172 w 176"/>
                  <a:gd name="T9" fmla="*/ 56 h 125"/>
                  <a:gd name="T10" fmla="*/ 170 w 176"/>
                  <a:gd name="T11" fmla="*/ 50 h 125"/>
                  <a:gd name="T12" fmla="*/ 171 w 176"/>
                  <a:gd name="T13" fmla="*/ 39 h 125"/>
                  <a:gd name="T14" fmla="*/ 161 w 176"/>
                  <a:gd name="T15" fmla="*/ 33 h 125"/>
                  <a:gd name="T16" fmla="*/ 148 w 176"/>
                  <a:gd name="T17" fmla="*/ 31 h 125"/>
                  <a:gd name="T18" fmla="*/ 140 w 176"/>
                  <a:gd name="T19" fmla="*/ 31 h 125"/>
                  <a:gd name="T20" fmla="*/ 135 w 176"/>
                  <a:gd name="T21" fmla="*/ 31 h 125"/>
                  <a:gd name="T22" fmla="*/ 132 w 176"/>
                  <a:gd name="T23" fmla="*/ 27 h 125"/>
                  <a:gd name="T24" fmla="*/ 124 w 176"/>
                  <a:gd name="T25" fmla="*/ 24 h 125"/>
                  <a:gd name="T26" fmla="*/ 119 w 176"/>
                  <a:gd name="T27" fmla="*/ 21 h 125"/>
                  <a:gd name="T28" fmla="*/ 113 w 176"/>
                  <a:gd name="T29" fmla="*/ 15 h 125"/>
                  <a:gd name="T30" fmla="*/ 108 w 176"/>
                  <a:gd name="T31" fmla="*/ 7 h 125"/>
                  <a:gd name="T32" fmla="*/ 96 w 176"/>
                  <a:gd name="T33" fmla="*/ 0 h 125"/>
                  <a:gd name="T34" fmla="*/ 87 w 176"/>
                  <a:gd name="T35" fmla="*/ 6 h 125"/>
                  <a:gd name="T36" fmla="*/ 81 w 176"/>
                  <a:gd name="T37" fmla="*/ 15 h 125"/>
                  <a:gd name="T38" fmla="*/ 75 w 176"/>
                  <a:gd name="T39" fmla="*/ 15 h 125"/>
                  <a:gd name="T40" fmla="*/ 66 w 176"/>
                  <a:gd name="T41" fmla="*/ 13 h 125"/>
                  <a:gd name="T42" fmla="*/ 53 w 176"/>
                  <a:gd name="T43" fmla="*/ 15 h 125"/>
                  <a:gd name="T44" fmla="*/ 44 w 176"/>
                  <a:gd name="T45" fmla="*/ 24 h 125"/>
                  <a:gd name="T46" fmla="*/ 31 w 176"/>
                  <a:gd name="T47" fmla="*/ 23 h 125"/>
                  <a:gd name="T48" fmla="*/ 23 w 176"/>
                  <a:gd name="T49" fmla="*/ 33 h 125"/>
                  <a:gd name="T50" fmla="*/ 24 w 176"/>
                  <a:gd name="T51" fmla="*/ 40 h 125"/>
                  <a:gd name="T52" fmla="*/ 15 w 176"/>
                  <a:gd name="T53" fmla="*/ 44 h 125"/>
                  <a:gd name="T54" fmla="*/ 13 w 176"/>
                  <a:gd name="T55" fmla="*/ 50 h 125"/>
                  <a:gd name="T56" fmla="*/ 13 w 176"/>
                  <a:gd name="T57" fmla="*/ 55 h 125"/>
                  <a:gd name="T58" fmla="*/ 4 w 176"/>
                  <a:gd name="T59" fmla="*/ 61 h 125"/>
                  <a:gd name="T60" fmla="*/ 1 w 176"/>
                  <a:gd name="T61" fmla="*/ 72 h 125"/>
                  <a:gd name="T62" fmla="*/ 14 w 176"/>
                  <a:gd name="T63" fmla="*/ 80 h 125"/>
                  <a:gd name="T64" fmla="*/ 22 w 176"/>
                  <a:gd name="T65" fmla="*/ 86 h 125"/>
                  <a:gd name="T66" fmla="*/ 26 w 176"/>
                  <a:gd name="T67" fmla="*/ 94 h 125"/>
                  <a:gd name="T68" fmla="*/ 32 w 176"/>
                  <a:gd name="T69" fmla="*/ 95 h 125"/>
                  <a:gd name="T70" fmla="*/ 22 w 176"/>
                  <a:gd name="T71" fmla="*/ 99 h 125"/>
                  <a:gd name="T72" fmla="*/ 23 w 176"/>
                  <a:gd name="T73" fmla="*/ 108 h 125"/>
                  <a:gd name="T74" fmla="*/ 35 w 176"/>
                  <a:gd name="T75" fmla="*/ 112 h 125"/>
                  <a:gd name="T76" fmla="*/ 40 w 176"/>
                  <a:gd name="T77" fmla="*/ 114 h 125"/>
                  <a:gd name="T78" fmla="*/ 44 w 176"/>
                  <a:gd name="T79" fmla="*/ 119 h 125"/>
                  <a:gd name="T80" fmla="*/ 50 w 176"/>
                  <a:gd name="T81" fmla="*/ 125 h 125"/>
                  <a:gd name="T82" fmla="*/ 59 w 176"/>
                  <a:gd name="T83" fmla="*/ 120 h 125"/>
                  <a:gd name="T84" fmla="*/ 66 w 176"/>
                  <a:gd name="T85" fmla="*/ 119 h 125"/>
                  <a:gd name="T86" fmla="*/ 68 w 176"/>
                  <a:gd name="T87" fmla="*/ 112 h 125"/>
                  <a:gd name="T88" fmla="*/ 75 w 176"/>
                  <a:gd name="T89" fmla="*/ 113 h 125"/>
                  <a:gd name="T90" fmla="*/ 67 w 176"/>
                  <a:gd name="T91" fmla="*/ 95 h 125"/>
                  <a:gd name="T92" fmla="*/ 73 w 176"/>
                  <a:gd name="T93" fmla="*/ 91 h 125"/>
                  <a:gd name="T94" fmla="*/ 76 w 176"/>
                  <a:gd name="T95" fmla="*/ 84 h 125"/>
                  <a:gd name="T96" fmla="*/ 79 w 176"/>
                  <a:gd name="T97" fmla="*/ 81 h 125"/>
                  <a:gd name="T98" fmla="*/ 84 w 176"/>
                  <a:gd name="T99" fmla="*/ 77 h 125"/>
                  <a:gd name="T100" fmla="*/ 94 w 176"/>
                  <a:gd name="T101" fmla="*/ 87 h 125"/>
                  <a:gd name="T102" fmla="*/ 103 w 176"/>
                  <a:gd name="T103" fmla="*/ 86 h 125"/>
                  <a:gd name="T104" fmla="*/ 107 w 176"/>
                  <a:gd name="T105" fmla="*/ 98 h 125"/>
                  <a:gd name="T106" fmla="*/ 108 w 176"/>
                  <a:gd name="T107" fmla="*/ 103 h 125"/>
                  <a:gd name="T108" fmla="*/ 113 w 176"/>
                  <a:gd name="T109" fmla="*/ 111 h 125"/>
                  <a:gd name="T110" fmla="*/ 121 w 176"/>
                  <a:gd name="T111" fmla="*/ 112 h 125"/>
                  <a:gd name="T112" fmla="*/ 131 w 176"/>
                  <a:gd name="T113" fmla="*/ 119 h 125"/>
                  <a:gd name="T114" fmla="*/ 144 w 176"/>
                  <a:gd name="T115" fmla="*/ 113 h 125"/>
                  <a:gd name="T116" fmla="*/ 153 w 176"/>
                  <a:gd name="T117" fmla="*/ 105 h 125"/>
                  <a:gd name="T118" fmla="*/ 157 w 176"/>
                  <a:gd name="T119" fmla="*/ 104 h 125"/>
                  <a:gd name="T120" fmla="*/ 163 w 176"/>
                  <a:gd name="T121" fmla="*/ 99 h 125"/>
                  <a:gd name="T122" fmla="*/ 175 w 176"/>
                  <a:gd name="T123" fmla="*/ 9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6" h="125">
                    <a:moveTo>
                      <a:pt x="176" y="88"/>
                    </a:moveTo>
                    <a:lnTo>
                      <a:pt x="176" y="88"/>
                    </a:lnTo>
                    <a:lnTo>
                      <a:pt x="175" y="86"/>
                    </a:lnTo>
                    <a:lnTo>
                      <a:pt x="175" y="85"/>
                    </a:lnTo>
                    <a:lnTo>
                      <a:pt x="174" y="84"/>
                    </a:lnTo>
                    <a:lnTo>
                      <a:pt x="172" y="84"/>
                    </a:lnTo>
                    <a:lnTo>
                      <a:pt x="170" y="84"/>
                    </a:lnTo>
                    <a:lnTo>
                      <a:pt x="170" y="84"/>
                    </a:lnTo>
                    <a:lnTo>
                      <a:pt x="170" y="82"/>
                    </a:lnTo>
                    <a:lnTo>
                      <a:pt x="169" y="80"/>
                    </a:lnTo>
                    <a:lnTo>
                      <a:pt x="166" y="76"/>
                    </a:lnTo>
                    <a:lnTo>
                      <a:pt x="166" y="76"/>
                    </a:lnTo>
                    <a:lnTo>
                      <a:pt x="165" y="74"/>
                    </a:lnTo>
                    <a:lnTo>
                      <a:pt x="165" y="73"/>
                    </a:lnTo>
                    <a:lnTo>
                      <a:pt x="163" y="72"/>
                    </a:lnTo>
                    <a:lnTo>
                      <a:pt x="163" y="72"/>
                    </a:lnTo>
                    <a:lnTo>
                      <a:pt x="161" y="72"/>
                    </a:lnTo>
                    <a:lnTo>
                      <a:pt x="159" y="72"/>
                    </a:lnTo>
                    <a:lnTo>
                      <a:pt x="159" y="72"/>
                    </a:lnTo>
                    <a:lnTo>
                      <a:pt x="159" y="71"/>
                    </a:lnTo>
                    <a:lnTo>
                      <a:pt x="160" y="70"/>
                    </a:lnTo>
                    <a:lnTo>
                      <a:pt x="161" y="69"/>
                    </a:lnTo>
                    <a:lnTo>
                      <a:pt x="161" y="68"/>
                    </a:lnTo>
                    <a:lnTo>
                      <a:pt x="161" y="68"/>
                    </a:lnTo>
                    <a:lnTo>
                      <a:pt x="161" y="65"/>
                    </a:lnTo>
                    <a:lnTo>
                      <a:pt x="162" y="65"/>
                    </a:lnTo>
                    <a:lnTo>
                      <a:pt x="163" y="64"/>
                    </a:lnTo>
                    <a:lnTo>
                      <a:pt x="163" y="64"/>
                    </a:lnTo>
                    <a:lnTo>
                      <a:pt x="167" y="61"/>
                    </a:lnTo>
                    <a:lnTo>
                      <a:pt x="170" y="58"/>
                    </a:lnTo>
                    <a:lnTo>
                      <a:pt x="170" y="58"/>
                    </a:lnTo>
                    <a:lnTo>
                      <a:pt x="172" y="57"/>
                    </a:lnTo>
                    <a:lnTo>
                      <a:pt x="172" y="57"/>
                    </a:lnTo>
                    <a:lnTo>
                      <a:pt x="172" y="56"/>
                    </a:lnTo>
                    <a:lnTo>
                      <a:pt x="172" y="56"/>
                    </a:lnTo>
                    <a:lnTo>
                      <a:pt x="171" y="54"/>
                    </a:lnTo>
                    <a:lnTo>
                      <a:pt x="170" y="53"/>
                    </a:lnTo>
                    <a:lnTo>
                      <a:pt x="168" y="52"/>
                    </a:lnTo>
                    <a:lnTo>
                      <a:pt x="168" y="51"/>
                    </a:lnTo>
                    <a:lnTo>
                      <a:pt x="168" y="51"/>
                    </a:lnTo>
                    <a:lnTo>
                      <a:pt x="169" y="51"/>
                    </a:lnTo>
                    <a:lnTo>
                      <a:pt x="170" y="50"/>
                    </a:lnTo>
                    <a:lnTo>
                      <a:pt x="171" y="50"/>
                    </a:lnTo>
                    <a:lnTo>
                      <a:pt x="172" y="48"/>
                    </a:lnTo>
                    <a:lnTo>
                      <a:pt x="173" y="47"/>
                    </a:lnTo>
                    <a:lnTo>
                      <a:pt x="173" y="46"/>
                    </a:lnTo>
                    <a:lnTo>
                      <a:pt x="173" y="44"/>
                    </a:lnTo>
                    <a:lnTo>
                      <a:pt x="172" y="41"/>
                    </a:lnTo>
                    <a:lnTo>
                      <a:pt x="171" y="39"/>
                    </a:lnTo>
                    <a:lnTo>
                      <a:pt x="170" y="37"/>
                    </a:lnTo>
                    <a:lnTo>
                      <a:pt x="168" y="35"/>
                    </a:lnTo>
                    <a:lnTo>
                      <a:pt x="168" y="35"/>
                    </a:lnTo>
                    <a:lnTo>
                      <a:pt x="166" y="34"/>
                    </a:lnTo>
                    <a:lnTo>
                      <a:pt x="163" y="33"/>
                    </a:lnTo>
                    <a:lnTo>
                      <a:pt x="163" y="33"/>
                    </a:lnTo>
                    <a:lnTo>
                      <a:pt x="161" y="33"/>
                    </a:lnTo>
                    <a:lnTo>
                      <a:pt x="158" y="33"/>
                    </a:lnTo>
                    <a:lnTo>
                      <a:pt x="156" y="33"/>
                    </a:lnTo>
                    <a:lnTo>
                      <a:pt x="154" y="32"/>
                    </a:lnTo>
                    <a:lnTo>
                      <a:pt x="154" y="32"/>
                    </a:lnTo>
                    <a:lnTo>
                      <a:pt x="151" y="32"/>
                    </a:lnTo>
                    <a:lnTo>
                      <a:pt x="150" y="31"/>
                    </a:lnTo>
                    <a:lnTo>
                      <a:pt x="148" y="31"/>
                    </a:lnTo>
                    <a:lnTo>
                      <a:pt x="148" y="31"/>
                    </a:lnTo>
                    <a:lnTo>
                      <a:pt x="147" y="31"/>
                    </a:lnTo>
                    <a:lnTo>
                      <a:pt x="145" y="32"/>
                    </a:lnTo>
                    <a:lnTo>
                      <a:pt x="142" y="32"/>
                    </a:lnTo>
                    <a:lnTo>
                      <a:pt x="141" y="32"/>
                    </a:lnTo>
                    <a:lnTo>
                      <a:pt x="141" y="32"/>
                    </a:lnTo>
                    <a:lnTo>
                      <a:pt x="140" y="31"/>
                    </a:lnTo>
                    <a:lnTo>
                      <a:pt x="140" y="30"/>
                    </a:lnTo>
                    <a:lnTo>
                      <a:pt x="140" y="29"/>
                    </a:lnTo>
                    <a:lnTo>
                      <a:pt x="139" y="29"/>
                    </a:lnTo>
                    <a:lnTo>
                      <a:pt x="139" y="29"/>
                    </a:lnTo>
                    <a:lnTo>
                      <a:pt x="138" y="29"/>
                    </a:lnTo>
                    <a:lnTo>
                      <a:pt x="137" y="30"/>
                    </a:lnTo>
                    <a:lnTo>
                      <a:pt x="135" y="31"/>
                    </a:lnTo>
                    <a:lnTo>
                      <a:pt x="133" y="34"/>
                    </a:lnTo>
                    <a:lnTo>
                      <a:pt x="133" y="34"/>
                    </a:lnTo>
                    <a:lnTo>
                      <a:pt x="133" y="33"/>
                    </a:lnTo>
                    <a:lnTo>
                      <a:pt x="133" y="32"/>
                    </a:lnTo>
                    <a:lnTo>
                      <a:pt x="133" y="29"/>
                    </a:lnTo>
                    <a:lnTo>
                      <a:pt x="133" y="29"/>
                    </a:lnTo>
                    <a:lnTo>
                      <a:pt x="132" y="27"/>
                    </a:lnTo>
                    <a:lnTo>
                      <a:pt x="131" y="27"/>
                    </a:lnTo>
                    <a:lnTo>
                      <a:pt x="131" y="26"/>
                    </a:lnTo>
                    <a:lnTo>
                      <a:pt x="130" y="26"/>
                    </a:lnTo>
                    <a:lnTo>
                      <a:pt x="127" y="25"/>
                    </a:lnTo>
                    <a:lnTo>
                      <a:pt x="125" y="25"/>
                    </a:lnTo>
                    <a:lnTo>
                      <a:pt x="124" y="24"/>
                    </a:lnTo>
                    <a:lnTo>
                      <a:pt x="124" y="24"/>
                    </a:lnTo>
                    <a:lnTo>
                      <a:pt x="123" y="23"/>
                    </a:lnTo>
                    <a:lnTo>
                      <a:pt x="122" y="22"/>
                    </a:lnTo>
                    <a:lnTo>
                      <a:pt x="121" y="21"/>
                    </a:lnTo>
                    <a:lnTo>
                      <a:pt x="120" y="21"/>
                    </a:lnTo>
                    <a:lnTo>
                      <a:pt x="120" y="21"/>
                    </a:lnTo>
                    <a:lnTo>
                      <a:pt x="119" y="21"/>
                    </a:lnTo>
                    <a:lnTo>
                      <a:pt x="119" y="21"/>
                    </a:lnTo>
                    <a:lnTo>
                      <a:pt x="118" y="22"/>
                    </a:lnTo>
                    <a:lnTo>
                      <a:pt x="118" y="22"/>
                    </a:lnTo>
                    <a:lnTo>
                      <a:pt x="117" y="20"/>
                    </a:lnTo>
                    <a:lnTo>
                      <a:pt x="117" y="18"/>
                    </a:lnTo>
                    <a:lnTo>
                      <a:pt x="116" y="17"/>
                    </a:lnTo>
                    <a:lnTo>
                      <a:pt x="114" y="16"/>
                    </a:lnTo>
                    <a:lnTo>
                      <a:pt x="113" y="15"/>
                    </a:lnTo>
                    <a:lnTo>
                      <a:pt x="111" y="15"/>
                    </a:lnTo>
                    <a:lnTo>
                      <a:pt x="109" y="15"/>
                    </a:lnTo>
                    <a:lnTo>
                      <a:pt x="107" y="14"/>
                    </a:lnTo>
                    <a:lnTo>
                      <a:pt x="107" y="14"/>
                    </a:lnTo>
                    <a:lnTo>
                      <a:pt x="108" y="12"/>
                    </a:lnTo>
                    <a:lnTo>
                      <a:pt x="108" y="10"/>
                    </a:lnTo>
                    <a:lnTo>
                      <a:pt x="108" y="7"/>
                    </a:lnTo>
                    <a:lnTo>
                      <a:pt x="107" y="5"/>
                    </a:lnTo>
                    <a:lnTo>
                      <a:pt x="106" y="3"/>
                    </a:lnTo>
                    <a:lnTo>
                      <a:pt x="104" y="2"/>
                    </a:lnTo>
                    <a:lnTo>
                      <a:pt x="102" y="0"/>
                    </a:lnTo>
                    <a:lnTo>
                      <a:pt x="100" y="0"/>
                    </a:lnTo>
                    <a:lnTo>
                      <a:pt x="100" y="0"/>
                    </a:lnTo>
                    <a:lnTo>
                      <a:pt x="96" y="0"/>
                    </a:lnTo>
                    <a:lnTo>
                      <a:pt x="94" y="0"/>
                    </a:lnTo>
                    <a:lnTo>
                      <a:pt x="93" y="1"/>
                    </a:lnTo>
                    <a:lnTo>
                      <a:pt x="93" y="1"/>
                    </a:lnTo>
                    <a:lnTo>
                      <a:pt x="90" y="3"/>
                    </a:lnTo>
                    <a:lnTo>
                      <a:pt x="88" y="4"/>
                    </a:lnTo>
                    <a:lnTo>
                      <a:pt x="87" y="6"/>
                    </a:lnTo>
                    <a:lnTo>
                      <a:pt x="87" y="6"/>
                    </a:lnTo>
                    <a:lnTo>
                      <a:pt x="86" y="8"/>
                    </a:lnTo>
                    <a:lnTo>
                      <a:pt x="85" y="10"/>
                    </a:lnTo>
                    <a:lnTo>
                      <a:pt x="85" y="13"/>
                    </a:lnTo>
                    <a:lnTo>
                      <a:pt x="86" y="16"/>
                    </a:lnTo>
                    <a:lnTo>
                      <a:pt x="86" y="16"/>
                    </a:lnTo>
                    <a:lnTo>
                      <a:pt x="84" y="15"/>
                    </a:lnTo>
                    <a:lnTo>
                      <a:pt x="81" y="15"/>
                    </a:lnTo>
                    <a:lnTo>
                      <a:pt x="81" y="15"/>
                    </a:lnTo>
                    <a:lnTo>
                      <a:pt x="80" y="15"/>
                    </a:lnTo>
                    <a:lnTo>
                      <a:pt x="79" y="15"/>
                    </a:lnTo>
                    <a:lnTo>
                      <a:pt x="77" y="15"/>
                    </a:lnTo>
                    <a:lnTo>
                      <a:pt x="76" y="15"/>
                    </a:lnTo>
                    <a:lnTo>
                      <a:pt x="76" y="15"/>
                    </a:lnTo>
                    <a:lnTo>
                      <a:pt x="75" y="15"/>
                    </a:lnTo>
                    <a:lnTo>
                      <a:pt x="73" y="14"/>
                    </a:lnTo>
                    <a:lnTo>
                      <a:pt x="72" y="14"/>
                    </a:lnTo>
                    <a:lnTo>
                      <a:pt x="71" y="14"/>
                    </a:lnTo>
                    <a:lnTo>
                      <a:pt x="71" y="14"/>
                    </a:lnTo>
                    <a:lnTo>
                      <a:pt x="68" y="14"/>
                    </a:lnTo>
                    <a:lnTo>
                      <a:pt x="66" y="13"/>
                    </a:lnTo>
                    <a:lnTo>
                      <a:pt x="66" y="13"/>
                    </a:lnTo>
                    <a:lnTo>
                      <a:pt x="62" y="12"/>
                    </a:lnTo>
                    <a:lnTo>
                      <a:pt x="61" y="12"/>
                    </a:lnTo>
                    <a:lnTo>
                      <a:pt x="59" y="12"/>
                    </a:lnTo>
                    <a:lnTo>
                      <a:pt x="58" y="12"/>
                    </a:lnTo>
                    <a:lnTo>
                      <a:pt x="56" y="13"/>
                    </a:lnTo>
                    <a:lnTo>
                      <a:pt x="55" y="14"/>
                    </a:lnTo>
                    <a:lnTo>
                      <a:pt x="53" y="15"/>
                    </a:lnTo>
                    <a:lnTo>
                      <a:pt x="53" y="15"/>
                    </a:lnTo>
                    <a:lnTo>
                      <a:pt x="51" y="18"/>
                    </a:lnTo>
                    <a:lnTo>
                      <a:pt x="49" y="20"/>
                    </a:lnTo>
                    <a:lnTo>
                      <a:pt x="47" y="22"/>
                    </a:lnTo>
                    <a:lnTo>
                      <a:pt x="45" y="25"/>
                    </a:lnTo>
                    <a:lnTo>
                      <a:pt x="45" y="25"/>
                    </a:lnTo>
                    <a:lnTo>
                      <a:pt x="44" y="24"/>
                    </a:lnTo>
                    <a:lnTo>
                      <a:pt x="42" y="24"/>
                    </a:lnTo>
                    <a:lnTo>
                      <a:pt x="40" y="23"/>
                    </a:lnTo>
                    <a:lnTo>
                      <a:pt x="38" y="23"/>
                    </a:lnTo>
                    <a:lnTo>
                      <a:pt x="38" y="23"/>
                    </a:lnTo>
                    <a:lnTo>
                      <a:pt x="36" y="23"/>
                    </a:lnTo>
                    <a:lnTo>
                      <a:pt x="33" y="23"/>
                    </a:lnTo>
                    <a:lnTo>
                      <a:pt x="31" y="23"/>
                    </a:lnTo>
                    <a:lnTo>
                      <a:pt x="28" y="24"/>
                    </a:lnTo>
                    <a:lnTo>
                      <a:pt x="28" y="24"/>
                    </a:lnTo>
                    <a:lnTo>
                      <a:pt x="26" y="25"/>
                    </a:lnTo>
                    <a:lnTo>
                      <a:pt x="24" y="27"/>
                    </a:lnTo>
                    <a:lnTo>
                      <a:pt x="23" y="29"/>
                    </a:lnTo>
                    <a:lnTo>
                      <a:pt x="22" y="31"/>
                    </a:lnTo>
                    <a:lnTo>
                      <a:pt x="23" y="33"/>
                    </a:lnTo>
                    <a:lnTo>
                      <a:pt x="24" y="35"/>
                    </a:lnTo>
                    <a:lnTo>
                      <a:pt x="25" y="38"/>
                    </a:lnTo>
                    <a:lnTo>
                      <a:pt x="27" y="40"/>
                    </a:lnTo>
                    <a:lnTo>
                      <a:pt x="27" y="40"/>
                    </a:lnTo>
                    <a:lnTo>
                      <a:pt x="26" y="39"/>
                    </a:lnTo>
                    <a:lnTo>
                      <a:pt x="25" y="40"/>
                    </a:lnTo>
                    <a:lnTo>
                      <a:pt x="24" y="40"/>
                    </a:lnTo>
                    <a:lnTo>
                      <a:pt x="23" y="42"/>
                    </a:lnTo>
                    <a:lnTo>
                      <a:pt x="21" y="43"/>
                    </a:lnTo>
                    <a:lnTo>
                      <a:pt x="21" y="43"/>
                    </a:lnTo>
                    <a:lnTo>
                      <a:pt x="20" y="43"/>
                    </a:lnTo>
                    <a:lnTo>
                      <a:pt x="18" y="43"/>
                    </a:lnTo>
                    <a:lnTo>
                      <a:pt x="17" y="43"/>
                    </a:lnTo>
                    <a:lnTo>
                      <a:pt x="15" y="44"/>
                    </a:lnTo>
                    <a:lnTo>
                      <a:pt x="15" y="44"/>
                    </a:lnTo>
                    <a:lnTo>
                      <a:pt x="14" y="45"/>
                    </a:lnTo>
                    <a:lnTo>
                      <a:pt x="13" y="47"/>
                    </a:lnTo>
                    <a:lnTo>
                      <a:pt x="13" y="47"/>
                    </a:lnTo>
                    <a:lnTo>
                      <a:pt x="13" y="48"/>
                    </a:lnTo>
                    <a:lnTo>
                      <a:pt x="13" y="50"/>
                    </a:lnTo>
                    <a:lnTo>
                      <a:pt x="13" y="50"/>
                    </a:lnTo>
                    <a:lnTo>
                      <a:pt x="14" y="51"/>
                    </a:lnTo>
                    <a:lnTo>
                      <a:pt x="15" y="52"/>
                    </a:lnTo>
                    <a:lnTo>
                      <a:pt x="17" y="53"/>
                    </a:lnTo>
                    <a:lnTo>
                      <a:pt x="18" y="54"/>
                    </a:lnTo>
                    <a:lnTo>
                      <a:pt x="18" y="54"/>
                    </a:lnTo>
                    <a:lnTo>
                      <a:pt x="16" y="55"/>
                    </a:lnTo>
                    <a:lnTo>
                      <a:pt x="13" y="55"/>
                    </a:lnTo>
                    <a:lnTo>
                      <a:pt x="12" y="56"/>
                    </a:lnTo>
                    <a:lnTo>
                      <a:pt x="9" y="56"/>
                    </a:lnTo>
                    <a:lnTo>
                      <a:pt x="9" y="56"/>
                    </a:lnTo>
                    <a:lnTo>
                      <a:pt x="8" y="57"/>
                    </a:lnTo>
                    <a:lnTo>
                      <a:pt x="6" y="58"/>
                    </a:lnTo>
                    <a:lnTo>
                      <a:pt x="5" y="59"/>
                    </a:lnTo>
                    <a:lnTo>
                      <a:pt x="4" y="61"/>
                    </a:lnTo>
                    <a:lnTo>
                      <a:pt x="2" y="64"/>
                    </a:lnTo>
                    <a:lnTo>
                      <a:pt x="1" y="68"/>
                    </a:lnTo>
                    <a:lnTo>
                      <a:pt x="1" y="68"/>
                    </a:lnTo>
                    <a:lnTo>
                      <a:pt x="0" y="69"/>
                    </a:lnTo>
                    <a:lnTo>
                      <a:pt x="0" y="70"/>
                    </a:lnTo>
                    <a:lnTo>
                      <a:pt x="1" y="72"/>
                    </a:lnTo>
                    <a:lnTo>
                      <a:pt x="1" y="72"/>
                    </a:lnTo>
                    <a:lnTo>
                      <a:pt x="3" y="74"/>
                    </a:lnTo>
                    <a:lnTo>
                      <a:pt x="4" y="75"/>
                    </a:lnTo>
                    <a:lnTo>
                      <a:pt x="7" y="76"/>
                    </a:lnTo>
                    <a:lnTo>
                      <a:pt x="9" y="77"/>
                    </a:lnTo>
                    <a:lnTo>
                      <a:pt x="14" y="78"/>
                    </a:lnTo>
                    <a:lnTo>
                      <a:pt x="14" y="78"/>
                    </a:lnTo>
                    <a:lnTo>
                      <a:pt x="14" y="80"/>
                    </a:lnTo>
                    <a:lnTo>
                      <a:pt x="14" y="81"/>
                    </a:lnTo>
                    <a:lnTo>
                      <a:pt x="14" y="82"/>
                    </a:lnTo>
                    <a:lnTo>
                      <a:pt x="16" y="84"/>
                    </a:lnTo>
                    <a:lnTo>
                      <a:pt x="16" y="84"/>
                    </a:lnTo>
                    <a:lnTo>
                      <a:pt x="18" y="85"/>
                    </a:lnTo>
                    <a:lnTo>
                      <a:pt x="19" y="85"/>
                    </a:lnTo>
                    <a:lnTo>
                      <a:pt x="22" y="86"/>
                    </a:lnTo>
                    <a:lnTo>
                      <a:pt x="24" y="87"/>
                    </a:lnTo>
                    <a:lnTo>
                      <a:pt x="24" y="87"/>
                    </a:lnTo>
                    <a:lnTo>
                      <a:pt x="24" y="89"/>
                    </a:lnTo>
                    <a:lnTo>
                      <a:pt x="24" y="91"/>
                    </a:lnTo>
                    <a:lnTo>
                      <a:pt x="24" y="93"/>
                    </a:lnTo>
                    <a:lnTo>
                      <a:pt x="25" y="93"/>
                    </a:lnTo>
                    <a:lnTo>
                      <a:pt x="26" y="94"/>
                    </a:lnTo>
                    <a:lnTo>
                      <a:pt x="26" y="94"/>
                    </a:lnTo>
                    <a:lnTo>
                      <a:pt x="27" y="94"/>
                    </a:lnTo>
                    <a:lnTo>
                      <a:pt x="28" y="94"/>
                    </a:lnTo>
                    <a:lnTo>
                      <a:pt x="29" y="94"/>
                    </a:lnTo>
                    <a:lnTo>
                      <a:pt x="30" y="94"/>
                    </a:lnTo>
                    <a:lnTo>
                      <a:pt x="30" y="94"/>
                    </a:lnTo>
                    <a:lnTo>
                      <a:pt x="32" y="95"/>
                    </a:lnTo>
                    <a:lnTo>
                      <a:pt x="32" y="95"/>
                    </a:lnTo>
                    <a:lnTo>
                      <a:pt x="28" y="95"/>
                    </a:lnTo>
                    <a:lnTo>
                      <a:pt x="26" y="95"/>
                    </a:lnTo>
                    <a:lnTo>
                      <a:pt x="24" y="96"/>
                    </a:lnTo>
                    <a:lnTo>
                      <a:pt x="24" y="96"/>
                    </a:lnTo>
                    <a:lnTo>
                      <a:pt x="23" y="97"/>
                    </a:lnTo>
                    <a:lnTo>
                      <a:pt x="22" y="99"/>
                    </a:lnTo>
                    <a:lnTo>
                      <a:pt x="21" y="101"/>
                    </a:lnTo>
                    <a:lnTo>
                      <a:pt x="20" y="102"/>
                    </a:lnTo>
                    <a:lnTo>
                      <a:pt x="20" y="102"/>
                    </a:lnTo>
                    <a:lnTo>
                      <a:pt x="20" y="103"/>
                    </a:lnTo>
                    <a:lnTo>
                      <a:pt x="20" y="105"/>
                    </a:lnTo>
                    <a:lnTo>
                      <a:pt x="21" y="106"/>
                    </a:lnTo>
                    <a:lnTo>
                      <a:pt x="23" y="108"/>
                    </a:lnTo>
                    <a:lnTo>
                      <a:pt x="25" y="109"/>
                    </a:lnTo>
                    <a:lnTo>
                      <a:pt x="27" y="111"/>
                    </a:lnTo>
                    <a:lnTo>
                      <a:pt x="30" y="111"/>
                    </a:lnTo>
                    <a:lnTo>
                      <a:pt x="32" y="111"/>
                    </a:lnTo>
                    <a:lnTo>
                      <a:pt x="35" y="111"/>
                    </a:lnTo>
                    <a:lnTo>
                      <a:pt x="35" y="111"/>
                    </a:lnTo>
                    <a:lnTo>
                      <a:pt x="35" y="112"/>
                    </a:lnTo>
                    <a:lnTo>
                      <a:pt x="35" y="112"/>
                    </a:lnTo>
                    <a:lnTo>
                      <a:pt x="37" y="113"/>
                    </a:lnTo>
                    <a:lnTo>
                      <a:pt x="38" y="113"/>
                    </a:lnTo>
                    <a:lnTo>
                      <a:pt x="40" y="113"/>
                    </a:lnTo>
                    <a:lnTo>
                      <a:pt x="40" y="113"/>
                    </a:lnTo>
                    <a:lnTo>
                      <a:pt x="40" y="114"/>
                    </a:lnTo>
                    <a:lnTo>
                      <a:pt x="40" y="114"/>
                    </a:lnTo>
                    <a:lnTo>
                      <a:pt x="39" y="116"/>
                    </a:lnTo>
                    <a:lnTo>
                      <a:pt x="39" y="116"/>
                    </a:lnTo>
                    <a:lnTo>
                      <a:pt x="41" y="117"/>
                    </a:lnTo>
                    <a:lnTo>
                      <a:pt x="42" y="117"/>
                    </a:lnTo>
                    <a:lnTo>
                      <a:pt x="44" y="117"/>
                    </a:lnTo>
                    <a:lnTo>
                      <a:pt x="44" y="117"/>
                    </a:lnTo>
                    <a:lnTo>
                      <a:pt x="44" y="119"/>
                    </a:lnTo>
                    <a:lnTo>
                      <a:pt x="45" y="120"/>
                    </a:lnTo>
                    <a:lnTo>
                      <a:pt x="46" y="121"/>
                    </a:lnTo>
                    <a:lnTo>
                      <a:pt x="47" y="121"/>
                    </a:lnTo>
                    <a:lnTo>
                      <a:pt x="49" y="123"/>
                    </a:lnTo>
                    <a:lnTo>
                      <a:pt x="50" y="124"/>
                    </a:lnTo>
                    <a:lnTo>
                      <a:pt x="50" y="125"/>
                    </a:lnTo>
                    <a:lnTo>
                      <a:pt x="50" y="125"/>
                    </a:lnTo>
                    <a:lnTo>
                      <a:pt x="52" y="125"/>
                    </a:lnTo>
                    <a:lnTo>
                      <a:pt x="53" y="125"/>
                    </a:lnTo>
                    <a:lnTo>
                      <a:pt x="55" y="125"/>
                    </a:lnTo>
                    <a:lnTo>
                      <a:pt x="56" y="124"/>
                    </a:lnTo>
                    <a:lnTo>
                      <a:pt x="57" y="123"/>
                    </a:lnTo>
                    <a:lnTo>
                      <a:pt x="58" y="121"/>
                    </a:lnTo>
                    <a:lnTo>
                      <a:pt x="59" y="120"/>
                    </a:lnTo>
                    <a:lnTo>
                      <a:pt x="59" y="119"/>
                    </a:lnTo>
                    <a:lnTo>
                      <a:pt x="59" y="119"/>
                    </a:lnTo>
                    <a:lnTo>
                      <a:pt x="60" y="119"/>
                    </a:lnTo>
                    <a:lnTo>
                      <a:pt x="61" y="119"/>
                    </a:lnTo>
                    <a:lnTo>
                      <a:pt x="63" y="120"/>
                    </a:lnTo>
                    <a:lnTo>
                      <a:pt x="65" y="119"/>
                    </a:lnTo>
                    <a:lnTo>
                      <a:pt x="66" y="119"/>
                    </a:lnTo>
                    <a:lnTo>
                      <a:pt x="66" y="118"/>
                    </a:lnTo>
                    <a:lnTo>
                      <a:pt x="66" y="118"/>
                    </a:lnTo>
                    <a:lnTo>
                      <a:pt x="67" y="117"/>
                    </a:lnTo>
                    <a:lnTo>
                      <a:pt x="67" y="115"/>
                    </a:lnTo>
                    <a:lnTo>
                      <a:pt x="67" y="112"/>
                    </a:lnTo>
                    <a:lnTo>
                      <a:pt x="67" y="112"/>
                    </a:lnTo>
                    <a:lnTo>
                      <a:pt x="68" y="112"/>
                    </a:lnTo>
                    <a:lnTo>
                      <a:pt x="70" y="112"/>
                    </a:lnTo>
                    <a:lnTo>
                      <a:pt x="71" y="113"/>
                    </a:lnTo>
                    <a:lnTo>
                      <a:pt x="72" y="113"/>
                    </a:lnTo>
                    <a:lnTo>
                      <a:pt x="73" y="113"/>
                    </a:lnTo>
                    <a:lnTo>
                      <a:pt x="73" y="113"/>
                    </a:lnTo>
                    <a:lnTo>
                      <a:pt x="75" y="113"/>
                    </a:lnTo>
                    <a:lnTo>
                      <a:pt x="75" y="113"/>
                    </a:lnTo>
                    <a:lnTo>
                      <a:pt x="73" y="110"/>
                    </a:lnTo>
                    <a:lnTo>
                      <a:pt x="72" y="108"/>
                    </a:lnTo>
                    <a:lnTo>
                      <a:pt x="70" y="104"/>
                    </a:lnTo>
                    <a:lnTo>
                      <a:pt x="68" y="100"/>
                    </a:lnTo>
                    <a:lnTo>
                      <a:pt x="67" y="98"/>
                    </a:lnTo>
                    <a:lnTo>
                      <a:pt x="67" y="95"/>
                    </a:lnTo>
                    <a:lnTo>
                      <a:pt x="67" y="95"/>
                    </a:lnTo>
                    <a:lnTo>
                      <a:pt x="67" y="92"/>
                    </a:lnTo>
                    <a:lnTo>
                      <a:pt x="67" y="92"/>
                    </a:lnTo>
                    <a:lnTo>
                      <a:pt x="70" y="92"/>
                    </a:lnTo>
                    <a:lnTo>
                      <a:pt x="71" y="92"/>
                    </a:lnTo>
                    <a:lnTo>
                      <a:pt x="72" y="92"/>
                    </a:lnTo>
                    <a:lnTo>
                      <a:pt x="72" y="92"/>
                    </a:lnTo>
                    <a:lnTo>
                      <a:pt x="73" y="91"/>
                    </a:lnTo>
                    <a:lnTo>
                      <a:pt x="74" y="90"/>
                    </a:lnTo>
                    <a:lnTo>
                      <a:pt x="75" y="89"/>
                    </a:lnTo>
                    <a:lnTo>
                      <a:pt x="75" y="87"/>
                    </a:lnTo>
                    <a:lnTo>
                      <a:pt x="75" y="84"/>
                    </a:lnTo>
                    <a:lnTo>
                      <a:pt x="75" y="84"/>
                    </a:lnTo>
                    <a:lnTo>
                      <a:pt x="76" y="84"/>
                    </a:lnTo>
                    <a:lnTo>
                      <a:pt x="76" y="84"/>
                    </a:lnTo>
                    <a:lnTo>
                      <a:pt x="77" y="83"/>
                    </a:lnTo>
                    <a:lnTo>
                      <a:pt x="77" y="82"/>
                    </a:lnTo>
                    <a:lnTo>
                      <a:pt x="77" y="82"/>
                    </a:lnTo>
                    <a:lnTo>
                      <a:pt x="78" y="82"/>
                    </a:lnTo>
                    <a:lnTo>
                      <a:pt x="79" y="82"/>
                    </a:lnTo>
                    <a:lnTo>
                      <a:pt x="79" y="81"/>
                    </a:lnTo>
                    <a:lnTo>
                      <a:pt x="79" y="81"/>
                    </a:lnTo>
                    <a:lnTo>
                      <a:pt x="80" y="79"/>
                    </a:lnTo>
                    <a:lnTo>
                      <a:pt x="80" y="79"/>
                    </a:lnTo>
                    <a:lnTo>
                      <a:pt x="80" y="78"/>
                    </a:lnTo>
                    <a:lnTo>
                      <a:pt x="80" y="78"/>
                    </a:lnTo>
                    <a:lnTo>
                      <a:pt x="81" y="78"/>
                    </a:lnTo>
                    <a:lnTo>
                      <a:pt x="82" y="78"/>
                    </a:lnTo>
                    <a:lnTo>
                      <a:pt x="84" y="77"/>
                    </a:lnTo>
                    <a:lnTo>
                      <a:pt x="89" y="78"/>
                    </a:lnTo>
                    <a:lnTo>
                      <a:pt x="89" y="78"/>
                    </a:lnTo>
                    <a:lnTo>
                      <a:pt x="89" y="81"/>
                    </a:lnTo>
                    <a:lnTo>
                      <a:pt x="90" y="83"/>
                    </a:lnTo>
                    <a:lnTo>
                      <a:pt x="91" y="85"/>
                    </a:lnTo>
                    <a:lnTo>
                      <a:pt x="94" y="87"/>
                    </a:lnTo>
                    <a:lnTo>
                      <a:pt x="94" y="87"/>
                    </a:lnTo>
                    <a:lnTo>
                      <a:pt x="96" y="88"/>
                    </a:lnTo>
                    <a:lnTo>
                      <a:pt x="97" y="88"/>
                    </a:lnTo>
                    <a:lnTo>
                      <a:pt x="98" y="88"/>
                    </a:lnTo>
                    <a:lnTo>
                      <a:pt x="99" y="87"/>
                    </a:lnTo>
                    <a:lnTo>
                      <a:pt x="102" y="86"/>
                    </a:lnTo>
                    <a:lnTo>
                      <a:pt x="102" y="86"/>
                    </a:lnTo>
                    <a:lnTo>
                      <a:pt x="103" y="86"/>
                    </a:lnTo>
                    <a:lnTo>
                      <a:pt x="104" y="87"/>
                    </a:lnTo>
                    <a:lnTo>
                      <a:pt x="107" y="88"/>
                    </a:lnTo>
                    <a:lnTo>
                      <a:pt x="112" y="88"/>
                    </a:lnTo>
                    <a:lnTo>
                      <a:pt x="112" y="88"/>
                    </a:lnTo>
                    <a:lnTo>
                      <a:pt x="110" y="92"/>
                    </a:lnTo>
                    <a:lnTo>
                      <a:pt x="108" y="95"/>
                    </a:lnTo>
                    <a:lnTo>
                      <a:pt x="107" y="98"/>
                    </a:lnTo>
                    <a:lnTo>
                      <a:pt x="106" y="100"/>
                    </a:lnTo>
                    <a:lnTo>
                      <a:pt x="106" y="102"/>
                    </a:lnTo>
                    <a:lnTo>
                      <a:pt x="106" y="102"/>
                    </a:lnTo>
                    <a:lnTo>
                      <a:pt x="107" y="102"/>
                    </a:lnTo>
                    <a:lnTo>
                      <a:pt x="108" y="102"/>
                    </a:lnTo>
                    <a:lnTo>
                      <a:pt x="108" y="102"/>
                    </a:lnTo>
                    <a:lnTo>
                      <a:pt x="108" y="103"/>
                    </a:lnTo>
                    <a:lnTo>
                      <a:pt x="109" y="105"/>
                    </a:lnTo>
                    <a:lnTo>
                      <a:pt x="109" y="105"/>
                    </a:lnTo>
                    <a:lnTo>
                      <a:pt x="110" y="105"/>
                    </a:lnTo>
                    <a:lnTo>
                      <a:pt x="110" y="106"/>
                    </a:lnTo>
                    <a:lnTo>
                      <a:pt x="111" y="108"/>
                    </a:lnTo>
                    <a:lnTo>
                      <a:pt x="113" y="110"/>
                    </a:lnTo>
                    <a:lnTo>
                      <a:pt x="113" y="111"/>
                    </a:lnTo>
                    <a:lnTo>
                      <a:pt x="114" y="111"/>
                    </a:lnTo>
                    <a:lnTo>
                      <a:pt x="114" y="111"/>
                    </a:lnTo>
                    <a:lnTo>
                      <a:pt x="116" y="112"/>
                    </a:lnTo>
                    <a:lnTo>
                      <a:pt x="117" y="112"/>
                    </a:lnTo>
                    <a:lnTo>
                      <a:pt x="119" y="112"/>
                    </a:lnTo>
                    <a:lnTo>
                      <a:pt x="121" y="112"/>
                    </a:lnTo>
                    <a:lnTo>
                      <a:pt x="121" y="112"/>
                    </a:lnTo>
                    <a:lnTo>
                      <a:pt x="123" y="114"/>
                    </a:lnTo>
                    <a:lnTo>
                      <a:pt x="124" y="116"/>
                    </a:lnTo>
                    <a:lnTo>
                      <a:pt x="126" y="118"/>
                    </a:lnTo>
                    <a:lnTo>
                      <a:pt x="127" y="119"/>
                    </a:lnTo>
                    <a:lnTo>
                      <a:pt x="129" y="119"/>
                    </a:lnTo>
                    <a:lnTo>
                      <a:pt x="129" y="119"/>
                    </a:lnTo>
                    <a:lnTo>
                      <a:pt x="131" y="119"/>
                    </a:lnTo>
                    <a:lnTo>
                      <a:pt x="132" y="119"/>
                    </a:lnTo>
                    <a:lnTo>
                      <a:pt x="134" y="118"/>
                    </a:lnTo>
                    <a:lnTo>
                      <a:pt x="135" y="118"/>
                    </a:lnTo>
                    <a:lnTo>
                      <a:pt x="135" y="118"/>
                    </a:lnTo>
                    <a:lnTo>
                      <a:pt x="137" y="116"/>
                    </a:lnTo>
                    <a:lnTo>
                      <a:pt x="139" y="115"/>
                    </a:lnTo>
                    <a:lnTo>
                      <a:pt x="144" y="113"/>
                    </a:lnTo>
                    <a:lnTo>
                      <a:pt x="146" y="112"/>
                    </a:lnTo>
                    <a:lnTo>
                      <a:pt x="147" y="111"/>
                    </a:lnTo>
                    <a:lnTo>
                      <a:pt x="148" y="109"/>
                    </a:lnTo>
                    <a:lnTo>
                      <a:pt x="149" y="106"/>
                    </a:lnTo>
                    <a:lnTo>
                      <a:pt x="149" y="106"/>
                    </a:lnTo>
                    <a:lnTo>
                      <a:pt x="151" y="106"/>
                    </a:lnTo>
                    <a:lnTo>
                      <a:pt x="153" y="105"/>
                    </a:lnTo>
                    <a:lnTo>
                      <a:pt x="153" y="105"/>
                    </a:lnTo>
                    <a:lnTo>
                      <a:pt x="154" y="105"/>
                    </a:lnTo>
                    <a:lnTo>
                      <a:pt x="154" y="104"/>
                    </a:lnTo>
                    <a:lnTo>
                      <a:pt x="154" y="104"/>
                    </a:lnTo>
                    <a:lnTo>
                      <a:pt x="155" y="104"/>
                    </a:lnTo>
                    <a:lnTo>
                      <a:pt x="156" y="104"/>
                    </a:lnTo>
                    <a:lnTo>
                      <a:pt x="157" y="104"/>
                    </a:lnTo>
                    <a:lnTo>
                      <a:pt x="158" y="103"/>
                    </a:lnTo>
                    <a:lnTo>
                      <a:pt x="158" y="103"/>
                    </a:lnTo>
                    <a:lnTo>
                      <a:pt x="159" y="102"/>
                    </a:lnTo>
                    <a:lnTo>
                      <a:pt x="159" y="101"/>
                    </a:lnTo>
                    <a:lnTo>
                      <a:pt x="159" y="99"/>
                    </a:lnTo>
                    <a:lnTo>
                      <a:pt x="159" y="99"/>
                    </a:lnTo>
                    <a:lnTo>
                      <a:pt x="163" y="99"/>
                    </a:lnTo>
                    <a:lnTo>
                      <a:pt x="167" y="98"/>
                    </a:lnTo>
                    <a:lnTo>
                      <a:pt x="169" y="98"/>
                    </a:lnTo>
                    <a:lnTo>
                      <a:pt x="171" y="97"/>
                    </a:lnTo>
                    <a:lnTo>
                      <a:pt x="172" y="96"/>
                    </a:lnTo>
                    <a:lnTo>
                      <a:pt x="174" y="94"/>
                    </a:lnTo>
                    <a:lnTo>
                      <a:pt x="174" y="94"/>
                    </a:lnTo>
                    <a:lnTo>
                      <a:pt x="175" y="93"/>
                    </a:lnTo>
                    <a:lnTo>
                      <a:pt x="175" y="91"/>
                    </a:lnTo>
                    <a:lnTo>
                      <a:pt x="176" y="89"/>
                    </a:lnTo>
                    <a:lnTo>
                      <a:pt x="176" y="88"/>
                    </a:lnTo>
                    <a:lnTo>
                      <a:pt x="176" y="88"/>
                    </a:lnTo>
                    <a:close/>
                  </a:path>
                </a:pathLst>
              </a:custGeom>
              <a:solidFill>
                <a:srgbClr val="85C6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14" name="Freeform 3150">
                <a:extLst>
                  <a:ext uri="{FF2B5EF4-FFF2-40B4-BE49-F238E27FC236}">
                    <a16:creationId xmlns:a16="http://schemas.microsoft.com/office/drawing/2014/main" id="{73F289DE-6CC0-40BE-8E6E-A2B58529E67F}"/>
                  </a:ext>
                </a:extLst>
              </p:cNvPr>
              <p:cNvSpPr>
                <a:spLocks/>
              </p:cNvSpPr>
              <p:nvPr/>
            </p:nvSpPr>
            <p:spPr bwMode="auto">
              <a:xfrm>
                <a:off x="3093" y="1626"/>
                <a:ext cx="97" cy="48"/>
              </a:xfrm>
              <a:custGeom>
                <a:avLst/>
                <a:gdLst>
                  <a:gd name="T0" fmla="*/ 7 w 97"/>
                  <a:gd name="T1" fmla="*/ 35 h 48"/>
                  <a:gd name="T2" fmla="*/ 2 w 97"/>
                  <a:gd name="T3" fmla="*/ 31 h 48"/>
                  <a:gd name="T4" fmla="*/ 0 w 97"/>
                  <a:gd name="T5" fmla="*/ 27 h 48"/>
                  <a:gd name="T6" fmla="*/ 1 w 97"/>
                  <a:gd name="T7" fmla="*/ 25 h 48"/>
                  <a:gd name="T8" fmla="*/ 8 w 97"/>
                  <a:gd name="T9" fmla="*/ 23 h 48"/>
                  <a:gd name="T10" fmla="*/ 13 w 97"/>
                  <a:gd name="T11" fmla="*/ 22 h 48"/>
                  <a:gd name="T12" fmla="*/ 14 w 97"/>
                  <a:gd name="T13" fmla="*/ 20 h 48"/>
                  <a:gd name="T14" fmla="*/ 13 w 97"/>
                  <a:gd name="T15" fmla="*/ 18 h 48"/>
                  <a:gd name="T16" fmla="*/ 9 w 97"/>
                  <a:gd name="T17" fmla="*/ 12 h 48"/>
                  <a:gd name="T18" fmla="*/ 9 w 97"/>
                  <a:gd name="T19" fmla="*/ 10 h 48"/>
                  <a:gd name="T20" fmla="*/ 11 w 97"/>
                  <a:gd name="T21" fmla="*/ 6 h 48"/>
                  <a:gd name="T22" fmla="*/ 14 w 97"/>
                  <a:gd name="T23" fmla="*/ 3 h 48"/>
                  <a:gd name="T24" fmla="*/ 22 w 97"/>
                  <a:gd name="T25" fmla="*/ 0 h 48"/>
                  <a:gd name="T26" fmla="*/ 26 w 97"/>
                  <a:gd name="T27" fmla="*/ 1 h 48"/>
                  <a:gd name="T28" fmla="*/ 30 w 97"/>
                  <a:gd name="T29" fmla="*/ 4 h 48"/>
                  <a:gd name="T30" fmla="*/ 35 w 97"/>
                  <a:gd name="T31" fmla="*/ 7 h 48"/>
                  <a:gd name="T32" fmla="*/ 41 w 97"/>
                  <a:gd name="T33" fmla="*/ 8 h 48"/>
                  <a:gd name="T34" fmla="*/ 46 w 97"/>
                  <a:gd name="T35" fmla="*/ 10 h 48"/>
                  <a:gd name="T36" fmla="*/ 49 w 97"/>
                  <a:gd name="T37" fmla="*/ 12 h 48"/>
                  <a:gd name="T38" fmla="*/ 51 w 97"/>
                  <a:gd name="T39" fmla="*/ 16 h 48"/>
                  <a:gd name="T40" fmla="*/ 56 w 97"/>
                  <a:gd name="T41" fmla="*/ 20 h 48"/>
                  <a:gd name="T42" fmla="*/ 59 w 97"/>
                  <a:gd name="T43" fmla="*/ 21 h 48"/>
                  <a:gd name="T44" fmla="*/ 67 w 97"/>
                  <a:gd name="T45" fmla="*/ 19 h 48"/>
                  <a:gd name="T46" fmla="*/ 75 w 97"/>
                  <a:gd name="T47" fmla="*/ 19 h 48"/>
                  <a:gd name="T48" fmla="*/ 81 w 97"/>
                  <a:gd name="T49" fmla="*/ 21 h 48"/>
                  <a:gd name="T50" fmla="*/ 86 w 97"/>
                  <a:gd name="T51" fmla="*/ 25 h 48"/>
                  <a:gd name="T52" fmla="*/ 87 w 97"/>
                  <a:gd name="T53" fmla="*/ 28 h 48"/>
                  <a:gd name="T54" fmla="*/ 88 w 97"/>
                  <a:gd name="T55" fmla="*/ 30 h 48"/>
                  <a:gd name="T56" fmla="*/ 92 w 97"/>
                  <a:gd name="T57" fmla="*/ 31 h 48"/>
                  <a:gd name="T58" fmla="*/ 97 w 97"/>
                  <a:gd name="T59" fmla="*/ 35 h 48"/>
                  <a:gd name="T60" fmla="*/ 97 w 97"/>
                  <a:gd name="T61" fmla="*/ 38 h 48"/>
                  <a:gd name="T62" fmla="*/ 95 w 97"/>
                  <a:gd name="T63" fmla="*/ 41 h 48"/>
                  <a:gd name="T64" fmla="*/ 91 w 97"/>
                  <a:gd name="T65" fmla="*/ 44 h 48"/>
                  <a:gd name="T66" fmla="*/ 84 w 97"/>
                  <a:gd name="T67" fmla="*/ 47 h 48"/>
                  <a:gd name="T68" fmla="*/ 81 w 97"/>
                  <a:gd name="T69" fmla="*/ 46 h 48"/>
                  <a:gd name="T70" fmla="*/ 79 w 97"/>
                  <a:gd name="T71" fmla="*/ 41 h 48"/>
                  <a:gd name="T72" fmla="*/ 77 w 97"/>
                  <a:gd name="T73" fmla="*/ 39 h 48"/>
                  <a:gd name="T74" fmla="*/ 71 w 97"/>
                  <a:gd name="T75" fmla="*/ 40 h 48"/>
                  <a:gd name="T76" fmla="*/ 64 w 97"/>
                  <a:gd name="T77" fmla="*/ 40 h 48"/>
                  <a:gd name="T78" fmla="*/ 56 w 97"/>
                  <a:gd name="T79" fmla="*/ 44 h 48"/>
                  <a:gd name="T80" fmla="*/ 52 w 97"/>
                  <a:gd name="T81" fmla="*/ 47 h 48"/>
                  <a:gd name="T82" fmla="*/ 48 w 97"/>
                  <a:gd name="T83" fmla="*/ 48 h 48"/>
                  <a:gd name="T84" fmla="*/ 41 w 97"/>
                  <a:gd name="T85" fmla="*/ 46 h 48"/>
                  <a:gd name="T86" fmla="*/ 34 w 97"/>
                  <a:gd name="T87" fmla="*/ 43 h 48"/>
                  <a:gd name="T88" fmla="*/ 31 w 97"/>
                  <a:gd name="T89" fmla="*/ 42 h 48"/>
                  <a:gd name="T90" fmla="*/ 28 w 97"/>
                  <a:gd name="T91" fmla="*/ 44 h 48"/>
                  <a:gd name="T92" fmla="*/ 23 w 97"/>
                  <a:gd name="T93" fmla="*/ 45 h 48"/>
                  <a:gd name="T94" fmla="*/ 19 w 97"/>
                  <a:gd name="T95" fmla="*/ 46 h 48"/>
                  <a:gd name="T96" fmla="*/ 16 w 97"/>
                  <a:gd name="T97" fmla="*/ 45 h 48"/>
                  <a:gd name="T98" fmla="*/ 12 w 97"/>
                  <a:gd name="T99" fmla="*/ 42 h 48"/>
                  <a:gd name="T100" fmla="*/ 12 w 97"/>
                  <a:gd name="T101"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7" h="48">
                    <a:moveTo>
                      <a:pt x="9" y="35"/>
                    </a:moveTo>
                    <a:lnTo>
                      <a:pt x="9" y="35"/>
                    </a:lnTo>
                    <a:lnTo>
                      <a:pt x="7" y="35"/>
                    </a:lnTo>
                    <a:lnTo>
                      <a:pt x="6" y="34"/>
                    </a:lnTo>
                    <a:lnTo>
                      <a:pt x="4" y="33"/>
                    </a:lnTo>
                    <a:lnTo>
                      <a:pt x="2" y="31"/>
                    </a:lnTo>
                    <a:lnTo>
                      <a:pt x="1" y="30"/>
                    </a:lnTo>
                    <a:lnTo>
                      <a:pt x="0" y="29"/>
                    </a:lnTo>
                    <a:lnTo>
                      <a:pt x="0" y="27"/>
                    </a:lnTo>
                    <a:lnTo>
                      <a:pt x="0" y="25"/>
                    </a:lnTo>
                    <a:lnTo>
                      <a:pt x="0" y="25"/>
                    </a:lnTo>
                    <a:lnTo>
                      <a:pt x="1" y="25"/>
                    </a:lnTo>
                    <a:lnTo>
                      <a:pt x="2" y="24"/>
                    </a:lnTo>
                    <a:lnTo>
                      <a:pt x="4" y="24"/>
                    </a:lnTo>
                    <a:lnTo>
                      <a:pt x="8" y="23"/>
                    </a:lnTo>
                    <a:lnTo>
                      <a:pt x="10" y="23"/>
                    </a:lnTo>
                    <a:lnTo>
                      <a:pt x="12" y="23"/>
                    </a:lnTo>
                    <a:lnTo>
                      <a:pt x="13" y="22"/>
                    </a:lnTo>
                    <a:lnTo>
                      <a:pt x="13" y="22"/>
                    </a:lnTo>
                    <a:lnTo>
                      <a:pt x="14" y="21"/>
                    </a:lnTo>
                    <a:lnTo>
                      <a:pt x="14" y="20"/>
                    </a:lnTo>
                    <a:lnTo>
                      <a:pt x="14" y="20"/>
                    </a:lnTo>
                    <a:lnTo>
                      <a:pt x="14" y="19"/>
                    </a:lnTo>
                    <a:lnTo>
                      <a:pt x="13" y="18"/>
                    </a:lnTo>
                    <a:lnTo>
                      <a:pt x="12" y="16"/>
                    </a:lnTo>
                    <a:lnTo>
                      <a:pt x="11" y="14"/>
                    </a:lnTo>
                    <a:lnTo>
                      <a:pt x="9" y="12"/>
                    </a:lnTo>
                    <a:lnTo>
                      <a:pt x="9" y="12"/>
                    </a:lnTo>
                    <a:lnTo>
                      <a:pt x="9" y="11"/>
                    </a:lnTo>
                    <a:lnTo>
                      <a:pt x="9" y="10"/>
                    </a:lnTo>
                    <a:lnTo>
                      <a:pt x="9" y="9"/>
                    </a:lnTo>
                    <a:lnTo>
                      <a:pt x="9" y="8"/>
                    </a:lnTo>
                    <a:lnTo>
                      <a:pt x="11" y="6"/>
                    </a:lnTo>
                    <a:lnTo>
                      <a:pt x="12" y="4"/>
                    </a:lnTo>
                    <a:lnTo>
                      <a:pt x="12" y="4"/>
                    </a:lnTo>
                    <a:lnTo>
                      <a:pt x="14" y="3"/>
                    </a:lnTo>
                    <a:lnTo>
                      <a:pt x="17" y="2"/>
                    </a:lnTo>
                    <a:lnTo>
                      <a:pt x="19" y="1"/>
                    </a:lnTo>
                    <a:lnTo>
                      <a:pt x="22" y="0"/>
                    </a:lnTo>
                    <a:lnTo>
                      <a:pt x="22" y="0"/>
                    </a:lnTo>
                    <a:lnTo>
                      <a:pt x="24" y="0"/>
                    </a:lnTo>
                    <a:lnTo>
                      <a:pt x="26" y="1"/>
                    </a:lnTo>
                    <a:lnTo>
                      <a:pt x="28" y="2"/>
                    </a:lnTo>
                    <a:lnTo>
                      <a:pt x="30" y="4"/>
                    </a:lnTo>
                    <a:lnTo>
                      <a:pt x="30" y="4"/>
                    </a:lnTo>
                    <a:lnTo>
                      <a:pt x="32" y="6"/>
                    </a:lnTo>
                    <a:lnTo>
                      <a:pt x="34" y="6"/>
                    </a:lnTo>
                    <a:lnTo>
                      <a:pt x="35" y="7"/>
                    </a:lnTo>
                    <a:lnTo>
                      <a:pt x="35" y="7"/>
                    </a:lnTo>
                    <a:lnTo>
                      <a:pt x="38" y="7"/>
                    </a:lnTo>
                    <a:lnTo>
                      <a:pt x="41" y="8"/>
                    </a:lnTo>
                    <a:lnTo>
                      <a:pt x="44" y="9"/>
                    </a:lnTo>
                    <a:lnTo>
                      <a:pt x="45" y="9"/>
                    </a:lnTo>
                    <a:lnTo>
                      <a:pt x="46" y="10"/>
                    </a:lnTo>
                    <a:lnTo>
                      <a:pt x="46" y="10"/>
                    </a:lnTo>
                    <a:lnTo>
                      <a:pt x="48" y="11"/>
                    </a:lnTo>
                    <a:lnTo>
                      <a:pt x="49" y="12"/>
                    </a:lnTo>
                    <a:lnTo>
                      <a:pt x="50" y="15"/>
                    </a:lnTo>
                    <a:lnTo>
                      <a:pt x="50" y="15"/>
                    </a:lnTo>
                    <a:lnTo>
                      <a:pt x="51" y="16"/>
                    </a:lnTo>
                    <a:lnTo>
                      <a:pt x="52" y="18"/>
                    </a:lnTo>
                    <a:lnTo>
                      <a:pt x="54" y="19"/>
                    </a:lnTo>
                    <a:lnTo>
                      <a:pt x="56" y="20"/>
                    </a:lnTo>
                    <a:lnTo>
                      <a:pt x="56" y="20"/>
                    </a:lnTo>
                    <a:lnTo>
                      <a:pt x="57" y="21"/>
                    </a:lnTo>
                    <a:lnTo>
                      <a:pt x="59" y="21"/>
                    </a:lnTo>
                    <a:lnTo>
                      <a:pt x="61" y="21"/>
                    </a:lnTo>
                    <a:lnTo>
                      <a:pt x="63" y="20"/>
                    </a:lnTo>
                    <a:lnTo>
                      <a:pt x="67" y="19"/>
                    </a:lnTo>
                    <a:lnTo>
                      <a:pt x="71" y="19"/>
                    </a:lnTo>
                    <a:lnTo>
                      <a:pt x="71" y="19"/>
                    </a:lnTo>
                    <a:lnTo>
                      <a:pt x="75" y="19"/>
                    </a:lnTo>
                    <a:lnTo>
                      <a:pt x="77" y="19"/>
                    </a:lnTo>
                    <a:lnTo>
                      <a:pt x="79" y="20"/>
                    </a:lnTo>
                    <a:lnTo>
                      <a:pt x="81" y="21"/>
                    </a:lnTo>
                    <a:lnTo>
                      <a:pt x="83" y="22"/>
                    </a:lnTo>
                    <a:lnTo>
                      <a:pt x="84" y="23"/>
                    </a:lnTo>
                    <a:lnTo>
                      <a:pt x="86" y="25"/>
                    </a:lnTo>
                    <a:lnTo>
                      <a:pt x="86" y="25"/>
                    </a:lnTo>
                    <a:lnTo>
                      <a:pt x="86" y="27"/>
                    </a:lnTo>
                    <a:lnTo>
                      <a:pt x="87" y="28"/>
                    </a:lnTo>
                    <a:lnTo>
                      <a:pt x="87" y="29"/>
                    </a:lnTo>
                    <a:lnTo>
                      <a:pt x="87" y="29"/>
                    </a:lnTo>
                    <a:lnTo>
                      <a:pt x="88" y="30"/>
                    </a:lnTo>
                    <a:lnTo>
                      <a:pt x="89" y="30"/>
                    </a:lnTo>
                    <a:lnTo>
                      <a:pt x="92" y="31"/>
                    </a:lnTo>
                    <a:lnTo>
                      <a:pt x="92" y="31"/>
                    </a:lnTo>
                    <a:lnTo>
                      <a:pt x="95" y="33"/>
                    </a:lnTo>
                    <a:lnTo>
                      <a:pt x="95" y="34"/>
                    </a:lnTo>
                    <a:lnTo>
                      <a:pt x="97" y="35"/>
                    </a:lnTo>
                    <a:lnTo>
                      <a:pt x="97" y="35"/>
                    </a:lnTo>
                    <a:lnTo>
                      <a:pt x="97" y="37"/>
                    </a:lnTo>
                    <a:lnTo>
                      <a:pt x="97" y="38"/>
                    </a:lnTo>
                    <a:lnTo>
                      <a:pt x="97" y="39"/>
                    </a:lnTo>
                    <a:lnTo>
                      <a:pt x="97" y="40"/>
                    </a:lnTo>
                    <a:lnTo>
                      <a:pt x="95" y="41"/>
                    </a:lnTo>
                    <a:lnTo>
                      <a:pt x="93" y="43"/>
                    </a:lnTo>
                    <a:lnTo>
                      <a:pt x="93" y="43"/>
                    </a:lnTo>
                    <a:lnTo>
                      <a:pt x="91" y="44"/>
                    </a:lnTo>
                    <a:lnTo>
                      <a:pt x="89" y="45"/>
                    </a:lnTo>
                    <a:lnTo>
                      <a:pt x="86" y="46"/>
                    </a:lnTo>
                    <a:lnTo>
                      <a:pt x="84" y="47"/>
                    </a:lnTo>
                    <a:lnTo>
                      <a:pt x="84" y="47"/>
                    </a:lnTo>
                    <a:lnTo>
                      <a:pt x="82" y="47"/>
                    </a:lnTo>
                    <a:lnTo>
                      <a:pt x="81" y="46"/>
                    </a:lnTo>
                    <a:lnTo>
                      <a:pt x="81" y="45"/>
                    </a:lnTo>
                    <a:lnTo>
                      <a:pt x="80" y="44"/>
                    </a:lnTo>
                    <a:lnTo>
                      <a:pt x="79" y="41"/>
                    </a:lnTo>
                    <a:lnTo>
                      <a:pt x="78" y="40"/>
                    </a:lnTo>
                    <a:lnTo>
                      <a:pt x="77" y="39"/>
                    </a:lnTo>
                    <a:lnTo>
                      <a:pt x="77" y="39"/>
                    </a:lnTo>
                    <a:lnTo>
                      <a:pt x="76" y="39"/>
                    </a:lnTo>
                    <a:lnTo>
                      <a:pt x="74" y="39"/>
                    </a:lnTo>
                    <a:lnTo>
                      <a:pt x="71" y="40"/>
                    </a:lnTo>
                    <a:lnTo>
                      <a:pt x="66" y="40"/>
                    </a:lnTo>
                    <a:lnTo>
                      <a:pt x="64" y="40"/>
                    </a:lnTo>
                    <a:lnTo>
                      <a:pt x="64" y="40"/>
                    </a:lnTo>
                    <a:lnTo>
                      <a:pt x="61" y="41"/>
                    </a:lnTo>
                    <a:lnTo>
                      <a:pt x="60" y="42"/>
                    </a:lnTo>
                    <a:lnTo>
                      <a:pt x="56" y="44"/>
                    </a:lnTo>
                    <a:lnTo>
                      <a:pt x="56" y="44"/>
                    </a:lnTo>
                    <a:lnTo>
                      <a:pt x="54" y="46"/>
                    </a:lnTo>
                    <a:lnTo>
                      <a:pt x="52" y="47"/>
                    </a:lnTo>
                    <a:lnTo>
                      <a:pt x="51" y="47"/>
                    </a:lnTo>
                    <a:lnTo>
                      <a:pt x="51" y="47"/>
                    </a:lnTo>
                    <a:lnTo>
                      <a:pt x="48" y="48"/>
                    </a:lnTo>
                    <a:lnTo>
                      <a:pt x="46" y="47"/>
                    </a:lnTo>
                    <a:lnTo>
                      <a:pt x="43" y="47"/>
                    </a:lnTo>
                    <a:lnTo>
                      <a:pt x="41" y="46"/>
                    </a:lnTo>
                    <a:lnTo>
                      <a:pt x="41" y="46"/>
                    </a:lnTo>
                    <a:lnTo>
                      <a:pt x="37" y="44"/>
                    </a:lnTo>
                    <a:lnTo>
                      <a:pt x="34" y="43"/>
                    </a:lnTo>
                    <a:lnTo>
                      <a:pt x="34" y="43"/>
                    </a:lnTo>
                    <a:lnTo>
                      <a:pt x="32" y="42"/>
                    </a:lnTo>
                    <a:lnTo>
                      <a:pt x="31" y="42"/>
                    </a:lnTo>
                    <a:lnTo>
                      <a:pt x="29" y="43"/>
                    </a:lnTo>
                    <a:lnTo>
                      <a:pt x="28" y="44"/>
                    </a:lnTo>
                    <a:lnTo>
                      <a:pt x="28" y="44"/>
                    </a:lnTo>
                    <a:lnTo>
                      <a:pt x="27" y="45"/>
                    </a:lnTo>
                    <a:lnTo>
                      <a:pt x="26" y="45"/>
                    </a:lnTo>
                    <a:lnTo>
                      <a:pt x="23" y="45"/>
                    </a:lnTo>
                    <a:lnTo>
                      <a:pt x="23" y="45"/>
                    </a:lnTo>
                    <a:lnTo>
                      <a:pt x="20" y="46"/>
                    </a:lnTo>
                    <a:lnTo>
                      <a:pt x="19" y="46"/>
                    </a:lnTo>
                    <a:lnTo>
                      <a:pt x="17" y="45"/>
                    </a:lnTo>
                    <a:lnTo>
                      <a:pt x="17" y="45"/>
                    </a:lnTo>
                    <a:lnTo>
                      <a:pt x="16" y="45"/>
                    </a:lnTo>
                    <a:lnTo>
                      <a:pt x="14" y="43"/>
                    </a:lnTo>
                    <a:lnTo>
                      <a:pt x="13" y="42"/>
                    </a:lnTo>
                    <a:lnTo>
                      <a:pt x="12" y="42"/>
                    </a:lnTo>
                    <a:lnTo>
                      <a:pt x="12" y="41"/>
                    </a:lnTo>
                    <a:lnTo>
                      <a:pt x="12" y="41"/>
                    </a:lnTo>
                    <a:lnTo>
                      <a:pt x="12" y="41"/>
                    </a:lnTo>
                    <a:lnTo>
                      <a:pt x="9" y="35"/>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15" name="Freeform 3151">
                <a:extLst>
                  <a:ext uri="{FF2B5EF4-FFF2-40B4-BE49-F238E27FC236}">
                    <a16:creationId xmlns:a16="http://schemas.microsoft.com/office/drawing/2014/main" id="{825A16FA-5638-48A4-83B6-11088D9AD73C}"/>
                  </a:ext>
                </a:extLst>
              </p:cNvPr>
              <p:cNvSpPr>
                <a:spLocks/>
              </p:cNvSpPr>
              <p:nvPr/>
            </p:nvSpPr>
            <p:spPr bwMode="auto">
              <a:xfrm>
                <a:off x="3139" y="1734"/>
                <a:ext cx="16" cy="11"/>
              </a:xfrm>
              <a:custGeom>
                <a:avLst/>
                <a:gdLst>
                  <a:gd name="T0" fmla="*/ 0 w 16"/>
                  <a:gd name="T1" fmla="*/ 2 h 11"/>
                  <a:gd name="T2" fmla="*/ 0 w 16"/>
                  <a:gd name="T3" fmla="*/ 2 h 11"/>
                  <a:gd name="T4" fmla="*/ 0 w 16"/>
                  <a:gd name="T5" fmla="*/ 5 h 11"/>
                  <a:gd name="T6" fmla="*/ 1 w 16"/>
                  <a:gd name="T7" fmla="*/ 7 h 11"/>
                  <a:gd name="T8" fmla="*/ 3 w 16"/>
                  <a:gd name="T9" fmla="*/ 8 h 11"/>
                  <a:gd name="T10" fmla="*/ 4 w 16"/>
                  <a:gd name="T11" fmla="*/ 10 h 11"/>
                  <a:gd name="T12" fmla="*/ 4 w 16"/>
                  <a:gd name="T13" fmla="*/ 10 h 11"/>
                  <a:gd name="T14" fmla="*/ 6 w 16"/>
                  <a:gd name="T15" fmla="*/ 11 h 11"/>
                  <a:gd name="T16" fmla="*/ 7 w 16"/>
                  <a:gd name="T17" fmla="*/ 11 h 11"/>
                  <a:gd name="T18" fmla="*/ 10 w 16"/>
                  <a:gd name="T19" fmla="*/ 11 h 11"/>
                  <a:gd name="T20" fmla="*/ 13 w 16"/>
                  <a:gd name="T21" fmla="*/ 11 h 11"/>
                  <a:gd name="T22" fmla="*/ 16 w 16"/>
                  <a:gd name="T23" fmla="*/ 11 h 11"/>
                  <a:gd name="T24" fmla="*/ 16 w 16"/>
                  <a:gd name="T25" fmla="*/ 11 h 11"/>
                  <a:gd name="T26" fmla="*/ 16 w 16"/>
                  <a:gd name="T27" fmla="*/ 10 h 11"/>
                  <a:gd name="T28" fmla="*/ 16 w 16"/>
                  <a:gd name="T29" fmla="*/ 10 h 11"/>
                  <a:gd name="T30" fmla="*/ 16 w 16"/>
                  <a:gd name="T31" fmla="*/ 8 h 11"/>
                  <a:gd name="T32" fmla="*/ 16 w 16"/>
                  <a:gd name="T33" fmla="*/ 7 h 11"/>
                  <a:gd name="T34" fmla="*/ 16 w 16"/>
                  <a:gd name="T35" fmla="*/ 6 h 11"/>
                  <a:gd name="T36" fmla="*/ 16 w 16"/>
                  <a:gd name="T37" fmla="*/ 6 h 11"/>
                  <a:gd name="T38" fmla="*/ 16 w 16"/>
                  <a:gd name="T39" fmla="*/ 6 h 11"/>
                  <a:gd name="T40" fmla="*/ 16 w 16"/>
                  <a:gd name="T41" fmla="*/ 6 h 11"/>
                  <a:gd name="T42" fmla="*/ 15 w 16"/>
                  <a:gd name="T43" fmla="*/ 7 h 11"/>
                  <a:gd name="T44" fmla="*/ 15 w 16"/>
                  <a:gd name="T45" fmla="*/ 8 h 11"/>
                  <a:gd name="T46" fmla="*/ 15 w 16"/>
                  <a:gd name="T47" fmla="*/ 10 h 11"/>
                  <a:gd name="T48" fmla="*/ 15 w 16"/>
                  <a:gd name="T49" fmla="*/ 10 h 11"/>
                  <a:gd name="T50" fmla="*/ 15 w 16"/>
                  <a:gd name="T51" fmla="*/ 10 h 11"/>
                  <a:gd name="T52" fmla="*/ 16 w 16"/>
                  <a:gd name="T53" fmla="*/ 11 h 11"/>
                  <a:gd name="T54" fmla="*/ 16 w 16"/>
                  <a:gd name="T55" fmla="*/ 11 h 11"/>
                  <a:gd name="T56" fmla="*/ 16 w 16"/>
                  <a:gd name="T57" fmla="*/ 6 h 11"/>
                  <a:gd name="T58" fmla="*/ 16 w 16"/>
                  <a:gd name="T59" fmla="*/ 6 h 11"/>
                  <a:gd name="T60" fmla="*/ 11 w 16"/>
                  <a:gd name="T61" fmla="*/ 6 h 11"/>
                  <a:gd name="T62" fmla="*/ 9 w 16"/>
                  <a:gd name="T63" fmla="*/ 6 h 11"/>
                  <a:gd name="T64" fmla="*/ 6 w 16"/>
                  <a:gd name="T65" fmla="*/ 6 h 11"/>
                  <a:gd name="T66" fmla="*/ 4 w 16"/>
                  <a:gd name="T67" fmla="*/ 5 h 11"/>
                  <a:gd name="T68" fmla="*/ 3 w 16"/>
                  <a:gd name="T69" fmla="*/ 4 h 11"/>
                  <a:gd name="T70" fmla="*/ 1 w 16"/>
                  <a:gd name="T71" fmla="*/ 2 h 11"/>
                  <a:gd name="T72" fmla="*/ 0 w 16"/>
                  <a:gd name="T73" fmla="*/ 0 h 11"/>
                  <a:gd name="T74" fmla="*/ 0 w 16"/>
                  <a:gd name="T75" fmla="*/ 0 h 11"/>
                  <a:gd name="T76" fmla="*/ 0 w 16"/>
                  <a:gd name="T77" fmla="*/ 1 h 11"/>
                  <a:gd name="T78" fmla="*/ 0 w 16"/>
                  <a:gd name="T7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11">
                    <a:moveTo>
                      <a:pt x="0" y="2"/>
                    </a:moveTo>
                    <a:lnTo>
                      <a:pt x="0" y="2"/>
                    </a:lnTo>
                    <a:lnTo>
                      <a:pt x="0" y="5"/>
                    </a:lnTo>
                    <a:lnTo>
                      <a:pt x="1" y="7"/>
                    </a:lnTo>
                    <a:lnTo>
                      <a:pt x="3" y="8"/>
                    </a:lnTo>
                    <a:lnTo>
                      <a:pt x="4" y="10"/>
                    </a:lnTo>
                    <a:lnTo>
                      <a:pt x="4" y="10"/>
                    </a:lnTo>
                    <a:lnTo>
                      <a:pt x="6" y="11"/>
                    </a:lnTo>
                    <a:lnTo>
                      <a:pt x="7" y="11"/>
                    </a:lnTo>
                    <a:lnTo>
                      <a:pt x="10" y="11"/>
                    </a:lnTo>
                    <a:lnTo>
                      <a:pt x="13" y="11"/>
                    </a:lnTo>
                    <a:lnTo>
                      <a:pt x="16" y="11"/>
                    </a:lnTo>
                    <a:lnTo>
                      <a:pt x="16" y="11"/>
                    </a:lnTo>
                    <a:lnTo>
                      <a:pt x="16" y="10"/>
                    </a:lnTo>
                    <a:lnTo>
                      <a:pt x="16" y="10"/>
                    </a:lnTo>
                    <a:lnTo>
                      <a:pt x="16" y="8"/>
                    </a:lnTo>
                    <a:lnTo>
                      <a:pt x="16" y="7"/>
                    </a:lnTo>
                    <a:lnTo>
                      <a:pt x="16" y="6"/>
                    </a:lnTo>
                    <a:lnTo>
                      <a:pt x="16" y="6"/>
                    </a:lnTo>
                    <a:lnTo>
                      <a:pt x="16" y="6"/>
                    </a:lnTo>
                    <a:lnTo>
                      <a:pt x="16" y="6"/>
                    </a:lnTo>
                    <a:lnTo>
                      <a:pt x="15" y="7"/>
                    </a:lnTo>
                    <a:lnTo>
                      <a:pt x="15" y="8"/>
                    </a:lnTo>
                    <a:lnTo>
                      <a:pt x="15" y="10"/>
                    </a:lnTo>
                    <a:lnTo>
                      <a:pt x="15" y="10"/>
                    </a:lnTo>
                    <a:lnTo>
                      <a:pt x="15" y="10"/>
                    </a:lnTo>
                    <a:lnTo>
                      <a:pt x="16" y="11"/>
                    </a:lnTo>
                    <a:lnTo>
                      <a:pt x="16" y="11"/>
                    </a:lnTo>
                    <a:lnTo>
                      <a:pt x="16" y="6"/>
                    </a:lnTo>
                    <a:lnTo>
                      <a:pt x="16" y="6"/>
                    </a:lnTo>
                    <a:lnTo>
                      <a:pt x="11" y="6"/>
                    </a:lnTo>
                    <a:lnTo>
                      <a:pt x="9" y="6"/>
                    </a:lnTo>
                    <a:lnTo>
                      <a:pt x="6" y="6"/>
                    </a:lnTo>
                    <a:lnTo>
                      <a:pt x="4" y="5"/>
                    </a:lnTo>
                    <a:lnTo>
                      <a:pt x="3" y="4"/>
                    </a:lnTo>
                    <a:lnTo>
                      <a:pt x="1" y="2"/>
                    </a:lnTo>
                    <a:lnTo>
                      <a:pt x="0" y="0"/>
                    </a:lnTo>
                    <a:lnTo>
                      <a:pt x="0" y="0"/>
                    </a:lnTo>
                    <a:lnTo>
                      <a:pt x="0" y="1"/>
                    </a:lnTo>
                    <a:lnTo>
                      <a:pt x="0" y="2"/>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16" name="Freeform 3152">
                <a:extLst>
                  <a:ext uri="{FF2B5EF4-FFF2-40B4-BE49-F238E27FC236}">
                    <a16:creationId xmlns:a16="http://schemas.microsoft.com/office/drawing/2014/main" id="{78D7D76F-13BC-4CF2-B3D0-F16C691DF9DD}"/>
                  </a:ext>
                </a:extLst>
              </p:cNvPr>
              <p:cNvSpPr>
                <a:spLocks/>
              </p:cNvSpPr>
              <p:nvPr/>
            </p:nvSpPr>
            <p:spPr bwMode="auto">
              <a:xfrm>
                <a:off x="3139" y="1734"/>
                <a:ext cx="16" cy="11"/>
              </a:xfrm>
              <a:custGeom>
                <a:avLst/>
                <a:gdLst>
                  <a:gd name="T0" fmla="*/ 0 w 16"/>
                  <a:gd name="T1" fmla="*/ 2 h 11"/>
                  <a:gd name="T2" fmla="*/ 0 w 16"/>
                  <a:gd name="T3" fmla="*/ 2 h 11"/>
                  <a:gd name="T4" fmla="*/ 0 w 16"/>
                  <a:gd name="T5" fmla="*/ 5 h 11"/>
                  <a:gd name="T6" fmla="*/ 1 w 16"/>
                  <a:gd name="T7" fmla="*/ 7 h 11"/>
                  <a:gd name="T8" fmla="*/ 3 w 16"/>
                  <a:gd name="T9" fmla="*/ 8 h 11"/>
                  <a:gd name="T10" fmla="*/ 4 w 16"/>
                  <a:gd name="T11" fmla="*/ 10 h 11"/>
                  <a:gd name="T12" fmla="*/ 4 w 16"/>
                  <a:gd name="T13" fmla="*/ 10 h 11"/>
                  <a:gd name="T14" fmla="*/ 6 w 16"/>
                  <a:gd name="T15" fmla="*/ 11 h 11"/>
                  <a:gd name="T16" fmla="*/ 7 w 16"/>
                  <a:gd name="T17" fmla="*/ 11 h 11"/>
                  <a:gd name="T18" fmla="*/ 10 w 16"/>
                  <a:gd name="T19" fmla="*/ 11 h 11"/>
                  <a:gd name="T20" fmla="*/ 13 w 16"/>
                  <a:gd name="T21" fmla="*/ 11 h 11"/>
                  <a:gd name="T22" fmla="*/ 16 w 16"/>
                  <a:gd name="T23" fmla="*/ 11 h 11"/>
                  <a:gd name="T24" fmla="*/ 16 w 16"/>
                  <a:gd name="T25" fmla="*/ 11 h 11"/>
                  <a:gd name="T26" fmla="*/ 16 w 16"/>
                  <a:gd name="T27" fmla="*/ 10 h 11"/>
                  <a:gd name="T28" fmla="*/ 16 w 16"/>
                  <a:gd name="T29" fmla="*/ 10 h 11"/>
                  <a:gd name="T30" fmla="*/ 16 w 16"/>
                  <a:gd name="T31" fmla="*/ 8 h 11"/>
                  <a:gd name="T32" fmla="*/ 16 w 16"/>
                  <a:gd name="T33" fmla="*/ 7 h 11"/>
                  <a:gd name="T34" fmla="*/ 16 w 16"/>
                  <a:gd name="T35" fmla="*/ 6 h 11"/>
                  <a:gd name="T36" fmla="*/ 16 w 16"/>
                  <a:gd name="T37" fmla="*/ 6 h 11"/>
                  <a:gd name="T38" fmla="*/ 16 w 16"/>
                  <a:gd name="T39" fmla="*/ 6 h 11"/>
                  <a:gd name="T40" fmla="*/ 16 w 16"/>
                  <a:gd name="T41" fmla="*/ 6 h 11"/>
                  <a:gd name="T42" fmla="*/ 15 w 16"/>
                  <a:gd name="T43" fmla="*/ 7 h 11"/>
                  <a:gd name="T44" fmla="*/ 15 w 16"/>
                  <a:gd name="T45" fmla="*/ 8 h 11"/>
                  <a:gd name="T46" fmla="*/ 15 w 16"/>
                  <a:gd name="T47" fmla="*/ 10 h 11"/>
                  <a:gd name="T48" fmla="*/ 15 w 16"/>
                  <a:gd name="T49" fmla="*/ 10 h 11"/>
                  <a:gd name="T50" fmla="*/ 15 w 16"/>
                  <a:gd name="T51" fmla="*/ 10 h 11"/>
                  <a:gd name="T52" fmla="*/ 16 w 16"/>
                  <a:gd name="T53" fmla="*/ 11 h 11"/>
                  <a:gd name="T54" fmla="*/ 16 w 16"/>
                  <a:gd name="T55" fmla="*/ 11 h 11"/>
                  <a:gd name="T56" fmla="*/ 16 w 16"/>
                  <a:gd name="T57" fmla="*/ 6 h 11"/>
                  <a:gd name="T58" fmla="*/ 16 w 16"/>
                  <a:gd name="T59" fmla="*/ 6 h 11"/>
                  <a:gd name="T60" fmla="*/ 11 w 16"/>
                  <a:gd name="T61" fmla="*/ 6 h 11"/>
                  <a:gd name="T62" fmla="*/ 9 w 16"/>
                  <a:gd name="T63" fmla="*/ 6 h 11"/>
                  <a:gd name="T64" fmla="*/ 6 w 16"/>
                  <a:gd name="T65" fmla="*/ 6 h 11"/>
                  <a:gd name="T66" fmla="*/ 4 w 16"/>
                  <a:gd name="T67" fmla="*/ 5 h 11"/>
                  <a:gd name="T68" fmla="*/ 3 w 16"/>
                  <a:gd name="T69" fmla="*/ 4 h 11"/>
                  <a:gd name="T70" fmla="*/ 1 w 16"/>
                  <a:gd name="T71" fmla="*/ 2 h 11"/>
                  <a:gd name="T72" fmla="*/ 0 w 16"/>
                  <a:gd name="T73" fmla="*/ 0 h 11"/>
                  <a:gd name="T74" fmla="*/ 0 w 16"/>
                  <a:gd name="T75" fmla="*/ 0 h 11"/>
                  <a:gd name="T76" fmla="*/ 0 w 16"/>
                  <a:gd name="T77" fmla="*/ 1 h 11"/>
                  <a:gd name="T78" fmla="*/ 0 w 16"/>
                  <a:gd name="T7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11">
                    <a:moveTo>
                      <a:pt x="0" y="2"/>
                    </a:moveTo>
                    <a:lnTo>
                      <a:pt x="0" y="2"/>
                    </a:lnTo>
                    <a:lnTo>
                      <a:pt x="0" y="5"/>
                    </a:lnTo>
                    <a:lnTo>
                      <a:pt x="1" y="7"/>
                    </a:lnTo>
                    <a:lnTo>
                      <a:pt x="3" y="8"/>
                    </a:lnTo>
                    <a:lnTo>
                      <a:pt x="4" y="10"/>
                    </a:lnTo>
                    <a:lnTo>
                      <a:pt x="4" y="10"/>
                    </a:lnTo>
                    <a:lnTo>
                      <a:pt x="6" y="11"/>
                    </a:lnTo>
                    <a:lnTo>
                      <a:pt x="7" y="11"/>
                    </a:lnTo>
                    <a:lnTo>
                      <a:pt x="10" y="11"/>
                    </a:lnTo>
                    <a:lnTo>
                      <a:pt x="13" y="11"/>
                    </a:lnTo>
                    <a:lnTo>
                      <a:pt x="16" y="11"/>
                    </a:lnTo>
                    <a:lnTo>
                      <a:pt x="16" y="11"/>
                    </a:lnTo>
                    <a:lnTo>
                      <a:pt x="16" y="10"/>
                    </a:lnTo>
                    <a:lnTo>
                      <a:pt x="16" y="10"/>
                    </a:lnTo>
                    <a:lnTo>
                      <a:pt x="16" y="8"/>
                    </a:lnTo>
                    <a:lnTo>
                      <a:pt x="16" y="7"/>
                    </a:lnTo>
                    <a:lnTo>
                      <a:pt x="16" y="6"/>
                    </a:lnTo>
                    <a:lnTo>
                      <a:pt x="16" y="6"/>
                    </a:lnTo>
                    <a:lnTo>
                      <a:pt x="16" y="6"/>
                    </a:lnTo>
                    <a:lnTo>
                      <a:pt x="16" y="6"/>
                    </a:lnTo>
                    <a:lnTo>
                      <a:pt x="15" y="7"/>
                    </a:lnTo>
                    <a:lnTo>
                      <a:pt x="15" y="8"/>
                    </a:lnTo>
                    <a:lnTo>
                      <a:pt x="15" y="10"/>
                    </a:lnTo>
                    <a:lnTo>
                      <a:pt x="15" y="10"/>
                    </a:lnTo>
                    <a:lnTo>
                      <a:pt x="15" y="10"/>
                    </a:lnTo>
                    <a:lnTo>
                      <a:pt x="16" y="11"/>
                    </a:lnTo>
                    <a:lnTo>
                      <a:pt x="16" y="11"/>
                    </a:lnTo>
                    <a:lnTo>
                      <a:pt x="16" y="6"/>
                    </a:lnTo>
                    <a:lnTo>
                      <a:pt x="16" y="6"/>
                    </a:lnTo>
                    <a:lnTo>
                      <a:pt x="11" y="6"/>
                    </a:lnTo>
                    <a:lnTo>
                      <a:pt x="9" y="6"/>
                    </a:lnTo>
                    <a:lnTo>
                      <a:pt x="6" y="6"/>
                    </a:lnTo>
                    <a:lnTo>
                      <a:pt x="4" y="5"/>
                    </a:lnTo>
                    <a:lnTo>
                      <a:pt x="3" y="4"/>
                    </a:lnTo>
                    <a:lnTo>
                      <a:pt x="1" y="2"/>
                    </a:lnTo>
                    <a:lnTo>
                      <a:pt x="0" y="0"/>
                    </a:lnTo>
                    <a:lnTo>
                      <a:pt x="0" y="0"/>
                    </a:lnTo>
                    <a:lnTo>
                      <a:pt x="0" y="1"/>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17" name="Freeform 3153">
                <a:extLst>
                  <a:ext uri="{FF2B5EF4-FFF2-40B4-BE49-F238E27FC236}">
                    <a16:creationId xmlns:a16="http://schemas.microsoft.com/office/drawing/2014/main" id="{01E1107E-5ABF-474C-97D1-0B31F00208B2}"/>
                  </a:ext>
                </a:extLst>
              </p:cNvPr>
              <p:cNvSpPr>
                <a:spLocks/>
              </p:cNvSpPr>
              <p:nvPr/>
            </p:nvSpPr>
            <p:spPr bwMode="auto">
              <a:xfrm>
                <a:off x="3153" y="1738"/>
                <a:ext cx="39" cy="16"/>
              </a:xfrm>
              <a:custGeom>
                <a:avLst/>
                <a:gdLst>
                  <a:gd name="T0" fmla="*/ 0 w 39"/>
                  <a:gd name="T1" fmla="*/ 5 h 16"/>
                  <a:gd name="T2" fmla="*/ 1 w 39"/>
                  <a:gd name="T3" fmla="*/ 6 h 16"/>
                  <a:gd name="T4" fmla="*/ 3 w 39"/>
                  <a:gd name="T5" fmla="*/ 11 h 16"/>
                  <a:gd name="T6" fmla="*/ 3 w 39"/>
                  <a:gd name="T7" fmla="*/ 13 h 16"/>
                  <a:gd name="T8" fmla="*/ 5 w 39"/>
                  <a:gd name="T9" fmla="*/ 14 h 16"/>
                  <a:gd name="T10" fmla="*/ 6 w 39"/>
                  <a:gd name="T11" fmla="*/ 13 h 16"/>
                  <a:gd name="T12" fmla="*/ 9 w 39"/>
                  <a:gd name="T13" fmla="*/ 10 h 16"/>
                  <a:gd name="T14" fmla="*/ 11 w 39"/>
                  <a:gd name="T15" fmla="*/ 8 h 16"/>
                  <a:gd name="T16" fmla="*/ 15 w 39"/>
                  <a:gd name="T17" fmla="*/ 6 h 16"/>
                  <a:gd name="T18" fmla="*/ 18 w 39"/>
                  <a:gd name="T19" fmla="*/ 5 h 16"/>
                  <a:gd name="T20" fmla="*/ 20 w 39"/>
                  <a:gd name="T21" fmla="*/ 5 h 16"/>
                  <a:gd name="T22" fmla="*/ 21 w 39"/>
                  <a:gd name="T23" fmla="*/ 6 h 16"/>
                  <a:gd name="T24" fmla="*/ 21 w 39"/>
                  <a:gd name="T25" fmla="*/ 6 h 16"/>
                  <a:gd name="T26" fmla="*/ 22 w 39"/>
                  <a:gd name="T27" fmla="*/ 10 h 16"/>
                  <a:gd name="T28" fmla="*/ 24 w 39"/>
                  <a:gd name="T29" fmla="*/ 12 h 16"/>
                  <a:gd name="T30" fmla="*/ 27 w 39"/>
                  <a:gd name="T31" fmla="*/ 15 h 16"/>
                  <a:gd name="T32" fmla="*/ 30 w 39"/>
                  <a:gd name="T33" fmla="*/ 16 h 16"/>
                  <a:gd name="T34" fmla="*/ 35 w 39"/>
                  <a:gd name="T35" fmla="*/ 15 h 16"/>
                  <a:gd name="T36" fmla="*/ 38 w 39"/>
                  <a:gd name="T37" fmla="*/ 12 h 16"/>
                  <a:gd name="T38" fmla="*/ 38 w 39"/>
                  <a:gd name="T39" fmla="*/ 11 h 16"/>
                  <a:gd name="T40" fmla="*/ 39 w 39"/>
                  <a:gd name="T41" fmla="*/ 7 h 16"/>
                  <a:gd name="T42" fmla="*/ 38 w 39"/>
                  <a:gd name="T43" fmla="*/ 5 h 16"/>
                  <a:gd name="T44" fmla="*/ 37 w 39"/>
                  <a:gd name="T45" fmla="*/ 2 h 16"/>
                  <a:gd name="T46" fmla="*/ 35 w 39"/>
                  <a:gd name="T47" fmla="*/ 2 h 16"/>
                  <a:gd name="T48" fmla="*/ 34 w 39"/>
                  <a:gd name="T49" fmla="*/ 2 h 16"/>
                  <a:gd name="T50" fmla="*/ 34 w 39"/>
                  <a:gd name="T51" fmla="*/ 3 h 16"/>
                  <a:gd name="T52" fmla="*/ 34 w 39"/>
                  <a:gd name="T53" fmla="*/ 5 h 16"/>
                  <a:gd name="T54" fmla="*/ 35 w 39"/>
                  <a:gd name="T55" fmla="*/ 5 h 16"/>
                  <a:gd name="T56" fmla="*/ 37 w 39"/>
                  <a:gd name="T57" fmla="*/ 6 h 16"/>
                  <a:gd name="T58" fmla="*/ 38 w 39"/>
                  <a:gd name="T59" fmla="*/ 9 h 16"/>
                  <a:gd name="T60" fmla="*/ 38 w 39"/>
                  <a:gd name="T61" fmla="*/ 10 h 16"/>
                  <a:gd name="T62" fmla="*/ 37 w 39"/>
                  <a:gd name="T63" fmla="*/ 12 h 16"/>
                  <a:gd name="T64" fmla="*/ 32 w 39"/>
                  <a:gd name="T65" fmla="*/ 13 h 16"/>
                  <a:gd name="T66" fmla="*/ 30 w 39"/>
                  <a:gd name="T67" fmla="*/ 12 h 16"/>
                  <a:gd name="T68" fmla="*/ 27 w 39"/>
                  <a:gd name="T69" fmla="*/ 11 h 16"/>
                  <a:gd name="T70" fmla="*/ 24 w 39"/>
                  <a:gd name="T71" fmla="*/ 9 h 16"/>
                  <a:gd name="T72" fmla="*/ 23 w 39"/>
                  <a:gd name="T73" fmla="*/ 7 h 16"/>
                  <a:gd name="T74" fmla="*/ 22 w 39"/>
                  <a:gd name="T75" fmla="*/ 4 h 16"/>
                  <a:gd name="T76" fmla="*/ 21 w 39"/>
                  <a:gd name="T77" fmla="*/ 2 h 16"/>
                  <a:gd name="T78" fmla="*/ 21 w 39"/>
                  <a:gd name="T79" fmla="*/ 1 h 16"/>
                  <a:gd name="T80" fmla="*/ 20 w 39"/>
                  <a:gd name="T81" fmla="*/ 0 h 16"/>
                  <a:gd name="T82" fmla="*/ 17 w 39"/>
                  <a:gd name="T83" fmla="*/ 1 h 16"/>
                  <a:gd name="T84" fmla="*/ 15 w 39"/>
                  <a:gd name="T85" fmla="*/ 1 h 16"/>
                  <a:gd name="T86" fmla="*/ 12 w 39"/>
                  <a:gd name="T87" fmla="*/ 3 h 16"/>
                  <a:gd name="T88" fmla="*/ 9 w 39"/>
                  <a:gd name="T89" fmla="*/ 5 h 16"/>
                  <a:gd name="T90" fmla="*/ 9 w 39"/>
                  <a:gd name="T91" fmla="*/ 7 h 16"/>
                  <a:gd name="T92" fmla="*/ 6 w 39"/>
                  <a:gd name="T93" fmla="*/ 9 h 16"/>
                  <a:gd name="T94" fmla="*/ 4 w 39"/>
                  <a:gd name="T95" fmla="*/ 9 h 16"/>
                  <a:gd name="T96" fmla="*/ 4 w 39"/>
                  <a:gd name="T97" fmla="*/ 9 h 16"/>
                  <a:gd name="T98" fmla="*/ 3 w 39"/>
                  <a:gd name="T99" fmla="*/ 6 h 16"/>
                  <a:gd name="T100" fmla="*/ 2 w 39"/>
                  <a:gd name="T101" fmla="*/ 2 h 16"/>
                  <a:gd name="T102" fmla="*/ 2 w 39"/>
                  <a:gd name="T103" fmla="*/ 2 h 16"/>
                  <a:gd name="T104" fmla="*/ 1 w 39"/>
                  <a:gd name="T105" fmla="*/ 2 h 16"/>
                  <a:gd name="T106" fmla="*/ 0 w 39"/>
                  <a:gd name="T10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16">
                    <a:moveTo>
                      <a:pt x="0" y="5"/>
                    </a:moveTo>
                    <a:lnTo>
                      <a:pt x="0" y="5"/>
                    </a:lnTo>
                    <a:lnTo>
                      <a:pt x="1" y="6"/>
                    </a:lnTo>
                    <a:lnTo>
                      <a:pt x="1" y="6"/>
                    </a:lnTo>
                    <a:lnTo>
                      <a:pt x="2" y="8"/>
                    </a:lnTo>
                    <a:lnTo>
                      <a:pt x="3" y="11"/>
                    </a:lnTo>
                    <a:lnTo>
                      <a:pt x="3" y="13"/>
                    </a:lnTo>
                    <a:lnTo>
                      <a:pt x="3" y="13"/>
                    </a:lnTo>
                    <a:lnTo>
                      <a:pt x="4" y="14"/>
                    </a:lnTo>
                    <a:lnTo>
                      <a:pt x="5" y="14"/>
                    </a:lnTo>
                    <a:lnTo>
                      <a:pt x="5" y="13"/>
                    </a:lnTo>
                    <a:lnTo>
                      <a:pt x="6" y="13"/>
                    </a:lnTo>
                    <a:lnTo>
                      <a:pt x="8" y="12"/>
                    </a:lnTo>
                    <a:lnTo>
                      <a:pt x="9" y="10"/>
                    </a:lnTo>
                    <a:lnTo>
                      <a:pt x="9" y="10"/>
                    </a:lnTo>
                    <a:lnTo>
                      <a:pt x="11" y="8"/>
                    </a:lnTo>
                    <a:lnTo>
                      <a:pt x="12" y="7"/>
                    </a:lnTo>
                    <a:lnTo>
                      <a:pt x="15" y="6"/>
                    </a:lnTo>
                    <a:lnTo>
                      <a:pt x="18" y="5"/>
                    </a:lnTo>
                    <a:lnTo>
                      <a:pt x="18" y="5"/>
                    </a:lnTo>
                    <a:lnTo>
                      <a:pt x="19" y="5"/>
                    </a:lnTo>
                    <a:lnTo>
                      <a:pt x="20" y="5"/>
                    </a:lnTo>
                    <a:lnTo>
                      <a:pt x="21" y="5"/>
                    </a:lnTo>
                    <a:lnTo>
                      <a:pt x="21" y="6"/>
                    </a:lnTo>
                    <a:lnTo>
                      <a:pt x="21" y="6"/>
                    </a:lnTo>
                    <a:lnTo>
                      <a:pt x="21" y="6"/>
                    </a:lnTo>
                    <a:lnTo>
                      <a:pt x="21" y="8"/>
                    </a:lnTo>
                    <a:lnTo>
                      <a:pt x="22" y="10"/>
                    </a:lnTo>
                    <a:lnTo>
                      <a:pt x="22" y="10"/>
                    </a:lnTo>
                    <a:lnTo>
                      <a:pt x="24" y="12"/>
                    </a:lnTo>
                    <a:lnTo>
                      <a:pt x="25" y="14"/>
                    </a:lnTo>
                    <a:lnTo>
                      <a:pt x="27" y="15"/>
                    </a:lnTo>
                    <a:lnTo>
                      <a:pt x="30" y="16"/>
                    </a:lnTo>
                    <a:lnTo>
                      <a:pt x="30" y="16"/>
                    </a:lnTo>
                    <a:lnTo>
                      <a:pt x="32" y="16"/>
                    </a:lnTo>
                    <a:lnTo>
                      <a:pt x="35" y="15"/>
                    </a:lnTo>
                    <a:lnTo>
                      <a:pt x="37" y="14"/>
                    </a:lnTo>
                    <a:lnTo>
                      <a:pt x="38" y="12"/>
                    </a:lnTo>
                    <a:lnTo>
                      <a:pt x="38" y="12"/>
                    </a:lnTo>
                    <a:lnTo>
                      <a:pt x="38" y="11"/>
                    </a:lnTo>
                    <a:lnTo>
                      <a:pt x="39" y="10"/>
                    </a:lnTo>
                    <a:lnTo>
                      <a:pt x="39" y="7"/>
                    </a:lnTo>
                    <a:lnTo>
                      <a:pt x="39" y="7"/>
                    </a:lnTo>
                    <a:lnTo>
                      <a:pt x="38" y="5"/>
                    </a:lnTo>
                    <a:lnTo>
                      <a:pt x="37" y="3"/>
                    </a:lnTo>
                    <a:lnTo>
                      <a:pt x="37" y="2"/>
                    </a:lnTo>
                    <a:lnTo>
                      <a:pt x="36" y="2"/>
                    </a:lnTo>
                    <a:lnTo>
                      <a:pt x="35" y="2"/>
                    </a:lnTo>
                    <a:lnTo>
                      <a:pt x="34" y="2"/>
                    </a:lnTo>
                    <a:lnTo>
                      <a:pt x="34" y="2"/>
                    </a:lnTo>
                    <a:lnTo>
                      <a:pt x="34" y="2"/>
                    </a:lnTo>
                    <a:lnTo>
                      <a:pt x="34" y="3"/>
                    </a:lnTo>
                    <a:lnTo>
                      <a:pt x="34" y="5"/>
                    </a:lnTo>
                    <a:lnTo>
                      <a:pt x="34" y="5"/>
                    </a:lnTo>
                    <a:lnTo>
                      <a:pt x="34" y="5"/>
                    </a:lnTo>
                    <a:lnTo>
                      <a:pt x="35" y="5"/>
                    </a:lnTo>
                    <a:lnTo>
                      <a:pt x="36" y="6"/>
                    </a:lnTo>
                    <a:lnTo>
                      <a:pt x="37" y="6"/>
                    </a:lnTo>
                    <a:lnTo>
                      <a:pt x="38" y="8"/>
                    </a:lnTo>
                    <a:lnTo>
                      <a:pt x="38" y="9"/>
                    </a:lnTo>
                    <a:lnTo>
                      <a:pt x="38" y="10"/>
                    </a:lnTo>
                    <a:lnTo>
                      <a:pt x="38" y="10"/>
                    </a:lnTo>
                    <a:lnTo>
                      <a:pt x="37" y="11"/>
                    </a:lnTo>
                    <a:lnTo>
                      <a:pt x="37" y="12"/>
                    </a:lnTo>
                    <a:lnTo>
                      <a:pt x="35" y="12"/>
                    </a:lnTo>
                    <a:lnTo>
                      <a:pt x="32" y="13"/>
                    </a:lnTo>
                    <a:lnTo>
                      <a:pt x="30" y="12"/>
                    </a:lnTo>
                    <a:lnTo>
                      <a:pt x="30" y="12"/>
                    </a:lnTo>
                    <a:lnTo>
                      <a:pt x="28" y="12"/>
                    </a:lnTo>
                    <a:lnTo>
                      <a:pt x="27" y="11"/>
                    </a:lnTo>
                    <a:lnTo>
                      <a:pt x="25" y="10"/>
                    </a:lnTo>
                    <a:lnTo>
                      <a:pt x="24" y="9"/>
                    </a:lnTo>
                    <a:lnTo>
                      <a:pt x="24" y="9"/>
                    </a:lnTo>
                    <a:lnTo>
                      <a:pt x="23" y="7"/>
                    </a:lnTo>
                    <a:lnTo>
                      <a:pt x="22" y="5"/>
                    </a:lnTo>
                    <a:lnTo>
                      <a:pt x="22" y="4"/>
                    </a:lnTo>
                    <a:lnTo>
                      <a:pt x="22" y="4"/>
                    </a:lnTo>
                    <a:lnTo>
                      <a:pt x="21" y="2"/>
                    </a:lnTo>
                    <a:lnTo>
                      <a:pt x="21" y="2"/>
                    </a:lnTo>
                    <a:lnTo>
                      <a:pt x="21" y="1"/>
                    </a:lnTo>
                    <a:lnTo>
                      <a:pt x="21" y="1"/>
                    </a:lnTo>
                    <a:lnTo>
                      <a:pt x="20" y="0"/>
                    </a:lnTo>
                    <a:lnTo>
                      <a:pt x="19" y="0"/>
                    </a:lnTo>
                    <a:lnTo>
                      <a:pt x="17" y="1"/>
                    </a:lnTo>
                    <a:lnTo>
                      <a:pt x="15" y="1"/>
                    </a:lnTo>
                    <a:lnTo>
                      <a:pt x="15" y="1"/>
                    </a:lnTo>
                    <a:lnTo>
                      <a:pt x="14" y="2"/>
                    </a:lnTo>
                    <a:lnTo>
                      <a:pt x="12" y="3"/>
                    </a:lnTo>
                    <a:lnTo>
                      <a:pt x="11" y="4"/>
                    </a:lnTo>
                    <a:lnTo>
                      <a:pt x="9" y="5"/>
                    </a:lnTo>
                    <a:lnTo>
                      <a:pt x="9" y="5"/>
                    </a:lnTo>
                    <a:lnTo>
                      <a:pt x="9" y="7"/>
                    </a:lnTo>
                    <a:lnTo>
                      <a:pt x="7" y="8"/>
                    </a:lnTo>
                    <a:lnTo>
                      <a:pt x="6" y="9"/>
                    </a:lnTo>
                    <a:lnTo>
                      <a:pt x="5" y="9"/>
                    </a:lnTo>
                    <a:lnTo>
                      <a:pt x="4" y="9"/>
                    </a:lnTo>
                    <a:lnTo>
                      <a:pt x="4" y="9"/>
                    </a:lnTo>
                    <a:lnTo>
                      <a:pt x="4" y="9"/>
                    </a:lnTo>
                    <a:lnTo>
                      <a:pt x="3" y="8"/>
                    </a:lnTo>
                    <a:lnTo>
                      <a:pt x="3" y="6"/>
                    </a:lnTo>
                    <a:lnTo>
                      <a:pt x="2" y="2"/>
                    </a:lnTo>
                    <a:lnTo>
                      <a:pt x="2" y="2"/>
                    </a:lnTo>
                    <a:lnTo>
                      <a:pt x="2" y="2"/>
                    </a:lnTo>
                    <a:lnTo>
                      <a:pt x="2" y="2"/>
                    </a:lnTo>
                    <a:lnTo>
                      <a:pt x="1" y="2"/>
                    </a:lnTo>
                    <a:lnTo>
                      <a:pt x="1" y="2"/>
                    </a:lnTo>
                    <a:lnTo>
                      <a:pt x="0" y="3"/>
                    </a:lnTo>
                    <a:lnTo>
                      <a:pt x="0" y="4"/>
                    </a:lnTo>
                    <a:lnTo>
                      <a:pt x="0" y="5"/>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18" name="Freeform 3154">
                <a:extLst>
                  <a:ext uri="{FF2B5EF4-FFF2-40B4-BE49-F238E27FC236}">
                    <a16:creationId xmlns:a16="http://schemas.microsoft.com/office/drawing/2014/main" id="{46C28B86-61AE-4199-84A4-118449BDC6AA}"/>
                  </a:ext>
                </a:extLst>
              </p:cNvPr>
              <p:cNvSpPr>
                <a:spLocks/>
              </p:cNvSpPr>
              <p:nvPr/>
            </p:nvSpPr>
            <p:spPr bwMode="auto">
              <a:xfrm>
                <a:off x="3153" y="1738"/>
                <a:ext cx="39" cy="16"/>
              </a:xfrm>
              <a:custGeom>
                <a:avLst/>
                <a:gdLst>
                  <a:gd name="T0" fmla="*/ 0 w 39"/>
                  <a:gd name="T1" fmla="*/ 5 h 16"/>
                  <a:gd name="T2" fmla="*/ 1 w 39"/>
                  <a:gd name="T3" fmla="*/ 6 h 16"/>
                  <a:gd name="T4" fmla="*/ 3 w 39"/>
                  <a:gd name="T5" fmla="*/ 11 h 16"/>
                  <a:gd name="T6" fmla="*/ 3 w 39"/>
                  <a:gd name="T7" fmla="*/ 13 h 16"/>
                  <a:gd name="T8" fmla="*/ 5 w 39"/>
                  <a:gd name="T9" fmla="*/ 14 h 16"/>
                  <a:gd name="T10" fmla="*/ 6 w 39"/>
                  <a:gd name="T11" fmla="*/ 13 h 16"/>
                  <a:gd name="T12" fmla="*/ 9 w 39"/>
                  <a:gd name="T13" fmla="*/ 10 h 16"/>
                  <a:gd name="T14" fmla="*/ 11 w 39"/>
                  <a:gd name="T15" fmla="*/ 8 h 16"/>
                  <a:gd name="T16" fmla="*/ 15 w 39"/>
                  <a:gd name="T17" fmla="*/ 6 h 16"/>
                  <a:gd name="T18" fmla="*/ 18 w 39"/>
                  <a:gd name="T19" fmla="*/ 5 h 16"/>
                  <a:gd name="T20" fmla="*/ 20 w 39"/>
                  <a:gd name="T21" fmla="*/ 5 h 16"/>
                  <a:gd name="T22" fmla="*/ 21 w 39"/>
                  <a:gd name="T23" fmla="*/ 6 h 16"/>
                  <a:gd name="T24" fmla="*/ 21 w 39"/>
                  <a:gd name="T25" fmla="*/ 6 h 16"/>
                  <a:gd name="T26" fmla="*/ 22 w 39"/>
                  <a:gd name="T27" fmla="*/ 10 h 16"/>
                  <a:gd name="T28" fmla="*/ 24 w 39"/>
                  <a:gd name="T29" fmla="*/ 12 h 16"/>
                  <a:gd name="T30" fmla="*/ 27 w 39"/>
                  <a:gd name="T31" fmla="*/ 15 h 16"/>
                  <a:gd name="T32" fmla="*/ 30 w 39"/>
                  <a:gd name="T33" fmla="*/ 16 h 16"/>
                  <a:gd name="T34" fmla="*/ 35 w 39"/>
                  <a:gd name="T35" fmla="*/ 15 h 16"/>
                  <a:gd name="T36" fmla="*/ 38 w 39"/>
                  <a:gd name="T37" fmla="*/ 12 h 16"/>
                  <a:gd name="T38" fmla="*/ 38 w 39"/>
                  <a:gd name="T39" fmla="*/ 11 h 16"/>
                  <a:gd name="T40" fmla="*/ 39 w 39"/>
                  <a:gd name="T41" fmla="*/ 7 h 16"/>
                  <a:gd name="T42" fmla="*/ 38 w 39"/>
                  <a:gd name="T43" fmla="*/ 5 h 16"/>
                  <a:gd name="T44" fmla="*/ 37 w 39"/>
                  <a:gd name="T45" fmla="*/ 2 h 16"/>
                  <a:gd name="T46" fmla="*/ 35 w 39"/>
                  <a:gd name="T47" fmla="*/ 2 h 16"/>
                  <a:gd name="T48" fmla="*/ 34 w 39"/>
                  <a:gd name="T49" fmla="*/ 2 h 16"/>
                  <a:gd name="T50" fmla="*/ 34 w 39"/>
                  <a:gd name="T51" fmla="*/ 3 h 16"/>
                  <a:gd name="T52" fmla="*/ 34 w 39"/>
                  <a:gd name="T53" fmla="*/ 5 h 16"/>
                  <a:gd name="T54" fmla="*/ 35 w 39"/>
                  <a:gd name="T55" fmla="*/ 5 h 16"/>
                  <a:gd name="T56" fmla="*/ 37 w 39"/>
                  <a:gd name="T57" fmla="*/ 6 h 16"/>
                  <a:gd name="T58" fmla="*/ 38 w 39"/>
                  <a:gd name="T59" fmla="*/ 9 h 16"/>
                  <a:gd name="T60" fmla="*/ 38 w 39"/>
                  <a:gd name="T61" fmla="*/ 10 h 16"/>
                  <a:gd name="T62" fmla="*/ 37 w 39"/>
                  <a:gd name="T63" fmla="*/ 12 h 16"/>
                  <a:gd name="T64" fmla="*/ 32 w 39"/>
                  <a:gd name="T65" fmla="*/ 13 h 16"/>
                  <a:gd name="T66" fmla="*/ 30 w 39"/>
                  <a:gd name="T67" fmla="*/ 12 h 16"/>
                  <a:gd name="T68" fmla="*/ 27 w 39"/>
                  <a:gd name="T69" fmla="*/ 11 h 16"/>
                  <a:gd name="T70" fmla="*/ 24 w 39"/>
                  <a:gd name="T71" fmla="*/ 9 h 16"/>
                  <a:gd name="T72" fmla="*/ 23 w 39"/>
                  <a:gd name="T73" fmla="*/ 7 h 16"/>
                  <a:gd name="T74" fmla="*/ 22 w 39"/>
                  <a:gd name="T75" fmla="*/ 4 h 16"/>
                  <a:gd name="T76" fmla="*/ 21 w 39"/>
                  <a:gd name="T77" fmla="*/ 2 h 16"/>
                  <a:gd name="T78" fmla="*/ 21 w 39"/>
                  <a:gd name="T79" fmla="*/ 1 h 16"/>
                  <a:gd name="T80" fmla="*/ 20 w 39"/>
                  <a:gd name="T81" fmla="*/ 0 h 16"/>
                  <a:gd name="T82" fmla="*/ 17 w 39"/>
                  <a:gd name="T83" fmla="*/ 1 h 16"/>
                  <a:gd name="T84" fmla="*/ 15 w 39"/>
                  <a:gd name="T85" fmla="*/ 1 h 16"/>
                  <a:gd name="T86" fmla="*/ 12 w 39"/>
                  <a:gd name="T87" fmla="*/ 3 h 16"/>
                  <a:gd name="T88" fmla="*/ 9 w 39"/>
                  <a:gd name="T89" fmla="*/ 5 h 16"/>
                  <a:gd name="T90" fmla="*/ 9 w 39"/>
                  <a:gd name="T91" fmla="*/ 7 h 16"/>
                  <a:gd name="T92" fmla="*/ 6 w 39"/>
                  <a:gd name="T93" fmla="*/ 9 h 16"/>
                  <a:gd name="T94" fmla="*/ 4 w 39"/>
                  <a:gd name="T95" fmla="*/ 9 h 16"/>
                  <a:gd name="T96" fmla="*/ 4 w 39"/>
                  <a:gd name="T97" fmla="*/ 9 h 16"/>
                  <a:gd name="T98" fmla="*/ 3 w 39"/>
                  <a:gd name="T99" fmla="*/ 6 h 16"/>
                  <a:gd name="T100" fmla="*/ 2 w 39"/>
                  <a:gd name="T101" fmla="*/ 2 h 16"/>
                  <a:gd name="T102" fmla="*/ 2 w 39"/>
                  <a:gd name="T103" fmla="*/ 2 h 16"/>
                  <a:gd name="T104" fmla="*/ 1 w 39"/>
                  <a:gd name="T105" fmla="*/ 2 h 16"/>
                  <a:gd name="T106" fmla="*/ 0 w 39"/>
                  <a:gd name="T10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16">
                    <a:moveTo>
                      <a:pt x="0" y="5"/>
                    </a:moveTo>
                    <a:lnTo>
                      <a:pt x="0" y="5"/>
                    </a:lnTo>
                    <a:lnTo>
                      <a:pt x="1" y="6"/>
                    </a:lnTo>
                    <a:lnTo>
                      <a:pt x="1" y="6"/>
                    </a:lnTo>
                    <a:lnTo>
                      <a:pt x="2" y="8"/>
                    </a:lnTo>
                    <a:lnTo>
                      <a:pt x="3" y="11"/>
                    </a:lnTo>
                    <a:lnTo>
                      <a:pt x="3" y="13"/>
                    </a:lnTo>
                    <a:lnTo>
                      <a:pt x="3" y="13"/>
                    </a:lnTo>
                    <a:lnTo>
                      <a:pt x="4" y="14"/>
                    </a:lnTo>
                    <a:lnTo>
                      <a:pt x="5" y="14"/>
                    </a:lnTo>
                    <a:lnTo>
                      <a:pt x="5" y="13"/>
                    </a:lnTo>
                    <a:lnTo>
                      <a:pt x="6" y="13"/>
                    </a:lnTo>
                    <a:lnTo>
                      <a:pt x="8" y="12"/>
                    </a:lnTo>
                    <a:lnTo>
                      <a:pt x="9" y="10"/>
                    </a:lnTo>
                    <a:lnTo>
                      <a:pt x="9" y="10"/>
                    </a:lnTo>
                    <a:lnTo>
                      <a:pt x="11" y="8"/>
                    </a:lnTo>
                    <a:lnTo>
                      <a:pt x="12" y="7"/>
                    </a:lnTo>
                    <a:lnTo>
                      <a:pt x="15" y="6"/>
                    </a:lnTo>
                    <a:lnTo>
                      <a:pt x="18" y="5"/>
                    </a:lnTo>
                    <a:lnTo>
                      <a:pt x="18" y="5"/>
                    </a:lnTo>
                    <a:lnTo>
                      <a:pt x="19" y="5"/>
                    </a:lnTo>
                    <a:lnTo>
                      <a:pt x="20" y="5"/>
                    </a:lnTo>
                    <a:lnTo>
                      <a:pt x="21" y="5"/>
                    </a:lnTo>
                    <a:lnTo>
                      <a:pt x="21" y="6"/>
                    </a:lnTo>
                    <a:lnTo>
                      <a:pt x="21" y="6"/>
                    </a:lnTo>
                    <a:lnTo>
                      <a:pt x="21" y="6"/>
                    </a:lnTo>
                    <a:lnTo>
                      <a:pt x="21" y="8"/>
                    </a:lnTo>
                    <a:lnTo>
                      <a:pt x="22" y="10"/>
                    </a:lnTo>
                    <a:lnTo>
                      <a:pt x="22" y="10"/>
                    </a:lnTo>
                    <a:lnTo>
                      <a:pt x="24" y="12"/>
                    </a:lnTo>
                    <a:lnTo>
                      <a:pt x="25" y="14"/>
                    </a:lnTo>
                    <a:lnTo>
                      <a:pt x="27" y="15"/>
                    </a:lnTo>
                    <a:lnTo>
                      <a:pt x="30" y="16"/>
                    </a:lnTo>
                    <a:lnTo>
                      <a:pt x="30" y="16"/>
                    </a:lnTo>
                    <a:lnTo>
                      <a:pt x="32" y="16"/>
                    </a:lnTo>
                    <a:lnTo>
                      <a:pt x="35" y="15"/>
                    </a:lnTo>
                    <a:lnTo>
                      <a:pt x="37" y="14"/>
                    </a:lnTo>
                    <a:lnTo>
                      <a:pt x="38" y="12"/>
                    </a:lnTo>
                    <a:lnTo>
                      <a:pt x="38" y="12"/>
                    </a:lnTo>
                    <a:lnTo>
                      <a:pt x="38" y="11"/>
                    </a:lnTo>
                    <a:lnTo>
                      <a:pt x="39" y="10"/>
                    </a:lnTo>
                    <a:lnTo>
                      <a:pt x="39" y="7"/>
                    </a:lnTo>
                    <a:lnTo>
                      <a:pt x="39" y="7"/>
                    </a:lnTo>
                    <a:lnTo>
                      <a:pt x="38" y="5"/>
                    </a:lnTo>
                    <a:lnTo>
                      <a:pt x="37" y="3"/>
                    </a:lnTo>
                    <a:lnTo>
                      <a:pt x="37" y="2"/>
                    </a:lnTo>
                    <a:lnTo>
                      <a:pt x="36" y="2"/>
                    </a:lnTo>
                    <a:lnTo>
                      <a:pt x="35" y="2"/>
                    </a:lnTo>
                    <a:lnTo>
                      <a:pt x="34" y="2"/>
                    </a:lnTo>
                    <a:lnTo>
                      <a:pt x="34" y="2"/>
                    </a:lnTo>
                    <a:lnTo>
                      <a:pt x="34" y="2"/>
                    </a:lnTo>
                    <a:lnTo>
                      <a:pt x="34" y="3"/>
                    </a:lnTo>
                    <a:lnTo>
                      <a:pt x="34" y="5"/>
                    </a:lnTo>
                    <a:lnTo>
                      <a:pt x="34" y="5"/>
                    </a:lnTo>
                    <a:lnTo>
                      <a:pt x="34" y="5"/>
                    </a:lnTo>
                    <a:lnTo>
                      <a:pt x="35" y="5"/>
                    </a:lnTo>
                    <a:lnTo>
                      <a:pt x="36" y="6"/>
                    </a:lnTo>
                    <a:lnTo>
                      <a:pt x="37" y="6"/>
                    </a:lnTo>
                    <a:lnTo>
                      <a:pt x="38" y="8"/>
                    </a:lnTo>
                    <a:lnTo>
                      <a:pt x="38" y="9"/>
                    </a:lnTo>
                    <a:lnTo>
                      <a:pt x="38" y="10"/>
                    </a:lnTo>
                    <a:lnTo>
                      <a:pt x="38" y="10"/>
                    </a:lnTo>
                    <a:lnTo>
                      <a:pt x="37" y="11"/>
                    </a:lnTo>
                    <a:lnTo>
                      <a:pt x="37" y="12"/>
                    </a:lnTo>
                    <a:lnTo>
                      <a:pt x="35" y="12"/>
                    </a:lnTo>
                    <a:lnTo>
                      <a:pt x="32" y="13"/>
                    </a:lnTo>
                    <a:lnTo>
                      <a:pt x="30" y="12"/>
                    </a:lnTo>
                    <a:lnTo>
                      <a:pt x="30" y="12"/>
                    </a:lnTo>
                    <a:lnTo>
                      <a:pt x="28" y="12"/>
                    </a:lnTo>
                    <a:lnTo>
                      <a:pt x="27" y="11"/>
                    </a:lnTo>
                    <a:lnTo>
                      <a:pt x="25" y="10"/>
                    </a:lnTo>
                    <a:lnTo>
                      <a:pt x="24" y="9"/>
                    </a:lnTo>
                    <a:lnTo>
                      <a:pt x="24" y="9"/>
                    </a:lnTo>
                    <a:lnTo>
                      <a:pt x="23" y="7"/>
                    </a:lnTo>
                    <a:lnTo>
                      <a:pt x="22" y="5"/>
                    </a:lnTo>
                    <a:lnTo>
                      <a:pt x="22" y="4"/>
                    </a:lnTo>
                    <a:lnTo>
                      <a:pt x="22" y="4"/>
                    </a:lnTo>
                    <a:lnTo>
                      <a:pt x="21" y="2"/>
                    </a:lnTo>
                    <a:lnTo>
                      <a:pt x="21" y="2"/>
                    </a:lnTo>
                    <a:lnTo>
                      <a:pt x="21" y="1"/>
                    </a:lnTo>
                    <a:lnTo>
                      <a:pt x="21" y="1"/>
                    </a:lnTo>
                    <a:lnTo>
                      <a:pt x="20" y="0"/>
                    </a:lnTo>
                    <a:lnTo>
                      <a:pt x="19" y="0"/>
                    </a:lnTo>
                    <a:lnTo>
                      <a:pt x="17" y="1"/>
                    </a:lnTo>
                    <a:lnTo>
                      <a:pt x="15" y="1"/>
                    </a:lnTo>
                    <a:lnTo>
                      <a:pt x="15" y="1"/>
                    </a:lnTo>
                    <a:lnTo>
                      <a:pt x="14" y="2"/>
                    </a:lnTo>
                    <a:lnTo>
                      <a:pt x="12" y="3"/>
                    </a:lnTo>
                    <a:lnTo>
                      <a:pt x="11" y="4"/>
                    </a:lnTo>
                    <a:lnTo>
                      <a:pt x="9" y="5"/>
                    </a:lnTo>
                    <a:lnTo>
                      <a:pt x="9" y="5"/>
                    </a:lnTo>
                    <a:lnTo>
                      <a:pt x="9" y="7"/>
                    </a:lnTo>
                    <a:lnTo>
                      <a:pt x="7" y="8"/>
                    </a:lnTo>
                    <a:lnTo>
                      <a:pt x="6" y="9"/>
                    </a:lnTo>
                    <a:lnTo>
                      <a:pt x="5" y="9"/>
                    </a:lnTo>
                    <a:lnTo>
                      <a:pt x="4" y="9"/>
                    </a:lnTo>
                    <a:lnTo>
                      <a:pt x="4" y="9"/>
                    </a:lnTo>
                    <a:lnTo>
                      <a:pt x="4" y="9"/>
                    </a:lnTo>
                    <a:lnTo>
                      <a:pt x="3" y="8"/>
                    </a:lnTo>
                    <a:lnTo>
                      <a:pt x="3" y="6"/>
                    </a:lnTo>
                    <a:lnTo>
                      <a:pt x="2" y="2"/>
                    </a:lnTo>
                    <a:lnTo>
                      <a:pt x="2" y="2"/>
                    </a:lnTo>
                    <a:lnTo>
                      <a:pt x="2" y="2"/>
                    </a:lnTo>
                    <a:lnTo>
                      <a:pt x="2" y="2"/>
                    </a:lnTo>
                    <a:lnTo>
                      <a:pt x="1" y="2"/>
                    </a:lnTo>
                    <a:lnTo>
                      <a:pt x="1" y="2"/>
                    </a:lnTo>
                    <a:lnTo>
                      <a:pt x="0" y="3"/>
                    </a:lnTo>
                    <a:lnTo>
                      <a:pt x="0" y="4"/>
                    </a:ln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19" name="Freeform 3155">
                <a:extLst>
                  <a:ext uri="{FF2B5EF4-FFF2-40B4-BE49-F238E27FC236}">
                    <a16:creationId xmlns:a16="http://schemas.microsoft.com/office/drawing/2014/main" id="{1827E976-3BEF-4811-8768-F04B1A497ADD}"/>
                  </a:ext>
                </a:extLst>
              </p:cNvPr>
              <p:cNvSpPr>
                <a:spLocks/>
              </p:cNvSpPr>
              <p:nvPr/>
            </p:nvSpPr>
            <p:spPr bwMode="auto">
              <a:xfrm>
                <a:off x="3153" y="1730"/>
                <a:ext cx="11" cy="15"/>
              </a:xfrm>
              <a:custGeom>
                <a:avLst/>
                <a:gdLst>
                  <a:gd name="T0" fmla="*/ 0 w 11"/>
                  <a:gd name="T1" fmla="*/ 14 h 15"/>
                  <a:gd name="T2" fmla="*/ 0 w 11"/>
                  <a:gd name="T3" fmla="*/ 14 h 15"/>
                  <a:gd name="T4" fmla="*/ 1 w 11"/>
                  <a:gd name="T5" fmla="*/ 15 h 15"/>
                  <a:gd name="T6" fmla="*/ 3 w 11"/>
                  <a:gd name="T7" fmla="*/ 15 h 15"/>
                  <a:gd name="T8" fmla="*/ 4 w 11"/>
                  <a:gd name="T9" fmla="*/ 14 h 15"/>
                  <a:gd name="T10" fmla="*/ 5 w 11"/>
                  <a:gd name="T11" fmla="*/ 13 h 15"/>
                  <a:gd name="T12" fmla="*/ 5 w 11"/>
                  <a:gd name="T13" fmla="*/ 13 h 15"/>
                  <a:gd name="T14" fmla="*/ 6 w 11"/>
                  <a:gd name="T15" fmla="*/ 12 h 15"/>
                  <a:gd name="T16" fmla="*/ 6 w 11"/>
                  <a:gd name="T17" fmla="*/ 11 h 15"/>
                  <a:gd name="T18" fmla="*/ 6 w 11"/>
                  <a:gd name="T19" fmla="*/ 9 h 15"/>
                  <a:gd name="T20" fmla="*/ 6 w 11"/>
                  <a:gd name="T21" fmla="*/ 9 h 15"/>
                  <a:gd name="T22" fmla="*/ 6 w 11"/>
                  <a:gd name="T23" fmla="*/ 8 h 15"/>
                  <a:gd name="T24" fmla="*/ 6 w 11"/>
                  <a:gd name="T25" fmla="*/ 7 h 15"/>
                  <a:gd name="T26" fmla="*/ 6 w 11"/>
                  <a:gd name="T27" fmla="*/ 7 h 15"/>
                  <a:gd name="T28" fmla="*/ 5 w 11"/>
                  <a:gd name="T29" fmla="*/ 5 h 15"/>
                  <a:gd name="T30" fmla="*/ 5 w 11"/>
                  <a:gd name="T31" fmla="*/ 5 h 15"/>
                  <a:gd name="T32" fmla="*/ 5 w 11"/>
                  <a:gd name="T33" fmla="*/ 5 h 15"/>
                  <a:gd name="T34" fmla="*/ 5 w 11"/>
                  <a:gd name="T35" fmla="*/ 5 h 15"/>
                  <a:gd name="T36" fmla="*/ 5 w 11"/>
                  <a:gd name="T37" fmla="*/ 5 h 15"/>
                  <a:gd name="T38" fmla="*/ 5 w 11"/>
                  <a:gd name="T39" fmla="*/ 5 h 15"/>
                  <a:gd name="T40" fmla="*/ 5 w 11"/>
                  <a:gd name="T41" fmla="*/ 5 h 15"/>
                  <a:gd name="T42" fmla="*/ 5 w 11"/>
                  <a:gd name="T43" fmla="*/ 4 h 15"/>
                  <a:gd name="T44" fmla="*/ 6 w 11"/>
                  <a:gd name="T45" fmla="*/ 4 h 15"/>
                  <a:gd name="T46" fmla="*/ 8 w 11"/>
                  <a:gd name="T47" fmla="*/ 3 h 15"/>
                  <a:gd name="T48" fmla="*/ 8 w 11"/>
                  <a:gd name="T49" fmla="*/ 3 h 15"/>
                  <a:gd name="T50" fmla="*/ 9 w 11"/>
                  <a:gd name="T51" fmla="*/ 4 h 15"/>
                  <a:gd name="T52" fmla="*/ 9 w 11"/>
                  <a:gd name="T53" fmla="*/ 4 h 15"/>
                  <a:gd name="T54" fmla="*/ 10 w 11"/>
                  <a:gd name="T55" fmla="*/ 5 h 15"/>
                  <a:gd name="T56" fmla="*/ 10 w 11"/>
                  <a:gd name="T57" fmla="*/ 5 h 15"/>
                  <a:gd name="T58" fmla="*/ 11 w 11"/>
                  <a:gd name="T59" fmla="*/ 4 h 15"/>
                  <a:gd name="T60" fmla="*/ 11 w 11"/>
                  <a:gd name="T61" fmla="*/ 3 h 15"/>
                  <a:gd name="T62" fmla="*/ 11 w 11"/>
                  <a:gd name="T63" fmla="*/ 3 h 15"/>
                  <a:gd name="T64" fmla="*/ 11 w 11"/>
                  <a:gd name="T65" fmla="*/ 3 h 15"/>
                  <a:gd name="T66" fmla="*/ 10 w 11"/>
                  <a:gd name="T67" fmla="*/ 1 h 15"/>
                  <a:gd name="T68" fmla="*/ 9 w 11"/>
                  <a:gd name="T69" fmla="*/ 0 h 15"/>
                  <a:gd name="T70" fmla="*/ 8 w 11"/>
                  <a:gd name="T71" fmla="*/ 0 h 15"/>
                  <a:gd name="T72" fmla="*/ 6 w 11"/>
                  <a:gd name="T73" fmla="*/ 1 h 15"/>
                  <a:gd name="T74" fmla="*/ 6 w 11"/>
                  <a:gd name="T75" fmla="*/ 1 h 15"/>
                  <a:gd name="T76" fmla="*/ 5 w 11"/>
                  <a:gd name="T77" fmla="*/ 2 h 15"/>
                  <a:gd name="T78" fmla="*/ 5 w 11"/>
                  <a:gd name="T79" fmla="*/ 3 h 15"/>
                  <a:gd name="T80" fmla="*/ 5 w 11"/>
                  <a:gd name="T81" fmla="*/ 4 h 15"/>
                  <a:gd name="T82" fmla="*/ 4 w 11"/>
                  <a:gd name="T83" fmla="*/ 5 h 15"/>
                  <a:gd name="T84" fmla="*/ 4 w 11"/>
                  <a:gd name="T85" fmla="*/ 5 h 15"/>
                  <a:gd name="T86" fmla="*/ 5 w 11"/>
                  <a:gd name="T87" fmla="*/ 8 h 15"/>
                  <a:gd name="T88" fmla="*/ 5 w 11"/>
                  <a:gd name="T89" fmla="*/ 10 h 15"/>
                  <a:gd name="T90" fmla="*/ 5 w 11"/>
                  <a:gd name="T91" fmla="*/ 10 h 15"/>
                  <a:gd name="T92" fmla="*/ 5 w 11"/>
                  <a:gd name="T93" fmla="*/ 10 h 15"/>
                  <a:gd name="T94" fmla="*/ 5 w 11"/>
                  <a:gd name="T95" fmla="*/ 10 h 15"/>
                  <a:gd name="T96" fmla="*/ 5 w 11"/>
                  <a:gd name="T97" fmla="*/ 10 h 15"/>
                  <a:gd name="T98" fmla="*/ 5 w 11"/>
                  <a:gd name="T99" fmla="*/ 10 h 15"/>
                  <a:gd name="T100" fmla="*/ 5 w 11"/>
                  <a:gd name="T101" fmla="*/ 11 h 15"/>
                  <a:gd name="T102" fmla="*/ 4 w 11"/>
                  <a:gd name="T103" fmla="*/ 11 h 15"/>
                  <a:gd name="T104" fmla="*/ 4 w 11"/>
                  <a:gd name="T105" fmla="*/ 11 h 15"/>
                  <a:gd name="T106" fmla="*/ 3 w 11"/>
                  <a:gd name="T107" fmla="*/ 11 h 15"/>
                  <a:gd name="T108" fmla="*/ 2 w 11"/>
                  <a:gd name="T109" fmla="*/ 11 h 15"/>
                  <a:gd name="T110" fmla="*/ 0 w 11"/>
                  <a:gd name="T111" fmla="*/ 11 h 15"/>
                  <a:gd name="T112" fmla="*/ 0 w 11"/>
                  <a:gd name="T113" fmla="*/ 11 h 15"/>
                  <a:gd name="T114" fmla="*/ 0 w 11"/>
                  <a:gd name="T115" fmla="*/ 13 h 15"/>
                  <a:gd name="T116" fmla="*/ 0 w 11"/>
                  <a:gd name="T1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 h="15">
                    <a:moveTo>
                      <a:pt x="0" y="14"/>
                    </a:moveTo>
                    <a:lnTo>
                      <a:pt x="0" y="14"/>
                    </a:lnTo>
                    <a:lnTo>
                      <a:pt x="1" y="15"/>
                    </a:lnTo>
                    <a:lnTo>
                      <a:pt x="3" y="15"/>
                    </a:lnTo>
                    <a:lnTo>
                      <a:pt x="4" y="14"/>
                    </a:lnTo>
                    <a:lnTo>
                      <a:pt x="5" y="13"/>
                    </a:lnTo>
                    <a:lnTo>
                      <a:pt x="5" y="13"/>
                    </a:lnTo>
                    <a:lnTo>
                      <a:pt x="6" y="12"/>
                    </a:lnTo>
                    <a:lnTo>
                      <a:pt x="6" y="11"/>
                    </a:lnTo>
                    <a:lnTo>
                      <a:pt x="6" y="9"/>
                    </a:lnTo>
                    <a:lnTo>
                      <a:pt x="6" y="9"/>
                    </a:lnTo>
                    <a:lnTo>
                      <a:pt x="6" y="8"/>
                    </a:lnTo>
                    <a:lnTo>
                      <a:pt x="6" y="7"/>
                    </a:lnTo>
                    <a:lnTo>
                      <a:pt x="6" y="7"/>
                    </a:lnTo>
                    <a:lnTo>
                      <a:pt x="5" y="5"/>
                    </a:lnTo>
                    <a:lnTo>
                      <a:pt x="5" y="5"/>
                    </a:lnTo>
                    <a:lnTo>
                      <a:pt x="5" y="5"/>
                    </a:lnTo>
                    <a:lnTo>
                      <a:pt x="5" y="5"/>
                    </a:lnTo>
                    <a:lnTo>
                      <a:pt x="5" y="5"/>
                    </a:lnTo>
                    <a:lnTo>
                      <a:pt x="5" y="5"/>
                    </a:lnTo>
                    <a:lnTo>
                      <a:pt x="5" y="5"/>
                    </a:lnTo>
                    <a:lnTo>
                      <a:pt x="5" y="4"/>
                    </a:lnTo>
                    <a:lnTo>
                      <a:pt x="6" y="4"/>
                    </a:lnTo>
                    <a:lnTo>
                      <a:pt x="8" y="3"/>
                    </a:lnTo>
                    <a:lnTo>
                      <a:pt x="8" y="3"/>
                    </a:lnTo>
                    <a:lnTo>
                      <a:pt x="9" y="4"/>
                    </a:lnTo>
                    <a:lnTo>
                      <a:pt x="9" y="4"/>
                    </a:lnTo>
                    <a:lnTo>
                      <a:pt x="10" y="5"/>
                    </a:lnTo>
                    <a:lnTo>
                      <a:pt x="10" y="5"/>
                    </a:lnTo>
                    <a:lnTo>
                      <a:pt x="11" y="4"/>
                    </a:lnTo>
                    <a:lnTo>
                      <a:pt x="11" y="3"/>
                    </a:lnTo>
                    <a:lnTo>
                      <a:pt x="11" y="3"/>
                    </a:lnTo>
                    <a:lnTo>
                      <a:pt x="11" y="3"/>
                    </a:lnTo>
                    <a:lnTo>
                      <a:pt x="10" y="1"/>
                    </a:lnTo>
                    <a:lnTo>
                      <a:pt x="9" y="0"/>
                    </a:lnTo>
                    <a:lnTo>
                      <a:pt x="8" y="0"/>
                    </a:lnTo>
                    <a:lnTo>
                      <a:pt x="6" y="1"/>
                    </a:lnTo>
                    <a:lnTo>
                      <a:pt x="6" y="1"/>
                    </a:lnTo>
                    <a:lnTo>
                      <a:pt x="5" y="2"/>
                    </a:lnTo>
                    <a:lnTo>
                      <a:pt x="5" y="3"/>
                    </a:lnTo>
                    <a:lnTo>
                      <a:pt x="5" y="4"/>
                    </a:lnTo>
                    <a:lnTo>
                      <a:pt x="4" y="5"/>
                    </a:lnTo>
                    <a:lnTo>
                      <a:pt x="4" y="5"/>
                    </a:lnTo>
                    <a:lnTo>
                      <a:pt x="5" y="8"/>
                    </a:lnTo>
                    <a:lnTo>
                      <a:pt x="5" y="10"/>
                    </a:lnTo>
                    <a:lnTo>
                      <a:pt x="5" y="10"/>
                    </a:lnTo>
                    <a:lnTo>
                      <a:pt x="5" y="10"/>
                    </a:lnTo>
                    <a:lnTo>
                      <a:pt x="5" y="10"/>
                    </a:lnTo>
                    <a:lnTo>
                      <a:pt x="5" y="10"/>
                    </a:lnTo>
                    <a:lnTo>
                      <a:pt x="5" y="10"/>
                    </a:lnTo>
                    <a:lnTo>
                      <a:pt x="5" y="11"/>
                    </a:lnTo>
                    <a:lnTo>
                      <a:pt x="4" y="11"/>
                    </a:lnTo>
                    <a:lnTo>
                      <a:pt x="4" y="11"/>
                    </a:lnTo>
                    <a:lnTo>
                      <a:pt x="3" y="11"/>
                    </a:lnTo>
                    <a:lnTo>
                      <a:pt x="2" y="11"/>
                    </a:lnTo>
                    <a:lnTo>
                      <a:pt x="0" y="11"/>
                    </a:lnTo>
                    <a:lnTo>
                      <a:pt x="0" y="11"/>
                    </a:lnTo>
                    <a:lnTo>
                      <a:pt x="0" y="13"/>
                    </a:lnTo>
                    <a:lnTo>
                      <a:pt x="0" y="14"/>
                    </a:lnTo>
                    <a:close/>
                  </a:path>
                </a:pathLst>
              </a:custGeom>
              <a:solidFill>
                <a:srgbClr val="FCD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20" name="Freeform 3156">
                <a:extLst>
                  <a:ext uri="{FF2B5EF4-FFF2-40B4-BE49-F238E27FC236}">
                    <a16:creationId xmlns:a16="http://schemas.microsoft.com/office/drawing/2014/main" id="{0828961A-8B7B-47E7-ABA4-03327E32503D}"/>
                  </a:ext>
                </a:extLst>
              </p:cNvPr>
              <p:cNvSpPr>
                <a:spLocks/>
              </p:cNvSpPr>
              <p:nvPr/>
            </p:nvSpPr>
            <p:spPr bwMode="auto">
              <a:xfrm>
                <a:off x="3153" y="1730"/>
                <a:ext cx="11" cy="15"/>
              </a:xfrm>
              <a:custGeom>
                <a:avLst/>
                <a:gdLst>
                  <a:gd name="T0" fmla="*/ 0 w 11"/>
                  <a:gd name="T1" fmla="*/ 14 h 15"/>
                  <a:gd name="T2" fmla="*/ 0 w 11"/>
                  <a:gd name="T3" fmla="*/ 14 h 15"/>
                  <a:gd name="T4" fmla="*/ 1 w 11"/>
                  <a:gd name="T5" fmla="*/ 15 h 15"/>
                  <a:gd name="T6" fmla="*/ 3 w 11"/>
                  <a:gd name="T7" fmla="*/ 15 h 15"/>
                  <a:gd name="T8" fmla="*/ 4 w 11"/>
                  <a:gd name="T9" fmla="*/ 14 h 15"/>
                  <a:gd name="T10" fmla="*/ 5 w 11"/>
                  <a:gd name="T11" fmla="*/ 13 h 15"/>
                  <a:gd name="T12" fmla="*/ 5 w 11"/>
                  <a:gd name="T13" fmla="*/ 13 h 15"/>
                  <a:gd name="T14" fmla="*/ 6 w 11"/>
                  <a:gd name="T15" fmla="*/ 12 h 15"/>
                  <a:gd name="T16" fmla="*/ 6 w 11"/>
                  <a:gd name="T17" fmla="*/ 11 h 15"/>
                  <a:gd name="T18" fmla="*/ 6 w 11"/>
                  <a:gd name="T19" fmla="*/ 9 h 15"/>
                  <a:gd name="T20" fmla="*/ 6 w 11"/>
                  <a:gd name="T21" fmla="*/ 9 h 15"/>
                  <a:gd name="T22" fmla="*/ 6 w 11"/>
                  <a:gd name="T23" fmla="*/ 8 h 15"/>
                  <a:gd name="T24" fmla="*/ 6 w 11"/>
                  <a:gd name="T25" fmla="*/ 7 h 15"/>
                  <a:gd name="T26" fmla="*/ 6 w 11"/>
                  <a:gd name="T27" fmla="*/ 7 h 15"/>
                  <a:gd name="T28" fmla="*/ 5 w 11"/>
                  <a:gd name="T29" fmla="*/ 5 h 15"/>
                  <a:gd name="T30" fmla="*/ 5 w 11"/>
                  <a:gd name="T31" fmla="*/ 5 h 15"/>
                  <a:gd name="T32" fmla="*/ 5 w 11"/>
                  <a:gd name="T33" fmla="*/ 5 h 15"/>
                  <a:gd name="T34" fmla="*/ 5 w 11"/>
                  <a:gd name="T35" fmla="*/ 5 h 15"/>
                  <a:gd name="T36" fmla="*/ 5 w 11"/>
                  <a:gd name="T37" fmla="*/ 5 h 15"/>
                  <a:gd name="T38" fmla="*/ 5 w 11"/>
                  <a:gd name="T39" fmla="*/ 5 h 15"/>
                  <a:gd name="T40" fmla="*/ 5 w 11"/>
                  <a:gd name="T41" fmla="*/ 5 h 15"/>
                  <a:gd name="T42" fmla="*/ 5 w 11"/>
                  <a:gd name="T43" fmla="*/ 4 h 15"/>
                  <a:gd name="T44" fmla="*/ 6 w 11"/>
                  <a:gd name="T45" fmla="*/ 4 h 15"/>
                  <a:gd name="T46" fmla="*/ 8 w 11"/>
                  <a:gd name="T47" fmla="*/ 3 h 15"/>
                  <a:gd name="T48" fmla="*/ 8 w 11"/>
                  <a:gd name="T49" fmla="*/ 3 h 15"/>
                  <a:gd name="T50" fmla="*/ 9 w 11"/>
                  <a:gd name="T51" fmla="*/ 4 h 15"/>
                  <a:gd name="T52" fmla="*/ 9 w 11"/>
                  <a:gd name="T53" fmla="*/ 4 h 15"/>
                  <a:gd name="T54" fmla="*/ 10 w 11"/>
                  <a:gd name="T55" fmla="*/ 5 h 15"/>
                  <a:gd name="T56" fmla="*/ 10 w 11"/>
                  <a:gd name="T57" fmla="*/ 5 h 15"/>
                  <a:gd name="T58" fmla="*/ 11 w 11"/>
                  <a:gd name="T59" fmla="*/ 4 h 15"/>
                  <a:gd name="T60" fmla="*/ 11 w 11"/>
                  <a:gd name="T61" fmla="*/ 3 h 15"/>
                  <a:gd name="T62" fmla="*/ 11 w 11"/>
                  <a:gd name="T63" fmla="*/ 3 h 15"/>
                  <a:gd name="T64" fmla="*/ 11 w 11"/>
                  <a:gd name="T65" fmla="*/ 3 h 15"/>
                  <a:gd name="T66" fmla="*/ 10 w 11"/>
                  <a:gd name="T67" fmla="*/ 1 h 15"/>
                  <a:gd name="T68" fmla="*/ 9 w 11"/>
                  <a:gd name="T69" fmla="*/ 0 h 15"/>
                  <a:gd name="T70" fmla="*/ 8 w 11"/>
                  <a:gd name="T71" fmla="*/ 0 h 15"/>
                  <a:gd name="T72" fmla="*/ 6 w 11"/>
                  <a:gd name="T73" fmla="*/ 1 h 15"/>
                  <a:gd name="T74" fmla="*/ 6 w 11"/>
                  <a:gd name="T75" fmla="*/ 1 h 15"/>
                  <a:gd name="T76" fmla="*/ 5 w 11"/>
                  <a:gd name="T77" fmla="*/ 2 h 15"/>
                  <a:gd name="T78" fmla="*/ 5 w 11"/>
                  <a:gd name="T79" fmla="*/ 3 h 15"/>
                  <a:gd name="T80" fmla="*/ 5 w 11"/>
                  <a:gd name="T81" fmla="*/ 4 h 15"/>
                  <a:gd name="T82" fmla="*/ 4 w 11"/>
                  <a:gd name="T83" fmla="*/ 5 h 15"/>
                  <a:gd name="T84" fmla="*/ 4 w 11"/>
                  <a:gd name="T85" fmla="*/ 5 h 15"/>
                  <a:gd name="T86" fmla="*/ 5 w 11"/>
                  <a:gd name="T87" fmla="*/ 8 h 15"/>
                  <a:gd name="T88" fmla="*/ 5 w 11"/>
                  <a:gd name="T89" fmla="*/ 10 h 15"/>
                  <a:gd name="T90" fmla="*/ 5 w 11"/>
                  <a:gd name="T91" fmla="*/ 10 h 15"/>
                  <a:gd name="T92" fmla="*/ 5 w 11"/>
                  <a:gd name="T93" fmla="*/ 10 h 15"/>
                  <a:gd name="T94" fmla="*/ 5 w 11"/>
                  <a:gd name="T95" fmla="*/ 10 h 15"/>
                  <a:gd name="T96" fmla="*/ 5 w 11"/>
                  <a:gd name="T97" fmla="*/ 10 h 15"/>
                  <a:gd name="T98" fmla="*/ 5 w 11"/>
                  <a:gd name="T99" fmla="*/ 10 h 15"/>
                  <a:gd name="T100" fmla="*/ 5 w 11"/>
                  <a:gd name="T101" fmla="*/ 11 h 15"/>
                  <a:gd name="T102" fmla="*/ 4 w 11"/>
                  <a:gd name="T103" fmla="*/ 11 h 15"/>
                  <a:gd name="T104" fmla="*/ 4 w 11"/>
                  <a:gd name="T105" fmla="*/ 11 h 15"/>
                  <a:gd name="T106" fmla="*/ 3 w 11"/>
                  <a:gd name="T107" fmla="*/ 11 h 15"/>
                  <a:gd name="T108" fmla="*/ 2 w 11"/>
                  <a:gd name="T109" fmla="*/ 11 h 15"/>
                  <a:gd name="T110" fmla="*/ 0 w 11"/>
                  <a:gd name="T111" fmla="*/ 11 h 15"/>
                  <a:gd name="T112" fmla="*/ 0 w 11"/>
                  <a:gd name="T113" fmla="*/ 11 h 15"/>
                  <a:gd name="T114" fmla="*/ 0 w 11"/>
                  <a:gd name="T115" fmla="*/ 13 h 15"/>
                  <a:gd name="T116" fmla="*/ 0 w 11"/>
                  <a:gd name="T1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 h="15">
                    <a:moveTo>
                      <a:pt x="0" y="14"/>
                    </a:moveTo>
                    <a:lnTo>
                      <a:pt x="0" y="14"/>
                    </a:lnTo>
                    <a:lnTo>
                      <a:pt x="1" y="15"/>
                    </a:lnTo>
                    <a:lnTo>
                      <a:pt x="3" y="15"/>
                    </a:lnTo>
                    <a:lnTo>
                      <a:pt x="4" y="14"/>
                    </a:lnTo>
                    <a:lnTo>
                      <a:pt x="5" y="13"/>
                    </a:lnTo>
                    <a:lnTo>
                      <a:pt x="5" y="13"/>
                    </a:lnTo>
                    <a:lnTo>
                      <a:pt x="6" y="12"/>
                    </a:lnTo>
                    <a:lnTo>
                      <a:pt x="6" y="11"/>
                    </a:lnTo>
                    <a:lnTo>
                      <a:pt x="6" y="9"/>
                    </a:lnTo>
                    <a:lnTo>
                      <a:pt x="6" y="9"/>
                    </a:lnTo>
                    <a:lnTo>
                      <a:pt x="6" y="8"/>
                    </a:lnTo>
                    <a:lnTo>
                      <a:pt x="6" y="7"/>
                    </a:lnTo>
                    <a:lnTo>
                      <a:pt x="6" y="7"/>
                    </a:lnTo>
                    <a:lnTo>
                      <a:pt x="5" y="5"/>
                    </a:lnTo>
                    <a:lnTo>
                      <a:pt x="5" y="5"/>
                    </a:lnTo>
                    <a:lnTo>
                      <a:pt x="5" y="5"/>
                    </a:lnTo>
                    <a:lnTo>
                      <a:pt x="5" y="5"/>
                    </a:lnTo>
                    <a:lnTo>
                      <a:pt x="5" y="5"/>
                    </a:lnTo>
                    <a:lnTo>
                      <a:pt x="5" y="5"/>
                    </a:lnTo>
                    <a:lnTo>
                      <a:pt x="5" y="5"/>
                    </a:lnTo>
                    <a:lnTo>
                      <a:pt x="5" y="4"/>
                    </a:lnTo>
                    <a:lnTo>
                      <a:pt x="6" y="4"/>
                    </a:lnTo>
                    <a:lnTo>
                      <a:pt x="8" y="3"/>
                    </a:lnTo>
                    <a:lnTo>
                      <a:pt x="8" y="3"/>
                    </a:lnTo>
                    <a:lnTo>
                      <a:pt x="9" y="4"/>
                    </a:lnTo>
                    <a:lnTo>
                      <a:pt x="9" y="4"/>
                    </a:lnTo>
                    <a:lnTo>
                      <a:pt x="10" y="5"/>
                    </a:lnTo>
                    <a:lnTo>
                      <a:pt x="10" y="5"/>
                    </a:lnTo>
                    <a:lnTo>
                      <a:pt x="11" y="4"/>
                    </a:lnTo>
                    <a:lnTo>
                      <a:pt x="11" y="3"/>
                    </a:lnTo>
                    <a:lnTo>
                      <a:pt x="11" y="3"/>
                    </a:lnTo>
                    <a:lnTo>
                      <a:pt x="11" y="3"/>
                    </a:lnTo>
                    <a:lnTo>
                      <a:pt x="10" y="1"/>
                    </a:lnTo>
                    <a:lnTo>
                      <a:pt x="9" y="0"/>
                    </a:lnTo>
                    <a:lnTo>
                      <a:pt x="8" y="0"/>
                    </a:lnTo>
                    <a:lnTo>
                      <a:pt x="6" y="1"/>
                    </a:lnTo>
                    <a:lnTo>
                      <a:pt x="6" y="1"/>
                    </a:lnTo>
                    <a:lnTo>
                      <a:pt x="5" y="2"/>
                    </a:lnTo>
                    <a:lnTo>
                      <a:pt x="5" y="3"/>
                    </a:lnTo>
                    <a:lnTo>
                      <a:pt x="5" y="4"/>
                    </a:lnTo>
                    <a:lnTo>
                      <a:pt x="4" y="5"/>
                    </a:lnTo>
                    <a:lnTo>
                      <a:pt x="4" y="5"/>
                    </a:lnTo>
                    <a:lnTo>
                      <a:pt x="5" y="8"/>
                    </a:lnTo>
                    <a:lnTo>
                      <a:pt x="5" y="10"/>
                    </a:lnTo>
                    <a:lnTo>
                      <a:pt x="5" y="10"/>
                    </a:lnTo>
                    <a:lnTo>
                      <a:pt x="5" y="10"/>
                    </a:lnTo>
                    <a:lnTo>
                      <a:pt x="5" y="10"/>
                    </a:lnTo>
                    <a:lnTo>
                      <a:pt x="5" y="10"/>
                    </a:lnTo>
                    <a:lnTo>
                      <a:pt x="5" y="10"/>
                    </a:lnTo>
                    <a:lnTo>
                      <a:pt x="5" y="11"/>
                    </a:lnTo>
                    <a:lnTo>
                      <a:pt x="4" y="11"/>
                    </a:lnTo>
                    <a:lnTo>
                      <a:pt x="4" y="11"/>
                    </a:lnTo>
                    <a:lnTo>
                      <a:pt x="3" y="11"/>
                    </a:lnTo>
                    <a:lnTo>
                      <a:pt x="2" y="11"/>
                    </a:lnTo>
                    <a:lnTo>
                      <a:pt x="0" y="11"/>
                    </a:lnTo>
                    <a:lnTo>
                      <a:pt x="0" y="11"/>
                    </a:lnTo>
                    <a:lnTo>
                      <a:pt x="0" y="13"/>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21" name="Freeform 3157">
                <a:extLst>
                  <a:ext uri="{FF2B5EF4-FFF2-40B4-BE49-F238E27FC236}">
                    <a16:creationId xmlns:a16="http://schemas.microsoft.com/office/drawing/2014/main" id="{F1CF8C1B-1213-4C52-AEB3-05A91B3174E1}"/>
                  </a:ext>
                </a:extLst>
              </p:cNvPr>
              <p:cNvSpPr>
                <a:spLocks/>
              </p:cNvSpPr>
              <p:nvPr/>
            </p:nvSpPr>
            <p:spPr bwMode="auto">
              <a:xfrm>
                <a:off x="3119" y="1742"/>
                <a:ext cx="54" cy="36"/>
              </a:xfrm>
              <a:custGeom>
                <a:avLst/>
                <a:gdLst>
                  <a:gd name="T0" fmla="*/ 2 w 54"/>
                  <a:gd name="T1" fmla="*/ 28 h 36"/>
                  <a:gd name="T2" fmla="*/ 4 w 54"/>
                  <a:gd name="T3" fmla="*/ 27 h 36"/>
                  <a:gd name="T4" fmla="*/ 10 w 54"/>
                  <a:gd name="T5" fmla="*/ 27 h 36"/>
                  <a:gd name="T6" fmla="*/ 7 w 54"/>
                  <a:gd name="T7" fmla="*/ 30 h 36"/>
                  <a:gd name="T8" fmla="*/ 6 w 54"/>
                  <a:gd name="T9" fmla="*/ 33 h 36"/>
                  <a:gd name="T10" fmla="*/ 5 w 54"/>
                  <a:gd name="T11" fmla="*/ 34 h 36"/>
                  <a:gd name="T12" fmla="*/ 9 w 54"/>
                  <a:gd name="T13" fmla="*/ 33 h 36"/>
                  <a:gd name="T14" fmla="*/ 11 w 54"/>
                  <a:gd name="T15" fmla="*/ 32 h 36"/>
                  <a:gd name="T16" fmla="*/ 12 w 54"/>
                  <a:gd name="T17" fmla="*/ 30 h 36"/>
                  <a:gd name="T18" fmla="*/ 15 w 54"/>
                  <a:gd name="T19" fmla="*/ 29 h 36"/>
                  <a:gd name="T20" fmla="*/ 19 w 54"/>
                  <a:gd name="T21" fmla="*/ 28 h 36"/>
                  <a:gd name="T22" fmla="*/ 22 w 54"/>
                  <a:gd name="T23" fmla="*/ 29 h 36"/>
                  <a:gd name="T24" fmla="*/ 25 w 54"/>
                  <a:gd name="T25" fmla="*/ 30 h 36"/>
                  <a:gd name="T26" fmla="*/ 27 w 54"/>
                  <a:gd name="T27" fmla="*/ 32 h 36"/>
                  <a:gd name="T28" fmla="*/ 29 w 54"/>
                  <a:gd name="T29" fmla="*/ 36 h 36"/>
                  <a:gd name="T30" fmla="*/ 28 w 54"/>
                  <a:gd name="T31" fmla="*/ 33 h 36"/>
                  <a:gd name="T32" fmla="*/ 27 w 54"/>
                  <a:gd name="T33" fmla="*/ 30 h 36"/>
                  <a:gd name="T34" fmla="*/ 35 w 54"/>
                  <a:gd name="T35" fmla="*/ 31 h 36"/>
                  <a:gd name="T36" fmla="*/ 40 w 54"/>
                  <a:gd name="T37" fmla="*/ 33 h 36"/>
                  <a:gd name="T38" fmla="*/ 43 w 54"/>
                  <a:gd name="T39" fmla="*/ 35 h 36"/>
                  <a:gd name="T40" fmla="*/ 45 w 54"/>
                  <a:gd name="T41" fmla="*/ 35 h 36"/>
                  <a:gd name="T42" fmla="*/ 43 w 54"/>
                  <a:gd name="T43" fmla="*/ 33 h 36"/>
                  <a:gd name="T44" fmla="*/ 41 w 54"/>
                  <a:gd name="T45" fmla="*/ 32 h 36"/>
                  <a:gd name="T46" fmla="*/ 43 w 54"/>
                  <a:gd name="T47" fmla="*/ 31 h 36"/>
                  <a:gd name="T48" fmla="*/ 49 w 54"/>
                  <a:gd name="T49" fmla="*/ 32 h 36"/>
                  <a:gd name="T50" fmla="*/ 54 w 54"/>
                  <a:gd name="T51" fmla="*/ 35 h 36"/>
                  <a:gd name="T52" fmla="*/ 51 w 54"/>
                  <a:gd name="T53" fmla="*/ 33 h 36"/>
                  <a:gd name="T54" fmla="*/ 45 w 54"/>
                  <a:gd name="T55" fmla="*/ 30 h 36"/>
                  <a:gd name="T56" fmla="*/ 45 w 54"/>
                  <a:gd name="T57" fmla="*/ 29 h 36"/>
                  <a:gd name="T58" fmla="*/ 47 w 54"/>
                  <a:gd name="T59" fmla="*/ 28 h 36"/>
                  <a:gd name="T60" fmla="*/ 49 w 54"/>
                  <a:gd name="T61" fmla="*/ 28 h 36"/>
                  <a:gd name="T62" fmla="*/ 53 w 54"/>
                  <a:gd name="T63" fmla="*/ 28 h 36"/>
                  <a:gd name="T64" fmla="*/ 51 w 54"/>
                  <a:gd name="T65" fmla="*/ 27 h 36"/>
                  <a:gd name="T66" fmla="*/ 44 w 54"/>
                  <a:gd name="T67" fmla="*/ 26 h 36"/>
                  <a:gd name="T68" fmla="*/ 42 w 54"/>
                  <a:gd name="T69" fmla="*/ 25 h 36"/>
                  <a:gd name="T70" fmla="*/ 37 w 54"/>
                  <a:gd name="T71" fmla="*/ 20 h 36"/>
                  <a:gd name="T72" fmla="*/ 35 w 54"/>
                  <a:gd name="T73" fmla="*/ 16 h 36"/>
                  <a:gd name="T74" fmla="*/ 34 w 54"/>
                  <a:gd name="T75" fmla="*/ 10 h 36"/>
                  <a:gd name="T76" fmla="*/ 34 w 54"/>
                  <a:gd name="T77" fmla="*/ 3 h 36"/>
                  <a:gd name="T78" fmla="*/ 33 w 54"/>
                  <a:gd name="T79" fmla="*/ 3 h 36"/>
                  <a:gd name="T80" fmla="*/ 30 w 54"/>
                  <a:gd name="T81" fmla="*/ 3 h 36"/>
                  <a:gd name="T82" fmla="*/ 27 w 54"/>
                  <a:gd name="T83" fmla="*/ 2 h 36"/>
                  <a:gd name="T84" fmla="*/ 23 w 54"/>
                  <a:gd name="T85" fmla="*/ 1 h 36"/>
                  <a:gd name="T86" fmla="*/ 23 w 54"/>
                  <a:gd name="T87" fmla="*/ 0 h 36"/>
                  <a:gd name="T88" fmla="*/ 22 w 54"/>
                  <a:gd name="T89" fmla="*/ 12 h 36"/>
                  <a:gd name="T90" fmla="*/ 19 w 54"/>
                  <a:gd name="T91" fmla="*/ 20 h 36"/>
                  <a:gd name="T92" fmla="*/ 16 w 54"/>
                  <a:gd name="T93" fmla="*/ 23 h 36"/>
                  <a:gd name="T94" fmla="*/ 11 w 54"/>
                  <a:gd name="T95" fmla="*/ 25 h 36"/>
                  <a:gd name="T96" fmla="*/ 0 w 54"/>
                  <a:gd name="T9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36">
                    <a:moveTo>
                      <a:pt x="0" y="30"/>
                    </a:moveTo>
                    <a:lnTo>
                      <a:pt x="0" y="30"/>
                    </a:lnTo>
                    <a:lnTo>
                      <a:pt x="2" y="28"/>
                    </a:lnTo>
                    <a:lnTo>
                      <a:pt x="3" y="27"/>
                    </a:lnTo>
                    <a:lnTo>
                      <a:pt x="4" y="27"/>
                    </a:lnTo>
                    <a:lnTo>
                      <a:pt x="4" y="27"/>
                    </a:lnTo>
                    <a:lnTo>
                      <a:pt x="7" y="27"/>
                    </a:lnTo>
                    <a:lnTo>
                      <a:pt x="10" y="27"/>
                    </a:lnTo>
                    <a:lnTo>
                      <a:pt x="10" y="27"/>
                    </a:lnTo>
                    <a:lnTo>
                      <a:pt x="8" y="29"/>
                    </a:lnTo>
                    <a:lnTo>
                      <a:pt x="8" y="29"/>
                    </a:lnTo>
                    <a:lnTo>
                      <a:pt x="7" y="30"/>
                    </a:lnTo>
                    <a:lnTo>
                      <a:pt x="6" y="32"/>
                    </a:lnTo>
                    <a:lnTo>
                      <a:pt x="6" y="32"/>
                    </a:lnTo>
                    <a:lnTo>
                      <a:pt x="6" y="33"/>
                    </a:lnTo>
                    <a:lnTo>
                      <a:pt x="5" y="33"/>
                    </a:lnTo>
                    <a:lnTo>
                      <a:pt x="5" y="34"/>
                    </a:lnTo>
                    <a:lnTo>
                      <a:pt x="5" y="34"/>
                    </a:lnTo>
                    <a:lnTo>
                      <a:pt x="6" y="33"/>
                    </a:lnTo>
                    <a:lnTo>
                      <a:pt x="8" y="33"/>
                    </a:lnTo>
                    <a:lnTo>
                      <a:pt x="9" y="33"/>
                    </a:lnTo>
                    <a:lnTo>
                      <a:pt x="11" y="32"/>
                    </a:lnTo>
                    <a:lnTo>
                      <a:pt x="11" y="32"/>
                    </a:lnTo>
                    <a:lnTo>
                      <a:pt x="11" y="32"/>
                    </a:lnTo>
                    <a:lnTo>
                      <a:pt x="11" y="31"/>
                    </a:lnTo>
                    <a:lnTo>
                      <a:pt x="11" y="31"/>
                    </a:lnTo>
                    <a:lnTo>
                      <a:pt x="12" y="30"/>
                    </a:lnTo>
                    <a:lnTo>
                      <a:pt x="14" y="30"/>
                    </a:lnTo>
                    <a:lnTo>
                      <a:pt x="14" y="30"/>
                    </a:lnTo>
                    <a:lnTo>
                      <a:pt x="15" y="29"/>
                    </a:lnTo>
                    <a:lnTo>
                      <a:pt x="16" y="29"/>
                    </a:lnTo>
                    <a:lnTo>
                      <a:pt x="16" y="29"/>
                    </a:lnTo>
                    <a:lnTo>
                      <a:pt x="19" y="28"/>
                    </a:lnTo>
                    <a:lnTo>
                      <a:pt x="22" y="29"/>
                    </a:lnTo>
                    <a:lnTo>
                      <a:pt x="22" y="29"/>
                    </a:lnTo>
                    <a:lnTo>
                      <a:pt x="22" y="29"/>
                    </a:lnTo>
                    <a:lnTo>
                      <a:pt x="23" y="30"/>
                    </a:lnTo>
                    <a:lnTo>
                      <a:pt x="23" y="30"/>
                    </a:lnTo>
                    <a:lnTo>
                      <a:pt x="25" y="30"/>
                    </a:lnTo>
                    <a:lnTo>
                      <a:pt x="25" y="30"/>
                    </a:lnTo>
                    <a:lnTo>
                      <a:pt x="26" y="31"/>
                    </a:lnTo>
                    <a:lnTo>
                      <a:pt x="27" y="32"/>
                    </a:lnTo>
                    <a:lnTo>
                      <a:pt x="27" y="32"/>
                    </a:lnTo>
                    <a:lnTo>
                      <a:pt x="28" y="34"/>
                    </a:lnTo>
                    <a:lnTo>
                      <a:pt x="29" y="36"/>
                    </a:lnTo>
                    <a:lnTo>
                      <a:pt x="29" y="36"/>
                    </a:lnTo>
                    <a:lnTo>
                      <a:pt x="28" y="34"/>
                    </a:lnTo>
                    <a:lnTo>
                      <a:pt x="28" y="33"/>
                    </a:lnTo>
                    <a:lnTo>
                      <a:pt x="27" y="32"/>
                    </a:lnTo>
                    <a:lnTo>
                      <a:pt x="27" y="30"/>
                    </a:lnTo>
                    <a:lnTo>
                      <a:pt x="27" y="30"/>
                    </a:lnTo>
                    <a:lnTo>
                      <a:pt x="30" y="30"/>
                    </a:lnTo>
                    <a:lnTo>
                      <a:pt x="32" y="30"/>
                    </a:lnTo>
                    <a:lnTo>
                      <a:pt x="35" y="31"/>
                    </a:lnTo>
                    <a:lnTo>
                      <a:pt x="37" y="32"/>
                    </a:lnTo>
                    <a:lnTo>
                      <a:pt x="37" y="32"/>
                    </a:lnTo>
                    <a:lnTo>
                      <a:pt x="40" y="33"/>
                    </a:lnTo>
                    <a:lnTo>
                      <a:pt x="42" y="34"/>
                    </a:lnTo>
                    <a:lnTo>
                      <a:pt x="42" y="34"/>
                    </a:lnTo>
                    <a:lnTo>
                      <a:pt x="43" y="35"/>
                    </a:lnTo>
                    <a:lnTo>
                      <a:pt x="44" y="35"/>
                    </a:lnTo>
                    <a:lnTo>
                      <a:pt x="45" y="35"/>
                    </a:lnTo>
                    <a:lnTo>
                      <a:pt x="45" y="35"/>
                    </a:lnTo>
                    <a:lnTo>
                      <a:pt x="44" y="34"/>
                    </a:lnTo>
                    <a:lnTo>
                      <a:pt x="43" y="33"/>
                    </a:lnTo>
                    <a:lnTo>
                      <a:pt x="43" y="33"/>
                    </a:lnTo>
                    <a:lnTo>
                      <a:pt x="42" y="32"/>
                    </a:lnTo>
                    <a:lnTo>
                      <a:pt x="42" y="32"/>
                    </a:lnTo>
                    <a:lnTo>
                      <a:pt x="41" y="32"/>
                    </a:lnTo>
                    <a:lnTo>
                      <a:pt x="41" y="32"/>
                    </a:lnTo>
                    <a:lnTo>
                      <a:pt x="42" y="31"/>
                    </a:lnTo>
                    <a:lnTo>
                      <a:pt x="43" y="31"/>
                    </a:lnTo>
                    <a:lnTo>
                      <a:pt x="45" y="31"/>
                    </a:lnTo>
                    <a:lnTo>
                      <a:pt x="49" y="32"/>
                    </a:lnTo>
                    <a:lnTo>
                      <a:pt x="49" y="32"/>
                    </a:lnTo>
                    <a:lnTo>
                      <a:pt x="52" y="34"/>
                    </a:lnTo>
                    <a:lnTo>
                      <a:pt x="52" y="34"/>
                    </a:lnTo>
                    <a:lnTo>
                      <a:pt x="54" y="35"/>
                    </a:lnTo>
                    <a:lnTo>
                      <a:pt x="54" y="35"/>
                    </a:lnTo>
                    <a:lnTo>
                      <a:pt x="52" y="34"/>
                    </a:lnTo>
                    <a:lnTo>
                      <a:pt x="51" y="33"/>
                    </a:lnTo>
                    <a:lnTo>
                      <a:pt x="48" y="31"/>
                    </a:lnTo>
                    <a:lnTo>
                      <a:pt x="48" y="31"/>
                    </a:lnTo>
                    <a:lnTo>
                      <a:pt x="45" y="30"/>
                    </a:lnTo>
                    <a:lnTo>
                      <a:pt x="45" y="30"/>
                    </a:lnTo>
                    <a:lnTo>
                      <a:pt x="44" y="30"/>
                    </a:lnTo>
                    <a:lnTo>
                      <a:pt x="45" y="29"/>
                    </a:lnTo>
                    <a:lnTo>
                      <a:pt x="45" y="29"/>
                    </a:lnTo>
                    <a:lnTo>
                      <a:pt x="46" y="29"/>
                    </a:lnTo>
                    <a:lnTo>
                      <a:pt x="47" y="28"/>
                    </a:lnTo>
                    <a:lnTo>
                      <a:pt x="47" y="28"/>
                    </a:lnTo>
                    <a:lnTo>
                      <a:pt x="48" y="28"/>
                    </a:lnTo>
                    <a:lnTo>
                      <a:pt x="49" y="28"/>
                    </a:lnTo>
                    <a:lnTo>
                      <a:pt x="49" y="28"/>
                    </a:lnTo>
                    <a:lnTo>
                      <a:pt x="51" y="28"/>
                    </a:lnTo>
                    <a:lnTo>
                      <a:pt x="53" y="28"/>
                    </a:lnTo>
                    <a:lnTo>
                      <a:pt x="53" y="28"/>
                    </a:lnTo>
                    <a:lnTo>
                      <a:pt x="52" y="27"/>
                    </a:lnTo>
                    <a:lnTo>
                      <a:pt x="51" y="27"/>
                    </a:lnTo>
                    <a:lnTo>
                      <a:pt x="48" y="26"/>
                    </a:lnTo>
                    <a:lnTo>
                      <a:pt x="45" y="26"/>
                    </a:lnTo>
                    <a:lnTo>
                      <a:pt x="44" y="26"/>
                    </a:lnTo>
                    <a:lnTo>
                      <a:pt x="43" y="26"/>
                    </a:lnTo>
                    <a:lnTo>
                      <a:pt x="43" y="26"/>
                    </a:lnTo>
                    <a:lnTo>
                      <a:pt x="42" y="25"/>
                    </a:lnTo>
                    <a:lnTo>
                      <a:pt x="41" y="24"/>
                    </a:lnTo>
                    <a:lnTo>
                      <a:pt x="39" y="22"/>
                    </a:lnTo>
                    <a:lnTo>
                      <a:pt x="37" y="20"/>
                    </a:lnTo>
                    <a:lnTo>
                      <a:pt x="36" y="17"/>
                    </a:lnTo>
                    <a:lnTo>
                      <a:pt x="36" y="17"/>
                    </a:lnTo>
                    <a:lnTo>
                      <a:pt x="35" y="16"/>
                    </a:lnTo>
                    <a:lnTo>
                      <a:pt x="35" y="14"/>
                    </a:lnTo>
                    <a:lnTo>
                      <a:pt x="34" y="10"/>
                    </a:lnTo>
                    <a:lnTo>
                      <a:pt x="34" y="10"/>
                    </a:lnTo>
                    <a:lnTo>
                      <a:pt x="35" y="6"/>
                    </a:lnTo>
                    <a:lnTo>
                      <a:pt x="35" y="5"/>
                    </a:lnTo>
                    <a:lnTo>
                      <a:pt x="34" y="3"/>
                    </a:lnTo>
                    <a:lnTo>
                      <a:pt x="34" y="3"/>
                    </a:lnTo>
                    <a:lnTo>
                      <a:pt x="34" y="3"/>
                    </a:lnTo>
                    <a:lnTo>
                      <a:pt x="33" y="3"/>
                    </a:lnTo>
                    <a:lnTo>
                      <a:pt x="33" y="3"/>
                    </a:lnTo>
                    <a:lnTo>
                      <a:pt x="32" y="3"/>
                    </a:lnTo>
                    <a:lnTo>
                      <a:pt x="30" y="3"/>
                    </a:lnTo>
                    <a:lnTo>
                      <a:pt x="28" y="3"/>
                    </a:lnTo>
                    <a:lnTo>
                      <a:pt x="27" y="2"/>
                    </a:lnTo>
                    <a:lnTo>
                      <a:pt x="27" y="2"/>
                    </a:lnTo>
                    <a:lnTo>
                      <a:pt x="25" y="2"/>
                    </a:lnTo>
                    <a:lnTo>
                      <a:pt x="23" y="1"/>
                    </a:lnTo>
                    <a:lnTo>
                      <a:pt x="23" y="1"/>
                    </a:lnTo>
                    <a:lnTo>
                      <a:pt x="23" y="1"/>
                    </a:lnTo>
                    <a:lnTo>
                      <a:pt x="23" y="0"/>
                    </a:lnTo>
                    <a:lnTo>
                      <a:pt x="23" y="0"/>
                    </a:lnTo>
                    <a:lnTo>
                      <a:pt x="23" y="0"/>
                    </a:lnTo>
                    <a:lnTo>
                      <a:pt x="22" y="6"/>
                    </a:lnTo>
                    <a:lnTo>
                      <a:pt x="22" y="12"/>
                    </a:lnTo>
                    <a:lnTo>
                      <a:pt x="21" y="15"/>
                    </a:lnTo>
                    <a:lnTo>
                      <a:pt x="20" y="17"/>
                    </a:lnTo>
                    <a:lnTo>
                      <a:pt x="19" y="20"/>
                    </a:lnTo>
                    <a:lnTo>
                      <a:pt x="17" y="22"/>
                    </a:lnTo>
                    <a:lnTo>
                      <a:pt x="17" y="22"/>
                    </a:lnTo>
                    <a:lnTo>
                      <a:pt x="16" y="23"/>
                    </a:lnTo>
                    <a:lnTo>
                      <a:pt x="14" y="24"/>
                    </a:lnTo>
                    <a:lnTo>
                      <a:pt x="13" y="24"/>
                    </a:lnTo>
                    <a:lnTo>
                      <a:pt x="11" y="25"/>
                    </a:lnTo>
                    <a:lnTo>
                      <a:pt x="8" y="25"/>
                    </a:lnTo>
                    <a:lnTo>
                      <a:pt x="5" y="26"/>
                    </a:lnTo>
                    <a:lnTo>
                      <a:pt x="0" y="30"/>
                    </a:lnTo>
                    <a:close/>
                  </a:path>
                </a:pathLst>
              </a:custGeom>
              <a:solidFill>
                <a:srgbClr val="B579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22" name="Freeform 3158">
                <a:extLst>
                  <a:ext uri="{FF2B5EF4-FFF2-40B4-BE49-F238E27FC236}">
                    <a16:creationId xmlns:a16="http://schemas.microsoft.com/office/drawing/2014/main" id="{908150F4-ADA1-4200-A46C-DFFC23D62465}"/>
                  </a:ext>
                </a:extLst>
              </p:cNvPr>
              <p:cNvSpPr>
                <a:spLocks/>
              </p:cNvSpPr>
              <p:nvPr/>
            </p:nvSpPr>
            <p:spPr bwMode="auto">
              <a:xfrm>
                <a:off x="3154" y="1625"/>
                <a:ext cx="10" cy="10"/>
              </a:xfrm>
              <a:custGeom>
                <a:avLst/>
                <a:gdLst>
                  <a:gd name="T0" fmla="*/ 7 w 10"/>
                  <a:gd name="T1" fmla="*/ 1 h 10"/>
                  <a:gd name="T2" fmla="*/ 7 w 10"/>
                  <a:gd name="T3" fmla="*/ 1 h 10"/>
                  <a:gd name="T4" fmla="*/ 6 w 10"/>
                  <a:gd name="T5" fmla="*/ 1 h 10"/>
                  <a:gd name="T6" fmla="*/ 5 w 10"/>
                  <a:gd name="T7" fmla="*/ 1 h 10"/>
                  <a:gd name="T8" fmla="*/ 4 w 10"/>
                  <a:gd name="T9" fmla="*/ 0 h 10"/>
                  <a:gd name="T10" fmla="*/ 2 w 10"/>
                  <a:gd name="T11" fmla="*/ 1 h 10"/>
                  <a:gd name="T12" fmla="*/ 1 w 10"/>
                  <a:gd name="T13" fmla="*/ 2 h 10"/>
                  <a:gd name="T14" fmla="*/ 0 w 10"/>
                  <a:gd name="T15" fmla="*/ 4 h 10"/>
                  <a:gd name="T16" fmla="*/ 0 w 10"/>
                  <a:gd name="T17" fmla="*/ 6 h 10"/>
                  <a:gd name="T18" fmla="*/ 0 w 10"/>
                  <a:gd name="T19" fmla="*/ 7 h 10"/>
                  <a:gd name="T20" fmla="*/ 0 w 10"/>
                  <a:gd name="T21" fmla="*/ 7 h 10"/>
                  <a:gd name="T22" fmla="*/ 1 w 10"/>
                  <a:gd name="T23" fmla="*/ 8 h 10"/>
                  <a:gd name="T24" fmla="*/ 2 w 10"/>
                  <a:gd name="T25" fmla="*/ 9 h 10"/>
                  <a:gd name="T26" fmla="*/ 2 w 10"/>
                  <a:gd name="T27" fmla="*/ 9 h 10"/>
                  <a:gd name="T28" fmla="*/ 4 w 10"/>
                  <a:gd name="T29" fmla="*/ 10 h 10"/>
                  <a:gd name="T30" fmla="*/ 5 w 10"/>
                  <a:gd name="T31" fmla="*/ 10 h 10"/>
                  <a:gd name="T32" fmla="*/ 7 w 10"/>
                  <a:gd name="T33" fmla="*/ 10 h 10"/>
                  <a:gd name="T34" fmla="*/ 8 w 10"/>
                  <a:gd name="T35" fmla="*/ 10 h 10"/>
                  <a:gd name="T36" fmla="*/ 10 w 10"/>
                  <a:gd name="T37" fmla="*/ 9 h 10"/>
                  <a:gd name="T38" fmla="*/ 10 w 10"/>
                  <a:gd name="T39" fmla="*/ 8 h 10"/>
                  <a:gd name="T40" fmla="*/ 10 w 10"/>
                  <a:gd name="T41" fmla="*/ 7 h 10"/>
                  <a:gd name="T42" fmla="*/ 8 w 10"/>
                  <a:gd name="T43" fmla="*/ 5 h 10"/>
                  <a:gd name="T44" fmla="*/ 7 w 10"/>
                  <a:gd name="T4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0">
                    <a:moveTo>
                      <a:pt x="7" y="1"/>
                    </a:moveTo>
                    <a:lnTo>
                      <a:pt x="7" y="1"/>
                    </a:lnTo>
                    <a:lnTo>
                      <a:pt x="6" y="1"/>
                    </a:lnTo>
                    <a:lnTo>
                      <a:pt x="5" y="1"/>
                    </a:lnTo>
                    <a:lnTo>
                      <a:pt x="4" y="0"/>
                    </a:lnTo>
                    <a:lnTo>
                      <a:pt x="2" y="1"/>
                    </a:lnTo>
                    <a:lnTo>
                      <a:pt x="1" y="2"/>
                    </a:lnTo>
                    <a:lnTo>
                      <a:pt x="0" y="4"/>
                    </a:lnTo>
                    <a:lnTo>
                      <a:pt x="0" y="6"/>
                    </a:lnTo>
                    <a:lnTo>
                      <a:pt x="0" y="7"/>
                    </a:lnTo>
                    <a:lnTo>
                      <a:pt x="0" y="7"/>
                    </a:lnTo>
                    <a:lnTo>
                      <a:pt x="1" y="8"/>
                    </a:lnTo>
                    <a:lnTo>
                      <a:pt x="2" y="9"/>
                    </a:lnTo>
                    <a:lnTo>
                      <a:pt x="2" y="9"/>
                    </a:lnTo>
                    <a:lnTo>
                      <a:pt x="4" y="10"/>
                    </a:lnTo>
                    <a:lnTo>
                      <a:pt x="5" y="10"/>
                    </a:lnTo>
                    <a:lnTo>
                      <a:pt x="7" y="10"/>
                    </a:lnTo>
                    <a:lnTo>
                      <a:pt x="8" y="10"/>
                    </a:lnTo>
                    <a:lnTo>
                      <a:pt x="10" y="9"/>
                    </a:lnTo>
                    <a:lnTo>
                      <a:pt x="10" y="8"/>
                    </a:lnTo>
                    <a:lnTo>
                      <a:pt x="10" y="7"/>
                    </a:lnTo>
                    <a:lnTo>
                      <a:pt x="8" y="5"/>
                    </a:lnTo>
                    <a:lnTo>
                      <a:pt x="7"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23" name="Freeform 3159">
                <a:extLst>
                  <a:ext uri="{FF2B5EF4-FFF2-40B4-BE49-F238E27FC236}">
                    <a16:creationId xmlns:a16="http://schemas.microsoft.com/office/drawing/2014/main" id="{4A56920F-4E42-4121-AD71-A8A011C45E47}"/>
                  </a:ext>
                </a:extLst>
              </p:cNvPr>
              <p:cNvSpPr>
                <a:spLocks/>
              </p:cNvSpPr>
              <p:nvPr/>
            </p:nvSpPr>
            <p:spPr bwMode="auto">
              <a:xfrm>
                <a:off x="3176" y="1636"/>
                <a:ext cx="5" cy="3"/>
              </a:xfrm>
              <a:custGeom>
                <a:avLst/>
                <a:gdLst>
                  <a:gd name="T0" fmla="*/ 4 w 5"/>
                  <a:gd name="T1" fmla="*/ 0 h 3"/>
                  <a:gd name="T2" fmla="*/ 4 w 5"/>
                  <a:gd name="T3" fmla="*/ 0 h 3"/>
                  <a:gd name="T4" fmla="*/ 2 w 5"/>
                  <a:gd name="T5" fmla="*/ 0 h 3"/>
                  <a:gd name="T6" fmla="*/ 1 w 5"/>
                  <a:gd name="T7" fmla="*/ 0 h 3"/>
                  <a:gd name="T8" fmla="*/ 0 w 5"/>
                  <a:gd name="T9" fmla="*/ 0 h 3"/>
                  <a:gd name="T10" fmla="*/ 0 w 5"/>
                  <a:gd name="T11" fmla="*/ 0 h 3"/>
                  <a:gd name="T12" fmla="*/ 0 w 5"/>
                  <a:gd name="T13" fmla="*/ 1 h 3"/>
                  <a:gd name="T14" fmla="*/ 0 w 5"/>
                  <a:gd name="T15" fmla="*/ 2 h 3"/>
                  <a:gd name="T16" fmla="*/ 1 w 5"/>
                  <a:gd name="T17" fmla="*/ 3 h 3"/>
                  <a:gd name="T18" fmla="*/ 2 w 5"/>
                  <a:gd name="T19" fmla="*/ 3 h 3"/>
                  <a:gd name="T20" fmla="*/ 3 w 5"/>
                  <a:gd name="T21" fmla="*/ 3 h 3"/>
                  <a:gd name="T22" fmla="*/ 4 w 5"/>
                  <a:gd name="T23" fmla="*/ 3 h 3"/>
                  <a:gd name="T24" fmla="*/ 5 w 5"/>
                  <a:gd name="T25" fmla="*/ 3 h 3"/>
                  <a:gd name="T26" fmla="*/ 5 w 5"/>
                  <a:gd name="T27" fmla="*/ 2 h 3"/>
                  <a:gd name="T28" fmla="*/ 4 w 5"/>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
                    <a:moveTo>
                      <a:pt x="4" y="0"/>
                    </a:moveTo>
                    <a:lnTo>
                      <a:pt x="4" y="0"/>
                    </a:lnTo>
                    <a:lnTo>
                      <a:pt x="2" y="0"/>
                    </a:lnTo>
                    <a:lnTo>
                      <a:pt x="1" y="0"/>
                    </a:lnTo>
                    <a:lnTo>
                      <a:pt x="0" y="0"/>
                    </a:lnTo>
                    <a:lnTo>
                      <a:pt x="0" y="0"/>
                    </a:lnTo>
                    <a:lnTo>
                      <a:pt x="0" y="1"/>
                    </a:lnTo>
                    <a:lnTo>
                      <a:pt x="0" y="2"/>
                    </a:lnTo>
                    <a:lnTo>
                      <a:pt x="1" y="3"/>
                    </a:lnTo>
                    <a:lnTo>
                      <a:pt x="2" y="3"/>
                    </a:lnTo>
                    <a:lnTo>
                      <a:pt x="3" y="3"/>
                    </a:lnTo>
                    <a:lnTo>
                      <a:pt x="4" y="3"/>
                    </a:lnTo>
                    <a:lnTo>
                      <a:pt x="5" y="3"/>
                    </a:lnTo>
                    <a:lnTo>
                      <a:pt x="5" y="2"/>
                    </a:lnTo>
                    <a:lnTo>
                      <a:pt x="4"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24" name="Freeform 3160">
                <a:extLst>
                  <a:ext uri="{FF2B5EF4-FFF2-40B4-BE49-F238E27FC236}">
                    <a16:creationId xmlns:a16="http://schemas.microsoft.com/office/drawing/2014/main" id="{90DC154B-F7FB-4212-AA34-EB02DB63B713}"/>
                  </a:ext>
                </a:extLst>
              </p:cNvPr>
              <p:cNvSpPr>
                <a:spLocks/>
              </p:cNvSpPr>
              <p:nvPr/>
            </p:nvSpPr>
            <p:spPr bwMode="auto">
              <a:xfrm>
                <a:off x="3170" y="1627"/>
                <a:ext cx="5" cy="5"/>
              </a:xfrm>
              <a:custGeom>
                <a:avLst/>
                <a:gdLst>
                  <a:gd name="T0" fmla="*/ 2 w 5"/>
                  <a:gd name="T1" fmla="*/ 0 h 5"/>
                  <a:gd name="T2" fmla="*/ 2 w 5"/>
                  <a:gd name="T3" fmla="*/ 0 h 5"/>
                  <a:gd name="T4" fmla="*/ 2 w 5"/>
                  <a:gd name="T5" fmla="*/ 0 h 5"/>
                  <a:gd name="T6" fmla="*/ 2 w 5"/>
                  <a:gd name="T7" fmla="*/ 0 h 5"/>
                  <a:gd name="T8" fmla="*/ 2 w 5"/>
                  <a:gd name="T9" fmla="*/ 0 h 5"/>
                  <a:gd name="T10" fmla="*/ 0 w 5"/>
                  <a:gd name="T11" fmla="*/ 0 h 5"/>
                  <a:gd name="T12" fmla="*/ 0 w 5"/>
                  <a:gd name="T13" fmla="*/ 2 h 5"/>
                  <a:gd name="T14" fmla="*/ 0 w 5"/>
                  <a:gd name="T15" fmla="*/ 3 h 5"/>
                  <a:gd name="T16" fmla="*/ 0 w 5"/>
                  <a:gd name="T17" fmla="*/ 4 h 5"/>
                  <a:gd name="T18" fmla="*/ 1 w 5"/>
                  <a:gd name="T19" fmla="*/ 4 h 5"/>
                  <a:gd name="T20" fmla="*/ 1 w 5"/>
                  <a:gd name="T21" fmla="*/ 5 h 5"/>
                  <a:gd name="T22" fmla="*/ 3 w 5"/>
                  <a:gd name="T23" fmla="*/ 5 h 5"/>
                  <a:gd name="T24" fmla="*/ 4 w 5"/>
                  <a:gd name="T25" fmla="*/ 5 h 5"/>
                  <a:gd name="T26" fmla="*/ 4 w 5"/>
                  <a:gd name="T27" fmla="*/ 5 h 5"/>
                  <a:gd name="T28" fmla="*/ 5 w 5"/>
                  <a:gd name="T29" fmla="*/ 4 h 5"/>
                  <a:gd name="T30" fmla="*/ 5 w 5"/>
                  <a:gd name="T31" fmla="*/ 2 h 5"/>
                  <a:gd name="T32" fmla="*/ 2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2" y="0"/>
                    </a:moveTo>
                    <a:lnTo>
                      <a:pt x="2" y="0"/>
                    </a:lnTo>
                    <a:lnTo>
                      <a:pt x="2" y="0"/>
                    </a:lnTo>
                    <a:lnTo>
                      <a:pt x="2" y="0"/>
                    </a:lnTo>
                    <a:lnTo>
                      <a:pt x="2" y="0"/>
                    </a:lnTo>
                    <a:lnTo>
                      <a:pt x="0" y="0"/>
                    </a:lnTo>
                    <a:lnTo>
                      <a:pt x="0" y="2"/>
                    </a:lnTo>
                    <a:lnTo>
                      <a:pt x="0" y="3"/>
                    </a:lnTo>
                    <a:lnTo>
                      <a:pt x="0" y="4"/>
                    </a:lnTo>
                    <a:lnTo>
                      <a:pt x="1" y="4"/>
                    </a:lnTo>
                    <a:lnTo>
                      <a:pt x="1" y="5"/>
                    </a:lnTo>
                    <a:lnTo>
                      <a:pt x="3" y="5"/>
                    </a:lnTo>
                    <a:lnTo>
                      <a:pt x="4" y="5"/>
                    </a:lnTo>
                    <a:lnTo>
                      <a:pt x="4" y="5"/>
                    </a:lnTo>
                    <a:lnTo>
                      <a:pt x="5" y="4"/>
                    </a:lnTo>
                    <a:lnTo>
                      <a:pt x="5" y="2"/>
                    </a:lnTo>
                    <a:lnTo>
                      <a:pt x="2"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25" name="Freeform 3161">
                <a:extLst>
                  <a:ext uri="{FF2B5EF4-FFF2-40B4-BE49-F238E27FC236}">
                    <a16:creationId xmlns:a16="http://schemas.microsoft.com/office/drawing/2014/main" id="{BFFED22B-D3B9-435C-A8FD-C1A0547B3F9E}"/>
                  </a:ext>
                </a:extLst>
              </p:cNvPr>
              <p:cNvSpPr>
                <a:spLocks/>
              </p:cNvSpPr>
              <p:nvPr/>
            </p:nvSpPr>
            <p:spPr bwMode="auto">
              <a:xfrm>
                <a:off x="3093" y="1667"/>
                <a:ext cx="10" cy="10"/>
              </a:xfrm>
              <a:custGeom>
                <a:avLst/>
                <a:gdLst>
                  <a:gd name="T0" fmla="*/ 6 w 10"/>
                  <a:gd name="T1" fmla="*/ 1 h 10"/>
                  <a:gd name="T2" fmla="*/ 6 w 10"/>
                  <a:gd name="T3" fmla="*/ 1 h 10"/>
                  <a:gd name="T4" fmla="*/ 6 w 10"/>
                  <a:gd name="T5" fmla="*/ 0 h 10"/>
                  <a:gd name="T6" fmla="*/ 5 w 10"/>
                  <a:gd name="T7" fmla="*/ 0 h 10"/>
                  <a:gd name="T8" fmla="*/ 4 w 10"/>
                  <a:gd name="T9" fmla="*/ 0 h 10"/>
                  <a:gd name="T10" fmla="*/ 3 w 10"/>
                  <a:gd name="T11" fmla="*/ 1 h 10"/>
                  <a:gd name="T12" fmla="*/ 1 w 10"/>
                  <a:gd name="T13" fmla="*/ 2 h 10"/>
                  <a:gd name="T14" fmla="*/ 0 w 10"/>
                  <a:gd name="T15" fmla="*/ 4 h 10"/>
                  <a:gd name="T16" fmla="*/ 0 w 10"/>
                  <a:gd name="T17" fmla="*/ 5 h 10"/>
                  <a:gd name="T18" fmla="*/ 0 w 10"/>
                  <a:gd name="T19" fmla="*/ 6 h 10"/>
                  <a:gd name="T20" fmla="*/ 0 w 10"/>
                  <a:gd name="T21" fmla="*/ 7 h 10"/>
                  <a:gd name="T22" fmla="*/ 1 w 10"/>
                  <a:gd name="T23" fmla="*/ 8 h 10"/>
                  <a:gd name="T24" fmla="*/ 2 w 10"/>
                  <a:gd name="T25" fmla="*/ 8 h 10"/>
                  <a:gd name="T26" fmla="*/ 2 w 10"/>
                  <a:gd name="T27" fmla="*/ 8 h 10"/>
                  <a:gd name="T28" fmla="*/ 4 w 10"/>
                  <a:gd name="T29" fmla="*/ 10 h 10"/>
                  <a:gd name="T30" fmla="*/ 5 w 10"/>
                  <a:gd name="T31" fmla="*/ 10 h 10"/>
                  <a:gd name="T32" fmla="*/ 7 w 10"/>
                  <a:gd name="T33" fmla="*/ 10 h 10"/>
                  <a:gd name="T34" fmla="*/ 8 w 10"/>
                  <a:gd name="T35" fmla="*/ 10 h 10"/>
                  <a:gd name="T36" fmla="*/ 9 w 10"/>
                  <a:gd name="T37" fmla="*/ 9 h 10"/>
                  <a:gd name="T38" fmla="*/ 10 w 10"/>
                  <a:gd name="T39" fmla="*/ 8 h 10"/>
                  <a:gd name="T40" fmla="*/ 9 w 10"/>
                  <a:gd name="T41" fmla="*/ 6 h 10"/>
                  <a:gd name="T42" fmla="*/ 8 w 10"/>
                  <a:gd name="T43" fmla="*/ 5 h 10"/>
                  <a:gd name="T44" fmla="*/ 6 w 10"/>
                  <a:gd name="T4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0">
                    <a:moveTo>
                      <a:pt x="6" y="1"/>
                    </a:moveTo>
                    <a:lnTo>
                      <a:pt x="6" y="1"/>
                    </a:lnTo>
                    <a:lnTo>
                      <a:pt x="6" y="0"/>
                    </a:lnTo>
                    <a:lnTo>
                      <a:pt x="5" y="0"/>
                    </a:lnTo>
                    <a:lnTo>
                      <a:pt x="4" y="0"/>
                    </a:lnTo>
                    <a:lnTo>
                      <a:pt x="3" y="1"/>
                    </a:lnTo>
                    <a:lnTo>
                      <a:pt x="1" y="2"/>
                    </a:lnTo>
                    <a:lnTo>
                      <a:pt x="0" y="4"/>
                    </a:lnTo>
                    <a:lnTo>
                      <a:pt x="0" y="5"/>
                    </a:lnTo>
                    <a:lnTo>
                      <a:pt x="0" y="6"/>
                    </a:lnTo>
                    <a:lnTo>
                      <a:pt x="0" y="7"/>
                    </a:lnTo>
                    <a:lnTo>
                      <a:pt x="1" y="8"/>
                    </a:lnTo>
                    <a:lnTo>
                      <a:pt x="2" y="8"/>
                    </a:lnTo>
                    <a:lnTo>
                      <a:pt x="2" y="8"/>
                    </a:lnTo>
                    <a:lnTo>
                      <a:pt x="4" y="10"/>
                    </a:lnTo>
                    <a:lnTo>
                      <a:pt x="5" y="10"/>
                    </a:lnTo>
                    <a:lnTo>
                      <a:pt x="7" y="10"/>
                    </a:lnTo>
                    <a:lnTo>
                      <a:pt x="8" y="10"/>
                    </a:lnTo>
                    <a:lnTo>
                      <a:pt x="9" y="9"/>
                    </a:lnTo>
                    <a:lnTo>
                      <a:pt x="10" y="8"/>
                    </a:lnTo>
                    <a:lnTo>
                      <a:pt x="9" y="6"/>
                    </a:lnTo>
                    <a:lnTo>
                      <a:pt x="8" y="5"/>
                    </a:lnTo>
                    <a:lnTo>
                      <a:pt x="6"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26" name="Freeform 3162">
                <a:extLst>
                  <a:ext uri="{FF2B5EF4-FFF2-40B4-BE49-F238E27FC236}">
                    <a16:creationId xmlns:a16="http://schemas.microsoft.com/office/drawing/2014/main" id="{C4D9BCDA-9F1F-4ADD-929B-21051E8B8588}"/>
                  </a:ext>
                </a:extLst>
              </p:cNvPr>
              <p:cNvSpPr>
                <a:spLocks/>
              </p:cNvSpPr>
              <p:nvPr/>
            </p:nvSpPr>
            <p:spPr bwMode="auto">
              <a:xfrm>
                <a:off x="3199" y="1657"/>
                <a:ext cx="5" cy="5"/>
              </a:xfrm>
              <a:custGeom>
                <a:avLst/>
                <a:gdLst>
                  <a:gd name="T0" fmla="*/ 4 w 5"/>
                  <a:gd name="T1" fmla="*/ 1 h 5"/>
                  <a:gd name="T2" fmla="*/ 4 w 5"/>
                  <a:gd name="T3" fmla="*/ 1 h 5"/>
                  <a:gd name="T4" fmla="*/ 2 w 5"/>
                  <a:gd name="T5" fmla="*/ 0 h 5"/>
                  <a:gd name="T6" fmla="*/ 1 w 5"/>
                  <a:gd name="T7" fmla="*/ 1 h 5"/>
                  <a:gd name="T8" fmla="*/ 0 w 5"/>
                  <a:gd name="T9" fmla="*/ 1 h 5"/>
                  <a:gd name="T10" fmla="*/ 0 w 5"/>
                  <a:gd name="T11" fmla="*/ 1 h 5"/>
                  <a:gd name="T12" fmla="*/ 0 w 5"/>
                  <a:gd name="T13" fmla="*/ 2 h 5"/>
                  <a:gd name="T14" fmla="*/ 0 w 5"/>
                  <a:gd name="T15" fmla="*/ 3 h 5"/>
                  <a:gd name="T16" fmla="*/ 1 w 5"/>
                  <a:gd name="T17" fmla="*/ 4 h 5"/>
                  <a:gd name="T18" fmla="*/ 3 w 5"/>
                  <a:gd name="T19" fmla="*/ 5 h 5"/>
                  <a:gd name="T20" fmla="*/ 3 w 5"/>
                  <a:gd name="T21" fmla="*/ 5 h 5"/>
                  <a:gd name="T22" fmla="*/ 4 w 5"/>
                  <a:gd name="T23" fmla="*/ 4 h 5"/>
                  <a:gd name="T24" fmla="*/ 5 w 5"/>
                  <a:gd name="T25" fmla="*/ 4 h 5"/>
                  <a:gd name="T26" fmla="*/ 5 w 5"/>
                  <a:gd name="T27" fmla="*/ 3 h 5"/>
                  <a:gd name="T28" fmla="*/ 4 w 5"/>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4" y="1"/>
                    </a:moveTo>
                    <a:lnTo>
                      <a:pt x="4" y="1"/>
                    </a:lnTo>
                    <a:lnTo>
                      <a:pt x="2" y="0"/>
                    </a:lnTo>
                    <a:lnTo>
                      <a:pt x="1" y="1"/>
                    </a:lnTo>
                    <a:lnTo>
                      <a:pt x="0" y="1"/>
                    </a:lnTo>
                    <a:lnTo>
                      <a:pt x="0" y="1"/>
                    </a:lnTo>
                    <a:lnTo>
                      <a:pt x="0" y="2"/>
                    </a:lnTo>
                    <a:lnTo>
                      <a:pt x="0" y="3"/>
                    </a:lnTo>
                    <a:lnTo>
                      <a:pt x="1" y="4"/>
                    </a:lnTo>
                    <a:lnTo>
                      <a:pt x="3" y="5"/>
                    </a:lnTo>
                    <a:lnTo>
                      <a:pt x="3" y="5"/>
                    </a:lnTo>
                    <a:lnTo>
                      <a:pt x="4" y="4"/>
                    </a:lnTo>
                    <a:lnTo>
                      <a:pt x="5" y="4"/>
                    </a:lnTo>
                    <a:lnTo>
                      <a:pt x="5" y="3"/>
                    </a:lnTo>
                    <a:lnTo>
                      <a:pt x="4" y="1"/>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27" name="Freeform 3163">
                <a:extLst>
                  <a:ext uri="{FF2B5EF4-FFF2-40B4-BE49-F238E27FC236}">
                    <a16:creationId xmlns:a16="http://schemas.microsoft.com/office/drawing/2014/main" id="{AA53D7D8-A6EA-4A6B-93A1-BEAA91F50FBC}"/>
                  </a:ext>
                </a:extLst>
              </p:cNvPr>
              <p:cNvSpPr>
                <a:spLocks/>
              </p:cNvSpPr>
              <p:nvPr/>
            </p:nvSpPr>
            <p:spPr bwMode="auto">
              <a:xfrm>
                <a:off x="3193" y="1649"/>
                <a:ext cx="5" cy="6"/>
              </a:xfrm>
              <a:custGeom>
                <a:avLst/>
                <a:gdLst>
                  <a:gd name="T0" fmla="*/ 2 w 5"/>
                  <a:gd name="T1" fmla="*/ 0 h 6"/>
                  <a:gd name="T2" fmla="*/ 2 w 5"/>
                  <a:gd name="T3" fmla="*/ 0 h 6"/>
                  <a:gd name="T4" fmla="*/ 2 w 5"/>
                  <a:gd name="T5" fmla="*/ 0 h 6"/>
                  <a:gd name="T6" fmla="*/ 2 w 5"/>
                  <a:gd name="T7" fmla="*/ 0 h 6"/>
                  <a:gd name="T8" fmla="*/ 2 w 5"/>
                  <a:gd name="T9" fmla="*/ 0 h 6"/>
                  <a:gd name="T10" fmla="*/ 0 w 5"/>
                  <a:gd name="T11" fmla="*/ 1 h 6"/>
                  <a:gd name="T12" fmla="*/ 0 w 5"/>
                  <a:gd name="T13" fmla="*/ 2 h 6"/>
                  <a:gd name="T14" fmla="*/ 0 w 5"/>
                  <a:gd name="T15" fmla="*/ 3 h 6"/>
                  <a:gd name="T16" fmla="*/ 0 w 5"/>
                  <a:gd name="T17" fmla="*/ 4 h 6"/>
                  <a:gd name="T18" fmla="*/ 1 w 5"/>
                  <a:gd name="T19" fmla="*/ 5 h 6"/>
                  <a:gd name="T20" fmla="*/ 1 w 5"/>
                  <a:gd name="T21" fmla="*/ 5 h 6"/>
                  <a:gd name="T22" fmla="*/ 3 w 5"/>
                  <a:gd name="T23" fmla="*/ 6 h 6"/>
                  <a:gd name="T24" fmla="*/ 4 w 5"/>
                  <a:gd name="T25" fmla="*/ 6 h 6"/>
                  <a:gd name="T26" fmla="*/ 4 w 5"/>
                  <a:gd name="T27" fmla="*/ 6 h 6"/>
                  <a:gd name="T28" fmla="*/ 5 w 5"/>
                  <a:gd name="T29" fmla="*/ 4 h 6"/>
                  <a:gd name="T30" fmla="*/ 5 w 5"/>
                  <a:gd name="T31" fmla="*/ 2 h 6"/>
                  <a:gd name="T32" fmla="*/ 2 w 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6">
                    <a:moveTo>
                      <a:pt x="2" y="0"/>
                    </a:moveTo>
                    <a:lnTo>
                      <a:pt x="2" y="0"/>
                    </a:lnTo>
                    <a:lnTo>
                      <a:pt x="2" y="0"/>
                    </a:lnTo>
                    <a:lnTo>
                      <a:pt x="2" y="0"/>
                    </a:lnTo>
                    <a:lnTo>
                      <a:pt x="2" y="0"/>
                    </a:lnTo>
                    <a:lnTo>
                      <a:pt x="0" y="1"/>
                    </a:lnTo>
                    <a:lnTo>
                      <a:pt x="0" y="2"/>
                    </a:lnTo>
                    <a:lnTo>
                      <a:pt x="0" y="3"/>
                    </a:lnTo>
                    <a:lnTo>
                      <a:pt x="0" y="4"/>
                    </a:lnTo>
                    <a:lnTo>
                      <a:pt x="1" y="5"/>
                    </a:lnTo>
                    <a:lnTo>
                      <a:pt x="1" y="5"/>
                    </a:lnTo>
                    <a:lnTo>
                      <a:pt x="3" y="6"/>
                    </a:lnTo>
                    <a:lnTo>
                      <a:pt x="4" y="6"/>
                    </a:lnTo>
                    <a:lnTo>
                      <a:pt x="4" y="6"/>
                    </a:lnTo>
                    <a:lnTo>
                      <a:pt x="5" y="4"/>
                    </a:lnTo>
                    <a:lnTo>
                      <a:pt x="5" y="2"/>
                    </a:lnTo>
                    <a:lnTo>
                      <a:pt x="2" y="0"/>
                    </a:lnTo>
                    <a:close/>
                  </a:path>
                </a:pathLst>
              </a:custGeom>
              <a:solidFill>
                <a:srgbClr val="91C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28" name="Freeform 3164">
                <a:extLst>
                  <a:ext uri="{FF2B5EF4-FFF2-40B4-BE49-F238E27FC236}">
                    <a16:creationId xmlns:a16="http://schemas.microsoft.com/office/drawing/2014/main" id="{2F8EA5E0-E4B2-41EF-902F-F0609F57C592}"/>
                  </a:ext>
                </a:extLst>
              </p:cNvPr>
              <p:cNvSpPr>
                <a:spLocks/>
              </p:cNvSpPr>
              <p:nvPr/>
            </p:nvSpPr>
            <p:spPr bwMode="auto">
              <a:xfrm>
                <a:off x="3058" y="1597"/>
                <a:ext cx="119" cy="126"/>
              </a:xfrm>
              <a:custGeom>
                <a:avLst/>
                <a:gdLst>
                  <a:gd name="T0" fmla="*/ 114 w 119"/>
                  <a:gd name="T1" fmla="*/ 15 h 126"/>
                  <a:gd name="T2" fmla="*/ 110 w 119"/>
                  <a:gd name="T3" fmla="*/ 4 h 126"/>
                  <a:gd name="T4" fmla="*/ 89 w 119"/>
                  <a:gd name="T5" fmla="*/ 6 h 126"/>
                  <a:gd name="T6" fmla="*/ 89 w 119"/>
                  <a:gd name="T7" fmla="*/ 16 h 126"/>
                  <a:gd name="T8" fmla="*/ 77 w 119"/>
                  <a:gd name="T9" fmla="*/ 16 h 126"/>
                  <a:gd name="T10" fmla="*/ 71 w 119"/>
                  <a:gd name="T11" fmla="*/ 14 h 126"/>
                  <a:gd name="T12" fmla="*/ 57 w 119"/>
                  <a:gd name="T13" fmla="*/ 13 h 126"/>
                  <a:gd name="T14" fmla="*/ 48 w 119"/>
                  <a:gd name="T15" fmla="*/ 22 h 126"/>
                  <a:gd name="T16" fmla="*/ 40 w 119"/>
                  <a:gd name="T17" fmla="*/ 21 h 126"/>
                  <a:gd name="T18" fmla="*/ 24 w 119"/>
                  <a:gd name="T19" fmla="*/ 30 h 126"/>
                  <a:gd name="T20" fmla="*/ 23 w 119"/>
                  <a:gd name="T21" fmla="*/ 40 h 126"/>
                  <a:gd name="T22" fmla="*/ 17 w 119"/>
                  <a:gd name="T23" fmla="*/ 44 h 126"/>
                  <a:gd name="T24" fmla="*/ 14 w 119"/>
                  <a:gd name="T25" fmla="*/ 52 h 126"/>
                  <a:gd name="T26" fmla="*/ 9 w 119"/>
                  <a:gd name="T27" fmla="*/ 56 h 126"/>
                  <a:gd name="T28" fmla="*/ 0 w 119"/>
                  <a:gd name="T29" fmla="*/ 69 h 126"/>
                  <a:gd name="T30" fmla="*/ 15 w 119"/>
                  <a:gd name="T31" fmla="*/ 78 h 126"/>
                  <a:gd name="T32" fmla="*/ 16 w 119"/>
                  <a:gd name="T33" fmla="*/ 83 h 126"/>
                  <a:gd name="T34" fmla="*/ 26 w 119"/>
                  <a:gd name="T35" fmla="*/ 88 h 126"/>
                  <a:gd name="T36" fmla="*/ 28 w 119"/>
                  <a:gd name="T37" fmla="*/ 93 h 126"/>
                  <a:gd name="T38" fmla="*/ 22 w 119"/>
                  <a:gd name="T39" fmla="*/ 98 h 126"/>
                  <a:gd name="T40" fmla="*/ 21 w 119"/>
                  <a:gd name="T41" fmla="*/ 108 h 126"/>
                  <a:gd name="T42" fmla="*/ 34 w 119"/>
                  <a:gd name="T43" fmla="*/ 112 h 126"/>
                  <a:gd name="T44" fmla="*/ 38 w 119"/>
                  <a:gd name="T45" fmla="*/ 112 h 126"/>
                  <a:gd name="T46" fmla="*/ 43 w 119"/>
                  <a:gd name="T47" fmla="*/ 117 h 126"/>
                  <a:gd name="T48" fmla="*/ 48 w 119"/>
                  <a:gd name="T49" fmla="*/ 121 h 126"/>
                  <a:gd name="T50" fmla="*/ 61 w 119"/>
                  <a:gd name="T51" fmla="*/ 125 h 126"/>
                  <a:gd name="T52" fmla="*/ 67 w 119"/>
                  <a:gd name="T53" fmla="*/ 116 h 126"/>
                  <a:gd name="T54" fmla="*/ 66 w 119"/>
                  <a:gd name="T55" fmla="*/ 123 h 126"/>
                  <a:gd name="T56" fmla="*/ 51 w 119"/>
                  <a:gd name="T57" fmla="*/ 124 h 126"/>
                  <a:gd name="T58" fmla="*/ 49 w 119"/>
                  <a:gd name="T59" fmla="*/ 117 h 126"/>
                  <a:gd name="T60" fmla="*/ 43 w 119"/>
                  <a:gd name="T61" fmla="*/ 116 h 126"/>
                  <a:gd name="T62" fmla="*/ 43 w 119"/>
                  <a:gd name="T63" fmla="*/ 114 h 126"/>
                  <a:gd name="T64" fmla="*/ 38 w 119"/>
                  <a:gd name="T65" fmla="*/ 111 h 126"/>
                  <a:gd name="T66" fmla="*/ 28 w 119"/>
                  <a:gd name="T67" fmla="*/ 111 h 126"/>
                  <a:gd name="T68" fmla="*/ 21 w 119"/>
                  <a:gd name="T69" fmla="*/ 101 h 126"/>
                  <a:gd name="T70" fmla="*/ 32 w 119"/>
                  <a:gd name="T71" fmla="*/ 95 h 126"/>
                  <a:gd name="T72" fmla="*/ 32 w 119"/>
                  <a:gd name="T73" fmla="*/ 94 h 126"/>
                  <a:gd name="T74" fmla="*/ 25 w 119"/>
                  <a:gd name="T75" fmla="*/ 90 h 126"/>
                  <a:gd name="T76" fmla="*/ 25 w 119"/>
                  <a:gd name="T77" fmla="*/ 87 h 126"/>
                  <a:gd name="T78" fmla="*/ 16 w 119"/>
                  <a:gd name="T79" fmla="*/ 81 h 126"/>
                  <a:gd name="T80" fmla="*/ 8 w 119"/>
                  <a:gd name="T81" fmla="*/ 76 h 126"/>
                  <a:gd name="T82" fmla="*/ 1 w 119"/>
                  <a:gd name="T83" fmla="*/ 64 h 126"/>
                  <a:gd name="T84" fmla="*/ 15 w 119"/>
                  <a:gd name="T85" fmla="*/ 55 h 126"/>
                  <a:gd name="T86" fmla="*/ 20 w 119"/>
                  <a:gd name="T87" fmla="*/ 55 h 126"/>
                  <a:gd name="T88" fmla="*/ 14 w 119"/>
                  <a:gd name="T89" fmla="*/ 47 h 126"/>
                  <a:gd name="T90" fmla="*/ 23 w 119"/>
                  <a:gd name="T91" fmla="*/ 44 h 126"/>
                  <a:gd name="T92" fmla="*/ 29 w 119"/>
                  <a:gd name="T93" fmla="*/ 40 h 126"/>
                  <a:gd name="T94" fmla="*/ 25 w 119"/>
                  <a:gd name="T95" fmla="*/ 31 h 126"/>
                  <a:gd name="T96" fmla="*/ 40 w 119"/>
                  <a:gd name="T97" fmla="*/ 22 h 126"/>
                  <a:gd name="T98" fmla="*/ 49 w 119"/>
                  <a:gd name="T99" fmla="*/ 26 h 126"/>
                  <a:gd name="T100" fmla="*/ 54 w 119"/>
                  <a:gd name="T101" fmla="*/ 16 h 126"/>
                  <a:gd name="T102" fmla="*/ 69 w 119"/>
                  <a:gd name="T103" fmla="*/ 14 h 126"/>
                  <a:gd name="T104" fmla="*/ 72 w 119"/>
                  <a:gd name="T105" fmla="*/ 15 h 126"/>
                  <a:gd name="T106" fmla="*/ 75 w 119"/>
                  <a:gd name="T107" fmla="*/ 15 h 126"/>
                  <a:gd name="T108" fmla="*/ 82 w 119"/>
                  <a:gd name="T109" fmla="*/ 15 h 126"/>
                  <a:gd name="T110" fmla="*/ 90 w 119"/>
                  <a:gd name="T111" fmla="*/ 18 h 126"/>
                  <a:gd name="T112" fmla="*/ 88 w 119"/>
                  <a:gd name="T113" fmla="*/ 8 h 126"/>
                  <a:gd name="T114" fmla="*/ 105 w 119"/>
                  <a:gd name="T115" fmla="*/ 2 h 126"/>
                  <a:gd name="T116" fmla="*/ 112 w 119"/>
                  <a:gd name="T117" fmla="*/ 13 h 126"/>
                  <a:gd name="T118" fmla="*/ 112 w 119"/>
                  <a:gd name="T119" fmla="*/ 16 h 126"/>
                  <a:gd name="T120" fmla="*/ 119 w 119"/>
                  <a:gd name="T121" fmla="*/ 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9" h="126">
                    <a:moveTo>
                      <a:pt x="119" y="22"/>
                    </a:moveTo>
                    <a:lnTo>
                      <a:pt x="119" y="22"/>
                    </a:lnTo>
                    <a:lnTo>
                      <a:pt x="119" y="21"/>
                    </a:lnTo>
                    <a:lnTo>
                      <a:pt x="119" y="19"/>
                    </a:lnTo>
                    <a:lnTo>
                      <a:pt x="119" y="19"/>
                    </a:lnTo>
                    <a:lnTo>
                      <a:pt x="118" y="17"/>
                    </a:lnTo>
                    <a:lnTo>
                      <a:pt x="116" y="16"/>
                    </a:lnTo>
                    <a:lnTo>
                      <a:pt x="116" y="16"/>
                    </a:lnTo>
                    <a:lnTo>
                      <a:pt x="114" y="15"/>
                    </a:lnTo>
                    <a:lnTo>
                      <a:pt x="113" y="15"/>
                    </a:lnTo>
                    <a:lnTo>
                      <a:pt x="112" y="15"/>
                    </a:lnTo>
                    <a:lnTo>
                      <a:pt x="112" y="15"/>
                    </a:lnTo>
                    <a:lnTo>
                      <a:pt x="113" y="13"/>
                    </a:lnTo>
                    <a:lnTo>
                      <a:pt x="113" y="10"/>
                    </a:lnTo>
                    <a:lnTo>
                      <a:pt x="113" y="8"/>
                    </a:lnTo>
                    <a:lnTo>
                      <a:pt x="112" y="6"/>
                    </a:lnTo>
                    <a:lnTo>
                      <a:pt x="112" y="6"/>
                    </a:lnTo>
                    <a:lnTo>
                      <a:pt x="110" y="4"/>
                    </a:lnTo>
                    <a:lnTo>
                      <a:pt x="107" y="2"/>
                    </a:lnTo>
                    <a:lnTo>
                      <a:pt x="104" y="1"/>
                    </a:lnTo>
                    <a:lnTo>
                      <a:pt x="101" y="0"/>
                    </a:lnTo>
                    <a:lnTo>
                      <a:pt x="101" y="0"/>
                    </a:lnTo>
                    <a:lnTo>
                      <a:pt x="100" y="1"/>
                    </a:lnTo>
                    <a:lnTo>
                      <a:pt x="98" y="1"/>
                    </a:lnTo>
                    <a:lnTo>
                      <a:pt x="94" y="2"/>
                    </a:lnTo>
                    <a:lnTo>
                      <a:pt x="91" y="4"/>
                    </a:lnTo>
                    <a:lnTo>
                      <a:pt x="89" y="6"/>
                    </a:lnTo>
                    <a:lnTo>
                      <a:pt x="89" y="6"/>
                    </a:lnTo>
                    <a:lnTo>
                      <a:pt x="87" y="8"/>
                    </a:lnTo>
                    <a:lnTo>
                      <a:pt x="87" y="9"/>
                    </a:lnTo>
                    <a:lnTo>
                      <a:pt x="87" y="10"/>
                    </a:lnTo>
                    <a:lnTo>
                      <a:pt x="87" y="12"/>
                    </a:lnTo>
                    <a:lnTo>
                      <a:pt x="87" y="12"/>
                    </a:lnTo>
                    <a:lnTo>
                      <a:pt x="87" y="14"/>
                    </a:lnTo>
                    <a:lnTo>
                      <a:pt x="89" y="16"/>
                    </a:lnTo>
                    <a:lnTo>
                      <a:pt x="89" y="16"/>
                    </a:lnTo>
                    <a:lnTo>
                      <a:pt x="87" y="16"/>
                    </a:lnTo>
                    <a:lnTo>
                      <a:pt x="87" y="16"/>
                    </a:lnTo>
                    <a:lnTo>
                      <a:pt x="86" y="15"/>
                    </a:lnTo>
                    <a:lnTo>
                      <a:pt x="84" y="15"/>
                    </a:lnTo>
                    <a:lnTo>
                      <a:pt x="84" y="15"/>
                    </a:lnTo>
                    <a:lnTo>
                      <a:pt x="82" y="15"/>
                    </a:lnTo>
                    <a:lnTo>
                      <a:pt x="81" y="15"/>
                    </a:lnTo>
                    <a:lnTo>
                      <a:pt x="77" y="16"/>
                    </a:lnTo>
                    <a:lnTo>
                      <a:pt x="77" y="16"/>
                    </a:lnTo>
                    <a:lnTo>
                      <a:pt x="77" y="15"/>
                    </a:lnTo>
                    <a:lnTo>
                      <a:pt x="77" y="15"/>
                    </a:lnTo>
                    <a:lnTo>
                      <a:pt x="77" y="15"/>
                    </a:lnTo>
                    <a:lnTo>
                      <a:pt x="75" y="14"/>
                    </a:lnTo>
                    <a:lnTo>
                      <a:pt x="73" y="13"/>
                    </a:lnTo>
                    <a:lnTo>
                      <a:pt x="73" y="13"/>
                    </a:lnTo>
                    <a:lnTo>
                      <a:pt x="72" y="13"/>
                    </a:lnTo>
                    <a:lnTo>
                      <a:pt x="72" y="13"/>
                    </a:lnTo>
                    <a:lnTo>
                      <a:pt x="71" y="14"/>
                    </a:lnTo>
                    <a:lnTo>
                      <a:pt x="71" y="14"/>
                    </a:lnTo>
                    <a:lnTo>
                      <a:pt x="71" y="14"/>
                    </a:lnTo>
                    <a:lnTo>
                      <a:pt x="69" y="13"/>
                    </a:lnTo>
                    <a:lnTo>
                      <a:pt x="68" y="12"/>
                    </a:lnTo>
                    <a:lnTo>
                      <a:pt x="68" y="12"/>
                    </a:lnTo>
                    <a:lnTo>
                      <a:pt x="65" y="12"/>
                    </a:lnTo>
                    <a:lnTo>
                      <a:pt x="63" y="12"/>
                    </a:lnTo>
                    <a:lnTo>
                      <a:pt x="60" y="12"/>
                    </a:lnTo>
                    <a:lnTo>
                      <a:pt x="57" y="13"/>
                    </a:lnTo>
                    <a:lnTo>
                      <a:pt x="57" y="13"/>
                    </a:lnTo>
                    <a:lnTo>
                      <a:pt x="55" y="14"/>
                    </a:lnTo>
                    <a:lnTo>
                      <a:pt x="54" y="15"/>
                    </a:lnTo>
                    <a:lnTo>
                      <a:pt x="52" y="16"/>
                    </a:lnTo>
                    <a:lnTo>
                      <a:pt x="50" y="18"/>
                    </a:lnTo>
                    <a:lnTo>
                      <a:pt x="50" y="18"/>
                    </a:lnTo>
                    <a:lnTo>
                      <a:pt x="49" y="20"/>
                    </a:lnTo>
                    <a:lnTo>
                      <a:pt x="48" y="21"/>
                    </a:lnTo>
                    <a:lnTo>
                      <a:pt x="48" y="22"/>
                    </a:lnTo>
                    <a:lnTo>
                      <a:pt x="47" y="24"/>
                    </a:lnTo>
                    <a:lnTo>
                      <a:pt x="47" y="24"/>
                    </a:lnTo>
                    <a:lnTo>
                      <a:pt x="47" y="24"/>
                    </a:lnTo>
                    <a:lnTo>
                      <a:pt x="47" y="24"/>
                    </a:lnTo>
                    <a:lnTo>
                      <a:pt x="46" y="23"/>
                    </a:lnTo>
                    <a:lnTo>
                      <a:pt x="46" y="23"/>
                    </a:lnTo>
                    <a:lnTo>
                      <a:pt x="43" y="22"/>
                    </a:lnTo>
                    <a:lnTo>
                      <a:pt x="40" y="21"/>
                    </a:lnTo>
                    <a:lnTo>
                      <a:pt x="40" y="21"/>
                    </a:lnTo>
                    <a:lnTo>
                      <a:pt x="37" y="21"/>
                    </a:lnTo>
                    <a:lnTo>
                      <a:pt x="34" y="21"/>
                    </a:lnTo>
                    <a:lnTo>
                      <a:pt x="32" y="22"/>
                    </a:lnTo>
                    <a:lnTo>
                      <a:pt x="29" y="23"/>
                    </a:lnTo>
                    <a:lnTo>
                      <a:pt x="29" y="23"/>
                    </a:lnTo>
                    <a:lnTo>
                      <a:pt x="27" y="24"/>
                    </a:lnTo>
                    <a:lnTo>
                      <a:pt x="25" y="26"/>
                    </a:lnTo>
                    <a:lnTo>
                      <a:pt x="24" y="28"/>
                    </a:lnTo>
                    <a:lnTo>
                      <a:pt x="24" y="30"/>
                    </a:lnTo>
                    <a:lnTo>
                      <a:pt x="24" y="30"/>
                    </a:lnTo>
                    <a:lnTo>
                      <a:pt x="24" y="33"/>
                    </a:lnTo>
                    <a:lnTo>
                      <a:pt x="25" y="35"/>
                    </a:lnTo>
                    <a:lnTo>
                      <a:pt x="26" y="37"/>
                    </a:lnTo>
                    <a:lnTo>
                      <a:pt x="28" y="39"/>
                    </a:lnTo>
                    <a:lnTo>
                      <a:pt x="28" y="39"/>
                    </a:lnTo>
                    <a:lnTo>
                      <a:pt x="25" y="39"/>
                    </a:lnTo>
                    <a:lnTo>
                      <a:pt x="23" y="40"/>
                    </a:lnTo>
                    <a:lnTo>
                      <a:pt x="23" y="40"/>
                    </a:lnTo>
                    <a:lnTo>
                      <a:pt x="22" y="40"/>
                    </a:lnTo>
                    <a:lnTo>
                      <a:pt x="21" y="41"/>
                    </a:lnTo>
                    <a:lnTo>
                      <a:pt x="21" y="41"/>
                    </a:lnTo>
                    <a:lnTo>
                      <a:pt x="21" y="41"/>
                    </a:lnTo>
                    <a:lnTo>
                      <a:pt x="21" y="42"/>
                    </a:lnTo>
                    <a:lnTo>
                      <a:pt x="22" y="43"/>
                    </a:lnTo>
                    <a:lnTo>
                      <a:pt x="22" y="43"/>
                    </a:lnTo>
                    <a:lnTo>
                      <a:pt x="19" y="43"/>
                    </a:lnTo>
                    <a:lnTo>
                      <a:pt x="17" y="44"/>
                    </a:lnTo>
                    <a:lnTo>
                      <a:pt x="15" y="45"/>
                    </a:lnTo>
                    <a:lnTo>
                      <a:pt x="14" y="45"/>
                    </a:lnTo>
                    <a:lnTo>
                      <a:pt x="14" y="46"/>
                    </a:lnTo>
                    <a:lnTo>
                      <a:pt x="13" y="48"/>
                    </a:lnTo>
                    <a:lnTo>
                      <a:pt x="13" y="48"/>
                    </a:lnTo>
                    <a:lnTo>
                      <a:pt x="12" y="49"/>
                    </a:lnTo>
                    <a:lnTo>
                      <a:pt x="13" y="50"/>
                    </a:lnTo>
                    <a:lnTo>
                      <a:pt x="13" y="51"/>
                    </a:lnTo>
                    <a:lnTo>
                      <a:pt x="14" y="52"/>
                    </a:lnTo>
                    <a:lnTo>
                      <a:pt x="14" y="52"/>
                    </a:lnTo>
                    <a:lnTo>
                      <a:pt x="15" y="54"/>
                    </a:lnTo>
                    <a:lnTo>
                      <a:pt x="17" y="54"/>
                    </a:lnTo>
                    <a:lnTo>
                      <a:pt x="17" y="54"/>
                    </a:lnTo>
                    <a:lnTo>
                      <a:pt x="15" y="54"/>
                    </a:lnTo>
                    <a:lnTo>
                      <a:pt x="15" y="54"/>
                    </a:lnTo>
                    <a:lnTo>
                      <a:pt x="13" y="55"/>
                    </a:lnTo>
                    <a:lnTo>
                      <a:pt x="12" y="55"/>
                    </a:lnTo>
                    <a:lnTo>
                      <a:pt x="9" y="56"/>
                    </a:lnTo>
                    <a:lnTo>
                      <a:pt x="9" y="56"/>
                    </a:lnTo>
                    <a:lnTo>
                      <a:pt x="7" y="58"/>
                    </a:lnTo>
                    <a:lnTo>
                      <a:pt x="5" y="59"/>
                    </a:lnTo>
                    <a:lnTo>
                      <a:pt x="3" y="60"/>
                    </a:lnTo>
                    <a:lnTo>
                      <a:pt x="1" y="63"/>
                    </a:lnTo>
                    <a:lnTo>
                      <a:pt x="1" y="63"/>
                    </a:lnTo>
                    <a:lnTo>
                      <a:pt x="0" y="65"/>
                    </a:lnTo>
                    <a:lnTo>
                      <a:pt x="0" y="67"/>
                    </a:lnTo>
                    <a:lnTo>
                      <a:pt x="0" y="69"/>
                    </a:lnTo>
                    <a:lnTo>
                      <a:pt x="0" y="71"/>
                    </a:lnTo>
                    <a:lnTo>
                      <a:pt x="0" y="71"/>
                    </a:lnTo>
                    <a:lnTo>
                      <a:pt x="2" y="73"/>
                    </a:lnTo>
                    <a:lnTo>
                      <a:pt x="4" y="75"/>
                    </a:lnTo>
                    <a:lnTo>
                      <a:pt x="6" y="76"/>
                    </a:lnTo>
                    <a:lnTo>
                      <a:pt x="9" y="77"/>
                    </a:lnTo>
                    <a:lnTo>
                      <a:pt x="9" y="77"/>
                    </a:lnTo>
                    <a:lnTo>
                      <a:pt x="12" y="78"/>
                    </a:lnTo>
                    <a:lnTo>
                      <a:pt x="15" y="78"/>
                    </a:lnTo>
                    <a:lnTo>
                      <a:pt x="15" y="78"/>
                    </a:lnTo>
                    <a:lnTo>
                      <a:pt x="16" y="79"/>
                    </a:lnTo>
                    <a:lnTo>
                      <a:pt x="16" y="79"/>
                    </a:lnTo>
                    <a:lnTo>
                      <a:pt x="15" y="80"/>
                    </a:lnTo>
                    <a:lnTo>
                      <a:pt x="15" y="80"/>
                    </a:lnTo>
                    <a:lnTo>
                      <a:pt x="15" y="81"/>
                    </a:lnTo>
                    <a:lnTo>
                      <a:pt x="15" y="82"/>
                    </a:lnTo>
                    <a:lnTo>
                      <a:pt x="15" y="82"/>
                    </a:lnTo>
                    <a:lnTo>
                      <a:pt x="16" y="83"/>
                    </a:lnTo>
                    <a:lnTo>
                      <a:pt x="17" y="83"/>
                    </a:lnTo>
                    <a:lnTo>
                      <a:pt x="19" y="84"/>
                    </a:lnTo>
                    <a:lnTo>
                      <a:pt x="19" y="84"/>
                    </a:lnTo>
                    <a:lnTo>
                      <a:pt x="21" y="86"/>
                    </a:lnTo>
                    <a:lnTo>
                      <a:pt x="24" y="87"/>
                    </a:lnTo>
                    <a:lnTo>
                      <a:pt x="24" y="87"/>
                    </a:lnTo>
                    <a:lnTo>
                      <a:pt x="25" y="87"/>
                    </a:lnTo>
                    <a:lnTo>
                      <a:pt x="26" y="88"/>
                    </a:lnTo>
                    <a:lnTo>
                      <a:pt x="26" y="88"/>
                    </a:lnTo>
                    <a:lnTo>
                      <a:pt x="25" y="88"/>
                    </a:lnTo>
                    <a:lnTo>
                      <a:pt x="25" y="88"/>
                    </a:lnTo>
                    <a:lnTo>
                      <a:pt x="24" y="89"/>
                    </a:lnTo>
                    <a:lnTo>
                      <a:pt x="24" y="90"/>
                    </a:lnTo>
                    <a:lnTo>
                      <a:pt x="24" y="90"/>
                    </a:lnTo>
                    <a:lnTo>
                      <a:pt x="24" y="90"/>
                    </a:lnTo>
                    <a:lnTo>
                      <a:pt x="25" y="92"/>
                    </a:lnTo>
                    <a:lnTo>
                      <a:pt x="26" y="92"/>
                    </a:lnTo>
                    <a:lnTo>
                      <a:pt x="28" y="93"/>
                    </a:lnTo>
                    <a:lnTo>
                      <a:pt x="28" y="93"/>
                    </a:lnTo>
                    <a:lnTo>
                      <a:pt x="31" y="94"/>
                    </a:lnTo>
                    <a:lnTo>
                      <a:pt x="31" y="94"/>
                    </a:lnTo>
                    <a:lnTo>
                      <a:pt x="29" y="95"/>
                    </a:lnTo>
                    <a:lnTo>
                      <a:pt x="28" y="95"/>
                    </a:lnTo>
                    <a:lnTo>
                      <a:pt x="25" y="96"/>
                    </a:lnTo>
                    <a:lnTo>
                      <a:pt x="25" y="96"/>
                    </a:lnTo>
                    <a:lnTo>
                      <a:pt x="23" y="97"/>
                    </a:lnTo>
                    <a:lnTo>
                      <a:pt x="22" y="98"/>
                    </a:lnTo>
                    <a:lnTo>
                      <a:pt x="21" y="100"/>
                    </a:lnTo>
                    <a:lnTo>
                      <a:pt x="20" y="101"/>
                    </a:lnTo>
                    <a:lnTo>
                      <a:pt x="20" y="101"/>
                    </a:lnTo>
                    <a:lnTo>
                      <a:pt x="20" y="102"/>
                    </a:lnTo>
                    <a:lnTo>
                      <a:pt x="20" y="104"/>
                    </a:lnTo>
                    <a:lnTo>
                      <a:pt x="20" y="106"/>
                    </a:lnTo>
                    <a:lnTo>
                      <a:pt x="20" y="107"/>
                    </a:lnTo>
                    <a:lnTo>
                      <a:pt x="20" y="107"/>
                    </a:lnTo>
                    <a:lnTo>
                      <a:pt x="21" y="108"/>
                    </a:lnTo>
                    <a:lnTo>
                      <a:pt x="23" y="109"/>
                    </a:lnTo>
                    <a:lnTo>
                      <a:pt x="24" y="111"/>
                    </a:lnTo>
                    <a:lnTo>
                      <a:pt x="26" y="111"/>
                    </a:lnTo>
                    <a:lnTo>
                      <a:pt x="26" y="111"/>
                    </a:lnTo>
                    <a:lnTo>
                      <a:pt x="28" y="112"/>
                    </a:lnTo>
                    <a:lnTo>
                      <a:pt x="30" y="112"/>
                    </a:lnTo>
                    <a:lnTo>
                      <a:pt x="32" y="112"/>
                    </a:lnTo>
                    <a:lnTo>
                      <a:pt x="34" y="112"/>
                    </a:lnTo>
                    <a:lnTo>
                      <a:pt x="34" y="112"/>
                    </a:lnTo>
                    <a:lnTo>
                      <a:pt x="35" y="112"/>
                    </a:lnTo>
                    <a:lnTo>
                      <a:pt x="35" y="112"/>
                    </a:lnTo>
                    <a:lnTo>
                      <a:pt x="37" y="111"/>
                    </a:lnTo>
                    <a:lnTo>
                      <a:pt x="38" y="111"/>
                    </a:lnTo>
                    <a:lnTo>
                      <a:pt x="38" y="111"/>
                    </a:lnTo>
                    <a:lnTo>
                      <a:pt x="38" y="111"/>
                    </a:lnTo>
                    <a:lnTo>
                      <a:pt x="38" y="111"/>
                    </a:lnTo>
                    <a:lnTo>
                      <a:pt x="38" y="112"/>
                    </a:lnTo>
                    <a:lnTo>
                      <a:pt x="38" y="112"/>
                    </a:lnTo>
                    <a:lnTo>
                      <a:pt x="39" y="113"/>
                    </a:lnTo>
                    <a:lnTo>
                      <a:pt x="39" y="113"/>
                    </a:lnTo>
                    <a:lnTo>
                      <a:pt x="40" y="114"/>
                    </a:lnTo>
                    <a:lnTo>
                      <a:pt x="41" y="115"/>
                    </a:lnTo>
                    <a:lnTo>
                      <a:pt x="42" y="115"/>
                    </a:lnTo>
                    <a:lnTo>
                      <a:pt x="42" y="115"/>
                    </a:lnTo>
                    <a:lnTo>
                      <a:pt x="42" y="116"/>
                    </a:lnTo>
                    <a:lnTo>
                      <a:pt x="42" y="117"/>
                    </a:lnTo>
                    <a:lnTo>
                      <a:pt x="43" y="117"/>
                    </a:lnTo>
                    <a:lnTo>
                      <a:pt x="43" y="117"/>
                    </a:lnTo>
                    <a:lnTo>
                      <a:pt x="44" y="118"/>
                    </a:lnTo>
                    <a:lnTo>
                      <a:pt x="45" y="118"/>
                    </a:lnTo>
                    <a:lnTo>
                      <a:pt x="46" y="118"/>
                    </a:lnTo>
                    <a:lnTo>
                      <a:pt x="47" y="118"/>
                    </a:lnTo>
                    <a:lnTo>
                      <a:pt x="47" y="118"/>
                    </a:lnTo>
                    <a:lnTo>
                      <a:pt x="47" y="119"/>
                    </a:lnTo>
                    <a:lnTo>
                      <a:pt x="47" y="120"/>
                    </a:lnTo>
                    <a:lnTo>
                      <a:pt x="48" y="121"/>
                    </a:lnTo>
                    <a:lnTo>
                      <a:pt x="48" y="123"/>
                    </a:lnTo>
                    <a:lnTo>
                      <a:pt x="48" y="123"/>
                    </a:lnTo>
                    <a:lnTo>
                      <a:pt x="50" y="124"/>
                    </a:lnTo>
                    <a:lnTo>
                      <a:pt x="52" y="125"/>
                    </a:lnTo>
                    <a:lnTo>
                      <a:pt x="55" y="126"/>
                    </a:lnTo>
                    <a:lnTo>
                      <a:pt x="57" y="126"/>
                    </a:lnTo>
                    <a:lnTo>
                      <a:pt x="57" y="126"/>
                    </a:lnTo>
                    <a:lnTo>
                      <a:pt x="59" y="125"/>
                    </a:lnTo>
                    <a:lnTo>
                      <a:pt x="61" y="125"/>
                    </a:lnTo>
                    <a:lnTo>
                      <a:pt x="64" y="124"/>
                    </a:lnTo>
                    <a:lnTo>
                      <a:pt x="66" y="123"/>
                    </a:lnTo>
                    <a:lnTo>
                      <a:pt x="66" y="123"/>
                    </a:lnTo>
                    <a:lnTo>
                      <a:pt x="67" y="121"/>
                    </a:lnTo>
                    <a:lnTo>
                      <a:pt x="69" y="119"/>
                    </a:lnTo>
                    <a:lnTo>
                      <a:pt x="69" y="119"/>
                    </a:lnTo>
                    <a:lnTo>
                      <a:pt x="69" y="118"/>
                    </a:lnTo>
                    <a:lnTo>
                      <a:pt x="68" y="117"/>
                    </a:lnTo>
                    <a:lnTo>
                      <a:pt x="67" y="116"/>
                    </a:lnTo>
                    <a:lnTo>
                      <a:pt x="67" y="116"/>
                    </a:lnTo>
                    <a:lnTo>
                      <a:pt x="67" y="116"/>
                    </a:lnTo>
                    <a:lnTo>
                      <a:pt x="67" y="116"/>
                    </a:lnTo>
                    <a:lnTo>
                      <a:pt x="68" y="117"/>
                    </a:lnTo>
                    <a:lnTo>
                      <a:pt x="68" y="118"/>
                    </a:lnTo>
                    <a:lnTo>
                      <a:pt x="68" y="120"/>
                    </a:lnTo>
                    <a:lnTo>
                      <a:pt x="67" y="121"/>
                    </a:lnTo>
                    <a:lnTo>
                      <a:pt x="67" y="121"/>
                    </a:lnTo>
                    <a:lnTo>
                      <a:pt x="66" y="123"/>
                    </a:lnTo>
                    <a:lnTo>
                      <a:pt x="64" y="124"/>
                    </a:lnTo>
                    <a:lnTo>
                      <a:pt x="64" y="124"/>
                    </a:lnTo>
                    <a:lnTo>
                      <a:pt x="62" y="124"/>
                    </a:lnTo>
                    <a:lnTo>
                      <a:pt x="61" y="125"/>
                    </a:lnTo>
                    <a:lnTo>
                      <a:pt x="57" y="125"/>
                    </a:lnTo>
                    <a:lnTo>
                      <a:pt x="57" y="125"/>
                    </a:lnTo>
                    <a:lnTo>
                      <a:pt x="55" y="125"/>
                    </a:lnTo>
                    <a:lnTo>
                      <a:pt x="53" y="125"/>
                    </a:lnTo>
                    <a:lnTo>
                      <a:pt x="51" y="124"/>
                    </a:lnTo>
                    <a:lnTo>
                      <a:pt x="50" y="123"/>
                    </a:lnTo>
                    <a:lnTo>
                      <a:pt x="50" y="123"/>
                    </a:lnTo>
                    <a:lnTo>
                      <a:pt x="48" y="122"/>
                    </a:lnTo>
                    <a:lnTo>
                      <a:pt x="48" y="120"/>
                    </a:lnTo>
                    <a:lnTo>
                      <a:pt x="48" y="120"/>
                    </a:lnTo>
                    <a:lnTo>
                      <a:pt x="48" y="119"/>
                    </a:lnTo>
                    <a:lnTo>
                      <a:pt x="48" y="118"/>
                    </a:lnTo>
                    <a:lnTo>
                      <a:pt x="49" y="117"/>
                    </a:lnTo>
                    <a:lnTo>
                      <a:pt x="49" y="117"/>
                    </a:lnTo>
                    <a:lnTo>
                      <a:pt x="49" y="117"/>
                    </a:lnTo>
                    <a:lnTo>
                      <a:pt x="49" y="117"/>
                    </a:lnTo>
                    <a:lnTo>
                      <a:pt x="49" y="116"/>
                    </a:lnTo>
                    <a:lnTo>
                      <a:pt x="48" y="116"/>
                    </a:lnTo>
                    <a:lnTo>
                      <a:pt x="48" y="116"/>
                    </a:lnTo>
                    <a:lnTo>
                      <a:pt x="47" y="117"/>
                    </a:lnTo>
                    <a:lnTo>
                      <a:pt x="46" y="117"/>
                    </a:lnTo>
                    <a:lnTo>
                      <a:pt x="45" y="117"/>
                    </a:lnTo>
                    <a:lnTo>
                      <a:pt x="43" y="116"/>
                    </a:lnTo>
                    <a:lnTo>
                      <a:pt x="43" y="116"/>
                    </a:lnTo>
                    <a:lnTo>
                      <a:pt x="43" y="116"/>
                    </a:lnTo>
                    <a:lnTo>
                      <a:pt x="43" y="115"/>
                    </a:lnTo>
                    <a:lnTo>
                      <a:pt x="44" y="114"/>
                    </a:lnTo>
                    <a:lnTo>
                      <a:pt x="44" y="114"/>
                    </a:lnTo>
                    <a:lnTo>
                      <a:pt x="44" y="114"/>
                    </a:lnTo>
                    <a:lnTo>
                      <a:pt x="43" y="114"/>
                    </a:lnTo>
                    <a:lnTo>
                      <a:pt x="43" y="114"/>
                    </a:lnTo>
                    <a:lnTo>
                      <a:pt x="43" y="114"/>
                    </a:lnTo>
                    <a:lnTo>
                      <a:pt x="42" y="114"/>
                    </a:lnTo>
                    <a:lnTo>
                      <a:pt x="41" y="114"/>
                    </a:lnTo>
                    <a:lnTo>
                      <a:pt x="40" y="113"/>
                    </a:lnTo>
                    <a:lnTo>
                      <a:pt x="39" y="112"/>
                    </a:lnTo>
                    <a:lnTo>
                      <a:pt x="38" y="112"/>
                    </a:lnTo>
                    <a:lnTo>
                      <a:pt x="38" y="111"/>
                    </a:lnTo>
                    <a:lnTo>
                      <a:pt x="38" y="111"/>
                    </a:lnTo>
                    <a:lnTo>
                      <a:pt x="38" y="111"/>
                    </a:lnTo>
                    <a:lnTo>
                      <a:pt x="38" y="111"/>
                    </a:lnTo>
                    <a:lnTo>
                      <a:pt x="37" y="110"/>
                    </a:lnTo>
                    <a:lnTo>
                      <a:pt x="37" y="110"/>
                    </a:lnTo>
                    <a:lnTo>
                      <a:pt x="35" y="111"/>
                    </a:lnTo>
                    <a:lnTo>
                      <a:pt x="35" y="111"/>
                    </a:lnTo>
                    <a:lnTo>
                      <a:pt x="34" y="112"/>
                    </a:lnTo>
                    <a:lnTo>
                      <a:pt x="32" y="112"/>
                    </a:lnTo>
                    <a:lnTo>
                      <a:pt x="32" y="112"/>
                    </a:lnTo>
                    <a:lnTo>
                      <a:pt x="30" y="112"/>
                    </a:lnTo>
                    <a:lnTo>
                      <a:pt x="28" y="111"/>
                    </a:lnTo>
                    <a:lnTo>
                      <a:pt x="24" y="110"/>
                    </a:lnTo>
                    <a:lnTo>
                      <a:pt x="24" y="110"/>
                    </a:lnTo>
                    <a:lnTo>
                      <a:pt x="23" y="109"/>
                    </a:lnTo>
                    <a:lnTo>
                      <a:pt x="21" y="107"/>
                    </a:lnTo>
                    <a:lnTo>
                      <a:pt x="21" y="106"/>
                    </a:lnTo>
                    <a:lnTo>
                      <a:pt x="20" y="104"/>
                    </a:lnTo>
                    <a:lnTo>
                      <a:pt x="20" y="104"/>
                    </a:lnTo>
                    <a:lnTo>
                      <a:pt x="20" y="102"/>
                    </a:lnTo>
                    <a:lnTo>
                      <a:pt x="21" y="101"/>
                    </a:lnTo>
                    <a:lnTo>
                      <a:pt x="22" y="99"/>
                    </a:lnTo>
                    <a:lnTo>
                      <a:pt x="23" y="98"/>
                    </a:lnTo>
                    <a:lnTo>
                      <a:pt x="23" y="98"/>
                    </a:lnTo>
                    <a:lnTo>
                      <a:pt x="25" y="97"/>
                    </a:lnTo>
                    <a:lnTo>
                      <a:pt x="26" y="96"/>
                    </a:lnTo>
                    <a:lnTo>
                      <a:pt x="30" y="95"/>
                    </a:lnTo>
                    <a:lnTo>
                      <a:pt x="30" y="95"/>
                    </a:lnTo>
                    <a:lnTo>
                      <a:pt x="31" y="95"/>
                    </a:lnTo>
                    <a:lnTo>
                      <a:pt x="32" y="95"/>
                    </a:lnTo>
                    <a:lnTo>
                      <a:pt x="32" y="95"/>
                    </a:lnTo>
                    <a:lnTo>
                      <a:pt x="34" y="96"/>
                    </a:lnTo>
                    <a:lnTo>
                      <a:pt x="34" y="96"/>
                    </a:lnTo>
                    <a:lnTo>
                      <a:pt x="34" y="96"/>
                    </a:lnTo>
                    <a:lnTo>
                      <a:pt x="35" y="95"/>
                    </a:lnTo>
                    <a:lnTo>
                      <a:pt x="35" y="95"/>
                    </a:lnTo>
                    <a:lnTo>
                      <a:pt x="34" y="95"/>
                    </a:lnTo>
                    <a:lnTo>
                      <a:pt x="32" y="94"/>
                    </a:lnTo>
                    <a:lnTo>
                      <a:pt x="32" y="94"/>
                    </a:lnTo>
                    <a:lnTo>
                      <a:pt x="31" y="94"/>
                    </a:lnTo>
                    <a:lnTo>
                      <a:pt x="31" y="94"/>
                    </a:lnTo>
                    <a:lnTo>
                      <a:pt x="29" y="93"/>
                    </a:lnTo>
                    <a:lnTo>
                      <a:pt x="27" y="92"/>
                    </a:lnTo>
                    <a:lnTo>
                      <a:pt x="27" y="92"/>
                    </a:lnTo>
                    <a:lnTo>
                      <a:pt x="26" y="92"/>
                    </a:lnTo>
                    <a:lnTo>
                      <a:pt x="25" y="90"/>
                    </a:lnTo>
                    <a:lnTo>
                      <a:pt x="25" y="90"/>
                    </a:lnTo>
                    <a:lnTo>
                      <a:pt x="25" y="90"/>
                    </a:lnTo>
                    <a:lnTo>
                      <a:pt x="25" y="89"/>
                    </a:lnTo>
                    <a:lnTo>
                      <a:pt x="26" y="88"/>
                    </a:lnTo>
                    <a:lnTo>
                      <a:pt x="26" y="88"/>
                    </a:lnTo>
                    <a:lnTo>
                      <a:pt x="27" y="88"/>
                    </a:lnTo>
                    <a:lnTo>
                      <a:pt x="27" y="88"/>
                    </a:lnTo>
                    <a:lnTo>
                      <a:pt x="27" y="87"/>
                    </a:lnTo>
                    <a:lnTo>
                      <a:pt x="27" y="87"/>
                    </a:lnTo>
                    <a:lnTo>
                      <a:pt x="26" y="87"/>
                    </a:lnTo>
                    <a:lnTo>
                      <a:pt x="25" y="87"/>
                    </a:lnTo>
                    <a:lnTo>
                      <a:pt x="25" y="87"/>
                    </a:lnTo>
                    <a:lnTo>
                      <a:pt x="21" y="85"/>
                    </a:lnTo>
                    <a:lnTo>
                      <a:pt x="21" y="85"/>
                    </a:lnTo>
                    <a:lnTo>
                      <a:pt x="18" y="83"/>
                    </a:lnTo>
                    <a:lnTo>
                      <a:pt x="18" y="83"/>
                    </a:lnTo>
                    <a:lnTo>
                      <a:pt x="16" y="82"/>
                    </a:lnTo>
                    <a:lnTo>
                      <a:pt x="16" y="81"/>
                    </a:lnTo>
                    <a:lnTo>
                      <a:pt x="16" y="81"/>
                    </a:lnTo>
                    <a:lnTo>
                      <a:pt x="16" y="81"/>
                    </a:lnTo>
                    <a:lnTo>
                      <a:pt x="17" y="79"/>
                    </a:lnTo>
                    <a:lnTo>
                      <a:pt x="17" y="79"/>
                    </a:lnTo>
                    <a:lnTo>
                      <a:pt x="17" y="79"/>
                    </a:lnTo>
                    <a:lnTo>
                      <a:pt x="16" y="78"/>
                    </a:lnTo>
                    <a:lnTo>
                      <a:pt x="15" y="78"/>
                    </a:lnTo>
                    <a:lnTo>
                      <a:pt x="14" y="78"/>
                    </a:lnTo>
                    <a:lnTo>
                      <a:pt x="14" y="78"/>
                    </a:lnTo>
                    <a:lnTo>
                      <a:pt x="9" y="77"/>
                    </a:lnTo>
                    <a:lnTo>
                      <a:pt x="8" y="76"/>
                    </a:lnTo>
                    <a:lnTo>
                      <a:pt x="6" y="75"/>
                    </a:lnTo>
                    <a:lnTo>
                      <a:pt x="6" y="75"/>
                    </a:lnTo>
                    <a:lnTo>
                      <a:pt x="3" y="74"/>
                    </a:lnTo>
                    <a:lnTo>
                      <a:pt x="2" y="72"/>
                    </a:lnTo>
                    <a:lnTo>
                      <a:pt x="1" y="70"/>
                    </a:lnTo>
                    <a:lnTo>
                      <a:pt x="0" y="68"/>
                    </a:lnTo>
                    <a:lnTo>
                      <a:pt x="0" y="68"/>
                    </a:lnTo>
                    <a:lnTo>
                      <a:pt x="0" y="66"/>
                    </a:lnTo>
                    <a:lnTo>
                      <a:pt x="1" y="64"/>
                    </a:lnTo>
                    <a:lnTo>
                      <a:pt x="2" y="62"/>
                    </a:lnTo>
                    <a:lnTo>
                      <a:pt x="3" y="61"/>
                    </a:lnTo>
                    <a:lnTo>
                      <a:pt x="3" y="61"/>
                    </a:lnTo>
                    <a:lnTo>
                      <a:pt x="5" y="59"/>
                    </a:lnTo>
                    <a:lnTo>
                      <a:pt x="7" y="58"/>
                    </a:lnTo>
                    <a:lnTo>
                      <a:pt x="10" y="57"/>
                    </a:lnTo>
                    <a:lnTo>
                      <a:pt x="10" y="57"/>
                    </a:lnTo>
                    <a:lnTo>
                      <a:pt x="13" y="56"/>
                    </a:lnTo>
                    <a:lnTo>
                      <a:pt x="15" y="55"/>
                    </a:lnTo>
                    <a:lnTo>
                      <a:pt x="15" y="55"/>
                    </a:lnTo>
                    <a:lnTo>
                      <a:pt x="17" y="55"/>
                    </a:lnTo>
                    <a:lnTo>
                      <a:pt x="18" y="56"/>
                    </a:lnTo>
                    <a:lnTo>
                      <a:pt x="20" y="56"/>
                    </a:lnTo>
                    <a:lnTo>
                      <a:pt x="20" y="56"/>
                    </a:lnTo>
                    <a:lnTo>
                      <a:pt x="20" y="56"/>
                    </a:lnTo>
                    <a:lnTo>
                      <a:pt x="20" y="56"/>
                    </a:lnTo>
                    <a:lnTo>
                      <a:pt x="20" y="56"/>
                    </a:lnTo>
                    <a:lnTo>
                      <a:pt x="20" y="55"/>
                    </a:lnTo>
                    <a:lnTo>
                      <a:pt x="20" y="55"/>
                    </a:lnTo>
                    <a:lnTo>
                      <a:pt x="18" y="54"/>
                    </a:lnTo>
                    <a:lnTo>
                      <a:pt x="16" y="53"/>
                    </a:lnTo>
                    <a:lnTo>
                      <a:pt x="15" y="52"/>
                    </a:lnTo>
                    <a:lnTo>
                      <a:pt x="14" y="51"/>
                    </a:lnTo>
                    <a:lnTo>
                      <a:pt x="14" y="50"/>
                    </a:lnTo>
                    <a:lnTo>
                      <a:pt x="14" y="49"/>
                    </a:lnTo>
                    <a:lnTo>
                      <a:pt x="14" y="49"/>
                    </a:lnTo>
                    <a:lnTo>
                      <a:pt x="14" y="47"/>
                    </a:lnTo>
                    <a:lnTo>
                      <a:pt x="15" y="46"/>
                    </a:lnTo>
                    <a:lnTo>
                      <a:pt x="16" y="46"/>
                    </a:lnTo>
                    <a:lnTo>
                      <a:pt x="17" y="45"/>
                    </a:lnTo>
                    <a:lnTo>
                      <a:pt x="20" y="44"/>
                    </a:lnTo>
                    <a:lnTo>
                      <a:pt x="23" y="44"/>
                    </a:lnTo>
                    <a:lnTo>
                      <a:pt x="23" y="44"/>
                    </a:lnTo>
                    <a:lnTo>
                      <a:pt x="23" y="44"/>
                    </a:lnTo>
                    <a:lnTo>
                      <a:pt x="23" y="44"/>
                    </a:lnTo>
                    <a:lnTo>
                      <a:pt x="23" y="44"/>
                    </a:lnTo>
                    <a:lnTo>
                      <a:pt x="23" y="43"/>
                    </a:lnTo>
                    <a:lnTo>
                      <a:pt x="23" y="42"/>
                    </a:lnTo>
                    <a:lnTo>
                      <a:pt x="23" y="41"/>
                    </a:lnTo>
                    <a:lnTo>
                      <a:pt x="24" y="41"/>
                    </a:lnTo>
                    <a:lnTo>
                      <a:pt x="24" y="41"/>
                    </a:lnTo>
                    <a:lnTo>
                      <a:pt x="25" y="40"/>
                    </a:lnTo>
                    <a:lnTo>
                      <a:pt x="26" y="40"/>
                    </a:lnTo>
                    <a:lnTo>
                      <a:pt x="28" y="40"/>
                    </a:lnTo>
                    <a:lnTo>
                      <a:pt x="29" y="40"/>
                    </a:lnTo>
                    <a:lnTo>
                      <a:pt x="29" y="40"/>
                    </a:lnTo>
                    <a:lnTo>
                      <a:pt x="29" y="40"/>
                    </a:lnTo>
                    <a:lnTo>
                      <a:pt x="29" y="40"/>
                    </a:lnTo>
                    <a:lnTo>
                      <a:pt x="29" y="40"/>
                    </a:lnTo>
                    <a:lnTo>
                      <a:pt x="29" y="40"/>
                    </a:lnTo>
                    <a:lnTo>
                      <a:pt x="26" y="36"/>
                    </a:lnTo>
                    <a:lnTo>
                      <a:pt x="26" y="34"/>
                    </a:lnTo>
                    <a:lnTo>
                      <a:pt x="25" y="31"/>
                    </a:lnTo>
                    <a:lnTo>
                      <a:pt x="25" y="31"/>
                    </a:lnTo>
                    <a:lnTo>
                      <a:pt x="25" y="29"/>
                    </a:lnTo>
                    <a:lnTo>
                      <a:pt x="26" y="27"/>
                    </a:lnTo>
                    <a:lnTo>
                      <a:pt x="28" y="25"/>
                    </a:lnTo>
                    <a:lnTo>
                      <a:pt x="29" y="23"/>
                    </a:lnTo>
                    <a:lnTo>
                      <a:pt x="29" y="23"/>
                    </a:lnTo>
                    <a:lnTo>
                      <a:pt x="32" y="22"/>
                    </a:lnTo>
                    <a:lnTo>
                      <a:pt x="34" y="22"/>
                    </a:lnTo>
                    <a:lnTo>
                      <a:pt x="37" y="21"/>
                    </a:lnTo>
                    <a:lnTo>
                      <a:pt x="40" y="22"/>
                    </a:lnTo>
                    <a:lnTo>
                      <a:pt x="40" y="22"/>
                    </a:lnTo>
                    <a:lnTo>
                      <a:pt x="42" y="22"/>
                    </a:lnTo>
                    <a:lnTo>
                      <a:pt x="44" y="23"/>
                    </a:lnTo>
                    <a:lnTo>
                      <a:pt x="44" y="23"/>
                    </a:lnTo>
                    <a:lnTo>
                      <a:pt x="47" y="24"/>
                    </a:lnTo>
                    <a:lnTo>
                      <a:pt x="47" y="24"/>
                    </a:lnTo>
                    <a:lnTo>
                      <a:pt x="48" y="26"/>
                    </a:lnTo>
                    <a:lnTo>
                      <a:pt x="48" y="26"/>
                    </a:lnTo>
                    <a:lnTo>
                      <a:pt x="49" y="26"/>
                    </a:lnTo>
                    <a:lnTo>
                      <a:pt x="49" y="25"/>
                    </a:lnTo>
                    <a:lnTo>
                      <a:pt x="49" y="25"/>
                    </a:lnTo>
                    <a:lnTo>
                      <a:pt x="48" y="24"/>
                    </a:lnTo>
                    <a:lnTo>
                      <a:pt x="48" y="23"/>
                    </a:lnTo>
                    <a:lnTo>
                      <a:pt x="49" y="21"/>
                    </a:lnTo>
                    <a:lnTo>
                      <a:pt x="50" y="19"/>
                    </a:lnTo>
                    <a:lnTo>
                      <a:pt x="52" y="17"/>
                    </a:lnTo>
                    <a:lnTo>
                      <a:pt x="52" y="17"/>
                    </a:lnTo>
                    <a:lnTo>
                      <a:pt x="54" y="16"/>
                    </a:lnTo>
                    <a:lnTo>
                      <a:pt x="56" y="14"/>
                    </a:lnTo>
                    <a:lnTo>
                      <a:pt x="58" y="14"/>
                    </a:lnTo>
                    <a:lnTo>
                      <a:pt x="61" y="13"/>
                    </a:lnTo>
                    <a:lnTo>
                      <a:pt x="61" y="13"/>
                    </a:lnTo>
                    <a:lnTo>
                      <a:pt x="63" y="13"/>
                    </a:lnTo>
                    <a:lnTo>
                      <a:pt x="65" y="13"/>
                    </a:lnTo>
                    <a:lnTo>
                      <a:pt x="67" y="13"/>
                    </a:lnTo>
                    <a:lnTo>
                      <a:pt x="69" y="14"/>
                    </a:lnTo>
                    <a:lnTo>
                      <a:pt x="69" y="14"/>
                    </a:lnTo>
                    <a:lnTo>
                      <a:pt x="70" y="14"/>
                    </a:lnTo>
                    <a:lnTo>
                      <a:pt x="70" y="14"/>
                    </a:lnTo>
                    <a:lnTo>
                      <a:pt x="71" y="15"/>
                    </a:lnTo>
                    <a:lnTo>
                      <a:pt x="71" y="15"/>
                    </a:lnTo>
                    <a:lnTo>
                      <a:pt x="71" y="15"/>
                    </a:lnTo>
                    <a:lnTo>
                      <a:pt x="71" y="15"/>
                    </a:lnTo>
                    <a:lnTo>
                      <a:pt x="71" y="15"/>
                    </a:lnTo>
                    <a:lnTo>
                      <a:pt x="71" y="15"/>
                    </a:lnTo>
                    <a:lnTo>
                      <a:pt x="72" y="15"/>
                    </a:lnTo>
                    <a:lnTo>
                      <a:pt x="72" y="15"/>
                    </a:lnTo>
                    <a:lnTo>
                      <a:pt x="72" y="15"/>
                    </a:lnTo>
                    <a:lnTo>
                      <a:pt x="72" y="15"/>
                    </a:lnTo>
                    <a:lnTo>
                      <a:pt x="72" y="15"/>
                    </a:lnTo>
                    <a:lnTo>
                      <a:pt x="72" y="15"/>
                    </a:lnTo>
                    <a:lnTo>
                      <a:pt x="72" y="14"/>
                    </a:lnTo>
                    <a:lnTo>
                      <a:pt x="72" y="14"/>
                    </a:lnTo>
                    <a:lnTo>
                      <a:pt x="73" y="14"/>
                    </a:lnTo>
                    <a:lnTo>
                      <a:pt x="75" y="15"/>
                    </a:lnTo>
                    <a:lnTo>
                      <a:pt x="76" y="15"/>
                    </a:lnTo>
                    <a:lnTo>
                      <a:pt x="77" y="16"/>
                    </a:lnTo>
                    <a:lnTo>
                      <a:pt x="77" y="16"/>
                    </a:lnTo>
                    <a:lnTo>
                      <a:pt x="77" y="16"/>
                    </a:lnTo>
                    <a:lnTo>
                      <a:pt x="77" y="17"/>
                    </a:lnTo>
                    <a:lnTo>
                      <a:pt x="77" y="17"/>
                    </a:lnTo>
                    <a:lnTo>
                      <a:pt x="77" y="17"/>
                    </a:lnTo>
                    <a:lnTo>
                      <a:pt x="80" y="15"/>
                    </a:lnTo>
                    <a:lnTo>
                      <a:pt x="82" y="15"/>
                    </a:lnTo>
                    <a:lnTo>
                      <a:pt x="83" y="15"/>
                    </a:lnTo>
                    <a:lnTo>
                      <a:pt x="83" y="15"/>
                    </a:lnTo>
                    <a:lnTo>
                      <a:pt x="85" y="15"/>
                    </a:lnTo>
                    <a:lnTo>
                      <a:pt x="87" y="16"/>
                    </a:lnTo>
                    <a:lnTo>
                      <a:pt x="87" y="16"/>
                    </a:lnTo>
                    <a:lnTo>
                      <a:pt x="88" y="17"/>
                    </a:lnTo>
                    <a:lnTo>
                      <a:pt x="89" y="17"/>
                    </a:lnTo>
                    <a:lnTo>
                      <a:pt x="89" y="17"/>
                    </a:lnTo>
                    <a:lnTo>
                      <a:pt x="90" y="18"/>
                    </a:lnTo>
                    <a:lnTo>
                      <a:pt x="90" y="18"/>
                    </a:lnTo>
                    <a:lnTo>
                      <a:pt x="90" y="17"/>
                    </a:lnTo>
                    <a:lnTo>
                      <a:pt x="90" y="17"/>
                    </a:lnTo>
                    <a:lnTo>
                      <a:pt x="89" y="15"/>
                    </a:lnTo>
                    <a:lnTo>
                      <a:pt x="88" y="13"/>
                    </a:lnTo>
                    <a:lnTo>
                      <a:pt x="88" y="13"/>
                    </a:lnTo>
                    <a:lnTo>
                      <a:pt x="87" y="11"/>
                    </a:lnTo>
                    <a:lnTo>
                      <a:pt x="88" y="10"/>
                    </a:lnTo>
                    <a:lnTo>
                      <a:pt x="88" y="8"/>
                    </a:lnTo>
                    <a:lnTo>
                      <a:pt x="89" y="7"/>
                    </a:lnTo>
                    <a:lnTo>
                      <a:pt x="89" y="7"/>
                    </a:lnTo>
                    <a:lnTo>
                      <a:pt x="91" y="5"/>
                    </a:lnTo>
                    <a:lnTo>
                      <a:pt x="94" y="3"/>
                    </a:lnTo>
                    <a:lnTo>
                      <a:pt x="96" y="2"/>
                    </a:lnTo>
                    <a:lnTo>
                      <a:pt x="100" y="2"/>
                    </a:lnTo>
                    <a:lnTo>
                      <a:pt x="100" y="2"/>
                    </a:lnTo>
                    <a:lnTo>
                      <a:pt x="103" y="2"/>
                    </a:lnTo>
                    <a:lnTo>
                      <a:pt x="105" y="2"/>
                    </a:lnTo>
                    <a:lnTo>
                      <a:pt x="107" y="3"/>
                    </a:lnTo>
                    <a:lnTo>
                      <a:pt x="110" y="5"/>
                    </a:lnTo>
                    <a:lnTo>
                      <a:pt x="110" y="5"/>
                    </a:lnTo>
                    <a:lnTo>
                      <a:pt x="111" y="6"/>
                    </a:lnTo>
                    <a:lnTo>
                      <a:pt x="112" y="8"/>
                    </a:lnTo>
                    <a:lnTo>
                      <a:pt x="112" y="9"/>
                    </a:lnTo>
                    <a:lnTo>
                      <a:pt x="112" y="11"/>
                    </a:lnTo>
                    <a:lnTo>
                      <a:pt x="112" y="11"/>
                    </a:lnTo>
                    <a:lnTo>
                      <a:pt x="112" y="13"/>
                    </a:lnTo>
                    <a:lnTo>
                      <a:pt x="111" y="14"/>
                    </a:lnTo>
                    <a:lnTo>
                      <a:pt x="110" y="15"/>
                    </a:lnTo>
                    <a:lnTo>
                      <a:pt x="110" y="15"/>
                    </a:lnTo>
                    <a:lnTo>
                      <a:pt x="110" y="16"/>
                    </a:lnTo>
                    <a:lnTo>
                      <a:pt x="110" y="16"/>
                    </a:lnTo>
                    <a:lnTo>
                      <a:pt x="110" y="16"/>
                    </a:lnTo>
                    <a:lnTo>
                      <a:pt x="111" y="16"/>
                    </a:lnTo>
                    <a:lnTo>
                      <a:pt x="111" y="16"/>
                    </a:lnTo>
                    <a:lnTo>
                      <a:pt x="112" y="16"/>
                    </a:lnTo>
                    <a:lnTo>
                      <a:pt x="112" y="15"/>
                    </a:lnTo>
                    <a:lnTo>
                      <a:pt x="114" y="16"/>
                    </a:lnTo>
                    <a:lnTo>
                      <a:pt x="115" y="16"/>
                    </a:lnTo>
                    <a:lnTo>
                      <a:pt x="116" y="17"/>
                    </a:lnTo>
                    <a:lnTo>
                      <a:pt x="116" y="17"/>
                    </a:lnTo>
                    <a:lnTo>
                      <a:pt x="118" y="18"/>
                    </a:lnTo>
                    <a:lnTo>
                      <a:pt x="118" y="20"/>
                    </a:lnTo>
                    <a:lnTo>
                      <a:pt x="119" y="22"/>
                    </a:lnTo>
                    <a:lnTo>
                      <a:pt x="119" y="22"/>
                    </a:lnTo>
                    <a:lnTo>
                      <a:pt x="119" y="23"/>
                    </a:lnTo>
                    <a:lnTo>
                      <a:pt x="119" y="23"/>
                    </a:lnTo>
                    <a:lnTo>
                      <a:pt x="119" y="23"/>
                    </a:lnTo>
                    <a:lnTo>
                      <a:pt x="11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29" name="Freeform 3165">
                <a:extLst>
                  <a:ext uri="{FF2B5EF4-FFF2-40B4-BE49-F238E27FC236}">
                    <a16:creationId xmlns:a16="http://schemas.microsoft.com/office/drawing/2014/main" id="{3DE13A6D-E7DC-41E9-8DBC-83232C6A11F5}"/>
                  </a:ext>
                </a:extLst>
              </p:cNvPr>
              <p:cNvSpPr>
                <a:spLocks/>
              </p:cNvSpPr>
              <p:nvPr/>
            </p:nvSpPr>
            <p:spPr bwMode="auto">
              <a:xfrm>
                <a:off x="3058" y="1597"/>
                <a:ext cx="119" cy="126"/>
              </a:xfrm>
              <a:custGeom>
                <a:avLst/>
                <a:gdLst>
                  <a:gd name="T0" fmla="*/ 114 w 119"/>
                  <a:gd name="T1" fmla="*/ 15 h 126"/>
                  <a:gd name="T2" fmla="*/ 110 w 119"/>
                  <a:gd name="T3" fmla="*/ 4 h 126"/>
                  <a:gd name="T4" fmla="*/ 89 w 119"/>
                  <a:gd name="T5" fmla="*/ 6 h 126"/>
                  <a:gd name="T6" fmla="*/ 89 w 119"/>
                  <a:gd name="T7" fmla="*/ 16 h 126"/>
                  <a:gd name="T8" fmla="*/ 77 w 119"/>
                  <a:gd name="T9" fmla="*/ 16 h 126"/>
                  <a:gd name="T10" fmla="*/ 71 w 119"/>
                  <a:gd name="T11" fmla="*/ 14 h 126"/>
                  <a:gd name="T12" fmla="*/ 57 w 119"/>
                  <a:gd name="T13" fmla="*/ 13 h 126"/>
                  <a:gd name="T14" fmla="*/ 48 w 119"/>
                  <a:gd name="T15" fmla="*/ 22 h 126"/>
                  <a:gd name="T16" fmla="*/ 40 w 119"/>
                  <a:gd name="T17" fmla="*/ 21 h 126"/>
                  <a:gd name="T18" fmla="*/ 24 w 119"/>
                  <a:gd name="T19" fmla="*/ 30 h 126"/>
                  <a:gd name="T20" fmla="*/ 23 w 119"/>
                  <a:gd name="T21" fmla="*/ 40 h 126"/>
                  <a:gd name="T22" fmla="*/ 17 w 119"/>
                  <a:gd name="T23" fmla="*/ 44 h 126"/>
                  <a:gd name="T24" fmla="*/ 14 w 119"/>
                  <a:gd name="T25" fmla="*/ 52 h 126"/>
                  <a:gd name="T26" fmla="*/ 9 w 119"/>
                  <a:gd name="T27" fmla="*/ 56 h 126"/>
                  <a:gd name="T28" fmla="*/ 0 w 119"/>
                  <a:gd name="T29" fmla="*/ 69 h 126"/>
                  <a:gd name="T30" fmla="*/ 15 w 119"/>
                  <a:gd name="T31" fmla="*/ 78 h 126"/>
                  <a:gd name="T32" fmla="*/ 16 w 119"/>
                  <a:gd name="T33" fmla="*/ 83 h 126"/>
                  <a:gd name="T34" fmla="*/ 26 w 119"/>
                  <a:gd name="T35" fmla="*/ 88 h 126"/>
                  <a:gd name="T36" fmla="*/ 28 w 119"/>
                  <a:gd name="T37" fmla="*/ 93 h 126"/>
                  <a:gd name="T38" fmla="*/ 22 w 119"/>
                  <a:gd name="T39" fmla="*/ 98 h 126"/>
                  <a:gd name="T40" fmla="*/ 21 w 119"/>
                  <a:gd name="T41" fmla="*/ 108 h 126"/>
                  <a:gd name="T42" fmla="*/ 34 w 119"/>
                  <a:gd name="T43" fmla="*/ 112 h 126"/>
                  <a:gd name="T44" fmla="*/ 38 w 119"/>
                  <a:gd name="T45" fmla="*/ 112 h 126"/>
                  <a:gd name="T46" fmla="*/ 43 w 119"/>
                  <a:gd name="T47" fmla="*/ 117 h 126"/>
                  <a:gd name="T48" fmla="*/ 48 w 119"/>
                  <a:gd name="T49" fmla="*/ 121 h 126"/>
                  <a:gd name="T50" fmla="*/ 61 w 119"/>
                  <a:gd name="T51" fmla="*/ 125 h 126"/>
                  <a:gd name="T52" fmla="*/ 67 w 119"/>
                  <a:gd name="T53" fmla="*/ 116 h 126"/>
                  <a:gd name="T54" fmla="*/ 66 w 119"/>
                  <a:gd name="T55" fmla="*/ 123 h 126"/>
                  <a:gd name="T56" fmla="*/ 51 w 119"/>
                  <a:gd name="T57" fmla="*/ 124 h 126"/>
                  <a:gd name="T58" fmla="*/ 49 w 119"/>
                  <a:gd name="T59" fmla="*/ 117 h 126"/>
                  <a:gd name="T60" fmla="*/ 43 w 119"/>
                  <a:gd name="T61" fmla="*/ 116 h 126"/>
                  <a:gd name="T62" fmla="*/ 43 w 119"/>
                  <a:gd name="T63" fmla="*/ 114 h 126"/>
                  <a:gd name="T64" fmla="*/ 38 w 119"/>
                  <a:gd name="T65" fmla="*/ 111 h 126"/>
                  <a:gd name="T66" fmla="*/ 28 w 119"/>
                  <a:gd name="T67" fmla="*/ 111 h 126"/>
                  <a:gd name="T68" fmla="*/ 21 w 119"/>
                  <a:gd name="T69" fmla="*/ 101 h 126"/>
                  <a:gd name="T70" fmla="*/ 32 w 119"/>
                  <a:gd name="T71" fmla="*/ 95 h 126"/>
                  <a:gd name="T72" fmla="*/ 32 w 119"/>
                  <a:gd name="T73" fmla="*/ 94 h 126"/>
                  <a:gd name="T74" fmla="*/ 25 w 119"/>
                  <a:gd name="T75" fmla="*/ 90 h 126"/>
                  <a:gd name="T76" fmla="*/ 25 w 119"/>
                  <a:gd name="T77" fmla="*/ 87 h 126"/>
                  <a:gd name="T78" fmla="*/ 16 w 119"/>
                  <a:gd name="T79" fmla="*/ 81 h 126"/>
                  <a:gd name="T80" fmla="*/ 8 w 119"/>
                  <a:gd name="T81" fmla="*/ 76 h 126"/>
                  <a:gd name="T82" fmla="*/ 1 w 119"/>
                  <a:gd name="T83" fmla="*/ 64 h 126"/>
                  <a:gd name="T84" fmla="*/ 15 w 119"/>
                  <a:gd name="T85" fmla="*/ 55 h 126"/>
                  <a:gd name="T86" fmla="*/ 20 w 119"/>
                  <a:gd name="T87" fmla="*/ 55 h 126"/>
                  <a:gd name="T88" fmla="*/ 14 w 119"/>
                  <a:gd name="T89" fmla="*/ 47 h 126"/>
                  <a:gd name="T90" fmla="*/ 23 w 119"/>
                  <a:gd name="T91" fmla="*/ 44 h 126"/>
                  <a:gd name="T92" fmla="*/ 29 w 119"/>
                  <a:gd name="T93" fmla="*/ 40 h 126"/>
                  <a:gd name="T94" fmla="*/ 25 w 119"/>
                  <a:gd name="T95" fmla="*/ 31 h 126"/>
                  <a:gd name="T96" fmla="*/ 40 w 119"/>
                  <a:gd name="T97" fmla="*/ 22 h 126"/>
                  <a:gd name="T98" fmla="*/ 49 w 119"/>
                  <a:gd name="T99" fmla="*/ 26 h 126"/>
                  <a:gd name="T100" fmla="*/ 54 w 119"/>
                  <a:gd name="T101" fmla="*/ 16 h 126"/>
                  <a:gd name="T102" fmla="*/ 69 w 119"/>
                  <a:gd name="T103" fmla="*/ 14 h 126"/>
                  <a:gd name="T104" fmla="*/ 72 w 119"/>
                  <a:gd name="T105" fmla="*/ 15 h 126"/>
                  <a:gd name="T106" fmla="*/ 75 w 119"/>
                  <a:gd name="T107" fmla="*/ 15 h 126"/>
                  <a:gd name="T108" fmla="*/ 82 w 119"/>
                  <a:gd name="T109" fmla="*/ 15 h 126"/>
                  <a:gd name="T110" fmla="*/ 90 w 119"/>
                  <a:gd name="T111" fmla="*/ 18 h 126"/>
                  <a:gd name="T112" fmla="*/ 88 w 119"/>
                  <a:gd name="T113" fmla="*/ 8 h 126"/>
                  <a:gd name="T114" fmla="*/ 105 w 119"/>
                  <a:gd name="T115" fmla="*/ 2 h 126"/>
                  <a:gd name="T116" fmla="*/ 112 w 119"/>
                  <a:gd name="T117" fmla="*/ 13 h 126"/>
                  <a:gd name="T118" fmla="*/ 112 w 119"/>
                  <a:gd name="T119" fmla="*/ 16 h 126"/>
                  <a:gd name="T120" fmla="*/ 119 w 119"/>
                  <a:gd name="T121" fmla="*/ 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9" h="126">
                    <a:moveTo>
                      <a:pt x="119" y="22"/>
                    </a:moveTo>
                    <a:lnTo>
                      <a:pt x="119" y="22"/>
                    </a:lnTo>
                    <a:lnTo>
                      <a:pt x="119" y="21"/>
                    </a:lnTo>
                    <a:lnTo>
                      <a:pt x="119" y="19"/>
                    </a:lnTo>
                    <a:lnTo>
                      <a:pt x="119" y="19"/>
                    </a:lnTo>
                    <a:lnTo>
                      <a:pt x="118" y="17"/>
                    </a:lnTo>
                    <a:lnTo>
                      <a:pt x="116" y="16"/>
                    </a:lnTo>
                    <a:lnTo>
                      <a:pt x="116" y="16"/>
                    </a:lnTo>
                    <a:lnTo>
                      <a:pt x="114" y="15"/>
                    </a:lnTo>
                    <a:lnTo>
                      <a:pt x="113" y="15"/>
                    </a:lnTo>
                    <a:lnTo>
                      <a:pt x="112" y="15"/>
                    </a:lnTo>
                    <a:lnTo>
                      <a:pt x="112" y="15"/>
                    </a:lnTo>
                    <a:lnTo>
                      <a:pt x="113" y="13"/>
                    </a:lnTo>
                    <a:lnTo>
                      <a:pt x="113" y="10"/>
                    </a:lnTo>
                    <a:lnTo>
                      <a:pt x="113" y="8"/>
                    </a:lnTo>
                    <a:lnTo>
                      <a:pt x="112" y="6"/>
                    </a:lnTo>
                    <a:lnTo>
                      <a:pt x="112" y="6"/>
                    </a:lnTo>
                    <a:lnTo>
                      <a:pt x="110" y="4"/>
                    </a:lnTo>
                    <a:lnTo>
                      <a:pt x="107" y="2"/>
                    </a:lnTo>
                    <a:lnTo>
                      <a:pt x="104" y="1"/>
                    </a:lnTo>
                    <a:lnTo>
                      <a:pt x="101" y="0"/>
                    </a:lnTo>
                    <a:lnTo>
                      <a:pt x="101" y="0"/>
                    </a:lnTo>
                    <a:lnTo>
                      <a:pt x="100" y="1"/>
                    </a:lnTo>
                    <a:lnTo>
                      <a:pt x="98" y="1"/>
                    </a:lnTo>
                    <a:lnTo>
                      <a:pt x="94" y="2"/>
                    </a:lnTo>
                    <a:lnTo>
                      <a:pt x="91" y="4"/>
                    </a:lnTo>
                    <a:lnTo>
                      <a:pt x="89" y="6"/>
                    </a:lnTo>
                    <a:lnTo>
                      <a:pt x="89" y="6"/>
                    </a:lnTo>
                    <a:lnTo>
                      <a:pt x="87" y="8"/>
                    </a:lnTo>
                    <a:lnTo>
                      <a:pt x="87" y="9"/>
                    </a:lnTo>
                    <a:lnTo>
                      <a:pt x="87" y="10"/>
                    </a:lnTo>
                    <a:lnTo>
                      <a:pt x="87" y="12"/>
                    </a:lnTo>
                    <a:lnTo>
                      <a:pt x="87" y="12"/>
                    </a:lnTo>
                    <a:lnTo>
                      <a:pt x="87" y="14"/>
                    </a:lnTo>
                    <a:lnTo>
                      <a:pt x="89" y="16"/>
                    </a:lnTo>
                    <a:lnTo>
                      <a:pt x="89" y="16"/>
                    </a:lnTo>
                    <a:lnTo>
                      <a:pt x="87" y="16"/>
                    </a:lnTo>
                    <a:lnTo>
                      <a:pt x="87" y="16"/>
                    </a:lnTo>
                    <a:lnTo>
                      <a:pt x="86" y="15"/>
                    </a:lnTo>
                    <a:lnTo>
                      <a:pt x="84" y="15"/>
                    </a:lnTo>
                    <a:lnTo>
                      <a:pt x="84" y="15"/>
                    </a:lnTo>
                    <a:lnTo>
                      <a:pt x="82" y="15"/>
                    </a:lnTo>
                    <a:lnTo>
                      <a:pt x="81" y="15"/>
                    </a:lnTo>
                    <a:lnTo>
                      <a:pt x="77" y="16"/>
                    </a:lnTo>
                    <a:lnTo>
                      <a:pt x="77" y="16"/>
                    </a:lnTo>
                    <a:lnTo>
                      <a:pt x="77" y="15"/>
                    </a:lnTo>
                    <a:lnTo>
                      <a:pt x="77" y="15"/>
                    </a:lnTo>
                    <a:lnTo>
                      <a:pt x="77" y="15"/>
                    </a:lnTo>
                    <a:lnTo>
                      <a:pt x="75" y="14"/>
                    </a:lnTo>
                    <a:lnTo>
                      <a:pt x="73" y="13"/>
                    </a:lnTo>
                    <a:lnTo>
                      <a:pt x="73" y="13"/>
                    </a:lnTo>
                    <a:lnTo>
                      <a:pt x="72" y="13"/>
                    </a:lnTo>
                    <a:lnTo>
                      <a:pt x="72" y="13"/>
                    </a:lnTo>
                    <a:lnTo>
                      <a:pt x="71" y="14"/>
                    </a:lnTo>
                    <a:lnTo>
                      <a:pt x="71" y="14"/>
                    </a:lnTo>
                    <a:lnTo>
                      <a:pt x="71" y="14"/>
                    </a:lnTo>
                    <a:lnTo>
                      <a:pt x="69" y="13"/>
                    </a:lnTo>
                    <a:lnTo>
                      <a:pt x="68" y="12"/>
                    </a:lnTo>
                    <a:lnTo>
                      <a:pt x="68" y="12"/>
                    </a:lnTo>
                    <a:lnTo>
                      <a:pt x="65" y="12"/>
                    </a:lnTo>
                    <a:lnTo>
                      <a:pt x="63" y="12"/>
                    </a:lnTo>
                    <a:lnTo>
                      <a:pt x="60" y="12"/>
                    </a:lnTo>
                    <a:lnTo>
                      <a:pt x="57" y="13"/>
                    </a:lnTo>
                    <a:lnTo>
                      <a:pt x="57" y="13"/>
                    </a:lnTo>
                    <a:lnTo>
                      <a:pt x="55" y="14"/>
                    </a:lnTo>
                    <a:lnTo>
                      <a:pt x="54" y="15"/>
                    </a:lnTo>
                    <a:lnTo>
                      <a:pt x="52" y="16"/>
                    </a:lnTo>
                    <a:lnTo>
                      <a:pt x="50" y="18"/>
                    </a:lnTo>
                    <a:lnTo>
                      <a:pt x="50" y="18"/>
                    </a:lnTo>
                    <a:lnTo>
                      <a:pt x="49" y="20"/>
                    </a:lnTo>
                    <a:lnTo>
                      <a:pt x="48" y="21"/>
                    </a:lnTo>
                    <a:lnTo>
                      <a:pt x="48" y="22"/>
                    </a:lnTo>
                    <a:lnTo>
                      <a:pt x="47" y="24"/>
                    </a:lnTo>
                    <a:lnTo>
                      <a:pt x="47" y="24"/>
                    </a:lnTo>
                    <a:lnTo>
                      <a:pt x="47" y="24"/>
                    </a:lnTo>
                    <a:lnTo>
                      <a:pt x="47" y="24"/>
                    </a:lnTo>
                    <a:lnTo>
                      <a:pt x="46" y="23"/>
                    </a:lnTo>
                    <a:lnTo>
                      <a:pt x="46" y="23"/>
                    </a:lnTo>
                    <a:lnTo>
                      <a:pt x="43" y="22"/>
                    </a:lnTo>
                    <a:lnTo>
                      <a:pt x="40" y="21"/>
                    </a:lnTo>
                    <a:lnTo>
                      <a:pt x="40" y="21"/>
                    </a:lnTo>
                    <a:lnTo>
                      <a:pt x="37" y="21"/>
                    </a:lnTo>
                    <a:lnTo>
                      <a:pt x="34" y="21"/>
                    </a:lnTo>
                    <a:lnTo>
                      <a:pt x="32" y="22"/>
                    </a:lnTo>
                    <a:lnTo>
                      <a:pt x="29" y="23"/>
                    </a:lnTo>
                    <a:lnTo>
                      <a:pt x="29" y="23"/>
                    </a:lnTo>
                    <a:lnTo>
                      <a:pt x="27" y="24"/>
                    </a:lnTo>
                    <a:lnTo>
                      <a:pt x="25" y="26"/>
                    </a:lnTo>
                    <a:lnTo>
                      <a:pt x="24" y="28"/>
                    </a:lnTo>
                    <a:lnTo>
                      <a:pt x="24" y="30"/>
                    </a:lnTo>
                    <a:lnTo>
                      <a:pt x="24" y="30"/>
                    </a:lnTo>
                    <a:lnTo>
                      <a:pt x="24" y="33"/>
                    </a:lnTo>
                    <a:lnTo>
                      <a:pt x="25" y="35"/>
                    </a:lnTo>
                    <a:lnTo>
                      <a:pt x="26" y="37"/>
                    </a:lnTo>
                    <a:lnTo>
                      <a:pt x="28" y="39"/>
                    </a:lnTo>
                    <a:lnTo>
                      <a:pt x="28" y="39"/>
                    </a:lnTo>
                    <a:lnTo>
                      <a:pt x="25" y="39"/>
                    </a:lnTo>
                    <a:lnTo>
                      <a:pt x="23" y="40"/>
                    </a:lnTo>
                    <a:lnTo>
                      <a:pt x="23" y="40"/>
                    </a:lnTo>
                    <a:lnTo>
                      <a:pt x="22" y="40"/>
                    </a:lnTo>
                    <a:lnTo>
                      <a:pt x="21" y="41"/>
                    </a:lnTo>
                    <a:lnTo>
                      <a:pt x="21" y="41"/>
                    </a:lnTo>
                    <a:lnTo>
                      <a:pt x="21" y="41"/>
                    </a:lnTo>
                    <a:lnTo>
                      <a:pt x="21" y="42"/>
                    </a:lnTo>
                    <a:lnTo>
                      <a:pt x="22" y="43"/>
                    </a:lnTo>
                    <a:lnTo>
                      <a:pt x="22" y="43"/>
                    </a:lnTo>
                    <a:lnTo>
                      <a:pt x="19" y="43"/>
                    </a:lnTo>
                    <a:lnTo>
                      <a:pt x="17" y="44"/>
                    </a:lnTo>
                    <a:lnTo>
                      <a:pt x="15" y="45"/>
                    </a:lnTo>
                    <a:lnTo>
                      <a:pt x="14" y="45"/>
                    </a:lnTo>
                    <a:lnTo>
                      <a:pt x="14" y="46"/>
                    </a:lnTo>
                    <a:lnTo>
                      <a:pt x="13" y="48"/>
                    </a:lnTo>
                    <a:lnTo>
                      <a:pt x="13" y="48"/>
                    </a:lnTo>
                    <a:lnTo>
                      <a:pt x="12" y="49"/>
                    </a:lnTo>
                    <a:lnTo>
                      <a:pt x="13" y="50"/>
                    </a:lnTo>
                    <a:lnTo>
                      <a:pt x="13" y="51"/>
                    </a:lnTo>
                    <a:lnTo>
                      <a:pt x="14" y="52"/>
                    </a:lnTo>
                    <a:lnTo>
                      <a:pt x="14" y="52"/>
                    </a:lnTo>
                    <a:lnTo>
                      <a:pt x="15" y="54"/>
                    </a:lnTo>
                    <a:lnTo>
                      <a:pt x="17" y="54"/>
                    </a:lnTo>
                    <a:lnTo>
                      <a:pt x="17" y="54"/>
                    </a:lnTo>
                    <a:lnTo>
                      <a:pt x="15" y="54"/>
                    </a:lnTo>
                    <a:lnTo>
                      <a:pt x="15" y="54"/>
                    </a:lnTo>
                    <a:lnTo>
                      <a:pt x="13" y="55"/>
                    </a:lnTo>
                    <a:lnTo>
                      <a:pt x="12" y="55"/>
                    </a:lnTo>
                    <a:lnTo>
                      <a:pt x="9" y="56"/>
                    </a:lnTo>
                    <a:lnTo>
                      <a:pt x="9" y="56"/>
                    </a:lnTo>
                    <a:lnTo>
                      <a:pt x="7" y="58"/>
                    </a:lnTo>
                    <a:lnTo>
                      <a:pt x="5" y="59"/>
                    </a:lnTo>
                    <a:lnTo>
                      <a:pt x="3" y="60"/>
                    </a:lnTo>
                    <a:lnTo>
                      <a:pt x="1" y="63"/>
                    </a:lnTo>
                    <a:lnTo>
                      <a:pt x="1" y="63"/>
                    </a:lnTo>
                    <a:lnTo>
                      <a:pt x="0" y="65"/>
                    </a:lnTo>
                    <a:lnTo>
                      <a:pt x="0" y="67"/>
                    </a:lnTo>
                    <a:lnTo>
                      <a:pt x="0" y="69"/>
                    </a:lnTo>
                    <a:lnTo>
                      <a:pt x="0" y="71"/>
                    </a:lnTo>
                    <a:lnTo>
                      <a:pt x="0" y="71"/>
                    </a:lnTo>
                    <a:lnTo>
                      <a:pt x="2" y="73"/>
                    </a:lnTo>
                    <a:lnTo>
                      <a:pt x="4" y="75"/>
                    </a:lnTo>
                    <a:lnTo>
                      <a:pt x="6" y="76"/>
                    </a:lnTo>
                    <a:lnTo>
                      <a:pt x="9" y="77"/>
                    </a:lnTo>
                    <a:lnTo>
                      <a:pt x="9" y="77"/>
                    </a:lnTo>
                    <a:lnTo>
                      <a:pt x="12" y="78"/>
                    </a:lnTo>
                    <a:lnTo>
                      <a:pt x="15" y="78"/>
                    </a:lnTo>
                    <a:lnTo>
                      <a:pt x="15" y="78"/>
                    </a:lnTo>
                    <a:lnTo>
                      <a:pt x="16" y="79"/>
                    </a:lnTo>
                    <a:lnTo>
                      <a:pt x="16" y="79"/>
                    </a:lnTo>
                    <a:lnTo>
                      <a:pt x="15" y="80"/>
                    </a:lnTo>
                    <a:lnTo>
                      <a:pt x="15" y="80"/>
                    </a:lnTo>
                    <a:lnTo>
                      <a:pt x="15" y="81"/>
                    </a:lnTo>
                    <a:lnTo>
                      <a:pt x="15" y="82"/>
                    </a:lnTo>
                    <a:lnTo>
                      <a:pt x="15" y="82"/>
                    </a:lnTo>
                    <a:lnTo>
                      <a:pt x="16" y="83"/>
                    </a:lnTo>
                    <a:lnTo>
                      <a:pt x="17" y="83"/>
                    </a:lnTo>
                    <a:lnTo>
                      <a:pt x="19" y="84"/>
                    </a:lnTo>
                    <a:lnTo>
                      <a:pt x="19" y="84"/>
                    </a:lnTo>
                    <a:lnTo>
                      <a:pt x="21" y="86"/>
                    </a:lnTo>
                    <a:lnTo>
                      <a:pt x="24" y="87"/>
                    </a:lnTo>
                    <a:lnTo>
                      <a:pt x="24" y="87"/>
                    </a:lnTo>
                    <a:lnTo>
                      <a:pt x="25" y="87"/>
                    </a:lnTo>
                    <a:lnTo>
                      <a:pt x="26" y="88"/>
                    </a:lnTo>
                    <a:lnTo>
                      <a:pt x="26" y="88"/>
                    </a:lnTo>
                    <a:lnTo>
                      <a:pt x="25" y="88"/>
                    </a:lnTo>
                    <a:lnTo>
                      <a:pt x="25" y="88"/>
                    </a:lnTo>
                    <a:lnTo>
                      <a:pt x="24" y="89"/>
                    </a:lnTo>
                    <a:lnTo>
                      <a:pt x="24" y="90"/>
                    </a:lnTo>
                    <a:lnTo>
                      <a:pt x="24" y="90"/>
                    </a:lnTo>
                    <a:lnTo>
                      <a:pt x="24" y="90"/>
                    </a:lnTo>
                    <a:lnTo>
                      <a:pt x="25" y="92"/>
                    </a:lnTo>
                    <a:lnTo>
                      <a:pt x="26" y="92"/>
                    </a:lnTo>
                    <a:lnTo>
                      <a:pt x="28" y="93"/>
                    </a:lnTo>
                    <a:lnTo>
                      <a:pt x="28" y="93"/>
                    </a:lnTo>
                    <a:lnTo>
                      <a:pt x="31" y="94"/>
                    </a:lnTo>
                    <a:lnTo>
                      <a:pt x="31" y="94"/>
                    </a:lnTo>
                    <a:lnTo>
                      <a:pt x="29" y="95"/>
                    </a:lnTo>
                    <a:lnTo>
                      <a:pt x="28" y="95"/>
                    </a:lnTo>
                    <a:lnTo>
                      <a:pt x="25" y="96"/>
                    </a:lnTo>
                    <a:lnTo>
                      <a:pt x="25" y="96"/>
                    </a:lnTo>
                    <a:lnTo>
                      <a:pt x="23" y="97"/>
                    </a:lnTo>
                    <a:lnTo>
                      <a:pt x="22" y="98"/>
                    </a:lnTo>
                    <a:lnTo>
                      <a:pt x="21" y="100"/>
                    </a:lnTo>
                    <a:lnTo>
                      <a:pt x="20" y="101"/>
                    </a:lnTo>
                    <a:lnTo>
                      <a:pt x="20" y="101"/>
                    </a:lnTo>
                    <a:lnTo>
                      <a:pt x="20" y="102"/>
                    </a:lnTo>
                    <a:lnTo>
                      <a:pt x="20" y="104"/>
                    </a:lnTo>
                    <a:lnTo>
                      <a:pt x="20" y="106"/>
                    </a:lnTo>
                    <a:lnTo>
                      <a:pt x="20" y="107"/>
                    </a:lnTo>
                    <a:lnTo>
                      <a:pt x="20" y="107"/>
                    </a:lnTo>
                    <a:lnTo>
                      <a:pt x="21" y="108"/>
                    </a:lnTo>
                    <a:lnTo>
                      <a:pt x="23" y="109"/>
                    </a:lnTo>
                    <a:lnTo>
                      <a:pt x="24" y="111"/>
                    </a:lnTo>
                    <a:lnTo>
                      <a:pt x="26" y="111"/>
                    </a:lnTo>
                    <a:lnTo>
                      <a:pt x="26" y="111"/>
                    </a:lnTo>
                    <a:lnTo>
                      <a:pt x="28" y="112"/>
                    </a:lnTo>
                    <a:lnTo>
                      <a:pt x="30" y="112"/>
                    </a:lnTo>
                    <a:lnTo>
                      <a:pt x="32" y="112"/>
                    </a:lnTo>
                    <a:lnTo>
                      <a:pt x="34" y="112"/>
                    </a:lnTo>
                    <a:lnTo>
                      <a:pt x="34" y="112"/>
                    </a:lnTo>
                    <a:lnTo>
                      <a:pt x="35" y="112"/>
                    </a:lnTo>
                    <a:lnTo>
                      <a:pt x="35" y="112"/>
                    </a:lnTo>
                    <a:lnTo>
                      <a:pt x="37" y="111"/>
                    </a:lnTo>
                    <a:lnTo>
                      <a:pt x="38" y="111"/>
                    </a:lnTo>
                    <a:lnTo>
                      <a:pt x="38" y="111"/>
                    </a:lnTo>
                    <a:lnTo>
                      <a:pt x="38" y="111"/>
                    </a:lnTo>
                    <a:lnTo>
                      <a:pt x="38" y="111"/>
                    </a:lnTo>
                    <a:lnTo>
                      <a:pt x="38" y="112"/>
                    </a:lnTo>
                    <a:lnTo>
                      <a:pt x="38" y="112"/>
                    </a:lnTo>
                    <a:lnTo>
                      <a:pt x="39" y="113"/>
                    </a:lnTo>
                    <a:lnTo>
                      <a:pt x="39" y="113"/>
                    </a:lnTo>
                    <a:lnTo>
                      <a:pt x="40" y="114"/>
                    </a:lnTo>
                    <a:lnTo>
                      <a:pt x="41" y="115"/>
                    </a:lnTo>
                    <a:lnTo>
                      <a:pt x="42" y="115"/>
                    </a:lnTo>
                    <a:lnTo>
                      <a:pt x="42" y="115"/>
                    </a:lnTo>
                    <a:lnTo>
                      <a:pt x="42" y="116"/>
                    </a:lnTo>
                    <a:lnTo>
                      <a:pt x="42" y="117"/>
                    </a:lnTo>
                    <a:lnTo>
                      <a:pt x="43" y="117"/>
                    </a:lnTo>
                    <a:lnTo>
                      <a:pt x="43" y="117"/>
                    </a:lnTo>
                    <a:lnTo>
                      <a:pt x="44" y="118"/>
                    </a:lnTo>
                    <a:lnTo>
                      <a:pt x="45" y="118"/>
                    </a:lnTo>
                    <a:lnTo>
                      <a:pt x="46" y="118"/>
                    </a:lnTo>
                    <a:lnTo>
                      <a:pt x="47" y="118"/>
                    </a:lnTo>
                    <a:lnTo>
                      <a:pt x="47" y="118"/>
                    </a:lnTo>
                    <a:lnTo>
                      <a:pt x="47" y="119"/>
                    </a:lnTo>
                    <a:lnTo>
                      <a:pt x="47" y="120"/>
                    </a:lnTo>
                    <a:lnTo>
                      <a:pt x="48" y="121"/>
                    </a:lnTo>
                    <a:lnTo>
                      <a:pt x="48" y="123"/>
                    </a:lnTo>
                    <a:lnTo>
                      <a:pt x="48" y="123"/>
                    </a:lnTo>
                    <a:lnTo>
                      <a:pt x="50" y="124"/>
                    </a:lnTo>
                    <a:lnTo>
                      <a:pt x="52" y="125"/>
                    </a:lnTo>
                    <a:lnTo>
                      <a:pt x="55" y="126"/>
                    </a:lnTo>
                    <a:lnTo>
                      <a:pt x="57" y="126"/>
                    </a:lnTo>
                    <a:lnTo>
                      <a:pt x="57" y="126"/>
                    </a:lnTo>
                    <a:lnTo>
                      <a:pt x="59" y="125"/>
                    </a:lnTo>
                    <a:lnTo>
                      <a:pt x="61" y="125"/>
                    </a:lnTo>
                    <a:lnTo>
                      <a:pt x="64" y="124"/>
                    </a:lnTo>
                    <a:lnTo>
                      <a:pt x="66" y="123"/>
                    </a:lnTo>
                    <a:lnTo>
                      <a:pt x="66" y="123"/>
                    </a:lnTo>
                    <a:lnTo>
                      <a:pt x="67" y="121"/>
                    </a:lnTo>
                    <a:lnTo>
                      <a:pt x="69" y="119"/>
                    </a:lnTo>
                    <a:lnTo>
                      <a:pt x="69" y="119"/>
                    </a:lnTo>
                    <a:lnTo>
                      <a:pt x="69" y="118"/>
                    </a:lnTo>
                    <a:lnTo>
                      <a:pt x="68" y="117"/>
                    </a:lnTo>
                    <a:lnTo>
                      <a:pt x="67" y="116"/>
                    </a:lnTo>
                    <a:lnTo>
                      <a:pt x="67" y="116"/>
                    </a:lnTo>
                    <a:lnTo>
                      <a:pt x="67" y="116"/>
                    </a:lnTo>
                    <a:lnTo>
                      <a:pt x="67" y="116"/>
                    </a:lnTo>
                    <a:lnTo>
                      <a:pt x="68" y="117"/>
                    </a:lnTo>
                    <a:lnTo>
                      <a:pt x="68" y="118"/>
                    </a:lnTo>
                    <a:lnTo>
                      <a:pt x="68" y="120"/>
                    </a:lnTo>
                    <a:lnTo>
                      <a:pt x="67" y="121"/>
                    </a:lnTo>
                    <a:lnTo>
                      <a:pt x="67" y="121"/>
                    </a:lnTo>
                    <a:lnTo>
                      <a:pt x="66" y="123"/>
                    </a:lnTo>
                    <a:lnTo>
                      <a:pt x="64" y="124"/>
                    </a:lnTo>
                    <a:lnTo>
                      <a:pt x="64" y="124"/>
                    </a:lnTo>
                    <a:lnTo>
                      <a:pt x="62" y="124"/>
                    </a:lnTo>
                    <a:lnTo>
                      <a:pt x="61" y="125"/>
                    </a:lnTo>
                    <a:lnTo>
                      <a:pt x="57" y="125"/>
                    </a:lnTo>
                    <a:lnTo>
                      <a:pt x="57" y="125"/>
                    </a:lnTo>
                    <a:lnTo>
                      <a:pt x="55" y="125"/>
                    </a:lnTo>
                    <a:lnTo>
                      <a:pt x="53" y="125"/>
                    </a:lnTo>
                    <a:lnTo>
                      <a:pt x="51" y="124"/>
                    </a:lnTo>
                    <a:lnTo>
                      <a:pt x="50" y="123"/>
                    </a:lnTo>
                    <a:lnTo>
                      <a:pt x="50" y="123"/>
                    </a:lnTo>
                    <a:lnTo>
                      <a:pt x="48" y="122"/>
                    </a:lnTo>
                    <a:lnTo>
                      <a:pt x="48" y="120"/>
                    </a:lnTo>
                    <a:lnTo>
                      <a:pt x="48" y="120"/>
                    </a:lnTo>
                    <a:lnTo>
                      <a:pt x="48" y="119"/>
                    </a:lnTo>
                    <a:lnTo>
                      <a:pt x="48" y="118"/>
                    </a:lnTo>
                    <a:lnTo>
                      <a:pt x="49" y="117"/>
                    </a:lnTo>
                    <a:lnTo>
                      <a:pt x="49" y="117"/>
                    </a:lnTo>
                    <a:lnTo>
                      <a:pt x="49" y="117"/>
                    </a:lnTo>
                    <a:lnTo>
                      <a:pt x="49" y="117"/>
                    </a:lnTo>
                    <a:lnTo>
                      <a:pt x="49" y="116"/>
                    </a:lnTo>
                    <a:lnTo>
                      <a:pt x="48" y="116"/>
                    </a:lnTo>
                    <a:lnTo>
                      <a:pt x="48" y="116"/>
                    </a:lnTo>
                    <a:lnTo>
                      <a:pt x="47" y="117"/>
                    </a:lnTo>
                    <a:lnTo>
                      <a:pt x="46" y="117"/>
                    </a:lnTo>
                    <a:lnTo>
                      <a:pt x="45" y="117"/>
                    </a:lnTo>
                    <a:lnTo>
                      <a:pt x="43" y="116"/>
                    </a:lnTo>
                    <a:lnTo>
                      <a:pt x="43" y="116"/>
                    </a:lnTo>
                    <a:lnTo>
                      <a:pt x="43" y="116"/>
                    </a:lnTo>
                    <a:lnTo>
                      <a:pt x="43" y="115"/>
                    </a:lnTo>
                    <a:lnTo>
                      <a:pt x="44" y="114"/>
                    </a:lnTo>
                    <a:lnTo>
                      <a:pt x="44" y="114"/>
                    </a:lnTo>
                    <a:lnTo>
                      <a:pt x="44" y="114"/>
                    </a:lnTo>
                    <a:lnTo>
                      <a:pt x="43" y="114"/>
                    </a:lnTo>
                    <a:lnTo>
                      <a:pt x="43" y="114"/>
                    </a:lnTo>
                    <a:lnTo>
                      <a:pt x="43" y="114"/>
                    </a:lnTo>
                    <a:lnTo>
                      <a:pt x="42" y="114"/>
                    </a:lnTo>
                    <a:lnTo>
                      <a:pt x="41" y="114"/>
                    </a:lnTo>
                    <a:lnTo>
                      <a:pt x="40" y="113"/>
                    </a:lnTo>
                    <a:lnTo>
                      <a:pt x="39" y="112"/>
                    </a:lnTo>
                    <a:lnTo>
                      <a:pt x="38" y="112"/>
                    </a:lnTo>
                    <a:lnTo>
                      <a:pt x="38" y="111"/>
                    </a:lnTo>
                    <a:lnTo>
                      <a:pt x="38" y="111"/>
                    </a:lnTo>
                    <a:lnTo>
                      <a:pt x="38" y="111"/>
                    </a:lnTo>
                    <a:lnTo>
                      <a:pt x="38" y="111"/>
                    </a:lnTo>
                    <a:lnTo>
                      <a:pt x="37" y="110"/>
                    </a:lnTo>
                    <a:lnTo>
                      <a:pt x="37" y="110"/>
                    </a:lnTo>
                    <a:lnTo>
                      <a:pt x="35" y="111"/>
                    </a:lnTo>
                    <a:lnTo>
                      <a:pt x="35" y="111"/>
                    </a:lnTo>
                    <a:lnTo>
                      <a:pt x="34" y="112"/>
                    </a:lnTo>
                    <a:lnTo>
                      <a:pt x="32" y="112"/>
                    </a:lnTo>
                    <a:lnTo>
                      <a:pt x="32" y="112"/>
                    </a:lnTo>
                    <a:lnTo>
                      <a:pt x="30" y="112"/>
                    </a:lnTo>
                    <a:lnTo>
                      <a:pt x="28" y="111"/>
                    </a:lnTo>
                    <a:lnTo>
                      <a:pt x="24" y="110"/>
                    </a:lnTo>
                    <a:lnTo>
                      <a:pt x="24" y="110"/>
                    </a:lnTo>
                    <a:lnTo>
                      <a:pt x="23" y="109"/>
                    </a:lnTo>
                    <a:lnTo>
                      <a:pt x="21" y="107"/>
                    </a:lnTo>
                    <a:lnTo>
                      <a:pt x="21" y="106"/>
                    </a:lnTo>
                    <a:lnTo>
                      <a:pt x="20" y="104"/>
                    </a:lnTo>
                    <a:lnTo>
                      <a:pt x="20" y="104"/>
                    </a:lnTo>
                    <a:lnTo>
                      <a:pt x="20" y="102"/>
                    </a:lnTo>
                    <a:lnTo>
                      <a:pt x="21" y="101"/>
                    </a:lnTo>
                    <a:lnTo>
                      <a:pt x="22" y="99"/>
                    </a:lnTo>
                    <a:lnTo>
                      <a:pt x="23" y="98"/>
                    </a:lnTo>
                    <a:lnTo>
                      <a:pt x="23" y="98"/>
                    </a:lnTo>
                    <a:lnTo>
                      <a:pt x="25" y="97"/>
                    </a:lnTo>
                    <a:lnTo>
                      <a:pt x="26" y="96"/>
                    </a:lnTo>
                    <a:lnTo>
                      <a:pt x="30" y="95"/>
                    </a:lnTo>
                    <a:lnTo>
                      <a:pt x="30" y="95"/>
                    </a:lnTo>
                    <a:lnTo>
                      <a:pt x="31" y="95"/>
                    </a:lnTo>
                    <a:lnTo>
                      <a:pt x="32" y="95"/>
                    </a:lnTo>
                    <a:lnTo>
                      <a:pt x="32" y="95"/>
                    </a:lnTo>
                    <a:lnTo>
                      <a:pt x="34" y="96"/>
                    </a:lnTo>
                    <a:lnTo>
                      <a:pt x="34" y="96"/>
                    </a:lnTo>
                    <a:lnTo>
                      <a:pt x="34" y="96"/>
                    </a:lnTo>
                    <a:lnTo>
                      <a:pt x="35" y="95"/>
                    </a:lnTo>
                    <a:lnTo>
                      <a:pt x="35" y="95"/>
                    </a:lnTo>
                    <a:lnTo>
                      <a:pt x="34" y="95"/>
                    </a:lnTo>
                    <a:lnTo>
                      <a:pt x="32" y="94"/>
                    </a:lnTo>
                    <a:lnTo>
                      <a:pt x="32" y="94"/>
                    </a:lnTo>
                    <a:lnTo>
                      <a:pt x="31" y="94"/>
                    </a:lnTo>
                    <a:lnTo>
                      <a:pt x="31" y="94"/>
                    </a:lnTo>
                    <a:lnTo>
                      <a:pt x="29" y="93"/>
                    </a:lnTo>
                    <a:lnTo>
                      <a:pt x="27" y="92"/>
                    </a:lnTo>
                    <a:lnTo>
                      <a:pt x="27" y="92"/>
                    </a:lnTo>
                    <a:lnTo>
                      <a:pt x="26" y="92"/>
                    </a:lnTo>
                    <a:lnTo>
                      <a:pt x="25" y="90"/>
                    </a:lnTo>
                    <a:lnTo>
                      <a:pt x="25" y="90"/>
                    </a:lnTo>
                    <a:lnTo>
                      <a:pt x="25" y="90"/>
                    </a:lnTo>
                    <a:lnTo>
                      <a:pt x="25" y="89"/>
                    </a:lnTo>
                    <a:lnTo>
                      <a:pt x="26" y="88"/>
                    </a:lnTo>
                    <a:lnTo>
                      <a:pt x="26" y="88"/>
                    </a:lnTo>
                    <a:lnTo>
                      <a:pt x="27" y="88"/>
                    </a:lnTo>
                    <a:lnTo>
                      <a:pt x="27" y="88"/>
                    </a:lnTo>
                    <a:lnTo>
                      <a:pt x="27" y="87"/>
                    </a:lnTo>
                    <a:lnTo>
                      <a:pt x="27" y="87"/>
                    </a:lnTo>
                    <a:lnTo>
                      <a:pt x="26" y="87"/>
                    </a:lnTo>
                    <a:lnTo>
                      <a:pt x="25" y="87"/>
                    </a:lnTo>
                    <a:lnTo>
                      <a:pt x="25" y="87"/>
                    </a:lnTo>
                    <a:lnTo>
                      <a:pt x="21" y="85"/>
                    </a:lnTo>
                    <a:lnTo>
                      <a:pt x="21" y="85"/>
                    </a:lnTo>
                    <a:lnTo>
                      <a:pt x="18" y="83"/>
                    </a:lnTo>
                    <a:lnTo>
                      <a:pt x="18" y="83"/>
                    </a:lnTo>
                    <a:lnTo>
                      <a:pt x="16" y="82"/>
                    </a:lnTo>
                    <a:lnTo>
                      <a:pt x="16" y="81"/>
                    </a:lnTo>
                    <a:lnTo>
                      <a:pt x="16" y="81"/>
                    </a:lnTo>
                    <a:lnTo>
                      <a:pt x="16" y="81"/>
                    </a:lnTo>
                    <a:lnTo>
                      <a:pt x="17" y="79"/>
                    </a:lnTo>
                    <a:lnTo>
                      <a:pt x="17" y="79"/>
                    </a:lnTo>
                    <a:lnTo>
                      <a:pt x="17" y="79"/>
                    </a:lnTo>
                    <a:lnTo>
                      <a:pt x="16" y="78"/>
                    </a:lnTo>
                    <a:lnTo>
                      <a:pt x="15" y="78"/>
                    </a:lnTo>
                    <a:lnTo>
                      <a:pt x="14" y="78"/>
                    </a:lnTo>
                    <a:lnTo>
                      <a:pt x="14" y="78"/>
                    </a:lnTo>
                    <a:lnTo>
                      <a:pt x="9" y="77"/>
                    </a:lnTo>
                    <a:lnTo>
                      <a:pt x="8" y="76"/>
                    </a:lnTo>
                    <a:lnTo>
                      <a:pt x="6" y="75"/>
                    </a:lnTo>
                    <a:lnTo>
                      <a:pt x="6" y="75"/>
                    </a:lnTo>
                    <a:lnTo>
                      <a:pt x="3" y="74"/>
                    </a:lnTo>
                    <a:lnTo>
                      <a:pt x="2" y="72"/>
                    </a:lnTo>
                    <a:lnTo>
                      <a:pt x="1" y="70"/>
                    </a:lnTo>
                    <a:lnTo>
                      <a:pt x="0" y="68"/>
                    </a:lnTo>
                    <a:lnTo>
                      <a:pt x="0" y="68"/>
                    </a:lnTo>
                    <a:lnTo>
                      <a:pt x="0" y="66"/>
                    </a:lnTo>
                    <a:lnTo>
                      <a:pt x="1" y="64"/>
                    </a:lnTo>
                    <a:lnTo>
                      <a:pt x="2" y="62"/>
                    </a:lnTo>
                    <a:lnTo>
                      <a:pt x="3" y="61"/>
                    </a:lnTo>
                    <a:lnTo>
                      <a:pt x="3" y="61"/>
                    </a:lnTo>
                    <a:lnTo>
                      <a:pt x="5" y="59"/>
                    </a:lnTo>
                    <a:lnTo>
                      <a:pt x="7" y="58"/>
                    </a:lnTo>
                    <a:lnTo>
                      <a:pt x="10" y="57"/>
                    </a:lnTo>
                    <a:lnTo>
                      <a:pt x="10" y="57"/>
                    </a:lnTo>
                    <a:lnTo>
                      <a:pt x="13" y="56"/>
                    </a:lnTo>
                    <a:lnTo>
                      <a:pt x="15" y="55"/>
                    </a:lnTo>
                    <a:lnTo>
                      <a:pt x="15" y="55"/>
                    </a:lnTo>
                    <a:lnTo>
                      <a:pt x="17" y="55"/>
                    </a:lnTo>
                    <a:lnTo>
                      <a:pt x="18" y="56"/>
                    </a:lnTo>
                    <a:lnTo>
                      <a:pt x="20" y="56"/>
                    </a:lnTo>
                    <a:lnTo>
                      <a:pt x="20" y="56"/>
                    </a:lnTo>
                    <a:lnTo>
                      <a:pt x="20" y="56"/>
                    </a:lnTo>
                    <a:lnTo>
                      <a:pt x="20" y="56"/>
                    </a:lnTo>
                    <a:lnTo>
                      <a:pt x="20" y="56"/>
                    </a:lnTo>
                    <a:lnTo>
                      <a:pt x="20" y="55"/>
                    </a:lnTo>
                    <a:lnTo>
                      <a:pt x="20" y="55"/>
                    </a:lnTo>
                    <a:lnTo>
                      <a:pt x="18" y="54"/>
                    </a:lnTo>
                    <a:lnTo>
                      <a:pt x="16" y="53"/>
                    </a:lnTo>
                    <a:lnTo>
                      <a:pt x="15" y="52"/>
                    </a:lnTo>
                    <a:lnTo>
                      <a:pt x="14" y="51"/>
                    </a:lnTo>
                    <a:lnTo>
                      <a:pt x="14" y="50"/>
                    </a:lnTo>
                    <a:lnTo>
                      <a:pt x="14" y="49"/>
                    </a:lnTo>
                    <a:lnTo>
                      <a:pt x="14" y="49"/>
                    </a:lnTo>
                    <a:lnTo>
                      <a:pt x="14" y="47"/>
                    </a:lnTo>
                    <a:lnTo>
                      <a:pt x="15" y="46"/>
                    </a:lnTo>
                    <a:lnTo>
                      <a:pt x="16" y="46"/>
                    </a:lnTo>
                    <a:lnTo>
                      <a:pt x="17" y="45"/>
                    </a:lnTo>
                    <a:lnTo>
                      <a:pt x="20" y="44"/>
                    </a:lnTo>
                    <a:lnTo>
                      <a:pt x="23" y="44"/>
                    </a:lnTo>
                    <a:lnTo>
                      <a:pt x="23" y="44"/>
                    </a:lnTo>
                    <a:lnTo>
                      <a:pt x="23" y="44"/>
                    </a:lnTo>
                    <a:lnTo>
                      <a:pt x="23" y="44"/>
                    </a:lnTo>
                    <a:lnTo>
                      <a:pt x="23" y="44"/>
                    </a:lnTo>
                    <a:lnTo>
                      <a:pt x="23" y="43"/>
                    </a:lnTo>
                    <a:lnTo>
                      <a:pt x="23" y="42"/>
                    </a:lnTo>
                    <a:lnTo>
                      <a:pt x="23" y="41"/>
                    </a:lnTo>
                    <a:lnTo>
                      <a:pt x="24" y="41"/>
                    </a:lnTo>
                    <a:lnTo>
                      <a:pt x="24" y="41"/>
                    </a:lnTo>
                    <a:lnTo>
                      <a:pt x="25" y="40"/>
                    </a:lnTo>
                    <a:lnTo>
                      <a:pt x="26" y="40"/>
                    </a:lnTo>
                    <a:lnTo>
                      <a:pt x="28" y="40"/>
                    </a:lnTo>
                    <a:lnTo>
                      <a:pt x="29" y="40"/>
                    </a:lnTo>
                    <a:lnTo>
                      <a:pt x="29" y="40"/>
                    </a:lnTo>
                    <a:lnTo>
                      <a:pt x="29" y="40"/>
                    </a:lnTo>
                    <a:lnTo>
                      <a:pt x="29" y="40"/>
                    </a:lnTo>
                    <a:lnTo>
                      <a:pt x="29" y="40"/>
                    </a:lnTo>
                    <a:lnTo>
                      <a:pt x="29" y="40"/>
                    </a:lnTo>
                    <a:lnTo>
                      <a:pt x="26" y="36"/>
                    </a:lnTo>
                    <a:lnTo>
                      <a:pt x="26" y="34"/>
                    </a:lnTo>
                    <a:lnTo>
                      <a:pt x="25" y="31"/>
                    </a:lnTo>
                    <a:lnTo>
                      <a:pt x="25" y="31"/>
                    </a:lnTo>
                    <a:lnTo>
                      <a:pt x="25" y="29"/>
                    </a:lnTo>
                    <a:lnTo>
                      <a:pt x="26" y="27"/>
                    </a:lnTo>
                    <a:lnTo>
                      <a:pt x="28" y="25"/>
                    </a:lnTo>
                    <a:lnTo>
                      <a:pt x="29" y="23"/>
                    </a:lnTo>
                    <a:lnTo>
                      <a:pt x="29" y="23"/>
                    </a:lnTo>
                    <a:lnTo>
                      <a:pt x="32" y="22"/>
                    </a:lnTo>
                    <a:lnTo>
                      <a:pt x="34" y="22"/>
                    </a:lnTo>
                    <a:lnTo>
                      <a:pt x="37" y="21"/>
                    </a:lnTo>
                    <a:lnTo>
                      <a:pt x="40" y="22"/>
                    </a:lnTo>
                    <a:lnTo>
                      <a:pt x="40" y="22"/>
                    </a:lnTo>
                    <a:lnTo>
                      <a:pt x="42" y="22"/>
                    </a:lnTo>
                    <a:lnTo>
                      <a:pt x="44" y="23"/>
                    </a:lnTo>
                    <a:lnTo>
                      <a:pt x="44" y="23"/>
                    </a:lnTo>
                    <a:lnTo>
                      <a:pt x="47" y="24"/>
                    </a:lnTo>
                    <a:lnTo>
                      <a:pt x="47" y="24"/>
                    </a:lnTo>
                    <a:lnTo>
                      <a:pt x="48" y="26"/>
                    </a:lnTo>
                    <a:lnTo>
                      <a:pt x="48" y="26"/>
                    </a:lnTo>
                    <a:lnTo>
                      <a:pt x="49" y="26"/>
                    </a:lnTo>
                    <a:lnTo>
                      <a:pt x="49" y="25"/>
                    </a:lnTo>
                    <a:lnTo>
                      <a:pt x="49" y="25"/>
                    </a:lnTo>
                    <a:lnTo>
                      <a:pt x="48" y="24"/>
                    </a:lnTo>
                    <a:lnTo>
                      <a:pt x="48" y="23"/>
                    </a:lnTo>
                    <a:lnTo>
                      <a:pt x="49" y="21"/>
                    </a:lnTo>
                    <a:lnTo>
                      <a:pt x="50" y="19"/>
                    </a:lnTo>
                    <a:lnTo>
                      <a:pt x="52" y="17"/>
                    </a:lnTo>
                    <a:lnTo>
                      <a:pt x="52" y="17"/>
                    </a:lnTo>
                    <a:lnTo>
                      <a:pt x="54" y="16"/>
                    </a:lnTo>
                    <a:lnTo>
                      <a:pt x="56" y="14"/>
                    </a:lnTo>
                    <a:lnTo>
                      <a:pt x="58" y="14"/>
                    </a:lnTo>
                    <a:lnTo>
                      <a:pt x="61" y="13"/>
                    </a:lnTo>
                    <a:lnTo>
                      <a:pt x="61" y="13"/>
                    </a:lnTo>
                    <a:lnTo>
                      <a:pt x="63" y="13"/>
                    </a:lnTo>
                    <a:lnTo>
                      <a:pt x="65" y="13"/>
                    </a:lnTo>
                    <a:lnTo>
                      <a:pt x="67" y="13"/>
                    </a:lnTo>
                    <a:lnTo>
                      <a:pt x="69" y="14"/>
                    </a:lnTo>
                    <a:lnTo>
                      <a:pt x="69" y="14"/>
                    </a:lnTo>
                    <a:lnTo>
                      <a:pt x="70" y="14"/>
                    </a:lnTo>
                    <a:lnTo>
                      <a:pt x="70" y="14"/>
                    </a:lnTo>
                    <a:lnTo>
                      <a:pt x="71" y="15"/>
                    </a:lnTo>
                    <a:lnTo>
                      <a:pt x="71" y="15"/>
                    </a:lnTo>
                    <a:lnTo>
                      <a:pt x="71" y="15"/>
                    </a:lnTo>
                    <a:lnTo>
                      <a:pt x="71" y="15"/>
                    </a:lnTo>
                    <a:lnTo>
                      <a:pt x="71" y="15"/>
                    </a:lnTo>
                    <a:lnTo>
                      <a:pt x="71" y="15"/>
                    </a:lnTo>
                    <a:lnTo>
                      <a:pt x="72" y="15"/>
                    </a:lnTo>
                    <a:lnTo>
                      <a:pt x="72" y="15"/>
                    </a:lnTo>
                    <a:lnTo>
                      <a:pt x="72" y="15"/>
                    </a:lnTo>
                    <a:lnTo>
                      <a:pt x="72" y="15"/>
                    </a:lnTo>
                    <a:lnTo>
                      <a:pt x="72" y="15"/>
                    </a:lnTo>
                    <a:lnTo>
                      <a:pt x="72" y="15"/>
                    </a:lnTo>
                    <a:lnTo>
                      <a:pt x="72" y="14"/>
                    </a:lnTo>
                    <a:lnTo>
                      <a:pt x="72" y="14"/>
                    </a:lnTo>
                    <a:lnTo>
                      <a:pt x="73" y="14"/>
                    </a:lnTo>
                    <a:lnTo>
                      <a:pt x="75" y="15"/>
                    </a:lnTo>
                    <a:lnTo>
                      <a:pt x="76" y="15"/>
                    </a:lnTo>
                    <a:lnTo>
                      <a:pt x="77" y="16"/>
                    </a:lnTo>
                    <a:lnTo>
                      <a:pt x="77" y="16"/>
                    </a:lnTo>
                    <a:lnTo>
                      <a:pt x="77" y="16"/>
                    </a:lnTo>
                    <a:lnTo>
                      <a:pt x="77" y="17"/>
                    </a:lnTo>
                    <a:lnTo>
                      <a:pt x="77" y="17"/>
                    </a:lnTo>
                    <a:lnTo>
                      <a:pt x="77" y="17"/>
                    </a:lnTo>
                    <a:lnTo>
                      <a:pt x="80" y="15"/>
                    </a:lnTo>
                    <a:lnTo>
                      <a:pt x="82" y="15"/>
                    </a:lnTo>
                    <a:lnTo>
                      <a:pt x="83" y="15"/>
                    </a:lnTo>
                    <a:lnTo>
                      <a:pt x="83" y="15"/>
                    </a:lnTo>
                    <a:lnTo>
                      <a:pt x="85" y="15"/>
                    </a:lnTo>
                    <a:lnTo>
                      <a:pt x="87" y="16"/>
                    </a:lnTo>
                    <a:lnTo>
                      <a:pt x="87" y="16"/>
                    </a:lnTo>
                    <a:lnTo>
                      <a:pt x="88" y="17"/>
                    </a:lnTo>
                    <a:lnTo>
                      <a:pt x="89" y="17"/>
                    </a:lnTo>
                    <a:lnTo>
                      <a:pt x="89" y="17"/>
                    </a:lnTo>
                    <a:lnTo>
                      <a:pt x="90" y="18"/>
                    </a:lnTo>
                    <a:lnTo>
                      <a:pt x="90" y="18"/>
                    </a:lnTo>
                    <a:lnTo>
                      <a:pt x="90" y="17"/>
                    </a:lnTo>
                    <a:lnTo>
                      <a:pt x="90" y="17"/>
                    </a:lnTo>
                    <a:lnTo>
                      <a:pt x="89" y="15"/>
                    </a:lnTo>
                    <a:lnTo>
                      <a:pt x="88" y="13"/>
                    </a:lnTo>
                    <a:lnTo>
                      <a:pt x="88" y="13"/>
                    </a:lnTo>
                    <a:lnTo>
                      <a:pt x="87" y="11"/>
                    </a:lnTo>
                    <a:lnTo>
                      <a:pt x="88" y="10"/>
                    </a:lnTo>
                    <a:lnTo>
                      <a:pt x="88" y="8"/>
                    </a:lnTo>
                    <a:lnTo>
                      <a:pt x="89" y="7"/>
                    </a:lnTo>
                    <a:lnTo>
                      <a:pt x="89" y="7"/>
                    </a:lnTo>
                    <a:lnTo>
                      <a:pt x="91" y="5"/>
                    </a:lnTo>
                    <a:lnTo>
                      <a:pt x="94" y="3"/>
                    </a:lnTo>
                    <a:lnTo>
                      <a:pt x="96" y="2"/>
                    </a:lnTo>
                    <a:lnTo>
                      <a:pt x="100" y="2"/>
                    </a:lnTo>
                    <a:lnTo>
                      <a:pt x="100" y="2"/>
                    </a:lnTo>
                    <a:lnTo>
                      <a:pt x="103" y="2"/>
                    </a:lnTo>
                    <a:lnTo>
                      <a:pt x="105" y="2"/>
                    </a:lnTo>
                    <a:lnTo>
                      <a:pt x="107" y="3"/>
                    </a:lnTo>
                    <a:lnTo>
                      <a:pt x="110" y="5"/>
                    </a:lnTo>
                    <a:lnTo>
                      <a:pt x="110" y="5"/>
                    </a:lnTo>
                    <a:lnTo>
                      <a:pt x="111" y="6"/>
                    </a:lnTo>
                    <a:lnTo>
                      <a:pt x="112" y="8"/>
                    </a:lnTo>
                    <a:lnTo>
                      <a:pt x="112" y="9"/>
                    </a:lnTo>
                    <a:lnTo>
                      <a:pt x="112" y="11"/>
                    </a:lnTo>
                    <a:lnTo>
                      <a:pt x="112" y="11"/>
                    </a:lnTo>
                    <a:lnTo>
                      <a:pt x="112" y="13"/>
                    </a:lnTo>
                    <a:lnTo>
                      <a:pt x="111" y="14"/>
                    </a:lnTo>
                    <a:lnTo>
                      <a:pt x="110" y="15"/>
                    </a:lnTo>
                    <a:lnTo>
                      <a:pt x="110" y="15"/>
                    </a:lnTo>
                    <a:lnTo>
                      <a:pt x="110" y="16"/>
                    </a:lnTo>
                    <a:lnTo>
                      <a:pt x="110" y="16"/>
                    </a:lnTo>
                    <a:lnTo>
                      <a:pt x="110" y="16"/>
                    </a:lnTo>
                    <a:lnTo>
                      <a:pt x="111" y="16"/>
                    </a:lnTo>
                    <a:lnTo>
                      <a:pt x="111" y="16"/>
                    </a:lnTo>
                    <a:lnTo>
                      <a:pt x="112" y="16"/>
                    </a:lnTo>
                    <a:lnTo>
                      <a:pt x="112" y="15"/>
                    </a:lnTo>
                    <a:lnTo>
                      <a:pt x="114" y="16"/>
                    </a:lnTo>
                    <a:lnTo>
                      <a:pt x="115" y="16"/>
                    </a:lnTo>
                    <a:lnTo>
                      <a:pt x="116" y="17"/>
                    </a:lnTo>
                    <a:lnTo>
                      <a:pt x="116" y="17"/>
                    </a:lnTo>
                    <a:lnTo>
                      <a:pt x="118" y="18"/>
                    </a:lnTo>
                    <a:lnTo>
                      <a:pt x="118" y="20"/>
                    </a:lnTo>
                    <a:lnTo>
                      <a:pt x="119" y="22"/>
                    </a:lnTo>
                    <a:lnTo>
                      <a:pt x="119" y="22"/>
                    </a:lnTo>
                    <a:lnTo>
                      <a:pt x="119" y="23"/>
                    </a:lnTo>
                    <a:lnTo>
                      <a:pt x="119" y="23"/>
                    </a:lnTo>
                    <a:lnTo>
                      <a:pt x="119" y="23"/>
                    </a:lnTo>
                    <a:lnTo>
                      <a:pt x="119"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30" name="Freeform 3166">
                <a:extLst>
                  <a:ext uri="{FF2B5EF4-FFF2-40B4-BE49-F238E27FC236}">
                    <a16:creationId xmlns:a16="http://schemas.microsoft.com/office/drawing/2014/main" id="{F802566D-AC5F-4B5E-A63B-352E2C8EFD34}"/>
                  </a:ext>
                </a:extLst>
              </p:cNvPr>
              <p:cNvSpPr>
                <a:spLocks/>
              </p:cNvSpPr>
              <p:nvPr/>
            </p:nvSpPr>
            <p:spPr bwMode="auto">
              <a:xfrm>
                <a:off x="3119" y="1710"/>
                <a:ext cx="23" cy="62"/>
              </a:xfrm>
              <a:custGeom>
                <a:avLst/>
                <a:gdLst>
                  <a:gd name="T0" fmla="*/ 15 w 23"/>
                  <a:gd name="T1" fmla="*/ 0 h 62"/>
                  <a:gd name="T2" fmla="*/ 15 w 23"/>
                  <a:gd name="T3" fmla="*/ 0 h 62"/>
                  <a:gd name="T4" fmla="*/ 17 w 23"/>
                  <a:gd name="T5" fmla="*/ 5 h 62"/>
                  <a:gd name="T6" fmla="*/ 19 w 23"/>
                  <a:gd name="T7" fmla="*/ 10 h 62"/>
                  <a:gd name="T8" fmla="*/ 20 w 23"/>
                  <a:gd name="T9" fmla="*/ 15 h 62"/>
                  <a:gd name="T10" fmla="*/ 21 w 23"/>
                  <a:gd name="T11" fmla="*/ 20 h 62"/>
                  <a:gd name="T12" fmla="*/ 21 w 23"/>
                  <a:gd name="T13" fmla="*/ 25 h 62"/>
                  <a:gd name="T14" fmla="*/ 22 w 23"/>
                  <a:gd name="T15" fmla="*/ 30 h 62"/>
                  <a:gd name="T16" fmla="*/ 22 w 23"/>
                  <a:gd name="T17" fmla="*/ 36 h 62"/>
                  <a:gd name="T18" fmla="*/ 21 w 23"/>
                  <a:gd name="T19" fmla="*/ 41 h 62"/>
                  <a:gd name="T20" fmla="*/ 21 w 23"/>
                  <a:gd name="T21" fmla="*/ 41 h 62"/>
                  <a:gd name="T22" fmla="*/ 20 w 23"/>
                  <a:gd name="T23" fmla="*/ 46 h 62"/>
                  <a:gd name="T24" fmla="*/ 20 w 23"/>
                  <a:gd name="T25" fmla="*/ 48 h 62"/>
                  <a:gd name="T26" fmla="*/ 19 w 23"/>
                  <a:gd name="T27" fmla="*/ 50 h 62"/>
                  <a:gd name="T28" fmla="*/ 18 w 23"/>
                  <a:gd name="T29" fmla="*/ 52 h 62"/>
                  <a:gd name="T30" fmla="*/ 17 w 23"/>
                  <a:gd name="T31" fmla="*/ 54 h 62"/>
                  <a:gd name="T32" fmla="*/ 14 w 23"/>
                  <a:gd name="T33" fmla="*/ 56 h 62"/>
                  <a:gd name="T34" fmla="*/ 12 w 23"/>
                  <a:gd name="T35" fmla="*/ 57 h 62"/>
                  <a:gd name="T36" fmla="*/ 12 w 23"/>
                  <a:gd name="T37" fmla="*/ 57 h 62"/>
                  <a:gd name="T38" fmla="*/ 9 w 23"/>
                  <a:gd name="T39" fmla="*/ 57 h 62"/>
                  <a:gd name="T40" fmla="*/ 5 w 23"/>
                  <a:gd name="T41" fmla="*/ 57 h 62"/>
                  <a:gd name="T42" fmla="*/ 3 w 23"/>
                  <a:gd name="T43" fmla="*/ 58 h 62"/>
                  <a:gd name="T44" fmla="*/ 2 w 23"/>
                  <a:gd name="T45" fmla="*/ 59 h 62"/>
                  <a:gd name="T46" fmla="*/ 0 w 23"/>
                  <a:gd name="T47" fmla="*/ 60 h 62"/>
                  <a:gd name="T48" fmla="*/ 0 w 23"/>
                  <a:gd name="T49" fmla="*/ 61 h 62"/>
                  <a:gd name="T50" fmla="*/ 0 w 23"/>
                  <a:gd name="T51" fmla="*/ 61 h 62"/>
                  <a:gd name="T52" fmla="*/ 0 w 23"/>
                  <a:gd name="T53" fmla="*/ 62 h 62"/>
                  <a:gd name="T54" fmla="*/ 0 w 23"/>
                  <a:gd name="T55" fmla="*/ 61 h 62"/>
                  <a:gd name="T56" fmla="*/ 0 w 23"/>
                  <a:gd name="T57" fmla="*/ 61 h 62"/>
                  <a:gd name="T58" fmla="*/ 1 w 23"/>
                  <a:gd name="T59" fmla="*/ 60 h 62"/>
                  <a:gd name="T60" fmla="*/ 2 w 23"/>
                  <a:gd name="T61" fmla="*/ 59 h 62"/>
                  <a:gd name="T62" fmla="*/ 3 w 23"/>
                  <a:gd name="T63" fmla="*/ 59 h 62"/>
                  <a:gd name="T64" fmla="*/ 4 w 23"/>
                  <a:gd name="T65" fmla="*/ 58 h 62"/>
                  <a:gd name="T66" fmla="*/ 7 w 23"/>
                  <a:gd name="T67" fmla="*/ 58 h 62"/>
                  <a:gd name="T68" fmla="*/ 9 w 23"/>
                  <a:gd name="T69" fmla="*/ 58 h 62"/>
                  <a:gd name="T70" fmla="*/ 9 w 23"/>
                  <a:gd name="T71" fmla="*/ 58 h 62"/>
                  <a:gd name="T72" fmla="*/ 11 w 23"/>
                  <a:gd name="T73" fmla="*/ 58 h 62"/>
                  <a:gd name="T74" fmla="*/ 13 w 23"/>
                  <a:gd name="T75" fmla="*/ 57 h 62"/>
                  <a:gd name="T76" fmla="*/ 15 w 23"/>
                  <a:gd name="T77" fmla="*/ 56 h 62"/>
                  <a:gd name="T78" fmla="*/ 17 w 23"/>
                  <a:gd name="T79" fmla="*/ 55 h 62"/>
                  <a:gd name="T80" fmla="*/ 17 w 23"/>
                  <a:gd name="T81" fmla="*/ 55 h 62"/>
                  <a:gd name="T82" fmla="*/ 18 w 23"/>
                  <a:gd name="T83" fmla="*/ 54 h 62"/>
                  <a:gd name="T84" fmla="*/ 19 w 23"/>
                  <a:gd name="T85" fmla="*/ 52 h 62"/>
                  <a:gd name="T86" fmla="*/ 20 w 23"/>
                  <a:gd name="T87" fmla="*/ 51 h 62"/>
                  <a:gd name="T88" fmla="*/ 20 w 23"/>
                  <a:gd name="T89" fmla="*/ 49 h 62"/>
                  <a:gd name="T90" fmla="*/ 20 w 23"/>
                  <a:gd name="T91" fmla="*/ 49 h 62"/>
                  <a:gd name="T92" fmla="*/ 22 w 23"/>
                  <a:gd name="T93" fmla="*/ 44 h 62"/>
                  <a:gd name="T94" fmla="*/ 22 w 23"/>
                  <a:gd name="T95" fmla="*/ 40 h 62"/>
                  <a:gd name="T96" fmla="*/ 22 w 23"/>
                  <a:gd name="T97" fmla="*/ 40 h 62"/>
                  <a:gd name="T98" fmla="*/ 23 w 23"/>
                  <a:gd name="T99" fmla="*/ 35 h 62"/>
                  <a:gd name="T100" fmla="*/ 22 w 23"/>
                  <a:gd name="T101" fmla="*/ 30 h 62"/>
                  <a:gd name="T102" fmla="*/ 22 w 23"/>
                  <a:gd name="T103" fmla="*/ 24 h 62"/>
                  <a:gd name="T104" fmla="*/ 22 w 23"/>
                  <a:gd name="T105" fmla="*/ 19 h 62"/>
                  <a:gd name="T106" fmla="*/ 22 w 23"/>
                  <a:gd name="T107" fmla="*/ 19 h 62"/>
                  <a:gd name="T108" fmla="*/ 20 w 23"/>
                  <a:gd name="T109" fmla="*/ 14 h 62"/>
                  <a:gd name="T110" fmla="*/ 19 w 23"/>
                  <a:gd name="T111" fmla="*/ 10 h 62"/>
                  <a:gd name="T112" fmla="*/ 16 w 23"/>
                  <a:gd name="T113" fmla="*/ 0 h 62"/>
                  <a:gd name="T114" fmla="*/ 16 w 23"/>
                  <a:gd name="T115" fmla="*/ 0 h 62"/>
                  <a:gd name="T116" fmla="*/ 15 w 23"/>
                  <a:gd name="T1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62">
                    <a:moveTo>
                      <a:pt x="15" y="0"/>
                    </a:moveTo>
                    <a:lnTo>
                      <a:pt x="15" y="0"/>
                    </a:lnTo>
                    <a:lnTo>
                      <a:pt x="17" y="5"/>
                    </a:lnTo>
                    <a:lnTo>
                      <a:pt x="19" y="10"/>
                    </a:lnTo>
                    <a:lnTo>
                      <a:pt x="20" y="15"/>
                    </a:lnTo>
                    <a:lnTo>
                      <a:pt x="21" y="20"/>
                    </a:lnTo>
                    <a:lnTo>
                      <a:pt x="21" y="25"/>
                    </a:lnTo>
                    <a:lnTo>
                      <a:pt x="22" y="30"/>
                    </a:lnTo>
                    <a:lnTo>
                      <a:pt x="22" y="36"/>
                    </a:lnTo>
                    <a:lnTo>
                      <a:pt x="21" y="41"/>
                    </a:lnTo>
                    <a:lnTo>
                      <a:pt x="21" y="41"/>
                    </a:lnTo>
                    <a:lnTo>
                      <a:pt x="20" y="46"/>
                    </a:lnTo>
                    <a:lnTo>
                      <a:pt x="20" y="48"/>
                    </a:lnTo>
                    <a:lnTo>
                      <a:pt x="19" y="50"/>
                    </a:lnTo>
                    <a:lnTo>
                      <a:pt x="18" y="52"/>
                    </a:lnTo>
                    <a:lnTo>
                      <a:pt x="17" y="54"/>
                    </a:lnTo>
                    <a:lnTo>
                      <a:pt x="14" y="56"/>
                    </a:lnTo>
                    <a:lnTo>
                      <a:pt x="12" y="57"/>
                    </a:lnTo>
                    <a:lnTo>
                      <a:pt x="12" y="57"/>
                    </a:lnTo>
                    <a:lnTo>
                      <a:pt x="9" y="57"/>
                    </a:lnTo>
                    <a:lnTo>
                      <a:pt x="5" y="57"/>
                    </a:lnTo>
                    <a:lnTo>
                      <a:pt x="3" y="58"/>
                    </a:lnTo>
                    <a:lnTo>
                      <a:pt x="2" y="59"/>
                    </a:lnTo>
                    <a:lnTo>
                      <a:pt x="0" y="60"/>
                    </a:lnTo>
                    <a:lnTo>
                      <a:pt x="0" y="61"/>
                    </a:lnTo>
                    <a:lnTo>
                      <a:pt x="0" y="61"/>
                    </a:lnTo>
                    <a:lnTo>
                      <a:pt x="0" y="62"/>
                    </a:lnTo>
                    <a:lnTo>
                      <a:pt x="0" y="61"/>
                    </a:lnTo>
                    <a:lnTo>
                      <a:pt x="0" y="61"/>
                    </a:lnTo>
                    <a:lnTo>
                      <a:pt x="1" y="60"/>
                    </a:lnTo>
                    <a:lnTo>
                      <a:pt x="2" y="59"/>
                    </a:lnTo>
                    <a:lnTo>
                      <a:pt x="3" y="59"/>
                    </a:lnTo>
                    <a:lnTo>
                      <a:pt x="4" y="58"/>
                    </a:lnTo>
                    <a:lnTo>
                      <a:pt x="7" y="58"/>
                    </a:lnTo>
                    <a:lnTo>
                      <a:pt x="9" y="58"/>
                    </a:lnTo>
                    <a:lnTo>
                      <a:pt x="9" y="58"/>
                    </a:lnTo>
                    <a:lnTo>
                      <a:pt x="11" y="58"/>
                    </a:lnTo>
                    <a:lnTo>
                      <a:pt x="13" y="57"/>
                    </a:lnTo>
                    <a:lnTo>
                      <a:pt x="15" y="56"/>
                    </a:lnTo>
                    <a:lnTo>
                      <a:pt x="17" y="55"/>
                    </a:lnTo>
                    <a:lnTo>
                      <a:pt x="17" y="55"/>
                    </a:lnTo>
                    <a:lnTo>
                      <a:pt x="18" y="54"/>
                    </a:lnTo>
                    <a:lnTo>
                      <a:pt x="19" y="52"/>
                    </a:lnTo>
                    <a:lnTo>
                      <a:pt x="20" y="51"/>
                    </a:lnTo>
                    <a:lnTo>
                      <a:pt x="20" y="49"/>
                    </a:lnTo>
                    <a:lnTo>
                      <a:pt x="20" y="49"/>
                    </a:lnTo>
                    <a:lnTo>
                      <a:pt x="22" y="44"/>
                    </a:lnTo>
                    <a:lnTo>
                      <a:pt x="22" y="40"/>
                    </a:lnTo>
                    <a:lnTo>
                      <a:pt x="22" y="40"/>
                    </a:lnTo>
                    <a:lnTo>
                      <a:pt x="23" y="35"/>
                    </a:lnTo>
                    <a:lnTo>
                      <a:pt x="22" y="30"/>
                    </a:lnTo>
                    <a:lnTo>
                      <a:pt x="22" y="24"/>
                    </a:lnTo>
                    <a:lnTo>
                      <a:pt x="22" y="19"/>
                    </a:lnTo>
                    <a:lnTo>
                      <a:pt x="22" y="19"/>
                    </a:lnTo>
                    <a:lnTo>
                      <a:pt x="20" y="14"/>
                    </a:lnTo>
                    <a:lnTo>
                      <a:pt x="19" y="10"/>
                    </a:lnTo>
                    <a:lnTo>
                      <a:pt x="16" y="0"/>
                    </a:lnTo>
                    <a:lnTo>
                      <a:pt x="16" y="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31" name="Freeform 3167">
                <a:extLst>
                  <a:ext uri="{FF2B5EF4-FFF2-40B4-BE49-F238E27FC236}">
                    <a16:creationId xmlns:a16="http://schemas.microsoft.com/office/drawing/2014/main" id="{B9019F41-E7AE-412C-AE0E-DC8886F1A54D}"/>
                  </a:ext>
                </a:extLst>
              </p:cNvPr>
              <p:cNvSpPr>
                <a:spLocks/>
              </p:cNvSpPr>
              <p:nvPr/>
            </p:nvSpPr>
            <p:spPr bwMode="auto">
              <a:xfrm>
                <a:off x="3119" y="1710"/>
                <a:ext cx="23" cy="62"/>
              </a:xfrm>
              <a:custGeom>
                <a:avLst/>
                <a:gdLst>
                  <a:gd name="T0" fmla="*/ 15 w 23"/>
                  <a:gd name="T1" fmla="*/ 0 h 62"/>
                  <a:gd name="T2" fmla="*/ 15 w 23"/>
                  <a:gd name="T3" fmla="*/ 0 h 62"/>
                  <a:gd name="T4" fmla="*/ 17 w 23"/>
                  <a:gd name="T5" fmla="*/ 5 h 62"/>
                  <a:gd name="T6" fmla="*/ 19 w 23"/>
                  <a:gd name="T7" fmla="*/ 10 h 62"/>
                  <a:gd name="T8" fmla="*/ 20 w 23"/>
                  <a:gd name="T9" fmla="*/ 15 h 62"/>
                  <a:gd name="T10" fmla="*/ 21 w 23"/>
                  <a:gd name="T11" fmla="*/ 20 h 62"/>
                  <a:gd name="T12" fmla="*/ 21 w 23"/>
                  <a:gd name="T13" fmla="*/ 25 h 62"/>
                  <a:gd name="T14" fmla="*/ 22 w 23"/>
                  <a:gd name="T15" fmla="*/ 30 h 62"/>
                  <a:gd name="T16" fmla="*/ 22 w 23"/>
                  <a:gd name="T17" fmla="*/ 36 h 62"/>
                  <a:gd name="T18" fmla="*/ 21 w 23"/>
                  <a:gd name="T19" fmla="*/ 41 h 62"/>
                  <a:gd name="T20" fmla="*/ 21 w 23"/>
                  <a:gd name="T21" fmla="*/ 41 h 62"/>
                  <a:gd name="T22" fmla="*/ 20 w 23"/>
                  <a:gd name="T23" fmla="*/ 46 h 62"/>
                  <a:gd name="T24" fmla="*/ 20 w 23"/>
                  <a:gd name="T25" fmla="*/ 48 h 62"/>
                  <a:gd name="T26" fmla="*/ 19 w 23"/>
                  <a:gd name="T27" fmla="*/ 50 h 62"/>
                  <a:gd name="T28" fmla="*/ 18 w 23"/>
                  <a:gd name="T29" fmla="*/ 52 h 62"/>
                  <a:gd name="T30" fmla="*/ 17 w 23"/>
                  <a:gd name="T31" fmla="*/ 54 h 62"/>
                  <a:gd name="T32" fmla="*/ 14 w 23"/>
                  <a:gd name="T33" fmla="*/ 56 h 62"/>
                  <a:gd name="T34" fmla="*/ 12 w 23"/>
                  <a:gd name="T35" fmla="*/ 57 h 62"/>
                  <a:gd name="T36" fmla="*/ 12 w 23"/>
                  <a:gd name="T37" fmla="*/ 57 h 62"/>
                  <a:gd name="T38" fmla="*/ 9 w 23"/>
                  <a:gd name="T39" fmla="*/ 57 h 62"/>
                  <a:gd name="T40" fmla="*/ 5 w 23"/>
                  <a:gd name="T41" fmla="*/ 57 h 62"/>
                  <a:gd name="T42" fmla="*/ 3 w 23"/>
                  <a:gd name="T43" fmla="*/ 58 h 62"/>
                  <a:gd name="T44" fmla="*/ 2 w 23"/>
                  <a:gd name="T45" fmla="*/ 59 h 62"/>
                  <a:gd name="T46" fmla="*/ 0 w 23"/>
                  <a:gd name="T47" fmla="*/ 60 h 62"/>
                  <a:gd name="T48" fmla="*/ 0 w 23"/>
                  <a:gd name="T49" fmla="*/ 61 h 62"/>
                  <a:gd name="T50" fmla="*/ 0 w 23"/>
                  <a:gd name="T51" fmla="*/ 61 h 62"/>
                  <a:gd name="T52" fmla="*/ 0 w 23"/>
                  <a:gd name="T53" fmla="*/ 62 h 62"/>
                  <a:gd name="T54" fmla="*/ 0 w 23"/>
                  <a:gd name="T55" fmla="*/ 61 h 62"/>
                  <a:gd name="T56" fmla="*/ 0 w 23"/>
                  <a:gd name="T57" fmla="*/ 61 h 62"/>
                  <a:gd name="T58" fmla="*/ 1 w 23"/>
                  <a:gd name="T59" fmla="*/ 60 h 62"/>
                  <a:gd name="T60" fmla="*/ 2 w 23"/>
                  <a:gd name="T61" fmla="*/ 59 h 62"/>
                  <a:gd name="T62" fmla="*/ 3 w 23"/>
                  <a:gd name="T63" fmla="*/ 59 h 62"/>
                  <a:gd name="T64" fmla="*/ 4 w 23"/>
                  <a:gd name="T65" fmla="*/ 58 h 62"/>
                  <a:gd name="T66" fmla="*/ 7 w 23"/>
                  <a:gd name="T67" fmla="*/ 58 h 62"/>
                  <a:gd name="T68" fmla="*/ 9 w 23"/>
                  <a:gd name="T69" fmla="*/ 58 h 62"/>
                  <a:gd name="T70" fmla="*/ 9 w 23"/>
                  <a:gd name="T71" fmla="*/ 58 h 62"/>
                  <a:gd name="T72" fmla="*/ 11 w 23"/>
                  <a:gd name="T73" fmla="*/ 58 h 62"/>
                  <a:gd name="T74" fmla="*/ 13 w 23"/>
                  <a:gd name="T75" fmla="*/ 57 h 62"/>
                  <a:gd name="T76" fmla="*/ 15 w 23"/>
                  <a:gd name="T77" fmla="*/ 56 h 62"/>
                  <a:gd name="T78" fmla="*/ 17 w 23"/>
                  <a:gd name="T79" fmla="*/ 55 h 62"/>
                  <a:gd name="T80" fmla="*/ 17 w 23"/>
                  <a:gd name="T81" fmla="*/ 55 h 62"/>
                  <a:gd name="T82" fmla="*/ 18 w 23"/>
                  <a:gd name="T83" fmla="*/ 54 h 62"/>
                  <a:gd name="T84" fmla="*/ 19 w 23"/>
                  <a:gd name="T85" fmla="*/ 52 h 62"/>
                  <a:gd name="T86" fmla="*/ 20 w 23"/>
                  <a:gd name="T87" fmla="*/ 51 h 62"/>
                  <a:gd name="T88" fmla="*/ 20 w 23"/>
                  <a:gd name="T89" fmla="*/ 49 h 62"/>
                  <a:gd name="T90" fmla="*/ 20 w 23"/>
                  <a:gd name="T91" fmla="*/ 49 h 62"/>
                  <a:gd name="T92" fmla="*/ 22 w 23"/>
                  <a:gd name="T93" fmla="*/ 44 h 62"/>
                  <a:gd name="T94" fmla="*/ 22 w 23"/>
                  <a:gd name="T95" fmla="*/ 40 h 62"/>
                  <a:gd name="T96" fmla="*/ 22 w 23"/>
                  <a:gd name="T97" fmla="*/ 40 h 62"/>
                  <a:gd name="T98" fmla="*/ 23 w 23"/>
                  <a:gd name="T99" fmla="*/ 35 h 62"/>
                  <a:gd name="T100" fmla="*/ 22 w 23"/>
                  <a:gd name="T101" fmla="*/ 30 h 62"/>
                  <a:gd name="T102" fmla="*/ 22 w 23"/>
                  <a:gd name="T103" fmla="*/ 24 h 62"/>
                  <a:gd name="T104" fmla="*/ 22 w 23"/>
                  <a:gd name="T105" fmla="*/ 19 h 62"/>
                  <a:gd name="T106" fmla="*/ 22 w 23"/>
                  <a:gd name="T107" fmla="*/ 19 h 62"/>
                  <a:gd name="T108" fmla="*/ 20 w 23"/>
                  <a:gd name="T109" fmla="*/ 14 h 62"/>
                  <a:gd name="T110" fmla="*/ 19 w 23"/>
                  <a:gd name="T111" fmla="*/ 10 h 62"/>
                  <a:gd name="T112" fmla="*/ 16 w 23"/>
                  <a:gd name="T113" fmla="*/ 0 h 62"/>
                  <a:gd name="T114" fmla="*/ 16 w 23"/>
                  <a:gd name="T115" fmla="*/ 0 h 62"/>
                  <a:gd name="T116" fmla="*/ 15 w 23"/>
                  <a:gd name="T1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62">
                    <a:moveTo>
                      <a:pt x="15" y="0"/>
                    </a:moveTo>
                    <a:lnTo>
                      <a:pt x="15" y="0"/>
                    </a:lnTo>
                    <a:lnTo>
                      <a:pt x="17" y="5"/>
                    </a:lnTo>
                    <a:lnTo>
                      <a:pt x="19" y="10"/>
                    </a:lnTo>
                    <a:lnTo>
                      <a:pt x="20" y="15"/>
                    </a:lnTo>
                    <a:lnTo>
                      <a:pt x="21" y="20"/>
                    </a:lnTo>
                    <a:lnTo>
                      <a:pt x="21" y="25"/>
                    </a:lnTo>
                    <a:lnTo>
                      <a:pt x="22" y="30"/>
                    </a:lnTo>
                    <a:lnTo>
                      <a:pt x="22" y="36"/>
                    </a:lnTo>
                    <a:lnTo>
                      <a:pt x="21" y="41"/>
                    </a:lnTo>
                    <a:lnTo>
                      <a:pt x="21" y="41"/>
                    </a:lnTo>
                    <a:lnTo>
                      <a:pt x="20" y="46"/>
                    </a:lnTo>
                    <a:lnTo>
                      <a:pt x="20" y="48"/>
                    </a:lnTo>
                    <a:lnTo>
                      <a:pt x="19" y="50"/>
                    </a:lnTo>
                    <a:lnTo>
                      <a:pt x="18" y="52"/>
                    </a:lnTo>
                    <a:lnTo>
                      <a:pt x="17" y="54"/>
                    </a:lnTo>
                    <a:lnTo>
                      <a:pt x="14" y="56"/>
                    </a:lnTo>
                    <a:lnTo>
                      <a:pt x="12" y="57"/>
                    </a:lnTo>
                    <a:lnTo>
                      <a:pt x="12" y="57"/>
                    </a:lnTo>
                    <a:lnTo>
                      <a:pt x="9" y="57"/>
                    </a:lnTo>
                    <a:lnTo>
                      <a:pt x="5" y="57"/>
                    </a:lnTo>
                    <a:lnTo>
                      <a:pt x="3" y="58"/>
                    </a:lnTo>
                    <a:lnTo>
                      <a:pt x="2" y="59"/>
                    </a:lnTo>
                    <a:lnTo>
                      <a:pt x="0" y="60"/>
                    </a:lnTo>
                    <a:lnTo>
                      <a:pt x="0" y="61"/>
                    </a:lnTo>
                    <a:lnTo>
                      <a:pt x="0" y="61"/>
                    </a:lnTo>
                    <a:lnTo>
                      <a:pt x="0" y="62"/>
                    </a:lnTo>
                    <a:lnTo>
                      <a:pt x="0" y="61"/>
                    </a:lnTo>
                    <a:lnTo>
                      <a:pt x="0" y="61"/>
                    </a:lnTo>
                    <a:lnTo>
                      <a:pt x="1" y="60"/>
                    </a:lnTo>
                    <a:lnTo>
                      <a:pt x="2" y="59"/>
                    </a:lnTo>
                    <a:lnTo>
                      <a:pt x="3" y="59"/>
                    </a:lnTo>
                    <a:lnTo>
                      <a:pt x="4" y="58"/>
                    </a:lnTo>
                    <a:lnTo>
                      <a:pt x="7" y="58"/>
                    </a:lnTo>
                    <a:lnTo>
                      <a:pt x="9" y="58"/>
                    </a:lnTo>
                    <a:lnTo>
                      <a:pt x="9" y="58"/>
                    </a:lnTo>
                    <a:lnTo>
                      <a:pt x="11" y="58"/>
                    </a:lnTo>
                    <a:lnTo>
                      <a:pt x="13" y="57"/>
                    </a:lnTo>
                    <a:lnTo>
                      <a:pt x="15" y="56"/>
                    </a:lnTo>
                    <a:lnTo>
                      <a:pt x="17" y="55"/>
                    </a:lnTo>
                    <a:lnTo>
                      <a:pt x="17" y="55"/>
                    </a:lnTo>
                    <a:lnTo>
                      <a:pt x="18" y="54"/>
                    </a:lnTo>
                    <a:lnTo>
                      <a:pt x="19" y="52"/>
                    </a:lnTo>
                    <a:lnTo>
                      <a:pt x="20" y="51"/>
                    </a:lnTo>
                    <a:lnTo>
                      <a:pt x="20" y="49"/>
                    </a:lnTo>
                    <a:lnTo>
                      <a:pt x="20" y="49"/>
                    </a:lnTo>
                    <a:lnTo>
                      <a:pt x="22" y="44"/>
                    </a:lnTo>
                    <a:lnTo>
                      <a:pt x="22" y="40"/>
                    </a:lnTo>
                    <a:lnTo>
                      <a:pt x="22" y="40"/>
                    </a:lnTo>
                    <a:lnTo>
                      <a:pt x="23" y="35"/>
                    </a:lnTo>
                    <a:lnTo>
                      <a:pt x="22" y="30"/>
                    </a:lnTo>
                    <a:lnTo>
                      <a:pt x="22" y="24"/>
                    </a:lnTo>
                    <a:lnTo>
                      <a:pt x="22" y="19"/>
                    </a:lnTo>
                    <a:lnTo>
                      <a:pt x="22" y="19"/>
                    </a:lnTo>
                    <a:lnTo>
                      <a:pt x="20" y="14"/>
                    </a:lnTo>
                    <a:lnTo>
                      <a:pt x="19" y="10"/>
                    </a:lnTo>
                    <a:lnTo>
                      <a:pt x="16" y="0"/>
                    </a:lnTo>
                    <a:lnTo>
                      <a:pt x="16" y="0"/>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32" name="Freeform 3168">
                <a:extLst>
                  <a:ext uri="{FF2B5EF4-FFF2-40B4-BE49-F238E27FC236}">
                    <a16:creationId xmlns:a16="http://schemas.microsoft.com/office/drawing/2014/main" id="{D90D8466-550E-4688-98E4-D6C82AF07618}"/>
                  </a:ext>
                </a:extLst>
              </p:cNvPr>
              <p:cNvSpPr>
                <a:spLocks/>
              </p:cNvSpPr>
              <p:nvPr/>
            </p:nvSpPr>
            <p:spPr bwMode="auto">
              <a:xfrm>
                <a:off x="3115" y="1769"/>
                <a:ext cx="16" cy="3"/>
              </a:xfrm>
              <a:custGeom>
                <a:avLst/>
                <a:gdLst>
                  <a:gd name="T0" fmla="*/ 0 w 16"/>
                  <a:gd name="T1" fmla="*/ 3 h 3"/>
                  <a:gd name="T2" fmla="*/ 0 w 16"/>
                  <a:gd name="T3" fmla="*/ 3 h 3"/>
                  <a:gd name="T4" fmla="*/ 2 w 16"/>
                  <a:gd name="T5" fmla="*/ 3 h 3"/>
                  <a:gd name="T6" fmla="*/ 2 w 16"/>
                  <a:gd name="T7" fmla="*/ 3 h 3"/>
                  <a:gd name="T8" fmla="*/ 3 w 16"/>
                  <a:gd name="T9" fmla="*/ 3 h 3"/>
                  <a:gd name="T10" fmla="*/ 3 w 16"/>
                  <a:gd name="T11" fmla="*/ 3 h 3"/>
                  <a:gd name="T12" fmla="*/ 4 w 16"/>
                  <a:gd name="T13" fmla="*/ 2 h 3"/>
                  <a:gd name="T14" fmla="*/ 6 w 16"/>
                  <a:gd name="T15" fmla="*/ 2 h 3"/>
                  <a:gd name="T16" fmla="*/ 6 w 16"/>
                  <a:gd name="T17" fmla="*/ 2 h 3"/>
                  <a:gd name="T18" fmla="*/ 7 w 16"/>
                  <a:gd name="T19" fmla="*/ 1 h 3"/>
                  <a:gd name="T20" fmla="*/ 8 w 16"/>
                  <a:gd name="T21" fmla="*/ 1 h 3"/>
                  <a:gd name="T22" fmla="*/ 11 w 16"/>
                  <a:gd name="T23" fmla="*/ 0 h 3"/>
                  <a:gd name="T24" fmla="*/ 11 w 16"/>
                  <a:gd name="T25" fmla="*/ 0 h 3"/>
                  <a:gd name="T26" fmla="*/ 16 w 16"/>
                  <a:gd name="T27" fmla="*/ 1 h 3"/>
                  <a:gd name="T28" fmla="*/ 16 w 16"/>
                  <a:gd name="T29" fmla="*/ 1 h 3"/>
                  <a:gd name="T30" fmla="*/ 16 w 16"/>
                  <a:gd name="T31" fmla="*/ 1 h 3"/>
                  <a:gd name="T32" fmla="*/ 16 w 16"/>
                  <a:gd name="T33" fmla="*/ 1 h 3"/>
                  <a:gd name="T34" fmla="*/ 11 w 16"/>
                  <a:gd name="T35" fmla="*/ 0 h 3"/>
                  <a:gd name="T36" fmla="*/ 11 w 16"/>
                  <a:gd name="T37" fmla="*/ 0 h 3"/>
                  <a:gd name="T38" fmla="*/ 9 w 16"/>
                  <a:gd name="T39" fmla="*/ 0 h 3"/>
                  <a:gd name="T40" fmla="*/ 7 w 16"/>
                  <a:gd name="T41" fmla="*/ 0 h 3"/>
                  <a:gd name="T42" fmla="*/ 7 w 16"/>
                  <a:gd name="T43" fmla="*/ 0 h 3"/>
                  <a:gd name="T44" fmla="*/ 6 w 16"/>
                  <a:gd name="T45" fmla="*/ 1 h 3"/>
                  <a:gd name="T46" fmla="*/ 5 w 16"/>
                  <a:gd name="T47" fmla="*/ 2 h 3"/>
                  <a:gd name="T48" fmla="*/ 5 w 16"/>
                  <a:gd name="T49" fmla="*/ 2 h 3"/>
                  <a:gd name="T50" fmla="*/ 4 w 16"/>
                  <a:gd name="T51" fmla="*/ 2 h 3"/>
                  <a:gd name="T52" fmla="*/ 3 w 16"/>
                  <a:gd name="T53" fmla="*/ 3 h 3"/>
                  <a:gd name="T54" fmla="*/ 0 w 16"/>
                  <a:gd name="T55" fmla="*/ 3 h 3"/>
                  <a:gd name="T56" fmla="*/ 0 w 16"/>
                  <a:gd name="T57" fmla="*/ 3 h 3"/>
                  <a:gd name="T58" fmla="*/ 0 w 16"/>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 h="3">
                    <a:moveTo>
                      <a:pt x="0" y="3"/>
                    </a:moveTo>
                    <a:lnTo>
                      <a:pt x="0" y="3"/>
                    </a:lnTo>
                    <a:lnTo>
                      <a:pt x="2" y="3"/>
                    </a:lnTo>
                    <a:lnTo>
                      <a:pt x="2" y="3"/>
                    </a:lnTo>
                    <a:lnTo>
                      <a:pt x="3" y="3"/>
                    </a:lnTo>
                    <a:lnTo>
                      <a:pt x="3" y="3"/>
                    </a:lnTo>
                    <a:lnTo>
                      <a:pt x="4" y="2"/>
                    </a:lnTo>
                    <a:lnTo>
                      <a:pt x="6" y="2"/>
                    </a:lnTo>
                    <a:lnTo>
                      <a:pt x="6" y="2"/>
                    </a:lnTo>
                    <a:lnTo>
                      <a:pt x="7" y="1"/>
                    </a:lnTo>
                    <a:lnTo>
                      <a:pt x="8" y="1"/>
                    </a:lnTo>
                    <a:lnTo>
                      <a:pt x="11" y="0"/>
                    </a:lnTo>
                    <a:lnTo>
                      <a:pt x="11" y="0"/>
                    </a:lnTo>
                    <a:lnTo>
                      <a:pt x="16" y="1"/>
                    </a:lnTo>
                    <a:lnTo>
                      <a:pt x="16" y="1"/>
                    </a:lnTo>
                    <a:lnTo>
                      <a:pt x="16" y="1"/>
                    </a:lnTo>
                    <a:lnTo>
                      <a:pt x="16" y="1"/>
                    </a:lnTo>
                    <a:lnTo>
                      <a:pt x="11" y="0"/>
                    </a:lnTo>
                    <a:lnTo>
                      <a:pt x="11" y="0"/>
                    </a:lnTo>
                    <a:lnTo>
                      <a:pt x="9" y="0"/>
                    </a:lnTo>
                    <a:lnTo>
                      <a:pt x="7" y="0"/>
                    </a:lnTo>
                    <a:lnTo>
                      <a:pt x="7" y="0"/>
                    </a:lnTo>
                    <a:lnTo>
                      <a:pt x="6" y="1"/>
                    </a:lnTo>
                    <a:lnTo>
                      <a:pt x="5" y="2"/>
                    </a:lnTo>
                    <a:lnTo>
                      <a:pt x="5" y="2"/>
                    </a:lnTo>
                    <a:lnTo>
                      <a:pt x="4" y="2"/>
                    </a:lnTo>
                    <a:lnTo>
                      <a:pt x="3" y="3"/>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33" name="Freeform 3169">
                <a:extLst>
                  <a:ext uri="{FF2B5EF4-FFF2-40B4-BE49-F238E27FC236}">
                    <a16:creationId xmlns:a16="http://schemas.microsoft.com/office/drawing/2014/main" id="{19919F91-EF34-4D5A-B255-61D10670A3B0}"/>
                  </a:ext>
                </a:extLst>
              </p:cNvPr>
              <p:cNvSpPr>
                <a:spLocks/>
              </p:cNvSpPr>
              <p:nvPr/>
            </p:nvSpPr>
            <p:spPr bwMode="auto">
              <a:xfrm>
                <a:off x="3115" y="1769"/>
                <a:ext cx="16" cy="3"/>
              </a:xfrm>
              <a:custGeom>
                <a:avLst/>
                <a:gdLst>
                  <a:gd name="T0" fmla="*/ 0 w 16"/>
                  <a:gd name="T1" fmla="*/ 3 h 3"/>
                  <a:gd name="T2" fmla="*/ 0 w 16"/>
                  <a:gd name="T3" fmla="*/ 3 h 3"/>
                  <a:gd name="T4" fmla="*/ 2 w 16"/>
                  <a:gd name="T5" fmla="*/ 3 h 3"/>
                  <a:gd name="T6" fmla="*/ 2 w 16"/>
                  <a:gd name="T7" fmla="*/ 3 h 3"/>
                  <a:gd name="T8" fmla="*/ 3 w 16"/>
                  <a:gd name="T9" fmla="*/ 3 h 3"/>
                  <a:gd name="T10" fmla="*/ 3 w 16"/>
                  <a:gd name="T11" fmla="*/ 3 h 3"/>
                  <a:gd name="T12" fmla="*/ 4 w 16"/>
                  <a:gd name="T13" fmla="*/ 2 h 3"/>
                  <a:gd name="T14" fmla="*/ 6 w 16"/>
                  <a:gd name="T15" fmla="*/ 2 h 3"/>
                  <a:gd name="T16" fmla="*/ 6 w 16"/>
                  <a:gd name="T17" fmla="*/ 2 h 3"/>
                  <a:gd name="T18" fmla="*/ 7 w 16"/>
                  <a:gd name="T19" fmla="*/ 1 h 3"/>
                  <a:gd name="T20" fmla="*/ 8 w 16"/>
                  <a:gd name="T21" fmla="*/ 1 h 3"/>
                  <a:gd name="T22" fmla="*/ 11 w 16"/>
                  <a:gd name="T23" fmla="*/ 0 h 3"/>
                  <a:gd name="T24" fmla="*/ 11 w 16"/>
                  <a:gd name="T25" fmla="*/ 0 h 3"/>
                  <a:gd name="T26" fmla="*/ 16 w 16"/>
                  <a:gd name="T27" fmla="*/ 1 h 3"/>
                  <a:gd name="T28" fmla="*/ 16 w 16"/>
                  <a:gd name="T29" fmla="*/ 1 h 3"/>
                  <a:gd name="T30" fmla="*/ 16 w 16"/>
                  <a:gd name="T31" fmla="*/ 1 h 3"/>
                  <a:gd name="T32" fmla="*/ 16 w 16"/>
                  <a:gd name="T33" fmla="*/ 1 h 3"/>
                  <a:gd name="T34" fmla="*/ 11 w 16"/>
                  <a:gd name="T35" fmla="*/ 0 h 3"/>
                  <a:gd name="T36" fmla="*/ 11 w 16"/>
                  <a:gd name="T37" fmla="*/ 0 h 3"/>
                  <a:gd name="T38" fmla="*/ 9 w 16"/>
                  <a:gd name="T39" fmla="*/ 0 h 3"/>
                  <a:gd name="T40" fmla="*/ 7 w 16"/>
                  <a:gd name="T41" fmla="*/ 0 h 3"/>
                  <a:gd name="T42" fmla="*/ 7 w 16"/>
                  <a:gd name="T43" fmla="*/ 0 h 3"/>
                  <a:gd name="T44" fmla="*/ 6 w 16"/>
                  <a:gd name="T45" fmla="*/ 1 h 3"/>
                  <a:gd name="T46" fmla="*/ 5 w 16"/>
                  <a:gd name="T47" fmla="*/ 2 h 3"/>
                  <a:gd name="T48" fmla="*/ 5 w 16"/>
                  <a:gd name="T49" fmla="*/ 2 h 3"/>
                  <a:gd name="T50" fmla="*/ 4 w 16"/>
                  <a:gd name="T51" fmla="*/ 2 h 3"/>
                  <a:gd name="T52" fmla="*/ 3 w 16"/>
                  <a:gd name="T53" fmla="*/ 3 h 3"/>
                  <a:gd name="T54" fmla="*/ 0 w 16"/>
                  <a:gd name="T55" fmla="*/ 3 h 3"/>
                  <a:gd name="T56" fmla="*/ 0 w 16"/>
                  <a:gd name="T57" fmla="*/ 3 h 3"/>
                  <a:gd name="T58" fmla="*/ 0 w 16"/>
                  <a:gd name="T5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 h="3">
                    <a:moveTo>
                      <a:pt x="0" y="3"/>
                    </a:moveTo>
                    <a:lnTo>
                      <a:pt x="0" y="3"/>
                    </a:lnTo>
                    <a:lnTo>
                      <a:pt x="2" y="3"/>
                    </a:lnTo>
                    <a:lnTo>
                      <a:pt x="2" y="3"/>
                    </a:lnTo>
                    <a:lnTo>
                      <a:pt x="3" y="3"/>
                    </a:lnTo>
                    <a:lnTo>
                      <a:pt x="3" y="3"/>
                    </a:lnTo>
                    <a:lnTo>
                      <a:pt x="4" y="2"/>
                    </a:lnTo>
                    <a:lnTo>
                      <a:pt x="6" y="2"/>
                    </a:lnTo>
                    <a:lnTo>
                      <a:pt x="6" y="2"/>
                    </a:lnTo>
                    <a:lnTo>
                      <a:pt x="7" y="1"/>
                    </a:lnTo>
                    <a:lnTo>
                      <a:pt x="8" y="1"/>
                    </a:lnTo>
                    <a:lnTo>
                      <a:pt x="11" y="0"/>
                    </a:lnTo>
                    <a:lnTo>
                      <a:pt x="11" y="0"/>
                    </a:lnTo>
                    <a:lnTo>
                      <a:pt x="16" y="1"/>
                    </a:lnTo>
                    <a:lnTo>
                      <a:pt x="16" y="1"/>
                    </a:lnTo>
                    <a:lnTo>
                      <a:pt x="16" y="1"/>
                    </a:lnTo>
                    <a:lnTo>
                      <a:pt x="16" y="1"/>
                    </a:lnTo>
                    <a:lnTo>
                      <a:pt x="11" y="0"/>
                    </a:lnTo>
                    <a:lnTo>
                      <a:pt x="11" y="0"/>
                    </a:lnTo>
                    <a:lnTo>
                      <a:pt x="9" y="0"/>
                    </a:lnTo>
                    <a:lnTo>
                      <a:pt x="7" y="0"/>
                    </a:lnTo>
                    <a:lnTo>
                      <a:pt x="7" y="0"/>
                    </a:lnTo>
                    <a:lnTo>
                      <a:pt x="6" y="1"/>
                    </a:lnTo>
                    <a:lnTo>
                      <a:pt x="5" y="2"/>
                    </a:lnTo>
                    <a:lnTo>
                      <a:pt x="5" y="2"/>
                    </a:lnTo>
                    <a:lnTo>
                      <a:pt x="4" y="2"/>
                    </a:lnTo>
                    <a:lnTo>
                      <a:pt x="3" y="3"/>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34" name="Freeform 3170">
                <a:extLst>
                  <a:ext uri="{FF2B5EF4-FFF2-40B4-BE49-F238E27FC236}">
                    <a16:creationId xmlns:a16="http://schemas.microsoft.com/office/drawing/2014/main" id="{4D0EFBD1-1ECD-4292-B381-AACD3F42298C}"/>
                  </a:ext>
                </a:extLst>
              </p:cNvPr>
              <p:cNvSpPr>
                <a:spLocks/>
              </p:cNvSpPr>
              <p:nvPr/>
            </p:nvSpPr>
            <p:spPr bwMode="auto">
              <a:xfrm>
                <a:off x="3117" y="1769"/>
                <a:ext cx="16" cy="10"/>
              </a:xfrm>
              <a:custGeom>
                <a:avLst/>
                <a:gdLst>
                  <a:gd name="T0" fmla="*/ 16 w 16"/>
                  <a:gd name="T1" fmla="*/ 0 h 10"/>
                  <a:gd name="T2" fmla="*/ 16 w 16"/>
                  <a:gd name="T3" fmla="*/ 0 h 10"/>
                  <a:gd name="T4" fmla="*/ 14 w 16"/>
                  <a:gd name="T5" fmla="*/ 1 h 10"/>
                  <a:gd name="T6" fmla="*/ 12 w 16"/>
                  <a:gd name="T7" fmla="*/ 1 h 10"/>
                  <a:gd name="T8" fmla="*/ 12 w 16"/>
                  <a:gd name="T9" fmla="*/ 1 h 10"/>
                  <a:gd name="T10" fmla="*/ 11 w 16"/>
                  <a:gd name="T11" fmla="*/ 3 h 10"/>
                  <a:gd name="T12" fmla="*/ 10 w 16"/>
                  <a:gd name="T13" fmla="*/ 4 h 10"/>
                  <a:gd name="T14" fmla="*/ 10 w 16"/>
                  <a:gd name="T15" fmla="*/ 4 h 10"/>
                  <a:gd name="T16" fmla="*/ 9 w 16"/>
                  <a:gd name="T17" fmla="*/ 6 h 10"/>
                  <a:gd name="T18" fmla="*/ 8 w 16"/>
                  <a:gd name="T19" fmla="*/ 6 h 10"/>
                  <a:gd name="T20" fmla="*/ 5 w 16"/>
                  <a:gd name="T21" fmla="*/ 8 h 10"/>
                  <a:gd name="T22" fmla="*/ 0 w 16"/>
                  <a:gd name="T23" fmla="*/ 10 h 10"/>
                  <a:gd name="T24" fmla="*/ 0 w 16"/>
                  <a:gd name="T25" fmla="*/ 10 h 10"/>
                  <a:gd name="T26" fmla="*/ 0 w 16"/>
                  <a:gd name="T27" fmla="*/ 10 h 10"/>
                  <a:gd name="T28" fmla="*/ 0 w 16"/>
                  <a:gd name="T29" fmla="*/ 10 h 10"/>
                  <a:gd name="T30" fmla="*/ 2 w 16"/>
                  <a:gd name="T31" fmla="*/ 9 h 10"/>
                  <a:gd name="T32" fmla="*/ 4 w 16"/>
                  <a:gd name="T33" fmla="*/ 9 h 10"/>
                  <a:gd name="T34" fmla="*/ 4 w 16"/>
                  <a:gd name="T35" fmla="*/ 9 h 10"/>
                  <a:gd name="T36" fmla="*/ 6 w 16"/>
                  <a:gd name="T37" fmla="*/ 8 h 10"/>
                  <a:gd name="T38" fmla="*/ 8 w 16"/>
                  <a:gd name="T39" fmla="*/ 7 h 10"/>
                  <a:gd name="T40" fmla="*/ 8 w 16"/>
                  <a:gd name="T41" fmla="*/ 7 h 10"/>
                  <a:gd name="T42" fmla="*/ 10 w 16"/>
                  <a:gd name="T43" fmla="*/ 5 h 10"/>
                  <a:gd name="T44" fmla="*/ 11 w 16"/>
                  <a:gd name="T45" fmla="*/ 3 h 10"/>
                  <a:gd name="T46" fmla="*/ 11 w 16"/>
                  <a:gd name="T47" fmla="*/ 3 h 10"/>
                  <a:gd name="T48" fmla="*/ 12 w 16"/>
                  <a:gd name="T49" fmla="*/ 2 h 10"/>
                  <a:gd name="T50" fmla="*/ 13 w 16"/>
                  <a:gd name="T51" fmla="*/ 1 h 10"/>
                  <a:gd name="T52" fmla="*/ 14 w 16"/>
                  <a:gd name="T53" fmla="*/ 1 h 10"/>
                  <a:gd name="T54" fmla="*/ 14 w 16"/>
                  <a:gd name="T55" fmla="*/ 1 h 10"/>
                  <a:gd name="T56" fmla="*/ 15 w 16"/>
                  <a:gd name="T57" fmla="*/ 1 h 10"/>
                  <a:gd name="T58" fmla="*/ 16 w 16"/>
                  <a:gd name="T59" fmla="*/ 0 h 10"/>
                  <a:gd name="T60" fmla="*/ 16 w 16"/>
                  <a:gd name="T61" fmla="*/ 0 h 10"/>
                  <a:gd name="T62" fmla="*/ 16 w 16"/>
                  <a:gd name="T6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0">
                    <a:moveTo>
                      <a:pt x="16" y="0"/>
                    </a:moveTo>
                    <a:lnTo>
                      <a:pt x="16" y="0"/>
                    </a:lnTo>
                    <a:lnTo>
                      <a:pt x="14" y="1"/>
                    </a:lnTo>
                    <a:lnTo>
                      <a:pt x="12" y="1"/>
                    </a:lnTo>
                    <a:lnTo>
                      <a:pt x="12" y="1"/>
                    </a:lnTo>
                    <a:lnTo>
                      <a:pt x="11" y="3"/>
                    </a:lnTo>
                    <a:lnTo>
                      <a:pt x="10" y="4"/>
                    </a:lnTo>
                    <a:lnTo>
                      <a:pt x="10" y="4"/>
                    </a:lnTo>
                    <a:lnTo>
                      <a:pt x="9" y="6"/>
                    </a:lnTo>
                    <a:lnTo>
                      <a:pt x="8" y="6"/>
                    </a:lnTo>
                    <a:lnTo>
                      <a:pt x="5" y="8"/>
                    </a:lnTo>
                    <a:lnTo>
                      <a:pt x="0" y="10"/>
                    </a:lnTo>
                    <a:lnTo>
                      <a:pt x="0" y="10"/>
                    </a:lnTo>
                    <a:lnTo>
                      <a:pt x="0" y="10"/>
                    </a:lnTo>
                    <a:lnTo>
                      <a:pt x="0" y="10"/>
                    </a:lnTo>
                    <a:lnTo>
                      <a:pt x="2" y="9"/>
                    </a:lnTo>
                    <a:lnTo>
                      <a:pt x="4" y="9"/>
                    </a:lnTo>
                    <a:lnTo>
                      <a:pt x="4" y="9"/>
                    </a:lnTo>
                    <a:lnTo>
                      <a:pt x="6" y="8"/>
                    </a:lnTo>
                    <a:lnTo>
                      <a:pt x="8" y="7"/>
                    </a:lnTo>
                    <a:lnTo>
                      <a:pt x="8" y="7"/>
                    </a:lnTo>
                    <a:lnTo>
                      <a:pt x="10" y="5"/>
                    </a:lnTo>
                    <a:lnTo>
                      <a:pt x="11" y="3"/>
                    </a:lnTo>
                    <a:lnTo>
                      <a:pt x="11" y="3"/>
                    </a:lnTo>
                    <a:lnTo>
                      <a:pt x="12" y="2"/>
                    </a:lnTo>
                    <a:lnTo>
                      <a:pt x="13" y="1"/>
                    </a:lnTo>
                    <a:lnTo>
                      <a:pt x="14" y="1"/>
                    </a:lnTo>
                    <a:lnTo>
                      <a:pt x="14" y="1"/>
                    </a:lnTo>
                    <a:lnTo>
                      <a:pt x="15" y="1"/>
                    </a:lnTo>
                    <a:lnTo>
                      <a:pt x="16" y="0"/>
                    </a:lnTo>
                    <a:lnTo>
                      <a:pt x="16" y="0"/>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35" name="Freeform 3171">
                <a:extLst>
                  <a:ext uri="{FF2B5EF4-FFF2-40B4-BE49-F238E27FC236}">
                    <a16:creationId xmlns:a16="http://schemas.microsoft.com/office/drawing/2014/main" id="{DCAC7D4F-231B-4135-908C-FB2F2F9C1321}"/>
                  </a:ext>
                </a:extLst>
              </p:cNvPr>
              <p:cNvSpPr>
                <a:spLocks/>
              </p:cNvSpPr>
              <p:nvPr/>
            </p:nvSpPr>
            <p:spPr bwMode="auto">
              <a:xfrm>
                <a:off x="3117" y="1769"/>
                <a:ext cx="16" cy="10"/>
              </a:xfrm>
              <a:custGeom>
                <a:avLst/>
                <a:gdLst>
                  <a:gd name="T0" fmla="*/ 16 w 16"/>
                  <a:gd name="T1" fmla="*/ 0 h 10"/>
                  <a:gd name="T2" fmla="*/ 16 w 16"/>
                  <a:gd name="T3" fmla="*/ 0 h 10"/>
                  <a:gd name="T4" fmla="*/ 14 w 16"/>
                  <a:gd name="T5" fmla="*/ 1 h 10"/>
                  <a:gd name="T6" fmla="*/ 12 w 16"/>
                  <a:gd name="T7" fmla="*/ 1 h 10"/>
                  <a:gd name="T8" fmla="*/ 12 w 16"/>
                  <a:gd name="T9" fmla="*/ 1 h 10"/>
                  <a:gd name="T10" fmla="*/ 11 w 16"/>
                  <a:gd name="T11" fmla="*/ 3 h 10"/>
                  <a:gd name="T12" fmla="*/ 10 w 16"/>
                  <a:gd name="T13" fmla="*/ 4 h 10"/>
                  <a:gd name="T14" fmla="*/ 10 w 16"/>
                  <a:gd name="T15" fmla="*/ 4 h 10"/>
                  <a:gd name="T16" fmla="*/ 9 w 16"/>
                  <a:gd name="T17" fmla="*/ 6 h 10"/>
                  <a:gd name="T18" fmla="*/ 8 w 16"/>
                  <a:gd name="T19" fmla="*/ 6 h 10"/>
                  <a:gd name="T20" fmla="*/ 5 w 16"/>
                  <a:gd name="T21" fmla="*/ 8 h 10"/>
                  <a:gd name="T22" fmla="*/ 0 w 16"/>
                  <a:gd name="T23" fmla="*/ 10 h 10"/>
                  <a:gd name="T24" fmla="*/ 0 w 16"/>
                  <a:gd name="T25" fmla="*/ 10 h 10"/>
                  <a:gd name="T26" fmla="*/ 0 w 16"/>
                  <a:gd name="T27" fmla="*/ 10 h 10"/>
                  <a:gd name="T28" fmla="*/ 0 w 16"/>
                  <a:gd name="T29" fmla="*/ 10 h 10"/>
                  <a:gd name="T30" fmla="*/ 2 w 16"/>
                  <a:gd name="T31" fmla="*/ 9 h 10"/>
                  <a:gd name="T32" fmla="*/ 4 w 16"/>
                  <a:gd name="T33" fmla="*/ 9 h 10"/>
                  <a:gd name="T34" fmla="*/ 4 w 16"/>
                  <a:gd name="T35" fmla="*/ 9 h 10"/>
                  <a:gd name="T36" fmla="*/ 6 w 16"/>
                  <a:gd name="T37" fmla="*/ 8 h 10"/>
                  <a:gd name="T38" fmla="*/ 8 w 16"/>
                  <a:gd name="T39" fmla="*/ 7 h 10"/>
                  <a:gd name="T40" fmla="*/ 8 w 16"/>
                  <a:gd name="T41" fmla="*/ 7 h 10"/>
                  <a:gd name="T42" fmla="*/ 10 w 16"/>
                  <a:gd name="T43" fmla="*/ 5 h 10"/>
                  <a:gd name="T44" fmla="*/ 11 w 16"/>
                  <a:gd name="T45" fmla="*/ 3 h 10"/>
                  <a:gd name="T46" fmla="*/ 11 w 16"/>
                  <a:gd name="T47" fmla="*/ 3 h 10"/>
                  <a:gd name="T48" fmla="*/ 12 w 16"/>
                  <a:gd name="T49" fmla="*/ 2 h 10"/>
                  <a:gd name="T50" fmla="*/ 13 w 16"/>
                  <a:gd name="T51" fmla="*/ 1 h 10"/>
                  <a:gd name="T52" fmla="*/ 14 w 16"/>
                  <a:gd name="T53" fmla="*/ 1 h 10"/>
                  <a:gd name="T54" fmla="*/ 14 w 16"/>
                  <a:gd name="T55" fmla="*/ 1 h 10"/>
                  <a:gd name="T56" fmla="*/ 15 w 16"/>
                  <a:gd name="T57" fmla="*/ 1 h 10"/>
                  <a:gd name="T58" fmla="*/ 16 w 16"/>
                  <a:gd name="T59" fmla="*/ 0 h 10"/>
                  <a:gd name="T60" fmla="*/ 16 w 16"/>
                  <a:gd name="T61" fmla="*/ 0 h 10"/>
                  <a:gd name="T62" fmla="*/ 16 w 16"/>
                  <a:gd name="T6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0">
                    <a:moveTo>
                      <a:pt x="16" y="0"/>
                    </a:moveTo>
                    <a:lnTo>
                      <a:pt x="16" y="0"/>
                    </a:lnTo>
                    <a:lnTo>
                      <a:pt x="14" y="1"/>
                    </a:lnTo>
                    <a:lnTo>
                      <a:pt x="12" y="1"/>
                    </a:lnTo>
                    <a:lnTo>
                      <a:pt x="12" y="1"/>
                    </a:lnTo>
                    <a:lnTo>
                      <a:pt x="11" y="3"/>
                    </a:lnTo>
                    <a:lnTo>
                      <a:pt x="10" y="4"/>
                    </a:lnTo>
                    <a:lnTo>
                      <a:pt x="10" y="4"/>
                    </a:lnTo>
                    <a:lnTo>
                      <a:pt x="9" y="6"/>
                    </a:lnTo>
                    <a:lnTo>
                      <a:pt x="8" y="6"/>
                    </a:lnTo>
                    <a:lnTo>
                      <a:pt x="5" y="8"/>
                    </a:lnTo>
                    <a:lnTo>
                      <a:pt x="0" y="10"/>
                    </a:lnTo>
                    <a:lnTo>
                      <a:pt x="0" y="10"/>
                    </a:lnTo>
                    <a:lnTo>
                      <a:pt x="0" y="10"/>
                    </a:lnTo>
                    <a:lnTo>
                      <a:pt x="0" y="10"/>
                    </a:lnTo>
                    <a:lnTo>
                      <a:pt x="2" y="9"/>
                    </a:lnTo>
                    <a:lnTo>
                      <a:pt x="4" y="9"/>
                    </a:lnTo>
                    <a:lnTo>
                      <a:pt x="4" y="9"/>
                    </a:lnTo>
                    <a:lnTo>
                      <a:pt x="6" y="8"/>
                    </a:lnTo>
                    <a:lnTo>
                      <a:pt x="8" y="7"/>
                    </a:lnTo>
                    <a:lnTo>
                      <a:pt x="8" y="7"/>
                    </a:lnTo>
                    <a:lnTo>
                      <a:pt x="10" y="5"/>
                    </a:lnTo>
                    <a:lnTo>
                      <a:pt x="11" y="3"/>
                    </a:lnTo>
                    <a:lnTo>
                      <a:pt x="11" y="3"/>
                    </a:lnTo>
                    <a:lnTo>
                      <a:pt x="12" y="2"/>
                    </a:lnTo>
                    <a:lnTo>
                      <a:pt x="13" y="1"/>
                    </a:lnTo>
                    <a:lnTo>
                      <a:pt x="14" y="1"/>
                    </a:lnTo>
                    <a:lnTo>
                      <a:pt x="14" y="1"/>
                    </a:lnTo>
                    <a:lnTo>
                      <a:pt x="15" y="1"/>
                    </a:lnTo>
                    <a:lnTo>
                      <a:pt x="16" y="0"/>
                    </a:lnTo>
                    <a:lnTo>
                      <a:pt x="16"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36" name="Freeform 3172">
                <a:extLst>
                  <a:ext uri="{FF2B5EF4-FFF2-40B4-BE49-F238E27FC236}">
                    <a16:creationId xmlns:a16="http://schemas.microsoft.com/office/drawing/2014/main" id="{E9C2653C-0C75-455F-AC96-2A49566E8AEA}"/>
                  </a:ext>
                </a:extLst>
              </p:cNvPr>
              <p:cNvSpPr>
                <a:spLocks/>
              </p:cNvSpPr>
              <p:nvPr/>
            </p:nvSpPr>
            <p:spPr bwMode="auto">
              <a:xfrm>
                <a:off x="3124" y="1770"/>
                <a:ext cx="12" cy="6"/>
              </a:xfrm>
              <a:custGeom>
                <a:avLst/>
                <a:gdLst>
                  <a:gd name="T0" fmla="*/ 1 w 12"/>
                  <a:gd name="T1" fmla="*/ 6 h 6"/>
                  <a:gd name="T2" fmla="*/ 1 w 12"/>
                  <a:gd name="T3" fmla="*/ 6 h 6"/>
                  <a:gd name="T4" fmla="*/ 2 w 12"/>
                  <a:gd name="T5" fmla="*/ 6 h 6"/>
                  <a:gd name="T6" fmla="*/ 3 w 12"/>
                  <a:gd name="T7" fmla="*/ 5 h 6"/>
                  <a:gd name="T8" fmla="*/ 4 w 12"/>
                  <a:gd name="T9" fmla="*/ 4 h 6"/>
                  <a:gd name="T10" fmla="*/ 5 w 12"/>
                  <a:gd name="T11" fmla="*/ 3 h 6"/>
                  <a:gd name="T12" fmla="*/ 5 w 12"/>
                  <a:gd name="T13" fmla="*/ 3 h 6"/>
                  <a:gd name="T14" fmla="*/ 7 w 12"/>
                  <a:gd name="T15" fmla="*/ 2 h 6"/>
                  <a:gd name="T16" fmla="*/ 8 w 12"/>
                  <a:gd name="T17" fmla="*/ 1 h 6"/>
                  <a:gd name="T18" fmla="*/ 10 w 12"/>
                  <a:gd name="T19" fmla="*/ 1 h 6"/>
                  <a:gd name="T20" fmla="*/ 12 w 12"/>
                  <a:gd name="T21" fmla="*/ 1 h 6"/>
                  <a:gd name="T22" fmla="*/ 12 w 12"/>
                  <a:gd name="T23" fmla="*/ 1 h 6"/>
                  <a:gd name="T24" fmla="*/ 12 w 12"/>
                  <a:gd name="T25" fmla="*/ 1 h 6"/>
                  <a:gd name="T26" fmla="*/ 12 w 12"/>
                  <a:gd name="T27" fmla="*/ 0 h 6"/>
                  <a:gd name="T28" fmla="*/ 12 w 12"/>
                  <a:gd name="T29" fmla="*/ 0 h 6"/>
                  <a:gd name="T30" fmla="*/ 11 w 12"/>
                  <a:gd name="T31" fmla="*/ 0 h 6"/>
                  <a:gd name="T32" fmla="*/ 10 w 12"/>
                  <a:gd name="T33" fmla="*/ 0 h 6"/>
                  <a:gd name="T34" fmla="*/ 7 w 12"/>
                  <a:gd name="T35" fmla="*/ 1 h 6"/>
                  <a:gd name="T36" fmla="*/ 7 w 12"/>
                  <a:gd name="T37" fmla="*/ 1 h 6"/>
                  <a:gd name="T38" fmla="*/ 6 w 12"/>
                  <a:gd name="T39" fmla="*/ 2 h 6"/>
                  <a:gd name="T40" fmla="*/ 4 w 12"/>
                  <a:gd name="T41" fmla="*/ 4 h 6"/>
                  <a:gd name="T42" fmla="*/ 3 w 12"/>
                  <a:gd name="T43" fmla="*/ 5 h 6"/>
                  <a:gd name="T44" fmla="*/ 2 w 12"/>
                  <a:gd name="T45" fmla="*/ 5 h 6"/>
                  <a:gd name="T46" fmla="*/ 1 w 12"/>
                  <a:gd name="T47" fmla="*/ 5 h 6"/>
                  <a:gd name="T48" fmla="*/ 1 w 12"/>
                  <a:gd name="T49" fmla="*/ 5 h 6"/>
                  <a:gd name="T50" fmla="*/ 0 w 12"/>
                  <a:gd name="T51" fmla="*/ 6 h 6"/>
                  <a:gd name="T52" fmla="*/ 0 w 12"/>
                  <a:gd name="T53" fmla="*/ 6 h 6"/>
                  <a:gd name="T54" fmla="*/ 0 w 12"/>
                  <a:gd name="T55" fmla="*/ 6 h 6"/>
                  <a:gd name="T56" fmla="*/ 1 w 12"/>
                  <a:gd name="T5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
                    <a:moveTo>
                      <a:pt x="1" y="6"/>
                    </a:moveTo>
                    <a:lnTo>
                      <a:pt x="1" y="6"/>
                    </a:lnTo>
                    <a:lnTo>
                      <a:pt x="2" y="6"/>
                    </a:lnTo>
                    <a:lnTo>
                      <a:pt x="3" y="5"/>
                    </a:lnTo>
                    <a:lnTo>
                      <a:pt x="4" y="4"/>
                    </a:lnTo>
                    <a:lnTo>
                      <a:pt x="5" y="3"/>
                    </a:lnTo>
                    <a:lnTo>
                      <a:pt x="5" y="3"/>
                    </a:lnTo>
                    <a:lnTo>
                      <a:pt x="7" y="2"/>
                    </a:lnTo>
                    <a:lnTo>
                      <a:pt x="8" y="1"/>
                    </a:lnTo>
                    <a:lnTo>
                      <a:pt x="10" y="1"/>
                    </a:lnTo>
                    <a:lnTo>
                      <a:pt x="12" y="1"/>
                    </a:lnTo>
                    <a:lnTo>
                      <a:pt x="12" y="1"/>
                    </a:lnTo>
                    <a:lnTo>
                      <a:pt x="12" y="1"/>
                    </a:lnTo>
                    <a:lnTo>
                      <a:pt x="12" y="0"/>
                    </a:lnTo>
                    <a:lnTo>
                      <a:pt x="12" y="0"/>
                    </a:lnTo>
                    <a:lnTo>
                      <a:pt x="11" y="0"/>
                    </a:lnTo>
                    <a:lnTo>
                      <a:pt x="10" y="0"/>
                    </a:lnTo>
                    <a:lnTo>
                      <a:pt x="7" y="1"/>
                    </a:lnTo>
                    <a:lnTo>
                      <a:pt x="7" y="1"/>
                    </a:lnTo>
                    <a:lnTo>
                      <a:pt x="6" y="2"/>
                    </a:lnTo>
                    <a:lnTo>
                      <a:pt x="4" y="4"/>
                    </a:lnTo>
                    <a:lnTo>
                      <a:pt x="3" y="5"/>
                    </a:lnTo>
                    <a:lnTo>
                      <a:pt x="2" y="5"/>
                    </a:lnTo>
                    <a:lnTo>
                      <a:pt x="1" y="5"/>
                    </a:lnTo>
                    <a:lnTo>
                      <a:pt x="1" y="5"/>
                    </a:lnTo>
                    <a:lnTo>
                      <a:pt x="0" y="6"/>
                    </a:lnTo>
                    <a:lnTo>
                      <a:pt x="0" y="6"/>
                    </a:lnTo>
                    <a:lnTo>
                      <a:pt x="0" y="6"/>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37" name="Freeform 3173">
                <a:extLst>
                  <a:ext uri="{FF2B5EF4-FFF2-40B4-BE49-F238E27FC236}">
                    <a16:creationId xmlns:a16="http://schemas.microsoft.com/office/drawing/2014/main" id="{0F774DBA-5A83-4D2C-98C1-89D80301FA7D}"/>
                  </a:ext>
                </a:extLst>
              </p:cNvPr>
              <p:cNvSpPr>
                <a:spLocks/>
              </p:cNvSpPr>
              <p:nvPr/>
            </p:nvSpPr>
            <p:spPr bwMode="auto">
              <a:xfrm>
                <a:off x="3124" y="1770"/>
                <a:ext cx="12" cy="6"/>
              </a:xfrm>
              <a:custGeom>
                <a:avLst/>
                <a:gdLst>
                  <a:gd name="T0" fmla="*/ 1 w 12"/>
                  <a:gd name="T1" fmla="*/ 6 h 6"/>
                  <a:gd name="T2" fmla="*/ 1 w 12"/>
                  <a:gd name="T3" fmla="*/ 6 h 6"/>
                  <a:gd name="T4" fmla="*/ 2 w 12"/>
                  <a:gd name="T5" fmla="*/ 6 h 6"/>
                  <a:gd name="T6" fmla="*/ 3 w 12"/>
                  <a:gd name="T7" fmla="*/ 5 h 6"/>
                  <a:gd name="T8" fmla="*/ 4 w 12"/>
                  <a:gd name="T9" fmla="*/ 4 h 6"/>
                  <a:gd name="T10" fmla="*/ 5 w 12"/>
                  <a:gd name="T11" fmla="*/ 3 h 6"/>
                  <a:gd name="T12" fmla="*/ 5 w 12"/>
                  <a:gd name="T13" fmla="*/ 3 h 6"/>
                  <a:gd name="T14" fmla="*/ 7 w 12"/>
                  <a:gd name="T15" fmla="*/ 2 h 6"/>
                  <a:gd name="T16" fmla="*/ 8 w 12"/>
                  <a:gd name="T17" fmla="*/ 1 h 6"/>
                  <a:gd name="T18" fmla="*/ 10 w 12"/>
                  <a:gd name="T19" fmla="*/ 1 h 6"/>
                  <a:gd name="T20" fmla="*/ 12 w 12"/>
                  <a:gd name="T21" fmla="*/ 1 h 6"/>
                  <a:gd name="T22" fmla="*/ 12 w 12"/>
                  <a:gd name="T23" fmla="*/ 1 h 6"/>
                  <a:gd name="T24" fmla="*/ 12 w 12"/>
                  <a:gd name="T25" fmla="*/ 1 h 6"/>
                  <a:gd name="T26" fmla="*/ 12 w 12"/>
                  <a:gd name="T27" fmla="*/ 0 h 6"/>
                  <a:gd name="T28" fmla="*/ 12 w 12"/>
                  <a:gd name="T29" fmla="*/ 0 h 6"/>
                  <a:gd name="T30" fmla="*/ 11 w 12"/>
                  <a:gd name="T31" fmla="*/ 0 h 6"/>
                  <a:gd name="T32" fmla="*/ 10 w 12"/>
                  <a:gd name="T33" fmla="*/ 0 h 6"/>
                  <a:gd name="T34" fmla="*/ 7 w 12"/>
                  <a:gd name="T35" fmla="*/ 1 h 6"/>
                  <a:gd name="T36" fmla="*/ 7 w 12"/>
                  <a:gd name="T37" fmla="*/ 1 h 6"/>
                  <a:gd name="T38" fmla="*/ 6 w 12"/>
                  <a:gd name="T39" fmla="*/ 2 h 6"/>
                  <a:gd name="T40" fmla="*/ 4 w 12"/>
                  <a:gd name="T41" fmla="*/ 4 h 6"/>
                  <a:gd name="T42" fmla="*/ 3 w 12"/>
                  <a:gd name="T43" fmla="*/ 5 h 6"/>
                  <a:gd name="T44" fmla="*/ 2 w 12"/>
                  <a:gd name="T45" fmla="*/ 5 h 6"/>
                  <a:gd name="T46" fmla="*/ 1 w 12"/>
                  <a:gd name="T47" fmla="*/ 5 h 6"/>
                  <a:gd name="T48" fmla="*/ 1 w 12"/>
                  <a:gd name="T49" fmla="*/ 5 h 6"/>
                  <a:gd name="T50" fmla="*/ 0 w 12"/>
                  <a:gd name="T51" fmla="*/ 6 h 6"/>
                  <a:gd name="T52" fmla="*/ 0 w 12"/>
                  <a:gd name="T53" fmla="*/ 6 h 6"/>
                  <a:gd name="T54" fmla="*/ 0 w 12"/>
                  <a:gd name="T55" fmla="*/ 6 h 6"/>
                  <a:gd name="T56" fmla="*/ 1 w 12"/>
                  <a:gd name="T5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
                    <a:moveTo>
                      <a:pt x="1" y="6"/>
                    </a:moveTo>
                    <a:lnTo>
                      <a:pt x="1" y="6"/>
                    </a:lnTo>
                    <a:lnTo>
                      <a:pt x="2" y="6"/>
                    </a:lnTo>
                    <a:lnTo>
                      <a:pt x="3" y="5"/>
                    </a:lnTo>
                    <a:lnTo>
                      <a:pt x="4" y="4"/>
                    </a:lnTo>
                    <a:lnTo>
                      <a:pt x="5" y="3"/>
                    </a:lnTo>
                    <a:lnTo>
                      <a:pt x="5" y="3"/>
                    </a:lnTo>
                    <a:lnTo>
                      <a:pt x="7" y="2"/>
                    </a:lnTo>
                    <a:lnTo>
                      <a:pt x="8" y="1"/>
                    </a:lnTo>
                    <a:lnTo>
                      <a:pt x="10" y="1"/>
                    </a:lnTo>
                    <a:lnTo>
                      <a:pt x="12" y="1"/>
                    </a:lnTo>
                    <a:lnTo>
                      <a:pt x="12" y="1"/>
                    </a:lnTo>
                    <a:lnTo>
                      <a:pt x="12" y="1"/>
                    </a:lnTo>
                    <a:lnTo>
                      <a:pt x="12" y="0"/>
                    </a:lnTo>
                    <a:lnTo>
                      <a:pt x="12" y="0"/>
                    </a:lnTo>
                    <a:lnTo>
                      <a:pt x="11" y="0"/>
                    </a:lnTo>
                    <a:lnTo>
                      <a:pt x="10" y="0"/>
                    </a:lnTo>
                    <a:lnTo>
                      <a:pt x="7" y="1"/>
                    </a:lnTo>
                    <a:lnTo>
                      <a:pt x="7" y="1"/>
                    </a:lnTo>
                    <a:lnTo>
                      <a:pt x="6" y="2"/>
                    </a:lnTo>
                    <a:lnTo>
                      <a:pt x="4" y="4"/>
                    </a:lnTo>
                    <a:lnTo>
                      <a:pt x="3" y="5"/>
                    </a:lnTo>
                    <a:lnTo>
                      <a:pt x="2" y="5"/>
                    </a:lnTo>
                    <a:lnTo>
                      <a:pt x="1" y="5"/>
                    </a:lnTo>
                    <a:lnTo>
                      <a:pt x="1" y="5"/>
                    </a:lnTo>
                    <a:lnTo>
                      <a:pt x="0" y="6"/>
                    </a:lnTo>
                    <a:lnTo>
                      <a:pt x="0" y="6"/>
                    </a:lnTo>
                    <a:lnTo>
                      <a:pt x="0" y="6"/>
                    </a:lnTo>
                    <a:lnTo>
                      <a:pt x="1"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38" name="Freeform 3174">
                <a:extLst>
                  <a:ext uri="{FF2B5EF4-FFF2-40B4-BE49-F238E27FC236}">
                    <a16:creationId xmlns:a16="http://schemas.microsoft.com/office/drawing/2014/main" id="{EEA10A93-186E-45BC-B133-494A22F567FC}"/>
                  </a:ext>
                </a:extLst>
              </p:cNvPr>
              <p:cNvSpPr>
                <a:spLocks/>
              </p:cNvSpPr>
              <p:nvPr/>
            </p:nvSpPr>
            <p:spPr bwMode="auto">
              <a:xfrm>
                <a:off x="3110" y="1765"/>
                <a:ext cx="10" cy="4"/>
              </a:xfrm>
              <a:custGeom>
                <a:avLst/>
                <a:gdLst>
                  <a:gd name="T0" fmla="*/ 10 w 10"/>
                  <a:gd name="T1" fmla="*/ 4 h 4"/>
                  <a:gd name="T2" fmla="*/ 10 w 10"/>
                  <a:gd name="T3" fmla="*/ 4 h 4"/>
                  <a:gd name="T4" fmla="*/ 8 w 10"/>
                  <a:gd name="T5" fmla="*/ 3 h 4"/>
                  <a:gd name="T6" fmla="*/ 7 w 10"/>
                  <a:gd name="T7" fmla="*/ 1 h 4"/>
                  <a:gd name="T8" fmla="*/ 5 w 10"/>
                  <a:gd name="T9" fmla="*/ 0 h 4"/>
                  <a:gd name="T10" fmla="*/ 3 w 10"/>
                  <a:gd name="T11" fmla="*/ 0 h 4"/>
                  <a:gd name="T12" fmla="*/ 3 w 10"/>
                  <a:gd name="T13" fmla="*/ 0 h 4"/>
                  <a:gd name="T14" fmla="*/ 2 w 10"/>
                  <a:gd name="T15" fmla="*/ 0 h 4"/>
                  <a:gd name="T16" fmla="*/ 1 w 10"/>
                  <a:gd name="T17" fmla="*/ 0 h 4"/>
                  <a:gd name="T18" fmla="*/ 0 w 10"/>
                  <a:gd name="T19" fmla="*/ 1 h 4"/>
                  <a:gd name="T20" fmla="*/ 0 w 10"/>
                  <a:gd name="T21" fmla="*/ 1 h 4"/>
                  <a:gd name="T22" fmla="*/ 1 w 10"/>
                  <a:gd name="T23" fmla="*/ 1 h 4"/>
                  <a:gd name="T24" fmla="*/ 1 w 10"/>
                  <a:gd name="T25" fmla="*/ 1 h 4"/>
                  <a:gd name="T26" fmla="*/ 1 w 10"/>
                  <a:gd name="T27" fmla="*/ 1 h 4"/>
                  <a:gd name="T28" fmla="*/ 1 w 10"/>
                  <a:gd name="T29" fmla="*/ 1 h 4"/>
                  <a:gd name="T30" fmla="*/ 1 w 10"/>
                  <a:gd name="T31" fmla="*/ 1 h 4"/>
                  <a:gd name="T32" fmla="*/ 2 w 10"/>
                  <a:gd name="T33" fmla="*/ 0 h 4"/>
                  <a:gd name="T34" fmla="*/ 2 w 10"/>
                  <a:gd name="T35" fmla="*/ 0 h 4"/>
                  <a:gd name="T36" fmla="*/ 3 w 10"/>
                  <a:gd name="T37" fmla="*/ 0 h 4"/>
                  <a:gd name="T38" fmla="*/ 4 w 10"/>
                  <a:gd name="T39" fmla="*/ 0 h 4"/>
                  <a:gd name="T40" fmla="*/ 4 w 10"/>
                  <a:gd name="T41" fmla="*/ 0 h 4"/>
                  <a:gd name="T42" fmla="*/ 5 w 10"/>
                  <a:gd name="T43" fmla="*/ 0 h 4"/>
                  <a:gd name="T44" fmla="*/ 6 w 10"/>
                  <a:gd name="T45" fmla="*/ 1 h 4"/>
                  <a:gd name="T46" fmla="*/ 6 w 10"/>
                  <a:gd name="T47" fmla="*/ 1 h 4"/>
                  <a:gd name="T48" fmla="*/ 8 w 10"/>
                  <a:gd name="T49" fmla="*/ 3 h 4"/>
                  <a:gd name="T50" fmla="*/ 10 w 10"/>
                  <a:gd name="T51" fmla="*/ 4 h 4"/>
                  <a:gd name="T52" fmla="*/ 10 w 10"/>
                  <a:gd name="T53" fmla="*/ 4 h 4"/>
                  <a:gd name="T54" fmla="*/ 10 w 10"/>
                  <a:gd name="T5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4">
                    <a:moveTo>
                      <a:pt x="10" y="4"/>
                    </a:moveTo>
                    <a:lnTo>
                      <a:pt x="10" y="4"/>
                    </a:lnTo>
                    <a:lnTo>
                      <a:pt x="8" y="3"/>
                    </a:lnTo>
                    <a:lnTo>
                      <a:pt x="7" y="1"/>
                    </a:lnTo>
                    <a:lnTo>
                      <a:pt x="5" y="0"/>
                    </a:lnTo>
                    <a:lnTo>
                      <a:pt x="3" y="0"/>
                    </a:lnTo>
                    <a:lnTo>
                      <a:pt x="3" y="0"/>
                    </a:lnTo>
                    <a:lnTo>
                      <a:pt x="2" y="0"/>
                    </a:lnTo>
                    <a:lnTo>
                      <a:pt x="1" y="0"/>
                    </a:lnTo>
                    <a:lnTo>
                      <a:pt x="0" y="1"/>
                    </a:lnTo>
                    <a:lnTo>
                      <a:pt x="0" y="1"/>
                    </a:lnTo>
                    <a:lnTo>
                      <a:pt x="1" y="1"/>
                    </a:lnTo>
                    <a:lnTo>
                      <a:pt x="1" y="1"/>
                    </a:lnTo>
                    <a:lnTo>
                      <a:pt x="1" y="1"/>
                    </a:lnTo>
                    <a:lnTo>
                      <a:pt x="1" y="1"/>
                    </a:lnTo>
                    <a:lnTo>
                      <a:pt x="1" y="1"/>
                    </a:lnTo>
                    <a:lnTo>
                      <a:pt x="2" y="0"/>
                    </a:lnTo>
                    <a:lnTo>
                      <a:pt x="2" y="0"/>
                    </a:lnTo>
                    <a:lnTo>
                      <a:pt x="3" y="0"/>
                    </a:lnTo>
                    <a:lnTo>
                      <a:pt x="4" y="0"/>
                    </a:lnTo>
                    <a:lnTo>
                      <a:pt x="4" y="0"/>
                    </a:lnTo>
                    <a:lnTo>
                      <a:pt x="5" y="0"/>
                    </a:lnTo>
                    <a:lnTo>
                      <a:pt x="6" y="1"/>
                    </a:lnTo>
                    <a:lnTo>
                      <a:pt x="6" y="1"/>
                    </a:lnTo>
                    <a:lnTo>
                      <a:pt x="8" y="3"/>
                    </a:lnTo>
                    <a:lnTo>
                      <a:pt x="10" y="4"/>
                    </a:lnTo>
                    <a:lnTo>
                      <a:pt x="10" y="4"/>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39" name="Freeform 3175">
                <a:extLst>
                  <a:ext uri="{FF2B5EF4-FFF2-40B4-BE49-F238E27FC236}">
                    <a16:creationId xmlns:a16="http://schemas.microsoft.com/office/drawing/2014/main" id="{11EA339A-F503-4136-A7E1-A775E7344C66}"/>
                  </a:ext>
                </a:extLst>
              </p:cNvPr>
              <p:cNvSpPr>
                <a:spLocks/>
              </p:cNvSpPr>
              <p:nvPr/>
            </p:nvSpPr>
            <p:spPr bwMode="auto">
              <a:xfrm>
                <a:off x="3110" y="1765"/>
                <a:ext cx="10" cy="4"/>
              </a:xfrm>
              <a:custGeom>
                <a:avLst/>
                <a:gdLst>
                  <a:gd name="T0" fmla="*/ 10 w 10"/>
                  <a:gd name="T1" fmla="*/ 4 h 4"/>
                  <a:gd name="T2" fmla="*/ 10 w 10"/>
                  <a:gd name="T3" fmla="*/ 4 h 4"/>
                  <a:gd name="T4" fmla="*/ 8 w 10"/>
                  <a:gd name="T5" fmla="*/ 3 h 4"/>
                  <a:gd name="T6" fmla="*/ 7 w 10"/>
                  <a:gd name="T7" fmla="*/ 1 h 4"/>
                  <a:gd name="T8" fmla="*/ 5 w 10"/>
                  <a:gd name="T9" fmla="*/ 0 h 4"/>
                  <a:gd name="T10" fmla="*/ 3 w 10"/>
                  <a:gd name="T11" fmla="*/ 0 h 4"/>
                  <a:gd name="T12" fmla="*/ 3 w 10"/>
                  <a:gd name="T13" fmla="*/ 0 h 4"/>
                  <a:gd name="T14" fmla="*/ 2 w 10"/>
                  <a:gd name="T15" fmla="*/ 0 h 4"/>
                  <a:gd name="T16" fmla="*/ 1 w 10"/>
                  <a:gd name="T17" fmla="*/ 0 h 4"/>
                  <a:gd name="T18" fmla="*/ 0 w 10"/>
                  <a:gd name="T19" fmla="*/ 1 h 4"/>
                  <a:gd name="T20" fmla="*/ 0 w 10"/>
                  <a:gd name="T21" fmla="*/ 1 h 4"/>
                  <a:gd name="T22" fmla="*/ 1 w 10"/>
                  <a:gd name="T23" fmla="*/ 1 h 4"/>
                  <a:gd name="T24" fmla="*/ 1 w 10"/>
                  <a:gd name="T25" fmla="*/ 1 h 4"/>
                  <a:gd name="T26" fmla="*/ 1 w 10"/>
                  <a:gd name="T27" fmla="*/ 1 h 4"/>
                  <a:gd name="T28" fmla="*/ 1 w 10"/>
                  <a:gd name="T29" fmla="*/ 1 h 4"/>
                  <a:gd name="T30" fmla="*/ 1 w 10"/>
                  <a:gd name="T31" fmla="*/ 1 h 4"/>
                  <a:gd name="T32" fmla="*/ 2 w 10"/>
                  <a:gd name="T33" fmla="*/ 0 h 4"/>
                  <a:gd name="T34" fmla="*/ 2 w 10"/>
                  <a:gd name="T35" fmla="*/ 0 h 4"/>
                  <a:gd name="T36" fmla="*/ 3 w 10"/>
                  <a:gd name="T37" fmla="*/ 0 h 4"/>
                  <a:gd name="T38" fmla="*/ 4 w 10"/>
                  <a:gd name="T39" fmla="*/ 0 h 4"/>
                  <a:gd name="T40" fmla="*/ 4 w 10"/>
                  <a:gd name="T41" fmla="*/ 0 h 4"/>
                  <a:gd name="T42" fmla="*/ 5 w 10"/>
                  <a:gd name="T43" fmla="*/ 0 h 4"/>
                  <a:gd name="T44" fmla="*/ 6 w 10"/>
                  <a:gd name="T45" fmla="*/ 1 h 4"/>
                  <a:gd name="T46" fmla="*/ 6 w 10"/>
                  <a:gd name="T47" fmla="*/ 1 h 4"/>
                  <a:gd name="T48" fmla="*/ 8 w 10"/>
                  <a:gd name="T49" fmla="*/ 3 h 4"/>
                  <a:gd name="T50" fmla="*/ 10 w 10"/>
                  <a:gd name="T51" fmla="*/ 4 h 4"/>
                  <a:gd name="T52" fmla="*/ 10 w 10"/>
                  <a:gd name="T53" fmla="*/ 4 h 4"/>
                  <a:gd name="T54" fmla="*/ 10 w 10"/>
                  <a:gd name="T5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4">
                    <a:moveTo>
                      <a:pt x="10" y="4"/>
                    </a:moveTo>
                    <a:lnTo>
                      <a:pt x="10" y="4"/>
                    </a:lnTo>
                    <a:lnTo>
                      <a:pt x="8" y="3"/>
                    </a:lnTo>
                    <a:lnTo>
                      <a:pt x="7" y="1"/>
                    </a:lnTo>
                    <a:lnTo>
                      <a:pt x="5" y="0"/>
                    </a:lnTo>
                    <a:lnTo>
                      <a:pt x="3" y="0"/>
                    </a:lnTo>
                    <a:lnTo>
                      <a:pt x="3" y="0"/>
                    </a:lnTo>
                    <a:lnTo>
                      <a:pt x="2" y="0"/>
                    </a:lnTo>
                    <a:lnTo>
                      <a:pt x="1" y="0"/>
                    </a:lnTo>
                    <a:lnTo>
                      <a:pt x="0" y="1"/>
                    </a:lnTo>
                    <a:lnTo>
                      <a:pt x="0" y="1"/>
                    </a:lnTo>
                    <a:lnTo>
                      <a:pt x="1" y="1"/>
                    </a:lnTo>
                    <a:lnTo>
                      <a:pt x="1" y="1"/>
                    </a:lnTo>
                    <a:lnTo>
                      <a:pt x="1" y="1"/>
                    </a:lnTo>
                    <a:lnTo>
                      <a:pt x="1" y="1"/>
                    </a:lnTo>
                    <a:lnTo>
                      <a:pt x="1" y="1"/>
                    </a:lnTo>
                    <a:lnTo>
                      <a:pt x="2" y="0"/>
                    </a:lnTo>
                    <a:lnTo>
                      <a:pt x="2" y="0"/>
                    </a:lnTo>
                    <a:lnTo>
                      <a:pt x="3" y="0"/>
                    </a:lnTo>
                    <a:lnTo>
                      <a:pt x="4" y="0"/>
                    </a:lnTo>
                    <a:lnTo>
                      <a:pt x="4" y="0"/>
                    </a:lnTo>
                    <a:lnTo>
                      <a:pt x="5" y="0"/>
                    </a:lnTo>
                    <a:lnTo>
                      <a:pt x="6" y="1"/>
                    </a:lnTo>
                    <a:lnTo>
                      <a:pt x="6" y="1"/>
                    </a:lnTo>
                    <a:lnTo>
                      <a:pt x="8" y="3"/>
                    </a:lnTo>
                    <a:lnTo>
                      <a:pt x="10" y="4"/>
                    </a:lnTo>
                    <a:lnTo>
                      <a:pt x="10" y="4"/>
                    </a:lnTo>
                    <a:lnTo>
                      <a:pt x="1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40" name="Freeform 3176">
                <a:extLst>
                  <a:ext uri="{FF2B5EF4-FFF2-40B4-BE49-F238E27FC236}">
                    <a16:creationId xmlns:a16="http://schemas.microsoft.com/office/drawing/2014/main" id="{7D41567F-A04E-45A1-9BE4-CAEB3837501B}"/>
                  </a:ext>
                </a:extLst>
              </p:cNvPr>
              <p:cNvSpPr>
                <a:spLocks/>
              </p:cNvSpPr>
              <p:nvPr/>
            </p:nvSpPr>
            <p:spPr bwMode="auto">
              <a:xfrm>
                <a:off x="3115" y="1768"/>
                <a:ext cx="4" cy="2"/>
              </a:xfrm>
              <a:custGeom>
                <a:avLst/>
                <a:gdLst>
                  <a:gd name="T0" fmla="*/ 4 w 4"/>
                  <a:gd name="T1" fmla="*/ 2 h 2"/>
                  <a:gd name="T2" fmla="*/ 4 w 4"/>
                  <a:gd name="T3" fmla="*/ 2 h 2"/>
                  <a:gd name="T4" fmla="*/ 3 w 4"/>
                  <a:gd name="T5" fmla="*/ 1 h 2"/>
                  <a:gd name="T6" fmla="*/ 1 w 4"/>
                  <a:gd name="T7" fmla="*/ 0 h 2"/>
                  <a:gd name="T8" fmla="*/ 1 w 4"/>
                  <a:gd name="T9" fmla="*/ 0 h 2"/>
                  <a:gd name="T10" fmla="*/ 0 w 4"/>
                  <a:gd name="T11" fmla="*/ 0 h 2"/>
                  <a:gd name="T12" fmla="*/ 0 w 4"/>
                  <a:gd name="T13" fmla="*/ 0 h 2"/>
                  <a:gd name="T14" fmla="*/ 0 w 4"/>
                  <a:gd name="T15" fmla="*/ 1 h 2"/>
                  <a:gd name="T16" fmla="*/ 0 w 4"/>
                  <a:gd name="T17" fmla="*/ 1 h 2"/>
                  <a:gd name="T18" fmla="*/ 0 w 4"/>
                  <a:gd name="T19" fmla="*/ 1 h 2"/>
                  <a:gd name="T20" fmla="*/ 0 w 4"/>
                  <a:gd name="T21" fmla="*/ 1 h 2"/>
                  <a:gd name="T22" fmla="*/ 0 w 4"/>
                  <a:gd name="T23" fmla="*/ 1 h 2"/>
                  <a:gd name="T24" fmla="*/ 0 w 4"/>
                  <a:gd name="T25" fmla="*/ 0 h 2"/>
                  <a:gd name="T26" fmla="*/ 1 w 4"/>
                  <a:gd name="T27" fmla="*/ 1 h 2"/>
                  <a:gd name="T28" fmla="*/ 2 w 4"/>
                  <a:gd name="T29" fmla="*/ 1 h 2"/>
                  <a:gd name="T30" fmla="*/ 2 w 4"/>
                  <a:gd name="T31" fmla="*/ 1 h 2"/>
                  <a:gd name="T32" fmla="*/ 3 w 4"/>
                  <a:gd name="T33" fmla="*/ 1 h 2"/>
                  <a:gd name="T34" fmla="*/ 4 w 4"/>
                  <a:gd name="T35" fmla="*/ 2 h 2"/>
                  <a:gd name="T36" fmla="*/ 4 w 4"/>
                  <a:gd name="T37" fmla="*/ 2 h 2"/>
                  <a:gd name="T38" fmla="*/ 4 w 4"/>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2">
                    <a:moveTo>
                      <a:pt x="4" y="2"/>
                    </a:moveTo>
                    <a:lnTo>
                      <a:pt x="4" y="2"/>
                    </a:lnTo>
                    <a:lnTo>
                      <a:pt x="3" y="1"/>
                    </a:lnTo>
                    <a:lnTo>
                      <a:pt x="1" y="0"/>
                    </a:lnTo>
                    <a:lnTo>
                      <a:pt x="1" y="0"/>
                    </a:lnTo>
                    <a:lnTo>
                      <a:pt x="0" y="0"/>
                    </a:lnTo>
                    <a:lnTo>
                      <a:pt x="0" y="0"/>
                    </a:lnTo>
                    <a:lnTo>
                      <a:pt x="0" y="1"/>
                    </a:lnTo>
                    <a:lnTo>
                      <a:pt x="0" y="1"/>
                    </a:lnTo>
                    <a:lnTo>
                      <a:pt x="0" y="1"/>
                    </a:lnTo>
                    <a:lnTo>
                      <a:pt x="0" y="1"/>
                    </a:lnTo>
                    <a:lnTo>
                      <a:pt x="0" y="1"/>
                    </a:lnTo>
                    <a:lnTo>
                      <a:pt x="0" y="0"/>
                    </a:lnTo>
                    <a:lnTo>
                      <a:pt x="1" y="1"/>
                    </a:lnTo>
                    <a:lnTo>
                      <a:pt x="2" y="1"/>
                    </a:lnTo>
                    <a:lnTo>
                      <a:pt x="2" y="1"/>
                    </a:lnTo>
                    <a:lnTo>
                      <a:pt x="3" y="1"/>
                    </a:lnTo>
                    <a:lnTo>
                      <a:pt x="4" y="2"/>
                    </a:lnTo>
                    <a:lnTo>
                      <a:pt x="4" y="2"/>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41" name="Freeform 3177">
                <a:extLst>
                  <a:ext uri="{FF2B5EF4-FFF2-40B4-BE49-F238E27FC236}">
                    <a16:creationId xmlns:a16="http://schemas.microsoft.com/office/drawing/2014/main" id="{88AF414A-DDCB-4095-96F3-C9836BA016FA}"/>
                  </a:ext>
                </a:extLst>
              </p:cNvPr>
              <p:cNvSpPr>
                <a:spLocks/>
              </p:cNvSpPr>
              <p:nvPr/>
            </p:nvSpPr>
            <p:spPr bwMode="auto">
              <a:xfrm>
                <a:off x="3115" y="1768"/>
                <a:ext cx="4" cy="2"/>
              </a:xfrm>
              <a:custGeom>
                <a:avLst/>
                <a:gdLst>
                  <a:gd name="T0" fmla="*/ 4 w 4"/>
                  <a:gd name="T1" fmla="*/ 2 h 2"/>
                  <a:gd name="T2" fmla="*/ 4 w 4"/>
                  <a:gd name="T3" fmla="*/ 2 h 2"/>
                  <a:gd name="T4" fmla="*/ 3 w 4"/>
                  <a:gd name="T5" fmla="*/ 1 h 2"/>
                  <a:gd name="T6" fmla="*/ 1 w 4"/>
                  <a:gd name="T7" fmla="*/ 0 h 2"/>
                  <a:gd name="T8" fmla="*/ 1 w 4"/>
                  <a:gd name="T9" fmla="*/ 0 h 2"/>
                  <a:gd name="T10" fmla="*/ 0 w 4"/>
                  <a:gd name="T11" fmla="*/ 0 h 2"/>
                  <a:gd name="T12" fmla="*/ 0 w 4"/>
                  <a:gd name="T13" fmla="*/ 0 h 2"/>
                  <a:gd name="T14" fmla="*/ 0 w 4"/>
                  <a:gd name="T15" fmla="*/ 1 h 2"/>
                  <a:gd name="T16" fmla="*/ 0 w 4"/>
                  <a:gd name="T17" fmla="*/ 1 h 2"/>
                  <a:gd name="T18" fmla="*/ 0 w 4"/>
                  <a:gd name="T19" fmla="*/ 1 h 2"/>
                  <a:gd name="T20" fmla="*/ 0 w 4"/>
                  <a:gd name="T21" fmla="*/ 1 h 2"/>
                  <a:gd name="T22" fmla="*/ 0 w 4"/>
                  <a:gd name="T23" fmla="*/ 1 h 2"/>
                  <a:gd name="T24" fmla="*/ 0 w 4"/>
                  <a:gd name="T25" fmla="*/ 0 h 2"/>
                  <a:gd name="T26" fmla="*/ 1 w 4"/>
                  <a:gd name="T27" fmla="*/ 1 h 2"/>
                  <a:gd name="T28" fmla="*/ 2 w 4"/>
                  <a:gd name="T29" fmla="*/ 1 h 2"/>
                  <a:gd name="T30" fmla="*/ 2 w 4"/>
                  <a:gd name="T31" fmla="*/ 1 h 2"/>
                  <a:gd name="T32" fmla="*/ 3 w 4"/>
                  <a:gd name="T33" fmla="*/ 1 h 2"/>
                  <a:gd name="T34" fmla="*/ 4 w 4"/>
                  <a:gd name="T35" fmla="*/ 2 h 2"/>
                  <a:gd name="T36" fmla="*/ 4 w 4"/>
                  <a:gd name="T37" fmla="*/ 2 h 2"/>
                  <a:gd name="T38" fmla="*/ 4 w 4"/>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2">
                    <a:moveTo>
                      <a:pt x="4" y="2"/>
                    </a:moveTo>
                    <a:lnTo>
                      <a:pt x="4" y="2"/>
                    </a:lnTo>
                    <a:lnTo>
                      <a:pt x="3" y="1"/>
                    </a:lnTo>
                    <a:lnTo>
                      <a:pt x="1" y="0"/>
                    </a:lnTo>
                    <a:lnTo>
                      <a:pt x="1" y="0"/>
                    </a:lnTo>
                    <a:lnTo>
                      <a:pt x="0" y="0"/>
                    </a:lnTo>
                    <a:lnTo>
                      <a:pt x="0" y="0"/>
                    </a:lnTo>
                    <a:lnTo>
                      <a:pt x="0" y="1"/>
                    </a:lnTo>
                    <a:lnTo>
                      <a:pt x="0" y="1"/>
                    </a:lnTo>
                    <a:lnTo>
                      <a:pt x="0" y="1"/>
                    </a:lnTo>
                    <a:lnTo>
                      <a:pt x="0" y="1"/>
                    </a:lnTo>
                    <a:lnTo>
                      <a:pt x="0" y="1"/>
                    </a:lnTo>
                    <a:lnTo>
                      <a:pt x="0" y="0"/>
                    </a:lnTo>
                    <a:lnTo>
                      <a:pt x="1" y="1"/>
                    </a:lnTo>
                    <a:lnTo>
                      <a:pt x="2" y="1"/>
                    </a:lnTo>
                    <a:lnTo>
                      <a:pt x="2" y="1"/>
                    </a:lnTo>
                    <a:lnTo>
                      <a:pt x="3" y="1"/>
                    </a:lnTo>
                    <a:lnTo>
                      <a:pt x="4" y="2"/>
                    </a:lnTo>
                    <a:lnTo>
                      <a:pt x="4" y="2"/>
                    </a:lnTo>
                    <a:lnTo>
                      <a:pt x="4"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42" name="Freeform 3178">
                <a:extLst>
                  <a:ext uri="{FF2B5EF4-FFF2-40B4-BE49-F238E27FC236}">
                    <a16:creationId xmlns:a16="http://schemas.microsoft.com/office/drawing/2014/main" id="{6FC59C8A-259E-4CC4-B716-76EF2E562691}"/>
                  </a:ext>
                </a:extLst>
              </p:cNvPr>
              <p:cNvSpPr>
                <a:spLocks/>
              </p:cNvSpPr>
              <p:nvPr/>
            </p:nvSpPr>
            <p:spPr bwMode="auto">
              <a:xfrm>
                <a:off x="3136" y="1693"/>
                <a:ext cx="8" cy="27"/>
              </a:xfrm>
              <a:custGeom>
                <a:avLst/>
                <a:gdLst>
                  <a:gd name="T0" fmla="*/ 0 w 8"/>
                  <a:gd name="T1" fmla="*/ 14 h 27"/>
                  <a:gd name="T2" fmla="*/ 0 w 8"/>
                  <a:gd name="T3" fmla="*/ 14 h 27"/>
                  <a:gd name="T4" fmla="*/ 2 w 8"/>
                  <a:gd name="T5" fmla="*/ 19 h 27"/>
                  <a:gd name="T6" fmla="*/ 3 w 8"/>
                  <a:gd name="T7" fmla="*/ 22 h 27"/>
                  <a:gd name="T8" fmla="*/ 4 w 8"/>
                  <a:gd name="T9" fmla="*/ 25 h 27"/>
                  <a:gd name="T10" fmla="*/ 4 w 8"/>
                  <a:gd name="T11" fmla="*/ 25 h 27"/>
                  <a:gd name="T12" fmla="*/ 5 w 8"/>
                  <a:gd name="T13" fmla="*/ 26 h 27"/>
                  <a:gd name="T14" fmla="*/ 6 w 8"/>
                  <a:gd name="T15" fmla="*/ 27 h 27"/>
                  <a:gd name="T16" fmla="*/ 7 w 8"/>
                  <a:gd name="T17" fmla="*/ 27 h 27"/>
                  <a:gd name="T18" fmla="*/ 7 w 8"/>
                  <a:gd name="T19" fmla="*/ 27 h 27"/>
                  <a:gd name="T20" fmla="*/ 8 w 8"/>
                  <a:gd name="T21" fmla="*/ 27 h 27"/>
                  <a:gd name="T22" fmla="*/ 8 w 8"/>
                  <a:gd name="T23" fmla="*/ 26 h 27"/>
                  <a:gd name="T24" fmla="*/ 8 w 8"/>
                  <a:gd name="T25" fmla="*/ 25 h 27"/>
                  <a:gd name="T26" fmla="*/ 8 w 8"/>
                  <a:gd name="T27" fmla="*/ 25 h 27"/>
                  <a:gd name="T28" fmla="*/ 8 w 8"/>
                  <a:gd name="T29" fmla="*/ 22 h 27"/>
                  <a:gd name="T30" fmla="*/ 8 w 8"/>
                  <a:gd name="T31" fmla="*/ 19 h 27"/>
                  <a:gd name="T32" fmla="*/ 8 w 8"/>
                  <a:gd name="T33" fmla="*/ 19 h 27"/>
                  <a:gd name="T34" fmla="*/ 7 w 8"/>
                  <a:gd name="T35" fmla="*/ 12 h 27"/>
                  <a:gd name="T36" fmla="*/ 7 w 8"/>
                  <a:gd name="T37" fmla="*/ 12 h 27"/>
                  <a:gd name="T38" fmla="*/ 6 w 8"/>
                  <a:gd name="T39" fmla="*/ 9 h 27"/>
                  <a:gd name="T40" fmla="*/ 5 w 8"/>
                  <a:gd name="T41" fmla="*/ 6 h 27"/>
                  <a:gd name="T42" fmla="*/ 5 w 8"/>
                  <a:gd name="T43" fmla="*/ 3 h 27"/>
                  <a:gd name="T44" fmla="*/ 3 w 8"/>
                  <a:gd name="T45" fmla="*/ 0 h 27"/>
                  <a:gd name="T46" fmla="*/ 3 w 8"/>
                  <a:gd name="T47" fmla="*/ 0 h 27"/>
                  <a:gd name="T48" fmla="*/ 3 w 8"/>
                  <a:gd name="T49" fmla="*/ 0 h 27"/>
                  <a:gd name="T50" fmla="*/ 2 w 8"/>
                  <a:gd name="T51" fmla="*/ 0 h 27"/>
                  <a:gd name="T52" fmla="*/ 2 w 8"/>
                  <a:gd name="T53" fmla="*/ 0 h 27"/>
                  <a:gd name="T54" fmla="*/ 5 w 8"/>
                  <a:gd name="T55" fmla="*/ 5 h 27"/>
                  <a:gd name="T56" fmla="*/ 6 w 8"/>
                  <a:gd name="T57" fmla="*/ 10 h 27"/>
                  <a:gd name="T58" fmla="*/ 7 w 8"/>
                  <a:gd name="T59" fmla="*/ 16 h 27"/>
                  <a:gd name="T60" fmla="*/ 7 w 8"/>
                  <a:gd name="T61" fmla="*/ 21 h 27"/>
                  <a:gd name="T62" fmla="*/ 7 w 8"/>
                  <a:gd name="T63" fmla="*/ 21 h 27"/>
                  <a:gd name="T64" fmla="*/ 8 w 8"/>
                  <a:gd name="T65" fmla="*/ 25 h 27"/>
                  <a:gd name="T66" fmla="*/ 8 w 8"/>
                  <a:gd name="T67" fmla="*/ 25 h 27"/>
                  <a:gd name="T68" fmla="*/ 8 w 8"/>
                  <a:gd name="T69" fmla="*/ 25 h 27"/>
                  <a:gd name="T70" fmla="*/ 7 w 8"/>
                  <a:gd name="T71" fmla="*/ 26 h 27"/>
                  <a:gd name="T72" fmla="*/ 6 w 8"/>
                  <a:gd name="T73" fmla="*/ 26 h 27"/>
                  <a:gd name="T74" fmla="*/ 6 w 8"/>
                  <a:gd name="T75" fmla="*/ 26 h 27"/>
                  <a:gd name="T76" fmla="*/ 5 w 8"/>
                  <a:gd name="T77" fmla="*/ 25 h 27"/>
                  <a:gd name="T78" fmla="*/ 5 w 8"/>
                  <a:gd name="T79" fmla="*/ 25 h 27"/>
                  <a:gd name="T80" fmla="*/ 4 w 8"/>
                  <a:gd name="T81" fmla="*/ 23 h 27"/>
                  <a:gd name="T82" fmla="*/ 4 w 8"/>
                  <a:gd name="T83" fmla="*/ 23 h 27"/>
                  <a:gd name="T84" fmla="*/ 2 w 8"/>
                  <a:gd name="T85" fmla="*/ 21 h 27"/>
                  <a:gd name="T86" fmla="*/ 1 w 8"/>
                  <a:gd name="T87" fmla="*/ 19 h 27"/>
                  <a:gd name="T88" fmla="*/ 0 w 8"/>
                  <a:gd name="T89" fmla="*/ 14 h 27"/>
                  <a:gd name="T90" fmla="*/ 0 w 8"/>
                  <a:gd name="T91" fmla="*/ 14 h 27"/>
                  <a:gd name="T92" fmla="*/ 0 w 8"/>
                  <a:gd name="T93"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 h="27">
                    <a:moveTo>
                      <a:pt x="0" y="14"/>
                    </a:moveTo>
                    <a:lnTo>
                      <a:pt x="0" y="14"/>
                    </a:lnTo>
                    <a:lnTo>
                      <a:pt x="2" y="19"/>
                    </a:lnTo>
                    <a:lnTo>
                      <a:pt x="3" y="22"/>
                    </a:lnTo>
                    <a:lnTo>
                      <a:pt x="4" y="25"/>
                    </a:lnTo>
                    <a:lnTo>
                      <a:pt x="4" y="25"/>
                    </a:lnTo>
                    <a:lnTo>
                      <a:pt x="5" y="26"/>
                    </a:lnTo>
                    <a:lnTo>
                      <a:pt x="6" y="27"/>
                    </a:lnTo>
                    <a:lnTo>
                      <a:pt x="7" y="27"/>
                    </a:lnTo>
                    <a:lnTo>
                      <a:pt x="7" y="27"/>
                    </a:lnTo>
                    <a:lnTo>
                      <a:pt x="8" y="27"/>
                    </a:lnTo>
                    <a:lnTo>
                      <a:pt x="8" y="26"/>
                    </a:lnTo>
                    <a:lnTo>
                      <a:pt x="8" y="25"/>
                    </a:lnTo>
                    <a:lnTo>
                      <a:pt x="8" y="25"/>
                    </a:lnTo>
                    <a:lnTo>
                      <a:pt x="8" y="22"/>
                    </a:lnTo>
                    <a:lnTo>
                      <a:pt x="8" y="19"/>
                    </a:lnTo>
                    <a:lnTo>
                      <a:pt x="8" y="19"/>
                    </a:lnTo>
                    <a:lnTo>
                      <a:pt x="7" y="12"/>
                    </a:lnTo>
                    <a:lnTo>
                      <a:pt x="7" y="12"/>
                    </a:lnTo>
                    <a:lnTo>
                      <a:pt x="6" y="9"/>
                    </a:lnTo>
                    <a:lnTo>
                      <a:pt x="5" y="6"/>
                    </a:lnTo>
                    <a:lnTo>
                      <a:pt x="5" y="3"/>
                    </a:lnTo>
                    <a:lnTo>
                      <a:pt x="3" y="0"/>
                    </a:lnTo>
                    <a:lnTo>
                      <a:pt x="3" y="0"/>
                    </a:lnTo>
                    <a:lnTo>
                      <a:pt x="3" y="0"/>
                    </a:lnTo>
                    <a:lnTo>
                      <a:pt x="2" y="0"/>
                    </a:lnTo>
                    <a:lnTo>
                      <a:pt x="2" y="0"/>
                    </a:lnTo>
                    <a:lnTo>
                      <a:pt x="5" y="5"/>
                    </a:lnTo>
                    <a:lnTo>
                      <a:pt x="6" y="10"/>
                    </a:lnTo>
                    <a:lnTo>
                      <a:pt x="7" y="16"/>
                    </a:lnTo>
                    <a:lnTo>
                      <a:pt x="7" y="21"/>
                    </a:lnTo>
                    <a:lnTo>
                      <a:pt x="7" y="21"/>
                    </a:lnTo>
                    <a:lnTo>
                      <a:pt x="8" y="25"/>
                    </a:lnTo>
                    <a:lnTo>
                      <a:pt x="8" y="25"/>
                    </a:lnTo>
                    <a:lnTo>
                      <a:pt x="8" y="25"/>
                    </a:lnTo>
                    <a:lnTo>
                      <a:pt x="7" y="26"/>
                    </a:lnTo>
                    <a:lnTo>
                      <a:pt x="6" y="26"/>
                    </a:lnTo>
                    <a:lnTo>
                      <a:pt x="6" y="26"/>
                    </a:lnTo>
                    <a:lnTo>
                      <a:pt x="5" y="25"/>
                    </a:lnTo>
                    <a:lnTo>
                      <a:pt x="5" y="25"/>
                    </a:lnTo>
                    <a:lnTo>
                      <a:pt x="4" y="23"/>
                    </a:lnTo>
                    <a:lnTo>
                      <a:pt x="4" y="23"/>
                    </a:lnTo>
                    <a:lnTo>
                      <a:pt x="2" y="21"/>
                    </a:lnTo>
                    <a:lnTo>
                      <a:pt x="1" y="19"/>
                    </a:lnTo>
                    <a:lnTo>
                      <a:pt x="0" y="14"/>
                    </a:lnTo>
                    <a:lnTo>
                      <a:pt x="0" y="14"/>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43" name="Freeform 3179">
                <a:extLst>
                  <a:ext uri="{FF2B5EF4-FFF2-40B4-BE49-F238E27FC236}">
                    <a16:creationId xmlns:a16="http://schemas.microsoft.com/office/drawing/2014/main" id="{0A9AB738-B54D-4FCA-A83D-C37EC23FF4A9}"/>
                  </a:ext>
                </a:extLst>
              </p:cNvPr>
              <p:cNvSpPr>
                <a:spLocks/>
              </p:cNvSpPr>
              <p:nvPr/>
            </p:nvSpPr>
            <p:spPr bwMode="auto">
              <a:xfrm>
                <a:off x="3136" y="1693"/>
                <a:ext cx="8" cy="27"/>
              </a:xfrm>
              <a:custGeom>
                <a:avLst/>
                <a:gdLst>
                  <a:gd name="T0" fmla="*/ 0 w 8"/>
                  <a:gd name="T1" fmla="*/ 14 h 27"/>
                  <a:gd name="T2" fmla="*/ 0 w 8"/>
                  <a:gd name="T3" fmla="*/ 14 h 27"/>
                  <a:gd name="T4" fmla="*/ 2 w 8"/>
                  <a:gd name="T5" fmla="*/ 19 h 27"/>
                  <a:gd name="T6" fmla="*/ 3 w 8"/>
                  <a:gd name="T7" fmla="*/ 22 h 27"/>
                  <a:gd name="T8" fmla="*/ 4 w 8"/>
                  <a:gd name="T9" fmla="*/ 25 h 27"/>
                  <a:gd name="T10" fmla="*/ 4 w 8"/>
                  <a:gd name="T11" fmla="*/ 25 h 27"/>
                  <a:gd name="T12" fmla="*/ 5 w 8"/>
                  <a:gd name="T13" fmla="*/ 26 h 27"/>
                  <a:gd name="T14" fmla="*/ 6 w 8"/>
                  <a:gd name="T15" fmla="*/ 27 h 27"/>
                  <a:gd name="T16" fmla="*/ 7 w 8"/>
                  <a:gd name="T17" fmla="*/ 27 h 27"/>
                  <a:gd name="T18" fmla="*/ 7 w 8"/>
                  <a:gd name="T19" fmla="*/ 27 h 27"/>
                  <a:gd name="T20" fmla="*/ 8 w 8"/>
                  <a:gd name="T21" fmla="*/ 27 h 27"/>
                  <a:gd name="T22" fmla="*/ 8 w 8"/>
                  <a:gd name="T23" fmla="*/ 26 h 27"/>
                  <a:gd name="T24" fmla="*/ 8 w 8"/>
                  <a:gd name="T25" fmla="*/ 25 h 27"/>
                  <a:gd name="T26" fmla="*/ 8 w 8"/>
                  <a:gd name="T27" fmla="*/ 25 h 27"/>
                  <a:gd name="T28" fmla="*/ 8 w 8"/>
                  <a:gd name="T29" fmla="*/ 22 h 27"/>
                  <a:gd name="T30" fmla="*/ 8 w 8"/>
                  <a:gd name="T31" fmla="*/ 19 h 27"/>
                  <a:gd name="T32" fmla="*/ 8 w 8"/>
                  <a:gd name="T33" fmla="*/ 19 h 27"/>
                  <a:gd name="T34" fmla="*/ 7 w 8"/>
                  <a:gd name="T35" fmla="*/ 12 h 27"/>
                  <a:gd name="T36" fmla="*/ 7 w 8"/>
                  <a:gd name="T37" fmla="*/ 12 h 27"/>
                  <a:gd name="T38" fmla="*/ 6 w 8"/>
                  <a:gd name="T39" fmla="*/ 9 h 27"/>
                  <a:gd name="T40" fmla="*/ 5 w 8"/>
                  <a:gd name="T41" fmla="*/ 6 h 27"/>
                  <a:gd name="T42" fmla="*/ 5 w 8"/>
                  <a:gd name="T43" fmla="*/ 3 h 27"/>
                  <a:gd name="T44" fmla="*/ 3 w 8"/>
                  <a:gd name="T45" fmla="*/ 0 h 27"/>
                  <a:gd name="T46" fmla="*/ 3 w 8"/>
                  <a:gd name="T47" fmla="*/ 0 h 27"/>
                  <a:gd name="T48" fmla="*/ 3 w 8"/>
                  <a:gd name="T49" fmla="*/ 0 h 27"/>
                  <a:gd name="T50" fmla="*/ 2 w 8"/>
                  <a:gd name="T51" fmla="*/ 0 h 27"/>
                  <a:gd name="T52" fmla="*/ 2 w 8"/>
                  <a:gd name="T53" fmla="*/ 0 h 27"/>
                  <a:gd name="T54" fmla="*/ 5 w 8"/>
                  <a:gd name="T55" fmla="*/ 5 h 27"/>
                  <a:gd name="T56" fmla="*/ 6 w 8"/>
                  <a:gd name="T57" fmla="*/ 10 h 27"/>
                  <a:gd name="T58" fmla="*/ 7 w 8"/>
                  <a:gd name="T59" fmla="*/ 16 h 27"/>
                  <a:gd name="T60" fmla="*/ 7 w 8"/>
                  <a:gd name="T61" fmla="*/ 21 h 27"/>
                  <a:gd name="T62" fmla="*/ 7 w 8"/>
                  <a:gd name="T63" fmla="*/ 21 h 27"/>
                  <a:gd name="T64" fmla="*/ 8 w 8"/>
                  <a:gd name="T65" fmla="*/ 25 h 27"/>
                  <a:gd name="T66" fmla="*/ 8 w 8"/>
                  <a:gd name="T67" fmla="*/ 25 h 27"/>
                  <a:gd name="T68" fmla="*/ 8 w 8"/>
                  <a:gd name="T69" fmla="*/ 25 h 27"/>
                  <a:gd name="T70" fmla="*/ 7 w 8"/>
                  <a:gd name="T71" fmla="*/ 26 h 27"/>
                  <a:gd name="T72" fmla="*/ 6 w 8"/>
                  <a:gd name="T73" fmla="*/ 26 h 27"/>
                  <a:gd name="T74" fmla="*/ 6 w 8"/>
                  <a:gd name="T75" fmla="*/ 26 h 27"/>
                  <a:gd name="T76" fmla="*/ 5 w 8"/>
                  <a:gd name="T77" fmla="*/ 25 h 27"/>
                  <a:gd name="T78" fmla="*/ 5 w 8"/>
                  <a:gd name="T79" fmla="*/ 25 h 27"/>
                  <a:gd name="T80" fmla="*/ 4 w 8"/>
                  <a:gd name="T81" fmla="*/ 23 h 27"/>
                  <a:gd name="T82" fmla="*/ 4 w 8"/>
                  <a:gd name="T83" fmla="*/ 23 h 27"/>
                  <a:gd name="T84" fmla="*/ 2 w 8"/>
                  <a:gd name="T85" fmla="*/ 21 h 27"/>
                  <a:gd name="T86" fmla="*/ 1 w 8"/>
                  <a:gd name="T87" fmla="*/ 19 h 27"/>
                  <a:gd name="T88" fmla="*/ 0 w 8"/>
                  <a:gd name="T89" fmla="*/ 14 h 27"/>
                  <a:gd name="T90" fmla="*/ 0 w 8"/>
                  <a:gd name="T91" fmla="*/ 14 h 27"/>
                  <a:gd name="T92" fmla="*/ 0 w 8"/>
                  <a:gd name="T93"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 h="27">
                    <a:moveTo>
                      <a:pt x="0" y="14"/>
                    </a:moveTo>
                    <a:lnTo>
                      <a:pt x="0" y="14"/>
                    </a:lnTo>
                    <a:lnTo>
                      <a:pt x="2" y="19"/>
                    </a:lnTo>
                    <a:lnTo>
                      <a:pt x="3" y="22"/>
                    </a:lnTo>
                    <a:lnTo>
                      <a:pt x="4" y="25"/>
                    </a:lnTo>
                    <a:lnTo>
                      <a:pt x="4" y="25"/>
                    </a:lnTo>
                    <a:lnTo>
                      <a:pt x="5" y="26"/>
                    </a:lnTo>
                    <a:lnTo>
                      <a:pt x="6" y="27"/>
                    </a:lnTo>
                    <a:lnTo>
                      <a:pt x="7" y="27"/>
                    </a:lnTo>
                    <a:lnTo>
                      <a:pt x="7" y="27"/>
                    </a:lnTo>
                    <a:lnTo>
                      <a:pt x="8" y="27"/>
                    </a:lnTo>
                    <a:lnTo>
                      <a:pt x="8" y="26"/>
                    </a:lnTo>
                    <a:lnTo>
                      <a:pt x="8" y="25"/>
                    </a:lnTo>
                    <a:lnTo>
                      <a:pt x="8" y="25"/>
                    </a:lnTo>
                    <a:lnTo>
                      <a:pt x="8" y="22"/>
                    </a:lnTo>
                    <a:lnTo>
                      <a:pt x="8" y="19"/>
                    </a:lnTo>
                    <a:lnTo>
                      <a:pt x="8" y="19"/>
                    </a:lnTo>
                    <a:lnTo>
                      <a:pt x="7" y="12"/>
                    </a:lnTo>
                    <a:lnTo>
                      <a:pt x="7" y="12"/>
                    </a:lnTo>
                    <a:lnTo>
                      <a:pt x="6" y="9"/>
                    </a:lnTo>
                    <a:lnTo>
                      <a:pt x="5" y="6"/>
                    </a:lnTo>
                    <a:lnTo>
                      <a:pt x="5" y="3"/>
                    </a:lnTo>
                    <a:lnTo>
                      <a:pt x="3" y="0"/>
                    </a:lnTo>
                    <a:lnTo>
                      <a:pt x="3" y="0"/>
                    </a:lnTo>
                    <a:lnTo>
                      <a:pt x="3" y="0"/>
                    </a:lnTo>
                    <a:lnTo>
                      <a:pt x="2" y="0"/>
                    </a:lnTo>
                    <a:lnTo>
                      <a:pt x="2" y="0"/>
                    </a:lnTo>
                    <a:lnTo>
                      <a:pt x="5" y="5"/>
                    </a:lnTo>
                    <a:lnTo>
                      <a:pt x="6" y="10"/>
                    </a:lnTo>
                    <a:lnTo>
                      <a:pt x="7" y="16"/>
                    </a:lnTo>
                    <a:lnTo>
                      <a:pt x="7" y="21"/>
                    </a:lnTo>
                    <a:lnTo>
                      <a:pt x="7" y="21"/>
                    </a:lnTo>
                    <a:lnTo>
                      <a:pt x="8" y="25"/>
                    </a:lnTo>
                    <a:lnTo>
                      <a:pt x="8" y="25"/>
                    </a:lnTo>
                    <a:lnTo>
                      <a:pt x="8" y="25"/>
                    </a:lnTo>
                    <a:lnTo>
                      <a:pt x="7" y="26"/>
                    </a:lnTo>
                    <a:lnTo>
                      <a:pt x="6" y="26"/>
                    </a:lnTo>
                    <a:lnTo>
                      <a:pt x="6" y="26"/>
                    </a:lnTo>
                    <a:lnTo>
                      <a:pt x="5" y="25"/>
                    </a:lnTo>
                    <a:lnTo>
                      <a:pt x="5" y="25"/>
                    </a:lnTo>
                    <a:lnTo>
                      <a:pt x="4" y="23"/>
                    </a:lnTo>
                    <a:lnTo>
                      <a:pt x="4" y="23"/>
                    </a:lnTo>
                    <a:lnTo>
                      <a:pt x="2" y="21"/>
                    </a:lnTo>
                    <a:lnTo>
                      <a:pt x="1" y="19"/>
                    </a:lnTo>
                    <a:lnTo>
                      <a:pt x="0" y="14"/>
                    </a:lnTo>
                    <a:lnTo>
                      <a:pt x="0" y="14"/>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44" name="Freeform 3180">
                <a:extLst>
                  <a:ext uri="{FF2B5EF4-FFF2-40B4-BE49-F238E27FC236}">
                    <a16:creationId xmlns:a16="http://schemas.microsoft.com/office/drawing/2014/main" id="{4F05680E-46B9-4814-A28B-47BB805B68FE}"/>
                  </a:ext>
                </a:extLst>
              </p:cNvPr>
              <p:cNvSpPr>
                <a:spLocks/>
              </p:cNvSpPr>
              <p:nvPr/>
            </p:nvSpPr>
            <p:spPr bwMode="auto">
              <a:xfrm>
                <a:off x="3143" y="1697"/>
                <a:ext cx="10" cy="12"/>
              </a:xfrm>
              <a:custGeom>
                <a:avLst/>
                <a:gdLst>
                  <a:gd name="T0" fmla="*/ 0 w 10"/>
                  <a:gd name="T1" fmla="*/ 0 h 12"/>
                  <a:gd name="T2" fmla="*/ 0 w 10"/>
                  <a:gd name="T3" fmla="*/ 0 h 12"/>
                  <a:gd name="T4" fmla="*/ 0 w 10"/>
                  <a:gd name="T5" fmla="*/ 4 h 12"/>
                  <a:gd name="T6" fmla="*/ 1 w 10"/>
                  <a:gd name="T7" fmla="*/ 8 h 12"/>
                  <a:gd name="T8" fmla="*/ 1 w 10"/>
                  <a:gd name="T9" fmla="*/ 8 h 12"/>
                  <a:gd name="T10" fmla="*/ 2 w 10"/>
                  <a:gd name="T11" fmla="*/ 9 h 12"/>
                  <a:gd name="T12" fmla="*/ 3 w 10"/>
                  <a:gd name="T13" fmla="*/ 11 h 12"/>
                  <a:gd name="T14" fmla="*/ 4 w 10"/>
                  <a:gd name="T15" fmla="*/ 12 h 12"/>
                  <a:gd name="T16" fmla="*/ 4 w 10"/>
                  <a:gd name="T17" fmla="*/ 12 h 12"/>
                  <a:gd name="T18" fmla="*/ 5 w 10"/>
                  <a:gd name="T19" fmla="*/ 12 h 12"/>
                  <a:gd name="T20" fmla="*/ 5 w 10"/>
                  <a:gd name="T21" fmla="*/ 12 h 12"/>
                  <a:gd name="T22" fmla="*/ 6 w 10"/>
                  <a:gd name="T23" fmla="*/ 12 h 12"/>
                  <a:gd name="T24" fmla="*/ 7 w 10"/>
                  <a:gd name="T25" fmla="*/ 11 h 12"/>
                  <a:gd name="T26" fmla="*/ 8 w 10"/>
                  <a:gd name="T27" fmla="*/ 9 h 12"/>
                  <a:gd name="T28" fmla="*/ 8 w 10"/>
                  <a:gd name="T29" fmla="*/ 9 h 12"/>
                  <a:gd name="T30" fmla="*/ 9 w 10"/>
                  <a:gd name="T31" fmla="*/ 7 h 12"/>
                  <a:gd name="T32" fmla="*/ 10 w 10"/>
                  <a:gd name="T33" fmla="*/ 6 h 12"/>
                  <a:gd name="T34" fmla="*/ 10 w 10"/>
                  <a:gd name="T35" fmla="*/ 4 h 12"/>
                  <a:gd name="T36" fmla="*/ 10 w 10"/>
                  <a:gd name="T37" fmla="*/ 2 h 12"/>
                  <a:gd name="T38" fmla="*/ 10 w 10"/>
                  <a:gd name="T39" fmla="*/ 2 h 12"/>
                  <a:gd name="T40" fmla="*/ 10 w 10"/>
                  <a:gd name="T41" fmla="*/ 2 h 12"/>
                  <a:gd name="T42" fmla="*/ 10 w 10"/>
                  <a:gd name="T43" fmla="*/ 2 h 12"/>
                  <a:gd name="T44" fmla="*/ 10 w 10"/>
                  <a:gd name="T45" fmla="*/ 5 h 12"/>
                  <a:gd name="T46" fmla="*/ 9 w 10"/>
                  <a:gd name="T47" fmla="*/ 7 h 12"/>
                  <a:gd name="T48" fmla="*/ 8 w 10"/>
                  <a:gd name="T49" fmla="*/ 9 h 12"/>
                  <a:gd name="T50" fmla="*/ 6 w 10"/>
                  <a:gd name="T51" fmla="*/ 11 h 12"/>
                  <a:gd name="T52" fmla="*/ 6 w 10"/>
                  <a:gd name="T53" fmla="*/ 11 h 12"/>
                  <a:gd name="T54" fmla="*/ 5 w 10"/>
                  <a:gd name="T55" fmla="*/ 12 h 12"/>
                  <a:gd name="T56" fmla="*/ 4 w 10"/>
                  <a:gd name="T57" fmla="*/ 12 h 12"/>
                  <a:gd name="T58" fmla="*/ 4 w 10"/>
                  <a:gd name="T59" fmla="*/ 11 h 12"/>
                  <a:gd name="T60" fmla="*/ 3 w 10"/>
                  <a:gd name="T61" fmla="*/ 11 h 12"/>
                  <a:gd name="T62" fmla="*/ 2 w 10"/>
                  <a:gd name="T63" fmla="*/ 8 h 12"/>
                  <a:gd name="T64" fmla="*/ 1 w 10"/>
                  <a:gd name="T65" fmla="*/ 7 h 12"/>
                  <a:gd name="T66" fmla="*/ 1 w 10"/>
                  <a:gd name="T67" fmla="*/ 7 h 12"/>
                  <a:gd name="T68" fmla="*/ 0 w 10"/>
                  <a:gd name="T69" fmla="*/ 4 h 12"/>
                  <a:gd name="T70" fmla="*/ 0 w 10"/>
                  <a:gd name="T71" fmla="*/ 0 h 12"/>
                  <a:gd name="T72" fmla="*/ 0 w 10"/>
                  <a:gd name="T73" fmla="*/ 0 h 12"/>
                  <a:gd name="T74" fmla="*/ 0 w 10"/>
                  <a:gd name="T7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12">
                    <a:moveTo>
                      <a:pt x="0" y="0"/>
                    </a:moveTo>
                    <a:lnTo>
                      <a:pt x="0" y="0"/>
                    </a:lnTo>
                    <a:lnTo>
                      <a:pt x="0" y="4"/>
                    </a:lnTo>
                    <a:lnTo>
                      <a:pt x="1" y="8"/>
                    </a:lnTo>
                    <a:lnTo>
                      <a:pt x="1" y="8"/>
                    </a:lnTo>
                    <a:lnTo>
                      <a:pt x="2" y="9"/>
                    </a:lnTo>
                    <a:lnTo>
                      <a:pt x="3" y="11"/>
                    </a:lnTo>
                    <a:lnTo>
                      <a:pt x="4" y="12"/>
                    </a:lnTo>
                    <a:lnTo>
                      <a:pt x="4" y="12"/>
                    </a:lnTo>
                    <a:lnTo>
                      <a:pt x="5" y="12"/>
                    </a:lnTo>
                    <a:lnTo>
                      <a:pt x="5" y="12"/>
                    </a:lnTo>
                    <a:lnTo>
                      <a:pt x="6" y="12"/>
                    </a:lnTo>
                    <a:lnTo>
                      <a:pt x="7" y="11"/>
                    </a:lnTo>
                    <a:lnTo>
                      <a:pt x="8" y="9"/>
                    </a:lnTo>
                    <a:lnTo>
                      <a:pt x="8" y="9"/>
                    </a:lnTo>
                    <a:lnTo>
                      <a:pt x="9" y="7"/>
                    </a:lnTo>
                    <a:lnTo>
                      <a:pt x="10" y="6"/>
                    </a:lnTo>
                    <a:lnTo>
                      <a:pt x="10" y="4"/>
                    </a:lnTo>
                    <a:lnTo>
                      <a:pt x="10" y="2"/>
                    </a:lnTo>
                    <a:lnTo>
                      <a:pt x="10" y="2"/>
                    </a:lnTo>
                    <a:lnTo>
                      <a:pt x="10" y="2"/>
                    </a:lnTo>
                    <a:lnTo>
                      <a:pt x="10" y="2"/>
                    </a:lnTo>
                    <a:lnTo>
                      <a:pt x="10" y="5"/>
                    </a:lnTo>
                    <a:lnTo>
                      <a:pt x="9" y="7"/>
                    </a:lnTo>
                    <a:lnTo>
                      <a:pt x="8" y="9"/>
                    </a:lnTo>
                    <a:lnTo>
                      <a:pt x="6" y="11"/>
                    </a:lnTo>
                    <a:lnTo>
                      <a:pt x="6" y="11"/>
                    </a:lnTo>
                    <a:lnTo>
                      <a:pt x="5" y="12"/>
                    </a:lnTo>
                    <a:lnTo>
                      <a:pt x="4" y="12"/>
                    </a:lnTo>
                    <a:lnTo>
                      <a:pt x="4" y="11"/>
                    </a:lnTo>
                    <a:lnTo>
                      <a:pt x="3" y="11"/>
                    </a:lnTo>
                    <a:lnTo>
                      <a:pt x="2" y="8"/>
                    </a:lnTo>
                    <a:lnTo>
                      <a:pt x="1" y="7"/>
                    </a:lnTo>
                    <a:lnTo>
                      <a:pt x="1" y="7"/>
                    </a:lnTo>
                    <a:lnTo>
                      <a:pt x="0" y="4"/>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45" name="Freeform 3181">
                <a:extLst>
                  <a:ext uri="{FF2B5EF4-FFF2-40B4-BE49-F238E27FC236}">
                    <a16:creationId xmlns:a16="http://schemas.microsoft.com/office/drawing/2014/main" id="{453AF202-2567-4E2E-BFDC-978C4E840DDD}"/>
                  </a:ext>
                </a:extLst>
              </p:cNvPr>
              <p:cNvSpPr>
                <a:spLocks/>
              </p:cNvSpPr>
              <p:nvPr/>
            </p:nvSpPr>
            <p:spPr bwMode="auto">
              <a:xfrm>
                <a:off x="3143" y="1697"/>
                <a:ext cx="10" cy="12"/>
              </a:xfrm>
              <a:custGeom>
                <a:avLst/>
                <a:gdLst>
                  <a:gd name="T0" fmla="*/ 0 w 10"/>
                  <a:gd name="T1" fmla="*/ 0 h 12"/>
                  <a:gd name="T2" fmla="*/ 0 w 10"/>
                  <a:gd name="T3" fmla="*/ 0 h 12"/>
                  <a:gd name="T4" fmla="*/ 0 w 10"/>
                  <a:gd name="T5" fmla="*/ 4 h 12"/>
                  <a:gd name="T6" fmla="*/ 1 w 10"/>
                  <a:gd name="T7" fmla="*/ 8 h 12"/>
                  <a:gd name="T8" fmla="*/ 1 w 10"/>
                  <a:gd name="T9" fmla="*/ 8 h 12"/>
                  <a:gd name="T10" fmla="*/ 2 w 10"/>
                  <a:gd name="T11" fmla="*/ 9 h 12"/>
                  <a:gd name="T12" fmla="*/ 3 w 10"/>
                  <a:gd name="T13" fmla="*/ 11 h 12"/>
                  <a:gd name="T14" fmla="*/ 4 w 10"/>
                  <a:gd name="T15" fmla="*/ 12 h 12"/>
                  <a:gd name="T16" fmla="*/ 4 w 10"/>
                  <a:gd name="T17" fmla="*/ 12 h 12"/>
                  <a:gd name="T18" fmla="*/ 5 w 10"/>
                  <a:gd name="T19" fmla="*/ 12 h 12"/>
                  <a:gd name="T20" fmla="*/ 5 w 10"/>
                  <a:gd name="T21" fmla="*/ 12 h 12"/>
                  <a:gd name="T22" fmla="*/ 6 w 10"/>
                  <a:gd name="T23" fmla="*/ 12 h 12"/>
                  <a:gd name="T24" fmla="*/ 7 w 10"/>
                  <a:gd name="T25" fmla="*/ 11 h 12"/>
                  <a:gd name="T26" fmla="*/ 8 w 10"/>
                  <a:gd name="T27" fmla="*/ 9 h 12"/>
                  <a:gd name="T28" fmla="*/ 8 w 10"/>
                  <a:gd name="T29" fmla="*/ 9 h 12"/>
                  <a:gd name="T30" fmla="*/ 9 w 10"/>
                  <a:gd name="T31" fmla="*/ 7 h 12"/>
                  <a:gd name="T32" fmla="*/ 10 w 10"/>
                  <a:gd name="T33" fmla="*/ 6 h 12"/>
                  <a:gd name="T34" fmla="*/ 10 w 10"/>
                  <a:gd name="T35" fmla="*/ 4 h 12"/>
                  <a:gd name="T36" fmla="*/ 10 w 10"/>
                  <a:gd name="T37" fmla="*/ 2 h 12"/>
                  <a:gd name="T38" fmla="*/ 10 w 10"/>
                  <a:gd name="T39" fmla="*/ 2 h 12"/>
                  <a:gd name="T40" fmla="*/ 10 w 10"/>
                  <a:gd name="T41" fmla="*/ 2 h 12"/>
                  <a:gd name="T42" fmla="*/ 10 w 10"/>
                  <a:gd name="T43" fmla="*/ 2 h 12"/>
                  <a:gd name="T44" fmla="*/ 10 w 10"/>
                  <a:gd name="T45" fmla="*/ 5 h 12"/>
                  <a:gd name="T46" fmla="*/ 9 w 10"/>
                  <a:gd name="T47" fmla="*/ 7 h 12"/>
                  <a:gd name="T48" fmla="*/ 8 w 10"/>
                  <a:gd name="T49" fmla="*/ 9 h 12"/>
                  <a:gd name="T50" fmla="*/ 6 w 10"/>
                  <a:gd name="T51" fmla="*/ 11 h 12"/>
                  <a:gd name="T52" fmla="*/ 6 w 10"/>
                  <a:gd name="T53" fmla="*/ 11 h 12"/>
                  <a:gd name="T54" fmla="*/ 5 w 10"/>
                  <a:gd name="T55" fmla="*/ 12 h 12"/>
                  <a:gd name="T56" fmla="*/ 4 w 10"/>
                  <a:gd name="T57" fmla="*/ 12 h 12"/>
                  <a:gd name="T58" fmla="*/ 4 w 10"/>
                  <a:gd name="T59" fmla="*/ 11 h 12"/>
                  <a:gd name="T60" fmla="*/ 3 w 10"/>
                  <a:gd name="T61" fmla="*/ 11 h 12"/>
                  <a:gd name="T62" fmla="*/ 2 w 10"/>
                  <a:gd name="T63" fmla="*/ 8 h 12"/>
                  <a:gd name="T64" fmla="*/ 1 w 10"/>
                  <a:gd name="T65" fmla="*/ 7 h 12"/>
                  <a:gd name="T66" fmla="*/ 1 w 10"/>
                  <a:gd name="T67" fmla="*/ 7 h 12"/>
                  <a:gd name="T68" fmla="*/ 0 w 10"/>
                  <a:gd name="T69" fmla="*/ 4 h 12"/>
                  <a:gd name="T70" fmla="*/ 0 w 10"/>
                  <a:gd name="T71" fmla="*/ 0 h 12"/>
                  <a:gd name="T72" fmla="*/ 0 w 10"/>
                  <a:gd name="T73" fmla="*/ 0 h 12"/>
                  <a:gd name="T74" fmla="*/ 0 w 10"/>
                  <a:gd name="T7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12">
                    <a:moveTo>
                      <a:pt x="0" y="0"/>
                    </a:moveTo>
                    <a:lnTo>
                      <a:pt x="0" y="0"/>
                    </a:lnTo>
                    <a:lnTo>
                      <a:pt x="0" y="4"/>
                    </a:lnTo>
                    <a:lnTo>
                      <a:pt x="1" y="8"/>
                    </a:lnTo>
                    <a:lnTo>
                      <a:pt x="1" y="8"/>
                    </a:lnTo>
                    <a:lnTo>
                      <a:pt x="2" y="9"/>
                    </a:lnTo>
                    <a:lnTo>
                      <a:pt x="3" y="11"/>
                    </a:lnTo>
                    <a:lnTo>
                      <a:pt x="4" y="12"/>
                    </a:lnTo>
                    <a:lnTo>
                      <a:pt x="4" y="12"/>
                    </a:lnTo>
                    <a:lnTo>
                      <a:pt x="5" y="12"/>
                    </a:lnTo>
                    <a:lnTo>
                      <a:pt x="5" y="12"/>
                    </a:lnTo>
                    <a:lnTo>
                      <a:pt x="6" y="12"/>
                    </a:lnTo>
                    <a:lnTo>
                      <a:pt x="7" y="11"/>
                    </a:lnTo>
                    <a:lnTo>
                      <a:pt x="8" y="9"/>
                    </a:lnTo>
                    <a:lnTo>
                      <a:pt x="8" y="9"/>
                    </a:lnTo>
                    <a:lnTo>
                      <a:pt x="9" y="7"/>
                    </a:lnTo>
                    <a:lnTo>
                      <a:pt x="10" y="6"/>
                    </a:lnTo>
                    <a:lnTo>
                      <a:pt x="10" y="4"/>
                    </a:lnTo>
                    <a:lnTo>
                      <a:pt x="10" y="2"/>
                    </a:lnTo>
                    <a:lnTo>
                      <a:pt x="10" y="2"/>
                    </a:lnTo>
                    <a:lnTo>
                      <a:pt x="10" y="2"/>
                    </a:lnTo>
                    <a:lnTo>
                      <a:pt x="10" y="2"/>
                    </a:lnTo>
                    <a:lnTo>
                      <a:pt x="10" y="5"/>
                    </a:lnTo>
                    <a:lnTo>
                      <a:pt x="9" y="7"/>
                    </a:lnTo>
                    <a:lnTo>
                      <a:pt x="8" y="9"/>
                    </a:lnTo>
                    <a:lnTo>
                      <a:pt x="6" y="11"/>
                    </a:lnTo>
                    <a:lnTo>
                      <a:pt x="6" y="11"/>
                    </a:lnTo>
                    <a:lnTo>
                      <a:pt x="5" y="12"/>
                    </a:lnTo>
                    <a:lnTo>
                      <a:pt x="4" y="12"/>
                    </a:lnTo>
                    <a:lnTo>
                      <a:pt x="4" y="11"/>
                    </a:lnTo>
                    <a:lnTo>
                      <a:pt x="3" y="11"/>
                    </a:lnTo>
                    <a:lnTo>
                      <a:pt x="2" y="8"/>
                    </a:lnTo>
                    <a:lnTo>
                      <a:pt x="1" y="7"/>
                    </a:lnTo>
                    <a:lnTo>
                      <a:pt x="1" y="7"/>
                    </a:lnTo>
                    <a:lnTo>
                      <a:pt x="0" y="4"/>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46" name="Freeform 3182">
                <a:extLst>
                  <a:ext uri="{FF2B5EF4-FFF2-40B4-BE49-F238E27FC236}">
                    <a16:creationId xmlns:a16="http://schemas.microsoft.com/office/drawing/2014/main" id="{ECCC75B1-9CE1-4179-9464-7EBFBEC5AF88}"/>
                  </a:ext>
                </a:extLst>
              </p:cNvPr>
              <p:cNvSpPr>
                <a:spLocks/>
              </p:cNvSpPr>
              <p:nvPr/>
            </p:nvSpPr>
            <p:spPr bwMode="auto">
              <a:xfrm>
                <a:off x="3151" y="1700"/>
                <a:ext cx="11" cy="16"/>
              </a:xfrm>
              <a:custGeom>
                <a:avLst/>
                <a:gdLst>
                  <a:gd name="T0" fmla="*/ 3 w 11"/>
                  <a:gd name="T1" fmla="*/ 0 h 16"/>
                  <a:gd name="T2" fmla="*/ 3 w 11"/>
                  <a:gd name="T3" fmla="*/ 0 h 16"/>
                  <a:gd name="T4" fmla="*/ 3 w 11"/>
                  <a:gd name="T5" fmla="*/ 2 h 16"/>
                  <a:gd name="T6" fmla="*/ 3 w 11"/>
                  <a:gd name="T7" fmla="*/ 3 h 16"/>
                  <a:gd name="T8" fmla="*/ 2 w 11"/>
                  <a:gd name="T9" fmla="*/ 6 h 16"/>
                  <a:gd name="T10" fmla="*/ 2 w 11"/>
                  <a:gd name="T11" fmla="*/ 6 h 16"/>
                  <a:gd name="T12" fmla="*/ 1 w 11"/>
                  <a:gd name="T13" fmla="*/ 11 h 16"/>
                  <a:gd name="T14" fmla="*/ 1 w 11"/>
                  <a:gd name="T15" fmla="*/ 11 h 16"/>
                  <a:gd name="T16" fmla="*/ 0 w 11"/>
                  <a:gd name="T17" fmla="*/ 15 h 16"/>
                  <a:gd name="T18" fmla="*/ 0 w 11"/>
                  <a:gd name="T19" fmla="*/ 15 h 16"/>
                  <a:gd name="T20" fmla="*/ 0 w 11"/>
                  <a:gd name="T21" fmla="*/ 16 h 16"/>
                  <a:gd name="T22" fmla="*/ 0 w 11"/>
                  <a:gd name="T23" fmla="*/ 16 h 16"/>
                  <a:gd name="T24" fmla="*/ 1 w 11"/>
                  <a:gd name="T25" fmla="*/ 16 h 16"/>
                  <a:gd name="T26" fmla="*/ 1 w 11"/>
                  <a:gd name="T27" fmla="*/ 16 h 16"/>
                  <a:gd name="T28" fmla="*/ 2 w 11"/>
                  <a:gd name="T29" fmla="*/ 16 h 16"/>
                  <a:gd name="T30" fmla="*/ 2 w 11"/>
                  <a:gd name="T31" fmla="*/ 16 h 16"/>
                  <a:gd name="T32" fmla="*/ 3 w 11"/>
                  <a:gd name="T33" fmla="*/ 15 h 16"/>
                  <a:gd name="T34" fmla="*/ 6 w 11"/>
                  <a:gd name="T35" fmla="*/ 12 h 16"/>
                  <a:gd name="T36" fmla="*/ 6 w 11"/>
                  <a:gd name="T37" fmla="*/ 12 h 16"/>
                  <a:gd name="T38" fmla="*/ 8 w 11"/>
                  <a:gd name="T39" fmla="*/ 7 h 16"/>
                  <a:gd name="T40" fmla="*/ 11 w 11"/>
                  <a:gd name="T41" fmla="*/ 3 h 16"/>
                  <a:gd name="T42" fmla="*/ 11 w 11"/>
                  <a:gd name="T43" fmla="*/ 3 h 16"/>
                  <a:gd name="T44" fmla="*/ 11 w 11"/>
                  <a:gd name="T45" fmla="*/ 2 h 16"/>
                  <a:gd name="T46" fmla="*/ 11 w 11"/>
                  <a:gd name="T47" fmla="*/ 3 h 16"/>
                  <a:gd name="T48" fmla="*/ 11 w 11"/>
                  <a:gd name="T49" fmla="*/ 3 h 16"/>
                  <a:gd name="T50" fmla="*/ 8 w 11"/>
                  <a:gd name="T51" fmla="*/ 5 h 16"/>
                  <a:gd name="T52" fmla="*/ 7 w 11"/>
                  <a:gd name="T53" fmla="*/ 9 h 16"/>
                  <a:gd name="T54" fmla="*/ 5 w 11"/>
                  <a:gd name="T55" fmla="*/ 12 h 16"/>
                  <a:gd name="T56" fmla="*/ 2 w 11"/>
                  <a:gd name="T57" fmla="*/ 15 h 16"/>
                  <a:gd name="T58" fmla="*/ 2 w 11"/>
                  <a:gd name="T59" fmla="*/ 15 h 16"/>
                  <a:gd name="T60" fmla="*/ 2 w 11"/>
                  <a:gd name="T61" fmla="*/ 16 h 16"/>
                  <a:gd name="T62" fmla="*/ 1 w 11"/>
                  <a:gd name="T63" fmla="*/ 16 h 16"/>
                  <a:gd name="T64" fmla="*/ 1 w 11"/>
                  <a:gd name="T65" fmla="*/ 16 h 16"/>
                  <a:gd name="T66" fmla="*/ 1 w 11"/>
                  <a:gd name="T67" fmla="*/ 15 h 16"/>
                  <a:gd name="T68" fmla="*/ 1 w 11"/>
                  <a:gd name="T69" fmla="*/ 13 h 16"/>
                  <a:gd name="T70" fmla="*/ 1 w 11"/>
                  <a:gd name="T71" fmla="*/ 13 h 16"/>
                  <a:gd name="T72" fmla="*/ 1 w 11"/>
                  <a:gd name="T73" fmla="*/ 9 h 16"/>
                  <a:gd name="T74" fmla="*/ 1 w 11"/>
                  <a:gd name="T75" fmla="*/ 9 h 16"/>
                  <a:gd name="T76" fmla="*/ 3 w 11"/>
                  <a:gd name="T77" fmla="*/ 5 h 16"/>
                  <a:gd name="T78" fmla="*/ 4 w 11"/>
                  <a:gd name="T79" fmla="*/ 0 h 16"/>
                  <a:gd name="T80" fmla="*/ 4 w 11"/>
                  <a:gd name="T81" fmla="*/ 0 h 16"/>
                  <a:gd name="T82" fmla="*/ 5 w 11"/>
                  <a:gd name="T83" fmla="*/ 0 h 16"/>
                  <a:gd name="T84" fmla="*/ 4 w 11"/>
                  <a:gd name="T85" fmla="*/ 0 h 16"/>
                  <a:gd name="T86" fmla="*/ 3 w 11"/>
                  <a:gd name="T87" fmla="*/ 0 h 16"/>
                  <a:gd name="T88" fmla="*/ 3 w 11"/>
                  <a:gd name="T8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16">
                    <a:moveTo>
                      <a:pt x="3" y="0"/>
                    </a:moveTo>
                    <a:lnTo>
                      <a:pt x="3" y="0"/>
                    </a:lnTo>
                    <a:lnTo>
                      <a:pt x="3" y="2"/>
                    </a:lnTo>
                    <a:lnTo>
                      <a:pt x="3" y="3"/>
                    </a:lnTo>
                    <a:lnTo>
                      <a:pt x="2" y="6"/>
                    </a:lnTo>
                    <a:lnTo>
                      <a:pt x="2" y="6"/>
                    </a:lnTo>
                    <a:lnTo>
                      <a:pt x="1" y="11"/>
                    </a:lnTo>
                    <a:lnTo>
                      <a:pt x="1" y="11"/>
                    </a:lnTo>
                    <a:lnTo>
                      <a:pt x="0" y="15"/>
                    </a:lnTo>
                    <a:lnTo>
                      <a:pt x="0" y="15"/>
                    </a:lnTo>
                    <a:lnTo>
                      <a:pt x="0" y="16"/>
                    </a:lnTo>
                    <a:lnTo>
                      <a:pt x="0" y="16"/>
                    </a:lnTo>
                    <a:lnTo>
                      <a:pt x="1" y="16"/>
                    </a:lnTo>
                    <a:lnTo>
                      <a:pt x="1" y="16"/>
                    </a:lnTo>
                    <a:lnTo>
                      <a:pt x="2" y="16"/>
                    </a:lnTo>
                    <a:lnTo>
                      <a:pt x="2" y="16"/>
                    </a:lnTo>
                    <a:lnTo>
                      <a:pt x="3" y="15"/>
                    </a:lnTo>
                    <a:lnTo>
                      <a:pt x="6" y="12"/>
                    </a:lnTo>
                    <a:lnTo>
                      <a:pt x="6" y="12"/>
                    </a:lnTo>
                    <a:lnTo>
                      <a:pt x="8" y="7"/>
                    </a:lnTo>
                    <a:lnTo>
                      <a:pt x="11" y="3"/>
                    </a:lnTo>
                    <a:lnTo>
                      <a:pt x="11" y="3"/>
                    </a:lnTo>
                    <a:lnTo>
                      <a:pt x="11" y="2"/>
                    </a:lnTo>
                    <a:lnTo>
                      <a:pt x="11" y="3"/>
                    </a:lnTo>
                    <a:lnTo>
                      <a:pt x="11" y="3"/>
                    </a:lnTo>
                    <a:lnTo>
                      <a:pt x="8" y="5"/>
                    </a:lnTo>
                    <a:lnTo>
                      <a:pt x="7" y="9"/>
                    </a:lnTo>
                    <a:lnTo>
                      <a:pt x="5" y="12"/>
                    </a:lnTo>
                    <a:lnTo>
                      <a:pt x="2" y="15"/>
                    </a:lnTo>
                    <a:lnTo>
                      <a:pt x="2" y="15"/>
                    </a:lnTo>
                    <a:lnTo>
                      <a:pt x="2" y="16"/>
                    </a:lnTo>
                    <a:lnTo>
                      <a:pt x="1" y="16"/>
                    </a:lnTo>
                    <a:lnTo>
                      <a:pt x="1" y="16"/>
                    </a:lnTo>
                    <a:lnTo>
                      <a:pt x="1" y="15"/>
                    </a:lnTo>
                    <a:lnTo>
                      <a:pt x="1" y="13"/>
                    </a:lnTo>
                    <a:lnTo>
                      <a:pt x="1" y="13"/>
                    </a:lnTo>
                    <a:lnTo>
                      <a:pt x="1" y="9"/>
                    </a:lnTo>
                    <a:lnTo>
                      <a:pt x="1" y="9"/>
                    </a:lnTo>
                    <a:lnTo>
                      <a:pt x="3" y="5"/>
                    </a:lnTo>
                    <a:lnTo>
                      <a:pt x="4" y="0"/>
                    </a:lnTo>
                    <a:lnTo>
                      <a:pt x="4" y="0"/>
                    </a:lnTo>
                    <a:lnTo>
                      <a:pt x="5" y="0"/>
                    </a:lnTo>
                    <a:lnTo>
                      <a:pt x="4" y="0"/>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47" name="Freeform 3183">
                <a:extLst>
                  <a:ext uri="{FF2B5EF4-FFF2-40B4-BE49-F238E27FC236}">
                    <a16:creationId xmlns:a16="http://schemas.microsoft.com/office/drawing/2014/main" id="{3827F43C-F3F4-4EE6-87E8-44D57F5A426E}"/>
                  </a:ext>
                </a:extLst>
              </p:cNvPr>
              <p:cNvSpPr>
                <a:spLocks/>
              </p:cNvSpPr>
              <p:nvPr/>
            </p:nvSpPr>
            <p:spPr bwMode="auto">
              <a:xfrm>
                <a:off x="3151" y="1700"/>
                <a:ext cx="11" cy="16"/>
              </a:xfrm>
              <a:custGeom>
                <a:avLst/>
                <a:gdLst>
                  <a:gd name="T0" fmla="*/ 3 w 11"/>
                  <a:gd name="T1" fmla="*/ 0 h 16"/>
                  <a:gd name="T2" fmla="*/ 3 w 11"/>
                  <a:gd name="T3" fmla="*/ 0 h 16"/>
                  <a:gd name="T4" fmla="*/ 3 w 11"/>
                  <a:gd name="T5" fmla="*/ 2 h 16"/>
                  <a:gd name="T6" fmla="*/ 3 w 11"/>
                  <a:gd name="T7" fmla="*/ 3 h 16"/>
                  <a:gd name="T8" fmla="*/ 2 w 11"/>
                  <a:gd name="T9" fmla="*/ 6 h 16"/>
                  <a:gd name="T10" fmla="*/ 2 w 11"/>
                  <a:gd name="T11" fmla="*/ 6 h 16"/>
                  <a:gd name="T12" fmla="*/ 1 w 11"/>
                  <a:gd name="T13" fmla="*/ 11 h 16"/>
                  <a:gd name="T14" fmla="*/ 1 w 11"/>
                  <a:gd name="T15" fmla="*/ 11 h 16"/>
                  <a:gd name="T16" fmla="*/ 0 w 11"/>
                  <a:gd name="T17" fmla="*/ 15 h 16"/>
                  <a:gd name="T18" fmla="*/ 0 w 11"/>
                  <a:gd name="T19" fmla="*/ 15 h 16"/>
                  <a:gd name="T20" fmla="*/ 0 w 11"/>
                  <a:gd name="T21" fmla="*/ 16 h 16"/>
                  <a:gd name="T22" fmla="*/ 0 w 11"/>
                  <a:gd name="T23" fmla="*/ 16 h 16"/>
                  <a:gd name="T24" fmla="*/ 1 w 11"/>
                  <a:gd name="T25" fmla="*/ 16 h 16"/>
                  <a:gd name="T26" fmla="*/ 1 w 11"/>
                  <a:gd name="T27" fmla="*/ 16 h 16"/>
                  <a:gd name="T28" fmla="*/ 2 w 11"/>
                  <a:gd name="T29" fmla="*/ 16 h 16"/>
                  <a:gd name="T30" fmla="*/ 2 w 11"/>
                  <a:gd name="T31" fmla="*/ 16 h 16"/>
                  <a:gd name="T32" fmla="*/ 3 w 11"/>
                  <a:gd name="T33" fmla="*/ 15 h 16"/>
                  <a:gd name="T34" fmla="*/ 6 w 11"/>
                  <a:gd name="T35" fmla="*/ 12 h 16"/>
                  <a:gd name="T36" fmla="*/ 6 w 11"/>
                  <a:gd name="T37" fmla="*/ 12 h 16"/>
                  <a:gd name="T38" fmla="*/ 8 w 11"/>
                  <a:gd name="T39" fmla="*/ 7 h 16"/>
                  <a:gd name="T40" fmla="*/ 11 w 11"/>
                  <a:gd name="T41" fmla="*/ 3 h 16"/>
                  <a:gd name="T42" fmla="*/ 11 w 11"/>
                  <a:gd name="T43" fmla="*/ 3 h 16"/>
                  <a:gd name="T44" fmla="*/ 11 w 11"/>
                  <a:gd name="T45" fmla="*/ 2 h 16"/>
                  <a:gd name="T46" fmla="*/ 11 w 11"/>
                  <a:gd name="T47" fmla="*/ 3 h 16"/>
                  <a:gd name="T48" fmla="*/ 11 w 11"/>
                  <a:gd name="T49" fmla="*/ 3 h 16"/>
                  <a:gd name="T50" fmla="*/ 8 w 11"/>
                  <a:gd name="T51" fmla="*/ 5 h 16"/>
                  <a:gd name="T52" fmla="*/ 7 w 11"/>
                  <a:gd name="T53" fmla="*/ 9 h 16"/>
                  <a:gd name="T54" fmla="*/ 5 w 11"/>
                  <a:gd name="T55" fmla="*/ 12 h 16"/>
                  <a:gd name="T56" fmla="*/ 2 w 11"/>
                  <a:gd name="T57" fmla="*/ 15 h 16"/>
                  <a:gd name="T58" fmla="*/ 2 w 11"/>
                  <a:gd name="T59" fmla="*/ 15 h 16"/>
                  <a:gd name="T60" fmla="*/ 2 w 11"/>
                  <a:gd name="T61" fmla="*/ 16 h 16"/>
                  <a:gd name="T62" fmla="*/ 1 w 11"/>
                  <a:gd name="T63" fmla="*/ 16 h 16"/>
                  <a:gd name="T64" fmla="*/ 1 w 11"/>
                  <a:gd name="T65" fmla="*/ 16 h 16"/>
                  <a:gd name="T66" fmla="*/ 1 w 11"/>
                  <a:gd name="T67" fmla="*/ 15 h 16"/>
                  <a:gd name="T68" fmla="*/ 1 w 11"/>
                  <a:gd name="T69" fmla="*/ 13 h 16"/>
                  <a:gd name="T70" fmla="*/ 1 w 11"/>
                  <a:gd name="T71" fmla="*/ 13 h 16"/>
                  <a:gd name="T72" fmla="*/ 1 w 11"/>
                  <a:gd name="T73" fmla="*/ 9 h 16"/>
                  <a:gd name="T74" fmla="*/ 1 w 11"/>
                  <a:gd name="T75" fmla="*/ 9 h 16"/>
                  <a:gd name="T76" fmla="*/ 3 w 11"/>
                  <a:gd name="T77" fmla="*/ 5 h 16"/>
                  <a:gd name="T78" fmla="*/ 4 w 11"/>
                  <a:gd name="T79" fmla="*/ 0 h 16"/>
                  <a:gd name="T80" fmla="*/ 4 w 11"/>
                  <a:gd name="T81" fmla="*/ 0 h 16"/>
                  <a:gd name="T82" fmla="*/ 5 w 11"/>
                  <a:gd name="T83" fmla="*/ 0 h 16"/>
                  <a:gd name="T84" fmla="*/ 4 w 11"/>
                  <a:gd name="T85" fmla="*/ 0 h 16"/>
                  <a:gd name="T86" fmla="*/ 3 w 11"/>
                  <a:gd name="T87" fmla="*/ 0 h 16"/>
                  <a:gd name="T88" fmla="*/ 3 w 11"/>
                  <a:gd name="T8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16">
                    <a:moveTo>
                      <a:pt x="3" y="0"/>
                    </a:moveTo>
                    <a:lnTo>
                      <a:pt x="3" y="0"/>
                    </a:lnTo>
                    <a:lnTo>
                      <a:pt x="3" y="2"/>
                    </a:lnTo>
                    <a:lnTo>
                      <a:pt x="3" y="3"/>
                    </a:lnTo>
                    <a:lnTo>
                      <a:pt x="2" y="6"/>
                    </a:lnTo>
                    <a:lnTo>
                      <a:pt x="2" y="6"/>
                    </a:lnTo>
                    <a:lnTo>
                      <a:pt x="1" y="11"/>
                    </a:lnTo>
                    <a:lnTo>
                      <a:pt x="1" y="11"/>
                    </a:lnTo>
                    <a:lnTo>
                      <a:pt x="0" y="15"/>
                    </a:lnTo>
                    <a:lnTo>
                      <a:pt x="0" y="15"/>
                    </a:lnTo>
                    <a:lnTo>
                      <a:pt x="0" y="16"/>
                    </a:lnTo>
                    <a:lnTo>
                      <a:pt x="0" y="16"/>
                    </a:lnTo>
                    <a:lnTo>
                      <a:pt x="1" y="16"/>
                    </a:lnTo>
                    <a:lnTo>
                      <a:pt x="1" y="16"/>
                    </a:lnTo>
                    <a:lnTo>
                      <a:pt x="2" y="16"/>
                    </a:lnTo>
                    <a:lnTo>
                      <a:pt x="2" y="16"/>
                    </a:lnTo>
                    <a:lnTo>
                      <a:pt x="3" y="15"/>
                    </a:lnTo>
                    <a:lnTo>
                      <a:pt x="6" y="12"/>
                    </a:lnTo>
                    <a:lnTo>
                      <a:pt x="6" y="12"/>
                    </a:lnTo>
                    <a:lnTo>
                      <a:pt x="8" y="7"/>
                    </a:lnTo>
                    <a:lnTo>
                      <a:pt x="11" y="3"/>
                    </a:lnTo>
                    <a:lnTo>
                      <a:pt x="11" y="3"/>
                    </a:lnTo>
                    <a:lnTo>
                      <a:pt x="11" y="2"/>
                    </a:lnTo>
                    <a:lnTo>
                      <a:pt x="11" y="3"/>
                    </a:lnTo>
                    <a:lnTo>
                      <a:pt x="11" y="3"/>
                    </a:lnTo>
                    <a:lnTo>
                      <a:pt x="8" y="5"/>
                    </a:lnTo>
                    <a:lnTo>
                      <a:pt x="7" y="9"/>
                    </a:lnTo>
                    <a:lnTo>
                      <a:pt x="5" y="12"/>
                    </a:lnTo>
                    <a:lnTo>
                      <a:pt x="2" y="15"/>
                    </a:lnTo>
                    <a:lnTo>
                      <a:pt x="2" y="15"/>
                    </a:lnTo>
                    <a:lnTo>
                      <a:pt x="2" y="16"/>
                    </a:lnTo>
                    <a:lnTo>
                      <a:pt x="1" y="16"/>
                    </a:lnTo>
                    <a:lnTo>
                      <a:pt x="1" y="16"/>
                    </a:lnTo>
                    <a:lnTo>
                      <a:pt x="1" y="15"/>
                    </a:lnTo>
                    <a:lnTo>
                      <a:pt x="1" y="13"/>
                    </a:lnTo>
                    <a:lnTo>
                      <a:pt x="1" y="13"/>
                    </a:lnTo>
                    <a:lnTo>
                      <a:pt x="1" y="9"/>
                    </a:lnTo>
                    <a:lnTo>
                      <a:pt x="1" y="9"/>
                    </a:lnTo>
                    <a:lnTo>
                      <a:pt x="3" y="5"/>
                    </a:lnTo>
                    <a:lnTo>
                      <a:pt x="4" y="0"/>
                    </a:lnTo>
                    <a:lnTo>
                      <a:pt x="4" y="0"/>
                    </a:lnTo>
                    <a:lnTo>
                      <a:pt x="5" y="0"/>
                    </a:lnTo>
                    <a:lnTo>
                      <a:pt x="4"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48" name="Freeform 3184">
                <a:extLst>
                  <a:ext uri="{FF2B5EF4-FFF2-40B4-BE49-F238E27FC236}">
                    <a16:creationId xmlns:a16="http://schemas.microsoft.com/office/drawing/2014/main" id="{012B76EE-6E39-4D02-98EE-DB21A1AAAA99}"/>
                  </a:ext>
                </a:extLst>
              </p:cNvPr>
              <p:cNvSpPr>
                <a:spLocks/>
              </p:cNvSpPr>
              <p:nvPr/>
            </p:nvSpPr>
            <p:spPr bwMode="auto">
              <a:xfrm>
                <a:off x="3153" y="1705"/>
                <a:ext cx="30" cy="67"/>
              </a:xfrm>
              <a:custGeom>
                <a:avLst/>
                <a:gdLst>
                  <a:gd name="T0" fmla="*/ 14 w 30"/>
                  <a:gd name="T1" fmla="*/ 0 h 67"/>
                  <a:gd name="T2" fmla="*/ 11 w 30"/>
                  <a:gd name="T3" fmla="*/ 4 h 67"/>
                  <a:gd name="T4" fmla="*/ 8 w 30"/>
                  <a:gd name="T5" fmla="*/ 9 h 67"/>
                  <a:gd name="T6" fmla="*/ 3 w 30"/>
                  <a:gd name="T7" fmla="*/ 19 h 67"/>
                  <a:gd name="T8" fmla="*/ 2 w 30"/>
                  <a:gd name="T9" fmla="*/ 26 h 67"/>
                  <a:gd name="T10" fmla="*/ 1 w 30"/>
                  <a:gd name="T11" fmla="*/ 32 h 67"/>
                  <a:gd name="T12" fmla="*/ 0 w 30"/>
                  <a:gd name="T13" fmla="*/ 42 h 67"/>
                  <a:gd name="T14" fmla="*/ 0 w 30"/>
                  <a:gd name="T15" fmla="*/ 45 h 67"/>
                  <a:gd name="T16" fmla="*/ 1 w 30"/>
                  <a:gd name="T17" fmla="*/ 54 h 67"/>
                  <a:gd name="T18" fmla="*/ 2 w 30"/>
                  <a:gd name="T19" fmla="*/ 57 h 67"/>
                  <a:gd name="T20" fmla="*/ 5 w 30"/>
                  <a:gd name="T21" fmla="*/ 60 h 67"/>
                  <a:gd name="T22" fmla="*/ 9 w 30"/>
                  <a:gd name="T23" fmla="*/ 63 h 67"/>
                  <a:gd name="T24" fmla="*/ 11 w 30"/>
                  <a:gd name="T25" fmla="*/ 64 h 67"/>
                  <a:gd name="T26" fmla="*/ 13 w 30"/>
                  <a:gd name="T27" fmla="*/ 63 h 67"/>
                  <a:gd name="T28" fmla="*/ 17 w 30"/>
                  <a:gd name="T29" fmla="*/ 64 h 67"/>
                  <a:gd name="T30" fmla="*/ 20 w 30"/>
                  <a:gd name="T31" fmla="*/ 65 h 67"/>
                  <a:gd name="T32" fmla="*/ 22 w 30"/>
                  <a:gd name="T33" fmla="*/ 66 h 67"/>
                  <a:gd name="T34" fmla="*/ 24 w 30"/>
                  <a:gd name="T35" fmla="*/ 67 h 67"/>
                  <a:gd name="T36" fmla="*/ 27 w 30"/>
                  <a:gd name="T37" fmla="*/ 66 h 67"/>
                  <a:gd name="T38" fmla="*/ 29 w 30"/>
                  <a:gd name="T39" fmla="*/ 66 h 67"/>
                  <a:gd name="T40" fmla="*/ 30 w 30"/>
                  <a:gd name="T41" fmla="*/ 66 h 67"/>
                  <a:gd name="T42" fmla="*/ 30 w 30"/>
                  <a:gd name="T43" fmla="*/ 65 h 67"/>
                  <a:gd name="T44" fmla="*/ 28 w 30"/>
                  <a:gd name="T45" fmla="*/ 66 h 67"/>
                  <a:gd name="T46" fmla="*/ 26 w 30"/>
                  <a:gd name="T47" fmla="*/ 66 h 67"/>
                  <a:gd name="T48" fmla="*/ 23 w 30"/>
                  <a:gd name="T49" fmla="*/ 66 h 67"/>
                  <a:gd name="T50" fmla="*/ 20 w 30"/>
                  <a:gd name="T51" fmla="*/ 64 h 67"/>
                  <a:gd name="T52" fmla="*/ 18 w 30"/>
                  <a:gd name="T53" fmla="*/ 63 h 67"/>
                  <a:gd name="T54" fmla="*/ 16 w 30"/>
                  <a:gd name="T55" fmla="*/ 63 h 67"/>
                  <a:gd name="T56" fmla="*/ 13 w 30"/>
                  <a:gd name="T57" fmla="*/ 63 h 67"/>
                  <a:gd name="T58" fmla="*/ 11 w 30"/>
                  <a:gd name="T59" fmla="*/ 63 h 67"/>
                  <a:gd name="T60" fmla="*/ 9 w 30"/>
                  <a:gd name="T61" fmla="*/ 62 h 67"/>
                  <a:gd name="T62" fmla="*/ 5 w 30"/>
                  <a:gd name="T63" fmla="*/ 59 h 67"/>
                  <a:gd name="T64" fmla="*/ 4 w 30"/>
                  <a:gd name="T65" fmla="*/ 58 h 67"/>
                  <a:gd name="T66" fmla="*/ 3 w 30"/>
                  <a:gd name="T67" fmla="*/ 54 h 67"/>
                  <a:gd name="T68" fmla="*/ 1 w 30"/>
                  <a:gd name="T69" fmla="*/ 48 h 67"/>
                  <a:gd name="T70" fmla="*/ 1 w 30"/>
                  <a:gd name="T71" fmla="*/ 42 h 67"/>
                  <a:gd name="T72" fmla="*/ 1 w 30"/>
                  <a:gd name="T73" fmla="*/ 37 h 67"/>
                  <a:gd name="T74" fmla="*/ 2 w 30"/>
                  <a:gd name="T75" fmla="*/ 32 h 67"/>
                  <a:gd name="T76" fmla="*/ 4 w 30"/>
                  <a:gd name="T77" fmla="*/ 20 h 67"/>
                  <a:gd name="T78" fmla="*/ 6 w 30"/>
                  <a:gd name="T79" fmla="*/ 15 h 67"/>
                  <a:gd name="T80" fmla="*/ 8 w 30"/>
                  <a:gd name="T81" fmla="*/ 10 h 67"/>
                  <a:gd name="T82" fmla="*/ 12 w 30"/>
                  <a:gd name="T83" fmla="*/ 3 h 67"/>
                  <a:gd name="T84" fmla="*/ 14 w 30"/>
                  <a:gd name="T8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 h="67">
                    <a:moveTo>
                      <a:pt x="14" y="0"/>
                    </a:moveTo>
                    <a:lnTo>
                      <a:pt x="14" y="0"/>
                    </a:lnTo>
                    <a:lnTo>
                      <a:pt x="12" y="2"/>
                    </a:lnTo>
                    <a:lnTo>
                      <a:pt x="11" y="4"/>
                    </a:lnTo>
                    <a:lnTo>
                      <a:pt x="8" y="9"/>
                    </a:lnTo>
                    <a:lnTo>
                      <a:pt x="8" y="9"/>
                    </a:lnTo>
                    <a:lnTo>
                      <a:pt x="6" y="14"/>
                    </a:lnTo>
                    <a:lnTo>
                      <a:pt x="3" y="19"/>
                    </a:lnTo>
                    <a:lnTo>
                      <a:pt x="3" y="19"/>
                    </a:lnTo>
                    <a:lnTo>
                      <a:pt x="2" y="26"/>
                    </a:lnTo>
                    <a:lnTo>
                      <a:pt x="1" y="32"/>
                    </a:lnTo>
                    <a:lnTo>
                      <a:pt x="1" y="32"/>
                    </a:lnTo>
                    <a:lnTo>
                      <a:pt x="0" y="39"/>
                    </a:lnTo>
                    <a:lnTo>
                      <a:pt x="0" y="42"/>
                    </a:lnTo>
                    <a:lnTo>
                      <a:pt x="0" y="45"/>
                    </a:lnTo>
                    <a:lnTo>
                      <a:pt x="0" y="45"/>
                    </a:lnTo>
                    <a:lnTo>
                      <a:pt x="1" y="51"/>
                    </a:lnTo>
                    <a:lnTo>
                      <a:pt x="1" y="54"/>
                    </a:lnTo>
                    <a:lnTo>
                      <a:pt x="2" y="57"/>
                    </a:lnTo>
                    <a:lnTo>
                      <a:pt x="2" y="57"/>
                    </a:lnTo>
                    <a:lnTo>
                      <a:pt x="3" y="58"/>
                    </a:lnTo>
                    <a:lnTo>
                      <a:pt x="5" y="60"/>
                    </a:lnTo>
                    <a:lnTo>
                      <a:pt x="7" y="62"/>
                    </a:lnTo>
                    <a:lnTo>
                      <a:pt x="9" y="63"/>
                    </a:lnTo>
                    <a:lnTo>
                      <a:pt x="9" y="63"/>
                    </a:lnTo>
                    <a:lnTo>
                      <a:pt x="11" y="64"/>
                    </a:lnTo>
                    <a:lnTo>
                      <a:pt x="13" y="63"/>
                    </a:lnTo>
                    <a:lnTo>
                      <a:pt x="13" y="63"/>
                    </a:lnTo>
                    <a:lnTo>
                      <a:pt x="15" y="63"/>
                    </a:lnTo>
                    <a:lnTo>
                      <a:pt x="17" y="64"/>
                    </a:lnTo>
                    <a:lnTo>
                      <a:pt x="18" y="64"/>
                    </a:lnTo>
                    <a:lnTo>
                      <a:pt x="20" y="65"/>
                    </a:lnTo>
                    <a:lnTo>
                      <a:pt x="20" y="65"/>
                    </a:lnTo>
                    <a:lnTo>
                      <a:pt x="22" y="66"/>
                    </a:lnTo>
                    <a:lnTo>
                      <a:pt x="23" y="67"/>
                    </a:lnTo>
                    <a:lnTo>
                      <a:pt x="24" y="67"/>
                    </a:lnTo>
                    <a:lnTo>
                      <a:pt x="24" y="67"/>
                    </a:lnTo>
                    <a:lnTo>
                      <a:pt x="27" y="66"/>
                    </a:lnTo>
                    <a:lnTo>
                      <a:pt x="27" y="66"/>
                    </a:lnTo>
                    <a:lnTo>
                      <a:pt x="29" y="66"/>
                    </a:lnTo>
                    <a:lnTo>
                      <a:pt x="30" y="66"/>
                    </a:lnTo>
                    <a:lnTo>
                      <a:pt x="30" y="66"/>
                    </a:lnTo>
                    <a:lnTo>
                      <a:pt x="30" y="65"/>
                    </a:lnTo>
                    <a:lnTo>
                      <a:pt x="30" y="65"/>
                    </a:lnTo>
                    <a:lnTo>
                      <a:pt x="30" y="65"/>
                    </a:lnTo>
                    <a:lnTo>
                      <a:pt x="28" y="66"/>
                    </a:lnTo>
                    <a:lnTo>
                      <a:pt x="26" y="66"/>
                    </a:lnTo>
                    <a:lnTo>
                      <a:pt x="26" y="66"/>
                    </a:lnTo>
                    <a:lnTo>
                      <a:pt x="24" y="66"/>
                    </a:lnTo>
                    <a:lnTo>
                      <a:pt x="23" y="66"/>
                    </a:lnTo>
                    <a:lnTo>
                      <a:pt x="21" y="65"/>
                    </a:lnTo>
                    <a:lnTo>
                      <a:pt x="20" y="64"/>
                    </a:lnTo>
                    <a:lnTo>
                      <a:pt x="20" y="64"/>
                    </a:lnTo>
                    <a:lnTo>
                      <a:pt x="18" y="63"/>
                    </a:lnTo>
                    <a:lnTo>
                      <a:pt x="16" y="63"/>
                    </a:lnTo>
                    <a:lnTo>
                      <a:pt x="16" y="63"/>
                    </a:lnTo>
                    <a:lnTo>
                      <a:pt x="15" y="63"/>
                    </a:lnTo>
                    <a:lnTo>
                      <a:pt x="13" y="63"/>
                    </a:lnTo>
                    <a:lnTo>
                      <a:pt x="12" y="63"/>
                    </a:lnTo>
                    <a:lnTo>
                      <a:pt x="11" y="63"/>
                    </a:lnTo>
                    <a:lnTo>
                      <a:pt x="11" y="63"/>
                    </a:lnTo>
                    <a:lnTo>
                      <a:pt x="9" y="62"/>
                    </a:lnTo>
                    <a:lnTo>
                      <a:pt x="8" y="61"/>
                    </a:lnTo>
                    <a:lnTo>
                      <a:pt x="5" y="59"/>
                    </a:lnTo>
                    <a:lnTo>
                      <a:pt x="5" y="59"/>
                    </a:lnTo>
                    <a:lnTo>
                      <a:pt x="4" y="58"/>
                    </a:lnTo>
                    <a:lnTo>
                      <a:pt x="3" y="57"/>
                    </a:lnTo>
                    <a:lnTo>
                      <a:pt x="3" y="54"/>
                    </a:lnTo>
                    <a:lnTo>
                      <a:pt x="3" y="54"/>
                    </a:lnTo>
                    <a:lnTo>
                      <a:pt x="1" y="48"/>
                    </a:lnTo>
                    <a:lnTo>
                      <a:pt x="1" y="42"/>
                    </a:lnTo>
                    <a:lnTo>
                      <a:pt x="1" y="42"/>
                    </a:lnTo>
                    <a:lnTo>
                      <a:pt x="1" y="40"/>
                    </a:lnTo>
                    <a:lnTo>
                      <a:pt x="1" y="37"/>
                    </a:lnTo>
                    <a:lnTo>
                      <a:pt x="2" y="32"/>
                    </a:lnTo>
                    <a:lnTo>
                      <a:pt x="2" y="32"/>
                    </a:lnTo>
                    <a:lnTo>
                      <a:pt x="3" y="26"/>
                    </a:lnTo>
                    <a:lnTo>
                      <a:pt x="4" y="20"/>
                    </a:lnTo>
                    <a:lnTo>
                      <a:pt x="4" y="20"/>
                    </a:lnTo>
                    <a:lnTo>
                      <a:pt x="6" y="15"/>
                    </a:lnTo>
                    <a:lnTo>
                      <a:pt x="8" y="10"/>
                    </a:lnTo>
                    <a:lnTo>
                      <a:pt x="8" y="10"/>
                    </a:lnTo>
                    <a:lnTo>
                      <a:pt x="11" y="5"/>
                    </a:lnTo>
                    <a:lnTo>
                      <a:pt x="12" y="3"/>
                    </a:lnTo>
                    <a:lnTo>
                      <a:pt x="14" y="0"/>
                    </a:lnTo>
                    <a:lnTo>
                      <a:pt x="14" y="0"/>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49" name="Freeform 3185">
                <a:extLst>
                  <a:ext uri="{FF2B5EF4-FFF2-40B4-BE49-F238E27FC236}">
                    <a16:creationId xmlns:a16="http://schemas.microsoft.com/office/drawing/2014/main" id="{F6E8E24B-A77B-4FD0-ADC3-807E871F1B98}"/>
                  </a:ext>
                </a:extLst>
              </p:cNvPr>
              <p:cNvSpPr>
                <a:spLocks/>
              </p:cNvSpPr>
              <p:nvPr/>
            </p:nvSpPr>
            <p:spPr bwMode="auto">
              <a:xfrm>
                <a:off x="3153" y="1705"/>
                <a:ext cx="30" cy="67"/>
              </a:xfrm>
              <a:custGeom>
                <a:avLst/>
                <a:gdLst>
                  <a:gd name="T0" fmla="*/ 14 w 30"/>
                  <a:gd name="T1" fmla="*/ 0 h 67"/>
                  <a:gd name="T2" fmla="*/ 11 w 30"/>
                  <a:gd name="T3" fmla="*/ 4 h 67"/>
                  <a:gd name="T4" fmla="*/ 8 w 30"/>
                  <a:gd name="T5" fmla="*/ 9 h 67"/>
                  <a:gd name="T6" fmla="*/ 3 w 30"/>
                  <a:gd name="T7" fmla="*/ 19 h 67"/>
                  <a:gd name="T8" fmla="*/ 2 w 30"/>
                  <a:gd name="T9" fmla="*/ 26 h 67"/>
                  <a:gd name="T10" fmla="*/ 1 w 30"/>
                  <a:gd name="T11" fmla="*/ 32 h 67"/>
                  <a:gd name="T12" fmla="*/ 0 w 30"/>
                  <a:gd name="T13" fmla="*/ 42 h 67"/>
                  <a:gd name="T14" fmla="*/ 0 w 30"/>
                  <a:gd name="T15" fmla="*/ 45 h 67"/>
                  <a:gd name="T16" fmla="*/ 1 w 30"/>
                  <a:gd name="T17" fmla="*/ 54 h 67"/>
                  <a:gd name="T18" fmla="*/ 2 w 30"/>
                  <a:gd name="T19" fmla="*/ 57 h 67"/>
                  <a:gd name="T20" fmla="*/ 5 w 30"/>
                  <a:gd name="T21" fmla="*/ 60 h 67"/>
                  <a:gd name="T22" fmla="*/ 9 w 30"/>
                  <a:gd name="T23" fmla="*/ 63 h 67"/>
                  <a:gd name="T24" fmla="*/ 11 w 30"/>
                  <a:gd name="T25" fmla="*/ 64 h 67"/>
                  <a:gd name="T26" fmla="*/ 13 w 30"/>
                  <a:gd name="T27" fmla="*/ 63 h 67"/>
                  <a:gd name="T28" fmla="*/ 17 w 30"/>
                  <a:gd name="T29" fmla="*/ 64 h 67"/>
                  <a:gd name="T30" fmla="*/ 20 w 30"/>
                  <a:gd name="T31" fmla="*/ 65 h 67"/>
                  <a:gd name="T32" fmla="*/ 22 w 30"/>
                  <a:gd name="T33" fmla="*/ 66 h 67"/>
                  <a:gd name="T34" fmla="*/ 24 w 30"/>
                  <a:gd name="T35" fmla="*/ 67 h 67"/>
                  <a:gd name="T36" fmla="*/ 27 w 30"/>
                  <a:gd name="T37" fmla="*/ 66 h 67"/>
                  <a:gd name="T38" fmla="*/ 29 w 30"/>
                  <a:gd name="T39" fmla="*/ 66 h 67"/>
                  <a:gd name="T40" fmla="*/ 30 w 30"/>
                  <a:gd name="T41" fmla="*/ 66 h 67"/>
                  <a:gd name="T42" fmla="*/ 30 w 30"/>
                  <a:gd name="T43" fmla="*/ 65 h 67"/>
                  <a:gd name="T44" fmla="*/ 28 w 30"/>
                  <a:gd name="T45" fmla="*/ 66 h 67"/>
                  <a:gd name="T46" fmla="*/ 26 w 30"/>
                  <a:gd name="T47" fmla="*/ 66 h 67"/>
                  <a:gd name="T48" fmla="*/ 23 w 30"/>
                  <a:gd name="T49" fmla="*/ 66 h 67"/>
                  <a:gd name="T50" fmla="*/ 20 w 30"/>
                  <a:gd name="T51" fmla="*/ 64 h 67"/>
                  <a:gd name="T52" fmla="*/ 18 w 30"/>
                  <a:gd name="T53" fmla="*/ 63 h 67"/>
                  <a:gd name="T54" fmla="*/ 16 w 30"/>
                  <a:gd name="T55" fmla="*/ 63 h 67"/>
                  <a:gd name="T56" fmla="*/ 13 w 30"/>
                  <a:gd name="T57" fmla="*/ 63 h 67"/>
                  <a:gd name="T58" fmla="*/ 11 w 30"/>
                  <a:gd name="T59" fmla="*/ 63 h 67"/>
                  <a:gd name="T60" fmla="*/ 9 w 30"/>
                  <a:gd name="T61" fmla="*/ 62 h 67"/>
                  <a:gd name="T62" fmla="*/ 5 w 30"/>
                  <a:gd name="T63" fmla="*/ 59 h 67"/>
                  <a:gd name="T64" fmla="*/ 4 w 30"/>
                  <a:gd name="T65" fmla="*/ 58 h 67"/>
                  <a:gd name="T66" fmla="*/ 3 w 30"/>
                  <a:gd name="T67" fmla="*/ 54 h 67"/>
                  <a:gd name="T68" fmla="*/ 1 w 30"/>
                  <a:gd name="T69" fmla="*/ 48 h 67"/>
                  <a:gd name="T70" fmla="*/ 1 w 30"/>
                  <a:gd name="T71" fmla="*/ 42 h 67"/>
                  <a:gd name="T72" fmla="*/ 1 w 30"/>
                  <a:gd name="T73" fmla="*/ 37 h 67"/>
                  <a:gd name="T74" fmla="*/ 2 w 30"/>
                  <a:gd name="T75" fmla="*/ 32 h 67"/>
                  <a:gd name="T76" fmla="*/ 4 w 30"/>
                  <a:gd name="T77" fmla="*/ 20 h 67"/>
                  <a:gd name="T78" fmla="*/ 6 w 30"/>
                  <a:gd name="T79" fmla="*/ 15 h 67"/>
                  <a:gd name="T80" fmla="*/ 8 w 30"/>
                  <a:gd name="T81" fmla="*/ 10 h 67"/>
                  <a:gd name="T82" fmla="*/ 12 w 30"/>
                  <a:gd name="T83" fmla="*/ 3 h 67"/>
                  <a:gd name="T84" fmla="*/ 14 w 30"/>
                  <a:gd name="T8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 h="67">
                    <a:moveTo>
                      <a:pt x="14" y="0"/>
                    </a:moveTo>
                    <a:lnTo>
                      <a:pt x="14" y="0"/>
                    </a:lnTo>
                    <a:lnTo>
                      <a:pt x="12" y="2"/>
                    </a:lnTo>
                    <a:lnTo>
                      <a:pt x="11" y="4"/>
                    </a:lnTo>
                    <a:lnTo>
                      <a:pt x="8" y="9"/>
                    </a:lnTo>
                    <a:lnTo>
                      <a:pt x="8" y="9"/>
                    </a:lnTo>
                    <a:lnTo>
                      <a:pt x="6" y="14"/>
                    </a:lnTo>
                    <a:lnTo>
                      <a:pt x="3" y="19"/>
                    </a:lnTo>
                    <a:lnTo>
                      <a:pt x="3" y="19"/>
                    </a:lnTo>
                    <a:lnTo>
                      <a:pt x="2" y="26"/>
                    </a:lnTo>
                    <a:lnTo>
                      <a:pt x="1" y="32"/>
                    </a:lnTo>
                    <a:lnTo>
                      <a:pt x="1" y="32"/>
                    </a:lnTo>
                    <a:lnTo>
                      <a:pt x="0" y="39"/>
                    </a:lnTo>
                    <a:lnTo>
                      <a:pt x="0" y="42"/>
                    </a:lnTo>
                    <a:lnTo>
                      <a:pt x="0" y="45"/>
                    </a:lnTo>
                    <a:lnTo>
                      <a:pt x="0" y="45"/>
                    </a:lnTo>
                    <a:lnTo>
                      <a:pt x="1" y="51"/>
                    </a:lnTo>
                    <a:lnTo>
                      <a:pt x="1" y="54"/>
                    </a:lnTo>
                    <a:lnTo>
                      <a:pt x="2" y="57"/>
                    </a:lnTo>
                    <a:lnTo>
                      <a:pt x="2" y="57"/>
                    </a:lnTo>
                    <a:lnTo>
                      <a:pt x="3" y="58"/>
                    </a:lnTo>
                    <a:lnTo>
                      <a:pt x="5" y="60"/>
                    </a:lnTo>
                    <a:lnTo>
                      <a:pt x="7" y="62"/>
                    </a:lnTo>
                    <a:lnTo>
                      <a:pt x="9" y="63"/>
                    </a:lnTo>
                    <a:lnTo>
                      <a:pt x="9" y="63"/>
                    </a:lnTo>
                    <a:lnTo>
                      <a:pt x="11" y="64"/>
                    </a:lnTo>
                    <a:lnTo>
                      <a:pt x="13" y="63"/>
                    </a:lnTo>
                    <a:lnTo>
                      <a:pt x="13" y="63"/>
                    </a:lnTo>
                    <a:lnTo>
                      <a:pt x="15" y="63"/>
                    </a:lnTo>
                    <a:lnTo>
                      <a:pt x="17" y="64"/>
                    </a:lnTo>
                    <a:lnTo>
                      <a:pt x="18" y="64"/>
                    </a:lnTo>
                    <a:lnTo>
                      <a:pt x="20" y="65"/>
                    </a:lnTo>
                    <a:lnTo>
                      <a:pt x="20" y="65"/>
                    </a:lnTo>
                    <a:lnTo>
                      <a:pt x="22" y="66"/>
                    </a:lnTo>
                    <a:lnTo>
                      <a:pt x="23" y="67"/>
                    </a:lnTo>
                    <a:lnTo>
                      <a:pt x="24" y="67"/>
                    </a:lnTo>
                    <a:lnTo>
                      <a:pt x="24" y="67"/>
                    </a:lnTo>
                    <a:lnTo>
                      <a:pt x="27" y="66"/>
                    </a:lnTo>
                    <a:lnTo>
                      <a:pt x="27" y="66"/>
                    </a:lnTo>
                    <a:lnTo>
                      <a:pt x="29" y="66"/>
                    </a:lnTo>
                    <a:lnTo>
                      <a:pt x="30" y="66"/>
                    </a:lnTo>
                    <a:lnTo>
                      <a:pt x="30" y="66"/>
                    </a:lnTo>
                    <a:lnTo>
                      <a:pt x="30" y="65"/>
                    </a:lnTo>
                    <a:lnTo>
                      <a:pt x="30" y="65"/>
                    </a:lnTo>
                    <a:lnTo>
                      <a:pt x="30" y="65"/>
                    </a:lnTo>
                    <a:lnTo>
                      <a:pt x="28" y="66"/>
                    </a:lnTo>
                    <a:lnTo>
                      <a:pt x="26" y="66"/>
                    </a:lnTo>
                    <a:lnTo>
                      <a:pt x="26" y="66"/>
                    </a:lnTo>
                    <a:lnTo>
                      <a:pt x="24" y="66"/>
                    </a:lnTo>
                    <a:lnTo>
                      <a:pt x="23" y="66"/>
                    </a:lnTo>
                    <a:lnTo>
                      <a:pt x="21" y="65"/>
                    </a:lnTo>
                    <a:lnTo>
                      <a:pt x="20" y="64"/>
                    </a:lnTo>
                    <a:lnTo>
                      <a:pt x="20" y="64"/>
                    </a:lnTo>
                    <a:lnTo>
                      <a:pt x="18" y="63"/>
                    </a:lnTo>
                    <a:lnTo>
                      <a:pt x="16" y="63"/>
                    </a:lnTo>
                    <a:lnTo>
                      <a:pt x="16" y="63"/>
                    </a:lnTo>
                    <a:lnTo>
                      <a:pt x="15" y="63"/>
                    </a:lnTo>
                    <a:lnTo>
                      <a:pt x="13" y="63"/>
                    </a:lnTo>
                    <a:lnTo>
                      <a:pt x="12" y="63"/>
                    </a:lnTo>
                    <a:lnTo>
                      <a:pt x="11" y="63"/>
                    </a:lnTo>
                    <a:lnTo>
                      <a:pt x="11" y="63"/>
                    </a:lnTo>
                    <a:lnTo>
                      <a:pt x="9" y="62"/>
                    </a:lnTo>
                    <a:lnTo>
                      <a:pt x="8" y="61"/>
                    </a:lnTo>
                    <a:lnTo>
                      <a:pt x="5" y="59"/>
                    </a:lnTo>
                    <a:lnTo>
                      <a:pt x="5" y="59"/>
                    </a:lnTo>
                    <a:lnTo>
                      <a:pt x="4" y="58"/>
                    </a:lnTo>
                    <a:lnTo>
                      <a:pt x="3" y="57"/>
                    </a:lnTo>
                    <a:lnTo>
                      <a:pt x="3" y="54"/>
                    </a:lnTo>
                    <a:lnTo>
                      <a:pt x="3" y="54"/>
                    </a:lnTo>
                    <a:lnTo>
                      <a:pt x="1" y="48"/>
                    </a:lnTo>
                    <a:lnTo>
                      <a:pt x="1" y="42"/>
                    </a:lnTo>
                    <a:lnTo>
                      <a:pt x="1" y="42"/>
                    </a:lnTo>
                    <a:lnTo>
                      <a:pt x="1" y="40"/>
                    </a:lnTo>
                    <a:lnTo>
                      <a:pt x="1" y="37"/>
                    </a:lnTo>
                    <a:lnTo>
                      <a:pt x="2" y="32"/>
                    </a:lnTo>
                    <a:lnTo>
                      <a:pt x="2" y="32"/>
                    </a:lnTo>
                    <a:lnTo>
                      <a:pt x="3" y="26"/>
                    </a:lnTo>
                    <a:lnTo>
                      <a:pt x="4" y="20"/>
                    </a:lnTo>
                    <a:lnTo>
                      <a:pt x="4" y="20"/>
                    </a:lnTo>
                    <a:lnTo>
                      <a:pt x="6" y="15"/>
                    </a:lnTo>
                    <a:lnTo>
                      <a:pt x="8" y="10"/>
                    </a:lnTo>
                    <a:lnTo>
                      <a:pt x="8" y="10"/>
                    </a:lnTo>
                    <a:lnTo>
                      <a:pt x="11" y="5"/>
                    </a:lnTo>
                    <a:lnTo>
                      <a:pt x="12" y="3"/>
                    </a:lnTo>
                    <a:lnTo>
                      <a:pt x="14" y="0"/>
                    </a:lnTo>
                    <a:lnTo>
                      <a:pt x="14" y="0"/>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50" name="Freeform 3186">
                <a:extLst>
                  <a:ext uri="{FF2B5EF4-FFF2-40B4-BE49-F238E27FC236}">
                    <a16:creationId xmlns:a16="http://schemas.microsoft.com/office/drawing/2014/main" id="{AAF496A8-2816-4D9E-9DA7-B22E3FEEDA9C}"/>
                  </a:ext>
                </a:extLst>
              </p:cNvPr>
              <p:cNvSpPr>
                <a:spLocks/>
              </p:cNvSpPr>
              <p:nvPr/>
            </p:nvSpPr>
            <p:spPr bwMode="auto">
              <a:xfrm>
                <a:off x="3136" y="1770"/>
                <a:ext cx="12" cy="8"/>
              </a:xfrm>
              <a:custGeom>
                <a:avLst/>
                <a:gdLst>
                  <a:gd name="T0" fmla="*/ 0 w 12"/>
                  <a:gd name="T1" fmla="*/ 0 h 8"/>
                  <a:gd name="T2" fmla="*/ 0 w 12"/>
                  <a:gd name="T3" fmla="*/ 0 h 8"/>
                  <a:gd name="T4" fmla="*/ 0 w 12"/>
                  <a:gd name="T5" fmla="*/ 1 h 8"/>
                  <a:gd name="T6" fmla="*/ 1 w 12"/>
                  <a:gd name="T7" fmla="*/ 1 h 8"/>
                  <a:gd name="T8" fmla="*/ 1 w 12"/>
                  <a:gd name="T9" fmla="*/ 1 h 8"/>
                  <a:gd name="T10" fmla="*/ 2 w 12"/>
                  <a:gd name="T11" fmla="*/ 2 h 8"/>
                  <a:gd name="T12" fmla="*/ 4 w 12"/>
                  <a:gd name="T13" fmla="*/ 2 h 8"/>
                  <a:gd name="T14" fmla="*/ 4 w 12"/>
                  <a:gd name="T15" fmla="*/ 2 h 8"/>
                  <a:gd name="T16" fmla="*/ 7 w 12"/>
                  <a:gd name="T17" fmla="*/ 2 h 8"/>
                  <a:gd name="T18" fmla="*/ 8 w 12"/>
                  <a:gd name="T19" fmla="*/ 3 h 8"/>
                  <a:gd name="T20" fmla="*/ 9 w 12"/>
                  <a:gd name="T21" fmla="*/ 4 h 8"/>
                  <a:gd name="T22" fmla="*/ 9 w 12"/>
                  <a:gd name="T23" fmla="*/ 4 h 8"/>
                  <a:gd name="T24" fmla="*/ 10 w 12"/>
                  <a:gd name="T25" fmla="*/ 5 h 8"/>
                  <a:gd name="T26" fmla="*/ 11 w 12"/>
                  <a:gd name="T27" fmla="*/ 6 h 8"/>
                  <a:gd name="T28" fmla="*/ 12 w 12"/>
                  <a:gd name="T29" fmla="*/ 8 h 8"/>
                  <a:gd name="T30" fmla="*/ 12 w 12"/>
                  <a:gd name="T31" fmla="*/ 8 h 8"/>
                  <a:gd name="T32" fmla="*/ 12 w 12"/>
                  <a:gd name="T33" fmla="*/ 8 h 8"/>
                  <a:gd name="T34" fmla="*/ 12 w 12"/>
                  <a:gd name="T35" fmla="*/ 8 h 8"/>
                  <a:gd name="T36" fmla="*/ 12 w 12"/>
                  <a:gd name="T37" fmla="*/ 8 h 8"/>
                  <a:gd name="T38" fmla="*/ 12 w 12"/>
                  <a:gd name="T39" fmla="*/ 6 h 8"/>
                  <a:gd name="T40" fmla="*/ 11 w 12"/>
                  <a:gd name="T41" fmla="*/ 5 h 8"/>
                  <a:gd name="T42" fmla="*/ 9 w 12"/>
                  <a:gd name="T43" fmla="*/ 4 h 8"/>
                  <a:gd name="T44" fmla="*/ 8 w 12"/>
                  <a:gd name="T45" fmla="*/ 2 h 8"/>
                  <a:gd name="T46" fmla="*/ 8 w 12"/>
                  <a:gd name="T47" fmla="*/ 2 h 8"/>
                  <a:gd name="T48" fmla="*/ 6 w 12"/>
                  <a:gd name="T49" fmla="*/ 2 h 8"/>
                  <a:gd name="T50" fmla="*/ 5 w 12"/>
                  <a:gd name="T51" fmla="*/ 2 h 8"/>
                  <a:gd name="T52" fmla="*/ 5 w 12"/>
                  <a:gd name="T53" fmla="*/ 2 h 8"/>
                  <a:gd name="T54" fmla="*/ 3 w 12"/>
                  <a:gd name="T55" fmla="*/ 2 h 8"/>
                  <a:gd name="T56" fmla="*/ 2 w 12"/>
                  <a:gd name="T57" fmla="*/ 1 h 8"/>
                  <a:gd name="T58" fmla="*/ 2 w 12"/>
                  <a:gd name="T59" fmla="*/ 1 h 8"/>
                  <a:gd name="T60" fmla="*/ 1 w 12"/>
                  <a:gd name="T61" fmla="*/ 1 h 8"/>
                  <a:gd name="T62" fmla="*/ 0 w 12"/>
                  <a:gd name="T63" fmla="*/ 0 h 8"/>
                  <a:gd name="T64" fmla="*/ 0 w 12"/>
                  <a:gd name="T65" fmla="*/ 0 h 8"/>
                  <a:gd name="T66" fmla="*/ 0 w 12"/>
                  <a:gd name="T6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8">
                    <a:moveTo>
                      <a:pt x="0" y="0"/>
                    </a:moveTo>
                    <a:lnTo>
                      <a:pt x="0" y="0"/>
                    </a:lnTo>
                    <a:lnTo>
                      <a:pt x="0" y="1"/>
                    </a:lnTo>
                    <a:lnTo>
                      <a:pt x="1" y="1"/>
                    </a:lnTo>
                    <a:lnTo>
                      <a:pt x="1" y="1"/>
                    </a:lnTo>
                    <a:lnTo>
                      <a:pt x="2" y="2"/>
                    </a:lnTo>
                    <a:lnTo>
                      <a:pt x="4" y="2"/>
                    </a:lnTo>
                    <a:lnTo>
                      <a:pt x="4" y="2"/>
                    </a:lnTo>
                    <a:lnTo>
                      <a:pt x="7" y="2"/>
                    </a:lnTo>
                    <a:lnTo>
                      <a:pt x="8" y="3"/>
                    </a:lnTo>
                    <a:lnTo>
                      <a:pt x="9" y="4"/>
                    </a:lnTo>
                    <a:lnTo>
                      <a:pt x="9" y="4"/>
                    </a:lnTo>
                    <a:lnTo>
                      <a:pt x="10" y="5"/>
                    </a:lnTo>
                    <a:lnTo>
                      <a:pt x="11" y="6"/>
                    </a:lnTo>
                    <a:lnTo>
                      <a:pt x="12" y="8"/>
                    </a:lnTo>
                    <a:lnTo>
                      <a:pt x="12" y="8"/>
                    </a:lnTo>
                    <a:lnTo>
                      <a:pt x="12" y="8"/>
                    </a:lnTo>
                    <a:lnTo>
                      <a:pt x="12" y="8"/>
                    </a:lnTo>
                    <a:lnTo>
                      <a:pt x="12" y="8"/>
                    </a:lnTo>
                    <a:lnTo>
                      <a:pt x="12" y="6"/>
                    </a:lnTo>
                    <a:lnTo>
                      <a:pt x="11" y="5"/>
                    </a:lnTo>
                    <a:lnTo>
                      <a:pt x="9" y="4"/>
                    </a:lnTo>
                    <a:lnTo>
                      <a:pt x="8" y="2"/>
                    </a:lnTo>
                    <a:lnTo>
                      <a:pt x="8" y="2"/>
                    </a:lnTo>
                    <a:lnTo>
                      <a:pt x="6" y="2"/>
                    </a:lnTo>
                    <a:lnTo>
                      <a:pt x="5" y="2"/>
                    </a:lnTo>
                    <a:lnTo>
                      <a:pt x="5" y="2"/>
                    </a:lnTo>
                    <a:lnTo>
                      <a:pt x="3" y="2"/>
                    </a:lnTo>
                    <a:lnTo>
                      <a:pt x="2" y="1"/>
                    </a:lnTo>
                    <a:lnTo>
                      <a:pt x="2" y="1"/>
                    </a:lnTo>
                    <a:lnTo>
                      <a:pt x="1"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51" name="Freeform 3187">
                <a:extLst>
                  <a:ext uri="{FF2B5EF4-FFF2-40B4-BE49-F238E27FC236}">
                    <a16:creationId xmlns:a16="http://schemas.microsoft.com/office/drawing/2014/main" id="{E9186E1A-ACE2-447E-8F72-64EC23D1EE35}"/>
                  </a:ext>
                </a:extLst>
              </p:cNvPr>
              <p:cNvSpPr>
                <a:spLocks/>
              </p:cNvSpPr>
              <p:nvPr/>
            </p:nvSpPr>
            <p:spPr bwMode="auto">
              <a:xfrm>
                <a:off x="3136" y="1770"/>
                <a:ext cx="12" cy="8"/>
              </a:xfrm>
              <a:custGeom>
                <a:avLst/>
                <a:gdLst>
                  <a:gd name="T0" fmla="*/ 0 w 12"/>
                  <a:gd name="T1" fmla="*/ 0 h 8"/>
                  <a:gd name="T2" fmla="*/ 0 w 12"/>
                  <a:gd name="T3" fmla="*/ 0 h 8"/>
                  <a:gd name="T4" fmla="*/ 0 w 12"/>
                  <a:gd name="T5" fmla="*/ 1 h 8"/>
                  <a:gd name="T6" fmla="*/ 1 w 12"/>
                  <a:gd name="T7" fmla="*/ 1 h 8"/>
                  <a:gd name="T8" fmla="*/ 1 w 12"/>
                  <a:gd name="T9" fmla="*/ 1 h 8"/>
                  <a:gd name="T10" fmla="*/ 2 w 12"/>
                  <a:gd name="T11" fmla="*/ 2 h 8"/>
                  <a:gd name="T12" fmla="*/ 4 w 12"/>
                  <a:gd name="T13" fmla="*/ 2 h 8"/>
                  <a:gd name="T14" fmla="*/ 4 w 12"/>
                  <a:gd name="T15" fmla="*/ 2 h 8"/>
                  <a:gd name="T16" fmla="*/ 7 w 12"/>
                  <a:gd name="T17" fmla="*/ 2 h 8"/>
                  <a:gd name="T18" fmla="*/ 8 w 12"/>
                  <a:gd name="T19" fmla="*/ 3 h 8"/>
                  <a:gd name="T20" fmla="*/ 9 w 12"/>
                  <a:gd name="T21" fmla="*/ 4 h 8"/>
                  <a:gd name="T22" fmla="*/ 9 w 12"/>
                  <a:gd name="T23" fmla="*/ 4 h 8"/>
                  <a:gd name="T24" fmla="*/ 10 w 12"/>
                  <a:gd name="T25" fmla="*/ 5 h 8"/>
                  <a:gd name="T26" fmla="*/ 11 w 12"/>
                  <a:gd name="T27" fmla="*/ 6 h 8"/>
                  <a:gd name="T28" fmla="*/ 12 w 12"/>
                  <a:gd name="T29" fmla="*/ 8 h 8"/>
                  <a:gd name="T30" fmla="*/ 12 w 12"/>
                  <a:gd name="T31" fmla="*/ 8 h 8"/>
                  <a:gd name="T32" fmla="*/ 12 w 12"/>
                  <a:gd name="T33" fmla="*/ 8 h 8"/>
                  <a:gd name="T34" fmla="*/ 12 w 12"/>
                  <a:gd name="T35" fmla="*/ 8 h 8"/>
                  <a:gd name="T36" fmla="*/ 12 w 12"/>
                  <a:gd name="T37" fmla="*/ 8 h 8"/>
                  <a:gd name="T38" fmla="*/ 12 w 12"/>
                  <a:gd name="T39" fmla="*/ 6 h 8"/>
                  <a:gd name="T40" fmla="*/ 11 w 12"/>
                  <a:gd name="T41" fmla="*/ 5 h 8"/>
                  <a:gd name="T42" fmla="*/ 9 w 12"/>
                  <a:gd name="T43" fmla="*/ 4 h 8"/>
                  <a:gd name="T44" fmla="*/ 8 w 12"/>
                  <a:gd name="T45" fmla="*/ 2 h 8"/>
                  <a:gd name="T46" fmla="*/ 8 w 12"/>
                  <a:gd name="T47" fmla="*/ 2 h 8"/>
                  <a:gd name="T48" fmla="*/ 6 w 12"/>
                  <a:gd name="T49" fmla="*/ 2 h 8"/>
                  <a:gd name="T50" fmla="*/ 5 w 12"/>
                  <a:gd name="T51" fmla="*/ 2 h 8"/>
                  <a:gd name="T52" fmla="*/ 5 w 12"/>
                  <a:gd name="T53" fmla="*/ 2 h 8"/>
                  <a:gd name="T54" fmla="*/ 3 w 12"/>
                  <a:gd name="T55" fmla="*/ 2 h 8"/>
                  <a:gd name="T56" fmla="*/ 2 w 12"/>
                  <a:gd name="T57" fmla="*/ 1 h 8"/>
                  <a:gd name="T58" fmla="*/ 2 w 12"/>
                  <a:gd name="T59" fmla="*/ 1 h 8"/>
                  <a:gd name="T60" fmla="*/ 1 w 12"/>
                  <a:gd name="T61" fmla="*/ 1 h 8"/>
                  <a:gd name="T62" fmla="*/ 0 w 12"/>
                  <a:gd name="T63" fmla="*/ 0 h 8"/>
                  <a:gd name="T64" fmla="*/ 0 w 12"/>
                  <a:gd name="T65" fmla="*/ 0 h 8"/>
                  <a:gd name="T66" fmla="*/ 0 w 12"/>
                  <a:gd name="T6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8">
                    <a:moveTo>
                      <a:pt x="0" y="0"/>
                    </a:moveTo>
                    <a:lnTo>
                      <a:pt x="0" y="0"/>
                    </a:lnTo>
                    <a:lnTo>
                      <a:pt x="0" y="1"/>
                    </a:lnTo>
                    <a:lnTo>
                      <a:pt x="1" y="1"/>
                    </a:lnTo>
                    <a:lnTo>
                      <a:pt x="1" y="1"/>
                    </a:lnTo>
                    <a:lnTo>
                      <a:pt x="2" y="2"/>
                    </a:lnTo>
                    <a:lnTo>
                      <a:pt x="4" y="2"/>
                    </a:lnTo>
                    <a:lnTo>
                      <a:pt x="4" y="2"/>
                    </a:lnTo>
                    <a:lnTo>
                      <a:pt x="7" y="2"/>
                    </a:lnTo>
                    <a:lnTo>
                      <a:pt x="8" y="3"/>
                    </a:lnTo>
                    <a:lnTo>
                      <a:pt x="9" y="4"/>
                    </a:lnTo>
                    <a:lnTo>
                      <a:pt x="9" y="4"/>
                    </a:lnTo>
                    <a:lnTo>
                      <a:pt x="10" y="5"/>
                    </a:lnTo>
                    <a:lnTo>
                      <a:pt x="11" y="6"/>
                    </a:lnTo>
                    <a:lnTo>
                      <a:pt x="12" y="8"/>
                    </a:lnTo>
                    <a:lnTo>
                      <a:pt x="12" y="8"/>
                    </a:lnTo>
                    <a:lnTo>
                      <a:pt x="12" y="8"/>
                    </a:lnTo>
                    <a:lnTo>
                      <a:pt x="12" y="8"/>
                    </a:lnTo>
                    <a:lnTo>
                      <a:pt x="12" y="8"/>
                    </a:lnTo>
                    <a:lnTo>
                      <a:pt x="12" y="6"/>
                    </a:lnTo>
                    <a:lnTo>
                      <a:pt x="11" y="5"/>
                    </a:lnTo>
                    <a:lnTo>
                      <a:pt x="9" y="4"/>
                    </a:lnTo>
                    <a:lnTo>
                      <a:pt x="8" y="2"/>
                    </a:lnTo>
                    <a:lnTo>
                      <a:pt x="8" y="2"/>
                    </a:lnTo>
                    <a:lnTo>
                      <a:pt x="6" y="2"/>
                    </a:lnTo>
                    <a:lnTo>
                      <a:pt x="5" y="2"/>
                    </a:lnTo>
                    <a:lnTo>
                      <a:pt x="5" y="2"/>
                    </a:lnTo>
                    <a:lnTo>
                      <a:pt x="3" y="2"/>
                    </a:lnTo>
                    <a:lnTo>
                      <a:pt x="2" y="1"/>
                    </a:lnTo>
                    <a:lnTo>
                      <a:pt x="2" y="1"/>
                    </a:lnTo>
                    <a:lnTo>
                      <a:pt x="1"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52" name="Freeform 3188">
                <a:extLst>
                  <a:ext uri="{FF2B5EF4-FFF2-40B4-BE49-F238E27FC236}">
                    <a16:creationId xmlns:a16="http://schemas.microsoft.com/office/drawing/2014/main" id="{89540B62-2D4E-4033-B169-58D54E72748D}"/>
                  </a:ext>
                </a:extLst>
              </p:cNvPr>
              <p:cNvSpPr>
                <a:spLocks/>
              </p:cNvSpPr>
              <p:nvPr/>
            </p:nvSpPr>
            <p:spPr bwMode="auto">
              <a:xfrm>
                <a:off x="3147" y="1771"/>
                <a:ext cx="9" cy="13"/>
              </a:xfrm>
              <a:custGeom>
                <a:avLst/>
                <a:gdLst>
                  <a:gd name="T0" fmla="*/ 0 w 9"/>
                  <a:gd name="T1" fmla="*/ 1 h 13"/>
                  <a:gd name="T2" fmla="*/ 0 w 9"/>
                  <a:gd name="T3" fmla="*/ 1 h 13"/>
                  <a:gd name="T4" fmla="*/ 0 w 9"/>
                  <a:gd name="T5" fmla="*/ 2 h 13"/>
                  <a:gd name="T6" fmla="*/ 0 w 9"/>
                  <a:gd name="T7" fmla="*/ 3 h 13"/>
                  <a:gd name="T8" fmla="*/ 1 w 9"/>
                  <a:gd name="T9" fmla="*/ 5 h 13"/>
                  <a:gd name="T10" fmla="*/ 1 w 9"/>
                  <a:gd name="T11" fmla="*/ 8 h 13"/>
                  <a:gd name="T12" fmla="*/ 1 w 9"/>
                  <a:gd name="T13" fmla="*/ 9 h 13"/>
                  <a:gd name="T14" fmla="*/ 2 w 9"/>
                  <a:gd name="T15" fmla="*/ 10 h 13"/>
                  <a:gd name="T16" fmla="*/ 2 w 9"/>
                  <a:gd name="T17" fmla="*/ 10 h 13"/>
                  <a:gd name="T18" fmla="*/ 4 w 9"/>
                  <a:gd name="T19" fmla="*/ 12 h 13"/>
                  <a:gd name="T20" fmla="*/ 5 w 9"/>
                  <a:gd name="T21" fmla="*/ 13 h 13"/>
                  <a:gd name="T22" fmla="*/ 7 w 9"/>
                  <a:gd name="T23" fmla="*/ 13 h 13"/>
                  <a:gd name="T24" fmla="*/ 9 w 9"/>
                  <a:gd name="T25" fmla="*/ 13 h 13"/>
                  <a:gd name="T26" fmla="*/ 9 w 9"/>
                  <a:gd name="T27" fmla="*/ 13 h 13"/>
                  <a:gd name="T28" fmla="*/ 9 w 9"/>
                  <a:gd name="T29" fmla="*/ 13 h 13"/>
                  <a:gd name="T30" fmla="*/ 9 w 9"/>
                  <a:gd name="T31" fmla="*/ 13 h 13"/>
                  <a:gd name="T32" fmla="*/ 9 w 9"/>
                  <a:gd name="T33" fmla="*/ 13 h 13"/>
                  <a:gd name="T34" fmla="*/ 7 w 9"/>
                  <a:gd name="T35" fmla="*/ 13 h 13"/>
                  <a:gd name="T36" fmla="*/ 4 w 9"/>
                  <a:gd name="T37" fmla="*/ 12 h 13"/>
                  <a:gd name="T38" fmla="*/ 3 w 9"/>
                  <a:gd name="T39" fmla="*/ 10 h 13"/>
                  <a:gd name="T40" fmla="*/ 2 w 9"/>
                  <a:gd name="T41" fmla="*/ 8 h 13"/>
                  <a:gd name="T42" fmla="*/ 2 w 9"/>
                  <a:gd name="T43" fmla="*/ 8 h 13"/>
                  <a:gd name="T44" fmla="*/ 1 w 9"/>
                  <a:gd name="T45" fmla="*/ 4 h 13"/>
                  <a:gd name="T46" fmla="*/ 1 w 9"/>
                  <a:gd name="T47" fmla="*/ 2 h 13"/>
                  <a:gd name="T48" fmla="*/ 0 w 9"/>
                  <a:gd name="T49" fmla="*/ 0 h 13"/>
                  <a:gd name="T50" fmla="*/ 0 w 9"/>
                  <a:gd name="T51" fmla="*/ 0 h 13"/>
                  <a:gd name="T52" fmla="*/ 0 w 9"/>
                  <a:gd name="T53"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3">
                    <a:moveTo>
                      <a:pt x="0" y="1"/>
                    </a:moveTo>
                    <a:lnTo>
                      <a:pt x="0" y="1"/>
                    </a:lnTo>
                    <a:lnTo>
                      <a:pt x="0" y="2"/>
                    </a:lnTo>
                    <a:lnTo>
                      <a:pt x="0" y="3"/>
                    </a:lnTo>
                    <a:lnTo>
                      <a:pt x="1" y="5"/>
                    </a:lnTo>
                    <a:lnTo>
                      <a:pt x="1" y="8"/>
                    </a:lnTo>
                    <a:lnTo>
                      <a:pt x="1" y="9"/>
                    </a:lnTo>
                    <a:lnTo>
                      <a:pt x="2" y="10"/>
                    </a:lnTo>
                    <a:lnTo>
                      <a:pt x="2" y="10"/>
                    </a:lnTo>
                    <a:lnTo>
                      <a:pt x="4" y="12"/>
                    </a:lnTo>
                    <a:lnTo>
                      <a:pt x="5" y="13"/>
                    </a:lnTo>
                    <a:lnTo>
                      <a:pt x="7" y="13"/>
                    </a:lnTo>
                    <a:lnTo>
                      <a:pt x="9" y="13"/>
                    </a:lnTo>
                    <a:lnTo>
                      <a:pt x="9" y="13"/>
                    </a:lnTo>
                    <a:lnTo>
                      <a:pt x="9" y="13"/>
                    </a:lnTo>
                    <a:lnTo>
                      <a:pt x="9" y="13"/>
                    </a:lnTo>
                    <a:lnTo>
                      <a:pt x="9" y="13"/>
                    </a:lnTo>
                    <a:lnTo>
                      <a:pt x="7" y="13"/>
                    </a:lnTo>
                    <a:lnTo>
                      <a:pt x="4" y="12"/>
                    </a:lnTo>
                    <a:lnTo>
                      <a:pt x="3" y="10"/>
                    </a:lnTo>
                    <a:lnTo>
                      <a:pt x="2" y="8"/>
                    </a:lnTo>
                    <a:lnTo>
                      <a:pt x="2" y="8"/>
                    </a:lnTo>
                    <a:lnTo>
                      <a:pt x="1" y="4"/>
                    </a:lnTo>
                    <a:lnTo>
                      <a:pt x="1" y="2"/>
                    </a:lnTo>
                    <a:lnTo>
                      <a:pt x="0"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53" name="Freeform 3189">
                <a:extLst>
                  <a:ext uri="{FF2B5EF4-FFF2-40B4-BE49-F238E27FC236}">
                    <a16:creationId xmlns:a16="http://schemas.microsoft.com/office/drawing/2014/main" id="{7FC9DC45-7987-4018-9321-451D55DF0367}"/>
                  </a:ext>
                </a:extLst>
              </p:cNvPr>
              <p:cNvSpPr>
                <a:spLocks/>
              </p:cNvSpPr>
              <p:nvPr/>
            </p:nvSpPr>
            <p:spPr bwMode="auto">
              <a:xfrm>
                <a:off x="3147" y="1771"/>
                <a:ext cx="9" cy="13"/>
              </a:xfrm>
              <a:custGeom>
                <a:avLst/>
                <a:gdLst>
                  <a:gd name="T0" fmla="*/ 0 w 9"/>
                  <a:gd name="T1" fmla="*/ 1 h 13"/>
                  <a:gd name="T2" fmla="*/ 0 w 9"/>
                  <a:gd name="T3" fmla="*/ 1 h 13"/>
                  <a:gd name="T4" fmla="*/ 0 w 9"/>
                  <a:gd name="T5" fmla="*/ 2 h 13"/>
                  <a:gd name="T6" fmla="*/ 0 w 9"/>
                  <a:gd name="T7" fmla="*/ 3 h 13"/>
                  <a:gd name="T8" fmla="*/ 1 w 9"/>
                  <a:gd name="T9" fmla="*/ 5 h 13"/>
                  <a:gd name="T10" fmla="*/ 1 w 9"/>
                  <a:gd name="T11" fmla="*/ 8 h 13"/>
                  <a:gd name="T12" fmla="*/ 1 w 9"/>
                  <a:gd name="T13" fmla="*/ 9 h 13"/>
                  <a:gd name="T14" fmla="*/ 2 w 9"/>
                  <a:gd name="T15" fmla="*/ 10 h 13"/>
                  <a:gd name="T16" fmla="*/ 2 w 9"/>
                  <a:gd name="T17" fmla="*/ 10 h 13"/>
                  <a:gd name="T18" fmla="*/ 4 w 9"/>
                  <a:gd name="T19" fmla="*/ 12 h 13"/>
                  <a:gd name="T20" fmla="*/ 5 w 9"/>
                  <a:gd name="T21" fmla="*/ 13 h 13"/>
                  <a:gd name="T22" fmla="*/ 7 w 9"/>
                  <a:gd name="T23" fmla="*/ 13 h 13"/>
                  <a:gd name="T24" fmla="*/ 9 w 9"/>
                  <a:gd name="T25" fmla="*/ 13 h 13"/>
                  <a:gd name="T26" fmla="*/ 9 w 9"/>
                  <a:gd name="T27" fmla="*/ 13 h 13"/>
                  <a:gd name="T28" fmla="*/ 9 w 9"/>
                  <a:gd name="T29" fmla="*/ 13 h 13"/>
                  <a:gd name="T30" fmla="*/ 9 w 9"/>
                  <a:gd name="T31" fmla="*/ 13 h 13"/>
                  <a:gd name="T32" fmla="*/ 9 w 9"/>
                  <a:gd name="T33" fmla="*/ 13 h 13"/>
                  <a:gd name="T34" fmla="*/ 7 w 9"/>
                  <a:gd name="T35" fmla="*/ 13 h 13"/>
                  <a:gd name="T36" fmla="*/ 4 w 9"/>
                  <a:gd name="T37" fmla="*/ 12 h 13"/>
                  <a:gd name="T38" fmla="*/ 3 w 9"/>
                  <a:gd name="T39" fmla="*/ 10 h 13"/>
                  <a:gd name="T40" fmla="*/ 2 w 9"/>
                  <a:gd name="T41" fmla="*/ 8 h 13"/>
                  <a:gd name="T42" fmla="*/ 2 w 9"/>
                  <a:gd name="T43" fmla="*/ 8 h 13"/>
                  <a:gd name="T44" fmla="*/ 1 w 9"/>
                  <a:gd name="T45" fmla="*/ 4 h 13"/>
                  <a:gd name="T46" fmla="*/ 1 w 9"/>
                  <a:gd name="T47" fmla="*/ 2 h 13"/>
                  <a:gd name="T48" fmla="*/ 0 w 9"/>
                  <a:gd name="T49" fmla="*/ 0 h 13"/>
                  <a:gd name="T50" fmla="*/ 0 w 9"/>
                  <a:gd name="T51" fmla="*/ 0 h 13"/>
                  <a:gd name="T52" fmla="*/ 0 w 9"/>
                  <a:gd name="T53"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3">
                    <a:moveTo>
                      <a:pt x="0" y="1"/>
                    </a:moveTo>
                    <a:lnTo>
                      <a:pt x="0" y="1"/>
                    </a:lnTo>
                    <a:lnTo>
                      <a:pt x="0" y="2"/>
                    </a:lnTo>
                    <a:lnTo>
                      <a:pt x="0" y="3"/>
                    </a:lnTo>
                    <a:lnTo>
                      <a:pt x="1" y="5"/>
                    </a:lnTo>
                    <a:lnTo>
                      <a:pt x="1" y="8"/>
                    </a:lnTo>
                    <a:lnTo>
                      <a:pt x="1" y="9"/>
                    </a:lnTo>
                    <a:lnTo>
                      <a:pt x="2" y="10"/>
                    </a:lnTo>
                    <a:lnTo>
                      <a:pt x="2" y="10"/>
                    </a:lnTo>
                    <a:lnTo>
                      <a:pt x="4" y="12"/>
                    </a:lnTo>
                    <a:lnTo>
                      <a:pt x="5" y="13"/>
                    </a:lnTo>
                    <a:lnTo>
                      <a:pt x="7" y="13"/>
                    </a:lnTo>
                    <a:lnTo>
                      <a:pt x="9" y="13"/>
                    </a:lnTo>
                    <a:lnTo>
                      <a:pt x="9" y="13"/>
                    </a:lnTo>
                    <a:lnTo>
                      <a:pt x="9" y="13"/>
                    </a:lnTo>
                    <a:lnTo>
                      <a:pt x="9" y="13"/>
                    </a:lnTo>
                    <a:lnTo>
                      <a:pt x="9" y="13"/>
                    </a:lnTo>
                    <a:lnTo>
                      <a:pt x="7" y="13"/>
                    </a:lnTo>
                    <a:lnTo>
                      <a:pt x="4" y="12"/>
                    </a:lnTo>
                    <a:lnTo>
                      <a:pt x="3" y="10"/>
                    </a:lnTo>
                    <a:lnTo>
                      <a:pt x="2" y="8"/>
                    </a:lnTo>
                    <a:lnTo>
                      <a:pt x="2" y="8"/>
                    </a:lnTo>
                    <a:lnTo>
                      <a:pt x="1" y="4"/>
                    </a:lnTo>
                    <a:lnTo>
                      <a:pt x="1" y="2"/>
                    </a:lnTo>
                    <a:lnTo>
                      <a:pt x="0" y="0"/>
                    </a:lnTo>
                    <a:lnTo>
                      <a:pt x="0" y="0"/>
                    </a:lnTo>
                    <a:lnTo>
                      <a:pt x="0"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54" name="Freeform 3190">
                <a:extLst>
                  <a:ext uri="{FF2B5EF4-FFF2-40B4-BE49-F238E27FC236}">
                    <a16:creationId xmlns:a16="http://schemas.microsoft.com/office/drawing/2014/main" id="{92BCA571-04A4-47C2-99BA-DEB0A35EA636}"/>
                  </a:ext>
                </a:extLst>
              </p:cNvPr>
              <p:cNvSpPr>
                <a:spLocks/>
              </p:cNvSpPr>
              <p:nvPr/>
            </p:nvSpPr>
            <p:spPr bwMode="auto">
              <a:xfrm>
                <a:off x="3147" y="1771"/>
                <a:ext cx="16" cy="9"/>
              </a:xfrm>
              <a:custGeom>
                <a:avLst/>
                <a:gdLst>
                  <a:gd name="T0" fmla="*/ 1 w 16"/>
                  <a:gd name="T1" fmla="*/ 1 h 9"/>
                  <a:gd name="T2" fmla="*/ 1 w 16"/>
                  <a:gd name="T3" fmla="*/ 0 h 9"/>
                  <a:gd name="T4" fmla="*/ 1 w 16"/>
                  <a:gd name="T5" fmla="*/ 0 h 9"/>
                  <a:gd name="T6" fmla="*/ 1 w 16"/>
                  <a:gd name="T7" fmla="*/ 1 h 9"/>
                  <a:gd name="T8" fmla="*/ 1 w 16"/>
                  <a:gd name="T9" fmla="*/ 1 h 9"/>
                  <a:gd name="T10" fmla="*/ 1 w 16"/>
                  <a:gd name="T11" fmla="*/ 1 h 9"/>
                  <a:gd name="T12" fmla="*/ 3 w 16"/>
                  <a:gd name="T13" fmla="*/ 1 h 9"/>
                  <a:gd name="T14" fmla="*/ 4 w 16"/>
                  <a:gd name="T15" fmla="*/ 2 h 9"/>
                  <a:gd name="T16" fmla="*/ 4 w 16"/>
                  <a:gd name="T17" fmla="*/ 2 h 9"/>
                  <a:gd name="T18" fmla="*/ 6 w 16"/>
                  <a:gd name="T19" fmla="*/ 3 h 9"/>
                  <a:gd name="T20" fmla="*/ 8 w 16"/>
                  <a:gd name="T21" fmla="*/ 3 h 9"/>
                  <a:gd name="T22" fmla="*/ 8 w 16"/>
                  <a:gd name="T23" fmla="*/ 3 h 9"/>
                  <a:gd name="T24" fmla="*/ 11 w 16"/>
                  <a:gd name="T25" fmla="*/ 4 h 9"/>
                  <a:gd name="T26" fmla="*/ 12 w 16"/>
                  <a:gd name="T27" fmla="*/ 5 h 9"/>
                  <a:gd name="T28" fmla="*/ 14 w 16"/>
                  <a:gd name="T29" fmla="*/ 7 h 9"/>
                  <a:gd name="T30" fmla="*/ 16 w 16"/>
                  <a:gd name="T31" fmla="*/ 9 h 9"/>
                  <a:gd name="T32" fmla="*/ 16 w 16"/>
                  <a:gd name="T33" fmla="*/ 9 h 9"/>
                  <a:gd name="T34" fmla="*/ 16 w 16"/>
                  <a:gd name="T35" fmla="*/ 9 h 9"/>
                  <a:gd name="T36" fmla="*/ 16 w 16"/>
                  <a:gd name="T37" fmla="*/ 9 h 9"/>
                  <a:gd name="T38" fmla="*/ 14 w 16"/>
                  <a:gd name="T39" fmla="*/ 6 h 9"/>
                  <a:gd name="T40" fmla="*/ 12 w 16"/>
                  <a:gd name="T41" fmla="*/ 5 h 9"/>
                  <a:gd name="T42" fmla="*/ 10 w 16"/>
                  <a:gd name="T43" fmla="*/ 3 h 9"/>
                  <a:gd name="T44" fmla="*/ 8 w 16"/>
                  <a:gd name="T45" fmla="*/ 3 h 9"/>
                  <a:gd name="T46" fmla="*/ 8 w 16"/>
                  <a:gd name="T47" fmla="*/ 3 h 9"/>
                  <a:gd name="T48" fmla="*/ 3 w 16"/>
                  <a:gd name="T49" fmla="*/ 1 h 9"/>
                  <a:gd name="T50" fmla="*/ 3 w 16"/>
                  <a:gd name="T51" fmla="*/ 1 h 9"/>
                  <a:gd name="T52" fmla="*/ 1 w 16"/>
                  <a:gd name="T53" fmla="*/ 0 h 9"/>
                  <a:gd name="T54" fmla="*/ 1 w 16"/>
                  <a:gd name="T55" fmla="*/ 0 h 9"/>
                  <a:gd name="T56" fmla="*/ 0 w 16"/>
                  <a:gd name="T57" fmla="*/ 1 h 9"/>
                  <a:gd name="T58" fmla="*/ 0 w 16"/>
                  <a:gd name="T59" fmla="*/ 1 h 9"/>
                  <a:gd name="T60" fmla="*/ 0 w 16"/>
                  <a:gd name="T61" fmla="*/ 1 h 9"/>
                  <a:gd name="T62" fmla="*/ 0 w 16"/>
                  <a:gd name="T63" fmla="*/ 1 h 9"/>
                  <a:gd name="T64" fmla="*/ 0 w 16"/>
                  <a:gd name="T65" fmla="*/ 1 h 9"/>
                  <a:gd name="T66" fmla="*/ 1 w 16"/>
                  <a:gd name="T67" fmla="*/ 1 h 9"/>
                  <a:gd name="T68" fmla="*/ 1 w 16"/>
                  <a:gd name="T69" fmla="*/ 1 h 9"/>
                  <a:gd name="T70" fmla="*/ 1 w 16"/>
                  <a:gd name="T7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9">
                    <a:moveTo>
                      <a:pt x="1" y="1"/>
                    </a:moveTo>
                    <a:lnTo>
                      <a:pt x="1" y="0"/>
                    </a:lnTo>
                    <a:lnTo>
                      <a:pt x="1" y="0"/>
                    </a:lnTo>
                    <a:lnTo>
                      <a:pt x="1" y="1"/>
                    </a:lnTo>
                    <a:lnTo>
                      <a:pt x="1" y="1"/>
                    </a:lnTo>
                    <a:lnTo>
                      <a:pt x="1" y="1"/>
                    </a:lnTo>
                    <a:lnTo>
                      <a:pt x="3" y="1"/>
                    </a:lnTo>
                    <a:lnTo>
                      <a:pt x="4" y="2"/>
                    </a:lnTo>
                    <a:lnTo>
                      <a:pt x="4" y="2"/>
                    </a:lnTo>
                    <a:lnTo>
                      <a:pt x="6" y="3"/>
                    </a:lnTo>
                    <a:lnTo>
                      <a:pt x="8" y="3"/>
                    </a:lnTo>
                    <a:lnTo>
                      <a:pt x="8" y="3"/>
                    </a:lnTo>
                    <a:lnTo>
                      <a:pt x="11" y="4"/>
                    </a:lnTo>
                    <a:lnTo>
                      <a:pt x="12" y="5"/>
                    </a:lnTo>
                    <a:lnTo>
                      <a:pt x="14" y="7"/>
                    </a:lnTo>
                    <a:lnTo>
                      <a:pt x="16" y="9"/>
                    </a:lnTo>
                    <a:lnTo>
                      <a:pt x="16" y="9"/>
                    </a:lnTo>
                    <a:lnTo>
                      <a:pt x="16" y="9"/>
                    </a:lnTo>
                    <a:lnTo>
                      <a:pt x="16" y="9"/>
                    </a:lnTo>
                    <a:lnTo>
                      <a:pt x="14" y="6"/>
                    </a:lnTo>
                    <a:lnTo>
                      <a:pt x="12" y="5"/>
                    </a:lnTo>
                    <a:lnTo>
                      <a:pt x="10" y="3"/>
                    </a:lnTo>
                    <a:lnTo>
                      <a:pt x="8" y="3"/>
                    </a:lnTo>
                    <a:lnTo>
                      <a:pt x="8" y="3"/>
                    </a:lnTo>
                    <a:lnTo>
                      <a:pt x="3" y="1"/>
                    </a:lnTo>
                    <a:lnTo>
                      <a:pt x="3" y="1"/>
                    </a:lnTo>
                    <a:lnTo>
                      <a:pt x="1" y="0"/>
                    </a:lnTo>
                    <a:lnTo>
                      <a:pt x="1" y="0"/>
                    </a:lnTo>
                    <a:lnTo>
                      <a:pt x="0" y="1"/>
                    </a:lnTo>
                    <a:lnTo>
                      <a:pt x="0" y="1"/>
                    </a:lnTo>
                    <a:lnTo>
                      <a:pt x="0" y="1"/>
                    </a:lnTo>
                    <a:lnTo>
                      <a:pt x="0" y="1"/>
                    </a:lnTo>
                    <a:lnTo>
                      <a:pt x="0" y="1"/>
                    </a:lnTo>
                    <a:lnTo>
                      <a:pt x="1" y="1"/>
                    </a:lnTo>
                    <a:lnTo>
                      <a:pt x="1" y="1"/>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55" name="Freeform 3191">
                <a:extLst>
                  <a:ext uri="{FF2B5EF4-FFF2-40B4-BE49-F238E27FC236}">
                    <a16:creationId xmlns:a16="http://schemas.microsoft.com/office/drawing/2014/main" id="{B0EFF7DE-F34F-4E5A-AB9B-ED3FBEE5EC17}"/>
                  </a:ext>
                </a:extLst>
              </p:cNvPr>
              <p:cNvSpPr>
                <a:spLocks/>
              </p:cNvSpPr>
              <p:nvPr/>
            </p:nvSpPr>
            <p:spPr bwMode="auto">
              <a:xfrm>
                <a:off x="3147" y="1771"/>
                <a:ext cx="16" cy="9"/>
              </a:xfrm>
              <a:custGeom>
                <a:avLst/>
                <a:gdLst>
                  <a:gd name="T0" fmla="*/ 1 w 16"/>
                  <a:gd name="T1" fmla="*/ 1 h 9"/>
                  <a:gd name="T2" fmla="*/ 1 w 16"/>
                  <a:gd name="T3" fmla="*/ 0 h 9"/>
                  <a:gd name="T4" fmla="*/ 1 w 16"/>
                  <a:gd name="T5" fmla="*/ 0 h 9"/>
                  <a:gd name="T6" fmla="*/ 1 w 16"/>
                  <a:gd name="T7" fmla="*/ 1 h 9"/>
                  <a:gd name="T8" fmla="*/ 1 w 16"/>
                  <a:gd name="T9" fmla="*/ 1 h 9"/>
                  <a:gd name="T10" fmla="*/ 1 w 16"/>
                  <a:gd name="T11" fmla="*/ 1 h 9"/>
                  <a:gd name="T12" fmla="*/ 3 w 16"/>
                  <a:gd name="T13" fmla="*/ 1 h 9"/>
                  <a:gd name="T14" fmla="*/ 4 w 16"/>
                  <a:gd name="T15" fmla="*/ 2 h 9"/>
                  <a:gd name="T16" fmla="*/ 4 w 16"/>
                  <a:gd name="T17" fmla="*/ 2 h 9"/>
                  <a:gd name="T18" fmla="*/ 6 w 16"/>
                  <a:gd name="T19" fmla="*/ 3 h 9"/>
                  <a:gd name="T20" fmla="*/ 8 w 16"/>
                  <a:gd name="T21" fmla="*/ 3 h 9"/>
                  <a:gd name="T22" fmla="*/ 8 w 16"/>
                  <a:gd name="T23" fmla="*/ 3 h 9"/>
                  <a:gd name="T24" fmla="*/ 11 w 16"/>
                  <a:gd name="T25" fmla="*/ 4 h 9"/>
                  <a:gd name="T26" fmla="*/ 12 w 16"/>
                  <a:gd name="T27" fmla="*/ 5 h 9"/>
                  <a:gd name="T28" fmla="*/ 14 w 16"/>
                  <a:gd name="T29" fmla="*/ 7 h 9"/>
                  <a:gd name="T30" fmla="*/ 16 w 16"/>
                  <a:gd name="T31" fmla="*/ 9 h 9"/>
                  <a:gd name="T32" fmla="*/ 16 w 16"/>
                  <a:gd name="T33" fmla="*/ 9 h 9"/>
                  <a:gd name="T34" fmla="*/ 16 w 16"/>
                  <a:gd name="T35" fmla="*/ 9 h 9"/>
                  <a:gd name="T36" fmla="*/ 16 w 16"/>
                  <a:gd name="T37" fmla="*/ 9 h 9"/>
                  <a:gd name="T38" fmla="*/ 14 w 16"/>
                  <a:gd name="T39" fmla="*/ 6 h 9"/>
                  <a:gd name="T40" fmla="*/ 12 w 16"/>
                  <a:gd name="T41" fmla="*/ 5 h 9"/>
                  <a:gd name="T42" fmla="*/ 10 w 16"/>
                  <a:gd name="T43" fmla="*/ 3 h 9"/>
                  <a:gd name="T44" fmla="*/ 8 w 16"/>
                  <a:gd name="T45" fmla="*/ 3 h 9"/>
                  <a:gd name="T46" fmla="*/ 8 w 16"/>
                  <a:gd name="T47" fmla="*/ 3 h 9"/>
                  <a:gd name="T48" fmla="*/ 3 w 16"/>
                  <a:gd name="T49" fmla="*/ 1 h 9"/>
                  <a:gd name="T50" fmla="*/ 3 w 16"/>
                  <a:gd name="T51" fmla="*/ 1 h 9"/>
                  <a:gd name="T52" fmla="*/ 1 w 16"/>
                  <a:gd name="T53" fmla="*/ 0 h 9"/>
                  <a:gd name="T54" fmla="*/ 1 w 16"/>
                  <a:gd name="T55" fmla="*/ 0 h 9"/>
                  <a:gd name="T56" fmla="*/ 0 w 16"/>
                  <a:gd name="T57" fmla="*/ 1 h 9"/>
                  <a:gd name="T58" fmla="*/ 0 w 16"/>
                  <a:gd name="T59" fmla="*/ 1 h 9"/>
                  <a:gd name="T60" fmla="*/ 0 w 16"/>
                  <a:gd name="T61" fmla="*/ 1 h 9"/>
                  <a:gd name="T62" fmla="*/ 0 w 16"/>
                  <a:gd name="T63" fmla="*/ 1 h 9"/>
                  <a:gd name="T64" fmla="*/ 0 w 16"/>
                  <a:gd name="T65" fmla="*/ 1 h 9"/>
                  <a:gd name="T66" fmla="*/ 1 w 16"/>
                  <a:gd name="T67" fmla="*/ 1 h 9"/>
                  <a:gd name="T68" fmla="*/ 1 w 16"/>
                  <a:gd name="T69" fmla="*/ 1 h 9"/>
                  <a:gd name="T70" fmla="*/ 1 w 16"/>
                  <a:gd name="T7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9">
                    <a:moveTo>
                      <a:pt x="1" y="1"/>
                    </a:moveTo>
                    <a:lnTo>
                      <a:pt x="1" y="0"/>
                    </a:lnTo>
                    <a:lnTo>
                      <a:pt x="1" y="0"/>
                    </a:lnTo>
                    <a:lnTo>
                      <a:pt x="1" y="1"/>
                    </a:lnTo>
                    <a:lnTo>
                      <a:pt x="1" y="1"/>
                    </a:lnTo>
                    <a:lnTo>
                      <a:pt x="1" y="1"/>
                    </a:lnTo>
                    <a:lnTo>
                      <a:pt x="3" y="1"/>
                    </a:lnTo>
                    <a:lnTo>
                      <a:pt x="4" y="2"/>
                    </a:lnTo>
                    <a:lnTo>
                      <a:pt x="4" y="2"/>
                    </a:lnTo>
                    <a:lnTo>
                      <a:pt x="6" y="3"/>
                    </a:lnTo>
                    <a:lnTo>
                      <a:pt x="8" y="3"/>
                    </a:lnTo>
                    <a:lnTo>
                      <a:pt x="8" y="3"/>
                    </a:lnTo>
                    <a:lnTo>
                      <a:pt x="11" y="4"/>
                    </a:lnTo>
                    <a:lnTo>
                      <a:pt x="12" y="5"/>
                    </a:lnTo>
                    <a:lnTo>
                      <a:pt x="14" y="7"/>
                    </a:lnTo>
                    <a:lnTo>
                      <a:pt x="16" y="9"/>
                    </a:lnTo>
                    <a:lnTo>
                      <a:pt x="16" y="9"/>
                    </a:lnTo>
                    <a:lnTo>
                      <a:pt x="16" y="9"/>
                    </a:lnTo>
                    <a:lnTo>
                      <a:pt x="16" y="9"/>
                    </a:lnTo>
                    <a:lnTo>
                      <a:pt x="14" y="6"/>
                    </a:lnTo>
                    <a:lnTo>
                      <a:pt x="12" y="5"/>
                    </a:lnTo>
                    <a:lnTo>
                      <a:pt x="10" y="3"/>
                    </a:lnTo>
                    <a:lnTo>
                      <a:pt x="8" y="3"/>
                    </a:lnTo>
                    <a:lnTo>
                      <a:pt x="8" y="3"/>
                    </a:lnTo>
                    <a:lnTo>
                      <a:pt x="3" y="1"/>
                    </a:lnTo>
                    <a:lnTo>
                      <a:pt x="3" y="1"/>
                    </a:lnTo>
                    <a:lnTo>
                      <a:pt x="1" y="0"/>
                    </a:lnTo>
                    <a:lnTo>
                      <a:pt x="1" y="0"/>
                    </a:lnTo>
                    <a:lnTo>
                      <a:pt x="0" y="1"/>
                    </a:lnTo>
                    <a:lnTo>
                      <a:pt x="0" y="1"/>
                    </a:lnTo>
                    <a:lnTo>
                      <a:pt x="0" y="1"/>
                    </a:lnTo>
                    <a:lnTo>
                      <a:pt x="0" y="1"/>
                    </a:lnTo>
                    <a:lnTo>
                      <a:pt x="0" y="1"/>
                    </a:lnTo>
                    <a:lnTo>
                      <a:pt x="1" y="1"/>
                    </a:lnTo>
                    <a:lnTo>
                      <a:pt x="1" y="1"/>
                    </a:lnTo>
                    <a:lnTo>
                      <a:pt x="1"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56" name="Freeform 3192">
                <a:extLst>
                  <a:ext uri="{FF2B5EF4-FFF2-40B4-BE49-F238E27FC236}">
                    <a16:creationId xmlns:a16="http://schemas.microsoft.com/office/drawing/2014/main" id="{F7925382-4369-4AB3-B2A1-57B8B90A9936}"/>
                  </a:ext>
                </a:extLst>
              </p:cNvPr>
              <p:cNvSpPr>
                <a:spLocks/>
              </p:cNvSpPr>
              <p:nvPr/>
            </p:nvSpPr>
            <p:spPr bwMode="auto">
              <a:xfrm>
                <a:off x="3158" y="1773"/>
                <a:ext cx="15" cy="6"/>
              </a:xfrm>
              <a:custGeom>
                <a:avLst/>
                <a:gdLst>
                  <a:gd name="T0" fmla="*/ 6 w 15"/>
                  <a:gd name="T1" fmla="*/ 5 h 6"/>
                  <a:gd name="T2" fmla="*/ 6 w 15"/>
                  <a:gd name="T3" fmla="*/ 5 h 6"/>
                  <a:gd name="T4" fmla="*/ 1 w 15"/>
                  <a:gd name="T5" fmla="*/ 1 h 6"/>
                  <a:gd name="T6" fmla="*/ 1 w 15"/>
                  <a:gd name="T7" fmla="*/ 1 h 6"/>
                  <a:gd name="T8" fmla="*/ 1 w 15"/>
                  <a:gd name="T9" fmla="*/ 1 h 6"/>
                  <a:gd name="T10" fmla="*/ 1 w 15"/>
                  <a:gd name="T11" fmla="*/ 1 h 6"/>
                  <a:gd name="T12" fmla="*/ 1 w 15"/>
                  <a:gd name="T13" fmla="*/ 1 h 6"/>
                  <a:gd name="T14" fmla="*/ 1 w 15"/>
                  <a:gd name="T15" fmla="*/ 1 h 6"/>
                  <a:gd name="T16" fmla="*/ 4 w 15"/>
                  <a:gd name="T17" fmla="*/ 1 h 6"/>
                  <a:gd name="T18" fmla="*/ 4 w 15"/>
                  <a:gd name="T19" fmla="*/ 1 h 6"/>
                  <a:gd name="T20" fmla="*/ 7 w 15"/>
                  <a:gd name="T21" fmla="*/ 2 h 6"/>
                  <a:gd name="T22" fmla="*/ 9 w 15"/>
                  <a:gd name="T23" fmla="*/ 3 h 6"/>
                  <a:gd name="T24" fmla="*/ 12 w 15"/>
                  <a:gd name="T25" fmla="*/ 4 h 6"/>
                  <a:gd name="T26" fmla="*/ 15 w 15"/>
                  <a:gd name="T27" fmla="*/ 6 h 6"/>
                  <a:gd name="T28" fmla="*/ 15 w 15"/>
                  <a:gd name="T29" fmla="*/ 6 h 6"/>
                  <a:gd name="T30" fmla="*/ 15 w 15"/>
                  <a:gd name="T31" fmla="*/ 6 h 6"/>
                  <a:gd name="T32" fmla="*/ 15 w 15"/>
                  <a:gd name="T33" fmla="*/ 6 h 6"/>
                  <a:gd name="T34" fmla="*/ 15 w 15"/>
                  <a:gd name="T35" fmla="*/ 6 h 6"/>
                  <a:gd name="T36" fmla="*/ 13 w 15"/>
                  <a:gd name="T37" fmla="*/ 4 h 6"/>
                  <a:gd name="T38" fmla="*/ 12 w 15"/>
                  <a:gd name="T39" fmla="*/ 3 h 6"/>
                  <a:gd name="T40" fmla="*/ 9 w 15"/>
                  <a:gd name="T41" fmla="*/ 2 h 6"/>
                  <a:gd name="T42" fmla="*/ 5 w 15"/>
                  <a:gd name="T43" fmla="*/ 1 h 6"/>
                  <a:gd name="T44" fmla="*/ 1 w 15"/>
                  <a:gd name="T45" fmla="*/ 0 h 6"/>
                  <a:gd name="T46" fmla="*/ 1 w 15"/>
                  <a:gd name="T47" fmla="*/ 0 h 6"/>
                  <a:gd name="T48" fmla="*/ 1 w 15"/>
                  <a:gd name="T49" fmla="*/ 0 h 6"/>
                  <a:gd name="T50" fmla="*/ 0 w 15"/>
                  <a:gd name="T51" fmla="*/ 0 h 6"/>
                  <a:gd name="T52" fmla="*/ 0 w 15"/>
                  <a:gd name="T53" fmla="*/ 1 h 6"/>
                  <a:gd name="T54" fmla="*/ 0 w 15"/>
                  <a:gd name="T55" fmla="*/ 1 h 6"/>
                  <a:gd name="T56" fmla="*/ 2 w 15"/>
                  <a:gd name="T57" fmla="*/ 2 h 6"/>
                  <a:gd name="T58" fmla="*/ 2 w 15"/>
                  <a:gd name="T59" fmla="*/ 2 h 6"/>
                  <a:gd name="T60" fmla="*/ 6 w 15"/>
                  <a:gd name="T61" fmla="*/ 5 h 6"/>
                  <a:gd name="T62" fmla="*/ 6 w 15"/>
                  <a:gd name="T63" fmla="*/ 5 h 6"/>
                  <a:gd name="T64" fmla="*/ 6 w 15"/>
                  <a:gd name="T6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6">
                    <a:moveTo>
                      <a:pt x="6" y="5"/>
                    </a:moveTo>
                    <a:lnTo>
                      <a:pt x="6" y="5"/>
                    </a:lnTo>
                    <a:lnTo>
                      <a:pt x="1" y="1"/>
                    </a:lnTo>
                    <a:lnTo>
                      <a:pt x="1" y="1"/>
                    </a:lnTo>
                    <a:lnTo>
                      <a:pt x="1" y="1"/>
                    </a:lnTo>
                    <a:lnTo>
                      <a:pt x="1" y="1"/>
                    </a:lnTo>
                    <a:lnTo>
                      <a:pt x="1" y="1"/>
                    </a:lnTo>
                    <a:lnTo>
                      <a:pt x="1" y="1"/>
                    </a:lnTo>
                    <a:lnTo>
                      <a:pt x="4" y="1"/>
                    </a:lnTo>
                    <a:lnTo>
                      <a:pt x="4" y="1"/>
                    </a:lnTo>
                    <a:lnTo>
                      <a:pt x="7" y="2"/>
                    </a:lnTo>
                    <a:lnTo>
                      <a:pt x="9" y="3"/>
                    </a:lnTo>
                    <a:lnTo>
                      <a:pt x="12" y="4"/>
                    </a:lnTo>
                    <a:lnTo>
                      <a:pt x="15" y="6"/>
                    </a:lnTo>
                    <a:lnTo>
                      <a:pt x="15" y="6"/>
                    </a:lnTo>
                    <a:lnTo>
                      <a:pt x="15" y="6"/>
                    </a:lnTo>
                    <a:lnTo>
                      <a:pt x="15" y="6"/>
                    </a:lnTo>
                    <a:lnTo>
                      <a:pt x="15" y="6"/>
                    </a:lnTo>
                    <a:lnTo>
                      <a:pt x="13" y="4"/>
                    </a:lnTo>
                    <a:lnTo>
                      <a:pt x="12" y="3"/>
                    </a:lnTo>
                    <a:lnTo>
                      <a:pt x="9" y="2"/>
                    </a:lnTo>
                    <a:lnTo>
                      <a:pt x="5" y="1"/>
                    </a:lnTo>
                    <a:lnTo>
                      <a:pt x="1" y="0"/>
                    </a:lnTo>
                    <a:lnTo>
                      <a:pt x="1" y="0"/>
                    </a:lnTo>
                    <a:lnTo>
                      <a:pt x="1" y="0"/>
                    </a:lnTo>
                    <a:lnTo>
                      <a:pt x="0" y="0"/>
                    </a:lnTo>
                    <a:lnTo>
                      <a:pt x="0" y="1"/>
                    </a:lnTo>
                    <a:lnTo>
                      <a:pt x="0" y="1"/>
                    </a:lnTo>
                    <a:lnTo>
                      <a:pt x="2" y="2"/>
                    </a:lnTo>
                    <a:lnTo>
                      <a:pt x="2" y="2"/>
                    </a:lnTo>
                    <a:lnTo>
                      <a:pt x="6" y="5"/>
                    </a:lnTo>
                    <a:lnTo>
                      <a:pt x="6" y="5"/>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57" name="Freeform 3193">
                <a:extLst>
                  <a:ext uri="{FF2B5EF4-FFF2-40B4-BE49-F238E27FC236}">
                    <a16:creationId xmlns:a16="http://schemas.microsoft.com/office/drawing/2014/main" id="{B450A368-94D0-4095-8194-1B0F1ECB11C2}"/>
                  </a:ext>
                </a:extLst>
              </p:cNvPr>
              <p:cNvSpPr>
                <a:spLocks/>
              </p:cNvSpPr>
              <p:nvPr/>
            </p:nvSpPr>
            <p:spPr bwMode="auto">
              <a:xfrm>
                <a:off x="3158" y="1773"/>
                <a:ext cx="15" cy="6"/>
              </a:xfrm>
              <a:custGeom>
                <a:avLst/>
                <a:gdLst>
                  <a:gd name="T0" fmla="*/ 6 w 15"/>
                  <a:gd name="T1" fmla="*/ 5 h 6"/>
                  <a:gd name="T2" fmla="*/ 6 w 15"/>
                  <a:gd name="T3" fmla="*/ 5 h 6"/>
                  <a:gd name="T4" fmla="*/ 1 w 15"/>
                  <a:gd name="T5" fmla="*/ 1 h 6"/>
                  <a:gd name="T6" fmla="*/ 1 w 15"/>
                  <a:gd name="T7" fmla="*/ 1 h 6"/>
                  <a:gd name="T8" fmla="*/ 1 w 15"/>
                  <a:gd name="T9" fmla="*/ 1 h 6"/>
                  <a:gd name="T10" fmla="*/ 1 w 15"/>
                  <a:gd name="T11" fmla="*/ 1 h 6"/>
                  <a:gd name="T12" fmla="*/ 1 w 15"/>
                  <a:gd name="T13" fmla="*/ 1 h 6"/>
                  <a:gd name="T14" fmla="*/ 1 w 15"/>
                  <a:gd name="T15" fmla="*/ 1 h 6"/>
                  <a:gd name="T16" fmla="*/ 4 w 15"/>
                  <a:gd name="T17" fmla="*/ 1 h 6"/>
                  <a:gd name="T18" fmla="*/ 4 w 15"/>
                  <a:gd name="T19" fmla="*/ 1 h 6"/>
                  <a:gd name="T20" fmla="*/ 7 w 15"/>
                  <a:gd name="T21" fmla="*/ 2 h 6"/>
                  <a:gd name="T22" fmla="*/ 9 w 15"/>
                  <a:gd name="T23" fmla="*/ 3 h 6"/>
                  <a:gd name="T24" fmla="*/ 12 w 15"/>
                  <a:gd name="T25" fmla="*/ 4 h 6"/>
                  <a:gd name="T26" fmla="*/ 15 w 15"/>
                  <a:gd name="T27" fmla="*/ 6 h 6"/>
                  <a:gd name="T28" fmla="*/ 15 w 15"/>
                  <a:gd name="T29" fmla="*/ 6 h 6"/>
                  <a:gd name="T30" fmla="*/ 15 w 15"/>
                  <a:gd name="T31" fmla="*/ 6 h 6"/>
                  <a:gd name="T32" fmla="*/ 15 w 15"/>
                  <a:gd name="T33" fmla="*/ 6 h 6"/>
                  <a:gd name="T34" fmla="*/ 15 w 15"/>
                  <a:gd name="T35" fmla="*/ 6 h 6"/>
                  <a:gd name="T36" fmla="*/ 13 w 15"/>
                  <a:gd name="T37" fmla="*/ 4 h 6"/>
                  <a:gd name="T38" fmla="*/ 12 w 15"/>
                  <a:gd name="T39" fmla="*/ 3 h 6"/>
                  <a:gd name="T40" fmla="*/ 9 w 15"/>
                  <a:gd name="T41" fmla="*/ 2 h 6"/>
                  <a:gd name="T42" fmla="*/ 5 w 15"/>
                  <a:gd name="T43" fmla="*/ 1 h 6"/>
                  <a:gd name="T44" fmla="*/ 1 w 15"/>
                  <a:gd name="T45" fmla="*/ 0 h 6"/>
                  <a:gd name="T46" fmla="*/ 1 w 15"/>
                  <a:gd name="T47" fmla="*/ 0 h 6"/>
                  <a:gd name="T48" fmla="*/ 1 w 15"/>
                  <a:gd name="T49" fmla="*/ 0 h 6"/>
                  <a:gd name="T50" fmla="*/ 0 w 15"/>
                  <a:gd name="T51" fmla="*/ 0 h 6"/>
                  <a:gd name="T52" fmla="*/ 0 w 15"/>
                  <a:gd name="T53" fmla="*/ 1 h 6"/>
                  <a:gd name="T54" fmla="*/ 0 w 15"/>
                  <a:gd name="T55" fmla="*/ 1 h 6"/>
                  <a:gd name="T56" fmla="*/ 2 w 15"/>
                  <a:gd name="T57" fmla="*/ 2 h 6"/>
                  <a:gd name="T58" fmla="*/ 2 w 15"/>
                  <a:gd name="T59" fmla="*/ 2 h 6"/>
                  <a:gd name="T60" fmla="*/ 6 w 15"/>
                  <a:gd name="T61" fmla="*/ 5 h 6"/>
                  <a:gd name="T62" fmla="*/ 6 w 15"/>
                  <a:gd name="T63" fmla="*/ 5 h 6"/>
                  <a:gd name="T64" fmla="*/ 6 w 15"/>
                  <a:gd name="T6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6">
                    <a:moveTo>
                      <a:pt x="6" y="5"/>
                    </a:moveTo>
                    <a:lnTo>
                      <a:pt x="6" y="5"/>
                    </a:lnTo>
                    <a:lnTo>
                      <a:pt x="1" y="1"/>
                    </a:lnTo>
                    <a:lnTo>
                      <a:pt x="1" y="1"/>
                    </a:lnTo>
                    <a:lnTo>
                      <a:pt x="1" y="1"/>
                    </a:lnTo>
                    <a:lnTo>
                      <a:pt x="1" y="1"/>
                    </a:lnTo>
                    <a:lnTo>
                      <a:pt x="1" y="1"/>
                    </a:lnTo>
                    <a:lnTo>
                      <a:pt x="1" y="1"/>
                    </a:lnTo>
                    <a:lnTo>
                      <a:pt x="4" y="1"/>
                    </a:lnTo>
                    <a:lnTo>
                      <a:pt x="4" y="1"/>
                    </a:lnTo>
                    <a:lnTo>
                      <a:pt x="7" y="2"/>
                    </a:lnTo>
                    <a:lnTo>
                      <a:pt x="9" y="3"/>
                    </a:lnTo>
                    <a:lnTo>
                      <a:pt x="12" y="4"/>
                    </a:lnTo>
                    <a:lnTo>
                      <a:pt x="15" y="6"/>
                    </a:lnTo>
                    <a:lnTo>
                      <a:pt x="15" y="6"/>
                    </a:lnTo>
                    <a:lnTo>
                      <a:pt x="15" y="6"/>
                    </a:lnTo>
                    <a:lnTo>
                      <a:pt x="15" y="6"/>
                    </a:lnTo>
                    <a:lnTo>
                      <a:pt x="15" y="6"/>
                    </a:lnTo>
                    <a:lnTo>
                      <a:pt x="13" y="4"/>
                    </a:lnTo>
                    <a:lnTo>
                      <a:pt x="12" y="3"/>
                    </a:lnTo>
                    <a:lnTo>
                      <a:pt x="9" y="2"/>
                    </a:lnTo>
                    <a:lnTo>
                      <a:pt x="5" y="1"/>
                    </a:lnTo>
                    <a:lnTo>
                      <a:pt x="1" y="0"/>
                    </a:lnTo>
                    <a:lnTo>
                      <a:pt x="1" y="0"/>
                    </a:lnTo>
                    <a:lnTo>
                      <a:pt x="1" y="0"/>
                    </a:lnTo>
                    <a:lnTo>
                      <a:pt x="0" y="0"/>
                    </a:lnTo>
                    <a:lnTo>
                      <a:pt x="0" y="1"/>
                    </a:lnTo>
                    <a:lnTo>
                      <a:pt x="0" y="1"/>
                    </a:lnTo>
                    <a:lnTo>
                      <a:pt x="2" y="2"/>
                    </a:lnTo>
                    <a:lnTo>
                      <a:pt x="2" y="2"/>
                    </a:lnTo>
                    <a:lnTo>
                      <a:pt x="6" y="5"/>
                    </a:lnTo>
                    <a:lnTo>
                      <a:pt x="6" y="5"/>
                    </a:lnTo>
                    <a:lnTo>
                      <a:pt x="6"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58" name="Freeform 3194">
                <a:extLst>
                  <a:ext uri="{FF2B5EF4-FFF2-40B4-BE49-F238E27FC236}">
                    <a16:creationId xmlns:a16="http://schemas.microsoft.com/office/drawing/2014/main" id="{44480147-5977-4937-809F-8564EC072BB9}"/>
                  </a:ext>
                </a:extLst>
              </p:cNvPr>
              <p:cNvSpPr>
                <a:spLocks/>
              </p:cNvSpPr>
              <p:nvPr/>
            </p:nvSpPr>
            <p:spPr bwMode="auto">
              <a:xfrm>
                <a:off x="3154" y="1769"/>
                <a:ext cx="23" cy="14"/>
              </a:xfrm>
              <a:custGeom>
                <a:avLst/>
                <a:gdLst>
                  <a:gd name="T0" fmla="*/ 0 w 23"/>
                  <a:gd name="T1" fmla="*/ 0 h 14"/>
                  <a:gd name="T2" fmla="*/ 0 w 23"/>
                  <a:gd name="T3" fmla="*/ 0 h 14"/>
                  <a:gd name="T4" fmla="*/ 3 w 23"/>
                  <a:gd name="T5" fmla="*/ 1 h 14"/>
                  <a:gd name="T6" fmla="*/ 6 w 23"/>
                  <a:gd name="T7" fmla="*/ 2 h 14"/>
                  <a:gd name="T8" fmla="*/ 6 w 23"/>
                  <a:gd name="T9" fmla="*/ 2 h 14"/>
                  <a:gd name="T10" fmla="*/ 10 w 23"/>
                  <a:gd name="T11" fmla="*/ 3 h 14"/>
                  <a:gd name="T12" fmla="*/ 13 w 23"/>
                  <a:gd name="T13" fmla="*/ 4 h 14"/>
                  <a:gd name="T14" fmla="*/ 13 w 23"/>
                  <a:gd name="T15" fmla="*/ 4 h 14"/>
                  <a:gd name="T16" fmla="*/ 15 w 23"/>
                  <a:gd name="T17" fmla="*/ 5 h 14"/>
                  <a:gd name="T18" fmla="*/ 16 w 23"/>
                  <a:gd name="T19" fmla="*/ 6 h 14"/>
                  <a:gd name="T20" fmla="*/ 19 w 23"/>
                  <a:gd name="T21" fmla="*/ 8 h 14"/>
                  <a:gd name="T22" fmla="*/ 21 w 23"/>
                  <a:gd name="T23" fmla="*/ 11 h 14"/>
                  <a:gd name="T24" fmla="*/ 23 w 23"/>
                  <a:gd name="T25" fmla="*/ 14 h 14"/>
                  <a:gd name="T26" fmla="*/ 23 w 23"/>
                  <a:gd name="T27" fmla="*/ 14 h 14"/>
                  <a:gd name="T28" fmla="*/ 23 w 23"/>
                  <a:gd name="T29" fmla="*/ 14 h 14"/>
                  <a:gd name="T30" fmla="*/ 23 w 23"/>
                  <a:gd name="T31" fmla="*/ 14 h 14"/>
                  <a:gd name="T32" fmla="*/ 22 w 23"/>
                  <a:gd name="T33" fmla="*/ 11 h 14"/>
                  <a:gd name="T34" fmla="*/ 20 w 23"/>
                  <a:gd name="T35" fmla="*/ 8 h 14"/>
                  <a:gd name="T36" fmla="*/ 20 w 23"/>
                  <a:gd name="T37" fmla="*/ 8 h 14"/>
                  <a:gd name="T38" fmla="*/ 19 w 23"/>
                  <a:gd name="T39" fmla="*/ 7 h 14"/>
                  <a:gd name="T40" fmla="*/ 17 w 23"/>
                  <a:gd name="T41" fmla="*/ 6 h 14"/>
                  <a:gd name="T42" fmla="*/ 14 w 23"/>
                  <a:gd name="T43" fmla="*/ 4 h 14"/>
                  <a:gd name="T44" fmla="*/ 14 w 23"/>
                  <a:gd name="T45" fmla="*/ 4 h 14"/>
                  <a:gd name="T46" fmla="*/ 13 w 23"/>
                  <a:gd name="T47" fmla="*/ 3 h 14"/>
                  <a:gd name="T48" fmla="*/ 11 w 23"/>
                  <a:gd name="T49" fmla="*/ 3 h 14"/>
                  <a:gd name="T50" fmla="*/ 7 w 23"/>
                  <a:gd name="T51" fmla="*/ 2 h 14"/>
                  <a:gd name="T52" fmla="*/ 4 w 23"/>
                  <a:gd name="T53" fmla="*/ 1 h 14"/>
                  <a:gd name="T54" fmla="*/ 0 w 23"/>
                  <a:gd name="T55" fmla="*/ 0 h 14"/>
                  <a:gd name="T56" fmla="*/ 0 w 23"/>
                  <a:gd name="T57" fmla="*/ 0 h 14"/>
                  <a:gd name="T58" fmla="*/ 0 w 23"/>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 h="14">
                    <a:moveTo>
                      <a:pt x="0" y="0"/>
                    </a:moveTo>
                    <a:lnTo>
                      <a:pt x="0" y="0"/>
                    </a:lnTo>
                    <a:lnTo>
                      <a:pt x="3" y="1"/>
                    </a:lnTo>
                    <a:lnTo>
                      <a:pt x="6" y="2"/>
                    </a:lnTo>
                    <a:lnTo>
                      <a:pt x="6" y="2"/>
                    </a:lnTo>
                    <a:lnTo>
                      <a:pt x="10" y="3"/>
                    </a:lnTo>
                    <a:lnTo>
                      <a:pt x="13" y="4"/>
                    </a:lnTo>
                    <a:lnTo>
                      <a:pt x="13" y="4"/>
                    </a:lnTo>
                    <a:lnTo>
                      <a:pt x="15" y="5"/>
                    </a:lnTo>
                    <a:lnTo>
                      <a:pt x="16" y="6"/>
                    </a:lnTo>
                    <a:lnTo>
                      <a:pt x="19" y="8"/>
                    </a:lnTo>
                    <a:lnTo>
                      <a:pt x="21" y="11"/>
                    </a:lnTo>
                    <a:lnTo>
                      <a:pt x="23" y="14"/>
                    </a:lnTo>
                    <a:lnTo>
                      <a:pt x="23" y="14"/>
                    </a:lnTo>
                    <a:lnTo>
                      <a:pt x="23" y="14"/>
                    </a:lnTo>
                    <a:lnTo>
                      <a:pt x="23" y="14"/>
                    </a:lnTo>
                    <a:lnTo>
                      <a:pt x="22" y="11"/>
                    </a:lnTo>
                    <a:lnTo>
                      <a:pt x="20" y="8"/>
                    </a:lnTo>
                    <a:lnTo>
                      <a:pt x="20" y="8"/>
                    </a:lnTo>
                    <a:lnTo>
                      <a:pt x="19" y="7"/>
                    </a:lnTo>
                    <a:lnTo>
                      <a:pt x="17" y="6"/>
                    </a:lnTo>
                    <a:lnTo>
                      <a:pt x="14" y="4"/>
                    </a:lnTo>
                    <a:lnTo>
                      <a:pt x="14" y="4"/>
                    </a:lnTo>
                    <a:lnTo>
                      <a:pt x="13" y="3"/>
                    </a:lnTo>
                    <a:lnTo>
                      <a:pt x="11" y="3"/>
                    </a:lnTo>
                    <a:lnTo>
                      <a:pt x="7" y="2"/>
                    </a:lnTo>
                    <a:lnTo>
                      <a:pt x="4"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59" name="Freeform 3195">
                <a:extLst>
                  <a:ext uri="{FF2B5EF4-FFF2-40B4-BE49-F238E27FC236}">
                    <a16:creationId xmlns:a16="http://schemas.microsoft.com/office/drawing/2014/main" id="{36DECDE1-EB29-426F-845F-4E1C952CA5CD}"/>
                  </a:ext>
                </a:extLst>
              </p:cNvPr>
              <p:cNvSpPr>
                <a:spLocks/>
              </p:cNvSpPr>
              <p:nvPr/>
            </p:nvSpPr>
            <p:spPr bwMode="auto">
              <a:xfrm>
                <a:off x="3154" y="1769"/>
                <a:ext cx="23" cy="14"/>
              </a:xfrm>
              <a:custGeom>
                <a:avLst/>
                <a:gdLst>
                  <a:gd name="T0" fmla="*/ 0 w 23"/>
                  <a:gd name="T1" fmla="*/ 0 h 14"/>
                  <a:gd name="T2" fmla="*/ 0 w 23"/>
                  <a:gd name="T3" fmla="*/ 0 h 14"/>
                  <a:gd name="T4" fmla="*/ 3 w 23"/>
                  <a:gd name="T5" fmla="*/ 1 h 14"/>
                  <a:gd name="T6" fmla="*/ 6 w 23"/>
                  <a:gd name="T7" fmla="*/ 2 h 14"/>
                  <a:gd name="T8" fmla="*/ 6 w 23"/>
                  <a:gd name="T9" fmla="*/ 2 h 14"/>
                  <a:gd name="T10" fmla="*/ 10 w 23"/>
                  <a:gd name="T11" fmla="*/ 3 h 14"/>
                  <a:gd name="T12" fmla="*/ 13 w 23"/>
                  <a:gd name="T13" fmla="*/ 4 h 14"/>
                  <a:gd name="T14" fmla="*/ 13 w 23"/>
                  <a:gd name="T15" fmla="*/ 4 h 14"/>
                  <a:gd name="T16" fmla="*/ 15 w 23"/>
                  <a:gd name="T17" fmla="*/ 5 h 14"/>
                  <a:gd name="T18" fmla="*/ 16 w 23"/>
                  <a:gd name="T19" fmla="*/ 6 h 14"/>
                  <a:gd name="T20" fmla="*/ 19 w 23"/>
                  <a:gd name="T21" fmla="*/ 8 h 14"/>
                  <a:gd name="T22" fmla="*/ 21 w 23"/>
                  <a:gd name="T23" fmla="*/ 11 h 14"/>
                  <a:gd name="T24" fmla="*/ 23 w 23"/>
                  <a:gd name="T25" fmla="*/ 14 h 14"/>
                  <a:gd name="T26" fmla="*/ 23 w 23"/>
                  <a:gd name="T27" fmla="*/ 14 h 14"/>
                  <a:gd name="T28" fmla="*/ 23 w 23"/>
                  <a:gd name="T29" fmla="*/ 14 h 14"/>
                  <a:gd name="T30" fmla="*/ 23 w 23"/>
                  <a:gd name="T31" fmla="*/ 14 h 14"/>
                  <a:gd name="T32" fmla="*/ 22 w 23"/>
                  <a:gd name="T33" fmla="*/ 11 h 14"/>
                  <a:gd name="T34" fmla="*/ 20 w 23"/>
                  <a:gd name="T35" fmla="*/ 8 h 14"/>
                  <a:gd name="T36" fmla="*/ 20 w 23"/>
                  <a:gd name="T37" fmla="*/ 8 h 14"/>
                  <a:gd name="T38" fmla="*/ 19 w 23"/>
                  <a:gd name="T39" fmla="*/ 7 h 14"/>
                  <a:gd name="T40" fmla="*/ 17 w 23"/>
                  <a:gd name="T41" fmla="*/ 6 h 14"/>
                  <a:gd name="T42" fmla="*/ 14 w 23"/>
                  <a:gd name="T43" fmla="*/ 4 h 14"/>
                  <a:gd name="T44" fmla="*/ 14 w 23"/>
                  <a:gd name="T45" fmla="*/ 4 h 14"/>
                  <a:gd name="T46" fmla="*/ 13 w 23"/>
                  <a:gd name="T47" fmla="*/ 3 h 14"/>
                  <a:gd name="T48" fmla="*/ 11 w 23"/>
                  <a:gd name="T49" fmla="*/ 3 h 14"/>
                  <a:gd name="T50" fmla="*/ 7 w 23"/>
                  <a:gd name="T51" fmla="*/ 2 h 14"/>
                  <a:gd name="T52" fmla="*/ 4 w 23"/>
                  <a:gd name="T53" fmla="*/ 1 h 14"/>
                  <a:gd name="T54" fmla="*/ 0 w 23"/>
                  <a:gd name="T55" fmla="*/ 0 h 14"/>
                  <a:gd name="T56" fmla="*/ 0 w 23"/>
                  <a:gd name="T57" fmla="*/ 0 h 14"/>
                  <a:gd name="T58" fmla="*/ 0 w 23"/>
                  <a:gd name="T5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 h="14">
                    <a:moveTo>
                      <a:pt x="0" y="0"/>
                    </a:moveTo>
                    <a:lnTo>
                      <a:pt x="0" y="0"/>
                    </a:lnTo>
                    <a:lnTo>
                      <a:pt x="3" y="1"/>
                    </a:lnTo>
                    <a:lnTo>
                      <a:pt x="6" y="2"/>
                    </a:lnTo>
                    <a:lnTo>
                      <a:pt x="6" y="2"/>
                    </a:lnTo>
                    <a:lnTo>
                      <a:pt x="10" y="3"/>
                    </a:lnTo>
                    <a:lnTo>
                      <a:pt x="13" y="4"/>
                    </a:lnTo>
                    <a:lnTo>
                      <a:pt x="13" y="4"/>
                    </a:lnTo>
                    <a:lnTo>
                      <a:pt x="15" y="5"/>
                    </a:lnTo>
                    <a:lnTo>
                      <a:pt x="16" y="6"/>
                    </a:lnTo>
                    <a:lnTo>
                      <a:pt x="19" y="8"/>
                    </a:lnTo>
                    <a:lnTo>
                      <a:pt x="21" y="11"/>
                    </a:lnTo>
                    <a:lnTo>
                      <a:pt x="23" y="14"/>
                    </a:lnTo>
                    <a:lnTo>
                      <a:pt x="23" y="14"/>
                    </a:lnTo>
                    <a:lnTo>
                      <a:pt x="23" y="14"/>
                    </a:lnTo>
                    <a:lnTo>
                      <a:pt x="23" y="14"/>
                    </a:lnTo>
                    <a:lnTo>
                      <a:pt x="22" y="11"/>
                    </a:lnTo>
                    <a:lnTo>
                      <a:pt x="20" y="8"/>
                    </a:lnTo>
                    <a:lnTo>
                      <a:pt x="20" y="8"/>
                    </a:lnTo>
                    <a:lnTo>
                      <a:pt x="19" y="7"/>
                    </a:lnTo>
                    <a:lnTo>
                      <a:pt x="17" y="6"/>
                    </a:lnTo>
                    <a:lnTo>
                      <a:pt x="14" y="4"/>
                    </a:lnTo>
                    <a:lnTo>
                      <a:pt x="14" y="4"/>
                    </a:lnTo>
                    <a:lnTo>
                      <a:pt x="13" y="3"/>
                    </a:lnTo>
                    <a:lnTo>
                      <a:pt x="11" y="3"/>
                    </a:lnTo>
                    <a:lnTo>
                      <a:pt x="7" y="2"/>
                    </a:lnTo>
                    <a:lnTo>
                      <a:pt x="4"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60" name="Freeform 3196">
                <a:extLst>
                  <a:ext uri="{FF2B5EF4-FFF2-40B4-BE49-F238E27FC236}">
                    <a16:creationId xmlns:a16="http://schemas.microsoft.com/office/drawing/2014/main" id="{7D183205-C0E5-44D0-98DA-071D1891D08E}"/>
                  </a:ext>
                </a:extLst>
              </p:cNvPr>
              <p:cNvSpPr>
                <a:spLocks/>
              </p:cNvSpPr>
              <p:nvPr/>
            </p:nvSpPr>
            <p:spPr bwMode="auto">
              <a:xfrm>
                <a:off x="3163" y="1769"/>
                <a:ext cx="14" cy="3"/>
              </a:xfrm>
              <a:custGeom>
                <a:avLst/>
                <a:gdLst>
                  <a:gd name="T0" fmla="*/ 0 w 14"/>
                  <a:gd name="T1" fmla="*/ 3 h 3"/>
                  <a:gd name="T2" fmla="*/ 0 w 14"/>
                  <a:gd name="T3" fmla="*/ 3 h 3"/>
                  <a:gd name="T4" fmla="*/ 2 w 14"/>
                  <a:gd name="T5" fmla="*/ 2 h 3"/>
                  <a:gd name="T6" fmla="*/ 3 w 14"/>
                  <a:gd name="T7" fmla="*/ 1 h 3"/>
                  <a:gd name="T8" fmla="*/ 3 w 14"/>
                  <a:gd name="T9" fmla="*/ 1 h 3"/>
                  <a:gd name="T10" fmla="*/ 4 w 14"/>
                  <a:gd name="T11" fmla="*/ 1 h 3"/>
                  <a:gd name="T12" fmla="*/ 5 w 14"/>
                  <a:gd name="T13" fmla="*/ 1 h 3"/>
                  <a:gd name="T14" fmla="*/ 7 w 14"/>
                  <a:gd name="T15" fmla="*/ 1 h 3"/>
                  <a:gd name="T16" fmla="*/ 7 w 14"/>
                  <a:gd name="T17" fmla="*/ 1 h 3"/>
                  <a:gd name="T18" fmla="*/ 11 w 14"/>
                  <a:gd name="T19" fmla="*/ 2 h 3"/>
                  <a:gd name="T20" fmla="*/ 14 w 14"/>
                  <a:gd name="T21" fmla="*/ 3 h 3"/>
                  <a:gd name="T22" fmla="*/ 14 w 14"/>
                  <a:gd name="T23" fmla="*/ 3 h 3"/>
                  <a:gd name="T24" fmla="*/ 14 w 14"/>
                  <a:gd name="T25" fmla="*/ 3 h 3"/>
                  <a:gd name="T26" fmla="*/ 14 w 14"/>
                  <a:gd name="T27" fmla="*/ 3 h 3"/>
                  <a:gd name="T28" fmla="*/ 14 w 14"/>
                  <a:gd name="T29" fmla="*/ 3 h 3"/>
                  <a:gd name="T30" fmla="*/ 12 w 14"/>
                  <a:gd name="T31" fmla="*/ 2 h 3"/>
                  <a:gd name="T32" fmla="*/ 10 w 14"/>
                  <a:gd name="T33" fmla="*/ 1 h 3"/>
                  <a:gd name="T34" fmla="*/ 6 w 14"/>
                  <a:gd name="T35" fmla="*/ 0 h 3"/>
                  <a:gd name="T36" fmla="*/ 6 w 14"/>
                  <a:gd name="T37" fmla="*/ 0 h 3"/>
                  <a:gd name="T38" fmla="*/ 5 w 14"/>
                  <a:gd name="T39" fmla="*/ 0 h 3"/>
                  <a:gd name="T40" fmla="*/ 3 w 14"/>
                  <a:gd name="T41" fmla="*/ 1 h 3"/>
                  <a:gd name="T42" fmla="*/ 1 w 14"/>
                  <a:gd name="T43" fmla="*/ 1 h 3"/>
                  <a:gd name="T44" fmla="*/ 0 w 14"/>
                  <a:gd name="T45" fmla="*/ 2 h 3"/>
                  <a:gd name="T46" fmla="*/ 0 w 14"/>
                  <a:gd name="T47" fmla="*/ 2 h 3"/>
                  <a:gd name="T48" fmla="*/ 0 w 14"/>
                  <a:gd name="T49" fmla="*/ 3 h 3"/>
                  <a:gd name="T50" fmla="*/ 0 w 14"/>
                  <a:gd name="T5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3">
                    <a:moveTo>
                      <a:pt x="0" y="3"/>
                    </a:moveTo>
                    <a:lnTo>
                      <a:pt x="0" y="3"/>
                    </a:lnTo>
                    <a:lnTo>
                      <a:pt x="2" y="2"/>
                    </a:lnTo>
                    <a:lnTo>
                      <a:pt x="3" y="1"/>
                    </a:lnTo>
                    <a:lnTo>
                      <a:pt x="3" y="1"/>
                    </a:lnTo>
                    <a:lnTo>
                      <a:pt x="4" y="1"/>
                    </a:lnTo>
                    <a:lnTo>
                      <a:pt x="5" y="1"/>
                    </a:lnTo>
                    <a:lnTo>
                      <a:pt x="7" y="1"/>
                    </a:lnTo>
                    <a:lnTo>
                      <a:pt x="7" y="1"/>
                    </a:lnTo>
                    <a:lnTo>
                      <a:pt x="11" y="2"/>
                    </a:lnTo>
                    <a:lnTo>
                      <a:pt x="14" y="3"/>
                    </a:lnTo>
                    <a:lnTo>
                      <a:pt x="14" y="3"/>
                    </a:lnTo>
                    <a:lnTo>
                      <a:pt x="14" y="3"/>
                    </a:lnTo>
                    <a:lnTo>
                      <a:pt x="14" y="3"/>
                    </a:lnTo>
                    <a:lnTo>
                      <a:pt x="14" y="3"/>
                    </a:lnTo>
                    <a:lnTo>
                      <a:pt x="12" y="2"/>
                    </a:lnTo>
                    <a:lnTo>
                      <a:pt x="10" y="1"/>
                    </a:lnTo>
                    <a:lnTo>
                      <a:pt x="6" y="0"/>
                    </a:lnTo>
                    <a:lnTo>
                      <a:pt x="6" y="0"/>
                    </a:lnTo>
                    <a:lnTo>
                      <a:pt x="5" y="0"/>
                    </a:lnTo>
                    <a:lnTo>
                      <a:pt x="3" y="1"/>
                    </a:lnTo>
                    <a:lnTo>
                      <a:pt x="1" y="1"/>
                    </a:lnTo>
                    <a:lnTo>
                      <a:pt x="0" y="2"/>
                    </a:lnTo>
                    <a:lnTo>
                      <a:pt x="0" y="2"/>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61" name="Freeform 3197">
                <a:extLst>
                  <a:ext uri="{FF2B5EF4-FFF2-40B4-BE49-F238E27FC236}">
                    <a16:creationId xmlns:a16="http://schemas.microsoft.com/office/drawing/2014/main" id="{DDD39AED-5AB1-4DFF-9C78-E774D6686E85}"/>
                  </a:ext>
                </a:extLst>
              </p:cNvPr>
              <p:cNvSpPr>
                <a:spLocks/>
              </p:cNvSpPr>
              <p:nvPr/>
            </p:nvSpPr>
            <p:spPr bwMode="auto">
              <a:xfrm>
                <a:off x="3163" y="1769"/>
                <a:ext cx="14" cy="3"/>
              </a:xfrm>
              <a:custGeom>
                <a:avLst/>
                <a:gdLst>
                  <a:gd name="T0" fmla="*/ 0 w 14"/>
                  <a:gd name="T1" fmla="*/ 3 h 3"/>
                  <a:gd name="T2" fmla="*/ 0 w 14"/>
                  <a:gd name="T3" fmla="*/ 3 h 3"/>
                  <a:gd name="T4" fmla="*/ 2 w 14"/>
                  <a:gd name="T5" fmla="*/ 2 h 3"/>
                  <a:gd name="T6" fmla="*/ 3 w 14"/>
                  <a:gd name="T7" fmla="*/ 1 h 3"/>
                  <a:gd name="T8" fmla="*/ 3 w 14"/>
                  <a:gd name="T9" fmla="*/ 1 h 3"/>
                  <a:gd name="T10" fmla="*/ 4 w 14"/>
                  <a:gd name="T11" fmla="*/ 1 h 3"/>
                  <a:gd name="T12" fmla="*/ 5 w 14"/>
                  <a:gd name="T13" fmla="*/ 1 h 3"/>
                  <a:gd name="T14" fmla="*/ 7 w 14"/>
                  <a:gd name="T15" fmla="*/ 1 h 3"/>
                  <a:gd name="T16" fmla="*/ 7 w 14"/>
                  <a:gd name="T17" fmla="*/ 1 h 3"/>
                  <a:gd name="T18" fmla="*/ 11 w 14"/>
                  <a:gd name="T19" fmla="*/ 2 h 3"/>
                  <a:gd name="T20" fmla="*/ 14 w 14"/>
                  <a:gd name="T21" fmla="*/ 3 h 3"/>
                  <a:gd name="T22" fmla="*/ 14 w 14"/>
                  <a:gd name="T23" fmla="*/ 3 h 3"/>
                  <a:gd name="T24" fmla="*/ 14 w 14"/>
                  <a:gd name="T25" fmla="*/ 3 h 3"/>
                  <a:gd name="T26" fmla="*/ 14 w 14"/>
                  <a:gd name="T27" fmla="*/ 3 h 3"/>
                  <a:gd name="T28" fmla="*/ 14 w 14"/>
                  <a:gd name="T29" fmla="*/ 3 h 3"/>
                  <a:gd name="T30" fmla="*/ 12 w 14"/>
                  <a:gd name="T31" fmla="*/ 2 h 3"/>
                  <a:gd name="T32" fmla="*/ 10 w 14"/>
                  <a:gd name="T33" fmla="*/ 1 h 3"/>
                  <a:gd name="T34" fmla="*/ 6 w 14"/>
                  <a:gd name="T35" fmla="*/ 0 h 3"/>
                  <a:gd name="T36" fmla="*/ 6 w 14"/>
                  <a:gd name="T37" fmla="*/ 0 h 3"/>
                  <a:gd name="T38" fmla="*/ 5 w 14"/>
                  <a:gd name="T39" fmla="*/ 0 h 3"/>
                  <a:gd name="T40" fmla="*/ 3 w 14"/>
                  <a:gd name="T41" fmla="*/ 1 h 3"/>
                  <a:gd name="T42" fmla="*/ 1 w 14"/>
                  <a:gd name="T43" fmla="*/ 1 h 3"/>
                  <a:gd name="T44" fmla="*/ 0 w 14"/>
                  <a:gd name="T45" fmla="*/ 2 h 3"/>
                  <a:gd name="T46" fmla="*/ 0 w 14"/>
                  <a:gd name="T47" fmla="*/ 2 h 3"/>
                  <a:gd name="T48" fmla="*/ 0 w 14"/>
                  <a:gd name="T49" fmla="*/ 3 h 3"/>
                  <a:gd name="T50" fmla="*/ 0 w 14"/>
                  <a:gd name="T5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3">
                    <a:moveTo>
                      <a:pt x="0" y="3"/>
                    </a:moveTo>
                    <a:lnTo>
                      <a:pt x="0" y="3"/>
                    </a:lnTo>
                    <a:lnTo>
                      <a:pt x="2" y="2"/>
                    </a:lnTo>
                    <a:lnTo>
                      <a:pt x="3" y="1"/>
                    </a:lnTo>
                    <a:lnTo>
                      <a:pt x="3" y="1"/>
                    </a:lnTo>
                    <a:lnTo>
                      <a:pt x="4" y="1"/>
                    </a:lnTo>
                    <a:lnTo>
                      <a:pt x="5" y="1"/>
                    </a:lnTo>
                    <a:lnTo>
                      <a:pt x="7" y="1"/>
                    </a:lnTo>
                    <a:lnTo>
                      <a:pt x="7" y="1"/>
                    </a:lnTo>
                    <a:lnTo>
                      <a:pt x="11" y="2"/>
                    </a:lnTo>
                    <a:lnTo>
                      <a:pt x="14" y="3"/>
                    </a:lnTo>
                    <a:lnTo>
                      <a:pt x="14" y="3"/>
                    </a:lnTo>
                    <a:lnTo>
                      <a:pt x="14" y="3"/>
                    </a:lnTo>
                    <a:lnTo>
                      <a:pt x="14" y="3"/>
                    </a:lnTo>
                    <a:lnTo>
                      <a:pt x="14" y="3"/>
                    </a:lnTo>
                    <a:lnTo>
                      <a:pt x="12" y="2"/>
                    </a:lnTo>
                    <a:lnTo>
                      <a:pt x="10" y="1"/>
                    </a:lnTo>
                    <a:lnTo>
                      <a:pt x="6" y="0"/>
                    </a:lnTo>
                    <a:lnTo>
                      <a:pt x="6" y="0"/>
                    </a:lnTo>
                    <a:lnTo>
                      <a:pt x="5" y="0"/>
                    </a:lnTo>
                    <a:lnTo>
                      <a:pt x="3" y="1"/>
                    </a:lnTo>
                    <a:lnTo>
                      <a:pt x="1" y="1"/>
                    </a:lnTo>
                    <a:lnTo>
                      <a:pt x="0" y="2"/>
                    </a:lnTo>
                    <a:lnTo>
                      <a:pt x="0" y="2"/>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62" name="Freeform 3198">
                <a:extLst>
                  <a:ext uri="{FF2B5EF4-FFF2-40B4-BE49-F238E27FC236}">
                    <a16:creationId xmlns:a16="http://schemas.microsoft.com/office/drawing/2014/main" id="{B00DF0DC-E347-4981-9998-58E059FE9AFD}"/>
                  </a:ext>
                </a:extLst>
              </p:cNvPr>
              <p:cNvSpPr>
                <a:spLocks/>
              </p:cNvSpPr>
              <p:nvPr/>
            </p:nvSpPr>
            <p:spPr bwMode="auto">
              <a:xfrm>
                <a:off x="3170" y="1759"/>
                <a:ext cx="7" cy="15"/>
              </a:xfrm>
              <a:custGeom>
                <a:avLst/>
                <a:gdLst>
                  <a:gd name="T0" fmla="*/ 7 w 7"/>
                  <a:gd name="T1" fmla="*/ 15 h 15"/>
                  <a:gd name="T2" fmla="*/ 7 w 7"/>
                  <a:gd name="T3" fmla="*/ 15 h 15"/>
                  <a:gd name="T4" fmla="*/ 7 w 7"/>
                  <a:gd name="T5" fmla="*/ 12 h 15"/>
                  <a:gd name="T6" fmla="*/ 7 w 7"/>
                  <a:gd name="T7" fmla="*/ 9 h 15"/>
                  <a:gd name="T8" fmla="*/ 6 w 7"/>
                  <a:gd name="T9" fmla="*/ 6 h 15"/>
                  <a:gd name="T10" fmla="*/ 6 w 7"/>
                  <a:gd name="T11" fmla="*/ 5 h 15"/>
                  <a:gd name="T12" fmla="*/ 5 w 7"/>
                  <a:gd name="T13" fmla="*/ 3 h 15"/>
                  <a:gd name="T14" fmla="*/ 5 w 7"/>
                  <a:gd name="T15" fmla="*/ 3 h 15"/>
                  <a:gd name="T16" fmla="*/ 3 w 7"/>
                  <a:gd name="T17" fmla="*/ 1 h 15"/>
                  <a:gd name="T18" fmla="*/ 2 w 7"/>
                  <a:gd name="T19" fmla="*/ 1 h 15"/>
                  <a:gd name="T20" fmla="*/ 1 w 7"/>
                  <a:gd name="T21" fmla="*/ 0 h 15"/>
                  <a:gd name="T22" fmla="*/ 1 w 7"/>
                  <a:gd name="T23" fmla="*/ 0 h 15"/>
                  <a:gd name="T24" fmla="*/ 1 w 7"/>
                  <a:gd name="T25" fmla="*/ 0 h 15"/>
                  <a:gd name="T26" fmla="*/ 0 w 7"/>
                  <a:gd name="T27" fmla="*/ 1 h 15"/>
                  <a:gd name="T28" fmla="*/ 0 w 7"/>
                  <a:gd name="T29" fmla="*/ 2 h 15"/>
                  <a:gd name="T30" fmla="*/ 0 w 7"/>
                  <a:gd name="T31" fmla="*/ 2 h 15"/>
                  <a:gd name="T32" fmla="*/ 1 w 7"/>
                  <a:gd name="T33" fmla="*/ 2 h 15"/>
                  <a:gd name="T34" fmla="*/ 1 w 7"/>
                  <a:gd name="T35" fmla="*/ 2 h 15"/>
                  <a:gd name="T36" fmla="*/ 1 w 7"/>
                  <a:gd name="T37" fmla="*/ 2 h 15"/>
                  <a:gd name="T38" fmla="*/ 1 w 7"/>
                  <a:gd name="T39" fmla="*/ 1 h 15"/>
                  <a:gd name="T40" fmla="*/ 1 w 7"/>
                  <a:gd name="T41" fmla="*/ 1 h 15"/>
                  <a:gd name="T42" fmla="*/ 2 w 7"/>
                  <a:gd name="T43" fmla="*/ 1 h 15"/>
                  <a:gd name="T44" fmla="*/ 2 w 7"/>
                  <a:gd name="T45" fmla="*/ 1 h 15"/>
                  <a:gd name="T46" fmla="*/ 2 w 7"/>
                  <a:gd name="T47" fmla="*/ 1 h 15"/>
                  <a:gd name="T48" fmla="*/ 4 w 7"/>
                  <a:gd name="T49" fmla="*/ 3 h 15"/>
                  <a:gd name="T50" fmla="*/ 4 w 7"/>
                  <a:gd name="T51" fmla="*/ 3 h 15"/>
                  <a:gd name="T52" fmla="*/ 5 w 7"/>
                  <a:gd name="T53" fmla="*/ 5 h 15"/>
                  <a:gd name="T54" fmla="*/ 6 w 7"/>
                  <a:gd name="T55" fmla="*/ 7 h 15"/>
                  <a:gd name="T56" fmla="*/ 6 w 7"/>
                  <a:gd name="T57" fmla="*/ 7 h 15"/>
                  <a:gd name="T58" fmla="*/ 7 w 7"/>
                  <a:gd name="T59" fmla="*/ 9 h 15"/>
                  <a:gd name="T60" fmla="*/ 7 w 7"/>
                  <a:gd name="T61" fmla="*/ 11 h 15"/>
                  <a:gd name="T62" fmla="*/ 7 w 7"/>
                  <a:gd name="T63" fmla="*/ 15 h 15"/>
                  <a:gd name="T64" fmla="*/ 7 w 7"/>
                  <a:gd name="T65" fmla="*/ 15 h 15"/>
                  <a:gd name="T66" fmla="*/ 7 w 7"/>
                  <a:gd name="T6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15">
                    <a:moveTo>
                      <a:pt x="7" y="15"/>
                    </a:moveTo>
                    <a:lnTo>
                      <a:pt x="7" y="15"/>
                    </a:lnTo>
                    <a:lnTo>
                      <a:pt x="7" y="12"/>
                    </a:lnTo>
                    <a:lnTo>
                      <a:pt x="7" y="9"/>
                    </a:lnTo>
                    <a:lnTo>
                      <a:pt x="6" y="6"/>
                    </a:lnTo>
                    <a:lnTo>
                      <a:pt x="6" y="5"/>
                    </a:lnTo>
                    <a:lnTo>
                      <a:pt x="5" y="3"/>
                    </a:lnTo>
                    <a:lnTo>
                      <a:pt x="5" y="3"/>
                    </a:lnTo>
                    <a:lnTo>
                      <a:pt x="3" y="1"/>
                    </a:lnTo>
                    <a:lnTo>
                      <a:pt x="2" y="1"/>
                    </a:lnTo>
                    <a:lnTo>
                      <a:pt x="1" y="0"/>
                    </a:lnTo>
                    <a:lnTo>
                      <a:pt x="1" y="0"/>
                    </a:lnTo>
                    <a:lnTo>
                      <a:pt x="1" y="0"/>
                    </a:lnTo>
                    <a:lnTo>
                      <a:pt x="0" y="1"/>
                    </a:lnTo>
                    <a:lnTo>
                      <a:pt x="0" y="2"/>
                    </a:lnTo>
                    <a:lnTo>
                      <a:pt x="0" y="2"/>
                    </a:lnTo>
                    <a:lnTo>
                      <a:pt x="1" y="2"/>
                    </a:lnTo>
                    <a:lnTo>
                      <a:pt x="1" y="2"/>
                    </a:lnTo>
                    <a:lnTo>
                      <a:pt x="1" y="2"/>
                    </a:lnTo>
                    <a:lnTo>
                      <a:pt x="1" y="1"/>
                    </a:lnTo>
                    <a:lnTo>
                      <a:pt x="1" y="1"/>
                    </a:lnTo>
                    <a:lnTo>
                      <a:pt x="2" y="1"/>
                    </a:lnTo>
                    <a:lnTo>
                      <a:pt x="2" y="1"/>
                    </a:lnTo>
                    <a:lnTo>
                      <a:pt x="2" y="1"/>
                    </a:lnTo>
                    <a:lnTo>
                      <a:pt x="4" y="3"/>
                    </a:lnTo>
                    <a:lnTo>
                      <a:pt x="4" y="3"/>
                    </a:lnTo>
                    <a:lnTo>
                      <a:pt x="5" y="5"/>
                    </a:lnTo>
                    <a:lnTo>
                      <a:pt x="6" y="7"/>
                    </a:lnTo>
                    <a:lnTo>
                      <a:pt x="6" y="7"/>
                    </a:lnTo>
                    <a:lnTo>
                      <a:pt x="7" y="9"/>
                    </a:lnTo>
                    <a:lnTo>
                      <a:pt x="7" y="11"/>
                    </a:lnTo>
                    <a:lnTo>
                      <a:pt x="7" y="15"/>
                    </a:lnTo>
                    <a:lnTo>
                      <a:pt x="7" y="15"/>
                    </a:lnTo>
                    <a:lnTo>
                      <a:pt x="7"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63" name="Freeform 3199">
                <a:extLst>
                  <a:ext uri="{FF2B5EF4-FFF2-40B4-BE49-F238E27FC236}">
                    <a16:creationId xmlns:a16="http://schemas.microsoft.com/office/drawing/2014/main" id="{EB29B08E-6F0E-4E2E-B7F4-B3BB6A31B583}"/>
                  </a:ext>
                </a:extLst>
              </p:cNvPr>
              <p:cNvSpPr>
                <a:spLocks/>
              </p:cNvSpPr>
              <p:nvPr/>
            </p:nvSpPr>
            <p:spPr bwMode="auto">
              <a:xfrm>
                <a:off x="3170" y="1759"/>
                <a:ext cx="7" cy="15"/>
              </a:xfrm>
              <a:custGeom>
                <a:avLst/>
                <a:gdLst>
                  <a:gd name="T0" fmla="*/ 7 w 7"/>
                  <a:gd name="T1" fmla="*/ 15 h 15"/>
                  <a:gd name="T2" fmla="*/ 7 w 7"/>
                  <a:gd name="T3" fmla="*/ 15 h 15"/>
                  <a:gd name="T4" fmla="*/ 7 w 7"/>
                  <a:gd name="T5" fmla="*/ 12 h 15"/>
                  <a:gd name="T6" fmla="*/ 7 w 7"/>
                  <a:gd name="T7" fmla="*/ 9 h 15"/>
                  <a:gd name="T8" fmla="*/ 6 w 7"/>
                  <a:gd name="T9" fmla="*/ 6 h 15"/>
                  <a:gd name="T10" fmla="*/ 6 w 7"/>
                  <a:gd name="T11" fmla="*/ 5 h 15"/>
                  <a:gd name="T12" fmla="*/ 5 w 7"/>
                  <a:gd name="T13" fmla="*/ 3 h 15"/>
                  <a:gd name="T14" fmla="*/ 5 w 7"/>
                  <a:gd name="T15" fmla="*/ 3 h 15"/>
                  <a:gd name="T16" fmla="*/ 3 w 7"/>
                  <a:gd name="T17" fmla="*/ 1 h 15"/>
                  <a:gd name="T18" fmla="*/ 2 w 7"/>
                  <a:gd name="T19" fmla="*/ 1 h 15"/>
                  <a:gd name="T20" fmla="*/ 1 w 7"/>
                  <a:gd name="T21" fmla="*/ 0 h 15"/>
                  <a:gd name="T22" fmla="*/ 1 w 7"/>
                  <a:gd name="T23" fmla="*/ 0 h 15"/>
                  <a:gd name="T24" fmla="*/ 1 w 7"/>
                  <a:gd name="T25" fmla="*/ 0 h 15"/>
                  <a:gd name="T26" fmla="*/ 0 w 7"/>
                  <a:gd name="T27" fmla="*/ 1 h 15"/>
                  <a:gd name="T28" fmla="*/ 0 w 7"/>
                  <a:gd name="T29" fmla="*/ 2 h 15"/>
                  <a:gd name="T30" fmla="*/ 0 w 7"/>
                  <a:gd name="T31" fmla="*/ 2 h 15"/>
                  <a:gd name="T32" fmla="*/ 1 w 7"/>
                  <a:gd name="T33" fmla="*/ 2 h 15"/>
                  <a:gd name="T34" fmla="*/ 1 w 7"/>
                  <a:gd name="T35" fmla="*/ 2 h 15"/>
                  <a:gd name="T36" fmla="*/ 1 w 7"/>
                  <a:gd name="T37" fmla="*/ 2 h 15"/>
                  <a:gd name="T38" fmla="*/ 1 w 7"/>
                  <a:gd name="T39" fmla="*/ 1 h 15"/>
                  <a:gd name="T40" fmla="*/ 1 w 7"/>
                  <a:gd name="T41" fmla="*/ 1 h 15"/>
                  <a:gd name="T42" fmla="*/ 2 w 7"/>
                  <a:gd name="T43" fmla="*/ 1 h 15"/>
                  <a:gd name="T44" fmla="*/ 2 w 7"/>
                  <a:gd name="T45" fmla="*/ 1 h 15"/>
                  <a:gd name="T46" fmla="*/ 2 w 7"/>
                  <a:gd name="T47" fmla="*/ 1 h 15"/>
                  <a:gd name="T48" fmla="*/ 4 w 7"/>
                  <a:gd name="T49" fmla="*/ 3 h 15"/>
                  <a:gd name="T50" fmla="*/ 4 w 7"/>
                  <a:gd name="T51" fmla="*/ 3 h 15"/>
                  <a:gd name="T52" fmla="*/ 5 w 7"/>
                  <a:gd name="T53" fmla="*/ 5 h 15"/>
                  <a:gd name="T54" fmla="*/ 6 w 7"/>
                  <a:gd name="T55" fmla="*/ 7 h 15"/>
                  <a:gd name="T56" fmla="*/ 6 w 7"/>
                  <a:gd name="T57" fmla="*/ 7 h 15"/>
                  <a:gd name="T58" fmla="*/ 7 w 7"/>
                  <a:gd name="T59" fmla="*/ 9 h 15"/>
                  <a:gd name="T60" fmla="*/ 7 w 7"/>
                  <a:gd name="T61" fmla="*/ 11 h 15"/>
                  <a:gd name="T62" fmla="*/ 7 w 7"/>
                  <a:gd name="T63" fmla="*/ 15 h 15"/>
                  <a:gd name="T64" fmla="*/ 7 w 7"/>
                  <a:gd name="T65" fmla="*/ 15 h 15"/>
                  <a:gd name="T66" fmla="*/ 7 w 7"/>
                  <a:gd name="T6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 h="15">
                    <a:moveTo>
                      <a:pt x="7" y="15"/>
                    </a:moveTo>
                    <a:lnTo>
                      <a:pt x="7" y="15"/>
                    </a:lnTo>
                    <a:lnTo>
                      <a:pt x="7" y="12"/>
                    </a:lnTo>
                    <a:lnTo>
                      <a:pt x="7" y="9"/>
                    </a:lnTo>
                    <a:lnTo>
                      <a:pt x="6" y="6"/>
                    </a:lnTo>
                    <a:lnTo>
                      <a:pt x="6" y="5"/>
                    </a:lnTo>
                    <a:lnTo>
                      <a:pt x="5" y="3"/>
                    </a:lnTo>
                    <a:lnTo>
                      <a:pt x="5" y="3"/>
                    </a:lnTo>
                    <a:lnTo>
                      <a:pt x="3" y="1"/>
                    </a:lnTo>
                    <a:lnTo>
                      <a:pt x="2" y="1"/>
                    </a:lnTo>
                    <a:lnTo>
                      <a:pt x="1" y="0"/>
                    </a:lnTo>
                    <a:lnTo>
                      <a:pt x="1" y="0"/>
                    </a:lnTo>
                    <a:lnTo>
                      <a:pt x="1" y="0"/>
                    </a:lnTo>
                    <a:lnTo>
                      <a:pt x="0" y="1"/>
                    </a:lnTo>
                    <a:lnTo>
                      <a:pt x="0" y="2"/>
                    </a:lnTo>
                    <a:lnTo>
                      <a:pt x="0" y="2"/>
                    </a:lnTo>
                    <a:lnTo>
                      <a:pt x="1" y="2"/>
                    </a:lnTo>
                    <a:lnTo>
                      <a:pt x="1" y="2"/>
                    </a:lnTo>
                    <a:lnTo>
                      <a:pt x="1" y="2"/>
                    </a:lnTo>
                    <a:lnTo>
                      <a:pt x="1" y="1"/>
                    </a:lnTo>
                    <a:lnTo>
                      <a:pt x="1" y="1"/>
                    </a:lnTo>
                    <a:lnTo>
                      <a:pt x="2" y="1"/>
                    </a:lnTo>
                    <a:lnTo>
                      <a:pt x="2" y="1"/>
                    </a:lnTo>
                    <a:lnTo>
                      <a:pt x="2" y="1"/>
                    </a:lnTo>
                    <a:lnTo>
                      <a:pt x="4" y="3"/>
                    </a:lnTo>
                    <a:lnTo>
                      <a:pt x="4" y="3"/>
                    </a:lnTo>
                    <a:lnTo>
                      <a:pt x="5" y="5"/>
                    </a:lnTo>
                    <a:lnTo>
                      <a:pt x="6" y="7"/>
                    </a:lnTo>
                    <a:lnTo>
                      <a:pt x="6" y="7"/>
                    </a:lnTo>
                    <a:lnTo>
                      <a:pt x="7" y="9"/>
                    </a:lnTo>
                    <a:lnTo>
                      <a:pt x="7" y="11"/>
                    </a:lnTo>
                    <a:lnTo>
                      <a:pt x="7" y="15"/>
                    </a:lnTo>
                    <a:lnTo>
                      <a:pt x="7" y="15"/>
                    </a:lnTo>
                    <a:lnTo>
                      <a:pt x="7"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64" name="Freeform 3200">
                <a:extLst>
                  <a:ext uri="{FF2B5EF4-FFF2-40B4-BE49-F238E27FC236}">
                    <a16:creationId xmlns:a16="http://schemas.microsoft.com/office/drawing/2014/main" id="{CB8D9EE7-1529-4051-BAE2-421EC6F85A3B}"/>
                  </a:ext>
                </a:extLst>
              </p:cNvPr>
              <p:cNvSpPr>
                <a:spLocks/>
              </p:cNvSpPr>
              <p:nvPr/>
            </p:nvSpPr>
            <p:spPr bwMode="auto">
              <a:xfrm>
                <a:off x="3177" y="1761"/>
                <a:ext cx="4" cy="10"/>
              </a:xfrm>
              <a:custGeom>
                <a:avLst/>
                <a:gdLst>
                  <a:gd name="T0" fmla="*/ 0 w 4"/>
                  <a:gd name="T1" fmla="*/ 10 h 10"/>
                  <a:gd name="T2" fmla="*/ 0 w 4"/>
                  <a:gd name="T3" fmla="*/ 10 h 10"/>
                  <a:gd name="T4" fmla="*/ 0 w 4"/>
                  <a:gd name="T5" fmla="*/ 7 h 10"/>
                  <a:gd name="T6" fmla="*/ 0 w 4"/>
                  <a:gd name="T7" fmla="*/ 4 h 10"/>
                  <a:gd name="T8" fmla="*/ 0 w 4"/>
                  <a:gd name="T9" fmla="*/ 4 h 10"/>
                  <a:gd name="T10" fmla="*/ 1 w 4"/>
                  <a:gd name="T11" fmla="*/ 2 h 10"/>
                  <a:gd name="T12" fmla="*/ 1 w 4"/>
                  <a:gd name="T13" fmla="*/ 2 h 10"/>
                  <a:gd name="T14" fmla="*/ 2 w 4"/>
                  <a:gd name="T15" fmla="*/ 1 h 10"/>
                  <a:gd name="T16" fmla="*/ 2 w 4"/>
                  <a:gd name="T17" fmla="*/ 1 h 10"/>
                  <a:gd name="T18" fmla="*/ 4 w 4"/>
                  <a:gd name="T19" fmla="*/ 1 h 10"/>
                  <a:gd name="T20" fmla="*/ 4 w 4"/>
                  <a:gd name="T21" fmla="*/ 1 h 10"/>
                  <a:gd name="T22" fmla="*/ 4 w 4"/>
                  <a:gd name="T23" fmla="*/ 2 h 10"/>
                  <a:gd name="T24" fmla="*/ 4 w 4"/>
                  <a:gd name="T25" fmla="*/ 2 h 10"/>
                  <a:gd name="T26" fmla="*/ 4 w 4"/>
                  <a:gd name="T27" fmla="*/ 2 h 10"/>
                  <a:gd name="T28" fmla="*/ 4 w 4"/>
                  <a:gd name="T29" fmla="*/ 2 h 10"/>
                  <a:gd name="T30" fmla="*/ 4 w 4"/>
                  <a:gd name="T31" fmla="*/ 2 h 10"/>
                  <a:gd name="T32" fmla="*/ 4 w 4"/>
                  <a:gd name="T33" fmla="*/ 2 h 10"/>
                  <a:gd name="T34" fmla="*/ 4 w 4"/>
                  <a:gd name="T35" fmla="*/ 2 h 10"/>
                  <a:gd name="T36" fmla="*/ 4 w 4"/>
                  <a:gd name="T37" fmla="*/ 2 h 10"/>
                  <a:gd name="T38" fmla="*/ 4 w 4"/>
                  <a:gd name="T39" fmla="*/ 1 h 10"/>
                  <a:gd name="T40" fmla="*/ 3 w 4"/>
                  <a:gd name="T41" fmla="*/ 0 h 10"/>
                  <a:gd name="T42" fmla="*/ 2 w 4"/>
                  <a:gd name="T43" fmla="*/ 0 h 10"/>
                  <a:gd name="T44" fmla="*/ 2 w 4"/>
                  <a:gd name="T45" fmla="*/ 1 h 10"/>
                  <a:gd name="T46" fmla="*/ 2 w 4"/>
                  <a:gd name="T47" fmla="*/ 1 h 10"/>
                  <a:gd name="T48" fmla="*/ 1 w 4"/>
                  <a:gd name="T49" fmla="*/ 3 h 10"/>
                  <a:gd name="T50" fmla="*/ 0 w 4"/>
                  <a:gd name="T51" fmla="*/ 5 h 10"/>
                  <a:gd name="T52" fmla="*/ 0 w 4"/>
                  <a:gd name="T53" fmla="*/ 10 h 10"/>
                  <a:gd name="T54" fmla="*/ 0 w 4"/>
                  <a:gd name="T55" fmla="*/ 10 h 10"/>
                  <a:gd name="T56" fmla="*/ 0 w 4"/>
                  <a:gd name="T5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10">
                    <a:moveTo>
                      <a:pt x="0" y="10"/>
                    </a:moveTo>
                    <a:lnTo>
                      <a:pt x="0" y="10"/>
                    </a:lnTo>
                    <a:lnTo>
                      <a:pt x="0" y="7"/>
                    </a:lnTo>
                    <a:lnTo>
                      <a:pt x="0" y="4"/>
                    </a:lnTo>
                    <a:lnTo>
                      <a:pt x="0" y="4"/>
                    </a:lnTo>
                    <a:lnTo>
                      <a:pt x="1" y="2"/>
                    </a:lnTo>
                    <a:lnTo>
                      <a:pt x="1" y="2"/>
                    </a:lnTo>
                    <a:lnTo>
                      <a:pt x="2" y="1"/>
                    </a:lnTo>
                    <a:lnTo>
                      <a:pt x="2" y="1"/>
                    </a:lnTo>
                    <a:lnTo>
                      <a:pt x="4" y="1"/>
                    </a:lnTo>
                    <a:lnTo>
                      <a:pt x="4" y="1"/>
                    </a:lnTo>
                    <a:lnTo>
                      <a:pt x="4" y="2"/>
                    </a:lnTo>
                    <a:lnTo>
                      <a:pt x="4" y="2"/>
                    </a:lnTo>
                    <a:lnTo>
                      <a:pt x="4" y="2"/>
                    </a:lnTo>
                    <a:lnTo>
                      <a:pt x="4" y="2"/>
                    </a:lnTo>
                    <a:lnTo>
                      <a:pt x="4" y="2"/>
                    </a:lnTo>
                    <a:lnTo>
                      <a:pt x="4" y="2"/>
                    </a:lnTo>
                    <a:lnTo>
                      <a:pt x="4" y="2"/>
                    </a:lnTo>
                    <a:lnTo>
                      <a:pt x="4" y="2"/>
                    </a:lnTo>
                    <a:lnTo>
                      <a:pt x="4" y="1"/>
                    </a:lnTo>
                    <a:lnTo>
                      <a:pt x="3" y="0"/>
                    </a:lnTo>
                    <a:lnTo>
                      <a:pt x="2" y="0"/>
                    </a:lnTo>
                    <a:lnTo>
                      <a:pt x="2" y="1"/>
                    </a:lnTo>
                    <a:lnTo>
                      <a:pt x="2" y="1"/>
                    </a:lnTo>
                    <a:lnTo>
                      <a:pt x="1" y="3"/>
                    </a:lnTo>
                    <a:lnTo>
                      <a:pt x="0" y="5"/>
                    </a:lnTo>
                    <a:lnTo>
                      <a:pt x="0" y="1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65" name="Freeform 3201">
                <a:extLst>
                  <a:ext uri="{FF2B5EF4-FFF2-40B4-BE49-F238E27FC236}">
                    <a16:creationId xmlns:a16="http://schemas.microsoft.com/office/drawing/2014/main" id="{980EFC5D-AD32-4FE9-8E65-BE358547C80B}"/>
                  </a:ext>
                </a:extLst>
              </p:cNvPr>
              <p:cNvSpPr>
                <a:spLocks/>
              </p:cNvSpPr>
              <p:nvPr/>
            </p:nvSpPr>
            <p:spPr bwMode="auto">
              <a:xfrm>
                <a:off x="3177" y="1761"/>
                <a:ext cx="4" cy="10"/>
              </a:xfrm>
              <a:custGeom>
                <a:avLst/>
                <a:gdLst>
                  <a:gd name="T0" fmla="*/ 0 w 4"/>
                  <a:gd name="T1" fmla="*/ 10 h 10"/>
                  <a:gd name="T2" fmla="*/ 0 w 4"/>
                  <a:gd name="T3" fmla="*/ 10 h 10"/>
                  <a:gd name="T4" fmla="*/ 0 w 4"/>
                  <a:gd name="T5" fmla="*/ 7 h 10"/>
                  <a:gd name="T6" fmla="*/ 0 w 4"/>
                  <a:gd name="T7" fmla="*/ 4 h 10"/>
                  <a:gd name="T8" fmla="*/ 0 w 4"/>
                  <a:gd name="T9" fmla="*/ 4 h 10"/>
                  <a:gd name="T10" fmla="*/ 1 w 4"/>
                  <a:gd name="T11" fmla="*/ 2 h 10"/>
                  <a:gd name="T12" fmla="*/ 1 w 4"/>
                  <a:gd name="T13" fmla="*/ 2 h 10"/>
                  <a:gd name="T14" fmla="*/ 2 w 4"/>
                  <a:gd name="T15" fmla="*/ 1 h 10"/>
                  <a:gd name="T16" fmla="*/ 2 w 4"/>
                  <a:gd name="T17" fmla="*/ 1 h 10"/>
                  <a:gd name="T18" fmla="*/ 4 w 4"/>
                  <a:gd name="T19" fmla="*/ 1 h 10"/>
                  <a:gd name="T20" fmla="*/ 4 w 4"/>
                  <a:gd name="T21" fmla="*/ 1 h 10"/>
                  <a:gd name="T22" fmla="*/ 4 w 4"/>
                  <a:gd name="T23" fmla="*/ 2 h 10"/>
                  <a:gd name="T24" fmla="*/ 4 w 4"/>
                  <a:gd name="T25" fmla="*/ 2 h 10"/>
                  <a:gd name="T26" fmla="*/ 4 w 4"/>
                  <a:gd name="T27" fmla="*/ 2 h 10"/>
                  <a:gd name="T28" fmla="*/ 4 w 4"/>
                  <a:gd name="T29" fmla="*/ 2 h 10"/>
                  <a:gd name="T30" fmla="*/ 4 w 4"/>
                  <a:gd name="T31" fmla="*/ 2 h 10"/>
                  <a:gd name="T32" fmla="*/ 4 w 4"/>
                  <a:gd name="T33" fmla="*/ 2 h 10"/>
                  <a:gd name="T34" fmla="*/ 4 w 4"/>
                  <a:gd name="T35" fmla="*/ 2 h 10"/>
                  <a:gd name="T36" fmla="*/ 4 w 4"/>
                  <a:gd name="T37" fmla="*/ 2 h 10"/>
                  <a:gd name="T38" fmla="*/ 4 w 4"/>
                  <a:gd name="T39" fmla="*/ 1 h 10"/>
                  <a:gd name="T40" fmla="*/ 3 w 4"/>
                  <a:gd name="T41" fmla="*/ 0 h 10"/>
                  <a:gd name="T42" fmla="*/ 2 w 4"/>
                  <a:gd name="T43" fmla="*/ 0 h 10"/>
                  <a:gd name="T44" fmla="*/ 2 w 4"/>
                  <a:gd name="T45" fmla="*/ 1 h 10"/>
                  <a:gd name="T46" fmla="*/ 2 w 4"/>
                  <a:gd name="T47" fmla="*/ 1 h 10"/>
                  <a:gd name="T48" fmla="*/ 1 w 4"/>
                  <a:gd name="T49" fmla="*/ 3 h 10"/>
                  <a:gd name="T50" fmla="*/ 0 w 4"/>
                  <a:gd name="T51" fmla="*/ 5 h 10"/>
                  <a:gd name="T52" fmla="*/ 0 w 4"/>
                  <a:gd name="T53" fmla="*/ 10 h 10"/>
                  <a:gd name="T54" fmla="*/ 0 w 4"/>
                  <a:gd name="T55" fmla="*/ 10 h 10"/>
                  <a:gd name="T56" fmla="*/ 0 w 4"/>
                  <a:gd name="T5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10">
                    <a:moveTo>
                      <a:pt x="0" y="10"/>
                    </a:moveTo>
                    <a:lnTo>
                      <a:pt x="0" y="10"/>
                    </a:lnTo>
                    <a:lnTo>
                      <a:pt x="0" y="7"/>
                    </a:lnTo>
                    <a:lnTo>
                      <a:pt x="0" y="4"/>
                    </a:lnTo>
                    <a:lnTo>
                      <a:pt x="0" y="4"/>
                    </a:lnTo>
                    <a:lnTo>
                      <a:pt x="1" y="2"/>
                    </a:lnTo>
                    <a:lnTo>
                      <a:pt x="1" y="2"/>
                    </a:lnTo>
                    <a:lnTo>
                      <a:pt x="2" y="1"/>
                    </a:lnTo>
                    <a:lnTo>
                      <a:pt x="2" y="1"/>
                    </a:lnTo>
                    <a:lnTo>
                      <a:pt x="4" y="1"/>
                    </a:lnTo>
                    <a:lnTo>
                      <a:pt x="4" y="1"/>
                    </a:lnTo>
                    <a:lnTo>
                      <a:pt x="4" y="2"/>
                    </a:lnTo>
                    <a:lnTo>
                      <a:pt x="4" y="2"/>
                    </a:lnTo>
                    <a:lnTo>
                      <a:pt x="4" y="2"/>
                    </a:lnTo>
                    <a:lnTo>
                      <a:pt x="4" y="2"/>
                    </a:lnTo>
                    <a:lnTo>
                      <a:pt x="4" y="2"/>
                    </a:lnTo>
                    <a:lnTo>
                      <a:pt x="4" y="2"/>
                    </a:lnTo>
                    <a:lnTo>
                      <a:pt x="4" y="2"/>
                    </a:lnTo>
                    <a:lnTo>
                      <a:pt x="4" y="2"/>
                    </a:lnTo>
                    <a:lnTo>
                      <a:pt x="4" y="1"/>
                    </a:lnTo>
                    <a:lnTo>
                      <a:pt x="3" y="0"/>
                    </a:lnTo>
                    <a:lnTo>
                      <a:pt x="2" y="0"/>
                    </a:lnTo>
                    <a:lnTo>
                      <a:pt x="2" y="1"/>
                    </a:lnTo>
                    <a:lnTo>
                      <a:pt x="2" y="1"/>
                    </a:lnTo>
                    <a:lnTo>
                      <a:pt x="1" y="3"/>
                    </a:lnTo>
                    <a:lnTo>
                      <a:pt x="0" y="5"/>
                    </a:lnTo>
                    <a:lnTo>
                      <a:pt x="0" y="10"/>
                    </a:lnTo>
                    <a:lnTo>
                      <a:pt x="0" y="10"/>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66" name="Freeform 3202">
                <a:extLst>
                  <a:ext uri="{FF2B5EF4-FFF2-40B4-BE49-F238E27FC236}">
                    <a16:creationId xmlns:a16="http://schemas.microsoft.com/office/drawing/2014/main" id="{0B08BE61-B6CF-4888-8DBB-3AF34E0D35CA}"/>
                  </a:ext>
                </a:extLst>
              </p:cNvPr>
              <p:cNvSpPr>
                <a:spLocks/>
              </p:cNvSpPr>
              <p:nvPr/>
            </p:nvSpPr>
            <p:spPr bwMode="auto">
              <a:xfrm>
                <a:off x="3172" y="1765"/>
                <a:ext cx="4" cy="9"/>
              </a:xfrm>
              <a:custGeom>
                <a:avLst/>
                <a:gdLst>
                  <a:gd name="T0" fmla="*/ 4 w 4"/>
                  <a:gd name="T1" fmla="*/ 9 h 9"/>
                  <a:gd name="T2" fmla="*/ 4 w 4"/>
                  <a:gd name="T3" fmla="*/ 9 h 9"/>
                  <a:gd name="T4" fmla="*/ 4 w 4"/>
                  <a:gd name="T5" fmla="*/ 7 h 9"/>
                  <a:gd name="T6" fmla="*/ 4 w 4"/>
                  <a:gd name="T7" fmla="*/ 5 h 9"/>
                  <a:gd name="T8" fmla="*/ 3 w 4"/>
                  <a:gd name="T9" fmla="*/ 3 h 9"/>
                  <a:gd name="T10" fmla="*/ 2 w 4"/>
                  <a:gd name="T11" fmla="*/ 1 h 9"/>
                  <a:gd name="T12" fmla="*/ 2 w 4"/>
                  <a:gd name="T13" fmla="*/ 1 h 9"/>
                  <a:gd name="T14" fmla="*/ 1 w 4"/>
                  <a:gd name="T15" fmla="*/ 0 h 9"/>
                  <a:gd name="T16" fmla="*/ 1 w 4"/>
                  <a:gd name="T17" fmla="*/ 0 h 9"/>
                  <a:gd name="T18" fmla="*/ 0 w 4"/>
                  <a:gd name="T19" fmla="*/ 0 h 9"/>
                  <a:gd name="T20" fmla="*/ 0 w 4"/>
                  <a:gd name="T21" fmla="*/ 0 h 9"/>
                  <a:gd name="T22" fmla="*/ 0 w 4"/>
                  <a:gd name="T23" fmla="*/ 1 h 9"/>
                  <a:gd name="T24" fmla="*/ 0 w 4"/>
                  <a:gd name="T25" fmla="*/ 1 h 9"/>
                  <a:gd name="T26" fmla="*/ 0 w 4"/>
                  <a:gd name="T27" fmla="*/ 1 h 9"/>
                  <a:gd name="T28" fmla="*/ 0 w 4"/>
                  <a:gd name="T29" fmla="*/ 1 h 9"/>
                  <a:gd name="T30" fmla="*/ 0 w 4"/>
                  <a:gd name="T31" fmla="*/ 2 h 9"/>
                  <a:gd name="T32" fmla="*/ 0 w 4"/>
                  <a:gd name="T33" fmla="*/ 1 h 9"/>
                  <a:gd name="T34" fmla="*/ 0 w 4"/>
                  <a:gd name="T35" fmla="*/ 1 h 9"/>
                  <a:gd name="T36" fmla="*/ 1 w 4"/>
                  <a:gd name="T37" fmla="*/ 1 h 9"/>
                  <a:gd name="T38" fmla="*/ 1 w 4"/>
                  <a:gd name="T39" fmla="*/ 1 h 9"/>
                  <a:gd name="T40" fmla="*/ 2 w 4"/>
                  <a:gd name="T41" fmla="*/ 2 h 9"/>
                  <a:gd name="T42" fmla="*/ 2 w 4"/>
                  <a:gd name="T43" fmla="*/ 2 h 9"/>
                  <a:gd name="T44" fmla="*/ 3 w 4"/>
                  <a:gd name="T45" fmla="*/ 3 h 9"/>
                  <a:gd name="T46" fmla="*/ 4 w 4"/>
                  <a:gd name="T47" fmla="*/ 5 h 9"/>
                  <a:gd name="T48" fmla="*/ 4 w 4"/>
                  <a:gd name="T49" fmla="*/ 5 h 9"/>
                  <a:gd name="T50" fmla="*/ 4 w 4"/>
                  <a:gd name="T51" fmla="*/ 7 h 9"/>
                  <a:gd name="T52" fmla="*/ 4 w 4"/>
                  <a:gd name="T53" fmla="*/ 9 h 9"/>
                  <a:gd name="T54" fmla="*/ 4 w 4"/>
                  <a:gd name="T55" fmla="*/ 9 h 9"/>
                  <a:gd name="T56" fmla="*/ 4 w 4"/>
                  <a:gd name="T5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9">
                    <a:moveTo>
                      <a:pt x="4" y="9"/>
                    </a:moveTo>
                    <a:lnTo>
                      <a:pt x="4" y="9"/>
                    </a:lnTo>
                    <a:lnTo>
                      <a:pt x="4" y="7"/>
                    </a:lnTo>
                    <a:lnTo>
                      <a:pt x="4" y="5"/>
                    </a:lnTo>
                    <a:lnTo>
                      <a:pt x="3" y="3"/>
                    </a:lnTo>
                    <a:lnTo>
                      <a:pt x="2" y="1"/>
                    </a:lnTo>
                    <a:lnTo>
                      <a:pt x="2" y="1"/>
                    </a:lnTo>
                    <a:lnTo>
                      <a:pt x="1" y="0"/>
                    </a:lnTo>
                    <a:lnTo>
                      <a:pt x="1" y="0"/>
                    </a:lnTo>
                    <a:lnTo>
                      <a:pt x="0" y="0"/>
                    </a:lnTo>
                    <a:lnTo>
                      <a:pt x="0" y="0"/>
                    </a:lnTo>
                    <a:lnTo>
                      <a:pt x="0" y="1"/>
                    </a:lnTo>
                    <a:lnTo>
                      <a:pt x="0" y="1"/>
                    </a:lnTo>
                    <a:lnTo>
                      <a:pt x="0" y="1"/>
                    </a:lnTo>
                    <a:lnTo>
                      <a:pt x="0" y="1"/>
                    </a:lnTo>
                    <a:lnTo>
                      <a:pt x="0" y="2"/>
                    </a:lnTo>
                    <a:lnTo>
                      <a:pt x="0" y="1"/>
                    </a:lnTo>
                    <a:lnTo>
                      <a:pt x="0" y="1"/>
                    </a:lnTo>
                    <a:lnTo>
                      <a:pt x="1" y="1"/>
                    </a:lnTo>
                    <a:lnTo>
                      <a:pt x="1" y="1"/>
                    </a:lnTo>
                    <a:lnTo>
                      <a:pt x="2" y="2"/>
                    </a:lnTo>
                    <a:lnTo>
                      <a:pt x="2" y="2"/>
                    </a:lnTo>
                    <a:lnTo>
                      <a:pt x="3" y="3"/>
                    </a:lnTo>
                    <a:lnTo>
                      <a:pt x="4" y="5"/>
                    </a:lnTo>
                    <a:lnTo>
                      <a:pt x="4" y="5"/>
                    </a:lnTo>
                    <a:lnTo>
                      <a:pt x="4" y="7"/>
                    </a:lnTo>
                    <a:lnTo>
                      <a:pt x="4" y="9"/>
                    </a:lnTo>
                    <a:lnTo>
                      <a:pt x="4" y="9"/>
                    </a:lnTo>
                    <a:lnTo>
                      <a:pt x="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67" name="Freeform 3203">
                <a:extLst>
                  <a:ext uri="{FF2B5EF4-FFF2-40B4-BE49-F238E27FC236}">
                    <a16:creationId xmlns:a16="http://schemas.microsoft.com/office/drawing/2014/main" id="{4B870ACC-F36C-42C0-B45F-E40045A16049}"/>
                  </a:ext>
                </a:extLst>
              </p:cNvPr>
              <p:cNvSpPr>
                <a:spLocks/>
              </p:cNvSpPr>
              <p:nvPr/>
            </p:nvSpPr>
            <p:spPr bwMode="auto">
              <a:xfrm>
                <a:off x="3172" y="1765"/>
                <a:ext cx="4" cy="9"/>
              </a:xfrm>
              <a:custGeom>
                <a:avLst/>
                <a:gdLst>
                  <a:gd name="T0" fmla="*/ 4 w 4"/>
                  <a:gd name="T1" fmla="*/ 9 h 9"/>
                  <a:gd name="T2" fmla="*/ 4 w 4"/>
                  <a:gd name="T3" fmla="*/ 9 h 9"/>
                  <a:gd name="T4" fmla="*/ 4 w 4"/>
                  <a:gd name="T5" fmla="*/ 7 h 9"/>
                  <a:gd name="T6" fmla="*/ 4 w 4"/>
                  <a:gd name="T7" fmla="*/ 5 h 9"/>
                  <a:gd name="T8" fmla="*/ 3 w 4"/>
                  <a:gd name="T9" fmla="*/ 3 h 9"/>
                  <a:gd name="T10" fmla="*/ 2 w 4"/>
                  <a:gd name="T11" fmla="*/ 1 h 9"/>
                  <a:gd name="T12" fmla="*/ 2 w 4"/>
                  <a:gd name="T13" fmla="*/ 1 h 9"/>
                  <a:gd name="T14" fmla="*/ 1 w 4"/>
                  <a:gd name="T15" fmla="*/ 0 h 9"/>
                  <a:gd name="T16" fmla="*/ 1 w 4"/>
                  <a:gd name="T17" fmla="*/ 0 h 9"/>
                  <a:gd name="T18" fmla="*/ 0 w 4"/>
                  <a:gd name="T19" fmla="*/ 0 h 9"/>
                  <a:gd name="T20" fmla="*/ 0 w 4"/>
                  <a:gd name="T21" fmla="*/ 0 h 9"/>
                  <a:gd name="T22" fmla="*/ 0 w 4"/>
                  <a:gd name="T23" fmla="*/ 1 h 9"/>
                  <a:gd name="T24" fmla="*/ 0 w 4"/>
                  <a:gd name="T25" fmla="*/ 1 h 9"/>
                  <a:gd name="T26" fmla="*/ 0 w 4"/>
                  <a:gd name="T27" fmla="*/ 1 h 9"/>
                  <a:gd name="T28" fmla="*/ 0 w 4"/>
                  <a:gd name="T29" fmla="*/ 1 h 9"/>
                  <a:gd name="T30" fmla="*/ 0 w 4"/>
                  <a:gd name="T31" fmla="*/ 2 h 9"/>
                  <a:gd name="T32" fmla="*/ 0 w 4"/>
                  <a:gd name="T33" fmla="*/ 1 h 9"/>
                  <a:gd name="T34" fmla="*/ 0 w 4"/>
                  <a:gd name="T35" fmla="*/ 1 h 9"/>
                  <a:gd name="T36" fmla="*/ 1 w 4"/>
                  <a:gd name="T37" fmla="*/ 1 h 9"/>
                  <a:gd name="T38" fmla="*/ 1 w 4"/>
                  <a:gd name="T39" fmla="*/ 1 h 9"/>
                  <a:gd name="T40" fmla="*/ 2 w 4"/>
                  <a:gd name="T41" fmla="*/ 2 h 9"/>
                  <a:gd name="T42" fmla="*/ 2 w 4"/>
                  <a:gd name="T43" fmla="*/ 2 h 9"/>
                  <a:gd name="T44" fmla="*/ 3 w 4"/>
                  <a:gd name="T45" fmla="*/ 3 h 9"/>
                  <a:gd name="T46" fmla="*/ 4 w 4"/>
                  <a:gd name="T47" fmla="*/ 5 h 9"/>
                  <a:gd name="T48" fmla="*/ 4 w 4"/>
                  <a:gd name="T49" fmla="*/ 5 h 9"/>
                  <a:gd name="T50" fmla="*/ 4 w 4"/>
                  <a:gd name="T51" fmla="*/ 7 h 9"/>
                  <a:gd name="T52" fmla="*/ 4 w 4"/>
                  <a:gd name="T53" fmla="*/ 9 h 9"/>
                  <a:gd name="T54" fmla="*/ 4 w 4"/>
                  <a:gd name="T55" fmla="*/ 9 h 9"/>
                  <a:gd name="T56" fmla="*/ 4 w 4"/>
                  <a:gd name="T5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9">
                    <a:moveTo>
                      <a:pt x="4" y="9"/>
                    </a:moveTo>
                    <a:lnTo>
                      <a:pt x="4" y="9"/>
                    </a:lnTo>
                    <a:lnTo>
                      <a:pt x="4" y="7"/>
                    </a:lnTo>
                    <a:lnTo>
                      <a:pt x="4" y="5"/>
                    </a:lnTo>
                    <a:lnTo>
                      <a:pt x="3" y="3"/>
                    </a:lnTo>
                    <a:lnTo>
                      <a:pt x="2" y="1"/>
                    </a:lnTo>
                    <a:lnTo>
                      <a:pt x="2" y="1"/>
                    </a:lnTo>
                    <a:lnTo>
                      <a:pt x="1" y="0"/>
                    </a:lnTo>
                    <a:lnTo>
                      <a:pt x="1" y="0"/>
                    </a:lnTo>
                    <a:lnTo>
                      <a:pt x="0" y="0"/>
                    </a:lnTo>
                    <a:lnTo>
                      <a:pt x="0" y="0"/>
                    </a:lnTo>
                    <a:lnTo>
                      <a:pt x="0" y="1"/>
                    </a:lnTo>
                    <a:lnTo>
                      <a:pt x="0" y="1"/>
                    </a:lnTo>
                    <a:lnTo>
                      <a:pt x="0" y="1"/>
                    </a:lnTo>
                    <a:lnTo>
                      <a:pt x="0" y="1"/>
                    </a:lnTo>
                    <a:lnTo>
                      <a:pt x="0" y="2"/>
                    </a:lnTo>
                    <a:lnTo>
                      <a:pt x="0" y="1"/>
                    </a:lnTo>
                    <a:lnTo>
                      <a:pt x="0" y="1"/>
                    </a:lnTo>
                    <a:lnTo>
                      <a:pt x="1" y="1"/>
                    </a:lnTo>
                    <a:lnTo>
                      <a:pt x="1" y="1"/>
                    </a:lnTo>
                    <a:lnTo>
                      <a:pt x="2" y="2"/>
                    </a:lnTo>
                    <a:lnTo>
                      <a:pt x="2" y="2"/>
                    </a:lnTo>
                    <a:lnTo>
                      <a:pt x="3" y="3"/>
                    </a:lnTo>
                    <a:lnTo>
                      <a:pt x="4" y="5"/>
                    </a:lnTo>
                    <a:lnTo>
                      <a:pt x="4" y="5"/>
                    </a:lnTo>
                    <a:lnTo>
                      <a:pt x="4" y="7"/>
                    </a:lnTo>
                    <a:lnTo>
                      <a:pt x="4" y="9"/>
                    </a:lnTo>
                    <a:lnTo>
                      <a:pt x="4" y="9"/>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68" name="Freeform 3204">
                <a:extLst>
                  <a:ext uri="{FF2B5EF4-FFF2-40B4-BE49-F238E27FC236}">
                    <a16:creationId xmlns:a16="http://schemas.microsoft.com/office/drawing/2014/main" id="{83531385-BFA0-4236-8333-F7F509FCE87C}"/>
                  </a:ext>
                </a:extLst>
              </p:cNvPr>
              <p:cNvSpPr>
                <a:spLocks/>
              </p:cNvSpPr>
              <p:nvPr/>
            </p:nvSpPr>
            <p:spPr bwMode="auto">
              <a:xfrm>
                <a:off x="3181" y="1768"/>
                <a:ext cx="9" cy="7"/>
              </a:xfrm>
              <a:custGeom>
                <a:avLst/>
                <a:gdLst>
                  <a:gd name="T0" fmla="*/ 1 w 9"/>
                  <a:gd name="T1" fmla="*/ 7 h 7"/>
                  <a:gd name="T2" fmla="*/ 1 w 9"/>
                  <a:gd name="T3" fmla="*/ 7 h 7"/>
                  <a:gd name="T4" fmla="*/ 1 w 9"/>
                  <a:gd name="T5" fmla="*/ 7 h 7"/>
                  <a:gd name="T6" fmla="*/ 1 w 9"/>
                  <a:gd name="T7" fmla="*/ 6 h 7"/>
                  <a:gd name="T8" fmla="*/ 1 w 9"/>
                  <a:gd name="T9" fmla="*/ 6 h 7"/>
                  <a:gd name="T10" fmla="*/ 3 w 9"/>
                  <a:gd name="T11" fmla="*/ 3 h 7"/>
                  <a:gd name="T12" fmla="*/ 3 w 9"/>
                  <a:gd name="T13" fmla="*/ 3 h 7"/>
                  <a:gd name="T14" fmla="*/ 4 w 9"/>
                  <a:gd name="T15" fmla="*/ 2 h 7"/>
                  <a:gd name="T16" fmla="*/ 6 w 9"/>
                  <a:gd name="T17" fmla="*/ 1 h 7"/>
                  <a:gd name="T18" fmla="*/ 6 w 9"/>
                  <a:gd name="T19" fmla="*/ 1 h 7"/>
                  <a:gd name="T20" fmla="*/ 6 w 9"/>
                  <a:gd name="T21" fmla="*/ 1 h 7"/>
                  <a:gd name="T22" fmla="*/ 7 w 9"/>
                  <a:gd name="T23" fmla="*/ 1 h 7"/>
                  <a:gd name="T24" fmla="*/ 9 w 9"/>
                  <a:gd name="T25" fmla="*/ 1 h 7"/>
                  <a:gd name="T26" fmla="*/ 9 w 9"/>
                  <a:gd name="T27" fmla="*/ 1 h 7"/>
                  <a:gd name="T28" fmla="*/ 9 w 9"/>
                  <a:gd name="T29" fmla="*/ 1 h 7"/>
                  <a:gd name="T30" fmla="*/ 9 w 9"/>
                  <a:gd name="T31" fmla="*/ 1 h 7"/>
                  <a:gd name="T32" fmla="*/ 9 w 9"/>
                  <a:gd name="T33" fmla="*/ 1 h 7"/>
                  <a:gd name="T34" fmla="*/ 9 w 9"/>
                  <a:gd name="T35" fmla="*/ 1 h 7"/>
                  <a:gd name="T36" fmla="*/ 9 w 9"/>
                  <a:gd name="T37" fmla="*/ 1 h 7"/>
                  <a:gd name="T38" fmla="*/ 9 w 9"/>
                  <a:gd name="T39" fmla="*/ 1 h 7"/>
                  <a:gd name="T40" fmla="*/ 9 w 9"/>
                  <a:gd name="T41" fmla="*/ 0 h 7"/>
                  <a:gd name="T42" fmla="*/ 7 w 9"/>
                  <a:gd name="T43" fmla="*/ 0 h 7"/>
                  <a:gd name="T44" fmla="*/ 6 w 9"/>
                  <a:gd name="T45" fmla="*/ 0 h 7"/>
                  <a:gd name="T46" fmla="*/ 6 w 9"/>
                  <a:gd name="T47" fmla="*/ 0 h 7"/>
                  <a:gd name="T48" fmla="*/ 6 w 9"/>
                  <a:gd name="T49" fmla="*/ 1 h 7"/>
                  <a:gd name="T50" fmla="*/ 4 w 9"/>
                  <a:gd name="T51" fmla="*/ 1 h 7"/>
                  <a:gd name="T52" fmla="*/ 3 w 9"/>
                  <a:gd name="T53" fmla="*/ 3 h 7"/>
                  <a:gd name="T54" fmla="*/ 3 w 9"/>
                  <a:gd name="T55" fmla="*/ 3 h 7"/>
                  <a:gd name="T56" fmla="*/ 1 w 9"/>
                  <a:gd name="T57" fmla="*/ 5 h 7"/>
                  <a:gd name="T58" fmla="*/ 1 w 9"/>
                  <a:gd name="T59" fmla="*/ 5 h 7"/>
                  <a:gd name="T60" fmla="*/ 1 w 9"/>
                  <a:gd name="T61" fmla="*/ 6 h 7"/>
                  <a:gd name="T62" fmla="*/ 0 w 9"/>
                  <a:gd name="T63" fmla="*/ 7 h 7"/>
                  <a:gd name="T64" fmla="*/ 0 w 9"/>
                  <a:gd name="T65" fmla="*/ 7 h 7"/>
                  <a:gd name="T66" fmla="*/ 1 w 9"/>
                  <a:gd name="T6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7">
                    <a:moveTo>
                      <a:pt x="1" y="7"/>
                    </a:moveTo>
                    <a:lnTo>
                      <a:pt x="1" y="7"/>
                    </a:lnTo>
                    <a:lnTo>
                      <a:pt x="1" y="7"/>
                    </a:lnTo>
                    <a:lnTo>
                      <a:pt x="1" y="6"/>
                    </a:lnTo>
                    <a:lnTo>
                      <a:pt x="1" y="6"/>
                    </a:lnTo>
                    <a:lnTo>
                      <a:pt x="3" y="3"/>
                    </a:lnTo>
                    <a:lnTo>
                      <a:pt x="3" y="3"/>
                    </a:lnTo>
                    <a:lnTo>
                      <a:pt x="4" y="2"/>
                    </a:lnTo>
                    <a:lnTo>
                      <a:pt x="6" y="1"/>
                    </a:lnTo>
                    <a:lnTo>
                      <a:pt x="6" y="1"/>
                    </a:lnTo>
                    <a:lnTo>
                      <a:pt x="6" y="1"/>
                    </a:lnTo>
                    <a:lnTo>
                      <a:pt x="7" y="1"/>
                    </a:lnTo>
                    <a:lnTo>
                      <a:pt x="9" y="1"/>
                    </a:lnTo>
                    <a:lnTo>
                      <a:pt x="9" y="1"/>
                    </a:lnTo>
                    <a:lnTo>
                      <a:pt x="9" y="1"/>
                    </a:lnTo>
                    <a:lnTo>
                      <a:pt x="9" y="1"/>
                    </a:lnTo>
                    <a:lnTo>
                      <a:pt x="9" y="1"/>
                    </a:lnTo>
                    <a:lnTo>
                      <a:pt x="9" y="1"/>
                    </a:lnTo>
                    <a:lnTo>
                      <a:pt x="9" y="1"/>
                    </a:lnTo>
                    <a:lnTo>
                      <a:pt x="9" y="1"/>
                    </a:lnTo>
                    <a:lnTo>
                      <a:pt x="9" y="0"/>
                    </a:lnTo>
                    <a:lnTo>
                      <a:pt x="7" y="0"/>
                    </a:lnTo>
                    <a:lnTo>
                      <a:pt x="6" y="0"/>
                    </a:lnTo>
                    <a:lnTo>
                      <a:pt x="6" y="0"/>
                    </a:lnTo>
                    <a:lnTo>
                      <a:pt x="6" y="1"/>
                    </a:lnTo>
                    <a:lnTo>
                      <a:pt x="4" y="1"/>
                    </a:lnTo>
                    <a:lnTo>
                      <a:pt x="3" y="3"/>
                    </a:lnTo>
                    <a:lnTo>
                      <a:pt x="3" y="3"/>
                    </a:lnTo>
                    <a:lnTo>
                      <a:pt x="1" y="5"/>
                    </a:lnTo>
                    <a:lnTo>
                      <a:pt x="1" y="5"/>
                    </a:lnTo>
                    <a:lnTo>
                      <a:pt x="1" y="6"/>
                    </a:lnTo>
                    <a:lnTo>
                      <a:pt x="0" y="7"/>
                    </a:lnTo>
                    <a:lnTo>
                      <a:pt x="0" y="7"/>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69" name="Freeform 3205">
                <a:extLst>
                  <a:ext uri="{FF2B5EF4-FFF2-40B4-BE49-F238E27FC236}">
                    <a16:creationId xmlns:a16="http://schemas.microsoft.com/office/drawing/2014/main" id="{FA73F636-050F-455E-91A8-47A4C497ACBA}"/>
                  </a:ext>
                </a:extLst>
              </p:cNvPr>
              <p:cNvSpPr>
                <a:spLocks/>
              </p:cNvSpPr>
              <p:nvPr/>
            </p:nvSpPr>
            <p:spPr bwMode="auto">
              <a:xfrm>
                <a:off x="3181" y="1768"/>
                <a:ext cx="9" cy="7"/>
              </a:xfrm>
              <a:custGeom>
                <a:avLst/>
                <a:gdLst>
                  <a:gd name="T0" fmla="*/ 1 w 9"/>
                  <a:gd name="T1" fmla="*/ 7 h 7"/>
                  <a:gd name="T2" fmla="*/ 1 w 9"/>
                  <a:gd name="T3" fmla="*/ 7 h 7"/>
                  <a:gd name="T4" fmla="*/ 1 w 9"/>
                  <a:gd name="T5" fmla="*/ 7 h 7"/>
                  <a:gd name="T6" fmla="*/ 1 w 9"/>
                  <a:gd name="T7" fmla="*/ 6 h 7"/>
                  <a:gd name="T8" fmla="*/ 1 w 9"/>
                  <a:gd name="T9" fmla="*/ 6 h 7"/>
                  <a:gd name="T10" fmla="*/ 3 w 9"/>
                  <a:gd name="T11" fmla="*/ 3 h 7"/>
                  <a:gd name="T12" fmla="*/ 3 w 9"/>
                  <a:gd name="T13" fmla="*/ 3 h 7"/>
                  <a:gd name="T14" fmla="*/ 4 w 9"/>
                  <a:gd name="T15" fmla="*/ 2 h 7"/>
                  <a:gd name="T16" fmla="*/ 6 w 9"/>
                  <a:gd name="T17" fmla="*/ 1 h 7"/>
                  <a:gd name="T18" fmla="*/ 6 w 9"/>
                  <a:gd name="T19" fmla="*/ 1 h 7"/>
                  <a:gd name="T20" fmla="*/ 6 w 9"/>
                  <a:gd name="T21" fmla="*/ 1 h 7"/>
                  <a:gd name="T22" fmla="*/ 7 w 9"/>
                  <a:gd name="T23" fmla="*/ 1 h 7"/>
                  <a:gd name="T24" fmla="*/ 9 w 9"/>
                  <a:gd name="T25" fmla="*/ 1 h 7"/>
                  <a:gd name="T26" fmla="*/ 9 w 9"/>
                  <a:gd name="T27" fmla="*/ 1 h 7"/>
                  <a:gd name="T28" fmla="*/ 9 w 9"/>
                  <a:gd name="T29" fmla="*/ 1 h 7"/>
                  <a:gd name="T30" fmla="*/ 9 w 9"/>
                  <a:gd name="T31" fmla="*/ 1 h 7"/>
                  <a:gd name="T32" fmla="*/ 9 w 9"/>
                  <a:gd name="T33" fmla="*/ 1 h 7"/>
                  <a:gd name="T34" fmla="*/ 9 w 9"/>
                  <a:gd name="T35" fmla="*/ 1 h 7"/>
                  <a:gd name="T36" fmla="*/ 9 w 9"/>
                  <a:gd name="T37" fmla="*/ 1 h 7"/>
                  <a:gd name="T38" fmla="*/ 9 w 9"/>
                  <a:gd name="T39" fmla="*/ 1 h 7"/>
                  <a:gd name="T40" fmla="*/ 9 w 9"/>
                  <a:gd name="T41" fmla="*/ 0 h 7"/>
                  <a:gd name="T42" fmla="*/ 7 w 9"/>
                  <a:gd name="T43" fmla="*/ 0 h 7"/>
                  <a:gd name="T44" fmla="*/ 6 w 9"/>
                  <a:gd name="T45" fmla="*/ 0 h 7"/>
                  <a:gd name="T46" fmla="*/ 6 w 9"/>
                  <a:gd name="T47" fmla="*/ 0 h 7"/>
                  <a:gd name="T48" fmla="*/ 6 w 9"/>
                  <a:gd name="T49" fmla="*/ 1 h 7"/>
                  <a:gd name="T50" fmla="*/ 4 w 9"/>
                  <a:gd name="T51" fmla="*/ 1 h 7"/>
                  <a:gd name="T52" fmla="*/ 3 w 9"/>
                  <a:gd name="T53" fmla="*/ 3 h 7"/>
                  <a:gd name="T54" fmla="*/ 3 w 9"/>
                  <a:gd name="T55" fmla="*/ 3 h 7"/>
                  <a:gd name="T56" fmla="*/ 1 w 9"/>
                  <a:gd name="T57" fmla="*/ 5 h 7"/>
                  <a:gd name="T58" fmla="*/ 1 w 9"/>
                  <a:gd name="T59" fmla="*/ 5 h 7"/>
                  <a:gd name="T60" fmla="*/ 1 w 9"/>
                  <a:gd name="T61" fmla="*/ 6 h 7"/>
                  <a:gd name="T62" fmla="*/ 0 w 9"/>
                  <a:gd name="T63" fmla="*/ 7 h 7"/>
                  <a:gd name="T64" fmla="*/ 0 w 9"/>
                  <a:gd name="T65" fmla="*/ 7 h 7"/>
                  <a:gd name="T66" fmla="*/ 1 w 9"/>
                  <a:gd name="T6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7">
                    <a:moveTo>
                      <a:pt x="1" y="7"/>
                    </a:moveTo>
                    <a:lnTo>
                      <a:pt x="1" y="7"/>
                    </a:lnTo>
                    <a:lnTo>
                      <a:pt x="1" y="7"/>
                    </a:lnTo>
                    <a:lnTo>
                      <a:pt x="1" y="6"/>
                    </a:lnTo>
                    <a:lnTo>
                      <a:pt x="1" y="6"/>
                    </a:lnTo>
                    <a:lnTo>
                      <a:pt x="3" y="3"/>
                    </a:lnTo>
                    <a:lnTo>
                      <a:pt x="3" y="3"/>
                    </a:lnTo>
                    <a:lnTo>
                      <a:pt x="4" y="2"/>
                    </a:lnTo>
                    <a:lnTo>
                      <a:pt x="6" y="1"/>
                    </a:lnTo>
                    <a:lnTo>
                      <a:pt x="6" y="1"/>
                    </a:lnTo>
                    <a:lnTo>
                      <a:pt x="6" y="1"/>
                    </a:lnTo>
                    <a:lnTo>
                      <a:pt x="7" y="1"/>
                    </a:lnTo>
                    <a:lnTo>
                      <a:pt x="9" y="1"/>
                    </a:lnTo>
                    <a:lnTo>
                      <a:pt x="9" y="1"/>
                    </a:lnTo>
                    <a:lnTo>
                      <a:pt x="9" y="1"/>
                    </a:lnTo>
                    <a:lnTo>
                      <a:pt x="9" y="1"/>
                    </a:lnTo>
                    <a:lnTo>
                      <a:pt x="9" y="1"/>
                    </a:lnTo>
                    <a:lnTo>
                      <a:pt x="9" y="1"/>
                    </a:lnTo>
                    <a:lnTo>
                      <a:pt x="9" y="1"/>
                    </a:lnTo>
                    <a:lnTo>
                      <a:pt x="9" y="1"/>
                    </a:lnTo>
                    <a:lnTo>
                      <a:pt x="9" y="0"/>
                    </a:lnTo>
                    <a:lnTo>
                      <a:pt x="7" y="0"/>
                    </a:lnTo>
                    <a:lnTo>
                      <a:pt x="6" y="0"/>
                    </a:lnTo>
                    <a:lnTo>
                      <a:pt x="6" y="0"/>
                    </a:lnTo>
                    <a:lnTo>
                      <a:pt x="6" y="1"/>
                    </a:lnTo>
                    <a:lnTo>
                      <a:pt x="4" y="1"/>
                    </a:lnTo>
                    <a:lnTo>
                      <a:pt x="3" y="3"/>
                    </a:lnTo>
                    <a:lnTo>
                      <a:pt x="3" y="3"/>
                    </a:lnTo>
                    <a:lnTo>
                      <a:pt x="1" y="5"/>
                    </a:lnTo>
                    <a:lnTo>
                      <a:pt x="1" y="5"/>
                    </a:lnTo>
                    <a:lnTo>
                      <a:pt x="1" y="6"/>
                    </a:lnTo>
                    <a:lnTo>
                      <a:pt x="0" y="7"/>
                    </a:lnTo>
                    <a:lnTo>
                      <a:pt x="0" y="7"/>
                    </a:lnTo>
                    <a:lnTo>
                      <a:pt x="1"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70" name="Freeform 3206">
                <a:extLst>
                  <a:ext uri="{FF2B5EF4-FFF2-40B4-BE49-F238E27FC236}">
                    <a16:creationId xmlns:a16="http://schemas.microsoft.com/office/drawing/2014/main" id="{E379E12D-5BE6-4B18-A39A-395510432D74}"/>
                  </a:ext>
                </a:extLst>
              </p:cNvPr>
              <p:cNvSpPr>
                <a:spLocks/>
              </p:cNvSpPr>
              <p:nvPr/>
            </p:nvSpPr>
            <p:spPr bwMode="auto">
              <a:xfrm>
                <a:off x="3184" y="1772"/>
                <a:ext cx="6" cy="3"/>
              </a:xfrm>
              <a:custGeom>
                <a:avLst/>
                <a:gdLst>
                  <a:gd name="T0" fmla="*/ 0 w 6"/>
                  <a:gd name="T1" fmla="*/ 3 h 3"/>
                  <a:gd name="T2" fmla="*/ 0 w 6"/>
                  <a:gd name="T3" fmla="*/ 3 h 3"/>
                  <a:gd name="T4" fmla="*/ 1 w 6"/>
                  <a:gd name="T5" fmla="*/ 2 h 3"/>
                  <a:gd name="T6" fmla="*/ 3 w 6"/>
                  <a:gd name="T7" fmla="*/ 1 h 3"/>
                  <a:gd name="T8" fmla="*/ 3 w 6"/>
                  <a:gd name="T9" fmla="*/ 1 h 3"/>
                  <a:gd name="T10" fmla="*/ 4 w 6"/>
                  <a:gd name="T11" fmla="*/ 1 h 3"/>
                  <a:gd name="T12" fmla="*/ 5 w 6"/>
                  <a:gd name="T13" fmla="*/ 2 h 3"/>
                  <a:gd name="T14" fmla="*/ 6 w 6"/>
                  <a:gd name="T15" fmla="*/ 2 h 3"/>
                  <a:gd name="T16" fmla="*/ 6 w 6"/>
                  <a:gd name="T17" fmla="*/ 2 h 3"/>
                  <a:gd name="T18" fmla="*/ 6 w 6"/>
                  <a:gd name="T19" fmla="*/ 2 h 3"/>
                  <a:gd name="T20" fmla="*/ 6 w 6"/>
                  <a:gd name="T21" fmla="*/ 2 h 3"/>
                  <a:gd name="T22" fmla="*/ 6 w 6"/>
                  <a:gd name="T23" fmla="*/ 1 h 3"/>
                  <a:gd name="T24" fmla="*/ 5 w 6"/>
                  <a:gd name="T25" fmla="*/ 1 h 3"/>
                  <a:gd name="T26" fmla="*/ 4 w 6"/>
                  <a:gd name="T27" fmla="*/ 0 h 3"/>
                  <a:gd name="T28" fmla="*/ 3 w 6"/>
                  <a:gd name="T29" fmla="*/ 0 h 3"/>
                  <a:gd name="T30" fmla="*/ 3 w 6"/>
                  <a:gd name="T31" fmla="*/ 0 h 3"/>
                  <a:gd name="T32" fmla="*/ 2 w 6"/>
                  <a:gd name="T33" fmla="*/ 1 h 3"/>
                  <a:gd name="T34" fmla="*/ 1 w 6"/>
                  <a:gd name="T35" fmla="*/ 2 h 3"/>
                  <a:gd name="T36" fmla="*/ 0 w 6"/>
                  <a:gd name="T37" fmla="*/ 3 h 3"/>
                  <a:gd name="T38" fmla="*/ 0 w 6"/>
                  <a:gd name="T39" fmla="*/ 3 h 3"/>
                  <a:gd name="T40" fmla="*/ 0 w 6"/>
                  <a:gd name="T41" fmla="*/ 3 h 3"/>
                  <a:gd name="T42" fmla="*/ 0 w 6"/>
                  <a:gd name="T4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3">
                    <a:moveTo>
                      <a:pt x="0" y="3"/>
                    </a:moveTo>
                    <a:lnTo>
                      <a:pt x="0" y="3"/>
                    </a:lnTo>
                    <a:lnTo>
                      <a:pt x="1" y="2"/>
                    </a:lnTo>
                    <a:lnTo>
                      <a:pt x="3" y="1"/>
                    </a:lnTo>
                    <a:lnTo>
                      <a:pt x="3" y="1"/>
                    </a:lnTo>
                    <a:lnTo>
                      <a:pt x="4" y="1"/>
                    </a:lnTo>
                    <a:lnTo>
                      <a:pt x="5" y="2"/>
                    </a:lnTo>
                    <a:lnTo>
                      <a:pt x="6" y="2"/>
                    </a:lnTo>
                    <a:lnTo>
                      <a:pt x="6" y="2"/>
                    </a:lnTo>
                    <a:lnTo>
                      <a:pt x="6" y="2"/>
                    </a:lnTo>
                    <a:lnTo>
                      <a:pt x="6" y="2"/>
                    </a:lnTo>
                    <a:lnTo>
                      <a:pt x="6" y="1"/>
                    </a:lnTo>
                    <a:lnTo>
                      <a:pt x="5" y="1"/>
                    </a:lnTo>
                    <a:lnTo>
                      <a:pt x="4" y="0"/>
                    </a:lnTo>
                    <a:lnTo>
                      <a:pt x="3" y="0"/>
                    </a:lnTo>
                    <a:lnTo>
                      <a:pt x="3" y="0"/>
                    </a:lnTo>
                    <a:lnTo>
                      <a:pt x="2" y="1"/>
                    </a:lnTo>
                    <a:lnTo>
                      <a:pt x="1" y="2"/>
                    </a:lnTo>
                    <a:lnTo>
                      <a:pt x="0" y="3"/>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71" name="Freeform 3207">
                <a:extLst>
                  <a:ext uri="{FF2B5EF4-FFF2-40B4-BE49-F238E27FC236}">
                    <a16:creationId xmlns:a16="http://schemas.microsoft.com/office/drawing/2014/main" id="{315DB2B2-52DC-4045-A026-D28C549ECFD2}"/>
                  </a:ext>
                </a:extLst>
              </p:cNvPr>
              <p:cNvSpPr>
                <a:spLocks/>
              </p:cNvSpPr>
              <p:nvPr/>
            </p:nvSpPr>
            <p:spPr bwMode="auto">
              <a:xfrm>
                <a:off x="3184" y="1772"/>
                <a:ext cx="6" cy="3"/>
              </a:xfrm>
              <a:custGeom>
                <a:avLst/>
                <a:gdLst>
                  <a:gd name="T0" fmla="*/ 0 w 6"/>
                  <a:gd name="T1" fmla="*/ 3 h 3"/>
                  <a:gd name="T2" fmla="*/ 0 w 6"/>
                  <a:gd name="T3" fmla="*/ 3 h 3"/>
                  <a:gd name="T4" fmla="*/ 1 w 6"/>
                  <a:gd name="T5" fmla="*/ 2 h 3"/>
                  <a:gd name="T6" fmla="*/ 3 w 6"/>
                  <a:gd name="T7" fmla="*/ 1 h 3"/>
                  <a:gd name="T8" fmla="*/ 3 w 6"/>
                  <a:gd name="T9" fmla="*/ 1 h 3"/>
                  <a:gd name="T10" fmla="*/ 4 w 6"/>
                  <a:gd name="T11" fmla="*/ 1 h 3"/>
                  <a:gd name="T12" fmla="*/ 5 w 6"/>
                  <a:gd name="T13" fmla="*/ 2 h 3"/>
                  <a:gd name="T14" fmla="*/ 6 w 6"/>
                  <a:gd name="T15" fmla="*/ 2 h 3"/>
                  <a:gd name="T16" fmla="*/ 6 w 6"/>
                  <a:gd name="T17" fmla="*/ 2 h 3"/>
                  <a:gd name="T18" fmla="*/ 6 w 6"/>
                  <a:gd name="T19" fmla="*/ 2 h 3"/>
                  <a:gd name="T20" fmla="*/ 6 w 6"/>
                  <a:gd name="T21" fmla="*/ 2 h 3"/>
                  <a:gd name="T22" fmla="*/ 6 w 6"/>
                  <a:gd name="T23" fmla="*/ 1 h 3"/>
                  <a:gd name="T24" fmla="*/ 5 w 6"/>
                  <a:gd name="T25" fmla="*/ 1 h 3"/>
                  <a:gd name="T26" fmla="*/ 4 w 6"/>
                  <a:gd name="T27" fmla="*/ 0 h 3"/>
                  <a:gd name="T28" fmla="*/ 3 w 6"/>
                  <a:gd name="T29" fmla="*/ 0 h 3"/>
                  <a:gd name="T30" fmla="*/ 3 w 6"/>
                  <a:gd name="T31" fmla="*/ 0 h 3"/>
                  <a:gd name="T32" fmla="*/ 2 w 6"/>
                  <a:gd name="T33" fmla="*/ 1 h 3"/>
                  <a:gd name="T34" fmla="*/ 1 w 6"/>
                  <a:gd name="T35" fmla="*/ 2 h 3"/>
                  <a:gd name="T36" fmla="*/ 0 w 6"/>
                  <a:gd name="T37" fmla="*/ 3 h 3"/>
                  <a:gd name="T38" fmla="*/ 0 w 6"/>
                  <a:gd name="T39" fmla="*/ 3 h 3"/>
                  <a:gd name="T40" fmla="*/ 0 w 6"/>
                  <a:gd name="T41" fmla="*/ 3 h 3"/>
                  <a:gd name="T42" fmla="*/ 0 w 6"/>
                  <a:gd name="T4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3">
                    <a:moveTo>
                      <a:pt x="0" y="3"/>
                    </a:moveTo>
                    <a:lnTo>
                      <a:pt x="0" y="3"/>
                    </a:lnTo>
                    <a:lnTo>
                      <a:pt x="1" y="2"/>
                    </a:lnTo>
                    <a:lnTo>
                      <a:pt x="3" y="1"/>
                    </a:lnTo>
                    <a:lnTo>
                      <a:pt x="3" y="1"/>
                    </a:lnTo>
                    <a:lnTo>
                      <a:pt x="4" y="1"/>
                    </a:lnTo>
                    <a:lnTo>
                      <a:pt x="5" y="2"/>
                    </a:lnTo>
                    <a:lnTo>
                      <a:pt x="6" y="2"/>
                    </a:lnTo>
                    <a:lnTo>
                      <a:pt x="6" y="2"/>
                    </a:lnTo>
                    <a:lnTo>
                      <a:pt x="6" y="2"/>
                    </a:lnTo>
                    <a:lnTo>
                      <a:pt x="6" y="2"/>
                    </a:lnTo>
                    <a:lnTo>
                      <a:pt x="6" y="1"/>
                    </a:lnTo>
                    <a:lnTo>
                      <a:pt x="5" y="1"/>
                    </a:lnTo>
                    <a:lnTo>
                      <a:pt x="4" y="0"/>
                    </a:lnTo>
                    <a:lnTo>
                      <a:pt x="3" y="0"/>
                    </a:lnTo>
                    <a:lnTo>
                      <a:pt x="3" y="0"/>
                    </a:lnTo>
                    <a:lnTo>
                      <a:pt x="2" y="1"/>
                    </a:lnTo>
                    <a:lnTo>
                      <a:pt x="1" y="2"/>
                    </a:lnTo>
                    <a:lnTo>
                      <a:pt x="0" y="3"/>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72" name="Freeform 3208">
                <a:extLst>
                  <a:ext uri="{FF2B5EF4-FFF2-40B4-BE49-F238E27FC236}">
                    <a16:creationId xmlns:a16="http://schemas.microsoft.com/office/drawing/2014/main" id="{948BC807-9F1E-4D8C-8333-D8A4CC427AEF}"/>
                  </a:ext>
                </a:extLst>
              </p:cNvPr>
              <p:cNvSpPr>
                <a:spLocks/>
              </p:cNvSpPr>
              <p:nvPr/>
            </p:nvSpPr>
            <p:spPr bwMode="auto">
              <a:xfrm>
                <a:off x="3108" y="1769"/>
                <a:ext cx="8" cy="6"/>
              </a:xfrm>
              <a:custGeom>
                <a:avLst/>
                <a:gdLst>
                  <a:gd name="T0" fmla="*/ 8 w 8"/>
                  <a:gd name="T1" fmla="*/ 5 h 6"/>
                  <a:gd name="T2" fmla="*/ 8 w 8"/>
                  <a:gd name="T3" fmla="*/ 5 h 6"/>
                  <a:gd name="T4" fmla="*/ 7 w 8"/>
                  <a:gd name="T5" fmla="*/ 4 h 6"/>
                  <a:gd name="T6" fmla="*/ 6 w 8"/>
                  <a:gd name="T7" fmla="*/ 2 h 6"/>
                  <a:gd name="T8" fmla="*/ 4 w 8"/>
                  <a:gd name="T9" fmla="*/ 1 h 6"/>
                  <a:gd name="T10" fmla="*/ 2 w 8"/>
                  <a:gd name="T11" fmla="*/ 0 h 6"/>
                  <a:gd name="T12" fmla="*/ 2 w 8"/>
                  <a:gd name="T13" fmla="*/ 0 h 6"/>
                  <a:gd name="T14" fmla="*/ 1 w 8"/>
                  <a:gd name="T15" fmla="*/ 0 h 6"/>
                  <a:gd name="T16" fmla="*/ 0 w 8"/>
                  <a:gd name="T17" fmla="*/ 0 h 6"/>
                  <a:gd name="T18" fmla="*/ 0 w 8"/>
                  <a:gd name="T19" fmla="*/ 1 h 6"/>
                  <a:gd name="T20" fmla="*/ 0 w 8"/>
                  <a:gd name="T21" fmla="*/ 1 h 6"/>
                  <a:gd name="T22" fmla="*/ 0 w 8"/>
                  <a:gd name="T23" fmla="*/ 1 h 6"/>
                  <a:gd name="T24" fmla="*/ 0 w 8"/>
                  <a:gd name="T25" fmla="*/ 1 h 6"/>
                  <a:gd name="T26" fmla="*/ 0 w 8"/>
                  <a:gd name="T27" fmla="*/ 2 h 6"/>
                  <a:gd name="T28" fmla="*/ 0 w 8"/>
                  <a:gd name="T29" fmla="*/ 2 h 6"/>
                  <a:gd name="T30" fmla="*/ 0 w 8"/>
                  <a:gd name="T31" fmla="*/ 2 h 6"/>
                  <a:gd name="T32" fmla="*/ 0 w 8"/>
                  <a:gd name="T33" fmla="*/ 2 h 6"/>
                  <a:gd name="T34" fmla="*/ 0 w 8"/>
                  <a:gd name="T35" fmla="*/ 1 h 6"/>
                  <a:gd name="T36" fmla="*/ 1 w 8"/>
                  <a:gd name="T37" fmla="*/ 1 h 6"/>
                  <a:gd name="T38" fmla="*/ 1 w 8"/>
                  <a:gd name="T39" fmla="*/ 1 h 6"/>
                  <a:gd name="T40" fmla="*/ 2 w 8"/>
                  <a:gd name="T41" fmla="*/ 1 h 6"/>
                  <a:gd name="T42" fmla="*/ 2 w 8"/>
                  <a:gd name="T43" fmla="*/ 1 h 6"/>
                  <a:gd name="T44" fmla="*/ 3 w 8"/>
                  <a:gd name="T45" fmla="*/ 1 h 6"/>
                  <a:gd name="T46" fmla="*/ 3 w 8"/>
                  <a:gd name="T47" fmla="*/ 1 h 6"/>
                  <a:gd name="T48" fmla="*/ 5 w 8"/>
                  <a:gd name="T49" fmla="*/ 2 h 6"/>
                  <a:gd name="T50" fmla="*/ 5 w 8"/>
                  <a:gd name="T51" fmla="*/ 2 h 6"/>
                  <a:gd name="T52" fmla="*/ 7 w 8"/>
                  <a:gd name="T53" fmla="*/ 3 h 6"/>
                  <a:gd name="T54" fmla="*/ 8 w 8"/>
                  <a:gd name="T55" fmla="*/ 6 h 6"/>
                  <a:gd name="T56" fmla="*/ 8 w 8"/>
                  <a:gd name="T57" fmla="*/ 6 h 6"/>
                  <a:gd name="T58" fmla="*/ 8 w 8"/>
                  <a:gd name="T5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6">
                    <a:moveTo>
                      <a:pt x="8" y="5"/>
                    </a:moveTo>
                    <a:lnTo>
                      <a:pt x="8" y="5"/>
                    </a:lnTo>
                    <a:lnTo>
                      <a:pt x="7" y="4"/>
                    </a:lnTo>
                    <a:lnTo>
                      <a:pt x="6" y="2"/>
                    </a:lnTo>
                    <a:lnTo>
                      <a:pt x="4" y="1"/>
                    </a:lnTo>
                    <a:lnTo>
                      <a:pt x="2" y="0"/>
                    </a:lnTo>
                    <a:lnTo>
                      <a:pt x="2" y="0"/>
                    </a:lnTo>
                    <a:lnTo>
                      <a:pt x="1" y="0"/>
                    </a:lnTo>
                    <a:lnTo>
                      <a:pt x="0" y="0"/>
                    </a:lnTo>
                    <a:lnTo>
                      <a:pt x="0" y="1"/>
                    </a:lnTo>
                    <a:lnTo>
                      <a:pt x="0" y="1"/>
                    </a:lnTo>
                    <a:lnTo>
                      <a:pt x="0" y="1"/>
                    </a:lnTo>
                    <a:lnTo>
                      <a:pt x="0" y="1"/>
                    </a:lnTo>
                    <a:lnTo>
                      <a:pt x="0" y="2"/>
                    </a:lnTo>
                    <a:lnTo>
                      <a:pt x="0" y="2"/>
                    </a:lnTo>
                    <a:lnTo>
                      <a:pt x="0" y="2"/>
                    </a:lnTo>
                    <a:lnTo>
                      <a:pt x="0" y="2"/>
                    </a:lnTo>
                    <a:lnTo>
                      <a:pt x="0" y="1"/>
                    </a:lnTo>
                    <a:lnTo>
                      <a:pt x="1" y="1"/>
                    </a:lnTo>
                    <a:lnTo>
                      <a:pt x="1" y="1"/>
                    </a:lnTo>
                    <a:lnTo>
                      <a:pt x="2" y="1"/>
                    </a:lnTo>
                    <a:lnTo>
                      <a:pt x="2" y="1"/>
                    </a:lnTo>
                    <a:lnTo>
                      <a:pt x="3" y="1"/>
                    </a:lnTo>
                    <a:lnTo>
                      <a:pt x="3" y="1"/>
                    </a:lnTo>
                    <a:lnTo>
                      <a:pt x="5" y="2"/>
                    </a:lnTo>
                    <a:lnTo>
                      <a:pt x="5" y="2"/>
                    </a:lnTo>
                    <a:lnTo>
                      <a:pt x="7" y="3"/>
                    </a:lnTo>
                    <a:lnTo>
                      <a:pt x="8" y="6"/>
                    </a:lnTo>
                    <a:lnTo>
                      <a:pt x="8" y="6"/>
                    </a:lnTo>
                    <a:lnTo>
                      <a:pt x="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73" name="Freeform 3209">
                <a:extLst>
                  <a:ext uri="{FF2B5EF4-FFF2-40B4-BE49-F238E27FC236}">
                    <a16:creationId xmlns:a16="http://schemas.microsoft.com/office/drawing/2014/main" id="{A841DB12-BE38-4695-935C-53344AB174BA}"/>
                  </a:ext>
                </a:extLst>
              </p:cNvPr>
              <p:cNvSpPr>
                <a:spLocks/>
              </p:cNvSpPr>
              <p:nvPr/>
            </p:nvSpPr>
            <p:spPr bwMode="auto">
              <a:xfrm>
                <a:off x="3108" y="1769"/>
                <a:ext cx="8" cy="6"/>
              </a:xfrm>
              <a:custGeom>
                <a:avLst/>
                <a:gdLst>
                  <a:gd name="T0" fmla="*/ 8 w 8"/>
                  <a:gd name="T1" fmla="*/ 5 h 6"/>
                  <a:gd name="T2" fmla="*/ 8 w 8"/>
                  <a:gd name="T3" fmla="*/ 5 h 6"/>
                  <a:gd name="T4" fmla="*/ 7 w 8"/>
                  <a:gd name="T5" fmla="*/ 4 h 6"/>
                  <a:gd name="T6" fmla="*/ 6 w 8"/>
                  <a:gd name="T7" fmla="*/ 2 h 6"/>
                  <a:gd name="T8" fmla="*/ 4 w 8"/>
                  <a:gd name="T9" fmla="*/ 1 h 6"/>
                  <a:gd name="T10" fmla="*/ 2 w 8"/>
                  <a:gd name="T11" fmla="*/ 0 h 6"/>
                  <a:gd name="T12" fmla="*/ 2 w 8"/>
                  <a:gd name="T13" fmla="*/ 0 h 6"/>
                  <a:gd name="T14" fmla="*/ 1 w 8"/>
                  <a:gd name="T15" fmla="*/ 0 h 6"/>
                  <a:gd name="T16" fmla="*/ 0 w 8"/>
                  <a:gd name="T17" fmla="*/ 0 h 6"/>
                  <a:gd name="T18" fmla="*/ 0 w 8"/>
                  <a:gd name="T19" fmla="*/ 1 h 6"/>
                  <a:gd name="T20" fmla="*/ 0 w 8"/>
                  <a:gd name="T21" fmla="*/ 1 h 6"/>
                  <a:gd name="T22" fmla="*/ 0 w 8"/>
                  <a:gd name="T23" fmla="*/ 1 h 6"/>
                  <a:gd name="T24" fmla="*/ 0 w 8"/>
                  <a:gd name="T25" fmla="*/ 1 h 6"/>
                  <a:gd name="T26" fmla="*/ 0 w 8"/>
                  <a:gd name="T27" fmla="*/ 2 h 6"/>
                  <a:gd name="T28" fmla="*/ 0 w 8"/>
                  <a:gd name="T29" fmla="*/ 2 h 6"/>
                  <a:gd name="T30" fmla="*/ 0 w 8"/>
                  <a:gd name="T31" fmla="*/ 2 h 6"/>
                  <a:gd name="T32" fmla="*/ 0 w 8"/>
                  <a:gd name="T33" fmla="*/ 2 h 6"/>
                  <a:gd name="T34" fmla="*/ 0 w 8"/>
                  <a:gd name="T35" fmla="*/ 1 h 6"/>
                  <a:gd name="T36" fmla="*/ 1 w 8"/>
                  <a:gd name="T37" fmla="*/ 1 h 6"/>
                  <a:gd name="T38" fmla="*/ 1 w 8"/>
                  <a:gd name="T39" fmla="*/ 1 h 6"/>
                  <a:gd name="T40" fmla="*/ 2 w 8"/>
                  <a:gd name="T41" fmla="*/ 1 h 6"/>
                  <a:gd name="T42" fmla="*/ 2 w 8"/>
                  <a:gd name="T43" fmla="*/ 1 h 6"/>
                  <a:gd name="T44" fmla="*/ 3 w 8"/>
                  <a:gd name="T45" fmla="*/ 1 h 6"/>
                  <a:gd name="T46" fmla="*/ 3 w 8"/>
                  <a:gd name="T47" fmla="*/ 1 h 6"/>
                  <a:gd name="T48" fmla="*/ 5 w 8"/>
                  <a:gd name="T49" fmla="*/ 2 h 6"/>
                  <a:gd name="T50" fmla="*/ 5 w 8"/>
                  <a:gd name="T51" fmla="*/ 2 h 6"/>
                  <a:gd name="T52" fmla="*/ 7 w 8"/>
                  <a:gd name="T53" fmla="*/ 3 h 6"/>
                  <a:gd name="T54" fmla="*/ 8 w 8"/>
                  <a:gd name="T55" fmla="*/ 6 h 6"/>
                  <a:gd name="T56" fmla="*/ 8 w 8"/>
                  <a:gd name="T57" fmla="*/ 6 h 6"/>
                  <a:gd name="T58" fmla="*/ 8 w 8"/>
                  <a:gd name="T5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6">
                    <a:moveTo>
                      <a:pt x="8" y="5"/>
                    </a:moveTo>
                    <a:lnTo>
                      <a:pt x="8" y="5"/>
                    </a:lnTo>
                    <a:lnTo>
                      <a:pt x="7" y="4"/>
                    </a:lnTo>
                    <a:lnTo>
                      <a:pt x="6" y="2"/>
                    </a:lnTo>
                    <a:lnTo>
                      <a:pt x="4" y="1"/>
                    </a:lnTo>
                    <a:lnTo>
                      <a:pt x="2" y="0"/>
                    </a:lnTo>
                    <a:lnTo>
                      <a:pt x="2" y="0"/>
                    </a:lnTo>
                    <a:lnTo>
                      <a:pt x="1" y="0"/>
                    </a:lnTo>
                    <a:lnTo>
                      <a:pt x="0" y="0"/>
                    </a:lnTo>
                    <a:lnTo>
                      <a:pt x="0" y="1"/>
                    </a:lnTo>
                    <a:lnTo>
                      <a:pt x="0" y="1"/>
                    </a:lnTo>
                    <a:lnTo>
                      <a:pt x="0" y="1"/>
                    </a:lnTo>
                    <a:lnTo>
                      <a:pt x="0" y="1"/>
                    </a:lnTo>
                    <a:lnTo>
                      <a:pt x="0" y="2"/>
                    </a:lnTo>
                    <a:lnTo>
                      <a:pt x="0" y="2"/>
                    </a:lnTo>
                    <a:lnTo>
                      <a:pt x="0" y="2"/>
                    </a:lnTo>
                    <a:lnTo>
                      <a:pt x="0" y="2"/>
                    </a:lnTo>
                    <a:lnTo>
                      <a:pt x="0" y="1"/>
                    </a:lnTo>
                    <a:lnTo>
                      <a:pt x="1" y="1"/>
                    </a:lnTo>
                    <a:lnTo>
                      <a:pt x="1" y="1"/>
                    </a:lnTo>
                    <a:lnTo>
                      <a:pt x="2" y="1"/>
                    </a:lnTo>
                    <a:lnTo>
                      <a:pt x="2" y="1"/>
                    </a:lnTo>
                    <a:lnTo>
                      <a:pt x="3" y="1"/>
                    </a:lnTo>
                    <a:lnTo>
                      <a:pt x="3" y="1"/>
                    </a:lnTo>
                    <a:lnTo>
                      <a:pt x="5" y="2"/>
                    </a:lnTo>
                    <a:lnTo>
                      <a:pt x="5" y="2"/>
                    </a:lnTo>
                    <a:lnTo>
                      <a:pt x="7" y="3"/>
                    </a:lnTo>
                    <a:lnTo>
                      <a:pt x="8" y="6"/>
                    </a:lnTo>
                    <a:lnTo>
                      <a:pt x="8" y="6"/>
                    </a:lnTo>
                    <a:lnTo>
                      <a:pt x="8"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74" name="Freeform 3210">
                <a:extLst>
                  <a:ext uri="{FF2B5EF4-FFF2-40B4-BE49-F238E27FC236}">
                    <a16:creationId xmlns:a16="http://schemas.microsoft.com/office/drawing/2014/main" id="{30172F9A-95BC-49E2-B3C4-16419626ADB5}"/>
                  </a:ext>
                </a:extLst>
              </p:cNvPr>
              <p:cNvSpPr>
                <a:spLocks/>
              </p:cNvSpPr>
              <p:nvPr/>
            </p:nvSpPr>
            <p:spPr bwMode="auto">
              <a:xfrm>
                <a:off x="3143" y="1692"/>
                <a:ext cx="1" cy="10"/>
              </a:xfrm>
              <a:custGeom>
                <a:avLst/>
                <a:gdLst>
                  <a:gd name="T0" fmla="*/ 0 w 1"/>
                  <a:gd name="T1" fmla="*/ 10 h 10"/>
                  <a:gd name="T2" fmla="*/ 0 w 1"/>
                  <a:gd name="T3" fmla="*/ 10 h 10"/>
                  <a:gd name="T4" fmla="*/ 1 w 1"/>
                  <a:gd name="T5" fmla="*/ 7 h 10"/>
                  <a:gd name="T6" fmla="*/ 1 w 1"/>
                  <a:gd name="T7" fmla="*/ 5 h 10"/>
                  <a:gd name="T8" fmla="*/ 1 w 1"/>
                  <a:gd name="T9" fmla="*/ 5 h 10"/>
                  <a:gd name="T10" fmla="*/ 1 w 1"/>
                  <a:gd name="T11" fmla="*/ 2 h 10"/>
                  <a:gd name="T12" fmla="*/ 1 w 1"/>
                  <a:gd name="T13" fmla="*/ 1 h 10"/>
                  <a:gd name="T14" fmla="*/ 1 w 1"/>
                  <a:gd name="T15" fmla="*/ 0 h 10"/>
                  <a:gd name="T16" fmla="*/ 1 w 1"/>
                  <a:gd name="T17" fmla="*/ 0 h 10"/>
                  <a:gd name="T18" fmla="*/ 1 w 1"/>
                  <a:gd name="T19" fmla="*/ 0 h 10"/>
                  <a:gd name="T20" fmla="*/ 1 w 1"/>
                  <a:gd name="T21" fmla="*/ 0 h 10"/>
                  <a:gd name="T22" fmla="*/ 1 w 1"/>
                  <a:gd name="T23" fmla="*/ 2 h 10"/>
                  <a:gd name="T24" fmla="*/ 1 w 1"/>
                  <a:gd name="T25" fmla="*/ 5 h 10"/>
                  <a:gd name="T26" fmla="*/ 1 w 1"/>
                  <a:gd name="T27" fmla="*/ 7 h 10"/>
                  <a:gd name="T28" fmla="*/ 0 w 1"/>
                  <a:gd name="T29" fmla="*/ 10 h 10"/>
                  <a:gd name="T30" fmla="*/ 0 w 1"/>
                  <a:gd name="T31" fmla="*/ 10 h 10"/>
                  <a:gd name="T32" fmla="*/ 0 w 1"/>
                  <a:gd name="T33" fmla="*/ 10 h 10"/>
                  <a:gd name="T34" fmla="*/ 0 w 1"/>
                  <a:gd name="T3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0">
                    <a:moveTo>
                      <a:pt x="0" y="10"/>
                    </a:moveTo>
                    <a:lnTo>
                      <a:pt x="0" y="10"/>
                    </a:lnTo>
                    <a:lnTo>
                      <a:pt x="1" y="7"/>
                    </a:lnTo>
                    <a:lnTo>
                      <a:pt x="1" y="5"/>
                    </a:lnTo>
                    <a:lnTo>
                      <a:pt x="1" y="5"/>
                    </a:lnTo>
                    <a:lnTo>
                      <a:pt x="1" y="2"/>
                    </a:lnTo>
                    <a:lnTo>
                      <a:pt x="1" y="1"/>
                    </a:lnTo>
                    <a:lnTo>
                      <a:pt x="1" y="0"/>
                    </a:lnTo>
                    <a:lnTo>
                      <a:pt x="1" y="0"/>
                    </a:lnTo>
                    <a:lnTo>
                      <a:pt x="1" y="0"/>
                    </a:lnTo>
                    <a:lnTo>
                      <a:pt x="1" y="0"/>
                    </a:lnTo>
                    <a:lnTo>
                      <a:pt x="1" y="2"/>
                    </a:lnTo>
                    <a:lnTo>
                      <a:pt x="1" y="5"/>
                    </a:lnTo>
                    <a:lnTo>
                      <a:pt x="1" y="7"/>
                    </a:lnTo>
                    <a:lnTo>
                      <a:pt x="0" y="10"/>
                    </a:lnTo>
                    <a:lnTo>
                      <a:pt x="0" y="1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75" name="Freeform 3211">
                <a:extLst>
                  <a:ext uri="{FF2B5EF4-FFF2-40B4-BE49-F238E27FC236}">
                    <a16:creationId xmlns:a16="http://schemas.microsoft.com/office/drawing/2014/main" id="{2B5219B7-2DDE-4675-80D4-8C17CA0ECD07}"/>
                  </a:ext>
                </a:extLst>
              </p:cNvPr>
              <p:cNvSpPr>
                <a:spLocks/>
              </p:cNvSpPr>
              <p:nvPr/>
            </p:nvSpPr>
            <p:spPr bwMode="auto">
              <a:xfrm>
                <a:off x="3143" y="1692"/>
                <a:ext cx="1" cy="10"/>
              </a:xfrm>
              <a:custGeom>
                <a:avLst/>
                <a:gdLst>
                  <a:gd name="T0" fmla="*/ 0 w 1"/>
                  <a:gd name="T1" fmla="*/ 10 h 10"/>
                  <a:gd name="T2" fmla="*/ 0 w 1"/>
                  <a:gd name="T3" fmla="*/ 10 h 10"/>
                  <a:gd name="T4" fmla="*/ 1 w 1"/>
                  <a:gd name="T5" fmla="*/ 7 h 10"/>
                  <a:gd name="T6" fmla="*/ 1 w 1"/>
                  <a:gd name="T7" fmla="*/ 5 h 10"/>
                  <a:gd name="T8" fmla="*/ 1 w 1"/>
                  <a:gd name="T9" fmla="*/ 5 h 10"/>
                  <a:gd name="T10" fmla="*/ 1 w 1"/>
                  <a:gd name="T11" fmla="*/ 2 h 10"/>
                  <a:gd name="T12" fmla="*/ 1 w 1"/>
                  <a:gd name="T13" fmla="*/ 1 h 10"/>
                  <a:gd name="T14" fmla="*/ 1 w 1"/>
                  <a:gd name="T15" fmla="*/ 0 h 10"/>
                  <a:gd name="T16" fmla="*/ 1 w 1"/>
                  <a:gd name="T17" fmla="*/ 0 h 10"/>
                  <a:gd name="T18" fmla="*/ 1 w 1"/>
                  <a:gd name="T19" fmla="*/ 0 h 10"/>
                  <a:gd name="T20" fmla="*/ 1 w 1"/>
                  <a:gd name="T21" fmla="*/ 0 h 10"/>
                  <a:gd name="T22" fmla="*/ 1 w 1"/>
                  <a:gd name="T23" fmla="*/ 2 h 10"/>
                  <a:gd name="T24" fmla="*/ 1 w 1"/>
                  <a:gd name="T25" fmla="*/ 5 h 10"/>
                  <a:gd name="T26" fmla="*/ 1 w 1"/>
                  <a:gd name="T27" fmla="*/ 7 h 10"/>
                  <a:gd name="T28" fmla="*/ 0 w 1"/>
                  <a:gd name="T29" fmla="*/ 10 h 10"/>
                  <a:gd name="T30" fmla="*/ 0 w 1"/>
                  <a:gd name="T31" fmla="*/ 10 h 10"/>
                  <a:gd name="T32" fmla="*/ 0 w 1"/>
                  <a:gd name="T33" fmla="*/ 10 h 10"/>
                  <a:gd name="T34" fmla="*/ 0 w 1"/>
                  <a:gd name="T3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0">
                    <a:moveTo>
                      <a:pt x="0" y="10"/>
                    </a:moveTo>
                    <a:lnTo>
                      <a:pt x="0" y="10"/>
                    </a:lnTo>
                    <a:lnTo>
                      <a:pt x="1" y="7"/>
                    </a:lnTo>
                    <a:lnTo>
                      <a:pt x="1" y="5"/>
                    </a:lnTo>
                    <a:lnTo>
                      <a:pt x="1" y="5"/>
                    </a:lnTo>
                    <a:lnTo>
                      <a:pt x="1" y="2"/>
                    </a:lnTo>
                    <a:lnTo>
                      <a:pt x="1" y="1"/>
                    </a:lnTo>
                    <a:lnTo>
                      <a:pt x="1" y="0"/>
                    </a:lnTo>
                    <a:lnTo>
                      <a:pt x="1" y="0"/>
                    </a:lnTo>
                    <a:lnTo>
                      <a:pt x="1" y="0"/>
                    </a:lnTo>
                    <a:lnTo>
                      <a:pt x="1" y="0"/>
                    </a:lnTo>
                    <a:lnTo>
                      <a:pt x="1" y="2"/>
                    </a:lnTo>
                    <a:lnTo>
                      <a:pt x="1" y="5"/>
                    </a:lnTo>
                    <a:lnTo>
                      <a:pt x="1" y="7"/>
                    </a:lnTo>
                    <a:lnTo>
                      <a:pt x="0" y="10"/>
                    </a:lnTo>
                    <a:lnTo>
                      <a:pt x="0" y="10"/>
                    </a:lnTo>
                    <a:lnTo>
                      <a:pt x="0" y="10"/>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76" name="Freeform 3212">
                <a:extLst>
                  <a:ext uri="{FF2B5EF4-FFF2-40B4-BE49-F238E27FC236}">
                    <a16:creationId xmlns:a16="http://schemas.microsoft.com/office/drawing/2014/main" id="{C7B29299-0941-49B8-A124-21FF084B9D14}"/>
                  </a:ext>
                </a:extLst>
              </p:cNvPr>
              <p:cNvSpPr>
                <a:spLocks/>
              </p:cNvSpPr>
              <p:nvPr/>
            </p:nvSpPr>
            <p:spPr bwMode="auto">
              <a:xfrm>
                <a:off x="3158" y="1679"/>
                <a:ext cx="2" cy="27"/>
              </a:xfrm>
              <a:custGeom>
                <a:avLst/>
                <a:gdLst>
                  <a:gd name="T0" fmla="*/ 2 w 2"/>
                  <a:gd name="T1" fmla="*/ 26 h 27"/>
                  <a:gd name="T2" fmla="*/ 2 w 2"/>
                  <a:gd name="T3" fmla="*/ 26 h 27"/>
                  <a:gd name="T4" fmla="*/ 2 w 2"/>
                  <a:gd name="T5" fmla="*/ 26 h 27"/>
                  <a:gd name="T6" fmla="*/ 1 w 2"/>
                  <a:gd name="T7" fmla="*/ 25 h 27"/>
                  <a:gd name="T8" fmla="*/ 1 w 2"/>
                  <a:gd name="T9" fmla="*/ 25 h 27"/>
                  <a:gd name="T10" fmla="*/ 1 w 2"/>
                  <a:gd name="T11" fmla="*/ 21 h 27"/>
                  <a:gd name="T12" fmla="*/ 1 w 2"/>
                  <a:gd name="T13" fmla="*/ 21 h 27"/>
                  <a:gd name="T14" fmla="*/ 0 w 2"/>
                  <a:gd name="T15" fmla="*/ 18 h 27"/>
                  <a:gd name="T16" fmla="*/ 0 w 2"/>
                  <a:gd name="T17" fmla="*/ 14 h 27"/>
                  <a:gd name="T18" fmla="*/ 0 w 2"/>
                  <a:gd name="T19" fmla="*/ 14 h 27"/>
                  <a:gd name="T20" fmla="*/ 0 w 2"/>
                  <a:gd name="T21" fmla="*/ 11 h 27"/>
                  <a:gd name="T22" fmla="*/ 1 w 2"/>
                  <a:gd name="T23" fmla="*/ 7 h 27"/>
                  <a:gd name="T24" fmla="*/ 1 w 2"/>
                  <a:gd name="T25" fmla="*/ 4 h 27"/>
                  <a:gd name="T26" fmla="*/ 2 w 2"/>
                  <a:gd name="T27" fmla="*/ 0 h 27"/>
                  <a:gd name="T28" fmla="*/ 2 w 2"/>
                  <a:gd name="T29" fmla="*/ 0 h 27"/>
                  <a:gd name="T30" fmla="*/ 2 w 2"/>
                  <a:gd name="T31" fmla="*/ 0 h 27"/>
                  <a:gd name="T32" fmla="*/ 2 w 2"/>
                  <a:gd name="T33" fmla="*/ 0 h 27"/>
                  <a:gd name="T34" fmla="*/ 1 w 2"/>
                  <a:gd name="T35" fmla="*/ 4 h 27"/>
                  <a:gd name="T36" fmla="*/ 0 w 2"/>
                  <a:gd name="T37" fmla="*/ 7 h 27"/>
                  <a:gd name="T38" fmla="*/ 0 w 2"/>
                  <a:gd name="T39" fmla="*/ 15 h 27"/>
                  <a:gd name="T40" fmla="*/ 0 w 2"/>
                  <a:gd name="T41" fmla="*/ 15 h 27"/>
                  <a:gd name="T42" fmla="*/ 0 w 2"/>
                  <a:gd name="T43" fmla="*/ 19 h 27"/>
                  <a:gd name="T44" fmla="*/ 0 w 2"/>
                  <a:gd name="T45" fmla="*/ 22 h 27"/>
                  <a:gd name="T46" fmla="*/ 0 w 2"/>
                  <a:gd name="T47" fmla="*/ 22 h 27"/>
                  <a:gd name="T48" fmla="*/ 1 w 2"/>
                  <a:gd name="T49" fmla="*/ 24 h 27"/>
                  <a:gd name="T50" fmla="*/ 1 w 2"/>
                  <a:gd name="T51" fmla="*/ 25 h 27"/>
                  <a:gd name="T52" fmla="*/ 1 w 2"/>
                  <a:gd name="T53" fmla="*/ 25 h 27"/>
                  <a:gd name="T54" fmla="*/ 1 w 2"/>
                  <a:gd name="T55" fmla="*/ 26 h 27"/>
                  <a:gd name="T56" fmla="*/ 1 w 2"/>
                  <a:gd name="T57" fmla="*/ 27 h 27"/>
                  <a:gd name="T58" fmla="*/ 1 w 2"/>
                  <a:gd name="T59" fmla="*/ 27 h 27"/>
                  <a:gd name="T60" fmla="*/ 2 w 2"/>
                  <a:gd name="T61" fmla="*/ 27 h 27"/>
                  <a:gd name="T62" fmla="*/ 2 w 2"/>
                  <a:gd name="T63"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27">
                    <a:moveTo>
                      <a:pt x="2" y="26"/>
                    </a:moveTo>
                    <a:lnTo>
                      <a:pt x="2" y="26"/>
                    </a:lnTo>
                    <a:lnTo>
                      <a:pt x="2" y="26"/>
                    </a:lnTo>
                    <a:lnTo>
                      <a:pt x="1" y="25"/>
                    </a:lnTo>
                    <a:lnTo>
                      <a:pt x="1" y="25"/>
                    </a:lnTo>
                    <a:lnTo>
                      <a:pt x="1" y="21"/>
                    </a:lnTo>
                    <a:lnTo>
                      <a:pt x="1" y="21"/>
                    </a:lnTo>
                    <a:lnTo>
                      <a:pt x="0" y="18"/>
                    </a:lnTo>
                    <a:lnTo>
                      <a:pt x="0" y="14"/>
                    </a:lnTo>
                    <a:lnTo>
                      <a:pt x="0" y="14"/>
                    </a:lnTo>
                    <a:lnTo>
                      <a:pt x="0" y="11"/>
                    </a:lnTo>
                    <a:lnTo>
                      <a:pt x="1" y="7"/>
                    </a:lnTo>
                    <a:lnTo>
                      <a:pt x="1" y="4"/>
                    </a:lnTo>
                    <a:lnTo>
                      <a:pt x="2" y="0"/>
                    </a:lnTo>
                    <a:lnTo>
                      <a:pt x="2" y="0"/>
                    </a:lnTo>
                    <a:lnTo>
                      <a:pt x="2" y="0"/>
                    </a:lnTo>
                    <a:lnTo>
                      <a:pt x="2" y="0"/>
                    </a:lnTo>
                    <a:lnTo>
                      <a:pt x="1" y="4"/>
                    </a:lnTo>
                    <a:lnTo>
                      <a:pt x="0" y="7"/>
                    </a:lnTo>
                    <a:lnTo>
                      <a:pt x="0" y="15"/>
                    </a:lnTo>
                    <a:lnTo>
                      <a:pt x="0" y="15"/>
                    </a:lnTo>
                    <a:lnTo>
                      <a:pt x="0" y="19"/>
                    </a:lnTo>
                    <a:lnTo>
                      <a:pt x="0" y="22"/>
                    </a:lnTo>
                    <a:lnTo>
                      <a:pt x="0" y="22"/>
                    </a:lnTo>
                    <a:lnTo>
                      <a:pt x="1" y="24"/>
                    </a:lnTo>
                    <a:lnTo>
                      <a:pt x="1" y="25"/>
                    </a:lnTo>
                    <a:lnTo>
                      <a:pt x="1" y="25"/>
                    </a:lnTo>
                    <a:lnTo>
                      <a:pt x="1" y="26"/>
                    </a:lnTo>
                    <a:lnTo>
                      <a:pt x="1" y="27"/>
                    </a:lnTo>
                    <a:lnTo>
                      <a:pt x="1" y="27"/>
                    </a:lnTo>
                    <a:lnTo>
                      <a:pt x="2" y="27"/>
                    </a:lnTo>
                    <a:lnTo>
                      <a:pt x="2"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77" name="Freeform 3213">
                <a:extLst>
                  <a:ext uri="{FF2B5EF4-FFF2-40B4-BE49-F238E27FC236}">
                    <a16:creationId xmlns:a16="http://schemas.microsoft.com/office/drawing/2014/main" id="{E63589C0-5953-497E-BDDF-13741DB8DB18}"/>
                  </a:ext>
                </a:extLst>
              </p:cNvPr>
              <p:cNvSpPr>
                <a:spLocks/>
              </p:cNvSpPr>
              <p:nvPr/>
            </p:nvSpPr>
            <p:spPr bwMode="auto">
              <a:xfrm>
                <a:off x="3158" y="1679"/>
                <a:ext cx="2" cy="27"/>
              </a:xfrm>
              <a:custGeom>
                <a:avLst/>
                <a:gdLst>
                  <a:gd name="T0" fmla="*/ 2 w 2"/>
                  <a:gd name="T1" fmla="*/ 26 h 27"/>
                  <a:gd name="T2" fmla="*/ 2 w 2"/>
                  <a:gd name="T3" fmla="*/ 26 h 27"/>
                  <a:gd name="T4" fmla="*/ 2 w 2"/>
                  <a:gd name="T5" fmla="*/ 26 h 27"/>
                  <a:gd name="T6" fmla="*/ 1 w 2"/>
                  <a:gd name="T7" fmla="*/ 25 h 27"/>
                  <a:gd name="T8" fmla="*/ 1 w 2"/>
                  <a:gd name="T9" fmla="*/ 25 h 27"/>
                  <a:gd name="T10" fmla="*/ 1 w 2"/>
                  <a:gd name="T11" fmla="*/ 21 h 27"/>
                  <a:gd name="T12" fmla="*/ 1 w 2"/>
                  <a:gd name="T13" fmla="*/ 21 h 27"/>
                  <a:gd name="T14" fmla="*/ 0 w 2"/>
                  <a:gd name="T15" fmla="*/ 18 h 27"/>
                  <a:gd name="T16" fmla="*/ 0 w 2"/>
                  <a:gd name="T17" fmla="*/ 14 h 27"/>
                  <a:gd name="T18" fmla="*/ 0 w 2"/>
                  <a:gd name="T19" fmla="*/ 14 h 27"/>
                  <a:gd name="T20" fmla="*/ 0 w 2"/>
                  <a:gd name="T21" fmla="*/ 11 h 27"/>
                  <a:gd name="T22" fmla="*/ 1 w 2"/>
                  <a:gd name="T23" fmla="*/ 7 h 27"/>
                  <a:gd name="T24" fmla="*/ 1 w 2"/>
                  <a:gd name="T25" fmla="*/ 4 h 27"/>
                  <a:gd name="T26" fmla="*/ 2 w 2"/>
                  <a:gd name="T27" fmla="*/ 0 h 27"/>
                  <a:gd name="T28" fmla="*/ 2 w 2"/>
                  <a:gd name="T29" fmla="*/ 0 h 27"/>
                  <a:gd name="T30" fmla="*/ 2 w 2"/>
                  <a:gd name="T31" fmla="*/ 0 h 27"/>
                  <a:gd name="T32" fmla="*/ 2 w 2"/>
                  <a:gd name="T33" fmla="*/ 0 h 27"/>
                  <a:gd name="T34" fmla="*/ 1 w 2"/>
                  <a:gd name="T35" fmla="*/ 4 h 27"/>
                  <a:gd name="T36" fmla="*/ 0 w 2"/>
                  <a:gd name="T37" fmla="*/ 7 h 27"/>
                  <a:gd name="T38" fmla="*/ 0 w 2"/>
                  <a:gd name="T39" fmla="*/ 15 h 27"/>
                  <a:gd name="T40" fmla="*/ 0 w 2"/>
                  <a:gd name="T41" fmla="*/ 15 h 27"/>
                  <a:gd name="T42" fmla="*/ 0 w 2"/>
                  <a:gd name="T43" fmla="*/ 19 h 27"/>
                  <a:gd name="T44" fmla="*/ 0 w 2"/>
                  <a:gd name="T45" fmla="*/ 22 h 27"/>
                  <a:gd name="T46" fmla="*/ 0 w 2"/>
                  <a:gd name="T47" fmla="*/ 22 h 27"/>
                  <a:gd name="T48" fmla="*/ 1 w 2"/>
                  <a:gd name="T49" fmla="*/ 24 h 27"/>
                  <a:gd name="T50" fmla="*/ 1 w 2"/>
                  <a:gd name="T51" fmla="*/ 25 h 27"/>
                  <a:gd name="T52" fmla="*/ 1 w 2"/>
                  <a:gd name="T53" fmla="*/ 25 h 27"/>
                  <a:gd name="T54" fmla="*/ 1 w 2"/>
                  <a:gd name="T55" fmla="*/ 26 h 27"/>
                  <a:gd name="T56" fmla="*/ 1 w 2"/>
                  <a:gd name="T57" fmla="*/ 27 h 27"/>
                  <a:gd name="T58" fmla="*/ 1 w 2"/>
                  <a:gd name="T59" fmla="*/ 27 h 27"/>
                  <a:gd name="T60" fmla="*/ 2 w 2"/>
                  <a:gd name="T61" fmla="*/ 27 h 27"/>
                  <a:gd name="T62" fmla="*/ 2 w 2"/>
                  <a:gd name="T63"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27">
                    <a:moveTo>
                      <a:pt x="2" y="26"/>
                    </a:moveTo>
                    <a:lnTo>
                      <a:pt x="2" y="26"/>
                    </a:lnTo>
                    <a:lnTo>
                      <a:pt x="2" y="26"/>
                    </a:lnTo>
                    <a:lnTo>
                      <a:pt x="1" y="25"/>
                    </a:lnTo>
                    <a:lnTo>
                      <a:pt x="1" y="25"/>
                    </a:lnTo>
                    <a:lnTo>
                      <a:pt x="1" y="21"/>
                    </a:lnTo>
                    <a:lnTo>
                      <a:pt x="1" y="21"/>
                    </a:lnTo>
                    <a:lnTo>
                      <a:pt x="0" y="18"/>
                    </a:lnTo>
                    <a:lnTo>
                      <a:pt x="0" y="14"/>
                    </a:lnTo>
                    <a:lnTo>
                      <a:pt x="0" y="14"/>
                    </a:lnTo>
                    <a:lnTo>
                      <a:pt x="0" y="11"/>
                    </a:lnTo>
                    <a:lnTo>
                      <a:pt x="1" y="7"/>
                    </a:lnTo>
                    <a:lnTo>
                      <a:pt x="1" y="4"/>
                    </a:lnTo>
                    <a:lnTo>
                      <a:pt x="2" y="0"/>
                    </a:lnTo>
                    <a:lnTo>
                      <a:pt x="2" y="0"/>
                    </a:lnTo>
                    <a:lnTo>
                      <a:pt x="2" y="0"/>
                    </a:lnTo>
                    <a:lnTo>
                      <a:pt x="2" y="0"/>
                    </a:lnTo>
                    <a:lnTo>
                      <a:pt x="1" y="4"/>
                    </a:lnTo>
                    <a:lnTo>
                      <a:pt x="0" y="7"/>
                    </a:lnTo>
                    <a:lnTo>
                      <a:pt x="0" y="15"/>
                    </a:lnTo>
                    <a:lnTo>
                      <a:pt x="0" y="15"/>
                    </a:lnTo>
                    <a:lnTo>
                      <a:pt x="0" y="19"/>
                    </a:lnTo>
                    <a:lnTo>
                      <a:pt x="0" y="22"/>
                    </a:lnTo>
                    <a:lnTo>
                      <a:pt x="0" y="22"/>
                    </a:lnTo>
                    <a:lnTo>
                      <a:pt x="1" y="24"/>
                    </a:lnTo>
                    <a:lnTo>
                      <a:pt x="1" y="25"/>
                    </a:lnTo>
                    <a:lnTo>
                      <a:pt x="1" y="25"/>
                    </a:lnTo>
                    <a:lnTo>
                      <a:pt x="1" y="26"/>
                    </a:lnTo>
                    <a:lnTo>
                      <a:pt x="1" y="27"/>
                    </a:lnTo>
                    <a:lnTo>
                      <a:pt x="1" y="27"/>
                    </a:lnTo>
                    <a:lnTo>
                      <a:pt x="2" y="27"/>
                    </a:lnTo>
                    <a:lnTo>
                      <a:pt x="2"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78" name="Freeform 3214">
                <a:extLst>
                  <a:ext uri="{FF2B5EF4-FFF2-40B4-BE49-F238E27FC236}">
                    <a16:creationId xmlns:a16="http://schemas.microsoft.com/office/drawing/2014/main" id="{B8E02BCA-B26F-4FA5-8F46-1E165FE2A4CB}"/>
                  </a:ext>
                </a:extLst>
              </p:cNvPr>
              <p:cNvSpPr>
                <a:spLocks/>
              </p:cNvSpPr>
              <p:nvPr/>
            </p:nvSpPr>
            <p:spPr bwMode="auto">
              <a:xfrm>
                <a:off x="3158" y="1684"/>
                <a:ext cx="4" cy="12"/>
              </a:xfrm>
              <a:custGeom>
                <a:avLst/>
                <a:gdLst>
                  <a:gd name="T0" fmla="*/ 0 w 4"/>
                  <a:gd name="T1" fmla="*/ 12 h 12"/>
                  <a:gd name="T2" fmla="*/ 0 w 4"/>
                  <a:gd name="T3" fmla="*/ 12 h 12"/>
                  <a:gd name="T4" fmla="*/ 2 w 4"/>
                  <a:gd name="T5" fmla="*/ 10 h 12"/>
                  <a:gd name="T6" fmla="*/ 3 w 4"/>
                  <a:gd name="T7" fmla="*/ 8 h 12"/>
                  <a:gd name="T8" fmla="*/ 3 w 4"/>
                  <a:gd name="T9" fmla="*/ 8 h 12"/>
                  <a:gd name="T10" fmla="*/ 4 w 4"/>
                  <a:gd name="T11" fmla="*/ 4 h 12"/>
                  <a:gd name="T12" fmla="*/ 4 w 4"/>
                  <a:gd name="T13" fmla="*/ 1 h 12"/>
                  <a:gd name="T14" fmla="*/ 4 w 4"/>
                  <a:gd name="T15" fmla="*/ 1 h 12"/>
                  <a:gd name="T16" fmla="*/ 4 w 4"/>
                  <a:gd name="T17" fmla="*/ 0 h 12"/>
                  <a:gd name="T18" fmla="*/ 4 w 4"/>
                  <a:gd name="T19" fmla="*/ 1 h 12"/>
                  <a:gd name="T20" fmla="*/ 4 w 4"/>
                  <a:gd name="T21" fmla="*/ 1 h 12"/>
                  <a:gd name="T22" fmla="*/ 3 w 4"/>
                  <a:gd name="T23" fmla="*/ 4 h 12"/>
                  <a:gd name="T24" fmla="*/ 2 w 4"/>
                  <a:gd name="T25" fmla="*/ 7 h 12"/>
                  <a:gd name="T26" fmla="*/ 2 w 4"/>
                  <a:gd name="T27" fmla="*/ 7 h 12"/>
                  <a:gd name="T28" fmla="*/ 1 w 4"/>
                  <a:gd name="T29" fmla="*/ 9 h 12"/>
                  <a:gd name="T30" fmla="*/ 1 w 4"/>
                  <a:gd name="T31" fmla="*/ 10 h 12"/>
                  <a:gd name="T32" fmla="*/ 1 w 4"/>
                  <a:gd name="T33" fmla="*/ 10 h 12"/>
                  <a:gd name="T34" fmla="*/ 0 w 4"/>
                  <a:gd name="T35" fmla="*/ 11 h 12"/>
                  <a:gd name="T36" fmla="*/ 0 w 4"/>
                  <a:gd name="T37" fmla="*/ 12 h 12"/>
                  <a:gd name="T38" fmla="*/ 0 w 4"/>
                  <a:gd name="T39" fmla="*/ 12 h 12"/>
                  <a:gd name="T40" fmla="*/ 0 w 4"/>
                  <a:gd name="T41" fmla="*/ 12 h 12"/>
                  <a:gd name="T42" fmla="*/ 0 w 4"/>
                  <a:gd name="T4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2">
                    <a:moveTo>
                      <a:pt x="0" y="12"/>
                    </a:moveTo>
                    <a:lnTo>
                      <a:pt x="0" y="12"/>
                    </a:lnTo>
                    <a:lnTo>
                      <a:pt x="2" y="10"/>
                    </a:lnTo>
                    <a:lnTo>
                      <a:pt x="3" y="8"/>
                    </a:lnTo>
                    <a:lnTo>
                      <a:pt x="3" y="8"/>
                    </a:lnTo>
                    <a:lnTo>
                      <a:pt x="4" y="4"/>
                    </a:lnTo>
                    <a:lnTo>
                      <a:pt x="4" y="1"/>
                    </a:lnTo>
                    <a:lnTo>
                      <a:pt x="4" y="1"/>
                    </a:lnTo>
                    <a:lnTo>
                      <a:pt x="4" y="0"/>
                    </a:lnTo>
                    <a:lnTo>
                      <a:pt x="4" y="1"/>
                    </a:lnTo>
                    <a:lnTo>
                      <a:pt x="4" y="1"/>
                    </a:lnTo>
                    <a:lnTo>
                      <a:pt x="3" y="4"/>
                    </a:lnTo>
                    <a:lnTo>
                      <a:pt x="2" y="7"/>
                    </a:lnTo>
                    <a:lnTo>
                      <a:pt x="2" y="7"/>
                    </a:lnTo>
                    <a:lnTo>
                      <a:pt x="1" y="9"/>
                    </a:lnTo>
                    <a:lnTo>
                      <a:pt x="1" y="10"/>
                    </a:lnTo>
                    <a:lnTo>
                      <a:pt x="1" y="10"/>
                    </a:lnTo>
                    <a:lnTo>
                      <a:pt x="0" y="11"/>
                    </a:lnTo>
                    <a:lnTo>
                      <a:pt x="0" y="12"/>
                    </a:lnTo>
                    <a:lnTo>
                      <a:pt x="0" y="12"/>
                    </a:lnTo>
                    <a:lnTo>
                      <a:pt x="0" y="1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79" name="Freeform 3215">
                <a:extLst>
                  <a:ext uri="{FF2B5EF4-FFF2-40B4-BE49-F238E27FC236}">
                    <a16:creationId xmlns:a16="http://schemas.microsoft.com/office/drawing/2014/main" id="{168B975E-5A96-49EB-BB10-DC6D1AE1BAFD}"/>
                  </a:ext>
                </a:extLst>
              </p:cNvPr>
              <p:cNvSpPr>
                <a:spLocks/>
              </p:cNvSpPr>
              <p:nvPr/>
            </p:nvSpPr>
            <p:spPr bwMode="auto">
              <a:xfrm>
                <a:off x="3158" y="1684"/>
                <a:ext cx="4" cy="12"/>
              </a:xfrm>
              <a:custGeom>
                <a:avLst/>
                <a:gdLst>
                  <a:gd name="T0" fmla="*/ 0 w 4"/>
                  <a:gd name="T1" fmla="*/ 12 h 12"/>
                  <a:gd name="T2" fmla="*/ 0 w 4"/>
                  <a:gd name="T3" fmla="*/ 12 h 12"/>
                  <a:gd name="T4" fmla="*/ 2 w 4"/>
                  <a:gd name="T5" fmla="*/ 10 h 12"/>
                  <a:gd name="T6" fmla="*/ 3 w 4"/>
                  <a:gd name="T7" fmla="*/ 8 h 12"/>
                  <a:gd name="T8" fmla="*/ 3 w 4"/>
                  <a:gd name="T9" fmla="*/ 8 h 12"/>
                  <a:gd name="T10" fmla="*/ 4 w 4"/>
                  <a:gd name="T11" fmla="*/ 4 h 12"/>
                  <a:gd name="T12" fmla="*/ 4 w 4"/>
                  <a:gd name="T13" fmla="*/ 1 h 12"/>
                  <a:gd name="T14" fmla="*/ 4 w 4"/>
                  <a:gd name="T15" fmla="*/ 1 h 12"/>
                  <a:gd name="T16" fmla="*/ 4 w 4"/>
                  <a:gd name="T17" fmla="*/ 0 h 12"/>
                  <a:gd name="T18" fmla="*/ 4 w 4"/>
                  <a:gd name="T19" fmla="*/ 1 h 12"/>
                  <a:gd name="T20" fmla="*/ 4 w 4"/>
                  <a:gd name="T21" fmla="*/ 1 h 12"/>
                  <a:gd name="T22" fmla="*/ 3 w 4"/>
                  <a:gd name="T23" fmla="*/ 4 h 12"/>
                  <a:gd name="T24" fmla="*/ 2 w 4"/>
                  <a:gd name="T25" fmla="*/ 7 h 12"/>
                  <a:gd name="T26" fmla="*/ 2 w 4"/>
                  <a:gd name="T27" fmla="*/ 7 h 12"/>
                  <a:gd name="T28" fmla="*/ 1 w 4"/>
                  <a:gd name="T29" fmla="*/ 9 h 12"/>
                  <a:gd name="T30" fmla="*/ 1 w 4"/>
                  <a:gd name="T31" fmla="*/ 10 h 12"/>
                  <a:gd name="T32" fmla="*/ 1 w 4"/>
                  <a:gd name="T33" fmla="*/ 10 h 12"/>
                  <a:gd name="T34" fmla="*/ 0 w 4"/>
                  <a:gd name="T35" fmla="*/ 11 h 12"/>
                  <a:gd name="T36" fmla="*/ 0 w 4"/>
                  <a:gd name="T37" fmla="*/ 12 h 12"/>
                  <a:gd name="T38" fmla="*/ 0 w 4"/>
                  <a:gd name="T39" fmla="*/ 12 h 12"/>
                  <a:gd name="T40" fmla="*/ 0 w 4"/>
                  <a:gd name="T41" fmla="*/ 12 h 12"/>
                  <a:gd name="T42" fmla="*/ 0 w 4"/>
                  <a:gd name="T4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2">
                    <a:moveTo>
                      <a:pt x="0" y="12"/>
                    </a:moveTo>
                    <a:lnTo>
                      <a:pt x="0" y="12"/>
                    </a:lnTo>
                    <a:lnTo>
                      <a:pt x="2" y="10"/>
                    </a:lnTo>
                    <a:lnTo>
                      <a:pt x="3" y="8"/>
                    </a:lnTo>
                    <a:lnTo>
                      <a:pt x="3" y="8"/>
                    </a:lnTo>
                    <a:lnTo>
                      <a:pt x="4" y="4"/>
                    </a:lnTo>
                    <a:lnTo>
                      <a:pt x="4" y="1"/>
                    </a:lnTo>
                    <a:lnTo>
                      <a:pt x="4" y="1"/>
                    </a:lnTo>
                    <a:lnTo>
                      <a:pt x="4" y="0"/>
                    </a:lnTo>
                    <a:lnTo>
                      <a:pt x="4" y="1"/>
                    </a:lnTo>
                    <a:lnTo>
                      <a:pt x="4" y="1"/>
                    </a:lnTo>
                    <a:lnTo>
                      <a:pt x="3" y="4"/>
                    </a:lnTo>
                    <a:lnTo>
                      <a:pt x="2" y="7"/>
                    </a:lnTo>
                    <a:lnTo>
                      <a:pt x="2" y="7"/>
                    </a:lnTo>
                    <a:lnTo>
                      <a:pt x="1" y="9"/>
                    </a:lnTo>
                    <a:lnTo>
                      <a:pt x="1" y="10"/>
                    </a:lnTo>
                    <a:lnTo>
                      <a:pt x="1" y="10"/>
                    </a:lnTo>
                    <a:lnTo>
                      <a:pt x="0" y="11"/>
                    </a:lnTo>
                    <a:lnTo>
                      <a:pt x="0" y="12"/>
                    </a:lnTo>
                    <a:lnTo>
                      <a:pt x="0" y="12"/>
                    </a:lnTo>
                    <a:lnTo>
                      <a:pt x="0" y="12"/>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80" name="Freeform 3216">
                <a:extLst>
                  <a:ext uri="{FF2B5EF4-FFF2-40B4-BE49-F238E27FC236}">
                    <a16:creationId xmlns:a16="http://schemas.microsoft.com/office/drawing/2014/main" id="{D4B4D14C-960C-4F21-ABC3-315706C6029F}"/>
                  </a:ext>
                </a:extLst>
              </p:cNvPr>
              <p:cNvSpPr>
                <a:spLocks/>
              </p:cNvSpPr>
              <p:nvPr/>
            </p:nvSpPr>
            <p:spPr bwMode="auto">
              <a:xfrm>
                <a:off x="3144" y="1680"/>
                <a:ext cx="3" cy="15"/>
              </a:xfrm>
              <a:custGeom>
                <a:avLst/>
                <a:gdLst>
                  <a:gd name="T0" fmla="*/ 1 w 3"/>
                  <a:gd name="T1" fmla="*/ 15 h 15"/>
                  <a:gd name="T2" fmla="*/ 1 w 3"/>
                  <a:gd name="T3" fmla="*/ 15 h 15"/>
                  <a:gd name="T4" fmla="*/ 1 w 3"/>
                  <a:gd name="T5" fmla="*/ 13 h 15"/>
                  <a:gd name="T6" fmla="*/ 2 w 3"/>
                  <a:gd name="T7" fmla="*/ 12 h 15"/>
                  <a:gd name="T8" fmla="*/ 2 w 3"/>
                  <a:gd name="T9" fmla="*/ 9 h 15"/>
                  <a:gd name="T10" fmla="*/ 2 w 3"/>
                  <a:gd name="T11" fmla="*/ 9 h 15"/>
                  <a:gd name="T12" fmla="*/ 3 w 3"/>
                  <a:gd name="T13" fmla="*/ 4 h 15"/>
                  <a:gd name="T14" fmla="*/ 3 w 3"/>
                  <a:gd name="T15" fmla="*/ 0 h 15"/>
                  <a:gd name="T16" fmla="*/ 3 w 3"/>
                  <a:gd name="T17" fmla="*/ 0 h 15"/>
                  <a:gd name="T18" fmla="*/ 3 w 3"/>
                  <a:gd name="T19" fmla="*/ 0 h 15"/>
                  <a:gd name="T20" fmla="*/ 3 w 3"/>
                  <a:gd name="T21" fmla="*/ 0 h 15"/>
                  <a:gd name="T22" fmla="*/ 2 w 3"/>
                  <a:gd name="T23" fmla="*/ 7 h 15"/>
                  <a:gd name="T24" fmla="*/ 1 w 3"/>
                  <a:gd name="T25" fmla="*/ 11 h 15"/>
                  <a:gd name="T26" fmla="*/ 0 w 3"/>
                  <a:gd name="T27" fmla="*/ 15 h 15"/>
                  <a:gd name="T28" fmla="*/ 0 w 3"/>
                  <a:gd name="T29" fmla="*/ 15 h 15"/>
                  <a:gd name="T30" fmla="*/ 1 w 3"/>
                  <a:gd name="T3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5">
                    <a:moveTo>
                      <a:pt x="1" y="15"/>
                    </a:moveTo>
                    <a:lnTo>
                      <a:pt x="1" y="15"/>
                    </a:lnTo>
                    <a:lnTo>
                      <a:pt x="1" y="13"/>
                    </a:lnTo>
                    <a:lnTo>
                      <a:pt x="2" y="12"/>
                    </a:lnTo>
                    <a:lnTo>
                      <a:pt x="2" y="9"/>
                    </a:lnTo>
                    <a:lnTo>
                      <a:pt x="2" y="9"/>
                    </a:lnTo>
                    <a:lnTo>
                      <a:pt x="3" y="4"/>
                    </a:lnTo>
                    <a:lnTo>
                      <a:pt x="3" y="0"/>
                    </a:lnTo>
                    <a:lnTo>
                      <a:pt x="3" y="0"/>
                    </a:lnTo>
                    <a:lnTo>
                      <a:pt x="3" y="0"/>
                    </a:lnTo>
                    <a:lnTo>
                      <a:pt x="3" y="0"/>
                    </a:lnTo>
                    <a:lnTo>
                      <a:pt x="2" y="7"/>
                    </a:lnTo>
                    <a:lnTo>
                      <a:pt x="1" y="11"/>
                    </a:lnTo>
                    <a:lnTo>
                      <a:pt x="0" y="15"/>
                    </a:lnTo>
                    <a:lnTo>
                      <a:pt x="0" y="15"/>
                    </a:lnTo>
                    <a:lnTo>
                      <a:pt x="1"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81" name="Freeform 3217">
                <a:extLst>
                  <a:ext uri="{FF2B5EF4-FFF2-40B4-BE49-F238E27FC236}">
                    <a16:creationId xmlns:a16="http://schemas.microsoft.com/office/drawing/2014/main" id="{D8E0EC0F-14C9-439C-9B2F-A824545F7978}"/>
                  </a:ext>
                </a:extLst>
              </p:cNvPr>
              <p:cNvSpPr>
                <a:spLocks/>
              </p:cNvSpPr>
              <p:nvPr/>
            </p:nvSpPr>
            <p:spPr bwMode="auto">
              <a:xfrm>
                <a:off x="3144" y="1680"/>
                <a:ext cx="3" cy="15"/>
              </a:xfrm>
              <a:custGeom>
                <a:avLst/>
                <a:gdLst>
                  <a:gd name="T0" fmla="*/ 1 w 3"/>
                  <a:gd name="T1" fmla="*/ 15 h 15"/>
                  <a:gd name="T2" fmla="*/ 1 w 3"/>
                  <a:gd name="T3" fmla="*/ 15 h 15"/>
                  <a:gd name="T4" fmla="*/ 1 w 3"/>
                  <a:gd name="T5" fmla="*/ 13 h 15"/>
                  <a:gd name="T6" fmla="*/ 2 w 3"/>
                  <a:gd name="T7" fmla="*/ 12 h 15"/>
                  <a:gd name="T8" fmla="*/ 2 w 3"/>
                  <a:gd name="T9" fmla="*/ 9 h 15"/>
                  <a:gd name="T10" fmla="*/ 2 w 3"/>
                  <a:gd name="T11" fmla="*/ 9 h 15"/>
                  <a:gd name="T12" fmla="*/ 3 w 3"/>
                  <a:gd name="T13" fmla="*/ 4 h 15"/>
                  <a:gd name="T14" fmla="*/ 3 w 3"/>
                  <a:gd name="T15" fmla="*/ 0 h 15"/>
                  <a:gd name="T16" fmla="*/ 3 w 3"/>
                  <a:gd name="T17" fmla="*/ 0 h 15"/>
                  <a:gd name="T18" fmla="*/ 3 w 3"/>
                  <a:gd name="T19" fmla="*/ 0 h 15"/>
                  <a:gd name="T20" fmla="*/ 3 w 3"/>
                  <a:gd name="T21" fmla="*/ 0 h 15"/>
                  <a:gd name="T22" fmla="*/ 2 w 3"/>
                  <a:gd name="T23" fmla="*/ 7 h 15"/>
                  <a:gd name="T24" fmla="*/ 1 w 3"/>
                  <a:gd name="T25" fmla="*/ 11 h 15"/>
                  <a:gd name="T26" fmla="*/ 0 w 3"/>
                  <a:gd name="T27" fmla="*/ 15 h 15"/>
                  <a:gd name="T28" fmla="*/ 0 w 3"/>
                  <a:gd name="T29" fmla="*/ 15 h 15"/>
                  <a:gd name="T30" fmla="*/ 1 w 3"/>
                  <a:gd name="T3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5">
                    <a:moveTo>
                      <a:pt x="1" y="15"/>
                    </a:moveTo>
                    <a:lnTo>
                      <a:pt x="1" y="15"/>
                    </a:lnTo>
                    <a:lnTo>
                      <a:pt x="1" y="13"/>
                    </a:lnTo>
                    <a:lnTo>
                      <a:pt x="2" y="12"/>
                    </a:lnTo>
                    <a:lnTo>
                      <a:pt x="2" y="9"/>
                    </a:lnTo>
                    <a:lnTo>
                      <a:pt x="2" y="9"/>
                    </a:lnTo>
                    <a:lnTo>
                      <a:pt x="3" y="4"/>
                    </a:lnTo>
                    <a:lnTo>
                      <a:pt x="3" y="0"/>
                    </a:lnTo>
                    <a:lnTo>
                      <a:pt x="3" y="0"/>
                    </a:lnTo>
                    <a:lnTo>
                      <a:pt x="3" y="0"/>
                    </a:lnTo>
                    <a:lnTo>
                      <a:pt x="3" y="0"/>
                    </a:lnTo>
                    <a:lnTo>
                      <a:pt x="2" y="7"/>
                    </a:lnTo>
                    <a:lnTo>
                      <a:pt x="1" y="11"/>
                    </a:lnTo>
                    <a:lnTo>
                      <a:pt x="0" y="15"/>
                    </a:lnTo>
                    <a:lnTo>
                      <a:pt x="0" y="15"/>
                    </a:lnTo>
                    <a:lnTo>
                      <a:pt x="1"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82" name="Freeform 3218">
                <a:extLst>
                  <a:ext uri="{FF2B5EF4-FFF2-40B4-BE49-F238E27FC236}">
                    <a16:creationId xmlns:a16="http://schemas.microsoft.com/office/drawing/2014/main" id="{31B2A08B-DBBB-476E-B2E3-83E138A74C7E}"/>
                  </a:ext>
                </a:extLst>
              </p:cNvPr>
              <p:cNvSpPr>
                <a:spLocks/>
              </p:cNvSpPr>
              <p:nvPr/>
            </p:nvSpPr>
            <p:spPr bwMode="auto">
              <a:xfrm>
                <a:off x="3126" y="1687"/>
                <a:ext cx="8" cy="19"/>
              </a:xfrm>
              <a:custGeom>
                <a:avLst/>
                <a:gdLst>
                  <a:gd name="T0" fmla="*/ 8 w 8"/>
                  <a:gd name="T1" fmla="*/ 19 h 19"/>
                  <a:gd name="T2" fmla="*/ 8 w 8"/>
                  <a:gd name="T3" fmla="*/ 19 h 19"/>
                  <a:gd name="T4" fmla="*/ 7 w 8"/>
                  <a:gd name="T5" fmla="*/ 18 h 19"/>
                  <a:gd name="T6" fmla="*/ 7 w 8"/>
                  <a:gd name="T7" fmla="*/ 18 h 19"/>
                  <a:gd name="T8" fmla="*/ 6 w 8"/>
                  <a:gd name="T9" fmla="*/ 16 h 19"/>
                  <a:gd name="T10" fmla="*/ 6 w 8"/>
                  <a:gd name="T11" fmla="*/ 16 h 19"/>
                  <a:gd name="T12" fmla="*/ 4 w 8"/>
                  <a:gd name="T13" fmla="*/ 13 h 19"/>
                  <a:gd name="T14" fmla="*/ 3 w 8"/>
                  <a:gd name="T15" fmla="*/ 11 h 19"/>
                  <a:gd name="T16" fmla="*/ 3 w 8"/>
                  <a:gd name="T17" fmla="*/ 11 h 19"/>
                  <a:gd name="T18" fmla="*/ 2 w 8"/>
                  <a:gd name="T19" fmla="*/ 8 h 19"/>
                  <a:gd name="T20" fmla="*/ 2 w 8"/>
                  <a:gd name="T21" fmla="*/ 6 h 19"/>
                  <a:gd name="T22" fmla="*/ 1 w 8"/>
                  <a:gd name="T23" fmla="*/ 0 h 19"/>
                  <a:gd name="T24" fmla="*/ 1 w 8"/>
                  <a:gd name="T25" fmla="*/ 0 h 19"/>
                  <a:gd name="T26" fmla="*/ 0 w 8"/>
                  <a:gd name="T27" fmla="*/ 0 h 19"/>
                  <a:gd name="T28" fmla="*/ 0 w 8"/>
                  <a:gd name="T29" fmla="*/ 0 h 19"/>
                  <a:gd name="T30" fmla="*/ 1 w 8"/>
                  <a:gd name="T31" fmla="*/ 6 h 19"/>
                  <a:gd name="T32" fmla="*/ 2 w 8"/>
                  <a:gd name="T33" fmla="*/ 9 h 19"/>
                  <a:gd name="T34" fmla="*/ 3 w 8"/>
                  <a:gd name="T35" fmla="*/ 12 h 19"/>
                  <a:gd name="T36" fmla="*/ 3 w 8"/>
                  <a:gd name="T37" fmla="*/ 12 h 19"/>
                  <a:gd name="T38" fmla="*/ 4 w 8"/>
                  <a:gd name="T39" fmla="*/ 14 h 19"/>
                  <a:gd name="T40" fmla="*/ 6 w 8"/>
                  <a:gd name="T41" fmla="*/ 17 h 19"/>
                  <a:gd name="T42" fmla="*/ 6 w 8"/>
                  <a:gd name="T43" fmla="*/ 17 h 19"/>
                  <a:gd name="T44" fmla="*/ 7 w 8"/>
                  <a:gd name="T45" fmla="*/ 18 h 19"/>
                  <a:gd name="T46" fmla="*/ 7 w 8"/>
                  <a:gd name="T47" fmla="*/ 19 h 19"/>
                  <a:gd name="T48" fmla="*/ 8 w 8"/>
                  <a:gd name="T49" fmla="*/ 19 h 19"/>
                  <a:gd name="T50" fmla="*/ 8 w 8"/>
                  <a:gd name="T51" fmla="*/ 19 h 19"/>
                  <a:gd name="T52" fmla="*/ 8 w 8"/>
                  <a:gd name="T53" fmla="*/ 19 h 19"/>
                  <a:gd name="T54" fmla="*/ 8 w 8"/>
                  <a:gd name="T55" fmla="*/ 19 h 19"/>
                  <a:gd name="T56" fmla="*/ 8 w 8"/>
                  <a:gd name="T57" fmla="*/ 19 h 19"/>
                  <a:gd name="T58" fmla="*/ 8 w 8"/>
                  <a:gd name="T59" fmla="*/ 19 h 19"/>
                  <a:gd name="T60" fmla="*/ 8 w 8"/>
                  <a:gd name="T61" fmla="*/ 19 h 19"/>
                  <a:gd name="T62" fmla="*/ 8 w 8"/>
                  <a:gd name="T6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19">
                    <a:moveTo>
                      <a:pt x="8" y="19"/>
                    </a:moveTo>
                    <a:lnTo>
                      <a:pt x="8" y="19"/>
                    </a:lnTo>
                    <a:lnTo>
                      <a:pt x="7" y="18"/>
                    </a:lnTo>
                    <a:lnTo>
                      <a:pt x="7" y="18"/>
                    </a:lnTo>
                    <a:lnTo>
                      <a:pt x="6" y="16"/>
                    </a:lnTo>
                    <a:lnTo>
                      <a:pt x="6" y="16"/>
                    </a:lnTo>
                    <a:lnTo>
                      <a:pt x="4" y="13"/>
                    </a:lnTo>
                    <a:lnTo>
                      <a:pt x="3" y="11"/>
                    </a:lnTo>
                    <a:lnTo>
                      <a:pt x="3" y="11"/>
                    </a:lnTo>
                    <a:lnTo>
                      <a:pt x="2" y="8"/>
                    </a:lnTo>
                    <a:lnTo>
                      <a:pt x="2" y="6"/>
                    </a:lnTo>
                    <a:lnTo>
                      <a:pt x="1" y="0"/>
                    </a:lnTo>
                    <a:lnTo>
                      <a:pt x="1" y="0"/>
                    </a:lnTo>
                    <a:lnTo>
                      <a:pt x="0" y="0"/>
                    </a:lnTo>
                    <a:lnTo>
                      <a:pt x="0" y="0"/>
                    </a:lnTo>
                    <a:lnTo>
                      <a:pt x="1" y="6"/>
                    </a:lnTo>
                    <a:lnTo>
                      <a:pt x="2" y="9"/>
                    </a:lnTo>
                    <a:lnTo>
                      <a:pt x="3" y="12"/>
                    </a:lnTo>
                    <a:lnTo>
                      <a:pt x="3" y="12"/>
                    </a:lnTo>
                    <a:lnTo>
                      <a:pt x="4" y="14"/>
                    </a:lnTo>
                    <a:lnTo>
                      <a:pt x="6" y="17"/>
                    </a:lnTo>
                    <a:lnTo>
                      <a:pt x="6" y="17"/>
                    </a:lnTo>
                    <a:lnTo>
                      <a:pt x="7" y="18"/>
                    </a:lnTo>
                    <a:lnTo>
                      <a:pt x="7" y="19"/>
                    </a:lnTo>
                    <a:lnTo>
                      <a:pt x="8" y="19"/>
                    </a:lnTo>
                    <a:lnTo>
                      <a:pt x="8" y="19"/>
                    </a:lnTo>
                    <a:lnTo>
                      <a:pt x="8" y="19"/>
                    </a:lnTo>
                    <a:lnTo>
                      <a:pt x="8" y="19"/>
                    </a:lnTo>
                    <a:lnTo>
                      <a:pt x="8" y="19"/>
                    </a:lnTo>
                    <a:lnTo>
                      <a:pt x="8" y="19"/>
                    </a:lnTo>
                    <a:lnTo>
                      <a:pt x="8" y="19"/>
                    </a:lnTo>
                    <a:lnTo>
                      <a:pt x="8"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83" name="Freeform 3219">
                <a:extLst>
                  <a:ext uri="{FF2B5EF4-FFF2-40B4-BE49-F238E27FC236}">
                    <a16:creationId xmlns:a16="http://schemas.microsoft.com/office/drawing/2014/main" id="{4EBC23E5-A8B2-44C4-AD18-BD8D5A050B7C}"/>
                  </a:ext>
                </a:extLst>
              </p:cNvPr>
              <p:cNvSpPr>
                <a:spLocks/>
              </p:cNvSpPr>
              <p:nvPr/>
            </p:nvSpPr>
            <p:spPr bwMode="auto">
              <a:xfrm>
                <a:off x="3126" y="1687"/>
                <a:ext cx="8" cy="19"/>
              </a:xfrm>
              <a:custGeom>
                <a:avLst/>
                <a:gdLst>
                  <a:gd name="T0" fmla="*/ 8 w 8"/>
                  <a:gd name="T1" fmla="*/ 19 h 19"/>
                  <a:gd name="T2" fmla="*/ 8 w 8"/>
                  <a:gd name="T3" fmla="*/ 19 h 19"/>
                  <a:gd name="T4" fmla="*/ 7 w 8"/>
                  <a:gd name="T5" fmla="*/ 18 h 19"/>
                  <a:gd name="T6" fmla="*/ 7 w 8"/>
                  <a:gd name="T7" fmla="*/ 18 h 19"/>
                  <a:gd name="T8" fmla="*/ 6 w 8"/>
                  <a:gd name="T9" fmla="*/ 16 h 19"/>
                  <a:gd name="T10" fmla="*/ 6 w 8"/>
                  <a:gd name="T11" fmla="*/ 16 h 19"/>
                  <a:gd name="T12" fmla="*/ 4 w 8"/>
                  <a:gd name="T13" fmla="*/ 13 h 19"/>
                  <a:gd name="T14" fmla="*/ 3 w 8"/>
                  <a:gd name="T15" fmla="*/ 11 h 19"/>
                  <a:gd name="T16" fmla="*/ 3 w 8"/>
                  <a:gd name="T17" fmla="*/ 11 h 19"/>
                  <a:gd name="T18" fmla="*/ 2 w 8"/>
                  <a:gd name="T19" fmla="*/ 8 h 19"/>
                  <a:gd name="T20" fmla="*/ 2 w 8"/>
                  <a:gd name="T21" fmla="*/ 6 h 19"/>
                  <a:gd name="T22" fmla="*/ 1 w 8"/>
                  <a:gd name="T23" fmla="*/ 0 h 19"/>
                  <a:gd name="T24" fmla="*/ 1 w 8"/>
                  <a:gd name="T25" fmla="*/ 0 h 19"/>
                  <a:gd name="T26" fmla="*/ 0 w 8"/>
                  <a:gd name="T27" fmla="*/ 0 h 19"/>
                  <a:gd name="T28" fmla="*/ 0 w 8"/>
                  <a:gd name="T29" fmla="*/ 0 h 19"/>
                  <a:gd name="T30" fmla="*/ 1 w 8"/>
                  <a:gd name="T31" fmla="*/ 6 h 19"/>
                  <a:gd name="T32" fmla="*/ 2 w 8"/>
                  <a:gd name="T33" fmla="*/ 9 h 19"/>
                  <a:gd name="T34" fmla="*/ 3 w 8"/>
                  <a:gd name="T35" fmla="*/ 12 h 19"/>
                  <a:gd name="T36" fmla="*/ 3 w 8"/>
                  <a:gd name="T37" fmla="*/ 12 h 19"/>
                  <a:gd name="T38" fmla="*/ 4 w 8"/>
                  <a:gd name="T39" fmla="*/ 14 h 19"/>
                  <a:gd name="T40" fmla="*/ 6 w 8"/>
                  <a:gd name="T41" fmla="*/ 17 h 19"/>
                  <a:gd name="T42" fmla="*/ 6 w 8"/>
                  <a:gd name="T43" fmla="*/ 17 h 19"/>
                  <a:gd name="T44" fmla="*/ 7 w 8"/>
                  <a:gd name="T45" fmla="*/ 18 h 19"/>
                  <a:gd name="T46" fmla="*/ 7 w 8"/>
                  <a:gd name="T47" fmla="*/ 19 h 19"/>
                  <a:gd name="T48" fmla="*/ 8 w 8"/>
                  <a:gd name="T49" fmla="*/ 19 h 19"/>
                  <a:gd name="T50" fmla="*/ 8 w 8"/>
                  <a:gd name="T51" fmla="*/ 19 h 19"/>
                  <a:gd name="T52" fmla="*/ 8 w 8"/>
                  <a:gd name="T53" fmla="*/ 19 h 19"/>
                  <a:gd name="T54" fmla="*/ 8 w 8"/>
                  <a:gd name="T55" fmla="*/ 19 h 19"/>
                  <a:gd name="T56" fmla="*/ 8 w 8"/>
                  <a:gd name="T57" fmla="*/ 19 h 19"/>
                  <a:gd name="T58" fmla="*/ 8 w 8"/>
                  <a:gd name="T59" fmla="*/ 19 h 19"/>
                  <a:gd name="T60" fmla="*/ 8 w 8"/>
                  <a:gd name="T61" fmla="*/ 19 h 19"/>
                  <a:gd name="T62" fmla="*/ 8 w 8"/>
                  <a:gd name="T6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19">
                    <a:moveTo>
                      <a:pt x="8" y="19"/>
                    </a:moveTo>
                    <a:lnTo>
                      <a:pt x="8" y="19"/>
                    </a:lnTo>
                    <a:lnTo>
                      <a:pt x="7" y="18"/>
                    </a:lnTo>
                    <a:lnTo>
                      <a:pt x="7" y="18"/>
                    </a:lnTo>
                    <a:lnTo>
                      <a:pt x="6" y="16"/>
                    </a:lnTo>
                    <a:lnTo>
                      <a:pt x="6" y="16"/>
                    </a:lnTo>
                    <a:lnTo>
                      <a:pt x="4" y="13"/>
                    </a:lnTo>
                    <a:lnTo>
                      <a:pt x="3" y="11"/>
                    </a:lnTo>
                    <a:lnTo>
                      <a:pt x="3" y="11"/>
                    </a:lnTo>
                    <a:lnTo>
                      <a:pt x="2" y="8"/>
                    </a:lnTo>
                    <a:lnTo>
                      <a:pt x="2" y="6"/>
                    </a:lnTo>
                    <a:lnTo>
                      <a:pt x="1" y="0"/>
                    </a:lnTo>
                    <a:lnTo>
                      <a:pt x="1" y="0"/>
                    </a:lnTo>
                    <a:lnTo>
                      <a:pt x="0" y="0"/>
                    </a:lnTo>
                    <a:lnTo>
                      <a:pt x="0" y="0"/>
                    </a:lnTo>
                    <a:lnTo>
                      <a:pt x="1" y="6"/>
                    </a:lnTo>
                    <a:lnTo>
                      <a:pt x="2" y="9"/>
                    </a:lnTo>
                    <a:lnTo>
                      <a:pt x="3" y="12"/>
                    </a:lnTo>
                    <a:lnTo>
                      <a:pt x="3" y="12"/>
                    </a:lnTo>
                    <a:lnTo>
                      <a:pt x="4" y="14"/>
                    </a:lnTo>
                    <a:lnTo>
                      <a:pt x="6" y="17"/>
                    </a:lnTo>
                    <a:lnTo>
                      <a:pt x="6" y="17"/>
                    </a:lnTo>
                    <a:lnTo>
                      <a:pt x="7" y="18"/>
                    </a:lnTo>
                    <a:lnTo>
                      <a:pt x="7" y="19"/>
                    </a:lnTo>
                    <a:lnTo>
                      <a:pt x="8" y="19"/>
                    </a:lnTo>
                    <a:lnTo>
                      <a:pt x="8" y="19"/>
                    </a:lnTo>
                    <a:lnTo>
                      <a:pt x="8" y="19"/>
                    </a:lnTo>
                    <a:lnTo>
                      <a:pt x="8" y="19"/>
                    </a:lnTo>
                    <a:lnTo>
                      <a:pt x="8" y="19"/>
                    </a:lnTo>
                    <a:lnTo>
                      <a:pt x="8" y="19"/>
                    </a:lnTo>
                    <a:lnTo>
                      <a:pt x="8" y="19"/>
                    </a:lnTo>
                    <a:lnTo>
                      <a:pt x="8"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84" name="Freeform 3220">
                <a:extLst>
                  <a:ext uri="{FF2B5EF4-FFF2-40B4-BE49-F238E27FC236}">
                    <a16:creationId xmlns:a16="http://schemas.microsoft.com/office/drawing/2014/main" id="{6D31A3AD-C4A6-4758-900F-0CD756369711}"/>
                  </a:ext>
                </a:extLst>
              </p:cNvPr>
              <p:cNvSpPr>
                <a:spLocks/>
              </p:cNvSpPr>
              <p:nvPr/>
            </p:nvSpPr>
            <p:spPr bwMode="auto">
              <a:xfrm>
                <a:off x="3122" y="1690"/>
                <a:ext cx="6" cy="7"/>
              </a:xfrm>
              <a:custGeom>
                <a:avLst/>
                <a:gdLst>
                  <a:gd name="T0" fmla="*/ 6 w 6"/>
                  <a:gd name="T1" fmla="*/ 7 h 7"/>
                  <a:gd name="T2" fmla="*/ 6 w 6"/>
                  <a:gd name="T3" fmla="*/ 7 h 7"/>
                  <a:gd name="T4" fmla="*/ 3 w 6"/>
                  <a:gd name="T5" fmla="*/ 5 h 7"/>
                  <a:gd name="T6" fmla="*/ 3 w 6"/>
                  <a:gd name="T7" fmla="*/ 5 h 7"/>
                  <a:gd name="T8" fmla="*/ 2 w 6"/>
                  <a:gd name="T9" fmla="*/ 2 h 7"/>
                  <a:gd name="T10" fmla="*/ 0 w 6"/>
                  <a:gd name="T11" fmla="*/ 0 h 7"/>
                  <a:gd name="T12" fmla="*/ 0 w 6"/>
                  <a:gd name="T13" fmla="*/ 0 h 7"/>
                  <a:gd name="T14" fmla="*/ 0 w 6"/>
                  <a:gd name="T15" fmla="*/ 0 h 7"/>
                  <a:gd name="T16" fmla="*/ 0 w 6"/>
                  <a:gd name="T17" fmla="*/ 0 h 7"/>
                  <a:gd name="T18" fmla="*/ 0 w 6"/>
                  <a:gd name="T19" fmla="*/ 0 h 7"/>
                  <a:gd name="T20" fmla="*/ 0 w 6"/>
                  <a:gd name="T21" fmla="*/ 0 h 7"/>
                  <a:gd name="T22" fmla="*/ 0 w 6"/>
                  <a:gd name="T23" fmla="*/ 0 h 7"/>
                  <a:gd name="T24" fmla="*/ 0 w 6"/>
                  <a:gd name="T25" fmla="*/ 0 h 7"/>
                  <a:gd name="T26" fmla="*/ 0 w 6"/>
                  <a:gd name="T27" fmla="*/ 0 h 7"/>
                  <a:gd name="T28" fmla="*/ 0 w 6"/>
                  <a:gd name="T29" fmla="*/ 0 h 7"/>
                  <a:gd name="T30" fmla="*/ 0 w 6"/>
                  <a:gd name="T31" fmla="*/ 0 h 7"/>
                  <a:gd name="T32" fmla="*/ 0 w 6"/>
                  <a:gd name="T33" fmla="*/ 0 h 7"/>
                  <a:gd name="T34" fmla="*/ 0 w 6"/>
                  <a:gd name="T35" fmla="*/ 0 h 7"/>
                  <a:gd name="T36" fmla="*/ 0 w 6"/>
                  <a:gd name="T37" fmla="*/ 0 h 7"/>
                  <a:gd name="T38" fmla="*/ 0 w 6"/>
                  <a:gd name="T39" fmla="*/ 1 h 7"/>
                  <a:gd name="T40" fmla="*/ 0 w 6"/>
                  <a:gd name="T41" fmla="*/ 2 h 7"/>
                  <a:gd name="T42" fmla="*/ 2 w 6"/>
                  <a:gd name="T43" fmla="*/ 3 h 7"/>
                  <a:gd name="T44" fmla="*/ 2 w 6"/>
                  <a:gd name="T45" fmla="*/ 3 h 7"/>
                  <a:gd name="T46" fmla="*/ 4 w 6"/>
                  <a:gd name="T47" fmla="*/ 6 h 7"/>
                  <a:gd name="T48" fmla="*/ 6 w 6"/>
                  <a:gd name="T49" fmla="*/ 7 h 7"/>
                  <a:gd name="T50" fmla="*/ 6 w 6"/>
                  <a:gd name="T51" fmla="*/ 7 h 7"/>
                  <a:gd name="T52" fmla="*/ 6 w 6"/>
                  <a:gd name="T5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7">
                    <a:moveTo>
                      <a:pt x="6" y="7"/>
                    </a:moveTo>
                    <a:lnTo>
                      <a:pt x="6" y="7"/>
                    </a:lnTo>
                    <a:lnTo>
                      <a:pt x="3" y="5"/>
                    </a:lnTo>
                    <a:lnTo>
                      <a:pt x="3" y="5"/>
                    </a:lnTo>
                    <a:lnTo>
                      <a:pt x="2"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2"/>
                    </a:lnTo>
                    <a:lnTo>
                      <a:pt x="2" y="3"/>
                    </a:lnTo>
                    <a:lnTo>
                      <a:pt x="2" y="3"/>
                    </a:lnTo>
                    <a:lnTo>
                      <a:pt x="4" y="6"/>
                    </a:lnTo>
                    <a:lnTo>
                      <a:pt x="6" y="7"/>
                    </a:lnTo>
                    <a:lnTo>
                      <a:pt x="6" y="7"/>
                    </a:lnTo>
                    <a:lnTo>
                      <a:pt x="6"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85" name="Freeform 3221">
                <a:extLst>
                  <a:ext uri="{FF2B5EF4-FFF2-40B4-BE49-F238E27FC236}">
                    <a16:creationId xmlns:a16="http://schemas.microsoft.com/office/drawing/2014/main" id="{DBD082F7-8843-4081-BF1E-5B0E75FA4D4A}"/>
                  </a:ext>
                </a:extLst>
              </p:cNvPr>
              <p:cNvSpPr>
                <a:spLocks/>
              </p:cNvSpPr>
              <p:nvPr/>
            </p:nvSpPr>
            <p:spPr bwMode="auto">
              <a:xfrm>
                <a:off x="3122" y="1690"/>
                <a:ext cx="6" cy="7"/>
              </a:xfrm>
              <a:custGeom>
                <a:avLst/>
                <a:gdLst>
                  <a:gd name="T0" fmla="*/ 6 w 6"/>
                  <a:gd name="T1" fmla="*/ 7 h 7"/>
                  <a:gd name="T2" fmla="*/ 6 w 6"/>
                  <a:gd name="T3" fmla="*/ 7 h 7"/>
                  <a:gd name="T4" fmla="*/ 3 w 6"/>
                  <a:gd name="T5" fmla="*/ 5 h 7"/>
                  <a:gd name="T6" fmla="*/ 3 w 6"/>
                  <a:gd name="T7" fmla="*/ 5 h 7"/>
                  <a:gd name="T8" fmla="*/ 2 w 6"/>
                  <a:gd name="T9" fmla="*/ 2 h 7"/>
                  <a:gd name="T10" fmla="*/ 0 w 6"/>
                  <a:gd name="T11" fmla="*/ 0 h 7"/>
                  <a:gd name="T12" fmla="*/ 0 w 6"/>
                  <a:gd name="T13" fmla="*/ 0 h 7"/>
                  <a:gd name="T14" fmla="*/ 0 w 6"/>
                  <a:gd name="T15" fmla="*/ 0 h 7"/>
                  <a:gd name="T16" fmla="*/ 0 w 6"/>
                  <a:gd name="T17" fmla="*/ 0 h 7"/>
                  <a:gd name="T18" fmla="*/ 0 w 6"/>
                  <a:gd name="T19" fmla="*/ 0 h 7"/>
                  <a:gd name="T20" fmla="*/ 0 w 6"/>
                  <a:gd name="T21" fmla="*/ 0 h 7"/>
                  <a:gd name="T22" fmla="*/ 0 w 6"/>
                  <a:gd name="T23" fmla="*/ 0 h 7"/>
                  <a:gd name="T24" fmla="*/ 0 w 6"/>
                  <a:gd name="T25" fmla="*/ 0 h 7"/>
                  <a:gd name="T26" fmla="*/ 0 w 6"/>
                  <a:gd name="T27" fmla="*/ 0 h 7"/>
                  <a:gd name="T28" fmla="*/ 0 w 6"/>
                  <a:gd name="T29" fmla="*/ 0 h 7"/>
                  <a:gd name="T30" fmla="*/ 0 w 6"/>
                  <a:gd name="T31" fmla="*/ 0 h 7"/>
                  <a:gd name="T32" fmla="*/ 0 w 6"/>
                  <a:gd name="T33" fmla="*/ 0 h 7"/>
                  <a:gd name="T34" fmla="*/ 0 w 6"/>
                  <a:gd name="T35" fmla="*/ 0 h 7"/>
                  <a:gd name="T36" fmla="*/ 0 w 6"/>
                  <a:gd name="T37" fmla="*/ 0 h 7"/>
                  <a:gd name="T38" fmla="*/ 0 w 6"/>
                  <a:gd name="T39" fmla="*/ 1 h 7"/>
                  <a:gd name="T40" fmla="*/ 0 w 6"/>
                  <a:gd name="T41" fmla="*/ 2 h 7"/>
                  <a:gd name="T42" fmla="*/ 2 w 6"/>
                  <a:gd name="T43" fmla="*/ 3 h 7"/>
                  <a:gd name="T44" fmla="*/ 2 w 6"/>
                  <a:gd name="T45" fmla="*/ 3 h 7"/>
                  <a:gd name="T46" fmla="*/ 4 w 6"/>
                  <a:gd name="T47" fmla="*/ 6 h 7"/>
                  <a:gd name="T48" fmla="*/ 6 w 6"/>
                  <a:gd name="T49" fmla="*/ 7 h 7"/>
                  <a:gd name="T50" fmla="*/ 6 w 6"/>
                  <a:gd name="T51" fmla="*/ 7 h 7"/>
                  <a:gd name="T52" fmla="*/ 6 w 6"/>
                  <a:gd name="T5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7">
                    <a:moveTo>
                      <a:pt x="6" y="7"/>
                    </a:moveTo>
                    <a:lnTo>
                      <a:pt x="6" y="7"/>
                    </a:lnTo>
                    <a:lnTo>
                      <a:pt x="3" y="5"/>
                    </a:lnTo>
                    <a:lnTo>
                      <a:pt x="3" y="5"/>
                    </a:lnTo>
                    <a:lnTo>
                      <a:pt x="2" y="2"/>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1"/>
                    </a:lnTo>
                    <a:lnTo>
                      <a:pt x="0" y="2"/>
                    </a:lnTo>
                    <a:lnTo>
                      <a:pt x="2" y="3"/>
                    </a:lnTo>
                    <a:lnTo>
                      <a:pt x="2" y="3"/>
                    </a:lnTo>
                    <a:lnTo>
                      <a:pt x="4" y="6"/>
                    </a:lnTo>
                    <a:lnTo>
                      <a:pt x="6" y="7"/>
                    </a:lnTo>
                    <a:lnTo>
                      <a:pt x="6" y="7"/>
                    </a:lnTo>
                    <a:lnTo>
                      <a:pt x="6"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86" name="Freeform 3222">
                <a:extLst>
                  <a:ext uri="{FF2B5EF4-FFF2-40B4-BE49-F238E27FC236}">
                    <a16:creationId xmlns:a16="http://schemas.microsoft.com/office/drawing/2014/main" id="{B4349671-7985-431D-8628-B5093770A344}"/>
                  </a:ext>
                </a:extLst>
              </p:cNvPr>
              <p:cNvSpPr>
                <a:spLocks/>
              </p:cNvSpPr>
              <p:nvPr/>
            </p:nvSpPr>
            <p:spPr bwMode="auto">
              <a:xfrm>
                <a:off x="3134" y="1695"/>
                <a:ext cx="1" cy="12"/>
              </a:xfrm>
              <a:custGeom>
                <a:avLst/>
                <a:gdLst>
                  <a:gd name="T0" fmla="*/ 0 w 1"/>
                  <a:gd name="T1" fmla="*/ 11 h 12"/>
                  <a:gd name="T2" fmla="*/ 0 w 1"/>
                  <a:gd name="T3" fmla="*/ 11 h 12"/>
                  <a:gd name="T4" fmla="*/ 0 w 1"/>
                  <a:gd name="T5" fmla="*/ 11 h 12"/>
                  <a:gd name="T6" fmla="*/ 0 w 1"/>
                  <a:gd name="T7" fmla="*/ 11 h 12"/>
                  <a:gd name="T8" fmla="*/ 1 w 1"/>
                  <a:gd name="T9" fmla="*/ 12 h 12"/>
                  <a:gd name="T10" fmla="*/ 1 w 1"/>
                  <a:gd name="T11" fmla="*/ 11 h 12"/>
                  <a:gd name="T12" fmla="*/ 1 w 1"/>
                  <a:gd name="T13" fmla="*/ 11 h 12"/>
                  <a:gd name="T14" fmla="*/ 1 w 1"/>
                  <a:gd name="T15" fmla="*/ 10 h 12"/>
                  <a:gd name="T16" fmla="*/ 1 w 1"/>
                  <a:gd name="T17" fmla="*/ 9 h 12"/>
                  <a:gd name="T18" fmla="*/ 1 w 1"/>
                  <a:gd name="T19" fmla="*/ 7 h 12"/>
                  <a:gd name="T20" fmla="*/ 1 w 1"/>
                  <a:gd name="T21" fmla="*/ 7 h 12"/>
                  <a:gd name="T22" fmla="*/ 1 w 1"/>
                  <a:gd name="T23" fmla="*/ 4 h 12"/>
                  <a:gd name="T24" fmla="*/ 0 w 1"/>
                  <a:gd name="T25" fmla="*/ 1 h 12"/>
                  <a:gd name="T26" fmla="*/ 0 w 1"/>
                  <a:gd name="T27" fmla="*/ 1 h 12"/>
                  <a:gd name="T28" fmla="*/ 0 w 1"/>
                  <a:gd name="T29" fmla="*/ 0 h 12"/>
                  <a:gd name="T30" fmla="*/ 0 w 1"/>
                  <a:gd name="T31" fmla="*/ 1 h 12"/>
                  <a:gd name="T32" fmla="*/ 0 w 1"/>
                  <a:gd name="T33" fmla="*/ 1 h 12"/>
                  <a:gd name="T34" fmla="*/ 0 w 1"/>
                  <a:gd name="T35" fmla="*/ 7 h 12"/>
                  <a:gd name="T36" fmla="*/ 0 w 1"/>
                  <a:gd name="T37" fmla="*/ 7 h 12"/>
                  <a:gd name="T38" fmla="*/ 1 w 1"/>
                  <a:gd name="T39" fmla="*/ 9 h 12"/>
                  <a:gd name="T40" fmla="*/ 1 w 1"/>
                  <a:gd name="T41" fmla="*/ 10 h 12"/>
                  <a:gd name="T42" fmla="*/ 0 w 1"/>
                  <a:gd name="T43" fmla="*/ 11 h 12"/>
                  <a:gd name="T44" fmla="*/ 0 w 1"/>
                  <a:gd name="T45" fmla="*/ 11 h 12"/>
                  <a:gd name="T46" fmla="*/ 0 w 1"/>
                  <a:gd name="T47" fmla="*/ 11 h 12"/>
                  <a:gd name="T48" fmla="*/ 0 w 1"/>
                  <a:gd name="T4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12">
                    <a:moveTo>
                      <a:pt x="0" y="11"/>
                    </a:moveTo>
                    <a:lnTo>
                      <a:pt x="0" y="11"/>
                    </a:lnTo>
                    <a:lnTo>
                      <a:pt x="0" y="11"/>
                    </a:lnTo>
                    <a:lnTo>
                      <a:pt x="0" y="11"/>
                    </a:lnTo>
                    <a:lnTo>
                      <a:pt x="1" y="12"/>
                    </a:lnTo>
                    <a:lnTo>
                      <a:pt x="1" y="11"/>
                    </a:lnTo>
                    <a:lnTo>
                      <a:pt x="1" y="11"/>
                    </a:lnTo>
                    <a:lnTo>
                      <a:pt x="1" y="10"/>
                    </a:lnTo>
                    <a:lnTo>
                      <a:pt x="1" y="9"/>
                    </a:lnTo>
                    <a:lnTo>
                      <a:pt x="1" y="7"/>
                    </a:lnTo>
                    <a:lnTo>
                      <a:pt x="1" y="7"/>
                    </a:lnTo>
                    <a:lnTo>
                      <a:pt x="1" y="4"/>
                    </a:lnTo>
                    <a:lnTo>
                      <a:pt x="0" y="1"/>
                    </a:lnTo>
                    <a:lnTo>
                      <a:pt x="0" y="1"/>
                    </a:lnTo>
                    <a:lnTo>
                      <a:pt x="0" y="0"/>
                    </a:lnTo>
                    <a:lnTo>
                      <a:pt x="0" y="1"/>
                    </a:lnTo>
                    <a:lnTo>
                      <a:pt x="0" y="1"/>
                    </a:lnTo>
                    <a:lnTo>
                      <a:pt x="0" y="7"/>
                    </a:lnTo>
                    <a:lnTo>
                      <a:pt x="0" y="7"/>
                    </a:lnTo>
                    <a:lnTo>
                      <a:pt x="1" y="9"/>
                    </a:lnTo>
                    <a:lnTo>
                      <a:pt x="1" y="10"/>
                    </a:lnTo>
                    <a:lnTo>
                      <a:pt x="0" y="11"/>
                    </a:lnTo>
                    <a:lnTo>
                      <a:pt x="0" y="11"/>
                    </a:lnTo>
                    <a:lnTo>
                      <a:pt x="0" y="1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87" name="Freeform 3223">
                <a:extLst>
                  <a:ext uri="{FF2B5EF4-FFF2-40B4-BE49-F238E27FC236}">
                    <a16:creationId xmlns:a16="http://schemas.microsoft.com/office/drawing/2014/main" id="{12E9621E-231D-486E-BD24-72B39B2BE38C}"/>
                  </a:ext>
                </a:extLst>
              </p:cNvPr>
              <p:cNvSpPr>
                <a:spLocks/>
              </p:cNvSpPr>
              <p:nvPr/>
            </p:nvSpPr>
            <p:spPr bwMode="auto">
              <a:xfrm>
                <a:off x="3134" y="1695"/>
                <a:ext cx="1" cy="12"/>
              </a:xfrm>
              <a:custGeom>
                <a:avLst/>
                <a:gdLst>
                  <a:gd name="T0" fmla="*/ 0 w 1"/>
                  <a:gd name="T1" fmla="*/ 11 h 12"/>
                  <a:gd name="T2" fmla="*/ 0 w 1"/>
                  <a:gd name="T3" fmla="*/ 11 h 12"/>
                  <a:gd name="T4" fmla="*/ 0 w 1"/>
                  <a:gd name="T5" fmla="*/ 11 h 12"/>
                  <a:gd name="T6" fmla="*/ 0 w 1"/>
                  <a:gd name="T7" fmla="*/ 11 h 12"/>
                  <a:gd name="T8" fmla="*/ 1 w 1"/>
                  <a:gd name="T9" fmla="*/ 12 h 12"/>
                  <a:gd name="T10" fmla="*/ 1 w 1"/>
                  <a:gd name="T11" fmla="*/ 11 h 12"/>
                  <a:gd name="T12" fmla="*/ 1 w 1"/>
                  <a:gd name="T13" fmla="*/ 11 h 12"/>
                  <a:gd name="T14" fmla="*/ 1 w 1"/>
                  <a:gd name="T15" fmla="*/ 10 h 12"/>
                  <a:gd name="T16" fmla="*/ 1 w 1"/>
                  <a:gd name="T17" fmla="*/ 9 h 12"/>
                  <a:gd name="T18" fmla="*/ 1 w 1"/>
                  <a:gd name="T19" fmla="*/ 7 h 12"/>
                  <a:gd name="T20" fmla="*/ 1 w 1"/>
                  <a:gd name="T21" fmla="*/ 7 h 12"/>
                  <a:gd name="T22" fmla="*/ 1 w 1"/>
                  <a:gd name="T23" fmla="*/ 4 h 12"/>
                  <a:gd name="T24" fmla="*/ 0 w 1"/>
                  <a:gd name="T25" fmla="*/ 1 h 12"/>
                  <a:gd name="T26" fmla="*/ 0 w 1"/>
                  <a:gd name="T27" fmla="*/ 1 h 12"/>
                  <a:gd name="T28" fmla="*/ 0 w 1"/>
                  <a:gd name="T29" fmla="*/ 0 h 12"/>
                  <a:gd name="T30" fmla="*/ 0 w 1"/>
                  <a:gd name="T31" fmla="*/ 1 h 12"/>
                  <a:gd name="T32" fmla="*/ 0 w 1"/>
                  <a:gd name="T33" fmla="*/ 1 h 12"/>
                  <a:gd name="T34" fmla="*/ 0 w 1"/>
                  <a:gd name="T35" fmla="*/ 7 h 12"/>
                  <a:gd name="T36" fmla="*/ 0 w 1"/>
                  <a:gd name="T37" fmla="*/ 7 h 12"/>
                  <a:gd name="T38" fmla="*/ 1 w 1"/>
                  <a:gd name="T39" fmla="*/ 9 h 12"/>
                  <a:gd name="T40" fmla="*/ 1 w 1"/>
                  <a:gd name="T41" fmla="*/ 10 h 12"/>
                  <a:gd name="T42" fmla="*/ 0 w 1"/>
                  <a:gd name="T43" fmla="*/ 11 h 12"/>
                  <a:gd name="T44" fmla="*/ 0 w 1"/>
                  <a:gd name="T45" fmla="*/ 11 h 12"/>
                  <a:gd name="T46" fmla="*/ 0 w 1"/>
                  <a:gd name="T47" fmla="*/ 11 h 12"/>
                  <a:gd name="T48" fmla="*/ 0 w 1"/>
                  <a:gd name="T4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 h="12">
                    <a:moveTo>
                      <a:pt x="0" y="11"/>
                    </a:moveTo>
                    <a:lnTo>
                      <a:pt x="0" y="11"/>
                    </a:lnTo>
                    <a:lnTo>
                      <a:pt x="0" y="11"/>
                    </a:lnTo>
                    <a:lnTo>
                      <a:pt x="0" y="11"/>
                    </a:lnTo>
                    <a:lnTo>
                      <a:pt x="1" y="12"/>
                    </a:lnTo>
                    <a:lnTo>
                      <a:pt x="1" y="11"/>
                    </a:lnTo>
                    <a:lnTo>
                      <a:pt x="1" y="11"/>
                    </a:lnTo>
                    <a:lnTo>
                      <a:pt x="1" y="10"/>
                    </a:lnTo>
                    <a:lnTo>
                      <a:pt x="1" y="9"/>
                    </a:lnTo>
                    <a:lnTo>
                      <a:pt x="1" y="7"/>
                    </a:lnTo>
                    <a:lnTo>
                      <a:pt x="1" y="7"/>
                    </a:lnTo>
                    <a:lnTo>
                      <a:pt x="1" y="4"/>
                    </a:lnTo>
                    <a:lnTo>
                      <a:pt x="0" y="1"/>
                    </a:lnTo>
                    <a:lnTo>
                      <a:pt x="0" y="1"/>
                    </a:lnTo>
                    <a:lnTo>
                      <a:pt x="0" y="0"/>
                    </a:lnTo>
                    <a:lnTo>
                      <a:pt x="0" y="1"/>
                    </a:lnTo>
                    <a:lnTo>
                      <a:pt x="0" y="1"/>
                    </a:lnTo>
                    <a:lnTo>
                      <a:pt x="0" y="7"/>
                    </a:lnTo>
                    <a:lnTo>
                      <a:pt x="0" y="7"/>
                    </a:lnTo>
                    <a:lnTo>
                      <a:pt x="1" y="9"/>
                    </a:lnTo>
                    <a:lnTo>
                      <a:pt x="1" y="10"/>
                    </a:lnTo>
                    <a:lnTo>
                      <a:pt x="0" y="11"/>
                    </a:lnTo>
                    <a:lnTo>
                      <a:pt x="0" y="11"/>
                    </a:lnTo>
                    <a:lnTo>
                      <a:pt x="0" y="11"/>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88" name="Freeform 3224">
                <a:extLst>
                  <a:ext uri="{FF2B5EF4-FFF2-40B4-BE49-F238E27FC236}">
                    <a16:creationId xmlns:a16="http://schemas.microsoft.com/office/drawing/2014/main" id="{DA1180F9-2172-4D59-8462-10A98C4DF03C}"/>
                  </a:ext>
                </a:extLst>
              </p:cNvPr>
              <p:cNvSpPr>
                <a:spLocks/>
              </p:cNvSpPr>
              <p:nvPr/>
            </p:nvSpPr>
            <p:spPr bwMode="auto">
              <a:xfrm>
                <a:off x="3135" y="1706"/>
                <a:ext cx="2" cy="5"/>
              </a:xfrm>
              <a:custGeom>
                <a:avLst/>
                <a:gdLst>
                  <a:gd name="T0" fmla="*/ 0 w 2"/>
                  <a:gd name="T1" fmla="*/ 0 h 5"/>
                  <a:gd name="T2" fmla="*/ 0 w 2"/>
                  <a:gd name="T3" fmla="*/ 0 h 5"/>
                  <a:gd name="T4" fmla="*/ 0 w 2"/>
                  <a:gd name="T5" fmla="*/ 1 h 5"/>
                  <a:gd name="T6" fmla="*/ 1 w 2"/>
                  <a:gd name="T7" fmla="*/ 3 h 5"/>
                  <a:gd name="T8" fmla="*/ 2 w 2"/>
                  <a:gd name="T9" fmla="*/ 5 h 5"/>
                  <a:gd name="T10" fmla="*/ 2 w 2"/>
                  <a:gd name="T11" fmla="*/ 5 h 5"/>
                  <a:gd name="T12" fmla="*/ 2 w 2"/>
                  <a:gd name="T13" fmla="*/ 5 h 5"/>
                  <a:gd name="T14" fmla="*/ 2 w 2"/>
                  <a:gd name="T15" fmla="*/ 5 h 5"/>
                  <a:gd name="T16" fmla="*/ 1 w 2"/>
                  <a:gd name="T17" fmla="*/ 3 h 5"/>
                  <a:gd name="T18" fmla="*/ 0 w 2"/>
                  <a:gd name="T19" fmla="*/ 1 h 5"/>
                  <a:gd name="T20" fmla="*/ 0 w 2"/>
                  <a:gd name="T21" fmla="*/ 0 h 5"/>
                  <a:gd name="T22" fmla="*/ 0 w 2"/>
                  <a:gd name="T23" fmla="*/ 0 h 5"/>
                  <a:gd name="T24" fmla="*/ 0 w 2"/>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0" y="0"/>
                    </a:moveTo>
                    <a:lnTo>
                      <a:pt x="0" y="0"/>
                    </a:lnTo>
                    <a:lnTo>
                      <a:pt x="0" y="1"/>
                    </a:lnTo>
                    <a:lnTo>
                      <a:pt x="1" y="3"/>
                    </a:lnTo>
                    <a:lnTo>
                      <a:pt x="2" y="5"/>
                    </a:lnTo>
                    <a:lnTo>
                      <a:pt x="2" y="5"/>
                    </a:lnTo>
                    <a:lnTo>
                      <a:pt x="2" y="5"/>
                    </a:lnTo>
                    <a:lnTo>
                      <a:pt x="2" y="5"/>
                    </a:lnTo>
                    <a:lnTo>
                      <a:pt x="1" y="3"/>
                    </a:lnTo>
                    <a:lnTo>
                      <a:pt x="0" y="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89" name="Freeform 3225">
                <a:extLst>
                  <a:ext uri="{FF2B5EF4-FFF2-40B4-BE49-F238E27FC236}">
                    <a16:creationId xmlns:a16="http://schemas.microsoft.com/office/drawing/2014/main" id="{15E1864D-C745-4483-A500-C5323EDCF3B1}"/>
                  </a:ext>
                </a:extLst>
              </p:cNvPr>
              <p:cNvSpPr>
                <a:spLocks/>
              </p:cNvSpPr>
              <p:nvPr/>
            </p:nvSpPr>
            <p:spPr bwMode="auto">
              <a:xfrm>
                <a:off x="3135" y="1706"/>
                <a:ext cx="2" cy="5"/>
              </a:xfrm>
              <a:custGeom>
                <a:avLst/>
                <a:gdLst>
                  <a:gd name="T0" fmla="*/ 0 w 2"/>
                  <a:gd name="T1" fmla="*/ 0 h 5"/>
                  <a:gd name="T2" fmla="*/ 0 w 2"/>
                  <a:gd name="T3" fmla="*/ 0 h 5"/>
                  <a:gd name="T4" fmla="*/ 0 w 2"/>
                  <a:gd name="T5" fmla="*/ 1 h 5"/>
                  <a:gd name="T6" fmla="*/ 1 w 2"/>
                  <a:gd name="T7" fmla="*/ 3 h 5"/>
                  <a:gd name="T8" fmla="*/ 2 w 2"/>
                  <a:gd name="T9" fmla="*/ 5 h 5"/>
                  <a:gd name="T10" fmla="*/ 2 w 2"/>
                  <a:gd name="T11" fmla="*/ 5 h 5"/>
                  <a:gd name="T12" fmla="*/ 2 w 2"/>
                  <a:gd name="T13" fmla="*/ 5 h 5"/>
                  <a:gd name="T14" fmla="*/ 2 w 2"/>
                  <a:gd name="T15" fmla="*/ 5 h 5"/>
                  <a:gd name="T16" fmla="*/ 1 w 2"/>
                  <a:gd name="T17" fmla="*/ 3 h 5"/>
                  <a:gd name="T18" fmla="*/ 0 w 2"/>
                  <a:gd name="T19" fmla="*/ 1 h 5"/>
                  <a:gd name="T20" fmla="*/ 0 w 2"/>
                  <a:gd name="T21" fmla="*/ 0 h 5"/>
                  <a:gd name="T22" fmla="*/ 0 w 2"/>
                  <a:gd name="T23" fmla="*/ 0 h 5"/>
                  <a:gd name="T24" fmla="*/ 0 w 2"/>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5">
                    <a:moveTo>
                      <a:pt x="0" y="0"/>
                    </a:moveTo>
                    <a:lnTo>
                      <a:pt x="0" y="0"/>
                    </a:lnTo>
                    <a:lnTo>
                      <a:pt x="0" y="1"/>
                    </a:lnTo>
                    <a:lnTo>
                      <a:pt x="1" y="3"/>
                    </a:lnTo>
                    <a:lnTo>
                      <a:pt x="2" y="5"/>
                    </a:lnTo>
                    <a:lnTo>
                      <a:pt x="2" y="5"/>
                    </a:lnTo>
                    <a:lnTo>
                      <a:pt x="2" y="5"/>
                    </a:lnTo>
                    <a:lnTo>
                      <a:pt x="2" y="5"/>
                    </a:lnTo>
                    <a:lnTo>
                      <a:pt x="1" y="3"/>
                    </a:lnTo>
                    <a:lnTo>
                      <a:pt x="0" y="1"/>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90" name="Freeform 3226">
                <a:extLst>
                  <a:ext uri="{FF2B5EF4-FFF2-40B4-BE49-F238E27FC236}">
                    <a16:creationId xmlns:a16="http://schemas.microsoft.com/office/drawing/2014/main" id="{1F4DCBCC-4508-4623-A070-80EA45F99E43}"/>
                  </a:ext>
                </a:extLst>
              </p:cNvPr>
              <p:cNvSpPr>
                <a:spLocks/>
              </p:cNvSpPr>
              <p:nvPr/>
            </p:nvSpPr>
            <p:spPr bwMode="auto">
              <a:xfrm>
                <a:off x="3169" y="1617"/>
                <a:ext cx="68" cy="101"/>
              </a:xfrm>
              <a:custGeom>
                <a:avLst/>
                <a:gdLst>
                  <a:gd name="T0" fmla="*/ 62 w 68"/>
                  <a:gd name="T1" fmla="*/ 62 h 101"/>
                  <a:gd name="T2" fmla="*/ 57 w 68"/>
                  <a:gd name="T3" fmla="*/ 52 h 101"/>
                  <a:gd name="T4" fmla="*/ 53 w 68"/>
                  <a:gd name="T5" fmla="*/ 49 h 101"/>
                  <a:gd name="T6" fmla="*/ 53 w 68"/>
                  <a:gd name="T7" fmla="*/ 44 h 101"/>
                  <a:gd name="T8" fmla="*/ 62 w 68"/>
                  <a:gd name="T9" fmla="*/ 38 h 101"/>
                  <a:gd name="T10" fmla="*/ 60 w 68"/>
                  <a:gd name="T11" fmla="*/ 29 h 101"/>
                  <a:gd name="T12" fmla="*/ 63 w 68"/>
                  <a:gd name="T13" fmla="*/ 19 h 101"/>
                  <a:gd name="T14" fmla="*/ 50 w 68"/>
                  <a:gd name="T15" fmla="*/ 13 h 101"/>
                  <a:gd name="T16" fmla="*/ 44 w 68"/>
                  <a:gd name="T17" fmla="*/ 10 h 101"/>
                  <a:gd name="T18" fmla="*/ 33 w 68"/>
                  <a:gd name="T19" fmla="*/ 11 h 101"/>
                  <a:gd name="T20" fmla="*/ 24 w 68"/>
                  <a:gd name="T21" fmla="*/ 11 h 101"/>
                  <a:gd name="T22" fmla="*/ 21 w 68"/>
                  <a:gd name="T23" fmla="*/ 7 h 101"/>
                  <a:gd name="T24" fmla="*/ 16 w 68"/>
                  <a:gd name="T25" fmla="*/ 2 h 101"/>
                  <a:gd name="T26" fmla="*/ 10 w 68"/>
                  <a:gd name="T27" fmla="*/ 0 h 101"/>
                  <a:gd name="T28" fmla="*/ 7 w 68"/>
                  <a:gd name="T29" fmla="*/ 3 h 101"/>
                  <a:gd name="T30" fmla="*/ 7 w 68"/>
                  <a:gd name="T31" fmla="*/ 2 h 101"/>
                  <a:gd name="T32" fmla="*/ 14 w 68"/>
                  <a:gd name="T33" fmla="*/ 0 h 101"/>
                  <a:gd name="T34" fmla="*/ 16 w 68"/>
                  <a:gd name="T35" fmla="*/ 6 h 101"/>
                  <a:gd name="T36" fmla="*/ 22 w 68"/>
                  <a:gd name="T37" fmla="*/ 10 h 101"/>
                  <a:gd name="T38" fmla="*/ 24 w 68"/>
                  <a:gd name="T39" fmla="*/ 11 h 101"/>
                  <a:gd name="T40" fmla="*/ 32 w 68"/>
                  <a:gd name="T41" fmla="*/ 10 h 101"/>
                  <a:gd name="T42" fmla="*/ 34 w 68"/>
                  <a:gd name="T43" fmla="*/ 13 h 101"/>
                  <a:gd name="T44" fmla="*/ 45 w 68"/>
                  <a:gd name="T45" fmla="*/ 11 h 101"/>
                  <a:gd name="T46" fmla="*/ 53 w 68"/>
                  <a:gd name="T47" fmla="*/ 14 h 101"/>
                  <a:gd name="T48" fmla="*/ 62 w 68"/>
                  <a:gd name="T49" fmla="*/ 19 h 101"/>
                  <a:gd name="T50" fmla="*/ 60 w 68"/>
                  <a:gd name="T51" fmla="*/ 28 h 101"/>
                  <a:gd name="T52" fmla="*/ 61 w 68"/>
                  <a:gd name="T53" fmla="*/ 32 h 101"/>
                  <a:gd name="T54" fmla="*/ 60 w 68"/>
                  <a:gd name="T55" fmla="*/ 38 h 101"/>
                  <a:gd name="T56" fmla="*/ 51 w 68"/>
                  <a:gd name="T57" fmla="*/ 45 h 101"/>
                  <a:gd name="T58" fmla="*/ 51 w 68"/>
                  <a:gd name="T59" fmla="*/ 49 h 101"/>
                  <a:gd name="T60" fmla="*/ 50 w 68"/>
                  <a:gd name="T61" fmla="*/ 52 h 101"/>
                  <a:gd name="T62" fmla="*/ 59 w 68"/>
                  <a:gd name="T63" fmla="*/ 55 h 101"/>
                  <a:gd name="T64" fmla="*/ 61 w 68"/>
                  <a:gd name="T65" fmla="*/ 63 h 101"/>
                  <a:gd name="T66" fmla="*/ 67 w 68"/>
                  <a:gd name="T67" fmla="*/ 70 h 101"/>
                  <a:gd name="T68" fmla="*/ 59 w 68"/>
                  <a:gd name="T69" fmla="*/ 76 h 101"/>
                  <a:gd name="T70" fmla="*/ 48 w 68"/>
                  <a:gd name="T71" fmla="*/ 78 h 101"/>
                  <a:gd name="T72" fmla="*/ 48 w 68"/>
                  <a:gd name="T73" fmla="*/ 83 h 101"/>
                  <a:gd name="T74" fmla="*/ 39 w 68"/>
                  <a:gd name="T75" fmla="*/ 84 h 101"/>
                  <a:gd name="T76" fmla="*/ 38 w 68"/>
                  <a:gd name="T77" fmla="*/ 91 h 101"/>
                  <a:gd name="T78" fmla="*/ 31 w 68"/>
                  <a:gd name="T79" fmla="*/ 93 h 101"/>
                  <a:gd name="T80" fmla="*/ 25 w 68"/>
                  <a:gd name="T81" fmla="*/ 99 h 101"/>
                  <a:gd name="T82" fmla="*/ 16 w 68"/>
                  <a:gd name="T83" fmla="*/ 97 h 101"/>
                  <a:gd name="T84" fmla="*/ 13 w 68"/>
                  <a:gd name="T85" fmla="*/ 91 h 101"/>
                  <a:gd name="T86" fmla="*/ 5 w 68"/>
                  <a:gd name="T87" fmla="*/ 90 h 101"/>
                  <a:gd name="T88" fmla="*/ 2 w 68"/>
                  <a:gd name="T89" fmla="*/ 85 h 101"/>
                  <a:gd name="T90" fmla="*/ 0 w 68"/>
                  <a:gd name="T91" fmla="*/ 82 h 101"/>
                  <a:gd name="T92" fmla="*/ 2 w 68"/>
                  <a:gd name="T93" fmla="*/ 86 h 101"/>
                  <a:gd name="T94" fmla="*/ 7 w 68"/>
                  <a:gd name="T95" fmla="*/ 93 h 101"/>
                  <a:gd name="T96" fmla="*/ 16 w 68"/>
                  <a:gd name="T97" fmla="*/ 98 h 101"/>
                  <a:gd name="T98" fmla="*/ 25 w 68"/>
                  <a:gd name="T99" fmla="*/ 100 h 101"/>
                  <a:gd name="T100" fmla="*/ 30 w 68"/>
                  <a:gd name="T101" fmla="*/ 95 h 101"/>
                  <a:gd name="T102" fmla="*/ 39 w 68"/>
                  <a:gd name="T103" fmla="*/ 91 h 101"/>
                  <a:gd name="T104" fmla="*/ 39 w 68"/>
                  <a:gd name="T105" fmla="*/ 86 h 101"/>
                  <a:gd name="T106" fmla="*/ 48 w 68"/>
                  <a:gd name="T107" fmla="*/ 84 h 101"/>
                  <a:gd name="T108" fmla="*/ 50 w 68"/>
                  <a:gd name="T109" fmla="*/ 79 h 101"/>
                  <a:gd name="T110" fmla="*/ 63 w 68"/>
                  <a:gd name="T111" fmla="*/ 76 h 101"/>
                  <a:gd name="T112" fmla="*/ 68 w 68"/>
                  <a:gd name="T113" fmla="*/ 6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 h="101">
                    <a:moveTo>
                      <a:pt x="68" y="67"/>
                    </a:moveTo>
                    <a:lnTo>
                      <a:pt x="68" y="67"/>
                    </a:lnTo>
                    <a:lnTo>
                      <a:pt x="67" y="66"/>
                    </a:lnTo>
                    <a:lnTo>
                      <a:pt x="65" y="64"/>
                    </a:lnTo>
                    <a:lnTo>
                      <a:pt x="64" y="63"/>
                    </a:lnTo>
                    <a:lnTo>
                      <a:pt x="62" y="62"/>
                    </a:lnTo>
                    <a:lnTo>
                      <a:pt x="62" y="62"/>
                    </a:lnTo>
                    <a:lnTo>
                      <a:pt x="62" y="60"/>
                    </a:lnTo>
                    <a:lnTo>
                      <a:pt x="62" y="58"/>
                    </a:lnTo>
                    <a:lnTo>
                      <a:pt x="62" y="57"/>
                    </a:lnTo>
                    <a:lnTo>
                      <a:pt x="61" y="55"/>
                    </a:lnTo>
                    <a:lnTo>
                      <a:pt x="61" y="55"/>
                    </a:lnTo>
                    <a:lnTo>
                      <a:pt x="59" y="53"/>
                    </a:lnTo>
                    <a:lnTo>
                      <a:pt x="57" y="52"/>
                    </a:lnTo>
                    <a:lnTo>
                      <a:pt x="57" y="52"/>
                    </a:lnTo>
                    <a:lnTo>
                      <a:pt x="56" y="51"/>
                    </a:lnTo>
                    <a:lnTo>
                      <a:pt x="55" y="51"/>
                    </a:lnTo>
                    <a:lnTo>
                      <a:pt x="55" y="51"/>
                    </a:lnTo>
                    <a:lnTo>
                      <a:pt x="52" y="51"/>
                    </a:lnTo>
                    <a:lnTo>
                      <a:pt x="52" y="51"/>
                    </a:lnTo>
                    <a:lnTo>
                      <a:pt x="53" y="49"/>
                    </a:lnTo>
                    <a:lnTo>
                      <a:pt x="53" y="49"/>
                    </a:lnTo>
                    <a:lnTo>
                      <a:pt x="53" y="48"/>
                    </a:lnTo>
                    <a:lnTo>
                      <a:pt x="53" y="48"/>
                    </a:lnTo>
                    <a:lnTo>
                      <a:pt x="53" y="46"/>
                    </a:lnTo>
                    <a:lnTo>
                      <a:pt x="53" y="46"/>
                    </a:lnTo>
                    <a:lnTo>
                      <a:pt x="53" y="45"/>
                    </a:lnTo>
                    <a:lnTo>
                      <a:pt x="53" y="44"/>
                    </a:lnTo>
                    <a:lnTo>
                      <a:pt x="54" y="44"/>
                    </a:lnTo>
                    <a:lnTo>
                      <a:pt x="55" y="43"/>
                    </a:lnTo>
                    <a:lnTo>
                      <a:pt x="57" y="42"/>
                    </a:lnTo>
                    <a:lnTo>
                      <a:pt x="59" y="41"/>
                    </a:lnTo>
                    <a:lnTo>
                      <a:pt x="59" y="41"/>
                    </a:lnTo>
                    <a:lnTo>
                      <a:pt x="61" y="40"/>
                    </a:lnTo>
                    <a:lnTo>
                      <a:pt x="62" y="38"/>
                    </a:lnTo>
                    <a:lnTo>
                      <a:pt x="62" y="37"/>
                    </a:lnTo>
                    <a:lnTo>
                      <a:pt x="63" y="35"/>
                    </a:lnTo>
                    <a:lnTo>
                      <a:pt x="63" y="35"/>
                    </a:lnTo>
                    <a:lnTo>
                      <a:pt x="63" y="33"/>
                    </a:lnTo>
                    <a:lnTo>
                      <a:pt x="62" y="32"/>
                    </a:lnTo>
                    <a:lnTo>
                      <a:pt x="61" y="30"/>
                    </a:lnTo>
                    <a:lnTo>
                      <a:pt x="60" y="29"/>
                    </a:lnTo>
                    <a:lnTo>
                      <a:pt x="60" y="29"/>
                    </a:lnTo>
                    <a:lnTo>
                      <a:pt x="62" y="27"/>
                    </a:lnTo>
                    <a:lnTo>
                      <a:pt x="63" y="25"/>
                    </a:lnTo>
                    <a:lnTo>
                      <a:pt x="64" y="22"/>
                    </a:lnTo>
                    <a:lnTo>
                      <a:pt x="64" y="21"/>
                    </a:lnTo>
                    <a:lnTo>
                      <a:pt x="63" y="19"/>
                    </a:lnTo>
                    <a:lnTo>
                      <a:pt x="63" y="19"/>
                    </a:lnTo>
                    <a:lnTo>
                      <a:pt x="62" y="17"/>
                    </a:lnTo>
                    <a:lnTo>
                      <a:pt x="60" y="15"/>
                    </a:lnTo>
                    <a:lnTo>
                      <a:pt x="58" y="14"/>
                    </a:lnTo>
                    <a:lnTo>
                      <a:pt x="55" y="13"/>
                    </a:lnTo>
                    <a:lnTo>
                      <a:pt x="55" y="13"/>
                    </a:lnTo>
                    <a:lnTo>
                      <a:pt x="53" y="13"/>
                    </a:lnTo>
                    <a:lnTo>
                      <a:pt x="50" y="13"/>
                    </a:lnTo>
                    <a:lnTo>
                      <a:pt x="50" y="13"/>
                    </a:lnTo>
                    <a:lnTo>
                      <a:pt x="48" y="13"/>
                    </a:lnTo>
                    <a:lnTo>
                      <a:pt x="47" y="12"/>
                    </a:lnTo>
                    <a:lnTo>
                      <a:pt x="47" y="12"/>
                    </a:lnTo>
                    <a:lnTo>
                      <a:pt x="45" y="11"/>
                    </a:lnTo>
                    <a:lnTo>
                      <a:pt x="45" y="11"/>
                    </a:lnTo>
                    <a:lnTo>
                      <a:pt x="44" y="10"/>
                    </a:lnTo>
                    <a:lnTo>
                      <a:pt x="42" y="10"/>
                    </a:lnTo>
                    <a:lnTo>
                      <a:pt x="41" y="10"/>
                    </a:lnTo>
                    <a:lnTo>
                      <a:pt x="39" y="10"/>
                    </a:lnTo>
                    <a:lnTo>
                      <a:pt x="37" y="11"/>
                    </a:lnTo>
                    <a:lnTo>
                      <a:pt x="34" y="13"/>
                    </a:lnTo>
                    <a:lnTo>
                      <a:pt x="34" y="13"/>
                    </a:lnTo>
                    <a:lnTo>
                      <a:pt x="33" y="11"/>
                    </a:lnTo>
                    <a:lnTo>
                      <a:pt x="32" y="10"/>
                    </a:lnTo>
                    <a:lnTo>
                      <a:pt x="30" y="9"/>
                    </a:lnTo>
                    <a:lnTo>
                      <a:pt x="28" y="8"/>
                    </a:lnTo>
                    <a:lnTo>
                      <a:pt x="28" y="8"/>
                    </a:lnTo>
                    <a:lnTo>
                      <a:pt x="26" y="9"/>
                    </a:lnTo>
                    <a:lnTo>
                      <a:pt x="25" y="9"/>
                    </a:lnTo>
                    <a:lnTo>
                      <a:pt x="24" y="11"/>
                    </a:lnTo>
                    <a:lnTo>
                      <a:pt x="22" y="12"/>
                    </a:lnTo>
                    <a:lnTo>
                      <a:pt x="22" y="12"/>
                    </a:lnTo>
                    <a:lnTo>
                      <a:pt x="23" y="10"/>
                    </a:lnTo>
                    <a:lnTo>
                      <a:pt x="22" y="9"/>
                    </a:lnTo>
                    <a:lnTo>
                      <a:pt x="22" y="8"/>
                    </a:lnTo>
                    <a:lnTo>
                      <a:pt x="21" y="7"/>
                    </a:lnTo>
                    <a:lnTo>
                      <a:pt x="21" y="7"/>
                    </a:lnTo>
                    <a:lnTo>
                      <a:pt x="19" y="6"/>
                    </a:lnTo>
                    <a:lnTo>
                      <a:pt x="17" y="6"/>
                    </a:lnTo>
                    <a:lnTo>
                      <a:pt x="17" y="6"/>
                    </a:lnTo>
                    <a:lnTo>
                      <a:pt x="16" y="5"/>
                    </a:lnTo>
                    <a:lnTo>
                      <a:pt x="16" y="4"/>
                    </a:lnTo>
                    <a:lnTo>
                      <a:pt x="16" y="3"/>
                    </a:lnTo>
                    <a:lnTo>
                      <a:pt x="16" y="2"/>
                    </a:lnTo>
                    <a:lnTo>
                      <a:pt x="16" y="2"/>
                    </a:lnTo>
                    <a:lnTo>
                      <a:pt x="15" y="1"/>
                    </a:lnTo>
                    <a:lnTo>
                      <a:pt x="15" y="0"/>
                    </a:lnTo>
                    <a:lnTo>
                      <a:pt x="13" y="0"/>
                    </a:lnTo>
                    <a:lnTo>
                      <a:pt x="11" y="0"/>
                    </a:lnTo>
                    <a:lnTo>
                      <a:pt x="11" y="0"/>
                    </a:lnTo>
                    <a:lnTo>
                      <a:pt x="10" y="0"/>
                    </a:lnTo>
                    <a:lnTo>
                      <a:pt x="8" y="1"/>
                    </a:lnTo>
                    <a:lnTo>
                      <a:pt x="7" y="1"/>
                    </a:lnTo>
                    <a:lnTo>
                      <a:pt x="7" y="2"/>
                    </a:lnTo>
                    <a:lnTo>
                      <a:pt x="7" y="3"/>
                    </a:lnTo>
                    <a:lnTo>
                      <a:pt x="7" y="3"/>
                    </a:lnTo>
                    <a:lnTo>
                      <a:pt x="7" y="3"/>
                    </a:lnTo>
                    <a:lnTo>
                      <a:pt x="7" y="3"/>
                    </a:lnTo>
                    <a:lnTo>
                      <a:pt x="8" y="3"/>
                    </a:lnTo>
                    <a:lnTo>
                      <a:pt x="8" y="3"/>
                    </a:lnTo>
                    <a:lnTo>
                      <a:pt x="8" y="3"/>
                    </a:lnTo>
                    <a:lnTo>
                      <a:pt x="8" y="2"/>
                    </a:lnTo>
                    <a:lnTo>
                      <a:pt x="8" y="2"/>
                    </a:lnTo>
                    <a:lnTo>
                      <a:pt x="7" y="2"/>
                    </a:lnTo>
                    <a:lnTo>
                      <a:pt x="7" y="2"/>
                    </a:lnTo>
                    <a:lnTo>
                      <a:pt x="8" y="2"/>
                    </a:lnTo>
                    <a:lnTo>
                      <a:pt x="9" y="1"/>
                    </a:lnTo>
                    <a:lnTo>
                      <a:pt x="9" y="1"/>
                    </a:lnTo>
                    <a:lnTo>
                      <a:pt x="12" y="0"/>
                    </a:lnTo>
                    <a:lnTo>
                      <a:pt x="12" y="0"/>
                    </a:lnTo>
                    <a:lnTo>
                      <a:pt x="13" y="0"/>
                    </a:lnTo>
                    <a:lnTo>
                      <a:pt x="14" y="0"/>
                    </a:lnTo>
                    <a:lnTo>
                      <a:pt x="15" y="1"/>
                    </a:lnTo>
                    <a:lnTo>
                      <a:pt x="15" y="1"/>
                    </a:lnTo>
                    <a:lnTo>
                      <a:pt x="16" y="2"/>
                    </a:lnTo>
                    <a:lnTo>
                      <a:pt x="16" y="3"/>
                    </a:lnTo>
                    <a:lnTo>
                      <a:pt x="16" y="6"/>
                    </a:lnTo>
                    <a:lnTo>
                      <a:pt x="16" y="6"/>
                    </a:lnTo>
                    <a:lnTo>
                      <a:pt x="16" y="6"/>
                    </a:lnTo>
                    <a:lnTo>
                      <a:pt x="17" y="6"/>
                    </a:lnTo>
                    <a:lnTo>
                      <a:pt x="18" y="7"/>
                    </a:lnTo>
                    <a:lnTo>
                      <a:pt x="18" y="7"/>
                    </a:lnTo>
                    <a:lnTo>
                      <a:pt x="20" y="8"/>
                    </a:lnTo>
                    <a:lnTo>
                      <a:pt x="22" y="9"/>
                    </a:lnTo>
                    <a:lnTo>
                      <a:pt x="22" y="9"/>
                    </a:lnTo>
                    <a:lnTo>
                      <a:pt x="22" y="10"/>
                    </a:lnTo>
                    <a:lnTo>
                      <a:pt x="22" y="11"/>
                    </a:lnTo>
                    <a:lnTo>
                      <a:pt x="22" y="13"/>
                    </a:lnTo>
                    <a:lnTo>
                      <a:pt x="22" y="13"/>
                    </a:lnTo>
                    <a:lnTo>
                      <a:pt x="22" y="13"/>
                    </a:lnTo>
                    <a:lnTo>
                      <a:pt x="22" y="13"/>
                    </a:lnTo>
                    <a:lnTo>
                      <a:pt x="22" y="13"/>
                    </a:lnTo>
                    <a:lnTo>
                      <a:pt x="24" y="11"/>
                    </a:lnTo>
                    <a:lnTo>
                      <a:pt x="25" y="10"/>
                    </a:lnTo>
                    <a:lnTo>
                      <a:pt x="27" y="9"/>
                    </a:lnTo>
                    <a:lnTo>
                      <a:pt x="27" y="9"/>
                    </a:lnTo>
                    <a:lnTo>
                      <a:pt x="28" y="9"/>
                    </a:lnTo>
                    <a:lnTo>
                      <a:pt x="29" y="9"/>
                    </a:lnTo>
                    <a:lnTo>
                      <a:pt x="31" y="10"/>
                    </a:lnTo>
                    <a:lnTo>
                      <a:pt x="32" y="10"/>
                    </a:lnTo>
                    <a:lnTo>
                      <a:pt x="33" y="11"/>
                    </a:lnTo>
                    <a:lnTo>
                      <a:pt x="33" y="12"/>
                    </a:lnTo>
                    <a:lnTo>
                      <a:pt x="34" y="13"/>
                    </a:lnTo>
                    <a:lnTo>
                      <a:pt x="34" y="13"/>
                    </a:lnTo>
                    <a:lnTo>
                      <a:pt x="34" y="13"/>
                    </a:lnTo>
                    <a:lnTo>
                      <a:pt x="34" y="13"/>
                    </a:lnTo>
                    <a:lnTo>
                      <a:pt x="34" y="13"/>
                    </a:lnTo>
                    <a:lnTo>
                      <a:pt x="35" y="12"/>
                    </a:lnTo>
                    <a:lnTo>
                      <a:pt x="37" y="12"/>
                    </a:lnTo>
                    <a:lnTo>
                      <a:pt x="38" y="11"/>
                    </a:lnTo>
                    <a:lnTo>
                      <a:pt x="40" y="11"/>
                    </a:lnTo>
                    <a:lnTo>
                      <a:pt x="42" y="10"/>
                    </a:lnTo>
                    <a:lnTo>
                      <a:pt x="43" y="11"/>
                    </a:lnTo>
                    <a:lnTo>
                      <a:pt x="45" y="11"/>
                    </a:lnTo>
                    <a:lnTo>
                      <a:pt x="46" y="12"/>
                    </a:lnTo>
                    <a:lnTo>
                      <a:pt x="46" y="12"/>
                    </a:lnTo>
                    <a:lnTo>
                      <a:pt x="47" y="13"/>
                    </a:lnTo>
                    <a:lnTo>
                      <a:pt x="48" y="14"/>
                    </a:lnTo>
                    <a:lnTo>
                      <a:pt x="48" y="14"/>
                    </a:lnTo>
                    <a:lnTo>
                      <a:pt x="48" y="14"/>
                    </a:lnTo>
                    <a:lnTo>
                      <a:pt x="53" y="14"/>
                    </a:lnTo>
                    <a:lnTo>
                      <a:pt x="53" y="14"/>
                    </a:lnTo>
                    <a:lnTo>
                      <a:pt x="56" y="15"/>
                    </a:lnTo>
                    <a:lnTo>
                      <a:pt x="58" y="15"/>
                    </a:lnTo>
                    <a:lnTo>
                      <a:pt x="60" y="16"/>
                    </a:lnTo>
                    <a:lnTo>
                      <a:pt x="61" y="18"/>
                    </a:lnTo>
                    <a:lnTo>
                      <a:pt x="62" y="19"/>
                    </a:lnTo>
                    <a:lnTo>
                      <a:pt x="62" y="19"/>
                    </a:lnTo>
                    <a:lnTo>
                      <a:pt x="62" y="20"/>
                    </a:lnTo>
                    <a:lnTo>
                      <a:pt x="62" y="21"/>
                    </a:lnTo>
                    <a:lnTo>
                      <a:pt x="62" y="22"/>
                    </a:lnTo>
                    <a:lnTo>
                      <a:pt x="62" y="24"/>
                    </a:lnTo>
                    <a:lnTo>
                      <a:pt x="62" y="25"/>
                    </a:lnTo>
                    <a:lnTo>
                      <a:pt x="61" y="26"/>
                    </a:lnTo>
                    <a:lnTo>
                      <a:pt x="60" y="28"/>
                    </a:lnTo>
                    <a:lnTo>
                      <a:pt x="59" y="29"/>
                    </a:lnTo>
                    <a:lnTo>
                      <a:pt x="59" y="29"/>
                    </a:lnTo>
                    <a:lnTo>
                      <a:pt x="59" y="29"/>
                    </a:lnTo>
                    <a:lnTo>
                      <a:pt x="59" y="30"/>
                    </a:lnTo>
                    <a:lnTo>
                      <a:pt x="59" y="30"/>
                    </a:lnTo>
                    <a:lnTo>
                      <a:pt x="60" y="31"/>
                    </a:lnTo>
                    <a:lnTo>
                      <a:pt x="61" y="32"/>
                    </a:lnTo>
                    <a:lnTo>
                      <a:pt x="61" y="32"/>
                    </a:lnTo>
                    <a:lnTo>
                      <a:pt x="61" y="32"/>
                    </a:lnTo>
                    <a:lnTo>
                      <a:pt x="62" y="33"/>
                    </a:lnTo>
                    <a:lnTo>
                      <a:pt x="62" y="34"/>
                    </a:lnTo>
                    <a:lnTo>
                      <a:pt x="61" y="37"/>
                    </a:lnTo>
                    <a:lnTo>
                      <a:pt x="61" y="37"/>
                    </a:lnTo>
                    <a:lnTo>
                      <a:pt x="60" y="38"/>
                    </a:lnTo>
                    <a:lnTo>
                      <a:pt x="59" y="40"/>
                    </a:lnTo>
                    <a:lnTo>
                      <a:pt x="57" y="41"/>
                    </a:lnTo>
                    <a:lnTo>
                      <a:pt x="56" y="42"/>
                    </a:lnTo>
                    <a:lnTo>
                      <a:pt x="56" y="42"/>
                    </a:lnTo>
                    <a:lnTo>
                      <a:pt x="53" y="43"/>
                    </a:lnTo>
                    <a:lnTo>
                      <a:pt x="52" y="44"/>
                    </a:lnTo>
                    <a:lnTo>
                      <a:pt x="51" y="45"/>
                    </a:lnTo>
                    <a:lnTo>
                      <a:pt x="51" y="45"/>
                    </a:lnTo>
                    <a:lnTo>
                      <a:pt x="51" y="45"/>
                    </a:lnTo>
                    <a:lnTo>
                      <a:pt x="51" y="46"/>
                    </a:lnTo>
                    <a:lnTo>
                      <a:pt x="51" y="48"/>
                    </a:lnTo>
                    <a:lnTo>
                      <a:pt x="51" y="48"/>
                    </a:lnTo>
                    <a:lnTo>
                      <a:pt x="51" y="49"/>
                    </a:lnTo>
                    <a:lnTo>
                      <a:pt x="51" y="49"/>
                    </a:lnTo>
                    <a:lnTo>
                      <a:pt x="50" y="51"/>
                    </a:lnTo>
                    <a:lnTo>
                      <a:pt x="50" y="51"/>
                    </a:lnTo>
                    <a:lnTo>
                      <a:pt x="50" y="51"/>
                    </a:lnTo>
                    <a:lnTo>
                      <a:pt x="50" y="52"/>
                    </a:lnTo>
                    <a:lnTo>
                      <a:pt x="50" y="52"/>
                    </a:lnTo>
                    <a:lnTo>
                      <a:pt x="50" y="52"/>
                    </a:lnTo>
                    <a:lnTo>
                      <a:pt x="50" y="52"/>
                    </a:lnTo>
                    <a:lnTo>
                      <a:pt x="53" y="52"/>
                    </a:lnTo>
                    <a:lnTo>
                      <a:pt x="54" y="52"/>
                    </a:lnTo>
                    <a:lnTo>
                      <a:pt x="55" y="52"/>
                    </a:lnTo>
                    <a:lnTo>
                      <a:pt x="55" y="52"/>
                    </a:lnTo>
                    <a:lnTo>
                      <a:pt x="57" y="54"/>
                    </a:lnTo>
                    <a:lnTo>
                      <a:pt x="59" y="55"/>
                    </a:lnTo>
                    <a:lnTo>
                      <a:pt x="59" y="55"/>
                    </a:lnTo>
                    <a:lnTo>
                      <a:pt x="61" y="57"/>
                    </a:lnTo>
                    <a:lnTo>
                      <a:pt x="61" y="58"/>
                    </a:lnTo>
                    <a:lnTo>
                      <a:pt x="61" y="60"/>
                    </a:lnTo>
                    <a:lnTo>
                      <a:pt x="61" y="62"/>
                    </a:lnTo>
                    <a:lnTo>
                      <a:pt x="61" y="62"/>
                    </a:lnTo>
                    <a:lnTo>
                      <a:pt x="61" y="63"/>
                    </a:lnTo>
                    <a:lnTo>
                      <a:pt x="61" y="63"/>
                    </a:lnTo>
                    <a:lnTo>
                      <a:pt x="61" y="63"/>
                    </a:lnTo>
                    <a:lnTo>
                      <a:pt x="63" y="64"/>
                    </a:lnTo>
                    <a:lnTo>
                      <a:pt x="64" y="65"/>
                    </a:lnTo>
                    <a:lnTo>
                      <a:pt x="65" y="66"/>
                    </a:lnTo>
                    <a:lnTo>
                      <a:pt x="66" y="68"/>
                    </a:lnTo>
                    <a:lnTo>
                      <a:pt x="66" y="68"/>
                    </a:lnTo>
                    <a:lnTo>
                      <a:pt x="67" y="70"/>
                    </a:lnTo>
                    <a:lnTo>
                      <a:pt x="66" y="71"/>
                    </a:lnTo>
                    <a:lnTo>
                      <a:pt x="65" y="73"/>
                    </a:lnTo>
                    <a:lnTo>
                      <a:pt x="64" y="74"/>
                    </a:lnTo>
                    <a:lnTo>
                      <a:pt x="64" y="74"/>
                    </a:lnTo>
                    <a:lnTo>
                      <a:pt x="62" y="75"/>
                    </a:lnTo>
                    <a:lnTo>
                      <a:pt x="60" y="76"/>
                    </a:lnTo>
                    <a:lnTo>
                      <a:pt x="59" y="76"/>
                    </a:lnTo>
                    <a:lnTo>
                      <a:pt x="56" y="76"/>
                    </a:lnTo>
                    <a:lnTo>
                      <a:pt x="53" y="77"/>
                    </a:lnTo>
                    <a:lnTo>
                      <a:pt x="49" y="77"/>
                    </a:lnTo>
                    <a:lnTo>
                      <a:pt x="49" y="77"/>
                    </a:lnTo>
                    <a:lnTo>
                      <a:pt x="48" y="78"/>
                    </a:lnTo>
                    <a:lnTo>
                      <a:pt x="48" y="78"/>
                    </a:lnTo>
                    <a:lnTo>
                      <a:pt x="48" y="78"/>
                    </a:lnTo>
                    <a:lnTo>
                      <a:pt x="48" y="79"/>
                    </a:lnTo>
                    <a:lnTo>
                      <a:pt x="49" y="80"/>
                    </a:lnTo>
                    <a:lnTo>
                      <a:pt x="49" y="80"/>
                    </a:lnTo>
                    <a:lnTo>
                      <a:pt x="50" y="81"/>
                    </a:lnTo>
                    <a:lnTo>
                      <a:pt x="49" y="81"/>
                    </a:lnTo>
                    <a:lnTo>
                      <a:pt x="48" y="83"/>
                    </a:lnTo>
                    <a:lnTo>
                      <a:pt x="48" y="83"/>
                    </a:lnTo>
                    <a:lnTo>
                      <a:pt x="47" y="83"/>
                    </a:lnTo>
                    <a:lnTo>
                      <a:pt x="45" y="84"/>
                    </a:lnTo>
                    <a:lnTo>
                      <a:pt x="42" y="85"/>
                    </a:lnTo>
                    <a:lnTo>
                      <a:pt x="42" y="85"/>
                    </a:lnTo>
                    <a:lnTo>
                      <a:pt x="41" y="84"/>
                    </a:lnTo>
                    <a:lnTo>
                      <a:pt x="40" y="84"/>
                    </a:lnTo>
                    <a:lnTo>
                      <a:pt x="39" y="84"/>
                    </a:lnTo>
                    <a:lnTo>
                      <a:pt x="39" y="84"/>
                    </a:lnTo>
                    <a:lnTo>
                      <a:pt x="38" y="85"/>
                    </a:lnTo>
                    <a:lnTo>
                      <a:pt x="38" y="85"/>
                    </a:lnTo>
                    <a:lnTo>
                      <a:pt x="38" y="87"/>
                    </a:lnTo>
                    <a:lnTo>
                      <a:pt x="38" y="87"/>
                    </a:lnTo>
                    <a:lnTo>
                      <a:pt x="38" y="89"/>
                    </a:lnTo>
                    <a:lnTo>
                      <a:pt x="38" y="91"/>
                    </a:lnTo>
                    <a:lnTo>
                      <a:pt x="37" y="92"/>
                    </a:lnTo>
                    <a:lnTo>
                      <a:pt x="37" y="92"/>
                    </a:lnTo>
                    <a:lnTo>
                      <a:pt x="36" y="93"/>
                    </a:lnTo>
                    <a:lnTo>
                      <a:pt x="35" y="93"/>
                    </a:lnTo>
                    <a:lnTo>
                      <a:pt x="33" y="93"/>
                    </a:lnTo>
                    <a:lnTo>
                      <a:pt x="33" y="93"/>
                    </a:lnTo>
                    <a:lnTo>
                      <a:pt x="31" y="93"/>
                    </a:lnTo>
                    <a:lnTo>
                      <a:pt x="30" y="93"/>
                    </a:lnTo>
                    <a:lnTo>
                      <a:pt x="29" y="94"/>
                    </a:lnTo>
                    <a:lnTo>
                      <a:pt x="29" y="94"/>
                    </a:lnTo>
                    <a:lnTo>
                      <a:pt x="28" y="95"/>
                    </a:lnTo>
                    <a:lnTo>
                      <a:pt x="27" y="96"/>
                    </a:lnTo>
                    <a:lnTo>
                      <a:pt x="26" y="98"/>
                    </a:lnTo>
                    <a:lnTo>
                      <a:pt x="25" y="99"/>
                    </a:lnTo>
                    <a:lnTo>
                      <a:pt x="25" y="99"/>
                    </a:lnTo>
                    <a:lnTo>
                      <a:pt x="23" y="99"/>
                    </a:lnTo>
                    <a:lnTo>
                      <a:pt x="21" y="99"/>
                    </a:lnTo>
                    <a:lnTo>
                      <a:pt x="19" y="99"/>
                    </a:lnTo>
                    <a:lnTo>
                      <a:pt x="17" y="98"/>
                    </a:lnTo>
                    <a:lnTo>
                      <a:pt x="17" y="98"/>
                    </a:lnTo>
                    <a:lnTo>
                      <a:pt x="16" y="97"/>
                    </a:lnTo>
                    <a:lnTo>
                      <a:pt x="15" y="95"/>
                    </a:lnTo>
                    <a:lnTo>
                      <a:pt x="14" y="93"/>
                    </a:lnTo>
                    <a:lnTo>
                      <a:pt x="14" y="92"/>
                    </a:lnTo>
                    <a:lnTo>
                      <a:pt x="14" y="92"/>
                    </a:lnTo>
                    <a:lnTo>
                      <a:pt x="13" y="91"/>
                    </a:lnTo>
                    <a:lnTo>
                      <a:pt x="13" y="91"/>
                    </a:lnTo>
                    <a:lnTo>
                      <a:pt x="13" y="91"/>
                    </a:lnTo>
                    <a:lnTo>
                      <a:pt x="11" y="92"/>
                    </a:lnTo>
                    <a:lnTo>
                      <a:pt x="11" y="92"/>
                    </a:lnTo>
                    <a:lnTo>
                      <a:pt x="10" y="92"/>
                    </a:lnTo>
                    <a:lnTo>
                      <a:pt x="8" y="92"/>
                    </a:lnTo>
                    <a:lnTo>
                      <a:pt x="7" y="92"/>
                    </a:lnTo>
                    <a:lnTo>
                      <a:pt x="5" y="90"/>
                    </a:lnTo>
                    <a:lnTo>
                      <a:pt x="5" y="90"/>
                    </a:lnTo>
                    <a:lnTo>
                      <a:pt x="4" y="89"/>
                    </a:lnTo>
                    <a:lnTo>
                      <a:pt x="4" y="88"/>
                    </a:lnTo>
                    <a:lnTo>
                      <a:pt x="3" y="85"/>
                    </a:lnTo>
                    <a:lnTo>
                      <a:pt x="3" y="85"/>
                    </a:lnTo>
                    <a:lnTo>
                      <a:pt x="3" y="85"/>
                    </a:lnTo>
                    <a:lnTo>
                      <a:pt x="2" y="85"/>
                    </a:lnTo>
                    <a:lnTo>
                      <a:pt x="2" y="85"/>
                    </a:lnTo>
                    <a:lnTo>
                      <a:pt x="2" y="85"/>
                    </a:lnTo>
                    <a:lnTo>
                      <a:pt x="2" y="85"/>
                    </a:lnTo>
                    <a:lnTo>
                      <a:pt x="1" y="84"/>
                    </a:lnTo>
                    <a:lnTo>
                      <a:pt x="1" y="82"/>
                    </a:lnTo>
                    <a:lnTo>
                      <a:pt x="1" y="82"/>
                    </a:lnTo>
                    <a:lnTo>
                      <a:pt x="1" y="82"/>
                    </a:lnTo>
                    <a:lnTo>
                      <a:pt x="0" y="82"/>
                    </a:lnTo>
                    <a:lnTo>
                      <a:pt x="0" y="82"/>
                    </a:lnTo>
                    <a:lnTo>
                      <a:pt x="0" y="83"/>
                    </a:lnTo>
                    <a:lnTo>
                      <a:pt x="1" y="85"/>
                    </a:lnTo>
                    <a:lnTo>
                      <a:pt x="1" y="86"/>
                    </a:lnTo>
                    <a:lnTo>
                      <a:pt x="2" y="87"/>
                    </a:lnTo>
                    <a:lnTo>
                      <a:pt x="2" y="86"/>
                    </a:lnTo>
                    <a:lnTo>
                      <a:pt x="2" y="86"/>
                    </a:lnTo>
                    <a:lnTo>
                      <a:pt x="3" y="89"/>
                    </a:lnTo>
                    <a:lnTo>
                      <a:pt x="3" y="89"/>
                    </a:lnTo>
                    <a:lnTo>
                      <a:pt x="3" y="90"/>
                    </a:lnTo>
                    <a:lnTo>
                      <a:pt x="4" y="91"/>
                    </a:lnTo>
                    <a:lnTo>
                      <a:pt x="5" y="92"/>
                    </a:lnTo>
                    <a:lnTo>
                      <a:pt x="5" y="92"/>
                    </a:lnTo>
                    <a:lnTo>
                      <a:pt x="7" y="93"/>
                    </a:lnTo>
                    <a:lnTo>
                      <a:pt x="9" y="93"/>
                    </a:lnTo>
                    <a:lnTo>
                      <a:pt x="11" y="93"/>
                    </a:lnTo>
                    <a:lnTo>
                      <a:pt x="13" y="93"/>
                    </a:lnTo>
                    <a:lnTo>
                      <a:pt x="13" y="93"/>
                    </a:lnTo>
                    <a:lnTo>
                      <a:pt x="14" y="95"/>
                    </a:lnTo>
                    <a:lnTo>
                      <a:pt x="15" y="97"/>
                    </a:lnTo>
                    <a:lnTo>
                      <a:pt x="16" y="98"/>
                    </a:lnTo>
                    <a:lnTo>
                      <a:pt x="17" y="99"/>
                    </a:lnTo>
                    <a:lnTo>
                      <a:pt x="18" y="100"/>
                    </a:lnTo>
                    <a:lnTo>
                      <a:pt x="19" y="101"/>
                    </a:lnTo>
                    <a:lnTo>
                      <a:pt x="21" y="101"/>
                    </a:lnTo>
                    <a:lnTo>
                      <a:pt x="21" y="101"/>
                    </a:lnTo>
                    <a:lnTo>
                      <a:pt x="23" y="100"/>
                    </a:lnTo>
                    <a:lnTo>
                      <a:pt x="25" y="100"/>
                    </a:lnTo>
                    <a:lnTo>
                      <a:pt x="26" y="99"/>
                    </a:lnTo>
                    <a:lnTo>
                      <a:pt x="28" y="98"/>
                    </a:lnTo>
                    <a:lnTo>
                      <a:pt x="28" y="98"/>
                    </a:lnTo>
                    <a:lnTo>
                      <a:pt x="29" y="97"/>
                    </a:lnTo>
                    <a:lnTo>
                      <a:pt x="30" y="95"/>
                    </a:lnTo>
                    <a:lnTo>
                      <a:pt x="30" y="95"/>
                    </a:lnTo>
                    <a:lnTo>
                      <a:pt x="30" y="95"/>
                    </a:lnTo>
                    <a:lnTo>
                      <a:pt x="31" y="94"/>
                    </a:lnTo>
                    <a:lnTo>
                      <a:pt x="33" y="94"/>
                    </a:lnTo>
                    <a:lnTo>
                      <a:pt x="33" y="94"/>
                    </a:lnTo>
                    <a:lnTo>
                      <a:pt x="35" y="94"/>
                    </a:lnTo>
                    <a:lnTo>
                      <a:pt x="37" y="94"/>
                    </a:lnTo>
                    <a:lnTo>
                      <a:pt x="38" y="93"/>
                    </a:lnTo>
                    <a:lnTo>
                      <a:pt x="39" y="91"/>
                    </a:lnTo>
                    <a:lnTo>
                      <a:pt x="39" y="91"/>
                    </a:lnTo>
                    <a:lnTo>
                      <a:pt x="39" y="91"/>
                    </a:lnTo>
                    <a:lnTo>
                      <a:pt x="39" y="89"/>
                    </a:lnTo>
                    <a:lnTo>
                      <a:pt x="39" y="87"/>
                    </a:lnTo>
                    <a:lnTo>
                      <a:pt x="39" y="87"/>
                    </a:lnTo>
                    <a:lnTo>
                      <a:pt x="39" y="86"/>
                    </a:lnTo>
                    <a:lnTo>
                      <a:pt x="39" y="86"/>
                    </a:lnTo>
                    <a:lnTo>
                      <a:pt x="40" y="86"/>
                    </a:lnTo>
                    <a:lnTo>
                      <a:pt x="40" y="86"/>
                    </a:lnTo>
                    <a:lnTo>
                      <a:pt x="42" y="86"/>
                    </a:lnTo>
                    <a:lnTo>
                      <a:pt x="42" y="86"/>
                    </a:lnTo>
                    <a:lnTo>
                      <a:pt x="45" y="86"/>
                    </a:lnTo>
                    <a:lnTo>
                      <a:pt x="47" y="85"/>
                    </a:lnTo>
                    <a:lnTo>
                      <a:pt x="48" y="84"/>
                    </a:lnTo>
                    <a:lnTo>
                      <a:pt x="50" y="83"/>
                    </a:lnTo>
                    <a:lnTo>
                      <a:pt x="50" y="83"/>
                    </a:lnTo>
                    <a:lnTo>
                      <a:pt x="51" y="81"/>
                    </a:lnTo>
                    <a:lnTo>
                      <a:pt x="51" y="80"/>
                    </a:lnTo>
                    <a:lnTo>
                      <a:pt x="51" y="80"/>
                    </a:lnTo>
                    <a:lnTo>
                      <a:pt x="51" y="79"/>
                    </a:lnTo>
                    <a:lnTo>
                      <a:pt x="50" y="79"/>
                    </a:lnTo>
                    <a:lnTo>
                      <a:pt x="50" y="79"/>
                    </a:lnTo>
                    <a:lnTo>
                      <a:pt x="55" y="78"/>
                    </a:lnTo>
                    <a:lnTo>
                      <a:pt x="57" y="78"/>
                    </a:lnTo>
                    <a:lnTo>
                      <a:pt x="60" y="78"/>
                    </a:lnTo>
                    <a:lnTo>
                      <a:pt x="60" y="78"/>
                    </a:lnTo>
                    <a:lnTo>
                      <a:pt x="62" y="77"/>
                    </a:lnTo>
                    <a:lnTo>
                      <a:pt x="63" y="76"/>
                    </a:lnTo>
                    <a:lnTo>
                      <a:pt x="65" y="75"/>
                    </a:lnTo>
                    <a:lnTo>
                      <a:pt x="66" y="74"/>
                    </a:lnTo>
                    <a:lnTo>
                      <a:pt x="66" y="74"/>
                    </a:lnTo>
                    <a:lnTo>
                      <a:pt x="67" y="73"/>
                    </a:lnTo>
                    <a:lnTo>
                      <a:pt x="68" y="71"/>
                    </a:lnTo>
                    <a:lnTo>
                      <a:pt x="68" y="69"/>
                    </a:lnTo>
                    <a:lnTo>
                      <a:pt x="68"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91" name="Freeform 3227">
                <a:extLst>
                  <a:ext uri="{FF2B5EF4-FFF2-40B4-BE49-F238E27FC236}">
                    <a16:creationId xmlns:a16="http://schemas.microsoft.com/office/drawing/2014/main" id="{21652AB4-F3CC-44BD-B80D-3FD9826214C4}"/>
                  </a:ext>
                </a:extLst>
              </p:cNvPr>
              <p:cNvSpPr>
                <a:spLocks/>
              </p:cNvSpPr>
              <p:nvPr/>
            </p:nvSpPr>
            <p:spPr bwMode="auto">
              <a:xfrm>
                <a:off x="3169" y="1617"/>
                <a:ext cx="68" cy="101"/>
              </a:xfrm>
              <a:custGeom>
                <a:avLst/>
                <a:gdLst>
                  <a:gd name="T0" fmla="*/ 62 w 68"/>
                  <a:gd name="T1" fmla="*/ 62 h 101"/>
                  <a:gd name="T2" fmla="*/ 57 w 68"/>
                  <a:gd name="T3" fmla="*/ 52 h 101"/>
                  <a:gd name="T4" fmla="*/ 53 w 68"/>
                  <a:gd name="T5" fmla="*/ 49 h 101"/>
                  <a:gd name="T6" fmla="*/ 53 w 68"/>
                  <a:gd name="T7" fmla="*/ 44 h 101"/>
                  <a:gd name="T8" fmla="*/ 62 w 68"/>
                  <a:gd name="T9" fmla="*/ 38 h 101"/>
                  <a:gd name="T10" fmla="*/ 60 w 68"/>
                  <a:gd name="T11" fmla="*/ 29 h 101"/>
                  <a:gd name="T12" fmla="*/ 63 w 68"/>
                  <a:gd name="T13" fmla="*/ 19 h 101"/>
                  <a:gd name="T14" fmla="*/ 50 w 68"/>
                  <a:gd name="T15" fmla="*/ 13 h 101"/>
                  <a:gd name="T16" fmla="*/ 44 w 68"/>
                  <a:gd name="T17" fmla="*/ 10 h 101"/>
                  <a:gd name="T18" fmla="*/ 33 w 68"/>
                  <a:gd name="T19" fmla="*/ 11 h 101"/>
                  <a:gd name="T20" fmla="*/ 24 w 68"/>
                  <a:gd name="T21" fmla="*/ 11 h 101"/>
                  <a:gd name="T22" fmla="*/ 21 w 68"/>
                  <a:gd name="T23" fmla="*/ 7 h 101"/>
                  <a:gd name="T24" fmla="*/ 16 w 68"/>
                  <a:gd name="T25" fmla="*/ 2 h 101"/>
                  <a:gd name="T26" fmla="*/ 10 w 68"/>
                  <a:gd name="T27" fmla="*/ 0 h 101"/>
                  <a:gd name="T28" fmla="*/ 7 w 68"/>
                  <a:gd name="T29" fmla="*/ 3 h 101"/>
                  <a:gd name="T30" fmla="*/ 7 w 68"/>
                  <a:gd name="T31" fmla="*/ 2 h 101"/>
                  <a:gd name="T32" fmla="*/ 14 w 68"/>
                  <a:gd name="T33" fmla="*/ 0 h 101"/>
                  <a:gd name="T34" fmla="*/ 16 w 68"/>
                  <a:gd name="T35" fmla="*/ 6 h 101"/>
                  <a:gd name="T36" fmla="*/ 22 w 68"/>
                  <a:gd name="T37" fmla="*/ 10 h 101"/>
                  <a:gd name="T38" fmla="*/ 24 w 68"/>
                  <a:gd name="T39" fmla="*/ 11 h 101"/>
                  <a:gd name="T40" fmla="*/ 32 w 68"/>
                  <a:gd name="T41" fmla="*/ 10 h 101"/>
                  <a:gd name="T42" fmla="*/ 34 w 68"/>
                  <a:gd name="T43" fmla="*/ 13 h 101"/>
                  <a:gd name="T44" fmla="*/ 45 w 68"/>
                  <a:gd name="T45" fmla="*/ 11 h 101"/>
                  <a:gd name="T46" fmla="*/ 53 w 68"/>
                  <a:gd name="T47" fmla="*/ 14 h 101"/>
                  <a:gd name="T48" fmla="*/ 62 w 68"/>
                  <a:gd name="T49" fmla="*/ 19 h 101"/>
                  <a:gd name="T50" fmla="*/ 60 w 68"/>
                  <a:gd name="T51" fmla="*/ 28 h 101"/>
                  <a:gd name="T52" fmla="*/ 61 w 68"/>
                  <a:gd name="T53" fmla="*/ 32 h 101"/>
                  <a:gd name="T54" fmla="*/ 60 w 68"/>
                  <a:gd name="T55" fmla="*/ 38 h 101"/>
                  <a:gd name="T56" fmla="*/ 51 w 68"/>
                  <a:gd name="T57" fmla="*/ 45 h 101"/>
                  <a:gd name="T58" fmla="*/ 51 w 68"/>
                  <a:gd name="T59" fmla="*/ 49 h 101"/>
                  <a:gd name="T60" fmla="*/ 50 w 68"/>
                  <a:gd name="T61" fmla="*/ 52 h 101"/>
                  <a:gd name="T62" fmla="*/ 59 w 68"/>
                  <a:gd name="T63" fmla="*/ 55 h 101"/>
                  <a:gd name="T64" fmla="*/ 61 w 68"/>
                  <a:gd name="T65" fmla="*/ 63 h 101"/>
                  <a:gd name="T66" fmla="*/ 67 w 68"/>
                  <a:gd name="T67" fmla="*/ 70 h 101"/>
                  <a:gd name="T68" fmla="*/ 59 w 68"/>
                  <a:gd name="T69" fmla="*/ 76 h 101"/>
                  <a:gd name="T70" fmla="*/ 48 w 68"/>
                  <a:gd name="T71" fmla="*/ 78 h 101"/>
                  <a:gd name="T72" fmla="*/ 48 w 68"/>
                  <a:gd name="T73" fmla="*/ 83 h 101"/>
                  <a:gd name="T74" fmla="*/ 39 w 68"/>
                  <a:gd name="T75" fmla="*/ 84 h 101"/>
                  <a:gd name="T76" fmla="*/ 38 w 68"/>
                  <a:gd name="T77" fmla="*/ 91 h 101"/>
                  <a:gd name="T78" fmla="*/ 31 w 68"/>
                  <a:gd name="T79" fmla="*/ 93 h 101"/>
                  <a:gd name="T80" fmla="*/ 25 w 68"/>
                  <a:gd name="T81" fmla="*/ 99 h 101"/>
                  <a:gd name="T82" fmla="*/ 16 w 68"/>
                  <a:gd name="T83" fmla="*/ 97 h 101"/>
                  <a:gd name="T84" fmla="*/ 13 w 68"/>
                  <a:gd name="T85" fmla="*/ 91 h 101"/>
                  <a:gd name="T86" fmla="*/ 5 w 68"/>
                  <a:gd name="T87" fmla="*/ 90 h 101"/>
                  <a:gd name="T88" fmla="*/ 2 w 68"/>
                  <a:gd name="T89" fmla="*/ 85 h 101"/>
                  <a:gd name="T90" fmla="*/ 0 w 68"/>
                  <a:gd name="T91" fmla="*/ 82 h 101"/>
                  <a:gd name="T92" fmla="*/ 2 w 68"/>
                  <a:gd name="T93" fmla="*/ 86 h 101"/>
                  <a:gd name="T94" fmla="*/ 7 w 68"/>
                  <a:gd name="T95" fmla="*/ 93 h 101"/>
                  <a:gd name="T96" fmla="*/ 16 w 68"/>
                  <a:gd name="T97" fmla="*/ 98 h 101"/>
                  <a:gd name="T98" fmla="*/ 25 w 68"/>
                  <a:gd name="T99" fmla="*/ 100 h 101"/>
                  <a:gd name="T100" fmla="*/ 30 w 68"/>
                  <a:gd name="T101" fmla="*/ 95 h 101"/>
                  <a:gd name="T102" fmla="*/ 39 w 68"/>
                  <a:gd name="T103" fmla="*/ 91 h 101"/>
                  <a:gd name="T104" fmla="*/ 39 w 68"/>
                  <a:gd name="T105" fmla="*/ 86 h 101"/>
                  <a:gd name="T106" fmla="*/ 48 w 68"/>
                  <a:gd name="T107" fmla="*/ 84 h 101"/>
                  <a:gd name="T108" fmla="*/ 50 w 68"/>
                  <a:gd name="T109" fmla="*/ 79 h 101"/>
                  <a:gd name="T110" fmla="*/ 63 w 68"/>
                  <a:gd name="T111" fmla="*/ 76 h 101"/>
                  <a:gd name="T112" fmla="*/ 68 w 68"/>
                  <a:gd name="T113" fmla="*/ 6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 h="101">
                    <a:moveTo>
                      <a:pt x="68" y="67"/>
                    </a:moveTo>
                    <a:lnTo>
                      <a:pt x="68" y="67"/>
                    </a:lnTo>
                    <a:lnTo>
                      <a:pt x="67" y="66"/>
                    </a:lnTo>
                    <a:lnTo>
                      <a:pt x="65" y="64"/>
                    </a:lnTo>
                    <a:lnTo>
                      <a:pt x="64" y="63"/>
                    </a:lnTo>
                    <a:lnTo>
                      <a:pt x="62" y="62"/>
                    </a:lnTo>
                    <a:lnTo>
                      <a:pt x="62" y="62"/>
                    </a:lnTo>
                    <a:lnTo>
                      <a:pt x="62" y="60"/>
                    </a:lnTo>
                    <a:lnTo>
                      <a:pt x="62" y="58"/>
                    </a:lnTo>
                    <a:lnTo>
                      <a:pt x="62" y="57"/>
                    </a:lnTo>
                    <a:lnTo>
                      <a:pt x="61" y="55"/>
                    </a:lnTo>
                    <a:lnTo>
                      <a:pt x="61" y="55"/>
                    </a:lnTo>
                    <a:lnTo>
                      <a:pt x="59" y="53"/>
                    </a:lnTo>
                    <a:lnTo>
                      <a:pt x="57" y="52"/>
                    </a:lnTo>
                    <a:lnTo>
                      <a:pt x="57" y="52"/>
                    </a:lnTo>
                    <a:lnTo>
                      <a:pt x="56" y="51"/>
                    </a:lnTo>
                    <a:lnTo>
                      <a:pt x="55" y="51"/>
                    </a:lnTo>
                    <a:lnTo>
                      <a:pt x="55" y="51"/>
                    </a:lnTo>
                    <a:lnTo>
                      <a:pt x="52" y="51"/>
                    </a:lnTo>
                    <a:lnTo>
                      <a:pt x="52" y="51"/>
                    </a:lnTo>
                    <a:lnTo>
                      <a:pt x="53" y="49"/>
                    </a:lnTo>
                    <a:lnTo>
                      <a:pt x="53" y="49"/>
                    </a:lnTo>
                    <a:lnTo>
                      <a:pt x="53" y="48"/>
                    </a:lnTo>
                    <a:lnTo>
                      <a:pt x="53" y="48"/>
                    </a:lnTo>
                    <a:lnTo>
                      <a:pt x="53" y="46"/>
                    </a:lnTo>
                    <a:lnTo>
                      <a:pt x="53" y="46"/>
                    </a:lnTo>
                    <a:lnTo>
                      <a:pt x="53" y="45"/>
                    </a:lnTo>
                    <a:lnTo>
                      <a:pt x="53" y="44"/>
                    </a:lnTo>
                    <a:lnTo>
                      <a:pt x="54" y="44"/>
                    </a:lnTo>
                    <a:lnTo>
                      <a:pt x="55" y="43"/>
                    </a:lnTo>
                    <a:lnTo>
                      <a:pt x="57" y="42"/>
                    </a:lnTo>
                    <a:lnTo>
                      <a:pt x="59" y="41"/>
                    </a:lnTo>
                    <a:lnTo>
                      <a:pt x="59" y="41"/>
                    </a:lnTo>
                    <a:lnTo>
                      <a:pt x="61" y="40"/>
                    </a:lnTo>
                    <a:lnTo>
                      <a:pt x="62" y="38"/>
                    </a:lnTo>
                    <a:lnTo>
                      <a:pt x="62" y="37"/>
                    </a:lnTo>
                    <a:lnTo>
                      <a:pt x="63" y="35"/>
                    </a:lnTo>
                    <a:lnTo>
                      <a:pt x="63" y="35"/>
                    </a:lnTo>
                    <a:lnTo>
                      <a:pt x="63" y="33"/>
                    </a:lnTo>
                    <a:lnTo>
                      <a:pt x="62" y="32"/>
                    </a:lnTo>
                    <a:lnTo>
                      <a:pt x="61" y="30"/>
                    </a:lnTo>
                    <a:lnTo>
                      <a:pt x="60" y="29"/>
                    </a:lnTo>
                    <a:lnTo>
                      <a:pt x="60" y="29"/>
                    </a:lnTo>
                    <a:lnTo>
                      <a:pt x="62" y="27"/>
                    </a:lnTo>
                    <a:lnTo>
                      <a:pt x="63" y="25"/>
                    </a:lnTo>
                    <a:lnTo>
                      <a:pt x="64" y="22"/>
                    </a:lnTo>
                    <a:lnTo>
                      <a:pt x="64" y="21"/>
                    </a:lnTo>
                    <a:lnTo>
                      <a:pt x="63" y="19"/>
                    </a:lnTo>
                    <a:lnTo>
                      <a:pt x="63" y="19"/>
                    </a:lnTo>
                    <a:lnTo>
                      <a:pt x="62" y="17"/>
                    </a:lnTo>
                    <a:lnTo>
                      <a:pt x="60" y="15"/>
                    </a:lnTo>
                    <a:lnTo>
                      <a:pt x="58" y="14"/>
                    </a:lnTo>
                    <a:lnTo>
                      <a:pt x="55" y="13"/>
                    </a:lnTo>
                    <a:lnTo>
                      <a:pt x="55" y="13"/>
                    </a:lnTo>
                    <a:lnTo>
                      <a:pt x="53" y="13"/>
                    </a:lnTo>
                    <a:lnTo>
                      <a:pt x="50" y="13"/>
                    </a:lnTo>
                    <a:lnTo>
                      <a:pt x="50" y="13"/>
                    </a:lnTo>
                    <a:lnTo>
                      <a:pt x="48" y="13"/>
                    </a:lnTo>
                    <a:lnTo>
                      <a:pt x="47" y="12"/>
                    </a:lnTo>
                    <a:lnTo>
                      <a:pt x="47" y="12"/>
                    </a:lnTo>
                    <a:lnTo>
                      <a:pt x="45" y="11"/>
                    </a:lnTo>
                    <a:lnTo>
                      <a:pt x="45" y="11"/>
                    </a:lnTo>
                    <a:lnTo>
                      <a:pt x="44" y="10"/>
                    </a:lnTo>
                    <a:lnTo>
                      <a:pt x="42" y="10"/>
                    </a:lnTo>
                    <a:lnTo>
                      <a:pt x="41" y="10"/>
                    </a:lnTo>
                    <a:lnTo>
                      <a:pt x="39" y="10"/>
                    </a:lnTo>
                    <a:lnTo>
                      <a:pt x="37" y="11"/>
                    </a:lnTo>
                    <a:lnTo>
                      <a:pt x="34" y="13"/>
                    </a:lnTo>
                    <a:lnTo>
                      <a:pt x="34" y="13"/>
                    </a:lnTo>
                    <a:lnTo>
                      <a:pt x="33" y="11"/>
                    </a:lnTo>
                    <a:lnTo>
                      <a:pt x="32" y="10"/>
                    </a:lnTo>
                    <a:lnTo>
                      <a:pt x="30" y="9"/>
                    </a:lnTo>
                    <a:lnTo>
                      <a:pt x="28" y="8"/>
                    </a:lnTo>
                    <a:lnTo>
                      <a:pt x="28" y="8"/>
                    </a:lnTo>
                    <a:lnTo>
                      <a:pt x="26" y="9"/>
                    </a:lnTo>
                    <a:lnTo>
                      <a:pt x="25" y="9"/>
                    </a:lnTo>
                    <a:lnTo>
                      <a:pt x="24" y="11"/>
                    </a:lnTo>
                    <a:lnTo>
                      <a:pt x="22" y="12"/>
                    </a:lnTo>
                    <a:lnTo>
                      <a:pt x="22" y="12"/>
                    </a:lnTo>
                    <a:lnTo>
                      <a:pt x="23" y="10"/>
                    </a:lnTo>
                    <a:lnTo>
                      <a:pt x="22" y="9"/>
                    </a:lnTo>
                    <a:lnTo>
                      <a:pt x="22" y="8"/>
                    </a:lnTo>
                    <a:lnTo>
                      <a:pt x="21" y="7"/>
                    </a:lnTo>
                    <a:lnTo>
                      <a:pt x="21" y="7"/>
                    </a:lnTo>
                    <a:lnTo>
                      <a:pt x="19" y="6"/>
                    </a:lnTo>
                    <a:lnTo>
                      <a:pt x="17" y="6"/>
                    </a:lnTo>
                    <a:lnTo>
                      <a:pt x="17" y="6"/>
                    </a:lnTo>
                    <a:lnTo>
                      <a:pt x="16" y="5"/>
                    </a:lnTo>
                    <a:lnTo>
                      <a:pt x="16" y="4"/>
                    </a:lnTo>
                    <a:lnTo>
                      <a:pt x="16" y="3"/>
                    </a:lnTo>
                    <a:lnTo>
                      <a:pt x="16" y="2"/>
                    </a:lnTo>
                    <a:lnTo>
                      <a:pt x="16" y="2"/>
                    </a:lnTo>
                    <a:lnTo>
                      <a:pt x="15" y="1"/>
                    </a:lnTo>
                    <a:lnTo>
                      <a:pt x="15" y="0"/>
                    </a:lnTo>
                    <a:lnTo>
                      <a:pt x="13" y="0"/>
                    </a:lnTo>
                    <a:lnTo>
                      <a:pt x="11" y="0"/>
                    </a:lnTo>
                    <a:lnTo>
                      <a:pt x="11" y="0"/>
                    </a:lnTo>
                    <a:lnTo>
                      <a:pt x="10" y="0"/>
                    </a:lnTo>
                    <a:lnTo>
                      <a:pt x="8" y="1"/>
                    </a:lnTo>
                    <a:lnTo>
                      <a:pt x="7" y="1"/>
                    </a:lnTo>
                    <a:lnTo>
                      <a:pt x="7" y="2"/>
                    </a:lnTo>
                    <a:lnTo>
                      <a:pt x="7" y="3"/>
                    </a:lnTo>
                    <a:lnTo>
                      <a:pt x="7" y="3"/>
                    </a:lnTo>
                    <a:lnTo>
                      <a:pt x="7" y="3"/>
                    </a:lnTo>
                    <a:lnTo>
                      <a:pt x="7" y="3"/>
                    </a:lnTo>
                    <a:lnTo>
                      <a:pt x="8" y="3"/>
                    </a:lnTo>
                    <a:lnTo>
                      <a:pt x="8" y="3"/>
                    </a:lnTo>
                    <a:lnTo>
                      <a:pt x="8" y="3"/>
                    </a:lnTo>
                    <a:lnTo>
                      <a:pt x="8" y="2"/>
                    </a:lnTo>
                    <a:lnTo>
                      <a:pt x="8" y="2"/>
                    </a:lnTo>
                    <a:lnTo>
                      <a:pt x="7" y="2"/>
                    </a:lnTo>
                    <a:lnTo>
                      <a:pt x="7" y="2"/>
                    </a:lnTo>
                    <a:lnTo>
                      <a:pt x="8" y="2"/>
                    </a:lnTo>
                    <a:lnTo>
                      <a:pt x="9" y="1"/>
                    </a:lnTo>
                    <a:lnTo>
                      <a:pt x="9" y="1"/>
                    </a:lnTo>
                    <a:lnTo>
                      <a:pt x="12" y="0"/>
                    </a:lnTo>
                    <a:lnTo>
                      <a:pt x="12" y="0"/>
                    </a:lnTo>
                    <a:lnTo>
                      <a:pt x="13" y="0"/>
                    </a:lnTo>
                    <a:lnTo>
                      <a:pt x="14" y="0"/>
                    </a:lnTo>
                    <a:lnTo>
                      <a:pt x="15" y="1"/>
                    </a:lnTo>
                    <a:lnTo>
                      <a:pt x="15" y="1"/>
                    </a:lnTo>
                    <a:lnTo>
                      <a:pt x="16" y="2"/>
                    </a:lnTo>
                    <a:lnTo>
                      <a:pt x="16" y="3"/>
                    </a:lnTo>
                    <a:lnTo>
                      <a:pt x="16" y="6"/>
                    </a:lnTo>
                    <a:lnTo>
                      <a:pt x="16" y="6"/>
                    </a:lnTo>
                    <a:lnTo>
                      <a:pt x="16" y="6"/>
                    </a:lnTo>
                    <a:lnTo>
                      <a:pt x="17" y="6"/>
                    </a:lnTo>
                    <a:lnTo>
                      <a:pt x="18" y="7"/>
                    </a:lnTo>
                    <a:lnTo>
                      <a:pt x="18" y="7"/>
                    </a:lnTo>
                    <a:lnTo>
                      <a:pt x="20" y="8"/>
                    </a:lnTo>
                    <a:lnTo>
                      <a:pt x="22" y="9"/>
                    </a:lnTo>
                    <a:lnTo>
                      <a:pt x="22" y="9"/>
                    </a:lnTo>
                    <a:lnTo>
                      <a:pt x="22" y="10"/>
                    </a:lnTo>
                    <a:lnTo>
                      <a:pt x="22" y="11"/>
                    </a:lnTo>
                    <a:lnTo>
                      <a:pt x="22" y="13"/>
                    </a:lnTo>
                    <a:lnTo>
                      <a:pt x="22" y="13"/>
                    </a:lnTo>
                    <a:lnTo>
                      <a:pt x="22" y="13"/>
                    </a:lnTo>
                    <a:lnTo>
                      <a:pt x="22" y="13"/>
                    </a:lnTo>
                    <a:lnTo>
                      <a:pt x="22" y="13"/>
                    </a:lnTo>
                    <a:lnTo>
                      <a:pt x="24" y="11"/>
                    </a:lnTo>
                    <a:lnTo>
                      <a:pt x="25" y="10"/>
                    </a:lnTo>
                    <a:lnTo>
                      <a:pt x="27" y="9"/>
                    </a:lnTo>
                    <a:lnTo>
                      <a:pt x="27" y="9"/>
                    </a:lnTo>
                    <a:lnTo>
                      <a:pt x="28" y="9"/>
                    </a:lnTo>
                    <a:lnTo>
                      <a:pt x="29" y="9"/>
                    </a:lnTo>
                    <a:lnTo>
                      <a:pt x="31" y="10"/>
                    </a:lnTo>
                    <a:lnTo>
                      <a:pt x="32" y="10"/>
                    </a:lnTo>
                    <a:lnTo>
                      <a:pt x="33" y="11"/>
                    </a:lnTo>
                    <a:lnTo>
                      <a:pt x="33" y="12"/>
                    </a:lnTo>
                    <a:lnTo>
                      <a:pt x="34" y="13"/>
                    </a:lnTo>
                    <a:lnTo>
                      <a:pt x="34" y="13"/>
                    </a:lnTo>
                    <a:lnTo>
                      <a:pt x="34" y="13"/>
                    </a:lnTo>
                    <a:lnTo>
                      <a:pt x="34" y="13"/>
                    </a:lnTo>
                    <a:lnTo>
                      <a:pt x="34" y="13"/>
                    </a:lnTo>
                    <a:lnTo>
                      <a:pt x="35" y="12"/>
                    </a:lnTo>
                    <a:lnTo>
                      <a:pt x="37" y="12"/>
                    </a:lnTo>
                    <a:lnTo>
                      <a:pt x="38" y="11"/>
                    </a:lnTo>
                    <a:lnTo>
                      <a:pt x="40" y="11"/>
                    </a:lnTo>
                    <a:lnTo>
                      <a:pt x="42" y="10"/>
                    </a:lnTo>
                    <a:lnTo>
                      <a:pt x="43" y="11"/>
                    </a:lnTo>
                    <a:lnTo>
                      <a:pt x="45" y="11"/>
                    </a:lnTo>
                    <a:lnTo>
                      <a:pt x="46" y="12"/>
                    </a:lnTo>
                    <a:lnTo>
                      <a:pt x="46" y="12"/>
                    </a:lnTo>
                    <a:lnTo>
                      <a:pt x="47" y="13"/>
                    </a:lnTo>
                    <a:lnTo>
                      <a:pt x="48" y="14"/>
                    </a:lnTo>
                    <a:lnTo>
                      <a:pt x="48" y="14"/>
                    </a:lnTo>
                    <a:lnTo>
                      <a:pt x="48" y="14"/>
                    </a:lnTo>
                    <a:lnTo>
                      <a:pt x="53" y="14"/>
                    </a:lnTo>
                    <a:lnTo>
                      <a:pt x="53" y="14"/>
                    </a:lnTo>
                    <a:lnTo>
                      <a:pt x="56" y="15"/>
                    </a:lnTo>
                    <a:lnTo>
                      <a:pt x="58" y="15"/>
                    </a:lnTo>
                    <a:lnTo>
                      <a:pt x="60" y="16"/>
                    </a:lnTo>
                    <a:lnTo>
                      <a:pt x="61" y="18"/>
                    </a:lnTo>
                    <a:lnTo>
                      <a:pt x="62" y="19"/>
                    </a:lnTo>
                    <a:lnTo>
                      <a:pt x="62" y="19"/>
                    </a:lnTo>
                    <a:lnTo>
                      <a:pt x="62" y="20"/>
                    </a:lnTo>
                    <a:lnTo>
                      <a:pt x="62" y="21"/>
                    </a:lnTo>
                    <a:lnTo>
                      <a:pt x="62" y="22"/>
                    </a:lnTo>
                    <a:lnTo>
                      <a:pt x="62" y="24"/>
                    </a:lnTo>
                    <a:lnTo>
                      <a:pt x="62" y="25"/>
                    </a:lnTo>
                    <a:lnTo>
                      <a:pt x="61" y="26"/>
                    </a:lnTo>
                    <a:lnTo>
                      <a:pt x="60" y="28"/>
                    </a:lnTo>
                    <a:lnTo>
                      <a:pt x="59" y="29"/>
                    </a:lnTo>
                    <a:lnTo>
                      <a:pt x="59" y="29"/>
                    </a:lnTo>
                    <a:lnTo>
                      <a:pt x="59" y="29"/>
                    </a:lnTo>
                    <a:lnTo>
                      <a:pt x="59" y="30"/>
                    </a:lnTo>
                    <a:lnTo>
                      <a:pt x="59" y="30"/>
                    </a:lnTo>
                    <a:lnTo>
                      <a:pt x="60" y="31"/>
                    </a:lnTo>
                    <a:lnTo>
                      <a:pt x="61" y="32"/>
                    </a:lnTo>
                    <a:lnTo>
                      <a:pt x="61" y="32"/>
                    </a:lnTo>
                    <a:lnTo>
                      <a:pt x="61" y="32"/>
                    </a:lnTo>
                    <a:lnTo>
                      <a:pt x="62" y="33"/>
                    </a:lnTo>
                    <a:lnTo>
                      <a:pt x="62" y="34"/>
                    </a:lnTo>
                    <a:lnTo>
                      <a:pt x="61" y="37"/>
                    </a:lnTo>
                    <a:lnTo>
                      <a:pt x="61" y="37"/>
                    </a:lnTo>
                    <a:lnTo>
                      <a:pt x="60" y="38"/>
                    </a:lnTo>
                    <a:lnTo>
                      <a:pt x="59" y="40"/>
                    </a:lnTo>
                    <a:lnTo>
                      <a:pt x="57" y="41"/>
                    </a:lnTo>
                    <a:lnTo>
                      <a:pt x="56" y="42"/>
                    </a:lnTo>
                    <a:lnTo>
                      <a:pt x="56" y="42"/>
                    </a:lnTo>
                    <a:lnTo>
                      <a:pt x="53" y="43"/>
                    </a:lnTo>
                    <a:lnTo>
                      <a:pt x="52" y="44"/>
                    </a:lnTo>
                    <a:lnTo>
                      <a:pt x="51" y="45"/>
                    </a:lnTo>
                    <a:lnTo>
                      <a:pt x="51" y="45"/>
                    </a:lnTo>
                    <a:lnTo>
                      <a:pt x="51" y="45"/>
                    </a:lnTo>
                    <a:lnTo>
                      <a:pt x="51" y="46"/>
                    </a:lnTo>
                    <a:lnTo>
                      <a:pt x="51" y="48"/>
                    </a:lnTo>
                    <a:lnTo>
                      <a:pt x="51" y="48"/>
                    </a:lnTo>
                    <a:lnTo>
                      <a:pt x="51" y="49"/>
                    </a:lnTo>
                    <a:lnTo>
                      <a:pt x="51" y="49"/>
                    </a:lnTo>
                    <a:lnTo>
                      <a:pt x="50" y="51"/>
                    </a:lnTo>
                    <a:lnTo>
                      <a:pt x="50" y="51"/>
                    </a:lnTo>
                    <a:lnTo>
                      <a:pt x="50" y="51"/>
                    </a:lnTo>
                    <a:lnTo>
                      <a:pt x="50" y="52"/>
                    </a:lnTo>
                    <a:lnTo>
                      <a:pt x="50" y="52"/>
                    </a:lnTo>
                    <a:lnTo>
                      <a:pt x="50" y="52"/>
                    </a:lnTo>
                    <a:lnTo>
                      <a:pt x="50" y="52"/>
                    </a:lnTo>
                    <a:lnTo>
                      <a:pt x="53" y="52"/>
                    </a:lnTo>
                    <a:lnTo>
                      <a:pt x="54" y="52"/>
                    </a:lnTo>
                    <a:lnTo>
                      <a:pt x="55" y="52"/>
                    </a:lnTo>
                    <a:lnTo>
                      <a:pt x="55" y="52"/>
                    </a:lnTo>
                    <a:lnTo>
                      <a:pt x="57" y="54"/>
                    </a:lnTo>
                    <a:lnTo>
                      <a:pt x="59" y="55"/>
                    </a:lnTo>
                    <a:lnTo>
                      <a:pt x="59" y="55"/>
                    </a:lnTo>
                    <a:lnTo>
                      <a:pt x="61" y="57"/>
                    </a:lnTo>
                    <a:lnTo>
                      <a:pt x="61" y="58"/>
                    </a:lnTo>
                    <a:lnTo>
                      <a:pt x="61" y="60"/>
                    </a:lnTo>
                    <a:lnTo>
                      <a:pt x="61" y="62"/>
                    </a:lnTo>
                    <a:lnTo>
                      <a:pt x="61" y="62"/>
                    </a:lnTo>
                    <a:lnTo>
                      <a:pt x="61" y="63"/>
                    </a:lnTo>
                    <a:lnTo>
                      <a:pt x="61" y="63"/>
                    </a:lnTo>
                    <a:lnTo>
                      <a:pt x="61" y="63"/>
                    </a:lnTo>
                    <a:lnTo>
                      <a:pt x="63" y="64"/>
                    </a:lnTo>
                    <a:lnTo>
                      <a:pt x="64" y="65"/>
                    </a:lnTo>
                    <a:lnTo>
                      <a:pt x="65" y="66"/>
                    </a:lnTo>
                    <a:lnTo>
                      <a:pt x="66" y="68"/>
                    </a:lnTo>
                    <a:lnTo>
                      <a:pt x="66" y="68"/>
                    </a:lnTo>
                    <a:lnTo>
                      <a:pt x="67" y="70"/>
                    </a:lnTo>
                    <a:lnTo>
                      <a:pt x="66" y="71"/>
                    </a:lnTo>
                    <a:lnTo>
                      <a:pt x="65" y="73"/>
                    </a:lnTo>
                    <a:lnTo>
                      <a:pt x="64" y="74"/>
                    </a:lnTo>
                    <a:lnTo>
                      <a:pt x="64" y="74"/>
                    </a:lnTo>
                    <a:lnTo>
                      <a:pt x="62" y="75"/>
                    </a:lnTo>
                    <a:lnTo>
                      <a:pt x="60" y="76"/>
                    </a:lnTo>
                    <a:lnTo>
                      <a:pt x="59" y="76"/>
                    </a:lnTo>
                    <a:lnTo>
                      <a:pt x="56" y="76"/>
                    </a:lnTo>
                    <a:lnTo>
                      <a:pt x="53" y="77"/>
                    </a:lnTo>
                    <a:lnTo>
                      <a:pt x="49" y="77"/>
                    </a:lnTo>
                    <a:lnTo>
                      <a:pt x="49" y="77"/>
                    </a:lnTo>
                    <a:lnTo>
                      <a:pt x="48" y="78"/>
                    </a:lnTo>
                    <a:lnTo>
                      <a:pt x="48" y="78"/>
                    </a:lnTo>
                    <a:lnTo>
                      <a:pt x="48" y="78"/>
                    </a:lnTo>
                    <a:lnTo>
                      <a:pt x="48" y="79"/>
                    </a:lnTo>
                    <a:lnTo>
                      <a:pt x="49" y="80"/>
                    </a:lnTo>
                    <a:lnTo>
                      <a:pt x="49" y="80"/>
                    </a:lnTo>
                    <a:lnTo>
                      <a:pt x="50" y="81"/>
                    </a:lnTo>
                    <a:lnTo>
                      <a:pt x="49" y="81"/>
                    </a:lnTo>
                    <a:lnTo>
                      <a:pt x="48" y="83"/>
                    </a:lnTo>
                    <a:lnTo>
                      <a:pt x="48" y="83"/>
                    </a:lnTo>
                    <a:lnTo>
                      <a:pt x="47" y="83"/>
                    </a:lnTo>
                    <a:lnTo>
                      <a:pt x="45" y="84"/>
                    </a:lnTo>
                    <a:lnTo>
                      <a:pt x="42" y="85"/>
                    </a:lnTo>
                    <a:lnTo>
                      <a:pt x="42" y="85"/>
                    </a:lnTo>
                    <a:lnTo>
                      <a:pt x="41" y="84"/>
                    </a:lnTo>
                    <a:lnTo>
                      <a:pt x="40" y="84"/>
                    </a:lnTo>
                    <a:lnTo>
                      <a:pt x="39" y="84"/>
                    </a:lnTo>
                    <a:lnTo>
                      <a:pt x="39" y="84"/>
                    </a:lnTo>
                    <a:lnTo>
                      <a:pt x="38" y="85"/>
                    </a:lnTo>
                    <a:lnTo>
                      <a:pt x="38" y="85"/>
                    </a:lnTo>
                    <a:lnTo>
                      <a:pt x="38" y="87"/>
                    </a:lnTo>
                    <a:lnTo>
                      <a:pt x="38" y="87"/>
                    </a:lnTo>
                    <a:lnTo>
                      <a:pt x="38" y="89"/>
                    </a:lnTo>
                    <a:lnTo>
                      <a:pt x="38" y="91"/>
                    </a:lnTo>
                    <a:lnTo>
                      <a:pt x="37" y="92"/>
                    </a:lnTo>
                    <a:lnTo>
                      <a:pt x="37" y="92"/>
                    </a:lnTo>
                    <a:lnTo>
                      <a:pt x="36" y="93"/>
                    </a:lnTo>
                    <a:lnTo>
                      <a:pt x="35" y="93"/>
                    </a:lnTo>
                    <a:lnTo>
                      <a:pt x="33" y="93"/>
                    </a:lnTo>
                    <a:lnTo>
                      <a:pt x="33" y="93"/>
                    </a:lnTo>
                    <a:lnTo>
                      <a:pt x="31" y="93"/>
                    </a:lnTo>
                    <a:lnTo>
                      <a:pt x="30" y="93"/>
                    </a:lnTo>
                    <a:lnTo>
                      <a:pt x="29" y="94"/>
                    </a:lnTo>
                    <a:lnTo>
                      <a:pt x="29" y="94"/>
                    </a:lnTo>
                    <a:lnTo>
                      <a:pt x="28" y="95"/>
                    </a:lnTo>
                    <a:lnTo>
                      <a:pt x="27" y="96"/>
                    </a:lnTo>
                    <a:lnTo>
                      <a:pt x="26" y="98"/>
                    </a:lnTo>
                    <a:lnTo>
                      <a:pt x="25" y="99"/>
                    </a:lnTo>
                    <a:lnTo>
                      <a:pt x="25" y="99"/>
                    </a:lnTo>
                    <a:lnTo>
                      <a:pt x="23" y="99"/>
                    </a:lnTo>
                    <a:lnTo>
                      <a:pt x="21" y="99"/>
                    </a:lnTo>
                    <a:lnTo>
                      <a:pt x="19" y="99"/>
                    </a:lnTo>
                    <a:lnTo>
                      <a:pt x="17" y="98"/>
                    </a:lnTo>
                    <a:lnTo>
                      <a:pt x="17" y="98"/>
                    </a:lnTo>
                    <a:lnTo>
                      <a:pt x="16" y="97"/>
                    </a:lnTo>
                    <a:lnTo>
                      <a:pt x="15" y="95"/>
                    </a:lnTo>
                    <a:lnTo>
                      <a:pt x="14" y="93"/>
                    </a:lnTo>
                    <a:lnTo>
                      <a:pt x="14" y="92"/>
                    </a:lnTo>
                    <a:lnTo>
                      <a:pt x="14" y="92"/>
                    </a:lnTo>
                    <a:lnTo>
                      <a:pt x="13" y="91"/>
                    </a:lnTo>
                    <a:lnTo>
                      <a:pt x="13" y="91"/>
                    </a:lnTo>
                    <a:lnTo>
                      <a:pt x="13" y="91"/>
                    </a:lnTo>
                    <a:lnTo>
                      <a:pt x="11" y="92"/>
                    </a:lnTo>
                    <a:lnTo>
                      <a:pt x="11" y="92"/>
                    </a:lnTo>
                    <a:lnTo>
                      <a:pt x="10" y="92"/>
                    </a:lnTo>
                    <a:lnTo>
                      <a:pt x="8" y="92"/>
                    </a:lnTo>
                    <a:lnTo>
                      <a:pt x="7" y="92"/>
                    </a:lnTo>
                    <a:lnTo>
                      <a:pt x="5" y="90"/>
                    </a:lnTo>
                    <a:lnTo>
                      <a:pt x="5" y="90"/>
                    </a:lnTo>
                    <a:lnTo>
                      <a:pt x="4" y="89"/>
                    </a:lnTo>
                    <a:lnTo>
                      <a:pt x="4" y="88"/>
                    </a:lnTo>
                    <a:lnTo>
                      <a:pt x="3" y="85"/>
                    </a:lnTo>
                    <a:lnTo>
                      <a:pt x="3" y="85"/>
                    </a:lnTo>
                    <a:lnTo>
                      <a:pt x="3" y="85"/>
                    </a:lnTo>
                    <a:lnTo>
                      <a:pt x="2" y="85"/>
                    </a:lnTo>
                    <a:lnTo>
                      <a:pt x="2" y="85"/>
                    </a:lnTo>
                    <a:lnTo>
                      <a:pt x="2" y="85"/>
                    </a:lnTo>
                    <a:lnTo>
                      <a:pt x="2" y="85"/>
                    </a:lnTo>
                    <a:lnTo>
                      <a:pt x="1" y="84"/>
                    </a:lnTo>
                    <a:lnTo>
                      <a:pt x="1" y="82"/>
                    </a:lnTo>
                    <a:lnTo>
                      <a:pt x="1" y="82"/>
                    </a:lnTo>
                    <a:lnTo>
                      <a:pt x="1" y="82"/>
                    </a:lnTo>
                    <a:lnTo>
                      <a:pt x="0" y="82"/>
                    </a:lnTo>
                    <a:lnTo>
                      <a:pt x="0" y="82"/>
                    </a:lnTo>
                    <a:lnTo>
                      <a:pt x="0" y="83"/>
                    </a:lnTo>
                    <a:lnTo>
                      <a:pt x="1" y="85"/>
                    </a:lnTo>
                    <a:lnTo>
                      <a:pt x="1" y="86"/>
                    </a:lnTo>
                    <a:lnTo>
                      <a:pt x="2" y="87"/>
                    </a:lnTo>
                    <a:lnTo>
                      <a:pt x="2" y="86"/>
                    </a:lnTo>
                    <a:lnTo>
                      <a:pt x="2" y="86"/>
                    </a:lnTo>
                    <a:lnTo>
                      <a:pt x="3" y="89"/>
                    </a:lnTo>
                    <a:lnTo>
                      <a:pt x="3" y="89"/>
                    </a:lnTo>
                    <a:lnTo>
                      <a:pt x="3" y="90"/>
                    </a:lnTo>
                    <a:lnTo>
                      <a:pt x="4" y="91"/>
                    </a:lnTo>
                    <a:lnTo>
                      <a:pt x="5" y="92"/>
                    </a:lnTo>
                    <a:lnTo>
                      <a:pt x="5" y="92"/>
                    </a:lnTo>
                    <a:lnTo>
                      <a:pt x="7" y="93"/>
                    </a:lnTo>
                    <a:lnTo>
                      <a:pt x="9" y="93"/>
                    </a:lnTo>
                    <a:lnTo>
                      <a:pt x="11" y="93"/>
                    </a:lnTo>
                    <a:lnTo>
                      <a:pt x="13" y="93"/>
                    </a:lnTo>
                    <a:lnTo>
                      <a:pt x="13" y="93"/>
                    </a:lnTo>
                    <a:lnTo>
                      <a:pt x="14" y="95"/>
                    </a:lnTo>
                    <a:lnTo>
                      <a:pt x="15" y="97"/>
                    </a:lnTo>
                    <a:lnTo>
                      <a:pt x="16" y="98"/>
                    </a:lnTo>
                    <a:lnTo>
                      <a:pt x="17" y="99"/>
                    </a:lnTo>
                    <a:lnTo>
                      <a:pt x="18" y="100"/>
                    </a:lnTo>
                    <a:lnTo>
                      <a:pt x="19" y="101"/>
                    </a:lnTo>
                    <a:lnTo>
                      <a:pt x="21" y="101"/>
                    </a:lnTo>
                    <a:lnTo>
                      <a:pt x="21" y="101"/>
                    </a:lnTo>
                    <a:lnTo>
                      <a:pt x="23" y="100"/>
                    </a:lnTo>
                    <a:lnTo>
                      <a:pt x="25" y="100"/>
                    </a:lnTo>
                    <a:lnTo>
                      <a:pt x="26" y="99"/>
                    </a:lnTo>
                    <a:lnTo>
                      <a:pt x="28" y="98"/>
                    </a:lnTo>
                    <a:lnTo>
                      <a:pt x="28" y="98"/>
                    </a:lnTo>
                    <a:lnTo>
                      <a:pt x="29" y="97"/>
                    </a:lnTo>
                    <a:lnTo>
                      <a:pt x="30" y="95"/>
                    </a:lnTo>
                    <a:lnTo>
                      <a:pt x="30" y="95"/>
                    </a:lnTo>
                    <a:lnTo>
                      <a:pt x="30" y="95"/>
                    </a:lnTo>
                    <a:lnTo>
                      <a:pt x="31" y="94"/>
                    </a:lnTo>
                    <a:lnTo>
                      <a:pt x="33" y="94"/>
                    </a:lnTo>
                    <a:lnTo>
                      <a:pt x="33" y="94"/>
                    </a:lnTo>
                    <a:lnTo>
                      <a:pt x="35" y="94"/>
                    </a:lnTo>
                    <a:lnTo>
                      <a:pt x="37" y="94"/>
                    </a:lnTo>
                    <a:lnTo>
                      <a:pt x="38" y="93"/>
                    </a:lnTo>
                    <a:lnTo>
                      <a:pt x="39" y="91"/>
                    </a:lnTo>
                    <a:lnTo>
                      <a:pt x="39" y="91"/>
                    </a:lnTo>
                    <a:lnTo>
                      <a:pt x="39" y="91"/>
                    </a:lnTo>
                    <a:lnTo>
                      <a:pt x="39" y="89"/>
                    </a:lnTo>
                    <a:lnTo>
                      <a:pt x="39" y="87"/>
                    </a:lnTo>
                    <a:lnTo>
                      <a:pt x="39" y="87"/>
                    </a:lnTo>
                    <a:lnTo>
                      <a:pt x="39" y="86"/>
                    </a:lnTo>
                    <a:lnTo>
                      <a:pt x="39" y="86"/>
                    </a:lnTo>
                    <a:lnTo>
                      <a:pt x="40" y="86"/>
                    </a:lnTo>
                    <a:lnTo>
                      <a:pt x="40" y="86"/>
                    </a:lnTo>
                    <a:lnTo>
                      <a:pt x="42" y="86"/>
                    </a:lnTo>
                    <a:lnTo>
                      <a:pt x="42" y="86"/>
                    </a:lnTo>
                    <a:lnTo>
                      <a:pt x="45" y="86"/>
                    </a:lnTo>
                    <a:lnTo>
                      <a:pt x="47" y="85"/>
                    </a:lnTo>
                    <a:lnTo>
                      <a:pt x="48" y="84"/>
                    </a:lnTo>
                    <a:lnTo>
                      <a:pt x="50" y="83"/>
                    </a:lnTo>
                    <a:lnTo>
                      <a:pt x="50" y="83"/>
                    </a:lnTo>
                    <a:lnTo>
                      <a:pt x="51" y="81"/>
                    </a:lnTo>
                    <a:lnTo>
                      <a:pt x="51" y="80"/>
                    </a:lnTo>
                    <a:lnTo>
                      <a:pt x="51" y="80"/>
                    </a:lnTo>
                    <a:lnTo>
                      <a:pt x="51" y="79"/>
                    </a:lnTo>
                    <a:lnTo>
                      <a:pt x="50" y="79"/>
                    </a:lnTo>
                    <a:lnTo>
                      <a:pt x="50" y="79"/>
                    </a:lnTo>
                    <a:lnTo>
                      <a:pt x="55" y="78"/>
                    </a:lnTo>
                    <a:lnTo>
                      <a:pt x="57" y="78"/>
                    </a:lnTo>
                    <a:lnTo>
                      <a:pt x="60" y="78"/>
                    </a:lnTo>
                    <a:lnTo>
                      <a:pt x="60" y="78"/>
                    </a:lnTo>
                    <a:lnTo>
                      <a:pt x="62" y="77"/>
                    </a:lnTo>
                    <a:lnTo>
                      <a:pt x="63" y="76"/>
                    </a:lnTo>
                    <a:lnTo>
                      <a:pt x="65" y="75"/>
                    </a:lnTo>
                    <a:lnTo>
                      <a:pt x="66" y="74"/>
                    </a:lnTo>
                    <a:lnTo>
                      <a:pt x="66" y="74"/>
                    </a:lnTo>
                    <a:lnTo>
                      <a:pt x="67" y="73"/>
                    </a:lnTo>
                    <a:lnTo>
                      <a:pt x="68" y="71"/>
                    </a:lnTo>
                    <a:lnTo>
                      <a:pt x="68" y="69"/>
                    </a:lnTo>
                    <a:lnTo>
                      <a:pt x="68" y="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92" name="Freeform 3228">
                <a:extLst>
                  <a:ext uri="{FF2B5EF4-FFF2-40B4-BE49-F238E27FC236}">
                    <a16:creationId xmlns:a16="http://schemas.microsoft.com/office/drawing/2014/main" id="{2A60D56A-A31C-47AC-9533-E1106F65BAEF}"/>
                  </a:ext>
                </a:extLst>
              </p:cNvPr>
              <p:cNvSpPr>
                <a:spLocks/>
              </p:cNvSpPr>
              <p:nvPr/>
            </p:nvSpPr>
            <p:spPr bwMode="auto">
              <a:xfrm>
                <a:off x="3111" y="1671"/>
                <a:ext cx="59" cy="20"/>
              </a:xfrm>
              <a:custGeom>
                <a:avLst/>
                <a:gdLst>
                  <a:gd name="T0" fmla="*/ 1 w 59"/>
                  <a:gd name="T1" fmla="*/ 17 h 20"/>
                  <a:gd name="T2" fmla="*/ 5 w 59"/>
                  <a:gd name="T3" fmla="*/ 20 h 20"/>
                  <a:gd name="T4" fmla="*/ 13 w 59"/>
                  <a:gd name="T5" fmla="*/ 20 h 20"/>
                  <a:gd name="T6" fmla="*/ 16 w 59"/>
                  <a:gd name="T7" fmla="*/ 17 h 20"/>
                  <a:gd name="T8" fmla="*/ 17 w 59"/>
                  <a:gd name="T9" fmla="*/ 19 h 20"/>
                  <a:gd name="T10" fmla="*/ 21 w 59"/>
                  <a:gd name="T11" fmla="*/ 20 h 20"/>
                  <a:gd name="T12" fmla="*/ 24 w 59"/>
                  <a:gd name="T13" fmla="*/ 18 h 20"/>
                  <a:gd name="T14" fmla="*/ 25 w 59"/>
                  <a:gd name="T15" fmla="*/ 14 h 20"/>
                  <a:gd name="T16" fmla="*/ 25 w 59"/>
                  <a:gd name="T17" fmla="*/ 10 h 20"/>
                  <a:gd name="T18" fmla="*/ 24 w 59"/>
                  <a:gd name="T19" fmla="*/ 9 h 20"/>
                  <a:gd name="T20" fmla="*/ 23 w 59"/>
                  <a:gd name="T21" fmla="*/ 10 h 20"/>
                  <a:gd name="T22" fmla="*/ 27 w 59"/>
                  <a:gd name="T23" fmla="*/ 10 h 20"/>
                  <a:gd name="T24" fmla="*/ 31 w 59"/>
                  <a:gd name="T25" fmla="*/ 8 h 20"/>
                  <a:gd name="T26" fmla="*/ 31 w 59"/>
                  <a:gd name="T27" fmla="*/ 0 h 20"/>
                  <a:gd name="T28" fmla="*/ 30 w 59"/>
                  <a:gd name="T29" fmla="*/ 1 h 20"/>
                  <a:gd name="T30" fmla="*/ 34 w 59"/>
                  <a:gd name="T31" fmla="*/ 3 h 20"/>
                  <a:gd name="T32" fmla="*/ 38 w 59"/>
                  <a:gd name="T33" fmla="*/ 4 h 20"/>
                  <a:gd name="T34" fmla="*/ 39 w 59"/>
                  <a:gd name="T35" fmla="*/ 5 h 20"/>
                  <a:gd name="T36" fmla="*/ 37 w 59"/>
                  <a:gd name="T37" fmla="*/ 7 h 20"/>
                  <a:gd name="T38" fmla="*/ 39 w 59"/>
                  <a:gd name="T39" fmla="*/ 12 h 20"/>
                  <a:gd name="T40" fmla="*/ 47 w 59"/>
                  <a:gd name="T41" fmla="*/ 15 h 20"/>
                  <a:gd name="T42" fmla="*/ 51 w 59"/>
                  <a:gd name="T43" fmla="*/ 14 h 20"/>
                  <a:gd name="T44" fmla="*/ 50 w 59"/>
                  <a:gd name="T45" fmla="*/ 13 h 20"/>
                  <a:gd name="T46" fmla="*/ 57 w 59"/>
                  <a:gd name="T47" fmla="*/ 14 h 20"/>
                  <a:gd name="T48" fmla="*/ 59 w 59"/>
                  <a:gd name="T49" fmla="*/ 11 h 20"/>
                  <a:gd name="T50" fmla="*/ 59 w 59"/>
                  <a:gd name="T51" fmla="*/ 7 h 20"/>
                  <a:gd name="T52" fmla="*/ 58 w 59"/>
                  <a:gd name="T53" fmla="*/ 7 h 20"/>
                  <a:gd name="T54" fmla="*/ 56 w 59"/>
                  <a:gd name="T55" fmla="*/ 13 h 20"/>
                  <a:gd name="T56" fmla="*/ 50 w 59"/>
                  <a:gd name="T57" fmla="*/ 12 h 20"/>
                  <a:gd name="T58" fmla="*/ 49 w 59"/>
                  <a:gd name="T59" fmla="*/ 14 h 20"/>
                  <a:gd name="T60" fmla="*/ 45 w 59"/>
                  <a:gd name="T61" fmla="*/ 13 h 20"/>
                  <a:gd name="T62" fmla="*/ 40 w 59"/>
                  <a:gd name="T63" fmla="*/ 11 h 20"/>
                  <a:gd name="T64" fmla="*/ 39 w 59"/>
                  <a:gd name="T65" fmla="*/ 8 h 20"/>
                  <a:gd name="T66" fmla="*/ 40 w 59"/>
                  <a:gd name="T67" fmla="*/ 6 h 20"/>
                  <a:gd name="T68" fmla="*/ 40 w 59"/>
                  <a:gd name="T69" fmla="*/ 3 h 20"/>
                  <a:gd name="T70" fmla="*/ 36 w 59"/>
                  <a:gd name="T71" fmla="*/ 2 h 20"/>
                  <a:gd name="T72" fmla="*/ 31 w 59"/>
                  <a:gd name="T73" fmla="*/ 0 h 20"/>
                  <a:gd name="T74" fmla="*/ 30 w 59"/>
                  <a:gd name="T75" fmla="*/ 0 h 20"/>
                  <a:gd name="T76" fmla="*/ 30 w 59"/>
                  <a:gd name="T77" fmla="*/ 4 h 20"/>
                  <a:gd name="T78" fmla="*/ 30 w 59"/>
                  <a:gd name="T79" fmla="*/ 8 h 20"/>
                  <a:gd name="T80" fmla="*/ 26 w 59"/>
                  <a:gd name="T81" fmla="*/ 10 h 20"/>
                  <a:gd name="T82" fmla="*/ 24 w 59"/>
                  <a:gd name="T83" fmla="*/ 9 h 20"/>
                  <a:gd name="T84" fmla="*/ 24 w 59"/>
                  <a:gd name="T85" fmla="*/ 11 h 20"/>
                  <a:gd name="T86" fmla="*/ 24 w 59"/>
                  <a:gd name="T87" fmla="*/ 14 h 20"/>
                  <a:gd name="T88" fmla="*/ 23 w 59"/>
                  <a:gd name="T89" fmla="*/ 18 h 20"/>
                  <a:gd name="T90" fmla="*/ 19 w 59"/>
                  <a:gd name="T91" fmla="*/ 19 h 20"/>
                  <a:gd name="T92" fmla="*/ 16 w 59"/>
                  <a:gd name="T93" fmla="*/ 17 h 20"/>
                  <a:gd name="T94" fmla="*/ 15 w 59"/>
                  <a:gd name="T95" fmla="*/ 19 h 20"/>
                  <a:gd name="T96" fmla="*/ 8 w 59"/>
                  <a:gd name="T97" fmla="*/ 20 h 20"/>
                  <a:gd name="T98" fmla="*/ 2 w 59"/>
                  <a:gd name="T99" fmla="*/ 18 h 20"/>
                  <a:gd name="T100" fmla="*/ 1 w 59"/>
                  <a:gd name="T101" fmla="*/ 13 h 20"/>
                  <a:gd name="T102" fmla="*/ 0 w 59"/>
                  <a:gd name="T103"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 h="20">
                    <a:moveTo>
                      <a:pt x="0" y="13"/>
                    </a:moveTo>
                    <a:lnTo>
                      <a:pt x="0" y="13"/>
                    </a:lnTo>
                    <a:lnTo>
                      <a:pt x="1" y="16"/>
                    </a:lnTo>
                    <a:lnTo>
                      <a:pt x="1" y="17"/>
                    </a:lnTo>
                    <a:lnTo>
                      <a:pt x="2" y="18"/>
                    </a:lnTo>
                    <a:lnTo>
                      <a:pt x="2" y="18"/>
                    </a:lnTo>
                    <a:lnTo>
                      <a:pt x="3" y="19"/>
                    </a:lnTo>
                    <a:lnTo>
                      <a:pt x="5" y="20"/>
                    </a:lnTo>
                    <a:lnTo>
                      <a:pt x="8" y="20"/>
                    </a:lnTo>
                    <a:lnTo>
                      <a:pt x="8" y="20"/>
                    </a:lnTo>
                    <a:lnTo>
                      <a:pt x="10" y="20"/>
                    </a:lnTo>
                    <a:lnTo>
                      <a:pt x="13" y="20"/>
                    </a:lnTo>
                    <a:lnTo>
                      <a:pt x="14" y="20"/>
                    </a:lnTo>
                    <a:lnTo>
                      <a:pt x="15" y="19"/>
                    </a:lnTo>
                    <a:lnTo>
                      <a:pt x="16" y="18"/>
                    </a:lnTo>
                    <a:lnTo>
                      <a:pt x="16" y="17"/>
                    </a:lnTo>
                    <a:lnTo>
                      <a:pt x="16" y="17"/>
                    </a:lnTo>
                    <a:lnTo>
                      <a:pt x="16" y="17"/>
                    </a:lnTo>
                    <a:lnTo>
                      <a:pt x="16" y="17"/>
                    </a:lnTo>
                    <a:lnTo>
                      <a:pt x="17" y="19"/>
                    </a:lnTo>
                    <a:lnTo>
                      <a:pt x="19" y="19"/>
                    </a:lnTo>
                    <a:lnTo>
                      <a:pt x="20" y="20"/>
                    </a:lnTo>
                    <a:lnTo>
                      <a:pt x="20" y="20"/>
                    </a:lnTo>
                    <a:lnTo>
                      <a:pt x="21" y="20"/>
                    </a:lnTo>
                    <a:lnTo>
                      <a:pt x="22" y="19"/>
                    </a:lnTo>
                    <a:lnTo>
                      <a:pt x="23" y="19"/>
                    </a:lnTo>
                    <a:lnTo>
                      <a:pt x="24" y="18"/>
                    </a:lnTo>
                    <a:lnTo>
                      <a:pt x="24" y="18"/>
                    </a:lnTo>
                    <a:lnTo>
                      <a:pt x="25" y="17"/>
                    </a:lnTo>
                    <a:lnTo>
                      <a:pt x="25" y="16"/>
                    </a:lnTo>
                    <a:lnTo>
                      <a:pt x="25" y="14"/>
                    </a:lnTo>
                    <a:lnTo>
                      <a:pt x="25" y="14"/>
                    </a:lnTo>
                    <a:lnTo>
                      <a:pt x="25" y="12"/>
                    </a:lnTo>
                    <a:lnTo>
                      <a:pt x="25" y="12"/>
                    </a:lnTo>
                    <a:lnTo>
                      <a:pt x="25" y="10"/>
                    </a:lnTo>
                    <a:lnTo>
                      <a:pt x="25" y="10"/>
                    </a:lnTo>
                    <a:lnTo>
                      <a:pt x="24" y="9"/>
                    </a:lnTo>
                    <a:lnTo>
                      <a:pt x="24" y="9"/>
                    </a:lnTo>
                    <a:lnTo>
                      <a:pt x="24" y="9"/>
                    </a:lnTo>
                    <a:lnTo>
                      <a:pt x="24" y="9"/>
                    </a:lnTo>
                    <a:lnTo>
                      <a:pt x="23" y="9"/>
                    </a:lnTo>
                    <a:lnTo>
                      <a:pt x="23" y="9"/>
                    </a:lnTo>
                    <a:lnTo>
                      <a:pt x="23" y="9"/>
                    </a:lnTo>
                    <a:lnTo>
                      <a:pt x="23" y="10"/>
                    </a:lnTo>
                    <a:lnTo>
                      <a:pt x="24" y="11"/>
                    </a:lnTo>
                    <a:lnTo>
                      <a:pt x="24" y="11"/>
                    </a:lnTo>
                    <a:lnTo>
                      <a:pt x="25" y="11"/>
                    </a:lnTo>
                    <a:lnTo>
                      <a:pt x="27" y="10"/>
                    </a:lnTo>
                    <a:lnTo>
                      <a:pt x="29" y="10"/>
                    </a:lnTo>
                    <a:lnTo>
                      <a:pt x="29" y="10"/>
                    </a:lnTo>
                    <a:lnTo>
                      <a:pt x="31" y="9"/>
                    </a:lnTo>
                    <a:lnTo>
                      <a:pt x="31" y="8"/>
                    </a:lnTo>
                    <a:lnTo>
                      <a:pt x="32" y="7"/>
                    </a:lnTo>
                    <a:lnTo>
                      <a:pt x="32" y="6"/>
                    </a:lnTo>
                    <a:lnTo>
                      <a:pt x="31" y="3"/>
                    </a:lnTo>
                    <a:lnTo>
                      <a:pt x="31" y="0"/>
                    </a:lnTo>
                    <a:lnTo>
                      <a:pt x="31" y="0"/>
                    </a:lnTo>
                    <a:lnTo>
                      <a:pt x="30" y="0"/>
                    </a:lnTo>
                    <a:lnTo>
                      <a:pt x="30" y="0"/>
                    </a:lnTo>
                    <a:lnTo>
                      <a:pt x="30" y="1"/>
                    </a:lnTo>
                    <a:lnTo>
                      <a:pt x="30" y="2"/>
                    </a:lnTo>
                    <a:lnTo>
                      <a:pt x="31" y="2"/>
                    </a:lnTo>
                    <a:lnTo>
                      <a:pt x="31" y="3"/>
                    </a:lnTo>
                    <a:lnTo>
                      <a:pt x="34" y="3"/>
                    </a:lnTo>
                    <a:lnTo>
                      <a:pt x="36" y="4"/>
                    </a:lnTo>
                    <a:lnTo>
                      <a:pt x="36" y="4"/>
                    </a:lnTo>
                    <a:lnTo>
                      <a:pt x="38" y="4"/>
                    </a:lnTo>
                    <a:lnTo>
                      <a:pt x="38" y="4"/>
                    </a:lnTo>
                    <a:lnTo>
                      <a:pt x="39" y="4"/>
                    </a:lnTo>
                    <a:lnTo>
                      <a:pt x="39" y="4"/>
                    </a:lnTo>
                    <a:lnTo>
                      <a:pt x="39" y="4"/>
                    </a:lnTo>
                    <a:lnTo>
                      <a:pt x="39" y="5"/>
                    </a:lnTo>
                    <a:lnTo>
                      <a:pt x="39" y="5"/>
                    </a:lnTo>
                    <a:lnTo>
                      <a:pt x="38" y="6"/>
                    </a:lnTo>
                    <a:lnTo>
                      <a:pt x="37" y="7"/>
                    </a:lnTo>
                    <a:lnTo>
                      <a:pt x="37" y="7"/>
                    </a:lnTo>
                    <a:lnTo>
                      <a:pt x="37" y="9"/>
                    </a:lnTo>
                    <a:lnTo>
                      <a:pt x="38" y="10"/>
                    </a:lnTo>
                    <a:lnTo>
                      <a:pt x="38" y="10"/>
                    </a:lnTo>
                    <a:lnTo>
                      <a:pt x="39" y="12"/>
                    </a:lnTo>
                    <a:lnTo>
                      <a:pt x="40" y="13"/>
                    </a:lnTo>
                    <a:lnTo>
                      <a:pt x="42" y="14"/>
                    </a:lnTo>
                    <a:lnTo>
                      <a:pt x="45" y="15"/>
                    </a:lnTo>
                    <a:lnTo>
                      <a:pt x="47" y="15"/>
                    </a:lnTo>
                    <a:lnTo>
                      <a:pt x="49" y="15"/>
                    </a:lnTo>
                    <a:lnTo>
                      <a:pt x="50" y="15"/>
                    </a:lnTo>
                    <a:lnTo>
                      <a:pt x="50" y="14"/>
                    </a:lnTo>
                    <a:lnTo>
                      <a:pt x="51" y="14"/>
                    </a:lnTo>
                    <a:lnTo>
                      <a:pt x="51" y="13"/>
                    </a:lnTo>
                    <a:lnTo>
                      <a:pt x="51" y="13"/>
                    </a:lnTo>
                    <a:lnTo>
                      <a:pt x="50" y="13"/>
                    </a:lnTo>
                    <a:lnTo>
                      <a:pt x="50" y="13"/>
                    </a:lnTo>
                    <a:lnTo>
                      <a:pt x="52" y="14"/>
                    </a:lnTo>
                    <a:lnTo>
                      <a:pt x="53" y="14"/>
                    </a:lnTo>
                    <a:lnTo>
                      <a:pt x="55" y="14"/>
                    </a:lnTo>
                    <a:lnTo>
                      <a:pt x="57" y="14"/>
                    </a:lnTo>
                    <a:lnTo>
                      <a:pt x="57" y="14"/>
                    </a:lnTo>
                    <a:lnTo>
                      <a:pt x="58" y="13"/>
                    </a:lnTo>
                    <a:lnTo>
                      <a:pt x="58" y="12"/>
                    </a:lnTo>
                    <a:lnTo>
                      <a:pt x="59" y="11"/>
                    </a:lnTo>
                    <a:lnTo>
                      <a:pt x="59" y="9"/>
                    </a:lnTo>
                    <a:lnTo>
                      <a:pt x="59" y="7"/>
                    </a:lnTo>
                    <a:lnTo>
                      <a:pt x="59" y="7"/>
                    </a:lnTo>
                    <a:lnTo>
                      <a:pt x="59" y="7"/>
                    </a:lnTo>
                    <a:lnTo>
                      <a:pt x="59" y="7"/>
                    </a:lnTo>
                    <a:lnTo>
                      <a:pt x="58" y="7"/>
                    </a:lnTo>
                    <a:lnTo>
                      <a:pt x="58" y="7"/>
                    </a:lnTo>
                    <a:lnTo>
                      <a:pt x="58" y="7"/>
                    </a:lnTo>
                    <a:lnTo>
                      <a:pt x="58" y="10"/>
                    </a:lnTo>
                    <a:lnTo>
                      <a:pt x="57" y="12"/>
                    </a:lnTo>
                    <a:lnTo>
                      <a:pt x="56" y="13"/>
                    </a:lnTo>
                    <a:lnTo>
                      <a:pt x="56" y="13"/>
                    </a:lnTo>
                    <a:lnTo>
                      <a:pt x="55" y="13"/>
                    </a:lnTo>
                    <a:lnTo>
                      <a:pt x="53" y="13"/>
                    </a:lnTo>
                    <a:lnTo>
                      <a:pt x="50" y="12"/>
                    </a:lnTo>
                    <a:lnTo>
                      <a:pt x="50" y="12"/>
                    </a:lnTo>
                    <a:lnTo>
                      <a:pt x="50" y="12"/>
                    </a:lnTo>
                    <a:lnTo>
                      <a:pt x="50" y="13"/>
                    </a:lnTo>
                    <a:lnTo>
                      <a:pt x="50" y="13"/>
                    </a:lnTo>
                    <a:lnTo>
                      <a:pt x="49" y="14"/>
                    </a:lnTo>
                    <a:lnTo>
                      <a:pt x="48" y="14"/>
                    </a:lnTo>
                    <a:lnTo>
                      <a:pt x="48" y="14"/>
                    </a:lnTo>
                    <a:lnTo>
                      <a:pt x="47" y="14"/>
                    </a:lnTo>
                    <a:lnTo>
                      <a:pt x="45" y="13"/>
                    </a:lnTo>
                    <a:lnTo>
                      <a:pt x="43" y="13"/>
                    </a:lnTo>
                    <a:lnTo>
                      <a:pt x="43" y="13"/>
                    </a:lnTo>
                    <a:lnTo>
                      <a:pt x="40" y="11"/>
                    </a:lnTo>
                    <a:lnTo>
                      <a:pt x="40" y="11"/>
                    </a:lnTo>
                    <a:lnTo>
                      <a:pt x="40" y="10"/>
                    </a:lnTo>
                    <a:lnTo>
                      <a:pt x="39" y="10"/>
                    </a:lnTo>
                    <a:lnTo>
                      <a:pt x="39" y="8"/>
                    </a:lnTo>
                    <a:lnTo>
                      <a:pt x="39" y="8"/>
                    </a:lnTo>
                    <a:lnTo>
                      <a:pt x="39" y="8"/>
                    </a:lnTo>
                    <a:lnTo>
                      <a:pt x="39" y="7"/>
                    </a:lnTo>
                    <a:lnTo>
                      <a:pt x="40" y="6"/>
                    </a:lnTo>
                    <a:lnTo>
                      <a:pt x="40" y="6"/>
                    </a:lnTo>
                    <a:lnTo>
                      <a:pt x="41" y="4"/>
                    </a:lnTo>
                    <a:lnTo>
                      <a:pt x="40" y="3"/>
                    </a:lnTo>
                    <a:lnTo>
                      <a:pt x="40" y="3"/>
                    </a:lnTo>
                    <a:lnTo>
                      <a:pt x="40" y="3"/>
                    </a:lnTo>
                    <a:lnTo>
                      <a:pt x="39" y="3"/>
                    </a:lnTo>
                    <a:lnTo>
                      <a:pt x="38" y="3"/>
                    </a:lnTo>
                    <a:lnTo>
                      <a:pt x="38" y="3"/>
                    </a:lnTo>
                    <a:lnTo>
                      <a:pt x="36" y="2"/>
                    </a:lnTo>
                    <a:lnTo>
                      <a:pt x="34" y="2"/>
                    </a:lnTo>
                    <a:lnTo>
                      <a:pt x="32" y="2"/>
                    </a:lnTo>
                    <a:lnTo>
                      <a:pt x="31" y="1"/>
                    </a:lnTo>
                    <a:lnTo>
                      <a:pt x="31" y="0"/>
                    </a:lnTo>
                    <a:lnTo>
                      <a:pt x="31" y="0"/>
                    </a:lnTo>
                    <a:lnTo>
                      <a:pt x="31" y="0"/>
                    </a:lnTo>
                    <a:lnTo>
                      <a:pt x="30" y="0"/>
                    </a:lnTo>
                    <a:lnTo>
                      <a:pt x="30" y="0"/>
                    </a:lnTo>
                    <a:lnTo>
                      <a:pt x="30" y="0"/>
                    </a:lnTo>
                    <a:lnTo>
                      <a:pt x="30" y="0"/>
                    </a:lnTo>
                    <a:lnTo>
                      <a:pt x="30" y="2"/>
                    </a:lnTo>
                    <a:lnTo>
                      <a:pt x="30" y="4"/>
                    </a:lnTo>
                    <a:lnTo>
                      <a:pt x="30" y="4"/>
                    </a:lnTo>
                    <a:lnTo>
                      <a:pt x="31" y="6"/>
                    </a:lnTo>
                    <a:lnTo>
                      <a:pt x="31" y="6"/>
                    </a:lnTo>
                    <a:lnTo>
                      <a:pt x="30" y="8"/>
                    </a:lnTo>
                    <a:lnTo>
                      <a:pt x="30" y="8"/>
                    </a:lnTo>
                    <a:lnTo>
                      <a:pt x="29" y="9"/>
                    </a:lnTo>
                    <a:lnTo>
                      <a:pt x="29" y="9"/>
                    </a:lnTo>
                    <a:lnTo>
                      <a:pt x="26" y="10"/>
                    </a:lnTo>
                    <a:lnTo>
                      <a:pt x="25" y="10"/>
                    </a:lnTo>
                    <a:lnTo>
                      <a:pt x="24" y="10"/>
                    </a:lnTo>
                    <a:lnTo>
                      <a:pt x="24" y="9"/>
                    </a:lnTo>
                    <a:lnTo>
                      <a:pt x="24" y="9"/>
                    </a:lnTo>
                    <a:lnTo>
                      <a:pt x="23" y="9"/>
                    </a:lnTo>
                    <a:lnTo>
                      <a:pt x="23" y="9"/>
                    </a:lnTo>
                    <a:lnTo>
                      <a:pt x="23" y="10"/>
                    </a:lnTo>
                    <a:lnTo>
                      <a:pt x="24" y="11"/>
                    </a:lnTo>
                    <a:lnTo>
                      <a:pt x="24" y="11"/>
                    </a:lnTo>
                    <a:lnTo>
                      <a:pt x="24" y="12"/>
                    </a:lnTo>
                    <a:lnTo>
                      <a:pt x="24" y="13"/>
                    </a:lnTo>
                    <a:lnTo>
                      <a:pt x="24" y="14"/>
                    </a:lnTo>
                    <a:lnTo>
                      <a:pt x="24" y="16"/>
                    </a:lnTo>
                    <a:lnTo>
                      <a:pt x="24" y="16"/>
                    </a:lnTo>
                    <a:lnTo>
                      <a:pt x="24" y="17"/>
                    </a:lnTo>
                    <a:lnTo>
                      <a:pt x="23" y="18"/>
                    </a:lnTo>
                    <a:lnTo>
                      <a:pt x="22" y="18"/>
                    </a:lnTo>
                    <a:lnTo>
                      <a:pt x="20" y="19"/>
                    </a:lnTo>
                    <a:lnTo>
                      <a:pt x="20" y="19"/>
                    </a:lnTo>
                    <a:lnTo>
                      <a:pt x="19" y="19"/>
                    </a:lnTo>
                    <a:lnTo>
                      <a:pt x="18" y="18"/>
                    </a:lnTo>
                    <a:lnTo>
                      <a:pt x="16" y="16"/>
                    </a:lnTo>
                    <a:lnTo>
                      <a:pt x="16" y="16"/>
                    </a:lnTo>
                    <a:lnTo>
                      <a:pt x="16" y="17"/>
                    </a:lnTo>
                    <a:lnTo>
                      <a:pt x="16" y="17"/>
                    </a:lnTo>
                    <a:lnTo>
                      <a:pt x="16" y="17"/>
                    </a:lnTo>
                    <a:lnTo>
                      <a:pt x="16" y="18"/>
                    </a:lnTo>
                    <a:lnTo>
                      <a:pt x="15" y="19"/>
                    </a:lnTo>
                    <a:lnTo>
                      <a:pt x="14" y="20"/>
                    </a:lnTo>
                    <a:lnTo>
                      <a:pt x="13" y="20"/>
                    </a:lnTo>
                    <a:lnTo>
                      <a:pt x="10" y="20"/>
                    </a:lnTo>
                    <a:lnTo>
                      <a:pt x="8" y="20"/>
                    </a:lnTo>
                    <a:lnTo>
                      <a:pt x="8" y="20"/>
                    </a:lnTo>
                    <a:lnTo>
                      <a:pt x="5" y="19"/>
                    </a:lnTo>
                    <a:lnTo>
                      <a:pt x="4" y="18"/>
                    </a:lnTo>
                    <a:lnTo>
                      <a:pt x="2" y="18"/>
                    </a:lnTo>
                    <a:lnTo>
                      <a:pt x="2" y="17"/>
                    </a:lnTo>
                    <a:lnTo>
                      <a:pt x="1" y="15"/>
                    </a:lnTo>
                    <a:lnTo>
                      <a:pt x="1" y="14"/>
                    </a:lnTo>
                    <a:lnTo>
                      <a:pt x="1" y="13"/>
                    </a:lnTo>
                    <a:lnTo>
                      <a:pt x="1" y="13"/>
                    </a:lnTo>
                    <a:lnTo>
                      <a:pt x="1" y="12"/>
                    </a:lnTo>
                    <a:lnTo>
                      <a:pt x="1" y="12"/>
                    </a:lnTo>
                    <a:lnTo>
                      <a:pt x="0" y="12"/>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93" name="Freeform 3229">
                <a:extLst>
                  <a:ext uri="{FF2B5EF4-FFF2-40B4-BE49-F238E27FC236}">
                    <a16:creationId xmlns:a16="http://schemas.microsoft.com/office/drawing/2014/main" id="{3EC96CFA-1330-45F1-8F77-F98CB4E703CA}"/>
                  </a:ext>
                </a:extLst>
              </p:cNvPr>
              <p:cNvSpPr>
                <a:spLocks/>
              </p:cNvSpPr>
              <p:nvPr/>
            </p:nvSpPr>
            <p:spPr bwMode="auto">
              <a:xfrm>
                <a:off x="3111" y="1671"/>
                <a:ext cx="59" cy="20"/>
              </a:xfrm>
              <a:custGeom>
                <a:avLst/>
                <a:gdLst>
                  <a:gd name="T0" fmla="*/ 1 w 59"/>
                  <a:gd name="T1" fmla="*/ 17 h 20"/>
                  <a:gd name="T2" fmla="*/ 5 w 59"/>
                  <a:gd name="T3" fmla="*/ 20 h 20"/>
                  <a:gd name="T4" fmla="*/ 13 w 59"/>
                  <a:gd name="T5" fmla="*/ 20 h 20"/>
                  <a:gd name="T6" fmla="*/ 16 w 59"/>
                  <a:gd name="T7" fmla="*/ 17 h 20"/>
                  <a:gd name="T8" fmla="*/ 17 w 59"/>
                  <a:gd name="T9" fmla="*/ 19 h 20"/>
                  <a:gd name="T10" fmla="*/ 21 w 59"/>
                  <a:gd name="T11" fmla="*/ 20 h 20"/>
                  <a:gd name="T12" fmla="*/ 24 w 59"/>
                  <a:gd name="T13" fmla="*/ 18 h 20"/>
                  <a:gd name="T14" fmla="*/ 25 w 59"/>
                  <a:gd name="T15" fmla="*/ 14 h 20"/>
                  <a:gd name="T16" fmla="*/ 25 w 59"/>
                  <a:gd name="T17" fmla="*/ 10 h 20"/>
                  <a:gd name="T18" fmla="*/ 24 w 59"/>
                  <a:gd name="T19" fmla="*/ 9 h 20"/>
                  <a:gd name="T20" fmla="*/ 23 w 59"/>
                  <a:gd name="T21" fmla="*/ 10 h 20"/>
                  <a:gd name="T22" fmla="*/ 27 w 59"/>
                  <a:gd name="T23" fmla="*/ 10 h 20"/>
                  <a:gd name="T24" fmla="*/ 31 w 59"/>
                  <a:gd name="T25" fmla="*/ 8 h 20"/>
                  <a:gd name="T26" fmla="*/ 31 w 59"/>
                  <a:gd name="T27" fmla="*/ 0 h 20"/>
                  <a:gd name="T28" fmla="*/ 30 w 59"/>
                  <a:gd name="T29" fmla="*/ 1 h 20"/>
                  <a:gd name="T30" fmla="*/ 34 w 59"/>
                  <a:gd name="T31" fmla="*/ 3 h 20"/>
                  <a:gd name="T32" fmla="*/ 38 w 59"/>
                  <a:gd name="T33" fmla="*/ 4 h 20"/>
                  <a:gd name="T34" fmla="*/ 39 w 59"/>
                  <a:gd name="T35" fmla="*/ 5 h 20"/>
                  <a:gd name="T36" fmla="*/ 37 w 59"/>
                  <a:gd name="T37" fmla="*/ 7 h 20"/>
                  <a:gd name="T38" fmla="*/ 39 w 59"/>
                  <a:gd name="T39" fmla="*/ 12 h 20"/>
                  <a:gd name="T40" fmla="*/ 47 w 59"/>
                  <a:gd name="T41" fmla="*/ 15 h 20"/>
                  <a:gd name="T42" fmla="*/ 51 w 59"/>
                  <a:gd name="T43" fmla="*/ 14 h 20"/>
                  <a:gd name="T44" fmla="*/ 50 w 59"/>
                  <a:gd name="T45" fmla="*/ 13 h 20"/>
                  <a:gd name="T46" fmla="*/ 57 w 59"/>
                  <a:gd name="T47" fmla="*/ 14 h 20"/>
                  <a:gd name="T48" fmla="*/ 59 w 59"/>
                  <a:gd name="T49" fmla="*/ 11 h 20"/>
                  <a:gd name="T50" fmla="*/ 59 w 59"/>
                  <a:gd name="T51" fmla="*/ 7 h 20"/>
                  <a:gd name="T52" fmla="*/ 58 w 59"/>
                  <a:gd name="T53" fmla="*/ 7 h 20"/>
                  <a:gd name="T54" fmla="*/ 56 w 59"/>
                  <a:gd name="T55" fmla="*/ 13 h 20"/>
                  <a:gd name="T56" fmla="*/ 50 w 59"/>
                  <a:gd name="T57" fmla="*/ 12 h 20"/>
                  <a:gd name="T58" fmla="*/ 49 w 59"/>
                  <a:gd name="T59" fmla="*/ 14 h 20"/>
                  <a:gd name="T60" fmla="*/ 45 w 59"/>
                  <a:gd name="T61" fmla="*/ 13 h 20"/>
                  <a:gd name="T62" fmla="*/ 40 w 59"/>
                  <a:gd name="T63" fmla="*/ 11 h 20"/>
                  <a:gd name="T64" fmla="*/ 39 w 59"/>
                  <a:gd name="T65" fmla="*/ 8 h 20"/>
                  <a:gd name="T66" fmla="*/ 40 w 59"/>
                  <a:gd name="T67" fmla="*/ 6 h 20"/>
                  <a:gd name="T68" fmla="*/ 40 w 59"/>
                  <a:gd name="T69" fmla="*/ 3 h 20"/>
                  <a:gd name="T70" fmla="*/ 36 w 59"/>
                  <a:gd name="T71" fmla="*/ 2 h 20"/>
                  <a:gd name="T72" fmla="*/ 31 w 59"/>
                  <a:gd name="T73" fmla="*/ 0 h 20"/>
                  <a:gd name="T74" fmla="*/ 30 w 59"/>
                  <a:gd name="T75" fmla="*/ 0 h 20"/>
                  <a:gd name="T76" fmla="*/ 30 w 59"/>
                  <a:gd name="T77" fmla="*/ 4 h 20"/>
                  <a:gd name="T78" fmla="*/ 30 w 59"/>
                  <a:gd name="T79" fmla="*/ 8 h 20"/>
                  <a:gd name="T80" fmla="*/ 26 w 59"/>
                  <a:gd name="T81" fmla="*/ 10 h 20"/>
                  <a:gd name="T82" fmla="*/ 24 w 59"/>
                  <a:gd name="T83" fmla="*/ 9 h 20"/>
                  <a:gd name="T84" fmla="*/ 24 w 59"/>
                  <a:gd name="T85" fmla="*/ 11 h 20"/>
                  <a:gd name="T86" fmla="*/ 24 w 59"/>
                  <a:gd name="T87" fmla="*/ 14 h 20"/>
                  <a:gd name="T88" fmla="*/ 23 w 59"/>
                  <a:gd name="T89" fmla="*/ 18 h 20"/>
                  <a:gd name="T90" fmla="*/ 19 w 59"/>
                  <a:gd name="T91" fmla="*/ 19 h 20"/>
                  <a:gd name="T92" fmla="*/ 16 w 59"/>
                  <a:gd name="T93" fmla="*/ 17 h 20"/>
                  <a:gd name="T94" fmla="*/ 15 w 59"/>
                  <a:gd name="T95" fmla="*/ 19 h 20"/>
                  <a:gd name="T96" fmla="*/ 8 w 59"/>
                  <a:gd name="T97" fmla="*/ 20 h 20"/>
                  <a:gd name="T98" fmla="*/ 2 w 59"/>
                  <a:gd name="T99" fmla="*/ 18 h 20"/>
                  <a:gd name="T100" fmla="*/ 1 w 59"/>
                  <a:gd name="T101" fmla="*/ 13 h 20"/>
                  <a:gd name="T102" fmla="*/ 0 w 59"/>
                  <a:gd name="T103"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 h="20">
                    <a:moveTo>
                      <a:pt x="0" y="13"/>
                    </a:moveTo>
                    <a:lnTo>
                      <a:pt x="0" y="13"/>
                    </a:lnTo>
                    <a:lnTo>
                      <a:pt x="1" y="16"/>
                    </a:lnTo>
                    <a:lnTo>
                      <a:pt x="1" y="17"/>
                    </a:lnTo>
                    <a:lnTo>
                      <a:pt x="2" y="18"/>
                    </a:lnTo>
                    <a:lnTo>
                      <a:pt x="2" y="18"/>
                    </a:lnTo>
                    <a:lnTo>
                      <a:pt x="3" y="19"/>
                    </a:lnTo>
                    <a:lnTo>
                      <a:pt x="5" y="20"/>
                    </a:lnTo>
                    <a:lnTo>
                      <a:pt x="8" y="20"/>
                    </a:lnTo>
                    <a:lnTo>
                      <a:pt x="8" y="20"/>
                    </a:lnTo>
                    <a:lnTo>
                      <a:pt x="10" y="20"/>
                    </a:lnTo>
                    <a:lnTo>
                      <a:pt x="13" y="20"/>
                    </a:lnTo>
                    <a:lnTo>
                      <a:pt x="14" y="20"/>
                    </a:lnTo>
                    <a:lnTo>
                      <a:pt x="15" y="19"/>
                    </a:lnTo>
                    <a:lnTo>
                      <a:pt x="16" y="18"/>
                    </a:lnTo>
                    <a:lnTo>
                      <a:pt x="16" y="17"/>
                    </a:lnTo>
                    <a:lnTo>
                      <a:pt x="16" y="17"/>
                    </a:lnTo>
                    <a:lnTo>
                      <a:pt x="16" y="17"/>
                    </a:lnTo>
                    <a:lnTo>
                      <a:pt x="16" y="17"/>
                    </a:lnTo>
                    <a:lnTo>
                      <a:pt x="17" y="19"/>
                    </a:lnTo>
                    <a:lnTo>
                      <a:pt x="19" y="19"/>
                    </a:lnTo>
                    <a:lnTo>
                      <a:pt x="20" y="20"/>
                    </a:lnTo>
                    <a:lnTo>
                      <a:pt x="20" y="20"/>
                    </a:lnTo>
                    <a:lnTo>
                      <a:pt x="21" y="20"/>
                    </a:lnTo>
                    <a:lnTo>
                      <a:pt x="22" y="19"/>
                    </a:lnTo>
                    <a:lnTo>
                      <a:pt x="23" y="19"/>
                    </a:lnTo>
                    <a:lnTo>
                      <a:pt x="24" y="18"/>
                    </a:lnTo>
                    <a:lnTo>
                      <a:pt x="24" y="18"/>
                    </a:lnTo>
                    <a:lnTo>
                      <a:pt x="25" y="17"/>
                    </a:lnTo>
                    <a:lnTo>
                      <a:pt x="25" y="16"/>
                    </a:lnTo>
                    <a:lnTo>
                      <a:pt x="25" y="14"/>
                    </a:lnTo>
                    <a:lnTo>
                      <a:pt x="25" y="14"/>
                    </a:lnTo>
                    <a:lnTo>
                      <a:pt x="25" y="12"/>
                    </a:lnTo>
                    <a:lnTo>
                      <a:pt x="25" y="12"/>
                    </a:lnTo>
                    <a:lnTo>
                      <a:pt x="25" y="10"/>
                    </a:lnTo>
                    <a:lnTo>
                      <a:pt x="25" y="10"/>
                    </a:lnTo>
                    <a:lnTo>
                      <a:pt x="24" y="9"/>
                    </a:lnTo>
                    <a:lnTo>
                      <a:pt x="24" y="9"/>
                    </a:lnTo>
                    <a:lnTo>
                      <a:pt x="24" y="9"/>
                    </a:lnTo>
                    <a:lnTo>
                      <a:pt x="24" y="9"/>
                    </a:lnTo>
                    <a:lnTo>
                      <a:pt x="23" y="9"/>
                    </a:lnTo>
                    <a:lnTo>
                      <a:pt x="23" y="9"/>
                    </a:lnTo>
                    <a:lnTo>
                      <a:pt x="23" y="9"/>
                    </a:lnTo>
                    <a:lnTo>
                      <a:pt x="23" y="10"/>
                    </a:lnTo>
                    <a:lnTo>
                      <a:pt x="24" y="11"/>
                    </a:lnTo>
                    <a:lnTo>
                      <a:pt x="24" y="11"/>
                    </a:lnTo>
                    <a:lnTo>
                      <a:pt x="25" y="11"/>
                    </a:lnTo>
                    <a:lnTo>
                      <a:pt x="27" y="10"/>
                    </a:lnTo>
                    <a:lnTo>
                      <a:pt x="29" y="10"/>
                    </a:lnTo>
                    <a:lnTo>
                      <a:pt x="29" y="10"/>
                    </a:lnTo>
                    <a:lnTo>
                      <a:pt x="31" y="9"/>
                    </a:lnTo>
                    <a:lnTo>
                      <a:pt x="31" y="8"/>
                    </a:lnTo>
                    <a:lnTo>
                      <a:pt x="32" y="7"/>
                    </a:lnTo>
                    <a:lnTo>
                      <a:pt x="32" y="6"/>
                    </a:lnTo>
                    <a:lnTo>
                      <a:pt x="31" y="3"/>
                    </a:lnTo>
                    <a:lnTo>
                      <a:pt x="31" y="0"/>
                    </a:lnTo>
                    <a:lnTo>
                      <a:pt x="31" y="0"/>
                    </a:lnTo>
                    <a:lnTo>
                      <a:pt x="30" y="0"/>
                    </a:lnTo>
                    <a:lnTo>
                      <a:pt x="30" y="0"/>
                    </a:lnTo>
                    <a:lnTo>
                      <a:pt x="30" y="1"/>
                    </a:lnTo>
                    <a:lnTo>
                      <a:pt x="30" y="2"/>
                    </a:lnTo>
                    <a:lnTo>
                      <a:pt x="31" y="2"/>
                    </a:lnTo>
                    <a:lnTo>
                      <a:pt x="31" y="3"/>
                    </a:lnTo>
                    <a:lnTo>
                      <a:pt x="34" y="3"/>
                    </a:lnTo>
                    <a:lnTo>
                      <a:pt x="36" y="4"/>
                    </a:lnTo>
                    <a:lnTo>
                      <a:pt x="36" y="4"/>
                    </a:lnTo>
                    <a:lnTo>
                      <a:pt x="38" y="4"/>
                    </a:lnTo>
                    <a:lnTo>
                      <a:pt x="38" y="4"/>
                    </a:lnTo>
                    <a:lnTo>
                      <a:pt x="39" y="4"/>
                    </a:lnTo>
                    <a:lnTo>
                      <a:pt x="39" y="4"/>
                    </a:lnTo>
                    <a:lnTo>
                      <a:pt x="39" y="4"/>
                    </a:lnTo>
                    <a:lnTo>
                      <a:pt x="39" y="5"/>
                    </a:lnTo>
                    <a:lnTo>
                      <a:pt x="39" y="5"/>
                    </a:lnTo>
                    <a:lnTo>
                      <a:pt x="38" y="6"/>
                    </a:lnTo>
                    <a:lnTo>
                      <a:pt x="37" y="7"/>
                    </a:lnTo>
                    <a:lnTo>
                      <a:pt x="37" y="7"/>
                    </a:lnTo>
                    <a:lnTo>
                      <a:pt x="37" y="9"/>
                    </a:lnTo>
                    <a:lnTo>
                      <a:pt x="38" y="10"/>
                    </a:lnTo>
                    <a:lnTo>
                      <a:pt x="38" y="10"/>
                    </a:lnTo>
                    <a:lnTo>
                      <a:pt x="39" y="12"/>
                    </a:lnTo>
                    <a:lnTo>
                      <a:pt x="40" y="13"/>
                    </a:lnTo>
                    <a:lnTo>
                      <a:pt x="42" y="14"/>
                    </a:lnTo>
                    <a:lnTo>
                      <a:pt x="45" y="15"/>
                    </a:lnTo>
                    <a:lnTo>
                      <a:pt x="47" y="15"/>
                    </a:lnTo>
                    <a:lnTo>
                      <a:pt x="49" y="15"/>
                    </a:lnTo>
                    <a:lnTo>
                      <a:pt x="50" y="15"/>
                    </a:lnTo>
                    <a:lnTo>
                      <a:pt x="50" y="14"/>
                    </a:lnTo>
                    <a:lnTo>
                      <a:pt x="51" y="14"/>
                    </a:lnTo>
                    <a:lnTo>
                      <a:pt x="51" y="13"/>
                    </a:lnTo>
                    <a:lnTo>
                      <a:pt x="51" y="13"/>
                    </a:lnTo>
                    <a:lnTo>
                      <a:pt x="50" y="13"/>
                    </a:lnTo>
                    <a:lnTo>
                      <a:pt x="50" y="13"/>
                    </a:lnTo>
                    <a:lnTo>
                      <a:pt x="52" y="14"/>
                    </a:lnTo>
                    <a:lnTo>
                      <a:pt x="53" y="14"/>
                    </a:lnTo>
                    <a:lnTo>
                      <a:pt x="55" y="14"/>
                    </a:lnTo>
                    <a:lnTo>
                      <a:pt x="57" y="14"/>
                    </a:lnTo>
                    <a:lnTo>
                      <a:pt x="57" y="14"/>
                    </a:lnTo>
                    <a:lnTo>
                      <a:pt x="58" y="13"/>
                    </a:lnTo>
                    <a:lnTo>
                      <a:pt x="58" y="12"/>
                    </a:lnTo>
                    <a:lnTo>
                      <a:pt x="59" y="11"/>
                    </a:lnTo>
                    <a:lnTo>
                      <a:pt x="59" y="9"/>
                    </a:lnTo>
                    <a:lnTo>
                      <a:pt x="59" y="7"/>
                    </a:lnTo>
                    <a:lnTo>
                      <a:pt x="59" y="7"/>
                    </a:lnTo>
                    <a:lnTo>
                      <a:pt x="59" y="7"/>
                    </a:lnTo>
                    <a:lnTo>
                      <a:pt x="59" y="7"/>
                    </a:lnTo>
                    <a:lnTo>
                      <a:pt x="58" y="7"/>
                    </a:lnTo>
                    <a:lnTo>
                      <a:pt x="58" y="7"/>
                    </a:lnTo>
                    <a:lnTo>
                      <a:pt x="58" y="7"/>
                    </a:lnTo>
                    <a:lnTo>
                      <a:pt x="58" y="10"/>
                    </a:lnTo>
                    <a:lnTo>
                      <a:pt x="57" y="12"/>
                    </a:lnTo>
                    <a:lnTo>
                      <a:pt x="56" y="13"/>
                    </a:lnTo>
                    <a:lnTo>
                      <a:pt x="56" y="13"/>
                    </a:lnTo>
                    <a:lnTo>
                      <a:pt x="55" y="13"/>
                    </a:lnTo>
                    <a:lnTo>
                      <a:pt x="53" y="13"/>
                    </a:lnTo>
                    <a:lnTo>
                      <a:pt x="50" y="12"/>
                    </a:lnTo>
                    <a:lnTo>
                      <a:pt x="50" y="12"/>
                    </a:lnTo>
                    <a:lnTo>
                      <a:pt x="50" y="12"/>
                    </a:lnTo>
                    <a:lnTo>
                      <a:pt x="50" y="13"/>
                    </a:lnTo>
                    <a:lnTo>
                      <a:pt x="50" y="13"/>
                    </a:lnTo>
                    <a:lnTo>
                      <a:pt x="49" y="14"/>
                    </a:lnTo>
                    <a:lnTo>
                      <a:pt x="48" y="14"/>
                    </a:lnTo>
                    <a:lnTo>
                      <a:pt x="48" y="14"/>
                    </a:lnTo>
                    <a:lnTo>
                      <a:pt x="47" y="14"/>
                    </a:lnTo>
                    <a:lnTo>
                      <a:pt x="45" y="13"/>
                    </a:lnTo>
                    <a:lnTo>
                      <a:pt x="43" y="13"/>
                    </a:lnTo>
                    <a:lnTo>
                      <a:pt x="43" y="13"/>
                    </a:lnTo>
                    <a:lnTo>
                      <a:pt x="40" y="11"/>
                    </a:lnTo>
                    <a:lnTo>
                      <a:pt x="40" y="11"/>
                    </a:lnTo>
                    <a:lnTo>
                      <a:pt x="40" y="10"/>
                    </a:lnTo>
                    <a:lnTo>
                      <a:pt x="39" y="10"/>
                    </a:lnTo>
                    <a:lnTo>
                      <a:pt x="39" y="8"/>
                    </a:lnTo>
                    <a:lnTo>
                      <a:pt x="39" y="8"/>
                    </a:lnTo>
                    <a:lnTo>
                      <a:pt x="39" y="8"/>
                    </a:lnTo>
                    <a:lnTo>
                      <a:pt x="39" y="7"/>
                    </a:lnTo>
                    <a:lnTo>
                      <a:pt x="40" y="6"/>
                    </a:lnTo>
                    <a:lnTo>
                      <a:pt x="40" y="6"/>
                    </a:lnTo>
                    <a:lnTo>
                      <a:pt x="41" y="4"/>
                    </a:lnTo>
                    <a:lnTo>
                      <a:pt x="40" y="3"/>
                    </a:lnTo>
                    <a:lnTo>
                      <a:pt x="40" y="3"/>
                    </a:lnTo>
                    <a:lnTo>
                      <a:pt x="40" y="3"/>
                    </a:lnTo>
                    <a:lnTo>
                      <a:pt x="39" y="3"/>
                    </a:lnTo>
                    <a:lnTo>
                      <a:pt x="38" y="3"/>
                    </a:lnTo>
                    <a:lnTo>
                      <a:pt x="38" y="3"/>
                    </a:lnTo>
                    <a:lnTo>
                      <a:pt x="36" y="2"/>
                    </a:lnTo>
                    <a:lnTo>
                      <a:pt x="34" y="2"/>
                    </a:lnTo>
                    <a:lnTo>
                      <a:pt x="32" y="2"/>
                    </a:lnTo>
                    <a:lnTo>
                      <a:pt x="31" y="1"/>
                    </a:lnTo>
                    <a:lnTo>
                      <a:pt x="31" y="0"/>
                    </a:lnTo>
                    <a:lnTo>
                      <a:pt x="31" y="0"/>
                    </a:lnTo>
                    <a:lnTo>
                      <a:pt x="31" y="0"/>
                    </a:lnTo>
                    <a:lnTo>
                      <a:pt x="30" y="0"/>
                    </a:lnTo>
                    <a:lnTo>
                      <a:pt x="30" y="0"/>
                    </a:lnTo>
                    <a:lnTo>
                      <a:pt x="30" y="0"/>
                    </a:lnTo>
                    <a:lnTo>
                      <a:pt x="30" y="0"/>
                    </a:lnTo>
                    <a:lnTo>
                      <a:pt x="30" y="2"/>
                    </a:lnTo>
                    <a:lnTo>
                      <a:pt x="30" y="4"/>
                    </a:lnTo>
                    <a:lnTo>
                      <a:pt x="30" y="4"/>
                    </a:lnTo>
                    <a:lnTo>
                      <a:pt x="31" y="6"/>
                    </a:lnTo>
                    <a:lnTo>
                      <a:pt x="31" y="6"/>
                    </a:lnTo>
                    <a:lnTo>
                      <a:pt x="30" y="8"/>
                    </a:lnTo>
                    <a:lnTo>
                      <a:pt x="30" y="8"/>
                    </a:lnTo>
                    <a:lnTo>
                      <a:pt x="29" y="9"/>
                    </a:lnTo>
                    <a:lnTo>
                      <a:pt x="29" y="9"/>
                    </a:lnTo>
                    <a:lnTo>
                      <a:pt x="26" y="10"/>
                    </a:lnTo>
                    <a:lnTo>
                      <a:pt x="25" y="10"/>
                    </a:lnTo>
                    <a:lnTo>
                      <a:pt x="24" y="10"/>
                    </a:lnTo>
                    <a:lnTo>
                      <a:pt x="24" y="9"/>
                    </a:lnTo>
                    <a:lnTo>
                      <a:pt x="24" y="9"/>
                    </a:lnTo>
                    <a:lnTo>
                      <a:pt x="23" y="9"/>
                    </a:lnTo>
                    <a:lnTo>
                      <a:pt x="23" y="9"/>
                    </a:lnTo>
                    <a:lnTo>
                      <a:pt x="23" y="10"/>
                    </a:lnTo>
                    <a:lnTo>
                      <a:pt x="24" y="11"/>
                    </a:lnTo>
                    <a:lnTo>
                      <a:pt x="24" y="11"/>
                    </a:lnTo>
                    <a:lnTo>
                      <a:pt x="24" y="12"/>
                    </a:lnTo>
                    <a:lnTo>
                      <a:pt x="24" y="13"/>
                    </a:lnTo>
                    <a:lnTo>
                      <a:pt x="24" y="14"/>
                    </a:lnTo>
                    <a:lnTo>
                      <a:pt x="24" y="16"/>
                    </a:lnTo>
                    <a:lnTo>
                      <a:pt x="24" y="16"/>
                    </a:lnTo>
                    <a:lnTo>
                      <a:pt x="24" y="17"/>
                    </a:lnTo>
                    <a:lnTo>
                      <a:pt x="23" y="18"/>
                    </a:lnTo>
                    <a:lnTo>
                      <a:pt x="22" y="18"/>
                    </a:lnTo>
                    <a:lnTo>
                      <a:pt x="20" y="19"/>
                    </a:lnTo>
                    <a:lnTo>
                      <a:pt x="20" y="19"/>
                    </a:lnTo>
                    <a:lnTo>
                      <a:pt x="19" y="19"/>
                    </a:lnTo>
                    <a:lnTo>
                      <a:pt x="18" y="18"/>
                    </a:lnTo>
                    <a:lnTo>
                      <a:pt x="16" y="16"/>
                    </a:lnTo>
                    <a:lnTo>
                      <a:pt x="16" y="16"/>
                    </a:lnTo>
                    <a:lnTo>
                      <a:pt x="16" y="17"/>
                    </a:lnTo>
                    <a:lnTo>
                      <a:pt x="16" y="17"/>
                    </a:lnTo>
                    <a:lnTo>
                      <a:pt x="16" y="17"/>
                    </a:lnTo>
                    <a:lnTo>
                      <a:pt x="16" y="18"/>
                    </a:lnTo>
                    <a:lnTo>
                      <a:pt x="15" y="19"/>
                    </a:lnTo>
                    <a:lnTo>
                      <a:pt x="14" y="20"/>
                    </a:lnTo>
                    <a:lnTo>
                      <a:pt x="13" y="20"/>
                    </a:lnTo>
                    <a:lnTo>
                      <a:pt x="10" y="20"/>
                    </a:lnTo>
                    <a:lnTo>
                      <a:pt x="8" y="20"/>
                    </a:lnTo>
                    <a:lnTo>
                      <a:pt x="8" y="20"/>
                    </a:lnTo>
                    <a:lnTo>
                      <a:pt x="5" y="19"/>
                    </a:lnTo>
                    <a:lnTo>
                      <a:pt x="4" y="18"/>
                    </a:lnTo>
                    <a:lnTo>
                      <a:pt x="2" y="18"/>
                    </a:lnTo>
                    <a:lnTo>
                      <a:pt x="2" y="17"/>
                    </a:lnTo>
                    <a:lnTo>
                      <a:pt x="1" y="15"/>
                    </a:lnTo>
                    <a:lnTo>
                      <a:pt x="1" y="14"/>
                    </a:lnTo>
                    <a:lnTo>
                      <a:pt x="1" y="13"/>
                    </a:lnTo>
                    <a:lnTo>
                      <a:pt x="1" y="13"/>
                    </a:lnTo>
                    <a:lnTo>
                      <a:pt x="1" y="12"/>
                    </a:lnTo>
                    <a:lnTo>
                      <a:pt x="1" y="12"/>
                    </a:lnTo>
                    <a:lnTo>
                      <a:pt x="0" y="12"/>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94" name="Freeform 3230">
                <a:extLst>
                  <a:ext uri="{FF2B5EF4-FFF2-40B4-BE49-F238E27FC236}">
                    <a16:creationId xmlns:a16="http://schemas.microsoft.com/office/drawing/2014/main" id="{4D262C4D-4ECB-40BE-A06C-88F474B9C156}"/>
                  </a:ext>
                </a:extLst>
              </p:cNvPr>
              <p:cNvSpPr>
                <a:spLocks/>
              </p:cNvSpPr>
              <p:nvPr/>
            </p:nvSpPr>
            <p:spPr bwMode="auto">
              <a:xfrm>
                <a:off x="3168" y="1669"/>
                <a:ext cx="31" cy="27"/>
              </a:xfrm>
              <a:custGeom>
                <a:avLst/>
                <a:gdLst>
                  <a:gd name="T0" fmla="*/ 29 w 31"/>
                  <a:gd name="T1" fmla="*/ 20 h 27"/>
                  <a:gd name="T2" fmla="*/ 31 w 31"/>
                  <a:gd name="T3" fmla="*/ 22 h 27"/>
                  <a:gd name="T4" fmla="*/ 29 w 31"/>
                  <a:gd name="T5" fmla="*/ 25 h 27"/>
                  <a:gd name="T6" fmla="*/ 27 w 31"/>
                  <a:gd name="T7" fmla="*/ 26 h 27"/>
                  <a:gd name="T8" fmla="*/ 22 w 31"/>
                  <a:gd name="T9" fmla="*/ 25 h 27"/>
                  <a:gd name="T10" fmla="*/ 20 w 31"/>
                  <a:gd name="T11" fmla="*/ 24 h 27"/>
                  <a:gd name="T12" fmla="*/ 19 w 31"/>
                  <a:gd name="T13" fmla="*/ 22 h 27"/>
                  <a:gd name="T14" fmla="*/ 18 w 31"/>
                  <a:gd name="T15" fmla="*/ 21 h 27"/>
                  <a:gd name="T16" fmla="*/ 16 w 31"/>
                  <a:gd name="T17" fmla="*/ 22 h 27"/>
                  <a:gd name="T18" fmla="*/ 15 w 31"/>
                  <a:gd name="T19" fmla="*/ 22 h 27"/>
                  <a:gd name="T20" fmla="*/ 12 w 31"/>
                  <a:gd name="T21" fmla="*/ 23 h 27"/>
                  <a:gd name="T22" fmla="*/ 9 w 31"/>
                  <a:gd name="T23" fmla="*/ 23 h 27"/>
                  <a:gd name="T24" fmla="*/ 5 w 31"/>
                  <a:gd name="T25" fmla="*/ 19 h 27"/>
                  <a:gd name="T26" fmla="*/ 5 w 31"/>
                  <a:gd name="T27" fmla="*/ 15 h 27"/>
                  <a:gd name="T28" fmla="*/ 6 w 31"/>
                  <a:gd name="T29" fmla="*/ 12 h 27"/>
                  <a:gd name="T30" fmla="*/ 6 w 31"/>
                  <a:gd name="T31" fmla="*/ 12 h 27"/>
                  <a:gd name="T32" fmla="*/ 4 w 31"/>
                  <a:gd name="T33" fmla="*/ 10 h 27"/>
                  <a:gd name="T34" fmla="*/ 4 w 31"/>
                  <a:gd name="T35" fmla="*/ 6 h 27"/>
                  <a:gd name="T36" fmla="*/ 4 w 31"/>
                  <a:gd name="T37" fmla="*/ 5 h 27"/>
                  <a:gd name="T38" fmla="*/ 2 w 31"/>
                  <a:gd name="T39" fmla="*/ 3 h 27"/>
                  <a:gd name="T40" fmla="*/ 1 w 31"/>
                  <a:gd name="T41" fmla="*/ 0 h 27"/>
                  <a:gd name="T42" fmla="*/ 0 w 31"/>
                  <a:gd name="T43" fmla="*/ 0 h 27"/>
                  <a:gd name="T44" fmla="*/ 0 w 31"/>
                  <a:gd name="T45" fmla="*/ 3 h 27"/>
                  <a:gd name="T46" fmla="*/ 2 w 31"/>
                  <a:gd name="T47" fmla="*/ 5 h 27"/>
                  <a:gd name="T48" fmla="*/ 3 w 31"/>
                  <a:gd name="T49" fmla="*/ 6 h 27"/>
                  <a:gd name="T50" fmla="*/ 3 w 31"/>
                  <a:gd name="T51" fmla="*/ 7 h 27"/>
                  <a:gd name="T52" fmla="*/ 3 w 31"/>
                  <a:gd name="T53" fmla="*/ 11 h 27"/>
                  <a:gd name="T54" fmla="*/ 5 w 31"/>
                  <a:gd name="T55" fmla="*/ 12 h 27"/>
                  <a:gd name="T56" fmla="*/ 6 w 31"/>
                  <a:gd name="T57" fmla="*/ 12 h 27"/>
                  <a:gd name="T58" fmla="*/ 4 w 31"/>
                  <a:gd name="T59" fmla="*/ 15 h 27"/>
                  <a:gd name="T60" fmla="*/ 4 w 31"/>
                  <a:gd name="T61" fmla="*/ 18 h 27"/>
                  <a:gd name="T62" fmla="*/ 7 w 31"/>
                  <a:gd name="T63" fmla="*/ 22 h 27"/>
                  <a:gd name="T64" fmla="*/ 9 w 31"/>
                  <a:gd name="T65" fmla="*/ 23 h 27"/>
                  <a:gd name="T66" fmla="*/ 14 w 31"/>
                  <a:gd name="T67" fmla="*/ 23 h 27"/>
                  <a:gd name="T68" fmla="*/ 16 w 31"/>
                  <a:gd name="T69" fmla="*/ 22 h 27"/>
                  <a:gd name="T70" fmla="*/ 18 w 31"/>
                  <a:gd name="T71" fmla="*/ 21 h 27"/>
                  <a:gd name="T72" fmla="*/ 18 w 31"/>
                  <a:gd name="T73" fmla="*/ 23 h 27"/>
                  <a:gd name="T74" fmla="*/ 20 w 31"/>
                  <a:gd name="T75" fmla="*/ 24 h 27"/>
                  <a:gd name="T76" fmla="*/ 23 w 31"/>
                  <a:gd name="T77" fmla="*/ 26 h 27"/>
                  <a:gd name="T78" fmla="*/ 27 w 31"/>
                  <a:gd name="T79" fmla="*/ 27 h 27"/>
                  <a:gd name="T80" fmla="*/ 30 w 31"/>
                  <a:gd name="T81" fmla="*/ 24 h 27"/>
                  <a:gd name="T82" fmla="*/ 31 w 31"/>
                  <a:gd name="T83" fmla="*/ 21 h 27"/>
                  <a:gd name="T84" fmla="*/ 29 w 31"/>
                  <a:gd name="T85" fmla="*/ 18 h 27"/>
                  <a:gd name="T86" fmla="*/ 28 w 31"/>
                  <a:gd name="T8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27">
                    <a:moveTo>
                      <a:pt x="29" y="20"/>
                    </a:moveTo>
                    <a:lnTo>
                      <a:pt x="29" y="20"/>
                    </a:lnTo>
                    <a:lnTo>
                      <a:pt x="29" y="20"/>
                    </a:lnTo>
                    <a:lnTo>
                      <a:pt x="30" y="20"/>
                    </a:lnTo>
                    <a:lnTo>
                      <a:pt x="31" y="21"/>
                    </a:lnTo>
                    <a:lnTo>
                      <a:pt x="31" y="22"/>
                    </a:lnTo>
                    <a:lnTo>
                      <a:pt x="30" y="23"/>
                    </a:lnTo>
                    <a:lnTo>
                      <a:pt x="30" y="23"/>
                    </a:lnTo>
                    <a:lnTo>
                      <a:pt x="29" y="25"/>
                    </a:lnTo>
                    <a:lnTo>
                      <a:pt x="28" y="26"/>
                    </a:lnTo>
                    <a:lnTo>
                      <a:pt x="28" y="26"/>
                    </a:lnTo>
                    <a:lnTo>
                      <a:pt x="27" y="26"/>
                    </a:lnTo>
                    <a:lnTo>
                      <a:pt x="26" y="26"/>
                    </a:lnTo>
                    <a:lnTo>
                      <a:pt x="24" y="26"/>
                    </a:lnTo>
                    <a:lnTo>
                      <a:pt x="22" y="25"/>
                    </a:lnTo>
                    <a:lnTo>
                      <a:pt x="21" y="24"/>
                    </a:lnTo>
                    <a:lnTo>
                      <a:pt x="21" y="24"/>
                    </a:lnTo>
                    <a:lnTo>
                      <a:pt x="20" y="24"/>
                    </a:lnTo>
                    <a:lnTo>
                      <a:pt x="19" y="23"/>
                    </a:lnTo>
                    <a:lnTo>
                      <a:pt x="19" y="23"/>
                    </a:lnTo>
                    <a:lnTo>
                      <a:pt x="19" y="22"/>
                    </a:lnTo>
                    <a:lnTo>
                      <a:pt x="18" y="21"/>
                    </a:lnTo>
                    <a:lnTo>
                      <a:pt x="18" y="21"/>
                    </a:lnTo>
                    <a:lnTo>
                      <a:pt x="18" y="21"/>
                    </a:lnTo>
                    <a:lnTo>
                      <a:pt x="18" y="21"/>
                    </a:lnTo>
                    <a:lnTo>
                      <a:pt x="17" y="21"/>
                    </a:lnTo>
                    <a:lnTo>
                      <a:pt x="16" y="22"/>
                    </a:lnTo>
                    <a:lnTo>
                      <a:pt x="16" y="22"/>
                    </a:lnTo>
                    <a:lnTo>
                      <a:pt x="15" y="22"/>
                    </a:lnTo>
                    <a:lnTo>
                      <a:pt x="15" y="22"/>
                    </a:lnTo>
                    <a:lnTo>
                      <a:pt x="13" y="23"/>
                    </a:lnTo>
                    <a:lnTo>
                      <a:pt x="13" y="23"/>
                    </a:lnTo>
                    <a:lnTo>
                      <a:pt x="12" y="23"/>
                    </a:lnTo>
                    <a:lnTo>
                      <a:pt x="11" y="23"/>
                    </a:lnTo>
                    <a:lnTo>
                      <a:pt x="9" y="23"/>
                    </a:lnTo>
                    <a:lnTo>
                      <a:pt x="9" y="23"/>
                    </a:lnTo>
                    <a:lnTo>
                      <a:pt x="8" y="22"/>
                    </a:lnTo>
                    <a:lnTo>
                      <a:pt x="6" y="21"/>
                    </a:lnTo>
                    <a:lnTo>
                      <a:pt x="5" y="19"/>
                    </a:lnTo>
                    <a:lnTo>
                      <a:pt x="5" y="18"/>
                    </a:lnTo>
                    <a:lnTo>
                      <a:pt x="5" y="16"/>
                    </a:lnTo>
                    <a:lnTo>
                      <a:pt x="5" y="15"/>
                    </a:lnTo>
                    <a:lnTo>
                      <a:pt x="5" y="14"/>
                    </a:lnTo>
                    <a:lnTo>
                      <a:pt x="6" y="12"/>
                    </a:lnTo>
                    <a:lnTo>
                      <a:pt x="6" y="12"/>
                    </a:lnTo>
                    <a:lnTo>
                      <a:pt x="6" y="12"/>
                    </a:lnTo>
                    <a:lnTo>
                      <a:pt x="6" y="12"/>
                    </a:lnTo>
                    <a:lnTo>
                      <a:pt x="6" y="12"/>
                    </a:lnTo>
                    <a:lnTo>
                      <a:pt x="5" y="11"/>
                    </a:lnTo>
                    <a:lnTo>
                      <a:pt x="5" y="11"/>
                    </a:lnTo>
                    <a:lnTo>
                      <a:pt x="4" y="10"/>
                    </a:lnTo>
                    <a:lnTo>
                      <a:pt x="4" y="9"/>
                    </a:lnTo>
                    <a:lnTo>
                      <a:pt x="4" y="7"/>
                    </a:lnTo>
                    <a:lnTo>
                      <a:pt x="4" y="6"/>
                    </a:lnTo>
                    <a:lnTo>
                      <a:pt x="4" y="6"/>
                    </a:lnTo>
                    <a:lnTo>
                      <a:pt x="4" y="5"/>
                    </a:lnTo>
                    <a:lnTo>
                      <a:pt x="4" y="5"/>
                    </a:lnTo>
                    <a:lnTo>
                      <a:pt x="3" y="5"/>
                    </a:lnTo>
                    <a:lnTo>
                      <a:pt x="2" y="4"/>
                    </a:lnTo>
                    <a:lnTo>
                      <a:pt x="2" y="3"/>
                    </a:lnTo>
                    <a:lnTo>
                      <a:pt x="1" y="2"/>
                    </a:lnTo>
                    <a:lnTo>
                      <a:pt x="1" y="0"/>
                    </a:lnTo>
                    <a:lnTo>
                      <a:pt x="1" y="0"/>
                    </a:lnTo>
                    <a:lnTo>
                      <a:pt x="1" y="0"/>
                    </a:lnTo>
                    <a:lnTo>
                      <a:pt x="0" y="0"/>
                    </a:lnTo>
                    <a:lnTo>
                      <a:pt x="0" y="0"/>
                    </a:lnTo>
                    <a:lnTo>
                      <a:pt x="0" y="0"/>
                    </a:lnTo>
                    <a:lnTo>
                      <a:pt x="0" y="2"/>
                    </a:lnTo>
                    <a:lnTo>
                      <a:pt x="0" y="3"/>
                    </a:lnTo>
                    <a:lnTo>
                      <a:pt x="1" y="4"/>
                    </a:lnTo>
                    <a:lnTo>
                      <a:pt x="1" y="4"/>
                    </a:lnTo>
                    <a:lnTo>
                      <a:pt x="2" y="5"/>
                    </a:lnTo>
                    <a:lnTo>
                      <a:pt x="3" y="6"/>
                    </a:lnTo>
                    <a:lnTo>
                      <a:pt x="3" y="6"/>
                    </a:lnTo>
                    <a:lnTo>
                      <a:pt x="3" y="6"/>
                    </a:lnTo>
                    <a:lnTo>
                      <a:pt x="3" y="6"/>
                    </a:lnTo>
                    <a:lnTo>
                      <a:pt x="3" y="6"/>
                    </a:lnTo>
                    <a:lnTo>
                      <a:pt x="3" y="7"/>
                    </a:lnTo>
                    <a:lnTo>
                      <a:pt x="3" y="7"/>
                    </a:lnTo>
                    <a:lnTo>
                      <a:pt x="3" y="9"/>
                    </a:lnTo>
                    <a:lnTo>
                      <a:pt x="3" y="11"/>
                    </a:lnTo>
                    <a:lnTo>
                      <a:pt x="4" y="11"/>
                    </a:lnTo>
                    <a:lnTo>
                      <a:pt x="4" y="12"/>
                    </a:lnTo>
                    <a:lnTo>
                      <a:pt x="5" y="12"/>
                    </a:lnTo>
                    <a:lnTo>
                      <a:pt x="6" y="12"/>
                    </a:lnTo>
                    <a:lnTo>
                      <a:pt x="6" y="12"/>
                    </a:lnTo>
                    <a:lnTo>
                      <a:pt x="6" y="12"/>
                    </a:lnTo>
                    <a:lnTo>
                      <a:pt x="6" y="12"/>
                    </a:lnTo>
                    <a:lnTo>
                      <a:pt x="5" y="13"/>
                    </a:lnTo>
                    <a:lnTo>
                      <a:pt x="4" y="15"/>
                    </a:lnTo>
                    <a:lnTo>
                      <a:pt x="4" y="16"/>
                    </a:lnTo>
                    <a:lnTo>
                      <a:pt x="4" y="18"/>
                    </a:lnTo>
                    <a:lnTo>
                      <a:pt x="4" y="18"/>
                    </a:lnTo>
                    <a:lnTo>
                      <a:pt x="5" y="19"/>
                    </a:lnTo>
                    <a:lnTo>
                      <a:pt x="6" y="21"/>
                    </a:lnTo>
                    <a:lnTo>
                      <a:pt x="7" y="22"/>
                    </a:lnTo>
                    <a:lnTo>
                      <a:pt x="8" y="23"/>
                    </a:lnTo>
                    <a:lnTo>
                      <a:pt x="8" y="23"/>
                    </a:lnTo>
                    <a:lnTo>
                      <a:pt x="9" y="23"/>
                    </a:lnTo>
                    <a:lnTo>
                      <a:pt x="11" y="24"/>
                    </a:lnTo>
                    <a:lnTo>
                      <a:pt x="12" y="24"/>
                    </a:lnTo>
                    <a:lnTo>
                      <a:pt x="14" y="23"/>
                    </a:lnTo>
                    <a:lnTo>
                      <a:pt x="14" y="23"/>
                    </a:lnTo>
                    <a:lnTo>
                      <a:pt x="16" y="22"/>
                    </a:lnTo>
                    <a:lnTo>
                      <a:pt x="16" y="22"/>
                    </a:lnTo>
                    <a:lnTo>
                      <a:pt x="17" y="22"/>
                    </a:lnTo>
                    <a:lnTo>
                      <a:pt x="17" y="21"/>
                    </a:lnTo>
                    <a:lnTo>
                      <a:pt x="18" y="21"/>
                    </a:lnTo>
                    <a:lnTo>
                      <a:pt x="18" y="21"/>
                    </a:lnTo>
                    <a:lnTo>
                      <a:pt x="18" y="23"/>
                    </a:lnTo>
                    <a:lnTo>
                      <a:pt x="18" y="23"/>
                    </a:lnTo>
                    <a:lnTo>
                      <a:pt x="19" y="24"/>
                    </a:lnTo>
                    <a:lnTo>
                      <a:pt x="20" y="24"/>
                    </a:lnTo>
                    <a:lnTo>
                      <a:pt x="20" y="24"/>
                    </a:lnTo>
                    <a:lnTo>
                      <a:pt x="22" y="26"/>
                    </a:lnTo>
                    <a:lnTo>
                      <a:pt x="23" y="26"/>
                    </a:lnTo>
                    <a:lnTo>
                      <a:pt x="23" y="26"/>
                    </a:lnTo>
                    <a:lnTo>
                      <a:pt x="25" y="27"/>
                    </a:lnTo>
                    <a:lnTo>
                      <a:pt x="26" y="27"/>
                    </a:lnTo>
                    <a:lnTo>
                      <a:pt x="27" y="27"/>
                    </a:lnTo>
                    <a:lnTo>
                      <a:pt x="29" y="26"/>
                    </a:lnTo>
                    <a:lnTo>
                      <a:pt x="29" y="26"/>
                    </a:lnTo>
                    <a:lnTo>
                      <a:pt x="30" y="24"/>
                    </a:lnTo>
                    <a:lnTo>
                      <a:pt x="31" y="22"/>
                    </a:lnTo>
                    <a:lnTo>
                      <a:pt x="31" y="22"/>
                    </a:lnTo>
                    <a:lnTo>
                      <a:pt x="31" y="21"/>
                    </a:lnTo>
                    <a:lnTo>
                      <a:pt x="31" y="20"/>
                    </a:lnTo>
                    <a:lnTo>
                      <a:pt x="30" y="19"/>
                    </a:lnTo>
                    <a:lnTo>
                      <a:pt x="29" y="18"/>
                    </a:lnTo>
                    <a:lnTo>
                      <a:pt x="29" y="18"/>
                    </a:lnTo>
                    <a:lnTo>
                      <a:pt x="29" y="18"/>
                    </a:lnTo>
                    <a:lnTo>
                      <a:pt x="28" y="19"/>
                    </a:lnTo>
                    <a:lnTo>
                      <a:pt x="28" y="19"/>
                    </a:lnTo>
                    <a:lnTo>
                      <a:pt x="2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95" name="Freeform 3231">
                <a:extLst>
                  <a:ext uri="{FF2B5EF4-FFF2-40B4-BE49-F238E27FC236}">
                    <a16:creationId xmlns:a16="http://schemas.microsoft.com/office/drawing/2014/main" id="{992FCD79-D819-4DC3-990C-7A47E2FC8B1D}"/>
                  </a:ext>
                </a:extLst>
              </p:cNvPr>
              <p:cNvSpPr>
                <a:spLocks/>
              </p:cNvSpPr>
              <p:nvPr/>
            </p:nvSpPr>
            <p:spPr bwMode="auto">
              <a:xfrm>
                <a:off x="3168" y="1669"/>
                <a:ext cx="31" cy="27"/>
              </a:xfrm>
              <a:custGeom>
                <a:avLst/>
                <a:gdLst>
                  <a:gd name="T0" fmla="*/ 29 w 31"/>
                  <a:gd name="T1" fmla="*/ 20 h 27"/>
                  <a:gd name="T2" fmla="*/ 31 w 31"/>
                  <a:gd name="T3" fmla="*/ 22 h 27"/>
                  <a:gd name="T4" fmla="*/ 29 w 31"/>
                  <a:gd name="T5" fmla="*/ 25 h 27"/>
                  <a:gd name="T6" fmla="*/ 27 w 31"/>
                  <a:gd name="T7" fmla="*/ 26 h 27"/>
                  <a:gd name="T8" fmla="*/ 22 w 31"/>
                  <a:gd name="T9" fmla="*/ 25 h 27"/>
                  <a:gd name="T10" fmla="*/ 20 w 31"/>
                  <a:gd name="T11" fmla="*/ 24 h 27"/>
                  <a:gd name="T12" fmla="*/ 19 w 31"/>
                  <a:gd name="T13" fmla="*/ 22 h 27"/>
                  <a:gd name="T14" fmla="*/ 18 w 31"/>
                  <a:gd name="T15" fmla="*/ 21 h 27"/>
                  <a:gd name="T16" fmla="*/ 16 w 31"/>
                  <a:gd name="T17" fmla="*/ 22 h 27"/>
                  <a:gd name="T18" fmla="*/ 15 w 31"/>
                  <a:gd name="T19" fmla="*/ 22 h 27"/>
                  <a:gd name="T20" fmla="*/ 12 w 31"/>
                  <a:gd name="T21" fmla="*/ 23 h 27"/>
                  <a:gd name="T22" fmla="*/ 9 w 31"/>
                  <a:gd name="T23" fmla="*/ 23 h 27"/>
                  <a:gd name="T24" fmla="*/ 5 w 31"/>
                  <a:gd name="T25" fmla="*/ 19 h 27"/>
                  <a:gd name="T26" fmla="*/ 5 w 31"/>
                  <a:gd name="T27" fmla="*/ 15 h 27"/>
                  <a:gd name="T28" fmla="*/ 6 w 31"/>
                  <a:gd name="T29" fmla="*/ 12 h 27"/>
                  <a:gd name="T30" fmla="*/ 6 w 31"/>
                  <a:gd name="T31" fmla="*/ 12 h 27"/>
                  <a:gd name="T32" fmla="*/ 4 w 31"/>
                  <a:gd name="T33" fmla="*/ 10 h 27"/>
                  <a:gd name="T34" fmla="*/ 4 w 31"/>
                  <a:gd name="T35" fmla="*/ 6 h 27"/>
                  <a:gd name="T36" fmla="*/ 4 w 31"/>
                  <a:gd name="T37" fmla="*/ 5 h 27"/>
                  <a:gd name="T38" fmla="*/ 2 w 31"/>
                  <a:gd name="T39" fmla="*/ 3 h 27"/>
                  <a:gd name="T40" fmla="*/ 1 w 31"/>
                  <a:gd name="T41" fmla="*/ 0 h 27"/>
                  <a:gd name="T42" fmla="*/ 0 w 31"/>
                  <a:gd name="T43" fmla="*/ 0 h 27"/>
                  <a:gd name="T44" fmla="*/ 0 w 31"/>
                  <a:gd name="T45" fmla="*/ 3 h 27"/>
                  <a:gd name="T46" fmla="*/ 2 w 31"/>
                  <a:gd name="T47" fmla="*/ 5 h 27"/>
                  <a:gd name="T48" fmla="*/ 3 w 31"/>
                  <a:gd name="T49" fmla="*/ 6 h 27"/>
                  <a:gd name="T50" fmla="*/ 3 w 31"/>
                  <a:gd name="T51" fmla="*/ 7 h 27"/>
                  <a:gd name="T52" fmla="*/ 3 w 31"/>
                  <a:gd name="T53" fmla="*/ 11 h 27"/>
                  <a:gd name="T54" fmla="*/ 5 w 31"/>
                  <a:gd name="T55" fmla="*/ 12 h 27"/>
                  <a:gd name="T56" fmla="*/ 6 w 31"/>
                  <a:gd name="T57" fmla="*/ 12 h 27"/>
                  <a:gd name="T58" fmla="*/ 4 w 31"/>
                  <a:gd name="T59" fmla="*/ 15 h 27"/>
                  <a:gd name="T60" fmla="*/ 4 w 31"/>
                  <a:gd name="T61" fmla="*/ 18 h 27"/>
                  <a:gd name="T62" fmla="*/ 7 w 31"/>
                  <a:gd name="T63" fmla="*/ 22 h 27"/>
                  <a:gd name="T64" fmla="*/ 9 w 31"/>
                  <a:gd name="T65" fmla="*/ 23 h 27"/>
                  <a:gd name="T66" fmla="*/ 14 w 31"/>
                  <a:gd name="T67" fmla="*/ 23 h 27"/>
                  <a:gd name="T68" fmla="*/ 16 w 31"/>
                  <a:gd name="T69" fmla="*/ 22 h 27"/>
                  <a:gd name="T70" fmla="*/ 18 w 31"/>
                  <a:gd name="T71" fmla="*/ 21 h 27"/>
                  <a:gd name="T72" fmla="*/ 18 w 31"/>
                  <a:gd name="T73" fmla="*/ 23 h 27"/>
                  <a:gd name="T74" fmla="*/ 20 w 31"/>
                  <a:gd name="T75" fmla="*/ 24 h 27"/>
                  <a:gd name="T76" fmla="*/ 23 w 31"/>
                  <a:gd name="T77" fmla="*/ 26 h 27"/>
                  <a:gd name="T78" fmla="*/ 27 w 31"/>
                  <a:gd name="T79" fmla="*/ 27 h 27"/>
                  <a:gd name="T80" fmla="*/ 30 w 31"/>
                  <a:gd name="T81" fmla="*/ 24 h 27"/>
                  <a:gd name="T82" fmla="*/ 31 w 31"/>
                  <a:gd name="T83" fmla="*/ 21 h 27"/>
                  <a:gd name="T84" fmla="*/ 29 w 31"/>
                  <a:gd name="T85" fmla="*/ 18 h 27"/>
                  <a:gd name="T86" fmla="*/ 28 w 31"/>
                  <a:gd name="T8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27">
                    <a:moveTo>
                      <a:pt x="29" y="20"/>
                    </a:moveTo>
                    <a:lnTo>
                      <a:pt x="29" y="20"/>
                    </a:lnTo>
                    <a:lnTo>
                      <a:pt x="29" y="20"/>
                    </a:lnTo>
                    <a:lnTo>
                      <a:pt x="30" y="20"/>
                    </a:lnTo>
                    <a:lnTo>
                      <a:pt x="31" y="21"/>
                    </a:lnTo>
                    <a:lnTo>
                      <a:pt x="31" y="22"/>
                    </a:lnTo>
                    <a:lnTo>
                      <a:pt x="30" y="23"/>
                    </a:lnTo>
                    <a:lnTo>
                      <a:pt x="30" y="23"/>
                    </a:lnTo>
                    <a:lnTo>
                      <a:pt x="29" y="25"/>
                    </a:lnTo>
                    <a:lnTo>
                      <a:pt x="28" y="26"/>
                    </a:lnTo>
                    <a:lnTo>
                      <a:pt x="28" y="26"/>
                    </a:lnTo>
                    <a:lnTo>
                      <a:pt x="27" y="26"/>
                    </a:lnTo>
                    <a:lnTo>
                      <a:pt x="26" y="26"/>
                    </a:lnTo>
                    <a:lnTo>
                      <a:pt x="24" y="26"/>
                    </a:lnTo>
                    <a:lnTo>
                      <a:pt x="22" y="25"/>
                    </a:lnTo>
                    <a:lnTo>
                      <a:pt x="21" y="24"/>
                    </a:lnTo>
                    <a:lnTo>
                      <a:pt x="21" y="24"/>
                    </a:lnTo>
                    <a:lnTo>
                      <a:pt x="20" y="24"/>
                    </a:lnTo>
                    <a:lnTo>
                      <a:pt x="19" y="23"/>
                    </a:lnTo>
                    <a:lnTo>
                      <a:pt x="19" y="23"/>
                    </a:lnTo>
                    <a:lnTo>
                      <a:pt x="19" y="22"/>
                    </a:lnTo>
                    <a:lnTo>
                      <a:pt x="18" y="21"/>
                    </a:lnTo>
                    <a:lnTo>
                      <a:pt x="18" y="21"/>
                    </a:lnTo>
                    <a:lnTo>
                      <a:pt x="18" y="21"/>
                    </a:lnTo>
                    <a:lnTo>
                      <a:pt x="18" y="21"/>
                    </a:lnTo>
                    <a:lnTo>
                      <a:pt x="17" y="21"/>
                    </a:lnTo>
                    <a:lnTo>
                      <a:pt x="16" y="22"/>
                    </a:lnTo>
                    <a:lnTo>
                      <a:pt x="16" y="22"/>
                    </a:lnTo>
                    <a:lnTo>
                      <a:pt x="15" y="22"/>
                    </a:lnTo>
                    <a:lnTo>
                      <a:pt x="15" y="22"/>
                    </a:lnTo>
                    <a:lnTo>
                      <a:pt x="13" y="23"/>
                    </a:lnTo>
                    <a:lnTo>
                      <a:pt x="13" y="23"/>
                    </a:lnTo>
                    <a:lnTo>
                      <a:pt x="12" y="23"/>
                    </a:lnTo>
                    <a:lnTo>
                      <a:pt x="11" y="23"/>
                    </a:lnTo>
                    <a:lnTo>
                      <a:pt x="9" y="23"/>
                    </a:lnTo>
                    <a:lnTo>
                      <a:pt x="9" y="23"/>
                    </a:lnTo>
                    <a:lnTo>
                      <a:pt x="8" y="22"/>
                    </a:lnTo>
                    <a:lnTo>
                      <a:pt x="6" y="21"/>
                    </a:lnTo>
                    <a:lnTo>
                      <a:pt x="5" y="19"/>
                    </a:lnTo>
                    <a:lnTo>
                      <a:pt x="5" y="18"/>
                    </a:lnTo>
                    <a:lnTo>
                      <a:pt x="5" y="16"/>
                    </a:lnTo>
                    <a:lnTo>
                      <a:pt x="5" y="15"/>
                    </a:lnTo>
                    <a:lnTo>
                      <a:pt x="5" y="14"/>
                    </a:lnTo>
                    <a:lnTo>
                      <a:pt x="6" y="12"/>
                    </a:lnTo>
                    <a:lnTo>
                      <a:pt x="6" y="12"/>
                    </a:lnTo>
                    <a:lnTo>
                      <a:pt x="6" y="12"/>
                    </a:lnTo>
                    <a:lnTo>
                      <a:pt x="6" y="12"/>
                    </a:lnTo>
                    <a:lnTo>
                      <a:pt x="6" y="12"/>
                    </a:lnTo>
                    <a:lnTo>
                      <a:pt x="5" y="11"/>
                    </a:lnTo>
                    <a:lnTo>
                      <a:pt x="5" y="11"/>
                    </a:lnTo>
                    <a:lnTo>
                      <a:pt x="4" y="10"/>
                    </a:lnTo>
                    <a:lnTo>
                      <a:pt x="4" y="9"/>
                    </a:lnTo>
                    <a:lnTo>
                      <a:pt x="4" y="7"/>
                    </a:lnTo>
                    <a:lnTo>
                      <a:pt x="4" y="6"/>
                    </a:lnTo>
                    <a:lnTo>
                      <a:pt x="4" y="6"/>
                    </a:lnTo>
                    <a:lnTo>
                      <a:pt x="4" y="5"/>
                    </a:lnTo>
                    <a:lnTo>
                      <a:pt x="4" y="5"/>
                    </a:lnTo>
                    <a:lnTo>
                      <a:pt x="3" y="5"/>
                    </a:lnTo>
                    <a:lnTo>
                      <a:pt x="2" y="4"/>
                    </a:lnTo>
                    <a:lnTo>
                      <a:pt x="2" y="3"/>
                    </a:lnTo>
                    <a:lnTo>
                      <a:pt x="1" y="2"/>
                    </a:lnTo>
                    <a:lnTo>
                      <a:pt x="1" y="0"/>
                    </a:lnTo>
                    <a:lnTo>
                      <a:pt x="1" y="0"/>
                    </a:lnTo>
                    <a:lnTo>
                      <a:pt x="1" y="0"/>
                    </a:lnTo>
                    <a:lnTo>
                      <a:pt x="0" y="0"/>
                    </a:lnTo>
                    <a:lnTo>
                      <a:pt x="0" y="0"/>
                    </a:lnTo>
                    <a:lnTo>
                      <a:pt x="0" y="0"/>
                    </a:lnTo>
                    <a:lnTo>
                      <a:pt x="0" y="2"/>
                    </a:lnTo>
                    <a:lnTo>
                      <a:pt x="0" y="3"/>
                    </a:lnTo>
                    <a:lnTo>
                      <a:pt x="1" y="4"/>
                    </a:lnTo>
                    <a:lnTo>
                      <a:pt x="1" y="4"/>
                    </a:lnTo>
                    <a:lnTo>
                      <a:pt x="2" y="5"/>
                    </a:lnTo>
                    <a:lnTo>
                      <a:pt x="3" y="6"/>
                    </a:lnTo>
                    <a:lnTo>
                      <a:pt x="3" y="6"/>
                    </a:lnTo>
                    <a:lnTo>
                      <a:pt x="3" y="6"/>
                    </a:lnTo>
                    <a:lnTo>
                      <a:pt x="3" y="6"/>
                    </a:lnTo>
                    <a:lnTo>
                      <a:pt x="3" y="6"/>
                    </a:lnTo>
                    <a:lnTo>
                      <a:pt x="3" y="7"/>
                    </a:lnTo>
                    <a:lnTo>
                      <a:pt x="3" y="7"/>
                    </a:lnTo>
                    <a:lnTo>
                      <a:pt x="3" y="9"/>
                    </a:lnTo>
                    <a:lnTo>
                      <a:pt x="3" y="11"/>
                    </a:lnTo>
                    <a:lnTo>
                      <a:pt x="4" y="11"/>
                    </a:lnTo>
                    <a:lnTo>
                      <a:pt x="4" y="12"/>
                    </a:lnTo>
                    <a:lnTo>
                      <a:pt x="5" y="12"/>
                    </a:lnTo>
                    <a:lnTo>
                      <a:pt x="6" y="12"/>
                    </a:lnTo>
                    <a:lnTo>
                      <a:pt x="6" y="12"/>
                    </a:lnTo>
                    <a:lnTo>
                      <a:pt x="6" y="12"/>
                    </a:lnTo>
                    <a:lnTo>
                      <a:pt x="6" y="12"/>
                    </a:lnTo>
                    <a:lnTo>
                      <a:pt x="5" y="13"/>
                    </a:lnTo>
                    <a:lnTo>
                      <a:pt x="4" y="15"/>
                    </a:lnTo>
                    <a:lnTo>
                      <a:pt x="4" y="16"/>
                    </a:lnTo>
                    <a:lnTo>
                      <a:pt x="4" y="18"/>
                    </a:lnTo>
                    <a:lnTo>
                      <a:pt x="4" y="18"/>
                    </a:lnTo>
                    <a:lnTo>
                      <a:pt x="5" y="19"/>
                    </a:lnTo>
                    <a:lnTo>
                      <a:pt x="6" y="21"/>
                    </a:lnTo>
                    <a:lnTo>
                      <a:pt x="7" y="22"/>
                    </a:lnTo>
                    <a:lnTo>
                      <a:pt x="8" y="23"/>
                    </a:lnTo>
                    <a:lnTo>
                      <a:pt x="8" y="23"/>
                    </a:lnTo>
                    <a:lnTo>
                      <a:pt x="9" y="23"/>
                    </a:lnTo>
                    <a:lnTo>
                      <a:pt x="11" y="24"/>
                    </a:lnTo>
                    <a:lnTo>
                      <a:pt x="12" y="24"/>
                    </a:lnTo>
                    <a:lnTo>
                      <a:pt x="14" y="23"/>
                    </a:lnTo>
                    <a:lnTo>
                      <a:pt x="14" y="23"/>
                    </a:lnTo>
                    <a:lnTo>
                      <a:pt x="16" y="22"/>
                    </a:lnTo>
                    <a:lnTo>
                      <a:pt x="16" y="22"/>
                    </a:lnTo>
                    <a:lnTo>
                      <a:pt x="17" y="22"/>
                    </a:lnTo>
                    <a:lnTo>
                      <a:pt x="17" y="21"/>
                    </a:lnTo>
                    <a:lnTo>
                      <a:pt x="18" y="21"/>
                    </a:lnTo>
                    <a:lnTo>
                      <a:pt x="18" y="21"/>
                    </a:lnTo>
                    <a:lnTo>
                      <a:pt x="18" y="23"/>
                    </a:lnTo>
                    <a:lnTo>
                      <a:pt x="18" y="23"/>
                    </a:lnTo>
                    <a:lnTo>
                      <a:pt x="19" y="24"/>
                    </a:lnTo>
                    <a:lnTo>
                      <a:pt x="20" y="24"/>
                    </a:lnTo>
                    <a:lnTo>
                      <a:pt x="20" y="24"/>
                    </a:lnTo>
                    <a:lnTo>
                      <a:pt x="22" y="26"/>
                    </a:lnTo>
                    <a:lnTo>
                      <a:pt x="23" y="26"/>
                    </a:lnTo>
                    <a:lnTo>
                      <a:pt x="23" y="26"/>
                    </a:lnTo>
                    <a:lnTo>
                      <a:pt x="25" y="27"/>
                    </a:lnTo>
                    <a:lnTo>
                      <a:pt x="26" y="27"/>
                    </a:lnTo>
                    <a:lnTo>
                      <a:pt x="27" y="27"/>
                    </a:lnTo>
                    <a:lnTo>
                      <a:pt x="29" y="26"/>
                    </a:lnTo>
                    <a:lnTo>
                      <a:pt x="29" y="26"/>
                    </a:lnTo>
                    <a:lnTo>
                      <a:pt x="30" y="24"/>
                    </a:lnTo>
                    <a:lnTo>
                      <a:pt x="31" y="22"/>
                    </a:lnTo>
                    <a:lnTo>
                      <a:pt x="31" y="22"/>
                    </a:lnTo>
                    <a:lnTo>
                      <a:pt x="31" y="21"/>
                    </a:lnTo>
                    <a:lnTo>
                      <a:pt x="31" y="20"/>
                    </a:lnTo>
                    <a:lnTo>
                      <a:pt x="30" y="19"/>
                    </a:lnTo>
                    <a:lnTo>
                      <a:pt x="29" y="18"/>
                    </a:lnTo>
                    <a:lnTo>
                      <a:pt x="29" y="18"/>
                    </a:lnTo>
                    <a:lnTo>
                      <a:pt x="29" y="18"/>
                    </a:lnTo>
                    <a:lnTo>
                      <a:pt x="28" y="19"/>
                    </a:lnTo>
                    <a:lnTo>
                      <a:pt x="28" y="19"/>
                    </a:lnTo>
                    <a:lnTo>
                      <a:pt x="29"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96" name="Freeform 3232">
                <a:extLst>
                  <a:ext uri="{FF2B5EF4-FFF2-40B4-BE49-F238E27FC236}">
                    <a16:creationId xmlns:a16="http://schemas.microsoft.com/office/drawing/2014/main" id="{FEE1BBA0-0552-463B-AC2C-77777945C4AC}"/>
                  </a:ext>
                </a:extLst>
              </p:cNvPr>
              <p:cNvSpPr>
                <a:spLocks/>
              </p:cNvSpPr>
              <p:nvPr/>
            </p:nvSpPr>
            <p:spPr bwMode="auto">
              <a:xfrm>
                <a:off x="3073" y="1769"/>
                <a:ext cx="43" cy="22"/>
              </a:xfrm>
              <a:custGeom>
                <a:avLst/>
                <a:gdLst>
                  <a:gd name="T0" fmla="*/ 0 w 43"/>
                  <a:gd name="T1" fmla="*/ 19 h 22"/>
                  <a:gd name="T2" fmla="*/ 0 w 43"/>
                  <a:gd name="T3" fmla="*/ 19 h 22"/>
                  <a:gd name="T4" fmla="*/ 2 w 43"/>
                  <a:gd name="T5" fmla="*/ 20 h 22"/>
                  <a:gd name="T6" fmla="*/ 6 w 43"/>
                  <a:gd name="T7" fmla="*/ 21 h 22"/>
                  <a:gd name="T8" fmla="*/ 9 w 43"/>
                  <a:gd name="T9" fmla="*/ 22 h 22"/>
                  <a:gd name="T10" fmla="*/ 10 w 43"/>
                  <a:gd name="T11" fmla="*/ 22 h 22"/>
                  <a:gd name="T12" fmla="*/ 12 w 43"/>
                  <a:gd name="T13" fmla="*/ 22 h 22"/>
                  <a:gd name="T14" fmla="*/ 12 w 43"/>
                  <a:gd name="T15" fmla="*/ 22 h 22"/>
                  <a:gd name="T16" fmla="*/ 13 w 43"/>
                  <a:gd name="T17" fmla="*/ 21 h 22"/>
                  <a:gd name="T18" fmla="*/ 14 w 43"/>
                  <a:gd name="T19" fmla="*/ 21 h 22"/>
                  <a:gd name="T20" fmla="*/ 16 w 43"/>
                  <a:gd name="T21" fmla="*/ 20 h 22"/>
                  <a:gd name="T22" fmla="*/ 17 w 43"/>
                  <a:gd name="T23" fmla="*/ 18 h 22"/>
                  <a:gd name="T24" fmla="*/ 17 w 43"/>
                  <a:gd name="T25" fmla="*/ 16 h 22"/>
                  <a:gd name="T26" fmla="*/ 17 w 43"/>
                  <a:gd name="T27" fmla="*/ 16 h 22"/>
                  <a:gd name="T28" fmla="*/ 19 w 43"/>
                  <a:gd name="T29" fmla="*/ 14 h 22"/>
                  <a:gd name="T30" fmla="*/ 20 w 43"/>
                  <a:gd name="T31" fmla="*/ 13 h 22"/>
                  <a:gd name="T32" fmla="*/ 23 w 43"/>
                  <a:gd name="T33" fmla="*/ 11 h 22"/>
                  <a:gd name="T34" fmla="*/ 23 w 43"/>
                  <a:gd name="T35" fmla="*/ 11 h 22"/>
                  <a:gd name="T36" fmla="*/ 25 w 43"/>
                  <a:gd name="T37" fmla="*/ 8 h 22"/>
                  <a:gd name="T38" fmla="*/ 28 w 43"/>
                  <a:gd name="T39" fmla="*/ 6 h 22"/>
                  <a:gd name="T40" fmla="*/ 28 w 43"/>
                  <a:gd name="T41" fmla="*/ 6 h 22"/>
                  <a:gd name="T42" fmla="*/ 31 w 43"/>
                  <a:gd name="T43" fmla="*/ 4 h 22"/>
                  <a:gd name="T44" fmla="*/ 35 w 43"/>
                  <a:gd name="T45" fmla="*/ 3 h 22"/>
                  <a:gd name="T46" fmla="*/ 43 w 43"/>
                  <a:gd name="T47" fmla="*/ 1 h 22"/>
                  <a:gd name="T48" fmla="*/ 43 w 43"/>
                  <a:gd name="T49" fmla="*/ 1 h 22"/>
                  <a:gd name="T50" fmla="*/ 43 w 43"/>
                  <a:gd name="T51" fmla="*/ 0 h 22"/>
                  <a:gd name="T52" fmla="*/ 43 w 43"/>
                  <a:gd name="T53" fmla="*/ 0 h 22"/>
                  <a:gd name="T54" fmla="*/ 43 w 43"/>
                  <a:gd name="T55" fmla="*/ 0 h 22"/>
                  <a:gd name="T56" fmla="*/ 40 w 43"/>
                  <a:gd name="T57" fmla="*/ 1 h 22"/>
                  <a:gd name="T58" fmla="*/ 36 w 43"/>
                  <a:gd name="T59" fmla="*/ 2 h 22"/>
                  <a:gd name="T60" fmla="*/ 30 w 43"/>
                  <a:gd name="T61" fmla="*/ 5 h 22"/>
                  <a:gd name="T62" fmla="*/ 30 w 43"/>
                  <a:gd name="T63" fmla="*/ 5 h 22"/>
                  <a:gd name="T64" fmla="*/ 28 w 43"/>
                  <a:gd name="T65" fmla="*/ 6 h 22"/>
                  <a:gd name="T66" fmla="*/ 25 w 43"/>
                  <a:gd name="T67" fmla="*/ 8 h 22"/>
                  <a:gd name="T68" fmla="*/ 20 w 43"/>
                  <a:gd name="T69" fmla="*/ 12 h 22"/>
                  <a:gd name="T70" fmla="*/ 20 w 43"/>
                  <a:gd name="T71" fmla="*/ 12 h 22"/>
                  <a:gd name="T72" fmla="*/ 19 w 43"/>
                  <a:gd name="T73" fmla="*/ 13 h 22"/>
                  <a:gd name="T74" fmla="*/ 18 w 43"/>
                  <a:gd name="T75" fmla="*/ 14 h 22"/>
                  <a:gd name="T76" fmla="*/ 17 w 43"/>
                  <a:gd name="T77" fmla="*/ 17 h 22"/>
                  <a:gd name="T78" fmla="*/ 16 w 43"/>
                  <a:gd name="T79" fmla="*/ 19 h 22"/>
                  <a:gd name="T80" fmla="*/ 15 w 43"/>
                  <a:gd name="T81" fmla="*/ 20 h 22"/>
                  <a:gd name="T82" fmla="*/ 14 w 43"/>
                  <a:gd name="T83" fmla="*/ 20 h 22"/>
                  <a:gd name="T84" fmla="*/ 14 w 43"/>
                  <a:gd name="T85" fmla="*/ 20 h 22"/>
                  <a:gd name="T86" fmla="*/ 13 w 43"/>
                  <a:gd name="T87" fmla="*/ 21 h 22"/>
                  <a:gd name="T88" fmla="*/ 11 w 43"/>
                  <a:gd name="T89" fmla="*/ 22 h 22"/>
                  <a:gd name="T90" fmla="*/ 9 w 43"/>
                  <a:gd name="T91" fmla="*/ 22 h 22"/>
                  <a:gd name="T92" fmla="*/ 7 w 43"/>
                  <a:gd name="T93" fmla="*/ 21 h 22"/>
                  <a:gd name="T94" fmla="*/ 7 w 43"/>
                  <a:gd name="T95" fmla="*/ 21 h 22"/>
                  <a:gd name="T96" fmla="*/ 3 w 43"/>
                  <a:gd name="T97" fmla="*/ 20 h 22"/>
                  <a:gd name="T98" fmla="*/ 0 w 43"/>
                  <a:gd name="T99" fmla="*/ 19 h 22"/>
                  <a:gd name="T100" fmla="*/ 0 w 43"/>
                  <a:gd name="T101" fmla="*/ 19 h 22"/>
                  <a:gd name="T102" fmla="*/ 0 w 43"/>
                  <a:gd name="T10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 h="22">
                    <a:moveTo>
                      <a:pt x="0" y="19"/>
                    </a:moveTo>
                    <a:lnTo>
                      <a:pt x="0" y="19"/>
                    </a:lnTo>
                    <a:lnTo>
                      <a:pt x="2" y="20"/>
                    </a:lnTo>
                    <a:lnTo>
                      <a:pt x="6" y="21"/>
                    </a:lnTo>
                    <a:lnTo>
                      <a:pt x="9" y="22"/>
                    </a:lnTo>
                    <a:lnTo>
                      <a:pt x="10" y="22"/>
                    </a:lnTo>
                    <a:lnTo>
                      <a:pt x="12" y="22"/>
                    </a:lnTo>
                    <a:lnTo>
                      <a:pt x="12" y="22"/>
                    </a:lnTo>
                    <a:lnTo>
                      <a:pt x="13" y="21"/>
                    </a:lnTo>
                    <a:lnTo>
                      <a:pt x="14" y="21"/>
                    </a:lnTo>
                    <a:lnTo>
                      <a:pt x="16" y="20"/>
                    </a:lnTo>
                    <a:lnTo>
                      <a:pt x="17" y="18"/>
                    </a:lnTo>
                    <a:lnTo>
                      <a:pt x="17" y="16"/>
                    </a:lnTo>
                    <a:lnTo>
                      <a:pt x="17" y="16"/>
                    </a:lnTo>
                    <a:lnTo>
                      <a:pt x="19" y="14"/>
                    </a:lnTo>
                    <a:lnTo>
                      <a:pt x="20" y="13"/>
                    </a:lnTo>
                    <a:lnTo>
                      <a:pt x="23" y="11"/>
                    </a:lnTo>
                    <a:lnTo>
                      <a:pt x="23" y="11"/>
                    </a:lnTo>
                    <a:lnTo>
                      <a:pt x="25" y="8"/>
                    </a:lnTo>
                    <a:lnTo>
                      <a:pt x="28" y="6"/>
                    </a:lnTo>
                    <a:lnTo>
                      <a:pt x="28" y="6"/>
                    </a:lnTo>
                    <a:lnTo>
                      <a:pt x="31" y="4"/>
                    </a:lnTo>
                    <a:lnTo>
                      <a:pt x="35" y="3"/>
                    </a:lnTo>
                    <a:lnTo>
                      <a:pt x="43" y="1"/>
                    </a:lnTo>
                    <a:lnTo>
                      <a:pt x="43" y="1"/>
                    </a:lnTo>
                    <a:lnTo>
                      <a:pt x="43" y="0"/>
                    </a:lnTo>
                    <a:lnTo>
                      <a:pt x="43" y="0"/>
                    </a:lnTo>
                    <a:lnTo>
                      <a:pt x="43" y="0"/>
                    </a:lnTo>
                    <a:lnTo>
                      <a:pt x="40" y="1"/>
                    </a:lnTo>
                    <a:lnTo>
                      <a:pt x="36" y="2"/>
                    </a:lnTo>
                    <a:lnTo>
                      <a:pt x="30" y="5"/>
                    </a:lnTo>
                    <a:lnTo>
                      <a:pt x="30" y="5"/>
                    </a:lnTo>
                    <a:lnTo>
                      <a:pt x="28" y="6"/>
                    </a:lnTo>
                    <a:lnTo>
                      <a:pt x="25" y="8"/>
                    </a:lnTo>
                    <a:lnTo>
                      <a:pt x="20" y="12"/>
                    </a:lnTo>
                    <a:lnTo>
                      <a:pt x="20" y="12"/>
                    </a:lnTo>
                    <a:lnTo>
                      <a:pt x="19" y="13"/>
                    </a:lnTo>
                    <a:lnTo>
                      <a:pt x="18" y="14"/>
                    </a:lnTo>
                    <a:lnTo>
                      <a:pt x="17" y="17"/>
                    </a:lnTo>
                    <a:lnTo>
                      <a:pt x="16" y="19"/>
                    </a:lnTo>
                    <a:lnTo>
                      <a:pt x="15" y="20"/>
                    </a:lnTo>
                    <a:lnTo>
                      <a:pt x="14" y="20"/>
                    </a:lnTo>
                    <a:lnTo>
                      <a:pt x="14" y="20"/>
                    </a:lnTo>
                    <a:lnTo>
                      <a:pt x="13" y="21"/>
                    </a:lnTo>
                    <a:lnTo>
                      <a:pt x="11" y="22"/>
                    </a:lnTo>
                    <a:lnTo>
                      <a:pt x="9" y="22"/>
                    </a:lnTo>
                    <a:lnTo>
                      <a:pt x="7" y="21"/>
                    </a:lnTo>
                    <a:lnTo>
                      <a:pt x="7" y="21"/>
                    </a:lnTo>
                    <a:lnTo>
                      <a:pt x="3" y="20"/>
                    </a:lnTo>
                    <a:lnTo>
                      <a:pt x="0" y="19"/>
                    </a:lnTo>
                    <a:lnTo>
                      <a:pt x="0" y="19"/>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97" name="Freeform 3233">
                <a:extLst>
                  <a:ext uri="{FF2B5EF4-FFF2-40B4-BE49-F238E27FC236}">
                    <a16:creationId xmlns:a16="http://schemas.microsoft.com/office/drawing/2014/main" id="{DC6DF521-A791-448D-9405-0FBDD766B66E}"/>
                  </a:ext>
                </a:extLst>
              </p:cNvPr>
              <p:cNvSpPr>
                <a:spLocks/>
              </p:cNvSpPr>
              <p:nvPr/>
            </p:nvSpPr>
            <p:spPr bwMode="auto">
              <a:xfrm>
                <a:off x="3073" y="1769"/>
                <a:ext cx="43" cy="22"/>
              </a:xfrm>
              <a:custGeom>
                <a:avLst/>
                <a:gdLst>
                  <a:gd name="T0" fmla="*/ 0 w 43"/>
                  <a:gd name="T1" fmla="*/ 19 h 22"/>
                  <a:gd name="T2" fmla="*/ 0 w 43"/>
                  <a:gd name="T3" fmla="*/ 19 h 22"/>
                  <a:gd name="T4" fmla="*/ 2 w 43"/>
                  <a:gd name="T5" fmla="*/ 20 h 22"/>
                  <a:gd name="T6" fmla="*/ 6 w 43"/>
                  <a:gd name="T7" fmla="*/ 21 h 22"/>
                  <a:gd name="T8" fmla="*/ 9 w 43"/>
                  <a:gd name="T9" fmla="*/ 22 h 22"/>
                  <a:gd name="T10" fmla="*/ 10 w 43"/>
                  <a:gd name="T11" fmla="*/ 22 h 22"/>
                  <a:gd name="T12" fmla="*/ 12 w 43"/>
                  <a:gd name="T13" fmla="*/ 22 h 22"/>
                  <a:gd name="T14" fmla="*/ 12 w 43"/>
                  <a:gd name="T15" fmla="*/ 22 h 22"/>
                  <a:gd name="T16" fmla="*/ 13 w 43"/>
                  <a:gd name="T17" fmla="*/ 21 h 22"/>
                  <a:gd name="T18" fmla="*/ 14 w 43"/>
                  <a:gd name="T19" fmla="*/ 21 h 22"/>
                  <a:gd name="T20" fmla="*/ 16 w 43"/>
                  <a:gd name="T21" fmla="*/ 20 h 22"/>
                  <a:gd name="T22" fmla="*/ 17 w 43"/>
                  <a:gd name="T23" fmla="*/ 18 h 22"/>
                  <a:gd name="T24" fmla="*/ 17 w 43"/>
                  <a:gd name="T25" fmla="*/ 16 h 22"/>
                  <a:gd name="T26" fmla="*/ 17 w 43"/>
                  <a:gd name="T27" fmla="*/ 16 h 22"/>
                  <a:gd name="T28" fmla="*/ 19 w 43"/>
                  <a:gd name="T29" fmla="*/ 14 h 22"/>
                  <a:gd name="T30" fmla="*/ 20 w 43"/>
                  <a:gd name="T31" fmla="*/ 13 h 22"/>
                  <a:gd name="T32" fmla="*/ 23 w 43"/>
                  <a:gd name="T33" fmla="*/ 11 h 22"/>
                  <a:gd name="T34" fmla="*/ 23 w 43"/>
                  <a:gd name="T35" fmla="*/ 11 h 22"/>
                  <a:gd name="T36" fmla="*/ 25 w 43"/>
                  <a:gd name="T37" fmla="*/ 8 h 22"/>
                  <a:gd name="T38" fmla="*/ 28 w 43"/>
                  <a:gd name="T39" fmla="*/ 6 h 22"/>
                  <a:gd name="T40" fmla="*/ 28 w 43"/>
                  <a:gd name="T41" fmla="*/ 6 h 22"/>
                  <a:gd name="T42" fmla="*/ 31 w 43"/>
                  <a:gd name="T43" fmla="*/ 4 h 22"/>
                  <a:gd name="T44" fmla="*/ 35 w 43"/>
                  <a:gd name="T45" fmla="*/ 3 h 22"/>
                  <a:gd name="T46" fmla="*/ 43 w 43"/>
                  <a:gd name="T47" fmla="*/ 1 h 22"/>
                  <a:gd name="T48" fmla="*/ 43 w 43"/>
                  <a:gd name="T49" fmla="*/ 1 h 22"/>
                  <a:gd name="T50" fmla="*/ 43 w 43"/>
                  <a:gd name="T51" fmla="*/ 0 h 22"/>
                  <a:gd name="T52" fmla="*/ 43 w 43"/>
                  <a:gd name="T53" fmla="*/ 0 h 22"/>
                  <a:gd name="T54" fmla="*/ 43 w 43"/>
                  <a:gd name="T55" fmla="*/ 0 h 22"/>
                  <a:gd name="T56" fmla="*/ 40 w 43"/>
                  <a:gd name="T57" fmla="*/ 1 h 22"/>
                  <a:gd name="T58" fmla="*/ 36 w 43"/>
                  <a:gd name="T59" fmla="*/ 2 h 22"/>
                  <a:gd name="T60" fmla="*/ 30 w 43"/>
                  <a:gd name="T61" fmla="*/ 5 h 22"/>
                  <a:gd name="T62" fmla="*/ 30 w 43"/>
                  <a:gd name="T63" fmla="*/ 5 h 22"/>
                  <a:gd name="T64" fmla="*/ 28 w 43"/>
                  <a:gd name="T65" fmla="*/ 6 h 22"/>
                  <a:gd name="T66" fmla="*/ 25 w 43"/>
                  <a:gd name="T67" fmla="*/ 8 h 22"/>
                  <a:gd name="T68" fmla="*/ 20 w 43"/>
                  <a:gd name="T69" fmla="*/ 12 h 22"/>
                  <a:gd name="T70" fmla="*/ 20 w 43"/>
                  <a:gd name="T71" fmla="*/ 12 h 22"/>
                  <a:gd name="T72" fmla="*/ 19 w 43"/>
                  <a:gd name="T73" fmla="*/ 13 h 22"/>
                  <a:gd name="T74" fmla="*/ 18 w 43"/>
                  <a:gd name="T75" fmla="*/ 14 h 22"/>
                  <a:gd name="T76" fmla="*/ 17 w 43"/>
                  <a:gd name="T77" fmla="*/ 17 h 22"/>
                  <a:gd name="T78" fmla="*/ 16 w 43"/>
                  <a:gd name="T79" fmla="*/ 19 h 22"/>
                  <a:gd name="T80" fmla="*/ 15 w 43"/>
                  <a:gd name="T81" fmla="*/ 20 h 22"/>
                  <a:gd name="T82" fmla="*/ 14 w 43"/>
                  <a:gd name="T83" fmla="*/ 20 h 22"/>
                  <a:gd name="T84" fmla="*/ 14 w 43"/>
                  <a:gd name="T85" fmla="*/ 20 h 22"/>
                  <a:gd name="T86" fmla="*/ 13 w 43"/>
                  <a:gd name="T87" fmla="*/ 21 h 22"/>
                  <a:gd name="T88" fmla="*/ 11 w 43"/>
                  <a:gd name="T89" fmla="*/ 22 h 22"/>
                  <a:gd name="T90" fmla="*/ 9 w 43"/>
                  <a:gd name="T91" fmla="*/ 22 h 22"/>
                  <a:gd name="T92" fmla="*/ 7 w 43"/>
                  <a:gd name="T93" fmla="*/ 21 h 22"/>
                  <a:gd name="T94" fmla="*/ 7 w 43"/>
                  <a:gd name="T95" fmla="*/ 21 h 22"/>
                  <a:gd name="T96" fmla="*/ 3 w 43"/>
                  <a:gd name="T97" fmla="*/ 20 h 22"/>
                  <a:gd name="T98" fmla="*/ 0 w 43"/>
                  <a:gd name="T99" fmla="*/ 19 h 22"/>
                  <a:gd name="T100" fmla="*/ 0 w 43"/>
                  <a:gd name="T101" fmla="*/ 19 h 22"/>
                  <a:gd name="T102" fmla="*/ 0 w 43"/>
                  <a:gd name="T10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 h="22">
                    <a:moveTo>
                      <a:pt x="0" y="19"/>
                    </a:moveTo>
                    <a:lnTo>
                      <a:pt x="0" y="19"/>
                    </a:lnTo>
                    <a:lnTo>
                      <a:pt x="2" y="20"/>
                    </a:lnTo>
                    <a:lnTo>
                      <a:pt x="6" y="21"/>
                    </a:lnTo>
                    <a:lnTo>
                      <a:pt x="9" y="22"/>
                    </a:lnTo>
                    <a:lnTo>
                      <a:pt x="10" y="22"/>
                    </a:lnTo>
                    <a:lnTo>
                      <a:pt x="12" y="22"/>
                    </a:lnTo>
                    <a:lnTo>
                      <a:pt x="12" y="22"/>
                    </a:lnTo>
                    <a:lnTo>
                      <a:pt x="13" y="21"/>
                    </a:lnTo>
                    <a:lnTo>
                      <a:pt x="14" y="21"/>
                    </a:lnTo>
                    <a:lnTo>
                      <a:pt x="16" y="20"/>
                    </a:lnTo>
                    <a:lnTo>
                      <a:pt x="17" y="18"/>
                    </a:lnTo>
                    <a:lnTo>
                      <a:pt x="17" y="16"/>
                    </a:lnTo>
                    <a:lnTo>
                      <a:pt x="17" y="16"/>
                    </a:lnTo>
                    <a:lnTo>
                      <a:pt x="19" y="14"/>
                    </a:lnTo>
                    <a:lnTo>
                      <a:pt x="20" y="13"/>
                    </a:lnTo>
                    <a:lnTo>
                      <a:pt x="23" y="11"/>
                    </a:lnTo>
                    <a:lnTo>
                      <a:pt x="23" y="11"/>
                    </a:lnTo>
                    <a:lnTo>
                      <a:pt x="25" y="8"/>
                    </a:lnTo>
                    <a:lnTo>
                      <a:pt x="28" y="6"/>
                    </a:lnTo>
                    <a:lnTo>
                      <a:pt x="28" y="6"/>
                    </a:lnTo>
                    <a:lnTo>
                      <a:pt x="31" y="4"/>
                    </a:lnTo>
                    <a:lnTo>
                      <a:pt x="35" y="3"/>
                    </a:lnTo>
                    <a:lnTo>
                      <a:pt x="43" y="1"/>
                    </a:lnTo>
                    <a:lnTo>
                      <a:pt x="43" y="1"/>
                    </a:lnTo>
                    <a:lnTo>
                      <a:pt x="43" y="0"/>
                    </a:lnTo>
                    <a:lnTo>
                      <a:pt x="43" y="0"/>
                    </a:lnTo>
                    <a:lnTo>
                      <a:pt x="43" y="0"/>
                    </a:lnTo>
                    <a:lnTo>
                      <a:pt x="40" y="1"/>
                    </a:lnTo>
                    <a:lnTo>
                      <a:pt x="36" y="2"/>
                    </a:lnTo>
                    <a:lnTo>
                      <a:pt x="30" y="5"/>
                    </a:lnTo>
                    <a:lnTo>
                      <a:pt x="30" y="5"/>
                    </a:lnTo>
                    <a:lnTo>
                      <a:pt x="28" y="6"/>
                    </a:lnTo>
                    <a:lnTo>
                      <a:pt x="25" y="8"/>
                    </a:lnTo>
                    <a:lnTo>
                      <a:pt x="20" y="12"/>
                    </a:lnTo>
                    <a:lnTo>
                      <a:pt x="20" y="12"/>
                    </a:lnTo>
                    <a:lnTo>
                      <a:pt x="19" y="13"/>
                    </a:lnTo>
                    <a:lnTo>
                      <a:pt x="18" y="14"/>
                    </a:lnTo>
                    <a:lnTo>
                      <a:pt x="17" y="17"/>
                    </a:lnTo>
                    <a:lnTo>
                      <a:pt x="16" y="19"/>
                    </a:lnTo>
                    <a:lnTo>
                      <a:pt x="15" y="20"/>
                    </a:lnTo>
                    <a:lnTo>
                      <a:pt x="14" y="20"/>
                    </a:lnTo>
                    <a:lnTo>
                      <a:pt x="14" y="20"/>
                    </a:lnTo>
                    <a:lnTo>
                      <a:pt x="13" y="21"/>
                    </a:lnTo>
                    <a:lnTo>
                      <a:pt x="11" y="22"/>
                    </a:lnTo>
                    <a:lnTo>
                      <a:pt x="9" y="22"/>
                    </a:lnTo>
                    <a:lnTo>
                      <a:pt x="7" y="21"/>
                    </a:lnTo>
                    <a:lnTo>
                      <a:pt x="7" y="21"/>
                    </a:lnTo>
                    <a:lnTo>
                      <a:pt x="3" y="20"/>
                    </a:lnTo>
                    <a:lnTo>
                      <a:pt x="0" y="19"/>
                    </a:lnTo>
                    <a:lnTo>
                      <a:pt x="0" y="19"/>
                    </a:lnTo>
                    <a:lnTo>
                      <a:pt x="0"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98" name="Freeform 3234">
                <a:extLst>
                  <a:ext uri="{FF2B5EF4-FFF2-40B4-BE49-F238E27FC236}">
                    <a16:creationId xmlns:a16="http://schemas.microsoft.com/office/drawing/2014/main" id="{042DF931-172F-469D-B06C-B29A4D7E0BD7}"/>
                  </a:ext>
                </a:extLst>
              </p:cNvPr>
              <p:cNvSpPr>
                <a:spLocks/>
              </p:cNvSpPr>
              <p:nvPr/>
            </p:nvSpPr>
            <p:spPr bwMode="auto">
              <a:xfrm>
                <a:off x="3187" y="1775"/>
                <a:ext cx="24" cy="15"/>
              </a:xfrm>
              <a:custGeom>
                <a:avLst/>
                <a:gdLst>
                  <a:gd name="T0" fmla="*/ 0 w 24"/>
                  <a:gd name="T1" fmla="*/ 0 h 15"/>
                  <a:gd name="T2" fmla="*/ 0 w 24"/>
                  <a:gd name="T3" fmla="*/ 0 h 15"/>
                  <a:gd name="T4" fmla="*/ 1 w 24"/>
                  <a:gd name="T5" fmla="*/ 0 h 15"/>
                  <a:gd name="T6" fmla="*/ 3 w 24"/>
                  <a:gd name="T7" fmla="*/ 0 h 15"/>
                  <a:gd name="T8" fmla="*/ 5 w 24"/>
                  <a:gd name="T9" fmla="*/ 1 h 15"/>
                  <a:gd name="T10" fmla="*/ 6 w 24"/>
                  <a:gd name="T11" fmla="*/ 2 h 15"/>
                  <a:gd name="T12" fmla="*/ 9 w 24"/>
                  <a:gd name="T13" fmla="*/ 4 h 15"/>
                  <a:gd name="T14" fmla="*/ 12 w 24"/>
                  <a:gd name="T15" fmla="*/ 6 h 15"/>
                  <a:gd name="T16" fmla="*/ 12 w 24"/>
                  <a:gd name="T17" fmla="*/ 6 h 15"/>
                  <a:gd name="T18" fmla="*/ 18 w 24"/>
                  <a:gd name="T19" fmla="*/ 11 h 15"/>
                  <a:gd name="T20" fmla="*/ 18 w 24"/>
                  <a:gd name="T21" fmla="*/ 11 h 15"/>
                  <a:gd name="T22" fmla="*/ 21 w 24"/>
                  <a:gd name="T23" fmla="*/ 13 h 15"/>
                  <a:gd name="T24" fmla="*/ 22 w 24"/>
                  <a:gd name="T25" fmla="*/ 14 h 15"/>
                  <a:gd name="T26" fmla="*/ 23 w 24"/>
                  <a:gd name="T27" fmla="*/ 15 h 15"/>
                  <a:gd name="T28" fmla="*/ 23 w 24"/>
                  <a:gd name="T29" fmla="*/ 15 h 15"/>
                  <a:gd name="T30" fmla="*/ 24 w 24"/>
                  <a:gd name="T31" fmla="*/ 15 h 15"/>
                  <a:gd name="T32" fmla="*/ 23 w 24"/>
                  <a:gd name="T33" fmla="*/ 14 h 15"/>
                  <a:gd name="T34" fmla="*/ 23 w 24"/>
                  <a:gd name="T35" fmla="*/ 14 h 15"/>
                  <a:gd name="T36" fmla="*/ 20 w 24"/>
                  <a:gd name="T37" fmla="*/ 12 h 15"/>
                  <a:gd name="T38" fmla="*/ 18 w 24"/>
                  <a:gd name="T39" fmla="*/ 10 h 15"/>
                  <a:gd name="T40" fmla="*/ 18 w 24"/>
                  <a:gd name="T41" fmla="*/ 10 h 15"/>
                  <a:gd name="T42" fmla="*/ 11 w 24"/>
                  <a:gd name="T43" fmla="*/ 5 h 15"/>
                  <a:gd name="T44" fmla="*/ 11 w 24"/>
                  <a:gd name="T45" fmla="*/ 5 h 15"/>
                  <a:gd name="T46" fmla="*/ 8 w 24"/>
                  <a:gd name="T47" fmla="*/ 3 h 15"/>
                  <a:gd name="T48" fmla="*/ 6 w 24"/>
                  <a:gd name="T49" fmla="*/ 1 h 15"/>
                  <a:gd name="T50" fmla="*/ 4 w 24"/>
                  <a:gd name="T51" fmla="*/ 1 h 15"/>
                  <a:gd name="T52" fmla="*/ 3 w 24"/>
                  <a:gd name="T53" fmla="*/ 0 h 15"/>
                  <a:gd name="T54" fmla="*/ 1 w 24"/>
                  <a:gd name="T55" fmla="*/ 0 h 15"/>
                  <a:gd name="T56" fmla="*/ 0 w 24"/>
                  <a:gd name="T57" fmla="*/ 0 h 15"/>
                  <a:gd name="T58" fmla="*/ 0 w 24"/>
                  <a:gd name="T59" fmla="*/ 0 h 15"/>
                  <a:gd name="T60" fmla="*/ 0 w 24"/>
                  <a:gd name="T6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15">
                    <a:moveTo>
                      <a:pt x="0" y="0"/>
                    </a:moveTo>
                    <a:lnTo>
                      <a:pt x="0" y="0"/>
                    </a:lnTo>
                    <a:lnTo>
                      <a:pt x="1" y="0"/>
                    </a:lnTo>
                    <a:lnTo>
                      <a:pt x="3" y="0"/>
                    </a:lnTo>
                    <a:lnTo>
                      <a:pt x="5" y="1"/>
                    </a:lnTo>
                    <a:lnTo>
                      <a:pt x="6" y="2"/>
                    </a:lnTo>
                    <a:lnTo>
                      <a:pt x="9" y="4"/>
                    </a:lnTo>
                    <a:lnTo>
                      <a:pt x="12" y="6"/>
                    </a:lnTo>
                    <a:lnTo>
                      <a:pt x="12" y="6"/>
                    </a:lnTo>
                    <a:lnTo>
                      <a:pt x="18" y="11"/>
                    </a:lnTo>
                    <a:lnTo>
                      <a:pt x="18" y="11"/>
                    </a:lnTo>
                    <a:lnTo>
                      <a:pt x="21" y="13"/>
                    </a:lnTo>
                    <a:lnTo>
                      <a:pt x="22" y="14"/>
                    </a:lnTo>
                    <a:lnTo>
                      <a:pt x="23" y="15"/>
                    </a:lnTo>
                    <a:lnTo>
                      <a:pt x="23" y="15"/>
                    </a:lnTo>
                    <a:lnTo>
                      <a:pt x="24" y="15"/>
                    </a:lnTo>
                    <a:lnTo>
                      <a:pt x="23" y="14"/>
                    </a:lnTo>
                    <a:lnTo>
                      <a:pt x="23" y="14"/>
                    </a:lnTo>
                    <a:lnTo>
                      <a:pt x="20" y="12"/>
                    </a:lnTo>
                    <a:lnTo>
                      <a:pt x="18" y="10"/>
                    </a:lnTo>
                    <a:lnTo>
                      <a:pt x="18" y="10"/>
                    </a:lnTo>
                    <a:lnTo>
                      <a:pt x="11" y="5"/>
                    </a:lnTo>
                    <a:lnTo>
                      <a:pt x="11" y="5"/>
                    </a:lnTo>
                    <a:lnTo>
                      <a:pt x="8" y="3"/>
                    </a:lnTo>
                    <a:lnTo>
                      <a:pt x="6" y="1"/>
                    </a:lnTo>
                    <a:lnTo>
                      <a:pt x="4" y="1"/>
                    </a:lnTo>
                    <a:lnTo>
                      <a:pt x="3" y="0"/>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299" name="Freeform 3235">
                <a:extLst>
                  <a:ext uri="{FF2B5EF4-FFF2-40B4-BE49-F238E27FC236}">
                    <a16:creationId xmlns:a16="http://schemas.microsoft.com/office/drawing/2014/main" id="{4FEF5163-B39F-4040-98BF-F47CA0E67768}"/>
                  </a:ext>
                </a:extLst>
              </p:cNvPr>
              <p:cNvSpPr>
                <a:spLocks/>
              </p:cNvSpPr>
              <p:nvPr/>
            </p:nvSpPr>
            <p:spPr bwMode="auto">
              <a:xfrm>
                <a:off x="3187" y="1775"/>
                <a:ext cx="24" cy="15"/>
              </a:xfrm>
              <a:custGeom>
                <a:avLst/>
                <a:gdLst>
                  <a:gd name="T0" fmla="*/ 0 w 24"/>
                  <a:gd name="T1" fmla="*/ 0 h 15"/>
                  <a:gd name="T2" fmla="*/ 0 w 24"/>
                  <a:gd name="T3" fmla="*/ 0 h 15"/>
                  <a:gd name="T4" fmla="*/ 1 w 24"/>
                  <a:gd name="T5" fmla="*/ 0 h 15"/>
                  <a:gd name="T6" fmla="*/ 3 w 24"/>
                  <a:gd name="T7" fmla="*/ 0 h 15"/>
                  <a:gd name="T8" fmla="*/ 5 w 24"/>
                  <a:gd name="T9" fmla="*/ 1 h 15"/>
                  <a:gd name="T10" fmla="*/ 6 w 24"/>
                  <a:gd name="T11" fmla="*/ 2 h 15"/>
                  <a:gd name="T12" fmla="*/ 9 w 24"/>
                  <a:gd name="T13" fmla="*/ 4 h 15"/>
                  <a:gd name="T14" fmla="*/ 12 w 24"/>
                  <a:gd name="T15" fmla="*/ 6 h 15"/>
                  <a:gd name="T16" fmla="*/ 12 w 24"/>
                  <a:gd name="T17" fmla="*/ 6 h 15"/>
                  <a:gd name="T18" fmla="*/ 18 w 24"/>
                  <a:gd name="T19" fmla="*/ 11 h 15"/>
                  <a:gd name="T20" fmla="*/ 18 w 24"/>
                  <a:gd name="T21" fmla="*/ 11 h 15"/>
                  <a:gd name="T22" fmla="*/ 21 w 24"/>
                  <a:gd name="T23" fmla="*/ 13 h 15"/>
                  <a:gd name="T24" fmla="*/ 22 w 24"/>
                  <a:gd name="T25" fmla="*/ 14 h 15"/>
                  <a:gd name="T26" fmla="*/ 23 w 24"/>
                  <a:gd name="T27" fmla="*/ 15 h 15"/>
                  <a:gd name="T28" fmla="*/ 23 w 24"/>
                  <a:gd name="T29" fmla="*/ 15 h 15"/>
                  <a:gd name="T30" fmla="*/ 24 w 24"/>
                  <a:gd name="T31" fmla="*/ 15 h 15"/>
                  <a:gd name="T32" fmla="*/ 23 w 24"/>
                  <a:gd name="T33" fmla="*/ 14 h 15"/>
                  <a:gd name="T34" fmla="*/ 23 w 24"/>
                  <a:gd name="T35" fmla="*/ 14 h 15"/>
                  <a:gd name="T36" fmla="*/ 20 w 24"/>
                  <a:gd name="T37" fmla="*/ 12 h 15"/>
                  <a:gd name="T38" fmla="*/ 18 w 24"/>
                  <a:gd name="T39" fmla="*/ 10 h 15"/>
                  <a:gd name="T40" fmla="*/ 18 w 24"/>
                  <a:gd name="T41" fmla="*/ 10 h 15"/>
                  <a:gd name="T42" fmla="*/ 11 w 24"/>
                  <a:gd name="T43" fmla="*/ 5 h 15"/>
                  <a:gd name="T44" fmla="*/ 11 w 24"/>
                  <a:gd name="T45" fmla="*/ 5 h 15"/>
                  <a:gd name="T46" fmla="*/ 8 w 24"/>
                  <a:gd name="T47" fmla="*/ 3 h 15"/>
                  <a:gd name="T48" fmla="*/ 6 w 24"/>
                  <a:gd name="T49" fmla="*/ 1 h 15"/>
                  <a:gd name="T50" fmla="*/ 4 w 24"/>
                  <a:gd name="T51" fmla="*/ 1 h 15"/>
                  <a:gd name="T52" fmla="*/ 3 w 24"/>
                  <a:gd name="T53" fmla="*/ 0 h 15"/>
                  <a:gd name="T54" fmla="*/ 1 w 24"/>
                  <a:gd name="T55" fmla="*/ 0 h 15"/>
                  <a:gd name="T56" fmla="*/ 0 w 24"/>
                  <a:gd name="T57" fmla="*/ 0 h 15"/>
                  <a:gd name="T58" fmla="*/ 0 w 24"/>
                  <a:gd name="T59" fmla="*/ 0 h 15"/>
                  <a:gd name="T60" fmla="*/ 0 w 24"/>
                  <a:gd name="T6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15">
                    <a:moveTo>
                      <a:pt x="0" y="0"/>
                    </a:moveTo>
                    <a:lnTo>
                      <a:pt x="0" y="0"/>
                    </a:lnTo>
                    <a:lnTo>
                      <a:pt x="1" y="0"/>
                    </a:lnTo>
                    <a:lnTo>
                      <a:pt x="3" y="0"/>
                    </a:lnTo>
                    <a:lnTo>
                      <a:pt x="5" y="1"/>
                    </a:lnTo>
                    <a:lnTo>
                      <a:pt x="6" y="2"/>
                    </a:lnTo>
                    <a:lnTo>
                      <a:pt x="9" y="4"/>
                    </a:lnTo>
                    <a:lnTo>
                      <a:pt x="12" y="6"/>
                    </a:lnTo>
                    <a:lnTo>
                      <a:pt x="12" y="6"/>
                    </a:lnTo>
                    <a:lnTo>
                      <a:pt x="18" y="11"/>
                    </a:lnTo>
                    <a:lnTo>
                      <a:pt x="18" y="11"/>
                    </a:lnTo>
                    <a:lnTo>
                      <a:pt x="21" y="13"/>
                    </a:lnTo>
                    <a:lnTo>
                      <a:pt x="22" y="14"/>
                    </a:lnTo>
                    <a:lnTo>
                      <a:pt x="23" y="15"/>
                    </a:lnTo>
                    <a:lnTo>
                      <a:pt x="23" y="15"/>
                    </a:lnTo>
                    <a:lnTo>
                      <a:pt x="24" y="15"/>
                    </a:lnTo>
                    <a:lnTo>
                      <a:pt x="23" y="14"/>
                    </a:lnTo>
                    <a:lnTo>
                      <a:pt x="23" y="14"/>
                    </a:lnTo>
                    <a:lnTo>
                      <a:pt x="20" y="12"/>
                    </a:lnTo>
                    <a:lnTo>
                      <a:pt x="18" y="10"/>
                    </a:lnTo>
                    <a:lnTo>
                      <a:pt x="18" y="10"/>
                    </a:lnTo>
                    <a:lnTo>
                      <a:pt x="11" y="5"/>
                    </a:lnTo>
                    <a:lnTo>
                      <a:pt x="11" y="5"/>
                    </a:lnTo>
                    <a:lnTo>
                      <a:pt x="8" y="3"/>
                    </a:lnTo>
                    <a:lnTo>
                      <a:pt x="6" y="1"/>
                    </a:lnTo>
                    <a:lnTo>
                      <a:pt x="4" y="1"/>
                    </a:lnTo>
                    <a:lnTo>
                      <a:pt x="3" y="0"/>
                    </a:lnTo>
                    <a:lnTo>
                      <a:pt x="1"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300" name="Freeform 3236">
                <a:extLst>
                  <a:ext uri="{FF2B5EF4-FFF2-40B4-BE49-F238E27FC236}">
                    <a16:creationId xmlns:a16="http://schemas.microsoft.com/office/drawing/2014/main" id="{CAB710D0-95A2-47C6-9AA0-5069D7B6E42D}"/>
                  </a:ext>
                </a:extLst>
              </p:cNvPr>
              <p:cNvSpPr>
                <a:spLocks/>
              </p:cNvSpPr>
              <p:nvPr/>
            </p:nvSpPr>
            <p:spPr bwMode="auto">
              <a:xfrm>
                <a:off x="3139" y="1737"/>
                <a:ext cx="17" cy="8"/>
              </a:xfrm>
              <a:custGeom>
                <a:avLst/>
                <a:gdLst>
                  <a:gd name="T0" fmla="*/ 0 w 17"/>
                  <a:gd name="T1" fmla="*/ 0 h 8"/>
                  <a:gd name="T2" fmla="*/ 0 w 17"/>
                  <a:gd name="T3" fmla="*/ 0 h 8"/>
                  <a:gd name="T4" fmla="*/ 0 w 17"/>
                  <a:gd name="T5" fmla="*/ 3 h 8"/>
                  <a:gd name="T6" fmla="*/ 2 w 17"/>
                  <a:gd name="T7" fmla="*/ 5 h 8"/>
                  <a:gd name="T8" fmla="*/ 3 w 17"/>
                  <a:gd name="T9" fmla="*/ 7 h 8"/>
                  <a:gd name="T10" fmla="*/ 6 w 17"/>
                  <a:gd name="T11" fmla="*/ 8 h 8"/>
                  <a:gd name="T12" fmla="*/ 6 w 17"/>
                  <a:gd name="T13" fmla="*/ 8 h 8"/>
                  <a:gd name="T14" fmla="*/ 9 w 17"/>
                  <a:gd name="T15" fmla="*/ 8 h 8"/>
                  <a:gd name="T16" fmla="*/ 12 w 17"/>
                  <a:gd name="T17" fmla="*/ 8 h 8"/>
                  <a:gd name="T18" fmla="*/ 14 w 17"/>
                  <a:gd name="T19" fmla="*/ 8 h 8"/>
                  <a:gd name="T20" fmla="*/ 17 w 17"/>
                  <a:gd name="T21" fmla="*/ 7 h 8"/>
                  <a:gd name="T22" fmla="*/ 17 w 17"/>
                  <a:gd name="T23" fmla="*/ 7 h 8"/>
                  <a:gd name="T24" fmla="*/ 17 w 17"/>
                  <a:gd name="T25" fmla="*/ 7 h 8"/>
                  <a:gd name="T26" fmla="*/ 17 w 17"/>
                  <a:gd name="T27" fmla="*/ 7 h 8"/>
                  <a:gd name="T28" fmla="*/ 17 w 17"/>
                  <a:gd name="T29" fmla="*/ 7 h 8"/>
                  <a:gd name="T30" fmla="*/ 13 w 17"/>
                  <a:gd name="T31" fmla="*/ 8 h 8"/>
                  <a:gd name="T32" fmla="*/ 9 w 17"/>
                  <a:gd name="T33" fmla="*/ 8 h 8"/>
                  <a:gd name="T34" fmla="*/ 9 w 17"/>
                  <a:gd name="T35" fmla="*/ 8 h 8"/>
                  <a:gd name="T36" fmla="*/ 7 w 17"/>
                  <a:gd name="T37" fmla="*/ 8 h 8"/>
                  <a:gd name="T38" fmla="*/ 6 w 17"/>
                  <a:gd name="T39" fmla="*/ 7 h 8"/>
                  <a:gd name="T40" fmla="*/ 4 w 17"/>
                  <a:gd name="T41" fmla="*/ 7 h 8"/>
                  <a:gd name="T42" fmla="*/ 3 w 17"/>
                  <a:gd name="T43" fmla="*/ 5 h 8"/>
                  <a:gd name="T44" fmla="*/ 2 w 17"/>
                  <a:gd name="T45" fmla="*/ 4 h 8"/>
                  <a:gd name="T46" fmla="*/ 1 w 17"/>
                  <a:gd name="T47" fmla="*/ 3 h 8"/>
                  <a:gd name="T48" fmla="*/ 0 w 17"/>
                  <a:gd name="T49" fmla="*/ 2 h 8"/>
                  <a:gd name="T50" fmla="*/ 0 w 17"/>
                  <a:gd name="T51" fmla="*/ 0 h 8"/>
                  <a:gd name="T52" fmla="*/ 0 w 17"/>
                  <a:gd name="T53" fmla="*/ 0 h 8"/>
                  <a:gd name="T54" fmla="*/ 0 w 17"/>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 h="8">
                    <a:moveTo>
                      <a:pt x="0" y="0"/>
                    </a:moveTo>
                    <a:lnTo>
                      <a:pt x="0" y="0"/>
                    </a:lnTo>
                    <a:lnTo>
                      <a:pt x="0" y="3"/>
                    </a:lnTo>
                    <a:lnTo>
                      <a:pt x="2" y="5"/>
                    </a:lnTo>
                    <a:lnTo>
                      <a:pt x="3" y="7"/>
                    </a:lnTo>
                    <a:lnTo>
                      <a:pt x="6" y="8"/>
                    </a:lnTo>
                    <a:lnTo>
                      <a:pt x="6" y="8"/>
                    </a:lnTo>
                    <a:lnTo>
                      <a:pt x="9" y="8"/>
                    </a:lnTo>
                    <a:lnTo>
                      <a:pt x="12" y="8"/>
                    </a:lnTo>
                    <a:lnTo>
                      <a:pt x="14" y="8"/>
                    </a:lnTo>
                    <a:lnTo>
                      <a:pt x="17" y="7"/>
                    </a:lnTo>
                    <a:lnTo>
                      <a:pt x="17" y="7"/>
                    </a:lnTo>
                    <a:lnTo>
                      <a:pt x="17" y="7"/>
                    </a:lnTo>
                    <a:lnTo>
                      <a:pt x="17" y="7"/>
                    </a:lnTo>
                    <a:lnTo>
                      <a:pt x="17" y="7"/>
                    </a:lnTo>
                    <a:lnTo>
                      <a:pt x="13" y="8"/>
                    </a:lnTo>
                    <a:lnTo>
                      <a:pt x="9" y="8"/>
                    </a:lnTo>
                    <a:lnTo>
                      <a:pt x="9" y="8"/>
                    </a:lnTo>
                    <a:lnTo>
                      <a:pt x="7" y="8"/>
                    </a:lnTo>
                    <a:lnTo>
                      <a:pt x="6" y="7"/>
                    </a:lnTo>
                    <a:lnTo>
                      <a:pt x="4" y="7"/>
                    </a:lnTo>
                    <a:lnTo>
                      <a:pt x="3" y="5"/>
                    </a:lnTo>
                    <a:lnTo>
                      <a:pt x="2" y="4"/>
                    </a:lnTo>
                    <a:lnTo>
                      <a:pt x="1" y="3"/>
                    </a:lnTo>
                    <a:lnTo>
                      <a:pt x="0" y="2"/>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301" name="Freeform 3237">
                <a:extLst>
                  <a:ext uri="{FF2B5EF4-FFF2-40B4-BE49-F238E27FC236}">
                    <a16:creationId xmlns:a16="http://schemas.microsoft.com/office/drawing/2014/main" id="{96F8A3BD-18F9-4B67-8BCF-0521A478C9CF}"/>
                  </a:ext>
                </a:extLst>
              </p:cNvPr>
              <p:cNvSpPr>
                <a:spLocks/>
              </p:cNvSpPr>
              <p:nvPr/>
            </p:nvSpPr>
            <p:spPr bwMode="auto">
              <a:xfrm>
                <a:off x="3139" y="1737"/>
                <a:ext cx="17" cy="8"/>
              </a:xfrm>
              <a:custGeom>
                <a:avLst/>
                <a:gdLst>
                  <a:gd name="T0" fmla="*/ 0 w 17"/>
                  <a:gd name="T1" fmla="*/ 0 h 8"/>
                  <a:gd name="T2" fmla="*/ 0 w 17"/>
                  <a:gd name="T3" fmla="*/ 0 h 8"/>
                  <a:gd name="T4" fmla="*/ 0 w 17"/>
                  <a:gd name="T5" fmla="*/ 3 h 8"/>
                  <a:gd name="T6" fmla="*/ 2 w 17"/>
                  <a:gd name="T7" fmla="*/ 5 h 8"/>
                  <a:gd name="T8" fmla="*/ 3 w 17"/>
                  <a:gd name="T9" fmla="*/ 7 h 8"/>
                  <a:gd name="T10" fmla="*/ 6 w 17"/>
                  <a:gd name="T11" fmla="*/ 8 h 8"/>
                  <a:gd name="T12" fmla="*/ 6 w 17"/>
                  <a:gd name="T13" fmla="*/ 8 h 8"/>
                  <a:gd name="T14" fmla="*/ 9 w 17"/>
                  <a:gd name="T15" fmla="*/ 8 h 8"/>
                  <a:gd name="T16" fmla="*/ 12 w 17"/>
                  <a:gd name="T17" fmla="*/ 8 h 8"/>
                  <a:gd name="T18" fmla="*/ 14 w 17"/>
                  <a:gd name="T19" fmla="*/ 8 h 8"/>
                  <a:gd name="T20" fmla="*/ 17 w 17"/>
                  <a:gd name="T21" fmla="*/ 7 h 8"/>
                  <a:gd name="T22" fmla="*/ 17 w 17"/>
                  <a:gd name="T23" fmla="*/ 7 h 8"/>
                  <a:gd name="T24" fmla="*/ 17 w 17"/>
                  <a:gd name="T25" fmla="*/ 7 h 8"/>
                  <a:gd name="T26" fmla="*/ 17 w 17"/>
                  <a:gd name="T27" fmla="*/ 7 h 8"/>
                  <a:gd name="T28" fmla="*/ 17 w 17"/>
                  <a:gd name="T29" fmla="*/ 7 h 8"/>
                  <a:gd name="T30" fmla="*/ 13 w 17"/>
                  <a:gd name="T31" fmla="*/ 8 h 8"/>
                  <a:gd name="T32" fmla="*/ 9 w 17"/>
                  <a:gd name="T33" fmla="*/ 8 h 8"/>
                  <a:gd name="T34" fmla="*/ 9 w 17"/>
                  <a:gd name="T35" fmla="*/ 8 h 8"/>
                  <a:gd name="T36" fmla="*/ 7 w 17"/>
                  <a:gd name="T37" fmla="*/ 8 h 8"/>
                  <a:gd name="T38" fmla="*/ 6 w 17"/>
                  <a:gd name="T39" fmla="*/ 7 h 8"/>
                  <a:gd name="T40" fmla="*/ 4 w 17"/>
                  <a:gd name="T41" fmla="*/ 7 h 8"/>
                  <a:gd name="T42" fmla="*/ 3 w 17"/>
                  <a:gd name="T43" fmla="*/ 5 h 8"/>
                  <a:gd name="T44" fmla="*/ 2 w 17"/>
                  <a:gd name="T45" fmla="*/ 4 h 8"/>
                  <a:gd name="T46" fmla="*/ 1 w 17"/>
                  <a:gd name="T47" fmla="*/ 3 h 8"/>
                  <a:gd name="T48" fmla="*/ 0 w 17"/>
                  <a:gd name="T49" fmla="*/ 2 h 8"/>
                  <a:gd name="T50" fmla="*/ 0 w 17"/>
                  <a:gd name="T51" fmla="*/ 0 h 8"/>
                  <a:gd name="T52" fmla="*/ 0 w 17"/>
                  <a:gd name="T53" fmla="*/ 0 h 8"/>
                  <a:gd name="T54" fmla="*/ 0 w 17"/>
                  <a:gd name="T5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 h="8">
                    <a:moveTo>
                      <a:pt x="0" y="0"/>
                    </a:moveTo>
                    <a:lnTo>
                      <a:pt x="0" y="0"/>
                    </a:lnTo>
                    <a:lnTo>
                      <a:pt x="0" y="3"/>
                    </a:lnTo>
                    <a:lnTo>
                      <a:pt x="2" y="5"/>
                    </a:lnTo>
                    <a:lnTo>
                      <a:pt x="3" y="7"/>
                    </a:lnTo>
                    <a:lnTo>
                      <a:pt x="6" y="8"/>
                    </a:lnTo>
                    <a:lnTo>
                      <a:pt x="6" y="8"/>
                    </a:lnTo>
                    <a:lnTo>
                      <a:pt x="9" y="8"/>
                    </a:lnTo>
                    <a:lnTo>
                      <a:pt x="12" y="8"/>
                    </a:lnTo>
                    <a:lnTo>
                      <a:pt x="14" y="8"/>
                    </a:lnTo>
                    <a:lnTo>
                      <a:pt x="17" y="7"/>
                    </a:lnTo>
                    <a:lnTo>
                      <a:pt x="17" y="7"/>
                    </a:lnTo>
                    <a:lnTo>
                      <a:pt x="17" y="7"/>
                    </a:lnTo>
                    <a:lnTo>
                      <a:pt x="17" y="7"/>
                    </a:lnTo>
                    <a:lnTo>
                      <a:pt x="17" y="7"/>
                    </a:lnTo>
                    <a:lnTo>
                      <a:pt x="13" y="8"/>
                    </a:lnTo>
                    <a:lnTo>
                      <a:pt x="9" y="8"/>
                    </a:lnTo>
                    <a:lnTo>
                      <a:pt x="9" y="8"/>
                    </a:lnTo>
                    <a:lnTo>
                      <a:pt x="7" y="8"/>
                    </a:lnTo>
                    <a:lnTo>
                      <a:pt x="6" y="7"/>
                    </a:lnTo>
                    <a:lnTo>
                      <a:pt x="4" y="7"/>
                    </a:lnTo>
                    <a:lnTo>
                      <a:pt x="3" y="5"/>
                    </a:lnTo>
                    <a:lnTo>
                      <a:pt x="2" y="4"/>
                    </a:lnTo>
                    <a:lnTo>
                      <a:pt x="1" y="3"/>
                    </a:lnTo>
                    <a:lnTo>
                      <a:pt x="0" y="2"/>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302" name="Freeform 3238">
                <a:extLst>
                  <a:ext uri="{FF2B5EF4-FFF2-40B4-BE49-F238E27FC236}">
                    <a16:creationId xmlns:a16="http://schemas.microsoft.com/office/drawing/2014/main" id="{44EE3892-F3D8-4BAB-9933-F7BF3BA0333F}"/>
                  </a:ext>
                </a:extLst>
              </p:cNvPr>
              <p:cNvSpPr>
                <a:spLocks/>
              </p:cNvSpPr>
              <p:nvPr/>
            </p:nvSpPr>
            <p:spPr bwMode="auto">
              <a:xfrm>
                <a:off x="3140" y="1736"/>
                <a:ext cx="16" cy="5"/>
              </a:xfrm>
              <a:custGeom>
                <a:avLst/>
                <a:gdLst>
                  <a:gd name="T0" fmla="*/ 0 w 16"/>
                  <a:gd name="T1" fmla="*/ 0 h 5"/>
                  <a:gd name="T2" fmla="*/ 0 w 16"/>
                  <a:gd name="T3" fmla="*/ 0 h 5"/>
                  <a:gd name="T4" fmla="*/ 1 w 16"/>
                  <a:gd name="T5" fmla="*/ 2 h 5"/>
                  <a:gd name="T6" fmla="*/ 3 w 16"/>
                  <a:gd name="T7" fmla="*/ 3 h 5"/>
                  <a:gd name="T8" fmla="*/ 5 w 16"/>
                  <a:gd name="T9" fmla="*/ 4 h 5"/>
                  <a:gd name="T10" fmla="*/ 7 w 16"/>
                  <a:gd name="T11" fmla="*/ 4 h 5"/>
                  <a:gd name="T12" fmla="*/ 9 w 16"/>
                  <a:gd name="T13" fmla="*/ 5 h 5"/>
                  <a:gd name="T14" fmla="*/ 11 w 16"/>
                  <a:gd name="T15" fmla="*/ 5 h 5"/>
                  <a:gd name="T16" fmla="*/ 14 w 16"/>
                  <a:gd name="T17" fmla="*/ 4 h 5"/>
                  <a:gd name="T18" fmla="*/ 16 w 16"/>
                  <a:gd name="T19" fmla="*/ 4 h 5"/>
                  <a:gd name="T20" fmla="*/ 16 w 16"/>
                  <a:gd name="T21" fmla="*/ 4 h 5"/>
                  <a:gd name="T22" fmla="*/ 16 w 16"/>
                  <a:gd name="T23" fmla="*/ 4 h 5"/>
                  <a:gd name="T24" fmla="*/ 16 w 16"/>
                  <a:gd name="T25" fmla="*/ 4 h 5"/>
                  <a:gd name="T26" fmla="*/ 16 w 16"/>
                  <a:gd name="T27" fmla="*/ 4 h 5"/>
                  <a:gd name="T28" fmla="*/ 11 w 16"/>
                  <a:gd name="T29" fmla="*/ 4 h 5"/>
                  <a:gd name="T30" fmla="*/ 9 w 16"/>
                  <a:gd name="T31" fmla="*/ 4 h 5"/>
                  <a:gd name="T32" fmla="*/ 7 w 16"/>
                  <a:gd name="T33" fmla="*/ 4 h 5"/>
                  <a:gd name="T34" fmla="*/ 5 w 16"/>
                  <a:gd name="T35" fmla="*/ 4 h 5"/>
                  <a:gd name="T36" fmla="*/ 3 w 16"/>
                  <a:gd name="T37" fmla="*/ 3 h 5"/>
                  <a:gd name="T38" fmla="*/ 1 w 16"/>
                  <a:gd name="T39" fmla="*/ 2 h 5"/>
                  <a:gd name="T40" fmla="*/ 0 w 16"/>
                  <a:gd name="T41" fmla="*/ 0 h 5"/>
                  <a:gd name="T42" fmla="*/ 0 w 16"/>
                  <a:gd name="T43" fmla="*/ 0 h 5"/>
                  <a:gd name="T44" fmla="*/ 0 w 16"/>
                  <a:gd name="T4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5">
                    <a:moveTo>
                      <a:pt x="0" y="0"/>
                    </a:moveTo>
                    <a:lnTo>
                      <a:pt x="0" y="0"/>
                    </a:lnTo>
                    <a:lnTo>
                      <a:pt x="1" y="2"/>
                    </a:lnTo>
                    <a:lnTo>
                      <a:pt x="3" y="3"/>
                    </a:lnTo>
                    <a:lnTo>
                      <a:pt x="5" y="4"/>
                    </a:lnTo>
                    <a:lnTo>
                      <a:pt x="7" y="4"/>
                    </a:lnTo>
                    <a:lnTo>
                      <a:pt x="9" y="5"/>
                    </a:lnTo>
                    <a:lnTo>
                      <a:pt x="11" y="5"/>
                    </a:lnTo>
                    <a:lnTo>
                      <a:pt x="14" y="4"/>
                    </a:lnTo>
                    <a:lnTo>
                      <a:pt x="16" y="4"/>
                    </a:lnTo>
                    <a:lnTo>
                      <a:pt x="16" y="4"/>
                    </a:lnTo>
                    <a:lnTo>
                      <a:pt x="16" y="4"/>
                    </a:lnTo>
                    <a:lnTo>
                      <a:pt x="16" y="4"/>
                    </a:lnTo>
                    <a:lnTo>
                      <a:pt x="16" y="4"/>
                    </a:lnTo>
                    <a:lnTo>
                      <a:pt x="11" y="4"/>
                    </a:lnTo>
                    <a:lnTo>
                      <a:pt x="9" y="4"/>
                    </a:lnTo>
                    <a:lnTo>
                      <a:pt x="7" y="4"/>
                    </a:lnTo>
                    <a:lnTo>
                      <a:pt x="5" y="4"/>
                    </a:lnTo>
                    <a:lnTo>
                      <a:pt x="3" y="3"/>
                    </a:lnTo>
                    <a:lnTo>
                      <a:pt x="1" y="2"/>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303" name="Freeform 3239">
                <a:extLst>
                  <a:ext uri="{FF2B5EF4-FFF2-40B4-BE49-F238E27FC236}">
                    <a16:creationId xmlns:a16="http://schemas.microsoft.com/office/drawing/2014/main" id="{E96CF99E-BBA1-4E9E-91AE-F67B22541FB9}"/>
                  </a:ext>
                </a:extLst>
              </p:cNvPr>
              <p:cNvSpPr>
                <a:spLocks/>
              </p:cNvSpPr>
              <p:nvPr/>
            </p:nvSpPr>
            <p:spPr bwMode="auto">
              <a:xfrm>
                <a:off x="3140" y="1736"/>
                <a:ext cx="16" cy="5"/>
              </a:xfrm>
              <a:custGeom>
                <a:avLst/>
                <a:gdLst>
                  <a:gd name="T0" fmla="*/ 0 w 16"/>
                  <a:gd name="T1" fmla="*/ 0 h 5"/>
                  <a:gd name="T2" fmla="*/ 0 w 16"/>
                  <a:gd name="T3" fmla="*/ 0 h 5"/>
                  <a:gd name="T4" fmla="*/ 1 w 16"/>
                  <a:gd name="T5" fmla="*/ 2 h 5"/>
                  <a:gd name="T6" fmla="*/ 3 w 16"/>
                  <a:gd name="T7" fmla="*/ 3 h 5"/>
                  <a:gd name="T8" fmla="*/ 5 w 16"/>
                  <a:gd name="T9" fmla="*/ 4 h 5"/>
                  <a:gd name="T10" fmla="*/ 7 w 16"/>
                  <a:gd name="T11" fmla="*/ 4 h 5"/>
                  <a:gd name="T12" fmla="*/ 9 w 16"/>
                  <a:gd name="T13" fmla="*/ 5 h 5"/>
                  <a:gd name="T14" fmla="*/ 11 w 16"/>
                  <a:gd name="T15" fmla="*/ 5 h 5"/>
                  <a:gd name="T16" fmla="*/ 14 w 16"/>
                  <a:gd name="T17" fmla="*/ 4 h 5"/>
                  <a:gd name="T18" fmla="*/ 16 w 16"/>
                  <a:gd name="T19" fmla="*/ 4 h 5"/>
                  <a:gd name="T20" fmla="*/ 16 w 16"/>
                  <a:gd name="T21" fmla="*/ 4 h 5"/>
                  <a:gd name="T22" fmla="*/ 16 w 16"/>
                  <a:gd name="T23" fmla="*/ 4 h 5"/>
                  <a:gd name="T24" fmla="*/ 16 w 16"/>
                  <a:gd name="T25" fmla="*/ 4 h 5"/>
                  <a:gd name="T26" fmla="*/ 16 w 16"/>
                  <a:gd name="T27" fmla="*/ 4 h 5"/>
                  <a:gd name="T28" fmla="*/ 11 w 16"/>
                  <a:gd name="T29" fmla="*/ 4 h 5"/>
                  <a:gd name="T30" fmla="*/ 9 w 16"/>
                  <a:gd name="T31" fmla="*/ 4 h 5"/>
                  <a:gd name="T32" fmla="*/ 7 w 16"/>
                  <a:gd name="T33" fmla="*/ 4 h 5"/>
                  <a:gd name="T34" fmla="*/ 5 w 16"/>
                  <a:gd name="T35" fmla="*/ 4 h 5"/>
                  <a:gd name="T36" fmla="*/ 3 w 16"/>
                  <a:gd name="T37" fmla="*/ 3 h 5"/>
                  <a:gd name="T38" fmla="*/ 1 w 16"/>
                  <a:gd name="T39" fmla="*/ 2 h 5"/>
                  <a:gd name="T40" fmla="*/ 0 w 16"/>
                  <a:gd name="T41" fmla="*/ 0 h 5"/>
                  <a:gd name="T42" fmla="*/ 0 w 16"/>
                  <a:gd name="T43" fmla="*/ 0 h 5"/>
                  <a:gd name="T44" fmla="*/ 0 w 16"/>
                  <a:gd name="T4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5">
                    <a:moveTo>
                      <a:pt x="0" y="0"/>
                    </a:moveTo>
                    <a:lnTo>
                      <a:pt x="0" y="0"/>
                    </a:lnTo>
                    <a:lnTo>
                      <a:pt x="1" y="2"/>
                    </a:lnTo>
                    <a:lnTo>
                      <a:pt x="3" y="3"/>
                    </a:lnTo>
                    <a:lnTo>
                      <a:pt x="5" y="4"/>
                    </a:lnTo>
                    <a:lnTo>
                      <a:pt x="7" y="4"/>
                    </a:lnTo>
                    <a:lnTo>
                      <a:pt x="9" y="5"/>
                    </a:lnTo>
                    <a:lnTo>
                      <a:pt x="11" y="5"/>
                    </a:lnTo>
                    <a:lnTo>
                      <a:pt x="14" y="4"/>
                    </a:lnTo>
                    <a:lnTo>
                      <a:pt x="16" y="4"/>
                    </a:lnTo>
                    <a:lnTo>
                      <a:pt x="16" y="4"/>
                    </a:lnTo>
                    <a:lnTo>
                      <a:pt x="16" y="4"/>
                    </a:lnTo>
                    <a:lnTo>
                      <a:pt x="16" y="4"/>
                    </a:lnTo>
                    <a:lnTo>
                      <a:pt x="16" y="4"/>
                    </a:lnTo>
                    <a:lnTo>
                      <a:pt x="11" y="4"/>
                    </a:lnTo>
                    <a:lnTo>
                      <a:pt x="9" y="4"/>
                    </a:lnTo>
                    <a:lnTo>
                      <a:pt x="7" y="4"/>
                    </a:lnTo>
                    <a:lnTo>
                      <a:pt x="5" y="4"/>
                    </a:lnTo>
                    <a:lnTo>
                      <a:pt x="3" y="3"/>
                    </a:lnTo>
                    <a:lnTo>
                      <a:pt x="1" y="2"/>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304" name="Freeform 3240">
                <a:extLst>
                  <a:ext uri="{FF2B5EF4-FFF2-40B4-BE49-F238E27FC236}">
                    <a16:creationId xmlns:a16="http://schemas.microsoft.com/office/drawing/2014/main" id="{362A78CD-F25B-4260-9BC5-7767F426855A}"/>
                  </a:ext>
                </a:extLst>
              </p:cNvPr>
              <p:cNvSpPr>
                <a:spLocks/>
              </p:cNvSpPr>
              <p:nvPr/>
            </p:nvSpPr>
            <p:spPr bwMode="auto">
              <a:xfrm>
                <a:off x="3156" y="1730"/>
                <a:ext cx="9" cy="14"/>
              </a:xfrm>
              <a:custGeom>
                <a:avLst/>
                <a:gdLst>
                  <a:gd name="T0" fmla="*/ 0 w 9"/>
                  <a:gd name="T1" fmla="*/ 14 h 14"/>
                  <a:gd name="T2" fmla="*/ 0 w 9"/>
                  <a:gd name="T3" fmla="*/ 14 h 14"/>
                  <a:gd name="T4" fmla="*/ 1 w 9"/>
                  <a:gd name="T5" fmla="*/ 13 h 14"/>
                  <a:gd name="T6" fmla="*/ 2 w 9"/>
                  <a:gd name="T7" fmla="*/ 12 h 14"/>
                  <a:gd name="T8" fmla="*/ 3 w 9"/>
                  <a:gd name="T9" fmla="*/ 11 h 14"/>
                  <a:gd name="T10" fmla="*/ 3 w 9"/>
                  <a:gd name="T11" fmla="*/ 10 h 14"/>
                  <a:gd name="T12" fmla="*/ 3 w 9"/>
                  <a:gd name="T13" fmla="*/ 10 h 14"/>
                  <a:gd name="T14" fmla="*/ 3 w 9"/>
                  <a:gd name="T15" fmla="*/ 8 h 14"/>
                  <a:gd name="T16" fmla="*/ 2 w 9"/>
                  <a:gd name="T17" fmla="*/ 6 h 14"/>
                  <a:gd name="T18" fmla="*/ 2 w 9"/>
                  <a:gd name="T19" fmla="*/ 6 h 14"/>
                  <a:gd name="T20" fmla="*/ 2 w 9"/>
                  <a:gd name="T21" fmla="*/ 4 h 14"/>
                  <a:gd name="T22" fmla="*/ 2 w 9"/>
                  <a:gd name="T23" fmla="*/ 3 h 14"/>
                  <a:gd name="T24" fmla="*/ 3 w 9"/>
                  <a:gd name="T25" fmla="*/ 2 h 14"/>
                  <a:gd name="T26" fmla="*/ 5 w 9"/>
                  <a:gd name="T27" fmla="*/ 2 h 14"/>
                  <a:gd name="T28" fmla="*/ 5 w 9"/>
                  <a:gd name="T29" fmla="*/ 2 h 14"/>
                  <a:gd name="T30" fmla="*/ 6 w 9"/>
                  <a:gd name="T31" fmla="*/ 1 h 14"/>
                  <a:gd name="T32" fmla="*/ 7 w 9"/>
                  <a:gd name="T33" fmla="*/ 2 h 14"/>
                  <a:gd name="T34" fmla="*/ 8 w 9"/>
                  <a:gd name="T35" fmla="*/ 3 h 14"/>
                  <a:gd name="T36" fmla="*/ 8 w 9"/>
                  <a:gd name="T37" fmla="*/ 4 h 14"/>
                  <a:gd name="T38" fmla="*/ 8 w 9"/>
                  <a:gd name="T39" fmla="*/ 4 h 14"/>
                  <a:gd name="T40" fmla="*/ 8 w 9"/>
                  <a:gd name="T41" fmla="*/ 4 h 14"/>
                  <a:gd name="T42" fmla="*/ 8 w 9"/>
                  <a:gd name="T43" fmla="*/ 4 h 14"/>
                  <a:gd name="T44" fmla="*/ 8 w 9"/>
                  <a:gd name="T45" fmla="*/ 4 h 14"/>
                  <a:gd name="T46" fmla="*/ 9 w 9"/>
                  <a:gd name="T47" fmla="*/ 3 h 14"/>
                  <a:gd name="T48" fmla="*/ 8 w 9"/>
                  <a:gd name="T49" fmla="*/ 2 h 14"/>
                  <a:gd name="T50" fmla="*/ 8 w 9"/>
                  <a:gd name="T51" fmla="*/ 1 h 14"/>
                  <a:gd name="T52" fmla="*/ 7 w 9"/>
                  <a:gd name="T53" fmla="*/ 1 h 14"/>
                  <a:gd name="T54" fmla="*/ 6 w 9"/>
                  <a:gd name="T55" fmla="*/ 0 h 14"/>
                  <a:gd name="T56" fmla="*/ 5 w 9"/>
                  <a:gd name="T57" fmla="*/ 1 h 14"/>
                  <a:gd name="T58" fmla="*/ 3 w 9"/>
                  <a:gd name="T59" fmla="*/ 1 h 14"/>
                  <a:gd name="T60" fmla="*/ 3 w 9"/>
                  <a:gd name="T61" fmla="*/ 1 h 14"/>
                  <a:gd name="T62" fmla="*/ 2 w 9"/>
                  <a:gd name="T63" fmla="*/ 2 h 14"/>
                  <a:gd name="T64" fmla="*/ 1 w 9"/>
                  <a:gd name="T65" fmla="*/ 3 h 14"/>
                  <a:gd name="T66" fmla="*/ 1 w 9"/>
                  <a:gd name="T67" fmla="*/ 4 h 14"/>
                  <a:gd name="T68" fmla="*/ 1 w 9"/>
                  <a:gd name="T69" fmla="*/ 4 h 14"/>
                  <a:gd name="T70" fmla="*/ 2 w 9"/>
                  <a:gd name="T71" fmla="*/ 6 h 14"/>
                  <a:gd name="T72" fmla="*/ 3 w 9"/>
                  <a:gd name="T73" fmla="*/ 9 h 14"/>
                  <a:gd name="T74" fmla="*/ 2 w 9"/>
                  <a:gd name="T75" fmla="*/ 10 h 14"/>
                  <a:gd name="T76" fmla="*/ 2 w 9"/>
                  <a:gd name="T77" fmla="*/ 12 h 14"/>
                  <a:gd name="T78" fmla="*/ 1 w 9"/>
                  <a:gd name="T79" fmla="*/ 13 h 14"/>
                  <a:gd name="T80" fmla="*/ 0 w 9"/>
                  <a:gd name="T81" fmla="*/ 14 h 14"/>
                  <a:gd name="T82" fmla="*/ 0 w 9"/>
                  <a:gd name="T83" fmla="*/ 14 h 14"/>
                  <a:gd name="T84" fmla="*/ 0 w 9"/>
                  <a:gd name="T8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4">
                    <a:moveTo>
                      <a:pt x="0" y="14"/>
                    </a:moveTo>
                    <a:lnTo>
                      <a:pt x="0" y="14"/>
                    </a:lnTo>
                    <a:lnTo>
                      <a:pt x="1" y="13"/>
                    </a:lnTo>
                    <a:lnTo>
                      <a:pt x="2" y="12"/>
                    </a:lnTo>
                    <a:lnTo>
                      <a:pt x="3" y="11"/>
                    </a:lnTo>
                    <a:lnTo>
                      <a:pt x="3" y="10"/>
                    </a:lnTo>
                    <a:lnTo>
                      <a:pt x="3" y="10"/>
                    </a:lnTo>
                    <a:lnTo>
                      <a:pt x="3" y="8"/>
                    </a:lnTo>
                    <a:lnTo>
                      <a:pt x="2" y="6"/>
                    </a:lnTo>
                    <a:lnTo>
                      <a:pt x="2" y="6"/>
                    </a:lnTo>
                    <a:lnTo>
                      <a:pt x="2" y="4"/>
                    </a:lnTo>
                    <a:lnTo>
                      <a:pt x="2" y="3"/>
                    </a:lnTo>
                    <a:lnTo>
                      <a:pt x="3" y="2"/>
                    </a:lnTo>
                    <a:lnTo>
                      <a:pt x="5" y="2"/>
                    </a:lnTo>
                    <a:lnTo>
                      <a:pt x="5" y="2"/>
                    </a:lnTo>
                    <a:lnTo>
                      <a:pt x="6" y="1"/>
                    </a:lnTo>
                    <a:lnTo>
                      <a:pt x="7" y="2"/>
                    </a:lnTo>
                    <a:lnTo>
                      <a:pt x="8" y="3"/>
                    </a:lnTo>
                    <a:lnTo>
                      <a:pt x="8" y="4"/>
                    </a:lnTo>
                    <a:lnTo>
                      <a:pt x="8" y="4"/>
                    </a:lnTo>
                    <a:lnTo>
                      <a:pt x="8" y="4"/>
                    </a:lnTo>
                    <a:lnTo>
                      <a:pt x="8" y="4"/>
                    </a:lnTo>
                    <a:lnTo>
                      <a:pt x="8" y="4"/>
                    </a:lnTo>
                    <a:lnTo>
                      <a:pt x="9" y="3"/>
                    </a:lnTo>
                    <a:lnTo>
                      <a:pt x="8" y="2"/>
                    </a:lnTo>
                    <a:lnTo>
                      <a:pt x="8" y="1"/>
                    </a:lnTo>
                    <a:lnTo>
                      <a:pt x="7" y="1"/>
                    </a:lnTo>
                    <a:lnTo>
                      <a:pt x="6" y="0"/>
                    </a:lnTo>
                    <a:lnTo>
                      <a:pt x="5" y="1"/>
                    </a:lnTo>
                    <a:lnTo>
                      <a:pt x="3" y="1"/>
                    </a:lnTo>
                    <a:lnTo>
                      <a:pt x="3" y="1"/>
                    </a:lnTo>
                    <a:lnTo>
                      <a:pt x="2" y="2"/>
                    </a:lnTo>
                    <a:lnTo>
                      <a:pt x="1" y="3"/>
                    </a:lnTo>
                    <a:lnTo>
                      <a:pt x="1" y="4"/>
                    </a:lnTo>
                    <a:lnTo>
                      <a:pt x="1" y="4"/>
                    </a:lnTo>
                    <a:lnTo>
                      <a:pt x="2" y="6"/>
                    </a:lnTo>
                    <a:lnTo>
                      <a:pt x="3" y="9"/>
                    </a:lnTo>
                    <a:lnTo>
                      <a:pt x="2" y="10"/>
                    </a:lnTo>
                    <a:lnTo>
                      <a:pt x="2" y="12"/>
                    </a:lnTo>
                    <a:lnTo>
                      <a:pt x="1" y="13"/>
                    </a:lnTo>
                    <a:lnTo>
                      <a:pt x="0" y="14"/>
                    </a:lnTo>
                    <a:lnTo>
                      <a:pt x="0" y="14"/>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305" name="Freeform 3241">
                <a:extLst>
                  <a:ext uri="{FF2B5EF4-FFF2-40B4-BE49-F238E27FC236}">
                    <a16:creationId xmlns:a16="http://schemas.microsoft.com/office/drawing/2014/main" id="{5E44410E-2D32-4FE5-9D83-57E73E58B893}"/>
                  </a:ext>
                </a:extLst>
              </p:cNvPr>
              <p:cNvSpPr>
                <a:spLocks/>
              </p:cNvSpPr>
              <p:nvPr/>
            </p:nvSpPr>
            <p:spPr bwMode="auto">
              <a:xfrm>
                <a:off x="3156" y="1730"/>
                <a:ext cx="9" cy="14"/>
              </a:xfrm>
              <a:custGeom>
                <a:avLst/>
                <a:gdLst>
                  <a:gd name="T0" fmla="*/ 0 w 9"/>
                  <a:gd name="T1" fmla="*/ 14 h 14"/>
                  <a:gd name="T2" fmla="*/ 0 w 9"/>
                  <a:gd name="T3" fmla="*/ 14 h 14"/>
                  <a:gd name="T4" fmla="*/ 1 w 9"/>
                  <a:gd name="T5" fmla="*/ 13 h 14"/>
                  <a:gd name="T6" fmla="*/ 2 w 9"/>
                  <a:gd name="T7" fmla="*/ 12 h 14"/>
                  <a:gd name="T8" fmla="*/ 3 w 9"/>
                  <a:gd name="T9" fmla="*/ 11 h 14"/>
                  <a:gd name="T10" fmla="*/ 3 w 9"/>
                  <a:gd name="T11" fmla="*/ 10 h 14"/>
                  <a:gd name="T12" fmla="*/ 3 w 9"/>
                  <a:gd name="T13" fmla="*/ 10 h 14"/>
                  <a:gd name="T14" fmla="*/ 3 w 9"/>
                  <a:gd name="T15" fmla="*/ 8 h 14"/>
                  <a:gd name="T16" fmla="*/ 2 w 9"/>
                  <a:gd name="T17" fmla="*/ 6 h 14"/>
                  <a:gd name="T18" fmla="*/ 2 w 9"/>
                  <a:gd name="T19" fmla="*/ 6 h 14"/>
                  <a:gd name="T20" fmla="*/ 2 w 9"/>
                  <a:gd name="T21" fmla="*/ 4 h 14"/>
                  <a:gd name="T22" fmla="*/ 2 w 9"/>
                  <a:gd name="T23" fmla="*/ 3 h 14"/>
                  <a:gd name="T24" fmla="*/ 3 w 9"/>
                  <a:gd name="T25" fmla="*/ 2 h 14"/>
                  <a:gd name="T26" fmla="*/ 5 w 9"/>
                  <a:gd name="T27" fmla="*/ 2 h 14"/>
                  <a:gd name="T28" fmla="*/ 5 w 9"/>
                  <a:gd name="T29" fmla="*/ 2 h 14"/>
                  <a:gd name="T30" fmla="*/ 6 w 9"/>
                  <a:gd name="T31" fmla="*/ 1 h 14"/>
                  <a:gd name="T32" fmla="*/ 7 w 9"/>
                  <a:gd name="T33" fmla="*/ 2 h 14"/>
                  <a:gd name="T34" fmla="*/ 8 w 9"/>
                  <a:gd name="T35" fmla="*/ 3 h 14"/>
                  <a:gd name="T36" fmla="*/ 8 w 9"/>
                  <a:gd name="T37" fmla="*/ 4 h 14"/>
                  <a:gd name="T38" fmla="*/ 8 w 9"/>
                  <a:gd name="T39" fmla="*/ 4 h 14"/>
                  <a:gd name="T40" fmla="*/ 8 w 9"/>
                  <a:gd name="T41" fmla="*/ 4 h 14"/>
                  <a:gd name="T42" fmla="*/ 8 w 9"/>
                  <a:gd name="T43" fmla="*/ 4 h 14"/>
                  <a:gd name="T44" fmla="*/ 8 w 9"/>
                  <a:gd name="T45" fmla="*/ 4 h 14"/>
                  <a:gd name="T46" fmla="*/ 9 w 9"/>
                  <a:gd name="T47" fmla="*/ 3 h 14"/>
                  <a:gd name="T48" fmla="*/ 8 w 9"/>
                  <a:gd name="T49" fmla="*/ 2 h 14"/>
                  <a:gd name="T50" fmla="*/ 8 w 9"/>
                  <a:gd name="T51" fmla="*/ 1 h 14"/>
                  <a:gd name="T52" fmla="*/ 7 w 9"/>
                  <a:gd name="T53" fmla="*/ 1 h 14"/>
                  <a:gd name="T54" fmla="*/ 6 w 9"/>
                  <a:gd name="T55" fmla="*/ 0 h 14"/>
                  <a:gd name="T56" fmla="*/ 5 w 9"/>
                  <a:gd name="T57" fmla="*/ 1 h 14"/>
                  <a:gd name="T58" fmla="*/ 3 w 9"/>
                  <a:gd name="T59" fmla="*/ 1 h 14"/>
                  <a:gd name="T60" fmla="*/ 3 w 9"/>
                  <a:gd name="T61" fmla="*/ 1 h 14"/>
                  <a:gd name="T62" fmla="*/ 2 w 9"/>
                  <a:gd name="T63" fmla="*/ 2 h 14"/>
                  <a:gd name="T64" fmla="*/ 1 w 9"/>
                  <a:gd name="T65" fmla="*/ 3 h 14"/>
                  <a:gd name="T66" fmla="*/ 1 w 9"/>
                  <a:gd name="T67" fmla="*/ 4 h 14"/>
                  <a:gd name="T68" fmla="*/ 1 w 9"/>
                  <a:gd name="T69" fmla="*/ 4 h 14"/>
                  <a:gd name="T70" fmla="*/ 2 w 9"/>
                  <a:gd name="T71" fmla="*/ 6 h 14"/>
                  <a:gd name="T72" fmla="*/ 3 w 9"/>
                  <a:gd name="T73" fmla="*/ 9 h 14"/>
                  <a:gd name="T74" fmla="*/ 2 w 9"/>
                  <a:gd name="T75" fmla="*/ 10 h 14"/>
                  <a:gd name="T76" fmla="*/ 2 w 9"/>
                  <a:gd name="T77" fmla="*/ 12 h 14"/>
                  <a:gd name="T78" fmla="*/ 1 w 9"/>
                  <a:gd name="T79" fmla="*/ 13 h 14"/>
                  <a:gd name="T80" fmla="*/ 0 w 9"/>
                  <a:gd name="T81" fmla="*/ 14 h 14"/>
                  <a:gd name="T82" fmla="*/ 0 w 9"/>
                  <a:gd name="T83" fmla="*/ 14 h 14"/>
                  <a:gd name="T84" fmla="*/ 0 w 9"/>
                  <a:gd name="T8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4">
                    <a:moveTo>
                      <a:pt x="0" y="14"/>
                    </a:moveTo>
                    <a:lnTo>
                      <a:pt x="0" y="14"/>
                    </a:lnTo>
                    <a:lnTo>
                      <a:pt x="1" y="13"/>
                    </a:lnTo>
                    <a:lnTo>
                      <a:pt x="2" y="12"/>
                    </a:lnTo>
                    <a:lnTo>
                      <a:pt x="3" y="11"/>
                    </a:lnTo>
                    <a:lnTo>
                      <a:pt x="3" y="10"/>
                    </a:lnTo>
                    <a:lnTo>
                      <a:pt x="3" y="10"/>
                    </a:lnTo>
                    <a:lnTo>
                      <a:pt x="3" y="8"/>
                    </a:lnTo>
                    <a:lnTo>
                      <a:pt x="2" y="6"/>
                    </a:lnTo>
                    <a:lnTo>
                      <a:pt x="2" y="6"/>
                    </a:lnTo>
                    <a:lnTo>
                      <a:pt x="2" y="4"/>
                    </a:lnTo>
                    <a:lnTo>
                      <a:pt x="2" y="3"/>
                    </a:lnTo>
                    <a:lnTo>
                      <a:pt x="3" y="2"/>
                    </a:lnTo>
                    <a:lnTo>
                      <a:pt x="5" y="2"/>
                    </a:lnTo>
                    <a:lnTo>
                      <a:pt x="5" y="2"/>
                    </a:lnTo>
                    <a:lnTo>
                      <a:pt x="6" y="1"/>
                    </a:lnTo>
                    <a:lnTo>
                      <a:pt x="7" y="2"/>
                    </a:lnTo>
                    <a:lnTo>
                      <a:pt x="8" y="3"/>
                    </a:lnTo>
                    <a:lnTo>
                      <a:pt x="8" y="4"/>
                    </a:lnTo>
                    <a:lnTo>
                      <a:pt x="8" y="4"/>
                    </a:lnTo>
                    <a:lnTo>
                      <a:pt x="8" y="4"/>
                    </a:lnTo>
                    <a:lnTo>
                      <a:pt x="8" y="4"/>
                    </a:lnTo>
                    <a:lnTo>
                      <a:pt x="8" y="4"/>
                    </a:lnTo>
                    <a:lnTo>
                      <a:pt x="9" y="3"/>
                    </a:lnTo>
                    <a:lnTo>
                      <a:pt x="8" y="2"/>
                    </a:lnTo>
                    <a:lnTo>
                      <a:pt x="8" y="1"/>
                    </a:lnTo>
                    <a:lnTo>
                      <a:pt x="7" y="1"/>
                    </a:lnTo>
                    <a:lnTo>
                      <a:pt x="6" y="0"/>
                    </a:lnTo>
                    <a:lnTo>
                      <a:pt x="5" y="1"/>
                    </a:lnTo>
                    <a:lnTo>
                      <a:pt x="3" y="1"/>
                    </a:lnTo>
                    <a:lnTo>
                      <a:pt x="3" y="1"/>
                    </a:lnTo>
                    <a:lnTo>
                      <a:pt x="2" y="2"/>
                    </a:lnTo>
                    <a:lnTo>
                      <a:pt x="1" y="3"/>
                    </a:lnTo>
                    <a:lnTo>
                      <a:pt x="1" y="4"/>
                    </a:lnTo>
                    <a:lnTo>
                      <a:pt x="1" y="4"/>
                    </a:lnTo>
                    <a:lnTo>
                      <a:pt x="2" y="6"/>
                    </a:lnTo>
                    <a:lnTo>
                      <a:pt x="3" y="9"/>
                    </a:lnTo>
                    <a:lnTo>
                      <a:pt x="2" y="10"/>
                    </a:lnTo>
                    <a:lnTo>
                      <a:pt x="2" y="12"/>
                    </a:lnTo>
                    <a:lnTo>
                      <a:pt x="1" y="13"/>
                    </a:lnTo>
                    <a:lnTo>
                      <a:pt x="0" y="14"/>
                    </a:lnTo>
                    <a:lnTo>
                      <a:pt x="0" y="14"/>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306" name="Freeform 3242">
                <a:extLst>
                  <a:ext uri="{FF2B5EF4-FFF2-40B4-BE49-F238E27FC236}">
                    <a16:creationId xmlns:a16="http://schemas.microsoft.com/office/drawing/2014/main" id="{B4BB2735-790C-453D-8435-6F52757320F9}"/>
                  </a:ext>
                </a:extLst>
              </p:cNvPr>
              <p:cNvSpPr>
                <a:spLocks/>
              </p:cNvSpPr>
              <p:nvPr/>
            </p:nvSpPr>
            <p:spPr bwMode="auto">
              <a:xfrm>
                <a:off x="3158" y="1733"/>
                <a:ext cx="5" cy="3"/>
              </a:xfrm>
              <a:custGeom>
                <a:avLst/>
                <a:gdLst>
                  <a:gd name="T0" fmla="*/ 0 w 5"/>
                  <a:gd name="T1" fmla="*/ 3 h 3"/>
                  <a:gd name="T2" fmla="*/ 0 w 5"/>
                  <a:gd name="T3" fmla="*/ 3 h 3"/>
                  <a:gd name="T4" fmla="*/ 1 w 5"/>
                  <a:gd name="T5" fmla="*/ 2 h 3"/>
                  <a:gd name="T6" fmla="*/ 1 w 5"/>
                  <a:gd name="T7" fmla="*/ 2 h 3"/>
                  <a:gd name="T8" fmla="*/ 1 w 5"/>
                  <a:gd name="T9" fmla="*/ 1 h 3"/>
                  <a:gd name="T10" fmla="*/ 1 w 5"/>
                  <a:gd name="T11" fmla="*/ 1 h 3"/>
                  <a:gd name="T12" fmla="*/ 2 w 5"/>
                  <a:gd name="T13" fmla="*/ 1 h 3"/>
                  <a:gd name="T14" fmla="*/ 3 w 5"/>
                  <a:gd name="T15" fmla="*/ 1 h 3"/>
                  <a:gd name="T16" fmla="*/ 4 w 5"/>
                  <a:gd name="T17" fmla="*/ 1 h 3"/>
                  <a:gd name="T18" fmla="*/ 5 w 5"/>
                  <a:gd name="T19" fmla="*/ 2 h 3"/>
                  <a:gd name="T20" fmla="*/ 5 w 5"/>
                  <a:gd name="T21" fmla="*/ 2 h 3"/>
                  <a:gd name="T22" fmla="*/ 5 w 5"/>
                  <a:gd name="T23" fmla="*/ 2 h 3"/>
                  <a:gd name="T24" fmla="*/ 5 w 5"/>
                  <a:gd name="T25" fmla="*/ 2 h 3"/>
                  <a:gd name="T26" fmla="*/ 4 w 5"/>
                  <a:gd name="T27" fmla="*/ 1 h 3"/>
                  <a:gd name="T28" fmla="*/ 4 w 5"/>
                  <a:gd name="T29" fmla="*/ 1 h 3"/>
                  <a:gd name="T30" fmla="*/ 3 w 5"/>
                  <a:gd name="T31" fmla="*/ 0 h 3"/>
                  <a:gd name="T32" fmla="*/ 1 w 5"/>
                  <a:gd name="T33" fmla="*/ 1 h 3"/>
                  <a:gd name="T34" fmla="*/ 1 w 5"/>
                  <a:gd name="T35" fmla="*/ 1 h 3"/>
                  <a:gd name="T36" fmla="*/ 1 w 5"/>
                  <a:gd name="T37" fmla="*/ 1 h 3"/>
                  <a:gd name="T38" fmla="*/ 0 w 5"/>
                  <a:gd name="T39" fmla="*/ 2 h 3"/>
                  <a:gd name="T40" fmla="*/ 0 w 5"/>
                  <a:gd name="T41" fmla="*/ 3 h 3"/>
                  <a:gd name="T42" fmla="*/ 0 w 5"/>
                  <a:gd name="T43" fmla="*/ 3 h 3"/>
                  <a:gd name="T44" fmla="*/ 0 w 5"/>
                  <a:gd name="T4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3">
                    <a:moveTo>
                      <a:pt x="0" y="3"/>
                    </a:moveTo>
                    <a:lnTo>
                      <a:pt x="0" y="3"/>
                    </a:lnTo>
                    <a:lnTo>
                      <a:pt x="1" y="2"/>
                    </a:lnTo>
                    <a:lnTo>
                      <a:pt x="1" y="2"/>
                    </a:lnTo>
                    <a:lnTo>
                      <a:pt x="1" y="1"/>
                    </a:lnTo>
                    <a:lnTo>
                      <a:pt x="1" y="1"/>
                    </a:lnTo>
                    <a:lnTo>
                      <a:pt x="2" y="1"/>
                    </a:lnTo>
                    <a:lnTo>
                      <a:pt x="3" y="1"/>
                    </a:lnTo>
                    <a:lnTo>
                      <a:pt x="4" y="1"/>
                    </a:lnTo>
                    <a:lnTo>
                      <a:pt x="5" y="2"/>
                    </a:lnTo>
                    <a:lnTo>
                      <a:pt x="5" y="2"/>
                    </a:lnTo>
                    <a:lnTo>
                      <a:pt x="5" y="2"/>
                    </a:lnTo>
                    <a:lnTo>
                      <a:pt x="5" y="2"/>
                    </a:lnTo>
                    <a:lnTo>
                      <a:pt x="4" y="1"/>
                    </a:lnTo>
                    <a:lnTo>
                      <a:pt x="4" y="1"/>
                    </a:lnTo>
                    <a:lnTo>
                      <a:pt x="3" y="0"/>
                    </a:lnTo>
                    <a:lnTo>
                      <a:pt x="1" y="1"/>
                    </a:lnTo>
                    <a:lnTo>
                      <a:pt x="1" y="1"/>
                    </a:lnTo>
                    <a:lnTo>
                      <a:pt x="1" y="1"/>
                    </a:lnTo>
                    <a:lnTo>
                      <a:pt x="0" y="2"/>
                    </a:lnTo>
                    <a:lnTo>
                      <a:pt x="0"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307" name="Freeform 3243">
                <a:extLst>
                  <a:ext uri="{FF2B5EF4-FFF2-40B4-BE49-F238E27FC236}">
                    <a16:creationId xmlns:a16="http://schemas.microsoft.com/office/drawing/2014/main" id="{91911228-CC7F-42D0-B333-CC64635EFF5C}"/>
                  </a:ext>
                </a:extLst>
              </p:cNvPr>
              <p:cNvSpPr>
                <a:spLocks/>
              </p:cNvSpPr>
              <p:nvPr/>
            </p:nvSpPr>
            <p:spPr bwMode="auto">
              <a:xfrm>
                <a:off x="3158" y="1733"/>
                <a:ext cx="5" cy="3"/>
              </a:xfrm>
              <a:custGeom>
                <a:avLst/>
                <a:gdLst>
                  <a:gd name="T0" fmla="*/ 0 w 5"/>
                  <a:gd name="T1" fmla="*/ 3 h 3"/>
                  <a:gd name="T2" fmla="*/ 0 w 5"/>
                  <a:gd name="T3" fmla="*/ 3 h 3"/>
                  <a:gd name="T4" fmla="*/ 1 w 5"/>
                  <a:gd name="T5" fmla="*/ 2 h 3"/>
                  <a:gd name="T6" fmla="*/ 1 w 5"/>
                  <a:gd name="T7" fmla="*/ 2 h 3"/>
                  <a:gd name="T8" fmla="*/ 1 w 5"/>
                  <a:gd name="T9" fmla="*/ 1 h 3"/>
                  <a:gd name="T10" fmla="*/ 1 w 5"/>
                  <a:gd name="T11" fmla="*/ 1 h 3"/>
                  <a:gd name="T12" fmla="*/ 2 w 5"/>
                  <a:gd name="T13" fmla="*/ 1 h 3"/>
                  <a:gd name="T14" fmla="*/ 3 w 5"/>
                  <a:gd name="T15" fmla="*/ 1 h 3"/>
                  <a:gd name="T16" fmla="*/ 4 w 5"/>
                  <a:gd name="T17" fmla="*/ 1 h 3"/>
                  <a:gd name="T18" fmla="*/ 5 w 5"/>
                  <a:gd name="T19" fmla="*/ 2 h 3"/>
                  <a:gd name="T20" fmla="*/ 5 w 5"/>
                  <a:gd name="T21" fmla="*/ 2 h 3"/>
                  <a:gd name="T22" fmla="*/ 5 w 5"/>
                  <a:gd name="T23" fmla="*/ 2 h 3"/>
                  <a:gd name="T24" fmla="*/ 5 w 5"/>
                  <a:gd name="T25" fmla="*/ 2 h 3"/>
                  <a:gd name="T26" fmla="*/ 4 w 5"/>
                  <a:gd name="T27" fmla="*/ 1 h 3"/>
                  <a:gd name="T28" fmla="*/ 4 w 5"/>
                  <a:gd name="T29" fmla="*/ 1 h 3"/>
                  <a:gd name="T30" fmla="*/ 3 w 5"/>
                  <a:gd name="T31" fmla="*/ 0 h 3"/>
                  <a:gd name="T32" fmla="*/ 1 w 5"/>
                  <a:gd name="T33" fmla="*/ 1 h 3"/>
                  <a:gd name="T34" fmla="*/ 1 w 5"/>
                  <a:gd name="T35" fmla="*/ 1 h 3"/>
                  <a:gd name="T36" fmla="*/ 1 w 5"/>
                  <a:gd name="T37" fmla="*/ 1 h 3"/>
                  <a:gd name="T38" fmla="*/ 0 w 5"/>
                  <a:gd name="T39" fmla="*/ 2 h 3"/>
                  <a:gd name="T40" fmla="*/ 0 w 5"/>
                  <a:gd name="T41" fmla="*/ 3 h 3"/>
                  <a:gd name="T42" fmla="*/ 0 w 5"/>
                  <a:gd name="T43" fmla="*/ 3 h 3"/>
                  <a:gd name="T44" fmla="*/ 0 w 5"/>
                  <a:gd name="T4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3">
                    <a:moveTo>
                      <a:pt x="0" y="3"/>
                    </a:moveTo>
                    <a:lnTo>
                      <a:pt x="0" y="3"/>
                    </a:lnTo>
                    <a:lnTo>
                      <a:pt x="1" y="2"/>
                    </a:lnTo>
                    <a:lnTo>
                      <a:pt x="1" y="2"/>
                    </a:lnTo>
                    <a:lnTo>
                      <a:pt x="1" y="1"/>
                    </a:lnTo>
                    <a:lnTo>
                      <a:pt x="1" y="1"/>
                    </a:lnTo>
                    <a:lnTo>
                      <a:pt x="2" y="1"/>
                    </a:lnTo>
                    <a:lnTo>
                      <a:pt x="3" y="1"/>
                    </a:lnTo>
                    <a:lnTo>
                      <a:pt x="4" y="1"/>
                    </a:lnTo>
                    <a:lnTo>
                      <a:pt x="5" y="2"/>
                    </a:lnTo>
                    <a:lnTo>
                      <a:pt x="5" y="2"/>
                    </a:lnTo>
                    <a:lnTo>
                      <a:pt x="5" y="2"/>
                    </a:lnTo>
                    <a:lnTo>
                      <a:pt x="5" y="2"/>
                    </a:lnTo>
                    <a:lnTo>
                      <a:pt x="4" y="1"/>
                    </a:lnTo>
                    <a:lnTo>
                      <a:pt x="4" y="1"/>
                    </a:lnTo>
                    <a:lnTo>
                      <a:pt x="3" y="0"/>
                    </a:lnTo>
                    <a:lnTo>
                      <a:pt x="1" y="1"/>
                    </a:lnTo>
                    <a:lnTo>
                      <a:pt x="1" y="1"/>
                    </a:lnTo>
                    <a:lnTo>
                      <a:pt x="1" y="1"/>
                    </a:lnTo>
                    <a:lnTo>
                      <a:pt x="0" y="2"/>
                    </a:lnTo>
                    <a:lnTo>
                      <a:pt x="0" y="3"/>
                    </a:lnTo>
                    <a:lnTo>
                      <a:pt x="0" y="3"/>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308" name="Freeform 3244">
                <a:extLst>
                  <a:ext uri="{FF2B5EF4-FFF2-40B4-BE49-F238E27FC236}">
                    <a16:creationId xmlns:a16="http://schemas.microsoft.com/office/drawing/2014/main" id="{D5332665-470F-41AA-88D3-AFDCA12D6317}"/>
                  </a:ext>
                </a:extLst>
              </p:cNvPr>
              <p:cNvSpPr>
                <a:spLocks/>
              </p:cNvSpPr>
              <p:nvPr/>
            </p:nvSpPr>
            <p:spPr bwMode="auto">
              <a:xfrm>
                <a:off x="3155" y="1738"/>
                <a:ext cx="37" cy="12"/>
              </a:xfrm>
              <a:custGeom>
                <a:avLst/>
                <a:gdLst>
                  <a:gd name="T0" fmla="*/ 0 w 37"/>
                  <a:gd name="T1" fmla="*/ 6 h 12"/>
                  <a:gd name="T2" fmla="*/ 1 w 37"/>
                  <a:gd name="T3" fmla="*/ 8 h 12"/>
                  <a:gd name="T4" fmla="*/ 3 w 37"/>
                  <a:gd name="T5" fmla="*/ 10 h 12"/>
                  <a:gd name="T6" fmla="*/ 4 w 37"/>
                  <a:gd name="T7" fmla="*/ 9 h 12"/>
                  <a:gd name="T8" fmla="*/ 6 w 37"/>
                  <a:gd name="T9" fmla="*/ 8 h 12"/>
                  <a:gd name="T10" fmla="*/ 8 w 37"/>
                  <a:gd name="T11" fmla="*/ 6 h 12"/>
                  <a:gd name="T12" fmla="*/ 13 w 37"/>
                  <a:gd name="T13" fmla="*/ 3 h 12"/>
                  <a:gd name="T14" fmla="*/ 14 w 37"/>
                  <a:gd name="T15" fmla="*/ 2 h 12"/>
                  <a:gd name="T16" fmla="*/ 19 w 37"/>
                  <a:gd name="T17" fmla="*/ 2 h 12"/>
                  <a:gd name="T18" fmla="*/ 20 w 37"/>
                  <a:gd name="T19" fmla="*/ 3 h 12"/>
                  <a:gd name="T20" fmla="*/ 20 w 37"/>
                  <a:gd name="T21" fmla="*/ 5 h 12"/>
                  <a:gd name="T22" fmla="*/ 21 w 37"/>
                  <a:gd name="T23" fmla="*/ 7 h 12"/>
                  <a:gd name="T24" fmla="*/ 23 w 37"/>
                  <a:gd name="T25" fmla="*/ 9 h 12"/>
                  <a:gd name="T26" fmla="*/ 24 w 37"/>
                  <a:gd name="T27" fmla="*/ 10 h 12"/>
                  <a:gd name="T28" fmla="*/ 28 w 37"/>
                  <a:gd name="T29" fmla="*/ 12 h 12"/>
                  <a:gd name="T30" fmla="*/ 32 w 37"/>
                  <a:gd name="T31" fmla="*/ 12 h 12"/>
                  <a:gd name="T32" fmla="*/ 35 w 37"/>
                  <a:gd name="T33" fmla="*/ 11 h 12"/>
                  <a:gd name="T34" fmla="*/ 37 w 37"/>
                  <a:gd name="T35" fmla="*/ 8 h 12"/>
                  <a:gd name="T36" fmla="*/ 37 w 37"/>
                  <a:gd name="T37" fmla="*/ 7 h 12"/>
                  <a:gd name="T38" fmla="*/ 36 w 37"/>
                  <a:gd name="T39" fmla="*/ 4 h 12"/>
                  <a:gd name="T40" fmla="*/ 35 w 37"/>
                  <a:gd name="T41" fmla="*/ 2 h 12"/>
                  <a:gd name="T42" fmla="*/ 33 w 37"/>
                  <a:gd name="T43" fmla="*/ 2 h 12"/>
                  <a:gd name="T44" fmla="*/ 32 w 37"/>
                  <a:gd name="T45" fmla="*/ 2 h 12"/>
                  <a:gd name="T46" fmla="*/ 32 w 37"/>
                  <a:gd name="T47" fmla="*/ 3 h 12"/>
                  <a:gd name="T48" fmla="*/ 33 w 37"/>
                  <a:gd name="T49" fmla="*/ 3 h 12"/>
                  <a:gd name="T50" fmla="*/ 33 w 37"/>
                  <a:gd name="T51" fmla="*/ 3 h 12"/>
                  <a:gd name="T52" fmla="*/ 35 w 37"/>
                  <a:gd name="T53" fmla="*/ 3 h 12"/>
                  <a:gd name="T54" fmla="*/ 36 w 37"/>
                  <a:gd name="T55" fmla="*/ 4 h 12"/>
                  <a:gd name="T56" fmla="*/ 37 w 37"/>
                  <a:gd name="T57" fmla="*/ 6 h 12"/>
                  <a:gd name="T58" fmla="*/ 36 w 37"/>
                  <a:gd name="T59" fmla="*/ 8 h 12"/>
                  <a:gd name="T60" fmla="*/ 35 w 37"/>
                  <a:gd name="T61" fmla="*/ 9 h 12"/>
                  <a:gd name="T62" fmla="*/ 33 w 37"/>
                  <a:gd name="T63" fmla="*/ 11 h 12"/>
                  <a:gd name="T64" fmla="*/ 31 w 37"/>
                  <a:gd name="T65" fmla="*/ 12 h 12"/>
                  <a:gd name="T66" fmla="*/ 26 w 37"/>
                  <a:gd name="T67" fmla="*/ 10 h 12"/>
                  <a:gd name="T68" fmla="*/ 24 w 37"/>
                  <a:gd name="T69" fmla="*/ 9 h 12"/>
                  <a:gd name="T70" fmla="*/ 22 w 37"/>
                  <a:gd name="T71" fmla="*/ 8 h 12"/>
                  <a:gd name="T72" fmla="*/ 21 w 37"/>
                  <a:gd name="T73" fmla="*/ 4 h 12"/>
                  <a:gd name="T74" fmla="*/ 21 w 37"/>
                  <a:gd name="T75" fmla="*/ 2 h 12"/>
                  <a:gd name="T76" fmla="*/ 20 w 37"/>
                  <a:gd name="T77" fmla="*/ 1 h 12"/>
                  <a:gd name="T78" fmla="*/ 18 w 37"/>
                  <a:gd name="T79" fmla="*/ 0 h 12"/>
                  <a:gd name="T80" fmla="*/ 14 w 37"/>
                  <a:gd name="T81" fmla="*/ 1 h 12"/>
                  <a:gd name="T82" fmla="*/ 12 w 37"/>
                  <a:gd name="T83" fmla="*/ 1 h 12"/>
                  <a:gd name="T84" fmla="*/ 10 w 37"/>
                  <a:gd name="T85" fmla="*/ 3 h 12"/>
                  <a:gd name="T86" fmla="*/ 8 w 37"/>
                  <a:gd name="T87" fmla="*/ 4 h 12"/>
                  <a:gd name="T88" fmla="*/ 6 w 37"/>
                  <a:gd name="T89" fmla="*/ 8 h 12"/>
                  <a:gd name="T90" fmla="*/ 5 w 37"/>
                  <a:gd name="T91" fmla="*/ 8 h 12"/>
                  <a:gd name="T92" fmla="*/ 3 w 37"/>
                  <a:gd name="T93" fmla="*/ 9 h 12"/>
                  <a:gd name="T94" fmla="*/ 1 w 37"/>
                  <a:gd name="T95" fmla="*/ 8 h 12"/>
                  <a:gd name="T96" fmla="*/ 0 w 37"/>
                  <a:gd name="T9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 h="12">
                    <a:moveTo>
                      <a:pt x="0" y="6"/>
                    </a:moveTo>
                    <a:lnTo>
                      <a:pt x="0" y="6"/>
                    </a:lnTo>
                    <a:lnTo>
                      <a:pt x="1" y="7"/>
                    </a:lnTo>
                    <a:lnTo>
                      <a:pt x="1" y="8"/>
                    </a:lnTo>
                    <a:lnTo>
                      <a:pt x="2" y="9"/>
                    </a:lnTo>
                    <a:lnTo>
                      <a:pt x="3" y="10"/>
                    </a:lnTo>
                    <a:lnTo>
                      <a:pt x="3" y="10"/>
                    </a:lnTo>
                    <a:lnTo>
                      <a:pt x="4" y="9"/>
                    </a:lnTo>
                    <a:lnTo>
                      <a:pt x="4" y="9"/>
                    </a:lnTo>
                    <a:lnTo>
                      <a:pt x="6" y="8"/>
                    </a:lnTo>
                    <a:lnTo>
                      <a:pt x="8" y="6"/>
                    </a:lnTo>
                    <a:lnTo>
                      <a:pt x="8" y="6"/>
                    </a:lnTo>
                    <a:lnTo>
                      <a:pt x="11" y="3"/>
                    </a:lnTo>
                    <a:lnTo>
                      <a:pt x="13" y="3"/>
                    </a:lnTo>
                    <a:lnTo>
                      <a:pt x="14" y="2"/>
                    </a:lnTo>
                    <a:lnTo>
                      <a:pt x="14" y="2"/>
                    </a:lnTo>
                    <a:lnTo>
                      <a:pt x="16" y="2"/>
                    </a:lnTo>
                    <a:lnTo>
                      <a:pt x="19" y="2"/>
                    </a:lnTo>
                    <a:lnTo>
                      <a:pt x="19" y="2"/>
                    </a:lnTo>
                    <a:lnTo>
                      <a:pt x="20" y="3"/>
                    </a:lnTo>
                    <a:lnTo>
                      <a:pt x="20" y="3"/>
                    </a:lnTo>
                    <a:lnTo>
                      <a:pt x="20" y="5"/>
                    </a:lnTo>
                    <a:lnTo>
                      <a:pt x="20" y="5"/>
                    </a:lnTo>
                    <a:lnTo>
                      <a:pt x="21" y="7"/>
                    </a:lnTo>
                    <a:lnTo>
                      <a:pt x="21" y="8"/>
                    </a:lnTo>
                    <a:lnTo>
                      <a:pt x="23" y="9"/>
                    </a:lnTo>
                    <a:lnTo>
                      <a:pt x="24" y="10"/>
                    </a:lnTo>
                    <a:lnTo>
                      <a:pt x="24" y="10"/>
                    </a:lnTo>
                    <a:lnTo>
                      <a:pt x="26" y="11"/>
                    </a:lnTo>
                    <a:lnTo>
                      <a:pt x="28" y="12"/>
                    </a:lnTo>
                    <a:lnTo>
                      <a:pt x="30" y="12"/>
                    </a:lnTo>
                    <a:lnTo>
                      <a:pt x="32" y="12"/>
                    </a:lnTo>
                    <a:lnTo>
                      <a:pt x="33" y="12"/>
                    </a:lnTo>
                    <a:lnTo>
                      <a:pt x="35" y="11"/>
                    </a:lnTo>
                    <a:lnTo>
                      <a:pt x="36" y="9"/>
                    </a:lnTo>
                    <a:lnTo>
                      <a:pt x="37" y="8"/>
                    </a:lnTo>
                    <a:lnTo>
                      <a:pt x="37" y="8"/>
                    </a:lnTo>
                    <a:lnTo>
                      <a:pt x="37" y="7"/>
                    </a:lnTo>
                    <a:lnTo>
                      <a:pt x="37" y="6"/>
                    </a:lnTo>
                    <a:lnTo>
                      <a:pt x="36" y="4"/>
                    </a:lnTo>
                    <a:lnTo>
                      <a:pt x="36" y="3"/>
                    </a:lnTo>
                    <a:lnTo>
                      <a:pt x="35" y="2"/>
                    </a:lnTo>
                    <a:lnTo>
                      <a:pt x="34" y="2"/>
                    </a:lnTo>
                    <a:lnTo>
                      <a:pt x="33" y="2"/>
                    </a:lnTo>
                    <a:lnTo>
                      <a:pt x="32" y="2"/>
                    </a:lnTo>
                    <a:lnTo>
                      <a:pt x="32" y="2"/>
                    </a:lnTo>
                    <a:lnTo>
                      <a:pt x="32" y="3"/>
                    </a:lnTo>
                    <a:lnTo>
                      <a:pt x="32" y="3"/>
                    </a:lnTo>
                    <a:lnTo>
                      <a:pt x="32" y="3"/>
                    </a:lnTo>
                    <a:lnTo>
                      <a:pt x="33" y="3"/>
                    </a:lnTo>
                    <a:lnTo>
                      <a:pt x="33" y="3"/>
                    </a:lnTo>
                    <a:lnTo>
                      <a:pt x="33" y="3"/>
                    </a:lnTo>
                    <a:lnTo>
                      <a:pt x="34" y="3"/>
                    </a:lnTo>
                    <a:lnTo>
                      <a:pt x="35" y="3"/>
                    </a:lnTo>
                    <a:lnTo>
                      <a:pt x="36" y="4"/>
                    </a:lnTo>
                    <a:lnTo>
                      <a:pt x="36" y="4"/>
                    </a:lnTo>
                    <a:lnTo>
                      <a:pt x="36" y="4"/>
                    </a:lnTo>
                    <a:lnTo>
                      <a:pt x="37" y="6"/>
                    </a:lnTo>
                    <a:lnTo>
                      <a:pt x="37" y="7"/>
                    </a:lnTo>
                    <a:lnTo>
                      <a:pt x="36" y="8"/>
                    </a:lnTo>
                    <a:lnTo>
                      <a:pt x="36" y="9"/>
                    </a:lnTo>
                    <a:lnTo>
                      <a:pt x="35" y="9"/>
                    </a:lnTo>
                    <a:lnTo>
                      <a:pt x="33" y="11"/>
                    </a:lnTo>
                    <a:lnTo>
                      <a:pt x="33" y="11"/>
                    </a:lnTo>
                    <a:lnTo>
                      <a:pt x="32" y="12"/>
                    </a:lnTo>
                    <a:lnTo>
                      <a:pt x="31" y="12"/>
                    </a:lnTo>
                    <a:lnTo>
                      <a:pt x="29" y="12"/>
                    </a:lnTo>
                    <a:lnTo>
                      <a:pt x="26" y="10"/>
                    </a:lnTo>
                    <a:lnTo>
                      <a:pt x="24" y="9"/>
                    </a:lnTo>
                    <a:lnTo>
                      <a:pt x="24" y="9"/>
                    </a:lnTo>
                    <a:lnTo>
                      <a:pt x="22" y="9"/>
                    </a:lnTo>
                    <a:lnTo>
                      <a:pt x="22" y="8"/>
                    </a:lnTo>
                    <a:lnTo>
                      <a:pt x="21" y="6"/>
                    </a:lnTo>
                    <a:lnTo>
                      <a:pt x="21" y="4"/>
                    </a:lnTo>
                    <a:lnTo>
                      <a:pt x="21" y="2"/>
                    </a:lnTo>
                    <a:lnTo>
                      <a:pt x="21" y="2"/>
                    </a:lnTo>
                    <a:lnTo>
                      <a:pt x="21" y="2"/>
                    </a:lnTo>
                    <a:lnTo>
                      <a:pt x="20" y="1"/>
                    </a:lnTo>
                    <a:lnTo>
                      <a:pt x="20" y="1"/>
                    </a:lnTo>
                    <a:lnTo>
                      <a:pt x="18" y="0"/>
                    </a:lnTo>
                    <a:lnTo>
                      <a:pt x="16" y="0"/>
                    </a:lnTo>
                    <a:lnTo>
                      <a:pt x="14" y="1"/>
                    </a:lnTo>
                    <a:lnTo>
                      <a:pt x="12" y="1"/>
                    </a:lnTo>
                    <a:lnTo>
                      <a:pt x="12" y="1"/>
                    </a:lnTo>
                    <a:lnTo>
                      <a:pt x="11" y="2"/>
                    </a:lnTo>
                    <a:lnTo>
                      <a:pt x="10" y="3"/>
                    </a:lnTo>
                    <a:lnTo>
                      <a:pt x="8" y="4"/>
                    </a:lnTo>
                    <a:lnTo>
                      <a:pt x="8" y="4"/>
                    </a:lnTo>
                    <a:lnTo>
                      <a:pt x="7" y="6"/>
                    </a:lnTo>
                    <a:lnTo>
                      <a:pt x="6" y="8"/>
                    </a:lnTo>
                    <a:lnTo>
                      <a:pt x="6" y="8"/>
                    </a:lnTo>
                    <a:lnTo>
                      <a:pt x="5" y="8"/>
                    </a:lnTo>
                    <a:lnTo>
                      <a:pt x="4" y="9"/>
                    </a:lnTo>
                    <a:lnTo>
                      <a:pt x="3" y="9"/>
                    </a:lnTo>
                    <a:lnTo>
                      <a:pt x="3" y="9"/>
                    </a:lnTo>
                    <a:lnTo>
                      <a:pt x="1" y="8"/>
                    </a:lnTo>
                    <a:lnTo>
                      <a:pt x="0" y="6"/>
                    </a:lnTo>
                    <a:lnTo>
                      <a:pt x="0"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309" name="Freeform 3245">
                <a:extLst>
                  <a:ext uri="{FF2B5EF4-FFF2-40B4-BE49-F238E27FC236}">
                    <a16:creationId xmlns:a16="http://schemas.microsoft.com/office/drawing/2014/main" id="{34E2D20B-E7EE-41BA-9058-59F987BB5C38}"/>
                  </a:ext>
                </a:extLst>
              </p:cNvPr>
              <p:cNvSpPr>
                <a:spLocks/>
              </p:cNvSpPr>
              <p:nvPr/>
            </p:nvSpPr>
            <p:spPr bwMode="auto">
              <a:xfrm>
                <a:off x="3155" y="1738"/>
                <a:ext cx="37" cy="12"/>
              </a:xfrm>
              <a:custGeom>
                <a:avLst/>
                <a:gdLst>
                  <a:gd name="T0" fmla="*/ 0 w 37"/>
                  <a:gd name="T1" fmla="*/ 6 h 12"/>
                  <a:gd name="T2" fmla="*/ 1 w 37"/>
                  <a:gd name="T3" fmla="*/ 8 h 12"/>
                  <a:gd name="T4" fmla="*/ 3 w 37"/>
                  <a:gd name="T5" fmla="*/ 10 h 12"/>
                  <a:gd name="T6" fmla="*/ 4 w 37"/>
                  <a:gd name="T7" fmla="*/ 9 h 12"/>
                  <a:gd name="T8" fmla="*/ 6 w 37"/>
                  <a:gd name="T9" fmla="*/ 8 h 12"/>
                  <a:gd name="T10" fmla="*/ 8 w 37"/>
                  <a:gd name="T11" fmla="*/ 6 h 12"/>
                  <a:gd name="T12" fmla="*/ 13 w 37"/>
                  <a:gd name="T13" fmla="*/ 3 h 12"/>
                  <a:gd name="T14" fmla="*/ 14 w 37"/>
                  <a:gd name="T15" fmla="*/ 2 h 12"/>
                  <a:gd name="T16" fmla="*/ 19 w 37"/>
                  <a:gd name="T17" fmla="*/ 2 h 12"/>
                  <a:gd name="T18" fmla="*/ 20 w 37"/>
                  <a:gd name="T19" fmla="*/ 3 h 12"/>
                  <a:gd name="T20" fmla="*/ 20 w 37"/>
                  <a:gd name="T21" fmla="*/ 5 h 12"/>
                  <a:gd name="T22" fmla="*/ 21 w 37"/>
                  <a:gd name="T23" fmla="*/ 7 h 12"/>
                  <a:gd name="T24" fmla="*/ 23 w 37"/>
                  <a:gd name="T25" fmla="*/ 9 h 12"/>
                  <a:gd name="T26" fmla="*/ 24 w 37"/>
                  <a:gd name="T27" fmla="*/ 10 h 12"/>
                  <a:gd name="T28" fmla="*/ 28 w 37"/>
                  <a:gd name="T29" fmla="*/ 12 h 12"/>
                  <a:gd name="T30" fmla="*/ 32 w 37"/>
                  <a:gd name="T31" fmla="*/ 12 h 12"/>
                  <a:gd name="T32" fmla="*/ 35 w 37"/>
                  <a:gd name="T33" fmla="*/ 11 h 12"/>
                  <a:gd name="T34" fmla="*/ 37 w 37"/>
                  <a:gd name="T35" fmla="*/ 8 h 12"/>
                  <a:gd name="T36" fmla="*/ 37 w 37"/>
                  <a:gd name="T37" fmla="*/ 7 h 12"/>
                  <a:gd name="T38" fmla="*/ 36 w 37"/>
                  <a:gd name="T39" fmla="*/ 4 h 12"/>
                  <a:gd name="T40" fmla="*/ 35 w 37"/>
                  <a:gd name="T41" fmla="*/ 2 h 12"/>
                  <a:gd name="T42" fmla="*/ 33 w 37"/>
                  <a:gd name="T43" fmla="*/ 2 h 12"/>
                  <a:gd name="T44" fmla="*/ 32 w 37"/>
                  <a:gd name="T45" fmla="*/ 2 h 12"/>
                  <a:gd name="T46" fmla="*/ 32 w 37"/>
                  <a:gd name="T47" fmla="*/ 3 h 12"/>
                  <a:gd name="T48" fmla="*/ 33 w 37"/>
                  <a:gd name="T49" fmla="*/ 3 h 12"/>
                  <a:gd name="T50" fmla="*/ 33 w 37"/>
                  <a:gd name="T51" fmla="*/ 3 h 12"/>
                  <a:gd name="T52" fmla="*/ 35 w 37"/>
                  <a:gd name="T53" fmla="*/ 3 h 12"/>
                  <a:gd name="T54" fmla="*/ 36 w 37"/>
                  <a:gd name="T55" fmla="*/ 4 h 12"/>
                  <a:gd name="T56" fmla="*/ 37 w 37"/>
                  <a:gd name="T57" fmla="*/ 6 h 12"/>
                  <a:gd name="T58" fmla="*/ 36 w 37"/>
                  <a:gd name="T59" fmla="*/ 8 h 12"/>
                  <a:gd name="T60" fmla="*/ 35 w 37"/>
                  <a:gd name="T61" fmla="*/ 9 h 12"/>
                  <a:gd name="T62" fmla="*/ 33 w 37"/>
                  <a:gd name="T63" fmla="*/ 11 h 12"/>
                  <a:gd name="T64" fmla="*/ 31 w 37"/>
                  <a:gd name="T65" fmla="*/ 12 h 12"/>
                  <a:gd name="T66" fmla="*/ 26 w 37"/>
                  <a:gd name="T67" fmla="*/ 10 h 12"/>
                  <a:gd name="T68" fmla="*/ 24 w 37"/>
                  <a:gd name="T69" fmla="*/ 9 h 12"/>
                  <a:gd name="T70" fmla="*/ 22 w 37"/>
                  <a:gd name="T71" fmla="*/ 8 h 12"/>
                  <a:gd name="T72" fmla="*/ 21 w 37"/>
                  <a:gd name="T73" fmla="*/ 4 h 12"/>
                  <a:gd name="T74" fmla="*/ 21 w 37"/>
                  <a:gd name="T75" fmla="*/ 2 h 12"/>
                  <a:gd name="T76" fmla="*/ 20 w 37"/>
                  <a:gd name="T77" fmla="*/ 1 h 12"/>
                  <a:gd name="T78" fmla="*/ 18 w 37"/>
                  <a:gd name="T79" fmla="*/ 0 h 12"/>
                  <a:gd name="T80" fmla="*/ 14 w 37"/>
                  <a:gd name="T81" fmla="*/ 1 h 12"/>
                  <a:gd name="T82" fmla="*/ 12 w 37"/>
                  <a:gd name="T83" fmla="*/ 1 h 12"/>
                  <a:gd name="T84" fmla="*/ 10 w 37"/>
                  <a:gd name="T85" fmla="*/ 3 h 12"/>
                  <a:gd name="T86" fmla="*/ 8 w 37"/>
                  <a:gd name="T87" fmla="*/ 4 h 12"/>
                  <a:gd name="T88" fmla="*/ 6 w 37"/>
                  <a:gd name="T89" fmla="*/ 8 h 12"/>
                  <a:gd name="T90" fmla="*/ 5 w 37"/>
                  <a:gd name="T91" fmla="*/ 8 h 12"/>
                  <a:gd name="T92" fmla="*/ 3 w 37"/>
                  <a:gd name="T93" fmla="*/ 9 h 12"/>
                  <a:gd name="T94" fmla="*/ 1 w 37"/>
                  <a:gd name="T95" fmla="*/ 8 h 12"/>
                  <a:gd name="T96" fmla="*/ 0 w 37"/>
                  <a:gd name="T9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 h="12">
                    <a:moveTo>
                      <a:pt x="0" y="6"/>
                    </a:moveTo>
                    <a:lnTo>
                      <a:pt x="0" y="6"/>
                    </a:lnTo>
                    <a:lnTo>
                      <a:pt x="1" y="7"/>
                    </a:lnTo>
                    <a:lnTo>
                      <a:pt x="1" y="8"/>
                    </a:lnTo>
                    <a:lnTo>
                      <a:pt x="2" y="9"/>
                    </a:lnTo>
                    <a:lnTo>
                      <a:pt x="3" y="10"/>
                    </a:lnTo>
                    <a:lnTo>
                      <a:pt x="3" y="10"/>
                    </a:lnTo>
                    <a:lnTo>
                      <a:pt x="4" y="9"/>
                    </a:lnTo>
                    <a:lnTo>
                      <a:pt x="4" y="9"/>
                    </a:lnTo>
                    <a:lnTo>
                      <a:pt x="6" y="8"/>
                    </a:lnTo>
                    <a:lnTo>
                      <a:pt x="8" y="6"/>
                    </a:lnTo>
                    <a:lnTo>
                      <a:pt x="8" y="6"/>
                    </a:lnTo>
                    <a:lnTo>
                      <a:pt x="11" y="3"/>
                    </a:lnTo>
                    <a:lnTo>
                      <a:pt x="13" y="3"/>
                    </a:lnTo>
                    <a:lnTo>
                      <a:pt x="14" y="2"/>
                    </a:lnTo>
                    <a:lnTo>
                      <a:pt x="14" y="2"/>
                    </a:lnTo>
                    <a:lnTo>
                      <a:pt x="16" y="2"/>
                    </a:lnTo>
                    <a:lnTo>
                      <a:pt x="19" y="2"/>
                    </a:lnTo>
                    <a:lnTo>
                      <a:pt x="19" y="2"/>
                    </a:lnTo>
                    <a:lnTo>
                      <a:pt x="20" y="3"/>
                    </a:lnTo>
                    <a:lnTo>
                      <a:pt x="20" y="3"/>
                    </a:lnTo>
                    <a:lnTo>
                      <a:pt x="20" y="5"/>
                    </a:lnTo>
                    <a:lnTo>
                      <a:pt x="20" y="5"/>
                    </a:lnTo>
                    <a:lnTo>
                      <a:pt x="21" y="7"/>
                    </a:lnTo>
                    <a:lnTo>
                      <a:pt x="21" y="8"/>
                    </a:lnTo>
                    <a:lnTo>
                      <a:pt x="23" y="9"/>
                    </a:lnTo>
                    <a:lnTo>
                      <a:pt x="24" y="10"/>
                    </a:lnTo>
                    <a:lnTo>
                      <a:pt x="24" y="10"/>
                    </a:lnTo>
                    <a:lnTo>
                      <a:pt x="26" y="11"/>
                    </a:lnTo>
                    <a:lnTo>
                      <a:pt x="28" y="12"/>
                    </a:lnTo>
                    <a:lnTo>
                      <a:pt x="30" y="12"/>
                    </a:lnTo>
                    <a:lnTo>
                      <a:pt x="32" y="12"/>
                    </a:lnTo>
                    <a:lnTo>
                      <a:pt x="33" y="12"/>
                    </a:lnTo>
                    <a:lnTo>
                      <a:pt x="35" y="11"/>
                    </a:lnTo>
                    <a:lnTo>
                      <a:pt x="36" y="9"/>
                    </a:lnTo>
                    <a:lnTo>
                      <a:pt x="37" y="8"/>
                    </a:lnTo>
                    <a:lnTo>
                      <a:pt x="37" y="8"/>
                    </a:lnTo>
                    <a:lnTo>
                      <a:pt x="37" y="7"/>
                    </a:lnTo>
                    <a:lnTo>
                      <a:pt x="37" y="6"/>
                    </a:lnTo>
                    <a:lnTo>
                      <a:pt x="36" y="4"/>
                    </a:lnTo>
                    <a:lnTo>
                      <a:pt x="36" y="3"/>
                    </a:lnTo>
                    <a:lnTo>
                      <a:pt x="35" y="2"/>
                    </a:lnTo>
                    <a:lnTo>
                      <a:pt x="34" y="2"/>
                    </a:lnTo>
                    <a:lnTo>
                      <a:pt x="33" y="2"/>
                    </a:lnTo>
                    <a:lnTo>
                      <a:pt x="32" y="2"/>
                    </a:lnTo>
                    <a:lnTo>
                      <a:pt x="32" y="2"/>
                    </a:lnTo>
                    <a:lnTo>
                      <a:pt x="32" y="3"/>
                    </a:lnTo>
                    <a:lnTo>
                      <a:pt x="32" y="3"/>
                    </a:lnTo>
                    <a:lnTo>
                      <a:pt x="32" y="3"/>
                    </a:lnTo>
                    <a:lnTo>
                      <a:pt x="33" y="3"/>
                    </a:lnTo>
                    <a:lnTo>
                      <a:pt x="33" y="3"/>
                    </a:lnTo>
                    <a:lnTo>
                      <a:pt x="33" y="3"/>
                    </a:lnTo>
                    <a:lnTo>
                      <a:pt x="34" y="3"/>
                    </a:lnTo>
                    <a:lnTo>
                      <a:pt x="35" y="3"/>
                    </a:lnTo>
                    <a:lnTo>
                      <a:pt x="36" y="4"/>
                    </a:lnTo>
                    <a:lnTo>
                      <a:pt x="36" y="4"/>
                    </a:lnTo>
                    <a:lnTo>
                      <a:pt x="36" y="4"/>
                    </a:lnTo>
                    <a:lnTo>
                      <a:pt x="37" y="6"/>
                    </a:lnTo>
                    <a:lnTo>
                      <a:pt x="37" y="7"/>
                    </a:lnTo>
                    <a:lnTo>
                      <a:pt x="36" y="8"/>
                    </a:lnTo>
                    <a:lnTo>
                      <a:pt x="36" y="9"/>
                    </a:lnTo>
                    <a:lnTo>
                      <a:pt x="35" y="9"/>
                    </a:lnTo>
                    <a:lnTo>
                      <a:pt x="33" y="11"/>
                    </a:lnTo>
                    <a:lnTo>
                      <a:pt x="33" y="11"/>
                    </a:lnTo>
                    <a:lnTo>
                      <a:pt x="32" y="12"/>
                    </a:lnTo>
                    <a:lnTo>
                      <a:pt x="31" y="12"/>
                    </a:lnTo>
                    <a:lnTo>
                      <a:pt x="29" y="12"/>
                    </a:lnTo>
                    <a:lnTo>
                      <a:pt x="26" y="10"/>
                    </a:lnTo>
                    <a:lnTo>
                      <a:pt x="24" y="9"/>
                    </a:lnTo>
                    <a:lnTo>
                      <a:pt x="24" y="9"/>
                    </a:lnTo>
                    <a:lnTo>
                      <a:pt x="22" y="9"/>
                    </a:lnTo>
                    <a:lnTo>
                      <a:pt x="22" y="8"/>
                    </a:lnTo>
                    <a:lnTo>
                      <a:pt x="21" y="6"/>
                    </a:lnTo>
                    <a:lnTo>
                      <a:pt x="21" y="4"/>
                    </a:lnTo>
                    <a:lnTo>
                      <a:pt x="21" y="2"/>
                    </a:lnTo>
                    <a:lnTo>
                      <a:pt x="21" y="2"/>
                    </a:lnTo>
                    <a:lnTo>
                      <a:pt x="21" y="2"/>
                    </a:lnTo>
                    <a:lnTo>
                      <a:pt x="20" y="1"/>
                    </a:lnTo>
                    <a:lnTo>
                      <a:pt x="20" y="1"/>
                    </a:lnTo>
                    <a:lnTo>
                      <a:pt x="18" y="0"/>
                    </a:lnTo>
                    <a:lnTo>
                      <a:pt x="16" y="0"/>
                    </a:lnTo>
                    <a:lnTo>
                      <a:pt x="14" y="1"/>
                    </a:lnTo>
                    <a:lnTo>
                      <a:pt x="12" y="1"/>
                    </a:lnTo>
                    <a:lnTo>
                      <a:pt x="12" y="1"/>
                    </a:lnTo>
                    <a:lnTo>
                      <a:pt x="11" y="2"/>
                    </a:lnTo>
                    <a:lnTo>
                      <a:pt x="10" y="3"/>
                    </a:lnTo>
                    <a:lnTo>
                      <a:pt x="8" y="4"/>
                    </a:lnTo>
                    <a:lnTo>
                      <a:pt x="8" y="4"/>
                    </a:lnTo>
                    <a:lnTo>
                      <a:pt x="7" y="6"/>
                    </a:lnTo>
                    <a:lnTo>
                      <a:pt x="6" y="8"/>
                    </a:lnTo>
                    <a:lnTo>
                      <a:pt x="6" y="8"/>
                    </a:lnTo>
                    <a:lnTo>
                      <a:pt x="5" y="8"/>
                    </a:lnTo>
                    <a:lnTo>
                      <a:pt x="4" y="9"/>
                    </a:lnTo>
                    <a:lnTo>
                      <a:pt x="3" y="9"/>
                    </a:lnTo>
                    <a:lnTo>
                      <a:pt x="3" y="9"/>
                    </a:lnTo>
                    <a:lnTo>
                      <a:pt x="1" y="8"/>
                    </a:lnTo>
                    <a:lnTo>
                      <a:pt x="0" y="6"/>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310" name="Freeform 3246">
                <a:extLst>
                  <a:ext uri="{FF2B5EF4-FFF2-40B4-BE49-F238E27FC236}">
                    <a16:creationId xmlns:a16="http://schemas.microsoft.com/office/drawing/2014/main" id="{08F22FC1-1A1E-4044-BE62-592B62AF2B35}"/>
                  </a:ext>
                </a:extLst>
              </p:cNvPr>
              <p:cNvSpPr>
                <a:spLocks/>
              </p:cNvSpPr>
              <p:nvPr/>
            </p:nvSpPr>
            <p:spPr bwMode="auto">
              <a:xfrm>
                <a:off x="3156" y="1742"/>
                <a:ext cx="20" cy="9"/>
              </a:xfrm>
              <a:custGeom>
                <a:avLst/>
                <a:gdLst>
                  <a:gd name="T0" fmla="*/ 0 w 20"/>
                  <a:gd name="T1" fmla="*/ 9 h 9"/>
                  <a:gd name="T2" fmla="*/ 0 w 20"/>
                  <a:gd name="T3" fmla="*/ 9 h 9"/>
                  <a:gd name="T4" fmla="*/ 1 w 20"/>
                  <a:gd name="T5" fmla="*/ 9 h 9"/>
                  <a:gd name="T6" fmla="*/ 2 w 20"/>
                  <a:gd name="T7" fmla="*/ 9 h 9"/>
                  <a:gd name="T8" fmla="*/ 3 w 20"/>
                  <a:gd name="T9" fmla="*/ 9 h 9"/>
                  <a:gd name="T10" fmla="*/ 6 w 20"/>
                  <a:gd name="T11" fmla="*/ 6 h 9"/>
                  <a:gd name="T12" fmla="*/ 6 w 20"/>
                  <a:gd name="T13" fmla="*/ 6 h 9"/>
                  <a:gd name="T14" fmla="*/ 8 w 20"/>
                  <a:gd name="T15" fmla="*/ 4 h 9"/>
                  <a:gd name="T16" fmla="*/ 10 w 20"/>
                  <a:gd name="T17" fmla="*/ 3 h 9"/>
                  <a:gd name="T18" fmla="*/ 10 w 20"/>
                  <a:gd name="T19" fmla="*/ 3 h 9"/>
                  <a:gd name="T20" fmla="*/ 12 w 20"/>
                  <a:gd name="T21" fmla="*/ 2 h 9"/>
                  <a:gd name="T22" fmla="*/ 15 w 20"/>
                  <a:gd name="T23" fmla="*/ 1 h 9"/>
                  <a:gd name="T24" fmla="*/ 16 w 20"/>
                  <a:gd name="T25" fmla="*/ 0 h 9"/>
                  <a:gd name="T26" fmla="*/ 18 w 20"/>
                  <a:gd name="T27" fmla="*/ 1 h 9"/>
                  <a:gd name="T28" fmla="*/ 19 w 20"/>
                  <a:gd name="T29" fmla="*/ 2 h 9"/>
                  <a:gd name="T30" fmla="*/ 20 w 20"/>
                  <a:gd name="T31" fmla="*/ 3 h 9"/>
                  <a:gd name="T32" fmla="*/ 20 w 20"/>
                  <a:gd name="T33" fmla="*/ 3 h 9"/>
                  <a:gd name="T34" fmla="*/ 20 w 20"/>
                  <a:gd name="T35" fmla="*/ 3 h 9"/>
                  <a:gd name="T36" fmla="*/ 20 w 20"/>
                  <a:gd name="T37" fmla="*/ 2 h 9"/>
                  <a:gd name="T38" fmla="*/ 20 w 20"/>
                  <a:gd name="T39" fmla="*/ 2 h 9"/>
                  <a:gd name="T40" fmla="*/ 20 w 20"/>
                  <a:gd name="T41" fmla="*/ 2 h 9"/>
                  <a:gd name="T42" fmla="*/ 19 w 20"/>
                  <a:gd name="T43" fmla="*/ 1 h 9"/>
                  <a:gd name="T44" fmla="*/ 18 w 20"/>
                  <a:gd name="T45" fmla="*/ 0 h 9"/>
                  <a:gd name="T46" fmla="*/ 17 w 20"/>
                  <a:gd name="T47" fmla="*/ 0 h 9"/>
                  <a:gd name="T48" fmla="*/ 15 w 20"/>
                  <a:gd name="T49" fmla="*/ 0 h 9"/>
                  <a:gd name="T50" fmla="*/ 14 w 20"/>
                  <a:gd name="T51" fmla="*/ 1 h 9"/>
                  <a:gd name="T52" fmla="*/ 14 w 20"/>
                  <a:gd name="T53" fmla="*/ 1 h 9"/>
                  <a:gd name="T54" fmla="*/ 12 w 20"/>
                  <a:gd name="T55" fmla="*/ 1 h 9"/>
                  <a:gd name="T56" fmla="*/ 11 w 20"/>
                  <a:gd name="T57" fmla="*/ 2 h 9"/>
                  <a:gd name="T58" fmla="*/ 9 w 20"/>
                  <a:gd name="T59" fmla="*/ 3 h 9"/>
                  <a:gd name="T60" fmla="*/ 9 w 20"/>
                  <a:gd name="T61" fmla="*/ 3 h 9"/>
                  <a:gd name="T62" fmla="*/ 5 w 20"/>
                  <a:gd name="T63" fmla="*/ 7 h 9"/>
                  <a:gd name="T64" fmla="*/ 4 w 20"/>
                  <a:gd name="T65" fmla="*/ 8 h 9"/>
                  <a:gd name="T66" fmla="*/ 3 w 20"/>
                  <a:gd name="T67" fmla="*/ 9 h 9"/>
                  <a:gd name="T68" fmla="*/ 2 w 20"/>
                  <a:gd name="T69" fmla="*/ 9 h 9"/>
                  <a:gd name="T70" fmla="*/ 0 w 20"/>
                  <a:gd name="T71" fmla="*/ 9 h 9"/>
                  <a:gd name="T72" fmla="*/ 0 w 20"/>
                  <a:gd name="T73" fmla="*/ 9 h 9"/>
                  <a:gd name="T74" fmla="*/ 0 w 20"/>
                  <a:gd name="T7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9">
                    <a:moveTo>
                      <a:pt x="0" y="9"/>
                    </a:moveTo>
                    <a:lnTo>
                      <a:pt x="0" y="9"/>
                    </a:lnTo>
                    <a:lnTo>
                      <a:pt x="1" y="9"/>
                    </a:lnTo>
                    <a:lnTo>
                      <a:pt x="2" y="9"/>
                    </a:lnTo>
                    <a:lnTo>
                      <a:pt x="3" y="9"/>
                    </a:lnTo>
                    <a:lnTo>
                      <a:pt x="6" y="6"/>
                    </a:lnTo>
                    <a:lnTo>
                      <a:pt x="6" y="6"/>
                    </a:lnTo>
                    <a:lnTo>
                      <a:pt x="8" y="4"/>
                    </a:lnTo>
                    <a:lnTo>
                      <a:pt x="10" y="3"/>
                    </a:lnTo>
                    <a:lnTo>
                      <a:pt x="10" y="3"/>
                    </a:lnTo>
                    <a:lnTo>
                      <a:pt x="12" y="2"/>
                    </a:lnTo>
                    <a:lnTo>
                      <a:pt x="15" y="1"/>
                    </a:lnTo>
                    <a:lnTo>
                      <a:pt x="16" y="0"/>
                    </a:lnTo>
                    <a:lnTo>
                      <a:pt x="18" y="1"/>
                    </a:lnTo>
                    <a:lnTo>
                      <a:pt x="19" y="2"/>
                    </a:lnTo>
                    <a:lnTo>
                      <a:pt x="20" y="3"/>
                    </a:lnTo>
                    <a:lnTo>
                      <a:pt x="20" y="3"/>
                    </a:lnTo>
                    <a:lnTo>
                      <a:pt x="20" y="3"/>
                    </a:lnTo>
                    <a:lnTo>
                      <a:pt x="20" y="2"/>
                    </a:lnTo>
                    <a:lnTo>
                      <a:pt x="20" y="2"/>
                    </a:lnTo>
                    <a:lnTo>
                      <a:pt x="20" y="2"/>
                    </a:lnTo>
                    <a:lnTo>
                      <a:pt x="19" y="1"/>
                    </a:lnTo>
                    <a:lnTo>
                      <a:pt x="18" y="0"/>
                    </a:lnTo>
                    <a:lnTo>
                      <a:pt x="17" y="0"/>
                    </a:lnTo>
                    <a:lnTo>
                      <a:pt x="15" y="0"/>
                    </a:lnTo>
                    <a:lnTo>
                      <a:pt x="14" y="1"/>
                    </a:lnTo>
                    <a:lnTo>
                      <a:pt x="14" y="1"/>
                    </a:lnTo>
                    <a:lnTo>
                      <a:pt x="12" y="1"/>
                    </a:lnTo>
                    <a:lnTo>
                      <a:pt x="11" y="2"/>
                    </a:lnTo>
                    <a:lnTo>
                      <a:pt x="9" y="3"/>
                    </a:lnTo>
                    <a:lnTo>
                      <a:pt x="9" y="3"/>
                    </a:lnTo>
                    <a:lnTo>
                      <a:pt x="5" y="7"/>
                    </a:lnTo>
                    <a:lnTo>
                      <a:pt x="4" y="8"/>
                    </a:lnTo>
                    <a:lnTo>
                      <a:pt x="3" y="9"/>
                    </a:lnTo>
                    <a:lnTo>
                      <a:pt x="2" y="9"/>
                    </a:lnTo>
                    <a:lnTo>
                      <a:pt x="0" y="9"/>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311" name="Freeform 3247">
                <a:extLst>
                  <a:ext uri="{FF2B5EF4-FFF2-40B4-BE49-F238E27FC236}">
                    <a16:creationId xmlns:a16="http://schemas.microsoft.com/office/drawing/2014/main" id="{8CE2642D-DCD0-4285-AB46-AB0D9AB2C758}"/>
                  </a:ext>
                </a:extLst>
              </p:cNvPr>
              <p:cNvSpPr>
                <a:spLocks/>
              </p:cNvSpPr>
              <p:nvPr/>
            </p:nvSpPr>
            <p:spPr bwMode="auto">
              <a:xfrm>
                <a:off x="3156" y="1742"/>
                <a:ext cx="20" cy="9"/>
              </a:xfrm>
              <a:custGeom>
                <a:avLst/>
                <a:gdLst>
                  <a:gd name="T0" fmla="*/ 0 w 20"/>
                  <a:gd name="T1" fmla="*/ 9 h 9"/>
                  <a:gd name="T2" fmla="*/ 0 w 20"/>
                  <a:gd name="T3" fmla="*/ 9 h 9"/>
                  <a:gd name="T4" fmla="*/ 1 w 20"/>
                  <a:gd name="T5" fmla="*/ 9 h 9"/>
                  <a:gd name="T6" fmla="*/ 2 w 20"/>
                  <a:gd name="T7" fmla="*/ 9 h 9"/>
                  <a:gd name="T8" fmla="*/ 3 w 20"/>
                  <a:gd name="T9" fmla="*/ 9 h 9"/>
                  <a:gd name="T10" fmla="*/ 6 w 20"/>
                  <a:gd name="T11" fmla="*/ 6 h 9"/>
                  <a:gd name="T12" fmla="*/ 6 w 20"/>
                  <a:gd name="T13" fmla="*/ 6 h 9"/>
                  <a:gd name="T14" fmla="*/ 8 w 20"/>
                  <a:gd name="T15" fmla="*/ 4 h 9"/>
                  <a:gd name="T16" fmla="*/ 10 w 20"/>
                  <a:gd name="T17" fmla="*/ 3 h 9"/>
                  <a:gd name="T18" fmla="*/ 10 w 20"/>
                  <a:gd name="T19" fmla="*/ 3 h 9"/>
                  <a:gd name="T20" fmla="*/ 12 w 20"/>
                  <a:gd name="T21" fmla="*/ 2 h 9"/>
                  <a:gd name="T22" fmla="*/ 15 w 20"/>
                  <a:gd name="T23" fmla="*/ 1 h 9"/>
                  <a:gd name="T24" fmla="*/ 16 w 20"/>
                  <a:gd name="T25" fmla="*/ 0 h 9"/>
                  <a:gd name="T26" fmla="*/ 18 w 20"/>
                  <a:gd name="T27" fmla="*/ 1 h 9"/>
                  <a:gd name="T28" fmla="*/ 19 w 20"/>
                  <a:gd name="T29" fmla="*/ 2 h 9"/>
                  <a:gd name="T30" fmla="*/ 20 w 20"/>
                  <a:gd name="T31" fmla="*/ 3 h 9"/>
                  <a:gd name="T32" fmla="*/ 20 w 20"/>
                  <a:gd name="T33" fmla="*/ 3 h 9"/>
                  <a:gd name="T34" fmla="*/ 20 w 20"/>
                  <a:gd name="T35" fmla="*/ 3 h 9"/>
                  <a:gd name="T36" fmla="*/ 20 w 20"/>
                  <a:gd name="T37" fmla="*/ 2 h 9"/>
                  <a:gd name="T38" fmla="*/ 20 w 20"/>
                  <a:gd name="T39" fmla="*/ 2 h 9"/>
                  <a:gd name="T40" fmla="*/ 20 w 20"/>
                  <a:gd name="T41" fmla="*/ 2 h 9"/>
                  <a:gd name="T42" fmla="*/ 19 w 20"/>
                  <a:gd name="T43" fmla="*/ 1 h 9"/>
                  <a:gd name="T44" fmla="*/ 18 w 20"/>
                  <a:gd name="T45" fmla="*/ 0 h 9"/>
                  <a:gd name="T46" fmla="*/ 17 w 20"/>
                  <a:gd name="T47" fmla="*/ 0 h 9"/>
                  <a:gd name="T48" fmla="*/ 15 w 20"/>
                  <a:gd name="T49" fmla="*/ 0 h 9"/>
                  <a:gd name="T50" fmla="*/ 14 w 20"/>
                  <a:gd name="T51" fmla="*/ 1 h 9"/>
                  <a:gd name="T52" fmla="*/ 14 w 20"/>
                  <a:gd name="T53" fmla="*/ 1 h 9"/>
                  <a:gd name="T54" fmla="*/ 12 w 20"/>
                  <a:gd name="T55" fmla="*/ 1 h 9"/>
                  <a:gd name="T56" fmla="*/ 11 w 20"/>
                  <a:gd name="T57" fmla="*/ 2 h 9"/>
                  <a:gd name="T58" fmla="*/ 9 w 20"/>
                  <a:gd name="T59" fmla="*/ 3 h 9"/>
                  <a:gd name="T60" fmla="*/ 9 w 20"/>
                  <a:gd name="T61" fmla="*/ 3 h 9"/>
                  <a:gd name="T62" fmla="*/ 5 w 20"/>
                  <a:gd name="T63" fmla="*/ 7 h 9"/>
                  <a:gd name="T64" fmla="*/ 4 w 20"/>
                  <a:gd name="T65" fmla="*/ 8 h 9"/>
                  <a:gd name="T66" fmla="*/ 3 w 20"/>
                  <a:gd name="T67" fmla="*/ 9 h 9"/>
                  <a:gd name="T68" fmla="*/ 2 w 20"/>
                  <a:gd name="T69" fmla="*/ 9 h 9"/>
                  <a:gd name="T70" fmla="*/ 0 w 20"/>
                  <a:gd name="T71" fmla="*/ 9 h 9"/>
                  <a:gd name="T72" fmla="*/ 0 w 20"/>
                  <a:gd name="T73" fmla="*/ 9 h 9"/>
                  <a:gd name="T74" fmla="*/ 0 w 20"/>
                  <a:gd name="T7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9">
                    <a:moveTo>
                      <a:pt x="0" y="9"/>
                    </a:moveTo>
                    <a:lnTo>
                      <a:pt x="0" y="9"/>
                    </a:lnTo>
                    <a:lnTo>
                      <a:pt x="1" y="9"/>
                    </a:lnTo>
                    <a:lnTo>
                      <a:pt x="2" y="9"/>
                    </a:lnTo>
                    <a:lnTo>
                      <a:pt x="3" y="9"/>
                    </a:lnTo>
                    <a:lnTo>
                      <a:pt x="6" y="6"/>
                    </a:lnTo>
                    <a:lnTo>
                      <a:pt x="6" y="6"/>
                    </a:lnTo>
                    <a:lnTo>
                      <a:pt x="8" y="4"/>
                    </a:lnTo>
                    <a:lnTo>
                      <a:pt x="10" y="3"/>
                    </a:lnTo>
                    <a:lnTo>
                      <a:pt x="10" y="3"/>
                    </a:lnTo>
                    <a:lnTo>
                      <a:pt x="12" y="2"/>
                    </a:lnTo>
                    <a:lnTo>
                      <a:pt x="15" y="1"/>
                    </a:lnTo>
                    <a:lnTo>
                      <a:pt x="16" y="0"/>
                    </a:lnTo>
                    <a:lnTo>
                      <a:pt x="18" y="1"/>
                    </a:lnTo>
                    <a:lnTo>
                      <a:pt x="19" y="2"/>
                    </a:lnTo>
                    <a:lnTo>
                      <a:pt x="20" y="3"/>
                    </a:lnTo>
                    <a:lnTo>
                      <a:pt x="20" y="3"/>
                    </a:lnTo>
                    <a:lnTo>
                      <a:pt x="20" y="3"/>
                    </a:lnTo>
                    <a:lnTo>
                      <a:pt x="20" y="2"/>
                    </a:lnTo>
                    <a:lnTo>
                      <a:pt x="20" y="2"/>
                    </a:lnTo>
                    <a:lnTo>
                      <a:pt x="20" y="2"/>
                    </a:lnTo>
                    <a:lnTo>
                      <a:pt x="19" y="1"/>
                    </a:lnTo>
                    <a:lnTo>
                      <a:pt x="18" y="0"/>
                    </a:lnTo>
                    <a:lnTo>
                      <a:pt x="17" y="0"/>
                    </a:lnTo>
                    <a:lnTo>
                      <a:pt x="15" y="0"/>
                    </a:lnTo>
                    <a:lnTo>
                      <a:pt x="14" y="1"/>
                    </a:lnTo>
                    <a:lnTo>
                      <a:pt x="14" y="1"/>
                    </a:lnTo>
                    <a:lnTo>
                      <a:pt x="12" y="1"/>
                    </a:lnTo>
                    <a:lnTo>
                      <a:pt x="11" y="2"/>
                    </a:lnTo>
                    <a:lnTo>
                      <a:pt x="9" y="3"/>
                    </a:lnTo>
                    <a:lnTo>
                      <a:pt x="9" y="3"/>
                    </a:lnTo>
                    <a:lnTo>
                      <a:pt x="5" y="7"/>
                    </a:lnTo>
                    <a:lnTo>
                      <a:pt x="4" y="8"/>
                    </a:lnTo>
                    <a:lnTo>
                      <a:pt x="3" y="9"/>
                    </a:lnTo>
                    <a:lnTo>
                      <a:pt x="2" y="9"/>
                    </a:lnTo>
                    <a:lnTo>
                      <a:pt x="0" y="9"/>
                    </a:lnTo>
                    <a:lnTo>
                      <a:pt x="0" y="9"/>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312" name="Freeform 3248">
                <a:extLst>
                  <a:ext uri="{FF2B5EF4-FFF2-40B4-BE49-F238E27FC236}">
                    <a16:creationId xmlns:a16="http://schemas.microsoft.com/office/drawing/2014/main" id="{7A6BBD36-122A-4967-B5E9-A3E43171A106}"/>
                  </a:ext>
                </a:extLst>
              </p:cNvPr>
              <p:cNvSpPr>
                <a:spLocks/>
              </p:cNvSpPr>
              <p:nvPr/>
            </p:nvSpPr>
            <p:spPr bwMode="auto">
              <a:xfrm>
                <a:off x="3175" y="1744"/>
                <a:ext cx="16" cy="10"/>
              </a:xfrm>
              <a:custGeom>
                <a:avLst/>
                <a:gdLst>
                  <a:gd name="T0" fmla="*/ 0 w 16"/>
                  <a:gd name="T1" fmla="*/ 0 h 10"/>
                  <a:gd name="T2" fmla="*/ 0 w 16"/>
                  <a:gd name="T3" fmla="*/ 0 h 10"/>
                  <a:gd name="T4" fmla="*/ 1 w 16"/>
                  <a:gd name="T5" fmla="*/ 3 h 10"/>
                  <a:gd name="T6" fmla="*/ 2 w 16"/>
                  <a:gd name="T7" fmla="*/ 6 h 10"/>
                  <a:gd name="T8" fmla="*/ 3 w 16"/>
                  <a:gd name="T9" fmla="*/ 7 h 10"/>
                  <a:gd name="T10" fmla="*/ 4 w 16"/>
                  <a:gd name="T11" fmla="*/ 8 h 10"/>
                  <a:gd name="T12" fmla="*/ 5 w 16"/>
                  <a:gd name="T13" fmla="*/ 9 h 10"/>
                  <a:gd name="T14" fmla="*/ 7 w 16"/>
                  <a:gd name="T15" fmla="*/ 9 h 10"/>
                  <a:gd name="T16" fmla="*/ 7 w 16"/>
                  <a:gd name="T17" fmla="*/ 9 h 10"/>
                  <a:gd name="T18" fmla="*/ 9 w 16"/>
                  <a:gd name="T19" fmla="*/ 10 h 10"/>
                  <a:gd name="T20" fmla="*/ 10 w 16"/>
                  <a:gd name="T21" fmla="*/ 9 h 10"/>
                  <a:gd name="T22" fmla="*/ 12 w 16"/>
                  <a:gd name="T23" fmla="*/ 9 h 10"/>
                  <a:gd name="T24" fmla="*/ 13 w 16"/>
                  <a:gd name="T25" fmla="*/ 8 h 10"/>
                  <a:gd name="T26" fmla="*/ 14 w 16"/>
                  <a:gd name="T27" fmla="*/ 7 h 10"/>
                  <a:gd name="T28" fmla="*/ 15 w 16"/>
                  <a:gd name="T29" fmla="*/ 6 h 10"/>
                  <a:gd name="T30" fmla="*/ 15 w 16"/>
                  <a:gd name="T31" fmla="*/ 5 h 10"/>
                  <a:gd name="T32" fmla="*/ 16 w 16"/>
                  <a:gd name="T33" fmla="*/ 4 h 10"/>
                  <a:gd name="T34" fmla="*/ 16 w 16"/>
                  <a:gd name="T35" fmla="*/ 4 h 10"/>
                  <a:gd name="T36" fmla="*/ 15 w 16"/>
                  <a:gd name="T37" fmla="*/ 3 h 10"/>
                  <a:gd name="T38" fmla="*/ 15 w 16"/>
                  <a:gd name="T39" fmla="*/ 4 h 10"/>
                  <a:gd name="T40" fmla="*/ 15 w 16"/>
                  <a:gd name="T41" fmla="*/ 4 h 10"/>
                  <a:gd name="T42" fmla="*/ 15 w 16"/>
                  <a:gd name="T43" fmla="*/ 5 h 10"/>
                  <a:gd name="T44" fmla="*/ 14 w 16"/>
                  <a:gd name="T45" fmla="*/ 7 h 10"/>
                  <a:gd name="T46" fmla="*/ 13 w 16"/>
                  <a:gd name="T47" fmla="*/ 8 h 10"/>
                  <a:gd name="T48" fmla="*/ 12 w 16"/>
                  <a:gd name="T49" fmla="*/ 8 h 10"/>
                  <a:gd name="T50" fmla="*/ 10 w 16"/>
                  <a:gd name="T51" fmla="*/ 9 h 10"/>
                  <a:gd name="T52" fmla="*/ 9 w 16"/>
                  <a:gd name="T53" fmla="*/ 9 h 10"/>
                  <a:gd name="T54" fmla="*/ 7 w 16"/>
                  <a:gd name="T55" fmla="*/ 9 h 10"/>
                  <a:gd name="T56" fmla="*/ 5 w 16"/>
                  <a:gd name="T57" fmla="*/ 8 h 10"/>
                  <a:gd name="T58" fmla="*/ 5 w 16"/>
                  <a:gd name="T59" fmla="*/ 8 h 10"/>
                  <a:gd name="T60" fmla="*/ 4 w 16"/>
                  <a:gd name="T61" fmla="*/ 7 h 10"/>
                  <a:gd name="T62" fmla="*/ 3 w 16"/>
                  <a:gd name="T63" fmla="*/ 6 h 10"/>
                  <a:gd name="T64" fmla="*/ 2 w 16"/>
                  <a:gd name="T65" fmla="*/ 4 h 10"/>
                  <a:gd name="T66" fmla="*/ 1 w 16"/>
                  <a:gd name="T67" fmla="*/ 0 h 10"/>
                  <a:gd name="T68" fmla="*/ 1 w 16"/>
                  <a:gd name="T69" fmla="*/ 0 h 10"/>
                  <a:gd name="T70" fmla="*/ 0 w 16"/>
                  <a:gd name="T7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0">
                    <a:moveTo>
                      <a:pt x="0" y="0"/>
                    </a:moveTo>
                    <a:lnTo>
                      <a:pt x="0" y="0"/>
                    </a:lnTo>
                    <a:lnTo>
                      <a:pt x="1" y="3"/>
                    </a:lnTo>
                    <a:lnTo>
                      <a:pt x="2" y="6"/>
                    </a:lnTo>
                    <a:lnTo>
                      <a:pt x="3" y="7"/>
                    </a:lnTo>
                    <a:lnTo>
                      <a:pt x="4" y="8"/>
                    </a:lnTo>
                    <a:lnTo>
                      <a:pt x="5" y="9"/>
                    </a:lnTo>
                    <a:lnTo>
                      <a:pt x="7" y="9"/>
                    </a:lnTo>
                    <a:lnTo>
                      <a:pt x="7" y="9"/>
                    </a:lnTo>
                    <a:lnTo>
                      <a:pt x="9" y="10"/>
                    </a:lnTo>
                    <a:lnTo>
                      <a:pt x="10" y="9"/>
                    </a:lnTo>
                    <a:lnTo>
                      <a:pt x="12" y="9"/>
                    </a:lnTo>
                    <a:lnTo>
                      <a:pt x="13" y="8"/>
                    </a:lnTo>
                    <a:lnTo>
                      <a:pt x="14" y="7"/>
                    </a:lnTo>
                    <a:lnTo>
                      <a:pt x="15" y="6"/>
                    </a:lnTo>
                    <a:lnTo>
                      <a:pt x="15" y="5"/>
                    </a:lnTo>
                    <a:lnTo>
                      <a:pt x="16" y="4"/>
                    </a:lnTo>
                    <a:lnTo>
                      <a:pt x="16" y="4"/>
                    </a:lnTo>
                    <a:lnTo>
                      <a:pt x="15" y="3"/>
                    </a:lnTo>
                    <a:lnTo>
                      <a:pt x="15" y="4"/>
                    </a:lnTo>
                    <a:lnTo>
                      <a:pt x="15" y="4"/>
                    </a:lnTo>
                    <a:lnTo>
                      <a:pt x="15" y="5"/>
                    </a:lnTo>
                    <a:lnTo>
                      <a:pt x="14" y="7"/>
                    </a:lnTo>
                    <a:lnTo>
                      <a:pt x="13" y="8"/>
                    </a:lnTo>
                    <a:lnTo>
                      <a:pt x="12" y="8"/>
                    </a:lnTo>
                    <a:lnTo>
                      <a:pt x="10" y="9"/>
                    </a:lnTo>
                    <a:lnTo>
                      <a:pt x="9" y="9"/>
                    </a:lnTo>
                    <a:lnTo>
                      <a:pt x="7" y="9"/>
                    </a:lnTo>
                    <a:lnTo>
                      <a:pt x="5" y="8"/>
                    </a:lnTo>
                    <a:lnTo>
                      <a:pt x="5" y="8"/>
                    </a:lnTo>
                    <a:lnTo>
                      <a:pt x="4" y="7"/>
                    </a:lnTo>
                    <a:lnTo>
                      <a:pt x="3" y="6"/>
                    </a:lnTo>
                    <a:lnTo>
                      <a:pt x="2" y="4"/>
                    </a:lnTo>
                    <a:lnTo>
                      <a:pt x="1" y="0"/>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313" name="Freeform 3249">
                <a:extLst>
                  <a:ext uri="{FF2B5EF4-FFF2-40B4-BE49-F238E27FC236}">
                    <a16:creationId xmlns:a16="http://schemas.microsoft.com/office/drawing/2014/main" id="{91B607C8-6A9A-44E9-98AD-7A4225322B70}"/>
                  </a:ext>
                </a:extLst>
              </p:cNvPr>
              <p:cNvSpPr>
                <a:spLocks/>
              </p:cNvSpPr>
              <p:nvPr/>
            </p:nvSpPr>
            <p:spPr bwMode="auto">
              <a:xfrm>
                <a:off x="3175" y="1744"/>
                <a:ext cx="16" cy="10"/>
              </a:xfrm>
              <a:custGeom>
                <a:avLst/>
                <a:gdLst>
                  <a:gd name="T0" fmla="*/ 0 w 16"/>
                  <a:gd name="T1" fmla="*/ 0 h 10"/>
                  <a:gd name="T2" fmla="*/ 0 w 16"/>
                  <a:gd name="T3" fmla="*/ 0 h 10"/>
                  <a:gd name="T4" fmla="*/ 1 w 16"/>
                  <a:gd name="T5" fmla="*/ 3 h 10"/>
                  <a:gd name="T6" fmla="*/ 2 w 16"/>
                  <a:gd name="T7" fmla="*/ 6 h 10"/>
                  <a:gd name="T8" fmla="*/ 3 w 16"/>
                  <a:gd name="T9" fmla="*/ 7 h 10"/>
                  <a:gd name="T10" fmla="*/ 4 w 16"/>
                  <a:gd name="T11" fmla="*/ 8 h 10"/>
                  <a:gd name="T12" fmla="*/ 5 w 16"/>
                  <a:gd name="T13" fmla="*/ 9 h 10"/>
                  <a:gd name="T14" fmla="*/ 7 w 16"/>
                  <a:gd name="T15" fmla="*/ 9 h 10"/>
                  <a:gd name="T16" fmla="*/ 7 w 16"/>
                  <a:gd name="T17" fmla="*/ 9 h 10"/>
                  <a:gd name="T18" fmla="*/ 9 w 16"/>
                  <a:gd name="T19" fmla="*/ 10 h 10"/>
                  <a:gd name="T20" fmla="*/ 10 w 16"/>
                  <a:gd name="T21" fmla="*/ 9 h 10"/>
                  <a:gd name="T22" fmla="*/ 12 w 16"/>
                  <a:gd name="T23" fmla="*/ 9 h 10"/>
                  <a:gd name="T24" fmla="*/ 13 w 16"/>
                  <a:gd name="T25" fmla="*/ 8 h 10"/>
                  <a:gd name="T26" fmla="*/ 14 w 16"/>
                  <a:gd name="T27" fmla="*/ 7 h 10"/>
                  <a:gd name="T28" fmla="*/ 15 w 16"/>
                  <a:gd name="T29" fmla="*/ 6 h 10"/>
                  <a:gd name="T30" fmla="*/ 15 w 16"/>
                  <a:gd name="T31" fmla="*/ 5 h 10"/>
                  <a:gd name="T32" fmla="*/ 16 w 16"/>
                  <a:gd name="T33" fmla="*/ 4 h 10"/>
                  <a:gd name="T34" fmla="*/ 16 w 16"/>
                  <a:gd name="T35" fmla="*/ 4 h 10"/>
                  <a:gd name="T36" fmla="*/ 15 w 16"/>
                  <a:gd name="T37" fmla="*/ 3 h 10"/>
                  <a:gd name="T38" fmla="*/ 15 w 16"/>
                  <a:gd name="T39" fmla="*/ 4 h 10"/>
                  <a:gd name="T40" fmla="*/ 15 w 16"/>
                  <a:gd name="T41" fmla="*/ 4 h 10"/>
                  <a:gd name="T42" fmla="*/ 15 w 16"/>
                  <a:gd name="T43" fmla="*/ 5 h 10"/>
                  <a:gd name="T44" fmla="*/ 14 w 16"/>
                  <a:gd name="T45" fmla="*/ 7 h 10"/>
                  <a:gd name="T46" fmla="*/ 13 w 16"/>
                  <a:gd name="T47" fmla="*/ 8 h 10"/>
                  <a:gd name="T48" fmla="*/ 12 w 16"/>
                  <a:gd name="T49" fmla="*/ 8 h 10"/>
                  <a:gd name="T50" fmla="*/ 10 w 16"/>
                  <a:gd name="T51" fmla="*/ 9 h 10"/>
                  <a:gd name="T52" fmla="*/ 9 w 16"/>
                  <a:gd name="T53" fmla="*/ 9 h 10"/>
                  <a:gd name="T54" fmla="*/ 7 w 16"/>
                  <a:gd name="T55" fmla="*/ 9 h 10"/>
                  <a:gd name="T56" fmla="*/ 5 w 16"/>
                  <a:gd name="T57" fmla="*/ 8 h 10"/>
                  <a:gd name="T58" fmla="*/ 5 w 16"/>
                  <a:gd name="T59" fmla="*/ 8 h 10"/>
                  <a:gd name="T60" fmla="*/ 4 w 16"/>
                  <a:gd name="T61" fmla="*/ 7 h 10"/>
                  <a:gd name="T62" fmla="*/ 3 w 16"/>
                  <a:gd name="T63" fmla="*/ 6 h 10"/>
                  <a:gd name="T64" fmla="*/ 2 w 16"/>
                  <a:gd name="T65" fmla="*/ 4 h 10"/>
                  <a:gd name="T66" fmla="*/ 1 w 16"/>
                  <a:gd name="T67" fmla="*/ 0 h 10"/>
                  <a:gd name="T68" fmla="*/ 1 w 16"/>
                  <a:gd name="T69" fmla="*/ 0 h 10"/>
                  <a:gd name="T70" fmla="*/ 0 w 16"/>
                  <a:gd name="T7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10">
                    <a:moveTo>
                      <a:pt x="0" y="0"/>
                    </a:moveTo>
                    <a:lnTo>
                      <a:pt x="0" y="0"/>
                    </a:lnTo>
                    <a:lnTo>
                      <a:pt x="1" y="3"/>
                    </a:lnTo>
                    <a:lnTo>
                      <a:pt x="2" y="6"/>
                    </a:lnTo>
                    <a:lnTo>
                      <a:pt x="3" y="7"/>
                    </a:lnTo>
                    <a:lnTo>
                      <a:pt x="4" y="8"/>
                    </a:lnTo>
                    <a:lnTo>
                      <a:pt x="5" y="9"/>
                    </a:lnTo>
                    <a:lnTo>
                      <a:pt x="7" y="9"/>
                    </a:lnTo>
                    <a:lnTo>
                      <a:pt x="7" y="9"/>
                    </a:lnTo>
                    <a:lnTo>
                      <a:pt x="9" y="10"/>
                    </a:lnTo>
                    <a:lnTo>
                      <a:pt x="10" y="9"/>
                    </a:lnTo>
                    <a:lnTo>
                      <a:pt x="12" y="9"/>
                    </a:lnTo>
                    <a:lnTo>
                      <a:pt x="13" y="8"/>
                    </a:lnTo>
                    <a:lnTo>
                      <a:pt x="14" y="7"/>
                    </a:lnTo>
                    <a:lnTo>
                      <a:pt x="15" y="6"/>
                    </a:lnTo>
                    <a:lnTo>
                      <a:pt x="15" y="5"/>
                    </a:lnTo>
                    <a:lnTo>
                      <a:pt x="16" y="4"/>
                    </a:lnTo>
                    <a:lnTo>
                      <a:pt x="16" y="4"/>
                    </a:lnTo>
                    <a:lnTo>
                      <a:pt x="15" y="3"/>
                    </a:lnTo>
                    <a:lnTo>
                      <a:pt x="15" y="4"/>
                    </a:lnTo>
                    <a:lnTo>
                      <a:pt x="15" y="4"/>
                    </a:lnTo>
                    <a:lnTo>
                      <a:pt x="15" y="5"/>
                    </a:lnTo>
                    <a:lnTo>
                      <a:pt x="14" y="7"/>
                    </a:lnTo>
                    <a:lnTo>
                      <a:pt x="13" y="8"/>
                    </a:lnTo>
                    <a:lnTo>
                      <a:pt x="12" y="8"/>
                    </a:lnTo>
                    <a:lnTo>
                      <a:pt x="10" y="9"/>
                    </a:lnTo>
                    <a:lnTo>
                      <a:pt x="9" y="9"/>
                    </a:lnTo>
                    <a:lnTo>
                      <a:pt x="7" y="9"/>
                    </a:lnTo>
                    <a:lnTo>
                      <a:pt x="5" y="8"/>
                    </a:lnTo>
                    <a:lnTo>
                      <a:pt x="5" y="8"/>
                    </a:lnTo>
                    <a:lnTo>
                      <a:pt x="4" y="7"/>
                    </a:lnTo>
                    <a:lnTo>
                      <a:pt x="3" y="6"/>
                    </a:lnTo>
                    <a:lnTo>
                      <a:pt x="2" y="4"/>
                    </a:lnTo>
                    <a:lnTo>
                      <a:pt x="1"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314" name="Freeform 3250">
                <a:extLst>
                  <a:ext uri="{FF2B5EF4-FFF2-40B4-BE49-F238E27FC236}">
                    <a16:creationId xmlns:a16="http://schemas.microsoft.com/office/drawing/2014/main" id="{A84AB3D7-3EFB-4DA4-A86A-AC943C801393}"/>
                  </a:ext>
                </a:extLst>
              </p:cNvPr>
              <p:cNvSpPr>
                <a:spLocks/>
              </p:cNvSpPr>
              <p:nvPr/>
            </p:nvSpPr>
            <p:spPr bwMode="auto">
              <a:xfrm>
                <a:off x="3154" y="1740"/>
                <a:ext cx="2" cy="4"/>
              </a:xfrm>
              <a:custGeom>
                <a:avLst/>
                <a:gdLst>
                  <a:gd name="T0" fmla="*/ 1 w 2"/>
                  <a:gd name="T1" fmla="*/ 0 h 4"/>
                  <a:gd name="T2" fmla="*/ 1 w 2"/>
                  <a:gd name="T3" fmla="*/ 0 h 4"/>
                  <a:gd name="T4" fmla="*/ 1 w 2"/>
                  <a:gd name="T5" fmla="*/ 0 h 4"/>
                  <a:gd name="T6" fmla="*/ 1 w 2"/>
                  <a:gd name="T7" fmla="*/ 0 h 4"/>
                  <a:gd name="T8" fmla="*/ 0 w 2"/>
                  <a:gd name="T9" fmla="*/ 2 h 4"/>
                  <a:gd name="T10" fmla="*/ 0 w 2"/>
                  <a:gd name="T11" fmla="*/ 2 h 4"/>
                  <a:gd name="T12" fmla="*/ 0 w 2"/>
                  <a:gd name="T13" fmla="*/ 3 h 4"/>
                  <a:gd name="T14" fmla="*/ 1 w 2"/>
                  <a:gd name="T15" fmla="*/ 4 h 4"/>
                  <a:gd name="T16" fmla="*/ 1 w 2"/>
                  <a:gd name="T17" fmla="*/ 4 h 4"/>
                  <a:gd name="T18" fmla="*/ 2 w 2"/>
                  <a:gd name="T19" fmla="*/ 4 h 4"/>
                  <a:gd name="T20" fmla="*/ 2 w 2"/>
                  <a:gd name="T21" fmla="*/ 4 h 4"/>
                  <a:gd name="T22" fmla="*/ 2 w 2"/>
                  <a:gd name="T23" fmla="*/ 4 h 4"/>
                  <a:gd name="T24" fmla="*/ 1 w 2"/>
                  <a:gd name="T25" fmla="*/ 1 h 4"/>
                  <a:gd name="T26" fmla="*/ 1 w 2"/>
                  <a:gd name="T27" fmla="*/ 1 h 4"/>
                  <a:gd name="T28" fmla="*/ 2 w 2"/>
                  <a:gd name="T29" fmla="*/ 0 h 4"/>
                  <a:gd name="T30" fmla="*/ 2 w 2"/>
                  <a:gd name="T31" fmla="*/ 0 h 4"/>
                  <a:gd name="T32" fmla="*/ 1 w 2"/>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4">
                    <a:moveTo>
                      <a:pt x="1" y="0"/>
                    </a:moveTo>
                    <a:lnTo>
                      <a:pt x="1" y="0"/>
                    </a:lnTo>
                    <a:lnTo>
                      <a:pt x="1" y="0"/>
                    </a:lnTo>
                    <a:lnTo>
                      <a:pt x="1" y="0"/>
                    </a:lnTo>
                    <a:lnTo>
                      <a:pt x="0" y="2"/>
                    </a:lnTo>
                    <a:lnTo>
                      <a:pt x="0" y="2"/>
                    </a:lnTo>
                    <a:lnTo>
                      <a:pt x="0" y="3"/>
                    </a:lnTo>
                    <a:lnTo>
                      <a:pt x="1" y="4"/>
                    </a:lnTo>
                    <a:lnTo>
                      <a:pt x="1" y="4"/>
                    </a:lnTo>
                    <a:lnTo>
                      <a:pt x="2" y="4"/>
                    </a:lnTo>
                    <a:lnTo>
                      <a:pt x="2" y="4"/>
                    </a:lnTo>
                    <a:lnTo>
                      <a:pt x="2" y="4"/>
                    </a:lnTo>
                    <a:lnTo>
                      <a:pt x="1" y="1"/>
                    </a:lnTo>
                    <a:lnTo>
                      <a:pt x="1" y="1"/>
                    </a:lnTo>
                    <a:lnTo>
                      <a:pt x="2" y="0"/>
                    </a:lnTo>
                    <a:lnTo>
                      <a:pt x="2"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315" name="Freeform 3251">
                <a:extLst>
                  <a:ext uri="{FF2B5EF4-FFF2-40B4-BE49-F238E27FC236}">
                    <a16:creationId xmlns:a16="http://schemas.microsoft.com/office/drawing/2014/main" id="{1B9DA6C1-619F-4254-AF1C-9D95B21925E2}"/>
                  </a:ext>
                </a:extLst>
              </p:cNvPr>
              <p:cNvSpPr>
                <a:spLocks/>
              </p:cNvSpPr>
              <p:nvPr/>
            </p:nvSpPr>
            <p:spPr bwMode="auto">
              <a:xfrm>
                <a:off x="3154" y="1740"/>
                <a:ext cx="2" cy="4"/>
              </a:xfrm>
              <a:custGeom>
                <a:avLst/>
                <a:gdLst>
                  <a:gd name="T0" fmla="*/ 1 w 2"/>
                  <a:gd name="T1" fmla="*/ 0 h 4"/>
                  <a:gd name="T2" fmla="*/ 1 w 2"/>
                  <a:gd name="T3" fmla="*/ 0 h 4"/>
                  <a:gd name="T4" fmla="*/ 1 w 2"/>
                  <a:gd name="T5" fmla="*/ 0 h 4"/>
                  <a:gd name="T6" fmla="*/ 1 w 2"/>
                  <a:gd name="T7" fmla="*/ 0 h 4"/>
                  <a:gd name="T8" fmla="*/ 0 w 2"/>
                  <a:gd name="T9" fmla="*/ 2 h 4"/>
                  <a:gd name="T10" fmla="*/ 0 w 2"/>
                  <a:gd name="T11" fmla="*/ 2 h 4"/>
                  <a:gd name="T12" fmla="*/ 0 w 2"/>
                  <a:gd name="T13" fmla="*/ 3 h 4"/>
                  <a:gd name="T14" fmla="*/ 1 w 2"/>
                  <a:gd name="T15" fmla="*/ 4 h 4"/>
                  <a:gd name="T16" fmla="*/ 1 w 2"/>
                  <a:gd name="T17" fmla="*/ 4 h 4"/>
                  <a:gd name="T18" fmla="*/ 2 w 2"/>
                  <a:gd name="T19" fmla="*/ 4 h 4"/>
                  <a:gd name="T20" fmla="*/ 2 w 2"/>
                  <a:gd name="T21" fmla="*/ 4 h 4"/>
                  <a:gd name="T22" fmla="*/ 2 w 2"/>
                  <a:gd name="T23" fmla="*/ 4 h 4"/>
                  <a:gd name="T24" fmla="*/ 1 w 2"/>
                  <a:gd name="T25" fmla="*/ 1 h 4"/>
                  <a:gd name="T26" fmla="*/ 1 w 2"/>
                  <a:gd name="T27" fmla="*/ 1 h 4"/>
                  <a:gd name="T28" fmla="*/ 2 w 2"/>
                  <a:gd name="T29" fmla="*/ 0 h 4"/>
                  <a:gd name="T30" fmla="*/ 2 w 2"/>
                  <a:gd name="T31" fmla="*/ 0 h 4"/>
                  <a:gd name="T32" fmla="*/ 1 w 2"/>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4">
                    <a:moveTo>
                      <a:pt x="1" y="0"/>
                    </a:moveTo>
                    <a:lnTo>
                      <a:pt x="1" y="0"/>
                    </a:lnTo>
                    <a:lnTo>
                      <a:pt x="1" y="0"/>
                    </a:lnTo>
                    <a:lnTo>
                      <a:pt x="1" y="0"/>
                    </a:lnTo>
                    <a:lnTo>
                      <a:pt x="0" y="2"/>
                    </a:lnTo>
                    <a:lnTo>
                      <a:pt x="0" y="2"/>
                    </a:lnTo>
                    <a:lnTo>
                      <a:pt x="0" y="3"/>
                    </a:lnTo>
                    <a:lnTo>
                      <a:pt x="1" y="4"/>
                    </a:lnTo>
                    <a:lnTo>
                      <a:pt x="1" y="4"/>
                    </a:lnTo>
                    <a:lnTo>
                      <a:pt x="2" y="4"/>
                    </a:lnTo>
                    <a:lnTo>
                      <a:pt x="2" y="4"/>
                    </a:lnTo>
                    <a:lnTo>
                      <a:pt x="2" y="4"/>
                    </a:lnTo>
                    <a:lnTo>
                      <a:pt x="1" y="1"/>
                    </a:lnTo>
                    <a:lnTo>
                      <a:pt x="1" y="1"/>
                    </a:lnTo>
                    <a:lnTo>
                      <a:pt x="2" y="0"/>
                    </a:lnTo>
                    <a:lnTo>
                      <a:pt x="2"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19317" name="Rectangle 3253">
              <a:extLst>
                <a:ext uri="{FF2B5EF4-FFF2-40B4-BE49-F238E27FC236}">
                  <a16:creationId xmlns:a16="http://schemas.microsoft.com/office/drawing/2014/main" id="{E31DBA98-7570-4171-986C-D5C34937C9A9}"/>
                </a:ext>
              </a:extLst>
            </p:cNvPr>
            <p:cNvSpPr>
              <a:spLocks noChangeArrowheads="1"/>
            </p:cNvSpPr>
            <p:nvPr/>
          </p:nvSpPr>
          <p:spPr bwMode="auto">
            <a:xfrm>
              <a:off x="3079" y="1196"/>
              <a:ext cx="413"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2000">
                  <a:solidFill>
                    <a:srgbClr val="000000"/>
                  </a:solidFill>
                </a:rPr>
                <a:t>Green Roof</a:t>
              </a:r>
              <a:endParaRPr lang="en-US" altLang="en-US" sz="3200"/>
            </a:p>
          </p:txBody>
        </p:sp>
        <p:sp>
          <p:nvSpPr>
            <p:cNvPr id="219318" name="Rectangle 3254">
              <a:extLst>
                <a:ext uri="{FF2B5EF4-FFF2-40B4-BE49-F238E27FC236}">
                  <a16:creationId xmlns:a16="http://schemas.microsoft.com/office/drawing/2014/main" id="{0697AD97-129A-4D4E-AD0A-C472F6B55389}"/>
                </a:ext>
              </a:extLst>
            </p:cNvPr>
            <p:cNvSpPr>
              <a:spLocks noChangeArrowheads="1"/>
            </p:cNvSpPr>
            <p:nvPr/>
          </p:nvSpPr>
          <p:spPr bwMode="auto">
            <a:xfrm>
              <a:off x="2820" y="1779"/>
              <a:ext cx="466"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900">
                  <a:solidFill>
                    <a:srgbClr val="000000"/>
                  </a:solidFill>
                </a:rPr>
                <a:t>Instrumented </a:t>
              </a:r>
              <a:endParaRPr lang="en-US" altLang="en-US" sz="3200"/>
            </a:p>
          </p:txBody>
        </p:sp>
        <p:sp>
          <p:nvSpPr>
            <p:cNvPr id="219319" name="Rectangle 3255">
              <a:extLst>
                <a:ext uri="{FF2B5EF4-FFF2-40B4-BE49-F238E27FC236}">
                  <a16:creationId xmlns:a16="http://schemas.microsoft.com/office/drawing/2014/main" id="{0779BA2C-84E2-42F3-8AC8-4502DF0BDFE9}"/>
                </a:ext>
              </a:extLst>
            </p:cNvPr>
            <p:cNvSpPr>
              <a:spLocks noChangeArrowheads="1"/>
            </p:cNvSpPr>
            <p:nvPr/>
          </p:nvSpPr>
          <p:spPr bwMode="auto">
            <a:xfrm>
              <a:off x="2911" y="1884"/>
              <a:ext cx="289"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1900">
                  <a:solidFill>
                    <a:srgbClr val="000000"/>
                  </a:solidFill>
                </a:rPr>
                <a:t>Hillslope</a:t>
              </a:r>
              <a:endParaRPr lang="en-US" altLang="en-US" sz="3200"/>
            </a:p>
          </p:txBody>
        </p:sp>
        <p:sp>
          <p:nvSpPr>
            <p:cNvPr id="219320" name="Rectangle 3256">
              <a:extLst>
                <a:ext uri="{FF2B5EF4-FFF2-40B4-BE49-F238E27FC236}">
                  <a16:creationId xmlns:a16="http://schemas.microsoft.com/office/drawing/2014/main" id="{BDD94EDD-1CC7-4FF3-974A-15909295370C}"/>
                </a:ext>
              </a:extLst>
            </p:cNvPr>
            <p:cNvSpPr>
              <a:spLocks noChangeArrowheads="1"/>
            </p:cNvSpPr>
            <p:nvPr/>
          </p:nvSpPr>
          <p:spPr bwMode="auto">
            <a:xfrm rot="780000">
              <a:off x="2900" y="1547"/>
              <a:ext cx="386"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2000" b="1">
                  <a:solidFill>
                    <a:srgbClr val="000000"/>
                  </a:solidFill>
                </a:rPr>
                <a:t>Tree Filter</a:t>
              </a:r>
              <a:endParaRPr lang="en-US" altLang="en-US" sz="3200"/>
            </a:p>
          </p:txBody>
        </p:sp>
        <p:sp>
          <p:nvSpPr>
            <p:cNvPr id="219321" name="Rectangle 3257">
              <a:extLst>
                <a:ext uri="{FF2B5EF4-FFF2-40B4-BE49-F238E27FC236}">
                  <a16:creationId xmlns:a16="http://schemas.microsoft.com/office/drawing/2014/main" id="{9552B740-CCD4-4AAE-8124-C78A16B013AD}"/>
                </a:ext>
              </a:extLst>
            </p:cNvPr>
            <p:cNvSpPr>
              <a:spLocks noChangeArrowheads="1"/>
            </p:cNvSpPr>
            <p:nvPr/>
          </p:nvSpPr>
          <p:spPr bwMode="auto">
            <a:xfrm rot="780000">
              <a:off x="3368" y="1773"/>
              <a:ext cx="636" cy="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altLang="en-US" sz="2000">
                  <a:solidFill>
                    <a:srgbClr val="FFFFFF"/>
                  </a:solidFill>
                </a:rPr>
                <a:t>Porous Pavement</a:t>
              </a:r>
              <a:endParaRPr lang="en-US" altLang="en-US" sz="3200"/>
            </a:p>
          </p:txBody>
        </p:sp>
        <p:sp>
          <p:nvSpPr>
            <p:cNvPr id="219322" name="Freeform 3258">
              <a:extLst>
                <a:ext uri="{FF2B5EF4-FFF2-40B4-BE49-F238E27FC236}">
                  <a16:creationId xmlns:a16="http://schemas.microsoft.com/office/drawing/2014/main" id="{B8089BCE-D0F2-4DF6-92AC-7118E97285E1}"/>
                </a:ext>
              </a:extLst>
            </p:cNvPr>
            <p:cNvSpPr>
              <a:spLocks noEditPoints="1"/>
            </p:cNvSpPr>
            <p:nvPr/>
          </p:nvSpPr>
          <p:spPr bwMode="auto">
            <a:xfrm>
              <a:off x="4894" y="1863"/>
              <a:ext cx="237" cy="93"/>
            </a:xfrm>
            <a:custGeom>
              <a:avLst/>
              <a:gdLst>
                <a:gd name="T0" fmla="*/ 1946 w 1946"/>
                <a:gd name="T1" fmla="*/ 107 h 765"/>
                <a:gd name="T2" fmla="*/ 1618 w 1946"/>
                <a:gd name="T3" fmla="*/ 269 h 765"/>
                <a:gd name="T4" fmla="*/ 1456 w 1946"/>
                <a:gd name="T5" fmla="*/ 346 h 765"/>
                <a:gd name="T6" fmla="*/ 1299 w 1946"/>
                <a:gd name="T7" fmla="*/ 416 h 765"/>
                <a:gd name="T8" fmla="*/ 1146 w 1946"/>
                <a:gd name="T9" fmla="*/ 478 h 765"/>
                <a:gd name="T10" fmla="*/ 1000 w 1946"/>
                <a:gd name="T11" fmla="*/ 529 h 765"/>
                <a:gd name="T12" fmla="*/ 861 w 1946"/>
                <a:gd name="T13" fmla="*/ 568 h 765"/>
                <a:gd name="T14" fmla="*/ 730 w 1946"/>
                <a:gd name="T15" fmla="*/ 592 h 765"/>
                <a:gd name="T16" fmla="*/ 663 w 1946"/>
                <a:gd name="T17" fmla="*/ 597 h 765"/>
                <a:gd name="T18" fmla="*/ 600 w 1946"/>
                <a:gd name="T19" fmla="*/ 596 h 765"/>
                <a:gd name="T20" fmla="*/ 479 w 1946"/>
                <a:gd name="T21" fmla="*/ 578 h 765"/>
                <a:gd name="T22" fmla="*/ 471 w 1946"/>
                <a:gd name="T23" fmla="*/ 576 h 765"/>
                <a:gd name="T24" fmla="*/ 365 w 1946"/>
                <a:gd name="T25" fmla="*/ 543 h 765"/>
                <a:gd name="T26" fmla="*/ 261 w 1946"/>
                <a:gd name="T27" fmla="*/ 499 h 765"/>
                <a:gd name="T28" fmla="*/ 168 w 1946"/>
                <a:gd name="T29" fmla="*/ 451 h 765"/>
                <a:gd name="T30" fmla="*/ 88 w 1946"/>
                <a:gd name="T31" fmla="*/ 406 h 765"/>
                <a:gd name="T32" fmla="*/ 77 w 1946"/>
                <a:gd name="T33" fmla="*/ 400 h 765"/>
                <a:gd name="T34" fmla="*/ 136 w 1946"/>
                <a:gd name="T35" fmla="*/ 295 h 765"/>
                <a:gd name="T36" fmla="*/ 147 w 1946"/>
                <a:gd name="T37" fmla="*/ 301 h 765"/>
                <a:gd name="T38" fmla="*/ 223 w 1946"/>
                <a:gd name="T39" fmla="*/ 344 h 765"/>
                <a:gd name="T40" fmla="*/ 308 w 1946"/>
                <a:gd name="T41" fmla="*/ 388 h 765"/>
                <a:gd name="T42" fmla="*/ 400 w 1946"/>
                <a:gd name="T43" fmla="*/ 428 h 765"/>
                <a:gd name="T44" fmla="*/ 506 w 1946"/>
                <a:gd name="T45" fmla="*/ 461 h 765"/>
                <a:gd name="T46" fmla="*/ 498 w 1946"/>
                <a:gd name="T47" fmla="*/ 459 h 765"/>
                <a:gd name="T48" fmla="*/ 603 w 1946"/>
                <a:gd name="T49" fmla="*/ 476 h 765"/>
                <a:gd name="T50" fmla="*/ 655 w 1946"/>
                <a:gd name="T51" fmla="*/ 478 h 765"/>
                <a:gd name="T52" fmla="*/ 709 w 1946"/>
                <a:gd name="T53" fmla="*/ 474 h 765"/>
                <a:gd name="T54" fmla="*/ 828 w 1946"/>
                <a:gd name="T55" fmla="*/ 453 h 765"/>
                <a:gd name="T56" fmla="*/ 961 w 1946"/>
                <a:gd name="T57" fmla="*/ 416 h 765"/>
                <a:gd name="T58" fmla="*/ 1101 w 1946"/>
                <a:gd name="T59" fmla="*/ 367 h 765"/>
                <a:gd name="T60" fmla="*/ 1250 w 1946"/>
                <a:gd name="T61" fmla="*/ 307 h 765"/>
                <a:gd name="T62" fmla="*/ 1405 w 1946"/>
                <a:gd name="T63" fmla="*/ 237 h 765"/>
                <a:gd name="T64" fmla="*/ 1565 w 1946"/>
                <a:gd name="T65" fmla="*/ 162 h 765"/>
                <a:gd name="T66" fmla="*/ 1893 w 1946"/>
                <a:gd name="T67" fmla="*/ 0 h 765"/>
                <a:gd name="T68" fmla="*/ 1946 w 1946"/>
                <a:gd name="T69" fmla="*/ 107 h 765"/>
                <a:gd name="T70" fmla="*/ 284 w 1946"/>
                <a:gd name="T71" fmla="*/ 730 h 765"/>
                <a:gd name="T72" fmla="*/ 0 w 1946"/>
                <a:gd name="T73" fmla="*/ 294 h 765"/>
                <a:gd name="T74" fmla="*/ 519 w 1946"/>
                <a:gd name="T75" fmla="*/ 262 h 765"/>
                <a:gd name="T76" fmla="*/ 583 w 1946"/>
                <a:gd name="T77" fmla="*/ 318 h 765"/>
                <a:gd name="T78" fmla="*/ 526 w 1946"/>
                <a:gd name="T79" fmla="*/ 382 h 765"/>
                <a:gd name="T80" fmla="*/ 110 w 1946"/>
                <a:gd name="T81" fmla="*/ 407 h 765"/>
                <a:gd name="T82" fmla="*/ 157 w 1946"/>
                <a:gd name="T83" fmla="*/ 315 h 765"/>
                <a:gd name="T84" fmla="*/ 384 w 1946"/>
                <a:gd name="T85" fmla="*/ 664 h 765"/>
                <a:gd name="T86" fmla="*/ 367 w 1946"/>
                <a:gd name="T87" fmla="*/ 747 h 765"/>
                <a:gd name="T88" fmla="*/ 284 w 1946"/>
                <a:gd name="T89" fmla="*/ 73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46" h="765">
                  <a:moveTo>
                    <a:pt x="1946" y="107"/>
                  </a:moveTo>
                  <a:lnTo>
                    <a:pt x="1618" y="269"/>
                  </a:lnTo>
                  <a:lnTo>
                    <a:pt x="1456" y="346"/>
                  </a:lnTo>
                  <a:lnTo>
                    <a:pt x="1299" y="416"/>
                  </a:lnTo>
                  <a:lnTo>
                    <a:pt x="1146" y="478"/>
                  </a:lnTo>
                  <a:lnTo>
                    <a:pt x="1000" y="529"/>
                  </a:lnTo>
                  <a:lnTo>
                    <a:pt x="861" y="568"/>
                  </a:lnTo>
                  <a:lnTo>
                    <a:pt x="730" y="592"/>
                  </a:lnTo>
                  <a:lnTo>
                    <a:pt x="663" y="597"/>
                  </a:lnTo>
                  <a:lnTo>
                    <a:pt x="600" y="596"/>
                  </a:lnTo>
                  <a:lnTo>
                    <a:pt x="479" y="578"/>
                  </a:lnTo>
                  <a:cubicBezTo>
                    <a:pt x="476" y="577"/>
                    <a:pt x="473" y="577"/>
                    <a:pt x="471" y="576"/>
                  </a:cubicBezTo>
                  <a:lnTo>
                    <a:pt x="365" y="543"/>
                  </a:lnTo>
                  <a:lnTo>
                    <a:pt x="261" y="499"/>
                  </a:lnTo>
                  <a:lnTo>
                    <a:pt x="168" y="451"/>
                  </a:lnTo>
                  <a:lnTo>
                    <a:pt x="88" y="406"/>
                  </a:lnTo>
                  <a:lnTo>
                    <a:pt x="77" y="400"/>
                  </a:lnTo>
                  <a:lnTo>
                    <a:pt x="136" y="295"/>
                  </a:lnTo>
                  <a:lnTo>
                    <a:pt x="147" y="301"/>
                  </a:lnTo>
                  <a:lnTo>
                    <a:pt x="223" y="344"/>
                  </a:lnTo>
                  <a:lnTo>
                    <a:pt x="308" y="388"/>
                  </a:lnTo>
                  <a:lnTo>
                    <a:pt x="400" y="428"/>
                  </a:lnTo>
                  <a:lnTo>
                    <a:pt x="506" y="461"/>
                  </a:lnTo>
                  <a:lnTo>
                    <a:pt x="498" y="459"/>
                  </a:lnTo>
                  <a:lnTo>
                    <a:pt x="603" y="476"/>
                  </a:lnTo>
                  <a:lnTo>
                    <a:pt x="655" y="478"/>
                  </a:lnTo>
                  <a:lnTo>
                    <a:pt x="709" y="474"/>
                  </a:lnTo>
                  <a:lnTo>
                    <a:pt x="828" y="453"/>
                  </a:lnTo>
                  <a:lnTo>
                    <a:pt x="961" y="416"/>
                  </a:lnTo>
                  <a:lnTo>
                    <a:pt x="1101" y="367"/>
                  </a:lnTo>
                  <a:lnTo>
                    <a:pt x="1250" y="307"/>
                  </a:lnTo>
                  <a:lnTo>
                    <a:pt x="1405" y="237"/>
                  </a:lnTo>
                  <a:lnTo>
                    <a:pt x="1565" y="162"/>
                  </a:lnTo>
                  <a:lnTo>
                    <a:pt x="1893" y="0"/>
                  </a:lnTo>
                  <a:lnTo>
                    <a:pt x="1946" y="107"/>
                  </a:lnTo>
                  <a:close/>
                  <a:moveTo>
                    <a:pt x="284" y="730"/>
                  </a:moveTo>
                  <a:lnTo>
                    <a:pt x="0" y="294"/>
                  </a:lnTo>
                  <a:lnTo>
                    <a:pt x="519" y="262"/>
                  </a:lnTo>
                  <a:cubicBezTo>
                    <a:pt x="552" y="260"/>
                    <a:pt x="580" y="285"/>
                    <a:pt x="583" y="318"/>
                  </a:cubicBezTo>
                  <a:cubicBezTo>
                    <a:pt x="585" y="351"/>
                    <a:pt x="559" y="379"/>
                    <a:pt x="526" y="382"/>
                  </a:cubicBezTo>
                  <a:lnTo>
                    <a:pt x="110" y="407"/>
                  </a:lnTo>
                  <a:lnTo>
                    <a:pt x="157" y="315"/>
                  </a:lnTo>
                  <a:lnTo>
                    <a:pt x="384" y="664"/>
                  </a:lnTo>
                  <a:cubicBezTo>
                    <a:pt x="402" y="692"/>
                    <a:pt x="394" y="729"/>
                    <a:pt x="367" y="747"/>
                  </a:cubicBezTo>
                  <a:cubicBezTo>
                    <a:pt x="339" y="765"/>
                    <a:pt x="302" y="757"/>
                    <a:pt x="284" y="730"/>
                  </a:cubicBezTo>
                  <a:close/>
                </a:path>
              </a:pathLst>
            </a:custGeom>
            <a:solidFill>
              <a:srgbClr val="000000"/>
            </a:solidFill>
            <a:ln w="3175" cap="flat">
              <a:solidFill>
                <a:srgbClr val="000000"/>
              </a:solidFill>
              <a:prstDash val="solid"/>
              <a:bevel/>
              <a:headEnd/>
              <a:tailEnd/>
            </a:ln>
          </p:spPr>
          <p:txBody>
            <a:bodyPr/>
            <a:lstStyle/>
            <a:p>
              <a:endParaRPr lang="en-US"/>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6" name="Rectangle 2">
            <a:extLst>
              <a:ext uri="{FF2B5EF4-FFF2-40B4-BE49-F238E27FC236}">
                <a16:creationId xmlns:a16="http://schemas.microsoft.com/office/drawing/2014/main" id="{837D2CA7-1B31-40F6-B0E8-75C2D47D91E9}"/>
              </a:ext>
            </a:extLst>
          </p:cNvPr>
          <p:cNvSpPr>
            <a:spLocks noGrp="1" noChangeArrowheads="1"/>
          </p:cNvSpPr>
          <p:nvPr>
            <p:ph type="title"/>
          </p:nvPr>
        </p:nvSpPr>
        <p:spPr/>
        <p:txBody>
          <a:bodyPr/>
          <a:lstStyle/>
          <a:p>
            <a:r>
              <a:rPr lang="en-US" altLang="en-US" sz="4000"/>
              <a:t>Experimental Farm</a:t>
            </a:r>
          </a:p>
        </p:txBody>
      </p:sp>
      <p:grpSp>
        <p:nvGrpSpPr>
          <p:cNvPr id="318468" name="Group 4">
            <a:extLst>
              <a:ext uri="{FF2B5EF4-FFF2-40B4-BE49-F238E27FC236}">
                <a16:creationId xmlns:a16="http://schemas.microsoft.com/office/drawing/2014/main" id="{B3132DEA-8CCC-4B24-A196-7C6B80B0F8FF}"/>
              </a:ext>
            </a:extLst>
          </p:cNvPr>
          <p:cNvGrpSpPr>
            <a:grpSpLocks/>
          </p:cNvGrpSpPr>
          <p:nvPr/>
        </p:nvGrpSpPr>
        <p:grpSpPr bwMode="auto">
          <a:xfrm>
            <a:off x="76200" y="1895475"/>
            <a:ext cx="9144000" cy="4716463"/>
            <a:chOff x="2815" y="2646"/>
            <a:chExt cx="2945" cy="1519"/>
          </a:xfrm>
        </p:grpSpPr>
        <p:sp>
          <p:nvSpPr>
            <p:cNvPr id="318469" name="Rectangle 5">
              <a:extLst>
                <a:ext uri="{FF2B5EF4-FFF2-40B4-BE49-F238E27FC236}">
                  <a16:creationId xmlns:a16="http://schemas.microsoft.com/office/drawing/2014/main" id="{B63CBF64-B208-4C57-B129-893F5EF16B5E}"/>
                </a:ext>
              </a:extLst>
            </p:cNvPr>
            <p:cNvSpPr>
              <a:spLocks noChangeArrowheads="1"/>
            </p:cNvSpPr>
            <p:nvPr/>
          </p:nvSpPr>
          <p:spPr bwMode="auto">
            <a:xfrm>
              <a:off x="2834" y="2646"/>
              <a:ext cx="2864" cy="819"/>
            </a:xfrm>
            <a:prstGeom prst="rect">
              <a:avLst/>
            </a:prstGeom>
            <a:gradFill rotWithShape="1">
              <a:gsLst>
                <a:gs pos="0">
                  <a:srgbClr val="0000FF"/>
                </a:gs>
                <a:gs pos="100000">
                  <a:srgbClr val="0000FF">
                    <a:gamma/>
                    <a:tint val="33725"/>
                    <a:invGamma/>
                  </a:srgbClr>
                </a:gs>
              </a:gsLst>
              <a:lin ang="5400000" scaled="1"/>
            </a:gradFill>
            <a:ln w="9525"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18470" name="Freeform 6">
              <a:extLst>
                <a:ext uri="{FF2B5EF4-FFF2-40B4-BE49-F238E27FC236}">
                  <a16:creationId xmlns:a16="http://schemas.microsoft.com/office/drawing/2014/main" id="{A852F585-CBDD-400E-9572-C2C94EB01061}"/>
                </a:ext>
              </a:extLst>
            </p:cNvPr>
            <p:cNvSpPr>
              <a:spLocks/>
            </p:cNvSpPr>
            <p:nvPr/>
          </p:nvSpPr>
          <p:spPr bwMode="auto">
            <a:xfrm>
              <a:off x="2834" y="2664"/>
              <a:ext cx="2872" cy="1501"/>
            </a:xfrm>
            <a:custGeom>
              <a:avLst/>
              <a:gdLst>
                <a:gd name="T0" fmla="*/ 0 w 5150"/>
                <a:gd name="T1" fmla="*/ 276 h 1932"/>
                <a:gd name="T2" fmla="*/ 444 w 5150"/>
                <a:gd name="T3" fmla="*/ 120 h 1932"/>
                <a:gd name="T4" fmla="*/ 600 w 5150"/>
                <a:gd name="T5" fmla="*/ 48 h 1932"/>
                <a:gd name="T6" fmla="*/ 768 w 5150"/>
                <a:gd name="T7" fmla="*/ 0 h 1932"/>
                <a:gd name="T8" fmla="*/ 1116 w 5150"/>
                <a:gd name="T9" fmla="*/ 12 h 1932"/>
                <a:gd name="T10" fmla="*/ 1236 w 5150"/>
                <a:gd name="T11" fmla="*/ 36 h 1932"/>
                <a:gd name="T12" fmla="*/ 1296 w 5150"/>
                <a:gd name="T13" fmla="*/ 48 h 1932"/>
                <a:gd name="T14" fmla="*/ 1464 w 5150"/>
                <a:gd name="T15" fmla="*/ 132 h 1932"/>
                <a:gd name="T16" fmla="*/ 1716 w 5150"/>
                <a:gd name="T17" fmla="*/ 240 h 1932"/>
                <a:gd name="T18" fmla="*/ 1752 w 5150"/>
                <a:gd name="T19" fmla="*/ 264 h 1932"/>
                <a:gd name="T20" fmla="*/ 1776 w 5150"/>
                <a:gd name="T21" fmla="*/ 300 h 1932"/>
                <a:gd name="T22" fmla="*/ 1848 w 5150"/>
                <a:gd name="T23" fmla="*/ 348 h 1932"/>
                <a:gd name="T24" fmla="*/ 1908 w 5150"/>
                <a:gd name="T25" fmla="*/ 408 h 1932"/>
                <a:gd name="T26" fmla="*/ 1932 w 5150"/>
                <a:gd name="T27" fmla="*/ 444 h 1932"/>
                <a:gd name="T28" fmla="*/ 2016 w 5150"/>
                <a:gd name="T29" fmla="*/ 504 h 1932"/>
                <a:gd name="T30" fmla="*/ 2100 w 5150"/>
                <a:gd name="T31" fmla="*/ 540 h 1932"/>
                <a:gd name="T32" fmla="*/ 2220 w 5150"/>
                <a:gd name="T33" fmla="*/ 648 h 1932"/>
                <a:gd name="T34" fmla="*/ 2388 w 5150"/>
                <a:gd name="T35" fmla="*/ 744 h 1932"/>
                <a:gd name="T36" fmla="*/ 2460 w 5150"/>
                <a:gd name="T37" fmla="*/ 768 h 1932"/>
                <a:gd name="T38" fmla="*/ 2916 w 5150"/>
                <a:gd name="T39" fmla="*/ 744 h 1932"/>
                <a:gd name="T40" fmla="*/ 3252 w 5150"/>
                <a:gd name="T41" fmla="*/ 636 h 1932"/>
                <a:gd name="T42" fmla="*/ 3336 w 5150"/>
                <a:gd name="T43" fmla="*/ 576 h 1932"/>
                <a:gd name="T44" fmla="*/ 3444 w 5150"/>
                <a:gd name="T45" fmla="*/ 540 h 1932"/>
                <a:gd name="T46" fmla="*/ 3612 w 5150"/>
                <a:gd name="T47" fmla="*/ 456 h 1932"/>
                <a:gd name="T48" fmla="*/ 3960 w 5150"/>
                <a:gd name="T49" fmla="*/ 336 h 1932"/>
                <a:gd name="T50" fmla="*/ 4284 w 5150"/>
                <a:gd name="T51" fmla="*/ 372 h 1932"/>
                <a:gd name="T52" fmla="*/ 4452 w 5150"/>
                <a:gd name="T53" fmla="*/ 444 h 1932"/>
                <a:gd name="T54" fmla="*/ 4644 w 5150"/>
                <a:gd name="T55" fmla="*/ 528 h 1932"/>
                <a:gd name="T56" fmla="*/ 4812 w 5150"/>
                <a:gd name="T57" fmla="*/ 636 h 1932"/>
                <a:gd name="T58" fmla="*/ 4980 w 5150"/>
                <a:gd name="T59" fmla="*/ 720 h 1932"/>
                <a:gd name="T60" fmla="*/ 5124 w 5150"/>
                <a:gd name="T61" fmla="*/ 834 h 1932"/>
                <a:gd name="T62" fmla="*/ 5136 w 5150"/>
                <a:gd name="T63" fmla="*/ 993 h 1932"/>
                <a:gd name="T64" fmla="*/ 5135 w 5150"/>
                <a:gd name="T65" fmla="*/ 1080 h 1932"/>
                <a:gd name="T66" fmla="*/ 5117 w 5150"/>
                <a:gd name="T67" fmla="*/ 1919 h 1932"/>
                <a:gd name="T68" fmla="*/ 0 w 5150"/>
                <a:gd name="T69" fmla="*/ 1932 h 1932"/>
                <a:gd name="T70" fmla="*/ 0 w 5150"/>
                <a:gd name="T71" fmla="*/ 276 h 1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50" h="1932">
                  <a:moveTo>
                    <a:pt x="0" y="276"/>
                  </a:moveTo>
                  <a:cubicBezTo>
                    <a:pt x="37" y="164"/>
                    <a:pt x="340" y="146"/>
                    <a:pt x="444" y="120"/>
                  </a:cubicBezTo>
                  <a:cubicBezTo>
                    <a:pt x="509" y="76"/>
                    <a:pt x="527" y="66"/>
                    <a:pt x="600" y="48"/>
                  </a:cubicBezTo>
                  <a:cubicBezTo>
                    <a:pt x="655" y="11"/>
                    <a:pt x="701" y="10"/>
                    <a:pt x="768" y="0"/>
                  </a:cubicBezTo>
                  <a:cubicBezTo>
                    <a:pt x="884" y="4"/>
                    <a:pt x="1000" y="3"/>
                    <a:pt x="1116" y="12"/>
                  </a:cubicBezTo>
                  <a:cubicBezTo>
                    <a:pt x="1157" y="15"/>
                    <a:pt x="1196" y="28"/>
                    <a:pt x="1236" y="36"/>
                  </a:cubicBezTo>
                  <a:cubicBezTo>
                    <a:pt x="1256" y="40"/>
                    <a:pt x="1296" y="48"/>
                    <a:pt x="1296" y="48"/>
                  </a:cubicBezTo>
                  <a:cubicBezTo>
                    <a:pt x="1357" y="78"/>
                    <a:pt x="1398" y="110"/>
                    <a:pt x="1464" y="132"/>
                  </a:cubicBezTo>
                  <a:cubicBezTo>
                    <a:pt x="1529" y="197"/>
                    <a:pt x="1627" y="218"/>
                    <a:pt x="1716" y="240"/>
                  </a:cubicBezTo>
                  <a:cubicBezTo>
                    <a:pt x="1728" y="248"/>
                    <a:pt x="1742" y="254"/>
                    <a:pt x="1752" y="264"/>
                  </a:cubicBezTo>
                  <a:cubicBezTo>
                    <a:pt x="1762" y="274"/>
                    <a:pt x="1765" y="291"/>
                    <a:pt x="1776" y="300"/>
                  </a:cubicBezTo>
                  <a:cubicBezTo>
                    <a:pt x="1798" y="319"/>
                    <a:pt x="1848" y="348"/>
                    <a:pt x="1848" y="348"/>
                  </a:cubicBezTo>
                  <a:cubicBezTo>
                    <a:pt x="1912" y="444"/>
                    <a:pt x="1828" y="328"/>
                    <a:pt x="1908" y="408"/>
                  </a:cubicBezTo>
                  <a:cubicBezTo>
                    <a:pt x="1918" y="418"/>
                    <a:pt x="1922" y="434"/>
                    <a:pt x="1932" y="444"/>
                  </a:cubicBezTo>
                  <a:cubicBezTo>
                    <a:pt x="1937" y="449"/>
                    <a:pt x="2002" y="497"/>
                    <a:pt x="2016" y="504"/>
                  </a:cubicBezTo>
                  <a:cubicBezTo>
                    <a:pt x="2056" y="524"/>
                    <a:pt x="2058" y="507"/>
                    <a:pt x="2100" y="540"/>
                  </a:cubicBezTo>
                  <a:cubicBezTo>
                    <a:pt x="2295" y="696"/>
                    <a:pt x="2081" y="551"/>
                    <a:pt x="2220" y="648"/>
                  </a:cubicBezTo>
                  <a:cubicBezTo>
                    <a:pt x="2276" y="687"/>
                    <a:pt x="2324" y="725"/>
                    <a:pt x="2388" y="744"/>
                  </a:cubicBezTo>
                  <a:cubicBezTo>
                    <a:pt x="2412" y="751"/>
                    <a:pt x="2460" y="768"/>
                    <a:pt x="2460" y="768"/>
                  </a:cubicBezTo>
                  <a:cubicBezTo>
                    <a:pt x="2504" y="767"/>
                    <a:pt x="2790" y="771"/>
                    <a:pt x="2916" y="744"/>
                  </a:cubicBezTo>
                  <a:cubicBezTo>
                    <a:pt x="3025" y="721"/>
                    <a:pt x="3154" y="692"/>
                    <a:pt x="3252" y="636"/>
                  </a:cubicBezTo>
                  <a:cubicBezTo>
                    <a:pt x="3282" y="619"/>
                    <a:pt x="3305" y="591"/>
                    <a:pt x="3336" y="576"/>
                  </a:cubicBezTo>
                  <a:cubicBezTo>
                    <a:pt x="3370" y="559"/>
                    <a:pt x="3408" y="553"/>
                    <a:pt x="3444" y="540"/>
                  </a:cubicBezTo>
                  <a:cubicBezTo>
                    <a:pt x="3722" y="436"/>
                    <a:pt x="3327" y="578"/>
                    <a:pt x="3612" y="456"/>
                  </a:cubicBezTo>
                  <a:cubicBezTo>
                    <a:pt x="3725" y="408"/>
                    <a:pt x="3846" y="382"/>
                    <a:pt x="3960" y="336"/>
                  </a:cubicBezTo>
                  <a:cubicBezTo>
                    <a:pt x="4139" y="345"/>
                    <a:pt x="4157" y="340"/>
                    <a:pt x="4284" y="372"/>
                  </a:cubicBezTo>
                  <a:cubicBezTo>
                    <a:pt x="4344" y="408"/>
                    <a:pt x="4384" y="430"/>
                    <a:pt x="4452" y="444"/>
                  </a:cubicBezTo>
                  <a:cubicBezTo>
                    <a:pt x="4514" y="475"/>
                    <a:pt x="4583" y="495"/>
                    <a:pt x="4644" y="528"/>
                  </a:cubicBezTo>
                  <a:cubicBezTo>
                    <a:pt x="4702" y="559"/>
                    <a:pt x="4753" y="607"/>
                    <a:pt x="4812" y="636"/>
                  </a:cubicBezTo>
                  <a:cubicBezTo>
                    <a:pt x="4879" y="669"/>
                    <a:pt x="4911" y="674"/>
                    <a:pt x="4980" y="720"/>
                  </a:cubicBezTo>
                  <a:cubicBezTo>
                    <a:pt x="5026" y="749"/>
                    <a:pt x="5100" y="773"/>
                    <a:pt x="5124" y="834"/>
                  </a:cubicBezTo>
                  <a:cubicBezTo>
                    <a:pt x="5150" y="880"/>
                    <a:pt x="5134" y="952"/>
                    <a:pt x="5136" y="993"/>
                  </a:cubicBezTo>
                  <a:cubicBezTo>
                    <a:pt x="5138" y="1034"/>
                    <a:pt x="5138" y="926"/>
                    <a:pt x="5135" y="1080"/>
                  </a:cubicBezTo>
                  <a:lnTo>
                    <a:pt x="5117" y="1919"/>
                  </a:lnTo>
                  <a:lnTo>
                    <a:pt x="0" y="1932"/>
                  </a:lnTo>
                  <a:lnTo>
                    <a:pt x="0" y="276"/>
                  </a:lnTo>
                  <a:close/>
                </a:path>
              </a:pathLst>
            </a:custGeom>
            <a:gradFill rotWithShape="1">
              <a:gsLst>
                <a:gs pos="0">
                  <a:srgbClr val="008000"/>
                </a:gs>
                <a:gs pos="100000">
                  <a:srgbClr val="008000">
                    <a:gamma/>
                    <a:tint val="49020"/>
                    <a:invGamma/>
                  </a:srgbClr>
                </a:gs>
              </a:gsLst>
              <a:lin ang="5400000" scaled="1"/>
            </a:gradFill>
            <a:ln w="9525" cap="flat"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pic>
          <p:nvPicPr>
            <p:cNvPr id="318471" name="Picture 7" descr="j0297185">
              <a:extLst>
                <a:ext uri="{FF2B5EF4-FFF2-40B4-BE49-F238E27FC236}">
                  <a16:creationId xmlns:a16="http://schemas.microsoft.com/office/drawing/2014/main" id="{9F0DCCE5-522C-4DCE-94F8-246ADC1994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28" y="2680"/>
              <a:ext cx="692" cy="726"/>
            </a:xfrm>
            <a:prstGeom prst="rect">
              <a:avLst/>
            </a:prstGeom>
            <a:noFill/>
            <a:extLst>
              <a:ext uri="{909E8E84-426E-40DD-AFC4-6F175D3DCCD1}">
                <a14:hiddenFill xmlns:a14="http://schemas.microsoft.com/office/drawing/2010/main">
                  <a:solidFill>
                    <a:srgbClr val="FFFFFF"/>
                  </a:solidFill>
                </a14:hiddenFill>
              </a:ext>
            </a:extLst>
          </p:spPr>
        </p:pic>
        <p:sp>
          <p:nvSpPr>
            <p:cNvPr id="318472" name="Freeform 8">
              <a:extLst>
                <a:ext uri="{FF2B5EF4-FFF2-40B4-BE49-F238E27FC236}">
                  <a16:creationId xmlns:a16="http://schemas.microsoft.com/office/drawing/2014/main" id="{D6C435FD-8784-4454-A1D3-2383CDB31F73}"/>
                </a:ext>
              </a:extLst>
            </p:cNvPr>
            <p:cNvSpPr>
              <a:spLocks/>
            </p:cNvSpPr>
            <p:nvPr/>
          </p:nvSpPr>
          <p:spPr bwMode="auto">
            <a:xfrm>
              <a:off x="3594" y="3197"/>
              <a:ext cx="831" cy="959"/>
            </a:xfrm>
            <a:custGeom>
              <a:avLst/>
              <a:gdLst>
                <a:gd name="T0" fmla="*/ 684 w 1368"/>
                <a:gd name="T1" fmla="*/ 0 h 1200"/>
                <a:gd name="T2" fmla="*/ 708 w 1368"/>
                <a:gd name="T3" fmla="*/ 36 h 1200"/>
                <a:gd name="T4" fmla="*/ 684 w 1368"/>
                <a:gd name="T5" fmla="*/ 84 h 1200"/>
                <a:gd name="T6" fmla="*/ 600 w 1368"/>
                <a:gd name="T7" fmla="*/ 216 h 1200"/>
                <a:gd name="T8" fmla="*/ 516 w 1368"/>
                <a:gd name="T9" fmla="*/ 360 h 1200"/>
                <a:gd name="T10" fmla="*/ 468 w 1368"/>
                <a:gd name="T11" fmla="*/ 468 h 1200"/>
                <a:gd name="T12" fmla="*/ 432 w 1368"/>
                <a:gd name="T13" fmla="*/ 492 h 1200"/>
                <a:gd name="T14" fmla="*/ 384 w 1368"/>
                <a:gd name="T15" fmla="*/ 564 h 1200"/>
                <a:gd name="T16" fmla="*/ 240 w 1368"/>
                <a:gd name="T17" fmla="*/ 660 h 1200"/>
                <a:gd name="T18" fmla="*/ 132 w 1368"/>
                <a:gd name="T19" fmla="*/ 696 h 1200"/>
                <a:gd name="T20" fmla="*/ 96 w 1368"/>
                <a:gd name="T21" fmla="*/ 708 h 1200"/>
                <a:gd name="T22" fmla="*/ 36 w 1368"/>
                <a:gd name="T23" fmla="*/ 780 h 1200"/>
                <a:gd name="T24" fmla="*/ 0 w 1368"/>
                <a:gd name="T25" fmla="*/ 888 h 1200"/>
                <a:gd name="T26" fmla="*/ 12 w 1368"/>
                <a:gd name="T27" fmla="*/ 1200 h 1200"/>
                <a:gd name="T28" fmla="*/ 732 w 1368"/>
                <a:gd name="T29" fmla="*/ 1200 h 1200"/>
                <a:gd name="T30" fmla="*/ 732 w 1368"/>
                <a:gd name="T31" fmla="*/ 816 h 1200"/>
                <a:gd name="T32" fmla="*/ 744 w 1368"/>
                <a:gd name="T33" fmla="*/ 588 h 1200"/>
                <a:gd name="T34" fmla="*/ 828 w 1368"/>
                <a:gd name="T35" fmla="*/ 444 h 1200"/>
                <a:gd name="T36" fmla="*/ 900 w 1368"/>
                <a:gd name="T37" fmla="*/ 300 h 1200"/>
                <a:gd name="T38" fmla="*/ 936 w 1368"/>
                <a:gd name="T39" fmla="*/ 288 h 1200"/>
                <a:gd name="T40" fmla="*/ 1044 w 1368"/>
                <a:gd name="T41" fmla="*/ 228 h 1200"/>
                <a:gd name="T42" fmla="*/ 1056 w 1368"/>
                <a:gd name="T43" fmla="*/ 192 h 1200"/>
                <a:gd name="T44" fmla="*/ 1344 w 1368"/>
                <a:gd name="T45" fmla="*/ 36 h 1200"/>
                <a:gd name="T46" fmla="*/ 1368 w 1368"/>
                <a:gd name="T47" fmla="*/ 0 h 1200"/>
                <a:gd name="T48" fmla="*/ 684 w 1368"/>
                <a:gd name="T49" fmla="*/ 0 h 1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68" h="1200">
                  <a:moveTo>
                    <a:pt x="684" y="0"/>
                  </a:moveTo>
                  <a:cubicBezTo>
                    <a:pt x="692" y="12"/>
                    <a:pt x="708" y="22"/>
                    <a:pt x="708" y="36"/>
                  </a:cubicBezTo>
                  <a:cubicBezTo>
                    <a:pt x="708" y="54"/>
                    <a:pt x="691" y="67"/>
                    <a:pt x="684" y="84"/>
                  </a:cubicBezTo>
                  <a:cubicBezTo>
                    <a:pt x="654" y="158"/>
                    <a:pt x="669" y="170"/>
                    <a:pt x="600" y="216"/>
                  </a:cubicBezTo>
                  <a:cubicBezTo>
                    <a:pt x="568" y="264"/>
                    <a:pt x="549" y="310"/>
                    <a:pt x="516" y="360"/>
                  </a:cubicBezTo>
                  <a:cubicBezTo>
                    <a:pt x="468" y="431"/>
                    <a:pt x="517" y="419"/>
                    <a:pt x="468" y="468"/>
                  </a:cubicBezTo>
                  <a:cubicBezTo>
                    <a:pt x="458" y="478"/>
                    <a:pt x="444" y="484"/>
                    <a:pt x="432" y="492"/>
                  </a:cubicBezTo>
                  <a:cubicBezTo>
                    <a:pt x="416" y="516"/>
                    <a:pt x="400" y="540"/>
                    <a:pt x="384" y="564"/>
                  </a:cubicBezTo>
                  <a:cubicBezTo>
                    <a:pt x="375" y="578"/>
                    <a:pt x="266" y="642"/>
                    <a:pt x="240" y="660"/>
                  </a:cubicBezTo>
                  <a:cubicBezTo>
                    <a:pt x="240" y="660"/>
                    <a:pt x="150" y="690"/>
                    <a:pt x="132" y="696"/>
                  </a:cubicBezTo>
                  <a:cubicBezTo>
                    <a:pt x="120" y="700"/>
                    <a:pt x="96" y="708"/>
                    <a:pt x="96" y="708"/>
                  </a:cubicBezTo>
                  <a:cubicBezTo>
                    <a:pt x="77" y="727"/>
                    <a:pt x="46" y="753"/>
                    <a:pt x="36" y="780"/>
                  </a:cubicBezTo>
                  <a:cubicBezTo>
                    <a:pt x="22" y="818"/>
                    <a:pt x="30" y="858"/>
                    <a:pt x="0" y="888"/>
                  </a:cubicBezTo>
                  <a:lnTo>
                    <a:pt x="12" y="1200"/>
                  </a:lnTo>
                  <a:lnTo>
                    <a:pt x="732" y="1200"/>
                  </a:lnTo>
                  <a:lnTo>
                    <a:pt x="732" y="816"/>
                  </a:lnTo>
                  <a:cubicBezTo>
                    <a:pt x="736" y="740"/>
                    <a:pt x="737" y="664"/>
                    <a:pt x="744" y="588"/>
                  </a:cubicBezTo>
                  <a:cubicBezTo>
                    <a:pt x="749" y="529"/>
                    <a:pt x="811" y="496"/>
                    <a:pt x="828" y="444"/>
                  </a:cubicBezTo>
                  <a:cubicBezTo>
                    <a:pt x="837" y="416"/>
                    <a:pt x="865" y="312"/>
                    <a:pt x="900" y="300"/>
                  </a:cubicBezTo>
                  <a:cubicBezTo>
                    <a:pt x="912" y="296"/>
                    <a:pt x="925" y="294"/>
                    <a:pt x="936" y="288"/>
                  </a:cubicBezTo>
                  <a:cubicBezTo>
                    <a:pt x="1060" y="219"/>
                    <a:pt x="963" y="255"/>
                    <a:pt x="1044" y="228"/>
                  </a:cubicBezTo>
                  <a:cubicBezTo>
                    <a:pt x="1048" y="216"/>
                    <a:pt x="1047" y="201"/>
                    <a:pt x="1056" y="192"/>
                  </a:cubicBezTo>
                  <a:cubicBezTo>
                    <a:pt x="1136" y="112"/>
                    <a:pt x="1253" y="96"/>
                    <a:pt x="1344" y="36"/>
                  </a:cubicBezTo>
                  <a:cubicBezTo>
                    <a:pt x="1352" y="24"/>
                    <a:pt x="1368" y="0"/>
                    <a:pt x="1368" y="0"/>
                  </a:cubicBezTo>
                  <a:lnTo>
                    <a:pt x="684" y="0"/>
                  </a:lnTo>
                  <a:close/>
                </a:path>
              </a:pathLst>
            </a:custGeom>
            <a:gradFill rotWithShape="1">
              <a:gsLst>
                <a:gs pos="0">
                  <a:srgbClr val="C0504D">
                    <a:gamma/>
                    <a:shade val="0"/>
                    <a:invGamma/>
                  </a:srgbClr>
                </a:gs>
                <a:gs pos="50000">
                  <a:srgbClr val="C0504D"/>
                </a:gs>
                <a:gs pos="100000">
                  <a:srgbClr val="C0504D">
                    <a:gamma/>
                    <a:shade val="0"/>
                    <a:invGamma/>
                  </a:srgbClr>
                </a:gs>
              </a:gsLst>
              <a:lin ang="5400000" scaled="1"/>
            </a:gradFill>
            <a:ln w="9525" cap="flat"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pic>
          <p:nvPicPr>
            <p:cNvPr id="318473" name="Picture 9" descr="MCj04239900000[1]">
              <a:extLst>
                <a:ext uri="{FF2B5EF4-FFF2-40B4-BE49-F238E27FC236}">
                  <a16:creationId xmlns:a16="http://schemas.microsoft.com/office/drawing/2014/main" id="{09F76218-36EC-40B8-9E76-254B5C64D4E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60" y="3236"/>
              <a:ext cx="298" cy="448"/>
            </a:xfrm>
            <a:prstGeom prst="rect">
              <a:avLst/>
            </a:prstGeom>
            <a:noFill/>
            <a:extLst>
              <a:ext uri="{909E8E84-426E-40DD-AFC4-6F175D3DCCD1}">
                <a14:hiddenFill xmlns:a14="http://schemas.microsoft.com/office/drawing/2010/main">
                  <a:solidFill>
                    <a:srgbClr val="FFFFFF"/>
                  </a:solidFill>
                </a14:hiddenFill>
              </a:ext>
            </a:extLst>
          </p:spPr>
        </p:pic>
        <p:pic>
          <p:nvPicPr>
            <p:cNvPr id="318474" name="Picture 10" descr="MCj04239900000[1]">
              <a:extLst>
                <a:ext uri="{FF2B5EF4-FFF2-40B4-BE49-F238E27FC236}">
                  <a16:creationId xmlns:a16="http://schemas.microsoft.com/office/drawing/2014/main" id="{83D17CD3-D2F0-45E3-8CDE-9EA78A45DC0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98" y="3082"/>
              <a:ext cx="450" cy="679"/>
            </a:xfrm>
            <a:prstGeom prst="rect">
              <a:avLst/>
            </a:prstGeom>
            <a:noFill/>
            <a:extLst>
              <a:ext uri="{909E8E84-426E-40DD-AFC4-6F175D3DCCD1}">
                <a14:hiddenFill xmlns:a14="http://schemas.microsoft.com/office/drawing/2010/main">
                  <a:solidFill>
                    <a:srgbClr val="FFFFFF"/>
                  </a:solidFill>
                </a14:hiddenFill>
              </a:ext>
            </a:extLst>
          </p:spPr>
        </p:pic>
        <p:pic>
          <p:nvPicPr>
            <p:cNvPr id="318475" name="Picture 11" descr="MCj04239900000[1]">
              <a:extLst>
                <a:ext uri="{FF2B5EF4-FFF2-40B4-BE49-F238E27FC236}">
                  <a16:creationId xmlns:a16="http://schemas.microsoft.com/office/drawing/2014/main" id="{96406E7F-CBFD-4679-8E09-D06A713C001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23" y="3158"/>
              <a:ext cx="594" cy="899"/>
            </a:xfrm>
            <a:prstGeom prst="rect">
              <a:avLst/>
            </a:prstGeom>
            <a:noFill/>
            <a:extLst>
              <a:ext uri="{909E8E84-426E-40DD-AFC4-6F175D3DCCD1}">
                <a14:hiddenFill xmlns:a14="http://schemas.microsoft.com/office/drawing/2010/main">
                  <a:solidFill>
                    <a:srgbClr val="FFFFFF"/>
                  </a:solidFill>
                </a14:hiddenFill>
              </a:ext>
            </a:extLst>
          </p:spPr>
        </p:pic>
        <p:sp>
          <p:nvSpPr>
            <p:cNvPr id="318476" name="Freeform 12">
              <a:extLst>
                <a:ext uri="{FF2B5EF4-FFF2-40B4-BE49-F238E27FC236}">
                  <a16:creationId xmlns:a16="http://schemas.microsoft.com/office/drawing/2014/main" id="{66791E24-F5EB-4A9A-8D59-1DDB0A4700C2}"/>
                </a:ext>
              </a:extLst>
            </p:cNvPr>
            <p:cNvSpPr>
              <a:spLocks/>
            </p:cNvSpPr>
            <p:nvPr/>
          </p:nvSpPr>
          <p:spPr bwMode="auto">
            <a:xfrm>
              <a:off x="4039" y="3173"/>
              <a:ext cx="432" cy="607"/>
            </a:xfrm>
            <a:custGeom>
              <a:avLst/>
              <a:gdLst>
                <a:gd name="T0" fmla="*/ 9 w 712"/>
                <a:gd name="T1" fmla="*/ 760 h 760"/>
                <a:gd name="T2" fmla="*/ 551 w 712"/>
                <a:gd name="T3" fmla="*/ 294 h 760"/>
                <a:gd name="T4" fmla="*/ 587 w 712"/>
                <a:gd name="T5" fmla="*/ 222 h 760"/>
                <a:gd name="T6" fmla="*/ 695 w 712"/>
                <a:gd name="T7" fmla="*/ 90 h 760"/>
                <a:gd name="T8" fmla="*/ 707 w 712"/>
                <a:gd name="T9" fmla="*/ 42 h 760"/>
                <a:gd name="T10" fmla="*/ 623 w 712"/>
                <a:gd name="T11" fmla="*/ 30 h 760"/>
                <a:gd name="T12" fmla="*/ 527 w 712"/>
                <a:gd name="T13" fmla="*/ 114 h 760"/>
                <a:gd name="T14" fmla="*/ 455 w 712"/>
                <a:gd name="T15" fmla="*/ 138 h 760"/>
                <a:gd name="T16" fmla="*/ 417 w 712"/>
                <a:gd name="T17" fmla="*/ 158 h 760"/>
                <a:gd name="T18" fmla="*/ 379 w 712"/>
                <a:gd name="T19" fmla="*/ 182 h 760"/>
                <a:gd name="T20" fmla="*/ 305 w 712"/>
                <a:gd name="T21" fmla="*/ 241 h 760"/>
                <a:gd name="T22" fmla="*/ 225 w 712"/>
                <a:gd name="T23" fmla="*/ 306 h 760"/>
                <a:gd name="T24" fmla="*/ 191 w 712"/>
                <a:gd name="T25" fmla="*/ 320 h 760"/>
                <a:gd name="T26" fmla="*/ 159 w 712"/>
                <a:gd name="T27" fmla="*/ 336 h 760"/>
                <a:gd name="T28" fmla="*/ 137 w 712"/>
                <a:gd name="T29" fmla="*/ 366 h 760"/>
                <a:gd name="T30" fmla="*/ 123 w 712"/>
                <a:gd name="T31" fmla="*/ 394 h 760"/>
                <a:gd name="T32" fmla="*/ 99 w 712"/>
                <a:gd name="T33" fmla="*/ 442 h 760"/>
                <a:gd name="T34" fmla="*/ 74 w 712"/>
                <a:gd name="T35" fmla="*/ 513 h 760"/>
                <a:gd name="T36" fmla="*/ 55 w 712"/>
                <a:gd name="T37" fmla="*/ 536 h 760"/>
                <a:gd name="T38" fmla="*/ 35 w 712"/>
                <a:gd name="T39" fmla="*/ 558 h 760"/>
                <a:gd name="T40" fmla="*/ 23 w 712"/>
                <a:gd name="T41" fmla="*/ 580 h 760"/>
                <a:gd name="T42" fmla="*/ 17 w 712"/>
                <a:gd name="T43" fmla="*/ 611 h 760"/>
                <a:gd name="T44" fmla="*/ 7 w 712"/>
                <a:gd name="T45" fmla="*/ 658 h 760"/>
                <a:gd name="T46" fmla="*/ 3 w 712"/>
                <a:gd name="T47" fmla="*/ 688 h 760"/>
                <a:gd name="T48" fmla="*/ 1 w 712"/>
                <a:gd name="T49" fmla="*/ 734 h 760"/>
                <a:gd name="T50" fmla="*/ 9 w 712"/>
                <a:gd name="T51" fmla="*/ 76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2" h="760">
                  <a:moveTo>
                    <a:pt x="9" y="760"/>
                  </a:moveTo>
                  <a:cubicBezTo>
                    <a:pt x="105" y="756"/>
                    <a:pt x="456" y="309"/>
                    <a:pt x="551" y="294"/>
                  </a:cubicBezTo>
                  <a:cubicBezTo>
                    <a:pt x="570" y="291"/>
                    <a:pt x="581" y="233"/>
                    <a:pt x="587" y="222"/>
                  </a:cubicBezTo>
                  <a:cubicBezTo>
                    <a:pt x="618" y="166"/>
                    <a:pt x="644" y="124"/>
                    <a:pt x="695" y="90"/>
                  </a:cubicBezTo>
                  <a:cubicBezTo>
                    <a:pt x="699" y="74"/>
                    <a:pt x="712" y="58"/>
                    <a:pt x="707" y="42"/>
                  </a:cubicBezTo>
                  <a:cubicBezTo>
                    <a:pt x="693" y="0"/>
                    <a:pt x="644" y="25"/>
                    <a:pt x="623" y="30"/>
                  </a:cubicBezTo>
                  <a:cubicBezTo>
                    <a:pt x="595" y="72"/>
                    <a:pt x="587" y="94"/>
                    <a:pt x="527" y="114"/>
                  </a:cubicBezTo>
                  <a:cubicBezTo>
                    <a:pt x="503" y="122"/>
                    <a:pt x="476" y="124"/>
                    <a:pt x="455" y="138"/>
                  </a:cubicBezTo>
                  <a:cubicBezTo>
                    <a:pt x="437" y="145"/>
                    <a:pt x="429" y="152"/>
                    <a:pt x="417" y="158"/>
                  </a:cubicBezTo>
                  <a:cubicBezTo>
                    <a:pt x="404" y="165"/>
                    <a:pt x="398" y="168"/>
                    <a:pt x="379" y="182"/>
                  </a:cubicBezTo>
                  <a:cubicBezTo>
                    <a:pt x="355" y="190"/>
                    <a:pt x="305" y="241"/>
                    <a:pt x="305" y="241"/>
                  </a:cubicBezTo>
                  <a:cubicBezTo>
                    <a:pt x="287" y="262"/>
                    <a:pt x="244" y="293"/>
                    <a:pt x="225" y="306"/>
                  </a:cubicBezTo>
                  <a:cubicBezTo>
                    <a:pt x="206" y="319"/>
                    <a:pt x="202" y="315"/>
                    <a:pt x="191" y="320"/>
                  </a:cubicBezTo>
                  <a:cubicBezTo>
                    <a:pt x="180" y="325"/>
                    <a:pt x="168" y="328"/>
                    <a:pt x="159" y="336"/>
                  </a:cubicBezTo>
                  <a:cubicBezTo>
                    <a:pt x="150" y="344"/>
                    <a:pt x="143" y="357"/>
                    <a:pt x="137" y="366"/>
                  </a:cubicBezTo>
                  <a:cubicBezTo>
                    <a:pt x="131" y="375"/>
                    <a:pt x="129" y="381"/>
                    <a:pt x="123" y="394"/>
                  </a:cubicBezTo>
                  <a:cubicBezTo>
                    <a:pt x="102" y="412"/>
                    <a:pt x="107" y="422"/>
                    <a:pt x="99" y="442"/>
                  </a:cubicBezTo>
                  <a:cubicBezTo>
                    <a:pt x="91" y="462"/>
                    <a:pt x="81" y="497"/>
                    <a:pt x="74" y="513"/>
                  </a:cubicBezTo>
                  <a:cubicBezTo>
                    <a:pt x="66" y="533"/>
                    <a:pt x="61" y="529"/>
                    <a:pt x="55" y="536"/>
                  </a:cubicBezTo>
                  <a:cubicBezTo>
                    <a:pt x="49" y="543"/>
                    <a:pt x="40" y="551"/>
                    <a:pt x="35" y="558"/>
                  </a:cubicBezTo>
                  <a:cubicBezTo>
                    <a:pt x="30" y="565"/>
                    <a:pt x="26" y="571"/>
                    <a:pt x="23" y="580"/>
                  </a:cubicBezTo>
                  <a:cubicBezTo>
                    <a:pt x="20" y="589"/>
                    <a:pt x="20" y="598"/>
                    <a:pt x="17" y="611"/>
                  </a:cubicBezTo>
                  <a:cubicBezTo>
                    <a:pt x="14" y="624"/>
                    <a:pt x="9" y="645"/>
                    <a:pt x="7" y="658"/>
                  </a:cubicBezTo>
                  <a:cubicBezTo>
                    <a:pt x="5" y="671"/>
                    <a:pt x="4" y="675"/>
                    <a:pt x="3" y="688"/>
                  </a:cubicBezTo>
                  <a:cubicBezTo>
                    <a:pt x="2" y="701"/>
                    <a:pt x="0" y="722"/>
                    <a:pt x="1" y="734"/>
                  </a:cubicBezTo>
                  <a:cubicBezTo>
                    <a:pt x="2" y="746"/>
                    <a:pt x="7" y="755"/>
                    <a:pt x="9" y="760"/>
                  </a:cubicBezTo>
                  <a:close/>
                </a:path>
              </a:pathLst>
            </a:custGeom>
            <a:solidFill>
              <a:srgbClr val="003300"/>
            </a:solidFill>
            <a:ln w="9525" cap="flat"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477" name="Text Box 13">
              <a:extLst>
                <a:ext uri="{FF2B5EF4-FFF2-40B4-BE49-F238E27FC236}">
                  <a16:creationId xmlns:a16="http://schemas.microsoft.com/office/drawing/2014/main" id="{D11D8C82-F16F-4706-8475-BAB6585ACB94}"/>
                </a:ext>
              </a:extLst>
            </p:cNvPr>
            <p:cNvSpPr txBox="1">
              <a:spLocks noChangeArrowheads="1"/>
            </p:cNvSpPr>
            <p:nvPr/>
          </p:nvSpPr>
          <p:spPr bwMode="auto">
            <a:xfrm rot="-2920709">
              <a:off x="4019" y="3424"/>
              <a:ext cx="729" cy="167"/>
            </a:xfrm>
            <a:prstGeom prst="rect">
              <a:avLst/>
            </a:prstGeom>
            <a:noFill/>
            <a:ln>
              <a:noFill/>
            </a:ln>
            <a:effectLst/>
            <a:extLst>
              <a:ext uri="{909E8E84-426E-40DD-AFC4-6F175D3DCCD1}">
                <a14:hiddenFill xmlns:a14="http://schemas.microsoft.com/office/drawing/2010/main">
                  <a:solidFill>
                    <a:srgbClr val="FFFFFF">
                      <a:alpha val="39999"/>
                    </a:srgbClr>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en-US" sz="2800">
                  <a:solidFill>
                    <a:srgbClr val="000000"/>
                  </a:solidFill>
                  <a:latin typeface="Times New Roman" panose="02020603050405020304" pitchFamily="18" charset="0"/>
                  <a:cs typeface="Arial" panose="020B0604020202020204" pitchFamily="34" charset="0"/>
                </a:rPr>
                <a:t>Bioswale</a:t>
              </a:r>
            </a:p>
          </p:txBody>
        </p:sp>
        <p:sp>
          <p:nvSpPr>
            <p:cNvPr id="318478" name="Text Box 14">
              <a:extLst>
                <a:ext uri="{FF2B5EF4-FFF2-40B4-BE49-F238E27FC236}">
                  <a16:creationId xmlns:a16="http://schemas.microsoft.com/office/drawing/2014/main" id="{28E12472-6189-4CE8-8715-01D3EF03D171}"/>
                </a:ext>
              </a:extLst>
            </p:cNvPr>
            <p:cNvSpPr txBox="1">
              <a:spLocks noChangeArrowheads="1"/>
            </p:cNvSpPr>
            <p:nvPr/>
          </p:nvSpPr>
          <p:spPr bwMode="auto">
            <a:xfrm>
              <a:off x="3047" y="3957"/>
              <a:ext cx="613" cy="147"/>
            </a:xfrm>
            <a:prstGeom prst="rect">
              <a:avLst/>
            </a:prstGeom>
            <a:noFill/>
            <a:ln>
              <a:noFill/>
            </a:ln>
            <a:effectLst/>
            <a:extLst>
              <a:ext uri="{909E8E84-426E-40DD-AFC4-6F175D3DCCD1}">
                <a14:hiddenFill xmlns:a14="http://schemas.microsoft.com/office/drawing/2010/main">
                  <a:solidFill>
                    <a:srgbClr val="FFFFFF">
                      <a:alpha val="39999"/>
                    </a:srgbClr>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en-US" sz="2400">
                  <a:solidFill>
                    <a:srgbClr val="000000"/>
                  </a:solidFill>
                  <a:latin typeface="Times New Roman" panose="02020603050405020304" pitchFamily="18" charset="0"/>
                  <a:cs typeface="Arial" panose="020B0604020202020204" pitchFamily="34" charset="0"/>
                </a:rPr>
                <a:t>Tree Filter</a:t>
              </a:r>
            </a:p>
          </p:txBody>
        </p:sp>
        <p:grpSp>
          <p:nvGrpSpPr>
            <p:cNvPr id="318479" name="Group 15">
              <a:extLst>
                <a:ext uri="{FF2B5EF4-FFF2-40B4-BE49-F238E27FC236}">
                  <a16:creationId xmlns:a16="http://schemas.microsoft.com/office/drawing/2014/main" id="{935FC3F6-58E3-461E-8879-8B71B02DBF8B}"/>
                </a:ext>
              </a:extLst>
            </p:cNvPr>
            <p:cNvGrpSpPr>
              <a:grpSpLocks/>
            </p:cNvGrpSpPr>
            <p:nvPr/>
          </p:nvGrpSpPr>
          <p:grpSpPr bwMode="auto">
            <a:xfrm>
              <a:off x="4533" y="3427"/>
              <a:ext cx="141" cy="418"/>
              <a:chOff x="2980" y="3374"/>
              <a:chExt cx="232" cy="523"/>
            </a:xfrm>
          </p:grpSpPr>
          <p:sp>
            <p:nvSpPr>
              <p:cNvPr id="318480" name="Freeform 16">
                <a:extLst>
                  <a:ext uri="{FF2B5EF4-FFF2-40B4-BE49-F238E27FC236}">
                    <a16:creationId xmlns:a16="http://schemas.microsoft.com/office/drawing/2014/main" id="{FAE9D340-A74E-4E64-AAE9-F9A2383F5D2C}"/>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481" name="Freeform 17">
                <a:extLst>
                  <a:ext uri="{FF2B5EF4-FFF2-40B4-BE49-F238E27FC236}">
                    <a16:creationId xmlns:a16="http://schemas.microsoft.com/office/drawing/2014/main" id="{988AE2E4-89C2-4003-B25A-6587AA43A4CA}"/>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482" name="Line 18">
                <a:extLst>
                  <a:ext uri="{FF2B5EF4-FFF2-40B4-BE49-F238E27FC236}">
                    <a16:creationId xmlns:a16="http://schemas.microsoft.com/office/drawing/2014/main" id="{E5857957-1581-4075-B5F8-B4966C2CD864}"/>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483" name="Freeform 19">
                <a:extLst>
                  <a:ext uri="{FF2B5EF4-FFF2-40B4-BE49-F238E27FC236}">
                    <a16:creationId xmlns:a16="http://schemas.microsoft.com/office/drawing/2014/main" id="{06B36F0D-5F8A-4567-9B8C-20DB3535E125}"/>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484" name="Freeform 20">
                <a:extLst>
                  <a:ext uri="{FF2B5EF4-FFF2-40B4-BE49-F238E27FC236}">
                    <a16:creationId xmlns:a16="http://schemas.microsoft.com/office/drawing/2014/main" id="{25F56B97-BE4E-4509-A897-8671DC9C07BE}"/>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485" name="Group 21">
                <a:extLst>
                  <a:ext uri="{FF2B5EF4-FFF2-40B4-BE49-F238E27FC236}">
                    <a16:creationId xmlns:a16="http://schemas.microsoft.com/office/drawing/2014/main" id="{7770E772-04DB-4201-8D42-B20743E74871}"/>
                  </a:ext>
                </a:extLst>
              </p:cNvPr>
              <p:cNvGrpSpPr>
                <a:grpSpLocks/>
              </p:cNvGrpSpPr>
              <p:nvPr/>
            </p:nvGrpSpPr>
            <p:grpSpPr bwMode="auto">
              <a:xfrm>
                <a:off x="3020" y="3374"/>
                <a:ext cx="148" cy="98"/>
                <a:chOff x="3020" y="3374"/>
                <a:chExt cx="148" cy="98"/>
              </a:xfrm>
            </p:grpSpPr>
            <p:sp>
              <p:nvSpPr>
                <p:cNvPr id="318486" name="Freeform 22">
                  <a:extLst>
                    <a:ext uri="{FF2B5EF4-FFF2-40B4-BE49-F238E27FC236}">
                      <a16:creationId xmlns:a16="http://schemas.microsoft.com/office/drawing/2014/main" id="{A211A92E-5106-493C-969D-A08A25F480FF}"/>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487" name="Freeform 23">
                  <a:extLst>
                    <a:ext uri="{FF2B5EF4-FFF2-40B4-BE49-F238E27FC236}">
                      <a16:creationId xmlns:a16="http://schemas.microsoft.com/office/drawing/2014/main" id="{96A33066-C129-4E08-8132-D973D7DF9030}"/>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488" name="Freeform 24">
                  <a:extLst>
                    <a:ext uri="{FF2B5EF4-FFF2-40B4-BE49-F238E27FC236}">
                      <a16:creationId xmlns:a16="http://schemas.microsoft.com/office/drawing/2014/main" id="{A3CED324-42E2-45DD-B854-041D3762D44E}"/>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489" name="Group 25">
              <a:extLst>
                <a:ext uri="{FF2B5EF4-FFF2-40B4-BE49-F238E27FC236}">
                  <a16:creationId xmlns:a16="http://schemas.microsoft.com/office/drawing/2014/main" id="{EE9FA132-057F-4C4E-A699-C7CA9F740514}"/>
                </a:ext>
              </a:extLst>
            </p:cNvPr>
            <p:cNvGrpSpPr>
              <a:grpSpLocks/>
            </p:cNvGrpSpPr>
            <p:nvPr/>
          </p:nvGrpSpPr>
          <p:grpSpPr bwMode="auto">
            <a:xfrm>
              <a:off x="5232" y="3389"/>
              <a:ext cx="140" cy="418"/>
              <a:chOff x="2980" y="3374"/>
              <a:chExt cx="232" cy="523"/>
            </a:xfrm>
          </p:grpSpPr>
          <p:sp>
            <p:nvSpPr>
              <p:cNvPr id="318490" name="Freeform 26">
                <a:extLst>
                  <a:ext uri="{FF2B5EF4-FFF2-40B4-BE49-F238E27FC236}">
                    <a16:creationId xmlns:a16="http://schemas.microsoft.com/office/drawing/2014/main" id="{9B259E58-9FEA-4C04-A055-78037AAABD82}"/>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491" name="Freeform 27">
                <a:extLst>
                  <a:ext uri="{FF2B5EF4-FFF2-40B4-BE49-F238E27FC236}">
                    <a16:creationId xmlns:a16="http://schemas.microsoft.com/office/drawing/2014/main" id="{A0954D3D-172C-4A9A-AFB4-01605FFF443A}"/>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492" name="Line 28">
                <a:extLst>
                  <a:ext uri="{FF2B5EF4-FFF2-40B4-BE49-F238E27FC236}">
                    <a16:creationId xmlns:a16="http://schemas.microsoft.com/office/drawing/2014/main" id="{0A081E8C-5072-4284-9379-C23E2239404D}"/>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493" name="Freeform 29">
                <a:extLst>
                  <a:ext uri="{FF2B5EF4-FFF2-40B4-BE49-F238E27FC236}">
                    <a16:creationId xmlns:a16="http://schemas.microsoft.com/office/drawing/2014/main" id="{55D57708-4279-44BC-AF75-2592E56358AF}"/>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494" name="Freeform 30">
                <a:extLst>
                  <a:ext uri="{FF2B5EF4-FFF2-40B4-BE49-F238E27FC236}">
                    <a16:creationId xmlns:a16="http://schemas.microsoft.com/office/drawing/2014/main" id="{3BEA3795-8F1B-4BDF-AD78-E06D6403F887}"/>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495" name="Group 31">
                <a:extLst>
                  <a:ext uri="{FF2B5EF4-FFF2-40B4-BE49-F238E27FC236}">
                    <a16:creationId xmlns:a16="http://schemas.microsoft.com/office/drawing/2014/main" id="{21E4E67C-DEB9-4716-9695-158F1CF83B7D}"/>
                  </a:ext>
                </a:extLst>
              </p:cNvPr>
              <p:cNvGrpSpPr>
                <a:grpSpLocks/>
              </p:cNvGrpSpPr>
              <p:nvPr/>
            </p:nvGrpSpPr>
            <p:grpSpPr bwMode="auto">
              <a:xfrm>
                <a:off x="3020" y="3374"/>
                <a:ext cx="148" cy="98"/>
                <a:chOff x="3020" y="3374"/>
                <a:chExt cx="148" cy="98"/>
              </a:xfrm>
            </p:grpSpPr>
            <p:sp>
              <p:nvSpPr>
                <p:cNvPr id="318496" name="Freeform 32">
                  <a:extLst>
                    <a:ext uri="{FF2B5EF4-FFF2-40B4-BE49-F238E27FC236}">
                      <a16:creationId xmlns:a16="http://schemas.microsoft.com/office/drawing/2014/main" id="{7640BB6D-1E59-4101-8655-D904B4AEEB8E}"/>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497" name="Freeform 33">
                  <a:extLst>
                    <a:ext uri="{FF2B5EF4-FFF2-40B4-BE49-F238E27FC236}">
                      <a16:creationId xmlns:a16="http://schemas.microsoft.com/office/drawing/2014/main" id="{0ED10D3F-A1AF-4AB2-926B-754642D95D70}"/>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498" name="Freeform 34">
                  <a:extLst>
                    <a:ext uri="{FF2B5EF4-FFF2-40B4-BE49-F238E27FC236}">
                      <a16:creationId xmlns:a16="http://schemas.microsoft.com/office/drawing/2014/main" id="{07612890-80B8-409F-9858-E9FD2BC71DA0}"/>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499" name="Group 35">
              <a:extLst>
                <a:ext uri="{FF2B5EF4-FFF2-40B4-BE49-F238E27FC236}">
                  <a16:creationId xmlns:a16="http://schemas.microsoft.com/office/drawing/2014/main" id="{69B44712-319C-4C15-A073-A8DE52F11D00}"/>
                </a:ext>
              </a:extLst>
            </p:cNvPr>
            <p:cNvGrpSpPr>
              <a:grpSpLocks/>
            </p:cNvGrpSpPr>
            <p:nvPr/>
          </p:nvGrpSpPr>
          <p:grpSpPr bwMode="auto">
            <a:xfrm>
              <a:off x="5116" y="3427"/>
              <a:ext cx="140" cy="418"/>
              <a:chOff x="2980" y="3374"/>
              <a:chExt cx="232" cy="523"/>
            </a:xfrm>
          </p:grpSpPr>
          <p:sp>
            <p:nvSpPr>
              <p:cNvPr id="318500" name="Freeform 36">
                <a:extLst>
                  <a:ext uri="{FF2B5EF4-FFF2-40B4-BE49-F238E27FC236}">
                    <a16:creationId xmlns:a16="http://schemas.microsoft.com/office/drawing/2014/main" id="{CC4A4C89-BBBA-48B9-B2F6-F9A4723952C0}"/>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01" name="Freeform 37">
                <a:extLst>
                  <a:ext uri="{FF2B5EF4-FFF2-40B4-BE49-F238E27FC236}">
                    <a16:creationId xmlns:a16="http://schemas.microsoft.com/office/drawing/2014/main" id="{E7329F4B-0E61-4DB9-B5B1-8523993EA2A5}"/>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02" name="Line 38">
                <a:extLst>
                  <a:ext uri="{FF2B5EF4-FFF2-40B4-BE49-F238E27FC236}">
                    <a16:creationId xmlns:a16="http://schemas.microsoft.com/office/drawing/2014/main" id="{06D2C20D-6638-4C27-BFD6-FFF628FF4B1D}"/>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03" name="Freeform 39">
                <a:extLst>
                  <a:ext uri="{FF2B5EF4-FFF2-40B4-BE49-F238E27FC236}">
                    <a16:creationId xmlns:a16="http://schemas.microsoft.com/office/drawing/2014/main" id="{D9FC1556-FD6D-4524-865F-16DB444E4C0F}"/>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04" name="Freeform 40">
                <a:extLst>
                  <a:ext uri="{FF2B5EF4-FFF2-40B4-BE49-F238E27FC236}">
                    <a16:creationId xmlns:a16="http://schemas.microsoft.com/office/drawing/2014/main" id="{6DA23DCC-4D10-48F3-A0A2-B44D89D50739}"/>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505" name="Group 41">
                <a:extLst>
                  <a:ext uri="{FF2B5EF4-FFF2-40B4-BE49-F238E27FC236}">
                    <a16:creationId xmlns:a16="http://schemas.microsoft.com/office/drawing/2014/main" id="{8E753F8B-C691-4E5C-AC48-40C95F692803}"/>
                  </a:ext>
                </a:extLst>
              </p:cNvPr>
              <p:cNvGrpSpPr>
                <a:grpSpLocks/>
              </p:cNvGrpSpPr>
              <p:nvPr/>
            </p:nvGrpSpPr>
            <p:grpSpPr bwMode="auto">
              <a:xfrm>
                <a:off x="3020" y="3374"/>
                <a:ext cx="148" cy="98"/>
                <a:chOff x="3020" y="3374"/>
                <a:chExt cx="148" cy="98"/>
              </a:xfrm>
            </p:grpSpPr>
            <p:sp>
              <p:nvSpPr>
                <p:cNvPr id="318506" name="Freeform 42">
                  <a:extLst>
                    <a:ext uri="{FF2B5EF4-FFF2-40B4-BE49-F238E27FC236}">
                      <a16:creationId xmlns:a16="http://schemas.microsoft.com/office/drawing/2014/main" id="{66EBAF90-3C53-4685-B8C9-93F8EF1A1C32}"/>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07" name="Freeform 43">
                  <a:extLst>
                    <a:ext uri="{FF2B5EF4-FFF2-40B4-BE49-F238E27FC236}">
                      <a16:creationId xmlns:a16="http://schemas.microsoft.com/office/drawing/2014/main" id="{5CF95274-0AE4-45BB-8398-21D5D8BBD8A9}"/>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08" name="Freeform 44">
                  <a:extLst>
                    <a:ext uri="{FF2B5EF4-FFF2-40B4-BE49-F238E27FC236}">
                      <a16:creationId xmlns:a16="http://schemas.microsoft.com/office/drawing/2014/main" id="{250D35AE-09C5-49B8-B086-CDC3C4930573}"/>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509" name="Group 45">
              <a:extLst>
                <a:ext uri="{FF2B5EF4-FFF2-40B4-BE49-F238E27FC236}">
                  <a16:creationId xmlns:a16="http://schemas.microsoft.com/office/drawing/2014/main" id="{B4B161C4-2EEE-4E4B-AF7B-20BA900911BE}"/>
                </a:ext>
              </a:extLst>
            </p:cNvPr>
            <p:cNvGrpSpPr>
              <a:grpSpLocks/>
            </p:cNvGrpSpPr>
            <p:nvPr/>
          </p:nvGrpSpPr>
          <p:grpSpPr bwMode="auto">
            <a:xfrm>
              <a:off x="4970" y="3427"/>
              <a:ext cx="140" cy="418"/>
              <a:chOff x="2980" y="3374"/>
              <a:chExt cx="232" cy="523"/>
            </a:xfrm>
          </p:grpSpPr>
          <p:sp>
            <p:nvSpPr>
              <p:cNvPr id="318510" name="Freeform 46">
                <a:extLst>
                  <a:ext uri="{FF2B5EF4-FFF2-40B4-BE49-F238E27FC236}">
                    <a16:creationId xmlns:a16="http://schemas.microsoft.com/office/drawing/2014/main" id="{5D6C5F20-1890-4676-90F7-A35B4F9D6C35}"/>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11" name="Freeform 47">
                <a:extLst>
                  <a:ext uri="{FF2B5EF4-FFF2-40B4-BE49-F238E27FC236}">
                    <a16:creationId xmlns:a16="http://schemas.microsoft.com/office/drawing/2014/main" id="{2EDE201E-28A7-4D48-94E1-DC3B3EE4FBB7}"/>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12" name="Line 48">
                <a:extLst>
                  <a:ext uri="{FF2B5EF4-FFF2-40B4-BE49-F238E27FC236}">
                    <a16:creationId xmlns:a16="http://schemas.microsoft.com/office/drawing/2014/main" id="{48FE485F-6CC9-483B-9296-DE96644B08A2}"/>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13" name="Freeform 49">
                <a:extLst>
                  <a:ext uri="{FF2B5EF4-FFF2-40B4-BE49-F238E27FC236}">
                    <a16:creationId xmlns:a16="http://schemas.microsoft.com/office/drawing/2014/main" id="{0BFEADA6-3A14-44C4-9D96-0132DE71E0F7}"/>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14" name="Freeform 50">
                <a:extLst>
                  <a:ext uri="{FF2B5EF4-FFF2-40B4-BE49-F238E27FC236}">
                    <a16:creationId xmlns:a16="http://schemas.microsoft.com/office/drawing/2014/main" id="{31E85E55-60A3-4E70-AAD7-D742FD4AF998}"/>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515" name="Group 51">
                <a:extLst>
                  <a:ext uri="{FF2B5EF4-FFF2-40B4-BE49-F238E27FC236}">
                    <a16:creationId xmlns:a16="http://schemas.microsoft.com/office/drawing/2014/main" id="{28016BBC-D982-413F-8726-EB72DB229C9E}"/>
                  </a:ext>
                </a:extLst>
              </p:cNvPr>
              <p:cNvGrpSpPr>
                <a:grpSpLocks/>
              </p:cNvGrpSpPr>
              <p:nvPr/>
            </p:nvGrpSpPr>
            <p:grpSpPr bwMode="auto">
              <a:xfrm>
                <a:off x="3020" y="3374"/>
                <a:ext cx="148" cy="98"/>
                <a:chOff x="3020" y="3374"/>
                <a:chExt cx="148" cy="98"/>
              </a:xfrm>
            </p:grpSpPr>
            <p:sp>
              <p:nvSpPr>
                <p:cNvPr id="318516" name="Freeform 52">
                  <a:extLst>
                    <a:ext uri="{FF2B5EF4-FFF2-40B4-BE49-F238E27FC236}">
                      <a16:creationId xmlns:a16="http://schemas.microsoft.com/office/drawing/2014/main" id="{90A1D27B-D21C-450C-8DE9-4A603A0B6BFC}"/>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17" name="Freeform 53">
                  <a:extLst>
                    <a:ext uri="{FF2B5EF4-FFF2-40B4-BE49-F238E27FC236}">
                      <a16:creationId xmlns:a16="http://schemas.microsoft.com/office/drawing/2014/main" id="{168DE596-F724-433F-BC5E-59D64E0BF10E}"/>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18" name="Freeform 54">
                  <a:extLst>
                    <a:ext uri="{FF2B5EF4-FFF2-40B4-BE49-F238E27FC236}">
                      <a16:creationId xmlns:a16="http://schemas.microsoft.com/office/drawing/2014/main" id="{95ABA91B-B9C5-4E77-B4FB-CE90744F9711}"/>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519" name="Group 55">
              <a:extLst>
                <a:ext uri="{FF2B5EF4-FFF2-40B4-BE49-F238E27FC236}">
                  <a16:creationId xmlns:a16="http://schemas.microsoft.com/office/drawing/2014/main" id="{50CB5AD4-E348-4434-8683-9B352C2DECFA}"/>
                </a:ext>
              </a:extLst>
            </p:cNvPr>
            <p:cNvGrpSpPr>
              <a:grpSpLocks/>
            </p:cNvGrpSpPr>
            <p:nvPr/>
          </p:nvGrpSpPr>
          <p:grpSpPr bwMode="auto">
            <a:xfrm>
              <a:off x="4650" y="3427"/>
              <a:ext cx="141" cy="418"/>
              <a:chOff x="2980" y="3374"/>
              <a:chExt cx="232" cy="523"/>
            </a:xfrm>
          </p:grpSpPr>
          <p:sp>
            <p:nvSpPr>
              <p:cNvPr id="318520" name="Freeform 56">
                <a:extLst>
                  <a:ext uri="{FF2B5EF4-FFF2-40B4-BE49-F238E27FC236}">
                    <a16:creationId xmlns:a16="http://schemas.microsoft.com/office/drawing/2014/main" id="{F9979CD9-4659-4963-AB9B-08EBF5F213F7}"/>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21" name="Freeform 57">
                <a:extLst>
                  <a:ext uri="{FF2B5EF4-FFF2-40B4-BE49-F238E27FC236}">
                    <a16:creationId xmlns:a16="http://schemas.microsoft.com/office/drawing/2014/main" id="{7778A23A-6245-4399-94B1-217DC3142839}"/>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22" name="Line 58">
                <a:extLst>
                  <a:ext uri="{FF2B5EF4-FFF2-40B4-BE49-F238E27FC236}">
                    <a16:creationId xmlns:a16="http://schemas.microsoft.com/office/drawing/2014/main" id="{F2FB4708-9B4A-4686-8720-7EB91D1F01A5}"/>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23" name="Freeform 59">
                <a:extLst>
                  <a:ext uri="{FF2B5EF4-FFF2-40B4-BE49-F238E27FC236}">
                    <a16:creationId xmlns:a16="http://schemas.microsoft.com/office/drawing/2014/main" id="{8D95D32A-DCBF-4572-B114-12F11C4056F7}"/>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24" name="Freeform 60">
                <a:extLst>
                  <a:ext uri="{FF2B5EF4-FFF2-40B4-BE49-F238E27FC236}">
                    <a16:creationId xmlns:a16="http://schemas.microsoft.com/office/drawing/2014/main" id="{D5DC5CF1-3662-4B9C-9A50-D7B682BCDC18}"/>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525" name="Group 61">
                <a:extLst>
                  <a:ext uri="{FF2B5EF4-FFF2-40B4-BE49-F238E27FC236}">
                    <a16:creationId xmlns:a16="http://schemas.microsoft.com/office/drawing/2014/main" id="{EB379028-CE9F-4DA0-A762-C4F8D7A824CE}"/>
                  </a:ext>
                </a:extLst>
              </p:cNvPr>
              <p:cNvGrpSpPr>
                <a:grpSpLocks/>
              </p:cNvGrpSpPr>
              <p:nvPr/>
            </p:nvGrpSpPr>
            <p:grpSpPr bwMode="auto">
              <a:xfrm>
                <a:off x="3020" y="3374"/>
                <a:ext cx="148" cy="98"/>
                <a:chOff x="3020" y="3374"/>
                <a:chExt cx="148" cy="98"/>
              </a:xfrm>
            </p:grpSpPr>
            <p:sp>
              <p:nvSpPr>
                <p:cNvPr id="318526" name="Freeform 62">
                  <a:extLst>
                    <a:ext uri="{FF2B5EF4-FFF2-40B4-BE49-F238E27FC236}">
                      <a16:creationId xmlns:a16="http://schemas.microsoft.com/office/drawing/2014/main" id="{1C2BE64B-1427-49B1-A78A-059FDB627380}"/>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27" name="Freeform 63">
                  <a:extLst>
                    <a:ext uri="{FF2B5EF4-FFF2-40B4-BE49-F238E27FC236}">
                      <a16:creationId xmlns:a16="http://schemas.microsoft.com/office/drawing/2014/main" id="{1ECE887D-5C35-49CC-9276-E79277FC2596}"/>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28" name="Freeform 64">
                  <a:extLst>
                    <a:ext uri="{FF2B5EF4-FFF2-40B4-BE49-F238E27FC236}">
                      <a16:creationId xmlns:a16="http://schemas.microsoft.com/office/drawing/2014/main" id="{7765CF9A-078F-41C0-BC01-29AEE409CAF1}"/>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529" name="Group 65">
              <a:extLst>
                <a:ext uri="{FF2B5EF4-FFF2-40B4-BE49-F238E27FC236}">
                  <a16:creationId xmlns:a16="http://schemas.microsoft.com/office/drawing/2014/main" id="{53AF9992-86E3-4F55-B92E-3B57EB2F987C}"/>
                </a:ext>
              </a:extLst>
            </p:cNvPr>
            <p:cNvGrpSpPr>
              <a:grpSpLocks/>
            </p:cNvGrpSpPr>
            <p:nvPr/>
          </p:nvGrpSpPr>
          <p:grpSpPr bwMode="auto">
            <a:xfrm>
              <a:off x="4767" y="3389"/>
              <a:ext cx="139" cy="418"/>
              <a:chOff x="2980" y="3374"/>
              <a:chExt cx="232" cy="523"/>
            </a:xfrm>
          </p:grpSpPr>
          <p:sp>
            <p:nvSpPr>
              <p:cNvPr id="318530" name="Freeform 66">
                <a:extLst>
                  <a:ext uri="{FF2B5EF4-FFF2-40B4-BE49-F238E27FC236}">
                    <a16:creationId xmlns:a16="http://schemas.microsoft.com/office/drawing/2014/main" id="{0E1B9136-94AA-4411-953D-4FC165C9FCA4}"/>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31" name="Freeform 67">
                <a:extLst>
                  <a:ext uri="{FF2B5EF4-FFF2-40B4-BE49-F238E27FC236}">
                    <a16:creationId xmlns:a16="http://schemas.microsoft.com/office/drawing/2014/main" id="{89883843-41E2-448A-A74A-E815E18F8262}"/>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32" name="Line 68">
                <a:extLst>
                  <a:ext uri="{FF2B5EF4-FFF2-40B4-BE49-F238E27FC236}">
                    <a16:creationId xmlns:a16="http://schemas.microsoft.com/office/drawing/2014/main" id="{EA08E432-4AC9-4410-985D-29487FCD0EAF}"/>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33" name="Freeform 69">
                <a:extLst>
                  <a:ext uri="{FF2B5EF4-FFF2-40B4-BE49-F238E27FC236}">
                    <a16:creationId xmlns:a16="http://schemas.microsoft.com/office/drawing/2014/main" id="{4F30FA00-7FD1-4247-9BDD-6F41D836173F}"/>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34" name="Freeform 70">
                <a:extLst>
                  <a:ext uri="{FF2B5EF4-FFF2-40B4-BE49-F238E27FC236}">
                    <a16:creationId xmlns:a16="http://schemas.microsoft.com/office/drawing/2014/main" id="{194BFC1A-0A33-4A36-9F95-664F923BB86A}"/>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535" name="Group 71">
                <a:extLst>
                  <a:ext uri="{FF2B5EF4-FFF2-40B4-BE49-F238E27FC236}">
                    <a16:creationId xmlns:a16="http://schemas.microsoft.com/office/drawing/2014/main" id="{106EB295-5EDD-43E2-8D3A-4CDE25A4FF9C}"/>
                  </a:ext>
                </a:extLst>
              </p:cNvPr>
              <p:cNvGrpSpPr>
                <a:grpSpLocks/>
              </p:cNvGrpSpPr>
              <p:nvPr/>
            </p:nvGrpSpPr>
            <p:grpSpPr bwMode="auto">
              <a:xfrm>
                <a:off x="3020" y="3374"/>
                <a:ext cx="148" cy="98"/>
                <a:chOff x="3020" y="3374"/>
                <a:chExt cx="148" cy="98"/>
              </a:xfrm>
            </p:grpSpPr>
            <p:sp>
              <p:nvSpPr>
                <p:cNvPr id="318536" name="Freeform 72">
                  <a:extLst>
                    <a:ext uri="{FF2B5EF4-FFF2-40B4-BE49-F238E27FC236}">
                      <a16:creationId xmlns:a16="http://schemas.microsoft.com/office/drawing/2014/main" id="{682326A3-7BAE-40F8-A1BD-EF0CD021F910}"/>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37" name="Freeform 73">
                  <a:extLst>
                    <a:ext uri="{FF2B5EF4-FFF2-40B4-BE49-F238E27FC236}">
                      <a16:creationId xmlns:a16="http://schemas.microsoft.com/office/drawing/2014/main" id="{2EBC519E-B36C-4F69-BF89-ABDEA8247B0D}"/>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38" name="Freeform 74">
                  <a:extLst>
                    <a:ext uri="{FF2B5EF4-FFF2-40B4-BE49-F238E27FC236}">
                      <a16:creationId xmlns:a16="http://schemas.microsoft.com/office/drawing/2014/main" id="{E5A30DF3-8AC1-4C03-9A3F-7819824A7621}"/>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539" name="Group 75">
              <a:extLst>
                <a:ext uri="{FF2B5EF4-FFF2-40B4-BE49-F238E27FC236}">
                  <a16:creationId xmlns:a16="http://schemas.microsoft.com/office/drawing/2014/main" id="{8397FC9F-61F9-4CB1-B6BA-A5AB066B927D}"/>
                </a:ext>
              </a:extLst>
            </p:cNvPr>
            <p:cNvGrpSpPr>
              <a:grpSpLocks/>
            </p:cNvGrpSpPr>
            <p:nvPr/>
          </p:nvGrpSpPr>
          <p:grpSpPr bwMode="auto">
            <a:xfrm>
              <a:off x="4854" y="3427"/>
              <a:ext cx="140" cy="418"/>
              <a:chOff x="2980" y="3374"/>
              <a:chExt cx="232" cy="523"/>
            </a:xfrm>
          </p:grpSpPr>
          <p:sp>
            <p:nvSpPr>
              <p:cNvPr id="318540" name="Freeform 76">
                <a:extLst>
                  <a:ext uri="{FF2B5EF4-FFF2-40B4-BE49-F238E27FC236}">
                    <a16:creationId xmlns:a16="http://schemas.microsoft.com/office/drawing/2014/main" id="{36FF4EFE-FDC6-4659-A61F-06E5827E70BA}"/>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41" name="Freeform 77">
                <a:extLst>
                  <a:ext uri="{FF2B5EF4-FFF2-40B4-BE49-F238E27FC236}">
                    <a16:creationId xmlns:a16="http://schemas.microsoft.com/office/drawing/2014/main" id="{A362179B-60E0-4F09-8D8F-BFA456BD464B}"/>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42" name="Line 78">
                <a:extLst>
                  <a:ext uri="{FF2B5EF4-FFF2-40B4-BE49-F238E27FC236}">
                    <a16:creationId xmlns:a16="http://schemas.microsoft.com/office/drawing/2014/main" id="{E006A67D-E5B7-4E8F-9934-4651A59F11FE}"/>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43" name="Freeform 79">
                <a:extLst>
                  <a:ext uri="{FF2B5EF4-FFF2-40B4-BE49-F238E27FC236}">
                    <a16:creationId xmlns:a16="http://schemas.microsoft.com/office/drawing/2014/main" id="{5AA204E1-290A-450B-9BD8-B201D287FB41}"/>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44" name="Freeform 80">
                <a:extLst>
                  <a:ext uri="{FF2B5EF4-FFF2-40B4-BE49-F238E27FC236}">
                    <a16:creationId xmlns:a16="http://schemas.microsoft.com/office/drawing/2014/main" id="{1D5E3118-7BEB-45E4-8A6F-427F02E63682}"/>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545" name="Group 81">
                <a:extLst>
                  <a:ext uri="{FF2B5EF4-FFF2-40B4-BE49-F238E27FC236}">
                    <a16:creationId xmlns:a16="http://schemas.microsoft.com/office/drawing/2014/main" id="{CFB0C1F5-992C-44F0-8454-B14D279C85C1}"/>
                  </a:ext>
                </a:extLst>
              </p:cNvPr>
              <p:cNvGrpSpPr>
                <a:grpSpLocks/>
              </p:cNvGrpSpPr>
              <p:nvPr/>
            </p:nvGrpSpPr>
            <p:grpSpPr bwMode="auto">
              <a:xfrm>
                <a:off x="3020" y="3374"/>
                <a:ext cx="148" cy="98"/>
                <a:chOff x="3020" y="3374"/>
                <a:chExt cx="148" cy="98"/>
              </a:xfrm>
            </p:grpSpPr>
            <p:sp>
              <p:nvSpPr>
                <p:cNvPr id="318546" name="Freeform 82">
                  <a:extLst>
                    <a:ext uri="{FF2B5EF4-FFF2-40B4-BE49-F238E27FC236}">
                      <a16:creationId xmlns:a16="http://schemas.microsoft.com/office/drawing/2014/main" id="{235626C2-03C5-433B-B402-6B651A8A27C3}"/>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47" name="Freeform 83">
                  <a:extLst>
                    <a:ext uri="{FF2B5EF4-FFF2-40B4-BE49-F238E27FC236}">
                      <a16:creationId xmlns:a16="http://schemas.microsoft.com/office/drawing/2014/main" id="{BB17EB2D-669A-4AA3-B982-0345633964CC}"/>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48" name="Freeform 84">
                  <a:extLst>
                    <a:ext uri="{FF2B5EF4-FFF2-40B4-BE49-F238E27FC236}">
                      <a16:creationId xmlns:a16="http://schemas.microsoft.com/office/drawing/2014/main" id="{E60C177C-8106-4A49-B732-31DE2A12CB80}"/>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549" name="Group 85">
              <a:extLst>
                <a:ext uri="{FF2B5EF4-FFF2-40B4-BE49-F238E27FC236}">
                  <a16:creationId xmlns:a16="http://schemas.microsoft.com/office/drawing/2014/main" id="{AFF954ED-DB3D-4DDE-8912-A12A656EB932}"/>
                </a:ext>
              </a:extLst>
            </p:cNvPr>
            <p:cNvGrpSpPr>
              <a:grpSpLocks/>
            </p:cNvGrpSpPr>
            <p:nvPr/>
          </p:nvGrpSpPr>
          <p:grpSpPr bwMode="auto">
            <a:xfrm>
              <a:off x="4737" y="3197"/>
              <a:ext cx="82" cy="226"/>
              <a:chOff x="2980" y="3374"/>
              <a:chExt cx="232" cy="523"/>
            </a:xfrm>
          </p:grpSpPr>
          <p:sp>
            <p:nvSpPr>
              <p:cNvPr id="318550" name="Freeform 86">
                <a:extLst>
                  <a:ext uri="{FF2B5EF4-FFF2-40B4-BE49-F238E27FC236}">
                    <a16:creationId xmlns:a16="http://schemas.microsoft.com/office/drawing/2014/main" id="{BDFF0F75-4FFC-4675-A421-7F01B8BF5EF7}"/>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51" name="Freeform 87">
                <a:extLst>
                  <a:ext uri="{FF2B5EF4-FFF2-40B4-BE49-F238E27FC236}">
                    <a16:creationId xmlns:a16="http://schemas.microsoft.com/office/drawing/2014/main" id="{9694EC5B-CED6-43F8-A999-A715606E3450}"/>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52" name="Line 88">
                <a:extLst>
                  <a:ext uri="{FF2B5EF4-FFF2-40B4-BE49-F238E27FC236}">
                    <a16:creationId xmlns:a16="http://schemas.microsoft.com/office/drawing/2014/main" id="{DE688E22-E8AB-46C2-999C-592BEF032B24}"/>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53" name="Freeform 89">
                <a:extLst>
                  <a:ext uri="{FF2B5EF4-FFF2-40B4-BE49-F238E27FC236}">
                    <a16:creationId xmlns:a16="http://schemas.microsoft.com/office/drawing/2014/main" id="{BC887E74-36E7-42A7-9AE4-90BBB76CBBB9}"/>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54" name="Freeform 90">
                <a:extLst>
                  <a:ext uri="{FF2B5EF4-FFF2-40B4-BE49-F238E27FC236}">
                    <a16:creationId xmlns:a16="http://schemas.microsoft.com/office/drawing/2014/main" id="{EE25583A-3D4E-4459-9FA1-418217FCC859}"/>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555" name="Group 91">
                <a:extLst>
                  <a:ext uri="{FF2B5EF4-FFF2-40B4-BE49-F238E27FC236}">
                    <a16:creationId xmlns:a16="http://schemas.microsoft.com/office/drawing/2014/main" id="{D95355E6-15A5-4317-A445-D1456B3CB203}"/>
                  </a:ext>
                </a:extLst>
              </p:cNvPr>
              <p:cNvGrpSpPr>
                <a:grpSpLocks/>
              </p:cNvGrpSpPr>
              <p:nvPr/>
            </p:nvGrpSpPr>
            <p:grpSpPr bwMode="auto">
              <a:xfrm>
                <a:off x="3020" y="3374"/>
                <a:ext cx="148" cy="98"/>
                <a:chOff x="3020" y="3374"/>
                <a:chExt cx="148" cy="98"/>
              </a:xfrm>
            </p:grpSpPr>
            <p:sp>
              <p:nvSpPr>
                <p:cNvPr id="318556" name="Freeform 92">
                  <a:extLst>
                    <a:ext uri="{FF2B5EF4-FFF2-40B4-BE49-F238E27FC236}">
                      <a16:creationId xmlns:a16="http://schemas.microsoft.com/office/drawing/2014/main" id="{EE947D33-F614-4F0A-8C8F-76E314BFC334}"/>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57" name="Freeform 93">
                  <a:extLst>
                    <a:ext uri="{FF2B5EF4-FFF2-40B4-BE49-F238E27FC236}">
                      <a16:creationId xmlns:a16="http://schemas.microsoft.com/office/drawing/2014/main" id="{68D63603-257E-418C-BFB5-ABD80692D1D3}"/>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58" name="Freeform 94">
                  <a:extLst>
                    <a:ext uri="{FF2B5EF4-FFF2-40B4-BE49-F238E27FC236}">
                      <a16:creationId xmlns:a16="http://schemas.microsoft.com/office/drawing/2014/main" id="{7DCB10DD-B1D9-47E5-839F-8D0B38AE30AC}"/>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559" name="Group 95">
              <a:extLst>
                <a:ext uri="{FF2B5EF4-FFF2-40B4-BE49-F238E27FC236}">
                  <a16:creationId xmlns:a16="http://schemas.microsoft.com/office/drawing/2014/main" id="{61050BC7-7F10-4D03-BEA2-FFE4828F1E07}"/>
                </a:ext>
              </a:extLst>
            </p:cNvPr>
            <p:cNvGrpSpPr>
              <a:grpSpLocks/>
            </p:cNvGrpSpPr>
            <p:nvPr/>
          </p:nvGrpSpPr>
          <p:grpSpPr bwMode="auto">
            <a:xfrm>
              <a:off x="4829" y="3197"/>
              <a:ext cx="83" cy="226"/>
              <a:chOff x="2980" y="3374"/>
              <a:chExt cx="232" cy="523"/>
            </a:xfrm>
          </p:grpSpPr>
          <p:sp>
            <p:nvSpPr>
              <p:cNvPr id="318560" name="Freeform 96">
                <a:extLst>
                  <a:ext uri="{FF2B5EF4-FFF2-40B4-BE49-F238E27FC236}">
                    <a16:creationId xmlns:a16="http://schemas.microsoft.com/office/drawing/2014/main" id="{6FD3C352-C4CA-457A-BD22-B104B163F17B}"/>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61" name="Freeform 97">
                <a:extLst>
                  <a:ext uri="{FF2B5EF4-FFF2-40B4-BE49-F238E27FC236}">
                    <a16:creationId xmlns:a16="http://schemas.microsoft.com/office/drawing/2014/main" id="{FA567D6D-8E6E-4B97-BC50-F333A8651A75}"/>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62" name="Line 98">
                <a:extLst>
                  <a:ext uri="{FF2B5EF4-FFF2-40B4-BE49-F238E27FC236}">
                    <a16:creationId xmlns:a16="http://schemas.microsoft.com/office/drawing/2014/main" id="{58A88F43-FA0A-49DB-9D16-579FCF24D25E}"/>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63" name="Freeform 99">
                <a:extLst>
                  <a:ext uri="{FF2B5EF4-FFF2-40B4-BE49-F238E27FC236}">
                    <a16:creationId xmlns:a16="http://schemas.microsoft.com/office/drawing/2014/main" id="{E47ACBAE-8D0F-438E-94F6-073D09DBC34A}"/>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64" name="Freeform 100">
                <a:extLst>
                  <a:ext uri="{FF2B5EF4-FFF2-40B4-BE49-F238E27FC236}">
                    <a16:creationId xmlns:a16="http://schemas.microsoft.com/office/drawing/2014/main" id="{58F899F6-094C-473B-ACA4-85D1CBBBB4F4}"/>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565" name="Group 101">
                <a:extLst>
                  <a:ext uri="{FF2B5EF4-FFF2-40B4-BE49-F238E27FC236}">
                    <a16:creationId xmlns:a16="http://schemas.microsoft.com/office/drawing/2014/main" id="{6A1E6AC8-EB0E-483D-8BCA-5B0027B7C4A5}"/>
                  </a:ext>
                </a:extLst>
              </p:cNvPr>
              <p:cNvGrpSpPr>
                <a:grpSpLocks/>
              </p:cNvGrpSpPr>
              <p:nvPr/>
            </p:nvGrpSpPr>
            <p:grpSpPr bwMode="auto">
              <a:xfrm>
                <a:off x="3020" y="3374"/>
                <a:ext cx="148" cy="98"/>
                <a:chOff x="3020" y="3374"/>
                <a:chExt cx="148" cy="98"/>
              </a:xfrm>
            </p:grpSpPr>
            <p:sp>
              <p:nvSpPr>
                <p:cNvPr id="318566" name="Freeform 102">
                  <a:extLst>
                    <a:ext uri="{FF2B5EF4-FFF2-40B4-BE49-F238E27FC236}">
                      <a16:creationId xmlns:a16="http://schemas.microsoft.com/office/drawing/2014/main" id="{CAACE92E-D8F7-40CA-992E-72936EB786AA}"/>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67" name="Freeform 103">
                  <a:extLst>
                    <a:ext uri="{FF2B5EF4-FFF2-40B4-BE49-F238E27FC236}">
                      <a16:creationId xmlns:a16="http://schemas.microsoft.com/office/drawing/2014/main" id="{13EB8E75-41D0-4D43-BA91-53626684A103}"/>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68" name="Freeform 104">
                  <a:extLst>
                    <a:ext uri="{FF2B5EF4-FFF2-40B4-BE49-F238E27FC236}">
                      <a16:creationId xmlns:a16="http://schemas.microsoft.com/office/drawing/2014/main" id="{D2308A6C-B7EB-467C-A294-327C5665C9D2}"/>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569" name="Group 105">
              <a:extLst>
                <a:ext uri="{FF2B5EF4-FFF2-40B4-BE49-F238E27FC236}">
                  <a16:creationId xmlns:a16="http://schemas.microsoft.com/office/drawing/2014/main" id="{4DF01B86-3B27-4B96-BC65-ADAA7EE1E8C9}"/>
                </a:ext>
              </a:extLst>
            </p:cNvPr>
            <p:cNvGrpSpPr>
              <a:grpSpLocks/>
            </p:cNvGrpSpPr>
            <p:nvPr/>
          </p:nvGrpSpPr>
          <p:grpSpPr bwMode="auto">
            <a:xfrm>
              <a:off x="4887" y="3197"/>
              <a:ext cx="83" cy="226"/>
              <a:chOff x="2980" y="3374"/>
              <a:chExt cx="232" cy="523"/>
            </a:xfrm>
          </p:grpSpPr>
          <p:sp>
            <p:nvSpPr>
              <p:cNvPr id="318570" name="Freeform 106">
                <a:extLst>
                  <a:ext uri="{FF2B5EF4-FFF2-40B4-BE49-F238E27FC236}">
                    <a16:creationId xmlns:a16="http://schemas.microsoft.com/office/drawing/2014/main" id="{6416CE8B-0288-427A-A6E0-29800B0A5E3A}"/>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71" name="Freeform 107">
                <a:extLst>
                  <a:ext uri="{FF2B5EF4-FFF2-40B4-BE49-F238E27FC236}">
                    <a16:creationId xmlns:a16="http://schemas.microsoft.com/office/drawing/2014/main" id="{6AD9211B-E250-4DAE-8669-737CCA6D16C6}"/>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72" name="Line 108">
                <a:extLst>
                  <a:ext uri="{FF2B5EF4-FFF2-40B4-BE49-F238E27FC236}">
                    <a16:creationId xmlns:a16="http://schemas.microsoft.com/office/drawing/2014/main" id="{5DD2E5CF-8E1C-436D-AFE8-0B2441F2287E}"/>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73" name="Freeform 109">
                <a:extLst>
                  <a:ext uri="{FF2B5EF4-FFF2-40B4-BE49-F238E27FC236}">
                    <a16:creationId xmlns:a16="http://schemas.microsoft.com/office/drawing/2014/main" id="{45094E5F-A728-4FFE-9977-4F111BE99FFA}"/>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74" name="Freeform 110">
                <a:extLst>
                  <a:ext uri="{FF2B5EF4-FFF2-40B4-BE49-F238E27FC236}">
                    <a16:creationId xmlns:a16="http://schemas.microsoft.com/office/drawing/2014/main" id="{35F871F0-6490-4BD2-8F80-5E1C4CD70DB2}"/>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575" name="Group 111">
                <a:extLst>
                  <a:ext uri="{FF2B5EF4-FFF2-40B4-BE49-F238E27FC236}">
                    <a16:creationId xmlns:a16="http://schemas.microsoft.com/office/drawing/2014/main" id="{4EBCE07F-70F7-4852-B58A-EFC2087E701A}"/>
                  </a:ext>
                </a:extLst>
              </p:cNvPr>
              <p:cNvGrpSpPr>
                <a:grpSpLocks/>
              </p:cNvGrpSpPr>
              <p:nvPr/>
            </p:nvGrpSpPr>
            <p:grpSpPr bwMode="auto">
              <a:xfrm>
                <a:off x="3020" y="3374"/>
                <a:ext cx="148" cy="98"/>
                <a:chOff x="3020" y="3374"/>
                <a:chExt cx="148" cy="98"/>
              </a:xfrm>
            </p:grpSpPr>
            <p:sp>
              <p:nvSpPr>
                <p:cNvPr id="318576" name="Freeform 112">
                  <a:extLst>
                    <a:ext uri="{FF2B5EF4-FFF2-40B4-BE49-F238E27FC236}">
                      <a16:creationId xmlns:a16="http://schemas.microsoft.com/office/drawing/2014/main" id="{696B9676-D1C9-4E7E-996F-08E903F757CE}"/>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77" name="Freeform 113">
                  <a:extLst>
                    <a:ext uri="{FF2B5EF4-FFF2-40B4-BE49-F238E27FC236}">
                      <a16:creationId xmlns:a16="http://schemas.microsoft.com/office/drawing/2014/main" id="{50A5CDFF-5D21-4D69-A6F7-D2F5E362AB61}"/>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78" name="Freeform 114">
                  <a:extLst>
                    <a:ext uri="{FF2B5EF4-FFF2-40B4-BE49-F238E27FC236}">
                      <a16:creationId xmlns:a16="http://schemas.microsoft.com/office/drawing/2014/main" id="{012CEBF3-1999-4A26-A275-D4B84346B7EE}"/>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579" name="Group 115">
              <a:extLst>
                <a:ext uri="{FF2B5EF4-FFF2-40B4-BE49-F238E27FC236}">
                  <a16:creationId xmlns:a16="http://schemas.microsoft.com/office/drawing/2014/main" id="{3583AE8D-7140-49F6-BE3F-9E9182FE154B}"/>
                </a:ext>
              </a:extLst>
            </p:cNvPr>
            <p:cNvGrpSpPr>
              <a:grpSpLocks/>
            </p:cNvGrpSpPr>
            <p:nvPr/>
          </p:nvGrpSpPr>
          <p:grpSpPr bwMode="auto">
            <a:xfrm>
              <a:off x="4799" y="3197"/>
              <a:ext cx="83" cy="226"/>
              <a:chOff x="2980" y="3374"/>
              <a:chExt cx="232" cy="523"/>
            </a:xfrm>
          </p:grpSpPr>
          <p:sp>
            <p:nvSpPr>
              <p:cNvPr id="318580" name="Freeform 116">
                <a:extLst>
                  <a:ext uri="{FF2B5EF4-FFF2-40B4-BE49-F238E27FC236}">
                    <a16:creationId xmlns:a16="http://schemas.microsoft.com/office/drawing/2014/main" id="{71DB25F1-9F92-4CB3-A86A-53B12B0B5969}"/>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81" name="Freeform 117">
                <a:extLst>
                  <a:ext uri="{FF2B5EF4-FFF2-40B4-BE49-F238E27FC236}">
                    <a16:creationId xmlns:a16="http://schemas.microsoft.com/office/drawing/2014/main" id="{78E17BA4-0FD9-418D-BFA9-BFC75229490D}"/>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82" name="Line 118">
                <a:extLst>
                  <a:ext uri="{FF2B5EF4-FFF2-40B4-BE49-F238E27FC236}">
                    <a16:creationId xmlns:a16="http://schemas.microsoft.com/office/drawing/2014/main" id="{E3B8C506-178B-4E1E-B093-A78F346CFC31}"/>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83" name="Freeform 119">
                <a:extLst>
                  <a:ext uri="{FF2B5EF4-FFF2-40B4-BE49-F238E27FC236}">
                    <a16:creationId xmlns:a16="http://schemas.microsoft.com/office/drawing/2014/main" id="{A2B1DC78-6D9E-4673-BF66-5C67BF762701}"/>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84" name="Freeform 120">
                <a:extLst>
                  <a:ext uri="{FF2B5EF4-FFF2-40B4-BE49-F238E27FC236}">
                    <a16:creationId xmlns:a16="http://schemas.microsoft.com/office/drawing/2014/main" id="{4F8FBD8A-5244-427E-9D02-F5364E96DEA0}"/>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585" name="Group 121">
                <a:extLst>
                  <a:ext uri="{FF2B5EF4-FFF2-40B4-BE49-F238E27FC236}">
                    <a16:creationId xmlns:a16="http://schemas.microsoft.com/office/drawing/2014/main" id="{53219208-4189-4FDE-814B-CC43DBE78AAC}"/>
                  </a:ext>
                </a:extLst>
              </p:cNvPr>
              <p:cNvGrpSpPr>
                <a:grpSpLocks/>
              </p:cNvGrpSpPr>
              <p:nvPr/>
            </p:nvGrpSpPr>
            <p:grpSpPr bwMode="auto">
              <a:xfrm>
                <a:off x="3020" y="3374"/>
                <a:ext cx="148" cy="98"/>
                <a:chOff x="3020" y="3374"/>
                <a:chExt cx="148" cy="98"/>
              </a:xfrm>
            </p:grpSpPr>
            <p:sp>
              <p:nvSpPr>
                <p:cNvPr id="318586" name="Freeform 122">
                  <a:extLst>
                    <a:ext uri="{FF2B5EF4-FFF2-40B4-BE49-F238E27FC236}">
                      <a16:creationId xmlns:a16="http://schemas.microsoft.com/office/drawing/2014/main" id="{BA8678AC-582F-4F16-A225-59B8B335248A}"/>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87" name="Freeform 123">
                  <a:extLst>
                    <a:ext uri="{FF2B5EF4-FFF2-40B4-BE49-F238E27FC236}">
                      <a16:creationId xmlns:a16="http://schemas.microsoft.com/office/drawing/2014/main" id="{EB69B63F-4765-4141-80CE-049CAA462FF7}"/>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88" name="Freeform 124">
                  <a:extLst>
                    <a:ext uri="{FF2B5EF4-FFF2-40B4-BE49-F238E27FC236}">
                      <a16:creationId xmlns:a16="http://schemas.microsoft.com/office/drawing/2014/main" id="{73DDB24E-DC93-4B09-8D56-8B0C0BDCAD4F}"/>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589" name="Group 125">
              <a:extLst>
                <a:ext uri="{FF2B5EF4-FFF2-40B4-BE49-F238E27FC236}">
                  <a16:creationId xmlns:a16="http://schemas.microsoft.com/office/drawing/2014/main" id="{76E03277-0879-428B-B745-E0E611E9F562}"/>
                </a:ext>
              </a:extLst>
            </p:cNvPr>
            <p:cNvGrpSpPr>
              <a:grpSpLocks/>
            </p:cNvGrpSpPr>
            <p:nvPr/>
          </p:nvGrpSpPr>
          <p:grpSpPr bwMode="auto">
            <a:xfrm>
              <a:off x="4941" y="3197"/>
              <a:ext cx="82" cy="226"/>
              <a:chOff x="2980" y="3374"/>
              <a:chExt cx="232" cy="523"/>
            </a:xfrm>
          </p:grpSpPr>
          <p:sp>
            <p:nvSpPr>
              <p:cNvPr id="318590" name="Freeform 126">
                <a:extLst>
                  <a:ext uri="{FF2B5EF4-FFF2-40B4-BE49-F238E27FC236}">
                    <a16:creationId xmlns:a16="http://schemas.microsoft.com/office/drawing/2014/main" id="{E6FF50D7-C10C-4BEC-AE84-D7161F1903E4}"/>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91" name="Freeform 127">
                <a:extLst>
                  <a:ext uri="{FF2B5EF4-FFF2-40B4-BE49-F238E27FC236}">
                    <a16:creationId xmlns:a16="http://schemas.microsoft.com/office/drawing/2014/main" id="{9305134B-F687-4B57-824D-960E61A44E42}"/>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92" name="Line 128">
                <a:extLst>
                  <a:ext uri="{FF2B5EF4-FFF2-40B4-BE49-F238E27FC236}">
                    <a16:creationId xmlns:a16="http://schemas.microsoft.com/office/drawing/2014/main" id="{9D1A966A-DE96-4B93-9347-C3ECB7113D30}"/>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93" name="Freeform 129">
                <a:extLst>
                  <a:ext uri="{FF2B5EF4-FFF2-40B4-BE49-F238E27FC236}">
                    <a16:creationId xmlns:a16="http://schemas.microsoft.com/office/drawing/2014/main" id="{CECCA3EB-73F5-4A49-8447-80AF02D520A8}"/>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94" name="Freeform 130">
                <a:extLst>
                  <a:ext uri="{FF2B5EF4-FFF2-40B4-BE49-F238E27FC236}">
                    <a16:creationId xmlns:a16="http://schemas.microsoft.com/office/drawing/2014/main" id="{E4392C17-AF36-488B-90C4-BCB033691E81}"/>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595" name="Group 131">
                <a:extLst>
                  <a:ext uri="{FF2B5EF4-FFF2-40B4-BE49-F238E27FC236}">
                    <a16:creationId xmlns:a16="http://schemas.microsoft.com/office/drawing/2014/main" id="{67D29BE0-9CE6-450D-9A4A-33CD61C7BD5F}"/>
                  </a:ext>
                </a:extLst>
              </p:cNvPr>
              <p:cNvGrpSpPr>
                <a:grpSpLocks/>
              </p:cNvGrpSpPr>
              <p:nvPr/>
            </p:nvGrpSpPr>
            <p:grpSpPr bwMode="auto">
              <a:xfrm>
                <a:off x="3020" y="3374"/>
                <a:ext cx="148" cy="98"/>
                <a:chOff x="3020" y="3374"/>
                <a:chExt cx="148" cy="98"/>
              </a:xfrm>
            </p:grpSpPr>
            <p:sp>
              <p:nvSpPr>
                <p:cNvPr id="318596" name="Freeform 132">
                  <a:extLst>
                    <a:ext uri="{FF2B5EF4-FFF2-40B4-BE49-F238E27FC236}">
                      <a16:creationId xmlns:a16="http://schemas.microsoft.com/office/drawing/2014/main" id="{E8B5D8BF-ACC1-4555-8F0B-82C35E7FB361}"/>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97" name="Freeform 133">
                  <a:extLst>
                    <a:ext uri="{FF2B5EF4-FFF2-40B4-BE49-F238E27FC236}">
                      <a16:creationId xmlns:a16="http://schemas.microsoft.com/office/drawing/2014/main" id="{EC2F3468-AB7C-48FB-8F52-A62B3F750F10}"/>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598" name="Freeform 134">
                  <a:extLst>
                    <a:ext uri="{FF2B5EF4-FFF2-40B4-BE49-F238E27FC236}">
                      <a16:creationId xmlns:a16="http://schemas.microsoft.com/office/drawing/2014/main" id="{474CDD02-5A71-450B-8F41-A46B3AD5D572}"/>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599" name="Group 135">
              <a:extLst>
                <a:ext uri="{FF2B5EF4-FFF2-40B4-BE49-F238E27FC236}">
                  <a16:creationId xmlns:a16="http://schemas.microsoft.com/office/drawing/2014/main" id="{EE296289-3D10-4BFE-AADD-0C5F40F723CC}"/>
                </a:ext>
              </a:extLst>
            </p:cNvPr>
            <p:cNvGrpSpPr>
              <a:grpSpLocks/>
            </p:cNvGrpSpPr>
            <p:nvPr/>
          </p:nvGrpSpPr>
          <p:grpSpPr bwMode="auto">
            <a:xfrm>
              <a:off x="5004" y="3197"/>
              <a:ext cx="82" cy="226"/>
              <a:chOff x="2980" y="3374"/>
              <a:chExt cx="232" cy="523"/>
            </a:xfrm>
          </p:grpSpPr>
          <p:sp>
            <p:nvSpPr>
              <p:cNvPr id="318600" name="Freeform 136">
                <a:extLst>
                  <a:ext uri="{FF2B5EF4-FFF2-40B4-BE49-F238E27FC236}">
                    <a16:creationId xmlns:a16="http://schemas.microsoft.com/office/drawing/2014/main" id="{10F3B95A-A9A5-4E31-B53C-6E45ED40C091}"/>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01" name="Freeform 137">
                <a:extLst>
                  <a:ext uri="{FF2B5EF4-FFF2-40B4-BE49-F238E27FC236}">
                    <a16:creationId xmlns:a16="http://schemas.microsoft.com/office/drawing/2014/main" id="{15FA09CB-C3A5-486F-B51E-5419E2B94A7D}"/>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02" name="Line 138">
                <a:extLst>
                  <a:ext uri="{FF2B5EF4-FFF2-40B4-BE49-F238E27FC236}">
                    <a16:creationId xmlns:a16="http://schemas.microsoft.com/office/drawing/2014/main" id="{E1269B4E-E313-422F-8415-E7F13FE093EA}"/>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03" name="Freeform 139">
                <a:extLst>
                  <a:ext uri="{FF2B5EF4-FFF2-40B4-BE49-F238E27FC236}">
                    <a16:creationId xmlns:a16="http://schemas.microsoft.com/office/drawing/2014/main" id="{1C09FD79-EE0D-477E-803F-51E11CF6C1FE}"/>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04" name="Freeform 140">
                <a:extLst>
                  <a:ext uri="{FF2B5EF4-FFF2-40B4-BE49-F238E27FC236}">
                    <a16:creationId xmlns:a16="http://schemas.microsoft.com/office/drawing/2014/main" id="{DFED463F-A98B-468A-8479-E86A5F16135D}"/>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605" name="Group 141">
                <a:extLst>
                  <a:ext uri="{FF2B5EF4-FFF2-40B4-BE49-F238E27FC236}">
                    <a16:creationId xmlns:a16="http://schemas.microsoft.com/office/drawing/2014/main" id="{DFD92E76-6028-4FC8-86D4-32F90610BBC8}"/>
                  </a:ext>
                </a:extLst>
              </p:cNvPr>
              <p:cNvGrpSpPr>
                <a:grpSpLocks/>
              </p:cNvGrpSpPr>
              <p:nvPr/>
            </p:nvGrpSpPr>
            <p:grpSpPr bwMode="auto">
              <a:xfrm>
                <a:off x="3020" y="3374"/>
                <a:ext cx="148" cy="98"/>
                <a:chOff x="3020" y="3374"/>
                <a:chExt cx="148" cy="98"/>
              </a:xfrm>
            </p:grpSpPr>
            <p:sp>
              <p:nvSpPr>
                <p:cNvPr id="318606" name="Freeform 142">
                  <a:extLst>
                    <a:ext uri="{FF2B5EF4-FFF2-40B4-BE49-F238E27FC236}">
                      <a16:creationId xmlns:a16="http://schemas.microsoft.com/office/drawing/2014/main" id="{B1176D69-1335-452D-8409-47D12688B6A7}"/>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07" name="Freeform 143">
                  <a:extLst>
                    <a:ext uri="{FF2B5EF4-FFF2-40B4-BE49-F238E27FC236}">
                      <a16:creationId xmlns:a16="http://schemas.microsoft.com/office/drawing/2014/main" id="{7BA9D53F-27EE-4BF2-9E1B-19CED4748792}"/>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08" name="Freeform 144">
                  <a:extLst>
                    <a:ext uri="{FF2B5EF4-FFF2-40B4-BE49-F238E27FC236}">
                      <a16:creationId xmlns:a16="http://schemas.microsoft.com/office/drawing/2014/main" id="{437173FB-AB47-4682-812B-E7DFE324F67B}"/>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609" name="Group 145">
              <a:extLst>
                <a:ext uri="{FF2B5EF4-FFF2-40B4-BE49-F238E27FC236}">
                  <a16:creationId xmlns:a16="http://schemas.microsoft.com/office/drawing/2014/main" id="{A4770DEB-4942-44CE-B1BE-C71B4F5891BC}"/>
                </a:ext>
              </a:extLst>
            </p:cNvPr>
            <p:cNvGrpSpPr>
              <a:grpSpLocks/>
            </p:cNvGrpSpPr>
            <p:nvPr/>
          </p:nvGrpSpPr>
          <p:grpSpPr bwMode="auto">
            <a:xfrm>
              <a:off x="5058" y="3197"/>
              <a:ext cx="82" cy="226"/>
              <a:chOff x="2980" y="3374"/>
              <a:chExt cx="232" cy="523"/>
            </a:xfrm>
          </p:grpSpPr>
          <p:sp>
            <p:nvSpPr>
              <p:cNvPr id="318610" name="Freeform 146">
                <a:extLst>
                  <a:ext uri="{FF2B5EF4-FFF2-40B4-BE49-F238E27FC236}">
                    <a16:creationId xmlns:a16="http://schemas.microsoft.com/office/drawing/2014/main" id="{D1FC1A99-2049-4D57-89BC-2FA6D39442BD}"/>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11" name="Freeform 147">
                <a:extLst>
                  <a:ext uri="{FF2B5EF4-FFF2-40B4-BE49-F238E27FC236}">
                    <a16:creationId xmlns:a16="http://schemas.microsoft.com/office/drawing/2014/main" id="{39F84D50-C2FF-47CD-A9B1-57B716A427D9}"/>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12" name="Line 148">
                <a:extLst>
                  <a:ext uri="{FF2B5EF4-FFF2-40B4-BE49-F238E27FC236}">
                    <a16:creationId xmlns:a16="http://schemas.microsoft.com/office/drawing/2014/main" id="{911774B7-F186-4CEC-93A4-04C3C376392C}"/>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13" name="Freeform 149">
                <a:extLst>
                  <a:ext uri="{FF2B5EF4-FFF2-40B4-BE49-F238E27FC236}">
                    <a16:creationId xmlns:a16="http://schemas.microsoft.com/office/drawing/2014/main" id="{EE8DD52B-37B3-4C52-A1F5-680DF5EE0A75}"/>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14" name="Freeform 150">
                <a:extLst>
                  <a:ext uri="{FF2B5EF4-FFF2-40B4-BE49-F238E27FC236}">
                    <a16:creationId xmlns:a16="http://schemas.microsoft.com/office/drawing/2014/main" id="{EE4CE871-7286-4BE7-87F6-588340EB759D}"/>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615" name="Group 151">
                <a:extLst>
                  <a:ext uri="{FF2B5EF4-FFF2-40B4-BE49-F238E27FC236}">
                    <a16:creationId xmlns:a16="http://schemas.microsoft.com/office/drawing/2014/main" id="{C8D5149D-E739-4DCD-8071-1D1D66B653D7}"/>
                  </a:ext>
                </a:extLst>
              </p:cNvPr>
              <p:cNvGrpSpPr>
                <a:grpSpLocks/>
              </p:cNvGrpSpPr>
              <p:nvPr/>
            </p:nvGrpSpPr>
            <p:grpSpPr bwMode="auto">
              <a:xfrm>
                <a:off x="3020" y="3374"/>
                <a:ext cx="148" cy="98"/>
                <a:chOff x="3020" y="3374"/>
                <a:chExt cx="148" cy="98"/>
              </a:xfrm>
            </p:grpSpPr>
            <p:sp>
              <p:nvSpPr>
                <p:cNvPr id="318616" name="Freeform 152">
                  <a:extLst>
                    <a:ext uri="{FF2B5EF4-FFF2-40B4-BE49-F238E27FC236}">
                      <a16:creationId xmlns:a16="http://schemas.microsoft.com/office/drawing/2014/main" id="{FBA5F624-3AFE-47C0-BB08-C2EB93964EC6}"/>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17" name="Freeform 153">
                  <a:extLst>
                    <a:ext uri="{FF2B5EF4-FFF2-40B4-BE49-F238E27FC236}">
                      <a16:creationId xmlns:a16="http://schemas.microsoft.com/office/drawing/2014/main" id="{DC987CCD-FCCD-44A7-8B45-16F0B6845DAC}"/>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18" name="Freeform 154">
                  <a:extLst>
                    <a:ext uri="{FF2B5EF4-FFF2-40B4-BE49-F238E27FC236}">
                      <a16:creationId xmlns:a16="http://schemas.microsoft.com/office/drawing/2014/main" id="{6647D809-EDBD-48A5-96C2-085AB142C5EB}"/>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619" name="Group 155">
              <a:extLst>
                <a:ext uri="{FF2B5EF4-FFF2-40B4-BE49-F238E27FC236}">
                  <a16:creationId xmlns:a16="http://schemas.microsoft.com/office/drawing/2014/main" id="{19D6B2DC-9C4F-4BE4-8EFB-C6EF60801A0F}"/>
                </a:ext>
              </a:extLst>
            </p:cNvPr>
            <p:cNvGrpSpPr>
              <a:grpSpLocks/>
            </p:cNvGrpSpPr>
            <p:nvPr/>
          </p:nvGrpSpPr>
          <p:grpSpPr bwMode="auto">
            <a:xfrm>
              <a:off x="5116" y="3201"/>
              <a:ext cx="81" cy="226"/>
              <a:chOff x="2980" y="3374"/>
              <a:chExt cx="232" cy="523"/>
            </a:xfrm>
          </p:grpSpPr>
          <p:sp>
            <p:nvSpPr>
              <p:cNvPr id="318620" name="Freeform 156">
                <a:extLst>
                  <a:ext uri="{FF2B5EF4-FFF2-40B4-BE49-F238E27FC236}">
                    <a16:creationId xmlns:a16="http://schemas.microsoft.com/office/drawing/2014/main" id="{F4DA4653-0141-452A-A463-2C3F2C2E3290}"/>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21" name="Freeform 157">
                <a:extLst>
                  <a:ext uri="{FF2B5EF4-FFF2-40B4-BE49-F238E27FC236}">
                    <a16:creationId xmlns:a16="http://schemas.microsoft.com/office/drawing/2014/main" id="{2536FB1F-A5D4-4765-BE07-A1F22BFCEADA}"/>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22" name="Line 158">
                <a:extLst>
                  <a:ext uri="{FF2B5EF4-FFF2-40B4-BE49-F238E27FC236}">
                    <a16:creationId xmlns:a16="http://schemas.microsoft.com/office/drawing/2014/main" id="{159CB702-036B-4CD4-876A-82680E9C6FA1}"/>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23" name="Freeform 159">
                <a:extLst>
                  <a:ext uri="{FF2B5EF4-FFF2-40B4-BE49-F238E27FC236}">
                    <a16:creationId xmlns:a16="http://schemas.microsoft.com/office/drawing/2014/main" id="{B14435C4-629E-4C55-A3A7-1838BB4DB77F}"/>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24" name="Freeform 160">
                <a:extLst>
                  <a:ext uri="{FF2B5EF4-FFF2-40B4-BE49-F238E27FC236}">
                    <a16:creationId xmlns:a16="http://schemas.microsoft.com/office/drawing/2014/main" id="{C47C5EAC-17FB-4216-AB31-B9F297F788E8}"/>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625" name="Group 161">
                <a:extLst>
                  <a:ext uri="{FF2B5EF4-FFF2-40B4-BE49-F238E27FC236}">
                    <a16:creationId xmlns:a16="http://schemas.microsoft.com/office/drawing/2014/main" id="{FF195CDF-351E-4000-BA6C-78AEE8DEB5F7}"/>
                  </a:ext>
                </a:extLst>
              </p:cNvPr>
              <p:cNvGrpSpPr>
                <a:grpSpLocks/>
              </p:cNvGrpSpPr>
              <p:nvPr/>
            </p:nvGrpSpPr>
            <p:grpSpPr bwMode="auto">
              <a:xfrm>
                <a:off x="3020" y="3374"/>
                <a:ext cx="148" cy="98"/>
                <a:chOff x="3020" y="3374"/>
                <a:chExt cx="148" cy="98"/>
              </a:xfrm>
            </p:grpSpPr>
            <p:sp>
              <p:nvSpPr>
                <p:cNvPr id="318626" name="Freeform 162">
                  <a:extLst>
                    <a:ext uri="{FF2B5EF4-FFF2-40B4-BE49-F238E27FC236}">
                      <a16:creationId xmlns:a16="http://schemas.microsoft.com/office/drawing/2014/main" id="{1FF6CF95-A35B-4B7B-B5E8-C0A50CE63795}"/>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27" name="Freeform 163">
                  <a:extLst>
                    <a:ext uri="{FF2B5EF4-FFF2-40B4-BE49-F238E27FC236}">
                      <a16:creationId xmlns:a16="http://schemas.microsoft.com/office/drawing/2014/main" id="{1229DA4F-5C7F-4F3A-B200-680A046E2CCC}"/>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28" name="Freeform 164">
                  <a:extLst>
                    <a:ext uri="{FF2B5EF4-FFF2-40B4-BE49-F238E27FC236}">
                      <a16:creationId xmlns:a16="http://schemas.microsoft.com/office/drawing/2014/main" id="{9B38C0C0-436F-4D18-80B5-2F14DAD439C0}"/>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629" name="Group 165">
              <a:extLst>
                <a:ext uri="{FF2B5EF4-FFF2-40B4-BE49-F238E27FC236}">
                  <a16:creationId xmlns:a16="http://schemas.microsoft.com/office/drawing/2014/main" id="{F558651C-77F9-4567-9766-550DA5082FEB}"/>
                </a:ext>
              </a:extLst>
            </p:cNvPr>
            <p:cNvGrpSpPr>
              <a:grpSpLocks/>
            </p:cNvGrpSpPr>
            <p:nvPr/>
          </p:nvGrpSpPr>
          <p:grpSpPr bwMode="auto">
            <a:xfrm>
              <a:off x="5179" y="3197"/>
              <a:ext cx="82" cy="226"/>
              <a:chOff x="2980" y="3374"/>
              <a:chExt cx="232" cy="523"/>
            </a:xfrm>
          </p:grpSpPr>
          <p:sp>
            <p:nvSpPr>
              <p:cNvPr id="318630" name="Freeform 166">
                <a:extLst>
                  <a:ext uri="{FF2B5EF4-FFF2-40B4-BE49-F238E27FC236}">
                    <a16:creationId xmlns:a16="http://schemas.microsoft.com/office/drawing/2014/main" id="{E47FDBC1-7115-4E2B-A2DC-0719F63BE607}"/>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31" name="Freeform 167">
                <a:extLst>
                  <a:ext uri="{FF2B5EF4-FFF2-40B4-BE49-F238E27FC236}">
                    <a16:creationId xmlns:a16="http://schemas.microsoft.com/office/drawing/2014/main" id="{414C971F-A62E-45D7-8B2A-45BFCB571921}"/>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32" name="Line 168">
                <a:extLst>
                  <a:ext uri="{FF2B5EF4-FFF2-40B4-BE49-F238E27FC236}">
                    <a16:creationId xmlns:a16="http://schemas.microsoft.com/office/drawing/2014/main" id="{7C90D764-DD85-409D-AB52-0276E29E60F1}"/>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33" name="Freeform 169">
                <a:extLst>
                  <a:ext uri="{FF2B5EF4-FFF2-40B4-BE49-F238E27FC236}">
                    <a16:creationId xmlns:a16="http://schemas.microsoft.com/office/drawing/2014/main" id="{CF4D02F2-DA5C-4493-B9C3-9BB60756C283}"/>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34" name="Freeform 170">
                <a:extLst>
                  <a:ext uri="{FF2B5EF4-FFF2-40B4-BE49-F238E27FC236}">
                    <a16:creationId xmlns:a16="http://schemas.microsoft.com/office/drawing/2014/main" id="{4C631AC7-EA0F-4D9E-A815-3124F292BFC9}"/>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635" name="Group 171">
                <a:extLst>
                  <a:ext uri="{FF2B5EF4-FFF2-40B4-BE49-F238E27FC236}">
                    <a16:creationId xmlns:a16="http://schemas.microsoft.com/office/drawing/2014/main" id="{7A411EC4-F486-45AA-A12A-450622CF2689}"/>
                  </a:ext>
                </a:extLst>
              </p:cNvPr>
              <p:cNvGrpSpPr>
                <a:grpSpLocks/>
              </p:cNvGrpSpPr>
              <p:nvPr/>
            </p:nvGrpSpPr>
            <p:grpSpPr bwMode="auto">
              <a:xfrm>
                <a:off x="3020" y="3374"/>
                <a:ext cx="148" cy="98"/>
                <a:chOff x="3020" y="3374"/>
                <a:chExt cx="148" cy="98"/>
              </a:xfrm>
            </p:grpSpPr>
            <p:sp>
              <p:nvSpPr>
                <p:cNvPr id="318636" name="Freeform 172">
                  <a:extLst>
                    <a:ext uri="{FF2B5EF4-FFF2-40B4-BE49-F238E27FC236}">
                      <a16:creationId xmlns:a16="http://schemas.microsoft.com/office/drawing/2014/main" id="{CB59936D-312C-45A9-825F-5ED039D05207}"/>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37" name="Freeform 173">
                  <a:extLst>
                    <a:ext uri="{FF2B5EF4-FFF2-40B4-BE49-F238E27FC236}">
                      <a16:creationId xmlns:a16="http://schemas.microsoft.com/office/drawing/2014/main" id="{0B40654D-3ECD-4EA2-9E0E-0576F92796BD}"/>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38" name="Freeform 174">
                  <a:extLst>
                    <a:ext uri="{FF2B5EF4-FFF2-40B4-BE49-F238E27FC236}">
                      <a16:creationId xmlns:a16="http://schemas.microsoft.com/office/drawing/2014/main" id="{09CB51BA-E25B-4AAA-A61D-D4B2B64FEB54}"/>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639" name="Group 175">
              <a:extLst>
                <a:ext uri="{FF2B5EF4-FFF2-40B4-BE49-F238E27FC236}">
                  <a16:creationId xmlns:a16="http://schemas.microsoft.com/office/drawing/2014/main" id="{B32F7864-5CE6-4BE5-A091-BF386EFE921B}"/>
                </a:ext>
              </a:extLst>
            </p:cNvPr>
            <p:cNvGrpSpPr>
              <a:grpSpLocks/>
            </p:cNvGrpSpPr>
            <p:nvPr/>
          </p:nvGrpSpPr>
          <p:grpSpPr bwMode="auto">
            <a:xfrm>
              <a:off x="5237" y="3197"/>
              <a:ext cx="83" cy="226"/>
              <a:chOff x="2980" y="3374"/>
              <a:chExt cx="232" cy="523"/>
            </a:xfrm>
          </p:grpSpPr>
          <p:sp>
            <p:nvSpPr>
              <p:cNvPr id="318640" name="Freeform 176">
                <a:extLst>
                  <a:ext uri="{FF2B5EF4-FFF2-40B4-BE49-F238E27FC236}">
                    <a16:creationId xmlns:a16="http://schemas.microsoft.com/office/drawing/2014/main" id="{DE8F0C08-B2AB-447C-97B7-529D5D0FCD47}"/>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41" name="Freeform 177">
                <a:extLst>
                  <a:ext uri="{FF2B5EF4-FFF2-40B4-BE49-F238E27FC236}">
                    <a16:creationId xmlns:a16="http://schemas.microsoft.com/office/drawing/2014/main" id="{A1CB47A1-2377-46E1-9AA8-80D17C2632AC}"/>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42" name="Line 178">
                <a:extLst>
                  <a:ext uri="{FF2B5EF4-FFF2-40B4-BE49-F238E27FC236}">
                    <a16:creationId xmlns:a16="http://schemas.microsoft.com/office/drawing/2014/main" id="{01E0F9F3-2F66-4571-A764-7842A90B35AB}"/>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43" name="Freeform 179">
                <a:extLst>
                  <a:ext uri="{FF2B5EF4-FFF2-40B4-BE49-F238E27FC236}">
                    <a16:creationId xmlns:a16="http://schemas.microsoft.com/office/drawing/2014/main" id="{0C05D50D-320C-42EF-8D94-97F3ECE611EC}"/>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44" name="Freeform 180">
                <a:extLst>
                  <a:ext uri="{FF2B5EF4-FFF2-40B4-BE49-F238E27FC236}">
                    <a16:creationId xmlns:a16="http://schemas.microsoft.com/office/drawing/2014/main" id="{351DD4E2-5B43-4CC5-969D-A2A50DFD7253}"/>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645" name="Group 181">
                <a:extLst>
                  <a:ext uri="{FF2B5EF4-FFF2-40B4-BE49-F238E27FC236}">
                    <a16:creationId xmlns:a16="http://schemas.microsoft.com/office/drawing/2014/main" id="{40D73807-9461-44A4-8C85-1826E571F719}"/>
                  </a:ext>
                </a:extLst>
              </p:cNvPr>
              <p:cNvGrpSpPr>
                <a:grpSpLocks/>
              </p:cNvGrpSpPr>
              <p:nvPr/>
            </p:nvGrpSpPr>
            <p:grpSpPr bwMode="auto">
              <a:xfrm>
                <a:off x="3020" y="3374"/>
                <a:ext cx="148" cy="98"/>
                <a:chOff x="3020" y="3374"/>
                <a:chExt cx="148" cy="98"/>
              </a:xfrm>
            </p:grpSpPr>
            <p:sp>
              <p:nvSpPr>
                <p:cNvPr id="318646" name="Freeform 182">
                  <a:extLst>
                    <a:ext uri="{FF2B5EF4-FFF2-40B4-BE49-F238E27FC236}">
                      <a16:creationId xmlns:a16="http://schemas.microsoft.com/office/drawing/2014/main" id="{161F23D6-BCF7-4756-ABBD-6F73E213ABBF}"/>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47" name="Freeform 183">
                  <a:extLst>
                    <a:ext uri="{FF2B5EF4-FFF2-40B4-BE49-F238E27FC236}">
                      <a16:creationId xmlns:a16="http://schemas.microsoft.com/office/drawing/2014/main" id="{78073445-89B2-4892-AB43-ABBA521C81F7}"/>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48" name="Freeform 184">
                  <a:extLst>
                    <a:ext uri="{FF2B5EF4-FFF2-40B4-BE49-F238E27FC236}">
                      <a16:creationId xmlns:a16="http://schemas.microsoft.com/office/drawing/2014/main" id="{3A4F6391-D2F1-4391-B171-95911FD36F04}"/>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649" name="Group 185">
              <a:extLst>
                <a:ext uri="{FF2B5EF4-FFF2-40B4-BE49-F238E27FC236}">
                  <a16:creationId xmlns:a16="http://schemas.microsoft.com/office/drawing/2014/main" id="{914A510C-ECA0-4D25-875C-343C3BB105CC}"/>
                </a:ext>
              </a:extLst>
            </p:cNvPr>
            <p:cNvGrpSpPr>
              <a:grpSpLocks/>
            </p:cNvGrpSpPr>
            <p:nvPr/>
          </p:nvGrpSpPr>
          <p:grpSpPr bwMode="auto">
            <a:xfrm>
              <a:off x="5296" y="3197"/>
              <a:ext cx="81" cy="226"/>
              <a:chOff x="2980" y="3374"/>
              <a:chExt cx="232" cy="523"/>
            </a:xfrm>
          </p:grpSpPr>
          <p:sp>
            <p:nvSpPr>
              <p:cNvPr id="318650" name="Freeform 186">
                <a:extLst>
                  <a:ext uri="{FF2B5EF4-FFF2-40B4-BE49-F238E27FC236}">
                    <a16:creationId xmlns:a16="http://schemas.microsoft.com/office/drawing/2014/main" id="{70392741-30BA-4EC2-AF69-F641B7C89501}"/>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51" name="Freeform 187">
                <a:extLst>
                  <a:ext uri="{FF2B5EF4-FFF2-40B4-BE49-F238E27FC236}">
                    <a16:creationId xmlns:a16="http://schemas.microsoft.com/office/drawing/2014/main" id="{0B6607B9-E266-4B63-99B5-E033B3AC7579}"/>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52" name="Line 188">
                <a:extLst>
                  <a:ext uri="{FF2B5EF4-FFF2-40B4-BE49-F238E27FC236}">
                    <a16:creationId xmlns:a16="http://schemas.microsoft.com/office/drawing/2014/main" id="{4C7C6F07-810B-4E8F-9BE1-A8709F228F2F}"/>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53" name="Freeform 189">
                <a:extLst>
                  <a:ext uri="{FF2B5EF4-FFF2-40B4-BE49-F238E27FC236}">
                    <a16:creationId xmlns:a16="http://schemas.microsoft.com/office/drawing/2014/main" id="{CECDD566-517D-4211-9A9D-10441E763DEE}"/>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54" name="Freeform 190">
                <a:extLst>
                  <a:ext uri="{FF2B5EF4-FFF2-40B4-BE49-F238E27FC236}">
                    <a16:creationId xmlns:a16="http://schemas.microsoft.com/office/drawing/2014/main" id="{644FC01C-9AAF-4EE5-974F-1F48DE1410DE}"/>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655" name="Group 191">
                <a:extLst>
                  <a:ext uri="{FF2B5EF4-FFF2-40B4-BE49-F238E27FC236}">
                    <a16:creationId xmlns:a16="http://schemas.microsoft.com/office/drawing/2014/main" id="{35BF2AA3-9842-4E06-B0D5-95DB0F7E4122}"/>
                  </a:ext>
                </a:extLst>
              </p:cNvPr>
              <p:cNvGrpSpPr>
                <a:grpSpLocks/>
              </p:cNvGrpSpPr>
              <p:nvPr/>
            </p:nvGrpSpPr>
            <p:grpSpPr bwMode="auto">
              <a:xfrm>
                <a:off x="3020" y="3374"/>
                <a:ext cx="148" cy="98"/>
                <a:chOff x="3020" y="3374"/>
                <a:chExt cx="148" cy="98"/>
              </a:xfrm>
            </p:grpSpPr>
            <p:sp>
              <p:nvSpPr>
                <p:cNvPr id="318656" name="Freeform 192">
                  <a:extLst>
                    <a:ext uri="{FF2B5EF4-FFF2-40B4-BE49-F238E27FC236}">
                      <a16:creationId xmlns:a16="http://schemas.microsoft.com/office/drawing/2014/main" id="{3CEF95C9-02A7-4E69-88BA-2FFA53CE2F5C}"/>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57" name="Freeform 193">
                  <a:extLst>
                    <a:ext uri="{FF2B5EF4-FFF2-40B4-BE49-F238E27FC236}">
                      <a16:creationId xmlns:a16="http://schemas.microsoft.com/office/drawing/2014/main" id="{E602B9C2-FC1A-4F46-832F-EE18AA160C7A}"/>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58" name="Freeform 194">
                  <a:extLst>
                    <a:ext uri="{FF2B5EF4-FFF2-40B4-BE49-F238E27FC236}">
                      <a16:creationId xmlns:a16="http://schemas.microsoft.com/office/drawing/2014/main" id="{1E4E72D0-AD01-4D7F-90BE-39D93C707E31}"/>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659" name="Group 195">
              <a:extLst>
                <a:ext uri="{FF2B5EF4-FFF2-40B4-BE49-F238E27FC236}">
                  <a16:creationId xmlns:a16="http://schemas.microsoft.com/office/drawing/2014/main" id="{A5191CC6-42F8-44C2-888A-BF10C6358094}"/>
                </a:ext>
              </a:extLst>
            </p:cNvPr>
            <p:cNvGrpSpPr>
              <a:grpSpLocks/>
            </p:cNvGrpSpPr>
            <p:nvPr/>
          </p:nvGrpSpPr>
          <p:grpSpPr bwMode="auto">
            <a:xfrm>
              <a:off x="5348" y="3197"/>
              <a:ext cx="83" cy="226"/>
              <a:chOff x="2980" y="3374"/>
              <a:chExt cx="232" cy="523"/>
            </a:xfrm>
          </p:grpSpPr>
          <p:sp>
            <p:nvSpPr>
              <p:cNvPr id="318660" name="Freeform 196">
                <a:extLst>
                  <a:ext uri="{FF2B5EF4-FFF2-40B4-BE49-F238E27FC236}">
                    <a16:creationId xmlns:a16="http://schemas.microsoft.com/office/drawing/2014/main" id="{735911D4-68D3-4184-8D56-68D9B19ECCCD}"/>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61" name="Freeform 197">
                <a:extLst>
                  <a:ext uri="{FF2B5EF4-FFF2-40B4-BE49-F238E27FC236}">
                    <a16:creationId xmlns:a16="http://schemas.microsoft.com/office/drawing/2014/main" id="{0A1DCB4E-7134-4E25-9F08-39BA5C2B14F8}"/>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62" name="Line 198">
                <a:extLst>
                  <a:ext uri="{FF2B5EF4-FFF2-40B4-BE49-F238E27FC236}">
                    <a16:creationId xmlns:a16="http://schemas.microsoft.com/office/drawing/2014/main" id="{190CB4E3-18EB-4224-9853-B05C917A4042}"/>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63" name="Freeform 199">
                <a:extLst>
                  <a:ext uri="{FF2B5EF4-FFF2-40B4-BE49-F238E27FC236}">
                    <a16:creationId xmlns:a16="http://schemas.microsoft.com/office/drawing/2014/main" id="{FC63A5B6-6A1F-4874-A59D-144D51C1091E}"/>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64" name="Freeform 200">
                <a:extLst>
                  <a:ext uri="{FF2B5EF4-FFF2-40B4-BE49-F238E27FC236}">
                    <a16:creationId xmlns:a16="http://schemas.microsoft.com/office/drawing/2014/main" id="{C9EF8452-5542-480E-8641-B1C10CFF8C10}"/>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665" name="Group 201">
                <a:extLst>
                  <a:ext uri="{FF2B5EF4-FFF2-40B4-BE49-F238E27FC236}">
                    <a16:creationId xmlns:a16="http://schemas.microsoft.com/office/drawing/2014/main" id="{4A44311C-3F48-486C-AB7E-EF4C547A70C4}"/>
                  </a:ext>
                </a:extLst>
              </p:cNvPr>
              <p:cNvGrpSpPr>
                <a:grpSpLocks/>
              </p:cNvGrpSpPr>
              <p:nvPr/>
            </p:nvGrpSpPr>
            <p:grpSpPr bwMode="auto">
              <a:xfrm>
                <a:off x="3020" y="3374"/>
                <a:ext cx="148" cy="98"/>
                <a:chOff x="3020" y="3374"/>
                <a:chExt cx="148" cy="98"/>
              </a:xfrm>
            </p:grpSpPr>
            <p:sp>
              <p:nvSpPr>
                <p:cNvPr id="318666" name="Freeform 202">
                  <a:extLst>
                    <a:ext uri="{FF2B5EF4-FFF2-40B4-BE49-F238E27FC236}">
                      <a16:creationId xmlns:a16="http://schemas.microsoft.com/office/drawing/2014/main" id="{4737D9FB-9592-4289-A529-B70151327030}"/>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67" name="Freeform 203">
                  <a:extLst>
                    <a:ext uri="{FF2B5EF4-FFF2-40B4-BE49-F238E27FC236}">
                      <a16:creationId xmlns:a16="http://schemas.microsoft.com/office/drawing/2014/main" id="{98C17E37-E881-48BA-B2EB-FB2CAF04864A}"/>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68" name="Freeform 204">
                  <a:extLst>
                    <a:ext uri="{FF2B5EF4-FFF2-40B4-BE49-F238E27FC236}">
                      <a16:creationId xmlns:a16="http://schemas.microsoft.com/office/drawing/2014/main" id="{2C14842D-1AED-4346-8671-0C90B975D478}"/>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669" name="Group 205">
              <a:extLst>
                <a:ext uri="{FF2B5EF4-FFF2-40B4-BE49-F238E27FC236}">
                  <a16:creationId xmlns:a16="http://schemas.microsoft.com/office/drawing/2014/main" id="{8856E290-800F-4299-B2E5-05FDD6A4659B}"/>
                </a:ext>
              </a:extLst>
            </p:cNvPr>
            <p:cNvGrpSpPr>
              <a:grpSpLocks/>
            </p:cNvGrpSpPr>
            <p:nvPr/>
          </p:nvGrpSpPr>
          <p:grpSpPr bwMode="auto">
            <a:xfrm>
              <a:off x="5407" y="3197"/>
              <a:ext cx="82" cy="226"/>
              <a:chOff x="2980" y="3374"/>
              <a:chExt cx="232" cy="523"/>
            </a:xfrm>
          </p:grpSpPr>
          <p:sp>
            <p:nvSpPr>
              <p:cNvPr id="318670" name="Freeform 206">
                <a:extLst>
                  <a:ext uri="{FF2B5EF4-FFF2-40B4-BE49-F238E27FC236}">
                    <a16:creationId xmlns:a16="http://schemas.microsoft.com/office/drawing/2014/main" id="{8896BB16-AB16-4057-A2B9-039AFF4DDE08}"/>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71" name="Freeform 207">
                <a:extLst>
                  <a:ext uri="{FF2B5EF4-FFF2-40B4-BE49-F238E27FC236}">
                    <a16:creationId xmlns:a16="http://schemas.microsoft.com/office/drawing/2014/main" id="{F5C2C2E6-CED8-4B60-89AA-6856E6663A33}"/>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72" name="Line 208">
                <a:extLst>
                  <a:ext uri="{FF2B5EF4-FFF2-40B4-BE49-F238E27FC236}">
                    <a16:creationId xmlns:a16="http://schemas.microsoft.com/office/drawing/2014/main" id="{CA23E81B-66F2-4B6D-8FC4-68BFC8002A54}"/>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73" name="Freeform 209">
                <a:extLst>
                  <a:ext uri="{FF2B5EF4-FFF2-40B4-BE49-F238E27FC236}">
                    <a16:creationId xmlns:a16="http://schemas.microsoft.com/office/drawing/2014/main" id="{EF014B70-1F50-4641-9803-8BD64FC6B66F}"/>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74" name="Freeform 210">
                <a:extLst>
                  <a:ext uri="{FF2B5EF4-FFF2-40B4-BE49-F238E27FC236}">
                    <a16:creationId xmlns:a16="http://schemas.microsoft.com/office/drawing/2014/main" id="{3A574D9C-961E-4EEE-8FDA-5120F54E57AA}"/>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675" name="Group 211">
                <a:extLst>
                  <a:ext uri="{FF2B5EF4-FFF2-40B4-BE49-F238E27FC236}">
                    <a16:creationId xmlns:a16="http://schemas.microsoft.com/office/drawing/2014/main" id="{ED021175-DAA3-45E3-B6FD-7F2716E08B78}"/>
                  </a:ext>
                </a:extLst>
              </p:cNvPr>
              <p:cNvGrpSpPr>
                <a:grpSpLocks/>
              </p:cNvGrpSpPr>
              <p:nvPr/>
            </p:nvGrpSpPr>
            <p:grpSpPr bwMode="auto">
              <a:xfrm>
                <a:off x="3020" y="3374"/>
                <a:ext cx="148" cy="98"/>
                <a:chOff x="3020" y="3374"/>
                <a:chExt cx="148" cy="98"/>
              </a:xfrm>
            </p:grpSpPr>
            <p:sp>
              <p:nvSpPr>
                <p:cNvPr id="318676" name="Freeform 212">
                  <a:extLst>
                    <a:ext uri="{FF2B5EF4-FFF2-40B4-BE49-F238E27FC236}">
                      <a16:creationId xmlns:a16="http://schemas.microsoft.com/office/drawing/2014/main" id="{D154402B-EC14-4764-A1C6-9E92E778AA41}"/>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77" name="Freeform 213">
                  <a:extLst>
                    <a:ext uri="{FF2B5EF4-FFF2-40B4-BE49-F238E27FC236}">
                      <a16:creationId xmlns:a16="http://schemas.microsoft.com/office/drawing/2014/main" id="{5FACA3B1-F801-4E65-8ECF-4EDFED4EDE38}"/>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78" name="Freeform 214">
                  <a:extLst>
                    <a:ext uri="{FF2B5EF4-FFF2-40B4-BE49-F238E27FC236}">
                      <a16:creationId xmlns:a16="http://schemas.microsoft.com/office/drawing/2014/main" id="{6484B30B-7760-4155-87C2-7EA5C097C52F}"/>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679" name="Group 215">
              <a:extLst>
                <a:ext uri="{FF2B5EF4-FFF2-40B4-BE49-F238E27FC236}">
                  <a16:creationId xmlns:a16="http://schemas.microsoft.com/office/drawing/2014/main" id="{6F9E4246-4BF4-4C15-822B-8901BF37E9B4}"/>
                </a:ext>
              </a:extLst>
            </p:cNvPr>
            <p:cNvGrpSpPr>
              <a:grpSpLocks/>
            </p:cNvGrpSpPr>
            <p:nvPr/>
          </p:nvGrpSpPr>
          <p:grpSpPr bwMode="auto">
            <a:xfrm>
              <a:off x="4708" y="3316"/>
              <a:ext cx="83" cy="227"/>
              <a:chOff x="2980" y="3374"/>
              <a:chExt cx="232" cy="523"/>
            </a:xfrm>
          </p:grpSpPr>
          <p:sp>
            <p:nvSpPr>
              <p:cNvPr id="318680" name="Freeform 216">
                <a:extLst>
                  <a:ext uri="{FF2B5EF4-FFF2-40B4-BE49-F238E27FC236}">
                    <a16:creationId xmlns:a16="http://schemas.microsoft.com/office/drawing/2014/main" id="{49FF6DC3-7A75-46F3-878A-1D4A96461D35}"/>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81" name="Freeform 217">
                <a:extLst>
                  <a:ext uri="{FF2B5EF4-FFF2-40B4-BE49-F238E27FC236}">
                    <a16:creationId xmlns:a16="http://schemas.microsoft.com/office/drawing/2014/main" id="{CBAC64D2-9C92-40F2-BA85-7D3A940EDA39}"/>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82" name="Line 218">
                <a:extLst>
                  <a:ext uri="{FF2B5EF4-FFF2-40B4-BE49-F238E27FC236}">
                    <a16:creationId xmlns:a16="http://schemas.microsoft.com/office/drawing/2014/main" id="{943C3CDF-4D8D-4020-B676-B30995DAA0BC}"/>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83" name="Freeform 219">
                <a:extLst>
                  <a:ext uri="{FF2B5EF4-FFF2-40B4-BE49-F238E27FC236}">
                    <a16:creationId xmlns:a16="http://schemas.microsoft.com/office/drawing/2014/main" id="{2E3C960B-0C0C-4630-BDF3-07F219CC83D1}"/>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84" name="Freeform 220">
                <a:extLst>
                  <a:ext uri="{FF2B5EF4-FFF2-40B4-BE49-F238E27FC236}">
                    <a16:creationId xmlns:a16="http://schemas.microsoft.com/office/drawing/2014/main" id="{12B3AA38-A39C-4D0D-A6BC-09E396E96691}"/>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685" name="Group 221">
                <a:extLst>
                  <a:ext uri="{FF2B5EF4-FFF2-40B4-BE49-F238E27FC236}">
                    <a16:creationId xmlns:a16="http://schemas.microsoft.com/office/drawing/2014/main" id="{6F372813-66A6-4187-A334-CB6BE68F1A8F}"/>
                  </a:ext>
                </a:extLst>
              </p:cNvPr>
              <p:cNvGrpSpPr>
                <a:grpSpLocks/>
              </p:cNvGrpSpPr>
              <p:nvPr/>
            </p:nvGrpSpPr>
            <p:grpSpPr bwMode="auto">
              <a:xfrm>
                <a:off x="3020" y="3374"/>
                <a:ext cx="148" cy="98"/>
                <a:chOff x="3020" y="3374"/>
                <a:chExt cx="148" cy="98"/>
              </a:xfrm>
            </p:grpSpPr>
            <p:sp>
              <p:nvSpPr>
                <p:cNvPr id="318686" name="Freeform 222">
                  <a:extLst>
                    <a:ext uri="{FF2B5EF4-FFF2-40B4-BE49-F238E27FC236}">
                      <a16:creationId xmlns:a16="http://schemas.microsoft.com/office/drawing/2014/main" id="{2DDFB4A0-7A55-4968-A475-9AE0D9B0A06C}"/>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87" name="Freeform 223">
                  <a:extLst>
                    <a:ext uri="{FF2B5EF4-FFF2-40B4-BE49-F238E27FC236}">
                      <a16:creationId xmlns:a16="http://schemas.microsoft.com/office/drawing/2014/main" id="{2C543A98-06BB-4120-B497-B74BDC8CE7F3}"/>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88" name="Freeform 224">
                  <a:extLst>
                    <a:ext uri="{FF2B5EF4-FFF2-40B4-BE49-F238E27FC236}">
                      <a16:creationId xmlns:a16="http://schemas.microsoft.com/office/drawing/2014/main" id="{5CF24737-4EB0-40C0-A727-4538D1E8FE8F}"/>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689" name="Group 225">
              <a:extLst>
                <a:ext uri="{FF2B5EF4-FFF2-40B4-BE49-F238E27FC236}">
                  <a16:creationId xmlns:a16="http://schemas.microsoft.com/office/drawing/2014/main" id="{6DF0CAC8-7AB8-473B-9787-92AC94DF0B15}"/>
                </a:ext>
              </a:extLst>
            </p:cNvPr>
            <p:cNvGrpSpPr>
              <a:grpSpLocks/>
            </p:cNvGrpSpPr>
            <p:nvPr/>
          </p:nvGrpSpPr>
          <p:grpSpPr bwMode="auto">
            <a:xfrm>
              <a:off x="4795" y="3316"/>
              <a:ext cx="83" cy="227"/>
              <a:chOff x="2980" y="3374"/>
              <a:chExt cx="232" cy="523"/>
            </a:xfrm>
          </p:grpSpPr>
          <p:sp>
            <p:nvSpPr>
              <p:cNvPr id="318690" name="Freeform 226">
                <a:extLst>
                  <a:ext uri="{FF2B5EF4-FFF2-40B4-BE49-F238E27FC236}">
                    <a16:creationId xmlns:a16="http://schemas.microsoft.com/office/drawing/2014/main" id="{8C66F5F6-4855-49D3-BAD5-B3D59D5944FB}"/>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91" name="Freeform 227">
                <a:extLst>
                  <a:ext uri="{FF2B5EF4-FFF2-40B4-BE49-F238E27FC236}">
                    <a16:creationId xmlns:a16="http://schemas.microsoft.com/office/drawing/2014/main" id="{3BEBFC4D-876D-4DE4-A996-CEAFFBBFBFF4}"/>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92" name="Line 228">
                <a:extLst>
                  <a:ext uri="{FF2B5EF4-FFF2-40B4-BE49-F238E27FC236}">
                    <a16:creationId xmlns:a16="http://schemas.microsoft.com/office/drawing/2014/main" id="{80728F15-DB01-4A6D-B8D4-B885417BC087}"/>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93" name="Freeform 229">
                <a:extLst>
                  <a:ext uri="{FF2B5EF4-FFF2-40B4-BE49-F238E27FC236}">
                    <a16:creationId xmlns:a16="http://schemas.microsoft.com/office/drawing/2014/main" id="{D51DB824-ABD9-49BA-9F61-3B2D9A573F1B}"/>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94" name="Freeform 230">
                <a:extLst>
                  <a:ext uri="{FF2B5EF4-FFF2-40B4-BE49-F238E27FC236}">
                    <a16:creationId xmlns:a16="http://schemas.microsoft.com/office/drawing/2014/main" id="{AD4E4C77-33E4-4C84-B159-441245F9E903}"/>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695" name="Group 231">
                <a:extLst>
                  <a:ext uri="{FF2B5EF4-FFF2-40B4-BE49-F238E27FC236}">
                    <a16:creationId xmlns:a16="http://schemas.microsoft.com/office/drawing/2014/main" id="{6ED5AA59-FC8A-4FB6-A562-AC320DC4801A}"/>
                  </a:ext>
                </a:extLst>
              </p:cNvPr>
              <p:cNvGrpSpPr>
                <a:grpSpLocks/>
              </p:cNvGrpSpPr>
              <p:nvPr/>
            </p:nvGrpSpPr>
            <p:grpSpPr bwMode="auto">
              <a:xfrm>
                <a:off x="3020" y="3374"/>
                <a:ext cx="148" cy="98"/>
                <a:chOff x="3020" y="3374"/>
                <a:chExt cx="148" cy="98"/>
              </a:xfrm>
            </p:grpSpPr>
            <p:sp>
              <p:nvSpPr>
                <p:cNvPr id="318696" name="Freeform 232">
                  <a:extLst>
                    <a:ext uri="{FF2B5EF4-FFF2-40B4-BE49-F238E27FC236}">
                      <a16:creationId xmlns:a16="http://schemas.microsoft.com/office/drawing/2014/main" id="{3893F1F0-1919-4BC2-B56E-119837A71B94}"/>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97" name="Freeform 233">
                  <a:extLst>
                    <a:ext uri="{FF2B5EF4-FFF2-40B4-BE49-F238E27FC236}">
                      <a16:creationId xmlns:a16="http://schemas.microsoft.com/office/drawing/2014/main" id="{7F34E713-2107-40DD-9D3A-08E5A72C9570}"/>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698" name="Freeform 234">
                  <a:extLst>
                    <a:ext uri="{FF2B5EF4-FFF2-40B4-BE49-F238E27FC236}">
                      <a16:creationId xmlns:a16="http://schemas.microsoft.com/office/drawing/2014/main" id="{2E269944-74B4-48EA-ADAF-A3FCDCCA9B09}"/>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699" name="Group 235">
              <a:extLst>
                <a:ext uri="{FF2B5EF4-FFF2-40B4-BE49-F238E27FC236}">
                  <a16:creationId xmlns:a16="http://schemas.microsoft.com/office/drawing/2014/main" id="{F24F2F73-CE7F-4431-A3EF-4548A4CA37C0}"/>
                </a:ext>
              </a:extLst>
            </p:cNvPr>
            <p:cNvGrpSpPr>
              <a:grpSpLocks/>
            </p:cNvGrpSpPr>
            <p:nvPr/>
          </p:nvGrpSpPr>
          <p:grpSpPr bwMode="auto">
            <a:xfrm>
              <a:off x="4887" y="3316"/>
              <a:ext cx="83" cy="227"/>
              <a:chOff x="2980" y="3374"/>
              <a:chExt cx="232" cy="523"/>
            </a:xfrm>
          </p:grpSpPr>
          <p:sp>
            <p:nvSpPr>
              <p:cNvPr id="318700" name="Freeform 236">
                <a:extLst>
                  <a:ext uri="{FF2B5EF4-FFF2-40B4-BE49-F238E27FC236}">
                    <a16:creationId xmlns:a16="http://schemas.microsoft.com/office/drawing/2014/main" id="{3A16B3A8-FA74-4045-B6EB-4354C8E8EC0B}"/>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01" name="Freeform 237">
                <a:extLst>
                  <a:ext uri="{FF2B5EF4-FFF2-40B4-BE49-F238E27FC236}">
                    <a16:creationId xmlns:a16="http://schemas.microsoft.com/office/drawing/2014/main" id="{C873C8F4-9767-404C-809A-AB361A31C32A}"/>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02" name="Line 238">
                <a:extLst>
                  <a:ext uri="{FF2B5EF4-FFF2-40B4-BE49-F238E27FC236}">
                    <a16:creationId xmlns:a16="http://schemas.microsoft.com/office/drawing/2014/main" id="{8172C1E0-5844-42CD-9697-4DC2AD5DCE3C}"/>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03" name="Freeform 239">
                <a:extLst>
                  <a:ext uri="{FF2B5EF4-FFF2-40B4-BE49-F238E27FC236}">
                    <a16:creationId xmlns:a16="http://schemas.microsoft.com/office/drawing/2014/main" id="{79C9A24A-C51C-4AF8-B40B-0FF164AD83FD}"/>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04" name="Freeform 240">
                <a:extLst>
                  <a:ext uri="{FF2B5EF4-FFF2-40B4-BE49-F238E27FC236}">
                    <a16:creationId xmlns:a16="http://schemas.microsoft.com/office/drawing/2014/main" id="{154DAEE9-2195-4B90-9D36-AFCA23ABDB2A}"/>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705" name="Group 241">
                <a:extLst>
                  <a:ext uri="{FF2B5EF4-FFF2-40B4-BE49-F238E27FC236}">
                    <a16:creationId xmlns:a16="http://schemas.microsoft.com/office/drawing/2014/main" id="{40A44B48-78FA-43E7-BD4D-25ED72488669}"/>
                  </a:ext>
                </a:extLst>
              </p:cNvPr>
              <p:cNvGrpSpPr>
                <a:grpSpLocks/>
              </p:cNvGrpSpPr>
              <p:nvPr/>
            </p:nvGrpSpPr>
            <p:grpSpPr bwMode="auto">
              <a:xfrm>
                <a:off x="3020" y="3374"/>
                <a:ext cx="148" cy="98"/>
                <a:chOff x="3020" y="3374"/>
                <a:chExt cx="148" cy="98"/>
              </a:xfrm>
            </p:grpSpPr>
            <p:sp>
              <p:nvSpPr>
                <p:cNvPr id="318706" name="Freeform 242">
                  <a:extLst>
                    <a:ext uri="{FF2B5EF4-FFF2-40B4-BE49-F238E27FC236}">
                      <a16:creationId xmlns:a16="http://schemas.microsoft.com/office/drawing/2014/main" id="{2C583621-B4D0-4EE0-9C7B-5B46950414A4}"/>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07" name="Freeform 243">
                  <a:extLst>
                    <a:ext uri="{FF2B5EF4-FFF2-40B4-BE49-F238E27FC236}">
                      <a16:creationId xmlns:a16="http://schemas.microsoft.com/office/drawing/2014/main" id="{C5D3474F-DF0A-409A-B450-179B27C64E26}"/>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08" name="Freeform 244">
                  <a:extLst>
                    <a:ext uri="{FF2B5EF4-FFF2-40B4-BE49-F238E27FC236}">
                      <a16:creationId xmlns:a16="http://schemas.microsoft.com/office/drawing/2014/main" id="{6B36724B-0546-402D-A8BF-6D02162510A8}"/>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709" name="Group 245">
              <a:extLst>
                <a:ext uri="{FF2B5EF4-FFF2-40B4-BE49-F238E27FC236}">
                  <a16:creationId xmlns:a16="http://schemas.microsoft.com/office/drawing/2014/main" id="{678A977A-B786-4A9A-A292-AD3E8AD01A85}"/>
                </a:ext>
              </a:extLst>
            </p:cNvPr>
            <p:cNvGrpSpPr>
              <a:grpSpLocks/>
            </p:cNvGrpSpPr>
            <p:nvPr/>
          </p:nvGrpSpPr>
          <p:grpSpPr bwMode="auto">
            <a:xfrm>
              <a:off x="4974" y="3316"/>
              <a:ext cx="84" cy="227"/>
              <a:chOff x="2980" y="3374"/>
              <a:chExt cx="232" cy="523"/>
            </a:xfrm>
          </p:grpSpPr>
          <p:sp>
            <p:nvSpPr>
              <p:cNvPr id="318710" name="Freeform 246">
                <a:extLst>
                  <a:ext uri="{FF2B5EF4-FFF2-40B4-BE49-F238E27FC236}">
                    <a16:creationId xmlns:a16="http://schemas.microsoft.com/office/drawing/2014/main" id="{665D750E-5131-4B22-9568-EC2D3524D1D8}"/>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11" name="Freeform 247">
                <a:extLst>
                  <a:ext uri="{FF2B5EF4-FFF2-40B4-BE49-F238E27FC236}">
                    <a16:creationId xmlns:a16="http://schemas.microsoft.com/office/drawing/2014/main" id="{31055EBF-23E2-4BD6-B807-ED3989FC5A86}"/>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12" name="Line 248">
                <a:extLst>
                  <a:ext uri="{FF2B5EF4-FFF2-40B4-BE49-F238E27FC236}">
                    <a16:creationId xmlns:a16="http://schemas.microsoft.com/office/drawing/2014/main" id="{0B5C39DE-CE1C-4B76-A3BC-B95BA3B3EA62}"/>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13" name="Freeform 249">
                <a:extLst>
                  <a:ext uri="{FF2B5EF4-FFF2-40B4-BE49-F238E27FC236}">
                    <a16:creationId xmlns:a16="http://schemas.microsoft.com/office/drawing/2014/main" id="{C95F37C9-B4D2-4D8D-A64F-F09E3AC95BE6}"/>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14" name="Freeform 250">
                <a:extLst>
                  <a:ext uri="{FF2B5EF4-FFF2-40B4-BE49-F238E27FC236}">
                    <a16:creationId xmlns:a16="http://schemas.microsoft.com/office/drawing/2014/main" id="{EC90C0F5-0FB3-41A8-867C-0AF7600678D6}"/>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715" name="Group 251">
                <a:extLst>
                  <a:ext uri="{FF2B5EF4-FFF2-40B4-BE49-F238E27FC236}">
                    <a16:creationId xmlns:a16="http://schemas.microsoft.com/office/drawing/2014/main" id="{832D645A-4821-45DA-AAE8-78CB6603E67E}"/>
                  </a:ext>
                </a:extLst>
              </p:cNvPr>
              <p:cNvGrpSpPr>
                <a:grpSpLocks/>
              </p:cNvGrpSpPr>
              <p:nvPr/>
            </p:nvGrpSpPr>
            <p:grpSpPr bwMode="auto">
              <a:xfrm>
                <a:off x="3020" y="3374"/>
                <a:ext cx="148" cy="98"/>
                <a:chOff x="3020" y="3374"/>
                <a:chExt cx="148" cy="98"/>
              </a:xfrm>
            </p:grpSpPr>
            <p:sp>
              <p:nvSpPr>
                <p:cNvPr id="318716" name="Freeform 252">
                  <a:extLst>
                    <a:ext uri="{FF2B5EF4-FFF2-40B4-BE49-F238E27FC236}">
                      <a16:creationId xmlns:a16="http://schemas.microsoft.com/office/drawing/2014/main" id="{3E5DF2DE-91A3-4D62-950B-D4C72F1B464C}"/>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17" name="Freeform 253">
                  <a:extLst>
                    <a:ext uri="{FF2B5EF4-FFF2-40B4-BE49-F238E27FC236}">
                      <a16:creationId xmlns:a16="http://schemas.microsoft.com/office/drawing/2014/main" id="{679D704A-1C16-4F2C-B9B0-F1E946AE10A0}"/>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18" name="Freeform 254">
                  <a:extLst>
                    <a:ext uri="{FF2B5EF4-FFF2-40B4-BE49-F238E27FC236}">
                      <a16:creationId xmlns:a16="http://schemas.microsoft.com/office/drawing/2014/main" id="{A44F6160-24D2-49DC-B823-E700AF871894}"/>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719" name="Group 255">
              <a:extLst>
                <a:ext uri="{FF2B5EF4-FFF2-40B4-BE49-F238E27FC236}">
                  <a16:creationId xmlns:a16="http://schemas.microsoft.com/office/drawing/2014/main" id="{436F5C67-7B56-45FF-A1D4-1ACF0E921722}"/>
                </a:ext>
              </a:extLst>
            </p:cNvPr>
            <p:cNvGrpSpPr>
              <a:grpSpLocks/>
            </p:cNvGrpSpPr>
            <p:nvPr/>
          </p:nvGrpSpPr>
          <p:grpSpPr bwMode="auto">
            <a:xfrm>
              <a:off x="5062" y="3316"/>
              <a:ext cx="83" cy="227"/>
              <a:chOff x="2980" y="3374"/>
              <a:chExt cx="232" cy="523"/>
            </a:xfrm>
          </p:grpSpPr>
          <p:sp>
            <p:nvSpPr>
              <p:cNvPr id="318720" name="Freeform 256">
                <a:extLst>
                  <a:ext uri="{FF2B5EF4-FFF2-40B4-BE49-F238E27FC236}">
                    <a16:creationId xmlns:a16="http://schemas.microsoft.com/office/drawing/2014/main" id="{CB6E47E2-9884-4F5F-A294-9B210524BE03}"/>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21" name="Freeform 257">
                <a:extLst>
                  <a:ext uri="{FF2B5EF4-FFF2-40B4-BE49-F238E27FC236}">
                    <a16:creationId xmlns:a16="http://schemas.microsoft.com/office/drawing/2014/main" id="{BDC64335-3912-47CA-A1C2-B1162FEDACCB}"/>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22" name="Line 258">
                <a:extLst>
                  <a:ext uri="{FF2B5EF4-FFF2-40B4-BE49-F238E27FC236}">
                    <a16:creationId xmlns:a16="http://schemas.microsoft.com/office/drawing/2014/main" id="{C7275104-0763-48B5-A085-7C3A106D340D}"/>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23" name="Freeform 259">
                <a:extLst>
                  <a:ext uri="{FF2B5EF4-FFF2-40B4-BE49-F238E27FC236}">
                    <a16:creationId xmlns:a16="http://schemas.microsoft.com/office/drawing/2014/main" id="{AC9EB4E7-D0C6-455A-854B-A816FE287B36}"/>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24" name="Freeform 260">
                <a:extLst>
                  <a:ext uri="{FF2B5EF4-FFF2-40B4-BE49-F238E27FC236}">
                    <a16:creationId xmlns:a16="http://schemas.microsoft.com/office/drawing/2014/main" id="{8BCABECD-B427-40A3-9DAA-48745403855C}"/>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725" name="Group 261">
                <a:extLst>
                  <a:ext uri="{FF2B5EF4-FFF2-40B4-BE49-F238E27FC236}">
                    <a16:creationId xmlns:a16="http://schemas.microsoft.com/office/drawing/2014/main" id="{F505252B-ACDA-4486-8067-A52BB4CAF9E3}"/>
                  </a:ext>
                </a:extLst>
              </p:cNvPr>
              <p:cNvGrpSpPr>
                <a:grpSpLocks/>
              </p:cNvGrpSpPr>
              <p:nvPr/>
            </p:nvGrpSpPr>
            <p:grpSpPr bwMode="auto">
              <a:xfrm>
                <a:off x="3020" y="3374"/>
                <a:ext cx="148" cy="98"/>
                <a:chOff x="3020" y="3374"/>
                <a:chExt cx="148" cy="98"/>
              </a:xfrm>
            </p:grpSpPr>
            <p:sp>
              <p:nvSpPr>
                <p:cNvPr id="318726" name="Freeform 262">
                  <a:extLst>
                    <a:ext uri="{FF2B5EF4-FFF2-40B4-BE49-F238E27FC236}">
                      <a16:creationId xmlns:a16="http://schemas.microsoft.com/office/drawing/2014/main" id="{A26ACF64-AECA-44C3-9DBF-32AF2F79B2C9}"/>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27" name="Freeform 263">
                  <a:extLst>
                    <a:ext uri="{FF2B5EF4-FFF2-40B4-BE49-F238E27FC236}">
                      <a16:creationId xmlns:a16="http://schemas.microsoft.com/office/drawing/2014/main" id="{0175D1CC-28FA-424A-85E4-00DEFDDA0C4F}"/>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28" name="Freeform 264">
                  <a:extLst>
                    <a:ext uri="{FF2B5EF4-FFF2-40B4-BE49-F238E27FC236}">
                      <a16:creationId xmlns:a16="http://schemas.microsoft.com/office/drawing/2014/main" id="{8D792B7B-73AD-41F9-864A-CDCADCFCD715}"/>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729" name="Group 265">
              <a:extLst>
                <a:ext uri="{FF2B5EF4-FFF2-40B4-BE49-F238E27FC236}">
                  <a16:creationId xmlns:a16="http://schemas.microsoft.com/office/drawing/2014/main" id="{131E1111-5A20-43BF-8B3E-76908157D3C9}"/>
                </a:ext>
              </a:extLst>
            </p:cNvPr>
            <p:cNvGrpSpPr>
              <a:grpSpLocks/>
            </p:cNvGrpSpPr>
            <p:nvPr/>
          </p:nvGrpSpPr>
          <p:grpSpPr bwMode="auto">
            <a:xfrm>
              <a:off x="5145" y="3316"/>
              <a:ext cx="82" cy="227"/>
              <a:chOff x="2980" y="3374"/>
              <a:chExt cx="232" cy="523"/>
            </a:xfrm>
          </p:grpSpPr>
          <p:sp>
            <p:nvSpPr>
              <p:cNvPr id="318730" name="Freeform 266">
                <a:extLst>
                  <a:ext uri="{FF2B5EF4-FFF2-40B4-BE49-F238E27FC236}">
                    <a16:creationId xmlns:a16="http://schemas.microsoft.com/office/drawing/2014/main" id="{52A98B48-A9C9-4124-A186-CEBD9595846F}"/>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31" name="Freeform 267">
                <a:extLst>
                  <a:ext uri="{FF2B5EF4-FFF2-40B4-BE49-F238E27FC236}">
                    <a16:creationId xmlns:a16="http://schemas.microsoft.com/office/drawing/2014/main" id="{F37EA097-4C0F-44A9-815B-77FFD07F10E9}"/>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32" name="Line 268">
                <a:extLst>
                  <a:ext uri="{FF2B5EF4-FFF2-40B4-BE49-F238E27FC236}">
                    <a16:creationId xmlns:a16="http://schemas.microsoft.com/office/drawing/2014/main" id="{84201C5C-D49C-4C72-8C1A-6B7D439D4F20}"/>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33" name="Freeform 269">
                <a:extLst>
                  <a:ext uri="{FF2B5EF4-FFF2-40B4-BE49-F238E27FC236}">
                    <a16:creationId xmlns:a16="http://schemas.microsoft.com/office/drawing/2014/main" id="{CF74B65F-0BC7-4D76-836C-324CFFEF6B7B}"/>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34" name="Freeform 270">
                <a:extLst>
                  <a:ext uri="{FF2B5EF4-FFF2-40B4-BE49-F238E27FC236}">
                    <a16:creationId xmlns:a16="http://schemas.microsoft.com/office/drawing/2014/main" id="{51B245DE-9776-4AA0-BD5B-AB27DF1E6154}"/>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735" name="Group 271">
                <a:extLst>
                  <a:ext uri="{FF2B5EF4-FFF2-40B4-BE49-F238E27FC236}">
                    <a16:creationId xmlns:a16="http://schemas.microsoft.com/office/drawing/2014/main" id="{F66ABE80-042B-44B0-9803-4E819F6E699D}"/>
                  </a:ext>
                </a:extLst>
              </p:cNvPr>
              <p:cNvGrpSpPr>
                <a:grpSpLocks/>
              </p:cNvGrpSpPr>
              <p:nvPr/>
            </p:nvGrpSpPr>
            <p:grpSpPr bwMode="auto">
              <a:xfrm>
                <a:off x="3020" y="3374"/>
                <a:ext cx="148" cy="98"/>
                <a:chOff x="3020" y="3374"/>
                <a:chExt cx="148" cy="98"/>
              </a:xfrm>
            </p:grpSpPr>
            <p:sp>
              <p:nvSpPr>
                <p:cNvPr id="318736" name="Freeform 272">
                  <a:extLst>
                    <a:ext uri="{FF2B5EF4-FFF2-40B4-BE49-F238E27FC236}">
                      <a16:creationId xmlns:a16="http://schemas.microsoft.com/office/drawing/2014/main" id="{B575D0E9-9C0F-4DAA-A5E2-1FDF79FDDC50}"/>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37" name="Freeform 273">
                  <a:extLst>
                    <a:ext uri="{FF2B5EF4-FFF2-40B4-BE49-F238E27FC236}">
                      <a16:creationId xmlns:a16="http://schemas.microsoft.com/office/drawing/2014/main" id="{277F6096-C949-4E98-9542-9B7C4981317D}"/>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38" name="Freeform 274">
                  <a:extLst>
                    <a:ext uri="{FF2B5EF4-FFF2-40B4-BE49-F238E27FC236}">
                      <a16:creationId xmlns:a16="http://schemas.microsoft.com/office/drawing/2014/main" id="{66466277-6FAF-40F2-9E7E-B90C8BC0ABD3}"/>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739" name="Group 275">
              <a:extLst>
                <a:ext uri="{FF2B5EF4-FFF2-40B4-BE49-F238E27FC236}">
                  <a16:creationId xmlns:a16="http://schemas.microsoft.com/office/drawing/2014/main" id="{A0EC254F-DF5F-4A90-B5EF-269E2A5FC953}"/>
                </a:ext>
              </a:extLst>
            </p:cNvPr>
            <p:cNvGrpSpPr>
              <a:grpSpLocks/>
            </p:cNvGrpSpPr>
            <p:nvPr/>
          </p:nvGrpSpPr>
          <p:grpSpPr bwMode="auto">
            <a:xfrm>
              <a:off x="5237" y="3316"/>
              <a:ext cx="83" cy="227"/>
              <a:chOff x="2980" y="3374"/>
              <a:chExt cx="232" cy="523"/>
            </a:xfrm>
          </p:grpSpPr>
          <p:sp>
            <p:nvSpPr>
              <p:cNvPr id="318740" name="Freeform 276">
                <a:extLst>
                  <a:ext uri="{FF2B5EF4-FFF2-40B4-BE49-F238E27FC236}">
                    <a16:creationId xmlns:a16="http://schemas.microsoft.com/office/drawing/2014/main" id="{C089945B-7BF9-4D43-B248-B51CB7B5B3D9}"/>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41" name="Freeform 277">
                <a:extLst>
                  <a:ext uri="{FF2B5EF4-FFF2-40B4-BE49-F238E27FC236}">
                    <a16:creationId xmlns:a16="http://schemas.microsoft.com/office/drawing/2014/main" id="{557A289C-CEF3-4F91-BF0C-E9150BF40672}"/>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42" name="Line 278">
                <a:extLst>
                  <a:ext uri="{FF2B5EF4-FFF2-40B4-BE49-F238E27FC236}">
                    <a16:creationId xmlns:a16="http://schemas.microsoft.com/office/drawing/2014/main" id="{42E74EC2-FBA7-42ED-9C1D-EA28A1E3797D}"/>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43" name="Freeform 279">
                <a:extLst>
                  <a:ext uri="{FF2B5EF4-FFF2-40B4-BE49-F238E27FC236}">
                    <a16:creationId xmlns:a16="http://schemas.microsoft.com/office/drawing/2014/main" id="{E0EDE0CD-A13B-4CE1-819C-A0BA72FF2FD9}"/>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44" name="Freeform 280">
                <a:extLst>
                  <a:ext uri="{FF2B5EF4-FFF2-40B4-BE49-F238E27FC236}">
                    <a16:creationId xmlns:a16="http://schemas.microsoft.com/office/drawing/2014/main" id="{993ABB12-405C-4803-8C8B-7FEE067A7079}"/>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745" name="Group 281">
                <a:extLst>
                  <a:ext uri="{FF2B5EF4-FFF2-40B4-BE49-F238E27FC236}">
                    <a16:creationId xmlns:a16="http://schemas.microsoft.com/office/drawing/2014/main" id="{BDABA4BB-99BF-4DA3-88D8-E94569F0B27B}"/>
                  </a:ext>
                </a:extLst>
              </p:cNvPr>
              <p:cNvGrpSpPr>
                <a:grpSpLocks/>
              </p:cNvGrpSpPr>
              <p:nvPr/>
            </p:nvGrpSpPr>
            <p:grpSpPr bwMode="auto">
              <a:xfrm>
                <a:off x="3020" y="3374"/>
                <a:ext cx="148" cy="98"/>
                <a:chOff x="3020" y="3374"/>
                <a:chExt cx="148" cy="98"/>
              </a:xfrm>
            </p:grpSpPr>
            <p:sp>
              <p:nvSpPr>
                <p:cNvPr id="318746" name="Freeform 282">
                  <a:extLst>
                    <a:ext uri="{FF2B5EF4-FFF2-40B4-BE49-F238E27FC236}">
                      <a16:creationId xmlns:a16="http://schemas.microsoft.com/office/drawing/2014/main" id="{CDD3CD5A-0CCA-42D5-83FF-CFF7D91416B1}"/>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47" name="Freeform 283">
                  <a:extLst>
                    <a:ext uri="{FF2B5EF4-FFF2-40B4-BE49-F238E27FC236}">
                      <a16:creationId xmlns:a16="http://schemas.microsoft.com/office/drawing/2014/main" id="{C6D2F8C4-9ED0-4289-B7F7-BA8268F5D57B}"/>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48" name="Freeform 284">
                  <a:extLst>
                    <a:ext uri="{FF2B5EF4-FFF2-40B4-BE49-F238E27FC236}">
                      <a16:creationId xmlns:a16="http://schemas.microsoft.com/office/drawing/2014/main" id="{820CE65E-877C-41CC-9C4A-CC95173686FC}"/>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749" name="Group 285">
              <a:extLst>
                <a:ext uri="{FF2B5EF4-FFF2-40B4-BE49-F238E27FC236}">
                  <a16:creationId xmlns:a16="http://schemas.microsoft.com/office/drawing/2014/main" id="{57D7D9BC-BAE5-4EC5-9C34-39F54D2372F5}"/>
                </a:ext>
              </a:extLst>
            </p:cNvPr>
            <p:cNvGrpSpPr>
              <a:grpSpLocks/>
            </p:cNvGrpSpPr>
            <p:nvPr/>
          </p:nvGrpSpPr>
          <p:grpSpPr bwMode="auto">
            <a:xfrm>
              <a:off x="5324" y="3316"/>
              <a:ext cx="83" cy="227"/>
              <a:chOff x="2980" y="3374"/>
              <a:chExt cx="232" cy="523"/>
            </a:xfrm>
          </p:grpSpPr>
          <p:sp>
            <p:nvSpPr>
              <p:cNvPr id="318750" name="Freeform 286">
                <a:extLst>
                  <a:ext uri="{FF2B5EF4-FFF2-40B4-BE49-F238E27FC236}">
                    <a16:creationId xmlns:a16="http://schemas.microsoft.com/office/drawing/2014/main" id="{5703A4DE-6468-46B1-BC12-9BED628C2B8B}"/>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51" name="Freeform 287">
                <a:extLst>
                  <a:ext uri="{FF2B5EF4-FFF2-40B4-BE49-F238E27FC236}">
                    <a16:creationId xmlns:a16="http://schemas.microsoft.com/office/drawing/2014/main" id="{1FCA0A7D-2269-4C1B-94A2-E86EFB0BCE68}"/>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52" name="Line 288">
                <a:extLst>
                  <a:ext uri="{FF2B5EF4-FFF2-40B4-BE49-F238E27FC236}">
                    <a16:creationId xmlns:a16="http://schemas.microsoft.com/office/drawing/2014/main" id="{60CB8A5E-BD5B-4676-94EB-BE4B5980112D}"/>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53" name="Freeform 289">
                <a:extLst>
                  <a:ext uri="{FF2B5EF4-FFF2-40B4-BE49-F238E27FC236}">
                    <a16:creationId xmlns:a16="http://schemas.microsoft.com/office/drawing/2014/main" id="{D0834BCA-DA44-47B8-84EF-F9CD06B5FF71}"/>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54" name="Freeform 290">
                <a:extLst>
                  <a:ext uri="{FF2B5EF4-FFF2-40B4-BE49-F238E27FC236}">
                    <a16:creationId xmlns:a16="http://schemas.microsoft.com/office/drawing/2014/main" id="{B31E050C-DDCB-4E14-B3B9-550C37436583}"/>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755" name="Group 291">
                <a:extLst>
                  <a:ext uri="{FF2B5EF4-FFF2-40B4-BE49-F238E27FC236}">
                    <a16:creationId xmlns:a16="http://schemas.microsoft.com/office/drawing/2014/main" id="{B4754A6F-F9B6-490B-B0F0-7E545C82A59B}"/>
                  </a:ext>
                </a:extLst>
              </p:cNvPr>
              <p:cNvGrpSpPr>
                <a:grpSpLocks/>
              </p:cNvGrpSpPr>
              <p:nvPr/>
            </p:nvGrpSpPr>
            <p:grpSpPr bwMode="auto">
              <a:xfrm>
                <a:off x="3020" y="3374"/>
                <a:ext cx="148" cy="98"/>
                <a:chOff x="3020" y="3374"/>
                <a:chExt cx="148" cy="98"/>
              </a:xfrm>
            </p:grpSpPr>
            <p:sp>
              <p:nvSpPr>
                <p:cNvPr id="318756" name="Freeform 292">
                  <a:extLst>
                    <a:ext uri="{FF2B5EF4-FFF2-40B4-BE49-F238E27FC236}">
                      <a16:creationId xmlns:a16="http://schemas.microsoft.com/office/drawing/2014/main" id="{A90AB1E9-FB6E-43EF-BE19-057376DC0936}"/>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57" name="Freeform 293">
                  <a:extLst>
                    <a:ext uri="{FF2B5EF4-FFF2-40B4-BE49-F238E27FC236}">
                      <a16:creationId xmlns:a16="http://schemas.microsoft.com/office/drawing/2014/main" id="{55D044FA-F11C-43F4-8B25-3CE2C2AB5A86}"/>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58" name="Freeform 294">
                  <a:extLst>
                    <a:ext uri="{FF2B5EF4-FFF2-40B4-BE49-F238E27FC236}">
                      <a16:creationId xmlns:a16="http://schemas.microsoft.com/office/drawing/2014/main" id="{2F3B15F0-630E-4865-88E1-A228B8C573DB}"/>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759" name="Group 295">
              <a:extLst>
                <a:ext uri="{FF2B5EF4-FFF2-40B4-BE49-F238E27FC236}">
                  <a16:creationId xmlns:a16="http://schemas.microsoft.com/office/drawing/2014/main" id="{0CB7B292-B6B1-4A05-99F5-22F6B5F37583}"/>
                </a:ext>
              </a:extLst>
            </p:cNvPr>
            <p:cNvGrpSpPr>
              <a:grpSpLocks/>
            </p:cNvGrpSpPr>
            <p:nvPr/>
          </p:nvGrpSpPr>
          <p:grpSpPr bwMode="auto">
            <a:xfrm>
              <a:off x="5412" y="3316"/>
              <a:ext cx="82" cy="227"/>
              <a:chOff x="2980" y="3374"/>
              <a:chExt cx="232" cy="523"/>
            </a:xfrm>
          </p:grpSpPr>
          <p:sp>
            <p:nvSpPr>
              <p:cNvPr id="318760" name="Freeform 296">
                <a:extLst>
                  <a:ext uri="{FF2B5EF4-FFF2-40B4-BE49-F238E27FC236}">
                    <a16:creationId xmlns:a16="http://schemas.microsoft.com/office/drawing/2014/main" id="{0E8EFD7E-5282-4D77-A8C2-15AFD783D624}"/>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61" name="Freeform 297">
                <a:extLst>
                  <a:ext uri="{FF2B5EF4-FFF2-40B4-BE49-F238E27FC236}">
                    <a16:creationId xmlns:a16="http://schemas.microsoft.com/office/drawing/2014/main" id="{85F863F9-03A9-4522-B698-06C8C389FFA7}"/>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62" name="Line 298">
                <a:extLst>
                  <a:ext uri="{FF2B5EF4-FFF2-40B4-BE49-F238E27FC236}">
                    <a16:creationId xmlns:a16="http://schemas.microsoft.com/office/drawing/2014/main" id="{45121FC3-4D64-442F-A40D-91A7CACF07F7}"/>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63" name="Freeform 299">
                <a:extLst>
                  <a:ext uri="{FF2B5EF4-FFF2-40B4-BE49-F238E27FC236}">
                    <a16:creationId xmlns:a16="http://schemas.microsoft.com/office/drawing/2014/main" id="{AF05519B-4021-45C5-A7EB-07AF537EE1DE}"/>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64" name="Freeform 300">
                <a:extLst>
                  <a:ext uri="{FF2B5EF4-FFF2-40B4-BE49-F238E27FC236}">
                    <a16:creationId xmlns:a16="http://schemas.microsoft.com/office/drawing/2014/main" id="{4C79BAAC-8C04-4A57-ACFB-996BC0D01BDD}"/>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765" name="Group 301">
                <a:extLst>
                  <a:ext uri="{FF2B5EF4-FFF2-40B4-BE49-F238E27FC236}">
                    <a16:creationId xmlns:a16="http://schemas.microsoft.com/office/drawing/2014/main" id="{85602AB7-AB3A-417B-A639-B20AA7B92553}"/>
                  </a:ext>
                </a:extLst>
              </p:cNvPr>
              <p:cNvGrpSpPr>
                <a:grpSpLocks/>
              </p:cNvGrpSpPr>
              <p:nvPr/>
            </p:nvGrpSpPr>
            <p:grpSpPr bwMode="auto">
              <a:xfrm>
                <a:off x="3020" y="3374"/>
                <a:ext cx="148" cy="98"/>
                <a:chOff x="3020" y="3374"/>
                <a:chExt cx="148" cy="98"/>
              </a:xfrm>
            </p:grpSpPr>
            <p:sp>
              <p:nvSpPr>
                <p:cNvPr id="318766" name="Freeform 302">
                  <a:extLst>
                    <a:ext uri="{FF2B5EF4-FFF2-40B4-BE49-F238E27FC236}">
                      <a16:creationId xmlns:a16="http://schemas.microsoft.com/office/drawing/2014/main" id="{663E3EB2-0F6C-4828-A1E8-82F49CDB1253}"/>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67" name="Freeform 303">
                  <a:extLst>
                    <a:ext uri="{FF2B5EF4-FFF2-40B4-BE49-F238E27FC236}">
                      <a16:creationId xmlns:a16="http://schemas.microsoft.com/office/drawing/2014/main" id="{AB06E7BA-7B1D-47C9-B339-D68DC5E9DAB7}"/>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68" name="Freeform 304">
                  <a:extLst>
                    <a:ext uri="{FF2B5EF4-FFF2-40B4-BE49-F238E27FC236}">
                      <a16:creationId xmlns:a16="http://schemas.microsoft.com/office/drawing/2014/main" id="{8ED6BB16-947E-4B7B-9669-7A23E6C93948}"/>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769" name="Group 305">
              <a:extLst>
                <a:ext uri="{FF2B5EF4-FFF2-40B4-BE49-F238E27FC236}">
                  <a16:creationId xmlns:a16="http://schemas.microsoft.com/office/drawing/2014/main" id="{D6441F60-D4BC-4E17-9635-F0D0DEAF2061}"/>
                </a:ext>
              </a:extLst>
            </p:cNvPr>
            <p:cNvGrpSpPr>
              <a:grpSpLocks/>
            </p:cNvGrpSpPr>
            <p:nvPr/>
          </p:nvGrpSpPr>
          <p:grpSpPr bwMode="auto">
            <a:xfrm>
              <a:off x="5470" y="3197"/>
              <a:ext cx="82" cy="226"/>
              <a:chOff x="2980" y="3374"/>
              <a:chExt cx="232" cy="523"/>
            </a:xfrm>
          </p:grpSpPr>
          <p:sp>
            <p:nvSpPr>
              <p:cNvPr id="318770" name="Freeform 306">
                <a:extLst>
                  <a:ext uri="{FF2B5EF4-FFF2-40B4-BE49-F238E27FC236}">
                    <a16:creationId xmlns:a16="http://schemas.microsoft.com/office/drawing/2014/main" id="{1AEB8D88-E2B1-482B-BE1C-BC3761116F03}"/>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71" name="Freeform 307">
                <a:extLst>
                  <a:ext uri="{FF2B5EF4-FFF2-40B4-BE49-F238E27FC236}">
                    <a16:creationId xmlns:a16="http://schemas.microsoft.com/office/drawing/2014/main" id="{10F06F03-EE88-44FE-9146-4AEDC848984D}"/>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72" name="Line 308">
                <a:extLst>
                  <a:ext uri="{FF2B5EF4-FFF2-40B4-BE49-F238E27FC236}">
                    <a16:creationId xmlns:a16="http://schemas.microsoft.com/office/drawing/2014/main" id="{544A1FE4-AEF8-4E5A-A62B-40E349A3CFF8}"/>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73" name="Freeform 309">
                <a:extLst>
                  <a:ext uri="{FF2B5EF4-FFF2-40B4-BE49-F238E27FC236}">
                    <a16:creationId xmlns:a16="http://schemas.microsoft.com/office/drawing/2014/main" id="{C5850F9C-DCB4-4560-A270-D10BCE714C6E}"/>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74" name="Freeform 310">
                <a:extLst>
                  <a:ext uri="{FF2B5EF4-FFF2-40B4-BE49-F238E27FC236}">
                    <a16:creationId xmlns:a16="http://schemas.microsoft.com/office/drawing/2014/main" id="{BAA225D2-9C40-49A0-A76B-4E1B87F65532}"/>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775" name="Group 311">
                <a:extLst>
                  <a:ext uri="{FF2B5EF4-FFF2-40B4-BE49-F238E27FC236}">
                    <a16:creationId xmlns:a16="http://schemas.microsoft.com/office/drawing/2014/main" id="{2235826E-D842-4999-A40C-0D44DCB643D4}"/>
                  </a:ext>
                </a:extLst>
              </p:cNvPr>
              <p:cNvGrpSpPr>
                <a:grpSpLocks/>
              </p:cNvGrpSpPr>
              <p:nvPr/>
            </p:nvGrpSpPr>
            <p:grpSpPr bwMode="auto">
              <a:xfrm>
                <a:off x="3020" y="3374"/>
                <a:ext cx="148" cy="98"/>
                <a:chOff x="3020" y="3374"/>
                <a:chExt cx="148" cy="98"/>
              </a:xfrm>
            </p:grpSpPr>
            <p:sp>
              <p:nvSpPr>
                <p:cNvPr id="318776" name="Freeform 312">
                  <a:extLst>
                    <a:ext uri="{FF2B5EF4-FFF2-40B4-BE49-F238E27FC236}">
                      <a16:creationId xmlns:a16="http://schemas.microsoft.com/office/drawing/2014/main" id="{C85FEB19-AAC7-4FDA-A60E-10FB242EF0B1}"/>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77" name="Freeform 313">
                  <a:extLst>
                    <a:ext uri="{FF2B5EF4-FFF2-40B4-BE49-F238E27FC236}">
                      <a16:creationId xmlns:a16="http://schemas.microsoft.com/office/drawing/2014/main" id="{58B7B7C6-1C06-448B-AB22-26F092D10E2B}"/>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78" name="Freeform 314">
                  <a:extLst>
                    <a:ext uri="{FF2B5EF4-FFF2-40B4-BE49-F238E27FC236}">
                      <a16:creationId xmlns:a16="http://schemas.microsoft.com/office/drawing/2014/main" id="{BAD9DF72-DF35-4B01-83E6-17CE196E95ED}"/>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grpSp>
          <p:nvGrpSpPr>
            <p:cNvPr id="318779" name="Group 315">
              <a:extLst>
                <a:ext uri="{FF2B5EF4-FFF2-40B4-BE49-F238E27FC236}">
                  <a16:creationId xmlns:a16="http://schemas.microsoft.com/office/drawing/2014/main" id="{E86A703E-5954-45E5-9206-FAD90B82639B}"/>
                </a:ext>
              </a:extLst>
            </p:cNvPr>
            <p:cNvGrpSpPr>
              <a:grpSpLocks/>
            </p:cNvGrpSpPr>
            <p:nvPr/>
          </p:nvGrpSpPr>
          <p:grpSpPr bwMode="auto">
            <a:xfrm>
              <a:off x="4620" y="3311"/>
              <a:ext cx="83" cy="227"/>
              <a:chOff x="2980" y="3374"/>
              <a:chExt cx="232" cy="523"/>
            </a:xfrm>
          </p:grpSpPr>
          <p:sp>
            <p:nvSpPr>
              <p:cNvPr id="318780" name="Freeform 316">
                <a:extLst>
                  <a:ext uri="{FF2B5EF4-FFF2-40B4-BE49-F238E27FC236}">
                    <a16:creationId xmlns:a16="http://schemas.microsoft.com/office/drawing/2014/main" id="{A0A23564-9ED7-4045-91A0-B00AA0370BFC}"/>
                  </a:ext>
                </a:extLst>
              </p:cNvPr>
              <p:cNvSpPr>
                <a:spLocks/>
              </p:cNvSpPr>
              <p:nvPr/>
            </p:nvSpPr>
            <p:spPr bwMode="auto">
              <a:xfrm>
                <a:off x="3024"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81" name="Freeform 317">
                <a:extLst>
                  <a:ext uri="{FF2B5EF4-FFF2-40B4-BE49-F238E27FC236}">
                    <a16:creationId xmlns:a16="http://schemas.microsoft.com/office/drawing/2014/main" id="{D2B93CE7-37CD-40B2-87F9-892B96B60948}"/>
                  </a:ext>
                </a:extLst>
              </p:cNvPr>
              <p:cNvSpPr>
                <a:spLocks/>
              </p:cNvSpPr>
              <p:nvPr/>
            </p:nvSpPr>
            <p:spPr bwMode="auto">
              <a:xfrm flipH="1">
                <a:off x="3115" y="3805"/>
                <a:ext cx="53" cy="92"/>
              </a:xfrm>
              <a:custGeom>
                <a:avLst/>
                <a:gdLst>
                  <a:gd name="T0" fmla="*/ 0 w 36"/>
                  <a:gd name="T1" fmla="*/ 0 h 50"/>
                  <a:gd name="T2" fmla="*/ 36 w 36"/>
                  <a:gd name="T3" fmla="*/ 50 h 50"/>
                </a:gdLst>
                <a:ahLst/>
                <a:cxnLst>
                  <a:cxn ang="0">
                    <a:pos x="T0" y="T1"/>
                  </a:cxn>
                  <a:cxn ang="0">
                    <a:pos x="T2" y="T3"/>
                  </a:cxn>
                </a:cxnLst>
                <a:rect l="0" t="0" r="r" b="b"/>
                <a:pathLst>
                  <a:path w="36" h="50">
                    <a:moveTo>
                      <a:pt x="0" y="0"/>
                    </a:moveTo>
                    <a:cubicBezTo>
                      <a:pt x="32" y="4"/>
                      <a:pt x="36" y="21"/>
                      <a:pt x="36" y="50"/>
                    </a:cubicBezTo>
                  </a:path>
                </a:pathLst>
              </a:custGeom>
              <a:noFill/>
              <a:ln w="38100" cap="flat" cmpd="sng">
                <a:solidFill>
                  <a:srgbClr val="0033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82" name="Line 318">
                <a:extLst>
                  <a:ext uri="{FF2B5EF4-FFF2-40B4-BE49-F238E27FC236}">
                    <a16:creationId xmlns:a16="http://schemas.microsoft.com/office/drawing/2014/main" id="{3E08B19A-8D86-490B-843B-D7466F58CB05}"/>
                  </a:ext>
                </a:extLst>
              </p:cNvPr>
              <p:cNvSpPr>
                <a:spLocks noChangeShapeType="1"/>
              </p:cNvSpPr>
              <p:nvPr/>
            </p:nvSpPr>
            <p:spPr bwMode="auto">
              <a:xfrm>
                <a:off x="3098" y="3456"/>
                <a:ext cx="0" cy="441"/>
              </a:xfrm>
              <a:prstGeom prst="line">
                <a:avLst/>
              </a:prstGeom>
              <a:noFill/>
              <a:ln w="38100">
                <a:solidFill>
                  <a:srgbClr val="00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83" name="Freeform 319">
                <a:extLst>
                  <a:ext uri="{FF2B5EF4-FFF2-40B4-BE49-F238E27FC236}">
                    <a16:creationId xmlns:a16="http://schemas.microsoft.com/office/drawing/2014/main" id="{3CBC0068-AA52-4093-9F25-EBC356462077}"/>
                  </a:ext>
                </a:extLst>
              </p:cNvPr>
              <p:cNvSpPr>
                <a:spLocks/>
              </p:cNvSpPr>
              <p:nvPr/>
            </p:nvSpPr>
            <p:spPr bwMode="auto">
              <a:xfrm rot="2636594">
                <a:off x="3120" y="3395"/>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84" name="Freeform 320">
                <a:extLst>
                  <a:ext uri="{FF2B5EF4-FFF2-40B4-BE49-F238E27FC236}">
                    <a16:creationId xmlns:a16="http://schemas.microsoft.com/office/drawing/2014/main" id="{EEB8FADD-C738-4B6A-9714-BB2C8ED39E18}"/>
                  </a:ext>
                </a:extLst>
              </p:cNvPr>
              <p:cNvSpPr>
                <a:spLocks/>
              </p:cNvSpPr>
              <p:nvPr/>
            </p:nvSpPr>
            <p:spPr bwMode="auto">
              <a:xfrm rot="-2142859">
                <a:off x="2980" y="3504"/>
                <a:ext cx="92" cy="205"/>
              </a:xfrm>
              <a:custGeom>
                <a:avLst/>
                <a:gdLst>
                  <a:gd name="T0" fmla="*/ 45 w 92"/>
                  <a:gd name="T1" fmla="*/ 0 h 205"/>
                  <a:gd name="T2" fmla="*/ 12 w 92"/>
                  <a:gd name="T3" fmla="*/ 82 h 205"/>
                  <a:gd name="T4" fmla="*/ 20 w 92"/>
                  <a:gd name="T5" fmla="*/ 189 h 205"/>
                  <a:gd name="T6" fmla="*/ 78 w 92"/>
                  <a:gd name="T7" fmla="*/ 181 h 205"/>
                  <a:gd name="T8" fmla="*/ 70 w 92"/>
                  <a:gd name="T9" fmla="*/ 90 h 205"/>
                  <a:gd name="T10" fmla="*/ 37 w 92"/>
                  <a:gd name="T11" fmla="*/ 57 h 205"/>
                </a:gdLst>
                <a:ahLst/>
                <a:cxnLst>
                  <a:cxn ang="0">
                    <a:pos x="T0" y="T1"/>
                  </a:cxn>
                  <a:cxn ang="0">
                    <a:pos x="T2" y="T3"/>
                  </a:cxn>
                  <a:cxn ang="0">
                    <a:pos x="T4" y="T5"/>
                  </a:cxn>
                  <a:cxn ang="0">
                    <a:pos x="T6" y="T7"/>
                  </a:cxn>
                  <a:cxn ang="0">
                    <a:pos x="T8" y="T9"/>
                  </a:cxn>
                  <a:cxn ang="0">
                    <a:pos x="T10" y="T11"/>
                  </a:cxn>
                </a:cxnLst>
                <a:rect l="0" t="0" r="r" b="b"/>
                <a:pathLst>
                  <a:path w="92" h="205">
                    <a:moveTo>
                      <a:pt x="45" y="0"/>
                    </a:moveTo>
                    <a:cubicBezTo>
                      <a:pt x="38" y="35"/>
                      <a:pt x="38" y="57"/>
                      <a:pt x="12" y="82"/>
                    </a:cubicBezTo>
                    <a:cubicBezTo>
                      <a:pt x="15" y="118"/>
                      <a:pt x="0" y="159"/>
                      <a:pt x="20" y="189"/>
                    </a:cubicBezTo>
                    <a:cubicBezTo>
                      <a:pt x="31" y="205"/>
                      <a:pt x="69" y="198"/>
                      <a:pt x="78" y="181"/>
                    </a:cubicBezTo>
                    <a:cubicBezTo>
                      <a:pt x="92" y="154"/>
                      <a:pt x="77" y="120"/>
                      <a:pt x="70" y="90"/>
                    </a:cubicBezTo>
                    <a:cubicBezTo>
                      <a:pt x="66" y="75"/>
                      <a:pt x="37" y="57"/>
                      <a:pt x="37" y="57"/>
                    </a:cubicBezTo>
                  </a:path>
                </a:pathLst>
              </a:custGeom>
              <a:solidFill>
                <a:srgbClr val="003300"/>
              </a:soli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318785" name="Group 321">
                <a:extLst>
                  <a:ext uri="{FF2B5EF4-FFF2-40B4-BE49-F238E27FC236}">
                    <a16:creationId xmlns:a16="http://schemas.microsoft.com/office/drawing/2014/main" id="{EB0C6168-844A-495A-B66E-140D596DD61F}"/>
                  </a:ext>
                </a:extLst>
              </p:cNvPr>
              <p:cNvGrpSpPr>
                <a:grpSpLocks/>
              </p:cNvGrpSpPr>
              <p:nvPr/>
            </p:nvGrpSpPr>
            <p:grpSpPr bwMode="auto">
              <a:xfrm>
                <a:off x="3020" y="3374"/>
                <a:ext cx="148" cy="98"/>
                <a:chOff x="3020" y="3374"/>
                <a:chExt cx="148" cy="98"/>
              </a:xfrm>
            </p:grpSpPr>
            <p:sp>
              <p:nvSpPr>
                <p:cNvPr id="318786" name="Freeform 322">
                  <a:extLst>
                    <a:ext uri="{FF2B5EF4-FFF2-40B4-BE49-F238E27FC236}">
                      <a16:creationId xmlns:a16="http://schemas.microsoft.com/office/drawing/2014/main" id="{83342006-4187-458D-AEF7-7AAABB36442C}"/>
                    </a:ext>
                  </a:extLst>
                </p:cNvPr>
                <p:cNvSpPr>
                  <a:spLocks/>
                </p:cNvSpPr>
                <p:nvPr/>
              </p:nvSpPr>
              <p:spPr bwMode="auto">
                <a:xfrm>
                  <a:off x="3086" y="3374"/>
                  <a:ext cx="1" cy="98"/>
                </a:xfrm>
                <a:custGeom>
                  <a:avLst/>
                  <a:gdLst>
                    <a:gd name="T0" fmla="*/ 0 w 1"/>
                    <a:gd name="T1" fmla="*/ 98 h 98"/>
                    <a:gd name="T2" fmla="*/ 0 w 1"/>
                    <a:gd name="T3" fmla="*/ 0 h 98"/>
                  </a:gdLst>
                  <a:ahLst/>
                  <a:cxnLst>
                    <a:cxn ang="0">
                      <a:pos x="T0" y="T1"/>
                    </a:cxn>
                    <a:cxn ang="0">
                      <a:pos x="T2" y="T3"/>
                    </a:cxn>
                  </a:cxnLst>
                  <a:rect l="0" t="0" r="r" b="b"/>
                  <a:pathLst>
                    <a:path w="1" h="98">
                      <a:moveTo>
                        <a:pt x="0" y="98"/>
                      </a:moveTo>
                      <a:cubicBezTo>
                        <a:pt x="0" y="65"/>
                        <a:pt x="0" y="33"/>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87" name="Freeform 323">
                  <a:extLst>
                    <a:ext uri="{FF2B5EF4-FFF2-40B4-BE49-F238E27FC236}">
                      <a16:creationId xmlns:a16="http://schemas.microsoft.com/office/drawing/2014/main" id="{0E712C4B-EF03-4691-82C8-ABE38B8890B6}"/>
                    </a:ext>
                  </a:extLst>
                </p:cNvPr>
                <p:cNvSpPr>
                  <a:spLocks/>
                </p:cNvSpPr>
                <p:nvPr/>
              </p:nvSpPr>
              <p:spPr bwMode="auto">
                <a:xfrm>
                  <a:off x="3020" y="3382"/>
                  <a:ext cx="66" cy="74"/>
                </a:xfrm>
                <a:custGeom>
                  <a:avLst/>
                  <a:gdLst>
                    <a:gd name="T0" fmla="*/ 66 w 66"/>
                    <a:gd name="T1" fmla="*/ 74 h 74"/>
                    <a:gd name="T2" fmla="*/ 0 w 66"/>
                    <a:gd name="T3" fmla="*/ 0 h 74"/>
                  </a:gdLst>
                  <a:ahLst/>
                  <a:cxnLst>
                    <a:cxn ang="0">
                      <a:pos x="T0" y="T1"/>
                    </a:cxn>
                    <a:cxn ang="0">
                      <a:pos x="T2" y="T3"/>
                    </a:cxn>
                  </a:cxnLst>
                  <a:rect l="0" t="0" r="r" b="b"/>
                  <a:pathLst>
                    <a:path w="66" h="74">
                      <a:moveTo>
                        <a:pt x="66" y="74"/>
                      </a:moveTo>
                      <a:cubicBezTo>
                        <a:pt x="57" y="50"/>
                        <a:pt x="23" y="12"/>
                        <a:pt x="0"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788" name="Freeform 324">
                  <a:extLst>
                    <a:ext uri="{FF2B5EF4-FFF2-40B4-BE49-F238E27FC236}">
                      <a16:creationId xmlns:a16="http://schemas.microsoft.com/office/drawing/2014/main" id="{DE76D696-8DD9-4AFD-8FD4-840ECE36BB4D}"/>
                    </a:ext>
                  </a:extLst>
                </p:cNvPr>
                <p:cNvSpPr>
                  <a:spLocks/>
                </p:cNvSpPr>
                <p:nvPr/>
              </p:nvSpPr>
              <p:spPr bwMode="auto">
                <a:xfrm>
                  <a:off x="3094" y="3374"/>
                  <a:ext cx="74" cy="98"/>
                </a:xfrm>
                <a:custGeom>
                  <a:avLst/>
                  <a:gdLst>
                    <a:gd name="T0" fmla="*/ 0 w 74"/>
                    <a:gd name="T1" fmla="*/ 98 h 98"/>
                    <a:gd name="T2" fmla="*/ 74 w 74"/>
                    <a:gd name="T3" fmla="*/ 0 h 98"/>
                  </a:gdLst>
                  <a:ahLst/>
                  <a:cxnLst>
                    <a:cxn ang="0">
                      <a:pos x="T0" y="T1"/>
                    </a:cxn>
                    <a:cxn ang="0">
                      <a:pos x="T2" y="T3"/>
                    </a:cxn>
                  </a:cxnLst>
                  <a:rect l="0" t="0" r="r" b="b"/>
                  <a:pathLst>
                    <a:path w="74" h="98">
                      <a:moveTo>
                        <a:pt x="0" y="98"/>
                      </a:moveTo>
                      <a:cubicBezTo>
                        <a:pt x="8" y="40"/>
                        <a:pt x="2" y="0"/>
                        <a:pt x="74" y="0"/>
                      </a:cubicBezTo>
                    </a:path>
                  </a:pathLst>
                </a:custGeom>
                <a:noFill/>
                <a:ln w="12700" cap="flat" cmpd="sng">
                  <a:solidFill>
                    <a:srgbClr val="FF9900"/>
                  </a:solidFill>
                  <a:prstDash val="solid"/>
                  <a:round/>
                  <a:headEnd type="none" w="med" len="med"/>
                  <a:tailEnd type="none" w="med" len="me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318789" name="Text Box 325">
              <a:extLst>
                <a:ext uri="{FF2B5EF4-FFF2-40B4-BE49-F238E27FC236}">
                  <a16:creationId xmlns:a16="http://schemas.microsoft.com/office/drawing/2014/main" id="{8EAFC869-0073-487B-9455-81DC6D30485F}"/>
                </a:ext>
              </a:extLst>
            </p:cNvPr>
            <p:cNvSpPr txBox="1">
              <a:spLocks noChangeArrowheads="1"/>
            </p:cNvSpPr>
            <p:nvPr/>
          </p:nvSpPr>
          <p:spPr bwMode="auto">
            <a:xfrm>
              <a:off x="4501" y="3810"/>
              <a:ext cx="875" cy="12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en-US" sz="2000">
                  <a:solidFill>
                    <a:srgbClr val="000000"/>
                  </a:solidFill>
                  <a:latin typeface="Times New Roman" panose="02020603050405020304" pitchFamily="18" charset="0"/>
                  <a:cs typeface="Arial" panose="020B0604020202020204" pitchFamily="34" charset="0"/>
                </a:rPr>
                <a:t>Instrumented Cornfield</a:t>
              </a:r>
            </a:p>
          </p:txBody>
        </p:sp>
        <p:pic>
          <p:nvPicPr>
            <p:cNvPr id="318790" name="Picture 326" descr="MCj03296680000[1]">
              <a:extLst>
                <a:ext uri="{FF2B5EF4-FFF2-40B4-BE49-F238E27FC236}">
                  <a16:creationId xmlns:a16="http://schemas.microsoft.com/office/drawing/2014/main" id="{D4A86DFE-7E33-4606-B998-139C3EE61C4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35" y="2693"/>
              <a:ext cx="263" cy="266"/>
            </a:xfrm>
            <a:prstGeom prst="rect">
              <a:avLst/>
            </a:prstGeom>
            <a:noFill/>
            <a:extLst>
              <a:ext uri="{909E8E84-426E-40DD-AFC4-6F175D3DCCD1}">
                <a14:hiddenFill xmlns:a14="http://schemas.microsoft.com/office/drawing/2010/main">
                  <a:solidFill>
                    <a:srgbClr val="FFFFFF"/>
                  </a:solidFill>
                </a14:hiddenFill>
              </a:ext>
            </a:extLst>
          </p:spPr>
        </p:pic>
        <p:pic>
          <p:nvPicPr>
            <p:cNvPr id="318791" name="Picture 327" descr="MCj03296680000[1]">
              <a:extLst>
                <a:ext uri="{FF2B5EF4-FFF2-40B4-BE49-F238E27FC236}">
                  <a16:creationId xmlns:a16="http://schemas.microsoft.com/office/drawing/2014/main" id="{FC4C929D-4D7F-4506-B999-A7EEBACF042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374169" flipH="1">
              <a:off x="3660" y="2893"/>
              <a:ext cx="261" cy="265"/>
            </a:xfrm>
            <a:prstGeom prst="rect">
              <a:avLst/>
            </a:prstGeom>
            <a:noFill/>
            <a:extLst>
              <a:ext uri="{909E8E84-426E-40DD-AFC4-6F175D3DCCD1}">
                <a14:hiddenFill xmlns:a14="http://schemas.microsoft.com/office/drawing/2010/main">
                  <a:solidFill>
                    <a:srgbClr val="FFFFFF"/>
                  </a:solidFill>
                </a14:hiddenFill>
              </a:ext>
            </a:extLst>
          </p:spPr>
        </p:pic>
        <p:sp>
          <p:nvSpPr>
            <p:cNvPr id="318792" name="Text Box 328">
              <a:extLst>
                <a:ext uri="{FF2B5EF4-FFF2-40B4-BE49-F238E27FC236}">
                  <a16:creationId xmlns:a16="http://schemas.microsoft.com/office/drawing/2014/main" id="{EF344E4B-556C-4DC4-ADF8-122EC1FBB067}"/>
                </a:ext>
              </a:extLst>
            </p:cNvPr>
            <p:cNvSpPr txBox="1">
              <a:spLocks noChangeArrowheads="1"/>
            </p:cNvSpPr>
            <p:nvPr/>
          </p:nvSpPr>
          <p:spPr bwMode="auto">
            <a:xfrm>
              <a:off x="2815" y="2870"/>
              <a:ext cx="680" cy="324"/>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en-US" sz="2000">
                  <a:solidFill>
                    <a:srgbClr val="000000"/>
                  </a:solidFill>
                  <a:latin typeface="Times New Roman" panose="02020603050405020304" pitchFamily="18" charset="0"/>
                  <a:cs typeface="Arial" panose="020B0604020202020204" pitchFamily="34" charset="0"/>
                </a:rPr>
                <a:t>Instrumented Experimental Hillslope</a:t>
              </a:r>
            </a:p>
          </p:txBody>
        </p:sp>
        <p:sp>
          <p:nvSpPr>
            <p:cNvPr id="318793" name="Rectangle 329">
              <a:extLst>
                <a:ext uri="{FF2B5EF4-FFF2-40B4-BE49-F238E27FC236}">
                  <a16:creationId xmlns:a16="http://schemas.microsoft.com/office/drawing/2014/main" id="{A7CD06A9-0EA1-40C3-BFE1-83395A9BA5E1}"/>
                </a:ext>
              </a:extLst>
            </p:cNvPr>
            <p:cNvSpPr>
              <a:spLocks noChangeArrowheads="1"/>
            </p:cNvSpPr>
            <p:nvPr/>
          </p:nvSpPr>
          <p:spPr bwMode="auto">
            <a:xfrm>
              <a:off x="2834" y="2646"/>
              <a:ext cx="2864" cy="1510"/>
            </a:xfrm>
            <a:prstGeom prst="rect">
              <a:avLst/>
            </a:prstGeom>
            <a:noFill/>
            <a:ln w="28575" algn="ctr">
              <a:solidFill>
                <a:srgbClr val="000000"/>
              </a:solidFill>
              <a:miter lim="800000"/>
              <a:headEnd/>
              <a:tailEnd/>
            </a:ln>
            <a:effectLst/>
            <a:extLst>
              <a:ext uri="{909E8E84-426E-40DD-AFC4-6F175D3DCCD1}">
                <a14:hiddenFill xmlns:a14="http://schemas.microsoft.com/office/drawing/2010/main">
                  <a:solidFill>
                    <a:srgbClr val="FF99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4702175">
                <a:defRPr>
                  <a:solidFill>
                    <a:schemeClr val="tx1"/>
                  </a:solidFill>
                  <a:latin typeface="Arial" panose="020B0604020202020204" pitchFamily="34" charset="0"/>
                </a:defRPr>
              </a:lvl1pPr>
              <a:lvl2pPr defTabSz="4702175">
                <a:defRPr>
                  <a:solidFill>
                    <a:schemeClr val="tx1"/>
                  </a:solidFill>
                  <a:latin typeface="Arial" panose="020B0604020202020204" pitchFamily="34" charset="0"/>
                </a:defRPr>
              </a:lvl2pPr>
              <a:lvl3pPr defTabSz="4702175">
                <a:defRPr>
                  <a:solidFill>
                    <a:schemeClr val="tx1"/>
                  </a:solidFill>
                  <a:latin typeface="Arial" panose="020B0604020202020204" pitchFamily="34" charset="0"/>
                </a:defRPr>
              </a:lvl3pPr>
              <a:lvl4pPr defTabSz="4702175">
                <a:defRPr>
                  <a:solidFill>
                    <a:schemeClr val="tx1"/>
                  </a:solidFill>
                  <a:latin typeface="Arial" panose="020B0604020202020204" pitchFamily="34" charset="0"/>
                </a:defRPr>
              </a:lvl4pPr>
              <a:lvl5pPr defTabSz="4702175">
                <a:defRPr>
                  <a:solidFill>
                    <a:schemeClr val="tx1"/>
                  </a:solidFill>
                  <a:latin typeface="Arial" panose="020B0604020202020204" pitchFamily="34" charset="0"/>
                </a:defRPr>
              </a:lvl5pPr>
              <a:lvl6pPr defTabSz="4702175" fontAlgn="base">
                <a:spcBef>
                  <a:spcPct val="0"/>
                </a:spcBef>
                <a:spcAft>
                  <a:spcPct val="0"/>
                </a:spcAft>
                <a:defRPr>
                  <a:solidFill>
                    <a:schemeClr val="tx1"/>
                  </a:solidFill>
                  <a:latin typeface="Arial" panose="020B0604020202020204" pitchFamily="34" charset="0"/>
                </a:defRPr>
              </a:lvl6pPr>
              <a:lvl7pPr defTabSz="4702175" fontAlgn="base">
                <a:spcBef>
                  <a:spcPct val="0"/>
                </a:spcBef>
                <a:spcAft>
                  <a:spcPct val="0"/>
                </a:spcAft>
                <a:defRPr>
                  <a:solidFill>
                    <a:schemeClr val="tx1"/>
                  </a:solidFill>
                  <a:latin typeface="Arial" panose="020B0604020202020204" pitchFamily="34" charset="0"/>
                </a:defRPr>
              </a:lvl7pPr>
              <a:lvl8pPr defTabSz="4702175" fontAlgn="base">
                <a:spcBef>
                  <a:spcPct val="0"/>
                </a:spcBef>
                <a:spcAft>
                  <a:spcPct val="0"/>
                </a:spcAft>
                <a:defRPr>
                  <a:solidFill>
                    <a:schemeClr val="tx1"/>
                  </a:solidFill>
                  <a:latin typeface="Arial" panose="020B0604020202020204" pitchFamily="34" charset="0"/>
                </a:defRPr>
              </a:lvl8pPr>
              <a:lvl9pPr defTabSz="4702175" fontAlgn="base">
                <a:spcBef>
                  <a:spcPct val="0"/>
                </a:spcBef>
                <a:spcAft>
                  <a:spcPct val="0"/>
                </a:spcAft>
                <a:defRPr>
                  <a:solidFill>
                    <a:schemeClr val="tx1"/>
                  </a:solidFill>
                  <a:latin typeface="Arial" panose="020B0604020202020204" pitchFamily="34" charset="0"/>
                </a:defRPr>
              </a:lvl9pPr>
            </a:lstStyle>
            <a:p>
              <a:pPr algn="ctr"/>
              <a:endParaRPr lang="en-US" altLang="en-US" sz="6000">
                <a:cs typeface="Arial" panose="020B0604020202020204" pitchFamily="34" charset="0"/>
              </a:endParaRPr>
            </a:p>
          </p:txBody>
        </p:sp>
        <p:sp>
          <p:nvSpPr>
            <p:cNvPr id="318794" name="Rectangle 330">
              <a:extLst>
                <a:ext uri="{FF2B5EF4-FFF2-40B4-BE49-F238E27FC236}">
                  <a16:creationId xmlns:a16="http://schemas.microsoft.com/office/drawing/2014/main" id="{96F43F47-29BE-4ACB-BD80-2F12F4C80E89}"/>
                </a:ext>
              </a:extLst>
            </p:cNvPr>
            <p:cNvSpPr>
              <a:spLocks noChangeArrowheads="1"/>
            </p:cNvSpPr>
            <p:nvPr/>
          </p:nvSpPr>
          <p:spPr bwMode="auto">
            <a:xfrm>
              <a:off x="5290" y="2890"/>
              <a:ext cx="146" cy="192"/>
            </a:xfrm>
            <a:prstGeom prst="rect">
              <a:avLst/>
            </a:prstGeom>
            <a:gradFill rotWithShape="1">
              <a:gsLst>
                <a:gs pos="0">
                  <a:srgbClr val="000000"/>
                </a:gs>
                <a:gs pos="50000">
                  <a:srgbClr val="FFFFFF"/>
                </a:gs>
                <a:gs pos="100000">
                  <a:srgbClr val="000000"/>
                </a:gs>
              </a:gsLst>
              <a:lin ang="0" scaled="1"/>
            </a:gradFill>
            <a:ln w="9525"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18795" name="Text Box 331">
              <a:extLst>
                <a:ext uri="{FF2B5EF4-FFF2-40B4-BE49-F238E27FC236}">
                  <a16:creationId xmlns:a16="http://schemas.microsoft.com/office/drawing/2014/main" id="{0DBE2BCA-C411-4134-991A-554D3B604C7F}"/>
                </a:ext>
              </a:extLst>
            </p:cNvPr>
            <p:cNvSpPr txBox="1">
              <a:spLocks noChangeArrowheads="1"/>
            </p:cNvSpPr>
            <p:nvPr/>
          </p:nvSpPr>
          <p:spPr bwMode="auto">
            <a:xfrm>
              <a:off x="5173" y="2672"/>
              <a:ext cx="587" cy="226"/>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2000">
                  <a:solidFill>
                    <a:srgbClr val="000000"/>
                  </a:solidFill>
                  <a:latin typeface="Times New Roman" panose="02020603050405020304" pitchFamily="18" charset="0"/>
                  <a:cs typeface="Arial" panose="020B0604020202020204" pitchFamily="34" charset="0"/>
                </a:rPr>
                <a:t>Membrane Bioreactor</a:t>
              </a:r>
            </a:p>
          </p:txBody>
        </p:sp>
        <p:sp>
          <p:nvSpPr>
            <p:cNvPr id="318796" name="Text Box 332">
              <a:extLst>
                <a:ext uri="{FF2B5EF4-FFF2-40B4-BE49-F238E27FC236}">
                  <a16:creationId xmlns:a16="http://schemas.microsoft.com/office/drawing/2014/main" id="{646E83A1-BA00-4EAD-8271-A19CC4DCF7CA}"/>
                </a:ext>
              </a:extLst>
            </p:cNvPr>
            <p:cNvSpPr txBox="1">
              <a:spLocks noChangeArrowheads="1"/>
            </p:cNvSpPr>
            <p:nvPr/>
          </p:nvSpPr>
          <p:spPr bwMode="auto">
            <a:xfrm>
              <a:off x="3935" y="2826"/>
              <a:ext cx="680" cy="226"/>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en-US" sz="2000">
                  <a:solidFill>
                    <a:srgbClr val="000000"/>
                  </a:solidFill>
                  <a:latin typeface="Times New Roman" panose="02020603050405020304" pitchFamily="18" charset="0"/>
                  <a:cs typeface="Arial" panose="020B0604020202020204" pitchFamily="34" charset="0"/>
                </a:rPr>
                <a:t>Instrumented Stream</a:t>
              </a: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9" name="Rectangle 3">
            <a:extLst>
              <a:ext uri="{FF2B5EF4-FFF2-40B4-BE49-F238E27FC236}">
                <a16:creationId xmlns:a16="http://schemas.microsoft.com/office/drawing/2014/main" id="{23EACEF1-9F05-4294-8B98-97D7F44986DA}"/>
              </a:ext>
            </a:extLst>
          </p:cNvPr>
          <p:cNvSpPr>
            <a:spLocks noGrp="1" noChangeArrowheads="1"/>
          </p:cNvSpPr>
          <p:nvPr>
            <p:ph type="title" idx="4294967295"/>
          </p:nvPr>
        </p:nvSpPr>
        <p:spPr/>
        <p:txBody>
          <a:bodyPr/>
          <a:lstStyle/>
          <a:p>
            <a:r>
              <a:rPr lang="en-US" altLang="en-US" sz="4000"/>
              <a:t>Environmental Cyber Infrastructure Architecture: Research Services</a:t>
            </a:r>
          </a:p>
        </p:txBody>
      </p:sp>
      <p:pic>
        <p:nvPicPr>
          <p:cNvPr id="234531" name="Picture 35" descr="EnvCIflowchartV31">
            <a:extLst>
              <a:ext uri="{FF2B5EF4-FFF2-40B4-BE49-F238E27FC236}">
                <a16:creationId xmlns:a16="http://schemas.microsoft.com/office/drawing/2014/main" id="{A9443C2B-0962-416D-A383-065BDB813A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10371"/>
          <a:stretch>
            <a:fillRect/>
          </a:stretch>
        </p:blipFill>
        <p:spPr bwMode="auto">
          <a:xfrm>
            <a:off x="76200" y="1663700"/>
            <a:ext cx="8958263" cy="421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2">
            <a:extLst>
              <a:ext uri="{FF2B5EF4-FFF2-40B4-BE49-F238E27FC236}">
                <a16:creationId xmlns:a16="http://schemas.microsoft.com/office/drawing/2014/main" id="{C5C6A741-6CB2-4221-B326-9B7F7D2493C1}"/>
              </a:ext>
            </a:extLst>
          </p:cNvPr>
          <p:cNvSpPr>
            <a:spLocks noGrp="1"/>
          </p:cNvSpPr>
          <p:nvPr>
            <p:ph type="title"/>
          </p:nvPr>
        </p:nvSpPr>
        <p:spPr>
          <a:xfrm>
            <a:off x="762000" y="381000"/>
            <a:ext cx="7772400" cy="685800"/>
          </a:xfrm>
        </p:spPr>
        <p:txBody>
          <a:bodyPr/>
          <a:lstStyle/>
          <a:p>
            <a:r>
              <a:rPr lang="en-US" altLang="en-US" sz="4000"/>
              <a:t>Five Example Research Questions</a:t>
            </a:r>
          </a:p>
        </p:txBody>
      </p:sp>
      <p:sp>
        <p:nvSpPr>
          <p:cNvPr id="261123" name="Text Box 3">
            <a:extLst>
              <a:ext uri="{FF2B5EF4-FFF2-40B4-BE49-F238E27FC236}">
                <a16:creationId xmlns:a16="http://schemas.microsoft.com/office/drawing/2014/main" id="{E2D2406C-7349-43A2-802B-5632F7D3FB5F}"/>
              </a:ext>
            </a:extLst>
          </p:cNvPr>
          <p:cNvSpPr txBox="1">
            <a:spLocks noChangeArrowheads="1"/>
          </p:cNvSpPr>
          <p:nvPr/>
        </p:nvSpPr>
        <p:spPr bwMode="auto">
          <a:xfrm>
            <a:off x="2806700" y="1266825"/>
            <a:ext cx="3040063" cy="83185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r>
              <a:rPr lang="en-US" altLang="en-US" sz="2400">
                <a:latin typeface="Times New Roman" panose="02020603050405020304" pitchFamily="18" charset="0"/>
              </a:rPr>
              <a:t>Hydrology and Runoff Generation</a:t>
            </a:r>
          </a:p>
        </p:txBody>
      </p:sp>
      <p:sp>
        <p:nvSpPr>
          <p:cNvPr id="261124" name="Text Box 4">
            <a:extLst>
              <a:ext uri="{FF2B5EF4-FFF2-40B4-BE49-F238E27FC236}">
                <a16:creationId xmlns:a16="http://schemas.microsoft.com/office/drawing/2014/main" id="{91AA636A-7BF8-45AA-AC73-C7DA14C20120}"/>
              </a:ext>
            </a:extLst>
          </p:cNvPr>
          <p:cNvSpPr txBox="1">
            <a:spLocks noChangeArrowheads="1"/>
          </p:cNvSpPr>
          <p:nvPr/>
        </p:nvSpPr>
        <p:spPr bwMode="auto">
          <a:xfrm>
            <a:off x="6453188" y="2995613"/>
            <a:ext cx="2457450" cy="119697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r>
              <a:rPr lang="en-US" altLang="en-US" sz="2400">
                <a:latin typeface="Times New Roman" panose="02020603050405020304" pitchFamily="18" charset="0"/>
              </a:rPr>
              <a:t>Sediment, Erosion and Geomorphology</a:t>
            </a:r>
          </a:p>
        </p:txBody>
      </p:sp>
      <p:sp>
        <p:nvSpPr>
          <p:cNvPr id="261126" name="Text Box 6">
            <a:extLst>
              <a:ext uri="{FF2B5EF4-FFF2-40B4-BE49-F238E27FC236}">
                <a16:creationId xmlns:a16="http://schemas.microsoft.com/office/drawing/2014/main" id="{EF5EFEBE-4CDD-4BC1-8435-0464C253D3C4}"/>
              </a:ext>
            </a:extLst>
          </p:cNvPr>
          <p:cNvSpPr txBox="1">
            <a:spLocks noChangeArrowheads="1"/>
          </p:cNvSpPr>
          <p:nvPr/>
        </p:nvSpPr>
        <p:spPr bwMode="auto">
          <a:xfrm>
            <a:off x="3070225" y="5083175"/>
            <a:ext cx="2514600" cy="15621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r>
              <a:rPr lang="en-US" altLang="en-US" sz="2400">
                <a:latin typeface="Times New Roman" panose="02020603050405020304" pitchFamily="18" charset="0"/>
              </a:rPr>
              <a:t>Source water variability and dynamic treatment control </a:t>
            </a:r>
          </a:p>
        </p:txBody>
      </p:sp>
      <p:sp>
        <p:nvSpPr>
          <p:cNvPr id="261127" name="Text Box 7">
            <a:extLst>
              <a:ext uri="{FF2B5EF4-FFF2-40B4-BE49-F238E27FC236}">
                <a16:creationId xmlns:a16="http://schemas.microsoft.com/office/drawing/2014/main" id="{C13FD67C-794B-43FD-A298-E64BC8FB30B8}"/>
              </a:ext>
            </a:extLst>
          </p:cNvPr>
          <p:cNvSpPr txBox="1">
            <a:spLocks noChangeArrowheads="1"/>
          </p:cNvSpPr>
          <p:nvPr/>
        </p:nvSpPr>
        <p:spPr bwMode="auto">
          <a:xfrm>
            <a:off x="212725" y="3178175"/>
            <a:ext cx="2179638" cy="83185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r>
              <a:rPr lang="en-US" altLang="en-US" sz="2400">
                <a:latin typeface="Times New Roman" panose="02020603050405020304" pitchFamily="18" charset="0"/>
              </a:rPr>
              <a:t>Soils and the Critical Zone</a:t>
            </a:r>
          </a:p>
        </p:txBody>
      </p:sp>
      <p:sp>
        <p:nvSpPr>
          <p:cNvPr id="261128" name="Text Box 8">
            <a:extLst>
              <a:ext uri="{FF2B5EF4-FFF2-40B4-BE49-F238E27FC236}">
                <a16:creationId xmlns:a16="http://schemas.microsoft.com/office/drawing/2014/main" id="{98951828-030F-452C-881E-1716A7C3526A}"/>
              </a:ext>
            </a:extLst>
          </p:cNvPr>
          <p:cNvSpPr txBox="1">
            <a:spLocks noChangeArrowheads="1"/>
          </p:cNvSpPr>
          <p:nvPr/>
        </p:nvSpPr>
        <p:spPr bwMode="auto">
          <a:xfrm>
            <a:off x="3165475" y="2630488"/>
            <a:ext cx="2322513" cy="192722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r>
              <a:rPr lang="en-US" altLang="en-US" sz="2400">
                <a:latin typeface="Times New Roman" panose="02020603050405020304" pitchFamily="18" charset="0"/>
              </a:rPr>
              <a:t>Human actions, Integration, Sustainability and resiliency, socio-economics</a:t>
            </a:r>
          </a:p>
        </p:txBody>
      </p:sp>
      <p:cxnSp>
        <p:nvCxnSpPr>
          <p:cNvPr id="261129" name="AutoShape 9">
            <a:extLst>
              <a:ext uri="{FF2B5EF4-FFF2-40B4-BE49-F238E27FC236}">
                <a16:creationId xmlns:a16="http://schemas.microsoft.com/office/drawing/2014/main" id="{F7D2AD82-5BAB-43A6-82DE-13FA0AD6CC3F}"/>
              </a:ext>
            </a:extLst>
          </p:cNvPr>
          <p:cNvCxnSpPr>
            <a:cxnSpLocks noChangeShapeType="1"/>
            <a:stCxn id="261126" idx="1"/>
            <a:endCxn id="261127" idx="2"/>
          </p:cNvCxnSpPr>
          <p:nvPr/>
        </p:nvCxnSpPr>
        <p:spPr bwMode="auto">
          <a:xfrm flipH="1" flipV="1">
            <a:off x="1303338" y="4010025"/>
            <a:ext cx="1766887" cy="1854200"/>
          </a:xfrm>
          <a:prstGeom prst="straightConnector1">
            <a:avLst/>
          </a:prstGeom>
          <a:noFill/>
          <a:ln w="76200">
            <a:solidFill>
              <a:srgbClr val="0000FF"/>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1130" name="AutoShape 10">
            <a:extLst>
              <a:ext uri="{FF2B5EF4-FFF2-40B4-BE49-F238E27FC236}">
                <a16:creationId xmlns:a16="http://schemas.microsoft.com/office/drawing/2014/main" id="{39E1C0D1-B0B9-4504-8C18-DAE0BDFAA028}"/>
              </a:ext>
            </a:extLst>
          </p:cNvPr>
          <p:cNvCxnSpPr>
            <a:cxnSpLocks noChangeShapeType="1"/>
            <a:stCxn id="261124" idx="0"/>
            <a:endCxn id="261123" idx="3"/>
          </p:cNvCxnSpPr>
          <p:nvPr/>
        </p:nvCxnSpPr>
        <p:spPr bwMode="auto">
          <a:xfrm flipH="1" flipV="1">
            <a:off x="5846763" y="1682750"/>
            <a:ext cx="1835150" cy="1312863"/>
          </a:xfrm>
          <a:prstGeom prst="straightConnector1">
            <a:avLst/>
          </a:prstGeom>
          <a:noFill/>
          <a:ln w="76200">
            <a:solidFill>
              <a:srgbClr val="0000FF"/>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1131" name="AutoShape 11">
            <a:extLst>
              <a:ext uri="{FF2B5EF4-FFF2-40B4-BE49-F238E27FC236}">
                <a16:creationId xmlns:a16="http://schemas.microsoft.com/office/drawing/2014/main" id="{8820C86E-E02C-41EB-ACA0-3F4AFBF57AEC}"/>
              </a:ext>
            </a:extLst>
          </p:cNvPr>
          <p:cNvCxnSpPr>
            <a:cxnSpLocks noChangeShapeType="1"/>
            <a:stCxn id="261128" idx="1"/>
            <a:endCxn id="261127" idx="3"/>
          </p:cNvCxnSpPr>
          <p:nvPr/>
        </p:nvCxnSpPr>
        <p:spPr bwMode="auto">
          <a:xfrm flipH="1">
            <a:off x="2392363" y="3594100"/>
            <a:ext cx="773112" cy="0"/>
          </a:xfrm>
          <a:prstGeom prst="straightConnector1">
            <a:avLst/>
          </a:prstGeom>
          <a:noFill/>
          <a:ln w="76200">
            <a:solidFill>
              <a:srgbClr val="0000FF"/>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1132" name="AutoShape 12">
            <a:extLst>
              <a:ext uri="{FF2B5EF4-FFF2-40B4-BE49-F238E27FC236}">
                <a16:creationId xmlns:a16="http://schemas.microsoft.com/office/drawing/2014/main" id="{89222172-1A1B-4B62-AB97-D62267A97270}"/>
              </a:ext>
            </a:extLst>
          </p:cNvPr>
          <p:cNvCxnSpPr>
            <a:cxnSpLocks noChangeShapeType="1"/>
            <a:stCxn id="261127" idx="0"/>
            <a:endCxn id="261123" idx="1"/>
          </p:cNvCxnSpPr>
          <p:nvPr/>
        </p:nvCxnSpPr>
        <p:spPr bwMode="auto">
          <a:xfrm flipV="1">
            <a:off x="1303338" y="1682750"/>
            <a:ext cx="1503362" cy="1495425"/>
          </a:xfrm>
          <a:prstGeom prst="straightConnector1">
            <a:avLst/>
          </a:prstGeom>
          <a:noFill/>
          <a:ln w="76200">
            <a:solidFill>
              <a:srgbClr val="0000FF"/>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1136" name="AutoShape 16">
            <a:extLst>
              <a:ext uri="{FF2B5EF4-FFF2-40B4-BE49-F238E27FC236}">
                <a16:creationId xmlns:a16="http://schemas.microsoft.com/office/drawing/2014/main" id="{351AB093-5C6F-40D1-A164-FE2997C34A77}"/>
              </a:ext>
            </a:extLst>
          </p:cNvPr>
          <p:cNvCxnSpPr>
            <a:cxnSpLocks noChangeShapeType="1"/>
            <a:stCxn id="261126" idx="0"/>
            <a:endCxn id="261128" idx="2"/>
          </p:cNvCxnSpPr>
          <p:nvPr/>
        </p:nvCxnSpPr>
        <p:spPr bwMode="auto">
          <a:xfrm flipV="1">
            <a:off x="4327525" y="4557713"/>
            <a:ext cx="0" cy="525462"/>
          </a:xfrm>
          <a:prstGeom prst="straightConnector1">
            <a:avLst/>
          </a:prstGeom>
          <a:noFill/>
          <a:ln w="76200">
            <a:solidFill>
              <a:srgbClr val="0000FF"/>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1137" name="AutoShape 17">
            <a:extLst>
              <a:ext uri="{FF2B5EF4-FFF2-40B4-BE49-F238E27FC236}">
                <a16:creationId xmlns:a16="http://schemas.microsoft.com/office/drawing/2014/main" id="{AAC289BF-6BC7-468B-B896-8BF32E1952A8}"/>
              </a:ext>
            </a:extLst>
          </p:cNvPr>
          <p:cNvCxnSpPr>
            <a:cxnSpLocks noChangeShapeType="1"/>
            <a:stCxn id="261124" idx="1"/>
            <a:endCxn id="261128" idx="3"/>
          </p:cNvCxnSpPr>
          <p:nvPr/>
        </p:nvCxnSpPr>
        <p:spPr bwMode="auto">
          <a:xfrm flipH="1">
            <a:off x="5487988" y="3594100"/>
            <a:ext cx="965200" cy="0"/>
          </a:xfrm>
          <a:prstGeom prst="straightConnector1">
            <a:avLst/>
          </a:prstGeom>
          <a:noFill/>
          <a:ln w="76200">
            <a:solidFill>
              <a:srgbClr val="0000FF"/>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1138" name="AutoShape 18">
            <a:extLst>
              <a:ext uri="{FF2B5EF4-FFF2-40B4-BE49-F238E27FC236}">
                <a16:creationId xmlns:a16="http://schemas.microsoft.com/office/drawing/2014/main" id="{CD8BAB84-857C-4E02-AA42-B647131B3A0C}"/>
              </a:ext>
            </a:extLst>
          </p:cNvPr>
          <p:cNvCxnSpPr>
            <a:cxnSpLocks noChangeShapeType="1"/>
            <a:stCxn id="261123" idx="2"/>
            <a:endCxn id="261128" idx="0"/>
          </p:cNvCxnSpPr>
          <p:nvPr/>
        </p:nvCxnSpPr>
        <p:spPr bwMode="auto">
          <a:xfrm>
            <a:off x="4327525" y="2098675"/>
            <a:ext cx="0" cy="531813"/>
          </a:xfrm>
          <a:prstGeom prst="straightConnector1">
            <a:avLst/>
          </a:prstGeom>
          <a:noFill/>
          <a:ln w="76200">
            <a:solidFill>
              <a:srgbClr val="0000FF"/>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1149" name="AutoShape 29">
            <a:extLst>
              <a:ext uri="{FF2B5EF4-FFF2-40B4-BE49-F238E27FC236}">
                <a16:creationId xmlns:a16="http://schemas.microsoft.com/office/drawing/2014/main" id="{0ECDE946-CB42-4DFC-99C3-8B317B2217E3}"/>
              </a:ext>
            </a:extLst>
          </p:cNvPr>
          <p:cNvCxnSpPr>
            <a:cxnSpLocks noChangeShapeType="1"/>
            <a:stCxn id="261126" idx="3"/>
            <a:endCxn id="261124" idx="2"/>
          </p:cNvCxnSpPr>
          <p:nvPr/>
        </p:nvCxnSpPr>
        <p:spPr bwMode="auto">
          <a:xfrm flipV="1">
            <a:off x="5584825" y="4192588"/>
            <a:ext cx="2097088" cy="1671637"/>
          </a:xfrm>
          <a:prstGeom prst="straightConnector1">
            <a:avLst/>
          </a:prstGeom>
          <a:noFill/>
          <a:ln w="76200">
            <a:solidFill>
              <a:srgbClr val="0000FF"/>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4">
            <a:extLst>
              <a:ext uri="{FF2B5EF4-FFF2-40B4-BE49-F238E27FC236}">
                <a16:creationId xmlns:a16="http://schemas.microsoft.com/office/drawing/2014/main" id="{9D68AF33-568B-4098-A2A6-7FB327FD8D6B}"/>
              </a:ext>
            </a:extLst>
          </p:cNvPr>
          <p:cNvSpPr>
            <a:spLocks noGrp="1" noChangeArrowheads="1"/>
          </p:cNvSpPr>
          <p:nvPr>
            <p:ph type="title" idx="4294967295"/>
          </p:nvPr>
        </p:nvSpPr>
        <p:spPr/>
        <p:txBody>
          <a:bodyPr/>
          <a:lstStyle/>
          <a:p>
            <a:endParaRPr lang="en-US" altLang="en-US"/>
          </a:p>
        </p:txBody>
      </p:sp>
      <p:pic>
        <p:nvPicPr>
          <p:cNvPr id="236547" name="Picture 6" descr="WATERS Network CI in field">
            <a:extLst>
              <a:ext uri="{FF2B5EF4-FFF2-40B4-BE49-F238E27FC236}">
                <a16:creationId xmlns:a16="http://schemas.microsoft.com/office/drawing/2014/main" id="{E6CDABBF-A071-4A00-AB2A-9A2F9BAC16F6}"/>
              </a:ext>
            </a:extLst>
          </p:cNvPr>
          <p:cNvPicPr>
            <a:picLocks noChangeAspect="1" noChangeArrowheads="1"/>
          </p:cNvPicPr>
          <p:nvPr>
            <p:ph idx="4294967295"/>
          </p:nvPr>
        </p:nvPicPr>
        <p:blipFill>
          <a:blip r:embed="rId3">
            <a:extLst>
              <a:ext uri="{28A0092B-C50C-407E-A947-70E740481C1C}">
                <a14:useLocalDpi xmlns:a14="http://schemas.microsoft.com/office/drawing/2010/main" val="0"/>
              </a:ext>
            </a:extLst>
          </a:blip>
          <a:srcRect/>
          <a:stretch>
            <a:fillRect/>
          </a:stretch>
        </p:blipFill>
        <p:spPr>
          <a:xfrm>
            <a:off x="561975" y="466725"/>
            <a:ext cx="8299450" cy="6215063"/>
          </a:xfrm>
          <a:noFill/>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4" name="Rectangle 2">
            <a:extLst>
              <a:ext uri="{FF2B5EF4-FFF2-40B4-BE49-F238E27FC236}">
                <a16:creationId xmlns:a16="http://schemas.microsoft.com/office/drawing/2014/main" id="{FF3A84E1-89A3-48E4-B876-ED196E674423}"/>
              </a:ext>
            </a:extLst>
          </p:cNvPr>
          <p:cNvSpPr>
            <a:spLocks noGrp="1" noChangeArrowheads="1"/>
          </p:cNvSpPr>
          <p:nvPr>
            <p:ph type="body" idx="1"/>
          </p:nvPr>
        </p:nvSpPr>
        <p:spPr>
          <a:xfrm>
            <a:off x="385763" y="1706563"/>
            <a:ext cx="8229600" cy="3095625"/>
          </a:xfrm>
        </p:spPr>
        <p:txBody>
          <a:bodyPr/>
          <a:lstStyle/>
          <a:p>
            <a:pPr>
              <a:lnSpc>
                <a:spcPct val="80000"/>
              </a:lnSpc>
            </a:pPr>
            <a:r>
              <a:rPr lang="en-US" altLang="ko-KR">
                <a:ea typeface="굴림" panose="020B0600000101010101" pitchFamily="34" charset="-127"/>
              </a:rPr>
              <a:t>CUAHSI Hydrologic Information System project</a:t>
            </a:r>
          </a:p>
          <a:p>
            <a:pPr>
              <a:lnSpc>
                <a:spcPct val="80000"/>
              </a:lnSpc>
            </a:pPr>
            <a:r>
              <a:rPr lang="en-US" altLang="ko-KR">
                <a:ea typeface="굴림" panose="020B0600000101010101" pitchFamily="34" charset="-127"/>
              </a:rPr>
              <a:t>WN testbed projects</a:t>
            </a:r>
          </a:p>
          <a:p>
            <a:pPr>
              <a:lnSpc>
                <a:spcPct val="80000"/>
              </a:lnSpc>
            </a:pPr>
            <a:r>
              <a:rPr lang="en-US" altLang="ko-KR">
                <a:ea typeface="굴림" panose="020B0600000101010101" pitchFamily="34" charset="-127"/>
              </a:rPr>
              <a:t>Cyberinfrastructure for Environmental Observatories: Prototype (CEO:P) projects </a:t>
            </a:r>
          </a:p>
          <a:p>
            <a:pPr>
              <a:lnSpc>
                <a:spcPct val="80000"/>
              </a:lnSpc>
            </a:pPr>
            <a:r>
              <a:rPr lang="en-US" altLang="ko-KR">
                <a:ea typeface="굴림" panose="020B0600000101010101" pitchFamily="34" charset="-127"/>
              </a:rPr>
              <a:t>NCSA Environmental CI Demonstrator/TRECC project</a:t>
            </a:r>
          </a:p>
          <a:p>
            <a:pPr>
              <a:lnSpc>
                <a:spcPct val="80000"/>
              </a:lnSpc>
            </a:pPr>
            <a:r>
              <a:rPr lang="en-US" altLang="ko-KR">
                <a:ea typeface="굴림" panose="020B0600000101010101" pitchFamily="34" charset="-127"/>
              </a:rPr>
              <a:t>Many others…</a:t>
            </a:r>
          </a:p>
          <a:p>
            <a:pPr>
              <a:lnSpc>
                <a:spcPct val="80000"/>
              </a:lnSpc>
            </a:pPr>
            <a:endParaRPr lang="en-US" altLang="ko-KR">
              <a:ea typeface="굴림" panose="020B0600000101010101" pitchFamily="34" charset="-127"/>
            </a:endParaRPr>
          </a:p>
          <a:p>
            <a:pPr>
              <a:lnSpc>
                <a:spcPct val="80000"/>
              </a:lnSpc>
            </a:pPr>
            <a:endParaRPr lang="en-US" altLang="ko-KR">
              <a:ea typeface="굴림" panose="020B0600000101010101" pitchFamily="34" charset="-127"/>
            </a:endParaRPr>
          </a:p>
          <a:p>
            <a:pPr>
              <a:lnSpc>
                <a:spcPct val="80000"/>
              </a:lnSpc>
            </a:pPr>
            <a:endParaRPr lang="en-US" altLang="en-US">
              <a:ea typeface="굴림" panose="020B0600000101010101" pitchFamily="34" charset="-127"/>
            </a:endParaRPr>
          </a:p>
        </p:txBody>
      </p:sp>
      <p:sp>
        <p:nvSpPr>
          <p:cNvPr id="356355" name="Rectangle 3">
            <a:extLst>
              <a:ext uri="{FF2B5EF4-FFF2-40B4-BE49-F238E27FC236}">
                <a16:creationId xmlns:a16="http://schemas.microsoft.com/office/drawing/2014/main" id="{BF4B1805-8781-4D0D-BB3D-44727FB9BAE8}"/>
              </a:ext>
            </a:extLst>
          </p:cNvPr>
          <p:cNvSpPr>
            <a:spLocks noGrp="1" noChangeArrowheads="1"/>
          </p:cNvSpPr>
          <p:nvPr>
            <p:ph type="title"/>
          </p:nvPr>
        </p:nvSpPr>
        <p:spPr/>
        <p:txBody>
          <a:bodyPr/>
          <a:lstStyle/>
          <a:p>
            <a:r>
              <a:rPr lang="en-US" altLang="en-US" sz="3600"/>
              <a:t>Environmental CI Projects that Demonstrate Feasibility of WN Vision</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952" name="Text Box 240">
            <a:extLst>
              <a:ext uri="{FF2B5EF4-FFF2-40B4-BE49-F238E27FC236}">
                <a16:creationId xmlns:a16="http://schemas.microsoft.com/office/drawing/2014/main" id="{4406BDDC-BB15-4408-AADB-90B6DF59ADD9}"/>
              </a:ext>
            </a:extLst>
          </p:cNvPr>
          <p:cNvSpPr txBox="1">
            <a:spLocks noChangeArrowheads="1"/>
          </p:cNvSpPr>
          <p:nvPr/>
        </p:nvSpPr>
        <p:spPr bwMode="auto">
          <a:xfrm>
            <a:off x="334963" y="0"/>
            <a:ext cx="8393112"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a:spAutoFit/>
          </a:bodyPr>
          <a:lstStyle/>
          <a:p>
            <a:pPr algn="ctr" eaLnBrk="0" hangingPunct="0">
              <a:spcBef>
                <a:spcPct val="50000"/>
              </a:spcBef>
            </a:pPr>
            <a:r>
              <a:rPr lang="en-US" altLang="en-US" sz="2000" b="1">
                <a:solidFill>
                  <a:srgbClr val="0033CC"/>
                </a:solidFill>
              </a:rPr>
              <a:t>CUAHSI Hydrologic Information System: </a:t>
            </a:r>
          </a:p>
          <a:p>
            <a:pPr algn="ctr" eaLnBrk="0" hangingPunct="0">
              <a:spcBef>
                <a:spcPct val="50000"/>
              </a:spcBef>
            </a:pPr>
            <a:r>
              <a:rPr lang="en-US" altLang="en-US" sz="2000" b="1">
                <a:solidFill>
                  <a:srgbClr val="0033CC"/>
                </a:solidFill>
              </a:rPr>
              <a:t>Service Oriented Architecture for Water Resources Data</a:t>
            </a:r>
          </a:p>
        </p:txBody>
      </p:sp>
      <p:grpSp>
        <p:nvGrpSpPr>
          <p:cNvPr id="243714" name="Group 2">
            <a:extLst>
              <a:ext uri="{FF2B5EF4-FFF2-40B4-BE49-F238E27FC236}">
                <a16:creationId xmlns:a16="http://schemas.microsoft.com/office/drawing/2014/main" id="{E3A3A5DB-F0BC-42D0-8F41-AC1CC59EC29C}"/>
              </a:ext>
            </a:extLst>
          </p:cNvPr>
          <p:cNvGrpSpPr>
            <a:grpSpLocks/>
          </p:cNvGrpSpPr>
          <p:nvPr/>
        </p:nvGrpSpPr>
        <p:grpSpPr bwMode="auto">
          <a:xfrm>
            <a:off x="4173538" y="5924550"/>
            <a:ext cx="727075" cy="776288"/>
            <a:chOff x="3600" y="2160"/>
            <a:chExt cx="864" cy="960"/>
          </a:xfrm>
        </p:grpSpPr>
        <p:sp>
          <p:nvSpPr>
            <p:cNvPr id="243715" name="Rectangle 3">
              <a:extLst>
                <a:ext uri="{FF2B5EF4-FFF2-40B4-BE49-F238E27FC236}">
                  <a16:creationId xmlns:a16="http://schemas.microsoft.com/office/drawing/2014/main" id="{81128174-FC84-4B59-85E6-7144D8A3E54D}"/>
                </a:ext>
              </a:extLst>
            </p:cNvPr>
            <p:cNvSpPr>
              <a:spLocks noChangeArrowheads="1"/>
            </p:cNvSpPr>
            <p:nvPr/>
          </p:nvSpPr>
          <p:spPr bwMode="auto">
            <a:xfrm>
              <a:off x="3600" y="2304"/>
              <a:ext cx="864" cy="720"/>
            </a:xfrm>
            <a:prstGeom prst="rec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43716" name="Group 4">
              <a:extLst>
                <a:ext uri="{FF2B5EF4-FFF2-40B4-BE49-F238E27FC236}">
                  <a16:creationId xmlns:a16="http://schemas.microsoft.com/office/drawing/2014/main" id="{3C870E90-BC1B-476A-8846-E9ECCCB4C18A}"/>
                </a:ext>
              </a:extLst>
            </p:cNvPr>
            <p:cNvGrpSpPr>
              <a:grpSpLocks/>
            </p:cNvGrpSpPr>
            <p:nvPr/>
          </p:nvGrpSpPr>
          <p:grpSpPr bwMode="auto">
            <a:xfrm>
              <a:off x="3600" y="2160"/>
              <a:ext cx="864" cy="960"/>
              <a:chOff x="3600" y="1632"/>
              <a:chExt cx="864" cy="1536"/>
            </a:xfrm>
          </p:grpSpPr>
          <p:sp>
            <p:nvSpPr>
              <p:cNvPr id="243717" name="Oval 5">
                <a:extLst>
                  <a:ext uri="{FF2B5EF4-FFF2-40B4-BE49-F238E27FC236}">
                    <a16:creationId xmlns:a16="http://schemas.microsoft.com/office/drawing/2014/main" id="{42166FF0-FA4D-4BF1-8907-BCCCF7D0D0A8}"/>
                  </a:ext>
                </a:extLst>
              </p:cNvPr>
              <p:cNvSpPr>
                <a:spLocks noChangeArrowheads="1"/>
              </p:cNvSpPr>
              <p:nvPr/>
            </p:nvSpPr>
            <p:spPr bwMode="auto">
              <a:xfrm>
                <a:off x="3600" y="1632"/>
                <a:ext cx="864" cy="384"/>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3718" name="Oval 6">
                <a:extLst>
                  <a:ext uri="{FF2B5EF4-FFF2-40B4-BE49-F238E27FC236}">
                    <a16:creationId xmlns:a16="http://schemas.microsoft.com/office/drawing/2014/main" id="{05D4FA1F-2E41-42AE-9F81-427DC238CEBE}"/>
                  </a:ext>
                </a:extLst>
              </p:cNvPr>
              <p:cNvSpPr>
                <a:spLocks noChangeArrowheads="1"/>
              </p:cNvSpPr>
              <p:nvPr/>
            </p:nvSpPr>
            <p:spPr bwMode="auto">
              <a:xfrm>
                <a:off x="3600" y="2784"/>
                <a:ext cx="864" cy="384"/>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3719" name="Line 7">
                <a:extLst>
                  <a:ext uri="{FF2B5EF4-FFF2-40B4-BE49-F238E27FC236}">
                    <a16:creationId xmlns:a16="http://schemas.microsoft.com/office/drawing/2014/main" id="{E86D6872-DD1E-4C30-9F08-891BB1E6EBBC}"/>
                  </a:ext>
                </a:extLst>
              </p:cNvPr>
              <p:cNvSpPr>
                <a:spLocks noChangeShapeType="1"/>
              </p:cNvSpPr>
              <p:nvPr/>
            </p:nvSpPr>
            <p:spPr bwMode="auto">
              <a:xfrm>
                <a:off x="4464" y="1824"/>
                <a:ext cx="0" cy="115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3720" name="Line 8">
                <a:extLst>
                  <a:ext uri="{FF2B5EF4-FFF2-40B4-BE49-F238E27FC236}">
                    <a16:creationId xmlns:a16="http://schemas.microsoft.com/office/drawing/2014/main" id="{1A97A714-D437-48CC-996C-04671321FA07}"/>
                  </a:ext>
                </a:extLst>
              </p:cNvPr>
              <p:cNvSpPr>
                <a:spLocks noChangeShapeType="1"/>
              </p:cNvSpPr>
              <p:nvPr/>
            </p:nvSpPr>
            <p:spPr bwMode="auto">
              <a:xfrm>
                <a:off x="3600" y="1824"/>
                <a:ext cx="0" cy="115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243721" name="Rectangle 9">
            <a:extLst>
              <a:ext uri="{FF2B5EF4-FFF2-40B4-BE49-F238E27FC236}">
                <a16:creationId xmlns:a16="http://schemas.microsoft.com/office/drawing/2014/main" id="{647CD899-2AA4-4581-B13B-9D12D9254043}"/>
              </a:ext>
            </a:extLst>
          </p:cNvPr>
          <p:cNvSpPr>
            <a:spLocks noChangeArrowheads="1"/>
          </p:cNvSpPr>
          <p:nvPr/>
        </p:nvSpPr>
        <p:spPr bwMode="auto">
          <a:xfrm>
            <a:off x="3289300" y="3417888"/>
            <a:ext cx="1865313" cy="1549400"/>
          </a:xfrm>
          <a:prstGeom prst="rect">
            <a:avLst/>
          </a:prstGeom>
          <a:noFill/>
          <a:ln w="9525">
            <a:solidFill>
              <a:schemeClr val="tx1"/>
            </a:solidFill>
            <a:miter lim="800000"/>
            <a:headEnd/>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03" tIns="45703" rIns="91403" bIns="45703" anchor="ctr"/>
          <a:lstStyle/>
          <a:p>
            <a:pPr algn="ctr" eaLnBrk="0" hangingPunct="0"/>
            <a:r>
              <a:rPr lang="en-US" altLang="en-US" sz="2000">
                <a:latin typeface="Times New Roman" panose="02020603050405020304" pitchFamily="18" charset="0"/>
              </a:rPr>
              <a:t>WaterOneFlow Web Services</a:t>
            </a:r>
          </a:p>
        </p:txBody>
      </p:sp>
      <p:sp>
        <p:nvSpPr>
          <p:cNvPr id="243722" name="AutoShape 10">
            <a:extLst>
              <a:ext uri="{FF2B5EF4-FFF2-40B4-BE49-F238E27FC236}">
                <a16:creationId xmlns:a16="http://schemas.microsoft.com/office/drawing/2014/main" id="{1E24C545-CCA6-4A1F-B0B5-B3203B0AC411}"/>
              </a:ext>
            </a:extLst>
          </p:cNvPr>
          <p:cNvSpPr>
            <a:spLocks noChangeArrowheads="1"/>
          </p:cNvSpPr>
          <p:nvPr/>
        </p:nvSpPr>
        <p:spPr bwMode="auto">
          <a:xfrm rot="5400000">
            <a:off x="5735638" y="3057525"/>
            <a:ext cx="863600" cy="1092200"/>
          </a:xfrm>
          <a:prstGeom prst="upArrow">
            <a:avLst>
              <a:gd name="adj1" fmla="val 50000"/>
              <a:gd name="adj2" fmla="val 31618"/>
            </a:avLst>
          </a:prstGeom>
          <a:solidFill>
            <a:srgbClr val="EAEAEA"/>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lIns="91403" tIns="45703" rIns="91403" bIns="45703" anchor="ctr"/>
          <a:lstStyle/>
          <a:p>
            <a:pPr algn="ctr"/>
            <a:r>
              <a:rPr lang="en-US" altLang="en-US" sz="900">
                <a:cs typeface="Arial" panose="020B0604020202020204" pitchFamily="34" charset="0"/>
              </a:rPr>
              <a:t>Data access through web services</a:t>
            </a:r>
          </a:p>
        </p:txBody>
      </p:sp>
      <p:sp>
        <p:nvSpPr>
          <p:cNvPr id="243723" name="AutoShape 11">
            <a:extLst>
              <a:ext uri="{FF2B5EF4-FFF2-40B4-BE49-F238E27FC236}">
                <a16:creationId xmlns:a16="http://schemas.microsoft.com/office/drawing/2014/main" id="{3DD1C9E3-41C9-4896-8BB4-1F2663E67DC1}"/>
              </a:ext>
            </a:extLst>
          </p:cNvPr>
          <p:cNvSpPr>
            <a:spLocks noChangeArrowheads="1"/>
          </p:cNvSpPr>
          <p:nvPr/>
        </p:nvSpPr>
        <p:spPr bwMode="auto">
          <a:xfrm>
            <a:off x="5548313" y="4038600"/>
            <a:ext cx="1092200" cy="793750"/>
          </a:xfrm>
          <a:prstGeom prst="leftArrow">
            <a:avLst>
              <a:gd name="adj1" fmla="val 50000"/>
              <a:gd name="adj2" fmla="val 34400"/>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03" tIns="45703" rIns="91403" bIns="45703" anchor="ctr"/>
          <a:lstStyle/>
          <a:p>
            <a:pPr algn="ctr"/>
            <a:r>
              <a:rPr lang="en-US" altLang="en-US" sz="900">
                <a:cs typeface="Arial" panose="020B0604020202020204" pitchFamily="34" charset="0"/>
              </a:rPr>
              <a:t>Data storage through web services</a:t>
            </a:r>
          </a:p>
        </p:txBody>
      </p:sp>
      <p:sp>
        <p:nvSpPr>
          <p:cNvPr id="243724" name="AutoShape 12">
            <a:extLst>
              <a:ext uri="{FF2B5EF4-FFF2-40B4-BE49-F238E27FC236}">
                <a16:creationId xmlns:a16="http://schemas.microsoft.com/office/drawing/2014/main" id="{8C7DAEF6-7F6E-490B-867C-EBD139CED191}"/>
              </a:ext>
            </a:extLst>
          </p:cNvPr>
          <p:cNvSpPr>
            <a:spLocks noChangeArrowheads="1"/>
          </p:cNvSpPr>
          <p:nvPr/>
        </p:nvSpPr>
        <p:spPr bwMode="auto">
          <a:xfrm>
            <a:off x="3554413" y="2162175"/>
            <a:ext cx="725487" cy="793750"/>
          </a:xfrm>
          <a:prstGeom prst="upArrow">
            <a:avLst>
              <a:gd name="adj1" fmla="val 50000"/>
              <a:gd name="adj2" fmla="val 27352"/>
            </a:avLst>
          </a:prstGeom>
          <a:solidFill>
            <a:srgbClr val="EAEAEA"/>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lIns="91403" tIns="45703" rIns="91403" bIns="45703" anchor="ctr"/>
          <a:lstStyle/>
          <a:p>
            <a:pPr algn="ctr"/>
            <a:r>
              <a:rPr lang="en-US" altLang="en-US" sz="900">
                <a:cs typeface="Arial" panose="020B0604020202020204" pitchFamily="34" charset="0"/>
              </a:rPr>
              <a:t>Downloads</a:t>
            </a:r>
          </a:p>
        </p:txBody>
      </p:sp>
      <p:sp>
        <p:nvSpPr>
          <p:cNvPr id="243725" name="AutoShape 13">
            <a:extLst>
              <a:ext uri="{FF2B5EF4-FFF2-40B4-BE49-F238E27FC236}">
                <a16:creationId xmlns:a16="http://schemas.microsoft.com/office/drawing/2014/main" id="{2EE7D403-25B1-458D-B612-996A31631230}"/>
              </a:ext>
            </a:extLst>
          </p:cNvPr>
          <p:cNvSpPr>
            <a:spLocks noChangeArrowheads="1"/>
          </p:cNvSpPr>
          <p:nvPr/>
        </p:nvSpPr>
        <p:spPr bwMode="auto">
          <a:xfrm rot="16200000">
            <a:off x="4358482" y="2158206"/>
            <a:ext cx="793750" cy="801687"/>
          </a:xfrm>
          <a:prstGeom prst="leftArrow">
            <a:avLst>
              <a:gd name="adj1" fmla="val 50000"/>
              <a:gd name="adj2" fmla="val 25000"/>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03" tIns="45703" rIns="91403" bIns="45703" anchor="ctr"/>
          <a:lstStyle/>
          <a:p>
            <a:pPr algn="ctr"/>
            <a:r>
              <a:rPr lang="en-US" altLang="en-US" sz="900">
                <a:cs typeface="Arial" panose="020B0604020202020204" pitchFamily="34" charset="0"/>
              </a:rPr>
              <a:t>Uploads</a:t>
            </a:r>
          </a:p>
        </p:txBody>
      </p:sp>
      <p:sp>
        <p:nvSpPr>
          <p:cNvPr id="243726" name="AutoShape 14">
            <a:extLst>
              <a:ext uri="{FF2B5EF4-FFF2-40B4-BE49-F238E27FC236}">
                <a16:creationId xmlns:a16="http://schemas.microsoft.com/office/drawing/2014/main" id="{922AF891-1EBA-4714-ACC9-216158D9E146}"/>
              </a:ext>
            </a:extLst>
          </p:cNvPr>
          <p:cNvSpPr>
            <a:spLocks noChangeAspect="1" noChangeArrowheads="1" noTextEdit="1"/>
          </p:cNvSpPr>
          <p:nvPr/>
        </p:nvSpPr>
        <p:spPr bwMode="auto">
          <a:xfrm>
            <a:off x="1352550" y="5099050"/>
            <a:ext cx="584200"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243727" name="Group 15">
            <a:extLst>
              <a:ext uri="{FF2B5EF4-FFF2-40B4-BE49-F238E27FC236}">
                <a16:creationId xmlns:a16="http://schemas.microsoft.com/office/drawing/2014/main" id="{607027BF-CCC5-4FB1-B471-6C182BC0FBDD}"/>
              </a:ext>
            </a:extLst>
          </p:cNvPr>
          <p:cNvGrpSpPr>
            <a:grpSpLocks/>
          </p:cNvGrpSpPr>
          <p:nvPr/>
        </p:nvGrpSpPr>
        <p:grpSpPr bwMode="auto">
          <a:xfrm>
            <a:off x="1252538" y="5930900"/>
            <a:ext cx="446087" cy="739775"/>
            <a:chOff x="335" y="1338"/>
            <a:chExt cx="205" cy="462"/>
          </a:xfrm>
        </p:grpSpPr>
        <p:sp>
          <p:nvSpPr>
            <p:cNvPr id="243728" name="Freeform 16">
              <a:extLst>
                <a:ext uri="{FF2B5EF4-FFF2-40B4-BE49-F238E27FC236}">
                  <a16:creationId xmlns:a16="http://schemas.microsoft.com/office/drawing/2014/main" id="{E80B90E3-60BD-4FC3-A644-B145F637F1B0}"/>
                </a:ext>
              </a:extLst>
            </p:cNvPr>
            <p:cNvSpPr>
              <a:spLocks/>
            </p:cNvSpPr>
            <p:nvPr/>
          </p:nvSpPr>
          <p:spPr bwMode="auto">
            <a:xfrm>
              <a:off x="482" y="1736"/>
              <a:ext cx="55" cy="64"/>
            </a:xfrm>
            <a:custGeom>
              <a:avLst/>
              <a:gdLst>
                <a:gd name="T0" fmla="*/ 0 w 55"/>
                <a:gd name="T1" fmla="*/ 64 h 64"/>
                <a:gd name="T2" fmla="*/ 55 w 55"/>
                <a:gd name="T3" fmla="*/ 9 h 64"/>
                <a:gd name="T4" fmla="*/ 55 w 55"/>
                <a:gd name="T5" fmla="*/ 0 h 64"/>
                <a:gd name="T6" fmla="*/ 0 w 55"/>
                <a:gd name="T7" fmla="*/ 55 h 64"/>
                <a:gd name="T8" fmla="*/ 0 w 55"/>
                <a:gd name="T9" fmla="*/ 64 h 64"/>
              </a:gdLst>
              <a:ahLst/>
              <a:cxnLst>
                <a:cxn ang="0">
                  <a:pos x="T0" y="T1"/>
                </a:cxn>
                <a:cxn ang="0">
                  <a:pos x="T2" y="T3"/>
                </a:cxn>
                <a:cxn ang="0">
                  <a:pos x="T4" y="T5"/>
                </a:cxn>
                <a:cxn ang="0">
                  <a:pos x="T6" y="T7"/>
                </a:cxn>
                <a:cxn ang="0">
                  <a:pos x="T8" y="T9"/>
                </a:cxn>
              </a:cxnLst>
              <a:rect l="0" t="0" r="r" b="b"/>
              <a:pathLst>
                <a:path w="55" h="64">
                  <a:moveTo>
                    <a:pt x="0" y="64"/>
                  </a:moveTo>
                  <a:lnTo>
                    <a:pt x="55" y="9"/>
                  </a:lnTo>
                  <a:lnTo>
                    <a:pt x="55" y="0"/>
                  </a:lnTo>
                  <a:lnTo>
                    <a:pt x="0" y="55"/>
                  </a:lnTo>
                  <a:lnTo>
                    <a:pt x="0" y="64"/>
                  </a:lnTo>
                  <a:close/>
                </a:path>
              </a:pathLst>
            </a:custGeom>
            <a:solidFill>
              <a:srgbClr val="9A9A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729" name="Freeform 17">
              <a:extLst>
                <a:ext uri="{FF2B5EF4-FFF2-40B4-BE49-F238E27FC236}">
                  <a16:creationId xmlns:a16="http://schemas.microsoft.com/office/drawing/2014/main" id="{C94FEC1A-9A2E-484D-85D1-403BB5021935}"/>
                </a:ext>
              </a:extLst>
            </p:cNvPr>
            <p:cNvSpPr>
              <a:spLocks/>
            </p:cNvSpPr>
            <p:nvPr/>
          </p:nvSpPr>
          <p:spPr bwMode="auto">
            <a:xfrm>
              <a:off x="335" y="1338"/>
              <a:ext cx="205" cy="51"/>
            </a:xfrm>
            <a:custGeom>
              <a:avLst/>
              <a:gdLst>
                <a:gd name="T0" fmla="*/ 0 w 205"/>
                <a:gd name="T1" fmla="*/ 51 h 51"/>
                <a:gd name="T2" fmla="*/ 51 w 205"/>
                <a:gd name="T3" fmla="*/ 0 h 51"/>
                <a:gd name="T4" fmla="*/ 205 w 205"/>
                <a:gd name="T5" fmla="*/ 0 h 51"/>
                <a:gd name="T6" fmla="*/ 154 w 205"/>
                <a:gd name="T7" fmla="*/ 51 h 51"/>
                <a:gd name="T8" fmla="*/ 0 w 205"/>
                <a:gd name="T9" fmla="*/ 51 h 51"/>
              </a:gdLst>
              <a:ahLst/>
              <a:cxnLst>
                <a:cxn ang="0">
                  <a:pos x="T0" y="T1"/>
                </a:cxn>
                <a:cxn ang="0">
                  <a:pos x="T2" y="T3"/>
                </a:cxn>
                <a:cxn ang="0">
                  <a:pos x="T4" y="T5"/>
                </a:cxn>
                <a:cxn ang="0">
                  <a:pos x="T6" y="T7"/>
                </a:cxn>
                <a:cxn ang="0">
                  <a:pos x="T8" y="T9"/>
                </a:cxn>
              </a:cxnLst>
              <a:rect l="0" t="0" r="r" b="b"/>
              <a:pathLst>
                <a:path w="205" h="51">
                  <a:moveTo>
                    <a:pt x="0" y="51"/>
                  </a:moveTo>
                  <a:lnTo>
                    <a:pt x="51" y="0"/>
                  </a:lnTo>
                  <a:lnTo>
                    <a:pt x="205" y="0"/>
                  </a:lnTo>
                  <a:lnTo>
                    <a:pt x="154" y="51"/>
                  </a:lnTo>
                  <a:lnTo>
                    <a:pt x="0" y="51"/>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730" name="Freeform 18">
              <a:extLst>
                <a:ext uri="{FF2B5EF4-FFF2-40B4-BE49-F238E27FC236}">
                  <a16:creationId xmlns:a16="http://schemas.microsoft.com/office/drawing/2014/main" id="{7FC81A64-1AA5-4D3D-A263-0736506335F1}"/>
                </a:ext>
              </a:extLst>
            </p:cNvPr>
            <p:cNvSpPr>
              <a:spLocks/>
            </p:cNvSpPr>
            <p:nvPr/>
          </p:nvSpPr>
          <p:spPr bwMode="auto">
            <a:xfrm>
              <a:off x="489" y="1338"/>
              <a:ext cx="51" cy="453"/>
            </a:xfrm>
            <a:custGeom>
              <a:avLst/>
              <a:gdLst>
                <a:gd name="T0" fmla="*/ 0 w 51"/>
                <a:gd name="T1" fmla="*/ 51 h 453"/>
                <a:gd name="T2" fmla="*/ 51 w 51"/>
                <a:gd name="T3" fmla="*/ 0 h 453"/>
                <a:gd name="T4" fmla="*/ 51 w 51"/>
                <a:gd name="T5" fmla="*/ 401 h 453"/>
                <a:gd name="T6" fmla="*/ 0 w 51"/>
                <a:gd name="T7" fmla="*/ 453 h 453"/>
                <a:gd name="T8" fmla="*/ 0 w 51"/>
                <a:gd name="T9" fmla="*/ 51 h 453"/>
              </a:gdLst>
              <a:ahLst/>
              <a:cxnLst>
                <a:cxn ang="0">
                  <a:pos x="T0" y="T1"/>
                </a:cxn>
                <a:cxn ang="0">
                  <a:pos x="T2" y="T3"/>
                </a:cxn>
                <a:cxn ang="0">
                  <a:pos x="T4" y="T5"/>
                </a:cxn>
                <a:cxn ang="0">
                  <a:pos x="T6" y="T7"/>
                </a:cxn>
                <a:cxn ang="0">
                  <a:pos x="T8" y="T9"/>
                </a:cxn>
              </a:cxnLst>
              <a:rect l="0" t="0" r="r" b="b"/>
              <a:pathLst>
                <a:path w="51" h="453">
                  <a:moveTo>
                    <a:pt x="0" y="51"/>
                  </a:moveTo>
                  <a:lnTo>
                    <a:pt x="51" y="0"/>
                  </a:lnTo>
                  <a:lnTo>
                    <a:pt x="51" y="401"/>
                  </a:lnTo>
                  <a:lnTo>
                    <a:pt x="0" y="453"/>
                  </a:lnTo>
                  <a:lnTo>
                    <a:pt x="0" y="51"/>
                  </a:lnTo>
                  <a:close/>
                </a:path>
              </a:pathLst>
            </a:custGeom>
            <a:solidFill>
              <a:srgbClr val="9A9A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731" name="Rectangle 19">
              <a:extLst>
                <a:ext uri="{FF2B5EF4-FFF2-40B4-BE49-F238E27FC236}">
                  <a16:creationId xmlns:a16="http://schemas.microsoft.com/office/drawing/2014/main" id="{73E9150C-4703-47A8-9FBE-75E74A9C0CCD}"/>
                </a:ext>
              </a:extLst>
            </p:cNvPr>
            <p:cNvSpPr>
              <a:spLocks noChangeArrowheads="1"/>
            </p:cNvSpPr>
            <p:nvPr/>
          </p:nvSpPr>
          <p:spPr bwMode="auto">
            <a:xfrm>
              <a:off x="335" y="1389"/>
              <a:ext cx="154" cy="402"/>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732" name="Rectangle 20">
              <a:extLst>
                <a:ext uri="{FF2B5EF4-FFF2-40B4-BE49-F238E27FC236}">
                  <a16:creationId xmlns:a16="http://schemas.microsoft.com/office/drawing/2014/main" id="{2839AC0B-F35E-4DEB-A89C-95AA3BB4D95F}"/>
                </a:ext>
              </a:extLst>
            </p:cNvPr>
            <p:cNvSpPr>
              <a:spLocks noChangeArrowheads="1"/>
            </p:cNvSpPr>
            <p:nvPr/>
          </p:nvSpPr>
          <p:spPr bwMode="auto">
            <a:xfrm>
              <a:off x="335" y="1389"/>
              <a:ext cx="154" cy="402"/>
            </a:xfrm>
            <a:prstGeom prst="rect">
              <a:avLst/>
            </a:pr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pic>
          <p:nvPicPr>
            <p:cNvPr id="243733" name="Picture 21">
              <a:extLst>
                <a:ext uri="{FF2B5EF4-FFF2-40B4-BE49-F238E27FC236}">
                  <a16:creationId xmlns:a16="http://schemas.microsoft.com/office/drawing/2014/main" id="{404588D3-0EE0-4536-806A-6041F2EA7F0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0" y="1406"/>
              <a:ext cx="120"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734" name="Rectangle 22">
              <a:extLst>
                <a:ext uri="{FF2B5EF4-FFF2-40B4-BE49-F238E27FC236}">
                  <a16:creationId xmlns:a16="http://schemas.microsoft.com/office/drawing/2014/main" id="{E44E72DB-ACC3-4D6F-ADC7-58E1A4FF7094}"/>
                </a:ext>
              </a:extLst>
            </p:cNvPr>
            <p:cNvSpPr>
              <a:spLocks noChangeArrowheads="1"/>
            </p:cNvSpPr>
            <p:nvPr/>
          </p:nvSpPr>
          <p:spPr bwMode="auto">
            <a:xfrm>
              <a:off x="354" y="1409"/>
              <a:ext cx="116" cy="243"/>
            </a:xfrm>
            <a:prstGeom prst="rect">
              <a:avLst/>
            </a:pr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735" name="Freeform 23">
              <a:extLst>
                <a:ext uri="{FF2B5EF4-FFF2-40B4-BE49-F238E27FC236}">
                  <a16:creationId xmlns:a16="http://schemas.microsoft.com/office/drawing/2014/main" id="{225AA50F-BC15-40DD-A44E-BF19EBD5FF66}"/>
                </a:ext>
              </a:extLst>
            </p:cNvPr>
            <p:cNvSpPr>
              <a:spLocks noEditPoints="1"/>
            </p:cNvSpPr>
            <p:nvPr/>
          </p:nvSpPr>
          <p:spPr bwMode="auto">
            <a:xfrm>
              <a:off x="368" y="1421"/>
              <a:ext cx="88" cy="210"/>
            </a:xfrm>
            <a:custGeom>
              <a:avLst/>
              <a:gdLst>
                <a:gd name="T0" fmla="*/ 0 w 88"/>
                <a:gd name="T1" fmla="*/ 189 h 210"/>
                <a:gd name="T2" fmla="*/ 88 w 88"/>
                <a:gd name="T3" fmla="*/ 189 h 210"/>
                <a:gd name="T4" fmla="*/ 88 w 88"/>
                <a:gd name="T5" fmla="*/ 210 h 210"/>
                <a:gd name="T6" fmla="*/ 0 w 88"/>
                <a:gd name="T7" fmla="*/ 210 h 210"/>
                <a:gd name="T8" fmla="*/ 0 w 88"/>
                <a:gd name="T9" fmla="*/ 189 h 210"/>
                <a:gd name="T10" fmla="*/ 0 w 88"/>
                <a:gd name="T11" fmla="*/ 157 h 210"/>
                <a:gd name="T12" fmla="*/ 88 w 88"/>
                <a:gd name="T13" fmla="*/ 157 h 210"/>
                <a:gd name="T14" fmla="*/ 88 w 88"/>
                <a:gd name="T15" fmla="*/ 178 h 210"/>
                <a:gd name="T16" fmla="*/ 0 w 88"/>
                <a:gd name="T17" fmla="*/ 178 h 210"/>
                <a:gd name="T18" fmla="*/ 0 w 88"/>
                <a:gd name="T19" fmla="*/ 157 h 210"/>
                <a:gd name="T20" fmla="*/ 0 w 88"/>
                <a:gd name="T21" fmla="*/ 125 h 210"/>
                <a:gd name="T22" fmla="*/ 88 w 88"/>
                <a:gd name="T23" fmla="*/ 125 h 210"/>
                <a:gd name="T24" fmla="*/ 88 w 88"/>
                <a:gd name="T25" fmla="*/ 146 h 210"/>
                <a:gd name="T26" fmla="*/ 0 w 88"/>
                <a:gd name="T27" fmla="*/ 146 h 210"/>
                <a:gd name="T28" fmla="*/ 0 w 88"/>
                <a:gd name="T29" fmla="*/ 125 h 210"/>
                <a:gd name="T30" fmla="*/ 0 w 88"/>
                <a:gd name="T31" fmla="*/ 93 h 210"/>
                <a:gd name="T32" fmla="*/ 88 w 88"/>
                <a:gd name="T33" fmla="*/ 93 h 210"/>
                <a:gd name="T34" fmla="*/ 88 w 88"/>
                <a:gd name="T35" fmla="*/ 114 h 210"/>
                <a:gd name="T36" fmla="*/ 0 w 88"/>
                <a:gd name="T37" fmla="*/ 114 h 210"/>
                <a:gd name="T38" fmla="*/ 0 w 88"/>
                <a:gd name="T39" fmla="*/ 93 h 210"/>
                <a:gd name="T40" fmla="*/ 0 w 88"/>
                <a:gd name="T41" fmla="*/ 47 h 210"/>
                <a:gd name="T42" fmla="*/ 88 w 88"/>
                <a:gd name="T43" fmla="*/ 47 h 210"/>
                <a:gd name="T44" fmla="*/ 88 w 88"/>
                <a:gd name="T45" fmla="*/ 83 h 210"/>
                <a:gd name="T46" fmla="*/ 0 w 88"/>
                <a:gd name="T47" fmla="*/ 83 h 210"/>
                <a:gd name="T48" fmla="*/ 0 w 88"/>
                <a:gd name="T49" fmla="*/ 47 h 210"/>
                <a:gd name="T50" fmla="*/ 0 w 88"/>
                <a:gd name="T51" fmla="*/ 0 h 210"/>
                <a:gd name="T52" fmla="*/ 88 w 88"/>
                <a:gd name="T53" fmla="*/ 0 h 210"/>
                <a:gd name="T54" fmla="*/ 88 w 88"/>
                <a:gd name="T55" fmla="*/ 36 h 210"/>
                <a:gd name="T56" fmla="*/ 0 w 88"/>
                <a:gd name="T57" fmla="*/ 36 h 210"/>
                <a:gd name="T58" fmla="*/ 0 w 88"/>
                <a:gd name="T5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8" h="210">
                  <a:moveTo>
                    <a:pt x="0" y="189"/>
                  </a:moveTo>
                  <a:lnTo>
                    <a:pt x="88" y="189"/>
                  </a:lnTo>
                  <a:lnTo>
                    <a:pt x="88" y="210"/>
                  </a:lnTo>
                  <a:lnTo>
                    <a:pt x="0" y="210"/>
                  </a:lnTo>
                  <a:lnTo>
                    <a:pt x="0" y="189"/>
                  </a:lnTo>
                  <a:close/>
                  <a:moveTo>
                    <a:pt x="0" y="157"/>
                  </a:moveTo>
                  <a:lnTo>
                    <a:pt x="88" y="157"/>
                  </a:lnTo>
                  <a:lnTo>
                    <a:pt x="88" y="178"/>
                  </a:lnTo>
                  <a:lnTo>
                    <a:pt x="0" y="178"/>
                  </a:lnTo>
                  <a:lnTo>
                    <a:pt x="0" y="157"/>
                  </a:lnTo>
                  <a:close/>
                  <a:moveTo>
                    <a:pt x="0" y="125"/>
                  </a:moveTo>
                  <a:lnTo>
                    <a:pt x="88" y="125"/>
                  </a:lnTo>
                  <a:lnTo>
                    <a:pt x="88" y="146"/>
                  </a:lnTo>
                  <a:lnTo>
                    <a:pt x="0" y="146"/>
                  </a:lnTo>
                  <a:lnTo>
                    <a:pt x="0" y="125"/>
                  </a:lnTo>
                  <a:close/>
                  <a:moveTo>
                    <a:pt x="0" y="93"/>
                  </a:moveTo>
                  <a:lnTo>
                    <a:pt x="88" y="93"/>
                  </a:lnTo>
                  <a:lnTo>
                    <a:pt x="88" y="114"/>
                  </a:lnTo>
                  <a:lnTo>
                    <a:pt x="0" y="114"/>
                  </a:lnTo>
                  <a:lnTo>
                    <a:pt x="0" y="93"/>
                  </a:lnTo>
                  <a:close/>
                  <a:moveTo>
                    <a:pt x="0" y="47"/>
                  </a:moveTo>
                  <a:lnTo>
                    <a:pt x="88" y="47"/>
                  </a:lnTo>
                  <a:lnTo>
                    <a:pt x="88" y="83"/>
                  </a:lnTo>
                  <a:lnTo>
                    <a:pt x="0" y="83"/>
                  </a:lnTo>
                  <a:lnTo>
                    <a:pt x="0" y="47"/>
                  </a:lnTo>
                  <a:close/>
                  <a:moveTo>
                    <a:pt x="0" y="0"/>
                  </a:moveTo>
                  <a:lnTo>
                    <a:pt x="88" y="0"/>
                  </a:lnTo>
                  <a:lnTo>
                    <a:pt x="88" y="36"/>
                  </a:lnTo>
                  <a:lnTo>
                    <a:pt x="0" y="36"/>
                  </a:lnTo>
                  <a:lnTo>
                    <a:pt x="0"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736" name="Rectangle 24">
              <a:extLst>
                <a:ext uri="{FF2B5EF4-FFF2-40B4-BE49-F238E27FC236}">
                  <a16:creationId xmlns:a16="http://schemas.microsoft.com/office/drawing/2014/main" id="{F108ADD8-1441-4F74-AFDB-39A9A13128B4}"/>
                </a:ext>
              </a:extLst>
            </p:cNvPr>
            <p:cNvSpPr>
              <a:spLocks noChangeArrowheads="1"/>
            </p:cNvSpPr>
            <p:nvPr/>
          </p:nvSpPr>
          <p:spPr bwMode="auto">
            <a:xfrm>
              <a:off x="368" y="1610"/>
              <a:ext cx="88" cy="21"/>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737" name="Rectangle 25">
              <a:extLst>
                <a:ext uri="{FF2B5EF4-FFF2-40B4-BE49-F238E27FC236}">
                  <a16:creationId xmlns:a16="http://schemas.microsoft.com/office/drawing/2014/main" id="{FD8E7022-85CA-4ECB-A80D-9BE50A737BB4}"/>
                </a:ext>
              </a:extLst>
            </p:cNvPr>
            <p:cNvSpPr>
              <a:spLocks noChangeArrowheads="1"/>
            </p:cNvSpPr>
            <p:nvPr/>
          </p:nvSpPr>
          <p:spPr bwMode="auto">
            <a:xfrm>
              <a:off x="368" y="1578"/>
              <a:ext cx="88" cy="21"/>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738" name="Rectangle 26">
              <a:extLst>
                <a:ext uri="{FF2B5EF4-FFF2-40B4-BE49-F238E27FC236}">
                  <a16:creationId xmlns:a16="http://schemas.microsoft.com/office/drawing/2014/main" id="{AEE25D1D-690A-41B7-9520-9DC3531947D9}"/>
                </a:ext>
              </a:extLst>
            </p:cNvPr>
            <p:cNvSpPr>
              <a:spLocks noChangeArrowheads="1"/>
            </p:cNvSpPr>
            <p:nvPr/>
          </p:nvSpPr>
          <p:spPr bwMode="auto">
            <a:xfrm>
              <a:off x="368" y="1546"/>
              <a:ext cx="88" cy="21"/>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739" name="Rectangle 27">
              <a:extLst>
                <a:ext uri="{FF2B5EF4-FFF2-40B4-BE49-F238E27FC236}">
                  <a16:creationId xmlns:a16="http://schemas.microsoft.com/office/drawing/2014/main" id="{A88AC526-38AD-4DC4-AE3B-301C5D6C5134}"/>
                </a:ext>
              </a:extLst>
            </p:cNvPr>
            <p:cNvSpPr>
              <a:spLocks noChangeArrowheads="1"/>
            </p:cNvSpPr>
            <p:nvPr/>
          </p:nvSpPr>
          <p:spPr bwMode="auto">
            <a:xfrm>
              <a:off x="368" y="1514"/>
              <a:ext cx="88" cy="21"/>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740" name="Rectangle 28">
              <a:extLst>
                <a:ext uri="{FF2B5EF4-FFF2-40B4-BE49-F238E27FC236}">
                  <a16:creationId xmlns:a16="http://schemas.microsoft.com/office/drawing/2014/main" id="{CD78B09D-8DBC-4082-B3AE-86C1366C7703}"/>
                </a:ext>
              </a:extLst>
            </p:cNvPr>
            <p:cNvSpPr>
              <a:spLocks noChangeArrowheads="1"/>
            </p:cNvSpPr>
            <p:nvPr/>
          </p:nvSpPr>
          <p:spPr bwMode="auto">
            <a:xfrm>
              <a:off x="368" y="1468"/>
              <a:ext cx="88" cy="36"/>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741" name="Rectangle 29">
              <a:extLst>
                <a:ext uri="{FF2B5EF4-FFF2-40B4-BE49-F238E27FC236}">
                  <a16:creationId xmlns:a16="http://schemas.microsoft.com/office/drawing/2014/main" id="{8016CC82-DB7F-460E-8DE9-F1FC04978F1B}"/>
                </a:ext>
              </a:extLst>
            </p:cNvPr>
            <p:cNvSpPr>
              <a:spLocks noChangeArrowheads="1"/>
            </p:cNvSpPr>
            <p:nvPr/>
          </p:nvSpPr>
          <p:spPr bwMode="auto">
            <a:xfrm>
              <a:off x="368" y="1421"/>
              <a:ext cx="88" cy="36"/>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742" name="Rectangle 30">
              <a:extLst>
                <a:ext uri="{FF2B5EF4-FFF2-40B4-BE49-F238E27FC236}">
                  <a16:creationId xmlns:a16="http://schemas.microsoft.com/office/drawing/2014/main" id="{07DC0E0E-CB6F-4C29-8B40-BCB02A8A506D}"/>
                </a:ext>
              </a:extLst>
            </p:cNvPr>
            <p:cNvSpPr>
              <a:spLocks noChangeArrowheads="1"/>
            </p:cNvSpPr>
            <p:nvPr/>
          </p:nvSpPr>
          <p:spPr bwMode="auto">
            <a:xfrm>
              <a:off x="341" y="1791"/>
              <a:ext cx="141" cy="9"/>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pic>
          <p:nvPicPr>
            <p:cNvPr id="243743" name="Picture 31">
              <a:extLst>
                <a:ext uri="{FF2B5EF4-FFF2-40B4-BE49-F238E27FC236}">
                  <a16:creationId xmlns:a16="http://schemas.microsoft.com/office/drawing/2014/main" id="{2E9D7613-BB1E-4D26-B351-15CEC8D52DB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1" y="1671"/>
              <a:ext cx="26" cy="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744" name="Picture 32">
              <a:extLst>
                <a:ext uri="{FF2B5EF4-FFF2-40B4-BE49-F238E27FC236}">
                  <a16:creationId xmlns:a16="http://schemas.microsoft.com/office/drawing/2014/main" id="{D52E99D6-2B7F-43EE-A702-EE6145D5794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1" y="1680"/>
              <a:ext cx="17"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745" name="Picture 33">
              <a:extLst>
                <a:ext uri="{FF2B5EF4-FFF2-40B4-BE49-F238E27FC236}">
                  <a16:creationId xmlns:a16="http://schemas.microsoft.com/office/drawing/2014/main" id="{0AF4327C-DA55-4D3D-B561-B9E18482094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1" y="1705"/>
              <a:ext cx="17"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746" name="Rectangle 34">
              <a:extLst>
                <a:ext uri="{FF2B5EF4-FFF2-40B4-BE49-F238E27FC236}">
                  <a16:creationId xmlns:a16="http://schemas.microsoft.com/office/drawing/2014/main" id="{C67C9B62-765A-42F6-9CF1-C4C729FF2433}"/>
                </a:ext>
              </a:extLst>
            </p:cNvPr>
            <p:cNvSpPr>
              <a:spLocks noChangeArrowheads="1"/>
            </p:cNvSpPr>
            <p:nvPr/>
          </p:nvSpPr>
          <p:spPr bwMode="auto">
            <a:xfrm>
              <a:off x="389" y="1439"/>
              <a:ext cx="13" cy="4"/>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pic>
          <p:nvPicPr>
            <p:cNvPr id="243747" name="Picture 35">
              <a:extLst>
                <a:ext uri="{FF2B5EF4-FFF2-40B4-BE49-F238E27FC236}">
                  <a16:creationId xmlns:a16="http://schemas.microsoft.com/office/drawing/2014/main" id="{A28BF247-D07E-430B-A3D7-12BC5F9A2AF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67" y="1423"/>
              <a:ext cx="77"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748" name="Picture 36">
              <a:extLst>
                <a:ext uri="{FF2B5EF4-FFF2-40B4-BE49-F238E27FC236}">
                  <a16:creationId xmlns:a16="http://schemas.microsoft.com/office/drawing/2014/main" id="{8D743C24-1C3C-4A5C-A0D9-2765D27B37B2}"/>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67" y="1423"/>
              <a:ext cx="77"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749" name="Rectangle 37">
              <a:extLst>
                <a:ext uri="{FF2B5EF4-FFF2-40B4-BE49-F238E27FC236}">
                  <a16:creationId xmlns:a16="http://schemas.microsoft.com/office/drawing/2014/main" id="{CAB6943E-F6D1-40DC-B53D-3CC881549D66}"/>
                </a:ext>
              </a:extLst>
            </p:cNvPr>
            <p:cNvSpPr>
              <a:spLocks noChangeArrowheads="1"/>
            </p:cNvSpPr>
            <p:nvPr/>
          </p:nvSpPr>
          <p:spPr bwMode="auto">
            <a:xfrm>
              <a:off x="374" y="1428"/>
              <a:ext cx="75" cy="7"/>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pic>
          <p:nvPicPr>
            <p:cNvPr id="243750" name="Picture 38">
              <a:extLst>
                <a:ext uri="{FF2B5EF4-FFF2-40B4-BE49-F238E27FC236}">
                  <a16:creationId xmlns:a16="http://schemas.microsoft.com/office/drawing/2014/main" id="{071ECE45-13F1-4C73-8F0D-04DAC9E19C86}"/>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67" y="1475"/>
              <a:ext cx="77"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751" name="Picture 39">
              <a:extLst>
                <a:ext uri="{FF2B5EF4-FFF2-40B4-BE49-F238E27FC236}">
                  <a16:creationId xmlns:a16="http://schemas.microsoft.com/office/drawing/2014/main" id="{70201B0B-D04D-4171-8766-FBA389C6398A}"/>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67" y="1475"/>
              <a:ext cx="77"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752" name="Freeform 40">
              <a:extLst>
                <a:ext uri="{FF2B5EF4-FFF2-40B4-BE49-F238E27FC236}">
                  <a16:creationId xmlns:a16="http://schemas.microsoft.com/office/drawing/2014/main" id="{3DA740E3-8D81-49B7-807D-4B969C40CEA5}"/>
                </a:ext>
              </a:extLst>
            </p:cNvPr>
            <p:cNvSpPr>
              <a:spLocks/>
            </p:cNvSpPr>
            <p:nvPr/>
          </p:nvSpPr>
          <p:spPr bwMode="auto">
            <a:xfrm>
              <a:off x="373" y="1476"/>
              <a:ext cx="74" cy="14"/>
            </a:xfrm>
            <a:custGeom>
              <a:avLst/>
              <a:gdLst>
                <a:gd name="T0" fmla="*/ 0 w 139"/>
                <a:gd name="T1" fmla="*/ 6 h 26"/>
                <a:gd name="T2" fmla="*/ 38 w 139"/>
                <a:gd name="T3" fmla="*/ 6 h 26"/>
                <a:gd name="T4" fmla="*/ 114 w 139"/>
                <a:gd name="T5" fmla="*/ 6 h 26"/>
                <a:gd name="T6" fmla="*/ 114 w 139"/>
                <a:gd name="T7" fmla="*/ 6 h 26"/>
                <a:gd name="T8" fmla="*/ 139 w 139"/>
                <a:gd name="T9" fmla="*/ 6 h 26"/>
                <a:gd name="T10" fmla="*/ 139 w 139"/>
                <a:gd name="T11" fmla="*/ 26 h 26"/>
                <a:gd name="T12" fmla="*/ 0 w 139"/>
                <a:gd name="T13" fmla="*/ 26 h 26"/>
                <a:gd name="T14" fmla="*/ 0 w 139"/>
                <a:gd name="T15" fmla="*/ 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9" h="26">
                  <a:moveTo>
                    <a:pt x="0" y="6"/>
                  </a:moveTo>
                  <a:lnTo>
                    <a:pt x="38" y="6"/>
                  </a:lnTo>
                  <a:cubicBezTo>
                    <a:pt x="63" y="0"/>
                    <a:pt x="89" y="0"/>
                    <a:pt x="114" y="6"/>
                  </a:cubicBezTo>
                  <a:lnTo>
                    <a:pt x="114" y="6"/>
                  </a:lnTo>
                  <a:lnTo>
                    <a:pt x="139" y="6"/>
                  </a:lnTo>
                  <a:lnTo>
                    <a:pt x="139" y="26"/>
                  </a:lnTo>
                  <a:lnTo>
                    <a:pt x="0" y="26"/>
                  </a:lnTo>
                  <a:lnTo>
                    <a:pt x="0" y="6"/>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753" name="Rectangle 41">
              <a:extLst>
                <a:ext uri="{FF2B5EF4-FFF2-40B4-BE49-F238E27FC236}">
                  <a16:creationId xmlns:a16="http://schemas.microsoft.com/office/drawing/2014/main" id="{46CC8A55-A7C2-4C4B-A8E8-F733ACCF733E}"/>
                </a:ext>
              </a:extLst>
            </p:cNvPr>
            <p:cNvSpPr>
              <a:spLocks noChangeArrowheads="1"/>
            </p:cNvSpPr>
            <p:nvPr/>
          </p:nvSpPr>
          <p:spPr bwMode="auto">
            <a:xfrm>
              <a:off x="376" y="1484"/>
              <a:ext cx="68" cy="3"/>
            </a:xfrm>
            <a:prstGeom prst="rect">
              <a:avLst/>
            </a:prstGeom>
            <a:solidFill>
              <a:srgbClr val="DBDAC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754" name="Rectangle 42">
              <a:extLst>
                <a:ext uri="{FF2B5EF4-FFF2-40B4-BE49-F238E27FC236}">
                  <a16:creationId xmlns:a16="http://schemas.microsoft.com/office/drawing/2014/main" id="{3AB72880-4580-4F04-B63A-F35C9BB585B9}"/>
                </a:ext>
              </a:extLst>
            </p:cNvPr>
            <p:cNvSpPr>
              <a:spLocks noChangeArrowheads="1"/>
            </p:cNvSpPr>
            <p:nvPr/>
          </p:nvSpPr>
          <p:spPr bwMode="auto">
            <a:xfrm>
              <a:off x="376" y="1484"/>
              <a:ext cx="68" cy="3"/>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pic>
          <p:nvPicPr>
            <p:cNvPr id="243755" name="Picture 43">
              <a:extLst>
                <a:ext uri="{FF2B5EF4-FFF2-40B4-BE49-F238E27FC236}">
                  <a16:creationId xmlns:a16="http://schemas.microsoft.com/office/drawing/2014/main" id="{ED0B1012-6919-4526-9993-52F345E9B9E1}"/>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67" y="1517"/>
              <a:ext cx="77"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756" name="Picture 44">
              <a:extLst>
                <a:ext uri="{FF2B5EF4-FFF2-40B4-BE49-F238E27FC236}">
                  <a16:creationId xmlns:a16="http://schemas.microsoft.com/office/drawing/2014/main" id="{B4420E70-7738-4F7F-A8D3-312DA884F25F}"/>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67" y="1517"/>
              <a:ext cx="77"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757" name="Freeform 45">
              <a:extLst>
                <a:ext uri="{FF2B5EF4-FFF2-40B4-BE49-F238E27FC236}">
                  <a16:creationId xmlns:a16="http://schemas.microsoft.com/office/drawing/2014/main" id="{0FF2CB7E-BC6B-470E-AC5F-FCD9B49EAB8F}"/>
                </a:ext>
              </a:extLst>
            </p:cNvPr>
            <p:cNvSpPr>
              <a:spLocks/>
            </p:cNvSpPr>
            <p:nvPr/>
          </p:nvSpPr>
          <p:spPr bwMode="auto">
            <a:xfrm>
              <a:off x="373" y="1517"/>
              <a:ext cx="77" cy="12"/>
            </a:xfrm>
            <a:custGeom>
              <a:avLst/>
              <a:gdLst>
                <a:gd name="T0" fmla="*/ 0 w 144"/>
                <a:gd name="T1" fmla="*/ 17 h 22"/>
                <a:gd name="T2" fmla="*/ 0 w 144"/>
                <a:gd name="T3" fmla="*/ 6 h 22"/>
                <a:gd name="T4" fmla="*/ 46 w 144"/>
                <a:gd name="T5" fmla="*/ 6 h 22"/>
                <a:gd name="T6" fmla="*/ 98 w 144"/>
                <a:gd name="T7" fmla="*/ 6 h 22"/>
                <a:gd name="T8" fmla="*/ 98 w 144"/>
                <a:gd name="T9" fmla="*/ 6 h 22"/>
                <a:gd name="T10" fmla="*/ 144 w 144"/>
                <a:gd name="T11" fmla="*/ 6 h 22"/>
                <a:gd name="T12" fmla="*/ 144 w 144"/>
                <a:gd name="T13" fmla="*/ 17 h 22"/>
                <a:gd name="T14" fmla="*/ 98 w 144"/>
                <a:gd name="T15" fmla="*/ 17 h 22"/>
                <a:gd name="T16" fmla="*/ 46 w 144"/>
                <a:gd name="T17" fmla="*/ 17 h 22"/>
                <a:gd name="T18" fmla="*/ 46 w 144"/>
                <a:gd name="T19" fmla="*/ 17 h 22"/>
                <a:gd name="T20" fmla="*/ 0 w 144"/>
                <a:gd name="T21"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22">
                  <a:moveTo>
                    <a:pt x="0" y="17"/>
                  </a:moveTo>
                  <a:lnTo>
                    <a:pt x="0" y="6"/>
                  </a:lnTo>
                  <a:lnTo>
                    <a:pt x="46" y="6"/>
                  </a:lnTo>
                  <a:cubicBezTo>
                    <a:pt x="62" y="0"/>
                    <a:pt x="82" y="0"/>
                    <a:pt x="98" y="6"/>
                  </a:cubicBezTo>
                  <a:lnTo>
                    <a:pt x="98" y="6"/>
                  </a:lnTo>
                  <a:lnTo>
                    <a:pt x="144" y="6"/>
                  </a:lnTo>
                  <a:lnTo>
                    <a:pt x="144" y="17"/>
                  </a:lnTo>
                  <a:lnTo>
                    <a:pt x="98" y="17"/>
                  </a:lnTo>
                  <a:cubicBezTo>
                    <a:pt x="81" y="22"/>
                    <a:pt x="62" y="22"/>
                    <a:pt x="46" y="17"/>
                  </a:cubicBezTo>
                  <a:lnTo>
                    <a:pt x="46" y="17"/>
                  </a:lnTo>
                  <a:lnTo>
                    <a:pt x="0" y="17"/>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pic>
          <p:nvPicPr>
            <p:cNvPr id="243758" name="Picture 46">
              <a:extLst>
                <a:ext uri="{FF2B5EF4-FFF2-40B4-BE49-F238E27FC236}">
                  <a16:creationId xmlns:a16="http://schemas.microsoft.com/office/drawing/2014/main" id="{9EEBC792-F884-495B-ADDC-EED3921A71B1}"/>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10" y="1432"/>
              <a:ext cx="42"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759" name="Picture 47">
              <a:extLst>
                <a:ext uri="{FF2B5EF4-FFF2-40B4-BE49-F238E27FC236}">
                  <a16:creationId xmlns:a16="http://schemas.microsoft.com/office/drawing/2014/main" id="{6F3D1FD3-DDAF-4F80-B087-BCE536F3F269}"/>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10" y="1432"/>
              <a:ext cx="42"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760" name="Freeform 48">
              <a:extLst>
                <a:ext uri="{FF2B5EF4-FFF2-40B4-BE49-F238E27FC236}">
                  <a16:creationId xmlns:a16="http://schemas.microsoft.com/office/drawing/2014/main" id="{DFFCD467-221A-44FD-A701-987AF16091E8}"/>
                </a:ext>
              </a:extLst>
            </p:cNvPr>
            <p:cNvSpPr>
              <a:spLocks noEditPoints="1"/>
            </p:cNvSpPr>
            <p:nvPr/>
          </p:nvSpPr>
          <p:spPr bwMode="auto">
            <a:xfrm>
              <a:off x="412" y="1438"/>
              <a:ext cx="38" cy="94"/>
            </a:xfrm>
            <a:custGeom>
              <a:avLst/>
              <a:gdLst>
                <a:gd name="T0" fmla="*/ 27 w 38"/>
                <a:gd name="T1" fmla="*/ 5 h 94"/>
                <a:gd name="T2" fmla="*/ 37 w 38"/>
                <a:gd name="T3" fmla="*/ 5 h 94"/>
                <a:gd name="T4" fmla="*/ 37 w 38"/>
                <a:gd name="T5" fmla="*/ 0 h 94"/>
                <a:gd name="T6" fmla="*/ 27 w 38"/>
                <a:gd name="T7" fmla="*/ 0 h 94"/>
                <a:gd name="T8" fmla="*/ 27 w 38"/>
                <a:gd name="T9" fmla="*/ 5 h 94"/>
                <a:gd name="T10" fmla="*/ 16 w 38"/>
                <a:gd name="T11" fmla="*/ 4 h 94"/>
                <a:gd name="T12" fmla="*/ 10 w 38"/>
                <a:gd name="T13" fmla="*/ 8 h 94"/>
                <a:gd name="T14" fmla="*/ 10 w 38"/>
                <a:gd name="T15" fmla="*/ 1 h 94"/>
                <a:gd name="T16" fmla="*/ 16 w 38"/>
                <a:gd name="T17" fmla="*/ 4 h 94"/>
                <a:gd name="T18" fmla="*/ 0 w 38"/>
                <a:gd name="T19" fmla="*/ 4 h 94"/>
                <a:gd name="T20" fmla="*/ 6 w 38"/>
                <a:gd name="T21" fmla="*/ 1 h 94"/>
                <a:gd name="T22" fmla="*/ 6 w 38"/>
                <a:gd name="T23" fmla="*/ 8 h 94"/>
                <a:gd name="T24" fmla="*/ 0 w 38"/>
                <a:gd name="T25" fmla="*/ 4 h 94"/>
                <a:gd name="T26" fmla="*/ 21 w 38"/>
                <a:gd name="T27" fmla="*/ 59 h 94"/>
                <a:gd name="T28" fmla="*/ 35 w 38"/>
                <a:gd name="T29" fmla="*/ 59 h 94"/>
                <a:gd name="T30" fmla="*/ 35 w 38"/>
                <a:gd name="T31" fmla="*/ 55 h 94"/>
                <a:gd name="T32" fmla="*/ 21 w 38"/>
                <a:gd name="T33" fmla="*/ 55 h 94"/>
                <a:gd name="T34" fmla="*/ 21 w 38"/>
                <a:gd name="T35" fmla="*/ 59 h 94"/>
                <a:gd name="T36" fmla="*/ 24 w 38"/>
                <a:gd name="T37" fmla="*/ 94 h 94"/>
                <a:gd name="T38" fmla="*/ 38 w 38"/>
                <a:gd name="T39" fmla="*/ 94 h 94"/>
                <a:gd name="T40" fmla="*/ 38 w 38"/>
                <a:gd name="T41" fmla="*/ 91 h 94"/>
                <a:gd name="T42" fmla="*/ 24 w 38"/>
                <a:gd name="T43" fmla="*/ 91 h 94"/>
                <a:gd name="T44" fmla="*/ 24 w 38"/>
                <a:gd name="T45"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94">
                  <a:moveTo>
                    <a:pt x="27" y="5"/>
                  </a:moveTo>
                  <a:lnTo>
                    <a:pt x="37" y="5"/>
                  </a:lnTo>
                  <a:lnTo>
                    <a:pt x="37" y="0"/>
                  </a:lnTo>
                  <a:lnTo>
                    <a:pt x="27" y="0"/>
                  </a:lnTo>
                  <a:lnTo>
                    <a:pt x="27" y="5"/>
                  </a:lnTo>
                  <a:moveTo>
                    <a:pt x="16" y="4"/>
                  </a:moveTo>
                  <a:lnTo>
                    <a:pt x="10" y="8"/>
                  </a:lnTo>
                  <a:lnTo>
                    <a:pt x="10" y="1"/>
                  </a:lnTo>
                  <a:lnTo>
                    <a:pt x="16" y="4"/>
                  </a:lnTo>
                  <a:moveTo>
                    <a:pt x="0" y="4"/>
                  </a:moveTo>
                  <a:lnTo>
                    <a:pt x="6" y="1"/>
                  </a:lnTo>
                  <a:lnTo>
                    <a:pt x="6" y="8"/>
                  </a:lnTo>
                  <a:lnTo>
                    <a:pt x="0" y="4"/>
                  </a:lnTo>
                  <a:moveTo>
                    <a:pt x="21" y="59"/>
                  </a:moveTo>
                  <a:lnTo>
                    <a:pt x="35" y="59"/>
                  </a:lnTo>
                  <a:lnTo>
                    <a:pt x="35" y="55"/>
                  </a:lnTo>
                  <a:lnTo>
                    <a:pt x="21" y="55"/>
                  </a:lnTo>
                  <a:lnTo>
                    <a:pt x="21" y="59"/>
                  </a:lnTo>
                  <a:moveTo>
                    <a:pt x="24" y="94"/>
                  </a:moveTo>
                  <a:lnTo>
                    <a:pt x="38" y="94"/>
                  </a:lnTo>
                  <a:lnTo>
                    <a:pt x="38" y="91"/>
                  </a:lnTo>
                  <a:lnTo>
                    <a:pt x="24" y="91"/>
                  </a:lnTo>
                  <a:lnTo>
                    <a:pt x="24" y="94"/>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761" name="Freeform 49">
              <a:extLst>
                <a:ext uri="{FF2B5EF4-FFF2-40B4-BE49-F238E27FC236}">
                  <a16:creationId xmlns:a16="http://schemas.microsoft.com/office/drawing/2014/main" id="{C9682611-2D31-492A-830E-4B4398E48ED4}"/>
                </a:ext>
              </a:extLst>
            </p:cNvPr>
            <p:cNvSpPr>
              <a:spLocks noEditPoints="1"/>
            </p:cNvSpPr>
            <p:nvPr/>
          </p:nvSpPr>
          <p:spPr bwMode="auto">
            <a:xfrm>
              <a:off x="373" y="1439"/>
              <a:ext cx="8" cy="57"/>
            </a:xfrm>
            <a:custGeom>
              <a:avLst/>
              <a:gdLst>
                <a:gd name="T0" fmla="*/ 2 w 8"/>
                <a:gd name="T1" fmla="*/ 0 h 57"/>
                <a:gd name="T2" fmla="*/ 8 w 8"/>
                <a:gd name="T3" fmla="*/ 0 h 57"/>
                <a:gd name="T4" fmla="*/ 0 w 8"/>
                <a:gd name="T5" fmla="*/ 57 h 57"/>
                <a:gd name="T6" fmla="*/ 7 w 8"/>
                <a:gd name="T7" fmla="*/ 57 h 57"/>
              </a:gdLst>
              <a:ahLst/>
              <a:cxnLst>
                <a:cxn ang="0">
                  <a:pos x="T0" y="T1"/>
                </a:cxn>
                <a:cxn ang="0">
                  <a:pos x="T2" y="T3"/>
                </a:cxn>
                <a:cxn ang="0">
                  <a:pos x="T4" y="T5"/>
                </a:cxn>
                <a:cxn ang="0">
                  <a:pos x="T6" y="T7"/>
                </a:cxn>
              </a:cxnLst>
              <a:rect l="0" t="0" r="r" b="b"/>
              <a:pathLst>
                <a:path w="8" h="57">
                  <a:moveTo>
                    <a:pt x="2" y="0"/>
                  </a:moveTo>
                  <a:lnTo>
                    <a:pt x="8" y="0"/>
                  </a:lnTo>
                  <a:moveTo>
                    <a:pt x="0" y="57"/>
                  </a:moveTo>
                  <a:lnTo>
                    <a:pt x="7" y="57"/>
                  </a:lnTo>
                </a:path>
              </a:pathLst>
            </a:custGeom>
            <a:noFill/>
            <a:ln w="4763" cap="flat">
              <a:solidFill>
                <a:srgbClr val="00FF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762" name="Rectangle 50">
              <a:extLst>
                <a:ext uri="{FF2B5EF4-FFF2-40B4-BE49-F238E27FC236}">
                  <a16:creationId xmlns:a16="http://schemas.microsoft.com/office/drawing/2014/main" id="{475F5DFC-6073-4DC6-8A80-704CBD059301}"/>
                </a:ext>
              </a:extLst>
            </p:cNvPr>
            <p:cNvSpPr>
              <a:spLocks noChangeArrowheads="1"/>
            </p:cNvSpPr>
            <p:nvPr/>
          </p:nvSpPr>
          <p:spPr bwMode="auto">
            <a:xfrm>
              <a:off x="350" y="1663"/>
              <a:ext cx="8" cy="111"/>
            </a:xfrm>
            <a:prstGeom prst="rect">
              <a:avLst/>
            </a:prstGeom>
            <a:solidFill>
              <a:srgbClr val="B6B6B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763" name="Rectangle 51">
              <a:extLst>
                <a:ext uri="{FF2B5EF4-FFF2-40B4-BE49-F238E27FC236}">
                  <a16:creationId xmlns:a16="http://schemas.microsoft.com/office/drawing/2014/main" id="{934D351D-02CB-4B2E-BDCC-FFCF64093EBA}"/>
                </a:ext>
              </a:extLst>
            </p:cNvPr>
            <p:cNvSpPr>
              <a:spLocks noChangeArrowheads="1"/>
            </p:cNvSpPr>
            <p:nvPr/>
          </p:nvSpPr>
          <p:spPr bwMode="auto">
            <a:xfrm>
              <a:off x="358" y="1663"/>
              <a:ext cx="9" cy="111"/>
            </a:xfrm>
            <a:prstGeom prst="rect">
              <a:avLst/>
            </a:prstGeom>
            <a:solidFill>
              <a:srgbClr val="71717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764" name="Rectangle 52">
              <a:extLst>
                <a:ext uri="{FF2B5EF4-FFF2-40B4-BE49-F238E27FC236}">
                  <a16:creationId xmlns:a16="http://schemas.microsoft.com/office/drawing/2014/main" id="{CFC56B35-AC2C-4DAC-93B9-362AB772C698}"/>
                </a:ext>
              </a:extLst>
            </p:cNvPr>
            <p:cNvSpPr>
              <a:spLocks noChangeArrowheads="1"/>
            </p:cNvSpPr>
            <p:nvPr/>
          </p:nvSpPr>
          <p:spPr bwMode="auto">
            <a:xfrm>
              <a:off x="367" y="1663"/>
              <a:ext cx="8" cy="111"/>
            </a:xfrm>
            <a:prstGeom prst="rect">
              <a:avLst/>
            </a:prstGeom>
            <a:solidFill>
              <a:srgbClr val="87878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765" name="Rectangle 53">
              <a:extLst>
                <a:ext uri="{FF2B5EF4-FFF2-40B4-BE49-F238E27FC236}">
                  <a16:creationId xmlns:a16="http://schemas.microsoft.com/office/drawing/2014/main" id="{4F32583A-415E-4664-9C94-8B3981D1126E}"/>
                </a:ext>
              </a:extLst>
            </p:cNvPr>
            <p:cNvSpPr>
              <a:spLocks noChangeArrowheads="1"/>
            </p:cNvSpPr>
            <p:nvPr/>
          </p:nvSpPr>
          <p:spPr bwMode="auto">
            <a:xfrm>
              <a:off x="375" y="1663"/>
              <a:ext cx="9" cy="111"/>
            </a:xfrm>
            <a:prstGeom prst="rect">
              <a:avLst/>
            </a:prstGeom>
            <a:solidFill>
              <a:srgbClr val="9C9C9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766" name="Rectangle 54">
              <a:extLst>
                <a:ext uri="{FF2B5EF4-FFF2-40B4-BE49-F238E27FC236}">
                  <a16:creationId xmlns:a16="http://schemas.microsoft.com/office/drawing/2014/main" id="{8FD129C7-DE70-47D8-B701-AC0900913C31}"/>
                </a:ext>
              </a:extLst>
            </p:cNvPr>
            <p:cNvSpPr>
              <a:spLocks noChangeArrowheads="1"/>
            </p:cNvSpPr>
            <p:nvPr/>
          </p:nvSpPr>
          <p:spPr bwMode="auto">
            <a:xfrm>
              <a:off x="384" y="1663"/>
              <a:ext cx="9" cy="111"/>
            </a:xfrm>
            <a:prstGeom prst="rect">
              <a:avLst/>
            </a:prstGeom>
            <a:solidFill>
              <a:srgbClr val="B1B1B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767" name="Rectangle 55">
              <a:extLst>
                <a:ext uri="{FF2B5EF4-FFF2-40B4-BE49-F238E27FC236}">
                  <a16:creationId xmlns:a16="http://schemas.microsoft.com/office/drawing/2014/main" id="{CA4684D0-1E6C-481C-AB84-388B2B91F5F2}"/>
                </a:ext>
              </a:extLst>
            </p:cNvPr>
            <p:cNvSpPr>
              <a:spLocks noChangeArrowheads="1"/>
            </p:cNvSpPr>
            <p:nvPr/>
          </p:nvSpPr>
          <p:spPr bwMode="auto">
            <a:xfrm>
              <a:off x="427" y="1663"/>
              <a:ext cx="8" cy="111"/>
            </a:xfrm>
            <a:prstGeom prst="rect">
              <a:avLst/>
            </a:prstGeom>
            <a:solidFill>
              <a:srgbClr val="75757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768" name="Rectangle 56">
              <a:extLst>
                <a:ext uri="{FF2B5EF4-FFF2-40B4-BE49-F238E27FC236}">
                  <a16:creationId xmlns:a16="http://schemas.microsoft.com/office/drawing/2014/main" id="{27AF9DC4-ECAA-464B-B76A-6007C3C53459}"/>
                </a:ext>
              </a:extLst>
            </p:cNvPr>
            <p:cNvSpPr>
              <a:spLocks noChangeArrowheads="1"/>
            </p:cNvSpPr>
            <p:nvPr/>
          </p:nvSpPr>
          <p:spPr bwMode="auto">
            <a:xfrm>
              <a:off x="435" y="1663"/>
              <a:ext cx="9" cy="111"/>
            </a:xfrm>
            <a:prstGeom prst="rect">
              <a:avLst/>
            </a:prstGeom>
            <a:solidFill>
              <a:srgbClr val="BABAB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769" name="Rectangle 57">
              <a:extLst>
                <a:ext uri="{FF2B5EF4-FFF2-40B4-BE49-F238E27FC236}">
                  <a16:creationId xmlns:a16="http://schemas.microsoft.com/office/drawing/2014/main" id="{767BA575-7579-4A62-AB45-1F3F36E2463F}"/>
                </a:ext>
              </a:extLst>
            </p:cNvPr>
            <p:cNvSpPr>
              <a:spLocks noChangeArrowheads="1"/>
            </p:cNvSpPr>
            <p:nvPr/>
          </p:nvSpPr>
          <p:spPr bwMode="auto">
            <a:xfrm>
              <a:off x="444" y="1663"/>
              <a:ext cx="8" cy="111"/>
            </a:xfrm>
            <a:prstGeom prst="rect">
              <a:avLst/>
            </a:prstGeom>
            <a:solidFill>
              <a:srgbClr val="A5A5A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770" name="Rectangle 58">
              <a:extLst>
                <a:ext uri="{FF2B5EF4-FFF2-40B4-BE49-F238E27FC236}">
                  <a16:creationId xmlns:a16="http://schemas.microsoft.com/office/drawing/2014/main" id="{52A583BF-2FD4-47CF-B5AA-1E739255865C}"/>
                </a:ext>
              </a:extLst>
            </p:cNvPr>
            <p:cNvSpPr>
              <a:spLocks noChangeArrowheads="1"/>
            </p:cNvSpPr>
            <p:nvPr/>
          </p:nvSpPr>
          <p:spPr bwMode="auto">
            <a:xfrm>
              <a:off x="452" y="1663"/>
              <a:ext cx="9" cy="111"/>
            </a:xfrm>
            <a:prstGeom prst="rect">
              <a:avLst/>
            </a:prstGeom>
            <a:solidFill>
              <a:srgbClr val="8F8F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771" name="Rectangle 59">
              <a:extLst>
                <a:ext uri="{FF2B5EF4-FFF2-40B4-BE49-F238E27FC236}">
                  <a16:creationId xmlns:a16="http://schemas.microsoft.com/office/drawing/2014/main" id="{2070E4B9-4B02-4E1A-8E7A-D6A80D0F8804}"/>
                </a:ext>
              </a:extLst>
            </p:cNvPr>
            <p:cNvSpPr>
              <a:spLocks noChangeArrowheads="1"/>
            </p:cNvSpPr>
            <p:nvPr/>
          </p:nvSpPr>
          <p:spPr bwMode="auto">
            <a:xfrm>
              <a:off x="461" y="1663"/>
              <a:ext cx="9" cy="111"/>
            </a:xfrm>
            <a:prstGeom prst="rect">
              <a:avLst/>
            </a:prstGeom>
            <a:solidFill>
              <a:srgbClr val="7B7B7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772" name="Freeform 60">
              <a:extLst>
                <a:ext uri="{FF2B5EF4-FFF2-40B4-BE49-F238E27FC236}">
                  <a16:creationId xmlns:a16="http://schemas.microsoft.com/office/drawing/2014/main" id="{88F8C04E-B27D-427C-A562-AF123C2B8EBB}"/>
                </a:ext>
              </a:extLst>
            </p:cNvPr>
            <p:cNvSpPr>
              <a:spLocks/>
            </p:cNvSpPr>
            <p:nvPr/>
          </p:nvSpPr>
          <p:spPr bwMode="auto">
            <a:xfrm>
              <a:off x="335" y="1338"/>
              <a:ext cx="205" cy="462"/>
            </a:xfrm>
            <a:custGeom>
              <a:avLst/>
              <a:gdLst>
                <a:gd name="T0" fmla="*/ 6 w 205"/>
                <a:gd name="T1" fmla="*/ 462 h 462"/>
                <a:gd name="T2" fmla="*/ 6 w 205"/>
                <a:gd name="T3" fmla="*/ 453 h 462"/>
                <a:gd name="T4" fmla="*/ 0 w 205"/>
                <a:gd name="T5" fmla="*/ 453 h 462"/>
                <a:gd name="T6" fmla="*/ 0 w 205"/>
                <a:gd name="T7" fmla="*/ 51 h 462"/>
                <a:gd name="T8" fmla="*/ 51 w 205"/>
                <a:gd name="T9" fmla="*/ 0 h 462"/>
                <a:gd name="T10" fmla="*/ 205 w 205"/>
                <a:gd name="T11" fmla="*/ 0 h 462"/>
                <a:gd name="T12" fmla="*/ 205 w 205"/>
                <a:gd name="T13" fmla="*/ 401 h 462"/>
                <a:gd name="T14" fmla="*/ 202 w 205"/>
                <a:gd name="T15" fmla="*/ 404 h 462"/>
                <a:gd name="T16" fmla="*/ 202 w 205"/>
                <a:gd name="T17" fmla="*/ 407 h 462"/>
                <a:gd name="T18" fmla="*/ 147 w 205"/>
                <a:gd name="T19" fmla="*/ 462 h 462"/>
                <a:gd name="T20" fmla="*/ 6 w 205"/>
                <a:gd name="T2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5" h="462">
                  <a:moveTo>
                    <a:pt x="6" y="462"/>
                  </a:moveTo>
                  <a:lnTo>
                    <a:pt x="6" y="453"/>
                  </a:lnTo>
                  <a:lnTo>
                    <a:pt x="0" y="453"/>
                  </a:lnTo>
                  <a:lnTo>
                    <a:pt x="0" y="51"/>
                  </a:lnTo>
                  <a:lnTo>
                    <a:pt x="51" y="0"/>
                  </a:lnTo>
                  <a:lnTo>
                    <a:pt x="205" y="0"/>
                  </a:lnTo>
                  <a:lnTo>
                    <a:pt x="205" y="401"/>
                  </a:lnTo>
                  <a:lnTo>
                    <a:pt x="202" y="404"/>
                  </a:lnTo>
                  <a:lnTo>
                    <a:pt x="202" y="407"/>
                  </a:lnTo>
                  <a:lnTo>
                    <a:pt x="147" y="462"/>
                  </a:lnTo>
                  <a:lnTo>
                    <a:pt x="6" y="462"/>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43773" name="Rectangle 61">
            <a:extLst>
              <a:ext uri="{FF2B5EF4-FFF2-40B4-BE49-F238E27FC236}">
                <a16:creationId xmlns:a16="http://schemas.microsoft.com/office/drawing/2014/main" id="{9271CD92-5FC0-47C9-B9DB-8F622C74FA73}"/>
              </a:ext>
            </a:extLst>
          </p:cNvPr>
          <p:cNvSpPr>
            <a:spLocks noChangeArrowheads="1"/>
          </p:cNvSpPr>
          <p:nvPr/>
        </p:nvSpPr>
        <p:spPr bwMode="auto">
          <a:xfrm>
            <a:off x="1077913" y="5167313"/>
            <a:ext cx="1550987" cy="1614487"/>
          </a:xfrm>
          <a:prstGeom prst="rect">
            <a:avLst/>
          </a:prstGeom>
          <a:noFill/>
          <a:ln w="9525">
            <a:solidFill>
              <a:schemeClr val="tx1"/>
            </a:solidFill>
            <a:miter lim="800000"/>
            <a:headEnd/>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3774" name="Text Box 62">
            <a:extLst>
              <a:ext uri="{FF2B5EF4-FFF2-40B4-BE49-F238E27FC236}">
                <a16:creationId xmlns:a16="http://schemas.microsoft.com/office/drawing/2014/main" id="{38B258D9-A7B9-489C-8198-4F67922C1E62}"/>
              </a:ext>
            </a:extLst>
          </p:cNvPr>
          <p:cNvSpPr txBox="1">
            <a:spLocks noChangeArrowheads="1"/>
          </p:cNvSpPr>
          <p:nvPr/>
        </p:nvSpPr>
        <p:spPr bwMode="auto">
          <a:xfrm>
            <a:off x="1022350" y="5240338"/>
            <a:ext cx="17145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03" tIns="45703" rIns="91403" bIns="45703">
            <a:spAutoFit/>
          </a:bodyPr>
          <a:lstStyle/>
          <a:p>
            <a:pPr algn="ctr" eaLnBrk="0" hangingPunct="0"/>
            <a:r>
              <a:rPr lang="en-US" altLang="en-US"/>
              <a:t>Observatory data servers</a:t>
            </a:r>
          </a:p>
        </p:txBody>
      </p:sp>
      <p:sp>
        <p:nvSpPr>
          <p:cNvPr id="243775" name="AutoShape 63">
            <a:extLst>
              <a:ext uri="{FF2B5EF4-FFF2-40B4-BE49-F238E27FC236}">
                <a16:creationId xmlns:a16="http://schemas.microsoft.com/office/drawing/2014/main" id="{56CAFC49-4560-488F-82F6-B645896A1466}"/>
              </a:ext>
            </a:extLst>
          </p:cNvPr>
          <p:cNvSpPr>
            <a:spLocks noChangeArrowheads="1"/>
          </p:cNvSpPr>
          <p:nvPr/>
        </p:nvSpPr>
        <p:spPr bwMode="auto">
          <a:xfrm rot="3761296">
            <a:off x="2897188" y="4568825"/>
            <a:ext cx="215900" cy="889000"/>
          </a:xfrm>
          <a:prstGeom prst="upArrow">
            <a:avLst>
              <a:gd name="adj1" fmla="val 50000"/>
              <a:gd name="adj2" fmla="val 102941"/>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43776" name="Group 64">
            <a:extLst>
              <a:ext uri="{FF2B5EF4-FFF2-40B4-BE49-F238E27FC236}">
                <a16:creationId xmlns:a16="http://schemas.microsoft.com/office/drawing/2014/main" id="{7EB9B473-3526-412D-B7FE-72E5FE44DF1A}"/>
              </a:ext>
            </a:extLst>
          </p:cNvPr>
          <p:cNvGrpSpPr>
            <a:grpSpLocks/>
          </p:cNvGrpSpPr>
          <p:nvPr/>
        </p:nvGrpSpPr>
        <p:grpSpPr bwMode="auto">
          <a:xfrm>
            <a:off x="3563938" y="5937250"/>
            <a:ext cx="454025" cy="693738"/>
            <a:chOff x="335" y="1338"/>
            <a:chExt cx="205" cy="462"/>
          </a:xfrm>
        </p:grpSpPr>
        <p:sp>
          <p:nvSpPr>
            <p:cNvPr id="243777" name="Freeform 65">
              <a:extLst>
                <a:ext uri="{FF2B5EF4-FFF2-40B4-BE49-F238E27FC236}">
                  <a16:creationId xmlns:a16="http://schemas.microsoft.com/office/drawing/2014/main" id="{0D5FF9B2-7775-481D-8FF5-35FEB98B46C5}"/>
                </a:ext>
              </a:extLst>
            </p:cNvPr>
            <p:cNvSpPr>
              <a:spLocks/>
            </p:cNvSpPr>
            <p:nvPr/>
          </p:nvSpPr>
          <p:spPr bwMode="auto">
            <a:xfrm>
              <a:off x="482" y="1736"/>
              <a:ext cx="55" cy="64"/>
            </a:xfrm>
            <a:custGeom>
              <a:avLst/>
              <a:gdLst>
                <a:gd name="T0" fmla="*/ 0 w 55"/>
                <a:gd name="T1" fmla="*/ 64 h 64"/>
                <a:gd name="T2" fmla="*/ 55 w 55"/>
                <a:gd name="T3" fmla="*/ 9 h 64"/>
                <a:gd name="T4" fmla="*/ 55 w 55"/>
                <a:gd name="T5" fmla="*/ 0 h 64"/>
                <a:gd name="T6" fmla="*/ 0 w 55"/>
                <a:gd name="T7" fmla="*/ 55 h 64"/>
                <a:gd name="T8" fmla="*/ 0 w 55"/>
                <a:gd name="T9" fmla="*/ 64 h 64"/>
              </a:gdLst>
              <a:ahLst/>
              <a:cxnLst>
                <a:cxn ang="0">
                  <a:pos x="T0" y="T1"/>
                </a:cxn>
                <a:cxn ang="0">
                  <a:pos x="T2" y="T3"/>
                </a:cxn>
                <a:cxn ang="0">
                  <a:pos x="T4" y="T5"/>
                </a:cxn>
                <a:cxn ang="0">
                  <a:pos x="T6" y="T7"/>
                </a:cxn>
                <a:cxn ang="0">
                  <a:pos x="T8" y="T9"/>
                </a:cxn>
              </a:cxnLst>
              <a:rect l="0" t="0" r="r" b="b"/>
              <a:pathLst>
                <a:path w="55" h="64">
                  <a:moveTo>
                    <a:pt x="0" y="64"/>
                  </a:moveTo>
                  <a:lnTo>
                    <a:pt x="55" y="9"/>
                  </a:lnTo>
                  <a:lnTo>
                    <a:pt x="55" y="0"/>
                  </a:lnTo>
                  <a:lnTo>
                    <a:pt x="0" y="55"/>
                  </a:lnTo>
                  <a:lnTo>
                    <a:pt x="0" y="64"/>
                  </a:lnTo>
                  <a:close/>
                </a:path>
              </a:pathLst>
            </a:custGeom>
            <a:solidFill>
              <a:srgbClr val="9A9A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778" name="Freeform 66">
              <a:extLst>
                <a:ext uri="{FF2B5EF4-FFF2-40B4-BE49-F238E27FC236}">
                  <a16:creationId xmlns:a16="http://schemas.microsoft.com/office/drawing/2014/main" id="{697FB609-813A-42EC-9510-B3F8CDBF8A9C}"/>
                </a:ext>
              </a:extLst>
            </p:cNvPr>
            <p:cNvSpPr>
              <a:spLocks/>
            </p:cNvSpPr>
            <p:nvPr/>
          </p:nvSpPr>
          <p:spPr bwMode="auto">
            <a:xfrm>
              <a:off x="335" y="1338"/>
              <a:ext cx="205" cy="51"/>
            </a:xfrm>
            <a:custGeom>
              <a:avLst/>
              <a:gdLst>
                <a:gd name="T0" fmla="*/ 0 w 205"/>
                <a:gd name="T1" fmla="*/ 51 h 51"/>
                <a:gd name="T2" fmla="*/ 51 w 205"/>
                <a:gd name="T3" fmla="*/ 0 h 51"/>
                <a:gd name="T4" fmla="*/ 205 w 205"/>
                <a:gd name="T5" fmla="*/ 0 h 51"/>
                <a:gd name="T6" fmla="*/ 154 w 205"/>
                <a:gd name="T7" fmla="*/ 51 h 51"/>
                <a:gd name="T8" fmla="*/ 0 w 205"/>
                <a:gd name="T9" fmla="*/ 51 h 51"/>
              </a:gdLst>
              <a:ahLst/>
              <a:cxnLst>
                <a:cxn ang="0">
                  <a:pos x="T0" y="T1"/>
                </a:cxn>
                <a:cxn ang="0">
                  <a:pos x="T2" y="T3"/>
                </a:cxn>
                <a:cxn ang="0">
                  <a:pos x="T4" y="T5"/>
                </a:cxn>
                <a:cxn ang="0">
                  <a:pos x="T6" y="T7"/>
                </a:cxn>
                <a:cxn ang="0">
                  <a:pos x="T8" y="T9"/>
                </a:cxn>
              </a:cxnLst>
              <a:rect l="0" t="0" r="r" b="b"/>
              <a:pathLst>
                <a:path w="205" h="51">
                  <a:moveTo>
                    <a:pt x="0" y="51"/>
                  </a:moveTo>
                  <a:lnTo>
                    <a:pt x="51" y="0"/>
                  </a:lnTo>
                  <a:lnTo>
                    <a:pt x="205" y="0"/>
                  </a:lnTo>
                  <a:lnTo>
                    <a:pt x="154" y="51"/>
                  </a:lnTo>
                  <a:lnTo>
                    <a:pt x="0" y="51"/>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779" name="Freeform 67">
              <a:extLst>
                <a:ext uri="{FF2B5EF4-FFF2-40B4-BE49-F238E27FC236}">
                  <a16:creationId xmlns:a16="http://schemas.microsoft.com/office/drawing/2014/main" id="{7A01DE10-0F1F-44AA-ABBF-86F4D6631D36}"/>
                </a:ext>
              </a:extLst>
            </p:cNvPr>
            <p:cNvSpPr>
              <a:spLocks/>
            </p:cNvSpPr>
            <p:nvPr/>
          </p:nvSpPr>
          <p:spPr bwMode="auto">
            <a:xfrm>
              <a:off x="489" y="1338"/>
              <a:ext cx="51" cy="453"/>
            </a:xfrm>
            <a:custGeom>
              <a:avLst/>
              <a:gdLst>
                <a:gd name="T0" fmla="*/ 0 w 51"/>
                <a:gd name="T1" fmla="*/ 51 h 453"/>
                <a:gd name="T2" fmla="*/ 51 w 51"/>
                <a:gd name="T3" fmla="*/ 0 h 453"/>
                <a:gd name="T4" fmla="*/ 51 w 51"/>
                <a:gd name="T5" fmla="*/ 401 h 453"/>
                <a:gd name="T6" fmla="*/ 0 w 51"/>
                <a:gd name="T7" fmla="*/ 453 h 453"/>
                <a:gd name="T8" fmla="*/ 0 w 51"/>
                <a:gd name="T9" fmla="*/ 51 h 453"/>
              </a:gdLst>
              <a:ahLst/>
              <a:cxnLst>
                <a:cxn ang="0">
                  <a:pos x="T0" y="T1"/>
                </a:cxn>
                <a:cxn ang="0">
                  <a:pos x="T2" y="T3"/>
                </a:cxn>
                <a:cxn ang="0">
                  <a:pos x="T4" y="T5"/>
                </a:cxn>
                <a:cxn ang="0">
                  <a:pos x="T6" y="T7"/>
                </a:cxn>
                <a:cxn ang="0">
                  <a:pos x="T8" y="T9"/>
                </a:cxn>
              </a:cxnLst>
              <a:rect l="0" t="0" r="r" b="b"/>
              <a:pathLst>
                <a:path w="51" h="453">
                  <a:moveTo>
                    <a:pt x="0" y="51"/>
                  </a:moveTo>
                  <a:lnTo>
                    <a:pt x="51" y="0"/>
                  </a:lnTo>
                  <a:lnTo>
                    <a:pt x="51" y="401"/>
                  </a:lnTo>
                  <a:lnTo>
                    <a:pt x="0" y="453"/>
                  </a:lnTo>
                  <a:lnTo>
                    <a:pt x="0" y="51"/>
                  </a:lnTo>
                  <a:close/>
                </a:path>
              </a:pathLst>
            </a:custGeom>
            <a:solidFill>
              <a:srgbClr val="9A9A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780" name="Rectangle 68">
              <a:extLst>
                <a:ext uri="{FF2B5EF4-FFF2-40B4-BE49-F238E27FC236}">
                  <a16:creationId xmlns:a16="http://schemas.microsoft.com/office/drawing/2014/main" id="{9BE1D1B3-8623-479A-BBB6-C24EF2DE605E}"/>
                </a:ext>
              </a:extLst>
            </p:cNvPr>
            <p:cNvSpPr>
              <a:spLocks noChangeArrowheads="1"/>
            </p:cNvSpPr>
            <p:nvPr/>
          </p:nvSpPr>
          <p:spPr bwMode="auto">
            <a:xfrm>
              <a:off x="335" y="1389"/>
              <a:ext cx="154" cy="402"/>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781" name="Rectangle 69">
              <a:extLst>
                <a:ext uri="{FF2B5EF4-FFF2-40B4-BE49-F238E27FC236}">
                  <a16:creationId xmlns:a16="http://schemas.microsoft.com/office/drawing/2014/main" id="{C2F08045-F14A-47C6-A255-E30690E3A93B}"/>
                </a:ext>
              </a:extLst>
            </p:cNvPr>
            <p:cNvSpPr>
              <a:spLocks noChangeArrowheads="1"/>
            </p:cNvSpPr>
            <p:nvPr/>
          </p:nvSpPr>
          <p:spPr bwMode="auto">
            <a:xfrm>
              <a:off x="335" y="1389"/>
              <a:ext cx="154" cy="402"/>
            </a:xfrm>
            <a:prstGeom prst="rect">
              <a:avLst/>
            </a:pr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pic>
          <p:nvPicPr>
            <p:cNvPr id="243782" name="Picture 70">
              <a:extLst>
                <a:ext uri="{FF2B5EF4-FFF2-40B4-BE49-F238E27FC236}">
                  <a16:creationId xmlns:a16="http://schemas.microsoft.com/office/drawing/2014/main" id="{E74B70B0-79A4-4846-A8F3-933DC8B0AFA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0" y="1406"/>
              <a:ext cx="120"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783" name="Rectangle 71">
              <a:extLst>
                <a:ext uri="{FF2B5EF4-FFF2-40B4-BE49-F238E27FC236}">
                  <a16:creationId xmlns:a16="http://schemas.microsoft.com/office/drawing/2014/main" id="{5B0C3891-B0EF-483F-AF4B-4982B2941EBF}"/>
                </a:ext>
              </a:extLst>
            </p:cNvPr>
            <p:cNvSpPr>
              <a:spLocks noChangeArrowheads="1"/>
            </p:cNvSpPr>
            <p:nvPr/>
          </p:nvSpPr>
          <p:spPr bwMode="auto">
            <a:xfrm>
              <a:off x="354" y="1409"/>
              <a:ext cx="116" cy="243"/>
            </a:xfrm>
            <a:prstGeom prst="rect">
              <a:avLst/>
            </a:pr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784" name="Freeform 72">
              <a:extLst>
                <a:ext uri="{FF2B5EF4-FFF2-40B4-BE49-F238E27FC236}">
                  <a16:creationId xmlns:a16="http://schemas.microsoft.com/office/drawing/2014/main" id="{80BBC6D3-057D-4FED-AC6F-676AAEDF9740}"/>
                </a:ext>
              </a:extLst>
            </p:cNvPr>
            <p:cNvSpPr>
              <a:spLocks noEditPoints="1"/>
            </p:cNvSpPr>
            <p:nvPr/>
          </p:nvSpPr>
          <p:spPr bwMode="auto">
            <a:xfrm>
              <a:off x="368" y="1421"/>
              <a:ext cx="88" cy="210"/>
            </a:xfrm>
            <a:custGeom>
              <a:avLst/>
              <a:gdLst>
                <a:gd name="T0" fmla="*/ 0 w 88"/>
                <a:gd name="T1" fmla="*/ 189 h 210"/>
                <a:gd name="T2" fmla="*/ 88 w 88"/>
                <a:gd name="T3" fmla="*/ 189 h 210"/>
                <a:gd name="T4" fmla="*/ 88 w 88"/>
                <a:gd name="T5" fmla="*/ 210 h 210"/>
                <a:gd name="T6" fmla="*/ 0 w 88"/>
                <a:gd name="T7" fmla="*/ 210 h 210"/>
                <a:gd name="T8" fmla="*/ 0 w 88"/>
                <a:gd name="T9" fmla="*/ 189 h 210"/>
                <a:gd name="T10" fmla="*/ 0 w 88"/>
                <a:gd name="T11" fmla="*/ 157 h 210"/>
                <a:gd name="T12" fmla="*/ 88 w 88"/>
                <a:gd name="T13" fmla="*/ 157 h 210"/>
                <a:gd name="T14" fmla="*/ 88 w 88"/>
                <a:gd name="T15" fmla="*/ 178 h 210"/>
                <a:gd name="T16" fmla="*/ 0 w 88"/>
                <a:gd name="T17" fmla="*/ 178 h 210"/>
                <a:gd name="T18" fmla="*/ 0 w 88"/>
                <a:gd name="T19" fmla="*/ 157 h 210"/>
                <a:gd name="T20" fmla="*/ 0 w 88"/>
                <a:gd name="T21" fmla="*/ 125 h 210"/>
                <a:gd name="T22" fmla="*/ 88 w 88"/>
                <a:gd name="T23" fmla="*/ 125 h 210"/>
                <a:gd name="T24" fmla="*/ 88 w 88"/>
                <a:gd name="T25" fmla="*/ 146 h 210"/>
                <a:gd name="T26" fmla="*/ 0 w 88"/>
                <a:gd name="T27" fmla="*/ 146 h 210"/>
                <a:gd name="T28" fmla="*/ 0 w 88"/>
                <a:gd name="T29" fmla="*/ 125 h 210"/>
                <a:gd name="T30" fmla="*/ 0 w 88"/>
                <a:gd name="T31" fmla="*/ 93 h 210"/>
                <a:gd name="T32" fmla="*/ 88 w 88"/>
                <a:gd name="T33" fmla="*/ 93 h 210"/>
                <a:gd name="T34" fmla="*/ 88 w 88"/>
                <a:gd name="T35" fmla="*/ 114 h 210"/>
                <a:gd name="T36" fmla="*/ 0 w 88"/>
                <a:gd name="T37" fmla="*/ 114 h 210"/>
                <a:gd name="T38" fmla="*/ 0 w 88"/>
                <a:gd name="T39" fmla="*/ 93 h 210"/>
                <a:gd name="T40" fmla="*/ 0 w 88"/>
                <a:gd name="T41" fmla="*/ 47 h 210"/>
                <a:gd name="T42" fmla="*/ 88 w 88"/>
                <a:gd name="T43" fmla="*/ 47 h 210"/>
                <a:gd name="T44" fmla="*/ 88 w 88"/>
                <a:gd name="T45" fmla="*/ 83 h 210"/>
                <a:gd name="T46" fmla="*/ 0 w 88"/>
                <a:gd name="T47" fmla="*/ 83 h 210"/>
                <a:gd name="T48" fmla="*/ 0 w 88"/>
                <a:gd name="T49" fmla="*/ 47 h 210"/>
                <a:gd name="T50" fmla="*/ 0 w 88"/>
                <a:gd name="T51" fmla="*/ 0 h 210"/>
                <a:gd name="T52" fmla="*/ 88 w 88"/>
                <a:gd name="T53" fmla="*/ 0 h 210"/>
                <a:gd name="T54" fmla="*/ 88 w 88"/>
                <a:gd name="T55" fmla="*/ 36 h 210"/>
                <a:gd name="T56" fmla="*/ 0 w 88"/>
                <a:gd name="T57" fmla="*/ 36 h 210"/>
                <a:gd name="T58" fmla="*/ 0 w 88"/>
                <a:gd name="T5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8" h="210">
                  <a:moveTo>
                    <a:pt x="0" y="189"/>
                  </a:moveTo>
                  <a:lnTo>
                    <a:pt x="88" y="189"/>
                  </a:lnTo>
                  <a:lnTo>
                    <a:pt x="88" y="210"/>
                  </a:lnTo>
                  <a:lnTo>
                    <a:pt x="0" y="210"/>
                  </a:lnTo>
                  <a:lnTo>
                    <a:pt x="0" y="189"/>
                  </a:lnTo>
                  <a:close/>
                  <a:moveTo>
                    <a:pt x="0" y="157"/>
                  </a:moveTo>
                  <a:lnTo>
                    <a:pt x="88" y="157"/>
                  </a:lnTo>
                  <a:lnTo>
                    <a:pt x="88" y="178"/>
                  </a:lnTo>
                  <a:lnTo>
                    <a:pt x="0" y="178"/>
                  </a:lnTo>
                  <a:lnTo>
                    <a:pt x="0" y="157"/>
                  </a:lnTo>
                  <a:close/>
                  <a:moveTo>
                    <a:pt x="0" y="125"/>
                  </a:moveTo>
                  <a:lnTo>
                    <a:pt x="88" y="125"/>
                  </a:lnTo>
                  <a:lnTo>
                    <a:pt x="88" y="146"/>
                  </a:lnTo>
                  <a:lnTo>
                    <a:pt x="0" y="146"/>
                  </a:lnTo>
                  <a:lnTo>
                    <a:pt x="0" y="125"/>
                  </a:lnTo>
                  <a:close/>
                  <a:moveTo>
                    <a:pt x="0" y="93"/>
                  </a:moveTo>
                  <a:lnTo>
                    <a:pt x="88" y="93"/>
                  </a:lnTo>
                  <a:lnTo>
                    <a:pt x="88" y="114"/>
                  </a:lnTo>
                  <a:lnTo>
                    <a:pt x="0" y="114"/>
                  </a:lnTo>
                  <a:lnTo>
                    <a:pt x="0" y="93"/>
                  </a:lnTo>
                  <a:close/>
                  <a:moveTo>
                    <a:pt x="0" y="47"/>
                  </a:moveTo>
                  <a:lnTo>
                    <a:pt x="88" y="47"/>
                  </a:lnTo>
                  <a:lnTo>
                    <a:pt x="88" y="83"/>
                  </a:lnTo>
                  <a:lnTo>
                    <a:pt x="0" y="83"/>
                  </a:lnTo>
                  <a:lnTo>
                    <a:pt x="0" y="47"/>
                  </a:lnTo>
                  <a:close/>
                  <a:moveTo>
                    <a:pt x="0" y="0"/>
                  </a:moveTo>
                  <a:lnTo>
                    <a:pt x="88" y="0"/>
                  </a:lnTo>
                  <a:lnTo>
                    <a:pt x="88" y="36"/>
                  </a:lnTo>
                  <a:lnTo>
                    <a:pt x="0" y="36"/>
                  </a:lnTo>
                  <a:lnTo>
                    <a:pt x="0"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785" name="Rectangle 73">
              <a:extLst>
                <a:ext uri="{FF2B5EF4-FFF2-40B4-BE49-F238E27FC236}">
                  <a16:creationId xmlns:a16="http://schemas.microsoft.com/office/drawing/2014/main" id="{3F3220D6-EBB8-4D5A-A9CE-B16871A79488}"/>
                </a:ext>
              </a:extLst>
            </p:cNvPr>
            <p:cNvSpPr>
              <a:spLocks noChangeArrowheads="1"/>
            </p:cNvSpPr>
            <p:nvPr/>
          </p:nvSpPr>
          <p:spPr bwMode="auto">
            <a:xfrm>
              <a:off x="368" y="1610"/>
              <a:ext cx="88" cy="21"/>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786" name="Rectangle 74">
              <a:extLst>
                <a:ext uri="{FF2B5EF4-FFF2-40B4-BE49-F238E27FC236}">
                  <a16:creationId xmlns:a16="http://schemas.microsoft.com/office/drawing/2014/main" id="{4F839533-428E-4409-A87B-716ED6F8F563}"/>
                </a:ext>
              </a:extLst>
            </p:cNvPr>
            <p:cNvSpPr>
              <a:spLocks noChangeArrowheads="1"/>
            </p:cNvSpPr>
            <p:nvPr/>
          </p:nvSpPr>
          <p:spPr bwMode="auto">
            <a:xfrm>
              <a:off x="368" y="1578"/>
              <a:ext cx="88" cy="21"/>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787" name="Rectangle 75">
              <a:extLst>
                <a:ext uri="{FF2B5EF4-FFF2-40B4-BE49-F238E27FC236}">
                  <a16:creationId xmlns:a16="http://schemas.microsoft.com/office/drawing/2014/main" id="{BCA63E5A-486B-4F6F-A23F-D06A6D09A16B}"/>
                </a:ext>
              </a:extLst>
            </p:cNvPr>
            <p:cNvSpPr>
              <a:spLocks noChangeArrowheads="1"/>
            </p:cNvSpPr>
            <p:nvPr/>
          </p:nvSpPr>
          <p:spPr bwMode="auto">
            <a:xfrm>
              <a:off x="368" y="1546"/>
              <a:ext cx="88" cy="21"/>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788" name="Rectangle 76">
              <a:extLst>
                <a:ext uri="{FF2B5EF4-FFF2-40B4-BE49-F238E27FC236}">
                  <a16:creationId xmlns:a16="http://schemas.microsoft.com/office/drawing/2014/main" id="{03DF8531-2E40-4A0C-9460-A32BE724A382}"/>
                </a:ext>
              </a:extLst>
            </p:cNvPr>
            <p:cNvSpPr>
              <a:spLocks noChangeArrowheads="1"/>
            </p:cNvSpPr>
            <p:nvPr/>
          </p:nvSpPr>
          <p:spPr bwMode="auto">
            <a:xfrm>
              <a:off x="368" y="1514"/>
              <a:ext cx="88" cy="21"/>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789" name="Rectangle 77">
              <a:extLst>
                <a:ext uri="{FF2B5EF4-FFF2-40B4-BE49-F238E27FC236}">
                  <a16:creationId xmlns:a16="http://schemas.microsoft.com/office/drawing/2014/main" id="{2409037B-3EF8-4B7B-8106-224D4C03248E}"/>
                </a:ext>
              </a:extLst>
            </p:cNvPr>
            <p:cNvSpPr>
              <a:spLocks noChangeArrowheads="1"/>
            </p:cNvSpPr>
            <p:nvPr/>
          </p:nvSpPr>
          <p:spPr bwMode="auto">
            <a:xfrm>
              <a:off x="368" y="1468"/>
              <a:ext cx="88" cy="36"/>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790" name="Rectangle 78">
              <a:extLst>
                <a:ext uri="{FF2B5EF4-FFF2-40B4-BE49-F238E27FC236}">
                  <a16:creationId xmlns:a16="http://schemas.microsoft.com/office/drawing/2014/main" id="{B50F550C-2EF8-4884-84EC-EC1560310C71}"/>
                </a:ext>
              </a:extLst>
            </p:cNvPr>
            <p:cNvSpPr>
              <a:spLocks noChangeArrowheads="1"/>
            </p:cNvSpPr>
            <p:nvPr/>
          </p:nvSpPr>
          <p:spPr bwMode="auto">
            <a:xfrm>
              <a:off x="368" y="1421"/>
              <a:ext cx="88" cy="36"/>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791" name="Rectangle 79">
              <a:extLst>
                <a:ext uri="{FF2B5EF4-FFF2-40B4-BE49-F238E27FC236}">
                  <a16:creationId xmlns:a16="http://schemas.microsoft.com/office/drawing/2014/main" id="{403A7FA9-FC40-423F-A044-4084D0ABAE81}"/>
                </a:ext>
              </a:extLst>
            </p:cNvPr>
            <p:cNvSpPr>
              <a:spLocks noChangeArrowheads="1"/>
            </p:cNvSpPr>
            <p:nvPr/>
          </p:nvSpPr>
          <p:spPr bwMode="auto">
            <a:xfrm>
              <a:off x="341" y="1791"/>
              <a:ext cx="141" cy="9"/>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pic>
          <p:nvPicPr>
            <p:cNvPr id="243792" name="Picture 80">
              <a:extLst>
                <a:ext uri="{FF2B5EF4-FFF2-40B4-BE49-F238E27FC236}">
                  <a16:creationId xmlns:a16="http://schemas.microsoft.com/office/drawing/2014/main" id="{493D98E9-C3AE-4D77-936C-1475DD942C6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1" y="1671"/>
              <a:ext cx="26" cy="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793" name="Picture 81">
              <a:extLst>
                <a:ext uri="{FF2B5EF4-FFF2-40B4-BE49-F238E27FC236}">
                  <a16:creationId xmlns:a16="http://schemas.microsoft.com/office/drawing/2014/main" id="{7A8D5F5E-DE06-4F9F-9E5D-839010DAD0E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1" y="1680"/>
              <a:ext cx="17"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794" name="Picture 82">
              <a:extLst>
                <a:ext uri="{FF2B5EF4-FFF2-40B4-BE49-F238E27FC236}">
                  <a16:creationId xmlns:a16="http://schemas.microsoft.com/office/drawing/2014/main" id="{30295F00-D1BC-458A-AF60-A189601DD2E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1" y="1705"/>
              <a:ext cx="17"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795" name="Rectangle 83">
              <a:extLst>
                <a:ext uri="{FF2B5EF4-FFF2-40B4-BE49-F238E27FC236}">
                  <a16:creationId xmlns:a16="http://schemas.microsoft.com/office/drawing/2014/main" id="{5681BA01-08B5-4736-87AB-D9E7FA72D29E}"/>
                </a:ext>
              </a:extLst>
            </p:cNvPr>
            <p:cNvSpPr>
              <a:spLocks noChangeArrowheads="1"/>
            </p:cNvSpPr>
            <p:nvPr/>
          </p:nvSpPr>
          <p:spPr bwMode="auto">
            <a:xfrm>
              <a:off x="389" y="1439"/>
              <a:ext cx="13" cy="4"/>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pic>
          <p:nvPicPr>
            <p:cNvPr id="243796" name="Picture 84">
              <a:extLst>
                <a:ext uri="{FF2B5EF4-FFF2-40B4-BE49-F238E27FC236}">
                  <a16:creationId xmlns:a16="http://schemas.microsoft.com/office/drawing/2014/main" id="{36D550C9-415C-4508-AC44-8C5B28B445B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67" y="1423"/>
              <a:ext cx="77"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797" name="Picture 85">
              <a:extLst>
                <a:ext uri="{FF2B5EF4-FFF2-40B4-BE49-F238E27FC236}">
                  <a16:creationId xmlns:a16="http://schemas.microsoft.com/office/drawing/2014/main" id="{A2D3F633-B198-40D9-B630-1DF928E65D81}"/>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67" y="1423"/>
              <a:ext cx="77"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798" name="Rectangle 86">
              <a:extLst>
                <a:ext uri="{FF2B5EF4-FFF2-40B4-BE49-F238E27FC236}">
                  <a16:creationId xmlns:a16="http://schemas.microsoft.com/office/drawing/2014/main" id="{404E546D-AAA9-41AD-B98F-ED1B408D34E8}"/>
                </a:ext>
              </a:extLst>
            </p:cNvPr>
            <p:cNvSpPr>
              <a:spLocks noChangeArrowheads="1"/>
            </p:cNvSpPr>
            <p:nvPr/>
          </p:nvSpPr>
          <p:spPr bwMode="auto">
            <a:xfrm>
              <a:off x="374" y="1428"/>
              <a:ext cx="75" cy="7"/>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pic>
          <p:nvPicPr>
            <p:cNvPr id="243799" name="Picture 87">
              <a:extLst>
                <a:ext uri="{FF2B5EF4-FFF2-40B4-BE49-F238E27FC236}">
                  <a16:creationId xmlns:a16="http://schemas.microsoft.com/office/drawing/2014/main" id="{70EB7E74-7E7C-4F1E-BB25-71B1CB25E6CD}"/>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67" y="1475"/>
              <a:ext cx="77"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800" name="Picture 88">
              <a:extLst>
                <a:ext uri="{FF2B5EF4-FFF2-40B4-BE49-F238E27FC236}">
                  <a16:creationId xmlns:a16="http://schemas.microsoft.com/office/drawing/2014/main" id="{930F490E-3D1B-4360-A626-B358173587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67" y="1475"/>
              <a:ext cx="77"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801" name="Freeform 89">
              <a:extLst>
                <a:ext uri="{FF2B5EF4-FFF2-40B4-BE49-F238E27FC236}">
                  <a16:creationId xmlns:a16="http://schemas.microsoft.com/office/drawing/2014/main" id="{131F25D5-07BF-4674-AA7C-0FD0FA10F2F1}"/>
                </a:ext>
              </a:extLst>
            </p:cNvPr>
            <p:cNvSpPr>
              <a:spLocks/>
            </p:cNvSpPr>
            <p:nvPr/>
          </p:nvSpPr>
          <p:spPr bwMode="auto">
            <a:xfrm>
              <a:off x="373" y="1476"/>
              <a:ext cx="74" cy="14"/>
            </a:xfrm>
            <a:custGeom>
              <a:avLst/>
              <a:gdLst>
                <a:gd name="T0" fmla="*/ 0 w 139"/>
                <a:gd name="T1" fmla="*/ 6 h 26"/>
                <a:gd name="T2" fmla="*/ 38 w 139"/>
                <a:gd name="T3" fmla="*/ 6 h 26"/>
                <a:gd name="T4" fmla="*/ 114 w 139"/>
                <a:gd name="T5" fmla="*/ 6 h 26"/>
                <a:gd name="T6" fmla="*/ 114 w 139"/>
                <a:gd name="T7" fmla="*/ 6 h 26"/>
                <a:gd name="T8" fmla="*/ 139 w 139"/>
                <a:gd name="T9" fmla="*/ 6 h 26"/>
                <a:gd name="T10" fmla="*/ 139 w 139"/>
                <a:gd name="T11" fmla="*/ 26 h 26"/>
                <a:gd name="T12" fmla="*/ 0 w 139"/>
                <a:gd name="T13" fmla="*/ 26 h 26"/>
                <a:gd name="T14" fmla="*/ 0 w 139"/>
                <a:gd name="T15" fmla="*/ 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9" h="26">
                  <a:moveTo>
                    <a:pt x="0" y="6"/>
                  </a:moveTo>
                  <a:lnTo>
                    <a:pt x="38" y="6"/>
                  </a:lnTo>
                  <a:cubicBezTo>
                    <a:pt x="63" y="0"/>
                    <a:pt x="89" y="0"/>
                    <a:pt x="114" y="6"/>
                  </a:cubicBezTo>
                  <a:lnTo>
                    <a:pt x="114" y="6"/>
                  </a:lnTo>
                  <a:lnTo>
                    <a:pt x="139" y="6"/>
                  </a:lnTo>
                  <a:lnTo>
                    <a:pt x="139" y="26"/>
                  </a:lnTo>
                  <a:lnTo>
                    <a:pt x="0" y="26"/>
                  </a:lnTo>
                  <a:lnTo>
                    <a:pt x="0" y="6"/>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802" name="Rectangle 90">
              <a:extLst>
                <a:ext uri="{FF2B5EF4-FFF2-40B4-BE49-F238E27FC236}">
                  <a16:creationId xmlns:a16="http://schemas.microsoft.com/office/drawing/2014/main" id="{34D97A8A-2F28-4905-AB4C-96CB1B6E9E1E}"/>
                </a:ext>
              </a:extLst>
            </p:cNvPr>
            <p:cNvSpPr>
              <a:spLocks noChangeArrowheads="1"/>
            </p:cNvSpPr>
            <p:nvPr/>
          </p:nvSpPr>
          <p:spPr bwMode="auto">
            <a:xfrm>
              <a:off x="376" y="1484"/>
              <a:ext cx="68" cy="3"/>
            </a:xfrm>
            <a:prstGeom prst="rect">
              <a:avLst/>
            </a:prstGeom>
            <a:solidFill>
              <a:srgbClr val="DBDAC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803" name="Rectangle 91">
              <a:extLst>
                <a:ext uri="{FF2B5EF4-FFF2-40B4-BE49-F238E27FC236}">
                  <a16:creationId xmlns:a16="http://schemas.microsoft.com/office/drawing/2014/main" id="{50A0E240-310E-46B5-9E4A-51AE53CC2A08}"/>
                </a:ext>
              </a:extLst>
            </p:cNvPr>
            <p:cNvSpPr>
              <a:spLocks noChangeArrowheads="1"/>
            </p:cNvSpPr>
            <p:nvPr/>
          </p:nvSpPr>
          <p:spPr bwMode="auto">
            <a:xfrm>
              <a:off x="376" y="1484"/>
              <a:ext cx="68" cy="3"/>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pic>
          <p:nvPicPr>
            <p:cNvPr id="243804" name="Picture 92">
              <a:extLst>
                <a:ext uri="{FF2B5EF4-FFF2-40B4-BE49-F238E27FC236}">
                  <a16:creationId xmlns:a16="http://schemas.microsoft.com/office/drawing/2014/main" id="{45A3C4C4-7E2C-40E2-BE96-06D69BFBDCF2}"/>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67" y="1517"/>
              <a:ext cx="77"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805" name="Picture 93">
              <a:extLst>
                <a:ext uri="{FF2B5EF4-FFF2-40B4-BE49-F238E27FC236}">
                  <a16:creationId xmlns:a16="http://schemas.microsoft.com/office/drawing/2014/main" id="{01DF10C7-3DEF-416B-89F3-F4D3C0A92A8E}"/>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67" y="1517"/>
              <a:ext cx="77"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806" name="Freeform 94">
              <a:extLst>
                <a:ext uri="{FF2B5EF4-FFF2-40B4-BE49-F238E27FC236}">
                  <a16:creationId xmlns:a16="http://schemas.microsoft.com/office/drawing/2014/main" id="{4B0FABAD-323E-4D76-8AB5-F72B0667C98F}"/>
                </a:ext>
              </a:extLst>
            </p:cNvPr>
            <p:cNvSpPr>
              <a:spLocks/>
            </p:cNvSpPr>
            <p:nvPr/>
          </p:nvSpPr>
          <p:spPr bwMode="auto">
            <a:xfrm>
              <a:off x="373" y="1517"/>
              <a:ext cx="77" cy="12"/>
            </a:xfrm>
            <a:custGeom>
              <a:avLst/>
              <a:gdLst>
                <a:gd name="T0" fmla="*/ 0 w 144"/>
                <a:gd name="T1" fmla="*/ 17 h 22"/>
                <a:gd name="T2" fmla="*/ 0 w 144"/>
                <a:gd name="T3" fmla="*/ 6 h 22"/>
                <a:gd name="T4" fmla="*/ 46 w 144"/>
                <a:gd name="T5" fmla="*/ 6 h 22"/>
                <a:gd name="T6" fmla="*/ 98 w 144"/>
                <a:gd name="T7" fmla="*/ 6 h 22"/>
                <a:gd name="T8" fmla="*/ 98 w 144"/>
                <a:gd name="T9" fmla="*/ 6 h 22"/>
                <a:gd name="T10" fmla="*/ 144 w 144"/>
                <a:gd name="T11" fmla="*/ 6 h 22"/>
                <a:gd name="T12" fmla="*/ 144 w 144"/>
                <a:gd name="T13" fmla="*/ 17 h 22"/>
                <a:gd name="T14" fmla="*/ 98 w 144"/>
                <a:gd name="T15" fmla="*/ 17 h 22"/>
                <a:gd name="T16" fmla="*/ 46 w 144"/>
                <a:gd name="T17" fmla="*/ 17 h 22"/>
                <a:gd name="T18" fmla="*/ 46 w 144"/>
                <a:gd name="T19" fmla="*/ 17 h 22"/>
                <a:gd name="T20" fmla="*/ 0 w 144"/>
                <a:gd name="T21"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22">
                  <a:moveTo>
                    <a:pt x="0" y="17"/>
                  </a:moveTo>
                  <a:lnTo>
                    <a:pt x="0" y="6"/>
                  </a:lnTo>
                  <a:lnTo>
                    <a:pt x="46" y="6"/>
                  </a:lnTo>
                  <a:cubicBezTo>
                    <a:pt x="62" y="0"/>
                    <a:pt x="82" y="0"/>
                    <a:pt x="98" y="6"/>
                  </a:cubicBezTo>
                  <a:lnTo>
                    <a:pt x="98" y="6"/>
                  </a:lnTo>
                  <a:lnTo>
                    <a:pt x="144" y="6"/>
                  </a:lnTo>
                  <a:lnTo>
                    <a:pt x="144" y="17"/>
                  </a:lnTo>
                  <a:lnTo>
                    <a:pt x="98" y="17"/>
                  </a:lnTo>
                  <a:cubicBezTo>
                    <a:pt x="81" y="22"/>
                    <a:pt x="62" y="22"/>
                    <a:pt x="46" y="17"/>
                  </a:cubicBezTo>
                  <a:lnTo>
                    <a:pt x="46" y="17"/>
                  </a:lnTo>
                  <a:lnTo>
                    <a:pt x="0" y="17"/>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pic>
          <p:nvPicPr>
            <p:cNvPr id="243807" name="Picture 95">
              <a:extLst>
                <a:ext uri="{FF2B5EF4-FFF2-40B4-BE49-F238E27FC236}">
                  <a16:creationId xmlns:a16="http://schemas.microsoft.com/office/drawing/2014/main" id="{18958841-4319-434D-A8D6-825FEF481391}"/>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10" y="1432"/>
              <a:ext cx="42"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808" name="Picture 96">
              <a:extLst>
                <a:ext uri="{FF2B5EF4-FFF2-40B4-BE49-F238E27FC236}">
                  <a16:creationId xmlns:a16="http://schemas.microsoft.com/office/drawing/2014/main" id="{9345B774-3DAC-45E5-8C7F-4EA5BB9851A7}"/>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10" y="1432"/>
              <a:ext cx="42"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809" name="Freeform 97">
              <a:extLst>
                <a:ext uri="{FF2B5EF4-FFF2-40B4-BE49-F238E27FC236}">
                  <a16:creationId xmlns:a16="http://schemas.microsoft.com/office/drawing/2014/main" id="{3675A946-A7D5-41B3-A7B3-4D498C499B07}"/>
                </a:ext>
              </a:extLst>
            </p:cNvPr>
            <p:cNvSpPr>
              <a:spLocks noEditPoints="1"/>
            </p:cNvSpPr>
            <p:nvPr/>
          </p:nvSpPr>
          <p:spPr bwMode="auto">
            <a:xfrm>
              <a:off x="412" y="1438"/>
              <a:ext cx="38" cy="94"/>
            </a:xfrm>
            <a:custGeom>
              <a:avLst/>
              <a:gdLst>
                <a:gd name="T0" fmla="*/ 27 w 38"/>
                <a:gd name="T1" fmla="*/ 5 h 94"/>
                <a:gd name="T2" fmla="*/ 37 w 38"/>
                <a:gd name="T3" fmla="*/ 5 h 94"/>
                <a:gd name="T4" fmla="*/ 37 w 38"/>
                <a:gd name="T5" fmla="*/ 0 h 94"/>
                <a:gd name="T6" fmla="*/ 27 w 38"/>
                <a:gd name="T7" fmla="*/ 0 h 94"/>
                <a:gd name="T8" fmla="*/ 27 w 38"/>
                <a:gd name="T9" fmla="*/ 5 h 94"/>
                <a:gd name="T10" fmla="*/ 16 w 38"/>
                <a:gd name="T11" fmla="*/ 4 h 94"/>
                <a:gd name="T12" fmla="*/ 10 w 38"/>
                <a:gd name="T13" fmla="*/ 8 h 94"/>
                <a:gd name="T14" fmla="*/ 10 w 38"/>
                <a:gd name="T15" fmla="*/ 1 h 94"/>
                <a:gd name="T16" fmla="*/ 16 w 38"/>
                <a:gd name="T17" fmla="*/ 4 h 94"/>
                <a:gd name="T18" fmla="*/ 0 w 38"/>
                <a:gd name="T19" fmla="*/ 4 h 94"/>
                <a:gd name="T20" fmla="*/ 6 w 38"/>
                <a:gd name="T21" fmla="*/ 1 h 94"/>
                <a:gd name="T22" fmla="*/ 6 w 38"/>
                <a:gd name="T23" fmla="*/ 8 h 94"/>
                <a:gd name="T24" fmla="*/ 0 w 38"/>
                <a:gd name="T25" fmla="*/ 4 h 94"/>
                <a:gd name="T26" fmla="*/ 21 w 38"/>
                <a:gd name="T27" fmla="*/ 59 h 94"/>
                <a:gd name="T28" fmla="*/ 35 w 38"/>
                <a:gd name="T29" fmla="*/ 59 h 94"/>
                <a:gd name="T30" fmla="*/ 35 w 38"/>
                <a:gd name="T31" fmla="*/ 55 h 94"/>
                <a:gd name="T32" fmla="*/ 21 w 38"/>
                <a:gd name="T33" fmla="*/ 55 h 94"/>
                <a:gd name="T34" fmla="*/ 21 w 38"/>
                <a:gd name="T35" fmla="*/ 59 h 94"/>
                <a:gd name="T36" fmla="*/ 24 w 38"/>
                <a:gd name="T37" fmla="*/ 94 h 94"/>
                <a:gd name="T38" fmla="*/ 38 w 38"/>
                <a:gd name="T39" fmla="*/ 94 h 94"/>
                <a:gd name="T40" fmla="*/ 38 w 38"/>
                <a:gd name="T41" fmla="*/ 91 h 94"/>
                <a:gd name="T42" fmla="*/ 24 w 38"/>
                <a:gd name="T43" fmla="*/ 91 h 94"/>
                <a:gd name="T44" fmla="*/ 24 w 38"/>
                <a:gd name="T45"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94">
                  <a:moveTo>
                    <a:pt x="27" y="5"/>
                  </a:moveTo>
                  <a:lnTo>
                    <a:pt x="37" y="5"/>
                  </a:lnTo>
                  <a:lnTo>
                    <a:pt x="37" y="0"/>
                  </a:lnTo>
                  <a:lnTo>
                    <a:pt x="27" y="0"/>
                  </a:lnTo>
                  <a:lnTo>
                    <a:pt x="27" y="5"/>
                  </a:lnTo>
                  <a:moveTo>
                    <a:pt x="16" y="4"/>
                  </a:moveTo>
                  <a:lnTo>
                    <a:pt x="10" y="8"/>
                  </a:lnTo>
                  <a:lnTo>
                    <a:pt x="10" y="1"/>
                  </a:lnTo>
                  <a:lnTo>
                    <a:pt x="16" y="4"/>
                  </a:lnTo>
                  <a:moveTo>
                    <a:pt x="0" y="4"/>
                  </a:moveTo>
                  <a:lnTo>
                    <a:pt x="6" y="1"/>
                  </a:lnTo>
                  <a:lnTo>
                    <a:pt x="6" y="8"/>
                  </a:lnTo>
                  <a:lnTo>
                    <a:pt x="0" y="4"/>
                  </a:lnTo>
                  <a:moveTo>
                    <a:pt x="21" y="59"/>
                  </a:moveTo>
                  <a:lnTo>
                    <a:pt x="35" y="59"/>
                  </a:lnTo>
                  <a:lnTo>
                    <a:pt x="35" y="55"/>
                  </a:lnTo>
                  <a:lnTo>
                    <a:pt x="21" y="55"/>
                  </a:lnTo>
                  <a:lnTo>
                    <a:pt x="21" y="59"/>
                  </a:lnTo>
                  <a:moveTo>
                    <a:pt x="24" y="94"/>
                  </a:moveTo>
                  <a:lnTo>
                    <a:pt x="38" y="94"/>
                  </a:lnTo>
                  <a:lnTo>
                    <a:pt x="38" y="91"/>
                  </a:lnTo>
                  <a:lnTo>
                    <a:pt x="24" y="91"/>
                  </a:lnTo>
                  <a:lnTo>
                    <a:pt x="24" y="94"/>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810" name="Freeform 98">
              <a:extLst>
                <a:ext uri="{FF2B5EF4-FFF2-40B4-BE49-F238E27FC236}">
                  <a16:creationId xmlns:a16="http://schemas.microsoft.com/office/drawing/2014/main" id="{78D23DDE-E2CB-4361-A28E-CC582DD9A13F}"/>
                </a:ext>
              </a:extLst>
            </p:cNvPr>
            <p:cNvSpPr>
              <a:spLocks noEditPoints="1"/>
            </p:cNvSpPr>
            <p:nvPr/>
          </p:nvSpPr>
          <p:spPr bwMode="auto">
            <a:xfrm>
              <a:off x="373" y="1439"/>
              <a:ext cx="8" cy="57"/>
            </a:xfrm>
            <a:custGeom>
              <a:avLst/>
              <a:gdLst>
                <a:gd name="T0" fmla="*/ 2 w 8"/>
                <a:gd name="T1" fmla="*/ 0 h 57"/>
                <a:gd name="T2" fmla="*/ 8 w 8"/>
                <a:gd name="T3" fmla="*/ 0 h 57"/>
                <a:gd name="T4" fmla="*/ 0 w 8"/>
                <a:gd name="T5" fmla="*/ 57 h 57"/>
                <a:gd name="T6" fmla="*/ 7 w 8"/>
                <a:gd name="T7" fmla="*/ 57 h 57"/>
              </a:gdLst>
              <a:ahLst/>
              <a:cxnLst>
                <a:cxn ang="0">
                  <a:pos x="T0" y="T1"/>
                </a:cxn>
                <a:cxn ang="0">
                  <a:pos x="T2" y="T3"/>
                </a:cxn>
                <a:cxn ang="0">
                  <a:pos x="T4" y="T5"/>
                </a:cxn>
                <a:cxn ang="0">
                  <a:pos x="T6" y="T7"/>
                </a:cxn>
              </a:cxnLst>
              <a:rect l="0" t="0" r="r" b="b"/>
              <a:pathLst>
                <a:path w="8" h="57">
                  <a:moveTo>
                    <a:pt x="2" y="0"/>
                  </a:moveTo>
                  <a:lnTo>
                    <a:pt x="8" y="0"/>
                  </a:lnTo>
                  <a:moveTo>
                    <a:pt x="0" y="57"/>
                  </a:moveTo>
                  <a:lnTo>
                    <a:pt x="7" y="57"/>
                  </a:lnTo>
                </a:path>
              </a:pathLst>
            </a:custGeom>
            <a:noFill/>
            <a:ln w="4763" cap="flat">
              <a:solidFill>
                <a:srgbClr val="00FF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811" name="Rectangle 99">
              <a:extLst>
                <a:ext uri="{FF2B5EF4-FFF2-40B4-BE49-F238E27FC236}">
                  <a16:creationId xmlns:a16="http://schemas.microsoft.com/office/drawing/2014/main" id="{3F3665CF-AC2C-498E-88AF-A60DF16D9653}"/>
                </a:ext>
              </a:extLst>
            </p:cNvPr>
            <p:cNvSpPr>
              <a:spLocks noChangeArrowheads="1"/>
            </p:cNvSpPr>
            <p:nvPr/>
          </p:nvSpPr>
          <p:spPr bwMode="auto">
            <a:xfrm>
              <a:off x="350" y="1663"/>
              <a:ext cx="8" cy="111"/>
            </a:xfrm>
            <a:prstGeom prst="rect">
              <a:avLst/>
            </a:prstGeom>
            <a:solidFill>
              <a:srgbClr val="B6B6B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812" name="Rectangle 100">
              <a:extLst>
                <a:ext uri="{FF2B5EF4-FFF2-40B4-BE49-F238E27FC236}">
                  <a16:creationId xmlns:a16="http://schemas.microsoft.com/office/drawing/2014/main" id="{5B377D5E-8A0B-4313-BECB-7B0C6BCC2527}"/>
                </a:ext>
              </a:extLst>
            </p:cNvPr>
            <p:cNvSpPr>
              <a:spLocks noChangeArrowheads="1"/>
            </p:cNvSpPr>
            <p:nvPr/>
          </p:nvSpPr>
          <p:spPr bwMode="auto">
            <a:xfrm>
              <a:off x="358" y="1663"/>
              <a:ext cx="9" cy="111"/>
            </a:xfrm>
            <a:prstGeom prst="rect">
              <a:avLst/>
            </a:prstGeom>
            <a:solidFill>
              <a:srgbClr val="71717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813" name="Rectangle 101">
              <a:extLst>
                <a:ext uri="{FF2B5EF4-FFF2-40B4-BE49-F238E27FC236}">
                  <a16:creationId xmlns:a16="http://schemas.microsoft.com/office/drawing/2014/main" id="{07C88CD9-FDD4-48E1-94FD-F224D7FB6AA3}"/>
                </a:ext>
              </a:extLst>
            </p:cNvPr>
            <p:cNvSpPr>
              <a:spLocks noChangeArrowheads="1"/>
            </p:cNvSpPr>
            <p:nvPr/>
          </p:nvSpPr>
          <p:spPr bwMode="auto">
            <a:xfrm>
              <a:off x="367" y="1663"/>
              <a:ext cx="8" cy="111"/>
            </a:xfrm>
            <a:prstGeom prst="rect">
              <a:avLst/>
            </a:prstGeom>
            <a:solidFill>
              <a:srgbClr val="87878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814" name="Rectangle 102">
              <a:extLst>
                <a:ext uri="{FF2B5EF4-FFF2-40B4-BE49-F238E27FC236}">
                  <a16:creationId xmlns:a16="http://schemas.microsoft.com/office/drawing/2014/main" id="{D73B7071-E3F1-4F20-9F79-35455AC6569A}"/>
                </a:ext>
              </a:extLst>
            </p:cNvPr>
            <p:cNvSpPr>
              <a:spLocks noChangeArrowheads="1"/>
            </p:cNvSpPr>
            <p:nvPr/>
          </p:nvSpPr>
          <p:spPr bwMode="auto">
            <a:xfrm>
              <a:off x="375" y="1663"/>
              <a:ext cx="9" cy="111"/>
            </a:xfrm>
            <a:prstGeom prst="rect">
              <a:avLst/>
            </a:prstGeom>
            <a:solidFill>
              <a:srgbClr val="9C9C9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815" name="Rectangle 103">
              <a:extLst>
                <a:ext uri="{FF2B5EF4-FFF2-40B4-BE49-F238E27FC236}">
                  <a16:creationId xmlns:a16="http://schemas.microsoft.com/office/drawing/2014/main" id="{9FCD9F5C-4DEF-4CC4-BD69-114BC61F014B}"/>
                </a:ext>
              </a:extLst>
            </p:cNvPr>
            <p:cNvSpPr>
              <a:spLocks noChangeArrowheads="1"/>
            </p:cNvSpPr>
            <p:nvPr/>
          </p:nvSpPr>
          <p:spPr bwMode="auto">
            <a:xfrm>
              <a:off x="384" y="1663"/>
              <a:ext cx="9" cy="111"/>
            </a:xfrm>
            <a:prstGeom prst="rect">
              <a:avLst/>
            </a:prstGeom>
            <a:solidFill>
              <a:srgbClr val="B1B1B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816" name="Rectangle 104">
              <a:extLst>
                <a:ext uri="{FF2B5EF4-FFF2-40B4-BE49-F238E27FC236}">
                  <a16:creationId xmlns:a16="http://schemas.microsoft.com/office/drawing/2014/main" id="{CB25D0EE-76EA-43EC-BB42-9AFE865917E3}"/>
                </a:ext>
              </a:extLst>
            </p:cNvPr>
            <p:cNvSpPr>
              <a:spLocks noChangeArrowheads="1"/>
            </p:cNvSpPr>
            <p:nvPr/>
          </p:nvSpPr>
          <p:spPr bwMode="auto">
            <a:xfrm>
              <a:off x="427" y="1663"/>
              <a:ext cx="8" cy="111"/>
            </a:xfrm>
            <a:prstGeom prst="rect">
              <a:avLst/>
            </a:prstGeom>
            <a:solidFill>
              <a:srgbClr val="75757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817" name="Rectangle 105">
              <a:extLst>
                <a:ext uri="{FF2B5EF4-FFF2-40B4-BE49-F238E27FC236}">
                  <a16:creationId xmlns:a16="http://schemas.microsoft.com/office/drawing/2014/main" id="{E6862621-0563-4D80-BC65-5D34F2643F49}"/>
                </a:ext>
              </a:extLst>
            </p:cNvPr>
            <p:cNvSpPr>
              <a:spLocks noChangeArrowheads="1"/>
            </p:cNvSpPr>
            <p:nvPr/>
          </p:nvSpPr>
          <p:spPr bwMode="auto">
            <a:xfrm>
              <a:off x="435" y="1663"/>
              <a:ext cx="9" cy="111"/>
            </a:xfrm>
            <a:prstGeom prst="rect">
              <a:avLst/>
            </a:prstGeom>
            <a:solidFill>
              <a:srgbClr val="BABAB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818" name="Rectangle 106">
              <a:extLst>
                <a:ext uri="{FF2B5EF4-FFF2-40B4-BE49-F238E27FC236}">
                  <a16:creationId xmlns:a16="http://schemas.microsoft.com/office/drawing/2014/main" id="{CCA797D1-499E-4D8F-A34A-E08FE6183D96}"/>
                </a:ext>
              </a:extLst>
            </p:cNvPr>
            <p:cNvSpPr>
              <a:spLocks noChangeArrowheads="1"/>
            </p:cNvSpPr>
            <p:nvPr/>
          </p:nvSpPr>
          <p:spPr bwMode="auto">
            <a:xfrm>
              <a:off x="444" y="1663"/>
              <a:ext cx="8" cy="111"/>
            </a:xfrm>
            <a:prstGeom prst="rect">
              <a:avLst/>
            </a:prstGeom>
            <a:solidFill>
              <a:srgbClr val="A5A5A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819" name="Rectangle 107">
              <a:extLst>
                <a:ext uri="{FF2B5EF4-FFF2-40B4-BE49-F238E27FC236}">
                  <a16:creationId xmlns:a16="http://schemas.microsoft.com/office/drawing/2014/main" id="{79969FC4-10CF-4CFA-B072-16D518DFCAC4}"/>
                </a:ext>
              </a:extLst>
            </p:cNvPr>
            <p:cNvSpPr>
              <a:spLocks noChangeArrowheads="1"/>
            </p:cNvSpPr>
            <p:nvPr/>
          </p:nvSpPr>
          <p:spPr bwMode="auto">
            <a:xfrm>
              <a:off x="452" y="1663"/>
              <a:ext cx="9" cy="111"/>
            </a:xfrm>
            <a:prstGeom prst="rect">
              <a:avLst/>
            </a:prstGeom>
            <a:solidFill>
              <a:srgbClr val="8F8F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820" name="Rectangle 108">
              <a:extLst>
                <a:ext uri="{FF2B5EF4-FFF2-40B4-BE49-F238E27FC236}">
                  <a16:creationId xmlns:a16="http://schemas.microsoft.com/office/drawing/2014/main" id="{295F3DEA-52AD-483A-97F1-F04A0417732E}"/>
                </a:ext>
              </a:extLst>
            </p:cNvPr>
            <p:cNvSpPr>
              <a:spLocks noChangeArrowheads="1"/>
            </p:cNvSpPr>
            <p:nvPr/>
          </p:nvSpPr>
          <p:spPr bwMode="auto">
            <a:xfrm>
              <a:off x="461" y="1663"/>
              <a:ext cx="9" cy="111"/>
            </a:xfrm>
            <a:prstGeom prst="rect">
              <a:avLst/>
            </a:prstGeom>
            <a:solidFill>
              <a:srgbClr val="7B7B7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821" name="Freeform 109">
              <a:extLst>
                <a:ext uri="{FF2B5EF4-FFF2-40B4-BE49-F238E27FC236}">
                  <a16:creationId xmlns:a16="http://schemas.microsoft.com/office/drawing/2014/main" id="{3F0CA896-F73C-4706-A4B4-8B07075BB49F}"/>
                </a:ext>
              </a:extLst>
            </p:cNvPr>
            <p:cNvSpPr>
              <a:spLocks/>
            </p:cNvSpPr>
            <p:nvPr/>
          </p:nvSpPr>
          <p:spPr bwMode="auto">
            <a:xfrm>
              <a:off x="335" y="1338"/>
              <a:ext cx="205" cy="462"/>
            </a:xfrm>
            <a:custGeom>
              <a:avLst/>
              <a:gdLst>
                <a:gd name="T0" fmla="*/ 6 w 205"/>
                <a:gd name="T1" fmla="*/ 462 h 462"/>
                <a:gd name="T2" fmla="*/ 6 w 205"/>
                <a:gd name="T3" fmla="*/ 453 h 462"/>
                <a:gd name="T4" fmla="*/ 0 w 205"/>
                <a:gd name="T5" fmla="*/ 453 h 462"/>
                <a:gd name="T6" fmla="*/ 0 w 205"/>
                <a:gd name="T7" fmla="*/ 51 h 462"/>
                <a:gd name="T8" fmla="*/ 51 w 205"/>
                <a:gd name="T9" fmla="*/ 0 h 462"/>
                <a:gd name="T10" fmla="*/ 205 w 205"/>
                <a:gd name="T11" fmla="*/ 0 h 462"/>
                <a:gd name="T12" fmla="*/ 205 w 205"/>
                <a:gd name="T13" fmla="*/ 401 h 462"/>
                <a:gd name="T14" fmla="*/ 202 w 205"/>
                <a:gd name="T15" fmla="*/ 404 h 462"/>
                <a:gd name="T16" fmla="*/ 202 w 205"/>
                <a:gd name="T17" fmla="*/ 407 h 462"/>
                <a:gd name="T18" fmla="*/ 147 w 205"/>
                <a:gd name="T19" fmla="*/ 462 h 462"/>
                <a:gd name="T20" fmla="*/ 6 w 205"/>
                <a:gd name="T2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5" h="462">
                  <a:moveTo>
                    <a:pt x="6" y="462"/>
                  </a:moveTo>
                  <a:lnTo>
                    <a:pt x="6" y="453"/>
                  </a:lnTo>
                  <a:lnTo>
                    <a:pt x="0" y="453"/>
                  </a:lnTo>
                  <a:lnTo>
                    <a:pt x="0" y="51"/>
                  </a:lnTo>
                  <a:lnTo>
                    <a:pt x="51" y="0"/>
                  </a:lnTo>
                  <a:lnTo>
                    <a:pt x="205" y="0"/>
                  </a:lnTo>
                  <a:lnTo>
                    <a:pt x="205" y="401"/>
                  </a:lnTo>
                  <a:lnTo>
                    <a:pt x="202" y="404"/>
                  </a:lnTo>
                  <a:lnTo>
                    <a:pt x="202" y="407"/>
                  </a:lnTo>
                  <a:lnTo>
                    <a:pt x="147" y="462"/>
                  </a:lnTo>
                  <a:lnTo>
                    <a:pt x="6" y="462"/>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43822" name="Rectangle 110">
            <a:extLst>
              <a:ext uri="{FF2B5EF4-FFF2-40B4-BE49-F238E27FC236}">
                <a16:creationId xmlns:a16="http://schemas.microsoft.com/office/drawing/2014/main" id="{E14C5B38-D05A-4E9E-BE08-B37F737468B4}"/>
              </a:ext>
            </a:extLst>
          </p:cNvPr>
          <p:cNvSpPr>
            <a:spLocks noChangeArrowheads="1"/>
          </p:cNvSpPr>
          <p:nvPr/>
        </p:nvSpPr>
        <p:spPr bwMode="auto">
          <a:xfrm>
            <a:off x="3289300" y="5183188"/>
            <a:ext cx="1893888" cy="1598612"/>
          </a:xfrm>
          <a:prstGeom prst="rect">
            <a:avLst/>
          </a:prstGeom>
          <a:noFill/>
          <a:ln w="9525">
            <a:solidFill>
              <a:schemeClr val="tx1"/>
            </a:solidFill>
            <a:miter lim="800000"/>
            <a:headEnd/>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3823" name="Text Box 111">
            <a:extLst>
              <a:ext uri="{FF2B5EF4-FFF2-40B4-BE49-F238E27FC236}">
                <a16:creationId xmlns:a16="http://schemas.microsoft.com/office/drawing/2014/main" id="{D89C1531-F8DD-4E03-AD24-E4EA7591CD76}"/>
              </a:ext>
            </a:extLst>
          </p:cNvPr>
          <p:cNvSpPr txBox="1">
            <a:spLocks noChangeArrowheads="1"/>
          </p:cNvSpPr>
          <p:nvPr/>
        </p:nvSpPr>
        <p:spPr bwMode="auto">
          <a:xfrm>
            <a:off x="3446463" y="5265738"/>
            <a:ext cx="1660525"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03" tIns="45703" rIns="91403" bIns="45703">
            <a:spAutoFit/>
          </a:bodyPr>
          <a:lstStyle/>
          <a:p>
            <a:pPr algn="ctr" eaLnBrk="0" hangingPunct="0"/>
            <a:r>
              <a:rPr lang="en-US" altLang="en-US"/>
              <a:t>CUAHSI HIS data servers</a:t>
            </a:r>
          </a:p>
        </p:txBody>
      </p:sp>
      <p:sp>
        <p:nvSpPr>
          <p:cNvPr id="243824" name="AutoShape 112">
            <a:extLst>
              <a:ext uri="{FF2B5EF4-FFF2-40B4-BE49-F238E27FC236}">
                <a16:creationId xmlns:a16="http://schemas.microsoft.com/office/drawing/2014/main" id="{88895B95-96B0-42E5-B298-00070171E845}"/>
              </a:ext>
            </a:extLst>
          </p:cNvPr>
          <p:cNvSpPr>
            <a:spLocks noChangeArrowheads="1"/>
          </p:cNvSpPr>
          <p:nvPr/>
        </p:nvSpPr>
        <p:spPr bwMode="auto">
          <a:xfrm>
            <a:off x="3727450" y="4760913"/>
            <a:ext cx="371475" cy="508000"/>
          </a:xfrm>
          <a:prstGeom prst="upArrow">
            <a:avLst>
              <a:gd name="adj1" fmla="val 50000"/>
              <a:gd name="adj2" fmla="val 34188"/>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3825" name="AutoShape 113">
            <a:extLst>
              <a:ext uri="{FF2B5EF4-FFF2-40B4-BE49-F238E27FC236}">
                <a16:creationId xmlns:a16="http://schemas.microsoft.com/office/drawing/2014/main" id="{7C750852-2262-470C-8477-21EBE0F39FE6}"/>
              </a:ext>
            </a:extLst>
          </p:cNvPr>
          <p:cNvSpPr>
            <a:spLocks noChangeArrowheads="1"/>
          </p:cNvSpPr>
          <p:nvPr/>
        </p:nvSpPr>
        <p:spPr bwMode="auto">
          <a:xfrm flipV="1">
            <a:off x="4383088" y="4802188"/>
            <a:ext cx="371475" cy="463550"/>
          </a:xfrm>
          <a:prstGeom prst="upArrow">
            <a:avLst>
              <a:gd name="adj1" fmla="val 50000"/>
              <a:gd name="adj2" fmla="val 31197"/>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43827" name="Group 115">
            <a:extLst>
              <a:ext uri="{FF2B5EF4-FFF2-40B4-BE49-F238E27FC236}">
                <a16:creationId xmlns:a16="http://schemas.microsoft.com/office/drawing/2014/main" id="{122B183E-4DF5-40E6-AA9B-1BFFFEFE795B}"/>
              </a:ext>
            </a:extLst>
          </p:cNvPr>
          <p:cNvGrpSpPr>
            <a:grpSpLocks/>
          </p:cNvGrpSpPr>
          <p:nvPr/>
        </p:nvGrpSpPr>
        <p:grpSpPr bwMode="auto">
          <a:xfrm>
            <a:off x="884238" y="3114675"/>
            <a:ext cx="1781175" cy="1889125"/>
            <a:chOff x="425" y="1834"/>
            <a:chExt cx="1084" cy="1256"/>
          </a:xfrm>
        </p:grpSpPr>
        <p:sp>
          <p:nvSpPr>
            <p:cNvPr id="243828" name="AutoShape 116">
              <a:extLst>
                <a:ext uri="{FF2B5EF4-FFF2-40B4-BE49-F238E27FC236}">
                  <a16:creationId xmlns:a16="http://schemas.microsoft.com/office/drawing/2014/main" id="{2B8C5168-7F65-4342-A28C-392EE0D32F9D}"/>
                </a:ext>
              </a:extLst>
            </p:cNvPr>
            <p:cNvSpPr>
              <a:spLocks noChangeAspect="1" noChangeArrowheads="1" noTextEdit="1"/>
            </p:cNvSpPr>
            <p:nvPr/>
          </p:nvSpPr>
          <p:spPr bwMode="auto">
            <a:xfrm>
              <a:off x="425" y="2093"/>
              <a:ext cx="394" cy="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829" name="Rectangle 117">
              <a:extLst>
                <a:ext uri="{FF2B5EF4-FFF2-40B4-BE49-F238E27FC236}">
                  <a16:creationId xmlns:a16="http://schemas.microsoft.com/office/drawing/2014/main" id="{C58DA318-43C0-4922-87BC-81600F126E4C}"/>
                </a:ext>
              </a:extLst>
            </p:cNvPr>
            <p:cNvSpPr>
              <a:spLocks noChangeArrowheads="1"/>
            </p:cNvSpPr>
            <p:nvPr/>
          </p:nvSpPr>
          <p:spPr bwMode="auto">
            <a:xfrm>
              <a:off x="548" y="1834"/>
              <a:ext cx="952" cy="1222"/>
            </a:xfrm>
            <a:prstGeom prst="rect">
              <a:avLst/>
            </a:prstGeom>
            <a:noFill/>
            <a:ln w="9525">
              <a:solidFill>
                <a:schemeClr val="tx1"/>
              </a:solidFill>
              <a:miter lim="800000"/>
              <a:headEnd/>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3830" name="Text Box 118">
              <a:extLst>
                <a:ext uri="{FF2B5EF4-FFF2-40B4-BE49-F238E27FC236}">
                  <a16:creationId xmlns:a16="http://schemas.microsoft.com/office/drawing/2014/main" id="{28279CD3-91D0-467C-824B-CBC2593778D9}"/>
                </a:ext>
              </a:extLst>
            </p:cNvPr>
            <p:cNvSpPr txBox="1">
              <a:spLocks noChangeArrowheads="1"/>
            </p:cNvSpPr>
            <p:nvPr/>
          </p:nvSpPr>
          <p:spPr bwMode="auto">
            <a:xfrm>
              <a:off x="558" y="1868"/>
              <a:ext cx="951" cy="4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03" tIns="45703" rIns="91403" bIns="45703">
              <a:spAutoFit/>
            </a:bodyPr>
            <a:lstStyle/>
            <a:p>
              <a:pPr algn="ctr" eaLnBrk="0" hangingPunct="0"/>
              <a:r>
                <a:rPr lang="en-US" altLang="en-US"/>
                <a:t>3</a:t>
              </a:r>
              <a:r>
                <a:rPr lang="en-US" altLang="en-US" baseline="30000"/>
                <a:t>rd</a:t>
              </a:r>
              <a:r>
                <a:rPr lang="en-US" altLang="en-US"/>
                <a:t> party data servers</a:t>
              </a:r>
            </a:p>
          </p:txBody>
        </p:sp>
        <p:sp>
          <p:nvSpPr>
            <p:cNvPr id="243831" name="Text Box 119">
              <a:extLst>
                <a:ext uri="{FF2B5EF4-FFF2-40B4-BE49-F238E27FC236}">
                  <a16:creationId xmlns:a16="http://schemas.microsoft.com/office/drawing/2014/main" id="{91F0BC61-F404-423D-B595-4A6B7418BB2A}"/>
                </a:ext>
              </a:extLst>
            </p:cNvPr>
            <p:cNvSpPr txBox="1">
              <a:spLocks noChangeArrowheads="1"/>
            </p:cNvSpPr>
            <p:nvPr/>
          </p:nvSpPr>
          <p:spPr bwMode="auto">
            <a:xfrm>
              <a:off x="597" y="2746"/>
              <a:ext cx="895" cy="3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03" tIns="45703" rIns="91403" bIns="45703">
              <a:spAutoFit/>
            </a:bodyPr>
            <a:lstStyle/>
            <a:p>
              <a:pPr algn="ctr" eaLnBrk="0" hangingPunct="0"/>
              <a:r>
                <a:rPr lang="en-US" altLang="en-US" sz="1400"/>
                <a:t>e.g. USGS, NCDC</a:t>
              </a:r>
            </a:p>
          </p:txBody>
        </p:sp>
        <p:grpSp>
          <p:nvGrpSpPr>
            <p:cNvPr id="243832" name="Group 120">
              <a:extLst>
                <a:ext uri="{FF2B5EF4-FFF2-40B4-BE49-F238E27FC236}">
                  <a16:creationId xmlns:a16="http://schemas.microsoft.com/office/drawing/2014/main" id="{469C3160-9214-4FD2-8315-93D0D2F49A72}"/>
                </a:ext>
              </a:extLst>
            </p:cNvPr>
            <p:cNvGrpSpPr>
              <a:grpSpLocks/>
            </p:cNvGrpSpPr>
            <p:nvPr/>
          </p:nvGrpSpPr>
          <p:grpSpPr bwMode="auto">
            <a:xfrm>
              <a:off x="672" y="2263"/>
              <a:ext cx="268" cy="462"/>
              <a:chOff x="335" y="1338"/>
              <a:chExt cx="205" cy="462"/>
            </a:xfrm>
          </p:grpSpPr>
          <p:sp>
            <p:nvSpPr>
              <p:cNvPr id="243833" name="Freeform 121">
                <a:extLst>
                  <a:ext uri="{FF2B5EF4-FFF2-40B4-BE49-F238E27FC236}">
                    <a16:creationId xmlns:a16="http://schemas.microsoft.com/office/drawing/2014/main" id="{CED615A8-F208-4DA8-979C-14BFD5E36329}"/>
                  </a:ext>
                </a:extLst>
              </p:cNvPr>
              <p:cNvSpPr>
                <a:spLocks/>
              </p:cNvSpPr>
              <p:nvPr/>
            </p:nvSpPr>
            <p:spPr bwMode="auto">
              <a:xfrm>
                <a:off x="482" y="1736"/>
                <a:ext cx="55" cy="64"/>
              </a:xfrm>
              <a:custGeom>
                <a:avLst/>
                <a:gdLst>
                  <a:gd name="T0" fmla="*/ 0 w 55"/>
                  <a:gd name="T1" fmla="*/ 64 h 64"/>
                  <a:gd name="T2" fmla="*/ 55 w 55"/>
                  <a:gd name="T3" fmla="*/ 9 h 64"/>
                  <a:gd name="T4" fmla="*/ 55 w 55"/>
                  <a:gd name="T5" fmla="*/ 0 h 64"/>
                  <a:gd name="T6" fmla="*/ 0 w 55"/>
                  <a:gd name="T7" fmla="*/ 55 h 64"/>
                  <a:gd name="T8" fmla="*/ 0 w 55"/>
                  <a:gd name="T9" fmla="*/ 64 h 64"/>
                </a:gdLst>
                <a:ahLst/>
                <a:cxnLst>
                  <a:cxn ang="0">
                    <a:pos x="T0" y="T1"/>
                  </a:cxn>
                  <a:cxn ang="0">
                    <a:pos x="T2" y="T3"/>
                  </a:cxn>
                  <a:cxn ang="0">
                    <a:pos x="T4" y="T5"/>
                  </a:cxn>
                  <a:cxn ang="0">
                    <a:pos x="T6" y="T7"/>
                  </a:cxn>
                  <a:cxn ang="0">
                    <a:pos x="T8" y="T9"/>
                  </a:cxn>
                </a:cxnLst>
                <a:rect l="0" t="0" r="r" b="b"/>
                <a:pathLst>
                  <a:path w="55" h="64">
                    <a:moveTo>
                      <a:pt x="0" y="64"/>
                    </a:moveTo>
                    <a:lnTo>
                      <a:pt x="55" y="9"/>
                    </a:lnTo>
                    <a:lnTo>
                      <a:pt x="55" y="0"/>
                    </a:lnTo>
                    <a:lnTo>
                      <a:pt x="0" y="55"/>
                    </a:lnTo>
                    <a:lnTo>
                      <a:pt x="0" y="64"/>
                    </a:lnTo>
                    <a:close/>
                  </a:path>
                </a:pathLst>
              </a:custGeom>
              <a:solidFill>
                <a:srgbClr val="9A9A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834" name="Freeform 122">
                <a:extLst>
                  <a:ext uri="{FF2B5EF4-FFF2-40B4-BE49-F238E27FC236}">
                    <a16:creationId xmlns:a16="http://schemas.microsoft.com/office/drawing/2014/main" id="{08CBC58A-0260-43B4-89CF-A75A08DC8947}"/>
                  </a:ext>
                </a:extLst>
              </p:cNvPr>
              <p:cNvSpPr>
                <a:spLocks/>
              </p:cNvSpPr>
              <p:nvPr/>
            </p:nvSpPr>
            <p:spPr bwMode="auto">
              <a:xfrm>
                <a:off x="335" y="1338"/>
                <a:ext cx="205" cy="51"/>
              </a:xfrm>
              <a:custGeom>
                <a:avLst/>
                <a:gdLst>
                  <a:gd name="T0" fmla="*/ 0 w 205"/>
                  <a:gd name="T1" fmla="*/ 51 h 51"/>
                  <a:gd name="T2" fmla="*/ 51 w 205"/>
                  <a:gd name="T3" fmla="*/ 0 h 51"/>
                  <a:gd name="T4" fmla="*/ 205 w 205"/>
                  <a:gd name="T5" fmla="*/ 0 h 51"/>
                  <a:gd name="T6" fmla="*/ 154 w 205"/>
                  <a:gd name="T7" fmla="*/ 51 h 51"/>
                  <a:gd name="T8" fmla="*/ 0 w 205"/>
                  <a:gd name="T9" fmla="*/ 51 h 51"/>
                </a:gdLst>
                <a:ahLst/>
                <a:cxnLst>
                  <a:cxn ang="0">
                    <a:pos x="T0" y="T1"/>
                  </a:cxn>
                  <a:cxn ang="0">
                    <a:pos x="T2" y="T3"/>
                  </a:cxn>
                  <a:cxn ang="0">
                    <a:pos x="T4" y="T5"/>
                  </a:cxn>
                  <a:cxn ang="0">
                    <a:pos x="T6" y="T7"/>
                  </a:cxn>
                  <a:cxn ang="0">
                    <a:pos x="T8" y="T9"/>
                  </a:cxn>
                </a:cxnLst>
                <a:rect l="0" t="0" r="r" b="b"/>
                <a:pathLst>
                  <a:path w="205" h="51">
                    <a:moveTo>
                      <a:pt x="0" y="51"/>
                    </a:moveTo>
                    <a:lnTo>
                      <a:pt x="51" y="0"/>
                    </a:lnTo>
                    <a:lnTo>
                      <a:pt x="205" y="0"/>
                    </a:lnTo>
                    <a:lnTo>
                      <a:pt x="154" y="51"/>
                    </a:lnTo>
                    <a:lnTo>
                      <a:pt x="0" y="51"/>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835" name="Freeform 123">
                <a:extLst>
                  <a:ext uri="{FF2B5EF4-FFF2-40B4-BE49-F238E27FC236}">
                    <a16:creationId xmlns:a16="http://schemas.microsoft.com/office/drawing/2014/main" id="{30525227-242A-4AB0-8DE2-C7DCAE8FA459}"/>
                  </a:ext>
                </a:extLst>
              </p:cNvPr>
              <p:cNvSpPr>
                <a:spLocks/>
              </p:cNvSpPr>
              <p:nvPr/>
            </p:nvSpPr>
            <p:spPr bwMode="auto">
              <a:xfrm>
                <a:off x="489" y="1338"/>
                <a:ext cx="51" cy="453"/>
              </a:xfrm>
              <a:custGeom>
                <a:avLst/>
                <a:gdLst>
                  <a:gd name="T0" fmla="*/ 0 w 51"/>
                  <a:gd name="T1" fmla="*/ 51 h 453"/>
                  <a:gd name="T2" fmla="*/ 51 w 51"/>
                  <a:gd name="T3" fmla="*/ 0 h 453"/>
                  <a:gd name="T4" fmla="*/ 51 w 51"/>
                  <a:gd name="T5" fmla="*/ 401 h 453"/>
                  <a:gd name="T6" fmla="*/ 0 w 51"/>
                  <a:gd name="T7" fmla="*/ 453 h 453"/>
                  <a:gd name="T8" fmla="*/ 0 w 51"/>
                  <a:gd name="T9" fmla="*/ 51 h 453"/>
                </a:gdLst>
                <a:ahLst/>
                <a:cxnLst>
                  <a:cxn ang="0">
                    <a:pos x="T0" y="T1"/>
                  </a:cxn>
                  <a:cxn ang="0">
                    <a:pos x="T2" y="T3"/>
                  </a:cxn>
                  <a:cxn ang="0">
                    <a:pos x="T4" y="T5"/>
                  </a:cxn>
                  <a:cxn ang="0">
                    <a:pos x="T6" y="T7"/>
                  </a:cxn>
                  <a:cxn ang="0">
                    <a:pos x="T8" y="T9"/>
                  </a:cxn>
                </a:cxnLst>
                <a:rect l="0" t="0" r="r" b="b"/>
                <a:pathLst>
                  <a:path w="51" h="453">
                    <a:moveTo>
                      <a:pt x="0" y="51"/>
                    </a:moveTo>
                    <a:lnTo>
                      <a:pt x="51" y="0"/>
                    </a:lnTo>
                    <a:lnTo>
                      <a:pt x="51" y="401"/>
                    </a:lnTo>
                    <a:lnTo>
                      <a:pt x="0" y="453"/>
                    </a:lnTo>
                    <a:lnTo>
                      <a:pt x="0" y="51"/>
                    </a:lnTo>
                    <a:close/>
                  </a:path>
                </a:pathLst>
              </a:custGeom>
              <a:solidFill>
                <a:srgbClr val="9A9A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836" name="Rectangle 124">
                <a:extLst>
                  <a:ext uri="{FF2B5EF4-FFF2-40B4-BE49-F238E27FC236}">
                    <a16:creationId xmlns:a16="http://schemas.microsoft.com/office/drawing/2014/main" id="{A98A6D6E-BBEE-453E-9548-31A4C557D998}"/>
                  </a:ext>
                </a:extLst>
              </p:cNvPr>
              <p:cNvSpPr>
                <a:spLocks noChangeArrowheads="1"/>
              </p:cNvSpPr>
              <p:nvPr/>
            </p:nvSpPr>
            <p:spPr bwMode="auto">
              <a:xfrm>
                <a:off x="335" y="1389"/>
                <a:ext cx="154" cy="402"/>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837" name="Rectangle 125">
                <a:extLst>
                  <a:ext uri="{FF2B5EF4-FFF2-40B4-BE49-F238E27FC236}">
                    <a16:creationId xmlns:a16="http://schemas.microsoft.com/office/drawing/2014/main" id="{0902D732-9DEF-4684-A57C-4E445CDE5271}"/>
                  </a:ext>
                </a:extLst>
              </p:cNvPr>
              <p:cNvSpPr>
                <a:spLocks noChangeArrowheads="1"/>
              </p:cNvSpPr>
              <p:nvPr/>
            </p:nvSpPr>
            <p:spPr bwMode="auto">
              <a:xfrm>
                <a:off x="335" y="1389"/>
                <a:ext cx="154" cy="402"/>
              </a:xfrm>
              <a:prstGeom prst="rect">
                <a:avLst/>
              </a:pr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pic>
            <p:nvPicPr>
              <p:cNvPr id="243838" name="Picture 126">
                <a:extLst>
                  <a:ext uri="{FF2B5EF4-FFF2-40B4-BE49-F238E27FC236}">
                    <a16:creationId xmlns:a16="http://schemas.microsoft.com/office/drawing/2014/main" id="{4517E599-79FF-4B10-B5DB-A3182DDFF1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0" y="1406"/>
                <a:ext cx="120"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839" name="Rectangle 127">
                <a:extLst>
                  <a:ext uri="{FF2B5EF4-FFF2-40B4-BE49-F238E27FC236}">
                    <a16:creationId xmlns:a16="http://schemas.microsoft.com/office/drawing/2014/main" id="{8384AD26-0F48-4A96-85E7-7A8C02215C8C}"/>
                  </a:ext>
                </a:extLst>
              </p:cNvPr>
              <p:cNvSpPr>
                <a:spLocks noChangeArrowheads="1"/>
              </p:cNvSpPr>
              <p:nvPr/>
            </p:nvSpPr>
            <p:spPr bwMode="auto">
              <a:xfrm>
                <a:off x="354" y="1409"/>
                <a:ext cx="116" cy="243"/>
              </a:xfrm>
              <a:prstGeom prst="rect">
                <a:avLst/>
              </a:pr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840" name="Freeform 128">
                <a:extLst>
                  <a:ext uri="{FF2B5EF4-FFF2-40B4-BE49-F238E27FC236}">
                    <a16:creationId xmlns:a16="http://schemas.microsoft.com/office/drawing/2014/main" id="{FEA33229-15FE-4957-9D68-1D761BC2E58E}"/>
                  </a:ext>
                </a:extLst>
              </p:cNvPr>
              <p:cNvSpPr>
                <a:spLocks noEditPoints="1"/>
              </p:cNvSpPr>
              <p:nvPr/>
            </p:nvSpPr>
            <p:spPr bwMode="auto">
              <a:xfrm>
                <a:off x="368" y="1421"/>
                <a:ext cx="88" cy="210"/>
              </a:xfrm>
              <a:custGeom>
                <a:avLst/>
                <a:gdLst>
                  <a:gd name="T0" fmla="*/ 0 w 88"/>
                  <a:gd name="T1" fmla="*/ 189 h 210"/>
                  <a:gd name="T2" fmla="*/ 88 w 88"/>
                  <a:gd name="T3" fmla="*/ 189 h 210"/>
                  <a:gd name="T4" fmla="*/ 88 w 88"/>
                  <a:gd name="T5" fmla="*/ 210 h 210"/>
                  <a:gd name="T6" fmla="*/ 0 w 88"/>
                  <a:gd name="T7" fmla="*/ 210 h 210"/>
                  <a:gd name="T8" fmla="*/ 0 w 88"/>
                  <a:gd name="T9" fmla="*/ 189 h 210"/>
                  <a:gd name="T10" fmla="*/ 0 w 88"/>
                  <a:gd name="T11" fmla="*/ 157 h 210"/>
                  <a:gd name="T12" fmla="*/ 88 w 88"/>
                  <a:gd name="T13" fmla="*/ 157 h 210"/>
                  <a:gd name="T14" fmla="*/ 88 w 88"/>
                  <a:gd name="T15" fmla="*/ 178 h 210"/>
                  <a:gd name="T16" fmla="*/ 0 w 88"/>
                  <a:gd name="T17" fmla="*/ 178 h 210"/>
                  <a:gd name="T18" fmla="*/ 0 w 88"/>
                  <a:gd name="T19" fmla="*/ 157 h 210"/>
                  <a:gd name="T20" fmla="*/ 0 w 88"/>
                  <a:gd name="T21" fmla="*/ 125 h 210"/>
                  <a:gd name="T22" fmla="*/ 88 w 88"/>
                  <a:gd name="T23" fmla="*/ 125 h 210"/>
                  <a:gd name="T24" fmla="*/ 88 w 88"/>
                  <a:gd name="T25" fmla="*/ 146 h 210"/>
                  <a:gd name="T26" fmla="*/ 0 w 88"/>
                  <a:gd name="T27" fmla="*/ 146 h 210"/>
                  <a:gd name="T28" fmla="*/ 0 w 88"/>
                  <a:gd name="T29" fmla="*/ 125 h 210"/>
                  <a:gd name="T30" fmla="*/ 0 w 88"/>
                  <a:gd name="T31" fmla="*/ 93 h 210"/>
                  <a:gd name="T32" fmla="*/ 88 w 88"/>
                  <a:gd name="T33" fmla="*/ 93 h 210"/>
                  <a:gd name="T34" fmla="*/ 88 w 88"/>
                  <a:gd name="T35" fmla="*/ 114 h 210"/>
                  <a:gd name="T36" fmla="*/ 0 w 88"/>
                  <a:gd name="T37" fmla="*/ 114 h 210"/>
                  <a:gd name="T38" fmla="*/ 0 w 88"/>
                  <a:gd name="T39" fmla="*/ 93 h 210"/>
                  <a:gd name="T40" fmla="*/ 0 w 88"/>
                  <a:gd name="T41" fmla="*/ 47 h 210"/>
                  <a:gd name="T42" fmla="*/ 88 w 88"/>
                  <a:gd name="T43" fmla="*/ 47 h 210"/>
                  <a:gd name="T44" fmla="*/ 88 w 88"/>
                  <a:gd name="T45" fmla="*/ 83 h 210"/>
                  <a:gd name="T46" fmla="*/ 0 w 88"/>
                  <a:gd name="T47" fmla="*/ 83 h 210"/>
                  <a:gd name="T48" fmla="*/ 0 w 88"/>
                  <a:gd name="T49" fmla="*/ 47 h 210"/>
                  <a:gd name="T50" fmla="*/ 0 w 88"/>
                  <a:gd name="T51" fmla="*/ 0 h 210"/>
                  <a:gd name="T52" fmla="*/ 88 w 88"/>
                  <a:gd name="T53" fmla="*/ 0 h 210"/>
                  <a:gd name="T54" fmla="*/ 88 w 88"/>
                  <a:gd name="T55" fmla="*/ 36 h 210"/>
                  <a:gd name="T56" fmla="*/ 0 w 88"/>
                  <a:gd name="T57" fmla="*/ 36 h 210"/>
                  <a:gd name="T58" fmla="*/ 0 w 88"/>
                  <a:gd name="T5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8" h="210">
                    <a:moveTo>
                      <a:pt x="0" y="189"/>
                    </a:moveTo>
                    <a:lnTo>
                      <a:pt x="88" y="189"/>
                    </a:lnTo>
                    <a:lnTo>
                      <a:pt x="88" y="210"/>
                    </a:lnTo>
                    <a:lnTo>
                      <a:pt x="0" y="210"/>
                    </a:lnTo>
                    <a:lnTo>
                      <a:pt x="0" y="189"/>
                    </a:lnTo>
                    <a:close/>
                    <a:moveTo>
                      <a:pt x="0" y="157"/>
                    </a:moveTo>
                    <a:lnTo>
                      <a:pt x="88" y="157"/>
                    </a:lnTo>
                    <a:lnTo>
                      <a:pt x="88" y="178"/>
                    </a:lnTo>
                    <a:lnTo>
                      <a:pt x="0" y="178"/>
                    </a:lnTo>
                    <a:lnTo>
                      <a:pt x="0" y="157"/>
                    </a:lnTo>
                    <a:close/>
                    <a:moveTo>
                      <a:pt x="0" y="125"/>
                    </a:moveTo>
                    <a:lnTo>
                      <a:pt x="88" y="125"/>
                    </a:lnTo>
                    <a:lnTo>
                      <a:pt x="88" y="146"/>
                    </a:lnTo>
                    <a:lnTo>
                      <a:pt x="0" y="146"/>
                    </a:lnTo>
                    <a:lnTo>
                      <a:pt x="0" y="125"/>
                    </a:lnTo>
                    <a:close/>
                    <a:moveTo>
                      <a:pt x="0" y="93"/>
                    </a:moveTo>
                    <a:lnTo>
                      <a:pt x="88" y="93"/>
                    </a:lnTo>
                    <a:lnTo>
                      <a:pt x="88" y="114"/>
                    </a:lnTo>
                    <a:lnTo>
                      <a:pt x="0" y="114"/>
                    </a:lnTo>
                    <a:lnTo>
                      <a:pt x="0" y="93"/>
                    </a:lnTo>
                    <a:close/>
                    <a:moveTo>
                      <a:pt x="0" y="47"/>
                    </a:moveTo>
                    <a:lnTo>
                      <a:pt x="88" y="47"/>
                    </a:lnTo>
                    <a:lnTo>
                      <a:pt x="88" y="83"/>
                    </a:lnTo>
                    <a:lnTo>
                      <a:pt x="0" y="83"/>
                    </a:lnTo>
                    <a:lnTo>
                      <a:pt x="0" y="47"/>
                    </a:lnTo>
                    <a:close/>
                    <a:moveTo>
                      <a:pt x="0" y="0"/>
                    </a:moveTo>
                    <a:lnTo>
                      <a:pt x="88" y="0"/>
                    </a:lnTo>
                    <a:lnTo>
                      <a:pt x="88" y="36"/>
                    </a:lnTo>
                    <a:lnTo>
                      <a:pt x="0" y="36"/>
                    </a:lnTo>
                    <a:lnTo>
                      <a:pt x="0"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841" name="Rectangle 129">
                <a:extLst>
                  <a:ext uri="{FF2B5EF4-FFF2-40B4-BE49-F238E27FC236}">
                    <a16:creationId xmlns:a16="http://schemas.microsoft.com/office/drawing/2014/main" id="{9637A2E6-4B60-4EDF-A2EC-A9A4602858BD}"/>
                  </a:ext>
                </a:extLst>
              </p:cNvPr>
              <p:cNvSpPr>
                <a:spLocks noChangeArrowheads="1"/>
              </p:cNvSpPr>
              <p:nvPr/>
            </p:nvSpPr>
            <p:spPr bwMode="auto">
              <a:xfrm>
                <a:off x="368" y="1610"/>
                <a:ext cx="88" cy="21"/>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842" name="Rectangle 130">
                <a:extLst>
                  <a:ext uri="{FF2B5EF4-FFF2-40B4-BE49-F238E27FC236}">
                    <a16:creationId xmlns:a16="http://schemas.microsoft.com/office/drawing/2014/main" id="{641DF4FC-85BF-45FE-9774-B6A2C498D594}"/>
                  </a:ext>
                </a:extLst>
              </p:cNvPr>
              <p:cNvSpPr>
                <a:spLocks noChangeArrowheads="1"/>
              </p:cNvSpPr>
              <p:nvPr/>
            </p:nvSpPr>
            <p:spPr bwMode="auto">
              <a:xfrm>
                <a:off x="368" y="1578"/>
                <a:ext cx="88" cy="21"/>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843" name="Rectangle 131">
                <a:extLst>
                  <a:ext uri="{FF2B5EF4-FFF2-40B4-BE49-F238E27FC236}">
                    <a16:creationId xmlns:a16="http://schemas.microsoft.com/office/drawing/2014/main" id="{8E141CB5-4E3D-4D75-80A1-DA825135C6E4}"/>
                  </a:ext>
                </a:extLst>
              </p:cNvPr>
              <p:cNvSpPr>
                <a:spLocks noChangeArrowheads="1"/>
              </p:cNvSpPr>
              <p:nvPr/>
            </p:nvSpPr>
            <p:spPr bwMode="auto">
              <a:xfrm>
                <a:off x="368" y="1546"/>
                <a:ext cx="88" cy="21"/>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844" name="Rectangle 132">
                <a:extLst>
                  <a:ext uri="{FF2B5EF4-FFF2-40B4-BE49-F238E27FC236}">
                    <a16:creationId xmlns:a16="http://schemas.microsoft.com/office/drawing/2014/main" id="{78DC02CE-E307-4238-9B1D-3F81848FB042}"/>
                  </a:ext>
                </a:extLst>
              </p:cNvPr>
              <p:cNvSpPr>
                <a:spLocks noChangeArrowheads="1"/>
              </p:cNvSpPr>
              <p:nvPr/>
            </p:nvSpPr>
            <p:spPr bwMode="auto">
              <a:xfrm>
                <a:off x="368" y="1514"/>
                <a:ext cx="88" cy="21"/>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845" name="Rectangle 133">
                <a:extLst>
                  <a:ext uri="{FF2B5EF4-FFF2-40B4-BE49-F238E27FC236}">
                    <a16:creationId xmlns:a16="http://schemas.microsoft.com/office/drawing/2014/main" id="{093DE38E-0D0A-401C-A45B-CDA56A28EA0C}"/>
                  </a:ext>
                </a:extLst>
              </p:cNvPr>
              <p:cNvSpPr>
                <a:spLocks noChangeArrowheads="1"/>
              </p:cNvSpPr>
              <p:nvPr/>
            </p:nvSpPr>
            <p:spPr bwMode="auto">
              <a:xfrm>
                <a:off x="368" y="1468"/>
                <a:ext cx="88" cy="36"/>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846" name="Rectangle 134">
                <a:extLst>
                  <a:ext uri="{FF2B5EF4-FFF2-40B4-BE49-F238E27FC236}">
                    <a16:creationId xmlns:a16="http://schemas.microsoft.com/office/drawing/2014/main" id="{FF729A10-FA0B-4289-9B81-4668BD0F42A6}"/>
                  </a:ext>
                </a:extLst>
              </p:cNvPr>
              <p:cNvSpPr>
                <a:spLocks noChangeArrowheads="1"/>
              </p:cNvSpPr>
              <p:nvPr/>
            </p:nvSpPr>
            <p:spPr bwMode="auto">
              <a:xfrm>
                <a:off x="368" y="1421"/>
                <a:ext cx="88" cy="36"/>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847" name="Rectangle 135">
                <a:extLst>
                  <a:ext uri="{FF2B5EF4-FFF2-40B4-BE49-F238E27FC236}">
                    <a16:creationId xmlns:a16="http://schemas.microsoft.com/office/drawing/2014/main" id="{40A83F73-4473-4C1E-A650-63A0031E937F}"/>
                  </a:ext>
                </a:extLst>
              </p:cNvPr>
              <p:cNvSpPr>
                <a:spLocks noChangeArrowheads="1"/>
              </p:cNvSpPr>
              <p:nvPr/>
            </p:nvSpPr>
            <p:spPr bwMode="auto">
              <a:xfrm>
                <a:off x="341" y="1791"/>
                <a:ext cx="141" cy="9"/>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pic>
            <p:nvPicPr>
              <p:cNvPr id="243848" name="Picture 136">
                <a:extLst>
                  <a:ext uri="{FF2B5EF4-FFF2-40B4-BE49-F238E27FC236}">
                    <a16:creationId xmlns:a16="http://schemas.microsoft.com/office/drawing/2014/main" id="{A0020AB0-F3BD-4D84-9BBE-69F8E6AD975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1" y="1671"/>
                <a:ext cx="26" cy="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849" name="Picture 137">
                <a:extLst>
                  <a:ext uri="{FF2B5EF4-FFF2-40B4-BE49-F238E27FC236}">
                    <a16:creationId xmlns:a16="http://schemas.microsoft.com/office/drawing/2014/main" id="{A9E461EB-9A57-47ED-B181-BCA2C0B65DE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1" y="1680"/>
                <a:ext cx="17"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850" name="Picture 138">
                <a:extLst>
                  <a:ext uri="{FF2B5EF4-FFF2-40B4-BE49-F238E27FC236}">
                    <a16:creationId xmlns:a16="http://schemas.microsoft.com/office/drawing/2014/main" id="{8275AA72-C181-4476-B028-8828E98FB86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1" y="1705"/>
                <a:ext cx="17"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851" name="Rectangle 139">
                <a:extLst>
                  <a:ext uri="{FF2B5EF4-FFF2-40B4-BE49-F238E27FC236}">
                    <a16:creationId xmlns:a16="http://schemas.microsoft.com/office/drawing/2014/main" id="{220178B7-EB48-47E1-BC1D-12F3A684D74A}"/>
                  </a:ext>
                </a:extLst>
              </p:cNvPr>
              <p:cNvSpPr>
                <a:spLocks noChangeArrowheads="1"/>
              </p:cNvSpPr>
              <p:nvPr/>
            </p:nvSpPr>
            <p:spPr bwMode="auto">
              <a:xfrm>
                <a:off x="389" y="1439"/>
                <a:ext cx="13" cy="4"/>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pic>
            <p:nvPicPr>
              <p:cNvPr id="243852" name="Picture 140">
                <a:extLst>
                  <a:ext uri="{FF2B5EF4-FFF2-40B4-BE49-F238E27FC236}">
                    <a16:creationId xmlns:a16="http://schemas.microsoft.com/office/drawing/2014/main" id="{7A98ADE2-4B08-4118-B9C5-1733FF4D6E8D}"/>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67" y="1423"/>
                <a:ext cx="77"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853" name="Picture 141">
                <a:extLst>
                  <a:ext uri="{FF2B5EF4-FFF2-40B4-BE49-F238E27FC236}">
                    <a16:creationId xmlns:a16="http://schemas.microsoft.com/office/drawing/2014/main" id="{E6BB69D2-EBC5-4754-89C5-5200305FB697}"/>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67" y="1423"/>
                <a:ext cx="77"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854" name="Rectangle 142">
                <a:extLst>
                  <a:ext uri="{FF2B5EF4-FFF2-40B4-BE49-F238E27FC236}">
                    <a16:creationId xmlns:a16="http://schemas.microsoft.com/office/drawing/2014/main" id="{F533FD87-7A25-4779-B889-9ACAEBF265E9}"/>
                  </a:ext>
                </a:extLst>
              </p:cNvPr>
              <p:cNvSpPr>
                <a:spLocks noChangeArrowheads="1"/>
              </p:cNvSpPr>
              <p:nvPr/>
            </p:nvSpPr>
            <p:spPr bwMode="auto">
              <a:xfrm>
                <a:off x="374" y="1428"/>
                <a:ext cx="75" cy="7"/>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pic>
            <p:nvPicPr>
              <p:cNvPr id="243855" name="Picture 143">
                <a:extLst>
                  <a:ext uri="{FF2B5EF4-FFF2-40B4-BE49-F238E27FC236}">
                    <a16:creationId xmlns:a16="http://schemas.microsoft.com/office/drawing/2014/main" id="{FF63123A-350D-4380-9733-0912C5141EDC}"/>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67" y="1475"/>
                <a:ext cx="77"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856" name="Picture 144">
                <a:extLst>
                  <a:ext uri="{FF2B5EF4-FFF2-40B4-BE49-F238E27FC236}">
                    <a16:creationId xmlns:a16="http://schemas.microsoft.com/office/drawing/2014/main" id="{961F7700-44A1-4641-8292-33D92D457EF7}"/>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67" y="1475"/>
                <a:ext cx="77"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857" name="Freeform 145">
                <a:extLst>
                  <a:ext uri="{FF2B5EF4-FFF2-40B4-BE49-F238E27FC236}">
                    <a16:creationId xmlns:a16="http://schemas.microsoft.com/office/drawing/2014/main" id="{F260B20F-4F30-4AF8-AD13-E9457EFE6A65}"/>
                  </a:ext>
                </a:extLst>
              </p:cNvPr>
              <p:cNvSpPr>
                <a:spLocks/>
              </p:cNvSpPr>
              <p:nvPr/>
            </p:nvSpPr>
            <p:spPr bwMode="auto">
              <a:xfrm>
                <a:off x="373" y="1476"/>
                <a:ext cx="74" cy="14"/>
              </a:xfrm>
              <a:custGeom>
                <a:avLst/>
                <a:gdLst>
                  <a:gd name="T0" fmla="*/ 0 w 139"/>
                  <a:gd name="T1" fmla="*/ 6 h 26"/>
                  <a:gd name="T2" fmla="*/ 38 w 139"/>
                  <a:gd name="T3" fmla="*/ 6 h 26"/>
                  <a:gd name="T4" fmla="*/ 114 w 139"/>
                  <a:gd name="T5" fmla="*/ 6 h 26"/>
                  <a:gd name="T6" fmla="*/ 114 w 139"/>
                  <a:gd name="T7" fmla="*/ 6 h 26"/>
                  <a:gd name="T8" fmla="*/ 139 w 139"/>
                  <a:gd name="T9" fmla="*/ 6 h 26"/>
                  <a:gd name="T10" fmla="*/ 139 w 139"/>
                  <a:gd name="T11" fmla="*/ 26 h 26"/>
                  <a:gd name="T12" fmla="*/ 0 w 139"/>
                  <a:gd name="T13" fmla="*/ 26 h 26"/>
                  <a:gd name="T14" fmla="*/ 0 w 139"/>
                  <a:gd name="T15" fmla="*/ 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9" h="26">
                    <a:moveTo>
                      <a:pt x="0" y="6"/>
                    </a:moveTo>
                    <a:lnTo>
                      <a:pt x="38" y="6"/>
                    </a:lnTo>
                    <a:cubicBezTo>
                      <a:pt x="63" y="0"/>
                      <a:pt x="89" y="0"/>
                      <a:pt x="114" y="6"/>
                    </a:cubicBezTo>
                    <a:lnTo>
                      <a:pt x="114" y="6"/>
                    </a:lnTo>
                    <a:lnTo>
                      <a:pt x="139" y="6"/>
                    </a:lnTo>
                    <a:lnTo>
                      <a:pt x="139" y="26"/>
                    </a:lnTo>
                    <a:lnTo>
                      <a:pt x="0" y="26"/>
                    </a:lnTo>
                    <a:lnTo>
                      <a:pt x="0" y="6"/>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858" name="Rectangle 146">
                <a:extLst>
                  <a:ext uri="{FF2B5EF4-FFF2-40B4-BE49-F238E27FC236}">
                    <a16:creationId xmlns:a16="http://schemas.microsoft.com/office/drawing/2014/main" id="{47B2E458-3422-469A-86B8-6800BC2532AF}"/>
                  </a:ext>
                </a:extLst>
              </p:cNvPr>
              <p:cNvSpPr>
                <a:spLocks noChangeArrowheads="1"/>
              </p:cNvSpPr>
              <p:nvPr/>
            </p:nvSpPr>
            <p:spPr bwMode="auto">
              <a:xfrm>
                <a:off x="376" y="1484"/>
                <a:ext cx="68" cy="3"/>
              </a:xfrm>
              <a:prstGeom prst="rect">
                <a:avLst/>
              </a:prstGeom>
              <a:solidFill>
                <a:srgbClr val="DBDAC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859" name="Rectangle 147">
                <a:extLst>
                  <a:ext uri="{FF2B5EF4-FFF2-40B4-BE49-F238E27FC236}">
                    <a16:creationId xmlns:a16="http://schemas.microsoft.com/office/drawing/2014/main" id="{C7CD67E4-5805-4CF1-B014-0906DBEA17B8}"/>
                  </a:ext>
                </a:extLst>
              </p:cNvPr>
              <p:cNvSpPr>
                <a:spLocks noChangeArrowheads="1"/>
              </p:cNvSpPr>
              <p:nvPr/>
            </p:nvSpPr>
            <p:spPr bwMode="auto">
              <a:xfrm>
                <a:off x="376" y="1484"/>
                <a:ext cx="68" cy="3"/>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pic>
            <p:nvPicPr>
              <p:cNvPr id="243860" name="Picture 148">
                <a:extLst>
                  <a:ext uri="{FF2B5EF4-FFF2-40B4-BE49-F238E27FC236}">
                    <a16:creationId xmlns:a16="http://schemas.microsoft.com/office/drawing/2014/main" id="{5391190C-CBB1-4BE6-8B71-399AE503A625}"/>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67" y="1517"/>
                <a:ext cx="77"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861" name="Picture 149">
                <a:extLst>
                  <a:ext uri="{FF2B5EF4-FFF2-40B4-BE49-F238E27FC236}">
                    <a16:creationId xmlns:a16="http://schemas.microsoft.com/office/drawing/2014/main" id="{081BFF68-8852-41F2-B2C7-28517D3DD0B1}"/>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67" y="1517"/>
                <a:ext cx="77"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862" name="Freeform 150">
                <a:extLst>
                  <a:ext uri="{FF2B5EF4-FFF2-40B4-BE49-F238E27FC236}">
                    <a16:creationId xmlns:a16="http://schemas.microsoft.com/office/drawing/2014/main" id="{E03473BE-98E2-429D-89D5-E8F5BA5B1131}"/>
                  </a:ext>
                </a:extLst>
              </p:cNvPr>
              <p:cNvSpPr>
                <a:spLocks/>
              </p:cNvSpPr>
              <p:nvPr/>
            </p:nvSpPr>
            <p:spPr bwMode="auto">
              <a:xfrm>
                <a:off x="373" y="1517"/>
                <a:ext cx="77" cy="12"/>
              </a:xfrm>
              <a:custGeom>
                <a:avLst/>
                <a:gdLst>
                  <a:gd name="T0" fmla="*/ 0 w 144"/>
                  <a:gd name="T1" fmla="*/ 17 h 22"/>
                  <a:gd name="T2" fmla="*/ 0 w 144"/>
                  <a:gd name="T3" fmla="*/ 6 h 22"/>
                  <a:gd name="T4" fmla="*/ 46 w 144"/>
                  <a:gd name="T5" fmla="*/ 6 h 22"/>
                  <a:gd name="T6" fmla="*/ 98 w 144"/>
                  <a:gd name="T7" fmla="*/ 6 h 22"/>
                  <a:gd name="T8" fmla="*/ 98 w 144"/>
                  <a:gd name="T9" fmla="*/ 6 h 22"/>
                  <a:gd name="T10" fmla="*/ 144 w 144"/>
                  <a:gd name="T11" fmla="*/ 6 h 22"/>
                  <a:gd name="T12" fmla="*/ 144 w 144"/>
                  <a:gd name="T13" fmla="*/ 17 h 22"/>
                  <a:gd name="T14" fmla="*/ 98 w 144"/>
                  <a:gd name="T15" fmla="*/ 17 h 22"/>
                  <a:gd name="T16" fmla="*/ 46 w 144"/>
                  <a:gd name="T17" fmla="*/ 17 h 22"/>
                  <a:gd name="T18" fmla="*/ 46 w 144"/>
                  <a:gd name="T19" fmla="*/ 17 h 22"/>
                  <a:gd name="T20" fmla="*/ 0 w 144"/>
                  <a:gd name="T21"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22">
                    <a:moveTo>
                      <a:pt x="0" y="17"/>
                    </a:moveTo>
                    <a:lnTo>
                      <a:pt x="0" y="6"/>
                    </a:lnTo>
                    <a:lnTo>
                      <a:pt x="46" y="6"/>
                    </a:lnTo>
                    <a:cubicBezTo>
                      <a:pt x="62" y="0"/>
                      <a:pt x="82" y="0"/>
                      <a:pt x="98" y="6"/>
                    </a:cubicBezTo>
                    <a:lnTo>
                      <a:pt x="98" y="6"/>
                    </a:lnTo>
                    <a:lnTo>
                      <a:pt x="144" y="6"/>
                    </a:lnTo>
                    <a:lnTo>
                      <a:pt x="144" y="17"/>
                    </a:lnTo>
                    <a:lnTo>
                      <a:pt x="98" y="17"/>
                    </a:lnTo>
                    <a:cubicBezTo>
                      <a:pt x="81" y="22"/>
                      <a:pt x="62" y="22"/>
                      <a:pt x="46" y="17"/>
                    </a:cubicBezTo>
                    <a:lnTo>
                      <a:pt x="46" y="17"/>
                    </a:lnTo>
                    <a:lnTo>
                      <a:pt x="0" y="17"/>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pic>
            <p:nvPicPr>
              <p:cNvPr id="243863" name="Picture 151">
                <a:extLst>
                  <a:ext uri="{FF2B5EF4-FFF2-40B4-BE49-F238E27FC236}">
                    <a16:creationId xmlns:a16="http://schemas.microsoft.com/office/drawing/2014/main" id="{9C1F6C2D-0AD4-450F-98D8-5AB13557BE5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10" y="1432"/>
                <a:ext cx="42"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864" name="Picture 152">
                <a:extLst>
                  <a:ext uri="{FF2B5EF4-FFF2-40B4-BE49-F238E27FC236}">
                    <a16:creationId xmlns:a16="http://schemas.microsoft.com/office/drawing/2014/main" id="{CD9C75FF-EC98-4434-94B3-F352A266E168}"/>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10" y="1432"/>
                <a:ext cx="42"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865" name="Freeform 153">
                <a:extLst>
                  <a:ext uri="{FF2B5EF4-FFF2-40B4-BE49-F238E27FC236}">
                    <a16:creationId xmlns:a16="http://schemas.microsoft.com/office/drawing/2014/main" id="{6B4CE2DC-57D5-4EDA-BED0-6907836CF391}"/>
                  </a:ext>
                </a:extLst>
              </p:cNvPr>
              <p:cNvSpPr>
                <a:spLocks noEditPoints="1"/>
              </p:cNvSpPr>
              <p:nvPr/>
            </p:nvSpPr>
            <p:spPr bwMode="auto">
              <a:xfrm>
                <a:off x="412" y="1438"/>
                <a:ext cx="38" cy="94"/>
              </a:xfrm>
              <a:custGeom>
                <a:avLst/>
                <a:gdLst>
                  <a:gd name="T0" fmla="*/ 27 w 38"/>
                  <a:gd name="T1" fmla="*/ 5 h 94"/>
                  <a:gd name="T2" fmla="*/ 37 w 38"/>
                  <a:gd name="T3" fmla="*/ 5 h 94"/>
                  <a:gd name="T4" fmla="*/ 37 w 38"/>
                  <a:gd name="T5" fmla="*/ 0 h 94"/>
                  <a:gd name="T6" fmla="*/ 27 w 38"/>
                  <a:gd name="T7" fmla="*/ 0 h 94"/>
                  <a:gd name="T8" fmla="*/ 27 w 38"/>
                  <a:gd name="T9" fmla="*/ 5 h 94"/>
                  <a:gd name="T10" fmla="*/ 16 w 38"/>
                  <a:gd name="T11" fmla="*/ 4 h 94"/>
                  <a:gd name="T12" fmla="*/ 10 w 38"/>
                  <a:gd name="T13" fmla="*/ 8 h 94"/>
                  <a:gd name="T14" fmla="*/ 10 w 38"/>
                  <a:gd name="T15" fmla="*/ 1 h 94"/>
                  <a:gd name="T16" fmla="*/ 16 w 38"/>
                  <a:gd name="T17" fmla="*/ 4 h 94"/>
                  <a:gd name="T18" fmla="*/ 0 w 38"/>
                  <a:gd name="T19" fmla="*/ 4 h 94"/>
                  <a:gd name="T20" fmla="*/ 6 w 38"/>
                  <a:gd name="T21" fmla="*/ 1 h 94"/>
                  <a:gd name="T22" fmla="*/ 6 w 38"/>
                  <a:gd name="T23" fmla="*/ 8 h 94"/>
                  <a:gd name="T24" fmla="*/ 0 w 38"/>
                  <a:gd name="T25" fmla="*/ 4 h 94"/>
                  <a:gd name="T26" fmla="*/ 21 w 38"/>
                  <a:gd name="T27" fmla="*/ 59 h 94"/>
                  <a:gd name="T28" fmla="*/ 35 w 38"/>
                  <a:gd name="T29" fmla="*/ 59 h 94"/>
                  <a:gd name="T30" fmla="*/ 35 w 38"/>
                  <a:gd name="T31" fmla="*/ 55 h 94"/>
                  <a:gd name="T32" fmla="*/ 21 w 38"/>
                  <a:gd name="T33" fmla="*/ 55 h 94"/>
                  <a:gd name="T34" fmla="*/ 21 w 38"/>
                  <a:gd name="T35" fmla="*/ 59 h 94"/>
                  <a:gd name="T36" fmla="*/ 24 w 38"/>
                  <a:gd name="T37" fmla="*/ 94 h 94"/>
                  <a:gd name="T38" fmla="*/ 38 w 38"/>
                  <a:gd name="T39" fmla="*/ 94 h 94"/>
                  <a:gd name="T40" fmla="*/ 38 w 38"/>
                  <a:gd name="T41" fmla="*/ 91 h 94"/>
                  <a:gd name="T42" fmla="*/ 24 w 38"/>
                  <a:gd name="T43" fmla="*/ 91 h 94"/>
                  <a:gd name="T44" fmla="*/ 24 w 38"/>
                  <a:gd name="T45"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94">
                    <a:moveTo>
                      <a:pt x="27" y="5"/>
                    </a:moveTo>
                    <a:lnTo>
                      <a:pt x="37" y="5"/>
                    </a:lnTo>
                    <a:lnTo>
                      <a:pt x="37" y="0"/>
                    </a:lnTo>
                    <a:lnTo>
                      <a:pt x="27" y="0"/>
                    </a:lnTo>
                    <a:lnTo>
                      <a:pt x="27" y="5"/>
                    </a:lnTo>
                    <a:moveTo>
                      <a:pt x="16" y="4"/>
                    </a:moveTo>
                    <a:lnTo>
                      <a:pt x="10" y="8"/>
                    </a:lnTo>
                    <a:lnTo>
                      <a:pt x="10" y="1"/>
                    </a:lnTo>
                    <a:lnTo>
                      <a:pt x="16" y="4"/>
                    </a:lnTo>
                    <a:moveTo>
                      <a:pt x="0" y="4"/>
                    </a:moveTo>
                    <a:lnTo>
                      <a:pt x="6" y="1"/>
                    </a:lnTo>
                    <a:lnTo>
                      <a:pt x="6" y="8"/>
                    </a:lnTo>
                    <a:lnTo>
                      <a:pt x="0" y="4"/>
                    </a:lnTo>
                    <a:moveTo>
                      <a:pt x="21" y="59"/>
                    </a:moveTo>
                    <a:lnTo>
                      <a:pt x="35" y="59"/>
                    </a:lnTo>
                    <a:lnTo>
                      <a:pt x="35" y="55"/>
                    </a:lnTo>
                    <a:lnTo>
                      <a:pt x="21" y="55"/>
                    </a:lnTo>
                    <a:lnTo>
                      <a:pt x="21" y="59"/>
                    </a:lnTo>
                    <a:moveTo>
                      <a:pt x="24" y="94"/>
                    </a:moveTo>
                    <a:lnTo>
                      <a:pt x="38" y="94"/>
                    </a:lnTo>
                    <a:lnTo>
                      <a:pt x="38" y="91"/>
                    </a:lnTo>
                    <a:lnTo>
                      <a:pt x="24" y="91"/>
                    </a:lnTo>
                    <a:lnTo>
                      <a:pt x="24" y="94"/>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866" name="Freeform 154">
                <a:extLst>
                  <a:ext uri="{FF2B5EF4-FFF2-40B4-BE49-F238E27FC236}">
                    <a16:creationId xmlns:a16="http://schemas.microsoft.com/office/drawing/2014/main" id="{CC0F7FA1-B34F-446C-B135-A26D7C41E3D7}"/>
                  </a:ext>
                </a:extLst>
              </p:cNvPr>
              <p:cNvSpPr>
                <a:spLocks noEditPoints="1"/>
              </p:cNvSpPr>
              <p:nvPr/>
            </p:nvSpPr>
            <p:spPr bwMode="auto">
              <a:xfrm>
                <a:off x="373" y="1439"/>
                <a:ext cx="8" cy="57"/>
              </a:xfrm>
              <a:custGeom>
                <a:avLst/>
                <a:gdLst>
                  <a:gd name="T0" fmla="*/ 2 w 8"/>
                  <a:gd name="T1" fmla="*/ 0 h 57"/>
                  <a:gd name="T2" fmla="*/ 8 w 8"/>
                  <a:gd name="T3" fmla="*/ 0 h 57"/>
                  <a:gd name="T4" fmla="*/ 0 w 8"/>
                  <a:gd name="T5" fmla="*/ 57 h 57"/>
                  <a:gd name="T6" fmla="*/ 7 w 8"/>
                  <a:gd name="T7" fmla="*/ 57 h 57"/>
                </a:gdLst>
                <a:ahLst/>
                <a:cxnLst>
                  <a:cxn ang="0">
                    <a:pos x="T0" y="T1"/>
                  </a:cxn>
                  <a:cxn ang="0">
                    <a:pos x="T2" y="T3"/>
                  </a:cxn>
                  <a:cxn ang="0">
                    <a:pos x="T4" y="T5"/>
                  </a:cxn>
                  <a:cxn ang="0">
                    <a:pos x="T6" y="T7"/>
                  </a:cxn>
                </a:cxnLst>
                <a:rect l="0" t="0" r="r" b="b"/>
                <a:pathLst>
                  <a:path w="8" h="57">
                    <a:moveTo>
                      <a:pt x="2" y="0"/>
                    </a:moveTo>
                    <a:lnTo>
                      <a:pt x="8" y="0"/>
                    </a:lnTo>
                    <a:moveTo>
                      <a:pt x="0" y="57"/>
                    </a:moveTo>
                    <a:lnTo>
                      <a:pt x="7" y="57"/>
                    </a:lnTo>
                  </a:path>
                </a:pathLst>
              </a:custGeom>
              <a:noFill/>
              <a:ln w="4763" cap="flat">
                <a:solidFill>
                  <a:srgbClr val="00FF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867" name="Rectangle 155">
                <a:extLst>
                  <a:ext uri="{FF2B5EF4-FFF2-40B4-BE49-F238E27FC236}">
                    <a16:creationId xmlns:a16="http://schemas.microsoft.com/office/drawing/2014/main" id="{ADA63EB8-AE4B-4F1C-91A2-B405AFDAB43C}"/>
                  </a:ext>
                </a:extLst>
              </p:cNvPr>
              <p:cNvSpPr>
                <a:spLocks noChangeArrowheads="1"/>
              </p:cNvSpPr>
              <p:nvPr/>
            </p:nvSpPr>
            <p:spPr bwMode="auto">
              <a:xfrm>
                <a:off x="350" y="1663"/>
                <a:ext cx="8" cy="111"/>
              </a:xfrm>
              <a:prstGeom prst="rect">
                <a:avLst/>
              </a:prstGeom>
              <a:solidFill>
                <a:srgbClr val="B6B6B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868" name="Rectangle 156">
                <a:extLst>
                  <a:ext uri="{FF2B5EF4-FFF2-40B4-BE49-F238E27FC236}">
                    <a16:creationId xmlns:a16="http://schemas.microsoft.com/office/drawing/2014/main" id="{0C8EF820-E163-4B5C-A9B2-F7D2801FE50D}"/>
                  </a:ext>
                </a:extLst>
              </p:cNvPr>
              <p:cNvSpPr>
                <a:spLocks noChangeArrowheads="1"/>
              </p:cNvSpPr>
              <p:nvPr/>
            </p:nvSpPr>
            <p:spPr bwMode="auto">
              <a:xfrm>
                <a:off x="358" y="1663"/>
                <a:ext cx="9" cy="111"/>
              </a:xfrm>
              <a:prstGeom prst="rect">
                <a:avLst/>
              </a:prstGeom>
              <a:solidFill>
                <a:srgbClr val="71717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869" name="Rectangle 157">
                <a:extLst>
                  <a:ext uri="{FF2B5EF4-FFF2-40B4-BE49-F238E27FC236}">
                    <a16:creationId xmlns:a16="http://schemas.microsoft.com/office/drawing/2014/main" id="{C1BC971D-2666-47C6-B16C-0E1F420F6646}"/>
                  </a:ext>
                </a:extLst>
              </p:cNvPr>
              <p:cNvSpPr>
                <a:spLocks noChangeArrowheads="1"/>
              </p:cNvSpPr>
              <p:nvPr/>
            </p:nvSpPr>
            <p:spPr bwMode="auto">
              <a:xfrm>
                <a:off x="367" y="1663"/>
                <a:ext cx="8" cy="111"/>
              </a:xfrm>
              <a:prstGeom prst="rect">
                <a:avLst/>
              </a:prstGeom>
              <a:solidFill>
                <a:srgbClr val="87878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870" name="Rectangle 158">
                <a:extLst>
                  <a:ext uri="{FF2B5EF4-FFF2-40B4-BE49-F238E27FC236}">
                    <a16:creationId xmlns:a16="http://schemas.microsoft.com/office/drawing/2014/main" id="{1401D765-4D05-476C-9340-FE3291AA44A1}"/>
                  </a:ext>
                </a:extLst>
              </p:cNvPr>
              <p:cNvSpPr>
                <a:spLocks noChangeArrowheads="1"/>
              </p:cNvSpPr>
              <p:nvPr/>
            </p:nvSpPr>
            <p:spPr bwMode="auto">
              <a:xfrm>
                <a:off x="375" y="1663"/>
                <a:ext cx="9" cy="111"/>
              </a:xfrm>
              <a:prstGeom prst="rect">
                <a:avLst/>
              </a:prstGeom>
              <a:solidFill>
                <a:srgbClr val="9C9C9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871" name="Rectangle 159">
                <a:extLst>
                  <a:ext uri="{FF2B5EF4-FFF2-40B4-BE49-F238E27FC236}">
                    <a16:creationId xmlns:a16="http://schemas.microsoft.com/office/drawing/2014/main" id="{66DA6F27-C34B-4130-BC13-DC1A9FA436E7}"/>
                  </a:ext>
                </a:extLst>
              </p:cNvPr>
              <p:cNvSpPr>
                <a:spLocks noChangeArrowheads="1"/>
              </p:cNvSpPr>
              <p:nvPr/>
            </p:nvSpPr>
            <p:spPr bwMode="auto">
              <a:xfrm>
                <a:off x="384" y="1663"/>
                <a:ext cx="9" cy="111"/>
              </a:xfrm>
              <a:prstGeom prst="rect">
                <a:avLst/>
              </a:prstGeom>
              <a:solidFill>
                <a:srgbClr val="B1B1B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872" name="Rectangle 160">
                <a:extLst>
                  <a:ext uri="{FF2B5EF4-FFF2-40B4-BE49-F238E27FC236}">
                    <a16:creationId xmlns:a16="http://schemas.microsoft.com/office/drawing/2014/main" id="{84EFA504-62F7-4871-84F6-A7913515E3A1}"/>
                  </a:ext>
                </a:extLst>
              </p:cNvPr>
              <p:cNvSpPr>
                <a:spLocks noChangeArrowheads="1"/>
              </p:cNvSpPr>
              <p:nvPr/>
            </p:nvSpPr>
            <p:spPr bwMode="auto">
              <a:xfrm>
                <a:off x="427" y="1663"/>
                <a:ext cx="8" cy="111"/>
              </a:xfrm>
              <a:prstGeom prst="rect">
                <a:avLst/>
              </a:prstGeom>
              <a:solidFill>
                <a:srgbClr val="75757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873" name="Rectangle 161">
                <a:extLst>
                  <a:ext uri="{FF2B5EF4-FFF2-40B4-BE49-F238E27FC236}">
                    <a16:creationId xmlns:a16="http://schemas.microsoft.com/office/drawing/2014/main" id="{B4AD15C4-66EE-4253-9E24-9245AA289A51}"/>
                  </a:ext>
                </a:extLst>
              </p:cNvPr>
              <p:cNvSpPr>
                <a:spLocks noChangeArrowheads="1"/>
              </p:cNvSpPr>
              <p:nvPr/>
            </p:nvSpPr>
            <p:spPr bwMode="auto">
              <a:xfrm>
                <a:off x="435" y="1663"/>
                <a:ext cx="9" cy="111"/>
              </a:xfrm>
              <a:prstGeom prst="rect">
                <a:avLst/>
              </a:prstGeom>
              <a:solidFill>
                <a:srgbClr val="BABAB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874" name="Rectangle 162">
                <a:extLst>
                  <a:ext uri="{FF2B5EF4-FFF2-40B4-BE49-F238E27FC236}">
                    <a16:creationId xmlns:a16="http://schemas.microsoft.com/office/drawing/2014/main" id="{1B660815-59AF-4B81-9515-692AA51EC37E}"/>
                  </a:ext>
                </a:extLst>
              </p:cNvPr>
              <p:cNvSpPr>
                <a:spLocks noChangeArrowheads="1"/>
              </p:cNvSpPr>
              <p:nvPr/>
            </p:nvSpPr>
            <p:spPr bwMode="auto">
              <a:xfrm>
                <a:off x="444" y="1663"/>
                <a:ext cx="8" cy="111"/>
              </a:xfrm>
              <a:prstGeom prst="rect">
                <a:avLst/>
              </a:prstGeom>
              <a:solidFill>
                <a:srgbClr val="A5A5A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875" name="Rectangle 163">
                <a:extLst>
                  <a:ext uri="{FF2B5EF4-FFF2-40B4-BE49-F238E27FC236}">
                    <a16:creationId xmlns:a16="http://schemas.microsoft.com/office/drawing/2014/main" id="{62E6423D-EA0E-4CDD-863C-3723EA22FC4C}"/>
                  </a:ext>
                </a:extLst>
              </p:cNvPr>
              <p:cNvSpPr>
                <a:spLocks noChangeArrowheads="1"/>
              </p:cNvSpPr>
              <p:nvPr/>
            </p:nvSpPr>
            <p:spPr bwMode="auto">
              <a:xfrm>
                <a:off x="452" y="1663"/>
                <a:ext cx="9" cy="111"/>
              </a:xfrm>
              <a:prstGeom prst="rect">
                <a:avLst/>
              </a:prstGeom>
              <a:solidFill>
                <a:srgbClr val="8F8F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876" name="Rectangle 164">
                <a:extLst>
                  <a:ext uri="{FF2B5EF4-FFF2-40B4-BE49-F238E27FC236}">
                    <a16:creationId xmlns:a16="http://schemas.microsoft.com/office/drawing/2014/main" id="{F1DEA79D-EB8D-4E78-8E8D-29766E573CC9}"/>
                  </a:ext>
                </a:extLst>
              </p:cNvPr>
              <p:cNvSpPr>
                <a:spLocks noChangeArrowheads="1"/>
              </p:cNvSpPr>
              <p:nvPr/>
            </p:nvSpPr>
            <p:spPr bwMode="auto">
              <a:xfrm>
                <a:off x="461" y="1663"/>
                <a:ext cx="9" cy="111"/>
              </a:xfrm>
              <a:prstGeom prst="rect">
                <a:avLst/>
              </a:prstGeom>
              <a:solidFill>
                <a:srgbClr val="7B7B7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877" name="Freeform 165">
                <a:extLst>
                  <a:ext uri="{FF2B5EF4-FFF2-40B4-BE49-F238E27FC236}">
                    <a16:creationId xmlns:a16="http://schemas.microsoft.com/office/drawing/2014/main" id="{BF790769-C65D-4374-A307-7BC231E955D3}"/>
                  </a:ext>
                </a:extLst>
              </p:cNvPr>
              <p:cNvSpPr>
                <a:spLocks/>
              </p:cNvSpPr>
              <p:nvPr/>
            </p:nvSpPr>
            <p:spPr bwMode="auto">
              <a:xfrm>
                <a:off x="335" y="1338"/>
                <a:ext cx="205" cy="462"/>
              </a:xfrm>
              <a:custGeom>
                <a:avLst/>
                <a:gdLst>
                  <a:gd name="T0" fmla="*/ 6 w 205"/>
                  <a:gd name="T1" fmla="*/ 462 h 462"/>
                  <a:gd name="T2" fmla="*/ 6 w 205"/>
                  <a:gd name="T3" fmla="*/ 453 h 462"/>
                  <a:gd name="T4" fmla="*/ 0 w 205"/>
                  <a:gd name="T5" fmla="*/ 453 h 462"/>
                  <a:gd name="T6" fmla="*/ 0 w 205"/>
                  <a:gd name="T7" fmla="*/ 51 h 462"/>
                  <a:gd name="T8" fmla="*/ 51 w 205"/>
                  <a:gd name="T9" fmla="*/ 0 h 462"/>
                  <a:gd name="T10" fmla="*/ 205 w 205"/>
                  <a:gd name="T11" fmla="*/ 0 h 462"/>
                  <a:gd name="T12" fmla="*/ 205 w 205"/>
                  <a:gd name="T13" fmla="*/ 401 h 462"/>
                  <a:gd name="T14" fmla="*/ 202 w 205"/>
                  <a:gd name="T15" fmla="*/ 404 h 462"/>
                  <a:gd name="T16" fmla="*/ 202 w 205"/>
                  <a:gd name="T17" fmla="*/ 407 h 462"/>
                  <a:gd name="T18" fmla="*/ 147 w 205"/>
                  <a:gd name="T19" fmla="*/ 462 h 462"/>
                  <a:gd name="T20" fmla="*/ 6 w 205"/>
                  <a:gd name="T2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5" h="462">
                    <a:moveTo>
                      <a:pt x="6" y="462"/>
                    </a:moveTo>
                    <a:lnTo>
                      <a:pt x="6" y="453"/>
                    </a:lnTo>
                    <a:lnTo>
                      <a:pt x="0" y="453"/>
                    </a:lnTo>
                    <a:lnTo>
                      <a:pt x="0" y="51"/>
                    </a:lnTo>
                    <a:lnTo>
                      <a:pt x="51" y="0"/>
                    </a:lnTo>
                    <a:lnTo>
                      <a:pt x="205" y="0"/>
                    </a:lnTo>
                    <a:lnTo>
                      <a:pt x="205" y="401"/>
                    </a:lnTo>
                    <a:lnTo>
                      <a:pt x="202" y="404"/>
                    </a:lnTo>
                    <a:lnTo>
                      <a:pt x="202" y="407"/>
                    </a:lnTo>
                    <a:lnTo>
                      <a:pt x="147" y="462"/>
                    </a:lnTo>
                    <a:lnTo>
                      <a:pt x="6" y="462"/>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43878" name="Group 166">
              <a:extLst>
                <a:ext uri="{FF2B5EF4-FFF2-40B4-BE49-F238E27FC236}">
                  <a16:creationId xmlns:a16="http://schemas.microsoft.com/office/drawing/2014/main" id="{B474CD9A-1F34-4215-ACF7-62781FACF231}"/>
                </a:ext>
              </a:extLst>
            </p:cNvPr>
            <p:cNvGrpSpPr>
              <a:grpSpLocks/>
            </p:cNvGrpSpPr>
            <p:nvPr/>
          </p:nvGrpSpPr>
          <p:grpSpPr bwMode="auto">
            <a:xfrm>
              <a:off x="1099" y="2264"/>
              <a:ext cx="267" cy="462"/>
              <a:chOff x="335" y="1338"/>
              <a:chExt cx="205" cy="462"/>
            </a:xfrm>
          </p:grpSpPr>
          <p:sp>
            <p:nvSpPr>
              <p:cNvPr id="243879" name="Freeform 167">
                <a:extLst>
                  <a:ext uri="{FF2B5EF4-FFF2-40B4-BE49-F238E27FC236}">
                    <a16:creationId xmlns:a16="http://schemas.microsoft.com/office/drawing/2014/main" id="{4D7E41F8-8CDE-4B6F-83BA-A92965859130}"/>
                  </a:ext>
                </a:extLst>
              </p:cNvPr>
              <p:cNvSpPr>
                <a:spLocks/>
              </p:cNvSpPr>
              <p:nvPr/>
            </p:nvSpPr>
            <p:spPr bwMode="auto">
              <a:xfrm>
                <a:off x="482" y="1736"/>
                <a:ext cx="55" cy="64"/>
              </a:xfrm>
              <a:custGeom>
                <a:avLst/>
                <a:gdLst>
                  <a:gd name="T0" fmla="*/ 0 w 55"/>
                  <a:gd name="T1" fmla="*/ 64 h 64"/>
                  <a:gd name="T2" fmla="*/ 55 w 55"/>
                  <a:gd name="T3" fmla="*/ 9 h 64"/>
                  <a:gd name="T4" fmla="*/ 55 w 55"/>
                  <a:gd name="T5" fmla="*/ 0 h 64"/>
                  <a:gd name="T6" fmla="*/ 0 w 55"/>
                  <a:gd name="T7" fmla="*/ 55 h 64"/>
                  <a:gd name="T8" fmla="*/ 0 w 55"/>
                  <a:gd name="T9" fmla="*/ 64 h 64"/>
                </a:gdLst>
                <a:ahLst/>
                <a:cxnLst>
                  <a:cxn ang="0">
                    <a:pos x="T0" y="T1"/>
                  </a:cxn>
                  <a:cxn ang="0">
                    <a:pos x="T2" y="T3"/>
                  </a:cxn>
                  <a:cxn ang="0">
                    <a:pos x="T4" y="T5"/>
                  </a:cxn>
                  <a:cxn ang="0">
                    <a:pos x="T6" y="T7"/>
                  </a:cxn>
                  <a:cxn ang="0">
                    <a:pos x="T8" y="T9"/>
                  </a:cxn>
                </a:cxnLst>
                <a:rect l="0" t="0" r="r" b="b"/>
                <a:pathLst>
                  <a:path w="55" h="64">
                    <a:moveTo>
                      <a:pt x="0" y="64"/>
                    </a:moveTo>
                    <a:lnTo>
                      <a:pt x="55" y="9"/>
                    </a:lnTo>
                    <a:lnTo>
                      <a:pt x="55" y="0"/>
                    </a:lnTo>
                    <a:lnTo>
                      <a:pt x="0" y="55"/>
                    </a:lnTo>
                    <a:lnTo>
                      <a:pt x="0" y="64"/>
                    </a:lnTo>
                    <a:close/>
                  </a:path>
                </a:pathLst>
              </a:custGeom>
              <a:solidFill>
                <a:srgbClr val="9A9A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880" name="Freeform 168">
                <a:extLst>
                  <a:ext uri="{FF2B5EF4-FFF2-40B4-BE49-F238E27FC236}">
                    <a16:creationId xmlns:a16="http://schemas.microsoft.com/office/drawing/2014/main" id="{A8F57EDB-30DE-42F3-BC47-42646B9388F6}"/>
                  </a:ext>
                </a:extLst>
              </p:cNvPr>
              <p:cNvSpPr>
                <a:spLocks/>
              </p:cNvSpPr>
              <p:nvPr/>
            </p:nvSpPr>
            <p:spPr bwMode="auto">
              <a:xfrm>
                <a:off x="335" y="1338"/>
                <a:ext cx="205" cy="51"/>
              </a:xfrm>
              <a:custGeom>
                <a:avLst/>
                <a:gdLst>
                  <a:gd name="T0" fmla="*/ 0 w 205"/>
                  <a:gd name="T1" fmla="*/ 51 h 51"/>
                  <a:gd name="T2" fmla="*/ 51 w 205"/>
                  <a:gd name="T3" fmla="*/ 0 h 51"/>
                  <a:gd name="T4" fmla="*/ 205 w 205"/>
                  <a:gd name="T5" fmla="*/ 0 h 51"/>
                  <a:gd name="T6" fmla="*/ 154 w 205"/>
                  <a:gd name="T7" fmla="*/ 51 h 51"/>
                  <a:gd name="T8" fmla="*/ 0 w 205"/>
                  <a:gd name="T9" fmla="*/ 51 h 51"/>
                </a:gdLst>
                <a:ahLst/>
                <a:cxnLst>
                  <a:cxn ang="0">
                    <a:pos x="T0" y="T1"/>
                  </a:cxn>
                  <a:cxn ang="0">
                    <a:pos x="T2" y="T3"/>
                  </a:cxn>
                  <a:cxn ang="0">
                    <a:pos x="T4" y="T5"/>
                  </a:cxn>
                  <a:cxn ang="0">
                    <a:pos x="T6" y="T7"/>
                  </a:cxn>
                  <a:cxn ang="0">
                    <a:pos x="T8" y="T9"/>
                  </a:cxn>
                </a:cxnLst>
                <a:rect l="0" t="0" r="r" b="b"/>
                <a:pathLst>
                  <a:path w="205" h="51">
                    <a:moveTo>
                      <a:pt x="0" y="51"/>
                    </a:moveTo>
                    <a:lnTo>
                      <a:pt x="51" y="0"/>
                    </a:lnTo>
                    <a:lnTo>
                      <a:pt x="205" y="0"/>
                    </a:lnTo>
                    <a:lnTo>
                      <a:pt x="154" y="51"/>
                    </a:lnTo>
                    <a:lnTo>
                      <a:pt x="0" y="51"/>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881" name="Freeform 169">
                <a:extLst>
                  <a:ext uri="{FF2B5EF4-FFF2-40B4-BE49-F238E27FC236}">
                    <a16:creationId xmlns:a16="http://schemas.microsoft.com/office/drawing/2014/main" id="{3EC51018-84F5-41FF-9EE6-4385CEC1A7F8}"/>
                  </a:ext>
                </a:extLst>
              </p:cNvPr>
              <p:cNvSpPr>
                <a:spLocks/>
              </p:cNvSpPr>
              <p:nvPr/>
            </p:nvSpPr>
            <p:spPr bwMode="auto">
              <a:xfrm>
                <a:off x="489" y="1338"/>
                <a:ext cx="51" cy="453"/>
              </a:xfrm>
              <a:custGeom>
                <a:avLst/>
                <a:gdLst>
                  <a:gd name="T0" fmla="*/ 0 w 51"/>
                  <a:gd name="T1" fmla="*/ 51 h 453"/>
                  <a:gd name="T2" fmla="*/ 51 w 51"/>
                  <a:gd name="T3" fmla="*/ 0 h 453"/>
                  <a:gd name="T4" fmla="*/ 51 w 51"/>
                  <a:gd name="T5" fmla="*/ 401 h 453"/>
                  <a:gd name="T6" fmla="*/ 0 w 51"/>
                  <a:gd name="T7" fmla="*/ 453 h 453"/>
                  <a:gd name="T8" fmla="*/ 0 w 51"/>
                  <a:gd name="T9" fmla="*/ 51 h 453"/>
                </a:gdLst>
                <a:ahLst/>
                <a:cxnLst>
                  <a:cxn ang="0">
                    <a:pos x="T0" y="T1"/>
                  </a:cxn>
                  <a:cxn ang="0">
                    <a:pos x="T2" y="T3"/>
                  </a:cxn>
                  <a:cxn ang="0">
                    <a:pos x="T4" y="T5"/>
                  </a:cxn>
                  <a:cxn ang="0">
                    <a:pos x="T6" y="T7"/>
                  </a:cxn>
                  <a:cxn ang="0">
                    <a:pos x="T8" y="T9"/>
                  </a:cxn>
                </a:cxnLst>
                <a:rect l="0" t="0" r="r" b="b"/>
                <a:pathLst>
                  <a:path w="51" h="453">
                    <a:moveTo>
                      <a:pt x="0" y="51"/>
                    </a:moveTo>
                    <a:lnTo>
                      <a:pt x="51" y="0"/>
                    </a:lnTo>
                    <a:lnTo>
                      <a:pt x="51" y="401"/>
                    </a:lnTo>
                    <a:lnTo>
                      <a:pt x="0" y="453"/>
                    </a:lnTo>
                    <a:lnTo>
                      <a:pt x="0" y="51"/>
                    </a:lnTo>
                    <a:close/>
                  </a:path>
                </a:pathLst>
              </a:custGeom>
              <a:solidFill>
                <a:srgbClr val="9A9A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882" name="Rectangle 170">
                <a:extLst>
                  <a:ext uri="{FF2B5EF4-FFF2-40B4-BE49-F238E27FC236}">
                    <a16:creationId xmlns:a16="http://schemas.microsoft.com/office/drawing/2014/main" id="{698A022D-DCF9-4119-AFBC-15E8B73F0691}"/>
                  </a:ext>
                </a:extLst>
              </p:cNvPr>
              <p:cNvSpPr>
                <a:spLocks noChangeArrowheads="1"/>
              </p:cNvSpPr>
              <p:nvPr/>
            </p:nvSpPr>
            <p:spPr bwMode="auto">
              <a:xfrm>
                <a:off x="335" y="1389"/>
                <a:ext cx="154" cy="402"/>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883" name="Rectangle 171">
                <a:extLst>
                  <a:ext uri="{FF2B5EF4-FFF2-40B4-BE49-F238E27FC236}">
                    <a16:creationId xmlns:a16="http://schemas.microsoft.com/office/drawing/2014/main" id="{D773920F-80A4-45A6-89CC-AD43E23321CC}"/>
                  </a:ext>
                </a:extLst>
              </p:cNvPr>
              <p:cNvSpPr>
                <a:spLocks noChangeArrowheads="1"/>
              </p:cNvSpPr>
              <p:nvPr/>
            </p:nvSpPr>
            <p:spPr bwMode="auto">
              <a:xfrm>
                <a:off x="335" y="1389"/>
                <a:ext cx="154" cy="402"/>
              </a:xfrm>
              <a:prstGeom prst="rect">
                <a:avLst/>
              </a:pr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pic>
            <p:nvPicPr>
              <p:cNvPr id="243884" name="Picture 172">
                <a:extLst>
                  <a:ext uri="{FF2B5EF4-FFF2-40B4-BE49-F238E27FC236}">
                    <a16:creationId xmlns:a16="http://schemas.microsoft.com/office/drawing/2014/main" id="{1A994C1E-DF56-4956-9974-C615D2A7797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0" y="1406"/>
                <a:ext cx="120"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885" name="Rectangle 173">
                <a:extLst>
                  <a:ext uri="{FF2B5EF4-FFF2-40B4-BE49-F238E27FC236}">
                    <a16:creationId xmlns:a16="http://schemas.microsoft.com/office/drawing/2014/main" id="{64B24B28-38DA-49E1-B753-81716612423D}"/>
                  </a:ext>
                </a:extLst>
              </p:cNvPr>
              <p:cNvSpPr>
                <a:spLocks noChangeArrowheads="1"/>
              </p:cNvSpPr>
              <p:nvPr/>
            </p:nvSpPr>
            <p:spPr bwMode="auto">
              <a:xfrm>
                <a:off x="354" y="1409"/>
                <a:ext cx="116" cy="243"/>
              </a:xfrm>
              <a:prstGeom prst="rect">
                <a:avLst/>
              </a:pr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886" name="Freeform 174">
                <a:extLst>
                  <a:ext uri="{FF2B5EF4-FFF2-40B4-BE49-F238E27FC236}">
                    <a16:creationId xmlns:a16="http://schemas.microsoft.com/office/drawing/2014/main" id="{F32B264B-536D-4C89-A15D-98FF5C0BEA83}"/>
                  </a:ext>
                </a:extLst>
              </p:cNvPr>
              <p:cNvSpPr>
                <a:spLocks noEditPoints="1"/>
              </p:cNvSpPr>
              <p:nvPr/>
            </p:nvSpPr>
            <p:spPr bwMode="auto">
              <a:xfrm>
                <a:off x="368" y="1421"/>
                <a:ext cx="88" cy="210"/>
              </a:xfrm>
              <a:custGeom>
                <a:avLst/>
                <a:gdLst>
                  <a:gd name="T0" fmla="*/ 0 w 88"/>
                  <a:gd name="T1" fmla="*/ 189 h 210"/>
                  <a:gd name="T2" fmla="*/ 88 w 88"/>
                  <a:gd name="T3" fmla="*/ 189 h 210"/>
                  <a:gd name="T4" fmla="*/ 88 w 88"/>
                  <a:gd name="T5" fmla="*/ 210 h 210"/>
                  <a:gd name="T6" fmla="*/ 0 w 88"/>
                  <a:gd name="T7" fmla="*/ 210 h 210"/>
                  <a:gd name="T8" fmla="*/ 0 w 88"/>
                  <a:gd name="T9" fmla="*/ 189 h 210"/>
                  <a:gd name="T10" fmla="*/ 0 w 88"/>
                  <a:gd name="T11" fmla="*/ 157 h 210"/>
                  <a:gd name="T12" fmla="*/ 88 w 88"/>
                  <a:gd name="T13" fmla="*/ 157 h 210"/>
                  <a:gd name="T14" fmla="*/ 88 w 88"/>
                  <a:gd name="T15" fmla="*/ 178 h 210"/>
                  <a:gd name="T16" fmla="*/ 0 w 88"/>
                  <a:gd name="T17" fmla="*/ 178 h 210"/>
                  <a:gd name="T18" fmla="*/ 0 w 88"/>
                  <a:gd name="T19" fmla="*/ 157 h 210"/>
                  <a:gd name="T20" fmla="*/ 0 w 88"/>
                  <a:gd name="T21" fmla="*/ 125 h 210"/>
                  <a:gd name="T22" fmla="*/ 88 w 88"/>
                  <a:gd name="T23" fmla="*/ 125 h 210"/>
                  <a:gd name="T24" fmla="*/ 88 w 88"/>
                  <a:gd name="T25" fmla="*/ 146 h 210"/>
                  <a:gd name="T26" fmla="*/ 0 w 88"/>
                  <a:gd name="T27" fmla="*/ 146 h 210"/>
                  <a:gd name="T28" fmla="*/ 0 w 88"/>
                  <a:gd name="T29" fmla="*/ 125 h 210"/>
                  <a:gd name="T30" fmla="*/ 0 w 88"/>
                  <a:gd name="T31" fmla="*/ 93 h 210"/>
                  <a:gd name="T32" fmla="*/ 88 w 88"/>
                  <a:gd name="T33" fmla="*/ 93 h 210"/>
                  <a:gd name="T34" fmla="*/ 88 w 88"/>
                  <a:gd name="T35" fmla="*/ 114 h 210"/>
                  <a:gd name="T36" fmla="*/ 0 w 88"/>
                  <a:gd name="T37" fmla="*/ 114 h 210"/>
                  <a:gd name="T38" fmla="*/ 0 w 88"/>
                  <a:gd name="T39" fmla="*/ 93 h 210"/>
                  <a:gd name="T40" fmla="*/ 0 w 88"/>
                  <a:gd name="T41" fmla="*/ 47 h 210"/>
                  <a:gd name="T42" fmla="*/ 88 w 88"/>
                  <a:gd name="T43" fmla="*/ 47 h 210"/>
                  <a:gd name="T44" fmla="*/ 88 w 88"/>
                  <a:gd name="T45" fmla="*/ 83 h 210"/>
                  <a:gd name="T46" fmla="*/ 0 w 88"/>
                  <a:gd name="T47" fmla="*/ 83 h 210"/>
                  <a:gd name="T48" fmla="*/ 0 w 88"/>
                  <a:gd name="T49" fmla="*/ 47 h 210"/>
                  <a:gd name="T50" fmla="*/ 0 w 88"/>
                  <a:gd name="T51" fmla="*/ 0 h 210"/>
                  <a:gd name="T52" fmla="*/ 88 w 88"/>
                  <a:gd name="T53" fmla="*/ 0 h 210"/>
                  <a:gd name="T54" fmla="*/ 88 w 88"/>
                  <a:gd name="T55" fmla="*/ 36 h 210"/>
                  <a:gd name="T56" fmla="*/ 0 w 88"/>
                  <a:gd name="T57" fmla="*/ 36 h 210"/>
                  <a:gd name="T58" fmla="*/ 0 w 88"/>
                  <a:gd name="T5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8" h="210">
                    <a:moveTo>
                      <a:pt x="0" y="189"/>
                    </a:moveTo>
                    <a:lnTo>
                      <a:pt x="88" y="189"/>
                    </a:lnTo>
                    <a:lnTo>
                      <a:pt x="88" y="210"/>
                    </a:lnTo>
                    <a:lnTo>
                      <a:pt x="0" y="210"/>
                    </a:lnTo>
                    <a:lnTo>
                      <a:pt x="0" y="189"/>
                    </a:lnTo>
                    <a:close/>
                    <a:moveTo>
                      <a:pt x="0" y="157"/>
                    </a:moveTo>
                    <a:lnTo>
                      <a:pt x="88" y="157"/>
                    </a:lnTo>
                    <a:lnTo>
                      <a:pt x="88" y="178"/>
                    </a:lnTo>
                    <a:lnTo>
                      <a:pt x="0" y="178"/>
                    </a:lnTo>
                    <a:lnTo>
                      <a:pt x="0" y="157"/>
                    </a:lnTo>
                    <a:close/>
                    <a:moveTo>
                      <a:pt x="0" y="125"/>
                    </a:moveTo>
                    <a:lnTo>
                      <a:pt x="88" y="125"/>
                    </a:lnTo>
                    <a:lnTo>
                      <a:pt x="88" y="146"/>
                    </a:lnTo>
                    <a:lnTo>
                      <a:pt x="0" y="146"/>
                    </a:lnTo>
                    <a:lnTo>
                      <a:pt x="0" y="125"/>
                    </a:lnTo>
                    <a:close/>
                    <a:moveTo>
                      <a:pt x="0" y="93"/>
                    </a:moveTo>
                    <a:lnTo>
                      <a:pt x="88" y="93"/>
                    </a:lnTo>
                    <a:lnTo>
                      <a:pt x="88" y="114"/>
                    </a:lnTo>
                    <a:lnTo>
                      <a:pt x="0" y="114"/>
                    </a:lnTo>
                    <a:lnTo>
                      <a:pt x="0" y="93"/>
                    </a:lnTo>
                    <a:close/>
                    <a:moveTo>
                      <a:pt x="0" y="47"/>
                    </a:moveTo>
                    <a:lnTo>
                      <a:pt x="88" y="47"/>
                    </a:lnTo>
                    <a:lnTo>
                      <a:pt x="88" y="83"/>
                    </a:lnTo>
                    <a:lnTo>
                      <a:pt x="0" y="83"/>
                    </a:lnTo>
                    <a:lnTo>
                      <a:pt x="0" y="47"/>
                    </a:lnTo>
                    <a:close/>
                    <a:moveTo>
                      <a:pt x="0" y="0"/>
                    </a:moveTo>
                    <a:lnTo>
                      <a:pt x="88" y="0"/>
                    </a:lnTo>
                    <a:lnTo>
                      <a:pt x="88" y="36"/>
                    </a:lnTo>
                    <a:lnTo>
                      <a:pt x="0" y="36"/>
                    </a:lnTo>
                    <a:lnTo>
                      <a:pt x="0"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887" name="Rectangle 175">
                <a:extLst>
                  <a:ext uri="{FF2B5EF4-FFF2-40B4-BE49-F238E27FC236}">
                    <a16:creationId xmlns:a16="http://schemas.microsoft.com/office/drawing/2014/main" id="{809FB8D1-9A3A-4341-8CD6-55893EB08ED6}"/>
                  </a:ext>
                </a:extLst>
              </p:cNvPr>
              <p:cNvSpPr>
                <a:spLocks noChangeArrowheads="1"/>
              </p:cNvSpPr>
              <p:nvPr/>
            </p:nvSpPr>
            <p:spPr bwMode="auto">
              <a:xfrm>
                <a:off x="368" y="1610"/>
                <a:ext cx="88" cy="21"/>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888" name="Rectangle 176">
                <a:extLst>
                  <a:ext uri="{FF2B5EF4-FFF2-40B4-BE49-F238E27FC236}">
                    <a16:creationId xmlns:a16="http://schemas.microsoft.com/office/drawing/2014/main" id="{F4D57BD5-7954-4B0D-8A4C-59065A0D5B66}"/>
                  </a:ext>
                </a:extLst>
              </p:cNvPr>
              <p:cNvSpPr>
                <a:spLocks noChangeArrowheads="1"/>
              </p:cNvSpPr>
              <p:nvPr/>
            </p:nvSpPr>
            <p:spPr bwMode="auto">
              <a:xfrm>
                <a:off x="368" y="1578"/>
                <a:ext cx="88" cy="21"/>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889" name="Rectangle 177">
                <a:extLst>
                  <a:ext uri="{FF2B5EF4-FFF2-40B4-BE49-F238E27FC236}">
                    <a16:creationId xmlns:a16="http://schemas.microsoft.com/office/drawing/2014/main" id="{318B8C29-17AC-4810-B1A1-BC7E76FE2398}"/>
                  </a:ext>
                </a:extLst>
              </p:cNvPr>
              <p:cNvSpPr>
                <a:spLocks noChangeArrowheads="1"/>
              </p:cNvSpPr>
              <p:nvPr/>
            </p:nvSpPr>
            <p:spPr bwMode="auto">
              <a:xfrm>
                <a:off x="368" y="1546"/>
                <a:ext cx="88" cy="21"/>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890" name="Rectangle 178">
                <a:extLst>
                  <a:ext uri="{FF2B5EF4-FFF2-40B4-BE49-F238E27FC236}">
                    <a16:creationId xmlns:a16="http://schemas.microsoft.com/office/drawing/2014/main" id="{EEB36C20-EEE5-4403-A815-DD7D52134825}"/>
                  </a:ext>
                </a:extLst>
              </p:cNvPr>
              <p:cNvSpPr>
                <a:spLocks noChangeArrowheads="1"/>
              </p:cNvSpPr>
              <p:nvPr/>
            </p:nvSpPr>
            <p:spPr bwMode="auto">
              <a:xfrm>
                <a:off x="368" y="1514"/>
                <a:ext cx="88" cy="21"/>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891" name="Rectangle 179">
                <a:extLst>
                  <a:ext uri="{FF2B5EF4-FFF2-40B4-BE49-F238E27FC236}">
                    <a16:creationId xmlns:a16="http://schemas.microsoft.com/office/drawing/2014/main" id="{8752B5FD-1BE0-4AAB-B210-9B5C308AB258}"/>
                  </a:ext>
                </a:extLst>
              </p:cNvPr>
              <p:cNvSpPr>
                <a:spLocks noChangeArrowheads="1"/>
              </p:cNvSpPr>
              <p:nvPr/>
            </p:nvSpPr>
            <p:spPr bwMode="auto">
              <a:xfrm>
                <a:off x="368" y="1468"/>
                <a:ext cx="88" cy="36"/>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892" name="Rectangle 180">
                <a:extLst>
                  <a:ext uri="{FF2B5EF4-FFF2-40B4-BE49-F238E27FC236}">
                    <a16:creationId xmlns:a16="http://schemas.microsoft.com/office/drawing/2014/main" id="{EECCF905-5F7C-4F09-A80D-0437DAF109C1}"/>
                  </a:ext>
                </a:extLst>
              </p:cNvPr>
              <p:cNvSpPr>
                <a:spLocks noChangeArrowheads="1"/>
              </p:cNvSpPr>
              <p:nvPr/>
            </p:nvSpPr>
            <p:spPr bwMode="auto">
              <a:xfrm>
                <a:off x="368" y="1421"/>
                <a:ext cx="88" cy="36"/>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893" name="Rectangle 181">
                <a:extLst>
                  <a:ext uri="{FF2B5EF4-FFF2-40B4-BE49-F238E27FC236}">
                    <a16:creationId xmlns:a16="http://schemas.microsoft.com/office/drawing/2014/main" id="{CFFEE053-FE5D-499F-9BEF-55FB5795F4A8}"/>
                  </a:ext>
                </a:extLst>
              </p:cNvPr>
              <p:cNvSpPr>
                <a:spLocks noChangeArrowheads="1"/>
              </p:cNvSpPr>
              <p:nvPr/>
            </p:nvSpPr>
            <p:spPr bwMode="auto">
              <a:xfrm>
                <a:off x="341" y="1791"/>
                <a:ext cx="141" cy="9"/>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pic>
            <p:nvPicPr>
              <p:cNvPr id="243894" name="Picture 182">
                <a:extLst>
                  <a:ext uri="{FF2B5EF4-FFF2-40B4-BE49-F238E27FC236}">
                    <a16:creationId xmlns:a16="http://schemas.microsoft.com/office/drawing/2014/main" id="{2B362AA5-E6A4-434C-9D53-B2A488B22F5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1" y="1671"/>
                <a:ext cx="26" cy="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895" name="Picture 183">
                <a:extLst>
                  <a:ext uri="{FF2B5EF4-FFF2-40B4-BE49-F238E27FC236}">
                    <a16:creationId xmlns:a16="http://schemas.microsoft.com/office/drawing/2014/main" id="{1774F04A-F582-4B6D-8536-921D2F71B2E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1" y="1680"/>
                <a:ext cx="17"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896" name="Picture 184">
                <a:extLst>
                  <a:ext uri="{FF2B5EF4-FFF2-40B4-BE49-F238E27FC236}">
                    <a16:creationId xmlns:a16="http://schemas.microsoft.com/office/drawing/2014/main" id="{354549DE-5204-4D5D-AF2E-370137C97B7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1" y="1705"/>
                <a:ext cx="17"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897" name="Rectangle 185">
                <a:extLst>
                  <a:ext uri="{FF2B5EF4-FFF2-40B4-BE49-F238E27FC236}">
                    <a16:creationId xmlns:a16="http://schemas.microsoft.com/office/drawing/2014/main" id="{67FFD1DF-128F-412C-8418-F71C9B55A8FA}"/>
                  </a:ext>
                </a:extLst>
              </p:cNvPr>
              <p:cNvSpPr>
                <a:spLocks noChangeArrowheads="1"/>
              </p:cNvSpPr>
              <p:nvPr/>
            </p:nvSpPr>
            <p:spPr bwMode="auto">
              <a:xfrm>
                <a:off x="389" y="1439"/>
                <a:ext cx="13" cy="4"/>
              </a:xfrm>
              <a:prstGeom prst="rect">
                <a:avLst/>
              </a:prstGeom>
              <a:solidFill>
                <a:srgbClr val="9A9A9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pic>
            <p:nvPicPr>
              <p:cNvPr id="243898" name="Picture 186">
                <a:extLst>
                  <a:ext uri="{FF2B5EF4-FFF2-40B4-BE49-F238E27FC236}">
                    <a16:creationId xmlns:a16="http://schemas.microsoft.com/office/drawing/2014/main" id="{A1BF63CB-1735-4F78-B7A4-C2AB11FB118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67" y="1423"/>
                <a:ext cx="77"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899" name="Picture 187">
                <a:extLst>
                  <a:ext uri="{FF2B5EF4-FFF2-40B4-BE49-F238E27FC236}">
                    <a16:creationId xmlns:a16="http://schemas.microsoft.com/office/drawing/2014/main" id="{2D24AF59-4F6A-4EF4-8512-BF4C47AE988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67" y="1423"/>
                <a:ext cx="77"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900" name="Rectangle 188">
                <a:extLst>
                  <a:ext uri="{FF2B5EF4-FFF2-40B4-BE49-F238E27FC236}">
                    <a16:creationId xmlns:a16="http://schemas.microsoft.com/office/drawing/2014/main" id="{7CD5414C-FAA9-4525-BB90-582AD34147D4}"/>
                  </a:ext>
                </a:extLst>
              </p:cNvPr>
              <p:cNvSpPr>
                <a:spLocks noChangeArrowheads="1"/>
              </p:cNvSpPr>
              <p:nvPr/>
            </p:nvSpPr>
            <p:spPr bwMode="auto">
              <a:xfrm>
                <a:off x="374" y="1428"/>
                <a:ext cx="75" cy="7"/>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pic>
            <p:nvPicPr>
              <p:cNvPr id="243901" name="Picture 189">
                <a:extLst>
                  <a:ext uri="{FF2B5EF4-FFF2-40B4-BE49-F238E27FC236}">
                    <a16:creationId xmlns:a16="http://schemas.microsoft.com/office/drawing/2014/main" id="{39193B21-7F0D-49D4-9C83-7E77BD5112ED}"/>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67" y="1475"/>
                <a:ext cx="77"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902" name="Picture 190">
                <a:extLst>
                  <a:ext uri="{FF2B5EF4-FFF2-40B4-BE49-F238E27FC236}">
                    <a16:creationId xmlns:a16="http://schemas.microsoft.com/office/drawing/2014/main" id="{13C3BA5B-0C6E-48D0-A929-ECBD98BD9996}"/>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67" y="1475"/>
                <a:ext cx="77" cy="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903" name="Freeform 191">
                <a:extLst>
                  <a:ext uri="{FF2B5EF4-FFF2-40B4-BE49-F238E27FC236}">
                    <a16:creationId xmlns:a16="http://schemas.microsoft.com/office/drawing/2014/main" id="{ECB0FBED-EC8C-4F95-A672-CD8D9BE74856}"/>
                  </a:ext>
                </a:extLst>
              </p:cNvPr>
              <p:cNvSpPr>
                <a:spLocks/>
              </p:cNvSpPr>
              <p:nvPr/>
            </p:nvSpPr>
            <p:spPr bwMode="auto">
              <a:xfrm>
                <a:off x="373" y="1476"/>
                <a:ext cx="74" cy="14"/>
              </a:xfrm>
              <a:custGeom>
                <a:avLst/>
                <a:gdLst>
                  <a:gd name="T0" fmla="*/ 0 w 139"/>
                  <a:gd name="T1" fmla="*/ 6 h 26"/>
                  <a:gd name="T2" fmla="*/ 38 w 139"/>
                  <a:gd name="T3" fmla="*/ 6 h 26"/>
                  <a:gd name="T4" fmla="*/ 114 w 139"/>
                  <a:gd name="T5" fmla="*/ 6 h 26"/>
                  <a:gd name="T6" fmla="*/ 114 w 139"/>
                  <a:gd name="T7" fmla="*/ 6 h 26"/>
                  <a:gd name="T8" fmla="*/ 139 w 139"/>
                  <a:gd name="T9" fmla="*/ 6 h 26"/>
                  <a:gd name="T10" fmla="*/ 139 w 139"/>
                  <a:gd name="T11" fmla="*/ 26 h 26"/>
                  <a:gd name="T12" fmla="*/ 0 w 139"/>
                  <a:gd name="T13" fmla="*/ 26 h 26"/>
                  <a:gd name="T14" fmla="*/ 0 w 139"/>
                  <a:gd name="T15" fmla="*/ 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9" h="26">
                    <a:moveTo>
                      <a:pt x="0" y="6"/>
                    </a:moveTo>
                    <a:lnTo>
                      <a:pt x="38" y="6"/>
                    </a:lnTo>
                    <a:cubicBezTo>
                      <a:pt x="63" y="0"/>
                      <a:pt x="89" y="0"/>
                      <a:pt x="114" y="6"/>
                    </a:cubicBezTo>
                    <a:lnTo>
                      <a:pt x="114" y="6"/>
                    </a:lnTo>
                    <a:lnTo>
                      <a:pt x="139" y="6"/>
                    </a:lnTo>
                    <a:lnTo>
                      <a:pt x="139" y="26"/>
                    </a:lnTo>
                    <a:lnTo>
                      <a:pt x="0" y="26"/>
                    </a:lnTo>
                    <a:lnTo>
                      <a:pt x="0" y="6"/>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904" name="Rectangle 192">
                <a:extLst>
                  <a:ext uri="{FF2B5EF4-FFF2-40B4-BE49-F238E27FC236}">
                    <a16:creationId xmlns:a16="http://schemas.microsoft.com/office/drawing/2014/main" id="{93CC90A4-F2B9-4721-AE1E-56BF689CB8AF}"/>
                  </a:ext>
                </a:extLst>
              </p:cNvPr>
              <p:cNvSpPr>
                <a:spLocks noChangeArrowheads="1"/>
              </p:cNvSpPr>
              <p:nvPr/>
            </p:nvSpPr>
            <p:spPr bwMode="auto">
              <a:xfrm>
                <a:off x="376" y="1484"/>
                <a:ext cx="68" cy="3"/>
              </a:xfrm>
              <a:prstGeom prst="rect">
                <a:avLst/>
              </a:prstGeom>
              <a:solidFill>
                <a:srgbClr val="DBDAC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905" name="Rectangle 193">
                <a:extLst>
                  <a:ext uri="{FF2B5EF4-FFF2-40B4-BE49-F238E27FC236}">
                    <a16:creationId xmlns:a16="http://schemas.microsoft.com/office/drawing/2014/main" id="{F6E2D501-90E8-4525-BB3A-E79316833D28}"/>
                  </a:ext>
                </a:extLst>
              </p:cNvPr>
              <p:cNvSpPr>
                <a:spLocks noChangeArrowheads="1"/>
              </p:cNvSpPr>
              <p:nvPr/>
            </p:nvSpPr>
            <p:spPr bwMode="auto">
              <a:xfrm>
                <a:off x="376" y="1484"/>
                <a:ext cx="68" cy="3"/>
              </a:xfrm>
              <a:prstGeom prst="rect">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pic>
            <p:nvPicPr>
              <p:cNvPr id="243906" name="Picture 194">
                <a:extLst>
                  <a:ext uri="{FF2B5EF4-FFF2-40B4-BE49-F238E27FC236}">
                    <a16:creationId xmlns:a16="http://schemas.microsoft.com/office/drawing/2014/main" id="{94CD651B-8F5C-42F3-BF60-DDFCC6755E73}"/>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67" y="1517"/>
                <a:ext cx="77"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907" name="Picture 195">
                <a:extLst>
                  <a:ext uri="{FF2B5EF4-FFF2-40B4-BE49-F238E27FC236}">
                    <a16:creationId xmlns:a16="http://schemas.microsoft.com/office/drawing/2014/main" id="{25205C36-D3B4-4C03-8B85-65F4F0235ED1}"/>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67" y="1517"/>
                <a:ext cx="77"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908" name="Freeform 196">
                <a:extLst>
                  <a:ext uri="{FF2B5EF4-FFF2-40B4-BE49-F238E27FC236}">
                    <a16:creationId xmlns:a16="http://schemas.microsoft.com/office/drawing/2014/main" id="{5C3844DF-44B5-4831-95AC-B24094E50C9B}"/>
                  </a:ext>
                </a:extLst>
              </p:cNvPr>
              <p:cNvSpPr>
                <a:spLocks/>
              </p:cNvSpPr>
              <p:nvPr/>
            </p:nvSpPr>
            <p:spPr bwMode="auto">
              <a:xfrm>
                <a:off x="373" y="1517"/>
                <a:ext cx="77" cy="12"/>
              </a:xfrm>
              <a:custGeom>
                <a:avLst/>
                <a:gdLst>
                  <a:gd name="T0" fmla="*/ 0 w 144"/>
                  <a:gd name="T1" fmla="*/ 17 h 22"/>
                  <a:gd name="T2" fmla="*/ 0 w 144"/>
                  <a:gd name="T3" fmla="*/ 6 h 22"/>
                  <a:gd name="T4" fmla="*/ 46 w 144"/>
                  <a:gd name="T5" fmla="*/ 6 h 22"/>
                  <a:gd name="T6" fmla="*/ 98 w 144"/>
                  <a:gd name="T7" fmla="*/ 6 h 22"/>
                  <a:gd name="T8" fmla="*/ 98 w 144"/>
                  <a:gd name="T9" fmla="*/ 6 h 22"/>
                  <a:gd name="T10" fmla="*/ 144 w 144"/>
                  <a:gd name="T11" fmla="*/ 6 h 22"/>
                  <a:gd name="T12" fmla="*/ 144 w 144"/>
                  <a:gd name="T13" fmla="*/ 17 h 22"/>
                  <a:gd name="T14" fmla="*/ 98 w 144"/>
                  <a:gd name="T15" fmla="*/ 17 h 22"/>
                  <a:gd name="T16" fmla="*/ 46 w 144"/>
                  <a:gd name="T17" fmla="*/ 17 h 22"/>
                  <a:gd name="T18" fmla="*/ 46 w 144"/>
                  <a:gd name="T19" fmla="*/ 17 h 22"/>
                  <a:gd name="T20" fmla="*/ 0 w 144"/>
                  <a:gd name="T21"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22">
                    <a:moveTo>
                      <a:pt x="0" y="17"/>
                    </a:moveTo>
                    <a:lnTo>
                      <a:pt x="0" y="6"/>
                    </a:lnTo>
                    <a:lnTo>
                      <a:pt x="46" y="6"/>
                    </a:lnTo>
                    <a:cubicBezTo>
                      <a:pt x="62" y="0"/>
                      <a:pt x="82" y="0"/>
                      <a:pt x="98" y="6"/>
                    </a:cubicBezTo>
                    <a:lnTo>
                      <a:pt x="98" y="6"/>
                    </a:lnTo>
                    <a:lnTo>
                      <a:pt x="144" y="6"/>
                    </a:lnTo>
                    <a:lnTo>
                      <a:pt x="144" y="17"/>
                    </a:lnTo>
                    <a:lnTo>
                      <a:pt x="98" y="17"/>
                    </a:lnTo>
                    <a:cubicBezTo>
                      <a:pt x="81" y="22"/>
                      <a:pt x="62" y="22"/>
                      <a:pt x="46" y="17"/>
                    </a:cubicBezTo>
                    <a:lnTo>
                      <a:pt x="46" y="17"/>
                    </a:lnTo>
                    <a:lnTo>
                      <a:pt x="0" y="17"/>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pic>
            <p:nvPicPr>
              <p:cNvPr id="243909" name="Picture 197">
                <a:extLst>
                  <a:ext uri="{FF2B5EF4-FFF2-40B4-BE49-F238E27FC236}">
                    <a16:creationId xmlns:a16="http://schemas.microsoft.com/office/drawing/2014/main" id="{C4E557D2-D699-47BC-B8E5-2391366B2BAB}"/>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10" y="1432"/>
                <a:ext cx="42"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910" name="Picture 198">
                <a:extLst>
                  <a:ext uri="{FF2B5EF4-FFF2-40B4-BE49-F238E27FC236}">
                    <a16:creationId xmlns:a16="http://schemas.microsoft.com/office/drawing/2014/main" id="{3FD4B557-66D8-428D-A158-D482C92B6509}"/>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10" y="1432"/>
                <a:ext cx="42"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911" name="Freeform 199">
                <a:extLst>
                  <a:ext uri="{FF2B5EF4-FFF2-40B4-BE49-F238E27FC236}">
                    <a16:creationId xmlns:a16="http://schemas.microsoft.com/office/drawing/2014/main" id="{9F4548B7-59C4-4EDF-81F7-B19C1F6B00B6}"/>
                  </a:ext>
                </a:extLst>
              </p:cNvPr>
              <p:cNvSpPr>
                <a:spLocks noEditPoints="1"/>
              </p:cNvSpPr>
              <p:nvPr/>
            </p:nvSpPr>
            <p:spPr bwMode="auto">
              <a:xfrm>
                <a:off x="412" y="1438"/>
                <a:ext cx="38" cy="94"/>
              </a:xfrm>
              <a:custGeom>
                <a:avLst/>
                <a:gdLst>
                  <a:gd name="T0" fmla="*/ 27 w 38"/>
                  <a:gd name="T1" fmla="*/ 5 h 94"/>
                  <a:gd name="T2" fmla="*/ 37 w 38"/>
                  <a:gd name="T3" fmla="*/ 5 h 94"/>
                  <a:gd name="T4" fmla="*/ 37 w 38"/>
                  <a:gd name="T5" fmla="*/ 0 h 94"/>
                  <a:gd name="T6" fmla="*/ 27 w 38"/>
                  <a:gd name="T7" fmla="*/ 0 h 94"/>
                  <a:gd name="T8" fmla="*/ 27 w 38"/>
                  <a:gd name="T9" fmla="*/ 5 h 94"/>
                  <a:gd name="T10" fmla="*/ 16 w 38"/>
                  <a:gd name="T11" fmla="*/ 4 h 94"/>
                  <a:gd name="T12" fmla="*/ 10 w 38"/>
                  <a:gd name="T13" fmla="*/ 8 h 94"/>
                  <a:gd name="T14" fmla="*/ 10 w 38"/>
                  <a:gd name="T15" fmla="*/ 1 h 94"/>
                  <a:gd name="T16" fmla="*/ 16 w 38"/>
                  <a:gd name="T17" fmla="*/ 4 h 94"/>
                  <a:gd name="T18" fmla="*/ 0 w 38"/>
                  <a:gd name="T19" fmla="*/ 4 h 94"/>
                  <a:gd name="T20" fmla="*/ 6 w 38"/>
                  <a:gd name="T21" fmla="*/ 1 h 94"/>
                  <a:gd name="T22" fmla="*/ 6 w 38"/>
                  <a:gd name="T23" fmla="*/ 8 h 94"/>
                  <a:gd name="T24" fmla="*/ 0 w 38"/>
                  <a:gd name="T25" fmla="*/ 4 h 94"/>
                  <a:gd name="T26" fmla="*/ 21 w 38"/>
                  <a:gd name="T27" fmla="*/ 59 h 94"/>
                  <a:gd name="T28" fmla="*/ 35 w 38"/>
                  <a:gd name="T29" fmla="*/ 59 h 94"/>
                  <a:gd name="T30" fmla="*/ 35 w 38"/>
                  <a:gd name="T31" fmla="*/ 55 h 94"/>
                  <a:gd name="T32" fmla="*/ 21 w 38"/>
                  <a:gd name="T33" fmla="*/ 55 h 94"/>
                  <a:gd name="T34" fmla="*/ 21 w 38"/>
                  <a:gd name="T35" fmla="*/ 59 h 94"/>
                  <a:gd name="T36" fmla="*/ 24 w 38"/>
                  <a:gd name="T37" fmla="*/ 94 h 94"/>
                  <a:gd name="T38" fmla="*/ 38 w 38"/>
                  <a:gd name="T39" fmla="*/ 94 h 94"/>
                  <a:gd name="T40" fmla="*/ 38 w 38"/>
                  <a:gd name="T41" fmla="*/ 91 h 94"/>
                  <a:gd name="T42" fmla="*/ 24 w 38"/>
                  <a:gd name="T43" fmla="*/ 91 h 94"/>
                  <a:gd name="T44" fmla="*/ 24 w 38"/>
                  <a:gd name="T45"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94">
                    <a:moveTo>
                      <a:pt x="27" y="5"/>
                    </a:moveTo>
                    <a:lnTo>
                      <a:pt x="37" y="5"/>
                    </a:lnTo>
                    <a:lnTo>
                      <a:pt x="37" y="0"/>
                    </a:lnTo>
                    <a:lnTo>
                      <a:pt x="27" y="0"/>
                    </a:lnTo>
                    <a:lnTo>
                      <a:pt x="27" y="5"/>
                    </a:lnTo>
                    <a:moveTo>
                      <a:pt x="16" y="4"/>
                    </a:moveTo>
                    <a:lnTo>
                      <a:pt x="10" y="8"/>
                    </a:lnTo>
                    <a:lnTo>
                      <a:pt x="10" y="1"/>
                    </a:lnTo>
                    <a:lnTo>
                      <a:pt x="16" y="4"/>
                    </a:lnTo>
                    <a:moveTo>
                      <a:pt x="0" y="4"/>
                    </a:moveTo>
                    <a:lnTo>
                      <a:pt x="6" y="1"/>
                    </a:lnTo>
                    <a:lnTo>
                      <a:pt x="6" y="8"/>
                    </a:lnTo>
                    <a:lnTo>
                      <a:pt x="0" y="4"/>
                    </a:lnTo>
                    <a:moveTo>
                      <a:pt x="21" y="59"/>
                    </a:moveTo>
                    <a:lnTo>
                      <a:pt x="35" y="59"/>
                    </a:lnTo>
                    <a:lnTo>
                      <a:pt x="35" y="55"/>
                    </a:lnTo>
                    <a:lnTo>
                      <a:pt x="21" y="55"/>
                    </a:lnTo>
                    <a:lnTo>
                      <a:pt x="21" y="59"/>
                    </a:lnTo>
                    <a:moveTo>
                      <a:pt x="24" y="94"/>
                    </a:moveTo>
                    <a:lnTo>
                      <a:pt x="38" y="94"/>
                    </a:lnTo>
                    <a:lnTo>
                      <a:pt x="38" y="91"/>
                    </a:lnTo>
                    <a:lnTo>
                      <a:pt x="24" y="91"/>
                    </a:lnTo>
                    <a:lnTo>
                      <a:pt x="24" y="94"/>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912" name="Freeform 200">
                <a:extLst>
                  <a:ext uri="{FF2B5EF4-FFF2-40B4-BE49-F238E27FC236}">
                    <a16:creationId xmlns:a16="http://schemas.microsoft.com/office/drawing/2014/main" id="{2F5AFC42-6E03-4267-B757-7F297E3411DA}"/>
                  </a:ext>
                </a:extLst>
              </p:cNvPr>
              <p:cNvSpPr>
                <a:spLocks noEditPoints="1"/>
              </p:cNvSpPr>
              <p:nvPr/>
            </p:nvSpPr>
            <p:spPr bwMode="auto">
              <a:xfrm>
                <a:off x="373" y="1439"/>
                <a:ext cx="8" cy="57"/>
              </a:xfrm>
              <a:custGeom>
                <a:avLst/>
                <a:gdLst>
                  <a:gd name="T0" fmla="*/ 2 w 8"/>
                  <a:gd name="T1" fmla="*/ 0 h 57"/>
                  <a:gd name="T2" fmla="*/ 8 w 8"/>
                  <a:gd name="T3" fmla="*/ 0 h 57"/>
                  <a:gd name="T4" fmla="*/ 0 w 8"/>
                  <a:gd name="T5" fmla="*/ 57 h 57"/>
                  <a:gd name="T6" fmla="*/ 7 w 8"/>
                  <a:gd name="T7" fmla="*/ 57 h 57"/>
                </a:gdLst>
                <a:ahLst/>
                <a:cxnLst>
                  <a:cxn ang="0">
                    <a:pos x="T0" y="T1"/>
                  </a:cxn>
                  <a:cxn ang="0">
                    <a:pos x="T2" y="T3"/>
                  </a:cxn>
                  <a:cxn ang="0">
                    <a:pos x="T4" y="T5"/>
                  </a:cxn>
                  <a:cxn ang="0">
                    <a:pos x="T6" y="T7"/>
                  </a:cxn>
                </a:cxnLst>
                <a:rect l="0" t="0" r="r" b="b"/>
                <a:pathLst>
                  <a:path w="8" h="57">
                    <a:moveTo>
                      <a:pt x="2" y="0"/>
                    </a:moveTo>
                    <a:lnTo>
                      <a:pt x="8" y="0"/>
                    </a:lnTo>
                    <a:moveTo>
                      <a:pt x="0" y="57"/>
                    </a:moveTo>
                    <a:lnTo>
                      <a:pt x="7" y="57"/>
                    </a:lnTo>
                  </a:path>
                </a:pathLst>
              </a:custGeom>
              <a:noFill/>
              <a:ln w="4763" cap="flat">
                <a:solidFill>
                  <a:srgbClr val="00FF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3913" name="Rectangle 201">
                <a:extLst>
                  <a:ext uri="{FF2B5EF4-FFF2-40B4-BE49-F238E27FC236}">
                    <a16:creationId xmlns:a16="http://schemas.microsoft.com/office/drawing/2014/main" id="{1ABEF418-F2FD-4A58-8552-F115430D60A9}"/>
                  </a:ext>
                </a:extLst>
              </p:cNvPr>
              <p:cNvSpPr>
                <a:spLocks noChangeArrowheads="1"/>
              </p:cNvSpPr>
              <p:nvPr/>
            </p:nvSpPr>
            <p:spPr bwMode="auto">
              <a:xfrm>
                <a:off x="350" y="1663"/>
                <a:ext cx="8" cy="111"/>
              </a:xfrm>
              <a:prstGeom prst="rect">
                <a:avLst/>
              </a:prstGeom>
              <a:solidFill>
                <a:srgbClr val="B6B6B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914" name="Rectangle 202">
                <a:extLst>
                  <a:ext uri="{FF2B5EF4-FFF2-40B4-BE49-F238E27FC236}">
                    <a16:creationId xmlns:a16="http://schemas.microsoft.com/office/drawing/2014/main" id="{F9DCF225-58A0-45B7-8C46-ED37F58EA8E4}"/>
                  </a:ext>
                </a:extLst>
              </p:cNvPr>
              <p:cNvSpPr>
                <a:spLocks noChangeArrowheads="1"/>
              </p:cNvSpPr>
              <p:nvPr/>
            </p:nvSpPr>
            <p:spPr bwMode="auto">
              <a:xfrm>
                <a:off x="358" y="1663"/>
                <a:ext cx="9" cy="111"/>
              </a:xfrm>
              <a:prstGeom prst="rect">
                <a:avLst/>
              </a:prstGeom>
              <a:solidFill>
                <a:srgbClr val="71717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915" name="Rectangle 203">
                <a:extLst>
                  <a:ext uri="{FF2B5EF4-FFF2-40B4-BE49-F238E27FC236}">
                    <a16:creationId xmlns:a16="http://schemas.microsoft.com/office/drawing/2014/main" id="{18D6EB14-F33A-49EF-93CF-458E167650DB}"/>
                  </a:ext>
                </a:extLst>
              </p:cNvPr>
              <p:cNvSpPr>
                <a:spLocks noChangeArrowheads="1"/>
              </p:cNvSpPr>
              <p:nvPr/>
            </p:nvSpPr>
            <p:spPr bwMode="auto">
              <a:xfrm>
                <a:off x="367" y="1663"/>
                <a:ext cx="8" cy="111"/>
              </a:xfrm>
              <a:prstGeom prst="rect">
                <a:avLst/>
              </a:prstGeom>
              <a:solidFill>
                <a:srgbClr val="87878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916" name="Rectangle 204">
                <a:extLst>
                  <a:ext uri="{FF2B5EF4-FFF2-40B4-BE49-F238E27FC236}">
                    <a16:creationId xmlns:a16="http://schemas.microsoft.com/office/drawing/2014/main" id="{54CF633E-76F2-4B0F-A752-F8A985342AA5}"/>
                  </a:ext>
                </a:extLst>
              </p:cNvPr>
              <p:cNvSpPr>
                <a:spLocks noChangeArrowheads="1"/>
              </p:cNvSpPr>
              <p:nvPr/>
            </p:nvSpPr>
            <p:spPr bwMode="auto">
              <a:xfrm>
                <a:off x="375" y="1663"/>
                <a:ext cx="9" cy="111"/>
              </a:xfrm>
              <a:prstGeom prst="rect">
                <a:avLst/>
              </a:prstGeom>
              <a:solidFill>
                <a:srgbClr val="9C9C9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917" name="Rectangle 205">
                <a:extLst>
                  <a:ext uri="{FF2B5EF4-FFF2-40B4-BE49-F238E27FC236}">
                    <a16:creationId xmlns:a16="http://schemas.microsoft.com/office/drawing/2014/main" id="{0428C058-276A-4325-82F7-92423CC32C2E}"/>
                  </a:ext>
                </a:extLst>
              </p:cNvPr>
              <p:cNvSpPr>
                <a:spLocks noChangeArrowheads="1"/>
              </p:cNvSpPr>
              <p:nvPr/>
            </p:nvSpPr>
            <p:spPr bwMode="auto">
              <a:xfrm>
                <a:off x="384" y="1663"/>
                <a:ext cx="9" cy="111"/>
              </a:xfrm>
              <a:prstGeom prst="rect">
                <a:avLst/>
              </a:prstGeom>
              <a:solidFill>
                <a:srgbClr val="B1B1B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918" name="Rectangle 206">
                <a:extLst>
                  <a:ext uri="{FF2B5EF4-FFF2-40B4-BE49-F238E27FC236}">
                    <a16:creationId xmlns:a16="http://schemas.microsoft.com/office/drawing/2014/main" id="{03F0B0BA-ED11-42A7-A468-5D94E99AF005}"/>
                  </a:ext>
                </a:extLst>
              </p:cNvPr>
              <p:cNvSpPr>
                <a:spLocks noChangeArrowheads="1"/>
              </p:cNvSpPr>
              <p:nvPr/>
            </p:nvSpPr>
            <p:spPr bwMode="auto">
              <a:xfrm>
                <a:off x="427" y="1663"/>
                <a:ext cx="8" cy="111"/>
              </a:xfrm>
              <a:prstGeom prst="rect">
                <a:avLst/>
              </a:prstGeom>
              <a:solidFill>
                <a:srgbClr val="75757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919" name="Rectangle 207">
                <a:extLst>
                  <a:ext uri="{FF2B5EF4-FFF2-40B4-BE49-F238E27FC236}">
                    <a16:creationId xmlns:a16="http://schemas.microsoft.com/office/drawing/2014/main" id="{A7CD8944-CABE-41CF-80BB-4E435B8CA3FE}"/>
                  </a:ext>
                </a:extLst>
              </p:cNvPr>
              <p:cNvSpPr>
                <a:spLocks noChangeArrowheads="1"/>
              </p:cNvSpPr>
              <p:nvPr/>
            </p:nvSpPr>
            <p:spPr bwMode="auto">
              <a:xfrm>
                <a:off x="435" y="1663"/>
                <a:ext cx="9" cy="111"/>
              </a:xfrm>
              <a:prstGeom prst="rect">
                <a:avLst/>
              </a:prstGeom>
              <a:solidFill>
                <a:srgbClr val="BABAB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920" name="Rectangle 208">
                <a:extLst>
                  <a:ext uri="{FF2B5EF4-FFF2-40B4-BE49-F238E27FC236}">
                    <a16:creationId xmlns:a16="http://schemas.microsoft.com/office/drawing/2014/main" id="{5CF51B1D-2AAB-4434-A6D8-48DD00E7A42E}"/>
                  </a:ext>
                </a:extLst>
              </p:cNvPr>
              <p:cNvSpPr>
                <a:spLocks noChangeArrowheads="1"/>
              </p:cNvSpPr>
              <p:nvPr/>
            </p:nvSpPr>
            <p:spPr bwMode="auto">
              <a:xfrm>
                <a:off x="444" y="1663"/>
                <a:ext cx="8" cy="111"/>
              </a:xfrm>
              <a:prstGeom prst="rect">
                <a:avLst/>
              </a:prstGeom>
              <a:solidFill>
                <a:srgbClr val="A5A5A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921" name="Rectangle 209">
                <a:extLst>
                  <a:ext uri="{FF2B5EF4-FFF2-40B4-BE49-F238E27FC236}">
                    <a16:creationId xmlns:a16="http://schemas.microsoft.com/office/drawing/2014/main" id="{2F44768C-127F-4823-A677-BE61EDAD9696}"/>
                  </a:ext>
                </a:extLst>
              </p:cNvPr>
              <p:cNvSpPr>
                <a:spLocks noChangeArrowheads="1"/>
              </p:cNvSpPr>
              <p:nvPr/>
            </p:nvSpPr>
            <p:spPr bwMode="auto">
              <a:xfrm>
                <a:off x="452" y="1663"/>
                <a:ext cx="9" cy="111"/>
              </a:xfrm>
              <a:prstGeom prst="rect">
                <a:avLst/>
              </a:prstGeom>
              <a:solidFill>
                <a:srgbClr val="8F8F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922" name="Rectangle 210">
                <a:extLst>
                  <a:ext uri="{FF2B5EF4-FFF2-40B4-BE49-F238E27FC236}">
                    <a16:creationId xmlns:a16="http://schemas.microsoft.com/office/drawing/2014/main" id="{608A9BE9-86C0-469B-91C6-C53F1627C0EA}"/>
                  </a:ext>
                </a:extLst>
              </p:cNvPr>
              <p:cNvSpPr>
                <a:spLocks noChangeArrowheads="1"/>
              </p:cNvSpPr>
              <p:nvPr/>
            </p:nvSpPr>
            <p:spPr bwMode="auto">
              <a:xfrm>
                <a:off x="461" y="1663"/>
                <a:ext cx="9" cy="111"/>
              </a:xfrm>
              <a:prstGeom prst="rect">
                <a:avLst/>
              </a:prstGeom>
              <a:solidFill>
                <a:srgbClr val="7B7B7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923" name="Freeform 211">
                <a:extLst>
                  <a:ext uri="{FF2B5EF4-FFF2-40B4-BE49-F238E27FC236}">
                    <a16:creationId xmlns:a16="http://schemas.microsoft.com/office/drawing/2014/main" id="{968C72FC-3457-44B3-B78C-93F6D029F2A7}"/>
                  </a:ext>
                </a:extLst>
              </p:cNvPr>
              <p:cNvSpPr>
                <a:spLocks/>
              </p:cNvSpPr>
              <p:nvPr/>
            </p:nvSpPr>
            <p:spPr bwMode="auto">
              <a:xfrm>
                <a:off x="335" y="1338"/>
                <a:ext cx="205" cy="462"/>
              </a:xfrm>
              <a:custGeom>
                <a:avLst/>
                <a:gdLst>
                  <a:gd name="T0" fmla="*/ 6 w 205"/>
                  <a:gd name="T1" fmla="*/ 462 h 462"/>
                  <a:gd name="T2" fmla="*/ 6 w 205"/>
                  <a:gd name="T3" fmla="*/ 453 h 462"/>
                  <a:gd name="T4" fmla="*/ 0 w 205"/>
                  <a:gd name="T5" fmla="*/ 453 h 462"/>
                  <a:gd name="T6" fmla="*/ 0 w 205"/>
                  <a:gd name="T7" fmla="*/ 51 h 462"/>
                  <a:gd name="T8" fmla="*/ 51 w 205"/>
                  <a:gd name="T9" fmla="*/ 0 h 462"/>
                  <a:gd name="T10" fmla="*/ 205 w 205"/>
                  <a:gd name="T11" fmla="*/ 0 h 462"/>
                  <a:gd name="T12" fmla="*/ 205 w 205"/>
                  <a:gd name="T13" fmla="*/ 401 h 462"/>
                  <a:gd name="T14" fmla="*/ 202 w 205"/>
                  <a:gd name="T15" fmla="*/ 404 h 462"/>
                  <a:gd name="T16" fmla="*/ 202 w 205"/>
                  <a:gd name="T17" fmla="*/ 407 h 462"/>
                  <a:gd name="T18" fmla="*/ 147 w 205"/>
                  <a:gd name="T19" fmla="*/ 462 h 462"/>
                  <a:gd name="T20" fmla="*/ 6 w 205"/>
                  <a:gd name="T2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5" h="462">
                    <a:moveTo>
                      <a:pt x="6" y="462"/>
                    </a:moveTo>
                    <a:lnTo>
                      <a:pt x="6" y="453"/>
                    </a:lnTo>
                    <a:lnTo>
                      <a:pt x="0" y="453"/>
                    </a:lnTo>
                    <a:lnTo>
                      <a:pt x="0" y="51"/>
                    </a:lnTo>
                    <a:lnTo>
                      <a:pt x="51" y="0"/>
                    </a:lnTo>
                    <a:lnTo>
                      <a:pt x="205" y="0"/>
                    </a:lnTo>
                    <a:lnTo>
                      <a:pt x="205" y="401"/>
                    </a:lnTo>
                    <a:lnTo>
                      <a:pt x="202" y="404"/>
                    </a:lnTo>
                    <a:lnTo>
                      <a:pt x="202" y="407"/>
                    </a:lnTo>
                    <a:lnTo>
                      <a:pt x="147" y="462"/>
                    </a:lnTo>
                    <a:lnTo>
                      <a:pt x="6" y="462"/>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243924" name="Freeform 212">
            <a:extLst>
              <a:ext uri="{FF2B5EF4-FFF2-40B4-BE49-F238E27FC236}">
                <a16:creationId xmlns:a16="http://schemas.microsoft.com/office/drawing/2014/main" id="{63083963-4683-4FBC-A75B-AAA4A8BDD1CC}"/>
              </a:ext>
            </a:extLst>
          </p:cNvPr>
          <p:cNvSpPr>
            <a:spLocks/>
          </p:cNvSpPr>
          <p:nvPr/>
        </p:nvSpPr>
        <p:spPr bwMode="auto">
          <a:xfrm>
            <a:off x="3286125" y="3038475"/>
            <a:ext cx="2235200" cy="379413"/>
          </a:xfrm>
          <a:custGeom>
            <a:avLst/>
            <a:gdLst>
              <a:gd name="T0" fmla="*/ 2 w 1473"/>
              <a:gd name="T1" fmla="*/ 252 h 252"/>
              <a:gd name="T2" fmla="*/ 0 w 1473"/>
              <a:gd name="T3" fmla="*/ 0 h 252"/>
              <a:gd name="T4" fmla="*/ 1473 w 1473"/>
              <a:gd name="T5" fmla="*/ 3 h 252"/>
              <a:gd name="T6" fmla="*/ 1231 w 1473"/>
              <a:gd name="T7" fmla="*/ 252 h 252"/>
              <a:gd name="T8" fmla="*/ 2 w 1473"/>
              <a:gd name="T9" fmla="*/ 252 h 252"/>
            </a:gdLst>
            <a:ahLst/>
            <a:cxnLst>
              <a:cxn ang="0">
                <a:pos x="T0" y="T1"/>
              </a:cxn>
              <a:cxn ang="0">
                <a:pos x="T2" y="T3"/>
              </a:cxn>
              <a:cxn ang="0">
                <a:pos x="T4" y="T5"/>
              </a:cxn>
              <a:cxn ang="0">
                <a:pos x="T6" y="T7"/>
              </a:cxn>
              <a:cxn ang="0">
                <a:pos x="T8" y="T9"/>
              </a:cxn>
            </a:cxnLst>
            <a:rect l="0" t="0" r="r" b="b"/>
            <a:pathLst>
              <a:path w="1473" h="252">
                <a:moveTo>
                  <a:pt x="2" y="252"/>
                </a:moveTo>
                <a:lnTo>
                  <a:pt x="0" y="0"/>
                </a:lnTo>
                <a:lnTo>
                  <a:pt x="1473" y="3"/>
                </a:lnTo>
                <a:lnTo>
                  <a:pt x="1231" y="252"/>
                </a:lnTo>
                <a:lnTo>
                  <a:pt x="2" y="252"/>
                </a:lnTo>
                <a:close/>
              </a:path>
            </a:pathLst>
          </a:custGeom>
          <a:noFill/>
          <a:ln w="9525" cap="flat" cmpd="sng">
            <a:solidFill>
              <a:schemeClr val="tx1"/>
            </a:solidFill>
            <a:prstDash val="solid"/>
            <a:round/>
            <a:headEnd type="none" w="med" len="med"/>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3925" name="Freeform 213">
            <a:extLst>
              <a:ext uri="{FF2B5EF4-FFF2-40B4-BE49-F238E27FC236}">
                <a16:creationId xmlns:a16="http://schemas.microsoft.com/office/drawing/2014/main" id="{A752AB40-EC2B-4AB8-A8B9-37D04DFB0524}"/>
              </a:ext>
            </a:extLst>
          </p:cNvPr>
          <p:cNvSpPr>
            <a:spLocks/>
          </p:cNvSpPr>
          <p:nvPr/>
        </p:nvSpPr>
        <p:spPr bwMode="auto">
          <a:xfrm>
            <a:off x="5157788" y="3036888"/>
            <a:ext cx="382587" cy="1930400"/>
          </a:xfrm>
          <a:custGeom>
            <a:avLst/>
            <a:gdLst>
              <a:gd name="T0" fmla="*/ 1 w 252"/>
              <a:gd name="T1" fmla="*/ 1283 h 1283"/>
              <a:gd name="T2" fmla="*/ 252 w 252"/>
              <a:gd name="T3" fmla="*/ 1283 h 1283"/>
              <a:gd name="T4" fmla="*/ 246 w 252"/>
              <a:gd name="T5" fmla="*/ 0 h 1283"/>
              <a:gd name="T6" fmla="*/ 0 w 252"/>
              <a:gd name="T7" fmla="*/ 253 h 1283"/>
              <a:gd name="T8" fmla="*/ 1 w 252"/>
              <a:gd name="T9" fmla="*/ 1283 h 1283"/>
            </a:gdLst>
            <a:ahLst/>
            <a:cxnLst>
              <a:cxn ang="0">
                <a:pos x="T0" y="T1"/>
              </a:cxn>
              <a:cxn ang="0">
                <a:pos x="T2" y="T3"/>
              </a:cxn>
              <a:cxn ang="0">
                <a:pos x="T4" y="T5"/>
              </a:cxn>
              <a:cxn ang="0">
                <a:pos x="T6" y="T7"/>
              </a:cxn>
              <a:cxn ang="0">
                <a:pos x="T8" y="T9"/>
              </a:cxn>
            </a:cxnLst>
            <a:rect l="0" t="0" r="r" b="b"/>
            <a:pathLst>
              <a:path w="252" h="1283">
                <a:moveTo>
                  <a:pt x="1" y="1283"/>
                </a:moveTo>
                <a:lnTo>
                  <a:pt x="252" y="1283"/>
                </a:lnTo>
                <a:lnTo>
                  <a:pt x="246" y="0"/>
                </a:lnTo>
                <a:lnTo>
                  <a:pt x="0" y="253"/>
                </a:lnTo>
                <a:lnTo>
                  <a:pt x="1" y="1283"/>
                </a:lnTo>
                <a:close/>
              </a:path>
            </a:pathLst>
          </a:custGeom>
          <a:noFill/>
          <a:ln w="9525" cap="flat" cmpd="sng">
            <a:solidFill>
              <a:schemeClr val="tx1"/>
            </a:solidFill>
            <a:prstDash val="solid"/>
            <a:round/>
            <a:headEnd type="none" w="med" len="med"/>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43960" name="Group 248">
            <a:extLst>
              <a:ext uri="{FF2B5EF4-FFF2-40B4-BE49-F238E27FC236}">
                <a16:creationId xmlns:a16="http://schemas.microsoft.com/office/drawing/2014/main" id="{B1DB5CF4-A83E-4330-86CC-BB29C0AE6D10}"/>
              </a:ext>
            </a:extLst>
          </p:cNvPr>
          <p:cNvGrpSpPr>
            <a:grpSpLocks/>
          </p:cNvGrpSpPr>
          <p:nvPr/>
        </p:nvGrpSpPr>
        <p:grpSpPr bwMode="auto">
          <a:xfrm>
            <a:off x="6897688" y="3246438"/>
            <a:ext cx="1331912" cy="2271712"/>
            <a:chOff x="4367" y="1989"/>
            <a:chExt cx="780" cy="1431"/>
          </a:xfrm>
        </p:grpSpPr>
        <p:sp>
          <p:nvSpPr>
            <p:cNvPr id="243926" name="Text Box 214">
              <a:extLst>
                <a:ext uri="{FF2B5EF4-FFF2-40B4-BE49-F238E27FC236}">
                  <a16:creationId xmlns:a16="http://schemas.microsoft.com/office/drawing/2014/main" id="{E7E117A3-017D-4A5A-BB56-A9010470683F}"/>
                </a:ext>
              </a:extLst>
            </p:cNvPr>
            <p:cNvSpPr txBox="1">
              <a:spLocks noChangeArrowheads="1"/>
            </p:cNvSpPr>
            <p:nvPr/>
          </p:nvSpPr>
          <p:spPr bwMode="auto">
            <a:xfrm>
              <a:off x="4367" y="1989"/>
              <a:ext cx="780" cy="17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1403" tIns="45703" rIns="91403" bIns="45703">
              <a:spAutoFit/>
            </a:bodyPr>
            <a:lstStyle/>
            <a:p>
              <a:pPr algn="ctr">
                <a:spcBef>
                  <a:spcPct val="50000"/>
                </a:spcBef>
              </a:pPr>
              <a:r>
                <a:rPr lang="en-US" altLang="en-US" sz="1200">
                  <a:cs typeface="Arial" panose="020B0604020202020204" pitchFamily="34" charset="0"/>
                </a:rPr>
                <a:t>GIS</a:t>
              </a:r>
            </a:p>
          </p:txBody>
        </p:sp>
        <p:sp>
          <p:nvSpPr>
            <p:cNvPr id="243927" name="Text Box 215">
              <a:extLst>
                <a:ext uri="{FF2B5EF4-FFF2-40B4-BE49-F238E27FC236}">
                  <a16:creationId xmlns:a16="http://schemas.microsoft.com/office/drawing/2014/main" id="{B20E9BBA-7524-4D7C-BA91-787C91FFB916}"/>
                </a:ext>
              </a:extLst>
            </p:cNvPr>
            <p:cNvSpPr txBox="1">
              <a:spLocks noChangeArrowheads="1"/>
            </p:cNvSpPr>
            <p:nvPr/>
          </p:nvSpPr>
          <p:spPr bwMode="auto">
            <a:xfrm>
              <a:off x="4367" y="2217"/>
              <a:ext cx="780" cy="17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1403" tIns="45703" rIns="91403" bIns="45703">
              <a:spAutoFit/>
            </a:bodyPr>
            <a:lstStyle/>
            <a:p>
              <a:pPr algn="ctr">
                <a:spcBef>
                  <a:spcPct val="50000"/>
                </a:spcBef>
              </a:pPr>
              <a:r>
                <a:rPr lang="en-US" altLang="en-US" sz="1200">
                  <a:cs typeface="Arial" panose="020B0604020202020204" pitchFamily="34" charset="0"/>
                </a:rPr>
                <a:t>Matlab</a:t>
              </a:r>
            </a:p>
          </p:txBody>
        </p:sp>
        <p:sp>
          <p:nvSpPr>
            <p:cNvPr id="243928" name="Text Box 216">
              <a:extLst>
                <a:ext uri="{FF2B5EF4-FFF2-40B4-BE49-F238E27FC236}">
                  <a16:creationId xmlns:a16="http://schemas.microsoft.com/office/drawing/2014/main" id="{374CFB06-5F4E-4845-BC39-80E401F3F85B}"/>
                </a:ext>
              </a:extLst>
            </p:cNvPr>
            <p:cNvSpPr txBox="1">
              <a:spLocks noChangeArrowheads="1"/>
            </p:cNvSpPr>
            <p:nvPr/>
          </p:nvSpPr>
          <p:spPr bwMode="auto">
            <a:xfrm>
              <a:off x="4367" y="2444"/>
              <a:ext cx="780" cy="17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1403" tIns="45703" rIns="91403" bIns="45703">
              <a:spAutoFit/>
            </a:bodyPr>
            <a:lstStyle/>
            <a:p>
              <a:pPr algn="ctr">
                <a:spcBef>
                  <a:spcPct val="50000"/>
                </a:spcBef>
              </a:pPr>
              <a:r>
                <a:rPr lang="en-US" altLang="en-US" sz="1200">
                  <a:cs typeface="Arial" panose="020B0604020202020204" pitchFamily="34" charset="0"/>
                </a:rPr>
                <a:t>IDL</a:t>
              </a:r>
            </a:p>
          </p:txBody>
        </p:sp>
        <p:sp>
          <p:nvSpPr>
            <p:cNvPr id="243929" name="Text Box 217">
              <a:extLst>
                <a:ext uri="{FF2B5EF4-FFF2-40B4-BE49-F238E27FC236}">
                  <a16:creationId xmlns:a16="http://schemas.microsoft.com/office/drawing/2014/main" id="{FFF2B21D-DDF0-426F-A29E-F516970B1329}"/>
                </a:ext>
              </a:extLst>
            </p:cNvPr>
            <p:cNvSpPr txBox="1">
              <a:spLocks noChangeArrowheads="1"/>
            </p:cNvSpPr>
            <p:nvPr/>
          </p:nvSpPr>
          <p:spPr bwMode="auto">
            <a:xfrm>
              <a:off x="4367" y="2671"/>
              <a:ext cx="780" cy="17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1403" tIns="45703" rIns="91403" bIns="45703">
              <a:spAutoFit/>
            </a:bodyPr>
            <a:lstStyle/>
            <a:p>
              <a:pPr algn="ctr">
                <a:spcBef>
                  <a:spcPct val="50000"/>
                </a:spcBef>
              </a:pPr>
              <a:r>
                <a:rPr lang="en-US" altLang="en-US" sz="1200">
                  <a:cs typeface="Arial" panose="020B0604020202020204" pitchFamily="34" charset="0"/>
                </a:rPr>
                <a:t>Splus, R</a:t>
              </a:r>
            </a:p>
          </p:txBody>
        </p:sp>
        <p:sp>
          <p:nvSpPr>
            <p:cNvPr id="243930" name="Text Box 218">
              <a:extLst>
                <a:ext uri="{FF2B5EF4-FFF2-40B4-BE49-F238E27FC236}">
                  <a16:creationId xmlns:a16="http://schemas.microsoft.com/office/drawing/2014/main" id="{CBD2EBCC-FB84-4500-9FF2-8D1522A0E573}"/>
                </a:ext>
              </a:extLst>
            </p:cNvPr>
            <p:cNvSpPr txBox="1">
              <a:spLocks noChangeArrowheads="1"/>
            </p:cNvSpPr>
            <p:nvPr/>
          </p:nvSpPr>
          <p:spPr bwMode="auto">
            <a:xfrm>
              <a:off x="4367" y="2899"/>
              <a:ext cx="780" cy="17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1403" tIns="45703" rIns="91403" bIns="45703">
              <a:spAutoFit/>
            </a:bodyPr>
            <a:lstStyle/>
            <a:p>
              <a:pPr algn="ctr">
                <a:spcBef>
                  <a:spcPct val="50000"/>
                </a:spcBef>
              </a:pPr>
              <a:r>
                <a:rPr lang="en-US" altLang="en-US" sz="1200">
                  <a:cs typeface="Arial" panose="020B0604020202020204" pitchFamily="34" charset="0"/>
                </a:rPr>
                <a:t>Excel</a:t>
              </a:r>
            </a:p>
          </p:txBody>
        </p:sp>
        <p:sp>
          <p:nvSpPr>
            <p:cNvPr id="243931" name="Text Box 219">
              <a:extLst>
                <a:ext uri="{FF2B5EF4-FFF2-40B4-BE49-F238E27FC236}">
                  <a16:creationId xmlns:a16="http://schemas.microsoft.com/office/drawing/2014/main" id="{0B244682-D2C1-4958-A157-5BB84B615210}"/>
                </a:ext>
              </a:extLst>
            </p:cNvPr>
            <p:cNvSpPr txBox="1">
              <a:spLocks noChangeArrowheads="1"/>
            </p:cNvSpPr>
            <p:nvPr/>
          </p:nvSpPr>
          <p:spPr bwMode="auto">
            <a:xfrm>
              <a:off x="4367" y="3126"/>
              <a:ext cx="780" cy="294"/>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1403" tIns="45703" rIns="91403" bIns="45703">
              <a:spAutoFit/>
            </a:bodyPr>
            <a:lstStyle/>
            <a:p>
              <a:pPr algn="ctr">
                <a:spcBef>
                  <a:spcPct val="50000"/>
                </a:spcBef>
              </a:pPr>
              <a:r>
                <a:rPr lang="en-US" altLang="en-US" sz="1200">
                  <a:cs typeface="Arial" panose="020B0604020202020204" pitchFamily="34" charset="0"/>
                </a:rPr>
                <a:t>Programming (Fortran, C, VB)</a:t>
              </a:r>
            </a:p>
          </p:txBody>
        </p:sp>
      </p:grpSp>
      <p:sp>
        <p:nvSpPr>
          <p:cNvPr id="243932" name="Text Box 220">
            <a:extLst>
              <a:ext uri="{FF2B5EF4-FFF2-40B4-BE49-F238E27FC236}">
                <a16:creationId xmlns:a16="http://schemas.microsoft.com/office/drawing/2014/main" id="{786C96F9-48E9-4FFC-A644-37753C8129E3}"/>
              </a:ext>
            </a:extLst>
          </p:cNvPr>
          <p:cNvSpPr txBox="1">
            <a:spLocks noChangeArrowheads="1"/>
          </p:cNvSpPr>
          <p:nvPr/>
        </p:nvSpPr>
        <p:spPr bwMode="auto">
          <a:xfrm>
            <a:off x="6786563" y="2481263"/>
            <a:ext cx="1601787" cy="730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03" tIns="45703" rIns="91403" bIns="45703">
            <a:spAutoFit/>
          </a:bodyPr>
          <a:lstStyle/>
          <a:p>
            <a:pPr algn="ctr" eaLnBrk="0" hangingPunct="0">
              <a:spcBef>
                <a:spcPct val="50000"/>
              </a:spcBef>
            </a:pPr>
            <a:r>
              <a:rPr lang="en-US" altLang="en-US" sz="1400" b="1"/>
              <a:t>Analysis and Modeling applications</a:t>
            </a:r>
          </a:p>
        </p:txBody>
      </p:sp>
      <p:sp>
        <p:nvSpPr>
          <p:cNvPr id="243933" name="Rectangle 221">
            <a:extLst>
              <a:ext uri="{FF2B5EF4-FFF2-40B4-BE49-F238E27FC236}">
                <a16:creationId xmlns:a16="http://schemas.microsoft.com/office/drawing/2014/main" id="{A219E393-0489-4BAC-9110-750843EFA98B}"/>
              </a:ext>
            </a:extLst>
          </p:cNvPr>
          <p:cNvSpPr>
            <a:spLocks noChangeArrowheads="1"/>
          </p:cNvSpPr>
          <p:nvPr/>
        </p:nvSpPr>
        <p:spPr bwMode="auto">
          <a:xfrm>
            <a:off x="6786563" y="2454275"/>
            <a:ext cx="1528762" cy="3189288"/>
          </a:xfrm>
          <a:prstGeom prst="rect">
            <a:avLst/>
          </a:prstGeom>
          <a:noFill/>
          <a:ln w="9525">
            <a:solidFill>
              <a:schemeClr val="tx1"/>
            </a:solidFill>
            <a:miter lim="800000"/>
            <a:headEnd/>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43934" name="Group 222">
            <a:extLst>
              <a:ext uri="{FF2B5EF4-FFF2-40B4-BE49-F238E27FC236}">
                <a16:creationId xmlns:a16="http://schemas.microsoft.com/office/drawing/2014/main" id="{F927589F-5953-44A7-BC71-C8E6E9F519BE}"/>
              </a:ext>
            </a:extLst>
          </p:cNvPr>
          <p:cNvGrpSpPr>
            <a:grpSpLocks/>
          </p:cNvGrpSpPr>
          <p:nvPr/>
        </p:nvGrpSpPr>
        <p:grpSpPr bwMode="auto">
          <a:xfrm>
            <a:off x="1465263" y="954088"/>
            <a:ext cx="5684837" cy="1163637"/>
            <a:chOff x="562" y="397"/>
            <a:chExt cx="3746" cy="774"/>
          </a:xfrm>
        </p:grpSpPr>
        <p:graphicFrame>
          <p:nvGraphicFramePr>
            <p:cNvPr id="243935" name="Object 323">
              <a:extLst>
                <a:ext uri="{FF2B5EF4-FFF2-40B4-BE49-F238E27FC236}">
                  <a16:creationId xmlns:a16="http://schemas.microsoft.com/office/drawing/2014/main" id="{42A5C6AD-B1F1-4722-B987-6659A593B662}"/>
                </a:ext>
              </a:extLst>
            </p:cNvPr>
            <p:cNvGraphicFramePr>
              <a:graphicFrameLocks noChangeAspect="1"/>
            </p:cNvGraphicFramePr>
            <p:nvPr/>
          </p:nvGraphicFramePr>
          <p:xfrm>
            <a:off x="568" y="406"/>
            <a:ext cx="1033" cy="765"/>
          </p:xfrm>
          <a:graphic>
            <a:graphicData uri="http://schemas.openxmlformats.org/presentationml/2006/ole">
              <mc:AlternateContent xmlns:mc="http://schemas.openxmlformats.org/markup-compatibility/2006">
                <mc:Choice xmlns:v="urn:schemas-microsoft-com:vml" Requires="v">
                  <p:oleObj spid="_x0000_s243961" name="Image" r:id="rId16" imgW="11530159" imgH="8533333" progId="Photoshop.Image.9">
                    <p:embed/>
                  </p:oleObj>
                </mc:Choice>
                <mc:Fallback>
                  <p:oleObj name="Image" r:id="rId16" imgW="11530159" imgH="8533333" progId="Photoshop.Image.9">
                    <p:embed/>
                    <p:pic>
                      <p:nvPicPr>
                        <p:cNvPr id="0" name="Object 323"/>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568" y="406"/>
                          <a:ext cx="1033" cy="7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43936" name="Text Box 224">
              <a:extLst>
                <a:ext uri="{FF2B5EF4-FFF2-40B4-BE49-F238E27FC236}">
                  <a16:creationId xmlns:a16="http://schemas.microsoft.com/office/drawing/2014/main" id="{75CAB086-2B8B-46E2-BA00-8D7AC0A9EA73}"/>
                </a:ext>
              </a:extLst>
            </p:cNvPr>
            <p:cNvSpPr txBox="1">
              <a:spLocks noChangeArrowheads="1"/>
            </p:cNvSpPr>
            <p:nvPr/>
          </p:nvSpPr>
          <p:spPr bwMode="auto">
            <a:xfrm>
              <a:off x="1543" y="430"/>
              <a:ext cx="2765" cy="6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03" tIns="45703" rIns="91403" bIns="45703">
              <a:spAutoFit/>
            </a:bodyPr>
            <a:lstStyle/>
            <a:p>
              <a:pPr algn="ctr"/>
              <a:r>
                <a:rPr lang="en-US" altLang="en-US" sz="1400" b="1">
                  <a:cs typeface="Arial" panose="020B0604020202020204" pitchFamily="34" charset="0"/>
                </a:rPr>
                <a:t>Data Access System for Hydrology (DASH)</a:t>
              </a:r>
            </a:p>
            <a:p>
              <a:pPr algn="ctr"/>
              <a:r>
                <a:rPr lang="en-US" altLang="en-US" sz="1400" b="1">
                  <a:cs typeface="Arial" panose="020B0604020202020204" pitchFamily="34" charset="0"/>
                </a:rPr>
                <a:t> Website Portal and Map Viewer</a:t>
              </a:r>
            </a:p>
            <a:p>
              <a:pPr algn="ctr">
                <a:spcBef>
                  <a:spcPct val="50000"/>
                </a:spcBef>
              </a:pPr>
              <a:r>
                <a:rPr lang="en-US" altLang="en-US" sz="1400">
                  <a:cs typeface="Arial" panose="020B0604020202020204" pitchFamily="34" charset="0"/>
                </a:rPr>
                <a:t>Preliminary data exploration and discovery.  See what is available and perform exploratory analyses</a:t>
              </a:r>
            </a:p>
          </p:txBody>
        </p:sp>
        <p:sp>
          <p:nvSpPr>
            <p:cNvPr id="243937" name="Rectangle 225">
              <a:extLst>
                <a:ext uri="{FF2B5EF4-FFF2-40B4-BE49-F238E27FC236}">
                  <a16:creationId xmlns:a16="http://schemas.microsoft.com/office/drawing/2014/main" id="{2AA9EFBC-0E4B-4E7B-82B2-BE9BB0E1F521}"/>
                </a:ext>
              </a:extLst>
            </p:cNvPr>
            <p:cNvSpPr>
              <a:spLocks noChangeArrowheads="1"/>
            </p:cNvSpPr>
            <p:nvPr/>
          </p:nvSpPr>
          <p:spPr bwMode="auto">
            <a:xfrm>
              <a:off x="562" y="397"/>
              <a:ext cx="3704" cy="773"/>
            </a:xfrm>
            <a:prstGeom prst="rect">
              <a:avLst/>
            </a:prstGeom>
            <a:noFill/>
            <a:ln w="9525">
              <a:solidFill>
                <a:schemeClr val="tx1"/>
              </a:solidFill>
              <a:miter lim="800000"/>
              <a:headEnd/>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243938" name="Rectangle 226">
            <a:extLst>
              <a:ext uri="{FF2B5EF4-FFF2-40B4-BE49-F238E27FC236}">
                <a16:creationId xmlns:a16="http://schemas.microsoft.com/office/drawing/2014/main" id="{8A0A97A8-1061-4ECC-86C5-EDE1F5F262C4}"/>
              </a:ext>
            </a:extLst>
          </p:cNvPr>
          <p:cNvSpPr>
            <a:spLocks noChangeArrowheads="1"/>
          </p:cNvSpPr>
          <p:nvPr/>
        </p:nvSpPr>
        <p:spPr bwMode="auto">
          <a:xfrm>
            <a:off x="5165725" y="3054350"/>
            <a:ext cx="363538" cy="3619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3939" name="Text Box 227">
            <a:extLst>
              <a:ext uri="{FF2B5EF4-FFF2-40B4-BE49-F238E27FC236}">
                <a16:creationId xmlns:a16="http://schemas.microsoft.com/office/drawing/2014/main" id="{FC669BB4-0253-49FF-8652-1C4EA51B9D2C}"/>
              </a:ext>
            </a:extLst>
          </p:cNvPr>
          <p:cNvSpPr txBox="1">
            <a:spLocks noChangeArrowheads="1"/>
          </p:cNvSpPr>
          <p:nvPr/>
        </p:nvSpPr>
        <p:spPr bwMode="auto">
          <a:xfrm>
            <a:off x="3262313" y="3038475"/>
            <a:ext cx="1731962"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03" tIns="45703" rIns="91403" bIns="45703">
            <a:spAutoFit/>
          </a:bodyPr>
          <a:lstStyle/>
          <a:p>
            <a:pPr algn="ctr" eaLnBrk="0" hangingPunct="0"/>
            <a:r>
              <a:rPr lang="en-US" altLang="en-US">
                <a:latin typeface="Times New Roman" panose="02020603050405020304" pitchFamily="18" charset="0"/>
              </a:rPr>
              <a:t>HTML -XML</a:t>
            </a:r>
          </a:p>
        </p:txBody>
      </p:sp>
      <p:sp>
        <p:nvSpPr>
          <p:cNvPr id="243940" name="Text Box 228">
            <a:extLst>
              <a:ext uri="{FF2B5EF4-FFF2-40B4-BE49-F238E27FC236}">
                <a16:creationId xmlns:a16="http://schemas.microsoft.com/office/drawing/2014/main" id="{92E6E654-767D-47BC-8C3B-E95250B8E19E}"/>
              </a:ext>
            </a:extLst>
          </p:cNvPr>
          <p:cNvSpPr txBox="1">
            <a:spLocks noChangeArrowheads="1"/>
          </p:cNvSpPr>
          <p:nvPr/>
        </p:nvSpPr>
        <p:spPr bwMode="auto">
          <a:xfrm rot="5400000">
            <a:off x="4496594" y="3996531"/>
            <a:ext cx="170497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03" tIns="45703" rIns="91403" bIns="45703">
            <a:spAutoFit/>
          </a:bodyPr>
          <a:lstStyle/>
          <a:p>
            <a:pPr algn="ctr" eaLnBrk="0" hangingPunct="0"/>
            <a:r>
              <a:rPr lang="en-US" altLang="en-US">
                <a:latin typeface="Times New Roman" panose="02020603050405020304" pitchFamily="18" charset="0"/>
              </a:rPr>
              <a:t>WSDL - SOAP</a:t>
            </a:r>
          </a:p>
        </p:txBody>
      </p:sp>
      <p:cxnSp>
        <p:nvCxnSpPr>
          <p:cNvPr id="243941" name="AutoShape 229">
            <a:extLst>
              <a:ext uri="{FF2B5EF4-FFF2-40B4-BE49-F238E27FC236}">
                <a16:creationId xmlns:a16="http://schemas.microsoft.com/office/drawing/2014/main" id="{85CBA5C2-6973-4567-AAB5-85A02990654D}"/>
              </a:ext>
            </a:extLst>
          </p:cNvPr>
          <p:cNvCxnSpPr>
            <a:cxnSpLocks noChangeShapeType="1"/>
            <a:stCxn id="243939" idx="3"/>
            <a:endCxn id="243940" idx="1"/>
          </p:cNvCxnSpPr>
          <p:nvPr/>
        </p:nvCxnSpPr>
        <p:spPr bwMode="auto">
          <a:xfrm>
            <a:off x="4994275" y="3222625"/>
            <a:ext cx="355600" cy="106363"/>
          </a:xfrm>
          <a:prstGeom prst="bentConnector2">
            <a:avLst/>
          </a:prstGeom>
          <a:noFill/>
          <a:ln w="9525">
            <a:solidFill>
              <a:schemeClr val="tx1"/>
            </a:solidFill>
            <a:miter lim="800000"/>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3942" name="Text Box 230">
            <a:extLst>
              <a:ext uri="{FF2B5EF4-FFF2-40B4-BE49-F238E27FC236}">
                <a16:creationId xmlns:a16="http://schemas.microsoft.com/office/drawing/2014/main" id="{3A175A01-5A99-4924-B6DE-F8F6E14BFACC}"/>
              </a:ext>
            </a:extLst>
          </p:cNvPr>
          <p:cNvSpPr txBox="1">
            <a:spLocks noChangeArrowheads="1"/>
          </p:cNvSpPr>
          <p:nvPr/>
        </p:nvSpPr>
        <p:spPr bwMode="auto">
          <a:xfrm>
            <a:off x="4173538" y="6159500"/>
            <a:ext cx="85566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33" tIns="45717" rIns="91433" bIns="45717">
            <a:spAutoFit/>
          </a:bodyPr>
          <a:lstStyle/>
          <a:p>
            <a:pPr>
              <a:spcBef>
                <a:spcPct val="50000"/>
              </a:spcBef>
            </a:pPr>
            <a:r>
              <a:rPr lang="en-US" altLang="en-US" sz="2000" b="1"/>
              <a:t>ODM</a:t>
            </a:r>
          </a:p>
        </p:txBody>
      </p:sp>
      <p:grpSp>
        <p:nvGrpSpPr>
          <p:cNvPr id="243943" name="Group 231">
            <a:extLst>
              <a:ext uri="{FF2B5EF4-FFF2-40B4-BE49-F238E27FC236}">
                <a16:creationId xmlns:a16="http://schemas.microsoft.com/office/drawing/2014/main" id="{B7EB58E0-EEBB-4C3B-9F70-CC8EE0BFC11E}"/>
              </a:ext>
            </a:extLst>
          </p:cNvPr>
          <p:cNvGrpSpPr>
            <a:grpSpLocks/>
          </p:cNvGrpSpPr>
          <p:nvPr/>
        </p:nvGrpSpPr>
        <p:grpSpPr bwMode="auto">
          <a:xfrm>
            <a:off x="1768475" y="5897563"/>
            <a:ext cx="728663" cy="776287"/>
            <a:chOff x="3600" y="2160"/>
            <a:chExt cx="864" cy="960"/>
          </a:xfrm>
        </p:grpSpPr>
        <p:sp>
          <p:nvSpPr>
            <p:cNvPr id="243944" name="Rectangle 232">
              <a:extLst>
                <a:ext uri="{FF2B5EF4-FFF2-40B4-BE49-F238E27FC236}">
                  <a16:creationId xmlns:a16="http://schemas.microsoft.com/office/drawing/2014/main" id="{75E43285-D38C-4B64-A1B5-145DD4D92790}"/>
                </a:ext>
              </a:extLst>
            </p:cNvPr>
            <p:cNvSpPr>
              <a:spLocks noChangeArrowheads="1"/>
            </p:cNvSpPr>
            <p:nvPr/>
          </p:nvSpPr>
          <p:spPr bwMode="auto">
            <a:xfrm>
              <a:off x="3600" y="2304"/>
              <a:ext cx="864" cy="720"/>
            </a:xfrm>
            <a:prstGeom prst="rec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43945" name="Group 233">
              <a:extLst>
                <a:ext uri="{FF2B5EF4-FFF2-40B4-BE49-F238E27FC236}">
                  <a16:creationId xmlns:a16="http://schemas.microsoft.com/office/drawing/2014/main" id="{068FB188-5A6F-45A1-878C-E58737EBF631}"/>
                </a:ext>
              </a:extLst>
            </p:cNvPr>
            <p:cNvGrpSpPr>
              <a:grpSpLocks/>
            </p:cNvGrpSpPr>
            <p:nvPr/>
          </p:nvGrpSpPr>
          <p:grpSpPr bwMode="auto">
            <a:xfrm>
              <a:off x="3600" y="2160"/>
              <a:ext cx="864" cy="960"/>
              <a:chOff x="3600" y="1632"/>
              <a:chExt cx="864" cy="1536"/>
            </a:xfrm>
          </p:grpSpPr>
          <p:sp>
            <p:nvSpPr>
              <p:cNvPr id="243946" name="Oval 234">
                <a:extLst>
                  <a:ext uri="{FF2B5EF4-FFF2-40B4-BE49-F238E27FC236}">
                    <a16:creationId xmlns:a16="http://schemas.microsoft.com/office/drawing/2014/main" id="{4B79D375-F397-4853-806C-766D1229699C}"/>
                  </a:ext>
                </a:extLst>
              </p:cNvPr>
              <p:cNvSpPr>
                <a:spLocks noChangeArrowheads="1"/>
              </p:cNvSpPr>
              <p:nvPr/>
            </p:nvSpPr>
            <p:spPr bwMode="auto">
              <a:xfrm>
                <a:off x="3600" y="1632"/>
                <a:ext cx="864" cy="384"/>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3947" name="Oval 235">
                <a:extLst>
                  <a:ext uri="{FF2B5EF4-FFF2-40B4-BE49-F238E27FC236}">
                    <a16:creationId xmlns:a16="http://schemas.microsoft.com/office/drawing/2014/main" id="{E4D6B2B8-D384-4908-86CA-0AE5278B39A8}"/>
                  </a:ext>
                </a:extLst>
              </p:cNvPr>
              <p:cNvSpPr>
                <a:spLocks noChangeArrowheads="1"/>
              </p:cNvSpPr>
              <p:nvPr/>
            </p:nvSpPr>
            <p:spPr bwMode="auto">
              <a:xfrm>
                <a:off x="3600" y="2784"/>
                <a:ext cx="864" cy="384"/>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43948" name="Line 236">
                <a:extLst>
                  <a:ext uri="{FF2B5EF4-FFF2-40B4-BE49-F238E27FC236}">
                    <a16:creationId xmlns:a16="http://schemas.microsoft.com/office/drawing/2014/main" id="{B08C9C57-0FE0-4E33-AC7C-58C76A3F3DDC}"/>
                  </a:ext>
                </a:extLst>
              </p:cNvPr>
              <p:cNvSpPr>
                <a:spLocks noChangeShapeType="1"/>
              </p:cNvSpPr>
              <p:nvPr/>
            </p:nvSpPr>
            <p:spPr bwMode="auto">
              <a:xfrm>
                <a:off x="4464" y="1824"/>
                <a:ext cx="0" cy="115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3949" name="Line 237">
                <a:extLst>
                  <a:ext uri="{FF2B5EF4-FFF2-40B4-BE49-F238E27FC236}">
                    <a16:creationId xmlns:a16="http://schemas.microsoft.com/office/drawing/2014/main" id="{9AB010D0-E438-4422-9169-3760BCAE6579}"/>
                  </a:ext>
                </a:extLst>
              </p:cNvPr>
              <p:cNvSpPr>
                <a:spLocks noChangeShapeType="1"/>
              </p:cNvSpPr>
              <p:nvPr/>
            </p:nvSpPr>
            <p:spPr bwMode="auto">
              <a:xfrm>
                <a:off x="3600" y="1824"/>
                <a:ext cx="0" cy="115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243950" name="Text Box 238">
            <a:extLst>
              <a:ext uri="{FF2B5EF4-FFF2-40B4-BE49-F238E27FC236}">
                <a16:creationId xmlns:a16="http://schemas.microsoft.com/office/drawing/2014/main" id="{A98C2258-59C7-4DB5-B83E-F73D2CA8093F}"/>
              </a:ext>
            </a:extLst>
          </p:cNvPr>
          <p:cNvSpPr txBox="1">
            <a:spLocks noChangeArrowheads="1"/>
          </p:cNvSpPr>
          <p:nvPr/>
        </p:nvSpPr>
        <p:spPr bwMode="auto">
          <a:xfrm>
            <a:off x="1768475" y="6132513"/>
            <a:ext cx="8572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33" tIns="45717" rIns="91433" bIns="45717">
            <a:spAutoFit/>
          </a:bodyPr>
          <a:lstStyle/>
          <a:p>
            <a:pPr>
              <a:spcBef>
                <a:spcPct val="50000"/>
              </a:spcBef>
            </a:pPr>
            <a:r>
              <a:rPr lang="en-US" altLang="en-US" sz="2000" b="1"/>
              <a:t>ODM</a:t>
            </a:r>
          </a:p>
        </p:txBody>
      </p:sp>
      <p:sp>
        <p:nvSpPr>
          <p:cNvPr id="243951" name="AutoShape 239">
            <a:extLst>
              <a:ext uri="{FF2B5EF4-FFF2-40B4-BE49-F238E27FC236}">
                <a16:creationId xmlns:a16="http://schemas.microsoft.com/office/drawing/2014/main" id="{59481CB3-C5D7-454C-88B9-E65517A2A256}"/>
              </a:ext>
            </a:extLst>
          </p:cNvPr>
          <p:cNvSpPr>
            <a:spLocks noChangeArrowheads="1"/>
          </p:cNvSpPr>
          <p:nvPr/>
        </p:nvSpPr>
        <p:spPr bwMode="auto">
          <a:xfrm rot="5400000">
            <a:off x="2853532" y="3674269"/>
            <a:ext cx="215900" cy="801687"/>
          </a:xfrm>
          <a:prstGeom prst="upArrow">
            <a:avLst>
              <a:gd name="adj1" fmla="val 50000"/>
              <a:gd name="adj2" fmla="val 92831"/>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243953" name="Group 241">
            <a:extLst>
              <a:ext uri="{FF2B5EF4-FFF2-40B4-BE49-F238E27FC236}">
                <a16:creationId xmlns:a16="http://schemas.microsoft.com/office/drawing/2014/main" id="{A09C0097-6ED9-49C0-A8BF-93B1950EF13E}"/>
              </a:ext>
            </a:extLst>
          </p:cNvPr>
          <p:cNvGrpSpPr>
            <a:grpSpLocks/>
          </p:cNvGrpSpPr>
          <p:nvPr/>
        </p:nvGrpSpPr>
        <p:grpSpPr bwMode="auto">
          <a:xfrm>
            <a:off x="6480175" y="5794375"/>
            <a:ext cx="2057400" cy="706438"/>
            <a:chOff x="3375" y="2886"/>
            <a:chExt cx="1611" cy="558"/>
          </a:xfrm>
        </p:grpSpPr>
        <p:pic>
          <p:nvPicPr>
            <p:cNvPr id="243954" name="Picture 242">
              <a:extLst>
                <a:ext uri="{FF2B5EF4-FFF2-40B4-BE49-F238E27FC236}">
                  <a16:creationId xmlns:a16="http://schemas.microsoft.com/office/drawing/2014/main" id="{4A347185-E113-4CEE-8092-2C7DC5ED8947}"/>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375" y="2886"/>
              <a:ext cx="300" cy="5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3955" name="Picture 243">
              <a:extLst>
                <a:ext uri="{FF2B5EF4-FFF2-40B4-BE49-F238E27FC236}">
                  <a16:creationId xmlns:a16="http://schemas.microsoft.com/office/drawing/2014/main" id="{A11BF265-AD07-47D1-BF15-700CE93EEB21}"/>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4686" y="2886"/>
              <a:ext cx="300" cy="5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43956" name="AutoShape 244">
              <a:extLst>
                <a:ext uri="{FF2B5EF4-FFF2-40B4-BE49-F238E27FC236}">
                  <a16:creationId xmlns:a16="http://schemas.microsoft.com/office/drawing/2014/main" id="{668001DD-E164-4FD5-8AF6-761348EE37D6}"/>
                </a:ext>
              </a:extLst>
            </p:cNvPr>
            <p:cNvSpPr>
              <a:spLocks noChangeArrowheads="1"/>
            </p:cNvSpPr>
            <p:nvPr/>
          </p:nvSpPr>
          <p:spPr bwMode="auto">
            <a:xfrm>
              <a:off x="3872" y="2934"/>
              <a:ext cx="625" cy="196"/>
            </a:xfrm>
            <a:prstGeom prst="doubleWave">
              <a:avLst>
                <a:gd name="adj1" fmla="val 6500"/>
                <a:gd name="adj2" fmla="val 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en-US"/>
                <a:t>Internet</a:t>
              </a:r>
            </a:p>
          </p:txBody>
        </p:sp>
        <p:pic>
          <p:nvPicPr>
            <p:cNvPr id="243957" name="Picture 245">
              <a:extLst>
                <a:ext uri="{FF2B5EF4-FFF2-40B4-BE49-F238E27FC236}">
                  <a16:creationId xmlns:a16="http://schemas.microsoft.com/office/drawing/2014/main" id="{3731FC23-8B35-4B8C-8AC1-2D7832E97FE4}"/>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725" y="3162"/>
              <a:ext cx="932" cy="211"/>
            </a:xfrm>
            <a:prstGeom prst="rect">
              <a:avLst/>
            </a:prstGeom>
            <a:noFill/>
            <a:extLst>
              <a:ext uri="{909E8E84-426E-40DD-AFC4-6F175D3DCCD1}">
                <a14:hiddenFill xmlns:a14="http://schemas.microsoft.com/office/drawing/2010/main">
                  <a:solidFill>
                    <a:srgbClr val="FFFFFF"/>
                  </a:solidFill>
                </a14:hiddenFill>
              </a:ext>
            </a:extLst>
          </p:spPr>
        </p:pic>
      </p:grpSp>
      <p:sp>
        <p:nvSpPr>
          <p:cNvPr id="243958" name="Rectangle 246">
            <a:extLst>
              <a:ext uri="{FF2B5EF4-FFF2-40B4-BE49-F238E27FC236}">
                <a16:creationId xmlns:a16="http://schemas.microsoft.com/office/drawing/2014/main" id="{84520B5C-162B-48BE-BDCF-C7CAF8079944}"/>
              </a:ext>
            </a:extLst>
          </p:cNvPr>
          <p:cNvSpPr>
            <a:spLocks noChangeArrowheads="1"/>
          </p:cNvSpPr>
          <p:nvPr/>
        </p:nvSpPr>
        <p:spPr bwMode="auto">
          <a:xfrm>
            <a:off x="7034213" y="6419850"/>
            <a:ext cx="10096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a:spAutoFit/>
          </a:bodyPr>
          <a:lstStyle/>
          <a:p>
            <a:pPr eaLnBrk="0" hangingPunct="0"/>
            <a:r>
              <a:rPr lang="en-US" altLang="en-US" sz="1600">
                <a:latin typeface="Helvetica" panose="020B0604020202020204" pitchFamily="34" charset="0"/>
              </a:rPr>
              <a:t>WaterML</a:t>
            </a:r>
          </a:p>
        </p:txBody>
      </p:sp>
    </p:spTree>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62" name="Picture 2">
            <a:extLst>
              <a:ext uri="{FF2B5EF4-FFF2-40B4-BE49-F238E27FC236}">
                <a16:creationId xmlns:a16="http://schemas.microsoft.com/office/drawing/2014/main" id="{70878DA7-C7E8-4DB3-BA71-D558BDE4CA9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1219200"/>
            <a:ext cx="6172200" cy="3868738"/>
          </a:xfrm>
          <a:prstGeom prst="rect">
            <a:avLst/>
          </a:prstGeom>
          <a:noFill/>
          <a:extLst>
            <a:ext uri="{909E8E84-426E-40DD-AFC4-6F175D3DCCD1}">
              <a14:hiddenFill xmlns:a14="http://schemas.microsoft.com/office/drawing/2010/main">
                <a:solidFill>
                  <a:srgbClr val="FFFFFF"/>
                </a:solidFill>
              </a14:hiddenFill>
            </a:ext>
          </a:extLst>
        </p:spPr>
      </p:pic>
      <p:sp>
        <p:nvSpPr>
          <p:cNvPr id="245763" name="Rectangle 3">
            <a:extLst>
              <a:ext uri="{FF2B5EF4-FFF2-40B4-BE49-F238E27FC236}">
                <a16:creationId xmlns:a16="http://schemas.microsoft.com/office/drawing/2014/main" id="{B716AE0F-B2DC-48F4-B2AD-17270BA819CB}"/>
              </a:ext>
            </a:extLst>
          </p:cNvPr>
          <p:cNvSpPr>
            <a:spLocks noChangeArrowheads="1"/>
          </p:cNvSpPr>
          <p:nvPr/>
        </p:nvSpPr>
        <p:spPr bwMode="auto">
          <a:xfrm>
            <a:off x="152400" y="4876800"/>
            <a:ext cx="8839200"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Font typeface="Arial" panose="020B0604020202020204" pitchFamily="34" charset="0"/>
              <a:buChar char="•"/>
              <a:defRPr sz="28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4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0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a:solidFill>
                  <a:schemeClr val="tx1"/>
                </a:solidFill>
                <a:latin typeface="Calibri" panose="020F0502020204030204" pitchFamily="34" charset="0"/>
              </a:defRPr>
            </a:lvl5pPr>
            <a:lvl6pPr marL="2514600" indent="-228600" fontAlgn="base">
              <a:spcBef>
                <a:spcPct val="200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fontAlgn="base">
              <a:spcBef>
                <a:spcPct val="200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fontAlgn="base">
              <a:spcBef>
                <a:spcPct val="200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fontAlgn="base">
              <a:spcBef>
                <a:spcPct val="200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90000"/>
              </a:lnSpc>
            </a:pPr>
            <a:r>
              <a:rPr lang="en-US" altLang="en-US" sz="2400">
                <a:solidFill>
                  <a:srgbClr val="FF3300"/>
                </a:solidFill>
              </a:rPr>
              <a:t>11 WATERS Network </a:t>
            </a:r>
            <a:r>
              <a:rPr lang="en-US" altLang="en-US" sz="2400"/>
              <a:t>test bed projects</a:t>
            </a:r>
          </a:p>
          <a:p>
            <a:pPr>
              <a:lnSpc>
                <a:spcPct val="90000"/>
              </a:lnSpc>
            </a:pPr>
            <a:r>
              <a:rPr lang="en-US" altLang="en-US" sz="2400">
                <a:solidFill>
                  <a:srgbClr val="FF3300"/>
                </a:solidFill>
              </a:rPr>
              <a:t>16 ODM instances </a:t>
            </a:r>
            <a:r>
              <a:rPr lang="en-US" altLang="en-US" sz="2400"/>
              <a:t>(some test beds have more than one ODM instance)</a:t>
            </a:r>
          </a:p>
          <a:p>
            <a:pPr>
              <a:lnSpc>
                <a:spcPct val="90000"/>
              </a:lnSpc>
            </a:pPr>
            <a:r>
              <a:rPr lang="en-US" altLang="en-US" sz="2400"/>
              <a:t>Data from </a:t>
            </a:r>
            <a:r>
              <a:rPr lang="en-US" altLang="en-US" sz="2400">
                <a:solidFill>
                  <a:srgbClr val="FF3300"/>
                </a:solidFill>
              </a:rPr>
              <a:t>1246 sites</a:t>
            </a:r>
            <a:r>
              <a:rPr lang="en-US" altLang="en-US" sz="2400"/>
              <a:t>, of these,</a:t>
            </a:r>
            <a:r>
              <a:rPr lang="en-US" altLang="en-US" sz="2400">
                <a:solidFill>
                  <a:srgbClr val="FF3300"/>
                </a:solidFill>
              </a:rPr>
              <a:t> 167 sites </a:t>
            </a:r>
            <a:r>
              <a:rPr lang="en-US" altLang="en-US" sz="2400"/>
              <a:t>are operated by WATERS investigators</a:t>
            </a:r>
          </a:p>
          <a:p>
            <a:pPr>
              <a:lnSpc>
                <a:spcPct val="90000"/>
              </a:lnSpc>
              <a:buFont typeface="Arial" panose="020B0604020202020204" pitchFamily="34" charset="0"/>
              <a:buNone/>
            </a:pPr>
            <a:endParaRPr lang="en-US" altLang="en-US" sz="2400"/>
          </a:p>
        </p:txBody>
      </p:sp>
      <p:pic>
        <p:nvPicPr>
          <p:cNvPr id="245764" name="Picture 4">
            <a:extLst>
              <a:ext uri="{FF2B5EF4-FFF2-40B4-BE49-F238E27FC236}">
                <a16:creationId xmlns:a16="http://schemas.microsoft.com/office/drawing/2014/main" id="{786170D6-F3B2-4F92-B97D-5C7B3A28C98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43200" y="2362200"/>
            <a:ext cx="187325"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5765" name="Picture 5">
            <a:extLst>
              <a:ext uri="{FF2B5EF4-FFF2-40B4-BE49-F238E27FC236}">
                <a16:creationId xmlns:a16="http://schemas.microsoft.com/office/drawing/2014/main" id="{4258EB8C-46FC-4450-8744-B1CB0C6D221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91000" y="4267200"/>
            <a:ext cx="1873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5766" name="Picture 6">
            <a:extLst>
              <a:ext uri="{FF2B5EF4-FFF2-40B4-BE49-F238E27FC236}">
                <a16:creationId xmlns:a16="http://schemas.microsoft.com/office/drawing/2014/main" id="{C0626837-425D-4386-AB61-D65118A43E8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24600" y="2743200"/>
            <a:ext cx="187325"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5767" name="Picture 7">
            <a:extLst>
              <a:ext uri="{FF2B5EF4-FFF2-40B4-BE49-F238E27FC236}">
                <a16:creationId xmlns:a16="http://schemas.microsoft.com/office/drawing/2014/main" id="{6A35CE85-C1E2-4869-AA04-0E389BD411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13475" y="2286000"/>
            <a:ext cx="187325"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5768" name="Picture 8">
            <a:extLst>
              <a:ext uri="{FF2B5EF4-FFF2-40B4-BE49-F238E27FC236}">
                <a16:creationId xmlns:a16="http://schemas.microsoft.com/office/drawing/2014/main" id="{76EAAFB7-5B1F-4895-BA07-0BA9B5DDF56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29400" y="2971800"/>
            <a:ext cx="187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5769" name="Picture 9">
            <a:extLst>
              <a:ext uri="{FF2B5EF4-FFF2-40B4-BE49-F238E27FC236}">
                <a16:creationId xmlns:a16="http://schemas.microsoft.com/office/drawing/2014/main" id="{69E051A0-5B7B-4367-A44B-F906D5DAC53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77000" y="3352800"/>
            <a:ext cx="187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5770" name="Picture 10">
            <a:extLst>
              <a:ext uri="{FF2B5EF4-FFF2-40B4-BE49-F238E27FC236}">
                <a16:creationId xmlns:a16="http://schemas.microsoft.com/office/drawing/2014/main" id="{519D6389-3261-4689-AD2C-645E51FBC2E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67400" y="3962400"/>
            <a:ext cx="187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5771" name="Picture 11">
            <a:extLst>
              <a:ext uri="{FF2B5EF4-FFF2-40B4-BE49-F238E27FC236}">
                <a16:creationId xmlns:a16="http://schemas.microsoft.com/office/drawing/2014/main" id="{505799E4-8AB4-46A4-A8B7-306DE009CB4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24400" y="2514600"/>
            <a:ext cx="1873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5772" name="Picture 12">
            <a:extLst>
              <a:ext uri="{FF2B5EF4-FFF2-40B4-BE49-F238E27FC236}">
                <a16:creationId xmlns:a16="http://schemas.microsoft.com/office/drawing/2014/main" id="{21B8311C-73AC-46E2-8317-CE197E61B71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3275" y="1962150"/>
            <a:ext cx="187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5773" name="Picture 13">
            <a:extLst>
              <a:ext uri="{FF2B5EF4-FFF2-40B4-BE49-F238E27FC236}">
                <a16:creationId xmlns:a16="http://schemas.microsoft.com/office/drawing/2014/main" id="{E374C2E2-9673-475A-97ED-3E88EDE6575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43200" y="1355725"/>
            <a:ext cx="1873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5774" name="Picture 14">
            <a:extLst>
              <a:ext uri="{FF2B5EF4-FFF2-40B4-BE49-F238E27FC236}">
                <a16:creationId xmlns:a16="http://schemas.microsoft.com/office/drawing/2014/main" id="{0F92FB25-AFD2-49FD-B493-E27635A8572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76400" y="2667000"/>
            <a:ext cx="187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5775" name="Picture 15">
            <a:extLst>
              <a:ext uri="{FF2B5EF4-FFF2-40B4-BE49-F238E27FC236}">
                <a16:creationId xmlns:a16="http://schemas.microsoft.com/office/drawing/2014/main" id="{297D73FB-69D7-4230-8063-8166E947247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19275" y="3429000"/>
            <a:ext cx="31432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45776" name="Text Box 16">
            <a:extLst>
              <a:ext uri="{FF2B5EF4-FFF2-40B4-BE49-F238E27FC236}">
                <a16:creationId xmlns:a16="http://schemas.microsoft.com/office/drawing/2014/main" id="{A806F965-829E-4428-823E-CAE0DB7FC3A4}"/>
              </a:ext>
            </a:extLst>
          </p:cNvPr>
          <p:cNvSpPr txBox="1">
            <a:spLocks noChangeArrowheads="1"/>
          </p:cNvSpPr>
          <p:nvPr/>
        </p:nvSpPr>
        <p:spPr bwMode="auto">
          <a:xfrm>
            <a:off x="0" y="4114800"/>
            <a:ext cx="3352800"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en-US" sz="1400">
                <a:solidFill>
                  <a:srgbClr val="3399FF"/>
                </a:solidFill>
              </a:rPr>
              <a:t>National Hydrologic Information Server</a:t>
            </a:r>
          </a:p>
          <a:p>
            <a:pPr algn="ctr"/>
            <a:r>
              <a:rPr lang="en-US" altLang="en-US" sz="1400">
                <a:solidFill>
                  <a:srgbClr val="3399FF"/>
                </a:solidFill>
              </a:rPr>
              <a:t>San Diego Supercomputer Center</a:t>
            </a:r>
          </a:p>
        </p:txBody>
      </p:sp>
      <p:sp>
        <p:nvSpPr>
          <p:cNvPr id="245777" name="Line 17">
            <a:extLst>
              <a:ext uri="{FF2B5EF4-FFF2-40B4-BE49-F238E27FC236}">
                <a16:creationId xmlns:a16="http://schemas.microsoft.com/office/drawing/2014/main" id="{DBFBFF47-DAFC-4794-A134-102CE81C921C}"/>
              </a:ext>
            </a:extLst>
          </p:cNvPr>
          <p:cNvSpPr>
            <a:spLocks noChangeShapeType="1"/>
          </p:cNvSpPr>
          <p:nvPr/>
        </p:nvSpPr>
        <p:spPr bwMode="auto">
          <a:xfrm flipV="1">
            <a:off x="1524000" y="3810000"/>
            <a:ext cx="3048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245778" name="AutoShape 18">
            <a:extLst>
              <a:ext uri="{FF2B5EF4-FFF2-40B4-BE49-F238E27FC236}">
                <a16:creationId xmlns:a16="http://schemas.microsoft.com/office/drawing/2014/main" id="{4744106C-CD40-4980-8FFB-4B5CEB9D08AD}"/>
              </a:ext>
            </a:extLst>
          </p:cNvPr>
          <p:cNvCxnSpPr>
            <a:cxnSpLocks noChangeShapeType="1"/>
            <a:stCxn id="245775" idx="3"/>
            <a:endCxn id="245765" idx="1"/>
          </p:cNvCxnSpPr>
          <p:nvPr/>
        </p:nvCxnSpPr>
        <p:spPr bwMode="auto">
          <a:xfrm>
            <a:off x="2133600" y="3733800"/>
            <a:ext cx="2057400" cy="731838"/>
          </a:xfrm>
          <a:prstGeom prst="straightConnector1">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779" name="AutoShape 19">
            <a:extLst>
              <a:ext uri="{FF2B5EF4-FFF2-40B4-BE49-F238E27FC236}">
                <a16:creationId xmlns:a16="http://schemas.microsoft.com/office/drawing/2014/main" id="{DB9E883D-72F4-4038-9FF8-E05B1FF64E78}"/>
              </a:ext>
            </a:extLst>
          </p:cNvPr>
          <p:cNvCxnSpPr>
            <a:cxnSpLocks noChangeShapeType="1"/>
            <a:stCxn id="245770" idx="1"/>
            <a:endCxn id="245765" idx="3"/>
          </p:cNvCxnSpPr>
          <p:nvPr/>
        </p:nvCxnSpPr>
        <p:spPr bwMode="auto">
          <a:xfrm flipH="1">
            <a:off x="4378325" y="4162425"/>
            <a:ext cx="1489075" cy="303213"/>
          </a:xfrm>
          <a:prstGeom prst="straightConnector1">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780" name="AutoShape 20">
            <a:extLst>
              <a:ext uri="{FF2B5EF4-FFF2-40B4-BE49-F238E27FC236}">
                <a16:creationId xmlns:a16="http://schemas.microsoft.com/office/drawing/2014/main" id="{C119BECE-8F1F-4200-89EE-728845AAA4FF}"/>
              </a:ext>
            </a:extLst>
          </p:cNvPr>
          <p:cNvCxnSpPr>
            <a:cxnSpLocks noChangeShapeType="1"/>
            <a:stCxn id="245770" idx="0"/>
            <a:endCxn id="245771" idx="2"/>
          </p:cNvCxnSpPr>
          <p:nvPr/>
        </p:nvCxnSpPr>
        <p:spPr bwMode="auto">
          <a:xfrm flipH="1" flipV="1">
            <a:off x="4818063" y="2911475"/>
            <a:ext cx="1143000" cy="1050925"/>
          </a:xfrm>
          <a:prstGeom prst="straightConnector1">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781" name="AutoShape 21">
            <a:extLst>
              <a:ext uri="{FF2B5EF4-FFF2-40B4-BE49-F238E27FC236}">
                <a16:creationId xmlns:a16="http://schemas.microsoft.com/office/drawing/2014/main" id="{FCE7E36F-3BCB-4A92-B6A9-FDC7963C5920}"/>
              </a:ext>
            </a:extLst>
          </p:cNvPr>
          <p:cNvCxnSpPr>
            <a:cxnSpLocks noChangeShapeType="1"/>
            <a:stCxn id="245764" idx="1"/>
            <a:endCxn id="245774" idx="3"/>
          </p:cNvCxnSpPr>
          <p:nvPr/>
        </p:nvCxnSpPr>
        <p:spPr bwMode="auto">
          <a:xfrm flipH="1">
            <a:off x="1863725" y="2562225"/>
            <a:ext cx="879475" cy="304800"/>
          </a:xfrm>
          <a:prstGeom prst="straightConnector1">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782" name="AutoShape 22">
            <a:extLst>
              <a:ext uri="{FF2B5EF4-FFF2-40B4-BE49-F238E27FC236}">
                <a16:creationId xmlns:a16="http://schemas.microsoft.com/office/drawing/2014/main" id="{2842A0CD-079F-4D01-9F46-CEF61AE191CA}"/>
              </a:ext>
            </a:extLst>
          </p:cNvPr>
          <p:cNvCxnSpPr>
            <a:cxnSpLocks noChangeShapeType="1"/>
            <a:stCxn id="245773" idx="2"/>
            <a:endCxn id="245764" idx="0"/>
          </p:cNvCxnSpPr>
          <p:nvPr/>
        </p:nvCxnSpPr>
        <p:spPr bwMode="auto">
          <a:xfrm>
            <a:off x="2836863" y="1752600"/>
            <a:ext cx="0" cy="609600"/>
          </a:xfrm>
          <a:prstGeom prst="straightConnector1">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783" name="AutoShape 23">
            <a:extLst>
              <a:ext uri="{FF2B5EF4-FFF2-40B4-BE49-F238E27FC236}">
                <a16:creationId xmlns:a16="http://schemas.microsoft.com/office/drawing/2014/main" id="{9E0B6514-1195-49A2-9868-735EF5493416}"/>
              </a:ext>
            </a:extLst>
          </p:cNvPr>
          <p:cNvCxnSpPr>
            <a:cxnSpLocks noChangeShapeType="1"/>
            <a:stCxn id="245764" idx="3"/>
            <a:endCxn id="245771" idx="1"/>
          </p:cNvCxnSpPr>
          <p:nvPr/>
        </p:nvCxnSpPr>
        <p:spPr bwMode="auto">
          <a:xfrm>
            <a:off x="2930525" y="2562225"/>
            <a:ext cx="1793875" cy="150813"/>
          </a:xfrm>
          <a:prstGeom prst="straightConnector1">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784" name="AutoShape 24">
            <a:extLst>
              <a:ext uri="{FF2B5EF4-FFF2-40B4-BE49-F238E27FC236}">
                <a16:creationId xmlns:a16="http://schemas.microsoft.com/office/drawing/2014/main" id="{877365E4-ECDE-4E96-B6A5-DA9142DBD7F1}"/>
              </a:ext>
            </a:extLst>
          </p:cNvPr>
          <p:cNvCxnSpPr>
            <a:cxnSpLocks noChangeShapeType="1"/>
            <a:stCxn id="245764" idx="2"/>
            <a:endCxn id="245775" idx="3"/>
          </p:cNvCxnSpPr>
          <p:nvPr/>
        </p:nvCxnSpPr>
        <p:spPr bwMode="auto">
          <a:xfrm flipH="1">
            <a:off x="2133600" y="2760663"/>
            <a:ext cx="703263" cy="973137"/>
          </a:xfrm>
          <a:prstGeom prst="straightConnector1">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785" name="AutoShape 25">
            <a:extLst>
              <a:ext uri="{FF2B5EF4-FFF2-40B4-BE49-F238E27FC236}">
                <a16:creationId xmlns:a16="http://schemas.microsoft.com/office/drawing/2014/main" id="{05DADAD6-DBCE-4BE0-92E2-07A37821ECC4}"/>
              </a:ext>
            </a:extLst>
          </p:cNvPr>
          <p:cNvCxnSpPr>
            <a:cxnSpLocks noChangeShapeType="1"/>
            <a:stCxn id="245765" idx="0"/>
            <a:endCxn id="245764" idx="2"/>
          </p:cNvCxnSpPr>
          <p:nvPr/>
        </p:nvCxnSpPr>
        <p:spPr bwMode="auto">
          <a:xfrm flipH="1" flipV="1">
            <a:off x="2836863" y="2760663"/>
            <a:ext cx="1447800" cy="1506537"/>
          </a:xfrm>
          <a:prstGeom prst="straightConnector1">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786" name="AutoShape 26">
            <a:extLst>
              <a:ext uri="{FF2B5EF4-FFF2-40B4-BE49-F238E27FC236}">
                <a16:creationId xmlns:a16="http://schemas.microsoft.com/office/drawing/2014/main" id="{1F411B3D-B1ED-4ED3-856B-61A830507327}"/>
              </a:ext>
            </a:extLst>
          </p:cNvPr>
          <p:cNvCxnSpPr>
            <a:cxnSpLocks noChangeShapeType="1"/>
            <a:stCxn id="245773" idx="1"/>
            <a:endCxn id="245774" idx="0"/>
          </p:cNvCxnSpPr>
          <p:nvPr/>
        </p:nvCxnSpPr>
        <p:spPr bwMode="auto">
          <a:xfrm flipH="1">
            <a:off x="1770063" y="1554163"/>
            <a:ext cx="973137" cy="1112837"/>
          </a:xfrm>
          <a:prstGeom prst="straightConnector1">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787" name="AutoShape 27">
            <a:extLst>
              <a:ext uri="{FF2B5EF4-FFF2-40B4-BE49-F238E27FC236}">
                <a16:creationId xmlns:a16="http://schemas.microsoft.com/office/drawing/2014/main" id="{F4ECF680-ECF8-45FF-85D6-3DE0A1035BE5}"/>
              </a:ext>
            </a:extLst>
          </p:cNvPr>
          <p:cNvCxnSpPr>
            <a:cxnSpLocks noChangeShapeType="1"/>
            <a:stCxn id="245765" idx="0"/>
            <a:endCxn id="245771" idx="2"/>
          </p:cNvCxnSpPr>
          <p:nvPr/>
        </p:nvCxnSpPr>
        <p:spPr bwMode="auto">
          <a:xfrm flipV="1">
            <a:off x="4284663" y="2911475"/>
            <a:ext cx="533400" cy="1355725"/>
          </a:xfrm>
          <a:prstGeom prst="straightConnector1">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788" name="AutoShape 28">
            <a:extLst>
              <a:ext uri="{FF2B5EF4-FFF2-40B4-BE49-F238E27FC236}">
                <a16:creationId xmlns:a16="http://schemas.microsoft.com/office/drawing/2014/main" id="{87E7A4AC-4116-4C4A-80EA-927F27A90188}"/>
              </a:ext>
            </a:extLst>
          </p:cNvPr>
          <p:cNvCxnSpPr>
            <a:cxnSpLocks noChangeShapeType="1"/>
            <a:stCxn id="245771" idx="0"/>
            <a:endCxn id="245772" idx="2"/>
          </p:cNvCxnSpPr>
          <p:nvPr/>
        </p:nvCxnSpPr>
        <p:spPr bwMode="auto">
          <a:xfrm flipH="1" flipV="1">
            <a:off x="4706938" y="2362200"/>
            <a:ext cx="111125" cy="152400"/>
          </a:xfrm>
          <a:prstGeom prst="straightConnector1">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789" name="AutoShape 29">
            <a:extLst>
              <a:ext uri="{FF2B5EF4-FFF2-40B4-BE49-F238E27FC236}">
                <a16:creationId xmlns:a16="http://schemas.microsoft.com/office/drawing/2014/main" id="{A0B86A62-4C9D-491F-ADB0-271A6A2F8854}"/>
              </a:ext>
            </a:extLst>
          </p:cNvPr>
          <p:cNvCxnSpPr>
            <a:cxnSpLocks noChangeShapeType="1"/>
            <a:stCxn id="245772" idx="1"/>
            <a:endCxn id="245773" idx="3"/>
          </p:cNvCxnSpPr>
          <p:nvPr/>
        </p:nvCxnSpPr>
        <p:spPr bwMode="auto">
          <a:xfrm flipH="1" flipV="1">
            <a:off x="2930525" y="1554163"/>
            <a:ext cx="1682750" cy="608012"/>
          </a:xfrm>
          <a:prstGeom prst="straightConnector1">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790" name="AutoShape 30">
            <a:extLst>
              <a:ext uri="{FF2B5EF4-FFF2-40B4-BE49-F238E27FC236}">
                <a16:creationId xmlns:a16="http://schemas.microsoft.com/office/drawing/2014/main" id="{CD87223D-36F6-452F-9CA0-2FBC1A79F289}"/>
              </a:ext>
            </a:extLst>
          </p:cNvPr>
          <p:cNvCxnSpPr>
            <a:cxnSpLocks noChangeShapeType="1"/>
            <a:stCxn id="245772" idx="1"/>
            <a:endCxn id="245764" idx="3"/>
          </p:cNvCxnSpPr>
          <p:nvPr/>
        </p:nvCxnSpPr>
        <p:spPr bwMode="auto">
          <a:xfrm flipH="1">
            <a:off x="2930525" y="2162175"/>
            <a:ext cx="1682750" cy="400050"/>
          </a:xfrm>
          <a:prstGeom prst="straightConnector1">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791" name="AutoShape 31">
            <a:extLst>
              <a:ext uri="{FF2B5EF4-FFF2-40B4-BE49-F238E27FC236}">
                <a16:creationId xmlns:a16="http://schemas.microsoft.com/office/drawing/2014/main" id="{DF49E8FD-6E01-4A83-9482-F61F8FF70176}"/>
              </a:ext>
            </a:extLst>
          </p:cNvPr>
          <p:cNvCxnSpPr>
            <a:cxnSpLocks noChangeShapeType="1"/>
            <a:stCxn id="245772" idx="3"/>
            <a:endCxn id="245767" idx="1"/>
          </p:cNvCxnSpPr>
          <p:nvPr/>
        </p:nvCxnSpPr>
        <p:spPr bwMode="auto">
          <a:xfrm>
            <a:off x="4800600" y="2162175"/>
            <a:ext cx="1412875" cy="323850"/>
          </a:xfrm>
          <a:prstGeom prst="straightConnector1">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792" name="AutoShape 32">
            <a:extLst>
              <a:ext uri="{FF2B5EF4-FFF2-40B4-BE49-F238E27FC236}">
                <a16:creationId xmlns:a16="http://schemas.microsoft.com/office/drawing/2014/main" id="{06427C0A-CF00-432C-AB7B-152A00D00323}"/>
              </a:ext>
            </a:extLst>
          </p:cNvPr>
          <p:cNvCxnSpPr>
            <a:cxnSpLocks noChangeShapeType="1"/>
            <a:stCxn id="245766" idx="0"/>
            <a:endCxn id="245767" idx="2"/>
          </p:cNvCxnSpPr>
          <p:nvPr/>
        </p:nvCxnSpPr>
        <p:spPr bwMode="auto">
          <a:xfrm flipH="1" flipV="1">
            <a:off x="6307138" y="2684463"/>
            <a:ext cx="111125" cy="58737"/>
          </a:xfrm>
          <a:prstGeom prst="straightConnector1">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793" name="AutoShape 33">
            <a:extLst>
              <a:ext uri="{FF2B5EF4-FFF2-40B4-BE49-F238E27FC236}">
                <a16:creationId xmlns:a16="http://schemas.microsoft.com/office/drawing/2014/main" id="{53A669DE-C3DE-4628-BC5B-EC1732510793}"/>
              </a:ext>
            </a:extLst>
          </p:cNvPr>
          <p:cNvCxnSpPr>
            <a:cxnSpLocks noChangeShapeType="1"/>
            <a:stCxn id="245766" idx="1"/>
            <a:endCxn id="245771" idx="3"/>
          </p:cNvCxnSpPr>
          <p:nvPr/>
        </p:nvCxnSpPr>
        <p:spPr bwMode="auto">
          <a:xfrm flipH="1" flipV="1">
            <a:off x="4911725" y="2713038"/>
            <a:ext cx="1412875" cy="230187"/>
          </a:xfrm>
          <a:prstGeom prst="straightConnector1">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794" name="AutoShape 34">
            <a:extLst>
              <a:ext uri="{FF2B5EF4-FFF2-40B4-BE49-F238E27FC236}">
                <a16:creationId xmlns:a16="http://schemas.microsoft.com/office/drawing/2014/main" id="{259850E2-9F62-417C-8661-3D33832A692F}"/>
              </a:ext>
            </a:extLst>
          </p:cNvPr>
          <p:cNvCxnSpPr>
            <a:cxnSpLocks noChangeShapeType="1"/>
            <a:stCxn id="245771" idx="3"/>
            <a:endCxn id="245767" idx="1"/>
          </p:cNvCxnSpPr>
          <p:nvPr/>
        </p:nvCxnSpPr>
        <p:spPr bwMode="auto">
          <a:xfrm flipV="1">
            <a:off x="4911725" y="2486025"/>
            <a:ext cx="1301750" cy="227013"/>
          </a:xfrm>
          <a:prstGeom prst="straightConnector1">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795" name="AutoShape 35">
            <a:extLst>
              <a:ext uri="{FF2B5EF4-FFF2-40B4-BE49-F238E27FC236}">
                <a16:creationId xmlns:a16="http://schemas.microsoft.com/office/drawing/2014/main" id="{4A9BEC9C-A3CA-4F17-8296-B515245FA6F8}"/>
              </a:ext>
            </a:extLst>
          </p:cNvPr>
          <p:cNvCxnSpPr>
            <a:cxnSpLocks noChangeShapeType="1"/>
            <a:stCxn id="245768" idx="1"/>
            <a:endCxn id="245766" idx="3"/>
          </p:cNvCxnSpPr>
          <p:nvPr/>
        </p:nvCxnSpPr>
        <p:spPr bwMode="auto">
          <a:xfrm flipH="1" flipV="1">
            <a:off x="6511925" y="2943225"/>
            <a:ext cx="117475" cy="228600"/>
          </a:xfrm>
          <a:prstGeom prst="straightConnector1">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796" name="AutoShape 36">
            <a:extLst>
              <a:ext uri="{FF2B5EF4-FFF2-40B4-BE49-F238E27FC236}">
                <a16:creationId xmlns:a16="http://schemas.microsoft.com/office/drawing/2014/main" id="{D0ECED09-B980-44A5-BEDE-2FD382E3D8BF}"/>
              </a:ext>
            </a:extLst>
          </p:cNvPr>
          <p:cNvCxnSpPr>
            <a:cxnSpLocks noChangeShapeType="1"/>
            <a:stCxn id="245769" idx="1"/>
            <a:endCxn id="245770" idx="0"/>
          </p:cNvCxnSpPr>
          <p:nvPr/>
        </p:nvCxnSpPr>
        <p:spPr bwMode="auto">
          <a:xfrm flipH="1">
            <a:off x="5961063" y="3552825"/>
            <a:ext cx="515937" cy="409575"/>
          </a:xfrm>
          <a:prstGeom prst="straightConnector1">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797" name="AutoShape 37">
            <a:extLst>
              <a:ext uri="{FF2B5EF4-FFF2-40B4-BE49-F238E27FC236}">
                <a16:creationId xmlns:a16="http://schemas.microsoft.com/office/drawing/2014/main" id="{24319F20-504E-4E5D-88FC-1B2CBFB04CFC}"/>
              </a:ext>
            </a:extLst>
          </p:cNvPr>
          <p:cNvCxnSpPr>
            <a:cxnSpLocks noChangeShapeType="1"/>
            <a:stCxn id="245768" idx="1"/>
            <a:endCxn id="245769" idx="0"/>
          </p:cNvCxnSpPr>
          <p:nvPr/>
        </p:nvCxnSpPr>
        <p:spPr bwMode="auto">
          <a:xfrm flipH="1">
            <a:off x="6570663" y="3171825"/>
            <a:ext cx="58737" cy="180975"/>
          </a:xfrm>
          <a:prstGeom prst="straightConnector1">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798" name="AutoShape 38">
            <a:extLst>
              <a:ext uri="{FF2B5EF4-FFF2-40B4-BE49-F238E27FC236}">
                <a16:creationId xmlns:a16="http://schemas.microsoft.com/office/drawing/2014/main" id="{8385E42D-5BC5-4A29-9233-50E4AAAED995}"/>
              </a:ext>
            </a:extLst>
          </p:cNvPr>
          <p:cNvCxnSpPr>
            <a:cxnSpLocks noChangeShapeType="1"/>
            <a:stCxn id="245769" idx="1"/>
            <a:endCxn id="245771" idx="3"/>
          </p:cNvCxnSpPr>
          <p:nvPr/>
        </p:nvCxnSpPr>
        <p:spPr bwMode="auto">
          <a:xfrm flipH="1" flipV="1">
            <a:off x="4911725" y="2713038"/>
            <a:ext cx="1565275" cy="839787"/>
          </a:xfrm>
          <a:prstGeom prst="straightConnector1">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799" name="AutoShape 39">
            <a:extLst>
              <a:ext uri="{FF2B5EF4-FFF2-40B4-BE49-F238E27FC236}">
                <a16:creationId xmlns:a16="http://schemas.microsoft.com/office/drawing/2014/main" id="{4BB3C2A4-D315-4BAA-A9D2-8CE118B2CFD0}"/>
              </a:ext>
            </a:extLst>
          </p:cNvPr>
          <p:cNvCxnSpPr>
            <a:cxnSpLocks noChangeShapeType="1"/>
            <a:stCxn id="245769" idx="0"/>
            <a:endCxn id="245766" idx="2"/>
          </p:cNvCxnSpPr>
          <p:nvPr/>
        </p:nvCxnSpPr>
        <p:spPr bwMode="auto">
          <a:xfrm flipH="1" flipV="1">
            <a:off x="6418263" y="3141663"/>
            <a:ext cx="152400" cy="211137"/>
          </a:xfrm>
          <a:prstGeom prst="straightConnector1">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800" name="AutoShape 40">
            <a:extLst>
              <a:ext uri="{FF2B5EF4-FFF2-40B4-BE49-F238E27FC236}">
                <a16:creationId xmlns:a16="http://schemas.microsoft.com/office/drawing/2014/main" id="{A6D2738B-3B31-4D0B-9501-1C280C3A416C}"/>
              </a:ext>
            </a:extLst>
          </p:cNvPr>
          <p:cNvCxnSpPr>
            <a:cxnSpLocks noChangeShapeType="1"/>
            <a:stCxn id="245774" idx="2"/>
            <a:endCxn id="245775" idx="0"/>
          </p:cNvCxnSpPr>
          <p:nvPr/>
        </p:nvCxnSpPr>
        <p:spPr bwMode="auto">
          <a:xfrm>
            <a:off x="1770063" y="3067050"/>
            <a:ext cx="206375" cy="361950"/>
          </a:xfrm>
          <a:prstGeom prst="straightConnector1">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5801" name="Rectangle 41">
            <a:extLst>
              <a:ext uri="{FF2B5EF4-FFF2-40B4-BE49-F238E27FC236}">
                <a16:creationId xmlns:a16="http://schemas.microsoft.com/office/drawing/2014/main" id="{2BF1BBF4-965C-4690-A580-0EB2592E1E7D}"/>
              </a:ext>
            </a:extLst>
          </p:cNvPr>
          <p:cNvSpPr>
            <a:spLocks noGrp="1"/>
          </p:cNvSpPr>
          <p:nvPr>
            <p:ph type="title"/>
          </p:nvPr>
        </p:nvSpPr>
        <p:spPr>
          <a:xfrm>
            <a:off x="457200" y="152400"/>
            <a:ext cx="8229600" cy="1143000"/>
          </a:xfrm>
        </p:spPr>
        <p:txBody>
          <a:bodyPr/>
          <a:lstStyle/>
          <a:p>
            <a:r>
              <a:rPr lang="en-US" altLang="en-US"/>
              <a:t>HIS Implementation in WATERS Network Information System</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0" name="Rectangle 2">
            <a:extLst>
              <a:ext uri="{FF2B5EF4-FFF2-40B4-BE49-F238E27FC236}">
                <a16:creationId xmlns:a16="http://schemas.microsoft.com/office/drawing/2014/main" id="{9D8F78C9-EAA3-40DD-B53A-8ADD52BEBD11}"/>
              </a:ext>
            </a:extLst>
          </p:cNvPr>
          <p:cNvSpPr>
            <a:spLocks noGrp="1"/>
          </p:cNvSpPr>
          <p:nvPr>
            <p:ph type="title"/>
          </p:nvPr>
        </p:nvSpPr>
        <p:spPr>
          <a:xfrm>
            <a:off x="0" y="274638"/>
            <a:ext cx="3276600" cy="1143000"/>
          </a:xfrm>
        </p:spPr>
        <p:txBody>
          <a:bodyPr/>
          <a:lstStyle/>
          <a:p>
            <a:r>
              <a:rPr lang="en-US" altLang="en-US" sz="4000"/>
              <a:t>Virtual Observatories</a:t>
            </a:r>
          </a:p>
        </p:txBody>
      </p:sp>
      <p:pic>
        <p:nvPicPr>
          <p:cNvPr id="355332" name="Picture 4" descr="dashboard_color">
            <a:extLst>
              <a:ext uri="{FF2B5EF4-FFF2-40B4-BE49-F238E27FC236}">
                <a16:creationId xmlns:a16="http://schemas.microsoft.com/office/drawing/2014/main" id="{7819801C-1F84-4655-8F03-C1B368040C0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r="-1610"/>
          <a:stretch>
            <a:fillRect/>
          </a:stretch>
        </p:blipFill>
        <p:spPr bwMode="auto">
          <a:xfrm>
            <a:off x="80963" y="2495550"/>
            <a:ext cx="2781300" cy="382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55359" name="Group 31">
            <a:extLst>
              <a:ext uri="{FF2B5EF4-FFF2-40B4-BE49-F238E27FC236}">
                <a16:creationId xmlns:a16="http://schemas.microsoft.com/office/drawing/2014/main" id="{3D8ECE9B-3492-4085-BFD7-05DD18539645}"/>
              </a:ext>
            </a:extLst>
          </p:cNvPr>
          <p:cNvGrpSpPr>
            <a:grpSpLocks/>
          </p:cNvGrpSpPr>
          <p:nvPr/>
        </p:nvGrpSpPr>
        <p:grpSpPr bwMode="auto">
          <a:xfrm>
            <a:off x="3062288" y="0"/>
            <a:ext cx="6081712" cy="3300413"/>
            <a:chOff x="0" y="680"/>
            <a:chExt cx="5898" cy="3201"/>
          </a:xfrm>
        </p:grpSpPr>
        <p:pic>
          <p:nvPicPr>
            <p:cNvPr id="355334" name="Picture 6">
              <a:extLst>
                <a:ext uri="{FF2B5EF4-FFF2-40B4-BE49-F238E27FC236}">
                  <a16:creationId xmlns:a16="http://schemas.microsoft.com/office/drawing/2014/main" id="{3C4C1F43-B122-442C-9B31-887DBABF72F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4167" r="7500" b="9018"/>
            <a:stretch>
              <a:fillRect/>
            </a:stretch>
          </p:blipFill>
          <p:spPr bwMode="auto">
            <a:xfrm>
              <a:off x="192" y="864"/>
              <a:ext cx="5088" cy="29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5335" name="Text Box 7">
              <a:extLst>
                <a:ext uri="{FF2B5EF4-FFF2-40B4-BE49-F238E27FC236}">
                  <a16:creationId xmlns:a16="http://schemas.microsoft.com/office/drawing/2014/main" id="{50897036-822B-450B-AA5A-AB78D11BC1E2}"/>
                </a:ext>
              </a:extLst>
            </p:cNvPr>
            <p:cNvSpPr txBox="1">
              <a:spLocks noChangeArrowheads="1"/>
            </p:cNvSpPr>
            <p:nvPr/>
          </p:nvSpPr>
          <p:spPr bwMode="auto">
            <a:xfrm>
              <a:off x="4079" y="2792"/>
              <a:ext cx="1819" cy="321"/>
            </a:xfrm>
            <a:prstGeom prst="rect">
              <a:avLst/>
            </a:prstGeom>
            <a:solidFill>
              <a:srgbClr val="DDDDDD"/>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US" altLang="en-US" sz="1500" b="1" i="1"/>
                <a:t>Montagna stations</a:t>
              </a:r>
            </a:p>
          </p:txBody>
        </p:sp>
        <p:sp>
          <p:nvSpPr>
            <p:cNvPr id="355336" name="Text Box 8">
              <a:extLst>
                <a:ext uri="{FF2B5EF4-FFF2-40B4-BE49-F238E27FC236}">
                  <a16:creationId xmlns:a16="http://schemas.microsoft.com/office/drawing/2014/main" id="{6EACB73C-D5AC-4614-A4B8-5CAC7D216BC4}"/>
                </a:ext>
              </a:extLst>
            </p:cNvPr>
            <p:cNvSpPr txBox="1">
              <a:spLocks noChangeArrowheads="1"/>
            </p:cNvSpPr>
            <p:nvPr/>
          </p:nvSpPr>
          <p:spPr bwMode="auto">
            <a:xfrm>
              <a:off x="1584" y="3560"/>
              <a:ext cx="1439" cy="321"/>
            </a:xfrm>
            <a:prstGeom prst="rec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US" altLang="en-US" sz="1500" b="1" i="1"/>
                <a:t>SERF stations</a:t>
              </a:r>
            </a:p>
          </p:txBody>
        </p:sp>
        <p:sp>
          <p:nvSpPr>
            <p:cNvPr id="355337" name="Text Box 9">
              <a:extLst>
                <a:ext uri="{FF2B5EF4-FFF2-40B4-BE49-F238E27FC236}">
                  <a16:creationId xmlns:a16="http://schemas.microsoft.com/office/drawing/2014/main" id="{6AFCEA5E-5B40-41BD-82DC-6496196C82DE}"/>
                </a:ext>
              </a:extLst>
            </p:cNvPr>
            <p:cNvSpPr txBox="1">
              <a:spLocks noChangeArrowheads="1"/>
            </p:cNvSpPr>
            <p:nvPr/>
          </p:nvSpPr>
          <p:spPr bwMode="auto">
            <a:xfrm>
              <a:off x="3553" y="728"/>
              <a:ext cx="1613" cy="320"/>
            </a:xfrm>
            <a:prstGeom prst="rect">
              <a:avLst/>
            </a:prstGeom>
            <a:solidFill>
              <a:srgbClr val="000080"/>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US" altLang="en-US" sz="1500" b="1" i="1">
                  <a:solidFill>
                    <a:schemeClr val="bg1"/>
                  </a:solidFill>
                </a:rPr>
                <a:t>TCOON stations</a:t>
              </a:r>
            </a:p>
          </p:txBody>
        </p:sp>
        <p:sp>
          <p:nvSpPr>
            <p:cNvPr id="355338" name="Text Box 10">
              <a:extLst>
                <a:ext uri="{FF2B5EF4-FFF2-40B4-BE49-F238E27FC236}">
                  <a16:creationId xmlns:a16="http://schemas.microsoft.com/office/drawing/2014/main" id="{41313F91-893D-4C99-8018-3219FD1920E2}"/>
                </a:ext>
              </a:extLst>
            </p:cNvPr>
            <p:cNvSpPr txBox="1">
              <a:spLocks noChangeArrowheads="1"/>
            </p:cNvSpPr>
            <p:nvPr/>
          </p:nvSpPr>
          <p:spPr bwMode="auto">
            <a:xfrm>
              <a:off x="0" y="2888"/>
              <a:ext cx="1296" cy="320"/>
            </a:xfrm>
            <a:prstGeom prst="rect">
              <a:avLst/>
            </a:prstGeom>
            <a:solidFill>
              <a:srgbClr val="99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US" altLang="en-US" sz="1500" b="1" i="1"/>
                <a:t>USGS gages</a:t>
              </a:r>
            </a:p>
          </p:txBody>
        </p:sp>
        <p:sp>
          <p:nvSpPr>
            <p:cNvPr id="355339" name="Text Box 11">
              <a:extLst>
                <a:ext uri="{FF2B5EF4-FFF2-40B4-BE49-F238E27FC236}">
                  <a16:creationId xmlns:a16="http://schemas.microsoft.com/office/drawing/2014/main" id="{C185FD62-7547-4C31-B8F9-601E5F6EE942}"/>
                </a:ext>
              </a:extLst>
            </p:cNvPr>
            <p:cNvSpPr txBox="1">
              <a:spLocks noChangeArrowheads="1"/>
            </p:cNvSpPr>
            <p:nvPr/>
          </p:nvSpPr>
          <p:spPr bwMode="auto">
            <a:xfrm>
              <a:off x="48" y="775"/>
              <a:ext cx="1459" cy="321"/>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US" altLang="en-US" sz="1500" b="1" i="1"/>
                <a:t>TCEQ stations</a:t>
              </a:r>
            </a:p>
          </p:txBody>
        </p:sp>
        <p:sp>
          <p:nvSpPr>
            <p:cNvPr id="355340" name="Line 12">
              <a:extLst>
                <a:ext uri="{FF2B5EF4-FFF2-40B4-BE49-F238E27FC236}">
                  <a16:creationId xmlns:a16="http://schemas.microsoft.com/office/drawing/2014/main" id="{608B7FD5-7457-4491-962B-E90FA64CAB0C}"/>
                </a:ext>
              </a:extLst>
            </p:cNvPr>
            <p:cNvSpPr>
              <a:spLocks noChangeShapeType="1"/>
            </p:cNvSpPr>
            <p:nvPr/>
          </p:nvSpPr>
          <p:spPr bwMode="auto">
            <a:xfrm flipH="1">
              <a:off x="864" y="2400"/>
              <a:ext cx="288" cy="480"/>
            </a:xfrm>
            <a:prstGeom prst="line">
              <a:avLst/>
            </a:prstGeom>
            <a:noFill/>
            <a:ln w="25400">
              <a:solidFill>
                <a:srgbClr val="00FFFF"/>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5341" name="Line 13">
              <a:extLst>
                <a:ext uri="{FF2B5EF4-FFF2-40B4-BE49-F238E27FC236}">
                  <a16:creationId xmlns:a16="http://schemas.microsoft.com/office/drawing/2014/main" id="{8FB9BAA7-CC18-4EE6-9B15-B11A8FFEDD52}"/>
                </a:ext>
              </a:extLst>
            </p:cNvPr>
            <p:cNvSpPr>
              <a:spLocks noChangeShapeType="1"/>
            </p:cNvSpPr>
            <p:nvPr/>
          </p:nvSpPr>
          <p:spPr bwMode="auto">
            <a:xfrm flipH="1">
              <a:off x="2544" y="2976"/>
              <a:ext cx="480" cy="576"/>
            </a:xfrm>
            <a:prstGeom prst="line">
              <a:avLst/>
            </a:prstGeom>
            <a:noFill/>
            <a:ln w="25400">
              <a:solidFill>
                <a:srgbClr val="FFFF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5342" name="Line 14">
              <a:extLst>
                <a:ext uri="{FF2B5EF4-FFF2-40B4-BE49-F238E27FC236}">
                  <a16:creationId xmlns:a16="http://schemas.microsoft.com/office/drawing/2014/main" id="{BFA48DFE-7F6E-482C-9516-2553262320EA}"/>
                </a:ext>
              </a:extLst>
            </p:cNvPr>
            <p:cNvSpPr>
              <a:spLocks noChangeShapeType="1"/>
            </p:cNvSpPr>
            <p:nvPr/>
          </p:nvSpPr>
          <p:spPr bwMode="auto">
            <a:xfrm flipV="1">
              <a:off x="3360" y="912"/>
              <a:ext cx="192" cy="624"/>
            </a:xfrm>
            <a:prstGeom prst="line">
              <a:avLst/>
            </a:prstGeom>
            <a:noFill/>
            <a:ln w="25400">
              <a:solidFill>
                <a:srgbClr val="00008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5343" name="Line 15">
              <a:extLst>
                <a:ext uri="{FF2B5EF4-FFF2-40B4-BE49-F238E27FC236}">
                  <a16:creationId xmlns:a16="http://schemas.microsoft.com/office/drawing/2014/main" id="{9755599C-FB65-4C05-B486-647484F3579A}"/>
                </a:ext>
              </a:extLst>
            </p:cNvPr>
            <p:cNvSpPr>
              <a:spLocks noChangeShapeType="1"/>
            </p:cNvSpPr>
            <p:nvPr/>
          </p:nvSpPr>
          <p:spPr bwMode="auto">
            <a:xfrm flipH="1" flipV="1">
              <a:off x="1008" y="960"/>
              <a:ext cx="240" cy="432"/>
            </a:xfrm>
            <a:prstGeom prst="line">
              <a:avLst/>
            </a:prstGeom>
            <a:noFill/>
            <a:ln w="25400">
              <a:solidFill>
                <a:srgbClr val="66FF33"/>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5344" name="Line 16">
              <a:extLst>
                <a:ext uri="{FF2B5EF4-FFF2-40B4-BE49-F238E27FC236}">
                  <a16:creationId xmlns:a16="http://schemas.microsoft.com/office/drawing/2014/main" id="{B8E03D8B-3E2B-4D13-8FBB-7CA603FC84BB}"/>
                </a:ext>
              </a:extLst>
            </p:cNvPr>
            <p:cNvSpPr>
              <a:spLocks noChangeShapeType="1"/>
            </p:cNvSpPr>
            <p:nvPr/>
          </p:nvSpPr>
          <p:spPr bwMode="auto">
            <a:xfrm flipH="1" flipV="1">
              <a:off x="3888" y="2544"/>
              <a:ext cx="192" cy="240"/>
            </a:xfrm>
            <a:prstGeom prst="line">
              <a:avLst/>
            </a:prstGeom>
            <a:noFill/>
            <a:ln w="25400">
              <a:solidFill>
                <a:schemeClr val="bg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5345" name="Text Box 17">
              <a:extLst>
                <a:ext uri="{FF2B5EF4-FFF2-40B4-BE49-F238E27FC236}">
                  <a16:creationId xmlns:a16="http://schemas.microsoft.com/office/drawing/2014/main" id="{6665A9DC-C87D-4097-9B26-3F586F5B53ED}"/>
                </a:ext>
              </a:extLst>
            </p:cNvPr>
            <p:cNvSpPr txBox="1">
              <a:spLocks noChangeArrowheads="1"/>
            </p:cNvSpPr>
            <p:nvPr/>
          </p:nvSpPr>
          <p:spPr bwMode="auto">
            <a:xfrm>
              <a:off x="2736" y="1967"/>
              <a:ext cx="1565" cy="326"/>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US" altLang="en-US" sz="1600" b="1" i="1">
                  <a:solidFill>
                    <a:srgbClr val="FF6600"/>
                  </a:solidFill>
                  <a:latin typeface="Times New Roman" panose="02020603050405020304" pitchFamily="18" charset="0"/>
                </a:rPr>
                <a:t>Hypoxic Regions</a:t>
              </a:r>
            </a:p>
          </p:txBody>
        </p:sp>
        <p:sp>
          <p:nvSpPr>
            <p:cNvPr id="355346" name="Text Box 18">
              <a:extLst>
                <a:ext uri="{FF2B5EF4-FFF2-40B4-BE49-F238E27FC236}">
                  <a16:creationId xmlns:a16="http://schemas.microsoft.com/office/drawing/2014/main" id="{1298F7E9-5AEB-4D0C-A2AF-F37D289E85ED}"/>
                </a:ext>
              </a:extLst>
            </p:cNvPr>
            <p:cNvSpPr txBox="1">
              <a:spLocks noChangeArrowheads="1"/>
            </p:cNvSpPr>
            <p:nvPr/>
          </p:nvSpPr>
          <p:spPr bwMode="auto">
            <a:xfrm>
              <a:off x="1680" y="680"/>
              <a:ext cx="1379" cy="320"/>
            </a:xfrm>
            <a:prstGeom prst="rect">
              <a:avLst/>
            </a:prstGeom>
            <a:solidFill>
              <a:srgbClr val="993300"/>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US" altLang="en-US" sz="1500" b="1" i="1">
                  <a:solidFill>
                    <a:schemeClr val="bg1"/>
                  </a:solidFill>
                </a:rPr>
                <a:t>NCDC station</a:t>
              </a:r>
            </a:p>
          </p:txBody>
        </p:sp>
        <p:sp>
          <p:nvSpPr>
            <p:cNvPr id="355347" name="Line 19">
              <a:extLst>
                <a:ext uri="{FF2B5EF4-FFF2-40B4-BE49-F238E27FC236}">
                  <a16:creationId xmlns:a16="http://schemas.microsoft.com/office/drawing/2014/main" id="{5170C9DE-0C6D-4A0D-B87D-4BACFF095D7E}"/>
                </a:ext>
              </a:extLst>
            </p:cNvPr>
            <p:cNvSpPr>
              <a:spLocks noChangeShapeType="1"/>
            </p:cNvSpPr>
            <p:nvPr/>
          </p:nvSpPr>
          <p:spPr bwMode="auto">
            <a:xfrm flipH="1">
              <a:off x="1584" y="864"/>
              <a:ext cx="96" cy="1008"/>
            </a:xfrm>
            <a:prstGeom prst="line">
              <a:avLst/>
            </a:prstGeom>
            <a:noFill/>
            <a:ln w="25400">
              <a:solidFill>
                <a:srgbClr val="99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pic>
        <p:nvPicPr>
          <p:cNvPr id="355360" name="Picture 32" descr="beach">
            <a:extLst>
              <a:ext uri="{FF2B5EF4-FFF2-40B4-BE49-F238E27FC236}">
                <a16:creationId xmlns:a16="http://schemas.microsoft.com/office/drawing/2014/main" id="{E17690BD-8370-4A9F-971D-9795097D358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87925" y="3794125"/>
            <a:ext cx="4156075" cy="2354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5361" name="Text Box 33">
            <a:extLst>
              <a:ext uri="{FF2B5EF4-FFF2-40B4-BE49-F238E27FC236}">
                <a16:creationId xmlns:a16="http://schemas.microsoft.com/office/drawing/2014/main" id="{DF57510D-CF7B-4BC3-BCFF-11C45130BE53}"/>
              </a:ext>
            </a:extLst>
          </p:cNvPr>
          <p:cNvSpPr txBox="1">
            <a:spLocks noChangeArrowheads="1"/>
          </p:cNvSpPr>
          <p:nvPr/>
        </p:nvSpPr>
        <p:spPr bwMode="auto">
          <a:xfrm>
            <a:off x="674688" y="1554163"/>
            <a:ext cx="200025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2400"/>
              <a:t>e.g. Corpus Christi Bay</a:t>
            </a:r>
          </a:p>
        </p:txBody>
      </p:sp>
      <p:sp>
        <p:nvSpPr>
          <p:cNvPr id="355362" name="Rectangle 34">
            <a:extLst>
              <a:ext uri="{FF2B5EF4-FFF2-40B4-BE49-F238E27FC236}">
                <a16:creationId xmlns:a16="http://schemas.microsoft.com/office/drawing/2014/main" id="{E9418A1C-E15E-4BD7-BC05-CDB92B2632E1}"/>
              </a:ext>
            </a:extLst>
          </p:cNvPr>
          <p:cNvSpPr>
            <a:spLocks noChangeArrowheads="1"/>
          </p:cNvSpPr>
          <p:nvPr/>
        </p:nvSpPr>
        <p:spPr bwMode="auto">
          <a:xfrm>
            <a:off x="2825750" y="3373438"/>
            <a:ext cx="2065338" cy="3444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r>
              <a:rPr lang="en-US" altLang="en-US" sz="2000"/>
              <a:t>Dashboard summarizing current conditions in Corpus Christi Bay (left)</a:t>
            </a:r>
          </a:p>
          <a:p>
            <a:endParaRPr lang="en-US" altLang="en-US" sz="2000"/>
          </a:p>
          <a:p>
            <a:r>
              <a:rPr lang="en-US" altLang="en-US" sz="2000"/>
              <a:t>Virtual meeting at a bay in Second Life (right). </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8" name="Rectangle 2">
            <a:extLst>
              <a:ext uri="{FF2B5EF4-FFF2-40B4-BE49-F238E27FC236}">
                <a16:creationId xmlns:a16="http://schemas.microsoft.com/office/drawing/2014/main" id="{17B00873-1327-45D5-8A09-A6FF6A26644E}"/>
              </a:ext>
            </a:extLst>
          </p:cNvPr>
          <p:cNvSpPr>
            <a:spLocks noChangeArrowheads="1"/>
          </p:cNvSpPr>
          <p:nvPr/>
        </p:nvSpPr>
        <p:spPr bwMode="auto">
          <a:xfrm>
            <a:off x="3614738" y="1503363"/>
            <a:ext cx="5432425" cy="4754562"/>
          </a:xfrm>
          <a:prstGeom prst="rect">
            <a:avLst/>
          </a:prstGeom>
          <a:solidFill>
            <a:srgbClr val="DDDDDD"/>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36899" name="Rectangle 3">
            <a:extLst>
              <a:ext uri="{FF2B5EF4-FFF2-40B4-BE49-F238E27FC236}">
                <a16:creationId xmlns:a16="http://schemas.microsoft.com/office/drawing/2014/main" id="{D7CC9B6F-9A27-4627-BB96-2C77EF27D6EE}"/>
              </a:ext>
            </a:extLst>
          </p:cNvPr>
          <p:cNvSpPr>
            <a:spLocks noGrp="1"/>
          </p:cNvSpPr>
          <p:nvPr>
            <p:ph type="title"/>
          </p:nvPr>
        </p:nvSpPr>
        <p:spPr>
          <a:xfrm>
            <a:off x="642938" y="0"/>
            <a:ext cx="8229600" cy="1143000"/>
          </a:xfrm>
        </p:spPr>
        <p:txBody>
          <a:bodyPr/>
          <a:lstStyle/>
          <a:p>
            <a:r>
              <a:rPr lang="en-US" altLang="en-US" sz="4000"/>
              <a:t>Modeling, Visualization and Synthesis</a:t>
            </a:r>
          </a:p>
        </p:txBody>
      </p:sp>
      <p:pic>
        <p:nvPicPr>
          <p:cNvPr id="336900" name="Picture 4">
            <a:extLst>
              <a:ext uri="{FF2B5EF4-FFF2-40B4-BE49-F238E27FC236}">
                <a16:creationId xmlns:a16="http://schemas.microsoft.com/office/drawing/2014/main" id="{8AE230F1-48FA-4DA1-B76A-705C4C301B7C}"/>
              </a:ext>
            </a:extLst>
          </p:cNvPr>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l="20076" t="7272" r="45247" b="17575"/>
          <a:stretch>
            <a:fillRect/>
          </a:stretch>
        </p:blipFill>
        <p:spPr bwMode="auto">
          <a:xfrm>
            <a:off x="6630988" y="1862138"/>
            <a:ext cx="1133475" cy="185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36901" name="Group 5">
            <a:extLst>
              <a:ext uri="{FF2B5EF4-FFF2-40B4-BE49-F238E27FC236}">
                <a16:creationId xmlns:a16="http://schemas.microsoft.com/office/drawing/2014/main" id="{677F3124-1258-4A91-99A6-1279DA93D06F}"/>
              </a:ext>
            </a:extLst>
          </p:cNvPr>
          <p:cNvGrpSpPr>
            <a:grpSpLocks/>
          </p:cNvGrpSpPr>
          <p:nvPr/>
        </p:nvGrpSpPr>
        <p:grpSpPr bwMode="auto">
          <a:xfrm>
            <a:off x="7997825" y="1914525"/>
            <a:ext cx="882650" cy="1736725"/>
            <a:chOff x="759" y="914"/>
            <a:chExt cx="836" cy="1543"/>
          </a:xfrm>
        </p:grpSpPr>
        <p:pic>
          <p:nvPicPr>
            <p:cNvPr id="336902" name="Picture 6">
              <a:extLst>
                <a:ext uri="{FF2B5EF4-FFF2-40B4-BE49-F238E27FC236}">
                  <a16:creationId xmlns:a16="http://schemas.microsoft.com/office/drawing/2014/main" id="{231A6FFB-34B5-4721-B647-2770936D622C}"/>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9" y="914"/>
              <a:ext cx="836" cy="1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6903" name="Freeform 7">
              <a:extLst>
                <a:ext uri="{FF2B5EF4-FFF2-40B4-BE49-F238E27FC236}">
                  <a16:creationId xmlns:a16="http://schemas.microsoft.com/office/drawing/2014/main" id="{DA524F6B-5077-45FE-AF7B-BC75A73432E5}"/>
                </a:ext>
              </a:extLst>
            </p:cNvPr>
            <p:cNvSpPr>
              <a:spLocks/>
            </p:cNvSpPr>
            <p:nvPr/>
          </p:nvSpPr>
          <p:spPr bwMode="auto">
            <a:xfrm>
              <a:off x="966" y="2230"/>
              <a:ext cx="134" cy="41"/>
            </a:xfrm>
            <a:custGeom>
              <a:avLst/>
              <a:gdLst>
                <a:gd name="T0" fmla="*/ 134 w 134"/>
                <a:gd name="T1" fmla="*/ 0 h 41"/>
                <a:gd name="T2" fmla="*/ 72 w 134"/>
                <a:gd name="T3" fmla="*/ 31 h 41"/>
                <a:gd name="T4" fmla="*/ 62 w 134"/>
                <a:gd name="T5" fmla="*/ 31 h 41"/>
                <a:gd name="T6" fmla="*/ 41 w 134"/>
                <a:gd name="T7" fmla="*/ 36 h 41"/>
                <a:gd name="T8" fmla="*/ 20 w 134"/>
                <a:gd name="T9" fmla="*/ 41 h 41"/>
                <a:gd name="T10" fmla="*/ 0 w 134"/>
                <a:gd name="T11" fmla="*/ 41 h 41"/>
              </a:gdLst>
              <a:ahLst/>
              <a:cxnLst>
                <a:cxn ang="0">
                  <a:pos x="T0" y="T1"/>
                </a:cxn>
                <a:cxn ang="0">
                  <a:pos x="T2" y="T3"/>
                </a:cxn>
                <a:cxn ang="0">
                  <a:pos x="T4" y="T5"/>
                </a:cxn>
                <a:cxn ang="0">
                  <a:pos x="T6" y="T7"/>
                </a:cxn>
                <a:cxn ang="0">
                  <a:pos x="T8" y="T9"/>
                </a:cxn>
                <a:cxn ang="0">
                  <a:pos x="T10" y="T11"/>
                </a:cxn>
              </a:cxnLst>
              <a:rect l="0" t="0" r="r" b="b"/>
              <a:pathLst>
                <a:path w="134" h="41">
                  <a:moveTo>
                    <a:pt x="134" y="0"/>
                  </a:moveTo>
                  <a:lnTo>
                    <a:pt x="72" y="31"/>
                  </a:lnTo>
                  <a:lnTo>
                    <a:pt x="62" y="31"/>
                  </a:lnTo>
                  <a:lnTo>
                    <a:pt x="41" y="36"/>
                  </a:lnTo>
                  <a:lnTo>
                    <a:pt x="20" y="41"/>
                  </a:lnTo>
                  <a:lnTo>
                    <a:pt x="0" y="4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04" name="Freeform 8">
              <a:extLst>
                <a:ext uri="{FF2B5EF4-FFF2-40B4-BE49-F238E27FC236}">
                  <a16:creationId xmlns:a16="http://schemas.microsoft.com/office/drawing/2014/main" id="{FE20E3EF-71AB-49DE-8DA0-7A1CCF63DBCB}"/>
                </a:ext>
              </a:extLst>
            </p:cNvPr>
            <p:cNvSpPr>
              <a:spLocks/>
            </p:cNvSpPr>
            <p:nvPr/>
          </p:nvSpPr>
          <p:spPr bwMode="auto">
            <a:xfrm>
              <a:off x="1100" y="2230"/>
              <a:ext cx="5" cy="31"/>
            </a:xfrm>
            <a:custGeom>
              <a:avLst/>
              <a:gdLst>
                <a:gd name="T0" fmla="*/ 0 w 5"/>
                <a:gd name="T1" fmla="*/ 0 h 31"/>
                <a:gd name="T2" fmla="*/ 0 w 5"/>
                <a:gd name="T3" fmla="*/ 11 h 31"/>
                <a:gd name="T4" fmla="*/ 0 w 5"/>
                <a:gd name="T5" fmla="*/ 16 h 31"/>
                <a:gd name="T6" fmla="*/ 5 w 5"/>
                <a:gd name="T7" fmla="*/ 31 h 31"/>
              </a:gdLst>
              <a:ahLst/>
              <a:cxnLst>
                <a:cxn ang="0">
                  <a:pos x="T0" y="T1"/>
                </a:cxn>
                <a:cxn ang="0">
                  <a:pos x="T2" y="T3"/>
                </a:cxn>
                <a:cxn ang="0">
                  <a:pos x="T4" y="T5"/>
                </a:cxn>
                <a:cxn ang="0">
                  <a:pos x="T6" y="T7"/>
                </a:cxn>
              </a:cxnLst>
              <a:rect l="0" t="0" r="r" b="b"/>
              <a:pathLst>
                <a:path w="5" h="31">
                  <a:moveTo>
                    <a:pt x="0" y="0"/>
                  </a:moveTo>
                  <a:lnTo>
                    <a:pt x="0" y="11"/>
                  </a:lnTo>
                  <a:lnTo>
                    <a:pt x="0" y="16"/>
                  </a:lnTo>
                  <a:lnTo>
                    <a:pt x="5"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05" name="Freeform 9">
              <a:extLst>
                <a:ext uri="{FF2B5EF4-FFF2-40B4-BE49-F238E27FC236}">
                  <a16:creationId xmlns:a16="http://schemas.microsoft.com/office/drawing/2014/main" id="{B4D8EEC0-9872-47C9-90AA-C6B916589058}"/>
                </a:ext>
              </a:extLst>
            </p:cNvPr>
            <p:cNvSpPr>
              <a:spLocks/>
            </p:cNvSpPr>
            <p:nvPr/>
          </p:nvSpPr>
          <p:spPr bwMode="auto">
            <a:xfrm>
              <a:off x="1105" y="2261"/>
              <a:ext cx="47" cy="52"/>
            </a:xfrm>
            <a:custGeom>
              <a:avLst/>
              <a:gdLst>
                <a:gd name="T0" fmla="*/ 0 w 47"/>
                <a:gd name="T1" fmla="*/ 0 h 52"/>
                <a:gd name="T2" fmla="*/ 36 w 47"/>
                <a:gd name="T3" fmla="*/ 21 h 52"/>
                <a:gd name="T4" fmla="*/ 41 w 47"/>
                <a:gd name="T5" fmla="*/ 36 h 52"/>
                <a:gd name="T6" fmla="*/ 41 w 47"/>
                <a:gd name="T7" fmla="*/ 41 h 52"/>
                <a:gd name="T8" fmla="*/ 47 w 47"/>
                <a:gd name="T9" fmla="*/ 52 h 52"/>
              </a:gdLst>
              <a:ahLst/>
              <a:cxnLst>
                <a:cxn ang="0">
                  <a:pos x="T0" y="T1"/>
                </a:cxn>
                <a:cxn ang="0">
                  <a:pos x="T2" y="T3"/>
                </a:cxn>
                <a:cxn ang="0">
                  <a:pos x="T4" y="T5"/>
                </a:cxn>
                <a:cxn ang="0">
                  <a:pos x="T6" y="T7"/>
                </a:cxn>
                <a:cxn ang="0">
                  <a:pos x="T8" y="T9"/>
                </a:cxn>
              </a:cxnLst>
              <a:rect l="0" t="0" r="r" b="b"/>
              <a:pathLst>
                <a:path w="47" h="52">
                  <a:moveTo>
                    <a:pt x="0" y="0"/>
                  </a:moveTo>
                  <a:lnTo>
                    <a:pt x="36" y="21"/>
                  </a:lnTo>
                  <a:lnTo>
                    <a:pt x="41" y="36"/>
                  </a:lnTo>
                  <a:lnTo>
                    <a:pt x="41" y="41"/>
                  </a:lnTo>
                  <a:lnTo>
                    <a:pt x="47" y="5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06" name="Freeform 10">
              <a:extLst>
                <a:ext uri="{FF2B5EF4-FFF2-40B4-BE49-F238E27FC236}">
                  <a16:creationId xmlns:a16="http://schemas.microsoft.com/office/drawing/2014/main" id="{7428770C-D334-4B43-842B-EDB0986433AA}"/>
                </a:ext>
              </a:extLst>
            </p:cNvPr>
            <p:cNvSpPr>
              <a:spLocks/>
            </p:cNvSpPr>
            <p:nvPr/>
          </p:nvSpPr>
          <p:spPr bwMode="auto">
            <a:xfrm>
              <a:off x="1069" y="2261"/>
              <a:ext cx="36" cy="67"/>
            </a:xfrm>
            <a:custGeom>
              <a:avLst/>
              <a:gdLst>
                <a:gd name="T0" fmla="*/ 36 w 36"/>
                <a:gd name="T1" fmla="*/ 0 h 67"/>
                <a:gd name="T2" fmla="*/ 31 w 36"/>
                <a:gd name="T3" fmla="*/ 10 h 67"/>
                <a:gd name="T4" fmla="*/ 15 w 36"/>
                <a:gd name="T5" fmla="*/ 16 h 67"/>
                <a:gd name="T6" fmla="*/ 10 w 36"/>
                <a:gd name="T7" fmla="*/ 21 h 67"/>
                <a:gd name="T8" fmla="*/ 15 w 36"/>
                <a:gd name="T9" fmla="*/ 31 h 67"/>
                <a:gd name="T10" fmla="*/ 10 w 36"/>
                <a:gd name="T11" fmla="*/ 52 h 67"/>
                <a:gd name="T12" fmla="*/ 5 w 36"/>
                <a:gd name="T13" fmla="*/ 62 h 67"/>
                <a:gd name="T14" fmla="*/ 0 w 36"/>
                <a:gd name="T15" fmla="*/ 67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67">
                  <a:moveTo>
                    <a:pt x="36" y="0"/>
                  </a:moveTo>
                  <a:lnTo>
                    <a:pt x="31" y="10"/>
                  </a:lnTo>
                  <a:lnTo>
                    <a:pt x="15" y="16"/>
                  </a:lnTo>
                  <a:lnTo>
                    <a:pt x="10" y="21"/>
                  </a:lnTo>
                  <a:lnTo>
                    <a:pt x="15" y="31"/>
                  </a:lnTo>
                  <a:lnTo>
                    <a:pt x="10" y="52"/>
                  </a:lnTo>
                  <a:lnTo>
                    <a:pt x="5" y="62"/>
                  </a:lnTo>
                  <a:lnTo>
                    <a:pt x="0" y="6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07" name="Freeform 11">
              <a:extLst>
                <a:ext uri="{FF2B5EF4-FFF2-40B4-BE49-F238E27FC236}">
                  <a16:creationId xmlns:a16="http://schemas.microsoft.com/office/drawing/2014/main" id="{7635B87E-B645-4569-A81C-98558D1947C2}"/>
                </a:ext>
              </a:extLst>
            </p:cNvPr>
            <p:cNvSpPr>
              <a:spLocks/>
            </p:cNvSpPr>
            <p:nvPr/>
          </p:nvSpPr>
          <p:spPr bwMode="auto">
            <a:xfrm>
              <a:off x="992" y="2323"/>
              <a:ext cx="77" cy="10"/>
            </a:xfrm>
            <a:custGeom>
              <a:avLst/>
              <a:gdLst>
                <a:gd name="T0" fmla="*/ 77 w 77"/>
                <a:gd name="T1" fmla="*/ 5 h 10"/>
                <a:gd name="T2" fmla="*/ 62 w 77"/>
                <a:gd name="T3" fmla="*/ 5 h 10"/>
                <a:gd name="T4" fmla="*/ 56 w 77"/>
                <a:gd name="T5" fmla="*/ 5 h 10"/>
                <a:gd name="T6" fmla="*/ 46 w 77"/>
                <a:gd name="T7" fmla="*/ 10 h 10"/>
                <a:gd name="T8" fmla="*/ 20 w 77"/>
                <a:gd name="T9" fmla="*/ 5 h 10"/>
                <a:gd name="T10" fmla="*/ 10 w 77"/>
                <a:gd name="T11" fmla="*/ 5 h 10"/>
                <a:gd name="T12" fmla="*/ 0 w 77"/>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77" h="10">
                  <a:moveTo>
                    <a:pt x="77" y="5"/>
                  </a:moveTo>
                  <a:lnTo>
                    <a:pt x="62" y="5"/>
                  </a:lnTo>
                  <a:lnTo>
                    <a:pt x="56" y="5"/>
                  </a:lnTo>
                  <a:lnTo>
                    <a:pt x="46" y="10"/>
                  </a:lnTo>
                  <a:lnTo>
                    <a:pt x="20" y="5"/>
                  </a:lnTo>
                  <a:lnTo>
                    <a:pt x="10" y="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08" name="Freeform 12">
              <a:extLst>
                <a:ext uri="{FF2B5EF4-FFF2-40B4-BE49-F238E27FC236}">
                  <a16:creationId xmlns:a16="http://schemas.microsoft.com/office/drawing/2014/main" id="{454EE272-33F5-4D80-8131-33E4C3EBCF04}"/>
                </a:ext>
              </a:extLst>
            </p:cNvPr>
            <p:cNvSpPr>
              <a:spLocks/>
            </p:cNvSpPr>
            <p:nvPr/>
          </p:nvSpPr>
          <p:spPr bwMode="auto">
            <a:xfrm>
              <a:off x="950" y="2369"/>
              <a:ext cx="104" cy="52"/>
            </a:xfrm>
            <a:custGeom>
              <a:avLst/>
              <a:gdLst>
                <a:gd name="T0" fmla="*/ 0 w 104"/>
                <a:gd name="T1" fmla="*/ 46 h 52"/>
                <a:gd name="T2" fmla="*/ 42 w 104"/>
                <a:gd name="T3" fmla="*/ 52 h 52"/>
                <a:gd name="T4" fmla="*/ 57 w 104"/>
                <a:gd name="T5" fmla="*/ 52 h 52"/>
                <a:gd name="T6" fmla="*/ 83 w 104"/>
                <a:gd name="T7" fmla="*/ 46 h 52"/>
                <a:gd name="T8" fmla="*/ 88 w 104"/>
                <a:gd name="T9" fmla="*/ 41 h 52"/>
                <a:gd name="T10" fmla="*/ 98 w 104"/>
                <a:gd name="T11" fmla="*/ 31 h 52"/>
                <a:gd name="T12" fmla="*/ 104 w 104"/>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104" h="52">
                  <a:moveTo>
                    <a:pt x="0" y="46"/>
                  </a:moveTo>
                  <a:lnTo>
                    <a:pt x="42" y="52"/>
                  </a:lnTo>
                  <a:lnTo>
                    <a:pt x="57" y="52"/>
                  </a:lnTo>
                  <a:lnTo>
                    <a:pt x="83" y="46"/>
                  </a:lnTo>
                  <a:lnTo>
                    <a:pt x="88" y="41"/>
                  </a:lnTo>
                  <a:lnTo>
                    <a:pt x="98" y="31"/>
                  </a:lnTo>
                  <a:lnTo>
                    <a:pt x="10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09" name="Freeform 13">
              <a:extLst>
                <a:ext uri="{FF2B5EF4-FFF2-40B4-BE49-F238E27FC236}">
                  <a16:creationId xmlns:a16="http://schemas.microsoft.com/office/drawing/2014/main" id="{45D53B2E-2842-4659-B549-7513F2302A08}"/>
                </a:ext>
              </a:extLst>
            </p:cNvPr>
            <p:cNvSpPr>
              <a:spLocks/>
            </p:cNvSpPr>
            <p:nvPr/>
          </p:nvSpPr>
          <p:spPr bwMode="auto">
            <a:xfrm>
              <a:off x="1007" y="2369"/>
              <a:ext cx="47" cy="1"/>
            </a:xfrm>
            <a:custGeom>
              <a:avLst/>
              <a:gdLst>
                <a:gd name="T0" fmla="*/ 47 w 47"/>
                <a:gd name="T1" fmla="*/ 36 w 47"/>
                <a:gd name="T2" fmla="*/ 10 w 47"/>
                <a:gd name="T3" fmla="*/ 0 w 47"/>
              </a:gdLst>
              <a:ahLst/>
              <a:cxnLst>
                <a:cxn ang="0">
                  <a:pos x="T0" y="0"/>
                </a:cxn>
                <a:cxn ang="0">
                  <a:pos x="T1" y="0"/>
                </a:cxn>
                <a:cxn ang="0">
                  <a:pos x="T2" y="0"/>
                </a:cxn>
                <a:cxn ang="0">
                  <a:pos x="T3" y="0"/>
                </a:cxn>
              </a:cxnLst>
              <a:rect l="0" t="0" r="r" b="b"/>
              <a:pathLst>
                <a:path w="47">
                  <a:moveTo>
                    <a:pt x="47" y="0"/>
                  </a:moveTo>
                  <a:lnTo>
                    <a:pt x="36" y="0"/>
                  </a:lnTo>
                  <a:lnTo>
                    <a:pt x="10" y="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10" name="Freeform 14">
              <a:extLst>
                <a:ext uri="{FF2B5EF4-FFF2-40B4-BE49-F238E27FC236}">
                  <a16:creationId xmlns:a16="http://schemas.microsoft.com/office/drawing/2014/main" id="{D34FF5C7-83D4-4F1D-95AB-9A22394D5A15}"/>
                </a:ext>
              </a:extLst>
            </p:cNvPr>
            <p:cNvSpPr>
              <a:spLocks/>
            </p:cNvSpPr>
            <p:nvPr/>
          </p:nvSpPr>
          <p:spPr bwMode="auto">
            <a:xfrm>
              <a:off x="940" y="2369"/>
              <a:ext cx="67" cy="26"/>
            </a:xfrm>
            <a:custGeom>
              <a:avLst/>
              <a:gdLst>
                <a:gd name="T0" fmla="*/ 67 w 67"/>
                <a:gd name="T1" fmla="*/ 0 h 26"/>
                <a:gd name="T2" fmla="*/ 62 w 67"/>
                <a:gd name="T3" fmla="*/ 10 h 26"/>
                <a:gd name="T4" fmla="*/ 46 w 67"/>
                <a:gd name="T5" fmla="*/ 21 h 26"/>
                <a:gd name="T6" fmla="*/ 21 w 67"/>
                <a:gd name="T7" fmla="*/ 26 h 26"/>
                <a:gd name="T8" fmla="*/ 0 w 67"/>
                <a:gd name="T9" fmla="*/ 26 h 26"/>
              </a:gdLst>
              <a:ahLst/>
              <a:cxnLst>
                <a:cxn ang="0">
                  <a:pos x="T0" y="T1"/>
                </a:cxn>
                <a:cxn ang="0">
                  <a:pos x="T2" y="T3"/>
                </a:cxn>
                <a:cxn ang="0">
                  <a:pos x="T4" y="T5"/>
                </a:cxn>
                <a:cxn ang="0">
                  <a:pos x="T6" y="T7"/>
                </a:cxn>
                <a:cxn ang="0">
                  <a:pos x="T8" y="T9"/>
                </a:cxn>
              </a:cxnLst>
              <a:rect l="0" t="0" r="r" b="b"/>
              <a:pathLst>
                <a:path w="67" h="26">
                  <a:moveTo>
                    <a:pt x="67" y="0"/>
                  </a:moveTo>
                  <a:lnTo>
                    <a:pt x="62" y="10"/>
                  </a:lnTo>
                  <a:lnTo>
                    <a:pt x="46" y="21"/>
                  </a:lnTo>
                  <a:lnTo>
                    <a:pt x="21" y="26"/>
                  </a:lnTo>
                  <a:lnTo>
                    <a:pt x="0" y="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11" name="Freeform 15">
              <a:extLst>
                <a:ext uri="{FF2B5EF4-FFF2-40B4-BE49-F238E27FC236}">
                  <a16:creationId xmlns:a16="http://schemas.microsoft.com/office/drawing/2014/main" id="{FA9E5B77-6E64-4738-991D-AA922EE5D550}"/>
                </a:ext>
              </a:extLst>
            </p:cNvPr>
            <p:cNvSpPr>
              <a:spLocks/>
            </p:cNvSpPr>
            <p:nvPr/>
          </p:nvSpPr>
          <p:spPr bwMode="auto">
            <a:xfrm>
              <a:off x="961" y="2343"/>
              <a:ext cx="46" cy="26"/>
            </a:xfrm>
            <a:custGeom>
              <a:avLst/>
              <a:gdLst>
                <a:gd name="T0" fmla="*/ 46 w 46"/>
                <a:gd name="T1" fmla="*/ 26 h 26"/>
                <a:gd name="T2" fmla="*/ 31 w 46"/>
                <a:gd name="T3" fmla="*/ 21 h 26"/>
                <a:gd name="T4" fmla="*/ 25 w 46"/>
                <a:gd name="T5" fmla="*/ 16 h 26"/>
                <a:gd name="T6" fmla="*/ 10 w 46"/>
                <a:gd name="T7" fmla="*/ 11 h 26"/>
                <a:gd name="T8" fmla="*/ 0 w 46"/>
                <a:gd name="T9" fmla="*/ 0 h 26"/>
              </a:gdLst>
              <a:ahLst/>
              <a:cxnLst>
                <a:cxn ang="0">
                  <a:pos x="T0" y="T1"/>
                </a:cxn>
                <a:cxn ang="0">
                  <a:pos x="T2" y="T3"/>
                </a:cxn>
                <a:cxn ang="0">
                  <a:pos x="T4" y="T5"/>
                </a:cxn>
                <a:cxn ang="0">
                  <a:pos x="T6" y="T7"/>
                </a:cxn>
                <a:cxn ang="0">
                  <a:pos x="T8" y="T9"/>
                </a:cxn>
              </a:cxnLst>
              <a:rect l="0" t="0" r="r" b="b"/>
              <a:pathLst>
                <a:path w="46" h="26">
                  <a:moveTo>
                    <a:pt x="46" y="26"/>
                  </a:moveTo>
                  <a:lnTo>
                    <a:pt x="31" y="21"/>
                  </a:lnTo>
                  <a:lnTo>
                    <a:pt x="25" y="16"/>
                  </a:lnTo>
                  <a:lnTo>
                    <a:pt x="10" y="1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12" name="Freeform 16">
              <a:extLst>
                <a:ext uri="{FF2B5EF4-FFF2-40B4-BE49-F238E27FC236}">
                  <a16:creationId xmlns:a16="http://schemas.microsoft.com/office/drawing/2014/main" id="{D4ECAD8E-ACEA-4CA1-B863-E3D784114A7C}"/>
                </a:ext>
              </a:extLst>
            </p:cNvPr>
            <p:cNvSpPr>
              <a:spLocks/>
            </p:cNvSpPr>
            <p:nvPr/>
          </p:nvSpPr>
          <p:spPr bwMode="auto">
            <a:xfrm>
              <a:off x="914" y="2349"/>
              <a:ext cx="31" cy="41"/>
            </a:xfrm>
            <a:custGeom>
              <a:avLst/>
              <a:gdLst>
                <a:gd name="T0" fmla="*/ 31 w 31"/>
                <a:gd name="T1" fmla="*/ 0 h 41"/>
                <a:gd name="T2" fmla="*/ 26 w 31"/>
                <a:gd name="T3" fmla="*/ 5 h 41"/>
                <a:gd name="T4" fmla="*/ 16 w 31"/>
                <a:gd name="T5" fmla="*/ 10 h 41"/>
                <a:gd name="T6" fmla="*/ 0 w 31"/>
                <a:gd name="T7" fmla="*/ 41 h 41"/>
              </a:gdLst>
              <a:ahLst/>
              <a:cxnLst>
                <a:cxn ang="0">
                  <a:pos x="T0" y="T1"/>
                </a:cxn>
                <a:cxn ang="0">
                  <a:pos x="T2" y="T3"/>
                </a:cxn>
                <a:cxn ang="0">
                  <a:pos x="T4" y="T5"/>
                </a:cxn>
                <a:cxn ang="0">
                  <a:pos x="T6" y="T7"/>
                </a:cxn>
              </a:cxnLst>
              <a:rect l="0" t="0" r="r" b="b"/>
              <a:pathLst>
                <a:path w="31" h="41">
                  <a:moveTo>
                    <a:pt x="31" y="0"/>
                  </a:moveTo>
                  <a:lnTo>
                    <a:pt x="26" y="5"/>
                  </a:lnTo>
                  <a:lnTo>
                    <a:pt x="16" y="10"/>
                  </a:lnTo>
                  <a:lnTo>
                    <a:pt x="0" y="4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13" name="Freeform 17">
              <a:extLst>
                <a:ext uri="{FF2B5EF4-FFF2-40B4-BE49-F238E27FC236}">
                  <a16:creationId xmlns:a16="http://schemas.microsoft.com/office/drawing/2014/main" id="{CC0E18B8-B31A-409F-AEA2-6BC22E84AA34}"/>
                </a:ext>
              </a:extLst>
            </p:cNvPr>
            <p:cNvSpPr>
              <a:spLocks/>
            </p:cNvSpPr>
            <p:nvPr/>
          </p:nvSpPr>
          <p:spPr bwMode="auto">
            <a:xfrm>
              <a:off x="873" y="2338"/>
              <a:ext cx="72" cy="31"/>
            </a:xfrm>
            <a:custGeom>
              <a:avLst/>
              <a:gdLst>
                <a:gd name="T0" fmla="*/ 72 w 72"/>
                <a:gd name="T1" fmla="*/ 11 h 31"/>
                <a:gd name="T2" fmla="*/ 62 w 72"/>
                <a:gd name="T3" fmla="*/ 0 h 31"/>
                <a:gd name="T4" fmla="*/ 41 w 72"/>
                <a:gd name="T5" fmla="*/ 0 h 31"/>
                <a:gd name="T6" fmla="*/ 31 w 72"/>
                <a:gd name="T7" fmla="*/ 5 h 31"/>
                <a:gd name="T8" fmla="*/ 21 w 72"/>
                <a:gd name="T9" fmla="*/ 11 h 31"/>
                <a:gd name="T10" fmla="*/ 0 w 72"/>
                <a:gd name="T11" fmla="*/ 21 h 31"/>
                <a:gd name="T12" fmla="*/ 0 w 7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72" h="31">
                  <a:moveTo>
                    <a:pt x="72" y="11"/>
                  </a:moveTo>
                  <a:lnTo>
                    <a:pt x="62" y="0"/>
                  </a:lnTo>
                  <a:lnTo>
                    <a:pt x="41" y="0"/>
                  </a:lnTo>
                  <a:lnTo>
                    <a:pt x="31" y="5"/>
                  </a:lnTo>
                  <a:lnTo>
                    <a:pt x="21" y="11"/>
                  </a:lnTo>
                  <a:lnTo>
                    <a:pt x="0" y="21"/>
                  </a:lnTo>
                  <a:lnTo>
                    <a:pt x="0"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14" name="Freeform 18">
              <a:extLst>
                <a:ext uri="{FF2B5EF4-FFF2-40B4-BE49-F238E27FC236}">
                  <a16:creationId xmlns:a16="http://schemas.microsoft.com/office/drawing/2014/main" id="{3F01AB4A-9425-41B7-8E6D-E2290979DE3E}"/>
                </a:ext>
              </a:extLst>
            </p:cNvPr>
            <p:cNvSpPr>
              <a:spLocks/>
            </p:cNvSpPr>
            <p:nvPr/>
          </p:nvSpPr>
          <p:spPr bwMode="auto">
            <a:xfrm>
              <a:off x="945" y="2297"/>
              <a:ext cx="16" cy="46"/>
            </a:xfrm>
            <a:custGeom>
              <a:avLst/>
              <a:gdLst>
                <a:gd name="T0" fmla="*/ 16 w 16"/>
                <a:gd name="T1" fmla="*/ 46 h 46"/>
                <a:gd name="T2" fmla="*/ 5 w 16"/>
                <a:gd name="T3" fmla="*/ 31 h 46"/>
                <a:gd name="T4" fmla="*/ 5 w 16"/>
                <a:gd name="T5" fmla="*/ 16 h 46"/>
                <a:gd name="T6" fmla="*/ 5 w 16"/>
                <a:gd name="T7" fmla="*/ 10 h 46"/>
                <a:gd name="T8" fmla="*/ 0 w 16"/>
                <a:gd name="T9" fmla="*/ 0 h 46"/>
              </a:gdLst>
              <a:ahLst/>
              <a:cxnLst>
                <a:cxn ang="0">
                  <a:pos x="T0" y="T1"/>
                </a:cxn>
                <a:cxn ang="0">
                  <a:pos x="T2" y="T3"/>
                </a:cxn>
                <a:cxn ang="0">
                  <a:pos x="T4" y="T5"/>
                </a:cxn>
                <a:cxn ang="0">
                  <a:pos x="T6" y="T7"/>
                </a:cxn>
                <a:cxn ang="0">
                  <a:pos x="T8" y="T9"/>
                </a:cxn>
              </a:cxnLst>
              <a:rect l="0" t="0" r="r" b="b"/>
              <a:pathLst>
                <a:path w="16" h="46">
                  <a:moveTo>
                    <a:pt x="16" y="46"/>
                  </a:moveTo>
                  <a:lnTo>
                    <a:pt x="5" y="31"/>
                  </a:lnTo>
                  <a:lnTo>
                    <a:pt x="5" y="16"/>
                  </a:lnTo>
                  <a:lnTo>
                    <a:pt x="5" y="1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15" name="Freeform 19">
              <a:extLst>
                <a:ext uri="{FF2B5EF4-FFF2-40B4-BE49-F238E27FC236}">
                  <a16:creationId xmlns:a16="http://schemas.microsoft.com/office/drawing/2014/main" id="{BD0E0325-BEFD-475B-B1E2-5807580D3A67}"/>
                </a:ext>
              </a:extLst>
            </p:cNvPr>
            <p:cNvSpPr>
              <a:spLocks/>
            </p:cNvSpPr>
            <p:nvPr/>
          </p:nvSpPr>
          <p:spPr bwMode="auto">
            <a:xfrm>
              <a:off x="1110" y="2205"/>
              <a:ext cx="47" cy="36"/>
            </a:xfrm>
            <a:custGeom>
              <a:avLst/>
              <a:gdLst>
                <a:gd name="T0" fmla="*/ 47 w 47"/>
                <a:gd name="T1" fmla="*/ 36 h 36"/>
                <a:gd name="T2" fmla="*/ 21 w 47"/>
                <a:gd name="T3" fmla="*/ 5 h 36"/>
                <a:gd name="T4" fmla="*/ 11 w 47"/>
                <a:gd name="T5" fmla="*/ 5 h 36"/>
                <a:gd name="T6" fmla="*/ 0 w 47"/>
                <a:gd name="T7" fmla="*/ 0 h 36"/>
              </a:gdLst>
              <a:ahLst/>
              <a:cxnLst>
                <a:cxn ang="0">
                  <a:pos x="T0" y="T1"/>
                </a:cxn>
                <a:cxn ang="0">
                  <a:pos x="T2" y="T3"/>
                </a:cxn>
                <a:cxn ang="0">
                  <a:pos x="T4" y="T5"/>
                </a:cxn>
                <a:cxn ang="0">
                  <a:pos x="T6" y="T7"/>
                </a:cxn>
              </a:cxnLst>
              <a:rect l="0" t="0" r="r" b="b"/>
              <a:pathLst>
                <a:path w="47" h="36">
                  <a:moveTo>
                    <a:pt x="47" y="36"/>
                  </a:moveTo>
                  <a:lnTo>
                    <a:pt x="21" y="5"/>
                  </a:lnTo>
                  <a:lnTo>
                    <a:pt x="11" y="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16" name="Freeform 20">
              <a:extLst>
                <a:ext uri="{FF2B5EF4-FFF2-40B4-BE49-F238E27FC236}">
                  <a16:creationId xmlns:a16="http://schemas.microsoft.com/office/drawing/2014/main" id="{0F3F1CDF-056A-4DA7-9B4C-CBFE9EDA0CA1}"/>
                </a:ext>
              </a:extLst>
            </p:cNvPr>
            <p:cNvSpPr>
              <a:spLocks/>
            </p:cNvSpPr>
            <p:nvPr/>
          </p:nvSpPr>
          <p:spPr bwMode="auto">
            <a:xfrm>
              <a:off x="1100" y="2205"/>
              <a:ext cx="10" cy="25"/>
            </a:xfrm>
            <a:custGeom>
              <a:avLst/>
              <a:gdLst>
                <a:gd name="T0" fmla="*/ 10 w 10"/>
                <a:gd name="T1" fmla="*/ 0 h 25"/>
                <a:gd name="T2" fmla="*/ 5 w 10"/>
                <a:gd name="T3" fmla="*/ 15 h 25"/>
                <a:gd name="T4" fmla="*/ 0 w 10"/>
                <a:gd name="T5" fmla="*/ 25 h 25"/>
              </a:gdLst>
              <a:ahLst/>
              <a:cxnLst>
                <a:cxn ang="0">
                  <a:pos x="T0" y="T1"/>
                </a:cxn>
                <a:cxn ang="0">
                  <a:pos x="T2" y="T3"/>
                </a:cxn>
                <a:cxn ang="0">
                  <a:pos x="T4" y="T5"/>
                </a:cxn>
              </a:cxnLst>
              <a:rect l="0" t="0" r="r" b="b"/>
              <a:pathLst>
                <a:path w="10" h="25">
                  <a:moveTo>
                    <a:pt x="10" y="0"/>
                  </a:moveTo>
                  <a:lnTo>
                    <a:pt x="5" y="15"/>
                  </a:lnTo>
                  <a:lnTo>
                    <a:pt x="0" y="2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17" name="Freeform 21">
              <a:extLst>
                <a:ext uri="{FF2B5EF4-FFF2-40B4-BE49-F238E27FC236}">
                  <a16:creationId xmlns:a16="http://schemas.microsoft.com/office/drawing/2014/main" id="{E1E2A4E7-819B-4837-80AB-6243CF560A16}"/>
                </a:ext>
              </a:extLst>
            </p:cNvPr>
            <p:cNvSpPr>
              <a:spLocks/>
            </p:cNvSpPr>
            <p:nvPr/>
          </p:nvSpPr>
          <p:spPr bwMode="auto">
            <a:xfrm>
              <a:off x="1110" y="2169"/>
              <a:ext cx="67" cy="36"/>
            </a:xfrm>
            <a:custGeom>
              <a:avLst/>
              <a:gdLst>
                <a:gd name="T0" fmla="*/ 0 w 67"/>
                <a:gd name="T1" fmla="*/ 36 h 36"/>
                <a:gd name="T2" fmla="*/ 11 w 67"/>
                <a:gd name="T3" fmla="*/ 25 h 36"/>
                <a:gd name="T4" fmla="*/ 21 w 67"/>
                <a:gd name="T5" fmla="*/ 20 h 36"/>
                <a:gd name="T6" fmla="*/ 31 w 67"/>
                <a:gd name="T7" fmla="*/ 20 h 36"/>
                <a:gd name="T8" fmla="*/ 36 w 67"/>
                <a:gd name="T9" fmla="*/ 15 h 36"/>
                <a:gd name="T10" fmla="*/ 52 w 67"/>
                <a:gd name="T11" fmla="*/ 10 h 36"/>
                <a:gd name="T12" fmla="*/ 57 w 67"/>
                <a:gd name="T13" fmla="*/ 15 h 36"/>
                <a:gd name="T14" fmla="*/ 67 w 67"/>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36">
                  <a:moveTo>
                    <a:pt x="0" y="36"/>
                  </a:moveTo>
                  <a:lnTo>
                    <a:pt x="11" y="25"/>
                  </a:lnTo>
                  <a:lnTo>
                    <a:pt x="21" y="20"/>
                  </a:lnTo>
                  <a:lnTo>
                    <a:pt x="31" y="20"/>
                  </a:lnTo>
                  <a:lnTo>
                    <a:pt x="36" y="15"/>
                  </a:lnTo>
                  <a:lnTo>
                    <a:pt x="52" y="10"/>
                  </a:lnTo>
                  <a:lnTo>
                    <a:pt x="57" y="15"/>
                  </a:lnTo>
                  <a:lnTo>
                    <a:pt x="6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18" name="Freeform 22">
              <a:extLst>
                <a:ext uri="{FF2B5EF4-FFF2-40B4-BE49-F238E27FC236}">
                  <a16:creationId xmlns:a16="http://schemas.microsoft.com/office/drawing/2014/main" id="{1C4E435E-BB9E-49E1-A890-3269A7990A7F}"/>
                </a:ext>
              </a:extLst>
            </p:cNvPr>
            <p:cNvSpPr>
              <a:spLocks/>
            </p:cNvSpPr>
            <p:nvPr/>
          </p:nvSpPr>
          <p:spPr bwMode="auto">
            <a:xfrm>
              <a:off x="1177" y="2169"/>
              <a:ext cx="31" cy="113"/>
            </a:xfrm>
            <a:custGeom>
              <a:avLst/>
              <a:gdLst>
                <a:gd name="T0" fmla="*/ 0 w 31"/>
                <a:gd name="T1" fmla="*/ 0 h 113"/>
                <a:gd name="T2" fmla="*/ 6 w 31"/>
                <a:gd name="T3" fmla="*/ 20 h 113"/>
                <a:gd name="T4" fmla="*/ 21 w 31"/>
                <a:gd name="T5" fmla="*/ 30 h 113"/>
                <a:gd name="T6" fmla="*/ 31 w 31"/>
                <a:gd name="T7" fmla="*/ 36 h 113"/>
                <a:gd name="T8" fmla="*/ 31 w 31"/>
                <a:gd name="T9" fmla="*/ 46 h 113"/>
                <a:gd name="T10" fmla="*/ 31 w 31"/>
                <a:gd name="T11" fmla="*/ 66 h 113"/>
                <a:gd name="T12" fmla="*/ 26 w 31"/>
                <a:gd name="T13" fmla="*/ 77 h 113"/>
                <a:gd name="T14" fmla="*/ 16 w 31"/>
                <a:gd name="T15" fmla="*/ 87 h 113"/>
                <a:gd name="T16" fmla="*/ 11 w 31"/>
                <a:gd name="T17" fmla="*/ 102 h 113"/>
                <a:gd name="T18" fmla="*/ 6 w 31"/>
                <a:gd name="T19"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13">
                  <a:moveTo>
                    <a:pt x="0" y="0"/>
                  </a:moveTo>
                  <a:lnTo>
                    <a:pt x="6" y="20"/>
                  </a:lnTo>
                  <a:lnTo>
                    <a:pt x="21" y="30"/>
                  </a:lnTo>
                  <a:lnTo>
                    <a:pt x="31" y="36"/>
                  </a:lnTo>
                  <a:lnTo>
                    <a:pt x="31" y="46"/>
                  </a:lnTo>
                  <a:lnTo>
                    <a:pt x="31" y="66"/>
                  </a:lnTo>
                  <a:lnTo>
                    <a:pt x="26" y="77"/>
                  </a:lnTo>
                  <a:lnTo>
                    <a:pt x="16" y="87"/>
                  </a:lnTo>
                  <a:lnTo>
                    <a:pt x="11" y="102"/>
                  </a:lnTo>
                  <a:lnTo>
                    <a:pt x="6" y="11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19" name="Freeform 23">
              <a:extLst>
                <a:ext uri="{FF2B5EF4-FFF2-40B4-BE49-F238E27FC236}">
                  <a16:creationId xmlns:a16="http://schemas.microsoft.com/office/drawing/2014/main" id="{C48AB85E-1444-462D-82F6-94E04129ABA9}"/>
                </a:ext>
              </a:extLst>
            </p:cNvPr>
            <p:cNvSpPr>
              <a:spLocks/>
            </p:cNvSpPr>
            <p:nvPr/>
          </p:nvSpPr>
          <p:spPr bwMode="auto">
            <a:xfrm>
              <a:off x="1177" y="2138"/>
              <a:ext cx="78" cy="31"/>
            </a:xfrm>
            <a:custGeom>
              <a:avLst/>
              <a:gdLst>
                <a:gd name="T0" fmla="*/ 0 w 78"/>
                <a:gd name="T1" fmla="*/ 31 h 31"/>
                <a:gd name="T2" fmla="*/ 16 w 78"/>
                <a:gd name="T3" fmla="*/ 20 h 31"/>
                <a:gd name="T4" fmla="*/ 21 w 78"/>
                <a:gd name="T5" fmla="*/ 20 h 31"/>
                <a:gd name="T6" fmla="*/ 26 w 78"/>
                <a:gd name="T7" fmla="*/ 25 h 31"/>
                <a:gd name="T8" fmla="*/ 31 w 78"/>
                <a:gd name="T9" fmla="*/ 25 h 31"/>
                <a:gd name="T10" fmla="*/ 36 w 78"/>
                <a:gd name="T11" fmla="*/ 15 h 31"/>
                <a:gd name="T12" fmla="*/ 62 w 78"/>
                <a:gd name="T13" fmla="*/ 15 h 31"/>
                <a:gd name="T14" fmla="*/ 78 w 78"/>
                <a:gd name="T15" fmla="*/ 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31">
                  <a:moveTo>
                    <a:pt x="0" y="31"/>
                  </a:moveTo>
                  <a:lnTo>
                    <a:pt x="16" y="20"/>
                  </a:lnTo>
                  <a:lnTo>
                    <a:pt x="21" y="20"/>
                  </a:lnTo>
                  <a:lnTo>
                    <a:pt x="26" y="25"/>
                  </a:lnTo>
                  <a:lnTo>
                    <a:pt x="31" y="25"/>
                  </a:lnTo>
                  <a:lnTo>
                    <a:pt x="36" y="15"/>
                  </a:lnTo>
                  <a:lnTo>
                    <a:pt x="62" y="15"/>
                  </a:lnTo>
                  <a:lnTo>
                    <a:pt x="7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20" name="Freeform 24">
              <a:extLst>
                <a:ext uri="{FF2B5EF4-FFF2-40B4-BE49-F238E27FC236}">
                  <a16:creationId xmlns:a16="http://schemas.microsoft.com/office/drawing/2014/main" id="{072A3A8D-7074-4FE1-88FA-E9D5E116AF28}"/>
                </a:ext>
              </a:extLst>
            </p:cNvPr>
            <p:cNvSpPr>
              <a:spLocks/>
            </p:cNvSpPr>
            <p:nvPr/>
          </p:nvSpPr>
          <p:spPr bwMode="auto">
            <a:xfrm>
              <a:off x="1172" y="2112"/>
              <a:ext cx="83" cy="26"/>
            </a:xfrm>
            <a:custGeom>
              <a:avLst/>
              <a:gdLst>
                <a:gd name="T0" fmla="*/ 83 w 83"/>
                <a:gd name="T1" fmla="*/ 26 h 26"/>
                <a:gd name="T2" fmla="*/ 72 w 83"/>
                <a:gd name="T3" fmla="*/ 26 h 26"/>
                <a:gd name="T4" fmla="*/ 62 w 83"/>
                <a:gd name="T5" fmla="*/ 21 h 26"/>
                <a:gd name="T6" fmla="*/ 47 w 83"/>
                <a:gd name="T7" fmla="*/ 5 h 26"/>
                <a:gd name="T8" fmla="*/ 36 w 83"/>
                <a:gd name="T9" fmla="*/ 0 h 26"/>
                <a:gd name="T10" fmla="*/ 21 w 83"/>
                <a:gd name="T11" fmla="*/ 0 h 26"/>
                <a:gd name="T12" fmla="*/ 11 w 83"/>
                <a:gd name="T13" fmla="*/ 0 h 26"/>
                <a:gd name="T14" fmla="*/ 0 w 83"/>
                <a:gd name="T15" fmla="*/ 15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26">
                  <a:moveTo>
                    <a:pt x="83" y="26"/>
                  </a:moveTo>
                  <a:lnTo>
                    <a:pt x="72" y="26"/>
                  </a:lnTo>
                  <a:lnTo>
                    <a:pt x="62" y="21"/>
                  </a:lnTo>
                  <a:lnTo>
                    <a:pt x="47" y="5"/>
                  </a:lnTo>
                  <a:lnTo>
                    <a:pt x="36" y="0"/>
                  </a:lnTo>
                  <a:lnTo>
                    <a:pt x="21" y="0"/>
                  </a:lnTo>
                  <a:lnTo>
                    <a:pt x="11" y="0"/>
                  </a:lnTo>
                  <a:lnTo>
                    <a:pt x="0" y="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21" name="Freeform 25">
              <a:extLst>
                <a:ext uri="{FF2B5EF4-FFF2-40B4-BE49-F238E27FC236}">
                  <a16:creationId xmlns:a16="http://schemas.microsoft.com/office/drawing/2014/main" id="{5E35756C-169E-47E8-988C-5DBE12CE6C4E}"/>
                </a:ext>
              </a:extLst>
            </p:cNvPr>
            <p:cNvSpPr>
              <a:spLocks/>
            </p:cNvSpPr>
            <p:nvPr/>
          </p:nvSpPr>
          <p:spPr bwMode="auto">
            <a:xfrm>
              <a:off x="1131" y="2328"/>
              <a:ext cx="108" cy="93"/>
            </a:xfrm>
            <a:custGeom>
              <a:avLst/>
              <a:gdLst>
                <a:gd name="T0" fmla="*/ 0 w 108"/>
                <a:gd name="T1" fmla="*/ 93 h 93"/>
                <a:gd name="T2" fmla="*/ 77 w 108"/>
                <a:gd name="T3" fmla="*/ 57 h 93"/>
                <a:gd name="T4" fmla="*/ 77 w 108"/>
                <a:gd name="T5" fmla="*/ 46 h 93"/>
                <a:gd name="T6" fmla="*/ 82 w 108"/>
                <a:gd name="T7" fmla="*/ 41 h 93"/>
                <a:gd name="T8" fmla="*/ 88 w 108"/>
                <a:gd name="T9" fmla="*/ 36 h 93"/>
                <a:gd name="T10" fmla="*/ 93 w 108"/>
                <a:gd name="T11" fmla="*/ 31 h 93"/>
                <a:gd name="T12" fmla="*/ 103 w 108"/>
                <a:gd name="T13" fmla="*/ 21 h 93"/>
                <a:gd name="T14" fmla="*/ 108 w 108"/>
                <a:gd name="T15" fmla="*/ 10 h 93"/>
                <a:gd name="T16" fmla="*/ 108 w 108"/>
                <a:gd name="T1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93">
                  <a:moveTo>
                    <a:pt x="0" y="93"/>
                  </a:moveTo>
                  <a:lnTo>
                    <a:pt x="77" y="57"/>
                  </a:lnTo>
                  <a:lnTo>
                    <a:pt x="77" y="46"/>
                  </a:lnTo>
                  <a:lnTo>
                    <a:pt x="82" y="41"/>
                  </a:lnTo>
                  <a:lnTo>
                    <a:pt x="88" y="36"/>
                  </a:lnTo>
                  <a:lnTo>
                    <a:pt x="93" y="31"/>
                  </a:lnTo>
                  <a:lnTo>
                    <a:pt x="103" y="21"/>
                  </a:lnTo>
                  <a:lnTo>
                    <a:pt x="108" y="10"/>
                  </a:lnTo>
                  <a:lnTo>
                    <a:pt x="10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22" name="Freeform 26">
              <a:extLst>
                <a:ext uri="{FF2B5EF4-FFF2-40B4-BE49-F238E27FC236}">
                  <a16:creationId xmlns:a16="http://schemas.microsoft.com/office/drawing/2014/main" id="{850055F4-C780-4848-9FA1-AA04CECAE29C}"/>
                </a:ext>
              </a:extLst>
            </p:cNvPr>
            <p:cNvSpPr>
              <a:spLocks/>
            </p:cNvSpPr>
            <p:nvPr/>
          </p:nvSpPr>
          <p:spPr bwMode="auto">
            <a:xfrm>
              <a:off x="1152" y="2333"/>
              <a:ext cx="77" cy="26"/>
            </a:xfrm>
            <a:custGeom>
              <a:avLst/>
              <a:gdLst>
                <a:gd name="T0" fmla="*/ 0 w 77"/>
                <a:gd name="T1" fmla="*/ 21 h 26"/>
                <a:gd name="T2" fmla="*/ 15 w 77"/>
                <a:gd name="T3" fmla="*/ 21 h 26"/>
                <a:gd name="T4" fmla="*/ 25 w 77"/>
                <a:gd name="T5" fmla="*/ 26 h 26"/>
                <a:gd name="T6" fmla="*/ 46 w 77"/>
                <a:gd name="T7" fmla="*/ 26 h 26"/>
                <a:gd name="T8" fmla="*/ 61 w 77"/>
                <a:gd name="T9" fmla="*/ 16 h 26"/>
                <a:gd name="T10" fmla="*/ 67 w 77"/>
                <a:gd name="T11" fmla="*/ 5 h 26"/>
                <a:gd name="T12" fmla="*/ 77 w 77"/>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77" h="26">
                  <a:moveTo>
                    <a:pt x="0" y="21"/>
                  </a:moveTo>
                  <a:lnTo>
                    <a:pt x="15" y="21"/>
                  </a:lnTo>
                  <a:lnTo>
                    <a:pt x="25" y="26"/>
                  </a:lnTo>
                  <a:lnTo>
                    <a:pt x="46" y="26"/>
                  </a:lnTo>
                  <a:lnTo>
                    <a:pt x="61" y="16"/>
                  </a:lnTo>
                  <a:lnTo>
                    <a:pt x="67" y="5"/>
                  </a:lnTo>
                  <a:lnTo>
                    <a:pt x="7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23" name="Freeform 27">
              <a:extLst>
                <a:ext uri="{FF2B5EF4-FFF2-40B4-BE49-F238E27FC236}">
                  <a16:creationId xmlns:a16="http://schemas.microsoft.com/office/drawing/2014/main" id="{D5C77121-534B-49F6-A8EE-30C25A39EE89}"/>
                </a:ext>
              </a:extLst>
            </p:cNvPr>
            <p:cNvSpPr>
              <a:spLocks/>
            </p:cNvSpPr>
            <p:nvPr/>
          </p:nvSpPr>
          <p:spPr bwMode="auto">
            <a:xfrm>
              <a:off x="1162" y="2318"/>
              <a:ext cx="67" cy="15"/>
            </a:xfrm>
            <a:custGeom>
              <a:avLst/>
              <a:gdLst>
                <a:gd name="T0" fmla="*/ 0 w 67"/>
                <a:gd name="T1" fmla="*/ 0 h 15"/>
                <a:gd name="T2" fmla="*/ 10 w 67"/>
                <a:gd name="T3" fmla="*/ 0 h 15"/>
                <a:gd name="T4" fmla="*/ 31 w 67"/>
                <a:gd name="T5" fmla="*/ 10 h 15"/>
                <a:gd name="T6" fmla="*/ 51 w 67"/>
                <a:gd name="T7" fmla="*/ 15 h 15"/>
                <a:gd name="T8" fmla="*/ 67 w 67"/>
                <a:gd name="T9" fmla="*/ 15 h 15"/>
              </a:gdLst>
              <a:ahLst/>
              <a:cxnLst>
                <a:cxn ang="0">
                  <a:pos x="T0" y="T1"/>
                </a:cxn>
                <a:cxn ang="0">
                  <a:pos x="T2" y="T3"/>
                </a:cxn>
                <a:cxn ang="0">
                  <a:pos x="T4" y="T5"/>
                </a:cxn>
                <a:cxn ang="0">
                  <a:pos x="T6" y="T7"/>
                </a:cxn>
                <a:cxn ang="0">
                  <a:pos x="T8" y="T9"/>
                </a:cxn>
              </a:cxnLst>
              <a:rect l="0" t="0" r="r" b="b"/>
              <a:pathLst>
                <a:path w="67" h="15">
                  <a:moveTo>
                    <a:pt x="0" y="0"/>
                  </a:moveTo>
                  <a:lnTo>
                    <a:pt x="10" y="0"/>
                  </a:lnTo>
                  <a:lnTo>
                    <a:pt x="31" y="10"/>
                  </a:lnTo>
                  <a:lnTo>
                    <a:pt x="51" y="15"/>
                  </a:lnTo>
                  <a:lnTo>
                    <a:pt x="67" y="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24" name="Freeform 28">
              <a:extLst>
                <a:ext uri="{FF2B5EF4-FFF2-40B4-BE49-F238E27FC236}">
                  <a16:creationId xmlns:a16="http://schemas.microsoft.com/office/drawing/2014/main" id="{A5673A8C-E03D-462C-BB36-965848E68F7F}"/>
                </a:ext>
              </a:extLst>
            </p:cNvPr>
            <p:cNvSpPr>
              <a:spLocks/>
            </p:cNvSpPr>
            <p:nvPr/>
          </p:nvSpPr>
          <p:spPr bwMode="auto">
            <a:xfrm>
              <a:off x="1239" y="2292"/>
              <a:ext cx="21" cy="36"/>
            </a:xfrm>
            <a:custGeom>
              <a:avLst/>
              <a:gdLst>
                <a:gd name="T0" fmla="*/ 0 w 21"/>
                <a:gd name="T1" fmla="*/ 36 h 36"/>
                <a:gd name="T2" fmla="*/ 11 w 21"/>
                <a:gd name="T3" fmla="*/ 26 h 36"/>
                <a:gd name="T4" fmla="*/ 16 w 21"/>
                <a:gd name="T5" fmla="*/ 21 h 36"/>
                <a:gd name="T6" fmla="*/ 21 w 21"/>
                <a:gd name="T7" fmla="*/ 10 h 36"/>
                <a:gd name="T8" fmla="*/ 21 w 21"/>
                <a:gd name="T9" fmla="*/ 0 h 36"/>
              </a:gdLst>
              <a:ahLst/>
              <a:cxnLst>
                <a:cxn ang="0">
                  <a:pos x="T0" y="T1"/>
                </a:cxn>
                <a:cxn ang="0">
                  <a:pos x="T2" y="T3"/>
                </a:cxn>
                <a:cxn ang="0">
                  <a:pos x="T4" y="T5"/>
                </a:cxn>
                <a:cxn ang="0">
                  <a:pos x="T6" y="T7"/>
                </a:cxn>
                <a:cxn ang="0">
                  <a:pos x="T8" y="T9"/>
                </a:cxn>
              </a:cxnLst>
              <a:rect l="0" t="0" r="r" b="b"/>
              <a:pathLst>
                <a:path w="21" h="36">
                  <a:moveTo>
                    <a:pt x="0" y="36"/>
                  </a:moveTo>
                  <a:lnTo>
                    <a:pt x="11" y="26"/>
                  </a:lnTo>
                  <a:lnTo>
                    <a:pt x="16" y="21"/>
                  </a:lnTo>
                  <a:lnTo>
                    <a:pt x="21" y="10"/>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25" name="Freeform 29">
              <a:extLst>
                <a:ext uri="{FF2B5EF4-FFF2-40B4-BE49-F238E27FC236}">
                  <a16:creationId xmlns:a16="http://schemas.microsoft.com/office/drawing/2014/main" id="{C348DEA4-622D-431B-A5BF-197865B9CE89}"/>
                </a:ext>
              </a:extLst>
            </p:cNvPr>
            <p:cNvSpPr>
              <a:spLocks/>
            </p:cNvSpPr>
            <p:nvPr/>
          </p:nvSpPr>
          <p:spPr bwMode="auto">
            <a:xfrm>
              <a:off x="1213" y="2277"/>
              <a:ext cx="47" cy="15"/>
            </a:xfrm>
            <a:custGeom>
              <a:avLst/>
              <a:gdLst>
                <a:gd name="T0" fmla="*/ 47 w 47"/>
                <a:gd name="T1" fmla="*/ 15 h 15"/>
                <a:gd name="T2" fmla="*/ 37 w 47"/>
                <a:gd name="T3" fmla="*/ 5 h 15"/>
                <a:gd name="T4" fmla="*/ 16 w 47"/>
                <a:gd name="T5" fmla="*/ 0 h 15"/>
                <a:gd name="T6" fmla="*/ 0 w 47"/>
                <a:gd name="T7" fmla="*/ 5 h 15"/>
              </a:gdLst>
              <a:ahLst/>
              <a:cxnLst>
                <a:cxn ang="0">
                  <a:pos x="T0" y="T1"/>
                </a:cxn>
                <a:cxn ang="0">
                  <a:pos x="T2" y="T3"/>
                </a:cxn>
                <a:cxn ang="0">
                  <a:pos x="T4" y="T5"/>
                </a:cxn>
                <a:cxn ang="0">
                  <a:pos x="T6" y="T7"/>
                </a:cxn>
              </a:cxnLst>
              <a:rect l="0" t="0" r="r" b="b"/>
              <a:pathLst>
                <a:path w="47" h="15">
                  <a:moveTo>
                    <a:pt x="47" y="15"/>
                  </a:moveTo>
                  <a:lnTo>
                    <a:pt x="37" y="5"/>
                  </a:lnTo>
                  <a:lnTo>
                    <a:pt x="16" y="0"/>
                  </a:lnTo>
                  <a:lnTo>
                    <a:pt x="0"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26" name="Freeform 30">
              <a:extLst>
                <a:ext uri="{FF2B5EF4-FFF2-40B4-BE49-F238E27FC236}">
                  <a16:creationId xmlns:a16="http://schemas.microsoft.com/office/drawing/2014/main" id="{9D9EB57B-B288-4565-90BB-2F385B522EEC}"/>
                </a:ext>
              </a:extLst>
            </p:cNvPr>
            <p:cNvSpPr>
              <a:spLocks/>
            </p:cNvSpPr>
            <p:nvPr/>
          </p:nvSpPr>
          <p:spPr bwMode="auto">
            <a:xfrm>
              <a:off x="1260" y="2122"/>
              <a:ext cx="41" cy="170"/>
            </a:xfrm>
            <a:custGeom>
              <a:avLst/>
              <a:gdLst>
                <a:gd name="T0" fmla="*/ 0 w 41"/>
                <a:gd name="T1" fmla="*/ 170 h 170"/>
                <a:gd name="T2" fmla="*/ 21 w 41"/>
                <a:gd name="T3" fmla="*/ 149 h 170"/>
                <a:gd name="T4" fmla="*/ 21 w 41"/>
                <a:gd name="T5" fmla="*/ 134 h 170"/>
                <a:gd name="T6" fmla="*/ 31 w 41"/>
                <a:gd name="T7" fmla="*/ 129 h 170"/>
                <a:gd name="T8" fmla="*/ 31 w 41"/>
                <a:gd name="T9" fmla="*/ 113 h 170"/>
                <a:gd name="T10" fmla="*/ 36 w 41"/>
                <a:gd name="T11" fmla="*/ 93 h 170"/>
                <a:gd name="T12" fmla="*/ 41 w 41"/>
                <a:gd name="T13" fmla="*/ 77 h 170"/>
                <a:gd name="T14" fmla="*/ 36 w 41"/>
                <a:gd name="T15" fmla="*/ 67 h 170"/>
                <a:gd name="T16" fmla="*/ 41 w 41"/>
                <a:gd name="T17" fmla="*/ 57 h 170"/>
                <a:gd name="T18" fmla="*/ 41 w 41"/>
                <a:gd name="T19" fmla="*/ 47 h 170"/>
                <a:gd name="T20" fmla="*/ 36 w 41"/>
                <a:gd name="T21" fmla="*/ 36 h 170"/>
                <a:gd name="T22" fmla="*/ 36 w 41"/>
                <a:gd name="T23" fmla="*/ 31 h 170"/>
                <a:gd name="T24" fmla="*/ 15 w 41"/>
                <a:gd name="T25"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170">
                  <a:moveTo>
                    <a:pt x="0" y="170"/>
                  </a:moveTo>
                  <a:lnTo>
                    <a:pt x="21" y="149"/>
                  </a:lnTo>
                  <a:lnTo>
                    <a:pt x="21" y="134"/>
                  </a:lnTo>
                  <a:lnTo>
                    <a:pt x="31" y="129"/>
                  </a:lnTo>
                  <a:lnTo>
                    <a:pt x="31" y="113"/>
                  </a:lnTo>
                  <a:lnTo>
                    <a:pt x="36" y="93"/>
                  </a:lnTo>
                  <a:lnTo>
                    <a:pt x="41" y="77"/>
                  </a:lnTo>
                  <a:lnTo>
                    <a:pt x="36" y="67"/>
                  </a:lnTo>
                  <a:lnTo>
                    <a:pt x="41" y="57"/>
                  </a:lnTo>
                  <a:lnTo>
                    <a:pt x="41" y="47"/>
                  </a:lnTo>
                  <a:lnTo>
                    <a:pt x="36" y="36"/>
                  </a:lnTo>
                  <a:lnTo>
                    <a:pt x="36" y="31"/>
                  </a:lnTo>
                  <a:lnTo>
                    <a:pt x="1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27" name="Freeform 31">
              <a:extLst>
                <a:ext uri="{FF2B5EF4-FFF2-40B4-BE49-F238E27FC236}">
                  <a16:creationId xmlns:a16="http://schemas.microsoft.com/office/drawing/2014/main" id="{A88EC2B7-A21A-4678-8A1B-21AD59271982}"/>
                </a:ext>
              </a:extLst>
            </p:cNvPr>
            <p:cNvSpPr>
              <a:spLocks/>
            </p:cNvSpPr>
            <p:nvPr/>
          </p:nvSpPr>
          <p:spPr bwMode="auto">
            <a:xfrm>
              <a:off x="1275" y="2035"/>
              <a:ext cx="31" cy="87"/>
            </a:xfrm>
            <a:custGeom>
              <a:avLst/>
              <a:gdLst>
                <a:gd name="T0" fmla="*/ 0 w 31"/>
                <a:gd name="T1" fmla="*/ 87 h 87"/>
                <a:gd name="T2" fmla="*/ 0 w 31"/>
                <a:gd name="T3" fmla="*/ 72 h 87"/>
                <a:gd name="T4" fmla="*/ 16 w 31"/>
                <a:gd name="T5" fmla="*/ 56 h 87"/>
                <a:gd name="T6" fmla="*/ 21 w 31"/>
                <a:gd name="T7" fmla="*/ 41 h 87"/>
                <a:gd name="T8" fmla="*/ 26 w 31"/>
                <a:gd name="T9" fmla="*/ 31 h 87"/>
                <a:gd name="T10" fmla="*/ 21 w 31"/>
                <a:gd name="T11" fmla="*/ 26 h 87"/>
                <a:gd name="T12" fmla="*/ 26 w 31"/>
                <a:gd name="T13" fmla="*/ 15 h 87"/>
                <a:gd name="T14" fmla="*/ 31 w 31"/>
                <a:gd name="T15" fmla="*/ 10 h 87"/>
                <a:gd name="T16" fmla="*/ 31 w 31"/>
                <a:gd name="T1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87">
                  <a:moveTo>
                    <a:pt x="0" y="87"/>
                  </a:moveTo>
                  <a:lnTo>
                    <a:pt x="0" y="72"/>
                  </a:lnTo>
                  <a:lnTo>
                    <a:pt x="16" y="56"/>
                  </a:lnTo>
                  <a:lnTo>
                    <a:pt x="21" y="41"/>
                  </a:lnTo>
                  <a:lnTo>
                    <a:pt x="26" y="31"/>
                  </a:lnTo>
                  <a:lnTo>
                    <a:pt x="21" y="26"/>
                  </a:lnTo>
                  <a:lnTo>
                    <a:pt x="26" y="15"/>
                  </a:lnTo>
                  <a:lnTo>
                    <a:pt x="31" y="10"/>
                  </a:lnTo>
                  <a:lnTo>
                    <a:pt x="3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28" name="Freeform 32">
              <a:extLst>
                <a:ext uri="{FF2B5EF4-FFF2-40B4-BE49-F238E27FC236}">
                  <a16:creationId xmlns:a16="http://schemas.microsoft.com/office/drawing/2014/main" id="{445D1455-0E3F-4304-AC4D-9A7D5F467CF8}"/>
                </a:ext>
              </a:extLst>
            </p:cNvPr>
            <p:cNvSpPr>
              <a:spLocks/>
            </p:cNvSpPr>
            <p:nvPr/>
          </p:nvSpPr>
          <p:spPr bwMode="auto">
            <a:xfrm>
              <a:off x="1322" y="2004"/>
              <a:ext cx="103" cy="31"/>
            </a:xfrm>
            <a:custGeom>
              <a:avLst/>
              <a:gdLst>
                <a:gd name="T0" fmla="*/ 103 w 103"/>
                <a:gd name="T1" fmla="*/ 5 h 31"/>
                <a:gd name="T2" fmla="*/ 57 w 103"/>
                <a:gd name="T3" fmla="*/ 0 h 31"/>
                <a:gd name="T4" fmla="*/ 31 w 103"/>
                <a:gd name="T5" fmla="*/ 5 h 31"/>
                <a:gd name="T6" fmla="*/ 5 w 103"/>
                <a:gd name="T7" fmla="*/ 31 h 31"/>
                <a:gd name="T8" fmla="*/ 0 w 103"/>
                <a:gd name="T9" fmla="*/ 31 h 31"/>
              </a:gdLst>
              <a:ahLst/>
              <a:cxnLst>
                <a:cxn ang="0">
                  <a:pos x="T0" y="T1"/>
                </a:cxn>
                <a:cxn ang="0">
                  <a:pos x="T2" y="T3"/>
                </a:cxn>
                <a:cxn ang="0">
                  <a:pos x="T4" y="T5"/>
                </a:cxn>
                <a:cxn ang="0">
                  <a:pos x="T6" y="T7"/>
                </a:cxn>
                <a:cxn ang="0">
                  <a:pos x="T8" y="T9"/>
                </a:cxn>
              </a:cxnLst>
              <a:rect l="0" t="0" r="r" b="b"/>
              <a:pathLst>
                <a:path w="103" h="31">
                  <a:moveTo>
                    <a:pt x="103" y="5"/>
                  </a:moveTo>
                  <a:lnTo>
                    <a:pt x="57" y="0"/>
                  </a:lnTo>
                  <a:lnTo>
                    <a:pt x="31" y="5"/>
                  </a:lnTo>
                  <a:lnTo>
                    <a:pt x="5" y="31"/>
                  </a:lnTo>
                  <a:lnTo>
                    <a:pt x="0"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29" name="Freeform 33">
              <a:extLst>
                <a:ext uri="{FF2B5EF4-FFF2-40B4-BE49-F238E27FC236}">
                  <a16:creationId xmlns:a16="http://schemas.microsoft.com/office/drawing/2014/main" id="{5601CA60-32CF-4AD7-A54E-B783AB308590}"/>
                </a:ext>
              </a:extLst>
            </p:cNvPr>
            <p:cNvSpPr>
              <a:spLocks/>
            </p:cNvSpPr>
            <p:nvPr/>
          </p:nvSpPr>
          <p:spPr bwMode="auto">
            <a:xfrm>
              <a:off x="1322" y="2035"/>
              <a:ext cx="62" cy="51"/>
            </a:xfrm>
            <a:custGeom>
              <a:avLst/>
              <a:gdLst>
                <a:gd name="T0" fmla="*/ 0 w 62"/>
                <a:gd name="T1" fmla="*/ 0 h 51"/>
                <a:gd name="T2" fmla="*/ 41 w 62"/>
                <a:gd name="T3" fmla="*/ 36 h 51"/>
                <a:gd name="T4" fmla="*/ 62 w 62"/>
                <a:gd name="T5" fmla="*/ 51 h 51"/>
              </a:gdLst>
              <a:ahLst/>
              <a:cxnLst>
                <a:cxn ang="0">
                  <a:pos x="T0" y="T1"/>
                </a:cxn>
                <a:cxn ang="0">
                  <a:pos x="T2" y="T3"/>
                </a:cxn>
                <a:cxn ang="0">
                  <a:pos x="T4" y="T5"/>
                </a:cxn>
              </a:cxnLst>
              <a:rect l="0" t="0" r="r" b="b"/>
              <a:pathLst>
                <a:path w="62" h="51">
                  <a:moveTo>
                    <a:pt x="0" y="0"/>
                  </a:moveTo>
                  <a:lnTo>
                    <a:pt x="41" y="36"/>
                  </a:lnTo>
                  <a:lnTo>
                    <a:pt x="62" y="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30" name="Freeform 34">
              <a:extLst>
                <a:ext uri="{FF2B5EF4-FFF2-40B4-BE49-F238E27FC236}">
                  <a16:creationId xmlns:a16="http://schemas.microsoft.com/office/drawing/2014/main" id="{F4E70617-8094-4601-9095-72B60DCD4E6B}"/>
                </a:ext>
              </a:extLst>
            </p:cNvPr>
            <p:cNvSpPr>
              <a:spLocks/>
            </p:cNvSpPr>
            <p:nvPr/>
          </p:nvSpPr>
          <p:spPr bwMode="auto">
            <a:xfrm>
              <a:off x="1384" y="2086"/>
              <a:ext cx="10" cy="72"/>
            </a:xfrm>
            <a:custGeom>
              <a:avLst/>
              <a:gdLst>
                <a:gd name="T0" fmla="*/ 10 w 10"/>
                <a:gd name="T1" fmla="*/ 72 h 72"/>
                <a:gd name="T2" fmla="*/ 0 w 10"/>
                <a:gd name="T3" fmla="*/ 11 h 72"/>
                <a:gd name="T4" fmla="*/ 0 w 10"/>
                <a:gd name="T5" fmla="*/ 0 h 72"/>
              </a:gdLst>
              <a:ahLst/>
              <a:cxnLst>
                <a:cxn ang="0">
                  <a:pos x="T0" y="T1"/>
                </a:cxn>
                <a:cxn ang="0">
                  <a:pos x="T2" y="T3"/>
                </a:cxn>
                <a:cxn ang="0">
                  <a:pos x="T4" y="T5"/>
                </a:cxn>
              </a:cxnLst>
              <a:rect l="0" t="0" r="r" b="b"/>
              <a:pathLst>
                <a:path w="10" h="72">
                  <a:moveTo>
                    <a:pt x="10" y="72"/>
                  </a:moveTo>
                  <a:lnTo>
                    <a:pt x="0" y="1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31" name="Freeform 35">
              <a:extLst>
                <a:ext uri="{FF2B5EF4-FFF2-40B4-BE49-F238E27FC236}">
                  <a16:creationId xmlns:a16="http://schemas.microsoft.com/office/drawing/2014/main" id="{8F3015BA-6EB2-40A1-A3C6-DD0C16D781DC}"/>
                </a:ext>
              </a:extLst>
            </p:cNvPr>
            <p:cNvSpPr>
              <a:spLocks/>
            </p:cNvSpPr>
            <p:nvPr/>
          </p:nvSpPr>
          <p:spPr bwMode="auto">
            <a:xfrm>
              <a:off x="1384" y="2086"/>
              <a:ext cx="20" cy="1"/>
            </a:xfrm>
            <a:custGeom>
              <a:avLst/>
              <a:gdLst>
                <a:gd name="T0" fmla="*/ 0 w 20"/>
                <a:gd name="T1" fmla="*/ 10 w 20"/>
                <a:gd name="T2" fmla="*/ 20 w 20"/>
              </a:gdLst>
              <a:ahLst/>
              <a:cxnLst>
                <a:cxn ang="0">
                  <a:pos x="T0" y="0"/>
                </a:cxn>
                <a:cxn ang="0">
                  <a:pos x="T1" y="0"/>
                </a:cxn>
                <a:cxn ang="0">
                  <a:pos x="T2" y="0"/>
                </a:cxn>
              </a:cxnLst>
              <a:rect l="0" t="0" r="r" b="b"/>
              <a:pathLst>
                <a:path w="20">
                  <a:moveTo>
                    <a:pt x="0" y="0"/>
                  </a:moveTo>
                  <a:lnTo>
                    <a:pt x="10" y="0"/>
                  </a:lnTo>
                  <a:lnTo>
                    <a:pt x="2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32" name="Freeform 36">
              <a:extLst>
                <a:ext uri="{FF2B5EF4-FFF2-40B4-BE49-F238E27FC236}">
                  <a16:creationId xmlns:a16="http://schemas.microsoft.com/office/drawing/2014/main" id="{55EAFA2A-BE9A-4B90-A6F9-34D09FD8AEAC}"/>
                </a:ext>
              </a:extLst>
            </p:cNvPr>
            <p:cNvSpPr>
              <a:spLocks/>
            </p:cNvSpPr>
            <p:nvPr/>
          </p:nvSpPr>
          <p:spPr bwMode="auto">
            <a:xfrm>
              <a:off x="1430" y="2112"/>
              <a:ext cx="10" cy="67"/>
            </a:xfrm>
            <a:custGeom>
              <a:avLst/>
              <a:gdLst>
                <a:gd name="T0" fmla="*/ 0 w 10"/>
                <a:gd name="T1" fmla="*/ 67 h 67"/>
                <a:gd name="T2" fmla="*/ 10 w 10"/>
                <a:gd name="T3" fmla="*/ 10 h 67"/>
                <a:gd name="T4" fmla="*/ 0 w 10"/>
                <a:gd name="T5" fmla="*/ 0 h 67"/>
              </a:gdLst>
              <a:ahLst/>
              <a:cxnLst>
                <a:cxn ang="0">
                  <a:pos x="T0" y="T1"/>
                </a:cxn>
                <a:cxn ang="0">
                  <a:pos x="T2" y="T3"/>
                </a:cxn>
                <a:cxn ang="0">
                  <a:pos x="T4" y="T5"/>
                </a:cxn>
              </a:cxnLst>
              <a:rect l="0" t="0" r="r" b="b"/>
              <a:pathLst>
                <a:path w="10" h="67">
                  <a:moveTo>
                    <a:pt x="0" y="67"/>
                  </a:moveTo>
                  <a:lnTo>
                    <a:pt x="10" y="1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33" name="Freeform 37">
              <a:extLst>
                <a:ext uri="{FF2B5EF4-FFF2-40B4-BE49-F238E27FC236}">
                  <a16:creationId xmlns:a16="http://schemas.microsoft.com/office/drawing/2014/main" id="{B3E58EB7-CC8F-4081-A168-A6EEDFC554DF}"/>
                </a:ext>
              </a:extLst>
            </p:cNvPr>
            <p:cNvSpPr>
              <a:spLocks/>
            </p:cNvSpPr>
            <p:nvPr/>
          </p:nvSpPr>
          <p:spPr bwMode="auto">
            <a:xfrm>
              <a:off x="1430" y="2112"/>
              <a:ext cx="78" cy="26"/>
            </a:xfrm>
            <a:custGeom>
              <a:avLst/>
              <a:gdLst>
                <a:gd name="T0" fmla="*/ 0 w 78"/>
                <a:gd name="T1" fmla="*/ 0 h 26"/>
                <a:gd name="T2" fmla="*/ 41 w 78"/>
                <a:gd name="T3" fmla="*/ 5 h 26"/>
                <a:gd name="T4" fmla="*/ 62 w 78"/>
                <a:gd name="T5" fmla="*/ 26 h 26"/>
                <a:gd name="T6" fmla="*/ 78 w 78"/>
                <a:gd name="T7" fmla="*/ 21 h 26"/>
              </a:gdLst>
              <a:ahLst/>
              <a:cxnLst>
                <a:cxn ang="0">
                  <a:pos x="T0" y="T1"/>
                </a:cxn>
                <a:cxn ang="0">
                  <a:pos x="T2" y="T3"/>
                </a:cxn>
                <a:cxn ang="0">
                  <a:pos x="T4" y="T5"/>
                </a:cxn>
                <a:cxn ang="0">
                  <a:pos x="T6" y="T7"/>
                </a:cxn>
              </a:cxnLst>
              <a:rect l="0" t="0" r="r" b="b"/>
              <a:pathLst>
                <a:path w="78" h="26">
                  <a:moveTo>
                    <a:pt x="0" y="0"/>
                  </a:moveTo>
                  <a:lnTo>
                    <a:pt x="41" y="5"/>
                  </a:lnTo>
                  <a:lnTo>
                    <a:pt x="62" y="26"/>
                  </a:lnTo>
                  <a:lnTo>
                    <a:pt x="78"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34" name="Freeform 38">
              <a:extLst>
                <a:ext uri="{FF2B5EF4-FFF2-40B4-BE49-F238E27FC236}">
                  <a16:creationId xmlns:a16="http://schemas.microsoft.com/office/drawing/2014/main" id="{91DE5860-3634-4502-A3F7-06F1E89828D7}"/>
                </a:ext>
              </a:extLst>
            </p:cNvPr>
            <p:cNvSpPr>
              <a:spLocks/>
            </p:cNvSpPr>
            <p:nvPr/>
          </p:nvSpPr>
          <p:spPr bwMode="auto">
            <a:xfrm>
              <a:off x="1404" y="2086"/>
              <a:ext cx="26" cy="26"/>
            </a:xfrm>
            <a:custGeom>
              <a:avLst/>
              <a:gdLst>
                <a:gd name="T0" fmla="*/ 26 w 26"/>
                <a:gd name="T1" fmla="*/ 26 h 26"/>
                <a:gd name="T2" fmla="*/ 5 w 26"/>
                <a:gd name="T3" fmla="*/ 5 h 26"/>
                <a:gd name="T4" fmla="*/ 0 w 26"/>
                <a:gd name="T5" fmla="*/ 0 h 26"/>
              </a:gdLst>
              <a:ahLst/>
              <a:cxnLst>
                <a:cxn ang="0">
                  <a:pos x="T0" y="T1"/>
                </a:cxn>
                <a:cxn ang="0">
                  <a:pos x="T2" y="T3"/>
                </a:cxn>
                <a:cxn ang="0">
                  <a:pos x="T4" y="T5"/>
                </a:cxn>
              </a:cxnLst>
              <a:rect l="0" t="0" r="r" b="b"/>
              <a:pathLst>
                <a:path w="26" h="26">
                  <a:moveTo>
                    <a:pt x="26" y="26"/>
                  </a:moveTo>
                  <a:lnTo>
                    <a:pt x="5" y="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35" name="Freeform 39">
              <a:extLst>
                <a:ext uri="{FF2B5EF4-FFF2-40B4-BE49-F238E27FC236}">
                  <a16:creationId xmlns:a16="http://schemas.microsoft.com/office/drawing/2014/main" id="{A26A64F7-1DA1-4905-9CA1-FCE429D58925}"/>
                </a:ext>
              </a:extLst>
            </p:cNvPr>
            <p:cNvSpPr>
              <a:spLocks/>
            </p:cNvSpPr>
            <p:nvPr/>
          </p:nvSpPr>
          <p:spPr bwMode="auto">
            <a:xfrm>
              <a:off x="1404" y="2066"/>
              <a:ext cx="98" cy="20"/>
            </a:xfrm>
            <a:custGeom>
              <a:avLst/>
              <a:gdLst>
                <a:gd name="T0" fmla="*/ 98 w 98"/>
                <a:gd name="T1" fmla="*/ 0 h 20"/>
                <a:gd name="T2" fmla="*/ 36 w 98"/>
                <a:gd name="T3" fmla="*/ 5 h 20"/>
                <a:gd name="T4" fmla="*/ 0 w 98"/>
                <a:gd name="T5" fmla="*/ 20 h 20"/>
              </a:gdLst>
              <a:ahLst/>
              <a:cxnLst>
                <a:cxn ang="0">
                  <a:pos x="T0" y="T1"/>
                </a:cxn>
                <a:cxn ang="0">
                  <a:pos x="T2" y="T3"/>
                </a:cxn>
                <a:cxn ang="0">
                  <a:pos x="T4" y="T5"/>
                </a:cxn>
              </a:cxnLst>
              <a:rect l="0" t="0" r="r" b="b"/>
              <a:pathLst>
                <a:path w="98" h="20">
                  <a:moveTo>
                    <a:pt x="98" y="0"/>
                  </a:moveTo>
                  <a:lnTo>
                    <a:pt x="36" y="5"/>
                  </a:lnTo>
                  <a:lnTo>
                    <a:pt x="0" y="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36" name="Freeform 40">
              <a:extLst>
                <a:ext uri="{FF2B5EF4-FFF2-40B4-BE49-F238E27FC236}">
                  <a16:creationId xmlns:a16="http://schemas.microsoft.com/office/drawing/2014/main" id="{E88AF3AA-8154-40CB-AF32-930A2DE2DD7B}"/>
                </a:ext>
              </a:extLst>
            </p:cNvPr>
            <p:cNvSpPr>
              <a:spLocks/>
            </p:cNvSpPr>
            <p:nvPr/>
          </p:nvSpPr>
          <p:spPr bwMode="auto">
            <a:xfrm>
              <a:off x="1208" y="1994"/>
              <a:ext cx="57" cy="72"/>
            </a:xfrm>
            <a:custGeom>
              <a:avLst/>
              <a:gdLst>
                <a:gd name="T0" fmla="*/ 57 w 57"/>
                <a:gd name="T1" fmla="*/ 0 h 72"/>
                <a:gd name="T2" fmla="*/ 42 w 57"/>
                <a:gd name="T3" fmla="*/ 10 h 72"/>
                <a:gd name="T4" fmla="*/ 26 w 57"/>
                <a:gd name="T5" fmla="*/ 5 h 72"/>
                <a:gd name="T6" fmla="*/ 16 w 57"/>
                <a:gd name="T7" fmla="*/ 10 h 72"/>
                <a:gd name="T8" fmla="*/ 5 w 57"/>
                <a:gd name="T9" fmla="*/ 15 h 72"/>
                <a:gd name="T10" fmla="*/ 0 w 57"/>
                <a:gd name="T11" fmla="*/ 36 h 72"/>
                <a:gd name="T12" fmla="*/ 5 w 57"/>
                <a:gd name="T13" fmla="*/ 46 h 72"/>
                <a:gd name="T14" fmla="*/ 5 w 57"/>
                <a:gd name="T15" fmla="*/ 56 h 72"/>
                <a:gd name="T16" fmla="*/ 5 w 57"/>
                <a:gd name="T1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72">
                  <a:moveTo>
                    <a:pt x="57" y="0"/>
                  </a:moveTo>
                  <a:lnTo>
                    <a:pt x="42" y="10"/>
                  </a:lnTo>
                  <a:lnTo>
                    <a:pt x="26" y="5"/>
                  </a:lnTo>
                  <a:lnTo>
                    <a:pt x="16" y="10"/>
                  </a:lnTo>
                  <a:lnTo>
                    <a:pt x="5" y="15"/>
                  </a:lnTo>
                  <a:lnTo>
                    <a:pt x="0" y="36"/>
                  </a:lnTo>
                  <a:lnTo>
                    <a:pt x="5" y="46"/>
                  </a:lnTo>
                  <a:lnTo>
                    <a:pt x="5" y="56"/>
                  </a:lnTo>
                  <a:lnTo>
                    <a:pt x="5"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37" name="Freeform 41">
              <a:extLst>
                <a:ext uri="{FF2B5EF4-FFF2-40B4-BE49-F238E27FC236}">
                  <a16:creationId xmlns:a16="http://schemas.microsoft.com/office/drawing/2014/main" id="{92808216-1149-45F6-BD23-ECF57A9C3518}"/>
                </a:ext>
              </a:extLst>
            </p:cNvPr>
            <p:cNvSpPr>
              <a:spLocks/>
            </p:cNvSpPr>
            <p:nvPr/>
          </p:nvSpPr>
          <p:spPr bwMode="auto">
            <a:xfrm>
              <a:off x="1265" y="1994"/>
              <a:ext cx="41" cy="41"/>
            </a:xfrm>
            <a:custGeom>
              <a:avLst/>
              <a:gdLst>
                <a:gd name="T0" fmla="*/ 41 w 41"/>
                <a:gd name="T1" fmla="*/ 41 h 41"/>
                <a:gd name="T2" fmla="*/ 5 w 41"/>
                <a:gd name="T3" fmla="*/ 10 h 41"/>
                <a:gd name="T4" fmla="*/ 0 w 41"/>
                <a:gd name="T5" fmla="*/ 0 h 41"/>
              </a:gdLst>
              <a:ahLst/>
              <a:cxnLst>
                <a:cxn ang="0">
                  <a:pos x="T0" y="T1"/>
                </a:cxn>
                <a:cxn ang="0">
                  <a:pos x="T2" y="T3"/>
                </a:cxn>
                <a:cxn ang="0">
                  <a:pos x="T4" y="T5"/>
                </a:cxn>
              </a:cxnLst>
              <a:rect l="0" t="0" r="r" b="b"/>
              <a:pathLst>
                <a:path w="41" h="41">
                  <a:moveTo>
                    <a:pt x="41" y="41"/>
                  </a:moveTo>
                  <a:lnTo>
                    <a:pt x="5" y="1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38" name="Freeform 42">
              <a:extLst>
                <a:ext uri="{FF2B5EF4-FFF2-40B4-BE49-F238E27FC236}">
                  <a16:creationId xmlns:a16="http://schemas.microsoft.com/office/drawing/2014/main" id="{C77E1471-B370-49D9-B1F1-7F62184BA258}"/>
                </a:ext>
              </a:extLst>
            </p:cNvPr>
            <p:cNvSpPr>
              <a:spLocks/>
            </p:cNvSpPr>
            <p:nvPr/>
          </p:nvSpPr>
          <p:spPr bwMode="auto">
            <a:xfrm>
              <a:off x="1126" y="1901"/>
              <a:ext cx="67" cy="129"/>
            </a:xfrm>
            <a:custGeom>
              <a:avLst/>
              <a:gdLst>
                <a:gd name="T0" fmla="*/ 67 w 67"/>
                <a:gd name="T1" fmla="*/ 0 h 129"/>
                <a:gd name="T2" fmla="*/ 51 w 67"/>
                <a:gd name="T3" fmla="*/ 46 h 129"/>
                <a:gd name="T4" fmla="*/ 41 w 67"/>
                <a:gd name="T5" fmla="*/ 57 h 129"/>
                <a:gd name="T6" fmla="*/ 41 w 67"/>
                <a:gd name="T7" fmla="*/ 62 h 129"/>
                <a:gd name="T8" fmla="*/ 46 w 67"/>
                <a:gd name="T9" fmla="*/ 72 h 129"/>
                <a:gd name="T10" fmla="*/ 41 w 67"/>
                <a:gd name="T11" fmla="*/ 77 h 129"/>
                <a:gd name="T12" fmla="*/ 36 w 67"/>
                <a:gd name="T13" fmla="*/ 103 h 129"/>
                <a:gd name="T14" fmla="*/ 31 w 67"/>
                <a:gd name="T15" fmla="*/ 113 h 129"/>
                <a:gd name="T16" fmla="*/ 20 w 67"/>
                <a:gd name="T17" fmla="*/ 113 h 129"/>
                <a:gd name="T18" fmla="*/ 15 w 67"/>
                <a:gd name="T19" fmla="*/ 129 h 129"/>
                <a:gd name="T20" fmla="*/ 10 w 67"/>
                <a:gd name="T21" fmla="*/ 124 h 129"/>
                <a:gd name="T22" fmla="*/ 0 w 67"/>
                <a:gd name="T23"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129">
                  <a:moveTo>
                    <a:pt x="67" y="0"/>
                  </a:moveTo>
                  <a:lnTo>
                    <a:pt x="51" y="46"/>
                  </a:lnTo>
                  <a:lnTo>
                    <a:pt x="41" y="57"/>
                  </a:lnTo>
                  <a:lnTo>
                    <a:pt x="41" y="62"/>
                  </a:lnTo>
                  <a:lnTo>
                    <a:pt x="46" y="72"/>
                  </a:lnTo>
                  <a:lnTo>
                    <a:pt x="41" y="77"/>
                  </a:lnTo>
                  <a:lnTo>
                    <a:pt x="36" y="103"/>
                  </a:lnTo>
                  <a:lnTo>
                    <a:pt x="31" y="113"/>
                  </a:lnTo>
                  <a:lnTo>
                    <a:pt x="20" y="113"/>
                  </a:lnTo>
                  <a:lnTo>
                    <a:pt x="15" y="129"/>
                  </a:lnTo>
                  <a:lnTo>
                    <a:pt x="10" y="124"/>
                  </a:lnTo>
                  <a:lnTo>
                    <a:pt x="0" y="1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39" name="Freeform 43">
              <a:extLst>
                <a:ext uri="{FF2B5EF4-FFF2-40B4-BE49-F238E27FC236}">
                  <a16:creationId xmlns:a16="http://schemas.microsoft.com/office/drawing/2014/main" id="{837821B3-9094-4E6F-82DC-9761D9F1310D}"/>
                </a:ext>
              </a:extLst>
            </p:cNvPr>
            <p:cNvSpPr>
              <a:spLocks/>
            </p:cNvSpPr>
            <p:nvPr/>
          </p:nvSpPr>
          <p:spPr bwMode="auto">
            <a:xfrm>
              <a:off x="1069" y="2030"/>
              <a:ext cx="57" cy="123"/>
            </a:xfrm>
            <a:custGeom>
              <a:avLst/>
              <a:gdLst>
                <a:gd name="T0" fmla="*/ 57 w 57"/>
                <a:gd name="T1" fmla="*/ 0 h 123"/>
                <a:gd name="T2" fmla="*/ 52 w 57"/>
                <a:gd name="T3" fmla="*/ 10 h 123"/>
                <a:gd name="T4" fmla="*/ 46 w 57"/>
                <a:gd name="T5" fmla="*/ 31 h 123"/>
                <a:gd name="T6" fmla="*/ 41 w 57"/>
                <a:gd name="T7" fmla="*/ 36 h 123"/>
                <a:gd name="T8" fmla="*/ 41 w 57"/>
                <a:gd name="T9" fmla="*/ 51 h 123"/>
                <a:gd name="T10" fmla="*/ 41 w 57"/>
                <a:gd name="T11" fmla="*/ 61 h 123"/>
                <a:gd name="T12" fmla="*/ 41 w 57"/>
                <a:gd name="T13" fmla="*/ 82 h 123"/>
                <a:gd name="T14" fmla="*/ 21 w 57"/>
                <a:gd name="T15" fmla="*/ 97 h 123"/>
                <a:gd name="T16" fmla="*/ 10 w 57"/>
                <a:gd name="T17" fmla="*/ 113 h 123"/>
                <a:gd name="T18" fmla="*/ 5 w 57"/>
                <a:gd name="T19" fmla="*/ 118 h 123"/>
                <a:gd name="T20" fmla="*/ 0 w 57"/>
                <a:gd name="T2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123">
                  <a:moveTo>
                    <a:pt x="57" y="0"/>
                  </a:moveTo>
                  <a:lnTo>
                    <a:pt x="52" y="10"/>
                  </a:lnTo>
                  <a:lnTo>
                    <a:pt x="46" y="31"/>
                  </a:lnTo>
                  <a:lnTo>
                    <a:pt x="41" y="36"/>
                  </a:lnTo>
                  <a:lnTo>
                    <a:pt x="41" y="51"/>
                  </a:lnTo>
                  <a:lnTo>
                    <a:pt x="41" y="61"/>
                  </a:lnTo>
                  <a:lnTo>
                    <a:pt x="41" y="82"/>
                  </a:lnTo>
                  <a:lnTo>
                    <a:pt x="21" y="97"/>
                  </a:lnTo>
                  <a:lnTo>
                    <a:pt x="10" y="113"/>
                  </a:lnTo>
                  <a:lnTo>
                    <a:pt x="5" y="118"/>
                  </a:lnTo>
                  <a:lnTo>
                    <a:pt x="0" y="12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40" name="Freeform 44">
              <a:extLst>
                <a:ext uri="{FF2B5EF4-FFF2-40B4-BE49-F238E27FC236}">
                  <a16:creationId xmlns:a16="http://schemas.microsoft.com/office/drawing/2014/main" id="{9FDF6DDC-9496-4464-A961-E14D7F940AD9}"/>
                </a:ext>
              </a:extLst>
            </p:cNvPr>
            <p:cNvSpPr>
              <a:spLocks/>
            </p:cNvSpPr>
            <p:nvPr/>
          </p:nvSpPr>
          <p:spPr bwMode="auto">
            <a:xfrm>
              <a:off x="1028" y="2030"/>
              <a:ext cx="98" cy="61"/>
            </a:xfrm>
            <a:custGeom>
              <a:avLst/>
              <a:gdLst>
                <a:gd name="T0" fmla="*/ 98 w 98"/>
                <a:gd name="T1" fmla="*/ 0 h 61"/>
                <a:gd name="T2" fmla="*/ 87 w 98"/>
                <a:gd name="T3" fmla="*/ 0 h 61"/>
                <a:gd name="T4" fmla="*/ 72 w 98"/>
                <a:gd name="T5" fmla="*/ 10 h 61"/>
                <a:gd name="T6" fmla="*/ 62 w 98"/>
                <a:gd name="T7" fmla="*/ 15 h 61"/>
                <a:gd name="T8" fmla="*/ 56 w 98"/>
                <a:gd name="T9" fmla="*/ 25 h 61"/>
                <a:gd name="T10" fmla="*/ 56 w 98"/>
                <a:gd name="T11" fmla="*/ 31 h 61"/>
                <a:gd name="T12" fmla="*/ 51 w 98"/>
                <a:gd name="T13" fmla="*/ 25 h 61"/>
                <a:gd name="T14" fmla="*/ 46 w 98"/>
                <a:gd name="T15" fmla="*/ 25 h 61"/>
                <a:gd name="T16" fmla="*/ 41 w 98"/>
                <a:gd name="T17" fmla="*/ 31 h 61"/>
                <a:gd name="T18" fmla="*/ 41 w 98"/>
                <a:gd name="T19" fmla="*/ 25 h 61"/>
                <a:gd name="T20" fmla="*/ 31 w 98"/>
                <a:gd name="T21" fmla="*/ 31 h 61"/>
                <a:gd name="T22" fmla="*/ 31 w 98"/>
                <a:gd name="T23" fmla="*/ 41 h 61"/>
                <a:gd name="T24" fmla="*/ 15 w 98"/>
                <a:gd name="T25" fmla="*/ 46 h 61"/>
                <a:gd name="T26" fmla="*/ 15 w 98"/>
                <a:gd name="T27" fmla="*/ 56 h 61"/>
                <a:gd name="T28" fmla="*/ 10 w 98"/>
                <a:gd name="T29" fmla="*/ 56 h 61"/>
                <a:gd name="T30" fmla="*/ 0 w 98"/>
                <a:gd name="T31"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61">
                  <a:moveTo>
                    <a:pt x="98" y="0"/>
                  </a:moveTo>
                  <a:lnTo>
                    <a:pt x="87" y="0"/>
                  </a:lnTo>
                  <a:lnTo>
                    <a:pt x="72" y="10"/>
                  </a:lnTo>
                  <a:lnTo>
                    <a:pt x="62" y="15"/>
                  </a:lnTo>
                  <a:lnTo>
                    <a:pt x="56" y="25"/>
                  </a:lnTo>
                  <a:lnTo>
                    <a:pt x="56" y="31"/>
                  </a:lnTo>
                  <a:lnTo>
                    <a:pt x="51" y="25"/>
                  </a:lnTo>
                  <a:lnTo>
                    <a:pt x="46" y="25"/>
                  </a:lnTo>
                  <a:lnTo>
                    <a:pt x="41" y="31"/>
                  </a:lnTo>
                  <a:lnTo>
                    <a:pt x="41" y="25"/>
                  </a:lnTo>
                  <a:lnTo>
                    <a:pt x="31" y="31"/>
                  </a:lnTo>
                  <a:lnTo>
                    <a:pt x="31" y="41"/>
                  </a:lnTo>
                  <a:lnTo>
                    <a:pt x="15" y="46"/>
                  </a:lnTo>
                  <a:lnTo>
                    <a:pt x="15" y="56"/>
                  </a:lnTo>
                  <a:lnTo>
                    <a:pt x="10" y="56"/>
                  </a:lnTo>
                  <a:lnTo>
                    <a:pt x="0" y="6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41" name="Freeform 45">
              <a:extLst>
                <a:ext uri="{FF2B5EF4-FFF2-40B4-BE49-F238E27FC236}">
                  <a16:creationId xmlns:a16="http://schemas.microsoft.com/office/drawing/2014/main" id="{A3205D3E-B03C-4458-AC87-CD2669A381F3}"/>
                </a:ext>
              </a:extLst>
            </p:cNvPr>
            <p:cNvSpPr>
              <a:spLocks/>
            </p:cNvSpPr>
            <p:nvPr/>
          </p:nvSpPr>
          <p:spPr bwMode="auto">
            <a:xfrm>
              <a:off x="956" y="2117"/>
              <a:ext cx="20" cy="134"/>
            </a:xfrm>
            <a:custGeom>
              <a:avLst/>
              <a:gdLst>
                <a:gd name="T0" fmla="*/ 15 w 20"/>
                <a:gd name="T1" fmla="*/ 0 h 134"/>
                <a:gd name="T2" fmla="*/ 10 w 20"/>
                <a:gd name="T3" fmla="*/ 16 h 134"/>
                <a:gd name="T4" fmla="*/ 5 w 20"/>
                <a:gd name="T5" fmla="*/ 31 h 134"/>
                <a:gd name="T6" fmla="*/ 5 w 20"/>
                <a:gd name="T7" fmla="*/ 41 h 134"/>
                <a:gd name="T8" fmla="*/ 15 w 20"/>
                <a:gd name="T9" fmla="*/ 57 h 134"/>
                <a:gd name="T10" fmla="*/ 15 w 20"/>
                <a:gd name="T11" fmla="*/ 67 h 134"/>
                <a:gd name="T12" fmla="*/ 20 w 20"/>
                <a:gd name="T13" fmla="*/ 77 h 134"/>
                <a:gd name="T14" fmla="*/ 20 w 20"/>
                <a:gd name="T15" fmla="*/ 98 h 134"/>
                <a:gd name="T16" fmla="*/ 15 w 20"/>
                <a:gd name="T17" fmla="*/ 113 h 134"/>
                <a:gd name="T18" fmla="*/ 10 w 20"/>
                <a:gd name="T19" fmla="*/ 118 h 134"/>
                <a:gd name="T20" fmla="*/ 5 w 20"/>
                <a:gd name="T21" fmla="*/ 129 h 134"/>
                <a:gd name="T22" fmla="*/ 0 w 20"/>
                <a:gd name="T23"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34">
                  <a:moveTo>
                    <a:pt x="15" y="0"/>
                  </a:moveTo>
                  <a:lnTo>
                    <a:pt x="10" y="16"/>
                  </a:lnTo>
                  <a:lnTo>
                    <a:pt x="5" y="31"/>
                  </a:lnTo>
                  <a:lnTo>
                    <a:pt x="5" y="41"/>
                  </a:lnTo>
                  <a:lnTo>
                    <a:pt x="15" y="57"/>
                  </a:lnTo>
                  <a:lnTo>
                    <a:pt x="15" y="67"/>
                  </a:lnTo>
                  <a:lnTo>
                    <a:pt x="20" y="77"/>
                  </a:lnTo>
                  <a:lnTo>
                    <a:pt x="20" y="98"/>
                  </a:lnTo>
                  <a:lnTo>
                    <a:pt x="15" y="113"/>
                  </a:lnTo>
                  <a:lnTo>
                    <a:pt x="10" y="118"/>
                  </a:lnTo>
                  <a:lnTo>
                    <a:pt x="5" y="129"/>
                  </a:lnTo>
                  <a:lnTo>
                    <a:pt x="0" y="13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42" name="Freeform 46">
              <a:extLst>
                <a:ext uri="{FF2B5EF4-FFF2-40B4-BE49-F238E27FC236}">
                  <a16:creationId xmlns:a16="http://schemas.microsoft.com/office/drawing/2014/main" id="{4A8642C4-AB22-4799-AB15-5C826BAD8A14}"/>
                </a:ext>
              </a:extLst>
            </p:cNvPr>
            <p:cNvSpPr>
              <a:spLocks/>
            </p:cNvSpPr>
            <p:nvPr/>
          </p:nvSpPr>
          <p:spPr bwMode="auto">
            <a:xfrm>
              <a:off x="945" y="2117"/>
              <a:ext cx="26" cy="10"/>
            </a:xfrm>
            <a:custGeom>
              <a:avLst/>
              <a:gdLst>
                <a:gd name="T0" fmla="*/ 26 w 26"/>
                <a:gd name="T1" fmla="*/ 0 h 10"/>
                <a:gd name="T2" fmla="*/ 21 w 26"/>
                <a:gd name="T3" fmla="*/ 10 h 10"/>
                <a:gd name="T4" fmla="*/ 11 w 26"/>
                <a:gd name="T5" fmla="*/ 10 h 10"/>
                <a:gd name="T6" fmla="*/ 0 w 26"/>
                <a:gd name="T7" fmla="*/ 10 h 10"/>
              </a:gdLst>
              <a:ahLst/>
              <a:cxnLst>
                <a:cxn ang="0">
                  <a:pos x="T0" y="T1"/>
                </a:cxn>
                <a:cxn ang="0">
                  <a:pos x="T2" y="T3"/>
                </a:cxn>
                <a:cxn ang="0">
                  <a:pos x="T4" y="T5"/>
                </a:cxn>
                <a:cxn ang="0">
                  <a:pos x="T6" y="T7"/>
                </a:cxn>
              </a:cxnLst>
              <a:rect l="0" t="0" r="r" b="b"/>
              <a:pathLst>
                <a:path w="26" h="10">
                  <a:moveTo>
                    <a:pt x="26" y="0"/>
                  </a:moveTo>
                  <a:lnTo>
                    <a:pt x="21" y="10"/>
                  </a:lnTo>
                  <a:lnTo>
                    <a:pt x="11" y="10"/>
                  </a:lnTo>
                  <a:lnTo>
                    <a:pt x="0"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43" name="Freeform 47">
              <a:extLst>
                <a:ext uri="{FF2B5EF4-FFF2-40B4-BE49-F238E27FC236}">
                  <a16:creationId xmlns:a16="http://schemas.microsoft.com/office/drawing/2014/main" id="{849B7F5E-1900-40A2-8EEF-A5E7EF465D8C}"/>
                </a:ext>
              </a:extLst>
            </p:cNvPr>
            <p:cNvSpPr>
              <a:spLocks/>
            </p:cNvSpPr>
            <p:nvPr/>
          </p:nvSpPr>
          <p:spPr bwMode="auto">
            <a:xfrm>
              <a:off x="863" y="2055"/>
              <a:ext cx="82" cy="72"/>
            </a:xfrm>
            <a:custGeom>
              <a:avLst/>
              <a:gdLst>
                <a:gd name="T0" fmla="*/ 82 w 82"/>
                <a:gd name="T1" fmla="*/ 72 h 72"/>
                <a:gd name="T2" fmla="*/ 56 w 82"/>
                <a:gd name="T3" fmla="*/ 62 h 72"/>
                <a:gd name="T4" fmla="*/ 46 w 82"/>
                <a:gd name="T5" fmla="*/ 57 h 72"/>
                <a:gd name="T6" fmla="*/ 41 w 82"/>
                <a:gd name="T7" fmla="*/ 42 h 72"/>
                <a:gd name="T8" fmla="*/ 20 w 82"/>
                <a:gd name="T9" fmla="*/ 26 h 72"/>
                <a:gd name="T10" fmla="*/ 0 w 82"/>
                <a:gd name="T11" fmla="*/ 0 h 72"/>
              </a:gdLst>
              <a:ahLst/>
              <a:cxnLst>
                <a:cxn ang="0">
                  <a:pos x="T0" y="T1"/>
                </a:cxn>
                <a:cxn ang="0">
                  <a:pos x="T2" y="T3"/>
                </a:cxn>
                <a:cxn ang="0">
                  <a:pos x="T4" y="T5"/>
                </a:cxn>
                <a:cxn ang="0">
                  <a:pos x="T6" y="T7"/>
                </a:cxn>
                <a:cxn ang="0">
                  <a:pos x="T8" y="T9"/>
                </a:cxn>
                <a:cxn ang="0">
                  <a:pos x="T10" y="T11"/>
                </a:cxn>
              </a:cxnLst>
              <a:rect l="0" t="0" r="r" b="b"/>
              <a:pathLst>
                <a:path w="82" h="72">
                  <a:moveTo>
                    <a:pt x="82" y="72"/>
                  </a:moveTo>
                  <a:lnTo>
                    <a:pt x="56" y="62"/>
                  </a:lnTo>
                  <a:lnTo>
                    <a:pt x="46" y="57"/>
                  </a:lnTo>
                  <a:lnTo>
                    <a:pt x="41" y="42"/>
                  </a:lnTo>
                  <a:lnTo>
                    <a:pt x="20" y="26"/>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44" name="Freeform 48">
              <a:extLst>
                <a:ext uri="{FF2B5EF4-FFF2-40B4-BE49-F238E27FC236}">
                  <a16:creationId xmlns:a16="http://schemas.microsoft.com/office/drawing/2014/main" id="{DE8366CE-C32B-490C-926F-C214DC62763B}"/>
                </a:ext>
              </a:extLst>
            </p:cNvPr>
            <p:cNvSpPr>
              <a:spLocks/>
            </p:cNvSpPr>
            <p:nvPr/>
          </p:nvSpPr>
          <p:spPr bwMode="auto">
            <a:xfrm>
              <a:off x="925" y="2127"/>
              <a:ext cx="20" cy="26"/>
            </a:xfrm>
            <a:custGeom>
              <a:avLst/>
              <a:gdLst>
                <a:gd name="T0" fmla="*/ 20 w 20"/>
                <a:gd name="T1" fmla="*/ 0 h 26"/>
                <a:gd name="T2" fmla="*/ 15 w 20"/>
                <a:gd name="T3" fmla="*/ 21 h 26"/>
                <a:gd name="T4" fmla="*/ 5 w 20"/>
                <a:gd name="T5" fmla="*/ 26 h 26"/>
                <a:gd name="T6" fmla="*/ 0 w 20"/>
                <a:gd name="T7" fmla="*/ 26 h 26"/>
              </a:gdLst>
              <a:ahLst/>
              <a:cxnLst>
                <a:cxn ang="0">
                  <a:pos x="T0" y="T1"/>
                </a:cxn>
                <a:cxn ang="0">
                  <a:pos x="T2" y="T3"/>
                </a:cxn>
                <a:cxn ang="0">
                  <a:pos x="T4" y="T5"/>
                </a:cxn>
                <a:cxn ang="0">
                  <a:pos x="T6" y="T7"/>
                </a:cxn>
              </a:cxnLst>
              <a:rect l="0" t="0" r="r" b="b"/>
              <a:pathLst>
                <a:path w="20" h="26">
                  <a:moveTo>
                    <a:pt x="20" y="0"/>
                  </a:moveTo>
                  <a:lnTo>
                    <a:pt x="15" y="21"/>
                  </a:lnTo>
                  <a:lnTo>
                    <a:pt x="5" y="26"/>
                  </a:lnTo>
                  <a:lnTo>
                    <a:pt x="0" y="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45" name="Freeform 49">
              <a:extLst>
                <a:ext uri="{FF2B5EF4-FFF2-40B4-BE49-F238E27FC236}">
                  <a16:creationId xmlns:a16="http://schemas.microsoft.com/office/drawing/2014/main" id="{436D9C91-75EB-47FC-8A2D-D8B2E4F3FD18}"/>
                </a:ext>
              </a:extLst>
            </p:cNvPr>
            <p:cNvSpPr>
              <a:spLocks/>
            </p:cNvSpPr>
            <p:nvPr/>
          </p:nvSpPr>
          <p:spPr bwMode="auto">
            <a:xfrm>
              <a:off x="852" y="2122"/>
              <a:ext cx="73" cy="31"/>
            </a:xfrm>
            <a:custGeom>
              <a:avLst/>
              <a:gdLst>
                <a:gd name="T0" fmla="*/ 73 w 73"/>
                <a:gd name="T1" fmla="*/ 31 h 31"/>
                <a:gd name="T2" fmla="*/ 26 w 73"/>
                <a:gd name="T3" fmla="*/ 11 h 31"/>
                <a:gd name="T4" fmla="*/ 16 w 73"/>
                <a:gd name="T5" fmla="*/ 11 h 31"/>
                <a:gd name="T6" fmla="*/ 11 w 73"/>
                <a:gd name="T7" fmla="*/ 11 h 31"/>
                <a:gd name="T8" fmla="*/ 0 w 73"/>
                <a:gd name="T9" fmla="*/ 0 h 31"/>
              </a:gdLst>
              <a:ahLst/>
              <a:cxnLst>
                <a:cxn ang="0">
                  <a:pos x="T0" y="T1"/>
                </a:cxn>
                <a:cxn ang="0">
                  <a:pos x="T2" y="T3"/>
                </a:cxn>
                <a:cxn ang="0">
                  <a:pos x="T4" y="T5"/>
                </a:cxn>
                <a:cxn ang="0">
                  <a:pos x="T6" y="T7"/>
                </a:cxn>
                <a:cxn ang="0">
                  <a:pos x="T8" y="T9"/>
                </a:cxn>
              </a:cxnLst>
              <a:rect l="0" t="0" r="r" b="b"/>
              <a:pathLst>
                <a:path w="73" h="31">
                  <a:moveTo>
                    <a:pt x="73" y="31"/>
                  </a:moveTo>
                  <a:lnTo>
                    <a:pt x="26" y="11"/>
                  </a:lnTo>
                  <a:lnTo>
                    <a:pt x="16" y="11"/>
                  </a:lnTo>
                  <a:lnTo>
                    <a:pt x="11" y="1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46" name="Freeform 50">
              <a:extLst>
                <a:ext uri="{FF2B5EF4-FFF2-40B4-BE49-F238E27FC236}">
                  <a16:creationId xmlns:a16="http://schemas.microsoft.com/office/drawing/2014/main" id="{199343D3-9700-43FB-98A9-6C7DF25DC72B}"/>
                </a:ext>
              </a:extLst>
            </p:cNvPr>
            <p:cNvSpPr>
              <a:spLocks/>
            </p:cNvSpPr>
            <p:nvPr/>
          </p:nvSpPr>
          <p:spPr bwMode="auto">
            <a:xfrm>
              <a:off x="904" y="2153"/>
              <a:ext cx="21" cy="31"/>
            </a:xfrm>
            <a:custGeom>
              <a:avLst/>
              <a:gdLst>
                <a:gd name="T0" fmla="*/ 21 w 21"/>
                <a:gd name="T1" fmla="*/ 0 h 31"/>
                <a:gd name="T2" fmla="*/ 10 w 21"/>
                <a:gd name="T3" fmla="*/ 16 h 31"/>
                <a:gd name="T4" fmla="*/ 5 w 21"/>
                <a:gd name="T5" fmla="*/ 21 h 31"/>
                <a:gd name="T6" fmla="*/ 0 w 21"/>
                <a:gd name="T7" fmla="*/ 31 h 31"/>
              </a:gdLst>
              <a:ahLst/>
              <a:cxnLst>
                <a:cxn ang="0">
                  <a:pos x="T0" y="T1"/>
                </a:cxn>
                <a:cxn ang="0">
                  <a:pos x="T2" y="T3"/>
                </a:cxn>
                <a:cxn ang="0">
                  <a:pos x="T4" y="T5"/>
                </a:cxn>
                <a:cxn ang="0">
                  <a:pos x="T6" y="T7"/>
                </a:cxn>
              </a:cxnLst>
              <a:rect l="0" t="0" r="r" b="b"/>
              <a:pathLst>
                <a:path w="21" h="31">
                  <a:moveTo>
                    <a:pt x="21" y="0"/>
                  </a:moveTo>
                  <a:lnTo>
                    <a:pt x="10" y="16"/>
                  </a:lnTo>
                  <a:lnTo>
                    <a:pt x="5" y="21"/>
                  </a:lnTo>
                  <a:lnTo>
                    <a:pt x="0"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47" name="Freeform 51">
              <a:extLst>
                <a:ext uri="{FF2B5EF4-FFF2-40B4-BE49-F238E27FC236}">
                  <a16:creationId xmlns:a16="http://schemas.microsoft.com/office/drawing/2014/main" id="{CD28E801-4043-4A75-A551-443F987D32B5}"/>
                </a:ext>
              </a:extLst>
            </p:cNvPr>
            <p:cNvSpPr>
              <a:spLocks/>
            </p:cNvSpPr>
            <p:nvPr/>
          </p:nvSpPr>
          <p:spPr bwMode="auto">
            <a:xfrm>
              <a:off x="832" y="2179"/>
              <a:ext cx="72" cy="5"/>
            </a:xfrm>
            <a:custGeom>
              <a:avLst/>
              <a:gdLst>
                <a:gd name="T0" fmla="*/ 72 w 72"/>
                <a:gd name="T1" fmla="*/ 5 h 5"/>
                <a:gd name="T2" fmla="*/ 51 w 72"/>
                <a:gd name="T3" fmla="*/ 5 h 5"/>
                <a:gd name="T4" fmla="*/ 41 w 72"/>
                <a:gd name="T5" fmla="*/ 5 h 5"/>
                <a:gd name="T6" fmla="*/ 31 w 72"/>
                <a:gd name="T7" fmla="*/ 5 h 5"/>
                <a:gd name="T8" fmla="*/ 10 w 72"/>
                <a:gd name="T9" fmla="*/ 5 h 5"/>
                <a:gd name="T10" fmla="*/ 0 w 72"/>
                <a:gd name="T11" fmla="*/ 0 h 5"/>
              </a:gdLst>
              <a:ahLst/>
              <a:cxnLst>
                <a:cxn ang="0">
                  <a:pos x="T0" y="T1"/>
                </a:cxn>
                <a:cxn ang="0">
                  <a:pos x="T2" y="T3"/>
                </a:cxn>
                <a:cxn ang="0">
                  <a:pos x="T4" y="T5"/>
                </a:cxn>
                <a:cxn ang="0">
                  <a:pos x="T6" y="T7"/>
                </a:cxn>
                <a:cxn ang="0">
                  <a:pos x="T8" y="T9"/>
                </a:cxn>
                <a:cxn ang="0">
                  <a:pos x="T10" y="T11"/>
                </a:cxn>
              </a:cxnLst>
              <a:rect l="0" t="0" r="r" b="b"/>
              <a:pathLst>
                <a:path w="72" h="5">
                  <a:moveTo>
                    <a:pt x="72" y="5"/>
                  </a:moveTo>
                  <a:lnTo>
                    <a:pt x="51" y="5"/>
                  </a:lnTo>
                  <a:lnTo>
                    <a:pt x="41" y="5"/>
                  </a:lnTo>
                  <a:lnTo>
                    <a:pt x="31" y="5"/>
                  </a:lnTo>
                  <a:lnTo>
                    <a:pt x="10" y="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48" name="Freeform 52">
              <a:extLst>
                <a:ext uri="{FF2B5EF4-FFF2-40B4-BE49-F238E27FC236}">
                  <a16:creationId xmlns:a16="http://schemas.microsoft.com/office/drawing/2014/main" id="{90CD66D6-652E-4F0B-90C2-216E7D59EFC6}"/>
                </a:ext>
              </a:extLst>
            </p:cNvPr>
            <p:cNvSpPr>
              <a:spLocks/>
            </p:cNvSpPr>
            <p:nvPr/>
          </p:nvSpPr>
          <p:spPr bwMode="auto">
            <a:xfrm>
              <a:off x="894" y="2184"/>
              <a:ext cx="10" cy="26"/>
            </a:xfrm>
            <a:custGeom>
              <a:avLst/>
              <a:gdLst>
                <a:gd name="T0" fmla="*/ 10 w 10"/>
                <a:gd name="T1" fmla="*/ 0 h 26"/>
                <a:gd name="T2" fmla="*/ 5 w 10"/>
                <a:gd name="T3" fmla="*/ 10 h 26"/>
                <a:gd name="T4" fmla="*/ 0 w 10"/>
                <a:gd name="T5" fmla="*/ 15 h 26"/>
                <a:gd name="T6" fmla="*/ 0 w 10"/>
                <a:gd name="T7" fmla="*/ 26 h 26"/>
              </a:gdLst>
              <a:ahLst/>
              <a:cxnLst>
                <a:cxn ang="0">
                  <a:pos x="T0" y="T1"/>
                </a:cxn>
                <a:cxn ang="0">
                  <a:pos x="T2" y="T3"/>
                </a:cxn>
                <a:cxn ang="0">
                  <a:pos x="T4" y="T5"/>
                </a:cxn>
                <a:cxn ang="0">
                  <a:pos x="T6" y="T7"/>
                </a:cxn>
              </a:cxnLst>
              <a:rect l="0" t="0" r="r" b="b"/>
              <a:pathLst>
                <a:path w="10" h="26">
                  <a:moveTo>
                    <a:pt x="10" y="0"/>
                  </a:moveTo>
                  <a:lnTo>
                    <a:pt x="5" y="10"/>
                  </a:lnTo>
                  <a:lnTo>
                    <a:pt x="0" y="15"/>
                  </a:lnTo>
                  <a:lnTo>
                    <a:pt x="0" y="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49" name="Freeform 53">
              <a:extLst>
                <a:ext uri="{FF2B5EF4-FFF2-40B4-BE49-F238E27FC236}">
                  <a16:creationId xmlns:a16="http://schemas.microsoft.com/office/drawing/2014/main" id="{AB54DE8F-8F66-46A5-8611-C741893567B0}"/>
                </a:ext>
              </a:extLst>
            </p:cNvPr>
            <p:cNvSpPr>
              <a:spLocks/>
            </p:cNvSpPr>
            <p:nvPr/>
          </p:nvSpPr>
          <p:spPr bwMode="auto">
            <a:xfrm>
              <a:off x="811" y="2205"/>
              <a:ext cx="83" cy="5"/>
            </a:xfrm>
            <a:custGeom>
              <a:avLst/>
              <a:gdLst>
                <a:gd name="T0" fmla="*/ 83 w 83"/>
                <a:gd name="T1" fmla="*/ 5 h 5"/>
                <a:gd name="T2" fmla="*/ 47 w 83"/>
                <a:gd name="T3" fmla="*/ 5 h 5"/>
                <a:gd name="T4" fmla="*/ 5 w 83"/>
                <a:gd name="T5" fmla="*/ 0 h 5"/>
                <a:gd name="T6" fmla="*/ 0 w 83"/>
                <a:gd name="T7" fmla="*/ 0 h 5"/>
              </a:gdLst>
              <a:ahLst/>
              <a:cxnLst>
                <a:cxn ang="0">
                  <a:pos x="T0" y="T1"/>
                </a:cxn>
                <a:cxn ang="0">
                  <a:pos x="T2" y="T3"/>
                </a:cxn>
                <a:cxn ang="0">
                  <a:pos x="T4" y="T5"/>
                </a:cxn>
                <a:cxn ang="0">
                  <a:pos x="T6" y="T7"/>
                </a:cxn>
              </a:cxnLst>
              <a:rect l="0" t="0" r="r" b="b"/>
              <a:pathLst>
                <a:path w="83" h="5">
                  <a:moveTo>
                    <a:pt x="83" y="5"/>
                  </a:moveTo>
                  <a:lnTo>
                    <a:pt x="47" y="5"/>
                  </a:lnTo>
                  <a:lnTo>
                    <a:pt x="5" y="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50" name="Freeform 54">
              <a:extLst>
                <a:ext uri="{FF2B5EF4-FFF2-40B4-BE49-F238E27FC236}">
                  <a16:creationId xmlns:a16="http://schemas.microsoft.com/office/drawing/2014/main" id="{9896ECBF-B7C5-49D3-8A12-4D29C0844E3B}"/>
                </a:ext>
              </a:extLst>
            </p:cNvPr>
            <p:cNvSpPr>
              <a:spLocks/>
            </p:cNvSpPr>
            <p:nvPr/>
          </p:nvSpPr>
          <p:spPr bwMode="auto">
            <a:xfrm>
              <a:off x="868" y="2210"/>
              <a:ext cx="26" cy="77"/>
            </a:xfrm>
            <a:custGeom>
              <a:avLst/>
              <a:gdLst>
                <a:gd name="T0" fmla="*/ 26 w 26"/>
                <a:gd name="T1" fmla="*/ 0 h 77"/>
                <a:gd name="T2" fmla="*/ 26 w 26"/>
                <a:gd name="T3" fmla="*/ 10 h 77"/>
                <a:gd name="T4" fmla="*/ 26 w 26"/>
                <a:gd name="T5" fmla="*/ 15 h 77"/>
                <a:gd name="T6" fmla="*/ 15 w 26"/>
                <a:gd name="T7" fmla="*/ 46 h 77"/>
                <a:gd name="T8" fmla="*/ 0 w 26"/>
                <a:gd name="T9" fmla="*/ 67 h 77"/>
                <a:gd name="T10" fmla="*/ 0 w 26"/>
                <a:gd name="T11" fmla="*/ 77 h 77"/>
              </a:gdLst>
              <a:ahLst/>
              <a:cxnLst>
                <a:cxn ang="0">
                  <a:pos x="T0" y="T1"/>
                </a:cxn>
                <a:cxn ang="0">
                  <a:pos x="T2" y="T3"/>
                </a:cxn>
                <a:cxn ang="0">
                  <a:pos x="T4" y="T5"/>
                </a:cxn>
                <a:cxn ang="0">
                  <a:pos x="T6" y="T7"/>
                </a:cxn>
                <a:cxn ang="0">
                  <a:pos x="T8" y="T9"/>
                </a:cxn>
                <a:cxn ang="0">
                  <a:pos x="T10" y="T11"/>
                </a:cxn>
              </a:cxnLst>
              <a:rect l="0" t="0" r="r" b="b"/>
              <a:pathLst>
                <a:path w="26" h="77">
                  <a:moveTo>
                    <a:pt x="26" y="0"/>
                  </a:moveTo>
                  <a:lnTo>
                    <a:pt x="26" y="10"/>
                  </a:lnTo>
                  <a:lnTo>
                    <a:pt x="26" y="15"/>
                  </a:lnTo>
                  <a:lnTo>
                    <a:pt x="15" y="46"/>
                  </a:lnTo>
                  <a:lnTo>
                    <a:pt x="0" y="67"/>
                  </a:lnTo>
                  <a:lnTo>
                    <a:pt x="0" y="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51" name="Freeform 55">
              <a:extLst>
                <a:ext uri="{FF2B5EF4-FFF2-40B4-BE49-F238E27FC236}">
                  <a16:creationId xmlns:a16="http://schemas.microsoft.com/office/drawing/2014/main" id="{D60EC97A-A4EF-4CC0-A0CC-2E42105EA276}"/>
                </a:ext>
              </a:extLst>
            </p:cNvPr>
            <p:cNvSpPr>
              <a:spLocks/>
            </p:cNvSpPr>
            <p:nvPr/>
          </p:nvSpPr>
          <p:spPr bwMode="auto">
            <a:xfrm>
              <a:off x="801" y="2287"/>
              <a:ext cx="67" cy="62"/>
            </a:xfrm>
            <a:custGeom>
              <a:avLst/>
              <a:gdLst>
                <a:gd name="T0" fmla="*/ 67 w 67"/>
                <a:gd name="T1" fmla="*/ 0 h 62"/>
                <a:gd name="T2" fmla="*/ 46 w 67"/>
                <a:gd name="T3" fmla="*/ 15 h 62"/>
                <a:gd name="T4" fmla="*/ 10 w 67"/>
                <a:gd name="T5" fmla="*/ 20 h 62"/>
                <a:gd name="T6" fmla="*/ 5 w 67"/>
                <a:gd name="T7" fmla="*/ 20 h 62"/>
                <a:gd name="T8" fmla="*/ 0 w 67"/>
                <a:gd name="T9" fmla="*/ 36 h 62"/>
                <a:gd name="T10" fmla="*/ 0 w 67"/>
                <a:gd name="T11" fmla="*/ 62 h 62"/>
              </a:gdLst>
              <a:ahLst/>
              <a:cxnLst>
                <a:cxn ang="0">
                  <a:pos x="T0" y="T1"/>
                </a:cxn>
                <a:cxn ang="0">
                  <a:pos x="T2" y="T3"/>
                </a:cxn>
                <a:cxn ang="0">
                  <a:pos x="T4" y="T5"/>
                </a:cxn>
                <a:cxn ang="0">
                  <a:pos x="T6" y="T7"/>
                </a:cxn>
                <a:cxn ang="0">
                  <a:pos x="T8" y="T9"/>
                </a:cxn>
                <a:cxn ang="0">
                  <a:pos x="T10" y="T11"/>
                </a:cxn>
              </a:cxnLst>
              <a:rect l="0" t="0" r="r" b="b"/>
              <a:pathLst>
                <a:path w="67" h="62">
                  <a:moveTo>
                    <a:pt x="67" y="0"/>
                  </a:moveTo>
                  <a:lnTo>
                    <a:pt x="46" y="15"/>
                  </a:lnTo>
                  <a:lnTo>
                    <a:pt x="10" y="20"/>
                  </a:lnTo>
                  <a:lnTo>
                    <a:pt x="5" y="20"/>
                  </a:lnTo>
                  <a:lnTo>
                    <a:pt x="0" y="36"/>
                  </a:lnTo>
                  <a:lnTo>
                    <a:pt x="0" y="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52" name="Freeform 56">
              <a:extLst>
                <a:ext uri="{FF2B5EF4-FFF2-40B4-BE49-F238E27FC236}">
                  <a16:creationId xmlns:a16="http://schemas.microsoft.com/office/drawing/2014/main" id="{D3B502D4-D95A-4AFF-BD98-0BBAAA467513}"/>
                </a:ext>
              </a:extLst>
            </p:cNvPr>
            <p:cNvSpPr>
              <a:spLocks/>
            </p:cNvSpPr>
            <p:nvPr/>
          </p:nvSpPr>
          <p:spPr bwMode="auto">
            <a:xfrm>
              <a:off x="806" y="2287"/>
              <a:ext cx="62" cy="67"/>
            </a:xfrm>
            <a:custGeom>
              <a:avLst/>
              <a:gdLst>
                <a:gd name="T0" fmla="*/ 62 w 62"/>
                <a:gd name="T1" fmla="*/ 0 h 67"/>
                <a:gd name="T2" fmla="*/ 57 w 62"/>
                <a:gd name="T3" fmla="*/ 26 h 67"/>
                <a:gd name="T4" fmla="*/ 52 w 62"/>
                <a:gd name="T5" fmla="*/ 36 h 67"/>
                <a:gd name="T6" fmla="*/ 46 w 62"/>
                <a:gd name="T7" fmla="*/ 41 h 67"/>
                <a:gd name="T8" fmla="*/ 36 w 62"/>
                <a:gd name="T9" fmla="*/ 46 h 67"/>
                <a:gd name="T10" fmla="*/ 26 w 62"/>
                <a:gd name="T11" fmla="*/ 51 h 67"/>
                <a:gd name="T12" fmla="*/ 0 w 62"/>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62" h="67">
                  <a:moveTo>
                    <a:pt x="62" y="0"/>
                  </a:moveTo>
                  <a:lnTo>
                    <a:pt x="57" y="26"/>
                  </a:lnTo>
                  <a:lnTo>
                    <a:pt x="52" y="36"/>
                  </a:lnTo>
                  <a:lnTo>
                    <a:pt x="46" y="41"/>
                  </a:lnTo>
                  <a:lnTo>
                    <a:pt x="36" y="46"/>
                  </a:lnTo>
                  <a:lnTo>
                    <a:pt x="26" y="51"/>
                  </a:lnTo>
                  <a:lnTo>
                    <a:pt x="0" y="6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53" name="Freeform 57">
              <a:extLst>
                <a:ext uri="{FF2B5EF4-FFF2-40B4-BE49-F238E27FC236}">
                  <a16:creationId xmlns:a16="http://schemas.microsoft.com/office/drawing/2014/main" id="{9438D6BD-8E41-4CFB-A3D1-392900AB360D}"/>
                </a:ext>
              </a:extLst>
            </p:cNvPr>
            <p:cNvSpPr>
              <a:spLocks/>
            </p:cNvSpPr>
            <p:nvPr/>
          </p:nvSpPr>
          <p:spPr bwMode="auto">
            <a:xfrm>
              <a:off x="1244" y="1906"/>
              <a:ext cx="21" cy="88"/>
            </a:xfrm>
            <a:custGeom>
              <a:avLst/>
              <a:gdLst>
                <a:gd name="T0" fmla="*/ 21 w 21"/>
                <a:gd name="T1" fmla="*/ 88 h 88"/>
                <a:gd name="T2" fmla="*/ 11 w 21"/>
                <a:gd name="T3" fmla="*/ 26 h 88"/>
                <a:gd name="T4" fmla="*/ 0 w 21"/>
                <a:gd name="T5" fmla="*/ 0 h 88"/>
              </a:gdLst>
              <a:ahLst/>
              <a:cxnLst>
                <a:cxn ang="0">
                  <a:pos x="T0" y="T1"/>
                </a:cxn>
                <a:cxn ang="0">
                  <a:pos x="T2" y="T3"/>
                </a:cxn>
                <a:cxn ang="0">
                  <a:pos x="T4" y="T5"/>
                </a:cxn>
              </a:cxnLst>
              <a:rect l="0" t="0" r="r" b="b"/>
              <a:pathLst>
                <a:path w="21" h="88">
                  <a:moveTo>
                    <a:pt x="21" y="88"/>
                  </a:moveTo>
                  <a:lnTo>
                    <a:pt x="11" y="26"/>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54" name="Freeform 58">
              <a:extLst>
                <a:ext uri="{FF2B5EF4-FFF2-40B4-BE49-F238E27FC236}">
                  <a16:creationId xmlns:a16="http://schemas.microsoft.com/office/drawing/2014/main" id="{8E7F4893-A998-4547-A6E8-E9CB10CA57F8}"/>
                </a:ext>
              </a:extLst>
            </p:cNvPr>
            <p:cNvSpPr>
              <a:spLocks/>
            </p:cNvSpPr>
            <p:nvPr/>
          </p:nvSpPr>
          <p:spPr bwMode="auto">
            <a:xfrm>
              <a:off x="1193" y="1891"/>
              <a:ext cx="51" cy="15"/>
            </a:xfrm>
            <a:custGeom>
              <a:avLst/>
              <a:gdLst>
                <a:gd name="T0" fmla="*/ 51 w 51"/>
                <a:gd name="T1" fmla="*/ 15 h 15"/>
                <a:gd name="T2" fmla="*/ 26 w 51"/>
                <a:gd name="T3" fmla="*/ 10 h 15"/>
                <a:gd name="T4" fmla="*/ 20 w 51"/>
                <a:gd name="T5" fmla="*/ 0 h 15"/>
                <a:gd name="T6" fmla="*/ 10 w 51"/>
                <a:gd name="T7" fmla="*/ 5 h 15"/>
                <a:gd name="T8" fmla="*/ 0 w 51"/>
                <a:gd name="T9" fmla="*/ 10 h 15"/>
              </a:gdLst>
              <a:ahLst/>
              <a:cxnLst>
                <a:cxn ang="0">
                  <a:pos x="T0" y="T1"/>
                </a:cxn>
                <a:cxn ang="0">
                  <a:pos x="T2" y="T3"/>
                </a:cxn>
                <a:cxn ang="0">
                  <a:pos x="T4" y="T5"/>
                </a:cxn>
                <a:cxn ang="0">
                  <a:pos x="T6" y="T7"/>
                </a:cxn>
                <a:cxn ang="0">
                  <a:pos x="T8" y="T9"/>
                </a:cxn>
              </a:cxnLst>
              <a:rect l="0" t="0" r="r" b="b"/>
              <a:pathLst>
                <a:path w="51" h="15">
                  <a:moveTo>
                    <a:pt x="51" y="15"/>
                  </a:moveTo>
                  <a:lnTo>
                    <a:pt x="26" y="10"/>
                  </a:lnTo>
                  <a:lnTo>
                    <a:pt x="20" y="0"/>
                  </a:lnTo>
                  <a:lnTo>
                    <a:pt x="10" y="5"/>
                  </a:lnTo>
                  <a:lnTo>
                    <a:pt x="0"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55" name="Freeform 59">
              <a:extLst>
                <a:ext uri="{FF2B5EF4-FFF2-40B4-BE49-F238E27FC236}">
                  <a16:creationId xmlns:a16="http://schemas.microsoft.com/office/drawing/2014/main" id="{5DA7B8F1-06F0-413F-A75A-272B10AF5883}"/>
                </a:ext>
              </a:extLst>
            </p:cNvPr>
            <p:cNvSpPr>
              <a:spLocks/>
            </p:cNvSpPr>
            <p:nvPr/>
          </p:nvSpPr>
          <p:spPr bwMode="auto">
            <a:xfrm>
              <a:off x="1141" y="1639"/>
              <a:ext cx="26" cy="139"/>
            </a:xfrm>
            <a:custGeom>
              <a:avLst/>
              <a:gdLst>
                <a:gd name="T0" fmla="*/ 11 w 26"/>
                <a:gd name="T1" fmla="*/ 0 h 139"/>
                <a:gd name="T2" fmla="*/ 11 w 26"/>
                <a:gd name="T3" fmla="*/ 51 h 139"/>
                <a:gd name="T4" fmla="*/ 0 w 26"/>
                <a:gd name="T5" fmla="*/ 98 h 139"/>
                <a:gd name="T6" fmla="*/ 5 w 26"/>
                <a:gd name="T7" fmla="*/ 103 h 139"/>
                <a:gd name="T8" fmla="*/ 11 w 26"/>
                <a:gd name="T9" fmla="*/ 108 h 139"/>
                <a:gd name="T10" fmla="*/ 16 w 26"/>
                <a:gd name="T11" fmla="*/ 108 h 139"/>
                <a:gd name="T12" fmla="*/ 16 w 26"/>
                <a:gd name="T13" fmla="*/ 98 h 139"/>
                <a:gd name="T14" fmla="*/ 16 w 26"/>
                <a:gd name="T15" fmla="*/ 92 h 139"/>
                <a:gd name="T16" fmla="*/ 26 w 26"/>
                <a:gd name="T17" fmla="*/ 98 h 139"/>
                <a:gd name="T18" fmla="*/ 26 w 26"/>
                <a:gd name="T19" fmla="*/ 113 h 139"/>
                <a:gd name="T20" fmla="*/ 21 w 26"/>
                <a:gd name="T21" fmla="*/ 123 h 139"/>
                <a:gd name="T22" fmla="*/ 21 w 26"/>
                <a:gd name="T23"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139">
                  <a:moveTo>
                    <a:pt x="11" y="0"/>
                  </a:moveTo>
                  <a:lnTo>
                    <a:pt x="11" y="51"/>
                  </a:lnTo>
                  <a:lnTo>
                    <a:pt x="0" y="98"/>
                  </a:lnTo>
                  <a:lnTo>
                    <a:pt x="5" y="103"/>
                  </a:lnTo>
                  <a:lnTo>
                    <a:pt x="11" y="108"/>
                  </a:lnTo>
                  <a:lnTo>
                    <a:pt x="16" y="108"/>
                  </a:lnTo>
                  <a:lnTo>
                    <a:pt x="16" y="98"/>
                  </a:lnTo>
                  <a:lnTo>
                    <a:pt x="16" y="92"/>
                  </a:lnTo>
                  <a:lnTo>
                    <a:pt x="26" y="98"/>
                  </a:lnTo>
                  <a:lnTo>
                    <a:pt x="26" y="113"/>
                  </a:lnTo>
                  <a:lnTo>
                    <a:pt x="21" y="123"/>
                  </a:lnTo>
                  <a:lnTo>
                    <a:pt x="21" y="13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56" name="Freeform 60">
              <a:extLst>
                <a:ext uri="{FF2B5EF4-FFF2-40B4-BE49-F238E27FC236}">
                  <a16:creationId xmlns:a16="http://schemas.microsoft.com/office/drawing/2014/main" id="{CFCC31FE-5C9F-44C0-A3F3-74282CFDCD97}"/>
                </a:ext>
              </a:extLst>
            </p:cNvPr>
            <p:cNvSpPr>
              <a:spLocks/>
            </p:cNvSpPr>
            <p:nvPr/>
          </p:nvSpPr>
          <p:spPr bwMode="auto">
            <a:xfrm>
              <a:off x="1105" y="1778"/>
              <a:ext cx="57" cy="15"/>
            </a:xfrm>
            <a:custGeom>
              <a:avLst/>
              <a:gdLst>
                <a:gd name="T0" fmla="*/ 57 w 57"/>
                <a:gd name="T1" fmla="*/ 0 h 15"/>
                <a:gd name="T2" fmla="*/ 41 w 57"/>
                <a:gd name="T3" fmla="*/ 10 h 15"/>
                <a:gd name="T4" fmla="*/ 16 w 57"/>
                <a:gd name="T5" fmla="*/ 15 h 15"/>
                <a:gd name="T6" fmla="*/ 0 w 57"/>
                <a:gd name="T7" fmla="*/ 10 h 15"/>
              </a:gdLst>
              <a:ahLst/>
              <a:cxnLst>
                <a:cxn ang="0">
                  <a:pos x="T0" y="T1"/>
                </a:cxn>
                <a:cxn ang="0">
                  <a:pos x="T2" y="T3"/>
                </a:cxn>
                <a:cxn ang="0">
                  <a:pos x="T4" y="T5"/>
                </a:cxn>
                <a:cxn ang="0">
                  <a:pos x="T6" y="T7"/>
                </a:cxn>
              </a:cxnLst>
              <a:rect l="0" t="0" r="r" b="b"/>
              <a:pathLst>
                <a:path w="57" h="15">
                  <a:moveTo>
                    <a:pt x="57" y="0"/>
                  </a:moveTo>
                  <a:lnTo>
                    <a:pt x="41" y="10"/>
                  </a:lnTo>
                  <a:lnTo>
                    <a:pt x="16" y="15"/>
                  </a:lnTo>
                  <a:lnTo>
                    <a:pt x="0"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57" name="Freeform 61">
              <a:extLst>
                <a:ext uri="{FF2B5EF4-FFF2-40B4-BE49-F238E27FC236}">
                  <a16:creationId xmlns:a16="http://schemas.microsoft.com/office/drawing/2014/main" id="{1190C6DB-E581-456F-A696-C1B7A59D5E42}"/>
                </a:ext>
              </a:extLst>
            </p:cNvPr>
            <p:cNvSpPr>
              <a:spLocks/>
            </p:cNvSpPr>
            <p:nvPr/>
          </p:nvSpPr>
          <p:spPr bwMode="auto">
            <a:xfrm>
              <a:off x="1162" y="1778"/>
              <a:ext cx="10" cy="31"/>
            </a:xfrm>
            <a:custGeom>
              <a:avLst/>
              <a:gdLst>
                <a:gd name="T0" fmla="*/ 0 w 10"/>
                <a:gd name="T1" fmla="*/ 0 h 31"/>
                <a:gd name="T2" fmla="*/ 0 w 10"/>
                <a:gd name="T3" fmla="*/ 10 h 31"/>
                <a:gd name="T4" fmla="*/ 5 w 10"/>
                <a:gd name="T5" fmla="*/ 25 h 31"/>
                <a:gd name="T6" fmla="*/ 10 w 10"/>
                <a:gd name="T7" fmla="*/ 31 h 31"/>
              </a:gdLst>
              <a:ahLst/>
              <a:cxnLst>
                <a:cxn ang="0">
                  <a:pos x="T0" y="T1"/>
                </a:cxn>
                <a:cxn ang="0">
                  <a:pos x="T2" y="T3"/>
                </a:cxn>
                <a:cxn ang="0">
                  <a:pos x="T4" y="T5"/>
                </a:cxn>
                <a:cxn ang="0">
                  <a:pos x="T6" y="T7"/>
                </a:cxn>
              </a:cxnLst>
              <a:rect l="0" t="0" r="r" b="b"/>
              <a:pathLst>
                <a:path w="10" h="31">
                  <a:moveTo>
                    <a:pt x="0" y="0"/>
                  </a:moveTo>
                  <a:lnTo>
                    <a:pt x="0" y="10"/>
                  </a:lnTo>
                  <a:lnTo>
                    <a:pt x="5" y="25"/>
                  </a:lnTo>
                  <a:lnTo>
                    <a:pt x="10"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58" name="Freeform 62">
              <a:extLst>
                <a:ext uri="{FF2B5EF4-FFF2-40B4-BE49-F238E27FC236}">
                  <a16:creationId xmlns:a16="http://schemas.microsoft.com/office/drawing/2014/main" id="{E2A078A1-BC73-4780-BDF7-7324A42B4BA5}"/>
                </a:ext>
              </a:extLst>
            </p:cNvPr>
            <p:cNvSpPr>
              <a:spLocks/>
            </p:cNvSpPr>
            <p:nvPr/>
          </p:nvSpPr>
          <p:spPr bwMode="auto">
            <a:xfrm>
              <a:off x="1121" y="1809"/>
              <a:ext cx="51" cy="77"/>
            </a:xfrm>
            <a:custGeom>
              <a:avLst/>
              <a:gdLst>
                <a:gd name="T0" fmla="*/ 51 w 51"/>
                <a:gd name="T1" fmla="*/ 0 h 77"/>
                <a:gd name="T2" fmla="*/ 46 w 51"/>
                <a:gd name="T3" fmla="*/ 10 h 77"/>
                <a:gd name="T4" fmla="*/ 36 w 51"/>
                <a:gd name="T5" fmla="*/ 36 h 77"/>
                <a:gd name="T6" fmla="*/ 31 w 51"/>
                <a:gd name="T7" fmla="*/ 46 h 77"/>
                <a:gd name="T8" fmla="*/ 20 w 51"/>
                <a:gd name="T9" fmla="*/ 56 h 77"/>
                <a:gd name="T10" fmla="*/ 15 w 51"/>
                <a:gd name="T11" fmla="*/ 61 h 77"/>
                <a:gd name="T12" fmla="*/ 5 w 51"/>
                <a:gd name="T13" fmla="*/ 66 h 77"/>
                <a:gd name="T14" fmla="*/ 0 w 51"/>
                <a:gd name="T15" fmla="*/ 77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77">
                  <a:moveTo>
                    <a:pt x="51" y="0"/>
                  </a:moveTo>
                  <a:lnTo>
                    <a:pt x="46" y="10"/>
                  </a:lnTo>
                  <a:lnTo>
                    <a:pt x="36" y="36"/>
                  </a:lnTo>
                  <a:lnTo>
                    <a:pt x="31" y="46"/>
                  </a:lnTo>
                  <a:lnTo>
                    <a:pt x="20" y="56"/>
                  </a:lnTo>
                  <a:lnTo>
                    <a:pt x="15" y="61"/>
                  </a:lnTo>
                  <a:lnTo>
                    <a:pt x="5" y="66"/>
                  </a:lnTo>
                  <a:lnTo>
                    <a:pt x="0" y="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59" name="Freeform 63">
              <a:extLst>
                <a:ext uri="{FF2B5EF4-FFF2-40B4-BE49-F238E27FC236}">
                  <a16:creationId xmlns:a16="http://schemas.microsoft.com/office/drawing/2014/main" id="{D2956E55-5C26-4230-B505-378E743F05A7}"/>
                </a:ext>
              </a:extLst>
            </p:cNvPr>
            <p:cNvSpPr>
              <a:spLocks/>
            </p:cNvSpPr>
            <p:nvPr/>
          </p:nvSpPr>
          <p:spPr bwMode="auto">
            <a:xfrm>
              <a:off x="1043" y="1886"/>
              <a:ext cx="78" cy="20"/>
            </a:xfrm>
            <a:custGeom>
              <a:avLst/>
              <a:gdLst>
                <a:gd name="T0" fmla="*/ 78 w 78"/>
                <a:gd name="T1" fmla="*/ 0 h 20"/>
                <a:gd name="T2" fmla="*/ 57 w 78"/>
                <a:gd name="T3" fmla="*/ 5 h 20"/>
                <a:gd name="T4" fmla="*/ 47 w 78"/>
                <a:gd name="T5" fmla="*/ 10 h 20"/>
                <a:gd name="T6" fmla="*/ 31 w 78"/>
                <a:gd name="T7" fmla="*/ 20 h 20"/>
                <a:gd name="T8" fmla="*/ 0 w 78"/>
                <a:gd name="T9" fmla="*/ 20 h 20"/>
              </a:gdLst>
              <a:ahLst/>
              <a:cxnLst>
                <a:cxn ang="0">
                  <a:pos x="T0" y="T1"/>
                </a:cxn>
                <a:cxn ang="0">
                  <a:pos x="T2" y="T3"/>
                </a:cxn>
                <a:cxn ang="0">
                  <a:pos x="T4" y="T5"/>
                </a:cxn>
                <a:cxn ang="0">
                  <a:pos x="T6" y="T7"/>
                </a:cxn>
                <a:cxn ang="0">
                  <a:pos x="T8" y="T9"/>
                </a:cxn>
              </a:cxnLst>
              <a:rect l="0" t="0" r="r" b="b"/>
              <a:pathLst>
                <a:path w="78" h="20">
                  <a:moveTo>
                    <a:pt x="78" y="0"/>
                  </a:moveTo>
                  <a:lnTo>
                    <a:pt x="57" y="5"/>
                  </a:lnTo>
                  <a:lnTo>
                    <a:pt x="47" y="10"/>
                  </a:lnTo>
                  <a:lnTo>
                    <a:pt x="31" y="20"/>
                  </a:lnTo>
                  <a:lnTo>
                    <a:pt x="0" y="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60" name="Freeform 64">
              <a:extLst>
                <a:ext uri="{FF2B5EF4-FFF2-40B4-BE49-F238E27FC236}">
                  <a16:creationId xmlns:a16="http://schemas.microsoft.com/office/drawing/2014/main" id="{937D4338-5C73-4FE9-ADD1-6503D63175C8}"/>
                </a:ext>
              </a:extLst>
            </p:cNvPr>
            <p:cNvSpPr>
              <a:spLocks/>
            </p:cNvSpPr>
            <p:nvPr/>
          </p:nvSpPr>
          <p:spPr bwMode="auto">
            <a:xfrm>
              <a:off x="1023" y="1886"/>
              <a:ext cx="98" cy="103"/>
            </a:xfrm>
            <a:custGeom>
              <a:avLst/>
              <a:gdLst>
                <a:gd name="T0" fmla="*/ 98 w 98"/>
                <a:gd name="T1" fmla="*/ 0 h 103"/>
                <a:gd name="T2" fmla="*/ 92 w 98"/>
                <a:gd name="T3" fmla="*/ 20 h 103"/>
                <a:gd name="T4" fmla="*/ 82 w 98"/>
                <a:gd name="T5" fmla="*/ 31 h 103"/>
                <a:gd name="T6" fmla="*/ 77 w 98"/>
                <a:gd name="T7" fmla="*/ 51 h 103"/>
                <a:gd name="T8" fmla="*/ 67 w 98"/>
                <a:gd name="T9" fmla="*/ 61 h 103"/>
                <a:gd name="T10" fmla="*/ 46 w 98"/>
                <a:gd name="T11" fmla="*/ 67 h 103"/>
                <a:gd name="T12" fmla="*/ 41 w 98"/>
                <a:gd name="T13" fmla="*/ 82 h 103"/>
                <a:gd name="T14" fmla="*/ 36 w 98"/>
                <a:gd name="T15" fmla="*/ 87 h 103"/>
                <a:gd name="T16" fmla="*/ 20 w 98"/>
                <a:gd name="T17" fmla="*/ 97 h 103"/>
                <a:gd name="T18" fmla="*/ 0 w 98"/>
                <a:gd name="T19"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103">
                  <a:moveTo>
                    <a:pt x="98" y="0"/>
                  </a:moveTo>
                  <a:lnTo>
                    <a:pt x="92" y="20"/>
                  </a:lnTo>
                  <a:lnTo>
                    <a:pt x="82" y="31"/>
                  </a:lnTo>
                  <a:lnTo>
                    <a:pt x="77" y="51"/>
                  </a:lnTo>
                  <a:lnTo>
                    <a:pt x="67" y="61"/>
                  </a:lnTo>
                  <a:lnTo>
                    <a:pt x="46" y="67"/>
                  </a:lnTo>
                  <a:lnTo>
                    <a:pt x="41" y="82"/>
                  </a:lnTo>
                  <a:lnTo>
                    <a:pt x="36" y="87"/>
                  </a:lnTo>
                  <a:lnTo>
                    <a:pt x="20" y="97"/>
                  </a:lnTo>
                  <a:lnTo>
                    <a:pt x="0" y="10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61" name="Freeform 65">
              <a:extLst>
                <a:ext uri="{FF2B5EF4-FFF2-40B4-BE49-F238E27FC236}">
                  <a16:creationId xmlns:a16="http://schemas.microsoft.com/office/drawing/2014/main" id="{964CD138-1955-4635-B26D-74DB4A4451A8}"/>
                </a:ext>
              </a:extLst>
            </p:cNvPr>
            <p:cNvSpPr>
              <a:spLocks/>
            </p:cNvSpPr>
            <p:nvPr/>
          </p:nvSpPr>
          <p:spPr bwMode="auto">
            <a:xfrm>
              <a:off x="992" y="1932"/>
              <a:ext cx="31" cy="57"/>
            </a:xfrm>
            <a:custGeom>
              <a:avLst/>
              <a:gdLst>
                <a:gd name="T0" fmla="*/ 31 w 31"/>
                <a:gd name="T1" fmla="*/ 57 h 57"/>
                <a:gd name="T2" fmla="*/ 25 w 31"/>
                <a:gd name="T3" fmla="*/ 41 h 57"/>
                <a:gd name="T4" fmla="*/ 20 w 31"/>
                <a:gd name="T5" fmla="*/ 36 h 57"/>
                <a:gd name="T6" fmla="*/ 10 w 31"/>
                <a:gd name="T7" fmla="*/ 10 h 57"/>
                <a:gd name="T8" fmla="*/ 0 w 31"/>
                <a:gd name="T9" fmla="*/ 0 h 57"/>
              </a:gdLst>
              <a:ahLst/>
              <a:cxnLst>
                <a:cxn ang="0">
                  <a:pos x="T0" y="T1"/>
                </a:cxn>
                <a:cxn ang="0">
                  <a:pos x="T2" y="T3"/>
                </a:cxn>
                <a:cxn ang="0">
                  <a:pos x="T4" y="T5"/>
                </a:cxn>
                <a:cxn ang="0">
                  <a:pos x="T6" y="T7"/>
                </a:cxn>
                <a:cxn ang="0">
                  <a:pos x="T8" y="T9"/>
                </a:cxn>
              </a:cxnLst>
              <a:rect l="0" t="0" r="r" b="b"/>
              <a:pathLst>
                <a:path w="31" h="57">
                  <a:moveTo>
                    <a:pt x="31" y="57"/>
                  </a:moveTo>
                  <a:lnTo>
                    <a:pt x="25" y="41"/>
                  </a:lnTo>
                  <a:lnTo>
                    <a:pt x="20" y="36"/>
                  </a:lnTo>
                  <a:lnTo>
                    <a:pt x="10" y="1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62" name="Freeform 66">
              <a:extLst>
                <a:ext uri="{FF2B5EF4-FFF2-40B4-BE49-F238E27FC236}">
                  <a16:creationId xmlns:a16="http://schemas.microsoft.com/office/drawing/2014/main" id="{2D1E495B-5C74-4E60-81DF-3122FEA36AC4}"/>
                </a:ext>
              </a:extLst>
            </p:cNvPr>
            <p:cNvSpPr>
              <a:spLocks/>
            </p:cNvSpPr>
            <p:nvPr/>
          </p:nvSpPr>
          <p:spPr bwMode="auto">
            <a:xfrm>
              <a:off x="986" y="1989"/>
              <a:ext cx="37" cy="20"/>
            </a:xfrm>
            <a:custGeom>
              <a:avLst/>
              <a:gdLst>
                <a:gd name="T0" fmla="*/ 37 w 37"/>
                <a:gd name="T1" fmla="*/ 0 h 20"/>
                <a:gd name="T2" fmla="*/ 21 w 37"/>
                <a:gd name="T3" fmla="*/ 0 h 20"/>
                <a:gd name="T4" fmla="*/ 21 w 37"/>
                <a:gd name="T5" fmla="*/ 10 h 20"/>
                <a:gd name="T6" fmla="*/ 0 w 37"/>
                <a:gd name="T7" fmla="*/ 20 h 20"/>
              </a:gdLst>
              <a:ahLst/>
              <a:cxnLst>
                <a:cxn ang="0">
                  <a:pos x="T0" y="T1"/>
                </a:cxn>
                <a:cxn ang="0">
                  <a:pos x="T2" y="T3"/>
                </a:cxn>
                <a:cxn ang="0">
                  <a:pos x="T4" y="T5"/>
                </a:cxn>
                <a:cxn ang="0">
                  <a:pos x="T6" y="T7"/>
                </a:cxn>
              </a:cxnLst>
              <a:rect l="0" t="0" r="r" b="b"/>
              <a:pathLst>
                <a:path w="37" h="20">
                  <a:moveTo>
                    <a:pt x="37" y="0"/>
                  </a:moveTo>
                  <a:lnTo>
                    <a:pt x="21" y="0"/>
                  </a:lnTo>
                  <a:lnTo>
                    <a:pt x="21" y="10"/>
                  </a:lnTo>
                  <a:lnTo>
                    <a:pt x="0" y="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63" name="Freeform 67">
              <a:extLst>
                <a:ext uri="{FF2B5EF4-FFF2-40B4-BE49-F238E27FC236}">
                  <a16:creationId xmlns:a16="http://schemas.microsoft.com/office/drawing/2014/main" id="{385C8A8D-51F5-4255-8A18-DA9ABCE01DE4}"/>
                </a:ext>
              </a:extLst>
            </p:cNvPr>
            <p:cNvSpPr>
              <a:spLocks/>
            </p:cNvSpPr>
            <p:nvPr/>
          </p:nvSpPr>
          <p:spPr bwMode="auto">
            <a:xfrm>
              <a:off x="945" y="1978"/>
              <a:ext cx="41" cy="31"/>
            </a:xfrm>
            <a:custGeom>
              <a:avLst/>
              <a:gdLst>
                <a:gd name="T0" fmla="*/ 41 w 41"/>
                <a:gd name="T1" fmla="*/ 31 h 31"/>
                <a:gd name="T2" fmla="*/ 36 w 41"/>
                <a:gd name="T3" fmla="*/ 21 h 31"/>
                <a:gd name="T4" fmla="*/ 21 w 41"/>
                <a:gd name="T5" fmla="*/ 5 h 31"/>
                <a:gd name="T6" fmla="*/ 0 w 41"/>
                <a:gd name="T7" fmla="*/ 0 h 31"/>
              </a:gdLst>
              <a:ahLst/>
              <a:cxnLst>
                <a:cxn ang="0">
                  <a:pos x="T0" y="T1"/>
                </a:cxn>
                <a:cxn ang="0">
                  <a:pos x="T2" y="T3"/>
                </a:cxn>
                <a:cxn ang="0">
                  <a:pos x="T4" y="T5"/>
                </a:cxn>
                <a:cxn ang="0">
                  <a:pos x="T6" y="T7"/>
                </a:cxn>
              </a:cxnLst>
              <a:rect l="0" t="0" r="r" b="b"/>
              <a:pathLst>
                <a:path w="41" h="31">
                  <a:moveTo>
                    <a:pt x="41" y="31"/>
                  </a:moveTo>
                  <a:lnTo>
                    <a:pt x="36" y="21"/>
                  </a:lnTo>
                  <a:lnTo>
                    <a:pt x="21" y="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64" name="Freeform 68">
              <a:extLst>
                <a:ext uri="{FF2B5EF4-FFF2-40B4-BE49-F238E27FC236}">
                  <a16:creationId xmlns:a16="http://schemas.microsoft.com/office/drawing/2014/main" id="{C6DA329E-CF28-402B-98B5-ADFD7355A63D}"/>
                </a:ext>
              </a:extLst>
            </p:cNvPr>
            <p:cNvSpPr>
              <a:spLocks/>
            </p:cNvSpPr>
            <p:nvPr/>
          </p:nvSpPr>
          <p:spPr bwMode="auto">
            <a:xfrm>
              <a:off x="883" y="2009"/>
              <a:ext cx="103" cy="31"/>
            </a:xfrm>
            <a:custGeom>
              <a:avLst/>
              <a:gdLst>
                <a:gd name="T0" fmla="*/ 103 w 103"/>
                <a:gd name="T1" fmla="*/ 0 h 31"/>
                <a:gd name="T2" fmla="*/ 88 w 103"/>
                <a:gd name="T3" fmla="*/ 16 h 31"/>
                <a:gd name="T4" fmla="*/ 83 w 103"/>
                <a:gd name="T5" fmla="*/ 21 h 31"/>
                <a:gd name="T6" fmla="*/ 62 w 103"/>
                <a:gd name="T7" fmla="*/ 26 h 31"/>
                <a:gd name="T8" fmla="*/ 42 w 103"/>
                <a:gd name="T9" fmla="*/ 26 h 31"/>
                <a:gd name="T10" fmla="*/ 16 w 103"/>
                <a:gd name="T11" fmla="*/ 31 h 31"/>
                <a:gd name="T12" fmla="*/ 0 w 103"/>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03" h="31">
                  <a:moveTo>
                    <a:pt x="103" y="0"/>
                  </a:moveTo>
                  <a:lnTo>
                    <a:pt x="88" y="16"/>
                  </a:lnTo>
                  <a:lnTo>
                    <a:pt x="83" y="21"/>
                  </a:lnTo>
                  <a:lnTo>
                    <a:pt x="62" y="26"/>
                  </a:lnTo>
                  <a:lnTo>
                    <a:pt x="42" y="26"/>
                  </a:lnTo>
                  <a:lnTo>
                    <a:pt x="16" y="31"/>
                  </a:lnTo>
                  <a:lnTo>
                    <a:pt x="0"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65" name="Freeform 69">
              <a:extLst>
                <a:ext uri="{FF2B5EF4-FFF2-40B4-BE49-F238E27FC236}">
                  <a16:creationId xmlns:a16="http://schemas.microsoft.com/office/drawing/2014/main" id="{453CC4D3-FEB9-4574-972D-29A6E2456D67}"/>
                </a:ext>
              </a:extLst>
            </p:cNvPr>
            <p:cNvSpPr>
              <a:spLocks/>
            </p:cNvSpPr>
            <p:nvPr/>
          </p:nvSpPr>
          <p:spPr bwMode="auto">
            <a:xfrm>
              <a:off x="1172" y="1809"/>
              <a:ext cx="21" cy="92"/>
            </a:xfrm>
            <a:custGeom>
              <a:avLst/>
              <a:gdLst>
                <a:gd name="T0" fmla="*/ 21 w 21"/>
                <a:gd name="T1" fmla="*/ 92 h 92"/>
                <a:gd name="T2" fmla="*/ 21 w 21"/>
                <a:gd name="T3" fmla="*/ 36 h 92"/>
                <a:gd name="T4" fmla="*/ 16 w 21"/>
                <a:gd name="T5" fmla="*/ 25 h 92"/>
                <a:gd name="T6" fmla="*/ 0 w 21"/>
                <a:gd name="T7" fmla="*/ 0 h 92"/>
              </a:gdLst>
              <a:ahLst/>
              <a:cxnLst>
                <a:cxn ang="0">
                  <a:pos x="T0" y="T1"/>
                </a:cxn>
                <a:cxn ang="0">
                  <a:pos x="T2" y="T3"/>
                </a:cxn>
                <a:cxn ang="0">
                  <a:pos x="T4" y="T5"/>
                </a:cxn>
                <a:cxn ang="0">
                  <a:pos x="T6" y="T7"/>
                </a:cxn>
              </a:cxnLst>
              <a:rect l="0" t="0" r="r" b="b"/>
              <a:pathLst>
                <a:path w="21" h="92">
                  <a:moveTo>
                    <a:pt x="21" y="92"/>
                  </a:moveTo>
                  <a:lnTo>
                    <a:pt x="21" y="36"/>
                  </a:lnTo>
                  <a:lnTo>
                    <a:pt x="16" y="2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66" name="Freeform 70">
              <a:extLst>
                <a:ext uri="{FF2B5EF4-FFF2-40B4-BE49-F238E27FC236}">
                  <a16:creationId xmlns:a16="http://schemas.microsoft.com/office/drawing/2014/main" id="{078AB2A9-1980-4A62-B786-7C1DF35B9592}"/>
                </a:ext>
              </a:extLst>
            </p:cNvPr>
            <p:cNvSpPr>
              <a:spLocks/>
            </p:cNvSpPr>
            <p:nvPr/>
          </p:nvSpPr>
          <p:spPr bwMode="auto">
            <a:xfrm>
              <a:off x="1152" y="1639"/>
              <a:ext cx="129" cy="82"/>
            </a:xfrm>
            <a:custGeom>
              <a:avLst/>
              <a:gdLst>
                <a:gd name="T0" fmla="*/ 0 w 129"/>
                <a:gd name="T1" fmla="*/ 0 h 82"/>
                <a:gd name="T2" fmla="*/ 15 w 129"/>
                <a:gd name="T3" fmla="*/ 5 h 82"/>
                <a:gd name="T4" fmla="*/ 41 w 129"/>
                <a:gd name="T5" fmla="*/ 41 h 82"/>
                <a:gd name="T6" fmla="*/ 46 w 129"/>
                <a:gd name="T7" fmla="*/ 51 h 82"/>
                <a:gd name="T8" fmla="*/ 56 w 129"/>
                <a:gd name="T9" fmla="*/ 56 h 82"/>
                <a:gd name="T10" fmla="*/ 77 w 129"/>
                <a:gd name="T11" fmla="*/ 62 h 82"/>
                <a:gd name="T12" fmla="*/ 92 w 129"/>
                <a:gd name="T13" fmla="*/ 67 h 82"/>
                <a:gd name="T14" fmla="*/ 118 w 129"/>
                <a:gd name="T15" fmla="*/ 77 h 82"/>
                <a:gd name="T16" fmla="*/ 129 w 129"/>
                <a:gd name="T1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82">
                  <a:moveTo>
                    <a:pt x="0" y="0"/>
                  </a:moveTo>
                  <a:lnTo>
                    <a:pt x="15" y="5"/>
                  </a:lnTo>
                  <a:lnTo>
                    <a:pt x="41" y="41"/>
                  </a:lnTo>
                  <a:lnTo>
                    <a:pt x="46" y="51"/>
                  </a:lnTo>
                  <a:lnTo>
                    <a:pt x="56" y="56"/>
                  </a:lnTo>
                  <a:lnTo>
                    <a:pt x="77" y="62"/>
                  </a:lnTo>
                  <a:lnTo>
                    <a:pt x="92" y="67"/>
                  </a:lnTo>
                  <a:lnTo>
                    <a:pt x="118" y="77"/>
                  </a:lnTo>
                  <a:lnTo>
                    <a:pt x="129" y="8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67" name="Freeform 71">
              <a:extLst>
                <a:ext uri="{FF2B5EF4-FFF2-40B4-BE49-F238E27FC236}">
                  <a16:creationId xmlns:a16="http://schemas.microsoft.com/office/drawing/2014/main" id="{627CB632-0912-4D5F-81E8-D41D48251390}"/>
                </a:ext>
              </a:extLst>
            </p:cNvPr>
            <p:cNvSpPr>
              <a:spLocks/>
            </p:cNvSpPr>
            <p:nvPr/>
          </p:nvSpPr>
          <p:spPr bwMode="auto">
            <a:xfrm>
              <a:off x="1281" y="1721"/>
              <a:ext cx="144" cy="77"/>
            </a:xfrm>
            <a:custGeom>
              <a:avLst/>
              <a:gdLst>
                <a:gd name="T0" fmla="*/ 0 w 144"/>
                <a:gd name="T1" fmla="*/ 0 h 77"/>
                <a:gd name="T2" fmla="*/ 20 w 144"/>
                <a:gd name="T3" fmla="*/ 10 h 77"/>
                <a:gd name="T4" fmla="*/ 25 w 144"/>
                <a:gd name="T5" fmla="*/ 26 h 77"/>
                <a:gd name="T6" fmla="*/ 36 w 144"/>
                <a:gd name="T7" fmla="*/ 41 h 77"/>
                <a:gd name="T8" fmla="*/ 51 w 144"/>
                <a:gd name="T9" fmla="*/ 46 h 77"/>
                <a:gd name="T10" fmla="*/ 61 w 144"/>
                <a:gd name="T11" fmla="*/ 52 h 77"/>
                <a:gd name="T12" fmla="*/ 77 w 144"/>
                <a:gd name="T13" fmla="*/ 46 h 77"/>
                <a:gd name="T14" fmla="*/ 92 w 144"/>
                <a:gd name="T15" fmla="*/ 67 h 77"/>
                <a:gd name="T16" fmla="*/ 98 w 144"/>
                <a:gd name="T17" fmla="*/ 72 h 77"/>
                <a:gd name="T18" fmla="*/ 113 w 144"/>
                <a:gd name="T19" fmla="*/ 77 h 77"/>
                <a:gd name="T20" fmla="*/ 123 w 144"/>
                <a:gd name="T21" fmla="*/ 72 h 77"/>
                <a:gd name="T22" fmla="*/ 134 w 144"/>
                <a:gd name="T23" fmla="*/ 67 h 77"/>
                <a:gd name="T24" fmla="*/ 134 w 144"/>
                <a:gd name="T25" fmla="*/ 62 h 77"/>
                <a:gd name="T26" fmla="*/ 144 w 144"/>
                <a:gd name="T27" fmla="*/ 5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77">
                  <a:moveTo>
                    <a:pt x="0" y="0"/>
                  </a:moveTo>
                  <a:lnTo>
                    <a:pt x="20" y="10"/>
                  </a:lnTo>
                  <a:lnTo>
                    <a:pt x="25" y="26"/>
                  </a:lnTo>
                  <a:lnTo>
                    <a:pt x="36" y="41"/>
                  </a:lnTo>
                  <a:lnTo>
                    <a:pt x="51" y="46"/>
                  </a:lnTo>
                  <a:lnTo>
                    <a:pt x="61" y="52"/>
                  </a:lnTo>
                  <a:lnTo>
                    <a:pt x="77" y="46"/>
                  </a:lnTo>
                  <a:lnTo>
                    <a:pt x="92" y="67"/>
                  </a:lnTo>
                  <a:lnTo>
                    <a:pt x="98" y="72"/>
                  </a:lnTo>
                  <a:lnTo>
                    <a:pt x="113" y="77"/>
                  </a:lnTo>
                  <a:lnTo>
                    <a:pt x="123" y="72"/>
                  </a:lnTo>
                  <a:lnTo>
                    <a:pt x="134" y="67"/>
                  </a:lnTo>
                  <a:lnTo>
                    <a:pt x="134" y="62"/>
                  </a:lnTo>
                  <a:lnTo>
                    <a:pt x="144" y="5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68" name="Freeform 72">
              <a:extLst>
                <a:ext uri="{FF2B5EF4-FFF2-40B4-BE49-F238E27FC236}">
                  <a16:creationId xmlns:a16="http://schemas.microsoft.com/office/drawing/2014/main" id="{ABF7F802-B93A-4662-9CF5-895799EAFD9A}"/>
                </a:ext>
              </a:extLst>
            </p:cNvPr>
            <p:cNvSpPr>
              <a:spLocks/>
            </p:cNvSpPr>
            <p:nvPr/>
          </p:nvSpPr>
          <p:spPr bwMode="auto">
            <a:xfrm>
              <a:off x="1281" y="1706"/>
              <a:ext cx="92" cy="15"/>
            </a:xfrm>
            <a:custGeom>
              <a:avLst/>
              <a:gdLst>
                <a:gd name="T0" fmla="*/ 0 w 92"/>
                <a:gd name="T1" fmla="*/ 15 h 15"/>
                <a:gd name="T2" fmla="*/ 15 w 92"/>
                <a:gd name="T3" fmla="*/ 15 h 15"/>
                <a:gd name="T4" fmla="*/ 25 w 92"/>
                <a:gd name="T5" fmla="*/ 10 h 15"/>
                <a:gd name="T6" fmla="*/ 46 w 92"/>
                <a:gd name="T7" fmla="*/ 10 h 15"/>
                <a:gd name="T8" fmla="*/ 56 w 92"/>
                <a:gd name="T9" fmla="*/ 5 h 15"/>
                <a:gd name="T10" fmla="*/ 72 w 92"/>
                <a:gd name="T11" fmla="*/ 5 h 15"/>
                <a:gd name="T12" fmla="*/ 77 w 92"/>
                <a:gd name="T13" fmla="*/ 0 h 15"/>
                <a:gd name="T14" fmla="*/ 92 w 92"/>
                <a:gd name="T15" fmla="*/ 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15">
                  <a:moveTo>
                    <a:pt x="0" y="15"/>
                  </a:moveTo>
                  <a:lnTo>
                    <a:pt x="15" y="15"/>
                  </a:lnTo>
                  <a:lnTo>
                    <a:pt x="25" y="10"/>
                  </a:lnTo>
                  <a:lnTo>
                    <a:pt x="46" y="10"/>
                  </a:lnTo>
                  <a:lnTo>
                    <a:pt x="56" y="5"/>
                  </a:lnTo>
                  <a:lnTo>
                    <a:pt x="72" y="5"/>
                  </a:lnTo>
                  <a:lnTo>
                    <a:pt x="77" y="0"/>
                  </a:lnTo>
                  <a:lnTo>
                    <a:pt x="92"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69" name="Freeform 73">
              <a:extLst>
                <a:ext uri="{FF2B5EF4-FFF2-40B4-BE49-F238E27FC236}">
                  <a16:creationId xmlns:a16="http://schemas.microsoft.com/office/drawing/2014/main" id="{BFE927C0-3242-4F9D-9B66-52FE1C25A445}"/>
                </a:ext>
              </a:extLst>
            </p:cNvPr>
            <p:cNvSpPr>
              <a:spLocks/>
            </p:cNvSpPr>
            <p:nvPr/>
          </p:nvSpPr>
          <p:spPr bwMode="auto">
            <a:xfrm>
              <a:off x="1373" y="1711"/>
              <a:ext cx="78" cy="26"/>
            </a:xfrm>
            <a:custGeom>
              <a:avLst/>
              <a:gdLst>
                <a:gd name="T0" fmla="*/ 0 w 78"/>
                <a:gd name="T1" fmla="*/ 0 h 26"/>
                <a:gd name="T2" fmla="*/ 31 w 78"/>
                <a:gd name="T3" fmla="*/ 0 h 26"/>
                <a:gd name="T4" fmla="*/ 36 w 78"/>
                <a:gd name="T5" fmla="*/ 0 h 26"/>
                <a:gd name="T6" fmla="*/ 42 w 78"/>
                <a:gd name="T7" fmla="*/ 15 h 26"/>
                <a:gd name="T8" fmla="*/ 57 w 78"/>
                <a:gd name="T9" fmla="*/ 20 h 26"/>
                <a:gd name="T10" fmla="*/ 67 w 78"/>
                <a:gd name="T11" fmla="*/ 26 h 26"/>
                <a:gd name="T12" fmla="*/ 78 w 78"/>
                <a:gd name="T13" fmla="*/ 20 h 26"/>
              </a:gdLst>
              <a:ahLst/>
              <a:cxnLst>
                <a:cxn ang="0">
                  <a:pos x="T0" y="T1"/>
                </a:cxn>
                <a:cxn ang="0">
                  <a:pos x="T2" y="T3"/>
                </a:cxn>
                <a:cxn ang="0">
                  <a:pos x="T4" y="T5"/>
                </a:cxn>
                <a:cxn ang="0">
                  <a:pos x="T6" y="T7"/>
                </a:cxn>
                <a:cxn ang="0">
                  <a:pos x="T8" y="T9"/>
                </a:cxn>
                <a:cxn ang="0">
                  <a:pos x="T10" y="T11"/>
                </a:cxn>
                <a:cxn ang="0">
                  <a:pos x="T12" y="T13"/>
                </a:cxn>
              </a:cxnLst>
              <a:rect l="0" t="0" r="r" b="b"/>
              <a:pathLst>
                <a:path w="78" h="26">
                  <a:moveTo>
                    <a:pt x="0" y="0"/>
                  </a:moveTo>
                  <a:lnTo>
                    <a:pt x="31" y="0"/>
                  </a:lnTo>
                  <a:lnTo>
                    <a:pt x="36" y="0"/>
                  </a:lnTo>
                  <a:lnTo>
                    <a:pt x="42" y="15"/>
                  </a:lnTo>
                  <a:lnTo>
                    <a:pt x="57" y="20"/>
                  </a:lnTo>
                  <a:lnTo>
                    <a:pt x="67" y="26"/>
                  </a:lnTo>
                  <a:lnTo>
                    <a:pt x="78" y="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70" name="Freeform 74">
              <a:extLst>
                <a:ext uri="{FF2B5EF4-FFF2-40B4-BE49-F238E27FC236}">
                  <a16:creationId xmlns:a16="http://schemas.microsoft.com/office/drawing/2014/main" id="{448C73AA-7E16-4E59-BF84-479CDEAEAADB}"/>
                </a:ext>
              </a:extLst>
            </p:cNvPr>
            <p:cNvSpPr>
              <a:spLocks/>
            </p:cNvSpPr>
            <p:nvPr/>
          </p:nvSpPr>
          <p:spPr bwMode="auto">
            <a:xfrm>
              <a:off x="1373" y="1675"/>
              <a:ext cx="98" cy="36"/>
            </a:xfrm>
            <a:custGeom>
              <a:avLst/>
              <a:gdLst>
                <a:gd name="T0" fmla="*/ 98 w 98"/>
                <a:gd name="T1" fmla="*/ 20 h 36"/>
                <a:gd name="T2" fmla="*/ 83 w 98"/>
                <a:gd name="T3" fmla="*/ 5 h 36"/>
                <a:gd name="T4" fmla="*/ 73 w 98"/>
                <a:gd name="T5" fmla="*/ 0 h 36"/>
                <a:gd name="T6" fmla="*/ 73 w 98"/>
                <a:gd name="T7" fmla="*/ 5 h 36"/>
                <a:gd name="T8" fmla="*/ 62 w 98"/>
                <a:gd name="T9" fmla="*/ 15 h 36"/>
                <a:gd name="T10" fmla="*/ 47 w 98"/>
                <a:gd name="T11" fmla="*/ 26 h 36"/>
                <a:gd name="T12" fmla="*/ 31 w 98"/>
                <a:gd name="T13" fmla="*/ 31 h 36"/>
                <a:gd name="T14" fmla="*/ 21 w 98"/>
                <a:gd name="T15" fmla="*/ 26 h 36"/>
                <a:gd name="T16" fmla="*/ 16 w 98"/>
                <a:gd name="T17" fmla="*/ 31 h 36"/>
                <a:gd name="T18" fmla="*/ 6 w 98"/>
                <a:gd name="T19" fmla="*/ 31 h 36"/>
                <a:gd name="T20" fmla="*/ 0 w 98"/>
                <a:gd name="T2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 h="36">
                  <a:moveTo>
                    <a:pt x="98" y="20"/>
                  </a:moveTo>
                  <a:lnTo>
                    <a:pt x="83" y="5"/>
                  </a:lnTo>
                  <a:lnTo>
                    <a:pt x="73" y="0"/>
                  </a:lnTo>
                  <a:lnTo>
                    <a:pt x="73" y="5"/>
                  </a:lnTo>
                  <a:lnTo>
                    <a:pt x="62" y="15"/>
                  </a:lnTo>
                  <a:lnTo>
                    <a:pt x="47" y="26"/>
                  </a:lnTo>
                  <a:lnTo>
                    <a:pt x="31" y="31"/>
                  </a:lnTo>
                  <a:lnTo>
                    <a:pt x="21" y="26"/>
                  </a:lnTo>
                  <a:lnTo>
                    <a:pt x="16" y="31"/>
                  </a:lnTo>
                  <a:lnTo>
                    <a:pt x="6" y="31"/>
                  </a:lnTo>
                  <a:lnTo>
                    <a:pt x="0" y="3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71" name="Freeform 75">
              <a:extLst>
                <a:ext uri="{FF2B5EF4-FFF2-40B4-BE49-F238E27FC236}">
                  <a16:creationId xmlns:a16="http://schemas.microsoft.com/office/drawing/2014/main" id="{CE8E7058-6295-4DCB-A840-F959FBCF6975}"/>
                </a:ext>
              </a:extLst>
            </p:cNvPr>
            <p:cNvSpPr>
              <a:spLocks/>
            </p:cNvSpPr>
            <p:nvPr/>
          </p:nvSpPr>
          <p:spPr bwMode="auto">
            <a:xfrm>
              <a:off x="1038" y="1809"/>
              <a:ext cx="16" cy="72"/>
            </a:xfrm>
            <a:custGeom>
              <a:avLst/>
              <a:gdLst>
                <a:gd name="T0" fmla="*/ 0 w 16"/>
                <a:gd name="T1" fmla="*/ 72 h 72"/>
                <a:gd name="T2" fmla="*/ 10 w 16"/>
                <a:gd name="T3" fmla="*/ 5 h 72"/>
                <a:gd name="T4" fmla="*/ 16 w 16"/>
                <a:gd name="T5" fmla="*/ 0 h 72"/>
              </a:gdLst>
              <a:ahLst/>
              <a:cxnLst>
                <a:cxn ang="0">
                  <a:pos x="T0" y="T1"/>
                </a:cxn>
                <a:cxn ang="0">
                  <a:pos x="T2" y="T3"/>
                </a:cxn>
                <a:cxn ang="0">
                  <a:pos x="T4" y="T5"/>
                </a:cxn>
              </a:cxnLst>
              <a:rect l="0" t="0" r="r" b="b"/>
              <a:pathLst>
                <a:path w="16" h="72">
                  <a:moveTo>
                    <a:pt x="0" y="72"/>
                  </a:moveTo>
                  <a:lnTo>
                    <a:pt x="10" y="5"/>
                  </a:lnTo>
                  <a:lnTo>
                    <a:pt x="1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72" name="Freeform 76">
              <a:extLst>
                <a:ext uri="{FF2B5EF4-FFF2-40B4-BE49-F238E27FC236}">
                  <a16:creationId xmlns:a16="http://schemas.microsoft.com/office/drawing/2014/main" id="{E77E2D3F-1A18-473F-A8EB-38994A813DF1}"/>
                </a:ext>
              </a:extLst>
            </p:cNvPr>
            <p:cNvSpPr>
              <a:spLocks/>
            </p:cNvSpPr>
            <p:nvPr/>
          </p:nvSpPr>
          <p:spPr bwMode="auto">
            <a:xfrm>
              <a:off x="1012" y="1803"/>
              <a:ext cx="42" cy="26"/>
            </a:xfrm>
            <a:custGeom>
              <a:avLst/>
              <a:gdLst>
                <a:gd name="T0" fmla="*/ 42 w 42"/>
                <a:gd name="T1" fmla="*/ 6 h 26"/>
                <a:gd name="T2" fmla="*/ 26 w 42"/>
                <a:gd name="T3" fmla="*/ 0 h 26"/>
                <a:gd name="T4" fmla="*/ 11 w 42"/>
                <a:gd name="T5" fmla="*/ 0 h 26"/>
                <a:gd name="T6" fmla="*/ 5 w 42"/>
                <a:gd name="T7" fmla="*/ 11 h 26"/>
                <a:gd name="T8" fmla="*/ 0 w 42"/>
                <a:gd name="T9" fmla="*/ 26 h 26"/>
              </a:gdLst>
              <a:ahLst/>
              <a:cxnLst>
                <a:cxn ang="0">
                  <a:pos x="T0" y="T1"/>
                </a:cxn>
                <a:cxn ang="0">
                  <a:pos x="T2" y="T3"/>
                </a:cxn>
                <a:cxn ang="0">
                  <a:pos x="T4" y="T5"/>
                </a:cxn>
                <a:cxn ang="0">
                  <a:pos x="T6" y="T7"/>
                </a:cxn>
                <a:cxn ang="0">
                  <a:pos x="T8" y="T9"/>
                </a:cxn>
              </a:cxnLst>
              <a:rect l="0" t="0" r="r" b="b"/>
              <a:pathLst>
                <a:path w="42" h="26">
                  <a:moveTo>
                    <a:pt x="42" y="6"/>
                  </a:moveTo>
                  <a:lnTo>
                    <a:pt x="26" y="0"/>
                  </a:lnTo>
                  <a:lnTo>
                    <a:pt x="11" y="0"/>
                  </a:lnTo>
                  <a:lnTo>
                    <a:pt x="5" y="11"/>
                  </a:lnTo>
                  <a:lnTo>
                    <a:pt x="0" y="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73" name="Freeform 77">
              <a:extLst>
                <a:ext uri="{FF2B5EF4-FFF2-40B4-BE49-F238E27FC236}">
                  <a16:creationId xmlns:a16="http://schemas.microsoft.com/office/drawing/2014/main" id="{56C8066D-6B4E-4527-9024-D60D05859F8F}"/>
                </a:ext>
              </a:extLst>
            </p:cNvPr>
            <p:cNvSpPr>
              <a:spLocks/>
            </p:cNvSpPr>
            <p:nvPr/>
          </p:nvSpPr>
          <p:spPr bwMode="auto">
            <a:xfrm>
              <a:off x="1054" y="1623"/>
              <a:ext cx="25" cy="186"/>
            </a:xfrm>
            <a:custGeom>
              <a:avLst/>
              <a:gdLst>
                <a:gd name="T0" fmla="*/ 0 w 25"/>
                <a:gd name="T1" fmla="*/ 186 h 186"/>
                <a:gd name="T2" fmla="*/ 15 w 25"/>
                <a:gd name="T3" fmla="*/ 170 h 186"/>
                <a:gd name="T4" fmla="*/ 20 w 25"/>
                <a:gd name="T5" fmla="*/ 160 h 186"/>
                <a:gd name="T6" fmla="*/ 25 w 25"/>
                <a:gd name="T7" fmla="*/ 144 h 186"/>
                <a:gd name="T8" fmla="*/ 20 w 25"/>
                <a:gd name="T9" fmla="*/ 119 h 186"/>
                <a:gd name="T10" fmla="*/ 10 w 25"/>
                <a:gd name="T11" fmla="*/ 103 h 186"/>
                <a:gd name="T12" fmla="*/ 10 w 25"/>
                <a:gd name="T13" fmla="*/ 88 h 186"/>
                <a:gd name="T14" fmla="*/ 5 w 25"/>
                <a:gd name="T15" fmla="*/ 78 h 186"/>
                <a:gd name="T16" fmla="*/ 10 w 25"/>
                <a:gd name="T17" fmla="*/ 57 h 186"/>
                <a:gd name="T18" fmla="*/ 10 w 25"/>
                <a:gd name="T19" fmla="*/ 42 h 186"/>
                <a:gd name="T20" fmla="*/ 5 w 25"/>
                <a:gd name="T21" fmla="*/ 31 h 186"/>
                <a:gd name="T22" fmla="*/ 5 w 25"/>
                <a:gd name="T23" fmla="*/ 16 h 186"/>
                <a:gd name="T24" fmla="*/ 0 w 25"/>
                <a:gd name="T25"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86">
                  <a:moveTo>
                    <a:pt x="0" y="186"/>
                  </a:moveTo>
                  <a:lnTo>
                    <a:pt x="15" y="170"/>
                  </a:lnTo>
                  <a:lnTo>
                    <a:pt x="20" y="160"/>
                  </a:lnTo>
                  <a:lnTo>
                    <a:pt x="25" y="144"/>
                  </a:lnTo>
                  <a:lnTo>
                    <a:pt x="20" y="119"/>
                  </a:lnTo>
                  <a:lnTo>
                    <a:pt x="10" y="103"/>
                  </a:lnTo>
                  <a:lnTo>
                    <a:pt x="10" y="88"/>
                  </a:lnTo>
                  <a:lnTo>
                    <a:pt x="5" y="78"/>
                  </a:lnTo>
                  <a:lnTo>
                    <a:pt x="10" y="57"/>
                  </a:lnTo>
                  <a:lnTo>
                    <a:pt x="10" y="42"/>
                  </a:lnTo>
                  <a:lnTo>
                    <a:pt x="5" y="31"/>
                  </a:lnTo>
                  <a:lnTo>
                    <a:pt x="5" y="16"/>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74" name="Freeform 78">
              <a:extLst>
                <a:ext uri="{FF2B5EF4-FFF2-40B4-BE49-F238E27FC236}">
                  <a16:creationId xmlns:a16="http://schemas.microsoft.com/office/drawing/2014/main" id="{6373E80C-86B3-434A-B6C2-BDE48374BA8B}"/>
                </a:ext>
              </a:extLst>
            </p:cNvPr>
            <p:cNvSpPr>
              <a:spLocks/>
            </p:cNvSpPr>
            <p:nvPr/>
          </p:nvSpPr>
          <p:spPr bwMode="auto">
            <a:xfrm>
              <a:off x="986" y="1623"/>
              <a:ext cx="68" cy="78"/>
            </a:xfrm>
            <a:custGeom>
              <a:avLst/>
              <a:gdLst>
                <a:gd name="T0" fmla="*/ 68 w 68"/>
                <a:gd name="T1" fmla="*/ 0 h 78"/>
                <a:gd name="T2" fmla="*/ 57 w 68"/>
                <a:gd name="T3" fmla="*/ 0 h 78"/>
                <a:gd name="T4" fmla="*/ 37 w 68"/>
                <a:gd name="T5" fmla="*/ 21 h 78"/>
                <a:gd name="T6" fmla="*/ 26 w 68"/>
                <a:gd name="T7" fmla="*/ 21 h 78"/>
                <a:gd name="T8" fmla="*/ 16 w 68"/>
                <a:gd name="T9" fmla="*/ 31 h 78"/>
                <a:gd name="T10" fmla="*/ 16 w 68"/>
                <a:gd name="T11" fmla="*/ 47 h 78"/>
                <a:gd name="T12" fmla="*/ 11 w 68"/>
                <a:gd name="T13" fmla="*/ 57 h 78"/>
                <a:gd name="T14" fmla="*/ 11 w 68"/>
                <a:gd name="T15" fmla="*/ 62 h 78"/>
                <a:gd name="T16" fmla="*/ 0 w 68"/>
                <a:gd name="T17" fmla="*/ 72 h 78"/>
                <a:gd name="T18" fmla="*/ 0 w 68"/>
                <a:gd name="T1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78">
                  <a:moveTo>
                    <a:pt x="68" y="0"/>
                  </a:moveTo>
                  <a:lnTo>
                    <a:pt x="57" y="0"/>
                  </a:lnTo>
                  <a:lnTo>
                    <a:pt x="37" y="21"/>
                  </a:lnTo>
                  <a:lnTo>
                    <a:pt x="26" y="21"/>
                  </a:lnTo>
                  <a:lnTo>
                    <a:pt x="16" y="31"/>
                  </a:lnTo>
                  <a:lnTo>
                    <a:pt x="16" y="47"/>
                  </a:lnTo>
                  <a:lnTo>
                    <a:pt x="11" y="57"/>
                  </a:lnTo>
                  <a:lnTo>
                    <a:pt x="11" y="62"/>
                  </a:lnTo>
                  <a:lnTo>
                    <a:pt x="0" y="72"/>
                  </a:lnTo>
                  <a:lnTo>
                    <a:pt x="0" y="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75" name="Freeform 79">
              <a:extLst>
                <a:ext uri="{FF2B5EF4-FFF2-40B4-BE49-F238E27FC236}">
                  <a16:creationId xmlns:a16="http://schemas.microsoft.com/office/drawing/2014/main" id="{780775AD-F7F2-4C68-AF57-0FF54727A471}"/>
                </a:ext>
              </a:extLst>
            </p:cNvPr>
            <p:cNvSpPr>
              <a:spLocks/>
            </p:cNvSpPr>
            <p:nvPr/>
          </p:nvSpPr>
          <p:spPr bwMode="auto">
            <a:xfrm>
              <a:off x="1054" y="1572"/>
              <a:ext cx="61" cy="51"/>
            </a:xfrm>
            <a:custGeom>
              <a:avLst/>
              <a:gdLst>
                <a:gd name="T0" fmla="*/ 0 w 61"/>
                <a:gd name="T1" fmla="*/ 51 h 51"/>
                <a:gd name="T2" fmla="*/ 0 w 61"/>
                <a:gd name="T3" fmla="*/ 41 h 51"/>
                <a:gd name="T4" fmla="*/ 5 w 61"/>
                <a:gd name="T5" fmla="*/ 26 h 51"/>
                <a:gd name="T6" fmla="*/ 10 w 61"/>
                <a:gd name="T7" fmla="*/ 15 h 51"/>
                <a:gd name="T8" fmla="*/ 25 w 61"/>
                <a:gd name="T9" fmla="*/ 10 h 51"/>
                <a:gd name="T10" fmla="*/ 46 w 61"/>
                <a:gd name="T11" fmla="*/ 10 h 51"/>
                <a:gd name="T12" fmla="*/ 56 w 61"/>
                <a:gd name="T13" fmla="*/ 5 h 51"/>
                <a:gd name="T14" fmla="*/ 61 w 61"/>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51">
                  <a:moveTo>
                    <a:pt x="0" y="51"/>
                  </a:moveTo>
                  <a:lnTo>
                    <a:pt x="0" y="41"/>
                  </a:lnTo>
                  <a:lnTo>
                    <a:pt x="5" y="26"/>
                  </a:lnTo>
                  <a:lnTo>
                    <a:pt x="10" y="15"/>
                  </a:lnTo>
                  <a:lnTo>
                    <a:pt x="25" y="10"/>
                  </a:lnTo>
                  <a:lnTo>
                    <a:pt x="46" y="10"/>
                  </a:lnTo>
                  <a:lnTo>
                    <a:pt x="56" y="5"/>
                  </a:lnTo>
                  <a:lnTo>
                    <a:pt x="6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76" name="Freeform 80">
              <a:extLst>
                <a:ext uri="{FF2B5EF4-FFF2-40B4-BE49-F238E27FC236}">
                  <a16:creationId xmlns:a16="http://schemas.microsoft.com/office/drawing/2014/main" id="{2F1E5C34-3945-4F6F-A8D7-C606C14C20D6}"/>
                </a:ext>
              </a:extLst>
            </p:cNvPr>
            <p:cNvSpPr>
              <a:spLocks/>
            </p:cNvSpPr>
            <p:nvPr/>
          </p:nvSpPr>
          <p:spPr bwMode="auto">
            <a:xfrm>
              <a:off x="1115" y="1562"/>
              <a:ext cx="83" cy="15"/>
            </a:xfrm>
            <a:custGeom>
              <a:avLst/>
              <a:gdLst>
                <a:gd name="T0" fmla="*/ 83 w 83"/>
                <a:gd name="T1" fmla="*/ 0 h 15"/>
                <a:gd name="T2" fmla="*/ 73 w 83"/>
                <a:gd name="T3" fmla="*/ 0 h 15"/>
                <a:gd name="T4" fmla="*/ 52 w 83"/>
                <a:gd name="T5" fmla="*/ 15 h 15"/>
                <a:gd name="T6" fmla="*/ 42 w 83"/>
                <a:gd name="T7" fmla="*/ 15 h 15"/>
                <a:gd name="T8" fmla="*/ 31 w 83"/>
                <a:gd name="T9" fmla="*/ 10 h 15"/>
                <a:gd name="T10" fmla="*/ 26 w 83"/>
                <a:gd name="T11" fmla="*/ 15 h 15"/>
                <a:gd name="T12" fmla="*/ 16 w 83"/>
                <a:gd name="T13" fmla="*/ 10 h 15"/>
                <a:gd name="T14" fmla="*/ 0 w 83"/>
                <a:gd name="T15" fmla="*/ 1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15">
                  <a:moveTo>
                    <a:pt x="83" y="0"/>
                  </a:moveTo>
                  <a:lnTo>
                    <a:pt x="73" y="0"/>
                  </a:lnTo>
                  <a:lnTo>
                    <a:pt x="52" y="15"/>
                  </a:lnTo>
                  <a:lnTo>
                    <a:pt x="42" y="15"/>
                  </a:lnTo>
                  <a:lnTo>
                    <a:pt x="31" y="10"/>
                  </a:lnTo>
                  <a:lnTo>
                    <a:pt x="26" y="15"/>
                  </a:lnTo>
                  <a:lnTo>
                    <a:pt x="16" y="10"/>
                  </a:lnTo>
                  <a:lnTo>
                    <a:pt x="0"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77" name="Freeform 81">
              <a:extLst>
                <a:ext uri="{FF2B5EF4-FFF2-40B4-BE49-F238E27FC236}">
                  <a16:creationId xmlns:a16="http://schemas.microsoft.com/office/drawing/2014/main" id="{72512D86-DED6-4326-97F7-5CDDC8E76C1C}"/>
                </a:ext>
              </a:extLst>
            </p:cNvPr>
            <p:cNvSpPr>
              <a:spLocks/>
            </p:cNvSpPr>
            <p:nvPr/>
          </p:nvSpPr>
          <p:spPr bwMode="auto">
            <a:xfrm>
              <a:off x="1146" y="1562"/>
              <a:ext cx="52" cy="77"/>
            </a:xfrm>
            <a:custGeom>
              <a:avLst/>
              <a:gdLst>
                <a:gd name="T0" fmla="*/ 52 w 52"/>
                <a:gd name="T1" fmla="*/ 0 h 77"/>
                <a:gd name="T2" fmla="*/ 47 w 52"/>
                <a:gd name="T3" fmla="*/ 10 h 77"/>
                <a:gd name="T4" fmla="*/ 47 w 52"/>
                <a:gd name="T5" fmla="*/ 36 h 77"/>
                <a:gd name="T6" fmla="*/ 42 w 52"/>
                <a:gd name="T7" fmla="*/ 46 h 77"/>
                <a:gd name="T8" fmla="*/ 37 w 52"/>
                <a:gd name="T9" fmla="*/ 41 h 77"/>
                <a:gd name="T10" fmla="*/ 31 w 52"/>
                <a:gd name="T11" fmla="*/ 41 h 77"/>
                <a:gd name="T12" fmla="*/ 26 w 52"/>
                <a:gd name="T13" fmla="*/ 46 h 77"/>
                <a:gd name="T14" fmla="*/ 21 w 52"/>
                <a:gd name="T15" fmla="*/ 31 h 77"/>
                <a:gd name="T16" fmla="*/ 6 w 52"/>
                <a:gd name="T17" fmla="*/ 36 h 77"/>
                <a:gd name="T18" fmla="*/ 6 w 52"/>
                <a:gd name="T19" fmla="*/ 51 h 77"/>
                <a:gd name="T20" fmla="*/ 0 w 52"/>
                <a:gd name="T21" fmla="*/ 67 h 77"/>
                <a:gd name="T22" fmla="*/ 6 w 52"/>
                <a:gd name="T23"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77">
                  <a:moveTo>
                    <a:pt x="52" y="0"/>
                  </a:moveTo>
                  <a:lnTo>
                    <a:pt x="47" y="10"/>
                  </a:lnTo>
                  <a:lnTo>
                    <a:pt x="47" y="36"/>
                  </a:lnTo>
                  <a:lnTo>
                    <a:pt x="42" y="46"/>
                  </a:lnTo>
                  <a:lnTo>
                    <a:pt x="37" y="41"/>
                  </a:lnTo>
                  <a:lnTo>
                    <a:pt x="31" y="41"/>
                  </a:lnTo>
                  <a:lnTo>
                    <a:pt x="26" y="46"/>
                  </a:lnTo>
                  <a:lnTo>
                    <a:pt x="21" y="31"/>
                  </a:lnTo>
                  <a:lnTo>
                    <a:pt x="6" y="36"/>
                  </a:lnTo>
                  <a:lnTo>
                    <a:pt x="6" y="51"/>
                  </a:lnTo>
                  <a:lnTo>
                    <a:pt x="0" y="67"/>
                  </a:lnTo>
                  <a:lnTo>
                    <a:pt x="6" y="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78" name="Freeform 82">
              <a:extLst>
                <a:ext uri="{FF2B5EF4-FFF2-40B4-BE49-F238E27FC236}">
                  <a16:creationId xmlns:a16="http://schemas.microsoft.com/office/drawing/2014/main" id="{064CDF86-C9C7-4833-B371-BC8E9A2B6268}"/>
                </a:ext>
              </a:extLst>
            </p:cNvPr>
            <p:cNvSpPr>
              <a:spLocks/>
            </p:cNvSpPr>
            <p:nvPr/>
          </p:nvSpPr>
          <p:spPr bwMode="auto">
            <a:xfrm>
              <a:off x="1054" y="1145"/>
              <a:ext cx="51" cy="26"/>
            </a:xfrm>
            <a:custGeom>
              <a:avLst/>
              <a:gdLst>
                <a:gd name="T0" fmla="*/ 51 w 51"/>
                <a:gd name="T1" fmla="*/ 0 h 26"/>
                <a:gd name="T2" fmla="*/ 41 w 51"/>
                <a:gd name="T3" fmla="*/ 5 h 26"/>
                <a:gd name="T4" fmla="*/ 25 w 51"/>
                <a:gd name="T5" fmla="*/ 5 h 26"/>
                <a:gd name="T6" fmla="*/ 10 w 51"/>
                <a:gd name="T7" fmla="*/ 21 h 26"/>
                <a:gd name="T8" fmla="*/ 0 w 51"/>
                <a:gd name="T9" fmla="*/ 26 h 26"/>
              </a:gdLst>
              <a:ahLst/>
              <a:cxnLst>
                <a:cxn ang="0">
                  <a:pos x="T0" y="T1"/>
                </a:cxn>
                <a:cxn ang="0">
                  <a:pos x="T2" y="T3"/>
                </a:cxn>
                <a:cxn ang="0">
                  <a:pos x="T4" y="T5"/>
                </a:cxn>
                <a:cxn ang="0">
                  <a:pos x="T6" y="T7"/>
                </a:cxn>
                <a:cxn ang="0">
                  <a:pos x="T8" y="T9"/>
                </a:cxn>
              </a:cxnLst>
              <a:rect l="0" t="0" r="r" b="b"/>
              <a:pathLst>
                <a:path w="51" h="26">
                  <a:moveTo>
                    <a:pt x="51" y="0"/>
                  </a:moveTo>
                  <a:lnTo>
                    <a:pt x="41" y="5"/>
                  </a:lnTo>
                  <a:lnTo>
                    <a:pt x="25" y="5"/>
                  </a:lnTo>
                  <a:lnTo>
                    <a:pt x="10" y="21"/>
                  </a:lnTo>
                  <a:lnTo>
                    <a:pt x="0" y="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79" name="Freeform 83">
              <a:extLst>
                <a:ext uri="{FF2B5EF4-FFF2-40B4-BE49-F238E27FC236}">
                  <a16:creationId xmlns:a16="http://schemas.microsoft.com/office/drawing/2014/main" id="{264561D4-7684-4101-9FFD-D8D09765DFA4}"/>
                </a:ext>
              </a:extLst>
            </p:cNvPr>
            <p:cNvSpPr>
              <a:spLocks/>
            </p:cNvSpPr>
            <p:nvPr/>
          </p:nvSpPr>
          <p:spPr bwMode="auto">
            <a:xfrm>
              <a:off x="1074" y="1104"/>
              <a:ext cx="31" cy="41"/>
            </a:xfrm>
            <a:custGeom>
              <a:avLst/>
              <a:gdLst>
                <a:gd name="T0" fmla="*/ 31 w 31"/>
                <a:gd name="T1" fmla="*/ 41 h 41"/>
                <a:gd name="T2" fmla="*/ 16 w 31"/>
                <a:gd name="T3" fmla="*/ 10 h 41"/>
                <a:gd name="T4" fmla="*/ 5 w 31"/>
                <a:gd name="T5" fmla="*/ 10 h 41"/>
                <a:gd name="T6" fmla="*/ 0 w 31"/>
                <a:gd name="T7" fmla="*/ 0 h 41"/>
              </a:gdLst>
              <a:ahLst/>
              <a:cxnLst>
                <a:cxn ang="0">
                  <a:pos x="T0" y="T1"/>
                </a:cxn>
                <a:cxn ang="0">
                  <a:pos x="T2" y="T3"/>
                </a:cxn>
                <a:cxn ang="0">
                  <a:pos x="T4" y="T5"/>
                </a:cxn>
                <a:cxn ang="0">
                  <a:pos x="T6" y="T7"/>
                </a:cxn>
              </a:cxnLst>
              <a:rect l="0" t="0" r="r" b="b"/>
              <a:pathLst>
                <a:path w="31" h="41">
                  <a:moveTo>
                    <a:pt x="31" y="41"/>
                  </a:moveTo>
                  <a:lnTo>
                    <a:pt x="16" y="10"/>
                  </a:lnTo>
                  <a:lnTo>
                    <a:pt x="5" y="1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80" name="Freeform 84">
              <a:extLst>
                <a:ext uri="{FF2B5EF4-FFF2-40B4-BE49-F238E27FC236}">
                  <a16:creationId xmlns:a16="http://schemas.microsoft.com/office/drawing/2014/main" id="{13F4ED1C-ADD8-4274-A996-E74F880DE396}"/>
                </a:ext>
              </a:extLst>
            </p:cNvPr>
            <p:cNvSpPr>
              <a:spLocks/>
            </p:cNvSpPr>
            <p:nvPr/>
          </p:nvSpPr>
          <p:spPr bwMode="auto">
            <a:xfrm>
              <a:off x="1074" y="1063"/>
              <a:ext cx="83" cy="41"/>
            </a:xfrm>
            <a:custGeom>
              <a:avLst/>
              <a:gdLst>
                <a:gd name="T0" fmla="*/ 0 w 83"/>
                <a:gd name="T1" fmla="*/ 41 h 41"/>
                <a:gd name="T2" fmla="*/ 5 w 83"/>
                <a:gd name="T3" fmla="*/ 36 h 41"/>
                <a:gd name="T4" fmla="*/ 16 w 83"/>
                <a:gd name="T5" fmla="*/ 31 h 41"/>
                <a:gd name="T6" fmla="*/ 31 w 83"/>
                <a:gd name="T7" fmla="*/ 15 h 41"/>
                <a:gd name="T8" fmla="*/ 41 w 83"/>
                <a:gd name="T9" fmla="*/ 10 h 41"/>
                <a:gd name="T10" fmla="*/ 57 w 83"/>
                <a:gd name="T11" fmla="*/ 10 h 41"/>
                <a:gd name="T12" fmla="*/ 62 w 83"/>
                <a:gd name="T13" fmla="*/ 10 h 41"/>
                <a:gd name="T14" fmla="*/ 72 w 83"/>
                <a:gd name="T15" fmla="*/ 0 h 41"/>
                <a:gd name="T16" fmla="*/ 83 w 83"/>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41">
                  <a:moveTo>
                    <a:pt x="0" y="41"/>
                  </a:moveTo>
                  <a:lnTo>
                    <a:pt x="5" y="36"/>
                  </a:lnTo>
                  <a:lnTo>
                    <a:pt x="16" y="31"/>
                  </a:lnTo>
                  <a:lnTo>
                    <a:pt x="31" y="15"/>
                  </a:lnTo>
                  <a:lnTo>
                    <a:pt x="41" y="10"/>
                  </a:lnTo>
                  <a:lnTo>
                    <a:pt x="57" y="10"/>
                  </a:lnTo>
                  <a:lnTo>
                    <a:pt x="62" y="10"/>
                  </a:lnTo>
                  <a:lnTo>
                    <a:pt x="72" y="0"/>
                  </a:lnTo>
                  <a:lnTo>
                    <a:pt x="8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81" name="Freeform 85">
              <a:extLst>
                <a:ext uri="{FF2B5EF4-FFF2-40B4-BE49-F238E27FC236}">
                  <a16:creationId xmlns:a16="http://schemas.microsoft.com/office/drawing/2014/main" id="{1FA90A65-2F07-4FEA-A9A2-DF26B3847997}"/>
                </a:ext>
              </a:extLst>
            </p:cNvPr>
            <p:cNvSpPr>
              <a:spLocks/>
            </p:cNvSpPr>
            <p:nvPr/>
          </p:nvSpPr>
          <p:spPr bwMode="auto">
            <a:xfrm>
              <a:off x="1054" y="1089"/>
              <a:ext cx="20" cy="15"/>
            </a:xfrm>
            <a:custGeom>
              <a:avLst/>
              <a:gdLst>
                <a:gd name="T0" fmla="*/ 20 w 20"/>
                <a:gd name="T1" fmla="*/ 15 h 15"/>
                <a:gd name="T2" fmla="*/ 5 w 20"/>
                <a:gd name="T3" fmla="*/ 10 h 15"/>
                <a:gd name="T4" fmla="*/ 0 w 20"/>
                <a:gd name="T5" fmla="*/ 0 h 15"/>
              </a:gdLst>
              <a:ahLst/>
              <a:cxnLst>
                <a:cxn ang="0">
                  <a:pos x="T0" y="T1"/>
                </a:cxn>
                <a:cxn ang="0">
                  <a:pos x="T2" y="T3"/>
                </a:cxn>
                <a:cxn ang="0">
                  <a:pos x="T4" y="T5"/>
                </a:cxn>
              </a:cxnLst>
              <a:rect l="0" t="0" r="r" b="b"/>
              <a:pathLst>
                <a:path w="20" h="15">
                  <a:moveTo>
                    <a:pt x="20" y="15"/>
                  </a:moveTo>
                  <a:lnTo>
                    <a:pt x="5" y="1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82" name="Freeform 86">
              <a:extLst>
                <a:ext uri="{FF2B5EF4-FFF2-40B4-BE49-F238E27FC236}">
                  <a16:creationId xmlns:a16="http://schemas.microsoft.com/office/drawing/2014/main" id="{8A611B43-0E47-41BF-9E63-4250011DEB36}"/>
                </a:ext>
              </a:extLst>
            </p:cNvPr>
            <p:cNvSpPr>
              <a:spLocks/>
            </p:cNvSpPr>
            <p:nvPr/>
          </p:nvSpPr>
          <p:spPr bwMode="auto">
            <a:xfrm>
              <a:off x="945" y="1089"/>
              <a:ext cx="109" cy="25"/>
            </a:xfrm>
            <a:custGeom>
              <a:avLst/>
              <a:gdLst>
                <a:gd name="T0" fmla="*/ 109 w 109"/>
                <a:gd name="T1" fmla="*/ 0 h 25"/>
                <a:gd name="T2" fmla="*/ 83 w 109"/>
                <a:gd name="T3" fmla="*/ 5 h 25"/>
                <a:gd name="T4" fmla="*/ 62 w 109"/>
                <a:gd name="T5" fmla="*/ 15 h 25"/>
                <a:gd name="T6" fmla="*/ 36 w 109"/>
                <a:gd name="T7" fmla="*/ 15 h 25"/>
                <a:gd name="T8" fmla="*/ 16 w 109"/>
                <a:gd name="T9" fmla="*/ 20 h 25"/>
                <a:gd name="T10" fmla="*/ 5 w 109"/>
                <a:gd name="T11" fmla="*/ 25 h 25"/>
                <a:gd name="T12" fmla="*/ 0 w 109"/>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09" h="25">
                  <a:moveTo>
                    <a:pt x="109" y="0"/>
                  </a:moveTo>
                  <a:lnTo>
                    <a:pt x="83" y="5"/>
                  </a:lnTo>
                  <a:lnTo>
                    <a:pt x="62" y="15"/>
                  </a:lnTo>
                  <a:lnTo>
                    <a:pt x="36" y="15"/>
                  </a:lnTo>
                  <a:lnTo>
                    <a:pt x="16" y="20"/>
                  </a:lnTo>
                  <a:lnTo>
                    <a:pt x="5" y="25"/>
                  </a:lnTo>
                  <a:lnTo>
                    <a:pt x="0" y="2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83" name="Freeform 87">
              <a:extLst>
                <a:ext uri="{FF2B5EF4-FFF2-40B4-BE49-F238E27FC236}">
                  <a16:creationId xmlns:a16="http://schemas.microsoft.com/office/drawing/2014/main" id="{EC8D1263-CAD0-471A-A900-F6352328101A}"/>
                </a:ext>
              </a:extLst>
            </p:cNvPr>
            <p:cNvSpPr>
              <a:spLocks/>
            </p:cNvSpPr>
            <p:nvPr/>
          </p:nvSpPr>
          <p:spPr bwMode="auto">
            <a:xfrm>
              <a:off x="1054" y="1032"/>
              <a:ext cx="67" cy="46"/>
            </a:xfrm>
            <a:custGeom>
              <a:avLst/>
              <a:gdLst>
                <a:gd name="T0" fmla="*/ 0 w 67"/>
                <a:gd name="T1" fmla="*/ 46 h 46"/>
                <a:gd name="T2" fmla="*/ 10 w 67"/>
                <a:gd name="T3" fmla="*/ 41 h 46"/>
                <a:gd name="T4" fmla="*/ 25 w 67"/>
                <a:gd name="T5" fmla="*/ 36 h 46"/>
                <a:gd name="T6" fmla="*/ 30 w 67"/>
                <a:gd name="T7" fmla="*/ 15 h 46"/>
                <a:gd name="T8" fmla="*/ 51 w 67"/>
                <a:gd name="T9" fmla="*/ 5 h 46"/>
                <a:gd name="T10" fmla="*/ 67 w 67"/>
                <a:gd name="T11" fmla="*/ 0 h 46"/>
              </a:gdLst>
              <a:ahLst/>
              <a:cxnLst>
                <a:cxn ang="0">
                  <a:pos x="T0" y="T1"/>
                </a:cxn>
                <a:cxn ang="0">
                  <a:pos x="T2" y="T3"/>
                </a:cxn>
                <a:cxn ang="0">
                  <a:pos x="T4" y="T5"/>
                </a:cxn>
                <a:cxn ang="0">
                  <a:pos x="T6" y="T7"/>
                </a:cxn>
                <a:cxn ang="0">
                  <a:pos x="T8" y="T9"/>
                </a:cxn>
                <a:cxn ang="0">
                  <a:pos x="T10" y="T11"/>
                </a:cxn>
              </a:cxnLst>
              <a:rect l="0" t="0" r="r" b="b"/>
              <a:pathLst>
                <a:path w="67" h="46">
                  <a:moveTo>
                    <a:pt x="0" y="46"/>
                  </a:moveTo>
                  <a:lnTo>
                    <a:pt x="10" y="41"/>
                  </a:lnTo>
                  <a:lnTo>
                    <a:pt x="25" y="36"/>
                  </a:lnTo>
                  <a:lnTo>
                    <a:pt x="30" y="15"/>
                  </a:lnTo>
                  <a:lnTo>
                    <a:pt x="51" y="5"/>
                  </a:lnTo>
                  <a:lnTo>
                    <a:pt x="6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84" name="Freeform 88">
              <a:extLst>
                <a:ext uri="{FF2B5EF4-FFF2-40B4-BE49-F238E27FC236}">
                  <a16:creationId xmlns:a16="http://schemas.microsoft.com/office/drawing/2014/main" id="{29E8F3A8-98DF-488F-A6AD-20F8185C3312}"/>
                </a:ext>
              </a:extLst>
            </p:cNvPr>
            <p:cNvSpPr>
              <a:spLocks/>
            </p:cNvSpPr>
            <p:nvPr/>
          </p:nvSpPr>
          <p:spPr bwMode="auto">
            <a:xfrm>
              <a:off x="1033" y="1047"/>
              <a:ext cx="21" cy="31"/>
            </a:xfrm>
            <a:custGeom>
              <a:avLst/>
              <a:gdLst>
                <a:gd name="T0" fmla="*/ 21 w 21"/>
                <a:gd name="T1" fmla="*/ 31 h 31"/>
                <a:gd name="T2" fmla="*/ 15 w 21"/>
                <a:gd name="T3" fmla="*/ 21 h 31"/>
                <a:gd name="T4" fmla="*/ 10 w 21"/>
                <a:gd name="T5" fmla="*/ 16 h 31"/>
                <a:gd name="T6" fmla="*/ 0 w 21"/>
                <a:gd name="T7" fmla="*/ 0 h 31"/>
              </a:gdLst>
              <a:ahLst/>
              <a:cxnLst>
                <a:cxn ang="0">
                  <a:pos x="T0" y="T1"/>
                </a:cxn>
                <a:cxn ang="0">
                  <a:pos x="T2" y="T3"/>
                </a:cxn>
                <a:cxn ang="0">
                  <a:pos x="T4" y="T5"/>
                </a:cxn>
                <a:cxn ang="0">
                  <a:pos x="T6" y="T7"/>
                </a:cxn>
              </a:cxnLst>
              <a:rect l="0" t="0" r="r" b="b"/>
              <a:pathLst>
                <a:path w="21" h="31">
                  <a:moveTo>
                    <a:pt x="21" y="31"/>
                  </a:moveTo>
                  <a:lnTo>
                    <a:pt x="15" y="21"/>
                  </a:lnTo>
                  <a:lnTo>
                    <a:pt x="10" y="16"/>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85" name="Freeform 89">
              <a:extLst>
                <a:ext uri="{FF2B5EF4-FFF2-40B4-BE49-F238E27FC236}">
                  <a16:creationId xmlns:a16="http://schemas.microsoft.com/office/drawing/2014/main" id="{A5A74F3B-4B9A-4E5B-B75E-FB1167B51E42}"/>
                </a:ext>
              </a:extLst>
            </p:cNvPr>
            <p:cNvSpPr>
              <a:spLocks/>
            </p:cNvSpPr>
            <p:nvPr/>
          </p:nvSpPr>
          <p:spPr bwMode="auto">
            <a:xfrm>
              <a:off x="1033" y="981"/>
              <a:ext cx="21" cy="66"/>
            </a:xfrm>
            <a:custGeom>
              <a:avLst/>
              <a:gdLst>
                <a:gd name="T0" fmla="*/ 0 w 21"/>
                <a:gd name="T1" fmla="*/ 66 h 66"/>
                <a:gd name="T2" fmla="*/ 10 w 21"/>
                <a:gd name="T3" fmla="*/ 61 h 66"/>
                <a:gd name="T4" fmla="*/ 15 w 21"/>
                <a:gd name="T5" fmla="*/ 56 h 66"/>
                <a:gd name="T6" fmla="*/ 21 w 21"/>
                <a:gd name="T7" fmla="*/ 36 h 66"/>
                <a:gd name="T8" fmla="*/ 21 w 21"/>
                <a:gd name="T9" fmla="*/ 0 h 66"/>
              </a:gdLst>
              <a:ahLst/>
              <a:cxnLst>
                <a:cxn ang="0">
                  <a:pos x="T0" y="T1"/>
                </a:cxn>
                <a:cxn ang="0">
                  <a:pos x="T2" y="T3"/>
                </a:cxn>
                <a:cxn ang="0">
                  <a:pos x="T4" y="T5"/>
                </a:cxn>
                <a:cxn ang="0">
                  <a:pos x="T6" y="T7"/>
                </a:cxn>
                <a:cxn ang="0">
                  <a:pos x="T8" y="T9"/>
                </a:cxn>
              </a:cxnLst>
              <a:rect l="0" t="0" r="r" b="b"/>
              <a:pathLst>
                <a:path w="21" h="66">
                  <a:moveTo>
                    <a:pt x="0" y="66"/>
                  </a:moveTo>
                  <a:lnTo>
                    <a:pt x="10" y="61"/>
                  </a:lnTo>
                  <a:lnTo>
                    <a:pt x="15" y="56"/>
                  </a:lnTo>
                  <a:lnTo>
                    <a:pt x="21" y="36"/>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86" name="Freeform 90">
              <a:extLst>
                <a:ext uri="{FF2B5EF4-FFF2-40B4-BE49-F238E27FC236}">
                  <a16:creationId xmlns:a16="http://schemas.microsoft.com/office/drawing/2014/main" id="{1E5E15FA-B882-4426-AB3F-2A2667B68C87}"/>
                </a:ext>
              </a:extLst>
            </p:cNvPr>
            <p:cNvSpPr>
              <a:spLocks/>
            </p:cNvSpPr>
            <p:nvPr/>
          </p:nvSpPr>
          <p:spPr bwMode="auto">
            <a:xfrm>
              <a:off x="992" y="965"/>
              <a:ext cx="31" cy="77"/>
            </a:xfrm>
            <a:custGeom>
              <a:avLst/>
              <a:gdLst>
                <a:gd name="T0" fmla="*/ 25 w 31"/>
                <a:gd name="T1" fmla="*/ 77 h 77"/>
                <a:gd name="T2" fmla="*/ 31 w 31"/>
                <a:gd name="T3" fmla="*/ 62 h 77"/>
                <a:gd name="T4" fmla="*/ 25 w 31"/>
                <a:gd name="T5" fmla="*/ 46 h 77"/>
                <a:gd name="T6" fmla="*/ 15 w 31"/>
                <a:gd name="T7" fmla="*/ 31 h 77"/>
                <a:gd name="T8" fmla="*/ 0 w 31"/>
                <a:gd name="T9" fmla="*/ 0 h 77"/>
              </a:gdLst>
              <a:ahLst/>
              <a:cxnLst>
                <a:cxn ang="0">
                  <a:pos x="T0" y="T1"/>
                </a:cxn>
                <a:cxn ang="0">
                  <a:pos x="T2" y="T3"/>
                </a:cxn>
                <a:cxn ang="0">
                  <a:pos x="T4" y="T5"/>
                </a:cxn>
                <a:cxn ang="0">
                  <a:pos x="T6" y="T7"/>
                </a:cxn>
                <a:cxn ang="0">
                  <a:pos x="T8" y="T9"/>
                </a:cxn>
              </a:cxnLst>
              <a:rect l="0" t="0" r="r" b="b"/>
              <a:pathLst>
                <a:path w="31" h="77">
                  <a:moveTo>
                    <a:pt x="25" y="77"/>
                  </a:moveTo>
                  <a:lnTo>
                    <a:pt x="31" y="62"/>
                  </a:lnTo>
                  <a:lnTo>
                    <a:pt x="25" y="46"/>
                  </a:lnTo>
                  <a:lnTo>
                    <a:pt x="15" y="3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87" name="Freeform 91">
              <a:extLst>
                <a:ext uri="{FF2B5EF4-FFF2-40B4-BE49-F238E27FC236}">
                  <a16:creationId xmlns:a16="http://schemas.microsoft.com/office/drawing/2014/main" id="{6C55B58B-47BE-4F46-906A-7A1F30CACA51}"/>
                </a:ext>
              </a:extLst>
            </p:cNvPr>
            <p:cNvSpPr>
              <a:spLocks/>
            </p:cNvSpPr>
            <p:nvPr/>
          </p:nvSpPr>
          <p:spPr bwMode="auto">
            <a:xfrm>
              <a:off x="971" y="1027"/>
              <a:ext cx="46" cy="15"/>
            </a:xfrm>
            <a:custGeom>
              <a:avLst/>
              <a:gdLst>
                <a:gd name="T0" fmla="*/ 46 w 46"/>
                <a:gd name="T1" fmla="*/ 15 h 15"/>
                <a:gd name="T2" fmla="*/ 41 w 46"/>
                <a:gd name="T3" fmla="*/ 5 h 15"/>
                <a:gd name="T4" fmla="*/ 10 w 46"/>
                <a:gd name="T5" fmla="*/ 0 h 15"/>
                <a:gd name="T6" fmla="*/ 0 w 46"/>
                <a:gd name="T7" fmla="*/ 0 h 15"/>
              </a:gdLst>
              <a:ahLst/>
              <a:cxnLst>
                <a:cxn ang="0">
                  <a:pos x="T0" y="T1"/>
                </a:cxn>
                <a:cxn ang="0">
                  <a:pos x="T2" y="T3"/>
                </a:cxn>
                <a:cxn ang="0">
                  <a:pos x="T4" y="T5"/>
                </a:cxn>
                <a:cxn ang="0">
                  <a:pos x="T6" y="T7"/>
                </a:cxn>
              </a:cxnLst>
              <a:rect l="0" t="0" r="r" b="b"/>
              <a:pathLst>
                <a:path w="46" h="15">
                  <a:moveTo>
                    <a:pt x="46" y="15"/>
                  </a:moveTo>
                  <a:lnTo>
                    <a:pt x="41" y="5"/>
                  </a:lnTo>
                  <a:lnTo>
                    <a:pt x="10" y="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88" name="Freeform 92">
              <a:extLst>
                <a:ext uri="{FF2B5EF4-FFF2-40B4-BE49-F238E27FC236}">
                  <a16:creationId xmlns:a16="http://schemas.microsoft.com/office/drawing/2014/main" id="{AAD2551F-CCE8-472E-AA82-39F737C1A25B}"/>
                </a:ext>
              </a:extLst>
            </p:cNvPr>
            <p:cNvSpPr>
              <a:spLocks/>
            </p:cNvSpPr>
            <p:nvPr/>
          </p:nvSpPr>
          <p:spPr bwMode="auto">
            <a:xfrm>
              <a:off x="935" y="955"/>
              <a:ext cx="36" cy="72"/>
            </a:xfrm>
            <a:custGeom>
              <a:avLst/>
              <a:gdLst>
                <a:gd name="T0" fmla="*/ 36 w 36"/>
                <a:gd name="T1" fmla="*/ 72 h 72"/>
                <a:gd name="T2" fmla="*/ 31 w 36"/>
                <a:gd name="T3" fmla="*/ 62 h 72"/>
                <a:gd name="T4" fmla="*/ 5 w 36"/>
                <a:gd name="T5" fmla="*/ 46 h 72"/>
                <a:gd name="T6" fmla="*/ 0 w 36"/>
                <a:gd name="T7" fmla="*/ 36 h 72"/>
                <a:gd name="T8" fmla="*/ 5 w 36"/>
                <a:gd name="T9" fmla="*/ 0 h 72"/>
              </a:gdLst>
              <a:ahLst/>
              <a:cxnLst>
                <a:cxn ang="0">
                  <a:pos x="T0" y="T1"/>
                </a:cxn>
                <a:cxn ang="0">
                  <a:pos x="T2" y="T3"/>
                </a:cxn>
                <a:cxn ang="0">
                  <a:pos x="T4" y="T5"/>
                </a:cxn>
                <a:cxn ang="0">
                  <a:pos x="T6" y="T7"/>
                </a:cxn>
                <a:cxn ang="0">
                  <a:pos x="T8" y="T9"/>
                </a:cxn>
              </a:cxnLst>
              <a:rect l="0" t="0" r="r" b="b"/>
              <a:pathLst>
                <a:path w="36" h="72">
                  <a:moveTo>
                    <a:pt x="36" y="72"/>
                  </a:moveTo>
                  <a:lnTo>
                    <a:pt x="31" y="62"/>
                  </a:lnTo>
                  <a:lnTo>
                    <a:pt x="5" y="46"/>
                  </a:lnTo>
                  <a:lnTo>
                    <a:pt x="0" y="36"/>
                  </a:lnTo>
                  <a:lnTo>
                    <a:pt x="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89" name="Freeform 93">
              <a:extLst>
                <a:ext uri="{FF2B5EF4-FFF2-40B4-BE49-F238E27FC236}">
                  <a16:creationId xmlns:a16="http://schemas.microsoft.com/office/drawing/2014/main" id="{90A74F7A-4C6A-4624-9DD4-8CA9EBF6A531}"/>
                </a:ext>
              </a:extLst>
            </p:cNvPr>
            <p:cNvSpPr>
              <a:spLocks/>
            </p:cNvSpPr>
            <p:nvPr/>
          </p:nvSpPr>
          <p:spPr bwMode="auto">
            <a:xfrm>
              <a:off x="914" y="1022"/>
              <a:ext cx="57" cy="20"/>
            </a:xfrm>
            <a:custGeom>
              <a:avLst/>
              <a:gdLst>
                <a:gd name="T0" fmla="*/ 57 w 57"/>
                <a:gd name="T1" fmla="*/ 5 h 20"/>
                <a:gd name="T2" fmla="*/ 36 w 57"/>
                <a:gd name="T3" fmla="*/ 0 h 20"/>
                <a:gd name="T4" fmla="*/ 0 w 57"/>
                <a:gd name="T5" fmla="*/ 20 h 20"/>
              </a:gdLst>
              <a:ahLst/>
              <a:cxnLst>
                <a:cxn ang="0">
                  <a:pos x="T0" y="T1"/>
                </a:cxn>
                <a:cxn ang="0">
                  <a:pos x="T2" y="T3"/>
                </a:cxn>
                <a:cxn ang="0">
                  <a:pos x="T4" y="T5"/>
                </a:cxn>
              </a:cxnLst>
              <a:rect l="0" t="0" r="r" b="b"/>
              <a:pathLst>
                <a:path w="57" h="20">
                  <a:moveTo>
                    <a:pt x="57" y="5"/>
                  </a:moveTo>
                  <a:lnTo>
                    <a:pt x="36" y="0"/>
                  </a:lnTo>
                  <a:lnTo>
                    <a:pt x="0" y="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90" name="Freeform 94">
              <a:extLst>
                <a:ext uri="{FF2B5EF4-FFF2-40B4-BE49-F238E27FC236}">
                  <a16:creationId xmlns:a16="http://schemas.microsoft.com/office/drawing/2014/main" id="{6A9EBF5C-6C8D-405D-8D09-EB4DD9DA631F}"/>
                </a:ext>
              </a:extLst>
            </p:cNvPr>
            <p:cNvSpPr>
              <a:spLocks/>
            </p:cNvSpPr>
            <p:nvPr/>
          </p:nvSpPr>
          <p:spPr bwMode="auto">
            <a:xfrm>
              <a:off x="1084" y="1310"/>
              <a:ext cx="37" cy="20"/>
            </a:xfrm>
            <a:custGeom>
              <a:avLst/>
              <a:gdLst>
                <a:gd name="T0" fmla="*/ 0 w 37"/>
                <a:gd name="T1" fmla="*/ 20 h 20"/>
                <a:gd name="T2" fmla="*/ 16 w 37"/>
                <a:gd name="T3" fmla="*/ 10 h 20"/>
                <a:gd name="T4" fmla="*/ 21 w 37"/>
                <a:gd name="T5" fmla="*/ 10 h 20"/>
                <a:gd name="T6" fmla="*/ 26 w 37"/>
                <a:gd name="T7" fmla="*/ 5 h 20"/>
                <a:gd name="T8" fmla="*/ 31 w 37"/>
                <a:gd name="T9" fmla="*/ 5 h 20"/>
                <a:gd name="T10" fmla="*/ 37 w 37"/>
                <a:gd name="T11" fmla="*/ 0 h 20"/>
              </a:gdLst>
              <a:ahLst/>
              <a:cxnLst>
                <a:cxn ang="0">
                  <a:pos x="T0" y="T1"/>
                </a:cxn>
                <a:cxn ang="0">
                  <a:pos x="T2" y="T3"/>
                </a:cxn>
                <a:cxn ang="0">
                  <a:pos x="T4" y="T5"/>
                </a:cxn>
                <a:cxn ang="0">
                  <a:pos x="T6" y="T7"/>
                </a:cxn>
                <a:cxn ang="0">
                  <a:pos x="T8" y="T9"/>
                </a:cxn>
                <a:cxn ang="0">
                  <a:pos x="T10" y="T11"/>
                </a:cxn>
              </a:cxnLst>
              <a:rect l="0" t="0" r="r" b="b"/>
              <a:pathLst>
                <a:path w="37" h="20">
                  <a:moveTo>
                    <a:pt x="0" y="20"/>
                  </a:moveTo>
                  <a:lnTo>
                    <a:pt x="16" y="10"/>
                  </a:lnTo>
                  <a:lnTo>
                    <a:pt x="21" y="10"/>
                  </a:lnTo>
                  <a:lnTo>
                    <a:pt x="26" y="5"/>
                  </a:lnTo>
                  <a:lnTo>
                    <a:pt x="31" y="5"/>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91" name="Freeform 95">
              <a:extLst>
                <a:ext uri="{FF2B5EF4-FFF2-40B4-BE49-F238E27FC236}">
                  <a16:creationId xmlns:a16="http://schemas.microsoft.com/office/drawing/2014/main" id="{F9ABC6E0-979E-44BD-9BAD-85401AB086FF}"/>
                </a:ext>
              </a:extLst>
            </p:cNvPr>
            <p:cNvSpPr>
              <a:spLocks/>
            </p:cNvSpPr>
            <p:nvPr/>
          </p:nvSpPr>
          <p:spPr bwMode="auto">
            <a:xfrm>
              <a:off x="1054" y="1197"/>
              <a:ext cx="30" cy="133"/>
            </a:xfrm>
            <a:custGeom>
              <a:avLst/>
              <a:gdLst>
                <a:gd name="T0" fmla="*/ 0 w 30"/>
                <a:gd name="T1" fmla="*/ 0 h 133"/>
                <a:gd name="T2" fmla="*/ 10 w 30"/>
                <a:gd name="T3" fmla="*/ 41 h 133"/>
                <a:gd name="T4" fmla="*/ 5 w 30"/>
                <a:gd name="T5" fmla="*/ 77 h 133"/>
                <a:gd name="T6" fmla="*/ 15 w 30"/>
                <a:gd name="T7" fmla="*/ 92 h 133"/>
                <a:gd name="T8" fmla="*/ 30 w 30"/>
                <a:gd name="T9" fmla="*/ 102 h 133"/>
                <a:gd name="T10" fmla="*/ 30 w 30"/>
                <a:gd name="T11" fmla="*/ 113 h 133"/>
                <a:gd name="T12" fmla="*/ 25 w 30"/>
                <a:gd name="T13" fmla="*/ 123 h 133"/>
                <a:gd name="T14" fmla="*/ 30 w 30"/>
                <a:gd name="T15" fmla="*/ 133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33">
                  <a:moveTo>
                    <a:pt x="0" y="0"/>
                  </a:moveTo>
                  <a:lnTo>
                    <a:pt x="10" y="41"/>
                  </a:lnTo>
                  <a:lnTo>
                    <a:pt x="5" y="77"/>
                  </a:lnTo>
                  <a:lnTo>
                    <a:pt x="15" y="92"/>
                  </a:lnTo>
                  <a:lnTo>
                    <a:pt x="30" y="102"/>
                  </a:lnTo>
                  <a:lnTo>
                    <a:pt x="30" y="113"/>
                  </a:lnTo>
                  <a:lnTo>
                    <a:pt x="25" y="123"/>
                  </a:lnTo>
                  <a:lnTo>
                    <a:pt x="30" y="1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92" name="Freeform 96">
              <a:extLst>
                <a:ext uri="{FF2B5EF4-FFF2-40B4-BE49-F238E27FC236}">
                  <a16:creationId xmlns:a16="http://schemas.microsoft.com/office/drawing/2014/main" id="{DE06D90C-CDE3-4B12-82E4-BFC210D11D43}"/>
                </a:ext>
              </a:extLst>
            </p:cNvPr>
            <p:cNvSpPr>
              <a:spLocks/>
            </p:cNvSpPr>
            <p:nvPr/>
          </p:nvSpPr>
          <p:spPr bwMode="auto">
            <a:xfrm>
              <a:off x="1121" y="1217"/>
              <a:ext cx="118" cy="93"/>
            </a:xfrm>
            <a:custGeom>
              <a:avLst/>
              <a:gdLst>
                <a:gd name="T0" fmla="*/ 118 w 118"/>
                <a:gd name="T1" fmla="*/ 0 h 93"/>
                <a:gd name="T2" fmla="*/ 62 w 118"/>
                <a:gd name="T3" fmla="*/ 46 h 93"/>
                <a:gd name="T4" fmla="*/ 46 w 118"/>
                <a:gd name="T5" fmla="*/ 67 h 93"/>
                <a:gd name="T6" fmla="*/ 36 w 118"/>
                <a:gd name="T7" fmla="*/ 77 h 93"/>
                <a:gd name="T8" fmla="*/ 20 w 118"/>
                <a:gd name="T9" fmla="*/ 82 h 93"/>
                <a:gd name="T10" fmla="*/ 10 w 118"/>
                <a:gd name="T11" fmla="*/ 88 h 93"/>
                <a:gd name="T12" fmla="*/ 0 w 118"/>
                <a:gd name="T13" fmla="*/ 93 h 93"/>
              </a:gdLst>
              <a:ahLst/>
              <a:cxnLst>
                <a:cxn ang="0">
                  <a:pos x="T0" y="T1"/>
                </a:cxn>
                <a:cxn ang="0">
                  <a:pos x="T2" y="T3"/>
                </a:cxn>
                <a:cxn ang="0">
                  <a:pos x="T4" y="T5"/>
                </a:cxn>
                <a:cxn ang="0">
                  <a:pos x="T6" y="T7"/>
                </a:cxn>
                <a:cxn ang="0">
                  <a:pos x="T8" y="T9"/>
                </a:cxn>
                <a:cxn ang="0">
                  <a:pos x="T10" y="T11"/>
                </a:cxn>
                <a:cxn ang="0">
                  <a:pos x="T12" y="T13"/>
                </a:cxn>
              </a:cxnLst>
              <a:rect l="0" t="0" r="r" b="b"/>
              <a:pathLst>
                <a:path w="118" h="93">
                  <a:moveTo>
                    <a:pt x="118" y="0"/>
                  </a:moveTo>
                  <a:lnTo>
                    <a:pt x="62" y="46"/>
                  </a:lnTo>
                  <a:lnTo>
                    <a:pt x="46" y="67"/>
                  </a:lnTo>
                  <a:lnTo>
                    <a:pt x="36" y="77"/>
                  </a:lnTo>
                  <a:lnTo>
                    <a:pt x="20" y="82"/>
                  </a:lnTo>
                  <a:lnTo>
                    <a:pt x="10" y="88"/>
                  </a:lnTo>
                  <a:lnTo>
                    <a:pt x="0" y="9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93" name="Freeform 97">
              <a:extLst>
                <a:ext uri="{FF2B5EF4-FFF2-40B4-BE49-F238E27FC236}">
                  <a16:creationId xmlns:a16="http://schemas.microsoft.com/office/drawing/2014/main" id="{CDD80468-27E3-4CCB-9095-C698DB555855}"/>
                </a:ext>
              </a:extLst>
            </p:cNvPr>
            <p:cNvSpPr>
              <a:spLocks/>
            </p:cNvSpPr>
            <p:nvPr/>
          </p:nvSpPr>
          <p:spPr bwMode="auto">
            <a:xfrm>
              <a:off x="1239" y="1217"/>
              <a:ext cx="78" cy="10"/>
            </a:xfrm>
            <a:custGeom>
              <a:avLst/>
              <a:gdLst>
                <a:gd name="T0" fmla="*/ 78 w 78"/>
                <a:gd name="T1" fmla="*/ 10 h 10"/>
                <a:gd name="T2" fmla="*/ 62 w 78"/>
                <a:gd name="T3" fmla="*/ 10 h 10"/>
                <a:gd name="T4" fmla="*/ 47 w 78"/>
                <a:gd name="T5" fmla="*/ 10 h 10"/>
                <a:gd name="T6" fmla="*/ 11 w 78"/>
                <a:gd name="T7" fmla="*/ 5 h 10"/>
                <a:gd name="T8" fmla="*/ 0 w 78"/>
                <a:gd name="T9" fmla="*/ 0 h 10"/>
              </a:gdLst>
              <a:ahLst/>
              <a:cxnLst>
                <a:cxn ang="0">
                  <a:pos x="T0" y="T1"/>
                </a:cxn>
                <a:cxn ang="0">
                  <a:pos x="T2" y="T3"/>
                </a:cxn>
                <a:cxn ang="0">
                  <a:pos x="T4" y="T5"/>
                </a:cxn>
                <a:cxn ang="0">
                  <a:pos x="T6" y="T7"/>
                </a:cxn>
                <a:cxn ang="0">
                  <a:pos x="T8" y="T9"/>
                </a:cxn>
              </a:cxnLst>
              <a:rect l="0" t="0" r="r" b="b"/>
              <a:pathLst>
                <a:path w="78" h="10">
                  <a:moveTo>
                    <a:pt x="78" y="10"/>
                  </a:moveTo>
                  <a:lnTo>
                    <a:pt x="62" y="10"/>
                  </a:lnTo>
                  <a:lnTo>
                    <a:pt x="47" y="10"/>
                  </a:lnTo>
                  <a:lnTo>
                    <a:pt x="11" y="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94" name="Freeform 98">
              <a:extLst>
                <a:ext uri="{FF2B5EF4-FFF2-40B4-BE49-F238E27FC236}">
                  <a16:creationId xmlns:a16="http://schemas.microsoft.com/office/drawing/2014/main" id="{8E6BB747-4279-4B1B-83CF-9B55CD25ECF0}"/>
                </a:ext>
              </a:extLst>
            </p:cNvPr>
            <p:cNvSpPr>
              <a:spLocks/>
            </p:cNvSpPr>
            <p:nvPr/>
          </p:nvSpPr>
          <p:spPr bwMode="auto">
            <a:xfrm>
              <a:off x="1255" y="1099"/>
              <a:ext cx="26" cy="92"/>
            </a:xfrm>
            <a:custGeom>
              <a:avLst/>
              <a:gdLst>
                <a:gd name="T0" fmla="*/ 15 w 26"/>
                <a:gd name="T1" fmla="*/ 92 h 92"/>
                <a:gd name="T2" fmla="*/ 5 w 26"/>
                <a:gd name="T3" fmla="*/ 67 h 92"/>
                <a:gd name="T4" fmla="*/ 0 w 26"/>
                <a:gd name="T5" fmla="*/ 67 h 92"/>
                <a:gd name="T6" fmla="*/ 0 w 26"/>
                <a:gd name="T7" fmla="*/ 46 h 92"/>
                <a:gd name="T8" fmla="*/ 10 w 26"/>
                <a:gd name="T9" fmla="*/ 26 h 92"/>
                <a:gd name="T10" fmla="*/ 20 w 26"/>
                <a:gd name="T11" fmla="*/ 15 h 92"/>
                <a:gd name="T12" fmla="*/ 26 w 2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26" h="92">
                  <a:moveTo>
                    <a:pt x="15" y="92"/>
                  </a:moveTo>
                  <a:lnTo>
                    <a:pt x="5" y="67"/>
                  </a:lnTo>
                  <a:lnTo>
                    <a:pt x="0" y="67"/>
                  </a:lnTo>
                  <a:lnTo>
                    <a:pt x="0" y="46"/>
                  </a:lnTo>
                  <a:lnTo>
                    <a:pt x="10" y="26"/>
                  </a:lnTo>
                  <a:lnTo>
                    <a:pt x="20" y="15"/>
                  </a:lnTo>
                  <a:lnTo>
                    <a:pt x="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95" name="Freeform 99">
              <a:extLst>
                <a:ext uri="{FF2B5EF4-FFF2-40B4-BE49-F238E27FC236}">
                  <a16:creationId xmlns:a16="http://schemas.microsoft.com/office/drawing/2014/main" id="{8E93363B-92E1-43F4-89F0-B20BF60DED48}"/>
                </a:ext>
              </a:extLst>
            </p:cNvPr>
            <p:cNvSpPr>
              <a:spLocks/>
            </p:cNvSpPr>
            <p:nvPr/>
          </p:nvSpPr>
          <p:spPr bwMode="auto">
            <a:xfrm>
              <a:off x="1244" y="1017"/>
              <a:ext cx="37" cy="82"/>
            </a:xfrm>
            <a:custGeom>
              <a:avLst/>
              <a:gdLst>
                <a:gd name="T0" fmla="*/ 37 w 37"/>
                <a:gd name="T1" fmla="*/ 82 h 82"/>
                <a:gd name="T2" fmla="*/ 31 w 37"/>
                <a:gd name="T3" fmla="*/ 72 h 82"/>
                <a:gd name="T4" fmla="*/ 31 w 37"/>
                <a:gd name="T5" fmla="*/ 61 h 82"/>
                <a:gd name="T6" fmla="*/ 21 w 37"/>
                <a:gd name="T7" fmla="*/ 51 h 82"/>
                <a:gd name="T8" fmla="*/ 16 w 37"/>
                <a:gd name="T9" fmla="*/ 46 h 82"/>
                <a:gd name="T10" fmla="*/ 11 w 37"/>
                <a:gd name="T11" fmla="*/ 41 h 82"/>
                <a:gd name="T12" fmla="*/ 11 w 37"/>
                <a:gd name="T13" fmla="*/ 25 h 82"/>
                <a:gd name="T14" fmla="*/ 0 w 37"/>
                <a:gd name="T15" fmla="*/ 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82">
                  <a:moveTo>
                    <a:pt x="37" y="82"/>
                  </a:moveTo>
                  <a:lnTo>
                    <a:pt x="31" y="72"/>
                  </a:lnTo>
                  <a:lnTo>
                    <a:pt x="31" y="61"/>
                  </a:lnTo>
                  <a:lnTo>
                    <a:pt x="21" y="51"/>
                  </a:lnTo>
                  <a:lnTo>
                    <a:pt x="16" y="46"/>
                  </a:lnTo>
                  <a:lnTo>
                    <a:pt x="11" y="41"/>
                  </a:lnTo>
                  <a:lnTo>
                    <a:pt x="11" y="2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96" name="Freeform 100">
              <a:extLst>
                <a:ext uri="{FF2B5EF4-FFF2-40B4-BE49-F238E27FC236}">
                  <a16:creationId xmlns:a16="http://schemas.microsoft.com/office/drawing/2014/main" id="{FB995966-0030-4B57-A433-E79032337F0D}"/>
                </a:ext>
              </a:extLst>
            </p:cNvPr>
            <p:cNvSpPr>
              <a:spLocks/>
            </p:cNvSpPr>
            <p:nvPr/>
          </p:nvSpPr>
          <p:spPr bwMode="auto">
            <a:xfrm>
              <a:off x="1281" y="1037"/>
              <a:ext cx="67" cy="62"/>
            </a:xfrm>
            <a:custGeom>
              <a:avLst/>
              <a:gdLst>
                <a:gd name="T0" fmla="*/ 0 w 67"/>
                <a:gd name="T1" fmla="*/ 62 h 62"/>
                <a:gd name="T2" fmla="*/ 15 w 67"/>
                <a:gd name="T3" fmla="*/ 41 h 62"/>
                <a:gd name="T4" fmla="*/ 20 w 67"/>
                <a:gd name="T5" fmla="*/ 36 h 62"/>
                <a:gd name="T6" fmla="*/ 30 w 67"/>
                <a:gd name="T7" fmla="*/ 31 h 62"/>
                <a:gd name="T8" fmla="*/ 56 w 67"/>
                <a:gd name="T9" fmla="*/ 10 h 62"/>
                <a:gd name="T10" fmla="*/ 61 w 67"/>
                <a:gd name="T11" fmla="*/ 10 h 62"/>
                <a:gd name="T12" fmla="*/ 67 w 67"/>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67" h="62">
                  <a:moveTo>
                    <a:pt x="0" y="62"/>
                  </a:moveTo>
                  <a:lnTo>
                    <a:pt x="15" y="41"/>
                  </a:lnTo>
                  <a:lnTo>
                    <a:pt x="20" y="36"/>
                  </a:lnTo>
                  <a:lnTo>
                    <a:pt x="30" y="31"/>
                  </a:lnTo>
                  <a:lnTo>
                    <a:pt x="56" y="10"/>
                  </a:lnTo>
                  <a:lnTo>
                    <a:pt x="61" y="10"/>
                  </a:lnTo>
                  <a:lnTo>
                    <a:pt x="6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97" name="Freeform 101">
              <a:extLst>
                <a:ext uri="{FF2B5EF4-FFF2-40B4-BE49-F238E27FC236}">
                  <a16:creationId xmlns:a16="http://schemas.microsoft.com/office/drawing/2014/main" id="{96F52858-2F8B-42BA-9FE8-5F5F075BCCFE}"/>
                </a:ext>
              </a:extLst>
            </p:cNvPr>
            <p:cNvSpPr>
              <a:spLocks/>
            </p:cNvSpPr>
            <p:nvPr/>
          </p:nvSpPr>
          <p:spPr bwMode="auto">
            <a:xfrm>
              <a:off x="1296" y="1104"/>
              <a:ext cx="52" cy="77"/>
            </a:xfrm>
            <a:custGeom>
              <a:avLst/>
              <a:gdLst>
                <a:gd name="T0" fmla="*/ 52 w 52"/>
                <a:gd name="T1" fmla="*/ 0 h 77"/>
                <a:gd name="T2" fmla="*/ 41 w 52"/>
                <a:gd name="T3" fmla="*/ 5 h 77"/>
                <a:gd name="T4" fmla="*/ 31 w 52"/>
                <a:gd name="T5" fmla="*/ 10 h 77"/>
                <a:gd name="T6" fmla="*/ 10 w 52"/>
                <a:gd name="T7" fmla="*/ 26 h 77"/>
                <a:gd name="T8" fmla="*/ 5 w 52"/>
                <a:gd name="T9" fmla="*/ 41 h 77"/>
                <a:gd name="T10" fmla="*/ 5 w 52"/>
                <a:gd name="T11" fmla="*/ 67 h 77"/>
                <a:gd name="T12" fmla="*/ 0 w 52"/>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52" h="77">
                  <a:moveTo>
                    <a:pt x="52" y="0"/>
                  </a:moveTo>
                  <a:lnTo>
                    <a:pt x="41" y="5"/>
                  </a:lnTo>
                  <a:lnTo>
                    <a:pt x="31" y="10"/>
                  </a:lnTo>
                  <a:lnTo>
                    <a:pt x="10" y="26"/>
                  </a:lnTo>
                  <a:lnTo>
                    <a:pt x="5" y="41"/>
                  </a:lnTo>
                  <a:lnTo>
                    <a:pt x="5" y="67"/>
                  </a:lnTo>
                  <a:lnTo>
                    <a:pt x="0" y="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98" name="Freeform 102">
              <a:extLst>
                <a:ext uri="{FF2B5EF4-FFF2-40B4-BE49-F238E27FC236}">
                  <a16:creationId xmlns:a16="http://schemas.microsoft.com/office/drawing/2014/main" id="{7DA2A437-8D26-4FE3-8CCA-6BEED8791967}"/>
                </a:ext>
              </a:extLst>
            </p:cNvPr>
            <p:cNvSpPr>
              <a:spLocks/>
            </p:cNvSpPr>
            <p:nvPr/>
          </p:nvSpPr>
          <p:spPr bwMode="auto">
            <a:xfrm>
              <a:off x="1296" y="1166"/>
              <a:ext cx="77" cy="15"/>
            </a:xfrm>
            <a:custGeom>
              <a:avLst/>
              <a:gdLst>
                <a:gd name="T0" fmla="*/ 0 w 77"/>
                <a:gd name="T1" fmla="*/ 15 h 15"/>
                <a:gd name="T2" fmla="*/ 15 w 77"/>
                <a:gd name="T3" fmla="*/ 15 h 15"/>
                <a:gd name="T4" fmla="*/ 41 w 77"/>
                <a:gd name="T5" fmla="*/ 15 h 15"/>
                <a:gd name="T6" fmla="*/ 67 w 77"/>
                <a:gd name="T7" fmla="*/ 10 h 15"/>
                <a:gd name="T8" fmla="*/ 72 w 77"/>
                <a:gd name="T9" fmla="*/ 10 h 15"/>
                <a:gd name="T10" fmla="*/ 77 w 77"/>
                <a:gd name="T11" fmla="*/ 0 h 15"/>
              </a:gdLst>
              <a:ahLst/>
              <a:cxnLst>
                <a:cxn ang="0">
                  <a:pos x="T0" y="T1"/>
                </a:cxn>
                <a:cxn ang="0">
                  <a:pos x="T2" y="T3"/>
                </a:cxn>
                <a:cxn ang="0">
                  <a:pos x="T4" y="T5"/>
                </a:cxn>
                <a:cxn ang="0">
                  <a:pos x="T6" y="T7"/>
                </a:cxn>
                <a:cxn ang="0">
                  <a:pos x="T8" y="T9"/>
                </a:cxn>
                <a:cxn ang="0">
                  <a:pos x="T10" y="T11"/>
                </a:cxn>
              </a:cxnLst>
              <a:rect l="0" t="0" r="r" b="b"/>
              <a:pathLst>
                <a:path w="77" h="15">
                  <a:moveTo>
                    <a:pt x="0" y="15"/>
                  </a:moveTo>
                  <a:lnTo>
                    <a:pt x="15" y="15"/>
                  </a:lnTo>
                  <a:lnTo>
                    <a:pt x="41" y="15"/>
                  </a:lnTo>
                  <a:lnTo>
                    <a:pt x="67" y="10"/>
                  </a:lnTo>
                  <a:lnTo>
                    <a:pt x="72" y="10"/>
                  </a:lnTo>
                  <a:lnTo>
                    <a:pt x="7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99" name="Freeform 103">
              <a:extLst>
                <a:ext uri="{FF2B5EF4-FFF2-40B4-BE49-F238E27FC236}">
                  <a16:creationId xmlns:a16="http://schemas.microsoft.com/office/drawing/2014/main" id="{50C207B8-1EB2-41E8-B803-4DB67815C8FC}"/>
                </a:ext>
              </a:extLst>
            </p:cNvPr>
            <p:cNvSpPr>
              <a:spLocks/>
            </p:cNvSpPr>
            <p:nvPr/>
          </p:nvSpPr>
          <p:spPr bwMode="auto">
            <a:xfrm>
              <a:off x="1270" y="1181"/>
              <a:ext cx="26" cy="10"/>
            </a:xfrm>
            <a:custGeom>
              <a:avLst/>
              <a:gdLst>
                <a:gd name="T0" fmla="*/ 26 w 26"/>
                <a:gd name="T1" fmla="*/ 0 h 10"/>
                <a:gd name="T2" fmla="*/ 16 w 26"/>
                <a:gd name="T3" fmla="*/ 5 h 10"/>
                <a:gd name="T4" fmla="*/ 5 w 26"/>
                <a:gd name="T5" fmla="*/ 10 h 10"/>
                <a:gd name="T6" fmla="*/ 0 w 26"/>
                <a:gd name="T7" fmla="*/ 10 h 10"/>
              </a:gdLst>
              <a:ahLst/>
              <a:cxnLst>
                <a:cxn ang="0">
                  <a:pos x="T0" y="T1"/>
                </a:cxn>
                <a:cxn ang="0">
                  <a:pos x="T2" y="T3"/>
                </a:cxn>
                <a:cxn ang="0">
                  <a:pos x="T4" y="T5"/>
                </a:cxn>
                <a:cxn ang="0">
                  <a:pos x="T6" y="T7"/>
                </a:cxn>
              </a:cxnLst>
              <a:rect l="0" t="0" r="r" b="b"/>
              <a:pathLst>
                <a:path w="26" h="10">
                  <a:moveTo>
                    <a:pt x="26" y="0"/>
                  </a:moveTo>
                  <a:lnTo>
                    <a:pt x="16" y="5"/>
                  </a:lnTo>
                  <a:lnTo>
                    <a:pt x="5" y="10"/>
                  </a:lnTo>
                  <a:lnTo>
                    <a:pt x="0"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00" name="Freeform 104">
              <a:extLst>
                <a:ext uri="{FF2B5EF4-FFF2-40B4-BE49-F238E27FC236}">
                  <a16:creationId xmlns:a16="http://schemas.microsoft.com/office/drawing/2014/main" id="{622335D5-7665-4FA2-A7F2-3DAE251EE87F}"/>
                </a:ext>
              </a:extLst>
            </p:cNvPr>
            <p:cNvSpPr>
              <a:spLocks/>
            </p:cNvSpPr>
            <p:nvPr/>
          </p:nvSpPr>
          <p:spPr bwMode="auto">
            <a:xfrm>
              <a:off x="1208" y="1073"/>
              <a:ext cx="42" cy="144"/>
            </a:xfrm>
            <a:custGeom>
              <a:avLst/>
              <a:gdLst>
                <a:gd name="T0" fmla="*/ 0 w 42"/>
                <a:gd name="T1" fmla="*/ 0 h 144"/>
                <a:gd name="T2" fmla="*/ 42 w 42"/>
                <a:gd name="T3" fmla="*/ 52 h 144"/>
                <a:gd name="T4" fmla="*/ 42 w 42"/>
                <a:gd name="T5" fmla="*/ 62 h 144"/>
                <a:gd name="T6" fmla="*/ 36 w 42"/>
                <a:gd name="T7" fmla="*/ 77 h 144"/>
                <a:gd name="T8" fmla="*/ 36 w 42"/>
                <a:gd name="T9" fmla="*/ 82 h 144"/>
                <a:gd name="T10" fmla="*/ 36 w 42"/>
                <a:gd name="T11" fmla="*/ 98 h 144"/>
                <a:gd name="T12" fmla="*/ 42 w 42"/>
                <a:gd name="T13" fmla="*/ 108 h 144"/>
                <a:gd name="T14" fmla="*/ 42 w 42"/>
                <a:gd name="T15" fmla="*/ 124 h 144"/>
                <a:gd name="T16" fmla="*/ 31 w 42"/>
                <a:gd name="T1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44">
                  <a:moveTo>
                    <a:pt x="0" y="0"/>
                  </a:moveTo>
                  <a:lnTo>
                    <a:pt x="42" y="52"/>
                  </a:lnTo>
                  <a:lnTo>
                    <a:pt x="42" y="62"/>
                  </a:lnTo>
                  <a:lnTo>
                    <a:pt x="36" y="77"/>
                  </a:lnTo>
                  <a:lnTo>
                    <a:pt x="36" y="82"/>
                  </a:lnTo>
                  <a:lnTo>
                    <a:pt x="36" y="98"/>
                  </a:lnTo>
                  <a:lnTo>
                    <a:pt x="42" y="108"/>
                  </a:lnTo>
                  <a:lnTo>
                    <a:pt x="42" y="124"/>
                  </a:lnTo>
                  <a:lnTo>
                    <a:pt x="31" y="1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01" name="Freeform 105">
              <a:extLst>
                <a:ext uri="{FF2B5EF4-FFF2-40B4-BE49-F238E27FC236}">
                  <a16:creationId xmlns:a16="http://schemas.microsoft.com/office/drawing/2014/main" id="{74130505-52F2-4031-AA6E-0F22FC5D9754}"/>
                </a:ext>
              </a:extLst>
            </p:cNvPr>
            <p:cNvSpPr>
              <a:spLocks/>
            </p:cNvSpPr>
            <p:nvPr/>
          </p:nvSpPr>
          <p:spPr bwMode="auto">
            <a:xfrm>
              <a:off x="1198" y="1551"/>
              <a:ext cx="31" cy="16"/>
            </a:xfrm>
            <a:custGeom>
              <a:avLst/>
              <a:gdLst>
                <a:gd name="T0" fmla="*/ 0 w 31"/>
                <a:gd name="T1" fmla="*/ 11 h 16"/>
                <a:gd name="T2" fmla="*/ 21 w 31"/>
                <a:gd name="T3" fmla="*/ 16 h 16"/>
                <a:gd name="T4" fmla="*/ 26 w 31"/>
                <a:gd name="T5" fmla="*/ 6 h 16"/>
                <a:gd name="T6" fmla="*/ 31 w 31"/>
                <a:gd name="T7" fmla="*/ 0 h 16"/>
              </a:gdLst>
              <a:ahLst/>
              <a:cxnLst>
                <a:cxn ang="0">
                  <a:pos x="T0" y="T1"/>
                </a:cxn>
                <a:cxn ang="0">
                  <a:pos x="T2" y="T3"/>
                </a:cxn>
                <a:cxn ang="0">
                  <a:pos x="T4" y="T5"/>
                </a:cxn>
                <a:cxn ang="0">
                  <a:pos x="T6" y="T7"/>
                </a:cxn>
              </a:cxnLst>
              <a:rect l="0" t="0" r="r" b="b"/>
              <a:pathLst>
                <a:path w="31" h="16">
                  <a:moveTo>
                    <a:pt x="0" y="11"/>
                  </a:moveTo>
                  <a:lnTo>
                    <a:pt x="21" y="16"/>
                  </a:lnTo>
                  <a:lnTo>
                    <a:pt x="26" y="6"/>
                  </a:lnTo>
                  <a:lnTo>
                    <a:pt x="3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02" name="Freeform 106">
              <a:extLst>
                <a:ext uri="{FF2B5EF4-FFF2-40B4-BE49-F238E27FC236}">
                  <a16:creationId xmlns:a16="http://schemas.microsoft.com/office/drawing/2014/main" id="{F15BDB25-70D8-4DC7-8307-311AAEF6F59D}"/>
                </a:ext>
              </a:extLst>
            </p:cNvPr>
            <p:cNvSpPr>
              <a:spLocks/>
            </p:cNvSpPr>
            <p:nvPr/>
          </p:nvSpPr>
          <p:spPr bwMode="auto">
            <a:xfrm>
              <a:off x="1188" y="1515"/>
              <a:ext cx="41" cy="36"/>
            </a:xfrm>
            <a:custGeom>
              <a:avLst/>
              <a:gdLst>
                <a:gd name="T0" fmla="*/ 41 w 41"/>
                <a:gd name="T1" fmla="*/ 36 h 36"/>
                <a:gd name="T2" fmla="*/ 31 w 41"/>
                <a:gd name="T3" fmla="*/ 26 h 36"/>
                <a:gd name="T4" fmla="*/ 25 w 41"/>
                <a:gd name="T5" fmla="*/ 26 h 36"/>
                <a:gd name="T6" fmla="*/ 15 w 41"/>
                <a:gd name="T7" fmla="*/ 21 h 36"/>
                <a:gd name="T8" fmla="*/ 5 w 41"/>
                <a:gd name="T9" fmla="*/ 16 h 36"/>
                <a:gd name="T10" fmla="*/ 5 w 41"/>
                <a:gd name="T11" fmla="*/ 11 h 36"/>
                <a:gd name="T12" fmla="*/ 0 w 41"/>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41" h="36">
                  <a:moveTo>
                    <a:pt x="41" y="36"/>
                  </a:moveTo>
                  <a:lnTo>
                    <a:pt x="31" y="26"/>
                  </a:lnTo>
                  <a:lnTo>
                    <a:pt x="25" y="26"/>
                  </a:lnTo>
                  <a:lnTo>
                    <a:pt x="15" y="21"/>
                  </a:lnTo>
                  <a:lnTo>
                    <a:pt x="5" y="16"/>
                  </a:lnTo>
                  <a:lnTo>
                    <a:pt x="5" y="1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03" name="Freeform 107">
              <a:extLst>
                <a:ext uri="{FF2B5EF4-FFF2-40B4-BE49-F238E27FC236}">
                  <a16:creationId xmlns:a16="http://schemas.microsoft.com/office/drawing/2014/main" id="{61269073-3BA7-4DE7-B719-91F710D631D7}"/>
                </a:ext>
              </a:extLst>
            </p:cNvPr>
            <p:cNvSpPr>
              <a:spLocks/>
            </p:cNvSpPr>
            <p:nvPr/>
          </p:nvSpPr>
          <p:spPr bwMode="auto">
            <a:xfrm>
              <a:off x="1172" y="1485"/>
              <a:ext cx="16" cy="30"/>
            </a:xfrm>
            <a:custGeom>
              <a:avLst/>
              <a:gdLst>
                <a:gd name="T0" fmla="*/ 16 w 16"/>
                <a:gd name="T1" fmla="*/ 30 h 30"/>
                <a:gd name="T2" fmla="*/ 5 w 16"/>
                <a:gd name="T3" fmla="*/ 15 h 30"/>
                <a:gd name="T4" fmla="*/ 0 w 16"/>
                <a:gd name="T5" fmla="*/ 0 h 30"/>
              </a:gdLst>
              <a:ahLst/>
              <a:cxnLst>
                <a:cxn ang="0">
                  <a:pos x="T0" y="T1"/>
                </a:cxn>
                <a:cxn ang="0">
                  <a:pos x="T2" y="T3"/>
                </a:cxn>
                <a:cxn ang="0">
                  <a:pos x="T4" y="T5"/>
                </a:cxn>
              </a:cxnLst>
              <a:rect l="0" t="0" r="r" b="b"/>
              <a:pathLst>
                <a:path w="16" h="30">
                  <a:moveTo>
                    <a:pt x="16" y="30"/>
                  </a:moveTo>
                  <a:lnTo>
                    <a:pt x="5" y="1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04" name="Freeform 108">
              <a:extLst>
                <a:ext uri="{FF2B5EF4-FFF2-40B4-BE49-F238E27FC236}">
                  <a16:creationId xmlns:a16="http://schemas.microsoft.com/office/drawing/2014/main" id="{18ABE4AA-DCE9-471B-8BB7-C30C64A582CC}"/>
                </a:ext>
              </a:extLst>
            </p:cNvPr>
            <p:cNvSpPr>
              <a:spLocks/>
            </p:cNvSpPr>
            <p:nvPr/>
          </p:nvSpPr>
          <p:spPr bwMode="auto">
            <a:xfrm>
              <a:off x="1152" y="1500"/>
              <a:ext cx="36" cy="15"/>
            </a:xfrm>
            <a:custGeom>
              <a:avLst/>
              <a:gdLst>
                <a:gd name="T0" fmla="*/ 36 w 36"/>
                <a:gd name="T1" fmla="*/ 15 h 15"/>
                <a:gd name="T2" fmla="*/ 31 w 36"/>
                <a:gd name="T3" fmla="*/ 15 h 15"/>
                <a:gd name="T4" fmla="*/ 15 w 36"/>
                <a:gd name="T5" fmla="*/ 5 h 15"/>
                <a:gd name="T6" fmla="*/ 0 w 36"/>
                <a:gd name="T7" fmla="*/ 0 h 15"/>
              </a:gdLst>
              <a:ahLst/>
              <a:cxnLst>
                <a:cxn ang="0">
                  <a:pos x="T0" y="T1"/>
                </a:cxn>
                <a:cxn ang="0">
                  <a:pos x="T2" y="T3"/>
                </a:cxn>
                <a:cxn ang="0">
                  <a:pos x="T4" y="T5"/>
                </a:cxn>
                <a:cxn ang="0">
                  <a:pos x="T6" y="T7"/>
                </a:cxn>
              </a:cxnLst>
              <a:rect l="0" t="0" r="r" b="b"/>
              <a:pathLst>
                <a:path w="36" h="15">
                  <a:moveTo>
                    <a:pt x="36" y="15"/>
                  </a:moveTo>
                  <a:lnTo>
                    <a:pt x="31" y="15"/>
                  </a:lnTo>
                  <a:lnTo>
                    <a:pt x="15" y="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05" name="Freeform 109">
              <a:extLst>
                <a:ext uri="{FF2B5EF4-FFF2-40B4-BE49-F238E27FC236}">
                  <a16:creationId xmlns:a16="http://schemas.microsoft.com/office/drawing/2014/main" id="{D3D5F8B6-8D64-4C95-9BAB-259DCC9B57F2}"/>
                </a:ext>
              </a:extLst>
            </p:cNvPr>
            <p:cNvSpPr>
              <a:spLocks/>
            </p:cNvSpPr>
            <p:nvPr/>
          </p:nvSpPr>
          <p:spPr bwMode="auto">
            <a:xfrm>
              <a:off x="1229" y="1526"/>
              <a:ext cx="31" cy="25"/>
            </a:xfrm>
            <a:custGeom>
              <a:avLst/>
              <a:gdLst>
                <a:gd name="T0" fmla="*/ 0 w 31"/>
                <a:gd name="T1" fmla="*/ 25 h 25"/>
                <a:gd name="T2" fmla="*/ 21 w 31"/>
                <a:gd name="T3" fmla="*/ 20 h 25"/>
                <a:gd name="T4" fmla="*/ 26 w 31"/>
                <a:gd name="T5" fmla="*/ 15 h 25"/>
                <a:gd name="T6" fmla="*/ 26 w 31"/>
                <a:gd name="T7" fmla="*/ 5 h 25"/>
                <a:gd name="T8" fmla="*/ 31 w 31"/>
                <a:gd name="T9" fmla="*/ 0 h 25"/>
              </a:gdLst>
              <a:ahLst/>
              <a:cxnLst>
                <a:cxn ang="0">
                  <a:pos x="T0" y="T1"/>
                </a:cxn>
                <a:cxn ang="0">
                  <a:pos x="T2" y="T3"/>
                </a:cxn>
                <a:cxn ang="0">
                  <a:pos x="T4" y="T5"/>
                </a:cxn>
                <a:cxn ang="0">
                  <a:pos x="T6" y="T7"/>
                </a:cxn>
                <a:cxn ang="0">
                  <a:pos x="T8" y="T9"/>
                </a:cxn>
              </a:cxnLst>
              <a:rect l="0" t="0" r="r" b="b"/>
              <a:pathLst>
                <a:path w="31" h="25">
                  <a:moveTo>
                    <a:pt x="0" y="25"/>
                  </a:moveTo>
                  <a:lnTo>
                    <a:pt x="21" y="20"/>
                  </a:lnTo>
                  <a:lnTo>
                    <a:pt x="26" y="15"/>
                  </a:lnTo>
                  <a:lnTo>
                    <a:pt x="26" y="5"/>
                  </a:lnTo>
                  <a:lnTo>
                    <a:pt x="3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06" name="Freeform 110">
              <a:extLst>
                <a:ext uri="{FF2B5EF4-FFF2-40B4-BE49-F238E27FC236}">
                  <a16:creationId xmlns:a16="http://schemas.microsoft.com/office/drawing/2014/main" id="{853669F3-C1C2-4787-8660-747612E5B887}"/>
                </a:ext>
              </a:extLst>
            </p:cNvPr>
            <p:cNvSpPr>
              <a:spLocks/>
            </p:cNvSpPr>
            <p:nvPr/>
          </p:nvSpPr>
          <p:spPr bwMode="auto">
            <a:xfrm>
              <a:off x="1188" y="1371"/>
              <a:ext cx="93" cy="155"/>
            </a:xfrm>
            <a:custGeom>
              <a:avLst/>
              <a:gdLst>
                <a:gd name="T0" fmla="*/ 72 w 93"/>
                <a:gd name="T1" fmla="*/ 155 h 155"/>
                <a:gd name="T2" fmla="*/ 67 w 93"/>
                <a:gd name="T3" fmla="*/ 134 h 155"/>
                <a:gd name="T4" fmla="*/ 77 w 93"/>
                <a:gd name="T5" fmla="*/ 114 h 155"/>
                <a:gd name="T6" fmla="*/ 87 w 93"/>
                <a:gd name="T7" fmla="*/ 103 h 155"/>
                <a:gd name="T8" fmla="*/ 87 w 93"/>
                <a:gd name="T9" fmla="*/ 62 h 155"/>
                <a:gd name="T10" fmla="*/ 93 w 93"/>
                <a:gd name="T11" fmla="*/ 26 h 155"/>
                <a:gd name="T12" fmla="*/ 87 w 93"/>
                <a:gd name="T13" fmla="*/ 16 h 155"/>
                <a:gd name="T14" fmla="*/ 82 w 93"/>
                <a:gd name="T15" fmla="*/ 11 h 155"/>
                <a:gd name="T16" fmla="*/ 56 w 93"/>
                <a:gd name="T17" fmla="*/ 6 h 155"/>
                <a:gd name="T18" fmla="*/ 51 w 93"/>
                <a:gd name="T19" fmla="*/ 0 h 155"/>
                <a:gd name="T20" fmla="*/ 36 w 93"/>
                <a:gd name="T21" fmla="*/ 0 h 155"/>
                <a:gd name="T22" fmla="*/ 20 w 93"/>
                <a:gd name="T23" fmla="*/ 6 h 155"/>
                <a:gd name="T24" fmla="*/ 0 w 93"/>
                <a:gd name="T25" fmla="*/ 2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55">
                  <a:moveTo>
                    <a:pt x="72" y="155"/>
                  </a:moveTo>
                  <a:lnTo>
                    <a:pt x="67" y="134"/>
                  </a:lnTo>
                  <a:lnTo>
                    <a:pt x="77" y="114"/>
                  </a:lnTo>
                  <a:lnTo>
                    <a:pt x="87" y="103"/>
                  </a:lnTo>
                  <a:lnTo>
                    <a:pt x="87" y="62"/>
                  </a:lnTo>
                  <a:lnTo>
                    <a:pt x="93" y="26"/>
                  </a:lnTo>
                  <a:lnTo>
                    <a:pt x="87" y="16"/>
                  </a:lnTo>
                  <a:lnTo>
                    <a:pt x="82" y="11"/>
                  </a:lnTo>
                  <a:lnTo>
                    <a:pt x="56" y="6"/>
                  </a:lnTo>
                  <a:lnTo>
                    <a:pt x="51" y="0"/>
                  </a:lnTo>
                  <a:lnTo>
                    <a:pt x="36" y="0"/>
                  </a:lnTo>
                  <a:lnTo>
                    <a:pt x="20" y="6"/>
                  </a:lnTo>
                  <a:lnTo>
                    <a:pt x="0" y="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07" name="Freeform 111">
              <a:extLst>
                <a:ext uri="{FF2B5EF4-FFF2-40B4-BE49-F238E27FC236}">
                  <a16:creationId xmlns:a16="http://schemas.microsoft.com/office/drawing/2014/main" id="{A8F905A6-6B50-4983-B6DA-35D2D771A77F}"/>
                </a:ext>
              </a:extLst>
            </p:cNvPr>
            <p:cNvSpPr>
              <a:spLocks/>
            </p:cNvSpPr>
            <p:nvPr/>
          </p:nvSpPr>
          <p:spPr bwMode="auto">
            <a:xfrm>
              <a:off x="1260" y="1464"/>
              <a:ext cx="170" cy="98"/>
            </a:xfrm>
            <a:custGeom>
              <a:avLst/>
              <a:gdLst>
                <a:gd name="T0" fmla="*/ 0 w 170"/>
                <a:gd name="T1" fmla="*/ 62 h 98"/>
                <a:gd name="T2" fmla="*/ 10 w 170"/>
                <a:gd name="T3" fmla="*/ 62 h 98"/>
                <a:gd name="T4" fmla="*/ 21 w 170"/>
                <a:gd name="T5" fmla="*/ 77 h 98"/>
                <a:gd name="T6" fmla="*/ 31 w 170"/>
                <a:gd name="T7" fmla="*/ 77 h 98"/>
                <a:gd name="T8" fmla="*/ 36 w 170"/>
                <a:gd name="T9" fmla="*/ 77 h 98"/>
                <a:gd name="T10" fmla="*/ 46 w 170"/>
                <a:gd name="T11" fmla="*/ 82 h 98"/>
                <a:gd name="T12" fmla="*/ 46 w 170"/>
                <a:gd name="T13" fmla="*/ 87 h 98"/>
                <a:gd name="T14" fmla="*/ 67 w 170"/>
                <a:gd name="T15" fmla="*/ 98 h 98"/>
                <a:gd name="T16" fmla="*/ 72 w 170"/>
                <a:gd name="T17" fmla="*/ 98 h 98"/>
                <a:gd name="T18" fmla="*/ 77 w 170"/>
                <a:gd name="T19" fmla="*/ 93 h 98"/>
                <a:gd name="T20" fmla="*/ 88 w 170"/>
                <a:gd name="T21" fmla="*/ 93 h 98"/>
                <a:gd name="T22" fmla="*/ 93 w 170"/>
                <a:gd name="T23" fmla="*/ 87 h 98"/>
                <a:gd name="T24" fmla="*/ 98 w 170"/>
                <a:gd name="T25" fmla="*/ 72 h 98"/>
                <a:gd name="T26" fmla="*/ 113 w 170"/>
                <a:gd name="T27" fmla="*/ 57 h 98"/>
                <a:gd name="T28" fmla="*/ 119 w 170"/>
                <a:gd name="T29" fmla="*/ 46 h 98"/>
                <a:gd name="T30" fmla="*/ 129 w 170"/>
                <a:gd name="T31" fmla="*/ 26 h 98"/>
                <a:gd name="T32" fmla="*/ 134 w 170"/>
                <a:gd name="T33" fmla="*/ 21 h 98"/>
                <a:gd name="T34" fmla="*/ 139 w 170"/>
                <a:gd name="T35" fmla="*/ 21 h 98"/>
                <a:gd name="T36" fmla="*/ 144 w 170"/>
                <a:gd name="T37" fmla="*/ 26 h 98"/>
                <a:gd name="T38" fmla="*/ 149 w 170"/>
                <a:gd name="T39" fmla="*/ 31 h 98"/>
                <a:gd name="T40" fmla="*/ 165 w 170"/>
                <a:gd name="T41" fmla="*/ 31 h 98"/>
                <a:gd name="T42" fmla="*/ 165 w 170"/>
                <a:gd name="T43" fmla="*/ 26 h 98"/>
                <a:gd name="T44" fmla="*/ 170 w 170"/>
                <a:gd name="T45" fmla="*/ 21 h 98"/>
                <a:gd name="T46" fmla="*/ 165 w 170"/>
                <a:gd name="T4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0" h="98">
                  <a:moveTo>
                    <a:pt x="0" y="62"/>
                  </a:moveTo>
                  <a:lnTo>
                    <a:pt x="10" y="62"/>
                  </a:lnTo>
                  <a:lnTo>
                    <a:pt x="21" y="77"/>
                  </a:lnTo>
                  <a:lnTo>
                    <a:pt x="31" y="77"/>
                  </a:lnTo>
                  <a:lnTo>
                    <a:pt x="36" y="77"/>
                  </a:lnTo>
                  <a:lnTo>
                    <a:pt x="46" y="82"/>
                  </a:lnTo>
                  <a:lnTo>
                    <a:pt x="46" y="87"/>
                  </a:lnTo>
                  <a:lnTo>
                    <a:pt x="67" y="98"/>
                  </a:lnTo>
                  <a:lnTo>
                    <a:pt x="72" y="98"/>
                  </a:lnTo>
                  <a:lnTo>
                    <a:pt x="77" y="93"/>
                  </a:lnTo>
                  <a:lnTo>
                    <a:pt x="88" y="93"/>
                  </a:lnTo>
                  <a:lnTo>
                    <a:pt x="93" y="87"/>
                  </a:lnTo>
                  <a:lnTo>
                    <a:pt x="98" y="72"/>
                  </a:lnTo>
                  <a:lnTo>
                    <a:pt x="113" y="57"/>
                  </a:lnTo>
                  <a:lnTo>
                    <a:pt x="119" y="46"/>
                  </a:lnTo>
                  <a:lnTo>
                    <a:pt x="129" y="26"/>
                  </a:lnTo>
                  <a:lnTo>
                    <a:pt x="134" y="21"/>
                  </a:lnTo>
                  <a:lnTo>
                    <a:pt x="139" y="21"/>
                  </a:lnTo>
                  <a:lnTo>
                    <a:pt x="144" y="26"/>
                  </a:lnTo>
                  <a:lnTo>
                    <a:pt x="149" y="31"/>
                  </a:lnTo>
                  <a:lnTo>
                    <a:pt x="165" y="31"/>
                  </a:lnTo>
                  <a:lnTo>
                    <a:pt x="165" y="26"/>
                  </a:lnTo>
                  <a:lnTo>
                    <a:pt x="170" y="21"/>
                  </a:lnTo>
                  <a:lnTo>
                    <a:pt x="16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08" name="Freeform 112">
              <a:extLst>
                <a:ext uri="{FF2B5EF4-FFF2-40B4-BE49-F238E27FC236}">
                  <a16:creationId xmlns:a16="http://schemas.microsoft.com/office/drawing/2014/main" id="{21342BAF-767B-45AA-9C95-9639C4F3814B}"/>
                </a:ext>
              </a:extLst>
            </p:cNvPr>
            <p:cNvSpPr>
              <a:spLocks/>
            </p:cNvSpPr>
            <p:nvPr/>
          </p:nvSpPr>
          <p:spPr bwMode="auto">
            <a:xfrm>
              <a:off x="1054" y="1330"/>
              <a:ext cx="61" cy="242"/>
            </a:xfrm>
            <a:custGeom>
              <a:avLst/>
              <a:gdLst>
                <a:gd name="T0" fmla="*/ 30 w 61"/>
                <a:gd name="T1" fmla="*/ 0 h 242"/>
                <a:gd name="T2" fmla="*/ 25 w 61"/>
                <a:gd name="T3" fmla="*/ 26 h 242"/>
                <a:gd name="T4" fmla="*/ 20 w 61"/>
                <a:gd name="T5" fmla="*/ 31 h 242"/>
                <a:gd name="T6" fmla="*/ 20 w 61"/>
                <a:gd name="T7" fmla="*/ 57 h 242"/>
                <a:gd name="T8" fmla="*/ 20 w 61"/>
                <a:gd name="T9" fmla="*/ 62 h 242"/>
                <a:gd name="T10" fmla="*/ 15 w 61"/>
                <a:gd name="T11" fmla="*/ 67 h 242"/>
                <a:gd name="T12" fmla="*/ 15 w 61"/>
                <a:gd name="T13" fmla="*/ 83 h 242"/>
                <a:gd name="T14" fmla="*/ 5 w 61"/>
                <a:gd name="T15" fmla="*/ 88 h 242"/>
                <a:gd name="T16" fmla="*/ 0 w 61"/>
                <a:gd name="T17" fmla="*/ 98 h 242"/>
                <a:gd name="T18" fmla="*/ 10 w 61"/>
                <a:gd name="T19" fmla="*/ 108 h 242"/>
                <a:gd name="T20" fmla="*/ 10 w 61"/>
                <a:gd name="T21" fmla="*/ 113 h 242"/>
                <a:gd name="T22" fmla="*/ 20 w 61"/>
                <a:gd name="T23" fmla="*/ 124 h 242"/>
                <a:gd name="T24" fmla="*/ 25 w 61"/>
                <a:gd name="T25" fmla="*/ 139 h 242"/>
                <a:gd name="T26" fmla="*/ 25 w 61"/>
                <a:gd name="T27" fmla="*/ 149 h 242"/>
                <a:gd name="T28" fmla="*/ 20 w 61"/>
                <a:gd name="T29" fmla="*/ 155 h 242"/>
                <a:gd name="T30" fmla="*/ 15 w 61"/>
                <a:gd name="T31" fmla="*/ 165 h 242"/>
                <a:gd name="T32" fmla="*/ 15 w 61"/>
                <a:gd name="T33" fmla="*/ 170 h 242"/>
                <a:gd name="T34" fmla="*/ 20 w 61"/>
                <a:gd name="T35" fmla="*/ 191 h 242"/>
                <a:gd name="T36" fmla="*/ 20 w 61"/>
                <a:gd name="T37" fmla="*/ 196 h 242"/>
                <a:gd name="T38" fmla="*/ 36 w 61"/>
                <a:gd name="T39" fmla="*/ 201 h 242"/>
                <a:gd name="T40" fmla="*/ 46 w 61"/>
                <a:gd name="T41" fmla="*/ 206 h 242"/>
                <a:gd name="T42" fmla="*/ 56 w 61"/>
                <a:gd name="T43" fmla="*/ 232 h 242"/>
                <a:gd name="T44" fmla="*/ 61 w 61"/>
                <a:gd name="T45"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1" h="242">
                  <a:moveTo>
                    <a:pt x="30" y="0"/>
                  </a:moveTo>
                  <a:lnTo>
                    <a:pt x="25" y="26"/>
                  </a:lnTo>
                  <a:lnTo>
                    <a:pt x="20" y="31"/>
                  </a:lnTo>
                  <a:lnTo>
                    <a:pt x="20" y="57"/>
                  </a:lnTo>
                  <a:lnTo>
                    <a:pt x="20" y="62"/>
                  </a:lnTo>
                  <a:lnTo>
                    <a:pt x="15" y="67"/>
                  </a:lnTo>
                  <a:lnTo>
                    <a:pt x="15" y="83"/>
                  </a:lnTo>
                  <a:lnTo>
                    <a:pt x="5" y="88"/>
                  </a:lnTo>
                  <a:lnTo>
                    <a:pt x="0" y="98"/>
                  </a:lnTo>
                  <a:lnTo>
                    <a:pt x="10" y="108"/>
                  </a:lnTo>
                  <a:lnTo>
                    <a:pt x="10" y="113"/>
                  </a:lnTo>
                  <a:lnTo>
                    <a:pt x="20" y="124"/>
                  </a:lnTo>
                  <a:lnTo>
                    <a:pt x="25" y="139"/>
                  </a:lnTo>
                  <a:lnTo>
                    <a:pt x="25" y="149"/>
                  </a:lnTo>
                  <a:lnTo>
                    <a:pt x="20" y="155"/>
                  </a:lnTo>
                  <a:lnTo>
                    <a:pt x="15" y="165"/>
                  </a:lnTo>
                  <a:lnTo>
                    <a:pt x="15" y="170"/>
                  </a:lnTo>
                  <a:lnTo>
                    <a:pt x="20" y="191"/>
                  </a:lnTo>
                  <a:lnTo>
                    <a:pt x="20" y="196"/>
                  </a:lnTo>
                  <a:lnTo>
                    <a:pt x="36" y="201"/>
                  </a:lnTo>
                  <a:lnTo>
                    <a:pt x="46" y="206"/>
                  </a:lnTo>
                  <a:lnTo>
                    <a:pt x="56" y="232"/>
                  </a:lnTo>
                  <a:lnTo>
                    <a:pt x="61" y="2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09" name="Freeform 113">
              <a:extLst>
                <a:ext uri="{FF2B5EF4-FFF2-40B4-BE49-F238E27FC236}">
                  <a16:creationId xmlns:a16="http://schemas.microsoft.com/office/drawing/2014/main" id="{2B3077BD-E6D2-48F2-9CF1-AB47B999D7AD}"/>
                </a:ext>
              </a:extLst>
            </p:cNvPr>
            <p:cNvSpPr>
              <a:spLocks/>
            </p:cNvSpPr>
            <p:nvPr/>
          </p:nvSpPr>
          <p:spPr bwMode="auto">
            <a:xfrm>
              <a:off x="1244" y="1891"/>
              <a:ext cx="93" cy="15"/>
            </a:xfrm>
            <a:custGeom>
              <a:avLst/>
              <a:gdLst>
                <a:gd name="T0" fmla="*/ 0 w 93"/>
                <a:gd name="T1" fmla="*/ 15 h 15"/>
                <a:gd name="T2" fmla="*/ 67 w 93"/>
                <a:gd name="T3" fmla="*/ 0 h 15"/>
                <a:gd name="T4" fmla="*/ 93 w 93"/>
                <a:gd name="T5" fmla="*/ 10 h 15"/>
              </a:gdLst>
              <a:ahLst/>
              <a:cxnLst>
                <a:cxn ang="0">
                  <a:pos x="T0" y="T1"/>
                </a:cxn>
                <a:cxn ang="0">
                  <a:pos x="T2" y="T3"/>
                </a:cxn>
                <a:cxn ang="0">
                  <a:pos x="T4" y="T5"/>
                </a:cxn>
              </a:cxnLst>
              <a:rect l="0" t="0" r="r" b="b"/>
              <a:pathLst>
                <a:path w="93" h="15">
                  <a:moveTo>
                    <a:pt x="0" y="15"/>
                  </a:moveTo>
                  <a:lnTo>
                    <a:pt x="67" y="0"/>
                  </a:lnTo>
                  <a:lnTo>
                    <a:pt x="93"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10" name="Freeform 114">
              <a:extLst>
                <a:ext uri="{FF2B5EF4-FFF2-40B4-BE49-F238E27FC236}">
                  <a16:creationId xmlns:a16="http://schemas.microsoft.com/office/drawing/2014/main" id="{CA3A1C72-C7C0-43DB-96F2-3B1629DC321C}"/>
                </a:ext>
              </a:extLst>
            </p:cNvPr>
            <p:cNvSpPr>
              <a:spLocks/>
            </p:cNvSpPr>
            <p:nvPr/>
          </p:nvSpPr>
          <p:spPr bwMode="auto">
            <a:xfrm>
              <a:off x="1337" y="1901"/>
              <a:ext cx="21" cy="67"/>
            </a:xfrm>
            <a:custGeom>
              <a:avLst/>
              <a:gdLst>
                <a:gd name="T0" fmla="*/ 0 w 21"/>
                <a:gd name="T1" fmla="*/ 0 h 67"/>
                <a:gd name="T2" fmla="*/ 5 w 21"/>
                <a:gd name="T3" fmla="*/ 16 h 67"/>
                <a:gd name="T4" fmla="*/ 11 w 21"/>
                <a:gd name="T5" fmla="*/ 26 h 67"/>
                <a:gd name="T6" fmla="*/ 16 w 21"/>
                <a:gd name="T7" fmla="*/ 41 h 67"/>
                <a:gd name="T8" fmla="*/ 21 w 21"/>
                <a:gd name="T9" fmla="*/ 46 h 67"/>
                <a:gd name="T10" fmla="*/ 21 w 21"/>
                <a:gd name="T11" fmla="*/ 67 h 67"/>
              </a:gdLst>
              <a:ahLst/>
              <a:cxnLst>
                <a:cxn ang="0">
                  <a:pos x="T0" y="T1"/>
                </a:cxn>
                <a:cxn ang="0">
                  <a:pos x="T2" y="T3"/>
                </a:cxn>
                <a:cxn ang="0">
                  <a:pos x="T4" y="T5"/>
                </a:cxn>
                <a:cxn ang="0">
                  <a:pos x="T6" y="T7"/>
                </a:cxn>
                <a:cxn ang="0">
                  <a:pos x="T8" y="T9"/>
                </a:cxn>
                <a:cxn ang="0">
                  <a:pos x="T10" y="T11"/>
                </a:cxn>
              </a:cxnLst>
              <a:rect l="0" t="0" r="r" b="b"/>
              <a:pathLst>
                <a:path w="21" h="67">
                  <a:moveTo>
                    <a:pt x="0" y="0"/>
                  </a:moveTo>
                  <a:lnTo>
                    <a:pt x="5" y="16"/>
                  </a:lnTo>
                  <a:lnTo>
                    <a:pt x="11" y="26"/>
                  </a:lnTo>
                  <a:lnTo>
                    <a:pt x="16" y="41"/>
                  </a:lnTo>
                  <a:lnTo>
                    <a:pt x="21" y="46"/>
                  </a:lnTo>
                  <a:lnTo>
                    <a:pt x="21" y="6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11" name="Freeform 115">
              <a:extLst>
                <a:ext uri="{FF2B5EF4-FFF2-40B4-BE49-F238E27FC236}">
                  <a16:creationId xmlns:a16="http://schemas.microsoft.com/office/drawing/2014/main" id="{4D1BE739-E3E0-4035-AC7A-60A9EB2B60BA}"/>
                </a:ext>
              </a:extLst>
            </p:cNvPr>
            <p:cNvSpPr>
              <a:spLocks/>
            </p:cNvSpPr>
            <p:nvPr/>
          </p:nvSpPr>
          <p:spPr bwMode="auto">
            <a:xfrm>
              <a:off x="1337" y="1891"/>
              <a:ext cx="57" cy="15"/>
            </a:xfrm>
            <a:custGeom>
              <a:avLst/>
              <a:gdLst>
                <a:gd name="T0" fmla="*/ 0 w 57"/>
                <a:gd name="T1" fmla="*/ 10 h 15"/>
                <a:gd name="T2" fmla="*/ 21 w 57"/>
                <a:gd name="T3" fmla="*/ 15 h 15"/>
                <a:gd name="T4" fmla="*/ 26 w 57"/>
                <a:gd name="T5" fmla="*/ 15 h 15"/>
                <a:gd name="T6" fmla="*/ 31 w 57"/>
                <a:gd name="T7" fmla="*/ 5 h 15"/>
                <a:gd name="T8" fmla="*/ 42 w 57"/>
                <a:gd name="T9" fmla="*/ 0 h 15"/>
                <a:gd name="T10" fmla="*/ 57 w 57"/>
                <a:gd name="T11" fmla="*/ 0 h 15"/>
              </a:gdLst>
              <a:ahLst/>
              <a:cxnLst>
                <a:cxn ang="0">
                  <a:pos x="T0" y="T1"/>
                </a:cxn>
                <a:cxn ang="0">
                  <a:pos x="T2" y="T3"/>
                </a:cxn>
                <a:cxn ang="0">
                  <a:pos x="T4" y="T5"/>
                </a:cxn>
                <a:cxn ang="0">
                  <a:pos x="T6" y="T7"/>
                </a:cxn>
                <a:cxn ang="0">
                  <a:pos x="T8" y="T9"/>
                </a:cxn>
                <a:cxn ang="0">
                  <a:pos x="T10" y="T11"/>
                </a:cxn>
              </a:cxnLst>
              <a:rect l="0" t="0" r="r" b="b"/>
              <a:pathLst>
                <a:path w="57" h="15">
                  <a:moveTo>
                    <a:pt x="0" y="10"/>
                  </a:moveTo>
                  <a:lnTo>
                    <a:pt x="21" y="15"/>
                  </a:lnTo>
                  <a:lnTo>
                    <a:pt x="26" y="15"/>
                  </a:lnTo>
                  <a:lnTo>
                    <a:pt x="31" y="5"/>
                  </a:lnTo>
                  <a:lnTo>
                    <a:pt x="42" y="0"/>
                  </a:lnTo>
                  <a:lnTo>
                    <a:pt x="5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12" name="Freeform 116">
              <a:extLst>
                <a:ext uri="{FF2B5EF4-FFF2-40B4-BE49-F238E27FC236}">
                  <a16:creationId xmlns:a16="http://schemas.microsoft.com/office/drawing/2014/main" id="{6FC67847-481A-419E-B258-62D7701BB572}"/>
                </a:ext>
              </a:extLst>
            </p:cNvPr>
            <p:cNvSpPr>
              <a:spLocks/>
            </p:cNvSpPr>
            <p:nvPr/>
          </p:nvSpPr>
          <p:spPr bwMode="auto">
            <a:xfrm>
              <a:off x="1389" y="1834"/>
              <a:ext cx="5" cy="57"/>
            </a:xfrm>
            <a:custGeom>
              <a:avLst/>
              <a:gdLst>
                <a:gd name="T0" fmla="*/ 5 w 5"/>
                <a:gd name="T1" fmla="*/ 57 h 57"/>
                <a:gd name="T2" fmla="*/ 5 w 5"/>
                <a:gd name="T3" fmla="*/ 41 h 57"/>
                <a:gd name="T4" fmla="*/ 0 w 5"/>
                <a:gd name="T5" fmla="*/ 26 h 57"/>
                <a:gd name="T6" fmla="*/ 5 w 5"/>
                <a:gd name="T7" fmla="*/ 0 h 57"/>
              </a:gdLst>
              <a:ahLst/>
              <a:cxnLst>
                <a:cxn ang="0">
                  <a:pos x="T0" y="T1"/>
                </a:cxn>
                <a:cxn ang="0">
                  <a:pos x="T2" y="T3"/>
                </a:cxn>
                <a:cxn ang="0">
                  <a:pos x="T4" y="T5"/>
                </a:cxn>
                <a:cxn ang="0">
                  <a:pos x="T6" y="T7"/>
                </a:cxn>
              </a:cxnLst>
              <a:rect l="0" t="0" r="r" b="b"/>
              <a:pathLst>
                <a:path w="5" h="57">
                  <a:moveTo>
                    <a:pt x="5" y="57"/>
                  </a:moveTo>
                  <a:lnTo>
                    <a:pt x="5" y="41"/>
                  </a:lnTo>
                  <a:lnTo>
                    <a:pt x="0" y="26"/>
                  </a:lnTo>
                  <a:lnTo>
                    <a:pt x="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13" name="Freeform 117">
              <a:extLst>
                <a:ext uri="{FF2B5EF4-FFF2-40B4-BE49-F238E27FC236}">
                  <a16:creationId xmlns:a16="http://schemas.microsoft.com/office/drawing/2014/main" id="{B47B0E78-6435-4259-88CF-7CDC6CE62A18}"/>
                </a:ext>
              </a:extLst>
            </p:cNvPr>
            <p:cNvSpPr>
              <a:spLocks/>
            </p:cNvSpPr>
            <p:nvPr/>
          </p:nvSpPr>
          <p:spPr bwMode="auto">
            <a:xfrm>
              <a:off x="1404" y="1901"/>
              <a:ext cx="11" cy="62"/>
            </a:xfrm>
            <a:custGeom>
              <a:avLst/>
              <a:gdLst>
                <a:gd name="T0" fmla="*/ 5 w 11"/>
                <a:gd name="T1" fmla="*/ 0 h 62"/>
                <a:gd name="T2" fmla="*/ 5 w 11"/>
                <a:gd name="T3" fmla="*/ 16 h 62"/>
                <a:gd name="T4" fmla="*/ 0 w 11"/>
                <a:gd name="T5" fmla="*/ 31 h 62"/>
                <a:gd name="T6" fmla="*/ 0 w 11"/>
                <a:gd name="T7" fmla="*/ 46 h 62"/>
                <a:gd name="T8" fmla="*/ 11 w 11"/>
                <a:gd name="T9" fmla="*/ 62 h 62"/>
              </a:gdLst>
              <a:ahLst/>
              <a:cxnLst>
                <a:cxn ang="0">
                  <a:pos x="T0" y="T1"/>
                </a:cxn>
                <a:cxn ang="0">
                  <a:pos x="T2" y="T3"/>
                </a:cxn>
                <a:cxn ang="0">
                  <a:pos x="T4" y="T5"/>
                </a:cxn>
                <a:cxn ang="0">
                  <a:pos x="T6" y="T7"/>
                </a:cxn>
                <a:cxn ang="0">
                  <a:pos x="T8" y="T9"/>
                </a:cxn>
              </a:cxnLst>
              <a:rect l="0" t="0" r="r" b="b"/>
              <a:pathLst>
                <a:path w="11" h="62">
                  <a:moveTo>
                    <a:pt x="5" y="0"/>
                  </a:moveTo>
                  <a:lnTo>
                    <a:pt x="5" y="16"/>
                  </a:lnTo>
                  <a:lnTo>
                    <a:pt x="0" y="31"/>
                  </a:lnTo>
                  <a:lnTo>
                    <a:pt x="0" y="46"/>
                  </a:lnTo>
                  <a:lnTo>
                    <a:pt x="11" y="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14" name="Freeform 118">
              <a:extLst>
                <a:ext uri="{FF2B5EF4-FFF2-40B4-BE49-F238E27FC236}">
                  <a16:creationId xmlns:a16="http://schemas.microsoft.com/office/drawing/2014/main" id="{FF0AD711-0573-4D25-B437-3C0364D8FE39}"/>
                </a:ext>
              </a:extLst>
            </p:cNvPr>
            <p:cNvSpPr>
              <a:spLocks/>
            </p:cNvSpPr>
            <p:nvPr/>
          </p:nvSpPr>
          <p:spPr bwMode="auto">
            <a:xfrm>
              <a:off x="1409" y="1901"/>
              <a:ext cx="52" cy="93"/>
            </a:xfrm>
            <a:custGeom>
              <a:avLst/>
              <a:gdLst>
                <a:gd name="T0" fmla="*/ 0 w 52"/>
                <a:gd name="T1" fmla="*/ 0 h 93"/>
                <a:gd name="T2" fmla="*/ 21 w 52"/>
                <a:gd name="T3" fmla="*/ 5 h 93"/>
                <a:gd name="T4" fmla="*/ 31 w 52"/>
                <a:gd name="T5" fmla="*/ 26 h 93"/>
                <a:gd name="T6" fmla="*/ 37 w 52"/>
                <a:gd name="T7" fmla="*/ 31 h 93"/>
                <a:gd name="T8" fmla="*/ 47 w 52"/>
                <a:gd name="T9" fmla="*/ 41 h 93"/>
                <a:gd name="T10" fmla="*/ 52 w 52"/>
                <a:gd name="T11" fmla="*/ 52 h 93"/>
                <a:gd name="T12" fmla="*/ 47 w 52"/>
                <a:gd name="T13" fmla="*/ 77 h 93"/>
                <a:gd name="T14" fmla="*/ 37 w 52"/>
                <a:gd name="T15" fmla="*/ 82 h 93"/>
                <a:gd name="T16" fmla="*/ 26 w 52"/>
                <a:gd name="T1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93">
                  <a:moveTo>
                    <a:pt x="0" y="0"/>
                  </a:moveTo>
                  <a:lnTo>
                    <a:pt x="21" y="5"/>
                  </a:lnTo>
                  <a:lnTo>
                    <a:pt x="31" y="26"/>
                  </a:lnTo>
                  <a:lnTo>
                    <a:pt x="37" y="31"/>
                  </a:lnTo>
                  <a:lnTo>
                    <a:pt x="47" y="41"/>
                  </a:lnTo>
                  <a:lnTo>
                    <a:pt x="52" y="52"/>
                  </a:lnTo>
                  <a:lnTo>
                    <a:pt x="47" y="77"/>
                  </a:lnTo>
                  <a:lnTo>
                    <a:pt x="37" y="82"/>
                  </a:lnTo>
                  <a:lnTo>
                    <a:pt x="26" y="9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15" name="Freeform 119">
              <a:extLst>
                <a:ext uri="{FF2B5EF4-FFF2-40B4-BE49-F238E27FC236}">
                  <a16:creationId xmlns:a16="http://schemas.microsoft.com/office/drawing/2014/main" id="{EEC8BFC9-21DE-4C34-9173-96AF8A4139C0}"/>
                </a:ext>
              </a:extLst>
            </p:cNvPr>
            <p:cNvSpPr>
              <a:spLocks/>
            </p:cNvSpPr>
            <p:nvPr/>
          </p:nvSpPr>
          <p:spPr bwMode="auto">
            <a:xfrm>
              <a:off x="1409" y="1886"/>
              <a:ext cx="52" cy="10"/>
            </a:xfrm>
            <a:custGeom>
              <a:avLst/>
              <a:gdLst>
                <a:gd name="T0" fmla="*/ 0 w 52"/>
                <a:gd name="T1" fmla="*/ 5 h 10"/>
                <a:gd name="T2" fmla="*/ 21 w 52"/>
                <a:gd name="T3" fmla="*/ 10 h 10"/>
                <a:gd name="T4" fmla="*/ 42 w 52"/>
                <a:gd name="T5" fmla="*/ 5 h 10"/>
                <a:gd name="T6" fmla="*/ 52 w 52"/>
                <a:gd name="T7" fmla="*/ 0 h 10"/>
              </a:gdLst>
              <a:ahLst/>
              <a:cxnLst>
                <a:cxn ang="0">
                  <a:pos x="T0" y="T1"/>
                </a:cxn>
                <a:cxn ang="0">
                  <a:pos x="T2" y="T3"/>
                </a:cxn>
                <a:cxn ang="0">
                  <a:pos x="T4" y="T5"/>
                </a:cxn>
                <a:cxn ang="0">
                  <a:pos x="T6" y="T7"/>
                </a:cxn>
              </a:cxnLst>
              <a:rect l="0" t="0" r="r" b="b"/>
              <a:pathLst>
                <a:path w="52" h="10">
                  <a:moveTo>
                    <a:pt x="0" y="5"/>
                  </a:moveTo>
                  <a:lnTo>
                    <a:pt x="21" y="10"/>
                  </a:lnTo>
                  <a:lnTo>
                    <a:pt x="42" y="5"/>
                  </a:lnTo>
                  <a:lnTo>
                    <a:pt x="5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16" name="Freeform 120">
              <a:extLst>
                <a:ext uri="{FF2B5EF4-FFF2-40B4-BE49-F238E27FC236}">
                  <a16:creationId xmlns:a16="http://schemas.microsoft.com/office/drawing/2014/main" id="{93345AB7-43EF-4C1D-AB2B-751B1F80BF9E}"/>
                </a:ext>
              </a:extLst>
            </p:cNvPr>
            <p:cNvSpPr>
              <a:spLocks/>
            </p:cNvSpPr>
            <p:nvPr/>
          </p:nvSpPr>
          <p:spPr bwMode="auto">
            <a:xfrm>
              <a:off x="1440" y="1798"/>
              <a:ext cx="26" cy="88"/>
            </a:xfrm>
            <a:custGeom>
              <a:avLst/>
              <a:gdLst>
                <a:gd name="T0" fmla="*/ 21 w 26"/>
                <a:gd name="T1" fmla="*/ 88 h 88"/>
                <a:gd name="T2" fmla="*/ 26 w 26"/>
                <a:gd name="T3" fmla="*/ 72 h 88"/>
                <a:gd name="T4" fmla="*/ 26 w 26"/>
                <a:gd name="T5" fmla="*/ 47 h 88"/>
                <a:gd name="T6" fmla="*/ 16 w 26"/>
                <a:gd name="T7" fmla="*/ 31 h 88"/>
                <a:gd name="T8" fmla="*/ 11 w 26"/>
                <a:gd name="T9" fmla="*/ 21 h 88"/>
                <a:gd name="T10" fmla="*/ 0 w 26"/>
                <a:gd name="T11" fmla="*/ 5 h 88"/>
                <a:gd name="T12" fmla="*/ 6 w 26"/>
                <a:gd name="T13" fmla="*/ 0 h 88"/>
              </a:gdLst>
              <a:ahLst/>
              <a:cxnLst>
                <a:cxn ang="0">
                  <a:pos x="T0" y="T1"/>
                </a:cxn>
                <a:cxn ang="0">
                  <a:pos x="T2" y="T3"/>
                </a:cxn>
                <a:cxn ang="0">
                  <a:pos x="T4" y="T5"/>
                </a:cxn>
                <a:cxn ang="0">
                  <a:pos x="T6" y="T7"/>
                </a:cxn>
                <a:cxn ang="0">
                  <a:pos x="T8" y="T9"/>
                </a:cxn>
                <a:cxn ang="0">
                  <a:pos x="T10" y="T11"/>
                </a:cxn>
                <a:cxn ang="0">
                  <a:pos x="T12" y="T13"/>
                </a:cxn>
              </a:cxnLst>
              <a:rect l="0" t="0" r="r" b="b"/>
              <a:pathLst>
                <a:path w="26" h="88">
                  <a:moveTo>
                    <a:pt x="21" y="88"/>
                  </a:moveTo>
                  <a:lnTo>
                    <a:pt x="26" y="72"/>
                  </a:lnTo>
                  <a:lnTo>
                    <a:pt x="26" y="47"/>
                  </a:lnTo>
                  <a:lnTo>
                    <a:pt x="16" y="31"/>
                  </a:lnTo>
                  <a:lnTo>
                    <a:pt x="11" y="21"/>
                  </a:lnTo>
                  <a:lnTo>
                    <a:pt x="0" y="5"/>
                  </a:lnTo>
                  <a:lnTo>
                    <a:pt x="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17" name="Freeform 121">
              <a:extLst>
                <a:ext uri="{FF2B5EF4-FFF2-40B4-BE49-F238E27FC236}">
                  <a16:creationId xmlns:a16="http://schemas.microsoft.com/office/drawing/2014/main" id="{A230A20D-19D3-49F5-BC0A-9ABC0631EAB8}"/>
                </a:ext>
              </a:extLst>
            </p:cNvPr>
            <p:cNvSpPr>
              <a:spLocks/>
            </p:cNvSpPr>
            <p:nvPr/>
          </p:nvSpPr>
          <p:spPr bwMode="auto">
            <a:xfrm>
              <a:off x="1461" y="1855"/>
              <a:ext cx="114" cy="41"/>
            </a:xfrm>
            <a:custGeom>
              <a:avLst/>
              <a:gdLst>
                <a:gd name="T0" fmla="*/ 0 w 114"/>
                <a:gd name="T1" fmla="*/ 31 h 41"/>
                <a:gd name="T2" fmla="*/ 10 w 114"/>
                <a:gd name="T3" fmla="*/ 31 h 41"/>
                <a:gd name="T4" fmla="*/ 21 w 114"/>
                <a:gd name="T5" fmla="*/ 36 h 41"/>
                <a:gd name="T6" fmla="*/ 36 w 114"/>
                <a:gd name="T7" fmla="*/ 36 h 41"/>
                <a:gd name="T8" fmla="*/ 47 w 114"/>
                <a:gd name="T9" fmla="*/ 41 h 41"/>
                <a:gd name="T10" fmla="*/ 62 w 114"/>
                <a:gd name="T11" fmla="*/ 36 h 41"/>
                <a:gd name="T12" fmla="*/ 72 w 114"/>
                <a:gd name="T13" fmla="*/ 41 h 41"/>
                <a:gd name="T14" fmla="*/ 83 w 114"/>
                <a:gd name="T15" fmla="*/ 31 h 41"/>
                <a:gd name="T16" fmla="*/ 93 w 114"/>
                <a:gd name="T17" fmla="*/ 26 h 41"/>
                <a:gd name="T18" fmla="*/ 103 w 114"/>
                <a:gd name="T19" fmla="*/ 20 h 41"/>
                <a:gd name="T20" fmla="*/ 108 w 114"/>
                <a:gd name="T21" fmla="*/ 10 h 41"/>
                <a:gd name="T22" fmla="*/ 114 w 114"/>
                <a:gd name="T2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41">
                  <a:moveTo>
                    <a:pt x="0" y="31"/>
                  </a:moveTo>
                  <a:lnTo>
                    <a:pt x="10" y="31"/>
                  </a:lnTo>
                  <a:lnTo>
                    <a:pt x="21" y="36"/>
                  </a:lnTo>
                  <a:lnTo>
                    <a:pt x="36" y="36"/>
                  </a:lnTo>
                  <a:lnTo>
                    <a:pt x="47" y="41"/>
                  </a:lnTo>
                  <a:lnTo>
                    <a:pt x="62" y="36"/>
                  </a:lnTo>
                  <a:lnTo>
                    <a:pt x="72" y="41"/>
                  </a:lnTo>
                  <a:lnTo>
                    <a:pt x="83" y="31"/>
                  </a:lnTo>
                  <a:lnTo>
                    <a:pt x="93" y="26"/>
                  </a:lnTo>
                  <a:lnTo>
                    <a:pt x="103" y="20"/>
                  </a:lnTo>
                  <a:lnTo>
                    <a:pt x="108" y="10"/>
                  </a:lnTo>
                  <a:lnTo>
                    <a:pt x="11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18" name="Line 122">
              <a:extLst>
                <a:ext uri="{FF2B5EF4-FFF2-40B4-BE49-F238E27FC236}">
                  <a16:creationId xmlns:a16="http://schemas.microsoft.com/office/drawing/2014/main" id="{3A8A1614-35C2-4DCC-8B6B-658254ED7E3C}"/>
                </a:ext>
              </a:extLst>
            </p:cNvPr>
            <p:cNvSpPr>
              <a:spLocks noChangeShapeType="1"/>
            </p:cNvSpPr>
            <p:nvPr/>
          </p:nvSpPr>
          <p:spPr bwMode="auto">
            <a:xfrm>
              <a:off x="1033" y="1047"/>
              <a:ext cx="1"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019" name="Line 123">
              <a:extLst>
                <a:ext uri="{FF2B5EF4-FFF2-40B4-BE49-F238E27FC236}">
                  <a16:creationId xmlns:a16="http://schemas.microsoft.com/office/drawing/2014/main" id="{A25D4EFB-55B2-4373-B053-D7451A4A2B9E}"/>
                </a:ext>
              </a:extLst>
            </p:cNvPr>
            <p:cNvSpPr>
              <a:spLocks noChangeShapeType="1"/>
            </p:cNvSpPr>
            <p:nvPr/>
          </p:nvSpPr>
          <p:spPr bwMode="auto">
            <a:xfrm flipH="1" flipV="1">
              <a:off x="1017" y="1042"/>
              <a:ext cx="16" cy="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020" name="Freeform 124">
              <a:extLst>
                <a:ext uri="{FF2B5EF4-FFF2-40B4-BE49-F238E27FC236}">
                  <a16:creationId xmlns:a16="http://schemas.microsoft.com/office/drawing/2014/main" id="{AD6F86C9-8168-4AA4-9BB9-7F101953F52E}"/>
                </a:ext>
              </a:extLst>
            </p:cNvPr>
            <p:cNvSpPr>
              <a:spLocks/>
            </p:cNvSpPr>
            <p:nvPr/>
          </p:nvSpPr>
          <p:spPr bwMode="auto">
            <a:xfrm>
              <a:off x="1054" y="1078"/>
              <a:ext cx="5" cy="16"/>
            </a:xfrm>
            <a:custGeom>
              <a:avLst/>
              <a:gdLst>
                <a:gd name="T0" fmla="*/ 0 w 5"/>
                <a:gd name="T1" fmla="*/ 0 h 16"/>
                <a:gd name="T2" fmla="*/ 5 w 5"/>
                <a:gd name="T3" fmla="*/ 16 h 16"/>
                <a:gd name="T4" fmla="*/ 0 w 5"/>
                <a:gd name="T5" fmla="*/ 11 h 16"/>
              </a:gdLst>
              <a:ahLst/>
              <a:cxnLst>
                <a:cxn ang="0">
                  <a:pos x="T0" y="T1"/>
                </a:cxn>
                <a:cxn ang="0">
                  <a:pos x="T2" y="T3"/>
                </a:cxn>
                <a:cxn ang="0">
                  <a:pos x="T4" y="T5"/>
                </a:cxn>
              </a:cxnLst>
              <a:rect l="0" t="0" r="r" b="b"/>
              <a:pathLst>
                <a:path w="5" h="16">
                  <a:moveTo>
                    <a:pt x="0" y="0"/>
                  </a:moveTo>
                  <a:lnTo>
                    <a:pt x="5" y="16"/>
                  </a:lnTo>
                  <a:lnTo>
                    <a:pt x="0" y="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21" name="Freeform 125">
              <a:extLst>
                <a:ext uri="{FF2B5EF4-FFF2-40B4-BE49-F238E27FC236}">
                  <a16:creationId xmlns:a16="http://schemas.microsoft.com/office/drawing/2014/main" id="{DDA247AE-96F7-4A09-83BB-444112136A64}"/>
                </a:ext>
              </a:extLst>
            </p:cNvPr>
            <p:cNvSpPr>
              <a:spLocks/>
            </p:cNvSpPr>
            <p:nvPr/>
          </p:nvSpPr>
          <p:spPr bwMode="auto">
            <a:xfrm>
              <a:off x="945" y="2343"/>
              <a:ext cx="16" cy="6"/>
            </a:xfrm>
            <a:custGeom>
              <a:avLst/>
              <a:gdLst>
                <a:gd name="T0" fmla="*/ 16 w 16"/>
                <a:gd name="T1" fmla="*/ 0 h 6"/>
                <a:gd name="T2" fmla="*/ 5 w 16"/>
                <a:gd name="T3" fmla="*/ 0 h 6"/>
                <a:gd name="T4" fmla="*/ 0 w 16"/>
                <a:gd name="T5" fmla="*/ 6 h 6"/>
              </a:gdLst>
              <a:ahLst/>
              <a:cxnLst>
                <a:cxn ang="0">
                  <a:pos x="T0" y="T1"/>
                </a:cxn>
                <a:cxn ang="0">
                  <a:pos x="T2" y="T3"/>
                </a:cxn>
                <a:cxn ang="0">
                  <a:pos x="T4" y="T5"/>
                </a:cxn>
              </a:cxnLst>
              <a:rect l="0" t="0" r="r" b="b"/>
              <a:pathLst>
                <a:path w="16" h="6">
                  <a:moveTo>
                    <a:pt x="16" y="0"/>
                  </a:moveTo>
                  <a:lnTo>
                    <a:pt x="5" y="0"/>
                  </a:lnTo>
                  <a:lnTo>
                    <a:pt x="0" y="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22" name="Line 126">
              <a:extLst>
                <a:ext uri="{FF2B5EF4-FFF2-40B4-BE49-F238E27FC236}">
                  <a16:creationId xmlns:a16="http://schemas.microsoft.com/office/drawing/2014/main" id="{1B950207-0233-4E28-B55A-BE98AC5D1F9A}"/>
                </a:ext>
              </a:extLst>
            </p:cNvPr>
            <p:cNvSpPr>
              <a:spLocks noChangeShapeType="1"/>
            </p:cNvSpPr>
            <p:nvPr/>
          </p:nvSpPr>
          <p:spPr bwMode="auto">
            <a:xfrm flipV="1">
              <a:off x="1054" y="2343"/>
              <a:ext cx="20" cy="2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023" name="Freeform 127">
              <a:extLst>
                <a:ext uri="{FF2B5EF4-FFF2-40B4-BE49-F238E27FC236}">
                  <a16:creationId xmlns:a16="http://schemas.microsoft.com/office/drawing/2014/main" id="{997144DA-0AB0-43B4-87E0-BA1069ACC01D}"/>
                </a:ext>
              </a:extLst>
            </p:cNvPr>
            <p:cNvSpPr>
              <a:spLocks/>
            </p:cNvSpPr>
            <p:nvPr/>
          </p:nvSpPr>
          <p:spPr bwMode="auto">
            <a:xfrm>
              <a:off x="1069" y="2328"/>
              <a:ext cx="5" cy="15"/>
            </a:xfrm>
            <a:custGeom>
              <a:avLst/>
              <a:gdLst>
                <a:gd name="T0" fmla="*/ 5 w 5"/>
                <a:gd name="T1" fmla="*/ 15 h 15"/>
                <a:gd name="T2" fmla="*/ 5 w 5"/>
                <a:gd name="T3" fmla="*/ 10 h 15"/>
                <a:gd name="T4" fmla="*/ 0 w 5"/>
                <a:gd name="T5" fmla="*/ 0 h 15"/>
              </a:gdLst>
              <a:ahLst/>
              <a:cxnLst>
                <a:cxn ang="0">
                  <a:pos x="T0" y="T1"/>
                </a:cxn>
                <a:cxn ang="0">
                  <a:pos x="T2" y="T3"/>
                </a:cxn>
                <a:cxn ang="0">
                  <a:pos x="T4" y="T5"/>
                </a:cxn>
              </a:cxnLst>
              <a:rect l="0" t="0" r="r" b="b"/>
              <a:pathLst>
                <a:path w="5" h="15">
                  <a:moveTo>
                    <a:pt x="5" y="15"/>
                  </a:moveTo>
                  <a:lnTo>
                    <a:pt x="5" y="1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24" name="Freeform 128">
              <a:extLst>
                <a:ext uri="{FF2B5EF4-FFF2-40B4-BE49-F238E27FC236}">
                  <a16:creationId xmlns:a16="http://schemas.microsoft.com/office/drawing/2014/main" id="{37852D24-E251-4C4C-A271-C6594B3A5821}"/>
                </a:ext>
              </a:extLst>
            </p:cNvPr>
            <p:cNvSpPr>
              <a:spLocks/>
            </p:cNvSpPr>
            <p:nvPr/>
          </p:nvSpPr>
          <p:spPr bwMode="auto">
            <a:xfrm>
              <a:off x="1074" y="2343"/>
              <a:ext cx="16" cy="62"/>
            </a:xfrm>
            <a:custGeom>
              <a:avLst/>
              <a:gdLst>
                <a:gd name="T0" fmla="*/ 0 w 16"/>
                <a:gd name="T1" fmla="*/ 0 h 62"/>
                <a:gd name="T2" fmla="*/ 5 w 16"/>
                <a:gd name="T3" fmla="*/ 21 h 62"/>
                <a:gd name="T4" fmla="*/ 10 w 16"/>
                <a:gd name="T5" fmla="*/ 21 h 62"/>
                <a:gd name="T6" fmla="*/ 16 w 16"/>
                <a:gd name="T7" fmla="*/ 26 h 62"/>
                <a:gd name="T8" fmla="*/ 16 w 16"/>
                <a:gd name="T9" fmla="*/ 31 h 62"/>
                <a:gd name="T10" fmla="*/ 10 w 16"/>
                <a:gd name="T11" fmla="*/ 47 h 62"/>
                <a:gd name="T12" fmla="*/ 5 w 16"/>
                <a:gd name="T13" fmla="*/ 62 h 62"/>
              </a:gdLst>
              <a:ahLst/>
              <a:cxnLst>
                <a:cxn ang="0">
                  <a:pos x="T0" y="T1"/>
                </a:cxn>
                <a:cxn ang="0">
                  <a:pos x="T2" y="T3"/>
                </a:cxn>
                <a:cxn ang="0">
                  <a:pos x="T4" y="T5"/>
                </a:cxn>
                <a:cxn ang="0">
                  <a:pos x="T6" y="T7"/>
                </a:cxn>
                <a:cxn ang="0">
                  <a:pos x="T8" y="T9"/>
                </a:cxn>
                <a:cxn ang="0">
                  <a:pos x="T10" y="T11"/>
                </a:cxn>
                <a:cxn ang="0">
                  <a:pos x="T12" y="T13"/>
                </a:cxn>
              </a:cxnLst>
              <a:rect l="0" t="0" r="r" b="b"/>
              <a:pathLst>
                <a:path w="16" h="62">
                  <a:moveTo>
                    <a:pt x="0" y="0"/>
                  </a:moveTo>
                  <a:lnTo>
                    <a:pt x="5" y="21"/>
                  </a:lnTo>
                  <a:lnTo>
                    <a:pt x="10" y="21"/>
                  </a:lnTo>
                  <a:lnTo>
                    <a:pt x="16" y="26"/>
                  </a:lnTo>
                  <a:lnTo>
                    <a:pt x="16" y="31"/>
                  </a:lnTo>
                  <a:lnTo>
                    <a:pt x="10" y="47"/>
                  </a:lnTo>
                  <a:lnTo>
                    <a:pt x="5" y="6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25" name="Freeform 129">
              <a:extLst>
                <a:ext uri="{FF2B5EF4-FFF2-40B4-BE49-F238E27FC236}">
                  <a16:creationId xmlns:a16="http://schemas.microsoft.com/office/drawing/2014/main" id="{D4949A88-96E4-4ECE-80B9-983B35C292AF}"/>
                </a:ext>
              </a:extLst>
            </p:cNvPr>
            <p:cNvSpPr>
              <a:spLocks/>
            </p:cNvSpPr>
            <p:nvPr/>
          </p:nvSpPr>
          <p:spPr bwMode="auto">
            <a:xfrm>
              <a:off x="1229" y="2323"/>
              <a:ext cx="10" cy="10"/>
            </a:xfrm>
            <a:custGeom>
              <a:avLst/>
              <a:gdLst>
                <a:gd name="T0" fmla="*/ 0 w 10"/>
                <a:gd name="T1" fmla="*/ 10 h 10"/>
                <a:gd name="T2" fmla="*/ 0 w 10"/>
                <a:gd name="T3" fmla="*/ 0 h 10"/>
                <a:gd name="T4" fmla="*/ 5 w 10"/>
                <a:gd name="T5" fmla="*/ 0 h 10"/>
                <a:gd name="T6" fmla="*/ 10 w 10"/>
                <a:gd name="T7" fmla="*/ 5 h 10"/>
              </a:gdLst>
              <a:ahLst/>
              <a:cxnLst>
                <a:cxn ang="0">
                  <a:pos x="T0" y="T1"/>
                </a:cxn>
                <a:cxn ang="0">
                  <a:pos x="T2" y="T3"/>
                </a:cxn>
                <a:cxn ang="0">
                  <a:pos x="T4" y="T5"/>
                </a:cxn>
                <a:cxn ang="0">
                  <a:pos x="T6" y="T7"/>
                </a:cxn>
              </a:cxnLst>
              <a:rect l="0" t="0" r="r" b="b"/>
              <a:pathLst>
                <a:path w="10" h="10">
                  <a:moveTo>
                    <a:pt x="0" y="10"/>
                  </a:moveTo>
                  <a:lnTo>
                    <a:pt x="0" y="0"/>
                  </a:lnTo>
                  <a:lnTo>
                    <a:pt x="5" y="0"/>
                  </a:lnTo>
                  <a:lnTo>
                    <a:pt x="10"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26" name="Freeform 130">
              <a:extLst>
                <a:ext uri="{FF2B5EF4-FFF2-40B4-BE49-F238E27FC236}">
                  <a16:creationId xmlns:a16="http://schemas.microsoft.com/office/drawing/2014/main" id="{6D67A84F-20FF-479C-B73E-3207B8178CE4}"/>
                </a:ext>
              </a:extLst>
            </p:cNvPr>
            <p:cNvSpPr>
              <a:spLocks/>
            </p:cNvSpPr>
            <p:nvPr/>
          </p:nvSpPr>
          <p:spPr bwMode="auto">
            <a:xfrm>
              <a:off x="1255" y="2122"/>
              <a:ext cx="20" cy="16"/>
            </a:xfrm>
            <a:custGeom>
              <a:avLst/>
              <a:gdLst>
                <a:gd name="T0" fmla="*/ 20 w 20"/>
                <a:gd name="T1" fmla="*/ 0 h 16"/>
                <a:gd name="T2" fmla="*/ 5 w 20"/>
                <a:gd name="T3" fmla="*/ 11 h 16"/>
                <a:gd name="T4" fmla="*/ 0 w 20"/>
                <a:gd name="T5" fmla="*/ 16 h 16"/>
              </a:gdLst>
              <a:ahLst/>
              <a:cxnLst>
                <a:cxn ang="0">
                  <a:pos x="T0" y="T1"/>
                </a:cxn>
                <a:cxn ang="0">
                  <a:pos x="T2" y="T3"/>
                </a:cxn>
                <a:cxn ang="0">
                  <a:pos x="T4" y="T5"/>
                </a:cxn>
              </a:cxnLst>
              <a:rect l="0" t="0" r="r" b="b"/>
              <a:pathLst>
                <a:path w="20" h="16">
                  <a:moveTo>
                    <a:pt x="20" y="0"/>
                  </a:moveTo>
                  <a:lnTo>
                    <a:pt x="5" y="11"/>
                  </a:lnTo>
                  <a:lnTo>
                    <a:pt x="0" y="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27" name="Freeform 131">
              <a:extLst>
                <a:ext uri="{FF2B5EF4-FFF2-40B4-BE49-F238E27FC236}">
                  <a16:creationId xmlns:a16="http://schemas.microsoft.com/office/drawing/2014/main" id="{56ED068D-C227-4F6B-A84F-886F1652014B}"/>
                </a:ext>
              </a:extLst>
            </p:cNvPr>
            <p:cNvSpPr>
              <a:spLocks/>
            </p:cNvSpPr>
            <p:nvPr/>
          </p:nvSpPr>
          <p:spPr bwMode="auto">
            <a:xfrm>
              <a:off x="1306" y="2030"/>
              <a:ext cx="16" cy="5"/>
            </a:xfrm>
            <a:custGeom>
              <a:avLst/>
              <a:gdLst>
                <a:gd name="T0" fmla="*/ 16 w 16"/>
                <a:gd name="T1" fmla="*/ 5 h 5"/>
                <a:gd name="T2" fmla="*/ 5 w 16"/>
                <a:gd name="T3" fmla="*/ 0 h 5"/>
                <a:gd name="T4" fmla="*/ 0 w 16"/>
                <a:gd name="T5" fmla="*/ 5 h 5"/>
              </a:gdLst>
              <a:ahLst/>
              <a:cxnLst>
                <a:cxn ang="0">
                  <a:pos x="T0" y="T1"/>
                </a:cxn>
                <a:cxn ang="0">
                  <a:pos x="T2" y="T3"/>
                </a:cxn>
                <a:cxn ang="0">
                  <a:pos x="T4" y="T5"/>
                </a:cxn>
              </a:cxnLst>
              <a:rect l="0" t="0" r="r" b="b"/>
              <a:pathLst>
                <a:path w="16" h="5">
                  <a:moveTo>
                    <a:pt x="16" y="5"/>
                  </a:moveTo>
                  <a:lnTo>
                    <a:pt x="5" y="0"/>
                  </a:lnTo>
                  <a:lnTo>
                    <a:pt x="0"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28" name="Freeform 132">
              <a:extLst>
                <a:ext uri="{FF2B5EF4-FFF2-40B4-BE49-F238E27FC236}">
                  <a16:creationId xmlns:a16="http://schemas.microsoft.com/office/drawing/2014/main" id="{3205D177-7C67-4525-B2F7-31F1CE95AEAB}"/>
                </a:ext>
              </a:extLst>
            </p:cNvPr>
            <p:cNvSpPr>
              <a:spLocks/>
            </p:cNvSpPr>
            <p:nvPr/>
          </p:nvSpPr>
          <p:spPr bwMode="auto">
            <a:xfrm>
              <a:off x="1002" y="2035"/>
              <a:ext cx="26" cy="56"/>
            </a:xfrm>
            <a:custGeom>
              <a:avLst/>
              <a:gdLst>
                <a:gd name="T0" fmla="*/ 0 w 26"/>
                <a:gd name="T1" fmla="*/ 0 h 56"/>
                <a:gd name="T2" fmla="*/ 10 w 26"/>
                <a:gd name="T3" fmla="*/ 15 h 56"/>
                <a:gd name="T4" fmla="*/ 10 w 26"/>
                <a:gd name="T5" fmla="*/ 36 h 56"/>
                <a:gd name="T6" fmla="*/ 15 w 26"/>
                <a:gd name="T7" fmla="*/ 46 h 56"/>
                <a:gd name="T8" fmla="*/ 21 w 26"/>
                <a:gd name="T9" fmla="*/ 51 h 56"/>
                <a:gd name="T10" fmla="*/ 26 w 26"/>
                <a:gd name="T11" fmla="*/ 56 h 56"/>
              </a:gdLst>
              <a:ahLst/>
              <a:cxnLst>
                <a:cxn ang="0">
                  <a:pos x="T0" y="T1"/>
                </a:cxn>
                <a:cxn ang="0">
                  <a:pos x="T2" y="T3"/>
                </a:cxn>
                <a:cxn ang="0">
                  <a:pos x="T4" y="T5"/>
                </a:cxn>
                <a:cxn ang="0">
                  <a:pos x="T6" y="T7"/>
                </a:cxn>
                <a:cxn ang="0">
                  <a:pos x="T8" y="T9"/>
                </a:cxn>
                <a:cxn ang="0">
                  <a:pos x="T10" y="T11"/>
                </a:cxn>
              </a:cxnLst>
              <a:rect l="0" t="0" r="r" b="b"/>
              <a:pathLst>
                <a:path w="26" h="56">
                  <a:moveTo>
                    <a:pt x="0" y="0"/>
                  </a:moveTo>
                  <a:lnTo>
                    <a:pt x="10" y="15"/>
                  </a:lnTo>
                  <a:lnTo>
                    <a:pt x="10" y="36"/>
                  </a:lnTo>
                  <a:lnTo>
                    <a:pt x="15" y="46"/>
                  </a:lnTo>
                  <a:lnTo>
                    <a:pt x="21" y="51"/>
                  </a:lnTo>
                  <a:lnTo>
                    <a:pt x="26"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29" name="Freeform 133">
              <a:extLst>
                <a:ext uri="{FF2B5EF4-FFF2-40B4-BE49-F238E27FC236}">
                  <a16:creationId xmlns:a16="http://schemas.microsoft.com/office/drawing/2014/main" id="{8C7BC72E-F68A-4973-8A23-C906D2FB5B96}"/>
                </a:ext>
              </a:extLst>
            </p:cNvPr>
            <p:cNvSpPr>
              <a:spLocks/>
            </p:cNvSpPr>
            <p:nvPr/>
          </p:nvSpPr>
          <p:spPr bwMode="auto">
            <a:xfrm>
              <a:off x="1023" y="2091"/>
              <a:ext cx="10" cy="114"/>
            </a:xfrm>
            <a:custGeom>
              <a:avLst/>
              <a:gdLst>
                <a:gd name="T0" fmla="*/ 5 w 10"/>
                <a:gd name="T1" fmla="*/ 0 h 114"/>
                <a:gd name="T2" fmla="*/ 0 w 10"/>
                <a:gd name="T3" fmla="*/ 6 h 114"/>
                <a:gd name="T4" fmla="*/ 5 w 10"/>
                <a:gd name="T5" fmla="*/ 21 h 114"/>
                <a:gd name="T6" fmla="*/ 10 w 10"/>
                <a:gd name="T7" fmla="*/ 42 h 114"/>
                <a:gd name="T8" fmla="*/ 10 w 10"/>
                <a:gd name="T9" fmla="*/ 83 h 114"/>
                <a:gd name="T10" fmla="*/ 5 w 10"/>
                <a:gd name="T11" fmla="*/ 103 h 114"/>
                <a:gd name="T12" fmla="*/ 5 w 10"/>
                <a:gd name="T13" fmla="*/ 114 h 114"/>
              </a:gdLst>
              <a:ahLst/>
              <a:cxnLst>
                <a:cxn ang="0">
                  <a:pos x="T0" y="T1"/>
                </a:cxn>
                <a:cxn ang="0">
                  <a:pos x="T2" y="T3"/>
                </a:cxn>
                <a:cxn ang="0">
                  <a:pos x="T4" y="T5"/>
                </a:cxn>
                <a:cxn ang="0">
                  <a:pos x="T6" y="T7"/>
                </a:cxn>
                <a:cxn ang="0">
                  <a:pos x="T8" y="T9"/>
                </a:cxn>
                <a:cxn ang="0">
                  <a:pos x="T10" y="T11"/>
                </a:cxn>
                <a:cxn ang="0">
                  <a:pos x="T12" y="T13"/>
                </a:cxn>
              </a:cxnLst>
              <a:rect l="0" t="0" r="r" b="b"/>
              <a:pathLst>
                <a:path w="10" h="114">
                  <a:moveTo>
                    <a:pt x="5" y="0"/>
                  </a:moveTo>
                  <a:lnTo>
                    <a:pt x="0" y="6"/>
                  </a:lnTo>
                  <a:lnTo>
                    <a:pt x="5" y="21"/>
                  </a:lnTo>
                  <a:lnTo>
                    <a:pt x="10" y="42"/>
                  </a:lnTo>
                  <a:lnTo>
                    <a:pt x="10" y="83"/>
                  </a:lnTo>
                  <a:lnTo>
                    <a:pt x="5" y="103"/>
                  </a:lnTo>
                  <a:lnTo>
                    <a:pt x="5" y="1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30" name="Freeform 134">
              <a:extLst>
                <a:ext uri="{FF2B5EF4-FFF2-40B4-BE49-F238E27FC236}">
                  <a16:creationId xmlns:a16="http://schemas.microsoft.com/office/drawing/2014/main" id="{E221FF5E-6987-4916-BA07-17AAFD0C638E}"/>
                </a:ext>
              </a:extLst>
            </p:cNvPr>
            <p:cNvSpPr>
              <a:spLocks/>
            </p:cNvSpPr>
            <p:nvPr/>
          </p:nvSpPr>
          <p:spPr bwMode="auto">
            <a:xfrm>
              <a:off x="971" y="2091"/>
              <a:ext cx="57" cy="26"/>
            </a:xfrm>
            <a:custGeom>
              <a:avLst/>
              <a:gdLst>
                <a:gd name="T0" fmla="*/ 57 w 57"/>
                <a:gd name="T1" fmla="*/ 0 h 26"/>
                <a:gd name="T2" fmla="*/ 46 w 57"/>
                <a:gd name="T3" fmla="*/ 0 h 26"/>
                <a:gd name="T4" fmla="*/ 36 w 57"/>
                <a:gd name="T5" fmla="*/ 0 h 26"/>
                <a:gd name="T6" fmla="*/ 5 w 57"/>
                <a:gd name="T7" fmla="*/ 16 h 26"/>
                <a:gd name="T8" fmla="*/ 0 w 57"/>
                <a:gd name="T9" fmla="*/ 21 h 26"/>
                <a:gd name="T10" fmla="*/ 0 w 57"/>
                <a:gd name="T11" fmla="*/ 26 h 26"/>
              </a:gdLst>
              <a:ahLst/>
              <a:cxnLst>
                <a:cxn ang="0">
                  <a:pos x="T0" y="T1"/>
                </a:cxn>
                <a:cxn ang="0">
                  <a:pos x="T2" y="T3"/>
                </a:cxn>
                <a:cxn ang="0">
                  <a:pos x="T4" y="T5"/>
                </a:cxn>
                <a:cxn ang="0">
                  <a:pos x="T6" y="T7"/>
                </a:cxn>
                <a:cxn ang="0">
                  <a:pos x="T8" y="T9"/>
                </a:cxn>
                <a:cxn ang="0">
                  <a:pos x="T10" y="T11"/>
                </a:cxn>
              </a:cxnLst>
              <a:rect l="0" t="0" r="r" b="b"/>
              <a:pathLst>
                <a:path w="57" h="26">
                  <a:moveTo>
                    <a:pt x="57" y="0"/>
                  </a:moveTo>
                  <a:lnTo>
                    <a:pt x="46" y="0"/>
                  </a:lnTo>
                  <a:lnTo>
                    <a:pt x="36" y="0"/>
                  </a:lnTo>
                  <a:lnTo>
                    <a:pt x="5" y="16"/>
                  </a:lnTo>
                  <a:lnTo>
                    <a:pt x="0" y="21"/>
                  </a:lnTo>
                  <a:lnTo>
                    <a:pt x="0" y="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31" name="Freeform 135">
              <a:extLst>
                <a:ext uri="{FF2B5EF4-FFF2-40B4-BE49-F238E27FC236}">
                  <a16:creationId xmlns:a16="http://schemas.microsoft.com/office/drawing/2014/main" id="{309BF441-F1B6-43BC-B375-FCDFA6F7E990}"/>
                </a:ext>
              </a:extLst>
            </p:cNvPr>
            <p:cNvSpPr>
              <a:spLocks/>
            </p:cNvSpPr>
            <p:nvPr/>
          </p:nvSpPr>
          <p:spPr bwMode="auto">
            <a:xfrm>
              <a:off x="1239" y="1191"/>
              <a:ext cx="31" cy="26"/>
            </a:xfrm>
            <a:custGeom>
              <a:avLst/>
              <a:gdLst>
                <a:gd name="T0" fmla="*/ 31 w 31"/>
                <a:gd name="T1" fmla="*/ 0 h 26"/>
                <a:gd name="T2" fmla="*/ 21 w 31"/>
                <a:gd name="T3" fmla="*/ 16 h 26"/>
                <a:gd name="T4" fmla="*/ 0 w 31"/>
                <a:gd name="T5" fmla="*/ 26 h 26"/>
              </a:gdLst>
              <a:ahLst/>
              <a:cxnLst>
                <a:cxn ang="0">
                  <a:pos x="T0" y="T1"/>
                </a:cxn>
                <a:cxn ang="0">
                  <a:pos x="T2" y="T3"/>
                </a:cxn>
                <a:cxn ang="0">
                  <a:pos x="T4" y="T5"/>
                </a:cxn>
              </a:cxnLst>
              <a:rect l="0" t="0" r="r" b="b"/>
              <a:pathLst>
                <a:path w="31" h="26">
                  <a:moveTo>
                    <a:pt x="31" y="0"/>
                  </a:moveTo>
                  <a:lnTo>
                    <a:pt x="21" y="16"/>
                  </a:lnTo>
                  <a:lnTo>
                    <a:pt x="0" y="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32" name="Line 136">
              <a:extLst>
                <a:ext uri="{FF2B5EF4-FFF2-40B4-BE49-F238E27FC236}">
                  <a16:creationId xmlns:a16="http://schemas.microsoft.com/office/drawing/2014/main" id="{59BD6551-CC25-4F84-BAC4-A1713BC78C5A}"/>
                </a:ext>
              </a:extLst>
            </p:cNvPr>
            <p:cNvSpPr>
              <a:spLocks noChangeShapeType="1"/>
            </p:cNvSpPr>
            <p:nvPr/>
          </p:nvSpPr>
          <p:spPr bwMode="auto">
            <a:xfrm flipH="1">
              <a:off x="1394" y="1891"/>
              <a:ext cx="1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033" name="Freeform 137">
              <a:extLst>
                <a:ext uri="{FF2B5EF4-FFF2-40B4-BE49-F238E27FC236}">
                  <a16:creationId xmlns:a16="http://schemas.microsoft.com/office/drawing/2014/main" id="{F6299C3C-640D-4D77-8D83-3A6CFF7FE90A}"/>
                </a:ext>
              </a:extLst>
            </p:cNvPr>
            <p:cNvSpPr>
              <a:spLocks/>
            </p:cNvSpPr>
            <p:nvPr/>
          </p:nvSpPr>
          <p:spPr bwMode="auto">
            <a:xfrm>
              <a:off x="1105" y="1109"/>
              <a:ext cx="57" cy="36"/>
            </a:xfrm>
            <a:custGeom>
              <a:avLst/>
              <a:gdLst>
                <a:gd name="T0" fmla="*/ 0 w 57"/>
                <a:gd name="T1" fmla="*/ 36 h 36"/>
                <a:gd name="T2" fmla="*/ 26 w 57"/>
                <a:gd name="T3" fmla="*/ 31 h 36"/>
                <a:gd name="T4" fmla="*/ 41 w 57"/>
                <a:gd name="T5" fmla="*/ 16 h 36"/>
                <a:gd name="T6" fmla="*/ 57 w 57"/>
                <a:gd name="T7" fmla="*/ 0 h 36"/>
              </a:gdLst>
              <a:ahLst/>
              <a:cxnLst>
                <a:cxn ang="0">
                  <a:pos x="T0" y="T1"/>
                </a:cxn>
                <a:cxn ang="0">
                  <a:pos x="T2" y="T3"/>
                </a:cxn>
                <a:cxn ang="0">
                  <a:pos x="T4" y="T5"/>
                </a:cxn>
                <a:cxn ang="0">
                  <a:pos x="T6" y="T7"/>
                </a:cxn>
              </a:cxnLst>
              <a:rect l="0" t="0" r="r" b="b"/>
              <a:pathLst>
                <a:path w="57" h="36">
                  <a:moveTo>
                    <a:pt x="0" y="36"/>
                  </a:moveTo>
                  <a:lnTo>
                    <a:pt x="26" y="31"/>
                  </a:lnTo>
                  <a:lnTo>
                    <a:pt x="41" y="16"/>
                  </a:lnTo>
                  <a:lnTo>
                    <a:pt x="5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34" name="Freeform 138">
              <a:extLst>
                <a:ext uri="{FF2B5EF4-FFF2-40B4-BE49-F238E27FC236}">
                  <a16:creationId xmlns:a16="http://schemas.microsoft.com/office/drawing/2014/main" id="{36861D7C-88C0-411A-AD8E-14B94FEDE427}"/>
                </a:ext>
              </a:extLst>
            </p:cNvPr>
            <p:cNvSpPr>
              <a:spLocks/>
            </p:cNvSpPr>
            <p:nvPr/>
          </p:nvSpPr>
          <p:spPr bwMode="auto">
            <a:xfrm>
              <a:off x="1105" y="1145"/>
              <a:ext cx="52" cy="165"/>
            </a:xfrm>
            <a:custGeom>
              <a:avLst/>
              <a:gdLst>
                <a:gd name="T0" fmla="*/ 16 w 52"/>
                <a:gd name="T1" fmla="*/ 165 h 165"/>
                <a:gd name="T2" fmla="*/ 26 w 52"/>
                <a:gd name="T3" fmla="*/ 149 h 165"/>
                <a:gd name="T4" fmla="*/ 26 w 52"/>
                <a:gd name="T5" fmla="*/ 144 h 165"/>
                <a:gd name="T6" fmla="*/ 26 w 52"/>
                <a:gd name="T7" fmla="*/ 134 h 165"/>
                <a:gd name="T8" fmla="*/ 26 w 52"/>
                <a:gd name="T9" fmla="*/ 129 h 165"/>
                <a:gd name="T10" fmla="*/ 26 w 52"/>
                <a:gd name="T11" fmla="*/ 108 h 165"/>
                <a:gd name="T12" fmla="*/ 31 w 52"/>
                <a:gd name="T13" fmla="*/ 98 h 165"/>
                <a:gd name="T14" fmla="*/ 41 w 52"/>
                <a:gd name="T15" fmla="*/ 93 h 165"/>
                <a:gd name="T16" fmla="*/ 52 w 52"/>
                <a:gd name="T17" fmla="*/ 77 h 165"/>
                <a:gd name="T18" fmla="*/ 52 w 52"/>
                <a:gd name="T19" fmla="*/ 62 h 165"/>
                <a:gd name="T20" fmla="*/ 47 w 52"/>
                <a:gd name="T21" fmla="*/ 46 h 165"/>
                <a:gd name="T22" fmla="*/ 36 w 52"/>
                <a:gd name="T23" fmla="*/ 36 h 165"/>
                <a:gd name="T24" fmla="*/ 26 w 52"/>
                <a:gd name="T25" fmla="*/ 36 h 165"/>
                <a:gd name="T26" fmla="*/ 16 w 52"/>
                <a:gd name="T27" fmla="*/ 26 h 165"/>
                <a:gd name="T28" fmla="*/ 5 w 52"/>
                <a:gd name="T29" fmla="*/ 0 h 165"/>
                <a:gd name="T30" fmla="*/ 0 w 52"/>
                <a:gd name="T31"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165">
                  <a:moveTo>
                    <a:pt x="16" y="165"/>
                  </a:moveTo>
                  <a:lnTo>
                    <a:pt x="26" y="149"/>
                  </a:lnTo>
                  <a:lnTo>
                    <a:pt x="26" y="144"/>
                  </a:lnTo>
                  <a:lnTo>
                    <a:pt x="26" y="134"/>
                  </a:lnTo>
                  <a:lnTo>
                    <a:pt x="26" y="129"/>
                  </a:lnTo>
                  <a:lnTo>
                    <a:pt x="26" y="108"/>
                  </a:lnTo>
                  <a:lnTo>
                    <a:pt x="31" y="98"/>
                  </a:lnTo>
                  <a:lnTo>
                    <a:pt x="41" y="93"/>
                  </a:lnTo>
                  <a:lnTo>
                    <a:pt x="52" y="77"/>
                  </a:lnTo>
                  <a:lnTo>
                    <a:pt x="52" y="62"/>
                  </a:lnTo>
                  <a:lnTo>
                    <a:pt x="47" y="46"/>
                  </a:lnTo>
                  <a:lnTo>
                    <a:pt x="36" y="36"/>
                  </a:lnTo>
                  <a:lnTo>
                    <a:pt x="26" y="36"/>
                  </a:lnTo>
                  <a:lnTo>
                    <a:pt x="16" y="26"/>
                  </a:lnTo>
                  <a:lnTo>
                    <a:pt x="5" y="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35" name="Line 139">
              <a:extLst>
                <a:ext uri="{FF2B5EF4-FFF2-40B4-BE49-F238E27FC236}">
                  <a16:creationId xmlns:a16="http://schemas.microsoft.com/office/drawing/2014/main" id="{F5F107FA-E118-4E17-8D08-91571A7FEE5E}"/>
                </a:ext>
              </a:extLst>
            </p:cNvPr>
            <p:cNvSpPr>
              <a:spLocks noChangeShapeType="1"/>
            </p:cNvSpPr>
            <p:nvPr/>
          </p:nvSpPr>
          <p:spPr bwMode="auto">
            <a:xfrm>
              <a:off x="1409" y="1891"/>
              <a:ext cx="1" cy="1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337036" name="Picture 140">
            <a:extLst>
              <a:ext uri="{FF2B5EF4-FFF2-40B4-BE49-F238E27FC236}">
                <a16:creationId xmlns:a16="http://schemas.microsoft.com/office/drawing/2014/main" id="{472885AF-0250-4AA9-93E4-CDE063B7F73C}"/>
              </a:ext>
            </a:extLst>
          </p:cNvP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t="7430" r="34886" b="15054"/>
          <a:stretch>
            <a:fillRect/>
          </a:stretch>
        </p:blipFill>
        <p:spPr bwMode="auto">
          <a:xfrm>
            <a:off x="4916488" y="1806575"/>
            <a:ext cx="1289050" cy="199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037" name="Picture 141">
            <a:extLst>
              <a:ext uri="{FF2B5EF4-FFF2-40B4-BE49-F238E27FC236}">
                <a16:creationId xmlns:a16="http://schemas.microsoft.com/office/drawing/2014/main" id="{F6D63A15-27AA-42F7-9432-BAC80D430653}"/>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t="7788" r="35699" b="17445"/>
          <a:stretch>
            <a:fillRect/>
          </a:stretch>
        </p:blipFill>
        <p:spPr bwMode="auto">
          <a:xfrm>
            <a:off x="3746500" y="4195763"/>
            <a:ext cx="1317625" cy="1995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038" name="Picture 142">
            <a:extLst>
              <a:ext uri="{FF2B5EF4-FFF2-40B4-BE49-F238E27FC236}">
                <a16:creationId xmlns:a16="http://schemas.microsoft.com/office/drawing/2014/main" id="{2903FF7C-469D-4184-9778-BEBCF68A24C1}"/>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t="7430" r="36414" b="18965"/>
          <a:stretch>
            <a:fillRect/>
          </a:stretch>
        </p:blipFill>
        <p:spPr bwMode="auto">
          <a:xfrm>
            <a:off x="3567113" y="1795463"/>
            <a:ext cx="1262062"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039" name="Text Box 143">
            <a:extLst>
              <a:ext uri="{FF2B5EF4-FFF2-40B4-BE49-F238E27FC236}">
                <a16:creationId xmlns:a16="http://schemas.microsoft.com/office/drawing/2014/main" id="{F03FB59E-FCA0-4CD4-821B-567F508DC241}"/>
              </a:ext>
            </a:extLst>
          </p:cNvPr>
          <p:cNvSpPr txBox="1">
            <a:spLocks noChangeArrowheads="1"/>
          </p:cNvSpPr>
          <p:nvPr/>
        </p:nvSpPr>
        <p:spPr bwMode="auto">
          <a:xfrm>
            <a:off x="6850063" y="1524000"/>
            <a:ext cx="1752600"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spcBef>
                <a:spcPct val="50000"/>
              </a:spcBef>
            </a:pPr>
            <a:r>
              <a:rPr lang="en-US" altLang="en-US" b="1">
                <a:solidFill>
                  <a:srgbClr val="000000"/>
                </a:solidFill>
                <a:cs typeface="Arial" panose="020B0604020202020204" pitchFamily="34" charset="0"/>
              </a:rPr>
              <a:t>Rain</a:t>
            </a:r>
          </a:p>
        </p:txBody>
      </p:sp>
      <p:sp>
        <p:nvSpPr>
          <p:cNvPr id="337040" name="Text Box 144">
            <a:extLst>
              <a:ext uri="{FF2B5EF4-FFF2-40B4-BE49-F238E27FC236}">
                <a16:creationId xmlns:a16="http://schemas.microsoft.com/office/drawing/2014/main" id="{9BF101E6-1D55-4491-B32B-35FCB394749A}"/>
              </a:ext>
            </a:extLst>
          </p:cNvPr>
          <p:cNvSpPr txBox="1">
            <a:spLocks noChangeArrowheads="1"/>
          </p:cNvSpPr>
          <p:nvPr/>
        </p:nvSpPr>
        <p:spPr bwMode="auto">
          <a:xfrm>
            <a:off x="5194300" y="1524000"/>
            <a:ext cx="1752600"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spcBef>
                <a:spcPct val="50000"/>
              </a:spcBef>
            </a:pPr>
            <a:r>
              <a:rPr lang="en-US" altLang="en-US" b="1">
                <a:solidFill>
                  <a:srgbClr val="000000"/>
                </a:solidFill>
                <a:cs typeface="Arial" panose="020B0604020202020204" pitchFamily="34" charset="0"/>
              </a:rPr>
              <a:t>Vegetation</a:t>
            </a:r>
          </a:p>
        </p:txBody>
      </p:sp>
      <p:sp>
        <p:nvSpPr>
          <p:cNvPr id="337041" name="Text Box 145">
            <a:extLst>
              <a:ext uri="{FF2B5EF4-FFF2-40B4-BE49-F238E27FC236}">
                <a16:creationId xmlns:a16="http://schemas.microsoft.com/office/drawing/2014/main" id="{62541094-D5BC-451B-8EE7-63DDE2B43A09}"/>
              </a:ext>
            </a:extLst>
          </p:cNvPr>
          <p:cNvSpPr txBox="1">
            <a:spLocks noChangeArrowheads="1"/>
          </p:cNvSpPr>
          <p:nvPr/>
        </p:nvSpPr>
        <p:spPr bwMode="auto">
          <a:xfrm>
            <a:off x="3797300" y="1524000"/>
            <a:ext cx="1752600"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spcBef>
                <a:spcPct val="50000"/>
              </a:spcBef>
            </a:pPr>
            <a:r>
              <a:rPr lang="en-US" altLang="en-US" b="1">
                <a:solidFill>
                  <a:srgbClr val="000000"/>
                </a:solidFill>
                <a:cs typeface="Arial" panose="020B0604020202020204" pitchFamily="34" charset="0"/>
              </a:rPr>
              <a:t>Soil Type</a:t>
            </a:r>
          </a:p>
        </p:txBody>
      </p:sp>
      <p:sp>
        <p:nvSpPr>
          <p:cNvPr id="337042" name="Text Box 146">
            <a:extLst>
              <a:ext uri="{FF2B5EF4-FFF2-40B4-BE49-F238E27FC236}">
                <a16:creationId xmlns:a16="http://schemas.microsoft.com/office/drawing/2014/main" id="{9B3E608F-6AE5-4FCE-BEB6-D24D2747B674}"/>
              </a:ext>
            </a:extLst>
          </p:cNvPr>
          <p:cNvSpPr txBox="1">
            <a:spLocks noChangeArrowheads="1"/>
          </p:cNvSpPr>
          <p:nvPr/>
        </p:nvSpPr>
        <p:spPr bwMode="auto">
          <a:xfrm>
            <a:off x="3930650" y="3884613"/>
            <a:ext cx="1752600" cy="36671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spcBef>
                <a:spcPct val="50000"/>
              </a:spcBef>
            </a:pPr>
            <a:r>
              <a:rPr lang="en-US" altLang="en-US" b="1">
                <a:solidFill>
                  <a:srgbClr val="000000"/>
                </a:solidFill>
                <a:cs typeface="Arial" panose="020B0604020202020204" pitchFamily="34" charset="0"/>
              </a:rPr>
              <a:t>Topography</a:t>
            </a:r>
          </a:p>
        </p:txBody>
      </p:sp>
      <p:sp>
        <p:nvSpPr>
          <p:cNvPr id="337043" name="Text Box 147">
            <a:extLst>
              <a:ext uri="{FF2B5EF4-FFF2-40B4-BE49-F238E27FC236}">
                <a16:creationId xmlns:a16="http://schemas.microsoft.com/office/drawing/2014/main" id="{0598407A-CA6D-46A7-B8E1-F667B0EA2432}"/>
              </a:ext>
            </a:extLst>
          </p:cNvPr>
          <p:cNvSpPr txBox="1">
            <a:spLocks noChangeArrowheads="1"/>
          </p:cNvSpPr>
          <p:nvPr/>
        </p:nvSpPr>
        <p:spPr bwMode="auto">
          <a:xfrm>
            <a:off x="7572375" y="1524000"/>
            <a:ext cx="1752600"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spcBef>
                <a:spcPct val="50000"/>
              </a:spcBef>
            </a:pPr>
            <a:r>
              <a:rPr lang="en-US" altLang="en-US" b="1">
                <a:solidFill>
                  <a:srgbClr val="000000"/>
                </a:solidFill>
                <a:cs typeface="Arial" panose="020B0604020202020204" pitchFamily="34" charset="0"/>
              </a:rPr>
              <a:t>Runoff</a:t>
            </a:r>
          </a:p>
        </p:txBody>
      </p:sp>
      <p:pic>
        <p:nvPicPr>
          <p:cNvPr id="337044" name="Picture 148">
            <a:extLst>
              <a:ext uri="{FF2B5EF4-FFF2-40B4-BE49-F238E27FC236}">
                <a16:creationId xmlns:a16="http://schemas.microsoft.com/office/drawing/2014/main" id="{F18BDF30-DE2B-4380-AB3C-CE31B3F5D2A8}"/>
              </a:ext>
            </a:extLst>
          </p:cNvPr>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l="33612" t="4242" r="55704" b="19545"/>
          <a:stretch>
            <a:fillRect/>
          </a:stretch>
        </p:blipFill>
        <p:spPr bwMode="auto">
          <a:xfrm>
            <a:off x="7645400" y="1997075"/>
            <a:ext cx="328613" cy="1762125"/>
          </a:xfrm>
          <a:prstGeom prst="rect">
            <a:avLst/>
          </a:prstGeom>
          <a:noFill/>
          <a:ln>
            <a:noFill/>
          </a:ln>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045" name="Picture 149">
            <a:extLst>
              <a:ext uri="{FF2B5EF4-FFF2-40B4-BE49-F238E27FC236}">
                <a16:creationId xmlns:a16="http://schemas.microsoft.com/office/drawing/2014/main" id="{D03D17AC-623C-4C10-A5C5-5C5D26DEB9A9}"/>
              </a:ext>
            </a:extLst>
          </p:cNvP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l="64926" t="7451" r="4817" b="54561"/>
          <a:stretch>
            <a:fillRect/>
          </a:stretch>
        </p:blipFill>
        <p:spPr bwMode="auto">
          <a:xfrm>
            <a:off x="6221413" y="2133600"/>
            <a:ext cx="708025" cy="1157288"/>
          </a:xfrm>
          <a:prstGeom prst="rect">
            <a:avLst/>
          </a:prstGeom>
          <a:noFill/>
          <a:ln>
            <a:noFill/>
          </a:ln>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046" name="Picture 150">
            <a:extLst>
              <a:ext uri="{FF2B5EF4-FFF2-40B4-BE49-F238E27FC236}">
                <a16:creationId xmlns:a16="http://schemas.microsoft.com/office/drawing/2014/main" id="{C2F37204-FD5B-4A77-A1C7-E897FDA138D2}"/>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l="61055" t="3012" r="18256" b="18433"/>
          <a:stretch>
            <a:fillRect/>
          </a:stretch>
        </p:blipFill>
        <p:spPr bwMode="auto">
          <a:xfrm>
            <a:off x="5038725" y="4262438"/>
            <a:ext cx="371475" cy="1841500"/>
          </a:xfrm>
          <a:prstGeom prst="rect">
            <a:avLst/>
          </a:prstGeom>
          <a:noFill/>
          <a:ln>
            <a:noFill/>
          </a:ln>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047" name="Picture 151">
            <a:extLst>
              <a:ext uri="{FF2B5EF4-FFF2-40B4-BE49-F238E27FC236}">
                <a16:creationId xmlns:a16="http://schemas.microsoft.com/office/drawing/2014/main" id="{A9DB9A4D-3221-47DF-8B6B-9CE85ACAAA56}"/>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l="64908" t="7121" r="10367" b="54897"/>
          <a:stretch>
            <a:fillRect/>
          </a:stretch>
        </p:blipFill>
        <p:spPr bwMode="auto">
          <a:xfrm>
            <a:off x="4889500" y="2095500"/>
            <a:ext cx="609600" cy="1219200"/>
          </a:xfrm>
          <a:prstGeom prst="rect">
            <a:avLst/>
          </a:prstGeom>
          <a:noFill/>
          <a:ln>
            <a:noFill/>
          </a:ln>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048" name="Text Box 152">
            <a:extLst>
              <a:ext uri="{FF2B5EF4-FFF2-40B4-BE49-F238E27FC236}">
                <a16:creationId xmlns:a16="http://schemas.microsoft.com/office/drawing/2014/main" id="{F035D9C0-4034-4CE5-A7DC-FC6E0074331C}"/>
              </a:ext>
            </a:extLst>
          </p:cNvPr>
          <p:cNvSpPr txBox="1">
            <a:spLocks noChangeArrowheads="1"/>
          </p:cNvSpPr>
          <p:nvPr/>
        </p:nvSpPr>
        <p:spPr bwMode="auto">
          <a:xfrm>
            <a:off x="5897563" y="3900488"/>
            <a:ext cx="257968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600" b="1">
                <a:solidFill>
                  <a:srgbClr val="000000"/>
                </a:solidFill>
              </a:rPr>
              <a:t>Model Output Evaluation</a:t>
            </a:r>
          </a:p>
        </p:txBody>
      </p:sp>
      <p:pic>
        <p:nvPicPr>
          <p:cNvPr id="337049" name="Picture 153">
            <a:extLst>
              <a:ext uri="{FF2B5EF4-FFF2-40B4-BE49-F238E27FC236}">
                <a16:creationId xmlns:a16="http://schemas.microsoft.com/office/drawing/2014/main" id="{BB7F7D06-21A6-413F-92CB-7ABA6B4B803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l="804" t="865" r="1608" b="28546"/>
          <a:stretch>
            <a:fillRect/>
          </a:stretch>
        </p:blipFill>
        <p:spPr bwMode="auto">
          <a:xfrm>
            <a:off x="5580063" y="4252913"/>
            <a:ext cx="3282950" cy="1839912"/>
          </a:xfrm>
          <a:prstGeom prst="rect">
            <a:avLst/>
          </a:prstGeom>
          <a:noFill/>
          <a:ln w="19050">
            <a:solidFill>
              <a:srgbClr val="000000"/>
            </a:solidFill>
            <a:miter lim="800000"/>
            <a:headEnd/>
            <a:tailEnd/>
          </a:ln>
          <a:effectLst/>
          <a:extLst>
            <a:ext uri="{909E8E84-426E-40DD-AFC4-6F175D3DCCD1}">
              <a14:hiddenFill xmlns:a14="http://schemas.microsoft.com/office/drawing/2010/main">
                <a:solidFill>
                  <a:schemeClr val="folHlink">
                    <a:alpha val="50000"/>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37051" name="Text Box 155">
            <a:extLst>
              <a:ext uri="{FF2B5EF4-FFF2-40B4-BE49-F238E27FC236}">
                <a16:creationId xmlns:a16="http://schemas.microsoft.com/office/drawing/2014/main" id="{455C2F1E-F90B-4A55-9653-D2FCBD2EE047}"/>
              </a:ext>
            </a:extLst>
          </p:cNvPr>
          <p:cNvSpPr txBox="1">
            <a:spLocks noChangeArrowheads="1"/>
          </p:cNvSpPr>
          <p:nvPr/>
        </p:nvSpPr>
        <p:spPr bwMode="auto">
          <a:xfrm>
            <a:off x="5353050" y="6553200"/>
            <a:ext cx="3790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a:t>(Images from Ross Woods and Luis Bastidas)</a:t>
            </a:r>
          </a:p>
        </p:txBody>
      </p:sp>
      <p:grpSp>
        <p:nvGrpSpPr>
          <p:cNvPr id="337052" name="Group 156">
            <a:extLst>
              <a:ext uri="{FF2B5EF4-FFF2-40B4-BE49-F238E27FC236}">
                <a16:creationId xmlns:a16="http://schemas.microsoft.com/office/drawing/2014/main" id="{180FFF66-202B-4C2C-885E-31521AF39C80}"/>
              </a:ext>
            </a:extLst>
          </p:cNvPr>
          <p:cNvGrpSpPr>
            <a:grpSpLocks/>
          </p:cNvGrpSpPr>
          <p:nvPr/>
        </p:nvGrpSpPr>
        <p:grpSpPr bwMode="auto">
          <a:xfrm>
            <a:off x="68263" y="1898650"/>
            <a:ext cx="3446462" cy="3367088"/>
            <a:chOff x="92" y="846"/>
            <a:chExt cx="2271" cy="2219"/>
          </a:xfrm>
        </p:grpSpPr>
        <p:grpSp>
          <p:nvGrpSpPr>
            <p:cNvPr id="337053" name="Group 157">
              <a:extLst>
                <a:ext uri="{FF2B5EF4-FFF2-40B4-BE49-F238E27FC236}">
                  <a16:creationId xmlns:a16="http://schemas.microsoft.com/office/drawing/2014/main" id="{3E07D39B-9D4B-4E4A-A6E5-DBCD6857865A}"/>
                </a:ext>
              </a:extLst>
            </p:cNvPr>
            <p:cNvGrpSpPr>
              <a:grpSpLocks/>
            </p:cNvGrpSpPr>
            <p:nvPr/>
          </p:nvGrpSpPr>
          <p:grpSpPr bwMode="auto">
            <a:xfrm>
              <a:off x="359" y="1869"/>
              <a:ext cx="716" cy="835"/>
              <a:chOff x="3696" y="96"/>
              <a:chExt cx="1606" cy="1872"/>
            </a:xfrm>
          </p:grpSpPr>
          <p:pic>
            <p:nvPicPr>
              <p:cNvPr id="337054" name="Picture 158" descr="timesersuml">
                <a:extLst>
                  <a:ext uri="{FF2B5EF4-FFF2-40B4-BE49-F238E27FC236}">
                    <a16:creationId xmlns:a16="http://schemas.microsoft.com/office/drawing/2014/main" id="{AC6950FC-E4DA-436B-84CA-61B386830EFC}"/>
                  </a:ext>
                </a:extLst>
              </p:cNvPr>
              <p:cNvPicPr>
                <a:picLocks noChangeAspect="1" noChangeArrowheads="1"/>
              </p:cNvPicPr>
              <p:nvPr/>
            </p:nvPicPr>
            <p:blipFill>
              <a:blip r:embed="rId9">
                <a:extLst>
                  <a:ext uri="{28A0092B-C50C-407E-A947-70E740481C1C}">
                    <a14:useLocalDpi xmlns:a14="http://schemas.microsoft.com/office/drawing/2010/main" val="0"/>
                  </a:ext>
                </a:extLst>
              </a:blip>
              <a:srcRect b="-6061"/>
              <a:stretch>
                <a:fillRect/>
              </a:stretch>
            </p:blipFill>
            <p:spPr bwMode="auto">
              <a:xfrm>
                <a:off x="3696" y="96"/>
                <a:ext cx="1606" cy="1872"/>
              </a:xfrm>
              <a:prstGeom prst="rect">
                <a:avLst/>
              </a:prstGeom>
              <a:noFill/>
              <a:extLst>
                <a:ext uri="{909E8E84-426E-40DD-AFC4-6F175D3DCCD1}">
                  <a14:hiddenFill xmlns:a14="http://schemas.microsoft.com/office/drawing/2010/main">
                    <a:solidFill>
                      <a:srgbClr val="FFFFFF"/>
                    </a:solidFill>
                  </a14:hiddenFill>
                </a:ext>
              </a:extLst>
            </p:spPr>
          </p:pic>
          <p:sp>
            <p:nvSpPr>
              <p:cNvPr id="337055" name="Line 159">
                <a:extLst>
                  <a:ext uri="{FF2B5EF4-FFF2-40B4-BE49-F238E27FC236}">
                    <a16:creationId xmlns:a16="http://schemas.microsoft.com/office/drawing/2014/main" id="{B56B699E-FEDF-4F9C-ADE4-BB7688C80865}"/>
                  </a:ext>
                </a:extLst>
              </p:cNvPr>
              <p:cNvSpPr>
                <a:spLocks noChangeShapeType="1"/>
              </p:cNvSpPr>
              <p:nvPr/>
            </p:nvSpPr>
            <p:spPr bwMode="auto">
              <a:xfrm>
                <a:off x="3701" y="1853"/>
                <a:ext cx="600" cy="0"/>
              </a:xfrm>
              <a:prstGeom prst="line">
                <a:avLst/>
              </a:prstGeom>
              <a:noFill/>
              <a:ln w="9525">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337056" name="Oval 160">
              <a:extLst>
                <a:ext uri="{FF2B5EF4-FFF2-40B4-BE49-F238E27FC236}">
                  <a16:creationId xmlns:a16="http://schemas.microsoft.com/office/drawing/2014/main" id="{F722F198-3F8D-41E4-8C7A-93792540A2F7}"/>
                </a:ext>
              </a:extLst>
            </p:cNvPr>
            <p:cNvSpPr>
              <a:spLocks noChangeArrowheads="1"/>
            </p:cNvSpPr>
            <p:nvPr/>
          </p:nvSpPr>
          <p:spPr bwMode="auto">
            <a:xfrm>
              <a:off x="1040" y="1778"/>
              <a:ext cx="1323" cy="1275"/>
            </a:xfrm>
            <a:prstGeom prst="ellipse">
              <a:avLst/>
            </a:prstGeom>
            <a:noFill/>
            <a:ln w="9525">
              <a:solidFill>
                <a:schemeClr val="tx1"/>
              </a:solidFill>
              <a:round/>
              <a:headEnd/>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37057" name="Oval 161">
              <a:extLst>
                <a:ext uri="{FF2B5EF4-FFF2-40B4-BE49-F238E27FC236}">
                  <a16:creationId xmlns:a16="http://schemas.microsoft.com/office/drawing/2014/main" id="{2A5ED1E4-76FD-46EC-A28E-604EC59E6C4C}"/>
                </a:ext>
              </a:extLst>
            </p:cNvPr>
            <p:cNvSpPr>
              <a:spLocks noChangeArrowheads="1"/>
            </p:cNvSpPr>
            <p:nvPr/>
          </p:nvSpPr>
          <p:spPr bwMode="auto">
            <a:xfrm>
              <a:off x="538" y="846"/>
              <a:ext cx="1322" cy="1275"/>
            </a:xfrm>
            <a:prstGeom prst="ellipse">
              <a:avLst/>
            </a:prstGeom>
            <a:noFill/>
            <a:ln w="9525">
              <a:solidFill>
                <a:schemeClr val="tx1"/>
              </a:solidFill>
              <a:round/>
              <a:headEnd/>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37058" name="Oval 162">
              <a:extLst>
                <a:ext uri="{FF2B5EF4-FFF2-40B4-BE49-F238E27FC236}">
                  <a16:creationId xmlns:a16="http://schemas.microsoft.com/office/drawing/2014/main" id="{5F293B7F-3D6D-4087-81F2-C2180DBD166D}"/>
                </a:ext>
              </a:extLst>
            </p:cNvPr>
            <p:cNvSpPr>
              <a:spLocks noChangeArrowheads="1"/>
            </p:cNvSpPr>
            <p:nvPr/>
          </p:nvSpPr>
          <p:spPr bwMode="auto">
            <a:xfrm>
              <a:off x="92" y="1790"/>
              <a:ext cx="1323" cy="1275"/>
            </a:xfrm>
            <a:prstGeom prst="ellipse">
              <a:avLst/>
            </a:prstGeom>
            <a:noFill/>
            <a:ln w="9525">
              <a:solidFill>
                <a:schemeClr val="tx1"/>
              </a:solidFill>
              <a:round/>
              <a:headEnd/>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337059" name="Picture 163" descr="gisaspects">
              <a:extLst>
                <a:ext uri="{FF2B5EF4-FFF2-40B4-BE49-F238E27FC236}">
                  <a16:creationId xmlns:a16="http://schemas.microsoft.com/office/drawing/2014/main" id="{E6E7F958-57AE-482A-9576-8436DACE6D3C}"/>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l="29996" t="13141" r="31125" b="59071"/>
            <a:stretch>
              <a:fillRect/>
            </a:stretch>
          </p:blipFill>
          <p:spPr bwMode="auto">
            <a:xfrm>
              <a:off x="791" y="1219"/>
              <a:ext cx="843" cy="571"/>
            </a:xfrm>
            <a:prstGeom prst="rect">
              <a:avLst/>
            </a:prstGeom>
            <a:noFill/>
            <a:extLst>
              <a:ext uri="{909E8E84-426E-40DD-AFC4-6F175D3DCCD1}">
                <a14:hiddenFill xmlns:a14="http://schemas.microsoft.com/office/drawing/2010/main">
                  <a:solidFill>
                    <a:srgbClr val="FFFFFF"/>
                  </a:solidFill>
                </a14:hiddenFill>
              </a:ext>
            </a:extLst>
          </p:spPr>
        </p:pic>
        <p:pic>
          <p:nvPicPr>
            <p:cNvPr id="337060" name="Picture 164">
              <a:extLst>
                <a:ext uri="{FF2B5EF4-FFF2-40B4-BE49-F238E27FC236}">
                  <a16:creationId xmlns:a16="http://schemas.microsoft.com/office/drawing/2014/main" id="{F4FF3312-94CC-40A3-8D46-175E8810649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l="41687" t="22200" r="1608" b="28546"/>
            <a:stretch>
              <a:fillRect/>
            </a:stretch>
          </p:blipFill>
          <p:spPr bwMode="auto">
            <a:xfrm>
              <a:off x="1348" y="2043"/>
              <a:ext cx="716" cy="482"/>
            </a:xfrm>
            <a:prstGeom prst="rect">
              <a:avLst/>
            </a:prstGeom>
            <a:noFill/>
            <a:ln w="19050">
              <a:solidFill>
                <a:srgbClr val="000000"/>
              </a:solidFill>
              <a:miter lim="800000"/>
              <a:headEnd/>
              <a:tailEnd/>
            </a:ln>
            <a:effectLst/>
            <a:extLst>
              <a:ext uri="{909E8E84-426E-40DD-AFC4-6F175D3DCCD1}">
                <a14:hiddenFill xmlns:a14="http://schemas.microsoft.com/office/drawing/2010/main">
                  <a:solidFill>
                    <a:schemeClr val="folHlink">
                      <a:alpha val="50000"/>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37061" name="Text Box 165">
              <a:extLst>
                <a:ext uri="{FF2B5EF4-FFF2-40B4-BE49-F238E27FC236}">
                  <a16:creationId xmlns:a16="http://schemas.microsoft.com/office/drawing/2014/main" id="{2EAD6E3C-0BBF-40DF-AB2C-244167DAD69B}"/>
                </a:ext>
              </a:extLst>
            </p:cNvPr>
            <p:cNvSpPr txBox="1">
              <a:spLocks noChangeArrowheads="1"/>
            </p:cNvSpPr>
            <p:nvPr/>
          </p:nvSpPr>
          <p:spPr bwMode="auto">
            <a:xfrm>
              <a:off x="180" y="2632"/>
              <a:ext cx="1097" cy="2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spcBef>
                  <a:spcPct val="50000"/>
                </a:spcBef>
              </a:pPr>
              <a:r>
                <a:rPr lang="en-US" altLang="en-US" sz="2000"/>
                <a:t>Databases</a:t>
              </a:r>
            </a:p>
          </p:txBody>
        </p:sp>
        <p:sp>
          <p:nvSpPr>
            <p:cNvPr id="337062" name="Text Box 166">
              <a:extLst>
                <a:ext uri="{FF2B5EF4-FFF2-40B4-BE49-F238E27FC236}">
                  <a16:creationId xmlns:a16="http://schemas.microsoft.com/office/drawing/2014/main" id="{4B3C68EB-B52E-48E8-B3B9-0D16DDA80F6F}"/>
                </a:ext>
              </a:extLst>
            </p:cNvPr>
            <p:cNvSpPr txBox="1">
              <a:spLocks noChangeArrowheads="1"/>
            </p:cNvSpPr>
            <p:nvPr/>
          </p:nvSpPr>
          <p:spPr bwMode="auto">
            <a:xfrm>
              <a:off x="1180" y="2638"/>
              <a:ext cx="1093" cy="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spcBef>
                  <a:spcPct val="50000"/>
                </a:spcBef>
              </a:pPr>
              <a:r>
                <a:rPr lang="en-US" altLang="en-US" sz="2000"/>
                <a:t>Analysis</a:t>
              </a:r>
            </a:p>
          </p:txBody>
        </p:sp>
        <p:sp>
          <p:nvSpPr>
            <p:cNvPr id="337063" name="Text Box 167">
              <a:extLst>
                <a:ext uri="{FF2B5EF4-FFF2-40B4-BE49-F238E27FC236}">
                  <a16:creationId xmlns:a16="http://schemas.microsoft.com/office/drawing/2014/main" id="{FAC8497C-36C8-4A51-A0A9-7AFDFB7FB801}"/>
                </a:ext>
              </a:extLst>
            </p:cNvPr>
            <p:cNvSpPr txBox="1">
              <a:spLocks noChangeArrowheads="1"/>
            </p:cNvSpPr>
            <p:nvPr/>
          </p:nvSpPr>
          <p:spPr bwMode="auto">
            <a:xfrm>
              <a:off x="690" y="954"/>
              <a:ext cx="1093" cy="2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spcBef>
                  <a:spcPct val="50000"/>
                </a:spcBef>
              </a:pPr>
              <a:r>
                <a:rPr lang="en-US" altLang="en-US" sz="2000"/>
                <a:t>Models</a:t>
              </a:r>
            </a:p>
          </p:txBody>
        </p:sp>
      </p:grpSp>
    </p:spTree>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972" name="Picture 4">
            <a:extLst>
              <a:ext uri="{FF2B5EF4-FFF2-40B4-BE49-F238E27FC236}">
                <a16:creationId xmlns:a16="http://schemas.microsoft.com/office/drawing/2014/main" id="{1479422B-1424-4A93-B44B-FC05D31E1C3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92663" y="4179888"/>
            <a:ext cx="2667000" cy="2374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9973" name="Picture 5">
            <a:extLst>
              <a:ext uri="{FF2B5EF4-FFF2-40B4-BE49-F238E27FC236}">
                <a16:creationId xmlns:a16="http://schemas.microsoft.com/office/drawing/2014/main" id="{F2A71096-4C83-46D7-8898-7897ADD796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60825" y="850900"/>
            <a:ext cx="5105400" cy="3221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39977" name="Text Box 9">
            <a:extLst>
              <a:ext uri="{FF2B5EF4-FFF2-40B4-BE49-F238E27FC236}">
                <a16:creationId xmlns:a16="http://schemas.microsoft.com/office/drawing/2014/main" id="{1CF6DFB0-E987-4C76-B2A9-8A6FD19AE5F5}"/>
              </a:ext>
            </a:extLst>
          </p:cNvPr>
          <p:cNvSpPr txBox="1">
            <a:spLocks noChangeArrowheads="1"/>
          </p:cNvSpPr>
          <p:nvPr/>
        </p:nvSpPr>
        <p:spPr bwMode="auto">
          <a:xfrm>
            <a:off x="7162800" y="3276600"/>
            <a:ext cx="2051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a:t>Stream</a:t>
            </a:r>
          </a:p>
        </p:txBody>
      </p:sp>
      <p:sp>
        <p:nvSpPr>
          <p:cNvPr id="339978" name="Rectangle 10">
            <a:extLst>
              <a:ext uri="{FF2B5EF4-FFF2-40B4-BE49-F238E27FC236}">
                <a16:creationId xmlns:a16="http://schemas.microsoft.com/office/drawing/2014/main" id="{6C0B87CC-93A4-4285-AFAA-4C4D018D2EC7}"/>
              </a:ext>
            </a:extLst>
          </p:cNvPr>
          <p:cNvSpPr>
            <a:spLocks noChangeArrowheads="1"/>
          </p:cNvSpPr>
          <p:nvPr/>
        </p:nvSpPr>
        <p:spPr bwMode="auto">
          <a:xfrm>
            <a:off x="3041650" y="6858000"/>
            <a:ext cx="61023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t>http://www.cuahsi.org/cyberseminars/Selker-20070504.pdf</a:t>
            </a:r>
          </a:p>
        </p:txBody>
      </p:sp>
      <p:sp>
        <p:nvSpPr>
          <p:cNvPr id="339982" name="Rectangle 14">
            <a:extLst>
              <a:ext uri="{FF2B5EF4-FFF2-40B4-BE49-F238E27FC236}">
                <a16:creationId xmlns:a16="http://schemas.microsoft.com/office/drawing/2014/main" id="{E4C9DFD3-1E12-42B4-BFC9-8E0B87E07490}"/>
              </a:ext>
            </a:extLst>
          </p:cNvPr>
          <p:cNvSpPr>
            <a:spLocks/>
          </p:cNvSpPr>
          <p:nvPr/>
        </p:nvSpPr>
        <p:spPr bwMode="auto">
          <a:xfrm>
            <a:off x="709613" y="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ctr">
              <a:defRPr sz="4400">
                <a:solidFill>
                  <a:schemeClr val="tx1"/>
                </a:solidFill>
                <a:latin typeface="Calibri" panose="020F0502020204030204" pitchFamily="34" charset="0"/>
              </a:defRPr>
            </a:lvl1pPr>
            <a:lvl2pPr algn="ctr">
              <a:defRPr sz="4400">
                <a:solidFill>
                  <a:schemeClr val="tx1"/>
                </a:solidFill>
                <a:latin typeface="Calibri" panose="020F0502020204030204" pitchFamily="34" charset="0"/>
              </a:defRPr>
            </a:lvl2pPr>
            <a:lvl3pPr algn="ctr">
              <a:defRPr sz="4400">
                <a:solidFill>
                  <a:schemeClr val="tx1"/>
                </a:solidFill>
                <a:latin typeface="Calibri" panose="020F0502020204030204" pitchFamily="34" charset="0"/>
              </a:defRPr>
            </a:lvl3pPr>
            <a:lvl4pPr algn="ctr">
              <a:defRPr sz="4400">
                <a:solidFill>
                  <a:schemeClr val="tx1"/>
                </a:solidFill>
                <a:latin typeface="Calibri" panose="020F0502020204030204" pitchFamily="34" charset="0"/>
              </a:defRPr>
            </a:lvl4pPr>
            <a:lvl5pPr algn="ctr">
              <a:defRPr sz="4400">
                <a:solidFill>
                  <a:schemeClr val="tx1"/>
                </a:solidFill>
                <a:latin typeface="Calibri" panose="020F0502020204030204" pitchFamily="34" charset="0"/>
              </a:defRPr>
            </a:lvl5pPr>
            <a:lvl6pPr marL="457200" algn="ctr" fontAlgn="base">
              <a:spcBef>
                <a:spcPct val="0"/>
              </a:spcBef>
              <a:spcAft>
                <a:spcPct val="0"/>
              </a:spcAft>
              <a:defRPr sz="4400">
                <a:solidFill>
                  <a:schemeClr val="tx1"/>
                </a:solidFill>
                <a:latin typeface="Calibri" panose="020F0502020204030204" pitchFamily="34" charset="0"/>
              </a:defRPr>
            </a:lvl6pPr>
            <a:lvl7pPr marL="914400" algn="ctr" fontAlgn="base">
              <a:spcBef>
                <a:spcPct val="0"/>
              </a:spcBef>
              <a:spcAft>
                <a:spcPct val="0"/>
              </a:spcAft>
              <a:defRPr sz="4400">
                <a:solidFill>
                  <a:schemeClr val="tx1"/>
                </a:solidFill>
                <a:latin typeface="Calibri" panose="020F0502020204030204" pitchFamily="34" charset="0"/>
              </a:defRPr>
            </a:lvl7pPr>
            <a:lvl8pPr marL="1371600" algn="ctr" fontAlgn="base">
              <a:spcBef>
                <a:spcPct val="0"/>
              </a:spcBef>
              <a:spcAft>
                <a:spcPct val="0"/>
              </a:spcAft>
              <a:defRPr sz="4400">
                <a:solidFill>
                  <a:schemeClr val="tx1"/>
                </a:solidFill>
                <a:latin typeface="Calibri" panose="020F0502020204030204" pitchFamily="34" charset="0"/>
              </a:defRPr>
            </a:lvl8pPr>
            <a:lvl9pPr marL="1828800" algn="ctr" fontAlgn="base">
              <a:spcBef>
                <a:spcPct val="0"/>
              </a:spcBef>
              <a:spcAft>
                <a:spcPct val="0"/>
              </a:spcAft>
              <a:defRPr sz="4400">
                <a:solidFill>
                  <a:schemeClr val="tx1"/>
                </a:solidFill>
                <a:latin typeface="Calibri" panose="020F0502020204030204" pitchFamily="34" charset="0"/>
              </a:defRPr>
            </a:lvl9pPr>
          </a:lstStyle>
          <a:p>
            <a:r>
              <a:rPr lang="en-US" altLang="en-US"/>
              <a:t>Sensor and Measurement Facilities</a:t>
            </a:r>
          </a:p>
        </p:txBody>
      </p:sp>
      <p:pic>
        <p:nvPicPr>
          <p:cNvPr id="339983" name="Picture 15" descr="RC2006 Clay with rocks(2)">
            <a:extLst>
              <a:ext uri="{FF2B5EF4-FFF2-40B4-BE49-F238E27FC236}">
                <a16:creationId xmlns:a16="http://schemas.microsoft.com/office/drawing/2014/main" id="{5CA873A3-FE8A-42F1-AB29-EE750922A67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7363" y="3990975"/>
            <a:ext cx="3478212" cy="2887663"/>
          </a:xfrm>
          <a:prstGeom prst="rect">
            <a:avLst/>
          </a:prstGeom>
          <a:noFill/>
          <a:extLst>
            <a:ext uri="{909E8E84-426E-40DD-AFC4-6F175D3DCCD1}">
              <a14:hiddenFill xmlns:a14="http://schemas.microsoft.com/office/drawing/2010/main">
                <a:solidFill>
                  <a:srgbClr val="FFFFFF"/>
                </a:solidFill>
              </a14:hiddenFill>
            </a:ext>
          </a:extLst>
        </p:spPr>
      </p:pic>
      <p:pic>
        <p:nvPicPr>
          <p:cNvPr id="339984" name="Picture 16" descr="EMI mapping Reynolds Creek ID">
            <a:extLst>
              <a:ext uri="{FF2B5EF4-FFF2-40B4-BE49-F238E27FC236}">
                <a16:creationId xmlns:a16="http://schemas.microsoft.com/office/drawing/2014/main" id="{B3EC54A4-4EF6-4880-B017-8E41B343A38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939800"/>
            <a:ext cx="2114550" cy="2819400"/>
          </a:xfrm>
          <a:prstGeom prst="rect">
            <a:avLst/>
          </a:prstGeom>
          <a:noFill/>
          <a:extLst>
            <a:ext uri="{909E8E84-426E-40DD-AFC4-6F175D3DCCD1}">
              <a14:hiddenFill xmlns:a14="http://schemas.microsoft.com/office/drawing/2010/main">
                <a:solidFill>
                  <a:srgbClr val="FFFFFF"/>
                </a:solidFill>
              </a14:hiddenFill>
            </a:ext>
          </a:extLst>
        </p:spPr>
      </p:pic>
      <p:sp>
        <p:nvSpPr>
          <p:cNvPr id="339970" name="Rectangle 2">
            <a:extLst>
              <a:ext uri="{FF2B5EF4-FFF2-40B4-BE49-F238E27FC236}">
                <a16:creationId xmlns:a16="http://schemas.microsoft.com/office/drawing/2014/main" id="{447DDCD4-FF7B-4F1F-BB82-3932DBD5B877}"/>
              </a:ext>
            </a:extLst>
          </p:cNvPr>
          <p:cNvSpPr>
            <a:spLocks noGrp="1"/>
          </p:cNvSpPr>
          <p:nvPr>
            <p:ph type="title"/>
          </p:nvPr>
        </p:nvSpPr>
        <p:spPr>
          <a:xfrm>
            <a:off x="7450138" y="4738688"/>
            <a:ext cx="1633537" cy="822325"/>
          </a:xfrm>
        </p:spPr>
        <p:txBody>
          <a:bodyPr/>
          <a:lstStyle/>
          <a:p>
            <a:r>
              <a:rPr lang="en-US" altLang="en-US" sz="2800"/>
              <a:t>Fiber optic</a:t>
            </a:r>
          </a:p>
        </p:txBody>
      </p:sp>
      <p:sp>
        <p:nvSpPr>
          <p:cNvPr id="339985" name="Line 17">
            <a:extLst>
              <a:ext uri="{FF2B5EF4-FFF2-40B4-BE49-F238E27FC236}">
                <a16:creationId xmlns:a16="http://schemas.microsoft.com/office/drawing/2014/main" id="{10BBE061-3CE8-43B6-B0FC-284710EE148D}"/>
              </a:ext>
            </a:extLst>
          </p:cNvPr>
          <p:cNvSpPr>
            <a:spLocks noChangeShapeType="1"/>
          </p:cNvSpPr>
          <p:nvPr/>
        </p:nvSpPr>
        <p:spPr bwMode="auto">
          <a:xfrm flipH="1">
            <a:off x="6792913" y="5160963"/>
            <a:ext cx="927100" cy="1201737"/>
          </a:xfrm>
          <a:prstGeom prst="line">
            <a:avLst/>
          </a:prstGeom>
          <a:noFill/>
          <a:ln w="38100">
            <a:solidFill>
              <a:srgbClr val="FF5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9986" name="Rectangle 18">
            <a:extLst>
              <a:ext uri="{FF2B5EF4-FFF2-40B4-BE49-F238E27FC236}">
                <a16:creationId xmlns:a16="http://schemas.microsoft.com/office/drawing/2014/main" id="{E70ED314-D8F8-4FAA-87BB-1DDA138F6CBF}"/>
              </a:ext>
            </a:extLst>
          </p:cNvPr>
          <p:cNvSpPr>
            <a:spLocks noChangeArrowheads="1"/>
          </p:cNvSpPr>
          <p:nvPr/>
        </p:nvSpPr>
        <p:spPr bwMode="auto">
          <a:xfrm>
            <a:off x="309563" y="3505200"/>
            <a:ext cx="3633787" cy="6413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a:solidFill>
                  <a:srgbClr val="FF0000"/>
                </a:solidFill>
              </a:rPr>
              <a:t>Electromagnetic induction (EMI) to determine soil properties</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2">
            <a:extLst>
              <a:ext uri="{FF2B5EF4-FFF2-40B4-BE49-F238E27FC236}">
                <a16:creationId xmlns:a16="http://schemas.microsoft.com/office/drawing/2014/main" id="{9AFFD05A-AA86-4EE6-B947-D4A28642ADA0}"/>
              </a:ext>
            </a:extLst>
          </p:cNvPr>
          <p:cNvSpPr>
            <a:spLocks noGrp="1" noChangeArrowheads="1"/>
          </p:cNvSpPr>
          <p:nvPr>
            <p:ph type="title"/>
          </p:nvPr>
        </p:nvSpPr>
        <p:spPr>
          <a:xfrm>
            <a:off x="457200" y="381000"/>
            <a:ext cx="8229600" cy="565150"/>
          </a:xfrm>
        </p:spPr>
        <p:txBody>
          <a:bodyPr/>
          <a:lstStyle/>
          <a:p>
            <a:r>
              <a:rPr lang="en-US" altLang="en-US" sz="4000"/>
              <a:t>Summary</a:t>
            </a:r>
          </a:p>
        </p:txBody>
      </p:sp>
      <p:sp>
        <p:nvSpPr>
          <p:cNvPr id="248835" name="Rectangle 3">
            <a:extLst>
              <a:ext uri="{FF2B5EF4-FFF2-40B4-BE49-F238E27FC236}">
                <a16:creationId xmlns:a16="http://schemas.microsoft.com/office/drawing/2014/main" id="{072E3097-1A94-4872-9C06-7691792F69B9}"/>
              </a:ext>
            </a:extLst>
          </p:cNvPr>
          <p:cNvSpPr>
            <a:spLocks noGrp="1" noChangeArrowheads="1"/>
          </p:cNvSpPr>
          <p:nvPr>
            <p:ph type="body" idx="1"/>
          </p:nvPr>
        </p:nvSpPr>
        <p:spPr>
          <a:xfrm>
            <a:off x="496888" y="3463925"/>
            <a:ext cx="8382000" cy="2911475"/>
          </a:xfrm>
        </p:spPr>
        <p:txBody>
          <a:bodyPr/>
          <a:lstStyle/>
          <a:p>
            <a:pPr>
              <a:lnSpc>
                <a:spcPct val="80000"/>
              </a:lnSpc>
            </a:pPr>
            <a:r>
              <a:rPr lang="en-US" altLang="en-US" sz="2400" b="1"/>
              <a:t>Multi-scale observatory approach</a:t>
            </a:r>
          </a:p>
          <a:p>
            <a:pPr lvl="1">
              <a:lnSpc>
                <a:spcPct val="80000"/>
              </a:lnSpc>
            </a:pPr>
            <a:r>
              <a:rPr lang="en-US" altLang="en-US" sz="2000"/>
              <a:t>Remote sensing (air, satellite)</a:t>
            </a:r>
          </a:p>
          <a:p>
            <a:pPr lvl="1">
              <a:lnSpc>
                <a:spcPct val="80000"/>
              </a:lnSpc>
            </a:pPr>
            <a:r>
              <a:rPr lang="en-US" altLang="en-US" sz="2000"/>
              <a:t>Nested static sensors</a:t>
            </a:r>
          </a:p>
          <a:p>
            <a:pPr lvl="1">
              <a:lnSpc>
                <a:spcPct val="80000"/>
              </a:lnSpc>
            </a:pPr>
            <a:r>
              <a:rPr lang="en-US" altLang="en-US" sz="2000"/>
              <a:t>Mobile sensors</a:t>
            </a:r>
          </a:p>
          <a:p>
            <a:pPr lvl="1">
              <a:lnSpc>
                <a:spcPct val="80000"/>
              </a:lnSpc>
            </a:pPr>
            <a:r>
              <a:rPr lang="en-US" altLang="en-US" sz="2000"/>
              <a:t>Experimental facilities</a:t>
            </a:r>
            <a:endParaRPr lang="en-US" altLang="en-US" sz="2000" b="1"/>
          </a:p>
          <a:p>
            <a:pPr>
              <a:lnSpc>
                <a:spcPct val="80000"/>
              </a:lnSpc>
            </a:pPr>
            <a:r>
              <a:rPr lang="en-US" altLang="en-US" sz="2400" b="1"/>
              <a:t>Cyberinfrastructure</a:t>
            </a:r>
          </a:p>
          <a:p>
            <a:pPr>
              <a:lnSpc>
                <a:spcPct val="80000"/>
              </a:lnSpc>
            </a:pPr>
            <a:r>
              <a:rPr lang="en-US" altLang="en-US" sz="2400" b="1"/>
              <a:t>Central Facilities</a:t>
            </a:r>
            <a:endParaRPr lang="en-US" altLang="en-US" sz="2400"/>
          </a:p>
          <a:p>
            <a:pPr>
              <a:lnSpc>
                <a:spcPct val="80000"/>
              </a:lnSpc>
            </a:pPr>
            <a:endParaRPr lang="en-US" altLang="en-US" sz="2400"/>
          </a:p>
          <a:p>
            <a:pPr>
              <a:lnSpc>
                <a:spcPct val="80000"/>
              </a:lnSpc>
            </a:pPr>
            <a:endParaRPr lang="en-US" altLang="en-US" sz="2400"/>
          </a:p>
        </p:txBody>
      </p:sp>
      <p:sp>
        <p:nvSpPr>
          <p:cNvPr id="248836" name="Rectangle 4">
            <a:extLst>
              <a:ext uri="{FF2B5EF4-FFF2-40B4-BE49-F238E27FC236}">
                <a16:creationId xmlns:a16="http://schemas.microsoft.com/office/drawing/2014/main" id="{09D9B826-E224-4F03-A25B-6DE929F965D4}"/>
              </a:ext>
            </a:extLst>
          </p:cNvPr>
          <p:cNvSpPr>
            <a:spLocks noChangeArrowheads="1"/>
          </p:cNvSpPr>
          <p:nvPr/>
        </p:nvSpPr>
        <p:spPr bwMode="auto">
          <a:xfrm>
            <a:off x="223838" y="946150"/>
            <a:ext cx="8751887" cy="2282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2400" b="1"/>
              <a:t>Water Science and Engineering Research is at a point where there are diminishing returns from PI level projects and to achieve new breakthroughs, multidisciplinary study that integrates diverse measurements using advanced technology to examine processes at multiple scales is required</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2">
            <a:extLst>
              <a:ext uri="{FF2B5EF4-FFF2-40B4-BE49-F238E27FC236}">
                <a16:creationId xmlns:a16="http://schemas.microsoft.com/office/drawing/2014/main" id="{3E51E708-657B-4C5F-8C44-119FA698C5E3}"/>
              </a:ext>
            </a:extLst>
          </p:cNvPr>
          <p:cNvSpPr>
            <a:spLocks noGrp="1"/>
          </p:cNvSpPr>
          <p:nvPr>
            <p:ph type="title"/>
          </p:nvPr>
        </p:nvSpPr>
        <p:spPr>
          <a:xfrm>
            <a:off x="457200" y="274638"/>
            <a:ext cx="8205788" cy="2160587"/>
          </a:xfrm>
        </p:spPr>
        <p:txBody>
          <a:bodyPr/>
          <a:lstStyle/>
          <a:p>
            <a:r>
              <a:rPr lang="en-US" altLang="en-US" sz="3200"/>
              <a:t>The domain of interest is the water environment where water plays an active role in shaping the earth and the environment (natural and human) functions to partition water inputs</a:t>
            </a:r>
          </a:p>
        </p:txBody>
      </p:sp>
      <p:sp>
        <p:nvSpPr>
          <p:cNvPr id="141315" name="Rectangle 3">
            <a:extLst>
              <a:ext uri="{FF2B5EF4-FFF2-40B4-BE49-F238E27FC236}">
                <a16:creationId xmlns:a16="http://schemas.microsoft.com/office/drawing/2014/main" id="{62BA813E-0ABE-40C0-BB26-CE9A9ADC880D}"/>
              </a:ext>
            </a:extLst>
          </p:cNvPr>
          <p:cNvSpPr>
            <a:spLocks noChangeArrowheads="1"/>
          </p:cNvSpPr>
          <p:nvPr/>
        </p:nvSpPr>
        <p:spPr bwMode="auto">
          <a:xfrm>
            <a:off x="0" y="204946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US"/>
          </a:p>
        </p:txBody>
      </p:sp>
      <p:sp>
        <p:nvSpPr>
          <p:cNvPr id="141317" name="Rectangle 5">
            <a:extLst>
              <a:ext uri="{FF2B5EF4-FFF2-40B4-BE49-F238E27FC236}">
                <a16:creationId xmlns:a16="http://schemas.microsoft.com/office/drawing/2014/main" id="{C78983BA-B3DF-4DBD-B3DC-0FD4A10416C9}"/>
              </a:ext>
            </a:extLst>
          </p:cNvPr>
          <p:cNvSpPr>
            <a:spLocks noChangeArrowheads="1"/>
          </p:cNvSpPr>
          <p:nvPr/>
        </p:nvSpPr>
        <p:spPr bwMode="auto">
          <a:xfrm>
            <a:off x="71438" y="6426200"/>
            <a:ext cx="4005262"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1600"/>
              <a:t>Image from Anderson et al., 2004</a:t>
            </a:r>
          </a:p>
        </p:txBody>
      </p:sp>
      <p:pic>
        <p:nvPicPr>
          <p:cNvPr id="141318" name="Picture 6">
            <a:extLst>
              <a:ext uri="{FF2B5EF4-FFF2-40B4-BE49-F238E27FC236}">
                <a16:creationId xmlns:a16="http://schemas.microsoft.com/office/drawing/2014/main" id="{EEB77B0D-B773-4C66-8743-8F72F75EBC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3088" y="3117850"/>
            <a:ext cx="4298950" cy="2982913"/>
          </a:xfrm>
          <a:prstGeom prst="rect">
            <a:avLst/>
          </a:prstGeom>
          <a:noFill/>
          <a:extLst>
            <a:ext uri="{909E8E84-426E-40DD-AFC4-6F175D3DCCD1}">
              <a14:hiddenFill xmlns:a14="http://schemas.microsoft.com/office/drawing/2010/main">
                <a:solidFill>
                  <a:srgbClr val="FFFFFF"/>
                </a:solidFill>
              </a14:hiddenFill>
            </a:ext>
          </a:extLst>
        </p:spPr>
      </p:pic>
      <p:grpSp>
        <p:nvGrpSpPr>
          <p:cNvPr id="141796" name="Group 484">
            <a:extLst>
              <a:ext uri="{FF2B5EF4-FFF2-40B4-BE49-F238E27FC236}">
                <a16:creationId xmlns:a16="http://schemas.microsoft.com/office/drawing/2014/main" id="{0C0358CC-F9A1-4CE4-AC55-847D81D0289F}"/>
              </a:ext>
            </a:extLst>
          </p:cNvPr>
          <p:cNvGrpSpPr>
            <a:grpSpLocks/>
          </p:cNvGrpSpPr>
          <p:nvPr/>
        </p:nvGrpSpPr>
        <p:grpSpPr bwMode="auto">
          <a:xfrm>
            <a:off x="5492750" y="2754313"/>
            <a:ext cx="3163888" cy="3889375"/>
            <a:chOff x="3460" y="1735"/>
            <a:chExt cx="1993" cy="2450"/>
          </a:xfrm>
        </p:grpSpPr>
        <p:sp>
          <p:nvSpPr>
            <p:cNvPr id="141322" name="Freeform 10">
              <a:extLst>
                <a:ext uri="{FF2B5EF4-FFF2-40B4-BE49-F238E27FC236}">
                  <a16:creationId xmlns:a16="http://schemas.microsoft.com/office/drawing/2014/main" id="{575DF292-D354-45E8-BA46-051BA8460BA1}"/>
                </a:ext>
              </a:extLst>
            </p:cNvPr>
            <p:cNvSpPr>
              <a:spLocks/>
            </p:cNvSpPr>
            <p:nvPr/>
          </p:nvSpPr>
          <p:spPr bwMode="auto">
            <a:xfrm>
              <a:off x="3460" y="3434"/>
              <a:ext cx="1986" cy="751"/>
            </a:xfrm>
            <a:custGeom>
              <a:avLst/>
              <a:gdLst>
                <a:gd name="T0" fmla="*/ 7 w 3973"/>
                <a:gd name="T1" fmla="*/ 2 h 1503"/>
                <a:gd name="T2" fmla="*/ 51 w 3973"/>
                <a:gd name="T3" fmla="*/ 15 h 1503"/>
                <a:gd name="T4" fmla="*/ 123 w 3973"/>
                <a:gd name="T5" fmla="*/ 38 h 1503"/>
                <a:gd name="T6" fmla="*/ 209 w 3973"/>
                <a:gd name="T7" fmla="*/ 67 h 1503"/>
                <a:gd name="T8" fmla="*/ 290 w 3973"/>
                <a:gd name="T9" fmla="*/ 102 h 1503"/>
                <a:gd name="T10" fmla="*/ 358 w 3973"/>
                <a:gd name="T11" fmla="*/ 138 h 1503"/>
                <a:gd name="T12" fmla="*/ 423 w 3973"/>
                <a:gd name="T13" fmla="*/ 178 h 1503"/>
                <a:gd name="T14" fmla="*/ 497 w 3973"/>
                <a:gd name="T15" fmla="*/ 218 h 1503"/>
                <a:gd name="T16" fmla="*/ 586 w 3973"/>
                <a:gd name="T17" fmla="*/ 256 h 1503"/>
                <a:gd name="T18" fmla="*/ 681 w 3973"/>
                <a:gd name="T19" fmla="*/ 283 h 1503"/>
                <a:gd name="T20" fmla="*/ 773 w 3973"/>
                <a:gd name="T21" fmla="*/ 309 h 1503"/>
                <a:gd name="T22" fmla="*/ 837 w 3973"/>
                <a:gd name="T23" fmla="*/ 332 h 1503"/>
                <a:gd name="T24" fmla="*/ 875 w 3973"/>
                <a:gd name="T25" fmla="*/ 349 h 1503"/>
                <a:gd name="T26" fmla="*/ 926 w 3973"/>
                <a:gd name="T27" fmla="*/ 381 h 1503"/>
                <a:gd name="T28" fmla="*/ 987 w 3973"/>
                <a:gd name="T29" fmla="*/ 418 h 1503"/>
                <a:gd name="T30" fmla="*/ 1045 w 3973"/>
                <a:gd name="T31" fmla="*/ 449 h 1503"/>
                <a:gd name="T32" fmla="*/ 1094 w 3973"/>
                <a:gd name="T33" fmla="*/ 476 h 1503"/>
                <a:gd name="T34" fmla="*/ 1143 w 3973"/>
                <a:gd name="T35" fmla="*/ 503 h 1503"/>
                <a:gd name="T36" fmla="*/ 1220 w 3973"/>
                <a:gd name="T37" fmla="*/ 550 h 1503"/>
                <a:gd name="T38" fmla="*/ 1310 w 3973"/>
                <a:gd name="T39" fmla="*/ 605 h 1503"/>
                <a:gd name="T40" fmla="*/ 1398 w 3973"/>
                <a:gd name="T41" fmla="*/ 655 h 1503"/>
                <a:gd name="T42" fmla="*/ 1459 w 3973"/>
                <a:gd name="T43" fmla="*/ 690 h 1503"/>
                <a:gd name="T44" fmla="*/ 1501 w 3973"/>
                <a:gd name="T45" fmla="*/ 712 h 1503"/>
                <a:gd name="T46" fmla="*/ 1535 w 3973"/>
                <a:gd name="T47" fmla="*/ 730 h 1503"/>
                <a:gd name="T48" fmla="*/ 1584 w 3973"/>
                <a:gd name="T49" fmla="*/ 752 h 1503"/>
                <a:gd name="T50" fmla="*/ 1659 w 3973"/>
                <a:gd name="T51" fmla="*/ 779 h 1503"/>
                <a:gd name="T52" fmla="*/ 1742 w 3973"/>
                <a:gd name="T53" fmla="*/ 806 h 1503"/>
                <a:gd name="T54" fmla="*/ 1817 w 3973"/>
                <a:gd name="T55" fmla="*/ 826 h 1503"/>
                <a:gd name="T56" fmla="*/ 1862 w 3973"/>
                <a:gd name="T57" fmla="*/ 839 h 1503"/>
                <a:gd name="T58" fmla="*/ 1889 w 3973"/>
                <a:gd name="T59" fmla="*/ 833 h 1503"/>
                <a:gd name="T60" fmla="*/ 2035 w 3973"/>
                <a:gd name="T61" fmla="*/ 788 h 1503"/>
                <a:gd name="T62" fmla="*/ 2245 w 3973"/>
                <a:gd name="T63" fmla="*/ 726 h 1503"/>
                <a:gd name="T64" fmla="*/ 2394 w 3973"/>
                <a:gd name="T65" fmla="*/ 686 h 1503"/>
                <a:gd name="T66" fmla="*/ 2470 w 3973"/>
                <a:gd name="T67" fmla="*/ 670 h 1503"/>
                <a:gd name="T68" fmla="*/ 2543 w 3973"/>
                <a:gd name="T69" fmla="*/ 665 h 1503"/>
                <a:gd name="T70" fmla="*/ 2634 w 3973"/>
                <a:gd name="T71" fmla="*/ 646 h 1503"/>
                <a:gd name="T72" fmla="*/ 2735 w 3973"/>
                <a:gd name="T73" fmla="*/ 619 h 1503"/>
                <a:gd name="T74" fmla="*/ 2857 w 3973"/>
                <a:gd name="T75" fmla="*/ 585 h 1503"/>
                <a:gd name="T76" fmla="*/ 2998 w 3973"/>
                <a:gd name="T77" fmla="*/ 545 h 1503"/>
                <a:gd name="T78" fmla="*/ 3124 w 3973"/>
                <a:gd name="T79" fmla="*/ 505 h 1503"/>
                <a:gd name="T80" fmla="*/ 3243 w 3973"/>
                <a:gd name="T81" fmla="*/ 459 h 1503"/>
                <a:gd name="T82" fmla="*/ 3376 w 3973"/>
                <a:gd name="T83" fmla="*/ 412 h 1503"/>
                <a:gd name="T84" fmla="*/ 3492 w 3973"/>
                <a:gd name="T85" fmla="*/ 372 h 1503"/>
                <a:gd name="T86" fmla="*/ 3556 w 3973"/>
                <a:gd name="T87" fmla="*/ 347 h 1503"/>
                <a:gd name="T88" fmla="*/ 3624 w 3973"/>
                <a:gd name="T89" fmla="*/ 314 h 1503"/>
                <a:gd name="T90" fmla="*/ 3688 w 3973"/>
                <a:gd name="T91" fmla="*/ 276 h 1503"/>
                <a:gd name="T92" fmla="*/ 3732 w 3973"/>
                <a:gd name="T93" fmla="*/ 251 h 1503"/>
                <a:gd name="T94" fmla="*/ 3766 w 3973"/>
                <a:gd name="T95" fmla="*/ 238 h 1503"/>
                <a:gd name="T96" fmla="*/ 3828 w 3973"/>
                <a:gd name="T97" fmla="*/ 220 h 1503"/>
                <a:gd name="T98" fmla="*/ 3897 w 3973"/>
                <a:gd name="T99" fmla="*/ 194 h 1503"/>
                <a:gd name="T100" fmla="*/ 3944 w 3973"/>
                <a:gd name="T101" fmla="*/ 175 h 1503"/>
                <a:gd name="T102" fmla="*/ 3969 w 3973"/>
                <a:gd name="T103" fmla="*/ 162 h 1503"/>
                <a:gd name="T104" fmla="*/ 3973 w 3973"/>
                <a:gd name="T105" fmla="*/ 752 h 1503"/>
                <a:gd name="T106" fmla="*/ 0 w 3973"/>
                <a:gd name="T107" fmla="*/ 205 h 1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73" h="1503">
                  <a:moveTo>
                    <a:pt x="0" y="0"/>
                  </a:moveTo>
                  <a:lnTo>
                    <a:pt x="7" y="2"/>
                  </a:lnTo>
                  <a:lnTo>
                    <a:pt x="25" y="8"/>
                  </a:lnTo>
                  <a:lnTo>
                    <a:pt x="51" y="15"/>
                  </a:lnTo>
                  <a:lnTo>
                    <a:pt x="85" y="26"/>
                  </a:lnTo>
                  <a:lnTo>
                    <a:pt x="123" y="38"/>
                  </a:lnTo>
                  <a:lnTo>
                    <a:pt x="165" y="51"/>
                  </a:lnTo>
                  <a:lnTo>
                    <a:pt x="209" y="67"/>
                  </a:lnTo>
                  <a:lnTo>
                    <a:pt x="250" y="84"/>
                  </a:lnTo>
                  <a:lnTo>
                    <a:pt x="290" y="102"/>
                  </a:lnTo>
                  <a:lnTo>
                    <a:pt x="325" y="120"/>
                  </a:lnTo>
                  <a:lnTo>
                    <a:pt x="358" y="138"/>
                  </a:lnTo>
                  <a:lnTo>
                    <a:pt x="390" y="158"/>
                  </a:lnTo>
                  <a:lnTo>
                    <a:pt x="423" y="178"/>
                  </a:lnTo>
                  <a:lnTo>
                    <a:pt x="459" y="198"/>
                  </a:lnTo>
                  <a:lnTo>
                    <a:pt x="497" y="218"/>
                  </a:lnTo>
                  <a:lnTo>
                    <a:pt x="539" y="238"/>
                  </a:lnTo>
                  <a:lnTo>
                    <a:pt x="586" y="256"/>
                  </a:lnTo>
                  <a:lnTo>
                    <a:pt x="633" y="271"/>
                  </a:lnTo>
                  <a:lnTo>
                    <a:pt x="681" y="283"/>
                  </a:lnTo>
                  <a:lnTo>
                    <a:pt x="728" y="296"/>
                  </a:lnTo>
                  <a:lnTo>
                    <a:pt x="773" y="309"/>
                  </a:lnTo>
                  <a:lnTo>
                    <a:pt x="817" y="323"/>
                  </a:lnTo>
                  <a:lnTo>
                    <a:pt x="837" y="332"/>
                  </a:lnTo>
                  <a:lnTo>
                    <a:pt x="857" y="340"/>
                  </a:lnTo>
                  <a:lnTo>
                    <a:pt x="875" y="349"/>
                  </a:lnTo>
                  <a:lnTo>
                    <a:pt x="893" y="360"/>
                  </a:lnTo>
                  <a:lnTo>
                    <a:pt x="926" y="381"/>
                  </a:lnTo>
                  <a:lnTo>
                    <a:pt x="958" y="400"/>
                  </a:lnTo>
                  <a:lnTo>
                    <a:pt x="987" y="418"/>
                  </a:lnTo>
                  <a:lnTo>
                    <a:pt x="1016" y="434"/>
                  </a:lnTo>
                  <a:lnTo>
                    <a:pt x="1045" y="449"/>
                  </a:lnTo>
                  <a:lnTo>
                    <a:pt x="1071" y="463"/>
                  </a:lnTo>
                  <a:lnTo>
                    <a:pt x="1094" y="476"/>
                  </a:lnTo>
                  <a:lnTo>
                    <a:pt x="1118" y="488"/>
                  </a:lnTo>
                  <a:lnTo>
                    <a:pt x="1143" y="503"/>
                  </a:lnTo>
                  <a:lnTo>
                    <a:pt x="1180" y="525"/>
                  </a:lnTo>
                  <a:lnTo>
                    <a:pt x="1220" y="550"/>
                  </a:lnTo>
                  <a:lnTo>
                    <a:pt x="1265" y="576"/>
                  </a:lnTo>
                  <a:lnTo>
                    <a:pt x="1310" y="605"/>
                  </a:lnTo>
                  <a:lnTo>
                    <a:pt x="1356" y="630"/>
                  </a:lnTo>
                  <a:lnTo>
                    <a:pt x="1398" y="655"/>
                  </a:lnTo>
                  <a:lnTo>
                    <a:pt x="1432" y="674"/>
                  </a:lnTo>
                  <a:lnTo>
                    <a:pt x="1459" y="690"/>
                  </a:lnTo>
                  <a:lnTo>
                    <a:pt x="1481" y="703"/>
                  </a:lnTo>
                  <a:lnTo>
                    <a:pt x="1501" y="712"/>
                  </a:lnTo>
                  <a:lnTo>
                    <a:pt x="1517" y="721"/>
                  </a:lnTo>
                  <a:lnTo>
                    <a:pt x="1535" y="730"/>
                  </a:lnTo>
                  <a:lnTo>
                    <a:pt x="1557" y="741"/>
                  </a:lnTo>
                  <a:lnTo>
                    <a:pt x="1584" y="752"/>
                  </a:lnTo>
                  <a:lnTo>
                    <a:pt x="1617" y="764"/>
                  </a:lnTo>
                  <a:lnTo>
                    <a:pt x="1659" y="779"/>
                  </a:lnTo>
                  <a:lnTo>
                    <a:pt x="1701" y="792"/>
                  </a:lnTo>
                  <a:lnTo>
                    <a:pt x="1742" y="806"/>
                  </a:lnTo>
                  <a:lnTo>
                    <a:pt x="1782" y="817"/>
                  </a:lnTo>
                  <a:lnTo>
                    <a:pt x="1817" y="826"/>
                  </a:lnTo>
                  <a:lnTo>
                    <a:pt x="1844" y="835"/>
                  </a:lnTo>
                  <a:lnTo>
                    <a:pt x="1862" y="839"/>
                  </a:lnTo>
                  <a:lnTo>
                    <a:pt x="1868" y="841"/>
                  </a:lnTo>
                  <a:lnTo>
                    <a:pt x="1889" y="833"/>
                  </a:lnTo>
                  <a:lnTo>
                    <a:pt x="1949" y="815"/>
                  </a:lnTo>
                  <a:lnTo>
                    <a:pt x="2035" y="788"/>
                  </a:lnTo>
                  <a:lnTo>
                    <a:pt x="2136" y="757"/>
                  </a:lnTo>
                  <a:lnTo>
                    <a:pt x="2245" y="726"/>
                  </a:lnTo>
                  <a:lnTo>
                    <a:pt x="2347" y="697"/>
                  </a:lnTo>
                  <a:lnTo>
                    <a:pt x="2394" y="686"/>
                  </a:lnTo>
                  <a:lnTo>
                    <a:pt x="2436" y="677"/>
                  </a:lnTo>
                  <a:lnTo>
                    <a:pt x="2470" y="670"/>
                  </a:lnTo>
                  <a:lnTo>
                    <a:pt x="2497" y="668"/>
                  </a:lnTo>
                  <a:lnTo>
                    <a:pt x="2543" y="665"/>
                  </a:lnTo>
                  <a:lnTo>
                    <a:pt x="2588" y="655"/>
                  </a:lnTo>
                  <a:lnTo>
                    <a:pt x="2634" y="646"/>
                  </a:lnTo>
                  <a:lnTo>
                    <a:pt x="2683" y="634"/>
                  </a:lnTo>
                  <a:lnTo>
                    <a:pt x="2735" y="619"/>
                  </a:lnTo>
                  <a:lnTo>
                    <a:pt x="2793" y="603"/>
                  </a:lnTo>
                  <a:lnTo>
                    <a:pt x="2857" y="585"/>
                  </a:lnTo>
                  <a:lnTo>
                    <a:pt x="2928" y="565"/>
                  </a:lnTo>
                  <a:lnTo>
                    <a:pt x="2998" y="545"/>
                  </a:lnTo>
                  <a:lnTo>
                    <a:pt x="3062" y="525"/>
                  </a:lnTo>
                  <a:lnTo>
                    <a:pt x="3124" y="505"/>
                  </a:lnTo>
                  <a:lnTo>
                    <a:pt x="3183" y="483"/>
                  </a:lnTo>
                  <a:lnTo>
                    <a:pt x="3243" y="459"/>
                  </a:lnTo>
                  <a:lnTo>
                    <a:pt x="3307" y="436"/>
                  </a:lnTo>
                  <a:lnTo>
                    <a:pt x="3376" y="412"/>
                  </a:lnTo>
                  <a:lnTo>
                    <a:pt x="3454" y="385"/>
                  </a:lnTo>
                  <a:lnTo>
                    <a:pt x="3492" y="372"/>
                  </a:lnTo>
                  <a:lnTo>
                    <a:pt x="3525" y="360"/>
                  </a:lnTo>
                  <a:lnTo>
                    <a:pt x="3556" y="347"/>
                  </a:lnTo>
                  <a:lnTo>
                    <a:pt x="3581" y="336"/>
                  </a:lnTo>
                  <a:lnTo>
                    <a:pt x="3624" y="314"/>
                  </a:lnTo>
                  <a:lnTo>
                    <a:pt x="3659" y="294"/>
                  </a:lnTo>
                  <a:lnTo>
                    <a:pt x="3688" y="276"/>
                  </a:lnTo>
                  <a:lnTo>
                    <a:pt x="3717" y="260"/>
                  </a:lnTo>
                  <a:lnTo>
                    <a:pt x="3732" y="251"/>
                  </a:lnTo>
                  <a:lnTo>
                    <a:pt x="3748" y="245"/>
                  </a:lnTo>
                  <a:lnTo>
                    <a:pt x="3766" y="238"/>
                  </a:lnTo>
                  <a:lnTo>
                    <a:pt x="3786" y="231"/>
                  </a:lnTo>
                  <a:lnTo>
                    <a:pt x="3828" y="220"/>
                  </a:lnTo>
                  <a:lnTo>
                    <a:pt x="3864" y="207"/>
                  </a:lnTo>
                  <a:lnTo>
                    <a:pt x="3897" y="194"/>
                  </a:lnTo>
                  <a:lnTo>
                    <a:pt x="3924" y="184"/>
                  </a:lnTo>
                  <a:lnTo>
                    <a:pt x="3944" y="175"/>
                  </a:lnTo>
                  <a:lnTo>
                    <a:pt x="3960" y="167"/>
                  </a:lnTo>
                  <a:lnTo>
                    <a:pt x="3969" y="162"/>
                  </a:lnTo>
                  <a:lnTo>
                    <a:pt x="3973" y="160"/>
                  </a:lnTo>
                  <a:lnTo>
                    <a:pt x="3973" y="752"/>
                  </a:lnTo>
                  <a:lnTo>
                    <a:pt x="1862" y="1503"/>
                  </a:lnTo>
                  <a:lnTo>
                    <a:pt x="0" y="205"/>
                  </a:lnTo>
                  <a:lnTo>
                    <a:pt x="0" y="0"/>
                  </a:lnTo>
                  <a:close/>
                </a:path>
              </a:pathLst>
            </a:custGeom>
            <a:solidFill>
              <a:srgbClr val="9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23" name="Freeform 11">
              <a:extLst>
                <a:ext uri="{FF2B5EF4-FFF2-40B4-BE49-F238E27FC236}">
                  <a16:creationId xmlns:a16="http://schemas.microsoft.com/office/drawing/2014/main" id="{F32C1933-1242-40D3-B765-3A245809F6E1}"/>
                </a:ext>
              </a:extLst>
            </p:cNvPr>
            <p:cNvSpPr>
              <a:spLocks/>
            </p:cNvSpPr>
            <p:nvPr/>
          </p:nvSpPr>
          <p:spPr bwMode="auto">
            <a:xfrm>
              <a:off x="3460" y="3434"/>
              <a:ext cx="1986" cy="751"/>
            </a:xfrm>
            <a:custGeom>
              <a:avLst/>
              <a:gdLst>
                <a:gd name="T0" fmla="*/ 7 w 3973"/>
                <a:gd name="T1" fmla="*/ 2 h 1503"/>
                <a:gd name="T2" fmla="*/ 51 w 3973"/>
                <a:gd name="T3" fmla="*/ 15 h 1503"/>
                <a:gd name="T4" fmla="*/ 123 w 3973"/>
                <a:gd name="T5" fmla="*/ 38 h 1503"/>
                <a:gd name="T6" fmla="*/ 209 w 3973"/>
                <a:gd name="T7" fmla="*/ 67 h 1503"/>
                <a:gd name="T8" fmla="*/ 290 w 3973"/>
                <a:gd name="T9" fmla="*/ 102 h 1503"/>
                <a:gd name="T10" fmla="*/ 358 w 3973"/>
                <a:gd name="T11" fmla="*/ 138 h 1503"/>
                <a:gd name="T12" fmla="*/ 423 w 3973"/>
                <a:gd name="T13" fmla="*/ 178 h 1503"/>
                <a:gd name="T14" fmla="*/ 497 w 3973"/>
                <a:gd name="T15" fmla="*/ 218 h 1503"/>
                <a:gd name="T16" fmla="*/ 586 w 3973"/>
                <a:gd name="T17" fmla="*/ 256 h 1503"/>
                <a:gd name="T18" fmla="*/ 681 w 3973"/>
                <a:gd name="T19" fmla="*/ 283 h 1503"/>
                <a:gd name="T20" fmla="*/ 773 w 3973"/>
                <a:gd name="T21" fmla="*/ 309 h 1503"/>
                <a:gd name="T22" fmla="*/ 837 w 3973"/>
                <a:gd name="T23" fmla="*/ 332 h 1503"/>
                <a:gd name="T24" fmla="*/ 875 w 3973"/>
                <a:gd name="T25" fmla="*/ 349 h 1503"/>
                <a:gd name="T26" fmla="*/ 926 w 3973"/>
                <a:gd name="T27" fmla="*/ 381 h 1503"/>
                <a:gd name="T28" fmla="*/ 987 w 3973"/>
                <a:gd name="T29" fmla="*/ 418 h 1503"/>
                <a:gd name="T30" fmla="*/ 1045 w 3973"/>
                <a:gd name="T31" fmla="*/ 449 h 1503"/>
                <a:gd name="T32" fmla="*/ 1094 w 3973"/>
                <a:gd name="T33" fmla="*/ 476 h 1503"/>
                <a:gd name="T34" fmla="*/ 1143 w 3973"/>
                <a:gd name="T35" fmla="*/ 503 h 1503"/>
                <a:gd name="T36" fmla="*/ 1220 w 3973"/>
                <a:gd name="T37" fmla="*/ 550 h 1503"/>
                <a:gd name="T38" fmla="*/ 1310 w 3973"/>
                <a:gd name="T39" fmla="*/ 605 h 1503"/>
                <a:gd name="T40" fmla="*/ 1398 w 3973"/>
                <a:gd name="T41" fmla="*/ 655 h 1503"/>
                <a:gd name="T42" fmla="*/ 1459 w 3973"/>
                <a:gd name="T43" fmla="*/ 690 h 1503"/>
                <a:gd name="T44" fmla="*/ 1501 w 3973"/>
                <a:gd name="T45" fmla="*/ 712 h 1503"/>
                <a:gd name="T46" fmla="*/ 1535 w 3973"/>
                <a:gd name="T47" fmla="*/ 730 h 1503"/>
                <a:gd name="T48" fmla="*/ 1584 w 3973"/>
                <a:gd name="T49" fmla="*/ 752 h 1503"/>
                <a:gd name="T50" fmla="*/ 1659 w 3973"/>
                <a:gd name="T51" fmla="*/ 779 h 1503"/>
                <a:gd name="T52" fmla="*/ 1742 w 3973"/>
                <a:gd name="T53" fmla="*/ 806 h 1503"/>
                <a:gd name="T54" fmla="*/ 1817 w 3973"/>
                <a:gd name="T55" fmla="*/ 826 h 1503"/>
                <a:gd name="T56" fmla="*/ 1862 w 3973"/>
                <a:gd name="T57" fmla="*/ 839 h 1503"/>
                <a:gd name="T58" fmla="*/ 1889 w 3973"/>
                <a:gd name="T59" fmla="*/ 833 h 1503"/>
                <a:gd name="T60" fmla="*/ 2035 w 3973"/>
                <a:gd name="T61" fmla="*/ 788 h 1503"/>
                <a:gd name="T62" fmla="*/ 2245 w 3973"/>
                <a:gd name="T63" fmla="*/ 726 h 1503"/>
                <a:gd name="T64" fmla="*/ 2394 w 3973"/>
                <a:gd name="T65" fmla="*/ 686 h 1503"/>
                <a:gd name="T66" fmla="*/ 2470 w 3973"/>
                <a:gd name="T67" fmla="*/ 670 h 1503"/>
                <a:gd name="T68" fmla="*/ 2543 w 3973"/>
                <a:gd name="T69" fmla="*/ 665 h 1503"/>
                <a:gd name="T70" fmla="*/ 2634 w 3973"/>
                <a:gd name="T71" fmla="*/ 646 h 1503"/>
                <a:gd name="T72" fmla="*/ 2735 w 3973"/>
                <a:gd name="T73" fmla="*/ 619 h 1503"/>
                <a:gd name="T74" fmla="*/ 2857 w 3973"/>
                <a:gd name="T75" fmla="*/ 585 h 1503"/>
                <a:gd name="T76" fmla="*/ 2998 w 3973"/>
                <a:gd name="T77" fmla="*/ 545 h 1503"/>
                <a:gd name="T78" fmla="*/ 3124 w 3973"/>
                <a:gd name="T79" fmla="*/ 505 h 1503"/>
                <a:gd name="T80" fmla="*/ 3243 w 3973"/>
                <a:gd name="T81" fmla="*/ 459 h 1503"/>
                <a:gd name="T82" fmla="*/ 3376 w 3973"/>
                <a:gd name="T83" fmla="*/ 412 h 1503"/>
                <a:gd name="T84" fmla="*/ 3492 w 3973"/>
                <a:gd name="T85" fmla="*/ 372 h 1503"/>
                <a:gd name="T86" fmla="*/ 3556 w 3973"/>
                <a:gd name="T87" fmla="*/ 347 h 1503"/>
                <a:gd name="T88" fmla="*/ 3624 w 3973"/>
                <a:gd name="T89" fmla="*/ 314 h 1503"/>
                <a:gd name="T90" fmla="*/ 3688 w 3973"/>
                <a:gd name="T91" fmla="*/ 276 h 1503"/>
                <a:gd name="T92" fmla="*/ 3732 w 3973"/>
                <a:gd name="T93" fmla="*/ 251 h 1503"/>
                <a:gd name="T94" fmla="*/ 3766 w 3973"/>
                <a:gd name="T95" fmla="*/ 238 h 1503"/>
                <a:gd name="T96" fmla="*/ 3828 w 3973"/>
                <a:gd name="T97" fmla="*/ 220 h 1503"/>
                <a:gd name="T98" fmla="*/ 3897 w 3973"/>
                <a:gd name="T99" fmla="*/ 194 h 1503"/>
                <a:gd name="T100" fmla="*/ 3944 w 3973"/>
                <a:gd name="T101" fmla="*/ 175 h 1503"/>
                <a:gd name="T102" fmla="*/ 3969 w 3973"/>
                <a:gd name="T103" fmla="*/ 162 h 1503"/>
                <a:gd name="T104" fmla="*/ 3973 w 3973"/>
                <a:gd name="T105" fmla="*/ 752 h 1503"/>
                <a:gd name="T106" fmla="*/ 0 w 3973"/>
                <a:gd name="T107" fmla="*/ 205 h 1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73" h="1503">
                  <a:moveTo>
                    <a:pt x="0" y="0"/>
                  </a:moveTo>
                  <a:lnTo>
                    <a:pt x="7" y="2"/>
                  </a:lnTo>
                  <a:lnTo>
                    <a:pt x="25" y="8"/>
                  </a:lnTo>
                  <a:lnTo>
                    <a:pt x="51" y="15"/>
                  </a:lnTo>
                  <a:lnTo>
                    <a:pt x="85" y="26"/>
                  </a:lnTo>
                  <a:lnTo>
                    <a:pt x="123" y="38"/>
                  </a:lnTo>
                  <a:lnTo>
                    <a:pt x="165" y="51"/>
                  </a:lnTo>
                  <a:lnTo>
                    <a:pt x="209" y="67"/>
                  </a:lnTo>
                  <a:lnTo>
                    <a:pt x="250" y="84"/>
                  </a:lnTo>
                  <a:lnTo>
                    <a:pt x="290" y="102"/>
                  </a:lnTo>
                  <a:lnTo>
                    <a:pt x="325" y="120"/>
                  </a:lnTo>
                  <a:lnTo>
                    <a:pt x="358" y="138"/>
                  </a:lnTo>
                  <a:lnTo>
                    <a:pt x="390" y="158"/>
                  </a:lnTo>
                  <a:lnTo>
                    <a:pt x="423" y="178"/>
                  </a:lnTo>
                  <a:lnTo>
                    <a:pt x="459" y="198"/>
                  </a:lnTo>
                  <a:lnTo>
                    <a:pt x="497" y="218"/>
                  </a:lnTo>
                  <a:lnTo>
                    <a:pt x="539" y="238"/>
                  </a:lnTo>
                  <a:lnTo>
                    <a:pt x="586" y="256"/>
                  </a:lnTo>
                  <a:lnTo>
                    <a:pt x="633" y="271"/>
                  </a:lnTo>
                  <a:lnTo>
                    <a:pt x="681" y="283"/>
                  </a:lnTo>
                  <a:lnTo>
                    <a:pt x="728" y="296"/>
                  </a:lnTo>
                  <a:lnTo>
                    <a:pt x="773" y="309"/>
                  </a:lnTo>
                  <a:lnTo>
                    <a:pt x="817" y="323"/>
                  </a:lnTo>
                  <a:lnTo>
                    <a:pt x="837" y="332"/>
                  </a:lnTo>
                  <a:lnTo>
                    <a:pt x="857" y="340"/>
                  </a:lnTo>
                  <a:lnTo>
                    <a:pt x="875" y="349"/>
                  </a:lnTo>
                  <a:lnTo>
                    <a:pt x="893" y="360"/>
                  </a:lnTo>
                  <a:lnTo>
                    <a:pt x="926" y="381"/>
                  </a:lnTo>
                  <a:lnTo>
                    <a:pt x="958" y="400"/>
                  </a:lnTo>
                  <a:lnTo>
                    <a:pt x="987" y="418"/>
                  </a:lnTo>
                  <a:lnTo>
                    <a:pt x="1016" y="434"/>
                  </a:lnTo>
                  <a:lnTo>
                    <a:pt x="1045" y="449"/>
                  </a:lnTo>
                  <a:lnTo>
                    <a:pt x="1071" y="463"/>
                  </a:lnTo>
                  <a:lnTo>
                    <a:pt x="1094" y="476"/>
                  </a:lnTo>
                  <a:lnTo>
                    <a:pt x="1118" y="488"/>
                  </a:lnTo>
                  <a:lnTo>
                    <a:pt x="1143" y="503"/>
                  </a:lnTo>
                  <a:lnTo>
                    <a:pt x="1180" y="525"/>
                  </a:lnTo>
                  <a:lnTo>
                    <a:pt x="1220" y="550"/>
                  </a:lnTo>
                  <a:lnTo>
                    <a:pt x="1265" y="576"/>
                  </a:lnTo>
                  <a:lnTo>
                    <a:pt x="1310" y="605"/>
                  </a:lnTo>
                  <a:lnTo>
                    <a:pt x="1356" y="630"/>
                  </a:lnTo>
                  <a:lnTo>
                    <a:pt x="1398" y="655"/>
                  </a:lnTo>
                  <a:lnTo>
                    <a:pt x="1432" y="674"/>
                  </a:lnTo>
                  <a:lnTo>
                    <a:pt x="1459" y="690"/>
                  </a:lnTo>
                  <a:lnTo>
                    <a:pt x="1481" y="703"/>
                  </a:lnTo>
                  <a:lnTo>
                    <a:pt x="1501" y="712"/>
                  </a:lnTo>
                  <a:lnTo>
                    <a:pt x="1517" y="721"/>
                  </a:lnTo>
                  <a:lnTo>
                    <a:pt x="1535" y="730"/>
                  </a:lnTo>
                  <a:lnTo>
                    <a:pt x="1557" y="741"/>
                  </a:lnTo>
                  <a:lnTo>
                    <a:pt x="1584" y="752"/>
                  </a:lnTo>
                  <a:lnTo>
                    <a:pt x="1617" y="764"/>
                  </a:lnTo>
                  <a:lnTo>
                    <a:pt x="1659" y="779"/>
                  </a:lnTo>
                  <a:lnTo>
                    <a:pt x="1701" y="792"/>
                  </a:lnTo>
                  <a:lnTo>
                    <a:pt x="1742" y="806"/>
                  </a:lnTo>
                  <a:lnTo>
                    <a:pt x="1782" y="817"/>
                  </a:lnTo>
                  <a:lnTo>
                    <a:pt x="1817" y="826"/>
                  </a:lnTo>
                  <a:lnTo>
                    <a:pt x="1844" y="835"/>
                  </a:lnTo>
                  <a:lnTo>
                    <a:pt x="1862" y="839"/>
                  </a:lnTo>
                  <a:lnTo>
                    <a:pt x="1868" y="841"/>
                  </a:lnTo>
                  <a:lnTo>
                    <a:pt x="1889" y="833"/>
                  </a:lnTo>
                  <a:lnTo>
                    <a:pt x="1949" y="815"/>
                  </a:lnTo>
                  <a:lnTo>
                    <a:pt x="2035" y="788"/>
                  </a:lnTo>
                  <a:lnTo>
                    <a:pt x="2136" y="757"/>
                  </a:lnTo>
                  <a:lnTo>
                    <a:pt x="2245" y="726"/>
                  </a:lnTo>
                  <a:lnTo>
                    <a:pt x="2347" y="697"/>
                  </a:lnTo>
                  <a:lnTo>
                    <a:pt x="2394" y="686"/>
                  </a:lnTo>
                  <a:lnTo>
                    <a:pt x="2436" y="677"/>
                  </a:lnTo>
                  <a:lnTo>
                    <a:pt x="2470" y="670"/>
                  </a:lnTo>
                  <a:lnTo>
                    <a:pt x="2497" y="668"/>
                  </a:lnTo>
                  <a:lnTo>
                    <a:pt x="2543" y="665"/>
                  </a:lnTo>
                  <a:lnTo>
                    <a:pt x="2588" y="655"/>
                  </a:lnTo>
                  <a:lnTo>
                    <a:pt x="2634" y="646"/>
                  </a:lnTo>
                  <a:lnTo>
                    <a:pt x="2683" y="634"/>
                  </a:lnTo>
                  <a:lnTo>
                    <a:pt x="2735" y="619"/>
                  </a:lnTo>
                  <a:lnTo>
                    <a:pt x="2793" y="603"/>
                  </a:lnTo>
                  <a:lnTo>
                    <a:pt x="2857" y="585"/>
                  </a:lnTo>
                  <a:lnTo>
                    <a:pt x="2928" y="565"/>
                  </a:lnTo>
                  <a:lnTo>
                    <a:pt x="2998" y="545"/>
                  </a:lnTo>
                  <a:lnTo>
                    <a:pt x="3062" y="525"/>
                  </a:lnTo>
                  <a:lnTo>
                    <a:pt x="3124" y="505"/>
                  </a:lnTo>
                  <a:lnTo>
                    <a:pt x="3183" y="483"/>
                  </a:lnTo>
                  <a:lnTo>
                    <a:pt x="3243" y="459"/>
                  </a:lnTo>
                  <a:lnTo>
                    <a:pt x="3307" y="436"/>
                  </a:lnTo>
                  <a:lnTo>
                    <a:pt x="3376" y="412"/>
                  </a:lnTo>
                  <a:lnTo>
                    <a:pt x="3454" y="385"/>
                  </a:lnTo>
                  <a:lnTo>
                    <a:pt x="3492" y="372"/>
                  </a:lnTo>
                  <a:lnTo>
                    <a:pt x="3525" y="360"/>
                  </a:lnTo>
                  <a:lnTo>
                    <a:pt x="3556" y="347"/>
                  </a:lnTo>
                  <a:lnTo>
                    <a:pt x="3581" y="336"/>
                  </a:lnTo>
                  <a:lnTo>
                    <a:pt x="3624" y="314"/>
                  </a:lnTo>
                  <a:lnTo>
                    <a:pt x="3659" y="294"/>
                  </a:lnTo>
                  <a:lnTo>
                    <a:pt x="3688" y="276"/>
                  </a:lnTo>
                  <a:lnTo>
                    <a:pt x="3717" y="260"/>
                  </a:lnTo>
                  <a:lnTo>
                    <a:pt x="3732" y="251"/>
                  </a:lnTo>
                  <a:lnTo>
                    <a:pt x="3748" y="245"/>
                  </a:lnTo>
                  <a:lnTo>
                    <a:pt x="3766" y="238"/>
                  </a:lnTo>
                  <a:lnTo>
                    <a:pt x="3786" y="231"/>
                  </a:lnTo>
                  <a:lnTo>
                    <a:pt x="3828" y="220"/>
                  </a:lnTo>
                  <a:lnTo>
                    <a:pt x="3864" y="207"/>
                  </a:lnTo>
                  <a:lnTo>
                    <a:pt x="3897" y="194"/>
                  </a:lnTo>
                  <a:lnTo>
                    <a:pt x="3924" y="184"/>
                  </a:lnTo>
                  <a:lnTo>
                    <a:pt x="3944" y="175"/>
                  </a:lnTo>
                  <a:lnTo>
                    <a:pt x="3960" y="167"/>
                  </a:lnTo>
                  <a:lnTo>
                    <a:pt x="3969" y="162"/>
                  </a:lnTo>
                  <a:lnTo>
                    <a:pt x="3973" y="160"/>
                  </a:lnTo>
                  <a:lnTo>
                    <a:pt x="3973" y="752"/>
                  </a:lnTo>
                  <a:lnTo>
                    <a:pt x="1862" y="1503"/>
                  </a:lnTo>
                  <a:lnTo>
                    <a:pt x="0" y="20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24" name="Freeform 12">
              <a:extLst>
                <a:ext uri="{FF2B5EF4-FFF2-40B4-BE49-F238E27FC236}">
                  <a16:creationId xmlns:a16="http://schemas.microsoft.com/office/drawing/2014/main" id="{79353153-48A9-42F4-AA1A-0F1379B7B250}"/>
                </a:ext>
              </a:extLst>
            </p:cNvPr>
            <p:cNvSpPr>
              <a:spLocks/>
            </p:cNvSpPr>
            <p:nvPr/>
          </p:nvSpPr>
          <p:spPr bwMode="auto">
            <a:xfrm>
              <a:off x="4118" y="3513"/>
              <a:ext cx="1332" cy="458"/>
            </a:xfrm>
            <a:custGeom>
              <a:avLst/>
              <a:gdLst>
                <a:gd name="T0" fmla="*/ 1771 w 2664"/>
                <a:gd name="T1" fmla="*/ 285 h 915"/>
                <a:gd name="T2" fmla="*/ 1777 w 2664"/>
                <a:gd name="T3" fmla="*/ 305 h 915"/>
                <a:gd name="T4" fmla="*/ 1779 w 2664"/>
                <a:gd name="T5" fmla="*/ 348 h 915"/>
                <a:gd name="T6" fmla="*/ 1773 w 2664"/>
                <a:gd name="T7" fmla="*/ 403 h 915"/>
                <a:gd name="T8" fmla="*/ 1759 w 2664"/>
                <a:gd name="T9" fmla="*/ 443 h 915"/>
                <a:gd name="T10" fmla="*/ 1742 w 2664"/>
                <a:gd name="T11" fmla="*/ 461 h 915"/>
                <a:gd name="T12" fmla="*/ 1717 w 2664"/>
                <a:gd name="T13" fmla="*/ 474 h 915"/>
                <a:gd name="T14" fmla="*/ 1657 w 2664"/>
                <a:gd name="T15" fmla="*/ 492 h 915"/>
                <a:gd name="T16" fmla="*/ 1575 w 2664"/>
                <a:gd name="T17" fmla="*/ 523 h 915"/>
                <a:gd name="T18" fmla="*/ 1532 w 2664"/>
                <a:gd name="T19" fmla="*/ 528 h 915"/>
                <a:gd name="T20" fmla="*/ 1503 w 2664"/>
                <a:gd name="T21" fmla="*/ 512 h 915"/>
                <a:gd name="T22" fmla="*/ 1468 w 2664"/>
                <a:gd name="T23" fmla="*/ 483 h 915"/>
                <a:gd name="T24" fmla="*/ 1446 w 2664"/>
                <a:gd name="T25" fmla="*/ 465 h 915"/>
                <a:gd name="T26" fmla="*/ 546 w 2664"/>
                <a:gd name="T27" fmla="*/ 675 h 915"/>
                <a:gd name="T28" fmla="*/ 379 w 2664"/>
                <a:gd name="T29" fmla="*/ 572 h 915"/>
                <a:gd name="T30" fmla="*/ 96 w 2664"/>
                <a:gd name="T31" fmla="*/ 397 h 915"/>
                <a:gd name="T32" fmla="*/ 2 w 2664"/>
                <a:gd name="T33" fmla="*/ 343 h 915"/>
                <a:gd name="T34" fmla="*/ 3 w 2664"/>
                <a:gd name="T35" fmla="*/ 354 h 915"/>
                <a:gd name="T36" fmla="*/ 52 w 2664"/>
                <a:gd name="T37" fmla="*/ 426 h 915"/>
                <a:gd name="T38" fmla="*/ 158 w 2664"/>
                <a:gd name="T39" fmla="*/ 557 h 915"/>
                <a:gd name="T40" fmla="*/ 347 w 2664"/>
                <a:gd name="T41" fmla="*/ 760 h 915"/>
                <a:gd name="T42" fmla="*/ 463 w 2664"/>
                <a:gd name="T43" fmla="*/ 864 h 915"/>
                <a:gd name="T44" fmla="*/ 524 w 2664"/>
                <a:gd name="T45" fmla="*/ 907 h 915"/>
                <a:gd name="T46" fmla="*/ 546 w 2664"/>
                <a:gd name="T47" fmla="*/ 915 h 915"/>
                <a:gd name="T48" fmla="*/ 559 w 2664"/>
                <a:gd name="T49" fmla="*/ 906 h 915"/>
                <a:gd name="T50" fmla="*/ 630 w 2664"/>
                <a:gd name="T51" fmla="*/ 864 h 915"/>
                <a:gd name="T52" fmla="*/ 684 w 2664"/>
                <a:gd name="T53" fmla="*/ 842 h 915"/>
                <a:gd name="T54" fmla="*/ 744 w 2664"/>
                <a:gd name="T55" fmla="*/ 828 h 915"/>
                <a:gd name="T56" fmla="*/ 804 w 2664"/>
                <a:gd name="T57" fmla="*/ 829 h 915"/>
                <a:gd name="T58" fmla="*/ 887 w 2664"/>
                <a:gd name="T59" fmla="*/ 824 h 915"/>
                <a:gd name="T60" fmla="*/ 1094 w 2664"/>
                <a:gd name="T61" fmla="*/ 784 h 915"/>
                <a:gd name="T62" fmla="*/ 1265 w 2664"/>
                <a:gd name="T63" fmla="*/ 733 h 915"/>
                <a:gd name="T64" fmla="*/ 1406 w 2664"/>
                <a:gd name="T65" fmla="*/ 682 h 915"/>
                <a:gd name="T66" fmla="*/ 1583 w 2664"/>
                <a:gd name="T67" fmla="*/ 619 h 915"/>
                <a:gd name="T68" fmla="*/ 1728 w 2664"/>
                <a:gd name="T69" fmla="*/ 552 h 915"/>
                <a:gd name="T70" fmla="*/ 1791 w 2664"/>
                <a:gd name="T71" fmla="*/ 510 h 915"/>
                <a:gd name="T72" fmla="*/ 1867 w 2664"/>
                <a:gd name="T73" fmla="*/ 450 h 915"/>
                <a:gd name="T74" fmla="*/ 1915 w 2664"/>
                <a:gd name="T75" fmla="*/ 419 h 915"/>
                <a:gd name="T76" fmla="*/ 1980 w 2664"/>
                <a:gd name="T77" fmla="*/ 394 h 915"/>
                <a:gd name="T78" fmla="*/ 2127 w 2664"/>
                <a:gd name="T79" fmla="*/ 356 h 915"/>
                <a:gd name="T80" fmla="*/ 2287 w 2664"/>
                <a:gd name="T81" fmla="*/ 309 h 915"/>
                <a:gd name="T82" fmla="*/ 2406 w 2664"/>
                <a:gd name="T83" fmla="*/ 263 h 915"/>
                <a:gd name="T84" fmla="*/ 2524 w 2664"/>
                <a:gd name="T85" fmla="*/ 200 h 915"/>
                <a:gd name="T86" fmla="*/ 2635 w 2664"/>
                <a:gd name="T87" fmla="*/ 134 h 915"/>
                <a:gd name="T88" fmla="*/ 2664 w 2664"/>
                <a:gd name="T89" fmla="*/ 0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64" h="915">
                  <a:moveTo>
                    <a:pt x="2664" y="0"/>
                  </a:moveTo>
                  <a:lnTo>
                    <a:pt x="1771" y="283"/>
                  </a:lnTo>
                  <a:lnTo>
                    <a:pt x="1771" y="285"/>
                  </a:lnTo>
                  <a:lnTo>
                    <a:pt x="1773" y="289"/>
                  </a:lnTo>
                  <a:lnTo>
                    <a:pt x="1775" y="296"/>
                  </a:lnTo>
                  <a:lnTo>
                    <a:pt x="1777" y="305"/>
                  </a:lnTo>
                  <a:lnTo>
                    <a:pt x="1779" y="318"/>
                  </a:lnTo>
                  <a:lnTo>
                    <a:pt x="1780" y="332"/>
                  </a:lnTo>
                  <a:lnTo>
                    <a:pt x="1779" y="348"/>
                  </a:lnTo>
                  <a:lnTo>
                    <a:pt x="1779" y="367"/>
                  </a:lnTo>
                  <a:lnTo>
                    <a:pt x="1775" y="385"/>
                  </a:lnTo>
                  <a:lnTo>
                    <a:pt x="1773" y="403"/>
                  </a:lnTo>
                  <a:lnTo>
                    <a:pt x="1768" y="421"/>
                  </a:lnTo>
                  <a:lnTo>
                    <a:pt x="1762" y="436"/>
                  </a:lnTo>
                  <a:lnTo>
                    <a:pt x="1759" y="443"/>
                  </a:lnTo>
                  <a:lnTo>
                    <a:pt x="1753" y="448"/>
                  </a:lnTo>
                  <a:lnTo>
                    <a:pt x="1748" y="456"/>
                  </a:lnTo>
                  <a:lnTo>
                    <a:pt x="1742" y="461"/>
                  </a:lnTo>
                  <a:lnTo>
                    <a:pt x="1735" y="465"/>
                  </a:lnTo>
                  <a:lnTo>
                    <a:pt x="1726" y="470"/>
                  </a:lnTo>
                  <a:lnTo>
                    <a:pt x="1717" y="474"/>
                  </a:lnTo>
                  <a:lnTo>
                    <a:pt x="1708" y="475"/>
                  </a:lnTo>
                  <a:lnTo>
                    <a:pt x="1684" y="483"/>
                  </a:lnTo>
                  <a:lnTo>
                    <a:pt x="1657" y="492"/>
                  </a:lnTo>
                  <a:lnTo>
                    <a:pt x="1630" y="503"/>
                  </a:lnTo>
                  <a:lnTo>
                    <a:pt x="1602" y="514"/>
                  </a:lnTo>
                  <a:lnTo>
                    <a:pt x="1575" y="523"/>
                  </a:lnTo>
                  <a:lnTo>
                    <a:pt x="1552" y="526"/>
                  </a:lnTo>
                  <a:lnTo>
                    <a:pt x="1541" y="528"/>
                  </a:lnTo>
                  <a:lnTo>
                    <a:pt x="1532" y="528"/>
                  </a:lnTo>
                  <a:lnTo>
                    <a:pt x="1523" y="526"/>
                  </a:lnTo>
                  <a:lnTo>
                    <a:pt x="1515" y="521"/>
                  </a:lnTo>
                  <a:lnTo>
                    <a:pt x="1503" y="512"/>
                  </a:lnTo>
                  <a:lnTo>
                    <a:pt x="1492" y="501"/>
                  </a:lnTo>
                  <a:lnTo>
                    <a:pt x="1479" y="492"/>
                  </a:lnTo>
                  <a:lnTo>
                    <a:pt x="1468" y="483"/>
                  </a:lnTo>
                  <a:lnTo>
                    <a:pt x="1459" y="475"/>
                  </a:lnTo>
                  <a:lnTo>
                    <a:pt x="1450" y="468"/>
                  </a:lnTo>
                  <a:lnTo>
                    <a:pt x="1446" y="465"/>
                  </a:lnTo>
                  <a:lnTo>
                    <a:pt x="1445" y="463"/>
                  </a:lnTo>
                  <a:lnTo>
                    <a:pt x="1437" y="392"/>
                  </a:lnTo>
                  <a:lnTo>
                    <a:pt x="546" y="675"/>
                  </a:lnTo>
                  <a:lnTo>
                    <a:pt x="523" y="661"/>
                  </a:lnTo>
                  <a:lnTo>
                    <a:pt x="464" y="624"/>
                  </a:lnTo>
                  <a:lnTo>
                    <a:pt x="379" y="572"/>
                  </a:lnTo>
                  <a:lnTo>
                    <a:pt x="281" y="512"/>
                  </a:lnTo>
                  <a:lnTo>
                    <a:pt x="183" y="450"/>
                  </a:lnTo>
                  <a:lnTo>
                    <a:pt x="96" y="397"/>
                  </a:lnTo>
                  <a:lnTo>
                    <a:pt x="33" y="359"/>
                  </a:lnTo>
                  <a:lnTo>
                    <a:pt x="3" y="343"/>
                  </a:lnTo>
                  <a:lnTo>
                    <a:pt x="2" y="343"/>
                  </a:lnTo>
                  <a:lnTo>
                    <a:pt x="0" y="345"/>
                  </a:lnTo>
                  <a:lnTo>
                    <a:pt x="2" y="348"/>
                  </a:lnTo>
                  <a:lnTo>
                    <a:pt x="3" y="354"/>
                  </a:lnTo>
                  <a:lnTo>
                    <a:pt x="13" y="372"/>
                  </a:lnTo>
                  <a:lnTo>
                    <a:pt x="31" y="396"/>
                  </a:lnTo>
                  <a:lnTo>
                    <a:pt x="52" y="426"/>
                  </a:lnTo>
                  <a:lnTo>
                    <a:pt x="82" y="463"/>
                  </a:lnTo>
                  <a:lnTo>
                    <a:pt x="116" y="506"/>
                  </a:lnTo>
                  <a:lnTo>
                    <a:pt x="158" y="557"/>
                  </a:lnTo>
                  <a:lnTo>
                    <a:pt x="218" y="628"/>
                  </a:lnTo>
                  <a:lnTo>
                    <a:pt x="283" y="695"/>
                  </a:lnTo>
                  <a:lnTo>
                    <a:pt x="347" y="760"/>
                  </a:lnTo>
                  <a:lnTo>
                    <a:pt x="408" y="817"/>
                  </a:lnTo>
                  <a:lnTo>
                    <a:pt x="435" y="842"/>
                  </a:lnTo>
                  <a:lnTo>
                    <a:pt x="463" y="864"/>
                  </a:lnTo>
                  <a:lnTo>
                    <a:pt x="486" y="882"/>
                  </a:lnTo>
                  <a:lnTo>
                    <a:pt x="506" y="897"/>
                  </a:lnTo>
                  <a:lnTo>
                    <a:pt x="524" y="907"/>
                  </a:lnTo>
                  <a:lnTo>
                    <a:pt x="537" y="913"/>
                  </a:lnTo>
                  <a:lnTo>
                    <a:pt x="543" y="915"/>
                  </a:lnTo>
                  <a:lnTo>
                    <a:pt x="546" y="915"/>
                  </a:lnTo>
                  <a:lnTo>
                    <a:pt x="550" y="915"/>
                  </a:lnTo>
                  <a:lnTo>
                    <a:pt x="552" y="913"/>
                  </a:lnTo>
                  <a:lnTo>
                    <a:pt x="559" y="906"/>
                  </a:lnTo>
                  <a:lnTo>
                    <a:pt x="575" y="895"/>
                  </a:lnTo>
                  <a:lnTo>
                    <a:pt x="599" y="880"/>
                  </a:lnTo>
                  <a:lnTo>
                    <a:pt x="630" y="864"/>
                  </a:lnTo>
                  <a:lnTo>
                    <a:pt x="648" y="855"/>
                  </a:lnTo>
                  <a:lnTo>
                    <a:pt x="666" y="848"/>
                  </a:lnTo>
                  <a:lnTo>
                    <a:pt x="684" y="842"/>
                  </a:lnTo>
                  <a:lnTo>
                    <a:pt x="704" y="835"/>
                  </a:lnTo>
                  <a:lnTo>
                    <a:pt x="724" y="831"/>
                  </a:lnTo>
                  <a:lnTo>
                    <a:pt x="744" y="828"/>
                  </a:lnTo>
                  <a:lnTo>
                    <a:pt x="764" y="828"/>
                  </a:lnTo>
                  <a:lnTo>
                    <a:pt x="784" y="829"/>
                  </a:lnTo>
                  <a:lnTo>
                    <a:pt x="804" y="829"/>
                  </a:lnTo>
                  <a:lnTo>
                    <a:pt x="829" y="829"/>
                  </a:lnTo>
                  <a:lnTo>
                    <a:pt x="857" y="828"/>
                  </a:lnTo>
                  <a:lnTo>
                    <a:pt x="887" y="824"/>
                  </a:lnTo>
                  <a:lnTo>
                    <a:pt x="953" y="815"/>
                  </a:lnTo>
                  <a:lnTo>
                    <a:pt x="1023" y="800"/>
                  </a:lnTo>
                  <a:lnTo>
                    <a:pt x="1094" y="784"/>
                  </a:lnTo>
                  <a:lnTo>
                    <a:pt x="1160" y="766"/>
                  </a:lnTo>
                  <a:lnTo>
                    <a:pt x="1218" y="748"/>
                  </a:lnTo>
                  <a:lnTo>
                    <a:pt x="1265" y="733"/>
                  </a:lnTo>
                  <a:lnTo>
                    <a:pt x="1307" y="717"/>
                  </a:lnTo>
                  <a:lnTo>
                    <a:pt x="1354" y="701"/>
                  </a:lnTo>
                  <a:lnTo>
                    <a:pt x="1406" y="682"/>
                  </a:lnTo>
                  <a:lnTo>
                    <a:pt x="1463" y="664"/>
                  </a:lnTo>
                  <a:lnTo>
                    <a:pt x="1523" y="642"/>
                  </a:lnTo>
                  <a:lnTo>
                    <a:pt x="1583" y="619"/>
                  </a:lnTo>
                  <a:lnTo>
                    <a:pt x="1642" y="593"/>
                  </a:lnTo>
                  <a:lnTo>
                    <a:pt x="1700" y="566"/>
                  </a:lnTo>
                  <a:lnTo>
                    <a:pt x="1728" y="552"/>
                  </a:lnTo>
                  <a:lnTo>
                    <a:pt x="1751" y="537"/>
                  </a:lnTo>
                  <a:lnTo>
                    <a:pt x="1773" y="524"/>
                  </a:lnTo>
                  <a:lnTo>
                    <a:pt x="1791" y="510"/>
                  </a:lnTo>
                  <a:lnTo>
                    <a:pt x="1824" y="485"/>
                  </a:lnTo>
                  <a:lnTo>
                    <a:pt x="1853" y="461"/>
                  </a:lnTo>
                  <a:lnTo>
                    <a:pt x="1867" y="450"/>
                  </a:lnTo>
                  <a:lnTo>
                    <a:pt x="1882" y="439"/>
                  </a:lnTo>
                  <a:lnTo>
                    <a:pt x="1896" y="428"/>
                  </a:lnTo>
                  <a:lnTo>
                    <a:pt x="1915" y="419"/>
                  </a:lnTo>
                  <a:lnTo>
                    <a:pt x="1935" y="410"/>
                  </a:lnTo>
                  <a:lnTo>
                    <a:pt x="1956" y="401"/>
                  </a:lnTo>
                  <a:lnTo>
                    <a:pt x="1980" y="394"/>
                  </a:lnTo>
                  <a:lnTo>
                    <a:pt x="2009" y="387"/>
                  </a:lnTo>
                  <a:lnTo>
                    <a:pt x="2069" y="372"/>
                  </a:lnTo>
                  <a:lnTo>
                    <a:pt x="2127" y="356"/>
                  </a:lnTo>
                  <a:lnTo>
                    <a:pt x="2183" y="341"/>
                  </a:lnTo>
                  <a:lnTo>
                    <a:pt x="2236" y="325"/>
                  </a:lnTo>
                  <a:lnTo>
                    <a:pt x="2287" y="309"/>
                  </a:lnTo>
                  <a:lnTo>
                    <a:pt x="2332" y="294"/>
                  </a:lnTo>
                  <a:lnTo>
                    <a:pt x="2372" y="279"/>
                  </a:lnTo>
                  <a:lnTo>
                    <a:pt x="2406" y="263"/>
                  </a:lnTo>
                  <a:lnTo>
                    <a:pt x="2441" y="247"/>
                  </a:lnTo>
                  <a:lnTo>
                    <a:pt x="2483" y="225"/>
                  </a:lnTo>
                  <a:lnTo>
                    <a:pt x="2524" y="200"/>
                  </a:lnTo>
                  <a:lnTo>
                    <a:pt x="2566" y="176"/>
                  </a:lnTo>
                  <a:lnTo>
                    <a:pt x="2604" y="152"/>
                  </a:lnTo>
                  <a:lnTo>
                    <a:pt x="2635" y="134"/>
                  </a:lnTo>
                  <a:lnTo>
                    <a:pt x="2655" y="122"/>
                  </a:lnTo>
                  <a:lnTo>
                    <a:pt x="2664" y="116"/>
                  </a:lnTo>
                  <a:lnTo>
                    <a:pt x="2664" y="0"/>
                  </a:lnTo>
                  <a:close/>
                </a:path>
              </a:pathLst>
            </a:custGeom>
            <a:solidFill>
              <a:srgbClr val="FF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25" name="Freeform 13">
              <a:extLst>
                <a:ext uri="{FF2B5EF4-FFF2-40B4-BE49-F238E27FC236}">
                  <a16:creationId xmlns:a16="http://schemas.microsoft.com/office/drawing/2014/main" id="{8BE1B91A-48CF-4877-AA93-C60B5D04B86C}"/>
                </a:ext>
              </a:extLst>
            </p:cNvPr>
            <p:cNvSpPr>
              <a:spLocks/>
            </p:cNvSpPr>
            <p:nvPr/>
          </p:nvSpPr>
          <p:spPr bwMode="auto">
            <a:xfrm>
              <a:off x="4118" y="3513"/>
              <a:ext cx="1332" cy="458"/>
            </a:xfrm>
            <a:custGeom>
              <a:avLst/>
              <a:gdLst>
                <a:gd name="T0" fmla="*/ 1771 w 2664"/>
                <a:gd name="T1" fmla="*/ 285 h 915"/>
                <a:gd name="T2" fmla="*/ 1777 w 2664"/>
                <a:gd name="T3" fmla="*/ 305 h 915"/>
                <a:gd name="T4" fmla="*/ 1779 w 2664"/>
                <a:gd name="T5" fmla="*/ 348 h 915"/>
                <a:gd name="T6" fmla="*/ 1773 w 2664"/>
                <a:gd name="T7" fmla="*/ 403 h 915"/>
                <a:gd name="T8" fmla="*/ 1759 w 2664"/>
                <a:gd name="T9" fmla="*/ 443 h 915"/>
                <a:gd name="T10" fmla="*/ 1742 w 2664"/>
                <a:gd name="T11" fmla="*/ 461 h 915"/>
                <a:gd name="T12" fmla="*/ 1717 w 2664"/>
                <a:gd name="T13" fmla="*/ 474 h 915"/>
                <a:gd name="T14" fmla="*/ 1657 w 2664"/>
                <a:gd name="T15" fmla="*/ 492 h 915"/>
                <a:gd name="T16" fmla="*/ 1575 w 2664"/>
                <a:gd name="T17" fmla="*/ 523 h 915"/>
                <a:gd name="T18" fmla="*/ 1532 w 2664"/>
                <a:gd name="T19" fmla="*/ 528 h 915"/>
                <a:gd name="T20" fmla="*/ 1503 w 2664"/>
                <a:gd name="T21" fmla="*/ 512 h 915"/>
                <a:gd name="T22" fmla="*/ 1468 w 2664"/>
                <a:gd name="T23" fmla="*/ 483 h 915"/>
                <a:gd name="T24" fmla="*/ 1446 w 2664"/>
                <a:gd name="T25" fmla="*/ 465 h 915"/>
                <a:gd name="T26" fmla="*/ 546 w 2664"/>
                <a:gd name="T27" fmla="*/ 675 h 915"/>
                <a:gd name="T28" fmla="*/ 379 w 2664"/>
                <a:gd name="T29" fmla="*/ 572 h 915"/>
                <a:gd name="T30" fmla="*/ 96 w 2664"/>
                <a:gd name="T31" fmla="*/ 397 h 915"/>
                <a:gd name="T32" fmla="*/ 2 w 2664"/>
                <a:gd name="T33" fmla="*/ 343 h 915"/>
                <a:gd name="T34" fmla="*/ 3 w 2664"/>
                <a:gd name="T35" fmla="*/ 354 h 915"/>
                <a:gd name="T36" fmla="*/ 52 w 2664"/>
                <a:gd name="T37" fmla="*/ 426 h 915"/>
                <a:gd name="T38" fmla="*/ 158 w 2664"/>
                <a:gd name="T39" fmla="*/ 557 h 915"/>
                <a:gd name="T40" fmla="*/ 347 w 2664"/>
                <a:gd name="T41" fmla="*/ 760 h 915"/>
                <a:gd name="T42" fmla="*/ 463 w 2664"/>
                <a:gd name="T43" fmla="*/ 864 h 915"/>
                <a:gd name="T44" fmla="*/ 524 w 2664"/>
                <a:gd name="T45" fmla="*/ 907 h 915"/>
                <a:gd name="T46" fmla="*/ 546 w 2664"/>
                <a:gd name="T47" fmla="*/ 915 h 915"/>
                <a:gd name="T48" fmla="*/ 559 w 2664"/>
                <a:gd name="T49" fmla="*/ 906 h 915"/>
                <a:gd name="T50" fmla="*/ 630 w 2664"/>
                <a:gd name="T51" fmla="*/ 864 h 915"/>
                <a:gd name="T52" fmla="*/ 684 w 2664"/>
                <a:gd name="T53" fmla="*/ 842 h 915"/>
                <a:gd name="T54" fmla="*/ 744 w 2664"/>
                <a:gd name="T55" fmla="*/ 828 h 915"/>
                <a:gd name="T56" fmla="*/ 804 w 2664"/>
                <a:gd name="T57" fmla="*/ 829 h 915"/>
                <a:gd name="T58" fmla="*/ 887 w 2664"/>
                <a:gd name="T59" fmla="*/ 824 h 915"/>
                <a:gd name="T60" fmla="*/ 1094 w 2664"/>
                <a:gd name="T61" fmla="*/ 784 h 915"/>
                <a:gd name="T62" fmla="*/ 1265 w 2664"/>
                <a:gd name="T63" fmla="*/ 733 h 915"/>
                <a:gd name="T64" fmla="*/ 1406 w 2664"/>
                <a:gd name="T65" fmla="*/ 682 h 915"/>
                <a:gd name="T66" fmla="*/ 1583 w 2664"/>
                <a:gd name="T67" fmla="*/ 619 h 915"/>
                <a:gd name="T68" fmla="*/ 1728 w 2664"/>
                <a:gd name="T69" fmla="*/ 552 h 915"/>
                <a:gd name="T70" fmla="*/ 1791 w 2664"/>
                <a:gd name="T71" fmla="*/ 510 h 915"/>
                <a:gd name="T72" fmla="*/ 1867 w 2664"/>
                <a:gd name="T73" fmla="*/ 450 h 915"/>
                <a:gd name="T74" fmla="*/ 1915 w 2664"/>
                <a:gd name="T75" fmla="*/ 419 h 915"/>
                <a:gd name="T76" fmla="*/ 1980 w 2664"/>
                <a:gd name="T77" fmla="*/ 394 h 915"/>
                <a:gd name="T78" fmla="*/ 2127 w 2664"/>
                <a:gd name="T79" fmla="*/ 356 h 915"/>
                <a:gd name="T80" fmla="*/ 2287 w 2664"/>
                <a:gd name="T81" fmla="*/ 309 h 915"/>
                <a:gd name="T82" fmla="*/ 2406 w 2664"/>
                <a:gd name="T83" fmla="*/ 263 h 915"/>
                <a:gd name="T84" fmla="*/ 2524 w 2664"/>
                <a:gd name="T85" fmla="*/ 200 h 915"/>
                <a:gd name="T86" fmla="*/ 2635 w 2664"/>
                <a:gd name="T87" fmla="*/ 134 h 915"/>
                <a:gd name="T88" fmla="*/ 2664 w 2664"/>
                <a:gd name="T89" fmla="*/ 0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64" h="915">
                  <a:moveTo>
                    <a:pt x="2664" y="0"/>
                  </a:moveTo>
                  <a:lnTo>
                    <a:pt x="1771" y="283"/>
                  </a:lnTo>
                  <a:lnTo>
                    <a:pt x="1771" y="285"/>
                  </a:lnTo>
                  <a:lnTo>
                    <a:pt x="1773" y="289"/>
                  </a:lnTo>
                  <a:lnTo>
                    <a:pt x="1775" y="296"/>
                  </a:lnTo>
                  <a:lnTo>
                    <a:pt x="1777" y="305"/>
                  </a:lnTo>
                  <a:lnTo>
                    <a:pt x="1779" y="318"/>
                  </a:lnTo>
                  <a:lnTo>
                    <a:pt x="1780" y="332"/>
                  </a:lnTo>
                  <a:lnTo>
                    <a:pt x="1779" y="348"/>
                  </a:lnTo>
                  <a:lnTo>
                    <a:pt x="1779" y="367"/>
                  </a:lnTo>
                  <a:lnTo>
                    <a:pt x="1775" y="385"/>
                  </a:lnTo>
                  <a:lnTo>
                    <a:pt x="1773" y="403"/>
                  </a:lnTo>
                  <a:lnTo>
                    <a:pt x="1768" y="421"/>
                  </a:lnTo>
                  <a:lnTo>
                    <a:pt x="1762" y="436"/>
                  </a:lnTo>
                  <a:lnTo>
                    <a:pt x="1759" y="443"/>
                  </a:lnTo>
                  <a:lnTo>
                    <a:pt x="1753" y="448"/>
                  </a:lnTo>
                  <a:lnTo>
                    <a:pt x="1748" y="456"/>
                  </a:lnTo>
                  <a:lnTo>
                    <a:pt x="1742" y="461"/>
                  </a:lnTo>
                  <a:lnTo>
                    <a:pt x="1735" y="465"/>
                  </a:lnTo>
                  <a:lnTo>
                    <a:pt x="1726" y="470"/>
                  </a:lnTo>
                  <a:lnTo>
                    <a:pt x="1717" y="474"/>
                  </a:lnTo>
                  <a:lnTo>
                    <a:pt x="1708" y="475"/>
                  </a:lnTo>
                  <a:lnTo>
                    <a:pt x="1684" y="483"/>
                  </a:lnTo>
                  <a:lnTo>
                    <a:pt x="1657" y="492"/>
                  </a:lnTo>
                  <a:lnTo>
                    <a:pt x="1630" y="503"/>
                  </a:lnTo>
                  <a:lnTo>
                    <a:pt x="1602" y="514"/>
                  </a:lnTo>
                  <a:lnTo>
                    <a:pt x="1575" y="523"/>
                  </a:lnTo>
                  <a:lnTo>
                    <a:pt x="1552" y="526"/>
                  </a:lnTo>
                  <a:lnTo>
                    <a:pt x="1541" y="528"/>
                  </a:lnTo>
                  <a:lnTo>
                    <a:pt x="1532" y="528"/>
                  </a:lnTo>
                  <a:lnTo>
                    <a:pt x="1523" y="526"/>
                  </a:lnTo>
                  <a:lnTo>
                    <a:pt x="1515" y="521"/>
                  </a:lnTo>
                  <a:lnTo>
                    <a:pt x="1503" y="512"/>
                  </a:lnTo>
                  <a:lnTo>
                    <a:pt x="1492" y="501"/>
                  </a:lnTo>
                  <a:lnTo>
                    <a:pt x="1479" y="492"/>
                  </a:lnTo>
                  <a:lnTo>
                    <a:pt x="1468" y="483"/>
                  </a:lnTo>
                  <a:lnTo>
                    <a:pt x="1459" y="475"/>
                  </a:lnTo>
                  <a:lnTo>
                    <a:pt x="1450" y="468"/>
                  </a:lnTo>
                  <a:lnTo>
                    <a:pt x="1446" y="465"/>
                  </a:lnTo>
                  <a:lnTo>
                    <a:pt x="1445" y="463"/>
                  </a:lnTo>
                  <a:lnTo>
                    <a:pt x="1437" y="392"/>
                  </a:lnTo>
                  <a:lnTo>
                    <a:pt x="546" y="675"/>
                  </a:lnTo>
                  <a:lnTo>
                    <a:pt x="523" y="661"/>
                  </a:lnTo>
                  <a:lnTo>
                    <a:pt x="464" y="624"/>
                  </a:lnTo>
                  <a:lnTo>
                    <a:pt x="379" y="572"/>
                  </a:lnTo>
                  <a:lnTo>
                    <a:pt x="281" y="512"/>
                  </a:lnTo>
                  <a:lnTo>
                    <a:pt x="183" y="450"/>
                  </a:lnTo>
                  <a:lnTo>
                    <a:pt x="96" y="397"/>
                  </a:lnTo>
                  <a:lnTo>
                    <a:pt x="33" y="359"/>
                  </a:lnTo>
                  <a:lnTo>
                    <a:pt x="3" y="343"/>
                  </a:lnTo>
                  <a:lnTo>
                    <a:pt x="2" y="343"/>
                  </a:lnTo>
                  <a:lnTo>
                    <a:pt x="0" y="345"/>
                  </a:lnTo>
                  <a:lnTo>
                    <a:pt x="2" y="348"/>
                  </a:lnTo>
                  <a:lnTo>
                    <a:pt x="3" y="354"/>
                  </a:lnTo>
                  <a:lnTo>
                    <a:pt x="13" y="372"/>
                  </a:lnTo>
                  <a:lnTo>
                    <a:pt x="31" y="396"/>
                  </a:lnTo>
                  <a:lnTo>
                    <a:pt x="52" y="426"/>
                  </a:lnTo>
                  <a:lnTo>
                    <a:pt x="82" y="463"/>
                  </a:lnTo>
                  <a:lnTo>
                    <a:pt x="116" y="506"/>
                  </a:lnTo>
                  <a:lnTo>
                    <a:pt x="158" y="557"/>
                  </a:lnTo>
                  <a:lnTo>
                    <a:pt x="218" y="628"/>
                  </a:lnTo>
                  <a:lnTo>
                    <a:pt x="283" y="695"/>
                  </a:lnTo>
                  <a:lnTo>
                    <a:pt x="347" y="760"/>
                  </a:lnTo>
                  <a:lnTo>
                    <a:pt x="408" y="817"/>
                  </a:lnTo>
                  <a:lnTo>
                    <a:pt x="435" y="842"/>
                  </a:lnTo>
                  <a:lnTo>
                    <a:pt x="463" y="864"/>
                  </a:lnTo>
                  <a:lnTo>
                    <a:pt x="486" y="882"/>
                  </a:lnTo>
                  <a:lnTo>
                    <a:pt x="506" y="897"/>
                  </a:lnTo>
                  <a:lnTo>
                    <a:pt x="524" y="907"/>
                  </a:lnTo>
                  <a:lnTo>
                    <a:pt x="537" y="913"/>
                  </a:lnTo>
                  <a:lnTo>
                    <a:pt x="543" y="915"/>
                  </a:lnTo>
                  <a:lnTo>
                    <a:pt x="546" y="915"/>
                  </a:lnTo>
                  <a:lnTo>
                    <a:pt x="550" y="915"/>
                  </a:lnTo>
                  <a:lnTo>
                    <a:pt x="552" y="913"/>
                  </a:lnTo>
                  <a:lnTo>
                    <a:pt x="559" y="906"/>
                  </a:lnTo>
                  <a:lnTo>
                    <a:pt x="575" y="895"/>
                  </a:lnTo>
                  <a:lnTo>
                    <a:pt x="599" y="880"/>
                  </a:lnTo>
                  <a:lnTo>
                    <a:pt x="630" y="864"/>
                  </a:lnTo>
                  <a:lnTo>
                    <a:pt x="648" y="855"/>
                  </a:lnTo>
                  <a:lnTo>
                    <a:pt x="666" y="848"/>
                  </a:lnTo>
                  <a:lnTo>
                    <a:pt x="684" y="842"/>
                  </a:lnTo>
                  <a:lnTo>
                    <a:pt x="704" y="835"/>
                  </a:lnTo>
                  <a:lnTo>
                    <a:pt x="724" y="831"/>
                  </a:lnTo>
                  <a:lnTo>
                    <a:pt x="744" y="828"/>
                  </a:lnTo>
                  <a:lnTo>
                    <a:pt x="764" y="828"/>
                  </a:lnTo>
                  <a:lnTo>
                    <a:pt x="784" y="829"/>
                  </a:lnTo>
                  <a:lnTo>
                    <a:pt x="804" y="829"/>
                  </a:lnTo>
                  <a:lnTo>
                    <a:pt x="829" y="829"/>
                  </a:lnTo>
                  <a:lnTo>
                    <a:pt x="857" y="828"/>
                  </a:lnTo>
                  <a:lnTo>
                    <a:pt x="887" y="824"/>
                  </a:lnTo>
                  <a:lnTo>
                    <a:pt x="953" y="815"/>
                  </a:lnTo>
                  <a:lnTo>
                    <a:pt x="1023" y="800"/>
                  </a:lnTo>
                  <a:lnTo>
                    <a:pt x="1094" y="784"/>
                  </a:lnTo>
                  <a:lnTo>
                    <a:pt x="1160" y="766"/>
                  </a:lnTo>
                  <a:lnTo>
                    <a:pt x="1218" y="748"/>
                  </a:lnTo>
                  <a:lnTo>
                    <a:pt x="1265" y="733"/>
                  </a:lnTo>
                  <a:lnTo>
                    <a:pt x="1307" y="717"/>
                  </a:lnTo>
                  <a:lnTo>
                    <a:pt x="1354" y="701"/>
                  </a:lnTo>
                  <a:lnTo>
                    <a:pt x="1406" y="682"/>
                  </a:lnTo>
                  <a:lnTo>
                    <a:pt x="1463" y="664"/>
                  </a:lnTo>
                  <a:lnTo>
                    <a:pt x="1523" y="642"/>
                  </a:lnTo>
                  <a:lnTo>
                    <a:pt x="1583" y="619"/>
                  </a:lnTo>
                  <a:lnTo>
                    <a:pt x="1642" y="593"/>
                  </a:lnTo>
                  <a:lnTo>
                    <a:pt x="1700" y="566"/>
                  </a:lnTo>
                  <a:lnTo>
                    <a:pt x="1728" y="552"/>
                  </a:lnTo>
                  <a:lnTo>
                    <a:pt x="1751" y="537"/>
                  </a:lnTo>
                  <a:lnTo>
                    <a:pt x="1773" y="524"/>
                  </a:lnTo>
                  <a:lnTo>
                    <a:pt x="1791" y="510"/>
                  </a:lnTo>
                  <a:lnTo>
                    <a:pt x="1824" y="485"/>
                  </a:lnTo>
                  <a:lnTo>
                    <a:pt x="1853" y="461"/>
                  </a:lnTo>
                  <a:lnTo>
                    <a:pt x="1867" y="450"/>
                  </a:lnTo>
                  <a:lnTo>
                    <a:pt x="1882" y="439"/>
                  </a:lnTo>
                  <a:lnTo>
                    <a:pt x="1896" y="428"/>
                  </a:lnTo>
                  <a:lnTo>
                    <a:pt x="1915" y="419"/>
                  </a:lnTo>
                  <a:lnTo>
                    <a:pt x="1935" y="410"/>
                  </a:lnTo>
                  <a:lnTo>
                    <a:pt x="1956" y="401"/>
                  </a:lnTo>
                  <a:lnTo>
                    <a:pt x="1980" y="394"/>
                  </a:lnTo>
                  <a:lnTo>
                    <a:pt x="2009" y="387"/>
                  </a:lnTo>
                  <a:lnTo>
                    <a:pt x="2069" y="372"/>
                  </a:lnTo>
                  <a:lnTo>
                    <a:pt x="2127" y="356"/>
                  </a:lnTo>
                  <a:lnTo>
                    <a:pt x="2183" y="341"/>
                  </a:lnTo>
                  <a:lnTo>
                    <a:pt x="2236" y="325"/>
                  </a:lnTo>
                  <a:lnTo>
                    <a:pt x="2287" y="309"/>
                  </a:lnTo>
                  <a:lnTo>
                    <a:pt x="2332" y="294"/>
                  </a:lnTo>
                  <a:lnTo>
                    <a:pt x="2372" y="279"/>
                  </a:lnTo>
                  <a:lnTo>
                    <a:pt x="2406" y="263"/>
                  </a:lnTo>
                  <a:lnTo>
                    <a:pt x="2441" y="247"/>
                  </a:lnTo>
                  <a:lnTo>
                    <a:pt x="2483" y="225"/>
                  </a:lnTo>
                  <a:lnTo>
                    <a:pt x="2524" y="200"/>
                  </a:lnTo>
                  <a:lnTo>
                    <a:pt x="2566" y="176"/>
                  </a:lnTo>
                  <a:lnTo>
                    <a:pt x="2604" y="152"/>
                  </a:lnTo>
                  <a:lnTo>
                    <a:pt x="2635" y="134"/>
                  </a:lnTo>
                  <a:lnTo>
                    <a:pt x="2655" y="122"/>
                  </a:lnTo>
                  <a:lnTo>
                    <a:pt x="2664" y="116"/>
                  </a:lnTo>
                  <a:lnTo>
                    <a:pt x="266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26" name="Freeform 14">
              <a:extLst>
                <a:ext uri="{FF2B5EF4-FFF2-40B4-BE49-F238E27FC236}">
                  <a16:creationId xmlns:a16="http://schemas.microsoft.com/office/drawing/2014/main" id="{8407D7CC-F084-4B73-9D74-0DB1A2775E77}"/>
                </a:ext>
              </a:extLst>
            </p:cNvPr>
            <p:cNvSpPr>
              <a:spLocks/>
            </p:cNvSpPr>
            <p:nvPr/>
          </p:nvSpPr>
          <p:spPr bwMode="auto">
            <a:xfrm>
              <a:off x="3460" y="3265"/>
              <a:ext cx="735" cy="526"/>
            </a:xfrm>
            <a:custGeom>
              <a:avLst/>
              <a:gdLst>
                <a:gd name="T0" fmla="*/ 0 w 1470"/>
                <a:gd name="T1" fmla="*/ 0 h 1052"/>
                <a:gd name="T2" fmla="*/ 0 w 1470"/>
                <a:gd name="T3" fmla="*/ 354 h 1052"/>
                <a:gd name="T4" fmla="*/ 5 w 1470"/>
                <a:gd name="T5" fmla="*/ 355 h 1052"/>
                <a:gd name="T6" fmla="*/ 16 w 1470"/>
                <a:gd name="T7" fmla="*/ 357 h 1052"/>
                <a:gd name="T8" fmla="*/ 34 w 1470"/>
                <a:gd name="T9" fmla="*/ 363 h 1052"/>
                <a:gd name="T10" fmla="*/ 56 w 1470"/>
                <a:gd name="T11" fmla="*/ 370 h 1052"/>
                <a:gd name="T12" fmla="*/ 80 w 1470"/>
                <a:gd name="T13" fmla="*/ 377 h 1052"/>
                <a:gd name="T14" fmla="*/ 105 w 1470"/>
                <a:gd name="T15" fmla="*/ 384 h 1052"/>
                <a:gd name="T16" fmla="*/ 129 w 1470"/>
                <a:gd name="T17" fmla="*/ 394 h 1052"/>
                <a:gd name="T18" fmla="*/ 152 w 1470"/>
                <a:gd name="T19" fmla="*/ 401 h 1052"/>
                <a:gd name="T20" fmla="*/ 172 w 1470"/>
                <a:gd name="T21" fmla="*/ 410 h 1052"/>
                <a:gd name="T22" fmla="*/ 196 w 1470"/>
                <a:gd name="T23" fmla="*/ 419 h 1052"/>
                <a:gd name="T24" fmla="*/ 221 w 1470"/>
                <a:gd name="T25" fmla="*/ 428 h 1052"/>
                <a:gd name="T26" fmla="*/ 247 w 1470"/>
                <a:gd name="T27" fmla="*/ 437 h 1052"/>
                <a:gd name="T28" fmla="*/ 274 w 1470"/>
                <a:gd name="T29" fmla="*/ 450 h 1052"/>
                <a:gd name="T30" fmla="*/ 299 w 1470"/>
                <a:gd name="T31" fmla="*/ 463 h 1052"/>
                <a:gd name="T32" fmla="*/ 327 w 1470"/>
                <a:gd name="T33" fmla="*/ 479 h 1052"/>
                <a:gd name="T34" fmla="*/ 354 w 1470"/>
                <a:gd name="T35" fmla="*/ 497 h 1052"/>
                <a:gd name="T36" fmla="*/ 383 w 1470"/>
                <a:gd name="T37" fmla="*/ 519 h 1052"/>
                <a:gd name="T38" fmla="*/ 414 w 1470"/>
                <a:gd name="T39" fmla="*/ 537 h 1052"/>
                <a:gd name="T40" fmla="*/ 448 w 1470"/>
                <a:gd name="T41" fmla="*/ 555 h 1052"/>
                <a:gd name="T42" fmla="*/ 483 w 1470"/>
                <a:gd name="T43" fmla="*/ 571 h 1052"/>
                <a:gd name="T44" fmla="*/ 519 w 1470"/>
                <a:gd name="T45" fmla="*/ 588 h 1052"/>
                <a:gd name="T46" fmla="*/ 554 w 1470"/>
                <a:gd name="T47" fmla="*/ 600 h 1052"/>
                <a:gd name="T48" fmla="*/ 586 w 1470"/>
                <a:gd name="T49" fmla="*/ 611 h 1052"/>
                <a:gd name="T50" fmla="*/ 617 w 1470"/>
                <a:gd name="T51" fmla="*/ 620 h 1052"/>
                <a:gd name="T52" fmla="*/ 648 w 1470"/>
                <a:gd name="T53" fmla="*/ 628 h 1052"/>
                <a:gd name="T54" fmla="*/ 681 w 1470"/>
                <a:gd name="T55" fmla="*/ 635 h 1052"/>
                <a:gd name="T56" fmla="*/ 715 w 1470"/>
                <a:gd name="T57" fmla="*/ 642 h 1052"/>
                <a:gd name="T58" fmla="*/ 751 w 1470"/>
                <a:gd name="T59" fmla="*/ 649 h 1052"/>
                <a:gd name="T60" fmla="*/ 786 w 1470"/>
                <a:gd name="T61" fmla="*/ 659 h 1052"/>
                <a:gd name="T62" fmla="*/ 817 w 1470"/>
                <a:gd name="T63" fmla="*/ 669 h 1052"/>
                <a:gd name="T64" fmla="*/ 846 w 1470"/>
                <a:gd name="T65" fmla="*/ 680 h 1052"/>
                <a:gd name="T66" fmla="*/ 871 w 1470"/>
                <a:gd name="T67" fmla="*/ 693 h 1052"/>
                <a:gd name="T68" fmla="*/ 897 w 1470"/>
                <a:gd name="T69" fmla="*/ 711 h 1052"/>
                <a:gd name="T70" fmla="*/ 927 w 1470"/>
                <a:gd name="T71" fmla="*/ 735 h 1052"/>
                <a:gd name="T72" fmla="*/ 966 w 1470"/>
                <a:gd name="T73" fmla="*/ 760 h 1052"/>
                <a:gd name="T74" fmla="*/ 1004 w 1470"/>
                <a:gd name="T75" fmla="*/ 787 h 1052"/>
                <a:gd name="T76" fmla="*/ 1044 w 1470"/>
                <a:gd name="T77" fmla="*/ 815 h 1052"/>
                <a:gd name="T78" fmla="*/ 1082 w 1470"/>
                <a:gd name="T79" fmla="*/ 838 h 1052"/>
                <a:gd name="T80" fmla="*/ 1114 w 1470"/>
                <a:gd name="T81" fmla="*/ 858 h 1052"/>
                <a:gd name="T82" fmla="*/ 1143 w 1470"/>
                <a:gd name="T83" fmla="*/ 873 h 1052"/>
                <a:gd name="T84" fmla="*/ 1172 w 1470"/>
                <a:gd name="T85" fmla="*/ 887 h 1052"/>
                <a:gd name="T86" fmla="*/ 1209 w 1470"/>
                <a:gd name="T87" fmla="*/ 905 h 1052"/>
                <a:gd name="T88" fmla="*/ 1251 w 1470"/>
                <a:gd name="T89" fmla="*/ 927 h 1052"/>
                <a:gd name="T90" fmla="*/ 1294 w 1470"/>
                <a:gd name="T91" fmla="*/ 951 h 1052"/>
                <a:gd name="T92" fmla="*/ 1336 w 1470"/>
                <a:gd name="T93" fmla="*/ 974 h 1052"/>
                <a:gd name="T94" fmla="*/ 1372 w 1470"/>
                <a:gd name="T95" fmla="*/ 994 h 1052"/>
                <a:gd name="T96" fmla="*/ 1401 w 1470"/>
                <a:gd name="T97" fmla="*/ 1012 h 1052"/>
                <a:gd name="T98" fmla="*/ 1419 w 1470"/>
                <a:gd name="T99" fmla="*/ 1023 h 1052"/>
                <a:gd name="T100" fmla="*/ 1430 w 1470"/>
                <a:gd name="T101" fmla="*/ 1032 h 1052"/>
                <a:gd name="T102" fmla="*/ 1439 w 1470"/>
                <a:gd name="T103" fmla="*/ 1038 h 1052"/>
                <a:gd name="T104" fmla="*/ 1448 w 1470"/>
                <a:gd name="T105" fmla="*/ 1043 h 1052"/>
                <a:gd name="T106" fmla="*/ 1456 w 1470"/>
                <a:gd name="T107" fmla="*/ 1047 h 1052"/>
                <a:gd name="T108" fmla="*/ 1461 w 1470"/>
                <a:gd name="T109" fmla="*/ 1051 h 1052"/>
                <a:gd name="T110" fmla="*/ 1466 w 1470"/>
                <a:gd name="T111" fmla="*/ 1052 h 1052"/>
                <a:gd name="T112" fmla="*/ 1470 w 1470"/>
                <a:gd name="T113" fmla="*/ 1052 h 1052"/>
                <a:gd name="T114" fmla="*/ 1470 w 1470"/>
                <a:gd name="T115" fmla="*/ 1052 h 1052"/>
                <a:gd name="T116" fmla="*/ 1316 w 1470"/>
                <a:gd name="T117" fmla="*/ 838 h 1052"/>
                <a:gd name="T118" fmla="*/ 0 w 1470"/>
                <a:gd name="T119" fmla="*/ 0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70" h="1052">
                  <a:moveTo>
                    <a:pt x="0" y="0"/>
                  </a:moveTo>
                  <a:lnTo>
                    <a:pt x="0" y="354"/>
                  </a:lnTo>
                  <a:lnTo>
                    <a:pt x="5" y="355"/>
                  </a:lnTo>
                  <a:lnTo>
                    <a:pt x="16" y="357"/>
                  </a:lnTo>
                  <a:lnTo>
                    <a:pt x="34" y="363"/>
                  </a:lnTo>
                  <a:lnTo>
                    <a:pt x="56" y="370"/>
                  </a:lnTo>
                  <a:lnTo>
                    <a:pt x="80" y="377"/>
                  </a:lnTo>
                  <a:lnTo>
                    <a:pt x="105" y="384"/>
                  </a:lnTo>
                  <a:lnTo>
                    <a:pt x="129" y="394"/>
                  </a:lnTo>
                  <a:lnTo>
                    <a:pt x="152" y="401"/>
                  </a:lnTo>
                  <a:lnTo>
                    <a:pt x="172" y="410"/>
                  </a:lnTo>
                  <a:lnTo>
                    <a:pt x="196" y="419"/>
                  </a:lnTo>
                  <a:lnTo>
                    <a:pt x="221" y="428"/>
                  </a:lnTo>
                  <a:lnTo>
                    <a:pt x="247" y="437"/>
                  </a:lnTo>
                  <a:lnTo>
                    <a:pt x="274" y="450"/>
                  </a:lnTo>
                  <a:lnTo>
                    <a:pt x="299" y="463"/>
                  </a:lnTo>
                  <a:lnTo>
                    <a:pt x="327" y="479"/>
                  </a:lnTo>
                  <a:lnTo>
                    <a:pt x="354" y="497"/>
                  </a:lnTo>
                  <a:lnTo>
                    <a:pt x="383" y="519"/>
                  </a:lnTo>
                  <a:lnTo>
                    <a:pt x="414" y="537"/>
                  </a:lnTo>
                  <a:lnTo>
                    <a:pt x="448" y="555"/>
                  </a:lnTo>
                  <a:lnTo>
                    <a:pt x="483" y="571"/>
                  </a:lnTo>
                  <a:lnTo>
                    <a:pt x="519" y="588"/>
                  </a:lnTo>
                  <a:lnTo>
                    <a:pt x="554" y="600"/>
                  </a:lnTo>
                  <a:lnTo>
                    <a:pt x="586" y="611"/>
                  </a:lnTo>
                  <a:lnTo>
                    <a:pt x="617" y="620"/>
                  </a:lnTo>
                  <a:lnTo>
                    <a:pt x="648" y="628"/>
                  </a:lnTo>
                  <a:lnTo>
                    <a:pt x="681" y="635"/>
                  </a:lnTo>
                  <a:lnTo>
                    <a:pt x="715" y="642"/>
                  </a:lnTo>
                  <a:lnTo>
                    <a:pt x="751" y="649"/>
                  </a:lnTo>
                  <a:lnTo>
                    <a:pt x="786" y="659"/>
                  </a:lnTo>
                  <a:lnTo>
                    <a:pt x="817" y="669"/>
                  </a:lnTo>
                  <a:lnTo>
                    <a:pt x="846" y="680"/>
                  </a:lnTo>
                  <a:lnTo>
                    <a:pt x="871" y="693"/>
                  </a:lnTo>
                  <a:lnTo>
                    <a:pt x="897" y="711"/>
                  </a:lnTo>
                  <a:lnTo>
                    <a:pt x="927" y="735"/>
                  </a:lnTo>
                  <a:lnTo>
                    <a:pt x="966" y="760"/>
                  </a:lnTo>
                  <a:lnTo>
                    <a:pt x="1004" y="787"/>
                  </a:lnTo>
                  <a:lnTo>
                    <a:pt x="1044" y="815"/>
                  </a:lnTo>
                  <a:lnTo>
                    <a:pt x="1082" y="838"/>
                  </a:lnTo>
                  <a:lnTo>
                    <a:pt x="1114" y="858"/>
                  </a:lnTo>
                  <a:lnTo>
                    <a:pt x="1143" y="873"/>
                  </a:lnTo>
                  <a:lnTo>
                    <a:pt x="1172" y="887"/>
                  </a:lnTo>
                  <a:lnTo>
                    <a:pt x="1209" y="905"/>
                  </a:lnTo>
                  <a:lnTo>
                    <a:pt x="1251" y="927"/>
                  </a:lnTo>
                  <a:lnTo>
                    <a:pt x="1294" y="951"/>
                  </a:lnTo>
                  <a:lnTo>
                    <a:pt x="1336" y="974"/>
                  </a:lnTo>
                  <a:lnTo>
                    <a:pt x="1372" y="994"/>
                  </a:lnTo>
                  <a:lnTo>
                    <a:pt x="1401" y="1012"/>
                  </a:lnTo>
                  <a:lnTo>
                    <a:pt x="1419" y="1023"/>
                  </a:lnTo>
                  <a:lnTo>
                    <a:pt x="1430" y="1032"/>
                  </a:lnTo>
                  <a:lnTo>
                    <a:pt x="1439" y="1038"/>
                  </a:lnTo>
                  <a:lnTo>
                    <a:pt x="1448" y="1043"/>
                  </a:lnTo>
                  <a:lnTo>
                    <a:pt x="1456" y="1047"/>
                  </a:lnTo>
                  <a:lnTo>
                    <a:pt x="1461" y="1051"/>
                  </a:lnTo>
                  <a:lnTo>
                    <a:pt x="1466" y="1052"/>
                  </a:lnTo>
                  <a:lnTo>
                    <a:pt x="1470" y="1052"/>
                  </a:lnTo>
                  <a:lnTo>
                    <a:pt x="1470" y="1052"/>
                  </a:lnTo>
                  <a:lnTo>
                    <a:pt x="1316" y="838"/>
                  </a:lnTo>
                  <a:lnTo>
                    <a:pt x="0" y="0"/>
                  </a:lnTo>
                  <a:close/>
                </a:path>
              </a:pathLst>
            </a:custGeom>
            <a:solidFill>
              <a:srgbClr val="CCCC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27" name="Freeform 15">
              <a:extLst>
                <a:ext uri="{FF2B5EF4-FFF2-40B4-BE49-F238E27FC236}">
                  <a16:creationId xmlns:a16="http://schemas.microsoft.com/office/drawing/2014/main" id="{897B7DB8-99AE-4698-B794-12EF38267AD5}"/>
                </a:ext>
              </a:extLst>
            </p:cNvPr>
            <p:cNvSpPr>
              <a:spLocks/>
            </p:cNvSpPr>
            <p:nvPr/>
          </p:nvSpPr>
          <p:spPr bwMode="auto">
            <a:xfrm>
              <a:off x="3460" y="3265"/>
              <a:ext cx="735" cy="526"/>
            </a:xfrm>
            <a:custGeom>
              <a:avLst/>
              <a:gdLst>
                <a:gd name="T0" fmla="*/ 0 w 1470"/>
                <a:gd name="T1" fmla="*/ 0 h 1052"/>
                <a:gd name="T2" fmla="*/ 0 w 1470"/>
                <a:gd name="T3" fmla="*/ 354 h 1052"/>
                <a:gd name="T4" fmla="*/ 5 w 1470"/>
                <a:gd name="T5" fmla="*/ 355 h 1052"/>
                <a:gd name="T6" fmla="*/ 16 w 1470"/>
                <a:gd name="T7" fmla="*/ 357 h 1052"/>
                <a:gd name="T8" fmla="*/ 34 w 1470"/>
                <a:gd name="T9" fmla="*/ 363 h 1052"/>
                <a:gd name="T10" fmla="*/ 56 w 1470"/>
                <a:gd name="T11" fmla="*/ 370 h 1052"/>
                <a:gd name="T12" fmla="*/ 80 w 1470"/>
                <a:gd name="T13" fmla="*/ 377 h 1052"/>
                <a:gd name="T14" fmla="*/ 105 w 1470"/>
                <a:gd name="T15" fmla="*/ 384 h 1052"/>
                <a:gd name="T16" fmla="*/ 129 w 1470"/>
                <a:gd name="T17" fmla="*/ 394 h 1052"/>
                <a:gd name="T18" fmla="*/ 152 w 1470"/>
                <a:gd name="T19" fmla="*/ 401 h 1052"/>
                <a:gd name="T20" fmla="*/ 172 w 1470"/>
                <a:gd name="T21" fmla="*/ 410 h 1052"/>
                <a:gd name="T22" fmla="*/ 196 w 1470"/>
                <a:gd name="T23" fmla="*/ 419 h 1052"/>
                <a:gd name="T24" fmla="*/ 221 w 1470"/>
                <a:gd name="T25" fmla="*/ 428 h 1052"/>
                <a:gd name="T26" fmla="*/ 247 w 1470"/>
                <a:gd name="T27" fmla="*/ 437 h 1052"/>
                <a:gd name="T28" fmla="*/ 274 w 1470"/>
                <a:gd name="T29" fmla="*/ 450 h 1052"/>
                <a:gd name="T30" fmla="*/ 299 w 1470"/>
                <a:gd name="T31" fmla="*/ 463 h 1052"/>
                <a:gd name="T32" fmla="*/ 327 w 1470"/>
                <a:gd name="T33" fmla="*/ 479 h 1052"/>
                <a:gd name="T34" fmla="*/ 354 w 1470"/>
                <a:gd name="T35" fmla="*/ 497 h 1052"/>
                <a:gd name="T36" fmla="*/ 383 w 1470"/>
                <a:gd name="T37" fmla="*/ 519 h 1052"/>
                <a:gd name="T38" fmla="*/ 414 w 1470"/>
                <a:gd name="T39" fmla="*/ 537 h 1052"/>
                <a:gd name="T40" fmla="*/ 448 w 1470"/>
                <a:gd name="T41" fmla="*/ 555 h 1052"/>
                <a:gd name="T42" fmla="*/ 483 w 1470"/>
                <a:gd name="T43" fmla="*/ 571 h 1052"/>
                <a:gd name="T44" fmla="*/ 519 w 1470"/>
                <a:gd name="T45" fmla="*/ 588 h 1052"/>
                <a:gd name="T46" fmla="*/ 554 w 1470"/>
                <a:gd name="T47" fmla="*/ 600 h 1052"/>
                <a:gd name="T48" fmla="*/ 586 w 1470"/>
                <a:gd name="T49" fmla="*/ 611 h 1052"/>
                <a:gd name="T50" fmla="*/ 617 w 1470"/>
                <a:gd name="T51" fmla="*/ 620 h 1052"/>
                <a:gd name="T52" fmla="*/ 648 w 1470"/>
                <a:gd name="T53" fmla="*/ 628 h 1052"/>
                <a:gd name="T54" fmla="*/ 681 w 1470"/>
                <a:gd name="T55" fmla="*/ 635 h 1052"/>
                <a:gd name="T56" fmla="*/ 715 w 1470"/>
                <a:gd name="T57" fmla="*/ 642 h 1052"/>
                <a:gd name="T58" fmla="*/ 751 w 1470"/>
                <a:gd name="T59" fmla="*/ 649 h 1052"/>
                <a:gd name="T60" fmla="*/ 786 w 1470"/>
                <a:gd name="T61" fmla="*/ 659 h 1052"/>
                <a:gd name="T62" fmla="*/ 817 w 1470"/>
                <a:gd name="T63" fmla="*/ 669 h 1052"/>
                <a:gd name="T64" fmla="*/ 846 w 1470"/>
                <a:gd name="T65" fmla="*/ 680 h 1052"/>
                <a:gd name="T66" fmla="*/ 871 w 1470"/>
                <a:gd name="T67" fmla="*/ 693 h 1052"/>
                <a:gd name="T68" fmla="*/ 897 w 1470"/>
                <a:gd name="T69" fmla="*/ 711 h 1052"/>
                <a:gd name="T70" fmla="*/ 927 w 1470"/>
                <a:gd name="T71" fmla="*/ 735 h 1052"/>
                <a:gd name="T72" fmla="*/ 966 w 1470"/>
                <a:gd name="T73" fmla="*/ 760 h 1052"/>
                <a:gd name="T74" fmla="*/ 1004 w 1470"/>
                <a:gd name="T75" fmla="*/ 787 h 1052"/>
                <a:gd name="T76" fmla="*/ 1044 w 1470"/>
                <a:gd name="T77" fmla="*/ 815 h 1052"/>
                <a:gd name="T78" fmla="*/ 1082 w 1470"/>
                <a:gd name="T79" fmla="*/ 838 h 1052"/>
                <a:gd name="T80" fmla="*/ 1114 w 1470"/>
                <a:gd name="T81" fmla="*/ 858 h 1052"/>
                <a:gd name="T82" fmla="*/ 1143 w 1470"/>
                <a:gd name="T83" fmla="*/ 873 h 1052"/>
                <a:gd name="T84" fmla="*/ 1172 w 1470"/>
                <a:gd name="T85" fmla="*/ 887 h 1052"/>
                <a:gd name="T86" fmla="*/ 1209 w 1470"/>
                <a:gd name="T87" fmla="*/ 905 h 1052"/>
                <a:gd name="T88" fmla="*/ 1251 w 1470"/>
                <a:gd name="T89" fmla="*/ 927 h 1052"/>
                <a:gd name="T90" fmla="*/ 1294 w 1470"/>
                <a:gd name="T91" fmla="*/ 951 h 1052"/>
                <a:gd name="T92" fmla="*/ 1336 w 1470"/>
                <a:gd name="T93" fmla="*/ 974 h 1052"/>
                <a:gd name="T94" fmla="*/ 1372 w 1470"/>
                <a:gd name="T95" fmla="*/ 994 h 1052"/>
                <a:gd name="T96" fmla="*/ 1401 w 1470"/>
                <a:gd name="T97" fmla="*/ 1012 h 1052"/>
                <a:gd name="T98" fmla="*/ 1419 w 1470"/>
                <a:gd name="T99" fmla="*/ 1023 h 1052"/>
                <a:gd name="T100" fmla="*/ 1430 w 1470"/>
                <a:gd name="T101" fmla="*/ 1032 h 1052"/>
                <a:gd name="T102" fmla="*/ 1439 w 1470"/>
                <a:gd name="T103" fmla="*/ 1038 h 1052"/>
                <a:gd name="T104" fmla="*/ 1448 w 1470"/>
                <a:gd name="T105" fmla="*/ 1043 h 1052"/>
                <a:gd name="T106" fmla="*/ 1456 w 1470"/>
                <a:gd name="T107" fmla="*/ 1047 h 1052"/>
                <a:gd name="T108" fmla="*/ 1461 w 1470"/>
                <a:gd name="T109" fmla="*/ 1051 h 1052"/>
                <a:gd name="T110" fmla="*/ 1466 w 1470"/>
                <a:gd name="T111" fmla="*/ 1052 h 1052"/>
                <a:gd name="T112" fmla="*/ 1470 w 1470"/>
                <a:gd name="T113" fmla="*/ 1052 h 1052"/>
                <a:gd name="T114" fmla="*/ 1316 w 1470"/>
                <a:gd name="T115" fmla="*/ 838 h 1052"/>
                <a:gd name="T116" fmla="*/ 0 w 1470"/>
                <a:gd name="T117" fmla="*/ 0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70" h="1052">
                  <a:moveTo>
                    <a:pt x="0" y="0"/>
                  </a:moveTo>
                  <a:lnTo>
                    <a:pt x="0" y="354"/>
                  </a:lnTo>
                  <a:lnTo>
                    <a:pt x="5" y="355"/>
                  </a:lnTo>
                  <a:lnTo>
                    <a:pt x="16" y="357"/>
                  </a:lnTo>
                  <a:lnTo>
                    <a:pt x="34" y="363"/>
                  </a:lnTo>
                  <a:lnTo>
                    <a:pt x="56" y="370"/>
                  </a:lnTo>
                  <a:lnTo>
                    <a:pt x="80" y="377"/>
                  </a:lnTo>
                  <a:lnTo>
                    <a:pt x="105" y="384"/>
                  </a:lnTo>
                  <a:lnTo>
                    <a:pt x="129" y="394"/>
                  </a:lnTo>
                  <a:lnTo>
                    <a:pt x="152" y="401"/>
                  </a:lnTo>
                  <a:lnTo>
                    <a:pt x="172" y="410"/>
                  </a:lnTo>
                  <a:lnTo>
                    <a:pt x="196" y="419"/>
                  </a:lnTo>
                  <a:lnTo>
                    <a:pt x="221" y="428"/>
                  </a:lnTo>
                  <a:lnTo>
                    <a:pt x="247" y="437"/>
                  </a:lnTo>
                  <a:lnTo>
                    <a:pt x="274" y="450"/>
                  </a:lnTo>
                  <a:lnTo>
                    <a:pt x="299" y="463"/>
                  </a:lnTo>
                  <a:lnTo>
                    <a:pt x="327" y="479"/>
                  </a:lnTo>
                  <a:lnTo>
                    <a:pt x="354" y="497"/>
                  </a:lnTo>
                  <a:lnTo>
                    <a:pt x="383" y="519"/>
                  </a:lnTo>
                  <a:lnTo>
                    <a:pt x="414" y="537"/>
                  </a:lnTo>
                  <a:lnTo>
                    <a:pt x="448" y="555"/>
                  </a:lnTo>
                  <a:lnTo>
                    <a:pt x="483" y="571"/>
                  </a:lnTo>
                  <a:lnTo>
                    <a:pt x="519" y="588"/>
                  </a:lnTo>
                  <a:lnTo>
                    <a:pt x="554" y="600"/>
                  </a:lnTo>
                  <a:lnTo>
                    <a:pt x="586" y="611"/>
                  </a:lnTo>
                  <a:lnTo>
                    <a:pt x="617" y="620"/>
                  </a:lnTo>
                  <a:lnTo>
                    <a:pt x="648" y="628"/>
                  </a:lnTo>
                  <a:lnTo>
                    <a:pt x="681" y="635"/>
                  </a:lnTo>
                  <a:lnTo>
                    <a:pt x="715" y="642"/>
                  </a:lnTo>
                  <a:lnTo>
                    <a:pt x="751" y="649"/>
                  </a:lnTo>
                  <a:lnTo>
                    <a:pt x="786" y="659"/>
                  </a:lnTo>
                  <a:lnTo>
                    <a:pt x="817" y="669"/>
                  </a:lnTo>
                  <a:lnTo>
                    <a:pt x="846" y="680"/>
                  </a:lnTo>
                  <a:lnTo>
                    <a:pt x="871" y="693"/>
                  </a:lnTo>
                  <a:lnTo>
                    <a:pt x="897" y="711"/>
                  </a:lnTo>
                  <a:lnTo>
                    <a:pt x="927" y="735"/>
                  </a:lnTo>
                  <a:lnTo>
                    <a:pt x="966" y="760"/>
                  </a:lnTo>
                  <a:lnTo>
                    <a:pt x="1004" y="787"/>
                  </a:lnTo>
                  <a:lnTo>
                    <a:pt x="1044" y="815"/>
                  </a:lnTo>
                  <a:lnTo>
                    <a:pt x="1082" y="838"/>
                  </a:lnTo>
                  <a:lnTo>
                    <a:pt x="1114" y="858"/>
                  </a:lnTo>
                  <a:lnTo>
                    <a:pt x="1143" y="873"/>
                  </a:lnTo>
                  <a:lnTo>
                    <a:pt x="1172" y="887"/>
                  </a:lnTo>
                  <a:lnTo>
                    <a:pt x="1209" y="905"/>
                  </a:lnTo>
                  <a:lnTo>
                    <a:pt x="1251" y="927"/>
                  </a:lnTo>
                  <a:lnTo>
                    <a:pt x="1294" y="951"/>
                  </a:lnTo>
                  <a:lnTo>
                    <a:pt x="1336" y="974"/>
                  </a:lnTo>
                  <a:lnTo>
                    <a:pt x="1372" y="994"/>
                  </a:lnTo>
                  <a:lnTo>
                    <a:pt x="1401" y="1012"/>
                  </a:lnTo>
                  <a:lnTo>
                    <a:pt x="1419" y="1023"/>
                  </a:lnTo>
                  <a:lnTo>
                    <a:pt x="1430" y="1032"/>
                  </a:lnTo>
                  <a:lnTo>
                    <a:pt x="1439" y="1038"/>
                  </a:lnTo>
                  <a:lnTo>
                    <a:pt x="1448" y="1043"/>
                  </a:lnTo>
                  <a:lnTo>
                    <a:pt x="1456" y="1047"/>
                  </a:lnTo>
                  <a:lnTo>
                    <a:pt x="1461" y="1051"/>
                  </a:lnTo>
                  <a:lnTo>
                    <a:pt x="1466" y="1052"/>
                  </a:lnTo>
                  <a:lnTo>
                    <a:pt x="1470" y="1052"/>
                  </a:lnTo>
                  <a:lnTo>
                    <a:pt x="1316" y="838"/>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28" name="Freeform 16">
              <a:extLst>
                <a:ext uri="{FF2B5EF4-FFF2-40B4-BE49-F238E27FC236}">
                  <a16:creationId xmlns:a16="http://schemas.microsoft.com/office/drawing/2014/main" id="{2930B22E-2827-4B98-9B30-AEBCE378E825}"/>
                </a:ext>
              </a:extLst>
            </p:cNvPr>
            <p:cNvSpPr>
              <a:spLocks/>
            </p:cNvSpPr>
            <p:nvPr/>
          </p:nvSpPr>
          <p:spPr bwMode="auto">
            <a:xfrm>
              <a:off x="3460" y="1757"/>
              <a:ext cx="1993" cy="1930"/>
            </a:xfrm>
            <a:custGeom>
              <a:avLst/>
              <a:gdLst>
                <a:gd name="T0" fmla="*/ 42 w 3986"/>
                <a:gd name="T1" fmla="*/ 164 h 3861"/>
                <a:gd name="T2" fmla="*/ 113 w 3986"/>
                <a:gd name="T3" fmla="*/ 156 h 3861"/>
                <a:gd name="T4" fmla="*/ 445 w 3986"/>
                <a:gd name="T5" fmla="*/ 138 h 3861"/>
                <a:gd name="T6" fmla="*/ 579 w 3986"/>
                <a:gd name="T7" fmla="*/ 124 h 3861"/>
                <a:gd name="T8" fmla="*/ 782 w 3986"/>
                <a:gd name="T9" fmla="*/ 107 h 3861"/>
                <a:gd name="T10" fmla="*/ 931 w 3986"/>
                <a:gd name="T11" fmla="*/ 127 h 3861"/>
                <a:gd name="T12" fmla="*/ 1076 w 3986"/>
                <a:gd name="T13" fmla="*/ 147 h 3861"/>
                <a:gd name="T14" fmla="*/ 1231 w 3986"/>
                <a:gd name="T15" fmla="*/ 153 h 3861"/>
                <a:gd name="T16" fmla="*/ 1245 w 3986"/>
                <a:gd name="T17" fmla="*/ 160 h 3861"/>
                <a:gd name="T18" fmla="*/ 1274 w 3986"/>
                <a:gd name="T19" fmla="*/ 167 h 3861"/>
                <a:gd name="T20" fmla="*/ 1285 w 3986"/>
                <a:gd name="T21" fmla="*/ 158 h 3861"/>
                <a:gd name="T22" fmla="*/ 1312 w 3986"/>
                <a:gd name="T23" fmla="*/ 144 h 3861"/>
                <a:gd name="T24" fmla="*/ 1336 w 3986"/>
                <a:gd name="T25" fmla="*/ 140 h 3861"/>
                <a:gd name="T26" fmla="*/ 1490 w 3986"/>
                <a:gd name="T27" fmla="*/ 118 h 3861"/>
                <a:gd name="T28" fmla="*/ 1799 w 3986"/>
                <a:gd name="T29" fmla="*/ 84 h 3861"/>
                <a:gd name="T30" fmla="*/ 2116 w 3986"/>
                <a:gd name="T31" fmla="*/ 55 h 3861"/>
                <a:gd name="T32" fmla="*/ 2367 w 3986"/>
                <a:gd name="T33" fmla="*/ 26 h 3861"/>
                <a:gd name="T34" fmla="*/ 2773 w 3986"/>
                <a:gd name="T35" fmla="*/ 22 h 3861"/>
                <a:gd name="T36" fmla="*/ 3051 w 3986"/>
                <a:gd name="T37" fmla="*/ 19 h 3861"/>
                <a:gd name="T38" fmla="*/ 3301 w 3986"/>
                <a:gd name="T39" fmla="*/ 9 h 3861"/>
                <a:gd name="T40" fmla="*/ 3367 w 3986"/>
                <a:gd name="T41" fmla="*/ 19 h 3861"/>
                <a:gd name="T42" fmla="*/ 3472 w 3986"/>
                <a:gd name="T43" fmla="*/ 24 h 3861"/>
                <a:gd name="T44" fmla="*/ 3626 w 3986"/>
                <a:gd name="T45" fmla="*/ 44 h 3861"/>
                <a:gd name="T46" fmla="*/ 3752 w 3986"/>
                <a:gd name="T47" fmla="*/ 46 h 3861"/>
                <a:gd name="T48" fmla="*/ 3859 w 3986"/>
                <a:gd name="T49" fmla="*/ 22 h 3861"/>
                <a:gd name="T50" fmla="*/ 3942 w 3986"/>
                <a:gd name="T51" fmla="*/ 2 h 3861"/>
                <a:gd name="T52" fmla="*/ 3986 w 3986"/>
                <a:gd name="T53" fmla="*/ 2995 h 3861"/>
                <a:gd name="T54" fmla="*/ 3948 w 3986"/>
                <a:gd name="T55" fmla="*/ 3004 h 3861"/>
                <a:gd name="T56" fmla="*/ 3880 w 3986"/>
                <a:gd name="T57" fmla="*/ 3037 h 3861"/>
                <a:gd name="T58" fmla="*/ 3815 w 3986"/>
                <a:gd name="T59" fmla="*/ 3064 h 3861"/>
                <a:gd name="T60" fmla="*/ 3715 w 3986"/>
                <a:gd name="T61" fmla="*/ 2997 h 3861"/>
                <a:gd name="T62" fmla="*/ 3572 w 3986"/>
                <a:gd name="T63" fmla="*/ 2928 h 3861"/>
                <a:gd name="T64" fmla="*/ 3445 w 3986"/>
                <a:gd name="T65" fmla="*/ 2940 h 3861"/>
                <a:gd name="T66" fmla="*/ 3314 w 3986"/>
                <a:gd name="T67" fmla="*/ 2991 h 3861"/>
                <a:gd name="T68" fmla="*/ 3140 w 3986"/>
                <a:gd name="T69" fmla="*/ 3015 h 3861"/>
                <a:gd name="T70" fmla="*/ 3087 w 3986"/>
                <a:gd name="T71" fmla="*/ 2995 h 3861"/>
                <a:gd name="T72" fmla="*/ 3078 w 3986"/>
                <a:gd name="T73" fmla="*/ 2975 h 3861"/>
                <a:gd name="T74" fmla="*/ 3098 w 3986"/>
                <a:gd name="T75" fmla="*/ 2964 h 3861"/>
                <a:gd name="T76" fmla="*/ 3058 w 3986"/>
                <a:gd name="T77" fmla="*/ 2962 h 3861"/>
                <a:gd name="T78" fmla="*/ 2953 w 3986"/>
                <a:gd name="T79" fmla="*/ 2964 h 3861"/>
                <a:gd name="T80" fmla="*/ 2899 w 3986"/>
                <a:gd name="T81" fmla="*/ 3004 h 3861"/>
                <a:gd name="T82" fmla="*/ 2795 w 3986"/>
                <a:gd name="T83" fmla="*/ 3051 h 3861"/>
                <a:gd name="T84" fmla="*/ 2722 w 3986"/>
                <a:gd name="T85" fmla="*/ 3040 h 3861"/>
                <a:gd name="T86" fmla="*/ 2655 w 3986"/>
                <a:gd name="T87" fmla="*/ 2999 h 3861"/>
                <a:gd name="T88" fmla="*/ 2595 w 3986"/>
                <a:gd name="T89" fmla="*/ 2973 h 3861"/>
                <a:gd name="T90" fmla="*/ 2428 w 3986"/>
                <a:gd name="T91" fmla="*/ 3011 h 3861"/>
                <a:gd name="T92" fmla="*/ 2240 w 3986"/>
                <a:gd name="T93" fmla="*/ 3048 h 3861"/>
                <a:gd name="T94" fmla="*/ 1989 w 3986"/>
                <a:gd name="T95" fmla="*/ 3084 h 3861"/>
                <a:gd name="T96" fmla="*/ 1775 w 3986"/>
                <a:gd name="T97" fmla="*/ 3124 h 3861"/>
                <a:gd name="T98" fmla="*/ 1624 w 3986"/>
                <a:gd name="T99" fmla="*/ 3160 h 3861"/>
                <a:gd name="T100" fmla="*/ 1472 w 3986"/>
                <a:gd name="T101" fmla="*/ 3273 h 3861"/>
                <a:gd name="T102" fmla="*/ 1307 w 3986"/>
                <a:gd name="T103" fmla="*/ 3449 h 3861"/>
                <a:gd name="T104" fmla="*/ 1254 w 3986"/>
                <a:gd name="T105" fmla="*/ 3581 h 3861"/>
                <a:gd name="T106" fmla="*/ 1267 w 3986"/>
                <a:gd name="T107" fmla="*/ 3706 h 3861"/>
                <a:gd name="T108" fmla="*/ 1325 w 3986"/>
                <a:gd name="T109" fmla="*/ 3784 h 3861"/>
                <a:gd name="T110" fmla="*/ 1329 w 3986"/>
                <a:gd name="T111" fmla="*/ 3861 h 3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86" h="3861">
                  <a:moveTo>
                    <a:pt x="2" y="167"/>
                  </a:moveTo>
                  <a:lnTo>
                    <a:pt x="5" y="167"/>
                  </a:lnTo>
                  <a:lnTo>
                    <a:pt x="15" y="166"/>
                  </a:lnTo>
                  <a:lnTo>
                    <a:pt x="27" y="166"/>
                  </a:lnTo>
                  <a:lnTo>
                    <a:pt x="42" y="164"/>
                  </a:lnTo>
                  <a:lnTo>
                    <a:pt x="58" y="162"/>
                  </a:lnTo>
                  <a:lnTo>
                    <a:pt x="73" y="160"/>
                  </a:lnTo>
                  <a:lnTo>
                    <a:pt x="83" y="158"/>
                  </a:lnTo>
                  <a:lnTo>
                    <a:pt x="91" y="156"/>
                  </a:lnTo>
                  <a:lnTo>
                    <a:pt x="113" y="156"/>
                  </a:lnTo>
                  <a:lnTo>
                    <a:pt x="160" y="153"/>
                  </a:lnTo>
                  <a:lnTo>
                    <a:pt x="227" y="149"/>
                  </a:lnTo>
                  <a:lnTo>
                    <a:pt x="303" y="146"/>
                  </a:lnTo>
                  <a:lnTo>
                    <a:pt x="379" y="142"/>
                  </a:lnTo>
                  <a:lnTo>
                    <a:pt x="445" y="138"/>
                  </a:lnTo>
                  <a:lnTo>
                    <a:pt x="490" y="135"/>
                  </a:lnTo>
                  <a:lnTo>
                    <a:pt x="508" y="135"/>
                  </a:lnTo>
                  <a:lnTo>
                    <a:pt x="517" y="133"/>
                  </a:lnTo>
                  <a:lnTo>
                    <a:pt x="543" y="129"/>
                  </a:lnTo>
                  <a:lnTo>
                    <a:pt x="579" y="124"/>
                  </a:lnTo>
                  <a:lnTo>
                    <a:pt x="623" y="118"/>
                  </a:lnTo>
                  <a:lnTo>
                    <a:pt x="668" y="113"/>
                  </a:lnTo>
                  <a:lnTo>
                    <a:pt x="713" y="109"/>
                  </a:lnTo>
                  <a:lnTo>
                    <a:pt x="753" y="106"/>
                  </a:lnTo>
                  <a:lnTo>
                    <a:pt x="782" y="107"/>
                  </a:lnTo>
                  <a:lnTo>
                    <a:pt x="808" y="109"/>
                  </a:lnTo>
                  <a:lnTo>
                    <a:pt x="837" y="113"/>
                  </a:lnTo>
                  <a:lnTo>
                    <a:pt x="868" y="117"/>
                  </a:lnTo>
                  <a:lnTo>
                    <a:pt x="898" y="122"/>
                  </a:lnTo>
                  <a:lnTo>
                    <a:pt x="931" y="127"/>
                  </a:lnTo>
                  <a:lnTo>
                    <a:pt x="962" y="131"/>
                  </a:lnTo>
                  <a:lnTo>
                    <a:pt x="991" y="136"/>
                  </a:lnTo>
                  <a:lnTo>
                    <a:pt x="1015" y="140"/>
                  </a:lnTo>
                  <a:lnTo>
                    <a:pt x="1044" y="144"/>
                  </a:lnTo>
                  <a:lnTo>
                    <a:pt x="1076" y="147"/>
                  </a:lnTo>
                  <a:lnTo>
                    <a:pt x="1113" y="149"/>
                  </a:lnTo>
                  <a:lnTo>
                    <a:pt x="1149" y="151"/>
                  </a:lnTo>
                  <a:lnTo>
                    <a:pt x="1183" y="151"/>
                  </a:lnTo>
                  <a:lnTo>
                    <a:pt x="1212" y="153"/>
                  </a:lnTo>
                  <a:lnTo>
                    <a:pt x="1231" y="153"/>
                  </a:lnTo>
                  <a:lnTo>
                    <a:pt x="1238" y="153"/>
                  </a:lnTo>
                  <a:lnTo>
                    <a:pt x="1240" y="153"/>
                  </a:lnTo>
                  <a:lnTo>
                    <a:pt x="1241" y="155"/>
                  </a:lnTo>
                  <a:lnTo>
                    <a:pt x="1243" y="158"/>
                  </a:lnTo>
                  <a:lnTo>
                    <a:pt x="1245" y="160"/>
                  </a:lnTo>
                  <a:lnTo>
                    <a:pt x="1247" y="164"/>
                  </a:lnTo>
                  <a:lnTo>
                    <a:pt x="1247" y="166"/>
                  </a:lnTo>
                  <a:lnTo>
                    <a:pt x="1249" y="167"/>
                  </a:lnTo>
                  <a:lnTo>
                    <a:pt x="1249" y="167"/>
                  </a:lnTo>
                  <a:lnTo>
                    <a:pt x="1274" y="167"/>
                  </a:lnTo>
                  <a:lnTo>
                    <a:pt x="1276" y="167"/>
                  </a:lnTo>
                  <a:lnTo>
                    <a:pt x="1276" y="166"/>
                  </a:lnTo>
                  <a:lnTo>
                    <a:pt x="1280" y="164"/>
                  </a:lnTo>
                  <a:lnTo>
                    <a:pt x="1281" y="162"/>
                  </a:lnTo>
                  <a:lnTo>
                    <a:pt x="1285" y="158"/>
                  </a:lnTo>
                  <a:lnTo>
                    <a:pt x="1289" y="155"/>
                  </a:lnTo>
                  <a:lnTo>
                    <a:pt x="1292" y="153"/>
                  </a:lnTo>
                  <a:lnTo>
                    <a:pt x="1296" y="151"/>
                  </a:lnTo>
                  <a:lnTo>
                    <a:pt x="1305" y="147"/>
                  </a:lnTo>
                  <a:lnTo>
                    <a:pt x="1312" y="144"/>
                  </a:lnTo>
                  <a:lnTo>
                    <a:pt x="1319" y="142"/>
                  </a:lnTo>
                  <a:lnTo>
                    <a:pt x="1325" y="140"/>
                  </a:lnTo>
                  <a:lnTo>
                    <a:pt x="1329" y="140"/>
                  </a:lnTo>
                  <a:lnTo>
                    <a:pt x="1332" y="140"/>
                  </a:lnTo>
                  <a:lnTo>
                    <a:pt x="1336" y="140"/>
                  </a:lnTo>
                  <a:lnTo>
                    <a:pt x="1336" y="138"/>
                  </a:lnTo>
                  <a:lnTo>
                    <a:pt x="1349" y="138"/>
                  </a:lnTo>
                  <a:lnTo>
                    <a:pt x="1381" y="133"/>
                  </a:lnTo>
                  <a:lnTo>
                    <a:pt x="1430" y="126"/>
                  </a:lnTo>
                  <a:lnTo>
                    <a:pt x="1490" y="118"/>
                  </a:lnTo>
                  <a:lnTo>
                    <a:pt x="1557" y="109"/>
                  </a:lnTo>
                  <a:lnTo>
                    <a:pt x="1624" y="100"/>
                  </a:lnTo>
                  <a:lnTo>
                    <a:pt x="1690" y="93"/>
                  </a:lnTo>
                  <a:lnTo>
                    <a:pt x="1746" y="87"/>
                  </a:lnTo>
                  <a:lnTo>
                    <a:pt x="1799" y="84"/>
                  </a:lnTo>
                  <a:lnTo>
                    <a:pt x="1857" y="80"/>
                  </a:lnTo>
                  <a:lnTo>
                    <a:pt x="1918" y="75"/>
                  </a:lnTo>
                  <a:lnTo>
                    <a:pt x="1984" y="69"/>
                  </a:lnTo>
                  <a:lnTo>
                    <a:pt x="2049" y="62"/>
                  </a:lnTo>
                  <a:lnTo>
                    <a:pt x="2116" y="55"/>
                  </a:lnTo>
                  <a:lnTo>
                    <a:pt x="2183" y="48"/>
                  </a:lnTo>
                  <a:lnTo>
                    <a:pt x="2251" y="37"/>
                  </a:lnTo>
                  <a:lnTo>
                    <a:pt x="2285" y="33"/>
                  </a:lnTo>
                  <a:lnTo>
                    <a:pt x="2325" y="28"/>
                  </a:lnTo>
                  <a:lnTo>
                    <a:pt x="2367" y="26"/>
                  </a:lnTo>
                  <a:lnTo>
                    <a:pt x="2412" y="24"/>
                  </a:lnTo>
                  <a:lnTo>
                    <a:pt x="2505" y="20"/>
                  </a:lnTo>
                  <a:lnTo>
                    <a:pt x="2601" y="20"/>
                  </a:lnTo>
                  <a:lnTo>
                    <a:pt x="2692" y="20"/>
                  </a:lnTo>
                  <a:lnTo>
                    <a:pt x="2773" y="22"/>
                  </a:lnTo>
                  <a:lnTo>
                    <a:pt x="2840" y="24"/>
                  </a:lnTo>
                  <a:lnTo>
                    <a:pt x="2886" y="26"/>
                  </a:lnTo>
                  <a:lnTo>
                    <a:pt x="2928" y="26"/>
                  </a:lnTo>
                  <a:lnTo>
                    <a:pt x="2984" y="22"/>
                  </a:lnTo>
                  <a:lnTo>
                    <a:pt x="3051" y="19"/>
                  </a:lnTo>
                  <a:lnTo>
                    <a:pt x="3122" y="15"/>
                  </a:lnTo>
                  <a:lnTo>
                    <a:pt x="3191" y="11"/>
                  </a:lnTo>
                  <a:lnTo>
                    <a:pt x="3252" y="9"/>
                  </a:lnTo>
                  <a:lnTo>
                    <a:pt x="3278" y="9"/>
                  </a:lnTo>
                  <a:lnTo>
                    <a:pt x="3301" y="9"/>
                  </a:lnTo>
                  <a:lnTo>
                    <a:pt x="3320" y="11"/>
                  </a:lnTo>
                  <a:lnTo>
                    <a:pt x="3332" y="15"/>
                  </a:lnTo>
                  <a:lnTo>
                    <a:pt x="3343" y="17"/>
                  </a:lnTo>
                  <a:lnTo>
                    <a:pt x="3354" y="19"/>
                  </a:lnTo>
                  <a:lnTo>
                    <a:pt x="3367" y="19"/>
                  </a:lnTo>
                  <a:lnTo>
                    <a:pt x="3381" y="17"/>
                  </a:lnTo>
                  <a:lnTo>
                    <a:pt x="3398" y="17"/>
                  </a:lnTo>
                  <a:lnTo>
                    <a:pt x="3418" y="17"/>
                  </a:lnTo>
                  <a:lnTo>
                    <a:pt x="3443" y="20"/>
                  </a:lnTo>
                  <a:lnTo>
                    <a:pt x="3472" y="24"/>
                  </a:lnTo>
                  <a:lnTo>
                    <a:pt x="3505" y="29"/>
                  </a:lnTo>
                  <a:lnTo>
                    <a:pt x="3537" y="33"/>
                  </a:lnTo>
                  <a:lnTo>
                    <a:pt x="3568" y="37"/>
                  </a:lnTo>
                  <a:lnTo>
                    <a:pt x="3597" y="40"/>
                  </a:lnTo>
                  <a:lnTo>
                    <a:pt x="3626" y="44"/>
                  </a:lnTo>
                  <a:lnTo>
                    <a:pt x="3654" y="46"/>
                  </a:lnTo>
                  <a:lnTo>
                    <a:pt x="3679" y="48"/>
                  </a:lnTo>
                  <a:lnTo>
                    <a:pt x="3704" y="48"/>
                  </a:lnTo>
                  <a:lnTo>
                    <a:pt x="3728" y="48"/>
                  </a:lnTo>
                  <a:lnTo>
                    <a:pt x="3752" y="46"/>
                  </a:lnTo>
                  <a:lnTo>
                    <a:pt x="3775" y="42"/>
                  </a:lnTo>
                  <a:lnTo>
                    <a:pt x="3797" y="38"/>
                  </a:lnTo>
                  <a:lnTo>
                    <a:pt x="3819" y="33"/>
                  </a:lnTo>
                  <a:lnTo>
                    <a:pt x="3839" y="28"/>
                  </a:lnTo>
                  <a:lnTo>
                    <a:pt x="3859" y="22"/>
                  </a:lnTo>
                  <a:lnTo>
                    <a:pt x="3875" y="17"/>
                  </a:lnTo>
                  <a:lnTo>
                    <a:pt x="3891" y="13"/>
                  </a:lnTo>
                  <a:lnTo>
                    <a:pt x="3909" y="8"/>
                  </a:lnTo>
                  <a:lnTo>
                    <a:pt x="3926" y="4"/>
                  </a:lnTo>
                  <a:lnTo>
                    <a:pt x="3942" y="2"/>
                  </a:lnTo>
                  <a:lnTo>
                    <a:pt x="3957" y="0"/>
                  </a:lnTo>
                  <a:lnTo>
                    <a:pt x="3969" y="0"/>
                  </a:lnTo>
                  <a:lnTo>
                    <a:pt x="3978" y="0"/>
                  </a:lnTo>
                  <a:lnTo>
                    <a:pt x="3982" y="0"/>
                  </a:lnTo>
                  <a:lnTo>
                    <a:pt x="3986" y="2995"/>
                  </a:lnTo>
                  <a:lnTo>
                    <a:pt x="3984" y="2995"/>
                  </a:lnTo>
                  <a:lnTo>
                    <a:pt x="3978" y="2997"/>
                  </a:lnTo>
                  <a:lnTo>
                    <a:pt x="3969" y="2999"/>
                  </a:lnTo>
                  <a:lnTo>
                    <a:pt x="3960" y="3000"/>
                  </a:lnTo>
                  <a:lnTo>
                    <a:pt x="3948" y="3004"/>
                  </a:lnTo>
                  <a:lnTo>
                    <a:pt x="3935" y="3009"/>
                  </a:lnTo>
                  <a:lnTo>
                    <a:pt x="3922" y="3015"/>
                  </a:lnTo>
                  <a:lnTo>
                    <a:pt x="3909" y="3020"/>
                  </a:lnTo>
                  <a:lnTo>
                    <a:pt x="3895" y="3028"/>
                  </a:lnTo>
                  <a:lnTo>
                    <a:pt x="3880" y="3037"/>
                  </a:lnTo>
                  <a:lnTo>
                    <a:pt x="3864" y="3044"/>
                  </a:lnTo>
                  <a:lnTo>
                    <a:pt x="3850" y="3051"/>
                  </a:lnTo>
                  <a:lnTo>
                    <a:pt x="3835" y="3057"/>
                  </a:lnTo>
                  <a:lnTo>
                    <a:pt x="3822" y="3062"/>
                  </a:lnTo>
                  <a:lnTo>
                    <a:pt x="3815" y="3064"/>
                  </a:lnTo>
                  <a:lnTo>
                    <a:pt x="3813" y="3066"/>
                  </a:lnTo>
                  <a:lnTo>
                    <a:pt x="3804" y="3060"/>
                  </a:lnTo>
                  <a:lnTo>
                    <a:pt x="3784" y="3044"/>
                  </a:lnTo>
                  <a:lnTo>
                    <a:pt x="3753" y="3022"/>
                  </a:lnTo>
                  <a:lnTo>
                    <a:pt x="3715" y="2997"/>
                  </a:lnTo>
                  <a:lnTo>
                    <a:pt x="3673" y="2971"/>
                  </a:lnTo>
                  <a:lnTo>
                    <a:pt x="3632" y="2950"/>
                  </a:lnTo>
                  <a:lnTo>
                    <a:pt x="3610" y="2940"/>
                  </a:lnTo>
                  <a:lnTo>
                    <a:pt x="3590" y="2933"/>
                  </a:lnTo>
                  <a:lnTo>
                    <a:pt x="3572" y="2928"/>
                  </a:lnTo>
                  <a:lnTo>
                    <a:pt x="3556" y="2924"/>
                  </a:lnTo>
                  <a:lnTo>
                    <a:pt x="3526" y="2924"/>
                  </a:lnTo>
                  <a:lnTo>
                    <a:pt x="3497" y="2928"/>
                  </a:lnTo>
                  <a:lnTo>
                    <a:pt x="3470" y="2933"/>
                  </a:lnTo>
                  <a:lnTo>
                    <a:pt x="3445" y="2940"/>
                  </a:lnTo>
                  <a:lnTo>
                    <a:pt x="3419" y="2951"/>
                  </a:lnTo>
                  <a:lnTo>
                    <a:pt x="3396" y="2962"/>
                  </a:lnTo>
                  <a:lnTo>
                    <a:pt x="3370" y="2971"/>
                  </a:lnTo>
                  <a:lnTo>
                    <a:pt x="3345" y="2982"/>
                  </a:lnTo>
                  <a:lnTo>
                    <a:pt x="3314" y="2991"/>
                  </a:lnTo>
                  <a:lnTo>
                    <a:pt x="3281" y="3000"/>
                  </a:lnTo>
                  <a:lnTo>
                    <a:pt x="3243" y="3008"/>
                  </a:lnTo>
                  <a:lnTo>
                    <a:pt x="3207" y="3013"/>
                  </a:lnTo>
                  <a:lnTo>
                    <a:pt x="3171" y="3017"/>
                  </a:lnTo>
                  <a:lnTo>
                    <a:pt x="3140" y="3015"/>
                  </a:lnTo>
                  <a:lnTo>
                    <a:pt x="3125" y="3013"/>
                  </a:lnTo>
                  <a:lnTo>
                    <a:pt x="3113" y="3011"/>
                  </a:lnTo>
                  <a:lnTo>
                    <a:pt x="3102" y="3008"/>
                  </a:lnTo>
                  <a:lnTo>
                    <a:pt x="3095" y="3002"/>
                  </a:lnTo>
                  <a:lnTo>
                    <a:pt x="3087" y="2995"/>
                  </a:lnTo>
                  <a:lnTo>
                    <a:pt x="3084" y="2991"/>
                  </a:lnTo>
                  <a:lnTo>
                    <a:pt x="3080" y="2986"/>
                  </a:lnTo>
                  <a:lnTo>
                    <a:pt x="3078" y="2982"/>
                  </a:lnTo>
                  <a:lnTo>
                    <a:pt x="3078" y="2979"/>
                  </a:lnTo>
                  <a:lnTo>
                    <a:pt x="3078" y="2975"/>
                  </a:lnTo>
                  <a:lnTo>
                    <a:pt x="3080" y="2973"/>
                  </a:lnTo>
                  <a:lnTo>
                    <a:pt x="3082" y="2970"/>
                  </a:lnTo>
                  <a:lnTo>
                    <a:pt x="3087" y="2966"/>
                  </a:lnTo>
                  <a:lnTo>
                    <a:pt x="3095" y="2964"/>
                  </a:lnTo>
                  <a:lnTo>
                    <a:pt x="3098" y="2964"/>
                  </a:lnTo>
                  <a:lnTo>
                    <a:pt x="3100" y="2962"/>
                  </a:lnTo>
                  <a:lnTo>
                    <a:pt x="3096" y="2962"/>
                  </a:lnTo>
                  <a:lnTo>
                    <a:pt x="3089" y="2962"/>
                  </a:lnTo>
                  <a:lnTo>
                    <a:pt x="3075" y="2962"/>
                  </a:lnTo>
                  <a:lnTo>
                    <a:pt x="3058" y="2962"/>
                  </a:lnTo>
                  <a:lnTo>
                    <a:pt x="3038" y="2962"/>
                  </a:lnTo>
                  <a:lnTo>
                    <a:pt x="3016" y="2962"/>
                  </a:lnTo>
                  <a:lnTo>
                    <a:pt x="2995" y="2962"/>
                  </a:lnTo>
                  <a:lnTo>
                    <a:pt x="2971" y="2962"/>
                  </a:lnTo>
                  <a:lnTo>
                    <a:pt x="2953" y="2964"/>
                  </a:lnTo>
                  <a:lnTo>
                    <a:pt x="2940" y="2968"/>
                  </a:lnTo>
                  <a:lnTo>
                    <a:pt x="2931" y="2975"/>
                  </a:lnTo>
                  <a:lnTo>
                    <a:pt x="2922" y="2982"/>
                  </a:lnTo>
                  <a:lnTo>
                    <a:pt x="2911" y="2993"/>
                  </a:lnTo>
                  <a:lnTo>
                    <a:pt x="2899" y="3004"/>
                  </a:lnTo>
                  <a:lnTo>
                    <a:pt x="2880" y="3015"/>
                  </a:lnTo>
                  <a:lnTo>
                    <a:pt x="2857" y="3028"/>
                  </a:lnTo>
                  <a:lnTo>
                    <a:pt x="2831" y="3038"/>
                  </a:lnTo>
                  <a:lnTo>
                    <a:pt x="2811" y="3046"/>
                  </a:lnTo>
                  <a:lnTo>
                    <a:pt x="2795" y="3051"/>
                  </a:lnTo>
                  <a:lnTo>
                    <a:pt x="2782" y="3055"/>
                  </a:lnTo>
                  <a:lnTo>
                    <a:pt x="2770" y="3055"/>
                  </a:lnTo>
                  <a:lnTo>
                    <a:pt x="2757" y="3053"/>
                  </a:lnTo>
                  <a:lnTo>
                    <a:pt x="2741" y="3048"/>
                  </a:lnTo>
                  <a:lnTo>
                    <a:pt x="2722" y="3040"/>
                  </a:lnTo>
                  <a:lnTo>
                    <a:pt x="2702" y="3031"/>
                  </a:lnTo>
                  <a:lnTo>
                    <a:pt x="2688" y="3022"/>
                  </a:lnTo>
                  <a:lnTo>
                    <a:pt x="2675" y="3013"/>
                  </a:lnTo>
                  <a:lnTo>
                    <a:pt x="2666" y="3006"/>
                  </a:lnTo>
                  <a:lnTo>
                    <a:pt x="2655" y="2999"/>
                  </a:lnTo>
                  <a:lnTo>
                    <a:pt x="2646" y="2989"/>
                  </a:lnTo>
                  <a:lnTo>
                    <a:pt x="2634" y="2982"/>
                  </a:lnTo>
                  <a:lnTo>
                    <a:pt x="2619" y="2975"/>
                  </a:lnTo>
                  <a:lnTo>
                    <a:pt x="2608" y="2973"/>
                  </a:lnTo>
                  <a:lnTo>
                    <a:pt x="2595" y="2973"/>
                  </a:lnTo>
                  <a:lnTo>
                    <a:pt x="2579" y="2973"/>
                  </a:lnTo>
                  <a:lnTo>
                    <a:pt x="2563" y="2977"/>
                  </a:lnTo>
                  <a:lnTo>
                    <a:pt x="2521" y="2986"/>
                  </a:lnTo>
                  <a:lnTo>
                    <a:pt x="2474" y="2999"/>
                  </a:lnTo>
                  <a:lnTo>
                    <a:pt x="2428" y="3011"/>
                  </a:lnTo>
                  <a:lnTo>
                    <a:pt x="2383" y="3024"/>
                  </a:lnTo>
                  <a:lnTo>
                    <a:pt x="2343" y="3035"/>
                  </a:lnTo>
                  <a:lnTo>
                    <a:pt x="2310" y="3040"/>
                  </a:lnTo>
                  <a:lnTo>
                    <a:pt x="2280" y="3044"/>
                  </a:lnTo>
                  <a:lnTo>
                    <a:pt x="2240" y="3048"/>
                  </a:lnTo>
                  <a:lnTo>
                    <a:pt x="2192" y="3055"/>
                  </a:lnTo>
                  <a:lnTo>
                    <a:pt x="2142" y="3060"/>
                  </a:lnTo>
                  <a:lnTo>
                    <a:pt x="2091" y="3068"/>
                  </a:lnTo>
                  <a:lnTo>
                    <a:pt x="2038" y="3077"/>
                  </a:lnTo>
                  <a:lnTo>
                    <a:pt x="1989" y="3084"/>
                  </a:lnTo>
                  <a:lnTo>
                    <a:pt x="1946" y="3091"/>
                  </a:lnTo>
                  <a:lnTo>
                    <a:pt x="1904" y="3098"/>
                  </a:lnTo>
                  <a:lnTo>
                    <a:pt x="1860" y="3107"/>
                  </a:lnTo>
                  <a:lnTo>
                    <a:pt x="1817" y="3115"/>
                  </a:lnTo>
                  <a:lnTo>
                    <a:pt x="1775" y="3124"/>
                  </a:lnTo>
                  <a:lnTo>
                    <a:pt x="1733" y="3131"/>
                  </a:lnTo>
                  <a:lnTo>
                    <a:pt x="1697" y="3140"/>
                  </a:lnTo>
                  <a:lnTo>
                    <a:pt x="1664" y="3147"/>
                  </a:lnTo>
                  <a:lnTo>
                    <a:pt x="1637" y="3155"/>
                  </a:lnTo>
                  <a:lnTo>
                    <a:pt x="1624" y="3160"/>
                  </a:lnTo>
                  <a:lnTo>
                    <a:pt x="1606" y="3169"/>
                  </a:lnTo>
                  <a:lnTo>
                    <a:pt x="1588" y="3182"/>
                  </a:lnTo>
                  <a:lnTo>
                    <a:pt x="1568" y="3196"/>
                  </a:lnTo>
                  <a:lnTo>
                    <a:pt x="1521" y="3233"/>
                  </a:lnTo>
                  <a:lnTo>
                    <a:pt x="1472" y="3273"/>
                  </a:lnTo>
                  <a:lnTo>
                    <a:pt x="1425" y="3316"/>
                  </a:lnTo>
                  <a:lnTo>
                    <a:pt x="1381" y="3358"/>
                  </a:lnTo>
                  <a:lnTo>
                    <a:pt x="1347" y="3396"/>
                  </a:lnTo>
                  <a:lnTo>
                    <a:pt x="1323" y="3425"/>
                  </a:lnTo>
                  <a:lnTo>
                    <a:pt x="1307" y="3449"/>
                  </a:lnTo>
                  <a:lnTo>
                    <a:pt x="1292" y="3472"/>
                  </a:lnTo>
                  <a:lnTo>
                    <a:pt x="1280" y="3498"/>
                  </a:lnTo>
                  <a:lnTo>
                    <a:pt x="1269" y="3523"/>
                  </a:lnTo>
                  <a:lnTo>
                    <a:pt x="1260" y="3550"/>
                  </a:lnTo>
                  <a:lnTo>
                    <a:pt x="1254" y="3581"/>
                  </a:lnTo>
                  <a:lnTo>
                    <a:pt x="1252" y="3614"/>
                  </a:lnTo>
                  <a:lnTo>
                    <a:pt x="1252" y="3650"/>
                  </a:lnTo>
                  <a:lnTo>
                    <a:pt x="1254" y="3668"/>
                  </a:lnTo>
                  <a:lnTo>
                    <a:pt x="1260" y="3688"/>
                  </a:lnTo>
                  <a:lnTo>
                    <a:pt x="1267" y="3706"/>
                  </a:lnTo>
                  <a:lnTo>
                    <a:pt x="1278" y="3723"/>
                  </a:lnTo>
                  <a:lnTo>
                    <a:pt x="1289" y="3739"/>
                  </a:lnTo>
                  <a:lnTo>
                    <a:pt x="1300" y="3755"/>
                  </a:lnTo>
                  <a:lnTo>
                    <a:pt x="1312" y="3770"/>
                  </a:lnTo>
                  <a:lnTo>
                    <a:pt x="1325" y="3784"/>
                  </a:lnTo>
                  <a:lnTo>
                    <a:pt x="1350" y="3808"/>
                  </a:lnTo>
                  <a:lnTo>
                    <a:pt x="1372" y="3826"/>
                  </a:lnTo>
                  <a:lnTo>
                    <a:pt x="1387" y="3839"/>
                  </a:lnTo>
                  <a:lnTo>
                    <a:pt x="1394" y="3842"/>
                  </a:lnTo>
                  <a:lnTo>
                    <a:pt x="1329" y="3861"/>
                  </a:lnTo>
                  <a:lnTo>
                    <a:pt x="0" y="3033"/>
                  </a:lnTo>
                  <a:lnTo>
                    <a:pt x="2" y="167"/>
                  </a:lnTo>
                  <a:close/>
                </a:path>
              </a:pathLst>
            </a:custGeom>
            <a:solidFill>
              <a:srgbClr val="99C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29" name="Freeform 17">
              <a:extLst>
                <a:ext uri="{FF2B5EF4-FFF2-40B4-BE49-F238E27FC236}">
                  <a16:creationId xmlns:a16="http://schemas.microsoft.com/office/drawing/2014/main" id="{FA8AE9CC-B416-4655-9C79-3A0510C75234}"/>
                </a:ext>
              </a:extLst>
            </p:cNvPr>
            <p:cNvSpPr>
              <a:spLocks/>
            </p:cNvSpPr>
            <p:nvPr/>
          </p:nvSpPr>
          <p:spPr bwMode="auto">
            <a:xfrm>
              <a:off x="3460" y="1757"/>
              <a:ext cx="1993" cy="1930"/>
            </a:xfrm>
            <a:custGeom>
              <a:avLst/>
              <a:gdLst>
                <a:gd name="T0" fmla="*/ 42 w 3986"/>
                <a:gd name="T1" fmla="*/ 164 h 3861"/>
                <a:gd name="T2" fmla="*/ 113 w 3986"/>
                <a:gd name="T3" fmla="*/ 156 h 3861"/>
                <a:gd name="T4" fmla="*/ 445 w 3986"/>
                <a:gd name="T5" fmla="*/ 138 h 3861"/>
                <a:gd name="T6" fmla="*/ 579 w 3986"/>
                <a:gd name="T7" fmla="*/ 124 h 3861"/>
                <a:gd name="T8" fmla="*/ 782 w 3986"/>
                <a:gd name="T9" fmla="*/ 107 h 3861"/>
                <a:gd name="T10" fmla="*/ 931 w 3986"/>
                <a:gd name="T11" fmla="*/ 127 h 3861"/>
                <a:gd name="T12" fmla="*/ 1076 w 3986"/>
                <a:gd name="T13" fmla="*/ 147 h 3861"/>
                <a:gd name="T14" fmla="*/ 1231 w 3986"/>
                <a:gd name="T15" fmla="*/ 153 h 3861"/>
                <a:gd name="T16" fmla="*/ 1245 w 3986"/>
                <a:gd name="T17" fmla="*/ 160 h 3861"/>
                <a:gd name="T18" fmla="*/ 1276 w 3986"/>
                <a:gd name="T19" fmla="*/ 167 h 3861"/>
                <a:gd name="T20" fmla="*/ 1289 w 3986"/>
                <a:gd name="T21" fmla="*/ 155 h 3861"/>
                <a:gd name="T22" fmla="*/ 1319 w 3986"/>
                <a:gd name="T23" fmla="*/ 142 h 3861"/>
                <a:gd name="T24" fmla="*/ 1336 w 3986"/>
                <a:gd name="T25" fmla="*/ 138 h 3861"/>
                <a:gd name="T26" fmla="*/ 1557 w 3986"/>
                <a:gd name="T27" fmla="*/ 109 h 3861"/>
                <a:gd name="T28" fmla="*/ 1857 w 3986"/>
                <a:gd name="T29" fmla="*/ 80 h 3861"/>
                <a:gd name="T30" fmla="*/ 2183 w 3986"/>
                <a:gd name="T31" fmla="*/ 48 h 3861"/>
                <a:gd name="T32" fmla="*/ 2412 w 3986"/>
                <a:gd name="T33" fmla="*/ 24 h 3861"/>
                <a:gd name="T34" fmla="*/ 2840 w 3986"/>
                <a:gd name="T35" fmla="*/ 24 h 3861"/>
                <a:gd name="T36" fmla="*/ 3122 w 3986"/>
                <a:gd name="T37" fmla="*/ 15 h 3861"/>
                <a:gd name="T38" fmla="*/ 3320 w 3986"/>
                <a:gd name="T39" fmla="*/ 11 h 3861"/>
                <a:gd name="T40" fmla="*/ 3381 w 3986"/>
                <a:gd name="T41" fmla="*/ 17 h 3861"/>
                <a:gd name="T42" fmla="*/ 3505 w 3986"/>
                <a:gd name="T43" fmla="*/ 29 h 3861"/>
                <a:gd name="T44" fmla="*/ 3654 w 3986"/>
                <a:gd name="T45" fmla="*/ 46 h 3861"/>
                <a:gd name="T46" fmla="*/ 3775 w 3986"/>
                <a:gd name="T47" fmla="*/ 42 h 3861"/>
                <a:gd name="T48" fmla="*/ 3875 w 3986"/>
                <a:gd name="T49" fmla="*/ 17 h 3861"/>
                <a:gd name="T50" fmla="*/ 3957 w 3986"/>
                <a:gd name="T51" fmla="*/ 0 h 3861"/>
                <a:gd name="T52" fmla="*/ 3984 w 3986"/>
                <a:gd name="T53" fmla="*/ 2995 h 3861"/>
                <a:gd name="T54" fmla="*/ 3935 w 3986"/>
                <a:gd name="T55" fmla="*/ 3009 h 3861"/>
                <a:gd name="T56" fmla="*/ 3864 w 3986"/>
                <a:gd name="T57" fmla="*/ 3044 h 3861"/>
                <a:gd name="T58" fmla="*/ 3813 w 3986"/>
                <a:gd name="T59" fmla="*/ 3066 h 3861"/>
                <a:gd name="T60" fmla="*/ 3673 w 3986"/>
                <a:gd name="T61" fmla="*/ 2971 h 3861"/>
                <a:gd name="T62" fmla="*/ 3556 w 3986"/>
                <a:gd name="T63" fmla="*/ 2924 h 3861"/>
                <a:gd name="T64" fmla="*/ 3419 w 3986"/>
                <a:gd name="T65" fmla="*/ 2951 h 3861"/>
                <a:gd name="T66" fmla="*/ 3281 w 3986"/>
                <a:gd name="T67" fmla="*/ 3000 h 3861"/>
                <a:gd name="T68" fmla="*/ 3125 w 3986"/>
                <a:gd name="T69" fmla="*/ 3013 h 3861"/>
                <a:gd name="T70" fmla="*/ 3084 w 3986"/>
                <a:gd name="T71" fmla="*/ 2991 h 3861"/>
                <a:gd name="T72" fmla="*/ 3080 w 3986"/>
                <a:gd name="T73" fmla="*/ 2973 h 3861"/>
                <a:gd name="T74" fmla="*/ 3100 w 3986"/>
                <a:gd name="T75" fmla="*/ 2962 h 3861"/>
                <a:gd name="T76" fmla="*/ 3038 w 3986"/>
                <a:gd name="T77" fmla="*/ 2962 h 3861"/>
                <a:gd name="T78" fmla="*/ 2940 w 3986"/>
                <a:gd name="T79" fmla="*/ 2968 h 3861"/>
                <a:gd name="T80" fmla="*/ 2880 w 3986"/>
                <a:gd name="T81" fmla="*/ 3015 h 3861"/>
                <a:gd name="T82" fmla="*/ 2782 w 3986"/>
                <a:gd name="T83" fmla="*/ 3055 h 3861"/>
                <a:gd name="T84" fmla="*/ 2702 w 3986"/>
                <a:gd name="T85" fmla="*/ 3031 h 3861"/>
                <a:gd name="T86" fmla="*/ 2646 w 3986"/>
                <a:gd name="T87" fmla="*/ 2989 h 3861"/>
                <a:gd name="T88" fmla="*/ 2579 w 3986"/>
                <a:gd name="T89" fmla="*/ 2973 h 3861"/>
                <a:gd name="T90" fmla="*/ 2383 w 3986"/>
                <a:gd name="T91" fmla="*/ 3024 h 3861"/>
                <a:gd name="T92" fmla="*/ 2192 w 3986"/>
                <a:gd name="T93" fmla="*/ 3055 h 3861"/>
                <a:gd name="T94" fmla="*/ 1946 w 3986"/>
                <a:gd name="T95" fmla="*/ 3091 h 3861"/>
                <a:gd name="T96" fmla="*/ 1733 w 3986"/>
                <a:gd name="T97" fmla="*/ 3131 h 3861"/>
                <a:gd name="T98" fmla="*/ 1606 w 3986"/>
                <a:gd name="T99" fmla="*/ 3169 h 3861"/>
                <a:gd name="T100" fmla="*/ 1425 w 3986"/>
                <a:gd name="T101" fmla="*/ 3316 h 3861"/>
                <a:gd name="T102" fmla="*/ 1292 w 3986"/>
                <a:gd name="T103" fmla="*/ 3472 h 3861"/>
                <a:gd name="T104" fmla="*/ 1252 w 3986"/>
                <a:gd name="T105" fmla="*/ 3614 h 3861"/>
                <a:gd name="T106" fmla="*/ 1278 w 3986"/>
                <a:gd name="T107" fmla="*/ 3723 h 3861"/>
                <a:gd name="T108" fmla="*/ 1350 w 3986"/>
                <a:gd name="T109" fmla="*/ 3808 h 3861"/>
                <a:gd name="T110" fmla="*/ 0 w 3986"/>
                <a:gd name="T111" fmla="*/ 3033 h 3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86" h="3861">
                  <a:moveTo>
                    <a:pt x="2" y="167"/>
                  </a:moveTo>
                  <a:lnTo>
                    <a:pt x="5" y="167"/>
                  </a:lnTo>
                  <a:lnTo>
                    <a:pt x="15" y="166"/>
                  </a:lnTo>
                  <a:lnTo>
                    <a:pt x="27" y="166"/>
                  </a:lnTo>
                  <a:lnTo>
                    <a:pt x="42" y="164"/>
                  </a:lnTo>
                  <a:lnTo>
                    <a:pt x="58" y="162"/>
                  </a:lnTo>
                  <a:lnTo>
                    <a:pt x="73" y="160"/>
                  </a:lnTo>
                  <a:lnTo>
                    <a:pt x="83" y="158"/>
                  </a:lnTo>
                  <a:lnTo>
                    <a:pt x="91" y="156"/>
                  </a:lnTo>
                  <a:lnTo>
                    <a:pt x="113" y="156"/>
                  </a:lnTo>
                  <a:lnTo>
                    <a:pt x="160" y="153"/>
                  </a:lnTo>
                  <a:lnTo>
                    <a:pt x="227" y="149"/>
                  </a:lnTo>
                  <a:lnTo>
                    <a:pt x="303" y="146"/>
                  </a:lnTo>
                  <a:lnTo>
                    <a:pt x="379" y="142"/>
                  </a:lnTo>
                  <a:lnTo>
                    <a:pt x="445" y="138"/>
                  </a:lnTo>
                  <a:lnTo>
                    <a:pt x="490" y="135"/>
                  </a:lnTo>
                  <a:lnTo>
                    <a:pt x="508" y="135"/>
                  </a:lnTo>
                  <a:lnTo>
                    <a:pt x="517" y="133"/>
                  </a:lnTo>
                  <a:lnTo>
                    <a:pt x="543" y="129"/>
                  </a:lnTo>
                  <a:lnTo>
                    <a:pt x="579" y="124"/>
                  </a:lnTo>
                  <a:lnTo>
                    <a:pt x="623" y="118"/>
                  </a:lnTo>
                  <a:lnTo>
                    <a:pt x="668" y="113"/>
                  </a:lnTo>
                  <a:lnTo>
                    <a:pt x="713" y="109"/>
                  </a:lnTo>
                  <a:lnTo>
                    <a:pt x="753" y="106"/>
                  </a:lnTo>
                  <a:lnTo>
                    <a:pt x="782" y="107"/>
                  </a:lnTo>
                  <a:lnTo>
                    <a:pt x="808" y="109"/>
                  </a:lnTo>
                  <a:lnTo>
                    <a:pt x="837" y="113"/>
                  </a:lnTo>
                  <a:lnTo>
                    <a:pt x="868" y="117"/>
                  </a:lnTo>
                  <a:lnTo>
                    <a:pt x="898" y="122"/>
                  </a:lnTo>
                  <a:lnTo>
                    <a:pt x="931" y="127"/>
                  </a:lnTo>
                  <a:lnTo>
                    <a:pt x="962" y="131"/>
                  </a:lnTo>
                  <a:lnTo>
                    <a:pt x="991" y="136"/>
                  </a:lnTo>
                  <a:lnTo>
                    <a:pt x="1015" y="140"/>
                  </a:lnTo>
                  <a:lnTo>
                    <a:pt x="1044" y="144"/>
                  </a:lnTo>
                  <a:lnTo>
                    <a:pt x="1076" y="147"/>
                  </a:lnTo>
                  <a:lnTo>
                    <a:pt x="1113" y="149"/>
                  </a:lnTo>
                  <a:lnTo>
                    <a:pt x="1149" y="151"/>
                  </a:lnTo>
                  <a:lnTo>
                    <a:pt x="1183" y="151"/>
                  </a:lnTo>
                  <a:lnTo>
                    <a:pt x="1212" y="153"/>
                  </a:lnTo>
                  <a:lnTo>
                    <a:pt x="1231" y="153"/>
                  </a:lnTo>
                  <a:lnTo>
                    <a:pt x="1238" y="153"/>
                  </a:lnTo>
                  <a:lnTo>
                    <a:pt x="1240" y="153"/>
                  </a:lnTo>
                  <a:lnTo>
                    <a:pt x="1241" y="155"/>
                  </a:lnTo>
                  <a:lnTo>
                    <a:pt x="1243" y="158"/>
                  </a:lnTo>
                  <a:lnTo>
                    <a:pt x="1245" y="160"/>
                  </a:lnTo>
                  <a:lnTo>
                    <a:pt x="1247" y="164"/>
                  </a:lnTo>
                  <a:lnTo>
                    <a:pt x="1247" y="166"/>
                  </a:lnTo>
                  <a:lnTo>
                    <a:pt x="1249" y="167"/>
                  </a:lnTo>
                  <a:lnTo>
                    <a:pt x="1274" y="167"/>
                  </a:lnTo>
                  <a:lnTo>
                    <a:pt x="1276" y="167"/>
                  </a:lnTo>
                  <a:lnTo>
                    <a:pt x="1276" y="166"/>
                  </a:lnTo>
                  <a:lnTo>
                    <a:pt x="1280" y="164"/>
                  </a:lnTo>
                  <a:lnTo>
                    <a:pt x="1281" y="162"/>
                  </a:lnTo>
                  <a:lnTo>
                    <a:pt x="1285" y="158"/>
                  </a:lnTo>
                  <a:lnTo>
                    <a:pt x="1289" y="155"/>
                  </a:lnTo>
                  <a:lnTo>
                    <a:pt x="1292" y="153"/>
                  </a:lnTo>
                  <a:lnTo>
                    <a:pt x="1296" y="151"/>
                  </a:lnTo>
                  <a:lnTo>
                    <a:pt x="1305" y="147"/>
                  </a:lnTo>
                  <a:lnTo>
                    <a:pt x="1312" y="144"/>
                  </a:lnTo>
                  <a:lnTo>
                    <a:pt x="1319" y="142"/>
                  </a:lnTo>
                  <a:lnTo>
                    <a:pt x="1325" y="140"/>
                  </a:lnTo>
                  <a:lnTo>
                    <a:pt x="1329" y="140"/>
                  </a:lnTo>
                  <a:lnTo>
                    <a:pt x="1332" y="140"/>
                  </a:lnTo>
                  <a:lnTo>
                    <a:pt x="1336" y="140"/>
                  </a:lnTo>
                  <a:lnTo>
                    <a:pt x="1336" y="138"/>
                  </a:lnTo>
                  <a:lnTo>
                    <a:pt x="1349" y="138"/>
                  </a:lnTo>
                  <a:lnTo>
                    <a:pt x="1381" y="133"/>
                  </a:lnTo>
                  <a:lnTo>
                    <a:pt x="1430" y="126"/>
                  </a:lnTo>
                  <a:lnTo>
                    <a:pt x="1490" y="118"/>
                  </a:lnTo>
                  <a:lnTo>
                    <a:pt x="1557" y="109"/>
                  </a:lnTo>
                  <a:lnTo>
                    <a:pt x="1624" y="100"/>
                  </a:lnTo>
                  <a:lnTo>
                    <a:pt x="1690" y="93"/>
                  </a:lnTo>
                  <a:lnTo>
                    <a:pt x="1746" y="87"/>
                  </a:lnTo>
                  <a:lnTo>
                    <a:pt x="1799" y="84"/>
                  </a:lnTo>
                  <a:lnTo>
                    <a:pt x="1857" y="80"/>
                  </a:lnTo>
                  <a:lnTo>
                    <a:pt x="1918" y="75"/>
                  </a:lnTo>
                  <a:lnTo>
                    <a:pt x="1984" y="69"/>
                  </a:lnTo>
                  <a:lnTo>
                    <a:pt x="2049" y="62"/>
                  </a:lnTo>
                  <a:lnTo>
                    <a:pt x="2116" y="55"/>
                  </a:lnTo>
                  <a:lnTo>
                    <a:pt x="2183" y="48"/>
                  </a:lnTo>
                  <a:lnTo>
                    <a:pt x="2251" y="37"/>
                  </a:lnTo>
                  <a:lnTo>
                    <a:pt x="2285" y="33"/>
                  </a:lnTo>
                  <a:lnTo>
                    <a:pt x="2325" y="28"/>
                  </a:lnTo>
                  <a:lnTo>
                    <a:pt x="2367" y="26"/>
                  </a:lnTo>
                  <a:lnTo>
                    <a:pt x="2412" y="24"/>
                  </a:lnTo>
                  <a:lnTo>
                    <a:pt x="2505" y="20"/>
                  </a:lnTo>
                  <a:lnTo>
                    <a:pt x="2601" y="20"/>
                  </a:lnTo>
                  <a:lnTo>
                    <a:pt x="2692" y="20"/>
                  </a:lnTo>
                  <a:lnTo>
                    <a:pt x="2773" y="22"/>
                  </a:lnTo>
                  <a:lnTo>
                    <a:pt x="2840" y="24"/>
                  </a:lnTo>
                  <a:lnTo>
                    <a:pt x="2886" y="26"/>
                  </a:lnTo>
                  <a:lnTo>
                    <a:pt x="2928" y="26"/>
                  </a:lnTo>
                  <a:lnTo>
                    <a:pt x="2984" y="22"/>
                  </a:lnTo>
                  <a:lnTo>
                    <a:pt x="3051" y="19"/>
                  </a:lnTo>
                  <a:lnTo>
                    <a:pt x="3122" y="15"/>
                  </a:lnTo>
                  <a:lnTo>
                    <a:pt x="3191" y="11"/>
                  </a:lnTo>
                  <a:lnTo>
                    <a:pt x="3252" y="9"/>
                  </a:lnTo>
                  <a:lnTo>
                    <a:pt x="3278" y="9"/>
                  </a:lnTo>
                  <a:lnTo>
                    <a:pt x="3301" y="9"/>
                  </a:lnTo>
                  <a:lnTo>
                    <a:pt x="3320" y="11"/>
                  </a:lnTo>
                  <a:lnTo>
                    <a:pt x="3332" y="15"/>
                  </a:lnTo>
                  <a:lnTo>
                    <a:pt x="3343" y="17"/>
                  </a:lnTo>
                  <a:lnTo>
                    <a:pt x="3354" y="19"/>
                  </a:lnTo>
                  <a:lnTo>
                    <a:pt x="3367" y="19"/>
                  </a:lnTo>
                  <a:lnTo>
                    <a:pt x="3381" y="17"/>
                  </a:lnTo>
                  <a:lnTo>
                    <a:pt x="3398" y="17"/>
                  </a:lnTo>
                  <a:lnTo>
                    <a:pt x="3418" y="17"/>
                  </a:lnTo>
                  <a:lnTo>
                    <a:pt x="3443" y="20"/>
                  </a:lnTo>
                  <a:lnTo>
                    <a:pt x="3472" y="24"/>
                  </a:lnTo>
                  <a:lnTo>
                    <a:pt x="3505" y="29"/>
                  </a:lnTo>
                  <a:lnTo>
                    <a:pt x="3537" y="33"/>
                  </a:lnTo>
                  <a:lnTo>
                    <a:pt x="3568" y="37"/>
                  </a:lnTo>
                  <a:lnTo>
                    <a:pt x="3597" y="40"/>
                  </a:lnTo>
                  <a:lnTo>
                    <a:pt x="3626" y="44"/>
                  </a:lnTo>
                  <a:lnTo>
                    <a:pt x="3654" y="46"/>
                  </a:lnTo>
                  <a:lnTo>
                    <a:pt x="3679" y="48"/>
                  </a:lnTo>
                  <a:lnTo>
                    <a:pt x="3704" y="48"/>
                  </a:lnTo>
                  <a:lnTo>
                    <a:pt x="3728" y="48"/>
                  </a:lnTo>
                  <a:lnTo>
                    <a:pt x="3752" y="46"/>
                  </a:lnTo>
                  <a:lnTo>
                    <a:pt x="3775" y="42"/>
                  </a:lnTo>
                  <a:lnTo>
                    <a:pt x="3797" y="38"/>
                  </a:lnTo>
                  <a:lnTo>
                    <a:pt x="3819" y="33"/>
                  </a:lnTo>
                  <a:lnTo>
                    <a:pt x="3839" y="28"/>
                  </a:lnTo>
                  <a:lnTo>
                    <a:pt x="3859" y="22"/>
                  </a:lnTo>
                  <a:lnTo>
                    <a:pt x="3875" y="17"/>
                  </a:lnTo>
                  <a:lnTo>
                    <a:pt x="3891" y="13"/>
                  </a:lnTo>
                  <a:lnTo>
                    <a:pt x="3909" y="8"/>
                  </a:lnTo>
                  <a:lnTo>
                    <a:pt x="3926" y="4"/>
                  </a:lnTo>
                  <a:lnTo>
                    <a:pt x="3942" y="2"/>
                  </a:lnTo>
                  <a:lnTo>
                    <a:pt x="3957" y="0"/>
                  </a:lnTo>
                  <a:lnTo>
                    <a:pt x="3969" y="0"/>
                  </a:lnTo>
                  <a:lnTo>
                    <a:pt x="3978" y="0"/>
                  </a:lnTo>
                  <a:lnTo>
                    <a:pt x="3982" y="0"/>
                  </a:lnTo>
                  <a:lnTo>
                    <a:pt x="3986" y="2995"/>
                  </a:lnTo>
                  <a:lnTo>
                    <a:pt x="3984" y="2995"/>
                  </a:lnTo>
                  <a:lnTo>
                    <a:pt x="3978" y="2997"/>
                  </a:lnTo>
                  <a:lnTo>
                    <a:pt x="3969" y="2999"/>
                  </a:lnTo>
                  <a:lnTo>
                    <a:pt x="3960" y="3000"/>
                  </a:lnTo>
                  <a:lnTo>
                    <a:pt x="3948" y="3004"/>
                  </a:lnTo>
                  <a:lnTo>
                    <a:pt x="3935" y="3009"/>
                  </a:lnTo>
                  <a:lnTo>
                    <a:pt x="3922" y="3015"/>
                  </a:lnTo>
                  <a:lnTo>
                    <a:pt x="3909" y="3020"/>
                  </a:lnTo>
                  <a:lnTo>
                    <a:pt x="3895" y="3028"/>
                  </a:lnTo>
                  <a:lnTo>
                    <a:pt x="3880" y="3037"/>
                  </a:lnTo>
                  <a:lnTo>
                    <a:pt x="3864" y="3044"/>
                  </a:lnTo>
                  <a:lnTo>
                    <a:pt x="3850" y="3051"/>
                  </a:lnTo>
                  <a:lnTo>
                    <a:pt x="3835" y="3057"/>
                  </a:lnTo>
                  <a:lnTo>
                    <a:pt x="3822" y="3062"/>
                  </a:lnTo>
                  <a:lnTo>
                    <a:pt x="3815" y="3064"/>
                  </a:lnTo>
                  <a:lnTo>
                    <a:pt x="3813" y="3066"/>
                  </a:lnTo>
                  <a:lnTo>
                    <a:pt x="3804" y="3060"/>
                  </a:lnTo>
                  <a:lnTo>
                    <a:pt x="3784" y="3044"/>
                  </a:lnTo>
                  <a:lnTo>
                    <a:pt x="3753" y="3022"/>
                  </a:lnTo>
                  <a:lnTo>
                    <a:pt x="3715" y="2997"/>
                  </a:lnTo>
                  <a:lnTo>
                    <a:pt x="3673" y="2971"/>
                  </a:lnTo>
                  <a:lnTo>
                    <a:pt x="3632" y="2950"/>
                  </a:lnTo>
                  <a:lnTo>
                    <a:pt x="3610" y="2940"/>
                  </a:lnTo>
                  <a:lnTo>
                    <a:pt x="3590" y="2933"/>
                  </a:lnTo>
                  <a:lnTo>
                    <a:pt x="3572" y="2928"/>
                  </a:lnTo>
                  <a:lnTo>
                    <a:pt x="3556" y="2924"/>
                  </a:lnTo>
                  <a:lnTo>
                    <a:pt x="3526" y="2924"/>
                  </a:lnTo>
                  <a:lnTo>
                    <a:pt x="3497" y="2928"/>
                  </a:lnTo>
                  <a:lnTo>
                    <a:pt x="3470" y="2933"/>
                  </a:lnTo>
                  <a:lnTo>
                    <a:pt x="3445" y="2940"/>
                  </a:lnTo>
                  <a:lnTo>
                    <a:pt x="3419" y="2951"/>
                  </a:lnTo>
                  <a:lnTo>
                    <a:pt x="3396" y="2962"/>
                  </a:lnTo>
                  <a:lnTo>
                    <a:pt x="3370" y="2971"/>
                  </a:lnTo>
                  <a:lnTo>
                    <a:pt x="3345" y="2982"/>
                  </a:lnTo>
                  <a:lnTo>
                    <a:pt x="3314" y="2991"/>
                  </a:lnTo>
                  <a:lnTo>
                    <a:pt x="3281" y="3000"/>
                  </a:lnTo>
                  <a:lnTo>
                    <a:pt x="3243" y="3008"/>
                  </a:lnTo>
                  <a:lnTo>
                    <a:pt x="3207" y="3013"/>
                  </a:lnTo>
                  <a:lnTo>
                    <a:pt x="3171" y="3017"/>
                  </a:lnTo>
                  <a:lnTo>
                    <a:pt x="3140" y="3015"/>
                  </a:lnTo>
                  <a:lnTo>
                    <a:pt x="3125" y="3013"/>
                  </a:lnTo>
                  <a:lnTo>
                    <a:pt x="3113" y="3011"/>
                  </a:lnTo>
                  <a:lnTo>
                    <a:pt x="3102" y="3008"/>
                  </a:lnTo>
                  <a:lnTo>
                    <a:pt x="3095" y="3002"/>
                  </a:lnTo>
                  <a:lnTo>
                    <a:pt x="3087" y="2995"/>
                  </a:lnTo>
                  <a:lnTo>
                    <a:pt x="3084" y="2991"/>
                  </a:lnTo>
                  <a:lnTo>
                    <a:pt x="3080" y="2986"/>
                  </a:lnTo>
                  <a:lnTo>
                    <a:pt x="3078" y="2982"/>
                  </a:lnTo>
                  <a:lnTo>
                    <a:pt x="3078" y="2979"/>
                  </a:lnTo>
                  <a:lnTo>
                    <a:pt x="3078" y="2975"/>
                  </a:lnTo>
                  <a:lnTo>
                    <a:pt x="3080" y="2973"/>
                  </a:lnTo>
                  <a:lnTo>
                    <a:pt x="3082" y="2970"/>
                  </a:lnTo>
                  <a:lnTo>
                    <a:pt x="3087" y="2966"/>
                  </a:lnTo>
                  <a:lnTo>
                    <a:pt x="3095" y="2964"/>
                  </a:lnTo>
                  <a:lnTo>
                    <a:pt x="3098" y="2964"/>
                  </a:lnTo>
                  <a:lnTo>
                    <a:pt x="3100" y="2962"/>
                  </a:lnTo>
                  <a:lnTo>
                    <a:pt x="3096" y="2962"/>
                  </a:lnTo>
                  <a:lnTo>
                    <a:pt x="3089" y="2962"/>
                  </a:lnTo>
                  <a:lnTo>
                    <a:pt x="3075" y="2962"/>
                  </a:lnTo>
                  <a:lnTo>
                    <a:pt x="3058" y="2962"/>
                  </a:lnTo>
                  <a:lnTo>
                    <a:pt x="3038" y="2962"/>
                  </a:lnTo>
                  <a:lnTo>
                    <a:pt x="3016" y="2962"/>
                  </a:lnTo>
                  <a:lnTo>
                    <a:pt x="2995" y="2962"/>
                  </a:lnTo>
                  <a:lnTo>
                    <a:pt x="2971" y="2962"/>
                  </a:lnTo>
                  <a:lnTo>
                    <a:pt x="2953" y="2964"/>
                  </a:lnTo>
                  <a:lnTo>
                    <a:pt x="2940" y="2968"/>
                  </a:lnTo>
                  <a:lnTo>
                    <a:pt x="2931" y="2975"/>
                  </a:lnTo>
                  <a:lnTo>
                    <a:pt x="2922" y="2982"/>
                  </a:lnTo>
                  <a:lnTo>
                    <a:pt x="2911" y="2993"/>
                  </a:lnTo>
                  <a:lnTo>
                    <a:pt x="2899" y="3004"/>
                  </a:lnTo>
                  <a:lnTo>
                    <a:pt x="2880" y="3015"/>
                  </a:lnTo>
                  <a:lnTo>
                    <a:pt x="2857" y="3028"/>
                  </a:lnTo>
                  <a:lnTo>
                    <a:pt x="2831" y="3038"/>
                  </a:lnTo>
                  <a:lnTo>
                    <a:pt x="2811" y="3046"/>
                  </a:lnTo>
                  <a:lnTo>
                    <a:pt x="2795" y="3051"/>
                  </a:lnTo>
                  <a:lnTo>
                    <a:pt x="2782" y="3055"/>
                  </a:lnTo>
                  <a:lnTo>
                    <a:pt x="2770" y="3055"/>
                  </a:lnTo>
                  <a:lnTo>
                    <a:pt x="2757" y="3053"/>
                  </a:lnTo>
                  <a:lnTo>
                    <a:pt x="2741" y="3048"/>
                  </a:lnTo>
                  <a:lnTo>
                    <a:pt x="2722" y="3040"/>
                  </a:lnTo>
                  <a:lnTo>
                    <a:pt x="2702" y="3031"/>
                  </a:lnTo>
                  <a:lnTo>
                    <a:pt x="2688" y="3022"/>
                  </a:lnTo>
                  <a:lnTo>
                    <a:pt x="2675" y="3013"/>
                  </a:lnTo>
                  <a:lnTo>
                    <a:pt x="2666" y="3006"/>
                  </a:lnTo>
                  <a:lnTo>
                    <a:pt x="2655" y="2999"/>
                  </a:lnTo>
                  <a:lnTo>
                    <a:pt x="2646" y="2989"/>
                  </a:lnTo>
                  <a:lnTo>
                    <a:pt x="2634" y="2982"/>
                  </a:lnTo>
                  <a:lnTo>
                    <a:pt x="2619" y="2975"/>
                  </a:lnTo>
                  <a:lnTo>
                    <a:pt x="2608" y="2973"/>
                  </a:lnTo>
                  <a:lnTo>
                    <a:pt x="2595" y="2973"/>
                  </a:lnTo>
                  <a:lnTo>
                    <a:pt x="2579" y="2973"/>
                  </a:lnTo>
                  <a:lnTo>
                    <a:pt x="2563" y="2977"/>
                  </a:lnTo>
                  <a:lnTo>
                    <a:pt x="2521" y="2986"/>
                  </a:lnTo>
                  <a:lnTo>
                    <a:pt x="2474" y="2999"/>
                  </a:lnTo>
                  <a:lnTo>
                    <a:pt x="2428" y="3011"/>
                  </a:lnTo>
                  <a:lnTo>
                    <a:pt x="2383" y="3024"/>
                  </a:lnTo>
                  <a:lnTo>
                    <a:pt x="2343" y="3035"/>
                  </a:lnTo>
                  <a:lnTo>
                    <a:pt x="2310" y="3040"/>
                  </a:lnTo>
                  <a:lnTo>
                    <a:pt x="2280" y="3044"/>
                  </a:lnTo>
                  <a:lnTo>
                    <a:pt x="2240" y="3048"/>
                  </a:lnTo>
                  <a:lnTo>
                    <a:pt x="2192" y="3055"/>
                  </a:lnTo>
                  <a:lnTo>
                    <a:pt x="2142" y="3060"/>
                  </a:lnTo>
                  <a:lnTo>
                    <a:pt x="2091" y="3068"/>
                  </a:lnTo>
                  <a:lnTo>
                    <a:pt x="2038" y="3077"/>
                  </a:lnTo>
                  <a:lnTo>
                    <a:pt x="1989" y="3084"/>
                  </a:lnTo>
                  <a:lnTo>
                    <a:pt x="1946" y="3091"/>
                  </a:lnTo>
                  <a:lnTo>
                    <a:pt x="1904" y="3098"/>
                  </a:lnTo>
                  <a:lnTo>
                    <a:pt x="1860" y="3107"/>
                  </a:lnTo>
                  <a:lnTo>
                    <a:pt x="1817" y="3115"/>
                  </a:lnTo>
                  <a:lnTo>
                    <a:pt x="1775" y="3124"/>
                  </a:lnTo>
                  <a:lnTo>
                    <a:pt x="1733" y="3131"/>
                  </a:lnTo>
                  <a:lnTo>
                    <a:pt x="1697" y="3140"/>
                  </a:lnTo>
                  <a:lnTo>
                    <a:pt x="1664" y="3147"/>
                  </a:lnTo>
                  <a:lnTo>
                    <a:pt x="1637" y="3155"/>
                  </a:lnTo>
                  <a:lnTo>
                    <a:pt x="1624" y="3160"/>
                  </a:lnTo>
                  <a:lnTo>
                    <a:pt x="1606" y="3169"/>
                  </a:lnTo>
                  <a:lnTo>
                    <a:pt x="1588" y="3182"/>
                  </a:lnTo>
                  <a:lnTo>
                    <a:pt x="1568" y="3196"/>
                  </a:lnTo>
                  <a:lnTo>
                    <a:pt x="1521" y="3233"/>
                  </a:lnTo>
                  <a:lnTo>
                    <a:pt x="1472" y="3273"/>
                  </a:lnTo>
                  <a:lnTo>
                    <a:pt x="1425" y="3316"/>
                  </a:lnTo>
                  <a:lnTo>
                    <a:pt x="1381" y="3358"/>
                  </a:lnTo>
                  <a:lnTo>
                    <a:pt x="1347" y="3396"/>
                  </a:lnTo>
                  <a:lnTo>
                    <a:pt x="1323" y="3425"/>
                  </a:lnTo>
                  <a:lnTo>
                    <a:pt x="1307" y="3449"/>
                  </a:lnTo>
                  <a:lnTo>
                    <a:pt x="1292" y="3472"/>
                  </a:lnTo>
                  <a:lnTo>
                    <a:pt x="1280" y="3498"/>
                  </a:lnTo>
                  <a:lnTo>
                    <a:pt x="1269" y="3523"/>
                  </a:lnTo>
                  <a:lnTo>
                    <a:pt x="1260" y="3550"/>
                  </a:lnTo>
                  <a:lnTo>
                    <a:pt x="1254" y="3581"/>
                  </a:lnTo>
                  <a:lnTo>
                    <a:pt x="1252" y="3614"/>
                  </a:lnTo>
                  <a:lnTo>
                    <a:pt x="1252" y="3650"/>
                  </a:lnTo>
                  <a:lnTo>
                    <a:pt x="1254" y="3668"/>
                  </a:lnTo>
                  <a:lnTo>
                    <a:pt x="1260" y="3688"/>
                  </a:lnTo>
                  <a:lnTo>
                    <a:pt x="1267" y="3706"/>
                  </a:lnTo>
                  <a:lnTo>
                    <a:pt x="1278" y="3723"/>
                  </a:lnTo>
                  <a:lnTo>
                    <a:pt x="1289" y="3739"/>
                  </a:lnTo>
                  <a:lnTo>
                    <a:pt x="1300" y="3755"/>
                  </a:lnTo>
                  <a:lnTo>
                    <a:pt x="1312" y="3770"/>
                  </a:lnTo>
                  <a:lnTo>
                    <a:pt x="1325" y="3784"/>
                  </a:lnTo>
                  <a:lnTo>
                    <a:pt x="1350" y="3808"/>
                  </a:lnTo>
                  <a:lnTo>
                    <a:pt x="1372" y="3826"/>
                  </a:lnTo>
                  <a:lnTo>
                    <a:pt x="1387" y="3839"/>
                  </a:lnTo>
                  <a:lnTo>
                    <a:pt x="1394" y="3842"/>
                  </a:lnTo>
                  <a:lnTo>
                    <a:pt x="1329" y="3861"/>
                  </a:lnTo>
                  <a:lnTo>
                    <a:pt x="0" y="3033"/>
                  </a:lnTo>
                  <a:lnTo>
                    <a:pt x="2" y="16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30" name="Freeform 18">
              <a:extLst>
                <a:ext uri="{FF2B5EF4-FFF2-40B4-BE49-F238E27FC236}">
                  <a16:creationId xmlns:a16="http://schemas.microsoft.com/office/drawing/2014/main" id="{209AB229-49A6-4D4D-A72D-74907CECD1FA}"/>
                </a:ext>
              </a:extLst>
            </p:cNvPr>
            <p:cNvSpPr>
              <a:spLocks/>
            </p:cNvSpPr>
            <p:nvPr/>
          </p:nvSpPr>
          <p:spPr bwMode="auto">
            <a:xfrm>
              <a:off x="3560" y="1946"/>
              <a:ext cx="984" cy="562"/>
            </a:xfrm>
            <a:custGeom>
              <a:avLst/>
              <a:gdLst>
                <a:gd name="T0" fmla="*/ 1659 w 1967"/>
                <a:gd name="T1" fmla="*/ 885 h 1123"/>
                <a:gd name="T2" fmla="*/ 1490 w 1967"/>
                <a:gd name="T3" fmla="*/ 800 h 1123"/>
                <a:gd name="T4" fmla="*/ 1461 w 1967"/>
                <a:gd name="T5" fmla="*/ 718 h 1123"/>
                <a:gd name="T6" fmla="*/ 1154 w 1967"/>
                <a:gd name="T7" fmla="*/ 744 h 1123"/>
                <a:gd name="T8" fmla="*/ 887 w 1967"/>
                <a:gd name="T9" fmla="*/ 931 h 1123"/>
                <a:gd name="T10" fmla="*/ 707 w 1967"/>
                <a:gd name="T11" fmla="*/ 1043 h 1123"/>
                <a:gd name="T12" fmla="*/ 432 w 1967"/>
                <a:gd name="T13" fmla="*/ 1065 h 1123"/>
                <a:gd name="T14" fmla="*/ 441 w 1967"/>
                <a:gd name="T15" fmla="*/ 1036 h 1123"/>
                <a:gd name="T16" fmla="*/ 586 w 1967"/>
                <a:gd name="T17" fmla="*/ 1023 h 1123"/>
                <a:gd name="T18" fmla="*/ 784 w 1967"/>
                <a:gd name="T19" fmla="*/ 998 h 1123"/>
                <a:gd name="T20" fmla="*/ 960 w 1967"/>
                <a:gd name="T21" fmla="*/ 816 h 1123"/>
                <a:gd name="T22" fmla="*/ 1141 w 1967"/>
                <a:gd name="T23" fmla="*/ 729 h 1123"/>
                <a:gd name="T24" fmla="*/ 1325 w 1967"/>
                <a:gd name="T25" fmla="*/ 678 h 1123"/>
                <a:gd name="T26" fmla="*/ 1110 w 1967"/>
                <a:gd name="T27" fmla="*/ 600 h 1123"/>
                <a:gd name="T28" fmla="*/ 844 w 1967"/>
                <a:gd name="T29" fmla="*/ 573 h 1123"/>
                <a:gd name="T30" fmla="*/ 428 w 1967"/>
                <a:gd name="T31" fmla="*/ 542 h 1123"/>
                <a:gd name="T32" fmla="*/ 194 w 1967"/>
                <a:gd name="T33" fmla="*/ 452 h 1123"/>
                <a:gd name="T34" fmla="*/ 11 w 1967"/>
                <a:gd name="T35" fmla="*/ 424 h 1123"/>
                <a:gd name="T36" fmla="*/ 199 w 1967"/>
                <a:gd name="T37" fmla="*/ 433 h 1123"/>
                <a:gd name="T38" fmla="*/ 348 w 1967"/>
                <a:gd name="T39" fmla="*/ 517 h 1123"/>
                <a:gd name="T40" fmla="*/ 713 w 1967"/>
                <a:gd name="T41" fmla="*/ 550 h 1123"/>
                <a:gd name="T42" fmla="*/ 945 w 1967"/>
                <a:gd name="T43" fmla="*/ 553 h 1123"/>
                <a:gd name="T44" fmla="*/ 1176 w 1967"/>
                <a:gd name="T45" fmla="*/ 597 h 1123"/>
                <a:gd name="T46" fmla="*/ 1375 w 1967"/>
                <a:gd name="T47" fmla="*/ 668 h 1123"/>
                <a:gd name="T48" fmla="*/ 1466 w 1967"/>
                <a:gd name="T49" fmla="*/ 678 h 1123"/>
                <a:gd name="T50" fmla="*/ 1423 w 1967"/>
                <a:gd name="T51" fmla="*/ 566 h 1123"/>
                <a:gd name="T52" fmla="*/ 1428 w 1967"/>
                <a:gd name="T53" fmla="*/ 412 h 1123"/>
                <a:gd name="T54" fmla="*/ 1277 w 1967"/>
                <a:gd name="T55" fmla="*/ 375 h 1123"/>
                <a:gd name="T56" fmla="*/ 956 w 1967"/>
                <a:gd name="T57" fmla="*/ 366 h 1123"/>
                <a:gd name="T58" fmla="*/ 958 w 1967"/>
                <a:gd name="T59" fmla="*/ 310 h 1123"/>
                <a:gd name="T60" fmla="*/ 1007 w 1967"/>
                <a:gd name="T61" fmla="*/ 263 h 1123"/>
                <a:gd name="T62" fmla="*/ 829 w 1967"/>
                <a:gd name="T63" fmla="*/ 183 h 1123"/>
                <a:gd name="T64" fmla="*/ 544 w 1967"/>
                <a:gd name="T65" fmla="*/ 161 h 1123"/>
                <a:gd name="T66" fmla="*/ 404 w 1967"/>
                <a:gd name="T67" fmla="*/ 118 h 1123"/>
                <a:gd name="T68" fmla="*/ 646 w 1967"/>
                <a:gd name="T69" fmla="*/ 165 h 1123"/>
                <a:gd name="T70" fmla="*/ 815 w 1967"/>
                <a:gd name="T71" fmla="*/ 161 h 1123"/>
                <a:gd name="T72" fmla="*/ 962 w 1967"/>
                <a:gd name="T73" fmla="*/ 228 h 1123"/>
                <a:gd name="T74" fmla="*/ 1070 w 1967"/>
                <a:gd name="T75" fmla="*/ 261 h 1123"/>
                <a:gd name="T76" fmla="*/ 1198 w 1967"/>
                <a:gd name="T77" fmla="*/ 197 h 1123"/>
                <a:gd name="T78" fmla="*/ 1185 w 1967"/>
                <a:gd name="T79" fmla="*/ 105 h 1123"/>
                <a:gd name="T80" fmla="*/ 1012 w 1967"/>
                <a:gd name="T81" fmla="*/ 49 h 1123"/>
                <a:gd name="T82" fmla="*/ 994 w 1967"/>
                <a:gd name="T83" fmla="*/ 3 h 1123"/>
                <a:gd name="T84" fmla="*/ 1016 w 1967"/>
                <a:gd name="T85" fmla="*/ 41 h 1123"/>
                <a:gd name="T86" fmla="*/ 1150 w 1967"/>
                <a:gd name="T87" fmla="*/ 76 h 1123"/>
                <a:gd name="T88" fmla="*/ 1252 w 1967"/>
                <a:gd name="T89" fmla="*/ 159 h 1123"/>
                <a:gd name="T90" fmla="*/ 1192 w 1967"/>
                <a:gd name="T91" fmla="*/ 217 h 1123"/>
                <a:gd name="T92" fmla="*/ 1021 w 1967"/>
                <a:gd name="T93" fmla="*/ 297 h 1123"/>
                <a:gd name="T94" fmla="*/ 1012 w 1967"/>
                <a:gd name="T95" fmla="*/ 346 h 1123"/>
                <a:gd name="T96" fmla="*/ 1145 w 1967"/>
                <a:gd name="T97" fmla="*/ 355 h 1123"/>
                <a:gd name="T98" fmla="*/ 1345 w 1967"/>
                <a:gd name="T99" fmla="*/ 366 h 1123"/>
                <a:gd name="T100" fmla="*/ 1450 w 1967"/>
                <a:gd name="T101" fmla="*/ 410 h 1123"/>
                <a:gd name="T102" fmla="*/ 1433 w 1967"/>
                <a:gd name="T103" fmla="*/ 508 h 1123"/>
                <a:gd name="T104" fmla="*/ 1484 w 1967"/>
                <a:gd name="T105" fmla="*/ 620 h 1123"/>
                <a:gd name="T106" fmla="*/ 1490 w 1967"/>
                <a:gd name="T107" fmla="*/ 698 h 1123"/>
                <a:gd name="T108" fmla="*/ 1528 w 1967"/>
                <a:gd name="T109" fmla="*/ 789 h 1123"/>
                <a:gd name="T110" fmla="*/ 1717 w 1967"/>
                <a:gd name="T111" fmla="*/ 873 h 1123"/>
                <a:gd name="T112" fmla="*/ 1924 w 1967"/>
                <a:gd name="T113" fmla="*/ 867 h 1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67" h="1123">
                  <a:moveTo>
                    <a:pt x="1967" y="865"/>
                  </a:moveTo>
                  <a:lnTo>
                    <a:pt x="1889" y="907"/>
                  </a:lnTo>
                  <a:lnTo>
                    <a:pt x="1864" y="905"/>
                  </a:lnTo>
                  <a:lnTo>
                    <a:pt x="1835" y="905"/>
                  </a:lnTo>
                  <a:lnTo>
                    <a:pt x="1804" y="903"/>
                  </a:lnTo>
                  <a:lnTo>
                    <a:pt x="1773" y="903"/>
                  </a:lnTo>
                  <a:lnTo>
                    <a:pt x="1740" y="902"/>
                  </a:lnTo>
                  <a:lnTo>
                    <a:pt x="1709" y="898"/>
                  </a:lnTo>
                  <a:lnTo>
                    <a:pt x="1682" y="893"/>
                  </a:lnTo>
                  <a:lnTo>
                    <a:pt x="1659" y="885"/>
                  </a:lnTo>
                  <a:lnTo>
                    <a:pt x="1633" y="876"/>
                  </a:lnTo>
                  <a:lnTo>
                    <a:pt x="1606" y="867"/>
                  </a:lnTo>
                  <a:lnTo>
                    <a:pt x="1577" y="856"/>
                  </a:lnTo>
                  <a:lnTo>
                    <a:pt x="1548" y="844"/>
                  </a:lnTo>
                  <a:lnTo>
                    <a:pt x="1535" y="836"/>
                  </a:lnTo>
                  <a:lnTo>
                    <a:pt x="1522" y="829"/>
                  </a:lnTo>
                  <a:lnTo>
                    <a:pt x="1512" y="822"/>
                  </a:lnTo>
                  <a:lnTo>
                    <a:pt x="1502" y="815"/>
                  </a:lnTo>
                  <a:lnTo>
                    <a:pt x="1495" y="807"/>
                  </a:lnTo>
                  <a:lnTo>
                    <a:pt x="1490" y="800"/>
                  </a:lnTo>
                  <a:lnTo>
                    <a:pt x="1488" y="791"/>
                  </a:lnTo>
                  <a:lnTo>
                    <a:pt x="1488" y="784"/>
                  </a:lnTo>
                  <a:lnTo>
                    <a:pt x="1490" y="767"/>
                  </a:lnTo>
                  <a:lnTo>
                    <a:pt x="1490" y="753"/>
                  </a:lnTo>
                  <a:lnTo>
                    <a:pt x="1488" y="746"/>
                  </a:lnTo>
                  <a:lnTo>
                    <a:pt x="1484" y="738"/>
                  </a:lnTo>
                  <a:lnTo>
                    <a:pt x="1481" y="733"/>
                  </a:lnTo>
                  <a:lnTo>
                    <a:pt x="1475" y="727"/>
                  </a:lnTo>
                  <a:lnTo>
                    <a:pt x="1470" y="722"/>
                  </a:lnTo>
                  <a:lnTo>
                    <a:pt x="1461" y="718"/>
                  </a:lnTo>
                  <a:lnTo>
                    <a:pt x="1452" y="715"/>
                  </a:lnTo>
                  <a:lnTo>
                    <a:pt x="1441" y="711"/>
                  </a:lnTo>
                  <a:lnTo>
                    <a:pt x="1414" y="706"/>
                  </a:lnTo>
                  <a:lnTo>
                    <a:pt x="1379" y="704"/>
                  </a:lnTo>
                  <a:lnTo>
                    <a:pt x="1341" y="704"/>
                  </a:lnTo>
                  <a:lnTo>
                    <a:pt x="1301" y="706"/>
                  </a:lnTo>
                  <a:lnTo>
                    <a:pt x="1263" y="711"/>
                  </a:lnTo>
                  <a:lnTo>
                    <a:pt x="1227" y="720"/>
                  </a:lnTo>
                  <a:lnTo>
                    <a:pt x="1188" y="731"/>
                  </a:lnTo>
                  <a:lnTo>
                    <a:pt x="1154" y="744"/>
                  </a:lnTo>
                  <a:lnTo>
                    <a:pt x="1119" y="758"/>
                  </a:lnTo>
                  <a:lnTo>
                    <a:pt x="1087" y="776"/>
                  </a:lnTo>
                  <a:lnTo>
                    <a:pt x="1056" y="796"/>
                  </a:lnTo>
                  <a:lnTo>
                    <a:pt x="1027" y="813"/>
                  </a:lnTo>
                  <a:lnTo>
                    <a:pt x="1000" y="831"/>
                  </a:lnTo>
                  <a:lnTo>
                    <a:pt x="974" y="847"/>
                  </a:lnTo>
                  <a:lnTo>
                    <a:pt x="951" y="865"/>
                  </a:lnTo>
                  <a:lnTo>
                    <a:pt x="927" y="885"/>
                  </a:lnTo>
                  <a:lnTo>
                    <a:pt x="907" y="907"/>
                  </a:lnTo>
                  <a:lnTo>
                    <a:pt x="887" y="931"/>
                  </a:lnTo>
                  <a:lnTo>
                    <a:pt x="869" y="954"/>
                  </a:lnTo>
                  <a:lnTo>
                    <a:pt x="849" y="978"/>
                  </a:lnTo>
                  <a:lnTo>
                    <a:pt x="827" y="996"/>
                  </a:lnTo>
                  <a:lnTo>
                    <a:pt x="805" y="1012"/>
                  </a:lnTo>
                  <a:lnTo>
                    <a:pt x="782" y="1025"/>
                  </a:lnTo>
                  <a:lnTo>
                    <a:pt x="758" y="1036"/>
                  </a:lnTo>
                  <a:lnTo>
                    <a:pt x="746" y="1040"/>
                  </a:lnTo>
                  <a:lnTo>
                    <a:pt x="733" y="1041"/>
                  </a:lnTo>
                  <a:lnTo>
                    <a:pt x="720" y="1043"/>
                  </a:lnTo>
                  <a:lnTo>
                    <a:pt x="707" y="1043"/>
                  </a:lnTo>
                  <a:lnTo>
                    <a:pt x="682" y="1043"/>
                  </a:lnTo>
                  <a:lnTo>
                    <a:pt x="651" y="1041"/>
                  </a:lnTo>
                  <a:lnTo>
                    <a:pt x="619" y="1040"/>
                  </a:lnTo>
                  <a:lnTo>
                    <a:pt x="584" y="1040"/>
                  </a:lnTo>
                  <a:lnTo>
                    <a:pt x="548" y="1041"/>
                  </a:lnTo>
                  <a:lnTo>
                    <a:pt x="510" y="1047"/>
                  </a:lnTo>
                  <a:lnTo>
                    <a:pt x="490" y="1049"/>
                  </a:lnTo>
                  <a:lnTo>
                    <a:pt x="472" y="1054"/>
                  </a:lnTo>
                  <a:lnTo>
                    <a:pt x="452" y="1060"/>
                  </a:lnTo>
                  <a:lnTo>
                    <a:pt x="432" y="1065"/>
                  </a:lnTo>
                  <a:lnTo>
                    <a:pt x="395" y="1080"/>
                  </a:lnTo>
                  <a:lnTo>
                    <a:pt x="363" y="1090"/>
                  </a:lnTo>
                  <a:lnTo>
                    <a:pt x="332" y="1101"/>
                  </a:lnTo>
                  <a:lnTo>
                    <a:pt x="306" y="1109"/>
                  </a:lnTo>
                  <a:lnTo>
                    <a:pt x="286" y="1116"/>
                  </a:lnTo>
                  <a:lnTo>
                    <a:pt x="272" y="1119"/>
                  </a:lnTo>
                  <a:lnTo>
                    <a:pt x="263" y="1123"/>
                  </a:lnTo>
                  <a:lnTo>
                    <a:pt x="259" y="1123"/>
                  </a:lnTo>
                  <a:lnTo>
                    <a:pt x="439" y="1038"/>
                  </a:lnTo>
                  <a:lnTo>
                    <a:pt x="441" y="1036"/>
                  </a:lnTo>
                  <a:lnTo>
                    <a:pt x="448" y="1036"/>
                  </a:lnTo>
                  <a:lnTo>
                    <a:pt x="457" y="1034"/>
                  </a:lnTo>
                  <a:lnTo>
                    <a:pt x="470" y="1032"/>
                  </a:lnTo>
                  <a:lnTo>
                    <a:pt x="482" y="1029"/>
                  </a:lnTo>
                  <a:lnTo>
                    <a:pt x="497" y="1027"/>
                  </a:lnTo>
                  <a:lnTo>
                    <a:pt x="511" y="1025"/>
                  </a:lnTo>
                  <a:lnTo>
                    <a:pt x="526" y="1023"/>
                  </a:lnTo>
                  <a:lnTo>
                    <a:pt x="542" y="1023"/>
                  </a:lnTo>
                  <a:lnTo>
                    <a:pt x="562" y="1023"/>
                  </a:lnTo>
                  <a:lnTo>
                    <a:pt x="586" y="1023"/>
                  </a:lnTo>
                  <a:lnTo>
                    <a:pt x="611" y="1023"/>
                  </a:lnTo>
                  <a:lnTo>
                    <a:pt x="639" y="1023"/>
                  </a:lnTo>
                  <a:lnTo>
                    <a:pt x="662" y="1023"/>
                  </a:lnTo>
                  <a:lnTo>
                    <a:pt x="682" y="1023"/>
                  </a:lnTo>
                  <a:lnTo>
                    <a:pt x="698" y="1023"/>
                  </a:lnTo>
                  <a:lnTo>
                    <a:pt x="713" y="1023"/>
                  </a:lnTo>
                  <a:lnTo>
                    <a:pt x="729" y="1021"/>
                  </a:lnTo>
                  <a:lnTo>
                    <a:pt x="746" y="1016"/>
                  </a:lnTo>
                  <a:lnTo>
                    <a:pt x="764" y="1009"/>
                  </a:lnTo>
                  <a:lnTo>
                    <a:pt x="784" y="998"/>
                  </a:lnTo>
                  <a:lnTo>
                    <a:pt x="804" y="983"/>
                  </a:lnTo>
                  <a:lnTo>
                    <a:pt x="825" y="965"/>
                  </a:lnTo>
                  <a:lnTo>
                    <a:pt x="845" y="943"/>
                  </a:lnTo>
                  <a:lnTo>
                    <a:pt x="867" y="920"/>
                  </a:lnTo>
                  <a:lnTo>
                    <a:pt x="885" y="898"/>
                  </a:lnTo>
                  <a:lnTo>
                    <a:pt x="902" y="878"/>
                  </a:lnTo>
                  <a:lnTo>
                    <a:pt x="916" y="860"/>
                  </a:lnTo>
                  <a:lnTo>
                    <a:pt x="931" y="844"/>
                  </a:lnTo>
                  <a:lnTo>
                    <a:pt x="945" y="829"/>
                  </a:lnTo>
                  <a:lnTo>
                    <a:pt x="960" y="816"/>
                  </a:lnTo>
                  <a:lnTo>
                    <a:pt x="974" y="805"/>
                  </a:lnTo>
                  <a:lnTo>
                    <a:pt x="991" y="796"/>
                  </a:lnTo>
                  <a:lnTo>
                    <a:pt x="1005" y="787"/>
                  </a:lnTo>
                  <a:lnTo>
                    <a:pt x="1020" y="780"/>
                  </a:lnTo>
                  <a:lnTo>
                    <a:pt x="1036" y="773"/>
                  </a:lnTo>
                  <a:lnTo>
                    <a:pt x="1052" y="764"/>
                  </a:lnTo>
                  <a:lnTo>
                    <a:pt x="1070" y="756"/>
                  </a:lnTo>
                  <a:lnTo>
                    <a:pt x="1090" y="747"/>
                  </a:lnTo>
                  <a:lnTo>
                    <a:pt x="1112" y="738"/>
                  </a:lnTo>
                  <a:lnTo>
                    <a:pt x="1141" y="729"/>
                  </a:lnTo>
                  <a:lnTo>
                    <a:pt x="1178" y="718"/>
                  </a:lnTo>
                  <a:lnTo>
                    <a:pt x="1216" y="709"/>
                  </a:lnTo>
                  <a:lnTo>
                    <a:pt x="1256" y="700"/>
                  </a:lnTo>
                  <a:lnTo>
                    <a:pt x="1292" y="693"/>
                  </a:lnTo>
                  <a:lnTo>
                    <a:pt x="1323" y="686"/>
                  </a:lnTo>
                  <a:lnTo>
                    <a:pt x="1343" y="682"/>
                  </a:lnTo>
                  <a:lnTo>
                    <a:pt x="1350" y="680"/>
                  </a:lnTo>
                  <a:lnTo>
                    <a:pt x="1346" y="680"/>
                  </a:lnTo>
                  <a:lnTo>
                    <a:pt x="1339" y="680"/>
                  </a:lnTo>
                  <a:lnTo>
                    <a:pt x="1325" y="678"/>
                  </a:lnTo>
                  <a:lnTo>
                    <a:pt x="1308" y="675"/>
                  </a:lnTo>
                  <a:lnTo>
                    <a:pt x="1286" y="671"/>
                  </a:lnTo>
                  <a:lnTo>
                    <a:pt x="1263" y="664"/>
                  </a:lnTo>
                  <a:lnTo>
                    <a:pt x="1237" y="657"/>
                  </a:lnTo>
                  <a:lnTo>
                    <a:pt x="1212" y="646"/>
                  </a:lnTo>
                  <a:lnTo>
                    <a:pt x="1188" y="635"/>
                  </a:lnTo>
                  <a:lnTo>
                    <a:pt x="1167" y="624"/>
                  </a:lnTo>
                  <a:lnTo>
                    <a:pt x="1149" y="615"/>
                  </a:lnTo>
                  <a:lnTo>
                    <a:pt x="1130" y="606"/>
                  </a:lnTo>
                  <a:lnTo>
                    <a:pt x="1110" y="600"/>
                  </a:lnTo>
                  <a:lnTo>
                    <a:pt x="1090" y="593"/>
                  </a:lnTo>
                  <a:lnTo>
                    <a:pt x="1065" y="588"/>
                  </a:lnTo>
                  <a:lnTo>
                    <a:pt x="1036" y="584"/>
                  </a:lnTo>
                  <a:lnTo>
                    <a:pt x="1005" y="580"/>
                  </a:lnTo>
                  <a:lnTo>
                    <a:pt x="976" y="579"/>
                  </a:lnTo>
                  <a:lnTo>
                    <a:pt x="949" y="577"/>
                  </a:lnTo>
                  <a:lnTo>
                    <a:pt x="922" y="575"/>
                  </a:lnTo>
                  <a:lnTo>
                    <a:pt x="896" y="575"/>
                  </a:lnTo>
                  <a:lnTo>
                    <a:pt x="871" y="573"/>
                  </a:lnTo>
                  <a:lnTo>
                    <a:pt x="844" y="573"/>
                  </a:lnTo>
                  <a:lnTo>
                    <a:pt x="815" y="571"/>
                  </a:lnTo>
                  <a:lnTo>
                    <a:pt x="780" y="571"/>
                  </a:lnTo>
                  <a:lnTo>
                    <a:pt x="738" y="570"/>
                  </a:lnTo>
                  <a:lnTo>
                    <a:pt x="691" y="568"/>
                  </a:lnTo>
                  <a:lnTo>
                    <a:pt x="642" y="566"/>
                  </a:lnTo>
                  <a:lnTo>
                    <a:pt x="591" y="564"/>
                  </a:lnTo>
                  <a:lnTo>
                    <a:pt x="542" y="560"/>
                  </a:lnTo>
                  <a:lnTo>
                    <a:pt x="499" y="555"/>
                  </a:lnTo>
                  <a:lnTo>
                    <a:pt x="461" y="550"/>
                  </a:lnTo>
                  <a:lnTo>
                    <a:pt x="428" y="542"/>
                  </a:lnTo>
                  <a:lnTo>
                    <a:pt x="397" y="537"/>
                  </a:lnTo>
                  <a:lnTo>
                    <a:pt x="366" y="531"/>
                  </a:lnTo>
                  <a:lnTo>
                    <a:pt x="339" y="526"/>
                  </a:lnTo>
                  <a:lnTo>
                    <a:pt x="312" y="519"/>
                  </a:lnTo>
                  <a:lnTo>
                    <a:pt x="288" y="511"/>
                  </a:lnTo>
                  <a:lnTo>
                    <a:pt x="265" y="501"/>
                  </a:lnTo>
                  <a:lnTo>
                    <a:pt x="243" y="488"/>
                  </a:lnTo>
                  <a:lnTo>
                    <a:pt x="225" y="475"/>
                  </a:lnTo>
                  <a:lnTo>
                    <a:pt x="208" y="462"/>
                  </a:lnTo>
                  <a:lnTo>
                    <a:pt x="194" y="452"/>
                  </a:lnTo>
                  <a:lnTo>
                    <a:pt x="181" y="443"/>
                  </a:lnTo>
                  <a:lnTo>
                    <a:pt x="167" y="433"/>
                  </a:lnTo>
                  <a:lnTo>
                    <a:pt x="148" y="428"/>
                  </a:lnTo>
                  <a:lnTo>
                    <a:pt x="129" y="424"/>
                  </a:lnTo>
                  <a:lnTo>
                    <a:pt x="101" y="424"/>
                  </a:lnTo>
                  <a:lnTo>
                    <a:pt x="76" y="424"/>
                  </a:lnTo>
                  <a:lnTo>
                    <a:pt x="54" y="424"/>
                  </a:lnTo>
                  <a:lnTo>
                    <a:pt x="36" y="424"/>
                  </a:lnTo>
                  <a:lnTo>
                    <a:pt x="21" y="424"/>
                  </a:lnTo>
                  <a:lnTo>
                    <a:pt x="11" y="424"/>
                  </a:lnTo>
                  <a:lnTo>
                    <a:pt x="5" y="424"/>
                  </a:lnTo>
                  <a:lnTo>
                    <a:pt x="0" y="424"/>
                  </a:lnTo>
                  <a:lnTo>
                    <a:pt x="0" y="424"/>
                  </a:lnTo>
                  <a:lnTo>
                    <a:pt x="147" y="412"/>
                  </a:lnTo>
                  <a:lnTo>
                    <a:pt x="148" y="412"/>
                  </a:lnTo>
                  <a:lnTo>
                    <a:pt x="156" y="413"/>
                  </a:lnTo>
                  <a:lnTo>
                    <a:pt x="165" y="417"/>
                  </a:lnTo>
                  <a:lnTo>
                    <a:pt x="176" y="423"/>
                  </a:lnTo>
                  <a:lnTo>
                    <a:pt x="187" y="426"/>
                  </a:lnTo>
                  <a:lnTo>
                    <a:pt x="199" y="433"/>
                  </a:lnTo>
                  <a:lnTo>
                    <a:pt x="210" y="439"/>
                  </a:lnTo>
                  <a:lnTo>
                    <a:pt x="221" y="446"/>
                  </a:lnTo>
                  <a:lnTo>
                    <a:pt x="230" y="455"/>
                  </a:lnTo>
                  <a:lnTo>
                    <a:pt x="243" y="464"/>
                  </a:lnTo>
                  <a:lnTo>
                    <a:pt x="257" y="473"/>
                  </a:lnTo>
                  <a:lnTo>
                    <a:pt x="274" y="484"/>
                  </a:lnTo>
                  <a:lnTo>
                    <a:pt x="292" y="493"/>
                  </a:lnTo>
                  <a:lnTo>
                    <a:pt x="310" y="504"/>
                  </a:lnTo>
                  <a:lnTo>
                    <a:pt x="330" y="511"/>
                  </a:lnTo>
                  <a:lnTo>
                    <a:pt x="348" y="517"/>
                  </a:lnTo>
                  <a:lnTo>
                    <a:pt x="377" y="522"/>
                  </a:lnTo>
                  <a:lnTo>
                    <a:pt x="419" y="528"/>
                  </a:lnTo>
                  <a:lnTo>
                    <a:pt x="470" y="533"/>
                  </a:lnTo>
                  <a:lnTo>
                    <a:pt x="526" y="539"/>
                  </a:lnTo>
                  <a:lnTo>
                    <a:pt x="580" y="542"/>
                  </a:lnTo>
                  <a:lnTo>
                    <a:pt x="628" y="546"/>
                  </a:lnTo>
                  <a:lnTo>
                    <a:pt x="666" y="548"/>
                  </a:lnTo>
                  <a:lnTo>
                    <a:pt x="686" y="550"/>
                  </a:lnTo>
                  <a:lnTo>
                    <a:pt x="698" y="550"/>
                  </a:lnTo>
                  <a:lnTo>
                    <a:pt x="713" y="550"/>
                  </a:lnTo>
                  <a:lnTo>
                    <a:pt x="731" y="548"/>
                  </a:lnTo>
                  <a:lnTo>
                    <a:pt x="749" y="548"/>
                  </a:lnTo>
                  <a:lnTo>
                    <a:pt x="771" y="548"/>
                  </a:lnTo>
                  <a:lnTo>
                    <a:pt x="791" y="548"/>
                  </a:lnTo>
                  <a:lnTo>
                    <a:pt x="813" y="548"/>
                  </a:lnTo>
                  <a:lnTo>
                    <a:pt x="833" y="550"/>
                  </a:lnTo>
                  <a:lnTo>
                    <a:pt x="856" y="550"/>
                  </a:lnTo>
                  <a:lnTo>
                    <a:pt x="884" y="551"/>
                  </a:lnTo>
                  <a:lnTo>
                    <a:pt x="914" y="551"/>
                  </a:lnTo>
                  <a:lnTo>
                    <a:pt x="945" y="553"/>
                  </a:lnTo>
                  <a:lnTo>
                    <a:pt x="976" y="555"/>
                  </a:lnTo>
                  <a:lnTo>
                    <a:pt x="1007" y="557"/>
                  </a:lnTo>
                  <a:lnTo>
                    <a:pt x="1032" y="559"/>
                  </a:lnTo>
                  <a:lnTo>
                    <a:pt x="1054" y="562"/>
                  </a:lnTo>
                  <a:lnTo>
                    <a:pt x="1074" y="566"/>
                  </a:lnTo>
                  <a:lnTo>
                    <a:pt x="1094" y="571"/>
                  </a:lnTo>
                  <a:lnTo>
                    <a:pt x="1114" y="577"/>
                  </a:lnTo>
                  <a:lnTo>
                    <a:pt x="1134" y="582"/>
                  </a:lnTo>
                  <a:lnTo>
                    <a:pt x="1154" y="590"/>
                  </a:lnTo>
                  <a:lnTo>
                    <a:pt x="1176" y="597"/>
                  </a:lnTo>
                  <a:lnTo>
                    <a:pt x="1198" y="606"/>
                  </a:lnTo>
                  <a:lnTo>
                    <a:pt x="1219" y="617"/>
                  </a:lnTo>
                  <a:lnTo>
                    <a:pt x="1241" y="628"/>
                  </a:lnTo>
                  <a:lnTo>
                    <a:pt x="1265" y="637"/>
                  </a:lnTo>
                  <a:lnTo>
                    <a:pt x="1288" y="644"/>
                  </a:lnTo>
                  <a:lnTo>
                    <a:pt x="1312" y="651"/>
                  </a:lnTo>
                  <a:lnTo>
                    <a:pt x="1332" y="658"/>
                  </a:lnTo>
                  <a:lnTo>
                    <a:pt x="1352" y="662"/>
                  </a:lnTo>
                  <a:lnTo>
                    <a:pt x="1366" y="666"/>
                  </a:lnTo>
                  <a:lnTo>
                    <a:pt x="1375" y="668"/>
                  </a:lnTo>
                  <a:lnTo>
                    <a:pt x="1384" y="669"/>
                  </a:lnTo>
                  <a:lnTo>
                    <a:pt x="1397" y="671"/>
                  </a:lnTo>
                  <a:lnTo>
                    <a:pt x="1412" y="673"/>
                  </a:lnTo>
                  <a:lnTo>
                    <a:pt x="1428" y="675"/>
                  </a:lnTo>
                  <a:lnTo>
                    <a:pt x="1443" y="678"/>
                  </a:lnTo>
                  <a:lnTo>
                    <a:pt x="1453" y="678"/>
                  </a:lnTo>
                  <a:lnTo>
                    <a:pt x="1463" y="680"/>
                  </a:lnTo>
                  <a:lnTo>
                    <a:pt x="1466" y="680"/>
                  </a:lnTo>
                  <a:lnTo>
                    <a:pt x="1466" y="680"/>
                  </a:lnTo>
                  <a:lnTo>
                    <a:pt x="1466" y="678"/>
                  </a:lnTo>
                  <a:lnTo>
                    <a:pt x="1466" y="677"/>
                  </a:lnTo>
                  <a:lnTo>
                    <a:pt x="1464" y="671"/>
                  </a:lnTo>
                  <a:lnTo>
                    <a:pt x="1464" y="664"/>
                  </a:lnTo>
                  <a:lnTo>
                    <a:pt x="1461" y="653"/>
                  </a:lnTo>
                  <a:lnTo>
                    <a:pt x="1457" y="639"/>
                  </a:lnTo>
                  <a:lnTo>
                    <a:pt x="1453" y="620"/>
                  </a:lnTo>
                  <a:lnTo>
                    <a:pt x="1446" y="602"/>
                  </a:lnTo>
                  <a:lnTo>
                    <a:pt x="1439" y="588"/>
                  </a:lnTo>
                  <a:lnTo>
                    <a:pt x="1432" y="577"/>
                  </a:lnTo>
                  <a:lnTo>
                    <a:pt x="1423" y="566"/>
                  </a:lnTo>
                  <a:lnTo>
                    <a:pt x="1417" y="555"/>
                  </a:lnTo>
                  <a:lnTo>
                    <a:pt x="1412" y="542"/>
                  </a:lnTo>
                  <a:lnTo>
                    <a:pt x="1410" y="524"/>
                  </a:lnTo>
                  <a:lnTo>
                    <a:pt x="1412" y="501"/>
                  </a:lnTo>
                  <a:lnTo>
                    <a:pt x="1415" y="477"/>
                  </a:lnTo>
                  <a:lnTo>
                    <a:pt x="1419" y="455"/>
                  </a:lnTo>
                  <a:lnTo>
                    <a:pt x="1424" y="437"/>
                  </a:lnTo>
                  <a:lnTo>
                    <a:pt x="1428" y="423"/>
                  </a:lnTo>
                  <a:lnTo>
                    <a:pt x="1428" y="417"/>
                  </a:lnTo>
                  <a:lnTo>
                    <a:pt x="1428" y="412"/>
                  </a:lnTo>
                  <a:lnTo>
                    <a:pt x="1426" y="406"/>
                  </a:lnTo>
                  <a:lnTo>
                    <a:pt x="1424" y="403"/>
                  </a:lnTo>
                  <a:lnTo>
                    <a:pt x="1419" y="397"/>
                  </a:lnTo>
                  <a:lnTo>
                    <a:pt x="1414" y="394"/>
                  </a:lnTo>
                  <a:lnTo>
                    <a:pt x="1404" y="392"/>
                  </a:lnTo>
                  <a:lnTo>
                    <a:pt x="1395" y="388"/>
                  </a:lnTo>
                  <a:lnTo>
                    <a:pt x="1370" y="384"/>
                  </a:lnTo>
                  <a:lnTo>
                    <a:pt x="1343" y="381"/>
                  </a:lnTo>
                  <a:lnTo>
                    <a:pt x="1312" y="377"/>
                  </a:lnTo>
                  <a:lnTo>
                    <a:pt x="1277" y="375"/>
                  </a:lnTo>
                  <a:lnTo>
                    <a:pt x="1241" y="374"/>
                  </a:lnTo>
                  <a:lnTo>
                    <a:pt x="1203" y="370"/>
                  </a:lnTo>
                  <a:lnTo>
                    <a:pt x="1163" y="368"/>
                  </a:lnTo>
                  <a:lnTo>
                    <a:pt x="1123" y="366"/>
                  </a:lnTo>
                  <a:lnTo>
                    <a:pt x="1081" y="364"/>
                  </a:lnTo>
                  <a:lnTo>
                    <a:pt x="1043" y="366"/>
                  </a:lnTo>
                  <a:lnTo>
                    <a:pt x="1009" y="368"/>
                  </a:lnTo>
                  <a:lnTo>
                    <a:pt x="980" y="368"/>
                  </a:lnTo>
                  <a:lnTo>
                    <a:pt x="967" y="368"/>
                  </a:lnTo>
                  <a:lnTo>
                    <a:pt x="956" y="366"/>
                  </a:lnTo>
                  <a:lnTo>
                    <a:pt x="947" y="364"/>
                  </a:lnTo>
                  <a:lnTo>
                    <a:pt x="940" y="363"/>
                  </a:lnTo>
                  <a:lnTo>
                    <a:pt x="934" y="359"/>
                  </a:lnTo>
                  <a:lnTo>
                    <a:pt x="933" y="354"/>
                  </a:lnTo>
                  <a:lnTo>
                    <a:pt x="931" y="348"/>
                  </a:lnTo>
                  <a:lnTo>
                    <a:pt x="933" y="341"/>
                  </a:lnTo>
                  <a:lnTo>
                    <a:pt x="936" y="332"/>
                  </a:lnTo>
                  <a:lnTo>
                    <a:pt x="942" y="325"/>
                  </a:lnTo>
                  <a:lnTo>
                    <a:pt x="949" y="317"/>
                  </a:lnTo>
                  <a:lnTo>
                    <a:pt x="958" y="310"/>
                  </a:lnTo>
                  <a:lnTo>
                    <a:pt x="976" y="299"/>
                  </a:lnTo>
                  <a:lnTo>
                    <a:pt x="996" y="288"/>
                  </a:lnTo>
                  <a:lnTo>
                    <a:pt x="1016" y="281"/>
                  </a:lnTo>
                  <a:lnTo>
                    <a:pt x="1032" y="276"/>
                  </a:lnTo>
                  <a:lnTo>
                    <a:pt x="1043" y="272"/>
                  </a:lnTo>
                  <a:lnTo>
                    <a:pt x="1049" y="270"/>
                  </a:lnTo>
                  <a:lnTo>
                    <a:pt x="1045" y="270"/>
                  </a:lnTo>
                  <a:lnTo>
                    <a:pt x="1036" y="268"/>
                  </a:lnTo>
                  <a:lnTo>
                    <a:pt x="1023" y="266"/>
                  </a:lnTo>
                  <a:lnTo>
                    <a:pt x="1007" y="263"/>
                  </a:lnTo>
                  <a:lnTo>
                    <a:pt x="989" y="257"/>
                  </a:lnTo>
                  <a:lnTo>
                    <a:pt x="969" y="252"/>
                  </a:lnTo>
                  <a:lnTo>
                    <a:pt x="949" y="243"/>
                  </a:lnTo>
                  <a:lnTo>
                    <a:pt x="929" y="236"/>
                  </a:lnTo>
                  <a:lnTo>
                    <a:pt x="913" y="225"/>
                  </a:lnTo>
                  <a:lnTo>
                    <a:pt x="900" y="216"/>
                  </a:lnTo>
                  <a:lnTo>
                    <a:pt x="885" y="207"/>
                  </a:lnTo>
                  <a:lnTo>
                    <a:pt x="871" y="197"/>
                  </a:lnTo>
                  <a:lnTo>
                    <a:pt x="853" y="190"/>
                  </a:lnTo>
                  <a:lnTo>
                    <a:pt x="829" y="183"/>
                  </a:lnTo>
                  <a:lnTo>
                    <a:pt x="798" y="179"/>
                  </a:lnTo>
                  <a:lnTo>
                    <a:pt x="760" y="178"/>
                  </a:lnTo>
                  <a:lnTo>
                    <a:pt x="720" y="176"/>
                  </a:lnTo>
                  <a:lnTo>
                    <a:pt x="688" y="178"/>
                  </a:lnTo>
                  <a:lnTo>
                    <a:pt x="660" y="178"/>
                  </a:lnTo>
                  <a:lnTo>
                    <a:pt x="637" y="179"/>
                  </a:lnTo>
                  <a:lnTo>
                    <a:pt x="615" y="178"/>
                  </a:lnTo>
                  <a:lnTo>
                    <a:pt x="595" y="176"/>
                  </a:lnTo>
                  <a:lnTo>
                    <a:pt x="571" y="170"/>
                  </a:lnTo>
                  <a:lnTo>
                    <a:pt x="544" y="161"/>
                  </a:lnTo>
                  <a:lnTo>
                    <a:pt x="515" y="150"/>
                  </a:lnTo>
                  <a:lnTo>
                    <a:pt x="486" y="141"/>
                  </a:lnTo>
                  <a:lnTo>
                    <a:pt x="457" y="132"/>
                  </a:lnTo>
                  <a:lnTo>
                    <a:pt x="432" y="125"/>
                  </a:lnTo>
                  <a:lnTo>
                    <a:pt x="408" y="118"/>
                  </a:lnTo>
                  <a:lnTo>
                    <a:pt x="390" y="114"/>
                  </a:lnTo>
                  <a:lnTo>
                    <a:pt x="379" y="110"/>
                  </a:lnTo>
                  <a:lnTo>
                    <a:pt x="375" y="110"/>
                  </a:lnTo>
                  <a:lnTo>
                    <a:pt x="383" y="112"/>
                  </a:lnTo>
                  <a:lnTo>
                    <a:pt x="404" y="118"/>
                  </a:lnTo>
                  <a:lnTo>
                    <a:pt x="437" y="125"/>
                  </a:lnTo>
                  <a:lnTo>
                    <a:pt x="475" y="134"/>
                  </a:lnTo>
                  <a:lnTo>
                    <a:pt x="513" y="143"/>
                  </a:lnTo>
                  <a:lnTo>
                    <a:pt x="550" y="152"/>
                  </a:lnTo>
                  <a:lnTo>
                    <a:pt x="579" y="158"/>
                  </a:lnTo>
                  <a:lnTo>
                    <a:pt x="597" y="161"/>
                  </a:lnTo>
                  <a:lnTo>
                    <a:pt x="608" y="163"/>
                  </a:lnTo>
                  <a:lnTo>
                    <a:pt x="619" y="163"/>
                  </a:lnTo>
                  <a:lnTo>
                    <a:pt x="631" y="165"/>
                  </a:lnTo>
                  <a:lnTo>
                    <a:pt x="646" y="165"/>
                  </a:lnTo>
                  <a:lnTo>
                    <a:pt x="658" y="167"/>
                  </a:lnTo>
                  <a:lnTo>
                    <a:pt x="675" y="167"/>
                  </a:lnTo>
                  <a:lnTo>
                    <a:pt x="691" y="167"/>
                  </a:lnTo>
                  <a:lnTo>
                    <a:pt x="707" y="167"/>
                  </a:lnTo>
                  <a:lnTo>
                    <a:pt x="727" y="167"/>
                  </a:lnTo>
                  <a:lnTo>
                    <a:pt x="746" y="165"/>
                  </a:lnTo>
                  <a:lnTo>
                    <a:pt x="764" y="165"/>
                  </a:lnTo>
                  <a:lnTo>
                    <a:pt x="782" y="163"/>
                  </a:lnTo>
                  <a:lnTo>
                    <a:pt x="798" y="161"/>
                  </a:lnTo>
                  <a:lnTo>
                    <a:pt x="815" y="161"/>
                  </a:lnTo>
                  <a:lnTo>
                    <a:pt x="831" y="163"/>
                  </a:lnTo>
                  <a:lnTo>
                    <a:pt x="844" y="167"/>
                  </a:lnTo>
                  <a:lnTo>
                    <a:pt x="856" y="174"/>
                  </a:lnTo>
                  <a:lnTo>
                    <a:pt x="869" y="181"/>
                  </a:lnTo>
                  <a:lnTo>
                    <a:pt x="885" y="188"/>
                  </a:lnTo>
                  <a:lnTo>
                    <a:pt x="900" y="197"/>
                  </a:lnTo>
                  <a:lnTo>
                    <a:pt x="916" y="207"/>
                  </a:lnTo>
                  <a:lnTo>
                    <a:pt x="931" y="216"/>
                  </a:lnTo>
                  <a:lnTo>
                    <a:pt x="947" y="223"/>
                  </a:lnTo>
                  <a:lnTo>
                    <a:pt x="962" y="228"/>
                  </a:lnTo>
                  <a:lnTo>
                    <a:pt x="978" y="234"/>
                  </a:lnTo>
                  <a:lnTo>
                    <a:pt x="994" y="239"/>
                  </a:lnTo>
                  <a:lnTo>
                    <a:pt x="1012" y="245"/>
                  </a:lnTo>
                  <a:lnTo>
                    <a:pt x="1031" y="248"/>
                  </a:lnTo>
                  <a:lnTo>
                    <a:pt x="1047" y="254"/>
                  </a:lnTo>
                  <a:lnTo>
                    <a:pt x="1060" y="257"/>
                  </a:lnTo>
                  <a:lnTo>
                    <a:pt x="1069" y="259"/>
                  </a:lnTo>
                  <a:lnTo>
                    <a:pt x="1070" y="261"/>
                  </a:lnTo>
                  <a:lnTo>
                    <a:pt x="1070" y="261"/>
                  </a:lnTo>
                  <a:lnTo>
                    <a:pt x="1070" y="261"/>
                  </a:lnTo>
                  <a:lnTo>
                    <a:pt x="1072" y="259"/>
                  </a:lnTo>
                  <a:lnTo>
                    <a:pt x="1074" y="257"/>
                  </a:lnTo>
                  <a:lnTo>
                    <a:pt x="1081" y="256"/>
                  </a:lnTo>
                  <a:lnTo>
                    <a:pt x="1090" y="250"/>
                  </a:lnTo>
                  <a:lnTo>
                    <a:pt x="1103" y="243"/>
                  </a:lnTo>
                  <a:lnTo>
                    <a:pt x="1123" y="232"/>
                  </a:lnTo>
                  <a:lnTo>
                    <a:pt x="1143" y="221"/>
                  </a:lnTo>
                  <a:lnTo>
                    <a:pt x="1163" y="212"/>
                  </a:lnTo>
                  <a:lnTo>
                    <a:pt x="1181" y="205"/>
                  </a:lnTo>
                  <a:lnTo>
                    <a:pt x="1198" y="197"/>
                  </a:lnTo>
                  <a:lnTo>
                    <a:pt x="1208" y="188"/>
                  </a:lnTo>
                  <a:lnTo>
                    <a:pt x="1217" y="179"/>
                  </a:lnTo>
                  <a:lnTo>
                    <a:pt x="1219" y="174"/>
                  </a:lnTo>
                  <a:lnTo>
                    <a:pt x="1221" y="168"/>
                  </a:lnTo>
                  <a:lnTo>
                    <a:pt x="1219" y="161"/>
                  </a:lnTo>
                  <a:lnTo>
                    <a:pt x="1219" y="154"/>
                  </a:lnTo>
                  <a:lnTo>
                    <a:pt x="1212" y="139"/>
                  </a:lnTo>
                  <a:lnTo>
                    <a:pt x="1205" y="127"/>
                  </a:lnTo>
                  <a:lnTo>
                    <a:pt x="1196" y="116"/>
                  </a:lnTo>
                  <a:lnTo>
                    <a:pt x="1185" y="105"/>
                  </a:lnTo>
                  <a:lnTo>
                    <a:pt x="1172" y="96"/>
                  </a:lnTo>
                  <a:lnTo>
                    <a:pt x="1158" y="89"/>
                  </a:lnTo>
                  <a:lnTo>
                    <a:pt x="1143" y="83"/>
                  </a:lnTo>
                  <a:lnTo>
                    <a:pt x="1125" y="78"/>
                  </a:lnTo>
                  <a:lnTo>
                    <a:pt x="1107" y="72"/>
                  </a:lnTo>
                  <a:lnTo>
                    <a:pt x="1085" y="69"/>
                  </a:lnTo>
                  <a:lnTo>
                    <a:pt x="1065" y="63"/>
                  </a:lnTo>
                  <a:lnTo>
                    <a:pt x="1045" y="60"/>
                  </a:lnTo>
                  <a:lnTo>
                    <a:pt x="1027" y="54"/>
                  </a:lnTo>
                  <a:lnTo>
                    <a:pt x="1012" y="49"/>
                  </a:lnTo>
                  <a:lnTo>
                    <a:pt x="1005" y="45"/>
                  </a:lnTo>
                  <a:lnTo>
                    <a:pt x="1002" y="43"/>
                  </a:lnTo>
                  <a:lnTo>
                    <a:pt x="998" y="40"/>
                  </a:lnTo>
                  <a:lnTo>
                    <a:pt x="998" y="36"/>
                  </a:lnTo>
                  <a:lnTo>
                    <a:pt x="996" y="29"/>
                  </a:lnTo>
                  <a:lnTo>
                    <a:pt x="996" y="21"/>
                  </a:lnTo>
                  <a:lnTo>
                    <a:pt x="994" y="16"/>
                  </a:lnTo>
                  <a:lnTo>
                    <a:pt x="994" y="11"/>
                  </a:lnTo>
                  <a:lnTo>
                    <a:pt x="994" y="7"/>
                  </a:lnTo>
                  <a:lnTo>
                    <a:pt x="994" y="3"/>
                  </a:lnTo>
                  <a:lnTo>
                    <a:pt x="994" y="1"/>
                  </a:lnTo>
                  <a:lnTo>
                    <a:pt x="994" y="0"/>
                  </a:lnTo>
                  <a:lnTo>
                    <a:pt x="994" y="1"/>
                  </a:lnTo>
                  <a:lnTo>
                    <a:pt x="994" y="7"/>
                  </a:lnTo>
                  <a:lnTo>
                    <a:pt x="994" y="12"/>
                  </a:lnTo>
                  <a:lnTo>
                    <a:pt x="996" y="20"/>
                  </a:lnTo>
                  <a:lnTo>
                    <a:pt x="1000" y="27"/>
                  </a:lnTo>
                  <a:lnTo>
                    <a:pt x="1003" y="32"/>
                  </a:lnTo>
                  <a:lnTo>
                    <a:pt x="1009" y="38"/>
                  </a:lnTo>
                  <a:lnTo>
                    <a:pt x="1016" y="41"/>
                  </a:lnTo>
                  <a:lnTo>
                    <a:pt x="1025" y="45"/>
                  </a:lnTo>
                  <a:lnTo>
                    <a:pt x="1036" y="47"/>
                  </a:lnTo>
                  <a:lnTo>
                    <a:pt x="1049" y="49"/>
                  </a:lnTo>
                  <a:lnTo>
                    <a:pt x="1063" y="50"/>
                  </a:lnTo>
                  <a:lnTo>
                    <a:pt x="1078" y="54"/>
                  </a:lnTo>
                  <a:lnTo>
                    <a:pt x="1090" y="56"/>
                  </a:lnTo>
                  <a:lnTo>
                    <a:pt x="1105" y="60"/>
                  </a:lnTo>
                  <a:lnTo>
                    <a:pt x="1119" y="65"/>
                  </a:lnTo>
                  <a:lnTo>
                    <a:pt x="1134" y="70"/>
                  </a:lnTo>
                  <a:lnTo>
                    <a:pt x="1150" y="76"/>
                  </a:lnTo>
                  <a:lnTo>
                    <a:pt x="1168" y="83"/>
                  </a:lnTo>
                  <a:lnTo>
                    <a:pt x="1187" y="90"/>
                  </a:lnTo>
                  <a:lnTo>
                    <a:pt x="1203" y="98"/>
                  </a:lnTo>
                  <a:lnTo>
                    <a:pt x="1217" y="105"/>
                  </a:lnTo>
                  <a:lnTo>
                    <a:pt x="1228" y="114"/>
                  </a:lnTo>
                  <a:lnTo>
                    <a:pt x="1234" y="123"/>
                  </a:lnTo>
                  <a:lnTo>
                    <a:pt x="1239" y="132"/>
                  </a:lnTo>
                  <a:lnTo>
                    <a:pt x="1243" y="141"/>
                  </a:lnTo>
                  <a:lnTo>
                    <a:pt x="1248" y="150"/>
                  </a:lnTo>
                  <a:lnTo>
                    <a:pt x="1252" y="159"/>
                  </a:lnTo>
                  <a:lnTo>
                    <a:pt x="1256" y="168"/>
                  </a:lnTo>
                  <a:lnTo>
                    <a:pt x="1256" y="178"/>
                  </a:lnTo>
                  <a:lnTo>
                    <a:pt x="1254" y="181"/>
                  </a:lnTo>
                  <a:lnTo>
                    <a:pt x="1252" y="185"/>
                  </a:lnTo>
                  <a:lnTo>
                    <a:pt x="1248" y="187"/>
                  </a:lnTo>
                  <a:lnTo>
                    <a:pt x="1245" y="190"/>
                  </a:lnTo>
                  <a:lnTo>
                    <a:pt x="1234" y="196"/>
                  </a:lnTo>
                  <a:lnTo>
                    <a:pt x="1221" y="201"/>
                  </a:lnTo>
                  <a:lnTo>
                    <a:pt x="1207" y="210"/>
                  </a:lnTo>
                  <a:lnTo>
                    <a:pt x="1192" y="217"/>
                  </a:lnTo>
                  <a:lnTo>
                    <a:pt x="1178" y="227"/>
                  </a:lnTo>
                  <a:lnTo>
                    <a:pt x="1161" y="234"/>
                  </a:lnTo>
                  <a:lnTo>
                    <a:pt x="1149" y="241"/>
                  </a:lnTo>
                  <a:lnTo>
                    <a:pt x="1136" y="248"/>
                  </a:lnTo>
                  <a:lnTo>
                    <a:pt x="1121" y="254"/>
                  </a:lnTo>
                  <a:lnTo>
                    <a:pt x="1103" y="261"/>
                  </a:lnTo>
                  <a:lnTo>
                    <a:pt x="1083" y="270"/>
                  </a:lnTo>
                  <a:lnTo>
                    <a:pt x="1061" y="279"/>
                  </a:lnTo>
                  <a:lnTo>
                    <a:pt x="1041" y="288"/>
                  </a:lnTo>
                  <a:lnTo>
                    <a:pt x="1021" y="297"/>
                  </a:lnTo>
                  <a:lnTo>
                    <a:pt x="1005" y="306"/>
                  </a:lnTo>
                  <a:lnTo>
                    <a:pt x="994" y="315"/>
                  </a:lnTo>
                  <a:lnTo>
                    <a:pt x="985" y="323"/>
                  </a:lnTo>
                  <a:lnTo>
                    <a:pt x="980" y="328"/>
                  </a:lnTo>
                  <a:lnTo>
                    <a:pt x="976" y="334"/>
                  </a:lnTo>
                  <a:lnTo>
                    <a:pt x="976" y="337"/>
                  </a:lnTo>
                  <a:lnTo>
                    <a:pt x="980" y="341"/>
                  </a:lnTo>
                  <a:lnTo>
                    <a:pt x="987" y="343"/>
                  </a:lnTo>
                  <a:lnTo>
                    <a:pt x="998" y="345"/>
                  </a:lnTo>
                  <a:lnTo>
                    <a:pt x="1012" y="346"/>
                  </a:lnTo>
                  <a:lnTo>
                    <a:pt x="1031" y="348"/>
                  </a:lnTo>
                  <a:lnTo>
                    <a:pt x="1045" y="350"/>
                  </a:lnTo>
                  <a:lnTo>
                    <a:pt x="1058" y="352"/>
                  </a:lnTo>
                  <a:lnTo>
                    <a:pt x="1069" y="352"/>
                  </a:lnTo>
                  <a:lnTo>
                    <a:pt x="1081" y="352"/>
                  </a:lnTo>
                  <a:lnTo>
                    <a:pt x="1092" y="352"/>
                  </a:lnTo>
                  <a:lnTo>
                    <a:pt x="1103" y="352"/>
                  </a:lnTo>
                  <a:lnTo>
                    <a:pt x="1116" y="354"/>
                  </a:lnTo>
                  <a:lnTo>
                    <a:pt x="1130" y="355"/>
                  </a:lnTo>
                  <a:lnTo>
                    <a:pt x="1145" y="355"/>
                  </a:lnTo>
                  <a:lnTo>
                    <a:pt x="1161" y="355"/>
                  </a:lnTo>
                  <a:lnTo>
                    <a:pt x="1179" y="357"/>
                  </a:lnTo>
                  <a:lnTo>
                    <a:pt x="1198" y="357"/>
                  </a:lnTo>
                  <a:lnTo>
                    <a:pt x="1217" y="357"/>
                  </a:lnTo>
                  <a:lnTo>
                    <a:pt x="1239" y="359"/>
                  </a:lnTo>
                  <a:lnTo>
                    <a:pt x="1261" y="359"/>
                  </a:lnTo>
                  <a:lnTo>
                    <a:pt x="1281" y="361"/>
                  </a:lnTo>
                  <a:lnTo>
                    <a:pt x="1303" y="363"/>
                  </a:lnTo>
                  <a:lnTo>
                    <a:pt x="1325" y="364"/>
                  </a:lnTo>
                  <a:lnTo>
                    <a:pt x="1345" y="366"/>
                  </a:lnTo>
                  <a:lnTo>
                    <a:pt x="1365" y="368"/>
                  </a:lnTo>
                  <a:lnTo>
                    <a:pt x="1383" y="372"/>
                  </a:lnTo>
                  <a:lnTo>
                    <a:pt x="1399" y="375"/>
                  </a:lnTo>
                  <a:lnTo>
                    <a:pt x="1414" y="379"/>
                  </a:lnTo>
                  <a:lnTo>
                    <a:pt x="1426" y="384"/>
                  </a:lnTo>
                  <a:lnTo>
                    <a:pt x="1435" y="388"/>
                  </a:lnTo>
                  <a:lnTo>
                    <a:pt x="1443" y="394"/>
                  </a:lnTo>
                  <a:lnTo>
                    <a:pt x="1446" y="399"/>
                  </a:lnTo>
                  <a:lnTo>
                    <a:pt x="1448" y="404"/>
                  </a:lnTo>
                  <a:lnTo>
                    <a:pt x="1450" y="410"/>
                  </a:lnTo>
                  <a:lnTo>
                    <a:pt x="1450" y="419"/>
                  </a:lnTo>
                  <a:lnTo>
                    <a:pt x="1450" y="428"/>
                  </a:lnTo>
                  <a:lnTo>
                    <a:pt x="1448" y="437"/>
                  </a:lnTo>
                  <a:lnTo>
                    <a:pt x="1446" y="446"/>
                  </a:lnTo>
                  <a:lnTo>
                    <a:pt x="1444" y="455"/>
                  </a:lnTo>
                  <a:lnTo>
                    <a:pt x="1441" y="464"/>
                  </a:lnTo>
                  <a:lnTo>
                    <a:pt x="1439" y="473"/>
                  </a:lnTo>
                  <a:lnTo>
                    <a:pt x="1435" y="484"/>
                  </a:lnTo>
                  <a:lnTo>
                    <a:pt x="1433" y="495"/>
                  </a:lnTo>
                  <a:lnTo>
                    <a:pt x="1433" y="508"/>
                  </a:lnTo>
                  <a:lnTo>
                    <a:pt x="1435" y="521"/>
                  </a:lnTo>
                  <a:lnTo>
                    <a:pt x="1437" y="530"/>
                  </a:lnTo>
                  <a:lnTo>
                    <a:pt x="1443" y="541"/>
                  </a:lnTo>
                  <a:lnTo>
                    <a:pt x="1448" y="550"/>
                  </a:lnTo>
                  <a:lnTo>
                    <a:pt x="1455" y="559"/>
                  </a:lnTo>
                  <a:lnTo>
                    <a:pt x="1463" y="570"/>
                  </a:lnTo>
                  <a:lnTo>
                    <a:pt x="1468" y="580"/>
                  </a:lnTo>
                  <a:lnTo>
                    <a:pt x="1475" y="595"/>
                  </a:lnTo>
                  <a:lnTo>
                    <a:pt x="1481" y="608"/>
                  </a:lnTo>
                  <a:lnTo>
                    <a:pt x="1484" y="620"/>
                  </a:lnTo>
                  <a:lnTo>
                    <a:pt x="1488" y="633"/>
                  </a:lnTo>
                  <a:lnTo>
                    <a:pt x="1492" y="644"/>
                  </a:lnTo>
                  <a:lnTo>
                    <a:pt x="1493" y="653"/>
                  </a:lnTo>
                  <a:lnTo>
                    <a:pt x="1493" y="664"/>
                  </a:lnTo>
                  <a:lnTo>
                    <a:pt x="1493" y="673"/>
                  </a:lnTo>
                  <a:lnTo>
                    <a:pt x="1495" y="680"/>
                  </a:lnTo>
                  <a:lnTo>
                    <a:pt x="1493" y="688"/>
                  </a:lnTo>
                  <a:lnTo>
                    <a:pt x="1492" y="691"/>
                  </a:lnTo>
                  <a:lnTo>
                    <a:pt x="1490" y="695"/>
                  </a:lnTo>
                  <a:lnTo>
                    <a:pt x="1490" y="698"/>
                  </a:lnTo>
                  <a:lnTo>
                    <a:pt x="1490" y="702"/>
                  </a:lnTo>
                  <a:lnTo>
                    <a:pt x="1490" y="707"/>
                  </a:lnTo>
                  <a:lnTo>
                    <a:pt x="1493" y="717"/>
                  </a:lnTo>
                  <a:lnTo>
                    <a:pt x="1501" y="729"/>
                  </a:lnTo>
                  <a:lnTo>
                    <a:pt x="1508" y="744"/>
                  </a:lnTo>
                  <a:lnTo>
                    <a:pt x="1512" y="755"/>
                  </a:lnTo>
                  <a:lnTo>
                    <a:pt x="1515" y="766"/>
                  </a:lnTo>
                  <a:lnTo>
                    <a:pt x="1517" y="773"/>
                  </a:lnTo>
                  <a:lnTo>
                    <a:pt x="1521" y="782"/>
                  </a:lnTo>
                  <a:lnTo>
                    <a:pt x="1528" y="789"/>
                  </a:lnTo>
                  <a:lnTo>
                    <a:pt x="1535" y="796"/>
                  </a:lnTo>
                  <a:lnTo>
                    <a:pt x="1550" y="805"/>
                  </a:lnTo>
                  <a:lnTo>
                    <a:pt x="1566" y="816"/>
                  </a:lnTo>
                  <a:lnTo>
                    <a:pt x="1588" y="827"/>
                  </a:lnTo>
                  <a:lnTo>
                    <a:pt x="1610" y="838"/>
                  </a:lnTo>
                  <a:lnTo>
                    <a:pt x="1633" y="847"/>
                  </a:lnTo>
                  <a:lnTo>
                    <a:pt x="1657" y="858"/>
                  </a:lnTo>
                  <a:lnTo>
                    <a:pt x="1678" y="865"/>
                  </a:lnTo>
                  <a:lnTo>
                    <a:pt x="1698" y="871"/>
                  </a:lnTo>
                  <a:lnTo>
                    <a:pt x="1717" y="873"/>
                  </a:lnTo>
                  <a:lnTo>
                    <a:pt x="1733" y="874"/>
                  </a:lnTo>
                  <a:lnTo>
                    <a:pt x="1758" y="874"/>
                  </a:lnTo>
                  <a:lnTo>
                    <a:pt x="1786" y="874"/>
                  </a:lnTo>
                  <a:lnTo>
                    <a:pt x="1813" y="874"/>
                  </a:lnTo>
                  <a:lnTo>
                    <a:pt x="1842" y="873"/>
                  </a:lnTo>
                  <a:lnTo>
                    <a:pt x="1867" y="873"/>
                  </a:lnTo>
                  <a:lnTo>
                    <a:pt x="1887" y="871"/>
                  </a:lnTo>
                  <a:lnTo>
                    <a:pt x="1902" y="871"/>
                  </a:lnTo>
                  <a:lnTo>
                    <a:pt x="1913" y="869"/>
                  </a:lnTo>
                  <a:lnTo>
                    <a:pt x="1924" y="867"/>
                  </a:lnTo>
                  <a:lnTo>
                    <a:pt x="1934" y="867"/>
                  </a:lnTo>
                  <a:lnTo>
                    <a:pt x="1943" y="865"/>
                  </a:lnTo>
                  <a:lnTo>
                    <a:pt x="1953" y="865"/>
                  </a:lnTo>
                  <a:lnTo>
                    <a:pt x="1960" y="865"/>
                  </a:lnTo>
                  <a:lnTo>
                    <a:pt x="1965" y="865"/>
                  </a:lnTo>
                  <a:lnTo>
                    <a:pt x="1967" y="865"/>
                  </a:ln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31" name="Freeform 19">
              <a:extLst>
                <a:ext uri="{FF2B5EF4-FFF2-40B4-BE49-F238E27FC236}">
                  <a16:creationId xmlns:a16="http://schemas.microsoft.com/office/drawing/2014/main" id="{8A32A1F7-85BA-481E-81C7-9EBFA1BD6856}"/>
                </a:ext>
              </a:extLst>
            </p:cNvPr>
            <p:cNvSpPr>
              <a:spLocks/>
            </p:cNvSpPr>
            <p:nvPr/>
          </p:nvSpPr>
          <p:spPr bwMode="auto">
            <a:xfrm>
              <a:off x="3560" y="1946"/>
              <a:ext cx="984" cy="562"/>
            </a:xfrm>
            <a:custGeom>
              <a:avLst/>
              <a:gdLst>
                <a:gd name="T0" fmla="*/ 1659 w 1967"/>
                <a:gd name="T1" fmla="*/ 885 h 1123"/>
                <a:gd name="T2" fmla="*/ 1495 w 1967"/>
                <a:gd name="T3" fmla="*/ 807 h 1123"/>
                <a:gd name="T4" fmla="*/ 1475 w 1967"/>
                <a:gd name="T5" fmla="*/ 727 h 1123"/>
                <a:gd name="T6" fmla="*/ 1265 w 1967"/>
                <a:gd name="T7" fmla="*/ 711 h 1123"/>
                <a:gd name="T8" fmla="*/ 974 w 1967"/>
                <a:gd name="T9" fmla="*/ 847 h 1123"/>
                <a:gd name="T10" fmla="*/ 782 w 1967"/>
                <a:gd name="T11" fmla="*/ 1025 h 1123"/>
                <a:gd name="T12" fmla="*/ 584 w 1967"/>
                <a:gd name="T13" fmla="*/ 1040 h 1123"/>
                <a:gd name="T14" fmla="*/ 334 w 1967"/>
                <a:gd name="T15" fmla="*/ 1101 h 1123"/>
                <a:gd name="T16" fmla="*/ 457 w 1967"/>
                <a:gd name="T17" fmla="*/ 1032 h 1123"/>
                <a:gd name="T18" fmla="*/ 613 w 1967"/>
                <a:gd name="T19" fmla="*/ 1021 h 1123"/>
                <a:gd name="T20" fmla="*/ 784 w 1967"/>
                <a:gd name="T21" fmla="*/ 996 h 1123"/>
                <a:gd name="T22" fmla="*/ 945 w 1967"/>
                <a:gd name="T23" fmla="*/ 829 h 1123"/>
                <a:gd name="T24" fmla="*/ 1090 w 1967"/>
                <a:gd name="T25" fmla="*/ 747 h 1123"/>
                <a:gd name="T26" fmla="*/ 1350 w 1967"/>
                <a:gd name="T27" fmla="*/ 680 h 1123"/>
                <a:gd name="T28" fmla="*/ 1188 w 1967"/>
                <a:gd name="T29" fmla="*/ 633 h 1123"/>
                <a:gd name="T30" fmla="*/ 976 w 1967"/>
                <a:gd name="T31" fmla="*/ 579 h 1123"/>
                <a:gd name="T32" fmla="*/ 691 w 1967"/>
                <a:gd name="T33" fmla="*/ 568 h 1123"/>
                <a:gd name="T34" fmla="*/ 339 w 1967"/>
                <a:gd name="T35" fmla="*/ 526 h 1123"/>
                <a:gd name="T36" fmla="*/ 167 w 1967"/>
                <a:gd name="T37" fmla="*/ 433 h 1123"/>
                <a:gd name="T38" fmla="*/ 5 w 1967"/>
                <a:gd name="T39" fmla="*/ 424 h 1123"/>
                <a:gd name="T40" fmla="*/ 199 w 1967"/>
                <a:gd name="T41" fmla="*/ 432 h 1123"/>
                <a:gd name="T42" fmla="*/ 330 w 1967"/>
                <a:gd name="T43" fmla="*/ 511 h 1123"/>
                <a:gd name="T44" fmla="*/ 686 w 1967"/>
                <a:gd name="T45" fmla="*/ 548 h 1123"/>
                <a:gd name="T46" fmla="*/ 856 w 1967"/>
                <a:gd name="T47" fmla="*/ 550 h 1123"/>
                <a:gd name="T48" fmla="*/ 1094 w 1967"/>
                <a:gd name="T49" fmla="*/ 570 h 1123"/>
                <a:gd name="T50" fmla="*/ 1288 w 1967"/>
                <a:gd name="T51" fmla="*/ 644 h 1123"/>
                <a:gd name="T52" fmla="*/ 1428 w 1967"/>
                <a:gd name="T53" fmla="*/ 675 h 1123"/>
                <a:gd name="T54" fmla="*/ 1463 w 1967"/>
                <a:gd name="T55" fmla="*/ 651 h 1123"/>
                <a:gd name="T56" fmla="*/ 1412 w 1967"/>
                <a:gd name="T57" fmla="*/ 524 h 1123"/>
                <a:gd name="T58" fmla="*/ 1424 w 1967"/>
                <a:gd name="T59" fmla="*/ 401 h 1123"/>
                <a:gd name="T60" fmla="*/ 1243 w 1967"/>
                <a:gd name="T61" fmla="*/ 372 h 1123"/>
                <a:gd name="T62" fmla="*/ 956 w 1967"/>
                <a:gd name="T63" fmla="*/ 366 h 1123"/>
                <a:gd name="T64" fmla="*/ 951 w 1967"/>
                <a:gd name="T65" fmla="*/ 317 h 1123"/>
                <a:gd name="T66" fmla="*/ 1038 w 1967"/>
                <a:gd name="T67" fmla="*/ 268 h 1123"/>
                <a:gd name="T68" fmla="*/ 887 w 1967"/>
                <a:gd name="T69" fmla="*/ 205 h 1123"/>
                <a:gd name="T70" fmla="*/ 637 w 1967"/>
                <a:gd name="T71" fmla="*/ 178 h 1123"/>
                <a:gd name="T72" fmla="*/ 408 w 1967"/>
                <a:gd name="T73" fmla="*/ 118 h 1123"/>
                <a:gd name="T74" fmla="*/ 550 w 1967"/>
                <a:gd name="T75" fmla="*/ 150 h 1123"/>
                <a:gd name="T76" fmla="*/ 691 w 1967"/>
                <a:gd name="T77" fmla="*/ 167 h 1123"/>
                <a:gd name="T78" fmla="*/ 844 w 1967"/>
                <a:gd name="T79" fmla="*/ 167 h 1123"/>
                <a:gd name="T80" fmla="*/ 978 w 1967"/>
                <a:gd name="T81" fmla="*/ 232 h 1123"/>
                <a:gd name="T82" fmla="*/ 1072 w 1967"/>
                <a:gd name="T83" fmla="*/ 259 h 1123"/>
                <a:gd name="T84" fmla="*/ 1198 w 1967"/>
                <a:gd name="T85" fmla="*/ 196 h 1123"/>
                <a:gd name="T86" fmla="*/ 1196 w 1967"/>
                <a:gd name="T87" fmla="*/ 114 h 1123"/>
                <a:gd name="T88" fmla="*/ 1045 w 1967"/>
                <a:gd name="T89" fmla="*/ 58 h 1123"/>
                <a:gd name="T90" fmla="*/ 996 w 1967"/>
                <a:gd name="T91" fmla="*/ 16 h 1123"/>
                <a:gd name="T92" fmla="*/ 998 w 1967"/>
                <a:gd name="T93" fmla="*/ 18 h 1123"/>
                <a:gd name="T94" fmla="*/ 1078 w 1967"/>
                <a:gd name="T95" fmla="*/ 52 h 1123"/>
                <a:gd name="T96" fmla="*/ 1217 w 1967"/>
                <a:gd name="T97" fmla="*/ 105 h 1123"/>
                <a:gd name="T98" fmla="*/ 1254 w 1967"/>
                <a:gd name="T99" fmla="*/ 179 h 1123"/>
                <a:gd name="T100" fmla="*/ 1163 w 1967"/>
                <a:gd name="T101" fmla="*/ 234 h 1123"/>
                <a:gd name="T102" fmla="*/ 1007 w 1967"/>
                <a:gd name="T103" fmla="*/ 306 h 1123"/>
                <a:gd name="T104" fmla="*/ 1014 w 1967"/>
                <a:gd name="T105" fmla="*/ 346 h 1123"/>
                <a:gd name="T106" fmla="*/ 1130 w 1967"/>
                <a:gd name="T107" fmla="*/ 354 h 1123"/>
                <a:gd name="T108" fmla="*/ 1305 w 1967"/>
                <a:gd name="T109" fmla="*/ 363 h 1123"/>
                <a:gd name="T110" fmla="*/ 1443 w 1967"/>
                <a:gd name="T111" fmla="*/ 394 h 1123"/>
                <a:gd name="T112" fmla="*/ 1443 w 1967"/>
                <a:gd name="T113" fmla="*/ 462 h 1123"/>
                <a:gd name="T114" fmla="*/ 1455 w 1967"/>
                <a:gd name="T115" fmla="*/ 559 h 1123"/>
                <a:gd name="T116" fmla="*/ 1493 w 1967"/>
                <a:gd name="T117" fmla="*/ 662 h 1123"/>
                <a:gd name="T118" fmla="*/ 1495 w 1967"/>
                <a:gd name="T119" fmla="*/ 715 h 1123"/>
                <a:gd name="T120" fmla="*/ 1550 w 1967"/>
                <a:gd name="T121" fmla="*/ 805 h 1123"/>
                <a:gd name="T122" fmla="*/ 1735 w 1967"/>
                <a:gd name="T123" fmla="*/ 874 h 1123"/>
                <a:gd name="T124" fmla="*/ 1924 w 1967"/>
                <a:gd name="T125" fmla="*/ 867 h 1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67" h="1123">
                  <a:moveTo>
                    <a:pt x="1889" y="907"/>
                  </a:moveTo>
                  <a:lnTo>
                    <a:pt x="1864" y="905"/>
                  </a:lnTo>
                  <a:lnTo>
                    <a:pt x="1836" y="903"/>
                  </a:lnTo>
                  <a:lnTo>
                    <a:pt x="1806" y="903"/>
                  </a:lnTo>
                  <a:lnTo>
                    <a:pt x="1773" y="902"/>
                  </a:lnTo>
                  <a:lnTo>
                    <a:pt x="1740" y="900"/>
                  </a:lnTo>
                  <a:lnTo>
                    <a:pt x="1711" y="898"/>
                  </a:lnTo>
                  <a:lnTo>
                    <a:pt x="1682" y="893"/>
                  </a:lnTo>
                  <a:lnTo>
                    <a:pt x="1659" y="885"/>
                  </a:lnTo>
                  <a:lnTo>
                    <a:pt x="1635" y="876"/>
                  </a:lnTo>
                  <a:lnTo>
                    <a:pt x="1606" y="867"/>
                  </a:lnTo>
                  <a:lnTo>
                    <a:pt x="1577" y="854"/>
                  </a:lnTo>
                  <a:lnTo>
                    <a:pt x="1548" y="842"/>
                  </a:lnTo>
                  <a:lnTo>
                    <a:pt x="1535" y="836"/>
                  </a:lnTo>
                  <a:lnTo>
                    <a:pt x="1522" y="829"/>
                  </a:lnTo>
                  <a:lnTo>
                    <a:pt x="1512" y="822"/>
                  </a:lnTo>
                  <a:lnTo>
                    <a:pt x="1502" y="815"/>
                  </a:lnTo>
                  <a:lnTo>
                    <a:pt x="1495" y="807"/>
                  </a:lnTo>
                  <a:lnTo>
                    <a:pt x="1492" y="800"/>
                  </a:lnTo>
                  <a:lnTo>
                    <a:pt x="1488" y="791"/>
                  </a:lnTo>
                  <a:lnTo>
                    <a:pt x="1488" y="784"/>
                  </a:lnTo>
                  <a:lnTo>
                    <a:pt x="1492" y="767"/>
                  </a:lnTo>
                  <a:lnTo>
                    <a:pt x="1490" y="751"/>
                  </a:lnTo>
                  <a:lnTo>
                    <a:pt x="1488" y="746"/>
                  </a:lnTo>
                  <a:lnTo>
                    <a:pt x="1486" y="738"/>
                  </a:lnTo>
                  <a:lnTo>
                    <a:pt x="1481" y="733"/>
                  </a:lnTo>
                  <a:lnTo>
                    <a:pt x="1475" y="727"/>
                  </a:lnTo>
                  <a:lnTo>
                    <a:pt x="1470" y="722"/>
                  </a:lnTo>
                  <a:lnTo>
                    <a:pt x="1461" y="718"/>
                  </a:lnTo>
                  <a:lnTo>
                    <a:pt x="1452" y="713"/>
                  </a:lnTo>
                  <a:lnTo>
                    <a:pt x="1441" y="711"/>
                  </a:lnTo>
                  <a:lnTo>
                    <a:pt x="1414" y="706"/>
                  </a:lnTo>
                  <a:lnTo>
                    <a:pt x="1379" y="702"/>
                  </a:lnTo>
                  <a:lnTo>
                    <a:pt x="1341" y="702"/>
                  </a:lnTo>
                  <a:lnTo>
                    <a:pt x="1303" y="706"/>
                  </a:lnTo>
                  <a:lnTo>
                    <a:pt x="1265" y="711"/>
                  </a:lnTo>
                  <a:lnTo>
                    <a:pt x="1227" y="718"/>
                  </a:lnTo>
                  <a:lnTo>
                    <a:pt x="1190" y="729"/>
                  </a:lnTo>
                  <a:lnTo>
                    <a:pt x="1154" y="742"/>
                  </a:lnTo>
                  <a:lnTo>
                    <a:pt x="1119" y="758"/>
                  </a:lnTo>
                  <a:lnTo>
                    <a:pt x="1087" y="776"/>
                  </a:lnTo>
                  <a:lnTo>
                    <a:pt x="1058" y="795"/>
                  </a:lnTo>
                  <a:lnTo>
                    <a:pt x="1029" y="813"/>
                  </a:lnTo>
                  <a:lnTo>
                    <a:pt x="1000" y="831"/>
                  </a:lnTo>
                  <a:lnTo>
                    <a:pt x="974" y="847"/>
                  </a:lnTo>
                  <a:lnTo>
                    <a:pt x="951" y="865"/>
                  </a:lnTo>
                  <a:lnTo>
                    <a:pt x="929" y="885"/>
                  </a:lnTo>
                  <a:lnTo>
                    <a:pt x="907" y="907"/>
                  </a:lnTo>
                  <a:lnTo>
                    <a:pt x="889" y="931"/>
                  </a:lnTo>
                  <a:lnTo>
                    <a:pt x="869" y="954"/>
                  </a:lnTo>
                  <a:lnTo>
                    <a:pt x="849" y="976"/>
                  </a:lnTo>
                  <a:lnTo>
                    <a:pt x="829" y="996"/>
                  </a:lnTo>
                  <a:lnTo>
                    <a:pt x="805" y="1012"/>
                  </a:lnTo>
                  <a:lnTo>
                    <a:pt x="782" y="1025"/>
                  </a:lnTo>
                  <a:lnTo>
                    <a:pt x="758" y="1034"/>
                  </a:lnTo>
                  <a:lnTo>
                    <a:pt x="746" y="1038"/>
                  </a:lnTo>
                  <a:lnTo>
                    <a:pt x="735" y="1041"/>
                  </a:lnTo>
                  <a:lnTo>
                    <a:pt x="722" y="1041"/>
                  </a:lnTo>
                  <a:lnTo>
                    <a:pt x="709" y="1043"/>
                  </a:lnTo>
                  <a:lnTo>
                    <a:pt x="682" y="1041"/>
                  </a:lnTo>
                  <a:lnTo>
                    <a:pt x="651" y="1041"/>
                  </a:lnTo>
                  <a:lnTo>
                    <a:pt x="619" y="1040"/>
                  </a:lnTo>
                  <a:lnTo>
                    <a:pt x="584" y="1040"/>
                  </a:lnTo>
                  <a:lnTo>
                    <a:pt x="548" y="1041"/>
                  </a:lnTo>
                  <a:lnTo>
                    <a:pt x="510" y="1045"/>
                  </a:lnTo>
                  <a:lnTo>
                    <a:pt x="492" y="1049"/>
                  </a:lnTo>
                  <a:lnTo>
                    <a:pt x="472" y="1054"/>
                  </a:lnTo>
                  <a:lnTo>
                    <a:pt x="452" y="1060"/>
                  </a:lnTo>
                  <a:lnTo>
                    <a:pt x="433" y="1065"/>
                  </a:lnTo>
                  <a:lnTo>
                    <a:pt x="395" y="1080"/>
                  </a:lnTo>
                  <a:lnTo>
                    <a:pt x="363" y="1090"/>
                  </a:lnTo>
                  <a:lnTo>
                    <a:pt x="334" y="1101"/>
                  </a:lnTo>
                  <a:lnTo>
                    <a:pt x="308" y="1109"/>
                  </a:lnTo>
                  <a:lnTo>
                    <a:pt x="288" y="1114"/>
                  </a:lnTo>
                  <a:lnTo>
                    <a:pt x="272" y="1119"/>
                  </a:lnTo>
                  <a:lnTo>
                    <a:pt x="263" y="1121"/>
                  </a:lnTo>
                  <a:lnTo>
                    <a:pt x="259" y="1123"/>
                  </a:lnTo>
                  <a:lnTo>
                    <a:pt x="439" y="1036"/>
                  </a:lnTo>
                  <a:lnTo>
                    <a:pt x="442" y="1036"/>
                  </a:lnTo>
                  <a:lnTo>
                    <a:pt x="448" y="1034"/>
                  </a:lnTo>
                  <a:lnTo>
                    <a:pt x="457" y="1032"/>
                  </a:lnTo>
                  <a:lnTo>
                    <a:pt x="470" y="1031"/>
                  </a:lnTo>
                  <a:lnTo>
                    <a:pt x="482" y="1029"/>
                  </a:lnTo>
                  <a:lnTo>
                    <a:pt x="497" y="1027"/>
                  </a:lnTo>
                  <a:lnTo>
                    <a:pt x="511" y="1025"/>
                  </a:lnTo>
                  <a:lnTo>
                    <a:pt x="526" y="1023"/>
                  </a:lnTo>
                  <a:lnTo>
                    <a:pt x="542" y="1023"/>
                  </a:lnTo>
                  <a:lnTo>
                    <a:pt x="562" y="1021"/>
                  </a:lnTo>
                  <a:lnTo>
                    <a:pt x="588" y="1021"/>
                  </a:lnTo>
                  <a:lnTo>
                    <a:pt x="613" y="1021"/>
                  </a:lnTo>
                  <a:lnTo>
                    <a:pt x="639" y="1023"/>
                  </a:lnTo>
                  <a:lnTo>
                    <a:pt x="662" y="1023"/>
                  </a:lnTo>
                  <a:lnTo>
                    <a:pt x="684" y="1023"/>
                  </a:lnTo>
                  <a:lnTo>
                    <a:pt x="698" y="1023"/>
                  </a:lnTo>
                  <a:lnTo>
                    <a:pt x="713" y="1023"/>
                  </a:lnTo>
                  <a:lnTo>
                    <a:pt x="729" y="1020"/>
                  </a:lnTo>
                  <a:lnTo>
                    <a:pt x="746" y="1014"/>
                  </a:lnTo>
                  <a:lnTo>
                    <a:pt x="764" y="1007"/>
                  </a:lnTo>
                  <a:lnTo>
                    <a:pt x="784" y="996"/>
                  </a:lnTo>
                  <a:lnTo>
                    <a:pt x="804" y="983"/>
                  </a:lnTo>
                  <a:lnTo>
                    <a:pt x="825" y="965"/>
                  </a:lnTo>
                  <a:lnTo>
                    <a:pt x="847" y="943"/>
                  </a:lnTo>
                  <a:lnTo>
                    <a:pt x="867" y="920"/>
                  </a:lnTo>
                  <a:lnTo>
                    <a:pt x="885" y="898"/>
                  </a:lnTo>
                  <a:lnTo>
                    <a:pt x="902" y="878"/>
                  </a:lnTo>
                  <a:lnTo>
                    <a:pt x="916" y="860"/>
                  </a:lnTo>
                  <a:lnTo>
                    <a:pt x="931" y="844"/>
                  </a:lnTo>
                  <a:lnTo>
                    <a:pt x="945" y="829"/>
                  </a:lnTo>
                  <a:lnTo>
                    <a:pt x="960" y="816"/>
                  </a:lnTo>
                  <a:lnTo>
                    <a:pt x="974" y="805"/>
                  </a:lnTo>
                  <a:lnTo>
                    <a:pt x="991" y="796"/>
                  </a:lnTo>
                  <a:lnTo>
                    <a:pt x="1005" y="787"/>
                  </a:lnTo>
                  <a:lnTo>
                    <a:pt x="1020" y="780"/>
                  </a:lnTo>
                  <a:lnTo>
                    <a:pt x="1036" y="771"/>
                  </a:lnTo>
                  <a:lnTo>
                    <a:pt x="1052" y="764"/>
                  </a:lnTo>
                  <a:lnTo>
                    <a:pt x="1070" y="756"/>
                  </a:lnTo>
                  <a:lnTo>
                    <a:pt x="1090" y="747"/>
                  </a:lnTo>
                  <a:lnTo>
                    <a:pt x="1112" y="738"/>
                  </a:lnTo>
                  <a:lnTo>
                    <a:pt x="1141" y="727"/>
                  </a:lnTo>
                  <a:lnTo>
                    <a:pt x="1178" y="718"/>
                  </a:lnTo>
                  <a:lnTo>
                    <a:pt x="1216" y="709"/>
                  </a:lnTo>
                  <a:lnTo>
                    <a:pt x="1256" y="700"/>
                  </a:lnTo>
                  <a:lnTo>
                    <a:pt x="1292" y="691"/>
                  </a:lnTo>
                  <a:lnTo>
                    <a:pt x="1323" y="686"/>
                  </a:lnTo>
                  <a:lnTo>
                    <a:pt x="1343" y="682"/>
                  </a:lnTo>
                  <a:lnTo>
                    <a:pt x="1350" y="680"/>
                  </a:lnTo>
                  <a:lnTo>
                    <a:pt x="1348" y="680"/>
                  </a:lnTo>
                  <a:lnTo>
                    <a:pt x="1339" y="678"/>
                  </a:lnTo>
                  <a:lnTo>
                    <a:pt x="1326" y="677"/>
                  </a:lnTo>
                  <a:lnTo>
                    <a:pt x="1308" y="675"/>
                  </a:lnTo>
                  <a:lnTo>
                    <a:pt x="1286" y="669"/>
                  </a:lnTo>
                  <a:lnTo>
                    <a:pt x="1265" y="664"/>
                  </a:lnTo>
                  <a:lnTo>
                    <a:pt x="1239" y="655"/>
                  </a:lnTo>
                  <a:lnTo>
                    <a:pt x="1212" y="646"/>
                  </a:lnTo>
                  <a:lnTo>
                    <a:pt x="1188" y="633"/>
                  </a:lnTo>
                  <a:lnTo>
                    <a:pt x="1167" y="624"/>
                  </a:lnTo>
                  <a:lnTo>
                    <a:pt x="1149" y="615"/>
                  </a:lnTo>
                  <a:lnTo>
                    <a:pt x="1130" y="606"/>
                  </a:lnTo>
                  <a:lnTo>
                    <a:pt x="1112" y="599"/>
                  </a:lnTo>
                  <a:lnTo>
                    <a:pt x="1090" y="593"/>
                  </a:lnTo>
                  <a:lnTo>
                    <a:pt x="1065" y="588"/>
                  </a:lnTo>
                  <a:lnTo>
                    <a:pt x="1036" y="584"/>
                  </a:lnTo>
                  <a:lnTo>
                    <a:pt x="1005" y="580"/>
                  </a:lnTo>
                  <a:lnTo>
                    <a:pt x="976" y="579"/>
                  </a:lnTo>
                  <a:lnTo>
                    <a:pt x="949" y="577"/>
                  </a:lnTo>
                  <a:lnTo>
                    <a:pt x="923" y="575"/>
                  </a:lnTo>
                  <a:lnTo>
                    <a:pt x="898" y="573"/>
                  </a:lnTo>
                  <a:lnTo>
                    <a:pt x="871" y="573"/>
                  </a:lnTo>
                  <a:lnTo>
                    <a:pt x="844" y="571"/>
                  </a:lnTo>
                  <a:lnTo>
                    <a:pt x="815" y="571"/>
                  </a:lnTo>
                  <a:lnTo>
                    <a:pt x="780" y="570"/>
                  </a:lnTo>
                  <a:lnTo>
                    <a:pt x="738" y="570"/>
                  </a:lnTo>
                  <a:lnTo>
                    <a:pt x="691" y="568"/>
                  </a:lnTo>
                  <a:lnTo>
                    <a:pt x="642" y="566"/>
                  </a:lnTo>
                  <a:lnTo>
                    <a:pt x="591" y="564"/>
                  </a:lnTo>
                  <a:lnTo>
                    <a:pt x="544" y="560"/>
                  </a:lnTo>
                  <a:lnTo>
                    <a:pt x="499" y="555"/>
                  </a:lnTo>
                  <a:lnTo>
                    <a:pt x="462" y="548"/>
                  </a:lnTo>
                  <a:lnTo>
                    <a:pt x="428" y="542"/>
                  </a:lnTo>
                  <a:lnTo>
                    <a:pt x="397" y="537"/>
                  </a:lnTo>
                  <a:lnTo>
                    <a:pt x="368" y="531"/>
                  </a:lnTo>
                  <a:lnTo>
                    <a:pt x="339" y="526"/>
                  </a:lnTo>
                  <a:lnTo>
                    <a:pt x="314" y="519"/>
                  </a:lnTo>
                  <a:lnTo>
                    <a:pt x="288" y="511"/>
                  </a:lnTo>
                  <a:lnTo>
                    <a:pt x="265" y="501"/>
                  </a:lnTo>
                  <a:lnTo>
                    <a:pt x="243" y="488"/>
                  </a:lnTo>
                  <a:lnTo>
                    <a:pt x="225" y="473"/>
                  </a:lnTo>
                  <a:lnTo>
                    <a:pt x="210" y="461"/>
                  </a:lnTo>
                  <a:lnTo>
                    <a:pt x="196" y="450"/>
                  </a:lnTo>
                  <a:lnTo>
                    <a:pt x="181" y="441"/>
                  </a:lnTo>
                  <a:lnTo>
                    <a:pt x="167" y="433"/>
                  </a:lnTo>
                  <a:lnTo>
                    <a:pt x="148" y="428"/>
                  </a:lnTo>
                  <a:lnTo>
                    <a:pt x="129" y="424"/>
                  </a:lnTo>
                  <a:lnTo>
                    <a:pt x="103" y="424"/>
                  </a:lnTo>
                  <a:lnTo>
                    <a:pt x="76" y="424"/>
                  </a:lnTo>
                  <a:lnTo>
                    <a:pt x="54" y="424"/>
                  </a:lnTo>
                  <a:lnTo>
                    <a:pt x="36" y="424"/>
                  </a:lnTo>
                  <a:lnTo>
                    <a:pt x="21" y="424"/>
                  </a:lnTo>
                  <a:lnTo>
                    <a:pt x="12" y="424"/>
                  </a:lnTo>
                  <a:lnTo>
                    <a:pt x="5" y="424"/>
                  </a:lnTo>
                  <a:lnTo>
                    <a:pt x="1" y="424"/>
                  </a:lnTo>
                  <a:lnTo>
                    <a:pt x="0" y="424"/>
                  </a:lnTo>
                  <a:lnTo>
                    <a:pt x="147" y="410"/>
                  </a:lnTo>
                  <a:lnTo>
                    <a:pt x="150" y="412"/>
                  </a:lnTo>
                  <a:lnTo>
                    <a:pt x="156" y="413"/>
                  </a:lnTo>
                  <a:lnTo>
                    <a:pt x="165" y="417"/>
                  </a:lnTo>
                  <a:lnTo>
                    <a:pt x="176" y="421"/>
                  </a:lnTo>
                  <a:lnTo>
                    <a:pt x="188" y="426"/>
                  </a:lnTo>
                  <a:lnTo>
                    <a:pt x="199" y="432"/>
                  </a:lnTo>
                  <a:lnTo>
                    <a:pt x="212" y="439"/>
                  </a:lnTo>
                  <a:lnTo>
                    <a:pt x="221" y="446"/>
                  </a:lnTo>
                  <a:lnTo>
                    <a:pt x="230" y="453"/>
                  </a:lnTo>
                  <a:lnTo>
                    <a:pt x="243" y="462"/>
                  </a:lnTo>
                  <a:lnTo>
                    <a:pt x="257" y="473"/>
                  </a:lnTo>
                  <a:lnTo>
                    <a:pt x="274" y="484"/>
                  </a:lnTo>
                  <a:lnTo>
                    <a:pt x="292" y="493"/>
                  </a:lnTo>
                  <a:lnTo>
                    <a:pt x="312" y="502"/>
                  </a:lnTo>
                  <a:lnTo>
                    <a:pt x="330" y="511"/>
                  </a:lnTo>
                  <a:lnTo>
                    <a:pt x="350" y="517"/>
                  </a:lnTo>
                  <a:lnTo>
                    <a:pt x="377" y="522"/>
                  </a:lnTo>
                  <a:lnTo>
                    <a:pt x="419" y="528"/>
                  </a:lnTo>
                  <a:lnTo>
                    <a:pt x="472" y="533"/>
                  </a:lnTo>
                  <a:lnTo>
                    <a:pt x="526" y="537"/>
                  </a:lnTo>
                  <a:lnTo>
                    <a:pt x="580" y="542"/>
                  </a:lnTo>
                  <a:lnTo>
                    <a:pt x="629" y="546"/>
                  </a:lnTo>
                  <a:lnTo>
                    <a:pt x="666" y="548"/>
                  </a:lnTo>
                  <a:lnTo>
                    <a:pt x="686" y="548"/>
                  </a:lnTo>
                  <a:lnTo>
                    <a:pt x="698" y="548"/>
                  </a:lnTo>
                  <a:lnTo>
                    <a:pt x="715" y="548"/>
                  </a:lnTo>
                  <a:lnTo>
                    <a:pt x="731" y="548"/>
                  </a:lnTo>
                  <a:lnTo>
                    <a:pt x="751" y="548"/>
                  </a:lnTo>
                  <a:lnTo>
                    <a:pt x="771" y="548"/>
                  </a:lnTo>
                  <a:lnTo>
                    <a:pt x="793" y="548"/>
                  </a:lnTo>
                  <a:lnTo>
                    <a:pt x="813" y="548"/>
                  </a:lnTo>
                  <a:lnTo>
                    <a:pt x="835" y="548"/>
                  </a:lnTo>
                  <a:lnTo>
                    <a:pt x="856" y="550"/>
                  </a:lnTo>
                  <a:lnTo>
                    <a:pt x="884" y="551"/>
                  </a:lnTo>
                  <a:lnTo>
                    <a:pt x="914" y="551"/>
                  </a:lnTo>
                  <a:lnTo>
                    <a:pt x="945" y="553"/>
                  </a:lnTo>
                  <a:lnTo>
                    <a:pt x="978" y="553"/>
                  </a:lnTo>
                  <a:lnTo>
                    <a:pt x="1007" y="555"/>
                  </a:lnTo>
                  <a:lnTo>
                    <a:pt x="1034" y="559"/>
                  </a:lnTo>
                  <a:lnTo>
                    <a:pt x="1056" y="562"/>
                  </a:lnTo>
                  <a:lnTo>
                    <a:pt x="1074" y="566"/>
                  </a:lnTo>
                  <a:lnTo>
                    <a:pt x="1094" y="570"/>
                  </a:lnTo>
                  <a:lnTo>
                    <a:pt x="1114" y="575"/>
                  </a:lnTo>
                  <a:lnTo>
                    <a:pt x="1134" y="582"/>
                  </a:lnTo>
                  <a:lnTo>
                    <a:pt x="1156" y="590"/>
                  </a:lnTo>
                  <a:lnTo>
                    <a:pt x="1176" y="597"/>
                  </a:lnTo>
                  <a:lnTo>
                    <a:pt x="1198" y="606"/>
                  </a:lnTo>
                  <a:lnTo>
                    <a:pt x="1219" y="617"/>
                  </a:lnTo>
                  <a:lnTo>
                    <a:pt x="1241" y="626"/>
                  </a:lnTo>
                  <a:lnTo>
                    <a:pt x="1265" y="637"/>
                  </a:lnTo>
                  <a:lnTo>
                    <a:pt x="1288" y="644"/>
                  </a:lnTo>
                  <a:lnTo>
                    <a:pt x="1312" y="651"/>
                  </a:lnTo>
                  <a:lnTo>
                    <a:pt x="1334" y="657"/>
                  </a:lnTo>
                  <a:lnTo>
                    <a:pt x="1352" y="662"/>
                  </a:lnTo>
                  <a:lnTo>
                    <a:pt x="1366" y="666"/>
                  </a:lnTo>
                  <a:lnTo>
                    <a:pt x="1375" y="668"/>
                  </a:lnTo>
                  <a:lnTo>
                    <a:pt x="1386" y="669"/>
                  </a:lnTo>
                  <a:lnTo>
                    <a:pt x="1399" y="671"/>
                  </a:lnTo>
                  <a:lnTo>
                    <a:pt x="1414" y="673"/>
                  </a:lnTo>
                  <a:lnTo>
                    <a:pt x="1428" y="675"/>
                  </a:lnTo>
                  <a:lnTo>
                    <a:pt x="1443" y="677"/>
                  </a:lnTo>
                  <a:lnTo>
                    <a:pt x="1455" y="678"/>
                  </a:lnTo>
                  <a:lnTo>
                    <a:pt x="1463" y="680"/>
                  </a:lnTo>
                  <a:lnTo>
                    <a:pt x="1466" y="680"/>
                  </a:lnTo>
                  <a:lnTo>
                    <a:pt x="1466" y="678"/>
                  </a:lnTo>
                  <a:lnTo>
                    <a:pt x="1466" y="675"/>
                  </a:lnTo>
                  <a:lnTo>
                    <a:pt x="1466" y="669"/>
                  </a:lnTo>
                  <a:lnTo>
                    <a:pt x="1464" y="662"/>
                  </a:lnTo>
                  <a:lnTo>
                    <a:pt x="1463" y="651"/>
                  </a:lnTo>
                  <a:lnTo>
                    <a:pt x="1459" y="637"/>
                  </a:lnTo>
                  <a:lnTo>
                    <a:pt x="1453" y="619"/>
                  </a:lnTo>
                  <a:lnTo>
                    <a:pt x="1446" y="602"/>
                  </a:lnTo>
                  <a:lnTo>
                    <a:pt x="1439" y="588"/>
                  </a:lnTo>
                  <a:lnTo>
                    <a:pt x="1432" y="577"/>
                  </a:lnTo>
                  <a:lnTo>
                    <a:pt x="1424" y="566"/>
                  </a:lnTo>
                  <a:lnTo>
                    <a:pt x="1417" y="555"/>
                  </a:lnTo>
                  <a:lnTo>
                    <a:pt x="1414" y="541"/>
                  </a:lnTo>
                  <a:lnTo>
                    <a:pt x="1412" y="524"/>
                  </a:lnTo>
                  <a:lnTo>
                    <a:pt x="1412" y="501"/>
                  </a:lnTo>
                  <a:lnTo>
                    <a:pt x="1415" y="475"/>
                  </a:lnTo>
                  <a:lnTo>
                    <a:pt x="1421" y="455"/>
                  </a:lnTo>
                  <a:lnTo>
                    <a:pt x="1426" y="437"/>
                  </a:lnTo>
                  <a:lnTo>
                    <a:pt x="1428" y="423"/>
                  </a:lnTo>
                  <a:lnTo>
                    <a:pt x="1430" y="417"/>
                  </a:lnTo>
                  <a:lnTo>
                    <a:pt x="1430" y="412"/>
                  </a:lnTo>
                  <a:lnTo>
                    <a:pt x="1428" y="406"/>
                  </a:lnTo>
                  <a:lnTo>
                    <a:pt x="1424" y="401"/>
                  </a:lnTo>
                  <a:lnTo>
                    <a:pt x="1421" y="397"/>
                  </a:lnTo>
                  <a:lnTo>
                    <a:pt x="1414" y="394"/>
                  </a:lnTo>
                  <a:lnTo>
                    <a:pt x="1406" y="392"/>
                  </a:lnTo>
                  <a:lnTo>
                    <a:pt x="1395" y="388"/>
                  </a:lnTo>
                  <a:lnTo>
                    <a:pt x="1370" y="384"/>
                  </a:lnTo>
                  <a:lnTo>
                    <a:pt x="1343" y="381"/>
                  </a:lnTo>
                  <a:lnTo>
                    <a:pt x="1312" y="377"/>
                  </a:lnTo>
                  <a:lnTo>
                    <a:pt x="1279" y="375"/>
                  </a:lnTo>
                  <a:lnTo>
                    <a:pt x="1243" y="372"/>
                  </a:lnTo>
                  <a:lnTo>
                    <a:pt x="1205" y="370"/>
                  </a:lnTo>
                  <a:lnTo>
                    <a:pt x="1165" y="368"/>
                  </a:lnTo>
                  <a:lnTo>
                    <a:pt x="1123" y="366"/>
                  </a:lnTo>
                  <a:lnTo>
                    <a:pt x="1081" y="364"/>
                  </a:lnTo>
                  <a:lnTo>
                    <a:pt x="1043" y="366"/>
                  </a:lnTo>
                  <a:lnTo>
                    <a:pt x="1009" y="366"/>
                  </a:lnTo>
                  <a:lnTo>
                    <a:pt x="980" y="368"/>
                  </a:lnTo>
                  <a:lnTo>
                    <a:pt x="967" y="366"/>
                  </a:lnTo>
                  <a:lnTo>
                    <a:pt x="956" y="366"/>
                  </a:lnTo>
                  <a:lnTo>
                    <a:pt x="947" y="364"/>
                  </a:lnTo>
                  <a:lnTo>
                    <a:pt x="940" y="363"/>
                  </a:lnTo>
                  <a:lnTo>
                    <a:pt x="936" y="359"/>
                  </a:lnTo>
                  <a:lnTo>
                    <a:pt x="933" y="354"/>
                  </a:lnTo>
                  <a:lnTo>
                    <a:pt x="933" y="348"/>
                  </a:lnTo>
                  <a:lnTo>
                    <a:pt x="933" y="341"/>
                  </a:lnTo>
                  <a:lnTo>
                    <a:pt x="938" y="332"/>
                  </a:lnTo>
                  <a:lnTo>
                    <a:pt x="943" y="325"/>
                  </a:lnTo>
                  <a:lnTo>
                    <a:pt x="951" y="317"/>
                  </a:lnTo>
                  <a:lnTo>
                    <a:pt x="958" y="310"/>
                  </a:lnTo>
                  <a:lnTo>
                    <a:pt x="978" y="297"/>
                  </a:lnTo>
                  <a:lnTo>
                    <a:pt x="998" y="288"/>
                  </a:lnTo>
                  <a:lnTo>
                    <a:pt x="1016" y="279"/>
                  </a:lnTo>
                  <a:lnTo>
                    <a:pt x="1032" y="274"/>
                  </a:lnTo>
                  <a:lnTo>
                    <a:pt x="1045" y="270"/>
                  </a:lnTo>
                  <a:lnTo>
                    <a:pt x="1049" y="270"/>
                  </a:lnTo>
                  <a:lnTo>
                    <a:pt x="1045" y="268"/>
                  </a:lnTo>
                  <a:lnTo>
                    <a:pt x="1038" y="268"/>
                  </a:lnTo>
                  <a:lnTo>
                    <a:pt x="1023" y="265"/>
                  </a:lnTo>
                  <a:lnTo>
                    <a:pt x="1007" y="261"/>
                  </a:lnTo>
                  <a:lnTo>
                    <a:pt x="989" y="257"/>
                  </a:lnTo>
                  <a:lnTo>
                    <a:pt x="969" y="250"/>
                  </a:lnTo>
                  <a:lnTo>
                    <a:pt x="949" y="243"/>
                  </a:lnTo>
                  <a:lnTo>
                    <a:pt x="931" y="234"/>
                  </a:lnTo>
                  <a:lnTo>
                    <a:pt x="914" y="225"/>
                  </a:lnTo>
                  <a:lnTo>
                    <a:pt x="900" y="216"/>
                  </a:lnTo>
                  <a:lnTo>
                    <a:pt x="887" y="205"/>
                  </a:lnTo>
                  <a:lnTo>
                    <a:pt x="871" y="197"/>
                  </a:lnTo>
                  <a:lnTo>
                    <a:pt x="853" y="190"/>
                  </a:lnTo>
                  <a:lnTo>
                    <a:pt x="831" y="183"/>
                  </a:lnTo>
                  <a:lnTo>
                    <a:pt x="800" y="179"/>
                  </a:lnTo>
                  <a:lnTo>
                    <a:pt x="760" y="176"/>
                  </a:lnTo>
                  <a:lnTo>
                    <a:pt x="720" y="176"/>
                  </a:lnTo>
                  <a:lnTo>
                    <a:pt x="688" y="178"/>
                  </a:lnTo>
                  <a:lnTo>
                    <a:pt x="660" y="178"/>
                  </a:lnTo>
                  <a:lnTo>
                    <a:pt x="637" y="178"/>
                  </a:lnTo>
                  <a:lnTo>
                    <a:pt x="615" y="178"/>
                  </a:lnTo>
                  <a:lnTo>
                    <a:pt x="595" y="174"/>
                  </a:lnTo>
                  <a:lnTo>
                    <a:pt x="571" y="168"/>
                  </a:lnTo>
                  <a:lnTo>
                    <a:pt x="546" y="161"/>
                  </a:lnTo>
                  <a:lnTo>
                    <a:pt x="515" y="150"/>
                  </a:lnTo>
                  <a:lnTo>
                    <a:pt x="486" y="139"/>
                  </a:lnTo>
                  <a:lnTo>
                    <a:pt x="457" y="132"/>
                  </a:lnTo>
                  <a:lnTo>
                    <a:pt x="432" y="123"/>
                  </a:lnTo>
                  <a:lnTo>
                    <a:pt x="408" y="118"/>
                  </a:lnTo>
                  <a:lnTo>
                    <a:pt x="392" y="112"/>
                  </a:lnTo>
                  <a:lnTo>
                    <a:pt x="379" y="110"/>
                  </a:lnTo>
                  <a:lnTo>
                    <a:pt x="375" y="109"/>
                  </a:lnTo>
                  <a:lnTo>
                    <a:pt x="383" y="110"/>
                  </a:lnTo>
                  <a:lnTo>
                    <a:pt x="406" y="116"/>
                  </a:lnTo>
                  <a:lnTo>
                    <a:pt x="437" y="125"/>
                  </a:lnTo>
                  <a:lnTo>
                    <a:pt x="475" y="134"/>
                  </a:lnTo>
                  <a:lnTo>
                    <a:pt x="513" y="143"/>
                  </a:lnTo>
                  <a:lnTo>
                    <a:pt x="550" y="150"/>
                  </a:lnTo>
                  <a:lnTo>
                    <a:pt x="579" y="158"/>
                  </a:lnTo>
                  <a:lnTo>
                    <a:pt x="597" y="161"/>
                  </a:lnTo>
                  <a:lnTo>
                    <a:pt x="608" y="161"/>
                  </a:lnTo>
                  <a:lnTo>
                    <a:pt x="620" y="163"/>
                  </a:lnTo>
                  <a:lnTo>
                    <a:pt x="631" y="163"/>
                  </a:lnTo>
                  <a:lnTo>
                    <a:pt x="646" y="165"/>
                  </a:lnTo>
                  <a:lnTo>
                    <a:pt x="660" y="165"/>
                  </a:lnTo>
                  <a:lnTo>
                    <a:pt x="675" y="167"/>
                  </a:lnTo>
                  <a:lnTo>
                    <a:pt x="691" y="167"/>
                  </a:lnTo>
                  <a:lnTo>
                    <a:pt x="709" y="167"/>
                  </a:lnTo>
                  <a:lnTo>
                    <a:pt x="727" y="167"/>
                  </a:lnTo>
                  <a:lnTo>
                    <a:pt x="746" y="165"/>
                  </a:lnTo>
                  <a:lnTo>
                    <a:pt x="764" y="163"/>
                  </a:lnTo>
                  <a:lnTo>
                    <a:pt x="782" y="161"/>
                  </a:lnTo>
                  <a:lnTo>
                    <a:pt x="800" y="161"/>
                  </a:lnTo>
                  <a:lnTo>
                    <a:pt x="816" y="161"/>
                  </a:lnTo>
                  <a:lnTo>
                    <a:pt x="831" y="163"/>
                  </a:lnTo>
                  <a:lnTo>
                    <a:pt x="844" y="167"/>
                  </a:lnTo>
                  <a:lnTo>
                    <a:pt x="856" y="172"/>
                  </a:lnTo>
                  <a:lnTo>
                    <a:pt x="871" y="179"/>
                  </a:lnTo>
                  <a:lnTo>
                    <a:pt x="885" y="188"/>
                  </a:lnTo>
                  <a:lnTo>
                    <a:pt x="900" y="197"/>
                  </a:lnTo>
                  <a:lnTo>
                    <a:pt x="916" y="207"/>
                  </a:lnTo>
                  <a:lnTo>
                    <a:pt x="933" y="214"/>
                  </a:lnTo>
                  <a:lnTo>
                    <a:pt x="947" y="223"/>
                  </a:lnTo>
                  <a:lnTo>
                    <a:pt x="962" y="228"/>
                  </a:lnTo>
                  <a:lnTo>
                    <a:pt x="978" y="232"/>
                  </a:lnTo>
                  <a:lnTo>
                    <a:pt x="996" y="237"/>
                  </a:lnTo>
                  <a:lnTo>
                    <a:pt x="1014" y="243"/>
                  </a:lnTo>
                  <a:lnTo>
                    <a:pt x="1031" y="248"/>
                  </a:lnTo>
                  <a:lnTo>
                    <a:pt x="1047" y="254"/>
                  </a:lnTo>
                  <a:lnTo>
                    <a:pt x="1060" y="257"/>
                  </a:lnTo>
                  <a:lnTo>
                    <a:pt x="1069" y="259"/>
                  </a:lnTo>
                  <a:lnTo>
                    <a:pt x="1072" y="259"/>
                  </a:lnTo>
                  <a:lnTo>
                    <a:pt x="1070" y="259"/>
                  </a:lnTo>
                  <a:lnTo>
                    <a:pt x="1072" y="259"/>
                  </a:lnTo>
                  <a:lnTo>
                    <a:pt x="1076" y="257"/>
                  </a:lnTo>
                  <a:lnTo>
                    <a:pt x="1081" y="254"/>
                  </a:lnTo>
                  <a:lnTo>
                    <a:pt x="1090" y="248"/>
                  </a:lnTo>
                  <a:lnTo>
                    <a:pt x="1103" y="241"/>
                  </a:lnTo>
                  <a:lnTo>
                    <a:pt x="1123" y="230"/>
                  </a:lnTo>
                  <a:lnTo>
                    <a:pt x="1143" y="221"/>
                  </a:lnTo>
                  <a:lnTo>
                    <a:pt x="1165" y="212"/>
                  </a:lnTo>
                  <a:lnTo>
                    <a:pt x="1181" y="203"/>
                  </a:lnTo>
                  <a:lnTo>
                    <a:pt x="1198" y="196"/>
                  </a:lnTo>
                  <a:lnTo>
                    <a:pt x="1210" y="188"/>
                  </a:lnTo>
                  <a:lnTo>
                    <a:pt x="1217" y="179"/>
                  </a:lnTo>
                  <a:lnTo>
                    <a:pt x="1219" y="174"/>
                  </a:lnTo>
                  <a:lnTo>
                    <a:pt x="1221" y="168"/>
                  </a:lnTo>
                  <a:lnTo>
                    <a:pt x="1221" y="161"/>
                  </a:lnTo>
                  <a:lnTo>
                    <a:pt x="1219" y="154"/>
                  </a:lnTo>
                  <a:lnTo>
                    <a:pt x="1214" y="139"/>
                  </a:lnTo>
                  <a:lnTo>
                    <a:pt x="1207" y="127"/>
                  </a:lnTo>
                  <a:lnTo>
                    <a:pt x="1196" y="114"/>
                  </a:lnTo>
                  <a:lnTo>
                    <a:pt x="1185" y="105"/>
                  </a:lnTo>
                  <a:lnTo>
                    <a:pt x="1174" y="96"/>
                  </a:lnTo>
                  <a:lnTo>
                    <a:pt x="1159" y="89"/>
                  </a:lnTo>
                  <a:lnTo>
                    <a:pt x="1143" y="83"/>
                  </a:lnTo>
                  <a:lnTo>
                    <a:pt x="1127" y="78"/>
                  </a:lnTo>
                  <a:lnTo>
                    <a:pt x="1107" y="72"/>
                  </a:lnTo>
                  <a:lnTo>
                    <a:pt x="1087" y="69"/>
                  </a:lnTo>
                  <a:lnTo>
                    <a:pt x="1065" y="63"/>
                  </a:lnTo>
                  <a:lnTo>
                    <a:pt x="1045" y="58"/>
                  </a:lnTo>
                  <a:lnTo>
                    <a:pt x="1027" y="54"/>
                  </a:lnTo>
                  <a:lnTo>
                    <a:pt x="1012" y="49"/>
                  </a:lnTo>
                  <a:lnTo>
                    <a:pt x="1007" y="45"/>
                  </a:lnTo>
                  <a:lnTo>
                    <a:pt x="1002" y="41"/>
                  </a:lnTo>
                  <a:lnTo>
                    <a:pt x="1000" y="40"/>
                  </a:lnTo>
                  <a:lnTo>
                    <a:pt x="998" y="36"/>
                  </a:lnTo>
                  <a:lnTo>
                    <a:pt x="996" y="29"/>
                  </a:lnTo>
                  <a:lnTo>
                    <a:pt x="996" y="21"/>
                  </a:lnTo>
                  <a:lnTo>
                    <a:pt x="996" y="16"/>
                  </a:lnTo>
                  <a:lnTo>
                    <a:pt x="994" y="11"/>
                  </a:lnTo>
                  <a:lnTo>
                    <a:pt x="994" y="7"/>
                  </a:lnTo>
                  <a:lnTo>
                    <a:pt x="994" y="3"/>
                  </a:lnTo>
                  <a:lnTo>
                    <a:pt x="994" y="1"/>
                  </a:lnTo>
                  <a:lnTo>
                    <a:pt x="994" y="0"/>
                  </a:lnTo>
                  <a:lnTo>
                    <a:pt x="994" y="1"/>
                  </a:lnTo>
                  <a:lnTo>
                    <a:pt x="994" y="5"/>
                  </a:lnTo>
                  <a:lnTo>
                    <a:pt x="996" y="12"/>
                  </a:lnTo>
                  <a:lnTo>
                    <a:pt x="998" y="18"/>
                  </a:lnTo>
                  <a:lnTo>
                    <a:pt x="1000" y="25"/>
                  </a:lnTo>
                  <a:lnTo>
                    <a:pt x="1003" y="32"/>
                  </a:lnTo>
                  <a:lnTo>
                    <a:pt x="1009" y="38"/>
                  </a:lnTo>
                  <a:lnTo>
                    <a:pt x="1016" y="41"/>
                  </a:lnTo>
                  <a:lnTo>
                    <a:pt x="1027" y="43"/>
                  </a:lnTo>
                  <a:lnTo>
                    <a:pt x="1038" y="47"/>
                  </a:lnTo>
                  <a:lnTo>
                    <a:pt x="1051" y="49"/>
                  </a:lnTo>
                  <a:lnTo>
                    <a:pt x="1063" y="50"/>
                  </a:lnTo>
                  <a:lnTo>
                    <a:pt x="1078" y="52"/>
                  </a:lnTo>
                  <a:lnTo>
                    <a:pt x="1092" y="56"/>
                  </a:lnTo>
                  <a:lnTo>
                    <a:pt x="1107" y="60"/>
                  </a:lnTo>
                  <a:lnTo>
                    <a:pt x="1119" y="65"/>
                  </a:lnTo>
                  <a:lnTo>
                    <a:pt x="1134" y="69"/>
                  </a:lnTo>
                  <a:lnTo>
                    <a:pt x="1150" y="76"/>
                  </a:lnTo>
                  <a:lnTo>
                    <a:pt x="1168" y="81"/>
                  </a:lnTo>
                  <a:lnTo>
                    <a:pt x="1187" y="89"/>
                  </a:lnTo>
                  <a:lnTo>
                    <a:pt x="1203" y="98"/>
                  </a:lnTo>
                  <a:lnTo>
                    <a:pt x="1217" y="105"/>
                  </a:lnTo>
                  <a:lnTo>
                    <a:pt x="1228" y="114"/>
                  </a:lnTo>
                  <a:lnTo>
                    <a:pt x="1236" y="121"/>
                  </a:lnTo>
                  <a:lnTo>
                    <a:pt x="1239" y="130"/>
                  </a:lnTo>
                  <a:lnTo>
                    <a:pt x="1245" y="139"/>
                  </a:lnTo>
                  <a:lnTo>
                    <a:pt x="1248" y="150"/>
                  </a:lnTo>
                  <a:lnTo>
                    <a:pt x="1254" y="159"/>
                  </a:lnTo>
                  <a:lnTo>
                    <a:pt x="1256" y="168"/>
                  </a:lnTo>
                  <a:lnTo>
                    <a:pt x="1256" y="176"/>
                  </a:lnTo>
                  <a:lnTo>
                    <a:pt x="1254" y="179"/>
                  </a:lnTo>
                  <a:lnTo>
                    <a:pt x="1252" y="183"/>
                  </a:lnTo>
                  <a:lnTo>
                    <a:pt x="1248" y="187"/>
                  </a:lnTo>
                  <a:lnTo>
                    <a:pt x="1245" y="188"/>
                  </a:lnTo>
                  <a:lnTo>
                    <a:pt x="1234" y="196"/>
                  </a:lnTo>
                  <a:lnTo>
                    <a:pt x="1221" y="201"/>
                  </a:lnTo>
                  <a:lnTo>
                    <a:pt x="1207" y="208"/>
                  </a:lnTo>
                  <a:lnTo>
                    <a:pt x="1192" y="217"/>
                  </a:lnTo>
                  <a:lnTo>
                    <a:pt x="1178" y="225"/>
                  </a:lnTo>
                  <a:lnTo>
                    <a:pt x="1163" y="234"/>
                  </a:lnTo>
                  <a:lnTo>
                    <a:pt x="1149" y="241"/>
                  </a:lnTo>
                  <a:lnTo>
                    <a:pt x="1136" y="246"/>
                  </a:lnTo>
                  <a:lnTo>
                    <a:pt x="1121" y="254"/>
                  </a:lnTo>
                  <a:lnTo>
                    <a:pt x="1103" y="261"/>
                  </a:lnTo>
                  <a:lnTo>
                    <a:pt x="1083" y="270"/>
                  </a:lnTo>
                  <a:lnTo>
                    <a:pt x="1063" y="279"/>
                  </a:lnTo>
                  <a:lnTo>
                    <a:pt x="1041" y="288"/>
                  </a:lnTo>
                  <a:lnTo>
                    <a:pt x="1023" y="297"/>
                  </a:lnTo>
                  <a:lnTo>
                    <a:pt x="1007" y="306"/>
                  </a:lnTo>
                  <a:lnTo>
                    <a:pt x="994" y="314"/>
                  </a:lnTo>
                  <a:lnTo>
                    <a:pt x="985" y="323"/>
                  </a:lnTo>
                  <a:lnTo>
                    <a:pt x="980" y="328"/>
                  </a:lnTo>
                  <a:lnTo>
                    <a:pt x="976" y="334"/>
                  </a:lnTo>
                  <a:lnTo>
                    <a:pt x="976" y="337"/>
                  </a:lnTo>
                  <a:lnTo>
                    <a:pt x="980" y="339"/>
                  </a:lnTo>
                  <a:lnTo>
                    <a:pt x="987" y="343"/>
                  </a:lnTo>
                  <a:lnTo>
                    <a:pt x="998" y="345"/>
                  </a:lnTo>
                  <a:lnTo>
                    <a:pt x="1014" y="346"/>
                  </a:lnTo>
                  <a:lnTo>
                    <a:pt x="1031" y="348"/>
                  </a:lnTo>
                  <a:lnTo>
                    <a:pt x="1045" y="350"/>
                  </a:lnTo>
                  <a:lnTo>
                    <a:pt x="1058" y="350"/>
                  </a:lnTo>
                  <a:lnTo>
                    <a:pt x="1070" y="352"/>
                  </a:lnTo>
                  <a:lnTo>
                    <a:pt x="1081" y="352"/>
                  </a:lnTo>
                  <a:lnTo>
                    <a:pt x="1092" y="352"/>
                  </a:lnTo>
                  <a:lnTo>
                    <a:pt x="1103" y="352"/>
                  </a:lnTo>
                  <a:lnTo>
                    <a:pt x="1116" y="354"/>
                  </a:lnTo>
                  <a:lnTo>
                    <a:pt x="1130" y="354"/>
                  </a:lnTo>
                  <a:lnTo>
                    <a:pt x="1145" y="355"/>
                  </a:lnTo>
                  <a:lnTo>
                    <a:pt x="1163" y="355"/>
                  </a:lnTo>
                  <a:lnTo>
                    <a:pt x="1179" y="355"/>
                  </a:lnTo>
                  <a:lnTo>
                    <a:pt x="1199" y="357"/>
                  </a:lnTo>
                  <a:lnTo>
                    <a:pt x="1219" y="357"/>
                  </a:lnTo>
                  <a:lnTo>
                    <a:pt x="1239" y="359"/>
                  </a:lnTo>
                  <a:lnTo>
                    <a:pt x="1261" y="359"/>
                  </a:lnTo>
                  <a:lnTo>
                    <a:pt x="1283" y="361"/>
                  </a:lnTo>
                  <a:lnTo>
                    <a:pt x="1305" y="363"/>
                  </a:lnTo>
                  <a:lnTo>
                    <a:pt x="1325" y="363"/>
                  </a:lnTo>
                  <a:lnTo>
                    <a:pt x="1345" y="366"/>
                  </a:lnTo>
                  <a:lnTo>
                    <a:pt x="1365" y="368"/>
                  </a:lnTo>
                  <a:lnTo>
                    <a:pt x="1383" y="370"/>
                  </a:lnTo>
                  <a:lnTo>
                    <a:pt x="1399" y="374"/>
                  </a:lnTo>
                  <a:lnTo>
                    <a:pt x="1415" y="379"/>
                  </a:lnTo>
                  <a:lnTo>
                    <a:pt x="1428" y="383"/>
                  </a:lnTo>
                  <a:lnTo>
                    <a:pt x="1437" y="388"/>
                  </a:lnTo>
                  <a:lnTo>
                    <a:pt x="1443" y="394"/>
                  </a:lnTo>
                  <a:lnTo>
                    <a:pt x="1446" y="397"/>
                  </a:lnTo>
                  <a:lnTo>
                    <a:pt x="1450" y="404"/>
                  </a:lnTo>
                  <a:lnTo>
                    <a:pt x="1450" y="410"/>
                  </a:lnTo>
                  <a:lnTo>
                    <a:pt x="1450" y="417"/>
                  </a:lnTo>
                  <a:lnTo>
                    <a:pt x="1450" y="426"/>
                  </a:lnTo>
                  <a:lnTo>
                    <a:pt x="1450" y="435"/>
                  </a:lnTo>
                  <a:lnTo>
                    <a:pt x="1448" y="444"/>
                  </a:lnTo>
                  <a:lnTo>
                    <a:pt x="1444" y="453"/>
                  </a:lnTo>
                  <a:lnTo>
                    <a:pt x="1443" y="462"/>
                  </a:lnTo>
                  <a:lnTo>
                    <a:pt x="1439" y="473"/>
                  </a:lnTo>
                  <a:lnTo>
                    <a:pt x="1437" y="482"/>
                  </a:lnTo>
                  <a:lnTo>
                    <a:pt x="1435" y="495"/>
                  </a:lnTo>
                  <a:lnTo>
                    <a:pt x="1433" y="508"/>
                  </a:lnTo>
                  <a:lnTo>
                    <a:pt x="1435" y="519"/>
                  </a:lnTo>
                  <a:lnTo>
                    <a:pt x="1439" y="530"/>
                  </a:lnTo>
                  <a:lnTo>
                    <a:pt x="1443" y="541"/>
                  </a:lnTo>
                  <a:lnTo>
                    <a:pt x="1448" y="550"/>
                  </a:lnTo>
                  <a:lnTo>
                    <a:pt x="1455" y="559"/>
                  </a:lnTo>
                  <a:lnTo>
                    <a:pt x="1463" y="570"/>
                  </a:lnTo>
                  <a:lnTo>
                    <a:pt x="1470" y="580"/>
                  </a:lnTo>
                  <a:lnTo>
                    <a:pt x="1475" y="593"/>
                  </a:lnTo>
                  <a:lnTo>
                    <a:pt x="1481" y="608"/>
                  </a:lnTo>
                  <a:lnTo>
                    <a:pt x="1486" y="620"/>
                  </a:lnTo>
                  <a:lnTo>
                    <a:pt x="1488" y="631"/>
                  </a:lnTo>
                  <a:lnTo>
                    <a:pt x="1492" y="642"/>
                  </a:lnTo>
                  <a:lnTo>
                    <a:pt x="1493" y="653"/>
                  </a:lnTo>
                  <a:lnTo>
                    <a:pt x="1493" y="662"/>
                  </a:lnTo>
                  <a:lnTo>
                    <a:pt x="1495" y="671"/>
                  </a:lnTo>
                  <a:lnTo>
                    <a:pt x="1495" y="680"/>
                  </a:lnTo>
                  <a:lnTo>
                    <a:pt x="1495" y="688"/>
                  </a:lnTo>
                  <a:lnTo>
                    <a:pt x="1493" y="691"/>
                  </a:lnTo>
                  <a:lnTo>
                    <a:pt x="1492" y="695"/>
                  </a:lnTo>
                  <a:lnTo>
                    <a:pt x="1490" y="697"/>
                  </a:lnTo>
                  <a:lnTo>
                    <a:pt x="1490" y="700"/>
                  </a:lnTo>
                  <a:lnTo>
                    <a:pt x="1492" y="706"/>
                  </a:lnTo>
                  <a:lnTo>
                    <a:pt x="1495" y="715"/>
                  </a:lnTo>
                  <a:lnTo>
                    <a:pt x="1501" y="729"/>
                  </a:lnTo>
                  <a:lnTo>
                    <a:pt x="1508" y="742"/>
                  </a:lnTo>
                  <a:lnTo>
                    <a:pt x="1513" y="755"/>
                  </a:lnTo>
                  <a:lnTo>
                    <a:pt x="1515" y="764"/>
                  </a:lnTo>
                  <a:lnTo>
                    <a:pt x="1519" y="773"/>
                  </a:lnTo>
                  <a:lnTo>
                    <a:pt x="1522" y="780"/>
                  </a:lnTo>
                  <a:lnTo>
                    <a:pt x="1528" y="789"/>
                  </a:lnTo>
                  <a:lnTo>
                    <a:pt x="1537" y="796"/>
                  </a:lnTo>
                  <a:lnTo>
                    <a:pt x="1550" y="805"/>
                  </a:lnTo>
                  <a:lnTo>
                    <a:pt x="1568" y="816"/>
                  </a:lnTo>
                  <a:lnTo>
                    <a:pt x="1588" y="825"/>
                  </a:lnTo>
                  <a:lnTo>
                    <a:pt x="1611" y="836"/>
                  </a:lnTo>
                  <a:lnTo>
                    <a:pt x="1635" y="847"/>
                  </a:lnTo>
                  <a:lnTo>
                    <a:pt x="1657" y="856"/>
                  </a:lnTo>
                  <a:lnTo>
                    <a:pt x="1680" y="865"/>
                  </a:lnTo>
                  <a:lnTo>
                    <a:pt x="1700" y="871"/>
                  </a:lnTo>
                  <a:lnTo>
                    <a:pt x="1717" y="873"/>
                  </a:lnTo>
                  <a:lnTo>
                    <a:pt x="1735" y="874"/>
                  </a:lnTo>
                  <a:lnTo>
                    <a:pt x="1758" y="874"/>
                  </a:lnTo>
                  <a:lnTo>
                    <a:pt x="1786" y="874"/>
                  </a:lnTo>
                  <a:lnTo>
                    <a:pt x="1815" y="874"/>
                  </a:lnTo>
                  <a:lnTo>
                    <a:pt x="1842" y="873"/>
                  </a:lnTo>
                  <a:lnTo>
                    <a:pt x="1867" y="873"/>
                  </a:lnTo>
                  <a:lnTo>
                    <a:pt x="1889" y="871"/>
                  </a:lnTo>
                  <a:lnTo>
                    <a:pt x="1902" y="869"/>
                  </a:lnTo>
                  <a:lnTo>
                    <a:pt x="1913" y="869"/>
                  </a:lnTo>
                  <a:lnTo>
                    <a:pt x="1924" y="867"/>
                  </a:lnTo>
                  <a:lnTo>
                    <a:pt x="1934" y="867"/>
                  </a:lnTo>
                  <a:lnTo>
                    <a:pt x="1945" y="865"/>
                  </a:lnTo>
                  <a:lnTo>
                    <a:pt x="1954" y="865"/>
                  </a:lnTo>
                  <a:lnTo>
                    <a:pt x="1962" y="865"/>
                  </a:lnTo>
                  <a:lnTo>
                    <a:pt x="1965" y="864"/>
                  </a:lnTo>
                  <a:lnTo>
                    <a:pt x="1967" y="86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32" name="Freeform 20">
              <a:extLst>
                <a:ext uri="{FF2B5EF4-FFF2-40B4-BE49-F238E27FC236}">
                  <a16:creationId xmlns:a16="http://schemas.microsoft.com/office/drawing/2014/main" id="{0A78AB04-C584-4CFE-A09C-4CD2AA559978}"/>
                </a:ext>
              </a:extLst>
            </p:cNvPr>
            <p:cNvSpPr>
              <a:spLocks/>
            </p:cNvSpPr>
            <p:nvPr/>
          </p:nvSpPr>
          <p:spPr bwMode="auto">
            <a:xfrm>
              <a:off x="4371" y="2412"/>
              <a:ext cx="564" cy="79"/>
            </a:xfrm>
            <a:custGeom>
              <a:avLst/>
              <a:gdLst>
                <a:gd name="T0" fmla="*/ 33 w 1127"/>
                <a:gd name="T1" fmla="*/ 141 h 158"/>
                <a:gd name="T2" fmla="*/ 73 w 1127"/>
                <a:gd name="T3" fmla="*/ 149 h 158"/>
                <a:gd name="T4" fmla="*/ 109 w 1127"/>
                <a:gd name="T5" fmla="*/ 154 h 158"/>
                <a:gd name="T6" fmla="*/ 169 w 1127"/>
                <a:gd name="T7" fmla="*/ 156 h 158"/>
                <a:gd name="T8" fmla="*/ 265 w 1127"/>
                <a:gd name="T9" fmla="*/ 158 h 158"/>
                <a:gd name="T10" fmla="*/ 338 w 1127"/>
                <a:gd name="T11" fmla="*/ 156 h 158"/>
                <a:gd name="T12" fmla="*/ 394 w 1127"/>
                <a:gd name="T13" fmla="*/ 150 h 158"/>
                <a:gd name="T14" fmla="*/ 458 w 1127"/>
                <a:gd name="T15" fmla="*/ 136 h 158"/>
                <a:gd name="T16" fmla="*/ 539 w 1127"/>
                <a:gd name="T17" fmla="*/ 107 h 158"/>
                <a:gd name="T18" fmla="*/ 592 w 1127"/>
                <a:gd name="T19" fmla="*/ 89 h 158"/>
                <a:gd name="T20" fmla="*/ 628 w 1127"/>
                <a:gd name="T21" fmla="*/ 80 h 158"/>
                <a:gd name="T22" fmla="*/ 670 w 1127"/>
                <a:gd name="T23" fmla="*/ 76 h 158"/>
                <a:gd name="T24" fmla="*/ 737 w 1127"/>
                <a:gd name="T25" fmla="*/ 78 h 158"/>
                <a:gd name="T26" fmla="*/ 813 w 1127"/>
                <a:gd name="T27" fmla="*/ 81 h 158"/>
                <a:gd name="T28" fmla="*/ 890 w 1127"/>
                <a:gd name="T29" fmla="*/ 80 h 158"/>
                <a:gd name="T30" fmla="*/ 940 w 1127"/>
                <a:gd name="T31" fmla="*/ 74 h 158"/>
                <a:gd name="T32" fmla="*/ 969 w 1127"/>
                <a:gd name="T33" fmla="*/ 63 h 158"/>
                <a:gd name="T34" fmla="*/ 1009 w 1127"/>
                <a:gd name="T35" fmla="*/ 43 h 158"/>
                <a:gd name="T36" fmla="*/ 1058 w 1127"/>
                <a:gd name="T37" fmla="*/ 21 h 158"/>
                <a:gd name="T38" fmla="*/ 1100 w 1127"/>
                <a:gd name="T39" fmla="*/ 7 h 158"/>
                <a:gd name="T40" fmla="*/ 1124 w 1127"/>
                <a:gd name="T41" fmla="*/ 0 h 158"/>
                <a:gd name="T42" fmla="*/ 977 w 1127"/>
                <a:gd name="T43" fmla="*/ 38 h 158"/>
                <a:gd name="T44" fmla="*/ 962 w 1127"/>
                <a:gd name="T45" fmla="*/ 43 h 158"/>
                <a:gd name="T46" fmla="*/ 926 w 1127"/>
                <a:gd name="T47" fmla="*/ 56 h 158"/>
                <a:gd name="T48" fmla="*/ 880 w 1127"/>
                <a:gd name="T49" fmla="*/ 69 h 158"/>
                <a:gd name="T50" fmla="*/ 839 w 1127"/>
                <a:gd name="T51" fmla="*/ 70 h 158"/>
                <a:gd name="T52" fmla="*/ 793 w 1127"/>
                <a:gd name="T53" fmla="*/ 65 h 158"/>
                <a:gd name="T54" fmla="*/ 739 w 1127"/>
                <a:gd name="T55" fmla="*/ 63 h 158"/>
                <a:gd name="T56" fmla="*/ 681 w 1127"/>
                <a:gd name="T57" fmla="*/ 63 h 158"/>
                <a:gd name="T58" fmla="*/ 630 w 1127"/>
                <a:gd name="T59" fmla="*/ 67 h 158"/>
                <a:gd name="T60" fmla="*/ 592 w 1127"/>
                <a:gd name="T61" fmla="*/ 72 h 158"/>
                <a:gd name="T62" fmla="*/ 561 w 1127"/>
                <a:gd name="T63" fmla="*/ 78 h 158"/>
                <a:gd name="T64" fmla="*/ 527 w 1127"/>
                <a:gd name="T65" fmla="*/ 85 h 158"/>
                <a:gd name="T66" fmla="*/ 483 w 1127"/>
                <a:gd name="T67" fmla="*/ 100 h 158"/>
                <a:gd name="T68" fmla="*/ 436 w 1127"/>
                <a:gd name="T69" fmla="*/ 116 h 158"/>
                <a:gd name="T70" fmla="*/ 396 w 1127"/>
                <a:gd name="T71" fmla="*/ 127 h 158"/>
                <a:gd name="T72" fmla="*/ 358 w 1127"/>
                <a:gd name="T73" fmla="*/ 134 h 158"/>
                <a:gd name="T74" fmla="*/ 312 w 1127"/>
                <a:gd name="T75" fmla="*/ 138 h 158"/>
                <a:gd name="T76" fmla="*/ 262 w 1127"/>
                <a:gd name="T77" fmla="*/ 139 h 158"/>
                <a:gd name="T78" fmla="*/ 213 w 1127"/>
                <a:gd name="T79" fmla="*/ 143 h 158"/>
                <a:gd name="T80" fmla="*/ 167 w 1127"/>
                <a:gd name="T81" fmla="*/ 143 h 158"/>
                <a:gd name="T82" fmla="*/ 127 w 1127"/>
                <a:gd name="T83" fmla="*/ 141 h 158"/>
                <a:gd name="T84" fmla="*/ 93 w 1127"/>
                <a:gd name="T85" fmla="*/ 134 h 158"/>
                <a:gd name="T86" fmla="*/ 66 w 1127"/>
                <a:gd name="T87" fmla="*/ 129 h 158"/>
                <a:gd name="T88" fmla="*/ 47 w 1127"/>
                <a:gd name="T89" fmla="*/ 123 h 158"/>
                <a:gd name="T90" fmla="*/ 40 w 1127"/>
                <a:gd name="T91" fmla="*/ 12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7" h="158">
                  <a:moveTo>
                    <a:pt x="0" y="136"/>
                  </a:moveTo>
                  <a:lnTo>
                    <a:pt x="33" y="141"/>
                  </a:lnTo>
                  <a:lnTo>
                    <a:pt x="55" y="145"/>
                  </a:lnTo>
                  <a:lnTo>
                    <a:pt x="73" y="149"/>
                  </a:lnTo>
                  <a:lnTo>
                    <a:pt x="91" y="150"/>
                  </a:lnTo>
                  <a:lnTo>
                    <a:pt x="109" y="154"/>
                  </a:lnTo>
                  <a:lnTo>
                    <a:pt x="135" y="156"/>
                  </a:lnTo>
                  <a:lnTo>
                    <a:pt x="169" y="156"/>
                  </a:lnTo>
                  <a:lnTo>
                    <a:pt x="216" y="158"/>
                  </a:lnTo>
                  <a:lnTo>
                    <a:pt x="265" y="158"/>
                  </a:lnTo>
                  <a:lnTo>
                    <a:pt x="305" y="158"/>
                  </a:lnTo>
                  <a:lnTo>
                    <a:pt x="338" y="156"/>
                  </a:lnTo>
                  <a:lnTo>
                    <a:pt x="367" y="154"/>
                  </a:lnTo>
                  <a:lnTo>
                    <a:pt x="394" y="150"/>
                  </a:lnTo>
                  <a:lnTo>
                    <a:pt x="423" y="145"/>
                  </a:lnTo>
                  <a:lnTo>
                    <a:pt x="458" y="136"/>
                  </a:lnTo>
                  <a:lnTo>
                    <a:pt x="499" y="121"/>
                  </a:lnTo>
                  <a:lnTo>
                    <a:pt x="539" y="107"/>
                  </a:lnTo>
                  <a:lnTo>
                    <a:pt x="568" y="98"/>
                  </a:lnTo>
                  <a:lnTo>
                    <a:pt x="592" y="89"/>
                  </a:lnTo>
                  <a:lnTo>
                    <a:pt x="610" y="83"/>
                  </a:lnTo>
                  <a:lnTo>
                    <a:pt x="628" y="80"/>
                  </a:lnTo>
                  <a:lnTo>
                    <a:pt x="646" y="78"/>
                  </a:lnTo>
                  <a:lnTo>
                    <a:pt x="670" y="76"/>
                  </a:lnTo>
                  <a:lnTo>
                    <a:pt x="701" y="76"/>
                  </a:lnTo>
                  <a:lnTo>
                    <a:pt x="737" y="78"/>
                  </a:lnTo>
                  <a:lnTo>
                    <a:pt x="775" y="80"/>
                  </a:lnTo>
                  <a:lnTo>
                    <a:pt x="813" y="81"/>
                  </a:lnTo>
                  <a:lnTo>
                    <a:pt x="851" y="81"/>
                  </a:lnTo>
                  <a:lnTo>
                    <a:pt x="890" y="80"/>
                  </a:lnTo>
                  <a:lnTo>
                    <a:pt x="924" y="76"/>
                  </a:lnTo>
                  <a:lnTo>
                    <a:pt x="940" y="74"/>
                  </a:lnTo>
                  <a:lnTo>
                    <a:pt x="955" y="69"/>
                  </a:lnTo>
                  <a:lnTo>
                    <a:pt x="969" y="63"/>
                  </a:lnTo>
                  <a:lnTo>
                    <a:pt x="984" y="58"/>
                  </a:lnTo>
                  <a:lnTo>
                    <a:pt x="1009" y="43"/>
                  </a:lnTo>
                  <a:lnTo>
                    <a:pt x="1035" y="32"/>
                  </a:lnTo>
                  <a:lnTo>
                    <a:pt x="1058" y="21"/>
                  </a:lnTo>
                  <a:lnTo>
                    <a:pt x="1080" y="14"/>
                  </a:lnTo>
                  <a:lnTo>
                    <a:pt x="1100" y="7"/>
                  </a:lnTo>
                  <a:lnTo>
                    <a:pt x="1115" y="3"/>
                  </a:lnTo>
                  <a:lnTo>
                    <a:pt x="1124" y="0"/>
                  </a:lnTo>
                  <a:lnTo>
                    <a:pt x="1127" y="0"/>
                  </a:lnTo>
                  <a:lnTo>
                    <a:pt x="977" y="38"/>
                  </a:lnTo>
                  <a:lnTo>
                    <a:pt x="973" y="40"/>
                  </a:lnTo>
                  <a:lnTo>
                    <a:pt x="962" y="43"/>
                  </a:lnTo>
                  <a:lnTo>
                    <a:pt x="946" y="51"/>
                  </a:lnTo>
                  <a:lnTo>
                    <a:pt x="926" y="56"/>
                  </a:lnTo>
                  <a:lnTo>
                    <a:pt x="904" y="63"/>
                  </a:lnTo>
                  <a:lnTo>
                    <a:pt x="880" y="69"/>
                  </a:lnTo>
                  <a:lnTo>
                    <a:pt x="859" y="70"/>
                  </a:lnTo>
                  <a:lnTo>
                    <a:pt x="839" y="70"/>
                  </a:lnTo>
                  <a:lnTo>
                    <a:pt x="819" y="67"/>
                  </a:lnTo>
                  <a:lnTo>
                    <a:pt x="793" y="65"/>
                  </a:lnTo>
                  <a:lnTo>
                    <a:pt x="766" y="63"/>
                  </a:lnTo>
                  <a:lnTo>
                    <a:pt x="739" y="63"/>
                  </a:lnTo>
                  <a:lnTo>
                    <a:pt x="708" y="61"/>
                  </a:lnTo>
                  <a:lnTo>
                    <a:pt x="681" y="63"/>
                  </a:lnTo>
                  <a:lnTo>
                    <a:pt x="654" y="63"/>
                  </a:lnTo>
                  <a:lnTo>
                    <a:pt x="630" y="67"/>
                  </a:lnTo>
                  <a:lnTo>
                    <a:pt x="610" y="70"/>
                  </a:lnTo>
                  <a:lnTo>
                    <a:pt x="592" y="72"/>
                  </a:lnTo>
                  <a:lnTo>
                    <a:pt x="577" y="74"/>
                  </a:lnTo>
                  <a:lnTo>
                    <a:pt x="561" y="78"/>
                  </a:lnTo>
                  <a:lnTo>
                    <a:pt x="545" y="80"/>
                  </a:lnTo>
                  <a:lnTo>
                    <a:pt x="527" y="85"/>
                  </a:lnTo>
                  <a:lnTo>
                    <a:pt x="507" y="90"/>
                  </a:lnTo>
                  <a:lnTo>
                    <a:pt x="483" y="100"/>
                  </a:lnTo>
                  <a:lnTo>
                    <a:pt x="458" y="109"/>
                  </a:lnTo>
                  <a:lnTo>
                    <a:pt x="436" y="116"/>
                  </a:lnTo>
                  <a:lnTo>
                    <a:pt x="416" y="121"/>
                  </a:lnTo>
                  <a:lnTo>
                    <a:pt x="396" y="127"/>
                  </a:lnTo>
                  <a:lnTo>
                    <a:pt x="378" y="130"/>
                  </a:lnTo>
                  <a:lnTo>
                    <a:pt x="358" y="134"/>
                  </a:lnTo>
                  <a:lnTo>
                    <a:pt x="336" y="136"/>
                  </a:lnTo>
                  <a:lnTo>
                    <a:pt x="312" y="138"/>
                  </a:lnTo>
                  <a:lnTo>
                    <a:pt x="287" y="139"/>
                  </a:lnTo>
                  <a:lnTo>
                    <a:pt x="262" y="139"/>
                  </a:lnTo>
                  <a:lnTo>
                    <a:pt x="236" y="141"/>
                  </a:lnTo>
                  <a:lnTo>
                    <a:pt x="213" y="143"/>
                  </a:lnTo>
                  <a:lnTo>
                    <a:pt x="189" y="143"/>
                  </a:lnTo>
                  <a:lnTo>
                    <a:pt x="167" y="143"/>
                  </a:lnTo>
                  <a:lnTo>
                    <a:pt x="145" y="143"/>
                  </a:lnTo>
                  <a:lnTo>
                    <a:pt x="127" y="141"/>
                  </a:lnTo>
                  <a:lnTo>
                    <a:pt x="109" y="138"/>
                  </a:lnTo>
                  <a:lnTo>
                    <a:pt x="93" y="134"/>
                  </a:lnTo>
                  <a:lnTo>
                    <a:pt x="78" y="132"/>
                  </a:lnTo>
                  <a:lnTo>
                    <a:pt x="66" y="129"/>
                  </a:lnTo>
                  <a:lnTo>
                    <a:pt x="55" y="125"/>
                  </a:lnTo>
                  <a:lnTo>
                    <a:pt x="47" y="123"/>
                  </a:lnTo>
                  <a:lnTo>
                    <a:pt x="42" y="121"/>
                  </a:lnTo>
                  <a:lnTo>
                    <a:pt x="40" y="1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33" name="Freeform 21">
              <a:extLst>
                <a:ext uri="{FF2B5EF4-FFF2-40B4-BE49-F238E27FC236}">
                  <a16:creationId xmlns:a16="http://schemas.microsoft.com/office/drawing/2014/main" id="{FD906746-4AF9-4D4C-9F59-444B93A767CF}"/>
                </a:ext>
              </a:extLst>
            </p:cNvPr>
            <p:cNvSpPr>
              <a:spLocks/>
            </p:cNvSpPr>
            <p:nvPr/>
          </p:nvSpPr>
          <p:spPr bwMode="auto">
            <a:xfrm>
              <a:off x="4973" y="3241"/>
              <a:ext cx="477" cy="416"/>
            </a:xfrm>
            <a:custGeom>
              <a:avLst/>
              <a:gdLst>
                <a:gd name="T0" fmla="*/ 912 w 954"/>
                <a:gd name="T1" fmla="*/ 14 h 831"/>
                <a:gd name="T2" fmla="*/ 847 w 954"/>
                <a:gd name="T3" fmla="*/ 41 h 831"/>
                <a:gd name="T4" fmla="*/ 805 w 954"/>
                <a:gd name="T5" fmla="*/ 63 h 831"/>
                <a:gd name="T6" fmla="*/ 784 w 954"/>
                <a:gd name="T7" fmla="*/ 74 h 831"/>
                <a:gd name="T8" fmla="*/ 780 w 954"/>
                <a:gd name="T9" fmla="*/ 78 h 831"/>
                <a:gd name="T10" fmla="*/ 778 w 954"/>
                <a:gd name="T11" fmla="*/ 94 h 831"/>
                <a:gd name="T12" fmla="*/ 773 w 954"/>
                <a:gd name="T13" fmla="*/ 123 h 831"/>
                <a:gd name="T14" fmla="*/ 758 w 954"/>
                <a:gd name="T15" fmla="*/ 163 h 831"/>
                <a:gd name="T16" fmla="*/ 736 w 954"/>
                <a:gd name="T17" fmla="*/ 210 h 831"/>
                <a:gd name="T18" fmla="*/ 716 w 954"/>
                <a:gd name="T19" fmla="*/ 261 h 831"/>
                <a:gd name="T20" fmla="*/ 689 w 954"/>
                <a:gd name="T21" fmla="*/ 310 h 831"/>
                <a:gd name="T22" fmla="*/ 664 w 954"/>
                <a:gd name="T23" fmla="*/ 343 h 831"/>
                <a:gd name="T24" fmla="*/ 640 w 954"/>
                <a:gd name="T25" fmla="*/ 362 h 831"/>
                <a:gd name="T26" fmla="*/ 597 w 954"/>
                <a:gd name="T27" fmla="*/ 390 h 831"/>
                <a:gd name="T28" fmla="*/ 530 w 954"/>
                <a:gd name="T29" fmla="*/ 426 h 831"/>
                <a:gd name="T30" fmla="*/ 453 w 954"/>
                <a:gd name="T31" fmla="*/ 466 h 831"/>
                <a:gd name="T32" fmla="*/ 370 w 954"/>
                <a:gd name="T33" fmla="*/ 506 h 831"/>
                <a:gd name="T34" fmla="*/ 277 w 954"/>
                <a:gd name="T35" fmla="*/ 544 h 831"/>
                <a:gd name="T36" fmla="*/ 181 w 954"/>
                <a:gd name="T37" fmla="*/ 575 h 831"/>
                <a:gd name="T38" fmla="*/ 114 w 954"/>
                <a:gd name="T39" fmla="*/ 600 h 831"/>
                <a:gd name="T40" fmla="*/ 76 w 954"/>
                <a:gd name="T41" fmla="*/ 617 h 831"/>
                <a:gd name="T42" fmla="*/ 47 w 954"/>
                <a:gd name="T43" fmla="*/ 637 h 831"/>
                <a:gd name="T44" fmla="*/ 29 w 954"/>
                <a:gd name="T45" fmla="*/ 660 h 831"/>
                <a:gd name="T46" fmla="*/ 20 w 954"/>
                <a:gd name="T47" fmla="*/ 686 h 831"/>
                <a:gd name="T48" fmla="*/ 14 w 954"/>
                <a:gd name="T49" fmla="*/ 709 h 831"/>
                <a:gd name="T50" fmla="*/ 9 w 954"/>
                <a:gd name="T51" fmla="*/ 735 h 831"/>
                <a:gd name="T52" fmla="*/ 1 w 954"/>
                <a:gd name="T53" fmla="*/ 758 h 831"/>
                <a:gd name="T54" fmla="*/ 3 w 954"/>
                <a:gd name="T55" fmla="*/ 782 h 831"/>
                <a:gd name="T56" fmla="*/ 14 w 954"/>
                <a:gd name="T57" fmla="*/ 804 h 831"/>
                <a:gd name="T58" fmla="*/ 29 w 954"/>
                <a:gd name="T59" fmla="*/ 820 h 831"/>
                <a:gd name="T60" fmla="*/ 50 w 954"/>
                <a:gd name="T61" fmla="*/ 829 h 831"/>
                <a:gd name="T62" fmla="*/ 954 w 954"/>
                <a:gd name="T63" fmla="*/ 539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31">
                  <a:moveTo>
                    <a:pt x="954" y="0"/>
                  </a:moveTo>
                  <a:lnTo>
                    <a:pt x="912" y="14"/>
                  </a:lnTo>
                  <a:lnTo>
                    <a:pt x="878" y="29"/>
                  </a:lnTo>
                  <a:lnTo>
                    <a:pt x="847" y="41"/>
                  </a:lnTo>
                  <a:lnTo>
                    <a:pt x="824" y="52"/>
                  </a:lnTo>
                  <a:lnTo>
                    <a:pt x="805" y="63"/>
                  </a:lnTo>
                  <a:lnTo>
                    <a:pt x="791" y="70"/>
                  </a:lnTo>
                  <a:lnTo>
                    <a:pt x="784" y="74"/>
                  </a:lnTo>
                  <a:lnTo>
                    <a:pt x="780" y="76"/>
                  </a:lnTo>
                  <a:lnTo>
                    <a:pt x="780" y="78"/>
                  </a:lnTo>
                  <a:lnTo>
                    <a:pt x="780" y="85"/>
                  </a:lnTo>
                  <a:lnTo>
                    <a:pt x="778" y="94"/>
                  </a:lnTo>
                  <a:lnTo>
                    <a:pt x="776" y="107"/>
                  </a:lnTo>
                  <a:lnTo>
                    <a:pt x="773" y="123"/>
                  </a:lnTo>
                  <a:lnTo>
                    <a:pt x="767" y="141"/>
                  </a:lnTo>
                  <a:lnTo>
                    <a:pt x="758" y="163"/>
                  </a:lnTo>
                  <a:lnTo>
                    <a:pt x="747" y="185"/>
                  </a:lnTo>
                  <a:lnTo>
                    <a:pt x="736" y="210"/>
                  </a:lnTo>
                  <a:lnTo>
                    <a:pt x="726" y="235"/>
                  </a:lnTo>
                  <a:lnTo>
                    <a:pt x="716" y="261"/>
                  </a:lnTo>
                  <a:lnTo>
                    <a:pt x="704" y="286"/>
                  </a:lnTo>
                  <a:lnTo>
                    <a:pt x="689" y="310"/>
                  </a:lnTo>
                  <a:lnTo>
                    <a:pt x="673" y="333"/>
                  </a:lnTo>
                  <a:lnTo>
                    <a:pt x="664" y="343"/>
                  </a:lnTo>
                  <a:lnTo>
                    <a:pt x="653" y="353"/>
                  </a:lnTo>
                  <a:lnTo>
                    <a:pt x="640" y="362"/>
                  </a:lnTo>
                  <a:lnTo>
                    <a:pt x="626" y="372"/>
                  </a:lnTo>
                  <a:lnTo>
                    <a:pt x="597" y="390"/>
                  </a:lnTo>
                  <a:lnTo>
                    <a:pt x="564" y="408"/>
                  </a:lnTo>
                  <a:lnTo>
                    <a:pt x="530" y="426"/>
                  </a:lnTo>
                  <a:lnTo>
                    <a:pt x="491" y="446"/>
                  </a:lnTo>
                  <a:lnTo>
                    <a:pt x="453" y="466"/>
                  </a:lnTo>
                  <a:lnTo>
                    <a:pt x="412" y="486"/>
                  </a:lnTo>
                  <a:lnTo>
                    <a:pt x="370" y="506"/>
                  </a:lnTo>
                  <a:lnTo>
                    <a:pt x="324" y="526"/>
                  </a:lnTo>
                  <a:lnTo>
                    <a:pt x="277" y="544"/>
                  </a:lnTo>
                  <a:lnTo>
                    <a:pt x="228" y="560"/>
                  </a:lnTo>
                  <a:lnTo>
                    <a:pt x="181" y="575"/>
                  </a:lnTo>
                  <a:lnTo>
                    <a:pt x="134" y="591"/>
                  </a:lnTo>
                  <a:lnTo>
                    <a:pt x="114" y="600"/>
                  </a:lnTo>
                  <a:lnTo>
                    <a:pt x="94" y="608"/>
                  </a:lnTo>
                  <a:lnTo>
                    <a:pt x="76" y="617"/>
                  </a:lnTo>
                  <a:lnTo>
                    <a:pt x="61" y="627"/>
                  </a:lnTo>
                  <a:lnTo>
                    <a:pt x="47" y="637"/>
                  </a:lnTo>
                  <a:lnTo>
                    <a:pt x="36" y="647"/>
                  </a:lnTo>
                  <a:lnTo>
                    <a:pt x="29" y="660"/>
                  </a:lnTo>
                  <a:lnTo>
                    <a:pt x="23" y="673"/>
                  </a:lnTo>
                  <a:lnTo>
                    <a:pt x="20" y="686"/>
                  </a:lnTo>
                  <a:lnTo>
                    <a:pt x="18" y="698"/>
                  </a:lnTo>
                  <a:lnTo>
                    <a:pt x="14" y="709"/>
                  </a:lnTo>
                  <a:lnTo>
                    <a:pt x="10" y="722"/>
                  </a:lnTo>
                  <a:lnTo>
                    <a:pt x="9" y="735"/>
                  </a:lnTo>
                  <a:lnTo>
                    <a:pt x="5" y="747"/>
                  </a:lnTo>
                  <a:lnTo>
                    <a:pt x="1" y="758"/>
                  </a:lnTo>
                  <a:lnTo>
                    <a:pt x="0" y="771"/>
                  </a:lnTo>
                  <a:lnTo>
                    <a:pt x="3" y="782"/>
                  </a:lnTo>
                  <a:lnTo>
                    <a:pt x="9" y="793"/>
                  </a:lnTo>
                  <a:lnTo>
                    <a:pt x="14" y="804"/>
                  </a:lnTo>
                  <a:lnTo>
                    <a:pt x="20" y="813"/>
                  </a:lnTo>
                  <a:lnTo>
                    <a:pt x="29" y="820"/>
                  </a:lnTo>
                  <a:lnTo>
                    <a:pt x="38" y="825"/>
                  </a:lnTo>
                  <a:lnTo>
                    <a:pt x="50" y="829"/>
                  </a:lnTo>
                  <a:lnTo>
                    <a:pt x="63" y="831"/>
                  </a:lnTo>
                  <a:lnTo>
                    <a:pt x="954" y="539"/>
                  </a:lnTo>
                  <a:lnTo>
                    <a:pt x="954" y="0"/>
                  </a:lnTo>
                  <a:close/>
                </a:path>
              </a:pathLst>
            </a:custGeom>
            <a:solidFill>
              <a:srgbClr val="FF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34" name="Freeform 22">
              <a:extLst>
                <a:ext uri="{FF2B5EF4-FFF2-40B4-BE49-F238E27FC236}">
                  <a16:creationId xmlns:a16="http://schemas.microsoft.com/office/drawing/2014/main" id="{27BC31BB-B7C0-4D13-A362-23A10083E5ED}"/>
                </a:ext>
              </a:extLst>
            </p:cNvPr>
            <p:cNvSpPr>
              <a:spLocks/>
            </p:cNvSpPr>
            <p:nvPr/>
          </p:nvSpPr>
          <p:spPr bwMode="auto">
            <a:xfrm>
              <a:off x="4973" y="3241"/>
              <a:ext cx="477" cy="416"/>
            </a:xfrm>
            <a:custGeom>
              <a:avLst/>
              <a:gdLst>
                <a:gd name="T0" fmla="*/ 912 w 954"/>
                <a:gd name="T1" fmla="*/ 14 h 831"/>
                <a:gd name="T2" fmla="*/ 847 w 954"/>
                <a:gd name="T3" fmla="*/ 41 h 831"/>
                <a:gd name="T4" fmla="*/ 805 w 954"/>
                <a:gd name="T5" fmla="*/ 63 h 831"/>
                <a:gd name="T6" fmla="*/ 784 w 954"/>
                <a:gd name="T7" fmla="*/ 74 h 831"/>
                <a:gd name="T8" fmla="*/ 780 w 954"/>
                <a:gd name="T9" fmla="*/ 78 h 831"/>
                <a:gd name="T10" fmla="*/ 778 w 954"/>
                <a:gd name="T11" fmla="*/ 94 h 831"/>
                <a:gd name="T12" fmla="*/ 773 w 954"/>
                <a:gd name="T13" fmla="*/ 123 h 831"/>
                <a:gd name="T14" fmla="*/ 758 w 954"/>
                <a:gd name="T15" fmla="*/ 163 h 831"/>
                <a:gd name="T16" fmla="*/ 736 w 954"/>
                <a:gd name="T17" fmla="*/ 210 h 831"/>
                <a:gd name="T18" fmla="*/ 716 w 954"/>
                <a:gd name="T19" fmla="*/ 261 h 831"/>
                <a:gd name="T20" fmla="*/ 689 w 954"/>
                <a:gd name="T21" fmla="*/ 310 h 831"/>
                <a:gd name="T22" fmla="*/ 664 w 954"/>
                <a:gd name="T23" fmla="*/ 343 h 831"/>
                <a:gd name="T24" fmla="*/ 640 w 954"/>
                <a:gd name="T25" fmla="*/ 362 h 831"/>
                <a:gd name="T26" fmla="*/ 597 w 954"/>
                <a:gd name="T27" fmla="*/ 390 h 831"/>
                <a:gd name="T28" fmla="*/ 530 w 954"/>
                <a:gd name="T29" fmla="*/ 426 h 831"/>
                <a:gd name="T30" fmla="*/ 453 w 954"/>
                <a:gd name="T31" fmla="*/ 466 h 831"/>
                <a:gd name="T32" fmla="*/ 370 w 954"/>
                <a:gd name="T33" fmla="*/ 506 h 831"/>
                <a:gd name="T34" fmla="*/ 277 w 954"/>
                <a:gd name="T35" fmla="*/ 544 h 831"/>
                <a:gd name="T36" fmla="*/ 181 w 954"/>
                <a:gd name="T37" fmla="*/ 575 h 831"/>
                <a:gd name="T38" fmla="*/ 114 w 954"/>
                <a:gd name="T39" fmla="*/ 600 h 831"/>
                <a:gd name="T40" fmla="*/ 76 w 954"/>
                <a:gd name="T41" fmla="*/ 617 h 831"/>
                <a:gd name="T42" fmla="*/ 47 w 954"/>
                <a:gd name="T43" fmla="*/ 637 h 831"/>
                <a:gd name="T44" fmla="*/ 29 w 954"/>
                <a:gd name="T45" fmla="*/ 660 h 831"/>
                <a:gd name="T46" fmla="*/ 20 w 954"/>
                <a:gd name="T47" fmla="*/ 686 h 831"/>
                <a:gd name="T48" fmla="*/ 14 w 954"/>
                <a:gd name="T49" fmla="*/ 709 h 831"/>
                <a:gd name="T50" fmla="*/ 9 w 954"/>
                <a:gd name="T51" fmla="*/ 735 h 831"/>
                <a:gd name="T52" fmla="*/ 1 w 954"/>
                <a:gd name="T53" fmla="*/ 758 h 831"/>
                <a:gd name="T54" fmla="*/ 3 w 954"/>
                <a:gd name="T55" fmla="*/ 782 h 831"/>
                <a:gd name="T56" fmla="*/ 14 w 954"/>
                <a:gd name="T57" fmla="*/ 804 h 831"/>
                <a:gd name="T58" fmla="*/ 29 w 954"/>
                <a:gd name="T59" fmla="*/ 820 h 831"/>
                <a:gd name="T60" fmla="*/ 50 w 954"/>
                <a:gd name="T61" fmla="*/ 829 h 831"/>
                <a:gd name="T62" fmla="*/ 954 w 954"/>
                <a:gd name="T63" fmla="*/ 539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31">
                  <a:moveTo>
                    <a:pt x="954" y="0"/>
                  </a:moveTo>
                  <a:lnTo>
                    <a:pt x="912" y="14"/>
                  </a:lnTo>
                  <a:lnTo>
                    <a:pt x="878" y="29"/>
                  </a:lnTo>
                  <a:lnTo>
                    <a:pt x="847" y="41"/>
                  </a:lnTo>
                  <a:lnTo>
                    <a:pt x="824" y="52"/>
                  </a:lnTo>
                  <a:lnTo>
                    <a:pt x="805" y="63"/>
                  </a:lnTo>
                  <a:lnTo>
                    <a:pt x="791" y="70"/>
                  </a:lnTo>
                  <a:lnTo>
                    <a:pt x="784" y="74"/>
                  </a:lnTo>
                  <a:lnTo>
                    <a:pt x="780" y="76"/>
                  </a:lnTo>
                  <a:lnTo>
                    <a:pt x="780" y="78"/>
                  </a:lnTo>
                  <a:lnTo>
                    <a:pt x="780" y="85"/>
                  </a:lnTo>
                  <a:lnTo>
                    <a:pt x="778" y="94"/>
                  </a:lnTo>
                  <a:lnTo>
                    <a:pt x="776" y="107"/>
                  </a:lnTo>
                  <a:lnTo>
                    <a:pt x="773" y="123"/>
                  </a:lnTo>
                  <a:lnTo>
                    <a:pt x="767" y="141"/>
                  </a:lnTo>
                  <a:lnTo>
                    <a:pt x="758" y="163"/>
                  </a:lnTo>
                  <a:lnTo>
                    <a:pt x="747" y="185"/>
                  </a:lnTo>
                  <a:lnTo>
                    <a:pt x="736" y="210"/>
                  </a:lnTo>
                  <a:lnTo>
                    <a:pt x="726" y="235"/>
                  </a:lnTo>
                  <a:lnTo>
                    <a:pt x="716" y="261"/>
                  </a:lnTo>
                  <a:lnTo>
                    <a:pt x="704" y="286"/>
                  </a:lnTo>
                  <a:lnTo>
                    <a:pt x="689" y="310"/>
                  </a:lnTo>
                  <a:lnTo>
                    <a:pt x="673" y="333"/>
                  </a:lnTo>
                  <a:lnTo>
                    <a:pt x="664" y="343"/>
                  </a:lnTo>
                  <a:lnTo>
                    <a:pt x="653" y="353"/>
                  </a:lnTo>
                  <a:lnTo>
                    <a:pt x="640" y="362"/>
                  </a:lnTo>
                  <a:lnTo>
                    <a:pt x="626" y="372"/>
                  </a:lnTo>
                  <a:lnTo>
                    <a:pt x="597" y="390"/>
                  </a:lnTo>
                  <a:lnTo>
                    <a:pt x="564" y="408"/>
                  </a:lnTo>
                  <a:lnTo>
                    <a:pt x="530" y="426"/>
                  </a:lnTo>
                  <a:lnTo>
                    <a:pt x="491" y="446"/>
                  </a:lnTo>
                  <a:lnTo>
                    <a:pt x="453" y="466"/>
                  </a:lnTo>
                  <a:lnTo>
                    <a:pt x="412" y="486"/>
                  </a:lnTo>
                  <a:lnTo>
                    <a:pt x="370" y="506"/>
                  </a:lnTo>
                  <a:lnTo>
                    <a:pt x="324" y="526"/>
                  </a:lnTo>
                  <a:lnTo>
                    <a:pt x="277" y="544"/>
                  </a:lnTo>
                  <a:lnTo>
                    <a:pt x="228" y="560"/>
                  </a:lnTo>
                  <a:lnTo>
                    <a:pt x="181" y="575"/>
                  </a:lnTo>
                  <a:lnTo>
                    <a:pt x="134" y="591"/>
                  </a:lnTo>
                  <a:lnTo>
                    <a:pt x="114" y="600"/>
                  </a:lnTo>
                  <a:lnTo>
                    <a:pt x="94" y="608"/>
                  </a:lnTo>
                  <a:lnTo>
                    <a:pt x="76" y="617"/>
                  </a:lnTo>
                  <a:lnTo>
                    <a:pt x="61" y="627"/>
                  </a:lnTo>
                  <a:lnTo>
                    <a:pt x="47" y="637"/>
                  </a:lnTo>
                  <a:lnTo>
                    <a:pt x="36" y="647"/>
                  </a:lnTo>
                  <a:lnTo>
                    <a:pt x="29" y="660"/>
                  </a:lnTo>
                  <a:lnTo>
                    <a:pt x="23" y="673"/>
                  </a:lnTo>
                  <a:lnTo>
                    <a:pt x="20" y="686"/>
                  </a:lnTo>
                  <a:lnTo>
                    <a:pt x="18" y="698"/>
                  </a:lnTo>
                  <a:lnTo>
                    <a:pt x="14" y="709"/>
                  </a:lnTo>
                  <a:lnTo>
                    <a:pt x="10" y="722"/>
                  </a:lnTo>
                  <a:lnTo>
                    <a:pt x="9" y="735"/>
                  </a:lnTo>
                  <a:lnTo>
                    <a:pt x="5" y="747"/>
                  </a:lnTo>
                  <a:lnTo>
                    <a:pt x="1" y="758"/>
                  </a:lnTo>
                  <a:lnTo>
                    <a:pt x="0" y="771"/>
                  </a:lnTo>
                  <a:lnTo>
                    <a:pt x="3" y="782"/>
                  </a:lnTo>
                  <a:lnTo>
                    <a:pt x="9" y="793"/>
                  </a:lnTo>
                  <a:lnTo>
                    <a:pt x="14" y="804"/>
                  </a:lnTo>
                  <a:lnTo>
                    <a:pt x="20" y="813"/>
                  </a:lnTo>
                  <a:lnTo>
                    <a:pt x="29" y="820"/>
                  </a:lnTo>
                  <a:lnTo>
                    <a:pt x="38" y="825"/>
                  </a:lnTo>
                  <a:lnTo>
                    <a:pt x="50" y="829"/>
                  </a:lnTo>
                  <a:lnTo>
                    <a:pt x="63" y="831"/>
                  </a:lnTo>
                  <a:lnTo>
                    <a:pt x="954" y="539"/>
                  </a:lnTo>
                  <a:lnTo>
                    <a:pt x="95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35" name="Freeform 23">
              <a:extLst>
                <a:ext uri="{FF2B5EF4-FFF2-40B4-BE49-F238E27FC236}">
                  <a16:creationId xmlns:a16="http://schemas.microsoft.com/office/drawing/2014/main" id="{C9B83C5A-0F9C-46BF-933D-14A65CBE09BA}"/>
                </a:ext>
              </a:extLst>
            </p:cNvPr>
            <p:cNvSpPr>
              <a:spLocks/>
            </p:cNvSpPr>
            <p:nvPr/>
          </p:nvSpPr>
          <p:spPr bwMode="auto">
            <a:xfrm>
              <a:off x="4120" y="3671"/>
              <a:ext cx="718" cy="183"/>
            </a:xfrm>
            <a:custGeom>
              <a:avLst/>
              <a:gdLst>
                <a:gd name="T0" fmla="*/ 1438 w 1438"/>
                <a:gd name="T1" fmla="*/ 72 h 365"/>
                <a:gd name="T2" fmla="*/ 1438 w 1438"/>
                <a:gd name="T3" fmla="*/ 72 h 365"/>
                <a:gd name="T4" fmla="*/ 1436 w 1438"/>
                <a:gd name="T5" fmla="*/ 71 h 365"/>
                <a:gd name="T6" fmla="*/ 1436 w 1438"/>
                <a:gd name="T7" fmla="*/ 69 h 365"/>
                <a:gd name="T8" fmla="*/ 1434 w 1438"/>
                <a:gd name="T9" fmla="*/ 65 h 365"/>
                <a:gd name="T10" fmla="*/ 1431 w 1438"/>
                <a:gd name="T11" fmla="*/ 61 h 365"/>
                <a:gd name="T12" fmla="*/ 1427 w 1438"/>
                <a:gd name="T13" fmla="*/ 58 h 365"/>
                <a:gd name="T14" fmla="*/ 1420 w 1438"/>
                <a:gd name="T15" fmla="*/ 56 h 365"/>
                <a:gd name="T16" fmla="*/ 1413 w 1438"/>
                <a:gd name="T17" fmla="*/ 52 h 365"/>
                <a:gd name="T18" fmla="*/ 1400 w 1438"/>
                <a:gd name="T19" fmla="*/ 49 h 365"/>
                <a:gd name="T20" fmla="*/ 1383 w 1438"/>
                <a:gd name="T21" fmla="*/ 47 h 365"/>
                <a:gd name="T22" fmla="*/ 1365 w 1438"/>
                <a:gd name="T23" fmla="*/ 45 h 365"/>
                <a:gd name="T24" fmla="*/ 1345 w 1438"/>
                <a:gd name="T25" fmla="*/ 43 h 365"/>
                <a:gd name="T26" fmla="*/ 1325 w 1438"/>
                <a:gd name="T27" fmla="*/ 42 h 365"/>
                <a:gd name="T28" fmla="*/ 1302 w 1438"/>
                <a:gd name="T29" fmla="*/ 40 h 365"/>
                <a:gd name="T30" fmla="*/ 1278 w 1438"/>
                <a:gd name="T31" fmla="*/ 40 h 365"/>
                <a:gd name="T32" fmla="*/ 1255 w 1438"/>
                <a:gd name="T33" fmla="*/ 38 h 365"/>
                <a:gd name="T34" fmla="*/ 1233 w 1438"/>
                <a:gd name="T35" fmla="*/ 38 h 365"/>
                <a:gd name="T36" fmla="*/ 1209 w 1438"/>
                <a:gd name="T37" fmla="*/ 38 h 365"/>
                <a:gd name="T38" fmla="*/ 1184 w 1438"/>
                <a:gd name="T39" fmla="*/ 40 h 365"/>
                <a:gd name="T40" fmla="*/ 1157 w 1438"/>
                <a:gd name="T41" fmla="*/ 43 h 365"/>
                <a:gd name="T42" fmla="*/ 1102 w 1438"/>
                <a:gd name="T43" fmla="*/ 52 h 365"/>
                <a:gd name="T44" fmla="*/ 1048 w 1438"/>
                <a:gd name="T45" fmla="*/ 63 h 365"/>
                <a:gd name="T46" fmla="*/ 993 w 1438"/>
                <a:gd name="T47" fmla="*/ 76 h 365"/>
                <a:gd name="T48" fmla="*/ 944 w 1438"/>
                <a:gd name="T49" fmla="*/ 89 h 365"/>
                <a:gd name="T50" fmla="*/ 899 w 1438"/>
                <a:gd name="T51" fmla="*/ 100 h 365"/>
                <a:gd name="T52" fmla="*/ 864 w 1438"/>
                <a:gd name="T53" fmla="*/ 109 h 365"/>
                <a:gd name="T54" fmla="*/ 832 w 1438"/>
                <a:gd name="T55" fmla="*/ 116 h 365"/>
                <a:gd name="T56" fmla="*/ 795 w 1438"/>
                <a:gd name="T57" fmla="*/ 125 h 365"/>
                <a:gd name="T58" fmla="*/ 759 w 1438"/>
                <a:gd name="T59" fmla="*/ 132 h 365"/>
                <a:gd name="T60" fmla="*/ 723 w 1438"/>
                <a:gd name="T61" fmla="*/ 141 h 365"/>
                <a:gd name="T62" fmla="*/ 685 w 1438"/>
                <a:gd name="T63" fmla="*/ 147 h 365"/>
                <a:gd name="T64" fmla="*/ 648 w 1438"/>
                <a:gd name="T65" fmla="*/ 152 h 365"/>
                <a:gd name="T66" fmla="*/ 614 w 1438"/>
                <a:gd name="T67" fmla="*/ 154 h 365"/>
                <a:gd name="T68" fmla="*/ 581 w 1438"/>
                <a:gd name="T69" fmla="*/ 154 h 365"/>
                <a:gd name="T70" fmla="*/ 550 w 1438"/>
                <a:gd name="T71" fmla="*/ 152 h 365"/>
                <a:gd name="T72" fmla="*/ 518 w 1438"/>
                <a:gd name="T73" fmla="*/ 150 h 365"/>
                <a:gd name="T74" fmla="*/ 485 w 1438"/>
                <a:gd name="T75" fmla="*/ 150 h 365"/>
                <a:gd name="T76" fmla="*/ 451 w 1438"/>
                <a:gd name="T77" fmla="*/ 150 h 365"/>
                <a:gd name="T78" fmla="*/ 418 w 1438"/>
                <a:gd name="T79" fmla="*/ 149 h 365"/>
                <a:gd name="T80" fmla="*/ 383 w 1438"/>
                <a:gd name="T81" fmla="*/ 145 h 365"/>
                <a:gd name="T82" fmla="*/ 347 w 1438"/>
                <a:gd name="T83" fmla="*/ 138 h 365"/>
                <a:gd name="T84" fmla="*/ 313 w 1438"/>
                <a:gd name="T85" fmla="*/ 127 h 365"/>
                <a:gd name="T86" fmla="*/ 280 w 1438"/>
                <a:gd name="T87" fmla="*/ 118 h 365"/>
                <a:gd name="T88" fmla="*/ 256 w 1438"/>
                <a:gd name="T89" fmla="*/ 110 h 365"/>
                <a:gd name="T90" fmla="*/ 238 w 1438"/>
                <a:gd name="T91" fmla="*/ 107 h 365"/>
                <a:gd name="T92" fmla="*/ 222 w 1438"/>
                <a:gd name="T93" fmla="*/ 103 h 365"/>
                <a:gd name="T94" fmla="*/ 209 w 1438"/>
                <a:gd name="T95" fmla="*/ 98 h 365"/>
                <a:gd name="T96" fmla="*/ 195 w 1438"/>
                <a:gd name="T97" fmla="*/ 91 h 365"/>
                <a:gd name="T98" fmla="*/ 178 w 1438"/>
                <a:gd name="T99" fmla="*/ 80 h 365"/>
                <a:gd name="T100" fmla="*/ 158 w 1438"/>
                <a:gd name="T101" fmla="*/ 63 h 365"/>
                <a:gd name="T102" fmla="*/ 137 w 1438"/>
                <a:gd name="T103" fmla="*/ 45 h 365"/>
                <a:gd name="T104" fmla="*/ 118 w 1438"/>
                <a:gd name="T105" fmla="*/ 32 h 365"/>
                <a:gd name="T106" fmla="*/ 104 w 1438"/>
                <a:gd name="T107" fmla="*/ 20 h 365"/>
                <a:gd name="T108" fmla="*/ 91 w 1438"/>
                <a:gd name="T109" fmla="*/ 12 h 365"/>
                <a:gd name="T110" fmla="*/ 84 w 1438"/>
                <a:gd name="T111" fmla="*/ 5 h 365"/>
                <a:gd name="T112" fmla="*/ 79 w 1438"/>
                <a:gd name="T113" fmla="*/ 2 h 365"/>
                <a:gd name="T114" fmla="*/ 75 w 1438"/>
                <a:gd name="T115" fmla="*/ 0 h 365"/>
                <a:gd name="T116" fmla="*/ 75 w 1438"/>
                <a:gd name="T117" fmla="*/ 0 h 365"/>
                <a:gd name="T118" fmla="*/ 0 w 1438"/>
                <a:gd name="T119" fmla="*/ 25 h 365"/>
                <a:gd name="T120" fmla="*/ 543 w 1438"/>
                <a:gd name="T121" fmla="*/ 365 h 365"/>
                <a:gd name="T122" fmla="*/ 1438 w 1438"/>
                <a:gd name="T123" fmla="*/ 72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8" h="365">
                  <a:moveTo>
                    <a:pt x="1438" y="72"/>
                  </a:moveTo>
                  <a:lnTo>
                    <a:pt x="1438" y="72"/>
                  </a:lnTo>
                  <a:lnTo>
                    <a:pt x="1436" y="71"/>
                  </a:lnTo>
                  <a:lnTo>
                    <a:pt x="1436" y="69"/>
                  </a:lnTo>
                  <a:lnTo>
                    <a:pt x="1434" y="65"/>
                  </a:lnTo>
                  <a:lnTo>
                    <a:pt x="1431" y="61"/>
                  </a:lnTo>
                  <a:lnTo>
                    <a:pt x="1427" y="58"/>
                  </a:lnTo>
                  <a:lnTo>
                    <a:pt x="1420" y="56"/>
                  </a:lnTo>
                  <a:lnTo>
                    <a:pt x="1413" y="52"/>
                  </a:lnTo>
                  <a:lnTo>
                    <a:pt x="1400" y="49"/>
                  </a:lnTo>
                  <a:lnTo>
                    <a:pt x="1383" y="47"/>
                  </a:lnTo>
                  <a:lnTo>
                    <a:pt x="1365" y="45"/>
                  </a:lnTo>
                  <a:lnTo>
                    <a:pt x="1345" y="43"/>
                  </a:lnTo>
                  <a:lnTo>
                    <a:pt x="1325" y="42"/>
                  </a:lnTo>
                  <a:lnTo>
                    <a:pt x="1302" y="40"/>
                  </a:lnTo>
                  <a:lnTo>
                    <a:pt x="1278" y="40"/>
                  </a:lnTo>
                  <a:lnTo>
                    <a:pt x="1255" y="38"/>
                  </a:lnTo>
                  <a:lnTo>
                    <a:pt x="1233" y="38"/>
                  </a:lnTo>
                  <a:lnTo>
                    <a:pt x="1209" y="38"/>
                  </a:lnTo>
                  <a:lnTo>
                    <a:pt x="1184" y="40"/>
                  </a:lnTo>
                  <a:lnTo>
                    <a:pt x="1157" y="43"/>
                  </a:lnTo>
                  <a:lnTo>
                    <a:pt x="1102" y="52"/>
                  </a:lnTo>
                  <a:lnTo>
                    <a:pt x="1048" y="63"/>
                  </a:lnTo>
                  <a:lnTo>
                    <a:pt x="993" y="76"/>
                  </a:lnTo>
                  <a:lnTo>
                    <a:pt x="944" y="89"/>
                  </a:lnTo>
                  <a:lnTo>
                    <a:pt x="899" y="100"/>
                  </a:lnTo>
                  <a:lnTo>
                    <a:pt x="864" y="109"/>
                  </a:lnTo>
                  <a:lnTo>
                    <a:pt x="832" y="116"/>
                  </a:lnTo>
                  <a:lnTo>
                    <a:pt x="795" y="125"/>
                  </a:lnTo>
                  <a:lnTo>
                    <a:pt x="759" y="132"/>
                  </a:lnTo>
                  <a:lnTo>
                    <a:pt x="723" y="141"/>
                  </a:lnTo>
                  <a:lnTo>
                    <a:pt x="685" y="147"/>
                  </a:lnTo>
                  <a:lnTo>
                    <a:pt x="648" y="152"/>
                  </a:lnTo>
                  <a:lnTo>
                    <a:pt x="614" y="154"/>
                  </a:lnTo>
                  <a:lnTo>
                    <a:pt x="581" y="154"/>
                  </a:lnTo>
                  <a:lnTo>
                    <a:pt x="550" y="152"/>
                  </a:lnTo>
                  <a:lnTo>
                    <a:pt x="518" y="150"/>
                  </a:lnTo>
                  <a:lnTo>
                    <a:pt x="485" y="150"/>
                  </a:lnTo>
                  <a:lnTo>
                    <a:pt x="451" y="150"/>
                  </a:lnTo>
                  <a:lnTo>
                    <a:pt x="418" y="149"/>
                  </a:lnTo>
                  <a:lnTo>
                    <a:pt x="383" y="145"/>
                  </a:lnTo>
                  <a:lnTo>
                    <a:pt x="347" y="138"/>
                  </a:lnTo>
                  <a:lnTo>
                    <a:pt x="313" y="127"/>
                  </a:lnTo>
                  <a:lnTo>
                    <a:pt x="280" y="118"/>
                  </a:lnTo>
                  <a:lnTo>
                    <a:pt x="256" y="110"/>
                  </a:lnTo>
                  <a:lnTo>
                    <a:pt x="238" y="107"/>
                  </a:lnTo>
                  <a:lnTo>
                    <a:pt x="222" y="103"/>
                  </a:lnTo>
                  <a:lnTo>
                    <a:pt x="209" y="98"/>
                  </a:lnTo>
                  <a:lnTo>
                    <a:pt x="195" y="91"/>
                  </a:lnTo>
                  <a:lnTo>
                    <a:pt x="178" y="80"/>
                  </a:lnTo>
                  <a:lnTo>
                    <a:pt x="158" y="63"/>
                  </a:lnTo>
                  <a:lnTo>
                    <a:pt x="137" y="45"/>
                  </a:lnTo>
                  <a:lnTo>
                    <a:pt x="118" y="32"/>
                  </a:lnTo>
                  <a:lnTo>
                    <a:pt x="104" y="20"/>
                  </a:lnTo>
                  <a:lnTo>
                    <a:pt x="91" y="12"/>
                  </a:lnTo>
                  <a:lnTo>
                    <a:pt x="84" y="5"/>
                  </a:lnTo>
                  <a:lnTo>
                    <a:pt x="79" y="2"/>
                  </a:lnTo>
                  <a:lnTo>
                    <a:pt x="75" y="0"/>
                  </a:lnTo>
                  <a:lnTo>
                    <a:pt x="75" y="0"/>
                  </a:lnTo>
                  <a:lnTo>
                    <a:pt x="0" y="25"/>
                  </a:lnTo>
                  <a:lnTo>
                    <a:pt x="543" y="365"/>
                  </a:lnTo>
                  <a:lnTo>
                    <a:pt x="1438" y="72"/>
                  </a:lnTo>
                  <a:close/>
                </a:path>
              </a:pathLst>
            </a:custGeom>
            <a:solidFill>
              <a:srgbClr val="FF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36" name="Freeform 24">
              <a:extLst>
                <a:ext uri="{FF2B5EF4-FFF2-40B4-BE49-F238E27FC236}">
                  <a16:creationId xmlns:a16="http://schemas.microsoft.com/office/drawing/2014/main" id="{CC8B9B84-3C72-4E26-80E7-EC97DAEA92E1}"/>
                </a:ext>
              </a:extLst>
            </p:cNvPr>
            <p:cNvSpPr>
              <a:spLocks/>
            </p:cNvSpPr>
            <p:nvPr/>
          </p:nvSpPr>
          <p:spPr bwMode="auto">
            <a:xfrm>
              <a:off x="4120" y="3671"/>
              <a:ext cx="718" cy="183"/>
            </a:xfrm>
            <a:custGeom>
              <a:avLst/>
              <a:gdLst>
                <a:gd name="T0" fmla="*/ 1438 w 1438"/>
                <a:gd name="T1" fmla="*/ 72 h 365"/>
                <a:gd name="T2" fmla="*/ 1436 w 1438"/>
                <a:gd name="T3" fmla="*/ 71 h 365"/>
                <a:gd name="T4" fmla="*/ 1436 w 1438"/>
                <a:gd name="T5" fmla="*/ 69 h 365"/>
                <a:gd name="T6" fmla="*/ 1434 w 1438"/>
                <a:gd name="T7" fmla="*/ 65 h 365"/>
                <a:gd name="T8" fmla="*/ 1431 w 1438"/>
                <a:gd name="T9" fmla="*/ 61 h 365"/>
                <a:gd name="T10" fmla="*/ 1427 w 1438"/>
                <a:gd name="T11" fmla="*/ 58 h 365"/>
                <a:gd name="T12" fmla="*/ 1420 w 1438"/>
                <a:gd name="T13" fmla="*/ 56 h 365"/>
                <a:gd name="T14" fmla="*/ 1413 w 1438"/>
                <a:gd name="T15" fmla="*/ 52 h 365"/>
                <a:gd name="T16" fmla="*/ 1400 w 1438"/>
                <a:gd name="T17" fmla="*/ 49 h 365"/>
                <a:gd name="T18" fmla="*/ 1383 w 1438"/>
                <a:gd name="T19" fmla="*/ 47 h 365"/>
                <a:gd name="T20" fmla="*/ 1365 w 1438"/>
                <a:gd name="T21" fmla="*/ 45 h 365"/>
                <a:gd name="T22" fmla="*/ 1345 w 1438"/>
                <a:gd name="T23" fmla="*/ 43 h 365"/>
                <a:gd name="T24" fmla="*/ 1325 w 1438"/>
                <a:gd name="T25" fmla="*/ 42 h 365"/>
                <a:gd name="T26" fmla="*/ 1302 w 1438"/>
                <a:gd name="T27" fmla="*/ 40 h 365"/>
                <a:gd name="T28" fmla="*/ 1278 w 1438"/>
                <a:gd name="T29" fmla="*/ 40 h 365"/>
                <a:gd name="T30" fmla="*/ 1255 w 1438"/>
                <a:gd name="T31" fmla="*/ 38 h 365"/>
                <a:gd name="T32" fmla="*/ 1233 w 1438"/>
                <a:gd name="T33" fmla="*/ 38 h 365"/>
                <a:gd name="T34" fmla="*/ 1209 w 1438"/>
                <a:gd name="T35" fmla="*/ 38 h 365"/>
                <a:gd name="T36" fmla="*/ 1184 w 1438"/>
                <a:gd name="T37" fmla="*/ 40 h 365"/>
                <a:gd name="T38" fmla="*/ 1157 w 1438"/>
                <a:gd name="T39" fmla="*/ 43 h 365"/>
                <a:gd name="T40" fmla="*/ 1102 w 1438"/>
                <a:gd name="T41" fmla="*/ 52 h 365"/>
                <a:gd name="T42" fmla="*/ 1048 w 1438"/>
                <a:gd name="T43" fmla="*/ 63 h 365"/>
                <a:gd name="T44" fmla="*/ 993 w 1438"/>
                <a:gd name="T45" fmla="*/ 76 h 365"/>
                <a:gd name="T46" fmla="*/ 944 w 1438"/>
                <a:gd name="T47" fmla="*/ 89 h 365"/>
                <a:gd name="T48" fmla="*/ 899 w 1438"/>
                <a:gd name="T49" fmla="*/ 100 h 365"/>
                <a:gd name="T50" fmla="*/ 864 w 1438"/>
                <a:gd name="T51" fmla="*/ 109 h 365"/>
                <a:gd name="T52" fmla="*/ 832 w 1438"/>
                <a:gd name="T53" fmla="*/ 116 h 365"/>
                <a:gd name="T54" fmla="*/ 795 w 1438"/>
                <a:gd name="T55" fmla="*/ 125 h 365"/>
                <a:gd name="T56" fmla="*/ 759 w 1438"/>
                <a:gd name="T57" fmla="*/ 132 h 365"/>
                <a:gd name="T58" fmla="*/ 723 w 1438"/>
                <a:gd name="T59" fmla="*/ 141 h 365"/>
                <a:gd name="T60" fmla="*/ 685 w 1438"/>
                <a:gd name="T61" fmla="*/ 147 h 365"/>
                <a:gd name="T62" fmla="*/ 648 w 1438"/>
                <a:gd name="T63" fmla="*/ 152 h 365"/>
                <a:gd name="T64" fmla="*/ 614 w 1438"/>
                <a:gd name="T65" fmla="*/ 154 h 365"/>
                <a:gd name="T66" fmla="*/ 581 w 1438"/>
                <a:gd name="T67" fmla="*/ 154 h 365"/>
                <a:gd name="T68" fmla="*/ 550 w 1438"/>
                <a:gd name="T69" fmla="*/ 152 h 365"/>
                <a:gd name="T70" fmla="*/ 518 w 1438"/>
                <a:gd name="T71" fmla="*/ 150 h 365"/>
                <a:gd name="T72" fmla="*/ 485 w 1438"/>
                <a:gd name="T73" fmla="*/ 150 h 365"/>
                <a:gd name="T74" fmla="*/ 451 w 1438"/>
                <a:gd name="T75" fmla="*/ 150 h 365"/>
                <a:gd name="T76" fmla="*/ 418 w 1438"/>
                <a:gd name="T77" fmla="*/ 149 h 365"/>
                <a:gd name="T78" fmla="*/ 383 w 1438"/>
                <a:gd name="T79" fmla="*/ 145 h 365"/>
                <a:gd name="T80" fmla="*/ 347 w 1438"/>
                <a:gd name="T81" fmla="*/ 138 h 365"/>
                <a:gd name="T82" fmla="*/ 313 w 1438"/>
                <a:gd name="T83" fmla="*/ 127 h 365"/>
                <a:gd name="T84" fmla="*/ 280 w 1438"/>
                <a:gd name="T85" fmla="*/ 118 h 365"/>
                <a:gd name="T86" fmla="*/ 256 w 1438"/>
                <a:gd name="T87" fmla="*/ 110 h 365"/>
                <a:gd name="T88" fmla="*/ 238 w 1438"/>
                <a:gd name="T89" fmla="*/ 107 h 365"/>
                <a:gd name="T90" fmla="*/ 222 w 1438"/>
                <a:gd name="T91" fmla="*/ 103 h 365"/>
                <a:gd name="T92" fmla="*/ 209 w 1438"/>
                <a:gd name="T93" fmla="*/ 98 h 365"/>
                <a:gd name="T94" fmla="*/ 195 w 1438"/>
                <a:gd name="T95" fmla="*/ 91 h 365"/>
                <a:gd name="T96" fmla="*/ 178 w 1438"/>
                <a:gd name="T97" fmla="*/ 80 h 365"/>
                <a:gd name="T98" fmla="*/ 158 w 1438"/>
                <a:gd name="T99" fmla="*/ 63 h 365"/>
                <a:gd name="T100" fmla="*/ 137 w 1438"/>
                <a:gd name="T101" fmla="*/ 45 h 365"/>
                <a:gd name="T102" fmla="*/ 118 w 1438"/>
                <a:gd name="T103" fmla="*/ 32 h 365"/>
                <a:gd name="T104" fmla="*/ 104 w 1438"/>
                <a:gd name="T105" fmla="*/ 20 h 365"/>
                <a:gd name="T106" fmla="*/ 91 w 1438"/>
                <a:gd name="T107" fmla="*/ 12 h 365"/>
                <a:gd name="T108" fmla="*/ 84 w 1438"/>
                <a:gd name="T109" fmla="*/ 5 h 365"/>
                <a:gd name="T110" fmla="*/ 79 w 1438"/>
                <a:gd name="T111" fmla="*/ 2 h 365"/>
                <a:gd name="T112" fmla="*/ 75 w 1438"/>
                <a:gd name="T113" fmla="*/ 0 h 365"/>
                <a:gd name="T114" fmla="*/ 0 w 1438"/>
                <a:gd name="T115" fmla="*/ 25 h 365"/>
                <a:gd name="T116" fmla="*/ 543 w 1438"/>
                <a:gd name="T117" fmla="*/ 365 h 365"/>
                <a:gd name="T118" fmla="*/ 1438 w 1438"/>
                <a:gd name="T119" fmla="*/ 72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8" h="365">
                  <a:moveTo>
                    <a:pt x="1438" y="72"/>
                  </a:moveTo>
                  <a:lnTo>
                    <a:pt x="1436" y="71"/>
                  </a:lnTo>
                  <a:lnTo>
                    <a:pt x="1436" y="69"/>
                  </a:lnTo>
                  <a:lnTo>
                    <a:pt x="1434" y="65"/>
                  </a:lnTo>
                  <a:lnTo>
                    <a:pt x="1431" y="61"/>
                  </a:lnTo>
                  <a:lnTo>
                    <a:pt x="1427" y="58"/>
                  </a:lnTo>
                  <a:lnTo>
                    <a:pt x="1420" y="56"/>
                  </a:lnTo>
                  <a:lnTo>
                    <a:pt x="1413" y="52"/>
                  </a:lnTo>
                  <a:lnTo>
                    <a:pt x="1400" y="49"/>
                  </a:lnTo>
                  <a:lnTo>
                    <a:pt x="1383" y="47"/>
                  </a:lnTo>
                  <a:lnTo>
                    <a:pt x="1365" y="45"/>
                  </a:lnTo>
                  <a:lnTo>
                    <a:pt x="1345" y="43"/>
                  </a:lnTo>
                  <a:lnTo>
                    <a:pt x="1325" y="42"/>
                  </a:lnTo>
                  <a:lnTo>
                    <a:pt x="1302" y="40"/>
                  </a:lnTo>
                  <a:lnTo>
                    <a:pt x="1278" y="40"/>
                  </a:lnTo>
                  <a:lnTo>
                    <a:pt x="1255" y="38"/>
                  </a:lnTo>
                  <a:lnTo>
                    <a:pt x="1233" y="38"/>
                  </a:lnTo>
                  <a:lnTo>
                    <a:pt x="1209" y="38"/>
                  </a:lnTo>
                  <a:lnTo>
                    <a:pt x="1184" y="40"/>
                  </a:lnTo>
                  <a:lnTo>
                    <a:pt x="1157" y="43"/>
                  </a:lnTo>
                  <a:lnTo>
                    <a:pt x="1102" y="52"/>
                  </a:lnTo>
                  <a:lnTo>
                    <a:pt x="1048" y="63"/>
                  </a:lnTo>
                  <a:lnTo>
                    <a:pt x="993" y="76"/>
                  </a:lnTo>
                  <a:lnTo>
                    <a:pt x="944" y="89"/>
                  </a:lnTo>
                  <a:lnTo>
                    <a:pt x="899" y="100"/>
                  </a:lnTo>
                  <a:lnTo>
                    <a:pt x="864" y="109"/>
                  </a:lnTo>
                  <a:lnTo>
                    <a:pt x="832" y="116"/>
                  </a:lnTo>
                  <a:lnTo>
                    <a:pt x="795" y="125"/>
                  </a:lnTo>
                  <a:lnTo>
                    <a:pt x="759" y="132"/>
                  </a:lnTo>
                  <a:lnTo>
                    <a:pt x="723" y="141"/>
                  </a:lnTo>
                  <a:lnTo>
                    <a:pt x="685" y="147"/>
                  </a:lnTo>
                  <a:lnTo>
                    <a:pt x="648" y="152"/>
                  </a:lnTo>
                  <a:lnTo>
                    <a:pt x="614" y="154"/>
                  </a:lnTo>
                  <a:lnTo>
                    <a:pt x="581" y="154"/>
                  </a:lnTo>
                  <a:lnTo>
                    <a:pt x="550" y="152"/>
                  </a:lnTo>
                  <a:lnTo>
                    <a:pt x="518" y="150"/>
                  </a:lnTo>
                  <a:lnTo>
                    <a:pt x="485" y="150"/>
                  </a:lnTo>
                  <a:lnTo>
                    <a:pt x="451" y="150"/>
                  </a:lnTo>
                  <a:lnTo>
                    <a:pt x="418" y="149"/>
                  </a:lnTo>
                  <a:lnTo>
                    <a:pt x="383" y="145"/>
                  </a:lnTo>
                  <a:lnTo>
                    <a:pt x="347" y="138"/>
                  </a:lnTo>
                  <a:lnTo>
                    <a:pt x="313" y="127"/>
                  </a:lnTo>
                  <a:lnTo>
                    <a:pt x="280" y="118"/>
                  </a:lnTo>
                  <a:lnTo>
                    <a:pt x="256" y="110"/>
                  </a:lnTo>
                  <a:lnTo>
                    <a:pt x="238" y="107"/>
                  </a:lnTo>
                  <a:lnTo>
                    <a:pt x="222" y="103"/>
                  </a:lnTo>
                  <a:lnTo>
                    <a:pt x="209" y="98"/>
                  </a:lnTo>
                  <a:lnTo>
                    <a:pt x="195" y="91"/>
                  </a:lnTo>
                  <a:lnTo>
                    <a:pt x="178" y="80"/>
                  </a:lnTo>
                  <a:lnTo>
                    <a:pt x="158" y="63"/>
                  </a:lnTo>
                  <a:lnTo>
                    <a:pt x="137" y="45"/>
                  </a:lnTo>
                  <a:lnTo>
                    <a:pt x="118" y="32"/>
                  </a:lnTo>
                  <a:lnTo>
                    <a:pt x="104" y="20"/>
                  </a:lnTo>
                  <a:lnTo>
                    <a:pt x="91" y="12"/>
                  </a:lnTo>
                  <a:lnTo>
                    <a:pt x="84" y="5"/>
                  </a:lnTo>
                  <a:lnTo>
                    <a:pt x="79" y="2"/>
                  </a:lnTo>
                  <a:lnTo>
                    <a:pt x="75" y="0"/>
                  </a:lnTo>
                  <a:lnTo>
                    <a:pt x="0" y="25"/>
                  </a:lnTo>
                  <a:lnTo>
                    <a:pt x="543" y="365"/>
                  </a:lnTo>
                  <a:lnTo>
                    <a:pt x="1438"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37" name="Freeform 25">
              <a:extLst>
                <a:ext uri="{FF2B5EF4-FFF2-40B4-BE49-F238E27FC236}">
                  <a16:creationId xmlns:a16="http://schemas.microsoft.com/office/drawing/2014/main" id="{0C653572-650F-44AD-B8A6-293B2544D5A1}"/>
                </a:ext>
              </a:extLst>
            </p:cNvPr>
            <p:cNvSpPr>
              <a:spLocks/>
            </p:cNvSpPr>
            <p:nvPr/>
          </p:nvSpPr>
          <p:spPr bwMode="auto">
            <a:xfrm>
              <a:off x="4372" y="2412"/>
              <a:ext cx="564" cy="79"/>
            </a:xfrm>
            <a:custGeom>
              <a:avLst/>
              <a:gdLst>
                <a:gd name="T0" fmla="*/ 0 w 1129"/>
                <a:gd name="T1" fmla="*/ 136 h 158"/>
                <a:gd name="T2" fmla="*/ 56 w 1129"/>
                <a:gd name="T3" fmla="*/ 145 h 158"/>
                <a:gd name="T4" fmla="*/ 91 w 1129"/>
                <a:gd name="T5" fmla="*/ 152 h 158"/>
                <a:gd name="T6" fmla="*/ 134 w 1129"/>
                <a:gd name="T7" fmla="*/ 156 h 158"/>
                <a:gd name="T8" fmla="*/ 218 w 1129"/>
                <a:gd name="T9" fmla="*/ 158 h 158"/>
                <a:gd name="T10" fmla="*/ 307 w 1129"/>
                <a:gd name="T11" fmla="*/ 158 h 158"/>
                <a:gd name="T12" fmla="*/ 368 w 1129"/>
                <a:gd name="T13" fmla="*/ 156 h 158"/>
                <a:gd name="T14" fmla="*/ 425 w 1129"/>
                <a:gd name="T15" fmla="*/ 145 h 158"/>
                <a:gd name="T16" fmla="*/ 499 w 1129"/>
                <a:gd name="T17" fmla="*/ 121 h 158"/>
                <a:gd name="T18" fmla="*/ 570 w 1129"/>
                <a:gd name="T19" fmla="*/ 98 h 158"/>
                <a:gd name="T20" fmla="*/ 612 w 1129"/>
                <a:gd name="T21" fmla="*/ 83 h 158"/>
                <a:gd name="T22" fmla="*/ 648 w 1129"/>
                <a:gd name="T23" fmla="*/ 78 h 158"/>
                <a:gd name="T24" fmla="*/ 702 w 1129"/>
                <a:gd name="T25" fmla="*/ 76 h 158"/>
                <a:gd name="T26" fmla="*/ 775 w 1129"/>
                <a:gd name="T27" fmla="*/ 80 h 158"/>
                <a:gd name="T28" fmla="*/ 853 w 1129"/>
                <a:gd name="T29" fmla="*/ 81 h 158"/>
                <a:gd name="T30" fmla="*/ 924 w 1129"/>
                <a:gd name="T31" fmla="*/ 76 h 158"/>
                <a:gd name="T32" fmla="*/ 957 w 1129"/>
                <a:gd name="T33" fmla="*/ 69 h 158"/>
                <a:gd name="T34" fmla="*/ 984 w 1129"/>
                <a:gd name="T35" fmla="*/ 58 h 158"/>
                <a:gd name="T36" fmla="*/ 1035 w 1129"/>
                <a:gd name="T37" fmla="*/ 32 h 158"/>
                <a:gd name="T38" fmla="*/ 1082 w 1129"/>
                <a:gd name="T39" fmla="*/ 14 h 158"/>
                <a:gd name="T40" fmla="*/ 1116 w 1129"/>
                <a:gd name="T41" fmla="*/ 3 h 158"/>
                <a:gd name="T42" fmla="*/ 1129 w 1129"/>
                <a:gd name="T43" fmla="*/ 0 h 158"/>
                <a:gd name="T44" fmla="*/ 973 w 1129"/>
                <a:gd name="T45" fmla="*/ 40 h 158"/>
                <a:gd name="T46" fmla="*/ 947 w 1129"/>
                <a:gd name="T47" fmla="*/ 51 h 158"/>
                <a:gd name="T48" fmla="*/ 904 w 1129"/>
                <a:gd name="T49" fmla="*/ 63 h 158"/>
                <a:gd name="T50" fmla="*/ 860 w 1129"/>
                <a:gd name="T51" fmla="*/ 70 h 158"/>
                <a:gd name="T52" fmla="*/ 819 w 1129"/>
                <a:gd name="T53" fmla="*/ 69 h 158"/>
                <a:gd name="T54" fmla="*/ 768 w 1129"/>
                <a:gd name="T55" fmla="*/ 63 h 158"/>
                <a:gd name="T56" fmla="*/ 710 w 1129"/>
                <a:gd name="T57" fmla="*/ 61 h 158"/>
                <a:gd name="T58" fmla="*/ 655 w 1129"/>
                <a:gd name="T59" fmla="*/ 65 h 158"/>
                <a:gd name="T60" fmla="*/ 612 w 1129"/>
                <a:gd name="T61" fmla="*/ 70 h 158"/>
                <a:gd name="T62" fmla="*/ 577 w 1129"/>
                <a:gd name="T63" fmla="*/ 74 h 158"/>
                <a:gd name="T64" fmla="*/ 546 w 1129"/>
                <a:gd name="T65" fmla="*/ 80 h 158"/>
                <a:gd name="T66" fmla="*/ 508 w 1129"/>
                <a:gd name="T67" fmla="*/ 90 h 158"/>
                <a:gd name="T68" fmla="*/ 459 w 1129"/>
                <a:gd name="T69" fmla="*/ 109 h 158"/>
                <a:gd name="T70" fmla="*/ 416 w 1129"/>
                <a:gd name="T71" fmla="*/ 121 h 158"/>
                <a:gd name="T72" fmla="*/ 378 w 1129"/>
                <a:gd name="T73" fmla="*/ 130 h 158"/>
                <a:gd name="T74" fmla="*/ 338 w 1129"/>
                <a:gd name="T75" fmla="*/ 136 h 158"/>
                <a:gd name="T76" fmla="*/ 289 w 1129"/>
                <a:gd name="T77" fmla="*/ 139 h 158"/>
                <a:gd name="T78" fmla="*/ 238 w 1129"/>
                <a:gd name="T79" fmla="*/ 141 h 158"/>
                <a:gd name="T80" fmla="*/ 191 w 1129"/>
                <a:gd name="T81" fmla="*/ 143 h 158"/>
                <a:gd name="T82" fmla="*/ 147 w 1129"/>
                <a:gd name="T83" fmla="*/ 143 h 158"/>
                <a:gd name="T84" fmla="*/ 111 w 1129"/>
                <a:gd name="T85" fmla="*/ 138 h 158"/>
                <a:gd name="T86" fmla="*/ 78 w 1129"/>
                <a:gd name="T87" fmla="*/ 132 h 158"/>
                <a:gd name="T88" fmla="*/ 56 w 1129"/>
                <a:gd name="T89" fmla="*/ 125 h 158"/>
                <a:gd name="T90" fmla="*/ 42 w 1129"/>
                <a:gd name="T91" fmla="*/ 12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9" h="158">
                  <a:moveTo>
                    <a:pt x="40" y="121"/>
                  </a:moveTo>
                  <a:lnTo>
                    <a:pt x="0" y="136"/>
                  </a:lnTo>
                  <a:lnTo>
                    <a:pt x="33" y="141"/>
                  </a:lnTo>
                  <a:lnTo>
                    <a:pt x="56" y="145"/>
                  </a:lnTo>
                  <a:lnTo>
                    <a:pt x="74" y="149"/>
                  </a:lnTo>
                  <a:lnTo>
                    <a:pt x="91" y="152"/>
                  </a:lnTo>
                  <a:lnTo>
                    <a:pt x="111" y="154"/>
                  </a:lnTo>
                  <a:lnTo>
                    <a:pt x="134" y="156"/>
                  </a:lnTo>
                  <a:lnTo>
                    <a:pt x="169" y="156"/>
                  </a:lnTo>
                  <a:lnTo>
                    <a:pt x="218" y="158"/>
                  </a:lnTo>
                  <a:lnTo>
                    <a:pt x="267" y="158"/>
                  </a:lnTo>
                  <a:lnTo>
                    <a:pt x="307" y="158"/>
                  </a:lnTo>
                  <a:lnTo>
                    <a:pt x="339" y="158"/>
                  </a:lnTo>
                  <a:lnTo>
                    <a:pt x="368" y="156"/>
                  </a:lnTo>
                  <a:lnTo>
                    <a:pt x="396" y="150"/>
                  </a:lnTo>
                  <a:lnTo>
                    <a:pt x="425" y="145"/>
                  </a:lnTo>
                  <a:lnTo>
                    <a:pt x="459" y="136"/>
                  </a:lnTo>
                  <a:lnTo>
                    <a:pt x="499" y="121"/>
                  </a:lnTo>
                  <a:lnTo>
                    <a:pt x="539" y="109"/>
                  </a:lnTo>
                  <a:lnTo>
                    <a:pt x="570" y="98"/>
                  </a:lnTo>
                  <a:lnTo>
                    <a:pt x="594" y="89"/>
                  </a:lnTo>
                  <a:lnTo>
                    <a:pt x="612" y="83"/>
                  </a:lnTo>
                  <a:lnTo>
                    <a:pt x="630" y="80"/>
                  </a:lnTo>
                  <a:lnTo>
                    <a:pt x="648" y="78"/>
                  </a:lnTo>
                  <a:lnTo>
                    <a:pt x="672" y="78"/>
                  </a:lnTo>
                  <a:lnTo>
                    <a:pt x="702" y="76"/>
                  </a:lnTo>
                  <a:lnTo>
                    <a:pt x="739" y="78"/>
                  </a:lnTo>
                  <a:lnTo>
                    <a:pt x="775" y="80"/>
                  </a:lnTo>
                  <a:lnTo>
                    <a:pt x="815" y="81"/>
                  </a:lnTo>
                  <a:lnTo>
                    <a:pt x="853" y="81"/>
                  </a:lnTo>
                  <a:lnTo>
                    <a:pt x="889" y="80"/>
                  </a:lnTo>
                  <a:lnTo>
                    <a:pt x="924" y="76"/>
                  </a:lnTo>
                  <a:lnTo>
                    <a:pt x="940" y="74"/>
                  </a:lnTo>
                  <a:lnTo>
                    <a:pt x="957" y="69"/>
                  </a:lnTo>
                  <a:lnTo>
                    <a:pt x="971" y="63"/>
                  </a:lnTo>
                  <a:lnTo>
                    <a:pt x="984" y="58"/>
                  </a:lnTo>
                  <a:lnTo>
                    <a:pt x="1009" y="43"/>
                  </a:lnTo>
                  <a:lnTo>
                    <a:pt x="1035" y="32"/>
                  </a:lnTo>
                  <a:lnTo>
                    <a:pt x="1060" y="21"/>
                  </a:lnTo>
                  <a:lnTo>
                    <a:pt x="1082" y="14"/>
                  </a:lnTo>
                  <a:lnTo>
                    <a:pt x="1100" y="7"/>
                  </a:lnTo>
                  <a:lnTo>
                    <a:pt x="1116" y="3"/>
                  </a:lnTo>
                  <a:lnTo>
                    <a:pt x="1125" y="0"/>
                  </a:lnTo>
                  <a:lnTo>
                    <a:pt x="1129" y="0"/>
                  </a:lnTo>
                  <a:lnTo>
                    <a:pt x="978" y="38"/>
                  </a:lnTo>
                  <a:lnTo>
                    <a:pt x="973" y="40"/>
                  </a:lnTo>
                  <a:lnTo>
                    <a:pt x="964" y="43"/>
                  </a:lnTo>
                  <a:lnTo>
                    <a:pt x="947" y="51"/>
                  </a:lnTo>
                  <a:lnTo>
                    <a:pt x="927" y="56"/>
                  </a:lnTo>
                  <a:lnTo>
                    <a:pt x="904" y="63"/>
                  </a:lnTo>
                  <a:lnTo>
                    <a:pt x="882" y="69"/>
                  </a:lnTo>
                  <a:lnTo>
                    <a:pt x="860" y="70"/>
                  </a:lnTo>
                  <a:lnTo>
                    <a:pt x="840" y="70"/>
                  </a:lnTo>
                  <a:lnTo>
                    <a:pt x="819" y="69"/>
                  </a:lnTo>
                  <a:lnTo>
                    <a:pt x="795" y="65"/>
                  </a:lnTo>
                  <a:lnTo>
                    <a:pt x="768" y="63"/>
                  </a:lnTo>
                  <a:lnTo>
                    <a:pt x="739" y="63"/>
                  </a:lnTo>
                  <a:lnTo>
                    <a:pt x="710" y="61"/>
                  </a:lnTo>
                  <a:lnTo>
                    <a:pt x="681" y="63"/>
                  </a:lnTo>
                  <a:lnTo>
                    <a:pt x="655" y="65"/>
                  </a:lnTo>
                  <a:lnTo>
                    <a:pt x="632" y="67"/>
                  </a:lnTo>
                  <a:lnTo>
                    <a:pt x="612" y="70"/>
                  </a:lnTo>
                  <a:lnTo>
                    <a:pt x="594" y="72"/>
                  </a:lnTo>
                  <a:lnTo>
                    <a:pt x="577" y="74"/>
                  </a:lnTo>
                  <a:lnTo>
                    <a:pt x="563" y="78"/>
                  </a:lnTo>
                  <a:lnTo>
                    <a:pt x="546" y="80"/>
                  </a:lnTo>
                  <a:lnTo>
                    <a:pt x="528" y="85"/>
                  </a:lnTo>
                  <a:lnTo>
                    <a:pt x="508" y="90"/>
                  </a:lnTo>
                  <a:lnTo>
                    <a:pt x="483" y="100"/>
                  </a:lnTo>
                  <a:lnTo>
                    <a:pt x="459" y="109"/>
                  </a:lnTo>
                  <a:lnTo>
                    <a:pt x="437" y="116"/>
                  </a:lnTo>
                  <a:lnTo>
                    <a:pt x="416" y="121"/>
                  </a:lnTo>
                  <a:lnTo>
                    <a:pt x="398" y="127"/>
                  </a:lnTo>
                  <a:lnTo>
                    <a:pt x="378" y="130"/>
                  </a:lnTo>
                  <a:lnTo>
                    <a:pt x="359" y="134"/>
                  </a:lnTo>
                  <a:lnTo>
                    <a:pt x="338" y="136"/>
                  </a:lnTo>
                  <a:lnTo>
                    <a:pt x="314" y="138"/>
                  </a:lnTo>
                  <a:lnTo>
                    <a:pt x="289" y="139"/>
                  </a:lnTo>
                  <a:lnTo>
                    <a:pt x="263" y="141"/>
                  </a:lnTo>
                  <a:lnTo>
                    <a:pt x="238" y="141"/>
                  </a:lnTo>
                  <a:lnTo>
                    <a:pt x="212" y="143"/>
                  </a:lnTo>
                  <a:lnTo>
                    <a:pt x="191" y="143"/>
                  </a:lnTo>
                  <a:lnTo>
                    <a:pt x="167" y="143"/>
                  </a:lnTo>
                  <a:lnTo>
                    <a:pt x="147" y="143"/>
                  </a:lnTo>
                  <a:lnTo>
                    <a:pt x="127" y="141"/>
                  </a:lnTo>
                  <a:lnTo>
                    <a:pt x="111" y="138"/>
                  </a:lnTo>
                  <a:lnTo>
                    <a:pt x="94" y="136"/>
                  </a:lnTo>
                  <a:lnTo>
                    <a:pt x="78" y="132"/>
                  </a:lnTo>
                  <a:lnTo>
                    <a:pt x="65" y="129"/>
                  </a:lnTo>
                  <a:lnTo>
                    <a:pt x="56" y="125"/>
                  </a:lnTo>
                  <a:lnTo>
                    <a:pt x="47" y="123"/>
                  </a:lnTo>
                  <a:lnTo>
                    <a:pt x="42" y="121"/>
                  </a:lnTo>
                  <a:lnTo>
                    <a:pt x="40" y="121"/>
                  </a:ln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38" name="Freeform 26">
              <a:extLst>
                <a:ext uri="{FF2B5EF4-FFF2-40B4-BE49-F238E27FC236}">
                  <a16:creationId xmlns:a16="http://schemas.microsoft.com/office/drawing/2014/main" id="{675F3739-A150-4949-9103-8DB421F9EE31}"/>
                </a:ext>
              </a:extLst>
            </p:cNvPr>
            <p:cNvSpPr>
              <a:spLocks/>
            </p:cNvSpPr>
            <p:nvPr/>
          </p:nvSpPr>
          <p:spPr bwMode="auto">
            <a:xfrm>
              <a:off x="4372" y="2413"/>
              <a:ext cx="564" cy="79"/>
            </a:xfrm>
            <a:custGeom>
              <a:avLst/>
              <a:gdLst>
                <a:gd name="T0" fmla="*/ 31 w 1127"/>
                <a:gd name="T1" fmla="*/ 141 h 157"/>
                <a:gd name="T2" fmla="*/ 73 w 1127"/>
                <a:gd name="T3" fmla="*/ 148 h 157"/>
                <a:gd name="T4" fmla="*/ 109 w 1127"/>
                <a:gd name="T5" fmla="*/ 154 h 157"/>
                <a:gd name="T6" fmla="*/ 169 w 1127"/>
                <a:gd name="T7" fmla="*/ 156 h 157"/>
                <a:gd name="T8" fmla="*/ 265 w 1127"/>
                <a:gd name="T9" fmla="*/ 157 h 157"/>
                <a:gd name="T10" fmla="*/ 338 w 1127"/>
                <a:gd name="T11" fmla="*/ 156 h 157"/>
                <a:gd name="T12" fmla="*/ 394 w 1127"/>
                <a:gd name="T13" fmla="*/ 150 h 157"/>
                <a:gd name="T14" fmla="*/ 457 w 1127"/>
                <a:gd name="T15" fmla="*/ 134 h 157"/>
                <a:gd name="T16" fmla="*/ 537 w 1127"/>
                <a:gd name="T17" fmla="*/ 107 h 157"/>
                <a:gd name="T18" fmla="*/ 592 w 1127"/>
                <a:gd name="T19" fmla="*/ 88 h 157"/>
                <a:gd name="T20" fmla="*/ 628 w 1127"/>
                <a:gd name="T21" fmla="*/ 79 h 157"/>
                <a:gd name="T22" fmla="*/ 670 w 1127"/>
                <a:gd name="T23" fmla="*/ 76 h 157"/>
                <a:gd name="T24" fmla="*/ 737 w 1127"/>
                <a:gd name="T25" fmla="*/ 78 h 157"/>
                <a:gd name="T26" fmla="*/ 813 w 1127"/>
                <a:gd name="T27" fmla="*/ 81 h 157"/>
                <a:gd name="T28" fmla="*/ 888 w 1127"/>
                <a:gd name="T29" fmla="*/ 79 h 157"/>
                <a:gd name="T30" fmla="*/ 940 w 1127"/>
                <a:gd name="T31" fmla="*/ 74 h 157"/>
                <a:gd name="T32" fmla="*/ 969 w 1127"/>
                <a:gd name="T33" fmla="*/ 63 h 157"/>
                <a:gd name="T34" fmla="*/ 1007 w 1127"/>
                <a:gd name="T35" fmla="*/ 43 h 157"/>
                <a:gd name="T36" fmla="*/ 1058 w 1127"/>
                <a:gd name="T37" fmla="*/ 21 h 157"/>
                <a:gd name="T38" fmla="*/ 1098 w 1127"/>
                <a:gd name="T39" fmla="*/ 7 h 157"/>
                <a:gd name="T40" fmla="*/ 1124 w 1127"/>
                <a:gd name="T41" fmla="*/ 0 h 157"/>
                <a:gd name="T42" fmla="*/ 976 w 1127"/>
                <a:gd name="T43" fmla="*/ 38 h 157"/>
                <a:gd name="T44" fmla="*/ 962 w 1127"/>
                <a:gd name="T45" fmla="*/ 43 h 157"/>
                <a:gd name="T46" fmla="*/ 926 w 1127"/>
                <a:gd name="T47" fmla="*/ 56 h 157"/>
                <a:gd name="T48" fmla="*/ 880 w 1127"/>
                <a:gd name="T49" fmla="*/ 67 h 157"/>
                <a:gd name="T50" fmla="*/ 839 w 1127"/>
                <a:gd name="T51" fmla="*/ 70 h 157"/>
                <a:gd name="T52" fmla="*/ 793 w 1127"/>
                <a:gd name="T53" fmla="*/ 65 h 157"/>
                <a:gd name="T54" fmla="*/ 737 w 1127"/>
                <a:gd name="T55" fmla="*/ 63 h 157"/>
                <a:gd name="T56" fmla="*/ 681 w 1127"/>
                <a:gd name="T57" fmla="*/ 63 h 157"/>
                <a:gd name="T58" fmla="*/ 630 w 1127"/>
                <a:gd name="T59" fmla="*/ 67 h 157"/>
                <a:gd name="T60" fmla="*/ 592 w 1127"/>
                <a:gd name="T61" fmla="*/ 72 h 157"/>
                <a:gd name="T62" fmla="*/ 561 w 1127"/>
                <a:gd name="T63" fmla="*/ 78 h 157"/>
                <a:gd name="T64" fmla="*/ 526 w 1127"/>
                <a:gd name="T65" fmla="*/ 85 h 157"/>
                <a:gd name="T66" fmla="*/ 483 w 1127"/>
                <a:gd name="T67" fmla="*/ 99 h 157"/>
                <a:gd name="T68" fmla="*/ 436 w 1127"/>
                <a:gd name="T69" fmla="*/ 116 h 157"/>
                <a:gd name="T70" fmla="*/ 396 w 1127"/>
                <a:gd name="T71" fmla="*/ 127 h 157"/>
                <a:gd name="T72" fmla="*/ 358 w 1127"/>
                <a:gd name="T73" fmla="*/ 134 h 157"/>
                <a:gd name="T74" fmla="*/ 312 w 1127"/>
                <a:gd name="T75" fmla="*/ 137 h 157"/>
                <a:gd name="T76" fmla="*/ 261 w 1127"/>
                <a:gd name="T77" fmla="*/ 139 h 157"/>
                <a:gd name="T78" fmla="*/ 212 w 1127"/>
                <a:gd name="T79" fmla="*/ 143 h 157"/>
                <a:gd name="T80" fmla="*/ 165 w 1127"/>
                <a:gd name="T81" fmla="*/ 143 h 157"/>
                <a:gd name="T82" fmla="*/ 125 w 1127"/>
                <a:gd name="T83" fmla="*/ 141 h 157"/>
                <a:gd name="T84" fmla="*/ 93 w 1127"/>
                <a:gd name="T85" fmla="*/ 134 h 157"/>
                <a:gd name="T86" fmla="*/ 65 w 1127"/>
                <a:gd name="T87" fmla="*/ 128 h 157"/>
                <a:gd name="T88" fmla="*/ 47 w 1127"/>
                <a:gd name="T89" fmla="*/ 123 h 157"/>
                <a:gd name="T90" fmla="*/ 40 w 1127"/>
                <a:gd name="T91" fmla="*/ 12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7" h="157">
                  <a:moveTo>
                    <a:pt x="0" y="136"/>
                  </a:moveTo>
                  <a:lnTo>
                    <a:pt x="31" y="141"/>
                  </a:lnTo>
                  <a:lnTo>
                    <a:pt x="54" y="145"/>
                  </a:lnTo>
                  <a:lnTo>
                    <a:pt x="73" y="148"/>
                  </a:lnTo>
                  <a:lnTo>
                    <a:pt x="89" y="150"/>
                  </a:lnTo>
                  <a:lnTo>
                    <a:pt x="109" y="154"/>
                  </a:lnTo>
                  <a:lnTo>
                    <a:pt x="134" y="156"/>
                  </a:lnTo>
                  <a:lnTo>
                    <a:pt x="169" y="156"/>
                  </a:lnTo>
                  <a:lnTo>
                    <a:pt x="216" y="156"/>
                  </a:lnTo>
                  <a:lnTo>
                    <a:pt x="265" y="157"/>
                  </a:lnTo>
                  <a:lnTo>
                    <a:pt x="305" y="157"/>
                  </a:lnTo>
                  <a:lnTo>
                    <a:pt x="338" y="156"/>
                  </a:lnTo>
                  <a:lnTo>
                    <a:pt x="367" y="154"/>
                  </a:lnTo>
                  <a:lnTo>
                    <a:pt x="394" y="150"/>
                  </a:lnTo>
                  <a:lnTo>
                    <a:pt x="423" y="145"/>
                  </a:lnTo>
                  <a:lnTo>
                    <a:pt x="457" y="134"/>
                  </a:lnTo>
                  <a:lnTo>
                    <a:pt x="497" y="121"/>
                  </a:lnTo>
                  <a:lnTo>
                    <a:pt x="537" y="107"/>
                  </a:lnTo>
                  <a:lnTo>
                    <a:pt x="568" y="96"/>
                  </a:lnTo>
                  <a:lnTo>
                    <a:pt x="592" y="88"/>
                  </a:lnTo>
                  <a:lnTo>
                    <a:pt x="610" y="83"/>
                  </a:lnTo>
                  <a:lnTo>
                    <a:pt x="628" y="79"/>
                  </a:lnTo>
                  <a:lnTo>
                    <a:pt x="646" y="78"/>
                  </a:lnTo>
                  <a:lnTo>
                    <a:pt x="670" y="76"/>
                  </a:lnTo>
                  <a:lnTo>
                    <a:pt x="701" y="76"/>
                  </a:lnTo>
                  <a:lnTo>
                    <a:pt x="737" y="78"/>
                  </a:lnTo>
                  <a:lnTo>
                    <a:pt x="773" y="79"/>
                  </a:lnTo>
                  <a:lnTo>
                    <a:pt x="813" y="81"/>
                  </a:lnTo>
                  <a:lnTo>
                    <a:pt x="851" y="81"/>
                  </a:lnTo>
                  <a:lnTo>
                    <a:pt x="888" y="79"/>
                  </a:lnTo>
                  <a:lnTo>
                    <a:pt x="924" y="76"/>
                  </a:lnTo>
                  <a:lnTo>
                    <a:pt x="940" y="74"/>
                  </a:lnTo>
                  <a:lnTo>
                    <a:pt x="955" y="68"/>
                  </a:lnTo>
                  <a:lnTo>
                    <a:pt x="969" y="63"/>
                  </a:lnTo>
                  <a:lnTo>
                    <a:pt x="982" y="58"/>
                  </a:lnTo>
                  <a:lnTo>
                    <a:pt x="1007" y="43"/>
                  </a:lnTo>
                  <a:lnTo>
                    <a:pt x="1033" y="32"/>
                  </a:lnTo>
                  <a:lnTo>
                    <a:pt x="1058" y="21"/>
                  </a:lnTo>
                  <a:lnTo>
                    <a:pt x="1080" y="14"/>
                  </a:lnTo>
                  <a:lnTo>
                    <a:pt x="1098" y="7"/>
                  </a:lnTo>
                  <a:lnTo>
                    <a:pt x="1114" y="3"/>
                  </a:lnTo>
                  <a:lnTo>
                    <a:pt x="1124" y="0"/>
                  </a:lnTo>
                  <a:lnTo>
                    <a:pt x="1127" y="0"/>
                  </a:lnTo>
                  <a:lnTo>
                    <a:pt x="976" y="38"/>
                  </a:lnTo>
                  <a:lnTo>
                    <a:pt x="973" y="39"/>
                  </a:lnTo>
                  <a:lnTo>
                    <a:pt x="962" y="43"/>
                  </a:lnTo>
                  <a:lnTo>
                    <a:pt x="946" y="50"/>
                  </a:lnTo>
                  <a:lnTo>
                    <a:pt x="926" y="56"/>
                  </a:lnTo>
                  <a:lnTo>
                    <a:pt x="902" y="63"/>
                  </a:lnTo>
                  <a:lnTo>
                    <a:pt x="880" y="67"/>
                  </a:lnTo>
                  <a:lnTo>
                    <a:pt x="859" y="70"/>
                  </a:lnTo>
                  <a:lnTo>
                    <a:pt x="839" y="70"/>
                  </a:lnTo>
                  <a:lnTo>
                    <a:pt x="819" y="67"/>
                  </a:lnTo>
                  <a:lnTo>
                    <a:pt x="793" y="65"/>
                  </a:lnTo>
                  <a:lnTo>
                    <a:pt x="766" y="63"/>
                  </a:lnTo>
                  <a:lnTo>
                    <a:pt x="737" y="63"/>
                  </a:lnTo>
                  <a:lnTo>
                    <a:pt x="708" y="61"/>
                  </a:lnTo>
                  <a:lnTo>
                    <a:pt x="681" y="63"/>
                  </a:lnTo>
                  <a:lnTo>
                    <a:pt x="653" y="63"/>
                  </a:lnTo>
                  <a:lnTo>
                    <a:pt x="630" y="67"/>
                  </a:lnTo>
                  <a:lnTo>
                    <a:pt x="610" y="70"/>
                  </a:lnTo>
                  <a:lnTo>
                    <a:pt x="592" y="72"/>
                  </a:lnTo>
                  <a:lnTo>
                    <a:pt x="575" y="74"/>
                  </a:lnTo>
                  <a:lnTo>
                    <a:pt x="561" y="78"/>
                  </a:lnTo>
                  <a:lnTo>
                    <a:pt x="545" y="79"/>
                  </a:lnTo>
                  <a:lnTo>
                    <a:pt x="526" y="85"/>
                  </a:lnTo>
                  <a:lnTo>
                    <a:pt x="506" y="90"/>
                  </a:lnTo>
                  <a:lnTo>
                    <a:pt x="483" y="99"/>
                  </a:lnTo>
                  <a:lnTo>
                    <a:pt x="457" y="108"/>
                  </a:lnTo>
                  <a:lnTo>
                    <a:pt x="436" y="116"/>
                  </a:lnTo>
                  <a:lnTo>
                    <a:pt x="416" y="121"/>
                  </a:lnTo>
                  <a:lnTo>
                    <a:pt x="396" y="127"/>
                  </a:lnTo>
                  <a:lnTo>
                    <a:pt x="378" y="130"/>
                  </a:lnTo>
                  <a:lnTo>
                    <a:pt x="358" y="134"/>
                  </a:lnTo>
                  <a:lnTo>
                    <a:pt x="336" y="136"/>
                  </a:lnTo>
                  <a:lnTo>
                    <a:pt x="312" y="137"/>
                  </a:lnTo>
                  <a:lnTo>
                    <a:pt x="287" y="139"/>
                  </a:lnTo>
                  <a:lnTo>
                    <a:pt x="261" y="139"/>
                  </a:lnTo>
                  <a:lnTo>
                    <a:pt x="236" y="141"/>
                  </a:lnTo>
                  <a:lnTo>
                    <a:pt x="212" y="143"/>
                  </a:lnTo>
                  <a:lnTo>
                    <a:pt x="189" y="143"/>
                  </a:lnTo>
                  <a:lnTo>
                    <a:pt x="165" y="143"/>
                  </a:lnTo>
                  <a:lnTo>
                    <a:pt x="145" y="143"/>
                  </a:lnTo>
                  <a:lnTo>
                    <a:pt x="125" y="141"/>
                  </a:lnTo>
                  <a:lnTo>
                    <a:pt x="109" y="137"/>
                  </a:lnTo>
                  <a:lnTo>
                    <a:pt x="93" y="134"/>
                  </a:lnTo>
                  <a:lnTo>
                    <a:pt x="78" y="132"/>
                  </a:lnTo>
                  <a:lnTo>
                    <a:pt x="65" y="128"/>
                  </a:lnTo>
                  <a:lnTo>
                    <a:pt x="54" y="125"/>
                  </a:lnTo>
                  <a:lnTo>
                    <a:pt x="47" y="123"/>
                  </a:lnTo>
                  <a:lnTo>
                    <a:pt x="42" y="121"/>
                  </a:lnTo>
                  <a:lnTo>
                    <a:pt x="40" y="1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39" name="Freeform 27">
              <a:extLst>
                <a:ext uri="{FF2B5EF4-FFF2-40B4-BE49-F238E27FC236}">
                  <a16:creationId xmlns:a16="http://schemas.microsoft.com/office/drawing/2014/main" id="{911DE848-2A84-432E-9BBD-B2D78FAC4FF2}"/>
                </a:ext>
              </a:extLst>
            </p:cNvPr>
            <p:cNvSpPr>
              <a:spLocks/>
            </p:cNvSpPr>
            <p:nvPr/>
          </p:nvSpPr>
          <p:spPr bwMode="auto">
            <a:xfrm>
              <a:off x="4706" y="1817"/>
              <a:ext cx="738" cy="597"/>
            </a:xfrm>
            <a:custGeom>
              <a:avLst/>
              <a:gdLst>
                <a:gd name="T0" fmla="*/ 200 w 1476"/>
                <a:gd name="T1" fmla="*/ 673 h 1194"/>
                <a:gd name="T2" fmla="*/ 348 w 1476"/>
                <a:gd name="T3" fmla="*/ 681 h 1194"/>
                <a:gd name="T4" fmla="*/ 477 w 1476"/>
                <a:gd name="T5" fmla="*/ 775 h 1194"/>
                <a:gd name="T6" fmla="*/ 671 w 1476"/>
                <a:gd name="T7" fmla="*/ 790 h 1194"/>
                <a:gd name="T8" fmla="*/ 793 w 1476"/>
                <a:gd name="T9" fmla="*/ 831 h 1194"/>
                <a:gd name="T10" fmla="*/ 731 w 1476"/>
                <a:gd name="T11" fmla="*/ 918 h 1194"/>
                <a:gd name="T12" fmla="*/ 681 w 1476"/>
                <a:gd name="T13" fmla="*/ 991 h 1194"/>
                <a:gd name="T14" fmla="*/ 913 w 1476"/>
                <a:gd name="T15" fmla="*/ 1022 h 1194"/>
                <a:gd name="T16" fmla="*/ 1080 w 1476"/>
                <a:gd name="T17" fmla="*/ 1058 h 1194"/>
                <a:gd name="T18" fmla="*/ 1120 w 1476"/>
                <a:gd name="T19" fmla="*/ 1169 h 1194"/>
                <a:gd name="T20" fmla="*/ 1140 w 1476"/>
                <a:gd name="T21" fmla="*/ 1085 h 1194"/>
                <a:gd name="T22" fmla="*/ 1007 w 1476"/>
                <a:gd name="T23" fmla="*/ 1009 h 1194"/>
                <a:gd name="T24" fmla="*/ 871 w 1476"/>
                <a:gd name="T25" fmla="*/ 1004 h 1194"/>
                <a:gd name="T26" fmla="*/ 985 w 1476"/>
                <a:gd name="T27" fmla="*/ 964 h 1194"/>
                <a:gd name="T28" fmla="*/ 1176 w 1476"/>
                <a:gd name="T29" fmla="*/ 953 h 1194"/>
                <a:gd name="T30" fmla="*/ 1363 w 1476"/>
                <a:gd name="T31" fmla="*/ 957 h 1194"/>
                <a:gd name="T32" fmla="*/ 1091 w 1476"/>
                <a:gd name="T33" fmla="*/ 922 h 1194"/>
                <a:gd name="T34" fmla="*/ 920 w 1476"/>
                <a:gd name="T35" fmla="*/ 964 h 1194"/>
                <a:gd name="T36" fmla="*/ 755 w 1476"/>
                <a:gd name="T37" fmla="*/ 984 h 1194"/>
                <a:gd name="T38" fmla="*/ 797 w 1476"/>
                <a:gd name="T39" fmla="*/ 906 h 1194"/>
                <a:gd name="T40" fmla="*/ 806 w 1476"/>
                <a:gd name="T41" fmla="*/ 790 h 1194"/>
                <a:gd name="T42" fmla="*/ 802 w 1476"/>
                <a:gd name="T43" fmla="*/ 744 h 1194"/>
                <a:gd name="T44" fmla="*/ 1100 w 1476"/>
                <a:gd name="T45" fmla="*/ 666 h 1194"/>
                <a:gd name="T46" fmla="*/ 1363 w 1476"/>
                <a:gd name="T47" fmla="*/ 561 h 1194"/>
                <a:gd name="T48" fmla="*/ 1436 w 1476"/>
                <a:gd name="T49" fmla="*/ 356 h 1194"/>
                <a:gd name="T50" fmla="*/ 1309 w 1476"/>
                <a:gd name="T51" fmla="*/ 254 h 1194"/>
                <a:gd name="T52" fmla="*/ 1194 w 1476"/>
                <a:gd name="T53" fmla="*/ 158 h 1194"/>
                <a:gd name="T54" fmla="*/ 1287 w 1476"/>
                <a:gd name="T55" fmla="*/ 53 h 1194"/>
                <a:gd name="T56" fmla="*/ 1283 w 1476"/>
                <a:gd name="T57" fmla="*/ 42 h 1194"/>
                <a:gd name="T58" fmla="*/ 1172 w 1476"/>
                <a:gd name="T59" fmla="*/ 144 h 1194"/>
                <a:gd name="T60" fmla="*/ 1238 w 1476"/>
                <a:gd name="T61" fmla="*/ 249 h 1194"/>
                <a:gd name="T62" fmla="*/ 1383 w 1476"/>
                <a:gd name="T63" fmla="*/ 316 h 1194"/>
                <a:gd name="T64" fmla="*/ 1392 w 1476"/>
                <a:gd name="T65" fmla="*/ 483 h 1194"/>
                <a:gd name="T66" fmla="*/ 1272 w 1476"/>
                <a:gd name="T67" fmla="*/ 608 h 1194"/>
                <a:gd name="T68" fmla="*/ 1025 w 1476"/>
                <a:gd name="T69" fmla="*/ 652 h 1194"/>
                <a:gd name="T70" fmla="*/ 1033 w 1476"/>
                <a:gd name="T71" fmla="*/ 539 h 1194"/>
                <a:gd name="T72" fmla="*/ 1020 w 1476"/>
                <a:gd name="T73" fmla="*/ 387 h 1194"/>
                <a:gd name="T74" fmla="*/ 829 w 1476"/>
                <a:gd name="T75" fmla="*/ 301 h 1194"/>
                <a:gd name="T76" fmla="*/ 608 w 1476"/>
                <a:gd name="T77" fmla="*/ 223 h 1194"/>
                <a:gd name="T78" fmla="*/ 597 w 1476"/>
                <a:gd name="T79" fmla="*/ 154 h 1194"/>
                <a:gd name="T80" fmla="*/ 552 w 1476"/>
                <a:gd name="T81" fmla="*/ 156 h 1194"/>
                <a:gd name="T82" fmla="*/ 584 w 1476"/>
                <a:gd name="T83" fmla="*/ 232 h 1194"/>
                <a:gd name="T84" fmla="*/ 742 w 1476"/>
                <a:gd name="T85" fmla="*/ 305 h 1194"/>
                <a:gd name="T86" fmla="*/ 926 w 1476"/>
                <a:gd name="T87" fmla="*/ 338 h 1194"/>
                <a:gd name="T88" fmla="*/ 1027 w 1476"/>
                <a:gd name="T89" fmla="*/ 438 h 1194"/>
                <a:gd name="T90" fmla="*/ 1002 w 1476"/>
                <a:gd name="T91" fmla="*/ 565 h 1194"/>
                <a:gd name="T92" fmla="*/ 951 w 1476"/>
                <a:gd name="T93" fmla="*/ 650 h 1194"/>
                <a:gd name="T94" fmla="*/ 806 w 1476"/>
                <a:gd name="T95" fmla="*/ 701 h 1194"/>
                <a:gd name="T96" fmla="*/ 664 w 1476"/>
                <a:gd name="T97" fmla="*/ 757 h 1194"/>
                <a:gd name="T98" fmla="*/ 486 w 1476"/>
                <a:gd name="T99" fmla="*/ 752 h 1194"/>
                <a:gd name="T100" fmla="*/ 368 w 1476"/>
                <a:gd name="T101" fmla="*/ 659 h 1194"/>
                <a:gd name="T102" fmla="*/ 488 w 1476"/>
                <a:gd name="T103" fmla="*/ 554 h 1194"/>
                <a:gd name="T104" fmla="*/ 465 w 1476"/>
                <a:gd name="T105" fmla="*/ 450 h 1194"/>
                <a:gd name="T106" fmla="*/ 258 w 1476"/>
                <a:gd name="T107" fmla="*/ 423 h 1194"/>
                <a:gd name="T108" fmla="*/ 189 w 1476"/>
                <a:gd name="T109" fmla="*/ 341 h 1194"/>
                <a:gd name="T110" fmla="*/ 78 w 1476"/>
                <a:gd name="T111" fmla="*/ 252 h 1194"/>
                <a:gd name="T112" fmla="*/ 154 w 1476"/>
                <a:gd name="T113" fmla="*/ 305 h 1194"/>
                <a:gd name="T114" fmla="*/ 181 w 1476"/>
                <a:gd name="T115" fmla="*/ 418 h 1194"/>
                <a:gd name="T116" fmla="*/ 316 w 1476"/>
                <a:gd name="T117" fmla="*/ 439 h 1194"/>
                <a:gd name="T118" fmla="*/ 465 w 1476"/>
                <a:gd name="T119" fmla="*/ 490 h 1194"/>
                <a:gd name="T120" fmla="*/ 394 w 1476"/>
                <a:gd name="T121" fmla="*/ 614 h 1194"/>
                <a:gd name="T122" fmla="*/ 267 w 1476"/>
                <a:gd name="T123" fmla="*/ 643 h 1194"/>
                <a:gd name="T124" fmla="*/ 73 w 1476"/>
                <a:gd name="T125" fmla="*/ 670 h 1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76" h="1194">
                  <a:moveTo>
                    <a:pt x="0" y="677"/>
                  </a:moveTo>
                  <a:lnTo>
                    <a:pt x="0" y="703"/>
                  </a:lnTo>
                  <a:lnTo>
                    <a:pt x="14" y="703"/>
                  </a:lnTo>
                  <a:lnTo>
                    <a:pt x="31" y="701"/>
                  </a:lnTo>
                  <a:lnTo>
                    <a:pt x="49" y="697"/>
                  </a:lnTo>
                  <a:lnTo>
                    <a:pt x="71" y="695"/>
                  </a:lnTo>
                  <a:lnTo>
                    <a:pt x="93" y="692"/>
                  </a:lnTo>
                  <a:lnTo>
                    <a:pt x="118" y="686"/>
                  </a:lnTo>
                  <a:lnTo>
                    <a:pt x="145" y="683"/>
                  </a:lnTo>
                  <a:lnTo>
                    <a:pt x="174" y="677"/>
                  </a:lnTo>
                  <a:lnTo>
                    <a:pt x="200" y="673"/>
                  </a:lnTo>
                  <a:lnTo>
                    <a:pt x="223" y="670"/>
                  </a:lnTo>
                  <a:lnTo>
                    <a:pt x="243" y="668"/>
                  </a:lnTo>
                  <a:lnTo>
                    <a:pt x="259" y="666"/>
                  </a:lnTo>
                  <a:lnTo>
                    <a:pt x="274" y="666"/>
                  </a:lnTo>
                  <a:lnTo>
                    <a:pt x="287" y="664"/>
                  </a:lnTo>
                  <a:lnTo>
                    <a:pt x="298" y="664"/>
                  </a:lnTo>
                  <a:lnTo>
                    <a:pt x="308" y="664"/>
                  </a:lnTo>
                  <a:lnTo>
                    <a:pt x="318" y="666"/>
                  </a:lnTo>
                  <a:lnTo>
                    <a:pt x="328" y="670"/>
                  </a:lnTo>
                  <a:lnTo>
                    <a:pt x="338" y="673"/>
                  </a:lnTo>
                  <a:lnTo>
                    <a:pt x="348" y="681"/>
                  </a:lnTo>
                  <a:lnTo>
                    <a:pt x="359" y="688"/>
                  </a:lnTo>
                  <a:lnTo>
                    <a:pt x="368" y="695"/>
                  </a:lnTo>
                  <a:lnTo>
                    <a:pt x="379" y="704"/>
                  </a:lnTo>
                  <a:lnTo>
                    <a:pt x="388" y="713"/>
                  </a:lnTo>
                  <a:lnTo>
                    <a:pt x="397" y="722"/>
                  </a:lnTo>
                  <a:lnTo>
                    <a:pt x="407" y="732"/>
                  </a:lnTo>
                  <a:lnTo>
                    <a:pt x="416" y="742"/>
                  </a:lnTo>
                  <a:lnTo>
                    <a:pt x="426" y="752"/>
                  </a:lnTo>
                  <a:lnTo>
                    <a:pt x="441" y="761"/>
                  </a:lnTo>
                  <a:lnTo>
                    <a:pt x="457" y="770"/>
                  </a:lnTo>
                  <a:lnTo>
                    <a:pt x="477" y="775"/>
                  </a:lnTo>
                  <a:lnTo>
                    <a:pt x="505" y="781"/>
                  </a:lnTo>
                  <a:lnTo>
                    <a:pt x="530" y="784"/>
                  </a:lnTo>
                  <a:lnTo>
                    <a:pt x="550" y="786"/>
                  </a:lnTo>
                  <a:lnTo>
                    <a:pt x="566" y="788"/>
                  </a:lnTo>
                  <a:lnTo>
                    <a:pt x="581" y="790"/>
                  </a:lnTo>
                  <a:lnTo>
                    <a:pt x="593" y="790"/>
                  </a:lnTo>
                  <a:lnTo>
                    <a:pt x="606" y="790"/>
                  </a:lnTo>
                  <a:lnTo>
                    <a:pt x="619" y="790"/>
                  </a:lnTo>
                  <a:lnTo>
                    <a:pt x="635" y="790"/>
                  </a:lnTo>
                  <a:lnTo>
                    <a:pt x="653" y="790"/>
                  </a:lnTo>
                  <a:lnTo>
                    <a:pt x="671" y="790"/>
                  </a:lnTo>
                  <a:lnTo>
                    <a:pt x="690" y="788"/>
                  </a:lnTo>
                  <a:lnTo>
                    <a:pt x="706" y="788"/>
                  </a:lnTo>
                  <a:lnTo>
                    <a:pt x="722" y="788"/>
                  </a:lnTo>
                  <a:lnTo>
                    <a:pt x="735" y="790"/>
                  </a:lnTo>
                  <a:lnTo>
                    <a:pt x="748" y="793"/>
                  </a:lnTo>
                  <a:lnTo>
                    <a:pt x="757" y="799"/>
                  </a:lnTo>
                  <a:lnTo>
                    <a:pt x="766" y="806"/>
                  </a:lnTo>
                  <a:lnTo>
                    <a:pt x="775" y="813"/>
                  </a:lnTo>
                  <a:lnTo>
                    <a:pt x="782" y="819"/>
                  </a:lnTo>
                  <a:lnTo>
                    <a:pt x="788" y="824"/>
                  </a:lnTo>
                  <a:lnTo>
                    <a:pt x="793" y="831"/>
                  </a:lnTo>
                  <a:lnTo>
                    <a:pt x="797" y="839"/>
                  </a:lnTo>
                  <a:lnTo>
                    <a:pt x="797" y="848"/>
                  </a:lnTo>
                  <a:lnTo>
                    <a:pt x="793" y="857"/>
                  </a:lnTo>
                  <a:lnTo>
                    <a:pt x="788" y="866"/>
                  </a:lnTo>
                  <a:lnTo>
                    <a:pt x="784" y="873"/>
                  </a:lnTo>
                  <a:lnTo>
                    <a:pt x="780" y="879"/>
                  </a:lnTo>
                  <a:lnTo>
                    <a:pt x="775" y="884"/>
                  </a:lnTo>
                  <a:lnTo>
                    <a:pt x="769" y="889"/>
                  </a:lnTo>
                  <a:lnTo>
                    <a:pt x="760" y="897"/>
                  </a:lnTo>
                  <a:lnTo>
                    <a:pt x="748" y="906"/>
                  </a:lnTo>
                  <a:lnTo>
                    <a:pt x="731" y="918"/>
                  </a:lnTo>
                  <a:lnTo>
                    <a:pt x="713" y="931"/>
                  </a:lnTo>
                  <a:lnTo>
                    <a:pt x="697" y="942"/>
                  </a:lnTo>
                  <a:lnTo>
                    <a:pt x="682" y="953"/>
                  </a:lnTo>
                  <a:lnTo>
                    <a:pt x="671" y="962"/>
                  </a:lnTo>
                  <a:lnTo>
                    <a:pt x="668" y="966"/>
                  </a:lnTo>
                  <a:lnTo>
                    <a:pt x="666" y="969"/>
                  </a:lnTo>
                  <a:lnTo>
                    <a:pt x="664" y="973"/>
                  </a:lnTo>
                  <a:lnTo>
                    <a:pt x="666" y="978"/>
                  </a:lnTo>
                  <a:lnTo>
                    <a:pt x="668" y="982"/>
                  </a:lnTo>
                  <a:lnTo>
                    <a:pt x="673" y="986"/>
                  </a:lnTo>
                  <a:lnTo>
                    <a:pt x="681" y="991"/>
                  </a:lnTo>
                  <a:lnTo>
                    <a:pt x="690" y="995"/>
                  </a:lnTo>
                  <a:lnTo>
                    <a:pt x="710" y="1004"/>
                  </a:lnTo>
                  <a:lnTo>
                    <a:pt x="730" y="1011"/>
                  </a:lnTo>
                  <a:lnTo>
                    <a:pt x="746" y="1018"/>
                  </a:lnTo>
                  <a:lnTo>
                    <a:pt x="764" y="1022"/>
                  </a:lnTo>
                  <a:lnTo>
                    <a:pt x="782" y="1026"/>
                  </a:lnTo>
                  <a:lnTo>
                    <a:pt x="804" y="1027"/>
                  </a:lnTo>
                  <a:lnTo>
                    <a:pt x="828" y="1027"/>
                  </a:lnTo>
                  <a:lnTo>
                    <a:pt x="857" y="1027"/>
                  </a:lnTo>
                  <a:lnTo>
                    <a:pt x="886" y="1026"/>
                  </a:lnTo>
                  <a:lnTo>
                    <a:pt x="913" y="1022"/>
                  </a:lnTo>
                  <a:lnTo>
                    <a:pt x="936" y="1020"/>
                  </a:lnTo>
                  <a:lnTo>
                    <a:pt x="958" y="1016"/>
                  </a:lnTo>
                  <a:lnTo>
                    <a:pt x="978" y="1016"/>
                  </a:lnTo>
                  <a:lnTo>
                    <a:pt x="996" y="1018"/>
                  </a:lnTo>
                  <a:lnTo>
                    <a:pt x="1005" y="1022"/>
                  </a:lnTo>
                  <a:lnTo>
                    <a:pt x="1013" y="1024"/>
                  </a:lnTo>
                  <a:lnTo>
                    <a:pt x="1022" y="1029"/>
                  </a:lnTo>
                  <a:lnTo>
                    <a:pt x="1031" y="1035"/>
                  </a:lnTo>
                  <a:lnTo>
                    <a:pt x="1047" y="1044"/>
                  </a:lnTo>
                  <a:lnTo>
                    <a:pt x="1064" y="1053"/>
                  </a:lnTo>
                  <a:lnTo>
                    <a:pt x="1080" y="1058"/>
                  </a:lnTo>
                  <a:lnTo>
                    <a:pt x="1094" y="1065"/>
                  </a:lnTo>
                  <a:lnTo>
                    <a:pt x="1107" y="1071"/>
                  </a:lnTo>
                  <a:lnTo>
                    <a:pt x="1116" y="1080"/>
                  </a:lnTo>
                  <a:lnTo>
                    <a:pt x="1120" y="1085"/>
                  </a:lnTo>
                  <a:lnTo>
                    <a:pt x="1122" y="1093"/>
                  </a:lnTo>
                  <a:lnTo>
                    <a:pt x="1123" y="1100"/>
                  </a:lnTo>
                  <a:lnTo>
                    <a:pt x="1123" y="1107"/>
                  </a:lnTo>
                  <a:lnTo>
                    <a:pt x="1122" y="1125"/>
                  </a:lnTo>
                  <a:lnTo>
                    <a:pt x="1122" y="1142"/>
                  </a:lnTo>
                  <a:lnTo>
                    <a:pt x="1122" y="1156"/>
                  </a:lnTo>
                  <a:lnTo>
                    <a:pt x="1120" y="1169"/>
                  </a:lnTo>
                  <a:lnTo>
                    <a:pt x="1120" y="1180"/>
                  </a:lnTo>
                  <a:lnTo>
                    <a:pt x="1120" y="1187"/>
                  </a:lnTo>
                  <a:lnTo>
                    <a:pt x="1120" y="1193"/>
                  </a:lnTo>
                  <a:lnTo>
                    <a:pt x="1120" y="1194"/>
                  </a:lnTo>
                  <a:lnTo>
                    <a:pt x="1122" y="1189"/>
                  </a:lnTo>
                  <a:lnTo>
                    <a:pt x="1123" y="1178"/>
                  </a:lnTo>
                  <a:lnTo>
                    <a:pt x="1127" y="1162"/>
                  </a:lnTo>
                  <a:lnTo>
                    <a:pt x="1131" y="1142"/>
                  </a:lnTo>
                  <a:lnTo>
                    <a:pt x="1134" y="1120"/>
                  </a:lnTo>
                  <a:lnTo>
                    <a:pt x="1138" y="1100"/>
                  </a:lnTo>
                  <a:lnTo>
                    <a:pt x="1140" y="1085"/>
                  </a:lnTo>
                  <a:lnTo>
                    <a:pt x="1140" y="1076"/>
                  </a:lnTo>
                  <a:lnTo>
                    <a:pt x="1136" y="1069"/>
                  </a:lnTo>
                  <a:lnTo>
                    <a:pt x="1127" y="1062"/>
                  </a:lnTo>
                  <a:lnTo>
                    <a:pt x="1116" y="1053"/>
                  </a:lnTo>
                  <a:lnTo>
                    <a:pt x="1102" y="1046"/>
                  </a:lnTo>
                  <a:lnTo>
                    <a:pt x="1085" y="1038"/>
                  </a:lnTo>
                  <a:lnTo>
                    <a:pt x="1069" y="1029"/>
                  </a:lnTo>
                  <a:lnTo>
                    <a:pt x="1053" y="1024"/>
                  </a:lnTo>
                  <a:lnTo>
                    <a:pt x="1036" y="1018"/>
                  </a:lnTo>
                  <a:lnTo>
                    <a:pt x="1022" y="1013"/>
                  </a:lnTo>
                  <a:lnTo>
                    <a:pt x="1007" y="1009"/>
                  </a:lnTo>
                  <a:lnTo>
                    <a:pt x="995" y="1004"/>
                  </a:lnTo>
                  <a:lnTo>
                    <a:pt x="980" y="1000"/>
                  </a:lnTo>
                  <a:lnTo>
                    <a:pt x="966" y="998"/>
                  </a:lnTo>
                  <a:lnTo>
                    <a:pt x="953" y="997"/>
                  </a:lnTo>
                  <a:lnTo>
                    <a:pt x="940" y="997"/>
                  </a:lnTo>
                  <a:lnTo>
                    <a:pt x="927" y="998"/>
                  </a:lnTo>
                  <a:lnTo>
                    <a:pt x="915" y="1000"/>
                  </a:lnTo>
                  <a:lnTo>
                    <a:pt x="904" y="1002"/>
                  </a:lnTo>
                  <a:lnTo>
                    <a:pt x="891" y="1004"/>
                  </a:lnTo>
                  <a:lnTo>
                    <a:pt x="880" y="1004"/>
                  </a:lnTo>
                  <a:lnTo>
                    <a:pt x="871" y="1004"/>
                  </a:lnTo>
                  <a:lnTo>
                    <a:pt x="864" y="1006"/>
                  </a:lnTo>
                  <a:lnTo>
                    <a:pt x="858" y="1006"/>
                  </a:lnTo>
                  <a:lnTo>
                    <a:pt x="857" y="1006"/>
                  </a:lnTo>
                  <a:lnTo>
                    <a:pt x="860" y="1004"/>
                  </a:lnTo>
                  <a:lnTo>
                    <a:pt x="869" y="1000"/>
                  </a:lnTo>
                  <a:lnTo>
                    <a:pt x="882" y="997"/>
                  </a:lnTo>
                  <a:lnTo>
                    <a:pt x="900" y="989"/>
                  </a:lnTo>
                  <a:lnTo>
                    <a:pt x="920" y="984"/>
                  </a:lnTo>
                  <a:lnTo>
                    <a:pt x="940" y="977"/>
                  </a:lnTo>
                  <a:lnTo>
                    <a:pt x="964" y="969"/>
                  </a:lnTo>
                  <a:lnTo>
                    <a:pt x="985" y="964"/>
                  </a:lnTo>
                  <a:lnTo>
                    <a:pt x="1007" y="958"/>
                  </a:lnTo>
                  <a:lnTo>
                    <a:pt x="1027" y="953"/>
                  </a:lnTo>
                  <a:lnTo>
                    <a:pt x="1047" y="948"/>
                  </a:lnTo>
                  <a:lnTo>
                    <a:pt x="1067" y="946"/>
                  </a:lnTo>
                  <a:lnTo>
                    <a:pt x="1085" y="944"/>
                  </a:lnTo>
                  <a:lnTo>
                    <a:pt x="1105" y="942"/>
                  </a:lnTo>
                  <a:lnTo>
                    <a:pt x="1122" y="942"/>
                  </a:lnTo>
                  <a:lnTo>
                    <a:pt x="1140" y="944"/>
                  </a:lnTo>
                  <a:lnTo>
                    <a:pt x="1154" y="948"/>
                  </a:lnTo>
                  <a:lnTo>
                    <a:pt x="1165" y="949"/>
                  </a:lnTo>
                  <a:lnTo>
                    <a:pt x="1176" y="953"/>
                  </a:lnTo>
                  <a:lnTo>
                    <a:pt x="1185" y="957"/>
                  </a:lnTo>
                  <a:lnTo>
                    <a:pt x="1194" y="960"/>
                  </a:lnTo>
                  <a:lnTo>
                    <a:pt x="1205" y="964"/>
                  </a:lnTo>
                  <a:lnTo>
                    <a:pt x="1220" y="967"/>
                  </a:lnTo>
                  <a:lnTo>
                    <a:pt x="1240" y="969"/>
                  </a:lnTo>
                  <a:lnTo>
                    <a:pt x="1261" y="971"/>
                  </a:lnTo>
                  <a:lnTo>
                    <a:pt x="1285" y="969"/>
                  </a:lnTo>
                  <a:lnTo>
                    <a:pt x="1309" y="967"/>
                  </a:lnTo>
                  <a:lnTo>
                    <a:pt x="1329" y="964"/>
                  </a:lnTo>
                  <a:lnTo>
                    <a:pt x="1348" y="960"/>
                  </a:lnTo>
                  <a:lnTo>
                    <a:pt x="1363" y="957"/>
                  </a:lnTo>
                  <a:lnTo>
                    <a:pt x="1374" y="955"/>
                  </a:lnTo>
                  <a:lnTo>
                    <a:pt x="1378" y="953"/>
                  </a:lnTo>
                  <a:lnTo>
                    <a:pt x="1254" y="964"/>
                  </a:lnTo>
                  <a:lnTo>
                    <a:pt x="1249" y="962"/>
                  </a:lnTo>
                  <a:lnTo>
                    <a:pt x="1234" y="957"/>
                  </a:lnTo>
                  <a:lnTo>
                    <a:pt x="1211" y="949"/>
                  </a:lnTo>
                  <a:lnTo>
                    <a:pt x="1183" y="942"/>
                  </a:lnTo>
                  <a:lnTo>
                    <a:pt x="1156" y="935"/>
                  </a:lnTo>
                  <a:lnTo>
                    <a:pt x="1129" y="928"/>
                  </a:lnTo>
                  <a:lnTo>
                    <a:pt x="1107" y="924"/>
                  </a:lnTo>
                  <a:lnTo>
                    <a:pt x="1091" y="922"/>
                  </a:lnTo>
                  <a:lnTo>
                    <a:pt x="1080" y="922"/>
                  </a:lnTo>
                  <a:lnTo>
                    <a:pt x="1069" y="920"/>
                  </a:lnTo>
                  <a:lnTo>
                    <a:pt x="1058" y="920"/>
                  </a:lnTo>
                  <a:lnTo>
                    <a:pt x="1047" y="920"/>
                  </a:lnTo>
                  <a:lnTo>
                    <a:pt x="1034" y="922"/>
                  </a:lnTo>
                  <a:lnTo>
                    <a:pt x="1020" y="926"/>
                  </a:lnTo>
                  <a:lnTo>
                    <a:pt x="1005" y="931"/>
                  </a:lnTo>
                  <a:lnTo>
                    <a:pt x="989" y="938"/>
                  </a:lnTo>
                  <a:lnTo>
                    <a:pt x="967" y="946"/>
                  </a:lnTo>
                  <a:lnTo>
                    <a:pt x="944" y="955"/>
                  </a:lnTo>
                  <a:lnTo>
                    <a:pt x="920" y="964"/>
                  </a:lnTo>
                  <a:lnTo>
                    <a:pt x="895" y="971"/>
                  </a:lnTo>
                  <a:lnTo>
                    <a:pt x="873" y="978"/>
                  </a:lnTo>
                  <a:lnTo>
                    <a:pt x="855" y="984"/>
                  </a:lnTo>
                  <a:lnTo>
                    <a:pt x="842" y="987"/>
                  </a:lnTo>
                  <a:lnTo>
                    <a:pt x="838" y="989"/>
                  </a:lnTo>
                  <a:lnTo>
                    <a:pt x="833" y="989"/>
                  </a:lnTo>
                  <a:lnTo>
                    <a:pt x="824" y="987"/>
                  </a:lnTo>
                  <a:lnTo>
                    <a:pt x="808" y="987"/>
                  </a:lnTo>
                  <a:lnTo>
                    <a:pt x="791" y="986"/>
                  </a:lnTo>
                  <a:lnTo>
                    <a:pt x="773" y="986"/>
                  </a:lnTo>
                  <a:lnTo>
                    <a:pt x="755" y="984"/>
                  </a:lnTo>
                  <a:lnTo>
                    <a:pt x="740" y="982"/>
                  </a:lnTo>
                  <a:lnTo>
                    <a:pt x="731" y="978"/>
                  </a:lnTo>
                  <a:lnTo>
                    <a:pt x="726" y="977"/>
                  </a:lnTo>
                  <a:lnTo>
                    <a:pt x="724" y="971"/>
                  </a:lnTo>
                  <a:lnTo>
                    <a:pt x="722" y="966"/>
                  </a:lnTo>
                  <a:lnTo>
                    <a:pt x="726" y="960"/>
                  </a:lnTo>
                  <a:lnTo>
                    <a:pt x="731" y="951"/>
                  </a:lnTo>
                  <a:lnTo>
                    <a:pt x="742" y="942"/>
                  </a:lnTo>
                  <a:lnTo>
                    <a:pt x="757" y="931"/>
                  </a:lnTo>
                  <a:lnTo>
                    <a:pt x="777" y="918"/>
                  </a:lnTo>
                  <a:lnTo>
                    <a:pt x="797" y="906"/>
                  </a:lnTo>
                  <a:lnTo>
                    <a:pt x="813" y="891"/>
                  </a:lnTo>
                  <a:lnTo>
                    <a:pt x="826" y="879"/>
                  </a:lnTo>
                  <a:lnTo>
                    <a:pt x="835" y="866"/>
                  </a:lnTo>
                  <a:lnTo>
                    <a:pt x="840" y="853"/>
                  </a:lnTo>
                  <a:lnTo>
                    <a:pt x="842" y="842"/>
                  </a:lnTo>
                  <a:lnTo>
                    <a:pt x="842" y="831"/>
                  </a:lnTo>
                  <a:lnTo>
                    <a:pt x="838" y="822"/>
                  </a:lnTo>
                  <a:lnTo>
                    <a:pt x="831" y="813"/>
                  </a:lnTo>
                  <a:lnTo>
                    <a:pt x="824" y="804"/>
                  </a:lnTo>
                  <a:lnTo>
                    <a:pt x="815" y="797"/>
                  </a:lnTo>
                  <a:lnTo>
                    <a:pt x="806" y="790"/>
                  </a:lnTo>
                  <a:lnTo>
                    <a:pt x="797" y="782"/>
                  </a:lnTo>
                  <a:lnTo>
                    <a:pt x="789" y="779"/>
                  </a:lnTo>
                  <a:lnTo>
                    <a:pt x="786" y="775"/>
                  </a:lnTo>
                  <a:lnTo>
                    <a:pt x="784" y="773"/>
                  </a:lnTo>
                  <a:lnTo>
                    <a:pt x="782" y="773"/>
                  </a:lnTo>
                  <a:lnTo>
                    <a:pt x="782" y="771"/>
                  </a:lnTo>
                  <a:lnTo>
                    <a:pt x="784" y="768"/>
                  </a:lnTo>
                  <a:lnTo>
                    <a:pt x="784" y="764"/>
                  </a:lnTo>
                  <a:lnTo>
                    <a:pt x="788" y="759"/>
                  </a:lnTo>
                  <a:lnTo>
                    <a:pt x="793" y="752"/>
                  </a:lnTo>
                  <a:lnTo>
                    <a:pt x="802" y="744"/>
                  </a:lnTo>
                  <a:lnTo>
                    <a:pt x="815" y="735"/>
                  </a:lnTo>
                  <a:lnTo>
                    <a:pt x="829" y="726"/>
                  </a:lnTo>
                  <a:lnTo>
                    <a:pt x="848" y="715"/>
                  </a:lnTo>
                  <a:lnTo>
                    <a:pt x="866" y="706"/>
                  </a:lnTo>
                  <a:lnTo>
                    <a:pt x="887" y="695"/>
                  </a:lnTo>
                  <a:lnTo>
                    <a:pt x="913" y="688"/>
                  </a:lnTo>
                  <a:lnTo>
                    <a:pt x="942" y="681"/>
                  </a:lnTo>
                  <a:lnTo>
                    <a:pt x="975" y="675"/>
                  </a:lnTo>
                  <a:lnTo>
                    <a:pt x="1015" y="672"/>
                  </a:lnTo>
                  <a:lnTo>
                    <a:pt x="1056" y="668"/>
                  </a:lnTo>
                  <a:lnTo>
                    <a:pt x="1100" y="666"/>
                  </a:lnTo>
                  <a:lnTo>
                    <a:pt x="1142" y="661"/>
                  </a:lnTo>
                  <a:lnTo>
                    <a:pt x="1181" y="655"/>
                  </a:lnTo>
                  <a:lnTo>
                    <a:pt x="1220" y="650"/>
                  </a:lnTo>
                  <a:lnTo>
                    <a:pt x="1252" y="641"/>
                  </a:lnTo>
                  <a:lnTo>
                    <a:pt x="1267" y="635"/>
                  </a:lnTo>
                  <a:lnTo>
                    <a:pt x="1279" y="630"/>
                  </a:lnTo>
                  <a:lnTo>
                    <a:pt x="1290" y="624"/>
                  </a:lnTo>
                  <a:lnTo>
                    <a:pt x="1299" y="617"/>
                  </a:lnTo>
                  <a:lnTo>
                    <a:pt x="1318" y="601"/>
                  </a:lnTo>
                  <a:lnTo>
                    <a:pt x="1339" y="581"/>
                  </a:lnTo>
                  <a:lnTo>
                    <a:pt x="1363" y="561"/>
                  </a:lnTo>
                  <a:lnTo>
                    <a:pt x="1385" y="537"/>
                  </a:lnTo>
                  <a:lnTo>
                    <a:pt x="1403" y="514"/>
                  </a:lnTo>
                  <a:lnTo>
                    <a:pt x="1419" y="490"/>
                  </a:lnTo>
                  <a:lnTo>
                    <a:pt x="1427" y="477"/>
                  </a:lnTo>
                  <a:lnTo>
                    <a:pt x="1430" y="467"/>
                  </a:lnTo>
                  <a:lnTo>
                    <a:pt x="1434" y="454"/>
                  </a:lnTo>
                  <a:lnTo>
                    <a:pt x="1434" y="443"/>
                  </a:lnTo>
                  <a:lnTo>
                    <a:pt x="1436" y="421"/>
                  </a:lnTo>
                  <a:lnTo>
                    <a:pt x="1437" y="399"/>
                  </a:lnTo>
                  <a:lnTo>
                    <a:pt x="1437" y="378"/>
                  </a:lnTo>
                  <a:lnTo>
                    <a:pt x="1436" y="356"/>
                  </a:lnTo>
                  <a:lnTo>
                    <a:pt x="1436" y="347"/>
                  </a:lnTo>
                  <a:lnTo>
                    <a:pt x="1432" y="338"/>
                  </a:lnTo>
                  <a:lnTo>
                    <a:pt x="1430" y="327"/>
                  </a:lnTo>
                  <a:lnTo>
                    <a:pt x="1425" y="320"/>
                  </a:lnTo>
                  <a:lnTo>
                    <a:pt x="1419" y="310"/>
                  </a:lnTo>
                  <a:lnTo>
                    <a:pt x="1412" y="303"/>
                  </a:lnTo>
                  <a:lnTo>
                    <a:pt x="1403" y="296"/>
                  </a:lnTo>
                  <a:lnTo>
                    <a:pt x="1392" y="289"/>
                  </a:lnTo>
                  <a:lnTo>
                    <a:pt x="1367" y="278"/>
                  </a:lnTo>
                  <a:lnTo>
                    <a:pt x="1339" y="265"/>
                  </a:lnTo>
                  <a:lnTo>
                    <a:pt x="1309" y="254"/>
                  </a:lnTo>
                  <a:lnTo>
                    <a:pt x="1278" y="243"/>
                  </a:lnTo>
                  <a:lnTo>
                    <a:pt x="1250" y="231"/>
                  </a:lnTo>
                  <a:lnTo>
                    <a:pt x="1225" y="218"/>
                  </a:lnTo>
                  <a:lnTo>
                    <a:pt x="1216" y="212"/>
                  </a:lnTo>
                  <a:lnTo>
                    <a:pt x="1207" y="205"/>
                  </a:lnTo>
                  <a:lnTo>
                    <a:pt x="1201" y="200"/>
                  </a:lnTo>
                  <a:lnTo>
                    <a:pt x="1198" y="193"/>
                  </a:lnTo>
                  <a:lnTo>
                    <a:pt x="1194" y="185"/>
                  </a:lnTo>
                  <a:lnTo>
                    <a:pt x="1194" y="178"/>
                  </a:lnTo>
                  <a:lnTo>
                    <a:pt x="1194" y="169"/>
                  </a:lnTo>
                  <a:lnTo>
                    <a:pt x="1194" y="158"/>
                  </a:lnTo>
                  <a:lnTo>
                    <a:pt x="1198" y="147"/>
                  </a:lnTo>
                  <a:lnTo>
                    <a:pt x="1201" y="136"/>
                  </a:lnTo>
                  <a:lnTo>
                    <a:pt x="1205" y="125"/>
                  </a:lnTo>
                  <a:lnTo>
                    <a:pt x="1212" y="114"/>
                  </a:lnTo>
                  <a:lnTo>
                    <a:pt x="1220" y="104"/>
                  </a:lnTo>
                  <a:lnTo>
                    <a:pt x="1227" y="93"/>
                  </a:lnTo>
                  <a:lnTo>
                    <a:pt x="1236" y="82"/>
                  </a:lnTo>
                  <a:lnTo>
                    <a:pt x="1247" y="73"/>
                  </a:lnTo>
                  <a:lnTo>
                    <a:pt x="1260" y="65"/>
                  </a:lnTo>
                  <a:lnTo>
                    <a:pt x="1272" y="58"/>
                  </a:lnTo>
                  <a:lnTo>
                    <a:pt x="1287" y="53"/>
                  </a:lnTo>
                  <a:lnTo>
                    <a:pt x="1303" y="49"/>
                  </a:lnTo>
                  <a:lnTo>
                    <a:pt x="1336" y="42"/>
                  </a:lnTo>
                  <a:lnTo>
                    <a:pt x="1367" y="35"/>
                  </a:lnTo>
                  <a:lnTo>
                    <a:pt x="1396" y="26"/>
                  </a:lnTo>
                  <a:lnTo>
                    <a:pt x="1423" y="18"/>
                  </a:lnTo>
                  <a:lnTo>
                    <a:pt x="1445" y="11"/>
                  </a:lnTo>
                  <a:lnTo>
                    <a:pt x="1461" y="6"/>
                  </a:lnTo>
                  <a:lnTo>
                    <a:pt x="1472" y="2"/>
                  </a:lnTo>
                  <a:lnTo>
                    <a:pt x="1476" y="0"/>
                  </a:lnTo>
                  <a:lnTo>
                    <a:pt x="1287" y="38"/>
                  </a:lnTo>
                  <a:lnTo>
                    <a:pt x="1283" y="42"/>
                  </a:lnTo>
                  <a:lnTo>
                    <a:pt x="1272" y="47"/>
                  </a:lnTo>
                  <a:lnTo>
                    <a:pt x="1258" y="55"/>
                  </a:lnTo>
                  <a:lnTo>
                    <a:pt x="1240" y="64"/>
                  </a:lnTo>
                  <a:lnTo>
                    <a:pt x="1223" y="75"/>
                  </a:lnTo>
                  <a:lnTo>
                    <a:pt x="1207" y="85"/>
                  </a:lnTo>
                  <a:lnTo>
                    <a:pt x="1196" y="95"/>
                  </a:lnTo>
                  <a:lnTo>
                    <a:pt x="1191" y="104"/>
                  </a:lnTo>
                  <a:lnTo>
                    <a:pt x="1189" y="111"/>
                  </a:lnTo>
                  <a:lnTo>
                    <a:pt x="1183" y="122"/>
                  </a:lnTo>
                  <a:lnTo>
                    <a:pt x="1178" y="133"/>
                  </a:lnTo>
                  <a:lnTo>
                    <a:pt x="1172" y="144"/>
                  </a:lnTo>
                  <a:lnTo>
                    <a:pt x="1169" y="158"/>
                  </a:lnTo>
                  <a:lnTo>
                    <a:pt x="1167" y="171"/>
                  </a:lnTo>
                  <a:lnTo>
                    <a:pt x="1169" y="178"/>
                  </a:lnTo>
                  <a:lnTo>
                    <a:pt x="1171" y="185"/>
                  </a:lnTo>
                  <a:lnTo>
                    <a:pt x="1172" y="193"/>
                  </a:lnTo>
                  <a:lnTo>
                    <a:pt x="1178" y="200"/>
                  </a:lnTo>
                  <a:lnTo>
                    <a:pt x="1189" y="212"/>
                  </a:lnTo>
                  <a:lnTo>
                    <a:pt x="1200" y="225"/>
                  </a:lnTo>
                  <a:lnTo>
                    <a:pt x="1212" y="234"/>
                  </a:lnTo>
                  <a:lnTo>
                    <a:pt x="1225" y="243"/>
                  </a:lnTo>
                  <a:lnTo>
                    <a:pt x="1238" y="249"/>
                  </a:lnTo>
                  <a:lnTo>
                    <a:pt x="1250" y="254"/>
                  </a:lnTo>
                  <a:lnTo>
                    <a:pt x="1265" y="260"/>
                  </a:lnTo>
                  <a:lnTo>
                    <a:pt x="1281" y="263"/>
                  </a:lnTo>
                  <a:lnTo>
                    <a:pt x="1296" y="267"/>
                  </a:lnTo>
                  <a:lnTo>
                    <a:pt x="1312" y="272"/>
                  </a:lnTo>
                  <a:lnTo>
                    <a:pt x="1327" y="278"/>
                  </a:lnTo>
                  <a:lnTo>
                    <a:pt x="1341" y="283"/>
                  </a:lnTo>
                  <a:lnTo>
                    <a:pt x="1354" y="291"/>
                  </a:lnTo>
                  <a:lnTo>
                    <a:pt x="1367" y="298"/>
                  </a:lnTo>
                  <a:lnTo>
                    <a:pt x="1376" y="305"/>
                  </a:lnTo>
                  <a:lnTo>
                    <a:pt x="1383" y="316"/>
                  </a:lnTo>
                  <a:lnTo>
                    <a:pt x="1390" y="325"/>
                  </a:lnTo>
                  <a:lnTo>
                    <a:pt x="1397" y="332"/>
                  </a:lnTo>
                  <a:lnTo>
                    <a:pt x="1405" y="341"/>
                  </a:lnTo>
                  <a:lnTo>
                    <a:pt x="1412" y="352"/>
                  </a:lnTo>
                  <a:lnTo>
                    <a:pt x="1416" y="365"/>
                  </a:lnTo>
                  <a:lnTo>
                    <a:pt x="1419" y="381"/>
                  </a:lnTo>
                  <a:lnTo>
                    <a:pt x="1419" y="399"/>
                  </a:lnTo>
                  <a:lnTo>
                    <a:pt x="1416" y="425"/>
                  </a:lnTo>
                  <a:lnTo>
                    <a:pt x="1408" y="448"/>
                  </a:lnTo>
                  <a:lnTo>
                    <a:pt x="1401" y="467"/>
                  </a:lnTo>
                  <a:lnTo>
                    <a:pt x="1392" y="483"/>
                  </a:lnTo>
                  <a:lnTo>
                    <a:pt x="1383" y="496"/>
                  </a:lnTo>
                  <a:lnTo>
                    <a:pt x="1374" y="505"/>
                  </a:lnTo>
                  <a:lnTo>
                    <a:pt x="1365" y="516"/>
                  </a:lnTo>
                  <a:lnTo>
                    <a:pt x="1354" y="525"/>
                  </a:lnTo>
                  <a:lnTo>
                    <a:pt x="1345" y="537"/>
                  </a:lnTo>
                  <a:lnTo>
                    <a:pt x="1334" y="550"/>
                  </a:lnTo>
                  <a:lnTo>
                    <a:pt x="1323" y="565"/>
                  </a:lnTo>
                  <a:lnTo>
                    <a:pt x="1309" y="579"/>
                  </a:lnTo>
                  <a:lnTo>
                    <a:pt x="1292" y="594"/>
                  </a:lnTo>
                  <a:lnTo>
                    <a:pt x="1283" y="601"/>
                  </a:lnTo>
                  <a:lnTo>
                    <a:pt x="1272" y="608"/>
                  </a:lnTo>
                  <a:lnTo>
                    <a:pt x="1260" y="615"/>
                  </a:lnTo>
                  <a:lnTo>
                    <a:pt x="1247" y="621"/>
                  </a:lnTo>
                  <a:lnTo>
                    <a:pt x="1232" y="626"/>
                  </a:lnTo>
                  <a:lnTo>
                    <a:pt x="1216" y="632"/>
                  </a:lnTo>
                  <a:lnTo>
                    <a:pt x="1198" y="635"/>
                  </a:lnTo>
                  <a:lnTo>
                    <a:pt x="1178" y="639"/>
                  </a:lnTo>
                  <a:lnTo>
                    <a:pt x="1138" y="644"/>
                  </a:lnTo>
                  <a:lnTo>
                    <a:pt x="1103" y="648"/>
                  </a:lnTo>
                  <a:lnTo>
                    <a:pt x="1073" y="650"/>
                  </a:lnTo>
                  <a:lnTo>
                    <a:pt x="1047" y="652"/>
                  </a:lnTo>
                  <a:lnTo>
                    <a:pt x="1025" y="652"/>
                  </a:lnTo>
                  <a:lnTo>
                    <a:pt x="1011" y="652"/>
                  </a:lnTo>
                  <a:lnTo>
                    <a:pt x="1002" y="652"/>
                  </a:lnTo>
                  <a:lnTo>
                    <a:pt x="998" y="652"/>
                  </a:lnTo>
                  <a:lnTo>
                    <a:pt x="998" y="650"/>
                  </a:lnTo>
                  <a:lnTo>
                    <a:pt x="1000" y="643"/>
                  </a:lnTo>
                  <a:lnTo>
                    <a:pt x="1002" y="632"/>
                  </a:lnTo>
                  <a:lnTo>
                    <a:pt x="1005" y="617"/>
                  </a:lnTo>
                  <a:lnTo>
                    <a:pt x="1009" y="601"/>
                  </a:lnTo>
                  <a:lnTo>
                    <a:pt x="1016" y="581"/>
                  </a:lnTo>
                  <a:lnTo>
                    <a:pt x="1024" y="561"/>
                  </a:lnTo>
                  <a:lnTo>
                    <a:pt x="1033" y="539"/>
                  </a:lnTo>
                  <a:lnTo>
                    <a:pt x="1044" y="517"/>
                  </a:lnTo>
                  <a:lnTo>
                    <a:pt x="1049" y="496"/>
                  </a:lnTo>
                  <a:lnTo>
                    <a:pt x="1051" y="474"/>
                  </a:lnTo>
                  <a:lnTo>
                    <a:pt x="1051" y="452"/>
                  </a:lnTo>
                  <a:lnTo>
                    <a:pt x="1049" y="441"/>
                  </a:lnTo>
                  <a:lnTo>
                    <a:pt x="1047" y="432"/>
                  </a:lnTo>
                  <a:lnTo>
                    <a:pt x="1044" y="421"/>
                  </a:lnTo>
                  <a:lnTo>
                    <a:pt x="1038" y="412"/>
                  </a:lnTo>
                  <a:lnTo>
                    <a:pt x="1033" y="403"/>
                  </a:lnTo>
                  <a:lnTo>
                    <a:pt x="1027" y="394"/>
                  </a:lnTo>
                  <a:lnTo>
                    <a:pt x="1020" y="387"/>
                  </a:lnTo>
                  <a:lnTo>
                    <a:pt x="1011" y="379"/>
                  </a:lnTo>
                  <a:lnTo>
                    <a:pt x="995" y="365"/>
                  </a:lnTo>
                  <a:lnTo>
                    <a:pt x="980" y="354"/>
                  </a:lnTo>
                  <a:lnTo>
                    <a:pt x="969" y="343"/>
                  </a:lnTo>
                  <a:lnTo>
                    <a:pt x="956" y="334"/>
                  </a:lnTo>
                  <a:lnTo>
                    <a:pt x="942" y="327"/>
                  </a:lnTo>
                  <a:lnTo>
                    <a:pt x="924" y="320"/>
                  </a:lnTo>
                  <a:lnTo>
                    <a:pt x="904" y="314"/>
                  </a:lnTo>
                  <a:lnTo>
                    <a:pt x="877" y="309"/>
                  </a:lnTo>
                  <a:lnTo>
                    <a:pt x="849" y="305"/>
                  </a:lnTo>
                  <a:lnTo>
                    <a:pt x="829" y="301"/>
                  </a:lnTo>
                  <a:lnTo>
                    <a:pt x="813" y="300"/>
                  </a:lnTo>
                  <a:lnTo>
                    <a:pt x="799" y="298"/>
                  </a:lnTo>
                  <a:lnTo>
                    <a:pt x="786" y="298"/>
                  </a:lnTo>
                  <a:lnTo>
                    <a:pt x="771" y="294"/>
                  </a:lnTo>
                  <a:lnTo>
                    <a:pt x="755" y="291"/>
                  </a:lnTo>
                  <a:lnTo>
                    <a:pt x="731" y="287"/>
                  </a:lnTo>
                  <a:lnTo>
                    <a:pt x="706" y="278"/>
                  </a:lnTo>
                  <a:lnTo>
                    <a:pt x="679" y="265"/>
                  </a:lnTo>
                  <a:lnTo>
                    <a:pt x="653" y="252"/>
                  </a:lnTo>
                  <a:lnTo>
                    <a:pt x="630" y="236"/>
                  </a:lnTo>
                  <a:lnTo>
                    <a:pt x="608" y="223"/>
                  </a:lnTo>
                  <a:lnTo>
                    <a:pt x="592" y="211"/>
                  </a:lnTo>
                  <a:lnTo>
                    <a:pt x="583" y="203"/>
                  </a:lnTo>
                  <a:lnTo>
                    <a:pt x="577" y="200"/>
                  </a:lnTo>
                  <a:lnTo>
                    <a:pt x="577" y="198"/>
                  </a:lnTo>
                  <a:lnTo>
                    <a:pt x="577" y="194"/>
                  </a:lnTo>
                  <a:lnTo>
                    <a:pt x="577" y="187"/>
                  </a:lnTo>
                  <a:lnTo>
                    <a:pt x="577" y="180"/>
                  </a:lnTo>
                  <a:lnTo>
                    <a:pt x="579" y="173"/>
                  </a:lnTo>
                  <a:lnTo>
                    <a:pt x="583" y="165"/>
                  </a:lnTo>
                  <a:lnTo>
                    <a:pt x="588" y="160"/>
                  </a:lnTo>
                  <a:lnTo>
                    <a:pt x="597" y="154"/>
                  </a:lnTo>
                  <a:lnTo>
                    <a:pt x="608" y="151"/>
                  </a:lnTo>
                  <a:lnTo>
                    <a:pt x="619" y="145"/>
                  </a:lnTo>
                  <a:lnTo>
                    <a:pt x="632" y="142"/>
                  </a:lnTo>
                  <a:lnTo>
                    <a:pt x="644" y="136"/>
                  </a:lnTo>
                  <a:lnTo>
                    <a:pt x="655" y="133"/>
                  </a:lnTo>
                  <a:lnTo>
                    <a:pt x="662" y="129"/>
                  </a:lnTo>
                  <a:lnTo>
                    <a:pt x="668" y="127"/>
                  </a:lnTo>
                  <a:lnTo>
                    <a:pt x="671" y="125"/>
                  </a:lnTo>
                  <a:lnTo>
                    <a:pt x="555" y="154"/>
                  </a:lnTo>
                  <a:lnTo>
                    <a:pt x="554" y="154"/>
                  </a:lnTo>
                  <a:lnTo>
                    <a:pt x="552" y="156"/>
                  </a:lnTo>
                  <a:lnTo>
                    <a:pt x="548" y="158"/>
                  </a:lnTo>
                  <a:lnTo>
                    <a:pt x="544" y="162"/>
                  </a:lnTo>
                  <a:lnTo>
                    <a:pt x="543" y="165"/>
                  </a:lnTo>
                  <a:lnTo>
                    <a:pt x="541" y="171"/>
                  </a:lnTo>
                  <a:lnTo>
                    <a:pt x="541" y="178"/>
                  </a:lnTo>
                  <a:lnTo>
                    <a:pt x="543" y="187"/>
                  </a:lnTo>
                  <a:lnTo>
                    <a:pt x="548" y="196"/>
                  </a:lnTo>
                  <a:lnTo>
                    <a:pt x="555" y="205"/>
                  </a:lnTo>
                  <a:lnTo>
                    <a:pt x="563" y="214"/>
                  </a:lnTo>
                  <a:lnTo>
                    <a:pt x="573" y="223"/>
                  </a:lnTo>
                  <a:lnTo>
                    <a:pt x="584" y="232"/>
                  </a:lnTo>
                  <a:lnTo>
                    <a:pt x="595" y="240"/>
                  </a:lnTo>
                  <a:lnTo>
                    <a:pt x="606" y="245"/>
                  </a:lnTo>
                  <a:lnTo>
                    <a:pt x="617" y="251"/>
                  </a:lnTo>
                  <a:lnTo>
                    <a:pt x="628" y="256"/>
                  </a:lnTo>
                  <a:lnTo>
                    <a:pt x="641" y="265"/>
                  </a:lnTo>
                  <a:lnTo>
                    <a:pt x="655" y="272"/>
                  </a:lnTo>
                  <a:lnTo>
                    <a:pt x="671" y="281"/>
                  </a:lnTo>
                  <a:lnTo>
                    <a:pt x="690" y="291"/>
                  </a:lnTo>
                  <a:lnTo>
                    <a:pt x="706" y="298"/>
                  </a:lnTo>
                  <a:lnTo>
                    <a:pt x="724" y="303"/>
                  </a:lnTo>
                  <a:lnTo>
                    <a:pt x="742" y="305"/>
                  </a:lnTo>
                  <a:lnTo>
                    <a:pt x="759" y="307"/>
                  </a:lnTo>
                  <a:lnTo>
                    <a:pt x="775" y="309"/>
                  </a:lnTo>
                  <a:lnTo>
                    <a:pt x="791" y="312"/>
                  </a:lnTo>
                  <a:lnTo>
                    <a:pt x="809" y="314"/>
                  </a:lnTo>
                  <a:lnTo>
                    <a:pt x="826" y="318"/>
                  </a:lnTo>
                  <a:lnTo>
                    <a:pt x="842" y="321"/>
                  </a:lnTo>
                  <a:lnTo>
                    <a:pt x="860" y="325"/>
                  </a:lnTo>
                  <a:lnTo>
                    <a:pt x="877" y="329"/>
                  </a:lnTo>
                  <a:lnTo>
                    <a:pt x="893" y="330"/>
                  </a:lnTo>
                  <a:lnTo>
                    <a:pt x="909" y="334"/>
                  </a:lnTo>
                  <a:lnTo>
                    <a:pt x="926" y="338"/>
                  </a:lnTo>
                  <a:lnTo>
                    <a:pt x="940" y="341"/>
                  </a:lnTo>
                  <a:lnTo>
                    <a:pt x="953" y="345"/>
                  </a:lnTo>
                  <a:lnTo>
                    <a:pt x="967" y="352"/>
                  </a:lnTo>
                  <a:lnTo>
                    <a:pt x="978" y="361"/>
                  </a:lnTo>
                  <a:lnTo>
                    <a:pt x="989" y="372"/>
                  </a:lnTo>
                  <a:lnTo>
                    <a:pt x="998" y="385"/>
                  </a:lnTo>
                  <a:lnTo>
                    <a:pt x="1005" y="398"/>
                  </a:lnTo>
                  <a:lnTo>
                    <a:pt x="1013" y="408"/>
                  </a:lnTo>
                  <a:lnTo>
                    <a:pt x="1018" y="418"/>
                  </a:lnTo>
                  <a:lnTo>
                    <a:pt x="1024" y="428"/>
                  </a:lnTo>
                  <a:lnTo>
                    <a:pt x="1027" y="438"/>
                  </a:lnTo>
                  <a:lnTo>
                    <a:pt x="1029" y="447"/>
                  </a:lnTo>
                  <a:lnTo>
                    <a:pt x="1031" y="456"/>
                  </a:lnTo>
                  <a:lnTo>
                    <a:pt x="1029" y="467"/>
                  </a:lnTo>
                  <a:lnTo>
                    <a:pt x="1027" y="476"/>
                  </a:lnTo>
                  <a:lnTo>
                    <a:pt x="1024" y="487"/>
                  </a:lnTo>
                  <a:lnTo>
                    <a:pt x="1020" y="497"/>
                  </a:lnTo>
                  <a:lnTo>
                    <a:pt x="1016" y="510"/>
                  </a:lnTo>
                  <a:lnTo>
                    <a:pt x="1011" y="523"/>
                  </a:lnTo>
                  <a:lnTo>
                    <a:pt x="1007" y="536"/>
                  </a:lnTo>
                  <a:lnTo>
                    <a:pt x="1005" y="550"/>
                  </a:lnTo>
                  <a:lnTo>
                    <a:pt x="1002" y="565"/>
                  </a:lnTo>
                  <a:lnTo>
                    <a:pt x="996" y="581"/>
                  </a:lnTo>
                  <a:lnTo>
                    <a:pt x="991" y="597"/>
                  </a:lnTo>
                  <a:lnTo>
                    <a:pt x="985" y="614"/>
                  </a:lnTo>
                  <a:lnTo>
                    <a:pt x="980" y="628"/>
                  </a:lnTo>
                  <a:lnTo>
                    <a:pt x="976" y="639"/>
                  </a:lnTo>
                  <a:lnTo>
                    <a:pt x="973" y="646"/>
                  </a:lnTo>
                  <a:lnTo>
                    <a:pt x="973" y="648"/>
                  </a:lnTo>
                  <a:lnTo>
                    <a:pt x="971" y="648"/>
                  </a:lnTo>
                  <a:lnTo>
                    <a:pt x="967" y="648"/>
                  </a:lnTo>
                  <a:lnTo>
                    <a:pt x="960" y="648"/>
                  </a:lnTo>
                  <a:lnTo>
                    <a:pt x="951" y="650"/>
                  </a:lnTo>
                  <a:lnTo>
                    <a:pt x="940" y="650"/>
                  </a:lnTo>
                  <a:lnTo>
                    <a:pt x="927" y="654"/>
                  </a:lnTo>
                  <a:lnTo>
                    <a:pt x="915" y="657"/>
                  </a:lnTo>
                  <a:lnTo>
                    <a:pt x="898" y="661"/>
                  </a:lnTo>
                  <a:lnTo>
                    <a:pt x="884" y="666"/>
                  </a:lnTo>
                  <a:lnTo>
                    <a:pt x="869" y="672"/>
                  </a:lnTo>
                  <a:lnTo>
                    <a:pt x="857" y="677"/>
                  </a:lnTo>
                  <a:lnTo>
                    <a:pt x="844" y="681"/>
                  </a:lnTo>
                  <a:lnTo>
                    <a:pt x="833" y="686"/>
                  </a:lnTo>
                  <a:lnTo>
                    <a:pt x="820" y="692"/>
                  </a:lnTo>
                  <a:lnTo>
                    <a:pt x="806" y="701"/>
                  </a:lnTo>
                  <a:lnTo>
                    <a:pt x="793" y="710"/>
                  </a:lnTo>
                  <a:lnTo>
                    <a:pt x="780" y="721"/>
                  </a:lnTo>
                  <a:lnTo>
                    <a:pt x="769" y="730"/>
                  </a:lnTo>
                  <a:lnTo>
                    <a:pt x="760" y="737"/>
                  </a:lnTo>
                  <a:lnTo>
                    <a:pt x="753" y="744"/>
                  </a:lnTo>
                  <a:lnTo>
                    <a:pt x="742" y="750"/>
                  </a:lnTo>
                  <a:lnTo>
                    <a:pt x="731" y="755"/>
                  </a:lnTo>
                  <a:lnTo>
                    <a:pt x="719" y="757"/>
                  </a:lnTo>
                  <a:lnTo>
                    <a:pt x="701" y="757"/>
                  </a:lnTo>
                  <a:lnTo>
                    <a:pt x="681" y="757"/>
                  </a:lnTo>
                  <a:lnTo>
                    <a:pt x="664" y="757"/>
                  </a:lnTo>
                  <a:lnTo>
                    <a:pt x="650" y="757"/>
                  </a:lnTo>
                  <a:lnTo>
                    <a:pt x="635" y="757"/>
                  </a:lnTo>
                  <a:lnTo>
                    <a:pt x="621" y="757"/>
                  </a:lnTo>
                  <a:lnTo>
                    <a:pt x="604" y="757"/>
                  </a:lnTo>
                  <a:lnTo>
                    <a:pt x="584" y="755"/>
                  </a:lnTo>
                  <a:lnTo>
                    <a:pt x="563" y="755"/>
                  </a:lnTo>
                  <a:lnTo>
                    <a:pt x="539" y="753"/>
                  </a:lnTo>
                  <a:lnTo>
                    <a:pt x="521" y="755"/>
                  </a:lnTo>
                  <a:lnTo>
                    <a:pt x="508" y="755"/>
                  </a:lnTo>
                  <a:lnTo>
                    <a:pt x="495" y="753"/>
                  </a:lnTo>
                  <a:lnTo>
                    <a:pt x="486" y="752"/>
                  </a:lnTo>
                  <a:lnTo>
                    <a:pt x="475" y="748"/>
                  </a:lnTo>
                  <a:lnTo>
                    <a:pt x="463" y="741"/>
                  </a:lnTo>
                  <a:lnTo>
                    <a:pt x="450" y="730"/>
                  </a:lnTo>
                  <a:lnTo>
                    <a:pt x="434" y="715"/>
                  </a:lnTo>
                  <a:lnTo>
                    <a:pt x="419" y="703"/>
                  </a:lnTo>
                  <a:lnTo>
                    <a:pt x="407" y="692"/>
                  </a:lnTo>
                  <a:lnTo>
                    <a:pt x="394" y="681"/>
                  </a:lnTo>
                  <a:lnTo>
                    <a:pt x="383" y="672"/>
                  </a:lnTo>
                  <a:lnTo>
                    <a:pt x="376" y="664"/>
                  </a:lnTo>
                  <a:lnTo>
                    <a:pt x="370" y="661"/>
                  </a:lnTo>
                  <a:lnTo>
                    <a:pt x="368" y="659"/>
                  </a:lnTo>
                  <a:lnTo>
                    <a:pt x="370" y="657"/>
                  </a:lnTo>
                  <a:lnTo>
                    <a:pt x="374" y="655"/>
                  </a:lnTo>
                  <a:lnTo>
                    <a:pt x="377" y="652"/>
                  </a:lnTo>
                  <a:lnTo>
                    <a:pt x="385" y="646"/>
                  </a:lnTo>
                  <a:lnTo>
                    <a:pt x="396" y="639"/>
                  </a:lnTo>
                  <a:lnTo>
                    <a:pt x="407" y="630"/>
                  </a:lnTo>
                  <a:lnTo>
                    <a:pt x="423" y="619"/>
                  </a:lnTo>
                  <a:lnTo>
                    <a:pt x="439" y="605"/>
                  </a:lnTo>
                  <a:lnTo>
                    <a:pt x="457" y="588"/>
                  </a:lnTo>
                  <a:lnTo>
                    <a:pt x="474" y="570"/>
                  </a:lnTo>
                  <a:lnTo>
                    <a:pt x="488" y="554"/>
                  </a:lnTo>
                  <a:lnTo>
                    <a:pt x="497" y="536"/>
                  </a:lnTo>
                  <a:lnTo>
                    <a:pt x="501" y="526"/>
                  </a:lnTo>
                  <a:lnTo>
                    <a:pt x="505" y="519"/>
                  </a:lnTo>
                  <a:lnTo>
                    <a:pt x="505" y="510"/>
                  </a:lnTo>
                  <a:lnTo>
                    <a:pt x="505" y="501"/>
                  </a:lnTo>
                  <a:lnTo>
                    <a:pt x="505" y="494"/>
                  </a:lnTo>
                  <a:lnTo>
                    <a:pt x="501" y="487"/>
                  </a:lnTo>
                  <a:lnTo>
                    <a:pt x="497" y="479"/>
                  </a:lnTo>
                  <a:lnTo>
                    <a:pt x="492" y="472"/>
                  </a:lnTo>
                  <a:lnTo>
                    <a:pt x="477" y="459"/>
                  </a:lnTo>
                  <a:lnTo>
                    <a:pt x="465" y="450"/>
                  </a:lnTo>
                  <a:lnTo>
                    <a:pt x="452" y="443"/>
                  </a:lnTo>
                  <a:lnTo>
                    <a:pt x="437" y="436"/>
                  </a:lnTo>
                  <a:lnTo>
                    <a:pt x="423" y="430"/>
                  </a:lnTo>
                  <a:lnTo>
                    <a:pt x="407" y="427"/>
                  </a:lnTo>
                  <a:lnTo>
                    <a:pt x="388" y="423"/>
                  </a:lnTo>
                  <a:lnTo>
                    <a:pt x="367" y="421"/>
                  </a:lnTo>
                  <a:lnTo>
                    <a:pt x="343" y="419"/>
                  </a:lnTo>
                  <a:lnTo>
                    <a:pt x="321" y="419"/>
                  </a:lnTo>
                  <a:lnTo>
                    <a:pt x="299" y="421"/>
                  </a:lnTo>
                  <a:lnTo>
                    <a:pt x="278" y="423"/>
                  </a:lnTo>
                  <a:lnTo>
                    <a:pt x="258" y="423"/>
                  </a:lnTo>
                  <a:lnTo>
                    <a:pt x="238" y="419"/>
                  </a:lnTo>
                  <a:lnTo>
                    <a:pt x="229" y="418"/>
                  </a:lnTo>
                  <a:lnTo>
                    <a:pt x="221" y="414"/>
                  </a:lnTo>
                  <a:lnTo>
                    <a:pt x="212" y="410"/>
                  </a:lnTo>
                  <a:lnTo>
                    <a:pt x="205" y="405"/>
                  </a:lnTo>
                  <a:lnTo>
                    <a:pt x="194" y="394"/>
                  </a:lnTo>
                  <a:lnTo>
                    <a:pt x="189" y="383"/>
                  </a:lnTo>
                  <a:lnTo>
                    <a:pt x="185" y="374"/>
                  </a:lnTo>
                  <a:lnTo>
                    <a:pt x="185" y="363"/>
                  </a:lnTo>
                  <a:lnTo>
                    <a:pt x="187" y="352"/>
                  </a:lnTo>
                  <a:lnTo>
                    <a:pt x="189" y="341"/>
                  </a:lnTo>
                  <a:lnTo>
                    <a:pt x="187" y="327"/>
                  </a:lnTo>
                  <a:lnTo>
                    <a:pt x="183" y="312"/>
                  </a:lnTo>
                  <a:lnTo>
                    <a:pt x="180" y="303"/>
                  </a:lnTo>
                  <a:lnTo>
                    <a:pt x="174" y="296"/>
                  </a:lnTo>
                  <a:lnTo>
                    <a:pt x="167" y="289"/>
                  </a:lnTo>
                  <a:lnTo>
                    <a:pt x="158" y="283"/>
                  </a:lnTo>
                  <a:lnTo>
                    <a:pt x="138" y="271"/>
                  </a:lnTo>
                  <a:lnTo>
                    <a:pt x="118" y="263"/>
                  </a:lnTo>
                  <a:lnTo>
                    <a:pt x="100" y="256"/>
                  </a:lnTo>
                  <a:lnTo>
                    <a:pt x="83" y="252"/>
                  </a:lnTo>
                  <a:lnTo>
                    <a:pt x="78" y="252"/>
                  </a:lnTo>
                  <a:lnTo>
                    <a:pt x="74" y="252"/>
                  </a:lnTo>
                  <a:lnTo>
                    <a:pt x="73" y="252"/>
                  </a:lnTo>
                  <a:lnTo>
                    <a:pt x="74" y="254"/>
                  </a:lnTo>
                  <a:lnTo>
                    <a:pt x="80" y="258"/>
                  </a:lnTo>
                  <a:lnTo>
                    <a:pt x="87" y="260"/>
                  </a:lnTo>
                  <a:lnTo>
                    <a:pt x="98" y="263"/>
                  </a:lnTo>
                  <a:lnTo>
                    <a:pt x="109" y="267"/>
                  </a:lnTo>
                  <a:lnTo>
                    <a:pt x="120" y="274"/>
                  </a:lnTo>
                  <a:lnTo>
                    <a:pt x="132" y="281"/>
                  </a:lnTo>
                  <a:lnTo>
                    <a:pt x="143" y="292"/>
                  </a:lnTo>
                  <a:lnTo>
                    <a:pt x="154" y="305"/>
                  </a:lnTo>
                  <a:lnTo>
                    <a:pt x="161" y="320"/>
                  </a:lnTo>
                  <a:lnTo>
                    <a:pt x="167" y="334"/>
                  </a:lnTo>
                  <a:lnTo>
                    <a:pt x="169" y="345"/>
                  </a:lnTo>
                  <a:lnTo>
                    <a:pt x="169" y="356"/>
                  </a:lnTo>
                  <a:lnTo>
                    <a:pt x="167" y="367"/>
                  </a:lnTo>
                  <a:lnTo>
                    <a:pt x="167" y="376"/>
                  </a:lnTo>
                  <a:lnTo>
                    <a:pt x="169" y="385"/>
                  </a:lnTo>
                  <a:lnTo>
                    <a:pt x="174" y="396"/>
                  </a:lnTo>
                  <a:lnTo>
                    <a:pt x="178" y="405"/>
                  </a:lnTo>
                  <a:lnTo>
                    <a:pt x="180" y="410"/>
                  </a:lnTo>
                  <a:lnTo>
                    <a:pt x="181" y="418"/>
                  </a:lnTo>
                  <a:lnTo>
                    <a:pt x="181" y="421"/>
                  </a:lnTo>
                  <a:lnTo>
                    <a:pt x="183" y="425"/>
                  </a:lnTo>
                  <a:lnTo>
                    <a:pt x="189" y="427"/>
                  </a:lnTo>
                  <a:lnTo>
                    <a:pt x="196" y="428"/>
                  </a:lnTo>
                  <a:lnTo>
                    <a:pt x="209" y="430"/>
                  </a:lnTo>
                  <a:lnTo>
                    <a:pt x="225" y="432"/>
                  </a:lnTo>
                  <a:lnTo>
                    <a:pt x="243" y="434"/>
                  </a:lnTo>
                  <a:lnTo>
                    <a:pt x="261" y="436"/>
                  </a:lnTo>
                  <a:lnTo>
                    <a:pt x="279" y="436"/>
                  </a:lnTo>
                  <a:lnTo>
                    <a:pt x="298" y="438"/>
                  </a:lnTo>
                  <a:lnTo>
                    <a:pt x="316" y="439"/>
                  </a:lnTo>
                  <a:lnTo>
                    <a:pt x="332" y="439"/>
                  </a:lnTo>
                  <a:lnTo>
                    <a:pt x="347" y="439"/>
                  </a:lnTo>
                  <a:lnTo>
                    <a:pt x="361" y="439"/>
                  </a:lnTo>
                  <a:lnTo>
                    <a:pt x="376" y="441"/>
                  </a:lnTo>
                  <a:lnTo>
                    <a:pt x="392" y="441"/>
                  </a:lnTo>
                  <a:lnTo>
                    <a:pt x="407" y="443"/>
                  </a:lnTo>
                  <a:lnTo>
                    <a:pt x="421" y="447"/>
                  </a:lnTo>
                  <a:lnTo>
                    <a:pt x="434" y="454"/>
                  </a:lnTo>
                  <a:lnTo>
                    <a:pt x="445" y="463"/>
                  </a:lnTo>
                  <a:lnTo>
                    <a:pt x="456" y="476"/>
                  </a:lnTo>
                  <a:lnTo>
                    <a:pt x="465" y="490"/>
                  </a:lnTo>
                  <a:lnTo>
                    <a:pt x="470" y="503"/>
                  </a:lnTo>
                  <a:lnTo>
                    <a:pt x="474" y="514"/>
                  </a:lnTo>
                  <a:lnTo>
                    <a:pt x="475" y="526"/>
                  </a:lnTo>
                  <a:lnTo>
                    <a:pt x="474" y="537"/>
                  </a:lnTo>
                  <a:lnTo>
                    <a:pt x="468" y="546"/>
                  </a:lnTo>
                  <a:lnTo>
                    <a:pt x="463" y="557"/>
                  </a:lnTo>
                  <a:lnTo>
                    <a:pt x="452" y="568"/>
                  </a:lnTo>
                  <a:lnTo>
                    <a:pt x="441" y="579"/>
                  </a:lnTo>
                  <a:lnTo>
                    <a:pt x="425" y="592"/>
                  </a:lnTo>
                  <a:lnTo>
                    <a:pt x="410" y="603"/>
                  </a:lnTo>
                  <a:lnTo>
                    <a:pt x="394" y="614"/>
                  </a:lnTo>
                  <a:lnTo>
                    <a:pt x="379" y="623"/>
                  </a:lnTo>
                  <a:lnTo>
                    <a:pt x="367" y="630"/>
                  </a:lnTo>
                  <a:lnTo>
                    <a:pt x="359" y="634"/>
                  </a:lnTo>
                  <a:lnTo>
                    <a:pt x="356" y="635"/>
                  </a:lnTo>
                  <a:lnTo>
                    <a:pt x="354" y="637"/>
                  </a:lnTo>
                  <a:lnTo>
                    <a:pt x="348" y="637"/>
                  </a:lnTo>
                  <a:lnTo>
                    <a:pt x="338" y="639"/>
                  </a:lnTo>
                  <a:lnTo>
                    <a:pt x="325" y="641"/>
                  </a:lnTo>
                  <a:lnTo>
                    <a:pt x="308" y="643"/>
                  </a:lnTo>
                  <a:lnTo>
                    <a:pt x="289" y="643"/>
                  </a:lnTo>
                  <a:lnTo>
                    <a:pt x="267" y="643"/>
                  </a:lnTo>
                  <a:lnTo>
                    <a:pt x="245" y="643"/>
                  </a:lnTo>
                  <a:lnTo>
                    <a:pt x="221" y="643"/>
                  </a:lnTo>
                  <a:lnTo>
                    <a:pt x="201" y="643"/>
                  </a:lnTo>
                  <a:lnTo>
                    <a:pt x="183" y="644"/>
                  </a:lnTo>
                  <a:lnTo>
                    <a:pt x="165" y="646"/>
                  </a:lnTo>
                  <a:lnTo>
                    <a:pt x="151" y="650"/>
                  </a:lnTo>
                  <a:lnTo>
                    <a:pt x="134" y="654"/>
                  </a:lnTo>
                  <a:lnTo>
                    <a:pt x="120" y="657"/>
                  </a:lnTo>
                  <a:lnTo>
                    <a:pt x="107" y="661"/>
                  </a:lnTo>
                  <a:lnTo>
                    <a:pt x="91" y="666"/>
                  </a:lnTo>
                  <a:lnTo>
                    <a:pt x="73" y="670"/>
                  </a:lnTo>
                  <a:lnTo>
                    <a:pt x="56" y="672"/>
                  </a:lnTo>
                  <a:lnTo>
                    <a:pt x="38" y="675"/>
                  </a:lnTo>
                  <a:lnTo>
                    <a:pt x="24" y="675"/>
                  </a:lnTo>
                  <a:lnTo>
                    <a:pt x="11" y="677"/>
                  </a:lnTo>
                  <a:lnTo>
                    <a:pt x="4" y="677"/>
                  </a:lnTo>
                  <a:lnTo>
                    <a:pt x="0" y="677"/>
                  </a:ln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40" name="Freeform 28">
              <a:extLst>
                <a:ext uri="{FF2B5EF4-FFF2-40B4-BE49-F238E27FC236}">
                  <a16:creationId xmlns:a16="http://schemas.microsoft.com/office/drawing/2014/main" id="{3174340A-D10D-429E-94A4-B9B918E3DF45}"/>
                </a:ext>
              </a:extLst>
            </p:cNvPr>
            <p:cNvSpPr>
              <a:spLocks/>
            </p:cNvSpPr>
            <p:nvPr/>
          </p:nvSpPr>
          <p:spPr bwMode="auto">
            <a:xfrm>
              <a:off x="4705" y="1817"/>
              <a:ext cx="738" cy="597"/>
            </a:xfrm>
            <a:custGeom>
              <a:avLst/>
              <a:gdLst>
                <a:gd name="T0" fmla="*/ 223 w 1476"/>
                <a:gd name="T1" fmla="*/ 670 h 1194"/>
                <a:gd name="T2" fmla="*/ 359 w 1476"/>
                <a:gd name="T3" fmla="*/ 688 h 1194"/>
                <a:gd name="T4" fmla="*/ 505 w 1476"/>
                <a:gd name="T5" fmla="*/ 781 h 1194"/>
                <a:gd name="T6" fmla="*/ 690 w 1476"/>
                <a:gd name="T7" fmla="*/ 788 h 1194"/>
                <a:gd name="T8" fmla="*/ 797 w 1476"/>
                <a:gd name="T9" fmla="*/ 839 h 1194"/>
                <a:gd name="T10" fmla="*/ 713 w 1476"/>
                <a:gd name="T11" fmla="*/ 931 h 1194"/>
                <a:gd name="T12" fmla="*/ 690 w 1476"/>
                <a:gd name="T13" fmla="*/ 995 h 1194"/>
                <a:gd name="T14" fmla="*/ 937 w 1476"/>
                <a:gd name="T15" fmla="*/ 1018 h 1194"/>
                <a:gd name="T16" fmla="*/ 1095 w 1476"/>
                <a:gd name="T17" fmla="*/ 1064 h 1194"/>
                <a:gd name="T18" fmla="*/ 1120 w 1476"/>
                <a:gd name="T19" fmla="*/ 1180 h 1194"/>
                <a:gd name="T20" fmla="*/ 1140 w 1476"/>
                <a:gd name="T21" fmla="*/ 1075 h 1194"/>
                <a:gd name="T22" fmla="*/ 995 w 1476"/>
                <a:gd name="T23" fmla="*/ 1004 h 1194"/>
                <a:gd name="T24" fmla="*/ 864 w 1476"/>
                <a:gd name="T25" fmla="*/ 1004 h 1194"/>
                <a:gd name="T26" fmla="*/ 1007 w 1476"/>
                <a:gd name="T27" fmla="*/ 957 h 1194"/>
                <a:gd name="T28" fmla="*/ 1185 w 1476"/>
                <a:gd name="T29" fmla="*/ 957 h 1194"/>
                <a:gd name="T30" fmla="*/ 1374 w 1476"/>
                <a:gd name="T31" fmla="*/ 955 h 1194"/>
                <a:gd name="T32" fmla="*/ 1080 w 1476"/>
                <a:gd name="T33" fmla="*/ 920 h 1194"/>
                <a:gd name="T34" fmla="*/ 895 w 1476"/>
                <a:gd name="T35" fmla="*/ 971 h 1194"/>
                <a:gd name="T36" fmla="*/ 741 w 1476"/>
                <a:gd name="T37" fmla="*/ 980 h 1194"/>
                <a:gd name="T38" fmla="*/ 815 w 1476"/>
                <a:gd name="T39" fmla="*/ 891 h 1194"/>
                <a:gd name="T40" fmla="*/ 797 w 1476"/>
                <a:gd name="T41" fmla="*/ 782 h 1194"/>
                <a:gd name="T42" fmla="*/ 831 w 1476"/>
                <a:gd name="T43" fmla="*/ 724 h 1194"/>
                <a:gd name="T44" fmla="*/ 1183 w 1476"/>
                <a:gd name="T45" fmla="*/ 655 h 1194"/>
                <a:gd name="T46" fmla="*/ 1405 w 1476"/>
                <a:gd name="T47" fmla="*/ 514 h 1194"/>
                <a:gd name="T48" fmla="*/ 1434 w 1476"/>
                <a:gd name="T49" fmla="*/ 336 h 1194"/>
                <a:gd name="T50" fmla="*/ 1251 w 1476"/>
                <a:gd name="T51" fmla="*/ 231 h 1194"/>
                <a:gd name="T52" fmla="*/ 1202 w 1476"/>
                <a:gd name="T53" fmla="*/ 136 h 1194"/>
                <a:gd name="T54" fmla="*/ 1336 w 1476"/>
                <a:gd name="T55" fmla="*/ 42 h 1194"/>
                <a:gd name="T56" fmla="*/ 1258 w 1476"/>
                <a:gd name="T57" fmla="*/ 55 h 1194"/>
                <a:gd name="T58" fmla="*/ 1167 w 1476"/>
                <a:gd name="T59" fmla="*/ 171 h 1194"/>
                <a:gd name="T60" fmla="*/ 1265 w 1476"/>
                <a:gd name="T61" fmla="*/ 260 h 1194"/>
                <a:gd name="T62" fmla="*/ 1398 w 1476"/>
                <a:gd name="T63" fmla="*/ 332 h 1194"/>
                <a:gd name="T64" fmla="*/ 1374 w 1476"/>
                <a:gd name="T65" fmla="*/ 505 h 1194"/>
                <a:gd name="T66" fmla="*/ 1247 w 1476"/>
                <a:gd name="T67" fmla="*/ 621 h 1194"/>
                <a:gd name="T68" fmla="*/ 1002 w 1476"/>
                <a:gd name="T69" fmla="*/ 652 h 1194"/>
                <a:gd name="T70" fmla="*/ 1049 w 1476"/>
                <a:gd name="T71" fmla="*/ 496 h 1194"/>
                <a:gd name="T72" fmla="*/ 995 w 1476"/>
                <a:gd name="T73" fmla="*/ 365 h 1194"/>
                <a:gd name="T74" fmla="*/ 799 w 1476"/>
                <a:gd name="T75" fmla="*/ 298 h 1194"/>
                <a:gd name="T76" fmla="*/ 583 w 1476"/>
                <a:gd name="T77" fmla="*/ 202 h 1194"/>
                <a:gd name="T78" fmla="*/ 619 w 1476"/>
                <a:gd name="T79" fmla="*/ 145 h 1194"/>
                <a:gd name="T80" fmla="*/ 543 w 1476"/>
                <a:gd name="T81" fmla="*/ 165 h 1194"/>
                <a:gd name="T82" fmla="*/ 617 w 1476"/>
                <a:gd name="T83" fmla="*/ 251 h 1194"/>
                <a:gd name="T84" fmla="*/ 791 w 1476"/>
                <a:gd name="T85" fmla="*/ 310 h 1194"/>
                <a:gd name="T86" fmla="*/ 968 w 1476"/>
                <a:gd name="T87" fmla="*/ 352 h 1194"/>
                <a:gd name="T88" fmla="*/ 1029 w 1476"/>
                <a:gd name="T89" fmla="*/ 465 h 1194"/>
                <a:gd name="T90" fmla="*/ 986 w 1476"/>
                <a:gd name="T91" fmla="*/ 614 h 1194"/>
                <a:gd name="T92" fmla="*/ 915 w 1476"/>
                <a:gd name="T93" fmla="*/ 655 h 1194"/>
                <a:gd name="T94" fmla="*/ 770 w 1476"/>
                <a:gd name="T95" fmla="*/ 730 h 1194"/>
                <a:gd name="T96" fmla="*/ 621 w 1476"/>
                <a:gd name="T97" fmla="*/ 757 h 1194"/>
                <a:gd name="T98" fmla="*/ 450 w 1476"/>
                <a:gd name="T99" fmla="*/ 728 h 1194"/>
                <a:gd name="T100" fmla="*/ 385 w 1476"/>
                <a:gd name="T101" fmla="*/ 646 h 1194"/>
                <a:gd name="T102" fmla="*/ 507 w 1476"/>
                <a:gd name="T103" fmla="*/ 510 h 1194"/>
                <a:gd name="T104" fmla="*/ 407 w 1476"/>
                <a:gd name="T105" fmla="*/ 427 h 1194"/>
                <a:gd name="T106" fmla="*/ 214 w 1476"/>
                <a:gd name="T107" fmla="*/ 410 h 1194"/>
                <a:gd name="T108" fmla="*/ 174 w 1476"/>
                <a:gd name="T109" fmla="*/ 296 h 1194"/>
                <a:gd name="T110" fmla="*/ 80 w 1476"/>
                <a:gd name="T111" fmla="*/ 256 h 1194"/>
                <a:gd name="T112" fmla="*/ 169 w 1476"/>
                <a:gd name="T113" fmla="*/ 356 h 1194"/>
                <a:gd name="T114" fmla="*/ 196 w 1476"/>
                <a:gd name="T115" fmla="*/ 428 h 1194"/>
                <a:gd name="T116" fmla="*/ 378 w 1476"/>
                <a:gd name="T117" fmla="*/ 439 h 1194"/>
                <a:gd name="T118" fmla="*/ 474 w 1476"/>
                <a:gd name="T119" fmla="*/ 536 h 1194"/>
                <a:gd name="T120" fmla="*/ 358 w 1476"/>
                <a:gd name="T121" fmla="*/ 635 h 1194"/>
                <a:gd name="T122" fmla="*/ 183 w 1476"/>
                <a:gd name="T123" fmla="*/ 643 h 1194"/>
                <a:gd name="T124" fmla="*/ 11 w 1476"/>
                <a:gd name="T125" fmla="*/ 677 h 1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76" h="1194">
                  <a:moveTo>
                    <a:pt x="0" y="703"/>
                  </a:moveTo>
                  <a:lnTo>
                    <a:pt x="15" y="701"/>
                  </a:lnTo>
                  <a:lnTo>
                    <a:pt x="31" y="699"/>
                  </a:lnTo>
                  <a:lnTo>
                    <a:pt x="49" y="697"/>
                  </a:lnTo>
                  <a:lnTo>
                    <a:pt x="71" y="693"/>
                  </a:lnTo>
                  <a:lnTo>
                    <a:pt x="95" y="690"/>
                  </a:lnTo>
                  <a:lnTo>
                    <a:pt x="118" y="686"/>
                  </a:lnTo>
                  <a:lnTo>
                    <a:pt x="145" y="683"/>
                  </a:lnTo>
                  <a:lnTo>
                    <a:pt x="174" y="677"/>
                  </a:lnTo>
                  <a:lnTo>
                    <a:pt x="202" y="673"/>
                  </a:lnTo>
                  <a:lnTo>
                    <a:pt x="223" y="670"/>
                  </a:lnTo>
                  <a:lnTo>
                    <a:pt x="243" y="668"/>
                  </a:lnTo>
                  <a:lnTo>
                    <a:pt x="260" y="666"/>
                  </a:lnTo>
                  <a:lnTo>
                    <a:pt x="274" y="664"/>
                  </a:lnTo>
                  <a:lnTo>
                    <a:pt x="287" y="664"/>
                  </a:lnTo>
                  <a:lnTo>
                    <a:pt x="298" y="664"/>
                  </a:lnTo>
                  <a:lnTo>
                    <a:pt x="309" y="664"/>
                  </a:lnTo>
                  <a:lnTo>
                    <a:pt x="318" y="666"/>
                  </a:lnTo>
                  <a:lnTo>
                    <a:pt x="329" y="668"/>
                  </a:lnTo>
                  <a:lnTo>
                    <a:pt x="338" y="673"/>
                  </a:lnTo>
                  <a:lnTo>
                    <a:pt x="349" y="681"/>
                  </a:lnTo>
                  <a:lnTo>
                    <a:pt x="359" y="688"/>
                  </a:lnTo>
                  <a:lnTo>
                    <a:pt x="369" y="695"/>
                  </a:lnTo>
                  <a:lnTo>
                    <a:pt x="379" y="704"/>
                  </a:lnTo>
                  <a:lnTo>
                    <a:pt x="389" y="712"/>
                  </a:lnTo>
                  <a:lnTo>
                    <a:pt x="398" y="721"/>
                  </a:lnTo>
                  <a:lnTo>
                    <a:pt x="407" y="732"/>
                  </a:lnTo>
                  <a:lnTo>
                    <a:pt x="416" y="741"/>
                  </a:lnTo>
                  <a:lnTo>
                    <a:pt x="427" y="752"/>
                  </a:lnTo>
                  <a:lnTo>
                    <a:pt x="441" y="761"/>
                  </a:lnTo>
                  <a:lnTo>
                    <a:pt x="458" y="768"/>
                  </a:lnTo>
                  <a:lnTo>
                    <a:pt x="477" y="775"/>
                  </a:lnTo>
                  <a:lnTo>
                    <a:pt x="505" y="781"/>
                  </a:lnTo>
                  <a:lnTo>
                    <a:pt x="530" y="782"/>
                  </a:lnTo>
                  <a:lnTo>
                    <a:pt x="550" y="786"/>
                  </a:lnTo>
                  <a:lnTo>
                    <a:pt x="566" y="788"/>
                  </a:lnTo>
                  <a:lnTo>
                    <a:pt x="581" y="788"/>
                  </a:lnTo>
                  <a:lnTo>
                    <a:pt x="594" y="790"/>
                  </a:lnTo>
                  <a:lnTo>
                    <a:pt x="606" y="790"/>
                  </a:lnTo>
                  <a:lnTo>
                    <a:pt x="619" y="790"/>
                  </a:lnTo>
                  <a:lnTo>
                    <a:pt x="635" y="790"/>
                  </a:lnTo>
                  <a:lnTo>
                    <a:pt x="654" y="790"/>
                  </a:lnTo>
                  <a:lnTo>
                    <a:pt x="672" y="788"/>
                  </a:lnTo>
                  <a:lnTo>
                    <a:pt x="690" y="788"/>
                  </a:lnTo>
                  <a:lnTo>
                    <a:pt x="706" y="788"/>
                  </a:lnTo>
                  <a:lnTo>
                    <a:pt x="722" y="788"/>
                  </a:lnTo>
                  <a:lnTo>
                    <a:pt x="737" y="790"/>
                  </a:lnTo>
                  <a:lnTo>
                    <a:pt x="748" y="793"/>
                  </a:lnTo>
                  <a:lnTo>
                    <a:pt x="757" y="799"/>
                  </a:lnTo>
                  <a:lnTo>
                    <a:pt x="766" y="806"/>
                  </a:lnTo>
                  <a:lnTo>
                    <a:pt x="775" y="811"/>
                  </a:lnTo>
                  <a:lnTo>
                    <a:pt x="782" y="819"/>
                  </a:lnTo>
                  <a:lnTo>
                    <a:pt x="790" y="824"/>
                  </a:lnTo>
                  <a:lnTo>
                    <a:pt x="793" y="831"/>
                  </a:lnTo>
                  <a:lnTo>
                    <a:pt x="797" y="839"/>
                  </a:lnTo>
                  <a:lnTo>
                    <a:pt x="797" y="848"/>
                  </a:lnTo>
                  <a:lnTo>
                    <a:pt x="793" y="857"/>
                  </a:lnTo>
                  <a:lnTo>
                    <a:pt x="790" y="866"/>
                  </a:lnTo>
                  <a:lnTo>
                    <a:pt x="784" y="873"/>
                  </a:lnTo>
                  <a:lnTo>
                    <a:pt x="781" y="879"/>
                  </a:lnTo>
                  <a:lnTo>
                    <a:pt x="775" y="884"/>
                  </a:lnTo>
                  <a:lnTo>
                    <a:pt x="770" y="889"/>
                  </a:lnTo>
                  <a:lnTo>
                    <a:pt x="761" y="897"/>
                  </a:lnTo>
                  <a:lnTo>
                    <a:pt x="748" y="906"/>
                  </a:lnTo>
                  <a:lnTo>
                    <a:pt x="732" y="918"/>
                  </a:lnTo>
                  <a:lnTo>
                    <a:pt x="713" y="931"/>
                  </a:lnTo>
                  <a:lnTo>
                    <a:pt x="697" y="942"/>
                  </a:lnTo>
                  <a:lnTo>
                    <a:pt x="683" y="953"/>
                  </a:lnTo>
                  <a:lnTo>
                    <a:pt x="672" y="960"/>
                  </a:lnTo>
                  <a:lnTo>
                    <a:pt x="668" y="966"/>
                  </a:lnTo>
                  <a:lnTo>
                    <a:pt x="666" y="969"/>
                  </a:lnTo>
                  <a:lnTo>
                    <a:pt x="664" y="973"/>
                  </a:lnTo>
                  <a:lnTo>
                    <a:pt x="666" y="977"/>
                  </a:lnTo>
                  <a:lnTo>
                    <a:pt x="668" y="982"/>
                  </a:lnTo>
                  <a:lnTo>
                    <a:pt x="673" y="986"/>
                  </a:lnTo>
                  <a:lnTo>
                    <a:pt x="681" y="989"/>
                  </a:lnTo>
                  <a:lnTo>
                    <a:pt x="690" y="995"/>
                  </a:lnTo>
                  <a:lnTo>
                    <a:pt x="712" y="1004"/>
                  </a:lnTo>
                  <a:lnTo>
                    <a:pt x="730" y="1011"/>
                  </a:lnTo>
                  <a:lnTo>
                    <a:pt x="746" y="1016"/>
                  </a:lnTo>
                  <a:lnTo>
                    <a:pt x="764" y="1022"/>
                  </a:lnTo>
                  <a:lnTo>
                    <a:pt x="782" y="1026"/>
                  </a:lnTo>
                  <a:lnTo>
                    <a:pt x="804" y="1027"/>
                  </a:lnTo>
                  <a:lnTo>
                    <a:pt x="828" y="1027"/>
                  </a:lnTo>
                  <a:lnTo>
                    <a:pt x="857" y="1027"/>
                  </a:lnTo>
                  <a:lnTo>
                    <a:pt x="888" y="1026"/>
                  </a:lnTo>
                  <a:lnTo>
                    <a:pt x="913" y="1022"/>
                  </a:lnTo>
                  <a:lnTo>
                    <a:pt x="937" y="1018"/>
                  </a:lnTo>
                  <a:lnTo>
                    <a:pt x="958" y="1016"/>
                  </a:lnTo>
                  <a:lnTo>
                    <a:pt x="978" y="1016"/>
                  </a:lnTo>
                  <a:lnTo>
                    <a:pt x="997" y="1018"/>
                  </a:lnTo>
                  <a:lnTo>
                    <a:pt x="1006" y="1020"/>
                  </a:lnTo>
                  <a:lnTo>
                    <a:pt x="1013" y="1024"/>
                  </a:lnTo>
                  <a:lnTo>
                    <a:pt x="1022" y="1027"/>
                  </a:lnTo>
                  <a:lnTo>
                    <a:pt x="1031" y="1033"/>
                  </a:lnTo>
                  <a:lnTo>
                    <a:pt x="1047" y="1044"/>
                  </a:lnTo>
                  <a:lnTo>
                    <a:pt x="1064" y="1051"/>
                  </a:lnTo>
                  <a:lnTo>
                    <a:pt x="1080" y="1058"/>
                  </a:lnTo>
                  <a:lnTo>
                    <a:pt x="1095" y="1064"/>
                  </a:lnTo>
                  <a:lnTo>
                    <a:pt x="1107" y="1071"/>
                  </a:lnTo>
                  <a:lnTo>
                    <a:pt x="1116" y="1080"/>
                  </a:lnTo>
                  <a:lnTo>
                    <a:pt x="1120" y="1085"/>
                  </a:lnTo>
                  <a:lnTo>
                    <a:pt x="1122" y="1091"/>
                  </a:lnTo>
                  <a:lnTo>
                    <a:pt x="1124" y="1098"/>
                  </a:lnTo>
                  <a:lnTo>
                    <a:pt x="1124" y="1107"/>
                  </a:lnTo>
                  <a:lnTo>
                    <a:pt x="1122" y="1125"/>
                  </a:lnTo>
                  <a:lnTo>
                    <a:pt x="1122" y="1142"/>
                  </a:lnTo>
                  <a:lnTo>
                    <a:pt x="1122" y="1156"/>
                  </a:lnTo>
                  <a:lnTo>
                    <a:pt x="1120" y="1169"/>
                  </a:lnTo>
                  <a:lnTo>
                    <a:pt x="1120" y="1180"/>
                  </a:lnTo>
                  <a:lnTo>
                    <a:pt x="1120" y="1187"/>
                  </a:lnTo>
                  <a:lnTo>
                    <a:pt x="1120" y="1193"/>
                  </a:lnTo>
                  <a:lnTo>
                    <a:pt x="1120" y="1194"/>
                  </a:lnTo>
                  <a:lnTo>
                    <a:pt x="1122" y="1189"/>
                  </a:lnTo>
                  <a:lnTo>
                    <a:pt x="1124" y="1178"/>
                  </a:lnTo>
                  <a:lnTo>
                    <a:pt x="1127" y="1160"/>
                  </a:lnTo>
                  <a:lnTo>
                    <a:pt x="1131" y="1140"/>
                  </a:lnTo>
                  <a:lnTo>
                    <a:pt x="1134" y="1120"/>
                  </a:lnTo>
                  <a:lnTo>
                    <a:pt x="1138" y="1100"/>
                  </a:lnTo>
                  <a:lnTo>
                    <a:pt x="1140" y="1085"/>
                  </a:lnTo>
                  <a:lnTo>
                    <a:pt x="1140" y="1075"/>
                  </a:lnTo>
                  <a:lnTo>
                    <a:pt x="1136" y="1069"/>
                  </a:lnTo>
                  <a:lnTo>
                    <a:pt x="1127" y="1062"/>
                  </a:lnTo>
                  <a:lnTo>
                    <a:pt x="1116" y="1053"/>
                  </a:lnTo>
                  <a:lnTo>
                    <a:pt x="1102" y="1046"/>
                  </a:lnTo>
                  <a:lnTo>
                    <a:pt x="1085" y="1036"/>
                  </a:lnTo>
                  <a:lnTo>
                    <a:pt x="1069" y="1029"/>
                  </a:lnTo>
                  <a:lnTo>
                    <a:pt x="1053" y="1022"/>
                  </a:lnTo>
                  <a:lnTo>
                    <a:pt x="1036" y="1016"/>
                  </a:lnTo>
                  <a:lnTo>
                    <a:pt x="1022" y="1013"/>
                  </a:lnTo>
                  <a:lnTo>
                    <a:pt x="1007" y="1007"/>
                  </a:lnTo>
                  <a:lnTo>
                    <a:pt x="995" y="1004"/>
                  </a:lnTo>
                  <a:lnTo>
                    <a:pt x="980" y="1000"/>
                  </a:lnTo>
                  <a:lnTo>
                    <a:pt x="966" y="998"/>
                  </a:lnTo>
                  <a:lnTo>
                    <a:pt x="953" y="997"/>
                  </a:lnTo>
                  <a:lnTo>
                    <a:pt x="940" y="997"/>
                  </a:lnTo>
                  <a:lnTo>
                    <a:pt x="928" y="998"/>
                  </a:lnTo>
                  <a:lnTo>
                    <a:pt x="915" y="1000"/>
                  </a:lnTo>
                  <a:lnTo>
                    <a:pt x="904" y="1002"/>
                  </a:lnTo>
                  <a:lnTo>
                    <a:pt x="891" y="1002"/>
                  </a:lnTo>
                  <a:lnTo>
                    <a:pt x="880" y="1004"/>
                  </a:lnTo>
                  <a:lnTo>
                    <a:pt x="871" y="1004"/>
                  </a:lnTo>
                  <a:lnTo>
                    <a:pt x="864" y="1004"/>
                  </a:lnTo>
                  <a:lnTo>
                    <a:pt x="859" y="1004"/>
                  </a:lnTo>
                  <a:lnTo>
                    <a:pt x="857" y="1004"/>
                  </a:lnTo>
                  <a:lnTo>
                    <a:pt x="860" y="1004"/>
                  </a:lnTo>
                  <a:lnTo>
                    <a:pt x="870" y="1000"/>
                  </a:lnTo>
                  <a:lnTo>
                    <a:pt x="882" y="995"/>
                  </a:lnTo>
                  <a:lnTo>
                    <a:pt x="900" y="989"/>
                  </a:lnTo>
                  <a:lnTo>
                    <a:pt x="920" y="984"/>
                  </a:lnTo>
                  <a:lnTo>
                    <a:pt x="942" y="977"/>
                  </a:lnTo>
                  <a:lnTo>
                    <a:pt x="964" y="969"/>
                  </a:lnTo>
                  <a:lnTo>
                    <a:pt x="986" y="962"/>
                  </a:lnTo>
                  <a:lnTo>
                    <a:pt x="1007" y="957"/>
                  </a:lnTo>
                  <a:lnTo>
                    <a:pt x="1027" y="951"/>
                  </a:lnTo>
                  <a:lnTo>
                    <a:pt x="1047" y="948"/>
                  </a:lnTo>
                  <a:lnTo>
                    <a:pt x="1067" y="944"/>
                  </a:lnTo>
                  <a:lnTo>
                    <a:pt x="1087" y="942"/>
                  </a:lnTo>
                  <a:lnTo>
                    <a:pt x="1105" y="942"/>
                  </a:lnTo>
                  <a:lnTo>
                    <a:pt x="1122" y="942"/>
                  </a:lnTo>
                  <a:lnTo>
                    <a:pt x="1140" y="944"/>
                  </a:lnTo>
                  <a:lnTo>
                    <a:pt x="1154" y="946"/>
                  </a:lnTo>
                  <a:lnTo>
                    <a:pt x="1165" y="949"/>
                  </a:lnTo>
                  <a:lnTo>
                    <a:pt x="1176" y="953"/>
                  </a:lnTo>
                  <a:lnTo>
                    <a:pt x="1185" y="957"/>
                  </a:lnTo>
                  <a:lnTo>
                    <a:pt x="1194" y="960"/>
                  </a:lnTo>
                  <a:lnTo>
                    <a:pt x="1205" y="964"/>
                  </a:lnTo>
                  <a:lnTo>
                    <a:pt x="1220" y="966"/>
                  </a:lnTo>
                  <a:lnTo>
                    <a:pt x="1240" y="969"/>
                  </a:lnTo>
                  <a:lnTo>
                    <a:pt x="1262" y="971"/>
                  </a:lnTo>
                  <a:lnTo>
                    <a:pt x="1285" y="969"/>
                  </a:lnTo>
                  <a:lnTo>
                    <a:pt x="1309" y="967"/>
                  </a:lnTo>
                  <a:lnTo>
                    <a:pt x="1331" y="964"/>
                  </a:lnTo>
                  <a:lnTo>
                    <a:pt x="1349" y="960"/>
                  </a:lnTo>
                  <a:lnTo>
                    <a:pt x="1363" y="957"/>
                  </a:lnTo>
                  <a:lnTo>
                    <a:pt x="1374" y="955"/>
                  </a:lnTo>
                  <a:lnTo>
                    <a:pt x="1378" y="953"/>
                  </a:lnTo>
                  <a:lnTo>
                    <a:pt x="1256" y="962"/>
                  </a:lnTo>
                  <a:lnTo>
                    <a:pt x="1249" y="960"/>
                  </a:lnTo>
                  <a:lnTo>
                    <a:pt x="1234" y="957"/>
                  </a:lnTo>
                  <a:lnTo>
                    <a:pt x="1211" y="949"/>
                  </a:lnTo>
                  <a:lnTo>
                    <a:pt x="1183" y="942"/>
                  </a:lnTo>
                  <a:lnTo>
                    <a:pt x="1156" y="935"/>
                  </a:lnTo>
                  <a:lnTo>
                    <a:pt x="1129" y="928"/>
                  </a:lnTo>
                  <a:lnTo>
                    <a:pt x="1107" y="922"/>
                  </a:lnTo>
                  <a:lnTo>
                    <a:pt x="1091" y="920"/>
                  </a:lnTo>
                  <a:lnTo>
                    <a:pt x="1080" y="920"/>
                  </a:lnTo>
                  <a:lnTo>
                    <a:pt x="1071" y="920"/>
                  </a:lnTo>
                  <a:lnTo>
                    <a:pt x="1058" y="920"/>
                  </a:lnTo>
                  <a:lnTo>
                    <a:pt x="1047" y="920"/>
                  </a:lnTo>
                  <a:lnTo>
                    <a:pt x="1035" y="922"/>
                  </a:lnTo>
                  <a:lnTo>
                    <a:pt x="1022" y="926"/>
                  </a:lnTo>
                  <a:lnTo>
                    <a:pt x="1006" y="929"/>
                  </a:lnTo>
                  <a:lnTo>
                    <a:pt x="989" y="937"/>
                  </a:lnTo>
                  <a:lnTo>
                    <a:pt x="969" y="946"/>
                  </a:lnTo>
                  <a:lnTo>
                    <a:pt x="946" y="955"/>
                  </a:lnTo>
                  <a:lnTo>
                    <a:pt x="920" y="964"/>
                  </a:lnTo>
                  <a:lnTo>
                    <a:pt x="895" y="971"/>
                  </a:lnTo>
                  <a:lnTo>
                    <a:pt x="873" y="978"/>
                  </a:lnTo>
                  <a:lnTo>
                    <a:pt x="855" y="984"/>
                  </a:lnTo>
                  <a:lnTo>
                    <a:pt x="842" y="987"/>
                  </a:lnTo>
                  <a:lnTo>
                    <a:pt x="839" y="989"/>
                  </a:lnTo>
                  <a:lnTo>
                    <a:pt x="835" y="987"/>
                  </a:lnTo>
                  <a:lnTo>
                    <a:pt x="824" y="987"/>
                  </a:lnTo>
                  <a:lnTo>
                    <a:pt x="810" y="987"/>
                  </a:lnTo>
                  <a:lnTo>
                    <a:pt x="791" y="986"/>
                  </a:lnTo>
                  <a:lnTo>
                    <a:pt x="773" y="984"/>
                  </a:lnTo>
                  <a:lnTo>
                    <a:pt x="755" y="984"/>
                  </a:lnTo>
                  <a:lnTo>
                    <a:pt x="741" y="980"/>
                  </a:lnTo>
                  <a:lnTo>
                    <a:pt x="732" y="978"/>
                  </a:lnTo>
                  <a:lnTo>
                    <a:pt x="726" y="977"/>
                  </a:lnTo>
                  <a:lnTo>
                    <a:pt x="724" y="971"/>
                  </a:lnTo>
                  <a:lnTo>
                    <a:pt x="722" y="966"/>
                  </a:lnTo>
                  <a:lnTo>
                    <a:pt x="726" y="958"/>
                  </a:lnTo>
                  <a:lnTo>
                    <a:pt x="732" y="951"/>
                  </a:lnTo>
                  <a:lnTo>
                    <a:pt x="742" y="942"/>
                  </a:lnTo>
                  <a:lnTo>
                    <a:pt x="757" y="929"/>
                  </a:lnTo>
                  <a:lnTo>
                    <a:pt x="777" y="918"/>
                  </a:lnTo>
                  <a:lnTo>
                    <a:pt x="797" y="904"/>
                  </a:lnTo>
                  <a:lnTo>
                    <a:pt x="815" y="891"/>
                  </a:lnTo>
                  <a:lnTo>
                    <a:pt x="826" y="879"/>
                  </a:lnTo>
                  <a:lnTo>
                    <a:pt x="835" y="864"/>
                  </a:lnTo>
                  <a:lnTo>
                    <a:pt x="840" y="853"/>
                  </a:lnTo>
                  <a:lnTo>
                    <a:pt x="842" y="840"/>
                  </a:lnTo>
                  <a:lnTo>
                    <a:pt x="842" y="831"/>
                  </a:lnTo>
                  <a:lnTo>
                    <a:pt x="839" y="822"/>
                  </a:lnTo>
                  <a:lnTo>
                    <a:pt x="831" y="813"/>
                  </a:lnTo>
                  <a:lnTo>
                    <a:pt x="824" y="804"/>
                  </a:lnTo>
                  <a:lnTo>
                    <a:pt x="815" y="797"/>
                  </a:lnTo>
                  <a:lnTo>
                    <a:pt x="806" y="790"/>
                  </a:lnTo>
                  <a:lnTo>
                    <a:pt x="797" y="782"/>
                  </a:lnTo>
                  <a:lnTo>
                    <a:pt x="790" y="777"/>
                  </a:lnTo>
                  <a:lnTo>
                    <a:pt x="786" y="775"/>
                  </a:lnTo>
                  <a:lnTo>
                    <a:pt x="784" y="773"/>
                  </a:lnTo>
                  <a:lnTo>
                    <a:pt x="782" y="771"/>
                  </a:lnTo>
                  <a:lnTo>
                    <a:pt x="784" y="768"/>
                  </a:lnTo>
                  <a:lnTo>
                    <a:pt x="786" y="764"/>
                  </a:lnTo>
                  <a:lnTo>
                    <a:pt x="788" y="759"/>
                  </a:lnTo>
                  <a:lnTo>
                    <a:pt x="795" y="752"/>
                  </a:lnTo>
                  <a:lnTo>
                    <a:pt x="802" y="744"/>
                  </a:lnTo>
                  <a:lnTo>
                    <a:pt x="815" y="735"/>
                  </a:lnTo>
                  <a:lnTo>
                    <a:pt x="831" y="724"/>
                  </a:lnTo>
                  <a:lnTo>
                    <a:pt x="848" y="715"/>
                  </a:lnTo>
                  <a:lnTo>
                    <a:pt x="866" y="704"/>
                  </a:lnTo>
                  <a:lnTo>
                    <a:pt x="888" y="695"/>
                  </a:lnTo>
                  <a:lnTo>
                    <a:pt x="913" y="686"/>
                  </a:lnTo>
                  <a:lnTo>
                    <a:pt x="942" y="681"/>
                  </a:lnTo>
                  <a:lnTo>
                    <a:pt x="975" y="673"/>
                  </a:lnTo>
                  <a:lnTo>
                    <a:pt x="1015" y="670"/>
                  </a:lnTo>
                  <a:lnTo>
                    <a:pt x="1056" y="668"/>
                  </a:lnTo>
                  <a:lnTo>
                    <a:pt x="1100" y="664"/>
                  </a:lnTo>
                  <a:lnTo>
                    <a:pt x="1142" y="661"/>
                  </a:lnTo>
                  <a:lnTo>
                    <a:pt x="1183" y="655"/>
                  </a:lnTo>
                  <a:lnTo>
                    <a:pt x="1220" y="648"/>
                  </a:lnTo>
                  <a:lnTo>
                    <a:pt x="1252" y="641"/>
                  </a:lnTo>
                  <a:lnTo>
                    <a:pt x="1267" y="635"/>
                  </a:lnTo>
                  <a:lnTo>
                    <a:pt x="1280" y="630"/>
                  </a:lnTo>
                  <a:lnTo>
                    <a:pt x="1291" y="623"/>
                  </a:lnTo>
                  <a:lnTo>
                    <a:pt x="1300" y="615"/>
                  </a:lnTo>
                  <a:lnTo>
                    <a:pt x="1320" y="601"/>
                  </a:lnTo>
                  <a:lnTo>
                    <a:pt x="1340" y="581"/>
                  </a:lnTo>
                  <a:lnTo>
                    <a:pt x="1363" y="559"/>
                  </a:lnTo>
                  <a:lnTo>
                    <a:pt x="1385" y="537"/>
                  </a:lnTo>
                  <a:lnTo>
                    <a:pt x="1405" y="514"/>
                  </a:lnTo>
                  <a:lnTo>
                    <a:pt x="1419" y="488"/>
                  </a:lnTo>
                  <a:lnTo>
                    <a:pt x="1427" y="477"/>
                  </a:lnTo>
                  <a:lnTo>
                    <a:pt x="1430" y="465"/>
                  </a:lnTo>
                  <a:lnTo>
                    <a:pt x="1434" y="454"/>
                  </a:lnTo>
                  <a:lnTo>
                    <a:pt x="1436" y="443"/>
                  </a:lnTo>
                  <a:lnTo>
                    <a:pt x="1436" y="421"/>
                  </a:lnTo>
                  <a:lnTo>
                    <a:pt x="1438" y="399"/>
                  </a:lnTo>
                  <a:lnTo>
                    <a:pt x="1438" y="378"/>
                  </a:lnTo>
                  <a:lnTo>
                    <a:pt x="1438" y="356"/>
                  </a:lnTo>
                  <a:lnTo>
                    <a:pt x="1436" y="347"/>
                  </a:lnTo>
                  <a:lnTo>
                    <a:pt x="1434" y="336"/>
                  </a:lnTo>
                  <a:lnTo>
                    <a:pt x="1430" y="327"/>
                  </a:lnTo>
                  <a:lnTo>
                    <a:pt x="1425" y="318"/>
                  </a:lnTo>
                  <a:lnTo>
                    <a:pt x="1419" y="310"/>
                  </a:lnTo>
                  <a:lnTo>
                    <a:pt x="1412" y="303"/>
                  </a:lnTo>
                  <a:lnTo>
                    <a:pt x="1403" y="296"/>
                  </a:lnTo>
                  <a:lnTo>
                    <a:pt x="1394" y="289"/>
                  </a:lnTo>
                  <a:lnTo>
                    <a:pt x="1369" y="278"/>
                  </a:lnTo>
                  <a:lnTo>
                    <a:pt x="1340" y="265"/>
                  </a:lnTo>
                  <a:lnTo>
                    <a:pt x="1309" y="254"/>
                  </a:lnTo>
                  <a:lnTo>
                    <a:pt x="1278" y="242"/>
                  </a:lnTo>
                  <a:lnTo>
                    <a:pt x="1251" y="231"/>
                  </a:lnTo>
                  <a:lnTo>
                    <a:pt x="1227" y="218"/>
                  </a:lnTo>
                  <a:lnTo>
                    <a:pt x="1216" y="212"/>
                  </a:lnTo>
                  <a:lnTo>
                    <a:pt x="1207" y="205"/>
                  </a:lnTo>
                  <a:lnTo>
                    <a:pt x="1202" y="200"/>
                  </a:lnTo>
                  <a:lnTo>
                    <a:pt x="1198" y="193"/>
                  </a:lnTo>
                  <a:lnTo>
                    <a:pt x="1194" y="185"/>
                  </a:lnTo>
                  <a:lnTo>
                    <a:pt x="1194" y="176"/>
                  </a:lnTo>
                  <a:lnTo>
                    <a:pt x="1194" y="167"/>
                  </a:lnTo>
                  <a:lnTo>
                    <a:pt x="1194" y="158"/>
                  </a:lnTo>
                  <a:lnTo>
                    <a:pt x="1198" y="147"/>
                  </a:lnTo>
                  <a:lnTo>
                    <a:pt x="1202" y="136"/>
                  </a:lnTo>
                  <a:lnTo>
                    <a:pt x="1205" y="124"/>
                  </a:lnTo>
                  <a:lnTo>
                    <a:pt x="1213" y="113"/>
                  </a:lnTo>
                  <a:lnTo>
                    <a:pt x="1220" y="102"/>
                  </a:lnTo>
                  <a:lnTo>
                    <a:pt x="1227" y="91"/>
                  </a:lnTo>
                  <a:lnTo>
                    <a:pt x="1238" y="82"/>
                  </a:lnTo>
                  <a:lnTo>
                    <a:pt x="1249" y="73"/>
                  </a:lnTo>
                  <a:lnTo>
                    <a:pt x="1260" y="64"/>
                  </a:lnTo>
                  <a:lnTo>
                    <a:pt x="1272" y="58"/>
                  </a:lnTo>
                  <a:lnTo>
                    <a:pt x="1287" y="53"/>
                  </a:lnTo>
                  <a:lnTo>
                    <a:pt x="1303" y="47"/>
                  </a:lnTo>
                  <a:lnTo>
                    <a:pt x="1336" y="42"/>
                  </a:lnTo>
                  <a:lnTo>
                    <a:pt x="1367" y="35"/>
                  </a:lnTo>
                  <a:lnTo>
                    <a:pt x="1396" y="26"/>
                  </a:lnTo>
                  <a:lnTo>
                    <a:pt x="1423" y="18"/>
                  </a:lnTo>
                  <a:lnTo>
                    <a:pt x="1445" y="11"/>
                  </a:lnTo>
                  <a:lnTo>
                    <a:pt x="1461" y="6"/>
                  </a:lnTo>
                  <a:lnTo>
                    <a:pt x="1472" y="2"/>
                  </a:lnTo>
                  <a:lnTo>
                    <a:pt x="1476" y="0"/>
                  </a:lnTo>
                  <a:lnTo>
                    <a:pt x="1287" y="38"/>
                  </a:lnTo>
                  <a:lnTo>
                    <a:pt x="1283" y="40"/>
                  </a:lnTo>
                  <a:lnTo>
                    <a:pt x="1272" y="46"/>
                  </a:lnTo>
                  <a:lnTo>
                    <a:pt x="1258" y="55"/>
                  </a:lnTo>
                  <a:lnTo>
                    <a:pt x="1240" y="64"/>
                  </a:lnTo>
                  <a:lnTo>
                    <a:pt x="1223" y="75"/>
                  </a:lnTo>
                  <a:lnTo>
                    <a:pt x="1207" y="85"/>
                  </a:lnTo>
                  <a:lnTo>
                    <a:pt x="1196" y="95"/>
                  </a:lnTo>
                  <a:lnTo>
                    <a:pt x="1191" y="104"/>
                  </a:lnTo>
                  <a:lnTo>
                    <a:pt x="1189" y="111"/>
                  </a:lnTo>
                  <a:lnTo>
                    <a:pt x="1183" y="120"/>
                  </a:lnTo>
                  <a:lnTo>
                    <a:pt x="1178" y="131"/>
                  </a:lnTo>
                  <a:lnTo>
                    <a:pt x="1173" y="144"/>
                  </a:lnTo>
                  <a:lnTo>
                    <a:pt x="1169" y="156"/>
                  </a:lnTo>
                  <a:lnTo>
                    <a:pt x="1167" y="171"/>
                  </a:lnTo>
                  <a:lnTo>
                    <a:pt x="1169" y="178"/>
                  </a:lnTo>
                  <a:lnTo>
                    <a:pt x="1171" y="185"/>
                  </a:lnTo>
                  <a:lnTo>
                    <a:pt x="1174" y="193"/>
                  </a:lnTo>
                  <a:lnTo>
                    <a:pt x="1178" y="200"/>
                  </a:lnTo>
                  <a:lnTo>
                    <a:pt x="1189" y="212"/>
                  </a:lnTo>
                  <a:lnTo>
                    <a:pt x="1200" y="223"/>
                  </a:lnTo>
                  <a:lnTo>
                    <a:pt x="1213" y="234"/>
                  </a:lnTo>
                  <a:lnTo>
                    <a:pt x="1225" y="242"/>
                  </a:lnTo>
                  <a:lnTo>
                    <a:pt x="1238" y="249"/>
                  </a:lnTo>
                  <a:lnTo>
                    <a:pt x="1251" y="254"/>
                  </a:lnTo>
                  <a:lnTo>
                    <a:pt x="1265" y="260"/>
                  </a:lnTo>
                  <a:lnTo>
                    <a:pt x="1281" y="263"/>
                  </a:lnTo>
                  <a:lnTo>
                    <a:pt x="1296" y="267"/>
                  </a:lnTo>
                  <a:lnTo>
                    <a:pt x="1312" y="272"/>
                  </a:lnTo>
                  <a:lnTo>
                    <a:pt x="1327" y="276"/>
                  </a:lnTo>
                  <a:lnTo>
                    <a:pt x="1341" y="283"/>
                  </a:lnTo>
                  <a:lnTo>
                    <a:pt x="1354" y="289"/>
                  </a:lnTo>
                  <a:lnTo>
                    <a:pt x="1367" y="298"/>
                  </a:lnTo>
                  <a:lnTo>
                    <a:pt x="1376" y="305"/>
                  </a:lnTo>
                  <a:lnTo>
                    <a:pt x="1383" y="314"/>
                  </a:lnTo>
                  <a:lnTo>
                    <a:pt x="1390" y="323"/>
                  </a:lnTo>
                  <a:lnTo>
                    <a:pt x="1398" y="332"/>
                  </a:lnTo>
                  <a:lnTo>
                    <a:pt x="1405" y="341"/>
                  </a:lnTo>
                  <a:lnTo>
                    <a:pt x="1412" y="352"/>
                  </a:lnTo>
                  <a:lnTo>
                    <a:pt x="1418" y="365"/>
                  </a:lnTo>
                  <a:lnTo>
                    <a:pt x="1419" y="381"/>
                  </a:lnTo>
                  <a:lnTo>
                    <a:pt x="1419" y="399"/>
                  </a:lnTo>
                  <a:lnTo>
                    <a:pt x="1416" y="423"/>
                  </a:lnTo>
                  <a:lnTo>
                    <a:pt x="1409" y="447"/>
                  </a:lnTo>
                  <a:lnTo>
                    <a:pt x="1401" y="467"/>
                  </a:lnTo>
                  <a:lnTo>
                    <a:pt x="1392" y="481"/>
                  </a:lnTo>
                  <a:lnTo>
                    <a:pt x="1383" y="494"/>
                  </a:lnTo>
                  <a:lnTo>
                    <a:pt x="1374" y="505"/>
                  </a:lnTo>
                  <a:lnTo>
                    <a:pt x="1365" y="516"/>
                  </a:lnTo>
                  <a:lnTo>
                    <a:pt x="1354" y="525"/>
                  </a:lnTo>
                  <a:lnTo>
                    <a:pt x="1345" y="536"/>
                  </a:lnTo>
                  <a:lnTo>
                    <a:pt x="1334" y="548"/>
                  </a:lnTo>
                  <a:lnTo>
                    <a:pt x="1323" y="563"/>
                  </a:lnTo>
                  <a:lnTo>
                    <a:pt x="1311" y="579"/>
                  </a:lnTo>
                  <a:lnTo>
                    <a:pt x="1292" y="594"/>
                  </a:lnTo>
                  <a:lnTo>
                    <a:pt x="1283" y="601"/>
                  </a:lnTo>
                  <a:lnTo>
                    <a:pt x="1272" y="608"/>
                  </a:lnTo>
                  <a:lnTo>
                    <a:pt x="1260" y="614"/>
                  </a:lnTo>
                  <a:lnTo>
                    <a:pt x="1247" y="621"/>
                  </a:lnTo>
                  <a:lnTo>
                    <a:pt x="1232" y="626"/>
                  </a:lnTo>
                  <a:lnTo>
                    <a:pt x="1216" y="632"/>
                  </a:lnTo>
                  <a:lnTo>
                    <a:pt x="1198" y="635"/>
                  </a:lnTo>
                  <a:lnTo>
                    <a:pt x="1178" y="639"/>
                  </a:lnTo>
                  <a:lnTo>
                    <a:pt x="1140" y="644"/>
                  </a:lnTo>
                  <a:lnTo>
                    <a:pt x="1104" y="648"/>
                  </a:lnTo>
                  <a:lnTo>
                    <a:pt x="1073" y="650"/>
                  </a:lnTo>
                  <a:lnTo>
                    <a:pt x="1047" y="652"/>
                  </a:lnTo>
                  <a:lnTo>
                    <a:pt x="1027" y="652"/>
                  </a:lnTo>
                  <a:lnTo>
                    <a:pt x="1011" y="652"/>
                  </a:lnTo>
                  <a:lnTo>
                    <a:pt x="1002" y="652"/>
                  </a:lnTo>
                  <a:lnTo>
                    <a:pt x="998" y="652"/>
                  </a:lnTo>
                  <a:lnTo>
                    <a:pt x="998" y="650"/>
                  </a:lnTo>
                  <a:lnTo>
                    <a:pt x="1000" y="643"/>
                  </a:lnTo>
                  <a:lnTo>
                    <a:pt x="1002" y="632"/>
                  </a:lnTo>
                  <a:lnTo>
                    <a:pt x="1006" y="617"/>
                  </a:lnTo>
                  <a:lnTo>
                    <a:pt x="1009" y="601"/>
                  </a:lnTo>
                  <a:lnTo>
                    <a:pt x="1017" y="581"/>
                  </a:lnTo>
                  <a:lnTo>
                    <a:pt x="1024" y="561"/>
                  </a:lnTo>
                  <a:lnTo>
                    <a:pt x="1035" y="539"/>
                  </a:lnTo>
                  <a:lnTo>
                    <a:pt x="1044" y="517"/>
                  </a:lnTo>
                  <a:lnTo>
                    <a:pt x="1049" y="496"/>
                  </a:lnTo>
                  <a:lnTo>
                    <a:pt x="1053" y="474"/>
                  </a:lnTo>
                  <a:lnTo>
                    <a:pt x="1051" y="452"/>
                  </a:lnTo>
                  <a:lnTo>
                    <a:pt x="1049" y="441"/>
                  </a:lnTo>
                  <a:lnTo>
                    <a:pt x="1047" y="430"/>
                  </a:lnTo>
                  <a:lnTo>
                    <a:pt x="1044" y="421"/>
                  </a:lnTo>
                  <a:lnTo>
                    <a:pt x="1040" y="412"/>
                  </a:lnTo>
                  <a:lnTo>
                    <a:pt x="1033" y="403"/>
                  </a:lnTo>
                  <a:lnTo>
                    <a:pt x="1027" y="394"/>
                  </a:lnTo>
                  <a:lnTo>
                    <a:pt x="1020" y="387"/>
                  </a:lnTo>
                  <a:lnTo>
                    <a:pt x="1011" y="379"/>
                  </a:lnTo>
                  <a:lnTo>
                    <a:pt x="995" y="365"/>
                  </a:lnTo>
                  <a:lnTo>
                    <a:pt x="982" y="354"/>
                  </a:lnTo>
                  <a:lnTo>
                    <a:pt x="969" y="343"/>
                  </a:lnTo>
                  <a:lnTo>
                    <a:pt x="957" y="334"/>
                  </a:lnTo>
                  <a:lnTo>
                    <a:pt x="942" y="327"/>
                  </a:lnTo>
                  <a:lnTo>
                    <a:pt x="924" y="320"/>
                  </a:lnTo>
                  <a:lnTo>
                    <a:pt x="904" y="314"/>
                  </a:lnTo>
                  <a:lnTo>
                    <a:pt x="877" y="309"/>
                  </a:lnTo>
                  <a:lnTo>
                    <a:pt x="850" y="303"/>
                  </a:lnTo>
                  <a:lnTo>
                    <a:pt x="830" y="301"/>
                  </a:lnTo>
                  <a:lnTo>
                    <a:pt x="813" y="300"/>
                  </a:lnTo>
                  <a:lnTo>
                    <a:pt x="799" y="298"/>
                  </a:lnTo>
                  <a:lnTo>
                    <a:pt x="786" y="296"/>
                  </a:lnTo>
                  <a:lnTo>
                    <a:pt x="771" y="294"/>
                  </a:lnTo>
                  <a:lnTo>
                    <a:pt x="755" y="291"/>
                  </a:lnTo>
                  <a:lnTo>
                    <a:pt x="732" y="285"/>
                  </a:lnTo>
                  <a:lnTo>
                    <a:pt x="706" y="278"/>
                  </a:lnTo>
                  <a:lnTo>
                    <a:pt x="679" y="265"/>
                  </a:lnTo>
                  <a:lnTo>
                    <a:pt x="654" y="251"/>
                  </a:lnTo>
                  <a:lnTo>
                    <a:pt x="630" y="236"/>
                  </a:lnTo>
                  <a:lnTo>
                    <a:pt x="610" y="222"/>
                  </a:lnTo>
                  <a:lnTo>
                    <a:pt x="594" y="211"/>
                  </a:lnTo>
                  <a:lnTo>
                    <a:pt x="583" y="202"/>
                  </a:lnTo>
                  <a:lnTo>
                    <a:pt x="577" y="200"/>
                  </a:lnTo>
                  <a:lnTo>
                    <a:pt x="577" y="198"/>
                  </a:lnTo>
                  <a:lnTo>
                    <a:pt x="577" y="193"/>
                  </a:lnTo>
                  <a:lnTo>
                    <a:pt x="577" y="187"/>
                  </a:lnTo>
                  <a:lnTo>
                    <a:pt x="577" y="180"/>
                  </a:lnTo>
                  <a:lnTo>
                    <a:pt x="581" y="173"/>
                  </a:lnTo>
                  <a:lnTo>
                    <a:pt x="583" y="165"/>
                  </a:lnTo>
                  <a:lnTo>
                    <a:pt x="590" y="158"/>
                  </a:lnTo>
                  <a:lnTo>
                    <a:pt x="597" y="154"/>
                  </a:lnTo>
                  <a:lnTo>
                    <a:pt x="608" y="151"/>
                  </a:lnTo>
                  <a:lnTo>
                    <a:pt x="619" y="145"/>
                  </a:lnTo>
                  <a:lnTo>
                    <a:pt x="632" y="140"/>
                  </a:lnTo>
                  <a:lnTo>
                    <a:pt x="644" y="136"/>
                  </a:lnTo>
                  <a:lnTo>
                    <a:pt x="655" y="133"/>
                  </a:lnTo>
                  <a:lnTo>
                    <a:pt x="663" y="129"/>
                  </a:lnTo>
                  <a:lnTo>
                    <a:pt x="670" y="125"/>
                  </a:lnTo>
                  <a:lnTo>
                    <a:pt x="672" y="125"/>
                  </a:lnTo>
                  <a:lnTo>
                    <a:pt x="556" y="154"/>
                  </a:lnTo>
                  <a:lnTo>
                    <a:pt x="552" y="156"/>
                  </a:lnTo>
                  <a:lnTo>
                    <a:pt x="548" y="158"/>
                  </a:lnTo>
                  <a:lnTo>
                    <a:pt x="546" y="160"/>
                  </a:lnTo>
                  <a:lnTo>
                    <a:pt x="543" y="165"/>
                  </a:lnTo>
                  <a:lnTo>
                    <a:pt x="541" y="171"/>
                  </a:lnTo>
                  <a:lnTo>
                    <a:pt x="541" y="178"/>
                  </a:lnTo>
                  <a:lnTo>
                    <a:pt x="543" y="187"/>
                  </a:lnTo>
                  <a:lnTo>
                    <a:pt x="548" y="196"/>
                  </a:lnTo>
                  <a:lnTo>
                    <a:pt x="556" y="205"/>
                  </a:lnTo>
                  <a:lnTo>
                    <a:pt x="565" y="214"/>
                  </a:lnTo>
                  <a:lnTo>
                    <a:pt x="574" y="223"/>
                  </a:lnTo>
                  <a:lnTo>
                    <a:pt x="585" y="231"/>
                  </a:lnTo>
                  <a:lnTo>
                    <a:pt x="595" y="238"/>
                  </a:lnTo>
                  <a:lnTo>
                    <a:pt x="606" y="245"/>
                  </a:lnTo>
                  <a:lnTo>
                    <a:pt x="617" y="251"/>
                  </a:lnTo>
                  <a:lnTo>
                    <a:pt x="628" y="256"/>
                  </a:lnTo>
                  <a:lnTo>
                    <a:pt x="641" y="263"/>
                  </a:lnTo>
                  <a:lnTo>
                    <a:pt x="655" y="272"/>
                  </a:lnTo>
                  <a:lnTo>
                    <a:pt x="672" y="281"/>
                  </a:lnTo>
                  <a:lnTo>
                    <a:pt x="690" y="291"/>
                  </a:lnTo>
                  <a:lnTo>
                    <a:pt x="706" y="296"/>
                  </a:lnTo>
                  <a:lnTo>
                    <a:pt x="724" y="301"/>
                  </a:lnTo>
                  <a:lnTo>
                    <a:pt x="742" y="305"/>
                  </a:lnTo>
                  <a:lnTo>
                    <a:pt x="759" y="307"/>
                  </a:lnTo>
                  <a:lnTo>
                    <a:pt x="775" y="309"/>
                  </a:lnTo>
                  <a:lnTo>
                    <a:pt x="791" y="310"/>
                  </a:lnTo>
                  <a:lnTo>
                    <a:pt x="810" y="314"/>
                  </a:lnTo>
                  <a:lnTo>
                    <a:pt x="826" y="318"/>
                  </a:lnTo>
                  <a:lnTo>
                    <a:pt x="842" y="320"/>
                  </a:lnTo>
                  <a:lnTo>
                    <a:pt x="860" y="323"/>
                  </a:lnTo>
                  <a:lnTo>
                    <a:pt x="877" y="327"/>
                  </a:lnTo>
                  <a:lnTo>
                    <a:pt x="893" y="330"/>
                  </a:lnTo>
                  <a:lnTo>
                    <a:pt x="909" y="334"/>
                  </a:lnTo>
                  <a:lnTo>
                    <a:pt x="926" y="336"/>
                  </a:lnTo>
                  <a:lnTo>
                    <a:pt x="940" y="340"/>
                  </a:lnTo>
                  <a:lnTo>
                    <a:pt x="955" y="345"/>
                  </a:lnTo>
                  <a:lnTo>
                    <a:pt x="968" y="352"/>
                  </a:lnTo>
                  <a:lnTo>
                    <a:pt x="978" y="361"/>
                  </a:lnTo>
                  <a:lnTo>
                    <a:pt x="989" y="372"/>
                  </a:lnTo>
                  <a:lnTo>
                    <a:pt x="998" y="385"/>
                  </a:lnTo>
                  <a:lnTo>
                    <a:pt x="1006" y="396"/>
                  </a:lnTo>
                  <a:lnTo>
                    <a:pt x="1013" y="407"/>
                  </a:lnTo>
                  <a:lnTo>
                    <a:pt x="1020" y="418"/>
                  </a:lnTo>
                  <a:lnTo>
                    <a:pt x="1024" y="427"/>
                  </a:lnTo>
                  <a:lnTo>
                    <a:pt x="1027" y="438"/>
                  </a:lnTo>
                  <a:lnTo>
                    <a:pt x="1029" y="447"/>
                  </a:lnTo>
                  <a:lnTo>
                    <a:pt x="1031" y="456"/>
                  </a:lnTo>
                  <a:lnTo>
                    <a:pt x="1029" y="465"/>
                  </a:lnTo>
                  <a:lnTo>
                    <a:pt x="1027" y="476"/>
                  </a:lnTo>
                  <a:lnTo>
                    <a:pt x="1024" y="487"/>
                  </a:lnTo>
                  <a:lnTo>
                    <a:pt x="1020" y="497"/>
                  </a:lnTo>
                  <a:lnTo>
                    <a:pt x="1017" y="508"/>
                  </a:lnTo>
                  <a:lnTo>
                    <a:pt x="1011" y="521"/>
                  </a:lnTo>
                  <a:lnTo>
                    <a:pt x="1007" y="536"/>
                  </a:lnTo>
                  <a:lnTo>
                    <a:pt x="1006" y="548"/>
                  </a:lnTo>
                  <a:lnTo>
                    <a:pt x="1002" y="565"/>
                  </a:lnTo>
                  <a:lnTo>
                    <a:pt x="997" y="581"/>
                  </a:lnTo>
                  <a:lnTo>
                    <a:pt x="991" y="597"/>
                  </a:lnTo>
                  <a:lnTo>
                    <a:pt x="986" y="614"/>
                  </a:lnTo>
                  <a:lnTo>
                    <a:pt x="982" y="626"/>
                  </a:lnTo>
                  <a:lnTo>
                    <a:pt x="977" y="639"/>
                  </a:lnTo>
                  <a:lnTo>
                    <a:pt x="975" y="646"/>
                  </a:lnTo>
                  <a:lnTo>
                    <a:pt x="973" y="648"/>
                  </a:lnTo>
                  <a:lnTo>
                    <a:pt x="971" y="648"/>
                  </a:lnTo>
                  <a:lnTo>
                    <a:pt x="968" y="648"/>
                  </a:lnTo>
                  <a:lnTo>
                    <a:pt x="960" y="648"/>
                  </a:lnTo>
                  <a:lnTo>
                    <a:pt x="951" y="648"/>
                  </a:lnTo>
                  <a:lnTo>
                    <a:pt x="940" y="650"/>
                  </a:lnTo>
                  <a:lnTo>
                    <a:pt x="928" y="652"/>
                  </a:lnTo>
                  <a:lnTo>
                    <a:pt x="915" y="655"/>
                  </a:lnTo>
                  <a:lnTo>
                    <a:pt x="899" y="661"/>
                  </a:lnTo>
                  <a:lnTo>
                    <a:pt x="884" y="666"/>
                  </a:lnTo>
                  <a:lnTo>
                    <a:pt x="870" y="672"/>
                  </a:lnTo>
                  <a:lnTo>
                    <a:pt x="857" y="675"/>
                  </a:lnTo>
                  <a:lnTo>
                    <a:pt x="844" y="681"/>
                  </a:lnTo>
                  <a:lnTo>
                    <a:pt x="833" y="686"/>
                  </a:lnTo>
                  <a:lnTo>
                    <a:pt x="820" y="692"/>
                  </a:lnTo>
                  <a:lnTo>
                    <a:pt x="808" y="699"/>
                  </a:lnTo>
                  <a:lnTo>
                    <a:pt x="793" y="710"/>
                  </a:lnTo>
                  <a:lnTo>
                    <a:pt x="781" y="719"/>
                  </a:lnTo>
                  <a:lnTo>
                    <a:pt x="770" y="730"/>
                  </a:lnTo>
                  <a:lnTo>
                    <a:pt x="761" y="737"/>
                  </a:lnTo>
                  <a:lnTo>
                    <a:pt x="753" y="744"/>
                  </a:lnTo>
                  <a:lnTo>
                    <a:pt x="744" y="750"/>
                  </a:lnTo>
                  <a:lnTo>
                    <a:pt x="732" y="753"/>
                  </a:lnTo>
                  <a:lnTo>
                    <a:pt x="719" y="757"/>
                  </a:lnTo>
                  <a:lnTo>
                    <a:pt x="701" y="757"/>
                  </a:lnTo>
                  <a:lnTo>
                    <a:pt x="681" y="757"/>
                  </a:lnTo>
                  <a:lnTo>
                    <a:pt x="664" y="757"/>
                  </a:lnTo>
                  <a:lnTo>
                    <a:pt x="650" y="757"/>
                  </a:lnTo>
                  <a:lnTo>
                    <a:pt x="635" y="757"/>
                  </a:lnTo>
                  <a:lnTo>
                    <a:pt x="621" y="757"/>
                  </a:lnTo>
                  <a:lnTo>
                    <a:pt x="605" y="755"/>
                  </a:lnTo>
                  <a:lnTo>
                    <a:pt x="585" y="755"/>
                  </a:lnTo>
                  <a:lnTo>
                    <a:pt x="563" y="753"/>
                  </a:lnTo>
                  <a:lnTo>
                    <a:pt x="539" y="753"/>
                  </a:lnTo>
                  <a:lnTo>
                    <a:pt x="523" y="753"/>
                  </a:lnTo>
                  <a:lnTo>
                    <a:pt x="508" y="753"/>
                  </a:lnTo>
                  <a:lnTo>
                    <a:pt x="496" y="753"/>
                  </a:lnTo>
                  <a:lnTo>
                    <a:pt x="487" y="752"/>
                  </a:lnTo>
                  <a:lnTo>
                    <a:pt x="476" y="746"/>
                  </a:lnTo>
                  <a:lnTo>
                    <a:pt x="465" y="739"/>
                  </a:lnTo>
                  <a:lnTo>
                    <a:pt x="450" y="728"/>
                  </a:lnTo>
                  <a:lnTo>
                    <a:pt x="434" y="715"/>
                  </a:lnTo>
                  <a:lnTo>
                    <a:pt x="419" y="703"/>
                  </a:lnTo>
                  <a:lnTo>
                    <a:pt x="407" y="690"/>
                  </a:lnTo>
                  <a:lnTo>
                    <a:pt x="394" y="681"/>
                  </a:lnTo>
                  <a:lnTo>
                    <a:pt x="385" y="672"/>
                  </a:lnTo>
                  <a:lnTo>
                    <a:pt x="376" y="664"/>
                  </a:lnTo>
                  <a:lnTo>
                    <a:pt x="372" y="659"/>
                  </a:lnTo>
                  <a:lnTo>
                    <a:pt x="370" y="657"/>
                  </a:lnTo>
                  <a:lnTo>
                    <a:pt x="374" y="655"/>
                  </a:lnTo>
                  <a:lnTo>
                    <a:pt x="378" y="652"/>
                  </a:lnTo>
                  <a:lnTo>
                    <a:pt x="385" y="646"/>
                  </a:lnTo>
                  <a:lnTo>
                    <a:pt x="396" y="639"/>
                  </a:lnTo>
                  <a:lnTo>
                    <a:pt x="407" y="630"/>
                  </a:lnTo>
                  <a:lnTo>
                    <a:pt x="423" y="617"/>
                  </a:lnTo>
                  <a:lnTo>
                    <a:pt x="439" y="603"/>
                  </a:lnTo>
                  <a:lnTo>
                    <a:pt x="459" y="586"/>
                  </a:lnTo>
                  <a:lnTo>
                    <a:pt x="476" y="570"/>
                  </a:lnTo>
                  <a:lnTo>
                    <a:pt x="488" y="552"/>
                  </a:lnTo>
                  <a:lnTo>
                    <a:pt x="499" y="536"/>
                  </a:lnTo>
                  <a:lnTo>
                    <a:pt x="501" y="526"/>
                  </a:lnTo>
                  <a:lnTo>
                    <a:pt x="505" y="517"/>
                  </a:lnTo>
                  <a:lnTo>
                    <a:pt x="507" y="510"/>
                  </a:lnTo>
                  <a:lnTo>
                    <a:pt x="507" y="501"/>
                  </a:lnTo>
                  <a:lnTo>
                    <a:pt x="505" y="494"/>
                  </a:lnTo>
                  <a:lnTo>
                    <a:pt x="501" y="487"/>
                  </a:lnTo>
                  <a:lnTo>
                    <a:pt x="497" y="479"/>
                  </a:lnTo>
                  <a:lnTo>
                    <a:pt x="492" y="472"/>
                  </a:lnTo>
                  <a:lnTo>
                    <a:pt x="479" y="459"/>
                  </a:lnTo>
                  <a:lnTo>
                    <a:pt x="467" y="450"/>
                  </a:lnTo>
                  <a:lnTo>
                    <a:pt x="452" y="441"/>
                  </a:lnTo>
                  <a:lnTo>
                    <a:pt x="439" y="436"/>
                  </a:lnTo>
                  <a:lnTo>
                    <a:pt x="423" y="430"/>
                  </a:lnTo>
                  <a:lnTo>
                    <a:pt x="407" y="427"/>
                  </a:lnTo>
                  <a:lnTo>
                    <a:pt x="389" y="423"/>
                  </a:lnTo>
                  <a:lnTo>
                    <a:pt x="367" y="421"/>
                  </a:lnTo>
                  <a:lnTo>
                    <a:pt x="343" y="419"/>
                  </a:lnTo>
                  <a:lnTo>
                    <a:pt x="321" y="419"/>
                  </a:lnTo>
                  <a:lnTo>
                    <a:pt x="300" y="421"/>
                  </a:lnTo>
                  <a:lnTo>
                    <a:pt x="278" y="421"/>
                  </a:lnTo>
                  <a:lnTo>
                    <a:pt x="258" y="421"/>
                  </a:lnTo>
                  <a:lnTo>
                    <a:pt x="238" y="419"/>
                  </a:lnTo>
                  <a:lnTo>
                    <a:pt x="231" y="418"/>
                  </a:lnTo>
                  <a:lnTo>
                    <a:pt x="222" y="414"/>
                  </a:lnTo>
                  <a:lnTo>
                    <a:pt x="214" y="410"/>
                  </a:lnTo>
                  <a:lnTo>
                    <a:pt x="205" y="405"/>
                  </a:lnTo>
                  <a:lnTo>
                    <a:pt x="194" y="392"/>
                  </a:lnTo>
                  <a:lnTo>
                    <a:pt x="189" y="383"/>
                  </a:lnTo>
                  <a:lnTo>
                    <a:pt x="187" y="372"/>
                  </a:lnTo>
                  <a:lnTo>
                    <a:pt x="187" y="363"/>
                  </a:lnTo>
                  <a:lnTo>
                    <a:pt x="187" y="352"/>
                  </a:lnTo>
                  <a:lnTo>
                    <a:pt x="189" y="340"/>
                  </a:lnTo>
                  <a:lnTo>
                    <a:pt x="187" y="327"/>
                  </a:lnTo>
                  <a:lnTo>
                    <a:pt x="183" y="310"/>
                  </a:lnTo>
                  <a:lnTo>
                    <a:pt x="180" y="303"/>
                  </a:lnTo>
                  <a:lnTo>
                    <a:pt x="174" y="296"/>
                  </a:lnTo>
                  <a:lnTo>
                    <a:pt x="167" y="289"/>
                  </a:lnTo>
                  <a:lnTo>
                    <a:pt x="158" y="281"/>
                  </a:lnTo>
                  <a:lnTo>
                    <a:pt x="140" y="271"/>
                  </a:lnTo>
                  <a:lnTo>
                    <a:pt x="118" y="261"/>
                  </a:lnTo>
                  <a:lnTo>
                    <a:pt x="100" y="256"/>
                  </a:lnTo>
                  <a:lnTo>
                    <a:pt x="85" y="252"/>
                  </a:lnTo>
                  <a:lnTo>
                    <a:pt x="80" y="251"/>
                  </a:lnTo>
                  <a:lnTo>
                    <a:pt x="75" y="251"/>
                  </a:lnTo>
                  <a:lnTo>
                    <a:pt x="75" y="252"/>
                  </a:lnTo>
                  <a:lnTo>
                    <a:pt x="75" y="254"/>
                  </a:lnTo>
                  <a:lnTo>
                    <a:pt x="80" y="256"/>
                  </a:lnTo>
                  <a:lnTo>
                    <a:pt x="87" y="260"/>
                  </a:lnTo>
                  <a:lnTo>
                    <a:pt x="98" y="263"/>
                  </a:lnTo>
                  <a:lnTo>
                    <a:pt x="109" y="267"/>
                  </a:lnTo>
                  <a:lnTo>
                    <a:pt x="120" y="272"/>
                  </a:lnTo>
                  <a:lnTo>
                    <a:pt x="133" y="281"/>
                  </a:lnTo>
                  <a:lnTo>
                    <a:pt x="144" y="291"/>
                  </a:lnTo>
                  <a:lnTo>
                    <a:pt x="154" y="305"/>
                  </a:lnTo>
                  <a:lnTo>
                    <a:pt x="162" y="320"/>
                  </a:lnTo>
                  <a:lnTo>
                    <a:pt x="167" y="332"/>
                  </a:lnTo>
                  <a:lnTo>
                    <a:pt x="169" y="345"/>
                  </a:lnTo>
                  <a:lnTo>
                    <a:pt x="169" y="356"/>
                  </a:lnTo>
                  <a:lnTo>
                    <a:pt x="167" y="367"/>
                  </a:lnTo>
                  <a:lnTo>
                    <a:pt x="167" y="376"/>
                  </a:lnTo>
                  <a:lnTo>
                    <a:pt x="169" y="385"/>
                  </a:lnTo>
                  <a:lnTo>
                    <a:pt x="174" y="394"/>
                  </a:lnTo>
                  <a:lnTo>
                    <a:pt x="178" y="403"/>
                  </a:lnTo>
                  <a:lnTo>
                    <a:pt x="180" y="410"/>
                  </a:lnTo>
                  <a:lnTo>
                    <a:pt x="182" y="416"/>
                  </a:lnTo>
                  <a:lnTo>
                    <a:pt x="182" y="421"/>
                  </a:lnTo>
                  <a:lnTo>
                    <a:pt x="183" y="425"/>
                  </a:lnTo>
                  <a:lnTo>
                    <a:pt x="189" y="427"/>
                  </a:lnTo>
                  <a:lnTo>
                    <a:pt x="196" y="428"/>
                  </a:lnTo>
                  <a:lnTo>
                    <a:pt x="209" y="430"/>
                  </a:lnTo>
                  <a:lnTo>
                    <a:pt x="225" y="432"/>
                  </a:lnTo>
                  <a:lnTo>
                    <a:pt x="243" y="432"/>
                  </a:lnTo>
                  <a:lnTo>
                    <a:pt x="261" y="434"/>
                  </a:lnTo>
                  <a:lnTo>
                    <a:pt x="280" y="436"/>
                  </a:lnTo>
                  <a:lnTo>
                    <a:pt x="298" y="438"/>
                  </a:lnTo>
                  <a:lnTo>
                    <a:pt x="316" y="439"/>
                  </a:lnTo>
                  <a:lnTo>
                    <a:pt x="332" y="439"/>
                  </a:lnTo>
                  <a:lnTo>
                    <a:pt x="347" y="439"/>
                  </a:lnTo>
                  <a:lnTo>
                    <a:pt x="361" y="439"/>
                  </a:lnTo>
                  <a:lnTo>
                    <a:pt x="378" y="439"/>
                  </a:lnTo>
                  <a:lnTo>
                    <a:pt x="392" y="441"/>
                  </a:lnTo>
                  <a:lnTo>
                    <a:pt x="407" y="443"/>
                  </a:lnTo>
                  <a:lnTo>
                    <a:pt x="421" y="447"/>
                  </a:lnTo>
                  <a:lnTo>
                    <a:pt x="434" y="454"/>
                  </a:lnTo>
                  <a:lnTo>
                    <a:pt x="447" y="463"/>
                  </a:lnTo>
                  <a:lnTo>
                    <a:pt x="456" y="476"/>
                  </a:lnTo>
                  <a:lnTo>
                    <a:pt x="465" y="488"/>
                  </a:lnTo>
                  <a:lnTo>
                    <a:pt x="470" y="501"/>
                  </a:lnTo>
                  <a:lnTo>
                    <a:pt x="474" y="514"/>
                  </a:lnTo>
                  <a:lnTo>
                    <a:pt x="476" y="525"/>
                  </a:lnTo>
                  <a:lnTo>
                    <a:pt x="474" y="536"/>
                  </a:lnTo>
                  <a:lnTo>
                    <a:pt x="470" y="546"/>
                  </a:lnTo>
                  <a:lnTo>
                    <a:pt x="463" y="557"/>
                  </a:lnTo>
                  <a:lnTo>
                    <a:pt x="454" y="568"/>
                  </a:lnTo>
                  <a:lnTo>
                    <a:pt x="441" y="579"/>
                  </a:lnTo>
                  <a:lnTo>
                    <a:pt x="427" y="590"/>
                  </a:lnTo>
                  <a:lnTo>
                    <a:pt x="410" y="603"/>
                  </a:lnTo>
                  <a:lnTo>
                    <a:pt x="394" y="612"/>
                  </a:lnTo>
                  <a:lnTo>
                    <a:pt x="379" y="621"/>
                  </a:lnTo>
                  <a:lnTo>
                    <a:pt x="369" y="628"/>
                  </a:lnTo>
                  <a:lnTo>
                    <a:pt x="359" y="634"/>
                  </a:lnTo>
                  <a:lnTo>
                    <a:pt x="358" y="635"/>
                  </a:lnTo>
                  <a:lnTo>
                    <a:pt x="354" y="635"/>
                  </a:lnTo>
                  <a:lnTo>
                    <a:pt x="349" y="637"/>
                  </a:lnTo>
                  <a:lnTo>
                    <a:pt x="338" y="639"/>
                  </a:lnTo>
                  <a:lnTo>
                    <a:pt x="325" y="639"/>
                  </a:lnTo>
                  <a:lnTo>
                    <a:pt x="309" y="641"/>
                  </a:lnTo>
                  <a:lnTo>
                    <a:pt x="289" y="643"/>
                  </a:lnTo>
                  <a:lnTo>
                    <a:pt x="267" y="643"/>
                  </a:lnTo>
                  <a:lnTo>
                    <a:pt x="245" y="643"/>
                  </a:lnTo>
                  <a:lnTo>
                    <a:pt x="222" y="641"/>
                  </a:lnTo>
                  <a:lnTo>
                    <a:pt x="202" y="641"/>
                  </a:lnTo>
                  <a:lnTo>
                    <a:pt x="183" y="643"/>
                  </a:lnTo>
                  <a:lnTo>
                    <a:pt x="165" y="646"/>
                  </a:lnTo>
                  <a:lnTo>
                    <a:pt x="151" y="648"/>
                  </a:lnTo>
                  <a:lnTo>
                    <a:pt x="134" y="652"/>
                  </a:lnTo>
                  <a:lnTo>
                    <a:pt x="122" y="657"/>
                  </a:lnTo>
                  <a:lnTo>
                    <a:pt x="107" y="661"/>
                  </a:lnTo>
                  <a:lnTo>
                    <a:pt x="91" y="666"/>
                  </a:lnTo>
                  <a:lnTo>
                    <a:pt x="75" y="670"/>
                  </a:lnTo>
                  <a:lnTo>
                    <a:pt x="56" y="672"/>
                  </a:lnTo>
                  <a:lnTo>
                    <a:pt x="38" y="673"/>
                  </a:lnTo>
                  <a:lnTo>
                    <a:pt x="24" y="675"/>
                  </a:lnTo>
                  <a:lnTo>
                    <a:pt x="11" y="677"/>
                  </a:lnTo>
                  <a:lnTo>
                    <a:pt x="4" y="677"/>
                  </a:lnTo>
                  <a:lnTo>
                    <a:pt x="0" y="6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41" name="Freeform 29">
              <a:extLst>
                <a:ext uri="{FF2B5EF4-FFF2-40B4-BE49-F238E27FC236}">
                  <a16:creationId xmlns:a16="http://schemas.microsoft.com/office/drawing/2014/main" id="{CB069DE0-17D6-4B61-B8A7-54241D28C25A}"/>
                </a:ext>
              </a:extLst>
            </p:cNvPr>
            <p:cNvSpPr>
              <a:spLocks/>
            </p:cNvSpPr>
            <p:nvPr/>
          </p:nvSpPr>
          <p:spPr bwMode="auto">
            <a:xfrm>
              <a:off x="4069" y="1833"/>
              <a:ext cx="639" cy="705"/>
            </a:xfrm>
            <a:custGeom>
              <a:avLst/>
              <a:gdLst>
                <a:gd name="T0" fmla="*/ 259 w 1278"/>
                <a:gd name="T1" fmla="*/ 1408 h 1410"/>
                <a:gd name="T2" fmla="*/ 348 w 1278"/>
                <a:gd name="T3" fmla="*/ 1386 h 1410"/>
                <a:gd name="T4" fmla="*/ 559 w 1278"/>
                <a:gd name="T5" fmla="*/ 1314 h 1410"/>
                <a:gd name="T6" fmla="*/ 731 w 1278"/>
                <a:gd name="T7" fmla="*/ 1261 h 1410"/>
                <a:gd name="T8" fmla="*/ 797 w 1278"/>
                <a:gd name="T9" fmla="*/ 1241 h 1410"/>
                <a:gd name="T10" fmla="*/ 922 w 1278"/>
                <a:gd name="T11" fmla="*/ 1183 h 1410"/>
                <a:gd name="T12" fmla="*/ 1045 w 1278"/>
                <a:gd name="T13" fmla="*/ 1118 h 1410"/>
                <a:gd name="T14" fmla="*/ 1089 w 1278"/>
                <a:gd name="T15" fmla="*/ 1094 h 1410"/>
                <a:gd name="T16" fmla="*/ 1134 w 1278"/>
                <a:gd name="T17" fmla="*/ 1051 h 1410"/>
                <a:gd name="T18" fmla="*/ 1200 w 1278"/>
                <a:gd name="T19" fmla="*/ 960 h 1410"/>
                <a:gd name="T20" fmla="*/ 1234 w 1278"/>
                <a:gd name="T21" fmla="*/ 873 h 1410"/>
                <a:gd name="T22" fmla="*/ 1269 w 1278"/>
                <a:gd name="T23" fmla="*/ 753 h 1410"/>
                <a:gd name="T24" fmla="*/ 1278 w 1278"/>
                <a:gd name="T25" fmla="*/ 688 h 1410"/>
                <a:gd name="T26" fmla="*/ 1274 w 1278"/>
                <a:gd name="T27" fmla="*/ 628 h 1410"/>
                <a:gd name="T28" fmla="*/ 1239 w 1278"/>
                <a:gd name="T29" fmla="*/ 562 h 1410"/>
                <a:gd name="T30" fmla="*/ 1163 w 1278"/>
                <a:gd name="T31" fmla="*/ 441 h 1410"/>
                <a:gd name="T32" fmla="*/ 1118 w 1278"/>
                <a:gd name="T33" fmla="*/ 381 h 1410"/>
                <a:gd name="T34" fmla="*/ 1071 w 1278"/>
                <a:gd name="T35" fmla="*/ 336 h 1410"/>
                <a:gd name="T36" fmla="*/ 1004 w 1278"/>
                <a:gd name="T37" fmla="*/ 299 h 1410"/>
                <a:gd name="T38" fmla="*/ 902 w 1278"/>
                <a:gd name="T39" fmla="*/ 256 h 1410"/>
                <a:gd name="T40" fmla="*/ 797 w 1278"/>
                <a:gd name="T41" fmla="*/ 216 h 1410"/>
                <a:gd name="T42" fmla="*/ 704 w 1278"/>
                <a:gd name="T43" fmla="*/ 187 h 1410"/>
                <a:gd name="T44" fmla="*/ 646 w 1278"/>
                <a:gd name="T45" fmla="*/ 170 h 1410"/>
                <a:gd name="T46" fmla="*/ 541 w 1278"/>
                <a:gd name="T47" fmla="*/ 150 h 1410"/>
                <a:gd name="T48" fmla="*/ 390 w 1278"/>
                <a:gd name="T49" fmla="*/ 132 h 1410"/>
                <a:gd name="T50" fmla="*/ 261 w 1278"/>
                <a:gd name="T51" fmla="*/ 116 h 1410"/>
                <a:gd name="T52" fmla="*/ 158 w 1278"/>
                <a:gd name="T53" fmla="*/ 89 h 1410"/>
                <a:gd name="T54" fmla="*/ 83 w 1278"/>
                <a:gd name="T55" fmla="*/ 63 h 1410"/>
                <a:gd name="T56" fmla="*/ 45 w 1278"/>
                <a:gd name="T57" fmla="*/ 51 h 1410"/>
                <a:gd name="T58" fmla="*/ 40 w 1278"/>
                <a:gd name="T59" fmla="*/ 47 h 1410"/>
                <a:gd name="T60" fmla="*/ 36 w 1278"/>
                <a:gd name="T61" fmla="*/ 38 h 1410"/>
                <a:gd name="T62" fmla="*/ 47 w 1278"/>
                <a:gd name="T63" fmla="*/ 20 h 1410"/>
                <a:gd name="T64" fmla="*/ 67 w 1278"/>
                <a:gd name="T65" fmla="*/ 7 h 1410"/>
                <a:gd name="T66" fmla="*/ 80 w 1278"/>
                <a:gd name="T67" fmla="*/ 2 h 1410"/>
                <a:gd name="T68" fmla="*/ 27 w 1278"/>
                <a:gd name="T69" fmla="*/ 2 h 1410"/>
                <a:gd name="T70" fmla="*/ 22 w 1278"/>
                <a:gd name="T71" fmla="*/ 23 h 1410"/>
                <a:gd name="T72" fmla="*/ 3 w 1278"/>
                <a:gd name="T73" fmla="*/ 47 h 1410"/>
                <a:gd name="T74" fmla="*/ 0 w 1278"/>
                <a:gd name="T75" fmla="*/ 58 h 1410"/>
                <a:gd name="T76" fmla="*/ 11 w 1278"/>
                <a:gd name="T77" fmla="*/ 71 h 1410"/>
                <a:gd name="T78" fmla="*/ 63 w 1278"/>
                <a:gd name="T79" fmla="*/ 96 h 1410"/>
                <a:gd name="T80" fmla="*/ 180 w 1278"/>
                <a:gd name="T81" fmla="*/ 130 h 1410"/>
                <a:gd name="T82" fmla="*/ 312 w 1278"/>
                <a:gd name="T83" fmla="*/ 158 h 1410"/>
                <a:gd name="T84" fmla="*/ 430 w 1278"/>
                <a:gd name="T85" fmla="*/ 179 h 1410"/>
                <a:gd name="T86" fmla="*/ 537 w 1278"/>
                <a:gd name="T87" fmla="*/ 198 h 1410"/>
                <a:gd name="T88" fmla="*/ 653 w 1278"/>
                <a:gd name="T89" fmla="*/ 225 h 1410"/>
                <a:gd name="T90" fmla="*/ 818 w 1278"/>
                <a:gd name="T91" fmla="*/ 272 h 1410"/>
                <a:gd name="T92" fmla="*/ 945 w 1278"/>
                <a:gd name="T93" fmla="*/ 323 h 1410"/>
                <a:gd name="T94" fmla="*/ 1029 w 1278"/>
                <a:gd name="T95" fmla="*/ 374 h 1410"/>
                <a:gd name="T96" fmla="*/ 1072 w 1278"/>
                <a:gd name="T97" fmla="*/ 415 h 1410"/>
                <a:gd name="T98" fmla="*/ 1118 w 1278"/>
                <a:gd name="T99" fmla="*/ 483 h 1410"/>
                <a:gd name="T100" fmla="*/ 1187 w 1278"/>
                <a:gd name="T101" fmla="*/ 602 h 1410"/>
                <a:gd name="T102" fmla="*/ 1207 w 1278"/>
                <a:gd name="T103" fmla="*/ 655 h 1410"/>
                <a:gd name="T104" fmla="*/ 1212 w 1278"/>
                <a:gd name="T105" fmla="*/ 704 h 1410"/>
                <a:gd name="T106" fmla="*/ 1194 w 1278"/>
                <a:gd name="T107" fmla="*/ 773 h 1410"/>
                <a:gd name="T108" fmla="*/ 1151 w 1278"/>
                <a:gd name="T109" fmla="*/ 896 h 1410"/>
                <a:gd name="T110" fmla="*/ 1123 w 1278"/>
                <a:gd name="T111" fmla="*/ 954 h 1410"/>
                <a:gd name="T112" fmla="*/ 1091 w 1278"/>
                <a:gd name="T113" fmla="*/ 998 h 1410"/>
                <a:gd name="T114" fmla="*/ 1036 w 1278"/>
                <a:gd name="T115" fmla="*/ 1036 h 1410"/>
                <a:gd name="T116" fmla="*/ 909 w 1278"/>
                <a:gd name="T117" fmla="*/ 1105 h 1410"/>
                <a:gd name="T118" fmla="*/ 757 w 1278"/>
                <a:gd name="T119" fmla="*/ 1179 h 1410"/>
                <a:gd name="T120" fmla="*/ 595 w 1278"/>
                <a:gd name="T121" fmla="*/ 1236 h 1410"/>
                <a:gd name="T122" fmla="*/ 381 w 1278"/>
                <a:gd name="T123" fmla="*/ 1296 h 1410"/>
                <a:gd name="T124" fmla="*/ 154 w 1278"/>
                <a:gd name="T125" fmla="*/ 1372 h 1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8" h="1410">
                  <a:moveTo>
                    <a:pt x="154" y="1372"/>
                  </a:moveTo>
                  <a:lnTo>
                    <a:pt x="236" y="1410"/>
                  </a:lnTo>
                  <a:lnTo>
                    <a:pt x="259" y="1408"/>
                  </a:lnTo>
                  <a:lnTo>
                    <a:pt x="287" y="1403"/>
                  </a:lnTo>
                  <a:lnTo>
                    <a:pt x="316" y="1395"/>
                  </a:lnTo>
                  <a:lnTo>
                    <a:pt x="348" y="1386"/>
                  </a:lnTo>
                  <a:lnTo>
                    <a:pt x="415" y="1365"/>
                  </a:lnTo>
                  <a:lnTo>
                    <a:pt x="488" y="1339"/>
                  </a:lnTo>
                  <a:lnTo>
                    <a:pt x="559" y="1314"/>
                  </a:lnTo>
                  <a:lnTo>
                    <a:pt x="624" y="1290"/>
                  </a:lnTo>
                  <a:lnTo>
                    <a:pt x="684" y="1272"/>
                  </a:lnTo>
                  <a:lnTo>
                    <a:pt x="731" y="1261"/>
                  </a:lnTo>
                  <a:lnTo>
                    <a:pt x="751" y="1256"/>
                  </a:lnTo>
                  <a:lnTo>
                    <a:pt x="773" y="1248"/>
                  </a:lnTo>
                  <a:lnTo>
                    <a:pt x="797" y="1241"/>
                  </a:lnTo>
                  <a:lnTo>
                    <a:pt x="822" y="1230"/>
                  </a:lnTo>
                  <a:lnTo>
                    <a:pt x="871" y="1209"/>
                  </a:lnTo>
                  <a:lnTo>
                    <a:pt x="922" y="1183"/>
                  </a:lnTo>
                  <a:lnTo>
                    <a:pt x="969" y="1158"/>
                  </a:lnTo>
                  <a:lnTo>
                    <a:pt x="1011" y="1136"/>
                  </a:lnTo>
                  <a:lnTo>
                    <a:pt x="1045" y="1118"/>
                  </a:lnTo>
                  <a:lnTo>
                    <a:pt x="1069" y="1105"/>
                  </a:lnTo>
                  <a:lnTo>
                    <a:pt x="1080" y="1101"/>
                  </a:lnTo>
                  <a:lnTo>
                    <a:pt x="1089" y="1094"/>
                  </a:lnTo>
                  <a:lnTo>
                    <a:pt x="1100" y="1085"/>
                  </a:lnTo>
                  <a:lnTo>
                    <a:pt x="1111" y="1076"/>
                  </a:lnTo>
                  <a:lnTo>
                    <a:pt x="1134" y="1051"/>
                  </a:lnTo>
                  <a:lnTo>
                    <a:pt x="1158" y="1022"/>
                  </a:lnTo>
                  <a:lnTo>
                    <a:pt x="1180" y="991"/>
                  </a:lnTo>
                  <a:lnTo>
                    <a:pt x="1200" y="960"/>
                  </a:lnTo>
                  <a:lnTo>
                    <a:pt x="1214" y="929"/>
                  </a:lnTo>
                  <a:lnTo>
                    <a:pt x="1225" y="902"/>
                  </a:lnTo>
                  <a:lnTo>
                    <a:pt x="1234" y="873"/>
                  </a:lnTo>
                  <a:lnTo>
                    <a:pt x="1245" y="836"/>
                  </a:lnTo>
                  <a:lnTo>
                    <a:pt x="1258" y="797"/>
                  </a:lnTo>
                  <a:lnTo>
                    <a:pt x="1269" y="753"/>
                  </a:lnTo>
                  <a:lnTo>
                    <a:pt x="1272" y="731"/>
                  </a:lnTo>
                  <a:lnTo>
                    <a:pt x="1276" y="709"/>
                  </a:lnTo>
                  <a:lnTo>
                    <a:pt x="1278" y="688"/>
                  </a:lnTo>
                  <a:lnTo>
                    <a:pt x="1278" y="666"/>
                  </a:lnTo>
                  <a:lnTo>
                    <a:pt x="1276" y="648"/>
                  </a:lnTo>
                  <a:lnTo>
                    <a:pt x="1274" y="628"/>
                  </a:lnTo>
                  <a:lnTo>
                    <a:pt x="1269" y="611"/>
                  </a:lnTo>
                  <a:lnTo>
                    <a:pt x="1259" y="595"/>
                  </a:lnTo>
                  <a:lnTo>
                    <a:pt x="1239" y="562"/>
                  </a:lnTo>
                  <a:lnTo>
                    <a:pt x="1218" y="524"/>
                  </a:lnTo>
                  <a:lnTo>
                    <a:pt x="1190" y="483"/>
                  </a:lnTo>
                  <a:lnTo>
                    <a:pt x="1163" y="441"/>
                  </a:lnTo>
                  <a:lnTo>
                    <a:pt x="1149" y="421"/>
                  </a:lnTo>
                  <a:lnTo>
                    <a:pt x="1134" y="401"/>
                  </a:lnTo>
                  <a:lnTo>
                    <a:pt x="1118" y="381"/>
                  </a:lnTo>
                  <a:lnTo>
                    <a:pt x="1102" y="365"/>
                  </a:lnTo>
                  <a:lnTo>
                    <a:pt x="1085" y="348"/>
                  </a:lnTo>
                  <a:lnTo>
                    <a:pt x="1071" y="336"/>
                  </a:lnTo>
                  <a:lnTo>
                    <a:pt x="1054" y="323"/>
                  </a:lnTo>
                  <a:lnTo>
                    <a:pt x="1038" y="316"/>
                  </a:lnTo>
                  <a:lnTo>
                    <a:pt x="1004" y="299"/>
                  </a:lnTo>
                  <a:lnTo>
                    <a:pt x="971" y="285"/>
                  </a:lnTo>
                  <a:lnTo>
                    <a:pt x="936" y="270"/>
                  </a:lnTo>
                  <a:lnTo>
                    <a:pt x="902" y="256"/>
                  </a:lnTo>
                  <a:lnTo>
                    <a:pt x="867" y="243"/>
                  </a:lnTo>
                  <a:lnTo>
                    <a:pt x="831" y="228"/>
                  </a:lnTo>
                  <a:lnTo>
                    <a:pt x="797" y="216"/>
                  </a:lnTo>
                  <a:lnTo>
                    <a:pt x="760" y="205"/>
                  </a:lnTo>
                  <a:lnTo>
                    <a:pt x="728" y="196"/>
                  </a:lnTo>
                  <a:lnTo>
                    <a:pt x="704" y="187"/>
                  </a:lnTo>
                  <a:lnTo>
                    <a:pt x="684" y="181"/>
                  </a:lnTo>
                  <a:lnTo>
                    <a:pt x="666" y="176"/>
                  </a:lnTo>
                  <a:lnTo>
                    <a:pt x="646" y="170"/>
                  </a:lnTo>
                  <a:lnTo>
                    <a:pt x="619" y="165"/>
                  </a:lnTo>
                  <a:lnTo>
                    <a:pt x="586" y="158"/>
                  </a:lnTo>
                  <a:lnTo>
                    <a:pt x="541" y="150"/>
                  </a:lnTo>
                  <a:lnTo>
                    <a:pt x="488" y="143"/>
                  </a:lnTo>
                  <a:lnTo>
                    <a:pt x="439" y="136"/>
                  </a:lnTo>
                  <a:lnTo>
                    <a:pt x="390" y="132"/>
                  </a:lnTo>
                  <a:lnTo>
                    <a:pt x="345" y="127"/>
                  </a:lnTo>
                  <a:lnTo>
                    <a:pt x="301" y="121"/>
                  </a:lnTo>
                  <a:lnTo>
                    <a:pt x="261" y="116"/>
                  </a:lnTo>
                  <a:lnTo>
                    <a:pt x="223" y="109"/>
                  </a:lnTo>
                  <a:lnTo>
                    <a:pt x="189" y="98"/>
                  </a:lnTo>
                  <a:lnTo>
                    <a:pt x="158" y="89"/>
                  </a:lnTo>
                  <a:lnTo>
                    <a:pt x="129" y="78"/>
                  </a:lnTo>
                  <a:lnTo>
                    <a:pt x="103" y="71"/>
                  </a:lnTo>
                  <a:lnTo>
                    <a:pt x="83" y="63"/>
                  </a:lnTo>
                  <a:lnTo>
                    <a:pt x="65" y="58"/>
                  </a:lnTo>
                  <a:lnTo>
                    <a:pt x="52" y="54"/>
                  </a:lnTo>
                  <a:lnTo>
                    <a:pt x="45" y="51"/>
                  </a:lnTo>
                  <a:lnTo>
                    <a:pt x="43" y="51"/>
                  </a:lnTo>
                  <a:lnTo>
                    <a:pt x="42" y="49"/>
                  </a:lnTo>
                  <a:lnTo>
                    <a:pt x="40" y="47"/>
                  </a:lnTo>
                  <a:lnTo>
                    <a:pt x="38" y="45"/>
                  </a:lnTo>
                  <a:lnTo>
                    <a:pt x="38" y="42"/>
                  </a:lnTo>
                  <a:lnTo>
                    <a:pt x="36" y="38"/>
                  </a:lnTo>
                  <a:lnTo>
                    <a:pt x="38" y="32"/>
                  </a:lnTo>
                  <a:lnTo>
                    <a:pt x="40" y="27"/>
                  </a:lnTo>
                  <a:lnTo>
                    <a:pt x="47" y="20"/>
                  </a:lnTo>
                  <a:lnTo>
                    <a:pt x="54" y="14"/>
                  </a:lnTo>
                  <a:lnTo>
                    <a:pt x="60" y="11"/>
                  </a:lnTo>
                  <a:lnTo>
                    <a:pt x="67" y="7"/>
                  </a:lnTo>
                  <a:lnTo>
                    <a:pt x="72" y="3"/>
                  </a:lnTo>
                  <a:lnTo>
                    <a:pt x="76" y="2"/>
                  </a:lnTo>
                  <a:lnTo>
                    <a:pt x="80" y="2"/>
                  </a:lnTo>
                  <a:lnTo>
                    <a:pt x="82" y="0"/>
                  </a:lnTo>
                  <a:lnTo>
                    <a:pt x="83" y="0"/>
                  </a:lnTo>
                  <a:lnTo>
                    <a:pt x="27" y="2"/>
                  </a:lnTo>
                  <a:lnTo>
                    <a:pt x="27" y="11"/>
                  </a:lnTo>
                  <a:lnTo>
                    <a:pt x="25" y="18"/>
                  </a:lnTo>
                  <a:lnTo>
                    <a:pt x="22" y="23"/>
                  </a:lnTo>
                  <a:lnTo>
                    <a:pt x="18" y="29"/>
                  </a:lnTo>
                  <a:lnTo>
                    <a:pt x="11" y="40"/>
                  </a:lnTo>
                  <a:lnTo>
                    <a:pt x="3" y="47"/>
                  </a:lnTo>
                  <a:lnTo>
                    <a:pt x="0" y="51"/>
                  </a:lnTo>
                  <a:lnTo>
                    <a:pt x="0" y="54"/>
                  </a:lnTo>
                  <a:lnTo>
                    <a:pt x="0" y="58"/>
                  </a:lnTo>
                  <a:lnTo>
                    <a:pt x="2" y="62"/>
                  </a:lnTo>
                  <a:lnTo>
                    <a:pt x="5" y="65"/>
                  </a:lnTo>
                  <a:lnTo>
                    <a:pt x="11" y="71"/>
                  </a:lnTo>
                  <a:lnTo>
                    <a:pt x="20" y="76"/>
                  </a:lnTo>
                  <a:lnTo>
                    <a:pt x="33" y="83"/>
                  </a:lnTo>
                  <a:lnTo>
                    <a:pt x="63" y="96"/>
                  </a:lnTo>
                  <a:lnTo>
                    <a:pt x="98" y="109"/>
                  </a:lnTo>
                  <a:lnTo>
                    <a:pt x="138" y="120"/>
                  </a:lnTo>
                  <a:lnTo>
                    <a:pt x="180" y="130"/>
                  </a:lnTo>
                  <a:lnTo>
                    <a:pt x="223" y="141"/>
                  </a:lnTo>
                  <a:lnTo>
                    <a:pt x="268" y="150"/>
                  </a:lnTo>
                  <a:lnTo>
                    <a:pt x="312" y="158"/>
                  </a:lnTo>
                  <a:lnTo>
                    <a:pt x="352" y="167"/>
                  </a:lnTo>
                  <a:lnTo>
                    <a:pt x="392" y="172"/>
                  </a:lnTo>
                  <a:lnTo>
                    <a:pt x="430" y="179"/>
                  </a:lnTo>
                  <a:lnTo>
                    <a:pt x="466" y="185"/>
                  </a:lnTo>
                  <a:lnTo>
                    <a:pt x="501" y="192"/>
                  </a:lnTo>
                  <a:lnTo>
                    <a:pt x="537" y="198"/>
                  </a:lnTo>
                  <a:lnTo>
                    <a:pt x="575" y="205"/>
                  </a:lnTo>
                  <a:lnTo>
                    <a:pt x="613" y="214"/>
                  </a:lnTo>
                  <a:lnTo>
                    <a:pt x="653" y="225"/>
                  </a:lnTo>
                  <a:lnTo>
                    <a:pt x="700" y="238"/>
                  </a:lnTo>
                  <a:lnTo>
                    <a:pt x="757" y="252"/>
                  </a:lnTo>
                  <a:lnTo>
                    <a:pt x="818" y="272"/>
                  </a:lnTo>
                  <a:lnTo>
                    <a:pt x="884" y="294"/>
                  </a:lnTo>
                  <a:lnTo>
                    <a:pt x="915" y="308"/>
                  </a:lnTo>
                  <a:lnTo>
                    <a:pt x="945" y="323"/>
                  </a:lnTo>
                  <a:lnTo>
                    <a:pt x="976" y="337"/>
                  </a:lnTo>
                  <a:lnTo>
                    <a:pt x="1004" y="356"/>
                  </a:lnTo>
                  <a:lnTo>
                    <a:pt x="1029" y="374"/>
                  </a:lnTo>
                  <a:lnTo>
                    <a:pt x="1053" y="394"/>
                  </a:lnTo>
                  <a:lnTo>
                    <a:pt x="1063" y="405"/>
                  </a:lnTo>
                  <a:lnTo>
                    <a:pt x="1072" y="415"/>
                  </a:lnTo>
                  <a:lnTo>
                    <a:pt x="1082" y="426"/>
                  </a:lnTo>
                  <a:lnTo>
                    <a:pt x="1089" y="437"/>
                  </a:lnTo>
                  <a:lnTo>
                    <a:pt x="1118" y="483"/>
                  </a:lnTo>
                  <a:lnTo>
                    <a:pt x="1143" y="524"/>
                  </a:lnTo>
                  <a:lnTo>
                    <a:pt x="1167" y="564"/>
                  </a:lnTo>
                  <a:lnTo>
                    <a:pt x="1187" y="602"/>
                  </a:lnTo>
                  <a:lnTo>
                    <a:pt x="1194" y="621"/>
                  </a:lnTo>
                  <a:lnTo>
                    <a:pt x="1201" y="637"/>
                  </a:lnTo>
                  <a:lnTo>
                    <a:pt x="1207" y="655"/>
                  </a:lnTo>
                  <a:lnTo>
                    <a:pt x="1210" y="671"/>
                  </a:lnTo>
                  <a:lnTo>
                    <a:pt x="1212" y="688"/>
                  </a:lnTo>
                  <a:lnTo>
                    <a:pt x="1212" y="704"/>
                  </a:lnTo>
                  <a:lnTo>
                    <a:pt x="1209" y="722"/>
                  </a:lnTo>
                  <a:lnTo>
                    <a:pt x="1205" y="738"/>
                  </a:lnTo>
                  <a:lnTo>
                    <a:pt x="1194" y="773"/>
                  </a:lnTo>
                  <a:lnTo>
                    <a:pt x="1181" y="813"/>
                  </a:lnTo>
                  <a:lnTo>
                    <a:pt x="1167" y="855"/>
                  </a:lnTo>
                  <a:lnTo>
                    <a:pt x="1151" y="896"/>
                  </a:lnTo>
                  <a:lnTo>
                    <a:pt x="1141" y="916"/>
                  </a:lnTo>
                  <a:lnTo>
                    <a:pt x="1132" y="936"/>
                  </a:lnTo>
                  <a:lnTo>
                    <a:pt x="1123" y="954"/>
                  </a:lnTo>
                  <a:lnTo>
                    <a:pt x="1112" y="971"/>
                  </a:lnTo>
                  <a:lnTo>
                    <a:pt x="1102" y="985"/>
                  </a:lnTo>
                  <a:lnTo>
                    <a:pt x="1091" y="998"/>
                  </a:lnTo>
                  <a:lnTo>
                    <a:pt x="1078" y="1011"/>
                  </a:lnTo>
                  <a:lnTo>
                    <a:pt x="1065" y="1018"/>
                  </a:lnTo>
                  <a:lnTo>
                    <a:pt x="1036" y="1036"/>
                  </a:lnTo>
                  <a:lnTo>
                    <a:pt x="1000" y="1056"/>
                  </a:lnTo>
                  <a:lnTo>
                    <a:pt x="956" y="1080"/>
                  </a:lnTo>
                  <a:lnTo>
                    <a:pt x="909" y="1105"/>
                  </a:lnTo>
                  <a:lnTo>
                    <a:pt x="858" y="1130"/>
                  </a:lnTo>
                  <a:lnTo>
                    <a:pt x="808" y="1156"/>
                  </a:lnTo>
                  <a:lnTo>
                    <a:pt x="757" y="1179"/>
                  </a:lnTo>
                  <a:lnTo>
                    <a:pt x="708" y="1199"/>
                  </a:lnTo>
                  <a:lnTo>
                    <a:pt x="655" y="1218"/>
                  </a:lnTo>
                  <a:lnTo>
                    <a:pt x="595" y="1236"/>
                  </a:lnTo>
                  <a:lnTo>
                    <a:pt x="528" y="1254"/>
                  </a:lnTo>
                  <a:lnTo>
                    <a:pt x="457" y="1274"/>
                  </a:lnTo>
                  <a:lnTo>
                    <a:pt x="381" y="1296"/>
                  </a:lnTo>
                  <a:lnTo>
                    <a:pt x="305" y="1319"/>
                  </a:lnTo>
                  <a:lnTo>
                    <a:pt x="229" y="1345"/>
                  </a:lnTo>
                  <a:lnTo>
                    <a:pt x="154" y="1372"/>
                  </a:ln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42" name="Freeform 30">
              <a:extLst>
                <a:ext uri="{FF2B5EF4-FFF2-40B4-BE49-F238E27FC236}">
                  <a16:creationId xmlns:a16="http://schemas.microsoft.com/office/drawing/2014/main" id="{293117DF-5799-41F6-85B6-935BB24BA7BA}"/>
                </a:ext>
              </a:extLst>
            </p:cNvPr>
            <p:cNvSpPr>
              <a:spLocks/>
            </p:cNvSpPr>
            <p:nvPr/>
          </p:nvSpPr>
          <p:spPr bwMode="auto">
            <a:xfrm>
              <a:off x="4145" y="2399"/>
              <a:ext cx="352" cy="121"/>
            </a:xfrm>
            <a:custGeom>
              <a:avLst/>
              <a:gdLst>
                <a:gd name="T0" fmla="*/ 705 w 705"/>
                <a:gd name="T1" fmla="*/ 0 h 242"/>
                <a:gd name="T2" fmla="*/ 686 w 705"/>
                <a:gd name="T3" fmla="*/ 9 h 242"/>
                <a:gd name="T4" fmla="*/ 666 w 705"/>
                <a:gd name="T5" fmla="*/ 20 h 242"/>
                <a:gd name="T6" fmla="*/ 646 w 705"/>
                <a:gd name="T7" fmla="*/ 29 h 242"/>
                <a:gd name="T8" fmla="*/ 628 w 705"/>
                <a:gd name="T9" fmla="*/ 38 h 242"/>
                <a:gd name="T10" fmla="*/ 608 w 705"/>
                <a:gd name="T11" fmla="*/ 46 h 242"/>
                <a:gd name="T12" fmla="*/ 590 w 705"/>
                <a:gd name="T13" fmla="*/ 55 h 242"/>
                <a:gd name="T14" fmla="*/ 572 w 705"/>
                <a:gd name="T15" fmla="*/ 62 h 242"/>
                <a:gd name="T16" fmla="*/ 554 w 705"/>
                <a:gd name="T17" fmla="*/ 69 h 242"/>
                <a:gd name="T18" fmla="*/ 501 w 705"/>
                <a:gd name="T19" fmla="*/ 87 h 242"/>
                <a:gd name="T20" fmla="*/ 441 w 705"/>
                <a:gd name="T21" fmla="*/ 106 h 242"/>
                <a:gd name="T22" fmla="*/ 374 w 705"/>
                <a:gd name="T23" fmla="*/ 124 h 242"/>
                <a:gd name="T24" fmla="*/ 303 w 705"/>
                <a:gd name="T25" fmla="*/ 144 h 242"/>
                <a:gd name="T26" fmla="*/ 227 w 705"/>
                <a:gd name="T27" fmla="*/ 165 h 242"/>
                <a:gd name="T28" fmla="*/ 151 w 705"/>
                <a:gd name="T29" fmla="*/ 189 h 242"/>
                <a:gd name="T30" fmla="*/ 75 w 705"/>
                <a:gd name="T31" fmla="*/ 214 h 242"/>
                <a:gd name="T32" fmla="*/ 0 w 705"/>
                <a:gd name="T33"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 h="242">
                  <a:moveTo>
                    <a:pt x="705" y="0"/>
                  </a:moveTo>
                  <a:lnTo>
                    <a:pt x="686" y="9"/>
                  </a:lnTo>
                  <a:lnTo>
                    <a:pt x="666" y="20"/>
                  </a:lnTo>
                  <a:lnTo>
                    <a:pt x="646" y="29"/>
                  </a:lnTo>
                  <a:lnTo>
                    <a:pt x="628" y="38"/>
                  </a:lnTo>
                  <a:lnTo>
                    <a:pt x="608" y="46"/>
                  </a:lnTo>
                  <a:lnTo>
                    <a:pt x="590" y="55"/>
                  </a:lnTo>
                  <a:lnTo>
                    <a:pt x="572" y="62"/>
                  </a:lnTo>
                  <a:lnTo>
                    <a:pt x="554" y="69"/>
                  </a:lnTo>
                  <a:lnTo>
                    <a:pt x="501" y="87"/>
                  </a:lnTo>
                  <a:lnTo>
                    <a:pt x="441" y="106"/>
                  </a:lnTo>
                  <a:lnTo>
                    <a:pt x="374" y="124"/>
                  </a:lnTo>
                  <a:lnTo>
                    <a:pt x="303" y="144"/>
                  </a:lnTo>
                  <a:lnTo>
                    <a:pt x="227" y="165"/>
                  </a:lnTo>
                  <a:lnTo>
                    <a:pt x="151" y="189"/>
                  </a:lnTo>
                  <a:lnTo>
                    <a:pt x="75" y="214"/>
                  </a:lnTo>
                  <a:lnTo>
                    <a:pt x="0" y="2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43" name="Freeform 31">
              <a:extLst>
                <a:ext uri="{FF2B5EF4-FFF2-40B4-BE49-F238E27FC236}">
                  <a16:creationId xmlns:a16="http://schemas.microsoft.com/office/drawing/2014/main" id="{DC22DC02-E1D3-47C7-ACBA-19AA97D28AFA}"/>
                </a:ext>
              </a:extLst>
            </p:cNvPr>
            <p:cNvSpPr>
              <a:spLocks/>
            </p:cNvSpPr>
            <p:nvPr/>
          </p:nvSpPr>
          <p:spPr bwMode="auto">
            <a:xfrm>
              <a:off x="4068" y="1834"/>
              <a:ext cx="638" cy="544"/>
            </a:xfrm>
            <a:custGeom>
              <a:avLst/>
              <a:gdLst>
                <a:gd name="T0" fmla="*/ 1274 w 1276"/>
                <a:gd name="T1" fmla="*/ 629 h 1089"/>
                <a:gd name="T2" fmla="*/ 1269 w 1276"/>
                <a:gd name="T3" fmla="*/ 611 h 1089"/>
                <a:gd name="T4" fmla="*/ 1260 w 1276"/>
                <a:gd name="T5" fmla="*/ 595 h 1089"/>
                <a:gd name="T6" fmla="*/ 1191 w 1276"/>
                <a:gd name="T7" fmla="*/ 482 h 1089"/>
                <a:gd name="T8" fmla="*/ 1134 w 1276"/>
                <a:gd name="T9" fmla="*/ 401 h 1089"/>
                <a:gd name="T10" fmla="*/ 1087 w 1276"/>
                <a:gd name="T11" fmla="*/ 348 h 1089"/>
                <a:gd name="T12" fmla="*/ 1038 w 1276"/>
                <a:gd name="T13" fmla="*/ 314 h 1089"/>
                <a:gd name="T14" fmla="*/ 937 w 1276"/>
                <a:gd name="T15" fmla="*/ 270 h 1089"/>
                <a:gd name="T16" fmla="*/ 831 w 1276"/>
                <a:gd name="T17" fmla="*/ 228 h 1089"/>
                <a:gd name="T18" fmla="*/ 728 w 1276"/>
                <a:gd name="T19" fmla="*/ 196 h 1089"/>
                <a:gd name="T20" fmla="*/ 666 w 1276"/>
                <a:gd name="T21" fmla="*/ 176 h 1089"/>
                <a:gd name="T22" fmla="*/ 586 w 1276"/>
                <a:gd name="T23" fmla="*/ 158 h 1089"/>
                <a:gd name="T24" fmla="*/ 439 w 1276"/>
                <a:gd name="T25" fmla="*/ 136 h 1089"/>
                <a:gd name="T26" fmla="*/ 301 w 1276"/>
                <a:gd name="T27" fmla="*/ 121 h 1089"/>
                <a:gd name="T28" fmla="*/ 189 w 1276"/>
                <a:gd name="T29" fmla="*/ 98 h 1089"/>
                <a:gd name="T30" fmla="*/ 103 w 1276"/>
                <a:gd name="T31" fmla="*/ 70 h 1089"/>
                <a:gd name="T32" fmla="*/ 54 w 1276"/>
                <a:gd name="T33" fmla="*/ 54 h 1089"/>
                <a:gd name="T34" fmla="*/ 42 w 1276"/>
                <a:gd name="T35" fmla="*/ 49 h 1089"/>
                <a:gd name="T36" fmla="*/ 38 w 1276"/>
                <a:gd name="T37" fmla="*/ 41 h 1089"/>
                <a:gd name="T38" fmla="*/ 40 w 1276"/>
                <a:gd name="T39" fmla="*/ 27 h 1089"/>
                <a:gd name="T40" fmla="*/ 60 w 1276"/>
                <a:gd name="T41" fmla="*/ 11 h 1089"/>
                <a:gd name="T42" fmla="*/ 76 w 1276"/>
                <a:gd name="T43" fmla="*/ 1 h 1089"/>
                <a:gd name="T44" fmla="*/ 84 w 1276"/>
                <a:gd name="T45" fmla="*/ 0 h 1089"/>
                <a:gd name="T46" fmla="*/ 25 w 1276"/>
                <a:gd name="T47" fmla="*/ 18 h 1089"/>
                <a:gd name="T48" fmla="*/ 11 w 1276"/>
                <a:gd name="T49" fmla="*/ 40 h 1089"/>
                <a:gd name="T50" fmla="*/ 0 w 1276"/>
                <a:gd name="T51" fmla="*/ 54 h 1089"/>
                <a:gd name="T52" fmla="*/ 5 w 1276"/>
                <a:gd name="T53" fmla="*/ 65 h 1089"/>
                <a:gd name="T54" fmla="*/ 33 w 1276"/>
                <a:gd name="T55" fmla="*/ 83 h 1089"/>
                <a:gd name="T56" fmla="*/ 138 w 1276"/>
                <a:gd name="T57" fmla="*/ 119 h 1089"/>
                <a:gd name="T58" fmla="*/ 269 w 1276"/>
                <a:gd name="T59" fmla="*/ 150 h 1089"/>
                <a:gd name="T60" fmla="*/ 392 w 1276"/>
                <a:gd name="T61" fmla="*/ 172 h 1089"/>
                <a:gd name="T62" fmla="*/ 501 w 1276"/>
                <a:gd name="T63" fmla="*/ 192 h 1089"/>
                <a:gd name="T64" fmla="*/ 613 w 1276"/>
                <a:gd name="T65" fmla="*/ 214 h 1089"/>
                <a:gd name="T66" fmla="*/ 757 w 1276"/>
                <a:gd name="T67" fmla="*/ 252 h 1089"/>
                <a:gd name="T68" fmla="*/ 915 w 1276"/>
                <a:gd name="T69" fmla="*/ 308 h 1089"/>
                <a:gd name="T70" fmla="*/ 1004 w 1276"/>
                <a:gd name="T71" fmla="*/ 355 h 1089"/>
                <a:gd name="T72" fmla="*/ 1064 w 1276"/>
                <a:gd name="T73" fmla="*/ 404 h 1089"/>
                <a:gd name="T74" fmla="*/ 1089 w 1276"/>
                <a:gd name="T75" fmla="*/ 437 h 1089"/>
                <a:gd name="T76" fmla="*/ 1167 w 1276"/>
                <a:gd name="T77" fmla="*/ 564 h 1089"/>
                <a:gd name="T78" fmla="*/ 1202 w 1276"/>
                <a:gd name="T79" fmla="*/ 637 h 1089"/>
                <a:gd name="T80" fmla="*/ 1212 w 1276"/>
                <a:gd name="T81" fmla="*/ 687 h 1089"/>
                <a:gd name="T82" fmla="*/ 1205 w 1276"/>
                <a:gd name="T83" fmla="*/ 738 h 1089"/>
                <a:gd name="T84" fmla="*/ 1167 w 1276"/>
                <a:gd name="T85" fmla="*/ 854 h 1089"/>
                <a:gd name="T86" fmla="*/ 1133 w 1276"/>
                <a:gd name="T87" fmla="*/ 936 h 1089"/>
                <a:gd name="T88" fmla="*/ 1102 w 1276"/>
                <a:gd name="T89" fmla="*/ 985 h 1089"/>
                <a:gd name="T90" fmla="*/ 1067 w 1276"/>
                <a:gd name="T91" fmla="*/ 1018 h 1089"/>
                <a:gd name="T92" fmla="*/ 1027 w 1276"/>
                <a:gd name="T93" fmla="*/ 1040 h 1089"/>
                <a:gd name="T94" fmla="*/ 978 w 1276"/>
                <a:gd name="T95" fmla="*/ 1069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6" h="1089">
                  <a:moveTo>
                    <a:pt x="1276" y="642"/>
                  </a:moveTo>
                  <a:lnTo>
                    <a:pt x="1274" y="635"/>
                  </a:lnTo>
                  <a:lnTo>
                    <a:pt x="1274" y="629"/>
                  </a:lnTo>
                  <a:lnTo>
                    <a:pt x="1272" y="622"/>
                  </a:lnTo>
                  <a:lnTo>
                    <a:pt x="1271" y="617"/>
                  </a:lnTo>
                  <a:lnTo>
                    <a:pt x="1269" y="611"/>
                  </a:lnTo>
                  <a:lnTo>
                    <a:pt x="1267" y="606"/>
                  </a:lnTo>
                  <a:lnTo>
                    <a:pt x="1263" y="600"/>
                  </a:lnTo>
                  <a:lnTo>
                    <a:pt x="1260" y="595"/>
                  </a:lnTo>
                  <a:lnTo>
                    <a:pt x="1240" y="562"/>
                  </a:lnTo>
                  <a:lnTo>
                    <a:pt x="1218" y="524"/>
                  </a:lnTo>
                  <a:lnTo>
                    <a:pt x="1191" y="482"/>
                  </a:lnTo>
                  <a:lnTo>
                    <a:pt x="1163" y="441"/>
                  </a:lnTo>
                  <a:lnTo>
                    <a:pt x="1149" y="421"/>
                  </a:lnTo>
                  <a:lnTo>
                    <a:pt x="1134" y="401"/>
                  </a:lnTo>
                  <a:lnTo>
                    <a:pt x="1118" y="381"/>
                  </a:lnTo>
                  <a:lnTo>
                    <a:pt x="1102" y="364"/>
                  </a:lnTo>
                  <a:lnTo>
                    <a:pt x="1087" y="348"/>
                  </a:lnTo>
                  <a:lnTo>
                    <a:pt x="1071" y="335"/>
                  </a:lnTo>
                  <a:lnTo>
                    <a:pt x="1055" y="323"/>
                  </a:lnTo>
                  <a:lnTo>
                    <a:pt x="1038" y="314"/>
                  </a:lnTo>
                  <a:lnTo>
                    <a:pt x="1004" y="299"/>
                  </a:lnTo>
                  <a:lnTo>
                    <a:pt x="971" y="285"/>
                  </a:lnTo>
                  <a:lnTo>
                    <a:pt x="937" y="270"/>
                  </a:lnTo>
                  <a:lnTo>
                    <a:pt x="902" y="256"/>
                  </a:lnTo>
                  <a:lnTo>
                    <a:pt x="868" y="243"/>
                  </a:lnTo>
                  <a:lnTo>
                    <a:pt x="831" y="228"/>
                  </a:lnTo>
                  <a:lnTo>
                    <a:pt x="797" y="216"/>
                  </a:lnTo>
                  <a:lnTo>
                    <a:pt x="760" y="205"/>
                  </a:lnTo>
                  <a:lnTo>
                    <a:pt x="728" y="196"/>
                  </a:lnTo>
                  <a:lnTo>
                    <a:pt x="704" y="187"/>
                  </a:lnTo>
                  <a:lnTo>
                    <a:pt x="684" y="181"/>
                  </a:lnTo>
                  <a:lnTo>
                    <a:pt x="666" y="176"/>
                  </a:lnTo>
                  <a:lnTo>
                    <a:pt x="646" y="170"/>
                  </a:lnTo>
                  <a:lnTo>
                    <a:pt x="619" y="165"/>
                  </a:lnTo>
                  <a:lnTo>
                    <a:pt x="586" y="158"/>
                  </a:lnTo>
                  <a:lnTo>
                    <a:pt x="541" y="150"/>
                  </a:lnTo>
                  <a:lnTo>
                    <a:pt x="488" y="143"/>
                  </a:lnTo>
                  <a:lnTo>
                    <a:pt x="439" y="136"/>
                  </a:lnTo>
                  <a:lnTo>
                    <a:pt x="390" y="132"/>
                  </a:lnTo>
                  <a:lnTo>
                    <a:pt x="345" y="127"/>
                  </a:lnTo>
                  <a:lnTo>
                    <a:pt x="301" y="121"/>
                  </a:lnTo>
                  <a:lnTo>
                    <a:pt x="261" y="116"/>
                  </a:lnTo>
                  <a:lnTo>
                    <a:pt x="223" y="109"/>
                  </a:lnTo>
                  <a:lnTo>
                    <a:pt x="189" y="98"/>
                  </a:lnTo>
                  <a:lnTo>
                    <a:pt x="158" y="89"/>
                  </a:lnTo>
                  <a:lnTo>
                    <a:pt x="129" y="78"/>
                  </a:lnTo>
                  <a:lnTo>
                    <a:pt x="103" y="70"/>
                  </a:lnTo>
                  <a:lnTo>
                    <a:pt x="84" y="63"/>
                  </a:lnTo>
                  <a:lnTo>
                    <a:pt x="65" y="58"/>
                  </a:lnTo>
                  <a:lnTo>
                    <a:pt x="54" y="54"/>
                  </a:lnTo>
                  <a:lnTo>
                    <a:pt x="45" y="50"/>
                  </a:lnTo>
                  <a:lnTo>
                    <a:pt x="44" y="50"/>
                  </a:lnTo>
                  <a:lnTo>
                    <a:pt x="42" y="49"/>
                  </a:lnTo>
                  <a:lnTo>
                    <a:pt x="42" y="47"/>
                  </a:lnTo>
                  <a:lnTo>
                    <a:pt x="38" y="45"/>
                  </a:lnTo>
                  <a:lnTo>
                    <a:pt x="38" y="41"/>
                  </a:lnTo>
                  <a:lnTo>
                    <a:pt x="36" y="38"/>
                  </a:lnTo>
                  <a:lnTo>
                    <a:pt x="38" y="32"/>
                  </a:lnTo>
                  <a:lnTo>
                    <a:pt x="40" y="27"/>
                  </a:lnTo>
                  <a:lnTo>
                    <a:pt x="47" y="20"/>
                  </a:lnTo>
                  <a:lnTo>
                    <a:pt x="54" y="14"/>
                  </a:lnTo>
                  <a:lnTo>
                    <a:pt x="60" y="11"/>
                  </a:lnTo>
                  <a:lnTo>
                    <a:pt x="67" y="7"/>
                  </a:lnTo>
                  <a:lnTo>
                    <a:pt x="73" y="3"/>
                  </a:lnTo>
                  <a:lnTo>
                    <a:pt x="76" y="1"/>
                  </a:lnTo>
                  <a:lnTo>
                    <a:pt x="80" y="1"/>
                  </a:lnTo>
                  <a:lnTo>
                    <a:pt x="82" y="0"/>
                  </a:lnTo>
                  <a:lnTo>
                    <a:pt x="84" y="0"/>
                  </a:lnTo>
                  <a:lnTo>
                    <a:pt x="27" y="1"/>
                  </a:lnTo>
                  <a:lnTo>
                    <a:pt x="27" y="11"/>
                  </a:lnTo>
                  <a:lnTo>
                    <a:pt x="25" y="18"/>
                  </a:lnTo>
                  <a:lnTo>
                    <a:pt x="22" y="23"/>
                  </a:lnTo>
                  <a:lnTo>
                    <a:pt x="18" y="29"/>
                  </a:lnTo>
                  <a:lnTo>
                    <a:pt x="11" y="40"/>
                  </a:lnTo>
                  <a:lnTo>
                    <a:pt x="4" y="47"/>
                  </a:lnTo>
                  <a:lnTo>
                    <a:pt x="0" y="50"/>
                  </a:lnTo>
                  <a:lnTo>
                    <a:pt x="0" y="54"/>
                  </a:lnTo>
                  <a:lnTo>
                    <a:pt x="0" y="58"/>
                  </a:lnTo>
                  <a:lnTo>
                    <a:pt x="2" y="61"/>
                  </a:lnTo>
                  <a:lnTo>
                    <a:pt x="5" y="65"/>
                  </a:lnTo>
                  <a:lnTo>
                    <a:pt x="11" y="70"/>
                  </a:lnTo>
                  <a:lnTo>
                    <a:pt x="20" y="76"/>
                  </a:lnTo>
                  <a:lnTo>
                    <a:pt x="33" y="83"/>
                  </a:lnTo>
                  <a:lnTo>
                    <a:pt x="64" y="96"/>
                  </a:lnTo>
                  <a:lnTo>
                    <a:pt x="98" y="109"/>
                  </a:lnTo>
                  <a:lnTo>
                    <a:pt x="138" y="119"/>
                  </a:lnTo>
                  <a:lnTo>
                    <a:pt x="180" y="130"/>
                  </a:lnTo>
                  <a:lnTo>
                    <a:pt x="223" y="141"/>
                  </a:lnTo>
                  <a:lnTo>
                    <a:pt x="269" y="150"/>
                  </a:lnTo>
                  <a:lnTo>
                    <a:pt x="312" y="158"/>
                  </a:lnTo>
                  <a:lnTo>
                    <a:pt x="354" y="167"/>
                  </a:lnTo>
                  <a:lnTo>
                    <a:pt x="392" y="172"/>
                  </a:lnTo>
                  <a:lnTo>
                    <a:pt x="430" y="179"/>
                  </a:lnTo>
                  <a:lnTo>
                    <a:pt x="466" y="185"/>
                  </a:lnTo>
                  <a:lnTo>
                    <a:pt x="501" y="192"/>
                  </a:lnTo>
                  <a:lnTo>
                    <a:pt x="537" y="197"/>
                  </a:lnTo>
                  <a:lnTo>
                    <a:pt x="575" y="205"/>
                  </a:lnTo>
                  <a:lnTo>
                    <a:pt x="613" y="214"/>
                  </a:lnTo>
                  <a:lnTo>
                    <a:pt x="653" y="225"/>
                  </a:lnTo>
                  <a:lnTo>
                    <a:pt x="701" y="237"/>
                  </a:lnTo>
                  <a:lnTo>
                    <a:pt x="757" y="252"/>
                  </a:lnTo>
                  <a:lnTo>
                    <a:pt x="819" y="272"/>
                  </a:lnTo>
                  <a:lnTo>
                    <a:pt x="884" y="294"/>
                  </a:lnTo>
                  <a:lnTo>
                    <a:pt x="915" y="308"/>
                  </a:lnTo>
                  <a:lnTo>
                    <a:pt x="946" y="323"/>
                  </a:lnTo>
                  <a:lnTo>
                    <a:pt x="976" y="337"/>
                  </a:lnTo>
                  <a:lnTo>
                    <a:pt x="1004" y="355"/>
                  </a:lnTo>
                  <a:lnTo>
                    <a:pt x="1029" y="373"/>
                  </a:lnTo>
                  <a:lnTo>
                    <a:pt x="1053" y="393"/>
                  </a:lnTo>
                  <a:lnTo>
                    <a:pt x="1064" y="404"/>
                  </a:lnTo>
                  <a:lnTo>
                    <a:pt x="1073" y="415"/>
                  </a:lnTo>
                  <a:lnTo>
                    <a:pt x="1082" y="426"/>
                  </a:lnTo>
                  <a:lnTo>
                    <a:pt x="1089" y="437"/>
                  </a:lnTo>
                  <a:lnTo>
                    <a:pt x="1118" y="482"/>
                  </a:lnTo>
                  <a:lnTo>
                    <a:pt x="1143" y="524"/>
                  </a:lnTo>
                  <a:lnTo>
                    <a:pt x="1167" y="564"/>
                  </a:lnTo>
                  <a:lnTo>
                    <a:pt x="1187" y="602"/>
                  </a:lnTo>
                  <a:lnTo>
                    <a:pt x="1194" y="620"/>
                  </a:lnTo>
                  <a:lnTo>
                    <a:pt x="1202" y="637"/>
                  </a:lnTo>
                  <a:lnTo>
                    <a:pt x="1207" y="655"/>
                  </a:lnTo>
                  <a:lnTo>
                    <a:pt x="1211" y="671"/>
                  </a:lnTo>
                  <a:lnTo>
                    <a:pt x="1212" y="687"/>
                  </a:lnTo>
                  <a:lnTo>
                    <a:pt x="1212" y="704"/>
                  </a:lnTo>
                  <a:lnTo>
                    <a:pt x="1209" y="720"/>
                  </a:lnTo>
                  <a:lnTo>
                    <a:pt x="1205" y="738"/>
                  </a:lnTo>
                  <a:lnTo>
                    <a:pt x="1194" y="773"/>
                  </a:lnTo>
                  <a:lnTo>
                    <a:pt x="1182" y="813"/>
                  </a:lnTo>
                  <a:lnTo>
                    <a:pt x="1167" y="854"/>
                  </a:lnTo>
                  <a:lnTo>
                    <a:pt x="1151" y="896"/>
                  </a:lnTo>
                  <a:lnTo>
                    <a:pt x="1142" y="916"/>
                  </a:lnTo>
                  <a:lnTo>
                    <a:pt x="1133" y="936"/>
                  </a:lnTo>
                  <a:lnTo>
                    <a:pt x="1123" y="954"/>
                  </a:lnTo>
                  <a:lnTo>
                    <a:pt x="1113" y="971"/>
                  </a:lnTo>
                  <a:lnTo>
                    <a:pt x="1102" y="985"/>
                  </a:lnTo>
                  <a:lnTo>
                    <a:pt x="1091" y="998"/>
                  </a:lnTo>
                  <a:lnTo>
                    <a:pt x="1078" y="1011"/>
                  </a:lnTo>
                  <a:lnTo>
                    <a:pt x="1067" y="1018"/>
                  </a:lnTo>
                  <a:lnTo>
                    <a:pt x="1055" y="1025"/>
                  </a:lnTo>
                  <a:lnTo>
                    <a:pt x="1042" y="1032"/>
                  </a:lnTo>
                  <a:lnTo>
                    <a:pt x="1027" y="1040"/>
                  </a:lnTo>
                  <a:lnTo>
                    <a:pt x="1013" y="1049"/>
                  </a:lnTo>
                  <a:lnTo>
                    <a:pt x="995" y="1058"/>
                  </a:lnTo>
                  <a:lnTo>
                    <a:pt x="978" y="1069"/>
                  </a:lnTo>
                  <a:lnTo>
                    <a:pt x="958" y="1078"/>
                  </a:lnTo>
                  <a:lnTo>
                    <a:pt x="940" y="108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44" name="Freeform 32">
              <a:extLst>
                <a:ext uri="{FF2B5EF4-FFF2-40B4-BE49-F238E27FC236}">
                  <a16:creationId xmlns:a16="http://schemas.microsoft.com/office/drawing/2014/main" id="{3DEEFF4E-4F3E-47B3-BCDF-10E1AD14962B}"/>
                </a:ext>
              </a:extLst>
            </p:cNvPr>
            <p:cNvSpPr>
              <a:spLocks/>
            </p:cNvSpPr>
            <p:nvPr/>
          </p:nvSpPr>
          <p:spPr bwMode="auto">
            <a:xfrm>
              <a:off x="4396" y="2167"/>
              <a:ext cx="311" cy="307"/>
            </a:xfrm>
            <a:custGeom>
              <a:avLst/>
              <a:gdLst>
                <a:gd name="T0" fmla="*/ 0 w 623"/>
                <a:gd name="T1" fmla="*/ 615 h 615"/>
                <a:gd name="T2" fmla="*/ 11 w 623"/>
                <a:gd name="T3" fmla="*/ 611 h 615"/>
                <a:gd name="T4" fmla="*/ 22 w 623"/>
                <a:gd name="T5" fmla="*/ 608 h 615"/>
                <a:gd name="T6" fmla="*/ 31 w 623"/>
                <a:gd name="T7" fmla="*/ 606 h 615"/>
                <a:gd name="T8" fmla="*/ 42 w 623"/>
                <a:gd name="T9" fmla="*/ 602 h 615"/>
                <a:gd name="T10" fmla="*/ 51 w 623"/>
                <a:gd name="T11" fmla="*/ 600 h 615"/>
                <a:gd name="T12" fmla="*/ 60 w 623"/>
                <a:gd name="T13" fmla="*/ 599 h 615"/>
                <a:gd name="T14" fmla="*/ 67 w 623"/>
                <a:gd name="T15" fmla="*/ 597 h 615"/>
                <a:gd name="T16" fmla="*/ 76 w 623"/>
                <a:gd name="T17" fmla="*/ 595 h 615"/>
                <a:gd name="T18" fmla="*/ 96 w 623"/>
                <a:gd name="T19" fmla="*/ 590 h 615"/>
                <a:gd name="T20" fmla="*/ 118 w 623"/>
                <a:gd name="T21" fmla="*/ 582 h 615"/>
                <a:gd name="T22" fmla="*/ 142 w 623"/>
                <a:gd name="T23" fmla="*/ 575 h 615"/>
                <a:gd name="T24" fmla="*/ 167 w 623"/>
                <a:gd name="T25" fmla="*/ 564 h 615"/>
                <a:gd name="T26" fmla="*/ 216 w 623"/>
                <a:gd name="T27" fmla="*/ 542 h 615"/>
                <a:gd name="T28" fmla="*/ 267 w 623"/>
                <a:gd name="T29" fmla="*/ 517 h 615"/>
                <a:gd name="T30" fmla="*/ 314 w 623"/>
                <a:gd name="T31" fmla="*/ 492 h 615"/>
                <a:gd name="T32" fmla="*/ 356 w 623"/>
                <a:gd name="T33" fmla="*/ 470 h 615"/>
                <a:gd name="T34" fmla="*/ 390 w 623"/>
                <a:gd name="T35" fmla="*/ 452 h 615"/>
                <a:gd name="T36" fmla="*/ 414 w 623"/>
                <a:gd name="T37" fmla="*/ 439 h 615"/>
                <a:gd name="T38" fmla="*/ 425 w 623"/>
                <a:gd name="T39" fmla="*/ 435 h 615"/>
                <a:gd name="T40" fmla="*/ 434 w 623"/>
                <a:gd name="T41" fmla="*/ 428 h 615"/>
                <a:gd name="T42" fmla="*/ 445 w 623"/>
                <a:gd name="T43" fmla="*/ 419 h 615"/>
                <a:gd name="T44" fmla="*/ 456 w 623"/>
                <a:gd name="T45" fmla="*/ 410 h 615"/>
                <a:gd name="T46" fmla="*/ 479 w 623"/>
                <a:gd name="T47" fmla="*/ 384 h 615"/>
                <a:gd name="T48" fmla="*/ 503 w 623"/>
                <a:gd name="T49" fmla="*/ 355 h 615"/>
                <a:gd name="T50" fmla="*/ 525 w 623"/>
                <a:gd name="T51" fmla="*/ 325 h 615"/>
                <a:gd name="T52" fmla="*/ 545 w 623"/>
                <a:gd name="T53" fmla="*/ 294 h 615"/>
                <a:gd name="T54" fmla="*/ 559 w 623"/>
                <a:gd name="T55" fmla="*/ 263 h 615"/>
                <a:gd name="T56" fmla="*/ 570 w 623"/>
                <a:gd name="T57" fmla="*/ 236 h 615"/>
                <a:gd name="T58" fmla="*/ 576 w 623"/>
                <a:gd name="T59" fmla="*/ 214 h 615"/>
                <a:gd name="T60" fmla="*/ 585 w 623"/>
                <a:gd name="T61" fmla="*/ 188 h 615"/>
                <a:gd name="T62" fmla="*/ 594 w 623"/>
                <a:gd name="T63" fmla="*/ 161 h 615"/>
                <a:gd name="T64" fmla="*/ 603 w 623"/>
                <a:gd name="T65" fmla="*/ 130 h 615"/>
                <a:gd name="T66" fmla="*/ 610 w 623"/>
                <a:gd name="T67" fmla="*/ 98 h 615"/>
                <a:gd name="T68" fmla="*/ 617 w 623"/>
                <a:gd name="T69" fmla="*/ 65 h 615"/>
                <a:gd name="T70" fmla="*/ 621 w 623"/>
                <a:gd name="T71" fmla="*/ 32 h 615"/>
                <a:gd name="T72" fmla="*/ 623 w 623"/>
                <a:gd name="T73" fmla="*/ 0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615">
                  <a:moveTo>
                    <a:pt x="0" y="615"/>
                  </a:moveTo>
                  <a:lnTo>
                    <a:pt x="11" y="611"/>
                  </a:lnTo>
                  <a:lnTo>
                    <a:pt x="22" y="608"/>
                  </a:lnTo>
                  <a:lnTo>
                    <a:pt x="31" y="606"/>
                  </a:lnTo>
                  <a:lnTo>
                    <a:pt x="42" y="602"/>
                  </a:lnTo>
                  <a:lnTo>
                    <a:pt x="51" y="600"/>
                  </a:lnTo>
                  <a:lnTo>
                    <a:pt x="60" y="599"/>
                  </a:lnTo>
                  <a:lnTo>
                    <a:pt x="67" y="597"/>
                  </a:lnTo>
                  <a:lnTo>
                    <a:pt x="76" y="595"/>
                  </a:lnTo>
                  <a:lnTo>
                    <a:pt x="96" y="590"/>
                  </a:lnTo>
                  <a:lnTo>
                    <a:pt x="118" y="582"/>
                  </a:lnTo>
                  <a:lnTo>
                    <a:pt x="142" y="575"/>
                  </a:lnTo>
                  <a:lnTo>
                    <a:pt x="167" y="564"/>
                  </a:lnTo>
                  <a:lnTo>
                    <a:pt x="216" y="542"/>
                  </a:lnTo>
                  <a:lnTo>
                    <a:pt x="267" y="517"/>
                  </a:lnTo>
                  <a:lnTo>
                    <a:pt x="314" y="492"/>
                  </a:lnTo>
                  <a:lnTo>
                    <a:pt x="356" y="470"/>
                  </a:lnTo>
                  <a:lnTo>
                    <a:pt x="390" y="452"/>
                  </a:lnTo>
                  <a:lnTo>
                    <a:pt x="414" y="439"/>
                  </a:lnTo>
                  <a:lnTo>
                    <a:pt x="425" y="435"/>
                  </a:lnTo>
                  <a:lnTo>
                    <a:pt x="434" y="428"/>
                  </a:lnTo>
                  <a:lnTo>
                    <a:pt x="445" y="419"/>
                  </a:lnTo>
                  <a:lnTo>
                    <a:pt x="456" y="410"/>
                  </a:lnTo>
                  <a:lnTo>
                    <a:pt x="479" y="384"/>
                  </a:lnTo>
                  <a:lnTo>
                    <a:pt x="503" y="355"/>
                  </a:lnTo>
                  <a:lnTo>
                    <a:pt x="525" y="325"/>
                  </a:lnTo>
                  <a:lnTo>
                    <a:pt x="545" y="294"/>
                  </a:lnTo>
                  <a:lnTo>
                    <a:pt x="559" y="263"/>
                  </a:lnTo>
                  <a:lnTo>
                    <a:pt x="570" y="236"/>
                  </a:lnTo>
                  <a:lnTo>
                    <a:pt x="576" y="214"/>
                  </a:lnTo>
                  <a:lnTo>
                    <a:pt x="585" y="188"/>
                  </a:lnTo>
                  <a:lnTo>
                    <a:pt x="594" y="161"/>
                  </a:lnTo>
                  <a:lnTo>
                    <a:pt x="603" y="130"/>
                  </a:lnTo>
                  <a:lnTo>
                    <a:pt x="610" y="98"/>
                  </a:lnTo>
                  <a:lnTo>
                    <a:pt x="617" y="65"/>
                  </a:lnTo>
                  <a:lnTo>
                    <a:pt x="621" y="32"/>
                  </a:lnTo>
                  <a:lnTo>
                    <a:pt x="62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45" name="Freeform 33">
              <a:extLst>
                <a:ext uri="{FF2B5EF4-FFF2-40B4-BE49-F238E27FC236}">
                  <a16:creationId xmlns:a16="http://schemas.microsoft.com/office/drawing/2014/main" id="{2ED1E130-A5CA-4116-9D72-F69E66A8D741}"/>
                </a:ext>
              </a:extLst>
            </p:cNvPr>
            <p:cNvSpPr>
              <a:spLocks/>
            </p:cNvSpPr>
            <p:nvPr/>
          </p:nvSpPr>
          <p:spPr bwMode="auto">
            <a:xfrm>
              <a:off x="4186" y="2481"/>
              <a:ext cx="190" cy="58"/>
            </a:xfrm>
            <a:custGeom>
              <a:avLst/>
              <a:gdLst>
                <a:gd name="T0" fmla="*/ 0 w 379"/>
                <a:gd name="T1" fmla="*/ 116 h 116"/>
                <a:gd name="T2" fmla="*/ 36 w 379"/>
                <a:gd name="T3" fmla="*/ 110 h 116"/>
                <a:gd name="T4" fmla="*/ 78 w 379"/>
                <a:gd name="T5" fmla="*/ 101 h 116"/>
                <a:gd name="T6" fmla="*/ 125 w 379"/>
                <a:gd name="T7" fmla="*/ 89 h 116"/>
                <a:gd name="T8" fmla="*/ 174 w 379"/>
                <a:gd name="T9" fmla="*/ 72 h 116"/>
                <a:gd name="T10" fmla="*/ 227 w 379"/>
                <a:gd name="T11" fmla="*/ 54 h 116"/>
                <a:gd name="T12" fmla="*/ 279 w 379"/>
                <a:gd name="T13" fmla="*/ 36 h 116"/>
                <a:gd name="T14" fmla="*/ 330 w 379"/>
                <a:gd name="T15" fmla="*/ 18 h 116"/>
                <a:gd name="T16" fmla="*/ 379 w 379"/>
                <a:gd name="T17"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9" h="116">
                  <a:moveTo>
                    <a:pt x="0" y="116"/>
                  </a:moveTo>
                  <a:lnTo>
                    <a:pt x="36" y="110"/>
                  </a:lnTo>
                  <a:lnTo>
                    <a:pt x="78" y="101"/>
                  </a:lnTo>
                  <a:lnTo>
                    <a:pt x="125" y="89"/>
                  </a:lnTo>
                  <a:lnTo>
                    <a:pt x="174" y="72"/>
                  </a:lnTo>
                  <a:lnTo>
                    <a:pt x="227" y="54"/>
                  </a:lnTo>
                  <a:lnTo>
                    <a:pt x="279" y="36"/>
                  </a:lnTo>
                  <a:lnTo>
                    <a:pt x="330" y="18"/>
                  </a:lnTo>
                  <a:lnTo>
                    <a:pt x="37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46" name="Freeform 34">
              <a:extLst>
                <a:ext uri="{FF2B5EF4-FFF2-40B4-BE49-F238E27FC236}">
                  <a16:creationId xmlns:a16="http://schemas.microsoft.com/office/drawing/2014/main" id="{269C2E3C-0A37-494E-9A0C-70701DEAA200}"/>
                </a:ext>
              </a:extLst>
            </p:cNvPr>
            <p:cNvSpPr>
              <a:spLocks/>
            </p:cNvSpPr>
            <p:nvPr/>
          </p:nvSpPr>
          <p:spPr bwMode="auto">
            <a:xfrm>
              <a:off x="3989" y="2518"/>
              <a:ext cx="832" cy="364"/>
            </a:xfrm>
            <a:custGeom>
              <a:avLst/>
              <a:gdLst>
                <a:gd name="T0" fmla="*/ 318 w 1664"/>
                <a:gd name="T1" fmla="*/ 0 h 728"/>
                <a:gd name="T2" fmla="*/ 207 w 1664"/>
                <a:gd name="T3" fmla="*/ 44 h 728"/>
                <a:gd name="T4" fmla="*/ 109 w 1664"/>
                <a:gd name="T5" fmla="*/ 85 h 728"/>
                <a:gd name="T6" fmla="*/ 69 w 1664"/>
                <a:gd name="T7" fmla="*/ 109 h 728"/>
                <a:gd name="T8" fmla="*/ 36 w 1664"/>
                <a:gd name="T9" fmla="*/ 133 h 728"/>
                <a:gd name="T10" fmla="*/ 13 w 1664"/>
                <a:gd name="T11" fmla="*/ 160 h 728"/>
                <a:gd name="T12" fmla="*/ 2 w 1664"/>
                <a:gd name="T13" fmla="*/ 189 h 728"/>
                <a:gd name="T14" fmla="*/ 0 w 1664"/>
                <a:gd name="T15" fmla="*/ 221 h 728"/>
                <a:gd name="T16" fmla="*/ 6 w 1664"/>
                <a:gd name="T17" fmla="*/ 256 h 728"/>
                <a:gd name="T18" fmla="*/ 20 w 1664"/>
                <a:gd name="T19" fmla="*/ 290 h 728"/>
                <a:gd name="T20" fmla="*/ 40 w 1664"/>
                <a:gd name="T21" fmla="*/ 325 h 728"/>
                <a:gd name="T22" fmla="*/ 65 w 1664"/>
                <a:gd name="T23" fmla="*/ 356 h 728"/>
                <a:gd name="T24" fmla="*/ 98 w 1664"/>
                <a:gd name="T25" fmla="*/ 387 h 728"/>
                <a:gd name="T26" fmla="*/ 134 w 1664"/>
                <a:gd name="T27" fmla="*/ 410 h 728"/>
                <a:gd name="T28" fmla="*/ 174 w 1664"/>
                <a:gd name="T29" fmla="*/ 430 h 728"/>
                <a:gd name="T30" fmla="*/ 222 w 1664"/>
                <a:gd name="T31" fmla="*/ 454 h 728"/>
                <a:gd name="T32" fmla="*/ 272 w 1664"/>
                <a:gd name="T33" fmla="*/ 485 h 728"/>
                <a:gd name="T34" fmla="*/ 381 w 1664"/>
                <a:gd name="T35" fmla="*/ 566 h 728"/>
                <a:gd name="T36" fmla="*/ 485 w 1664"/>
                <a:gd name="T37" fmla="*/ 652 h 728"/>
                <a:gd name="T38" fmla="*/ 561 w 1664"/>
                <a:gd name="T39" fmla="*/ 719 h 728"/>
                <a:gd name="T40" fmla="*/ 570 w 1664"/>
                <a:gd name="T41" fmla="*/ 724 h 728"/>
                <a:gd name="T42" fmla="*/ 585 w 1664"/>
                <a:gd name="T43" fmla="*/ 726 h 728"/>
                <a:gd name="T44" fmla="*/ 630 w 1664"/>
                <a:gd name="T45" fmla="*/ 726 h 728"/>
                <a:gd name="T46" fmla="*/ 690 w 1664"/>
                <a:gd name="T47" fmla="*/ 717 h 728"/>
                <a:gd name="T48" fmla="*/ 764 w 1664"/>
                <a:gd name="T49" fmla="*/ 702 h 728"/>
                <a:gd name="T50" fmla="*/ 942 w 1664"/>
                <a:gd name="T51" fmla="*/ 659 h 728"/>
                <a:gd name="T52" fmla="*/ 1140 w 1664"/>
                <a:gd name="T53" fmla="*/ 604 h 728"/>
                <a:gd name="T54" fmla="*/ 1501 w 1664"/>
                <a:gd name="T55" fmla="*/ 492 h 728"/>
                <a:gd name="T56" fmla="*/ 1664 w 1664"/>
                <a:gd name="T57" fmla="*/ 439 h 728"/>
                <a:gd name="T58" fmla="*/ 1617 w 1664"/>
                <a:gd name="T59" fmla="*/ 425 h 728"/>
                <a:gd name="T60" fmla="*/ 1503 w 1664"/>
                <a:gd name="T61" fmla="*/ 390 h 728"/>
                <a:gd name="T62" fmla="*/ 1363 w 1664"/>
                <a:gd name="T63" fmla="*/ 352 h 728"/>
                <a:gd name="T64" fmla="*/ 1240 w 1664"/>
                <a:gd name="T65" fmla="*/ 325 h 728"/>
                <a:gd name="T66" fmla="*/ 1122 w 1664"/>
                <a:gd name="T67" fmla="*/ 305 h 728"/>
                <a:gd name="T68" fmla="*/ 984 w 1664"/>
                <a:gd name="T69" fmla="*/ 281 h 728"/>
                <a:gd name="T70" fmla="*/ 851 w 1664"/>
                <a:gd name="T71" fmla="*/ 261 h 728"/>
                <a:gd name="T72" fmla="*/ 750 w 1664"/>
                <a:gd name="T73" fmla="*/ 251 h 728"/>
                <a:gd name="T74" fmla="*/ 654 w 1664"/>
                <a:gd name="T75" fmla="*/ 243 h 728"/>
                <a:gd name="T76" fmla="*/ 539 w 1664"/>
                <a:gd name="T77" fmla="*/ 232 h 728"/>
                <a:gd name="T78" fmla="*/ 434 w 1664"/>
                <a:gd name="T79" fmla="*/ 220 h 728"/>
                <a:gd name="T80" fmla="*/ 363 w 1664"/>
                <a:gd name="T81" fmla="*/ 205 h 728"/>
                <a:gd name="T82" fmla="*/ 323 w 1664"/>
                <a:gd name="T83" fmla="*/ 183 h 728"/>
                <a:gd name="T84" fmla="*/ 292 w 1664"/>
                <a:gd name="T85" fmla="*/ 162 h 728"/>
                <a:gd name="T86" fmla="*/ 272 w 1664"/>
                <a:gd name="T87" fmla="*/ 143 h 728"/>
                <a:gd name="T88" fmla="*/ 265 w 1664"/>
                <a:gd name="T89" fmla="*/ 136 h 728"/>
                <a:gd name="T90" fmla="*/ 274 w 1664"/>
                <a:gd name="T91" fmla="*/ 122 h 728"/>
                <a:gd name="T92" fmla="*/ 300 w 1664"/>
                <a:gd name="T93" fmla="*/ 91 h 728"/>
                <a:gd name="T94" fmla="*/ 320 w 1664"/>
                <a:gd name="T95" fmla="*/ 73 h 728"/>
                <a:gd name="T96" fmla="*/ 341 w 1664"/>
                <a:gd name="T97" fmla="*/ 56 h 728"/>
                <a:gd name="T98" fmla="*/ 370 w 1664"/>
                <a:gd name="T99" fmla="*/ 44 h 728"/>
                <a:gd name="T100" fmla="*/ 401 w 1664"/>
                <a:gd name="T101" fmla="*/ 3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4" h="728">
                  <a:moveTo>
                    <a:pt x="401" y="38"/>
                  </a:moveTo>
                  <a:lnTo>
                    <a:pt x="318" y="0"/>
                  </a:lnTo>
                  <a:lnTo>
                    <a:pt x="261" y="22"/>
                  </a:lnTo>
                  <a:lnTo>
                    <a:pt x="207" y="44"/>
                  </a:lnTo>
                  <a:lnTo>
                    <a:pt x="156" y="65"/>
                  </a:lnTo>
                  <a:lnTo>
                    <a:pt x="109" y="85"/>
                  </a:lnTo>
                  <a:lnTo>
                    <a:pt x="87" y="98"/>
                  </a:lnTo>
                  <a:lnTo>
                    <a:pt x="69" y="109"/>
                  </a:lnTo>
                  <a:lnTo>
                    <a:pt x="51" y="120"/>
                  </a:lnTo>
                  <a:lnTo>
                    <a:pt x="36" y="133"/>
                  </a:lnTo>
                  <a:lnTo>
                    <a:pt x="24" y="145"/>
                  </a:lnTo>
                  <a:lnTo>
                    <a:pt x="13" y="160"/>
                  </a:lnTo>
                  <a:lnTo>
                    <a:pt x="6" y="174"/>
                  </a:lnTo>
                  <a:lnTo>
                    <a:pt x="2" y="189"/>
                  </a:lnTo>
                  <a:lnTo>
                    <a:pt x="0" y="205"/>
                  </a:lnTo>
                  <a:lnTo>
                    <a:pt x="0" y="221"/>
                  </a:lnTo>
                  <a:lnTo>
                    <a:pt x="2" y="238"/>
                  </a:lnTo>
                  <a:lnTo>
                    <a:pt x="6" y="256"/>
                  </a:lnTo>
                  <a:lnTo>
                    <a:pt x="11" y="272"/>
                  </a:lnTo>
                  <a:lnTo>
                    <a:pt x="20" y="290"/>
                  </a:lnTo>
                  <a:lnTo>
                    <a:pt x="29" y="307"/>
                  </a:lnTo>
                  <a:lnTo>
                    <a:pt x="40" y="325"/>
                  </a:lnTo>
                  <a:lnTo>
                    <a:pt x="53" y="341"/>
                  </a:lnTo>
                  <a:lnTo>
                    <a:pt x="65" y="356"/>
                  </a:lnTo>
                  <a:lnTo>
                    <a:pt x="82" y="372"/>
                  </a:lnTo>
                  <a:lnTo>
                    <a:pt x="98" y="387"/>
                  </a:lnTo>
                  <a:lnTo>
                    <a:pt x="116" y="399"/>
                  </a:lnTo>
                  <a:lnTo>
                    <a:pt x="134" y="410"/>
                  </a:lnTo>
                  <a:lnTo>
                    <a:pt x="154" y="421"/>
                  </a:lnTo>
                  <a:lnTo>
                    <a:pt x="174" y="430"/>
                  </a:lnTo>
                  <a:lnTo>
                    <a:pt x="198" y="441"/>
                  </a:lnTo>
                  <a:lnTo>
                    <a:pt x="222" y="454"/>
                  </a:lnTo>
                  <a:lnTo>
                    <a:pt x="247" y="468"/>
                  </a:lnTo>
                  <a:lnTo>
                    <a:pt x="272" y="485"/>
                  </a:lnTo>
                  <a:lnTo>
                    <a:pt x="327" y="525"/>
                  </a:lnTo>
                  <a:lnTo>
                    <a:pt x="381" y="566"/>
                  </a:lnTo>
                  <a:lnTo>
                    <a:pt x="436" y="610"/>
                  </a:lnTo>
                  <a:lnTo>
                    <a:pt x="485" y="652"/>
                  </a:lnTo>
                  <a:lnTo>
                    <a:pt x="526" y="688"/>
                  </a:lnTo>
                  <a:lnTo>
                    <a:pt x="561" y="719"/>
                  </a:lnTo>
                  <a:lnTo>
                    <a:pt x="565" y="721"/>
                  </a:lnTo>
                  <a:lnTo>
                    <a:pt x="570" y="724"/>
                  </a:lnTo>
                  <a:lnTo>
                    <a:pt x="577" y="726"/>
                  </a:lnTo>
                  <a:lnTo>
                    <a:pt x="585" y="726"/>
                  </a:lnTo>
                  <a:lnTo>
                    <a:pt x="605" y="728"/>
                  </a:lnTo>
                  <a:lnTo>
                    <a:pt x="630" y="726"/>
                  </a:lnTo>
                  <a:lnTo>
                    <a:pt x="657" y="722"/>
                  </a:lnTo>
                  <a:lnTo>
                    <a:pt x="690" y="717"/>
                  </a:lnTo>
                  <a:lnTo>
                    <a:pt x="726" y="711"/>
                  </a:lnTo>
                  <a:lnTo>
                    <a:pt x="764" y="702"/>
                  </a:lnTo>
                  <a:lnTo>
                    <a:pt x="850" y="684"/>
                  </a:lnTo>
                  <a:lnTo>
                    <a:pt x="942" y="659"/>
                  </a:lnTo>
                  <a:lnTo>
                    <a:pt x="1040" y="633"/>
                  </a:lnTo>
                  <a:lnTo>
                    <a:pt x="1140" y="604"/>
                  </a:lnTo>
                  <a:lnTo>
                    <a:pt x="1334" y="545"/>
                  </a:lnTo>
                  <a:lnTo>
                    <a:pt x="1501" y="492"/>
                  </a:lnTo>
                  <a:lnTo>
                    <a:pt x="1619" y="454"/>
                  </a:lnTo>
                  <a:lnTo>
                    <a:pt x="1664" y="439"/>
                  </a:lnTo>
                  <a:lnTo>
                    <a:pt x="1652" y="434"/>
                  </a:lnTo>
                  <a:lnTo>
                    <a:pt x="1617" y="425"/>
                  </a:lnTo>
                  <a:lnTo>
                    <a:pt x="1566" y="408"/>
                  </a:lnTo>
                  <a:lnTo>
                    <a:pt x="1503" y="390"/>
                  </a:lnTo>
                  <a:lnTo>
                    <a:pt x="1434" y="370"/>
                  </a:lnTo>
                  <a:lnTo>
                    <a:pt x="1363" y="352"/>
                  </a:lnTo>
                  <a:lnTo>
                    <a:pt x="1298" y="336"/>
                  </a:lnTo>
                  <a:lnTo>
                    <a:pt x="1240" y="325"/>
                  </a:lnTo>
                  <a:lnTo>
                    <a:pt x="1185" y="316"/>
                  </a:lnTo>
                  <a:lnTo>
                    <a:pt x="1122" y="305"/>
                  </a:lnTo>
                  <a:lnTo>
                    <a:pt x="1053" y="294"/>
                  </a:lnTo>
                  <a:lnTo>
                    <a:pt x="984" y="281"/>
                  </a:lnTo>
                  <a:lnTo>
                    <a:pt x="915" y="270"/>
                  </a:lnTo>
                  <a:lnTo>
                    <a:pt x="851" y="261"/>
                  </a:lnTo>
                  <a:lnTo>
                    <a:pt x="795" y="254"/>
                  </a:lnTo>
                  <a:lnTo>
                    <a:pt x="750" y="251"/>
                  </a:lnTo>
                  <a:lnTo>
                    <a:pt x="704" y="247"/>
                  </a:lnTo>
                  <a:lnTo>
                    <a:pt x="654" y="243"/>
                  </a:lnTo>
                  <a:lnTo>
                    <a:pt x="597" y="238"/>
                  </a:lnTo>
                  <a:lnTo>
                    <a:pt x="539" y="232"/>
                  </a:lnTo>
                  <a:lnTo>
                    <a:pt x="485" y="227"/>
                  </a:lnTo>
                  <a:lnTo>
                    <a:pt x="434" y="220"/>
                  </a:lnTo>
                  <a:lnTo>
                    <a:pt x="394" y="212"/>
                  </a:lnTo>
                  <a:lnTo>
                    <a:pt x="363" y="205"/>
                  </a:lnTo>
                  <a:lnTo>
                    <a:pt x="341" y="194"/>
                  </a:lnTo>
                  <a:lnTo>
                    <a:pt x="323" y="183"/>
                  </a:lnTo>
                  <a:lnTo>
                    <a:pt x="307" y="172"/>
                  </a:lnTo>
                  <a:lnTo>
                    <a:pt x="292" y="162"/>
                  </a:lnTo>
                  <a:lnTo>
                    <a:pt x="281" y="153"/>
                  </a:lnTo>
                  <a:lnTo>
                    <a:pt x="272" y="143"/>
                  </a:lnTo>
                  <a:lnTo>
                    <a:pt x="267" y="138"/>
                  </a:lnTo>
                  <a:lnTo>
                    <a:pt x="265" y="136"/>
                  </a:lnTo>
                  <a:lnTo>
                    <a:pt x="267" y="133"/>
                  </a:lnTo>
                  <a:lnTo>
                    <a:pt x="274" y="122"/>
                  </a:lnTo>
                  <a:lnTo>
                    <a:pt x="285" y="107"/>
                  </a:lnTo>
                  <a:lnTo>
                    <a:pt x="300" y="91"/>
                  </a:lnTo>
                  <a:lnTo>
                    <a:pt x="309" y="82"/>
                  </a:lnTo>
                  <a:lnTo>
                    <a:pt x="320" y="73"/>
                  </a:lnTo>
                  <a:lnTo>
                    <a:pt x="330" y="64"/>
                  </a:lnTo>
                  <a:lnTo>
                    <a:pt x="341" y="56"/>
                  </a:lnTo>
                  <a:lnTo>
                    <a:pt x="356" y="49"/>
                  </a:lnTo>
                  <a:lnTo>
                    <a:pt x="370" y="44"/>
                  </a:lnTo>
                  <a:lnTo>
                    <a:pt x="385" y="40"/>
                  </a:lnTo>
                  <a:lnTo>
                    <a:pt x="401" y="38"/>
                  </a:ln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47" name="Freeform 35">
              <a:extLst>
                <a:ext uri="{FF2B5EF4-FFF2-40B4-BE49-F238E27FC236}">
                  <a16:creationId xmlns:a16="http://schemas.microsoft.com/office/drawing/2014/main" id="{7EBD6F0D-FA5C-4021-8562-1BC27C37FCFA}"/>
                </a:ext>
              </a:extLst>
            </p:cNvPr>
            <p:cNvSpPr>
              <a:spLocks/>
            </p:cNvSpPr>
            <p:nvPr/>
          </p:nvSpPr>
          <p:spPr bwMode="auto">
            <a:xfrm>
              <a:off x="3989" y="2519"/>
              <a:ext cx="832" cy="364"/>
            </a:xfrm>
            <a:custGeom>
              <a:avLst/>
              <a:gdLst>
                <a:gd name="T0" fmla="*/ 263 w 1664"/>
                <a:gd name="T1" fmla="*/ 22 h 728"/>
                <a:gd name="T2" fmla="*/ 156 w 1664"/>
                <a:gd name="T3" fmla="*/ 65 h 728"/>
                <a:gd name="T4" fmla="*/ 89 w 1664"/>
                <a:gd name="T5" fmla="*/ 98 h 728"/>
                <a:gd name="T6" fmla="*/ 53 w 1664"/>
                <a:gd name="T7" fmla="*/ 120 h 728"/>
                <a:gd name="T8" fmla="*/ 24 w 1664"/>
                <a:gd name="T9" fmla="*/ 145 h 728"/>
                <a:gd name="T10" fmla="*/ 7 w 1664"/>
                <a:gd name="T11" fmla="*/ 174 h 728"/>
                <a:gd name="T12" fmla="*/ 0 w 1664"/>
                <a:gd name="T13" fmla="*/ 205 h 728"/>
                <a:gd name="T14" fmla="*/ 4 w 1664"/>
                <a:gd name="T15" fmla="*/ 238 h 728"/>
                <a:gd name="T16" fmla="*/ 13 w 1664"/>
                <a:gd name="T17" fmla="*/ 272 h 728"/>
                <a:gd name="T18" fmla="*/ 31 w 1664"/>
                <a:gd name="T19" fmla="*/ 307 h 728"/>
                <a:gd name="T20" fmla="*/ 53 w 1664"/>
                <a:gd name="T21" fmla="*/ 341 h 728"/>
                <a:gd name="T22" fmla="*/ 84 w 1664"/>
                <a:gd name="T23" fmla="*/ 372 h 728"/>
                <a:gd name="T24" fmla="*/ 116 w 1664"/>
                <a:gd name="T25" fmla="*/ 399 h 728"/>
                <a:gd name="T26" fmla="*/ 156 w 1664"/>
                <a:gd name="T27" fmla="*/ 421 h 728"/>
                <a:gd name="T28" fmla="*/ 198 w 1664"/>
                <a:gd name="T29" fmla="*/ 441 h 728"/>
                <a:gd name="T30" fmla="*/ 247 w 1664"/>
                <a:gd name="T31" fmla="*/ 468 h 728"/>
                <a:gd name="T32" fmla="*/ 329 w 1664"/>
                <a:gd name="T33" fmla="*/ 524 h 728"/>
                <a:gd name="T34" fmla="*/ 436 w 1664"/>
                <a:gd name="T35" fmla="*/ 610 h 728"/>
                <a:gd name="T36" fmla="*/ 528 w 1664"/>
                <a:gd name="T37" fmla="*/ 688 h 728"/>
                <a:gd name="T38" fmla="*/ 566 w 1664"/>
                <a:gd name="T39" fmla="*/ 720 h 728"/>
                <a:gd name="T40" fmla="*/ 579 w 1664"/>
                <a:gd name="T41" fmla="*/ 726 h 728"/>
                <a:gd name="T42" fmla="*/ 606 w 1664"/>
                <a:gd name="T43" fmla="*/ 728 h 728"/>
                <a:gd name="T44" fmla="*/ 659 w 1664"/>
                <a:gd name="T45" fmla="*/ 722 h 728"/>
                <a:gd name="T46" fmla="*/ 728 w 1664"/>
                <a:gd name="T47" fmla="*/ 711 h 728"/>
                <a:gd name="T48" fmla="*/ 851 w 1664"/>
                <a:gd name="T49" fmla="*/ 684 h 728"/>
                <a:gd name="T50" fmla="*/ 1042 w 1664"/>
                <a:gd name="T51" fmla="*/ 633 h 728"/>
                <a:gd name="T52" fmla="*/ 1336 w 1664"/>
                <a:gd name="T53" fmla="*/ 544 h 728"/>
                <a:gd name="T54" fmla="*/ 1621 w 1664"/>
                <a:gd name="T55" fmla="*/ 454 h 728"/>
                <a:gd name="T56" fmla="*/ 1652 w 1664"/>
                <a:gd name="T57" fmla="*/ 434 h 728"/>
                <a:gd name="T58" fmla="*/ 1566 w 1664"/>
                <a:gd name="T59" fmla="*/ 408 h 728"/>
                <a:gd name="T60" fmla="*/ 1436 w 1664"/>
                <a:gd name="T61" fmla="*/ 370 h 728"/>
                <a:gd name="T62" fmla="*/ 1300 w 1664"/>
                <a:gd name="T63" fmla="*/ 336 h 728"/>
                <a:gd name="T64" fmla="*/ 1185 w 1664"/>
                <a:gd name="T65" fmla="*/ 316 h 728"/>
                <a:gd name="T66" fmla="*/ 1055 w 1664"/>
                <a:gd name="T67" fmla="*/ 294 h 728"/>
                <a:gd name="T68" fmla="*/ 917 w 1664"/>
                <a:gd name="T69" fmla="*/ 270 h 728"/>
                <a:gd name="T70" fmla="*/ 797 w 1664"/>
                <a:gd name="T71" fmla="*/ 254 h 728"/>
                <a:gd name="T72" fmla="*/ 706 w 1664"/>
                <a:gd name="T73" fmla="*/ 247 h 728"/>
                <a:gd name="T74" fmla="*/ 599 w 1664"/>
                <a:gd name="T75" fmla="*/ 238 h 728"/>
                <a:gd name="T76" fmla="*/ 487 w 1664"/>
                <a:gd name="T77" fmla="*/ 227 h 728"/>
                <a:gd name="T78" fmla="*/ 394 w 1664"/>
                <a:gd name="T79" fmla="*/ 212 h 728"/>
                <a:gd name="T80" fmla="*/ 343 w 1664"/>
                <a:gd name="T81" fmla="*/ 194 h 728"/>
                <a:gd name="T82" fmla="*/ 307 w 1664"/>
                <a:gd name="T83" fmla="*/ 172 h 728"/>
                <a:gd name="T84" fmla="*/ 281 w 1664"/>
                <a:gd name="T85" fmla="*/ 152 h 728"/>
                <a:gd name="T86" fmla="*/ 269 w 1664"/>
                <a:gd name="T87" fmla="*/ 138 h 728"/>
                <a:gd name="T88" fmla="*/ 269 w 1664"/>
                <a:gd name="T89" fmla="*/ 132 h 728"/>
                <a:gd name="T90" fmla="*/ 287 w 1664"/>
                <a:gd name="T91" fmla="*/ 107 h 728"/>
                <a:gd name="T92" fmla="*/ 310 w 1664"/>
                <a:gd name="T93" fmla="*/ 82 h 728"/>
                <a:gd name="T94" fmla="*/ 330 w 1664"/>
                <a:gd name="T95" fmla="*/ 63 h 728"/>
                <a:gd name="T96" fmla="*/ 358 w 1664"/>
                <a:gd name="T97" fmla="*/ 49 h 728"/>
                <a:gd name="T98" fmla="*/ 387 w 1664"/>
                <a:gd name="T99" fmla="*/ 40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4" h="728">
                  <a:moveTo>
                    <a:pt x="320" y="0"/>
                  </a:moveTo>
                  <a:lnTo>
                    <a:pt x="263" y="22"/>
                  </a:lnTo>
                  <a:lnTo>
                    <a:pt x="209" y="43"/>
                  </a:lnTo>
                  <a:lnTo>
                    <a:pt x="156" y="65"/>
                  </a:lnTo>
                  <a:lnTo>
                    <a:pt x="111" y="85"/>
                  </a:lnTo>
                  <a:lnTo>
                    <a:pt x="89" y="98"/>
                  </a:lnTo>
                  <a:lnTo>
                    <a:pt x="69" y="109"/>
                  </a:lnTo>
                  <a:lnTo>
                    <a:pt x="53" y="120"/>
                  </a:lnTo>
                  <a:lnTo>
                    <a:pt x="36" y="132"/>
                  </a:lnTo>
                  <a:lnTo>
                    <a:pt x="24" y="145"/>
                  </a:lnTo>
                  <a:lnTo>
                    <a:pt x="15" y="160"/>
                  </a:lnTo>
                  <a:lnTo>
                    <a:pt x="7" y="174"/>
                  </a:lnTo>
                  <a:lnTo>
                    <a:pt x="2" y="189"/>
                  </a:lnTo>
                  <a:lnTo>
                    <a:pt x="0" y="205"/>
                  </a:lnTo>
                  <a:lnTo>
                    <a:pt x="0" y="221"/>
                  </a:lnTo>
                  <a:lnTo>
                    <a:pt x="4" y="238"/>
                  </a:lnTo>
                  <a:lnTo>
                    <a:pt x="7" y="256"/>
                  </a:lnTo>
                  <a:lnTo>
                    <a:pt x="13" y="272"/>
                  </a:lnTo>
                  <a:lnTo>
                    <a:pt x="20" y="290"/>
                  </a:lnTo>
                  <a:lnTo>
                    <a:pt x="31" y="307"/>
                  </a:lnTo>
                  <a:lnTo>
                    <a:pt x="42" y="325"/>
                  </a:lnTo>
                  <a:lnTo>
                    <a:pt x="53" y="341"/>
                  </a:lnTo>
                  <a:lnTo>
                    <a:pt x="67" y="356"/>
                  </a:lnTo>
                  <a:lnTo>
                    <a:pt x="84" y="372"/>
                  </a:lnTo>
                  <a:lnTo>
                    <a:pt x="100" y="386"/>
                  </a:lnTo>
                  <a:lnTo>
                    <a:pt x="116" y="399"/>
                  </a:lnTo>
                  <a:lnTo>
                    <a:pt x="136" y="410"/>
                  </a:lnTo>
                  <a:lnTo>
                    <a:pt x="156" y="421"/>
                  </a:lnTo>
                  <a:lnTo>
                    <a:pt x="176" y="430"/>
                  </a:lnTo>
                  <a:lnTo>
                    <a:pt x="198" y="441"/>
                  </a:lnTo>
                  <a:lnTo>
                    <a:pt x="222" y="454"/>
                  </a:lnTo>
                  <a:lnTo>
                    <a:pt x="247" y="468"/>
                  </a:lnTo>
                  <a:lnTo>
                    <a:pt x="274" y="484"/>
                  </a:lnTo>
                  <a:lnTo>
                    <a:pt x="329" y="524"/>
                  </a:lnTo>
                  <a:lnTo>
                    <a:pt x="383" y="566"/>
                  </a:lnTo>
                  <a:lnTo>
                    <a:pt x="436" y="610"/>
                  </a:lnTo>
                  <a:lnTo>
                    <a:pt x="485" y="651"/>
                  </a:lnTo>
                  <a:lnTo>
                    <a:pt x="528" y="688"/>
                  </a:lnTo>
                  <a:lnTo>
                    <a:pt x="561" y="719"/>
                  </a:lnTo>
                  <a:lnTo>
                    <a:pt x="566" y="720"/>
                  </a:lnTo>
                  <a:lnTo>
                    <a:pt x="572" y="724"/>
                  </a:lnTo>
                  <a:lnTo>
                    <a:pt x="579" y="726"/>
                  </a:lnTo>
                  <a:lnTo>
                    <a:pt x="586" y="726"/>
                  </a:lnTo>
                  <a:lnTo>
                    <a:pt x="606" y="728"/>
                  </a:lnTo>
                  <a:lnTo>
                    <a:pt x="632" y="726"/>
                  </a:lnTo>
                  <a:lnTo>
                    <a:pt x="659" y="722"/>
                  </a:lnTo>
                  <a:lnTo>
                    <a:pt x="692" y="717"/>
                  </a:lnTo>
                  <a:lnTo>
                    <a:pt x="728" y="711"/>
                  </a:lnTo>
                  <a:lnTo>
                    <a:pt x="766" y="702"/>
                  </a:lnTo>
                  <a:lnTo>
                    <a:pt x="851" y="684"/>
                  </a:lnTo>
                  <a:lnTo>
                    <a:pt x="944" y="659"/>
                  </a:lnTo>
                  <a:lnTo>
                    <a:pt x="1042" y="633"/>
                  </a:lnTo>
                  <a:lnTo>
                    <a:pt x="1142" y="604"/>
                  </a:lnTo>
                  <a:lnTo>
                    <a:pt x="1336" y="544"/>
                  </a:lnTo>
                  <a:lnTo>
                    <a:pt x="1503" y="492"/>
                  </a:lnTo>
                  <a:lnTo>
                    <a:pt x="1621" y="454"/>
                  </a:lnTo>
                  <a:lnTo>
                    <a:pt x="1664" y="439"/>
                  </a:lnTo>
                  <a:lnTo>
                    <a:pt x="1652" y="434"/>
                  </a:lnTo>
                  <a:lnTo>
                    <a:pt x="1619" y="425"/>
                  </a:lnTo>
                  <a:lnTo>
                    <a:pt x="1566" y="408"/>
                  </a:lnTo>
                  <a:lnTo>
                    <a:pt x="1505" y="390"/>
                  </a:lnTo>
                  <a:lnTo>
                    <a:pt x="1436" y="370"/>
                  </a:lnTo>
                  <a:lnTo>
                    <a:pt x="1365" y="352"/>
                  </a:lnTo>
                  <a:lnTo>
                    <a:pt x="1300" y="336"/>
                  </a:lnTo>
                  <a:lnTo>
                    <a:pt x="1242" y="325"/>
                  </a:lnTo>
                  <a:lnTo>
                    <a:pt x="1185" y="316"/>
                  </a:lnTo>
                  <a:lnTo>
                    <a:pt x="1124" y="305"/>
                  </a:lnTo>
                  <a:lnTo>
                    <a:pt x="1055" y="294"/>
                  </a:lnTo>
                  <a:lnTo>
                    <a:pt x="986" y="281"/>
                  </a:lnTo>
                  <a:lnTo>
                    <a:pt x="917" y="270"/>
                  </a:lnTo>
                  <a:lnTo>
                    <a:pt x="853" y="261"/>
                  </a:lnTo>
                  <a:lnTo>
                    <a:pt x="797" y="254"/>
                  </a:lnTo>
                  <a:lnTo>
                    <a:pt x="752" y="250"/>
                  </a:lnTo>
                  <a:lnTo>
                    <a:pt x="706" y="247"/>
                  </a:lnTo>
                  <a:lnTo>
                    <a:pt x="654" y="243"/>
                  </a:lnTo>
                  <a:lnTo>
                    <a:pt x="599" y="238"/>
                  </a:lnTo>
                  <a:lnTo>
                    <a:pt x="541" y="232"/>
                  </a:lnTo>
                  <a:lnTo>
                    <a:pt x="487" y="227"/>
                  </a:lnTo>
                  <a:lnTo>
                    <a:pt x="436" y="219"/>
                  </a:lnTo>
                  <a:lnTo>
                    <a:pt x="394" y="212"/>
                  </a:lnTo>
                  <a:lnTo>
                    <a:pt x="365" y="205"/>
                  </a:lnTo>
                  <a:lnTo>
                    <a:pt x="343" y="194"/>
                  </a:lnTo>
                  <a:lnTo>
                    <a:pt x="325" y="183"/>
                  </a:lnTo>
                  <a:lnTo>
                    <a:pt x="307" y="172"/>
                  </a:lnTo>
                  <a:lnTo>
                    <a:pt x="294" y="161"/>
                  </a:lnTo>
                  <a:lnTo>
                    <a:pt x="281" y="152"/>
                  </a:lnTo>
                  <a:lnTo>
                    <a:pt x="274" y="143"/>
                  </a:lnTo>
                  <a:lnTo>
                    <a:pt x="269" y="138"/>
                  </a:lnTo>
                  <a:lnTo>
                    <a:pt x="267" y="136"/>
                  </a:lnTo>
                  <a:lnTo>
                    <a:pt x="269" y="132"/>
                  </a:lnTo>
                  <a:lnTo>
                    <a:pt x="276" y="121"/>
                  </a:lnTo>
                  <a:lnTo>
                    <a:pt x="287" y="107"/>
                  </a:lnTo>
                  <a:lnTo>
                    <a:pt x="301" y="91"/>
                  </a:lnTo>
                  <a:lnTo>
                    <a:pt x="310" y="82"/>
                  </a:lnTo>
                  <a:lnTo>
                    <a:pt x="320" y="72"/>
                  </a:lnTo>
                  <a:lnTo>
                    <a:pt x="330" y="63"/>
                  </a:lnTo>
                  <a:lnTo>
                    <a:pt x="343" y="56"/>
                  </a:lnTo>
                  <a:lnTo>
                    <a:pt x="358" y="49"/>
                  </a:lnTo>
                  <a:lnTo>
                    <a:pt x="370" y="43"/>
                  </a:lnTo>
                  <a:lnTo>
                    <a:pt x="387" y="40"/>
                  </a:lnTo>
                  <a:lnTo>
                    <a:pt x="403" y="3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48" name="Freeform 36">
              <a:extLst>
                <a:ext uri="{FF2B5EF4-FFF2-40B4-BE49-F238E27FC236}">
                  <a16:creationId xmlns:a16="http://schemas.microsoft.com/office/drawing/2014/main" id="{822CED5F-3C02-4A37-9724-04A6309D29AB}"/>
                </a:ext>
              </a:extLst>
            </p:cNvPr>
            <p:cNvSpPr>
              <a:spLocks/>
            </p:cNvSpPr>
            <p:nvPr/>
          </p:nvSpPr>
          <p:spPr bwMode="auto">
            <a:xfrm>
              <a:off x="4612" y="3011"/>
              <a:ext cx="494" cy="221"/>
            </a:xfrm>
            <a:custGeom>
              <a:avLst/>
              <a:gdLst>
                <a:gd name="T0" fmla="*/ 87 w 989"/>
                <a:gd name="T1" fmla="*/ 87 h 442"/>
                <a:gd name="T2" fmla="*/ 156 w 989"/>
                <a:gd name="T3" fmla="*/ 108 h 442"/>
                <a:gd name="T4" fmla="*/ 225 w 989"/>
                <a:gd name="T5" fmla="*/ 123 h 442"/>
                <a:gd name="T6" fmla="*/ 305 w 989"/>
                <a:gd name="T7" fmla="*/ 132 h 442"/>
                <a:gd name="T8" fmla="*/ 403 w 989"/>
                <a:gd name="T9" fmla="*/ 136 h 442"/>
                <a:gd name="T10" fmla="*/ 503 w 989"/>
                <a:gd name="T11" fmla="*/ 134 h 442"/>
                <a:gd name="T12" fmla="*/ 597 w 989"/>
                <a:gd name="T13" fmla="*/ 132 h 442"/>
                <a:gd name="T14" fmla="*/ 664 w 989"/>
                <a:gd name="T15" fmla="*/ 136 h 442"/>
                <a:gd name="T16" fmla="*/ 704 w 989"/>
                <a:gd name="T17" fmla="*/ 143 h 442"/>
                <a:gd name="T18" fmla="*/ 761 w 989"/>
                <a:gd name="T19" fmla="*/ 157 h 442"/>
                <a:gd name="T20" fmla="*/ 813 w 989"/>
                <a:gd name="T21" fmla="*/ 165 h 442"/>
                <a:gd name="T22" fmla="*/ 835 w 989"/>
                <a:gd name="T23" fmla="*/ 170 h 442"/>
                <a:gd name="T24" fmla="*/ 842 w 989"/>
                <a:gd name="T25" fmla="*/ 179 h 442"/>
                <a:gd name="T26" fmla="*/ 841 w 989"/>
                <a:gd name="T27" fmla="*/ 194 h 442"/>
                <a:gd name="T28" fmla="*/ 833 w 989"/>
                <a:gd name="T29" fmla="*/ 216 h 442"/>
                <a:gd name="T30" fmla="*/ 813 w 989"/>
                <a:gd name="T31" fmla="*/ 261 h 442"/>
                <a:gd name="T32" fmla="*/ 781 w 989"/>
                <a:gd name="T33" fmla="*/ 308 h 442"/>
                <a:gd name="T34" fmla="*/ 748 w 989"/>
                <a:gd name="T35" fmla="*/ 341 h 442"/>
                <a:gd name="T36" fmla="*/ 719 w 989"/>
                <a:gd name="T37" fmla="*/ 370 h 442"/>
                <a:gd name="T38" fmla="*/ 694 w 989"/>
                <a:gd name="T39" fmla="*/ 401 h 442"/>
                <a:gd name="T40" fmla="*/ 674 w 989"/>
                <a:gd name="T41" fmla="*/ 422 h 442"/>
                <a:gd name="T42" fmla="*/ 657 w 989"/>
                <a:gd name="T43" fmla="*/ 437 h 442"/>
                <a:gd name="T44" fmla="*/ 650 w 989"/>
                <a:gd name="T45" fmla="*/ 442 h 442"/>
                <a:gd name="T46" fmla="*/ 841 w 989"/>
                <a:gd name="T47" fmla="*/ 437 h 442"/>
                <a:gd name="T48" fmla="*/ 848 w 989"/>
                <a:gd name="T49" fmla="*/ 421 h 442"/>
                <a:gd name="T50" fmla="*/ 864 w 989"/>
                <a:gd name="T51" fmla="*/ 382 h 442"/>
                <a:gd name="T52" fmla="*/ 890 w 989"/>
                <a:gd name="T53" fmla="*/ 333 h 442"/>
                <a:gd name="T54" fmla="*/ 917 w 989"/>
                <a:gd name="T55" fmla="*/ 288 h 442"/>
                <a:gd name="T56" fmla="*/ 951 w 989"/>
                <a:gd name="T57" fmla="*/ 245 h 442"/>
                <a:gd name="T58" fmla="*/ 982 w 989"/>
                <a:gd name="T59" fmla="*/ 196 h 442"/>
                <a:gd name="T60" fmla="*/ 989 w 989"/>
                <a:gd name="T61" fmla="*/ 172 h 442"/>
                <a:gd name="T62" fmla="*/ 988 w 989"/>
                <a:gd name="T63" fmla="*/ 152 h 442"/>
                <a:gd name="T64" fmla="*/ 975 w 989"/>
                <a:gd name="T65" fmla="*/ 134 h 442"/>
                <a:gd name="T66" fmla="*/ 949 w 989"/>
                <a:gd name="T67" fmla="*/ 123 h 442"/>
                <a:gd name="T68" fmla="*/ 884 w 989"/>
                <a:gd name="T69" fmla="*/ 99 h 442"/>
                <a:gd name="T70" fmla="*/ 821 w 989"/>
                <a:gd name="T71" fmla="*/ 74 h 442"/>
                <a:gd name="T72" fmla="*/ 753 w 989"/>
                <a:gd name="T73" fmla="*/ 54 h 442"/>
                <a:gd name="T74" fmla="*/ 715 w 989"/>
                <a:gd name="T75" fmla="*/ 47 h 442"/>
                <a:gd name="T76" fmla="*/ 674 w 989"/>
                <a:gd name="T77" fmla="*/ 45 h 442"/>
                <a:gd name="T78" fmla="*/ 588 w 989"/>
                <a:gd name="T79" fmla="*/ 49 h 442"/>
                <a:gd name="T80" fmla="*/ 505 w 989"/>
                <a:gd name="T81" fmla="*/ 52 h 442"/>
                <a:gd name="T82" fmla="*/ 421 w 989"/>
                <a:gd name="T83" fmla="*/ 56 h 442"/>
                <a:gd name="T84" fmla="*/ 340 w 989"/>
                <a:gd name="T85" fmla="*/ 52 h 442"/>
                <a:gd name="T86" fmla="*/ 271 w 989"/>
                <a:gd name="T87" fmla="*/ 43 h 442"/>
                <a:gd name="T88" fmla="*/ 222 w 989"/>
                <a:gd name="T89" fmla="*/ 38 h 442"/>
                <a:gd name="T90" fmla="*/ 194 w 989"/>
                <a:gd name="T91" fmla="*/ 34 h 442"/>
                <a:gd name="T92" fmla="*/ 185 w 989"/>
                <a:gd name="T93" fmla="*/ 32 h 442"/>
                <a:gd name="T94" fmla="*/ 0 w 989"/>
                <a:gd name="T95" fmla="*/ 39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9" h="442">
                  <a:moveTo>
                    <a:pt x="51" y="70"/>
                  </a:moveTo>
                  <a:lnTo>
                    <a:pt x="87" y="87"/>
                  </a:lnTo>
                  <a:lnTo>
                    <a:pt x="122" y="99"/>
                  </a:lnTo>
                  <a:lnTo>
                    <a:pt x="156" y="108"/>
                  </a:lnTo>
                  <a:lnTo>
                    <a:pt x="191" y="118"/>
                  </a:lnTo>
                  <a:lnTo>
                    <a:pt x="225" y="123"/>
                  </a:lnTo>
                  <a:lnTo>
                    <a:pt x="263" y="128"/>
                  </a:lnTo>
                  <a:lnTo>
                    <a:pt x="305" y="132"/>
                  </a:lnTo>
                  <a:lnTo>
                    <a:pt x="352" y="136"/>
                  </a:lnTo>
                  <a:lnTo>
                    <a:pt x="403" y="136"/>
                  </a:lnTo>
                  <a:lnTo>
                    <a:pt x="454" y="136"/>
                  </a:lnTo>
                  <a:lnTo>
                    <a:pt x="503" y="134"/>
                  </a:lnTo>
                  <a:lnTo>
                    <a:pt x="550" y="132"/>
                  </a:lnTo>
                  <a:lnTo>
                    <a:pt x="597" y="132"/>
                  </a:lnTo>
                  <a:lnTo>
                    <a:pt x="643" y="134"/>
                  </a:lnTo>
                  <a:lnTo>
                    <a:pt x="664" y="136"/>
                  </a:lnTo>
                  <a:lnTo>
                    <a:pt x="684" y="137"/>
                  </a:lnTo>
                  <a:lnTo>
                    <a:pt x="704" y="143"/>
                  </a:lnTo>
                  <a:lnTo>
                    <a:pt x="724" y="148"/>
                  </a:lnTo>
                  <a:lnTo>
                    <a:pt x="761" y="157"/>
                  </a:lnTo>
                  <a:lnTo>
                    <a:pt x="790" y="161"/>
                  </a:lnTo>
                  <a:lnTo>
                    <a:pt x="813" y="165"/>
                  </a:lnTo>
                  <a:lnTo>
                    <a:pt x="830" y="168"/>
                  </a:lnTo>
                  <a:lnTo>
                    <a:pt x="835" y="170"/>
                  </a:lnTo>
                  <a:lnTo>
                    <a:pt x="839" y="174"/>
                  </a:lnTo>
                  <a:lnTo>
                    <a:pt x="842" y="179"/>
                  </a:lnTo>
                  <a:lnTo>
                    <a:pt x="842" y="185"/>
                  </a:lnTo>
                  <a:lnTo>
                    <a:pt x="841" y="194"/>
                  </a:lnTo>
                  <a:lnTo>
                    <a:pt x="839" y="203"/>
                  </a:lnTo>
                  <a:lnTo>
                    <a:pt x="833" y="216"/>
                  </a:lnTo>
                  <a:lnTo>
                    <a:pt x="828" y="232"/>
                  </a:lnTo>
                  <a:lnTo>
                    <a:pt x="813" y="261"/>
                  </a:lnTo>
                  <a:lnTo>
                    <a:pt x="797" y="286"/>
                  </a:lnTo>
                  <a:lnTo>
                    <a:pt x="781" y="308"/>
                  </a:lnTo>
                  <a:lnTo>
                    <a:pt x="764" y="324"/>
                  </a:lnTo>
                  <a:lnTo>
                    <a:pt x="748" y="341"/>
                  </a:lnTo>
                  <a:lnTo>
                    <a:pt x="733" y="355"/>
                  </a:lnTo>
                  <a:lnTo>
                    <a:pt x="719" y="370"/>
                  </a:lnTo>
                  <a:lnTo>
                    <a:pt x="706" y="384"/>
                  </a:lnTo>
                  <a:lnTo>
                    <a:pt x="694" y="401"/>
                  </a:lnTo>
                  <a:lnTo>
                    <a:pt x="683" y="413"/>
                  </a:lnTo>
                  <a:lnTo>
                    <a:pt x="674" y="422"/>
                  </a:lnTo>
                  <a:lnTo>
                    <a:pt x="664" y="431"/>
                  </a:lnTo>
                  <a:lnTo>
                    <a:pt x="657" y="437"/>
                  </a:lnTo>
                  <a:lnTo>
                    <a:pt x="652" y="441"/>
                  </a:lnTo>
                  <a:lnTo>
                    <a:pt x="650" y="442"/>
                  </a:lnTo>
                  <a:lnTo>
                    <a:pt x="648" y="442"/>
                  </a:lnTo>
                  <a:lnTo>
                    <a:pt x="841" y="437"/>
                  </a:lnTo>
                  <a:lnTo>
                    <a:pt x="842" y="431"/>
                  </a:lnTo>
                  <a:lnTo>
                    <a:pt x="848" y="421"/>
                  </a:lnTo>
                  <a:lnTo>
                    <a:pt x="855" y="402"/>
                  </a:lnTo>
                  <a:lnTo>
                    <a:pt x="864" y="382"/>
                  </a:lnTo>
                  <a:lnTo>
                    <a:pt x="877" y="359"/>
                  </a:lnTo>
                  <a:lnTo>
                    <a:pt x="890" y="333"/>
                  </a:lnTo>
                  <a:lnTo>
                    <a:pt x="902" y="310"/>
                  </a:lnTo>
                  <a:lnTo>
                    <a:pt x="917" y="288"/>
                  </a:lnTo>
                  <a:lnTo>
                    <a:pt x="933" y="268"/>
                  </a:lnTo>
                  <a:lnTo>
                    <a:pt x="951" y="245"/>
                  </a:lnTo>
                  <a:lnTo>
                    <a:pt x="968" y="221"/>
                  </a:lnTo>
                  <a:lnTo>
                    <a:pt x="982" y="196"/>
                  </a:lnTo>
                  <a:lnTo>
                    <a:pt x="986" y="185"/>
                  </a:lnTo>
                  <a:lnTo>
                    <a:pt x="989" y="172"/>
                  </a:lnTo>
                  <a:lnTo>
                    <a:pt x="989" y="161"/>
                  </a:lnTo>
                  <a:lnTo>
                    <a:pt x="988" y="152"/>
                  </a:lnTo>
                  <a:lnTo>
                    <a:pt x="984" y="143"/>
                  </a:lnTo>
                  <a:lnTo>
                    <a:pt x="975" y="134"/>
                  </a:lnTo>
                  <a:lnTo>
                    <a:pt x="964" y="128"/>
                  </a:lnTo>
                  <a:lnTo>
                    <a:pt x="949" y="123"/>
                  </a:lnTo>
                  <a:lnTo>
                    <a:pt x="917" y="112"/>
                  </a:lnTo>
                  <a:lnTo>
                    <a:pt x="884" y="99"/>
                  </a:lnTo>
                  <a:lnTo>
                    <a:pt x="853" y="87"/>
                  </a:lnTo>
                  <a:lnTo>
                    <a:pt x="821" y="74"/>
                  </a:lnTo>
                  <a:lnTo>
                    <a:pt x="788" y="63"/>
                  </a:lnTo>
                  <a:lnTo>
                    <a:pt x="753" y="54"/>
                  </a:lnTo>
                  <a:lnTo>
                    <a:pt x="733" y="50"/>
                  </a:lnTo>
                  <a:lnTo>
                    <a:pt x="715" y="47"/>
                  </a:lnTo>
                  <a:lnTo>
                    <a:pt x="695" y="45"/>
                  </a:lnTo>
                  <a:lnTo>
                    <a:pt x="674" y="45"/>
                  </a:lnTo>
                  <a:lnTo>
                    <a:pt x="630" y="47"/>
                  </a:lnTo>
                  <a:lnTo>
                    <a:pt x="588" y="49"/>
                  </a:lnTo>
                  <a:lnTo>
                    <a:pt x="546" y="50"/>
                  </a:lnTo>
                  <a:lnTo>
                    <a:pt x="505" y="52"/>
                  </a:lnTo>
                  <a:lnTo>
                    <a:pt x="463" y="56"/>
                  </a:lnTo>
                  <a:lnTo>
                    <a:pt x="421" y="56"/>
                  </a:lnTo>
                  <a:lnTo>
                    <a:pt x="381" y="54"/>
                  </a:lnTo>
                  <a:lnTo>
                    <a:pt x="340" y="52"/>
                  </a:lnTo>
                  <a:lnTo>
                    <a:pt x="301" y="47"/>
                  </a:lnTo>
                  <a:lnTo>
                    <a:pt x="271" y="43"/>
                  </a:lnTo>
                  <a:lnTo>
                    <a:pt x="243" y="39"/>
                  </a:lnTo>
                  <a:lnTo>
                    <a:pt x="222" y="38"/>
                  </a:lnTo>
                  <a:lnTo>
                    <a:pt x="205" y="34"/>
                  </a:lnTo>
                  <a:lnTo>
                    <a:pt x="194" y="34"/>
                  </a:lnTo>
                  <a:lnTo>
                    <a:pt x="187" y="32"/>
                  </a:lnTo>
                  <a:lnTo>
                    <a:pt x="185" y="32"/>
                  </a:lnTo>
                  <a:lnTo>
                    <a:pt x="142" y="0"/>
                  </a:lnTo>
                  <a:lnTo>
                    <a:pt x="0" y="39"/>
                  </a:lnTo>
                  <a:lnTo>
                    <a:pt x="51" y="70"/>
                  </a:ln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49" name="Freeform 37">
              <a:extLst>
                <a:ext uri="{FF2B5EF4-FFF2-40B4-BE49-F238E27FC236}">
                  <a16:creationId xmlns:a16="http://schemas.microsoft.com/office/drawing/2014/main" id="{81997D5A-CA74-4F88-8F65-15AE3930F4A5}"/>
                </a:ext>
              </a:extLst>
            </p:cNvPr>
            <p:cNvSpPr>
              <a:spLocks/>
            </p:cNvSpPr>
            <p:nvPr/>
          </p:nvSpPr>
          <p:spPr bwMode="auto">
            <a:xfrm>
              <a:off x="4613" y="3010"/>
              <a:ext cx="494" cy="221"/>
            </a:xfrm>
            <a:custGeom>
              <a:avLst/>
              <a:gdLst>
                <a:gd name="T0" fmla="*/ 87 w 989"/>
                <a:gd name="T1" fmla="*/ 87 h 443"/>
                <a:gd name="T2" fmla="*/ 156 w 989"/>
                <a:gd name="T3" fmla="*/ 109 h 443"/>
                <a:gd name="T4" fmla="*/ 225 w 989"/>
                <a:gd name="T5" fmla="*/ 123 h 443"/>
                <a:gd name="T6" fmla="*/ 305 w 989"/>
                <a:gd name="T7" fmla="*/ 132 h 443"/>
                <a:gd name="T8" fmla="*/ 403 w 989"/>
                <a:gd name="T9" fmla="*/ 136 h 443"/>
                <a:gd name="T10" fmla="*/ 503 w 989"/>
                <a:gd name="T11" fmla="*/ 134 h 443"/>
                <a:gd name="T12" fmla="*/ 597 w 989"/>
                <a:gd name="T13" fmla="*/ 132 h 443"/>
                <a:gd name="T14" fmla="*/ 664 w 989"/>
                <a:gd name="T15" fmla="*/ 136 h 443"/>
                <a:gd name="T16" fmla="*/ 704 w 989"/>
                <a:gd name="T17" fmla="*/ 143 h 443"/>
                <a:gd name="T18" fmla="*/ 760 w 989"/>
                <a:gd name="T19" fmla="*/ 158 h 443"/>
                <a:gd name="T20" fmla="*/ 813 w 989"/>
                <a:gd name="T21" fmla="*/ 165 h 443"/>
                <a:gd name="T22" fmla="*/ 835 w 989"/>
                <a:gd name="T23" fmla="*/ 170 h 443"/>
                <a:gd name="T24" fmla="*/ 842 w 989"/>
                <a:gd name="T25" fmla="*/ 179 h 443"/>
                <a:gd name="T26" fmla="*/ 840 w 989"/>
                <a:gd name="T27" fmla="*/ 194 h 443"/>
                <a:gd name="T28" fmla="*/ 833 w 989"/>
                <a:gd name="T29" fmla="*/ 216 h 443"/>
                <a:gd name="T30" fmla="*/ 813 w 989"/>
                <a:gd name="T31" fmla="*/ 261 h 443"/>
                <a:gd name="T32" fmla="*/ 780 w 989"/>
                <a:gd name="T33" fmla="*/ 308 h 443"/>
                <a:gd name="T34" fmla="*/ 748 w 989"/>
                <a:gd name="T35" fmla="*/ 341 h 443"/>
                <a:gd name="T36" fmla="*/ 719 w 989"/>
                <a:gd name="T37" fmla="*/ 370 h 443"/>
                <a:gd name="T38" fmla="*/ 693 w 989"/>
                <a:gd name="T39" fmla="*/ 401 h 443"/>
                <a:gd name="T40" fmla="*/ 673 w 989"/>
                <a:gd name="T41" fmla="*/ 423 h 443"/>
                <a:gd name="T42" fmla="*/ 657 w 989"/>
                <a:gd name="T43" fmla="*/ 437 h 443"/>
                <a:gd name="T44" fmla="*/ 648 w 989"/>
                <a:gd name="T45" fmla="*/ 443 h 443"/>
                <a:gd name="T46" fmla="*/ 842 w 989"/>
                <a:gd name="T47" fmla="*/ 432 h 443"/>
                <a:gd name="T48" fmla="*/ 855 w 989"/>
                <a:gd name="T49" fmla="*/ 404 h 443"/>
                <a:gd name="T50" fmla="*/ 877 w 989"/>
                <a:gd name="T51" fmla="*/ 359 h 443"/>
                <a:gd name="T52" fmla="*/ 902 w 989"/>
                <a:gd name="T53" fmla="*/ 310 h 443"/>
                <a:gd name="T54" fmla="*/ 933 w 989"/>
                <a:gd name="T55" fmla="*/ 268 h 443"/>
                <a:gd name="T56" fmla="*/ 967 w 989"/>
                <a:gd name="T57" fmla="*/ 221 h 443"/>
                <a:gd name="T58" fmla="*/ 986 w 989"/>
                <a:gd name="T59" fmla="*/ 185 h 443"/>
                <a:gd name="T60" fmla="*/ 989 w 989"/>
                <a:gd name="T61" fmla="*/ 161 h 443"/>
                <a:gd name="T62" fmla="*/ 984 w 989"/>
                <a:gd name="T63" fmla="*/ 143 h 443"/>
                <a:gd name="T64" fmla="*/ 964 w 989"/>
                <a:gd name="T65" fmla="*/ 129 h 443"/>
                <a:gd name="T66" fmla="*/ 917 w 989"/>
                <a:gd name="T67" fmla="*/ 112 h 443"/>
                <a:gd name="T68" fmla="*/ 853 w 989"/>
                <a:gd name="T69" fmla="*/ 87 h 443"/>
                <a:gd name="T70" fmla="*/ 788 w 989"/>
                <a:gd name="T71" fmla="*/ 63 h 443"/>
                <a:gd name="T72" fmla="*/ 733 w 989"/>
                <a:gd name="T73" fmla="*/ 51 h 443"/>
                <a:gd name="T74" fmla="*/ 695 w 989"/>
                <a:gd name="T75" fmla="*/ 45 h 443"/>
                <a:gd name="T76" fmla="*/ 630 w 989"/>
                <a:gd name="T77" fmla="*/ 47 h 443"/>
                <a:gd name="T78" fmla="*/ 546 w 989"/>
                <a:gd name="T79" fmla="*/ 51 h 443"/>
                <a:gd name="T80" fmla="*/ 463 w 989"/>
                <a:gd name="T81" fmla="*/ 56 h 443"/>
                <a:gd name="T82" fmla="*/ 381 w 989"/>
                <a:gd name="T83" fmla="*/ 56 h 443"/>
                <a:gd name="T84" fmla="*/ 301 w 989"/>
                <a:gd name="T85" fmla="*/ 47 h 443"/>
                <a:gd name="T86" fmla="*/ 243 w 989"/>
                <a:gd name="T87" fmla="*/ 40 h 443"/>
                <a:gd name="T88" fmla="*/ 205 w 989"/>
                <a:gd name="T89" fmla="*/ 36 h 443"/>
                <a:gd name="T90" fmla="*/ 187 w 989"/>
                <a:gd name="T91" fmla="*/ 32 h 443"/>
                <a:gd name="T92" fmla="*/ 142 w 989"/>
                <a:gd name="T93" fmla="*/ 0 h 443"/>
                <a:gd name="T94" fmla="*/ 51 w 989"/>
                <a:gd name="T95" fmla="*/ 71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9" h="443">
                  <a:moveTo>
                    <a:pt x="51" y="71"/>
                  </a:moveTo>
                  <a:lnTo>
                    <a:pt x="87" y="87"/>
                  </a:lnTo>
                  <a:lnTo>
                    <a:pt x="122" y="100"/>
                  </a:lnTo>
                  <a:lnTo>
                    <a:pt x="156" y="109"/>
                  </a:lnTo>
                  <a:lnTo>
                    <a:pt x="189" y="118"/>
                  </a:lnTo>
                  <a:lnTo>
                    <a:pt x="225" y="123"/>
                  </a:lnTo>
                  <a:lnTo>
                    <a:pt x="263" y="129"/>
                  </a:lnTo>
                  <a:lnTo>
                    <a:pt x="305" y="132"/>
                  </a:lnTo>
                  <a:lnTo>
                    <a:pt x="352" y="136"/>
                  </a:lnTo>
                  <a:lnTo>
                    <a:pt x="403" y="136"/>
                  </a:lnTo>
                  <a:lnTo>
                    <a:pt x="454" y="136"/>
                  </a:lnTo>
                  <a:lnTo>
                    <a:pt x="503" y="134"/>
                  </a:lnTo>
                  <a:lnTo>
                    <a:pt x="550" y="132"/>
                  </a:lnTo>
                  <a:lnTo>
                    <a:pt x="597" y="132"/>
                  </a:lnTo>
                  <a:lnTo>
                    <a:pt x="643" y="134"/>
                  </a:lnTo>
                  <a:lnTo>
                    <a:pt x="664" y="136"/>
                  </a:lnTo>
                  <a:lnTo>
                    <a:pt x="684" y="138"/>
                  </a:lnTo>
                  <a:lnTo>
                    <a:pt x="704" y="143"/>
                  </a:lnTo>
                  <a:lnTo>
                    <a:pt x="724" y="149"/>
                  </a:lnTo>
                  <a:lnTo>
                    <a:pt x="760" y="158"/>
                  </a:lnTo>
                  <a:lnTo>
                    <a:pt x="790" y="161"/>
                  </a:lnTo>
                  <a:lnTo>
                    <a:pt x="813" y="165"/>
                  </a:lnTo>
                  <a:lnTo>
                    <a:pt x="829" y="169"/>
                  </a:lnTo>
                  <a:lnTo>
                    <a:pt x="835" y="170"/>
                  </a:lnTo>
                  <a:lnTo>
                    <a:pt x="839" y="174"/>
                  </a:lnTo>
                  <a:lnTo>
                    <a:pt x="842" y="179"/>
                  </a:lnTo>
                  <a:lnTo>
                    <a:pt x="842" y="185"/>
                  </a:lnTo>
                  <a:lnTo>
                    <a:pt x="840" y="194"/>
                  </a:lnTo>
                  <a:lnTo>
                    <a:pt x="839" y="203"/>
                  </a:lnTo>
                  <a:lnTo>
                    <a:pt x="833" y="216"/>
                  </a:lnTo>
                  <a:lnTo>
                    <a:pt x="828" y="232"/>
                  </a:lnTo>
                  <a:lnTo>
                    <a:pt x="813" y="261"/>
                  </a:lnTo>
                  <a:lnTo>
                    <a:pt x="797" y="286"/>
                  </a:lnTo>
                  <a:lnTo>
                    <a:pt x="780" y="308"/>
                  </a:lnTo>
                  <a:lnTo>
                    <a:pt x="764" y="325"/>
                  </a:lnTo>
                  <a:lnTo>
                    <a:pt x="748" y="341"/>
                  </a:lnTo>
                  <a:lnTo>
                    <a:pt x="733" y="355"/>
                  </a:lnTo>
                  <a:lnTo>
                    <a:pt x="719" y="370"/>
                  </a:lnTo>
                  <a:lnTo>
                    <a:pt x="706" y="384"/>
                  </a:lnTo>
                  <a:lnTo>
                    <a:pt x="693" y="401"/>
                  </a:lnTo>
                  <a:lnTo>
                    <a:pt x="682" y="414"/>
                  </a:lnTo>
                  <a:lnTo>
                    <a:pt x="673" y="423"/>
                  </a:lnTo>
                  <a:lnTo>
                    <a:pt x="664" y="432"/>
                  </a:lnTo>
                  <a:lnTo>
                    <a:pt x="657" y="437"/>
                  </a:lnTo>
                  <a:lnTo>
                    <a:pt x="652" y="441"/>
                  </a:lnTo>
                  <a:lnTo>
                    <a:pt x="648" y="443"/>
                  </a:lnTo>
                  <a:lnTo>
                    <a:pt x="840" y="437"/>
                  </a:lnTo>
                  <a:lnTo>
                    <a:pt x="842" y="432"/>
                  </a:lnTo>
                  <a:lnTo>
                    <a:pt x="848" y="421"/>
                  </a:lnTo>
                  <a:lnTo>
                    <a:pt x="855" y="404"/>
                  </a:lnTo>
                  <a:lnTo>
                    <a:pt x="864" y="383"/>
                  </a:lnTo>
                  <a:lnTo>
                    <a:pt x="877" y="359"/>
                  </a:lnTo>
                  <a:lnTo>
                    <a:pt x="889" y="334"/>
                  </a:lnTo>
                  <a:lnTo>
                    <a:pt x="902" y="310"/>
                  </a:lnTo>
                  <a:lnTo>
                    <a:pt x="917" y="288"/>
                  </a:lnTo>
                  <a:lnTo>
                    <a:pt x="933" y="268"/>
                  </a:lnTo>
                  <a:lnTo>
                    <a:pt x="951" y="245"/>
                  </a:lnTo>
                  <a:lnTo>
                    <a:pt x="967" y="221"/>
                  </a:lnTo>
                  <a:lnTo>
                    <a:pt x="982" y="196"/>
                  </a:lnTo>
                  <a:lnTo>
                    <a:pt x="986" y="185"/>
                  </a:lnTo>
                  <a:lnTo>
                    <a:pt x="989" y="172"/>
                  </a:lnTo>
                  <a:lnTo>
                    <a:pt x="989" y="161"/>
                  </a:lnTo>
                  <a:lnTo>
                    <a:pt x="987" y="152"/>
                  </a:lnTo>
                  <a:lnTo>
                    <a:pt x="984" y="143"/>
                  </a:lnTo>
                  <a:lnTo>
                    <a:pt x="975" y="134"/>
                  </a:lnTo>
                  <a:lnTo>
                    <a:pt x="964" y="129"/>
                  </a:lnTo>
                  <a:lnTo>
                    <a:pt x="949" y="123"/>
                  </a:lnTo>
                  <a:lnTo>
                    <a:pt x="917" y="112"/>
                  </a:lnTo>
                  <a:lnTo>
                    <a:pt x="884" y="100"/>
                  </a:lnTo>
                  <a:lnTo>
                    <a:pt x="853" y="87"/>
                  </a:lnTo>
                  <a:lnTo>
                    <a:pt x="820" y="74"/>
                  </a:lnTo>
                  <a:lnTo>
                    <a:pt x="788" y="63"/>
                  </a:lnTo>
                  <a:lnTo>
                    <a:pt x="753" y="54"/>
                  </a:lnTo>
                  <a:lnTo>
                    <a:pt x="733" y="51"/>
                  </a:lnTo>
                  <a:lnTo>
                    <a:pt x="715" y="47"/>
                  </a:lnTo>
                  <a:lnTo>
                    <a:pt x="695" y="45"/>
                  </a:lnTo>
                  <a:lnTo>
                    <a:pt x="673" y="45"/>
                  </a:lnTo>
                  <a:lnTo>
                    <a:pt x="630" y="47"/>
                  </a:lnTo>
                  <a:lnTo>
                    <a:pt x="588" y="49"/>
                  </a:lnTo>
                  <a:lnTo>
                    <a:pt x="546" y="51"/>
                  </a:lnTo>
                  <a:lnTo>
                    <a:pt x="505" y="54"/>
                  </a:lnTo>
                  <a:lnTo>
                    <a:pt x="463" y="56"/>
                  </a:lnTo>
                  <a:lnTo>
                    <a:pt x="421" y="56"/>
                  </a:lnTo>
                  <a:lnTo>
                    <a:pt x="381" y="56"/>
                  </a:lnTo>
                  <a:lnTo>
                    <a:pt x="339" y="52"/>
                  </a:lnTo>
                  <a:lnTo>
                    <a:pt x="301" y="47"/>
                  </a:lnTo>
                  <a:lnTo>
                    <a:pt x="270" y="43"/>
                  </a:lnTo>
                  <a:lnTo>
                    <a:pt x="243" y="40"/>
                  </a:lnTo>
                  <a:lnTo>
                    <a:pt x="221" y="38"/>
                  </a:lnTo>
                  <a:lnTo>
                    <a:pt x="205" y="36"/>
                  </a:lnTo>
                  <a:lnTo>
                    <a:pt x="194" y="34"/>
                  </a:lnTo>
                  <a:lnTo>
                    <a:pt x="187" y="32"/>
                  </a:lnTo>
                  <a:lnTo>
                    <a:pt x="185" y="32"/>
                  </a:lnTo>
                  <a:lnTo>
                    <a:pt x="142" y="0"/>
                  </a:lnTo>
                  <a:lnTo>
                    <a:pt x="0" y="40"/>
                  </a:lnTo>
                  <a:lnTo>
                    <a:pt x="51"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50" name="Freeform 38">
              <a:extLst>
                <a:ext uri="{FF2B5EF4-FFF2-40B4-BE49-F238E27FC236}">
                  <a16:creationId xmlns:a16="http://schemas.microsoft.com/office/drawing/2014/main" id="{051DB74B-7783-45CF-A826-042ABB01AAA4}"/>
                </a:ext>
              </a:extLst>
            </p:cNvPr>
            <p:cNvSpPr>
              <a:spLocks/>
            </p:cNvSpPr>
            <p:nvPr/>
          </p:nvSpPr>
          <p:spPr bwMode="auto">
            <a:xfrm>
              <a:off x="4276" y="2744"/>
              <a:ext cx="531" cy="298"/>
            </a:xfrm>
            <a:custGeom>
              <a:avLst/>
              <a:gdLst>
                <a:gd name="T0" fmla="*/ 5 w 1061"/>
                <a:gd name="T1" fmla="*/ 274 h 595"/>
                <a:gd name="T2" fmla="*/ 23 w 1061"/>
                <a:gd name="T3" fmla="*/ 276 h 595"/>
                <a:gd name="T4" fmla="*/ 41 w 1061"/>
                <a:gd name="T5" fmla="*/ 278 h 595"/>
                <a:gd name="T6" fmla="*/ 67 w 1061"/>
                <a:gd name="T7" fmla="*/ 276 h 595"/>
                <a:gd name="T8" fmla="*/ 101 w 1061"/>
                <a:gd name="T9" fmla="*/ 272 h 595"/>
                <a:gd name="T10" fmla="*/ 139 w 1061"/>
                <a:gd name="T11" fmla="*/ 265 h 595"/>
                <a:gd name="T12" fmla="*/ 268 w 1061"/>
                <a:gd name="T13" fmla="*/ 234 h 595"/>
                <a:gd name="T14" fmla="*/ 388 w 1061"/>
                <a:gd name="T15" fmla="*/ 205 h 595"/>
                <a:gd name="T16" fmla="*/ 1061 w 1061"/>
                <a:gd name="T17" fmla="*/ 4 h 595"/>
                <a:gd name="T18" fmla="*/ 1056 w 1061"/>
                <a:gd name="T19" fmla="*/ 38 h 595"/>
                <a:gd name="T20" fmla="*/ 1043 w 1061"/>
                <a:gd name="T21" fmla="*/ 78 h 595"/>
                <a:gd name="T22" fmla="*/ 1027 w 1061"/>
                <a:gd name="T23" fmla="*/ 96 h 595"/>
                <a:gd name="T24" fmla="*/ 1018 w 1061"/>
                <a:gd name="T25" fmla="*/ 109 h 595"/>
                <a:gd name="T26" fmla="*/ 1016 w 1061"/>
                <a:gd name="T27" fmla="*/ 125 h 595"/>
                <a:gd name="T28" fmla="*/ 1027 w 1061"/>
                <a:gd name="T29" fmla="*/ 138 h 595"/>
                <a:gd name="T30" fmla="*/ 1034 w 1061"/>
                <a:gd name="T31" fmla="*/ 143 h 595"/>
                <a:gd name="T32" fmla="*/ 1023 w 1061"/>
                <a:gd name="T33" fmla="*/ 152 h 595"/>
                <a:gd name="T34" fmla="*/ 971 w 1061"/>
                <a:gd name="T35" fmla="*/ 180 h 595"/>
                <a:gd name="T36" fmla="*/ 929 w 1061"/>
                <a:gd name="T37" fmla="*/ 207 h 595"/>
                <a:gd name="T38" fmla="*/ 900 w 1061"/>
                <a:gd name="T39" fmla="*/ 241 h 595"/>
                <a:gd name="T40" fmla="*/ 880 w 1061"/>
                <a:gd name="T41" fmla="*/ 279 h 595"/>
                <a:gd name="T42" fmla="*/ 871 w 1061"/>
                <a:gd name="T43" fmla="*/ 316 h 595"/>
                <a:gd name="T44" fmla="*/ 862 w 1061"/>
                <a:gd name="T45" fmla="*/ 343 h 595"/>
                <a:gd name="T46" fmla="*/ 849 w 1061"/>
                <a:gd name="T47" fmla="*/ 352 h 595"/>
                <a:gd name="T48" fmla="*/ 835 w 1061"/>
                <a:gd name="T49" fmla="*/ 367 h 595"/>
                <a:gd name="T50" fmla="*/ 820 w 1061"/>
                <a:gd name="T51" fmla="*/ 403 h 595"/>
                <a:gd name="T52" fmla="*/ 811 w 1061"/>
                <a:gd name="T53" fmla="*/ 436 h 595"/>
                <a:gd name="T54" fmla="*/ 807 w 1061"/>
                <a:gd name="T55" fmla="*/ 448 h 595"/>
                <a:gd name="T56" fmla="*/ 798 w 1061"/>
                <a:gd name="T57" fmla="*/ 463 h 595"/>
                <a:gd name="T58" fmla="*/ 787 w 1061"/>
                <a:gd name="T59" fmla="*/ 468 h 595"/>
                <a:gd name="T60" fmla="*/ 800 w 1061"/>
                <a:gd name="T61" fmla="*/ 494 h 595"/>
                <a:gd name="T62" fmla="*/ 836 w 1061"/>
                <a:gd name="T63" fmla="*/ 526 h 595"/>
                <a:gd name="T64" fmla="*/ 860 w 1061"/>
                <a:gd name="T65" fmla="*/ 546 h 595"/>
                <a:gd name="T66" fmla="*/ 856 w 1061"/>
                <a:gd name="T67" fmla="*/ 553 h 595"/>
                <a:gd name="T68" fmla="*/ 827 w 1061"/>
                <a:gd name="T69" fmla="*/ 568 h 595"/>
                <a:gd name="T70" fmla="*/ 782 w 1061"/>
                <a:gd name="T71" fmla="*/ 586 h 595"/>
                <a:gd name="T72" fmla="*/ 731 w 1061"/>
                <a:gd name="T73" fmla="*/ 595 h 595"/>
                <a:gd name="T74" fmla="*/ 695 w 1061"/>
                <a:gd name="T75" fmla="*/ 586 h 595"/>
                <a:gd name="T76" fmla="*/ 677 w 1061"/>
                <a:gd name="T77" fmla="*/ 563 h 595"/>
                <a:gd name="T78" fmla="*/ 653 w 1061"/>
                <a:gd name="T79" fmla="*/ 532 h 595"/>
                <a:gd name="T80" fmla="*/ 644 w 1061"/>
                <a:gd name="T81" fmla="*/ 506 h 595"/>
                <a:gd name="T82" fmla="*/ 617 w 1061"/>
                <a:gd name="T83" fmla="*/ 486 h 595"/>
                <a:gd name="T84" fmla="*/ 564 w 1061"/>
                <a:gd name="T85" fmla="*/ 474 h 595"/>
                <a:gd name="T86" fmla="*/ 535 w 1061"/>
                <a:gd name="T87" fmla="*/ 459 h 595"/>
                <a:gd name="T88" fmla="*/ 479 w 1061"/>
                <a:gd name="T89" fmla="*/ 454 h 595"/>
                <a:gd name="T90" fmla="*/ 410 w 1061"/>
                <a:gd name="T91" fmla="*/ 457 h 595"/>
                <a:gd name="T92" fmla="*/ 366 w 1061"/>
                <a:gd name="T93" fmla="*/ 454 h 595"/>
                <a:gd name="T94" fmla="*/ 321 w 1061"/>
                <a:gd name="T95" fmla="*/ 421 h 595"/>
                <a:gd name="T96" fmla="*/ 279 w 1061"/>
                <a:gd name="T97" fmla="*/ 388 h 595"/>
                <a:gd name="T98" fmla="*/ 239 w 1061"/>
                <a:gd name="T99" fmla="*/ 365 h 595"/>
                <a:gd name="T100" fmla="*/ 196 w 1061"/>
                <a:gd name="T101" fmla="*/ 347 h 595"/>
                <a:gd name="T102" fmla="*/ 154 w 1061"/>
                <a:gd name="T103" fmla="*/ 336 h 595"/>
                <a:gd name="T104" fmla="*/ 109 w 1061"/>
                <a:gd name="T105" fmla="*/ 330 h 595"/>
                <a:gd name="T106" fmla="*/ 58 w 1061"/>
                <a:gd name="T107" fmla="*/ 318 h 595"/>
                <a:gd name="T108" fmla="*/ 25 w 1061"/>
                <a:gd name="T109" fmla="*/ 301 h 595"/>
                <a:gd name="T110" fmla="*/ 0 w 1061"/>
                <a:gd name="T111" fmla="*/ 274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61" h="595">
                  <a:moveTo>
                    <a:pt x="0" y="274"/>
                  </a:moveTo>
                  <a:lnTo>
                    <a:pt x="1" y="274"/>
                  </a:lnTo>
                  <a:lnTo>
                    <a:pt x="5" y="274"/>
                  </a:lnTo>
                  <a:lnTo>
                    <a:pt x="11" y="276"/>
                  </a:lnTo>
                  <a:lnTo>
                    <a:pt x="16" y="276"/>
                  </a:lnTo>
                  <a:lnTo>
                    <a:pt x="23" y="276"/>
                  </a:lnTo>
                  <a:lnTo>
                    <a:pt x="29" y="278"/>
                  </a:lnTo>
                  <a:lnTo>
                    <a:pt x="36" y="278"/>
                  </a:lnTo>
                  <a:lnTo>
                    <a:pt x="41" y="278"/>
                  </a:lnTo>
                  <a:lnTo>
                    <a:pt x="49" y="278"/>
                  </a:lnTo>
                  <a:lnTo>
                    <a:pt x="58" y="276"/>
                  </a:lnTo>
                  <a:lnTo>
                    <a:pt x="67" y="276"/>
                  </a:lnTo>
                  <a:lnTo>
                    <a:pt x="80" y="276"/>
                  </a:lnTo>
                  <a:lnTo>
                    <a:pt x="90" y="274"/>
                  </a:lnTo>
                  <a:lnTo>
                    <a:pt x="101" y="272"/>
                  </a:lnTo>
                  <a:lnTo>
                    <a:pt x="112" y="270"/>
                  </a:lnTo>
                  <a:lnTo>
                    <a:pt x="121" y="269"/>
                  </a:lnTo>
                  <a:lnTo>
                    <a:pt x="139" y="265"/>
                  </a:lnTo>
                  <a:lnTo>
                    <a:pt x="174" y="256"/>
                  </a:lnTo>
                  <a:lnTo>
                    <a:pt x="219" y="245"/>
                  </a:lnTo>
                  <a:lnTo>
                    <a:pt x="268" y="234"/>
                  </a:lnTo>
                  <a:lnTo>
                    <a:pt x="317" y="221"/>
                  </a:lnTo>
                  <a:lnTo>
                    <a:pt x="359" y="212"/>
                  </a:lnTo>
                  <a:lnTo>
                    <a:pt x="388" y="205"/>
                  </a:lnTo>
                  <a:lnTo>
                    <a:pt x="399" y="203"/>
                  </a:lnTo>
                  <a:lnTo>
                    <a:pt x="1061" y="0"/>
                  </a:lnTo>
                  <a:lnTo>
                    <a:pt x="1061" y="4"/>
                  </a:lnTo>
                  <a:lnTo>
                    <a:pt x="1061" y="13"/>
                  </a:lnTo>
                  <a:lnTo>
                    <a:pt x="1058" y="24"/>
                  </a:lnTo>
                  <a:lnTo>
                    <a:pt x="1056" y="38"/>
                  </a:lnTo>
                  <a:lnTo>
                    <a:pt x="1052" y="53"/>
                  </a:lnTo>
                  <a:lnTo>
                    <a:pt x="1049" y="67"/>
                  </a:lnTo>
                  <a:lnTo>
                    <a:pt x="1043" y="78"/>
                  </a:lnTo>
                  <a:lnTo>
                    <a:pt x="1038" y="87"/>
                  </a:lnTo>
                  <a:lnTo>
                    <a:pt x="1032" y="91"/>
                  </a:lnTo>
                  <a:lnTo>
                    <a:pt x="1027" y="96"/>
                  </a:lnTo>
                  <a:lnTo>
                    <a:pt x="1023" y="100"/>
                  </a:lnTo>
                  <a:lnTo>
                    <a:pt x="1020" y="103"/>
                  </a:lnTo>
                  <a:lnTo>
                    <a:pt x="1018" y="109"/>
                  </a:lnTo>
                  <a:lnTo>
                    <a:pt x="1016" y="112"/>
                  </a:lnTo>
                  <a:lnTo>
                    <a:pt x="1016" y="118"/>
                  </a:lnTo>
                  <a:lnTo>
                    <a:pt x="1016" y="125"/>
                  </a:lnTo>
                  <a:lnTo>
                    <a:pt x="1018" y="131"/>
                  </a:lnTo>
                  <a:lnTo>
                    <a:pt x="1021" y="136"/>
                  </a:lnTo>
                  <a:lnTo>
                    <a:pt x="1027" y="138"/>
                  </a:lnTo>
                  <a:lnTo>
                    <a:pt x="1032" y="142"/>
                  </a:lnTo>
                  <a:lnTo>
                    <a:pt x="1032" y="142"/>
                  </a:lnTo>
                  <a:lnTo>
                    <a:pt x="1034" y="143"/>
                  </a:lnTo>
                  <a:lnTo>
                    <a:pt x="1034" y="145"/>
                  </a:lnTo>
                  <a:lnTo>
                    <a:pt x="1032" y="147"/>
                  </a:lnTo>
                  <a:lnTo>
                    <a:pt x="1023" y="152"/>
                  </a:lnTo>
                  <a:lnTo>
                    <a:pt x="1007" y="161"/>
                  </a:lnTo>
                  <a:lnTo>
                    <a:pt x="987" y="171"/>
                  </a:lnTo>
                  <a:lnTo>
                    <a:pt x="971" y="180"/>
                  </a:lnTo>
                  <a:lnTo>
                    <a:pt x="954" y="189"/>
                  </a:lnTo>
                  <a:lnTo>
                    <a:pt x="942" y="198"/>
                  </a:lnTo>
                  <a:lnTo>
                    <a:pt x="929" y="207"/>
                  </a:lnTo>
                  <a:lnTo>
                    <a:pt x="918" y="218"/>
                  </a:lnTo>
                  <a:lnTo>
                    <a:pt x="909" y="229"/>
                  </a:lnTo>
                  <a:lnTo>
                    <a:pt x="900" y="241"/>
                  </a:lnTo>
                  <a:lnTo>
                    <a:pt x="891" y="254"/>
                  </a:lnTo>
                  <a:lnTo>
                    <a:pt x="885" y="267"/>
                  </a:lnTo>
                  <a:lnTo>
                    <a:pt x="880" y="279"/>
                  </a:lnTo>
                  <a:lnTo>
                    <a:pt x="876" y="292"/>
                  </a:lnTo>
                  <a:lnTo>
                    <a:pt x="873" y="305"/>
                  </a:lnTo>
                  <a:lnTo>
                    <a:pt x="871" y="316"/>
                  </a:lnTo>
                  <a:lnTo>
                    <a:pt x="869" y="325"/>
                  </a:lnTo>
                  <a:lnTo>
                    <a:pt x="865" y="336"/>
                  </a:lnTo>
                  <a:lnTo>
                    <a:pt x="862" y="343"/>
                  </a:lnTo>
                  <a:lnTo>
                    <a:pt x="858" y="348"/>
                  </a:lnTo>
                  <a:lnTo>
                    <a:pt x="855" y="350"/>
                  </a:lnTo>
                  <a:lnTo>
                    <a:pt x="849" y="352"/>
                  </a:lnTo>
                  <a:lnTo>
                    <a:pt x="845" y="356"/>
                  </a:lnTo>
                  <a:lnTo>
                    <a:pt x="840" y="359"/>
                  </a:lnTo>
                  <a:lnTo>
                    <a:pt x="835" y="367"/>
                  </a:lnTo>
                  <a:lnTo>
                    <a:pt x="829" y="377"/>
                  </a:lnTo>
                  <a:lnTo>
                    <a:pt x="825" y="390"/>
                  </a:lnTo>
                  <a:lnTo>
                    <a:pt x="820" y="403"/>
                  </a:lnTo>
                  <a:lnTo>
                    <a:pt x="816" y="414"/>
                  </a:lnTo>
                  <a:lnTo>
                    <a:pt x="813" y="425"/>
                  </a:lnTo>
                  <a:lnTo>
                    <a:pt x="811" y="436"/>
                  </a:lnTo>
                  <a:lnTo>
                    <a:pt x="809" y="443"/>
                  </a:lnTo>
                  <a:lnTo>
                    <a:pt x="807" y="446"/>
                  </a:lnTo>
                  <a:lnTo>
                    <a:pt x="807" y="448"/>
                  </a:lnTo>
                  <a:lnTo>
                    <a:pt x="802" y="463"/>
                  </a:lnTo>
                  <a:lnTo>
                    <a:pt x="802" y="463"/>
                  </a:lnTo>
                  <a:lnTo>
                    <a:pt x="798" y="463"/>
                  </a:lnTo>
                  <a:lnTo>
                    <a:pt x="795" y="463"/>
                  </a:lnTo>
                  <a:lnTo>
                    <a:pt x="791" y="465"/>
                  </a:lnTo>
                  <a:lnTo>
                    <a:pt x="787" y="468"/>
                  </a:lnTo>
                  <a:lnTo>
                    <a:pt x="787" y="474"/>
                  </a:lnTo>
                  <a:lnTo>
                    <a:pt x="791" y="481"/>
                  </a:lnTo>
                  <a:lnTo>
                    <a:pt x="800" y="494"/>
                  </a:lnTo>
                  <a:lnTo>
                    <a:pt x="811" y="506"/>
                  </a:lnTo>
                  <a:lnTo>
                    <a:pt x="824" y="517"/>
                  </a:lnTo>
                  <a:lnTo>
                    <a:pt x="836" y="526"/>
                  </a:lnTo>
                  <a:lnTo>
                    <a:pt x="847" y="534"/>
                  </a:lnTo>
                  <a:lnTo>
                    <a:pt x="855" y="541"/>
                  </a:lnTo>
                  <a:lnTo>
                    <a:pt x="860" y="546"/>
                  </a:lnTo>
                  <a:lnTo>
                    <a:pt x="860" y="550"/>
                  </a:lnTo>
                  <a:lnTo>
                    <a:pt x="858" y="552"/>
                  </a:lnTo>
                  <a:lnTo>
                    <a:pt x="856" y="553"/>
                  </a:lnTo>
                  <a:lnTo>
                    <a:pt x="853" y="557"/>
                  </a:lnTo>
                  <a:lnTo>
                    <a:pt x="840" y="561"/>
                  </a:lnTo>
                  <a:lnTo>
                    <a:pt x="827" y="568"/>
                  </a:lnTo>
                  <a:lnTo>
                    <a:pt x="815" y="573"/>
                  </a:lnTo>
                  <a:lnTo>
                    <a:pt x="798" y="581"/>
                  </a:lnTo>
                  <a:lnTo>
                    <a:pt x="782" y="586"/>
                  </a:lnTo>
                  <a:lnTo>
                    <a:pt x="766" y="592"/>
                  </a:lnTo>
                  <a:lnTo>
                    <a:pt x="747" y="593"/>
                  </a:lnTo>
                  <a:lnTo>
                    <a:pt x="731" y="595"/>
                  </a:lnTo>
                  <a:lnTo>
                    <a:pt x="715" y="593"/>
                  </a:lnTo>
                  <a:lnTo>
                    <a:pt x="704" y="592"/>
                  </a:lnTo>
                  <a:lnTo>
                    <a:pt x="695" y="586"/>
                  </a:lnTo>
                  <a:lnTo>
                    <a:pt x="688" y="579"/>
                  </a:lnTo>
                  <a:lnTo>
                    <a:pt x="682" y="572"/>
                  </a:lnTo>
                  <a:lnTo>
                    <a:pt x="677" y="563"/>
                  </a:lnTo>
                  <a:lnTo>
                    <a:pt x="669" y="553"/>
                  </a:lnTo>
                  <a:lnTo>
                    <a:pt x="662" y="543"/>
                  </a:lnTo>
                  <a:lnTo>
                    <a:pt x="653" y="532"/>
                  </a:lnTo>
                  <a:lnTo>
                    <a:pt x="649" y="523"/>
                  </a:lnTo>
                  <a:lnTo>
                    <a:pt x="648" y="514"/>
                  </a:lnTo>
                  <a:lnTo>
                    <a:pt x="644" y="506"/>
                  </a:lnTo>
                  <a:lnTo>
                    <a:pt x="639" y="499"/>
                  </a:lnTo>
                  <a:lnTo>
                    <a:pt x="631" y="492"/>
                  </a:lnTo>
                  <a:lnTo>
                    <a:pt x="617" y="486"/>
                  </a:lnTo>
                  <a:lnTo>
                    <a:pt x="597" y="483"/>
                  </a:lnTo>
                  <a:lnTo>
                    <a:pt x="577" y="477"/>
                  </a:lnTo>
                  <a:lnTo>
                    <a:pt x="564" y="474"/>
                  </a:lnTo>
                  <a:lnTo>
                    <a:pt x="553" y="468"/>
                  </a:lnTo>
                  <a:lnTo>
                    <a:pt x="544" y="465"/>
                  </a:lnTo>
                  <a:lnTo>
                    <a:pt x="535" y="459"/>
                  </a:lnTo>
                  <a:lnTo>
                    <a:pt x="522" y="457"/>
                  </a:lnTo>
                  <a:lnTo>
                    <a:pt x="504" y="455"/>
                  </a:lnTo>
                  <a:lnTo>
                    <a:pt x="479" y="454"/>
                  </a:lnTo>
                  <a:lnTo>
                    <a:pt x="452" y="455"/>
                  </a:lnTo>
                  <a:lnTo>
                    <a:pt x="430" y="455"/>
                  </a:lnTo>
                  <a:lnTo>
                    <a:pt x="410" y="457"/>
                  </a:lnTo>
                  <a:lnTo>
                    <a:pt x="395" y="457"/>
                  </a:lnTo>
                  <a:lnTo>
                    <a:pt x="381" y="457"/>
                  </a:lnTo>
                  <a:lnTo>
                    <a:pt x="366" y="454"/>
                  </a:lnTo>
                  <a:lnTo>
                    <a:pt x="354" y="446"/>
                  </a:lnTo>
                  <a:lnTo>
                    <a:pt x="337" y="436"/>
                  </a:lnTo>
                  <a:lnTo>
                    <a:pt x="321" y="421"/>
                  </a:lnTo>
                  <a:lnTo>
                    <a:pt x="306" y="410"/>
                  </a:lnTo>
                  <a:lnTo>
                    <a:pt x="294" y="399"/>
                  </a:lnTo>
                  <a:lnTo>
                    <a:pt x="279" y="388"/>
                  </a:lnTo>
                  <a:lnTo>
                    <a:pt x="266" y="379"/>
                  </a:lnTo>
                  <a:lnTo>
                    <a:pt x="254" y="372"/>
                  </a:lnTo>
                  <a:lnTo>
                    <a:pt x="239" y="365"/>
                  </a:lnTo>
                  <a:lnTo>
                    <a:pt x="225" y="357"/>
                  </a:lnTo>
                  <a:lnTo>
                    <a:pt x="210" y="352"/>
                  </a:lnTo>
                  <a:lnTo>
                    <a:pt x="196" y="347"/>
                  </a:lnTo>
                  <a:lnTo>
                    <a:pt x="181" y="343"/>
                  </a:lnTo>
                  <a:lnTo>
                    <a:pt x="168" y="339"/>
                  </a:lnTo>
                  <a:lnTo>
                    <a:pt x="154" y="336"/>
                  </a:lnTo>
                  <a:lnTo>
                    <a:pt x="139" y="334"/>
                  </a:lnTo>
                  <a:lnTo>
                    <a:pt x="125" y="332"/>
                  </a:lnTo>
                  <a:lnTo>
                    <a:pt x="109" y="330"/>
                  </a:lnTo>
                  <a:lnTo>
                    <a:pt x="90" y="327"/>
                  </a:lnTo>
                  <a:lnTo>
                    <a:pt x="74" y="323"/>
                  </a:lnTo>
                  <a:lnTo>
                    <a:pt x="58" y="318"/>
                  </a:lnTo>
                  <a:lnTo>
                    <a:pt x="45" y="310"/>
                  </a:lnTo>
                  <a:lnTo>
                    <a:pt x="34" y="305"/>
                  </a:lnTo>
                  <a:lnTo>
                    <a:pt x="25" y="301"/>
                  </a:lnTo>
                  <a:lnTo>
                    <a:pt x="20" y="298"/>
                  </a:lnTo>
                  <a:lnTo>
                    <a:pt x="18" y="296"/>
                  </a:lnTo>
                  <a:lnTo>
                    <a:pt x="0" y="274"/>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51" name="Freeform 39">
              <a:extLst>
                <a:ext uri="{FF2B5EF4-FFF2-40B4-BE49-F238E27FC236}">
                  <a16:creationId xmlns:a16="http://schemas.microsoft.com/office/drawing/2014/main" id="{51834BF4-1B8E-4AC4-9842-A57A918320CB}"/>
                </a:ext>
              </a:extLst>
            </p:cNvPr>
            <p:cNvSpPr>
              <a:spLocks/>
            </p:cNvSpPr>
            <p:nvPr/>
          </p:nvSpPr>
          <p:spPr bwMode="auto">
            <a:xfrm>
              <a:off x="4276" y="2744"/>
              <a:ext cx="531" cy="298"/>
            </a:xfrm>
            <a:custGeom>
              <a:avLst/>
              <a:gdLst>
                <a:gd name="T0" fmla="*/ 5 w 1061"/>
                <a:gd name="T1" fmla="*/ 274 h 595"/>
                <a:gd name="T2" fmla="*/ 23 w 1061"/>
                <a:gd name="T3" fmla="*/ 276 h 595"/>
                <a:gd name="T4" fmla="*/ 41 w 1061"/>
                <a:gd name="T5" fmla="*/ 278 h 595"/>
                <a:gd name="T6" fmla="*/ 67 w 1061"/>
                <a:gd name="T7" fmla="*/ 276 h 595"/>
                <a:gd name="T8" fmla="*/ 101 w 1061"/>
                <a:gd name="T9" fmla="*/ 272 h 595"/>
                <a:gd name="T10" fmla="*/ 139 w 1061"/>
                <a:gd name="T11" fmla="*/ 265 h 595"/>
                <a:gd name="T12" fmla="*/ 268 w 1061"/>
                <a:gd name="T13" fmla="*/ 234 h 595"/>
                <a:gd name="T14" fmla="*/ 388 w 1061"/>
                <a:gd name="T15" fmla="*/ 205 h 595"/>
                <a:gd name="T16" fmla="*/ 1061 w 1061"/>
                <a:gd name="T17" fmla="*/ 4 h 595"/>
                <a:gd name="T18" fmla="*/ 1056 w 1061"/>
                <a:gd name="T19" fmla="*/ 38 h 595"/>
                <a:gd name="T20" fmla="*/ 1043 w 1061"/>
                <a:gd name="T21" fmla="*/ 78 h 595"/>
                <a:gd name="T22" fmla="*/ 1027 w 1061"/>
                <a:gd name="T23" fmla="*/ 96 h 595"/>
                <a:gd name="T24" fmla="*/ 1018 w 1061"/>
                <a:gd name="T25" fmla="*/ 109 h 595"/>
                <a:gd name="T26" fmla="*/ 1016 w 1061"/>
                <a:gd name="T27" fmla="*/ 125 h 595"/>
                <a:gd name="T28" fmla="*/ 1027 w 1061"/>
                <a:gd name="T29" fmla="*/ 138 h 595"/>
                <a:gd name="T30" fmla="*/ 1034 w 1061"/>
                <a:gd name="T31" fmla="*/ 145 h 595"/>
                <a:gd name="T32" fmla="*/ 1007 w 1061"/>
                <a:gd name="T33" fmla="*/ 161 h 595"/>
                <a:gd name="T34" fmla="*/ 954 w 1061"/>
                <a:gd name="T35" fmla="*/ 189 h 595"/>
                <a:gd name="T36" fmla="*/ 918 w 1061"/>
                <a:gd name="T37" fmla="*/ 218 h 595"/>
                <a:gd name="T38" fmla="*/ 891 w 1061"/>
                <a:gd name="T39" fmla="*/ 254 h 595"/>
                <a:gd name="T40" fmla="*/ 876 w 1061"/>
                <a:gd name="T41" fmla="*/ 292 h 595"/>
                <a:gd name="T42" fmla="*/ 869 w 1061"/>
                <a:gd name="T43" fmla="*/ 325 h 595"/>
                <a:gd name="T44" fmla="*/ 858 w 1061"/>
                <a:gd name="T45" fmla="*/ 348 h 595"/>
                <a:gd name="T46" fmla="*/ 845 w 1061"/>
                <a:gd name="T47" fmla="*/ 356 h 595"/>
                <a:gd name="T48" fmla="*/ 829 w 1061"/>
                <a:gd name="T49" fmla="*/ 377 h 595"/>
                <a:gd name="T50" fmla="*/ 816 w 1061"/>
                <a:gd name="T51" fmla="*/ 414 h 595"/>
                <a:gd name="T52" fmla="*/ 809 w 1061"/>
                <a:gd name="T53" fmla="*/ 443 h 595"/>
                <a:gd name="T54" fmla="*/ 802 w 1061"/>
                <a:gd name="T55" fmla="*/ 463 h 595"/>
                <a:gd name="T56" fmla="*/ 791 w 1061"/>
                <a:gd name="T57" fmla="*/ 465 h 595"/>
                <a:gd name="T58" fmla="*/ 791 w 1061"/>
                <a:gd name="T59" fmla="*/ 481 h 595"/>
                <a:gd name="T60" fmla="*/ 824 w 1061"/>
                <a:gd name="T61" fmla="*/ 517 h 595"/>
                <a:gd name="T62" fmla="*/ 855 w 1061"/>
                <a:gd name="T63" fmla="*/ 541 h 595"/>
                <a:gd name="T64" fmla="*/ 858 w 1061"/>
                <a:gd name="T65" fmla="*/ 552 h 595"/>
                <a:gd name="T66" fmla="*/ 840 w 1061"/>
                <a:gd name="T67" fmla="*/ 561 h 595"/>
                <a:gd name="T68" fmla="*/ 798 w 1061"/>
                <a:gd name="T69" fmla="*/ 581 h 595"/>
                <a:gd name="T70" fmla="*/ 747 w 1061"/>
                <a:gd name="T71" fmla="*/ 593 h 595"/>
                <a:gd name="T72" fmla="*/ 704 w 1061"/>
                <a:gd name="T73" fmla="*/ 592 h 595"/>
                <a:gd name="T74" fmla="*/ 682 w 1061"/>
                <a:gd name="T75" fmla="*/ 572 h 595"/>
                <a:gd name="T76" fmla="*/ 662 w 1061"/>
                <a:gd name="T77" fmla="*/ 543 h 595"/>
                <a:gd name="T78" fmla="*/ 648 w 1061"/>
                <a:gd name="T79" fmla="*/ 514 h 595"/>
                <a:gd name="T80" fmla="*/ 631 w 1061"/>
                <a:gd name="T81" fmla="*/ 492 h 595"/>
                <a:gd name="T82" fmla="*/ 577 w 1061"/>
                <a:gd name="T83" fmla="*/ 477 h 595"/>
                <a:gd name="T84" fmla="*/ 544 w 1061"/>
                <a:gd name="T85" fmla="*/ 465 h 595"/>
                <a:gd name="T86" fmla="*/ 504 w 1061"/>
                <a:gd name="T87" fmla="*/ 455 h 595"/>
                <a:gd name="T88" fmla="*/ 430 w 1061"/>
                <a:gd name="T89" fmla="*/ 455 h 595"/>
                <a:gd name="T90" fmla="*/ 381 w 1061"/>
                <a:gd name="T91" fmla="*/ 457 h 595"/>
                <a:gd name="T92" fmla="*/ 337 w 1061"/>
                <a:gd name="T93" fmla="*/ 436 h 595"/>
                <a:gd name="T94" fmla="*/ 294 w 1061"/>
                <a:gd name="T95" fmla="*/ 399 h 595"/>
                <a:gd name="T96" fmla="*/ 254 w 1061"/>
                <a:gd name="T97" fmla="*/ 372 h 595"/>
                <a:gd name="T98" fmla="*/ 210 w 1061"/>
                <a:gd name="T99" fmla="*/ 352 h 595"/>
                <a:gd name="T100" fmla="*/ 168 w 1061"/>
                <a:gd name="T101" fmla="*/ 339 h 595"/>
                <a:gd name="T102" fmla="*/ 125 w 1061"/>
                <a:gd name="T103" fmla="*/ 332 h 595"/>
                <a:gd name="T104" fmla="*/ 74 w 1061"/>
                <a:gd name="T105" fmla="*/ 323 h 595"/>
                <a:gd name="T106" fmla="*/ 34 w 1061"/>
                <a:gd name="T107" fmla="*/ 305 h 595"/>
                <a:gd name="T108" fmla="*/ 18 w 1061"/>
                <a:gd name="T109" fmla="*/ 296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1" h="595">
                  <a:moveTo>
                    <a:pt x="0" y="274"/>
                  </a:moveTo>
                  <a:lnTo>
                    <a:pt x="1" y="274"/>
                  </a:lnTo>
                  <a:lnTo>
                    <a:pt x="5" y="274"/>
                  </a:lnTo>
                  <a:lnTo>
                    <a:pt x="11" y="276"/>
                  </a:lnTo>
                  <a:lnTo>
                    <a:pt x="16" y="276"/>
                  </a:lnTo>
                  <a:lnTo>
                    <a:pt x="23" y="276"/>
                  </a:lnTo>
                  <a:lnTo>
                    <a:pt x="29" y="278"/>
                  </a:lnTo>
                  <a:lnTo>
                    <a:pt x="36" y="278"/>
                  </a:lnTo>
                  <a:lnTo>
                    <a:pt x="41" y="278"/>
                  </a:lnTo>
                  <a:lnTo>
                    <a:pt x="49" y="278"/>
                  </a:lnTo>
                  <a:lnTo>
                    <a:pt x="58" y="276"/>
                  </a:lnTo>
                  <a:lnTo>
                    <a:pt x="67" y="276"/>
                  </a:lnTo>
                  <a:lnTo>
                    <a:pt x="80" y="276"/>
                  </a:lnTo>
                  <a:lnTo>
                    <a:pt x="90" y="274"/>
                  </a:lnTo>
                  <a:lnTo>
                    <a:pt x="101" y="272"/>
                  </a:lnTo>
                  <a:lnTo>
                    <a:pt x="112" y="270"/>
                  </a:lnTo>
                  <a:lnTo>
                    <a:pt x="121" y="269"/>
                  </a:lnTo>
                  <a:lnTo>
                    <a:pt x="139" y="265"/>
                  </a:lnTo>
                  <a:lnTo>
                    <a:pt x="174" y="256"/>
                  </a:lnTo>
                  <a:lnTo>
                    <a:pt x="219" y="245"/>
                  </a:lnTo>
                  <a:lnTo>
                    <a:pt x="268" y="234"/>
                  </a:lnTo>
                  <a:lnTo>
                    <a:pt x="317" y="221"/>
                  </a:lnTo>
                  <a:lnTo>
                    <a:pt x="359" y="212"/>
                  </a:lnTo>
                  <a:lnTo>
                    <a:pt x="388" y="205"/>
                  </a:lnTo>
                  <a:lnTo>
                    <a:pt x="399" y="203"/>
                  </a:lnTo>
                  <a:lnTo>
                    <a:pt x="1061" y="0"/>
                  </a:lnTo>
                  <a:lnTo>
                    <a:pt x="1061" y="4"/>
                  </a:lnTo>
                  <a:lnTo>
                    <a:pt x="1061" y="13"/>
                  </a:lnTo>
                  <a:lnTo>
                    <a:pt x="1058" y="24"/>
                  </a:lnTo>
                  <a:lnTo>
                    <a:pt x="1056" y="38"/>
                  </a:lnTo>
                  <a:lnTo>
                    <a:pt x="1052" y="53"/>
                  </a:lnTo>
                  <a:lnTo>
                    <a:pt x="1049" y="67"/>
                  </a:lnTo>
                  <a:lnTo>
                    <a:pt x="1043" y="78"/>
                  </a:lnTo>
                  <a:lnTo>
                    <a:pt x="1038" y="87"/>
                  </a:lnTo>
                  <a:lnTo>
                    <a:pt x="1032" y="91"/>
                  </a:lnTo>
                  <a:lnTo>
                    <a:pt x="1027" y="96"/>
                  </a:lnTo>
                  <a:lnTo>
                    <a:pt x="1023" y="100"/>
                  </a:lnTo>
                  <a:lnTo>
                    <a:pt x="1020" y="103"/>
                  </a:lnTo>
                  <a:lnTo>
                    <a:pt x="1018" y="109"/>
                  </a:lnTo>
                  <a:lnTo>
                    <a:pt x="1016" y="112"/>
                  </a:lnTo>
                  <a:lnTo>
                    <a:pt x="1016" y="118"/>
                  </a:lnTo>
                  <a:lnTo>
                    <a:pt x="1016" y="125"/>
                  </a:lnTo>
                  <a:lnTo>
                    <a:pt x="1018" y="131"/>
                  </a:lnTo>
                  <a:lnTo>
                    <a:pt x="1021" y="136"/>
                  </a:lnTo>
                  <a:lnTo>
                    <a:pt x="1027" y="138"/>
                  </a:lnTo>
                  <a:lnTo>
                    <a:pt x="1032" y="142"/>
                  </a:lnTo>
                  <a:lnTo>
                    <a:pt x="1034" y="143"/>
                  </a:lnTo>
                  <a:lnTo>
                    <a:pt x="1034" y="145"/>
                  </a:lnTo>
                  <a:lnTo>
                    <a:pt x="1032" y="147"/>
                  </a:lnTo>
                  <a:lnTo>
                    <a:pt x="1023" y="152"/>
                  </a:lnTo>
                  <a:lnTo>
                    <a:pt x="1007" y="161"/>
                  </a:lnTo>
                  <a:lnTo>
                    <a:pt x="987" y="171"/>
                  </a:lnTo>
                  <a:lnTo>
                    <a:pt x="971" y="180"/>
                  </a:lnTo>
                  <a:lnTo>
                    <a:pt x="954" y="189"/>
                  </a:lnTo>
                  <a:lnTo>
                    <a:pt x="942" y="198"/>
                  </a:lnTo>
                  <a:lnTo>
                    <a:pt x="929" y="207"/>
                  </a:lnTo>
                  <a:lnTo>
                    <a:pt x="918" y="218"/>
                  </a:lnTo>
                  <a:lnTo>
                    <a:pt x="909" y="229"/>
                  </a:lnTo>
                  <a:lnTo>
                    <a:pt x="900" y="241"/>
                  </a:lnTo>
                  <a:lnTo>
                    <a:pt x="891" y="254"/>
                  </a:lnTo>
                  <a:lnTo>
                    <a:pt x="885" y="267"/>
                  </a:lnTo>
                  <a:lnTo>
                    <a:pt x="880" y="279"/>
                  </a:lnTo>
                  <a:lnTo>
                    <a:pt x="876" y="292"/>
                  </a:lnTo>
                  <a:lnTo>
                    <a:pt x="873" y="305"/>
                  </a:lnTo>
                  <a:lnTo>
                    <a:pt x="871" y="316"/>
                  </a:lnTo>
                  <a:lnTo>
                    <a:pt x="869" y="325"/>
                  </a:lnTo>
                  <a:lnTo>
                    <a:pt x="865" y="336"/>
                  </a:lnTo>
                  <a:lnTo>
                    <a:pt x="862" y="343"/>
                  </a:lnTo>
                  <a:lnTo>
                    <a:pt x="858" y="348"/>
                  </a:lnTo>
                  <a:lnTo>
                    <a:pt x="855" y="350"/>
                  </a:lnTo>
                  <a:lnTo>
                    <a:pt x="849" y="352"/>
                  </a:lnTo>
                  <a:lnTo>
                    <a:pt x="845" y="356"/>
                  </a:lnTo>
                  <a:lnTo>
                    <a:pt x="840" y="359"/>
                  </a:lnTo>
                  <a:lnTo>
                    <a:pt x="835" y="367"/>
                  </a:lnTo>
                  <a:lnTo>
                    <a:pt x="829" y="377"/>
                  </a:lnTo>
                  <a:lnTo>
                    <a:pt x="825" y="390"/>
                  </a:lnTo>
                  <a:lnTo>
                    <a:pt x="820" y="403"/>
                  </a:lnTo>
                  <a:lnTo>
                    <a:pt x="816" y="414"/>
                  </a:lnTo>
                  <a:lnTo>
                    <a:pt x="813" y="425"/>
                  </a:lnTo>
                  <a:lnTo>
                    <a:pt x="811" y="436"/>
                  </a:lnTo>
                  <a:lnTo>
                    <a:pt x="809" y="443"/>
                  </a:lnTo>
                  <a:lnTo>
                    <a:pt x="807" y="446"/>
                  </a:lnTo>
                  <a:lnTo>
                    <a:pt x="807" y="448"/>
                  </a:lnTo>
                  <a:lnTo>
                    <a:pt x="802" y="463"/>
                  </a:lnTo>
                  <a:lnTo>
                    <a:pt x="798" y="463"/>
                  </a:lnTo>
                  <a:lnTo>
                    <a:pt x="795" y="463"/>
                  </a:lnTo>
                  <a:lnTo>
                    <a:pt x="791" y="465"/>
                  </a:lnTo>
                  <a:lnTo>
                    <a:pt x="787" y="468"/>
                  </a:lnTo>
                  <a:lnTo>
                    <a:pt x="787" y="474"/>
                  </a:lnTo>
                  <a:lnTo>
                    <a:pt x="791" y="481"/>
                  </a:lnTo>
                  <a:lnTo>
                    <a:pt x="800" y="494"/>
                  </a:lnTo>
                  <a:lnTo>
                    <a:pt x="811" y="506"/>
                  </a:lnTo>
                  <a:lnTo>
                    <a:pt x="824" y="517"/>
                  </a:lnTo>
                  <a:lnTo>
                    <a:pt x="836" y="526"/>
                  </a:lnTo>
                  <a:lnTo>
                    <a:pt x="847" y="534"/>
                  </a:lnTo>
                  <a:lnTo>
                    <a:pt x="855" y="541"/>
                  </a:lnTo>
                  <a:lnTo>
                    <a:pt x="860" y="546"/>
                  </a:lnTo>
                  <a:lnTo>
                    <a:pt x="860" y="550"/>
                  </a:lnTo>
                  <a:lnTo>
                    <a:pt x="858" y="552"/>
                  </a:lnTo>
                  <a:lnTo>
                    <a:pt x="856" y="553"/>
                  </a:lnTo>
                  <a:lnTo>
                    <a:pt x="853" y="557"/>
                  </a:lnTo>
                  <a:lnTo>
                    <a:pt x="840" y="561"/>
                  </a:lnTo>
                  <a:lnTo>
                    <a:pt x="827" y="568"/>
                  </a:lnTo>
                  <a:lnTo>
                    <a:pt x="815" y="573"/>
                  </a:lnTo>
                  <a:lnTo>
                    <a:pt x="798" y="581"/>
                  </a:lnTo>
                  <a:lnTo>
                    <a:pt x="782" y="586"/>
                  </a:lnTo>
                  <a:lnTo>
                    <a:pt x="766" y="592"/>
                  </a:lnTo>
                  <a:lnTo>
                    <a:pt x="747" y="593"/>
                  </a:lnTo>
                  <a:lnTo>
                    <a:pt x="731" y="595"/>
                  </a:lnTo>
                  <a:lnTo>
                    <a:pt x="715" y="593"/>
                  </a:lnTo>
                  <a:lnTo>
                    <a:pt x="704" y="592"/>
                  </a:lnTo>
                  <a:lnTo>
                    <a:pt x="695" y="586"/>
                  </a:lnTo>
                  <a:lnTo>
                    <a:pt x="688" y="579"/>
                  </a:lnTo>
                  <a:lnTo>
                    <a:pt x="682" y="572"/>
                  </a:lnTo>
                  <a:lnTo>
                    <a:pt x="677" y="563"/>
                  </a:lnTo>
                  <a:lnTo>
                    <a:pt x="669" y="553"/>
                  </a:lnTo>
                  <a:lnTo>
                    <a:pt x="662" y="543"/>
                  </a:lnTo>
                  <a:lnTo>
                    <a:pt x="653" y="532"/>
                  </a:lnTo>
                  <a:lnTo>
                    <a:pt x="649" y="523"/>
                  </a:lnTo>
                  <a:lnTo>
                    <a:pt x="648" y="514"/>
                  </a:lnTo>
                  <a:lnTo>
                    <a:pt x="644" y="506"/>
                  </a:lnTo>
                  <a:lnTo>
                    <a:pt x="639" y="499"/>
                  </a:lnTo>
                  <a:lnTo>
                    <a:pt x="631" y="492"/>
                  </a:lnTo>
                  <a:lnTo>
                    <a:pt x="617" y="486"/>
                  </a:lnTo>
                  <a:lnTo>
                    <a:pt x="597" y="483"/>
                  </a:lnTo>
                  <a:lnTo>
                    <a:pt x="577" y="477"/>
                  </a:lnTo>
                  <a:lnTo>
                    <a:pt x="564" y="474"/>
                  </a:lnTo>
                  <a:lnTo>
                    <a:pt x="553" y="468"/>
                  </a:lnTo>
                  <a:lnTo>
                    <a:pt x="544" y="465"/>
                  </a:lnTo>
                  <a:lnTo>
                    <a:pt x="535" y="459"/>
                  </a:lnTo>
                  <a:lnTo>
                    <a:pt x="522" y="457"/>
                  </a:lnTo>
                  <a:lnTo>
                    <a:pt x="504" y="455"/>
                  </a:lnTo>
                  <a:lnTo>
                    <a:pt x="479" y="454"/>
                  </a:lnTo>
                  <a:lnTo>
                    <a:pt x="452" y="455"/>
                  </a:lnTo>
                  <a:lnTo>
                    <a:pt x="430" y="455"/>
                  </a:lnTo>
                  <a:lnTo>
                    <a:pt x="410" y="457"/>
                  </a:lnTo>
                  <a:lnTo>
                    <a:pt x="395" y="457"/>
                  </a:lnTo>
                  <a:lnTo>
                    <a:pt x="381" y="457"/>
                  </a:lnTo>
                  <a:lnTo>
                    <a:pt x="366" y="454"/>
                  </a:lnTo>
                  <a:lnTo>
                    <a:pt x="354" y="446"/>
                  </a:lnTo>
                  <a:lnTo>
                    <a:pt x="337" y="436"/>
                  </a:lnTo>
                  <a:lnTo>
                    <a:pt x="321" y="421"/>
                  </a:lnTo>
                  <a:lnTo>
                    <a:pt x="306" y="410"/>
                  </a:lnTo>
                  <a:lnTo>
                    <a:pt x="294" y="399"/>
                  </a:lnTo>
                  <a:lnTo>
                    <a:pt x="279" y="388"/>
                  </a:lnTo>
                  <a:lnTo>
                    <a:pt x="266" y="379"/>
                  </a:lnTo>
                  <a:lnTo>
                    <a:pt x="254" y="372"/>
                  </a:lnTo>
                  <a:lnTo>
                    <a:pt x="239" y="365"/>
                  </a:lnTo>
                  <a:lnTo>
                    <a:pt x="225" y="357"/>
                  </a:lnTo>
                  <a:lnTo>
                    <a:pt x="210" y="352"/>
                  </a:lnTo>
                  <a:lnTo>
                    <a:pt x="196" y="347"/>
                  </a:lnTo>
                  <a:lnTo>
                    <a:pt x="181" y="343"/>
                  </a:lnTo>
                  <a:lnTo>
                    <a:pt x="168" y="339"/>
                  </a:lnTo>
                  <a:lnTo>
                    <a:pt x="154" y="336"/>
                  </a:lnTo>
                  <a:lnTo>
                    <a:pt x="139" y="334"/>
                  </a:lnTo>
                  <a:lnTo>
                    <a:pt x="125" y="332"/>
                  </a:lnTo>
                  <a:lnTo>
                    <a:pt x="109" y="330"/>
                  </a:lnTo>
                  <a:lnTo>
                    <a:pt x="90" y="327"/>
                  </a:lnTo>
                  <a:lnTo>
                    <a:pt x="74" y="323"/>
                  </a:lnTo>
                  <a:lnTo>
                    <a:pt x="58" y="318"/>
                  </a:lnTo>
                  <a:lnTo>
                    <a:pt x="45" y="310"/>
                  </a:lnTo>
                  <a:lnTo>
                    <a:pt x="34" y="305"/>
                  </a:lnTo>
                  <a:lnTo>
                    <a:pt x="25" y="301"/>
                  </a:lnTo>
                  <a:lnTo>
                    <a:pt x="20" y="298"/>
                  </a:lnTo>
                  <a:lnTo>
                    <a:pt x="18" y="296"/>
                  </a:lnTo>
                  <a:lnTo>
                    <a:pt x="0" y="27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52" name="Freeform 40">
              <a:extLst>
                <a:ext uri="{FF2B5EF4-FFF2-40B4-BE49-F238E27FC236}">
                  <a16:creationId xmlns:a16="http://schemas.microsoft.com/office/drawing/2014/main" id="{28168F76-CB42-48E0-84A8-A79C7A20BF1A}"/>
                </a:ext>
              </a:extLst>
            </p:cNvPr>
            <p:cNvSpPr>
              <a:spLocks/>
            </p:cNvSpPr>
            <p:nvPr/>
          </p:nvSpPr>
          <p:spPr bwMode="auto">
            <a:xfrm>
              <a:off x="4270" y="2739"/>
              <a:ext cx="547" cy="302"/>
            </a:xfrm>
            <a:custGeom>
              <a:avLst/>
              <a:gdLst>
                <a:gd name="T0" fmla="*/ 1091 w 1092"/>
                <a:gd name="T1" fmla="*/ 6 h 604"/>
                <a:gd name="T2" fmla="*/ 1072 w 1092"/>
                <a:gd name="T3" fmla="*/ 36 h 604"/>
                <a:gd name="T4" fmla="*/ 1049 w 1092"/>
                <a:gd name="T5" fmla="*/ 82 h 604"/>
                <a:gd name="T6" fmla="*/ 1031 w 1092"/>
                <a:gd name="T7" fmla="*/ 123 h 604"/>
                <a:gd name="T8" fmla="*/ 1025 w 1092"/>
                <a:gd name="T9" fmla="*/ 145 h 604"/>
                <a:gd name="T10" fmla="*/ 1029 w 1092"/>
                <a:gd name="T11" fmla="*/ 156 h 604"/>
                <a:gd name="T12" fmla="*/ 1025 w 1092"/>
                <a:gd name="T13" fmla="*/ 163 h 604"/>
                <a:gd name="T14" fmla="*/ 1009 w 1092"/>
                <a:gd name="T15" fmla="*/ 176 h 604"/>
                <a:gd name="T16" fmla="*/ 971 w 1092"/>
                <a:gd name="T17" fmla="*/ 198 h 604"/>
                <a:gd name="T18" fmla="*/ 936 w 1092"/>
                <a:gd name="T19" fmla="*/ 221 h 604"/>
                <a:gd name="T20" fmla="*/ 913 w 1092"/>
                <a:gd name="T21" fmla="*/ 243 h 604"/>
                <a:gd name="T22" fmla="*/ 896 w 1092"/>
                <a:gd name="T23" fmla="*/ 265 h 604"/>
                <a:gd name="T24" fmla="*/ 891 w 1092"/>
                <a:gd name="T25" fmla="*/ 287 h 604"/>
                <a:gd name="T26" fmla="*/ 885 w 1092"/>
                <a:gd name="T27" fmla="*/ 318 h 604"/>
                <a:gd name="T28" fmla="*/ 882 w 1092"/>
                <a:gd name="T29" fmla="*/ 349 h 604"/>
                <a:gd name="T30" fmla="*/ 880 w 1092"/>
                <a:gd name="T31" fmla="*/ 368 h 604"/>
                <a:gd name="T32" fmla="*/ 876 w 1092"/>
                <a:gd name="T33" fmla="*/ 372 h 604"/>
                <a:gd name="T34" fmla="*/ 869 w 1092"/>
                <a:gd name="T35" fmla="*/ 370 h 604"/>
                <a:gd name="T36" fmla="*/ 858 w 1092"/>
                <a:gd name="T37" fmla="*/ 372 h 604"/>
                <a:gd name="T38" fmla="*/ 849 w 1092"/>
                <a:gd name="T39" fmla="*/ 376 h 604"/>
                <a:gd name="T40" fmla="*/ 838 w 1092"/>
                <a:gd name="T41" fmla="*/ 398 h 604"/>
                <a:gd name="T42" fmla="*/ 827 w 1092"/>
                <a:gd name="T43" fmla="*/ 436 h 604"/>
                <a:gd name="T44" fmla="*/ 818 w 1092"/>
                <a:gd name="T45" fmla="*/ 470 h 604"/>
                <a:gd name="T46" fmla="*/ 815 w 1092"/>
                <a:gd name="T47" fmla="*/ 486 h 604"/>
                <a:gd name="T48" fmla="*/ 757 w 1092"/>
                <a:gd name="T49" fmla="*/ 603 h 604"/>
                <a:gd name="T50" fmla="*/ 746 w 1092"/>
                <a:gd name="T51" fmla="*/ 604 h 604"/>
                <a:gd name="T52" fmla="*/ 722 w 1092"/>
                <a:gd name="T53" fmla="*/ 604 h 604"/>
                <a:gd name="T54" fmla="*/ 695 w 1092"/>
                <a:gd name="T55" fmla="*/ 599 h 604"/>
                <a:gd name="T56" fmla="*/ 682 w 1092"/>
                <a:gd name="T57" fmla="*/ 590 h 604"/>
                <a:gd name="T58" fmla="*/ 673 w 1092"/>
                <a:gd name="T59" fmla="*/ 575 h 604"/>
                <a:gd name="T60" fmla="*/ 659 w 1092"/>
                <a:gd name="T61" fmla="*/ 545 h 604"/>
                <a:gd name="T62" fmla="*/ 642 w 1092"/>
                <a:gd name="T63" fmla="*/ 521 h 604"/>
                <a:gd name="T64" fmla="*/ 620 w 1092"/>
                <a:gd name="T65" fmla="*/ 503 h 604"/>
                <a:gd name="T66" fmla="*/ 584 w 1092"/>
                <a:gd name="T67" fmla="*/ 486 h 604"/>
                <a:gd name="T68" fmla="*/ 530 w 1092"/>
                <a:gd name="T69" fmla="*/ 477 h 604"/>
                <a:gd name="T70" fmla="*/ 470 w 1092"/>
                <a:gd name="T71" fmla="*/ 472 h 604"/>
                <a:gd name="T72" fmla="*/ 423 w 1092"/>
                <a:gd name="T73" fmla="*/ 470 h 604"/>
                <a:gd name="T74" fmla="*/ 403 w 1092"/>
                <a:gd name="T75" fmla="*/ 468 h 604"/>
                <a:gd name="T76" fmla="*/ 394 w 1092"/>
                <a:gd name="T77" fmla="*/ 466 h 604"/>
                <a:gd name="T78" fmla="*/ 370 w 1092"/>
                <a:gd name="T79" fmla="*/ 459 h 604"/>
                <a:gd name="T80" fmla="*/ 339 w 1092"/>
                <a:gd name="T81" fmla="*/ 443 h 604"/>
                <a:gd name="T82" fmla="*/ 310 w 1092"/>
                <a:gd name="T83" fmla="*/ 416 h 604"/>
                <a:gd name="T84" fmla="*/ 294 w 1092"/>
                <a:gd name="T85" fmla="*/ 401 h 604"/>
                <a:gd name="T86" fmla="*/ 274 w 1092"/>
                <a:gd name="T87" fmla="*/ 387 h 604"/>
                <a:gd name="T88" fmla="*/ 228 w 1092"/>
                <a:gd name="T89" fmla="*/ 367 h 604"/>
                <a:gd name="T90" fmla="*/ 189 w 1092"/>
                <a:gd name="T91" fmla="*/ 354 h 604"/>
                <a:gd name="T92" fmla="*/ 172 w 1092"/>
                <a:gd name="T93" fmla="*/ 350 h 604"/>
                <a:gd name="T94" fmla="*/ 0 w 1092"/>
                <a:gd name="T95" fmla="*/ 283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92" h="604">
                  <a:moveTo>
                    <a:pt x="1092" y="0"/>
                  </a:moveTo>
                  <a:lnTo>
                    <a:pt x="1091" y="6"/>
                  </a:lnTo>
                  <a:lnTo>
                    <a:pt x="1083" y="18"/>
                  </a:lnTo>
                  <a:lnTo>
                    <a:pt x="1072" y="36"/>
                  </a:lnTo>
                  <a:lnTo>
                    <a:pt x="1062" y="58"/>
                  </a:lnTo>
                  <a:lnTo>
                    <a:pt x="1049" y="82"/>
                  </a:lnTo>
                  <a:lnTo>
                    <a:pt x="1038" y="105"/>
                  </a:lnTo>
                  <a:lnTo>
                    <a:pt x="1031" y="123"/>
                  </a:lnTo>
                  <a:lnTo>
                    <a:pt x="1027" y="138"/>
                  </a:lnTo>
                  <a:lnTo>
                    <a:pt x="1025" y="145"/>
                  </a:lnTo>
                  <a:lnTo>
                    <a:pt x="1027" y="153"/>
                  </a:lnTo>
                  <a:lnTo>
                    <a:pt x="1029" y="156"/>
                  </a:lnTo>
                  <a:lnTo>
                    <a:pt x="1029" y="160"/>
                  </a:lnTo>
                  <a:lnTo>
                    <a:pt x="1025" y="163"/>
                  </a:lnTo>
                  <a:lnTo>
                    <a:pt x="1020" y="169"/>
                  </a:lnTo>
                  <a:lnTo>
                    <a:pt x="1009" y="176"/>
                  </a:lnTo>
                  <a:lnTo>
                    <a:pt x="991" y="185"/>
                  </a:lnTo>
                  <a:lnTo>
                    <a:pt x="971" y="198"/>
                  </a:lnTo>
                  <a:lnTo>
                    <a:pt x="953" y="209"/>
                  </a:lnTo>
                  <a:lnTo>
                    <a:pt x="936" y="221"/>
                  </a:lnTo>
                  <a:lnTo>
                    <a:pt x="924" y="232"/>
                  </a:lnTo>
                  <a:lnTo>
                    <a:pt x="913" y="243"/>
                  </a:lnTo>
                  <a:lnTo>
                    <a:pt x="904" y="254"/>
                  </a:lnTo>
                  <a:lnTo>
                    <a:pt x="896" y="265"/>
                  </a:lnTo>
                  <a:lnTo>
                    <a:pt x="893" y="274"/>
                  </a:lnTo>
                  <a:lnTo>
                    <a:pt x="891" y="287"/>
                  </a:lnTo>
                  <a:lnTo>
                    <a:pt x="889" y="301"/>
                  </a:lnTo>
                  <a:lnTo>
                    <a:pt x="885" y="318"/>
                  </a:lnTo>
                  <a:lnTo>
                    <a:pt x="884" y="334"/>
                  </a:lnTo>
                  <a:lnTo>
                    <a:pt x="882" y="349"/>
                  </a:lnTo>
                  <a:lnTo>
                    <a:pt x="882" y="361"/>
                  </a:lnTo>
                  <a:lnTo>
                    <a:pt x="880" y="368"/>
                  </a:lnTo>
                  <a:lnTo>
                    <a:pt x="880" y="372"/>
                  </a:lnTo>
                  <a:lnTo>
                    <a:pt x="876" y="372"/>
                  </a:lnTo>
                  <a:lnTo>
                    <a:pt x="873" y="370"/>
                  </a:lnTo>
                  <a:lnTo>
                    <a:pt x="869" y="370"/>
                  </a:lnTo>
                  <a:lnTo>
                    <a:pt x="864" y="370"/>
                  </a:lnTo>
                  <a:lnTo>
                    <a:pt x="858" y="372"/>
                  </a:lnTo>
                  <a:lnTo>
                    <a:pt x="853" y="374"/>
                  </a:lnTo>
                  <a:lnTo>
                    <a:pt x="849" y="376"/>
                  </a:lnTo>
                  <a:lnTo>
                    <a:pt x="844" y="383"/>
                  </a:lnTo>
                  <a:lnTo>
                    <a:pt x="838" y="398"/>
                  </a:lnTo>
                  <a:lnTo>
                    <a:pt x="833" y="416"/>
                  </a:lnTo>
                  <a:lnTo>
                    <a:pt x="827" y="436"/>
                  </a:lnTo>
                  <a:lnTo>
                    <a:pt x="822" y="454"/>
                  </a:lnTo>
                  <a:lnTo>
                    <a:pt x="818" y="470"/>
                  </a:lnTo>
                  <a:lnTo>
                    <a:pt x="815" y="483"/>
                  </a:lnTo>
                  <a:lnTo>
                    <a:pt x="815" y="486"/>
                  </a:lnTo>
                  <a:lnTo>
                    <a:pt x="867" y="566"/>
                  </a:lnTo>
                  <a:lnTo>
                    <a:pt x="757" y="603"/>
                  </a:lnTo>
                  <a:lnTo>
                    <a:pt x="753" y="603"/>
                  </a:lnTo>
                  <a:lnTo>
                    <a:pt x="746" y="604"/>
                  </a:lnTo>
                  <a:lnTo>
                    <a:pt x="735" y="604"/>
                  </a:lnTo>
                  <a:lnTo>
                    <a:pt x="722" y="604"/>
                  </a:lnTo>
                  <a:lnTo>
                    <a:pt x="709" y="603"/>
                  </a:lnTo>
                  <a:lnTo>
                    <a:pt x="695" y="599"/>
                  </a:lnTo>
                  <a:lnTo>
                    <a:pt x="688" y="594"/>
                  </a:lnTo>
                  <a:lnTo>
                    <a:pt x="682" y="590"/>
                  </a:lnTo>
                  <a:lnTo>
                    <a:pt x="677" y="583"/>
                  </a:lnTo>
                  <a:lnTo>
                    <a:pt x="673" y="575"/>
                  </a:lnTo>
                  <a:lnTo>
                    <a:pt x="664" y="559"/>
                  </a:lnTo>
                  <a:lnTo>
                    <a:pt x="659" y="545"/>
                  </a:lnTo>
                  <a:lnTo>
                    <a:pt x="651" y="532"/>
                  </a:lnTo>
                  <a:lnTo>
                    <a:pt x="642" y="521"/>
                  </a:lnTo>
                  <a:lnTo>
                    <a:pt x="633" y="512"/>
                  </a:lnTo>
                  <a:lnTo>
                    <a:pt x="620" y="503"/>
                  </a:lnTo>
                  <a:lnTo>
                    <a:pt x="604" y="494"/>
                  </a:lnTo>
                  <a:lnTo>
                    <a:pt x="584" y="486"/>
                  </a:lnTo>
                  <a:lnTo>
                    <a:pt x="559" y="481"/>
                  </a:lnTo>
                  <a:lnTo>
                    <a:pt x="530" y="477"/>
                  </a:lnTo>
                  <a:lnTo>
                    <a:pt x="499" y="474"/>
                  </a:lnTo>
                  <a:lnTo>
                    <a:pt x="470" y="472"/>
                  </a:lnTo>
                  <a:lnTo>
                    <a:pt x="443" y="470"/>
                  </a:lnTo>
                  <a:lnTo>
                    <a:pt x="423" y="470"/>
                  </a:lnTo>
                  <a:lnTo>
                    <a:pt x="408" y="470"/>
                  </a:lnTo>
                  <a:lnTo>
                    <a:pt x="403" y="468"/>
                  </a:lnTo>
                  <a:lnTo>
                    <a:pt x="399" y="468"/>
                  </a:lnTo>
                  <a:lnTo>
                    <a:pt x="394" y="466"/>
                  </a:lnTo>
                  <a:lnTo>
                    <a:pt x="383" y="465"/>
                  </a:lnTo>
                  <a:lnTo>
                    <a:pt x="370" y="459"/>
                  </a:lnTo>
                  <a:lnTo>
                    <a:pt x="354" y="452"/>
                  </a:lnTo>
                  <a:lnTo>
                    <a:pt x="339" y="443"/>
                  </a:lnTo>
                  <a:lnTo>
                    <a:pt x="323" y="430"/>
                  </a:lnTo>
                  <a:lnTo>
                    <a:pt x="310" y="416"/>
                  </a:lnTo>
                  <a:lnTo>
                    <a:pt x="303" y="408"/>
                  </a:lnTo>
                  <a:lnTo>
                    <a:pt x="294" y="401"/>
                  </a:lnTo>
                  <a:lnTo>
                    <a:pt x="283" y="394"/>
                  </a:lnTo>
                  <a:lnTo>
                    <a:pt x="274" y="387"/>
                  </a:lnTo>
                  <a:lnTo>
                    <a:pt x="250" y="376"/>
                  </a:lnTo>
                  <a:lnTo>
                    <a:pt x="228" y="367"/>
                  </a:lnTo>
                  <a:lnTo>
                    <a:pt x="207" y="359"/>
                  </a:lnTo>
                  <a:lnTo>
                    <a:pt x="189" y="354"/>
                  </a:lnTo>
                  <a:lnTo>
                    <a:pt x="176" y="350"/>
                  </a:lnTo>
                  <a:lnTo>
                    <a:pt x="172" y="350"/>
                  </a:lnTo>
                  <a:lnTo>
                    <a:pt x="71" y="341"/>
                  </a:lnTo>
                  <a:lnTo>
                    <a:pt x="0" y="28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53" name="Freeform 41">
              <a:extLst>
                <a:ext uri="{FF2B5EF4-FFF2-40B4-BE49-F238E27FC236}">
                  <a16:creationId xmlns:a16="http://schemas.microsoft.com/office/drawing/2014/main" id="{7022D344-3A8A-437A-B606-5CC3081438D9}"/>
                </a:ext>
              </a:extLst>
            </p:cNvPr>
            <p:cNvSpPr>
              <a:spLocks/>
            </p:cNvSpPr>
            <p:nvPr/>
          </p:nvSpPr>
          <p:spPr bwMode="auto">
            <a:xfrm>
              <a:off x="4549" y="2809"/>
              <a:ext cx="152" cy="229"/>
            </a:xfrm>
            <a:custGeom>
              <a:avLst/>
              <a:gdLst>
                <a:gd name="T0" fmla="*/ 0 w 305"/>
                <a:gd name="T1" fmla="*/ 29 h 457"/>
                <a:gd name="T2" fmla="*/ 0 w 305"/>
                <a:gd name="T3" fmla="*/ 132 h 457"/>
                <a:gd name="T4" fmla="*/ 203 w 305"/>
                <a:gd name="T5" fmla="*/ 457 h 457"/>
                <a:gd name="T6" fmla="*/ 305 w 305"/>
                <a:gd name="T7" fmla="*/ 424 h 457"/>
                <a:gd name="T8" fmla="*/ 100 w 305"/>
                <a:gd name="T9" fmla="*/ 103 h 457"/>
                <a:gd name="T10" fmla="*/ 100 w 305"/>
                <a:gd name="T11" fmla="*/ 0 h 457"/>
              </a:gdLst>
              <a:ahLst/>
              <a:cxnLst>
                <a:cxn ang="0">
                  <a:pos x="T0" y="T1"/>
                </a:cxn>
                <a:cxn ang="0">
                  <a:pos x="T2" y="T3"/>
                </a:cxn>
                <a:cxn ang="0">
                  <a:pos x="T4" y="T5"/>
                </a:cxn>
                <a:cxn ang="0">
                  <a:pos x="T6" y="T7"/>
                </a:cxn>
                <a:cxn ang="0">
                  <a:pos x="T8" y="T9"/>
                </a:cxn>
                <a:cxn ang="0">
                  <a:pos x="T10" y="T11"/>
                </a:cxn>
              </a:cxnLst>
              <a:rect l="0" t="0" r="r" b="b"/>
              <a:pathLst>
                <a:path w="305" h="457">
                  <a:moveTo>
                    <a:pt x="0" y="29"/>
                  </a:moveTo>
                  <a:lnTo>
                    <a:pt x="0" y="132"/>
                  </a:lnTo>
                  <a:lnTo>
                    <a:pt x="203" y="457"/>
                  </a:lnTo>
                  <a:lnTo>
                    <a:pt x="305" y="424"/>
                  </a:lnTo>
                  <a:lnTo>
                    <a:pt x="100" y="103"/>
                  </a:lnTo>
                  <a:lnTo>
                    <a:pt x="10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54" name="Line 42">
              <a:extLst>
                <a:ext uri="{FF2B5EF4-FFF2-40B4-BE49-F238E27FC236}">
                  <a16:creationId xmlns:a16="http://schemas.microsoft.com/office/drawing/2014/main" id="{75F89EED-D02A-4E50-ACC3-9480CE3D2A62}"/>
                </a:ext>
              </a:extLst>
            </p:cNvPr>
            <p:cNvSpPr>
              <a:spLocks noChangeShapeType="1"/>
            </p:cNvSpPr>
            <p:nvPr/>
          </p:nvSpPr>
          <p:spPr bwMode="auto">
            <a:xfrm>
              <a:off x="4355" y="2874"/>
              <a:ext cx="22" cy="4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55" name="Line 43">
              <a:extLst>
                <a:ext uri="{FF2B5EF4-FFF2-40B4-BE49-F238E27FC236}">
                  <a16:creationId xmlns:a16="http://schemas.microsoft.com/office/drawing/2014/main" id="{EC5D2677-4064-4C6E-8D47-27BDD29A5E6C}"/>
                </a:ext>
              </a:extLst>
            </p:cNvPr>
            <p:cNvSpPr>
              <a:spLocks noChangeShapeType="1"/>
            </p:cNvSpPr>
            <p:nvPr/>
          </p:nvSpPr>
          <p:spPr bwMode="auto">
            <a:xfrm>
              <a:off x="4406" y="2863"/>
              <a:ext cx="50" cy="10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56" name="Line 44">
              <a:extLst>
                <a:ext uri="{FF2B5EF4-FFF2-40B4-BE49-F238E27FC236}">
                  <a16:creationId xmlns:a16="http://schemas.microsoft.com/office/drawing/2014/main" id="{441992BC-B0F3-463B-977E-0A856FC6C720}"/>
                </a:ext>
              </a:extLst>
            </p:cNvPr>
            <p:cNvSpPr>
              <a:spLocks noChangeShapeType="1"/>
            </p:cNvSpPr>
            <p:nvPr/>
          </p:nvSpPr>
          <p:spPr bwMode="auto">
            <a:xfrm>
              <a:off x="4456" y="2850"/>
              <a:ext cx="53" cy="12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57" name="Line 45">
              <a:extLst>
                <a:ext uri="{FF2B5EF4-FFF2-40B4-BE49-F238E27FC236}">
                  <a16:creationId xmlns:a16="http://schemas.microsoft.com/office/drawing/2014/main" id="{DB1E3940-63A5-4257-840C-234C10EB2975}"/>
                </a:ext>
              </a:extLst>
            </p:cNvPr>
            <p:cNvSpPr>
              <a:spLocks noChangeShapeType="1"/>
            </p:cNvSpPr>
            <p:nvPr/>
          </p:nvSpPr>
          <p:spPr bwMode="auto">
            <a:xfrm>
              <a:off x="4498" y="2838"/>
              <a:ext cx="59" cy="14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58" name="Line 46">
              <a:extLst>
                <a:ext uri="{FF2B5EF4-FFF2-40B4-BE49-F238E27FC236}">
                  <a16:creationId xmlns:a16="http://schemas.microsoft.com/office/drawing/2014/main" id="{D8C28E08-9577-4152-8BC7-1E40BF641D28}"/>
                </a:ext>
              </a:extLst>
            </p:cNvPr>
            <p:cNvSpPr>
              <a:spLocks noChangeShapeType="1"/>
            </p:cNvSpPr>
            <p:nvPr/>
          </p:nvSpPr>
          <p:spPr bwMode="auto">
            <a:xfrm>
              <a:off x="4616" y="2804"/>
              <a:ext cx="73" cy="13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59" name="Line 47">
              <a:extLst>
                <a:ext uri="{FF2B5EF4-FFF2-40B4-BE49-F238E27FC236}">
                  <a16:creationId xmlns:a16="http://schemas.microsoft.com/office/drawing/2014/main" id="{A808448D-D528-42A8-BC94-75A5E561F5EC}"/>
                </a:ext>
              </a:extLst>
            </p:cNvPr>
            <p:cNvSpPr>
              <a:spLocks noChangeShapeType="1"/>
            </p:cNvSpPr>
            <p:nvPr/>
          </p:nvSpPr>
          <p:spPr bwMode="auto">
            <a:xfrm>
              <a:off x="4658" y="2789"/>
              <a:ext cx="56" cy="11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60" name="Line 48">
              <a:extLst>
                <a:ext uri="{FF2B5EF4-FFF2-40B4-BE49-F238E27FC236}">
                  <a16:creationId xmlns:a16="http://schemas.microsoft.com/office/drawing/2014/main" id="{44F2845C-C4D1-44D7-8637-C3E013B92CB3}"/>
                </a:ext>
              </a:extLst>
            </p:cNvPr>
            <p:cNvSpPr>
              <a:spLocks noChangeShapeType="1"/>
            </p:cNvSpPr>
            <p:nvPr/>
          </p:nvSpPr>
          <p:spPr bwMode="auto">
            <a:xfrm>
              <a:off x="4701" y="2778"/>
              <a:ext cx="34" cy="7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61" name="Line 49">
              <a:extLst>
                <a:ext uri="{FF2B5EF4-FFF2-40B4-BE49-F238E27FC236}">
                  <a16:creationId xmlns:a16="http://schemas.microsoft.com/office/drawing/2014/main" id="{A9056374-3E89-48B7-838D-0C225353A5B1}"/>
                </a:ext>
              </a:extLst>
            </p:cNvPr>
            <p:cNvSpPr>
              <a:spLocks noChangeShapeType="1"/>
            </p:cNvSpPr>
            <p:nvPr/>
          </p:nvSpPr>
          <p:spPr bwMode="auto">
            <a:xfrm>
              <a:off x="4739" y="2765"/>
              <a:ext cx="30" cy="6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62" name="Line 50">
              <a:extLst>
                <a:ext uri="{FF2B5EF4-FFF2-40B4-BE49-F238E27FC236}">
                  <a16:creationId xmlns:a16="http://schemas.microsoft.com/office/drawing/2014/main" id="{A3D22FE4-62D7-45C3-98B6-F5767BA892DE}"/>
                </a:ext>
              </a:extLst>
            </p:cNvPr>
            <p:cNvSpPr>
              <a:spLocks noChangeShapeType="1"/>
            </p:cNvSpPr>
            <p:nvPr/>
          </p:nvSpPr>
          <p:spPr bwMode="auto">
            <a:xfrm>
              <a:off x="4778" y="2752"/>
              <a:ext cx="14" cy="3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363" name="Freeform 51">
              <a:extLst>
                <a:ext uri="{FF2B5EF4-FFF2-40B4-BE49-F238E27FC236}">
                  <a16:creationId xmlns:a16="http://schemas.microsoft.com/office/drawing/2014/main" id="{BB92F7F9-F81D-4EE5-BC80-179412EB39BE}"/>
                </a:ext>
              </a:extLst>
            </p:cNvPr>
            <p:cNvSpPr>
              <a:spLocks/>
            </p:cNvSpPr>
            <p:nvPr/>
          </p:nvSpPr>
          <p:spPr bwMode="auto">
            <a:xfrm>
              <a:off x="4549" y="2816"/>
              <a:ext cx="49" cy="59"/>
            </a:xfrm>
            <a:custGeom>
              <a:avLst/>
              <a:gdLst>
                <a:gd name="T0" fmla="*/ 0 w 98"/>
                <a:gd name="T1" fmla="*/ 17 h 118"/>
                <a:gd name="T2" fmla="*/ 2 w 98"/>
                <a:gd name="T3" fmla="*/ 118 h 118"/>
                <a:gd name="T4" fmla="*/ 98 w 98"/>
                <a:gd name="T5" fmla="*/ 89 h 118"/>
                <a:gd name="T6" fmla="*/ 58 w 98"/>
                <a:gd name="T7" fmla="*/ 37 h 118"/>
                <a:gd name="T8" fmla="*/ 58 w 98"/>
                <a:gd name="T9" fmla="*/ 0 h 118"/>
                <a:gd name="T10" fmla="*/ 0 w 98"/>
                <a:gd name="T11" fmla="*/ 17 h 118"/>
              </a:gdLst>
              <a:ahLst/>
              <a:cxnLst>
                <a:cxn ang="0">
                  <a:pos x="T0" y="T1"/>
                </a:cxn>
                <a:cxn ang="0">
                  <a:pos x="T2" y="T3"/>
                </a:cxn>
                <a:cxn ang="0">
                  <a:pos x="T4" y="T5"/>
                </a:cxn>
                <a:cxn ang="0">
                  <a:pos x="T6" y="T7"/>
                </a:cxn>
                <a:cxn ang="0">
                  <a:pos x="T8" y="T9"/>
                </a:cxn>
                <a:cxn ang="0">
                  <a:pos x="T10" y="T11"/>
                </a:cxn>
              </a:cxnLst>
              <a:rect l="0" t="0" r="r" b="b"/>
              <a:pathLst>
                <a:path w="98" h="118">
                  <a:moveTo>
                    <a:pt x="0" y="17"/>
                  </a:moveTo>
                  <a:lnTo>
                    <a:pt x="2" y="118"/>
                  </a:lnTo>
                  <a:lnTo>
                    <a:pt x="98" y="89"/>
                  </a:lnTo>
                  <a:lnTo>
                    <a:pt x="58" y="37"/>
                  </a:lnTo>
                  <a:lnTo>
                    <a:pt x="58" y="0"/>
                  </a:lnTo>
                  <a:lnTo>
                    <a:pt x="0" y="17"/>
                  </a:lnTo>
                  <a:close/>
                </a:path>
              </a:pathLst>
            </a:custGeom>
            <a:solidFill>
              <a:srgbClr val="CCCC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64" name="Freeform 52">
              <a:extLst>
                <a:ext uri="{FF2B5EF4-FFF2-40B4-BE49-F238E27FC236}">
                  <a16:creationId xmlns:a16="http://schemas.microsoft.com/office/drawing/2014/main" id="{16591E4F-0771-4960-B9F7-1DB16F69EACF}"/>
                </a:ext>
              </a:extLst>
            </p:cNvPr>
            <p:cNvSpPr>
              <a:spLocks/>
            </p:cNvSpPr>
            <p:nvPr/>
          </p:nvSpPr>
          <p:spPr bwMode="auto">
            <a:xfrm>
              <a:off x="4549" y="2816"/>
              <a:ext cx="49" cy="59"/>
            </a:xfrm>
            <a:custGeom>
              <a:avLst/>
              <a:gdLst>
                <a:gd name="T0" fmla="*/ 0 w 98"/>
                <a:gd name="T1" fmla="*/ 17 h 118"/>
                <a:gd name="T2" fmla="*/ 2 w 98"/>
                <a:gd name="T3" fmla="*/ 118 h 118"/>
                <a:gd name="T4" fmla="*/ 98 w 98"/>
                <a:gd name="T5" fmla="*/ 89 h 118"/>
                <a:gd name="T6" fmla="*/ 58 w 98"/>
                <a:gd name="T7" fmla="*/ 37 h 118"/>
                <a:gd name="T8" fmla="*/ 58 w 98"/>
                <a:gd name="T9" fmla="*/ 0 h 118"/>
                <a:gd name="T10" fmla="*/ 0 w 98"/>
                <a:gd name="T11" fmla="*/ 17 h 118"/>
              </a:gdLst>
              <a:ahLst/>
              <a:cxnLst>
                <a:cxn ang="0">
                  <a:pos x="T0" y="T1"/>
                </a:cxn>
                <a:cxn ang="0">
                  <a:pos x="T2" y="T3"/>
                </a:cxn>
                <a:cxn ang="0">
                  <a:pos x="T4" y="T5"/>
                </a:cxn>
                <a:cxn ang="0">
                  <a:pos x="T6" y="T7"/>
                </a:cxn>
                <a:cxn ang="0">
                  <a:pos x="T8" y="T9"/>
                </a:cxn>
                <a:cxn ang="0">
                  <a:pos x="T10" y="T11"/>
                </a:cxn>
              </a:cxnLst>
              <a:rect l="0" t="0" r="r" b="b"/>
              <a:pathLst>
                <a:path w="98" h="118">
                  <a:moveTo>
                    <a:pt x="0" y="17"/>
                  </a:moveTo>
                  <a:lnTo>
                    <a:pt x="2" y="118"/>
                  </a:lnTo>
                  <a:lnTo>
                    <a:pt x="98" y="89"/>
                  </a:lnTo>
                  <a:lnTo>
                    <a:pt x="58" y="37"/>
                  </a:lnTo>
                  <a:lnTo>
                    <a:pt x="58" y="0"/>
                  </a:lnTo>
                  <a:lnTo>
                    <a:pt x="0" y="1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365" name="Freeform 53">
              <a:extLst>
                <a:ext uri="{FF2B5EF4-FFF2-40B4-BE49-F238E27FC236}">
                  <a16:creationId xmlns:a16="http://schemas.microsoft.com/office/drawing/2014/main" id="{431EAE06-57BB-416C-BF45-D70967090CBE}"/>
                </a:ext>
              </a:extLst>
            </p:cNvPr>
            <p:cNvSpPr>
              <a:spLocks/>
            </p:cNvSpPr>
            <p:nvPr/>
          </p:nvSpPr>
          <p:spPr bwMode="auto">
            <a:xfrm>
              <a:off x="4081" y="3104"/>
              <a:ext cx="1301" cy="679"/>
            </a:xfrm>
            <a:custGeom>
              <a:avLst/>
              <a:gdLst>
                <a:gd name="T0" fmla="*/ 1650 w 2603"/>
                <a:gd name="T1" fmla="*/ 304 h 1358"/>
                <a:gd name="T2" fmla="*/ 1547 w 2603"/>
                <a:gd name="T3" fmla="*/ 347 h 1358"/>
                <a:gd name="T4" fmla="*/ 1487 w 2603"/>
                <a:gd name="T5" fmla="*/ 316 h 1358"/>
                <a:gd name="T6" fmla="*/ 1431 w 2603"/>
                <a:gd name="T7" fmla="*/ 265 h 1358"/>
                <a:gd name="T8" fmla="*/ 1213 w 2603"/>
                <a:gd name="T9" fmla="*/ 289 h 1358"/>
                <a:gd name="T10" fmla="*/ 979 w 2603"/>
                <a:gd name="T11" fmla="*/ 342 h 1358"/>
                <a:gd name="T12" fmla="*/ 726 w 2603"/>
                <a:gd name="T13" fmla="*/ 255 h 1358"/>
                <a:gd name="T14" fmla="*/ 650 w 2603"/>
                <a:gd name="T15" fmla="*/ 222 h 1358"/>
                <a:gd name="T16" fmla="*/ 614 w 2603"/>
                <a:gd name="T17" fmla="*/ 108 h 1358"/>
                <a:gd name="T18" fmla="*/ 567 w 2603"/>
                <a:gd name="T19" fmla="*/ 33 h 1358"/>
                <a:gd name="T20" fmla="*/ 500 w 2603"/>
                <a:gd name="T21" fmla="*/ 2 h 1358"/>
                <a:gd name="T22" fmla="*/ 327 w 2603"/>
                <a:gd name="T23" fmla="*/ 28 h 1358"/>
                <a:gd name="T24" fmla="*/ 245 w 2603"/>
                <a:gd name="T25" fmla="*/ 46 h 1358"/>
                <a:gd name="T26" fmla="*/ 427 w 2603"/>
                <a:gd name="T27" fmla="*/ 31 h 1358"/>
                <a:gd name="T28" fmla="*/ 510 w 2603"/>
                <a:gd name="T29" fmla="*/ 35 h 1358"/>
                <a:gd name="T30" fmla="*/ 543 w 2603"/>
                <a:gd name="T31" fmla="*/ 86 h 1358"/>
                <a:gd name="T32" fmla="*/ 576 w 2603"/>
                <a:gd name="T33" fmla="*/ 224 h 1358"/>
                <a:gd name="T34" fmla="*/ 627 w 2603"/>
                <a:gd name="T35" fmla="*/ 282 h 1358"/>
                <a:gd name="T36" fmla="*/ 672 w 2603"/>
                <a:gd name="T37" fmla="*/ 378 h 1358"/>
                <a:gd name="T38" fmla="*/ 536 w 2603"/>
                <a:gd name="T39" fmla="*/ 418 h 1358"/>
                <a:gd name="T40" fmla="*/ 334 w 2603"/>
                <a:gd name="T41" fmla="*/ 469 h 1358"/>
                <a:gd name="T42" fmla="*/ 233 w 2603"/>
                <a:gd name="T43" fmla="*/ 563 h 1358"/>
                <a:gd name="T44" fmla="*/ 88 w 2603"/>
                <a:gd name="T45" fmla="*/ 690 h 1358"/>
                <a:gd name="T46" fmla="*/ 17 w 2603"/>
                <a:gd name="T47" fmla="*/ 795 h 1358"/>
                <a:gd name="T48" fmla="*/ 0 w 2603"/>
                <a:gd name="T49" fmla="*/ 935 h 1358"/>
                <a:gd name="T50" fmla="*/ 44 w 2603"/>
                <a:gd name="T51" fmla="*/ 1049 h 1358"/>
                <a:gd name="T52" fmla="*/ 186 w 2603"/>
                <a:gd name="T53" fmla="*/ 1177 h 1358"/>
                <a:gd name="T54" fmla="*/ 269 w 2603"/>
                <a:gd name="T55" fmla="*/ 1240 h 1358"/>
                <a:gd name="T56" fmla="*/ 431 w 2603"/>
                <a:gd name="T57" fmla="*/ 1278 h 1358"/>
                <a:gd name="T58" fmla="*/ 774 w 2603"/>
                <a:gd name="T59" fmla="*/ 1291 h 1358"/>
                <a:gd name="T60" fmla="*/ 970 w 2603"/>
                <a:gd name="T61" fmla="*/ 1255 h 1358"/>
                <a:gd name="T62" fmla="*/ 1211 w 2603"/>
                <a:gd name="T63" fmla="*/ 1187 h 1358"/>
                <a:gd name="T64" fmla="*/ 1465 w 2603"/>
                <a:gd name="T65" fmla="*/ 1187 h 1358"/>
                <a:gd name="T66" fmla="*/ 1514 w 2603"/>
                <a:gd name="T67" fmla="*/ 1207 h 1358"/>
                <a:gd name="T68" fmla="*/ 1523 w 2603"/>
                <a:gd name="T69" fmla="*/ 1273 h 1358"/>
                <a:gd name="T70" fmla="*/ 1554 w 2603"/>
                <a:gd name="T71" fmla="*/ 1329 h 1358"/>
                <a:gd name="T72" fmla="*/ 1625 w 2603"/>
                <a:gd name="T73" fmla="*/ 1358 h 1358"/>
                <a:gd name="T74" fmla="*/ 1732 w 2603"/>
                <a:gd name="T75" fmla="*/ 1316 h 1358"/>
                <a:gd name="T76" fmla="*/ 1801 w 2603"/>
                <a:gd name="T77" fmla="*/ 1289 h 1358"/>
                <a:gd name="T78" fmla="*/ 1844 w 2603"/>
                <a:gd name="T79" fmla="*/ 1235 h 1358"/>
                <a:gd name="T80" fmla="*/ 1855 w 2603"/>
                <a:gd name="T81" fmla="*/ 1173 h 1358"/>
                <a:gd name="T82" fmla="*/ 1821 w 2603"/>
                <a:gd name="T83" fmla="*/ 1097 h 1358"/>
                <a:gd name="T84" fmla="*/ 1797 w 2603"/>
                <a:gd name="T85" fmla="*/ 1057 h 1358"/>
                <a:gd name="T86" fmla="*/ 1799 w 2603"/>
                <a:gd name="T87" fmla="*/ 1013 h 1358"/>
                <a:gd name="T88" fmla="*/ 1832 w 2603"/>
                <a:gd name="T89" fmla="*/ 966 h 1358"/>
                <a:gd name="T90" fmla="*/ 1995 w 2603"/>
                <a:gd name="T91" fmla="*/ 892 h 1358"/>
                <a:gd name="T92" fmla="*/ 2291 w 2603"/>
                <a:gd name="T93" fmla="*/ 752 h 1358"/>
                <a:gd name="T94" fmla="*/ 2498 w 2603"/>
                <a:gd name="T95" fmla="*/ 601 h 1358"/>
                <a:gd name="T96" fmla="*/ 2590 w 2603"/>
                <a:gd name="T97" fmla="*/ 498 h 1358"/>
                <a:gd name="T98" fmla="*/ 2599 w 2603"/>
                <a:gd name="T99" fmla="*/ 412 h 1358"/>
                <a:gd name="T100" fmla="*/ 2547 w 2603"/>
                <a:gd name="T101" fmla="*/ 294 h 1358"/>
                <a:gd name="T102" fmla="*/ 2489 w 2603"/>
                <a:gd name="T103" fmla="*/ 245 h 1358"/>
                <a:gd name="T104" fmla="*/ 2324 w 2603"/>
                <a:gd name="T105" fmla="*/ 207 h 1358"/>
                <a:gd name="T106" fmla="*/ 2227 w 2603"/>
                <a:gd name="T107" fmla="*/ 213 h 1358"/>
                <a:gd name="T108" fmla="*/ 2011 w 2603"/>
                <a:gd name="T109" fmla="*/ 289 h 1358"/>
                <a:gd name="T110" fmla="*/ 1884 w 2603"/>
                <a:gd name="T111" fmla="*/ 298 h 1358"/>
                <a:gd name="T112" fmla="*/ 1915 w 2603"/>
                <a:gd name="T113" fmla="*/ 226 h 1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03" h="1358">
                  <a:moveTo>
                    <a:pt x="1915" y="226"/>
                  </a:moveTo>
                  <a:lnTo>
                    <a:pt x="1730" y="240"/>
                  </a:lnTo>
                  <a:lnTo>
                    <a:pt x="1723" y="245"/>
                  </a:lnTo>
                  <a:lnTo>
                    <a:pt x="1707" y="260"/>
                  </a:lnTo>
                  <a:lnTo>
                    <a:pt x="1681" y="280"/>
                  </a:lnTo>
                  <a:lnTo>
                    <a:pt x="1650" y="304"/>
                  </a:lnTo>
                  <a:lnTo>
                    <a:pt x="1634" y="314"/>
                  </a:lnTo>
                  <a:lnTo>
                    <a:pt x="1616" y="324"/>
                  </a:lnTo>
                  <a:lnTo>
                    <a:pt x="1598" y="333"/>
                  </a:lnTo>
                  <a:lnTo>
                    <a:pt x="1581" y="340"/>
                  </a:lnTo>
                  <a:lnTo>
                    <a:pt x="1563" y="345"/>
                  </a:lnTo>
                  <a:lnTo>
                    <a:pt x="1547" y="347"/>
                  </a:lnTo>
                  <a:lnTo>
                    <a:pt x="1532" y="347"/>
                  </a:lnTo>
                  <a:lnTo>
                    <a:pt x="1518" y="343"/>
                  </a:lnTo>
                  <a:lnTo>
                    <a:pt x="1507" y="338"/>
                  </a:lnTo>
                  <a:lnTo>
                    <a:pt x="1498" y="331"/>
                  </a:lnTo>
                  <a:lnTo>
                    <a:pt x="1491" y="324"/>
                  </a:lnTo>
                  <a:lnTo>
                    <a:pt x="1487" y="316"/>
                  </a:lnTo>
                  <a:lnTo>
                    <a:pt x="1480" y="300"/>
                  </a:lnTo>
                  <a:lnTo>
                    <a:pt x="1472" y="285"/>
                  </a:lnTo>
                  <a:lnTo>
                    <a:pt x="1467" y="280"/>
                  </a:lnTo>
                  <a:lnTo>
                    <a:pt x="1458" y="275"/>
                  </a:lnTo>
                  <a:lnTo>
                    <a:pt x="1445" y="269"/>
                  </a:lnTo>
                  <a:lnTo>
                    <a:pt x="1431" y="265"/>
                  </a:lnTo>
                  <a:lnTo>
                    <a:pt x="1411" y="265"/>
                  </a:lnTo>
                  <a:lnTo>
                    <a:pt x="1385" y="265"/>
                  </a:lnTo>
                  <a:lnTo>
                    <a:pt x="1354" y="267"/>
                  </a:lnTo>
                  <a:lnTo>
                    <a:pt x="1316" y="273"/>
                  </a:lnTo>
                  <a:lnTo>
                    <a:pt x="1258" y="280"/>
                  </a:lnTo>
                  <a:lnTo>
                    <a:pt x="1213" y="289"/>
                  </a:lnTo>
                  <a:lnTo>
                    <a:pt x="1178" y="296"/>
                  </a:lnTo>
                  <a:lnTo>
                    <a:pt x="1146" y="304"/>
                  </a:lnTo>
                  <a:lnTo>
                    <a:pt x="1115" y="311"/>
                  </a:lnTo>
                  <a:lnTo>
                    <a:pt x="1080" y="320"/>
                  </a:lnTo>
                  <a:lnTo>
                    <a:pt x="1035" y="329"/>
                  </a:lnTo>
                  <a:lnTo>
                    <a:pt x="979" y="342"/>
                  </a:lnTo>
                  <a:lnTo>
                    <a:pt x="946" y="329"/>
                  </a:lnTo>
                  <a:lnTo>
                    <a:pt x="906" y="316"/>
                  </a:lnTo>
                  <a:lnTo>
                    <a:pt x="859" y="300"/>
                  </a:lnTo>
                  <a:lnTo>
                    <a:pt x="812" y="284"/>
                  </a:lnTo>
                  <a:lnTo>
                    <a:pt x="765" y="269"/>
                  </a:lnTo>
                  <a:lnTo>
                    <a:pt x="726" y="255"/>
                  </a:lnTo>
                  <a:lnTo>
                    <a:pt x="696" y="245"/>
                  </a:lnTo>
                  <a:lnTo>
                    <a:pt x="679" y="238"/>
                  </a:lnTo>
                  <a:lnTo>
                    <a:pt x="672" y="235"/>
                  </a:lnTo>
                  <a:lnTo>
                    <a:pt x="665" y="233"/>
                  </a:lnTo>
                  <a:lnTo>
                    <a:pt x="657" y="229"/>
                  </a:lnTo>
                  <a:lnTo>
                    <a:pt x="650" y="222"/>
                  </a:lnTo>
                  <a:lnTo>
                    <a:pt x="643" y="211"/>
                  </a:lnTo>
                  <a:lnTo>
                    <a:pt x="636" y="196"/>
                  </a:lnTo>
                  <a:lnTo>
                    <a:pt x="630" y="173"/>
                  </a:lnTo>
                  <a:lnTo>
                    <a:pt x="623" y="142"/>
                  </a:lnTo>
                  <a:lnTo>
                    <a:pt x="619" y="124"/>
                  </a:lnTo>
                  <a:lnTo>
                    <a:pt x="614" y="108"/>
                  </a:lnTo>
                  <a:lnTo>
                    <a:pt x="608" y="93"/>
                  </a:lnTo>
                  <a:lnTo>
                    <a:pt x="601" y="79"/>
                  </a:lnTo>
                  <a:lnTo>
                    <a:pt x="594" y="66"/>
                  </a:lnTo>
                  <a:lnTo>
                    <a:pt x="585" y="53"/>
                  </a:lnTo>
                  <a:lnTo>
                    <a:pt x="576" y="44"/>
                  </a:lnTo>
                  <a:lnTo>
                    <a:pt x="567" y="33"/>
                  </a:lnTo>
                  <a:lnTo>
                    <a:pt x="556" y="26"/>
                  </a:lnTo>
                  <a:lnTo>
                    <a:pt x="545" y="19"/>
                  </a:lnTo>
                  <a:lnTo>
                    <a:pt x="534" y="13"/>
                  </a:lnTo>
                  <a:lnTo>
                    <a:pt x="521" y="8"/>
                  </a:lnTo>
                  <a:lnTo>
                    <a:pt x="510" y="4"/>
                  </a:lnTo>
                  <a:lnTo>
                    <a:pt x="500" y="2"/>
                  </a:lnTo>
                  <a:lnTo>
                    <a:pt x="487" y="0"/>
                  </a:lnTo>
                  <a:lnTo>
                    <a:pt x="476" y="2"/>
                  </a:lnTo>
                  <a:lnTo>
                    <a:pt x="449" y="4"/>
                  </a:lnTo>
                  <a:lnTo>
                    <a:pt x="412" y="10"/>
                  </a:lnTo>
                  <a:lnTo>
                    <a:pt x="371" y="19"/>
                  </a:lnTo>
                  <a:lnTo>
                    <a:pt x="327" y="28"/>
                  </a:lnTo>
                  <a:lnTo>
                    <a:pt x="287" y="37"/>
                  </a:lnTo>
                  <a:lnTo>
                    <a:pt x="255" y="44"/>
                  </a:lnTo>
                  <a:lnTo>
                    <a:pt x="231" y="49"/>
                  </a:lnTo>
                  <a:lnTo>
                    <a:pt x="224" y="51"/>
                  </a:lnTo>
                  <a:lnTo>
                    <a:pt x="229" y="49"/>
                  </a:lnTo>
                  <a:lnTo>
                    <a:pt x="245" y="46"/>
                  </a:lnTo>
                  <a:lnTo>
                    <a:pt x="271" y="42"/>
                  </a:lnTo>
                  <a:lnTo>
                    <a:pt x="302" y="39"/>
                  </a:lnTo>
                  <a:lnTo>
                    <a:pt x="334" y="35"/>
                  </a:lnTo>
                  <a:lnTo>
                    <a:pt x="369" y="31"/>
                  </a:lnTo>
                  <a:lnTo>
                    <a:pt x="400" y="30"/>
                  </a:lnTo>
                  <a:lnTo>
                    <a:pt x="427" y="31"/>
                  </a:lnTo>
                  <a:lnTo>
                    <a:pt x="449" y="33"/>
                  </a:lnTo>
                  <a:lnTo>
                    <a:pt x="467" y="31"/>
                  </a:lnTo>
                  <a:lnTo>
                    <a:pt x="483" y="31"/>
                  </a:lnTo>
                  <a:lnTo>
                    <a:pt x="498" y="31"/>
                  </a:lnTo>
                  <a:lnTo>
                    <a:pt x="505" y="33"/>
                  </a:lnTo>
                  <a:lnTo>
                    <a:pt x="510" y="35"/>
                  </a:lnTo>
                  <a:lnTo>
                    <a:pt x="516" y="39"/>
                  </a:lnTo>
                  <a:lnTo>
                    <a:pt x="521" y="44"/>
                  </a:lnTo>
                  <a:lnTo>
                    <a:pt x="527" y="51"/>
                  </a:lnTo>
                  <a:lnTo>
                    <a:pt x="532" y="60"/>
                  </a:lnTo>
                  <a:lnTo>
                    <a:pt x="538" y="71"/>
                  </a:lnTo>
                  <a:lnTo>
                    <a:pt x="543" y="86"/>
                  </a:lnTo>
                  <a:lnTo>
                    <a:pt x="552" y="115"/>
                  </a:lnTo>
                  <a:lnTo>
                    <a:pt x="556" y="140"/>
                  </a:lnTo>
                  <a:lnTo>
                    <a:pt x="559" y="164"/>
                  </a:lnTo>
                  <a:lnTo>
                    <a:pt x="563" y="186"/>
                  </a:lnTo>
                  <a:lnTo>
                    <a:pt x="567" y="206"/>
                  </a:lnTo>
                  <a:lnTo>
                    <a:pt x="576" y="224"/>
                  </a:lnTo>
                  <a:lnTo>
                    <a:pt x="581" y="235"/>
                  </a:lnTo>
                  <a:lnTo>
                    <a:pt x="588" y="244"/>
                  </a:lnTo>
                  <a:lnTo>
                    <a:pt x="596" y="253"/>
                  </a:lnTo>
                  <a:lnTo>
                    <a:pt x="607" y="262"/>
                  </a:lnTo>
                  <a:lnTo>
                    <a:pt x="618" y="271"/>
                  </a:lnTo>
                  <a:lnTo>
                    <a:pt x="627" y="282"/>
                  </a:lnTo>
                  <a:lnTo>
                    <a:pt x="634" y="293"/>
                  </a:lnTo>
                  <a:lnTo>
                    <a:pt x="641" y="304"/>
                  </a:lnTo>
                  <a:lnTo>
                    <a:pt x="650" y="324"/>
                  </a:lnTo>
                  <a:lnTo>
                    <a:pt x="657" y="343"/>
                  </a:lnTo>
                  <a:lnTo>
                    <a:pt x="665" y="362"/>
                  </a:lnTo>
                  <a:lnTo>
                    <a:pt x="672" y="378"/>
                  </a:lnTo>
                  <a:lnTo>
                    <a:pt x="676" y="383"/>
                  </a:lnTo>
                  <a:lnTo>
                    <a:pt x="681" y="389"/>
                  </a:lnTo>
                  <a:lnTo>
                    <a:pt x="686" y="392"/>
                  </a:lnTo>
                  <a:lnTo>
                    <a:pt x="692" y="394"/>
                  </a:lnTo>
                  <a:lnTo>
                    <a:pt x="608" y="407"/>
                  </a:lnTo>
                  <a:lnTo>
                    <a:pt x="536" y="418"/>
                  </a:lnTo>
                  <a:lnTo>
                    <a:pt x="472" y="427"/>
                  </a:lnTo>
                  <a:lnTo>
                    <a:pt x="420" y="438"/>
                  </a:lnTo>
                  <a:lnTo>
                    <a:pt x="394" y="443"/>
                  </a:lnTo>
                  <a:lnTo>
                    <a:pt x="373" y="451"/>
                  </a:lnTo>
                  <a:lnTo>
                    <a:pt x="353" y="460"/>
                  </a:lnTo>
                  <a:lnTo>
                    <a:pt x="334" y="469"/>
                  </a:lnTo>
                  <a:lnTo>
                    <a:pt x="316" y="480"/>
                  </a:lnTo>
                  <a:lnTo>
                    <a:pt x="300" y="492"/>
                  </a:lnTo>
                  <a:lnTo>
                    <a:pt x="284" y="507"/>
                  </a:lnTo>
                  <a:lnTo>
                    <a:pt x="269" y="523"/>
                  </a:lnTo>
                  <a:lnTo>
                    <a:pt x="251" y="543"/>
                  </a:lnTo>
                  <a:lnTo>
                    <a:pt x="233" y="563"/>
                  </a:lnTo>
                  <a:lnTo>
                    <a:pt x="215" y="581"/>
                  </a:lnTo>
                  <a:lnTo>
                    <a:pt x="195" y="598"/>
                  </a:lnTo>
                  <a:lnTo>
                    <a:pt x="158" y="630"/>
                  </a:lnTo>
                  <a:lnTo>
                    <a:pt x="122" y="659"/>
                  </a:lnTo>
                  <a:lnTo>
                    <a:pt x="104" y="676"/>
                  </a:lnTo>
                  <a:lnTo>
                    <a:pt x="88" y="690"/>
                  </a:lnTo>
                  <a:lnTo>
                    <a:pt x="73" y="706"/>
                  </a:lnTo>
                  <a:lnTo>
                    <a:pt x="59" y="721"/>
                  </a:lnTo>
                  <a:lnTo>
                    <a:pt x="46" y="739"/>
                  </a:lnTo>
                  <a:lnTo>
                    <a:pt x="33" y="755"/>
                  </a:lnTo>
                  <a:lnTo>
                    <a:pt x="24" y="775"/>
                  </a:lnTo>
                  <a:lnTo>
                    <a:pt x="17" y="795"/>
                  </a:lnTo>
                  <a:lnTo>
                    <a:pt x="11" y="815"/>
                  </a:lnTo>
                  <a:lnTo>
                    <a:pt x="6" y="835"/>
                  </a:lnTo>
                  <a:lnTo>
                    <a:pt x="4" y="853"/>
                  </a:lnTo>
                  <a:lnTo>
                    <a:pt x="0" y="872"/>
                  </a:lnTo>
                  <a:lnTo>
                    <a:pt x="0" y="906"/>
                  </a:lnTo>
                  <a:lnTo>
                    <a:pt x="0" y="935"/>
                  </a:lnTo>
                  <a:lnTo>
                    <a:pt x="4" y="961"/>
                  </a:lnTo>
                  <a:lnTo>
                    <a:pt x="8" y="982"/>
                  </a:lnTo>
                  <a:lnTo>
                    <a:pt x="10" y="997"/>
                  </a:lnTo>
                  <a:lnTo>
                    <a:pt x="10" y="1004"/>
                  </a:lnTo>
                  <a:lnTo>
                    <a:pt x="26" y="1028"/>
                  </a:lnTo>
                  <a:lnTo>
                    <a:pt x="44" y="1049"/>
                  </a:lnTo>
                  <a:lnTo>
                    <a:pt x="64" y="1068"/>
                  </a:lnTo>
                  <a:lnTo>
                    <a:pt x="86" y="1088"/>
                  </a:lnTo>
                  <a:lnTo>
                    <a:pt x="109" y="1106"/>
                  </a:lnTo>
                  <a:lnTo>
                    <a:pt x="133" y="1126"/>
                  </a:lnTo>
                  <a:lnTo>
                    <a:pt x="158" y="1149"/>
                  </a:lnTo>
                  <a:lnTo>
                    <a:pt x="186" y="1177"/>
                  </a:lnTo>
                  <a:lnTo>
                    <a:pt x="198" y="1189"/>
                  </a:lnTo>
                  <a:lnTo>
                    <a:pt x="213" y="1202"/>
                  </a:lnTo>
                  <a:lnTo>
                    <a:pt x="225" y="1213"/>
                  </a:lnTo>
                  <a:lnTo>
                    <a:pt x="240" y="1224"/>
                  </a:lnTo>
                  <a:lnTo>
                    <a:pt x="255" y="1233"/>
                  </a:lnTo>
                  <a:lnTo>
                    <a:pt x="269" y="1240"/>
                  </a:lnTo>
                  <a:lnTo>
                    <a:pt x="284" y="1247"/>
                  </a:lnTo>
                  <a:lnTo>
                    <a:pt x="300" y="1253"/>
                  </a:lnTo>
                  <a:lnTo>
                    <a:pt x="331" y="1262"/>
                  </a:lnTo>
                  <a:lnTo>
                    <a:pt x="363" y="1269"/>
                  </a:lnTo>
                  <a:lnTo>
                    <a:pt x="396" y="1275"/>
                  </a:lnTo>
                  <a:lnTo>
                    <a:pt x="431" y="1278"/>
                  </a:lnTo>
                  <a:lnTo>
                    <a:pt x="485" y="1282"/>
                  </a:lnTo>
                  <a:lnTo>
                    <a:pt x="543" y="1285"/>
                  </a:lnTo>
                  <a:lnTo>
                    <a:pt x="601" y="1289"/>
                  </a:lnTo>
                  <a:lnTo>
                    <a:pt x="659" y="1291"/>
                  </a:lnTo>
                  <a:lnTo>
                    <a:pt x="717" y="1293"/>
                  </a:lnTo>
                  <a:lnTo>
                    <a:pt x="774" y="1291"/>
                  </a:lnTo>
                  <a:lnTo>
                    <a:pt x="828" y="1287"/>
                  </a:lnTo>
                  <a:lnTo>
                    <a:pt x="879" y="1280"/>
                  </a:lnTo>
                  <a:lnTo>
                    <a:pt x="902" y="1275"/>
                  </a:lnTo>
                  <a:lnTo>
                    <a:pt x="926" y="1269"/>
                  </a:lnTo>
                  <a:lnTo>
                    <a:pt x="948" y="1262"/>
                  </a:lnTo>
                  <a:lnTo>
                    <a:pt x="970" y="1255"/>
                  </a:lnTo>
                  <a:lnTo>
                    <a:pt x="1013" y="1238"/>
                  </a:lnTo>
                  <a:lnTo>
                    <a:pt x="1059" y="1224"/>
                  </a:lnTo>
                  <a:lnTo>
                    <a:pt x="1104" y="1207"/>
                  </a:lnTo>
                  <a:lnTo>
                    <a:pt x="1155" y="1196"/>
                  </a:lnTo>
                  <a:lnTo>
                    <a:pt x="1182" y="1191"/>
                  </a:lnTo>
                  <a:lnTo>
                    <a:pt x="1211" y="1187"/>
                  </a:lnTo>
                  <a:lnTo>
                    <a:pt x="1240" y="1186"/>
                  </a:lnTo>
                  <a:lnTo>
                    <a:pt x="1273" y="1186"/>
                  </a:lnTo>
                  <a:lnTo>
                    <a:pt x="1334" y="1186"/>
                  </a:lnTo>
                  <a:lnTo>
                    <a:pt x="1387" y="1186"/>
                  </a:lnTo>
                  <a:lnTo>
                    <a:pt x="1431" y="1186"/>
                  </a:lnTo>
                  <a:lnTo>
                    <a:pt x="1465" y="1187"/>
                  </a:lnTo>
                  <a:lnTo>
                    <a:pt x="1478" y="1187"/>
                  </a:lnTo>
                  <a:lnTo>
                    <a:pt x="1491" y="1189"/>
                  </a:lnTo>
                  <a:lnTo>
                    <a:pt x="1500" y="1193"/>
                  </a:lnTo>
                  <a:lnTo>
                    <a:pt x="1507" y="1196"/>
                  </a:lnTo>
                  <a:lnTo>
                    <a:pt x="1512" y="1202"/>
                  </a:lnTo>
                  <a:lnTo>
                    <a:pt x="1514" y="1207"/>
                  </a:lnTo>
                  <a:lnTo>
                    <a:pt x="1516" y="1215"/>
                  </a:lnTo>
                  <a:lnTo>
                    <a:pt x="1514" y="1224"/>
                  </a:lnTo>
                  <a:lnTo>
                    <a:pt x="1516" y="1235"/>
                  </a:lnTo>
                  <a:lnTo>
                    <a:pt x="1518" y="1247"/>
                  </a:lnTo>
                  <a:lnTo>
                    <a:pt x="1520" y="1260"/>
                  </a:lnTo>
                  <a:lnTo>
                    <a:pt x="1523" y="1273"/>
                  </a:lnTo>
                  <a:lnTo>
                    <a:pt x="1527" y="1287"/>
                  </a:lnTo>
                  <a:lnTo>
                    <a:pt x="1530" y="1298"/>
                  </a:lnTo>
                  <a:lnTo>
                    <a:pt x="1536" y="1309"/>
                  </a:lnTo>
                  <a:lnTo>
                    <a:pt x="1541" y="1318"/>
                  </a:lnTo>
                  <a:lnTo>
                    <a:pt x="1547" y="1322"/>
                  </a:lnTo>
                  <a:lnTo>
                    <a:pt x="1554" y="1329"/>
                  </a:lnTo>
                  <a:lnTo>
                    <a:pt x="1565" y="1336"/>
                  </a:lnTo>
                  <a:lnTo>
                    <a:pt x="1576" y="1343"/>
                  </a:lnTo>
                  <a:lnTo>
                    <a:pt x="1589" y="1351"/>
                  </a:lnTo>
                  <a:lnTo>
                    <a:pt x="1601" y="1356"/>
                  </a:lnTo>
                  <a:lnTo>
                    <a:pt x="1614" y="1358"/>
                  </a:lnTo>
                  <a:lnTo>
                    <a:pt x="1625" y="1358"/>
                  </a:lnTo>
                  <a:lnTo>
                    <a:pt x="1636" y="1354"/>
                  </a:lnTo>
                  <a:lnTo>
                    <a:pt x="1650" y="1347"/>
                  </a:lnTo>
                  <a:lnTo>
                    <a:pt x="1670" y="1340"/>
                  </a:lnTo>
                  <a:lnTo>
                    <a:pt x="1692" y="1333"/>
                  </a:lnTo>
                  <a:lnTo>
                    <a:pt x="1712" y="1324"/>
                  </a:lnTo>
                  <a:lnTo>
                    <a:pt x="1732" y="1316"/>
                  </a:lnTo>
                  <a:lnTo>
                    <a:pt x="1748" y="1309"/>
                  </a:lnTo>
                  <a:lnTo>
                    <a:pt x="1759" y="1305"/>
                  </a:lnTo>
                  <a:lnTo>
                    <a:pt x="1768" y="1302"/>
                  </a:lnTo>
                  <a:lnTo>
                    <a:pt x="1779" y="1298"/>
                  </a:lnTo>
                  <a:lnTo>
                    <a:pt x="1790" y="1294"/>
                  </a:lnTo>
                  <a:lnTo>
                    <a:pt x="1801" y="1289"/>
                  </a:lnTo>
                  <a:lnTo>
                    <a:pt x="1812" y="1282"/>
                  </a:lnTo>
                  <a:lnTo>
                    <a:pt x="1823" y="1275"/>
                  </a:lnTo>
                  <a:lnTo>
                    <a:pt x="1832" y="1265"/>
                  </a:lnTo>
                  <a:lnTo>
                    <a:pt x="1837" y="1255"/>
                  </a:lnTo>
                  <a:lnTo>
                    <a:pt x="1841" y="1245"/>
                  </a:lnTo>
                  <a:lnTo>
                    <a:pt x="1844" y="1235"/>
                  </a:lnTo>
                  <a:lnTo>
                    <a:pt x="1846" y="1226"/>
                  </a:lnTo>
                  <a:lnTo>
                    <a:pt x="1850" y="1215"/>
                  </a:lnTo>
                  <a:lnTo>
                    <a:pt x="1852" y="1204"/>
                  </a:lnTo>
                  <a:lnTo>
                    <a:pt x="1854" y="1193"/>
                  </a:lnTo>
                  <a:lnTo>
                    <a:pt x="1854" y="1184"/>
                  </a:lnTo>
                  <a:lnTo>
                    <a:pt x="1855" y="1173"/>
                  </a:lnTo>
                  <a:lnTo>
                    <a:pt x="1850" y="1106"/>
                  </a:lnTo>
                  <a:lnTo>
                    <a:pt x="1848" y="1106"/>
                  </a:lnTo>
                  <a:lnTo>
                    <a:pt x="1844" y="1104"/>
                  </a:lnTo>
                  <a:lnTo>
                    <a:pt x="1837" y="1102"/>
                  </a:lnTo>
                  <a:lnTo>
                    <a:pt x="1828" y="1100"/>
                  </a:lnTo>
                  <a:lnTo>
                    <a:pt x="1821" y="1097"/>
                  </a:lnTo>
                  <a:lnTo>
                    <a:pt x="1812" y="1093"/>
                  </a:lnTo>
                  <a:lnTo>
                    <a:pt x="1806" y="1088"/>
                  </a:lnTo>
                  <a:lnTo>
                    <a:pt x="1801" y="1079"/>
                  </a:lnTo>
                  <a:lnTo>
                    <a:pt x="1799" y="1071"/>
                  </a:lnTo>
                  <a:lnTo>
                    <a:pt x="1799" y="1064"/>
                  </a:lnTo>
                  <a:lnTo>
                    <a:pt x="1797" y="1057"/>
                  </a:lnTo>
                  <a:lnTo>
                    <a:pt x="1797" y="1051"/>
                  </a:lnTo>
                  <a:lnTo>
                    <a:pt x="1799" y="1044"/>
                  </a:lnTo>
                  <a:lnTo>
                    <a:pt x="1799" y="1039"/>
                  </a:lnTo>
                  <a:lnTo>
                    <a:pt x="1799" y="1033"/>
                  </a:lnTo>
                  <a:lnTo>
                    <a:pt x="1799" y="1026"/>
                  </a:lnTo>
                  <a:lnTo>
                    <a:pt x="1799" y="1013"/>
                  </a:lnTo>
                  <a:lnTo>
                    <a:pt x="1801" y="1002"/>
                  </a:lnTo>
                  <a:lnTo>
                    <a:pt x="1805" y="993"/>
                  </a:lnTo>
                  <a:lnTo>
                    <a:pt x="1810" y="986"/>
                  </a:lnTo>
                  <a:lnTo>
                    <a:pt x="1815" y="979"/>
                  </a:lnTo>
                  <a:lnTo>
                    <a:pt x="1823" y="971"/>
                  </a:lnTo>
                  <a:lnTo>
                    <a:pt x="1832" y="966"/>
                  </a:lnTo>
                  <a:lnTo>
                    <a:pt x="1841" y="959"/>
                  </a:lnTo>
                  <a:lnTo>
                    <a:pt x="1863" y="950"/>
                  </a:lnTo>
                  <a:lnTo>
                    <a:pt x="1890" y="937"/>
                  </a:lnTo>
                  <a:lnTo>
                    <a:pt x="1921" y="924"/>
                  </a:lnTo>
                  <a:lnTo>
                    <a:pt x="1957" y="910"/>
                  </a:lnTo>
                  <a:lnTo>
                    <a:pt x="1995" y="892"/>
                  </a:lnTo>
                  <a:lnTo>
                    <a:pt x="2039" y="872"/>
                  </a:lnTo>
                  <a:lnTo>
                    <a:pt x="2086" y="852"/>
                  </a:lnTo>
                  <a:lnTo>
                    <a:pt x="2135" y="830"/>
                  </a:lnTo>
                  <a:lnTo>
                    <a:pt x="2187" y="806"/>
                  </a:lnTo>
                  <a:lnTo>
                    <a:pt x="2238" y="781"/>
                  </a:lnTo>
                  <a:lnTo>
                    <a:pt x="2291" y="752"/>
                  </a:lnTo>
                  <a:lnTo>
                    <a:pt x="2342" y="723"/>
                  </a:lnTo>
                  <a:lnTo>
                    <a:pt x="2385" y="692"/>
                  </a:lnTo>
                  <a:lnTo>
                    <a:pt x="2422" y="667"/>
                  </a:lnTo>
                  <a:lnTo>
                    <a:pt x="2451" y="643"/>
                  </a:lnTo>
                  <a:lnTo>
                    <a:pt x="2476" y="621"/>
                  </a:lnTo>
                  <a:lnTo>
                    <a:pt x="2498" y="601"/>
                  </a:lnTo>
                  <a:lnTo>
                    <a:pt x="2518" y="579"/>
                  </a:lnTo>
                  <a:lnTo>
                    <a:pt x="2540" y="558"/>
                  </a:lnTo>
                  <a:lnTo>
                    <a:pt x="2561" y="534"/>
                  </a:lnTo>
                  <a:lnTo>
                    <a:pt x="2574" y="521"/>
                  </a:lnTo>
                  <a:lnTo>
                    <a:pt x="2583" y="509"/>
                  </a:lnTo>
                  <a:lnTo>
                    <a:pt x="2590" y="498"/>
                  </a:lnTo>
                  <a:lnTo>
                    <a:pt x="2596" y="485"/>
                  </a:lnTo>
                  <a:lnTo>
                    <a:pt x="2599" y="474"/>
                  </a:lnTo>
                  <a:lnTo>
                    <a:pt x="2603" y="461"/>
                  </a:lnTo>
                  <a:lnTo>
                    <a:pt x="2603" y="451"/>
                  </a:lnTo>
                  <a:lnTo>
                    <a:pt x="2603" y="438"/>
                  </a:lnTo>
                  <a:lnTo>
                    <a:pt x="2599" y="412"/>
                  </a:lnTo>
                  <a:lnTo>
                    <a:pt x="2590" y="387"/>
                  </a:lnTo>
                  <a:lnTo>
                    <a:pt x="2580" y="362"/>
                  </a:lnTo>
                  <a:lnTo>
                    <a:pt x="2569" y="333"/>
                  </a:lnTo>
                  <a:lnTo>
                    <a:pt x="2561" y="318"/>
                  </a:lnTo>
                  <a:lnTo>
                    <a:pt x="2554" y="305"/>
                  </a:lnTo>
                  <a:lnTo>
                    <a:pt x="2547" y="294"/>
                  </a:lnTo>
                  <a:lnTo>
                    <a:pt x="2540" y="284"/>
                  </a:lnTo>
                  <a:lnTo>
                    <a:pt x="2530" y="275"/>
                  </a:lnTo>
                  <a:lnTo>
                    <a:pt x="2521" y="265"/>
                  </a:lnTo>
                  <a:lnTo>
                    <a:pt x="2512" y="258"/>
                  </a:lnTo>
                  <a:lnTo>
                    <a:pt x="2500" y="251"/>
                  </a:lnTo>
                  <a:lnTo>
                    <a:pt x="2489" y="245"/>
                  </a:lnTo>
                  <a:lnTo>
                    <a:pt x="2474" y="240"/>
                  </a:lnTo>
                  <a:lnTo>
                    <a:pt x="2460" y="235"/>
                  </a:lnTo>
                  <a:lnTo>
                    <a:pt x="2443" y="231"/>
                  </a:lnTo>
                  <a:lnTo>
                    <a:pt x="2407" y="222"/>
                  </a:lnTo>
                  <a:lnTo>
                    <a:pt x="2362" y="215"/>
                  </a:lnTo>
                  <a:lnTo>
                    <a:pt x="2324" y="207"/>
                  </a:lnTo>
                  <a:lnTo>
                    <a:pt x="2298" y="202"/>
                  </a:lnTo>
                  <a:lnTo>
                    <a:pt x="2284" y="198"/>
                  </a:lnTo>
                  <a:lnTo>
                    <a:pt x="2273" y="196"/>
                  </a:lnTo>
                  <a:lnTo>
                    <a:pt x="2264" y="198"/>
                  </a:lnTo>
                  <a:lnTo>
                    <a:pt x="2251" y="204"/>
                  </a:lnTo>
                  <a:lnTo>
                    <a:pt x="2227" y="213"/>
                  </a:lnTo>
                  <a:lnTo>
                    <a:pt x="2193" y="227"/>
                  </a:lnTo>
                  <a:lnTo>
                    <a:pt x="2149" y="242"/>
                  </a:lnTo>
                  <a:lnTo>
                    <a:pt x="2111" y="256"/>
                  </a:lnTo>
                  <a:lnTo>
                    <a:pt x="2075" y="269"/>
                  </a:lnTo>
                  <a:lnTo>
                    <a:pt x="2042" y="280"/>
                  </a:lnTo>
                  <a:lnTo>
                    <a:pt x="2011" y="289"/>
                  </a:lnTo>
                  <a:lnTo>
                    <a:pt x="1982" y="294"/>
                  </a:lnTo>
                  <a:lnTo>
                    <a:pt x="1955" y="300"/>
                  </a:lnTo>
                  <a:lnTo>
                    <a:pt x="1932" y="304"/>
                  </a:lnTo>
                  <a:lnTo>
                    <a:pt x="1910" y="304"/>
                  </a:lnTo>
                  <a:lnTo>
                    <a:pt x="1895" y="302"/>
                  </a:lnTo>
                  <a:lnTo>
                    <a:pt x="1884" y="298"/>
                  </a:lnTo>
                  <a:lnTo>
                    <a:pt x="1879" y="294"/>
                  </a:lnTo>
                  <a:lnTo>
                    <a:pt x="1875" y="289"/>
                  </a:lnTo>
                  <a:lnTo>
                    <a:pt x="1873" y="285"/>
                  </a:lnTo>
                  <a:lnTo>
                    <a:pt x="1875" y="284"/>
                  </a:lnTo>
                  <a:lnTo>
                    <a:pt x="1875" y="282"/>
                  </a:lnTo>
                  <a:lnTo>
                    <a:pt x="1915" y="226"/>
                  </a:ln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366" name="Freeform 54">
              <a:extLst>
                <a:ext uri="{FF2B5EF4-FFF2-40B4-BE49-F238E27FC236}">
                  <a16:creationId xmlns:a16="http://schemas.microsoft.com/office/drawing/2014/main" id="{0F8CCE22-3C5E-4A0B-9203-7BFC2041BBE3}"/>
                </a:ext>
              </a:extLst>
            </p:cNvPr>
            <p:cNvSpPr>
              <a:spLocks/>
            </p:cNvSpPr>
            <p:nvPr/>
          </p:nvSpPr>
          <p:spPr bwMode="auto">
            <a:xfrm>
              <a:off x="4080" y="3104"/>
              <a:ext cx="1302" cy="678"/>
            </a:xfrm>
            <a:custGeom>
              <a:avLst/>
              <a:gdLst>
                <a:gd name="T0" fmla="*/ 1633 w 2604"/>
                <a:gd name="T1" fmla="*/ 313 h 1356"/>
                <a:gd name="T2" fmla="*/ 1531 w 2604"/>
                <a:gd name="T3" fmla="*/ 345 h 1356"/>
                <a:gd name="T4" fmla="*/ 1481 w 2604"/>
                <a:gd name="T5" fmla="*/ 298 h 1356"/>
                <a:gd name="T6" fmla="*/ 1412 w 2604"/>
                <a:gd name="T7" fmla="*/ 264 h 1356"/>
                <a:gd name="T8" fmla="*/ 1178 w 2604"/>
                <a:gd name="T9" fmla="*/ 294 h 1356"/>
                <a:gd name="T10" fmla="*/ 947 w 2604"/>
                <a:gd name="T11" fmla="*/ 327 h 1356"/>
                <a:gd name="T12" fmla="*/ 697 w 2604"/>
                <a:gd name="T13" fmla="*/ 244 h 1356"/>
                <a:gd name="T14" fmla="*/ 644 w 2604"/>
                <a:gd name="T15" fmla="*/ 209 h 1356"/>
                <a:gd name="T16" fmla="*/ 609 w 2604"/>
                <a:gd name="T17" fmla="*/ 91 h 1356"/>
                <a:gd name="T18" fmla="*/ 557 w 2604"/>
                <a:gd name="T19" fmla="*/ 24 h 1356"/>
                <a:gd name="T20" fmla="*/ 488 w 2604"/>
                <a:gd name="T21" fmla="*/ 0 h 1356"/>
                <a:gd name="T22" fmla="*/ 288 w 2604"/>
                <a:gd name="T23" fmla="*/ 35 h 1356"/>
                <a:gd name="T24" fmla="*/ 272 w 2604"/>
                <a:gd name="T25" fmla="*/ 40 h 1356"/>
                <a:gd name="T26" fmla="*/ 450 w 2604"/>
                <a:gd name="T27" fmla="*/ 31 h 1356"/>
                <a:gd name="T28" fmla="*/ 517 w 2604"/>
                <a:gd name="T29" fmla="*/ 37 h 1356"/>
                <a:gd name="T30" fmla="*/ 551 w 2604"/>
                <a:gd name="T31" fmla="*/ 113 h 1356"/>
                <a:gd name="T32" fmla="*/ 582 w 2604"/>
                <a:gd name="T33" fmla="*/ 233 h 1356"/>
                <a:gd name="T34" fmla="*/ 635 w 2604"/>
                <a:gd name="T35" fmla="*/ 291 h 1356"/>
                <a:gd name="T36" fmla="*/ 677 w 2604"/>
                <a:gd name="T37" fmla="*/ 382 h 1356"/>
                <a:gd name="T38" fmla="*/ 473 w 2604"/>
                <a:gd name="T39" fmla="*/ 425 h 1356"/>
                <a:gd name="T40" fmla="*/ 317 w 2604"/>
                <a:gd name="T41" fmla="*/ 478 h 1356"/>
                <a:gd name="T42" fmla="*/ 214 w 2604"/>
                <a:gd name="T43" fmla="*/ 579 h 1356"/>
                <a:gd name="T44" fmla="*/ 72 w 2604"/>
                <a:gd name="T45" fmla="*/ 705 h 1356"/>
                <a:gd name="T46" fmla="*/ 12 w 2604"/>
                <a:gd name="T47" fmla="*/ 814 h 1356"/>
                <a:gd name="T48" fmla="*/ 5 w 2604"/>
                <a:gd name="T49" fmla="*/ 959 h 1356"/>
                <a:gd name="T50" fmla="*/ 65 w 2604"/>
                <a:gd name="T51" fmla="*/ 1066 h 1356"/>
                <a:gd name="T52" fmla="*/ 199 w 2604"/>
                <a:gd name="T53" fmla="*/ 1187 h 1356"/>
                <a:gd name="T54" fmla="*/ 285 w 2604"/>
                <a:gd name="T55" fmla="*/ 1245 h 1356"/>
                <a:gd name="T56" fmla="*/ 486 w 2604"/>
                <a:gd name="T57" fmla="*/ 1280 h 1356"/>
                <a:gd name="T58" fmla="*/ 829 w 2604"/>
                <a:gd name="T59" fmla="*/ 1285 h 1356"/>
                <a:gd name="T60" fmla="*/ 1014 w 2604"/>
                <a:gd name="T61" fmla="*/ 1238 h 1356"/>
                <a:gd name="T62" fmla="*/ 1241 w 2604"/>
                <a:gd name="T63" fmla="*/ 1184 h 1356"/>
                <a:gd name="T64" fmla="*/ 1479 w 2604"/>
                <a:gd name="T65" fmla="*/ 1186 h 1356"/>
                <a:gd name="T66" fmla="*/ 1517 w 2604"/>
                <a:gd name="T67" fmla="*/ 1213 h 1356"/>
                <a:gd name="T68" fmla="*/ 1526 w 2604"/>
                <a:gd name="T69" fmla="*/ 1285 h 1356"/>
                <a:gd name="T70" fmla="*/ 1564 w 2604"/>
                <a:gd name="T71" fmla="*/ 1334 h 1356"/>
                <a:gd name="T72" fmla="*/ 1635 w 2604"/>
                <a:gd name="T73" fmla="*/ 1353 h 1356"/>
                <a:gd name="T74" fmla="*/ 1749 w 2604"/>
                <a:gd name="T75" fmla="*/ 1307 h 1356"/>
                <a:gd name="T76" fmla="*/ 1813 w 2604"/>
                <a:gd name="T77" fmla="*/ 1280 h 1356"/>
                <a:gd name="T78" fmla="*/ 1847 w 2604"/>
                <a:gd name="T79" fmla="*/ 1224 h 1356"/>
                <a:gd name="T80" fmla="*/ 1851 w 2604"/>
                <a:gd name="T81" fmla="*/ 1104 h 1356"/>
                <a:gd name="T82" fmla="*/ 1813 w 2604"/>
                <a:gd name="T83" fmla="*/ 1091 h 1356"/>
                <a:gd name="T84" fmla="*/ 1798 w 2604"/>
                <a:gd name="T85" fmla="*/ 1049 h 1356"/>
                <a:gd name="T86" fmla="*/ 1802 w 2604"/>
                <a:gd name="T87" fmla="*/ 1002 h 1356"/>
                <a:gd name="T88" fmla="*/ 1842 w 2604"/>
                <a:gd name="T89" fmla="*/ 957 h 1356"/>
                <a:gd name="T90" fmla="*/ 2040 w 2604"/>
                <a:gd name="T91" fmla="*/ 870 h 1356"/>
                <a:gd name="T92" fmla="*/ 2341 w 2604"/>
                <a:gd name="T93" fmla="*/ 721 h 1356"/>
                <a:gd name="T94" fmla="*/ 2519 w 2604"/>
                <a:gd name="T95" fmla="*/ 578 h 1356"/>
                <a:gd name="T96" fmla="*/ 2597 w 2604"/>
                <a:gd name="T97" fmla="*/ 483 h 1356"/>
                <a:gd name="T98" fmla="*/ 2591 w 2604"/>
                <a:gd name="T99" fmla="*/ 385 h 1356"/>
                <a:gd name="T100" fmla="*/ 2541 w 2604"/>
                <a:gd name="T101" fmla="*/ 282 h 1356"/>
                <a:gd name="T102" fmla="*/ 2475 w 2604"/>
                <a:gd name="T103" fmla="*/ 238 h 1356"/>
                <a:gd name="T104" fmla="*/ 2299 w 2604"/>
                <a:gd name="T105" fmla="*/ 200 h 1356"/>
                <a:gd name="T106" fmla="*/ 2194 w 2604"/>
                <a:gd name="T107" fmla="*/ 226 h 1356"/>
                <a:gd name="T108" fmla="*/ 1983 w 2604"/>
                <a:gd name="T109" fmla="*/ 294 h 1356"/>
                <a:gd name="T110" fmla="*/ 1880 w 2604"/>
                <a:gd name="T111" fmla="*/ 293 h 1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04" h="1356">
                  <a:moveTo>
                    <a:pt x="1731" y="240"/>
                  </a:moveTo>
                  <a:lnTo>
                    <a:pt x="1724" y="245"/>
                  </a:lnTo>
                  <a:lnTo>
                    <a:pt x="1708" y="260"/>
                  </a:lnTo>
                  <a:lnTo>
                    <a:pt x="1682" y="280"/>
                  </a:lnTo>
                  <a:lnTo>
                    <a:pt x="1651" y="302"/>
                  </a:lnTo>
                  <a:lnTo>
                    <a:pt x="1633" y="313"/>
                  </a:lnTo>
                  <a:lnTo>
                    <a:pt x="1617" y="322"/>
                  </a:lnTo>
                  <a:lnTo>
                    <a:pt x="1599" y="331"/>
                  </a:lnTo>
                  <a:lnTo>
                    <a:pt x="1580" y="338"/>
                  </a:lnTo>
                  <a:lnTo>
                    <a:pt x="1564" y="343"/>
                  </a:lnTo>
                  <a:lnTo>
                    <a:pt x="1548" y="345"/>
                  </a:lnTo>
                  <a:lnTo>
                    <a:pt x="1531" y="345"/>
                  </a:lnTo>
                  <a:lnTo>
                    <a:pt x="1519" y="342"/>
                  </a:lnTo>
                  <a:lnTo>
                    <a:pt x="1506" y="336"/>
                  </a:lnTo>
                  <a:lnTo>
                    <a:pt x="1499" y="329"/>
                  </a:lnTo>
                  <a:lnTo>
                    <a:pt x="1492" y="322"/>
                  </a:lnTo>
                  <a:lnTo>
                    <a:pt x="1488" y="314"/>
                  </a:lnTo>
                  <a:lnTo>
                    <a:pt x="1481" y="298"/>
                  </a:lnTo>
                  <a:lnTo>
                    <a:pt x="1473" y="284"/>
                  </a:lnTo>
                  <a:lnTo>
                    <a:pt x="1466" y="278"/>
                  </a:lnTo>
                  <a:lnTo>
                    <a:pt x="1459" y="273"/>
                  </a:lnTo>
                  <a:lnTo>
                    <a:pt x="1446" y="267"/>
                  </a:lnTo>
                  <a:lnTo>
                    <a:pt x="1432" y="264"/>
                  </a:lnTo>
                  <a:lnTo>
                    <a:pt x="1412" y="264"/>
                  </a:lnTo>
                  <a:lnTo>
                    <a:pt x="1386" y="264"/>
                  </a:lnTo>
                  <a:lnTo>
                    <a:pt x="1355" y="265"/>
                  </a:lnTo>
                  <a:lnTo>
                    <a:pt x="1317" y="271"/>
                  </a:lnTo>
                  <a:lnTo>
                    <a:pt x="1259" y="278"/>
                  </a:lnTo>
                  <a:lnTo>
                    <a:pt x="1214" y="287"/>
                  </a:lnTo>
                  <a:lnTo>
                    <a:pt x="1178" y="294"/>
                  </a:lnTo>
                  <a:lnTo>
                    <a:pt x="1147" y="302"/>
                  </a:lnTo>
                  <a:lnTo>
                    <a:pt x="1116" y="309"/>
                  </a:lnTo>
                  <a:lnTo>
                    <a:pt x="1080" y="318"/>
                  </a:lnTo>
                  <a:lnTo>
                    <a:pt x="1036" y="327"/>
                  </a:lnTo>
                  <a:lnTo>
                    <a:pt x="980" y="340"/>
                  </a:lnTo>
                  <a:lnTo>
                    <a:pt x="947" y="327"/>
                  </a:lnTo>
                  <a:lnTo>
                    <a:pt x="907" y="314"/>
                  </a:lnTo>
                  <a:lnTo>
                    <a:pt x="860" y="298"/>
                  </a:lnTo>
                  <a:lnTo>
                    <a:pt x="813" y="282"/>
                  </a:lnTo>
                  <a:lnTo>
                    <a:pt x="766" y="267"/>
                  </a:lnTo>
                  <a:lnTo>
                    <a:pt x="726" y="253"/>
                  </a:lnTo>
                  <a:lnTo>
                    <a:pt x="697" y="244"/>
                  </a:lnTo>
                  <a:lnTo>
                    <a:pt x="680" y="236"/>
                  </a:lnTo>
                  <a:lnTo>
                    <a:pt x="673" y="233"/>
                  </a:lnTo>
                  <a:lnTo>
                    <a:pt x="664" y="231"/>
                  </a:lnTo>
                  <a:lnTo>
                    <a:pt x="657" y="227"/>
                  </a:lnTo>
                  <a:lnTo>
                    <a:pt x="649" y="220"/>
                  </a:lnTo>
                  <a:lnTo>
                    <a:pt x="644" y="209"/>
                  </a:lnTo>
                  <a:lnTo>
                    <a:pt x="637" y="195"/>
                  </a:lnTo>
                  <a:lnTo>
                    <a:pt x="629" y="171"/>
                  </a:lnTo>
                  <a:lnTo>
                    <a:pt x="624" y="140"/>
                  </a:lnTo>
                  <a:lnTo>
                    <a:pt x="620" y="122"/>
                  </a:lnTo>
                  <a:lnTo>
                    <a:pt x="615" y="106"/>
                  </a:lnTo>
                  <a:lnTo>
                    <a:pt x="609" y="91"/>
                  </a:lnTo>
                  <a:lnTo>
                    <a:pt x="602" y="77"/>
                  </a:lnTo>
                  <a:lnTo>
                    <a:pt x="595" y="64"/>
                  </a:lnTo>
                  <a:lnTo>
                    <a:pt x="586" y="51"/>
                  </a:lnTo>
                  <a:lnTo>
                    <a:pt x="577" y="42"/>
                  </a:lnTo>
                  <a:lnTo>
                    <a:pt x="566" y="31"/>
                  </a:lnTo>
                  <a:lnTo>
                    <a:pt x="557" y="24"/>
                  </a:lnTo>
                  <a:lnTo>
                    <a:pt x="546" y="17"/>
                  </a:lnTo>
                  <a:lnTo>
                    <a:pt x="533" y="11"/>
                  </a:lnTo>
                  <a:lnTo>
                    <a:pt x="522" y="6"/>
                  </a:lnTo>
                  <a:lnTo>
                    <a:pt x="511" y="2"/>
                  </a:lnTo>
                  <a:lnTo>
                    <a:pt x="501" y="0"/>
                  </a:lnTo>
                  <a:lnTo>
                    <a:pt x="488" y="0"/>
                  </a:lnTo>
                  <a:lnTo>
                    <a:pt x="477" y="0"/>
                  </a:lnTo>
                  <a:lnTo>
                    <a:pt x="450" y="2"/>
                  </a:lnTo>
                  <a:lnTo>
                    <a:pt x="413" y="10"/>
                  </a:lnTo>
                  <a:lnTo>
                    <a:pt x="372" y="17"/>
                  </a:lnTo>
                  <a:lnTo>
                    <a:pt x="328" y="26"/>
                  </a:lnTo>
                  <a:lnTo>
                    <a:pt x="288" y="35"/>
                  </a:lnTo>
                  <a:lnTo>
                    <a:pt x="256" y="42"/>
                  </a:lnTo>
                  <a:lnTo>
                    <a:pt x="232" y="48"/>
                  </a:lnTo>
                  <a:lnTo>
                    <a:pt x="223" y="49"/>
                  </a:lnTo>
                  <a:lnTo>
                    <a:pt x="230" y="48"/>
                  </a:lnTo>
                  <a:lnTo>
                    <a:pt x="246" y="44"/>
                  </a:lnTo>
                  <a:lnTo>
                    <a:pt x="272" y="40"/>
                  </a:lnTo>
                  <a:lnTo>
                    <a:pt x="303" y="37"/>
                  </a:lnTo>
                  <a:lnTo>
                    <a:pt x="335" y="33"/>
                  </a:lnTo>
                  <a:lnTo>
                    <a:pt x="370" y="30"/>
                  </a:lnTo>
                  <a:lnTo>
                    <a:pt x="401" y="28"/>
                  </a:lnTo>
                  <a:lnTo>
                    <a:pt x="428" y="30"/>
                  </a:lnTo>
                  <a:lnTo>
                    <a:pt x="450" y="31"/>
                  </a:lnTo>
                  <a:lnTo>
                    <a:pt x="468" y="30"/>
                  </a:lnTo>
                  <a:lnTo>
                    <a:pt x="484" y="30"/>
                  </a:lnTo>
                  <a:lnTo>
                    <a:pt x="499" y="30"/>
                  </a:lnTo>
                  <a:lnTo>
                    <a:pt x="504" y="31"/>
                  </a:lnTo>
                  <a:lnTo>
                    <a:pt x="511" y="33"/>
                  </a:lnTo>
                  <a:lnTo>
                    <a:pt x="517" y="37"/>
                  </a:lnTo>
                  <a:lnTo>
                    <a:pt x="522" y="42"/>
                  </a:lnTo>
                  <a:lnTo>
                    <a:pt x="528" y="49"/>
                  </a:lnTo>
                  <a:lnTo>
                    <a:pt x="533" y="59"/>
                  </a:lnTo>
                  <a:lnTo>
                    <a:pt x="539" y="71"/>
                  </a:lnTo>
                  <a:lnTo>
                    <a:pt x="544" y="84"/>
                  </a:lnTo>
                  <a:lnTo>
                    <a:pt x="551" y="113"/>
                  </a:lnTo>
                  <a:lnTo>
                    <a:pt x="557" y="138"/>
                  </a:lnTo>
                  <a:lnTo>
                    <a:pt x="560" y="162"/>
                  </a:lnTo>
                  <a:lnTo>
                    <a:pt x="564" y="184"/>
                  </a:lnTo>
                  <a:lnTo>
                    <a:pt x="568" y="204"/>
                  </a:lnTo>
                  <a:lnTo>
                    <a:pt x="575" y="222"/>
                  </a:lnTo>
                  <a:lnTo>
                    <a:pt x="582" y="233"/>
                  </a:lnTo>
                  <a:lnTo>
                    <a:pt x="588" y="242"/>
                  </a:lnTo>
                  <a:lnTo>
                    <a:pt x="597" y="251"/>
                  </a:lnTo>
                  <a:lnTo>
                    <a:pt x="608" y="260"/>
                  </a:lnTo>
                  <a:lnTo>
                    <a:pt x="619" y="269"/>
                  </a:lnTo>
                  <a:lnTo>
                    <a:pt x="628" y="280"/>
                  </a:lnTo>
                  <a:lnTo>
                    <a:pt x="635" y="291"/>
                  </a:lnTo>
                  <a:lnTo>
                    <a:pt x="640" y="302"/>
                  </a:lnTo>
                  <a:lnTo>
                    <a:pt x="651" y="322"/>
                  </a:lnTo>
                  <a:lnTo>
                    <a:pt x="658" y="342"/>
                  </a:lnTo>
                  <a:lnTo>
                    <a:pt x="666" y="360"/>
                  </a:lnTo>
                  <a:lnTo>
                    <a:pt x="673" y="376"/>
                  </a:lnTo>
                  <a:lnTo>
                    <a:pt x="677" y="382"/>
                  </a:lnTo>
                  <a:lnTo>
                    <a:pt x="680" y="387"/>
                  </a:lnTo>
                  <a:lnTo>
                    <a:pt x="686" y="391"/>
                  </a:lnTo>
                  <a:lnTo>
                    <a:pt x="693" y="392"/>
                  </a:lnTo>
                  <a:lnTo>
                    <a:pt x="608" y="405"/>
                  </a:lnTo>
                  <a:lnTo>
                    <a:pt x="535" y="416"/>
                  </a:lnTo>
                  <a:lnTo>
                    <a:pt x="473" y="425"/>
                  </a:lnTo>
                  <a:lnTo>
                    <a:pt x="419" y="436"/>
                  </a:lnTo>
                  <a:lnTo>
                    <a:pt x="395" y="441"/>
                  </a:lnTo>
                  <a:lnTo>
                    <a:pt x="374" y="449"/>
                  </a:lnTo>
                  <a:lnTo>
                    <a:pt x="354" y="458"/>
                  </a:lnTo>
                  <a:lnTo>
                    <a:pt x="334" y="467"/>
                  </a:lnTo>
                  <a:lnTo>
                    <a:pt x="317" y="478"/>
                  </a:lnTo>
                  <a:lnTo>
                    <a:pt x="299" y="490"/>
                  </a:lnTo>
                  <a:lnTo>
                    <a:pt x="285" y="505"/>
                  </a:lnTo>
                  <a:lnTo>
                    <a:pt x="268" y="521"/>
                  </a:lnTo>
                  <a:lnTo>
                    <a:pt x="252" y="541"/>
                  </a:lnTo>
                  <a:lnTo>
                    <a:pt x="234" y="561"/>
                  </a:lnTo>
                  <a:lnTo>
                    <a:pt x="214" y="579"/>
                  </a:lnTo>
                  <a:lnTo>
                    <a:pt x="196" y="596"/>
                  </a:lnTo>
                  <a:lnTo>
                    <a:pt x="158" y="628"/>
                  </a:lnTo>
                  <a:lnTo>
                    <a:pt x="121" y="657"/>
                  </a:lnTo>
                  <a:lnTo>
                    <a:pt x="105" y="674"/>
                  </a:lnTo>
                  <a:lnTo>
                    <a:pt x="89" y="688"/>
                  </a:lnTo>
                  <a:lnTo>
                    <a:pt x="72" y="705"/>
                  </a:lnTo>
                  <a:lnTo>
                    <a:pt x="60" y="721"/>
                  </a:lnTo>
                  <a:lnTo>
                    <a:pt x="45" y="737"/>
                  </a:lnTo>
                  <a:lnTo>
                    <a:pt x="34" y="754"/>
                  </a:lnTo>
                  <a:lnTo>
                    <a:pt x="25" y="774"/>
                  </a:lnTo>
                  <a:lnTo>
                    <a:pt x="18" y="794"/>
                  </a:lnTo>
                  <a:lnTo>
                    <a:pt x="12" y="814"/>
                  </a:lnTo>
                  <a:lnTo>
                    <a:pt x="7" y="834"/>
                  </a:lnTo>
                  <a:lnTo>
                    <a:pt x="3" y="852"/>
                  </a:lnTo>
                  <a:lnTo>
                    <a:pt x="1" y="870"/>
                  </a:lnTo>
                  <a:lnTo>
                    <a:pt x="0" y="904"/>
                  </a:lnTo>
                  <a:lnTo>
                    <a:pt x="1" y="933"/>
                  </a:lnTo>
                  <a:lnTo>
                    <a:pt x="5" y="959"/>
                  </a:lnTo>
                  <a:lnTo>
                    <a:pt x="7" y="981"/>
                  </a:lnTo>
                  <a:lnTo>
                    <a:pt x="11" y="995"/>
                  </a:lnTo>
                  <a:lnTo>
                    <a:pt x="11" y="1002"/>
                  </a:lnTo>
                  <a:lnTo>
                    <a:pt x="25" y="1026"/>
                  </a:lnTo>
                  <a:lnTo>
                    <a:pt x="45" y="1048"/>
                  </a:lnTo>
                  <a:lnTo>
                    <a:pt x="65" y="1066"/>
                  </a:lnTo>
                  <a:lnTo>
                    <a:pt x="87" y="1086"/>
                  </a:lnTo>
                  <a:lnTo>
                    <a:pt x="110" y="1104"/>
                  </a:lnTo>
                  <a:lnTo>
                    <a:pt x="134" y="1124"/>
                  </a:lnTo>
                  <a:lnTo>
                    <a:pt x="159" y="1147"/>
                  </a:lnTo>
                  <a:lnTo>
                    <a:pt x="187" y="1175"/>
                  </a:lnTo>
                  <a:lnTo>
                    <a:pt x="199" y="1187"/>
                  </a:lnTo>
                  <a:lnTo>
                    <a:pt x="214" y="1200"/>
                  </a:lnTo>
                  <a:lnTo>
                    <a:pt x="226" y="1211"/>
                  </a:lnTo>
                  <a:lnTo>
                    <a:pt x="241" y="1222"/>
                  </a:lnTo>
                  <a:lnTo>
                    <a:pt x="256" y="1231"/>
                  </a:lnTo>
                  <a:lnTo>
                    <a:pt x="270" y="1238"/>
                  </a:lnTo>
                  <a:lnTo>
                    <a:pt x="285" y="1245"/>
                  </a:lnTo>
                  <a:lnTo>
                    <a:pt x="301" y="1251"/>
                  </a:lnTo>
                  <a:lnTo>
                    <a:pt x="332" y="1260"/>
                  </a:lnTo>
                  <a:lnTo>
                    <a:pt x="363" y="1267"/>
                  </a:lnTo>
                  <a:lnTo>
                    <a:pt x="397" y="1273"/>
                  </a:lnTo>
                  <a:lnTo>
                    <a:pt x="432" y="1276"/>
                  </a:lnTo>
                  <a:lnTo>
                    <a:pt x="486" y="1280"/>
                  </a:lnTo>
                  <a:lnTo>
                    <a:pt x="542" y="1284"/>
                  </a:lnTo>
                  <a:lnTo>
                    <a:pt x="600" y="1287"/>
                  </a:lnTo>
                  <a:lnTo>
                    <a:pt x="660" y="1289"/>
                  </a:lnTo>
                  <a:lnTo>
                    <a:pt x="718" y="1291"/>
                  </a:lnTo>
                  <a:lnTo>
                    <a:pt x="775" y="1289"/>
                  </a:lnTo>
                  <a:lnTo>
                    <a:pt x="829" y="1285"/>
                  </a:lnTo>
                  <a:lnTo>
                    <a:pt x="880" y="1278"/>
                  </a:lnTo>
                  <a:lnTo>
                    <a:pt x="903" y="1273"/>
                  </a:lnTo>
                  <a:lnTo>
                    <a:pt x="927" y="1267"/>
                  </a:lnTo>
                  <a:lnTo>
                    <a:pt x="949" y="1260"/>
                  </a:lnTo>
                  <a:lnTo>
                    <a:pt x="971" y="1253"/>
                  </a:lnTo>
                  <a:lnTo>
                    <a:pt x="1014" y="1238"/>
                  </a:lnTo>
                  <a:lnTo>
                    <a:pt x="1060" y="1222"/>
                  </a:lnTo>
                  <a:lnTo>
                    <a:pt x="1105" y="1206"/>
                  </a:lnTo>
                  <a:lnTo>
                    <a:pt x="1156" y="1195"/>
                  </a:lnTo>
                  <a:lnTo>
                    <a:pt x="1183" y="1189"/>
                  </a:lnTo>
                  <a:lnTo>
                    <a:pt x="1210" y="1186"/>
                  </a:lnTo>
                  <a:lnTo>
                    <a:pt x="1241" y="1184"/>
                  </a:lnTo>
                  <a:lnTo>
                    <a:pt x="1274" y="1184"/>
                  </a:lnTo>
                  <a:lnTo>
                    <a:pt x="1335" y="1184"/>
                  </a:lnTo>
                  <a:lnTo>
                    <a:pt x="1388" y="1184"/>
                  </a:lnTo>
                  <a:lnTo>
                    <a:pt x="1432" y="1184"/>
                  </a:lnTo>
                  <a:lnTo>
                    <a:pt x="1466" y="1186"/>
                  </a:lnTo>
                  <a:lnTo>
                    <a:pt x="1479" y="1186"/>
                  </a:lnTo>
                  <a:lnTo>
                    <a:pt x="1492" y="1187"/>
                  </a:lnTo>
                  <a:lnTo>
                    <a:pt x="1501" y="1191"/>
                  </a:lnTo>
                  <a:lnTo>
                    <a:pt x="1508" y="1195"/>
                  </a:lnTo>
                  <a:lnTo>
                    <a:pt x="1513" y="1200"/>
                  </a:lnTo>
                  <a:lnTo>
                    <a:pt x="1515" y="1206"/>
                  </a:lnTo>
                  <a:lnTo>
                    <a:pt x="1517" y="1213"/>
                  </a:lnTo>
                  <a:lnTo>
                    <a:pt x="1515" y="1222"/>
                  </a:lnTo>
                  <a:lnTo>
                    <a:pt x="1515" y="1233"/>
                  </a:lnTo>
                  <a:lnTo>
                    <a:pt x="1517" y="1245"/>
                  </a:lnTo>
                  <a:lnTo>
                    <a:pt x="1521" y="1258"/>
                  </a:lnTo>
                  <a:lnTo>
                    <a:pt x="1522" y="1271"/>
                  </a:lnTo>
                  <a:lnTo>
                    <a:pt x="1526" y="1285"/>
                  </a:lnTo>
                  <a:lnTo>
                    <a:pt x="1531" y="1296"/>
                  </a:lnTo>
                  <a:lnTo>
                    <a:pt x="1537" y="1307"/>
                  </a:lnTo>
                  <a:lnTo>
                    <a:pt x="1542" y="1316"/>
                  </a:lnTo>
                  <a:lnTo>
                    <a:pt x="1548" y="1320"/>
                  </a:lnTo>
                  <a:lnTo>
                    <a:pt x="1555" y="1327"/>
                  </a:lnTo>
                  <a:lnTo>
                    <a:pt x="1564" y="1334"/>
                  </a:lnTo>
                  <a:lnTo>
                    <a:pt x="1577" y="1342"/>
                  </a:lnTo>
                  <a:lnTo>
                    <a:pt x="1590" y="1349"/>
                  </a:lnTo>
                  <a:lnTo>
                    <a:pt x="1602" y="1354"/>
                  </a:lnTo>
                  <a:lnTo>
                    <a:pt x="1615" y="1356"/>
                  </a:lnTo>
                  <a:lnTo>
                    <a:pt x="1626" y="1356"/>
                  </a:lnTo>
                  <a:lnTo>
                    <a:pt x="1635" y="1353"/>
                  </a:lnTo>
                  <a:lnTo>
                    <a:pt x="1651" y="1345"/>
                  </a:lnTo>
                  <a:lnTo>
                    <a:pt x="1671" y="1338"/>
                  </a:lnTo>
                  <a:lnTo>
                    <a:pt x="1693" y="1331"/>
                  </a:lnTo>
                  <a:lnTo>
                    <a:pt x="1713" y="1322"/>
                  </a:lnTo>
                  <a:lnTo>
                    <a:pt x="1733" y="1314"/>
                  </a:lnTo>
                  <a:lnTo>
                    <a:pt x="1749" y="1307"/>
                  </a:lnTo>
                  <a:lnTo>
                    <a:pt x="1758" y="1304"/>
                  </a:lnTo>
                  <a:lnTo>
                    <a:pt x="1769" y="1300"/>
                  </a:lnTo>
                  <a:lnTo>
                    <a:pt x="1778" y="1296"/>
                  </a:lnTo>
                  <a:lnTo>
                    <a:pt x="1791" y="1293"/>
                  </a:lnTo>
                  <a:lnTo>
                    <a:pt x="1802" y="1287"/>
                  </a:lnTo>
                  <a:lnTo>
                    <a:pt x="1813" y="1280"/>
                  </a:lnTo>
                  <a:lnTo>
                    <a:pt x="1824" y="1273"/>
                  </a:lnTo>
                  <a:lnTo>
                    <a:pt x="1833" y="1264"/>
                  </a:lnTo>
                  <a:lnTo>
                    <a:pt x="1838" y="1253"/>
                  </a:lnTo>
                  <a:lnTo>
                    <a:pt x="1842" y="1244"/>
                  </a:lnTo>
                  <a:lnTo>
                    <a:pt x="1845" y="1233"/>
                  </a:lnTo>
                  <a:lnTo>
                    <a:pt x="1847" y="1224"/>
                  </a:lnTo>
                  <a:lnTo>
                    <a:pt x="1849" y="1213"/>
                  </a:lnTo>
                  <a:lnTo>
                    <a:pt x="1853" y="1202"/>
                  </a:lnTo>
                  <a:lnTo>
                    <a:pt x="1853" y="1193"/>
                  </a:lnTo>
                  <a:lnTo>
                    <a:pt x="1855" y="1182"/>
                  </a:lnTo>
                  <a:lnTo>
                    <a:pt x="1856" y="1171"/>
                  </a:lnTo>
                  <a:lnTo>
                    <a:pt x="1851" y="1104"/>
                  </a:lnTo>
                  <a:lnTo>
                    <a:pt x="1849" y="1104"/>
                  </a:lnTo>
                  <a:lnTo>
                    <a:pt x="1845" y="1102"/>
                  </a:lnTo>
                  <a:lnTo>
                    <a:pt x="1838" y="1100"/>
                  </a:lnTo>
                  <a:lnTo>
                    <a:pt x="1829" y="1098"/>
                  </a:lnTo>
                  <a:lnTo>
                    <a:pt x="1820" y="1095"/>
                  </a:lnTo>
                  <a:lnTo>
                    <a:pt x="1813" y="1091"/>
                  </a:lnTo>
                  <a:lnTo>
                    <a:pt x="1806" y="1086"/>
                  </a:lnTo>
                  <a:lnTo>
                    <a:pt x="1802" y="1077"/>
                  </a:lnTo>
                  <a:lnTo>
                    <a:pt x="1800" y="1069"/>
                  </a:lnTo>
                  <a:lnTo>
                    <a:pt x="1798" y="1062"/>
                  </a:lnTo>
                  <a:lnTo>
                    <a:pt x="1798" y="1055"/>
                  </a:lnTo>
                  <a:lnTo>
                    <a:pt x="1798" y="1049"/>
                  </a:lnTo>
                  <a:lnTo>
                    <a:pt x="1798" y="1042"/>
                  </a:lnTo>
                  <a:lnTo>
                    <a:pt x="1800" y="1037"/>
                  </a:lnTo>
                  <a:lnTo>
                    <a:pt x="1800" y="1031"/>
                  </a:lnTo>
                  <a:lnTo>
                    <a:pt x="1800" y="1024"/>
                  </a:lnTo>
                  <a:lnTo>
                    <a:pt x="1800" y="1011"/>
                  </a:lnTo>
                  <a:lnTo>
                    <a:pt x="1802" y="1002"/>
                  </a:lnTo>
                  <a:lnTo>
                    <a:pt x="1806" y="991"/>
                  </a:lnTo>
                  <a:lnTo>
                    <a:pt x="1811" y="984"/>
                  </a:lnTo>
                  <a:lnTo>
                    <a:pt x="1816" y="977"/>
                  </a:lnTo>
                  <a:lnTo>
                    <a:pt x="1824" y="970"/>
                  </a:lnTo>
                  <a:lnTo>
                    <a:pt x="1831" y="964"/>
                  </a:lnTo>
                  <a:lnTo>
                    <a:pt x="1842" y="957"/>
                  </a:lnTo>
                  <a:lnTo>
                    <a:pt x="1864" y="948"/>
                  </a:lnTo>
                  <a:lnTo>
                    <a:pt x="1891" y="935"/>
                  </a:lnTo>
                  <a:lnTo>
                    <a:pt x="1922" y="922"/>
                  </a:lnTo>
                  <a:lnTo>
                    <a:pt x="1956" y="908"/>
                  </a:lnTo>
                  <a:lnTo>
                    <a:pt x="1996" y="890"/>
                  </a:lnTo>
                  <a:lnTo>
                    <a:pt x="2040" y="870"/>
                  </a:lnTo>
                  <a:lnTo>
                    <a:pt x="2087" y="850"/>
                  </a:lnTo>
                  <a:lnTo>
                    <a:pt x="2136" y="828"/>
                  </a:lnTo>
                  <a:lnTo>
                    <a:pt x="2187" y="804"/>
                  </a:lnTo>
                  <a:lnTo>
                    <a:pt x="2239" y="779"/>
                  </a:lnTo>
                  <a:lnTo>
                    <a:pt x="2290" y="750"/>
                  </a:lnTo>
                  <a:lnTo>
                    <a:pt x="2341" y="721"/>
                  </a:lnTo>
                  <a:lnTo>
                    <a:pt x="2386" y="690"/>
                  </a:lnTo>
                  <a:lnTo>
                    <a:pt x="2423" y="665"/>
                  </a:lnTo>
                  <a:lnTo>
                    <a:pt x="2452" y="641"/>
                  </a:lnTo>
                  <a:lnTo>
                    <a:pt x="2477" y="619"/>
                  </a:lnTo>
                  <a:lnTo>
                    <a:pt x="2499" y="599"/>
                  </a:lnTo>
                  <a:lnTo>
                    <a:pt x="2519" y="578"/>
                  </a:lnTo>
                  <a:lnTo>
                    <a:pt x="2539" y="556"/>
                  </a:lnTo>
                  <a:lnTo>
                    <a:pt x="2562" y="532"/>
                  </a:lnTo>
                  <a:lnTo>
                    <a:pt x="2575" y="520"/>
                  </a:lnTo>
                  <a:lnTo>
                    <a:pt x="2584" y="507"/>
                  </a:lnTo>
                  <a:lnTo>
                    <a:pt x="2591" y="496"/>
                  </a:lnTo>
                  <a:lnTo>
                    <a:pt x="2597" y="483"/>
                  </a:lnTo>
                  <a:lnTo>
                    <a:pt x="2600" y="472"/>
                  </a:lnTo>
                  <a:lnTo>
                    <a:pt x="2602" y="460"/>
                  </a:lnTo>
                  <a:lnTo>
                    <a:pt x="2604" y="449"/>
                  </a:lnTo>
                  <a:lnTo>
                    <a:pt x="2604" y="436"/>
                  </a:lnTo>
                  <a:lnTo>
                    <a:pt x="2599" y="411"/>
                  </a:lnTo>
                  <a:lnTo>
                    <a:pt x="2591" y="385"/>
                  </a:lnTo>
                  <a:lnTo>
                    <a:pt x="2581" y="360"/>
                  </a:lnTo>
                  <a:lnTo>
                    <a:pt x="2570" y="331"/>
                  </a:lnTo>
                  <a:lnTo>
                    <a:pt x="2562" y="316"/>
                  </a:lnTo>
                  <a:lnTo>
                    <a:pt x="2555" y="304"/>
                  </a:lnTo>
                  <a:lnTo>
                    <a:pt x="2548" y="293"/>
                  </a:lnTo>
                  <a:lnTo>
                    <a:pt x="2541" y="282"/>
                  </a:lnTo>
                  <a:lnTo>
                    <a:pt x="2531" y="273"/>
                  </a:lnTo>
                  <a:lnTo>
                    <a:pt x="2522" y="264"/>
                  </a:lnTo>
                  <a:lnTo>
                    <a:pt x="2512" y="256"/>
                  </a:lnTo>
                  <a:lnTo>
                    <a:pt x="2501" y="249"/>
                  </a:lnTo>
                  <a:lnTo>
                    <a:pt x="2488" y="244"/>
                  </a:lnTo>
                  <a:lnTo>
                    <a:pt x="2475" y="238"/>
                  </a:lnTo>
                  <a:lnTo>
                    <a:pt x="2461" y="233"/>
                  </a:lnTo>
                  <a:lnTo>
                    <a:pt x="2444" y="229"/>
                  </a:lnTo>
                  <a:lnTo>
                    <a:pt x="2408" y="220"/>
                  </a:lnTo>
                  <a:lnTo>
                    <a:pt x="2363" y="213"/>
                  </a:lnTo>
                  <a:lnTo>
                    <a:pt x="2325" y="206"/>
                  </a:lnTo>
                  <a:lnTo>
                    <a:pt x="2299" y="200"/>
                  </a:lnTo>
                  <a:lnTo>
                    <a:pt x="2285" y="196"/>
                  </a:lnTo>
                  <a:lnTo>
                    <a:pt x="2274" y="195"/>
                  </a:lnTo>
                  <a:lnTo>
                    <a:pt x="2265" y="198"/>
                  </a:lnTo>
                  <a:lnTo>
                    <a:pt x="2252" y="202"/>
                  </a:lnTo>
                  <a:lnTo>
                    <a:pt x="2228" y="213"/>
                  </a:lnTo>
                  <a:lnTo>
                    <a:pt x="2194" y="226"/>
                  </a:lnTo>
                  <a:lnTo>
                    <a:pt x="2150" y="240"/>
                  </a:lnTo>
                  <a:lnTo>
                    <a:pt x="2112" y="255"/>
                  </a:lnTo>
                  <a:lnTo>
                    <a:pt x="2076" y="267"/>
                  </a:lnTo>
                  <a:lnTo>
                    <a:pt x="2043" y="278"/>
                  </a:lnTo>
                  <a:lnTo>
                    <a:pt x="2012" y="287"/>
                  </a:lnTo>
                  <a:lnTo>
                    <a:pt x="1983" y="294"/>
                  </a:lnTo>
                  <a:lnTo>
                    <a:pt x="1956" y="298"/>
                  </a:lnTo>
                  <a:lnTo>
                    <a:pt x="1931" y="302"/>
                  </a:lnTo>
                  <a:lnTo>
                    <a:pt x="1911" y="302"/>
                  </a:lnTo>
                  <a:lnTo>
                    <a:pt x="1896" y="300"/>
                  </a:lnTo>
                  <a:lnTo>
                    <a:pt x="1885" y="296"/>
                  </a:lnTo>
                  <a:lnTo>
                    <a:pt x="1880" y="293"/>
                  </a:lnTo>
                  <a:lnTo>
                    <a:pt x="1876" y="287"/>
                  </a:lnTo>
                  <a:lnTo>
                    <a:pt x="1874" y="284"/>
                  </a:lnTo>
                  <a:lnTo>
                    <a:pt x="1874" y="282"/>
                  </a:lnTo>
                  <a:lnTo>
                    <a:pt x="1874" y="280"/>
                  </a:lnTo>
                  <a:lnTo>
                    <a:pt x="1914" y="22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476" name="Line 164">
              <a:extLst>
                <a:ext uri="{FF2B5EF4-FFF2-40B4-BE49-F238E27FC236}">
                  <a16:creationId xmlns:a16="http://schemas.microsoft.com/office/drawing/2014/main" id="{6B26518C-58E1-4673-8440-439887F5DAD4}"/>
                </a:ext>
              </a:extLst>
            </p:cNvPr>
            <p:cNvSpPr>
              <a:spLocks noChangeShapeType="1"/>
            </p:cNvSpPr>
            <p:nvPr/>
          </p:nvSpPr>
          <p:spPr bwMode="auto">
            <a:xfrm flipH="1">
              <a:off x="4838" y="3656"/>
              <a:ext cx="168" cy="5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77" name="Line 165">
              <a:extLst>
                <a:ext uri="{FF2B5EF4-FFF2-40B4-BE49-F238E27FC236}">
                  <a16:creationId xmlns:a16="http://schemas.microsoft.com/office/drawing/2014/main" id="{BE61CDEA-3AC4-45E5-86E2-248E071DDF4D}"/>
                </a:ext>
              </a:extLst>
            </p:cNvPr>
            <p:cNvSpPr>
              <a:spLocks noChangeShapeType="1"/>
            </p:cNvSpPr>
            <p:nvPr/>
          </p:nvSpPr>
          <p:spPr bwMode="auto">
            <a:xfrm flipV="1">
              <a:off x="4391" y="3859"/>
              <a:ext cx="0" cy="32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478" name="Freeform 166">
              <a:extLst>
                <a:ext uri="{FF2B5EF4-FFF2-40B4-BE49-F238E27FC236}">
                  <a16:creationId xmlns:a16="http://schemas.microsoft.com/office/drawing/2014/main" id="{55791CA4-EB84-4FB0-99E9-6D9FCA5E05B1}"/>
                </a:ext>
              </a:extLst>
            </p:cNvPr>
            <p:cNvSpPr>
              <a:spLocks/>
            </p:cNvSpPr>
            <p:nvPr/>
          </p:nvSpPr>
          <p:spPr bwMode="auto">
            <a:xfrm>
              <a:off x="3886" y="3692"/>
              <a:ext cx="29" cy="19"/>
            </a:xfrm>
            <a:custGeom>
              <a:avLst/>
              <a:gdLst>
                <a:gd name="T0" fmla="*/ 13 w 58"/>
                <a:gd name="T1" fmla="*/ 38 h 38"/>
                <a:gd name="T2" fmla="*/ 0 w 58"/>
                <a:gd name="T3" fmla="*/ 0 h 38"/>
                <a:gd name="T4" fmla="*/ 9 w 58"/>
                <a:gd name="T5" fmla="*/ 0 h 38"/>
                <a:gd name="T6" fmla="*/ 17 w 58"/>
                <a:gd name="T7" fmla="*/ 25 h 38"/>
                <a:gd name="T8" fmla="*/ 24 w 58"/>
                <a:gd name="T9" fmla="*/ 0 h 38"/>
                <a:gd name="T10" fmla="*/ 35 w 58"/>
                <a:gd name="T11" fmla="*/ 0 h 38"/>
                <a:gd name="T12" fmla="*/ 40 w 58"/>
                <a:gd name="T13" fmla="*/ 25 h 38"/>
                <a:gd name="T14" fmla="*/ 47 w 58"/>
                <a:gd name="T15" fmla="*/ 0 h 38"/>
                <a:gd name="T16" fmla="*/ 58 w 58"/>
                <a:gd name="T17" fmla="*/ 0 h 38"/>
                <a:gd name="T18" fmla="*/ 46 w 58"/>
                <a:gd name="T19" fmla="*/ 38 h 38"/>
                <a:gd name="T20" fmla="*/ 37 w 58"/>
                <a:gd name="T21" fmla="*/ 38 h 38"/>
                <a:gd name="T22" fmla="*/ 29 w 58"/>
                <a:gd name="T23" fmla="*/ 12 h 38"/>
                <a:gd name="T24" fmla="*/ 22 w 58"/>
                <a:gd name="T25" fmla="*/ 38 h 38"/>
                <a:gd name="T26" fmla="*/ 13 w 58"/>
                <a:gd name="T2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38">
                  <a:moveTo>
                    <a:pt x="13" y="38"/>
                  </a:moveTo>
                  <a:lnTo>
                    <a:pt x="0" y="0"/>
                  </a:lnTo>
                  <a:lnTo>
                    <a:pt x="9" y="0"/>
                  </a:lnTo>
                  <a:lnTo>
                    <a:pt x="17" y="25"/>
                  </a:lnTo>
                  <a:lnTo>
                    <a:pt x="24" y="0"/>
                  </a:lnTo>
                  <a:lnTo>
                    <a:pt x="35" y="0"/>
                  </a:lnTo>
                  <a:lnTo>
                    <a:pt x="40" y="25"/>
                  </a:lnTo>
                  <a:lnTo>
                    <a:pt x="47" y="0"/>
                  </a:lnTo>
                  <a:lnTo>
                    <a:pt x="58" y="0"/>
                  </a:lnTo>
                  <a:lnTo>
                    <a:pt x="46" y="38"/>
                  </a:lnTo>
                  <a:lnTo>
                    <a:pt x="37" y="38"/>
                  </a:lnTo>
                  <a:lnTo>
                    <a:pt x="29" y="12"/>
                  </a:lnTo>
                  <a:lnTo>
                    <a:pt x="22" y="38"/>
                  </a:lnTo>
                  <a:lnTo>
                    <a:pt x="13"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479" name="Freeform 167">
              <a:extLst>
                <a:ext uri="{FF2B5EF4-FFF2-40B4-BE49-F238E27FC236}">
                  <a16:creationId xmlns:a16="http://schemas.microsoft.com/office/drawing/2014/main" id="{AC33BDA8-5E5C-409F-92A4-739EB6D67DD4}"/>
                </a:ext>
              </a:extLst>
            </p:cNvPr>
            <p:cNvSpPr>
              <a:spLocks noEditPoints="1"/>
            </p:cNvSpPr>
            <p:nvPr/>
          </p:nvSpPr>
          <p:spPr bwMode="auto">
            <a:xfrm>
              <a:off x="3916" y="3691"/>
              <a:ext cx="19" cy="21"/>
            </a:xfrm>
            <a:custGeom>
              <a:avLst/>
              <a:gdLst>
                <a:gd name="T0" fmla="*/ 2 w 36"/>
                <a:gd name="T1" fmla="*/ 9 h 41"/>
                <a:gd name="T2" fmla="*/ 4 w 36"/>
                <a:gd name="T3" fmla="*/ 5 h 41"/>
                <a:gd name="T4" fmla="*/ 7 w 36"/>
                <a:gd name="T5" fmla="*/ 2 h 41"/>
                <a:gd name="T6" fmla="*/ 13 w 36"/>
                <a:gd name="T7" fmla="*/ 0 h 41"/>
                <a:gd name="T8" fmla="*/ 20 w 36"/>
                <a:gd name="T9" fmla="*/ 0 h 41"/>
                <a:gd name="T10" fmla="*/ 25 w 36"/>
                <a:gd name="T11" fmla="*/ 2 h 41"/>
                <a:gd name="T12" fmla="*/ 29 w 36"/>
                <a:gd name="T13" fmla="*/ 3 h 41"/>
                <a:gd name="T14" fmla="*/ 31 w 36"/>
                <a:gd name="T15" fmla="*/ 5 h 41"/>
                <a:gd name="T16" fmla="*/ 33 w 36"/>
                <a:gd name="T17" fmla="*/ 7 h 41"/>
                <a:gd name="T18" fmla="*/ 34 w 36"/>
                <a:gd name="T19" fmla="*/ 12 h 41"/>
                <a:gd name="T20" fmla="*/ 34 w 36"/>
                <a:gd name="T21" fmla="*/ 29 h 41"/>
                <a:gd name="T22" fmla="*/ 34 w 36"/>
                <a:gd name="T23" fmla="*/ 32 h 41"/>
                <a:gd name="T24" fmla="*/ 34 w 36"/>
                <a:gd name="T25" fmla="*/ 36 h 41"/>
                <a:gd name="T26" fmla="*/ 34 w 36"/>
                <a:gd name="T27" fmla="*/ 38 h 41"/>
                <a:gd name="T28" fmla="*/ 25 w 36"/>
                <a:gd name="T29" fmla="*/ 40 h 41"/>
                <a:gd name="T30" fmla="*/ 25 w 36"/>
                <a:gd name="T31" fmla="*/ 40 h 41"/>
                <a:gd name="T32" fmla="*/ 25 w 36"/>
                <a:gd name="T33" fmla="*/ 38 h 41"/>
                <a:gd name="T34" fmla="*/ 24 w 36"/>
                <a:gd name="T35" fmla="*/ 36 h 41"/>
                <a:gd name="T36" fmla="*/ 24 w 36"/>
                <a:gd name="T37" fmla="*/ 36 h 41"/>
                <a:gd name="T38" fmla="*/ 22 w 36"/>
                <a:gd name="T39" fmla="*/ 38 h 41"/>
                <a:gd name="T40" fmla="*/ 18 w 36"/>
                <a:gd name="T41" fmla="*/ 40 h 41"/>
                <a:gd name="T42" fmla="*/ 16 w 36"/>
                <a:gd name="T43" fmla="*/ 41 h 41"/>
                <a:gd name="T44" fmla="*/ 13 w 36"/>
                <a:gd name="T45" fmla="*/ 41 h 41"/>
                <a:gd name="T46" fmla="*/ 7 w 36"/>
                <a:gd name="T47" fmla="*/ 40 h 41"/>
                <a:gd name="T48" fmla="*/ 2 w 36"/>
                <a:gd name="T49" fmla="*/ 38 h 41"/>
                <a:gd name="T50" fmla="*/ 0 w 36"/>
                <a:gd name="T51" fmla="*/ 34 h 41"/>
                <a:gd name="T52" fmla="*/ 0 w 36"/>
                <a:gd name="T53" fmla="*/ 29 h 41"/>
                <a:gd name="T54" fmla="*/ 0 w 36"/>
                <a:gd name="T55" fmla="*/ 27 h 41"/>
                <a:gd name="T56" fmla="*/ 0 w 36"/>
                <a:gd name="T57" fmla="*/ 23 h 41"/>
                <a:gd name="T58" fmla="*/ 2 w 36"/>
                <a:gd name="T59" fmla="*/ 21 h 41"/>
                <a:gd name="T60" fmla="*/ 5 w 36"/>
                <a:gd name="T61" fmla="*/ 20 h 41"/>
                <a:gd name="T62" fmla="*/ 9 w 36"/>
                <a:gd name="T63" fmla="*/ 18 h 41"/>
                <a:gd name="T64" fmla="*/ 13 w 36"/>
                <a:gd name="T65" fmla="*/ 18 h 41"/>
                <a:gd name="T66" fmla="*/ 20 w 36"/>
                <a:gd name="T67" fmla="*/ 16 h 41"/>
                <a:gd name="T68" fmla="*/ 24 w 36"/>
                <a:gd name="T69" fmla="*/ 14 h 41"/>
                <a:gd name="T70" fmla="*/ 24 w 36"/>
                <a:gd name="T71" fmla="*/ 12 h 41"/>
                <a:gd name="T72" fmla="*/ 22 w 36"/>
                <a:gd name="T73" fmla="*/ 9 h 41"/>
                <a:gd name="T74" fmla="*/ 20 w 36"/>
                <a:gd name="T75" fmla="*/ 9 h 41"/>
                <a:gd name="T76" fmla="*/ 18 w 36"/>
                <a:gd name="T77" fmla="*/ 9 h 41"/>
                <a:gd name="T78" fmla="*/ 14 w 36"/>
                <a:gd name="T79" fmla="*/ 9 h 41"/>
                <a:gd name="T80" fmla="*/ 13 w 36"/>
                <a:gd name="T81" fmla="*/ 9 h 41"/>
                <a:gd name="T82" fmla="*/ 11 w 36"/>
                <a:gd name="T83" fmla="*/ 11 h 41"/>
                <a:gd name="T84" fmla="*/ 9 w 36"/>
                <a:gd name="T85" fmla="*/ 12 h 41"/>
                <a:gd name="T86" fmla="*/ 22 w 36"/>
                <a:gd name="T87" fmla="*/ 21 h 41"/>
                <a:gd name="T88" fmla="*/ 20 w 36"/>
                <a:gd name="T89" fmla="*/ 23 h 41"/>
                <a:gd name="T90" fmla="*/ 14 w 36"/>
                <a:gd name="T91" fmla="*/ 23 h 41"/>
                <a:gd name="T92" fmla="*/ 13 w 36"/>
                <a:gd name="T93" fmla="*/ 25 h 41"/>
                <a:gd name="T94" fmla="*/ 11 w 36"/>
                <a:gd name="T95" fmla="*/ 25 h 41"/>
                <a:gd name="T96" fmla="*/ 9 w 36"/>
                <a:gd name="T97" fmla="*/ 27 h 41"/>
                <a:gd name="T98" fmla="*/ 9 w 36"/>
                <a:gd name="T99" fmla="*/ 29 h 41"/>
                <a:gd name="T100" fmla="*/ 11 w 36"/>
                <a:gd name="T101" fmla="*/ 31 h 41"/>
                <a:gd name="T102" fmla="*/ 13 w 36"/>
                <a:gd name="T103" fmla="*/ 32 h 41"/>
                <a:gd name="T104" fmla="*/ 14 w 36"/>
                <a:gd name="T105" fmla="*/ 34 h 41"/>
                <a:gd name="T106" fmla="*/ 16 w 36"/>
                <a:gd name="T107" fmla="*/ 34 h 41"/>
                <a:gd name="T108" fmla="*/ 20 w 36"/>
                <a:gd name="T109" fmla="*/ 32 h 41"/>
                <a:gd name="T110" fmla="*/ 22 w 36"/>
                <a:gd name="T111" fmla="*/ 31 h 41"/>
                <a:gd name="T112" fmla="*/ 24 w 36"/>
                <a:gd name="T113" fmla="*/ 29 h 41"/>
                <a:gd name="T114" fmla="*/ 24 w 36"/>
                <a:gd name="T115" fmla="*/ 27 h 41"/>
                <a:gd name="T116" fmla="*/ 24 w 36"/>
                <a:gd name="T11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 h="41">
                  <a:moveTo>
                    <a:pt x="9" y="12"/>
                  </a:moveTo>
                  <a:lnTo>
                    <a:pt x="0" y="11"/>
                  </a:lnTo>
                  <a:lnTo>
                    <a:pt x="0" y="11"/>
                  </a:lnTo>
                  <a:lnTo>
                    <a:pt x="2" y="9"/>
                  </a:lnTo>
                  <a:lnTo>
                    <a:pt x="2" y="7"/>
                  </a:lnTo>
                  <a:lnTo>
                    <a:pt x="2" y="7"/>
                  </a:lnTo>
                  <a:lnTo>
                    <a:pt x="4" y="5"/>
                  </a:lnTo>
                  <a:lnTo>
                    <a:pt x="4" y="5"/>
                  </a:lnTo>
                  <a:lnTo>
                    <a:pt x="5" y="3"/>
                  </a:lnTo>
                  <a:lnTo>
                    <a:pt x="5" y="3"/>
                  </a:lnTo>
                  <a:lnTo>
                    <a:pt x="7" y="2"/>
                  </a:lnTo>
                  <a:lnTo>
                    <a:pt x="7" y="2"/>
                  </a:lnTo>
                  <a:lnTo>
                    <a:pt x="9" y="2"/>
                  </a:lnTo>
                  <a:lnTo>
                    <a:pt x="11" y="2"/>
                  </a:lnTo>
                  <a:lnTo>
                    <a:pt x="13" y="0"/>
                  </a:lnTo>
                  <a:lnTo>
                    <a:pt x="13" y="0"/>
                  </a:lnTo>
                  <a:lnTo>
                    <a:pt x="14" y="0"/>
                  </a:lnTo>
                  <a:lnTo>
                    <a:pt x="16" y="0"/>
                  </a:lnTo>
                  <a:lnTo>
                    <a:pt x="18" y="0"/>
                  </a:lnTo>
                  <a:lnTo>
                    <a:pt x="20" y="0"/>
                  </a:lnTo>
                  <a:lnTo>
                    <a:pt x="22" y="0"/>
                  </a:lnTo>
                  <a:lnTo>
                    <a:pt x="24" y="0"/>
                  </a:lnTo>
                  <a:lnTo>
                    <a:pt x="24" y="2"/>
                  </a:lnTo>
                  <a:lnTo>
                    <a:pt x="25" y="2"/>
                  </a:lnTo>
                  <a:lnTo>
                    <a:pt x="27" y="2"/>
                  </a:lnTo>
                  <a:lnTo>
                    <a:pt x="27" y="2"/>
                  </a:lnTo>
                  <a:lnTo>
                    <a:pt x="29" y="2"/>
                  </a:lnTo>
                  <a:lnTo>
                    <a:pt x="29" y="3"/>
                  </a:lnTo>
                  <a:lnTo>
                    <a:pt x="29" y="3"/>
                  </a:lnTo>
                  <a:lnTo>
                    <a:pt x="31" y="3"/>
                  </a:lnTo>
                  <a:lnTo>
                    <a:pt x="31" y="3"/>
                  </a:lnTo>
                  <a:lnTo>
                    <a:pt x="31" y="5"/>
                  </a:lnTo>
                  <a:lnTo>
                    <a:pt x="33" y="5"/>
                  </a:lnTo>
                  <a:lnTo>
                    <a:pt x="33" y="5"/>
                  </a:lnTo>
                  <a:lnTo>
                    <a:pt x="33" y="7"/>
                  </a:lnTo>
                  <a:lnTo>
                    <a:pt x="33" y="7"/>
                  </a:lnTo>
                  <a:lnTo>
                    <a:pt x="33" y="9"/>
                  </a:lnTo>
                  <a:lnTo>
                    <a:pt x="33" y="9"/>
                  </a:lnTo>
                  <a:lnTo>
                    <a:pt x="33" y="11"/>
                  </a:lnTo>
                  <a:lnTo>
                    <a:pt x="34" y="12"/>
                  </a:lnTo>
                  <a:lnTo>
                    <a:pt x="34" y="14"/>
                  </a:lnTo>
                  <a:lnTo>
                    <a:pt x="34" y="16"/>
                  </a:lnTo>
                  <a:lnTo>
                    <a:pt x="34" y="27"/>
                  </a:lnTo>
                  <a:lnTo>
                    <a:pt x="34" y="29"/>
                  </a:lnTo>
                  <a:lnTo>
                    <a:pt x="34" y="31"/>
                  </a:lnTo>
                  <a:lnTo>
                    <a:pt x="34" y="31"/>
                  </a:lnTo>
                  <a:lnTo>
                    <a:pt x="34" y="32"/>
                  </a:lnTo>
                  <a:lnTo>
                    <a:pt x="34" y="32"/>
                  </a:lnTo>
                  <a:lnTo>
                    <a:pt x="34" y="34"/>
                  </a:lnTo>
                  <a:lnTo>
                    <a:pt x="34" y="34"/>
                  </a:lnTo>
                  <a:lnTo>
                    <a:pt x="34" y="34"/>
                  </a:lnTo>
                  <a:lnTo>
                    <a:pt x="34" y="36"/>
                  </a:lnTo>
                  <a:lnTo>
                    <a:pt x="34" y="36"/>
                  </a:lnTo>
                  <a:lnTo>
                    <a:pt x="34" y="36"/>
                  </a:lnTo>
                  <a:lnTo>
                    <a:pt x="34" y="38"/>
                  </a:lnTo>
                  <a:lnTo>
                    <a:pt x="34" y="38"/>
                  </a:lnTo>
                  <a:lnTo>
                    <a:pt x="34" y="40"/>
                  </a:lnTo>
                  <a:lnTo>
                    <a:pt x="36" y="40"/>
                  </a:lnTo>
                  <a:lnTo>
                    <a:pt x="36" y="40"/>
                  </a:lnTo>
                  <a:lnTo>
                    <a:pt x="25" y="40"/>
                  </a:lnTo>
                  <a:lnTo>
                    <a:pt x="25" y="40"/>
                  </a:lnTo>
                  <a:lnTo>
                    <a:pt x="25" y="40"/>
                  </a:lnTo>
                  <a:lnTo>
                    <a:pt x="25" y="40"/>
                  </a:lnTo>
                  <a:lnTo>
                    <a:pt x="25" y="40"/>
                  </a:lnTo>
                  <a:lnTo>
                    <a:pt x="25" y="38"/>
                  </a:lnTo>
                  <a:lnTo>
                    <a:pt x="25" y="38"/>
                  </a:lnTo>
                  <a:lnTo>
                    <a:pt x="25" y="38"/>
                  </a:lnTo>
                  <a:lnTo>
                    <a:pt x="25" y="38"/>
                  </a:lnTo>
                  <a:lnTo>
                    <a:pt x="25" y="38"/>
                  </a:lnTo>
                  <a:lnTo>
                    <a:pt x="25" y="36"/>
                  </a:lnTo>
                  <a:lnTo>
                    <a:pt x="25" y="36"/>
                  </a:lnTo>
                  <a:lnTo>
                    <a:pt x="24" y="36"/>
                  </a:lnTo>
                  <a:lnTo>
                    <a:pt x="24" y="36"/>
                  </a:lnTo>
                  <a:lnTo>
                    <a:pt x="24" y="36"/>
                  </a:lnTo>
                  <a:lnTo>
                    <a:pt x="24" y="36"/>
                  </a:lnTo>
                  <a:lnTo>
                    <a:pt x="24" y="36"/>
                  </a:lnTo>
                  <a:lnTo>
                    <a:pt x="24" y="36"/>
                  </a:lnTo>
                  <a:lnTo>
                    <a:pt x="24" y="38"/>
                  </a:lnTo>
                  <a:lnTo>
                    <a:pt x="22" y="38"/>
                  </a:lnTo>
                  <a:lnTo>
                    <a:pt x="22" y="38"/>
                  </a:lnTo>
                  <a:lnTo>
                    <a:pt x="20" y="38"/>
                  </a:lnTo>
                  <a:lnTo>
                    <a:pt x="20" y="40"/>
                  </a:lnTo>
                  <a:lnTo>
                    <a:pt x="20" y="40"/>
                  </a:lnTo>
                  <a:lnTo>
                    <a:pt x="18" y="40"/>
                  </a:lnTo>
                  <a:lnTo>
                    <a:pt x="18" y="40"/>
                  </a:lnTo>
                  <a:lnTo>
                    <a:pt x="16" y="40"/>
                  </a:lnTo>
                  <a:lnTo>
                    <a:pt x="16" y="41"/>
                  </a:lnTo>
                  <a:lnTo>
                    <a:pt x="16" y="41"/>
                  </a:lnTo>
                  <a:lnTo>
                    <a:pt x="14" y="41"/>
                  </a:lnTo>
                  <a:lnTo>
                    <a:pt x="14" y="41"/>
                  </a:lnTo>
                  <a:lnTo>
                    <a:pt x="13" y="41"/>
                  </a:lnTo>
                  <a:lnTo>
                    <a:pt x="13" y="41"/>
                  </a:lnTo>
                  <a:lnTo>
                    <a:pt x="11" y="41"/>
                  </a:lnTo>
                  <a:lnTo>
                    <a:pt x="9" y="41"/>
                  </a:lnTo>
                  <a:lnTo>
                    <a:pt x="7" y="41"/>
                  </a:lnTo>
                  <a:lnTo>
                    <a:pt x="7" y="40"/>
                  </a:lnTo>
                  <a:lnTo>
                    <a:pt x="5" y="40"/>
                  </a:lnTo>
                  <a:lnTo>
                    <a:pt x="4" y="40"/>
                  </a:lnTo>
                  <a:lnTo>
                    <a:pt x="4" y="38"/>
                  </a:lnTo>
                  <a:lnTo>
                    <a:pt x="2" y="38"/>
                  </a:lnTo>
                  <a:lnTo>
                    <a:pt x="2" y="38"/>
                  </a:lnTo>
                  <a:lnTo>
                    <a:pt x="2" y="36"/>
                  </a:lnTo>
                  <a:lnTo>
                    <a:pt x="0" y="36"/>
                  </a:lnTo>
                  <a:lnTo>
                    <a:pt x="0" y="34"/>
                  </a:lnTo>
                  <a:lnTo>
                    <a:pt x="0" y="32"/>
                  </a:lnTo>
                  <a:lnTo>
                    <a:pt x="0" y="32"/>
                  </a:lnTo>
                  <a:lnTo>
                    <a:pt x="0" y="31"/>
                  </a:lnTo>
                  <a:lnTo>
                    <a:pt x="0" y="29"/>
                  </a:lnTo>
                  <a:lnTo>
                    <a:pt x="0" y="29"/>
                  </a:lnTo>
                  <a:lnTo>
                    <a:pt x="0" y="29"/>
                  </a:lnTo>
                  <a:lnTo>
                    <a:pt x="0" y="27"/>
                  </a:lnTo>
                  <a:lnTo>
                    <a:pt x="0" y="27"/>
                  </a:lnTo>
                  <a:lnTo>
                    <a:pt x="0" y="25"/>
                  </a:lnTo>
                  <a:lnTo>
                    <a:pt x="0" y="25"/>
                  </a:lnTo>
                  <a:lnTo>
                    <a:pt x="0" y="25"/>
                  </a:lnTo>
                  <a:lnTo>
                    <a:pt x="0" y="23"/>
                  </a:lnTo>
                  <a:lnTo>
                    <a:pt x="2" y="23"/>
                  </a:lnTo>
                  <a:lnTo>
                    <a:pt x="2" y="21"/>
                  </a:lnTo>
                  <a:lnTo>
                    <a:pt x="2" y="21"/>
                  </a:lnTo>
                  <a:lnTo>
                    <a:pt x="2" y="21"/>
                  </a:lnTo>
                  <a:lnTo>
                    <a:pt x="4" y="21"/>
                  </a:lnTo>
                  <a:lnTo>
                    <a:pt x="4" y="20"/>
                  </a:lnTo>
                  <a:lnTo>
                    <a:pt x="4" y="20"/>
                  </a:lnTo>
                  <a:lnTo>
                    <a:pt x="5" y="20"/>
                  </a:lnTo>
                  <a:lnTo>
                    <a:pt x="5" y="20"/>
                  </a:lnTo>
                  <a:lnTo>
                    <a:pt x="7" y="20"/>
                  </a:lnTo>
                  <a:lnTo>
                    <a:pt x="7" y="18"/>
                  </a:lnTo>
                  <a:lnTo>
                    <a:pt x="9" y="18"/>
                  </a:lnTo>
                  <a:lnTo>
                    <a:pt x="9" y="18"/>
                  </a:lnTo>
                  <a:lnTo>
                    <a:pt x="11" y="18"/>
                  </a:lnTo>
                  <a:lnTo>
                    <a:pt x="13" y="18"/>
                  </a:lnTo>
                  <a:lnTo>
                    <a:pt x="13" y="18"/>
                  </a:lnTo>
                  <a:lnTo>
                    <a:pt x="14" y="16"/>
                  </a:lnTo>
                  <a:lnTo>
                    <a:pt x="16" y="16"/>
                  </a:lnTo>
                  <a:lnTo>
                    <a:pt x="18" y="16"/>
                  </a:lnTo>
                  <a:lnTo>
                    <a:pt x="20" y="16"/>
                  </a:lnTo>
                  <a:lnTo>
                    <a:pt x="20" y="16"/>
                  </a:lnTo>
                  <a:lnTo>
                    <a:pt x="22" y="16"/>
                  </a:lnTo>
                  <a:lnTo>
                    <a:pt x="24" y="14"/>
                  </a:lnTo>
                  <a:lnTo>
                    <a:pt x="24" y="14"/>
                  </a:lnTo>
                  <a:lnTo>
                    <a:pt x="24" y="14"/>
                  </a:lnTo>
                  <a:lnTo>
                    <a:pt x="24" y="12"/>
                  </a:lnTo>
                  <a:lnTo>
                    <a:pt x="24" y="12"/>
                  </a:lnTo>
                  <a:lnTo>
                    <a:pt x="24" y="12"/>
                  </a:lnTo>
                  <a:lnTo>
                    <a:pt x="24" y="11"/>
                  </a:lnTo>
                  <a:lnTo>
                    <a:pt x="24" y="11"/>
                  </a:lnTo>
                  <a:lnTo>
                    <a:pt x="22" y="11"/>
                  </a:lnTo>
                  <a:lnTo>
                    <a:pt x="22" y="9"/>
                  </a:lnTo>
                  <a:lnTo>
                    <a:pt x="22" y="9"/>
                  </a:lnTo>
                  <a:lnTo>
                    <a:pt x="22" y="9"/>
                  </a:lnTo>
                  <a:lnTo>
                    <a:pt x="22" y="9"/>
                  </a:lnTo>
                  <a:lnTo>
                    <a:pt x="20" y="9"/>
                  </a:lnTo>
                  <a:lnTo>
                    <a:pt x="20" y="9"/>
                  </a:lnTo>
                  <a:lnTo>
                    <a:pt x="20" y="9"/>
                  </a:lnTo>
                  <a:lnTo>
                    <a:pt x="18" y="9"/>
                  </a:lnTo>
                  <a:lnTo>
                    <a:pt x="18" y="9"/>
                  </a:lnTo>
                  <a:lnTo>
                    <a:pt x="16" y="9"/>
                  </a:lnTo>
                  <a:lnTo>
                    <a:pt x="16" y="9"/>
                  </a:lnTo>
                  <a:lnTo>
                    <a:pt x="14" y="9"/>
                  </a:lnTo>
                  <a:lnTo>
                    <a:pt x="14" y="9"/>
                  </a:lnTo>
                  <a:lnTo>
                    <a:pt x="14" y="9"/>
                  </a:lnTo>
                  <a:lnTo>
                    <a:pt x="13" y="9"/>
                  </a:lnTo>
                  <a:lnTo>
                    <a:pt x="13" y="9"/>
                  </a:lnTo>
                  <a:lnTo>
                    <a:pt x="13" y="9"/>
                  </a:lnTo>
                  <a:lnTo>
                    <a:pt x="13" y="9"/>
                  </a:lnTo>
                  <a:lnTo>
                    <a:pt x="11" y="9"/>
                  </a:lnTo>
                  <a:lnTo>
                    <a:pt x="11" y="11"/>
                  </a:lnTo>
                  <a:lnTo>
                    <a:pt x="11" y="11"/>
                  </a:lnTo>
                  <a:lnTo>
                    <a:pt x="11" y="11"/>
                  </a:lnTo>
                  <a:lnTo>
                    <a:pt x="11" y="11"/>
                  </a:lnTo>
                  <a:lnTo>
                    <a:pt x="11" y="12"/>
                  </a:lnTo>
                  <a:lnTo>
                    <a:pt x="9" y="12"/>
                  </a:lnTo>
                  <a:lnTo>
                    <a:pt x="9" y="12"/>
                  </a:lnTo>
                  <a:close/>
                  <a:moveTo>
                    <a:pt x="24" y="21"/>
                  </a:moveTo>
                  <a:lnTo>
                    <a:pt x="24" y="21"/>
                  </a:lnTo>
                  <a:lnTo>
                    <a:pt x="22" y="21"/>
                  </a:lnTo>
                  <a:lnTo>
                    <a:pt x="22" y="21"/>
                  </a:lnTo>
                  <a:lnTo>
                    <a:pt x="22" y="21"/>
                  </a:lnTo>
                  <a:lnTo>
                    <a:pt x="20" y="21"/>
                  </a:lnTo>
                  <a:lnTo>
                    <a:pt x="20" y="23"/>
                  </a:lnTo>
                  <a:lnTo>
                    <a:pt x="18" y="23"/>
                  </a:lnTo>
                  <a:lnTo>
                    <a:pt x="16" y="23"/>
                  </a:lnTo>
                  <a:lnTo>
                    <a:pt x="16" y="23"/>
                  </a:lnTo>
                  <a:lnTo>
                    <a:pt x="14" y="23"/>
                  </a:lnTo>
                  <a:lnTo>
                    <a:pt x="14" y="23"/>
                  </a:lnTo>
                  <a:lnTo>
                    <a:pt x="14" y="23"/>
                  </a:lnTo>
                  <a:lnTo>
                    <a:pt x="13" y="23"/>
                  </a:lnTo>
                  <a:lnTo>
                    <a:pt x="13" y="25"/>
                  </a:lnTo>
                  <a:lnTo>
                    <a:pt x="13" y="25"/>
                  </a:lnTo>
                  <a:lnTo>
                    <a:pt x="11" y="25"/>
                  </a:lnTo>
                  <a:lnTo>
                    <a:pt x="11" y="25"/>
                  </a:lnTo>
                  <a:lnTo>
                    <a:pt x="11" y="25"/>
                  </a:lnTo>
                  <a:lnTo>
                    <a:pt x="11" y="25"/>
                  </a:lnTo>
                  <a:lnTo>
                    <a:pt x="11" y="27"/>
                  </a:lnTo>
                  <a:lnTo>
                    <a:pt x="9" y="27"/>
                  </a:lnTo>
                  <a:lnTo>
                    <a:pt x="9" y="27"/>
                  </a:lnTo>
                  <a:lnTo>
                    <a:pt x="9" y="29"/>
                  </a:lnTo>
                  <a:lnTo>
                    <a:pt x="9" y="29"/>
                  </a:lnTo>
                  <a:lnTo>
                    <a:pt x="9" y="29"/>
                  </a:lnTo>
                  <a:lnTo>
                    <a:pt x="9" y="29"/>
                  </a:lnTo>
                  <a:lnTo>
                    <a:pt x="9" y="31"/>
                  </a:lnTo>
                  <a:lnTo>
                    <a:pt x="9" y="31"/>
                  </a:lnTo>
                  <a:lnTo>
                    <a:pt x="11" y="31"/>
                  </a:lnTo>
                  <a:lnTo>
                    <a:pt x="11" y="31"/>
                  </a:lnTo>
                  <a:lnTo>
                    <a:pt x="11" y="32"/>
                  </a:lnTo>
                  <a:lnTo>
                    <a:pt x="11" y="32"/>
                  </a:lnTo>
                  <a:lnTo>
                    <a:pt x="11" y="32"/>
                  </a:lnTo>
                  <a:lnTo>
                    <a:pt x="13" y="32"/>
                  </a:lnTo>
                  <a:lnTo>
                    <a:pt x="13" y="32"/>
                  </a:lnTo>
                  <a:lnTo>
                    <a:pt x="13" y="34"/>
                  </a:lnTo>
                  <a:lnTo>
                    <a:pt x="13" y="34"/>
                  </a:lnTo>
                  <a:lnTo>
                    <a:pt x="14" y="34"/>
                  </a:lnTo>
                  <a:lnTo>
                    <a:pt x="14" y="34"/>
                  </a:lnTo>
                  <a:lnTo>
                    <a:pt x="14" y="34"/>
                  </a:lnTo>
                  <a:lnTo>
                    <a:pt x="16" y="34"/>
                  </a:lnTo>
                  <a:lnTo>
                    <a:pt x="16" y="34"/>
                  </a:lnTo>
                  <a:lnTo>
                    <a:pt x="18" y="34"/>
                  </a:lnTo>
                  <a:lnTo>
                    <a:pt x="18" y="34"/>
                  </a:lnTo>
                  <a:lnTo>
                    <a:pt x="18" y="32"/>
                  </a:lnTo>
                  <a:lnTo>
                    <a:pt x="20" y="32"/>
                  </a:lnTo>
                  <a:lnTo>
                    <a:pt x="20" y="32"/>
                  </a:lnTo>
                  <a:lnTo>
                    <a:pt x="20" y="32"/>
                  </a:lnTo>
                  <a:lnTo>
                    <a:pt x="22" y="32"/>
                  </a:lnTo>
                  <a:lnTo>
                    <a:pt x="22" y="31"/>
                  </a:lnTo>
                  <a:lnTo>
                    <a:pt x="22" y="31"/>
                  </a:lnTo>
                  <a:lnTo>
                    <a:pt x="22" y="31"/>
                  </a:lnTo>
                  <a:lnTo>
                    <a:pt x="22" y="31"/>
                  </a:lnTo>
                  <a:lnTo>
                    <a:pt x="24" y="29"/>
                  </a:lnTo>
                  <a:lnTo>
                    <a:pt x="24" y="29"/>
                  </a:lnTo>
                  <a:lnTo>
                    <a:pt x="24" y="29"/>
                  </a:lnTo>
                  <a:lnTo>
                    <a:pt x="24" y="29"/>
                  </a:lnTo>
                  <a:lnTo>
                    <a:pt x="24" y="27"/>
                  </a:lnTo>
                  <a:lnTo>
                    <a:pt x="24" y="27"/>
                  </a:lnTo>
                  <a:lnTo>
                    <a:pt x="24" y="27"/>
                  </a:lnTo>
                  <a:lnTo>
                    <a:pt x="24" y="25"/>
                  </a:lnTo>
                  <a:lnTo>
                    <a:pt x="24" y="25"/>
                  </a:lnTo>
                  <a:lnTo>
                    <a:pt x="24" y="25"/>
                  </a:lnTo>
                  <a:lnTo>
                    <a:pt x="24" y="23"/>
                  </a:lnTo>
                  <a:lnTo>
                    <a:pt x="2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480" name="Freeform 168">
              <a:extLst>
                <a:ext uri="{FF2B5EF4-FFF2-40B4-BE49-F238E27FC236}">
                  <a16:creationId xmlns:a16="http://schemas.microsoft.com/office/drawing/2014/main" id="{A46ABD0D-2BD3-49DD-8C16-3BD931C7B112}"/>
                </a:ext>
              </a:extLst>
            </p:cNvPr>
            <p:cNvSpPr>
              <a:spLocks/>
            </p:cNvSpPr>
            <p:nvPr/>
          </p:nvSpPr>
          <p:spPr bwMode="auto">
            <a:xfrm>
              <a:off x="3936" y="3685"/>
              <a:ext cx="12" cy="27"/>
            </a:xfrm>
            <a:custGeom>
              <a:avLst/>
              <a:gdLst>
                <a:gd name="T0" fmla="*/ 22 w 23"/>
                <a:gd name="T1" fmla="*/ 22 h 54"/>
                <a:gd name="T2" fmla="*/ 14 w 23"/>
                <a:gd name="T3" fmla="*/ 38 h 54"/>
                <a:gd name="T4" fmla="*/ 14 w 23"/>
                <a:gd name="T5" fmla="*/ 40 h 54"/>
                <a:gd name="T6" fmla="*/ 14 w 23"/>
                <a:gd name="T7" fmla="*/ 42 h 54"/>
                <a:gd name="T8" fmla="*/ 14 w 23"/>
                <a:gd name="T9" fmla="*/ 44 h 54"/>
                <a:gd name="T10" fmla="*/ 14 w 23"/>
                <a:gd name="T11" fmla="*/ 44 h 54"/>
                <a:gd name="T12" fmla="*/ 14 w 23"/>
                <a:gd name="T13" fmla="*/ 44 h 54"/>
                <a:gd name="T14" fmla="*/ 16 w 23"/>
                <a:gd name="T15" fmla="*/ 44 h 54"/>
                <a:gd name="T16" fmla="*/ 16 w 23"/>
                <a:gd name="T17" fmla="*/ 45 h 54"/>
                <a:gd name="T18" fmla="*/ 16 w 23"/>
                <a:gd name="T19" fmla="*/ 45 h 54"/>
                <a:gd name="T20" fmla="*/ 16 w 23"/>
                <a:gd name="T21" fmla="*/ 45 h 54"/>
                <a:gd name="T22" fmla="*/ 16 w 23"/>
                <a:gd name="T23" fmla="*/ 45 h 54"/>
                <a:gd name="T24" fmla="*/ 18 w 23"/>
                <a:gd name="T25" fmla="*/ 45 h 54"/>
                <a:gd name="T26" fmla="*/ 18 w 23"/>
                <a:gd name="T27" fmla="*/ 45 h 54"/>
                <a:gd name="T28" fmla="*/ 18 w 23"/>
                <a:gd name="T29" fmla="*/ 45 h 54"/>
                <a:gd name="T30" fmla="*/ 20 w 23"/>
                <a:gd name="T31" fmla="*/ 45 h 54"/>
                <a:gd name="T32" fmla="*/ 20 w 23"/>
                <a:gd name="T33" fmla="*/ 45 h 54"/>
                <a:gd name="T34" fmla="*/ 22 w 23"/>
                <a:gd name="T35" fmla="*/ 45 h 54"/>
                <a:gd name="T36" fmla="*/ 22 w 23"/>
                <a:gd name="T37" fmla="*/ 53 h 54"/>
                <a:gd name="T38" fmla="*/ 20 w 23"/>
                <a:gd name="T39" fmla="*/ 53 h 54"/>
                <a:gd name="T40" fmla="*/ 18 w 23"/>
                <a:gd name="T41" fmla="*/ 54 h 54"/>
                <a:gd name="T42" fmla="*/ 16 w 23"/>
                <a:gd name="T43" fmla="*/ 54 h 54"/>
                <a:gd name="T44" fmla="*/ 14 w 23"/>
                <a:gd name="T45" fmla="*/ 54 h 54"/>
                <a:gd name="T46" fmla="*/ 13 w 23"/>
                <a:gd name="T47" fmla="*/ 54 h 54"/>
                <a:gd name="T48" fmla="*/ 11 w 23"/>
                <a:gd name="T49" fmla="*/ 54 h 54"/>
                <a:gd name="T50" fmla="*/ 11 w 23"/>
                <a:gd name="T51" fmla="*/ 53 h 54"/>
                <a:gd name="T52" fmla="*/ 9 w 23"/>
                <a:gd name="T53" fmla="*/ 53 h 54"/>
                <a:gd name="T54" fmla="*/ 7 w 23"/>
                <a:gd name="T55" fmla="*/ 53 h 54"/>
                <a:gd name="T56" fmla="*/ 7 w 23"/>
                <a:gd name="T57" fmla="*/ 53 h 54"/>
                <a:gd name="T58" fmla="*/ 7 w 23"/>
                <a:gd name="T59" fmla="*/ 51 h 54"/>
                <a:gd name="T60" fmla="*/ 5 w 23"/>
                <a:gd name="T61" fmla="*/ 51 h 54"/>
                <a:gd name="T62" fmla="*/ 5 w 23"/>
                <a:gd name="T63" fmla="*/ 49 h 54"/>
                <a:gd name="T64" fmla="*/ 5 w 23"/>
                <a:gd name="T65" fmla="*/ 49 h 54"/>
                <a:gd name="T66" fmla="*/ 5 w 23"/>
                <a:gd name="T67" fmla="*/ 47 h 54"/>
                <a:gd name="T68" fmla="*/ 5 w 23"/>
                <a:gd name="T69" fmla="*/ 45 h 54"/>
                <a:gd name="T70" fmla="*/ 5 w 23"/>
                <a:gd name="T71" fmla="*/ 45 h 54"/>
                <a:gd name="T72" fmla="*/ 3 w 23"/>
                <a:gd name="T73" fmla="*/ 44 h 54"/>
                <a:gd name="T74" fmla="*/ 3 w 23"/>
                <a:gd name="T75" fmla="*/ 40 h 54"/>
                <a:gd name="T76" fmla="*/ 3 w 23"/>
                <a:gd name="T77" fmla="*/ 22 h 54"/>
                <a:gd name="T78" fmla="*/ 0 w 23"/>
                <a:gd name="T79" fmla="*/ 15 h 54"/>
                <a:gd name="T80" fmla="*/ 3 w 23"/>
                <a:gd name="T81" fmla="*/ 5 h 54"/>
                <a:gd name="T82" fmla="*/ 14 w 23"/>
                <a:gd name="T83" fmla="*/ 1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 h="54">
                  <a:moveTo>
                    <a:pt x="22" y="15"/>
                  </a:moveTo>
                  <a:lnTo>
                    <a:pt x="22" y="22"/>
                  </a:lnTo>
                  <a:lnTo>
                    <a:pt x="14" y="22"/>
                  </a:lnTo>
                  <a:lnTo>
                    <a:pt x="14" y="38"/>
                  </a:lnTo>
                  <a:lnTo>
                    <a:pt x="14" y="40"/>
                  </a:lnTo>
                  <a:lnTo>
                    <a:pt x="14" y="40"/>
                  </a:lnTo>
                  <a:lnTo>
                    <a:pt x="14" y="42"/>
                  </a:lnTo>
                  <a:lnTo>
                    <a:pt x="14" y="42"/>
                  </a:lnTo>
                  <a:lnTo>
                    <a:pt x="14" y="42"/>
                  </a:lnTo>
                  <a:lnTo>
                    <a:pt x="14" y="44"/>
                  </a:lnTo>
                  <a:lnTo>
                    <a:pt x="14" y="44"/>
                  </a:lnTo>
                  <a:lnTo>
                    <a:pt x="14" y="44"/>
                  </a:lnTo>
                  <a:lnTo>
                    <a:pt x="14" y="44"/>
                  </a:lnTo>
                  <a:lnTo>
                    <a:pt x="14" y="44"/>
                  </a:lnTo>
                  <a:lnTo>
                    <a:pt x="14" y="44"/>
                  </a:lnTo>
                  <a:lnTo>
                    <a:pt x="16" y="44"/>
                  </a:lnTo>
                  <a:lnTo>
                    <a:pt x="16" y="45"/>
                  </a:lnTo>
                  <a:lnTo>
                    <a:pt x="16" y="45"/>
                  </a:lnTo>
                  <a:lnTo>
                    <a:pt x="16" y="45"/>
                  </a:lnTo>
                  <a:lnTo>
                    <a:pt x="16" y="45"/>
                  </a:lnTo>
                  <a:lnTo>
                    <a:pt x="16" y="45"/>
                  </a:lnTo>
                  <a:lnTo>
                    <a:pt x="16" y="45"/>
                  </a:lnTo>
                  <a:lnTo>
                    <a:pt x="16" y="45"/>
                  </a:lnTo>
                  <a:lnTo>
                    <a:pt x="16" y="45"/>
                  </a:lnTo>
                  <a:lnTo>
                    <a:pt x="16" y="45"/>
                  </a:lnTo>
                  <a:lnTo>
                    <a:pt x="18" y="45"/>
                  </a:lnTo>
                  <a:lnTo>
                    <a:pt x="18" y="45"/>
                  </a:lnTo>
                  <a:lnTo>
                    <a:pt x="18" y="45"/>
                  </a:lnTo>
                  <a:lnTo>
                    <a:pt x="18" y="45"/>
                  </a:lnTo>
                  <a:lnTo>
                    <a:pt x="18" y="45"/>
                  </a:lnTo>
                  <a:lnTo>
                    <a:pt x="18" y="45"/>
                  </a:lnTo>
                  <a:lnTo>
                    <a:pt x="20" y="45"/>
                  </a:lnTo>
                  <a:lnTo>
                    <a:pt x="20" y="45"/>
                  </a:lnTo>
                  <a:lnTo>
                    <a:pt x="20" y="45"/>
                  </a:lnTo>
                  <a:lnTo>
                    <a:pt x="22" y="45"/>
                  </a:lnTo>
                  <a:lnTo>
                    <a:pt x="22" y="45"/>
                  </a:lnTo>
                  <a:lnTo>
                    <a:pt x="23" y="53"/>
                  </a:lnTo>
                  <a:lnTo>
                    <a:pt x="22" y="53"/>
                  </a:lnTo>
                  <a:lnTo>
                    <a:pt x="22" y="53"/>
                  </a:lnTo>
                  <a:lnTo>
                    <a:pt x="20" y="53"/>
                  </a:lnTo>
                  <a:lnTo>
                    <a:pt x="18" y="54"/>
                  </a:lnTo>
                  <a:lnTo>
                    <a:pt x="18" y="54"/>
                  </a:lnTo>
                  <a:lnTo>
                    <a:pt x="16" y="54"/>
                  </a:lnTo>
                  <a:lnTo>
                    <a:pt x="16" y="54"/>
                  </a:lnTo>
                  <a:lnTo>
                    <a:pt x="14" y="54"/>
                  </a:lnTo>
                  <a:lnTo>
                    <a:pt x="14" y="54"/>
                  </a:lnTo>
                  <a:lnTo>
                    <a:pt x="13" y="54"/>
                  </a:lnTo>
                  <a:lnTo>
                    <a:pt x="13" y="54"/>
                  </a:lnTo>
                  <a:lnTo>
                    <a:pt x="13" y="54"/>
                  </a:lnTo>
                  <a:lnTo>
                    <a:pt x="11" y="54"/>
                  </a:lnTo>
                  <a:lnTo>
                    <a:pt x="11" y="54"/>
                  </a:lnTo>
                  <a:lnTo>
                    <a:pt x="11" y="53"/>
                  </a:lnTo>
                  <a:lnTo>
                    <a:pt x="9" y="53"/>
                  </a:lnTo>
                  <a:lnTo>
                    <a:pt x="9" y="53"/>
                  </a:lnTo>
                  <a:lnTo>
                    <a:pt x="9" y="53"/>
                  </a:lnTo>
                  <a:lnTo>
                    <a:pt x="7" y="53"/>
                  </a:lnTo>
                  <a:lnTo>
                    <a:pt x="7" y="53"/>
                  </a:lnTo>
                  <a:lnTo>
                    <a:pt x="7" y="53"/>
                  </a:lnTo>
                  <a:lnTo>
                    <a:pt x="7" y="51"/>
                  </a:lnTo>
                  <a:lnTo>
                    <a:pt x="7" y="51"/>
                  </a:lnTo>
                  <a:lnTo>
                    <a:pt x="5" y="51"/>
                  </a:lnTo>
                  <a:lnTo>
                    <a:pt x="5" y="51"/>
                  </a:lnTo>
                  <a:lnTo>
                    <a:pt x="5" y="51"/>
                  </a:lnTo>
                  <a:lnTo>
                    <a:pt x="5" y="49"/>
                  </a:lnTo>
                  <a:lnTo>
                    <a:pt x="5" y="49"/>
                  </a:lnTo>
                  <a:lnTo>
                    <a:pt x="5" y="49"/>
                  </a:lnTo>
                  <a:lnTo>
                    <a:pt x="5" y="47"/>
                  </a:lnTo>
                  <a:lnTo>
                    <a:pt x="5" y="47"/>
                  </a:lnTo>
                  <a:lnTo>
                    <a:pt x="5" y="47"/>
                  </a:lnTo>
                  <a:lnTo>
                    <a:pt x="5" y="45"/>
                  </a:lnTo>
                  <a:lnTo>
                    <a:pt x="5" y="45"/>
                  </a:lnTo>
                  <a:lnTo>
                    <a:pt x="5" y="45"/>
                  </a:lnTo>
                  <a:lnTo>
                    <a:pt x="5" y="44"/>
                  </a:lnTo>
                  <a:lnTo>
                    <a:pt x="3" y="44"/>
                  </a:lnTo>
                  <a:lnTo>
                    <a:pt x="3" y="42"/>
                  </a:lnTo>
                  <a:lnTo>
                    <a:pt x="3" y="40"/>
                  </a:lnTo>
                  <a:lnTo>
                    <a:pt x="3" y="40"/>
                  </a:lnTo>
                  <a:lnTo>
                    <a:pt x="3" y="22"/>
                  </a:lnTo>
                  <a:lnTo>
                    <a:pt x="0" y="22"/>
                  </a:lnTo>
                  <a:lnTo>
                    <a:pt x="0" y="15"/>
                  </a:lnTo>
                  <a:lnTo>
                    <a:pt x="3" y="15"/>
                  </a:lnTo>
                  <a:lnTo>
                    <a:pt x="3" y="5"/>
                  </a:lnTo>
                  <a:lnTo>
                    <a:pt x="14" y="0"/>
                  </a:lnTo>
                  <a:lnTo>
                    <a:pt x="14" y="15"/>
                  </a:lnTo>
                  <a:lnTo>
                    <a:pt x="2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481" name="Freeform 169">
              <a:extLst>
                <a:ext uri="{FF2B5EF4-FFF2-40B4-BE49-F238E27FC236}">
                  <a16:creationId xmlns:a16="http://schemas.microsoft.com/office/drawing/2014/main" id="{0B3090A1-C8D9-4788-91DB-3D6789FE902C}"/>
                </a:ext>
              </a:extLst>
            </p:cNvPr>
            <p:cNvSpPr>
              <a:spLocks noEditPoints="1"/>
            </p:cNvSpPr>
            <p:nvPr/>
          </p:nvSpPr>
          <p:spPr bwMode="auto">
            <a:xfrm>
              <a:off x="3949" y="3691"/>
              <a:ext cx="19" cy="21"/>
            </a:xfrm>
            <a:custGeom>
              <a:avLst/>
              <a:gdLst>
                <a:gd name="T0" fmla="*/ 37 w 38"/>
                <a:gd name="T1" fmla="*/ 31 h 41"/>
                <a:gd name="T2" fmla="*/ 35 w 38"/>
                <a:gd name="T3" fmla="*/ 34 h 41"/>
                <a:gd name="T4" fmla="*/ 31 w 38"/>
                <a:gd name="T5" fmla="*/ 38 h 41"/>
                <a:gd name="T6" fmla="*/ 29 w 38"/>
                <a:gd name="T7" fmla="*/ 40 h 41"/>
                <a:gd name="T8" fmla="*/ 24 w 38"/>
                <a:gd name="T9" fmla="*/ 41 h 41"/>
                <a:gd name="T10" fmla="*/ 20 w 38"/>
                <a:gd name="T11" fmla="*/ 41 h 41"/>
                <a:gd name="T12" fmla="*/ 13 w 38"/>
                <a:gd name="T13" fmla="*/ 40 h 41"/>
                <a:gd name="T14" fmla="*/ 8 w 38"/>
                <a:gd name="T15" fmla="*/ 38 h 41"/>
                <a:gd name="T16" fmla="*/ 4 w 38"/>
                <a:gd name="T17" fmla="*/ 32 h 41"/>
                <a:gd name="T18" fmla="*/ 2 w 38"/>
                <a:gd name="T19" fmla="*/ 29 h 41"/>
                <a:gd name="T20" fmla="*/ 0 w 38"/>
                <a:gd name="T21" fmla="*/ 23 h 41"/>
                <a:gd name="T22" fmla="*/ 2 w 38"/>
                <a:gd name="T23" fmla="*/ 16 h 41"/>
                <a:gd name="T24" fmla="*/ 4 w 38"/>
                <a:gd name="T25" fmla="*/ 11 h 41"/>
                <a:gd name="T26" fmla="*/ 6 w 38"/>
                <a:gd name="T27" fmla="*/ 5 h 41"/>
                <a:gd name="T28" fmla="*/ 11 w 38"/>
                <a:gd name="T29" fmla="*/ 2 h 41"/>
                <a:gd name="T30" fmla="*/ 15 w 38"/>
                <a:gd name="T31" fmla="*/ 0 h 41"/>
                <a:gd name="T32" fmla="*/ 22 w 38"/>
                <a:gd name="T33" fmla="*/ 0 h 41"/>
                <a:gd name="T34" fmla="*/ 27 w 38"/>
                <a:gd name="T35" fmla="*/ 2 h 41"/>
                <a:gd name="T36" fmla="*/ 31 w 38"/>
                <a:gd name="T37" fmla="*/ 5 h 41"/>
                <a:gd name="T38" fmla="*/ 35 w 38"/>
                <a:gd name="T39" fmla="*/ 9 h 41"/>
                <a:gd name="T40" fmla="*/ 37 w 38"/>
                <a:gd name="T41" fmla="*/ 16 h 41"/>
                <a:gd name="T42" fmla="*/ 38 w 38"/>
                <a:gd name="T43" fmla="*/ 23 h 41"/>
                <a:gd name="T44" fmla="*/ 11 w 38"/>
                <a:gd name="T45" fmla="*/ 25 h 41"/>
                <a:gd name="T46" fmla="*/ 13 w 38"/>
                <a:gd name="T47" fmla="*/ 29 h 41"/>
                <a:gd name="T48" fmla="*/ 15 w 38"/>
                <a:gd name="T49" fmla="*/ 31 h 41"/>
                <a:gd name="T50" fmla="*/ 17 w 38"/>
                <a:gd name="T51" fmla="*/ 32 h 41"/>
                <a:gd name="T52" fmla="*/ 18 w 38"/>
                <a:gd name="T53" fmla="*/ 32 h 41"/>
                <a:gd name="T54" fmla="*/ 20 w 38"/>
                <a:gd name="T55" fmla="*/ 34 h 41"/>
                <a:gd name="T56" fmla="*/ 22 w 38"/>
                <a:gd name="T57" fmla="*/ 32 h 41"/>
                <a:gd name="T58" fmla="*/ 24 w 38"/>
                <a:gd name="T59" fmla="*/ 32 h 41"/>
                <a:gd name="T60" fmla="*/ 26 w 38"/>
                <a:gd name="T61" fmla="*/ 31 h 41"/>
                <a:gd name="T62" fmla="*/ 26 w 38"/>
                <a:gd name="T63" fmla="*/ 31 h 41"/>
                <a:gd name="T64" fmla="*/ 27 w 38"/>
                <a:gd name="T65" fmla="*/ 27 h 41"/>
                <a:gd name="T66" fmla="*/ 27 w 38"/>
                <a:gd name="T67" fmla="*/ 14 h 41"/>
                <a:gd name="T68" fmla="*/ 26 w 38"/>
                <a:gd name="T69" fmla="*/ 12 h 41"/>
                <a:gd name="T70" fmla="*/ 26 w 38"/>
                <a:gd name="T71" fmla="*/ 11 h 41"/>
                <a:gd name="T72" fmla="*/ 24 w 38"/>
                <a:gd name="T73" fmla="*/ 9 h 41"/>
                <a:gd name="T74" fmla="*/ 22 w 38"/>
                <a:gd name="T75" fmla="*/ 9 h 41"/>
                <a:gd name="T76" fmla="*/ 18 w 38"/>
                <a:gd name="T77" fmla="*/ 9 h 41"/>
                <a:gd name="T78" fmla="*/ 17 w 38"/>
                <a:gd name="T79" fmla="*/ 9 h 41"/>
                <a:gd name="T80" fmla="*/ 15 w 38"/>
                <a:gd name="T81" fmla="*/ 11 h 41"/>
                <a:gd name="T82" fmla="*/ 13 w 38"/>
                <a:gd name="T83" fmla="*/ 12 h 41"/>
                <a:gd name="T84" fmla="*/ 13 w 38"/>
                <a:gd name="T85" fmla="*/ 14 h 41"/>
                <a:gd name="T86" fmla="*/ 11 w 38"/>
                <a:gd name="T87"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 h="41">
                  <a:moveTo>
                    <a:pt x="27" y="27"/>
                  </a:moveTo>
                  <a:lnTo>
                    <a:pt x="37" y="29"/>
                  </a:lnTo>
                  <a:lnTo>
                    <a:pt x="37" y="31"/>
                  </a:lnTo>
                  <a:lnTo>
                    <a:pt x="37" y="32"/>
                  </a:lnTo>
                  <a:lnTo>
                    <a:pt x="35" y="34"/>
                  </a:lnTo>
                  <a:lnTo>
                    <a:pt x="35" y="34"/>
                  </a:lnTo>
                  <a:lnTo>
                    <a:pt x="33" y="36"/>
                  </a:lnTo>
                  <a:lnTo>
                    <a:pt x="33" y="36"/>
                  </a:lnTo>
                  <a:lnTo>
                    <a:pt x="31" y="38"/>
                  </a:lnTo>
                  <a:lnTo>
                    <a:pt x="31" y="38"/>
                  </a:lnTo>
                  <a:lnTo>
                    <a:pt x="29" y="40"/>
                  </a:lnTo>
                  <a:lnTo>
                    <a:pt x="29" y="40"/>
                  </a:lnTo>
                  <a:lnTo>
                    <a:pt x="27" y="40"/>
                  </a:lnTo>
                  <a:lnTo>
                    <a:pt x="26" y="40"/>
                  </a:lnTo>
                  <a:lnTo>
                    <a:pt x="24" y="41"/>
                  </a:lnTo>
                  <a:lnTo>
                    <a:pt x="24" y="41"/>
                  </a:lnTo>
                  <a:lnTo>
                    <a:pt x="22" y="41"/>
                  </a:lnTo>
                  <a:lnTo>
                    <a:pt x="20" y="41"/>
                  </a:lnTo>
                  <a:lnTo>
                    <a:pt x="18" y="41"/>
                  </a:lnTo>
                  <a:lnTo>
                    <a:pt x="15" y="41"/>
                  </a:lnTo>
                  <a:lnTo>
                    <a:pt x="13" y="40"/>
                  </a:lnTo>
                  <a:lnTo>
                    <a:pt x="11" y="40"/>
                  </a:lnTo>
                  <a:lnTo>
                    <a:pt x="9" y="38"/>
                  </a:lnTo>
                  <a:lnTo>
                    <a:pt x="8" y="38"/>
                  </a:lnTo>
                  <a:lnTo>
                    <a:pt x="6" y="36"/>
                  </a:lnTo>
                  <a:lnTo>
                    <a:pt x="6" y="34"/>
                  </a:lnTo>
                  <a:lnTo>
                    <a:pt x="4" y="32"/>
                  </a:lnTo>
                  <a:lnTo>
                    <a:pt x="4" y="32"/>
                  </a:lnTo>
                  <a:lnTo>
                    <a:pt x="2" y="31"/>
                  </a:lnTo>
                  <a:lnTo>
                    <a:pt x="2" y="29"/>
                  </a:lnTo>
                  <a:lnTo>
                    <a:pt x="2" y="27"/>
                  </a:lnTo>
                  <a:lnTo>
                    <a:pt x="2" y="25"/>
                  </a:lnTo>
                  <a:lnTo>
                    <a:pt x="0" y="23"/>
                  </a:lnTo>
                  <a:lnTo>
                    <a:pt x="0" y="21"/>
                  </a:lnTo>
                  <a:lnTo>
                    <a:pt x="0" y="18"/>
                  </a:lnTo>
                  <a:lnTo>
                    <a:pt x="2" y="16"/>
                  </a:lnTo>
                  <a:lnTo>
                    <a:pt x="2" y="14"/>
                  </a:lnTo>
                  <a:lnTo>
                    <a:pt x="2" y="12"/>
                  </a:lnTo>
                  <a:lnTo>
                    <a:pt x="4" y="11"/>
                  </a:lnTo>
                  <a:lnTo>
                    <a:pt x="4" y="9"/>
                  </a:lnTo>
                  <a:lnTo>
                    <a:pt x="6" y="7"/>
                  </a:lnTo>
                  <a:lnTo>
                    <a:pt x="6" y="5"/>
                  </a:lnTo>
                  <a:lnTo>
                    <a:pt x="8" y="5"/>
                  </a:lnTo>
                  <a:lnTo>
                    <a:pt x="9" y="3"/>
                  </a:lnTo>
                  <a:lnTo>
                    <a:pt x="11" y="2"/>
                  </a:lnTo>
                  <a:lnTo>
                    <a:pt x="11" y="2"/>
                  </a:lnTo>
                  <a:lnTo>
                    <a:pt x="13" y="2"/>
                  </a:lnTo>
                  <a:lnTo>
                    <a:pt x="15" y="0"/>
                  </a:lnTo>
                  <a:lnTo>
                    <a:pt x="17" y="0"/>
                  </a:lnTo>
                  <a:lnTo>
                    <a:pt x="18" y="0"/>
                  </a:lnTo>
                  <a:lnTo>
                    <a:pt x="22" y="0"/>
                  </a:lnTo>
                  <a:lnTo>
                    <a:pt x="24" y="0"/>
                  </a:lnTo>
                  <a:lnTo>
                    <a:pt x="26" y="2"/>
                  </a:lnTo>
                  <a:lnTo>
                    <a:pt x="27" y="2"/>
                  </a:lnTo>
                  <a:lnTo>
                    <a:pt x="29" y="2"/>
                  </a:lnTo>
                  <a:lnTo>
                    <a:pt x="29" y="3"/>
                  </a:lnTo>
                  <a:lnTo>
                    <a:pt x="31" y="5"/>
                  </a:lnTo>
                  <a:lnTo>
                    <a:pt x="33" y="5"/>
                  </a:lnTo>
                  <a:lnTo>
                    <a:pt x="35" y="7"/>
                  </a:lnTo>
                  <a:lnTo>
                    <a:pt x="35" y="9"/>
                  </a:lnTo>
                  <a:lnTo>
                    <a:pt x="37" y="11"/>
                  </a:lnTo>
                  <a:lnTo>
                    <a:pt x="37" y="12"/>
                  </a:lnTo>
                  <a:lnTo>
                    <a:pt x="37" y="16"/>
                  </a:lnTo>
                  <a:lnTo>
                    <a:pt x="37" y="18"/>
                  </a:lnTo>
                  <a:lnTo>
                    <a:pt x="38" y="21"/>
                  </a:lnTo>
                  <a:lnTo>
                    <a:pt x="38" y="23"/>
                  </a:lnTo>
                  <a:lnTo>
                    <a:pt x="11" y="23"/>
                  </a:lnTo>
                  <a:lnTo>
                    <a:pt x="11" y="25"/>
                  </a:lnTo>
                  <a:lnTo>
                    <a:pt x="11" y="25"/>
                  </a:lnTo>
                  <a:lnTo>
                    <a:pt x="13" y="27"/>
                  </a:lnTo>
                  <a:lnTo>
                    <a:pt x="13" y="27"/>
                  </a:lnTo>
                  <a:lnTo>
                    <a:pt x="13" y="29"/>
                  </a:lnTo>
                  <a:lnTo>
                    <a:pt x="13" y="29"/>
                  </a:lnTo>
                  <a:lnTo>
                    <a:pt x="13" y="31"/>
                  </a:lnTo>
                  <a:lnTo>
                    <a:pt x="15" y="31"/>
                  </a:lnTo>
                  <a:lnTo>
                    <a:pt x="15" y="31"/>
                  </a:lnTo>
                  <a:lnTo>
                    <a:pt x="15" y="32"/>
                  </a:lnTo>
                  <a:lnTo>
                    <a:pt x="17" y="32"/>
                  </a:lnTo>
                  <a:lnTo>
                    <a:pt x="17" y="32"/>
                  </a:lnTo>
                  <a:lnTo>
                    <a:pt x="18" y="32"/>
                  </a:lnTo>
                  <a:lnTo>
                    <a:pt x="18" y="32"/>
                  </a:lnTo>
                  <a:lnTo>
                    <a:pt x="18" y="34"/>
                  </a:lnTo>
                  <a:lnTo>
                    <a:pt x="20" y="34"/>
                  </a:lnTo>
                  <a:lnTo>
                    <a:pt x="20" y="34"/>
                  </a:lnTo>
                  <a:lnTo>
                    <a:pt x="22" y="32"/>
                  </a:lnTo>
                  <a:lnTo>
                    <a:pt x="22" y="32"/>
                  </a:lnTo>
                  <a:lnTo>
                    <a:pt x="22" y="32"/>
                  </a:lnTo>
                  <a:lnTo>
                    <a:pt x="22" y="32"/>
                  </a:lnTo>
                  <a:lnTo>
                    <a:pt x="24" y="32"/>
                  </a:lnTo>
                  <a:lnTo>
                    <a:pt x="24" y="32"/>
                  </a:lnTo>
                  <a:lnTo>
                    <a:pt x="24" y="32"/>
                  </a:lnTo>
                  <a:lnTo>
                    <a:pt x="24" y="32"/>
                  </a:lnTo>
                  <a:lnTo>
                    <a:pt x="26" y="31"/>
                  </a:lnTo>
                  <a:lnTo>
                    <a:pt x="26" y="31"/>
                  </a:lnTo>
                  <a:lnTo>
                    <a:pt x="26" y="31"/>
                  </a:lnTo>
                  <a:lnTo>
                    <a:pt x="26" y="31"/>
                  </a:lnTo>
                  <a:lnTo>
                    <a:pt x="26" y="29"/>
                  </a:lnTo>
                  <a:lnTo>
                    <a:pt x="26" y="29"/>
                  </a:lnTo>
                  <a:lnTo>
                    <a:pt x="27" y="27"/>
                  </a:lnTo>
                  <a:close/>
                  <a:moveTo>
                    <a:pt x="27" y="18"/>
                  </a:moveTo>
                  <a:lnTo>
                    <a:pt x="27" y="16"/>
                  </a:lnTo>
                  <a:lnTo>
                    <a:pt x="27" y="14"/>
                  </a:lnTo>
                  <a:lnTo>
                    <a:pt x="27" y="14"/>
                  </a:lnTo>
                  <a:lnTo>
                    <a:pt x="27" y="12"/>
                  </a:lnTo>
                  <a:lnTo>
                    <a:pt x="26" y="12"/>
                  </a:lnTo>
                  <a:lnTo>
                    <a:pt x="26" y="12"/>
                  </a:lnTo>
                  <a:lnTo>
                    <a:pt x="26" y="11"/>
                  </a:lnTo>
                  <a:lnTo>
                    <a:pt x="26" y="11"/>
                  </a:lnTo>
                  <a:lnTo>
                    <a:pt x="24" y="11"/>
                  </a:lnTo>
                  <a:lnTo>
                    <a:pt x="24" y="9"/>
                  </a:lnTo>
                  <a:lnTo>
                    <a:pt x="24" y="9"/>
                  </a:lnTo>
                  <a:lnTo>
                    <a:pt x="22" y="9"/>
                  </a:lnTo>
                  <a:lnTo>
                    <a:pt x="22" y="9"/>
                  </a:lnTo>
                  <a:lnTo>
                    <a:pt x="22" y="9"/>
                  </a:lnTo>
                  <a:lnTo>
                    <a:pt x="20" y="9"/>
                  </a:lnTo>
                  <a:lnTo>
                    <a:pt x="20" y="9"/>
                  </a:lnTo>
                  <a:lnTo>
                    <a:pt x="18" y="9"/>
                  </a:lnTo>
                  <a:lnTo>
                    <a:pt x="18" y="9"/>
                  </a:lnTo>
                  <a:lnTo>
                    <a:pt x="17" y="9"/>
                  </a:lnTo>
                  <a:lnTo>
                    <a:pt x="17" y="9"/>
                  </a:lnTo>
                  <a:lnTo>
                    <a:pt x="17" y="9"/>
                  </a:lnTo>
                  <a:lnTo>
                    <a:pt x="15" y="9"/>
                  </a:lnTo>
                  <a:lnTo>
                    <a:pt x="15" y="11"/>
                  </a:lnTo>
                  <a:lnTo>
                    <a:pt x="15" y="11"/>
                  </a:lnTo>
                  <a:lnTo>
                    <a:pt x="13" y="11"/>
                  </a:lnTo>
                  <a:lnTo>
                    <a:pt x="13" y="12"/>
                  </a:lnTo>
                  <a:lnTo>
                    <a:pt x="13" y="12"/>
                  </a:lnTo>
                  <a:lnTo>
                    <a:pt x="13" y="14"/>
                  </a:lnTo>
                  <a:lnTo>
                    <a:pt x="13" y="14"/>
                  </a:lnTo>
                  <a:lnTo>
                    <a:pt x="11" y="16"/>
                  </a:lnTo>
                  <a:lnTo>
                    <a:pt x="11" y="16"/>
                  </a:lnTo>
                  <a:lnTo>
                    <a:pt x="11" y="18"/>
                  </a:lnTo>
                  <a:lnTo>
                    <a:pt x="2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482" name="Freeform 170">
              <a:extLst>
                <a:ext uri="{FF2B5EF4-FFF2-40B4-BE49-F238E27FC236}">
                  <a16:creationId xmlns:a16="http://schemas.microsoft.com/office/drawing/2014/main" id="{6319C3A9-8B46-4E6E-9090-0CCF5E1726EA}"/>
                </a:ext>
              </a:extLst>
            </p:cNvPr>
            <p:cNvSpPr>
              <a:spLocks/>
            </p:cNvSpPr>
            <p:nvPr/>
          </p:nvSpPr>
          <p:spPr bwMode="auto">
            <a:xfrm>
              <a:off x="3972" y="3691"/>
              <a:ext cx="13" cy="20"/>
            </a:xfrm>
            <a:custGeom>
              <a:avLst/>
              <a:gdLst>
                <a:gd name="T0" fmla="*/ 11 w 25"/>
                <a:gd name="T1" fmla="*/ 40 h 40"/>
                <a:gd name="T2" fmla="*/ 0 w 25"/>
                <a:gd name="T3" fmla="*/ 40 h 40"/>
                <a:gd name="T4" fmla="*/ 0 w 25"/>
                <a:gd name="T5" fmla="*/ 2 h 40"/>
                <a:gd name="T6" fmla="*/ 9 w 25"/>
                <a:gd name="T7" fmla="*/ 2 h 40"/>
                <a:gd name="T8" fmla="*/ 9 w 25"/>
                <a:gd name="T9" fmla="*/ 7 h 40"/>
                <a:gd name="T10" fmla="*/ 11 w 25"/>
                <a:gd name="T11" fmla="*/ 5 h 40"/>
                <a:gd name="T12" fmla="*/ 11 w 25"/>
                <a:gd name="T13" fmla="*/ 5 h 40"/>
                <a:gd name="T14" fmla="*/ 11 w 25"/>
                <a:gd name="T15" fmla="*/ 3 h 40"/>
                <a:gd name="T16" fmla="*/ 12 w 25"/>
                <a:gd name="T17" fmla="*/ 3 h 40"/>
                <a:gd name="T18" fmla="*/ 12 w 25"/>
                <a:gd name="T19" fmla="*/ 3 h 40"/>
                <a:gd name="T20" fmla="*/ 12 w 25"/>
                <a:gd name="T21" fmla="*/ 2 h 40"/>
                <a:gd name="T22" fmla="*/ 14 w 25"/>
                <a:gd name="T23" fmla="*/ 2 h 40"/>
                <a:gd name="T24" fmla="*/ 14 w 25"/>
                <a:gd name="T25" fmla="*/ 2 h 40"/>
                <a:gd name="T26" fmla="*/ 14 w 25"/>
                <a:gd name="T27" fmla="*/ 2 h 40"/>
                <a:gd name="T28" fmla="*/ 14 w 25"/>
                <a:gd name="T29" fmla="*/ 2 h 40"/>
                <a:gd name="T30" fmla="*/ 16 w 25"/>
                <a:gd name="T31" fmla="*/ 0 h 40"/>
                <a:gd name="T32" fmla="*/ 16 w 25"/>
                <a:gd name="T33" fmla="*/ 0 h 40"/>
                <a:gd name="T34" fmla="*/ 16 w 25"/>
                <a:gd name="T35" fmla="*/ 0 h 40"/>
                <a:gd name="T36" fmla="*/ 18 w 25"/>
                <a:gd name="T37" fmla="*/ 0 h 40"/>
                <a:gd name="T38" fmla="*/ 18 w 25"/>
                <a:gd name="T39" fmla="*/ 0 h 40"/>
                <a:gd name="T40" fmla="*/ 18 w 25"/>
                <a:gd name="T41" fmla="*/ 0 h 40"/>
                <a:gd name="T42" fmla="*/ 20 w 25"/>
                <a:gd name="T43" fmla="*/ 0 h 40"/>
                <a:gd name="T44" fmla="*/ 20 w 25"/>
                <a:gd name="T45" fmla="*/ 0 h 40"/>
                <a:gd name="T46" fmla="*/ 21 w 25"/>
                <a:gd name="T47" fmla="*/ 0 h 40"/>
                <a:gd name="T48" fmla="*/ 21 w 25"/>
                <a:gd name="T49" fmla="*/ 0 h 40"/>
                <a:gd name="T50" fmla="*/ 23 w 25"/>
                <a:gd name="T51" fmla="*/ 2 h 40"/>
                <a:gd name="T52" fmla="*/ 23 w 25"/>
                <a:gd name="T53" fmla="*/ 2 h 40"/>
                <a:gd name="T54" fmla="*/ 25 w 25"/>
                <a:gd name="T55" fmla="*/ 2 h 40"/>
                <a:gd name="T56" fmla="*/ 25 w 25"/>
                <a:gd name="T57" fmla="*/ 2 h 40"/>
                <a:gd name="T58" fmla="*/ 21 w 25"/>
                <a:gd name="T59" fmla="*/ 11 h 40"/>
                <a:gd name="T60" fmla="*/ 21 w 25"/>
                <a:gd name="T61" fmla="*/ 11 h 40"/>
                <a:gd name="T62" fmla="*/ 21 w 25"/>
                <a:gd name="T63" fmla="*/ 11 h 40"/>
                <a:gd name="T64" fmla="*/ 20 w 25"/>
                <a:gd name="T65" fmla="*/ 11 h 40"/>
                <a:gd name="T66" fmla="*/ 20 w 25"/>
                <a:gd name="T67" fmla="*/ 11 h 40"/>
                <a:gd name="T68" fmla="*/ 20 w 25"/>
                <a:gd name="T69" fmla="*/ 9 h 40"/>
                <a:gd name="T70" fmla="*/ 18 w 25"/>
                <a:gd name="T71" fmla="*/ 9 h 40"/>
                <a:gd name="T72" fmla="*/ 18 w 25"/>
                <a:gd name="T73" fmla="*/ 9 h 40"/>
                <a:gd name="T74" fmla="*/ 18 w 25"/>
                <a:gd name="T75" fmla="*/ 9 h 40"/>
                <a:gd name="T76" fmla="*/ 16 w 25"/>
                <a:gd name="T77" fmla="*/ 9 h 40"/>
                <a:gd name="T78" fmla="*/ 16 w 25"/>
                <a:gd name="T79" fmla="*/ 9 h 40"/>
                <a:gd name="T80" fmla="*/ 16 w 25"/>
                <a:gd name="T81" fmla="*/ 9 h 40"/>
                <a:gd name="T82" fmla="*/ 14 w 25"/>
                <a:gd name="T83" fmla="*/ 11 h 40"/>
                <a:gd name="T84" fmla="*/ 14 w 25"/>
                <a:gd name="T85" fmla="*/ 11 h 40"/>
                <a:gd name="T86" fmla="*/ 14 w 25"/>
                <a:gd name="T87" fmla="*/ 11 h 40"/>
                <a:gd name="T88" fmla="*/ 14 w 25"/>
                <a:gd name="T89" fmla="*/ 11 h 40"/>
                <a:gd name="T90" fmla="*/ 14 w 25"/>
                <a:gd name="T91" fmla="*/ 11 h 40"/>
                <a:gd name="T92" fmla="*/ 12 w 25"/>
                <a:gd name="T93" fmla="*/ 11 h 40"/>
                <a:gd name="T94" fmla="*/ 12 w 25"/>
                <a:gd name="T95" fmla="*/ 11 h 40"/>
                <a:gd name="T96" fmla="*/ 12 w 25"/>
                <a:gd name="T97" fmla="*/ 12 h 40"/>
                <a:gd name="T98" fmla="*/ 12 w 25"/>
                <a:gd name="T99" fmla="*/ 12 h 40"/>
                <a:gd name="T100" fmla="*/ 12 w 25"/>
                <a:gd name="T101" fmla="*/ 12 h 40"/>
                <a:gd name="T102" fmla="*/ 11 w 25"/>
                <a:gd name="T103" fmla="*/ 14 h 40"/>
                <a:gd name="T104" fmla="*/ 11 w 25"/>
                <a:gd name="T105" fmla="*/ 14 h 40"/>
                <a:gd name="T106" fmla="*/ 11 w 25"/>
                <a:gd name="T107" fmla="*/ 14 h 40"/>
                <a:gd name="T108" fmla="*/ 11 w 25"/>
                <a:gd name="T109" fmla="*/ 16 h 40"/>
                <a:gd name="T110" fmla="*/ 11 w 25"/>
                <a:gd name="T111" fmla="*/ 18 h 40"/>
                <a:gd name="T112" fmla="*/ 11 w 25"/>
                <a:gd name="T113" fmla="*/ 18 h 40"/>
                <a:gd name="T114" fmla="*/ 11 w 25"/>
                <a:gd name="T115" fmla="*/ 20 h 40"/>
                <a:gd name="T116" fmla="*/ 11 w 25"/>
                <a:gd name="T117" fmla="*/ 21 h 40"/>
                <a:gd name="T118" fmla="*/ 11 w 25"/>
                <a:gd name="T119" fmla="*/ 23 h 40"/>
                <a:gd name="T120" fmla="*/ 11 w 25"/>
                <a:gd name="T121" fmla="*/ 25 h 40"/>
                <a:gd name="T122" fmla="*/ 11 w 25"/>
                <a:gd name="T123" fmla="*/ 29 h 40"/>
                <a:gd name="T124" fmla="*/ 11 w 25"/>
                <a:gd name="T12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 h="40">
                  <a:moveTo>
                    <a:pt x="11" y="40"/>
                  </a:moveTo>
                  <a:lnTo>
                    <a:pt x="0" y="40"/>
                  </a:lnTo>
                  <a:lnTo>
                    <a:pt x="0" y="2"/>
                  </a:lnTo>
                  <a:lnTo>
                    <a:pt x="9" y="2"/>
                  </a:lnTo>
                  <a:lnTo>
                    <a:pt x="9" y="7"/>
                  </a:lnTo>
                  <a:lnTo>
                    <a:pt x="11" y="5"/>
                  </a:lnTo>
                  <a:lnTo>
                    <a:pt x="11" y="5"/>
                  </a:lnTo>
                  <a:lnTo>
                    <a:pt x="11" y="3"/>
                  </a:lnTo>
                  <a:lnTo>
                    <a:pt x="12" y="3"/>
                  </a:lnTo>
                  <a:lnTo>
                    <a:pt x="12" y="3"/>
                  </a:lnTo>
                  <a:lnTo>
                    <a:pt x="12" y="2"/>
                  </a:lnTo>
                  <a:lnTo>
                    <a:pt x="14" y="2"/>
                  </a:lnTo>
                  <a:lnTo>
                    <a:pt x="14" y="2"/>
                  </a:lnTo>
                  <a:lnTo>
                    <a:pt x="14" y="2"/>
                  </a:lnTo>
                  <a:lnTo>
                    <a:pt x="14" y="2"/>
                  </a:lnTo>
                  <a:lnTo>
                    <a:pt x="16" y="0"/>
                  </a:lnTo>
                  <a:lnTo>
                    <a:pt x="16" y="0"/>
                  </a:lnTo>
                  <a:lnTo>
                    <a:pt x="16" y="0"/>
                  </a:lnTo>
                  <a:lnTo>
                    <a:pt x="18" y="0"/>
                  </a:lnTo>
                  <a:lnTo>
                    <a:pt x="18" y="0"/>
                  </a:lnTo>
                  <a:lnTo>
                    <a:pt x="18" y="0"/>
                  </a:lnTo>
                  <a:lnTo>
                    <a:pt x="20" y="0"/>
                  </a:lnTo>
                  <a:lnTo>
                    <a:pt x="20" y="0"/>
                  </a:lnTo>
                  <a:lnTo>
                    <a:pt x="21" y="0"/>
                  </a:lnTo>
                  <a:lnTo>
                    <a:pt x="21" y="0"/>
                  </a:lnTo>
                  <a:lnTo>
                    <a:pt x="23" y="2"/>
                  </a:lnTo>
                  <a:lnTo>
                    <a:pt x="23" y="2"/>
                  </a:lnTo>
                  <a:lnTo>
                    <a:pt x="25" y="2"/>
                  </a:lnTo>
                  <a:lnTo>
                    <a:pt x="25" y="2"/>
                  </a:lnTo>
                  <a:lnTo>
                    <a:pt x="21" y="11"/>
                  </a:lnTo>
                  <a:lnTo>
                    <a:pt x="21" y="11"/>
                  </a:lnTo>
                  <a:lnTo>
                    <a:pt x="21" y="11"/>
                  </a:lnTo>
                  <a:lnTo>
                    <a:pt x="20" y="11"/>
                  </a:lnTo>
                  <a:lnTo>
                    <a:pt x="20" y="11"/>
                  </a:lnTo>
                  <a:lnTo>
                    <a:pt x="20" y="9"/>
                  </a:lnTo>
                  <a:lnTo>
                    <a:pt x="18" y="9"/>
                  </a:lnTo>
                  <a:lnTo>
                    <a:pt x="18" y="9"/>
                  </a:lnTo>
                  <a:lnTo>
                    <a:pt x="18" y="9"/>
                  </a:lnTo>
                  <a:lnTo>
                    <a:pt x="16" y="9"/>
                  </a:lnTo>
                  <a:lnTo>
                    <a:pt x="16" y="9"/>
                  </a:lnTo>
                  <a:lnTo>
                    <a:pt x="16" y="9"/>
                  </a:lnTo>
                  <a:lnTo>
                    <a:pt x="14" y="11"/>
                  </a:lnTo>
                  <a:lnTo>
                    <a:pt x="14" y="11"/>
                  </a:lnTo>
                  <a:lnTo>
                    <a:pt x="14" y="11"/>
                  </a:lnTo>
                  <a:lnTo>
                    <a:pt x="14" y="11"/>
                  </a:lnTo>
                  <a:lnTo>
                    <a:pt x="14" y="11"/>
                  </a:lnTo>
                  <a:lnTo>
                    <a:pt x="12" y="11"/>
                  </a:lnTo>
                  <a:lnTo>
                    <a:pt x="12" y="11"/>
                  </a:lnTo>
                  <a:lnTo>
                    <a:pt x="12" y="12"/>
                  </a:lnTo>
                  <a:lnTo>
                    <a:pt x="12" y="12"/>
                  </a:lnTo>
                  <a:lnTo>
                    <a:pt x="12" y="12"/>
                  </a:lnTo>
                  <a:lnTo>
                    <a:pt x="11" y="14"/>
                  </a:lnTo>
                  <a:lnTo>
                    <a:pt x="11" y="14"/>
                  </a:lnTo>
                  <a:lnTo>
                    <a:pt x="11" y="14"/>
                  </a:lnTo>
                  <a:lnTo>
                    <a:pt x="11" y="16"/>
                  </a:lnTo>
                  <a:lnTo>
                    <a:pt x="11" y="18"/>
                  </a:lnTo>
                  <a:lnTo>
                    <a:pt x="11" y="18"/>
                  </a:lnTo>
                  <a:lnTo>
                    <a:pt x="11" y="20"/>
                  </a:lnTo>
                  <a:lnTo>
                    <a:pt x="11" y="21"/>
                  </a:lnTo>
                  <a:lnTo>
                    <a:pt x="11" y="23"/>
                  </a:lnTo>
                  <a:lnTo>
                    <a:pt x="11" y="25"/>
                  </a:lnTo>
                  <a:lnTo>
                    <a:pt x="11" y="29"/>
                  </a:lnTo>
                  <a:lnTo>
                    <a:pt x="11"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483" name="Freeform 171">
              <a:extLst>
                <a:ext uri="{FF2B5EF4-FFF2-40B4-BE49-F238E27FC236}">
                  <a16:creationId xmlns:a16="http://schemas.microsoft.com/office/drawing/2014/main" id="{EC572E6D-39E7-4374-9B91-DE4C3FEC3DBA}"/>
                </a:ext>
              </a:extLst>
            </p:cNvPr>
            <p:cNvSpPr>
              <a:spLocks/>
            </p:cNvSpPr>
            <p:nvPr/>
          </p:nvSpPr>
          <p:spPr bwMode="auto">
            <a:xfrm>
              <a:off x="3985" y="3685"/>
              <a:ext cx="11" cy="27"/>
            </a:xfrm>
            <a:custGeom>
              <a:avLst/>
              <a:gdLst>
                <a:gd name="T0" fmla="*/ 22 w 24"/>
                <a:gd name="T1" fmla="*/ 22 h 54"/>
                <a:gd name="T2" fmla="*/ 15 w 24"/>
                <a:gd name="T3" fmla="*/ 38 h 54"/>
                <a:gd name="T4" fmla="*/ 16 w 24"/>
                <a:gd name="T5" fmla="*/ 40 h 54"/>
                <a:gd name="T6" fmla="*/ 16 w 24"/>
                <a:gd name="T7" fmla="*/ 42 h 54"/>
                <a:gd name="T8" fmla="*/ 16 w 24"/>
                <a:gd name="T9" fmla="*/ 44 h 54"/>
                <a:gd name="T10" fmla="*/ 16 w 24"/>
                <a:gd name="T11" fmla="*/ 44 h 54"/>
                <a:gd name="T12" fmla="*/ 16 w 24"/>
                <a:gd name="T13" fmla="*/ 44 h 54"/>
                <a:gd name="T14" fmla="*/ 16 w 24"/>
                <a:gd name="T15" fmla="*/ 44 h 54"/>
                <a:gd name="T16" fmla="*/ 16 w 24"/>
                <a:gd name="T17" fmla="*/ 45 h 54"/>
                <a:gd name="T18" fmla="*/ 16 w 24"/>
                <a:gd name="T19" fmla="*/ 45 h 54"/>
                <a:gd name="T20" fmla="*/ 16 w 24"/>
                <a:gd name="T21" fmla="*/ 45 h 54"/>
                <a:gd name="T22" fmla="*/ 18 w 24"/>
                <a:gd name="T23" fmla="*/ 45 h 54"/>
                <a:gd name="T24" fmla="*/ 18 w 24"/>
                <a:gd name="T25" fmla="*/ 45 h 54"/>
                <a:gd name="T26" fmla="*/ 18 w 24"/>
                <a:gd name="T27" fmla="*/ 45 h 54"/>
                <a:gd name="T28" fmla="*/ 20 w 24"/>
                <a:gd name="T29" fmla="*/ 45 h 54"/>
                <a:gd name="T30" fmla="*/ 20 w 24"/>
                <a:gd name="T31" fmla="*/ 45 h 54"/>
                <a:gd name="T32" fmla="*/ 22 w 24"/>
                <a:gd name="T33" fmla="*/ 45 h 54"/>
                <a:gd name="T34" fmla="*/ 22 w 24"/>
                <a:gd name="T35" fmla="*/ 45 h 54"/>
                <a:gd name="T36" fmla="*/ 22 w 24"/>
                <a:gd name="T37" fmla="*/ 53 h 54"/>
                <a:gd name="T38" fmla="*/ 20 w 24"/>
                <a:gd name="T39" fmla="*/ 53 h 54"/>
                <a:gd name="T40" fmla="*/ 18 w 24"/>
                <a:gd name="T41" fmla="*/ 54 h 54"/>
                <a:gd name="T42" fmla="*/ 16 w 24"/>
                <a:gd name="T43" fmla="*/ 54 h 54"/>
                <a:gd name="T44" fmla="*/ 15 w 24"/>
                <a:gd name="T45" fmla="*/ 54 h 54"/>
                <a:gd name="T46" fmla="*/ 13 w 24"/>
                <a:gd name="T47" fmla="*/ 54 h 54"/>
                <a:gd name="T48" fmla="*/ 13 w 24"/>
                <a:gd name="T49" fmla="*/ 54 h 54"/>
                <a:gd name="T50" fmla="*/ 11 w 24"/>
                <a:gd name="T51" fmla="*/ 53 h 54"/>
                <a:gd name="T52" fmla="*/ 9 w 24"/>
                <a:gd name="T53" fmla="*/ 53 h 54"/>
                <a:gd name="T54" fmla="*/ 9 w 24"/>
                <a:gd name="T55" fmla="*/ 53 h 54"/>
                <a:gd name="T56" fmla="*/ 7 w 24"/>
                <a:gd name="T57" fmla="*/ 53 h 54"/>
                <a:gd name="T58" fmla="*/ 7 w 24"/>
                <a:gd name="T59" fmla="*/ 51 h 54"/>
                <a:gd name="T60" fmla="*/ 7 w 24"/>
                <a:gd name="T61" fmla="*/ 51 h 54"/>
                <a:gd name="T62" fmla="*/ 5 w 24"/>
                <a:gd name="T63" fmla="*/ 49 h 54"/>
                <a:gd name="T64" fmla="*/ 5 w 24"/>
                <a:gd name="T65" fmla="*/ 49 h 54"/>
                <a:gd name="T66" fmla="*/ 5 w 24"/>
                <a:gd name="T67" fmla="*/ 47 h 54"/>
                <a:gd name="T68" fmla="*/ 5 w 24"/>
                <a:gd name="T69" fmla="*/ 45 h 54"/>
                <a:gd name="T70" fmla="*/ 5 w 24"/>
                <a:gd name="T71" fmla="*/ 45 h 54"/>
                <a:gd name="T72" fmla="*/ 5 w 24"/>
                <a:gd name="T73" fmla="*/ 44 h 54"/>
                <a:gd name="T74" fmla="*/ 5 w 24"/>
                <a:gd name="T75" fmla="*/ 40 h 54"/>
                <a:gd name="T76" fmla="*/ 5 w 24"/>
                <a:gd name="T77" fmla="*/ 22 h 54"/>
                <a:gd name="T78" fmla="*/ 0 w 24"/>
                <a:gd name="T79" fmla="*/ 15 h 54"/>
                <a:gd name="T80" fmla="*/ 5 w 24"/>
                <a:gd name="T81" fmla="*/ 5 h 54"/>
                <a:gd name="T82" fmla="*/ 15 w 24"/>
                <a:gd name="T83" fmla="*/ 1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54">
                  <a:moveTo>
                    <a:pt x="22" y="15"/>
                  </a:moveTo>
                  <a:lnTo>
                    <a:pt x="22" y="22"/>
                  </a:lnTo>
                  <a:lnTo>
                    <a:pt x="15" y="22"/>
                  </a:lnTo>
                  <a:lnTo>
                    <a:pt x="15" y="38"/>
                  </a:lnTo>
                  <a:lnTo>
                    <a:pt x="15" y="40"/>
                  </a:lnTo>
                  <a:lnTo>
                    <a:pt x="16" y="40"/>
                  </a:lnTo>
                  <a:lnTo>
                    <a:pt x="16" y="42"/>
                  </a:lnTo>
                  <a:lnTo>
                    <a:pt x="16" y="42"/>
                  </a:lnTo>
                  <a:lnTo>
                    <a:pt x="16" y="42"/>
                  </a:lnTo>
                  <a:lnTo>
                    <a:pt x="16" y="44"/>
                  </a:lnTo>
                  <a:lnTo>
                    <a:pt x="16" y="44"/>
                  </a:lnTo>
                  <a:lnTo>
                    <a:pt x="16" y="44"/>
                  </a:lnTo>
                  <a:lnTo>
                    <a:pt x="16" y="44"/>
                  </a:lnTo>
                  <a:lnTo>
                    <a:pt x="16" y="44"/>
                  </a:lnTo>
                  <a:lnTo>
                    <a:pt x="16" y="44"/>
                  </a:lnTo>
                  <a:lnTo>
                    <a:pt x="16" y="44"/>
                  </a:lnTo>
                  <a:lnTo>
                    <a:pt x="16" y="45"/>
                  </a:lnTo>
                  <a:lnTo>
                    <a:pt x="16" y="45"/>
                  </a:lnTo>
                  <a:lnTo>
                    <a:pt x="16" y="45"/>
                  </a:lnTo>
                  <a:lnTo>
                    <a:pt x="16" y="45"/>
                  </a:lnTo>
                  <a:lnTo>
                    <a:pt x="16" y="45"/>
                  </a:lnTo>
                  <a:lnTo>
                    <a:pt x="16" y="45"/>
                  </a:lnTo>
                  <a:lnTo>
                    <a:pt x="16" y="45"/>
                  </a:lnTo>
                  <a:lnTo>
                    <a:pt x="18" y="45"/>
                  </a:lnTo>
                  <a:lnTo>
                    <a:pt x="18" y="45"/>
                  </a:lnTo>
                  <a:lnTo>
                    <a:pt x="18" y="45"/>
                  </a:lnTo>
                  <a:lnTo>
                    <a:pt x="18" y="45"/>
                  </a:lnTo>
                  <a:lnTo>
                    <a:pt x="18" y="45"/>
                  </a:lnTo>
                  <a:lnTo>
                    <a:pt x="18" y="45"/>
                  </a:lnTo>
                  <a:lnTo>
                    <a:pt x="20" y="45"/>
                  </a:lnTo>
                  <a:lnTo>
                    <a:pt x="20" y="45"/>
                  </a:lnTo>
                  <a:lnTo>
                    <a:pt x="20" y="45"/>
                  </a:lnTo>
                  <a:lnTo>
                    <a:pt x="20" y="45"/>
                  </a:lnTo>
                  <a:lnTo>
                    <a:pt x="22" y="45"/>
                  </a:lnTo>
                  <a:lnTo>
                    <a:pt x="22" y="45"/>
                  </a:lnTo>
                  <a:lnTo>
                    <a:pt x="22" y="45"/>
                  </a:lnTo>
                  <a:lnTo>
                    <a:pt x="24" y="53"/>
                  </a:lnTo>
                  <a:lnTo>
                    <a:pt x="22" y="53"/>
                  </a:lnTo>
                  <a:lnTo>
                    <a:pt x="22" y="53"/>
                  </a:lnTo>
                  <a:lnTo>
                    <a:pt x="20" y="53"/>
                  </a:lnTo>
                  <a:lnTo>
                    <a:pt x="20" y="54"/>
                  </a:lnTo>
                  <a:lnTo>
                    <a:pt x="18" y="54"/>
                  </a:lnTo>
                  <a:lnTo>
                    <a:pt x="18" y="54"/>
                  </a:lnTo>
                  <a:lnTo>
                    <a:pt x="16" y="54"/>
                  </a:lnTo>
                  <a:lnTo>
                    <a:pt x="15" y="54"/>
                  </a:lnTo>
                  <a:lnTo>
                    <a:pt x="15" y="54"/>
                  </a:lnTo>
                  <a:lnTo>
                    <a:pt x="15" y="54"/>
                  </a:lnTo>
                  <a:lnTo>
                    <a:pt x="13" y="54"/>
                  </a:lnTo>
                  <a:lnTo>
                    <a:pt x="13" y="54"/>
                  </a:lnTo>
                  <a:lnTo>
                    <a:pt x="13" y="54"/>
                  </a:lnTo>
                  <a:lnTo>
                    <a:pt x="11" y="54"/>
                  </a:lnTo>
                  <a:lnTo>
                    <a:pt x="11" y="53"/>
                  </a:lnTo>
                  <a:lnTo>
                    <a:pt x="11" y="53"/>
                  </a:lnTo>
                  <a:lnTo>
                    <a:pt x="9" y="53"/>
                  </a:lnTo>
                  <a:lnTo>
                    <a:pt x="9" y="53"/>
                  </a:lnTo>
                  <a:lnTo>
                    <a:pt x="9" y="53"/>
                  </a:lnTo>
                  <a:lnTo>
                    <a:pt x="7" y="53"/>
                  </a:lnTo>
                  <a:lnTo>
                    <a:pt x="7" y="53"/>
                  </a:lnTo>
                  <a:lnTo>
                    <a:pt x="7" y="51"/>
                  </a:lnTo>
                  <a:lnTo>
                    <a:pt x="7" y="51"/>
                  </a:lnTo>
                  <a:lnTo>
                    <a:pt x="7" y="51"/>
                  </a:lnTo>
                  <a:lnTo>
                    <a:pt x="7" y="51"/>
                  </a:lnTo>
                  <a:lnTo>
                    <a:pt x="5" y="51"/>
                  </a:lnTo>
                  <a:lnTo>
                    <a:pt x="5" y="49"/>
                  </a:lnTo>
                  <a:lnTo>
                    <a:pt x="5" y="49"/>
                  </a:lnTo>
                  <a:lnTo>
                    <a:pt x="5" y="49"/>
                  </a:lnTo>
                  <a:lnTo>
                    <a:pt x="5" y="47"/>
                  </a:lnTo>
                  <a:lnTo>
                    <a:pt x="5" y="47"/>
                  </a:lnTo>
                  <a:lnTo>
                    <a:pt x="5" y="47"/>
                  </a:lnTo>
                  <a:lnTo>
                    <a:pt x="5" y="45"/>
                  </a:lnTo>
                  <a:lnTo>
                    <a:pt x="5" y="45"/>
                  </a:lnTo>
                  <a:lnTo>
                    <a:pt x="5" y="45"/>
                  </a:lnTo>
                  <a:lnTo>
                    <a:pt x="5" y="44"/>
                  </a:lnTo>
                  <a:lnTo>
                    <a:pt x="5" y="44"/>
                  </a:lnTo>
                  <a:lnTo>
                    <a:pt x="5" y="42"/>
                  </a:lnTo>
                  <a:lnTo>
                    <a:pt x="5" y="40"/>
                  </a:lnTo>
                  <a:lnTo>
                    <a:pt x="5" y="40"/>
                  </a:lnTo>
                  <a:lnTo>
                    <a:pt x="5" y="22"/>
                  </a:lnTo>
                  <a:lnTo>
                    <a:pt x="0" y="22"/>
                  </a:lnTo>
                  <a:lnTo>
                    <a:pt x="0" y="15"/>
                  </a:lnTo>
                  <a:lnTo>
                    <a:pt x="5" y="15"/>
                  </a:lnTo>
                  <a:lnTo>
                    <a:pt x="5" y="5"/>
                  </a:lnTo>
                  <a:lnTo>
                    <a:pt x="15" y="0"/>
                  </a:lnTo>
                  <a:lnTo>
                    <a:pt x="15" y="15"/>
                  </a:lnTo>
                  <a:lnTo>
                    <a:pt x="2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484" name="Freeform 172">
              <a:extLst>
                <a:ext uri="{FF2B5EF4-FFF2-40B4-BE49-F238E27FC236}">
                  <a16:creationId xmlns:a16="http://schemas.microsoft.com/office/drawing/2014/main" id="{01499DB2-5D49-42FC-8522-02451678D1B8}"/>
                </a:ext>
              </a:extLst>
            </p:cNvPr>
            <p:cNvSpPr>
              <a:spLocks noEditPoints="1"/>
            </p:cNvSpPr>
            <p:nvPr/>
          </p:nvSpPr>
          <p:spPr bwMode="auto">
            <a:xfrm>
              <a:off x="3997" y="3691"/>
              <a:ext cx="18" cy="21"/>
            </a:xfrm>
            <a:custGeom>
              <a:avLst/>
              <a:gdLst>
                <a:gd name="T0" fmla="*/ 2 w 37"/>
                <a:gd name="T1" fmla="*/ 9 h 41"/>
                <a:gd name="T2" fmla="*/ 4 w 37"/>
                <a:gd name="T3" fmla="*/ 5 h 41"/>
                <a:gd name="T4" fmla="*/ 10 w 37"/>
                <a:gd name="T5" fmla="*/ 2 h 41"/>
                <a:gd name="T6" fmla="*/ 15 w 37"/>
                <a:gd name="T7" fmla="*/ 0 h 41"/>
                <a:gd name="T8" fmla="*/ 20 w 37"/>
                <a:gd name="T9" fmla="*/ 0 h 41"/>
                <a:gd name="T10" fmla="*/ 26 w 37"/>
                <a:gd name="T11" fmla="*/ 2 h 41"/>
                <a:gd name="T12" fmla="*/ 29 w 37"/>
                <a:gd name="T13" fmla="*/ 3 h 41"/>
                <a:gd name="T14" fmla="*/ 33 w 37"/>
                <a:gd name="T15" fmla="*/ 5 h 41"/>
                <a:gd name="T16" fmla="*/ 33 w 37"/>
                <a:gd name="T17" fmla="*/ 7 h 41"/>
                <a:gd name="T18" fmla="*/ 35 w 37"/>
                <a:gd name="T19" fmla="*/ 12 h 41"/>
                <a:gd name="T20" fmla="*/ 35 w 37"/>
                <a:gd name="T21" fmla="*/ 29 h 41"/>
                <a:gd name="T22" fmla="*/ 35 w 37"/>
                <a:gd name="T23" fmla="*/ 32 h 41"/>
                <a:gd name="T24" fmla="*/ 35 w 37"/>
                <a:gd name="T25" fmla="*/ 36 h 41"/>
                <a:gd name="T26" fmla="*/ 35 w 37"/>
                <a:gd name="T27" fmla="*/ 38 h 41"/>
                <a:gd name="T28" fmla="*/ 26 w 37"/>
                <a:gd name="T29" fmla="*/ 40 h 41"/>
                <a:gd name="T30" fmla="*/ 26 w 37"/>
                <a:gd name="T31" fmla="*/ 40 h 41"/>
                <a:gd name="T32" fmla="*/ 26 w 37"/>
                <a:gd name="T33" fmla="*/ 38 h 41"/>
                <a:gd name="T34" fmla="*/ 26 w 37"/>
                <a:gd name="T35" fmla="*/ 36 h 41"/>
                <a:gd name="T36" fmla="*/ 26 w 37"/>
                <a:gd name="T37" fmla="*/ 36 h 41"/>
                <a:gd name="T38" fmla="*/ 22 w 37"/>
                <a:gd name="T39" fmla="*/ 38 h 41"/>
                <a:gd name="T40" fmla="*/ 19 w 37"/>
                <a:gd name="T41" fmla="*/ 40 h 41"/>
                <a:gd name="T42" fmla="*/ 17 w 37"/>
                <a:gd name="T43" fmla="*/ 41 h 41"/>
                <a:gd name="T44" fmla="*/ 13 w 37"/>
                <a:gd name="T45" fmla="*/ 41 h 41"/>
                <a:gd name="T46" fmla="*/ 8 w 37"/>
                <a:gd name="T47" fmla="*/ 40 h 41"/>
                <a:gd name="T48" fmla="*/ 4 w 37"/>
                <a:gd name="T49" fmla="*/ 38 h 41"/>
                <a:gd name="T50" fmla="*/ 0 w 37"/>
                <a:gd name="T51" fmla="*/ 34 h 41"/>
                <a:gd name="T52" fmla="*/ 0 w 37"/>
                <a:gd name="T53" fmla="*/ 29 h 41"/>
                <a:gd name="T54" fmla="*/ 0 w 37"/>
                <a:gd name="T55" fmla="*/ 27 h 41"/>
                <a:gd name="T56" fmla="*/ 2 w 37"/>
                <a:gd name="T57" fmla="*/ 23 h 41"/>
                <a:gd name="T58" fmla="*/ 4 w 37"/>
                <a:gd name="T59" fmla="*/ 21 h 41"/>
                <a:gd name="T60" fmla="*/ 6 w 37"/>
                <a:gd name="T61" fmla="*/ 20 h 41"/>
                <a:gd name="T62" fmla="*/ 10 w 37"/>
                <a:gd name="T63" fmla="*/ 18 h 41"/>
                <a:gd name="T64" fmla="*/ 15 w 37"/>
                <a:gd name="T65" fmla="*/ 18 h 41"/>
                <a:gd name="T66" fmla="*/ 20 w 37"/>
                <a:gd name="T67" fmla="*/ 16 h 41"/>
                <a:gd name="T68" fmla="*/ 24 w 37"/>
                <a:gd name="T69" fmla="*/ 14 h 41"/>
                <a:gd name="T70" fmla="*/ 24 w 37"/>
                <a:gd name="T71" fmla="*/ 12 h 41"/>
                <a:gd name="T72" fmla="*/ 24 w 37"/>
                <a:gd name="T73" fmla="*/ 9 h 41"/>
                <a:gd name="T74" fmla="*/ 22 w 37"/>
                <a:gd name="T75" fmla="*/ 9 h 41"/>
                <a:gd name="T76" fmla="*/ 19 w 37"/>
                <a:gd name="T77" fmla="*/ 9 h 41"/>
                <a:gd name="T78" fmla="*/ 15 w 37"/>
                <a:gd name="T79" fmla="*/ 9 h 41"/>
                <a:gd name="T80" fmla="*/ 13 w 37"/>
                <a:gd name="T81" fmla="*/ 9 h 41"/>
                <a:gd name="T82" fmla="*/ 11 w 37"/>
                <a:gd name="T83" fmla="*/ 11 h 41"/>
                <a:gd name="T84" fmla="*/ 11 w 37"/>
                <a:gd name="T85" fmla="*/ 12 h 41"/>
                <a:gd name="T86" fmla="*/ 24 w 37"/>
                <a:gd name="T87" fmla="*/ 21 h 41"/>
                <a:gd name="T88" fmla="*/ 20 w 37"/>
                <a:gd name="T89" fmla="*/ 23 h 41"/>
                <a:gd name="T90" fmla="*/ 17 w 37"/>
                <a:gd name="T91" fmla="*/ 23 h 41"/>
                <a:gd name="T92" fmla="*/ 13 w 37"/>
                <a:gd name="T93" fmla="*/ 25 h 41"/>
                <a:gd name="T94" fmla="*/ 11 w 37"/>
                <a:gd name="T95" fmla="*/ 25 h 41"/>
                <a:gd name="T96" fmla="*/ 10 w 37"/>
                <a:gd name="T97" fmla="*/ 27 h 41"/>
                <a:gd name="T98" fmla="*/ 10 w 37"/>
                <a:gd name="T99" fmla="*/ 29 h 41"/>
                <a:gd name="T100" fmla="*/ 11 w 37"/>
                <a:gd name="T101" fmla="*/ 31 h 41"/>
                <a:gd name="T102" fmla="*/ 13 w 37"/>
                <a:gd name="T103" fmla="*/ 32 h 41"/>
                <a:gd name="T104" fmla="*/ 15 w 37"/>
                <a:gd name="T105" fmla="*/ 34 h 41"/>
                <a:gd name="T106" fmla="*/ 17 w 37"/>
                <a:gd name="T107" fmla="*/ 34 h 41"/>
                <a:gd name="T108" fmla="*/ 20 w 37"/>
                <a:gd name="T109" fmla="*/ 32 h 41"/>
                <a:gd name="T110" fmla="*/ 22 w 37"/>
                <a:gd name="T111" fmla="*/ 31 h 41"/>
                <a:gd name="T112" fmla="*/ 24 w 37"/>
                <a:gd name="T113" fmla="*/ 29 h 41"/>
                <a:gd name="T114" fmla="*/ 24 w 37"/>
                <a:gd name="T115" fmla="*/ 27 h 41"/>
                <a:gd name="T116" fmla="*/ 24 w 37"/>
                <a:gd name="T11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 h="41">
                  <a:moveTo>
                    <a:pt x="10" y="12"/>
                  </a:moveTo>
                  <a:lnTo>
                    <a:pt x="0" y="11"/>
                  </a:lnTo>
                  <a:lnTo>
                    <a:pt x="2" y="11"/>
                  </a:lnTo>
                  <a:lnTo>
                    <a:pt x="2" y="9"/>
                  </a:lnTo>
                  <a:lnTo>
                    <a:pt x="2" y="7"/>
                  </a:lnTo>
                  <a:lnTo>
                    <a:pt x="2" y="7"/>
                  </a:lnTo>
                  <a:lnTo>
                    <a:pt x="4" y="5"/>
                  </a:lnTo>
                  <a:lnTo>
                    <a:pt x="4" y="5"/>
                  </a:lnTo>
                  <a:lnTo>
                    <a:pt x="6" y="3"/>
                  </a:lnTo>
                  <a:lnTo>
                    <a:pt x="6" y="3"/>
                  </a:lnTo>
                  <a:lnTo>
                    <a:pt x="8" y="2"/>
                  </a:lnTo>
                  <a:lnTo>
                    <a:pt x="10" y="2"/>
                  </a:lnTo>
                  <a:lnTo>
                    <a:pt x="10" y="2"/>
                  </a:lnTo>
                  <a:lnTo>
                    <a:pt x="11" y="2"/>
                  </a:lnTo>
                  <a:lnTo>
                    <a:pt x="13" y="0"/>
                  </a:lnTo>
                  <a:lnTo>
                    <a:pt x="15" y="0"/>
                  </a:lnTo>
                  <a:lnTo>
                    <a:pt x="17" y="0"/>
                  </a:lnTo>
                  <a:lnTo>
                    <a:pt x="19" y="0"/>
                  </a:lnTo>
                  <a:lnTo>
                    <a:pt x="20" y="0"/>
                  </a:lnTo>
                  <a:lnTo>
                    <a:pt x="20" y="0"/>
                  </a:lnTo>
                  <a:lnTo>
                    <a:pt x="22" y="0"/>
                  </a:lnTo>
                  <a:lnTo>
                    <a:pt x="24" y="0"/>
                  </a:lnTo>
                  <a:lnTo>
                    <a:pt x="26" y="2"/>
                  </a:lnTo>
                  <a:lnTo>
                    <a:pt x="26" y="2"/>
                  </a:lnTo>
                  <a:lnTo>
                    <a:pt x="28" y="2"/>
                  </a:lnTo>
                  <a:lnTo>
                    <a:pt x="28" y="2"/>
                  </a:lnTo>
                  <a:lnTo>
                    <a:pt x="29" y="2"/>
                  </a:lnTo>
                  <a:lnTo>
                    <a:pt x="29" y="3"/>
                  </a:lnTo>
                  <a:lnTo>
                    <a:pt x="31" y="3"/>
                  </a:lnTo>
                  <a:lnTo>
                    <a:pt x="31" y="3"/>
                  </a:lnTo>
                  <a:lnTo>
                    <a:pt x="31" y="3"/>
                  </a:lnTo>
                  <a:lnTo>
                    <a:pt x="33" y="5"/>
                  </a:lnTo>
                  <a:lnTo>
                    <a:pt x="33" y="5"/>
                  </a:lnTo>
                  <a:lnTo>
                    <a:pt x="33" y="5"/>
                  </a:lnTo>
                  <a:lnTo>
                    <a:pt x="33" y="7"/>
                  </a:lnTo>
                  <a:lnTo>
                    <a:pt x="33" y="7"/>
                  </a:lnTo>
                  <a:lnTo>
                    <a:pt x="33" y="9"/>
                  </a:lnTo>
                  <a:lnTo>
                    <a:pt x="35" y="9"/>
                  </a:lnTo>
                  <a:lnTo>
                    <a:pt x="35" y="11"/>
                  </a:lnTo>
                  <a:lnTo>
                    <a:pt x="35" y="12"/>
                  </a:lnTo>
                  <a:lnTo>
                    <a:pt x="35" y="14"/>
                  </a:lnTo>
                  <a:lnTo>
                    <a:pt x="35" y="16"/>
                  </a:lnTo>
                  <a:lnTo>
                    <a:pt x="35" y="27"/>
                  </a:lnTo>
                  <a:lnTo>
                    <a:pt x="35" y="29"/>
                  </a:lnTo>
                  <a:lnTo>
                    <a:pt x="35" y="31"/>
                  </a:lnTo>
                  <a:lnTo>
                    <a:pt x="35" y="31"/>
                  </a:lnTo>
                  <a:lnTo>
                    <a:pt x="35" y="32"/>
                  </a:lnTo>
                  <a:lnTo>
                    <a:pt x="35" y="32"/>
                  </a:lnTo>
                  <a:lnTo>
                    <a:pt x="35" y="34"/>
                  </a:lnTo>
                  <a:lnTo>
                    <a:pt x="35" y="34"/>
                  </a:lnTo>
                  <a:lnTo>
                    <a:pt x="35" y="34"/>
                  </a:lnTo>
                  <a:lnTo>
                    <a:pt x="35" y="36"/>
                  </a:lnTo>
                  <a:lnTo>
                    <a:pt x="35" y="36"/>
                  </a:lnTo>
                  <a:lnTo>
                    <a:pt x="35" y="36"/>
                  </a:lnTo>
                  <a:lnTo>
                    <a:pt x="35" y="38"/>
                  </a:lnTo>
                  <a:lnTo>
                    <a:pt x="35" y="38"/>
                  </a:lnTo>
                  <a:lnTo>
                    <a:pt x="37" y="40"/>
                  </a:lnTo>
                  <a:lnTo>
                    <a:pt x="37" y="40"/>
                  </a:lnTo>
                  <a:lnTo>
                    <a:pt x="37" y="40"/>
                  </a:lnTo>
                  <a:lnTo>
                    <a:pt x="26" y="40"/>
                  </a:lnTo>
                  <a:lnTo>
                    <a:pt x="26" y="40"/>
                  </a:lnTo>
                  <a:lnTo>
                    <a:pt x="26" y="40"/>
                  </a:lnTo>
                  <a:lnTo>
                    <a:pt x="26" y="40"/>
                  </a:lnTo>
                  <a:lnTo>
                    <a:pt x="26" y="40"/>
                  </a:lnTo>
                  <a:lnTo>
                    <a:pt x="26" y="38"/>
                  </a:lnTo>
                  <a:lnTo>
                    <a:pt x="26" y="38"/>
                  </a:lnTo>
                  <a:lnTo>
                    <a:pt x="26" y="38"/>
                  </a:lnTo>
                  <a:lnTo>
                    <a:pt x="26" y="38"/>
                  </a:lnTo>
                  <a:lnTo>
                    <a:pt x="26" y="38"/>
                  </a:lnTo>
                  <a:lnTo>
                    <a:pt x="26" y="36"/>
                  </a:lnTo>
                  <a:lnTo>
                    <a:pt x="26" y="36"/>
                  </a:lnTo>
                  <a:lnTo>
                    <a:pt x="26" y="36"/>
                  </a:lnTo>
                  <a:lnTo>
                    <a:pt x="26" y="36"/>
                  </a:lnTo>
                  <a:lnTo>
                    <a:pt x="26" y="36"/>
                  </a:lnTo>
                  <a:lnTo>
                    <a:pt x="26" y="36"/>
                  </a:lnTo>
                  <a:lnTo>
                    <a:pt x="26" y="36"/>
                  </a:lnTo>
                  <a:lnTo>
                    <a:pt x="24" y="36"/>
                  </a:lnTo>
                  <a:lnTo>
                    <a:pt x="24" y="38"/>
                  </a:lnTo>
                  <a:lnTo>
                    <a:pt x="22" y="38"/>
                  </a:lnTo>
                  <a:lnTo>
                    <a:pt x="22" y="38"/>
                  </a:lnTo>
                  <a:lnTo>
                    <a:pt x="22" y="38"/>
                  </a:lnTo>
                  <a:lnTo>
                    <a:pt x="20" y="40"/>
                  </a:lnTo>
                  <a:lnTo>
                    <a:pt x="20" y="40"/>
                  </a:lnTo>
                  <a:lnTo>
                    <a:pt x="19" y="40"/>
                  </a:lnTo>
                  <a:lnTo>
                    <a:pt x="19" y="40"/>
                  </a:lnTo>
                  <a:lnTo>
                    <a:pt x="19" y="40"/>
                  </a:lnTo>
                  <a:lnTo>
                    <a:pt x="17" y="41"/>
                  </a:lnTo>
                  <a:lnTo>
                    <a:pt x="17" y="41"/>
                  </a:lnTo>
                  <a:lnTo>
                    <a:pt x="15" y="41"/>
                  </a:lnTo>
                  <a:lnTo>
                    <a:pt x="15" y="41"/>
                  </a:lnTo>
                  <a:lnTo>
                    <a:pt x="13" y="41"/>
                  </a:lnTo>
                  <a:lnTo>
                    <a:pt x="13" y="41"/>
                  </a:lnTo>
                  <a:lnTo>
                    <a:pt x="11" y="41"/>
                  </a:lnTo>
                  <a:lnTo>
                    <a:pt x="10" y="41"/>
                  </a:lnTo>
                  <a:lnTo>
                    <a:pt x="10" y="41"/>
                  </a:lnTo>
                  <a:lnTo>
                    <a:pt x="8" y="40"/>
                  </a:lnTo>
                  <a:lnTo>
                    <a:pt x="6" y="40"/>
                  </a:lnTo>
                  <a:lnTo>
                    <a:pt x="6" y="40"/>
                  </a:lnTo>
                  <a:lnTo>
                    <a:pt x="4" y="38"/>
                  </a:lnTo>
                  <a:lnTo>
                    <a:pt x="4" y="38"/>
                  </a:lnTo>
                  <a:lnTo>
                    <a:pt x="2" y="38"/>
                  </a:lnTo>
                  <a:lnTo>
                    <a:pt x="2" y="36"/>
                  </a:lnTo>
                  <a:lnTo>
                    <a:pt x="0" y="36"/>
                  </a:lnTo>
                  <a:lnTo>
                    <a:pt x="0" y="34"/>
                  </a:lnTo>
                  <a:lnTo>
                    <a:pt x="0" y="32"/>
                  </a:lnTo>
                  <a:lnTo>
                    <a:pt x="0" y="32"/>
                  </a:lnTo>
                  <a:lnTo>
                    <a:pt x="0" y="31"/>
                  </a:lnTo>
                  <a:lnTo>
                    <a:pt x="0" y="29"/>
                  </a:lnTo>
                  <a:lnTo>
                    <a:pt x="0" y="29"/>
                  </a:lnTo>
                  <a:lnTo>
                    <a:pt x="0" y="29"/>
                  </a:lnTo>
                  <a:lnTo>
                    <a:pt x="0" y="27"/>
                  </a:lnTo>
                  <a:lnTo>
                    <a:pt x="0" y="27"/>
                  </a:lnTo>
                  <a:lnTo>
                    <a:pt x="0" y="25"/>
                  </a:lnTo>
                  <a:lnTo>
                    <a:pt x="0" y="25"/>
                  </a:lnTo>
                  <a:lnTo>
                    <a:pt x="0" y="25"/>
                  </a:lnTo>
                  <a:lnTo>
                    <a:pt x="2" y="23"/>
                  </a:lnTo>
                  <a:lnTo>
                    <a:pt x="2" y="23"/>
                  </a:lnTo>
                  <a:lnTo>
                    <a:pt x="2" y="21"/>
                  </a:lnTo>
                  <a:lnTo>
                    <a:pt x="2" y="21"/>
                  </a:lnTo>
                  <a:lnTo>
                    <a:pt x="4" y="21"/>
                  </a:lnTo>
                  <a:lnTo>
                    <a:pt x="4" y="21"/>
                  </a:lnTo>
                  <a:lnTo>
                    <a:pt x="4" y="20"/>
                  </a:lnTo>
                  <a:lnTo>
                    <a:pt x="6" y="20"/>
                  </a:lnTo>
                  <a:lnTo>
                    <a:pt x="6" y="20"/>
                  </a:lnTo>
                  <a:lnTo>
                    <a:pt x="6" y="20"/>
                  </a:lnTo>
                  <a:lnTo>
                    <a:pt x="8" y="20"/>
                  </a:lnTo>
                  <a:lnTo>
                    <a:pt x="8" y="18"/>
                  </a:lnTo>
                  <a:lnTo>
                    <a:pt x="10" y="18"/>
                  </a:lnTo>
                  <a:lnTo>
                    <a:pt x="11" y="18"/>
                  </a:lnTo>
                  <a:lnTo>
                    <a:pt x="11" y="18"/>
                  </a:lnTo>
                  <a:lnTo>
                    <a:pt x="13" y="18"/>
                  </a:lnTo>
                  <a:lnTo>
                    <a:pt x="15" y="18"/>
                  </a:lnTo>
                  <a:lnTo>
                    <a:pt x="17" y="16"/>
                  </a:lnTo>
                  <a:lnTo>
                    <a:pt x="17" y="16"/>
                  </a:lnTo>
                  <a:lnTo>
                    <a:pt x="19" y="16"/>
                  </a:lnTo>
                  <a:lnTo>
                    <a:pt x="20" y="16"/>
                  </a:lnTo>
                  <a:lnTo>
                    <a:pt x="22" y="16"/>
                  </a:lnTo>
                  <a:lnTo>
                    <a:pt x="22" y="16"/>
                  </a:lnTo>
                  <a:lnTo>
                    <a:pt x="24" y="14"/>
                  </a:lnTo>
                  <a:lnTo>
                    <a:pt x="24" y="14"/>
                  </a:lnTo>
                  <a:lnTo>
                    <a:pt x="24" y="14"/>
                  </a:lnTo>
                  <a:lnTo>
                    <a:pt x="24" y="12"/>
                  </a:lnTo>
                  <a:lnTo>
                    <a:pt x="24" y="12"/>
                  </a:lnTo>
                  <a:lnTo>
                    <a:pt x="24" y="12"/>
                  </a:lnTo>
                  <a:lnTo>
                    <a:pt x="24" y="11"/>
                  </a:lnTo>
                  <a:lnTo>
                    <a:pt x="24" y="11"/>
                  </a:lnTo>
                  <a:lnTo>
                    <a:pt x="24" y="11"/>
                  </a:lnTo>
                  <a:lnTo>
                    <a:pt x="24" y="9"/>
                  </a:lnTo>
                  <a:lnTo>
                    <a:pt x="22" y="9"/>
                  </a:lnTo>
                  <a:lnTo>
                    <a:pt x="22" y="9"/>
                  </a:lnTo>
                  <a:lnTo>
                    <a:pt x="22" y="9"/>
                  </a:lnTo>
                  <a:lnTo>
                    <a:pt x="22" y="9"/>
                  </a:lnTo>
                  <a:lnTo>
                    <a:pt x="20" y="9"/>
                  </a:lnTo>
                  <a:lnTo>
                    <a:pt x="20" y="9"/>
                  </a:lnTo>
                  <a:lnTo>
                    <a:pt x="19" y="9"/>
                  </a:lnTo>
                  <a:lnTo>
                    <a:pt x="19" y="9"/>
                  </a:lnTo>
                  <a:lnTo>
                    <a:pt x="17" y="9"/>
                  </a:lnTo>
                  <a:lnTo>
                    <a:pt x="17" y="9"/>
                  </a:lnTo>
                  <a:lnTo>
                    <a:pt x="17" y="9"/>
                  </a:lnTo>
                  <a:lnTo>
                    <a:pt x="15" y="9"/>
                  </a:lnTo>
                  <a:lnTo>
                    <a:pt x="15" y="9"/>
                  </a:lnTo>
                  <a:lnTo>
                    <a:pt x="15" y="9"/>
                  </a:lnTo>
                  <a:lnTo>
                    <a:pt x="13" y="9"/>
                  </a:lnTo>
                  <a:lnTo>
                    <a:pt x="13" y="9"/>
                  </a:lnTo>
                  <a:lnTo>
                    <a:pt x="13" y="9"/>
                  </a:lnTo>
                  <a:lnTo>
                    <a:pt x="13" y="9"/>
                  </a:lnTo>
                  <a:lnTo>
                    <a:pt x="11" y="11"/>
                  </a:lnTo>
                  <a:lnTo>
                    <a:pt x="11" y="11"/>
                  </a:lnTo>
                  <a:lnTo>
                    <a:pt x="11" y="11"/>
                  </a:lnTo>
                  <a:lnTo>
                    <a:pt x="11" y="11"/>
                  </a:lnTo>
                  <a:lnTo>
                    <a:pt x="11" y="12"/>
                  </a:lnTo>
                  <a:lnTo>
                    <a:pt x="11" y="12"/>
                  </a:lnTo>
                  <a:lnTo>
                    <a:pt x="10" y="12"/>
                  </a:lnTo>
                  <a:close/>
                  <a:moveTo>
                    <a:pt x="24" y="21"/>
                  </a:moveTo>
                  <a:lnTo>
                    <a:pt x="24" y="21"/>
                  </a:lnTo>
                  <a:lnTo>
                    <a:pt x="24" y="21"/>
                  </a:lnTo>
                  <a:lnTo>
                    <a:pt x="22" y="21"/>
                  </a:lnTo>
                  <a:lnTo>
                    <a:pt x="22" y="21"/>
                  </a:lnTo>
                  <a:lnTo>
                    <a:pt x="20" y="21"/>
                  </a:lnTo>
                  <a:lnTo>
                    <a:pt x="20" y="23"/>
                  </a:lnTo>
                  <a:lnTo>
                    <a:pt x="19" y="23"/>
                  </a:lnTo>
                  <a:lnTo>
                    <a:pt x="19" y="23"/>
                  </a:lnTo>
                  <a:lnTo>
                    <a:pt x="17" y="23"/>
                  </a:lnTo>
                  <a:lnTo>
                    <a:pt x="17" y="23"/>
                  </a:lnTo>
                  <a:lnTo>
                    <a:pt x="15" y="23"/>
                  </a:lnTo>
                  <a:lnTo>
                    <a:pt x="15" y="23"/>
                  </a:lnTo>
                  <a:lnTo>
                    <a:pt x="13" y="23"/>
                  </a:lnTo>
                  <a:lnTo>
                    <a:pt x="13" y="25"/>
                  </a:lnTo>
                  <a:lnTo>
                    <a:pt x="13" y="25"/>
                  </a:lnTo>
                  <a:lnTo>
                    <a:pt x="13" y="25"/>
                  </a:lnTo>
                  <a:lnTo>
                    <a:pt x="11" y="25"/>
                  </a:lnTo>
                  <a:lnTo>
                    <a:pt x="11" y="25"/>
                  </a:lnTo>
                  <a:lnTo>
                    <a:pt x="11" y="25"/>
                  </a:lnTo>
                  <a:lnTo>
                    <a:pt x="11" y="27"/>
                  </a:lnTo>
                  <a:lnTo>
                    <a:pt x="11" y="27"/>
                  </a:lnTo>
                  <a:lnTo>
                    <a:pt x="10" y="27"/>
                  </a:lnTo>
                  <a:lnTo>
                    <a:pt x="10" y="29"/>
                  </a:lnTo>
                  <a:lnTo>
                    <a:pt x="10" y="29"/>
                  </a:lnTo>
                  <a:lnTo>
                    <a:pt x="10" y="29"/>
                  </a:lnTo>
                  <a:lnTo>
                    <a:pt x="10" y="29"/>
                  </a:lnTo>
                  <a:lnTo>
                    <a:pt x="11" y="31"/>
                  </a:lnTo>
                  <a:lnTo>
                    <a:pt x="11" y="31"/>
                  </a:lnTo>
                  <a:lnTo>
                    <a:pt x="11" y="31"/>
                  </a:lnTo>
                  <a:lnTo>
                    <a:pt x="11" y="31"/>
                  </a:lnTo>
                  <a:lnTo>
                    <a:pt x="11" y="32"/>
                  </a:lnTo>
                  <a:lnTo>
                    <a:pt x="11" y="32"/>
                  </a:lnTo>
                  <a:lnTo>
                    <a:pt x="13" y="32"/>
                  </a:lnTo>
                  <a:lnTo>
                    <a:pt x="13" y="32"/>
                  </a:lnTo>
                  <a:lnTo>
                    <a:pt x="13" y="32"/>
                  </a:lnTo>
                  <a:lnTo>
                    <a:pt x="13" y="34"/>
                  </a:lnTo>
                  <a:lnTo>
                    <a:pt x="15" y="34"/>
                  </a:lnTo>
                  <a:lnTo>
                    <a:pt x="15" y="34"/>
                  </a:lnTo>
                  <a:lnTo>
                    <a:pt x="15" y="34"/>
                  </a:lnTo>
                  <a:lnTo>
                    <a:pt x="17" y="34"/>
                  </a:lnTo>
                  <a:lnTo>
                    <a:pt x="17" y="34"/>
                  </a:lnTo>
                  <a:lnTo>
                    <a:pt x="17" y="34"/>
                  </a:lnTo>
                  <a:lnTo>
                    <a:pt x="19" y="34"/>
                  </a:lnTo>
                  <a:lnTo>
                    <a:pt x="19" y="34"/>
                  </a:lnTo>
                  <a:lnTo>
                    <a:pt x="19" y="32"/>
                  </a:lnTo>
                  <a:lnTo>
                    <a:pt x="20" y="32"/>
                  </a:lnTo>
                  <a:lnTo>
                    <a:pt x="20" y="32"/>
                  </a:lnTo>
                  <a:lnTo>
                    <a:pt x="22" y="32"/>
                  </a:lnTo>
                  <a:lnTo>
                    <a:pt x="22" y="32"/>
                  </a:lnTo>
                  <a:lnTo>
                    <a:pt x="22" y="31"/>
                  </a:lnTo>
                  <a:lnTo>
                    <a:pt x="22" y="31"/>
                  </a:lnTo>
                  <a:lnTo>
                    <a:pt x="22" y="31"/>
                  </a:lnTo>
                  <a:lnTo>
                    <a:pt x="24" y="31"/>
                  </a:lnTo>
                  <a:lnTo>
                    <a:pt x="24" y="29"/>
                  </a:lnTo>
                  <a:lnTo>
                    <a:pt x="24" y="29"/>
                  </a:lnTo>
                  <a:lnTo>
                    <a:pt x="24" y="29"/>
                  </a:lnTo>
                  <a:lnTo>
                    <a:pt x="24" y="29"/>
                  </a:lnTo>
                  <a:lnTo>
                    <a:pt x="24" y="27"/>
                  </a:lnTo>
                  <a:lnTo>
                    <a:pt x="24" y="27"/>
                  </a:lnTo>
                  <a:lnTo>
                    <a:pt x="24" y="27"/>
                  </a:lnTo>
                  <a:lnTo>
                    <a:pt x="24" y="25"/>
                  </a:lnTo>
                  <a:lnTo>
                    <a:pt x="24" y="25"/>
                  </a:lnTo>
                  <a:lnTo>
                    <a:pt x="24" y="25"/>
                  </a:lnTo>
                  <a:lnTo>
                    <a:pt x="24" y="23"/>
                  </a:lnTo>
                  <a:lnTo>
                    <a:pt x="2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485" name="Freeform 173">
              <a:extLst>
                <a:ext uri="{FF2B5EF4-FFF2-40B4-BE49-F238E27FC236}">
                  <a16:creationId xmlns:a16="http://schemas.microsoft.com/office/drawing/2014/main" id="{93F58397-DD8F-460E-AC50-631C59386EC2}"/>
                </a:ext>
              </a:extLst>
            </p:cNvPr>
            <p:cNvSpPr>
              <a:spLocks noEditPoints="1"/>
            </p:cNvSpPr>
            <p:nvPr/>
          </p:nvSpPr>
          <p:spPr bwMode="auto">
            <a:xfrm>
              <a:off x="4019" y="3684"/>
              <a:ext cx="19" cy="28"/>
            </a:xfrm>
            <a:custGeom>
              <a:avLst/>
              <a:gdLst>
                <a:gd name="T0" fmla="*/ 0 w 38"/>
                <a:gd name="T1" fmla="*/ 0 h 56"/>
                <a:gd name="T2" fmla="*/ 11 w 38"/>
                <a:gd name="T3" fmla="*/ 20 h 56"/>
                <a:gd name="T4" fmla="*/ 13 w 38"/>
                <a:gd name="T5" fmla="*/ 18 h 56"/>
                <a:gd name="T6" fmla="*/ 16 w 38"/>
                <a:gd name="T7" fmla="*/ 17 h 56"/>
                <a:gd name="T8" fmla="*/ 18 w 38"/>
                <a:gd name="T9" fmla="*/ 15 h 56"/>
                <a:gd name="T10" fmla="*/ 22 w 38"/>
                <a:gd name="T11" fmla="*/ 15 h 56"/>
                <a:gd name="T12" fmla="*/ 25 w 38"/>
                <a:gd name="T13" fmla="*/ 15 h 56"/>
                <a:gd name="T14" fmla="*/ 29 w 38"/>
                <a:gd name="T15" fmla="*/ 17 h 56"/>
                <a:gd name="T16" fmla="*/ 31 w 38"/>
                <a:gd name="T17" fmla="*/ 18 h 56"/>
                <a:gd name="T18" fmla="*/ 35 w 38"/>
                <a:gd name="T19" fmla="*/ 20 h 56"/>
                <a:gd name="T20" fmla="*/ 36 w 38"/>
                <a:gd name="T21" fmla="*/ 24 h 56"/>
                <a:gd name="T22" fmla="*/ 38 w 38"/>
                <a:gd name="T23" fmla="*/ 27 h 56"/>
                <a:gd name="T24" fmla="*/ 38 w 38"/>
                <a:gd name="T25" fmla="*/ 31 h 56"/>
                <a:gd name="T26" fmla="*/ 38 w 38"/>
                <a:gd name="T27" fmla="*/ 35 h 56"/>
                <a:gd name="T28" fmla="*/ 38 w 38"/>
                <a:gd name="T29" fmla="*/ 40 h 56"/>
                <a:gd name="T30" fmla="*/ 38 w 38"/>
                <a:gd name="T31" fmla="*/ 44 h 56"/>
                <a:gd name="T32" fmla="*/ 36 w 38"/>
                <a:gd name="T33" fmla="*/ 47 h 56"/>
                <a:gd name="T34" fmla="*/ 35 w 38"/>
                <a:gd name="T35" fmla="*/ 51 h 56"/>
                <a:gd name="T36" fmla="*/ 31 w 38"/>
                <a:gd name="T37" fmla="*/ 53 h 56"/>
                <a:gd name="T38" fmla="*/ 29 w 38"/>
                <a:gd name="T39" fmla="*/ 55 h 56"/>
                <a:gd name="T40" fmla="*/ 25 w 38"/>
                <a:gd name="T41" fmla="*/ 56 h 56"/>
                <a:gd name="T42" fmla="*/ 22 w 38"/>
                <a:gd name="T43" fmla="*/ 56 h 56"/>
                <a:gd name="T44" fmla="*/ 20 w 38"/>
                <a:gd name="T45" fmla="*/ 56 h 56"/>
                <a:gd name="T46" fmla="*/ 18 w 38"/>
                <a:gd name="T47" fmla="*/ 56 h 56"/>
                <a:gd name="T48" fmla="*/ 16 w 38"/>
                <a:gd name="T49" fmla="*/ 55 h 56"/>
                <a:gd name="T50" fmla="*/ 16 w 38"/>
                <a:gd name="T51" fmla="*/ 55 h 56"/>
                <a:gd name="T52" fmla="*/ 15 w 38"/>
                <a:gd name="T53" fmla="*/ 53 h 56"/>
                <a:gd name="T54" fmla="*/ 13 w 38"/>
                <a:gd name="T55" fmla="*/ 53 h 56"/>
                <a:gd name="T56" fmla="*/ 11 w 38"/>
                <a:gd name="T57" fmla="*/ 51 h 56"/>
                <a:gd name="T58" fmla="*/ 9 w 38"/>
                <a:gd name="T59" fmla="*/ 49 h 56"/>
                <a:gd name="T60" fmla="*/ 0 w 38"/>
                <a:gd name="T61" fmla="*/ 55 h 56"/>
                <a:gd name="T62" fmla="*/ 11 w 38"/>
                <a:gd name="T63" fmla="*/ 36 h 56"/>
                <a:gd name="T64" fmla="*/ 11 w 38"/>
                <a:gd name="T65" fmla="*/ 38 h 56"/>
                <a:gd name="T66" fmla="*/ 11 w 38"/>
                <a:gd name="T67" fmla="*/ 42 h 56"/>
                <a:gd name="T68" fmla="*/ 13 w 38"/>
                <a:gd name="T69" fmla="*/ 44 h 56"/>
                <a:gd name="T70" fmla="*/ 13 w 38"/>
                <a:gd name="T71" fmla="*/ 46 h 56"/>
                <a:gd name="T72" fmla="*/ 15 w 38"/>
                <a:gd name="T73" fmla="*/ 46 h 56"/>
                <a:gd name="T74" fmla="*/ 16 w 38"/>
                <a:gd name="T75" fmla="*/ 47 h 56"/>
                <a:gd name="T76" fmla="*/ 18 w 38"/>
                <a:gd name="T77" fmla="*/ 47 h 56"/>
                <a:gd name="T78" fmla="*/ 20 w 38"/>
                <a:gd name="T79" fmla="*/ 47 h 56"/>
                <a:gd name="T80" fmla="*/ 22 w 38"/>
                <a:gd name="T81" fmla="*/ 47 h 56"/>
                <a:gd name="T82" fmla="*/ 24 w 38"/>
                <a:gd name="T83" fmla="*/ 47 h 56"/>
                <a:gd name="T84" fmla="*/ 25 w 38"/>
                <a:gd name="T85" fmla="*/ 46 h 56"/>
                <a:gd name="T86" fmla="*/ 25 w 38"/>
                <a:gd name="T87" fmla="*/ 44 h 56"/>
                <a:gd name="T88" fmla="*/ 27 w 38"/>
                <a:gd name="T89" fmla="*/ 42 h 56"/>
                <a:gd name="T90" fmla="*/ 27 w 38"/>
                <a:gd name="T91" fmla="*/ 40 h 56"/>
                <a:gd name="T92" fmla="*/ 27 w 38"/>
                <a:gd name="T93" fmla="*/ 36 h 56"/>
                <a:gd name="T94" fmla="*/ 27 w 38"/>
                <a:gd name="T95" fmla="*/ 35 h 56"/>
                <a:gd name="T96" fmla="*/ 27 w 38"/>
                <a:gd name="T97" fmla="*/ 31 h 56"/>
                <a:gd name="T98" fmla="*/ 27 w 38"/>
                <a:gd name="T99" fmla="*/ 29 h 56"/>
                <a:gd name="T100" fmla="*/ 25 w 38"/>
                <a:gd name="T101" fmla="*/ 27 h 56"/>
                <a:gd name="T102" fmla="*/ 25 w 38"/>
                <a:gd name="T103" fmla="*/ 26 h 56"/>
                <a:gd name="T104" fmla="*/ 24 w 38"/>
                <a:gd name="T105" fmla="*/ 24 h 56"/>
                <a:gd name="T106" fmla="*/ 22 w 38"/>
                <a:gd name="T107" fmla="*/ 24 h 56"/>
                <a:gd name="T108" fmla="*/ 20 w 38"/>
                <a:gd name="T109" fmla="*/ 24 h 56"/>
                <a:gd name="T110" fmla="*/ 18 w 38"/>
                <a:gd name="T111" fmla="*/ 24 h 56"/>
                <a:gd name="T112" fmla="*/ 16 w 38"/>
                <a:gd name="T113" fmla="*/ 24 h 56"/>
                <a:gd name="T114" fmla="*/ 15 w 38"/>
                <a:gd name="T115" fmla="*/ 24 h 56"/>
                <a:gd name="T116" fmla="*/ 15 w 38"/>
                <a:gd name="T117" fmla="*/ 26 h 56"/>
                <a:gd name="T118" fmla="*/ 13 w 38"/>
                <a:gd name="T119" fmla="*/ 27 h 56"/>
                <a:gd name="T120" fmla="*/ 11 w 38"/>
                <a:gd name="T121" fmla="*/ 29 h 56"/>
                <a:gd name="T122" fmla="*/ 11 w 38"/>
                <a:gd name="T123" fmla="*/ 31 h 56"/>
                <a:gd name="T124" fmla="*/ 11 w 38"/>
                <a:gd name="T12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 h="56">
                  <a:moveTo>
                    <a:pt x="0" y="55"/>
                  </a:moveTo>
                  <a:lnTo>
                    <a:pt x="0" y="0"/>
                  </a:lnTo>
                  <a:lnTo>
                    <a:pt x="11" y="0"/>
                  </a:lnTo>
                  <a:lnTo>
                    <a:pt x="11" y="20"/>
                  </a:lnTo>
                  <a:lnTo>
                    <a:pt x="13" y="20"/>
                  </a:lnTo>
                  <a:lnTo>
                    <a:pt x="13" y="18"/>
                  </a:lnTo>
                  <a:lnTo>
                    <a:pt x="15" y="17"/>
                  </a:lnTo>
                  <a:lnTo>
                    <a:pt x="16" y="17"/>
                  </a:lnTo>
                  <a:lnTo>
                    <a:pt x="18" y="17"/>
                  </a:lnTo>
                  <a:lnTo>
                    <a:pt x="18" y="15"/>
                  </a:lnTo>
                  <a:lnTo>
                    <a:pt x="20" y="15"/>
                  </a:lnTo>
                  <a:lnTo>
                    <a:pt x="22" y="15"/>
                  </a:lnTo>
                  <a:lnTo>
                    <a:pt x="24" y="15"/>
                  </a:lnTo>
                  <a:lnTo>
                    <a:pt x="25" y="15"/>
                  </a:lnTo>
                  <a:lnTo>
                    <a:pt x="27" y="17"/>
                  </a:lnTo>
                  <a:lnTo>
                    <a:pt x="29" y="17"/>
                  </a:lnTo>
                  <a:lnTo>
                    <a:pt x="31" y="17"/>
                  </a:lnTo>
                  <a:lnTo>
                    <a:pt x="31" y="18"/>
                  </a:lnTo>
                  <a:lnTo>
                    <a:pt x="33" y="18"/>
                  </a:lnTo>
                  <a:lnTo>
                    <a:pt x="35" y="20"/>
                  </a:lnTo>
                  <a:lnTo>
                    <a:pt x="35" y="22"/>
                  </a:lnTo>
                  <a:lnTo>
                    <a:pt x="36" y="24"/>
                  </a:lnTo>
                  <a:lnTo>
                    <a:pt x="36" y="26"/>
                  </a:lnTo>
                  <a:lnTo>
                    <a:pt x="38" y="27"/>
                  </a:lnTo>
                  <a:lnTo>
                    <a:pt x="38" y="29"/>
                  </a:lnTo>
                  <a:lnTo>
                    <a:pt x="38" y="31"/>
                  </a:lnTo>
                  <a:lnTo>
                    <a:pt x="38" y="33"/>
                  </a:lnTo>
                  <a:lnTo>
                    <a:pt x="38" y="35"/>
                  </a:lnTo>
                  <a:lnTo>
                    <a:pt x="38" y="38"/>
                  </a:lnTo>
                  <a:lnTo>
                    <a:pt x="38" y="40"/>
                  </a:lnTo>
                  <a:lnTo>
                    <a:pt x="38" y="42"/>
                  </a:lnTo>
                  <a:lnTo>
                    <a:pt x="38" y="44"/>
                  </a:lnTo>
                  <a:lnTo>
                    <a:pt x="36" y="46"/>
                  </a:lnTo>
                  <a:lnTo>
                    <a:pt x="36" y="47"/>
                  </a:lnTo>
                  <a:lnTo>
                    <a:pt x="35" y="49"/>
                  </a:lnTo>
                  <a:lnTo>
                    <a:pt x="35" y="51"/>
                  </a:lnTo>
                  <a:lnTo>
                    <a:pt x="33" y="53"/>
                  </a:lnTo>
                  <a:lnTo>
                    <a:pt x="31" y="53"/>
                  </a:lnTo>
                  <a:lnTo>
                    <a:pt x="29" y="55"/>
                  </a:lnTo>
                  <a:lnTo>
                    <a:pt x="29" y="55"/>
                  </a:lnTo>
                  <a:lnTo>
                    <a:pt x="27" y="55"/>
                  </a:lnTo>
                  <a:lnTo>
                    <a:pt x="25" y="56"/>
                  </a:lnTo>
                  <a:lnTo>
                    <a:pt x="24" y="56"/>
                  </a:lnTo>
                  <a:lnTo>
                    <a:pt x="22" y="56"/>
                  </a:lnTo>
                  <a:lnTo>
                    <a:pt x="22" y="56"/>
                  </a:lnTo>
                  <a:lnTo>
                    <a:pt x="20" y="56"/>
                  </a:lnTo>
                  <a:lnTo>
                    <a:pt x="20" y="56"/>
                  </a:lnTo>
                  <a:lnTo>
                    <a:pt x="18" y="56"/>
                  </a:lnTo>
                  <a:lnTo>
                    <a:pt x="18" y="55"/>
                  </a:lnTo>
                  <a:lnTo>
                    <a:pt x="16" y="55"/>
                  </a:lnTo>
                  <a:lnTo>
                    <a:pt x="16" y="55"/>
                  </a:lnTo>
                  <a:lnTo>
                    <a:pt x="16" y="55"/>
                  </a:lnTo>
                  <a:lnTo>
                    <a:pt x="15" y="55"/>
                  </a:lnTo>
                  <a:lnTo>
                    <a:pt x="15" y="53"/>
                  </a:lnTo>
                  <a:lnTo>
                    <a:pt x="13" y="53"/>
                  </a:lnTo>
                  <a:lnTo>
                    <a:pt x="13" y="53"/>
                  </a:lnTo>
                  <a:lnTo>
                    <a:pt x="13" y="51"/>
                  </a:lnTo>
                  <a:lnTo>
                    <a:pt x="11" y="51"/>
                  </a:lnTo>
                  <a:lnTo>
                    <a:pt x="11" y="51"/>
                  </a:lnTo>
                  <a:lnTo>
                    <a:pt x="9" y="49"/>
                  </a:lnTo>
                  <a:lnTo>
                    <a:pt x="9" y="55"/>
                  </a:lnTo>
                  <a:lnTo>
                    <a:pt x="0" y="55"/>
                  </a:lnTo>
                  <a:close/>
                  <a:moveTo>
                    <a:pt x="11" y="35"/>
                  </a:moveTo>
                  <a:lnTo>
                    <a:pt x="11" y="36"/>
                  </a:lnTo>
                  <a:lnTo>
                    <a:pt x="11" y="38"/>
                  </a:lnTo>
                  <a:lnTo>
                    <a:pt x="11" y="38"/>
                  </a:lnTo>
                  <a:lnTo>
                    <a:pt x="11" y="40"/>
                  </a:lnTo>
                  <a:lnTo>
                    <a:pt x="11" y="42"/>
                  </a:lnTo>
                  <a:lnTo>
                    <a:pt x="11" y="42"/>
                  </a:lnTo>
                  <a:lnTo>
                    <a:pt x="13" y="44"/>
                  </a:lnTo>
                  <a:lnTo>
                    <a:pt x="13" y="44"/>
                  </a:lnTo>
                  <a:lnTo>
                    <a:pt x="13" y="46"/>
                  </a:lnTo>
                  <a:lnTo>
                    <a:pt x="15" y="46"/>
                  </a:lnTo>
                  <a:lnTo>
                    <a:pt x="15" y="46"/>
                  </a:lnTo>
                  <a:lnTo>
                    <a:pt x="16" y="47"/>
                  </a:lnTo>
                  <a:lnTo>
                    <a:pt x="16" y="47"/>
                  </a:lnTo>
                  <a:lnTo>
                    <a:pt x="18" y="47"/>
                  </a:lnTo>
                  <a:lnTo>
                    <a:pt x="18" y="47"/>
                  </a:lnTo>
                  <a:lnTo>
                    <a:pt x="20" y="47"/>
                  </a:lnTo>
                  <a:lnTo>
                    <a:pt x="20" y="47"/>
                  </a:lnTo>
                  <a:lnTo>
                    <a:pt x="22" y="47"/>
                  </a:lnTo>
                  <a:lnTo>
                    <a:pt x="22" y="47"/>
                  </a:lnTo>
                  <a:lnTo>
                    <a:pt x="24" y="47"/>
                  </a:lnTo>
                  <a:lnTo>
                    <a:pt x="24" y="47"/>
                  </a:lnTo>
                  <a:lnTo>
                    <a:pt x="24" y="46"/>
                  </a:lnTo>
                  <a:lnTo>
                    <a:pt x="25" y="46"/>
                  </a:lnTo>
                  <a:lnTo>
                    <a:pt x="25" y="46"/>
                  </a:lnTo>
                  <a:lnTo>
                    <a:pt x="25" y="44"/>
                  </a:lnTo>
                  <a:lnTo>
                    <a:pt x="27" y="44"/>
                  </a:lnTo>
                  <a:lnTo>
                    <a:pt x="27" y="42"/>
                  </a:lnTo>
                  <a:lnTo>
                    <a:pt x="27" y="42"/>
                  </a:lnTo>
                  <a:lnTo>
                    <a:pt x="27" y="40"/>
                  </a:lnTo>
                  <a:lnTo>
                    <a:pt x="27" y="38"/>
                  </a:lnTo>
                  <a:lnTo>
                    <a:pt x="27" y="36"/>
                  </a:lnTo>
                  <a:lnTo>
                    <a:pt x="27" y="36"/>
                  </a:lnTo>
                  <a:lnTo>
                    <a:pt x="27" y="35"/>
                  </a:lnTo>
                  <a:lnTo>
                    <a:pt x="27" y="33"/>
                  </a:lnTo>
                  <a:lnTo>
                    <a:pt x="27" y="31"/>
                  </a:lnTo>
                  <a:lnTo>
                    <a:pt x="27" y="29"/>
                  </a:lnTo>
                  <a:lnTo>
                    <a:pt x="27" y="29"/>
                  </a:lnTo>
                  <a:lnTo>
                    <a:pt x="27" y="27"/>
                  </a:lnTo>
                  <a:lnTo>
                    <a:pt x="25" y="27"/>
                  </a:lnTo>
                  <a:lnTo>
                    <a:pt x="25" y="26"/>
                  </a:lnTo>
                  <a:lnTo>
                    <a:pt x="25" y="26"/>
                  </a:lnTo>
                  <a:lnTo>
                    <a:pt x="24" y="26"/>
                  </a:lnTo>
                  <a:lnTo>
                    <a:pt x="24" y="24"/>
                  </a:lnTo>
                  <a:lnTo>
                    <a:pt x="24" y="24"/>
                  </a:lnTo>
                  <a:lnTo>
                    <a:pt x="22" y="24"/>
                  </a:lnTo>
                  <a:lnTo>
                    <a:pt x="22" y="24"/>
                  </a:lnTo>
                  <a:lnTo>
                    <a:pt x="20" y="24"/>
                  </a:lnTo>
                  <a:lnTo>
                    <a:pt x="20" y="24"/>
                  </a:lnTo>
                  <a:lnTo>
                    <a:pt x="18" y="24"/>
                  </a:lnTo>
                  <a:lnTo>
                    <a:pt x="18" y="24"/>
                  </a:lnTo>
                  <a:lnTo>
                    <a:pt x="16" y="24"/>
                  </a:lnTo>
                  <a:lnTo>
                    <a:pt x="16" y="24"/>
                  </a:lnTo>
                  <a:lnTo>
                    <a:pt x="15" y="24"/>
                  </a:lnTo>
                  <a:lnTo>
                    <a:pt x="15" y="24"/>
                  </a:lnTo>
                  <a:lnTo>
                    <a:pt x="15" y="26"/>
                  </a:lnTo>
                  <a:lnTo>
                    <a:pt x="13" y="26"/>
                  </a:lnTo>
                  <a:lnTo>
                    <a:pt x="13" y="27"/>
                  </a:lnTo>
                  <a:lnTo>
                    <a:pt x="13" y="27"/>
                  </a:lnTo>
                  <a:lnTo>
                    <a:pt x="11" y="29"/>
                  </a:lnTo>
                  <a:lnTo>
                    <a:pt x="11" y="29"/>
                  </a:lnTo>
                  <a:lnTo>
                    <a:pt x="11" y="31"/>
                  </a:lnTo>
                  <a:lnTo>
                    <a:pt x="11" y="33"/>
                  </a:lnTo>
                  <a:lnTo>
                    <a:pt x="11" y="33"/>
                  </a:lnTo>
                  <a:lnTo>
                    <a:pt x="1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486" name="Rectangle 174">
              <a:extLst>
                <a:ext uri="{FF2B5EF4-FFF2-40B4-BE49-F238E27FC236}">
                  <a16:creationId xmlns:a16="http://schemas.microsoft.com/office/drawing/2014/main" id="{24AF8455-829B-41FC-93C8-74D035E273D8}"/>
                </a:ext>
              </a:extLst>
            </p:cNvPr>
            <p:cNvSpPr>
              <a:spLocks noChangeArrowheads="1"/>
            </p:cNvSpPr>
            <p:nvPr/>
          </p:nvSpPr>
          <p:spPr bwMode="auto">
            <a:xfrm>
              <a:off x="4043" y="3684"/>
              <a:ext cx="5" cy="2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41487" name="Freeform 175">
              <a:extLst>
                <a:ext uri="{FF2B5EF4-FFF2-40B4-BE49-F238E27FC236}">
                  <a16:creationId xmlns:a16="http://schemas.microsoft.com/office/drawing/2014/main" id="{4222E8BE-9FFF-4FAC-8D5F-26D4FF736781}"/>
                </a:ext>
              </a:extLst>
            </p:cNvPr>
            <p:cNvSpPr>
              <a:spLocks noEditPoints="1"/>
            </p:cNvSpPr>
            <p:nvPr/>
          </p:nvSpPr>
          <p:spPr bwMode="auto">
            <a:xfrm>
              <a:off x="4052" y="3691"/>
              <a:ext cx="18" cy="21"/>
            </a:xfrm>
            <a:custGeom>
              <a:avLst/>
              <a:gdLst>
                <a:gd name="T0" fmla="*/ 35 w 37"/>
                <a:gd name="T1" fmla="*/ 31 h 41"/>
                <a:gd name="T2" fmla="*/ 33 w 37"/>
                <a:gd name="T3" fmla="*/ 34 h 41"/>
                <a:gd name="T4" fmla="*/ 31 w 37"/>
                <a:gd name="T5" fmla="*/ 38 h 41"/>
                <a:gd name="T6" fmla="*/ 28 w 37"/>
                <a:gd name="T7" fmla="*/ 40 h 41"/>
                <a:gd name="T8" fmla="*/ 24 w 37"/>
                <a:gd name="T9" fmla="*/ 41 h 41"/>
                <a:gd name="T10" fmla="*/ 19 w 37"/>
                <a:gd name="T11" fmla="*/ 41 h 41"/>
                <a:gd name="T12" fmla="*/ 11 w 37"/>
                <a:gd name="T13" fmla="*/ 40 h 41"/>
                <a:gd name="T14" fmla="*/ 6 w 37"/>
                <a:gd name="T15" fmla="*/ 38 h 41"/>
                <a:gd name="T16" fmla="*/ 2 w 37"/>
                <a:gd name="T17" fmla="*/ 32 h 41"/>
                <a:gd name="T18" fmla="*/ 0 w 37"/>
                <a:gd name="T19" fmla="*/ 29 h 41"/>
                <a:gd name="T20" fmla="*/ 0 w 37"/>
                <a:gd name="T21" fmla="*/ 23 h 41"/>
                <a:gd name="T22" fmla="*/ 0 w 37"/>
                <a:gd name="T23" fmla="*/ 16 h 41"/>
                <a:gd name="T24" fmla="*/ 2 w 37"/>
                <a:gd name="T25" fmla="*/ 11 h 41"/>
                <a:gd name="T26" fmla="*/ 6 w 37"/>
                <a:gd name="T27" fmla="*/ 5 h 41"/>
                <a:gd name="T28" fmla="*/ 9 w 37"/>
                <a:gd name="T29" fmla="*/ 2 h 41"/>
                <a:gd name="T30" fmla="*/ 15 w 37"/>
                <a:gd name="T31" fmla="*/ 0 h 41"/>
                <a:gd name="T32" fmla="*/ 20 w 37"/>
                <a:gd name="T33" fmla="*/ 0 h 41"/>
                <a:gd name="T34" fmla="*/ 26 w 37"/>
                <a:gd name="T35" fmla="*/ 2 h 41"/>
                <a:gd name="T36" fmla="*/ 31 w 37"/>
                <a:gd name="T37" fmla="*/ 5 h 41"/>
                <a:gd name="T38" fmla="*/ 35 w 37"/>
                <a:gd name="T39" fmla="*/ 9 h 41"/>
                <a:gd name="T40" fmla="*/ 37 w 37"/>
                <a:gd name="T41" fmla="*/ 16 h 41"/>
                <a:gd name="T42" fmla="*/ 37 w 37"/>
                <a:gd name="T43" fmla="*/ 23 h 41"/>
                <a:gd name="T44" fmla="*/ 11 w 37"/>
                <a:gd name="T45" fmla="*/ 25 h 41"/>
                <a:gd name="T46" fmla="*/ 11 w 37"/>
                <a:gd name="T47" fmla="*/ 29 h 41"/>
                <a:gd name="T48" fmla="*/ 13 w 37"/>
                <a:gd name="T49" fmla="*/ 31 h 41"/>
                <a:gd name="T50" fmla="*/ 15 w 37"/>
                <a:gd name="T51" fmla="*/ 32 h 41"/>
                <a:gd name="T52" fmla="*/ 17 w 37"/>
                <a:gd name="T53" fmla="*/ 32 h 41"/>
                <a:gd name="T54" fmla="*/ 20 w 37"/>
                <a:gd name="T55" fmla="*/ 34 h 41"/>
                <a:gd name="T56" fmla="*/ 22 w 37"/>
                <a:gd name="T57" fmla="*/ 32 h 41"/>
                <a:gd name="T58" fmla="*/ 22 w 37"/>
                <a:gd name="T59" fmla="*/ 32 h 41"/>
                <a:gd name="T60" fmla="*/ 24 w 37"/>
                <a:gd name="T61" fmla="*/ 31 h 41"/>
                <a:gd name="T62" fmla="*/ 26 w 37"/>
                <a:gd name="T63" fmla="*/ 31 h 41"/>
                <a:gd name="T64" fmla="*/ 26 w 37"/>
                <a:gd name="T65" fmla="*/ 27 h 41"/>
                <a:gd name="T66" fmla="*/ 26 w 37"/>
                <a:gd name="T67" fmla="*/ 14 h 41"/>
                <a:gd name="T68" fmla="*/ 26 w 37"/>
                <a:gd name="T69" fmla="*/ 12 h 41"/>
                <a:gd name="T70" fmla="*/ 24 w 37"/>
                <a:gd name="T71" fmla="*/ 11 h 41"/>
                <a:gd name="T72" fmla="*/ 22 w 37"/>
                <a:gd name="T73" fmla="*/ 9 h 41"/>
                <a:gd name="T74" fmla="*/ 20 w 37"/>
                <a:gd name="T75" fmla="*/ 9 h 41"/>
                <a:gd name="T76" fmla="*/ 19 w 37"/>
                <a:gd name="T77" fmla="*/ 9 h 41"/>
                <a:gd name="T78" fmla="*/ 15 w 37"/>
                <a:gd name="T79" fmla="*/ 9 h 41"/>
                <a:gd name="T80" fmla="*/ 13 w 37"/>
                <a:gd name="T81" fmla="*/ 11 h 41"/>
                <a:gd name="T82" fmla="*/ 11 w 37"/>
                <a:gd name="T83" fmla="*/ 12 h 41"/>
                <a:gd name="T84" fmla="*/ 11 w 37"/>
                <a:gd name="T85" fmla="*/ 14 h 41"/>
                <a:gd name="T86" fmla="*/ 11 w 37"/>
                <a:gd name="T87"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 h="41">
                  <a:moveTo>
                    <a:pt x="26" y="27"/>
                  </a:moveTo>
                  <a:lnTo>
                    <a:pt x="37" y="29"/>
                  </a:lnTo>
                  <a:lnTo>
                    <a:pt x="35" y="31"/>
                  </a:lnTo>
                  <a:lnTo>
                    <a:pt x="35" y="32"/>
                  </a:lnTo>
                  <a:lnTo>
                    <a:pt x="35" y="34"/>
                  </a:lnTo>
                  <a:lnTo>
                    <a:pt x="33" y="34"/>
                  </a:lnTo>
                  <a:lnTo>
                    <a:pt x="33" y="36"/>
                  </a:lnTo>
                  <a:lnTo>
                    <a:pt x="31" y="36"/>
                  </a:lnTo>
                  <a:lnTo>
                    <a:pt x="31" y="38"/>
                  </a:lnTo>
                  <a:lnTo>
                    <a:pt x="29" y="38"/>
                  </a:lnTo>
                  <a:lnTo>
                    <a:pt x="29" y="40"/>
                  </a:lnTo>
                  <a:lnTo>
                    <a:pt x="28" y="40"/>
                  </a:lnTo>
                  <a:lnTo>
                    <a:pt x="26" y="40"/>
                  </a:lnTo>
                  <a:lnTo>
                    <a:pt x="26" y="40"/>
                  </a:lnTo>
                  <a:lnTo>
                    <a:pt x="24" y="41"/>
                  </a:lnTo>
                  <a:lnTo>
                    <a:pt x="22" y="41"/>
                  </a:lnTo>
                  <a:lnTo>
                    <a:pt x="20" y="41"/>
                  </a:lnTo>
                  <a:lnTo>
                    <a:pt x="19" y="41"/>
                  </a:lnTo>
                  <a:lnTo>
                    <a:pt x="17" y="41"/>
                  </a:lnTo>
                  <a:lnTo>
                    <a:pt x="15" y="41"/>
                  </a:lnTo>
                  <a:lnTo>
                    <a:pt x="11" y="40"/>
                  </a:lnTo>
                  <a:lnTo>
                    <a:pt x="9" y="40"/>
                  </a:lnTo>
                  <a:lnTo>
                    <a:pt x="8" y="38"/>
                  </a:lnTo>
                  <a:lnTo>
                    <a:pt x="6" y="38"/>
                  </a:lnTo>
                  <a:lnTo>
                    <a:pt x="6" y="36"/>
                  </a:lnTo>
                  <a:lnTo>
                    <a:pt x="4" y="34"/>
                  </a:lnTo>
                  <a:lnTo>
                    <a:pt x="2" y="32"/>
                  </a:lnTo>
                  <a:lnTo>
                    <a:pt x="2" y="32"/>
                  </a:lnTo>
                  <a:lnTo>
                    <a:pt x="2" y="31"/>
                  </a:lnTo>
                  <a:lnTo>
                    <a:pt x="0" y="29"/>
                  </a:lnTo>
                  <a:lnTo>
                    <a:pt x="0" y="27"/>
                  </a:lnTo>
                  <a:lnTo>
                    <a:pt x="0" y="25"/>
                  </a:lnTo>
                  <a:lnTo>
                    <a:pt x="0" y="23"/>
                  </a:lnTo>
                  <a:lnTo>
                    <a:pt x="0" y="21"/>
                  </a:lnTo>
                  <a:lnTo>
                    <a:pt x="0" y="18"/>
                  </a:lnTo>
                  <a:lnTo>
                    <a:pt x="0" y="16"/>
                  </a:lnTo>
                  <a:lnTo>
                    <a:pt x="0" y="14"/>
                  </a:lnTo>
                  <a:lnTo>
                    <a:pt x="0" y="12"/>
                  </a:lnTo>
                  <a:lnTo>
                    <a:pt x="2" y="11"/>
                  </a:lnTo>
                  <a:lnTo>
                    <a:pt x="2" y="9"/>
                  </a:lnTo>
                  <a:lnTo>
                    <a:pt x="4" y="7"/>
                  </a:lnTo>
                  <a:lnTo>
                    <a:pt x="6" y="5"/>
                  </a:lnTo>
                  <a:lnTo>
                    <a:pt x="6" y="5"/>
                  </a:lnTo>
                  <a:lnTo>
                    <a:pt x="8" y="3"/>
                  </a:lnTo>
                  <a:lnTo>
                    <a:pt x="9" y="2"/>
                  </a:lnTo>
                  <a:lnTo>
                    <a:pt x="11" y="2"/>
                  </a:lnTo>
                  <a:lnTo>
                    <a:pt x="13" y="2"/>
                  </a:lnTo>
                  <a:lnTo>
                    <a:pt x="15" y="0"/>
                  </a:lnTo>
                  <a:lnTo>
                    <a:pt x="17" y="0"/>
                  </a:lnTo>
                  <a:lnTo>
                    <a:pt x="19" y="0"/>
                  </a:lnTo>
                  <a:lnTo>
                    <a:pt x="20" y="0"/>
                  </a:lnTo>
                  <a:lnTo>
                    <a:pt x="22" y="0"/>
                  </a:lnTo>
                  <a:lnTo>
                    <a:pt x="24" y="2"/>
                  </a:lnTo>
                  <a:lnTo>
                    <a:pt x="26" y="2"/>
                  </a:lnTo>
                  <a:lnTo>
                    <a:pt x="28" y="2"/>
                  </a:lnTo>
                  <a:lnTo>
                    <a:pt x="29" y="3"/>
                  </a:lnTo>
                  <a:lnTo>
                    <a:pt x="31" y="5"/>
                  </a:lnTo>
                  <a:lnTo>
                    <a:pt x="31" y="5"/>
                  </a:lnTo>
                  <a:lnTo>
                    <a:pt x="33" y="7"/>
                  </a:lnTo>
                  <a:lnTo>
                    <a:pt x="35" y="9"/>
                  </a:lnTo>
                  <a:lnTo>
                    <a:pt x="35" y="11"/>
                  </a:lnTo>
                  <a:lnTo>
                    <a:pt x="35" y="12"/>
                  </a:lnTo>
                  <a:lnTo>
                    <a:pt x="37" y="16"/>
                  </a:lnTo>
                  <a:lnTo>
                    <a:pt x="37" y="18"/>
                  </a:lnTo>
                  <a:lnTo>
                    <a:pt x="37" y="21"/>
                  </a:lnTo>
                  <a:lnTo>
                    <a:pt x="37" y="23"/>
                  </a:lnTo>
                  <a:lnTo>
                    <a:pt x="11" y="23"/>
                  </a:lnTo>
                  <a:lnTo>
                    <a:pt x="11" y="25"/>
                  </a:lnTo>
                  <a:lnTo>
                    <a:pt x="11" y="25"/>
                  </a:lnTo>
                  <a:lnTo>
                    <a:pt x="11" y="27"/>
                  </a:lnTo>
                  <a:lnTo>
                    <a:pt x="11" y="27"/>
                  </a:lnTo>
                  <a:lnTo>
                    <a:pt x="11" y="29"/>
                  </a:lnTo>
                  <a:lnTo>
                    <a:pt x="11" y="29"/>
                  </a:lnTo>
                  <a:lnTo>
                    <a:pt x="13" y="31"/>
                  </a:lnTo>
                  <a:lnTo>
                    <a:pt x="13" y="31"/>
                  </a:lnTo>
                  <a:lnTo>
                    <a:pt x="13" y="31"/>
                  </a:lnTo>
                  <a:lnTo>
                    <a:pt x="15" y="32"/>
                  </a:lnTo>
                  <a:lnTo>
                    <a:pt x="15" y="32"/>
                  </a:lnTo>
                  <a:lnTo>
                    <a:pt x="17" y="32"/>
                  </a:lnTo>
                  <a:lnTo>
                    <a:pt x="17" y="32"/>
                  </a:lnTo>
                  <a:lnTo>
                    <a:pt x="17" y="32"/>
                  </a:lnTo>
                  <a:lnTo>
                    <a:pt x="19" y="34"/>
                  </a:lnTo>
                  <a:lnTo>
                    <a:pt x="19" y="34"/>
                  </a:lnTo>
                  <a:lnTo>
                    <a:pt x="20" y="34"/>
                  </a:lnTo>
                  <a:lnTo>
                    <a:pt x="20" y="32"/>
                  </a:lnTo>
                  <a:lnTo>
                    <a:pt x="20" y="32"/>
                  </a:lnTo>
                  <a:lnTo>
                    <a:pt x="22" y="32"/>
                  </a:lnTo>
                  <a:lnTo>
                    <a:pt x="22" y="32"/>
                  </a:lnTo>
                  <a:lnTo>
                    <a:pt x="22" y="32"/>
                  </a:lnTo>
                  <a:lnTo>
                    <a:pt x="22" y="32"/>
                  </a:lnTo>
                  <a:lnTo>
                    <a:pt x="24" y="32"/>
                  </a:lnTo>
                  <a:lnTo>
                    <a:pt x="24" y="32"/>
                  </a:lnTo>
                  <a:lnTo>
                    <a:pt x="24" y="31"/>
                  </a:lnTo>
                  <a:lnTo>
                    <a:pt x="24" y="31"/>
                  </a:lnTo>
                  <a:lnTo>
                    <a:pt x="24" y="31"/>
                  </a:lnTo>
                  <a:lnTo>
                    <a:pt x="26" y="31"/>
                  </a:lnTo>
                  <a:lnTo>
                    <a:pt x="26" y="29"/>
                  </a:lnTo>
                  <a:lnTo>
                    <a:pt x="26" y="29"/>
                  </a:lnTo>
                  <a:lnTo>
                    <a:pt x="26" y="27"/>
                  </a:lnTo>
                  <a:close/>
                  <a:moveTo>
                    <a:pt x="26" y="18"/>
                  </a:moveTo>
                  <a:lnTo>
                    <a:pt x="26" y="16"/>
                  </a:lnTo>
                  <a:lnTo>
                    <a:pt x="26" y="14"/>
                  </a:lnTo>
                  <a:lnTo>
                    <a:pt x="26" y="14"/>
                  </a:lnTo>
                  <a:lnTo>
                    <a:pt x="26" y="12"/>
                  </a:lnTo>
                  <a:lnTo>
                    <a:pt x="26" y="12"/>
                  </a:lnTo>
                  <a:lnTo>
                    <a:pt x="26" y="12"/>
                  </a:lnTo>
                  <a:lnTo>
                    <a:pt x="24" y="11"/>
                  </a:lnTo>
                  <a:lnTo>
                    <a:pt x="24" y="11"/>
                  </a:lnTo>
                  <a:lnTo>
                    <a:pt x="24" y="11"/>
                  </a:lnTo>
                  <a:lnTo>
                    <a:pt x="22" y="9"/>
                  </a:lnTo>
                  <a:lnTo>
                    <a:pt x="22" y="9"/>
                  </a:lnTo>
                  <a:lnTo>
                    <a:pt x="22" y="9"/>
                  </a:lnTo>
                  <a:lnTo>
                    <a:pt x="20" y="9"/>
                  </a:lnTo>
                  <a:lnTo>
                    <a:pt x="20" y="9"/>
                  </a:lnTo>
                  <a:lnTo>
                    <a:pt x="19" y="9"/>
                  </a:lnTo>
                  <a:lnTo>
                    <a:pt x="19" y="9"/>
                  </a:lnTo>
                  <a:lnTo>
                    <a:pt x="19" y="9"/>
                  </a:lnTo>
                  <a:lnTo>
                    <a:pt x="17" y="9"/>
                  </a:lnTo>
                  <a:lnTo>
                    <a:pt x="17" y="9"/>
                  </a:lnTo>
                  <a:lnTo>
                    <a:pt x="15" y="9"/>
                  </a:lnTo>
                  <a:lnTo>
                    <a:pt x="15" y="9"/>
                  </a:lnTo>
                  <a:lnTo>
                    <a:pt x="15" y="9"/>
                  </a:lnTo>
                  <a:lnTo>
                    <a:pt x="13" y="11"/>
                  </a:lnTo>
                  <a:lnTo>
                    <a:pt x="13" y="11"/>
                  </a:lnTo>
                  <a:lnTo>
                    <a:pt x="13" y="11"/>
                  </a:lnTo>
                  <a:lnTo>
                    <a:pt x="11" y="12"/>
                  </a:lnTo>
                  <a:lnTo>
                    <a:pt x="11" y="12"/>
                  </a:lnTo>
                  <a:lnTo>
                    <a:pt x="11" y="14"/>
                  </a:lnTo>
                  <a:lnTo>
                    <a:pt x="11" y="14"/>
                  </a:lnTo>
                  <a:lnTo>
                    <a:pt x="11" y="16"/>
                  </a:lnTo>
                  <a:lnTo>
                    <a:pt x="11" y="16"/>
                  </a:lnTo>
                  <a:lnTo>
                    <a:pt x="11" y="18"/>
                  </a:lnTo>
                  <a:lnTo>
                    <a:pt x="2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488" name="Freeform 176">
              <a:extLst>
                <a:ext uri="{FF2B5EF4-FFF2-40B4-BE49-F238E27FC236}">
                  <a16:creationId xmlns:a16="http://schemas.microsoft.com/office/drawing/2014/main" id="{6C91974A-10DB-4C4B-AFA2-F55741A3202B}"/>
                </a:ext>
              </a:extLst>
            </p:cNvPr>
            <p:cNvSpPr>
              <a:spLocks/>
            </p:cNvSpPr>
            <p:nvPr/>
          </p:nvSpPr>
          <p:spPr bwMode="auto">
            <a:xfrm>
              <a:off x="3469" y="3297"/>
              <a:ext cx="35" cy="52"/>
            </a:xfrm>
            <a:custGeom>
              <a:avLst/>
              <a:gdLst>
                <a:gd name="T0" fmla="*/ 27 w 71"/>
                <a:gd name="T1" fmla="*/ 95 h 105"/>
                <a:gd name="T2" fmla="*/ 0 w 71"/>
                <a:gd name="T3" fmla="*/ 0 h 105"/>
                <a:gd name="T4" fmla="*/ 18 w 71"/>
                <a:gd name="T5" fmla="*/ 11 h 105"/>
                <a:gd name="T6" fmla="*/ 36 w 71"/>
                <a:gd name="T7" fmla="*/ 80 h 105"/>
                <a:gd name="T8" fmla="*/ 55 w 71"/>
                <a:gd name="T9" fmla="*/ 37 h 105"/>
                <a:gd name="T10" fmla="*/ 71 w 71"/>
                <a:gd name="T11" fmla="*/ 47 h 105"/>
                <a:gd name="T12" fmla="*/ 44 w 71"/>
                <a:gd name="T13" fmla="*/ 105 h 105"/>
                <a:gd name="T14" fmla="*/ 27 w 71"/>
                <a:gd name="T15" fmla="*/ 95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105">
                  <a:moveTo>
                    <a:pt x="27" y="95"/>
                  </a:moveTo>
                  <a:lnTo>
                    <a:pt x="0" y="0"/>
                  </a:lnTo>
                  <a:lnTo>
                    <a:pt x="18" y="11"/>
                  </a:lnTo>
                  <a:lnTo>
                    <a:pt x="36" y="80"/>
                  </a:lnTo>
                  <a:lnTo>
                    <a:pt x="55" y="37"/>
                  </a:lnTo>
                  <a:lnTo>
                    <a:pt x="71" y="47"/>
                  </a:lnTo>
                  <a:lnTo>
                    <a:pt x="44" y="105"/>
                  </a:lnTo>
                  <a:lnTo>
                    <a:pt x="27"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489" name="Freeform 177">
              <a:extLst>
                <a:ext uri="{FF2B5EF4-FFF2-40B4-BE49-F238E27FC236}">
                  <a16:creationId xmlns:a16="http://schemas.microsoft.com/office/drawing/2014/main" id="{85567F0D-6ABF-4EF0-B1CC-E3E3164F1D88}"/>
                </a:ext>
              </a:extLst>
            </p:cNvPr>
            <p:cNvSpPr>
              <a:spLocks noEditPoints="1"/>
            </p:cNvSpPr>
            <p:nvPr/>
          </p:nvSpPr>
          <p:spPr bwMode="auto">
            <a:xfrm>
              <a:off x="3501" y="3327"/>
              <a:ext cx="38" cy="54"/>
            </a:xfrm>
            <a:custGeom>
              <a:avLst/>
              <a:gdLst>
                <a:gd name="T0" fmla="*/ 76 w 76"/>
                <a:gd name="T1" fmla="*/ 107 h 107"/>
                <a:gd name="T2" fmla="*/ 60 w 76"/>
                <a:gd name="T3" fmla="*/ 96 h 107"/>
                <a:gd name="T4" fmla="*/ 52 w 76"/>
                <a:gd name="T5" fmla="*/ 74 h 107"/>
                <a:gd name="T6" fmla="*/ 21 w 76"/>
                <a:gd name="T7" fmla="*/ 54 h 107"/>
                <a:gd name="T8" fmla="*/ 16 w 76"/>
                <a:gd name="T9" fmla="*/ 67 h 107"/>
                <a:gd name="T10" fmla="*/ 0 w 76"/>
                <a:gd name="T11" fmla="*/ 56 h 107"/>
                <a:gd name="T12" fmla="*/ 29 w 76"/>
                <a:gd name="T13" fmla="*/ 0 h 107"/>
                <a:gd name="T14" fmla="*/ 45 w 76"/>
                <a:gd name="T15" fmla="*/ 11 h 107"/>
                <a:gd name="T16" fmla="*/ 76 w 76"/>
                <a:gd name="T17" fmla="*/ 107 h 107"/>
                <a:gd name="T18" fmla="*/ 47 w 76"/>
                <a:gd name="T19" fmla="*/ 58 h 107"/>
                <a:gd name="T20" fmla="*/ 38 w 76"/>
                <a:gd name="T21" fmla="*/ 24 h 107"/>
                <a:gd name="T22" fmla="*/ 27 w 76"/>
                <a:gd name="T23" fmla="*/ 45 h 107"/>
                <a:gd name="T24" fmla="*/ 47 w 76"/>
                <a:gd name="T25" fmla="*/ 5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107">
                  <a:moveTo>
                    <a:pt x="76" y="107"/>
                  </a:moveTo>
                  <a:lnTo>
                    <a:pt x="60" y="96"/>
                  </a:lnTo>
                  <a:lnTo>
                    <a:pt x="52" y="74"/>
                  </a:lnTo>
                  <a:lnTo>
                    <a:pt x="21" y="54"/>
                  </a:lnTo>
                  <a:lnTo>
                    <a:pt x="16" y="67"/>
                  </a:lnTo>
                  <a:lnTo>
                    <a:pt x="0" y="56"/>
                  </a:lnTo>
                  <a:lnTo>
                    <a:pt x="29" y="0"/>
                  </a:lnTo>
                  <a:lnTo>
                    <a:pt x="45" y="11"/>
                  </a:lnTo>
                  <a:lnTo>
                    <a:pt x="76" y="107"/>
                  </a:lnTo>
                  <a:close/>
                  <a:moveTo>
                    <a:pt x="47" y="58"/>
                  </a:moveTo>
                  <a:lnTo>
                    <a:pt x="38" y="24"/>
                  </a:lnTo>
                  <a:lnTo>
                    <a:pt x="27" y="45"/>
                  </a:lnTo>
                  <a:lnTo>
                    <a:pt x="47"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490" name="Freeform 178">
              <a:extLst>
                <a:ext uri="{FF2B5EF4-FFF2-40B4-BE49-F238E27FC236}">
                  <a16:creationId xmlns:a16="http://schemas.microsoft.com/office/drawing/2014/main" id="{22909348-9D09-4F35-9689-C5B6BDF4E4B5}"/>
                </a:ext>
              </a:extLst>
            </p:cNvPr>
            <p:cNvSpPr>
              <a:spLocks noEditPoints="1"/>
            </p:cNvSpPr>
            <p:nvPr/>
          </p:nvSpPr>
          <p:spPr bwMode="auto">
            <a:xfrm>
              <a:off x="3543" y="3346"/>
              <a:ext cx="31" cy="52"/>
            </a:xfrm>
            <a:custGeom>
              <a:avLst/>
              <a:gdLst>
                <a:gd name="T0" fmla="*/ 31 w 64"/>
                <a:gd name="T1" fmla="*/ 20 h 105"/>
                <a:gd name="T2" fmla="*/ 36 w 64"/>
                <a:gd name="T3" fmla="*/ 26 h 105"/>
                <a:gd name="T4" fmla="*/ 42 w 64"/>
                <a:gd name="T5" fmla="*/ 29 h 105"/>
                <a:gd name="T6" fmla="*/ 47 w 64"/>
                <a:gd name="T7" fmla="*/ 35 h 105"/>
                <a:gd name="T8" fmla="*/ 51 w 64"/>
                <a:gd name="T9" fmla="*/ 40 h 105"/>
                <a:gd name="T10" fmla="*/ 55 w 64"/>
                <a:gd name="T11" fmla="*/ 46 h 105"/>
                <a:gd name="T12" fmla="*/ 58 w 64"/>
                <a:gd name="T13" fmla="*/ 51 h 105"/>
                <a:gd name="T14" fmla="*/ 60 w 64"/>
                <a:gd name="T15" fmla="*/ 58 h 105"/>
                <a:gd name="T16" fmla="*/ 62 w 64"/>
                <a:gd name="T17" fmla="*/ 64 h 105"/>
                <a:gd name="T18" fmla="*/ 64 w 64"/>
                <a:gd name="T19" fmla="*/ 71 h 105"/>
                <a:gd name="T20" fmla="*/ 64 w 64"/>
                <a:gd name="T21" fmla="*/ 80 h 105"/>
                <a:gd name="T22" fmla="*/ 64 w 64"/>
                <a:gd name="T23" fmla="*/ 86 h 105"/>
                <a:gd name="T24" fmla="*/ 64 w 64"/>
                <a:gd name="T25" fmla="*/ 93 h 105"/>
                <a:gd name="T26" fmla="*/ 62 w 64"/>
                <a:gd name="T27" fmla="*/ 96 h 105"/>
                <a:gd name="T28" fmla="*/ 60 w 64"/>
                <a:gd name="T29" fmla="*/ 100 h 105"/>
                <a:gd name="T30" fmla="*/ 56 w 64"/>
                <a:gd name="T31" fmla="*/ 104 h 105"/>
                <a:gd name="T32" fmla="*/ 53 w 64"/>
                <a:gd name="T33" fmla="*/ 105 h 105"/>
                <a:gd name="T34" fmla="*/ 49 w 64"/>
                <a:gd name="T35" fmla="*/ 105 h 105"/>
                <a:gd name="T36" fmla="*/ 46 w 64"/>
                <a:gd name="T37" fmla="*/ 104 h 105"/>
                <a:gd name="T38" fmla="*/ 40 w 64"/>
                <a:gd name="T39" fmla="*/ 102 h 105"/>
                <a:gd name="T40" fmla="*/ 36 w 64"/>
                <a:gd name="T41" fmla="*/ 100 h 105"/>
                <a:gd name="T42" fmla="*/ 29 w 64"/>
                <a:gd name="T43" fmla="*/ 96 h 105"/>
                <a:gd name="T44" fmla="*/ 16 w 64"/>
                <a:gd name="T45" fmla="*/ 24 h 105"/>
                <a:gd name="T46" fmla="*/ 29 w 64"/>
                <a:gd name="T47" fmla="*/ 82 h 105"/>
                <a:gd name="T48" fmla="*/ 33 w 64"/>
                <a:gd name="T49" fmla="*/ 86 h 105"/>
                <a:gd name="T50" fmla="*/ 36 w 64"/>
                <a:gd name="T51" fmla="*/ 87 h 105"/>
                <a:gd name="T52" fmla="*/ 38 w 64"/>
                <a:gd name="T53" fmla="*/ 87 h 105"/>
                <a:gd name="T54" fmla="*/ 42 w 64"/>
                <a:gd name="T55" fmla="*/ 89 h 105"/>
                <a:gd name="T56" fmla="*/ 44 w 64"/>
                <a:gd name="T57" fmla="*/ 87 h 105"/>
                <a:gd name="T58" fmla="*/ 46 w 64"/>
                <a:gd name="T59" fmla="*/ 87 h 105"/>
                <a:gd name="T60" fmla="*/ 46 w 64"/>
                <a:gd name="T61" fmla="*/ 86 h 105"/>
                <a:gd name="T62" fmla="*/ 47 w 64"/>
                <a:gd name="T63" fmla="*/ 82 h 105"/>
                <a:gd name="T64" fmla="*/ 47 w 64"/>
                <a:gd name="T65" fmla="*/ 78 h 105"/>
                <a:gd name="T66" fmla="*/ 49 w 64"/>
                <a:gd name="T67" fmla="*/ 73 h 105"/>
                <a:gd name="T68" fmla="*/ 49 w 64"/>
                <a:gd name="T69" fmla="*/ 67 h 105"/>
                <a:gd name="T70" fmla="*/ 47 w 64"/>
                <a:gd name="T71" fmla="*/ 60 h 105"/>
                <a:gd name="T72" fmla="*/ 47 w 64"/>
                <a:gd name="T73" fmla="*/ 56 h 105"/>
                <a:gd name="T74" fmla="*/ 46 w 64"/>
                <a:gd name="T75" fmla="*/ 53 h 105"/>
                <a:gd name="T76" fmla="*/ 44 w 64"/>
                <a:gd name="T77" fmla="*/ 47 h 105"/>
                <a:gd name="T78" fmla="*/ 42 w 64"/>
                <a:gd name="T79" fmla="*/ 46 h 105"/>
                <a:gd name="T80" fmla="*/ 40 w 64"/>
                <a:gd name="T81" fmla="*/ 42 h 105"/>
                <a:gd name="T82" fmla="*/ 36 w 64"/>
                <a:gd name="T83" fmla="*/ 38 h 105"/>
                <a:gd name="T84" fmla="*/ 33 w 64"/>
                <a:gd name="T85" fmla="*/ 37 h 105"/>
                <a:gd name="T86" fmla="*/ 29 w 64"/>
                <a:gd name="T87" fmla="*/ 33 h 105"/>
                <a:gd name="T88" fmla="*/ 24 w 64"/>
                <a:gd name="T89" fmla="*/ 2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 h="105">
                  <a:moveTo>
                    <a:pt x="0" y="0"/>
                  </a:moveTo>
                  <a:lnTo>
                    <a:pt x="29" y="20"/>
                  </a:lnTo>
                  <a:lnTo>
                    <a:pt x="31" y="20"/>
                  </a:lnTo>
                  <a:lnTo>
                    <a:pt x="33" y="22"/>
                  </a:lnTo>
                  <a:lnTo>
                    <a:pt x="35" y="24"/>
                  </a:lnTo>
                  <a:lnTo>
                    <a:pt x="36" y="26"/>
                  </a:lnTo>
                  <a:lnTo>
                    <a:pt x="38" y="27"/>
                  </a:lnTo>
                  <a:lnTo>
                    <a:pt x="40" y="27"/>
                  </a:lnTo>
                  <a:lnTo>
                    <a:pt x="42" y="29"/>
                  </a:lnTo>
                  <a:lnTo>
                    <a:pt x="44" y="31"/>
                  </a:lnTo>
                  <a:lnTo>
                    <a:pt x="46" y="33"/>
                  </a:lnTo>
                  <a:lnTo>
                    <a:pt x="47" y="35"/>
                  </a:lnTo>
                  <a:lnTo>
                    <a:pt x="47" y="37"/>
                  </a:lnTo>
                  <a:lnTo>
                    <a:pt x="49" y="38"/>
                  </a:lnTo>
                  <a:lnTo>
                    <a:pt x="51" y="40"/>
                  </a:lnTo>
                  <a:lnTo>
                    <a:pt x="53" y="42"/>
                  </a:lnTo>
                  <a:lnTo>
                    <a:pt x="53" y="44"/>
                  </a:lnTo>
                  <a:lnTo>
                    <a:pt x="55" y="46"/>
                  </a:lnTo>
                  <a:lnTo>
                    <a:pt x="56" y="47"/>
                  </a:lnTo>
                  <a:lnTo>
                    <a:pt x="56" y="49"/>
                  </a:lnTo>
                  <a:lnTo>
                    <a:pt x="58" y="51"/>
                  </a:lnTo>
                  <a:lnTo>
                    <a:pt x="58" y="53"/>
                  </a:lnTo>
                  <a:lnTo>
                    <a:pt x="60" y="56"/>
                  </a:lnTo>
                  <a:lnTo>
                    <a:pt x="60" y="58"/>
                  </a:lnTo>
                  <a:lnTo>
                    <a:pt x="62" y="60"/>
                  </a:lnTo>
                  <a:lnTo>
                    <a:pt x="62" y="62"/>
                  </a:lnTo>
                  <a:lnTo>
                    <a:pt x="62" y="64"/>
                  </a:lnTo>
                  <a:lnTo>
                    <a:pt x="64" y="67"/>
                  </a:lnTo>
                  <a:lnTo>
                    <a:pt x="64" y="69"/>
                  </a:lnTo>
                  <a:lnTo>
                    <a:pt x="64" y="71"/>
                  </a:lnTo>
                  <a:lnTo>
                    <a:pt x="64" y="75"/>
                  </a:lnTo>
                  <a:lnTo>
                    <a:pt x="64" y="76"/>
                  </a:lnTo>
                  <a:lnTo>
                    <a:pt x="64" y="80"/>
                  </a:lnTo>
                  <a:lnTo>
                    <a:pt x="64" y="82"/>
                  </a:lnTo>
                  <a:lnTo>
                    <a:pt x="64" y="84"/>
                  </a:lnTo>
                  <a:lnTo>
                    <a:pt x="64" y="86"/>
                  </a:lnTo>
                  <a:lnTo>
                    <a:pt x="64" y="89"/>
                  </a:lnTo>
                  <a:lnTo>
                    <a:pt x="64" y="91"/>
                  </a:lnTo>
                  <a:lnTo>
                    <a:pt x="64" y="93"/>
                  </a:lnTo>
                  <a:lnTo>
                    <a:pt x="64" y="93"/>
                  </a:lnTo>
                  <a:lnTo>
                    <a:pt x="62" y="95"/>
                  </a:lnTo>
                  <a:lnTo>
                    <a:pt x="62" y="96"/>
                  </a:lnTo>
                  <a:lnTo>
                    <a:pt x="62" y="98"/>
                  </a:lnTo>
                  <a:lnTo>
                    <a:pt x="60" y="100"/>
                  </a:lnTo>
                  <a:lnTo>
                    <a:pt x="60" y="100"/>
                  </a:lnTo>
                  <a:lnTo>
                    <a:pt x="58" y="102"/>
                  </a:lnTo>
                  <a:lnTo>
                    <a:pt x="58" y="102"/>
                  </a:lnTo>
                  <a:lnTo>
                    <a:pt x="56" y="104"/>
                  </a:lnTo>
                  <a:lnTo>
                    <a:pt x="55" y="104"/>
                  </a:lnTo>
                  <a:lnTo>
                    <a:pt x="55" y="104"/>
                  </a:lnTo>
                  <a:lnTo>
                    <a:pt x="53" y="105"/>
                  </a:lnTo>
                  <a:lnTo>
                    <a:pt x="51" y="105"/>
                  </a:lnTo>
                  <a:lnTo>
                    <a:pt x="51" y="105"/>
                  </a:lnTo>
                  <a:lnTo>
                    <a:pt x="49" y="105"/>
                  </a:lnTo>
                  <a:lnTo>
                    <a:pt x="47" y="105"/>
                  </a:lnTo>
                  <a:lnTo>
                    <a:pt x="47" y="104"/>
                  </a:lnTo>
                  <a:lnTo>
                    <a:pt x="46" y="104"/>
                  </a:lnTo>
                  <a:lnTo>
                    <a:pt x="44" y="104"/>
                  </a:lnTo>
                  <a:lnTo>
                    <a:pt x="42" y="104"/>
                  </a:lnTo>
                  <a:lnTo>
                    <a:pt x="40" y="102"/>
                  </a:lnTo>
                  <a:lnTo>
                    <a:pt x="38" y="102"/>
                  </a:lnTo>
                  <a:lnTo>
                    <a:pt x="36" y="100"/>
                  </a:lnTo>
                  <a:lnTo>
                    <a:pt x="36" y="100"/>
                  </a:lnTo>
                  <a:lnTo>
                    <a:pt x="33" y="98"/>
                  </a:lnTo>
                  <a:lnTo>
                    <a:pt x="31" y="96"/>
                  </a:lnTo>
                  <a:lnTo>
                    <a:pt x="29" y="96"/>
                  </a:lnTo>
                  <a:lnTo>
                    <a:pt x="0" y="76"/>
                  </a:lnTo>
                  <a:lnTo>
                    <a:pt x="0" y="0"/>
                  </a:lnTo>
                  <a:close/>
                  <a:moveTo>
                    <a:pt x="16" y="24"/>
                  </a:moveTo>
                  <a:lnTo>
                    <a:pt x="16" y="75"/>
                  </a:lnTo>
                  <a:lnTo>
                    <a:pt x="27" y="82"/>
                  </a:lnTo>
                  <a:lnTo>
                    <a:pt x="29" y="82"/>
                  </a:lnTo>
                  <a:lnTo>
                    <a:pt x="31" y="84"/>
                  </a:lnTo>
                  <a:lnTo>
                    <a:pt x="33" y="84"/>
                  </a:lnTo>
                  <a:lnTo>
                    <a:pt x="33" y="86"/>
                  </a:lnTo>
                  <a:lnTo>
                    <a:pt x="35" y="86"/>
                  </a:lnTo>
                  <a:lnTo>
                    <a:pt x="35" y="86"/>
                  </a:lnTo>
                  <a:lnTo>
                    <a:pt x="36" y="87"/>
                  </a:lnTo>
                  <a:lnTo>
                    <a:pt x="36" y="87"/>
                  </a:lnTo>
                  <a:lnTo>
                    <a:pt x="38" y="87"/>
                  </a:lnTo>
                  <a:lnTo>
                    <a:pt x="38" y="87"/>
                  </a:lnTo>
                  <a:lnTo>
                    <a:pt x="40" y="87"/>
                  </a:lnTo>
                  <a:lnTo>
                    <a:pt x="40" y="87"/>
                  </a:lnTo>
                  <a:lnTo>
                    <a:pt x="42" y="89"/>
                  </a:lnTo>
                  <a:lnTo>
                    <a:pt x="42" y="89"/>
                  </a:lnTo>
                  <a:lnTo>
                    <a:pt x="42" y="89"/>
                  </a:lnTo>
                  <a:lnTo>
                    <a:pt x="44" y="87"/>
                  </a:lnTo>
                  <a:lnTo>
                    <a:pt x="44" y="87"/>
                  </a:lnTo>
                  <a:lnTo>
                    <a:pt x="44" y="87"/>
                  </a:lnTo>
                  <a:lnTo>
                    <a:pt x="46" y="87"/>
                  </a:lnTo>
                  <a:lnTo>
                    <a:pt x="46" y="87"/>
                  </a:lnTo>
                  <a:lnTo>
                    <a:pt x="46" y="86"/>
                  </a:lnTo>
                  <a:lnTo>
                    <a:pt x="46" y="86"/>
                  </a:lnTo>
                  <a:lnTo>
                    <a:pt x="47" y="84"/>
                  </a:lnTo>
                  <a:lnTo>
                    <a:pt x="47" y="84"/>
                  </a:lnTo>
                  <a:lnTo>
                    <a:pt x="47" y="82"/>
                  </a:lnTo>
                  <a:lnTo>
                    <a:pt x="47" y="82"/>
                  </a:lnTo>
                  <a:lnTo>
                    <a:pt x="47" y="80"/>
                  </a:lnTo>
                  <a:lnTo>
                    <a:pt x="47" y="78"/>
                  </a:lnTo>
                  <a:lnTo>
                    <a:pt x="49" y="76"/>
                  </a:lnTo>
                  <a:lnTo>
                    <a:pt x="49" y="75"/>
                  </a:lnTo>
                  <a:lnTo>
                    <a:pt x="49" y="73"/>
                  </a:lnTo>
                  <a:lnTo>
                    <a:pt x="49" y="71"/>
                  </a:lnTo>
                  <a:lnTo>
                    <a:pt x="49" y="69"/>
                  </a:lnTo>
                  <a:lnTo>
                    <a:pt x="49" y="67"/>
                  </a:lnTo>
                  <a:lnTo>
                    <a:pt x="49" y="64"/>
                  </a:lnTo>
                  <a:lnTo>
                    <a:pt x="47" y="62"/>
                  </a:lnTo>
                  <a:lnTo>
                    <a:pt x="47" y="60"/>
                  </a:lnTo>
                  <a:lnTo>
                    <a:pt x="47" y="58"/>
                  </a:lnTo>
                  <a:lnTo>
                    <a:pt x="47" y="58"/>
                  </a:lnTo>
                  <a:lnTo>
                    <a:pt x="47" y="56"/>
                  </a:lnTo>
                  <a:lnTo>
                    <a:pt x="47" y="55"/>
                  </a:lnTo>
                  <a:lnTo>
                    <a:pt x="46" y="53"/>
                  </a:lnTo>
                  <a:lnTo>
                    <a:pt x="46" y="53"/>
                  </a:lnTo>
                  <a:lnTo>
                    <a:pt x="46" y="51"/>
                  </a:lnTo>
                  <a:lnTo>
                    <a:pt x="46" y="49"/>
                  </a:lnTo>
                  <a:lnTo>
                    <a:pt x="44" y="47"/>
                  </a:lnTo>
                  <a:lnTo>
                    <a:pt x="44" y="47"/>
                  </a:lnTo>
                  <a:lnTo>
                    <a:pt x="42" y="46"/>
                  </a:lnTo>
                  <a:lnTo>
                    <a:pt x="42" y="46"/>
                  </a:lnTo>
                  <a:lnTo>
                    <a:pt x="42" y="44"/>
                  </a:lnTo>
                  <a:lnTo>
                    <a:pt x="40" y="42"/>
                  </a:lnTo>
                  <a:lnTo>
                    <a:pt x="40" y="42"/>
                  </a:lnTo>
                  <a:lnTo>
                    <a:pt x="38" y="40"/>
                  </a:lnTo>
                  <a:lnTo>
                    <a:pt x="38" y="40"/>
                  </a:lnTo>
                  <a:lnTo>
                    <a:pt x="36" y="38"/>
                  </a:lnTo>
                  <a:lnTo>
                    <a:pt x="36" y="38"/>
                  </a:lnTo>
                  <a:lnTo>
                    <a:pt x="35" y="37"/>
                  </a:lnTo>
                  <a:lnTo>
                    <a:pt x="33" y="37"/>
                  </a:lnTo>
                  <a:lnTo>
                    <a:pt x="33" y="35"/>
                  </a:lnTo>
                  <a:lnTo>
                    <a:pt x="31" y="35"/>
                  </a:lnTo>
                  <a:lnTo>
                    <a:pt x="29" y="33"/>
                  </a:lnTo>
                  <a:lnTo>
                    <a:pt x="27" y="31"/>
                  </a:lnTo>
                  <a:lnTo>
                    <a:pt x="26" y="29"/>
                  </a:lnTo>
                  <a:lnTo>
                    <a:pt x="24" y="29"/>
                  </a:lnTo>
                  <a:lnTo>
                    <a:pt x="16"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491" name="Freeform 179">
              <a:extLst>
                <a:ext uri="{FF2B5EF4-FFF2-40B4-BE49-F238E27FC236}">
                  <a16:creationId xmlns:a16="http://schemas.microsoft.com/office/drawing/2014/main" id="{B67B4B6A-A0D6-4EDD-80F5-FED29D88F260}"/>
                </a:ext>
              </a:extLst>
            </p:cNvPr>
            <p:cNvSpPr>
              <a:spLocks noEditPoints="1"/>
            </p:cNvSpPr>
            <p:nvPr/>
          </p:nvSpPr>
          <p:spPr bwMode="auto">
            <a:xfrm>
              <a:off x="3580" y="3377"/>
              <a:ext cx="36" cy="48"/>
            </a:xfrm>
            <a:custGeom>
              <a:avLst/>
              <a:gdLst>
                <a:gd name="T0" fmla="*/ 0 w 72"/>
                <a:gd name="T1" fmla="*/ 20 h 96"/>
                <a:gd name="T2" fmla="*/ 1 w 72"/>
                <a:gd name="T3" fmla="*/ 12 h 96"/>
                <a:gd name="T4" fmla="*/ 3 w 72"/>
                <a:gd name="T5" fmla="*/ 7 h 96"/>
                <a:gd name="T6" fmla="*/ 5 w 72"/>
                <a:gd name="T7" fmla="*/ 5 h 96"/>
                <a:gd name="T8" fmla="*/ 7 w 72"/>
                <a:gd name="T9" fmla="*/ 3 h 96"/>
                <a:gd name="T10" fmla="*/ 10 w 72"/>
                <a:gd name="T11" fmla="*/ 2 h 96"/>
                <a:gd name="T12" fmla="*/ 14 w 72"/>
                <a:gd name="T13" fmla="*/ 0 h 96"/>
                <a:gd name="T14" fmla="*/ 18 w 72"/>
                <a:gd name="T15" fmla="*/ 2 h 96"/>
                <a:gd name="T16" fmla="*/ 23 w 72"/>
                <a:gd name="T17" fmla="*/ 2 h 96"/>
                <a:gd name="T18" fmla="*/ 29 w 72"/>
                <a:gd name="T19" fmla="*/ 5 h 96"/>
                <a:gd name="T20" fmla="*/ 36 w 72"/>
                <a:gd name="T21" fmla="*/ 9 h 96"/>
                <a:gd name="T22" fmla="*/ 47 w 72"/>
                <a:gd name="T23" fmla="*/ 18 h 96"/>
                <a:gd name="T24" fmla="*/ 58 w 72"/>
                <a:gd name="T25" fmla="*/ 29 h 96"/>
                <a:gd name="T26" fmla="*/ 65 w 72"/>
                <a:gd name="T27" fmla="*/ 41 h 96"/>
                <a:gd name="T28" fmla="*/ 70 w 72"/>
                <a:gd name="T29" fmla="*/ 54 h 96"/>
                <a:gd name="T30" fmla="*/ 72 w 72"/>
                <a:gd name="T31" fmla="*/ 69 h 96"/>
                <a:gd name="T32" fmla="*/ 72 w 72"/>
                <a:gd name="T33" fmla="*/ 81 h 96"/>
                <a:gd name="T34" fmla="*/ 69 w 72"/>
                <a:gd name="T35" fmla="*/ 90 h 96"/>
                <a:gd name="T36" fmla="*/ 63 w 72"/>
                <a:gd name="T37" fmla="*/ 96 h 96"/>
                <a:gd name="T38" fmla="*/ 54 w 72"/>
                <a:gd name="T39" fmla="*/ 96 h 96"/>
                <a:gd name="T40" fmla="*/ 45 w 72"/>
                <a:gd name="T41" fmla="*/ 92 h 96"/>
                <a:gd name="T42" fmla="*/ 32 w 72"/>
                <a:gd name="T43" fmla="*/ 85 h 96"/>
                <a:gd name="T44" fmla="*/ 21 w 72"/>
                <a:gd name="T45" fmla="*/ 74 h 96"/>
                <a:gd name="T46" fmla="*/ 12 w 72"/>
                <a:gd name="T47" fmla="*/ 63 h 96"/>
                <a:gd name="T48" fmla="*/ 5 w 72"/>
                <a:gd name="T49" fmla="*/ 51 h 96"/>
                <a:gd name="T50" fmla="*/ 1 w 72"/>
                <a:gd name="T51" fmla="*/ 38 h 96"/>
                <a:gd name="T52" fmla="*/ 0 w 72"/>
                <a:gd name="T53" fmla="*/ 25 h 96"/>
                <a:gd name="T54" fmla="*/ 16 w 72"/>
                <a:gd name="T55" fmla="*/ 41 h 96"/>
                <a:gd name="T56" fmla="*/ 18 w 72"/>
                <a:gd name="T57" fmla="*/ 49 h 96"/>
                <a:gd name="T58" fmla="*/ 21 w 72"/>
                <a:gd name="T59" fmla="*/ 58 h 96"/>
                <a:gd name="T60" fmla="*/ 27 w 72"/>
                <a:gd name="T61" fmla="*/ 65 h 96"/>
                <a:gd name="T62" fmla="*/ 32 w 72"/>
                <a:gd name="T63" fmla="*/ 71 h 96"/>
                <a:gd name="T64" fmla="*/ 38 w 72"/>
                <a:gd name="T65" fmla="*/ 76 h 96"/>
                <a:gd name="T66" fmla="*/ 45 w 72"/>
                <a:gd name="T67" fmla="*/ 78 h 96"/>
                <a:gd name="T68" fmla="*/ 50 w 72"/>
                <a:gd name="T69" fmla="*/ 78 h 96"/>
                <a:gd name="T70" fmla="*/ 54 w 72"/>
                <a:gd name="T71" fmla="*/ 76 h 96"/>
                <a:gd name="T72" fmla="*/ 56 w 72"/>
                <a:gd name="T73" fmla="*/ 71 h 96"/>
                <a:gd name="T74" fmla="*/ 58 w 72"/>
                <a:gd name="T75" fmla="*/ 61 h 96"/>
                <a:gd name="T76" fmla="*/ 56 w 72"/>
                <a:gd name="T77" fmla="*/ 52 h 96"/>
                <a:gd name="T78" fmla="*/ 54 w 72"/>
                <a:gd name="T79" fmla="*/ 45 h 96"/>
                <a:gd name="T80" fmla="*/ 50 w 72"/>
                <a:gd name="T81" fmla="*/ 36 h 96"/>
                <a:gd name="T82" fmla="*/ 45 w 72"/>
                <a:gd name="T83" fmla="*/ 31 h 96"/>
                <a:gd name="T84" fmla="*/ 38 w 72"/>
                <a:gd name="T85" fmla="*/ 23 h 96"/>
                <a:gd name="T86" fmla="*/ 32 w 72"/>
                <a:gd name="T87" fmla="*/ 20 h 96"/>
                <a:gd name="T88" fmla="*/ 25 w 72"/>
                <a:gd name="T89" fmla="*/ 18 h 96"/>
                <a:gd name="T90" fmla="*/ 21 w 72"/>
                <a:gd name="T91" fmla="*/ 18 h 96"/>
                <a:gd name="T92" fmla="*/ 18 w 72"/>
                <a:gd name="T93" fmla="*/ 22 h 96"/>
                <a:gd name="T94" fmla="*/ 16 w 72"/>
                <a:gd name="T95" fmla="*/ 2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96">
                  <a:moveTo>
                    <a:pt x="0" y="25"/>
                  </a:moveTo>
                  <a:lnTo>
                    <a:pt x="0" y="22"/>
                  </a:lnTo>
                  <a:lnTo>
                    <a:pt x="0" y="20"/>
                  </a:lnTo>
                  <a:lnTo>
                    <a:pt x="0" y="16"/>
                  </a:lnTo>
                  <a:lnTo>
                    <a:pt x="0" y="14"/>
                  </a:lnTo>
                  <a:lnTo>
                    <a:pt x="1" y="12"/>
                  </a:lnTo>
                  <a:lnTo>
                    <a:pt x="1" y="11"/>
                  </a:lnTo>
                  <a:lnTo>
                    <a:pt x="1" y="9"/>
                  </a:lnTo>
                  <a:lnTo>
                    <a:pt x="3" y="7"/>
                  </a:lnTo>
                  <a:lnTo>
                    <a:pt x="3" y="7"/>
                  </a:lnTo>
                  <a:lnTo>
                    <a:pt x="5" y="5"/>
                  </a:lnTo>
                  <a:lnTo>
                    <a:pt x="5" y="5"/>
                  </a:lnTo>
                  <a:lnTo>
                    <a:pt x="5" y="3"/>
                  </a:lnTo>
                  <a:lnTo>
                    <a:pt x="7" y="3"/>
                  </a:lnTo>
                  <a:lnTo>
                    <a:pt x="7" y="3"/>
                  </a:lnTo>
                  <a:lnTo>
                    <a:pt x="9" y="2"/>
                  </a:lnTo>
                  <a:lnTo>
                    <a:pt x="10" y="2"/>
                  </a:lnTo>
                  <a:lnTo>
                    <a:pt x="10" y="2"/>
                  </a:lnTo>
                  <a:lnTo>
                    <a:pt x="12" y="2"/>
                  </a:lnTo>
                  <a:lnTo>
                    <a:pt x="14" y="2"/>
                  </a:lnTo>
                  <a:lnTo>
                    <a:pt x="14" y="0"/>
                  </a:lnTo>
                  <a:lnTo>
                    <a:pt x="16" y="2"/>
                  </a:lnTo>
                  <a:lnTo>
                    <a:pt x="18" y="2"/>
                  </a:lnTo>
                  <a:lnTo>
                    <a:pt x="18" y="2"/>
                  </a:lnTo>
                  <a:lnTo>
                    <a:pt x="20" y="2"/>
                  </a:lnTo>
                  <a:lnTo>
                    <a:pt x="21" y="2"/>
                  </a:lnTo>
                  <a:lnTo>
                    <a:pt x="23" y="2"/>
                  </a:lnTo>
                  <a:lnTo>
                    <a:pt x="25" y="3"/>
                  </a:lnTo>
                  <a:lnTo>
                    <a:pt x="27" y="3"/>
                  </a:lnTo>
                  <a:lnTo>
                    <a:pt x="29" y="5"/>
                  </a:lnTo>
                  <a:lnTo>
                    <a:pt x="32" y="7"/>
                  </a:lnTo>
                  <a:lnTo>
                    <a:pt x="34" y="7"/>
                  </a:lnTo>
                  <a:lnTo>
                    <a:pt x="36" y="9"/>
                  </a:lnTo>
                  <a:lnTo>
                    <a:pt x="40" y="12"/>
                  </a:lnTo>
                  <a:lnTo>
                    <a:pt x="43" y="16"/>
                  </a:lnTo>
                  <a:lnTo>
                    <a:pt x="47" y="18"/>
                  </a:lnTo>
                  <a:lnTo>
                    <a:pt x="50" y="22"/>
                  </a:lnTo>
                  <a:lnTo>
                    <a:pt x="54" y="25"/>
                  </a:lnTo>
                  <a:lnTo>
                    <a:pt x="58" y="29"/>
                  </a:lnTo>
                  <a:lnTo>
                    <a:pt x="59" y="34"/>
                  </a:lnTo>
                  <a:lnTo>
                    <a:pt x="63" y="38"/>
                  </a:lnTo>
                  <a:lnTo>
                    <a:pt x="65" y="41"/>
                  </a:lnTo>
                  <a:lnTo>
                    <a:pt x="67" y="47"/>
                  </a:lnTo>
                  <a:lnTo>
                    <a:pt x="69" y="51"/>
                  </a:lnTo>
                  <a:lnTo>
                    <a:pt x="70" y="54"/>
                  </a:lnTo>
                  <a:lnTo>
                    <a:pt x="72" y="60"/>
                  </a:lnTo>
                  <a:lnTo>
                    <a:pt x="72" y="63"/>
                  </a:lnTo>
                  <a:lnTo>
                    <a:pt x="72" y="69"/>
                  </a:lnTo>
                  <a:lnTo>
                    <a:pt x="72" y="72"/>
                  </a:lnTo>
                  <a:lnTo>
                    <a:pt x="72" y="78"/>
                  </a:lnTo>
                  <a:lnTo>
                    <a:pt x="72" y="81"/>
                  </a:lnTo>
                  <a:lnTo>
                    <a:pt x="72" y="85"/>
                  </a:lnTo>
                  <a:lnTo>
                    <a:pt x="70" y="89"/>
                  </a:lnTo>
                  <a:lnTo>
                    <a:pt x="69" y="90"/>
                  </a:lnTo>
                  <a:lnTo>
                    <a:pt x="67" y="92"/>
                  </a:lnTo>
                  <a:lnTo>
                    <a:pt x="65" y="94"/>
                  </a:lnTo>
                  <a:lnTo>
                    <a:pt x="63" y="96"/>
                  </a:lnTo>
                  <a:lnTo>
                    <a:pt x="59" y="96"/>
                  </a:lnTo>
                  <a:lnTo>
                    <a:pt x="58" y="96"/>
                  </a:lnTo>
                  <a:lnTo>
                    <a:pt x="54" y="96"/>
                  </a:lnTo>
                  <a:lnTo>
                    <a:pt x="50" y="96"/>
                  </a:lnTo>
                  <a:lnTo>
                    <a:pt x="49" y="94"/>
                  </a:lnTo>
                  <a:lnTo>
                    <a:pt x="45" y="92"/>
                  </a:lnTo>
                  <a:lnTo>
                    <a:pt x="40" y="90"/>
                  </a:lnTo>
                  <a:lnTo>
                    <a:pt x="36" y="87"/>
                  </a:lnTo>
                  <a:lnTo>
                    <a:pt x="32" y="85"/>
                  </a:lnTo>
                  <a:lnTo>
                    <a:pt x="29" y="81"/>
                  </a:lnTo>
                  <a:lnTo>
                    <a:pt x="25" y="78"/>
                  </a:lnTo>
                  <a:lnTo>
                    <a:pt x="21" y="74"/>
                  </a:lnTo>
                  <a:lnTo>
                    <a:pt x="18" y="71"/>
                  </a:lnTo>
                  <a:lnTo>
                    <a:pt x="14" y="67"/>
                  </a:lnTo>
                  <a:lnTo>
                    <a:pt x="12" y="63"/>
                  </a:lnTo>
                  <a:lnTo>
                    <a:pt x="9" y="60"/>
                  </a:lnTo>
                  <a:lnTo>
                    <a:pt x="7" y="56"/>
                  </a:lnTo>
                  <a:lnTo>
                    <a:pt x="5" y="51"/>
                  </a:lnTo>
                  <a:lnTo>
                    <a:pt x="3" y="47"/>
                  </a:lnTo>
                  <a:lnTo>
                    <a:pt x="1" y="41"/>
                  </a:lnTo>
                  <a:lnTo>
                    <a:pt x="1" y="38"/>
                  </a:lnTo>
                  <a:lnTo>
                    <a:pt x="0" y="32"/>
                  </a:lnTo>
                  <a:lnTo>
                    <a:pt x="0" y="29"/>
                  </a:lnTo>
                  <a:lnTo>
                    <a:pt x="0" y="25"/>
                  </a:lnTo>
                  <a:close/>
                  <a:moveTo>
                    <a:pt x="16" y="34"/>
                  </a:moveTo>
                  <a:lnTo>
                    <a:pt x="16" y="38"/>
                  </a:lnTo>
                  <a:lnTo>
                    <a:pt x="16" y="41"/>
                  </a:lnTo>
                  <a:lnTo>
                    <a:pt x="16" y="43"/>
                  </a:lnTo>
                  <a:lnTo>
                    <a:pt x="16" y="47"/>
                  </a:lnTo>
                  <a:lnTo>
                    <a:pt x="18" y="49"/>
                  </a:lnTo>
                  <a:lnTo>
                    <a:pt x="18" y="52"/>
                  </a:lnTo>
                  <a:lnTo>
                    <a:pt x="20" y="56"/>
                  </a:lnTo>
                  <a:lnTo>
                    <a:pt x="21" y="58"/>
                  </a:lnTo>
                  <a:lnTo>
                    <a:pt x="23" y="60"/>
                  </a:lnTo>
                  <a:lnTo>
                    <a:pt x="25" y="63"/>
                  </a:lnTo>
                  <a:lnTo>
                    <a:pt x="27" y="65"/>
                  </a:lnTo>
                  <a:lnTo>
                    <a:pt x="29" y="67"/>
                  </a:lnTo>
                  <a:lnTo>
                    <a:pt x="30" y="69"/>
                  </a:lnTo>
                  <a:lnTo>
                    <a:pt x="32" y="71"/>
                  </a:lnTo>
                  <a:lnTo>
                    <a:pt x="34" y="72"/>
                  </a:lnTo>
                  <a:lnTo>
                    <a:pt x="36" y="74"/>
                  </a:lnTo>
                  <a:lnTo>
                    <a:pt x="38" y="76"/>
                  </a:lnTo>
                  <a:lnTo>
                    <a:pt x="41" y="78"/>
                  </a:lnTo>
                  <a:lnTo>
                    <a:pt x="43" y="78"/>
                  </a:lnTo>
                  <a:lnTo>
                    <a:pt x="45" y="78"/>
                  </a:lnTo>
                  <a:lnTo>
                    <a:pt x="47" y="80"/>
                  </a:lnTo>
                  <a:lnTo>
                    <a:pt x="49" y="80"/>
                  </a:lnTo>
                  <a:lnTo>
                    <a:pt x="50" y="78"/>
                  </a:lnTo>
                  <a:lnTo>
                    <a:pt x="50" y="78"/>
                  </a:lnTo>
                  <a:lnTo>
                    <a:pt x="52" y="78"/>
                  </a:lnTo>
                  <a:lnTo>
                    <a:pt x="54" y="76"/>
                  </a:lnTo>
                  <a:lnTo>
                    <a:pt x="54" y="74"/>
                  </a:lnTo>
                  <a:lnTo>
                    <a:pt x="56" y="72"/>
                  </a:lnTo>
                  <a:lnTo>
                    <a:pt x="56" y="71"/>
                  </a:lnTo>
                  <a:lnTo>
                    <a:pt x="56" y="69"/>
                  </a:lnTo>
                  <a:lnTo>
                    <a:pt x="58" y="65"/>
                  </a:lnTo>
                  <a:lnTo>
                    <a:pt x="58" y="61"/>
                  </a:lnTo>
                  <a:lnTo>
                    <a:pt x="58" y="60"/>
                  </a:lnTo>
                  <a:lnTo>
                    <a:pt x="56" y="56"/>
                  </a:lnTo>
                  <a:lnTo>
                    <a:pt x="56" y="52"/>
                  </a:lnTo>
                  <a:lnTo>
                    <a:pt x="56" y="51"/>
                  </a:lnTo>
                  <a:lnTo>
                    <a:pt x="54" y="47"/>
                  </a:lnTo>
                  <a:lnTo>
                    <a:pt x="54" y="45"/>
                  </a:lnTo>
                  <a:lnTo>
                    <a:pt x="52" y="41"/>
                  </a:lnTo>
                  <a:lnTo>
                    <a:pt x="52" y="40"/>
                  </a:lnTo>
                  <a:lnTo>
                    <a:pt x="50" y="36"/>
                  </a:lnTo>
                  <a:lnTo>
                    <a:pt x="49" y="34"/>
                  </a:lnTo>
                  <a:lnTo>
                    <a:pt x="47" y="32"/>
                  </a:lnTo>
                  <a:lnTo>
                    <a:pt x="45" y="31"/>
                  </a:lnTo>
                  <a:lnTo>
                    <a:pt x="43" y="27"/>
                  </a:lnTo>
                  <a:lnTo>
                    <a:pt x="41" y="25"/>
                  </a:lnTo>
                  <a:lnTo>
                    <a:pt x="38" y="23"/>
                  </a:lnTo>
                  <a:lnTo>
                    <a:pt x="36" y="22"/>
                  </a:lnTo>
                  <a:lnTo>
                    <a:pt x="34" y="22"/>
                  </a:lnTo>
                  <a:lnTo>
                    <a:pt x="32" y="20"/>
                  </a:lnTo>
                  <a:lnTo>
                    <a:pt x="30" y="20"/>
                  </a:lnTo>
                  <a:lnTo>
                    <a:pt x="27" y="18"/>
                  </a:lnTo>
                  <a:lnTo>
                    <a:pt x="25" y="18"/>
                  </a:lnTo>
                  <a:lnTo>
                    <a:pt x="23" y="18"/>
                  </a:lnTo>
                  <a:lnTo>
                    <a:pt x="23" y="18"/>
                  </a:lnTo>
                  <a:lnTo>
                    <a:pt x="21" y="18"/>
                  </a:lnTo>
                  <a:lnTo>
                    <a:pt x="20" y="20"/>
                  </a:lnTo>
                  <a:lnTo>
                    <a:pt x="18" y="22"/>
                  </a:lnTo>
                  <a:lnTo>
                    <a:pt x="18" y="22"/>
                  </a:lnTo>
                  <a:lnTo>
                    <a:pt x="16" y="23"/>
                  </a:lnTo>
                  <a:lnTo>
                    <a:pt x="16" y="25"/>
                  </a:lnTo>
                  <a:lnTo>
                    <a:pt x="16" y="29"/>
                  </a:lnTo>
                  <a:lnTo>
                    <a:pt x="16" y="31"/>
                  </a:lnTo>
                  <a:lnTo>
                    <a:pt x="16"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492" name="Freeform 180">
              <a:extLst>
                <a:ext uri="{FF2B5EF4-FFF2-40B4-BE49-F238E27FC236}">
                  <a16:creationId xmlns:a16="http://schemas.microsoft.com/office/drawing/2014/main" id="{FA5E8347-7758-4D27-B9A7-02DF16D93182}"/>
                </a:ext>
              </a:extLst>
            </p:cNvPr>
            <p:cNvSpPr>
              <a:spLocks/>
            </p:cNvSpPr>
            <p:nvPr/>
          </p:nvSpPr>
          <p:spPr bwMode="auto">
            <a:xfrm>
              <a:off x="3621" y="3404"/>
              <a:ext cx="30" cy="47"/>
            </a:xfrm>
            <a:custGeom>
              <a:avLst/>
              <a:gdLst>
                <a:gd name="T0" fmla="*/ 17 w 62"/>
                <a:gd name="T1" fmla="*/ 53 h 95"/>
                <a:gd name="T2" fmla="*/ 18 w 62"/>
                <a:gd name="T3" fmla="*/ 60 h 95"/>
                <a:gd name="T4" fmla="*/ 22 w 62"/>
                <a:gd name="T5" fmla="*/ 66 h 95"/>
                <a:gd name="T6" fmla="*/ 27 w 62"/>
                <a:gd name="T7" fmla="*/ 71 h 95"/>
                <a:gd name="T8" fmla="*/ 35 w 62"/>
                <a:gd name="T9" fmla="*/ 77 h 95"/>
                <a:gd name="T10" fmla="*/ 40 w 62"/>
                <a:gd name="T11" fmla="*/ 78 h 95"/>
                <a:gd name="T12" fmla="*/ 44 w 62"/>
                <a:gd name="T13" fmla="*/ 78 h 95"/>
                <a:gd name="T14" fmla="*/ 46 w 62"/>
                <a:gd name="T15" fmla="*/ 75 h 95"/>
                <a:gd name="T16" fmla="*/ 46 w 62"/>
                <a:gd name="T17" fmla="*/ 73 h 95"/>
                <a:gd name="T18" fmla="*/ 46 w 62"/>
                <a:gd name="T19" fmla="*/ 69 h 95"/>
                <a:gd name="T20" fmla="*/ 44 w 62"/>
                <a:gd name="T21" fmla="*/ 66 h 95"/>
                <a:gd name="T22" fmla="*/ 40 w 62"/>
                <a:gd name="T23" fmla="*/ 62 h 95"/>
                <a:gd name="T24" fmla="*/ 37 w 62"/>
                <a:gd name="T25" fmla="*/ 58 h 95"/>
                <a:gd name="T26" fmla="*/ 31 w 62"/>
                <a:gd name="T27" fmla="*/ 53 h 95"/>
                <a:gd name="T28" fmla="*/ 22 w 62"/>
                <a:gd name="T29" fmla="*/ 44 h 95"/>
                <a:gd name="T30" fmla="*/ 13 w 62"/>
                <a:gd name="T31" fmla="*/ 35 h 95"/>
                <a:gd name="T32" fmla="*/ 8 w 62"/>
                <a:gd name="T33" fmla="*/ 26 h 95"/>
                <a:gd name="T34" fmla="*/ 4 w 62"/>
                <a:gd name="T35" fmla="*/ 15 h 95"/>
                <a:gd name="T36" fmla="*/ 2 w 62"/>
                <a:gd name="T37" fmla="*/ 8 h 95"/>
                <a:gd name="T38" fmla="*/ 4 w 62"/>
                <a:gd name="T39" fmla="*/ 4 h 95"/>
                <a:gd name="T40" fmla="*/ 8 w 62"/>
                <a:gd name="T41" fmla="*/ 0 h 95"/>
                <a:gd name="T42" fmla="*/ 13 w 62"/>
                <a:gd name="T43" fmla="*/ 0 h 95"/>
                <a:gd name="T44" fmla="*/ 18 w 62"/>
                <a:gd name="T45" fmla="*/ 2 h 95"/>
                <a:gd name="T46" fmla="*/ 26 w 62"/>
                <a:gd name="T47" fmla="*/ 6 h 95"/>
                <a:gd name="T48" fmla="*/ 37 w 62"/>
                <a:gd name="T49" fmla="*/ 13 h 95"/>
                <a:gd name="T50" fmla="*/ 47 w 62"/>
                <a:gd name="T51" fmla="*/ 22 h 95"/>
                <a:gd name="T52" fmla="*/ 55 w 62"/>
                <a:gd name="T53" fmla="*/ 33 h 95"/>
                <a:gd name="T54" fmla="*/ 58 w 62"/>
                <a:gd name="T55" fmla="*/ 44 h 95"/>
                <a:gd name="T56" fmla="*/ 44 w 62"/>
                <a:gd name="T57" fmla="*/ 38 h 95"/>
                <a:gd name="T58" fmla="*/ 42 w 62"/>
                <a:gd name="T59" fmla="*/ 33 h 95"/>
                <a:gd name="T60" fmla="*/ 38 w 62"/>
                <a:gd name="T61" fmla="*/ 28 h 95"/>
                <a:gd name="T62" fmla="*/ 35 w 62"/>
                <a:gd name="T63" fmla="*/ 24 h 95"/>
                <a:gd name="T64" fmla="*/ 29 w 62"/>
                <a:gd name="T65" fmla="*/ 19 h 95"/>
                <a:gd name="T66" fmla="*/ 24 w 62"/>
                <a:gd name="T67" fmla="*/ 17 h 95"/>
                <a:gd name="T68" fmla="*/ 18 w 62"/>
                <a:gd name="T69" fmla="*/ 17 h 95"/>
                <a:gd name="T70" fmla="*/ 18 w 62"/>
                <a:gd name="T71" fmla="*/ 17 h 95"/>
                <a:gd name="T72" fmla="*/ 17 w 62"/>
                <a:gd name="T73" fmla="*/ 20 h 95"/>
                <a:gd name="T74" fmla="*/ 18 w 62"/>
                <a:gd name="T75" fmla="*/ 22 h 95"/>
                <a:gd name="T76" fmla="*/ 20 w 62"/>
                <a:gd name="T77" fmla="*/ 26 h 95"/>
                <a:gd name="T78" fmla="*/ 26 w 62"/>
                <a:gd name="T79" fmla="*/ 33 h 95"/>
                <a:gd name="T80" fmla="*/ 37 w 62"/>
                <a:gd name="T81" fmla="*/ 42 h 95"/>
                <a:gd name="T82" fmla="*/ 46 w 62"/>
                <a:gd name="T83" fmla="*/ 51 h 95"/>
                <a:gd name="T84" fmla="*/ 51 w 62"/>
                <a:gd name="T85" fmla="*/ 58 h 95"/>
                <a:gd name="T86" fmla="*/ 57 w 62"/>
                <a:gd name="T87" fmla="*/ 64 h 95"/>
                <a:gd name="T88" fmla="*/ 60 w 62"/>
                <a:gd name="T89" fmla="*/ 71 h 95"/>
                <a:gd name="T90" fmla="*/ 62 w 62"/>
                <a:gd name="T91" fmla="*/ 78 h 95"/>
                <a:gd name="T92" fmla="*/ 62 w 62"/>
                <a:gd name="T93" fmla="*/ 86 h 95"/>
                <a:gd name="T94" fmla="*/ 60 w 62"/>
                <a:gd name="T95" fmla="*/ 91 h 95"/>
                <a:gd name="T96" fmla="*/ 57 w 62"/>
                <a:gd name="T97" fmla="*/ 95 h 95"/>
                <a:gd name="T98" fmla="*/ 53 w 62"/>
                <a:gd name="T99" fmla="*/ 95 h 95"/>
                <a:gd name="T100" fmla="*/ 46 w 62"/>
                <a:gd name="T101" fmla="*/ 95 h 95"/>
                <a:gd name="T102" fmla="*/ 38 w 62"/>
                <a:gd name="T103" fmla="*/ 91 h 95"/>
                <a:gd name="T104" fmla="*/ 27 w 62"/>
                <a:gd name="T105" fmla="*/ 84 h 95"/>
                <a:gd name="T106" fmla="*/ 17 w 62"/>
                <a:gd name="T107" fmla="*/ 73 h 95"/>
                <a:gd name="T108" fmla="*/ 8 w 62"/>
                <a:gd name="T109" fmla="*/ 62 h 95"/>
                <a:gd name="T110" fmla="*/ 2 w 62"/>
                <a:gd name="T111" fmla="*/ 4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95">
                  <a:moveTo>
                    <a:pt x="0" y="40"/>
                  </a:moveTo>
                  <a:lnTo>
                    <a:pt x="15" y="48"/>
                  </a:lnTo>
                  <a:lnTo>
                    <a:pt x="15" y="51"/>
                  </a:lnTo>
                  <a:lnTo>
                    <a:pt x="17" y="53"/>
                  </a:lnTo>
                  <a:lnTo>
                    <a:pt x="17" y="55"/>
                  </a:lnTo>
                  <a:lnTo>
                    <a:pt x="17" y="57"/>
                  </a:lnTo>
                  <a:lnTo>
                    <a:pt x="18" y="58"/>
                  </a:lnTo>
                  <a:lnTo>
                    <a:pt x="18" y="60"/>
                  </a:lnTo>
                  <a:lnTo>
                    <a:pt x="20" y="62"/>
                  </a:lnTo>
                  <a:lnTo>
                    <a:pt x="20" y="62"/>
                  </a:lnTo>
                  <a:lnTo>
                    <a:pt x="22" y="64"/>
                  </a:lnTo>
                  <a:lnTo>
                    <a:pt x="22" y="66"/>
                  </a:lnTo>
                  <a:lnTo>
                    <a:pt x="24" y="68"/>
                  </a:lnTo>
                  <a:lnTo>
                    <a:pt x="26" y="69"/>
                  </a:lnTo>
                  <a:lnTo>
                    <a:pt x="26" y="69"/>
                  </a:lnTo>
                  <a:lnTo>
                    <a:pt x="27" y="71"/>
                  </a:lnTo>
                  <a:lnTo>
                    <a:pt x="29" y="73"/>
                  </a:lnTo>
                  <a:lnTo>
                    <a:pt x="31" y="75"/>
                  </a:lnTo>
                  <a:lnTo>
                    <a:pt x="33" y="75"/>
                  </a:lnTo>
                  <a:lnTo>
                    <a:pt x="35" y="77"/>
                  </a:lnTo>
                  <a:lnTo>
                    <a:pt x="37" y="77"/>
                  </a:lnTo>
                  <a:lnTo>
                    <a:pt x="38" y="77"/>
                  </a:lnTo>
                  <a:lnTo>
                    <a:pt x="38" y="78"/>
                  </a:lnTo>
                  <a:lnTo>
                    <a:pt x="40" y="78"/>
                  </a:lnTo>
                  <a:lnTo>
                    <a:pt x="42" y="78"/>
                  </a:lnTo>
                  <a:lnTo>
                    <a:pt x="42" y="78"/>
                  </a:lnTo>
                  <a:lnTo>
                    <a:pt x="44" y="78"/>
                  </a:lnTo>
                  <a:lnTo>
                    <a:pt x="44" y="78"/>
                  </a:lnTo>
                  <a:lnTo>
                    <a:pt x="46" y="77"/>
                  </a:lnTo>
                  <a:lnTo>
                    <a:pt x="46" y="77"/>
                  </a:lnTo>
                  <a:lnTo>
                    <a:pt x="46" y="77"/>
                  </a:lnTo>
                  <a:lnTo>
                    <a:pt x="46" y="75"/>
                  </a:lnTo>
                  <a:lnTo>
                    <a:pt x="46" y="75"/>
                  </a:lnTo>
                  <a:lnTo>
                    <a:pt x="46" y="73"/>
                  </a:lnTo>
                  <a:lnTo>
                    <a:pt x="46" y="73"/>
                  </a:lnTo>
                  <a:lnTo>
                    <a:pt x="46" y="73"/>
                  </a:lnTo>
                  <a:lnTo>
                    <a:pt x="46" y="71"/>
                  </a:lnTo>
                  <a:lnTo>
                    <a:pt x="46" y="71"/>
                  </a:lnTo>
                  <a:lnTo>
                    <a:pt x="46" y="69"/>
                  </a:lnTo>
                  <a:lnTo>
                    <a:pt x="46" y="69"/>
                  </a:lnTo>
                  <a:lnTo>
                    <a:pt x="46" y="69"/>
                  </a:lnTo>
                  <a:lnTo>
                    <a:pt x="44" y="68"/>
                  </a:lnTo>
                  <a:lnTo>
                    <a:pt x="44" y="68"/>
                  </a:lnTo>
                  <a:lnTo>
                    <a:pt x="44" y="66"/>
                  </a:lnTo>
                  <a:lnTo>
                    <a:pt x="44" y="66"/>
                  </a:lnTo>
                  <a:lnTo>
                    <a:pt x="42" y="64"/>
                  </a:lnTo>
                  <a:lnTo>
                    <a:pt x="42" y="64"/>
                  </a:lnTo>
                  <a:lnTo>
                    <a:pt x="40" y="62"/>
                  </a:lnTo>
                  <a:lnTo>
                    <a:pt x="40" y="62"/>
                  </a:lnTo>
                  <a:lnTo>
                    <a:pt x="38" y="60"/>
                  </a:lnTo>
                  <a:lnTo>
                    <a:pt x="38" y="60"/>
                  </a:lnTo>
                  <a:lnTo>
                    <a:pt x="37" y="58"/>
                  </a:lnTo>
                  <a:lnTo>
                    <a:pt x="37" y="58"/>
                  </a:lnTo>
                  <a:lnTo>
                    <a:pt x="35" y="57"/>
                  </a:lnTo>
                  <a:lnTo>
                    <a:pt x="33" y="55"/>
                  </a:lnTo>
                  <a:lnTo>
                    <a:pt x="31" y="53"/>
                  </a:lnTo>
                  <a:lnTo>
                    <a:pt x="29" y="51"/>
                  </a:lnTo>
                  <a:lnTo>
                    <a:pt x="27" y="49"/>
                  </a:lnTo>
                  <a:lnTo>
                    <a:pt x="24" y="46"/>
                  </a:lnTo>
                  <a:lnTo>
                    <a:pt x="22" y="44"/>
                  </a:lnTo>
                  <a:lnTo>
                    <a:pt x="18" y="42"/>
                  </a:lnTo>
                  <a:lnTo>
                    <a:pt x="17" y="38"/>
                  </a:lnTo>
                  <a:lnTo>
                    <a:pt x="15" y="37"/>
                  </a:lnTo>
                  <a:lnTo>
                    <a:pt x="13" y="35"/>
                  </a:lnTo>
                  <a:lnTo>
                    <a:pt x="11" y="33"/>
                  </a:lnTo>
                  <a:lnTo>
                    <a:pt x="9" y="29"/>
                  </a:lnTo>
                  <a:lnTo>
                    <a:pt x="8" y="28"/>
                  </a:lnTo>
                  <a:lnTo>
                    <a:pt x="8" y="26"/>
                  </a:lnTo>
                  <a:lnTo>
                    <a:pt x="6" y="22"/>
                  </a:lnTo>
                  <a:lnTo>
                    <a:pt x="4" y="20"/>
                  </a:lnTo>
                  <a:lnTo>
                    <a:pt x="4" y="17"/>
                  </a:lnTo>
                  <a:lnTo>
                    <a:pt x="4" y="15"/>
                  </a:lnTo>
                  <a:lnTo>
                    <a:pt x="2" y="13"/>
                  </a:lnTo>
                  <a:lnTo>
                    <a:pt x="2" y="9"/>
                  </a:lnTo>
                  <a:lnTo>
                    <a:pt x="2" y="9"/>
                  </a:lnTo>
                  <a:lnTo>
                    <a:pt x="2" y="8"/>
                  </a:lnTo>
                  <a:lnTo>
                    <a:pt x="4" y="6"/>
                  </a:lnTo>
                  <a:lnTo>
                    <a:pt x="4" y="6"/>
                  </a:lnTo>
                  <a:lnTo>
                    <a:pt x="4" y="4"/>
                  </a:lnTo>
                  <a:lnTo>
                    <a:pt x="4" y="4"/>
                  </a:lnTo>
                  <a:lnTo>
                    <a:pt x="6" y="2"/>
                  </a:lnTo>
                  <a:lnTo>
                    <a:pt x="6" y="2"/>
                  </a:lnTo>
                  <a:lnTo>
                    <a:pt x="8" y="0"/>
                  </a:lnTo>
                  <a:lnTo>
                    <a:pt x="8" y="0"/>
                  </a:lnTo>
                  <a:lnTo>
                    <a:pt x="9" y="0"/>
                  </a:lnTo>
                  <a:lnTo>
                    <a:pt x="9" y="0"/>
                  </a:lnTo>
                  <a:lnTo>
                    <a:pt x="11" y="0"/>
                  </a:lnTo>
                  <a:lnTo>
                    <a:pt x="13" y="0"/>
                  </a:lnTo>
                  <a:lnTo>
                    <a:pt x="15" y="0"/>
                  </a:lnTo>
                  <a:lnTo>
                    <a:pt x="15" y="0"/>
                  </a:lnTo>
                  <a:lnTo>
                    <a:pt x="17" y="0"/>
                  </a:lnTo>
                  <a:lnTo>
                    <a:pt x="18" y="2"/>
                  </a:lnTo>
                  <a:lnTo>
                    <a:pt x="20" y="2"/>
                  </a:lnTo>
                  <a:lnTo>
                    <a:pt x="22" y="2"/>
                  </a:lnTo>
                  <a:lnTo>
                    <a:pt x="24" y="4"/>
                  </a:lnTo>
                  <a:lnTo>
                    <a:pt x="26" y="6"/>
                  </a:lnTo>
                  <a:lnTo>
                    <a:pt x="27" y="6"/>
                  </a:lnTo>
                  <a:lnTo>
                    <a:pt x="31" y="8"/>
                  </a:lnTo>
                  <a:lnTo>
                    <a:pt x="33" y="9"/>
                  </a:lnTo>
                  <a:lnTo>
                    <a:pt x="37" y="13"/>
                  </a:lnTo>
                  <a:lnTo>
                    <a:pt x="40" y="15"/>
                  </a:lnTo>
                  <a:lnTo>
                    <a:pt x="42" y="19"/>
                  </a:lnTo>
                  <a:lnTo>
                    <a:pt x="46" y="20"/>
                  </a:lnTo>
                  <a:lnTo>
                    <a:pt x="47" y="22"/>
                  </a:lnTo>
                  <a:lnTo>
                    <a:pt x="49" y="26"/>
                  </a:lnTo>
                  <a:lnTo>
                    <a:pt x="51" y="28"/>
                  </a:lnTo>
                  <a:lnTo>
                    <a:pt x="53" y="31"/>
                  </a:lnTo>
                  <a:lnTo>
                    <a:pt x="55" y="33"/>
                  </a:lnTo>
                  <a:lnTo>
                    <a:pt x="57" y="37"/>
                  </a:lnTo>
                  <a:lnTo>
                    <a:pt x="57" y="38"/>
                  </a:lnTo>
                  <a:lnTo>
                    <a:pt x="58" y="42"/>
                  </a:lnTo>
                  <a:lnTo>
                    <a:pt x="58" y="44"/>
                  </a:lnTo>
                  <a:lnTo>
                    <a:pt x="58" y="48"/>
                  </a:lnTo>
                  <a:lnTo>
                    <a:pt x="60" y="49"/>
                  </a:lnTo>
                  <a:lnTo>
                    <a:pt x="44" y="40"/>
                  </a:lnTo>
                  <a:lnTo>
                    <a:pt x="44" y="38"/>
                  </a:lnTo>
                  <a:lnTo>
                    <a:pt x="44" y="37"/>
                  </a:lnTo>
                  <a:lnTo>
                    <a:pt x="44" y="37"/>
                  </a:lnTo>
                  <a:lnTo>
                    <a:pt x="42" y="35"/>
                  </a:lnTo>
                  <a:lnTo>
                    <a:pt x="42" y="33"/>
                  </a:lnTo>
                  <a:lnTo>
                    <a:pt x="42" y="31"/>
                  </a:lnTo>
                  <a:lnTo>
                    <a:pt x="40" y="31"/>
                  </a:lnTo>
                  <a:lnTo>
                    <a:pt x="40" y="29"/>
                  </a:lnTo>
                  <a:lnTo>
                    <a:pt x="38" y="28"/>
                  </a:lnTo>
                  <a:lnTo>
                    <a:pt x="38" y="28"/>
                  </a:lnTo>
                  <a:lnTo>
                    <a:pt x="37" y="26"/>
                  </a:lnTo>
                  <a:lnTo>
                    <a:pt x="37" y="24"/>
                  </a:lnTo>
                  <a:lnTo>
                    <a:pt x="35" y="24"/>
                  </a:lnTo>
                  <a:lnTo>
                    <a:pt x="33" y="22"/>
                  </a:lnTo>
                  <a:lnTo>
                    <a:pt x="31" y="22"/>
                  </a:lnTo>
                  <a:lnTo>
                    <a:pt x="31" y="20"/>
                  </a:lnTo>
                  <a:lnTo>
                    <a:pt x="29" y="19"/>
                  </a:lnTo>
                  <a:lnTo>
                    <a:pt x="27" y="19"/>
                  </a:lnTo>
                  <a:lnTo>
                    <a:pt x="26" y="17"/>
                  </a:lnTo>
                  <a:lnTo>
                    <a:pt x="24" y="17"/>
                  </a:lnTo>
                  <a:lnTo>
                    <a:pt x="24" y="17"/>
                  </a:lnTo>
                  <a:lnTo>
                    <a:pt x="22" y="17"/>
                  </a:lnTo>
                  <a:lnTo>
                    <a:pt x="20" y="17"/>
                  </a:lnTo>
                  <a:lnTo>
                    <a:pt x="20" y="17"/>
                  </a:lnTo>
                  <a:lnTo>
                    <a:pt x="18" y="17"/>
                  </a:lnTo>
                  <a:lnTo>
                    <a:pt x="18" y="17"/>
                  </a:lnTo>
                  <a:lnTo>
                    <a:pt x="18" y="17"/>
                  </a:lnTo>
                  <a:lnTo>
                    <a:pt x="18" y="17"/>
                  </a:lnTo>
                  <a:lnTo>
                    <a:pt x="18" y="17"/>
                  </a:lnTo>
                  <a:lnTo>
                    <a:pt x="17" y="19"/>
                  </a:lnTo>
                  <a:lnTo>
                    <a:pt x="17" y="19"/>
                  </a:lnTo>
                  <a:lnTo>
                    <a:pt x="17" y="19"/>
                  </a:lnTo>
                  <a:lnTo>
                    <a:pt x="17" y="20"/>
                  </a:lnTo>
                  <a:lnTo>
                    <a:pt x="17" y="20"/>
                  </a:lnTo>
                  <a:lnTo>
                    <a:pt x="18" y="20"/>
                  </a:lnTo>
                  <a:lnTo>
                    <a:pt x="18" y="22"/>
                  </a:lnTo>
                  <a:lnTo>
                    <a:pt x="18" y="22"/>
                  </a:lnTo>
                  <a:lnTo>
                    <a:pt x="18" y="24"/>
                  </a:lnTo>
                  <a:lnTo>
                    <a:pt x="18" y="24"/>
                  </a:lnTo>
                  <a:lnTo>
                    <a:pt x="20" y="26"/>
                  </a:lnTo>
                  <a:lnTo>
                    <a:pt x="20" y="26"/>
                  </a:lnTo>
                  <a:lnTo>
                    <a:pt x="22" y="28"/>
                  </a:lnTo>
                  <a:lnTo>
                    <a:pt x="22" y="29"/>
                  </a:lnTo>
                  <a:lnTo>
                    <a:pt x="24" y="31"/>
                  </a:lnTo>
                  <a:lnTo>
                    <a:pt x="26" y="33"/>
                  </a:lnTo>
                  <a:lnTo>
                    <a:pt x="29" y="35"/>
                  </a:lnTo>
                  <a:lnTo>
                    <a:pt x="31" y="37"/>
                  </a:lnTo>
                  <a:lnTo>
                    <a:pt x="33" y="40"/>
                  </a:lnTo>
                  <a:lnTo>
                    <a:pt x="37" y="42"/>
                  </a:lnTo>
                  <a:lnTo>
                    <a:pt x="38" y="44"/>
                  </a:lnTo>
                  <a:lnTo>
                    <a:pt x="42" y="48"/>
                  </a:lnTo>
                  <a:lnTo>
                    <a:pt x="44" y="49"/>
                  </a:lnTo>
                  <a:lnTo>
                    <a:pt x="46" y="51"/>
                  </a:lnTo>
                  <a:lnTo>
                    <a:pt x="47" y="53"/>
                  </a:lnTo>
                  <a:lnTo>
                    <a:pt x="49" y="55"/>
                  </a:lnTo>
                  <a:lnTo>
                    <a:pt x="51" y="57"/>
                  </a:lnTo>
                  <a:lnTo>
                    <a:pt x="51" y="58"/>
                  </a:lnTo>
                  <a:lnTo>
                    <a:pt x="53" y="60"/>
                  </a:lnTo>
                  <a:lnTo>
                    <a:pt x="55" y="60"/>
                  </a:lnTo>
                  <a:lnTo>
                    <a:pt x="55" y="62"/>
                  </a:lnTo>
                  <a:lnTo>
                    <a:pt x="57" y="64"/>
                  </a:lnTo>
                  <a:lnTo>
                    <a:pt x="57" y="66"/>
                  </a:lnTo>
                  <a:lnTo>
                    <a:pt x="58" y="68"/>
                  </a:lnTo>
                  <a:lnTo>
                    <a:pt x="58" y="69"/>
                  </a:lnTo>
                  <a:lnTo>
                    <a:pt x="60" y="71"/>
                  </a:lnTo>
                  <a:lnTo>
                    <a:pt x="60" y="73"/>
                  </a:lnTo>
                  <a:lnTo>
                    <a:pt x="60" y="75"/>
                  </a:lnTo>
                  <a:lnTo>
                    <a:pt x="60" y="77"/>
                  </a:lnTo>
                  <a:lnTo>
                    <a:pt x="62" y="78"/>
                  </a:lnTo>
                  <a:lnTo>
                    <a:pt x="62" y="80"/>
                  </a:lnTo>
                  <a:lnTo>
                    <a:pt x="62" y="82"/>
                  </a:lnTo>
                  <a:lnTo>
                    <a:pt x="62" y="84"/>
                  </a:lnTo>
                  <a:lnTo>
                    <a:pt x="62" y="86"/>
                  </a:lnTo>
                  <a:lnTo>
                    <a:pt x="62" y="87"/>
                  </a:lnTo>
                  <a:lnTo>
                    <a:pt x="62" y="87"/>
                  </a:lnTo>
                  <a:lnTo>
                    <a:pt x="60" y="89"/>
                  </a:lnTo>
                  <a:lnTo>
                    <a:pt x="60" y="91"/>
                  </a:lnTo>
                  <a:lnTo>
                    <a:pt x="60" y="91"/>
                  </a:lnTo>
                  <a:lnTo>
                    <a:pt x="58" y="93"/>
                  </a:lnTo>
                  <a:lnTo>
                    <a:pt x="58" y="93"/>
                  </a:lnTo>
                  <a:lnTo>
                    <a:pt x="57" y="95"/>
                  </a:lnTo>
                  <a:lnTo>
                    <a:pt x="57" y="95"/>
                  </a:lnTo>
                  <a:lnTo>
                    <a:pt x="55" y="95"/>
                  </a:lnTo>
                  <a:lnTo>
                    <a:pt x="53" y="95"/>
                  </a:lnTo>
                  <a:lnTo>
                    <a:pt x="53" y="95"/>
                  </a:lnTo>
                  <a:lnTo>
                    <a:pt x="51" y="95"/>
                  </a:lnTo>
                  <a:lnTo>
                    <a:pt x="49" y="95"/>
                  </a:lnTo>
                  <a:lnTo>
                    <a:pt x="47" y="95"/>
                  </a:lnTo>
                  <a:lnTo>
                    <a:pt x="46" y="95"/>
                  </a:lnTo>
                  <a:lnTo>
                    <a:pt x="44" y="95"/>
                  </a:lnTo>
                  <a:lnTo>
                    <a:pt x="42" y="93"/>
                  </a:lnTo>
                  <a:lnTo>
                    <a:pt x="40" y="93"/>
                  </a:lnTo>
                  <a:lnTo>
                    <a:pt x="38" y="91"/>
                  </a:lnTo>
                  <a:lnTo>
                    <a:pt x="37" y="89"/>
                  </a:lnTo>
                  <a:lnTo>
                    <a:pt x="33" y="87"/>
                  </a:lnTo>
                  <a:lnTo>
                    <a:pt x="31" y="87"/>
                  </a:lnTo>
                  <a:lnTo>
                    <a:pt x="27" y="84"/>
                  </a:lnTo>
                  <a:lnTo>
                    <a:pt x="24" y="82"/>
                  </a:lnTo>
                  <a:lnTo>
                    <a:pt x="22" y="78"/>
                  </a:lnTo>
                  <a:lnTo>
                    <a:pt x="18" y="77"/>
                  </a:lnTo>
                  <a:lnTo>
                    <a:pt x="17" y="73"/>
                  </a:lnTo>
                  <a:lnTo>
                    <a:pt x="13" y="71"/>
                  </a:lnTo>
                  <a:lnTo>
                    <a:pt x="11" y="68"/>
                  </a:lnTo>
                  <a:lnTo>
                    <a:pt x="9" y="66"/>
                  </a:lnTo>
                  <a:lnTo>
                    <a:pt x="8" y="62"/>
                  </a:lnTo>
                  <a:lnTo>
                    <a:pt x="6" y="58"/>
                  </a:lnTo>
                  <a:lnTo>
                    <a:pt x="4" y="57"/>
                  </a:lnTo>
                  <a:lnTo>
                    <a:pt x="4" y="53"/>
                  </a:lnTo>
                  <a:lnTo>
                    <a:pt x="2" y="49"/>
                  </a:lnTo>
                  <a:lnTo>
                    <a:pt x="0" y="46"/>
                  </a:lnTo>
                  <a:lnTo>
                    <a:pt x="0" y="44"/>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493" name="Freeform 181">
              <a:extLst>
                <a:ext uri="{FF2B5EF4-FFF2-40B4-BE49-F238E27FC236}">
                  <a16:creationId xmlns:a16="http://schemas.microsoft.com/office/drawing/2014/main" id="{C1CCD72A-C029-4B0D-AB2B-DA1536620645}"/>
                </a:ext>
              </a:extLst>
            </p:cNvPr>
            <p:cNvSpPr>
              <a:spLocks/>
            </p:cNvSpPr>
            <p:nvPr/>
          </p:nvSpPr>
          <p:spPr bwMode="auto">
            <a:xfrm>
              <a:off x="3658" y="3423"/>
              <a:ext cx="29" cy="57"/>
            </a:xfrm>
            <a:custGeom>
              <a:avLst/>
              <a:gdLst>
                <a:gd name="T0" fmla="*/ 0 w 58"/>
                <a:gd name="T1" fmla="*/ 77 h 115"/>
                <a:gd name="T2" fmla="*/ 0 w 58"/>
                <a:gd name="T3" fmla="*/ 0 h 115"/>
                <a:gd name="T4" fmla="*/ 56 w 58"/>
                <a:gd name="T5" fmla="*/ 39 h 115"/>
                <a:gd name="T6" fmla="*/ 56 w 58"/>
                <a:gd name="T7" fmla="*/ 51 h 115"/>
                <a:gd name="T8" fmla="*/ 14 w 58"/>
                <a:gd name="T9" fmla="*/ 24 h 115"/>
                <a:gd name="T10" fmla="*/ 14 w 58"/>
                <a:gd name="T11" fmla="*/ 40 h 115"/>
                <a:gd name="T12" fmla="*/ 52 w 58"/>
                <a:gd name="T13" fmla="*/ 66 h 115"/>
                <a:gd name="T14" fmla="*/ 52 w 58"/>
                <a:gd name="T15" fmla="*/ 79 h 115"/>
                <a:gd name="T16" fmla="*/ 14 w 58"/>
                <a:gd name="T17" fmla="*/ 53 h 115"/>
                <a:gd name="T18" fmla="*/ 14 w 58"/>
                <a:gd name="T19" fmla="*/ 73 h 115"/>
                <a:gd name="T20" fmla="*/ 58 w 58"/>
                <a:gd name="T21" fmla="*/ 102 h 115"/>
                <a:gd name="T22" fmla="*/ 58 w 58"/>
                <a:gd name="T23" fmla="*/ 115 h 115"/>
                <a:gd name="T24" fmla="*/ 0 w 58"/>
                <a:gd name="T25" fmla="*/ 7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115">
                  <a:moveTo>
                    <a:pt x="0" y="77"/>
                  </a:moveTo>
                  <a:lnTo>
                    <a:pt x="0" y="0"/>
                  </a:lnTo>
                  <a:lnTo>
                    <a:pt x="56" y="39"/>
                  </a:lnTo>
                  <a:lnTo>
                    <a:pt x="56" y="51"/>
                  </a:lnTo>
                  <a:lnTo>
                    <a:pt x="14" y="24"/>
                  </a:lnTo>
                  <a:lnTo>
                    <a:pt x="14" y="40"/>
                  </a:lnTo>
                  <a:lnTo>
                    <a:pt x="52" y="66"/>
                  </a:lnTo>
                  <a:lnTo>
                    <a:pt x="52" y="79"/>
                  </a:lnTo>
                  <a:lnTo>
                    <a:pt x="14" y="53"/>
                  </a:lnTo>
                  <a:lnTo>
                    <a:pt x="14" y="73"/>
                  </a:lnTo>
                  <a:lnTo>
                    <a:pt x="58" y="102"/>
                  </a:lnTo>
                  <a:lnTo>
                    <a:pt x="58" y="115"/>
                  </a:lnTo>
                  <a:lnTo>
                    <a:pt x="0"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494" name="Freeform 182">
              <a:extLst>
                <a:ext uri="{FF2B5EF4-FFF2-40B4-BE49-F238E27FC236}">
                  <a16:creationId xmlns:a16="http://schemas.microsoft.com/office/drawing/2014/main" id="{7882E263-A443-4964-93DF-1F12876689DB}"/>
                </a:ext>
              </a:extLst>
            </p:cNvPr>
            <p:cNvSpPr>
              <a:spLocks/>
            </p:cNvSpPr>
            <p:nvPr/>
          </p:nvSpPr>
          <p:spPr bwMode="auto">
            <a:xfrm>
              <a:off x="3704" y="3455"/>
              <a:ext cx="31" cy="58"/>
            </a:xfrm>
            <a:custGeom>
              <a:avLst/>
              <a:gdLst>
                <a:gd name="T0" fmla="*/ 0 w 62"/>
                <a:gd name="T1" fmla="*/ 72 h 114"/>
                <a:gd name="T2" fmla="*/ 0 w 62"/>
                <a:gd name="T3" fmla="*/ 60 h 114"/>
                <a:gd name="T4" fmla="*/ 40 w 62"/>
                <a:gd name="T5" fmla="*/ 36 h 114"/>
                <a:gd name="T6" fmla="*/ 6 w 62"/>
                <a:gd name="T7" fmla="*/ 13 h 114"/>
                <a:gd name="T8" fmla="*/ 6 w 62"/>
                <a:gd name="T9" fmla="*/ 0 h 114"/>
                <a:gd name="T10" fmla="*/ 60 w 62"/>
                <a:gd name="T11" fmla="*/ 38 h 114"/>
                <a:gd name="T12" fmla="*/ 60 w 62"/>
                <a:gd name="T13" fmla="*/ 49 h 114"/>
                <a:gd name="T14" fmla="*/ 20 w 62"/>
                <a:gd name="T15" fmla="*/ 72 h 114"/>
                <a:gd name="T16" fmla="*/ 62 w 62"/>
                <a:gd name="T17" fmla="*/ 101 h 114"/>
                <a:gd name="T18" fmla="*/ 62 w 62"/>
                <a:gd name="T19" fmla="*/ 114 h 114"/>
                <a:gd name="T20" fmla="*/ 0 w 62"/>
                <a:gd name="T21" fmla="*/ 7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14">
                  <a:moveTo>
                    <a:pt x="0" y="72"/>
                  </a:moveTo>
                  <a:lnTo>
                    <a:pt x="0" y="60"/>
                  </a:lnTo>
                  <a:lnTo>
                    <a:pt x="40" y="36"/>
                  </a:lnTo>
                  <a:lnTo>
                    <a:pt x="6" y="13"/>
                  </a:lnTo>
                  <a:lnTo>
                    <a:pt x="6" y="0"/>
                  </a:lnTo>
                  <a:lnTo>
                    <a:pt x="60" y="38"/>
                  </a:lnTo>
                  <a:lnTo>
                    <a:pt x="60" y="49"/>
                  </a:lnTo>
                  <a:lnTo>
                    <a:pt x="20" y="72"/>
                  </a:lnTo>
                  <a:lnTo>
                    <a:pt x="62" y="101"/>
                  </a:lnTo>
                  <a:lnTo>
                    <a:pt x="62" y="114"/>
                  </a:lnTo>
                  <a:lnTo>
                    <a:pt x="0"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495" name="Freeform 183">
              <a:extLst>
                <a:ext uri="{FF2B5EF4-FFF2-40B4-BE49-F238E27FC236}">
                  <a16:creationId xmlns:a16="http://schemas.microsoft.com/office/drawing/2014/main" id="{C791C76B-0078-4E0B-BC74-65113F742B81}"/>
                </a:ext>
              </a:extLst>
            </p:cNvPr>
            <p:cNvSpPr>
              <a:spLocks noEditPoints="1"/>
            </p:cNvSpPr>
            <p:nvPr/>
          </p:nvSpPr>
          <p:spPr bwMode="auto">
            <a:xfrm>
              <a:off x="3739" y="3484"/>
              <a:ext cx="37" cy="48"/>
            </a:xfrm>
            <a:custGeom>
              <a:avLst/>
              <a:gdLst>
                <a:gd name="T0" fmla="*/ 0 w 75"/>
                <a:gd name="T1" fmla="*/ 18 h 94"/>
                <a:gd name="T2" fmla="*/ 2 w 75"/>
                <a:gd name="T3" fmla="*/ 11 h 94"/>
                <a:gd name="T4" fmla="*/ 4 w 75"/>
                <a:gd name="T5" fmla="*/ 5 h 94"/>
                <a:gd name="T6" fmla="*/ 6 w 75"/>
                <a:gd name="T7" fmla="*/ 4 h 94"/>
                <a:gd name="T8" fmla="*/ 9 w 75"/>
                <a:gd name="T9" fmla="*/ 2 h 94"/>
                <a:gd name="T10" fmla="*/ 11 w 75"/>
                <a:gd name="T11" fmla="*/ 0 h 94"/>
                <a:gd name="T12" fmla="*/ 15 w 75"/>
                <a:gd name="T13" fmla="*/ 0 h 94"/>
                <a:gd name="T14" fmla="*/ 18 w 75"/>
                <a:gd name="T15" fmla="*/ 0 h 94"/>
                <a:gd name="T16" fmla="*/ 24 w 75"/>
                <a:gd name="T17" fmla="*/ 2 h 94"/>
                <a:gd name="T18" fmla="*/ 31 w 75"/>
                <a:gd name="T19" fmla="*/ 4 h 94"/>
                <a:gd name="T20" fmla="*/ 36 w 75"/>
                <a:gd name="T21" fmla="*/ 9 h 94"/>
                <a:gd name="T22" fmla="*/ 49 w 75"/>
                <a:gd name="T23" fmla="*/ 18 h 94"/>
                <a:gd name="T24" fmla="*/ 58 w 75"/>
                <a:gd name="T25" fmla="*/ 29 h 94"/>
                <a:gd name="T26" fmla="*/ 66 w 75"/>
                <a:gd name="T27" fmla="*/ 42 h 94"/>
                <a:gd name="T28" fmla="*/ 71 w 75"/>
                <a:gd name="T29" fmla="*/ 54 h 94"/>
                <a:gd name="T30" fmla="*/ 73 w 75"/>
                <a:gd name="T31" fmla="*/ 67 h 94"/>
                <a:gd name="T32" fmla="*/ 73 w 75"/>
                <a:gd name="T33" fmla="*/ 80 h 94"/>
                <a:gd name="T34" fmla="*/ 69 w 75"/>
                <a:gd name="T35" fmla="*/ 89 h 94"/>
                <a:gd name="T36" fmla="*/ 64 w 75"/>
                <a:gd name="T37" fmla="*/ 94 h 94"/>
                <a:gd name="T38" fmla="*/ 55 w 75"/>
                <a:gd name="T39" fmla="*/ 94 h 94"/>
                <a:gd name="T40" fmla="*/ 46 w 75"/>
                <a:gd name="T41" fmla="*/ 91 h 94"/>
                <a:gd name="T42" fmla="*/ 33 w 75"/>
                <a:gd name="T43" fmla="*/ 83 h 94"/>
                <a:gd name="T44" fmla="*/ 22 w 75"/>
                <a:gd name="T45" fmla="*/ 74 h 94"/>
                <a:gd name="T46" fmla="*/ 13 w 75"/>
                <a:gd name="T47" fmla="*/ 62 h 94"/>
                <a:gd name="T48" fmla="*/ 6 w 75"/>
                <a:gd name="T49" fmla="*/ 49 h 94"/>
                <a:gd name="T50" fmla="*/ 2 w 75"/>
                <a:gd name="T51" fmla="*/ 36 h 94"/>
                <a:gd name="T52" fmla="*/ 0 w 75"/>
                <a:gd name="T53" fmla="*/ 24 h 94"/>
                <a:gd name="T54" fmla="*/ 17 w 75"/>
                <a:gd name="T55" fmla="*/ 40 h 94"/>
                <a:gd name="T56" fmla="*/ 18 w 75"/>
                <a:gd name="T57" fmla="*/ 49 h 94"/>
                <a:gd name="T58" fmla="*/ 22 w 75"/>
                <a:gd name="T59" fmla="*/ 56 h 94"/>
                <a:gd name="T60" fmla="*/ 27 w 75"/>
                <a:gd name="T61" fmla="*/ 63 h 94"/>
                <a:gd name="T62" fmla="*/ 33 w 75"/>
                <a:gd name="T63" fmla="*/ 71 h 94"/>
                <a:gd name="T64" fmla="*/ 40 w 75"/>
                <a:gd name="T65" fmla="*/ 74 h 94"/>
                <a:gd name="T66" fmla="*/ 46 w 75"/>
                <a:gd name="T67" fmla="*/ 78 h 94"/>
                <a:gd name="T68" fmla="*/ 51 w 75"/>
                <a:gd name="T69" fmla="*/ 78 h 94"/>
                <a:gd name="T70" fmla="*/ 55 w 75"/>
                <a:gd name="T71" fmla="*/ 74 h 94"/>
                <a:gd name="T72" fmla="*/ 56 w 75"/>
                <a:gd name="T73" fmla="*/ 69 h 94"/>
                <a:gd name="T74" fmla="*/ 58 w 75"/>
                <a:gd name="T75" fmla="*/ 62 h 94"/>
                <a:gd name="T76" fmla="*/ 56 w 75"/>
                <a:gd name="T77" fmla="*/ 53 h 94"/>
                <a:gd name="T78" fmla="*/ 55 w 75"/>
                <a:gd name="T79" fmla="*/ 43 h 94"/>
                <a:gd name="T80" fmla="*/ 51 w 75"/>
                <a:gd name="T81" fmla="*/ 36 h 94"/>
                <a:gd name="T82" fmla="*/ 46 w 75"/>
                <a:gd name="T83" fmla="*/ 29 h 94"/>
                <a:gd name="T84" fmla="*/ 40 w 75"/>
                <a:gd name="T85" fmla="*/ 24 h 94"/>
                <a:gd name="T86" fmla="*/ 33 w 75"/>
                <a:gd name="T87" fmla="*/ 18 h 94"/>
                <a:gd name="T88" fmla="*/ 27 w 75"/>
                <a:gd name="T89" fmla="*/ 16 h 94"/>
                <a:gd name="T90" fmla="*/ 22 w 75"/>
                <a:gd name="T91" fmla="*/ 18 h 94"/>
                <a:gd name="T92" fmla="*/ 18 w 75"/>
                <a:gd name="T93" fmla="*/ 22 h 94"/>
                <a:gd name="T94" fmla="*/ 17 w 75"/>
                <a:gd name="T95" fmla="*/ 2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 h="94">
                  <a:moveTo>
                    <a:pt x="0" y="24"/>
                  </a:moveTo>
                  <a:lnTo>
                    <a:pt x="0" y="20"/>
                  </a:lnTo>
                  <a:lnTo>
                    <a:pt x="0" y="18"/>
                  </a:lnTo>
                  <a:lnTo>
                    <a:pt x="0" y="16"/>
                  </a:lnTo>
                  <a:lnTo>
                    <a:pt x="0" y="13"/>
                  </a:lnTo>
                  <a:lnTo>
                    <a:pt x="2" y="11"/>
                  </a:lnTo>
                  <a:lnTo>
                    <a:pt x="2" y="9"/>
                  </a:lnTo>
                  <a:lnTo>
                    <a:pt x="2" y="7"/>
                  </a:lnTo>
                  <a:lnTo>
                    <a:pt x="4" y="5"/>
                  </a:lnTo>
                  <a:lnTo>
                    <a:pt x="4" y="5"/>
                  </a:lnTo>
                  <a:lnTo>
                    <a:pt x="6" y="4"/>
                  </a:lnTo>
                  <a:lnTo>
                    <a:pt x="6" y="4"/>
                  </a:lnTo>
                  <a:lnTo>
                    <a:pt x="7" y="4"/>
                  </a:lnTo>
                  <a:lnTo>
                    <a:pt x="7" y="2"/>
                  </a:lnTo>
                  <a:lnTo>
                    <a:pt x="9" y="2"/>
                  </a:lnTo>
                  <a:lnTo>
                    <a:pt x="9" y="2"/>
                  </a:lnTo>
                  <a:lnTo>
                    <a:pt x="11" y="0"/>
                  </a:lnTo>
                  <a:lnTo>
                    <a:pt x="11" y="0"/>
                  </a:lnTo>
                  <a:lnTo>
                    <a:pt x="13" y="0"/>
                  </a:lnTo>
                  <a:lnTo>
                    <a:pt x="15" y="0"/>
                  </a:lnTo>
                  <a:lnTo>
                    <a:pt x="15" y="0"/>
                  </a:lnTo>
                  <a:lnTo>
                    <a:pt x="17" y="0"/>
                  </a:lnTo>
                  <a:lnTo>
                    <a:pt x="18" y="0"/>
                  </a:lnTo>
                  <a:lnTo>
                    <a:pt x="18" y="0"/>
                  </a:lnTo>
                  <a:lnTo>
                    <a:pt x="20" y="0"/>
                  </a:lnTo>
                  <a:lnTo>
                    <a:pt x="22" y="0"/>
                  </a:lnTo>
                  <a:lnTo>
                    <a:pt x="24" y="2"/>
                  </a:lnTo>
                  <a:lnTo>
                    <a:pt x="26" y="2"/>
                  </a:lnTo>
                  <a:lnTo>
                    <a:pt x="27" y="4"/>
                  </a:lnTo>
                  <a:lnTo>
                    <a:pt x="31" y="4"/>
                  </a:lnTo>
                  <a:lnTo>
                    <a:pt x="33" y="5"/>
                  </a:lnTo>
                  <a:lnTo>
                    <a:pt x="35" y="7"/>
                  </a:lnTo>
                  <a:lnTo>
                    <a:pt x="36" y="9"/>
                  </a:lnTo>
                  <a:lnTo>
                    <a:pt x="40" y="11"/>
                  </a:lnTo>
                  <a:lnTo>
                    <a:pt x="46" y="14"/>
                  </a:lnTo>
                  <a:lnTo>
                    <a:pt x="49" y="18"/>
                  </a:lnTo>
                  <a:lnTo>
                    <a:pt x="51" y="22"/>
                  </a:lnTo>
                  <a:lnTo>
                    <a:pt x="55" y="25"/>
                  </a:lnTo>
                  <a:lnTo>
                    <a:pt x="58" y="29"/>
                  </a:lnTo>
                  <a:lnTo>
                    <a:pt x="62" y="33"/>
                  </a:lnTo>
                  <a:lnTo>
                    <a:pt x="64" y="36"/>
                  </a:lnTo>
                  <a:lnTo>
                    <a:pt x="66" y="42"/>
                  </a:lnTo>
                  <a:lnTo>
                    <a:pt x="67" y="45"/>
                  </a:lnTo>
                  <a:lnTo>
                    <a:pt x="69" y="49"/>
                  </a:lnTo>
                  <a:lnTo>
                    <a:pt x="71" y="54"/>
                  </a:lnTo>
                  <a:lnTo>
                    <a:pt x="73" y="58"/>
                  </a:lnTo>
                  <a:lnTo>
                    <a:pt x="73" y="63"/>
                  </a:lnTo>
                  <a:lnTo>
                    <a:pt x="73" y="67"/>
                  </a:lnTo>
                  <a:lnTo>
                    <a:pt x="75" y="73"/>
                  </a:lnTo>
                  <a:lnTo>
                    <a:pt x="73" y="76"/>
                  </a:lnTo>
                  <a:lnTo>
                    <a:pt x="73" y="80"/>
                  </a:lnTo>
                  <a:lnTo>
                    <a:pt x="73" y="83"/>
                  </a:lnTo>
                  <a:lnTo>
                    <a:pt x="71" y="87"/>
                  </a:lnTo>
                  <a:lnTo>
                    <a:pt x="69" y="89"/>
                  </a:lnTo>
                  <a:lnTo>
                    <a:pt x="67" y="91"/>
                  </a:lnTo>
                  <a:lnTo>
                    <a:pt x="66" y="92"/>
                  </a:lnTo>
                  <a:lnTo>
                    <a:pt x="64" y="94"/>
                  </a:lnTo>
                  <a:lnTo>
                    <a:pt x="62" y="94"/>
                  </a:lnTo>
                  <a:lnTo>
                    <a:pt x="58" y="94"/>
                  </a:lnTo>
                  <a:lnTo>
                    <a:pt x="55" y="94"/>
                  </a:lnTo>
                  <a:lnTo>
                    <a:pt x="53" y="94"/>
                  </a:lnTo>
                  <a:lnTo>
                    <a:pt x="49" y="92"/>
                  </a:lnTo>
                  <a:lnTo>
                    <a:pt x="46" y="91"/>
                  </a:lnTo>
                  <a:lnTo>
                    <a:pt x="42" y="89"/>
                  </a:lnTo>
                  <a:lnTo>
                    <a:pt x="36" y="87"/>
                  </a:lnTo>
                  <a:lnTo>
                    <a:pt x="33" y="83"/>
                  </a:lnTo>
                  <a:lnTo>
                    <a:pt x="29" y="80"/>
                  </a:lnTo>
                  <a:lnTo>
                    <a:pt x="26" y="78"/>
                  </a:lnTo>
                  <a:lnTo>
                    <a:pt x="22" y="74"/>
                  </a:lnTo>
                  <a:lnTo>
                    <a:pt x="18" y="71"/>
                  </a:lnTo>
                  <a:lnTo>
                    <a:pt x="15" y="67"/>
                  </a:lnTo>
                  <a:lnTo>
                    <a:pt x="13" y="62"/>
                  </a:lnTo>
                  <a:lnTo>
                    <a:pt x="9" y="58"/>
                  </a:lnTo>
                  <a:lnTo>
                    <a:pt x="7" y="54"/>
                  </a:lnTo>
                  <a:lnTo>
                    <a:pt x="6" y="49"/>
                  </a:lnTo>
                  <a:lnTo>
                    <a:pt x="4" y="45"/>
                  </a:lnTo>
                  <a:lnTo>
                    <a:pt x="2" y="42"/>
                  </a:lnTo>
                  <a:lnTo>
                    <a:pt x="2" y="36"/>
                  </a:lnTo>
                  <a:lnTo>
                    <a:pt x="0" y="33"/>
                  </a:lnTo>
                  <a:lnTo>
                    <a:pt x="0" y="27"/>
                  </a:lnTo>
                  <a:lnTo>
                    <a:pt x="0" y="24"/>
                  </a:lnTo>
                  <a:close/>
                  <a:moveTo>
                    <a:pt x="17" y="33"/>
                  </a:moveTo>
                  <a:lnTo>
                    <a:pt x="17" y="36"/>
                  </a:lnTo>
                  <a:lnTo>
                    <a:pt x="17" y="40"/>
                  </a:lnTo>
                  <a:lnTo>
                    <a:pt x="17" y="43"/>
                  </a:lnTo>
                  <a:lnTo>
                    <a:pt x="17" y="45"/>
                  </a:lnTo>
                  <a:lnTo>
                    <a:pt x="18" y="49"/>
                  </a:lnTo>
                  <a:lnTo>
                    <a:pt x="20" y="51"/>
                  </a:lnTo>
                  <a:lnTo>
                    <a:pt x="20" y="54"/>
                  </a:lnTo>
                  <a:lnTo>
                    <a:pt x="22" y="56"/>
                  </a:lnTo>
                  <a:lnTo>
                    <a:pt x="24" y="60"/>
                  </a:lnTo>
                  <a:lnTo>
                    <a:pt x="26" y="62"/>
                  </a:lnTo>
                  <a:lnTo>
                    <a:pt x="27" y="63"/>
                  </a:lnTo>
                  <a:lnTo>
                    <a:pt x="29" y="67"/>
                  </a:lnTo>
                  <a:lnTo>
                    <a:pt x="31" y="69"/>
                  </a:lnTo>
                  <a:lnTo>
                    <a:pt x="33" y="71"/>
                  </a:lnTo>
                  <a:lnTo>
                    <a:pt x="35" y="73"/>
                  </a:lnTo>
                  <a:lnTo>
                    <a:pt x="36" y="74"/>
                  </a:lnTo>
                  <a:lnTo>
                    <a:pt x="40" y="74"/>
                  </a:lnTo>
                  <a:lnTo>
                    <a:pt x="42" y="76"/>
                  </a:lnTo>
                  <a:lnTo>
                    <a:pt x="44" y="76"/>
                  </a:lnTo>
                  <a:lnTo>
                    <a:pt x="46" y="78"/>
                  </a:lnTo>
                  <a:lnTo>
                    <a:pt x="47" y="78"/>
                  </a:lnTo>
                  <a:lnTo>
                    <a:pt x="49" y="78"/>
                  </a:lnTo>
                  <a:lnTo>
                    <a:pt x="51" y="78"/>
                  </a:lnTo>
                  <a:lnTo>
                    <a:pt x="53" y="76"/>
                  </a:lnTo>
                  <a:lnTo>
                    <a:pt x="53" y="76"/>
                  </a:lnTo>
                  <a:lnTo>
                    <a:pt x="55" y="74"/>
                  </a:lnTo>
                  <a:lnTo>
                    <a:pt x="56" y="74"/>
                  </a:lnTo>
                  <a:lnTo>
                    <a:pt x="56" y="73"/>
                  </a:lnTo>
                  <a:lnTo>
                    <a:pt x="56" y="69"/>
                  </a:lnTo>
                  <a:lnTo>
                    <a:pt x="58" y="67"/>
                  </a:lnTo>
                  <a:lnTo>
                    <a:pt x="58" y="63"/>
                  </a:lnTo>
                  <a:lnTo>
                    <a:pt x="58" y="62"/>
                  </a:lnTo>
                  <a:lnTo>
                    <a:pt x="58" y="58"/>
                  </a:lnTo>
                  <a:lnTo>
                    <a:pt x="58" y="54"/>
                  </a:lnTo>
                  <a:lnTo>
                    <a:pt x="56" y="53"/>
                  </a:lnTo>
                  <a:lnTo>
                    <a:pt x="56" y="49"/>
                  </a:lnTo>
                  <a:lnTo>
                    <a:pt x="56" y="45"/>
                  </a:lnTo>
                  <a:lnTo>
                    <a:pt x="55" y="43"/>
                  </a:lnTo>
                  <a:lnTo>
                    <a:pt x="53" y="40"/>
                  </a:lnTo>
                  <a:lnTo>
                    <a:pt x="53" y="38"/>
                  </a:lnTo>
                  <a:lnTo>
                    <a:pt x="51" y="36"/>
                  </a:lnTo>
                  <a:lnTo>
                    <a:pt x="49" y="33"/>
                  </a:lnTo>
                  <a:lnTo>
                    <a:pt x="47" y="31"/>
                  </a:lnTo>
                  <a:lnTo>
                    <a:pt x="46" y="29"/>
                  </a:lnTo>
                  <a:lnTo>
                    <a:pt x="44" y="27"/>
                  </a:lnTo>
                  <a:lnTo>
                    <a:pt x="42" y="25"/>
                  </a:lnTo>
                  <a:lnTo>
                    <a:pt x="40" y="24"/>
                  </a:lnTo>
                  <a:lnTo>
                    <a:pt x="36" y="22"/>
                  </a:lnTo>
                  <a:lnTo>
                    <a:pt x="35" y="20"/>
                  </a:lnTo>
                  <a:lnTo>
                    <a:pt x="33" y="18"/>
                  </a:lnTo>
                  <a:lnTo>
                    <a:pt x="31" y="18"/>
                  </a:lnTo>
                  <a:lnTo>
                    <a:pt x="29" y="18"/>
                  </a:lnTo>
                  <a:lnTo>
                    <a:pt x="27" y="16"/>
                  </a:lnTo>
                  <a:lnTo>
                    <a:pt x="26" y="16"/>
                  </a:lnTo>
                  <a:lnTo>
                    <a:pt x="24" y="16"/>
                  </a:lnTo>
                  <a:lnTo>
                    <a:pt x="22" y="18"/>
                  </a:lnTo>
                  <a:lnTo>
                    <a:pt x="20" y="18"/>
                  </a:lnTo>
                  <a:lnTo>
                    <a:pt x="18" y="20"/>
                  </a:lnTo>
                  <a:lnTo>
                    <a:pt x="18" y="22"/>
                  </a:lnTo>
                  <a:lnTo>
                    <a:pt x="17" y="24"/>
                  </a:lnTo>
                  <a:lnTo>
                    <a:pt x="17" y="25"/>
                  </a:lnTo>
                  <a:lnTo>
                    <a:pt x="17" y="27"/>
                  </a:lnTo>
                  <a:lnTo>
                    <a:pt x="17" y="31"/>
                  </a:lnTo>
                  <a:lnTo>
                    <a:pt x="17"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496" name="Freeform 184">
              <a:extLst>
                <a:ext uri="{FF2B5EF4-FFF2-40B4-BE49-F238E27FC236}">
                  <a16:creationId xmlns:a16="http://schemas.microsoft.com/office/drawing/2014/main" id="{95A7241E-8B82-41D8-B21A-B2AD652D7DC9}"/>
                </a:ext>
              </a:extLst>
            </p:cNvPr>
            <p:cNvSpPr>
              <a:spLocks/>
            </p:cNvSpPr>
            <p:nvPr/>
          </p:nvSpPr>
          <p:spPr bwMode="auto">
            <a:xfrm>
              <a:off x="3781" y="3505"/>
              <a:ext cx="30" cy="58"/>
            </a:xfrm>
            <a:custGeom>
              <a:avLst/>
              <a:gdLst>
                <a:gd name="T0" fmla="*/ 0 w 60"/>
                <a:gd name="T1" fmla="*/ 76 h 116"/>
                <a:gd name="T2" fmla="*/ 0 w 60"/>
                <a:gd name="T3" fmla="*/ 0 h 116"/>
                <a:gd name="T4" fmla="*/ 15 w 60"/>
                <a:gd name="T5" fmla="*/ 11 h 116"/>
                <a:gd name="T6" fmla="*/ 46 w 60"/>
                <a:gd name="T7" fmla="*/ 81 h 116"/>
                <a:gd name="T8" fmla="*/ 46 w 60"/>
                <a:gd name="T9" fmla="*/ 31 h 116"/>
                <a:gd name="T10" fmla="*/ 60 w 60"/>
                <a:gd name="T11" fmla="*/ 41 h 116"/>
                <a:gd name="T12" fmla="*/ 60 w 60"/>
                <a:gd name="T13" fmla="*/ 116 h 116"/>
                <a:gd name="T14" fmla="*/ 46 w 60"/>
                <a:gd name="T15" fmla="*/ 107 h 116"/>
                <a:gd name="T16" fmla="*/ 15 w 60"/>
                <a:gd name="T17" fmla="*/ 36 h 116"/>
                <a:gd name="T18" fmla="*/ 15 w 60"/>
                <a:gd name="T19" fmla="*/ 85 h 116"/>
                <a:gd name="T20" fmla="*/ 0 w 60"/>
                <a:gd name="T21" fmla="*/ 7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116">
                  <a:moveTo>
                    <a:pt x="0" y="76"/>
                  </a:moveTo>
                  <a:lnTo>
                    <a:pt x="0" y="0"/>
                  </a:lnTo>
                  <a:lnTo>
                    <a:pt x="15" y="11"/>
                  </a:lnTo>
                  <a:lnTo>
                    <a:pt x="46" y="81"/>
                  </a:lnTo>
                  <a:lnTo>
                    <a:pt x="46" y="31"/>
                  </a:lnTo>
                  <a:lnTo>
                    <a:pt x="60" y="41"/>
                  </a:lnTo>
                  <a:lnTo>
                    <a:pt x="60" y="116"/>
                  </a:lnTo>
                  <a:lnTo>
                    <a:pt x="46" y="107"/>
                  </a:lnTo>
                  <a:lnTo>
                    <a:pt x="15" y="36"/>
                  </a:lnTo>
                  <a:lnTo>
                    <a:pt x="15" y="85"/>
                  </a:lnTo>
                  <a:lnTo>
                    <a:pt x="0"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497" name="Freeform 185">
              <a:extLst>
                <a:ext uri="{FF2B5EF4-FFF2-40B4-BE49-F238E27FC236}">
                  <a16:creationId xmlns:a16="http://schemas.microsoft.com/office/drawing/2014/main" id="{6C3613D1-CB0D-4B3E-89E7-2C572A2E56FB}"/>
                </a:ext>
              </a:extLst>
            </p:cNvPr>
            <p:cNvSpPr>
              <a:spLocks/>
            </p:cNvSpPr>
            <p:nvPr/>
          </p:nvSpPr>
          <p:spPr bwMode="auto">
            <a:xfrm>
              <a:off x="3819" y="3531"/>
              <a:ext cx="29" cy="58"/>
            </a:xfrm>
            <a:custGeom>
              <a:avLst/>
              <a:gdLst>
                <a:gd name="T0" fmla="*/ 0 w 58"/>
                <a:gd name="T1" fmla="*/ 77 h 117"/>
                <a:gd name="T2" fmla="*/ 0 w 58"/>
                <a:gd name="T3" fmla="*/ 0 h 117"/>
                <a:gd name="T4" fmla="*/ 56 w 58"/>
                <a:gd name="T5" fmla="*/ 39 h 117"/>
                <a:gd name="T6" fmla="*/ 56 w 58"/>
                <a:gd name="T7" fmla="*/ 51 h 117"/>
                <a:gd name="T8" fmla="*/ 16 w 58"/>
                <a:gd name="T9" fmla="*/ 24 h 117"/>
                <a:gd name="T10" fmla="*/ 16 w 58"/>
                <a:gd name="T11" fmla="*/ 40 h 117"/>
                <a:gd name="T12" fmla="*/ 54 w 58"/>
                <a:gd name="T13" fmla="*/ 68 h 117"/>
                <a:gd name="T14" fmla="*/ 54 w 58"/>
                <a:gd name="T15" fmla="*/ 80 h 117"/>
                <a:gd name="T16" fmla="*/ 16 w 58"/>
                <a:gd name="T17" fmla="*/ 55 h 117"/>
                <a:gd name="T18" fmla="*/ 16 w 58"/>
                <a:gd name="T19" fmla="*/ 75 h 117"/>
                <a:gd name="T20" fmla="*/ 58 w 58"/>
                <a:gd name="T21" fmla="*/ 104 h 117"/>
                <a:gd name="T22" fmla="*/ 58 w 58"/>
                <a:gd name="T23" fmla="*/ 117 h 117"/>
                <a:gd name="T24" fmla="*/ 0 w 58"/>
                <a:gd name="T25" fmla="*/ 7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117">
                  <a:moveTo>
                    <a:pt x="0" y="77"/>
                  </a:moveTo>
                  <a:lnTo>
                    <a:pt x="0" y="0"/>
                  </a:lnTo>
                  <a:lnTo>
                    <a:pt x="56" y="39"/>
                  </a:lnTo>
                  <a:lnTo>
                    <a:pt x="56" y="51"/>
                  </a:lnTo>
                  <a:lnTo>
                    <a:pt x="16" y="24"/>
                  </a:lnTo>
                  <a:lnTo>
                    <a:pt x="16" y="40"/>
                  </a:lnTo>
                  <a:lnTo>
                    <a:pt x="54" y="68"/>
                  </a:lnTo>
                  <a:lnTo>
                    <a:pt x="54" y="80"/>
                  </a:lnTo>
                  <a:lnTo>
                    <a:pt x="16" y="55"/>
                  </a:lnTo>
                  <a:lnTo>
                    <a:pt x="16" y="75"/>
                  </a:lnTo>
                  <a:lnTo>
                    <a:pt x="58" y="104"/>
                  </a:lnTo>
                  <a:lnTo>
                    <a:pt x="58" y="117"/>
                  </a:lnTo>
                  <a:lnTo>
                    <a:pt x="0"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498" name="Freeform 186">
              <a:extLst>
                <a:ext uri="{FF2B5EF4-FFF2-40B4-BE49-F238E27FC236}">
                  <a16:creationId xmlns:a16="http://schemas.microsoft.com/office/drawing/2014/main" id="{62E78A88-9DF3-48D8-8AD5-5C2A80F6B7D8}"/>
                </a:ext>
              </a:extLst>
            </p:cNvPr>
            <p:cNvSpPr>
              <a:spLocks/>
            </p:cNvSpPr>
            <p:nvPr/>
          </p:nvSpPr>
          <p:spPr bwMode="auto">
            <a:xfrm>
              <a:off x="4367" y="2157"/>
              <a:ext cx="31" cy="39"/>
            </a:xfrm>
            <a:custGeom>
              <a:avLst/>
              <a:gdLst>
                <a:gd name="T0" fmla="*/ 16 w 62"/>
                <a:gd name="T1" fmla="*/ 54 h 78"/>
                <a:gd name="T2" fmla="*/ 18 w 62"/>
                <a:gd name="T3" fmla="*/ 60 h 78"/>
                <a:gd name="T4" fmla="*/ 24 w 62"/>
                <a:gd name="T5" fmla="*/ 63 h 78"/>
                <a:gd name="T6" fmla="*/ 29 w 62"/>
                <a:gd name="T7" fmla="*/ 65 h 78"/>
                <a:gd name="T8" fmla="*/ 34 w 62"/>
                <a:gd name="T9" fmla="*/ 65 h 78"/>
                <a:gd name="T10" fmla="*/ 42 w 62"/>
                <a:gd name="T11" fmla="*/ 63 h 78"/>
                <a:gd name="T12" fmla="*/ 45 w 62"/>
                <a:gd name="T13" fmla="*/ 60 h 78"/>
                <a:gd name="T14" fmla="*/ 47 w 62"/>
                <a:gd name="T15" fmla="*/ 56 h 78"/>
                <a:gd name="T16" fmla="*/ 47 w 62"/>
                <a:gd name="T17" fmla="*/ 52 h 78"/>
                <a:gd name="T18" fmla="*/ 45 w 62"/>
                <a:gd name="T19" fmla="*/ 51 h 78"/>
                <a:gd name="T20" fmla="*/ 44 w 62"/>
                <a:gd name="T21" fmla="*/ 49 h 78"/>
                <a:gd name="T22" fmla="*/ 42 w 62"/>
                <a:gd name="T23" fmla="*/ 47 h 78"/>
                <a:gd name="T24" fmla="*/ 38 w 62"/>
                <a:gd name="T25" fmla="*/ 47 h 78"/>
                <a:gd name="T26" fmla="*/ 31 w 62"/>
                <a:gd name="T27" fmla="*/ 45 h 78"/>
                <a:gd name="T28" fmla="*/ 22 w 62"/>
                <a:gd name="T29" fmla="*/ 41 h 78"/>
                <a:gd name="T30" fmla="*/ 13 w 62"/>
                <a:gd name="T31" fmla="*/ 38 h 78"/>
                <a:gd name="T32" fmla="*/ 7 w 62"/>
                <a:gd name="T33" fmla="*/ 32 h 78"/>
                <a:gd name="T34" fmla="*/ 4 w 62"/>
                <a:gd name="T35" fmla="*/ 25 h 78"/>
                <a:gd name="T36" fmla="*/ 4 w 62"/>
                <a:gd name="T37" fmla="*/ 18 h 78"/>
                <a:gd name="T38" fmla="*/ 5 w 62"/>
                <a:gd name="T39" fmla="*/ 12 h 78"/>
                <a:gd name="T40" fmla="*/ 9 w 62"/>
                <a:gd name="T41" fmla="*/ 7 h 78"/>
                <a:gd name="T42" fmla="*/ 13 w 62"/>
                <a:gd name="T43" fmla="*/ 3 h 78"/>
                <a:gd name="T44" fmla="*/ 20 w 62"/>
                <a:gd name="T45" fmla="*/ 2 h 78"/>
                <a:gd name="T46" fmla="*/ 27 w 62"/>
                <a:gd name="T47" fmla="*/ 0 h 78"/>
                <a:gd name="T48" fmla="*/ 38 w 62"/>
                <a:gd name="T49" fmla="*/ 0 h 78"/>
                <a:gd name="T50" fmla="*/ 49 w 62"/>
                <a:gd name="T51" fmla="*/ 3 h 78"/>
                <a:gd name="T52" fmla="*/ 56 w 62"/>
                <a:gd name="T53" fmla="*/ 9 h 78"/>
                <a:gd name="T54" fmla="*/ 60 w 62"/>
                <a:gd name="T55" fmla="*/ 18 h 78"/>
                <a:gd name="T56" fmla="*/ 44 w 62"/>
                <a:gd name="T57" fmla="*/ 22 h 78"/>
                <a:gd name="T58" fmla="*/ 42 w 62"/>
                <a:gd name="T59" fmla="*/ 18 h 78"/>
                <a:gd name="T60" fmla="*/ 40 w 62"/>
                <a:gd name="T61" fmla="*/ 14 h 78"/>
                <a:gd name="T62" fmla="*/ 34 w 62"/>
                <a:gd name="T63" fmla="*/ 12 h 78"/>
                <a:gd name="T64" fmla="*/ 29 w 62"/>
                <a:gd name="T65" fmla="*/ 12 h 78"/>
                <a:gd name="T66" fmla="*/ 24 w 62"/>
                <a:gd name="T67" fmla="*/ 12 h 78"/>
                <a:gd name="T68" fmla="*/ 20 w 62"/>
                <a:gd name="T69" fmla="*/ 16 h 78"/>
                <a:gd name="T70" fmla="*/ 18 w 62"/>
                <a:gd name="T71" fmla="*/ 18 h 78"/>
                <a:gd name="T72" fmla="*/ 18 w 62"/>
                <a:gd name="T73" fmla="*/ 20 h 78"/>
                <a:gd name="T74" fmla="*/ 18 w 62"/>
                <a:gd name="T75" fmla="*/ 23 h 78"/>
                <a:gd name="T76" fmla="*/ 20 w 62"/>
                <a:gd name="T77" fmla="*/ 25 h 78"/>
                <a:gd name="T78" fmla="*/ 27 w 62"/>
                <a:gd name="T79" fmla="*/ 27 h 78"/>
                <a:gd name="T80" fmla="*/ 36 w 62"/>
                <a:gd name="T81" fmla="*/ 31 h 78"/>
                <a:gd name="T82" fmla="*/ 45 w 62"/>
                <a:gd name="T83" fmla="*/ 32 h 78"/>
                <a:gd name="T84" fmla="*/ 53 w 62"/>
                <a:gd name="T85" fmla="*/ 36 h 78"/>
                <a:gd name="T86" fmla="*/ 56 w 62"/>
                <a:gd name="T87" fmla="*/ 40 h 78"/>
                <a:gd name="T88" fmla="*/ 60 w 62"/>
                <a:gd name="T89" fmla="*/ 43 h 78"/>
                <a:gd name="T90" fmla="*/ 62 w 62"/>
                <a:gd name="T91" fmla="*/ 49 h 78"/>
                <a:gd name="T92" fmla="*/ 62 w 62"/>
                <a:gd name="T93" fmla="*/ 56 h 78"/>
                <a:gd name="T94" fmla="*/ 60 w 62"/>
                <a:gd name="T95" fmla="*/ 61 h 78"/>
                <a:gd name="T96" fmla="*/ 58 w 62"/>
                <a:gd name="T97" fmla="*/ 69 h 78"/>
                <a:gd name="T98" fmla="*/ 53 w 62"/>
                <a:gd name="T99" fmla="*/ 72 h 78"/>
                <a:gd name="T100" fmla="*/ 47 w 62"/>
                <a:gd name="T101" fmla="*/ 76 h 78"/>
                <a:gd name="T102" fmla="*/ 38 w 62"/>
                <a:gd name="T103" fmla="*/ 78 h 78"/>
                <a:gd name="T104" fmla="*/ 29 w 62"/>
                <a:gd name="T105" fmla="*/ 78 h 78"/>
                <a:gd name="T106" fmla="*/ 16 w 62"/>
                <a:gd name="T107" fmla="*/ 76 h 78"/>
                <a:gd name="T108" fmla="*/ 7 w 62"/>
                <a:gd name="T109" fmla="*/ 69 h 78"/>
                <a:gd name="T110" fmla="*/ 2 w 62"/>
                <a:gd name="T111" fmla="*/ 6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78">
                  <a:moveTo>
                    <a:pt x="0" y="52"/>
                  </a:moveTo>
                  <a:lnTo>
                    <a:pt x="14" y="51"/>
                  </a:lnTo>
                  <a:lnTo>
                    <a:pt x="16" y="52"/>
                  </a:lnTo>
                  <a:lnTo>
                    <a:pt x="16" y="54"/>
                  </a:lnTo>
                  <a:lnTo>
                    <a:pt x="16" y="56"/>
                  </a:lnTo>
                  <a:lnTo>
                    <a:pt x="18" y="56"/>
                  </a:lnTo>
                  <a:lnTo>
                    <a:pt x="18" y="58"/>
                  </a:lnTo>
                  <a:lnTo>
                    <a:pt x="18" y="60"/>
                  </a:lnTo>
                  <a:lnTo>
                    <a:pt x="20" y="60"/>
                  </a:lnTo>
                  <a:lnTo>
                    <a:pt x="20" y="61"/>
                  </a:lnTo>
                  <a:lnTo>
                    <a:pt x="22" y="61"/>
                  </a:lnTo>
                  <a:lnTo>
                    <a:pt x="24" y="63"/>
                  </a:lnTo>
                  <a:lnTo>
                    <a:pt x="24" y="63"/>
                  </a:lnTo>
                  <a:lnTo>
                    <a:pt x="25" y="63"/>
                  </a:lnTo>
                  <a:lnTo>
                    <a:pt x="27" y="65"/>
                  </a:lnTo>
                  <a:lnTo>
                    <a:pt x="29" y="65"/>
                  </a:lnTo>
                  <a:lnTo>
                    <a:pt x="31" y="65"/>
                  </a:lnTo>
                  <a:lnTo>
                    <a:pt x="33" y="65"/>
                  </a:lnTo>
                  <a:lnTo>
                    <a:pt x="34" y="65"/>
                  </a:lnTo>
                  <a:lnTo>
                    <a:pt x="34" y="65"/>
                  </a:lnTo>
                  <a:lnTo>
                    <a:pt x="36" y="65"/>
                  </a:lnTo>
                  <a:lnTo>
                    <a:pt x="38" y="63"/>
                  </a:lnTo>
                  <a:lnTo>
                    <a:pt x="40" y="63"/>
                  </a:lnTo>
                  <a:lnTo>
                    <a:pt x="42" y="63"/>
                  </a:lnTo>
                  <a:lnTo>
                    <a:pt x="42" y="63"/>
                  </a:lnTo>
                  <a:lnTo>
                    <a:pt x="44" y="61"/>
                  </a:lnTo>
                  <a:lnTo>
                    <a:pt x="44" y="61"/>
                  </a:lnTo>
                  <a:lnTo>
                    <a:pt x="45" y="60"/>
                  </a:lnTo>
                  <a:lnTo>
                    <a:pt x="45" y="60"/>
                  </a:lnTo>
                  <a:lnTo>
                    <a:pt x="45" y="58"/>
                  </a:lnTo>
                  <a:lnTo>
                    <a:pt x="45" y="58"/>
                  </a:lnTo>
                  <a:lnTo>
                    <a:pt x="47" y="56"/>
                  </a:lnTo>
                  <a:lnTo>
                    <a:pt x="47" y="56"/>
                  </a:lnTo>
                  <a:lnTo>
                    <a:pt x="47" y="54"/>
                  </a:lnTo>
                  <a:lnTo>
                    <a:pt x="47" y="54"/>
                  </a:lnTo>
                  <a:lnTo>
                    <a:pt x="47" y="52"/>
                  </a:lnTo>
                  <a:lnTo>
                    <a:pt x="47" y="52"/>
                  </a:lnTo>
                  <a:lnTo>
                    <a:pt x="47" y="52"/>
                  </a:lnTo>
                  <a:lnTo>
                    <a:pt x="45" y="51"/>
                  </a:lnTo>
                  <a:lnTo>
                    <a:pt x="45" y="51"/>
                  </a:lnTo>
                  <a:lnTo>
                    <a:pt x="45" y="51"/>
                  </a:lnTo>
                  <a:lnTo>
                    <a:pt x="45" y="51"/>
                  </a:lnTo>
                  <a:lnTo>
                    <a:pt x="45" y="49"/>
                  </a:lnTo>
                  <a:lnTo>
                    <a:pt x="44" y="49"/>
                  </a:lnTo>
                  <a:lnTo>
                    <a:pt x="44" y="49"/>
                  </a:lnTo>
                  <a:lnTo>
                    <a:pt x="44" y="49"/>
                  </a:lnTo>
                  <a:lnTo>
                    <a:pt x="42" y="47"/>
                  </a:lnTo>
                  <a:lnTo>
                    <a:pt x="42" y="47"/>
                  </a:lnTo>
                  <a:lnTo>
                    <a:pt x="40" y="47"/>
                  </a:lnTo>
                  <a:lnTo>
                    <a:pt x="40" y="47"/>
                  </a:lnTo>
                  <a:lnTo>
                    <a:pt x="38" y="47"/>
                  </a:lnTo>
                  <a:lnTo>
                    <a:pt x="38" y="47"/>
                  </a:lnTo>
                  <a:lnTo>
                    <a:pt x="36" y="45"/>
                  </a:lnTo>
                  <a:lnTo>
                    <a:pt x="34" y="45"/>
                  </a:lnTo>
                  <a:lnTo>
                    <a:pt x="33" y="45"/>
                  </a:lnTo>
                  <a:lnTo>
                    <a:pt x="31" y="45"/>
                  </a:lnTo>
                  <a:lnTo>
                    <a:pt x="29" y="43"/>
                  </a:lnTo>
                  <a:lnTo>
                    <a:pt x="27" y="43"/>
                  </a:lnTo>
                  <a:lnTo>
                    <a:pt x="24" y="43"/>
                  </a:lnTo>
                  <a:lnTo>
                    <a:pt x="22" y="41"/>
                  </a:lnTo>
                  <a:lnTo>
                    <a:pt x="20" y="41"/>
                  </a:lnTo>
                  <a:lnTo>
                    <a:pt x="16" y="40"/>
                  </a:lnTo>
                  <a:lnTo>
                    <a:pt x="14" y="40"/>
                  </a:lnTo>
                  <a:lnTo>
                    <a:pt x="13" y="38"/>
                  </a:lnTo>
                  <a:lnTo>
                    <a:pt x="11" y="36"/>
                  </a:lnTo>
                  <a:lnTo>
                    <a:pt x="11" y="36"/>
                  </a:lnTo>
                  <a:lnTo>
                    <a:pt x="9" y="34"/>
                  </a:lnTo>
                  <a:lnTo>
                    <a:pt x="7" y="32"/>
                  </a:lnTo>
                  <a:lnTo>
                    <a:pt x="5" y="31"/>
                  </a:lnTo>
                  <a:lnTo>
                    <a:pt x="5" y="29"/>
                  </a:lnTo>
                  <a:lnTo>
                    <a:pt x="4" y="27"/>
                  </a:lnTo>
                  <a:lnTo>
                    <a:pt x="4" y="25"/>
                  </a:lnTo>
                  <a:lnTo>
                    <a:pt x="4" y="23"/>
                  </a:lnTo>
                  <a:lnTo>
                    <a:pt x="4" y="20"/>
                  </a:lnTo>
                  <a:lnTo>
                    <a:pt x="4" y="20"/>
                  </a:lnTo>
                  <a:lnTo>
                    <a:pt x="4" y="18"/>
                  </a:lnTo>
                  <a:lnTo>
                    <a:pt x="4" y="16"/>
                  </a:lnTo>
                  <a:lnTo>
                    <a:pt x="4" y="14"/>
                  </a:lnTo>
                  <a:lnTo>
                    <a:pt x="4" y="14"/>
                  </a:lnTo>
                  <a:lnTo>
                    <a:pt x="5" y="12"/>
                  </a:lnTo>
                  <a:lnTo>
                    <a:pt x="5" y="11"/>
                  </a:lnTo>
                  <a:lnTo>
                    <a:pt x="7" y="9"/>
                  </a:lnTo>
                  <a:lnTo>
                    <a:pt x="7" y="9"/>
                  </a:lnTo>
                  <a:lnTo>
                    <a:pt x="9" y="7"/>
                  </a:lnTo>
                  <a:lnTo>
                    <a:pt x="9" y="7"/>
                  </a:lnTo>
                  <a:lnTo>
                    <a:pt x="11" y="5"/>
                  </a:lnTo>
                  <a:lnTo>
                    <a:pt x="11" y="5"/>
                  </a:lnTo>
                  <a:lnTo>
                    <a:pt x="13" y="3"/>
                  </a:lnTo>
                  <a:lnTo>
                    <a:pt x="14" y="3"/>
                  </a:lnTo>
                  <a:lnTo>
                    <a:pt x="16" y="2"/>
                  </a:lnTo>
                  <a:lnTo>
                    <a:pt x="18" y="2"/>
                  </a:lnTo>
                  <a:lnTo>
                    <a:pt x="20" y="2"/>
                  </a:lnTo>
                  <a:lnTo>
                    <a:pt x="20" y="0"/>
                  </a:lnTo>
                  <a:lnTo>
                    <a:pt x="22" y="0"/>
                  </a:lnTo>
                  <a:lnTo>
                    <a:pt x="25" y="0"/>
                  </a:lnTo>
                  <a:lnTo>
                    <a:pt x="27" y="0"/>
                  </a:lnTo>
                  <a:lnTo>
                    <a:pt x="29" y="0"/>
                  </a:lnTo>
                  <a:lnTo>
                    <a:pt x="31" y="0"/>
                  </a:lnTo>
                  <a:lnTo>
                    <a:pt x="34" y="0"/>
                  </a:lnTo>
                  <a:lnTo>
                    <a:pt x="38" y="0"/>
                  </a:lnTo>
                  <a:lnTo>
                    <a:pt x="40" y="0"/>
                  </a:lnTo>
                  <a:lnTo>
                    <a:pt x="44" y="2"/>
                  </a:lnTo>
                  <a:lnTo>
                    <a:pt x="45" y="2"/>
                  </a:lnTo>
                  <a:lnTo>
                    <a:pt x="49" y="3"/>
                  </a:lnTo>
                  <a:lnTo>
                    <a:pt x="51" y="3"/>
                  </a:lnTo>
                  <a:lnTo>
                    <a:pt x="53" y="5"/>
                  </a:lnTo>
                  <a:lnTo>
                    <a:pt x="54" y="7"/>
                  </a:lnTo>
                  <a:lnTo>
                    <a:pt x="56" y="9"/>
                  </a:lnTo>
                  <a:lnTo>
                    <a:pt x="56" y="11"/>
                  </a:lnTo>
                  <a:lnTo>
                    <a:pt x="58" y="12"/>
                  </a:lnTo>
                  <a:lnTo>
                    <a:pt x="58" y="14"/>
                  </a:lnTo>
                  <a:lnTo>
                    <a:pt x="60" y="18"/>
                  </a:lnTo>
                  <a:lnTo>
                    <a:pt x="60" y="20"/>
                  </a:lnTo>
                  <a:lnTo>
                    <a:pt x="60" y="22"/>
                  </a:lnTo>
                  <a:lnTo>
                    <a:pt x="45" y="23"/>
                  </a:lnTo>
                  <a:lnTo>
                    <a:pt x="44" y="22"/>
                  </a:lnTo>
                  <a:lnTo>
                    <a:pt x="44" y="20"/>
                  </a:lnTo>
                  <a:lnTo>
                    <a:pt x="44" y="20"/>
                  </a:lnTo>
                  <a:lnTo>
                    <a:pt x="44" y="18"/>
                  </a:lnTo>
                  <a:lnTo>
                    <a:pt x="42" y="18"/>
                  </a:lnTo>
                  <a:lnTo>
                    <a:pt x="42" y="16"/>
                  </a:lnTo>
                  <a:lnTo>
                    <a:pt x="42" y="16"/>
                  </a:lnTo>
                  <a:lnTo>
                    <a:pt x="40" y="14"/>
                  </a:lnTo>
                  <a:lnTo>
                    <a:pt x="40" y="14"/>
                  </a:lnTo>
                  <a:lnTo>
                    <a:pt x="38" y="14"/>
                  </a:lnTo>
                  <a:lnTo>
                    <a:pt x="38" y="12"/>
                  </a:lnTo>
                  <a:lnTo>
                    <a:pt x="36" y="12"/>
                  </a:lnTo>
                  <a:lnTo>
                    <a:pt x="34" y="12"/>
                  </a:lnTo>
                  <a:lnTo>
                    <a:pt x="34" y="12"/>
                  </a:lnTo>
                  <a:lnTo>
                    <a:pt x="33" y="12"/>
                  </a:lnTo>
                  <a:lnTo>
                    <a:pt x="31" y="12"/>
                  </a:lnTo>
                  <a:lnTo>
                    <a:pt x="29" y="12"/>
                  </a:lnTo>
                  <a:lnTo>
                    <a:pt x="27" y="12"/>
                  </a:lnTo>
                  <a:lnTo>
                    <a:pt x="25" y="12"/>
                  </a:lnTo>
                  <a:lnTo>
                    <a:pt x="25" y="12"/>
                  </a:lnTo>
                  <a:lnTo>
                    <a:pt x="24" y="12"/>
                  </a:lnTo>
                  <a:lnTo>
                    <a:pt x="22" y="14"/>
                  </a:lnTo>
                  <a:lnTo>
                    <a:pt x="22" y="14"/>
                  </a:lnTo>
                  <a:lnTo>
                    <a:pt x="20" y="14"/>
                  </a:lnTo>
                  <a:lnTo>
                    <a:pt x="20" y="16"/>
                  </a:lnTo>
                  <a:lnTo>
                    <a:pt x="20" y="16"/>
                  </a:lnTo>
                  <a:lnTo>
                    <a:pt x="18" y="16"/>
                  </a:lnTo>
                  <a:lnTo>
                    <a:pt x="18" y="16"/>
                  </a:lnTo>
                  <a:lnTo>
                    <a:pt x="18" y="18"/>
                  </a:lnTo>
                  <a:lnTo>
                    <a:pt x="18" y="18"/>
                  </a:lnTo>
                  <a:lnTo>
                    <a:pt x="18" y="18"/>
                  </a:lnTo>
                  <a:lnTo>
                    <a:pt x="18" y="20"/>
                  </a:lnTo>
                  <a:lnTo>
                    <a:pt x="18" y="20"/>
                  </a:lnTo>
                  <a:lnTo>
                    <a:pt x="18" y="22"/>
                  </a:lnTo>
                  <a:lnTo>
                    <a:pt x="18" y="22"/>
                  </a:lnTo>
                  <a:lnTo>
                    <a:pt x="18" y="22"/>
                  </a:lnTo>
                  <a:lnTo>
                    <a:pt x="18" y="23"/>
                  </a:lnTo>
                  <a:lnTo>
                    <a:pt x="18" y="23"/>
                  </a:lnTo>
                  <a:lnTo>
                    <a:pt x="20" y="23"/>
                  </a:lnTo>
                  <a:lnTo>
                    <a:pt x="20" y="23"/>
                  </a:lnTo>
                  <a:lnTo>
                    <a:pt x="20" y="25"/>
                  </a:lnTo>
                  <a:lnTo>
                    <a:pt x="22" y="25"/>
                  </a:lnTo>
                  <a:lnTo>
                    <a:pt x="24" y="25"/>
                  </a:lnTo>
                  <a:lnTo>
                    <a:pt x="25" y="27"/>
                  </a:lnTo>
                  <a:lnTo>
                    <a:pt x="27" y="27"/>
                  </a:lnTo>
                  <a:lnTo>
                    <a:pt x="29" y="27"/>
                  </a:lnTo>
                  <a:lnTo>
                    <a:pt x="31" y="29"/>
                  </a:lnTo>
                  <a:lnTo>
                    <a:pt x="34" y="29"/>
                  </a:lnTo>
                  <a:lnTo>
                    <a:pt x="36" y="31"/>
                  </a:lnTo>
                  <a:lnTo>
                    <a:pt x="40" y="31"/>
                  </a:lnTo>
                  <a:lnTo>
                    <a:pt x="42" y="31"/>
                  </a:lnTo>
                  <a:lnTo>
                    <a:pt x="44" y="32"/>
                  </a:lnTo>
                  <a:lnTo>
                    <a:pt x="45" y="32"/>
                  </a:lnTo>
                  <a:lnTo>
                    <a:pt x="47" y="32"/>
                  </a:lnTo>
                  <a:lnTo>
                    <a:pt x="49" y="34"/>
                  </a:lnTo>
                  <a:lnTo>
                    <a:pt x="51" y="34"/>
                  </a:lnTo>
                  <a:lnTo>
                    <a:pt x="53" y="36"/>
                  </a:lnTo>
                  <a:lnTo>
                    <a:pt x="53" y="36"/>
                  </a:lnTo>
                  <a:lnTo>
                    <a:pt x="54" y="38"/>
                  </a:lnTo>
                  <a:lnTo>
                    <a:pt x="56" y="38"/>
                  </a:lnTo>
                  <a:lnTo>
                    <a:pt x="56" y="40"/>
                  </a:lnTo>
                  <a:lnTo>
                    <a:pt x="58" y="40"/>
                  </a:lnTo>
                  <a:lnTo>
                    <a:pt x="58" y="41"/>
                  </a:lnTo>
                  <a:lnTo>
                    <a:pt x="60" y="41"/>
                  </a:lnTo>
                  <a:lnTo>
                    <a:pt x="60" y="43"/>
                  </a:lnTo>
                  <a:lnTo>
                    <a:pt x="60" y="45"/>
                  </a:lnTo>
                  <a:lnTo>
                    <a:pt x="62" y="47"/>
                  </a:lnTo>
                  <a:lnTo>
                    <a:pt x="62" y="47"/>
                  </a:lnTo>
                  <a:lnTo>
                    <a:pt x="62" y="49"/>
                  </a:lnTo>
                  <a:lnTo>
                    <a:pt x="62" y="51"/>
                  </a:lnTo>
                  <a:lnTo>
                    <a:pt x="62" y="52"/>
                  </a:lnTo>
                  <a:lnTo>
                    <a:pt x="62" y="54"/>
                  </a:lnTo>
                  <a:lnTo>
                    <a:pt x="62" y="56"/>
                  </a:lnTo>
                  <a:lnTo>
                    <a:pt x="62" y="58"/>
                  </a:lnTo>
                  <a:lnTo>
                    <a:pt x="62" y="60"/>
                  </a:lnTo>
                  <a:lnTo>
                    <a:pt x="62" y="61"/>
                  </a:lnTo>
                  <a:lnTo>
                    <a:pt x="60" y="61"/>
                  </a:lnTo>
                  <a:lnTo>
                    <a:pt x="60" y="63"/>
                  </a:lnTo>
                  <a:lnTo>
                    <a:pt x="60" y="65"/>
                  </a:lnTo>
                  <a:lnTo>
                    <a:pt x="58" y="67"/>
                  </a:lnTo>
                  <a:lnTo>
                    <a:pt x="58" y="69"/>
                  </a:lnTo>
                  <a:lnTo>
                    <a:pt x="56" y="69"/>
                  </a:lnTo>
                  <a:lnTo>
                    <a:pt x="54" y="71"/>
                  </a:lnTo>
                  <a:lnTo>
                    <a:pt x="54" y="72"/>
                  </a:lnTo>
                  <a:lnTo>
                    <a:pt x="53" y="72"/>
                  </a:lnTo>
                  <a:lnTo>
                    <a:pt x="51" y="74"/>
                  </a:lnTo>
                  <a:lnTo>
                    <a:pt x="49" y="74"/>
                  </a:lnTo>
                  <a:lnTo>
                    <a:pt x="49" y="76"/>
                  </a:lnTo>
                  <a:lnTo>
                    <a:pt x="47" y="76"/>
                  </a:lnTo>
                  <a:lnTo>
                    <a:pt x="45" y="76"/>
                  </a:lnTo>
                  <a:lnTo>
                    <a:pt x="44" y="76"/>
                  </a:lnTo>
                  <a:lnTo>
                    <a:pt x="40" y="78"/>
                  </a:lnTo>
                  <a:lnTo>
                    <a:pt x="38" y="78"/>
                  </a:lnTo>
                  <a:lnTo>
                    <a:pt x="36" y="78"/>
                  </a:lnTo>
                  <a:lnTo>
                    <a:pt x="34" y="78"/>
                  </a:lnTo>
                  <a:lnTo>
                    <a:pt x="31" y="78"/>
                  </a:lnTo>
                  <a:lnTo>
                    <a:pt x="29" y="78"/>
                  </a:lnTo>
                  <a:lnTo>
                    <a:pt x="25" y="78"/>
                  </a:lnTo>
                  <a:lnTo>
                    <a:pt x="22" y="78"/>
                  </a:lnTo>
                  <a:lnTo>
                    <a:pt x="18" y="76"/>
                  </a:lnTo>
                  <a:lnTo>
                    <a:pt x="16" y="76"/>
                  </a:lnTo>
                  <a:lnTo>
                    <a:pt x="14" y="74"/>
                  </a:lnTo>
                  <a:lnTo>
                    <a:pt x="11" y="72"/>
                  </a:lnTo>
                  <a:lnTo>
                    <a:pt x="9" y="71"/>
                  </a:lnTo>
                  <a:lnTo>
                    <a:pt x="7" y="69"/>
                  </a:lnTo>
                  <a:lnTo>
                    <a:pt x="5" y="67"/>
                  </a:lnTo>
                  <a:lnTo>
                    <a:pt x="5" y="65"/>
                  </a:lnTo>
                  <a:lnTo>
                    <a:pt x="4" y="63"/>
                  </a:lnTo>
                  <a:lnTo>
                    <a:pt x="2" y="60"/>
                  </a:lnTo>
                  <a:lnTo>
                    <a:pt x="2" y="58"/>
                  </a:lnTo>
                  <a:lnTo>
                    <a:pt x="0" y="54"/>
                  </a:lnTo>
                  <a:lnTo>
                    <a:pt x="0"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499" name="Freeform 187">
              <a:extLst>
                <a:ext uri="{FF2B5EF4-FFF2-40B4-BE49-F238E27FC236}">
                  <a16:creationId xmlns:a16="http://schemas.microsoft.com/office/drawing/2014/main" id="{0CCBFC70-A706-45B7-B460-4489611A7C5E}"/>
                </a:ext>
              </a:extLst>
            </p:cNvPr>
            <p:cNvSpPr>
              <a:spLocks/>
            </p:cNvSpPr>
            <p:nvPr/>
          </p:nvSpPr>
          <p:spPr bwMode="auto">
            <a:xfrm>
              <a:off x="4402" y="2158"/>
              <a:ext cx="30" cy="37"/>
            </a:xfrm>
            <a:custGeom>
              <a:avLst/>
              <a:gdLst>
                <a:gd name="T0" fmla="*/ 24 w 60"/>
                <a:gd name="T1" fmla="*/ 74 h 74"/>
                <a:gd name="T2" fmla="*/ 24 w 60"/>
                <a:gd name="T3" fmla="*/ 12 h 74"/>
                <a:gd name="T4" fmla="*/ 0 w 60"/>
                <a:gd name="T5" fmla="*/ 12 h 74"/>
                <a:gd name="T6" fmla="*/ 0 w 60"/>
                <a:gd name="T7" fmla="*/ 0 h 74"/>
                <a:gd name="T8" fmla="*/ 60 w 60"/>
                <a:gd name="T9" fmla="*/ 0 h 74"/>
                <a:gd name="T10" fmla="*/ 60 w 60"/>
                <a:gd name="T11" fmla="*/ 12 h 74"/>
                <a:gd name="T12" fmla="*/ 38 w 60"/>
                <a:gd name="T13" fmla="*/ 12 h 74"/>
                <a:gd name="T14" fmla="*/ 38 w 60"/>
                <a:gd name="T15" fmla="*/ 74 h 74"/>
                <a:gd name="T16" fmla="*/ 24 w 60"/>
                <a:gd name="T1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74">
                  <a:moveTo>
                    <a:pt x="24" y="74"/>
                  </a:moveTo>
                  <a:lnTo>
                    <a:pt x="24" y="12"/>
                  </a:lnTo>
                  <a:lnTo>
                    <a:pt x="0" y="12"/>
                  </a:lnTo>
                  <a:lnTo>
                    <a:pt x="0" y="0"/>
                  </a:lnTo>
                  <a:lnTo>
                    <a:pt x="60" y="0"/>
                  </a:lnTo>
                  <a:lnTo>
                    <a:pt x="60" y="12"/>
                  </a:lnTo>
                  <a:lnTo>
                    <a:pt x="38" y="12"/>
                  </a:lnTo>
                  <a:lnTo>
                    <a:pt x="38" y="74"/>
                  </a:lnTo>
                  <a:lnTo>
                    <a:pt x="24"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00" name="Freeform 188">
              <a:extLst>
                <a:ext uri="{FF2B5EF4-FFF2-40B4-BE49-F238E27FC236}">
                  <a16:creationId xmlns:a16="http://schemas.microsoft.com/office/drawing/2014/main" id="{6779B2A7-E841-4B13-A5A5-C1763AA720DA}"/>
                </a:ext>
              </a:extLst>
            </p:cNvPr>
            <p:cNvSpPr>
              <a:spLocks noEditPoints="1"/>
            </p:cNvSpPr>
            <p:nvPr/>
          </p:nvSpPr>
          <p:spPr bwMode="auto">
            <a:xfrm>
              <a:off x="4437" y="2158"/>
              <a:ext cx="35" cy="37"/>
            </a:xfrm>
            <a:custGeom>
              <a:avLst/>
              <a:gdLst>
                <a:gd name="T0" fmla="*/ 32 w 69"/>
                <a:gd name="T1" fmla="*/ 0 h 74"/>
                <a:gd name="T2" fmla="*/ 40 w 69"/>
                <a:gd name="T3" fmla="*/ 0 h 74"/>
                <a:gd name="T4" fmla="*/ 47 w 69"/>
                <a:gd name="T5" fmla="*/ 0 h 74"/>
                <a:gd name="T6" fmla="*/ 51 w 69"/>
                <a:gd name="T7" fmla="*/ 1 h 74"/>
                <a:gd name="T8" fmla="*/ 54 w 69"/>
                <a:gd name="T9" fmla="*/ 3 h 74"/>
                <a:gd name="T10" fmla="*/ 58 w 69"/>
                <a:gd name="T11" fmla="*/ 7 h 74"/>
                <a:gd name="T12" fmla="*/ 60 w 69"/>
                <a:gd name="T13" fmla="*/ 10 h 74"/>
                <a:gd name="T14" fmla="*/ 61 w 69"/>
                <a:gd name="T15" fmla="*/ 16 h 74"/>
                <a:gd name="T16" fmla="*/ 61 w 69"/>
                <a:gd name="T17" fmla="*/ 20 h 74"/>
                <a:gd name="T18" fmla="*/ 61 w 69"/>
                <a:gd name="T19" fmla="*/ 27 h 74"/>
                <a:gd name="T20" fmla="*/ 60 w 69"/>
                <a:gd name="T21" fmla="*/ 30 h 74"/>
                <a:gd name="T22" fmla="*/ 56 w 69"/>
                <a:gd name="T23" fmla="*/ 36 h 74"/>
                <a:gd name="T24" fmla="*/ 51 w 69"/>
                <a:gd name="T25" fmla="*/ 38 h 74"/>
                <a:gd name="T26" fmla="*/ 43 w 69"/>
                <a:gd name="T27" fmla="*/ 41 h 74"/>
                <a:gd name="T28" fmla="*/ 43 w 69"/>
                <a:gd name="T29" fmla="*/ 43 h 74"/>
                <a:gd name="T30" fmla="*/ 47 w 69"/>
                <a:gd name="T31" fmla="*/ 45 h 74"/>
                <a:gd name="T32" fmla="*/ 51 w 69"/>
                <a:gd name="T33" fmla="*/ 47 h 74"/>
                <a:gd name="T34" fmla="*/ 52 w 69"/>
                <a:gd name="T35" fmla="*/ 50 h 74"/>
                <a:gd name="T36" fmla="*/ 56 w 69"/>
                <a:gd name="T37" fmla="*/ 56 h 74"/>
                <a:gd name="T38" fmla="*/ 69 w 69"/>
                <a:gd name="T39" fmla="*/ 74 h 74"/>
                <a:gd name="T40" fmla="*/ 38 w 69"/>
                <a:gd name="T41" fmla="*/ 56 h 74"/>
                <a:gd name="T42" fmla="*/ 34 w 69"/>
                <a:gd name="T43" fmla="*/ 50 h 74"/>
                <a:gd name="T44" fmla="*/ 31 w 69"/>
                <a:gd name="T45" fmla="*/ 47 h 74"/>
                <a:gd name="T46" fmla="*/ 29 w 69"/>
                <a:gd name="T47" fmla="*/ 45 h 74"/>
                <a:gd name="T48" fmla="*/ 27 w 69"/>
                <a:gd name="T49" fmla="*/ 45 h 74"/>
                <a:gd name="T50" fmla="*/ 25 w 69"/>
                <a:gd name="T51" fmla="*/ 43 h 74"/>
                <a:gd name="T52" fmla="*/ 23 w 69"/>
                <a:gd name="T53" fmla="*/ 43 h 74"/>
                <a:gd name="T54" fmla="*/ 20 w 69"/>
                <a:gd name="T55" fmla="*/ 43 h 74"/>
                <a:gd name="T56" fmla="*/ 14 w 69"/>
                <a:gd name="T57" fmla="*/ 43 h 74"/>
                <a:gd name="T58" fmla="*/ 14 w 69"/>
                <a:gd name="T59" fmla="*/ 30 h 74"/>
                <a:gd name="T60" fmla="*/ 31 w 69"/>
                <a:gd name="T61" fmla="*/ 30 h 74"/>
                <a:gd name="T62" fmla="*/ 36 w 69"/>
                <a:gd name="T63" fmla="*/ 30 h 74"/>
                <a:gd name="T64" fmla="*/ 40 w 69"/>
                <a:gd name="T65" fmla="*/ 30 h 74"/>
                <a:gd name="T66" fmla="*/ 41 w 69"/>
                <a:gd name="T67" fmla="*/ 29 h 74"/>
                <a:gd name="T68" fmla="*/ 43 w 69"/>
                <a:gd name="T69" fmla="*/ 27 h 74"/>
                <a:gd name="T70" fmla="*/ 45 w 69"/>
                <a:gd name="T71" fmla="*/ 27 h 74"/>
                <a:gd name="T72" fmla="*/ 45 w 69"/>
                <a:gd name="T73" fmla="*/ 23 h 74"/>
                <a:gd name="T74" fmla="*/ 45 w 69"/>
                <a:gd name="T75" fmla="*/ 21 h 74"/>
                <a:gd name="T76" fmla="*/ 45 w 69"/>
                <a:gd name="T77" fmla="*/ 20 h 74"/>
                <a:gd name="T78" fmla="*/ 45 w 69"/>
                <a:gd name="T79" fmla="*/ 16 h 74"/>
                <a:gd name="T80" fmla="*/ 43 w 69"/>
                <a:gd name="T81" fmla="*/ 14 h 74"/>
                <a:gd name="T82" fmla="*/ 41 w 69"/>
                <a:gd name="T83" fmla="*/ 14 h 74"/>
                <a:gd name="T84" fmla="*/ 40 w 69"/>
                <a:gd name="T85" fmla="*/ 12 h 74"/>
                <a:gd name="T86" fmla="*/ 38 w 69"/>
                <a:gd name="T87" fmla="*/ 12 h 74"/>
                <a:gd name="T88" fmla="*/ 34 w 69"/>
                <a:gd name="T89" fmla="*/ 12 h 74"/>
                <a:gd name="T90" fmla="*/ 29 w 69"/>
                <a:gd name="T91" fmla="*/ 12 h 74"/>
                <a:gd name="T92" fmla="*/ 14 w 69"/>
                <a:gd name="T93" fmla="*/ 3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9" h="74">
                  <a:moveTo>
                    <a:pt x="0" y="74"/>
                  </a:moveTo>
                  <a:lnTo>
                    <a:pt x="0" y="0"/>
                  </a:lnTo>
                  <a:lnTo>
                    <a:pt x="32" y="0"/>
                  </a:lnTo>
                  <a:lnTo>
                    <a:pt x="34" y="0"/>
                  </a:lnTo>
                  <a:lnTo>
                    <a:pt x="38" y="0"/>
                  </a:lnTo>
                  <a:lnTo>
                    <a:pt x="40" y="0"/>
                  </a:lnTo>
                  <a:lnTo>
                    <a:pt x="41" y="0"/>
                  </a:lnTo>
                  <a:lnTo>
                    <a:pt x="45" y="0"/>
                  </a:lnTo>
                  <a:lnTo>
                    <a:pt x="47" y="0"/>
                  </a:lnTo>
                  <a:lnTo>
                    <a:pt x="49" y="0"/>
                  </a:lnTo>
                  <a:lnTo>
                    <a:pt x="49" y="1"/>
                  </a:lnTo>
                  <a:lnTo>
                    <a:pt x="51" y="1"/>
                  </a:lnTo>
                  <a:lnTo>
                    <a:pt x="52" y="1"/>
                  </a:lnTo>
                  <a:lnTo>
                    <a:pt x="54" y="3"/>
                  </a:lnTo>
                  <a:lnTo>
                    <a:pt x="54" y="3"/>
                  </a:lnTo>
                  <a:lnTo>
                    <a:pt x="56" y="5"/>
                  </a:lnTo>
                  <a:lnTo>
                    <a:pt x="56" y="5"/>
                  </a:lnTo>
                  <a:lnTo>
                    <a:pt x="58" y="7"/>
                  </a:lnTo>
                  <a:lnTo>
                    <a:pt x="58" y="9"/>
                  </a:lnTo>
                  <a:lnTo>
                    <a:pt x="60" y="9"/>
                  </a:lnTo>
                  <a:lnTo>
                    <a:pt x="60" y="10"/>
                  </a:lnTo>
                  <a:lnTo>
                    <a:pt x="60" y="12"/>
                  </a:lnTo>
                  <a:lnTo>
                    <a:pt x="61" y="14"/>
                  </a:lnTo>
                  <a:lnTo>
                    <a:pt x="61" y="16"/>
                  </a:lnTo>
                  <a:lnTo>
                    <a:pt x="61" y="16"/>
                  </a:lnTo>
                  <a:lnTo>
                    <a:pt x="61" y="18"/>
                  </a:lnTo>
                  <a:lnTo>
                    <a:pt x="61" y="20"/>
                  </a:lnTo>
                  <a:lnTo>
                    <a:pt x="61" y="21"/>
                  </a:lnTo>
                  <a:lnTo>
                    <a:pt x="61" y="23"/>
                  </a:lnTo>
                  <a:lnTo>
                    <a:pt x="61" y="27"/>
                  </a:lnTo>
                  <a:lnTo>
                    <a:pt x="60" y="29"/>
                  </a:lnTo>
                  <a:lnTo>
                    <a:pt x="60" y="29"/>
                  </a:lnTo>
                  <a:lnTo>
                    <a:pt x="60" y="30"/>
                  </a:lnTo>
                  <a:lnTo>
                    <a:pt x="58" y="32"/>
                  </a:lnTo>
                  <a:lnTo>
                    <a:pt x="56" y="34"/>
                  </a:lnTo>
                  <a:lnTo>
                    <a:pt x="56" y="36"/>
                  </a:lnTo>
                  <a:lnTo>
                    <a:pt x="54" y="36"/>
                  </a:lnTo>
                  <a:lnTo>
                    <a:pt x="52" y="38"/>
                  </a:lnTo>
                  <a:lnTo>
                    <a:pt x="51" y="38"/>
                  </a:lnTo>
                  <a:lnTo>
                    <a:pt x="49" y="39"/>
                  </a:lnTo>
                  <a:lnTo>
                    <a:pt x="47" y="39"/>
                  </a:lnTo>
                  <a:lnTo>
                    <a:pt x="43" y="41"/>
                  </a:lnTo>
                  <a:lnTo>
                    <a:pt x="41" y="41"/>
                  </a:lnTo>
                  <a:lnTo>
                    <a:pt x="43" y="41"/>
                  </a:lnTo>
                  <a:lnTo>
                    <a:pt x="43" y="43"/>
                  </a:lnTo>
                  <a:lnTo>
                    <a:pt x="45" y="43"/>
                  </a:lnTo>
                  <a:lnTo>
                    <a:pt x="47" y="45"/>
                  </a:lnTo>
                  <a:lnTo>
                    <a:pt x="47" y="45"/>
                  </a:lnTo>
                  <a:lnTo>
                    <a:pt x="49" y="45"/>
                  </a:lnTo>
                  <a:lnTo>
                    <a:pt x="49" y="47"/>
                  </a:lnTo>
                  <a:lnTo>
                    <a:pt x="51" y="47"/>
                  </a:lnTo>
                  <a:lnTo>
                    <a:pt x="51" y="49"/>
                  </a:lnTo>
                  <a:lnTo>
                    <a:pt x="52" y="49"/>
                  </a:lnTo>
                  <a:lnTo>
                    <a:pt x="52" y="50"/>
                  </a:lnTo>
                  <a:lnTo>
                    <a:pt x="54" y="52"/>
                  </a:lnTo>
                  <a:lnTo>
                    <a:pt x="54" y="54"/>
                  </a:lnTo>
                  <a:lnTo>
                    <a:pt x="56" y="56"/>
                  </a:lnTo>
                  <a:lnTo>
                    <a:pt x="58" y="58"/>
                  </a:lnTo>
                  <a:lnTo>
                    <a:pt x="58" y="59"/>
                  </a:lnTo>
                  <a:lnTo>
                    <a:pt x="69" y="74"/>
                  </a:lnTo>
                  <a:lnTo>
                    <a:pt x="49" y="74"/>
                  </a:lnTo>
                  <a:lnTo>
                    <a:pt x="38" y="58"/>
                  </a:lnTo>
                  <a:lnTo>
                    <a:pt x="38" y="56"/>
                  </a:lnTo>
                  <a:lnTo>
                    <a:pt x="36" y="54"/>
                  </a:lnTo>
                  <a:lnTo>
                    <a:pt x="34" y="52"/>
                  </a:lnTo>
                  <a:lnTo>
                    <a:pt x="34" y="50"/>
                  </a:lnTo>
                  <a:lnTo>
                    <a:pt x="32" y="50"/>
                  </a:lnTo>
                  <a:lnTo>
                    <a:pt x="32" y="49"/>
                  </a:lnTo>
                  <a:lnTo>
                    <a:pt x="31" y="47"/>
                  </a:lnTo>
                  <a:lnTo>
                    <a:pt x="31" y="47"/>
                  </a:lnTo>
                  <a:lnTo>
                    <a:pt x="31" y="47"/>
                  </a:lnTo>
                  <a:lnTo>
                    <a:pt x="29" y="45"/>
                  </a:lnTo>
                  <a:lnTo>
                    <a:pt x="29" y="45"/>
                  </a:lnTo>
                  <a:lnTo>
                    <a:pt x="29" y="45"/>
                  </a:lnTo>
                  <a:lnTo>
                    <a:pt x="27" y="45"/>
                  </a:lnTo>
                  <a:lnTo>
                    <a:pt x="27" y="45"/>
                  </a:lnTo>
                  <a:lnTo>
                    <a:pt x="27" y="43"/>
                  </a:lnTo>
                  <a:lnTo>
                    <a:pt x="25" y="43"/>
                  </a:lnTo>
                  <a:lnTo>
                    <a:pt x="25" y="43"/>
                  </a:lnTo>
                  <a:lnTo>
                    <a:pt x="25" y="43"/>
                  </a:lnTo>
                  <a:lnTo>
                    <a:pt x="23" y="43"/>
                  </a:lnTo>
                  <a:lnTo>
                    <a:pt x="23" y="43"/>
                  </a:lnTo>
                  <a:lnTo>
                    <a:pt x="21" y="43"/>
                  </a:lnTo>
                  <a:lnTo>
                    <a:pt x="20" y="43"/>
                  </a:lnTo>
                  <a:lnTo>
                    <a:pt x="20" y="43"/>
                  </a:lnTo>
                  <a:lnTo>
                    <a:pt x="18" y="43"/>
                  </a:lnTo>
                  <a:lnTo>
                    <a:pt x="14" y="43"/>
                  </a:lnTo>
                  <a:lnTo>
                    <a:pt x="14" y="74"/>
                  </a:lnTo>
                  <a:lnTo>
                    <a:pt x="0" y="74"/>
                  </a:lnTo>
                  <a:close/>
                  <a:moveTo>
                    <a:pt x="14" y="30"/>
                  </a:moveTo>
                  <a:lnTo>
                    <a:pt x="27" y="30"/>
                  </a:lnTo>
                  <a:lnTo>
                    <a:pt x="29" y="30"/>
                  </a:lnTo>
                  <a:lnTo>
                    <a:pt x="31" y="30"/>
                  </a:lnTo>
                  <a:lnTo>
                    <a:pt x="34" y="30"/>
                  </a:lnTo>
                  <a:lnTo>
                    <a:pt x="36" y="30"/>
                  </a:lnTo>
                  <a:lnTo>
                    <a:pt x="36" y="30"/>
                  </a:lnTo>
                  <a:lnTo>
                    <a:pt x="38" y="30"/>
                  </a:lnTo>
                  <a:lnTo>
                    <a:pt x="40" y="30"/>
                  </a:lnTo>
                  <a:lnTo>
                    <a:pt x="40" y="30"/>
                  </a:lnTo>
                  <a:lnTo>
                    <a:pt x="41" y="30"/>
                  </a:lnTo>
                  <a:lnTo>
                    <a:pt x="41" y="29"/>
                  </a:lnTo>
                  <a:lnTo>
                    <a:pt x="41" y="29"/>
                  </a:lnTo>
                  <a:lnTo>
                    <a:pt x="43" y="29"/>
                  </a:lnTo>
                  <a:lnTo>
                    <a:pt x="43" y="29"/>
                  </a:lnTo>
                  <a:lnTo>
                    <a:pt x="43" y="27"/>
                  </a:lnTo>
                  <a:lnTo>
                    <a:pt x="43" y="27"/>
                  </a:lnTo>
                  <a:lnTo>
                    <a:pt x="45" y="27"/>
                  </a:lnTo>
                  <a:lnTo>
                    <a:pt x="45" y="27"/>
                  </a:lnTo>
                  <a:lnTo>
                    <a:pt x="45" y="25"/>
                  </a:lnTo>
                  <a:lnTo>
                    <a:pt x="45" y="25"/>
                  </a:lnTo>
                  <a:lnTo>
                    <a:pt x="45" y="23"/>
                  </a:lnTo>
                  <a:lnTo>
                    <a:pt x="45" y="23"/>
                  </a:lnTo>
                  <a:lnTo>
                    <a:pt x="45" y="23"/>
                  </a:lnTo>
                  <a:lnTo>
                    <a:pt x="45" y="21"/>
                  </a:lnTo>
                  <a:lnTo>
                    <a:pt x="45" y="21"/>
                  </a:lnTo>
                  <a:lnTo>
                    <a:pt x="45" y="20"/>
                  </a:lnTo>
                  <a:lnTo>
                    <a:pt x="45" y="20"/>
                  </a:lnTo>
                  <a:lnTo>
                    <a:pt x="45" y="18"/>
                  </a:lnTo>
                  <a:lnTo>
                    <a:pt x="45" y="18"/>
                  </a:lnTo>
                  <a:lnTo>
                    <a:pt x="45" y="16"/>
                  </a:lnTo>
                  <a:lnTo>
                    <a:pt x="45" y="16"/>
                  </a:lnTo>
                  <a:lnTo>
                    <a:pt x="45" y="16"/>
                  </a:lnTo>
                  <a:lnTo>
                    <a:pt x="43" y="14"/>
                  </a:lnTo>
                  <a:lnTo>
                    <a:pt x="43" y="14"/>
                  </a:lnTo>
                  <a:lnTo>
                    <a:pt x="43" y="14"/>
                  </a:lnTo>
                  <a:lnTo>
                    <a:pt x="41" y="14"/>
                  </a:lnTo>
                  <a:lnTo>
                    <a:pt x="41" y="12"/>
                  </a:lnTo>
                  <a:lnTo>
                    <a:pt x="41" y="12"/>
                  </a:lnTo>
                  <a:lnTo>
                    <a:pt x="40" y="12"/>
                  </a:lnTo>
                  <a:lnTo>
                    <a:pt x="40" y="12"/>
                  </a:lnTo>
                  <a:lnTo>
                    <a:pt x="38" y="12"/>
                  </a:lnTo>
                  <a:lnTo>
                    <a:pt x="38" y="12"/>
                  </a:lnTo>
                  <a:lnTo>
                    <a:pt x="36" y="12"/>
                  </a:lnTo>
                  <a:lnTo>
                    <a:pt x="36" y="12"/>
                  </a:lnTo>
                  <a:lnTo>
                    <a:pt x="34" y="12"/>
                  </a:lnTo>
                  <a:lnTo>
                    <a:pt x="32" y="12"/>
                  </a:lnTo>
                  <a:lnTo>
                    <a:pt x="31" y="12"/>
                  </a:lnTo>
                  <a:lnTo>
                    <a:pt x="29" y="12"/>
                  </a:lnTo>
                  <a:lnTo>
                    <a:pt x="27" y="12"/>
                  </a:lnTo>
                  <a:lnTo>
                    <a:pt x="14" y="12"/>
                  </a:lnTo>
                  <a:lnTo>
                    <a:pt x="14"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01" name="Freeform 189">
              <a:extLst>
                <a:ext uri="{FF2B5EF4-FFF2-40B4-BE49-F238E27FC236}">
                  <a16:creationId xmlns:a16="http://schemas.microsoft.com/office/drawing/2014/main" id="{C320A5C9-6EAB-44AB-A610-72D9447CF889}"/>
                </a:ext>
              </a:extLst>
            </p:cNvPr>
            <p:cNvSpPr>
              <a:spLocks/>
            </p:cNvSpPr>
            <p:nvPr/>
          </p:nvSpPr>
          <p:spPr bwMode="auto">
            <a:xfrm>
              <a:off x="4475" y="2158"/>
              <a:ext cx="30" cy="37"/>
            </a:xfrm>
            <a:custGeom>
              <a:avLst/>
              <a:gdLst>
                <a:gd name="T0" fmla="*/ 0 w 58"/>
                <a:gd name="T1" fmla="*/ 74 h 74"/>
                <a:gd name="T2" fmla="*/ 0 w 58"/>
                <a:gd name="T3" fmla="*/ 0 h 74"/>
                <a:gd name="T4" fmla="*/ 56 w 58"/>
                <a:gd name="T5" fmla="*/ 0 h 74"/>
                <a:gd name="T6" fmla="*/ 56 w 58"/>
                <a:gd name="T7" fmla="*/ 12 h 74"/>
                <a:gd name="T8" fmla="*/ 14 w 58"/>
                <a:gd name="T9" fmla="*/ 12 h 74"/>
                <a:gd name="T10" fmla="*/ 14 w 58"/>
                <a:gd name="T11" fmla="*/ 29 h 74"/>
                <a:gd name="T12" fmla="*/ 53 w 58"/>
                <a:gd name="T13" fmla="*/ 29 h 74"/>
                <a:gd name="T14" fmla="*/ 53 w 58"/>
                <a:gd name="T15" fmla="*/ 41 h 74"/>
                <a:gd name="T16" fmla="*/ 14 w 58"/>
                <a:gd name="T17" fmla="*/ 41 h 74"/>
                <a:gd name="T18" fmla="*/ 14 w 58"/>
                <a:gd name="T19" fmla="*/ 61 h 74"/>
                <a:gd name="T20" fmla="*/ 58 w 58"/>
                <a:gd name="T21" fmla="*/ 61 h 74"/>
                <a:gd name="T22" fmla="*/ 58 w 58"/>
                <a:gd name="T23" fmla="*/ 74 h 74"/>
                <a:gd name="T24" fmla="*/ 0 w 58"/>
                <a:gd name="T25"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74">
                  <a:moveTo>
                    <a:pt x="0" y="74"/>
                  </a:moveTo>
                  <a:lnTo>
                    <a:pt x="0" y="0"/>
                  </a:lnTo>
                  <a:lnTo>
                    <a:pt x="56" y="0"/>
                  </a:lnTo>
                  <a:lnTo>
                    <a:pt x="56" y="12"/>
                  </a:lnTo>
                  <a:lnTo>
                    <a:pt x="14" y="12"/>
                  </a:lnTo>
                  <a:lnTo>
                    <a:pt x="14" y="29"/>
                  </a:lnTo>
                  <a:lnTo>
                    <a:pt x="53" y="29"/>
                  </a:lnTo>
                  <a:lnTo>
                    <a:pt x="53" y="41"/>
                  </a:lnTo>
                  <a:lnTo>
                    <a:pt x="14" y="41"/>
                  </a:lnTo>
                  <a:lnTo>
                    <a:pt x="14" y="61"/>
                  </a:lnTo>
                  <a:lnTo>
                    <a:pt x="58" y="61"/>
                  </a:lnTo>
                  <a:lnTo>
                    <a:pt x="58" y="74"/>
                  </a:lnTo>
                  <a:lnTo>
                    <a:pt x="0"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02" name="Freeform 190">
              <a:extLst>
                <a:ext uri="{FF2B5EF4-FFF2-40B4-BE49-F238E27FC236}">
                  <a16:creationId xmlns:a16="http://schemas.microsoft.com/office/drawing/2014/main" id="{45C724DB-08DE-40FF-BDA1-D2B4D779744F}"/>
                </a:ext>
              </a:extLst>
            </p:cNvPr>
            <p:cNvSpPr>
              <a:spLocks noEditPoints="1"/>
            </p:cNvSpPr>
            <p:nvPr/>
          </p:nvSpPr>
          <p:spPr bwMode="auto">
            <a:xfrm>
              <a:off x="4507" y="2158"/>
              <a:ext cx="38" cy="37"/>
            </a:xfrm>
            <a:custGeom>
              <a:avLst/>
              <a:gdLst>
                <a:gd name="T0" fmla="*/ 77 w 77"/>
                <a:gd name="T1" fmla="*/ 74 h 74"/>
                <a:gd name="T2" fmla="*/ 59 w 77"/>
                <a:gd name="T3" fmla="*/ 74 h 74"/>
                <a:gd name="T4" fmla="*/ 53 w 77"/>
                <a:gd name="T5" fmla="*/ 58 h 74"/>
                <a:gd name="T6" fmla="*/ 22 w 77"/>
                <a:gd name="T7" fmla="*/ 58 h 74"/>
                <a:gd name="T8" fmla="*/ 17 w 77"/>
                <a:gd name="T9" fmla="*/ 74 h 74"/>
                <a:gd name="T10" fmla="*/ 0 w 77"/>
                <a:gd name="T11" fmla="*/ 74 h 74"/>
                <a:gd name="T12" fmla="*/ 30 w 77"/>
                <a:gd name="T13" fmla="*/ 0 h 74"/>
                <a:gd name="T14" fmla="*/ 46 w 77"/>
                <a:gd name="T15" fmla="*/ 0 h 74"/>
                <a:gd name="T16" fmla="*/ 77 w 77"/>
                <a:gd name="T17" fmla="*/ 74 h 74"/>
                <a:gd name="T18" fmla="*/ 48 w 77"/>
                <a:gd name="T19" fmla="*/ 45 h 74"/>
                <a:gd name="T20" fmla="*/ 37 w 77"/>
                <a:gd name="T21" fmla="*/ 16 h 74"/>
                <a:gd name="T22" fmla="*/ 28 w 77"/>
                <a:gd name="T23" fmla="*/ 45 h 74"/>
                <a:gd name="T24" fmla="*/ 48 w 77"/>
                <a:gd name="T25" fmla="*/ 4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4">
                  <a:moveTo>
                    <a:pt x="77" y="74"/>
                  </a:moveTo>
                  <a:lnTo>
                    <a:pt x="59" y="74"/>
                  </a:lnTo>
                  <a:lnTo>
                    <a:pt x="53" y="58"/>
                  </a:lnTo>
                  <a:lnTo>
                    <a:pt x="22" y="58"/>
                  </a:lnTo>
                  <a:lnTo>
                    <a:pt x="17" y="74"/>
                  </a:lnTo>
                  <a:lnTo>
                    <a:pt x="0" y="74"/>
                  </a:lnTo>
                  <a:lnTo>
                    <a:pt x="30" y="0"/>
                  </a:lnTo>
                  <a:lnTo>
                    <a:pt x="46" y="0"/>
                  </a:lnTo>
                  <a:lnTo>
                    <a:pt x="77" y="74"/>
                  </a:lnTo>
                  <a:close/>
                  <a:moveTo>
                    <a:pt x="48" y="45"/>
                  </a:moveTo>
                  <a:lnTo>
                    <a:pt x="37" y="16"/>
                  </a:lnTo>
                  <a:lnTo>
                    <a:pt x="28" y="45"/>
                  </a:lnTo>
                  <a:lnTo>
                    <a:pt x="48"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03" name="Freeform 191">
              <a:extLst>
                <a:ext uri="{FF2B5EF4-FFF2-40B4-BE49-F238E27FC236}">
                  <a16:creationId xmlns:a16="http://schemas.microsoft.com/office/drawing/2014/main" id="{73C42044-E065-4CCA-8D18-ECF2DA7F399D}"/>
                </a:ext>
              </a:extLst>
            </p:cNvPr>
            <p:cNvSpPr>
              <a:spLocks/>
            </p:cNvSpPr>
            <p:nvPr/>
          </p:nvSpPr>
          <p:spPr bwMode="auto">
            <a:xfrm>
              <a:off x="4549" y="2158"/>
              <a:ext cx="36" cy="37"/>
            </a:xfrm>
            <a:custGeom>
              <a:avLst/>
              <a:gdLst>
                <a:gd name="T0" fmla="*/ 0 w 73"/>
                <a:gd name="T1" fmla="*/ 74 h 74"/>
                <a:gd name="T2" fmla="*/ 0 w 73"/>
                <a:gd name="T3" fmla="*/ 0 h 74"/>
                <a:gd name="T4" fmla="*/ 24 w 73"/>
                <a:gd name="T5" fmla="*/ 0 h 74"/>
                <a:gd name="T6" fmla="*/ 36 w 73"/>
                <a:gd name="T7" fmla="*/ 50 h 74"/>
                <a:gd name="T8" fmla="*/ 51 w 73"/>
                <a:gd name="T9" fmla="*/ 0 h 74"/>
                <a:gd name="T10" fmla="*/ 73 w 73"/>
                <a:gd name="T11" fmla="*/ 0 h 74"/>
                <a:gd name="T12" fmla="*/ 73 w 73"/>
                <a:gd name="T13" fmla="*/ 74 h 74"/>
                <a:gd name="T14" fmla="*/ 60 w 73"/>
                <a:gd name="T15" fmla="*/ 74 h 74"/>
                <a:gd name="T16" fmla="*/ 60 w 73"/>
                <a:gd name="T17" fmla="*/ 14 h 74"/>
                <a:gd name="T18" fmla="*/ 44 w 73"/>
                <a:gd name="T19" fmla="*/ 74 h 74"/>
                <a:gd name="T20" fmla="*/ 29 w 73"/>
                <a:gd name="T21" fmla="*/ 74 h 74"/>
                <a:gd name="T22" fmla="*/ 14 w 73"/>
                <a:gd name="T23" fmla="*/ 14 h 74"/>
                <a:gd name="T24" fmla="*/ 14 w 73"/>
                <a:gd name="T25" fmla="*/ 74 h 74"/>
                <a:gd name="T26" fmla="*/ 0 w 73"/>
                <a:gd name="T2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74">
                  <a:moveTo>
                    <a:pt x="0" y="74"/>
                  </a:moveTo>
                  <a:lnTo>
                    <a:pt x="0" y="0"/>
                  </a:lnTo>
                  <a:lnTo>
                    <a:pt x="24" y="0"/>
                  </a:lnTo>
                  <a:lnTo>
                    <a:pt x="36" y="50"/>
                  </a:lnTo>
                  <a:lnTo>
                    <a:pt x="51" y="0"/>
                  </a:lnTo>
                  <a:lnTo>
                    <a:pt x="73" y="0"/>
                  </a:lnTo>
                  <a:lnTo>
                    <a:pt x="73" y="74"/>
                  </a:lnTo>
                  <a:lnTo>
                    <a:pt x="60" y="74"/>
                  </a:lnTo>
                  <a:lnTo>
                    <a:pt x="60" y="14"/>
                  </a:lnTo>
                  <a:lnTo>
                    <a:pt x="44" y="74"/>
                  </a:lnTo>
                  <a:lnTo>
                    <a:pt x="29" y="74"/>
                  </a:lnTo>
                  <a:lnTo>
                    <a:pt x="14" y="14"/>
                  </a:lnTo>
                  <a:lnTo>
                    <a:pt x="14" y="74"/>
                  </a:lnTo>
                  <a:lnTo>
                    <a:pt x="0"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04" name="Freeform 192">
              <a:extLst>
                <a:ext uri="{FF2B5EF4-FFF2-40B4-BE49-F238E27FC236}">
                  <a16:creationId xmlns:a16="http://schemas.microsoft.com/office/drawing/2014/main" id="{9C11523E-C62C-44D0-B6A0-5CD636540679}"/>
                </a:ext>
              </a:extLst>
            </p:cNvPr>
            <p:cNvSpPr>
              <a:spLocks noEditPoints="1"/>
            </p:cNvSpPr>
            <p:nvPr/>
          </p:nvSpPr>
          <p:spPr bwMode="auto">
            <a:xfrm>
              <a:off x="4606" y="2167"/>
              <a:ext cx="28" cy="29"/>
            </a:xfrm>
            <a:custGeom>
              <a:avLst/>
              <a:gdLst>
                <a:gd name="T0" fmla="*/ 0 w 57"/>
                <a:gd name="T1" fmla="*/ 25 h 58"/>
                <a:gd name="T2" fmla="*/ 2 w 57"/>
                <a:gd name="T3" fmla="*/ 20 h 58"/>
                <a:gd name="T4" fmla="*/ 4 w 57"/>
                <a:gd name="T5" fmla="*/ 14 h 58"/>
                <a:gd name="T6" fmla="*/ 8 w 57"/>
                <a:gd name="T7" fmla="*/ 9 h 58"/>
                <a:gd name="T8" fmla="*/ 11 w 57"/>
                <a:gd name="T9" fmla="*/ 5 h 58"/>
                <a:gd name="T10" fmla="*/ 17 w 57"/>
                <a:gd name="T11" fmla="*/ 3 h 58"/>
                <a:gd name="T12" fmla="*/ 20 w 57"/>
                <a:gd name="T13" fmla="*/ 2 h 58"/>
                <a:gd name="T14" fmla="*/ 28 w 57"/>
                <a:gd name="T15" fmla="*/ 0 h 58"/>
                <a:gd name="T16" fmla="*/ 35 w 57"/>
                <a:gd name="T17" fmla="*/ 2 h 58"/>
                <a:gd name="T18" fmla="*/ 42 w 57"/>
                <a:gd name="T19" fmla="*/ 3 h 58"/>
                <a:gd name="T20" fmla="*/ 49 w 57"/>
                <a:gd name="T21" fmla="*/ 9 h 58"/>
                <a:gd name="T22" fmla="*/ 55 w 57"/>
                <a:gd name="T23" fmla="*/ 14 h 58"/>
                <a:gd name="T24" fmla="*/ 57 w 57"/>
                <a:gd name="T25" fmla="*/ 23 h 58"/>
                <a:gd name="T26" fmla="*/ 57 w 57"/>
                <a:gd name="T27" fmla="*/ 32 h 58"/>
                <a:gd name="T28" fmla="*/ 55 w 57"/>
                <a:gd name="T29" fmla="*/ 40 h 58"/>
                <a:gd name="T30" fmla="*/ 51 w 57"/>
                <a:gd name="T31" fmla="*/ 47 h 58"/>
                <a:gd name="T32" fmla="*/ 46 w 57"/>
                <a:gd name="T33" fmla="*/ 52 h 58"/>
                <a:gd name="T34" fmla="*/ 37 w 57"/>
                <a:gd name="T35" fmla="*/ 56 h 58"/>
                <a:gd name="T36" fmla="*/ 29 w 57"/>
                <a:gd name="T37" fmla="*/ 58 h 58"/>
                <a:gd name="T38" fmla="*/ 24 w 57"/>
                <a:gd name="T39" fmla="*/ 58 h 58"/>
                <a:gd name="T40" fmla="*/ 18 w 57"/>
                <a:gd name="T41" fmla="*/ 56 h 58"/>
                <a:gd name="T42" fmla="*/ 13 w 57"/>
                <a:gd name="T43" fmla="*/ 54 h 58"/>
                <a:gd name="T44" fmla="*/ 8 w 57"/>
                <a:gd name="T45" fmla="*/ 51 h 58"/>
                <a:gd name="T46" fmla="*/ 6 w 57"/>
                <a:gd name="T47" fmla="*/ 45 h 58"/>
                <a:gd name="T48" fmla="*/ 2 w 57"/>
                <a:gd name="T49" fmla="*/ 41 h 58"/>
                <a:gd name="T50" fmla="*/ 0 w 57"/>
                <a:gd name="T51" fmla="*/ 34 h 58"/>
                <a:gd name="T52" fmla="*/ 0 w 57"/>
                <a:gd name="T53" fmla="*/ 29 h 58"/>
                <a:gd name="T54" fmla="*/ 15 w 57"/>
                <a:gd name="T55" fmla="*/ 32 h 58"/>
                <a:gd name="T56" fmla="*/ 17 w 57"/>
                <a:gd name="T57" fmla="*/ 38 h 58"/>
                <a:gd name="T58" fmla="*/ 18 w 57"/>
                <a:gd name="T59" fmla="*/ 41 h 58"/>
                <a:gd name="T60" fmla="*/ 22 w 57"/>
                <a:gd name="T61" fmla="*/ 45 h 58"/>
                <a:gd name="T62" fmla="*/ 26 w 57"/>
                <a:gd name="T63" fmla="*/ 45 h 58"/>
                <a:gd name="T64" fmla="*/ 29 w 57"/>
                <a:gd name="T65" fmla="*/ 45 h 58"/>
                <a:gd name="T66" fmla="*/ 35 w 57"/>
                <a:gd name="T67" fmla="*/ 45 h 58"/>
                <a:gd name="T68" fmla="*/ 37 w 57"/>
                <a:gd name="T69" fmla="*/ 43 h 58"/>
                <a:gd name="T70" fmla="*/ 40 w 57"/>
                <a:gd name="T71" fmla="*/ 40 h 58"/>
                <a:gd name="T72" fmla="*/ 42 w 57"/>
                <a:gd name="T73" fmla="*/ 34 h 58"/>
                <a:gd name="T74" fmla="*/ 42 w 57"/>
                <a:gd name="T75" fmla="*/ 29 h 58"/>
                <a:gd name="T76" fmla="*/ 42 w 57"/>
                <a:gd name="T77" fmla="*/ 23 h 58"/>
                <a:gd name="T78" fmla="*/ 40 w 57"/>
                <a:gd name="T79" fmla="*/ 20 h 58"/>
                <a:gd name="T80" fmla="*/ 37 w 57"/>
                <a:gd name="T81" fmla="*/ 16 h 58"/>
                <a:gd name="T82" fmla="*/ 35 w 57"/>
                <a:gd name="T83" fmla="*/ 12 h 58"/>
                <a:gd name="T84" fmla="*/ 29 w 57"/>
                <a:gd name="T85" fmla="*/ 12 h 58"/>
                <a:gd name="T86" fmla="*/ 26 w 57"/>
                <a:gd name="T87" fmla="*/ 12 h 58"/>
                <a:gd name="T88" fmla="*/ 22 w 57"/>
                <a:gd name="T89" fmla="*/ 14 h 58"/>
                <a:gd name="T90" fmla="*/ 18 w 57"/>
                <a:gd name="T91" fmla="*/ 16 h 58"/>
                <a:gd name="T92" fmla="*/ 17 w 57"/>
                <a:gd name="T93" fmla="*/ 20 h 58"/>
                <a:gd name="T94" fmla="*/ 15 w 57"/>
                <a:gd name="T95"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58">
                  <a:moveTo>
                    <a:pt x="0" y="29"/>
                  </a:moveTo>
                  <a:lnTo>
                    <a:pt x="0" y="27"/>
                  </a:lnTo>
                  <a:lnTo>
                    <a:pt x="0" y="25"/>
                  </a:lnTo>
                  <a:lnTo>
                    <a:pt x="0" y="23"/>
                  </a:lnTo>
                  <a:lnTo>
                    <a:pt x="2" y="21"/>
                  </a:lnTo>
                  <a:lnTo>
                    <a:pt x="2" y="20"/>
                  </a:lnTo>
                  <a:lnTo>
                    <a:pt x="2" y="18"/>
                  </a:lnTo>
                  <a:lnTo>
                    <a:pt x="4" y="16"/>
                  </a:lnTo>
                  <a:lnTo>
                    <a:pt x="4" y="14"/>
                  </a:lnTo>
                  <a:lnTo>
                    <a:pt x="6" y="12"/>
                  </a:lnTo>
                  <a:lnTo>
                    <a:pt x="6" y="11"/>
                  </a:lnTo>
                  <a:lnTo>
                    <a:pt x="8" y="9"/>
                  </a:lnTo>
                  <a:lnTo>
                    <a:pt x="8" y="9"/>
                  </a:lnTo>
                  <a:lnTo>
                    <a:pt x="9" y="7"/>
                  </a:lnTo>
                  <a:lnTo>
                    <a:pt x="11" y="5"/>
                  </a:lnTo>
                  <a:lnTo>
                    <a:pt x="13" y="5"/>
                  </a:lnTo>
                  <a:lnTo>
                    <a:pt x="15" y="3"/>
                  </a:lnTo>
                  <a:lnTo>
                    <a:pt x="17" y="3"/>
                  </a:lnTo>
                  <a:lnTo>
                    <a:pt x="17" y="2"/>
                  </a:lnTo>
                  <a:lnTo>
                    <a:pt x="18" y="2"/>
                  </a:lnTo>
                  <a:lnTo>
                    <a:pt x="20" y="2"/>
                  </a:lnTo>
                  <a:lnTo>
                    <a:pt x="22" y="2"/>
                  </a:lnTo>
                  <a:lnTo>
                    <a:pt x="24" y="0"/>
                  </a:lnTo>
                  <a:lnTo>
                    <a:pt x="28" y="0"/>
                  </a:lnTo>
                  <a:lnTo>
                    <a:pt x="29" y="0"/>
                  </a:lnTo>
                  <a:lnTo>
                    <a:pt x="31" y="0"/>
                  </a:lnTo>
                  <a:lnTo>
                    <a:pt x="35" y="2"/>
                  </a:lnTo>
                  <a:lnTo>
                    <a:pt x="37" y="2"/>
                  </a:lnTo>
                  <a:lnTo>
                    <a:pt x="40" y="2"/>
                  </a:lnTo>
                  <a:lnTo>
                    <a:pt x="42" y="3"/>
                  </a:lnTo>
                  <a:lnTo>
                    <a:pt x="46" y="5"/>
                  </a:lnTo>
                  <a:lnTo>
                    <a:pt x="47" y="7"/>
                  </a:lnTo>
                  <a:lnTo>
                    <a:pt x="49" y="9"/>
                  </a:lnTo>
                  <a:lnTo>
                    <a:pt x="51" y="11"/>
                  </a:lnTo>
                  <a:lnTo>
                    <a:pt x="53" y="12"/>
                  </a:lnTo>
                  <a:lnTo>
                    <a:pt x="55" y="14"/>
                  </a:lnTo>
                  <a:lnTo>
                    <a:pt x="55" y="18"/>
                  </a:lnTo>
                  <a:lnTo>
                    <a:pt x="57" y="20"/>
                  </a:lnTo>
                  <a:lnTo>
                    <a:pt x="57" y="23"/>
                  </a:lnTo>
                  <a:lnTo>
                    <a:pt x="57" y="25"/>
                  </a:lnTo>
                  <a:lnTo>
                    <a:pt x="57" y="29"/>
                  </a:lnTo>
                  <a:lnTo>
                    <a:pt x="57" y="32"/>
                  </a:lnTo>
                  <a:lnTo>
                    <a:pt x="57" y="34"/>
                  </a:lnTo>
                  <a:lnTo>
                    <a:pt x="57" y="38"/>
                  </a:lnTo>
                  <a:lnTo>
                    <a:pt x="55" y="40"/>
                  </a:lnTo>
                  <a:lnTo>
                    <a:pt x="55" y="43"/>
                  </a:lnTo>
                  <a:lnTo>
                    <a:pt x="53" y="45"/>
                  </a:lnTo>
                  <a:lnTo>
                    <a:pt x="51" y="47"/>
                  </a:lnTo>
                  <a:lnTo>
                    <a:pt x="49" y="49"/>
                  </a:lnTo>
                  <a:lnTo>
                    <a:pt x="47" y="52"/>
                  </a:lnTo>
                  <a:lnTo>
                    <a:pt x="46" y="52"/>
                  </a:lnTo>
                  <a:lnTo>
                    <a:pt x="42" y="54"/>
                  </a:lnTo>
                  <a:lnTo>
                    <a:pt x="40" y="56"/>
                  </a:lnTo>
                  <a:lnTo>
                    <a:pt x="37" y="56"/>
                  </a:lnTo>
                  <a:lnTo>
                    <a:pt x="35" y="58"/>
                  </a:lnTo>
                  <a:lnTo>
                    <a:pt x="31" y="58"/>
                  </a:lnTo>
                  <a:lnTo>
                    <a:pt x="29" y="58"/>
                  </a:lnTo>
                  <a:lnTo>
                    <a:pt x="28" y="58"/>
                  </a:lnTo>
                  <a:lnTo>
                    <a:pt x="26" y="58"/>
                  </a:lnTo>
                  <a:lnTo>
                    <a:pt x="24" y="58"/>
                  </a:lnTo>
                  <a:lnTo>
                    <a:pt x="22" y="58"/>
                  </a:lnTo>
                  <a:lnTo>
                    <a:pt x="20" y="56"/>
                  </a:lnTo>
                  <a:lnTo>
                    <a:pt x="18" y="56"/>
                  </a:lnTo>
                  <a:lnTo>
                    <a:pt x="17" y="56"/>
                  </a:lnTo>
                  <a:lnTo>
                    <a:pt x="15" y="54"/>
                  </a:lnTo>
                  <a:lnTo>
                    <a:pt x="13" y="54"/>
                  </a:lnTo>
                  <a:lnTo>
                    <a:pt x="11" y="52"/>
                  </a:lnTo>
                  <a:lnTo>
                    <a:pt x="9" y="51"/>
                  </a:lnTo>
                  <a:lnTo>
                    <a:pt x="8" y="51"/>
                  </a:lnTo>
                  <a:lnTo>
                    <a:pt x="8" y="49"/>
                  </a:lnTo>
                  <a:lnTo>
                    <a:pt x="6" y="47"/>
                  </a:lnTo>
                  <a:lnTo>
                    <a:pt x="6" y="45"/>
                  </a:lnTo>
                  <a:lnTo>
                    <a:pt x="4" y="45"/>
                  </a:lnTo>
                  <a:lnTo>
                    <a:pt x="4" y="43"/>
                  </a:lnTo>
                  <a:lnTo>
                    <a:pt x="2" y="41"/>
                  </a:lnTo>
                  <a:lnTo>
                    <a:pt x="2" y="40"/>
                  </a:lnTo>
                  <a:lnTo>
                    <a:pt x="2" y="38"/>
                  </a:lnTo>
                  <a:lnTo>
                    <a:pt x="0" y="34"/>
                  </a:lnTo>
                  <a:lnTo>
                    <a:pt x="0" y="32"/>
                  </a:lnTo>
                  <a:lnTo>
                    <a:pt x="0" y="31"/>
                  </a:lnTo>
                  <a:lnTo>
                    <a:pt x="0" y="29"/>
                  </a:lnTo>
                  <a:close/>
                  <a:moveTo>
                    <a:pt x="15" y="29"/>
                  </a:moveTo>
                  <a:lnTo>
                    <a:pt x="15" y="31"/>
                  </a:lnTo>
                  <a:lnTo>
                    <a:pt x="15" y="32"/>
                  </a:lnTo>
                  <a:lnTo>
                    <a:pt x="17" y="34"/>
                  </a:lnTo>
                  <a:lnTo>
                    <a:pt x="17" y="36"/>
                  </a:lnTo>
                  <a:lnTo>
                    <a:pt x="17" y="38"/>
                  </a:lnTo>
                  <a:lnTo>
                    <a:pt x="17" y="40"/>
                  </a:lnTo>
                  <a:lnTo>
                    <a:pt x="18" y="40"/>
                  </a:lnTo>
                  <a:lnTo>
                    <a:pt x="18" y="41"/>
                  </a:lnTo>
                  <a:lnTo>
                    <a:pt x="20" y="43"/>
                  </a:lnTo>
                  <a:lnTo>
                    <a:pt x="22" y="43"/>
                  </a:lnTo>
                  <a:lnTo>
                    <a:pt x="22" y="45"/>
                  </a:lnTo>
                  <a:lnTo>
                    <a:pt x="24" y="45"/>
                  </a:lnTo>
                  <a:lnTo>
                    <a:pt x="24" y="45"/>
                  </a:lnTo>
                  <a:lnTo>
                    <a:pt x="26" y="45"/>
                  </a:lnTo>
                  <a:lnTo>
                    <a:pt x="28" y="45"/>
                  </a:lnTo>
                  <a:lnTo>
                    <a:pt x="29" y="45"/>
                  </a:lnTo>
                  <a:lnTo>
                    <a:pt x="29" y="45"/>
                  </a:lnTo>
                  <a:lnTo>
                    <a:pt x="31" y="45"/>
                  </a:lnTo>
                  <a:lnTo>
                    <a:pt x="33" y="45"/>
                  </a:lnTo>
                  <a:lnTo>
                    <a:pt x="35" y="45"/>
                  </a:lnTo>
                  <a:lnTo>
                    <a:pt x="35" y="45"/>
                  </a:lnTo>
                  <a:lnTo>
                    <a:pt x="37" y="43"/>
                  </a:lnTo>
                  <a:lnTo>
                    <a:pt x="37" y="43"/>
                  </a:lnTo>
                  <a:lnTo>
                    <a:pt x="38" y="41"/>
                  </a:lnTo>
                  <a:lnTo>
                    <a:pt x="38" y="40"/>
                  </a:lnTo>
                  <a:lnTo>
                    <a:pt x="40" y="40"/>
                  </a:lnTo>
                  <a:lnTo>
                    <a:pt x="40" y="38"/>
                  </a:lnTo>
                  <a:lnTo>
                    <a:pt x="42" y="36"/>
                  </a:lnTo>
                  <a:lnTo>
                    <a:pt x="42" y="34"/>
                  </a:lnTo>
                  <a:lnTo>
                    <a:pt x="42" y="32"/>
                  </a:lnTo>
                  <a:lnTo>
                    <a:pt x="42" y="31"/>
                  </a:lnTo>
                  <a:lnTo>
                    <a:pt x="42" y="29"/>
                  </a:lnTo>
                  <a:lnTo>
                    <a:pt x="42" y="27"/>
                  </a:lnTo>
                  <a:lnTo>
                    <a:pt x="42" y="25"/>
                  </a:lnTo>
                  <a:lnTo>
                    <a:pt x="42" y="23"/>
                  </a:lnTo>
                  <a:lnTo>
                    <a:pt x="42" y="21"/>
                  </a:lnTo>
                  <a:lnTo>
                    <a:pt x="40" y="20"/>
                  </a:lnTo>
                  <a:lnTo>
                    <a:pt x="40" y="20"/>
                  </a:lnTo>
                  <a:lnTo>
                    <a:pt x="38" y="18"/>
                  </a:lnTo>
                  <a:lnTo>
                    <a:pt x="38" y="16"/>
                  </a:lnTo>
                  <a:lnTo>
                    <a:pt x="37" y="16"/>
                  </a:lnTo>
                  <a:lnTo>
                    <a:pt x="37" y="14"/>
                  </a:lnTo>
                  <a:lnTo>
                    <a:pt x="35" y="14"/>
                  </a:lnTo>
                  <a:lnTo>
                    <a:pt x="35" y="12"/>
                  </a:lnTo>
                  <a:lnTo>
                    <a:pt x="33" y="12"/>
                  </a:lnTo>
                  <a:lnTo>
                    <a:pt x="31" y="12"/>
                  </a:lnTo>
                  <a:lnTo>
                    <a:pt x="29" y="12"/>
                  </a:lnTo>
                  <a:lnTo>
                    <a:pt x="29" y="12"/>
                  </a:lnTo>
                  <a:lnTo>
                    <a:pt x="28" y="12"/>
                  </a:lnTo>
                  <a:lnTo>
                    <a:pt x="26" y="12"/>
                  </a:lnTo>
                  <a:lnTo>
                    <a:pt x="24" y="12"/>
                  </a:lnTo>
                  <a:lnTo>
                    <a:pt x="24" y="12"/>
                  </a:lnTo>
                  <a:lnTo>
                    <a:pt x="22" y="14"/>
                  </a:lnTo>
                  <a:lnTo>
                    <a:pt x="22" y="14"/>
                  </a:lnTo>
                  <a:lnTo>
                    <a:pt x="20" y="16"/>
                  </a:lnTo>
                  <a:lnTo>
                    <a:pt x="18" y="16"/>
                  </a:lnTo>
                  <a:lnTo>
                    <a:pt x="18" y="18"/>
                  </a:lnTo>
                  <a:lnTo>
                    <a:pt x="17" y="20"/>
                  </a:lnTo>
                  <a:lnTo>
                    <a:pt x="17" y="20"/>
                  </a:lnTo>
                  <a:lnTo>
                    <a:pt x="17" y="21"/>
                  </a:lnTo>
                  <a:lnTo>
                    <a:pt x="17" y="23"/>
                  </a:lnTo>
                  <a:lnTo>
                    <a:pt x="15" y="25"/>
                  </a:lnTo>
                  <a:lnTo>
                    <a:pt x="15" y="27"/>
                  </a:lnTo>
                  <a:lnTo>
                    <a:pt x="15"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05" name="Freeform 193">
              <a:extLst>
                <a:ext uri="{FF2B5EF4-FFF2-40B4-BE49-F238E27FC236}">
                  <a16:creationId xmlns:a16="http://schemas.microsoft.com/office/drawing/2014/main" id="{C79C66ED-F400-440E-8C4A-F3EAC331174D}"/>
                </a:ext>
              </a:extLst>
            </p:cNvPr>
            <p:cNvSpPr>
              <a:spLocks/>
            </p:cNvSpPr>
            <p:nvPr/>
          </p:nvSpPr>
          <p:spPr bwMode="auto">
            <a:xfrm>
              <a:off x="4640" y="2167"/>
              <a:ext cx="18" cy="28"/>
            </a:xfrm>
            <a:custGeom>
              <a:avLst/>
              <a:gdLst>
                <a:gd name="T0" fmla="*/ 15 w 37"/>
                <a:gd name="T1" fmla="*/ 56 h 56"/>
                <a:gd name="T2" fmla="*/ 0 w 37"/>
                <a:gd name="T3" fmla="*/ 56 h 56"/>
                <a:gd name="T4" fmla="*/ 0 w 37"/>
                <a:gd name="T5" fmla="*/ 2 h 56"/>
                <a:gd name="T6" fmla="*/ 15 w 37"/>
                <a:gd name="T7" fmla="*/ 2 h 56"/>
                <a:gd name="T8" fmla="*/ 15 w 37"/>
                <a:gd name="T9" fmla="*/ 9 h 56"/>
                <a:gd name="T10" fmla="*/ 15 w 37"/>
                <a:gd name="T11" fmla="*/ 9 h 56"/>
                <a:gd name="T12" fmla="*/ 17 w 37"/>
                <a:gd name="T13" fmla="*/ 7 h 56"/>
                <a:gd name="T14" fmla="*/ 17 w 37"/>
                <a:gd name="T15" fmla="*/ 5 h 56"/>
                <a:gd name="T16" fmla="*/ 17 w 37"/>
                <a:gd name="T17" fmla="*/ 5 h 56"/>
                <a:gd name="T18" fmla="*/ 19 w 37"/>
                <a:gd name="T19" fmla="*/ 3 h 56"/>
                <a:gd name="T20" fmla="*/ 19 w 37"/>
                <a:gd name="T21" fmla="*/ 3 h 56"/>
                <a:gd name="T22" fmla="*/ 20 w 37"/>
                <a:gd name="T23" fmla="*/ 3 h 56"/>
                <a:gd name="T24" fmla="*/ 20 w 37"/>
                <a:gd name="T25" fmla="*/ 2 h 56"/>
                <a:gd name="T26" fmla="*/ 20 w 37"/>
                <a:gd name="T27" fmla="*/ 2 h 56"/>
                <a:gd name="T28" fmla="*/ 22 w 37"/>
                <a:gd name="T29" fmla="*/ 2 h 56"/>
                <a:gd name="T30" fmla="*/ 22 w 37"/>
                <a:gd name="T31" fmla="*/ 2 h 56"/>
                <a:gd name="T32" fmla="*/ 24 w 37"/>
                <a:gd name="T33" fmla="*/ 2 h 56"/>
                <a:gd name="T34" fmla="*/ 24 w 37"/>
                <a:gd name="T35" fmla="*/ 0 h 56"/>
                <a:gd name="T36" fmla="*/ 26 w 37"/>
                <a:gd name="T37" fmla="*/ 0 h 56"/>
                <a:gd name="T38" fmla="*/ 26 w 37"/>
                <a:gd name="T39" fmla="*/ 0 h 56"/>
                <a:gd name="T40" fmla="*/ 28 w 37"/>
                <a:gd name="T41" fmla="*/ 0 h 56"/>
                <a:gd name="T42" fmla="*/ 28 w 37"/>
                <a:gd name="T43" fmla="*/ 0 h 56"/>
                <a:gd name="T44" fmla="*/ 29 w 37"/>
                <a:gd name="T45" fmla="*/ 0 h 56"/>
                <a:gd name="T46" fmla="*/ 31 w 37"/>
                <a:gd name="T47" fmla="*/ 2 h 56"/>
                <a:gd name="T48" fmla="*/ 31 w 37"/>
                <a:gd name="T49" fmla="*/ 2 h 56"/>
                <a:gd name="T50" fmla="*/ 33 w 37"/>
                <a:gd name="T51" fmla="*/ 2 h 56"/>
                <a:gd name="T52" fmla="*/ 35 w 37"/>
                <a:gd name="T53" fmla="*/ 2 h 56"/>
                <a:gd name="T54" fmla="*/ 35 w 37"/>
                <a:gd name="T55" fmla="*/ 2 h 56"/>
                <a:gd name="T56" fmla="*/ 37 w 37"/>
                <a:gd name="T57" fmla="*/ 3 h 56"/>
                <a:gd name="T58" fmla="*/ 31 w 37"/>
                <a:gd name="T59" fmla="*/ 16 h 56"/>
                <a:gd name="T60" fmla="*/ 31 w 37"/>
                <a:gd name="T61" fmla="*/ 16 h 56"/>
                <a:gd name="T62" fmla="*/ 29 w 37"/>
                <a:gd name="T63" fmla="*/ 14 h 56"/>
                <a:gd name="T64" fmla="*/ 29 w 37"/>
                <a:gd name="T65" fmla="*/ 14 h 56"/>
                <a:gd name="T66" fmla="*/ 28 w 37"/>
                <a:gd name="T67" fmla="*/ 14 h 56"/>
                <a:gd name="T68" fmla="*/ 28 w 37"/>
                <a:gd name="T69" fmla="*/ 14 h 56"/>
                <a:gd name="T70" fmla="*/ 26 w 37"/>
                <a:gd name="T71" fmla="*/ 14 h 56"/>
                <a:gd name="T72" fmla="*/ 26 w 37"/>
                <a:gd name="T73" fmla="*/ 14 h 56"/>
                <a:gd name="T74" fmla="*/ 26 w 37"/>
                <a:gd name="T75" fmla="*/ 14 h 56"/>
                <a:gd name="T76" fmla="*/ 24 w 37"/>
                <a:gd name="T77" fmla="*/ 14 h 56"/>
                <a:gd name="T78" fmla="*/ 24 w 37"/>
                <a:gd name="T79" fmla="*/ 14 h 56"/>
                <a:gd name="T80" fmla="*/ 22 w 37"/>
                <a:gd name="T81" fmla="*/ 14 h 56"/>
                <a:gd name="T82" fmla="*/ 22 w 37"/>
                <a:gd name="T83" fmla="*/ 14 h 56"/>
                <a:gd name="T84" fmla="*/ 22 w 37"/>
                <a:gd name="T85" fmla="*/ 14 h 56"/>
                <a:gd name="T86" fmla="*/ 20 w 37"/>
                <a:gd name="T87" fmla="*/ 14 h 56"/>
                <a:gd name="T88" fmla="*/ 20 w 37"/>
                <a:gd name="T89" fmla="*/ 14 h 56"/>
                <a:gd name="T90" fmla="*/ 20 w 37"/>
                <a:gd name="T91" fmla="*/ 14 h 56"/>
                <a:gd name="T92" fmla="*/ 19 w 37"/>
                <a:gd name="T93" fmla="*/ 16 h 56"/>
                <a:gd name="T94" fmla="*/ 19 w 37"/>
                <a:gd name="T95" fmla="*/ 16 h 56"/>
                <a:gd name="T96" fmla="*/ 19 w 37"/>
                <a:gd name="T97" fmla="*/ 16 h 56"/>
                <a:gd name="T98" fmla="*/ 19 w 37"/>
                <a:gd name="T99" fmla="*/ 18 h 56"/>
                <a:gd name="T100" fmla="*/ 17 w 37"/>
                <a:gd name="T101" fmla="*/ 18 h 56"/>
                <a:gd name="T102" fmla="*/ 17 w 37"/>
                <a:gd name="T103" fmla="*/ 20 h 56"/>
                <a:gd name="T104" fmla="*/ 17 w 37"/>
                <a:gd name="T105" fmla="*/ 20 h 56"/>
                <a:gd name="T106" fmla="*/ 17 w 37"/>
                <a:gd name="T107" fmla="*/ 21 h 56"/>
                <a:gd name="T108" fmla="*/ 17 w 37"/>
                <a:gd name="T109" fmla="*/ 21 h 56"/>
                <a:gd name="T110" fmla="*/ 17 w 37"/>
                <a:gd name="T111" fmla="*/ 23 h 56"/>
                <a:gd name="T112" fmla="*/ 15 w 37"/>
                <a:gd name="T113" fmla="*/ 25 h 56"/>
                <a:gd name="T114" fmla="*/ 15 w 37"/>
                <a:gd name="T115" fmla="*/ 29 h 56"/>
                <a:gd name="T116" fmla="*/ 15 w 37"/>
                <a:gd name="T117" fmla="*/ 31 h 56"/>
                <a:gd name="T118" fmla="*/ 15 w 37"/>
                <a:gd name="T119" fmla="*/ 32 h 56"/>
                <a:gd name="T120" fmla="*/ 15 w 37"/>
                <a:gd name="T121" fmla="*/ 36 h 56"/>
                <a:gd name="T122" fmla="*/ 15 w 37"/>
                <a:gd name="T123" fmla="*/ 40 h 56"/>
                <a:gd name="T124" fmla="*/ 15 w 37"/>
                <a:gd name="T125"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 h="56">
                  <a:moveTo>
                    <a:pt x="15" y="56"/>
                  </a:moveTo>
                  <a:lnTo>
                    <a:pt x="0" y="56"/>
                  </a:lnTo>
                  <a:lnTo>
                    <a:pt x="0" y="2"/>
                  </a:lnTo>
                  <a:lnTo>
                    <a:pt x="15" y="2"/>
                  </a:lnTo>
                  <a:lnTo>
                    <a:pt x="15" y="9"/>
                  </a:lnTo>
                  <a:lnTo>
                    <a:pt x="15" y="9"/>
                  </a:lnTo>
                  <a:lnTo>
                    <a:pt x="17" y="7"/>
                  </a:lnTo>
                  <a:lnTo>
                    <a:pt x="17" y="5"/>
                  </a:lnTo>
                  <a:lnTo>
                    <a:pt x="17" y="5"/>
                  </a:lnTo>
                  <a:lnTo>
                    <a:pt x="19" y="3"/>
                  </a:lnTo>
                  <a:lnTo>
                    <a:pt x="19" y="3"/>
                  </a:lnTo>
                  <a:lnTo>
                    <a:pt x="20" y="3"/>
                  </a:lnTo>
                  <a:lnTo>
                    <a:pt x="20" y="2"/>
                  </a:lnTo>
                  <a:lnTo>
                    <a:pt x="20" y="2"/>
                  </a:lnTo>
                  <a:lnTo>
                    <a:pt x="22" y="2"/>
                  </a:lnTo>
                  <a:lnTo>
                    <a:pt x="22" y="2"/>
                  </a:lnTo>
                  <a:lnTo>
                    <a:pt x="24" y="2"/>
                  </a:lnTo>
                  <a:lnTo>
                    <a:pt x="24" y="0"/>
                  </a:lnTo>
                  <a:lnTo>
                    <a:pt x="26" y="0"/>
                  </a:lnTo>
                  <a:lnTo>
                    <a:pt x="26" y="0"/>
                  </a:lnTo>
                  <a:lnTo>
                    <a:pt x="28" y="0"/>
                  </a:lnTo>
                  <a:lnTo>
                    <a:pt x="28" y="0"/>
                  </a:lnTo>
                  <a:lnTo>
                    <a:pt x="29" y="0"/>
                  </a:lnTo>
                  <a:lnTo>
                    <a:pt x="31" y="2"/>
                  </a:lnTo>
                  <a:lnTo>
                    <a:pt x="31" y="2"/>
                  </a:lnTo>
                  <a:lnTo>
                    <a:pt x="33" y="2"/>
                  </a:lnTo>
                  <a:lnTo>
                    <a:pt x="35" y="2"/>
                  </a:lnTo>
                  <a:lnTo>
                    <a:pt x="35" y="2"/>
                  </a:lnTo>
                  <a:lnTo>
                    <a:pt x="37" y="3"/>
                  </a:lnTo>
                  <a:lnTo>
                    <a:pt x="31" y="16"/>
                  </a:lnTo>
                  <a:lnTo>
                    <a:pt x="31" y="16"/>
                  </a:lnTo>
                  <a:lnTo>
                    <a:pt x="29" y="14"/>
                  </a:lnTo>
                  <a:lnTo>
                    <a:pt x="29" y="14"/>
                  </a:lnTo>
                  <a:lnTo>
                    <a:pt x="28" y="14"/>
                  </a:lnTo>
                  <a:lnTo>
                    <a:pt x="28" y="14"/>
                  </a:lnTo>
                  <a:lnTo>
                    <a:pt x="26" y="14"/>
                  </a:lnTo>
                  <a:lnTo>
                    <a:pt x="26" y="14"/>
                  </a:lnTo>
                  <a:lnTo>
                    <a:pt x="26" y="14"/>
                  </a:lnTo>
                  <a:lnTo>
                    <a:pt x="24" y="14"/>
                  </a:lnTo>
                  <a:lnTo>
                    <a:pt x="24" y="14"/>
                  </a:lnTo>
                  <a:lnTo>
                    <a:pt x="22" y="14"/>
                  </a:lnTo>
                  <a:lnTo>
                    <a:pt x="22" y="14"/>
                  </a:lnTo>
                  <a:lnTo>
                    <a:pt x="22" y="14"/>
                  </a:lnTo>
                  <a:lnTo>
                    <a:pt x="20" y="14"/>
                  </a:lnTo>
                  <a:lnTo>
                    <a:pt x="20" y="14"/>
                  </a:lnTo>
                  <a:lnTo>
                    <a:pt x="20" y="14"/>
                  </a:lnTo>
                  <a:lnTo>
                    <a:pt x="19" y="16"/>
                  </a:lnTo>
                  <a:lnTo>
                    <a:pt x="19" y="16"/>
                  </a:lnTo>
                  <a:lnTo>
                    <a:pt x="19" y="16"/>
                  </a:lnTo>
                  <a:lnTo>
                    <a:pt x="19" y="18"/>
                  </a:lnTo>
                  <a:lnTo>
                    <a:pt x="17" y="18"/>
                  </a:lnTo>
                  <a:lnTo>
                    <a:pt x="17" y="20"/>
                  </a:lnTo>
                  <a:lnTo>
                    <a:pt x="17" y="20"/>
                  </a:lnTo>
                  <a:lnTo>
                    <a:pt x="17" y="21"/>
                  </a:lnTo>
                  <a:lnTo>
                    <a:pt x="17" y="21"/>
                  </a:lnTo>
                  <a:lnTo>
                    <a:pt x="17" y="23"/>
                  </a:lnTo>
                  <a:lnTo>
                    <a:pt x="15" y="25"/>
                  </a:lnTo>
                  <a:lnTo>
                    <a:pt x="15" y="29"/>
                  </a:lnTo>
                  <a:lnTo>
                    <a:pt x="15" y="31"/>
                  </a:lnTo>
                  <a:lnTo>
                    <a:pt x="15" y="32"/>
                  </a:lnTo>
                  <a:lnTo>
                    <a:pt x="15" y="36"/>
                  </a:lnTo>
                  <a:lnTo>
                    <a:pt x="15" y="40"/>
                  </a:lnTo>
                  <a:lnTo>
                    <a:pt x="15"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06" name="Freeform 194">
              <a:extLst>
                <a:ext uri="{FF2B5EF4-FFF2-40B4-BE49-F238E27FC236}">
                  <a16:creationId xmlns:a16="http://schemas.microsoft.com/office/drawing/2014/main" id="{625D3216-3729-47D8-AA25-42B0A5C77EDF}"/>
                </a:ext>
              </a:extLst>
            </p:cNvPr>
            <p:cNvSpPr>
              <a:spLocks noEditPoints="1"/>
            </p:cNvSpPr>
            <p:nvPr/>
          </p:nvSpPr>
          <p:spPr bwMode="auto">
            <a:xfrm>
              <a:off x="4435" y="2217"/>
              <a:ext cx="33" cy="37"/>
            </a:xfrm>
            <a:custGeom>
              <a:avLst/>
              <a:gdLst>
                <a:gd name="T0" fmla="*/ 31 w 67"/>
                <a:gd name="T1" fmla="*/ 0 h 74"/>
                <a:gd name="T2" fmla="*/ 40 w 67"/>
                <a:gd name="T3" fmla="*/ 0 h 74"/>
                <a:gd name="T4" fmla="*/ 46 w 67"/>
                <a:gd name="T5" fmla="*/ 0 h 74"/>
                <a:gd name="T6" fmla="*/ 51 w 67"/>
                <a:gd name="T7" fmla="*/ 1 h 74"/>
                <a:gd name="T8" fmla="*/ 55 w 67"/>
                <a:gd name="T9" fmla="*/ 3 h 74"/>
                <a:gd name="T10" fmla="*/ 58 w 67"/>
                <a:gd name="T11" fmla="*/ 7 h 74"/>
                <a:gd name="T12" fmla="*/ 60 w 67"/>
                <a:gd name="T13" fmla="*/ 10 h 74"/>
                <a:gd name="T14" fmla="*/ 62 w 67"/>
                <a:gd name="T15" fmla="*/ 16 h 74"/>
                <a:gd name="T16" fmla="*/ 62 w 67"/>
                <a:gd name="T17" fmla="*/ 19 h 74"/>
                <a:gd name="T18" fmla="*/ 60 w 67"/>
                <a:gd name="T19" fmla="*/ 27 h 74"/>
                <a:gd name="T20" fmla="*/ 58 w 67"/>
                <a:gd name="T21" fmla="*/ 32 h 74"/>
                <a:gd name="T22" fmla="*/ 55 w 67"/>
                <a:gd name="T23" fmla="*/ 36 h 74"/>
                <a:gd name="T24" fmla="*/ 51 w 67"/>
                <a:gd name="T25" fmla="*/ 39 h 74"/>
                <a:gd name="T26" fmla="*/ 44 w 67"/>
                <a:gd name="T27" fmla="*/ 41 h 74"/>
                <a:gd name="T28" fmla="*/ 44 w 67"/>
                <a:gd name="T29" fmla="*/ 43 h 74"/>
                <a:gd name="T30" fmla="*/ 47 w 67"/>
                <a:gd name="T31" fmla="*/ 45 h 74"/>
                <a:gd name="T32" fmla="*/ 49 w 67"/>
                <a:gd name="T33" fmla="*/ 49 h 74"/>
                <a:gd name="T34" fmla="*/ 53 w 67"/>
                <a:gd name="T35" fmla="*/ 50 h 74"/>
                <a:gd name="T36" fmla="*/ 57 w 67"/>
                <a:gd name="T37" fmla="*/ 56 h 74"/>
                <a:gd name="T38" fmla="*/ 67 w 67"/>
                <a:gd name="T39" fmla="*/ 74 h 74"/>
                <a:gd name="T40" fmla="*/ 37 w 67"/>
                <a:gd name="T41" fmla="*/ 56 h 74"/>
                <a:gd name="T42" fmla="*/ 33 w 67"/>
                <a:gd name="T43" fmla="*/ 50 h 74"/>
                <a:gd name="T44" fmla="*/ 31 w 67"/>
                <a:gd name="T45" fmla="*/ 49 h 74"/>
                <a:gd name="T46" fmla="*/ 29 w 67"/>
                <a:gd name="T47" fmla="*/ 47 h 74"/>
                <a:gd name="T48" fmla="*/ 27 w 67"/>
                <a:gd name="T49" fmla="*/ 45 h 74"/>
                <a:gd name="T50" fmla="*/ 26 w 67"/>
                <a:gd name="T51" fmla="*/ 45 h 74"/>
                <a:gd name="T52" fmla="*/ 24 w 67"/>
                <a:gd name="T53" fmla="*/ 43 h 74"/>
                <a:gd name="T54" fmla="*/ 20 w 67"/>
                <a:gd name="T55" fmla="*/ 43 h 74"/>
                <a:gd name="T56" fmla="*/ 15 w 67"/>
                <a:gd name="T57" fmla="*/ 43 h 74"/>
                <a:gd name="T58" fmla="*/ 15 w 67"/>
                <a:gd name="T59" fmla="*/ 30 h 74"/>
                <a:gd name="T60" fmla="*/ 31 w 67"/>
                <a:gd name="T61" fmla="*/ 30 h 74"/>
                <a:gd name="T62" fmla="*/ 37 w 67"/>
                <a:gd name="T63" fmla="*/ 30 h 74"/>
                <a:gd name="T64" fmla="*/ 40 w 67"/>
                <a:gd name="T65" fmla="*/ 30 h 74"/>
                <a:gd name="T66" fmla="*/ 42 w 67"/>
                <a:gd name="T67" fmla="*/ 29 h 74"/>
                <a:gd name="T68" fmla="*/ 44 w 67"/>
                <a:gd name="T69" fmla="*/ 29 h 74"/>
                <a:gd name="T70" fmla="*/ 46 w 67"/>
                <a:gd name="T71" fmla="*/ 27 h 74"/>
                <a:gd name="T72" fmla="*/ 46 w 67"/>
                <a:gd name="T73" fmla="*/ 25 h 74"/>
                <a:gd name="T74" fmla="*/ 46 w 67"/>
                <a:gd name="T75" fmla="*/ 21 h 74"/>
                <a:gd name="T76" fmla="*/ 46 w 67"/>
                <a:gd name="T77" fmla="*/ 19 h 74"/>
                <a:gd name="T78" fmla="*/ 46 w 67"/>
                <a:gd name="T79" fmla="*/ 18 h 74"/>
                <a:gd name="T80" fmla="*/ 44 w 67"/>
                <a:gd name="T81" fmla="*/ 16 h 74"/>
                <a:gd name="T82" fmla="*/ 42 w 67"/>
                <a:gd name="T83" fmla="*/ 14 h 74"/>
                <a:gd name="T84" fmla="*/ 40 w 67"/>
                <a:gd name="T85" fmla="*/ 12 h 74"/>
                <a:gd name="T86" fmla="*/ 38 w 67"/>
                <a:gd name="T87" fmla="*/ 12 h 74"/>
                <a:gd name="T88" fmla="*/ 35 w 67"/>
                <a:gd name="T89" fmla="*/ 12 h 74"/>
                <a:gd name="T90" fmla="*/ 29 w 67"/>
                <a:gd name="T91" fmla="*/ 12 h 74"/>
                <a:gd name="T92" fmla="*/ 15 w 67"/>
                <a:gd name="T93" fmla="*/ 3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7" h="74">
                  <a:moveTo>
                    <a:pt x="0" y="74"/>
                  </a:moveTo>
                  <a:lnTo>
                    <a:pt x="0" y="0"/>
                  </a:lnTo>
                  <a:lnTo>
                    <a:pt x="31" y="0"/>
                  </a:lnTo>
                  <a:lnTo>
                    <a:pt x="35" y="0"/>
                  </a:lnTo>
                  <a:lnTo>
                    <a:pt x="38" y="0"/>
                  </a:lnTo>
                  <a:lnTo>
                    <a:pt x="40" y="0"/>
                  </a:lnTo>
                  <a:lnTo>
                    <a:pt x="42" y="0"/>
                  </a:lnTo>
                  <a:lnTo>
                    <a:pt x="44" y="0"/>
                  </a:lnTo>
                  <a:lnTo>
                    <a:pt x="46" y="0"/>
                  </a:lnTo>
                  <a:lnTo>
                    <a:pt x="47" y="1"/>
                  </a:lnTo>
                  <a:lnTo>
                    <a:pt x="49" y="1"/>
                  </a:lnTo>
                  <a:lnTo>
                    <a:pt x="51" y="1"/>
                  </a:lnTo>
                  <a:lnTo>
                    <a:pt x="53" y="3"/>
                  </a:lnTo>
                  <a:lnTo>
                    <a:pt x="53" y="3"/>
                  </a:lnTo>
                  <a:lnTo>
                    <a:pt x="55" y="3"/>
                  </a:lnTo>
                  <a:lnTo>
                    <a:pt x="55" y="5"/>
                  </a:lnTo>
                  <a:lnTo>
                    <a:pt x="57" y="7"/>
                  </a:lnTo>
                  <a:lnTo>
                    <a:pt x="58" y="7"/>
                  </a:lnTo>
                  <a:lnTo>
                    <a:pt x="58" y="9"/>
                  </a:lnTo>
                  <a:lnTo>
                    <a:pt x="58" y="10"/>
                  </a:lnTo>
                  <a:lnTo>
                    <a:pt x="60" y="10"/>
                  </a:lnTo>
                  <a:lnTo>
                    <a:pt x="60" y="12"/>
                  </a:lnTo>
                  <a:lnTo>
                    <a:pt x="60" y="14"/>
                  </a:lnTo>
                  <a:lnTo>
                    <a:pt x="62" y="16"/>
                  </a:lnTo>
                  <a:lnTo>
                    <a:pt x="62" y="18"/>
                  </a:lnTo>
                  <a:lnTo>
                    <a:pt x="62" y="19"/>
                  </a:lnTo>
                  <a:lnTo>
                    <a:pt x="62" y="19"/>
                  </a:lnTo>
                  <a:lnTo>
                    <a:pt x="62" y="23"/>
                  </a:lnTo>
                  <a:lnTo>
                    <a:pt x="62" y="25"/>
                  </a:lnTo>
                  <a:lnTo>
                    <a:pt x="60" y="27"/>
                  </a:lnTo>
                  <a:lnTo>
                    <a:pt x="60" y="29"/>
                  </a:lnTo>
                  <a:lnTo>
                    <a:pt x="60" y="30"/>
                  </a:lnTo>
                  <a:lnTo>
                    <a:pt x="58" y="32"/>
                  </a:lnTo>
                  <a:lnTo>
                    <a:pt x="58" y="32"/>
                  </a:lnTo>
                  <a:lnTo>
                    <a:pt x="57" y="34"/>
                  </a:lnTo>
                  <a:lnTo>
                    <a:pt x="55" y="36"/>
                  </a:lnTo>
                  <a:lnTo>
                    <a:pt x="55" y="38"/>
                  </a:lnTo>
                  <a:lnTo>
                    <a:pt x="53" y="38"/>
                  </a:lnTo>
                  <a:lnTo>
                    <a:pt x="51" y="39"/>
                  </a:lnTo>
                  <a:lnTo>
                    <a:pt x="49" y="39"/>
                  </a:lnTo>
                  <a:lnTo>
                    <a:pt x="46" y="41"/>
                  </a:lnTo>
                  <a:lnTo>
                    <a:pt x="44" y="41"/>
                  </a:lnTo>
                  <a:lnTo>
                    <a:pt x="42" y="41"/>
                  </a:lnTo>
                  <a:lnTo>
                    <a:pt x="42" y="41"/>
                  </a:lnTo>
                  <a:lnTo>
                    <a:pt x="44" y="43"/>
                  </a:lnTo>
                  <a:lnTo>
                    <a:pt x="46" y="43"/>
                  </a:lnTo>
                  <a:lnTo>
                    <a:pt x="46" y="45"/>
                  </a:lnTo>
                  <a:lnTo>
                    <a:pt x="47" y="45"/>
                  </a:lnTo>
                  <a:lnTo>
                    <a:pt x="47" y="47"/>
                  </a:lnTo>
                  <a:lnTo>
                    <a:pt x="49" y="47"/>
                  </a:lnTo>
                  <a:lnTo>
                    <a:pt x="49" y="49"/>
                  </a:lnTo>
                  <a:lnTo>
                    <a:pt x="51" y="49"/>
                  </a:lnTo>
                  <a:lnTo>
                    <a:pt x="51" y="50"/>
                  </a:lnTo>
                  <a:lnTo>
                    <a:pt x="53" y="50"/>
                  </a:lnTo>
                  <a:lnTo>
                    <a:pt x="53" y="52"/>
                  </a:lnTo>
                  <a:lnTo>
                    <a:pt x="55" y="54"/>
                  </a:lnTo>
                  <a:lnTo>
                    <a:pt x="57" y="56"/>
                  </a:lnTo>
                  <a:lnTo>
                    <a:pt x="57" y="58"/>
                  </a:lnTo>
                  <a:lnTo>
                    <a:pt x="58" y="59"/>
                  </a:lnTo>
                  <a:lnTo>
                    <a:pt x="67" y="74"/>
                  </a:lnTo>
                  <a:lnTo>
                    <a:pt x="49" y="74"/>
                  </a:lnTo>
                  <a:lnTo>
                    <a:pt x="38" y="58"/>
                  </a:lnTo>
                  <a:lnTo>
                    <a:pt x="37" y="56"/>
                  </a:lnTo>
                  <a:lnTo>
                    <a:pt x="37" y="54"/>
                  </a:lnTo>
                  <a:lnTo>
                    <a:pt x="35" y="52"/>
                  </a:lnTo>
                  <a:lnTo>
                    <a:pt x="33" y="50"/>
                  </a:lnTo>
                  <a:lnTo>
                    <a:pt x="33" y="50"/>
                  </a:lnTo>
                  <a:lnTo>
                    <a:pt x="31" y="49"/>
                  </a:lnTo>
                  <a:lnTo>
                    <a:pt x="31" y="49"/>
                  </a:lnTo>
                  <a:lnTo>
                    <a:pt x="31" y="47"/>
                  </a:lnTo>
                  <a:lnTo>
                    <a:pt x="29" y="47"/>
                  </a:lnTo>
                  <a:lnTo>
                    <a:pt x="29" y="47"/>
                  </a:lnTo>
                  <a:lnTo>
                    <a:pt x="29" y="45"/>
                  </a:lnTo>
                  <a:lnTo>
                    <a:pt x="27" y="45"/>
                  </a:lnTo>
                  <a:lnTo>
                    <a:pt x="27" y="45"/>
                  </a:lnTo>
                  <a:lnTo>
                    <a:pt x="27" y="45"/>
                  </a:lnTo>
                  <a:lnTo>
                    <a:pt x="26" y="45"/>
                  </a:lnTo>
                  <a:lnTo>
                    <a:pt x="26" y="45"/>
                  </a:lnTo>
                  <a:lnTo>
                    <a:pt x="26" y="43"/>
                  </a:lnTo>
                  <a:lnTo>
                    <a:pt x="24" y="43"/>
                  </a:lnTo>
                  <a:lnTo>
                    <a:pt x="24" y="43"/>
                  </a:lnTo>
                  <a:lnTo>
                    <a:pt x="22" y="43"/>
                  </a:lnTo>
                  <a:lnTo>
                    <a:pt x="22" y="43"/>
                  </a:lnTo>
                  <a:lnTo>
                    <a:pt x="20" y="43"/>
                  </a:lnTo>
                  <a:lnTo>
                    <a:pt x="20" y="43"/>
                  </a:lnTo>
                  <a:lnTo>
                    <a:pt x="18" y="43"/>
                  </a:lnTo>
                  <a:lnTo>
                    <a:pt x="15" y="43"/>
                  </a:lnTo>
                  <a:lnTo>
                    <a:pt x="15" y="74"/>
                  </a:lnTo>
                  <a:lnTo>
                    <a:pt x="0" y="74"/>
                  </a:lnTo>
                  <a:close/>
                  <a:moveTo>
                    <a:pt x="15" y="30"/>
                  </a:moveTo>
                  <a:lnTo>
                    <a:pt x="26" y="30"/>
                  </a:lnTo>
                  <a:lnTo>
                    <a:pt x="29" y="30"/>
                  </a:lnTo>
                  <a:lnTo>
                    <a:pt x="31" y="30"/>
                  </a:lnTo>
                  <a:lnTo>
                    <a:pt x="33" y="30"/>
                  </a:lnTo>
                  <a:lnTo>
                    <a:pt x="35" y="30"/>
                  </a:lnTo>
                  <a:lnTo>
                    <a:pt x="37" y="30"/>
                  </a:lnTo>
                  <a:lnTo>
                    <a:pt x="38" y="30"/>
                  </a:lnTo>
                  <a:lnTo>
                    <a:pt x="38" y="30"/>
                  </a:lnTo>
                  <a:lnTo>
                    <a:pt x="40" y="30"/>
                  </a:lnTo>
                  <a:lnTo>
                    <a:pt x="40" y="30"/>
                  </a:lnTo>
                  <a:lnTo>
                    <a:pt x="42" y="30"/>
                  </a:lnTo>
                  <a:lnTo>
                    <a:pt x="42" y="29"/>
                  </a:lnTo>
                  <a:lnTo>
                    <a:pt x="42" y="29"/>
                  </a:lnTo>
                  <a:lnTo>
                    <a:pt x="44" y="29"/>
                  </a:lnTo>
                  <a:lnTo>
                    <a:pt x="44" y="29"/>
                  </a:lnTo>
                  <a:lnTo>
                    <a:pt x="44" y="27"/>
                  </a:lnTo>
                  <a:lnTo>
                    <a:pt x="44" y="27"/>
                  </a:lnTo>
                  <a:lnTo>
                    <a:pt x="46" y="27"/>
                  </a:lnTo>
                  <a:lnTo>
                    <a:pt x="46" y="25"/>
                  </a:lnTo>
                  <a:lnTo>
                    <a:pt x="46" y="25"/>
                  </a:lnTo>
                  <a:lnTo>
                    <a:pt x="46" y="25"/>
                  </a:lnTo>
                  <a:lnTo>
                    <a:pt x="46" y="23"/>
                  </a:lnTo>
                  <a:lnTo>
                    <a:pt x="46" y="23"/>
                  </a:lnTo>
                  <a:lnTo>
                    <a:pt x="46" y="21"/>
                  </a:lnTo>
                  <a:lnTo>
                    <a:pt x="46" y="21"/>
                  </a:lnTo>
                  <a:lnTo>
                    <a:pt x="46" y="19"/>
                  </a:lnTo>
                  <a:lnTo>
                    <a:pt x="46" y="19"/>
                  </a:lnTo>
                  <a:lnTo>
                    <a:pt x="46" y="19"/>
                  </a:lnTo>
                  <a:lnTo>
                    <a:pt x="46" y="18"/>
                  </a:lnTo>
                  <a:lnTo>
                    <a:pt x="46" y="18"/>
                  </a:lnTo>
                  <a:lnTo>
                    <a:pt x="46" y="16"/>
                  </a:lnTo>
                  <a:lnTo>
                    <a:pt x="44" y="16"/>
                  </a:lnTo>
                  <a:lnTo>
                    <a:pt x="44" y="16"/>
                  </a:lnTo>
                  <a:lnTo>
                    <a:pt x="44" y="14"/>
                  </a:lnTo>
                  <a:lnTo>
                    <a:pt x="42" y="14"/>
                  </a:lnTo>
                  <a:lnTo>
                    <a:pt x="42" y="14"/>
                  </a:lnTo>
                  <a:lnTo>
                    <a:pt x="42" y="14"/>
                  </a:lnTo>
                  <a:lnTo>
                    <a:pt x="40" y="12"/>
                  </a:lnTo>
                  <a:lnTo>
                    <a:pt x="40" y="12"/>
                  </a:lnTo>
                  <a:lnTo>
                    <a:pt x="38" y="12"/>
                  </a:lnTo>
                  <a:lnTo>
                    <a:pt x="38" y="12"/>
                  </a:lnTo>
                  <a:lnTo>
                    <a:pt x="38" y="12"/>
                  </a:lnTo>
                  <a:lnTo>
                    <a:pt x="37" y="12"/>
                  </a:lnTo>
                  <a:lnTo>
                    <a:pt x="37" y="12"/>
                  </a:lnTo>
                  <a:lnTo>
                    <a:pt x="35" y="12"/>
                  </a:lnTo>
                  <a:lnTo>
                    <a:pt x="33" y="12"/>
                  </a:lnTo>
                  <a:lnTo>
                    <a:pt x="31" y="12"/>
                  </a:lnTo>
                  <a:lnTo>
                    <a:pt x="29" y="12"/>
                  </a:lnTo>
                  <a:lnTo>
                    <a:pt x="27" y="12"/>
                  </a:lnTo>
                  <a:lnTo>
                    <a:pt x="15" y="12"/>
                  </a:lnTo>
                  <a:lnTo>
                    <a:pt x="15"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07" name="Rectangle 195">
              <a:extLst>
                <a:ext uri="{FF2B5EF4-FFF2-40B4-BE49-F238E27FC236}">
                  <a16:creationId xmlns:a16="http://schemas.microsoft.com/office/drawing/2014/main" id="{D0D842B7-EC17-457A-A113-B1E211E49788}"/>
                </a:ext>
              </a:extLst>
            </p:cNvPr>
            <p:cNvSpPr>
              <a:spLocks noChangeArrowheads="1"/>
            </p:cNvSpPr>
            <p:nvPr/>
          </p:nvSpPr>
          <p:spPr bwMode="auto">
            <a:xfrm>
              <a:off x="4473" y="2217"/>
              <a:ext cx="7" cy="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41508" name="Freeform 196">
              <a:extLst>
                <a:ext uri="{FF2B5EF4-FFF2-40B4-BE49-F238E27FC236}">
                  <a16:creationId xmlns:a16="http://schemas.microsoft.com/office/drawing/2014/main" id="{A7686400-B7D9-4B1A-8A53-DBFC171B777F}"/>
                </a:ext>
              </a:extLst>
            </p:cNvPr>
            <p:cNvSpPr>
              <a:spLocks/>
            </p:cNvSpPr>
            <p:nvPr/>
          </p:nvSpPr>
          <p:spPr bwMode="auto">
            <a:xfrm>
              <a:off x="4484" y="2217"/>
              <a:ext cx="35" cy="37"/>
            </a:xfrm>
            <a:custGeom>
              <a:avLst/>
              <a:gdLst>
                <a:gd name="T0" fmla="*/ 28 w 71"/>
                <a:gd name="T1" fmla="*/ 74 h 74"/>
                <a:gd name="T2" fmla="*/ 0 w 71"/>
                <a:gd name="T3" fmla="*/ 0 h 74"/>
                <a:gd name="T4" fmla="*/ 17 w 71"/>
                <a:gd name="T5" fmla="*/ 0 h 74"/>
                <a:gd name="T6" fmla="*/ 35 w 71"/>
                <a:gd name="T7" fmla="*/ 56 h 74"/>
                <a:gd name="T8" fmla="*/ 55 w 71"/>
                <a:gd name="T9" fmla="*/ 0 h 74"/>
                <a:gd name="T10" fmla="*/ 71 w 71"/>
                <a:gd name="T11" fmla="*/ 0 h 74"/>
                <a:gd name="T12" fmla="*/ 44 w 71"/>
                <a:gd name="T13" fmla="*/ 74 h 74"/>
                <a:gd name="T14" fmla="*/ 28 w 71"/>
                <a:gd name="T15" fmla="*/ 74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74">
                  <a:moveTo>
                    <a:pt x="28" y="74"/>
                  </a:moveTo>
                  <a:lnTo>
                    <a:pt x="0" y="0"/>
                  </a:lnTo>
                  <a:lnTo>
                    <a:pt x="17" y="0"/>
                  </a:lnTo>
                  <a:lnTo>
                    <a:pt x="35" y="56"/>
                  </a:lnTo>
                  <a:lnTo>
                    <a:pt x="55" y="0"/>
                  </a:lnTo>
                  <a:lnTo>
                    <a:pt x="71" y="0"/>
                  </a:lnTo>
                  <a:lnTo>
                    <a:pt x="44" y="74"/>
                  </a:lnTo>
                  <a:lnTo>
                    <a:pt x="28"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09" name="Freeform 197">
              <a:extLst>
                <a:ext uri="{FF2B5EF4-FFF2-40B4-BE49-F238E27FC236}">
                  <a16:creationId xmlns:a16="http://schemas.microsoft.com/office/drawing/2014/main" id="{4C867D3E-5BB6-4A57-A384-4AD8D1D2F332}"/>
                </a:ext>
              </a:extLst>
            </p:cNvPr>
            <p:cNvSpPr>
              <a:spLocks/>
            </p:cNvSpPr>
            <p:nvPr/>
          </p:nvSpPr>
          <p:spPr bwMode="auto">
            <a:xfrm>
              <a:off x="4523" y="2217"/>
              <a:ext cx="29" cy="37"/>
            </a:xfrm>
            <a:custGeom>
              <a:avLst/>
              <a:gdLst>
                <a:gd name="T0" fmla="*/ 0 w 58"/>
                <a:gd name="T1" fmla="*/ 74 h 74"/>
                <a:gd name="T2" fmla="*/ 0 w 58"/>
                <a:gd name="T3" fmla="*/ 0 h 74"/>
                <a:gd name="T4" fmla="*/ 57 w 58"/>
                <a:gd name="T5" fmla="*/ 0 h 74"/>
                <a:gd name="T6" fmla="*/ 57 w 58"/>
                <a:gd name="T7" fmla="*/ 12 h 74"/>
                <a:gd name="T8" fmla="*/ 15 w 58"/>
                <a:gd name="T9" fmla="*/ 12 h 74"/>
                <a:gd name="T10" fmla="*/ 15 w 58"/>
                <a:gd name="T11" fmla="*/ 29 h 74"/>
                <a:gd name="T12" fmla="*/ 53 w 58"/>
                <a:gd name="T13" fmla="*/ 29 h 74"/>
                <a:gd name="T14" fmla="*/ 53 w 58"/>
                <a:gd name="T15" fmla="*/ 41 h 74"/>
                <a:gd name="T16" fmla="*/ 15 w 58"/>
                <a:gd name="T17" fmla="*/ 41 h 74"/>
                <a:gd name="T18" fmla="*/ 15 w 58"/>
                <a:gd name="T19" fmla="*/ 61 h 74"/>
                <a:gd name="T20" fmla="*/ 58 w 58"/>
                <a:gd name="T21" fmla="*/ 61 h 74"/>
                <a:gd name="T22" fmla="*/ 58 w 58"/>
                <a:gd name="T23" fmla="*/ 74 h 74"/>
                <a:gd name="T24" fmla="*/ 0 w 58"/>
                <a:gd name="T25"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74">
                  <a:moveTo>
                    <a:pt x="0" y="74"/>
                  </a:moveTo>
                  <a:lnTo>
                    <a:pt x="0" y="0"/>
                  </a:lnTo>
                  <a:lnTo>
                    <a:pt x="57" y="0"/>
                  </a:lnTo>
                  <a:lnTo>
                    <a:pt x="57" y="12"/>
                  </a:lnTo>
                  <a:lnTo>
                    <a:pt x="15" y="12"/>
                  </a:lnTo>
                  <a:lnTo>
                    <a:pt x="15" y="29"/>
                  </a:lnTo>
                  <a:lnTo>
                    <a:pt x="53" y="29"/>
                  </a:lnTo>
                  <a:lnTo>
                    <a:pt x="53" y="41"/>
                  </a:lnTo>
                  <a:lnTo>
                    <a:pt x="15" y="41"/>
                  </a:lnTo>
                  <a:lnTo>
                    <a:pt x="15" y="61"/>
                  </a:lnTo>
                  <a:lnTo>
                    <a:pt x="58" y="61"/>
                  </a:lnTo>
                  <a:lnTo>
                    <a:pt x="58" y="74"/>
                  </a:lnTo>
                  <a:lnTo>
                    <a:pt x="0"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10" name="Freeform 198">
              <a:extLst>
                <a:ext uri="{FF2B5EF4-FFF2-40B4-BE49-F238E27FC236}">
                  <a16:creationId xmlns:a16="http://schemas.microsoft.com/office/drawing/2014/main" id="{18547AC6-55D1-47D6-803A-5E2D484C0007}"/>
                </a:ext>
              </a:extLst>
            </p:cNvPr>
            <p:cNvSpPr>
              <a:spLocks noEditPoints="1"/>
            </p:cNvSpPr>
            <p:nvPr/>
          </p:nvSpPr>
          <p:spPr bwMode="auto">
            <a:xfrm>
              <a:off x="4558" y="2217"/>
              <a:ext cx="34" cy="37"/>
            </a:xfrm>
            <a:custGeom>
              <a:avLst/>
              <a:gdLst>
                <a:gd name="T0" fmla="*/ 33 w 67"/>
                <a:gd name="T1" fmla="*/ 0 h 74"/>
                <a:gd name="T2" fmla="*/ 40 w 67"/>
                <a:gd name="T3" fmla="*/ 0 h 74"/>
                <a:gd name="T4" fmla="*/ 47 w 67"/>
                <a:gd name="T5" fmla="*/ 0 h 74"/>
                <a:gd name="T6" fmla="*/ 51 w 67"/>
                <a:gd name="T7" fmla="*/ 1 h 74"/>
                <a:gd name="T8" fmla="*/ 55 w 67"/>
                <a:gd name="T9" fmla="*/ 3 h 74"/>
                <a:gd name="T10" fmla="*/ 58 w 67"/>
                <a:gd name="T11" fmla="*/ 7 h 74"/>
                <a:gd name="T12" fmla="*/ 60 w 67"/>
                <a:gd name="T13" fmla="*/ 10 h 74"/>
                <a:gd name="T14" fmla="*/ 62 w 67"/>
                <a:gd name="T15" fmla="*/ 16 h 74"/>
                <a:gd name="T16" fmla="*/ 62 w 67"/>
                <a:gd name="T17" fmla="*/ 19 h 74"/>
                <a:gd name="T18" fmla="*/ 62 w 67"/>
                <a:gd name="T19" fmla="*/ 27 h 74"/>
                <a:gd name="T20" fmla="*/ 60 w 67"/>
                <a:gd name="T21" fmla="*/ 32 h 74"/>
                <a:gd name="T22" fmla="*/ 56 w 67"/>
                <a:gd name="T23" fmla="*/ 36 h 74"/>
                <a:gd name="T24" fmla="*/ 51 w 67"/>
                <a:gd name="T25" fmla="*/ 39 h 74"/>
                <a:gd name="T26" fmla="*/ 44 w 67"/>
                <a:gd name="T27" fmla="*/ 41 h 74"/>
                <a:gd name="T28" fmla="*/ 44 w 67"/>
                <a:gd name="T29" fmla="*/ 43 h 74"/>
                <a:gd name="T30" fmla="*/ 47 w 67"/>
                <a:gd name="T31" fmla="*/ 45 h 74"/>
                <a:gd name="T32" fmla="*/ 51 w 67"/>
                <a:gd name="T33" fmla="*/ 49 h 74"/>
                <a:gd name="T34" fmla="*/ 53 w 67"/>
                <a:gd name="T35" fmla="*/ 50 h 74"/>
                <a:gd name="T36" fmla="*/ 56 w 67"/>
                <a:gd name="T37" fmla="*/ 56 h 74"/>
                <a:gd name="T38" fmla="*/ 67 w 67"/>
                <a:gd name="T39" fmla="*/ 74 h 74"/>
                <a:gd name="T40" fmla="*/ 36 w 67"/>
                <a:gd name="T41" fmla="*/ 56 h 74"/>
                <a:gd name="T42" fmla="*/ 35 w 67"/>
                <a:gd name="T43" fmla="*/ 50 h 74"/>
                <a:gd name="T44" fmla="*/ 31 w 67"/>
                <a:gd name="T45" fmla="*/ 49 h 74"/>
                <a:gd name="T46" fmla="*/ 29 w 67"/>
                <a:gd name="T47" fmla="*/ 47 h 74"/>
                <a:gd name="T48" fmla="*/ 27 w 67"/>
                <a:gd name="T49" fmla="*/ 45 h 74"/>
                <a:gd name="T50" fmla="*/ 26 w 67"/>
                <a:gd name="T51" fmla="*/ 45 h 74"/>
                <a:gd name="T52" fmla="*/ 24 w 67"/>
                <a:gd name="T53" fmla="*/ 43 h 74"/>
                <a:gd name="T54" fmla="*/ 20 w 67"/>
                <a:gd name="T55" fmla="*/ 43 h 74"/>
                <a:gd name="T56" fmla="*/ 15 w 67"/>
                <a:gd name="T57" fmla="*/ 43 h 74"/>
                <a:gd name="T58" fmla="*/ 15 w 67"/>
                <a:gd name="T59" fmla="*/ 30 h 74"/>
                <a:gd name="T60" fmla="*/ 31 w 67"/>
                <a:gd name="T61" fmla="*/ 30 h 74"/>
                <a:gd name="T62" fmla="*/ 36 w 67"/>
                <a:gd name="T63" fmla="*/ 30 h 74"/>
                <a:gd name="T64" fmla="*/ 40 w 67"/>
                <a:gd name="T65" fmla="*/ 30 h 74"/>
                <a:gd name="T66" fmla="*/ 42 w 67"/>
                <a:gd name="T67" fmla="*/ 29 h 74"/>
                <a:gd name="T68" fmla="*/ 44 w 67"/>
                <a:gd name="T69" fmla="*/ 29 h 74"/>
                <a:gd name="T70" fmla="*/ 45 w 67"/>
                <a:gd name="T71" fmla="*/ 27 h 74"/>
                <a:gd name="T72" fmla="*/ 45 w 67"/>
                <a:gd name="T73" fmla="*/ 25 h 74"/>
                <a:gd name="T74" fmla="*/ 45 w 67"/>
                <a:gd name="T75" fmla="*/ 21 h 74"/>
                <a:gd name="T76" fmla="*/ 45 w 67"/>
                <a:gd name="T77" fmla="*/ 19 h 74"/>
                <a:gd name="T78" fmla="*/ 45 w 67"/>
                <a:gd name="T79" fmla="*/ 18 h 74"/>
                <a:gd name="T80" fmla="*/ 44 w 67"/>
                <a:gd name="T81" fmla="*/ 16 h 74"/>
                <a:gd name="T82" fmla="*/ 42 w 67"/>
                <a:gd name="T83" fmla="*/ 14 h 74"/>
                <a:gd name="T84" fmla="*/ 40 w 67"/>
                <a:gd name="T85" fmla="*/ 12 h 74"/>
                <a:gd name="T86" fmla="*/ 38 w 67"/>
                <a:gd name="T87" fmla="*/ 12 h 74"/>
                <a:gd name="T88" fmla="*/ 35 w 67"/>
                <a:gd name="T89" fmla="*/ 12 h 74"/>
                <a:gd name="T90" fmla="*/ 29 w 67"/>
                <a:gd name="T91" fmla="*/ 12 h 74"/>
                <a:gd name="T92" fmla="*/ 15 w 67"/>
                <a:gd name="T93" fmla="*/ 3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7" h="74">
                  <a:moveTo>
                    <a:pt x="0" y="74"/>
                  </a:moveTo>
                  <a:lnTo>
                    <a:pt x="0" y="0"/>
                  </a:lnTo>
                  <a:lnTo>
                    <a:pt x="33" y="0"/>
                  </a:lnTo>
                  <a:lnTo>
                    <a:pt x="35" y="0"/>
                  </a:lnTo>
                  <a:lnTo>
                    <a:pt x="38" y="0"/>
                  </a:lnTo>
                  <a:lnTo>
                    <a:pt x="40" y="0"/>
                  </a:lnTo>
                  <a:lnTo>
                    <a:pt x="42" y="0"/>
                  </a:lnTo>
                  <a:lnTo>
                    <a:pt x="45" y="0"/>
                  </a:lnTo>
                  <a:lnTo>
                    <a:pt x="47" y="0"/>
                  </a:lnTo>
                  <a:lnTo>
                    <a:pt x="49" y="1"/>
                  </a:lnTo>
                  <a:lnTo>
                    <a:pt x="49" y="1"/>
                  </a:lnTo>
                  <a:lnTo>
                    <a:pt x="51" y="1"/>
                  </a:lnTo>
                  <a:lnTo>
                    <a:pt x="53" y="3"/>
                  </a:lnTo>
                  <a:lnTo>
                    <a:pt x="53" y="3"/>
                  </a:lnTo>
                  <a:lnTo>
                    <a:pt x="55" y="3"/>
                  </a:lnTo>
                  <a:lnTo>
                    <a:pt x="56" y="5"/>
                  </a:lnTo>
                  <a:lnTo>
                    <a:pt x="56" y="7"/>
                  </a:lnTo>
                  <a:lnTo>
                    <a:pt x="58" y="7"/>
                  </a:lnTo>
                  <a:lnTo>
                    <a:pt x="58" y="9"/>
                  </a:lnTo>
                  <a:lnTo>
                    <a:pt x="60" y="10"/>
                  </a:lnTo>
                  <a:lnTo>
                    <a:pt x="60" y="10"/>
                  </a:lnTo>
                  <a:lnTo>
                    <a:pt x="60" y="12"/>
                  </a:lnTo>
                  <a:lnTo>
                    <a:pt x="62" y="14"/>
                  </a:lnTo>
                  <a:lnTo>
                    <a:pt x="62" y="16"/>
                  </a:lnTo>
                  <a:lnTo>
                    <a:pt x="62" y="18"/>
                  </a:lnTo>
                  <a:lnTo>
                    <a:pt x="62" y="19"/>
                  </a:lnTo>
                  <a:lnTo>
                    <a:pt x="62" y="19"/>
                  </a:lnTo>
                  <a:lnTo>
                    <a:pt x="62" y="23"/>
                  </a:lnTo>
                  <a:lnTo>
                    <a:pt x="62" y="25"/>
                  </a:lnTo>
                  <a:lnTo>
                    <a:pt x="62" y="27"/>
                  </a:lnTo>
                  <a:lnTo>
                    <a:pt x="60" y="29"/>
                  </a:lnTo>
                  <a:lnTo>
                    <a:pt x="60" y="30"/>
                  </a:lnTo>
                  <a:lnTo>
                    <a:pt x="60" y="32"/>
                  </a:lnTo>
                  <a:lnTo>
                    <a:pt x="58" y="32"/>
                  </a:lnTo>
                  <a:lnTo>
                    <a:pt x="56" y="34"/>
                  </a:lnTo>
                  <a:lnTo>
                    <a:pt x="56" y="36"/>
                  </a:lnTo>
                  <a:lnTo>
                    <a:pt x="55" y="38"/>
                  </a:lnTo>
                  <a:lnTo>
                    <a:pt x="53" y="38"/>
                  </a:lnTo>
                  <a:lnTo>
                    <a:pt x="51" y="39"/>
                  </a:lnTo>
                  <a:lnTo>
                    <a:pt x="49" y="39"/>
                  </a:lnTo>
                  <a:lnTo>
                    <a:pt x="47" y="41"/>
                  </a:lnTo>
                  <a:lnTo>
                    <a:pt x="44" y="41"/>
                  </a:lnTo>
                  <a:lnTo>
                    <a:pt x="42" y="41"/>
                  </a:lnTo>
                  <a:lnTo>
                    <a:pt x="44" y="41"/>
                  </a:lnTo>
                  <a:lnTo>
                    <a:pt x="44" y="43"/>
                  </a:lnTo>
                  <a:lnTo>
                    <a:pt x="45" y="43"/>
                  </a:lnTo>
                  <a:lnTo>
                    <a:pt x="47" y="45"/>
                  </a:lnTo>
                  <a:lnTo>
                    <a:pt x="47" y="45"/>
                  </a:lnTo>
                  <a:lnTo>
                    <a:pt x="49" y="47"/>
                  </a:lnTo>
                  <a:lnTo>
                    <a:pt x="49" y="47"/>
                  </a:lnTo>
                  <a:lnTo>
                    <a:pt x="51" y="49"/>
                  </a:lnTo>
                  <a:lnTo>
                    <a:pt x="51" y="49"/>
                  </a:lnTo>
                  <a:lnTo>
                    <a:pt x="53" y="50"/>
                  </a:lnTo>
                  <a:lnTo>
                    <a:pt x="53" y="50"/>
                  </a:lnTo>
                  <a:lnTo>
                    <a:pt x="55" y="52"/>
                  </a:lnTo>
                  <a:lnTo>
                    <a:pt x="55" y="54"/>
                  </a:lnTo>
                  <a:lnTo>
                    <a:pt x="56" y="56"/>
                  </a:lnTo>
                  <a:lnTo>
                    <a:pt x="58" y="58"/>
                  </a:lnTo>
                  <a:lnTo>
                    <a:pt x="58" y="59"/>
                  </a:lnTo>
                  <a:lnTo>
                    <a:pt x="67" y="74"/>
                  </a:lnTo>
                  <a:lnTo>
                    <a:pt x="49" y="74"/>
                  </a:lnTo>
                  <a:lnTo>
                    <a:pt x="38" y="58"/>
                  </a:lnTo>
                  <a:lnTo>
                    <a:pt x="36" y="56"/>
                  </a:lnTo>
                  <a:lnTo>
                    <a:pt x="36" y="54"/>
                  </a:lnTo>
                  <a:lnTo>
                    <a:pt x="35" y="52"/>
                  </a:lnTo>
                  <a:lnTo>
                    <a:pt x="35" y="50"/>
                  </a:lnTo>
                  <a:lnTo>
                    <a:pt x="33" y="50"/>
                  </a:lnTo>
                  <a:lnTo>
                    <a:pt x="33" y="49"/>
                  </a:lnTo>
                  <a:lnTo>
                    <a:pt x="31" y="49"/>
                  </a:lnTo>
                  <a:lnTo>
                    <a:pt x="31" y="47"/>
                  </a:lnTo>
                  <a:lnTo>
                    <a:pt x="31" y="47"/>
                  </a:lnTo>
                  <a:lnTo>
                    <a:pt x="29" y="47"/>
                  </a:lnTo>
                  <a:lnTo>
                    <a:pt x="29" y="45"/>
                  </a:lnTo>
                  <a:lnTo>
                    <a:pt x="29" y="45"/>
                  </a:lnTo>
                  <a:lnTo>
                    <a:pt x="27" y="45"/>
                  </a:lnTo>
                  <a:lnTo>
                    <a:pt x="27" y="45"/>
                  </a:lnTo>
                  <a:lnTo>
                    <a:pt x="27" y="45"/>
                  </a:lnTo>
                  <a:lnTo>
                    <a:pt x="26" y="45"/>
                  </a:lnTo>
                  <a:lnTo>
                    <a:pt x="26" y="43"/>
                  </a:lnTo>
                  <a:lnTo>
                    <a:pt x="26" y="43"/>
                  </a:lnTo>
                  <a:lnTo>
                    <a:pt x="24" y="43"/>
                  </a:lnTo>
                  <a:lnTo>
                    <a:pt x="24" y="43"/>
                  </a:lnTo>
                  <a:lnTo>
                    <a:pt x="22" y="43"/>
                  </a:lnTo>
                  <a:lnTo>
                    <a:pt x="20" y="43"/>
                  </a:lnTo>
                  <a:lnTo>
                    <a:pt x="20" y="43"/>
                  </a:lnTo>
                  <a:lnTo>
                    <a:pt x="18" y="43"/>
                  </a:lnTo>
                  <a:lnTo>
                    <a:pt x="15" y="43"/>
                  </a:lnTo>
                  <a:lnTo>
                    <a:pt x="15" y="74"/>
                  </a:lnTo>
                  <a:lnTo>
                    <a:pt x="0" y="74"/>
                  </a:lnTo>
                  <a:close/>
                  <a:moveTo>
                    <a:pt x="15" y="30"/>
                  </a:moveTo>
                  <a:lnTo>
                    <a:pt x="27" y="30"/>
                  </a:lnTo>
                  <a:lnTo>
                    <a:pt x="29" y="30"/>
                  </a:lnTo>
                  <a:lnTo>
                    <a:pt x="31" y="30"/>
                  </a:lnTo>
                  <a:lnTo>
                    <a:pt x="33" y="30"/>
                  </a:lnTo>
                  <a:lnTo>
                    <a:pt x="36" y="30"/>
                  </a:lnTo>
                  <a:lnTo>
                    <a:pt x="36" y="30"/>
                  </a:lnTo>
                  <a:lnTo>
                    <a:pt x="38" y="30"/>
                  </a:lnTo>
                  <a:lnTo>
                    <a:pt x="40" y="30"/>
                  </a:lnTo>
                  <a:lnTo>
                    <a:pt x="40" y="30"/>
                  </a:lnTo>
                  <a:lnTo>
                    <a:pt x="42" y="30"/>
                  </a:lnTo>
                  <a:lnTo>
                    <a:pt x="42" y="30"/>
                  </a:lnTo>
                  <a:lnTo>
                    <a:pt x="42" y="29"/>
                  </a:lnTo>
                  <a:lnTo>
                    <a:pt x="44" y="29"/>
                  </a:lnTo>
                  <a:lnTo>
                    <a:pt x="44" y="29"/>
                  </a:lnTo>
                  <a:lnTo>
                    <a:pt x="44" y="29"/>
                  </a:lnTo>
                  <a:lnTo>
                    <a:pt x="44" y="27"/>
                  </a:lnTo>
                  <a:lnTo>
                    <a:pt x="45" y="27"/>
                  </a:lnTo>
                  <a:lnTo>
                    <a:pt x="45" y="27"/>
                  </a:lnTo>
                  <a:lnTo>
                    <a:pt x="45" y="25"/>
                  </a:lnTo>
                  <a:lnTo>
                    <a:pt x="45" y="25"/>
                  </a:lnTo>
                  <a:lnTo>
                    <a:pt x="45" y="25"/>
                  </a:lnTo>
                  <a:lnTo>
                    <a:pt x="45" y="23"/>
                  </a:lnTo>
                  <a:lnTo>
                    <a:pt x="45" y="23"/>
                  </a:lnTo>
                  <a:lnTo>
                    <a:pt x="45" y="21"/>
                  </a:lnTo>
                  <a:lnTo>
                    <a:pt x="45" y="21"/>
                  </a:lnTo>
                  <a:lnTo>
                    <a:pt x="45" y="19"/>
                  </a:lnTo>
                  <a:lnTo>
                    <a:pt x="45" y="19"/>
                  </a:lnTo>
                  <a:lnTo>
                    <a:pt x="45" y="19"/>
                  </a:lnTo>
                  <a:lnTo>
                    <a:pt x="45" y="18"/>
                  </a:lnTo>
                  <a:lnTo>
                    <a:pt x="45" y="18"/>
                  </a:lnTo>
                  <a:lnTo>
                    <a:pt x="45" y="16"/>
                  </a:lnTo>
                  <a:lnTo>
                    <a:pt x="45" y="16"/>
                  </a:lnTo>
                  <a:lnTo>
                    <a:pt x="44" y="16"/>
                  </a:lnTo>
                  <a:lnTo>
                    <a:pt x="44" y="14"/>
                  </a:lnTo>
                  <a:lnTo>
                    <a:pt x="44" y="14"/>
                  </a:lnTo>
                  <a:lnTo>
                    <a:pt x="42" y="14"/>
                  </a:lnTo>
                  <a:lnTo>
                    <a:pt x="42" y="14"/>
                  </a:lnTo>
                  <a:lnTo>
                    <a:pt x="40" y="12"/>
                  </a:lnTo>
                  <a:lnTo>
                    <a:pt x="40" y="12"/>
                  </a:lnTo>
                  <a:lnTo>
                    <a:pt x="40" y="12"/>
                  </a:lnTo>
                  <a:lnTo>
                    <a:pt x="38" y="12"/>
                  </a:lnTo>
                  <a:lnTo>
                    <a:pt x="38" y="12"/>
                  </a:lnTo>
                  <a:lnTo>
                    <a:pt x="36" y="12"/>
                  </a:lnTo>
                  <a:lnTo>
                    <a:pt x="36" y="12"/>
                  </a:lnTo>
                  <a:lnTo>
                    <a:pt x="35" y="12"/>
                  </a:lnTo>
                  <a:lnTo>
                    <a:pt x="33" y="12"/>
                  </a:lnTo>
                  <a:lnTo>
                    <a:pt x="31" y="12"/>
                  </a:lnTo>
                  <a:lnTo>
                    <a:pt x="29" y="12"/>
                  </a:lnTo>
                  <a:lnTo>
                    <a:pt x="27" y="12"/>
                  </a:lnTo>
                  <a:lnTo>
                    <a:pt x="15" y="12"/>
                  </a:lnTo>
                  <a:lnTo>
                    <a:pt x="15"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11" name="Freeform 199">
              <a:extLst>
                <a:ext uri="{FF2B5EF4-FFF2-40B4-BE49-F238E27FC236}">
                  <a16:creationId xmlns:a16="http://schemas.microsoft.com/office/drawing/2014/main" id="{5330C52A-18BA-4B12-9470-48B90B3BC053}"/>
                </a:ext>
              </a:extLst>
            </p:cNvPr>
            <p:cNvSpPr>
              <a:spLocks/>
            </p:cNvSpPr>
            <p:nvPr/>
          </p:nvSpPr>
          <p:spPr bwMode="auto">
            <a:xfrm>
              <a:off x="3810" y="2669"/>
              <a:ext cx="14" cy="45"/>
            </a:xfrm>
            <a:custGeom>
              <a:avLst/>
              <a:gdLst>
                <a:gd name="T0" fmla="*/ 27 w 27"/>
                <a:gd name="T1" fmla="*/ 91 h 91"/>
                <a:gd name="T2" fmla="*/ 25 w 27"/>
                <a:gd name="T3" fmla="*/ 71 h 91"/>
                <a:gd name="T4" fmla="*/ 23 w 27"/>
                <a:gd name="T5" fmla="*/ 57 h 91"/>
                <a:gd name="T6" fmla="*/ 23 w 27"/>
                <a:gd name="T7" fmla="*/ 48 h 91"/>
                <a:gd name="T8" fmla="*/ 23 w 27"/>
                <a:gd name="T9" fmla="*/ 38 h 91"/>
                <a:gd name="T10" fmla="*/ 21 w 27"/>
                <a:gd name="T11" fmla="*/ 31 h 91"/>
                <a:gd name="T12" fmla="*/ 18 w 27"/>
                <a:gd name="T13" fmla="*/ 22 h 91"/>
                <a:gd name="T14" fmla="*/ 10 w 27"/>
                <a:gd name="T15" fmla="*/ 13 h 91"/>
                <a:gd name="T16" fmla="*/ 0 w 27"/>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91">
                  <a:moveTo>
                    <a:pt x="27" y="91"/>
                  </a:moveTo>
                  <a:lnTo>
                    <a:pt x="25" y="71"/>
                  </a:lnTo>
                  <a:lnTo>
                    <a:pt x="23" y="57"/>
                  </a:lnTo>
                  <a:lnTo>
                    <a:pt x="23" y="48"/>
                  </a:lnTo>
                  <a:lnTo>
                    <a:pt x="23" y="38"/>
                  </a:lnTo>
                  <a:lnTo>
                    <a:pt x="21" y="31"/>
                  </a:lnTo>
                  <a:lnTo>
                    <a:pt x="18" y="22"/>
                  </a:lnTo>
                  <a:lnTo>
                    <a:pt x="10" y="13"/>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512" name="Freeform 200">
              <a:extLst>
                <a:ext uri="{FF2B5EF4-FFF2-40B4-BE49-F238E27FC236}">
                  <a16:creationId xmlns:a16="http://schemas.microsoft.com/office/drawing/2014/main" id="{3E018D2C-8511-463C-A5B3-DF8DFB8E6627}"/>
                </a:ext>
              </a:extLst>
            </p:cNvPr>
            <p:cNvSpPr>
              <a:spLocks/>
            </p:cNvSpPr>
            <p:nvPr/>
          </p:nvSpPr>
          <p:spPr bwMode="auto">
            <a:xfrm>
              <a:off x="3571" y="2999"/>
              <a:ext cx="85" cy="65"/>
            </a:xfrm>
            <a:custGeom>
              <a:avLst/>
              <a:gdLst>
                <a:gd name="T0" fmla="*/ 31 w 171"/>
                <a:gd name="T1" fmla="*/ 131 h 131"/>
                <a:gd name="T2" fmla="*/ 0 w 171"/>
                <a:gd name="T3" fmla="*/ 0 h 131"/>
                <a:gd name="T4" fmla="*/ 28 w 171"/>
                <a:gd name="T5" fmla="*/ 0 h 131"/>
                <a:gd name="T6" fmla="*/ 46 w 171"/>
                <a:gd name="T7" fmla="*/ 91 h 131"/>
                <a:gd name="T8" fmla="*/ 71 w 171"/>
                <a:gd name="T9" fmla="*/ 0 h 131"/>
                <a:gd name="T10" fmla="*/ 102 w 171"/>
                <a:gd name="T11" fmla="*/ 0 h 131"/>
                <a:gd name="T12" fmla="*/ 124 w 171"/>
                <a:gd name="T13" fmla="*/ 91 h 131"/>
                <a:gd name="T14" fmla="*/ 144 w 171"/>
                <a:gd name="T15" fmla="*/ 0 h 131"/>
                <a:gd name="T16" fmla="*/ 171 w 171"/>
                <a:gd name="T17" fmla="*/ 0 h 131"/>
                <a:gd name="T18" fmla="*/ 138 w 171"/>
                <a:gd name="T19" fmla="*/ 131 h 131"/>
                <a:gd name="T20" fmla="*/ 111 w 171"/>
                <a:gd name="T21" fmla="*/ 131 h 131"/>
                <a:gd name="T22" fmla="*/ 86 w 171"/>
                <a:gd name="T23" fmla="*/ 33 h 131"/>
                <a:gd name="T24" fmla="*/ 60 w 171"/>
                <a:gd name="T25" fmla="*/ 131 h 131"/>
                <a:gd name="T26" fmla="*/ 31 w 171"/>
                <a:gd name="T2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1" h="131">
                  <a:moveTo>
                    <a:pt x="31" y="131"/>
                  </a:moveTo>
                  <a:lnTo>
                    <a:pt x="0" y="0"/>
                  </a:lnTo>
                  <a:lnTo>
                    <a:pt x="28" y="0"/>
                  </a:lnTo>
                  <a:lnTo>
                    <a:pt x="46" y="91"/>
                  </a:lnTo>
                  <a:lnTo>
                    <a:pt x="71" y="0"/>
                  </a:lnTo>
                  <a:lnTo>
                    <a:pt x="102" y="0"/>
                  </a:lnTo>
                  <a:lnTo>
                    <a:pt x="124" y="91"/>
                  </a:lnTo>
                  <a:lnTo>
                    <a:pt x="144" y="0"/>
                  </a:lnTo>
                  <a:lnTo>
                    <a:pt x="171" y="0"/>
                  </a:lnTo>
                  <a:lnTo>
                    <a:pt x="138" y="131"/>
                  </a:lnTo>
                  <a:lnTo>
                    <a:pt x="111" y="131"/>
                  </a:lnTo>
                  <a:lnTo>
                    <a:pt x="86" y="33"/>
                  </a:lnTo>
                  <a:lnTo>
                    <a:pt x="60" y="131"/>
                  </a:lnTo>
                  <a:lnTo>
                    <a:pt x="31"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13" name="Freeform 201">
              <a:extLst>
                <a:ext uri="{FF2B5EF4-FFF2-40B4-BE49-F238E27FC236}">
                  <a16:creationId xmlns:a16="http://schemas.microsoft.com/office/drawing/2014/main" id="{C5B4DBD7-372C-4B10-B2EB-628CDCF3E51D}"/>
                </a:ext>
              </a:extLst>
            </p:cNvPr>
            <p:cNvSpPr>
              <a:spLocks noEditPoints="1"/>
            </p:cNvSpPr>
            <p:nvPr/>
          </p:nvSpPr>
          <p:spPr bwMode="auto">
            <a:xfrm>
              <a:off x="3651" y="2999"/>
              <a:ext cx="65" cy="65"/>
            </a:xfrm>
            <a:custGeom>
              <a:avLst/>
              <a:gdLst>
                <a:gd name="T0" fmla="*/ 131 w 131"/>
                <a:gd name="T1" fmla="*/ 131 h 131"/>
                <a:gd name="T2" fmla="*/ 104 w 131"/>
                <a:gd name="T3" fmla="*/ 131 h 131"/>
                <a:gd name="T4" fmla="*/ 91 w 131"/>
                <a:gd name="T5" fmla="*/ 102 h 131"/>
                <a:gd name="T6" fmla="*/ 40 w 131"/>
                <a:gd name="T7" fmla="*/ 102 h 131"/>
                <a:gd name="T8" fmla="*/ 29 w 131"/>
                <a:gd name="T9" fmla="*/ 131 h 131"/>
                <a:gd name="T10" fmla="*/ 0 w 131"/>
                <a:gd name="T11" fmla="*/ 131 h 131"/>
                <a:gd name="T12" fmla="*/ 51 w 131"/>
                <a:gd name="T13" fmla="*/ 0 h 131"/>
                <a:gd name="T14" fmla="*/ 80 w 131"/>
                <a:gd name="T15" fmla="*/ 0 h 131"/>
                <a:gd name="T16" fmla="*/ 131 w 131"/>
                <a:gd name="T17" fmla="*/ 131 h 131"/>
                <a:gd name="T18" fmla="*/ 84 w 131"/>
                <a:gd name="T19" fmla="*/ 80 h 131"/>
                <a:gd name="T20" fmla="*/ 65 w 131"/>
                <a:gd name="T21" fmla="*/ 31 h 131"/>
                <a:gd name="T22" fmla="*/ 47 w 131"/>
                <a:gd name="T23" fmla="*/ 80 h 131"/>
                <a:gd name="T24" fmla="*/ 84 w 131"/>
                <a:gd name="T25" fmla="*/ 8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131">
                  <a:moveTo>
                    <a:pt x="131" y="131"/>
                  </a:moveTo>
                  <a:lnTo>
                    <a:pt x="104" y="131"/>
                  </a:lnTo>
                  <a:lnTo>
                    <a:pt x="91" y="102"/>
                  </a:lnTo>
                  <a:lnTo>
                    <a:pt x="40" y="102"/>
                  </a:lnTo>
                  <a:lnTo>
                    <a:pt x="29" y="131"/>
                  </a:lnTo>
                  <a:lnTo>
                    <a:pt x="0" y="131"/>
                  </a:lnTo>
                  <a:lnTo>
                    <a:pt x="51" y="0"/>
                  </a:lnTo>
                  <a:lnTo>
                    <a:pt x="80" y="0"/>
                  </a:lnTo>
                  <a:lnTo>
                    <a:pt x="131" y="131"/>
                  </a:lnTo>
                  <a:close/>
                  <a:moveTo>
                    <a:pt x="84" y="80"/>
                  </a:moveTo>
                  <a:lnTo>
                    <a:pt x="65" y="31"/>
                  </a:lnTo>
                  <a:lnTo>
                    <a:pt x="47" y="80"/>
                  </a:lnTo>
                  <a:lnTo>
                    <a:pt x="84"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14" name="Freeform 202">
              <a:extLst>
                <a:ext uri="{FF2B5EF4-FFF2-40B4-BE49-F238E27FC236}">
                  <a16:creationId xmlns:a16="http://schemas.microsoft.com/office/drawing/2014/main" id="{2A753973-65CF-4A1E-AB62-23717D62520C}"/>
                </a:ext>
              </a:extLst>
            </p:cNvPr>
            <p:cNvSpPr>
              <a:spLocks/>
            </p:cNvSpPr>
            <p:nvPr/>
          </p:nvSpPr>
          <p:spPr bwMode="auto">
            <a:xfrm>
              <a:off x="3711" y="2999"/>
              <a:ext cx="52" cy="65"/>
            </a:xfrm>
            <a:custGeom>
              <a:avLst/>
              <a:gdLst>
                <a:gd name="T0" fmla="*/ 40 w 103"/>
                <a:gd name="T1" fmla="*/ 131 h 131"/>
                <a:gd name="T2" fmla="*/ 40 w 103"/>
                <a:gd name="T3" fmla="*/ 22 h 131"/>
                <a:gd name="T4" fmla="*/ 0 w 103"/>
                <a:gd name="T5" fmla="*/ 22 h 131"/>
                <a:gd name="T6" fmla="*/ 0 w 103"/>
                <a:gd name="T7" fmla="*/ 0 h 131"/>
                <a:gd name="T8" fmla="*/ 103 w 103"/>
                <a:gd name="T9" fmla="*/ 0 h 131"/>
                <a:gd name="T10" fmla="*/ 103 w 103"/>
                <a:gd name="T11" fmla="*/ 22 h 131"/>
                <a:gd name="T12" fmla="*/ 65 w 103"/>
                <a:gd name="T13" fmla="*/ 22 h 131"/>
                <a:gd name="T14" fmla="*/ 65 w 103"/>
                <a:gd name="T15" fmla="*/ 131 h 131"/>
                <a:gd name="T16" fmla="*/ 40 w 103"/>
                <a:gd name="T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131">
                  <a:moveTo>
                    <a:pt x="40" y="131"/>
                  </a:moveTo>
                  <a:lnTo>
                    <a:pt x="40" y="22"/>
                  </a:lnTo>
                  <a:lnTo>
                    <a:pt x="0" y="22"/>
                  </a:lnTo>
                  <a:lnTo>
                    <a:pt x="0" y="0"/>
                  </a:lnTo>
                  <a:lnTo>
                    <a:pt x="103" y="0"/>
                  </a:lnTo>
                  <a:lnTo>
                    <a:pt x="103" y="22"/>
                  </a:lnTo>
                  <a:lnTo>
                    <a:pt x="65" y="22"/>
                  </a:lnTo>
                  <a:lnTo>
                    <a:pt x="65" y="131"/>
                  </a:lnTo>
                  <a:lnTo>
                    <a:pt x="40"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15" name="Freeform 203">
              <a:extLst>
                <a:ext uri="{FF2B5EF4-FFF2-40B4-BE49-F238E27FC236}">
                  <a16:creationId xmlns:a16="http://schemas.microsoft.com/office/drawing/2014/main" id="{CE9C1963-A251-422D-8CB5-F963CA59249E}"/>
                </a:ext>
              </a:extLst>
            </p:cNvPr>
            <p:cNvSpPr>
              <a:spLocks/>
            </p:cNvSpPr>
            <p:nvPr/>
          </p:nvSpPr>
          <p:spPr bwMode="auto">
            <a:xfrm>
              <a:off x="3772" y="2999"/>
              <a:ext cx="49" cy="65"/>
            </a:xfrm>
            <a:custGeom>
              <a:avLst/>
              <a:gdLst>
                <a:gd name="T0" fmla="*/ 0 w 98"/>
                <a:gd name="T1" fmla="*/ 131 h 131"/>
                <a:gd name="T2" fmla="*/ 0 w 98"/>
                <a:gd name="T3" fmla="*/ 0 h 131"/>
                <a:gd name="T4" fmla="*/ 97 w 98"/>
                <a:gd name="T5" fmla="*/ 0 h 131"/>
                <a:gd name="T6" fmla="*/ 97 w 98"/>
                <a:gd name="T7" fmla="*/ 22 h 131"/>
                <a:gd name="T8" fmla="*/ 26 w 98"/>
                <a:gd name="T9" fmla="*/ 22 h 131"/>
                <a:gd name="T10" fmla="*/ 26 w 98"/>
                <a:gd name="T11" fmla="*/ 51 h 131"/>
                <a:gd name="T12" fmla="*/ 91 w 98"/>
                <a:gd name="T13" fmla="*/ 51 h 131"/>
                <a:gd name="T14" fmla="*/ 91 w 98"/>
                <a:gd name="T15" fmla="*/ 73 h 131"/>
                <a:gd name="T16" fmla="*/ 26 w 98"/>
                <a:gd name="T17" fmla="*/ 73 h 131"/>
                <a:gd name="T18" fmla="*/ 26 w 98"/>
                <a:gd name="T19" fmla="*/ 109 h 131"/>
                <a:gd name="T20" fmla="*/ 98 w 98"/>
                <a:gd name="T21" fmla="*/ 109 h 131"/>
                <a:gd name="T22" fmla="*/ 98 w 98"/>
                <a:gd name="T23" fmla="*/ 131 h 131"/>
                <a:gd name="T24" fmla="*/ 0 w 98"/>
                <a:gd name="T25"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131">
                  <a:moveTo>
                    <a:pt x="0" y="131"/>
                  </a:moveTo>
                  <a:lnTo>
                    <a:pt x="0" y="0"/>
                  </a:lnTo>
                  <a:lnTo>
                    <a:pt x="97" y="0"/>
                  </a:lnTo>
                  <a:lnTo>
                    <a:pt x="97" y="22"/>
                  </a:lnTo>
                  <a:lnTo>
                    <a:pt x="26" y="22"/>
                  </a:lnTo>
                  <a:lnTo>
                    <a:pt x="26" y="51"/>
                  </a:lnTo>
                  <a:lnTo>
                    <a:pt x="91" y="51"/>
                  </a:lnTo>
                  <a:lnTo>
                    <a:pt x="91" y="73"/>
                  </a:lnTo>
                  <a:lnTo>
                    <a:pt x="26" y="73"/>
                  </a:lnTo>
                  <a:lnTo>
                    <a:pt x="26" y="109"/>
                  </a:lnTo>
                  <a:lnTo>
                    <a:pt x="98" y="109"/>
                  </a:lnTo>
                  <a:lnTo>
                    <a:pt x="98" y="131"/>
                  </a:lnTo>
                  <a:lnTo>
                    <a:pt x="0"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16" name="Freeform 204">
              <a:extLst>
                <a:ext uri="{FF2B5EF4-FFF2-40B4-BE49-F238E27FC236}">
                  <a16:creationId xmlns:a16="http://schemas.microsoft.com/office/drawing/2014/main" id="{83F831F1-387D-41DF-8DDD-D61393B68F25}"/>
                </a:ext>
              </a:extLst>
            </p:cNvPr>
            <p:cNvSpPr>
              <a:spLocks noEditPoints="1"/>
            </p:cNvSpPr>
            <p:nvPr/>
          </p:nvSpPr>
          <p:spPr bwMode="auto">
            <a:xfrm>
              <a:off x="3832" y="2999"/>
              <a:ext cx="59" cy="65"/>
            </a:xfrm>
            <a:custGeom>
              <a:avLst/>
              <a:gdLst>
                <a:gd name="T0" fmla="*/ 56 w 118"/>
                <a:gd name="T1" fmla="*/ 0 h 131"/>
                <a:gd name="T2" fmla="*/ 71 w 118"/>
                <a:gd name="T3" fmla="*/ 2 h 131"/>
                <a:gd name="T4" fmla="*/ 82 w 118"/>
                <a:gd name="T5" fmla="*/ 2 h 131"/>
                <a:gd name="T6" fmla="*/ 89 w 118"/>
                <a:gd name="T7" fmla="*/ 5 h 131"/>
                <a:gd name="T8" fmla="*/ 95 w 118"/>
                <a:gd name="T9" fmla="*/ 9 h 131"/>
                <a:gd name="T10" fmla="*/ 100 w 118"/>
                <a:gd name="T11" fmla="*/ 14 h 131"/>
                <a:gd name="T12" fmla="*/ 104 w 118"/>
                <a:gd name="T13" fmla="*/ 22 h 131"/>
                <a:gd name="T14" fmla="*/ 107 w 118"/>
                <a:gd name="T15" fmla="*/ 29 h 131"/>
                <a:gd name="T16" fmla="*/ 107 w 118"/>
                <a:gd name="T17" fmla="*/ 36 h 131"/>
                <a:gd name="T18" fmla="*/ 105 w 118"/>
                <a:gd name="T19" fmla="*/ 47 h 131"/>
                <a:gd name="T20" fmla="*/ 102 w 118"/>
                <a:gd name="T21" fmla="*/ 56 h 131"/>
                <a:gd name="T22" fmla="*/ 96 w 118"/>
                <a:gd name="T23" fmla="*/ 63 h 131"/>
                <a:gd name="T24" fmla="*/ 87 w 118"/>
                <a:gd name="T25" fmla="*/ 69 h 131"/>
                <a:gd name="T26" fmla="*/ 76 w 118"/>
                <a:gd name="T27" fmla="*/ 73 h 131"/>
                <a:gd name="T28" fmla="*/ 76 w 118"/>
                <a:gd name="T29" fmla="*/ 76 h 131"/>
                <a:gd name="T30" fmla="*/ 82 w 118"/>
                <a:gd name="T31" fmla="*/ 80 h 131"/>
                <a:gd name="T32" fmla="*/ 87 w 118"/>
                <a:gd name="T33" fmla="*/ 83 h 131"/>
                <a:gd name="T34" fmla="*/ 91 w 118"/>
                <a:gd name="T35" fmla="*/ 91 h 131"/>
                <a:gd name="T36" fmla="*/ 98 w 118"/>
                <a:gd name="T37" fmla="*/ 98 h 131"/>
                <a:gd name="T38" fmla="*/ 118 w 118"/>
                <a:gd name="T39" fmla="*/ 131 h 131"/>
                <a:gd name="T40" fmla="*/ 65 w 118"/>
                <a:gd name="T41" fmla="*/ 98 h 131"/>
                <a:gd name="T42" fmla="*/ 58 w 118"/>
                <a:gd name="T43" fmla="*/ 91 h 131"/>
                <a:gd name="T44" fmla="*/ 55 w 118"/>
                <a:gd name="T45" fmla="*/ 85 h 131"/>
                <a:gd name="T46" fmla="*/ 51 w 118"/>
                <a:gd name="T47" fmla="*/ 82 h 131"/>
                <a:gd name="T48" fmla="*/ 49 w 118"/>
                <a:gd name="T49" fmla="*/ 80 h 131"/>
                <a:gd name="T50" fmla="*/ 46 w 118"/>
                <a:gd name="T51" fmla="*/ 78 h 131"/>
                <a:gd name="T52" fmla="*/ 42 w 118"/>
                <a:gd name="T53" fmla="*/ 76 h 131"/>
                <a:gd name="T54" fmla="*/ 36 w 118"/>
                <a:gd name="T55" fmla="*/ 76 h 131"/>
                <a:gd name="T56" fmla="*/ 27 w 118"/>
                <a:gd name="T57" fmla="*/ 76 h 131"/>
                <a:gd name="T58" fmla="*/ 27 w 118"/>
                <a:gd name="T59" fmla="*/ 56 h 131"/>
                <a:gd name="T60" fmla="*/ 55 w 118"/>
                <a:gd name="T61" fmla="*/ 56 h 131"/>
                <a:gd name="T62" fmla="*/ 65 w 118"/>
                <a:gd name="T63" fmla="*/ 54 h 131"/>
                <a:gd name="T64" fmla="*/ 71 w 118"/>
                <a:gd name="T65" fmla="*/ 54 h 131"/>
                <a:gd name="T66" fmla="*/ 73 w 118"/>
                <a:gd name="T67" fmla="*/ 53 h 131"/>
                <a:gd name="T68" fmla="*/ 76 w 118"/>
                <a:gd name="T69" fmla="*/ 51 h 131"/>
                <a:gd name="T70" fmla="*/ 78 w 118"/>
                <a:gd name="T71" fmla="*/ 47 h 131"/>
                <a:gd name="T72" fmla="*/ 80 w 118"/>
                <a:gd name="T73" fmla="*/ 43 h 131"/>
                <a:gd name="T74" fmla="*/ 80 w 118"/>
                <a:gd name="T75" fmla="*/ 40 h 131"/>
                <a:gd name="T76" fmla="*/ 80 w 118"/>
                <a:gd name="T77" fmla="*/ 36 h 131"/>
                <a:gd name="T78" fmla="*/ 78 w 118"/>
                <a:gd name="T79" fmla="*/ 31 h 131"/>
                <a:gd name="T80" fmla="*/ 76 w 118"/>
                <a:gd name="T81" fmla="*/ 29 h 131"/>
                <a:gd name="T82" fmla="*/ 75 w 118"/>
                <a:gd name="T83" fmla="*/ 25 h 131"/>
                <a:gd name="T84" fmla="*/ 69 w 118"/>
                <a:gd name="T85" fmla="*/ 24 h 131"/>
                <a:gd name="T86" fmla="*/ 65 w 118"/>
                <a:gd name="T87" fmla="*/ 24 h 131"/>
                <a:gd name="T88" fmla="*/ 60 w 118"/>
                <a:gd name="T89" fmla="*/ 24 h 131"/>
                <a:gd name="T90" fmla="*/ 51 w 118"/>
                <a:gd name="T91" fmla="*/ 22 h 131"/>
                <a:gd name="T92" fmla="*/ 27 w 118"/>
                <a:gd name="T93" fmla="*/ 5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131">
                  <a:moveTo>
                    <a:pt x="0" y="131"/>
                  </a:moveTo>
                  <a:lnTo>
                    <a:pt x="0" y="0"/>
                  </a:lnTo>
                  <a:lnTo>
                    <a:pt x="56" y="0"/>
                  </a:lnTo>
                  <a:lnTo>
                    <a:pt x="62" y="0"/>
                  </a:lnTo>
                  <a:lnTo>
                    <a:pt x="65" y="0"/>
                  </a:lnTo>
                  <a:lnTo>
                    <a:pt x="71" y="2"/>
                  </a:lnTo>
                  <a:lnTo>
                    <a:pt x="75" y="2"/>
                  </a:lnTo>
                  <a:lnTo>
                    <a:pt x="78" y="2"/>
                  </a:lnTo>
                  <a:lnTo>
                    <a:pt x="82" y="2"/>
                  </a:lnTo>
                  <a:lnTo>
                    <a:pt x="84" y="4"/>
                  </a:lnTo>
                  <a:lnTo>
                    <a:pt x="87" y="4"/>
                  </a:lnTo>
                  <a:lnTo>
                    <a:pt x="89" y="5"/>
                  </a:lnTo>
                  <a:lnTo>
                    <a:pt x="91" y="5"/>
                  </a:lnTo>
                  <a:lnTo>
                    <a:pt x="93" y="7"/>
                  </a:lnTo>
                  <a:lnTo>
                    <a:pt x="95" y="9"/>
                  </a:lnTo>
                  <a:lnTo>
                    <a:pt x="96" y="11"/>
                  </a:lnTo>
                  <a:lnTo>
                    <a:pt x="98" y="13"/>
                  </a:lnTo>
                  <a:lnTo>
                    <a:pt x="100" y="14"/>
                  </a:lnTo>
                  <a:lnTo>
                    <a:pt x="102" y="16"/>
                  </a:lnTo>
                  <a:lnTo>
                    <a:pt x="104" y="18"/>
                  </a:lnTo>
                  <a:lnTo>
                    <a:pt x="104" y="22"/>
                  </a:lnTo>
                  <a:lnTo>
                    <a:pt x="105" y="24"/>
                  </a:lnTo>
                  <a:lnTo>
                    <a:pt x="105" y="25"/>
                  </a:lnTo>
                  <a:lnTo>
                    <a:pt x="107" y="29"/>
                  </a:lnTo>
                  <a:lnTo>
                    <a:pt x="107" y="31"/>
                  </a:lnTo>
                  <a:lnTo>
                    <a:pt x="107" y="34"/>
                  </a:lnTo>
                  <a:lnTo>
                    <a:pt x="107" y="36"/>
                  </a:lnTo>
                  <a:lnTo>
                    <a:pt x="107" y="40"/>
                  </a:lnTo>
                  <a:lnTo>
                    <a:pt x="107" y="43"/>
                  </a:lnTo>
                  <a:lnTo>
                    <a:pt x="105" y="47"/>
                  </a:lnTo>
                  <a:lnTo>
                    <a:pt x="105" y="51"/>
                  </a:lnTo>
                  <a:lnTo>
                    <a:pt x="104" y="53"/>
                  </a:lnTo>
                  <a:lnTo>
                    <a:pt x="102" y="56"/>
                  </a:lnTo>
                  <a:lnTo>
                    <a:pt x="100" y="58"/>
                  </a:lnTo>
                  <a:lnTo>
                    <a:pt x="98" y="62"/>
                  </a:lnTo>
                  <a:lnTo>
                    <a:pt x="96" y="63"/>
                  </a:lnTo>
                  <a:lnTo>
                    <a:pt x="95" y="65"/>
                  </a:lnTo>
                  <a:lnTo>
                    <a:pt x="91" y="67"/>
                  </a:lnTo>
                  <a:lnTo>
                    <a:pt x="87" y="69"/>
                  </a:lnTo>
                  <a:lnTo>
                    <a:pt x="85" y="71"/>
                  </a:lnTo>
                  <a:lnTo>
                    <a:pt x="82" y="71"/>
                  </a:lnTo>
                  <a:lnTo>
                    <a:pt x="76" y="73"/>
                  </a:lnTo>
                  <a:lnTo>
                    <a:pt x="73" y="73"/>
                  </a:lnTo>
                  <a:lnTo>
                    <a:pt x="75" y="74"/>
                  </a:lnTo>
                  <a:lnTo>
                    <a:pt x="76" y="76"/>
                  </a:lnTo>
                  <a:lnTo>
                    <a:pt x="78" y="78"/>
                  </a:lnTo>
                  <a:lnTo>
                    <a:pt x="80" y="78"/>
                  </a:lnTo>
                  <a:lnTo>
                    <a:pt x="82" y="80"/>
                  </a:lnTo>
                  <a:lnTo>
                    <a:pt x="84" y="82"/>
                  </a:lnTo>
                  <a:lnTo>
                    <a:pt x="85" y="83"/>
                  </a:lnTo>
                  <a:lnTo>
                    <a:pt x="87" y="83"/>
                  </a:lnTo>
                  <a:lnTo>
                    <a:pt x="89" y="85"/>
                  </a:lnTo>
                  <a:lnTo>
                    <a:pt x="91" y="87"/>
                  </a:lnTo>
                  <a:lnTo>
                    <a:pt x="91" y="91"/>
                  </a:lnTo>
                  <a:lnTo>
                    <a:pt x="93" y="93"/>
                  </a:lnTo>
                  <a:lnTo>
                    <a:pt x="96" y="94"/>
                  </a:lnTo>
                  <a:lnTo>
                    <a:pt x="98" y="98"/>
                  </a:lnTo>
                  <a:lnTo>
                    <a:pt x="100" y="102"/>
                  </a:lnTo>
                  <a:lnTo>
                    <a:pt x="102" y="105"/>
                  </a:lnTo>
                  <a:lnTo>
                    <a:pt x="118" y="131"/>
                  </a:lnTo>
                  <a:lnTo>
                    <a:pt x="87" y="131"/>
                  </a:lnTo>
                  <a:lnTo>
                    <a:pt x="67" y="102"/>
                  </a:lnTo>
                  <a:lnTo>
                    <a:pt x="65" y="98"/>
                  </a:lnTo>
                  <a:lnTo>
                    <a:pt x="64" y="96"/>
                  </a:lnTo>
                  <a:lnTo>
                    <a:pt x="60" y="93"/>
                  </a:lnTo>
                  <a:lnTo>
                    <a:pt x="58" y="91"/>
                  </a:lnTo>
                  <a:lnTo>
                    <a:pt x="58" y="87"/>
                  </a:lnTo>
                  <a:lnTo>
                    <a:pt x="56" y="85"/>
                  </a:lnTo>
                  <a:lnTo>
                    <a:pt x="55" y="85"/>
                  </a:lnTo>
                  <a:lnTo>
                    <a:pt x="53" y="83"/>
                  </a:lnTo>
                  <a:lnTo>
                    <a:pt x="53" y="82"/>
                  </a:lnTo>
                  <a:lnTo>
                    <a:pt x="51" y="82"/>
                  </a:lnTo>
                  <a:lnTo>
                    <a:pt x="51" y="80"/>
                  </a:lnTo>
                  <a:lnTo>
                    <a:pt x="49" y="80"/>
                  </a:lnTo>
                  <a:lnTo>
                    <a:pt x="49" y="80"/>
                  </a:lnTo>
                  <a:lnTo>
                    <a:pt x="47" y="78"/>
                  </a:lnTo>
                  <a:lnTo>
                    <a:pt x="47" y="78"/>
                  </a:lnTo>
                  <a:lnTo>
                    <a:pt x="46" y="78"/>
                  </a:lnTo>
                  <a:lnTo>
                    <a:pt x="46" y="78"/>
                  </a:lnTo>
                  <a:lnTo>
                    <a:pt x="44" y="78"/>
                  </a:lnTo>
                  <a:lnTo>
                    <a:pt x="42" y="76"/>
                  </a:lnTo>
                  <a:lnTo>
                    <a:pt x="40" y="76"/>
                  </a:lnTo>
                  <a:lnTo>
                    <a:pt x="38" y="76"/>
                  </a:lnTo>
                  <a:lnTo>
                    <a:pt x="36" y="76"/>
                  </a:lnTo>
                  <a:lnTo>
                    <a:pt x="35" y="76"/>
                  </a:lnTo>
                  <a:lnTo>
                    <a:pt x="33" y="76"/>
                  </a:lnTo>
                  <a:lnTo>
                    <a:pt x="27" y="76"/>
                  </a:lnTo>
                  <a:lnTo>
                    <a:pt x="27" y="131"/>
                  </a:lnTo>
                  <a:lnTo>
                    <a:pt x="0" y="131"/>
                  </a:lnTo>
                  <a:close/>
                  <a:moveTo>
                    <a:pt x="27" y="56"/>
                  </a:moveTo>
                  <a:lnTo>
                    <a:pt x="47" y="56"/>
                  </a:lnTo>
                  <a:lnTo>
                    <a:pt x="51" y="56"/>
                  </a:lnTo>
                  <a:lnTo>
                    <a:pt x="55" y="56"/>
                  </a:lnTo>
                  <a:lnTo>
                    <a:pt x="58" y="56"/>
                  </a:lnTo>
                  <a:lnTo>
                    <a:pt x="62" y="54"/>
                  </a:lnTo>
                  <a:lnTo>
                    <a:pt x="65" y="54"/>
                  </a:lnTo>
                  <a:lnTo>
                    <a:pt x="67" y="54"/>
                  </a:lnTo>
                  <a:lnTo>
                    <a:pt x="69" y="54"/>
                  </a:lnTo>
                  <a:lnTo>
                    <a:pt x="71" y="54"/>
                  </a:lnTo>
                  <a:lnTo>
                    <a:pt x="71" y="54"/>
                  </a:lnTo>
                  <a:lnTo>
                    <a:pt x="73" y="53"/>
                  </a:lnTo>
                  <a:lnTo>
                    <a:pt x="73" y="53"/>
                  </a:lnTo>
                  <a:lnTo>
                    <a:pt x="75" y="53"/>
                  </a:lnTo>
                  <a:lnTo>
                    <a:pt x="75" y="51"/>
                  </a:lnTo>
                  <a:lnTo>
                    <a:pt x="76" y="51"/>
                  </a:lnTo>
                  <a:lnTo>
                    <a:pt x="76" y="49"/>
                  </a:lnTo>
                  <a:lnTo>
                    <a:pt x="78" y="49"/>
                  </a:lnTo>
                  <a:lnTo>
                    <a:pt x="78" y="47"/>
                  </a:lnTo>
                  <a:lnTo>
                    <a:pt x="78" y="47"/>
                  </a:lnTo>
                  <a:lnTo>
                    <a:pt x="80" y="45"/>
                  </a:lnTo>
                  <a:lnTo>
                    <a:pt x="80" y="43"/>
                  </a:lnTo>
                  <a:lnTo>
                    <a:pt x="80" y="43"/>
                  </a:lnTo>
                  <a:lnTo>
                    <a:pt x="80" y="42"/>
                  </a:lnTo>
                  <a:lnTo>
                    <a:pt x="80" y="40"/>
                  </a:lnTo>
                  <a:lnTo>
                    <a:pt x="80" y="38"/>
                  </a:lnTo>
                  <a:lnTo>
                    <a:pt x="80" y="36"/>
                  </a:lnTo>
                  <a:lnTo>
                    <a:pt x="80" y="36"/>
                  </a:lnTo>
                  <a:lnTo>
                    <a:pt x="80" y="34"/>
                  </a:lnTo>
                  <a:lnTo>
                    <a:pt x="80" y="33"/>
                  </a:lnTo>
                  <a:lnTo>
                    <a:pt x="78" y="31"/>
                  </a:lnTo>
                  <a:lnTo>
                    <a:pt x="78" y="31"/>
                  </a:lnTo>
                  <a:lnTo>
                    <a:pt x="78" y="29"/>
                  </a:lnTo>
                  <a:lnTo>
                    <a:pt x="76" y="29"/>
                  </a:lnTo>
                  <a:lnTo>
                    <a:pt x="76" y="27"/>
                  </a:lnTo>
                  <a:lnTo>
                    <a:pt x="75" y="27"/>
                  </a:lnTo>
                  <a:lnTo>
                    <a:pt x="75" y="25"/>
                  </a:lnTo>
                  <a:lnTo>
                    <a:pt x="73" y="25"/>
                  </a:lnTo>
                  <a:lnTo>
                    <a:pt x="71" y="24"/>
                  </a:lnTo>
                  <a:lnTo>
                    <a:pt x="69" y="24"/>
                  </a:lnTo>
                  <a:lnTo>
                    <a:pt x="69" y="24"/>
                  </a:lnTo>
                  <a:lnTo>
                    <a:pt x="67" y="24"/>
                  </a:lnTo>
                  <a:lnTo>
                    <a:pt x="65" y="24"/>
                  </a:lnTo>
                  <a:lnTo>
                    <a:pt x="64" y="24"/>
                  </a:lnTo>
                  <a:lnTo>
                    <a:pt x="62" y="24"/>
                  </a:lnTo>
                  <a:lnTo>
                    <a:pt x="60" y="24"/>
                  </a:lnTo>
                  <a:lnTo>
                    <a:pt x="58" y="24"/>
                  </a:lnTo>
                  <a:lnTo>
                    <a:pt x="55" y="22"/>
                  </a:lnTo>
                  <a:lnTo>
                    <a:pt x="51" y="22"/>
                  </a:lnTo>
                  <a:lnTo>
                    <a:pt x="47" y="22"/>
                  </a:lnTo>
                  <a:lnTo>
                    <a:pt x="27" y="22"/>
                  </a:lnTo>
                  <a:lnTo>
                    <a:pt x="27"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17" name="Freeform 205">
              <a:extLst>
                <a:ext uri="{FF2B5EF4-FFF2-40B4-BE49-F238E27FC236}">
                  <a16:creationId xmlns:a16="http://schemas.microsoft.com/office/drawing/2014/main" id="{8711AF0C-0CEA-49A5-8028-EB63C6880F44}"/>
                </a:ext>
              </a:extLst>
            </p:cNvPr>
            <p:cNvSpPr>
              <a:spLocks/>
            </p:cNvSpPr>
            <p:nvPr/>
          </p:nvSpPr>
          <p:spPr bwMode="auto">
            <a:xfrm>
              <a:off x="3895" y="2998"/>
              <a:ext cx="52" cy="67"/>
            </a:xfrm>
            <a:custGeom>
              <a:avLst/>
              <a:gdLst>
                <a:gd name="T0" fmla="*/ 28 w 106"/>
                <a:gd name="T1" fmla="*/ 95 h 134"/>
                <a:gd name="T2" fmla="*/ 31 w 106"/>
                <a:gd name="T3" fmla="*/ 104 h 134"/>
                <a:gd name="T4" fmla="*/ 38 w 106"/>
                <a:gd name="T5" fmla="*/ 109 h 134"/>
                <a:gd name="T6" fmla="*/ 49 w 106"/>
                <a:gd name="T7" fmla="*/ 113 h 134"/>
                <a:gd name="T8" fmla="*/ 60 w 106"/>
                <a:gd name="T9" fmla="*/ 113 h 134"/>
                <a:gd name="T10" fmla="*/ 69 w 106"/>
                <a:gd name="T11" fmla="*/ 109 h 134"/>
                <a:gd name="T12" fmla="*/ 77 w 106"/>
                <a:gd name="T13" fmla="*/ 105 h 134"/>
                <a:gd name="T14" fmla="*/ 80 w 106"/>
                <a:gd name="T15" fmla="*/ 98 h 134"/>
                <a:gd name="T16" fmla="*/ 80 w 106"/>
                <a:gd name="T17" fmla="*/ 93 h 134"/>
                <a:gd name="T18" fmla="*/ 78 w 106"/>
                <a:gd name="T19" fmla="*/ 89 h 134"/>
                <a:gd name="T20" fmla="*/ 75 w 106"/>
                <a:gd name="T21" fmla="*/ 85 h 134"/>
                <a:gd name="T22" fmla="*/ 71 w 106"/>
                <a:gd name="T23" fmla="*/ 82 h 134"/>
                <a:gd name="T24" fmla="*/ 64 w 106"/>
                <a:gd name="T25" fmla="*/ 80 h 134"/>
                <a:gd name="T26" fmla="*/ 55 w 106"/>
                <a:gd name="T27" fmla="*/ 78 h 134"/>
                <a:gd name="T28" fmla="*/ 37 w 106"/>
                <a:gd name="T29" fmla="*/ 73 h 134"/>
                <a:gd name="T30" fmla="*/ 22 w 106"/>
                <a:gd name="T31" fmla="*/ 67 h 134"/>
                <a:gd name="T32" fmla="*/ 11 w 106"/>
                <a:gd name="T33" fmla="*/ 56 h 134"/>
                <a:gd name="T34" fmla="*/ 6 w 106"/>
                <a:gd name="T35" fmla="*/ 44 h 134"/>
                <a:gd name="T36" fmla="*/ 6 w 106"/>
                <a:gd name="T37" fmla="*/ 31 h 134"/>
                <a:gd name="T38" fmla="*/ 8 w 106"/>
                <a:gd name="T39" fmla="*/ 22 h 134"/>
                <a:gd name="T40" fmla="*/ 13 w 106"/>
                <a:gd name="T41" fmla="*/ 15 h 134"/>
                <a:gd name="T42" fmla="*/ 22 w 106"/>
                <a:gd name="T43" fmla="*/ 7 h 134"/>
                <a:gd name="T44" fmla="*/ 33 w 106"/>
                <a:gd name="T45" fmla="*/ 4 h 134"/>
                <a:gd name="T46" fmla="*/ 46 w 106"/>
                <a:gd name="T47" fmla="*/ 0 h 134"/>
                <a:gd name="T48" fmla="*/ 64 w 106"/>
                <a:gd name="T49" fmla="*/ 2 h 134"/>
                <a:gd name="T50" fmla="*/ 82 w 106"/>
                <a:gd name="T51" fmla="*/ 6 h 134"/>
                <a:gd name="T52" fmla="*/ 95 w 106"/>
                <a:gd name="T53" fmla="*/ 16 h 134"/>
                <a:gd name="T54" fmla="*/ 102 w 106"/>
                <a:gd name="T55" fmla="*/ 31 h 134"/>
                <a:gd name="T56" fmla="*/ 75 w 106"/>
                <a:gd name="T57" fmla="*/ 38 h 134"/>
                <a:gd name="T58" fmla="*/ 73 w 106"/>
                <a:gd name="T59" fmla="*/ 31 h 134"/>
                <a:gd name="T60" fmla="*/ 68 w 106"/>
                <a:gd name="T61" fmla="*/ 26 h 134"/>
                <a:gd name="T62" fmla="*/ 60 w 106"/>
                <a:gd name="T63" fmla="*/ 22 h 134"/>
                <a:gd name="T64" fmla="*/ 49 w 106"/>
                <a:gd name="T65" fmla="*/ 22 h 134"/>
                <a:gd name="T66" fmla="*/ 40 w 106"/>
                <a:gd name="T67" fmla="*/ 24 h 134"/>
                <a:gd name="T68" fmla="*/ 33 w 106"/>
                <a:gd name="T69" fmla="*/ 27 h 134"/>
                <a:gd name="T70" fmla="*/ 31 w 106"/>
                <a:gd name="T71" fmla="*/ 31 h 134"/>
                <a:gd name="T72" fmla="*/ 29 w 106"/>
                <a:gd name="T73" fmla="*/ 36 h 134"/>
                <a:gd name="T74" fmla="*/ 31 w 106"/>
                <a:gd name="T75" fmla="*/ 40 h 134"/>
                <a:gd name="T76" fmla="*/ 35 w 106"/>
                <a:gd name="T77" fmla="*/ 44 h 134"/>
                <a:gd name="T78" fmla="*/ 46 w 106"/>
                <a:gd name="T79" fmla="*/ 47 h 134"/>
                <a:gd name="T80" fmla="*/ 62 w 106"/>
                <a:gd name="T81" fmla="*/ 53 h 134"/>
                <a:gd name="T82" fmla="*/ 78 w 106"/>
                <a:gd name="T83" fmla="*/ 56 h 134"/>
                <a:gd name="T84" fmla="*/ 89 w 106"/>
                <a:gd name="T85" fmla="*/ 62 h 134"/>
                <a:gd name="T86" fmla="*/ 97 w 106"/>
                <a:gd name="T87" fmla="*/ 69 h 134"/>
                <a:gd name="T88" fmla="*/ 102 w 106"/>
                <a:gd name="T89" fmla="*/ 76 h 134"/>
                <a:gd name="T90" fmla="*/ 106 w 106"/>
                <a:gd name="T91" fmla="*/ 85 h 134"/>
                <a:gd name="T92" fmla="*/ 106 w 106"/>
                <a:gd name="T93" fmla="*/ 98 h 134"/>
                <a:gd name="T94" fmla="*/ 104 w 106"/>
                <a:gd name="T95" fmla="*/ 109 h 134"/>
                <a:gd name="T96" fmla="*/ 98 w 106"/>
                <a:gd name="T97" fmla="*/ 118 h 134"/>
                <a:gd name="T98" fmla="*/ 89 w 106"/>
                <a:gd name="T99" fmla="*/ 125 h 134"/>
                <a:gd name="T100" fmla="*/ 80 w 106"/>
                <a:gd name="T101" fmla="*/ 131 h 134"/>
                <a:gd name="T102" fmla="*/ 66 w 106"/>
                <a:gd name="T103" fmla="*/ 134 h 134"/>
                <a:gd name="T104" fmla="*/ 48 w 106"/>
                <a:gd name="T105" fmla="*/ 134 h 134"/>
                <a:gd name="T106" fmla="*/ 28 w 106"/>
                <a:gd name="T107" fmla="*/ 131 h 134"/>
                <a:gd name="T108" fmla="*/ 13 w 106"/>
                <a:gd name="T109" fmla="*/ 120 h 134"/>
                <a:gd name="T110" fmla="*/ 4 w 106"/>
                <a:gd name="T111" fmla="*/ 10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6" h="134">
                  <a:moveTo>
                    <a:pt x="0" y="91"/>
                  </a:moveTo>
                  <a:lnTo>
                    <a:pt x="26" y="87"/>
                  </a:lnTo>
                  <a:lnTo>
                    <a:pt x="26" y="91"/>
                  </a:lnTo>
                  <a:lnTo>
                    <a:pt x="28" y="95"/>
                  </a:lnTo>
                  <a:lnTo>
                    <a:pt x="28" y="96"/>
                  </a:lnTo>
                  <a:lnTo>
                    <a:pt x="29" y="98"/>
                  </a:lnTo>
                  <a:lnTo>
                    <a:pt x="31" y="102"/>
                  </a:lnTo>
                  <a:lnTo>
                    <a:pt x="31" y="104"/>
                  </a:lnTo>
                  <a:lnTo>
                    <a:pt x="33" y="105"/>
                  </a:lnTo>
                  <a:lnTo>
                    <a:pt x="35" y="107"/>
                  </a:lnTo>
                  <a:lnTo>
                    <a:pt x="37" y="107"/>
                  </a:lnTo>
                  <a:lnTo>
                    <a:pt x="38" y="109"/>
                  </a:lnTo>
                  <a:lnTo>
                    <a:pt x="42" y="111"/>
                  </a:lnTo>
                  <a:lnTo>
                    <a:pt x="44" y="111"/>
                  </a:lnTo>
                  <a:lnTo>
                    <a:pt x="46" y="113"/>
                  </a:lnTo>
                  <a:lnTo>
                    <a:pt x="49" y="113"/>
                  </a:lnTo>
                  <a:lnTo>
                    <a:pt x="51" y="113"/>
                  </a:lnTo>
                  <a:lnTo>
                    <a:pt x="55" y="113"/>
                  </a:lnTo>
                  <a:lnTo>
                    <a:pt x="57" y="113"/>
                  </a:lnTo>
                  <a:lnTo>
                    <a:pt x="60" y="113"/>
                  </a:lnTo>
                  <a:lnTo>
                    <a:pt x="62" y="113"/>
                  </a:lnTo>
                  <a:lnTo>
                    <a:pt x="66" y="111"/>
                  </a:lnTo>
                  <a:lnTo>
                    <a:pt x="68" y="111"/>
                  </a:lnTo>
                  <a:lnTo>
                    <a:pt x="69" y="109"/>
                  </a:lnTo>
                  <a:lnTo>
                    <a:pt x="71" y="109"/>
                  </a:lnTo>
                  <a:lnTo>
                    <a:pt x="73" y="107"/>
                  </a:lnTo>
                  <a:lnTo>
                    <a:pt x="75" y="105"/>
                  </a:lnTo>
                  <a:lnTo>
                    <a:pt x="77" y="105"/>
                  </a:lnTo>
                  <a:lnTo>
                    <a:pt x="77" y="104"/>
                  </a:lnTo>
                  <a:lnTo>
                    <a:pt x="78" y="102"/>
                  </a:lnTo>
                  <a:lnTo>
                    <a:pt x="78" y="100"/>
                  </a:lnTo>
                  <a:lnTo>
                    <a:pt x="80" y="98"/>
                  </a:lnTo>
                  <a:lnTo>
                    <a:pt x="80" y="96"/>
                  </a:lnTo>
                  <a:lnTo>
                    <a:pt x="80" y="95"/>
                  </a:lnTo>
                  <a:lnTo>
                    <a:pt x="80" y="95"/>
                  </a:lnTo>
                  <a:lnTo>
                    <a:pt x="80" y="93"/>
                  </a:lnTo>
                  <a:lnTo>
                    <a:pt x="80" y="91"/>
                  </a:lnTo>
                  <a:lnTo>
                    <a:pt x="78" y="91"/>
                  </a:lnTo>
                  <a:lnTo>
                    <a:pt x="78" y="89"/>
                  </a:lnTo>
                  <a:lnTo>
                    <a:pt x="78" y="89"/>
                  </a:lnTo>
                  <a:lnTo>
                    <a:pt x="78" y="87"/>
                  </a:lnTo>
                  <a:lnTo>
                    <a:pt x="77" y="87"/>
                  </a:lnTo>
                  <a:lnTo>
                    <a:pt x="77" y="85"/>
                  </a:lnTo>
                  <a:lnTo>
                    <a:pt x="75" y="85"/>
                  </a:lnTo>
                  <a:lnTo>
                    <a:pt x="75" y="85"/>
                  </a:lnTo>
                  <a:lnTo>
                    <a:pt x="73" y="84"/>
                  </a:lnTo>
                  <a:lnTo>
                    <a:pt x="73" y="84"/>
                  </a:lnTo>
                  <a:lnTo>
                    <a:pt x="71" y="82"/>
                  </a:lnTo>
                  <a:lnTo>
                    <a:pt x="69" y="82"/>
                  </a:lnTo>
                  <a:lnTo>
                    <a:pt x="68" y="82"/>
                  </a:lnTo>
                  <a:lnTo>
                    <a:pt x="66" y="82"/>
                  </a:lnTo>
                  <a:lnTo>
                    <a:pt x="64" y="80"/>
                  </a:lnTo>
                  <a:lnTo>
                    <a:pt x="62" y="80"/>
                  </a:lnTo>
                  <a:lnTo>
                    <a:pt x="60" y="80"/>
                  </a:lnTo>
                  <a:lnTo>
                    <a:pt x="57" y="78"/>
                  </a:lnTo>
                  <a:lnTo>
                    <a:pt x="55" y="78"/>
                  </a:lnTo>
                  <a:lnTo>
                    <a:pt x="51" y="76"/>
                  </a:lnTo>
                  <a:lnTo>
                    <a:pt x="46" y="76"/>
                  </a:lnTo>
                  <a:lnTo>
                    <a:pt x="42" y="75"/>
                  </a:lnTo>
                  <a:lnTo>
                    <a:pt x="37" y="73"/>
                  </a:lnTo>
                  <a:lnTo>
                    <a:pt x="33" y="71"/>
                  </a:lnTo>
                  <a:lnTo>
                    <a:pt x="29" y="69"/>
                  </a:lnTo>
                  <a:lnTo>
                    <a:pt x="26" y="69"/>
                  </a:lnTo>
                  <a:lnTo>
                    <a:pt x="22" y="67"/>
                  </a:lnTo>
                  <a:lnTo>
                    <a:pt x="19" y="65"/>
                  </a:lnTo>
                  <a:lnTo>
                    <a:pt x="17" y="64"/>
                  </a:lnTo>
                  <a:lnTo>
                    <a:pt x="15" y="60"/>
                  </a:lnTo>
                  <a:lnTo>
                    <a:pt x="11" y="56"/>
                  </a:lnTo>
                  <a:lnTo>
                    <a:pt x="9" y="55"/>
                  </a:lnTo>
                  <a:lnTo>
                    <a:pt x="8" y="51"/>
                  </a:lnTo>
                  <a:lnTo>
                    <a:pt x="8" y="47"/>
                  </a:lnTo>
                  <a:lnTo>
                    <a:pt x="6" y="44"/>
                  </a:lnTo>
                  <a:lnTo>
                    <a:pt x="6" y="40"/>
                  </a:lnTo>
                  <a:lnTo>
                    <a:pt x="6" y="36"/>
                  </a:lnTo>
                  <a:lnTo>
                    <a:pt x="6" y="35"/>
                  </a:lnTo>
                  <a:lnTo>
                    <a:pt x="6" y="31"/>
                  </a:lnTo>
                  <a:lnTo>
                    <a:pt x="6" y="29"/>
                  </a:lnTo>
                  <a:lnTo>
                    <a:pt x="6" y="27"/>
                  </a:lnTo>
                  <a:lnTo>
                    <a:pt x="8" y="26"/>
                  </a:lnTo>
                  <a:lnTo>
                    <a:pt x="8" y="22"/>
                  </a:lnTo>
                  <a:lnTo>
                    <a:pt x="9" y="20"/>
                  </a:lnTo>
                  <a:lnTo>
                    <a:pt x="11" y="18"/>
                  </a:lnTo>
                  <a:lnTo>
                    <a:pt x="13" y="16"/>
                  </a:lnTo>
                  <a:lnTo>
                    <a:pt x="13" y="15"/>
                  </a:lnTo>
                  <a:lnTo>
                    <a:pt x="15" y="13"/>
                  </a:lnTo>
                  <a:lnTo>
                    <a:pt x="17" y="11"/>
                  </a:lnTo>
                  <a:lnTo>
                    <a:pt x="20" y="9"/>
                  </a:lnTo>
                  <a:lnTo>
                    <a:pt x="22" y="7"/>
                  </a:lnTo>
                  <a:lnTo>
                    <a:pt x="24" y="6"/>
                  </a:lnTo>
                  <a:lnTo>
                    <a:pt x="28" y="6"/>
                  </a:lnTo>
                  <a:lnTo>
                    <a:pt x="29" y="4"/>
                  </a:lnTo>
                  <a:lnTo>
                    <a:pt x="33" y="4"/>
                  </a:lnTo>
                  <a:lnTo>
                    <a:pt x="35" y="2"/>
                  </a:lnTo>
                  <a:lnTo>
                    <a:pt x="38" y="2"/>
                  </a:lnTo>
                  <a:lnTo>
                    <a:pt x="42" y="0"/>
                  </a:lnTo>
                  <a:lnTo>
                    <a:pt x="46" y="0"/>
                  </a:lnTo>
                  <a:lnTo>
                    <a:pt x="49" y="0"/>
                  </a:lnTo>
                  <a:lnTo>
                    <a:pt x="53" y="0"/>
                  </a:lnTo>
                  <a:lnTo>
                    <a:pt x="58" y="0"/>
                  </a:lnTo>
                  <a:lnTo>
                    <a:pt x="64" y="2"/>
                  </a:lnTo>
                  <a:lnTo>
                    <a:pt x="69" y="2"/>
                  </a:lnTo>
                  <a:lnTo>
                    <a:pt x="75" y="4"/>
                  </a:lnTo>
                  <a:lnTo>
                    <a:pt x="78" y="4"/>
                  </a:lnTo>
                  <a:lnTo>
                    <a:pt x="82" y="6"/>
                  </a:lnTo>
                  <a:lnTo>
                    <a:pt x="86" y="9"/>
                  </a:lnTo>
                  <a:lnTo>
                    <a:pt x="89" y="11"/>
                  </a:lnTo>
                  <a:lnTo>
                    <a:pt x="93" y="15"/>
                  </a:lnTo>
                  <a:lnTo>
                    <a:pt x="95" y="16"/>
                  </a:lnTo>
                  <a:lnTo>
                    <a:pt x="97" y="20"/>
                  </a:lnTo>
                  <a:lnTo>
                    <a:pt x="98" y="24"/>
                  </a:lnTo>
                  <a:lnTo>
                    <a:pt x="100" y="27"/>
                  </a:lnTo>
                  <a:lnTo>
                    <a:pt x="102" y="31"/>
                  </a:lnTo>
                  <a:lnTo>
                    <a:pt x="102" y="35"/>
                  </a:lnTo>
                  <a:lnTo>
                    <a:pt x="102" y="40"/>
                  </a:lnTo>
                  <a:lnTo>
                    <a:pt x="77" y="40"/>
                  </a:lnTo>
                  <a:lnTo>
                    <a:pt x="75" y="38"/>
                  </a:lnTo>
                  <a:lnTo>
                    <a:pt x="75" y="36"/>
                  </a:lnTo>
                  <a:lnTo>
                    <a:pt x="75" y="35"/>
                  </a:lnTo>
                  <a:lnTo>
                    <a:pt x="73" y="33"/>
                  </a:lnTo>
                  <a:lnTo>
                    <a:pt x="73" y="31"/>
                  </a:lnTo>
                  <a:lnTo>
                    <a:pt x="71" y="29"/>
                  </a:lnTo>
                  <a:lnTo>
                    <a:pt x="69" y="27"/>
                  </a:lnTo>
                  <a:lnTo>
                    <a:pt x="69" y="27"/>
                  </a:lnTo>
                  <a:lnTo>
                    <a:pt x="68" y="26"/>
                  </a:lnTo>
                  <a:lnTo>
                    <a:pt x="66" y="24"/>
                  </a:lnTo>
                  <a:lnTo>
                    <a:pt x="64" y="24"/>
                  </a:lnTo>
                  <a:lnTo>
                    <a:pt x="62" y="24"/>
                  </a:lnTo>
                  <a:lnTo>
                    <a:pt x="60" y="22"/>
                  </a:lnTo>
                  <a:lnTo>
                    <a:pt x="57" y="22"/>
                  </a:lnTo>
                  <a:lnTo>
                    <a:pt x="55" y="22"/>
                  </a:lnTo>
                  <a:lnTo>
                    <a:pt x="53" y="22"/>
                  </a:lnTo>
                  <a:lnTo>
                    <a:pt x="49" y="22"/>
                  </a:lnTo>
                  <a:lnTo>
                    <a:pt x="48" y="22"/>
                  </a:lnTo>
                  <a:lnTo>
                    <a:pt x="44" y="22"/>
                  </a:lnTo>
                  <a:lnTo>
                    <a:pt x="42" y="24"/>
                  </a:lnTo>
                  <a:lnTo>
                    <a:pt x="40" y="24"/>
                  </a:lnTo>
                  <a:lnTo>
                    <a:pt x="38" y="26"/>
                  </a:lnTo>
                  <a:lnTo>
                    <a:pt x="37" y="26"/>
                  </a:lnTo>
                  <a:lnTo>
                    <a:pt x="35" y="27"/>
                  </a:lnTo>
                  <a:lnTo>
                    <a:pt x="33" y="27"/>
                  </a:lnTo>
                  <a:lnTo>
                    <a:pt x="33" y="29"/>
                  </a:lnTo>
                  <a:lnTo>
                    <a:pt x="31" y="29"/>
                  </a:lnTo>
                  <a:lnTo>
                    <a:pt x="31" y="31"/>
                  </a:lnTo>
                  <a:lnTo>
                    <a:pt x="31" y="31"/>
                  </a:lnTo>
                  <a:lnTo>
                    <a:pt x="31" y="33"/>
                  </a:lnTo>
                  <a:lnTo>
                    <a:pt x="29" y="33"/>
                  </a:lnTo>
                  <a:lnTo>
                    <a:pt x="29" y="35"/>
                  </a:lnTo>
                  <a:lnTo>
                    <a:pt x="29" y="36"/>
                  </a:lnTo>
                  <a:lnTo>
                    <a:pt x="31" y="36"/>
                  </a:lnTo>
                  <a:lnTo>
                    <a:pt x="31" y="38"/>
                  </a:lnTo>
                  <a:lnTo>
                    <a:pt x="31" y="40"/>
                  </a:lnTo>
                  <a:lnTo>
                    <a:pt x="31" y="40"/>
                  </a:lnTo>
                  <a:lnTo>
                    <a:pt x="33" y="42"/>
                  </a:lnTo>
                  <a:lnTo>
                    <a:pt x="33" y="42"/>
                  </a:lnTo>
                  <a:lnTo>
                    <a:pt x="35" y="42"/>
                  </a:lnTo>
                  <a:lnTo>
                    <a:pt x="35" y="44"/>
                  </a:lnTo>
                  <a:lnTo>
                    <a:pt x="37" y="45"/>
                  </a:lnTo>
                  <a:lnTo>
                    <a:pt x="40" y="45"/>
                  </a:lnTo>
                  <a:lnTo>
                    <a:pt x="42" y="47"/>
                  </a:lnTo>
                  <a:lnTo>
                    <a:pt x="46" y="47"/>
                  </a:lnTo>
                  <a:lnTo>
                    <a:pt x="49" y="49"/>
                  </a:lnTo>
                  <a:lnTo>
                    <a:pt x="53" y="51"/>
                  </a:lnTo>
                  <a:lnTo>
                    <a:pt x="58" y="51"/>
                  </a:lnTo>
                  <a:lnTo>
                    <a:pt x="62" y="53"/>
                  </a:lnTo>
                  <a:lnTo>
                    <a:pt x="68" y="55"/>
                  </a:lnTo>
                  <a:lnTo>
                    <a:pt x="71" y="55"/>
                  </a:lnTo>
                  <a:lnTo>
                    <a:pt x="75" y="56"/>
                  </a:lnTo>
                  <a:lnTo>
                    <a:pt x="78" y="56"/>
                  </a:lnTo>
                  <a:lnTo>
                    <a:pt x="82" y="58"/>
                  </a:lnTo>
                  <a:lnTo>
                    <a:pt x="84" y="60"/>
                  </a:lnTo>
                  <a:lnTo>
                    <a:pt x="86" y="60"/>
                  </a:lnTo>
                  <a:lnTo>
                    <a:pt x="89" y="62"/>
                  </a:lnTo>
                  <a:lnTo>
                    <a:pt x="91" y="64"/>
                  </a:lnTo>
                  <a:lnTo>
                    <a:pt x="93" y="65"/>
                  </a:lnTo>
                  <a:lnTo>
                    <a:pt x="95" y="67"/>
                  </a:lnTo>
                  <a:lnTo>
                    <a:pt x="97" y="69"/>
                  </a:lnTo>
                  <a:lnTo>
                    <a:pt x="98" y="71"/>
                  </a:lnTo>
                  <a:lnTo>
                    <a:pt x="100" y="73"/>
                  </a:lnTo>
                  <a:lnTo>
                    <a:pt x="100" y="75"/>
                  </a:lnTo>
                  <a:lnTo>
                    <a:pt x="102" y="76"/>
                  </a:lnTo>
                  <a:lnTo>
                    <a:pt x="104" y="78"/>
                  </a:lnTo>
                  <a:lnTo>
                    <a:pt x="104" y="80"/>
                  </a:lnTo>
                  <a:lnTo>
                    <a:pt x="106" y="84"/>
                  </a:lnTo>
                  <a:lnTo>
                    <a:pt x="106" y="85"/>
                  </a:lnTo>
                  <a:lnTo>
                    <a:pt x="106" y="89"/>
                  </a:lnTo>
                  <a:lnTo>
                    <a:pt x="106" y="91"/>
                  </a:lnTo>
                  <a:lnTo>
                    <a:pt x="106" y="95"/>
                  </a:lnTo>
                  <a:lnTo>
                    <a:pt x="106" y="98"/>
                  </a:lnTo>
                  <a:lnTo>
                    <a:pt x="106" y="100"/>
                  </a:lnTo>
                  <a:lnTo>
                    <a:pt x="106" y="104"/>
                  </a:lnTo>
                  <a:lnTo>
                    <a:pt x="104" y="105"/>
                  </a:lnTo>
                  <a:lnTo>
                    <a:pt x="104" y="109"/>
                  </a:lnTo>
                  <a:lnTo>
                    <a:pt x="102" y="111"/>
                  </a:lnTo>
                  <a:lnTo>
                    <a:pt x="102" y="113"/>
                  </a:lnTo>
                  <a:lnTo>
                    <a:pt x="100" y="116"/>
                  </a:lnTo>
                  <a:lnTo>
                    <a:pt x="98" y="118"/>
                  </a:lnTo>
                  <a:lnTo>
                    <a:pt x="97" y="120"/>
                  </a:lnTo>
                  <a:lnTo>
                    <a:pt x="95" y="122"/>
                  </a:lnTo>
                  <a:lnTo>
                    <a:pt x="93" y="124"/>
                  </a:lnTo>
                  <a:lnTo>
                    <a:pt x="89" y="125"/>
                  </a:lnTo>
                  <a:lnTo>
                    <a:pt x="87" y="127"/>
                  </a:lnTo>
                  <a:lnTo>
                    <a:pt x="86" y="129"/>
                  </a:lnTo>
                  <a:lnTo>
                    <a:pt x="82" y="131"/>
                  </a:lnTo>
                  <a:lnTo>
                    <a:pt x="80" y="131"/>
                  </a:lnTo>
                  <a:lnTo>
                    <a:pt x="77" y="133"/>
                  </a:lnTo>
                  <a:lnTo>
                    <a:pt x="73" y="133"/>
                  </a:lnTo>
                  <a:lnTo>
                    <a:pt x="69" y="134"/>
                  </a:lnTo>
                  <a:lnTo>
                    <a:pt x="66" y="134"/>
                  </a:lnTo>
                  <a:lnTo>
                    <a:pt x="62" y="134"/>
                  </a:lnTo>
                  <a:lnTo>
                    <a:pt x="58" y="134"/>
                  </a:lnTo>
                  <a:lnTo>
                    <a:pt x="55" y="134"/>
                  </a:lnTo>
                  <a:lnTo>
                    <a:pt x="48" y="134"/>
                  </a:lnTo>
                  <a:lnTo>
                    <a:pt x="42" y="134"/>
                  </a:lnTo>
                  <a:lnTo>
                    <a:pt x="37" y="133"/>
                  </a:lnTo>
                  <a:lnTo>
                    <a:pt x="33" y="133"/>
                  </a:lnTo>
                  <a:lnTo>
                    <a:pt x="28" y="131"/>
                  </a:lnTo>
                  <a:lnTo>
                    <a:pt x="24" y="129"/>
                  </a:lnTo>
                  <a:lnTo>
                    <a:pt x="20" y="125"/>
                  </a:lnTo>
                  <a:lnTo>
                    <a:pt x="17" y="124"/>
                  </a:lnTo>
                  <a:lnTo>
                    <a:pt x="13" y="120"/>
                  </a:lnTo>
                  <a:lnTo>
                    <a:pt x="9" y="116"/>
                  </a:lnTo>
                  <a:lnTo>
                    <a:pt x="8" y="113"/>
                  </a:lnTo>
                  <a:lnTo>
                    <a:pt x="6" y="109"/>
                  </a:lnTo>
                  <a:lnTo>
                    <a:pt x="4" y="105"/>
                  </a:lnTo>
                  <a:lnTo>
                    <a:pt x="2" y="100"/>
                  </a:lnTo>
                  <a:lnTo>
                    <a:pt x="0" y="96"/>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18" name="Freeform 206">
              <a:extLst>
                <a:ext uri="{FF2B5EF4-FFF2-40B4-BE49-F238E27FC236}">
                  <a16:creationId xmlns:a16="http://schemas.microsoft.com/office/drawing/2014/main" id="{5F7800F7-0989-4CB6-A361-3BD448B3C3BC}"/>
                </a:ext>
              </a:extLst>
            </p:cNvPr>
            <p:cNvSpPr>
              <a:spLocks/>
            </p:cNvSpPr>
            <p:nvPr/>
          </p:nvSpPr>
          <p:spPr bwMode="auto">
            <a:xfrm>
              <a:off x="3958" y="2999"/>
              <a:ext cx="53" cy="65"/>
            </a:xfrm>
            <a:custGeom>
              <a:avLst/>
              <a:gdLst>
                <a:gd name="T0" fmla="*/ 0 w 106"/>
                <a:gd name="T1" fmla="*/ 131 h 131"/>
                <a:gd name="T2" fmla="*/ 0 w 106"/>
                <a:gd name="T3" fmla="*/ 0 h 131"/>
                <a:gd name="T4" fmla="*/ 28 w 106"/>
                <a:gd name="T5" fmla="*/ 0 h 131"/>
                <a:gd name="T6" fmla="*/ 28 w 106"/>
                <a:gd name="T7" fmla="*/ 53 h 131"/>
                <a:gd name="T8" fmla="*/ 78 w 106"/>
                <a:gd name="T9" fmla="*/ 53 h 131"/>
                <a:gd name="T10" fmla="*/ 78 w 106"/>
                <a:gd name="T11" fmla="*/ 0 h 131"/>
                <a:gd name="T12" fmla="*/ 106 w 106"/>
                <a:gd name="T13" fmla="*/ 0 h 131"/>
                <a:gd name="T14" fmla="*/ 106 w 106"/>
                <a:gd name="T15" fmla="*/ 131 h 131"/>
                <a:gd name="T16" fmla="*/ 78 w 106"/>
                <a:gd name="T17" fmla="*/ 131 h 131"/>
                <a:gd name="T18" fmla="*/ 78 w 106"/>
                <a:gd name="T19" fmla="*/ 74 h 131"/>
                <a:gd name="T20" fmla="*/ 28 w 106"/>
                <a:gd name="T21" fmla="*/ 74 h 131"/>
                <a:gd name="T22" fmla="*/ 28 w 106"/>
                <a:gd name="T23" fmla="*/ 131 h 131"/>
                <a:gd name="T24" fmla="*/ 0 w 106"/>
                <a:gd name="T25"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 h="131">
                  <a:moveTo>
                    <a:pt x="0" y="131"/>
                  </a:moveTo>
                  <a:lnTo>
                    <a:pt x="0" y="0"/>
                  </a:lnTo>
                  <a:lnTo>
                    <a:pt x="28" y="0"/>
                  </a:lnTo>
                  <a:lnTo>
                    <a:pt x="28" y="53"/>
                  </a:lnTo>
                  <a:lnTo>
                    <a:pt x="78" y="53"/>
                  </a:lnTo>
                  <a:lnTo>
                    <a:pt x="78" y="0"/>
                  </a:lnTo>
                  <a:lnTo>
                    <a:pt x="106" y="0"/>
                  </a:lnTo>
                  <a:lnTo>
                    <a:pt x="106" y="131"/>
                  </a:lnTo>
                  <a:lnTo>
                    <a:pt x="78" y="131"/>
                  </a:lnTo>
                  <a:lnTo>
                    <a:pt x="78" y="74"/>
                  </a:lnTo>
                  <a:lnTo>
                    <a:pt x="28" y="74"/>
                  </a:lnTo>
                  <a:lnTo>
                    <a:pt x="28" y="131"/>
                  </a:lnTo>
                  <a:lnTo>
                    <a:pt x="0"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19" name="Freeform 207">
              <a:extLst>
                <a:ext uri="{FF2B5EF4-FFF2-40B4-BE49-F238E27FC236}">
                  <a16:creationId xmlns:a16="http://schemas.microsoft.com/office/drawing/2014/main" id="{F64A6F77-CC1F-4B8E-BE88-C32879425FC7}"/>
                </a:ext>
              </a:extLst>
            </p:cNvPr>
            <p:cNvSpPr>
              <a:spLocks/>
            </p:cNvSpPr>
            <p:nvPr/>
          </p:nvSpPr>
          <p:spPr bwMode="auto">
            <a:xfrm>
              <a:off x="4024" y="2999"/>
              <a:ext cx="49" cy="65"/>
            </a:xfrm>
            <a:custGeom>
              <a:avLst/>
              <a:gdLst>
                <a:gd name="T0" fmla="*/ 0 w 98"/>
                <a:gd name="T1" fmla="*/ 131 h 131"/>
                <a:gd name="T2" fmla="*/ 0 w 98"/>
                <a:gd name="T3" fmla="*/ 0 h 131"/>
                <a:gd name="T4" fmla="*/ 96 w 98"/>
                <a:gd name="T5" fmla="*/ 0 h 131"/>
                <a:gd name="T6" fmla="*/ 96 w 98"/>
                <a:gd name="T7" fmla="*/ 22 h 131"/>
                <a:gd name="T8" fmla="*/ 25 w 98"/>
                <a:gd name="T9" fmla="*/ 22 h 131"/>
                <a:gd name="T10" fmla="*/ 25 w 98"/>
                <a:gd name="T11" fmla="*/ 51 h 131"/>
                <a:gd name="T12" fmla="*/ 91 w 98"/>
                <a:gd name="T13" fmla="*/ 51 h 131"/>
                <a:gd name="T14" fmla="*/ 91 w 98"/>
                <a:gd name="T15" fmla="*/ 73 h 131"/>
                <a:gd name="T16" fmla="*/ 25 w 98"/>
                <a:gd name="T17" fmla="*/ 73 h 131"/>
                <a:gd name="T18" fmla="*/ 25 w 98"/>
                <a:gd name="T19" fmla="*/ 109 h 131"/>
                <a:gd name="T20" fmla="*/ 98 w 98"/>
                <a:gd name="T21" fmla="*/ 109 h 131"/>
                <a:gd name="T22" fmla="*/ 98 w 98"/>
                <a:gd name="T23" fmla="*/ 131 h 131"/>
                <a:gd name="T24" fmla="*/ 0 w 98"/>
                <a:gd name="T25"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131">
                  <a:moveTo>
                    <a:pt x="0" y="131"/>
                  </a:moveTo>
                  <a:lnTo>
                    <a:pt x="0" y="0"/>
                  </a:lnTo>
                  <a:lnTo>
                    <a:pt x="96" y="0"/>
                  </a:lnTo>
                  <a:lnTo>
                    <a:pt x="96" y="22"/>
                  </a:lnTo>
                  <a:lnTo>
                    <a:pt x="25" y="22"/>
                  </a:lnTo>
                  <a:lnTo>
                    <a:pt x="25" y="51"/>
                  </a:lnTo>
                  <a:lnTo>
                    <a:pt x="91" y="51"/>
                  </a:lnTo>
                  <a:lnTo>
                    <a:pt x="91" y="73"/>
                  </a:lnTo>
                  <a:lnTo>
                    <a:pt x="25" y="73"/>
                  </a:lnTo>
                  <a:lnTo>
                    <a:pt x="25" y="109"/>
                  </a:lnTo>
                  <a:lnTo>
                    <a:pt x="98" y="109"/>
                  </a:lnTo>
                  <a:lnTo>
                    <a:pt x="98" y="131"/>
                  </a:lnTo>
                  <a:lnTo>
                    <a:pt x="0"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20" name="Freeform 208">
              <a:extLst>
                <a:ext uri="{FF2B5EF4-FFF2-40B4-BE49-F238E27FC236}">
                  <a16:creationId xmlns:a16="http://schemas.microsoft.com/office/drawing/2014/main" id="{17443F64-6E28-4C82-9FEC-78DA3F1D7587}"/>
                </a:ext>
              </a:extLst>
            </p:cNvPr>
            <p:cNvSpPr>
              <a:spLocks noEditPoints="1"/>
            </p:cNvSpPr>
            <p:nvPr/>
          </p:nvSpPr>
          <p:spPr bwMode="auto">
            <a:xfrm>
              <a:off x="4084" y="2999"/>
              <a:ext cx="55" cy="65"/>
            </a:xfrm>
            <a:custGeom>
              <a:avLst/>
              <a:gdLst>
                <a:gd name="T0" fmla="*/ 52 w 109"/>
                <a:gd name="T1" fmla="*/ 0 h 131"/>
                <a:gd name="T2" fmla="*/ 63 w 109"/>
                <a:gd name="T3" fmla="*/ 2 h 131"/>
                <a:gd name="T4" fmla="*/ 70 w 109"/>
                <a:gd name="T5" fmla="*/ 2 h 131"/>
                <a:gd name="T6" fmla="*/ 78 w 109"/>
                <a:gd name="T7" fmla="*/ 5 h 131"/>
                <a:gd name="T8" fmla="*/ 87 w 109"/>
                <a:gd name="T9" fmla="*/ 9 h 131"/>
                <a:gd name="T10" fmla="*/ 92 w 109"/>
                <a:gd name="T11" fmla="*/ 14 h 131"/>
                <a:gd name="T12" fmla="*/ 98 w 109"/>
                <a:gd name="T13" fmla="*/ 22 h 131"/>
                <a:gd name="T14" fmla="*/ 103 w 109"/>
                <a:gd name="T15" fmla="*/ 31 h 131"/>
                <a:gd name="T16" fmla="*/ 107 w 109"/>
                <a:gd name="T17" fmla="*/ 40 h 131"/>
                <a:gd name="T18" fmla="*/ 109 w 109"/>
                <a:gd name="T19" fmla="*/ 51 h 131"/>
                <a:gd name="T20" fmla="*/ 109 w 109"/>
                <a:gd name="T21" fmla="*/ 62 h 131"/>
                <a:gd name="T22" fmla="*/ 109 w 109"/>
                <a:gd name="T23" fmla="*/ 74 h 131"/>
                <a:gd name="T24" fmla="*/ 109 w 109"/>
                <a:gd name="T25" fmla="*/ 85 h 131"/>
                <a:gd name="T26" fmla="*/ 105 w 109"/>
                <a:gd name="T27" fmla="*/ 94 h 131"/>
                <a:gd name="T28" fmla="*/ 101 w 109"/>
                <a:gd name="T29" fmla="*/ 105 h 131"/>
                <a:gd name="T30" fmla="*/ 96 w 109"/>
                <a:gd name="T31" fmla="*/ 112 h 131"/>
                <a:gd name="T32" fmla="*/ 90 w 109"/>
                <a:gd name="T33" fmla="*/ 120 h 131"/>
                <a:gd name="T34" fmla="*/ 83 w 109"/>
                <a:gd name="T35" fmla="*/ 123 h 131"/>
                <a:gd name="T36" fmla="*/ 76 w 109"/>
                <a:gd name="T37" fmla="*/ 127 h 131"/>
                <a:gd name="T38" fmla="*/ 69 w 109"/>
                <a:gd name="T39" fmla="*/ 129 h 131"/>
                <a:gd name="T40" fmla="*/ 60 w 109"/>
                <a:gd name="T41" fmla="*/ 131 h 131"/>
                <a:gd name="T42" fmla="*/ 51 w 109"/>
                <a:gd name="T43" fmla="*/ 131 h 131"/>
                <a:gd name="T44" fmla="*/ 27 w 109"/>
                <a:gd name="T45" fmla="*/ 22 h 131"/>
                <a:gd name="T46" fmla="*/ 49 w 109"/>
                <a:gd name="T47" fmla="*/ 109 h 131"/>
                <a:gd name="T48" fmla="*/ 56 w 109"/>
                <a:gd name="T49" fmla="*/ 109 h 131"/>
                <a:gd name="T50" fmla="*/ 61 w 109"/>
                <a:gd name="T51" fmla="*/ 107 h 131"/>
                <a:gd name="T52" fmla="*/ 65 w 109"/>
                <a:gd name="T53" fmla="*/ 107 h 131"/>
                <a:gd name="T54" fmla="*/ 69 w 109"/>
                <a:gd name="T55" fmla="*/ 105 h 131"/>
                <a:gd name="T56" fmla="*/ 72 w 109"/>
                <a:gd name="T57" fmla="*/ 102 h 131"/>
                <a:gd name="T58" fmla="*/ 76 w 109"/>
                <a:gd name="T59" fmla="*/ 98 h 131"/>
                <a:gd name="T60" fmla="*/ 78 w 109"/>
                <a:gd name="T61" fmla="*/ 94 h 131"/>
                <a:gd name="T62" fmla="*/ 80 w 109"/>
                <a:gd name="T63" fmla="*/ 87 h 131"/>
                <a:gd name="T64" fmla="*/ 81 w 109"/>
                <a:gd name="T65" fmla="*/ 80 h 131"/>
                <a:gd name="T66" fmla="*/ 81 w 109"/>
                <a:gd name="T67" fmla="*/ 69 h 131"/>
                <a:gd name="T68" fmla="*/ 81 w 109"/>
                <a:gd name="T69" fmla="*/ 58 h 131"/>
                <a:gd name="T70" fmla="*/ 81 w 109"/>
                <a:gd name="T71" fmla="*/ 49 h 131"/>
                <a:gd name="T72" fmla="*/ 80 w 109"/>
                <a:gd name="T73" fmla="*/ 42 h 131"/>
                <a:gd name="T74" fmla="*/ 78 w 109"/>
                <a:gd name="T75" fmla="*/ 36 h 131"/>
                <a:gd name="T76" fmla="*/ 74 w 109"/>
                <a:gd name="T77" fmla="*/ 33 h 131"/>
                <a:gd name="T78" fmla="*/ 70 w 109"/>
                <a:gd name="T79" fmla="*/ 29 h 131"/>
                <a:gd name="T80" fmla="*/ 67 w 109"/>
                <a:gd name="T81" fmla="*/ 25 h 131"/>
                <a:gd name="T82" fmla="*/ 61 w 109"/>
                <a:gd name="T83" fmla="*/ 24 h 131"/>
                <a:gd name="T84" fmla="*/ 56 w 109"/>
                <a:gd name="T85" fmla="*/ 24 h 131"/>
                <a:gd name="T86" fmla="*/ 49 w 109"/>
                <a:gd name="T87" fmla="*/ 24 h 131"/>
                <a:gd name="T88" fmla="*/ 38 w 109"/>
                <a:gd name="T89" fmla="*/ 2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9" h="131">
                  <a:moveTo>
                    <a:pt x="0" y="0"/>
                  </a:moveTo>
                  <a:lnTo>
                    <a:pt x="49" y="0"/>
                  </a:lnTo>
                  <a:lnTo>
                    <a:pt x="52" y="0"/>
                  </a:lnTo>
                  <a:lnTo>
                    <a:pt x="56" y="0"/>
                  </a:lnTo>
                  <a:lnTo>
                    <a:pt x="60" y="2"/>
                  </a:lnTo>
                  <a:lnTo>
                    <a:pt x="63" y="2"/>
                  </a:lnTo>
                  <a:lnTo>
                    <a:pt x="65" y="2"/>
                  </a:lnTo>
                  <a:lnTo>
                    <a:pt x="69" y="2"/>
                  </a:lnTo>
                  <a:lnTo>
                    <a:pt x="70" y="2"/>
                  </a:lnTo>
                  <a:lnTo>
                    <a:pt x="72" y="4"/>
                  </a:lnTo>
                  <a:lnTo>
                    <a:pt x="76" y="4"/>
                  </a:lnTo>
                  <a:lnTo>
                    <a:pt x="78" y="5"/>
                  </a:lnTo>
                  <a:lnTo>
                    <a:pt x="81" y="7"/>
                  </a:lnTo>
                  <a:lnTo>
                    <a:pt x="83" y="7"/>
                  </a:lnTo>
                  <a:lnTo>
                    <a:pt x="87" y="9"/>
                  </a:lnTo>
                  <a:lnTo>
                    <a:pt x="89" y="11"/>
                  </a:lnTo>
                  <a:lnTo>
                    <a:pt x="90" y="13"/>
                  </a:lnTo>
                  <a:lnTo>
                    <a:pt x="92" y="14"/>
                  </a:lnTo>
                  <a:lnTo>
                    <a:pt x="94" y="18"/>
                  </a:lnTo>
                  <a:lnTo>
                    <a:pt x="96" y="20"/>
                  </a:lnTo>
                  <a:lnTo>
                    <a:pt x="98" y="22"/>
                  </a:lnTo>
                  <a:lnTo>
                    <a:pt x="100" y="25"/>
                  </a:lnTo>
                  <a:lnTo>
                    <a:pt x="101" y="27"/>
                  </a:lnTo>
                  <a:lnTo>
                    <a:pt x="103" y="31"/>
                  </a:lnTo>
                  <a:lnTo>
                    <a:pt x="103" y="33"/>
                  </a:lnTo>
                  <a:lnTo>
                    <a:pt x="105" y="36"/>
                  </a:lnTo>
                  <a:lnTo>
                    <a:pt x="107" y="40"/>
                  </a:lnTo>
                  <a:lnTo>
                    <a:pt x="107" y="43"/>
                  </a:lnTo>
                  <a:lnTo>
                    <a:pt x="107" y="47"/>
                  </a:lnTo>
                  <a:lnTo>
                    <a:pt x="109" y="51"/>
                  </a:lnTo>
                  <a:lnTo>
                    <a:pt x="109" y="54"/>
                  </a:lnTo>
                  <a:lnTo>
                    <a:pt x="109" y="58"/>
                  </a:lnTo>
                  <a:lnTo>
                    <a:pt x="109" y="62"/>
                  </a:lnTo>
                  <a:lnTo>
                    <a:pt x="109" y="67"/>
                  </a:lnTo>
                  <a:lnTo>
                    <a:pt x="109" y="71"/>
                  </a:lnTo>
                  <a:lnTo>
                    <a:pt x="109" y="74"/>
                  </a:lnTo>
                  <a:lnTo>
                    <a:pt x="109" y="78"/>
                  </a:lnTo>
                  <a:lnTo>
                    <a:pt x="109" y="82"/>
                  </a:lnTo>
                  <a:lnTo>
                    <a:pt x="109" y="85"/>
                  </a:lnTo>
                  <a:lnTo>
                    <a:pt x="107" y="89"/>
                  </a:lnTo>
                  <a:lnTo>
                    <a:pt x="107" y="91"/>
                  </a:lnTo>
                  <a:lnTo>
                    <a:pt x="105" y="94"/>
                  </a:lnTo>
                  <a:lnTo>
                    <a:pt x="103" y="98"/>
                  </a:lnTo>
                  <a:lnTo>
                    <a:pt x="103" y="102"/>
                  </a:lnTo>
                  <a:lnTo>
                    <a:pt x="101" y="105"/>
                  </a:lnTo>
                  <a:lnTo>
                    <a:pt x="100" y="107"/>
                  </a:lnTo>
                  <a:lnTo>
                    <a:pt x="98" y="111"/>
                  </a:lnTo>
                  <a:lnTo>
                    <a:pt x="96" y="112"/>
                  </a:lnTo>
                  <a:lnTo>
                    <a:pt x="94" y="116"/>
                  </a:lnTo>
                  <a:lnTo>
                    <a:pt x="92" y="118"/>
                  </a:lnTo>
                  <a:lnTo>
                    <a:pt x="90" y="120"/>
                  </a:lnTo>
                  <a:lnTo>
                    <a:pt x="87" y="120"/>
                  </a:lnTo>
                  <a:lnTo>
                    <a:pt x="85" y="122"/>
                  </a:lnTo>
                  <a:lnTo>
                    <a:pt x="83" y="123"/>
                  </a:lnTo>
                  <a:lnTo>
                    <a:pt x="81" y="125"/>
                  </a:lnTo>
                  <a:lnTo>
                    <a:pt x="78" y="125"/>
                  </a:lnTo>
                  <a:lnTo>
                    <a:pt x="76" y="127"/>
                  </a:lnTo>
                  <a:lnTo>
                    <a:pt x="72" y="127"/>
                  </a:lnTo>
                  <a:lnTo>
                    <a:pt x="70" y="129"/>
                  </a:lnTo>
                  <a:lnTo>
                    <a:pt x="69" y="129"/>
                  </a:lnTo>
                  <a:lnTo>
                    <a:pt x="65" y="129"/>
                  </a:lnTo>
                  <a:lnTo>
                    <a:pt x="63" y="131"/>
                  </a:lnTo>
                  <a:lnTo>
                    <a:pt x="60" y="131"/>
                  </a:lnTo>
                  <a:lnTo>
                    <a:pt x="56" y="131"/>
                  </a:lnTo>
                  <a:lnTo>
                    <a:pt x="52" y="131"/>
                  </a:lnTo>
                  <a:lnTo>
                    <a:pt x="51" y="131"/>
                  </a:lnTo>
                  <a:lnTo>
                    <a:pt x="0" y="131"/>
                  </a:lnTo>
                  <a:lnTo>
                    <a:pt x="0" y="0"/>
                  </a:lnTo>
                  <a:close/>
                  <a:moveTo>
                    <a:pt x="27" y="22"/>
                  </a:moveTo>
                  <a:lnTo>
                    <a:pt x="27" y="109"/>
                  </a:lnTo>
                  <a:lnTo>
                    <a:pt x="47" y="109"/>
                  </a:lnTo>
                  <a:lnTo>
                    <a:pt x="49" y="109"/>
                  </a:lnTo>
                  <a:lnTo>
                    <a:pt x="51" y="109"/>
                  </a:lnTo>
                  <a:lnTo>
                    <a:pt x="54" y="109"/>
                  </a:lnTo>
                  <a:lnTo>
                    <a:pt x="56" y="109"/>
                  </a:lnTo>
                  <a:lnTo>
                    <a:pt x="58" y="109"/>
                  </a:lnTo>
                  <a:lnTo>
                    <a:pt x="60" y="109"/>
                  </a:lnTo>
                  <a:lnTo>
                    <a:pt x="61" y="107"/>
                  </a:lnTo>
                  <a:lnTo>
                    <a:pt x="61" y="107"/>
                  </a:lnTo>
                  <a:lnTo>
                    <a:pt x="63" y="107"/>
                  </a:lnTo>
                  <a:lnTo>
                    <a:pt x="65" y="107"/>
                  </a:lnTo>
                  <a:lnTo>
                    <a:pt x="67" y="105"/>
                  </a:lnTo>
                  <a:lnTo>
                    <a:pt x="69" y="105"/>
                  </a:lnTo>
                  <a:lnTo>
                    <a:pt x="69" y="105"/>
                  </a:lnTo>
                  <a:lnTo>
                    <a:pt x="70" y="103"/>
                  </a:lnTo>
                  <a:lnTo>
                    <a:pt x="72" y="103"/>
                  </a:lnTo>
                  <a:lnTo>
                    <a:pt x="72" y="102"/>
                  </a:lnTo>
                  <a:lnTo>
                    <a:pt x="74" y="102"/>
                  </a:lnTo>
                  <a:lnTo>
                    <a:pt x="74" y="100"/>
                  </a:lnTo>
                  <a:lnTo>
                    <a:pt x="76" y="98"/>
                  </a:lnTo>
                  <a:lnTo>
                    <a:pt x="76" y="96"/>
                  </a:lnTo>
                  <a:lnTo>
                    <a:pt x="78" y="96"/>
                  </a:lnTo>
                  <a:lnTo>
                    <a:pt x="78" y="94"/>
                  </a:lnTo>
                  <a:lnTo>
                    <a:pt x="80" y="93"/>
                  </a:lnTo>
                  <a:lnTo>
                    <a:pt x="80" y="89"/>
                  </a:lnTo>
                  <a:lnTo>
                    <a:pt x="80" y="87"/>
                  </a:lnTo>
                  <a:lnTo>
                    <a:pt x="81" y="85"/>
                  </a:lnTo>
                  <a:lnTo>
                    <a:pt x="81" y="82"/>
                  </a:lnTo>
                  <a:lnTo>
                    <a:pt x="81" y="80"/>
                  </a:lnTo>
                  <a:lnTo>
                    <a:pt x="81" y="76"/>
                  </a:lnTo>
                  <a:lnTo>
                    <a:pt x="81" y="73"/>
                  </a:lnTo>
                  <a:lnTo>
                    <a:pt x="81" y="69"/>
                  </a:lnTo>
                  <a:lnTo>
                    <a:pt x="81" y="65"/>
                  </a:lnTo>
                  <a:lnTo>
                    <a:pt x="81" y="62"/>
                  </a:lnTo>
                  <a:lnTo>
                    <a:pt x="81" y="58"/>
                  </a:lnTo>
                  <a:lnTo>
                    <a:pt x="81" y="56"/>
                  </a:lnTo>
                  <a:lnTo>
                    <a:pt x="81" y="53"/>
                  </a:lnTo>
                  <a:lnTo>
                    <a:pt x="81" y="49"/>
                  </a:lnTo>
                  <a:lnTo>
                    <a:pt x="81" y="47"/>
                  </a:lnTo>
                  <a:lnTo>
                    <a:pt x="80" y="45"/>
                  </a:lnTo>
                  <a:lnTo>
                    <a:pt x="80" y="42"/>
                  </a:lnTo>
                  <a:lnTo>
                    <a:pt x="80" y="40"/>
                  </a:lnTo>
                  <a:lnTo>
                    <a:pt x="78" y="38"/>
                  </a:lnTo>
                  <a:lnTo>
                    <a:pt x="78" y="36"/>
                  </a:lnTo>
                  <a:lnTo>
                    <a:pt x="76" y="36"/>
                  </a:lnTo>
                  <a:lnTo>
                    <a:pt x="76" y="34"/>
                  </a:lnTo>
                  <a:lnTo>
                    <a:pt x="74" y="33"/>
                  </a:lnTo>
                  <a:lnTo>
                    <a:pt x="72" y="31"/>
                  </a:lnTo>
                  <a:lnTo>
                    <a:pt x="72" y="31"/>
                  </a:lnTo>
                  <a:lnTo>
                    <a:pt x="70" y="29"/>
                  </a:lnTo>
                  <a:lnTo>
                    <a:pt x="69" y="27"/>
                  </a:lnTo>
                  <a:lnTo>
                    <a:pt x="69" y="27"/>
                  </a:lnTo>
                  <a:lnTo>
                    <a:pt x="67" y="25"/>
                  </a:lnTo>
                  <a:lnTo>
                    <a:pt x="65" y="25"/>
                  </a:lnTo>
                  <a:lnTo>
                    <a:pt x="63" y="25"/>
                  </a:lnTo>
                  <a:lnTo>
                    <a:pt x="61" y="24"/>
                  </a:lnTo>
                  <a:lnTo>
                    <a:pt x="60" y="24"/>
                  </a:lnTo>
                  <a:lnTo>
                    <a:pt x="58" y="24"/>
                  </a:lnTo>
                  <a:lnTo>
                    <a:pt x="56" y="24"/>
                  </a:lnTo>
                  <a:lnTo>
                    <a:pt x="54" y="24"/>
                  </a:lnTo>
                  <a:lnTo>
                    <a:pt x="52" y="24"/>
                  </a:lnTo>
                  <a:lnTo>
                    <a:pt x="49" y="24"/>
                  </a:lnTo>
                  <a:lnTo>
                    <a:pt x="45" y="24"/>
                  </a:lnTo>
                  <a:lnTo>
                    <a:pt x="41" y="22"/>
                  </a:lnTo>
                  <a:lnTo>
                    <a:pt x="38" y="22"/>
                  </a:lnTo>
                  <a:lnTo>
                    <a:pt x="27"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32" name="Freeform 220">
              <a:extLst>
                <a:ext uri="{FF2B5EF4-FFF2-40B4-BE49-F238E27FC236}">
                  <a16:creationId xmlns:a16="http://schemas.microsoft.com/office/drawing/2014/main" id="{7D4CD3A7-04B1-46B8-B4F5-F4C7E672EFC3}"/>
                </a:ext>
              </a:extLst>
            </p:cNvPr>
            <p:cNvSpPr>
              <a:spLocks/>
            </p:cNvSpPr>
            <p:nvPr/>
          </p:nvSpPr>
          <p:spPr bwMode="auto">
            <a:xfrm>
              <a:off x="3757" y="2177"/>
              <a:ext cx="22" cy="24"/>
            </a:xfrm>
            <a:custGeom>
              <a:avLst/>
              <a:gdLst>
                <a:gd name="T0" fmla="*/ 31 w 44"/>
                <a:gd name="T1" fmla="*/ 16 h 49"/>
                <a:gd name="T2" fmla="*/ 30 w 44"/>
                <a:gd name="T3" fmla="*/ 14 h 49"/>
                <a:gd name="T4" fmla="*/ 30 w 44"/>
                <a:gd name="T5" fmla="*/ 12 h 49"/>
                <a:gd name="T6" fmla="*/ 28 w 44"/>
                <a:gd name="T7" fmla="*/ 11 h 49"/>
                <a:gd name="T8" fmla="*/ 26 w 44"/>
                <a:gd name="T9" fmla="*/ 11 h 49"/>
                <a:gd name="T10" fmla="*/ 22 w 44"/>
                <a:gd name="T11" fmla="*/ 11 h 49"/>
                <a:gd name="T12" fmla="*/ 19 w 44"/>
                <a:gd name="T13" fmla="*/ 11 h 49"/>
                <a:gd name="T14" fmla="*/ 17 w 44"/>
                <a:gd name="T15" fmla="*/ 12 h 49"/>
                <a:gd name="T16" fmla="*/ 15 w 44"/>
                <a:gd name="T17" fmla="*/ 14 h 49"/>
                <a:gd name="T18" fmla="*/ 13 w 44"/>
                <a:gd name="T19" fmla="*/ 18 h 49"/>
                <a:gd name="T20" fmla="*/ 13 w 44"/>
                <a:gd name="T21" fmla="*/ 21 h 49"/>
                <a:gd name="T22" fmla="*/ 13 w 44"/>
                <a:gd name="T23" fmla="*/ 29 h 49"/>
                <a:gd name="T24" fmla="*/ 13 w 44"/>
                <a:gd name="T25" fmla="*/ 32 h 49"/>
                <a:gd name="T26" fmla="*/ 15 w 44"/>
                <a:gd name="T27" fmla="*/ 36 h 49"/>
                <a:gd name="T28" fmla="*/ 19 w 44"/>
                <a:gd name="T29" fmla="*/ 38 h 49"/>
                <a:gd name="T30" fmla="*/ 20 w 44"/>
                <a:gd name="T31" fmla="*/ 40 h 49"/>
                <a:gd name="T32" fmla="*/ 24 w 44"/>
                <a:gd name="T33" fmla="*/ 40 h 49"/>
                <a:gd name="T34" fmla="*/ 26 w 44"/>
                <a:gd name="T35" fmla="*/ 40 h 49"/>
                <a:gd name="T36" fmla="*/ 28 w 44"/>
                <a:gd name="T37" fmla="*/ 38 h 49"/>
                <a:gd name="T38" fmla="*/ 30 w 44"/>
                <a:gd name="T39" fmla="*/ 36 h 49"/>
                <a:gd name="T40" fmla="*/ 31 w 44"/>
                <a:gd name="T41" fmla="*/ 34 h 49"/>
                <a:gd name="T42" fmla="*/ 31 w 44"/>
                <a:gd name="T43" fmla="*/ 31 h 49"/>
                <a:gd name="T44" fmla="*/ 42 w 44"/>
                <a:gd name="T45" fmla="*/ 36 h 49"/>
                <a:gd name="T46" fmla="*/ 40 w 44"/>
                <a:gd name="T47" fmla="*/ 41 h 49"/>
                <a:gd name="T48" fmla="*/ 37 w 44"/>
                <a:gd name="T49" fmla="*/ 45 h 49"/>
                <a:gd name="T50" fmla="*/ 33 w 44"/>
                <a:gd name="T51" fmla="*/ 49 h 49"/>
                <a:gd name="T52" fmla="*/ 26 w 44"/>
                <a:gd name="T53" fmla="*/ 49 h 49"/>
                <a:gd name="T54" fmla="*/ 20 w 44"/>
                <a:gd name="T55" fmla="*/ 49 h 49"/>
                <a:gd name="T56" fmla="*/ 13 w 44"/>
                <a:gd name="T57" fmla="*/ 49 h 49"/>
                <a:gd name="T58" fmla="*/ 8 w 44"/>
                <a:gd name="T59" fmla="*/ 45 h 49"/>
                <a:gd name="T60" fmla="*/ 4 w 44"/>
                <a:gd name="T61" fmla="*/ 40 h 49"/>
                <a:gd name="T62" fmla="*/ 0 w 44"/>
                <a:gd name="T63" fmla="*/ 32 h 49"/>
                <a:gd name="T64" fmla="*/ 0 w 44"/>
                <a:gd name="T65" fmla="*/ 25 h 49"/>
                <a:gd name="T66" fmla="*/ 0 w 44"/>
                <a:gd name="T67" fmla="*/ 16 h 49"/>
                <a:gd name="T68" fmla="*/ 4 w 44"/>
                <a:gd name="T69" fmla="*/ 11 h 49"/>
                <a:gd name="T70" fmla="*/ 8 w 44"/>
                <a:gd name="T71" fmla="*/ 5 h 49"/>
                <a:gd name="T72" fmla="*/ 13 w 44"/>
                <a:gd name="T73" fmla="*/ 1 h 49"/>
                <a:gd name="T74" fmla="*/ 20 w 44"/>
                <a:gd name="T75" fmla="*/ 0 h 49"/>
                <a:gd name="T76" fmla="*/ 26 w 44"/>
                <a:gd name="T77" fmla="*/ 0 h 49"/>
                <a:gd name="T78" fmla="*/ 31 w 44"/>
                <a:gd name="T79" fmla="*/ 1 h 49"/>
                <a:gd name="T80" fmla="*/ 37 w 44"/>
                <a:gd name="T81" fmla="*/ 3 h 49"/>
                <a:gd name="T82" fmla="*/ 40 w 44"/>
                <a:gd name="T83" fmla="*/ 7 h 49"/>
                <a:gd name="T84" fmla="*/ 42 w 44"/>
                <a:gd name="T85"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49">
                  <a:moveTo>
                    <a:pt x="44" y="16"/>
                  </a:moveTo>
                  <a:lnTo>
                    <a:pt x="31" y="18"/>
                  </a:lnTo>
                  <a:lnTo>
                    <a:pt x="31" y="16"/>
                  </a:lnTo>
                  <a:lnTo>
                    <a:pt x="31" y="16"/>
                  </a:lnTo>
                  <a:lnTo>
                    <a:pt x="31" y="14"/>
                  </a:lnTo>
                  <a:lnTo>
                    <a:pt x="30" y="14"/>
                  </a:lnTo>
                  <a:lnTo>
                    <a:pt x="30" y="14"/>
                  </a:lnTo>
                  <a:lnTo>
                    <a:pt x="30" y="12"/>
                  </a:lnTo>
                  <a:lnTo>
                    <a:pt x="30" y="12"/>
                  </a:lnTo>
                  <a:lnTo>
                    <a:pt x="28" y="12"/>
                  </a:lnTo>
                  <a:lnTo>
                    <a:pt x="28" y="12"/>
                  </a:lnTo>
                  <a:lnTo>
                    <a:pt x="28" y="11"/>
                  </a:lnTo>
                  <a:lnTo>
                    <a:pt x="26" y="11"/>
                  </a:lnTo>
                  <a:lnTo>
                    <a:pt x="26" y="11"/>
                  </a:lnTo>
                  <a:lnTo>
                    <a:pt x="26" y="11"/>
                  </a:lnTo>
                  <a:lnTo>
                    <a:pt x="24" y="11"/>
                  </a:lnTo>
                  <a:lnTo>
                    <a:pt x="24" y="11"/>
                  </a:lnTo>
                  <a:lnTo>
                    <a:pt x="22" y="11"/>
                  </a:lnTo>
                  <a:lnTo>
                    <a:pt x="22" y="11"/>
                  </a:lnTo>
                  <a:lnTo>
                    <a:pt x="20" y="11"/>
                  </a:lnTo>
                  <a:lnTo>
                    <a:pt x="19" y="11"/>
                  </a:lnTo>
                  <a:lnTo>
                    <a:pt x="19" y="11"/>
                  </a:lnTo>
                  <a:lnTo>
                    <a:pt x="17" y="11"/>
                  </a:lnTo>
                  <a:lnTo>
                    <a:pt x="17" y="12"/>
                  </a:lnTo>
                  <a:lnTo>
                    <a:pt x="17" y="12"/>
                  </a:lnTo>
                  <a:lnTo>
                    <a:pt x="15" y="12"/>
                  </a:lnTo>
                  <a:lnTo>
                    <a:pt x="15" y="14"/>
                  </a:lnTo>
                  <a:lnTo>
                    <a:pt x="15" y="16"/>
                  </a:lnTo>
                  <a:lnTo>
                    <a:pt x="13" y="16"/>
                  </a:lnTo>
                  <a:lnTo>
                    <a:pt x="13" y="18"/>
                  </a:lnTo>
                  <a:lnTo>
                    <a:pt x="13" y="20"/>
                  </a:lnTo>
                  <a:lnTo>
                    <a:pt x="13" y="20"/>
                  </a:lnTo>
                  <a:lnTo>
                    <a:pt x="13" y="21"/>
                  </a:lnTo>
                  <a:lnTo>
                    <a:pt x="13" y="23"/>
                  </a:lnTo>
                  <a:lnTo>
                    <a:pt x="13" y="27"/>
                  </a:lnTo>
                  <a:lnTo>
                    <a:pt x="13" y="29"/>
                  </a:lnTo>
                  <a:lnTo>
                    <a:pt x="13" y="31"/>
                  </a:lnTo>
                  <a:lnTo>
                    <a:pt x="13" y="31"/>
                  </a:lnTo>
                  <a:lnTo>
                    <a:pt x="13" y="32"/>
                  </a:lnTo>
                  <a:lnTo>
                    <a:pt x="15" y="34"/>
                  </a:lnTo>
                  <a:lnTo>
                    <a:pt x="15" y="34"/>
                  </a:lnTo>
                  <a:lnTo>
                    <a:pt x="15" y="36"/>
                  </a:lnTo>
                  <a:lnTo>
                    <a:pt x="17" y="36"/>
                  </a:lnTo>
                  <a:lnTo>
                    <a:pt x="17" y="38"/>
                  </a:lnTo>
                  <a:lnTo>
                    <a:pt x="19" y="38"/>
                  </a:lnTo>
                  <a:lnTo>
                    <a:pt x="19" y="38"/>
                  </a:lnTo>
                  <a:lnTo>
                    <a:pt x="20" y="40"/>
                  </a:lnTo>
                  <a:lnTo>
                    <a:pt x="20" y="40"/>
                  </a:lnTo>
                  <a:lnTo>
                    <a:pt x="22" y="40"/>
                  </a:lnTo>
                  <a:lnTo>
                    <a:pt x="22" y="40"/>
                  </a:lnTo>
                  <a:lnTo>
                    <a:pt x="24" y="40"/>
                  </a:lnTo>
                  <a:lnTo>
                    <a:pt x="24" y="40"/>
                  </a:lnTo>
                  <a:lnTo>
                    <a:pt x="26" y="40"/>
                  </a:lnTo>
                  <a:lnTo>
                    <a:pt x="26" y="40"/>
                  </a:lnTo>
                  <a:lnTo>
                    <a:pt x="28" y="38"/>
                  </a:lnTo>
                  <a:lnTo>
                    <a:pt x="28" y="38"/>
                  </a:lnTo>
                  <a:lnTo>
                    <a:pt x="28" y="38"/>
                  </a:lnTo>
                  <a:lnTo>
                    <a:pt x="30" y="38"/>
                  </a:lnTo>
                  <a:lnTo>
                    <a:pt x="30" y="36"/>
                  </a:lnTo>
                  <a:lnTo>
                    <a:pt x="30" y="36"/>
                  </a:lnTo>
                  <a:lnTo>
                    <a:pt x="30" y="36"/>
                  </a:lnTo>
                  <a:lnTo>
                    <a:pt x="31" y="34"/>
                  </a:lnTo>
                  <a:lnTo>
                    <a:pt x="31" y="34"/>
                  </a:lnTo>
                  <a:lnTo>
                    <a:pt x="31" y="32"/>
                  </a:lnTo>
                  <a:lnTo>
                    <a:pt x="31" y="32"/>
                  </a:lnTo>
                  <a:lnTo>
                    <a:pt x="31" y="31"/>
                  </a:lnTo>
                  <a:lnTo>
                    <a:pt x="44" y="32"/>
                  </a:lnTo>
                  <a:lnTo>
                    <a:pt x="44" y="34"/>
                  </a:lnTo>
                  <a:lnTo>
                    <a:pt x="42" y="36"/>
                  </a:lnTo>
                  <a:lnTo>
                    <a:pt x="42" y="38"/>
                  </a:lnTo>
                  <a:lnTo>
                    <a:pt x="42" y="40"/>
                  </a:lnTo>
                  <a:lnTo>
                    <a:pt x="40" y="41"/>
                  </a:lnTo>
                  <a:lnTo>
                    <a:pt x="39" y="43"/>
                  </a:lnTo>
                  <a:lnTo>
                    <a:pt x="39" y="43"/>
                  </a:lnTo>
                  <a:lnTo>
                    <a:pt x="37" y="45"/>
                  </a:lnTo>
                  <a:lnTo>
                    <a:pt x="35" y="47"/>
                  </a:lnTo>
                  <a:lnTo>
                    <a:pt x="33" y="47"/>
                  </a:lnTo>
                  <a:lnTo>
                    <a:pt x="33" y="49"/>
                  </a:lnTo>
                  <a:lnTo>
                    <a:pt x="31" y="49"/>
                  </a:lnTo>
                  <a:lnTo>
                    <a:pt x="30" y="49"/>
                  </a:lnTo>
                  <a:lnTo>
                    <a:pt x="26" y="49"/>
                  </a:lnTo>
                  <a:lnTo>
                    <a:pt x="24" y="49"/>
                  </a:lnTo>
                  <a:lnTo>
                    <a:pt x="22" y="49"/>
                  </a:lnTo>
                  <a:lnTo>
                    <a:pt x="20" y="49"/>
                  </a:lnTo>
                  <a:lnTo>
                    <a:pt x="17" y="49"/>
                  </a:lnTo>
                  <a:lnTo>
                    <a:pt x="15" y="49"/>
                  </a:lnTo>
                  <a:lnTo>
                    <a:pt x="13" y="49"/>
                  </a:lnTo>
                  <a:lnTo>
                    <a:pt x="11" y="47"/>
                  </a:lnTo>
                  <a:lnTo>
                    <a:pt x="10" y="45"/>
                  </a:lnTo>
                  <a:lnTo>
                    <a:pt x="8" y="45"/>
                  </a:lnTo>
                  <a:lnTo>
                    <a:pt x="6" y="43"/>
                  </a:lnTo>
                  <a:lnTo>
                    <a:pt x="4" y="41"/>
                  </a:lnTo>
                  <a:lnTo>
                    <a:pt x="4" y="40"/>
                  </a:lnTo>
                  <a:lnTo>
                    <a:pt x="2" y="38"/>
                  </a:lnTo>
                  <a:lnTo>
                    <a:pt x="0" y="36"/>
                  </a:lnTo>
                  <a:lnTo>
                    <a:pt x="0" y="32"/>
                  </a:lnTo>
                  <a:lnTo>
                    <a:pt x="0" y="31"/>
                  </a:lnTo>
                  <a:lnTo>
                    <a:pt x="0" y="27"/>
                  </a:lnTo>
                  <a:lnTo>
                    <a:pt x="0" y="25"/>
                  </a:lnTo>
                  <a:lnTo>
                    <a:pt x="0" y="21"/>
                  </a:lnTo>
                  <a:lnTo>
                    <a:pt x="0" y="20"/>
                  </a:lnTo>
                  <a:lnTo>
                    <a:pt x="0" y="16"/>
                  </a:lnTo>
                  <a:lnTo>
                    <a:pt x="0" y="14"/>
                  </a:lnTo>
                  <a:lnTo>
                    <a:pt x="2" y="12"/>
                  </a:lnTo>
                  <a:lnTo>
                    <a:pt x="4" y="11"/>
                  </a:lnTo>
                  <a:lnTo>
                    <a:pt x="4" y="9"/>
                  </a:lnTo>
                  <a:lnTo>
                    <a:pt x="6" y="7"/>
                  </a:lnTo>
                  <a:lnTo>
                    <a:pt x="8" y="5"/>
                  </a:lnTo>
                  <a:lnTo>
                    <a:pt x="10" y="3"/>
                  </a:lnTo>
                  <a:lnTo>
                    <a:pt x="11" y="3"/>
                  </a:lnTo>
                  <a:lnTo>
                    <a:pt x="13" y="1"/>
                  </a:lnTo>
                  <a:lnTo>
                    <a:pt x="15" y="1"/>
                  </a:lnTo>
                  <a:lnTo>
                    <a:pt x="17" y="1"/>
                  </a:lnTo>
                  <a:lnTo>
                    <a:pt x="20" y="0"/>
                  </a:lnTo>
                  <a:lnTo>
                    <a:pt x="22" y="0"/>
                  </a:lnTo>
                  <a:lnTo>
                    <a:pt x="24" y="0"/>
                  </a:lnTo>
                  <a:lnTo>
                    <a:pt x="26" y="0"/>
                  </a:lnTo>
                  <a:lnTo>
                    <a:pt x="28" y="1"/>
                  </a:lnTo>
                  <a:lnTo>
                    <a:pt x="30" y="1"/>
                  </a:lnTo>
                  <a:lnTo>
                    <a:pt x="31" y="1"/>
                  </a:lnTo>
                  <a:lnTo>
                    <a:pt x="33" y="1"/>
                  </a:lnTo>
                  <a:lnTo>
                    <a:pt x="35" y="3"/>
                  </a:lnTo>
                  <a:lnTo>
                    <a:pt x="37" y="3"/>
                  </a:lnTo>
                  <a:lnTo>
                    <a:pt x="37" y="5"/>
                  </a:lnTo>
                  <a:lnTo>
                    <a:pt x="39" y="7"/>
                  </a:lnTo>
                  <a:lnTo>
                    <a:pt x="40" y="7"/>
                  </a:lnTo>
                  <a:lnTo>
                    <a:pt x="40" y="9"/>
                  </a:lnTo>
                  <a:lnTo>
                    <a:pt x="42" y="11"/>
                  </a:lnTo>
                  <a:lnTo>
                    <a:pt x="42" y="12"/>
                  </a:lnTo>
                  <a:lnTo>
                    <a:pt x="42" y="14"/>
                  </a:lnTo>
                  <a:lnTo>
                    <a:pt x="44"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33" name="Freeform 221">
              <a:extLst>
                <a:ext uri="{FF2B5EF4-FFF2-40B4-BE49-F238E27FC236}">
                  <a16:creationId xmlns:a16="http://schemas.microsoft.com/office/drawing/2014/main" id="{4BD87497-45BC-4AD3-B04C-5AB697A5DAA4}"/>
                </a:ext>
              </a:extLst>
            </p:cNvPr>
            <p:cNvSpPr>
              <a:spLocks noEditPoints="1"/>
            </p:cNvSpPr>
            <p:nvPr/>
          </p:nvSpPr>
          <p:spPr bwMode="auto">
            <a:xfrm>
              <a:off x="3781" y="2177"/>
              <a:ext cx="22" cy="24"/>
            </a:xfrm>
            <a:custGeom>
              <a:avLst/>
              <a:gdLst>
                <a:gd name="T0" fmla="*/ 2 w 44"/>
                <a:gd name="T1" fmla="*/ 11 h 49"/>
                <a:gd name="T2" fmla="*/ 6 w 44"/>
                <a:gd name="T3" fmla="*/ 5 h 49"/>
                <a:gd name="T4" fmla="*/ 11 w 44"/>
                <a:gd name="T5" fmla="*/ 1 h 49"/>
                <a:gd name="T6" fmla="*/ 19 w 44"/>
                <a:gd name="T7" fmla="*/ 0 h 49"/>
                <a:gd name="T8" fmla="*/ 26 w 44"/>
                <a:gd name="T9" fmla="*/ 0 h 49"/>
                <a:gd name="T10" fmla="*/ 33 w 44"/>
                <a:gd name="T11" fmla="*/ 1 h 49"/>
                <a:gd name="T12" fmla="*/ 37 w 44"/>
                <a:gd name="T13" fmla="*/ 3 h 49"/>
                <a:gd name="T14" fmla="*/ 40 w 44"/>
                <a:gd name="T15" fmla="*/ 5 h 49"/>
                <a:gd name="T16" fmla="*/ 40 w 44"/>
                <a:gd name="T17" fmla="*/ 9 h 49"/>
                <a:gd name="T18" fmla="*/ 42 w 44"/>
                <a:gd name="T19" fmla="*/ 14 h 49"/>
                <a:gd name="T20" fmla="*/ 42 w 44"/>
                <a:gd name="T21" fmla="*/ 34 h 49"/>
                <a:gd name="T22" fmla="*/ 42 w 44"/>
                <a:gd name="T23" fmla="*/ 40 h 49"/>
                <a:gd name="T24" fmla="*/ 42 w 44"/>
                <a:gd name="T25" fmla="*/ 43 h 49"/>
                <a:gd name="T26" fmla="*/ 44 w 44"/>
                <a:gd name="T27" fmla="*/ 45 h 49"/>
                <a:gd name="T28" fmla="*/ 33 w 44"/>
                <a:gd name="T29" fmla="*/ 49 h 49"/>
                <a:gd name="T30" fmla="*/ 31 w 44"/>
                <a:gd name="T31" fmla="*/ 47 h 49"/>
                <a:gd name="T32" fmla="*/ 31 w 44"/>
                <a:gd name="T33" fmla="*/ 45 h 49"/>
                <a:gd name="T34" fmla="*/ 31 w 44"/>
                <a:gd name="T35" fmla="*/ 43 h 49"/>
                <a:gd name="T36" fmla="*/ 31 w 44"/>
                <a:gd name="T37" fmla="*/ 43 h 49"/>
                <a:gd name="T38" fmla="*/ 28 w 44"/>
                <a:gd name="T39" fmla="*/ 47 h 49"/>
                <a:gd name="T40" fmla="*/ 24 w 44"/>
                <a:gd name="T41" fmla="*/ 49 h 49"/>
                <a:gd name="T42" fmla="*/ 20 w 44"/>
                <a:gd name="T43" fmla="*/ 49 h 49"/>
                <a:gd name="T44" fmla="*/ 17 w 44"/>
                <a:gd name="T45" fmla="*/ 49 h 49"/>
                <a:gd name="T46" fmla="*/ 10 w 44"/>
                <a:gd name="T47" fmla="*/ 49 h 49"/>
                <a:gd name="T48" fmla="*/ 4 w 44"/>
                <a:gd name="T49" fmla="*/ 45 h 49"/>
                <a:gd name="T50" fmla="*/ 2 w 44"/>
                <a:gd name="T51" fmla="*/ 41 h 49"/>
                <a:gd name="T52" fmla="*/ 0 w 44"/>
                <a:gd name="T53" fmla="*/ 36 h 49"/>
                <a:gd name="T54" fmla="*/ 0 w 44"/>
                <a:gd name="T55" fmla="*/ 32 h 49"/>
                <a:gd name="T56" fmla="*/ 2 w 44"/>
                <a:gd name="T57" fmla="*/ 29 h 49"/>
                <a:gd name="T58" fmla="*/ 4 w 44"/>
                <a:gd name="T59" fmla="*/ 25 h 49"/>
                <a:gd name="T60" fmla="*/ 8 w 44"/>
                <a:gd name="T61" fmla="*/ 23 h 49"/>
                <a:gd name="T62" fmla="*/ 11 w 44"/>
                <a:gd name="T63" fmla="*/ 21 h 49"/>
                <a:gd name="T64" fmla="*/ 19 w 44"/>
                <a:gd name="T65" fmla="*/ 21 h 49"/>
                <a:gd name="T66" fmla="*/ 26 w 44"/>
                <a:gd name="T67" fmla="*/ 20 h 49"/>
                <a:gd name="T68" fmla="*/ 30 w 44"/>
                <a:gd name="T69" fmla="*/ 18 h 49"/>
                <a:gd name="T70" fmla="*/ 30 w 44"/>
                <a:gd name="T71" fmla="*/ 14 h 49"/>
                <a:gd name="T72" fmla="*/ 28 w 44"/>
                <a:gd name="T73" fmla="*/ 12 h 49"/>
                <a:gd name="T74" fmla="*/ 26 w 44"/>
                <a:gd name="T75" fmla="*/ 11 h 49"/>
                <a:gd name="T76" fmla="*/ 22 w 44"/>
                <a:gd name="T77" fmla="*/ 11 h 49"/>
                <a:gd name="T78" fmla="*/ 19 w 44"/>
                <a:gd name="T79" fmla="*/ 11 h 49"/>
                <a:gd name="T80" fmla="*/ 17 w 44"/>
                <a:gd name="T81" fmla="*/ 11 h 49"/>
                <a:gd name="T82" fmla="*/ 15 w 44"/>
                <a:gd name="T83" fmla="*/ 12 h 49"/>
                <a:gd name="T84" fmla="*/ 13 w 44"/>
                <a:gd name="T85" fmla="*/ 14 h 49"/>
                <a:gd name="T86" fmla="*/ 28 w 44"/>
                <a:gd name="T87" fmla="*/ 27 h 49"/>
                <a:gd name="T88" fmla="*/ 24 w 44"/>
                <a:gd name="T89" fmla="*/ 27 h 49"/>
                <a:gd name="T90" fmla="*/ 20 w 44"/>
                <a:gd name="T91" fmla="*/ 29 h 49"/>
                <a:gd name="T92" fmla="*/ 17 w 44"/>
                <a:gd name="T93" fmla="*/ 29 h 49"/>
                <a:gd name="T94" fmla="*/ 15 w 44"/>
                <a:gd name="T95" fmla="*/ 31 h 49"/>
                <a:gd name="T96" fmla="*/ 13 w 44"/>
                <a:gd name="T97" fmla="*/ 32 h 49"/>
                <a:gd name="T98" fmla="*/ 13 w 44"/>
                <a:gd name="T99" fmla="*/ 36 h 49"/>
                <a:gd name="T100" fmla="*/ 15 w 44"/>
                <a:gd name="T101" fmla="*/ 38 h 49"/>
                <a:gd name="T102" fmla="*/ 17 w 44"/>
                <a:gd name="T103" fmla="*/ 40 h 49"/>
                <a:gd name="T104" fmla="*/ 19 w 44"/>
                <a:gd name="T105" fmla="*/ 41 h 49"/>
                <a:gd name="T106" fmla="*/ 22 w 44"/>
                <a:gd name="T107" fmla="*/ 41 h 49"/>
                <a:gd name="T108" fmla="*/ 24 w 44"/>
                <a:gd name="T109" fmla="*/ 40 h 49"/>
                <a:gd name="T110" fmla="*/ 28 w 44"/>
                <a:gd name="T111" fmla="*/ 38 h 49"/>
                <a:gd name="T112" fmla="*/ 30 w 44"/>
                <a:gd name="T113" fmla="*/ 36 h 49"/>
                <a:gd name="T114" fmla="*/ 30 w 44"/>
                <a:gd name="T115" fmla="*/ 34 h 49"/>
                <a:gd name="T116" fmla="*/ 30 w 44"/>
                <a:gd name="T11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 h="49">
                  <a:moveTo>
                    <a:pt x="13" y="16"/>
                  </a:moveTo>
                  <a:lnTo>
                    <a:pt x="2" y="14"/>
                  </a:lnTo>
                  <a:lnTo>
                    <a:pt x="2" y="12"/>
                  </a:lnTo>
                  <a:lnTo>
                    <a:pt x="2" y="11"/>
                  </a:lnTo>
                  <a:lnTo>
                    <a:pt x="4" y="9"/>
                  </a:lnTo>
                  <a:lnTo>
                    <a:pt x="4" y="7"/>
                  </a:lnTo>
                  <a:lnTo>
                    <a:pt x="6" y="7"/>
                  </a:lnTo>
                  <a:lnTo>
                    <a:pt x="6" y="5"/>
                  </a:lnTo>
                  <a:lnTo>
                    <a:pt x="8" y="5"/>
                  </a:lnTo>
                  <a:lnTo>
                    <a:pt x="8" y="3"/>
                  </a:lnTo>
                  <a:lnTo>
                    <a:pt x="10" y="3"/>
                  </a:lnTo>
                  <a:lnTo>
                    <a:pt x="11" y="1"/>
                  </a:lnTo>
                  <a:lnTo>
                    <a:pt x="13" y="1"/>
                  </a:lnTo>
                  <a:lnTo>
                    <a:pt x="15" y="1"/>
                  </a:lnTo>
                  <a:lnTo>
                    <a:pt x="17" y="1"/>
                  </a:lnTo>
                  <a:lnTo>
                    <a:pt x="19" y="0"/>
                  </a:lnTo>
                  <a:lnTo>
                    <a:pt x="20" y="0"/>
                  </a:lnTo>
                  <a:lnTo>
                    <a:pt x="22" y="0"/>
                  </a:lnTo>
                  <a:lnTo>
                    <a:pt x="24" y="0"/>
                  </a:lnTo>
                  <a:lnTo>
                    <a:pt x="26" y="0"/>
                  </a:lnTo>
                  <a:lnTo>
                    <a:pt x="28" y="0"/>
                  </a:lnTo>
                  <a:lnTo>
                    <a:pt x="30" y="1"/>
                  </a:lnTo>
                  <a:lnTo>
                    <a:pt x="31" y="1"/>
                  </a:lnTo>
                  <a:lnTo>
                    <a:pt x="33" y="1"/>
                  </a:lnTo>
                  <a:lnTo>
                    <a:pt x="33" y="1"/>
                  </a:lnTo>
                  <a:lnTo>
                    <a:pt x="35" y="1"/>
                  </a:lnTo>
                  <a:lnTo>
                    <a:pt x="35" y="3"/>
                  </a:lnTo>
                  <a:lnTo>
                    <a:pt x="37" y="3"/>
                  </a:lnTo>
                  <a:lnTo>
                    <a:pt x="37" y="3"/>
                  </a:lnTo>
                  <a:lnTo>
                    <a:pt x="39" y="5"/>
                  </a:lnTo>
                  <a:lnTo>
                    <a:pt x="39" y="5"/>
                  </a:lnTo>
                  <a:lnTo>
                    <a:pt x="40" y="5"/>
                  </a:lnTo>
                  <a:lnTo>
                    <a:pt x="40" y="7"/>
                  </a:lnTo>
                  <a:lnTo>
                    <a:pt x="40" y="7"/>
                  </a:lnTo>
                  <a:lnTo>
                    <a:pt x="40" y="9"/>
                  </a:lnTo>
                  <a:lnTo>
                    <a:pt x="40" y="9"/>
                  </a:lnTo>
                  <a:lnTo>
                    <a:pt x="42" y="11"/>
                  </a:lnTo>
                  <a:lnTo>
                    <a:pt x="42" y="12"/>
                  </a:lnTo>
                  <a:lnTo>
                    <a:pt x="42" y="12"/>
                  </a:lnTo>
                  <a:lnTo>
                    <a:pt x="42" y="14"/>
                  </a:lnTo>
                  <a:lnTo>
                    <a:pt x="42" y="16"/>
                  </a:lnTo>
                  <a:lnTo>
                    <a:pt x="42" y="18"/>
                  </a:lnTo>
                  <a:lnTo>
                    <a:pt x="42" y="32"/>
                  </a:lnTo>
                  <a:lnTo>
                    <a:pt x="42" y="34"/>
                  </a:lnTo>
                  <a:lnTo>
                    <a:pt x="42" y="36"/>
                  </a:lnTo>
                  <a:lnTo>
                    <a:pt x="42" y="38"/>
                  </a:lnTo>
                  <a:lnTo>
                    <a:pt x="42" y="38"/>
                  </a:lnTo>
                  <a:lnTo>
                    <a:pt x="42" y="40"/>
                  </a:lnTo>
                  <a:lnTo>
                    <a:pt x="42" y="40"/>
                  </a:lnTo>
                  <a:lnTo>
                    <a:pt x="42" y="41"/>
                  </a:lnTo>
                  <a:lnTo>
                    <a:pt x="42" y="41"/>
                  </a:lnTo>
                  <a:lnTo>
                    <a:pt x="42" y="43"/>
                  </a:lnTo>
                  <a:lnTo>
                    <a:pt x="42" y="43"/>
                  </a:lnTo>
                  <a:lnTo>
                    <a:pt x="44" y="45"/>
                  </a:lnTo>
                  <a:lnTo>
                    <a:pt x="44" y="45"/>
                  </a:lnTo>
                  <a:lnTo>
                    <a:pt x="44" y="45"/>
                  </a:lnTo>
                  <a:lnTo>
                    <a:pt x="44" y="47"/>
                  </a:lnTo>
                  <a:lnTo>
                    <a:pt x="44" y="47"/>
                  </a:lnTo>
                  <a:lnTo>
                    <a:pt x="44" y="49"/>
                  </a:lnTo>
                  <a:lnTo>
                    <a:pt x="33" y="49"/>
                  </a:lnTo>
                  <a:lnTo>
                    <a:pt x="33" y="49"/>
                  </a:lnTo>
                  <a:lnTo>
                    <a:pt x="33" y="47"/>
                  </a:lnTo>
                  <a:lnTo>
                    <a:pt x="31" y="47"/>
                  </a:lnTo>
                  <a:lnTo>
                    <a:pt x="31" y="47"/>
                  </a:lnTo>
                  <a:lnTo>
                    <a:pt x="31" y="47"/>
                  </a:lnTo>
                  <a:lnTo>
                    <a:pt x="31" y="45"/>
                  </a:lnTo>
                  <a:lnTo>
                    <a:pt x="31" y="45"/>
                  </a:lnTo>
                  <a:lnTo>
                    <a:pt x="31" y="45"/>
                  </a:lnTo>
                  <a:lnTo>
                    <a:pt x="31" y="45"/>
                  </a:lnTo>
                  <a:lnTo>
                    <a:pt x="31" y="45"/>
                  </a:lnTo>
                  <a:lnTo>
                    <a:pt x="31" y="43"/>
                  </a:lnTo>
                  <a:lnTo>
                    <a:pt x="31" y="43"/>
                  </a:lnTo>
                  <a:lnTo>
                    <a:pt x="31" y="43"/>
                  </a:lnTo>
                  <a:lnTo>
                    <a:pt x="31" y="43"/>
                  </a:lnTo>
                  <a:lnTo>
                    <a:pt x="31" y="43"/>
                  </a:lnTo>
                  <a:lnTo>
                    <a:pt x="31" y="43"/>
                  </a:lnTo>
                  <a:lnTo>
                    <a:pt x="30" y="43"/>
                  </a:lnTo>
                  <a:lnTo>
                    <a:pt x="30" y="45"/>
                  </a:lnTo>
                  <a:lnTo>
                    <a:pt x="28" y="45"/>
                  </a:lnTo>
                  <a:lnTo>
                    <a:pt x="28" y="47"/>
                  </a:lnTo>
                  <a:lnTo>
                    <a:pt x="26" y="47"/>
                  </a:lnTo>
                  <a:lnTo>
                    <a:pt x="26" y="47"/>
                  </a:lnTo>
                  <a:lnTo>
                    <a:pt x="26" y="47"/>
                  </a:lnTo>
                  <a:lnTo>
                    <a:pt x="24" y="49"/>
                  </a:lnTo>
                  <a:lnTo>
                    <a:pt x="24" y="49"/>
                  </a:lnTo>
                  <a:lnTo>
                    <a:pt x="22" y="49"/>
                  </a:lnTo>
                  <a:lnTo>
                    <a:pt x="20" y="49"/>
                  </a:lnTo>
                  <a:lnTo>
                    <a:pt x="20" y="49"/>
                  </a:lnTo>
                  <a:lnTo>
                    <a:pt x="19" y="49"/>
                  </a:lnTo>
                  <a:lnTo>
                    <a:pt x="19" y="49"/>
                  </a:lnTo>
                  <a:lnTo>
                    <a:pt x="17" y="49"/>
                  </a:lnTo>
                  <a:lnTo>
                    <a:pt x="17" y="49"/>
                  </a:lnTo>
                  <a:lnTo>
                    <a:pt x="15" y="49"/>
                  </a:lnTo>
                  <a:lnTo>
                    <a:pt x="13" y="49"/>
                  </a:lnTo>
                  <a:lnTo>
                    <a:pt x="11" y="49"/>
                  </a:lnTo>
                  <a:lnTo>
                    <a:pt x="10" y="49"/>
                  </a:lnTo>
                  <a:lnTo>
                    <a:pt x="8" y="49"/>
                  </a:lnTo>
                  <a:lnTo>
                    <a:pt x="8" y="47"/>
                  </a:lnTo>
                  <a:lnTo>
                    <a:pt x="6" y="47"/>
                  </a:lnTo>
                  <a:lnTo>
                    <a:pt x="4" y="45"/>
                  </a:lnTo>
                  <a:lnTo>
                    <a:pt x="4" y="45"/>
                  </a:lnTo>
                  <a:lnTo>
                    <a:pt x="2" y="43"/>
                  </a:lnTo>
                  <a:lnTo>
                    <a:pt x="2" y="41"/>
                  </a:lnTo>
                  <a:lnTo>
                    <a:pt x="2" y="41"/>
                  </a:lnTo>
                  <a:lnTo>
                    <a:pt x="0" y="40"/>
                  </a:lnTo>
                  <a:lnTo>
                    <a:pt x="0" y="38"/>
                  </a:lnTo>
                  <a:lnTo>
                    <a:pt x="0" y="38"/>
                  </a:lnTo>
                  <a:lnTo>
                    <a:pt x="0" y="36"/>
                  </a:lnTo>
                  <a:lnTo>
                    <a:pt x="0" y="34"/>
                  </a:lnTo>
                  <a:lnTo>
                    <a:pt x="0" y="34"/>
                  </a:lnTo>
                  <a:lnTo>
                    <a:pt x="0" y="32"/>
                  </a:lnTo>
                  <a:lnTo>
                    <a:pt x="0" y="32"/>
                  </a:lnTo>
                  <a:lnTo>
                    <a:pt x="2" y="31"/>
                  </a:lnTo>
                  <a:lnTo>
                    <a:pt x="2" y="31"/>
                  </a:lnTo>
                  <a:lnTo>
                    <a:pt x="2" y="29"/>
                  </a:lnTo>
                  <a:lnTo>
                    <a:pt x="2" y="29"/>
                  </a:lnTo>
                  <a:lnTo>
                    <a:pt x="2" y="27"/>
                  </a:lnTo>
                  <a:lnTo>
                    <a:pt x="4" y="27"/>
                  </a:lnTo>
                  <a:lnTo>
                    <a:pt x="4" y="27"/>
                  </a:lnTo>
                  <a:lnTo>
                    <a:pt x="4" y="25"/>
                  </a:lnTo>
                  <a:lnTo>
                    <a:pt x="6" y="25"/>
                  </a:lnTo>
                  <a:lnTo>
                    <a:pt x="6" y="25"/>
                  </a:lnTo>
                  <a:lnTo>
                    <a:pt x="8" y="23"/>
                  </a:lnTo>
                  <a:lnTo>
                    <a:pt x="8" y="23"/>
                  </a:lnTo>
                  <a:lnTo>
                    <a:pt x="10" y="23"/>
                  </a:lnTo>
                  <a:lnTo>
                    <a:pt x="10" y="23"/>
                  </a:lnTo>
                  <a:lnTo>
                    <a:pt x="11" y="23"/>
                  </a:lnTo>
                  <a:lnTo>
                    <a:pt x="11" y="21"/>
                  </a:lnTo>
                  <a:lnTo>
                    <a:pt x="13" y="21"/>
                  </a:lnTo>
                  <a:lnTo>
                    <a:pt x="15" y="21"/>
                  </a:lnTo>
                  <a:lnTo>
                    <a:pt x="17" y="21"/>
                  </a:lnTo>
                  <a:lnTo>
                    <a:pt x="19" y="21"/>
                  </a:lnTo>
                  <a:lnTo>
                    <a:pt x="20" y="20"/>
                  </a:lnTo>
                  <a:lnTo>
                    <a:pt x="22" y="20"/>
                  </a:lnTo>
                  <a:lnTo>
                    <a:pt x="24" y="20"/>
                  </a:lnTo>
                  <a:lnTo>
                    <a:pt x="26" y="20"/>
                  </a:lnTo>
                  <a:lnTo>
                    <a:pt x="26" y="20"/>
                  </a:lnTo>
                  <a:lnTo>
                    <a:pt x="28" y="18"/>
                  </a:lnTo>
                  <a:lnTo>
                    <a:pt x="30" y="18"/>
                  </a:lnTo>
                  <a:lnTo>
                    <a:pt x="30" y="18"/>
                  </a:lnTo>
                  <a:lnTo>
                    <a:pt x="30" y="16"/>
                  </a:lnTo>
                  <a:lnTo>
                    <a:pt x="30" y="16"/>
                  </a:lnTo>
                  <a:lnTo>
                    <a:pt x="30" y="14"/>
                  </a:lnTo>
                  <a:lnTo>
                    <a:pt x="30" y="14"/>
                  </a:lnTo>
                  <a:lnTo>
                    <a:pt x="30" y="14"/>
                  </a:lnTo>
                  <a:lnTo>
                    <a:pt x="30" y="12"/>
                  </a:lnTo>
                  <a:lnTo>
                    <a:pt x="30" y="12"/>
                  </a:lnTo>
                  <a:lnTo>
                    <a:pt x="28" y="12"/>
                  </a:lnTo>
                  <a:lnTo>
                    <a:pt x="28" y="11"/>
                  </a:lnTo>
                  <a:lnTo>
                    <a:pt x="28" y="11"/>
                  </a:lnTo>
                  <a:lnTo>
                    <a:pt x="28" y="11"/>
                  </a:lnTo>
                  <a:lnTo>
                    <a:pt x="26" y="11"/>
                  </a:lnTo>
                  <a:lnTo>
                    <a:pt x="26" y="11"/>
                  </a:lnTo>
                  <a:lnTo>
                    <a:pt x="24" y="11"/>
                  </a:lnTo>
                  <a:lnTo>
                    <a:pt x="24" y="11"/>
                  </a:lnTo>
                  <a:lnTo>
                    <a:pt x="22" y="11"/>
                  </a:lnTo>
                  <a:lnTo>
                    <a:pt x="22" y="11"/>
                  </a:lnTo>
                  <a:lnTo>
                    <a:pt x="20" y="11"/>
                  </a:lnTo>
                  <a:lnTo>
                    <a:pt x="20" y="11"/>
                  </a:lnTo>
                  <a:lnTo>
                    <a:pt x="19" y="11"/>
                  </a:lnTo>
                  <a:lnTo>
                    <a:pt x="19" y="11"/>
                  </a:lnTo>
                  <a:lnTo>
                    <a:pt x="19" y="11"/>
                  </a:lnTo>
                  <a:lnTo>
                    <a:pt x="17" y="11"/>
                  </a:lnTo>
                  <a:lnTo>
                    <a:pt x="17" y="11"/>
                  </a:lnTo>
                  <a:lnTo>
                    <a:pt x="17" y="11"/>
                  </a:lnTo>
                  <a:lnTo>
                    <a:pt x="15" y="11"/>
                  </a:lnTo>
                  <a:lnTo>
                    <a:pt x="15" y="12"/>
                  </a:lnTo>
                  <a:lnTo>
                    <a:pt x="15" y="12"/>
                  </a:lnTo>
                  <a:lnTo>
                    <a:pt x="15" y="12"/>
                  </a:lnTo>
                  <a:lnTo>
                    <a:pt x="15" y="14"/>
                  </a:lnTo>
                  <a:lnTo>
                    <a:pt x="13" y="14"/>
                  </a:lnTo>
                  <a:lnTo>
                    <a:pt x="13" y="14"/>
                  </a:lnTo>
                  <a:lnTo>
                    <a:pt x="13" y="16"/>
                  </a:lnTo>
                  <a:close/>
                  <a:moveTo>
                    <a:pt x="30" y="25"/>
                  </a:moveTo>
                  <a:lnTo>
                    <a:pt x="30" y="27"/>
                  </a:lnTo>
                  <a:lnTo>
                    <a:pt x="28" y="27"/>
                  </a:lnTo>
                  <a:lnTo>
                    <a:pt x="28" y="27"/>
                  </a:lnTo>
                  <a:lnTo>
                    <a:pt x="28" y="27"/>
                  </a:lnTo>
                  <a:lnTo>
                    <a:pt x="26" y="27"/>
                  </a:lnTo>
                  <a:lnTo>
                    <a:pt x="24" y="27"/>
                  </a:lnTo>
                  <a:lnTo>
                    <a:pt x="24" y="27"/>
                  </a:lnTo>
                  <a:lnTo>
                    <a:pt x="22" y="27"/>
                  </a:lnTo>
                  <a:lnTo>
                    <a:pt x="20" y="29"/>
                  </a:lnTo>
                  <a:lnTo>
                    <a:pt x="20" y="29"/>
                  </a:lnTo>
                  <a:lnTo>
                    <a:pt x="19" y="29"/>
                  </a:lnTo>
                  <a:lnTo>
                    <a:pt x="19" y="29"/>
                  </a:lnTo>
                  <a:lnTo>
                    <a:pt x="17" y="29"/>
                  </a:lnTo>
                  <a:lnTo>
                    <a:pt x="17" y="29"/>
                  </a:lnTo>
                  <a:lnTo>
                    <a:pt x="17" y="29"/>
                  </a:lnTo>
                  <a:lnTo>
                    <a:pt x="15" y="31"/>
                  </a:lnTo>
                  <a:lnTo>
                    <a:pt x="15" y="31"/>
                  </a:lnTo>
                  <a:lnTo>
                    <a:pt x="15" y="31"/>
                  </a:lnTo>
                  <a:lnTo>
                    <a:pt x="15" y="31"/>
                  </a:lnTo>
                  <a:lnTo>
                    <a:pt x="13" y="32"/>
                  </a:lnTo>
                  <a:lnTo>
                    <a:pt x="13" y="32"/>
                  </a:lnTo>
                  <a:lnTo>
                    <a:pt x="13" y="32"/>
                  </a:lnTo>
                  <a:lnTo>
                    <a:pt x="13" y="34"/>
                  </a:lnTo>
                  <a:lnTo>
                    <a:pt x="13" y="34"/>
                  </a:lnTo>
                  <a:lnTo>
                    <a:pt x="13" y="34"/>
                  </a:lnTo>
                  <a:lnTo>
                    <a:pt x="13" y="36"/>
                  </a:lnTo>
                  <a:lnTo>
                    <a:pt x="13" y="36"/>
                  </a:lnTo>
                  <a:lnTo>
                    <a:pt x="13" y="36"/>
                  </a:lnTo>
                  <a:lnTo>
                    <a:pt x="13" y="38"/>
                  </a:lnTo>
                  <a:lnTo>
                    <a:pt x="15" y="38"/>
                  </a:lnTo>
                  <a:lnTo>
                    <a:pt x="15" y="38"/>
                  </a:lnTo>
                  <a:lnTo>
                    <a:pt x="15" y="40"/>
                  </a:lnTo>
                  <a:lnTo>
                    <a:pt x="15" y="40"/>
                  </a:lnTo>
                  <a:lnTo>
                    <a:pt x="17" y="40"/>
                  </a:lnTo>
                  <a:lnTo>
                    <a:pt x="17" y="40"/>
                  </a:lnTo>
                  <a:lnTo>
                    <a:pt x="17" y="40"/>
                  </a:lnTo>
                  <a:lnTo>
                    <a:pt x="19" y="40"/>
                  </a:lnTo>
                  <a:lnTo>
                    <a:pt x="19" y="41"/>
                  </a:lnTo>
                  <a:lnTo>
                    <a:pt x="19" y="41"/>
                  </a:lnTo>
                  <a:lnTo>
                    <a:pt x="20" y="41"/>
                  </a:lnTo>
                  <a:lnTo>
                    <a:pt x="20" y="41"/>
                  </a:lnTo>
                  <a:lnTo>
                    <a:pt x="22" y="41"/>
                  </a:lnTo>
                  <a:lnTo>
                    <a:pt x="22" y="40"/>
                  </a:lnTo>
                  <a:lnTo>
                    <a:pt x="24" y="40"/>
                  </a:lnTo>
                  <a:lnTo>
                    <a:pt x="24" y="40"/>
                  </a:lnTo>
                  <a:lnTo>
                    <a:pt x="24" y="40"/>
                  </a:lnTo>
                  <a:lnTo>
                    <a:pt x="26" y="40"/>
                  </a:lnTo>
                  <a:lnTo>
                    <a:pt x="26" y="38"/>
                  </a:lnTo>
                  <a:lnTo>
                    <a:pt x="28" y="38"/>
                  </a:lnTo>
                  <a:lnTo>
                    <a:pt x="28" y="38"/>
                  </a:lnTo>
                  <a:lnTo>
                    <a:pt x="28" y="38"/>
                  </a:lnTo>
                  <a:lnTo>
                    <a:pt x="28" y="36"/>
                  </a:lnTo>
                  <a:lnTo>
                    <a:pt x="30" y="36"/>
                  </a:lnTo>
                  <a:lnTo>
                    <a:pt x="30" y="36"/>
                  </a:lnTo>
                  <a:lnTo>
                    <a:pt x="30" y="34"/>
                  </a:lnTo>
                  <a:lnTo>
                    <a:pt x="30" y="34"/>
                  </a:lnTo>
                  <a:lnTo>
                    <a:pt x="30" y="34"/>
                  </a:lnTo>
                  <a:lnTo>
                    <a:pt x="30" y="34"/>
                  </a:lnTo>
                  <a:lnTo>
                    <a:pt x="30" y="32"/>
                  </a:lnTo>
                  <a:lnTo>
                    <a:pt x="30" y="32"/>
                  </a:lnTo>
                  <a:lnTo>
                    <a:pt x="30" y="31"/>
                  </a:lnTo>
                  <a:lnTo>
                    <a:pt x="30" y="31"/>
                  </a:lnTo>
                  <a:lnTo>
                    <a:pt x="30" y="29"/>
                  </a:lnTo>
                  <a:lnTo>
                    <a:pt x="30" y="29"/>
                  </a:lnTo>
                  <a:lnTo>
                    <a:pt x="3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34" name="Freeform 222">
              <a:extLst>
                <a:ext uri="{FF2B5EF4-FFF2-40B4-BE49-F238E27FC236}">
                  <a16:creationId xmlns:a16="http://schemas.microsoft.com/office/drawing/2014/main" id="{B43C28A1-3F24-4244-A4D4-E2BFF99B5F43}"/>
                </a:ext>
              </a:extLst>
            </p:cNvPr>
            <p:cNvSpPr>
              <a:spLocks/>
            </p:cNvSpPr>
            <p:nvPr/>
          </p:nvSpPr>
          <p:spPr bwMode="auto">
            <a:xfrm>
              <a:off x="3806" y="2170"/>
              <a:ext cx="13" cy="31"/>
            </a:xfrm>
            <a:custGeom>
              <a:avLst/>
              <a:gdLst>
                <a:gd name="T0" fmla="*/ 27 w 27"/>
                <a:gd name="T1" fmla="*/ 26 h 64"/>
                <a:gd name="T2" fmla="*/ 18 w 27"/>
                <a:gd name="T3" fmla="*/ 46 h 64"/>
                <a:gd name="T4" fmla="*/ 18 w 27"/>
                <a:gd name="T5" fmla="*/ 47 h 64"/>
                <a:gd name="T6" fmla="*/ 18 w 27"/>
                <a:gd name="T7" fmla="*/ 49 h 64"/>
                <a:gd name="T8" fmla="*/ 18 w 27"/>
                <a:gd name="T9" fmla="*/ 51 h 64"/>
                <a:gd name="T10" fmla="*/ 18 w 27"/>
                <a:gd name="T11" fmla="*/ 53 h 64"/>
                <a:gd name="T12" fmla="*/ 18 w 27"/>
                <a:gd name="T13" fmla="*/ 53 h 64"/>
                <a:gd name="T14" fmla="*/ 18 w 27"/>
                <a:gd name="T15" fmla="*/ 53 h 64"/>
                <a:gd name="T16" fmla="*/ 18 w 27"/>
                <a:gd name="T17" fmla="*/ 53 h 64"/>
                <a:gd name="T18" fmla="*/ 19 w 27"/>
                <a:gd name="T19" fmla="*/ 53 h 64"/>
                <a:gd name="T20" fmla="*/ 19 w 27"/>
                <a:gd name="T21" fmla="*/ 55 h 64"/>
                <a:gd name="T22" fmla="*/ 19 w 27"/>
                <a:gd name="T23" fmla="*/ 55 h 64"/>
                <a:gd name="T24" fmla="*/ 21 w 27"/>
                <a:gd name="T25" fmla="*/ 55 h 64"/>
                <a:gd name="T26" fmla="*/ 21 w 27"/>
                <a:gd name="T27" fmla="*/ 55 h 64"/>
                <a:gd name="T28" fmla="*/ 21 w 27"/>
                <a:gd name="T29" fmla="*/ 55 h 64"/>
                <a:gd name="T30" fmla="*/ 23 w 27"/>
                <a:gd name="T31" fmla="*/ 55 h 64"/>
                <a:gd name="T32" fmla="*/ 25 w 27"/>
                <a:gd name="T33" fmla="*/ 53 h 64"/>
                <a:gd name="T34" fmla="*/ 27 w 27"/>
                <a:gd name="T35" fmla="*/ 53 h 64"/>
                <a:gd name="T36" fmla="*/ 27 w 27"/>
                <a:gd name="T37" fmla="*/ 64 h 64"/>
                <a:gd name="T38" fmla="*/ 23 w 27"/>
                <a:gd name="T39" fmla="*/ 64 h 64"/>
                <a:gd name="T40" fmla="*/ 21 w 27"/>
                <a:gd name="T41" fmla="*/ 64 h 64"/>
                <a:gd name="T42" fmla="*/ 19 w 27"/>
                <a:gd name="T43" fmla="*/ 64 h 64"/>
                <a:gd name="T44" fmla="*/ 16 w 27"/>
                <a:gd name="T45" fmla="*/ 64 h 64"/>
                <a:gd name="T46" fmla="*/ 14 w 27"/>
                <a:gd name="T47" fmla="*/ 64 h 64"/>
                <a:gd name="T48" fmla="*/ 14 w 27"/>
                <a:gd name="T49" fmla="*/ 64 h 64"/>
                <a:gd name="T50" fmla="*/ 12 w 27"/>
                <a:gd name="T51" fmla="*/ 64 h 64"/>
                <a:gd name="T52" fmla="*/ 10 w 27"/>
                <a:gd name="T53" fmla="*/ 64 h 64"/>
                <a:gd name="T54" fmla="*/ 9 w 27"/>
                <a:gd name="T55" fmla="*/ 62 h 64"/>
                <a:gd name="T56" fmla="*/ 9 w 27"/>
                <a:gd name="T57" fmla="*/ 62 h 64"/>
                <a:gd name="T58" fmla="*/ 7 w 27"/>
                <a:gd name="T59" fmla="*/ 60 h 64"/>
                <a:gd name="T60" fmla="*/ 7 w 27"/>
                <a:gd name="T61" fmla="*/ 60 h 64"/>
                <a:gd name="T62" fmla="*/ 7 w 27"/>
                <a:gd name="T63" fmla="*/ 58 h 64"/>
                <a:gd name="T64" fmla="*/ 7 w 27"/>
                <a:gd name="T65" fmla="*/ 58 h 64"/>
                <a:gd name="T66" fmla="*/ 5 w 27"/>
                <a:gd name="T67" fmla="*/ 56 h 64"/>
                <a:gd name="T68" fmla="*/ 5 w 27"/>
                <a:gd name="T69" fmla="*/ 55 h 64"/>
                <a:gd name="T70" fmla="*/ 5 w 27"/>
                <a:gd name="T71" fmla="*/ 53 h 64"/>
                <a:gd name="T72" fmla="*/ 5 w 27"/>
                <a:gd name="T73" fmla="*/ 51 h 64"/>
                <a:gd name="T74" fmla="*/ 5 w 27"/>
                <a:gd name="T75" fmla="*/ 49 h 64"/>
                <a:gd name="T76" fmla="*/ 5 w 27"/>
                <a:gd name="T77" fmla="*/ 26 h 64"/>
                <a:gd name="T78" fmla="*/ 0 w 27"/>
                <a:gd name="T79" fmla="*/ 16 h 64"/>
                <a:gd name="T80" fmla="*/ 5 w 27"/>
                <a:gd name="T81" fmla="*/ 7 h 64"/>
                <a:gd name="T82" fmla="*/ 18 w 27"/>
                <a:gd name="T83"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 h="64">
                  <a:moveTo>
                    <a:pt x="27" y="16"/>
                  </a:moveTo>
                  <a:lnTo>
                    <a:pt x="27" y="26"/>
                  </a:lnTo>
                  <a:lnTo>
                    <a:pt x="18" y="26"/>
                  </a:lnTo>
                  <a:lnTo>
                    <a:pt x="18" y="46"/>
                  </a:lnTo>
                  <a:lnTo>
                    <a:pt x="18" y="47"/>
                  </a:lnTo>
                  <a:lnTo>
                    <a:pt x="18" y="47"/>
                  </a:lnTo>
                  <a:lnTo>
                    <a:pt x="18" y="49"/>
                  </a:lnTo>
                  <a:lnTo>
                    <a:pt x="18" y="49"/>
                  </a:lnTo>
                  <a:lnTo>
                    <a:pt x="18" y="51"/>
                  </a:lnTo>
                  <a:lnTo>
                    <a:pt x="18" y="51"/>
                  </a:lnTo>
                  <a:lnTo>
                    <a:pt x="18" y="51"/>
                  </a:lnTo>
                  <a:lnTo>
                    <a:pt x="18" y="53"/>
                  </a:lnTo>
                  <a:lnTo>
                    <a:pt x="18" y="53"/>
                  </a:lnTo>
                  <a:lnTo>
                    <a:pt x="18" y="53"/>
                  </a:lnTo>
                  <a:lnTo>
                    <a:pt x="18" y="53"/>
                  </a:lnTo>
                  <a:lnTo>
                    <a:pt x="18" y="53"/>
                  </a:lnTo>
                  <a:lnTo>
                    <a:pt x="18" y="53"/>
                  </a:lnTo>
                  <a:lnTo>
                    <a:pt x="18" y="53"/>
                  </a:lnTo>
                  <a:lnTo>
                    <a:pt x="19" y="53"/>
                  </a:lnTo>
                  <a:lnTo>
                    <a:pt x="19" y="53"/>
                  </a:lnTo>
                  <a:lnTo>
                    <a:pt x="19" y="53"/>
                  </a:lnTo>
                  <a:lnTo>
                    <a:pt x="19" y="55"/>
                  </a:lnTo>
                  <a:lnTo>
                    <a:pt x="19" y="55"/>
                  </a:lnTo>
                  <a:lnTo>
                    <a:pt x="19" y="55"/>
                  </a:lnTo>
                  <a:lnTo>
                    <a:pt x="19" y="55"/>
                  </a:lnTo>
                  <a:lnTo>
                    <a:pt x="21" y="55"/>
                  </a:lnTo>
                  <a:lnTo>
                    <a:pt x="21" y="55"/>
                  </a:lnTo>
                  <a:lnTo>
                    <a:pt x="21" y="55"/>
                  </a:lnTo>
                  <a:lnTo>
                    <a:pt x="21" y="55"/>
                  </a:lnTo>
                  <a:lnTo>
                    <a:pt x="21" y="55"/>
                  </a:lnTo>
                  <a:lnTo>
                    <a:pt x="23" y="55"/>
                  </a:lnTo>
                  <a:lnTo>
                    <a:pt x="23" y="55"/>
                  </a:lnTo>
                  <a:lnTo>
                    <a:pt x="23" y="53"/>
                  </a:lnTo>
                  <a:lnTo>
                    <a:pt x="25" y="53"/>
                  </a:lnTo>
                  <a:lnTo>
                    <a:pt x="25" y="53"/>
                  </a:lnTo>
                  <a:lnTo>
                    <a:pt x="27" y="53"/>
                  </a:lnTo>
                  <a:lnTo>
                    <a:pt x="27" y="62"/>
                  </a:lnTo>
                  <a:lnTo>
                    <a:pt x="27" y="64"/>
                  </a:lnTo>
                  <a:lnTo>
                    <a:pt x="25" y="64"/>
                  </a:lnTo>
                  <a:lnTo>
                    <a:pt x="23" y="64"/>
                  </a:lnTo>
                  <a:lnTo>
                    <a:pt x="23" y="64"/>
                  </a:lnTo>
                  <a:lnTo>
                    <a:pt x="21" y="64"/>
                  </a:lnTo>
                  <a:lnTo>
                    <a:pt x="19" y="64"/>
                  </a:lnTo>
                  <a:lnTo>
                    <a:pt x="19" y="64"/>
                  </a:lnTo>
                  <a:lnTo>
                    <a:pt x="18" y="64"/>
                  </a:lnTo>
                  <a:lnTo>
                    <a:pt x="16" y="64"/>
                  </a:lnTo>
                  <a:lnTo>
                    <a:pt x="16" y="64"/>
                  </a:lnTo>
                  <a:lnTo>
                    <a:pt x="14" y="64"/>
                  </a:lnTo>
                  <a:lnTo>
                    <a:pt x="14" y="64"/>
                  </a:lnTo>
                  <a:lnTo>
                    <a:pt x="14" y="64"/>
                  </a:lnTo>
                  <a:lnTo>
                    <a:pt x="12" y="64"/>
                  </a:lnTo>
                  <a:lnTo>
                    <a:pt x="12" y="64"/>
                  </a:lnTo>
                  <a:lnTo>
                    <a:pt x="10" y="64"/>
                  </a:lnTo>
                  <a:lnTo>
                    <a:pt x="10" y="64"/>
                  </a:lnTo>
                  <a:lnTo>
                    <a:pt x="10" y="62"/>
                  </a:lnTo>
                  <a:lnTo>
                    <a:pt x="9" y="62"/>
                  </a:lnTo>
                  <a:lnTo>
                    <a:pt x="9" y="62"/>
                  </a:lnTo>
                  <a:lnTo>
                    <a:pt x="9" y="62"/>
                  </a:lnTo>
                  <a:lnTo>
                    <a:pt x="9" y="62"/>
                  </a:lnTo>
                  <a:lnTo>
                    <a:pt x="7" y="60"/>
                  </a:lnTo>
                  <a:lnTo>
                    <a:pt x="7" y="60"/>
                  </a:lnTo>
                  <a:lnTo>
                    <a:pt x="7" y="60"/>
                  </a:lnTo>
                  <a:lnTo>
                    <a:pt x="7" y="60"/>
                  </a:lnTo>
                  <a:lnTo>
                    <a:pt x="7" y="58"/>
                  </a:lnTo>
                  <a:lnTo>
                    <a:pt x="7" y="58"/>
                  </a:lnTo>
                  <a:lnTo>
                    <a:pt x="7" y="58"/>
                  </a:lnTo>
                  <a:lnTo>
                    <a:pt x="5" y="56"/>
                  </a:lnTo>
                  <a:lnTo>
                    <a:pt x="5" y="56"/>
                  </a:lnTo>
                  <a:lnTo>
                    <a:pt x="5" y="56"/>
                  </a:lnTo>
                  <a:lnTo>
                    <a:pt x="5" y="55"/>
                  </a:lnTo>
                  <a:lnTo>
                    <a:pt x="5" y="55"/>
                  </a:lnTo>
                  <a:lnTo>
                    <a:pt x="5" y="53"/>
                  </a:lnTo>
                  <a:lnTo>
                    <a:pt x="5" y="53"/>
                  </a:lnTo>
                  <a:lnTo>
                    <a:pt x="5" y="51"/>
                  </a:lnTo>
                  <a:lnTo>
                    <a:pt x="5" y="49"/>
                  </a:lnTo>
                  <a:lnTo>
                    <a:pt x="5" y="49"/>
                  </a:lnTo>
                  <a:lnTo>
                    <a:pt x="5" y="47"/>
                  </a:lnTo>
                  <a:lnTo>
                    <a:pt x="5" y="26"/>
                  </a:lnTo>
                  <a:lnTo>
                    <a:pt x="0" y="26"/>
                  </a:lnTo>
                  <a:lnTo>
                    <a:pt x="0" y="16"/>
                  </a:lnTo>
                  <a:lnTo>
                    <a:pt x="5" y="16"/>
                  </a:lnTo>
                  <a:lnTo>
                    <a:pt x="5" y="7"/>
                  </a:lnTo>
                  <a:lnTo>
                    <a:pt x="18" y="0"/>
                  </a:lnTo>
                  <a:lnTo>
                    <a:pt x="18" y="16"/>
                  </a:lnTo>
                  <a:lnTo>
                    <a:pt x="27"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35" name="Freeform 223">
              <a:extLst>
                <a:ext uri="{FF2B5EF4-FFF2-40B4-BE49-F238E27FC236}">
                  <a16:creationId xmlns:a16="http://schemas.microsoft.com/office/drawing/2014/main" id="{B7C7FCF9-B619-492C-B29E-FB2A8FE3EA4B}"/>
                </a:ext>
              </a:extLst>
            </p:cNvPr>
            <p:cNvSpPr>
              <a:spLocks/>
            </p:cNvSpPr>
            <p:nvPr/>
          </p:nvSpPr>
          <p:spPr bwMode="auto">
            <a:xfrm>
              <a:off x="3822" y="2177"/>
              <a:ext cx="22" cy="24"/>
            </a:xfrm>
            <a:custGeom>
              <a:avLst/>
              <a:gdLst>
                <a:gd name="T0" fmla="*/ 31 w 44"/>
                <a:gd name="T1" fmla="*/ 16 h 49"/>
                <a:gd name="T2" fmla="*/ 31 w 44"/>
                <a:gd name="T3" fmla="*/ 14 h 49"/>
                <a:gd name="T4" fmla="*/ 29 w 44"/>
                <a:gd name="T5" fmla="*/ 12 h 49"/>
                <a:gd name="T6" fmla="*/ 27 w 44"/>
                <a:gd name="T7" fmla="*/ 11 h 49"/>
                <a:gd name="T8" fmla="*/ 26 w 44"/>
                <a:gd name="T9" fmla="*/ 11 h 49"/>
                <a:gd name="T10" fmla="*/ 24 w 44"/>
                <a:gd name="T11" fmla="*/ 11 h 49"/>
                <a:gd name="T12" fmla="*/ 20 w 44"/>
                <a:gd name="T13" fmla="*/ 11 h 49"/>
                <a:gd name="T14" fmla="*/ 17 w 44"/>
                <a:gd name="T15" fmla="*/ 12 h 49"/>
                <a:gd name="T16" fmla="*/ 15 w 44"/>
                <a:gd name="T17" fmla="*/ 14 h 49"/>
                <a:gd name="T18" fmla="*/ 13 w 44"/>
                <a:gd name="T19" fmla="*/ 18 h 49"/>
                <a:gd name="T20" fmla="*/ 13 w 44"/>
                <a:gd name="T21" fmla="*/ 21 h 49"/>
                <a:gd name="T22" fmla="*/ 13 w 44"/>
                <a:gd name="T23" fmla="*/ 29 h 49"/>
                <a:gd name="T24" fmla="*/ 15 w 44"/>
                <a:gd name="T25" fmla="*/ 32 h 49"/>
                <a:gd name="T26" fmla="*/ 17 w 44"/>
                <a:gd name="T27" fmla="*/ 36 h 49"/>
                <a:gd name="T28" fmla="*/ 18 w 44"/>
                <a:gd name="T29" fmla="*/ 38 h 49"/>
                <a:gd name="T30" fmla="*/ 20 w 44"/>
                <a:gd name="T31" fmla="*/ 40 h 49"/>
                <a:gd name="T32" fmla="*/ 24 w 44"/>
                <a:gd name="T33" fmla="*/ 40 h 49"/>
                <a:gd name="T34" fmla="*/ 26 w 44"/>
                <a:gd name="T35" fmla="*/ 40 h 49"/>
                <a:gd name="T36" fmla="*/ 29 w 44"/>
                <a:gd name="T37" fmla="*/ 38 h 49"/>
                <a:gd name="T38" fmla="*/ 29 w 44"/>
                <a:gd name="T39" fmla="*/ 36 h 49"/>
                <a:gd name="T40" fmla="*/ 31 w 44"/>
                <a:gd name="T41" fmla="*/ 34 h 49"/>
                <a:gd name="T42" fmla="*/ 33 w 44"/>
                <a:gd name="T43" fmla="*/ 31 h 49"/>
                <a:gd name="T44" fmla="*/ 44 w 44"/>
                <a:gd name="T45" fmla="*/ 36 h 49"/>
                <a:gd name="T46" fmla="*/ 40 w 44"/>
                <a:gd name="T47" fmla="*/ 41 h 49"/>
                <a:gd name="T48" fmla="*/ 36 w 44"/>
                <a:gd name="T49" fmla="*/ 45 h 49"/>
                <a:gd name="T50" fmla="*/ 33 w 44"/>
                <a:gd name="T51" fmla="*/ 49 h 49"/>
                <a:gd name="T52" fmla="*/ 27 w 44"/>
                <a:gd name="T53" fmla="*/ 49 h 49"/>
                <a:gd name="T54" fmla="*/ 20 w 44"/>
                <a:gd name="T55" fmla="*/ 49 h 49"/>
                <a:gd name="T56" fmla="*/ 13 w 44"/>
                <a:gd name="T57" fmla="*/ 49 h 49"/>
                <a:gd name="T58" fmla="*/ 7 w 44"/>
                <a:gd name="T59" fmla="*/ 45 h 49"/>
                <a:gd name="T60" fmla="*/ 4 w 44"/>
                <a:gd name="T61" fmla="*/ 40 h 49"/>
                <a:gd name="T62" fmla="*/ 0 w 44"/>
                <a:gd name="T63" fmla="*/ 32 h 49"/>
                <a:gd name="T64" fmla="*/ 0 w 44"/>
                <a:gd name="T65" fmla="*/ 25 h 49"/>
                <a:gd name="T66" fmla="*/ 0 w 44"/>
                <a:gd name="T67" fmla="*/ 16 h 49"/>
                <a:gd name="T68" fmla="*/ 4 w 44"/>
                <a:gd name="T69" fmla="*/ 11 h 49"/>
                <a:gd name="T70" fmla="*/ 7 w 44"/>
                <a:gd name="T71" fmla="*/ 5 h 49"/>
                <a:gd name="T72" fmla="*/ 13 w 44"/>
                <a:gd name="T73" fmla="*/ 1 h 49"/>
                <a:gd name="T74" fmla="*/ 20 w 44"/>
                <a:gd name="T75" fmla="*/ 0 h 49"/>
                <a:gd name="T76" fmla="*/ 27 w 44"/>
                <a:gd name="T77" fmla="*/ 0 h 49"/>
                <a:gd name="T78" fmla="*/ 33 w 44"/>
                <a:gd name="T79" fmla="*/ 1 h 49"/>
                <a:gd name="T80" fmla="*/ 36 w 44"/>
                <a:gd name="T81" fmla="*/ 3 h 49"/>
                <a:gd name="T82" fmla="*/ 40 w 44"/>
                <a:gd name="T83" fmla="*/ 7 h 49"/>
                <a:gd name="T84" fmla="*/ 42 w 44"/>
                <a:gd name="T85"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 h="49">
                  <a:moveTo>
                    <a:pt x="44" y="16"/>
                  </a:moveTo>
                  <a:lnTo>
                    <a:pt x="31" y="18"/>
                  </a:lnTo>
                  <a:lnTo>
                    <a:pt x="31" y="16"/>
                  </a:lnTo>
                  <a:lnTo>
                    <a:pt x="31" y="16"/>
                  </a:lnTo>
                  <a:lnTo>
                    <a:pt x="31" y="14"/>
                  </a:lnTo>
                  <a:lnTo>
                    <a:pt x="31" y="14"/>
                  </a:lnTo>
                  <a:lnTo>
                    <a:pt x="29" y="14"/>
                  </a:lnTo>
                  <a:lnTo>
                    <a:pt x="29" y="12"/>
                  </a:lnTo>
                  <a:lnTo>
                    <a:pt x="29" y="12"/>
                  </a:lnTo>
                  <a:lnTo>
                    <a:pt x="29" y="12"/>
                  </a:lnTo>
                  <a:lnTo>
                    <a:pt x="27" y="12"/>
                  </a:lnTo>
                  <a:lnTo>
                    <a:pt x="27" y="11"/>
                  </a:lnTo>
                  <a:lnTo>
                    <a:pt x="27" y="11"/>
                  </a:lnTo>
                  <a:lnTo>
                    <a:pt x="26" y="11"/>
                  </a:lnTo>
                  <a:lnTo>
                    <a:pt x="26" y="11"/>
                  </a:lnTo>
                  <a:lnTo>
                    <a:pt x="24" y="11"/>
                  </a:lnTo>
                  <a:lnTo>
                    <a:pt x="24" y="11"/>
                  </a:lnTo>
                  <a:lnTo>
                    <a:pt x="24" y="11"/>
                  </a:lnTo>
                  <a:lnTo>
                    <a:pt x="22" y="11"/>
                  </a:lnTo>
                  <a:lnTo>
                    <a:pt x="20" y="11"/>
                  </a:lnTo>
                  <a:lnTo>
                    <a:pt x="20" y="11"/>
                  </a:lnTo>
                  <a:lnTo>
                    <a:pt x="18" y="11"/>
                  </a:lnTo>
                  <a:lnTo>
                    <a:pt x="18" y="11"/>
                  </a:lnTo>
                  <a:lnTo>
                    <a:pt x="17" y="12"/>
                  </a:lnTo>
                  <a:lnTo>
                    <a:pt x="17" y="12"/>
                  </a:lnTo>
                  <a:lnTo>
                    <a:pt x="15" y="12"/>
                  </a:lnTo>
                  <a:lnTo>
                    <a:pt x="15" y="14"/>
                  </a:lnTo>
                  <a:lnTo>
                    <a:pt x="15" y="16"/>
                  </a:lnTo>
                  <a:lnTo>
                    <a:pt x="15" y="16"/>
                  </a:lnTo>
                  <a:lnTo>
                    <a:pt x="13" y="18"/>
                  </a:lnTo>
                  <a:lnTo>
                    <a:pt x="13" y="20"/>
                  </a:lnTo>
                  <a:lnTo>
                    <a:pt x="13" y="20"/>
                  </a:lnTo>
                  <a:lnTo>
                    <a:pt x="13" y="21"/>
                  </a:lnTo>
                  <a:lnTo>
                    <a:pt x="13" y="23"/>
                  </a:lnTo>
                  <a:lnTo>
                    <a:pt x="13" y="27"/>
                  </a:lnTo>
                  <a:lnTo>
                    <a:pt x="13" y="29"/>
                  </a:lnTo>
                  <a:lnTo>
                    <a:pt x="13" y="31"/>
                  </a:lnTo>
                  <a:lnTo>
                    <a:pt x="13" y="31"/>
                  </a:lnTo>
                  <a:lnTo>
                    <a:pt x="15" y="32"/>
                  </a:lnTo>
                  <a:lnTo>
                    <a:pt x="15" y="34"/>
                  </a:lnTo>
                  <a:lnTo>
                    <a:pt x="15" y="34"/>
                  </a:lnTo>
                  <a:lnTo>
                    <a:pt x="17" y="36"/>
                  </a:lnTo>
                  <a:lnTo>
                    <a:pt x="17" y="36"/>
                  </a:lnTo>
                  <a:lnTo>
                    <a:pt x="17" y="38"/>
                  </a:lnTo>
                  <a:lnTo>
                    <a:pt x="18" y="38"/>
                  </a:lnTo>
                  <a:lnTo>
                    <a:pt x="18" y="38"/>
                  </a:lnTo>
                  <a:lnTo>
                    <a:pt x="20" y="40"/>
                  </a:lnTo>
                  <a:lnTo>
                    <a:pt x="20" y="40"/>
                  </a:lnTo>
                  <a:lnTo>
                    <a:pt x="22" y="40"/>
                  </a:lnTo>
                  <a:lnTo>
                    <a:pt x="24" y="40"/>
                  </a:lnTo>
                  <a:lnTo>
                    <a:pt x="24" y="40"/>
                  </a:lnTo>
                  <a:lnTo>
                    <a:pt x="26" y="40"/>
                  </a:lnTo>
                  <a:lnTo>
                    <a:pt x="26" y="40"/>
                  </a:lnTo>
                  <a:lnTo>
                    <a:pt x="26" y="40"/>
                  </a:lnTo>
                  <a:lnTo>
                    <a:pt x="27" y="38"/>
                  </a:lnTo>
                  <a:lnTo>
                    <a:pt x="27" y="38"/>
                  </a:lnTo>
                  <a:lnTo>
                    <a:pt x="29" y="38"/>
                  </a:lnTo>
                  <a:lnTo>
                    <a:pt x="29" y="38"/>
                  </a:lnTo>
                  <a:lnTo>
                    <a:pt x="29" y="36"/>
                  </a:lnTo>
                  <a:lnTo>
                    <a:pt x="29" y="36"/>
                  </a:lnTo>
                  <a:lnTo>
                    <a:pt x="31" y="36"/>
                  </a:lnTo>
                  <a:lnTo>
                    <a:pt x="31" y="34"/>
                  </a:lnTo>
                  <a:lnTo>
                    <a:pt x="31" y="34"/>
                  </a:lnTo>
                  <a:lnTo>
                    <a:pt x="31" y="32"/>
                  </a:lnTo>
                  <a:lnTo>
                    <a:pt x="31" y="32"/>
                  </a:lnTo>
                  <a:lnTo>
                    <a:pt x="33" y="31"/>
                  </a:lnTo>
                  <a:lnTo>
                    <a:pt x="44" y="32"/>
                  </a:lnTo>
                  <a:lnTo>
                    <a:pt x="44" y="34"/>
                  </a:lnTo>
                  <a:lnTo>
                    <a:pt x="44" y="36"/>
                  </a:lnTo>
                  <a:lnTo>
                    <a:pt x="42" y="38"/>
                  </a:lnTo>
                  <a:lnTo>
                    <a:pt x="42" y="40"/>
                  </a:lnTo>
                  <a:lnTo>
                    <a:pt x="40" y="41"/>
                  </a:lnTo>
                  <a:lnTo>
                    <a:pt x="40" y="43"/>
                  </a:lnTo>
                  <a:lnTo>
                    <a:pt x="38" y="43"/>
                  </a:lnTo>
                  <a:lnTo>
                    <a:pt x="36" y="45"/>
                  </a:lnTo>
                  <a:lnTo>
                    <a:pt x="36" y="47"/>
                  </a:lnTo>
                  <a:lnTo>
                    <a:pt x="35" y="47"/>
                  </a:lnTo>
                  <a:lnTo>
                    <a:pt x="33" y="49"/>
                  </a:lnTo>
                  <a:lnTo>
                    <a:pt x="31" y="49"/>
                  </a:lnTo>
                  <a:lnTo>
                    <a:pt x="29" y="49"/>
                  </a:lnTo>
                  <a:lnTo>
                    <a:pt x="27" y="49"/>
                  </a:lnTo>
                  <a:lnTo>
                    <a:pt x="26" y="49"/>
                  </a:lnTo>
                  <a:lnTo>
                    <a:pt x="22" y="49"/>
                  </a:lnTo>
                  <a:lnTo>
                    <a:pt x="20" y="49"/>
                  </a:lnTo>
                  <a:lnTo>
                    <a:pt x="18" y="49"/>
                  </a:lnTo>
                  <a:lnTo>
                    <a:pt x="15" y="49"/>
                  </a:lnTo>
                  <a:lnTo>
                    <a:pt x="13" y="49"/>
                  </a:lnTo>
                  <a:lnTo>
                    <a:pt x="11" y="47"/>
                  </a:lnTo>
                  <a:lnTo>
                    <a:pt x="9" y="45"/>
                  </a:lnTo>
                  <a:lnTo>
                    <a:pt x="7" y="45"/>
                  </a:lnTo>
                  <a:lnTo>
                    <a:pt x="6" y="43"/>
                  </a:lnTo>
                  <a:lnTo>
                    <a:pt x="4" y="41"/>
                  </a:lnTo>
                  <a:lnTo>
                    <a:pt x="4" y="40"/>
                  </a:lnTo>
                  <a:lnTo>
                    <a:pt x="2" y="38"/>
                  </a:lnTo>
                  <a:lnTo>
                    <a:pt x="2" y="36"/>
                  </a:lnTo>
                  <a:lnTo>
                    <a:pt x="0" y="32"/>
                  </a:lnTo>
                  <a:lnTo>
                    <a:pt x="0" y="31"/>
                  </a:lnTo>
                  <a:lnTo>
                    <a:pt x="0" y="27"/>
                  </a:lnTo>
                  <a:lnTo>
                    <a:pt x="0" y="25"/>
                  </a:lnTo>
                  <a:lnTo>
                    <a:pt x="0" y="21"/>
                  </a:lnTo>
                  <a:lnTo>
                    <a:pt x="0" y="20"/>
                  </a:lnTo>
                  <a:lnTo>
                    <a:pt x="0" y="16"/>
                  </a:lnTo>
                  <a:lnTo>
                    <a:pt x="2" y="14"/>
                  </a:lnTo>
                  <a:lnTo>
                    <a:pt x="2" y="12"/>
                  </a:lnTo>
                  <a:lnTo>
                    <a:pt x="4" y="11"/>
                  </a:lnTo>
                  <a:lnTo>
                    <a:pt x="4" y="9"/>
                  </a:lnTo>
                  <a:lnTo>
                    <a:pt x="6" y="7"/>
                  </a:lnTo>
                  <a:lnTo>
                    <a:pt x="7" y="5"/>
                  </a:lnTo>
                  <a:lnTo>
                    <a:pt x="9" y="3"/>
                  </a:lnTo>
                  <a:lnTo>
                    <a:pt x="11" y="3"/>
                  </a:lnTo>
                  <a:lnTo>
                    <a:pt x="13" y="1"/>
                  </a:lnTo>
                  <a:lnTo>
                    <a:pt x="15" y="1"/>
                  </a:lnTo>
                  <a:lnTo>
                    <a:pt x="18" y="1"/>
                  </a:lnTo>
                  <a:lnTo>
                    <a:pt x="20" y="0"/>
                  </a:lnTo>
                  <a:lnTo>
                    <a:pt x="22" y="0"/>
                  </a:lnTo>
                  <a:lnTo>
                    <a:pt x="26" y="0"/>
                  </a:lnTo>
                  <a:lnTo>
                    <a:pt x="27" y="0"/>
                  </a:lnTo>
                  <a:lnTo>
                    <a:pt x="29" y="1"/>
                  </a:lnTo>
                  <a:lnTo>
                    <a:pt x="31" y="1"/>
                  </a:lnTo>
                  <a:lnTo>
                    <a:pt x="33" y="1"/>
                  </a:lnTo>
                  <a:lnTo>
                    <a:pt x="33" y="1"/>
                  </a:lnTo>
                  <a:lnTo>
                    <a:pt x="35" y="3"/>
                  </a:lnTo>
                  <a:lnTo>
                    <a:pt x="36" y="3"/>
                  </a:lnTo>
                  <a:lnTo>
                    <a:pt x="38" y="5"/>
                  </a:lnTo>
                  <a:lnTo>
                    <a:pt x="38" y="7"/>
                  </a:lnTo>
                  <a:lnTo>
                    <a:pt x="40" y="7"/>
                  </a:lnTo>
                  <a:lnTo>
                    <a:pt x="40" y="9"/>
                  </a:lnTo>
                  <a:lnTo>
                    <a:pt x="42" y="11"/>
                  </a:lnTo>
                  <a:lnTo>
                    <a:pt x="42" y="12"/>
                  </a:lnTo>
                  <a:lnTo>
                    <a:pt x="44" y="14"/>
                  </a:lnTo>
                  <a:lnTo>
                    <a:pt x="44"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36" name="Freeform 224">
              <a:extLst>
                <a:ext uri="{FF2B5EF4-FFF2-40B4-BE49-F238E27FC236}">
                  <a16:creationId xmlns:a16="http://schemas.microsoft.com/office/drawing/2014/main" id="{13AEA893-4E27-43EC-8331-3F031D38A03D}"/>
                </a:ext>
              </a:extLst>
            </p:cNvPr>
            <p:cNvSpPr>
              <a:spLocks/>
            </p:cNvSpPr>
            <p:nvPr/>
          </p:nvSpPr>
          <p:spPr bwMode="auto">
            <a:xfrm>
              <a:off x="3848" y="2169"/>
              <a:ext cx="22" cy="32"/>
            </a:xfrm>
            <a:custGeom>
              <a:avLst/>
              <a:gdLst>
                <a:gd name="T0" fmla="*/ 13 w 43"/>
                <a:gd name="T1" fmla="*/ 24 h 66"/>
                <a:gd name="T2" fmla="*/ 16 w 43"/>
                <a:gd name="T3" fmla="*/ 22 h 66"/>
                <a:gd name="T4" fmla="*/ 20 w 43"/>
                <a:gd name="T5" fmla="*/ 18 h 66"/>
                <a:gd name="T6" fmla="*/ 23 w 43"/>
                <a:gd name="T7" fmla="*/ 18 h 66"/>
                <a:gd name="T8" fmla="*/ 27 w 43"/>
                <a:gd name="T9" fmla="*/ 17 h 66"/>
                <a:gd name="T10" fmla="*/ 29 w 43"/>
                <a:gd name="T11" fmla="*/ 17 h 66"/>
                <a:gd name="T12" fmla="*/ 31 w 43"/>
                <a:gd name="T13" fmla="*/ 18 h 66"/>
                <a:gd name="T14" fmla="*/ 32 w 43"/>
                <a:gd name="T15" fmla="*/ 18 h 66"/>
                <a:gd name="T16" fmla="*/ 34 w 43"/>
                <a:gd name="T17" fmla="*/ 18 h 66"/>
                <a:gd name="T18" fmla="*/ 36 w 43"/>
                <a:gd name="T19" fmla="*/ 20 h 66"/>
                <a:gd name="T20" fmla="*/ 38 w 43"/>
                <a:gd name="T21" fmla="*/ 20 h 66"/>
                <a:gd name="T22" fmla="*/ 40 w 43"/>
                <a:gd name="T23" fmla="*/ 22 h 66"/>
                <a:gd name="T24" fmla="*/ 40 w 43"/>
                <a:gd name="T25" fmla="*/ 22 h 66"/>
                <a:gd name="T26" fmla="*/ 42 w 43"/>
                <a:gd name="T27" fmla="*/ 24 h 66"/>
                <a:gd name="T28" fmla="*/ 42 w 43"/>
                <a:gd name="T29" fmla="*/ 26 h 66"/>
                <a:gd name="T30" fmla="*/ 42 w 43"/>
                <a:gd name="T31" fmla="*/ 28 h 66"/>
                <a:gd name="T32" fmla="*/ 42 w 43"/>
                <a:gd name="T33" fmla="*/ 28 h 66"/>
                <a:gd name="T34" fmla="*/ 43 w 43"/>
                <a:gd name="T35" fmla="*/ 29 h 66"/>
                <a:gd name="T36" fmla="*/ 43 w 43"/>
                <a:gd name="T37" fmla="*/ 33 h 66"/>
                <a:gd name="T38" fmla="*/ 43 w 43"/>
                <a:gd name="T39" fmla="*/ 35 h 66"/>
                <a:gd name="T40" fmla="*/ 43 w 43"/>
                <a:gd name="T41" fmla="*/ 38 h 66"/>
                <a:gd name="T42" fmla="*/ 31 w 43"/>
                <a:gd name="T43" fmla="*/ 66 h 66"/>
                <a:gd name="T44" fmla="*/ 31 w 43"/>
                <a:gd name="T45" fmla="*/ 38 h 66"/>
                <a:gd name="T46" fmla="*/ 31 w 43"/>
                <a:gd name="T47" fmla="*/ 37 h 66"/>
                <a:gd name="T48" fmla="*/ 31 w 43"/>
                <a:gd name="T49" fmla="*/ 33 h 66"/>
                <a:gd name="T50" fmla="*/ 31 w 43"/>
                <a:gd name="T51" fmla="*/ 31 h 66"/>
                <a:gd name="T52" fmla="*/ 29 w 43"/>
                <a:gd name="T53" fmla="*/ 31 h 66"/>
                <a:gd name="T54" fmla="*/ 29 w 43"/>
                <a:gd name="T55" fmla="*/ 29 h 66"/>
                <a:gd name="T56" fmla="*/ 29 w 43"/>
                <a:gd name="T57" fmla="*/ 29 h 66"/>
                <a:gd name="T58" fmla="*/ 27 w 43"/>
                <a:gd name="T59" fmla="*/ 28 h 66"/>
                <a:gd name="T60" fmla="*/ 27 w 43"/>
                <a:gd name="T61" fmla="*/ 28 h 66"/>
                <a:gd name="T62" fmla="*/ 25 w 43"/>
                <a:gd name="T63" fmla="*/ 28 h 66"/>
                <a:gd name="T64" fmla="*/ 25 w 43"/>
                <a:gd name="T65" fmla="*/ 28 h 66"/>
                <a:gd name="T66" fmla="*/ 23 w 43"/>
                <a:gd name="T67" fmla="*/ 28 h 66"/>
                <a:gd name="T68" fmla="*/ 22 w 43"/>
                <a:gd name="T69" fmla="*/ 28 h 66"/>
                <a:gd name="T70" fmla="*/ 20 w 43"/>
                <a:gd name="T71" fmla="*/ 28 h 66"/>
                <a:gd name="T72" fmla="*/ 20 w 43"/>
                <a:gd name="T73" fmla="*/ 28 h 66"/>
                <a:gd name="T74" fmla="*/ 18 w 43"/>
                <a:gd name="T75" fmla="*/ 28 h 66"/>
                <a:gd name="T76" fmla="*/ 16 w 43"/>
                <a:gd name="T77" fmla="*/ 29 h 66"/>
                <a:gd name="T78" fmla="*/ 16 w 43"/>
                <a:gd name="T79" fmla="*/ 29 h 66"/>
                <a:gd name="T80" fmla="*/ 14 w 43"/>
                <a:gd name="T81" fmla="*/ 31 h 66"/>
                <a:gd name="T82" fmla="*/ 14 w 43"/>
                <a:gd name="T83" fmla="*/ 33 h 66"/>
                <a:gd name="T84" fmla="*/ 14 w 43"/>
                <a:gd name="T85" fmla="*/ 33 h 66"/>
                <a:gd name="T86" fmla="*/ 13 w 43"/>
                <a:gd name="T87" fmla="*/ 35 h 66"/>
                <a:gd name="T88" fmla="*/ 13 w 43"/>
                <a:gd name="T89" fmla="*/ 38 h 66"/>
                <a:gd name="T90" fmla="*/ 13 w 43"/>
                <a:gd name="T91" fmla="*/ 40 h 66"/>
                <a:gd name="T92" fmla="*/ 13 w 43"/>
                <a:gd name="T93" fmla="*/ 66 h 66"/>
                <a:gd name="T94" fmla="*/ 0 w 43"/>
                <a:gd name="T9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66">
                  <a:moveTo>
                    <a:pt x="13" y="0"/>
                  </a:moveTo>
                  <a:lnTo>
                    <a:pt x="13" y="24"/>
                  </a:lnTo>
                  <a:lnTo>
                    <a:pt x="14" y="22"/>
                  </a:lnTo>
                  <a:lnTo>
                    <a:pt x="16" y="22"/>
                  </a:lnTo>
                  <a:lnTo>
                    <a:pt x="18" y="20"/>
                  </a:lnTo>
                  <a:lnTo>
                    <a:pt x="20" y="18"/>
                  </a:lnTo>
                  <a:lnTo>
                    <a:pt x="22" y="18"/>
                  </a:lnTo>
                  <a:lnTo>
                    <a:pt x="23" y="18"/>
                  </a:lnTo>
                  <a:lnTo>
                    <a:pt x="25" y="17"/>
                  </a:lnTo>
                  <a:lnTo>
                    <a:pt x="27" y="17"/>
                  </a:lnTo>
                  <a:lnTo>
                    <a:pt x="29" y="17"/>
                  </a:lnTo>
                  <a:lnTo>
                    <a:pt x="29" y="17"/>
                  </a:lnTo>
                  <a:lnTo>
                    <a:pt x="31" y="17"/>
                  </a:lnTo>
                  <a:lnTo>
                    <a:pt x="31" y="18"/>
                  </a:lnTo>
                  <a:lnTo>
                    <a:pt x="32" y="18"/>
                  </a:lnTo>
                  <a:lnTo>
                    <a:pt x="32" y="18"/>
                  </a:lnTo>
                  <a:lnTo>
                    <a:pt x="34" y="18"/>
                  </a:lnTo>
                  <a:lnTo>
                    <a:pt x="34" y="18"/>
                  </a:lnTo>
                  <a:lnTo>
                    <a:pt x="36" y="18"/>
                  </a:lnTo>
                  <a:lnTo>
                    <a:pt x="36" y="20"/>
                  </a:lnTo>
                  <a:lnTo>
                    <a:pt x="38" y="20"/>
                  </a:lnTo>
                  <a:lnTo>
                    <a:pt x="38" y="20"/>
                  </a:lnTo>
                  <a:lnTo>
                    <a:pt x="38" y="20"/>
                  </a:lnTo>
                  <a:lnTo>
                    <a:pt x="40" y="22"/>
                  </a:lnTo>
                  <a:lnTo>
                    <a:pt x="40" y="22"/>
                  </a:lnTo>
                  <a:lnTo>
                    <a:pt x="40" y="22"/>
                  </a:lnTo>
                  <a:lnTo>
                    <a:pt x="40" y="24"/>
                  </a:lnTo>
                  <a:lnTo>
                    <a:pt x="42" y="24"/>
                  </a:lnTo>
                  <a:lnTo>
                    <a:pt x="42" y="26"/>
                  </a:lnTo>
                  <a:lnTo>
                    <a:pt x="42" y="26"/>
                  </a:lnTo>
                  <a:lnTo>
                    <a:pt x="42" y="26"/>
                  </a:lnTo>
                  <a:lnTo>
                    <a:pt x="42" y="28"/>
                  </a:lnTo>
                  <a:lnTo>
                    <a:pt x="42" y="28"/>
                  </a:lnTo>
                  <a:lnTo>
                    <a:pt x="42" y="28"/>
                  </a:lnTo>
                  <a:lnTo>
                    <a:pt x="43" y="29"/>
                  </a:lnTo>
                  <a:lnTo>
                    <a:pt x="43" y="29"/>
                  </a:lnTo>
                  <a:lnTo>
                    <a:pt x="43" y="31"/>
                  </a:lnTo>
                  <a:lnTo>
                    <a:pt x="43" y="33"/>
                  </a:lnTo>
                  <a:lnTo>
                    <a:pt x="43" y="33"/>
                  </a:lnTo>
                  <a:lnTo>
                    <a:pt x="43" y="35"/>
                  </a:lnTo>
                  <a:lnTo>
                    <a:pt x="43" y="37"/>
                  </a:lnTo>
                  <a:lnTo>
                    <a:pt x="43" y="38"/>
                  </a:lnTo>
                  <a:lnTo>
                    <a:pt x="43" y="66"/>
                  </a:lnTo>
                  <a:lnTo>
                    <a:pt x="31" y="66"/>
                  </a:lnTo>
                  <a:lnTo>
                    <a:pt x="31" y="40"/>
                  </a:lnTo>
                  <a:lnTo>
                    <a:pt x="31" y="38"/>
                  </a:lnTo>
                  <a:lnTo>
                    <a:pt x="31" y="37"/>
                  </a:lnTo>
                  <a:lnTo>
                    <a:pt x="31" y="37"/>
                  </a:lnTo>
                  <a:lnTo>
                    <a:pt x="31" y="35"/>
                  </a:lnTo>
                  <a:lnTo>
                    <a:pt x="31" y="33"/>
                  </a:lnTo>
                  <a:lnTo>
                    <a:pt x="31" y="33"/>
                  </a:lnTo>
                  <a:lnTo>
                    <a:pt x="31" y="31"/>
                  </a:lnTo>
                  <a:lnTo>
                    <a:pt x="31" y="31"/>
                  </a:lnTo>
                  <a:lnTo>
                    <a:pt x="29" y="31"/>
                  </a:lnTo>
                  <a:lnTo>
                    <a:pt x="29" y="29"/>
                  </a:lnTo>
                  <a:lnTo>
                    <a:pt x="29" y="29"/>
                  </a:lnTo>
                  <a:lnTo>
                    <a:pt x="29" y="29"/>
                  </a:lnTo>
                  <a:lnTo>
                    <a:pt x="29" y="29"/>
                  </a:lnTo>
                  <a:lnTo>
                    <a:pt x="29" y="29"/>
                  </a:lnTo>
                  <a:lnTo>
                    <a:pt x="27" y="28"/>
                  </a:lnTo>
                  <a:lnTo>
                    <a:pt x="27" y="28"/>
                  </a:lnTo>
                  <a:lnTo>
                    <a:pt x="27" y="28"/>
                  </a:lnTo>
                  <a:lnTo>
                    <a:pt x="27" y="28"/>
                  </a:lnTo>
                  <a:lnTo>
                    <a:pt x="25" y="28"/>
                  </a:lnTo>
                  <a:lnTo>
                    <a:pt x="25" y="28"/>
                  </a:lnTo>
                  <a:lnTo>
                    <a:pt x="25" y="28"/>
                  </a:lnTo>
                  <a:lnTo>
                    <a:pt x="23" y="28"/>
                  </a:lnTo>
                  <a:lnTo>
                    <a:pt x="23" y="28"/>
                  </a:lnTo>
                  <a:lnTo>
                    <a:pt x="23" y="28"/>
                  </a:lnTo>
                  <a:lnTo>
                    <a:pt x="22" y="28"/>
                  </a:lnTo>
                  <a:lnTo>
                    <a:pt x="22" y="28"/>
                  </a:lnTo>
                  <a:lnTo>
                    <a:pt x="20" y="28"/>
                  </a:lnTo>
                  <a:lnTo>
                    <a:pt x="20" y="28"/>
                  </a:lnTo>
                  <a:lnTo>
                    <a:pt x="20" y="28"/>
                  </a:lnTo>
                  <a:lnTo>
                    <a:pt x="18" y="28"/>
                  </a:lnTo>
                  <a:lnTo>
                    <a:pt x="18" y="28"/>
                  </a:lnTo>
                  <a:lnTo>
                    <a:pt x="18" y="28"/>
                  </a:lnTo>
                  <a:lnTo>
                    <a:pt x="16" y="29"/>
                  </a:lnTo>
                  <a:lnTo>
                    <a:pt x="16" y="29"/>
                  </a:lnTo>
                  <a:lnTo>
                    <a:pt x="16" y="29"/>
                  </a:lnTo>
                  <a:lnTo>
                    <a:pt x="14" y="29"/>
                  </a:lnTo>
                  <a:lnTo>
                    <a:pt x="14" y="31"/>
                  </a:lnTo>
                  <a:lnTo>
                    <a:pt x="14" y="31"/>
                  </a:lnTo>
                  <a:lnTo>
                    <a:pt x="14" y="33"/>
                  </a:lnTo>
                  <a:lnTo>
                    <a:pt x="14" y="33"/>
                  </a:lnTo>
                  <a:lnTo>
                    <a:pt x="14" y="33"/>
                  </a:lnTo>
                  <a:lnTo>
                    <a:pt x="13" y="35"/>
                  </a:lnTo>
                  <a:lnTo>
                    <a:pt x="13" y="35"/>
                  </a:lnTo>
                  <a:lnTo>
                    <a:pt x="13" y="37"/>
                  </a:lnTo>
                  <a:lnTo>
                    <a:pt x="13" y="38"/>
                  </a:lnTo>
                  <a:lnTo>
                    <a:pt x="13" y="38"/>
                  </a:lnTo>
                  <a:lnTo>
                    <a:pt x="13" y="40"/>
                  </a:lnTo>
                  <a:lnTo>
                    <a:pt x="13" y="42"/>
                  </a:lnTo>
                  <a:lnTo>
                    <a:pt x="13" y="66"/>
                  </a:lnTo>
                  <a:lnTo>
                    <a:pt x="0" y="66"/>
                  </a:lnTo>
                  <a:lnTo>
                    <a:pt x="0"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37" name="Freeform 225">
              <a:extLst>
                <a:ext uri="{FF2B5EF4-FFF2-40B4-BE49-F238E27FC236}">
                  <a16:creationId xmlns:a16="http://schemas.microsoft.com/office/drawing/2014/main" id="{52158443-067A-46E2-BAE7-5562D53A5407}"/>
                </a:ext>
              </a:extLst>
            </p:cNvPr>
            <p:cNvSpPr>
              <a:spLocks/>
            </p:cNvSpPr>
            <p:nvPr/>
          </p:nvSpPr>
          <p:spPr bwMode="auto">
            <a:xfrm>
              <a:off x="3876" y="2177"/>
              <a:ext cx="34" cy="24"/>
            </a:xfrm>
            <a:custGeom>
              <a:avLst/>
              <a:gdLst>
                <a:gd name="T0" fmla="*/ 13 w 69"/>
                <a:gd name="T1" fmla="*/ 7 h 49"/>
                <a:gd name="T2" fmla="*/ 17 w 69"/>
                <a:gd name="T3" fmla="*/ 3 h 49"/>
                <a:gd name="T4" fmla="*/ 22 w 69"/>
                <a:gd name="T5" fmla="*/ 1 h 49"/>
                <a:gd name="T6" fmla="*/ 27 w 69"/>
                <a:gd name="T7" fmla="*/ 0 h 49"/>
                <a:gd name="T8" fmla="*/ 31 w 69"/>
                <a:gd name="T9" fmla="*/ 1 h 49"/>
                <a:gd name="T10" fmla="*/ 35 w 69"/>
                <a:gd name="T11" fmla="*/ 1 h 49"/>
                <a:gd name="T12" fmla="*/ 37 w 69"/>
                <a:gd name="T13" fmla="*/ 3 h 49"/>
                <a:gd name="T14" fmla="*/ 38 w 69"/>
                <a:gd name="T15" fmla="*/ 5 h 49"/>
                <a:gd name="T16" fmla="*/ 40 w 69"/>
                <a:gd name="T17" fmla="*/ 7 h 49"/>
                <a:gd name="T18" fmla="*/ 42 w 69"/>
                <a:gd name="T19" fmla="*/ 5 h 49"/>
                <a:gd name="T20" fmla="*/ 46 w 69"/>
                <a:gd name="T21" fmla="*/ 3 h 49"/>
                <a:gd name="T22" fmla="*/ 47 w 69"/>
                <a:gd name="T23" fmla="*/ 1 h 49"/>
                <a:gd name="T24" fmla="*/ 51 w 69"/>
                <a:gd name="T25" fmla="*/ 1 h 49"/>
                <a:gd name="T26" fmla="*/ 53 w 69"/>
                <a:gd name="T27" fmla="*/ 0 h 49"/>
                <a:gd name="T28" fmla="*/ 57 w 69"/>
                <a:gd name="T29" fmla="*/ 0 h 49"/>
                <a:gd name="T30" fmla="*/ 60 w 69"/>
                <a:gd name="T31" fmla="*/ 1 h 49"/>
                <a:gd name="T32" fmla="*/ 64 w 69"/>
                <a:gd name="T33" fmla="*/ 1 h 49"/>
                <a:gd name="T34" fmla="*/ 66 w 69"/>
                <a:gd name="T35" fmla="*/ 5 h 49"/>
                <a:gd name="T36" fmla="*/ 67 w 69"/>
                <a:gd name="T37" fmla="*/ 7 h 49"/>
                <a:gd name="T38" fmla="*/ 69 w 69"/>
                <a:gd name="T39" fmla="*/ 9 h 49"/>
                <a:gd name="T40" fmla="*/ 69 w 69"/>
                <a:gd name="T41" fmla="*/ 12 h 49"/>
                <a:gd name="T42" fmla="*/ 69 w 69"/>
                <a:gd name="T43" fmla="*/ 16 h 49"/>
                <a:gd name="T44" fmla="*/ 58 w 69"/>
                <a:gd name="T45" fmla="*/ 49 h 49"/>
                <a:gd name="T46" fmla="*/ 58 w 69"/>
                <a:gd name="T47" fmla="*/ 18 h 49"/>
                <a:gd name="T48" fmla="*/ 57 w 69"/>
                <a:gd name="T49" fmla="*/ 14 h 49"/>
                <a:gd name="T50" fmla="*/ 57 w 69"/>
                <a:gd name="T51" fmla="*/ 12 h 49"/>
                <a:gd name="T52" fmla="*/ 55 w 69"/>
                <a:gd name="T53" fmla="*/ 11 h 49"/>
                <a:gd name="T54" fmla="*/ 53 w 69"/>
                <a:gd name="T55" fmla="*/ 11 h 49"/>
                <a:gd name="T56" fmla="*/ 51 w 69"/>
                <a:gd name="T57" fmla="*/ 11 h 49"/>
                <a:gd name="T58" fmla="*/ 49 w 69"/>
                <a:gd name="T59" fmla="*/ 11 h 49"/>
                <a:gd name="T60" fmla="*/ 47 w 69"/>
                <a:gd name="T61" fmla="*/ 11 h 49"/>
                <a:gd name="T62" fmla="*/ 46 w 69"/>
                <a:gd name="T63" fmla="*/ 12 h 49"/>
                <a:gd name="T64" fmla="*/ 44 w 69"/>
                <a:gd name="T65" fmla="*/ 14 h 49"/>
                <a:gd name="T66" fmla="*/ 42 w 69"/>
                <a:gd name="T67" fmla="*/ 16 h 49"/>
                <a:gd name="T68" fmla="*/ 42 w 69"/>
                <a:gd name="T69" fmla="*/ 20 h 49"/>
                <a:gd name="T70" fmla="*/ 42 w 69"/>
                <a:gd name="T71" fmla="*/ 23 h 49"/>
                <a:gd name="T72" fmla="*/ 42 w 69"/>
                <a:gd name="T73" fmla="*/ 49 h 49"/>
                <a:gd name="T74" fmla="*/ 29 w 69"/>
                <a:gd name="T75" fmla="*/ 21 h 49"/>
                <a:gd name="T76" fmla="*/ 29 w 69"/>
                <a:gd name="T77" fmla="*/ 18 h 49"/>
                <a:gd name="T78" fmla="*/ 29 w 69"/>
                <a:gd name="T79" fmla="*/ 14 h 49"/>
                <a:gd name="T80" fmla="*/ 27 w 69"/>
                <a:gd name="T81" fmla="*/ 12 h 49"/>
                <a:gd name="T82" fmla="*/ 27 w 69"/>
                <a:gd name="T83" fmla="*/ 12 h 49"/>
                <a:gd name="T84" fmla="*/ 26 w 69"/>
                <a:gd name="T85" fmla="*/ 11 h 49"/>
                <a:gd name="T86" fmla="*/ 26 w 69"/>
                <a:gd name="T87" fmla="*/ 11 h 49"/>
                <a:gd name="T88" fmla="*/ 24 w 69"/>
                <a:gd name="T89" fmla="*/ 11 h 49"/>
                <a:gd name="T90" fmla="*/ 22 w 69"/>
                <a:gd name="T91" fmla="*/ 11 h 49"/>
                <a:gd name="T92" fmla="*/ 20 w 69"/>
                <a:gd name="T93" fmla="*/ 11 h 49"/>
                <a:gd name="T94" fmla="*/ 18 w 69"/>
                <a:gd name="T95" fmla="*/ 11 h 49"/>
                <a:gd name="T96" fmla="*/ 17 w 69"/>
                <a:gd name="T97" fmla="*/ 12 h 49"/>
                <a:gd name="T98" fmla="*/ 15 w 69"/>
                <a:gd name="T99" fmla="*/ 14 h 49"/>
                <a:gd name="T100" fmla="*/ 15 w 69"/>
                <a:gd name="T101" fmla="*/ 16 h 49"/>
                <a:gd name="T102" fmla="*/ 13 w 69"/>
                <a:gd name="T103" fmla="*/ 18 h 49"/>
                <a:gd name="T104" fmla="*/ 13 w 69"/>
                <a:gd name="T105" fmla="*/ 23 h 49"/>
                <a:gd name="T106" fmla="*/ 13 w 69"/>
                <a:gd name="T10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 h="49">
                  <a:moveTo>
                    <a:pt x="0" y="1"/>
                  </a:moveTo>
                  <a:lnTo>
                    <a:pt x="13" y="1"/>
                  </a:lnTo>
                  <a:lnTo>
                    <a:pt x="13" y="7"/>
                  </a:lnTo>
                  <a:lnTo>
                    <a:pt x="13" y="5"/>
                  </a:lnTo>
                  <a:lnTo>
                    <a:pt x="15" y="5"/>
                  </a:lnTo>
                  <a:lnTo>
                    <a:pt x="17" y="3"/>
                  </a:lnTo>
                  <a:lnTo>
                    <a:pt x="18" y="1"/>
                  </a:lnTo>
                  <a:lnTo>
                    <a:pt x="20" y="1"/>
                  </a:lnTo>
                  <a:lnTo>
                    <a:pt x="22" y="1"/>
                  </a:lnTo>
                  <a:lnTo>
                    <a:pt x="26" y="0"/>
                  </a:lnTo>
                  <a:lnTo>
                    <a:pt x="27" y="0"/>
                  </a:lnTo>
                  <a:lnTo>
                    <a:pt x="27" y="0"/>
                  </a:lnTo>
                  <a:lnTo>
                    <a:pt x="29" y="0"/>
                  </a:lnTo>
                  <a:lnTo>
                    <a:pt x="29" y="0"/>
                  </a:lnTo>
                  <a:lnTo>
                    <a:pt x="31" y="1"/>
                  </a:lnTo>
                  <a:lnTo>
                    <a:pt x="33" y="1"/>
                  </a:lnTo>
                  <a:lnTo>
                    <a:pt x="33" y="1"/>
                  </a:lnTo>
                  <a:lnTo>
                    <a:pt x="35" y="1"/>
                  </a:lnTo>
                  <a:lnTo>
                    <a:pt x="35" y="1"/>
                  </a:lnTo>
                  <a:lnTo>
                    <a:pt x="35" y="3"/>
                  </a:lnTo>
                  <a:lnTo>
                    <a:pt x="37" y="3"/>
                  </a:lnTo>
                  <a:lnTo>
                    <a:pt x="37" y="3"/>
                  </a:lnTo>
                  <a:lnTo>
                    <a:pt x="38" y="5"/>
                  </a:lnTo>
                  <a:lnTo>
                    <a:pt x="38" y="5"/>
                  </a:lnTo>
                  <a:lnTo>
                    <a:pt x="38" y="5"/>
                  </a:lnTo>
                  <a:lnTo>
                    <a:pt x="40" y="7"/>
                  </a:lnTo>
                  <a:lnTo>
                    <a:pt x="40" y="7"/>
                  </a:lnTo>
                  <a:lnTo>
                    <a:pt x="40" y="7"/>
                  </a:lnTo>
                  <a:lnTo>
                    <a:pt x="42" y="5"/>
                  </a:lnTo>
                  <a:lnTo>
                    <a:pt x="42" y="5"/>
                  </a:lnTo>
                  <a:lnTo>
                    <a:pt x="44" y="5"/>
                  </a:lnTo>
                  <a:lnTo>
                    <a:pt x="44" y="3"/>
                  </a:lnTo>
                  <a:lnTo>
                    <a:pt x="46" y="3"/>
                  </a:lnTo>
                  <a:lnTo>
                    <a:pt x="46" y="3"/>
                  </a:lnTo>
                  <a:lnTo>
                    <a:pt x="47" y="1"/>
                  </a:lnTo>
                  <a:lnTo>
                    <a:pt x="47" y="1"/>
                  </a:lnTo>
                  <a:lnTo>
                    <a:pt x="49" y="1"/>
                  </a:lnTo>
                  <a:lnTo>
                    <a:pt x="49" y="1"/>
                  </a:lnTo>
                  <a:lnTo>
                    <a:pt x="51" y="1"/>
                  </a:lnTo>
                  <a:lnTo>
                    <a:pt x="51" y="0"/>
                  </a:lnTo>
                  <a:lnTo>
                    <a:pt x="53" y="0"/>
                  </a:lnTo>
                  <a:lnTo>
                    <a:pt x="53" y="0"/>
                  </a:lnTo>
                  <a:lnTo>
                    <a:pt x="55" y="0"/>
                  </a:lnTo>
                  <a:lnTo>
                    <a:pt x="57" y="0"/>
                  </a:lnTo>
                  <a:lnTo>
                    <a:pt x="57" y="0"/>
                  </a:lnTo>
                  <a:lnTo>
                    <a:pt x="58" y="0"/>
                  </a:lnTo>
                  <a:lnTo>
                    <a:pt x="60" y="1"/>
                  </a:lnTo>
                  <a:lnTo>
                    <a:pt x="60" y="1"/>
                  </a:lnTo>
                  <a:lnTo>
                    <a:pt x="62" y="1"/>
                  </a:lnTo>
                  <a:lnTo>
                    <a:pt x="62" y="1"/>
                  </a:lnTo>
                  <a:lnTo>
                    <a:pt x="64" y="1"/>
                  </a:lnTo>
                  <a:lnTo>
                    <a:pt x="64" y="3"/>
                  </a:lnTo>
                  <a:lnTo>
                    <a:pt x="66" y="3"/>
                  </a:lnTo>
                  <a:lnTo>
                    <a:pt x="66" y="5"/>
                  </a:lnTo>
                  <a:lnTo>
                    <a:pt x="66" y="5"/>
                  </a:lnTo>
                  <a:lnTo>
                    <a:pt x="67" y="5"/>
                  </a:lnTo>
                  <a:lnTo>
                    <a:pt x="67" y="7"/>
                  </a:lnTo>
                  <a:lnTo>
                    <a:pt x="67" y="7"/>
                  </a:lnTo>
                  <a:lnTo>
                    <a:pt x="69" y="9"/>
                  </a:lnTo>
                  <a:lnTo>
                    <a:pt x="69" y="9"/>
                  </a:lnTo>
                  <a:lnTo>
                    <a:pt x="69" y="11"/>
                  </a:lnTo>
                  <a:lnTo>
                    <a:pt x="69" y="11"/>
                  </a:lnTo>
                  <a:lnTo>
                    <a:pt x="69" y="12"/>
                  </a:lnTo>
                  <a:lnTo>
                    <a:pt x="69" y="14"/>
                  </a:lnTo>
                  <a:lnTo>
                    <a:pt x="69" y="16"/>
                  </a:lnTo>
                  <a:lnTo>
                    <a:pt x="69" y="16"/>
                  </a:lnTo>
                  <a:lnTo>
                    <a:pt x="69" y="18"/>
                  </a:lnTo>
                  <a:lnTo>
                    <a:pt x="69" y="49"/>
                  </a:lnTo>
                  <a:lnTo>
                    <a:pt x="58" y="49"/>
                  </a:lnTo>
                  <a:lnTo>
                    <a:pt x="58" y="21"/>
                  </a:lnTo>
                  <a:lnTo>
                    <a:pt x="58" y="20"/>
                  </a:lnTo>
                  <a:lnTo>
                    <a:pt x="58" y="18"/>
                  </a:lnTo>
                  <a:lnTo>
                    <a:pt x="57" y="18"/>
                  </a:lnTo>
                  <a:lnTo>
                    <a:pt x="57" y="16"/>
                  </a:lnTo>
                  <a:lnTo>
                    <a:pt x="57" y="14"/>
                  </a:lnTo>
                  <a:lnTo>
                    <a:pt x="57" y="14"/>
                  </a:lnTo>
                  <a:lnTo>
                    <a:pt x="57" y="12"/>
                  </a:lnTo>
                  <a:lnTo>
                    <a:pt x="57" y="12"/>
                  </a:lnTo>
                  <a:lnTo>
                    <a:pt x="57" y="12"/>
                  </a:lnTo>
                  <a:lnTo>
                    <a:pt x="55" y="11"/>
                  </a:lnTo>
                  <a:lnTo>
                    <a:pt x="55" y="11"/>
                  </a:lnTo>
                  <a:lnTo>
                    <a:pt x="55" y="11"/>
                  </a:lnTo>
                  <a:lnTo>
                    <a:pt x="53" y="11"/>
                  </a:lnTo>
                  <a:lnTo>
                    <a:pt x="53" y="11"/>
                  </a:lnTo>
                  <a:lnTo>
                    <a:pt x="51" y="11"/>
                  </a:lnTo>
                  <a:lnTo>
                    <a:pt x="51" y="11"/>
                  </a:lnTo>
                  <a:lnTo>
                    <a:pt x="51" y="11"/>
                  </a:lnTo>
                  <a:lnTo>
                    <a:pt x="49" y="11"/>
                  </a:lnTo>
                  <a:lnTo>
                    <a:pt x="49" y="11"/>
                  </a:lnTo>
                  <a:lnTo>
                    <a:pt x="49" y="11"/>
                  </a:lnTo>
                  <a:lnTo>
                    <a:pt x="47" y="11"/>
                  </a:lnTo>
                  <a:lnTo>
                    <a:pt x="47" y="11"/>
                  </a:lnTo>
                  <a:lnTo>
                    <a:pt x="47" y="11"/>
                  </a:lnTo>
                  <a:lnTo>
                    <a:pt x="46" y="11"/>
                  </a:lnTo>
                  <a:lnTo>
                    <a:pt x="46" y="12"/>
                  </a:lnTo>
                  <a:lnTo>
                    <a:pt x="46" y="12"/>
                  </a:lnTo>
                  <a:lnTo>
                    <a:pt x="44" y="12"/>
                  </a:lnTo>
                  <a:lnTo>
                    <a:pt x="44" y="14"/>
                  </a:lnTo>
                  <a:lnTo>
                    <a:pt x="44" y="14"/>
                  </a:lnTo>
                  <a:lnTo>
                    <a:pt x="44" y="14"/>
                  </a:lnTo>
                  <a:lnTo>
                    <a:pt x="44" y="16"/>
                  </a:lnTo>
                  <a:lnTo>
                    <a:pt x="42" y="16"/>
                  </a:lnTo>
                  <a:lnTo>
                    <a:pt x="42" y="16"/>
                  </a:lnTo>
                  <a:lnTo>
                    <a:pt x="42" y="18"/>
                  </a:lnTo>
                  <a:lnTo>
                    <a:pt x="42" y="20"/>
                  </a:lnTo>
                  <a:lnTo>
                    <a:pt x="42" y="20"/>
                  </a:lnTo>
                  <a:lnTo>
                    <a:pt x="42" y="21"/>
                  </a:lnTo>
                  <a:lnTo>
                    <a:pt x="42" y="23"/>
                  </a:lnTo>
                  <a:lnTo>
                    <a:pt x="42" y="25"/>
                  </a:lnTo>
                  <a:lnTo>
                    <a:pt x="42" y="25"/>
                  </a:lnTo>
                  <a:lnTo>
                    <a:pt x="42" y="49"/>
                  </a:lnTo>
                  <a:lnTo>
                    <a:pt x="29" y="49"/>
                  </a:lnTo>
                  <a:lnTo>
                    <a:pt x="29" y="23"/>
                  </a:lnTo>
                  <a:lnTo>
                    <a:pt x="29" y="21"/>
                  </a:lnTo>
                  <a:lnTo>
                    <a:pt x="29" y="20"/>
                  </a:lnTo>
                  <a:lnTo>
                    <a:pt x="29" y="18"/>
                  </a:lnTo>
                  <a:lnTo>
                    <a:pt x="29" y="18"/>
                  </a:lnTo>
                  <a:lnTo>
                    <a:pt x="29" y="16"/>
                  </a:lnTo>
                  <a:lnTo>
                    <a:pt x="29" y="14"/>
                  </a:lnTo>
                  <a:lnTo>
                    <a:pt x="29" y="14"/>
                  </a:lnTo>
                  <a:lnTo>
                    <a:pt x="29" y="14"/>
                  </a:lnTo>
                  <a:lnTo>
                    <a:pt x="27" y="12"/>
                  </a:lnTo>
                  <a:lnTo>
                    <a:pt x="27" y="12"/>
                  </a:lnTo>
                  <a:lnTo>
                    <a:pt x="27" y="12"/>
                  </a:lnTo>
                  <a:lnTo>
                    <a:pt x="27" y="12"/>
                  </a:lnTo>
                  <a:lnTo>
                    <a:pt x="27" y="12"/>
                  </a:lnTo>
                  <a:lnTo>
                    <a:pt x="27" y="11"/>
                  </a:lnTo>
                  <a:lnTo>
                    <a:pt x="27" y="11"/>
                  </a:lnTo>
                  <a:lnTo>
                    <a:pt x="26" y="11"/>
                  </a:lnTo>
                  <a:lnTo>
                    <a:pt x="26" y="11"/>
                  </a:lnTo>
                  <a:lnTo>
                    <a:pt x="26" y="11"/>
                  </a:lnTo>
                  <a:lnTo>
                    <a:pt x="26" y="11"/>
                  </a:lnTo>
                  <a:lnTo>
                    <a:pt x="26" y="11"/>
                  </a:lnTo>
                  <a:lnTo>
                    <a:pt x="24" y="11"/>
                  </a:lnTo>
                  <a:lnTo>
                    <a:pt x="24" y="11"/>
                  </a:lnTo>
                  <a:lnTo>
                    <a:pt x="24" y="11"/>
                  </a:lnTo>
                  <a:lnTo>
                    <a:pt x="22" y="11"/>
                  </a:lnTo>
                  <a:lnTo>
                    <a:pt x="22" y="11"/>
                  </a:lnTo>
                  <a:lnTo>
                    <a:pt x="22" y="11"/>
                  </a:lnTo>
                  <a:lnTo>
                    <a:pt x="20" y="11"/>
                  </a:lnTo>
                  <a:lnTo>
                    <a:pt x="20" y="11"/>
                  </a:lnTo>
                  <a:lnTo>
                    <a:pt x="20" y="11"/>
                  </a:lnTo>
                  <a:lnTo>
                    <a:pt x="18" y="11"/>
                  </a:lnTo>
                  <a:lnTo>
                    <a:pt x="18" y="11"/>
                  </a:lnTo>
                  <a:lnTo>
                    <a:pt x="18" y="11"/>
                  </a:lnTo>
                  <a:lnTo>
                    <a:pt x="17" y="12"/>
                  </a:lnTo>
                  <a:lnTo>
                    <a:pt x="17" y="12"/>
                  </a:lnTo>
                  <a:lnTo>
                    <a:pt x="17" y="12"/>
                  </a:lnTo>
                  <a:lnTo>
                    <a:pt x="15" y="12"/>
                  </a:lnTo>
                  <a:lnTo>
                    <a:pt x="15" y="14"/>
                  </a:lnTo>
                  <a:lnTo>
                    <a:pt x="15" y="14"/>
                  </a:lnTo>
                  <a:lnTo>
                    <a:pt x="15" y="16"/>
                  </a:lnTo>
                  <a:lnTo>
                    <a:pt x="15" y="16"/>
                  </a:lnTo>
                  <a:lnTo>
                    <a:pt x="15" y="16"/>
                  </a:lnTo>
                  <a:lnTo>
                    <a:pt x="13" y="18"/>
                  </a:lnTo>
                  <a:lnTo>
                    <a:pt x="13" y="18"/>
                  </a:lnTo>
                  <a:lnTo>
                    <a:pt x="13" y="20"/>
                  </a:lnTo>
                  <a:lnTo>
                    <a:pt x="13" y="21"/>
                  </a:lnTo>
                  <a:lnTo>
                    <a:pt x="13" y="23"/>
                  </a:lnTo>
                  <a:lnTo>
                    <a:pt x="13" y="23"/>
                  </a:lnTo>
                  <a:lnTo>
                    <a:pt x="13" y="25"/>
                  </a:lnTo>
                  <a:lnTo>
                    <a:pt x="13" y="49"/>
                  </a:lnTo>
                  <a:lnTo>
                    <a:pt x="0" y="49"/>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38" name="Freeform 226">
              <a:extLst>
                <a:ext uri="{FF2B5EF4-FFF2-40B4-BE49-F238E27FC236}">
                  <a16:creationId xmlns:a16="http://schemas.microsoft.com/office/drawing/2014/main" id="{574A8D21-BF0A-4A76-9FE8-C16D107A6831}"/>
                </a:ext>
              </a:extLst>
            </p:cNvPr>
            <p:cNvSpPr>
              <a:spLocks noEditPoints="1"/>
            </p:cNvSpPr>
            <p:nvPr/>
          </p:nvSpPr>
          <p:spPr bwMode="auto">
            <a:xfrm>
              <a:off x="3915" y="2177"/>
              <a:ext cx="22" cy="24"/>
            </a:xfrm>
            <a:custGeom>
              <a:avLst/>
              <a:gdLst>
                <a:gd name="T0" fmla="*/ 44 w 46"/>
                <a:gd name="T1" fmla="*/ 38 h 49"/>
                <a:gd name="T2" fmla="*/ 40 w 46"/>
                <a:gd name="T3" fmla="*/ 41 h 49"/>
                <a:gd name="T4" fmla="*/ 38 w 46"/>
                <a:gd name="T5" fmla="*/ 45 h 49"/>
                <a:gd name="T6" fmla="*/ 33 w 46"/>
                <a:gd name="T7" fmla="*/ 47 h 49"/>
                <a:gd name="T8" fmla="*/ 29 w 46"/>
                <a:gd name="T9" fmla="*/ 49 h 49"/>
                <a:gd name="T10" fmla="*/ 24 w 46"/>
                <a:gd name="T11" fmla="*/ 49 h 49"/>
                <a:gd name="T12" fmla="*/ 15 w 46"/>
                <a:gd name="T13" fmla="*/ 49 h 49"/>
                <a:gd name="T14" fmla="*/ 9 w 46"/>
                <a:gd name="T15" fmla="*/ 45 h 49"/>
                <a:gd name="T16" fmla="*/ 4 w 46"/>
                <a:gd name="T17" fmla="*/ 40 h 49"/>
                <a:gd name="T18" fmla="*/ 2 w 46"/>
                <a:gd name="T19" fmla="*/ 34 h 49"/>
                <a:gd name="T20" fmla="*/ 0 w 46"/>
                <a:gd name="T21" fmla="*/ 27 h 49"/>
                <a:gd name="T22" fmla="*/ 0 w 46"/>
                <a:gd name="T23" fmla="*/ 20 h 49"/>
                <a:gd name="T24" fmla="*/ 4 w 46"/>
                <a:gd name="T25" fmla="*/ 12 h 49"/>
                <a:gd name="T26" fmla="*/ 8 w 46"/>
                <a:gd name="T27" fmla="*/ 7 h 49"/>
                <a:gd name="T28" fmla="*/ 11 w 46"/>
                <a:gd name="T29" fmla="*/ 3 h 49"/>
                <a:gd name="T30" fmla="*/ 18 w 46"/>
                <a:gd name="T31" fmla="*/ 1 h 49"/>
                <a:gd name="T32" fmla="*/ 26 w 46"/>
                <a:gd name="T33" fmla="*/ 0 h 49"/>
                <a:gd name="T34" fmla="*/ 31 w 46"/>
                <a:gd name="T35" fmla="*/ 1 h 49"/>
                <a:gd name="T36" fmla="*/ 37 w 46"/>
                <a:gd name="T37" fmla="*/ 5 h 49"/>
                <a:gd name="T38" fmla="*/ 42 w 46"/>
                <a:gd name="T39" fmla="*/ 11 h 49"/>
                <a:gd name="T40" fmla="*/ 44 w 46"/>
                <a:gd name="T41" fmla="*/ 20 h 49"/>
                <a:gd name="T42" fmla="*/ 46 w 46"/>
                <a:gd name="T43" fmla="*/ 29 h 49"/>
                <a:gd name="T44" fmla="*/ 13 w 46"/>
                <a:gd name="T45" fmla="*/ 31 h 49"/>
                <a:gd name="T46" fmla="*/ 15 w 46"/>
                <a:gd name="T47" fmla="*/ 34 h 49"/>
                <a:gd name="T48" fmla="*/ 17 w 46"/>
                <a:gd name="T49" fmla="*/ 38 h 49"/>
                <a:gd name="T50" fmla="*/ 18 w 46"/>
                <a:gd name="T51" fmla="*/ 40 h 49"/>
                <a:gd name="T52" fmla="*/ 22 w 46"/>
                <a:gd name="T53" fmla="*/ 40 h 49"/>
                <a:gd name="T54" fmla="*/ 24 w 46"/>
                <a:gd name="T55" fmla="*/ 40 h 49"/>
                <a:gd name="T56" fmla="*/ 26 w 46"/>
                <a:gd name="T57" fmla="*/ 40 h 49"/>
                <a:gd name="T58" fmla="*/ 28 w 46"/>
                <a:gd name="T59" fmla="*/ 40 h 49"/>
                <a:gd name="T60" fmla="*/ 29 w 46"/>
                <a:gd name="T61" fmla="*/ 38 h 49"/>
                <a:gd name="T62" fmla="*/ 31 w 46"/>
                <a:gd name="T63" fmla="*/ 36 h 49"/>
                <a:gd name="T64" fmla="*/ 31 w 46"/>
                <a:gd name="T65" fmla="*/ 34 h 49"/>
                <a:gd name="T66" fmla="*/ 33 w 46"/>
                <a:gd name="T67" fmla="*/ 18 h 49"/>
                <a:gd name="T68" fmla="*/ 31 w 46"/>
                <a:gd name="T69" fmla="*/ 14 h 49"/>
                <a:gd name="T70" fmla="*/ 29 w 46"/>
                <a:gd name="T71" fmla="*/ 12 h 49"/>
                <a:gd name="T72" fmla="*/ 28 w 46"/>
                <a:gd name="T73" fmla="*/ 11 h 49"/>
                <a:gd name="T74" fmla="*/ 26 w 46"/>
                <a:gd name="T75" fmla="*/ 11 h 49"/>
                <a:gd name="T76" fmla="*/ 22 w 46"/>
                <a:gd name="T77" fmla="*/ 11 h 49"/>
                <a:gd name="T78" fmla="*/ 20 w 46"/>
                <a:gd name="T79" fmla="*/ 11 h 49"/>
                <a:gd name="T80" fmla="*/ 17 w 46"/>
                <a:gd name="T81" fmla="*/ 12 h 49"/>
                <a:gd name="T82" fmla="*/ 15 w 46"/>
                <a:gd name="T83" fmla="*/ 14 h 49"/>
                <a:gd name="T84" fmla="*/ 15 w 46"/>
                <a:gd name="T85" fmla="*/ 18 h 49"/>
                <a:gd name="T86" fmla="*/ 13 w 46"/>
                <a:gd name="T87" fmla="*/ 2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 h="49">
                  <a:moveTo>
                    <a:pt x="31" y="34"/>
                  </a:moveTo>
                  <a:lnTo>
                    <a:pt x="44" y="36"/>
                  </a:lnTo>
                  <a:lnTo>
                    <a:pt x="44" y="38"/>
                  </a:lnTo>
                  <a:lnTo>
                    <a:pt x="42" y="40"/>
                  </a:lnTo>
                  <a:lnTo>
                    <a:pt x="42" y="40"/>
                  </a:lnTo>
                  <a:lnTo>
                    <a:pt x="40" y="41"/>
                  </a:lnTo>
                  <a:lnTo>
                    <a:pt x="40" y="43"/>
                  </a:lnTo>
                  <a:lnTo>
                    <a:pt x="38" y="43"/>
                  </a:lnTo>
                  <a:lnTo>
                    <a:pt x="38" y="45"/>
                  </a:lnTo>
                  <a:lnTo>
                    <a:pt x="37" y="45"/>
                  </a:lnTo>
                  <a:lnTo>
                    <a:pt x="35" y="47"/>
                  </a:lnTo>
                  <a:lnTo>
                    <a:pt x="33" y="47"/>
                  </a:lnTo>
                  <a:lnTo>
                    <a:pt x="33" y="49"/>
                  </a:lnTo>
                  <a:lnTo>
                    <a:pt x="31" y="49"/>
                  </a:lnTo>
                  <a:lnTo>
                    <a:pt x="29" y="49"/>
                  </a:lnTo>
                  <a:lnTo>
                    <a:pt x="28" y="49"/>
                  </a:lnTo>
                  <a:lnTo>
                    <a:pt x="26" y="49"/>
                  </a:lnTo>
                  <a:lnTo>
                    <a:pt x="24" y="49"/>
                  </a:lnTo>
                  <a:lnTo>
                    <a:pt x="20" y="49"/>
                  </a:lnTo>
                  <a:lnTo>
                    <a:pt x="18" y="49"/>
                  </a:lnTo>
                  <a:lnTo>
                    <a:pt x="15" y="49"/>
                  </a:lnTo>
                  <a:lnTo>
                    <a:pt x="13" y="47"/>
                  </a:lnTo>
                  <a:lnTo>
                    <a:pt x="11" y="47"/>
                  </a:lnTo>
                  <a:lnTo>
                    <a:pt x="9" y="45"/>
                  </a:lnTo>
                  <a:lnTo>
                    <a:pt x="8" y="43"/>
                  </a:lnTo>
                  <a:lnTo>
                    <a:pt x="6" y="41"/>
                  </a:lnTo>
                  <a:lnTo>
                    <a:pt x="4" y="40"/>
                  </a:lnTo>
                  <a:lnTo>
                    <a:pt x="4" y="38"/>
                  </a:lnTo>
                  <a:lnTo>
                    <a:pt x="2" y="36"/>
                  </a:lnTo>
                  <a:lnTo>
                    <a:pt x="2" y="34"/>
                  </a:lnTo>
                  <a:lnTo>
                    <a:pt x="2" y="32"/>
                  </a:lnTo>
                  <a:lnTo>
                    <a:pt x="0" y="31"/>
                  </a:lnTo>
                  <a:lnTo>
                    <a:pt x="0" y="27"/>
                  </a:lnTo>
                  <a:lnTo>
                    <a:pt x="0" y="25"/>
                  </a:lnTo>
                  <a:lnTo>
                    <a:pt x="0" y="23"/>
                  </a:lnTo>
                  <a:lnTo>
                    <a:pt x="0" y="20"/>
                  </a:lnTo>
                  <a:lnTo>
                    <a:pt x="2" y="18"/>
                  </a:lnTo>
                  <a:lnTo>
                    <a:pt x="2" y="14"/>
                  </a:lnTo>
                  <a:lnTo>
                    <a:pt x="4" y="12"/>
                  </a:lnTo>
                  <a:lnTo>
                    <a:pt x="4" y="11"/>
                  </a:lnTo>
                  <a:lnTo>
                    <a:pt x="6" y="9"/>
                  </a:lnTo>
                  <a:lnTo>
                    <a:pt x="8" y="7"/>
                  </a:lnTo>
                  <a:lnTo>
                    <a:pt x="9" y="5"/>
                  </a:lnTo>
                  <a:lnTo>
                    <a:pt x="9" y="3"/>
                  </a:lnTo>
                  <a:lnTo>
                    <a:pt x="11" y="3"/>
                  </a:lnTo>
                  <a:lnTo>
                    <a:pt x="13" y="1"/>
                  </a:lnTo>
                  <a:lnTo>
                    <a:pt x="17" y="1"/>
                  </a:lnTo>
                  <a:lnTo>
                    <a:pt x="18" y="1"/>
                  </a:lnTo>
                  <a:lnTo>
                    <a:pt x="20" y="0"/>
                  </a:lnTo>
                  <a:lnTo>
                    <a:pt x="22" y="0"/>
                  </a:lnTo>
                  <a:lnTo>
                    <a:pt x="26" y="0"/>
                  </a:lnTo>
                  <a:lnTo>
                    <a:pt x="28" y="1"/>
                  </a:lnTo>
                  <a:lnTo>
                    <a:pt x="29" y="1"/>
                  </a:lnTo>
                  <a:lnTo>
                    <a:pt x="31" y="1"/>
                  </a:lnTo>
                  <a:lnTo>
                    <a:pt x="33" y="3"/>
                  </a:lnTo>
                  <a:lnTo>
                    <a:pt x="35" y="3"/>
                  </a:lnTo>
                  <a:lnTo>
                    <a:pt x="37" y="5"/>
                  </a:lnTo>
                  <a:lnTo>
                    <a:pt x="38" y="7"/>
                  </a:lnTo>
                  <a:lnTo>
                    <a:pt x="40" y="9"/>
                  </a:lnTo>
                  <a:lnTo>
                    <a:pt x="42" y="11"/>
                  </a:lnTo>
                  <a:lnTo>
                    <a:pt x="42" y="14"/>
                  </a:lnTo>
                  <a:lnTo>
                    <a:pt x="44" y="16"/>
                  </a:lnTo>
                  <a:lnTo>
                    <a:pt x="44" y="20"/>
                  </a:lnTo>
                  <a:lnTo>
                    <a:pt x="44" y="21"/>
                  </a:lnTo>
                  <a:lnTo>
                    <a:pt x="44" y="25"/>
                  </a:lnTo>
                  <a:lnTo>
                    <a:pt x="46" y="29"/>
                  </a:lnTo>
                  <a:lnTo>
                    <a:pt x="13" y="29"/>
                  </a:lnTo>
                  <a:lnTo>
                    <a:pt x="13" y="31"/>
                  </a:lnTo>
                  <a:lnTo>
                    <a:pt x="13" y="31"/>
                  </a:lnTo>
                  <a:lnTo>
                    <a:pt x="15" y="32"/>
                  </a:lnTo>
                  <a:lnTo>
                    <a:pt x="15" y="34"/>
                  </a:lnTo>
                  <a:lnTo>
                    <a:pt x="15" y="34"/>
                  </a:lnTo>
                  <a:lnTo>
                    <a:pt x="15" y="36"/>
                  </a:lnTo>
                  <a:lnTo>
                    <a:pt x="17" y="36"/>
                  </a:lnTo>
                  <a:lnTo>
                    <a:pt x="17" y="38"/>
                  </a:lnTo>
                  <a:lnTo>
                    <a:pt x="17" y="38"/>
                  </a:lnTo>
                  <a:lnTo>
                    <a:pt x="18" y="38"/>
                  </a:lnTo>
                  <a:lnTo>
                    <a:pt x="18" y="40"/>
                  </a:lnTo>
                  <a:lnTo>
                    <a:pt x="20" y="40"/>
                  </a:lnTo>
                  <a:lnTo>
                    <a:pt x="20" y="40"/>
                  </a:lnTo>
                  <a:lnTo>
                    <a:pt x="22" y="40"/>
                  </a:lnTo>
                  <a:lnTo>
                    <a:pt x="22" y="40"/>
                  </a:lnTo>
                  <a:lnTo>
                    <a:pt x="24" y="40"/>
                  </a:lnTo>
                  <a:lnTo>
                    <a:pt x="24" y="40"/>
                  </a:lnTo>
                  <a:lnTo>
                    <a:pt x="26" y="40"/>
                  </a:lnTo>
                  <a:lnTo>
                    <a:pt x="26" y="40"/>
                  </a:lnTo>
                  <a:lnTo>
                    <a:pt x="26" y="40"/>
                  </a:lnTo>
                  <a:lnTo>
                    <a:pt x="28" y="40"/>
                  </a:lnTo>
                  <a:lnTo>
                    <a:pt x="28" y="40"/>
                  </a:lnTo>
                  <a:lnTo>
                    <a:pt x="28" y="40"/>
                  </a:lnTo>
                  <a:lnTo>
                    <a:pt x="29" y="38"/>
                  </a:lnTo>
                  <a:lnTo>
                    <a:pt x="29" y="38"/>
                  </a:lnTo>
                  <a:lnTo>
                    <a:pt x="29" y="38"/>
                  </a:lnTo>
                  <a:lnTo>
                    <a:pt x="29" y="38"/>
                  </a:lnTo>
                  <a:lnTo>
                    <a:pt x="31" y="36"/>
                  </a:lnTo>
                  <a:lnTo>
                    <a:pt x="31" y="36"/>
                  </a:lnTo>
                  <a:lnTo>
                    <a:pt x="31" y="36"/>
                  </a:lnTo>
                  <a:lnTo>
                    <a:pt x="31" y="34"/>
                  </a:lnTo>
                  <a:lnTo>
                    <a:pt x="31" y="34"/>
                  </a:lnTo>
                  <a:close/>
                  <a:moveTo>
                    <a:pt x="33" y="21"/>
                  </a:moveTo>
                  <a:lnTo>
                    <a:pt x="33" y="20"/>
                  </a:lnTo>
                  <a:lnTo>
                    <a:pt x="33" y="18"/>
                  </a:lnTo>
                  <a:lnTo>
                    <a:pt x="31" y="18"/>
                  </a:lnTo>
                  <a:lnTo>
                    <a:pt x="31" y="16"/>
                  </a:lnTo>
                  <a:lnTo>
                    <a:pt x="31" y="14"/>
                  </a:lnTo>
                  <a:lnTo>
                    <a:pt x="31" y="14"/>
                  </a:lnTo>
                  <a:lnTo>
                    <a:pt x="29" y="14"/>
                  </a:lnTo>
                  <a:lnTo>
                    <a:pt x="29" y="12"/>
                  </a:lnTo>
                  <a:lnTo>
                    <a:pt x="29" y="12"/>
                  </a:lnTo>
                  <a:lnTo>
                    <a:pt x="28" y="11"/>
                  </a:lnTo>
                  <a:lnTo>
                    <a:pt x="28" y="11"/>
                  </a:lnTo>
                  <a:lnTo>
                    <a:pt x="28" y="11"/>
                  </a:lnTo>
                  <a:lnTo>
                    <a:pt x="26" y="11"/>
                  </a:lnTo>
                  <a:lnTo>
                    <a:pt x="26" y="11"/>
                  </a:lnTo>
                  <a:lnTo>
                    <a:pt x="24" y="11"/>
                  </a:lnTo>
                  <a:lnTo>
                    <a:pt x="24" y="11"/>
                  </a:lnTo>
                  <a:lnTo>
                    <a:pt x="22" y="11"/>
                  </a:lnTo>
                  <a:lnTo>
                    <a:pt x="22" y="11"/>
                  </a:lnTo>
                  <a:lnTo>
                    <a:pt x="20" y="11"/>
                  </a:lnTo>
                  <a:lnTo>
                    <a:pt x="20" y="11"/>
                  </a:lnTo>
                  <a:lnTo>
                    <a:pt x="18" y="11"/>
                  </a:lnTo>
                  <a:lnTo>
                    <a:pt x="18" y="11"/>
                  </a:lnTo>
                  <a:lnTo>
                    <a:pt x="17" y="12"/>
                  </a:lnTo>
                  <a:lnTo>
                    <a:pt x="17" y="12"/>
                  </a:lnTo>
                  <a:lnTo>
                    <a:pt x="17" y="14"/>
                  </a:lnTo>
                  <a:lnTo>
                    <a:pt x="15" y="14"/>
                  </a:lnTo>
                  <a:lnTo>
                    <a:pt x="15" y="16"/>
                  </a:lnTo>
                  <a:lnTo>
                    <a:pt x="15" y="16"/>
                  </a:lnTo>
                  <a:lnTo>
                    <a:pt x="15" y="18"/>
                  </a:lnTo>
                  <a:lnTo>
                    <a:pt x="15" y="18"/>
                  </a:lnTo>
                  <a:lnTo>
                    <a:pt x="13" y="20"/>
                  </a:lnTo>
                  <a:lnTo>
                    <a:pt x="13" y="21"/>
                  </a:lnTo>
                  <a:lnTo>
                    <a:pt x="33"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39" name="Freeform 227">
              <a:extLst>
                <a:ext uri="{FF2B5EF4-FFF2-40B4-BE49-F238E27FC236}">
                  <a16:creationId xmlns:a16="http://schemas.microsoft.com/office/drawing/2014/main" id="{CF1899AF-D5DB-4EE9-8516-643B601505C0}"/>
                </a:ext>
              </a:extLst>
            </p:cNvPr>
            <p:cNvSpPr>
              <a:spLocks/>
            </p:cNvSpPr>
            <p:nvPr/>
          </p:nvSpPr>
          <p:spPr bwMode="auto">
            <a:xfrm>
              <a:off x="3942" y="2177"/>
              <a:ext cx="22" cy="24"/>
            </a:xfrm>
            <a:custGeom>
              <a:avLst/>
              <a:gdLst>
                <a:gd name="T0" fmla="*/ 31 w 43"/>
                <a:gd name="T1" fmla="*/ 49 h 49"/>
                <a:gd name="T2" fmla="*/ 31 w 43"/>
                <a:gd name="T3" fmla="*/ 23 h 49"/>
                <a:gd name="T4" fmla="*/ 31 w 43"/>
                <a:gd name="T5" fmla="*/ 20 h 49"/>
                <a:gd name="T6" fmla="*/ 31 w 43"/>
                <a:gd name="T7" fmla="*/ 18 h 49"/>
                <a:gd name="T8" fmla="*/ 29 w 43"/>
                <a:gd name="T9" fmla="*/ 16 h 49"/>
                <a:gd name="T10" fmla="*/ 29 w 43"/>
                <a:gd name="T11" fmla="*/ 14 h 49"/>
                <a:gd name="T12" fmla="*/ 29 w 43"/>
                <a:gd name="T13" fmla="*/ 12 h 49"/>
                <a:gd name="T14" fmla="*/ 29 w 43"/>
                <a:gd name="T15" fmla="*/ 12 h 49"/>
                <a:gd name="T16" fmla="*/ 27 w 43"/>
                <a:gd name="T17" fmla="*/ 11 h 49"/>
                <a:gd name="T18" fmla="*/ 27 w 43"/>
                <a:gd name="T19" fmla="*/ 11 h 49"/>
                <a:gd name="T20" fmla="*/ 25 w 43"/>
                <a:gd name="T21" fmla="*/ 11 h 49"/>
                <a:gd name="T22" fmla="*/ 25 w 43"/>
                <a:gd name="T23" fmla="*/ 11 h 49"/>
                <a:gd name="T24" fmla="*/ 23 w 43"/>
                <a:gd name="T25" fmla="*/ 11 h 49"/>
                <a:gd name="T26" fmla="*/ 22 w 43"/>
                <a:gd name="T27" fmla="*/ 11 h 49"/>
                <a:gd name="T28" fmla="*/ 20 w 43"/>
                <a:gd name="T29" fmla="*/ 11 h 49"/>
                <a:gd name="T30" fmla="*/ 18 w 43"/>
                <a:gd name="T31" fmla="*/ 11 h 49"/>
                <a:gd name="T32" fmla="*/ 18 w 43"/>
                <a:gd name="T33" fmla="*/ 11 h 49"/>
                <a:gd name="T34" fmla="*/ 16 w 43"/>
                <a:gd name="T35" fmla="*/ 12 h 49"/>
                <a:gd name="T36" fmla="*/ 14 w 43"/>
                <a:gd name="T37" fmla="*/ 12 h 49"/>
                <a:gd name="T38" fmla="*/ 14 w 43"/>
                <a:gd name="T39" fmla="*/ 14 h 49"/>
                <a:gd name="T40" fmla="*/ 14 w 43"/>
                <a:gd name="T41" fmla="*/ 16 h 49"/>
                <a:gd name="T42" fmla="*/ 12 w 43"/>
                <a:gd name="T43" fmla="*/ 18 h 49"/>
                <a:gd name="T44" fmla="*/ 12 w 43"/>
                <a:gd name="T45" fmla="*/ 20 h 49"/>
                <a:gd name="T46" fmla="*/ 12 w 43"/>
                <a:gd name="T47" fmla="*/ 21 h 49"/>
                <a:gd name="T48" fmla="*/ 12 w 43"/>
                <a:gd name="T49" fmla="*/ 25 h 49"/>
                <a:gd name="T50" fmla="*/ 12 w 43"/>
                <a:gd name="T51" fmla="*/ 49 h 49"/>
                <a:gd name="T52" fmla="*/ 0 w 43"/>
                <a:gd name="T53" fmla="*/ 1 h 49"/>
                <a:gd name="T54" fmla="*/ 11 w 43"/>
                <a:gd name="T55" fmla="*/ 9 h 49"/>
                <a:gd name="T56" fmla="*/ 14 w 43"/>
                <a:gd name="T57" fmla="*/ 5 h 49"/>
                <a:gd name="T58" fmla="*/ 18 w 43"/>
                <a:gd name="T59" fmla="*/ 1 h 49"/>
                <a:gd name="T60" fmla="*/ 23 w 43"/>
                <a:gd name="T61" fmla="*/ 1 h 49"/>
                <a:gd name="T62" fmla="*/ 27 w 43"/>
                <a:gd name="T63" fmla="*/ 0 h 49"/>
                <a:gd name="T64" fmla="*/ 29 w 43"/>
                <a:gd name="T65" fmla="*/ 0 h 49"/>
                <a:gd name="T66" fmla="*/ 31 w 43"/>
                <a:gd name="T67" fmla="*/ 1 h 49"/>
                <a:gd name="T68" fmla="*/ 32 w 43"/>
                <a:gd name="T69" fmla="*/ 1 h 49"/>
                <a:gd name="T70" fmla="*/ 34 w 43"/>
                <a:gd name="T71" fmla="*/ 1 h 49"/>
                <a:gd name="T72" fmla="*/ 36 w 43"/>
                <a:gd name="T73" fmla="*/ 3 h 49"/>
                <a:gd name="T74" fmla="*/ 38 w 43"/>
                <a:gd name="T75" fmla="*/ 3 h 49"/>
                <a:gd name="T76" fmla="*/ 38 w 43"/>
                <a:gd name="T77" fmla="*/ 5 h 49"/>
                <a:gd name="T78" fmla="*/ 40 w 43"/>
                <a:gd name="T79" fmla="*/ 5 h 49"/>
                <a:gd name="T80" fmla="*/ 40 w 43"/>
                <a:gd name="T81" fmla="*/ 7 h 49"/>
                <a:gd name="T82" fmla="*/ 41 w 43"/>
                <a:gd name="T83" fmla="*/ 9 h 49"/>
                <a:gd name="T84" fmla="*/ 41 w 43"/>
                <a:gd name="T85" fmla="*/ 9 h 49"/>
                <a:gd name="T86" fmla="*/ 41 w 43"/>
                <a:gd name="T87" fmla="*/ 11 h 49"/>
                <a:gd name="T88" fmla="*/ 41 w 43"/>
                <a:gd name="T89" fmla="*/ 12 h 49"/>
                <a:gd name="T90" fmla="*/ 43 w 43"/>
                <a:gd name="T91" fmla="*/ 14 h 49"/>
                <a:gd name="T92" fmla="*/ 43 w 43"/>
                <a:gd name="T93" fmla="*/ 16 h 49"/>
                <a:gd name="T94" fmla="*/ 43 w 43"/>
                <a:gd name="T95"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49">
                  <a:moveTo>
                    <a:pt x="43" y="49"/>
                  </a:moveTo>
                  <a:lnTo>
                    <a:pt x="31" y="49"/>
                  </a:lnTo>
                  <a:lnTo>
                    <a:pt x="31" y="25"/>
                  </a:lnTo>
                  <a:lnTo>
                    <a:pt x="31" y="23"/>
                  </a:lnTo>
                  <a:lnTo>
                    <a:pt x="31" y="21"/>
                  </a:lnTo>
                  <a:lnTo>
                    <a:pt x="31" y="20"/>
                  </a:lnTo>
                  <a:lnTo>
                    <a:pt x="31" y="18"/>
                  </a:lnTo>
                  <a:lnTo>
                    <a:pt x="31" y="18"/>
                  </a:lnTo>
                  <a:lnTo>
                    <a:pt x="31" y="16"/>
                  </a:lnTo>
                  <a:lnTo>
                    <a:pt x="29" y="16"/>
                  </a:lnTo>
                  <a:lnTo>
                    <a:pt x="29" y="14"/>
                  </a:lnTo>
                  <a:lnTo>
                    <a:pt x="29" y="14"/>
                  </a:lnTo>
                  <a:lnTo>
                    <a:pt x="29" y="14"/>
                  </a:lnTo>
                  <a:lnTo>
                    <a:pt x="29" y="12"/>
                  </a:lnTo>
                  <a:lnTo>
                    <a:pt x="29" y="12"/>
                  </a:lnTo>
                  <a:lnTo>
                    <a:pt x="29" y="12"/>
                  </a:lnTo>
                  <a:lnTo>
                    <a:pt x="27" y="12"/>
                  </a:lnTo>
                  <a:lnTo>
                    <a:pt x="27" y="11"/>
                  </a:lnTo>
                  <a:lnTo>
                    <a:pt x="27" y="11"/>
                  </a:lnTo>
                  <a:lnTo>
                    <a:pt x="27" y="11"/>
                  </a:lnTo>
                  <a:lnTo>
                    <a:pt x="25" y="11"/>
                  </a:lnTo>
                  <a:lnTo>
                    <a:pt x="25" y="11"/>
                  </a:lnTo>
                  <a:lnTo>
                    <a:pt x="25" y="11"/>
                  </a:lnTo>
                  <a:lnTo>
                    <a:pt x="25" y="11"/>
                  </a:lnTo>
                  <a:lnTo>
                    <a:pt x="23" y="11"/>
                  </a:lnTo>
                  <a:lnTo>
                    <a:pt x="23" y="11"/>
                  </a:lnTo>
                  <a:lnTo>
                    <a:pt x="23" y="11"/>
                  </a:lnTo>
                  <a:lnTo>
                    <a:pt x="22" y="11"/>
                  </a:lnTo>
                  <a:lnTo>
                    <a:pt x="22" y="11"/>
                  </a:lnTo>
                  <a:lnTo>
                    <a:pt x="20" y="11"/>
                  </a:lnTo>
                  <a:lnTo>
                    <a:pt x="20" y="11"/>
                  </a:lnTo>
                  <a:lnTo>
                    <a:pt x="18" y="11"/>
                  </a:lnTo>
                  <a:lnTo>
                    <a:pt x="18" y="11"/>
                  </a:lnTo>
                  <a:lnTo>
                    <a:pt x="18" y="11"/>
                  </a:lnTo>
                  <a:lnTo>
                    <a:pt x="16" y="12"/>
                  </a:lnTo>
                  <a:lnTo>
                    <a:pt x="16" y="12"/>
                  </a:lnTo>
                  <a:lnTo>
                    <a:pt x="16" y="12"/>
                  </a:lnTo>
                  <a:lnTo>
                    <a:pt x="14" y="12"/>
                  </a:lnTo>
                  <a:lnTo>
                    <a:pt x="14" y="14"/>
                  </a:lnTo>
                  <a:lnTo>
                    <a:pt x="14" y="14"/>
                  </a:lnTo>
                  <a:lnTo>
                    <a:pt x="14" y="14"/>
                  </a:lnTo>
                  <a:lnTo>
                    <a:pt x="14" y="16"/>
                  </a:lnTo>
                  <a:lnTo>
                    <a:pt x="12" y="16"/>
                  </a:lnTo>
                  <a:lnTo>
                    <a:pt x="12" y="18"/>
                  </a:lnTo>
                  <a:lnTo>
                    <a:pt x="12" y="18"/>
                  </a:lnTo>
                  <a:lnTo>
                    <a:pt x="12" y="20"/>
                  </a:lnTo>
                  <a:lnTo>
                    <a:pt x="12" y="20"/>
                  </a:lnTo>
                  <a:lnTo>
                    <a:pt x="12" y="21"/>
                  </a:lnTo>
                  <a:lnTo>
                    <a:pt x="12" y="23"/>
                  </a:lnTo>
                  <a:lnTo>
                    <a:pt x="12" y="25"/>
                  </a:lnTo>
                  <a:lnTo>
                    <a:pt x="12" y="27"/>
                  </a:lnTo>
                  <a:lnTo>
                    <a:pt x="12" y="49"/>
                  </a:lnTo>
                  <a:lnTo>
                    <a:pt x="0" y="49"/>
                  </a:lnTo>
                  <a:lnTo>
                    <a:pt x="0" y="1"/>
                  </a:lnTo>
                  <a:lnTo>
                    <a:pt x="11" y="1"/>
                  </a:lnTo>
                  <a:lnTo>
                    <a:pt x="11" y="9"/>
                  </a:lnTo>
                  <a:lnTo>
                    <a:pt x="12" y="7"/>
                  </a:lnTo>
                  <a:lnTo>
                    <a:pt x="14" y="5"/>
                  </a:lnTo>
                  <a:lnTo>
                    <a:pt x="16" y="3"/>
                  </a:lnTo>
                  <a:lnTo>
                    <a:pt x="18" y="1"/>
                  </a:lnTo>
                  <a:lnTo>
                    <a:pt x="20" y="1"/>
                  </a:lnTo>
                  <a:lnTo>
                    <a:pt x="23" y="1"/>
                  </a:lnTo>
                  <a:lnTo>
                    <a:pt x="25" y="0"/>
                  </a:lnTo>
                  <a:lnTo>
                    <a:pt x="27" y="0"/>
                  </a:lnTo>
                  <a:lnTo>
                    <a:pt x="29" y="0"/>
                  </a:lnTo>
                  <a:lnTo>
                    <a:pt x="29" y="0"/>
                  </a:lnTo>
                  <a:lnTo>
                    <a:pt x="31" y="0"/>
                  </a:lnTo>
                  <a:lnTo>
                    <a:pt x="31" y="1"/>
                  </a:lnTo>
                  <a:lnTo>
                    <a:pt x="32" y="1"/>
                  </a:lnTo>
                  <a:lnTo>
                    <a:pt x="32" y="1"/>
                  </a:lnTo>
                  <a:lnTo>
                    <a:pt x="34" y="1"/>
                  </a:lnTo>
                  <a:lnTo>
                    <a:pt x="34" y="1"/>
                  </a:lnTo>
                  <a:lnTo>
                    <a:pt x="36" y="1"/>
                  </a:lnTo>
                  <a:lnTo>
                    <a:pt x="36" y="3"/>
                  </a:lnTo>
                  <a:lnTo>
                    <a:pt x="36" y="3"/>
                  </a:lnTo>
                  <a:lnTo>
                    <a:pt x="38" y="3"/>
                  </a:lnTo>
                  <a:lnTo>
                    <a:pt x="38" y="3"/>
                  </a:lnTo>
                  <a:lnTo>
                    <a:pt x="38" y="5"/>
                  </a:lnTo>
                  <a:lnTo>
                    <a:pt x="40" y="5"/>
                  </a:lnTo>
                  <a:lnTo>
                    <a:pt x="40" y="5"/>
                  </a:lnTo>
                  <a:lnTo>
                    <a:pt x="40" y="7"/>
                  </a:lnTo>
                  <a:lnTo>
                    <a:pt x="40" y="7"/>
                  </a:lnTo>
                  <a:lnTo>
                    <a:pt x="41" y="7"/>
                  </a:lnTo>
                  <a:lnTo>
                    <a:pt x="41" y="9"/>
                  </a:lnTo>
                  <a:lnTo>
                    <a:pt x="41" y="9"/>
                  </a:lnTo>
                  <a:lnTo>
                    <a:pt x="41" y="9"/>
                  </a:lnTo>
                  <a:lnTo>
                    <a:pt x="41" y="11"/>
                  </a:lnTo>
                  <a:lnTo>
                    <a:pt x="41" y="11"/>
                  </a:lnTo>
                  <a:lnTo>
                    <a:pt x="41" y="12"/>
                  </a:lnTo>
                  <a:lnTo>
                    <a:pt x="41" y="12"/>
                  </a:lnTo>
                  <a:lnTo>
                    <a:pt x="43" y="14"/>
                  </a:lnTo>
                  <a:lnTo>
                    <a:pt x="43" y="14"/>
                  </a:lnTo>
                  <a:lnTo>
                    <a:pt x="43" y="16"/>
                  </a:lnTo>
                  <a:lnTo>
                    <a:pt x="43" y="16"/>
                  </a:lnTo>
                  <a:lnTo>
                    <a:pt x="43" y="18"/>
                  </a:lnTo>
                  <a:lnTo>
                    <a:pt x="43" y="20"/>
                  </a:lnTo>
                  <a:lnTo>
                    <a:pt x="43"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40" name="Freeform 228">
              <a:extLst>
                <a:ext uri="{FF2B5EF4-FFF2-40B4-BE49-F238E27FC236}">
                  <a16:creationId xmlns:a16="http://schemas.microsoft.com/office/drawing/2014/main" id="{3B876547-8767-4F36-98BE-65127AEFAFB8}"/>
                </a:ext>
              </a:extLst>
            </p:cNvPr>
            <p:cNvSpPr>
              <a:spLocks/>
            </p:cNvSpPr>
            <p:nvPr/>
          </p:nvSpPr>
          <p:spPr bwMode="auto">
            <a:xfrm>
              <a:off x="3967" y="2170"/>
              <a:ext cx="14" cy="31"/>
            </a:xfrm>
            <a:custGeom>
              <a:avLst/>
              <a:gdLst>
                <a:gd name="T0" fmla="*/ 27 w 27"/>
                <a:gd name="T1" fmla="*/ 26 h 64"/>
                <a:gd name="T2" fmla="*/ 18 w 27"/>
                <a:gd name="T3" fmla="*/ 46 h 64"/>
                <a:gd name="T4" fmla="*/ 18 w 27"/>
                <a:gd name="T5" fmla="*/ 47 h 64"/>
                <a:gd name="T6" fmla="*/ 18 w 27"/>
                <a:gd name="T7" fmla="*/ 49 h 64"/>
                <a:gd name="T8" fmla="*/ 18 w 27"/>
                <a:gd name="T9" fmla="*/ 51 h 64"/>
                <a:gd name="T10" fmla="*/ 18 w 27"/>
                <a:gd name="T11" fmla="*/ 53 h 64"/>
                <a:gd name="T12" fmla="*/ 18 w 27"/>
                <a:gd name="T13" fmla="*/ 53 h 64"/>
                <a:gd name="T14" fmla="*/ 18 w 27"/>
                <a:gd name="T15" fmla="*/ 53 h 64"/>
                <a:gd name="T16" fmla="*/ 18 w 27"/>
                <a:gd name="T17" fmla="*/ 53 h 64"/>
                <a:gd name="T18" fmla="*/ 20 w 27"/>
                <a:gd name="T19" fmla="*/ 53 h 64"/>
                <a:gd name="T20" fmla="*/ 20 w 27"/>
                <a:gd name="T21" fmla="*/ 55 h 64"/>
                <a:gd name="T22" fmla="*/ 20 w 27"/>
                <a:gd name="T23" fmla="*/ 55 h 64"/>
                <a:gd name="T24" fmla="*/ 20 w 27"/>
                <a:gd name="T25" fmla="*/ 55 h 64"/>
                <a:gd name="T26" fmla="*/ 21 w 27"/>
                <a:gd name="T27" fmla="*/ 55 h 64"/>
                <a:gd name="T28" fmla="*/ 21 w 27"/>
                <a:gd name="T29" fmla="*/ 55 h 64"/>
                <a:gd name="T30" fmla="*/ 23 w 27"/>
                <a:gd name="T31" fmla="*/ 55 h 64"/>
                <a:gd name="T32" fmla="*/ 25 w 27"/>
                <a:gd name="T33" fmla="*/ 53 h 64"/>
                <a:gd name="T34" fmla="*/ 27 w 27"/>
                <a:gd name="T35" fmla="*/ 53 h 64"/>
                <a:gd name="T36" fmla="*/ 25 w 27"/>
                <a:gd name="T37" fmla="*/ 64 h 64"/>
                <a:gd name="T38" fmla="*/ 23 w 27"/>
                <a:gd name="T39" fmla="*/ 64 h 64"/>
                <a:gd name="T40" fmla="*/ 21 w 27"/>
                <a:gd name="T41" fmla="*/ 64 h 64"/>
                <a:gd name="T42" fmla="*/ 18 w 27"/>
                <a:gd name="T43" fmla="*/ 64 h 64"/>
                <a:gd name="T44" fmla="*/ 16 w 27"/>
                <a:gd name="T45" fmla="*/ 64 h 64"/>
                <a:gd name="T46" fmla="*/ 14 w 27"/>
                <a:gd name="T47" fmla="*/ 64 h 64"/>
                <a:gd name="T48" fmla="*/ 14 w 27"/>
                <a:gd name="T49" fmla="*/ 64 h 64"/>
                <a:gd name="T50" fmla="*/ 12 w 27"/>
                <a:gd name="T51" fmla="*/ 64 h 64"/>
                <a:gd name="T52" fmla="*/ 10 w 27"/>
                <a:gd name="T53" fmla="*/ 64 h 64"/>
                <a:gd name="T54" fmla="*/ 9 w 27"/>
                <a:gd name="T55" fmla="*/ 62 h 64"/>
                <a:gd name="T56" fmla="*/ 9 w 27"/>
                <a:gd name="T57" fmla="*/ 62 h 64"/>
                <a:gd name="T58" fmla="*/ 7 w 27"/>
                <a:gd name="T59" fmla="*/ 60 h 64"/>
                <a:gd name="T60" fmla="*/ 7 w 27"/>
                <a:gd name="T61" fmla="*/ 60 h 64"/>
                <a:gd name="T62" fmla="*/ 7 w 27"/>
                <a:gd name="T63" fmla="*/ 58 h 64"/>
                <a:gd name="T64" fmla="*/ 5 w 27"/>
                <a:gd name="T65" fmla="*/ 58 h 64"/>
                <a:gd name="T66" fmla="*/ 5 w 27"/>
                <a:gd name="T67" fmla="*/ 56 h 64"/>
                <a:gd name="T68" fmla="*/ 5 w 27"/>
                <a:gd name="T69" fmla="*/ 55 h 64"/>
                <a:gd name="T70" fmla="*/ 5 w 27"/>
                <a:gd name="T71" fmla="*/ 53 h 64"/>
                <a:gd name="T72" fmla="*/ 5 w 27"/>
                <a:gd name="T73" fmla="*/ 51 h 64"/>
                <a:gd name="T74" fmla="*/ 5 w 27"/>
                <a:gd name="T75" fmla="*/ 49 h 64"/>
                <a:gd name="T76" fmla="*/ 5 w 27"/>
                <a:gd name="T77" fmla="*/ 26 h 64"/>
                <a:gd name="T78" fmla="*/ 0 w 27"/>
                <a:gd name="T79" fmla="*/ 16 h 64"/>
                <a:gd name="T80" fmla="*/ 5 w 27"/>
                <a:gd name="T81" fmla="*/ 7 h 64"/>
                <a:gd name="T82" fmla="*/ 18 w 27"/>
                <a:gd name="T83"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 h="64">
                  <a:moveTo>
                    <a:pt x="27" y="16"/>
                  </a:moveTo>
                  <a:lnTo>
                    <a:pt x="27" y="26"/>
                  </a:lnTo>
                  <a:lnTo>
                    <a:pt x="18" y="26"/>
                  </a:lnTo>
                  <a:lnTo>
                    <a:pt x="18" y="46"/>
                  </a:lnTo>
                  <a:lnTo>
                    <a:pt x="18" y="47"/>
                  </a:lnTo>
                  <a:lnTo>
                    <a:pt x="18" y="47"/>
                  </a:lnTo>
                  <a:lnTo>
                    <a:pt x="18" y="49"/>
                  </a:lnTo>
                  <a:lnTo>
                    <a:pt x="18" y="49"/>
                  </a:lnTo>
                  <a:lnTo>
                    <a:pt x="18" y="51"/>
                  </a:lnTo>
                  <a:lnTo>
                    <a:pt x="18" y="51"/>
                  </a:lnTo>
                  <a:lnTo>
                    <a:pt x="18" y="51"/>
                  </a:lnTo>
                  <a:lnTo>
                    <a:pt x="18" y="53"/>
                  </a:lnTo>
                  <a:lnTo>
                    <a:pt x="18" y="53"/>
                  </a:lnTo>
                  <a:lnTo>
                    <a:pt x="18" y="53"/>
                  </a:lnTo>
                  <a:lnTo>
                    <a:pt x="18" y="53"/>
                  </a:lnTo>
                  <a:lnTo>
                    <a:pt x="18" y="53"/>
                  </a:lnTo>
                  <a:lnTo>
                    <a:pt x="18" y="53"/>
                  </a:lnTo>
                  <a:lnTo>
                    <a:pt x="18" y="53"/>
                  </a:lnTo>
                  <a:lnTo>
                    <a:pt x="18" y="53"/>
                  </a:lnTo>
                  <a:lnTo>
                    <a:pt x="20" y="53"/>
                  </a:lnTo>
                  <a:lnTo>
                    <a:pt x="20" y="53"/>
                  </a:lnTo>
                  <a:lnTo>
                    <a:pt x="20" y="55"/>
                  </a:lnTo>
                  <a:lnTo>
                    <a:pt x="20" y="55"/>
                  </a:lnTo>
                  <a:lnTo>
                    <a:pt x="20" y="55"/>
                  </a:lnTo>
                  <a:lnTo>
                    <a:pt x="20" y="55"/>
                  </a:lnTo>
                  <a:lnTo>
                    <a:pt x="20" y="55"/>
                  </a:lnTo>
                  <a:lnTo>
                    <a:pt x="21" y="55"/>
                  </a:lnTo>
                  <a:lnTo>
                    <a:pt x="21" y="55"/>
                  </a:lnTo>
                  <a:lnTo>
                    <a:pt x="21" y="55"/>
                  </a:lnTo>
                  <a:lnTo>
                    <a:pt x="21" y="55"/>
                  </a:lnTo>
                  <a:lnTo>
                    <a:pt x="23" y="55"/>
                  </a:lnTo>
                  <a:lnTo>
                    <a:pt x="23" y="55"/>
                  </a:lnTo>
                  <a:lnTo>
                    <a:pt x="23" y="53"/>
                  </a:lnTo>
                  <a:lnTo>
                    <a:pt x="25" y="53"/>
                  </a:lnTo>
                  <a:lnTo>
                    <a:pt x="25" y="53"/>
                  </a:lnTo>
                  <a:lnTo>
                    <a:pt x="27" y="53"/>
                  </a:lnTo>
                  <a:lnTo>
                    <a:pt x="27" y="62"/>
                  </a:lnTo>
                  <a:lnTo>
                    <a:pt x="25" y="64"/>
                  </a:lnTo>
                  <a:lnTo>
                    <a:pt x="25" y="64"/>
                  </a:lnTo>
                  <a:lnTo>
                    <a:pt x="23" y="64"/>
                  </a:lnTo>
                  <a:lnTo>
                    <a:pt x="23" y="64"/>
                  </a:lnTo>
                  <a:lnTo>
                    <a:pt x="21" y="64"/>
                  </a:lnTo>
                  <a:lnTo>
                    <a:pt x="20" y="64"/>
                  </a:lnTo>
                  <a:lnTo>
                    <a:pt x="18" y="64"/>
                  </a:lnTo>
                  <a:lnTo>
                    <a:pt x="18" y="64"/>
                  </a:lnTo>
                  <a:lnTo>
                    <a:pt x="16" y="64"/>
                  </a:lnTo>
                  <a:lnTo>
                    <a:pt x="16" y="64"/>
                  </a:lnTo>
                  <a:lnTo>
                    <a:pt x="14" y="64"/>
                  </a:lnTo>
                  <a:lnTo>
                    <a:pt x="14" y="64"/>
                  </a:lnTo>
                  <a:lnTo>
                    <a:pt x="14" y="64"/>
                  </a:lnTo>
                  <a:lnTo>
                    <a:pt x="12" y="64"/>
                  </a:lnTo>
                  <a:lnTo>
                    <a:pt x="12" y="64"/>
                  </a:lnTo>
                  <a:lnTo>
                    <a:pt x="10" y="64"/>
                  </a:lnTo>
                  <a:lnTo>
                    <a:pt x="10" y="64"/>
                  </a:lnTo>
                  <a:lnTo>
                    <a:pt x="10" y="62"/>
                  </a:lnTo>
                  <a:lnTo>
                    <a:pt x="9" y="62"/>
                  </a:lnTo>
                  <a:lnTo>
                    <a:pt x="9" y="62"/>
                  </a:lnTo>
                  <a:lnTo>
                    <a:pt x="9" y="62"/>
                  </a:lnTo>
                  <a:lnTo>
                    <a:pt x="9" y="62"/>
                  </a:lnTo>
                  <a:lnTo>
                    <a:pt x="7" y="60"/>
                  </a:lnTo>
                  <a:lnTo>
                    <a:pt x="7" y="60"/>
                  </a:lnTo>
                  <a:lnTo>
                    <a:pt x="7" y="60"/>
                  </a:lnTo>
                  <a:lnTo>
                    <a:pt x="7" y="60"/>
                  </a:lnTo>
                  <a:lnTo>
                    <a:pt x="7" y="58"/>
                  </a:lnTo>
                  <a:lnTo>
                    <a:pt x="7" y="58"/>
                  </a:lnTo>
                  <a:lnTo>
                    <a:pt x="5" y="58"/>
                  </a:lnTo>
                  <a:lnTo>
                    <a:pt x="5" y="56"/>
                  </a:lnTo>
                  <a:lnTo>
                    <a:pt x="5" y="56"/>
                  </a:lnTo>
                  <a:lnTo>
                    <a:pt x="5" y="56"/>
                  </a:lnTo>
                  <a:lnTo>
                    <a:pt x="5" y="55"/>
                  </a:lnTo>
                  <a:lnTo>
                    <a:pt x="5" y="55"/>
                  </a:lnTo>
                  <a:lnTo>
                    <a:pt x="5" y="53"/>
                  </a:lnTo>
                  <a:lnTo>
                    <a:pt x="5" y="53"/>
                  </a:lnTo>
                  <a:lnTo>
                    <a:pt x="5" y="51"/>
                  </a:lnTo>
                  <a:lnTo>
                    <a:pt x="5" y="49"/>
                  </a:lnTo>
                  <a:lnTo>
                    <a:pt x="5" y="49"/>
                  </a:lnTo>
                  <a:lnTo>
                    <a:pt x="5" y="47"/>
                  </a:lnTo>
                  <a:lnTo>
                    <a:pt x="5" y="26"/>
                  </a:lnTo>
                  <a:lnTo>
                    <a:pt x="0" y="26"/>
                  </a:lnTo>
                  <a:lnTo>
                    <a:pt x="0" y="16"/>
                  </a:lnTo>
                  <a:lnTo>
                    <a:pt x="5" y="16"/>
                  </a:lnTo>
                  <a:lnTo>
                    <a:pt x="5" y="7"/>
                  </a:lnTo>
                  <a:lnTo>
                    <a:pt x="18" y="0"/>
                  </a:lnTo>
                  <a:lnTo>
                    <a:pt x="18" y="16"/>
                  </a:lnTo>
                  <a:lnTo>
                    <a:pt x="27"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41" name="Freeform 229">
              <a:extLst>
                <a:ext uri="{FF2B5EF4-FFF2-40B4-BE49-F238E27FC236}">
                  <a16:creationId xmlns:a16="http://schemas.microsoft.com/office/drawing/2014/main" id="{9ACB7174-E2AC-4EA1-AF1A-61194CEAF646}"/>
                </a:ext>
              </a:extLst>
            </p:cNvPr>
            <p:cNvSpPr>
              <a:spLocks/>
            </p:cNvSpPr>
            <p:nvPr/>
          </p:nvSpPr>
          <p:spPr bwMode="auto">
            <a:xfrm>
              <a:off x="3996" y="2177"/>
              <a:ext cx="22" cy="24"/>
            </a:xfrm>
            <a:custGeom>
              <a:avLst/>
              <a:gdLst>
                <a:gd name="T0" fmla="*/ 30 w 43"/>
                <a:gd name="T1" fmla="*/ 16 h 49"/>
                <a:gd name="T2" fmla="*/ 30 w 43"/>
                <a:gd name="T3" fmla="*/ 14 h 49"/>
                <a:gd name="T4" fmla="*/ 29 w 43"/>
                <a:gd name="T5" fmla="*/ 12 h 49"/>
                <a:gd name="T6" fmla="*/ 27 w 43"/>
                <a:gd name="T7" fmla="*/ 11 h 49"/>
                <a:gd name="T8" fmla="*/ 25 w 43"/>
                <a:gd name="T9" fmla="*/ 11 h 49"/>
                <a:gd name="T10" fmla="*/ 21 w 43"/>
                <a:gd name="T11" fmla="*/ 11 h 49"/>
                <a:gd name="T12" fmla="*/ 20 w 43"/>
                <a:gd name="T13" fmla="*/ 11 h 49"/>
                <a:gd name="T14" fmla="*/ 16 w 43"/>
                <a:gd name="T15" fmla="*/ 12 h 49"/>
                <a:gd name="T16" fmla="*/ 14 w 43"/>
                <a:gd name="T17" fmla="*/ 14 h 49"/>
                <a:gd name="T18" fmla="*/ 12 w 43"/>
                <a:gd name="T19" fmla="*/ 18 h 49"/>
                <a:gd name="T20" fmla="*/ 12 w 43"/>
                <a:gd name="T21" fmla="*/ 21 h 49"/>
                <a:gd name="T22" fmla="*/ 12 w 43"/>
                <a:gd name="T23" fmla="*/ 29 h 49"/>
                <a:gd name="T24" fmla="*/ 12 w 43"/>
                <a:gd name="T25" fmla="*/ 32 h 49"/>
                <a:gd name="T26" fmla="*/ 14 w 43"/>
                <a:gd name="T27" fmla="*/ 36 h 49"/>
                <a:gd name="T28" fmla="*/ 18 w 43"/>
                <a:gd name="T29" fmla="*/ 38 h 49"/>
                <a:gd name="T30" fmla="*/ 20 w 43"/>
                <a:gd name="T31" fmla="*/ 40 h 49"/>
                <a:gd name="T32" fmla="*/ 23 w 43"/>
                <a:gd name="T33" fmla="*/ 40 h 49"/>
                <a:gd name="T34" fmla="*/ 25 w 43"/>
                <a:gd name="T35" fmla="*/ 40 h 49"/>
                <a:gd name="T36" fmla="*/ 27 w 43"/>
                <a:gd name="T37" fmla="*/ 38 h 49"/>
                <a:gd name="T38" fmla="*/ 29 w 43"/>
                <a:gd name="T39" fmla="*/ 36 h 49"/>
                <a:gd name="T40" fmla="*/ 30 w 43"/>
                <a:gd name="T41" fmla="*/ 34 h 49"/>
                <a:gd name="T42" fmla="*/ 30 w 43"/>
                <a:gd name="T43" fmla="*/ 31 h 49"/>
                <a:gd name="T44" fmla="*/ 43 w 43"/>
                <a:gd name="T45" fmla="*/ 36 h 49"/>
                <a:gd name="T46" fmla="*/ 40 w 43"/>
                <a:gd name="T47" fmla="*/ 41 h 49"/>
                <a:gd name="T48" fmla="*/ 36 w 43"/>
                <a:gd name="T49" fmla="*/ 45 h 49"/>
                <a:gd name="T50" fmla="*/ 32 w 43"/>
                <a:gd name="T51" fmla="*/ 49 h 49"/>
                <a:gd name="T52" fmla="*/ 27 w 43"/>
                <a:gd name="T53" fmla="*/ 49 h 49"/>
                <a:gd name="T54" fmla="*/ 20 w 43"/>
                <a:gd name="T55" fmla="*/ 49 h 49"/>
                <a:gd name="T56" fmla="*/ 12 w 43"/>
                <a:gd name="T57" fmla="*/ 49 h 49"/>
                <a:gd name="T58" fmla="*/ 7 w 43"/>
                <a:gd name="T59" fmla="*/ 45 h 49"/>
                <a:gd name="T60" fmla="*/ 3 w 43"/>
                <a:gd name="T61" fmla="*/ 40 h 49"/>
                <a:gd name="T62" fmla="*/ 0 w 43"/>
                <a:gd name="T63" fmla="*/ 32 h 49"/>
                <a:gd name="T64" fmla="*/ 0 w 43"/>
                <a:gd name="T65" fmla="*/ 25 h 49"/>
                <a:gd name="T66" fmla="*/ 0 w 43"/>
                <a:gd name="T67" fmla="*/ 16 h 49"/>
                <a:gd name="T68" fmla="*/ 3 w 43"/>
                <a:gd name="T69" fmla="*/ 11 h 49"/>
                <a:gd name="T70" fmla="*/ 7 w 43"/>
                <a:gd name="T71" fmla="*/ 5 h 49"/>
                <a:gd name="T72" fmla="*/ 12 w 43"/>
                <a:gd name="T73" fmla="*/ 1 h 49"/>
                <a:gd name="T74" fmla="*/ 20 w 43"/>
                <a:gd name="T75" fmla="*/ 0 h 49"/>
                <a:gd name="T76" fmla="*/ 27 w 43"/>
                <a:gd name="T77" fmla="*/ 0 h 49"/>
                <a:gd name="T78" fmla="*/ 30 w 43"/>
                <a:gd name="T79" fmla="*/ 1 h 49"/>
                <a:gd name="T80" fmla="*/ 36 w 43"/>
                <a:gd name="T81" fmla="*/ 3 h 49"/>
                <a:gd name="T82" fmla="*/ 40 w 43"/>
                <a:gd name="T83" fmla="*/ 7 h 49"/>
                <a:gd name="T84" fmla="*/ 41 w 43"/>
                <a:gd name="T85"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49">
                  <a:moveTo>
                    <a:pt x="43" y="16"/>
                  </a:moveTo>
                  <a:lnTo>
                    <a:pt x="30" y="18"/>
                  </a:lnTo>
                  <a:lnTo>
                    <a:pt x="30" y="16"/>
                  </a:lnTo>
                  <a:lnTo>
                    <a:pt x="30" y="16"/>
                  </a:lnTo>
                  <a:lnTo>
                    <a:pt x="30" y="14"/>
                  </a:lnTo>
                  <a:lnTo>
                    <a:pt x="30" y="14"/>
                  </a:lnTo>
                  <a:lnTo>
                    <a:pt x="29" y="14"/>
                  </a:lnTo>
                  <a:lnTo>
                    <a:pt x="29" y="12"/>
                  </a:lnTo>
                  <a:lnTo>
                    <a:pt x="29" y="12"/>
                  </a:lnTo>
                  <a:lnTo>
                    <a:pt x="29" y="12"/>
                  </a:lnTo>
                  <a:lnTo>
                    <a:pt x="27" y="12"/>
                  </a:lnTo>
                  <a:lnTo>
                    <a:pt x="27" y="11"/>
                  </a:lnTo>
                  <a:lnTo>
                    <a:pt x="27" y="11"/>
                  </a:lnTo>
                  <a:lnTo>
                    <a:pt x="25" y="11"/>
                  </a:lnTo>
                  <a:lnTo>
                    <a:pt x="25" y="11"/>
                  </a:lnTo>
                  <a:lnTo>
                    <a:pt x="23" y="11"/>
                  </a:lnTo>
                  <a:lnTo>
                    <a:pt x="23" y="11"/>
                  </a:lnTo>
                  <a:lnTo>
                    <a:pt x="21" y="11"/>
                  </a:lnTo>
                  <a:lnTo>
                    <a:pt x="21" y="11"/>
                  </a:lnTo>
                  <a:lnTo>
                    <a:pt x="20" y="11"/>
                  </a:lnTo>
                  <a:lnTo>
                    <a:pt x="20" y="11"/>
                  </a:lnTo>
                  <a:lnTo>
                    <a:pt x="18" y="11"/>
                  </a:lnTo>
                  <a:lnTo>
                    <a:pt x="18" y="11"/>
                  </a:lnTo>
                  <a:lnTo>
                    <a:pt x="16" y="12"/>
                  </a:lnTo>
                  <a:lnTo>
                    <a:pt x="16" y="12"/>
                  </a:lnTo>
                  <a:lnTo>
                    <a:pt x="14" y="12"/>
                  </a:lnTo>
                  <a:lnTo>
                    <a:pt x="14" y="14"/>
                  </a:lnTo>
                  <a:lnTo>
                    <a:pt x="14" y="16"/>
                  </a:lnTo>
                  <a:lnTo>
                    <a:pt x="12" y="16"/>
                  </a:lnTo>
                  <a:lnTo>
                    <a:pt x="12" y="18"/>
                  </a:lnTo>
                  <a:lnTo>
                    <a:pt x="12" y="20"/>
                  </a:lnTo>
                  <a:lnTo>
                    <a:pt x="12" y="20"/>
                  </a:lnTo>
                  <a:lnTo>
                    <a:pt x="12" y="21"/>
                  </a:lnTo>
                  <a:lnTo>
                    <a:pt x="12" y="23"/>
                  </a:lnTo>
                  <a:lnTo>
                    <a:pt x="12" y="27"/>
                  </a:lnTo>
                  <a:lnTo>
                    <a:pt x="12" y="29"/>
                  </a:lnTo>
                  <a:lnTo>
                    <a:pt x="12" y="31"/>
                  </a:lnTo>
                  <a:lnTo>
                    <a:pt x="12" y="31"/>
                  </a:lnTo>
                  <a:lnTo>
                    <a:pt x="12" y="32"/>
                  </a:lnTo>
                  <a:lnTo>
                    <a:pt x="14" y="34"/>
                  </a:lnTo>
                  <a:lnTo>
                    <a:pt x="14" y="34"/>
                  </a:lnTo>
                  <a:lnTo>
                    <a:pt x="14" y="36"/>
                  </a:lnTo>
                  <a:lnTo>
                    <a:pt x="16" y="36"/>
                  </a:lnTo>
                  <a:lnTo>
                    <a:pt x="16" y="38"/>
                  </a:lnTo>
                  <a:lnTo>
                    <a:pt x="18" y="38"/>
                  </a:lnTo>
                  <a:lnTo>
                    <a:pt x="18" y="38"/>
                  </a:lnTo>
                  <a:lnTo>
                    <a:pt x="20" y="40"/>
                  </a:lnTo>
                  <a:lnTo>
                    <a:pt x="20" y="40"/>
                  </a:lnTo>
                  <a:lnTo>
                    <a:pt x="21" y="40"/>
                  </a:lnTo>
                  <a:lnTo>
                    <a:pt x="21" y="40"/>
                  </a:lnTo>
                  <a:lnTo>
                    <a:pt x="23" y="40"/>
                  </a:lnTo>
                  <a:lnTo>
                    <a:pt x="23" y="40"/>
                  </a:lnTo>
                  <a:lnTo>
                    <a:pt x="25" y="40"/>
                  </a:lnTo>
                  <a:lnTo>
                    <a:pt x="25" y="40"/>
                  </a:lnTo>
                  <a:lnTo>
                    <a:pt x="27" y="38"/>
                  </a:lnTo>
                  <a:lnTo>
                    <a:pt x="27" y="38"/>
                  </a:lnTo>
                  <a:lnTo>
                    <a:pt x="27" y="38"/>
                  </a:lnTo>
                  <a:lnTo>
                    <a:pt x="29" y="38"/>
                  </a:lnTo>
                  <a:lnTo>
                    <a:pt x="29" y="36"/>
                  </a:lnTo>
                  <a:lnTo>
                    <a:pt x="29" y="36"/>
                  </a:lnTo>
                  <a:lnTo>
                    <a:pt x="30" y="36"/>
                  </a:lnTo>
                  <a:lnTo>
                    <a:pt x="30" y="34"/>
                  </a:lnTo>
                  <a:lnTo>
                    <a:pt x="30" y="34"/>
                  </a:lnTo>
                  <a:lnTo>
                    <a:pt x="30" y="32"/>
                  </a:lnTo>
                  <a:lnTo>
                    <a:pt x="30" y="32"/>
                  </a:lnTo>
                  <a:lnTo>
                    <a:pt x="30" y="31"/>
                  </a:lnTo>
                  <a:lnTo>
                    <a:pt x="43" y="32"/>
                  </a:lnTo>
                  <a:lnTo>
                    <a:pt x="43" y="34"/>
                  </a:lnTo>
                  <a:lnTo>
                    <a:pt x="43" y="36"/>
                  </a:lnTo>
                  <a:lnTo>
                    <a:pt x="41" y="38"/>
                  </a:lnTo>
                  <a:lnTo>
                    <a:pt x="41" y="40"/>
                  </a:lnTo>
                  <a:lnTo>
                    <a:pt x="40" y="41"/>
                  </a:lnTo>
                  <a:lnTo>
                    <a:pt x="40" y="43"/>
                  </a:lnTo>
                  <a:lnTo>
                    <a:pt x="38" y="43"/>
                  </a:lnTo>
                  <a:lnTo>
                    <a:pt x="36" y="45"/>
                  </a:lnTo>
                  <a:lnTo>
                    <a:pt x="34" y="47"/>
                  </a:lnTo>
                  <a:lnTo>
                    <a:pt x="34" y="47"/>
                  </a:lnTo>
                  <a:lnTo>
                    <a:pt x="32" y="49"/>
                  </a:lnTo>
                  <a:lnTo>
                    <a:pt x="30" y="49"/>
                  </a:lnTo>
                  <a:lnTo>
                    <a:pt x="29" y="49"/>
                  </a:lnTo>
                  <a:lnTo>
                    <a:pt x="27" y="49"/>
                  </a:lnTo>
                  <a:lnTo>
                    <a:pt x="23" y="49"/>
                  </a:lnTo>
                  <a:lnTo>
                    <a:pt x="21" y="49"/>
                  </a:lnTo>
                  <a:lnTo>
                    <a:pt x="20" y="49"/>
                  </a:lnTo>
                  <a:lnTo>
                    <a:pt x="16" y="49"/>
                  </a:lnTo>
                  <a:lnTo>
                    <a:pt x="14" y="49"/>
                  </a:lnTo>
                  <a:lnTo>
                    <a:pt x="12" y="49"/>
                  </a:lnTo>
                  <a:lnTo>
                    <a:pt x="11" y="47"/>
                  </a:lnTo>
                  <a:lnTo>
                    <a:pt x="9" y="45"/>
                  </a:lnTo>
                  <a:lnTo>
                    <a:pt x="7" y="45"/>
                  </a:lnTo>
                  <a:lnTo>
                    <a:pt x="5" y="43"/>
                  </a:lnTo>
                  <a:lnTo>
                    <a:pt x="3" y="41"/>
                  </a:lnTo>
                  <a:lnTo>
                    <a:pt x="3" y="40"/>
                  </a:lnTo>
                  <a:lnTo>
                    <a:pt x="1" y="38"/>
                  </a:lnTo>
                  <a:lnTo>
                    <a:pt x="1" y="36"/>
                  </a:lnTo>
                  <a:lnTo>
                    <a:pt x="0" y="32"/>
                  </a:lnTo>
                  <a:lnTo>
                    <a:pt x="0" y="31"/>
                  </a:lnTo>
                  <a:lnTo>
                    <a:pt x="0" y="27"/>
                  </a:lnTo>
                  <a:lnTo>
                    <a:pt x="0" y="25"/>
                  </a:lnTo>
                  <a:lnTo>
                    <a:pt x="0" y="21"/>
                  </a:lnTo>
                  <a:lnTo>
                    <a:pt x="0" y="20"/>
                  </a:lnTo>
                  <a:lnTo>
                    <a:pt x="0" y="16"/>
                  </a:lnTo>
                  <a:lnTo>
                    <a:pt x="1" y="14"/>
                  </a:lnTo>
                  <a:lnTo>
                    <a:pt x="1" y="12"/>
                  </a:lnTo>
                  <a:lnTo>
                    <a:pt x="3" y="11"/>
                  </a:lnTo>
                  <a:lnTo>
                    <a:pt x="3" y="9"/>
                  </a:lnTo>
                  <a:lnTo>
                    <a:pt x="5" y="7"/>
                  </a:lnTo>
                  <a:lnTo>
                    <a:pt x="7" y="5"/>
                  </a:lnTo>
                  <a:lnTo>
                    <a:pt x="9" y="3"/>
                  </a:lnTo>
                  <a:lnTo>
                    <a:pt x="11" y="3"/>
                  </a:lnTo>
                  <a:lnTo>
                    <a:pt x="12" y="1"/>
                  </a:lnTo>
                  <a:lnTo>
                    <a:pt x="14" y="1"/>
                  </a:lnTo>
                  <a:lnTo>
                    <a:pt x="18" y="1"/>
                  </a:lnTo>
                  <a:lnTo>
                    <a:pt x="20" y="0"/>
                  </a:lnTo>
                  <a:lnTo>
                    <a:pt x="21" y="0"/>
                  </a:lnTo>
                  <a:lnTo>
                    <a:pt x="23" y="0"/>
                  </a:lnTo>
                  <a:lnTo>
                    <a:pt x="27" y="0"/>
                  </a:lnTo>
                  <a:lnTo>
                    <a:pt x="29" y="1"/>
                  </a:lnTo>
                  <a:lnTo>
                    <a:pt x="30" y="1"/>
                  </a:lnTo>
                  <a:lnTo>
                    <a:pt x="30" y="1"/>
                  </a:lnTo>
                  <a:lnTo>
                    <a:pt x="32" y="1"/>
                  </a:lnTo>
                  <a:lnTo>
                    <a:pt x="34" y="3"/>
                  </a:lnTo>
                  <a:lnTo>
                    <a:pt x="36" y="3"/>
                  </a:lnTo>
                  <a:lnTo>
                    <a:pt x="36" y="5"/>
                  </a:lnTo>
                  <a:lnTo>
                    <a:pt x="38" y="7"/>
                  </a:lnTo>
                  <a:lnTo>
                    <a:pt x="40" y="7"/>
                  </a:lnTo>
                  <a:lnTo>
                    <a:pt x="40" y="9"/>
                  </a:lnTo>
                  <a:lnTo>
                    <a:pt x="41" y="11"/>
                  </a:lnTo>
                  <a:lnTo>
                    <a:pt x="41" y="12"/>
                  </a:lnTo>
                  <a:lnTo>
                    <a:pt x="41" y="14"/>
                  </a:lnTo>
                  <a:lnTo>
                    <a:pt x="4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42" name="Freeform 230">
              <a:extLst>
                <a:ext uri="{FF2B5EF4-FFF2-40B4-BE49-F238E27FC236}">
                  <a16:creationId xmlns:a16="http://schemas.microsoft.com/office/drawing/2014/main" id="{B086CAC6-6146-45AA-98B0-2CD5FAD978DB}"/>
                </a:ext>
              </a:extLst>
            </p:cNvPr>
            <p:cNvSpPr>
              <a:spLocks/>
            </p:cNvSpPr>
            <p:nvPr/>
          </p:nvSpPr>
          <p:spPr bwMode="auto">
            <a:xfrm>
              <a:off x="4023" y="2169"/>
              <a:ext cx="21" cy="32"/>
            </a:xfrm>
            <a:custGeom>
              <a:avLst/>
              <a:gdLst>
                <a:gd name="T0" fmla="*/ 13 w 44"/>
                <a:gd name="T1" fmla="*/ 24 h 66"/>
                <a:gd name="T2" fmla="*/ 17 w 44"/>
                <a:gd name="T3" fmla="*/ 22 h 66"/>
                <a:gd name="T4" fmla="*/ 20 w 44"/>
                <a:gd name="T5" fmla="*/ 18 h 66"/>
                <a:gd name="T6" fmla="*/ 24 w 44"/>
                <a:gd name="T7" fmla="*/ 18 h 66"/>
                <a:gd name="T8" fmla="*/ 28 w 44"/>
                <a:gd name="T9" fmla="*/ 17 h 66"/>
                <a:gd name="T10" fmla="*/ 29 w 44"/>
                <a:gd name="T11" fmla="*/ 17 h 66"/>
                <a:gd name="T12" fmla="*/ 31 w 44"/>
                <a:gd name="T13" fmla="*/ 18 h 66"/>
                <a:gd name="T14" fmla="*/ 33 w 44"/>
                <a:gd name="T15" fmla="*/ 18 h 66"/>
                <a:gd name="T16" fmla="*/ 35 w 44"/>
                <a:gd name="T17" fmla="*/ 18 h 66"/>
                <a:gd name="T18" fmla="*/ 37 w 44"/>
                <a:gd name="T19" fmla="*/ 20 h 66"/>
                <a:gd name="T20" fmla="*/ 38 w 44"/>
                <a:gd name="T21" fmla="*/ 20 h 66"/>
                <a:gd name="T22" fmla="*/ 38 w 44"/>
                <a:gd name="T23" fmla="*/ 22 h 66"/>
                <a:gd name="T24" fmla="*/ 40 w 44"/>
                <a:gd name="T25" fmla="*/ 22 h 66"/>
                <a:gd name="T26" fmla="*/ 40 w 44"/>
                <a:gd name="T27" fmla="*/ 24 h 66"/>
                <a:gd name="T28" fmla="*/ 42 w 44"/>
                <a:gd name="T29" fmla="*/ 26 h 66"/>
                <a:gd name="T30" fmla="*/ 42 w 44"/>
                <a:gd name="T31" fmla="*/ 28 h 66"/>
                <a:gd name="T32" fmla="*/ 42 w 44"/>
                <a:gd name="T33" fmla="*/ 28 h 66"/>
                <a:gd name="T34" fmla="*/ 42 w 44"/>
                <a:gd name="T35" fmla="*/ 29 h 66"/>
                <a:gd name="T36" fmla="*/ 44 w 44"/>
                <a:gd name="T37" fmla="*/ 33 h 66"/>
                <a:gd name="T38" fmla="*/ 44 w 44"/>
                <a:gd name="T39" fmla="*/ 35 h 66"/>
                <a:gd name="T40" fmla="*/ 44 w 44"/>
                <a:gd name="T41" fmla="*/ 38 h 66"/>
                <a:gd name="T42" fmla="*/ 31 w 44"/>
                <a:gd name="T43" fmla="*/ 66 h 66"/>
                <a:gd name="T44" fmla="*/ 31 w 44"/>
                <a:gd name="T45" fmla="*/ 38 h 66"/>
                <a:gd name="T46" fmla="*/ 31 w 44"/>
                <a:gd name="T47" fmla="*/ 37 h 66"/>
                <a:gd name="T48" fmla="*/ 31 w 44"/>
                <a:gd name="T49" fmla="*/ 33 h 66"/>
                <a:gd name="T50" fmla="*/ 29 w 44"/>
                <a:gd name="T51" fmla="*/ 31 h 66"/>
                <a:gd name="T52" fmla="*/ 29 w 44"/>
                <a:gd name="T53" fmla="*/ 31 h 66"/>
                <a:gd name="T54" fmla="*/ 29 w 44"/>
                <a:gd name="T55" fmla="*/ 29 h 66"/>
                <a:gd name="T56" fmla="*/ 29 w 44"/>
                <a:gd name="T57" fmla="*/ 29 h 66"/>
                <a:gd name="T58" fmla="*/ 28 w 44"/>
                <a:gd name="T59" fmla="*/ 28 h 66"/>
                <a:gd name="T60" fmla="*/ 28 w 44"/>
                <a:gd name="T61" fmla="*/ 28 h 66"/>
                <a:gd name="T62" fmla="*/ 26 w 44"/>
                <a:gd name="T63" fmla="*/ 28 h 66"/>
                <a:gd name="T64" fmla="*/ 26 w 44"/>
                <a:gd name="T65" fmla="*/ 28 h 66"/>
                <a:gd name="T66" fmla="*/ 24 w 44"/>
                <a:gd name="T67" fmla="*/ 28 h 66"/>
                <a:gd name="T68" fmla="*/ 22 w 44"/>
                <a:gd name="T69" fmla="*/ 28 h 66"/>
                <a:gd name="T70" fmla="*/ 20 w 44"/>
                <a:gd name="T71" fmla="*/ 28 h 66"/>
                <a:gd name="T72" fmla="*/ 20 w 44"/>
                <a:gd name="T73" fmla="*/ 28 h 66"/>
                <a:gd name="T74" fmla="*/ 18 w 44"/>
                <a:gd name="T75" fmla="*/ 28 h 66"/>
                <a:gd name="T76" fmla="*/ 17 w 44"/>
                <a:gd name="T77" fmla="*/ 29 h 66"/>
                <a:gd name="T78" fmla="*/ 17 w 44"/>
                <a:gd name="T79" fmla="*/ 29 h 66"/>
                <a:gd name="T80" fmla="*/ 15 w 44"/>
                <a:gd name="T81" fmla="*/ 31 h 66"/>
                <a:gd name="T82" fmla="*/ 15 w 44"/>
                <a:gd name="T83" fmla="*/ 33 h 66"/>
                <a:gd name="T84" fmla="*/ 13 w 44"/>
                <a:gd name="T85" fmla="*/ 33 h 66"/>
                <a:gd name="T86" fmla="*/ 13 w 44"/>
                <a:gd name="T87" fmla="*/ 35 h 66"/>
                <a:gd name="T88" fmla="*/ 13 w 44"/>
                <a:gd name="T89" fmla="*/ 38 h 66"/>
                <a:gd name="T90" fmla="*/ 13 w 44"/>
                <a:gd name="T91" fmla="*/ 40 h 66"/>
                <a:gd name="T92" fmla="*/ 13 w 44"/>
                <a:gd name="T93" fmla="*/ 66 h 66"/>
                <a:gd name="T94" fmla="*/ 0 w 44"/>
                <a:gd name="T9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4" h="66">
                  <a:moveTo>
                    <a:pt x="13" y="0"/>
                  </a:moveTo>
                  <a:lnTo>
                    <a:pt x="13" y="24"/>
                  </a:lnTo>
                  <a:lnTo>
                    <a:pt x="15" y="22"/>
                  </a:lnTo>
                  <a:lnTo>
                    <a:pt x="17" y="22"/>
                  </a:lnTo>
                  <a:lnTo>
                    <a:pt x="18" y="20"/>
                  </a:lnTo>
                  <a:lnTo>
                    <a:pt x="20" y="18"/>
                  </a:lnTo>
                  <a:lnTo>
                    <a:pt x="22" y="18"/>
                  </a:lnTo>
                  <a:lnTo>
                    <a:pt x="24" y="18"/>
                  </a:lnTo>
                  <a:lnTo>
                    <a:pt x="26" y="17"/>
                  </a:lnTo>
                  <a:lnTo>
                    <a:pt x="28" y="17"/>
                  </a:lnTo>
                  <a:lnTo>
                    <a:pt x="28" y="17"/>
                  </a:lnTo>
                  <a:lnTo>
                    <a:pt x="29" y="17"/>
                  </a:lnTo>
                  <a:lnTo>
                    <a:pt x="31" y="17"/>
                  </a:lnTo>
                  <a:lnTo>
                    <a:pt x="31" y="18"/>
                  </a:lnTo>
                  <a:lnTo>
                    <a:pt x="33" y="18"/>
                  </a:lnTo>
                  <a:lnTo>
                    <a:pt x="33" y="18"/>
                  </a:lnTo>
                  <a:lnTo>
                    <a:pt x="35" y="18"/>
                  </a:lnTo>
                  <a:lnTo>
                    <a:pt x="35" y="18"/>
                  </a:lnTo>
                  <a:lnTo>
                    <a:pt x="37" y="18"/>
                  </a:lnTo>
                  <a:lnTo>
                    <a:pt x="37" y="20"/>
                  </a:lnTo>
                  <a:lnTo>
                    <a:pt x="37" y="20"/>
                  </a:lnTo>
                  <a:lnTo>
                    <a:pt x="38" y="20"/>
                  </a:lnTo>
                  <a:lnTo>
                    <a:pt x="38" y="20"/>
                  </a:lnTo>
                  <a:lnTo>
                    <a:pt x="38" y="22"/>
                  </a:lnTo>
                  <a:lnTo>
                    <a:pt x="40" y="22"/>
                  </a:lnTo>
                  <a:lnTo>
                    <a:pt x="40" y="22"/>
                  </a:lnTo>
                  <a:lnTo>
                    <a:pt x="40" y="24"/>
                  </a:lnTo>
                  <a:lnTo>
                    <a:pt x="40" y="24"/>
                  </a:lnTo>
                  <a:lnTo>
                    <a:pt x="42" y="26"/>
                  </a:lnTo>
                  <a:lnTo>
                    <a:pt x="42" y="26"/>
                  </a:lnTo>
                  <a:lnTo>
                    <a:pt x="42" y="26"/>
                  </a:lnTo>
                  <a:lnTo>
                    <a:pt x="42" y="28"/>
                  </a:lnTo>
                  <a:lnTo>
                    <a:pt x="42" y="28"/>
                  </a:lnTo>
                  <a:lnTo>
                    <a:pt x="42" y="28"/>
                  </a:lnTo>
                  <a:lnTo>
                    <a:pt x="42" y="29"/>
                  </a:lnTo>
                  <a:lnTo>
                    <a:pt x="42" y="29"/>
                  </a:lnTo>
                  <a:lnTo>
                    <a:pt x="42" y="31"/>
                  </a:lnTo>
                  <a:lnTo>
                    <a:pt x="44" y="33"/>
                  </a:lnTo>
                  <a:lnTo>
                    <a:pt x="44" y="33"/>
                  </a:lnTo>
                  <a:lnTo>
                    <a:pt x="44" y="35"/>
                  </a:lnTo>
                  <a:lnTo>
                    <a:pt x="44" y="37"/>
                  </a:lnTo>
                  <a:lnTo>
                    <a:pt x="44" y="38"/>
                  </a:lnTo>
                  <a:lnTo>
                    <a:pt x="44" y="66"/>
                  </a:lnTo>
                  <a:lnTo>
                    <a:pt x="31" y="66"/>
                  </a:lnTo>
                  <a:lnTo>
                    <a:pt x="31" y="40"/>
                  </a:lnTo>
                  <a:lnTo>
                    <a:pt x="31" y="38"/>
                  </a:lnTo>
                  <a:lnTo>
                    <a:pt x="31" y="37"/>
                  </a:lnTo>
                  <a:lnTo>
                    <a:pt x="31" y="37"/>
                  </a:lnTo>
                  <a:lnTo>
                    <a:pt x="31" y="35"/>
                  </a:lnTo>
                  <a:lnTo>
                    <a:pt x="31" y="33"/>
                  </a:lnTo>
                  <a:lnTo>
                    <a:pt x="31" y="33"/>
                  </a:lnTo>
                  <a:lnTo>
                    <a:pt x="29" y="31"/>
                  </a:lnTo>
                  <a:lnTo>
                    <a:pt x="29" y="31"/>
                  </a:lnTo>
                  <a:lnTo>
                    <a:pt x="29" y="31"/>
                  </a:lnTo>
                  <a:lnTo>
                    <a:pt x="29" y="29"/>
                  </a:lnTo>
                  <a:lnTo>
                    <a:pt x="29" y="29"/>
                  </a:lnTo>
                  <a:lnTo>
                    <a:pt x="29" y="29"/>
                  </a:lnTo>
                  <a:lnTo>
                    <a:pt x="29" y="29"/>
                  </a:lnTo>
                  <a:lnTo>
                    <a:pt x="28" y="29"/>
                  </a:lnTo>
                  <a:lnTo>
                    <a:pt x="28" y="28"/>
                  </a:lnTo>
                  <a:lnTo>
                    <a:pt x="28" y="28"/>
                  </a:lnTo>
                  <a:lnTo>
                    <a:pt x="28" y="28"/>
                  </a:lnTo>
                  <a:lnTo>
                    <a:pt x="26" y="28"/>
                  </a:lnTo>
                  <a:lnTo>
                    <a:pt x="26" y="28"/>
                  </a:lnTo>
                  <a:lnTo>
                    <a:pt x="26" y="28"/>
                  </a:lnTo>
                  <a:lnTo>
                    <a:pt x="26" y="28"/>
                  </a:lnTo>
                  <a:lnTo>
                    <a:pt x="24" y="28"/>
                  </a:lnTo>
                  <a:lnTo>
                    <a:pt x="24" y="28"/>
                  </a:lnTo>
                  <a:lnTo>
                    <a:pt x="24" y="28"/>
                  </a:lnTo>
                  <a:lnTo>
                    <a:pt x="22" y="28"/>
                  </a:lnTo>
                  <a:lnTo>
                    <a:pt x="22" y="28"/>
                  </a:lnTo>
                  <a:lnTo>
                    <a:pt x="20" y="28"/>
                  </a:lnTo>
                  <a:lnTo>
                    <a:pt x="20" y="28"/>
                  </a:lnTo>
                  <a:lnTo>
                    <a:pt x="20" y="28"/>
                  </a:lnTo>
                  <a:lnTo>
                    <a:pt x="18" y="28"/>
                  </a:lnTo>
                  <a:lnTo>
                    <a:pt x="18" y="28"/>
                  </a:lnTo>
                  <a:lnTo>
                    <a:pt x="17" y="28"/>
                  </a:lnTo>
                  <a:lnTo>
                    <a:pt x="17" y="29"/>
                  </a:lnTo>
                  <a:lnTo>
                    <a:pt x="17" y="29"/>
                  </a:lnTo>
                  <a:lnTo>
                    <a:pt x="17" y="29"/>
                  </a:lnTo>
                  <a:lnTo>
                    <a:pt x="15" y="29"/>
                  </a:lnTo>
                  <a:lnTo>
                    <a:pt x="15" y="31"/>
                  </a:lnTo>
                  <a:lnTo>
                    <a:pt x="15" y="31"/>
                  </a:lnTo>
                  <a:lnTo>
                    <a:pt x="15" y="33"/>
                  </a:lnTo>
                  <a:lnTo>
                    <a:pt x="13" y="33"/>
                  </a:lnTo>
                  <a:lnTo>
                    <a:pt x="13" y="33"/>
                  </a:lnTo>
                  <a:lnTo>
                    <a:pt x="13" y="35"/>
                  </a:lnTo>
                  <a:lnTo>
                    <a:pt x="13" y="35"/>
                  </a:lnTo>
                  <a:lnTo>
                    <a:pt x="13" y="37"/>
                  </a:lnTo>
                  <a:lnTo>
                    <a:pt x="13" y="38"/>
                  </a:lnTo>
                  <a:lnTo>
                    <a:pt x="13" y="38"/>
                  </a:lnTo>
                  <a:lnTo>
                    <a:pt x="13" y="40"/>
                  </a:lnTo>
                  <a:lnTo>
                    <a:pt x="13" y="42"/>
                  </a:lnTo>
                  <a:lnTo>
                    <a:pt x="13" y="66"/>
                  </a:lnTo>
                  <a:lnTo>
                    <a:pt x="0" y="66"/>
                  </a:lnTo>
                  <a:lnTo>
                    <a:pt x="0"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43" name="Freeform 231">
              <a:extLst>
                <a:ext uri="{FF2B5EF4-FFF2-40B4-BE49-F238E27FC236}">
                  <a16:creationId xmlns:a16="http://schemas.microsoft.com/office/drawing/2014/main" id="{CB5994F1-CA2E-4AD4-B066-147F44DDBEFE}"/>
                </a:ext>
              </a:extLst>
            </p:cNvPr>
            <p:cNvSpPr>
              <a:spLocks noEditPoints="1"/>
            </p:cNvSpPr>
            <p:nvPr/>
          </p:nvSpPr>
          <p:spPr bwMode="auto">
            <a:xfrm>
              <a:off x="4049" y="2177"/>
              <a:ext cx="22" cy="24"/>
            </a:xfrm>
            <a:custGeom>
              <a:avLst/>
              <a:gdLst>
                <a:gd name="T0" fmla="*/ 2 w 43"/>
                <a:gd name="T1" fmla="*/ 11 h 49"/>
                <a:gd name="T2" fmla="*/ 5 w 43"/>
                <a:gd name="T3" fmla="*/ 5 h 49"/>
                <a:gd name="T4" fmla="*/ 11 w 43"/>
                <a:gd name="T5" fmla="*/ 1 h 49"/>
                <a:gd name="T6" fmla="*/ 16 w 43"/>
                <a:gd name="T7" fmla="*/ 0 h 49"/>
                <a:gd name="T8" fmla="*/ 25 w 43"/>
                <a:gd name="T9" fmla="*/ 0 h 49"/>
                <a:gd name="T10" fmla="*/ 31 w 43"/>
                <a:gd name="T11" fmla="*/ 1 h 49"/>
                <a:gd name="T12" fmla="*/ 36 w 43"/>
                <a:gd name="T13" fmla="*/ 3 h 49"/>
                <a:gd name="T14" fmla="*/ 38 w 43"/>
                <a:gd name="T15" fmla="*/ 5 h 49"/>
                <a:gd name="T16" fmla="*/ 40 w 43"/>
                <a:gd name="T17" fmla="*/ 9 h 49"/>
                <a:gd name="T18" fmla="*/ 42 w 43"/>
                <a:gd name="T19" fmla="*/ 14 h 49"/>
                <a:gd name="T20" fmla="*/ 42 w 43"/>
                <a:gd name="T21" fmla="*/ 34 h 49"/>
                <a:gd name="T22" fmla="*/ 42 w 43"/>
                <a:gd name="T23" fmla="*/ 40 h 49"/>
                <a:gd name="T24" fmla="*/ 42 w 43"/>
                <a:gd name="T25" fmla="*/ 43 h 49"/>
                <a:gd name="T26" fmla="*/ 43 w 43"/>
                <a:gd name="T27" fmla="*/ 45 h 49"/>
                <a:gd name="T28" fmla="*/ 31 w 43"/>
                <a:gd name="T29" fmla="*/ 49 h 49"/>
                <a:gd name="T30" fmla="*/ 31 w 43"/>
                <a:gd name="T31" fmla="*/ 47 h 49"/>
                <a:gd name="T32" fmla="*/ 31 w 43"/>
                <a:gd name="T33" fmla="*/ 45 h 49"/>
                <a:gd name="T34" fmla="*/ 31 w 43"/>
                <a:gd name="T35" fmla="*/ 43 h 49"/>
                <a:gd name="T36" fmla="*/ 29 w 43"/>
                <a:gd name="T37" fmla="*/ 43 h 49"/>
                <a:gd name="T38" fmla="*/ 27 w 43"/>
                <a:gd name="T39" fmla="*/ 47 h 49"/>
                <a:gd name="T40" fmla="*/ 24 w 43"/>
                <a:gd name="T41" fmla="*/ 49 h 49"/>
                <a:gd name="T42" fmla="*/ 20 w 43"/>
                <a:gd name="T43" fmla="*/ 49 h 49"/>
                <a:gd name="T44" fmla="*/ 14 w 43"/>
                <a:gd name="T45" fmla="*/ 49 h 49"/>
                <a:gd name="T46" fmla="*/ 9 w 43"/>
                <a:gd name="T47" fmla="*/ 49 h 49"/>
                <a:gd name="T48" fmla="*/ 4 w 43"/>
                <a:gd name="T49" fmla="*/ 45 h 49"/>
                <a:gd name="T50" fmla="*/ 0 w 43"/>
                <a:gd name="T51" fmla="*/ 41 h 49"/>
                <a:gd name="T52" fmla="*/ 0 w 43"/>
                <a:gd name="T53" fmla="*/ 36 h 49"/>
                <a:gd name="T54" fmla="*/ 0 w 43"/>
                <a:gd name="T55" fmla="*/ 32 h 49"/>
                <a:gd name="T56" fmla="*/ 2 w 43"/>
                <a:gd name="T57" fmla="*/ 29 h 49"/>
                <a:gd name="T58" fmla="*/ 4 w 43"/>
                <a:gd name="T59" fmla="*/ 25 h 49"/>
                <a:gd name="T60" fmla="*/ 7 w 43"/>
                <a:gd name="T61" fmla="*/ 23 h 49"/>
                <a:gd name="T62" fmla="*/ 11 w 43"/>
                <a:gd name="T63" fmla="*/ 21 h 49"/>
                <a:gd name="T64" fmla="*/ 16 w 43"/>
                <a:gd name="T65" fmla="*/ 21 h 49"/>
                <a:gd name="T66" fmla="*/ 24 w 43"/>
                <a:gd name="T67" fmla="*/ 20 h 49"/>
                <a:gd name="T68" fmla="*/ 29 w 43"/>
                <a:gd name="T69" fmla="*/ 18 h 49"/>
                <a:gd name="T70" fmla="*/ 29 w 43"/>
                <a:gd name="T71" fmla="*/ 14 h 49"/>
                <a:gd name="T72" fmla="*/ 27 w 43"/>
                <a:gd name="T73" fmla="*/ 12 h 49"/>
                <a:gd name="T74" fmla="*/ 25 w 43"/>
                <a:gd name="T75" fmla="*/ 11 h 49"/>
                <a:gd name="T76" fmla="*/ 22 w 43"/>
                <a:gd name="T77" fmla="*/ 11 h 49"/>
                <a:gd name="T78" fmla="*/ 18 w 43"/>
                <a:gd name="T79" fmla="*/ 11 h 49"/>
                <a:gd name="T80" fmla="*/ 16 w 43"/>
                <a:gd name="T81" fmla="*/ 11 h 49"/>
                <a:gd name="T82" fmla="*/ 14 w 43"/>
                <a:gd name="T83" fmla="*/ 12 h 49"/>
                <a:gd name="T84" fmla="*/ 13 w 43"/>
                <a:gd name="T85" fmla="*/ 14 h 49"/>
                <a:gd name="T86" fmla="*/ 27 w 43"/>
                <a:gd name="T87" fmla="*/ 27 h 49"/>
                <a:gd name="T88" fmla="*/ 24 w 43"/>
                <a:gd name="T89" fmla="*/ 27 h 49"/>
                <a:gd name="T90" fmla="*/ 18 w 43"/>
                <a:gd name="T91" fmla="*/ 29 h 49"/>
                <a:gd name="T92" fmla="*/ 16 w 43"/>
                <a:gd name="T93" fmla="*/ 29 h 49"/>
                <a:gd name="T94" fmla="*/ 13 w 43"/>
                <a:gd name="T95" fmla="*/ 31 h 49"/>
                <a:gd name="T96" fmla="*/ 13 w 43"/>
                <a:gd name="T97" fmla="*/ 32 h 49"/>
                <a:gd name="T98" fmla="*/ 13 w 43"/>
                <a:gd name="T99" fmla="*/ 36 h 49"/>
                <a:gd name="T100" fmla="*/ 13 w 43"/>
                <a:gd name="T101" fmla="*/ 38 h 49"/>
                <a:gd name="T102" fmla="*/ 14 w 43"/>
                <a:gd name="T103" fmla="*/ 40 h 49"/>
                <a:gd name="T104" fmla="*/ 18 w 43"/>
                <a:gd name="T105" fmla="*/ 41 h 49"/>
                <a:gd name="T106" fmla="*/ 20 w 43"/>
                <a:gd name="T107" fmla="*/ 41 h 49"/>
                <a:gd name="T108" fmla="*/ 24 w 43"/>
                <a:gd name="T109" fmla="*/ 40 h 49"/>
                <a:gd name="T110" fmla="*/ 27 w 43"/>
                <a:gd name="T111" fmla="*/ 38 h 49"/>
                <a:gd name="T112" fmla="*/ 27 w 43"/>
                <a:gd name="T113" fmla="*/ 36 h 49"/>
                <a:gd name="T114" fmla="*/ 29 w 43"/>
                <a:gd name="T115" fmla="*/ 34 h 49"/>
                <a:gd name="T116" fmla="*/ 29 w 43"/>
                <a:gd name="T11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 h="49">
                  <a:moveTo>
                    <a:pt x="13" y="16"/>
                  </a:moveTo>
                  <a:lnTo>
                    <a:pt x="0" y="14"/>
                  </a:lnTo>
                  <a:lnTo>
                    <a:pt x="2" y="12"/>
                  </a:lnTo>
                  <a:lnTo>
                    <a:pt x="2" y="11"/>
                  </a:lnTo>
                  <a:lnTo>
                    <a:pt x="2" y="9"/>
                  </a:lnTo>
                  <a:lnTo>
                    <a:pt x="4" y="7"/>
                  </a:lnTo>
                  <a:lnTo>
                    <a:pt x="4" y="7"/>
                  </a:lnTo>
                  <a:lnTo>
                    <a:pt x="5" y="5"/>
                  </a:lnTo>
                  <a:lnTo>
                    <a:pt x="5" y="5"/>
                  </a:lnTo>
                  <a:lnTo>
                    <a:pt x="7" y="3"/>
                  </a:lnTo>
                  <a:lnTo>
                    <a:pt x="9" y="3"/>
                  </a:lnTo>
                  <a:lnTo>
                    <a:pt x="11" y="1"/>
                  </a:lnTo>
                  <a:lnTo>
                    <a:pt x="11" y="1"/>
                  </a:lnTo>
                  <a:lnTo>
                    <a:pt x="13" y="1"/>
                  </a:lnTo>
                  <a:lnTo>
                    <a:pt x="14" y="1"/>
                  </a:lnTo>
                  <a:lnTo>
                    <a:pt x="16" y="0"/>
                  </a:lnTo>
                  <a:lnTo>
                    <a:pt x="20" y="0"/>
                  </a:lnTo>
                  <a:lnTo>
                    <a:pt x="22" y="0"/>
                  </a:lnTo>
                  <a:lnTo>
                    <a:pt x="24" y="0"/>
                  </a:lnTo>
                  <a:lnTo>
                    <a:pt x="25" y="0"/>
                  </a:lnTo>
                  <a:lnTo>
                    <a:pt x="27" y="0"/>
                  </a:lnTo>
                  <a:lnTo>
                    <a:pt x="29" y="1"/>
                  </a:lnTo>
                  <a:lnTo>
                    <a:pt x="31" y="1"/>
                  </a:lnTo>
                  <a:lnTo>
                    <a:pt x="31" y="1"/>
                  </a:lnTo>
                  <a:lnTo>
                    <a:pt x="33" y="1"/>
                  </a:lnTo>
                  <a:lnTo>
                    <a:pt x="34" y="1"/>
                  </a:lnTo>
                  <a:lnTo>
                    <a:pt x="34" y="3"/>
                  </a:lnTo>
                  <a:lnTo>
                    <a:pt x="36" y="3"/>
                  </a:lnTo>
                  <a:lnTo>
                    <a:pt x="36" y="3"/>
                  </a:lnTo>
                  <a:lnTo>
                    <a:pt x="36" y="5"/>
                  </a:lnTo>
                  <a:lnTo>
                    <a:pt x="38" y="5"/>
                  </a:lnTo>
                  <a:lnTo>
                    <a:pt x="38" y="5"/>
                  </a:lnTo>
                  <a:lnTo>
                    <a:pt x="38" y="7"/>
                  </a:lnTo>
                  <a:lnTo>
                    <a:pt x="40" y="7"/>
                  </a:lnTo>
                  <a:lnTo>
                    <a:pt x="40" y="9"/>
                  </a:lnTo>
                  <a:lnTo>
                    <a:pt x="40" y="9"/>
                  </a:lnTo>
                  <a:lnTo>
                    <a:pt x="40" y="11"/>
                  </a:lnTo>
                  <a:lnTo>
                    <a:pt x="40" y="12"/>
                  </a:lnTo>
                  <a:lnTo>
                    <a:pt x="42" y="12"/>
                  </a:lnTo>
                  <a:lnTo>
                    <a:pt x="42" y="14"/>
                  </a:lnTo>
                  <a:lnTo>
                    <a:pt x="42" y="16"/>
                  </a:lnTo>
                  <a:lnTo>
                    <a:pt x="42" y="18"/>
                  </a:lnTo>
                  <a:lnTo>
                    <a:pt x="42" y="32"/>
                  </a:lnTo>
                  <a:lnTo>
                    <a:pt x="42" y="34"/>
                  </a:lnTo>
                  <a:lnTo>
                    <a:pt x="42" y="36"/>
                  </a:lnTo>
                  <a:lnTo>
                    <a:pt x="42" y="38"/>
                  </a:lnTo>
                  <a:lnTo>
                    <a:pt x="42" y="38"/>
                  </a:lnTo>
                  <a:lnTo>
                    <a:pt x="42" y="40"/>
                  </a:lnTo>
                  <a:lnTo>
                    <a:pt x="42" y="40"/>
                  </a:lnTo>
                  <a:lnTo>
                    <a:pt x="42" y="41"/>
                  </a:lnTo>
                  <a:lnTo>
                    <a:pt x="42" y="41"/>
                  </a:lnTo>
                  <a:lnTo>
                    <a:pt x="42" y="43"/>
                  </a:lnTo>
                  <a:lnTo>
                    <a:pt x="42" y="43"/>
                  </a:lnTo>
                  <a:lnTo>
                    <a:pt x="42" y="45"/>
                  </a:lnTo>
                  <a:lnTo>
                    <a:pt x="42" y="45"/>
                  </a:lnTo>
                  <a:lnTo>
                    <a:pt x="43" y="45"/>
                  </a:lnTo>
                  <a:lnTo>
                    <a:pt x="43" y="47"/>
                  </a:lnTo>
                  <a:lnTo>
                    <a:pt x="43" y="47"/>
                  </a:lnTo>
                  <a:lnTo>
                    <a:pt x="43" y="49"/>
                  </a:lnTo>
                  <a:lnTo>
                    <a:pt x="31" y="49"/>
                  </a:lnTo>
                  <a:lnTo>
                    <a:pt x="31" y="49"/>
                  </a:lnTo>
                  <a:lnTo>
                    <a:pt x="31" y="47"/>
                  </a:lnTo>
                  <a:lnTo>
                    <a:pt x="31" y="47"/>
                  </a:lnTo>
                  <a:lnTo>
                    <a:pt x="31" y="47"/>
                  </a:lnTo>
                  <a:lnTo>
                    <a:pt x="31" y="47"/>
                  </a:lnTo>
                  <a:lnTo>
                    <a:pt x="31" y="45"/>
                  </a:lnTo>
                  <a:lnTo>
                    <a:pt x="31" y="45"/>
                  </a:lnTo>
                  <a:lnTo>
                    <a:pt x="31" y="45"/>
                  </a:lnTo>
                  <a:lnTo>
                    <a:pt x="31" y="45"/>
                  </a:lnTo>
                  <a:lnTo>
                    <a:pt x="31" y="45"/>
                  </a:lnTo>
                  <a:lnTo>
                    <a:pt x="31" y="43"/>
                  </a:lnTo>
                  <a:lnTo>
                    <a:pt x="31" y="43"/>
                  </a:lnTo>
                  <a:lnTo>
                    <a:pt x="31" y="43"/>
                  </a:lnTo>
                  <a:lnTo>
                    <a:pt x="29" y="43"/>
                  </a:lnTo>
                  <a:lnTo>
                    <a:pt x="29" y="43"/>
                  </a:lnTo>
                  <a:lnTo>
                    <a:pt x="29" y="43"/>
                  </a:lnTo>
                  <a:lnTo>
                    <a:pt x="29" y="43"/>
                  </a:lnTo>
                  <a:lnTo>
                    <a:pt x="29" y="45"/>
                  </a:lnTo>
                  <a:lnTo>
                    <a:pt x="27" y="45"/>
                  </a:lnTo>
                  <a:lnTo>
                    <a:pt x="27" y="47"/>
                  </a:lnTo>
                  <a:lnTo>
                    <a:pt x="25" y="47"/>
                  </a:lnTo>
                  <a:lnTo>
                    <a:pt x="25" y="47"/>
                  </a:lnTo>
                  <a:lnTo>
                    <a:pt x="24" y="47"/>
                  </a:lnTo>
                  <a:lnTo>
                    <a:pt x="24" y="49"/>
                  </a:lnTo>
                  <a:lnTo>
                    <a:pt x="22" y="49"/>
                  </a:lnTo>
                  <a:lnTo>
                    <a:pt x="22" y="49"/>
                  </a:lnTo>
                  <a:lnTo>
                    <a:pt x="20" y="49"/>
                  </a:lnTo>
                  <a:lnTo>
                    <a:pt x="20" y="49"/>
                  </a:lnTo>
                  <a:lnTo>
                    <a:pt x="18" y="49"/>
                  </a:lnTo>
                  <a:lnTo>
                    <a:pt x="18" y="49"/>
                  </a:lnTo>
                  <a:lnTo>
                    <a:pt x="16" y="49"/>
                  </a:lnTo>
                  <a:lnTo>
                    <a:pt x="14" y="49"/>
                  </a:lnTo>
                  <a:lnTo>
                    <a:pt x="13" y="49"/>
                  </a:lnTo>
                  <a:lnTo>
                    <a:pt x="13" y="49"/>
                  </a:lnTo>
                  <a:lnTo>
                    <a:pt x="11" y="49"/>
                  </a:lnTo>
                  <a:lnTo>
                    <a:pt x="9" y="49"/>
                  </a:lnTo>
                  <a:lnTo>
                    <a:pt x="7" y="49"/>
                  </a:lnTo>
                  <a:lnTo>
                    <a:pt x="5" y="47"/>
                  </a:lnTo>
                  <a:lnTo>
                    <a:pt x="5" y="47"/>
                  </a:lnTo>
                  <a:lnTo>
                    <a:pt x="4" y="45"/>
                  </a:lnTo>
                  <a:lnTo>
                    <a:pt x="4" y="45"/>
                  </a:lnTo>
                  <a:lnTo>
                    <a:pt x="2" y="43"/>
                  </a:lnTo>
                  <a:lnTo>
                    <a:pt x="2" y="41"/>
                  </a:lnTo>
                  <a:lnTo>
                    <a:pt x="0" y="41"/>
                  </a:lnTo>
                  <a:lnTo>
                    <a:pt x="0" y="40"/>
                  </a:lnTo>
                  <a:lnTo>
                    <a:pt x="0" y="38"/>
                  </a:lnTo>
                  <a:lnTo>
                    <a:pt x="0" y="38"/>
                  </a:lnTo>
                  <a:lnTo>
                    <a:pt x="0" y="36"/>
                  </a:lnTo>
                  <a:lnTo>
                    <a:pt x="0" y="34"/>
                  </a:lnTo>
                  <a:lnTo>
                    <a:pt x="0" y="34"/>
                  </a:lnTo>
                  <a:lnTo>
                    <a:pt x="0" y="32"/>
                  </a:lnTo>
                  <a:lnTo>
                    <a:pt x="0" y="32"/>
                  </a:lnTo>
                  <a:lnTo>
                    <a:pt x="0" y="31"/>
                  </a:lnTo>
                  <a:lnTo>
                    <a:pt x="0" y="31"/>
                  </a:lnTo>
                  <a:lnTo>
                    <a:pt x="2" y="29"/>
                  </a:lnTo>
                  <a:lnTo>
                    <a:pt x="2" y="29"/>
                  </a:lnTo>
                  <a:lnTo>
                    <a:pt x="2" y="27"/>
                  </a:lnTo>
                  <a:lnTo>
                    <a:pt x="2" y="27"/>
                  </a:lnTo>
                  <a:lnTo>
                    <a:pt x="4" y="27"/>
                  </a:lnTo>
                  <a:lnTo>
                    <a:pt x="4" y="25"/>
                  </a:lnTo>
                  <a:lnTo>
                    <a:pt x="4" y="25"/>
                  </a:lnTo>
                  <a:lnTo>
                    <a:pt x="5" y="25"/>
                  </a:lnTo>
                  <a:lnTo>
                    <a:pt x="5" y="23"/>
                  </a:lnTo>
                  <a:lnTo>
                    <a:pt x="7" y="23"/>
                  </a:lnTo>
                  <a:lnTo>
                    <a:pt x="7" y="23"/>
                  </a:lnTo>
                  <a:lnTo>
                    <a:pt x="9" y="23"/>
                  </a:lnTo>
                  <a:lnTo>
                    <a:pt x="9" y="23"/>
                  </a:lnTo>
                  <a:lnTo>
                    <a:pt x="11" y="21"/>
                  </a:lnTo>
                  <a:lnTo>
                    <a:pt x="13" y="21"/>
                  </a:lnTo>
                  <a:lnTo>
                    <a:pt x="14" y="21"/>
                  </a:lnTo>
                  <a:lnTo>
                    <a:pt x="14" y="21"/>
                  </a:lnTo>
                  <a:lnTo>
                    <a:pt x="16" y="21"/>
                  </a:lnTo>
                  <a:lnTo>
                    <a:pt x="18" y="20"/>
                  </a:lnTo>
                  <a:lnTo>
                    <a:pt x="20" y="20"/>
                  </a:lnTo>
                  <a:lnTo>
                    <a:pt x="22" y="20"/>
                  </a:lnTo>
                  <a:lnTo>
                    <a:pt x="24" y="20"/>
                  </a:lnTo>
                  <a:lnTo>
                    <a:pt x="25" y="20"/>
                  </a:lnTo>
                  <a:lnTo>
                    <a:pt x="27" y="18"/>
                  </a:lnTo>
                  <a:lnTo>
                    <a:pt x="27" y="18"/>
                  </a:lnTo>
                  <a:lnTo>
                    <a:pt x="29" y="18"/>
                  </a:lnTo>
                  <a:lnTo>
                    <a:pt x="29" y="16"/>
                  </a:lnTo>
                  <a:lnTo>
                    <a:pt x="29" y="16"/>
                  </a:lnTo>
                  <a:lnTo>
                    <a:pt x="29" y="14"/>
                  </a:lnTo>
                  <a:lnTo>
                    <a:pt x="29" y="14"/>
                  </a:lnTo>
                  <a:lnTo>
                    <a:pt x="29" y="14"/>
                  </a:lnTo>
                  <a:lnTo>
                    <a:pt x="29" y="12"/>
                  </a:lnTo>
                  <a:lnTo>
                    <a:pt x="27" y="12"/>
                  </a:lnTo>
                  <a:lnTo>
                    <a:pt x="27" y="12"/>
                  </a:lnTo>
                  <a:lnTo>
                    <a:pt x="27" y="11"/>
                  </a:lnTo>
                  <a:lnTo>
                    <a:pt x="27" y="11"/>
                  </a:lnTo>
                  <a:lnTo>
                    <a:pt x="25" y="11"/>
                  </a:lnTo>
                  <a:lnTo>
                    <a:pt x="25" y="11"/>
                  </a:lnTo>
                  <a:lnTo>
                    <a:pt x="25" y="11"/>
                  </a:lnTo>
                  <a:lnTo>
                    <a:pt x="24" y="11"/>
                  </a:lnTo>
                  <a:lnTo>
                    <a:pt x="22" y="11"/>
                  </a:lnTo>
                  <a:lnTo>
                    <a:pt x="22" y="11"/>
                  </a:lnTo>
                  <a:lnTo>
                    <a:pt x="20" y="11"/>
                  </a:lnTo>
                  <a:lnTo>
                    <a:pt x="20" y="11"/>
                  </a:lnTo>
                  <a:lnTo>
                    <a:pt x="18" y="11"/>
                  </a:lnTo>
                  <a:lnTo>
                    <a:pt x="18" y="11"/>
                  </a:lnTo>
                  <a:lnTo>
                    <a:pt x="18" y="11"/>
                  </a:lnTo>
                  <a:lnTo>
                    <a:pt x="16" y="11"/>
                  </a:lnTo>
                  <a:lnTo>
                    <a:pt x="16" y="11"/>
                  </a:lnTo>
                  <a:lnTo>
                    <a:pt x="16" y="11"/>
                  </a:lnTo>
                  <a:lnTo>
                    <a:pt x="14" y="11"/>
                  </a:lnTo>
                  <a:lnTo>
                    <a:pt x="14" y="11"/>
                  </a:lnTo>
                  <a:lnTo>
                    <a:pt x="14" y="12"/>
                  </a:lnTo>
                  <a:lnTo>
                    <a:pt x="14" y="12"/>
                  </a:lnTo>
                  <a:lnTo>
                    <a:pt x="13" y="12"/>
                  </a:lnTo>
                  <a:lnTo>
                    <a:pt x="13" y="14"/>
                  </a:lnTo>
                  <a:lnTo>
                    <a:pt x="13" y="14"/>
                  </a:lnTo>
                  <a:lnTo>
                    <a:pt x="13" y="14"/>
                  </a:lnTo>
                  <a:lnTo>
                    <a:pt x="13" y="16"/>
                  </a:lnTo>
                  <a:close/>
                  <a:moveTo>
                    <a:pt x="29" y="25"/>
                  </a:moveTo>
                  <a:lnTo>
                    <a:pt x="29" y="27"/>
                  </a:lnTo>
                  <a:lnTo>
                    <a:pt x="27" y="27"/>
                  </a:lnTo>
                  <a:lnTo>
                    <a:pt x="27" y="27"/>
                  </a:lnTo>
                  <a:lnTo>
                    <a:pt x="25" y="27"/>
                  </a:lnTo>
                  <a:lnTo>
                    <a:pt x="25" y="27"/>
                  </a:lnTo>
                  <a:lnTo>
                    <a:pt x="24" y="27"/>
                  </a:lnTo>
                  <a:lnTo>
                    <a:pt x="22" y="27"/>
                  </a:lnTo>
                  <a:lnTo>
                    <a:pt x="22" y="27"/>
                  </a:lnTo>
                  <a:lnTo>
                    <a:pt x="20" y="29"/>
                  </a:lnTo>
                  <a:lnTo>
                    <a:pt x="18" y="29"/>
                  </a:lnTo>
                  <a:lnTo>
                    <a:pt x="18" y="29"/>
                  </a:lnTo>
                  <a:lnTo>
                    <a:pt x="16" y="29"/>
                  </a:lnTo>
                  <a:lnTo>
                    <a:pt x="16" y="29"/>
                  </a:lnTo>
                  <a:lnTo>
                    <a:pt x="16" y="29"/>
                  </a:lnTo>
                  <a:lnTo>
                    <a:pt x="14" y="29"/>
                  </a:lnTo>
                  <a:lnTo>
                    <a:pt x="14" y="31"/>
                  </a:lnTo>
                  <a:lnTo>
                    <a:pt x="14" y="31"/>
                  </a:lnTo>
                  <a:lnTo>
                    <a:pt x="13" y="31"/>
                  </a:lnTo>
                  <a:lnTo>
                    <a:pt x="13" y="31"/>
                  </a:lnTo>
                  <a:lnTo>
                    <a:pt x="13" y="32"/>
                  </a:lnTo>
                  <a:lnTo>
                    <a:pt x="13" y="32"/>
                  </a:lnTo>
                  <a:lnTo>
                    <a:pt x="13" y="32"/>
                  </a:lnTo>
                  <a:lnTo>
                    <a:pt x="13" y="34"/>
                  </a:lnTo>
                  <a:lnTo>
                    <a:pt x="13" y="34"/>
                  </a:lnTo>
                  <a:lnTo>
                    <a:pt x="13" y="34"/>
                  </a:lnTo>
                  <a:lnTo>
                    <a:pt x="13" y="36"/>
                  </a:lnTo>
                  <a:lnTo>
                    <a:pt x="13" y="36"/>
                  </a:lnTo>
                  <a:lnTo>
                    <a:pt x="13" y="36"/>
                  </a:lnTo>
                  <a:lnTo>
                    <a:pt x="13" y="38"/>
                  </a:lnTo>
                  <a:lnTo>
                    <a:pt x="13" y="38"/>
                  </a:lnTo>
                  <a:lnTo>
                    <a:pt x="13" y="38"/>
                  </a:lnTo>
                  <a:lnTo>
                    <a:pt x="14" y="40"/>
                  </a:lnTo>
                  <a:lnTo>
                    <a:pt x="14" y="40"/>
                  </a:lnTo>
                  <a:lnTo>
                    <a:pt x="14" y="40"/>
                  </a:lnTo>
                  <a:lnTo>
                    <a:pt x="16" y="40"/>
                  </a:lnTo>
                  <a:lnTo>
                    <a:pt x="16" y="40"/>
                  </a:lnTo>
                  <a:lnTo>
                    <a:pt x="16" y="40"/>
                  </a:lnTo>
                  <a:lnTo>
                    <a:pt x="18" y="41"/>
                  </a:lnTo>
                  <a:lnTo>
                    <a:pt x="18" y="41"/>
                  </a:lnTo>
                  <a:lnTo>
                    <a:pt x="18" y="41"/>
                  </a:lnTo>
                  <a:lnTo>
                    <a:pt x="20" y="41"/>
                  </a:lnTo>
                  <a:lnTo>
                    <a:pt x="20" y="41"/>
                  </a:lnTo>
                  <a:lnTo>
                    <a:pt x="22" y="40"/>
                  </a:lnTo>
                  <a:lnTo>
                    <a:pt x="22" y="40"/>
                  </a:lnTo>
                  <a:lnTo>
                    <a:pt x="24" y="40"/>
                  </a:lnTo>
                  <a:lnTo>
                    <a:pt x="24" y="40"/>
                  </a:lnTo>
                  <a:lnTo>
                    <a:pt x="25" y="40"/>
                  </a:lnTo>
                  <a:lnTo>
                    <a:pt x="25" y="38"/>
                  </a:lnTo>
                  <a:lnTo>
                    <a:pt x="25" y="38"/>
                  </a:lnTo>
                  <a:lnTo>
                    <a:pt x="27" y="38"/>
                  </a:lnTo>
                  <a:lnTo>
                    <a:pt x="27" y="38"/>
                  </a:lnTo>
                  <a:lnTo>
                    <a:pt x="27" y="36"/>
                  </a:lnTo>
                  <a:lnTo>
                    <a:pt x="27" y="36"/>
                  </a:lnTo>
                  <a:lnTo>
                    <a:pt x="27" y="36"/>
                  </a:lnTo>
                  <a:lnTo>
                    <a:pt x="29" y="34"/>
                  </a:lnTo>
                  <a:lnTo>
                    <a:pt x="29" y="34"/>
                  </a:lnTo>
                  <a:lnTo>
                    <a:pt x="29" y="34"/>
                  </a:lnTo>
                  <a:lnTo>
                    <a:pt x="29" y="34"/>
                  </a:lnTo>
                  <a:lnTo>
                    <a:pt x="29" y="32"/>
                  </a:lnTo>
                  <a:lnTo>
                    <a:pt x="29" y="32"/>
                  </a:lnTo>
                  <a:lnTo>
                    <a:pt x="29" y="31"/>
                  </a:lnTo>
                  <a:lnTo>
                    <a:pt x="29" y="31"/>
                  </a:lnTo>
                  <a:lnTo>
                    <a:pt x="29" y="29"/>
                  </a:lnTo>
                  <a:lnTo>
                    <a:pt x="29" y="29"/>
                  </a:lnTo>
                  <a:lnTo>
                    <a:pt x="29"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44" name="Freeform 232">
              <a:extLst>
                <a:ext uri="{FF2B5EF4-FFF2-40B4-BE49-F238E27FC236}">
                  <a16:creationId xmlns:a16="http://schemas.microsoft.com/office/drawing/2014/main" id="{0C5E9F0C-BE8B-40DD-9A09-913C7A0387B1}"/>
                </a:ext>
              </a:extLst>
            </p:cNvPr>
            <p:cNvSpPr>
              <a:spLocks/>
            </p:cNvSpPr>
            <p:nvPr/>
          </p:nvSpPr>
          <p:spPr bwMode="auto">
            <a:xfrm>
              <a:off x="4075" y="2177"/>
              <a:ext cx="22" cy="24"/>
            </a:xfrm>
            <a:custGeom>
              <a:avLst/>
              <a:gdLst>
                <a:gd name="T0" fmla="*/ 30 w 43"/>
                <a:gd name="T1" fmla="*/ 49 h 49"/>
                <a:gd name="T2" fmla="*/ 30 w 43"/>
                <a:gd name="T3" fmla="*/ 23 h 49"/>
                <a:gd name="T4" fmla="*/ 30 w 43"/>
                <a:gd name="T5" fmla="*/ 20 h 49"/>
                <a:gd name="T6" fmla="*/ 30 w 43"/>
                <a:gd name="T7" fmla="*/ 18 h 49"/>
                <a:gd name="T8" fmla="*/ 30 w 43"/>
                <a:gd name="T9" fmla="*/ 16 h 49"/>
                <a:gd name="T10" fmla="*/ 30 w 43"/>
                <a:gd name="T11" fmla="*/ 14 h 49"/>
                <a:gd name="T12" fmla="*/ 29 w 43"/>
                <a:gd name="T13" fmla="*/ 12 h 49"/>
                <a:gd name="T14" fmla="*/ 29 w 43"/>
                <a:gd name="T15" fmla="*/ 12 h 49"/>
                <a:gd name="T16" fmla="*/ 29 w 43"/>
                <a:gd name="T17" fmla="*/ 11 h 49"/>
                <a:gd name="T18" fmla="*/ 27 w 43"/>
                <a:gd name="T19" fmla="*/ 11 h 49"/>
                <a:gd name="T20" fmla="*/ 25 w 43"/>
                <a:gd name="T21" fmla="*/ 11 h 49"/>
                <a:gd name="T22" fmla="*/ 25 w 43"/>
                <a:gd name="T23" fmla="*/ 11 h 49"/>
                <a:gd name="T24" fmla="*/ 23 w 43"/>
                <a:gd name="T25" fmla="*/ 11 h 49"/>
                <a:gd name="T26" fmla="*/ 21 w 43"/>
                <a:gd name="T27" fmla="*/ 11 h 49"/>
                <a:gd name="T28" fmla="*/ 21 w 43"/>
                <a:gd name="T29" fmla="*/ 11 h 49"/>
                <a:gd name="T30" fmla="*/ 20 w 43"/>
                <a:gd name="T31" fmla="*/ 11 h 49"/>
                <a:gd name="T32" fmla="*/ 18 w 43"/>
                <a:gd name="T33" fmla="*/ 11 h 49"/>
                <a:gd name="T34" fmla="*/ 16 w 43"/>
                <a:gd name="T35" fmla="*/ 12 h 49"/>
                <a:gd name="T36" fmla="*/ 16 w 43"/>
                <a:gd name="T37" fmla="*/ 12 h 49"/>
                <a:gd name="T38" fmla="*/ 14 w 43"/>
                <a:gd name="T39" fmla="*/ 14 h 49"/>
                <a:gd name="T40" fmla="*/ 14 w 43"/>
                <a:gd name="T41" fmla="*/ 16 h 49"/>
                <a:gd name="T42" fmla="*/ 14 w 43"/>
                <a:gd name="T43" fmla="*/ 18 h 49"/>
                <a:gd name="T44" fmla="*/ 12 w 43"/>
                <a:gd name="T45" fmla="*/ 20 h 49"/>
                <a:gd name="T46" fmla="*/ 12 w 43"/>
                <a:gd name="T47" fmla="*/ 21 h 49"/>
                <a:gd name="T48" fmla="*/ 12 w 43"/>
                <a:gd name="T49" fmla="*/ 25 h 49"/>
                <a:gd name="T50" fmla="*/ 12 w 43"/>
                <a:gd name="T51" fmla="*/ 49 h 49"/>
                <a:gd name="T52" fmla="*/ 0 w 43"/>
                <a:gd name="T53" fmla="*/ 1 h 49"/>
                <a:gd name="T54" fmla="*/ 12 w 43"/>
                <a:gd name="T55" fmla="*/ 9 h 49"/>
                <a:gd name="T56" fmla="*/ 16 w 43"/>
                <a:gd name="T57" fmla="*/ 5 h 49"/>
                <a:gd name="T58" fmla="*/ 20 w 43"/>
                <a:gd name="T59" fmla="*/ 1 h 49"/>
                <a:gd name="T60" fmla="*/ 23 w 43"/>
                <a:gd name="T61" fmla="*/ 1 h 49"/>
                <a:gd name="T62" fmla="*/ 27 w 43"/>
                <a:gd name="T63" fmla="*/ 0 h 49"/>
                <a:gd name="T64" fmla="*/ 29 w 43"/>
                <a:gd name="T65" fmla="*/ 0 h 49"/>
                <a:gd name="T66" fmla="*/ 30 w 43"/>
                <a:gd name="T67" fmla="*/ 1 h 49"/>
                <a:gd name="T68" fmla="*/ 32 w 43"/>
                <a:gd name="T69" fmla="*/ 1 h 49"/>
                <a:gd name="T70" fmla="*/ 34 w 43"/>
                <a:gd name="T71" fmla="*/ 1 h 49"/>
                <a:gd name="T72" fmla="*/ 36 w 43"/>
                <a:gd name="T73" fmla="*/ 3 h 49"/>
                <a:gd name="T74" fmla="*/ 38 w 43"/>
                <a:gd name="T75" fmla="*/ 3 h 49"/>
                <a:gd name="T76" fmla="*/ 39 w 43"/>
                <a:gd name="T77" fmla="*/ 5 h 49"/>
                <a:gd name="T78" fmla="*/ 39 w 43"/>
                <a:gd name="T79" fmla="*/ 5 h 49"/>
                <a:gd name="T80" fmla="*/ 41 w 43"/>
                <a:gd name="T81" fmla="*/ 7 h 49"/>
                <a:gd name="T82" fmla="*/ 41 w 43"/>
                <a:gd name="T83" fmla="*/ 9 h 49"/>
                <a:gd name="T84" fmla="*/ 41 w 43"/>
                <a:gd name="T85" fmla="*/ 9 h 49"/>
                <a:gd name="T86" fmla="*/ 43 w 43"/>
                <a:gd name="T87" fmla="*/ 11 h 49"/>
                <a:gd name="T88" fmla="*/ 43 w 43"/>
                <a:gd name="T89" fmla="*/ 12 h 49"/>
                <a:gd name="T90" fmla="*/ 43 w 43"/>
                <a:gd name="T91" fmla="*/ 14 h 49"/>
                <a:gd name="T92" fmla="*/ 43 w 43"/>
                <a:gd name="T93" fmla="*/ 16 h 49"/>
                <a:gd name="T94" fmla="*/ 43 w 43"/>
                <a:gd name="T95"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49">
                  <a:moveTo>
                    <a:pt x="43" y="49"/>
                  </a:moveTo>
                  <a:lnTo>
                    <a:pt x="30" y="49"/>
                  </a:lnTo>
                  <a:lnTo>
                    <a:pt x="30" y="25"/>
                  </a:lnTo>
                  <a:lnTo>
                    <a:pt x="30" y="23"/>
                  </a:lnTo>
                  <a:lnTo>
                    <a:pt x="30" y="21"/>
                  </a:lnTo>
                  <a:lnTo>
                    <a:pt x="30" y="20"/>
                  </a:lnTo>
                  <a:lnTo>
                    <a:pt x="30" y="18"/>
                  </a:lnTo>
                  <a:lnTo>
                    <a:pt x="30" y="18"/>
                  </a:lnTo>
                  <a:lnTo>
                    <a:pt x="30" y="16"/>
                  </a:lnTo>
                  <a:lnTo>
                    <a:pt x="30" y="16"/>
                  </a:lnTo>
                  <a:lnTo>
                    <a:pt x="30" y="14"/>
                  </a:lnTo>
                  <a:lnTo>
                    <a:pt x="30" y="14"/>
                  </a:lnTo>
                  <a:lnTo>
                    <a:pt x="29" y="14"/>
                  </a:lnTo>
                  <a:lnTo>
                    <a:pt x="29" y="12"/>
                  </a:lnTo>
                  <a:lnTo>
                    <a:pt x="29" y="12"/>
                  </a:lnTo>
                  <a:lnTo>
                    <a:pt x="29" y="12"/>
                  </a:lnTo>
                  <a:lnTo>
                    <a:pt x="29" y="12"/>
                  </a:lnTo>
                  <a:lnTo>
                    <a:pt x="29" y="11"/>
                  </a:lnTo>
                  <a:lnTo>
                    <a:pt x="27" y="11"/>
                  </a:lnTo>
                  <a:lnTo>
                    <a:pt x="27" y="11"/>
                  </a:lnTo>
                  <a:lnTo>
                    <a:pt x="27" y="11"/>
                  </a:lnTo>
                  <a:lnTo>
                    <a:pt x="25" y="11"/>
                  </a:lnTo>
                  <a:lnTo>
                    <a:pt x="25" y="11"/>
                  </a:lnTo>
                  <a:lnTo>
                    <a:pt x="25" y="11"/>
                  </a:lnTo>
                  <a:lnTo>
                    <a:pt x="25" y="11"/>
                  </a:lnTo>
                  <a:lnTo>
                    <a:pt x="23" y="11"/>
                  </a:lnTo>
                  <a:lnTo>
                    <a:pt x="23" y="11"/>
                  </a:lnTo>
                  <a:lnTo>
                    <a:pt x="21" y="11"/>
                  </a:lnTo>
                  <a:lnTo>
                    <a:pt x="21" y="11"/>
                  </a:lnTo>
                  <a:lnTo>
                    <a:pt x="21" y="11"/>
                  </a:lnTo>
                  <a:lnTo>
                    <a:pt x="20" y="11"/>
                  </a:lnTo>
                  <a:lnTo>
                    <a:pt x="20" y="11"/>
                  </a:lnTo>
                  <a:lnTo>
                    <a:pt x="18" y="11"/>
                  </a:lnTo>
                  <a:lnTo>
                    <a:pt x="18" y="11"/>
                  </a:lnTo>
                  <a:lnTo>
                    <a:pt x="18" y="12"/>
                  </a:lnTo>
                  <a:lnTo>
                    <a:pt x="16" y="12"/>
                  </a:lnTo>
                  <a:lnTo>
                    <a:pt x="16" y="12"/>
                  </a:lnTo>
                  <a:lnTo>
                    <a:pt x="16" y="12"/>
                  </a:lnTo>
                  <a:lnTo>
                    <a:pt x="16" y="14"/>
                  </a:lnTo>
                  <a:lnTo>
                    <a:pt x="14" y="14"/>
                  </a:lnTo>
                  <a:lnTo>
                    <a:pt x="14" y="14"/>
                  </a:lnTo>
                  <a:lnTo>
                    <a:pt x="14" y="16"/>
                  </a:lnTo>
                  <a:lnTo>
                    <a:pt x="14" y="16"/>
                  </a:lnTo>
                  <a:lnTo>
                    <a:pt x="14" y="18"/>
                  </a:lnTo>
                  <a:lnTo>
                    <a:pt x="14" y="18"/>
                  </a:lnTo>
                  <a:lnTo>
                    <a:pt x="12" y="20"/>
                  </a:lnTo>
                  <a:lnTo>
                    <a:pt x="12" y="20"/>
                  </a:lnTo>
                  <a:lnTo>
                    <a:pt x="12" y="21"/>
                  </a:lnTo>
                  <a:lnTo>
                    <a:pt x="12" y="23"/>
                  </a:lnTo>
                  <a:lnTo>
                    <a:pt x="12" y="25"/>
                  </a:lnTo>
                  <a:lnTo>
                    <a:pt x="12" y="27"/>
                  </a:lnTo>
                  <a:lnTo>
                    <a:pt x="12" y="49"/>
                  </a:lnTo>
                  <a:lnTo>
                    <a:pt x="0" y="49"/>
                  </a:lnTo>
                  <a:lnTo>
                    <a:pt x="0" y="1"/>
                  </a:lnTo>
                  <a:lnTo>
                    <a:pt x="12" y="1"/>
                  </a:lnTo>
                  <a:lnTo>
                    <a:pt x="12" y="9"/>
                  </a:lnTo>
                  <a:lnTo>
                    <a:pt x="14" y="7"/>
                  </a:lnTo>
                  <a:lnTo>
                    <a:pt x="16" y="5"/>
                  </a:lnTo>
                  <a:lnTo>
                    <a:pt x="18" y="3"/>
                  </a:lnTo>
                  <a:lnTo>
                    <a:pt x="20" y="1"/>
                  </a:lnTo>
                  <a:lnTo>
                    <a:pt x="21" y="1"/>
                  </a:lnTo>
                  <a:lnTo>
                    <a:pt x="23" y="1"/>
                  </a:lnTo>
                  <a:lnTo>
                    <a:pt x="25" y="0"/>
                  </a:lnTo>
                  <a:lnTo>
                    <a:pt x="27" y="0"/>
                  </a:lnTo>
                  <a:lnTo>
                    <a:pt x="29" y="0"/>
                  </a:lnTo>
                  <a:lnTo>
                    <a:pt x="29" y="0"/>
                  </a:lnTo>
                  <a:lnTo>
                    <a:pt x="30" y="0"/>
                  </a:lnTo>
                  <a:lnTo>
                    <a:pt x="30" y="1"/>
                  </a:lnTo>
                  <a:lnTo>
                    <a:pt x="32" y="1"/>
                  </a:lnTo>
                  <a:lnTo>
                    <a:pt x="32" y="1"/>
                  </a:lnTo>
                  <a:lnTo>
                    <a:pt x="34" y="1"/>
                  </a:lnTo>
                  <a:lnTo>
                    <a:pt x="34" y="1"/>
                  </a:lnTo>
                  <a:lnTo>
                    <a:pt x="36" y="1"/>
                  </a:lnTo>
                  <a:lnTo>
                    <a:pt x="36" y="3"/>
                  </a:lnTo>
                  <a:lnTo>
                    <a:pt x="38" y="3"/>
                  </a:lnTo>
                  <a:lnTo>
                    <a:pt x="38" y="3"/>
                  </a:lnTo>
                  <a:lnTo>
                    <a:pt x="38" y="3"/>
                  </a:lnTo>
                  <a:lnTo>
                    <a:pt x="39" y="5"/>
                  </a:lnTo>
                  <a:lnTo>
                    <a:pt x="39" y="5"/>
                  </a:lnTo>
                  <a:lnTo>
                    <a:pt x="39" y="5"/>
                  </a:lnTo>
                  <a:lnTo>
                    <a:pt x="41" y="7"/>
                  </a:lnTo>
                  <a:lnTo>
                    <a:pt x="41" y="7"/>
                  </a:lnTo>
                  <a:lnTo>
                    <a:pt x="41" y="7"/>
                  </a:lnTo>
                  <a:lnTo>
                    <a:pt x="41" y="9"/>
                  </a:lnTo>
                  <a:lnTo>
                    <a:pt x="41" y="9"/>
                  </a:lnTo>
                  <a:lnTo>
                    <a:pt x="41" y="9"/>
                  </a:lnTo>
                  <a:lnTo>
                    <a:pt x="43" y="11"/>
                  </a:lnTo>
                  <a:lnTo>
                    <a:pt x="43" y="11"/>
                  </a:lnTo>
                  <a:lnTo>
                    <a:pt x="43" y="12"/>
                  </a:lnTo>
                  <a:lnTo>
                    <a:pt x="43" y="12"/>
                  </a:lnTo>
                  <a:lnTo>
                    <a:pt x="43" y="14"/>
                  </a:lnTo>
                  <a:lnTo>
                    <a:pt x="43" y="14"/>
                  </a:lnTo>
                  <a:lnTo>
                    <a:pt x="43" y="16"/>
                  </a:lnTo>
                  <a:lnTo>
                    <a:pt x="43" y="16"/>
                  </a:lnTo>
                  <a:lnTo>
                    <a:pt x="43" y="18"/>
                  </a:lnTo>
                  <a:lnTo>
                    <a:pt x="43" y="20"/>
                  </a:lnTo>
                  <a:lnTo>
                    <a:pt x="43"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45" name="Freeform 233">
              <a:extLst>
                <a:ext uri="{FF2B5EF4-FFF2-40B4-BE49-F238E27FC236}">
                  <a16:creationId xmlns:a16="http://schemas.microsoft.com/office/drawing/2014/main" id="{1D0218D7-C99D-4817-A99B-D51904F59B9B}"/>
                </a:ext>
              </a:extLst>
            </p:cNvPr>
            <p:cNvSpPr>
              <a:spLocks/>
            </p:cNvSpPr>
            <p:nvPr/>
          </p:nvSpPr>
          <p:spPr bwMode="auto">
            <a:xfrm>
              <a:off x="4103" y="2177"/>
              <a:ext cx="22" cy="24"/>
            </a:xfrm>
            <a:custGeom>
              <a:avLst/>
              <a:gdLst>
                <a:gd name="T0" fmla="*/ 31 w 43"/>
                <a:gd name="T1" fmla="*/ 49 h 49"/>
                <a:gd name="T2" fmla="*/ 31 w 43"/>
                <a:gd name="T3" fmla="*/ 23 h 49"/>
                <a:gd name="T4" fmla="*/ 31 w 43"/>
                <a:gd name="T5" fmla="*/ 20 h 49"/>
                <a:gd name="T6" fmla="*/ 31 w 43"/>
                <a:gd name="T7" fmla="*/ 18 h 49"/>
                <a:gd name="T8" fmla="*/ 29 w 43"/>
                <a:gd name="T9" fmla="*/ 16 h 49"/>
                <a:gd name="T10" fmla="*/ 29 w 43"/>
                <a:gd name="T11" fmla="*/ 14 h 49"/>
                <a:gd name="T12" fmla="*/ 29 w 43"/>
                <a:gd name="T13" fmla="*/ 12 h 49"/>
                <a:gd name="T14" fmla="*/ 27 w 43"/>
                <a:gd name="T15" fmla="*/ 12 h 49"/>
                <a:gd name="T16" fmla="*/ 27 w 43"/>
                <a:gd name="T17" fmla="*/ 11 h 49"/>
                <a:gd name="T18" fmla="*/ 27 w 43"/>
                <a:gd name="T19" fmla="*/ 11 h 49"/>
                <a:gd name="T20" fmla="*/ 25 w 43"/>
                <a:gd name="T21" fmla="*/ 11 h 49"/>
                <a:gd name="T22" fmla="*/ 23 w 43"/>
                <a:gd name="T23" fmla="*/ 11 h 49"/>
                <a:gd name="T24" fmla="*/ 23 w 43"/>
                <a:gd name="T25" fmla="*/ 11 h 49"/>
                <a:gd name="T26" fmla="*/ 22 w 43"/>
                <a:gd name="T27" fmla="*/ 11 h 49"/>
                <a:gd name="T28" fmla="*/ 20 w 43"/>
                <a:gd name="T29" fmla="*/ 11 h 49"/>
                <a:gd name="T30" fmla="*/ 18 w 43"/>
                <a:gd name="T31" fmla="*/ 11 h 49"/>
                <a:gd name="T32" fmla="*/ 18 w 43"/>
                <a:gd name="T33" fmla="*/ 11 h 49"/>
                <a:gd name="T34" fmla="*/ 16 w 43"/>
                <a:gd name="T35" fmla="*/ 12 h 49"/>
                <a:gd name="T36" fmla="*/ 14 w 43"/>
                <a:gd name="T37" fmla="*/ 12 h 49"/>
                <a:gd name="T38" fmla="*/ 14 w 43"/>
                <a:gd name="T39" fmla="*/ 14 h 49"/>
                <a:gd name="T40" fmla="*/ 13 w 43"/>
                <a:gd name="T41" fmla="*/ 16 h 49"/>
                <a:gd name="T42" fmla="*/ 13 w 43"/>
                <a:gd name="T43" fmla="*/ 18 h 49"/>
                <a:gd name="T44" fmla="*/ 13 w 43"/>
                <a:gd name="T45" fmla="*/ 20 h 49"/>
                <a:gd name="T46" fmla="*/ 13 w 43"/>
                <a:gd name="T47" fmla="*/ 21 h 49"/>
                <a:gd name="T48" fmla="*/ 13 w 43"/>
                <a:gd name="T49" fmla="*/ 25 h 49"/>
                <a:gd name="T50" fmla="*/ 13 w 43"/>
                <a:gd name="T51" fmla="*/ 49 h 49"/>
                <a:gd name="T52" fmla="*/ 0 w 43"/>
                <a:gd name="T53" fmla="*/ 1 h 49"/>
                <a:gd name="T54" fmla="*/ 11 w 43"/>
                <a:gd name="T55" fmla="*/ 9 h 49"/>
                <a:gd name="T56" fmla="*/ 14 w 43"/>
                <a:gd name="T57" fmla="*/ 5 h 49"/>
                <a:gd name="T58" fmla="*/ 18 w 43"/>
                <a:gd name="T59" fmla="*/ 1 h 49"/>
                <a:gd name="T60" fmla="*/ 22 w 43"/>
                <a:gd name="T61" fmla="*/ 1 h 49"/>
                <a:gd name="T62" fmla="*/ 27 w 43"/>
                <a:gd name="T63" fmla="*/ 0 h 49"/>
                <a:gd name="T64" fmla="*/ 29 w 43"/>
                <a:gd name="T65" fmla="*/ 0 h 49"/>
                <a:gd name="T66" fmla="*/ 31 w 43"/>
                <a:gd name="T67" fmla="*/ 1 h 49"/>
                <a:gd name="T68" fmla="*/ 32 w 43"/>
                <a:gd name="T69" fmla="*/ 1 h 49"/>
                <a:gd name="T70" fmla="*/ 34 w 43"/>
                <a:gd name="T71" fmla="*/ 1 h 49"/>
                <a:gd name="T72" fmla="*/ 36 w 43"/>
                <a:gd name="T73" fmla="*/ 3 h 49"/>
                <a:gd name="T74" fmla="*/ 38 w 43"/>
                <a:gd name="T75" fmla="*/ 3 h 49"/>
                <a:gd name="T76" fmla="*/ 38 w 43"/>
                <a:gd name="T77" fmla="*/ 5 h 49"/>
                <a:gd name="T78" fmla="*/ 40 w 43"/>
                <a:gd name="T79" fmla="*/ 5 h 49"/>
                <a:gd name="T80" fmla="*/ 40 w 43"/>
                <a:gd name="T81" fmla="*/ 7 h 49"/>
                <a:gd name="T82" fmla="*/ 42 w 43"/>
                <a:gd name="T83" fmla="*/ 9 h 49"/>
                <a:gd name="T84" fmla="*/ 42 w 43"/>
                <a:gd name="T85" fmla="*/ 9 h 49"/>
                <a:gd name="T86" fmla="*/ 42 w 43"/>
                <a:gd name="T87" fmla="*/ 11 h 49"/>
                <a:gd name="T88" fmla="*/ 42 w 43"/>
                <a:gd name="T89" fmla="*/ 12 h 49"/>
                <a:gd name="T90" fmla="*/ 42 w 43"/>
                <a:gd name="T91" fmla="*/ 14 h 49"/>
                <a:gd name="T92" fmla="*/ 43 w 43"/>
                <a:gd name="T93" fmla="*/ 16 h 49"/>
                <a:gd name="T94" fmla="*/ 43 w 43"/>
                <a:gd name="T95"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49">
                  <a:moveTo>
                    <a:pt x="43" y="49"/>
                  </a:moveTo>
                  <a:lnTo>
                    <a:pt x="31" y="49"/>
                  </a:lnTo>
                  <a:lnTo>
                    <a:pt x="31" y="25"/>
                  </a:lnTo>
                  <a:lnTo>
                    <a:pt x="31" y="23"/>
                  </a:lnTo>
                  <a:lnTo>
                    <a:pt x="31" y="21"/>
                  </a:lnTo>
                  <a:lnTo>
                    <a:pt x="31" y="20"/>
                  </a:lnTo>
                  <a:lnTo>
                    <a:pt x="31" y="18"/>
                  </a:lnTo>
                  <a:lnTo>
                    <a:pt x="31" y="18"/>
                  </a:lnTo>
                  <a:lnTo>
                    <a:pt x="29" y="16"/>
                  </a:lnTo>
                  <a:lnTo>
                    <a:pt x="29" y="16"/>
                  </a:lnTo>
                  <a:lnTo>
                    <a:pt x="29" y="14"/>
                  </a:lnTo>
                  <a:lnTo>
                    <a:pt x="29" y="14"/>
                  </a:lnTo>
                  <a:lnTo>
                    <a:pt x="29" y="14"/>
                  </a:lnTo>
                  <a:lnTo>
                    <a:pt x="29" y="12"/>
                  </a:lnTo>
                  <a:lnTo>
                    <a:pt x="29" y="12"/>
                  </a:lnTo>
                  <a:lnTo>
                    <a:pt x="27" y="12"/>
                  </a:lnTo>
                  <a:lnTo>
                    <a:pt x="27" y="12"/>
                  </a:lnTo>
                  <a:lnTo>
                    <a:pt x="27" y="11"/>
                  </a:lnTo>
                  <a:lnTo>
                    <a:pt x="27" y="11"/>
                  </a:lnTo>
                  <a:lnTo>
                    <a:pt x="27" y="11"/>
                  </a:lnTo>
                  <a:lnTo>
                    <a:pt x="25" y="11"/>
                  </a:lnTo>
                  <a:lnTo>
                    <a:pt x="25" y="11"/>
                  </a:lnTo>
                  <a:lnTo>
                    <a:pt x="25" y="11"/>
                  </a:lnTo>
                  <a:lnTo>
                    <a:pt x="23" y="11"/>
                  </a:lnTo>
                  <a:lnTo>
                    <a:pt x="23" y="11"/>
                  </a:lnTo>
                  <a:lnTo>
                    <a:pt x="23" y="11"/>
                  </a:lnTo>
                  <a:lnTo>
                    <a:pt x="22" y="11"/>
                  </a:lnTo>
                  <a:lnTo>
                    <a:pt x="22" y="11"/>
                  </a:lnTo>
                  <a:lnTo>
                    <a:pt x="22" y="11"/>
                  </a:lnTo>
                  <a:lnTo>
                    <a:pt x="20" y="11"/>
                  </a:lnTo>
                  <a:lnTo>
                    <a:pt x="20" y="11"/>
                  </a:lnTo>
                  <a:lnTo>
                    <a:pt x="18" y="11"/>
                  </a:lnTo>
                  <a:lnTo>
                    <a:pt x="18" y="11"/>
                  </a:lnTo>
                  <a:lnTo>
                    <a:pt x="18" y="11"/>
                  </a:lnTo>
                  <a:lnTo>
                    <a:pt x="16" y="12"/>
                  </a:lnTo>
                  <a:lnTo>
                    <a:pt x="16" y="12"/>
                  </a:lnTo>
                  <a:lnTo>
                    <a:pt x="16" y="12"/>
                  </a:lnTo>
                  <a:lnTo>
                    <a:pt x="14" y="12"/>
                  </a:lnTo>
                  <a:lnTo>
                    <a:pt x="14" y="14"/>
                  </a:lnTo>
                  <a:lnTo>
                    <a:pt x="14" y="14"/>
                  </a:lnTo>
                  <a:lnTo>
                    <a:pt x="14" y="14"/>
                  </a:lnTo>
                  <a:lnTo>
                    <a:pt x="13" y="16"/>
                  </a:lnTo>
                  <a:lnTo>
                    <a:pt x="13" y="16"/>
                  </a:lnTo>
                  <a:lnTo>
                    <a:pt x="13" y="18"/>
                  </a:lnTo>
                  <a:lnTo>
                    <a:pt x="13" y="18"/>
                  </a:lnTo>
                  <a:lnTo>
                    <a:pt x="13" y="20"/>
                  </a:lnTo>
                  <a:lnTo>
                    <a:pt x="13" y="20"/>
                  </a:lnTo>
                  <a:lnTo>
                    <a:pt x="13" y="21"/>
                  </a:lnTo>
                  <a:lnTo>
                    <a:pt x="13" y="23"/>
                  </a:lnTo>
                  <a:lnTo>
                    <a:pt x="13" y="25"/>
                  </a:lnTo>
                  <a:lnTo>
                    <a:pt x="13" y="27"/>
                  </a:lnTo>
                  <a:lnTo>
                    <a:pt x="13" y="49"/>
                  </a:lnTo>
                  <a:lnTo>
                    <a:pt x="0" y="49"/>
                  </a:lnTo>
                  <a:lnTo>
                    <a:pt x="0" y="1"/>
                  </a:lnTo>
                  <a:lnTo>
                    <a:pt x="11" y="1"/>
                  </a:lnTo>
                  <a:lnTo>
                    <a:pt x="11" y="9"/>
                  </a:lnTo>
                  <a:lnTo>
                    <a:pt x="13" y="7"/>
                  </a:lnTo>
                  <a:lnTo>
                    <a:pt x="14" y="5"/>
                  </a:lnTo>
                  <a:lnTo>
                    <a:pt x="16" y="3"/>
                  </a:lnTo>
                  <a:lnTo>
                    <a:pt x="18" y="1"/>
                  </a:lnTo>
                  <a:lnTo>
                    <a:pt x="20" y="1"/>
                  </a:lnTo>
                  <a:lnTo>
                    <a:pt x="22" y="1"/>
                  </a:lnTo>
                  <a:lnTo>
                    <a:pt x="25" y="0"/>
                  </a:lnTo>
                  <a:lnTo>
                    <a:pt x="27" y="0"/>
                  </a:lnTo>
                  <a:lnTo>
                    <a:pt x="27" y="0"/>
                  </a:lnTo>
                  <a:lnTo>
                    <a:pt x="29" y="0"/>
                  </a:lnTo>
                  <a:lnTo>
                    <a:pt x="29" y="0"/>
                  </a:lnTo>
                  <a:lnTo>
                    <a:pt x="31" y="1"/>
                  </a:lnTo>
                  <a:lnTo>
                    <a:pt x="32" y="1"/>
                  </a:lnTo>
                  <a:lnTo>
                    <a:pt x="32" y="1"/>
                  </a:lnTo>
                  <a:lnTo>
                    <a:pt x="34" y="1"/>
                  </a:lnTo>
                  <a:lnTo>
                    <a:pt x="34" y="1"/>
                  </a:lnTo>
                  <a:lnTo>
                    <a:pt x="34" y="1"/>
                  </a:lnTo>
                  <a:lnTo>
                    <a:pt x="36" y="3"/>
                  </a:lnTo>
                  <a:lnTo>
                    <a:pt x="36" y="3"/>
                  </a:lnTo>
                  <a:lnTo>
                    <a:pt x="38" y="3"/>
                  </a:lnTo>
                  <a:lnTo>
                    <a:pt x="38" y="3"/>
                  </a:lnTo>
                  <a:lnTo>
                    <a:pt x="38" y="5"/>
                  </a:lnTo>
                  <a:lnTo>
                    <a:pt x="40" y="5"/>
                  </a:lnTo>
                  <a:lnTo>
                    <a:pt x="40" y="5"/>
                  </a:lnTo>
                  <a:lnTo>
                    <a:pt x="40" y="7"/>
                  </a:lnTo>
                  <a:lnTo>
                    <a:pt x="40" y="7"/>
                  </a:lnTo>
                  <a:lnTo>
                    <a:pt x="40" y="7"/>
                  </a:lnTo>
                  <a:lnTo>
                    <a:pt x="42" y="9"/>
                  </a:lnTo>
                  <a:lnTo>
                    <a:pt x="42" y="9"/>
                  </a:lnTo>
                  <a:lnTo>
                    <a:pt x="42" y="9"/>
                  </a:lnTo>
                  <a:lnTo>
                    <a:pt x="42" y="11"/>
                  </a:lnTo>
                  <a:lnTo>
                    <a:pt x="42" y="11"/>
                  </a:lnTo>
                  <a:lnTo>
                    <a:pt x="42" y="12"/>
                  </a:lnTo>
                  <a:lnTo>
                    <a:pt x="42" y="12"/>
                  </a:lnTo>
                  <a:lnTo>
                    <a:pt x="42" y="14"/>
                  </a:lnTo>
                  <a:lnTo>
                    <a:pt x="42" y="14"/>
                  </a:lnTo>
                  <a:lnTo>
                    <a:pt x="43" y="16"/>
                  </a:lnTo>
                  <a:lnTo>
                    <a:pt x="43" y="16"/>
                  </a:lnTo>
                  <a:lnTo>
                    <a:pt x="43" y="18"/>
                  </a:lnTo>
                  <a:lnTo>
                    <a:pt x="43" y="20"/>
                  </a:lnTo>
                  <a:lnTo>
                    <a:pt x="43"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46" name="Freeform 234">
              <a:extLst>
                <a:ext uri="{FF2B5EF4-FFF2-40B4-BE49-F238E27FC236}">
                  <a16:creationId xmlns:a16="http://schemas.microsoft.com/office/drawing/2014/main" id="{2F7C6E34-C708-429D-A32E-2351F2649C1D}"/>
                </a:ext>
              </a:extLst>
            </p:cNvPr>
            <p:cNvSpPr>
              <a:spLocks noEditPoints="1"/>
            </p:cNvSpPr>
            <p:nvPr/>
          </p:nvSpPr>
          <p:spPr bwMode="auto">
            <a:xfrm>
              <a:off x="4130" y="2177"/>
              <a:ext cx="22" cy="24"/>
            </a:xfrm>
            <a:custGeom>
              <a:avLst/>
              <a:gdLst>
                <a:gd name="T0" fmla="*/ 42 w 44"/>
                <a:gd name="T1" fmla="*/ 38 h 49"/>
                <a:gd name="T2" fmla="*/ 40 w 44"/>
                <a:gd name="T3" fmla="*/ 41 h 49"/>
                <a:gd name="T4" fmla="*/ 37 w 44"/>
                <a:gd name="T5" fmla="*/ 45 h 49"/>
                <a:gd name="T6" fmla="*/ 33 w 44"/>
                <a:gd name="T7" fmla="*/ 47 h 49"/>
                <a:gd name="T8" fmla="*/ 28 w 44"/>
                <a:gd name="T9" fmla="*/ 49 h 49"/>
                <a:gd name="T10" fmla="*/ 22 w 44"/>
                <a:gd name="T11" fmla="*/ 49 h 49"/>
                <a:gd name="T12" fmla="*/ 15 w 44"/>
                <a:gd name="T13" fmla="*/ 49 h 49"/>
                <a:gd name="T14" fmla="*/ 8 w 44"/>
                <a:gd name="T15" fmla="*/ 45 h 49"/>
                <a:gd name="T16" fmla="*/ 2 w 44"/>
                <a:gd name="T17" fmla="*/ 40 h 49"/>
                <a:gd name="T18" fmla="*/ 0 w 44"/>
                <a:gd name="T19" fmla="*/ 34 h 49"/>
                <a:gd name="T20" fmla="*/ 0 w 44"/>
                <a:gd name="T21" fmla="*/ 27 h 49"/>
                <a:gd name="T22" fmla="*/ 0 w 44"/>
                <a:gd name="T23" fmla="*/ 20 h 49"/>
                <a:gd name="T24" fmla="*/ 2 w 44"/>
                <a:gd name="T25" fmla="*/ 12 h 49"/>
                <a:gd name="T26" fmla="*/ 6 w 44"/>
                <a:gd name="T27" fmla="*/ 7 h 49"/>
                <a:gd name="T28" fmla="*/ 11 w 44"/>
                <a:gd name="T29" fmla="*/ 3 h 49"/>
                <a:gd name="T30" fmla="*/ 17 w 44"/>
                <a:gd name="T31" fmla="*/ 1 h 49"/>
                <a:gd name="T32" fmla="*/ 24 w 44"/>
                <a:gd name="T33" fmla="*/ 0 h 49"/>
                <a:gd name="T34" fmla="*/ 31 w 44"/>
                <a:gd name="T35" fmla="*/ 1 h 49"/>
                <a:gd name="T36" fmla="*/ 37 w 44"/>
                <a:gd name="T37" fmla="*/ 5 h 49"/>
                <a:gd name="T38" fmla="*/ 40 w 44"/>
                <a:gd name="T39" fmla="*/ 11 h 49"/>
                <a:gd name="T40" fmla="*/ 42 w 44"/>
                <a:gd name="T41" fmla="*/ 20 h 49"/>
                <a:gd name="T42" fmla="*/ 44 w 44"/>
                <a:gd name="T43" fmla="*/ 29 h 49"/>
                <a:gd name="T44" fmla="*/ 13 w 44"/>
                <a:gd name="T45" fmla="*/ 31 h 49"/>
                <a:gd name="T46" fmla="*/ 13 w 44"/>
                <a:gd name="T47" fmla="*/ 34 h 49"/>
                <a:gd name="T48" fmla="*/ 15 w 44"/>
                <a:gd name="T49" fmla="*/ 38 h 49"/>
                <a:gd name="T50" fmla="*/ 19 w 44"/>
                <a:gd name="T51" fmla="*/ 40 h 49"/>
                <a:gd name="T52" fmla="*/ 20 w 44"/>
                <a:gd name="T53" fmla="*/ 40 h 49"/>
                <a:gd name="T54" fmla="*/ 24 w 44"/>
                <a:gd name="T55" fmla="*/ 40 h 49"/>
                <a:gd name="T56" fmla="*/ 26 w 44"/>
                <a:gd name="T57" fmla="*/ 40 h 49"/>
                <a:gd name="T58" fmla="*/ 28 w 44"/>
                <a:gd name="T59" fmla="*/ 40 h 49"/>
                <a:gd name="T60" fmla="*/ 28 w 44"/>
                <a:gd name="T61" fmla="*/ 38 h 49"/>
                <a:gd name="T62" fmla="*/ 29 w 44"/>
                <a:gd name="T63" fmla="*/ 36 h 49"/>
                <a:gd name="T64" fmla="*/ 31 w 44"/>
                <a:gd name="T65" fmla="*/ 34 h 49"/>
                <a:gd name="T66" fmla="*/ 31 w 44"/>
                <a:gd name="T67" fmla="*/ 18 h 49"/>
                <a:gd name="T68" fmla="*/ 29 w 44"/>
                <a:gd name="T69" fmla="*/ 14 h 49"/>
                <a:gd name="T70" fmla="*/ 28 w 44"/>
                <a:gd name="T71" fmla="*/ 12 h 49"/>
                <a:gd name="T72" fmla="*/ 26 w 44"/>
                <a:gd name="T73" fmla="*/ 11 h 49"/>
                <a:gd name="T74" fmla="*/ 24 w 44"/>
                <a:gd name="T75" fmla="*/ 11 h 49"/>
                <a:gd name="T76" fmla="*/ 20 w 44"/>
                <a:gd name="T77" fmla="*/ 11 h 49"/>
                <a:gd name="T78" fmla="*/ 19 w 44"/>
                <a:gd name="T79" fmla="*/ 11 h 49"/>
                <a:gd name="T80" fmla="*/ 17 w 44"/>
                <a:gd name="T81" fmla="*/ 12 h 49"/>
                <a:gd name="T82" fmla="*/ 13 w 44"/>
                <a:gd name="T83" fmla="*/ 14 h 49"/>
                <a:gd name="T84" fmla="*/ 13 w 44"/>
                <a:gd name="T85" fmla="*/ 18 h 49"/>
                <a:gd name="T86" fmla="*/ 13 w 44"/>
                <a:gd name="T87" fmla="*/ 2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49">
                  <a:moveTo>
                    <a:pt x="31" y="34"/>
                  </a:moveTo>
                  <a:lnTo>
                    <a:pt x="42" y="36"/>
                  </a:lnTo>
                  <a:lnTo>
                    <a:pt x="42" y="38"/>
                  </a:lnTo>
                  <a:lnTo>
                    <a:pt x="42" y="40"/>
                  </a:lnTo>
                  <a:lnTo>
                    <a:pt x="40" y="40"/>
                  </a:lnTo>
                  <a:lnTo>
                    <a:pt x="40" y="41"/>
                  </a:lnTo>
                  <a:lnTo>
                    <a:pt x="39" y="43"/>
                  </a:lnTo>
                  <a:lnTo>
                    <a:pt x="39" y="43"/>
                  </a:lnTo>
                  <a:lnTo>
                    <a:pt x="37" y="45"/>
                  </a:lnTo>
                  <a:lnTo>
                    <a:pt x="35" y="45"/>
                  </a:lnTo>
                  <a:lnTo>
                    <a:pt x="33" y="47"/>
                  </a:lnTo>
                  <a:lnTo>
                    <a:pt x="33" y="47"/>
                  </a:lnTo>
                  <a:lnTo>
                    <a:pt x="31" y="49"/>
                  </a:lnTo>
                  <a:lnTo>
                    <a:pt x="29" y="49"/>
                  </a:lnTo>
                  <a:lnTo>
                    <a:pt x="28" y="49"/>
                  </a:lnTo>
                  <a:lnTo>
                    <a:pt x="26" y="49"/>
                  </a:lnTo>
                  <a:lnTo>
                    <a:pt x="24" y="49"/>
                  </a:lnTo>
                  <a:lnTo>
                    <a:pt x="22" y="49"/>
                  </a:lnTo>
                  <a:lnTo>
                    <a:pt x="19" y="49"/>
                  </a:lnTo>
                  <a:lnTo>
                    <a:pt x="17" y="49"/>
                  </a:lnTo>
                  <a:lnTo>
                    <a:pt x="15" y="49"/>
                  </a:lnTo>
                  <a:lnTo>
                    <a:pt x="11" y="47"/>
                  </a:lnTo>
                  <a:lnTo>
                    <a:pt x="10" y="47"/>
                  </a:lnTo>
                  <a:lnTo>
                    <a:pt x="8" y="45"/>
                  </a:lnTo>
                  <a:lnTo>
                    <a:pt x="6" y="43"/>
                  </a:lnTo>
                  <a:lnTo>
                    <a:pt x="4" y="41"/>
                  </a:lnTo>
                  <a:lnTo>
                    <a:pt x="2" y="40"/>
                  </a:lnTo>
                  <a:lnTo>
                    <a:pt x="2" y="38"/>
                  </a:lnTo>
                  <a:lnTo>
                    <a:pt x="2" y="36"/>
                  </a:lnTo>
                  <a:lnTo>
                    <a:pt x="0" y="34"/>
                  </a:lnTo>
                  <a:lnTo>
                    <a:pt x="0" y="32"/>
                  </a:lnTo>
                  <a:lnTo>
                    <a:pt x="0" y="31"/>
                  </a:lnTo>
                  <a:lnTo>
                    <a:pt x="0" y="27"/>
                  </a:lnTo>
                  <a:lnTo>
                    <a:pt x="0" y="25"/>
                  </a:lnTo>
                  <a:lnTo>
                    <a:pt x="0" y="23"/>
                  </a:lnTo>
                  <a:lnTo>
                    <a:pt x="0" y="20"/>
                  </a:lnTo>
                  <a:lnTo>
                    <a:pt x="0" y="18"/>
                  </a:lnTo>
                  <a:lnTo>
                    <a:pt x="0" y="14"/>
                  </a:lnTo>
                  <a:lnTo>
                    <a:pt x="2" y="12"/>
                  </a:lnTo>
                  <a:lnTo>
                    <a:pt x="2" y="11"/>
                  </a:lnTo>
                  <a:lnTo>
                    <a:pt x="4" y="9"/>
                  </a:lnTo>
                  <a:lnTo>
                    <a:pt x="6" y="7"/>
                  </a:lnTo>
                  <a:lnTo>
                    <a:pt x="8" y="5"/>
                  </a:lnTo>
                  <a:lnTo>
                    <a:pt x="10" y="3"/>
                  </a:lnTo>
                  <a:lnTo>
                    <a:pt x="11" y="3"/>
                  </a:lnTo>
                  <a:lnTo>
                    <a:pt x="13" y="1"/>
                  </a:lnTo>
                  <a:lnTo>
                    <a:pt x="15" y="1"/>
                  </a:lnTo>
                  <a:lnTo>
                    <a:pt x="17" y="1"/>
                  </a:lnTo>
                  <a:lnTo>
                    <a:pt x="19" y="0"/>
                  </a:lnTo>
                  <a:lnTo>
                    <a:pt x="20" y="0"/>
                  </a:lnTo>
                  <a:lnTo>
                    <a:pt x="24" y="0"/>
                  </a:lnTo>
                  <a:lnTo>
                    <a:pt x="26" y="1"/>
                  </a:lnTo>
                  <a:lnTo>
                    <a:pt x="28" y="1"/>
                  </a:lnTo>
                  <a:lnTo>
                    <a:pt x="31" y="1"/>
                  </a:lnTo>
                  <a:lnTo>
                    <a:pt x="33" y="3"/>
                  </a:lnTo>
                  <a:lnTo>
                    <a:pt x="35" y="3"/>
                  </a:lnTo>
                  <a:lnTo>
                    <a:pt x="37" y="5"/>
                  </a:lnTo>
                  <a:lnTo>
                    <a:pt x="39" y="7"/>
                  </a:lnTo>
                  <a:lnTo>
                    <a:pt x="39" y="9"/>
                  </a:lnTo>
                  <a:lnTo>
                    <a:pt x="40" y="11"/>
                  </a:lnTo>
                  <a:lnTo>
                    <a:pt x="42" y="14"/>
                  </a:lnTo>
                  <a:lnTo>
                    <a:pt x="42" y="16"/>
                  </a:lnTo>
                  <a:lnTo>
                    <a:pt x="42" y="20"/>
                  </a:lnTo>
                  <a:lnTo>
                    <a:pt x="44" y="21"/>
                  </a:lnTo>
                  <a:lnTo>
                    <a:pt x="44" y="25"/>
                  </a:lnTo>
                  <a:lnTo>
                    <a:pt x="44" y="29"/>
                  </a:lnTo>
                  <a:lnTo>
                    <a:pt x="13" y="29"/>
                  </a:lnTo>
                  <a:lnTo>
                    <a:pt x="13" y="31"/>
                  </a:lnTo>
                  <a:lnTo>
                    <a:pt x="13" y="31"/>
                  </a:lnTo>
                  <a:lnTo>
                    <a:pt x="13" y="32"/>
                  </a:lnTo>
                  <a:lnTo>
                    <a:pt x="13" y="34"/>
                  </a:lnTo>
                  <a:lnTo>
                    <a:pt x="13" y="34"/>
                  </a:lnTo>
                  <a:lnTo>
                    <a:pt x="15" y="36"/>
                  </a:lnTo>
                  <a:lnTo>
                    <a:pt x="15" y="36"/>
                  </a:lnTo>
                  <a:lnTo>
                    <a:pt x="15" y="38"/>
                  </a:lnTo>
                  <a:lnTo>
                    <a:pt x="17" y="38"/>
                  </a:lnTo>
                  <a:lnTo>
                    <a:pt x="17" y="38"/>
                  </a:lnTo>
                  <a:lnTo>
                    <a:pt x="19" y="40"/>
                  </a:lnTo>
                  <a:lnTo>
                    <a:pt x="19" y="40"/>
                  </a:lnTo>
                  <a:lnTo>
                    <a:pt x="20" y="40"/>
                  </a:lnTo>
                  <a:lnTo>
                    <a:pt x="20" y="40"/>
                  </a:lnTo>
                  <a:lnTo>
                    <a:pt x="22" y="40"/>
                  </a:lnTo>
                  <a:lnTo>
                    <a:pt x="22" y="40"/>
                  </a:lnTo>
                  <a:lnTo>
                    <a:pt x="24" y="40"/>
                  </a:lnTo>
                  <a:lnTo>
                    <a:pt x="24" y="40"/>
                  </a:lnTo>
                  <a:lnTo>
                    <a:pt x="24" y="40"/>
                  </a:lnTo>
                  <a:lnTo>
                    <a:pt x="26" y="40"/>
                  </a:lnTo>
                  <a:lnTo>
                    <a:pt x="26" y="40"/>
                  </a:lnTo>
                  <a:lnTo>
                    <a:pt x="26" y="40"/>
                  </a:lnTo>
                  <a:lnTo>
                    <a:pt x="28" y="40"/>
                  </a:lnTo>
                  <a:lnTo>
                    <a:pt x="28" y="38"/>
                  </a:lnTo>
                  <a:lnTo>
                    <a:pt x="28" y="38"/>
                  </a:lnTo>
                  <a:lnTo>
                    <a:pt x="28" y="38"/>
                  </a:lnTo>
                  <a:lnTo>
                    <a:pt x="29" y="38"/>
                  </a:lnTo>
                  <a:lnTo>
                    <a:pt x="29" y="36"/>
                  </a:lnTo>
                  <a:lnTo>
                    <a:pt x="29" y="36"/>
                  </a:lnTo>
                  <a:lnTo>
                    <a:pt x="29" y="36"/>
                  </a:lnTo>
                  <a:lnTo>
                    <a:pt x="29" y="34"/>
                  </a:lnTo>
                  <a:lnTo>
                    <a:pt x="31" y="34"/>
                  </a:lnTo>
                  <a:close/>
                  <a:moveTo>
                    <a:pt x="31" y="21"/>
                  </a:moveTo>
                  <a:lnTo>
                    <a:pt x="31" y="20"/>
                  </a:lnTo>
                  <a:lnTo>
                    <a:pt x="31" y="18"/>
                  </a:lnTo>
                  <a:lnTo>
                    <a:pt x="31" y="18"/>
                  </a:lnTo>
                  <a:lnTo>
                    <a:pt x="31" y="16"/>
                  </a:lnTo>
                  <a:lnTo>
                    <a:pt x="29" y="14"/>
                  </a:lnTo>
                  <a:lnTo>
                    <a:pt x="29" y="14"/>
                  </a:lnTo>
                  <a:lnTo>
                    <a:pt x="29" y="14"/>
                  </a:lnTo>
                  <a:lnTo>
                    <a:pt x="28" y="12"/>
                  </a:lnTo>
                  <a:lnTo>
                    <a:pt x="28" y="12"/>
                  </a:lnTo>
                  <a:lnTo>
                    <a:pt x="28" y="11"/>
                  </a:lnTo>
                  <a:lnTo>
                    <a:pt x="26" y="11"/>
                  </a:lnTo>
                  <a:lnTo>
                    <a:pt x="26" y="11"/>
                  </a:lnTo>
                  <a:lnTo>
                    <a:pt x="24" y="11"/>
                  </a:lnTo>
                  <a:lnTo>
                    <a:pt x="24" y="11"/>
                  </a:lnTo>
                  <a:lnTo>
                    <a:pt x="22" y="11"/>
                  </a:lnTo>
                  <a:lnTo>
                    <a:pt x="22" y="11"/>
                  </a:lnTo>
                  <a:lnTo>
                    <a:pt x="20" y="11"/>
                  </a:lnTo>
                  <a:lnTo>
                    <a:pt x="20" y="11"/>
                  </a:lnTo>
                  <a:lnTo>
                    <a:pt x="19" y="11"/>
                  </a:lnTo>
                  <a:lnTo>
                    <a:pt x="19" y="11"/>
                  </a:lnTo>
                  <a:lnTo>
                    <a:pt x="17" y="11"/>
                  </a:lnTo>
                  <a:lnTo>
                    <a:pt x="17" y="11"/>
                  </a:lnTo>
                  <a:lnTo>
                    <a:pt x="17" y="12"/>
                  </a:lnTo>
                  <a:lnTo>
                    <a:pt x="15" y="12"/>
                  </a:lnTo>
                  <a:lnTo>
                    <a:pt x="15" y="14"/>
                  </a:lnTo>
                  <a:lnTo>
                    <a:pt x="13" y="14"/>
                  </a:lnTo>
                  <a:lnTo>
                    <a:pt x="13" y="16"/>
                  </a:lnTo>
                  <a:lnTo>
                    <a:pt x="13" y="16"/>
                  </a:lnTo>
                  <a:lnTo>
                    <a:pt x="13" y="18"/>
                  </a:lnTo>
                  <a:lnTo>
                    <a:pt x="13" y="18"/>
                  </a:lnTo>
                  <a:lnTo>
                    <a:pt x="13" y="20"/>
                  </a:lnTo>
                  <a:lnTo>
                    <a:pt x="13" y="21"/>
                  </a:lnTo>
                  <a:lnTo>
                    <a:pt x="31"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47" name="Rectangle 235">
              <a:extLst>
                <a:ext uri="{FF2B5EF4-FFF2-40B4-BE49-F238E27FC236}">
                  <a16:creationId xmlns:a16="http://schemas.microsoft.com/office/drawing/2014/main" id="{3FA314A9-C6DF-43A1-9527-774E393BD410}"/>
                </a:ext>
              </a:extLst>
            </p:cNvPr>
            <p:cNvSpPr>
              <a:spLocks noChangeArrowheads="1"/>
            </p:cNvSpPr>
            <p:nvPr/>
          </p:nvSpPr>
          <p:spPr bwMode="auto">
            <a:xfrm>
              <a:off x="4156" y="2169"/>
              <a:ext cx="6" cy="3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41548" name="Freeform 236">
              <a:extLst>
                <a:ext uri="{FF2B5EF4-FFF2-40B4-BE49-F238E27FC236}">
                  <a16:creationId xmlns:a16="http://schemas.microsoft.com/office/drawing/2014/main" id="{E4CC46BF-66A1-4DE3-B57A-A9791B5BBFD9}"/>
                </a:ext>
              </a:extLst>
            </p:cNvPr>
            <p:cNvSpPr>
              <a:spLocks/>
            </p:cNvSpPr>
            <p:nvPr/>
          </p:nvSpPr>
          <p:spPr bwMode="auto">
            <a:xfrm>
              <a:off x="5093" y="1895"/>
              <a:ext cx="17" cy="18"/>
            </a:xfrm>
            <a:custGeom>
              <a:avLst/>
              <a:gdLst>
                <a:gd name="T0" fmla="*/ 24 w 35"/>
                <a:gd name="T1" fmla="*/ 11 h 37"/>
                <a:gd name="T2" fmla="*/ 24 w 35"/>
                <a:gd name="T3" fmla="*/ 9 h 37"/>
                <a:gd name="T4" fmla="*/ 22 w 35"/>
                <a:gd name="T5" fmla="*/ 9 h 37"/>
                <a:gd name="T6" fmla="*/ 22 w 35"/>
                <a:gd name="T7" fmla="*/ 7 h 37"/>
                <a:gd name="T8" fmla="*/ 20 w 35"/>
                <a:gd name="T9" fmla="*/ 7 h 37"/>
                <a:gd name="T10" fmla="*/ 18 w 35"/>
                <a:gd name="T11" fmla="*/ 7 h 37"/>
                <a:gd name="T12" fmla="*/ 16 w 35"/>
                <a:gd name="T13" fmla="*/ 7 h 37"/>
                <a:gd name="T14" fmla="*/ 13 w 35"/>
                <a:gd name="T15" fmla="*/ 7 h 37"/>
                <a:gd name="T16" fmla="*/ 13 w 35"/>
                <a:gd name="T17" fmla="*/ 9 h 37"/>
                <a:gd name="T18" fmla="*/ 11 w 35"/>
                <a:gd name="T19" fmla="*/ 13 h 37"/>
                <a:gd name="T20" fmla="*/ 11 w 35"/>
                <a:gd name="T21" fmla="*/ 17 h 37"/>
                <a:gd name="T22" fmla="*/ 11 w 35"/>
                <a:gd name="T23" fmla="*/ 20 h 37"/>
                <a:gd name="T24" fmla="*/ 11 w 35"/>
                <a:gd name="T25" fmla="*/ 24 h 37"/>
                <a:gd name="T26" fmla="*/ 13 w 35"/>
                <a:gd name="T27" fmla="*/ 26 h 37"/>
                <a:gd name="T28" fmla="*/ 15 w 35"/>
                <a:gd name="T29" fmla="*/ 27 h 37"/>
                <a:gd name="T30" fmla="*/ 16 w 35"/>
                <a:gd name="T31" fmla="*/ 29 h 37"/>
                <a:gd name="T32" fmla="*/ 18 w 35"/>
                <a:gd name="T33" fmla="*/ 29 h 37"/>
                <a:gd name="T34" fmla="*/ 20 w 35"/>
                <a:gd name="T35" fmla="*/ 29 h 37"/>
                <a:gd name="T36" fmla="*/ 22 w 35"/>
                <a:gd name="T37" fmla="*/ 27 h 37"/>
                <a:gd name="T38" fmla="*/ 24 w 35"/>
                <a:gd name="T39" fmla="*/ 27 h 37"/>
                <a:gd name="T40" fmla="*/ 24 w 35"/>
                <a:gd name="T41" fmla="*/ 24 h 37"/>
                <a:gd name="T42" fmla="*/ 26 w 35"/>
                <a:gd name="T43" fmla="*/ 22 h 37"/>
                <a:gd name="T44" fmla="*/ 33 w 35"/>
                <a:gd name="T45" fmla="*/ 27 h 37"/>
                <a:gd name="T46" fmla="*/ 31 w 35"/>
                <a:gd name="T47" fmla="*/ 31 h 37"/>
                <a:gd name="T48" fmla="*/ 29 w 35"/>
                <a:gd name="T49" fmla="*/ 33 h 37"/>
                <a:gd name="T50" fmla="*/ 26 w 35"/>
                <a:gd name="T51" fmla="*/ 35 h 37"/>
                <a:gd name="T52" fmla="*/ 22 w 35"/>
                <a:gd name="T53" fmla="*/ 37 h 37"/>
                <a:gd name="T54" fmla="*/ 16 w 35"/>
                <a:gd name="T55" fmla="*/ 37 h 37"/>
                <a:gd name="T56" fmla="*/ 11 w 35"/>
                <a:gd name="T57" fmla="*/ 35 h 37"/>
                <a:gd name="T58" fmla="*/ 7 w 35"/>
                <a:gd name="T59" fmla="*/ 33 h 37"/>
                <a:gd name="T60" fmla="*/ 4 w 35"/>
                <a:gd name="T61" fmla="*/ 29 h 37"/>
                <a:gd name="T62" fmla="*/ 2 w 35"/>
                <a:gd name="T63" fmla="*/ 24 h 37"/>
                <a:gd name="T64" fmla="*/ 0 w 35"/>
                <a:gd name="T65" fmla="*/ 18 h 37"/>
                <a:gd name="T66" fmla="*/ 2 w 35"/>
                <a:gd name="T67" fmla="*/ 13 h 37"/>
                <a:gd name="T68" fmla="*/ 4 w 35"/>
                <a:gd name="T69" fmla="*/ 7 h 37"/>
                <a:gd name="T70" fmla="*/ 7 w 35"/>
                <a:gd name="T71" fmla="*/ 4 h 37"/>
                <a:gd name="T72" fmla="*/ 11 w 35"/>
                <a:gd name="T73" fmla="*/ 0 h 37"/>
                <a:gd name="T74" fmla="*/ 16 w 35"/>
                <a:gd name="T75" fmla="*/ 0 h 37"/>
                <a:gd name="T76" fmla="*/ 22 w 35"/>
                <a:gd name="T77" fmla="*/ 0 h 37"/>
                <a:gd name="T78" fmla="*/ 26 w 35"/>
                <a:gd name="T79" fmla="*/ 0 h 37"/>
                <a:gd name="T80" fmla="*/ 27 w 35"/>
                <a:gd name="T81" fmla="*/ 2 h 37"/>
                <a:gd name="T82" fmla="*/ 31 w 35"/>
                <a:gd name="T83" fmla="*/ 6 h 37"/>
                <a:gd name="T84" fmla="*/ 33 w 35"/>
                <a:gd name="T85"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 h="37">
                  <a:moveTo>
                    <a:pt x="33" y="11"/>
                  </a:moveTo>
                  <a:lnTo>
                    <a:pt x="24" y="13"/>
                  </a:lnTo>
                  <a:lnTo>
                    <a:pt x="24" y="11"/>
                  </a:lnTo>
                  <a:lnTo>
                    <a:pt x="24" y="11"/>
                  </a:lnTo>
                  <a:lnTo>
                    <a:pt x="24" y="11"/>
                  </a:lnTo>
                  <a:lnTo>
                    <a:pt x="24" y="9"/>
                  </a:lnTo>
                  <a:lnTo>
                    <a:pt x="24" y="9"/>
                  </a:lnTo>
                  <a:lnTo>
                    <a:pt x="24" y="9"/>
                  </a:lnTo>
                  <a:lnTo>
                    <a:pt x="22" y="9"/>
                  </a:lnTo>
                  <a:lnTo>
                    <a:pt x="22" y="9"/>
                  </a:lnTo>
                  <a:lnTo>
                    <a:pt x="22" y="7"/>
                  </a:lnTo>
                  <a:lnTo>
                    <a:pt x="22" y="7"/>
                  </a:lnTo>
                  <a:lnTo>
                    <a:pt x="20" y="7"/>
                  </a:lnTo>
                  <a:lnTo>
                    <a:pt x="20" y="7"/>
                  </a:lnTo>
                  <a:lnTo>
                    <a:pt x="20" y="7"/>
                  </a:lnTo>
                  <a:lnTo>
                    <a:pt x="20" y="7"/>
                  </a:lnTo>
                  <a:lnTo>
                    <a:pt x="18" y="7"/>
                  </a:lnTo>
                  <a:lnTo>
                    <a:pt x="18" y="7"/>
                  </a:lnTo>
                  <a:lnTo>
                    <a:pt x="16" y="7"/>
                  </a:lnTo>
                  <a:lnTo>
                    <a:pt x="16" y="7"/>
                  </a:lnTo>
                  <a:lnTo>
                    <a:pt x="16" y="7"/>
                  </a:lnTo>
                  <a:lnTo>
                    <a:pt x="15" y="7"/>
                  </a:lnTo>
                  <a:lnTo>
                    <a:pt x="15" y="7"/>
                  </a:lnTo>
                  <a:lnTo>
                    <a:pt x="13" y="7"/>
                  </a:lnTo>
                  <a:lnTo>
                    <a:pt x="13" y="9"/>
                  </a:lnTo>
                  <a:lnTo>
                    <a:pt x="13" y="9"/>
                  </a:lnTo>
                  <a:lnTo>
                    <a:pt x="13" y="9"/>
                  </a:lnTo>
                  <a:lnTo>
                    <a:pt x="11" y="11"/>
                  </a:lnTo>
                  <a:lnTo>
                    <a:pt x="11" y="11"/>
                  </a:lnTo>
                  <a:lnTo>
                    <a:pt x="11" y="13"/>
                  </a:lnTo>
                  <a:lnTo>
                    <a:pt x="11" y="13"/>
                  </a:lnTo>
                  <a:lnTo>
                    <a:pt x="11" y="15"/>
                  </a:lnTo>
                  <a:lnTo>
                    <a:pt x="11" y="17"/>
                  </a:lnTo>
                  <a:lnTo>
                    <a:pt x="11" y="18"/>
                  </a:lnTo>
                  <a:lnTo>
                    <a:pt x="11" y="18"/>
                  </a:lnTo>
                  <a:lnTo>
                    <a:pt x="11" y="20"/>
                  </a:lnTo>
                  <a:lnTo>
                    <a:pt x="11" y="22"/>
                  </a:lnTo>
                  <a:lnTo>
                    <a:pt x="11" y="22"/>
                  </a:lnTo>
                  <a:lnTo>
                    <a:pt x="11" y="24"/>
                  </a:lnTo>
                  <a:lnTo>
                    <a:pt x="11" y="26"/>
                  </a:lnTo>
                  <a:lnTo>
                    <a:pt x="13" y="26"/>
                  </a:lnTo>
                  <a:lnTo>
                    <a:pt x="13" y="26"/>
                  </a:lnTo>
                  <a:lnTo>
                    <a:pt x="13" y="27"/>
                  </a:lnTo>
                  <a:lnTo>
                    <a:pt x="13" y="27"/>
                  </a:lnTo>
                  <a:lnTo>
                    <a:pt x="15" y="27"/>
                  </a:lnTo>
                  <a:lnTo>
                    <a:pt x="15" y="27"/>
                  </a:lnTo>
                  <a:lnTo>
                    <a:pt x="16" y="29"/>
                  </a:lnTo>
                  <a:lnTo>
                    <a:pt x="16" y="29"/>
                  </a:lnTo>
                  <a:lnTo>
                    <a:pt x="16" y="29"/>
                  </a:lnTo>
                  <a:lnTo>
                    <a:pt x="18" y="29"/>
                  </a:lnTo>
                  <a:lnTo>
                    <a:pt x="18" y="29"/>
                  </a:lnTo>
                  <a:lnTo>
                    <a:pt x="20" y="29"/>
                  </a:lnTo>
                  <a:lnTo>
                    <a:pt x="20" y="29"/>
                  </a:lnTo>
                  <a:lnTo>
                    <a:pt x="20" y="29"/>
                  </a:lnTo>
                  <a:lnTo>
                    <a:pt x="22" y="29"/>
                  </a:lnTo>
                  <a:lnTo>
                    <a:pt x="22" y="27"/>
                  </a:lnTo>
                  <a:lnTo>
                    <a:pt x="22" y="27"/>
                  </a:lnTo>
                  <a:lnTo>
                    <a:pt x="22" y="27"/>
                  </a:lnTo>
                  <a:lnTo>
                    <a:pt x="24" y="27"/>
                  </a:lnTo>
                  <a:lnTo>
                    <a:pt x="24" y="27"/>
                  </a:lnTo>
                  <a:lnTo>
                    <a:pt x="24" y="26"/>
                  </a:lnTo>
                  <a:lnTo>
                    <a:pt x="24" y="26"/>
                  </a:lnTo>
                  <a:lnTo>
                    <a:pt x="24" y="24"/>
                  </a:lnTo>
                  <a:lnTo>
                    <a:pt x="24" y="24"/>
                  </a:lnTo>
                  <a:lnTo>
                    <a:pt x="26" y="24"/>
                  </a:lnTo>
                  <a:lnTo>
                    <a:pt x="26" y="22"/>
                  </a:lnTo>
                  <a:lnTo>
                    <a:pt x="35" y="24"/>
                  </a:lnTo>
                  <a:lnTo>
                    <a:pt x="35" y="26"/>
                  </a:lnTo>
                  <a:lnTo>
                    <a:pt x="33" y="27"/>
                  </a:lnTo>
                  <a:lnTo>
                    <a:pt x="33" y="27"/>
                  </a:lnTo>
                  <a:lnTo>
                    <a:pt x="33" y="29"/>
                  </a:lnTo>
                  <a:lnTo>
                    <a:pt x="31" y="31"/>
                  </a:lnTo>
                  <a:lnTo>
                    <a:pt x="31" y="31"/>
                  </a:lnTo>
                  <a:lnTo>
                    <a:pt x="29" y="33"/>
                  </a:lnTo>
                  <a:lnTo>
                    <a:pt x="29" y="33"/>
                  </a:lnTo>
                  <a:lnTo>
                    <a:pt x="27" y="35"/>
                  </a:lnTo>
                  <a:lnTo>
                    <a:pt x="27" y="35"/>
                  </a:lnTo>
                  <a:lnTo>
                    <a:pt x="26" y="35"/>
                  </a:lnTo>
                  <a:lnTo>
                    <a:pt x="24" y="37"/>
                  </a:lnTo>
                  <a:lnTo>
                    <a:pt x="22" y="37"/>
                  </a:lnTo>
                  <a:lnTo>
                    <a:pt x="22" y="37"/>
                  </a:lnTo>
                  <a:lnTo>
                    <a:pt x="20" y="37"/>
                  </a:lnTo>
                  <a:lnTo>
                    <a:pt x="18" y="37"/>
                  </a:lnTo>
                  <a:lnTo>
                    <a:pt x="16" y="37"/>
                  </a:lnTo>
                  <a:lnTo>
                    <a:pt x="15" y="37"/>
                  </a:lnTo>
                  <a:lnTo>
                    <a:pt x="13" y="37"/>
                  </a:lnTo>
                  <a:lnTo>
                    <a:pt x="11" y="35"/>
                  </a:lnTo>
                  <a:lnTo>
                    <a:pt x="9" y="35"/>
                  </a:lnTo>
                  <a:lnTo>
                    <a:pt x="7" y="35"/>
                  </a:lnTo>
                  <a:lnTo>
                    <a:pt x="7" y="33"/>
                  </a:lnTo>
                  <a:lnTo>
                    <a:pt x="6" y="31"/>
                  </a:lnTo>
                  <a:lnTo>
                    <a:pt x="4" y="31"/>
                  </a:lnTo>
                  <a:lnTo>
                    <a:pt x="4" y="29"/>
                  </a:lnTo>
                  <a:lnTo>
                    <a:pt x="2" y="27"/>
                  </a:lnTo>
                  <a:lnTo>
                    <a:pt x="2" y="26"/>
                  </a:lnTo>
                  <a:lnTo>
                    <a:pt x="2" y="24"/>
                  </a:lnTo>
                  <a:lnTo>
                    <a:pt x="2" y="22"/>
                  </a:lnTo>
                  <a:lnTo>
                    <a:pt x="0" y="20"/>
                  </a:lnTo>
                  <a:lnTo>
                    <a:pt x="0" y="18"/>
                  </a:lnTo>
                  <a:lnTo>
                    <a:pt x="0" y="17"/>
                  </a:lnTo>
                  <a:lnTo>
                    <a:pt x="2" y="15"/>
                  </a:lnTo>
                  <a:lnTo>
                    <a:pt x="2" y="13"/>
                  </a:lnTo>
                  <a:lnTo>
                    <a:pt x="2" y="11"/>
                  </a:lnTo>
                  <a:lnTo>
                    <a:pt x="2" y="9"/>
                  </a:lnTo>
                  <a:lnTo>
                    <a:pt x="4" y="7"/>
                  </a:lnTo>
                  <a:lnTo>
                    <a:pt x="4" y="6"/>
                  </a:lnTo>
                  <a:lnTo>
                    <a:pt x="6" y="4"/>
                  </a:lnTo>
                  <a:lnTo>
                    <a:pt x="7" y="4"/>
                  </a:lnTo>
                  <a:lnTo>
                    <a:pt x="7" y="2"/>
                  </a:lnTo>
                  <a:lnTo>
                    <a:pt x="9" y="2"/>
                  </a:lnTo>
                  <a:lnTo>
                    <a:pt x="11" y="0"/>
                  </a:lnTo>
                  <a:lnTo>
                    <a:pt x="13" y="0"/>
                  </a:lnTo>
                  <a:lnTo>
                    <a:pt x="15" y="0"/>
                  </a:lnTo>
                  <a:lnTo>
                    <a:pt x="16" y="0"/>
                  </a:lnTo>
                  <a:lnTo>
                    <a:pt x="18" y="0"/>
                  </a:lnTo>
                  <a:lnTo>
                    <a:pt x="20" y="0"/>
                  </a:lnTo>
                  <a:lnTo>
                    <a:pt x="22" y="0"/>
                  </a:lnTo>
                  <a:lnTo>
                    <a:pt x="22" y="0"/>
                  </a:lnTo>
                  <a:lnTo>
                    <a:pt x="24" y="0"/>
                  </a:lnTo>
                  <a:lnTo>
                    <a:pt x="26" y="0"/>
                  </a:lnTo>
                  <a:lnTo>
                    <a:pt x="26" y="2"/>
                  </a:lnTo>
                  <a:lnTo>
                    <a:pt x="27" y="2"/>
                  </a:lnTo>
                  <a:lnTo>
                    <a:pt x="27" y="2"/>
                  </a:lnTo>
                  <a:lnTo>
                    <a:pt x="29" y="4"/>
                  </a:lnTo>
                  <a:lnTo>
                    <a:pt x="29" y="4"/>
                  </a:lnTo>
                  <a:lnTo>
                    <a:pt x="31" y="6"/>
                  </a:lnTo>
                  <a:lnTo>
                    <a:pt x="31" y="6"/>
                  </a:lnTo>
                  <a:lnTo>
                    <a:pt x="33" y="7"/>
                  </a:lnTo>
                  <a:lnTo>
                    <a:pt x="33" y="7"/>
                  </a:lnTo>
                  <a:lnTo>
                    <a:pt x="33" y="9"/>
                  </a:lnTo>
                  <a:lnTo>
                    <a:pt x="3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49" name="Freeform 237">
              <a:extLst>
                <a:ext uri="{FF2B5EF4-FFF2-40B4-BE49-F238E27FC236}">
                  <a16:creationId xmlns:a16="http://schemas.microsoft.com/office/drawing/2014/main" id="{A4DC613A-9823-47B6-8E8C-34CEEF244479}"/>
                </a:ext>
              </a:extLst>
            </p:cNvPr>
            <p:cNvSpPr>
              <a:spLocks noEditPoints="1"/>
            </p:cNvSpPr>
            <p:nvPr/>
          </p:nvSpPr>
          <p:spPr bwMode="auto">
            <a:xfrm>
              <a:off x="5112" y="1895"/>
              <a:ext cx="16" cy="18"/>
            </a:xfrm>
            <a:custGeom>
              <a:avLst/>
              <a:gdLst>
                <a:gd name="T0" fmla="*/ 2 w 33"/>
                <a:gd name="T1" fmla="*/ 7 h 37"/>
                <a:gd name="T2" fmla="*/ 4 w 33"/>
                <a:gd name="T3" fmla="*/ 4 h 37"/>
                <a:gd name="T4" fmla="*/ 7 w 33"/>
                <a:gd name="T5" fmla="*/ 0 h 37"/>
                <a:gd name="T6" fmla="*/ 13 w 33"/>
                <a:gd name="T7" fmla="*/ 0 h 37"/>
                <a:gd name="T8" fmla="*/ 20 w 33"/>
                <a:gd name="T9" fmla="*/ 0 h 37"/>
                <a:gd name="T10" fmla="*/ 24 w 33"/>
                <a:gd name="T11" fmla="*/ 0 h 37"/>
                <a:gd name="T12" fmla="*/ 27 w 33"/>
                <a:gd name="T13" fmla="*/ 2 h 37"/>
                <a:gd name="T14" fmla="*/ 29 w 33"/>
                <a:gd name="T15" fmla="*/ 4 h 37"/>
                <a:gd name="T16" fmla="*/ 31 w 33"/>
                <a:gd name="T17" fmla="*/ 6 h 37"/>
                <a:gd name="T18" fmla="*/ 31 w 33"/>
                <a:gd name="T19" fmla="*/ 11 h 37"/>
                <a:gd name="T20" fmla="*/ 31 w 33"/>
                <a:gd name="T21" fmla="*/ 26 h 37"/>
                <a:gd name="T22" fmla="*/ 31 w 33"/>
                <a:gd name="T23" fmla="*/ 29 h 37"/>
                <a:gd name="T24" fmla="*/ 31 w 33"/>
                <a:gd name="T25" fmla="*/ 31 h 37"/>
                <a:gd name="T26" fmla="*/ 33 w 33"/>
                <a:gd name="T27" fmla="*/ 35 h 37"/>
                <a:gd name="T28" fmla="*/ 24 w 33"/>
                <a:gd name="T29" fmla="*/ 37 h 37"/>
                <a:gd name="T30" fmla="*/ 24 w 33"/>
                <a:gd name="T31" fmla="*/ 35 h 37"/>
                <a:gd name="T32" fmla="*/ 24 w 33"/>
                <a:gd name="T33" fmla="*/ 33 h 37"/>
                <a:gd name="T34" fmla="*/ 24 w 33"/>
                <a:gd name="T35" fmla="*/ 33 h 37"/>
                <a:gd name="T36" fmla="*/ 24 w 33"/>
                <a:gd name="T37" fmla="*/ 31 h 37"/>
                <a:gd name="T38" fmla="*/ 20 w 33"/>
                <a:gd name="T39" fmla="*/ 35 h 37"/>
                <a:gd name="T40" fmla="*/ 18 w 33"/>
                <a:gd name="T41" fmla="*/ 35 h 37"/>
                <a:gd name="T42" fmla="*/ 15 w 33"/>
                <a:gd name="T43" fmla="*/ 37 h 37"/>
                <a:gd name="T44" fmla="*/ 11 w 33"/>
                <a:gd name="T45" fmla="*/ 37 h 37"/>
                <a:gd name="T46" fmla="*/ 7 w 33"/>
                <a:gd name="T47" fmla="*/ 37 h 37"/>
                <a:gd name="T48" fmla="*/ 4 w 33"/>
                <a:gd name="T49" fmla="*/ 33 h 37"/>
                <a:gd name="T50" fmla="*/ 0 w 33"/>
                <a:gd name="T51" fmla="*/ 31 h 37"/>
                <a:gd name="T52" fmla="*/ 0 w 33"/>
                <a:gd name="T53" fmla="*/ 26 h 37"/>
                <a:gd name="T54" fmla="*/ 0 w 33"/>
                <a:gd name="T55" fmla="*/ 24 h 37"/>
                <a:gd name="T56" fmla="*/ 2 w 33"/>
                <a:gd name="T57" fmla="*/ 20 h 37"/>
                <a:gd name="T58" fmla="*/ 4 w 33"/>
                <a:gd name="T59" fmla="*/ 18 h 37"/>
                <a:gd name="T60" fmla="*/ 6 w 33"/>
                <a:gd name="T61" fmla="*/ 17 h 37"/>
                <a:gd name="T62" fmla="*/ 9 w 33"/>
                <a:gd name="T63" fmla="*/ 17 h 37"/>
                <a:gd name="T64" fmla="*/ 13 w 33"/>
                <a:gd name="T65" fmla="*/ 15 h 37"/>
                <a:gd name="T66" fmla="*/ 18 w 33"/>
                <a:gd name="T67" fmla="*/ 13 h 37"/>
                <a:gd name="T68" fmla="*/ 22 w 33"/>
                <a:gd name="T69" fmla="*/ 13 h 37"/>
                <a:gd name="T70" fmla="*/ 22 w 33"/>
                <a:gd name="T71" fmla="*/ 9 h 37"/>
                <a:gd name="T72" fmla="*/ 22 w 33"/>
                <a:gd name="T73" fmla="*/ 7 h 37"/>
                <a:gd name="T74" fmla="*/ 20 w 33"/>
                <a:gd name="T75" fmla="*/ 7 h 37"/>
                <a:gd name="T76" fmla="*/ 17 w 33"/>
                <a:gd name="T77" fmla="*/ 7 h 37"/>
                <a:gd name="T78" fmla="*/ 15 w 33"/>
                <a:gd name="T79" fmla="*/ 7 h 37"/>
                <a:gd name="T80" fmla="*/ 13 w 33"/>
                <a:gd name="T81" fmla="*/ 7 h 37"/>
                <a:gd name="T82" fmla="*/ 11 w 33"/>
                <a:gd name="T83" fmla="*/ 9 h 37"/>
                <a:gd name="T84" fmla="*/ 9 w 33"/>
                <a:gd name="T85" fmla="*/ 11 h 37"/>
                <a:gd name="T86" fmla="*/ 22 w 33"/>
                <a:gd name="T87" fmla="*/ 18 h 37"/>
                <a:gd name="T88" fmla="*/ 18 w 33"/>
                <a:gd name="T89" fmla="*/ 20 h 37"/>
                <a:gd name="T90" fmla="*/ 15 w 33"/>
                <a:gd name="T91" fmla="*/ 20 h 37"/>
                <a:gd name="T92" fmla="*/ 13 w 33"/>
                <a:gd name="T93" fmla="*/ 22 h 37"/>
                <a:gd name="T94" fmla="*/ 11 w 33"/>
                <a:gd name="T95" fmla="*/ 22 h 37"/>
                <a:gd name="T96" fmla="*/ 9 w 33"/>
                <a:gd name="T97" fmla="*/ 24 h 37"/>
                <a:gd name="T98" fmla="*/ 9 w 33"/>
                <a:gd name="T99" fmla="*/ 26 h 37"/>
                <a:gd name="T100" fmla="*/ 11 w 33"/>
                <a:gd name="T101" fmla="*/ 27 h 37"/>
                <a:gd name="T102" fmla="*/ 11 w 33"/>
                <a:gd name="T103" fmla="*/ 29 h 37"/>
                <a:gd name="T104" fmla="*/ 13 w 33"/>
                <a:gd name="T105" fmla="*/ 29 h 37"/>
                <a:gd name="T106" fmla="*/ 17 w 33"/>
                <a:gd name="T107" fmla="*/ 29 h 37"/>
                <a:gd name="T108" fmla="*/ 18 w 33"/>
                <a:gd name="T109" fmla="*/ 29 h 37"/>
                <a:gd name="T110" fmla="*/ 20 w 33"/>
                <a:gd name="T111" fmla="*/ 27 h 37"/>
                <a:gd name="T112" fmla="*/ 22 w 33"/>
                <a:gd name="T113" fmla="*/ 26 h 37"/>
                <a:gd name="T114" fmla="*/ 22 w 33"/>
                <a:gd name="T115" fmla="*/ 24 h 37"/>
                <a:gd name="T116" fmla="*/ 22 w 33"/>
                <a:gd name="T117" fmla="*/ 2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37">
                  <a:moveTo>
                    <a:pt x="9" y="11"/>
                  </a:moveTo>
                  <a:lnTo>
                    <a:pt x="2" y="9"/>
                  </a:lnTo>
                  <a:lnTo>
                    <a:pt x="2" y="9"/>
                  </a:lnTo>
                  <a:lnTo>
                    <a:pt x="2" y="7"/>
                  </a:lnTo>
                  <a:lnTo>
                    <a:pt x="2" y="6"/>
                  </a:lnTo>
                  <a:lnTo>
                    <a:pt x="4" y="6"/>
                  </a:lnTo>
                  <a:lnTo>
                    <a:pt x="4" y="4"/>
                  </a:lnTo>
                  <a:lnTo>
                    <a:pt x="4" y="4"/>
                  </a:lnTo>
                  <a:lnTo>
                    <a:pt x="6" y="2"/>
                  </a:lnTo>
                  <a:lnTo>
                    <a:pt x="6" y="2"/>
                  </a:lnTo>
                  <a:lnTo>
                    <a:pt x="7" y="2"/>
                  </a:lnTo>
                  <a:lnTo>
                    <a:pt x="7" y="0"/>
                  </a:lnTo>
                  <a:lnTo>
                    <a:pt x="9" y="0"/>
                  </a:lnTo>
                  <a:lnTo>
                    <a:pt x="11" y="0"/>
                  </a:lnTo>
                  <a:lnTo>
                    <a:pt x="11" y="0"/>
                  </a:lnTo>
                  <a:lnTo>
                    <a:pt x="13" y="0"/>
                  </a:lnTo>
                  <a:lnTo>
                    <a:pt x="15" y="0"/>
                  </a:lnTo>
                  <a:lnTo>
                    <a:pt x="17" y="0"/>
                  </a:lnTo>
                  <a:lnTo>
                    <a:pt x="18" y="0"/>
                  </a:lnTo>
                  <a:lnTo>
                    <a:pt x="20" y="0"/>
                  </a:lnTo>
                  <a:lnTo>
                    <a:pt x="20" y="0"/>
                  </a:lnTo>
                  <a:lnTo>
                    <a:pt x="22" y="0"/>
                  </a:lnTo>
                  <a:lnTo>
                    <a:pt x="24" y="0"/>
                  </a:lnTo>
                  <a:lnTo>
                    <a:pt x="24" y="0"/>
                  </a:lnTo>
                  <a:lnTo>
                    <a:pt x="26" y="0"/>
                  </a:lnTo>
                  <a:lnTo>
                    <a:pt x="26" y="2"/>
                  </a:lnTo>
                  <a:lnTo>
                    <a:pt x="27" y="2"/>
                  </a:lnTo>
                  <a:lnTo>
                    <a:pt x="27" y="2"/>
                  </a:lnTo>
                  <a:lnTo>
                    <a:pt x="27" y="2"/>
                  </a:lnTo>
                  <a:lnTo>
                    <a:pt x="29" y="2"/>
                  </a:lnTo>
                  <a:lnTo>
                    <a:pt x="29" y="4"/>
                  </a:lnTo>
                  <a:lnTo>
                    <a:pt x="29" y="4"/>
                  </a:lnTo>
                  <a:lnTo>
                    <a:pt x="29" y="4"/>
                  </a:lnTo>
                  <a:lnTo>
                    <a:pt x="29" y="6"/>
                  </a:lnTo>
                  <a:lnTo>
                    <a:pt x="31" y="6"/>
                  </a:lnTo>
                  <a:lnTo>
                    <a:pt x="31" y="6"/>
                  </a:lnTo>
                  <a:lnTo>
                    <a:pt x="31" y="7"/>
                  </a:lnTo>
                  <a:lnTo>
                    <a:pt x="31" y="7"/>
                  </a:lnTo>
                  <a:lnTo>
                    <a:pt x="31" y="9"/>
                  </a:lnTo>
                  <a:lnTo>
                    <a:pt x="31" y="11"/>
                  </a:lnTo>
                  <a:lnTo>
                    <a:pt x="31" y="11"/>
                  </a:lnTo>
                  <a:lnTo>
                    <a:pt x="31" y="13"/>
                  </a:lnTo>
                  <a:lnTo>
                    <a:pt x="31" y="24"/>
                  </a:lnTo>
                  <a:lnTo>
                    <a:pt x="31" y="26"/>
                  </a:lnTo>
                  <a:lnTo>
                    <a:pt x="31" y="26"/>
                  </a:lnTo>
                  <a:lnTo>
                    <a:pt x="31" y="27"/>
                  </a:lnTo>
                  <a:lnTo>
                    <a:pt x="31" y="27"/>
                  </a:lnTo>
                  <a:lnTo>
                    <a:pt x="31" y="29"/>
                  </a:lnTo>
                  <a:lnTo>
                    <a:pt x="31" y="29"/>
                  </a:lnTo>
                  <a:lnTo>
                    <a:pt x="31" y="31"/>
                  </a:lnTo>
                  <a:lnTo>
                    <a:pt x="31" y="31"/>
                  </a:lnTo>
                  <a:lnTo>
                    <a:pt x="31" y="31"/>
                  </a:lnTo>
                  <a:lnTo>
                    <a:pt x="33" y="33"/>
                  </a:lnTo>
                  <a:lnTo>
                    <a:pt x="33" y="33"/>
                  </a:lnTo>
                  <a:lnTo>
                    <a:pt x="33" y="33"/>
                  </a:lnTo>
                  <a:lnTo>
                    <a:pt x="33" y="35"/>
                  </a:lnTo>
                  <a:lnTo>
                    <a:pt x="33" y="35"/>
                  </a:lnTo>
                  <a:lnTo>
                    <a:pt x="33" y="35"/>
                  </a:lnTo>
                  <a:lnTo>
                    <a:pt x="33" y="37"/>
                  </a:lnTo>
                  <a:lnTo>
                    <a:pt x="24" y="37"/>
                  </a:lnTo>
                  <a:lnTo>
                    <a:pt x="24" y="35"/>
                  </a:lnTo>
                  <a:lnTo>
                    <a:pt x="24" y="35"/>
                  </a:lnTo>
                  <a:lnTo>
                    <a:pt x="24" y="35"/>
                  </a:lnTo>
                  <a:lnTo>
                    <a:pt x="24" y="35"/>
                  </a:lnTo>
                  <a:lnTo>
                    <a:pt x="24" y="35"/>
                  </a:lnTo>
                  <a:lnTo>
                    <a:pt x="24" y="35"/>
                  </a:lnTo>
                  <a:lnTo>
                    <a:pt x="24" y="33"/>
                  </a:lnTo>
                  <a:lnTo>
                    <a:pt x="24" y="33"/>
                  </a:lnTo>
                  <a:lnTo>
                    <a:pt x="24" y="33"/>
                  </a:lnTo>
                  <a:lnTo>
                    <a:pt x="24" y="33"/>
                  </a:lnTo>
                  <a:lnTo>
                    <a:pt x="24" y="33"/>
                  </a:lnTo>
                  <a:lnTo>
                    <a:pt x="24" y="33"/>
                  </a:lnTo>
                  <a:lnTo>
                    <a:pt x="24" y="33"/>
                  </a:lnTo>
                  <a:lnTo>
                    <a:pt x="24" y="33"/>
                  </a:lnTo>
                  <a:lnTo>
                    <a:pt x="24" y="33"/>
                  </a:lnTo>
                  <a:lnTo>
                    <a:pt x="24" y="31"/>
                  </a:lnTo>
                  <a:lnTo>
                    <a:pt x="22" y="33"/>
                  </a:lnTo>
                  <a:lnTo>
                    <a:pt x="22" y="33"/>
                  </a:lnTo>
                  <a:lnTo>
                    <a:pt x="22" y="33"/>
                  </a:lnTo>
                  <a:lnTo>
                    <a:pt x="20" y="35"/>
                  </a:lnTo>
                  <a:lnTo>
                    <a:pt x="20" y="35"/>
                  </a:lnTo>
                  <a:lnTo>
                    <a:pt x="18" y="35"/>
                  </a:lnTo>
                  <a:lnTo>
                    <a:pt x="18" y="35"/>
                  </a:lnTo>
                  <a:lnTo>
                    <a:pt x="18" y="35"/>
                  </a:lnTo>
                  <a:lnTo>
                    <a:pt x="17" y="37"/>
                  </a:lnTo>
                  <a:lnTo>
                    <a:pt x="17" y="37"/>
                  </a:lnTo>
                  <a:lnTo>
                    <a:pt x="17" y="37"/>
                  </a:lnTo>
                  <a:lnTo>
                    <a:pt x="15" y="37"/>
                  </a:lnTo>
                  <a:lnTo>
                    <a:pt x="15" y="37"/>
                  </a:lnTo>
                  <a:lnTo>
                    <a:pt x="13" y="37"/>
                  </a:lnTo>
                  <a:lnTo>
                    <a:pt x="13" y="37"/>
                  </a:lnTo>
                  <a:lnTo>
                    <a:pt x="11" y="37"/>
                  </a:lnTo>
                  <a:lnTo>
                    <a:pt x="11" y="37"/>
                  </a:lnTo>
                  <a:lnTo>
                    <a:pt x="9" y="37"/>
                  </a:lnTo>
                  <a:lnTo>
                    <a:pt x="7" y="37"/>
                  </a:lnTo>
                  <a:lnTo>
                    <a:pt x="7" y="37"/>
                  </a:lnTo>
                  <a:lnTo>
                    <a:pt x="6" y="35"/>
                  </a:lnTo>
                  <a:lnTo>
                    <a:pt x="6" y="35"/>
                  </a:lnTo>
                  <a:lnTo>
                    <a:pt x="4" y="35"/>
                  </a:lnTo>
                  <a:lnTo>
                    <a:pt x="4" y="33"/>
                  </a:lnTo>
                  <a:lnTo>
                    <a:pt x="2" y="33"/>
                  </a:lnTo>
                  <a:lnTo>
                    <a:pt x="2" y="33"/>
                  </a:lnTo>
                  <a:lnTo>
                    <a:pt x="2" y="31"/>
                  </a:lnTo>
                  <a:lnTo>
                    <a:pt x="0" y="31"/>
                  </a:lnTo>
                  <a:lnTo>
                    <a:pt x="0" y="29"/>
                  </a:lnTo>
                  <a:lnTo>
                    <a:pt x="0" y="27"/>
                  </a:lnTo>
                  <a:lnTo>
                    <a:pt x="0" y="27"/>
                  </a:lnTo>
                  <a:lnTo>
                    <a:pt x="0" y="26"/>
                  </a:lnTo>
                  <a:lnTo>
                    <a:pt x="0" y="26"/>
                  </a:lnTo>
                  <a:lnTo>
                    <a:pt x="0" y="24"/>
                  </a:lnTo>
                  <a:lnTo>
                    <a:pt x="0" y="24"/>
                  </a:lnTo>
                  <a:lnTo>
                    <a:pt x="0" y="24"/>
                  </a:lnTo>
                  <a:lnTo>
                    <a:pt x="0" y="22"/>
                  </a:lnTo>
                  <a:lnTo>
                    <a:pt x="0" y="22"/>
                  </a:lnTo>
                  <a:lnTo>
                    <a:pt x="2" y="22"/>
                  </a:lnTo>
                  <a:lnTo>
                    <a:pt x="2" y="20"/>
                  </a:lnTo>
                  <a:lnTo>
                    <a:pt x="2" y="20"/>
                  </a:lnTo>
                  <a:lnTo>
                    <a:pt x="2" y="20"/>
                  </a:lnTo>
                  <a:lnTo>
                    <a:pt x="2" y="18"/>
                  </a:lnTo>
                  <a:lnTo>
                    <a:pt x="4" y="18"/>
                  </a:lnTo>
                  <a:lnTo>
                    <a:pt x="4" y="18"/>
                  </a:lnTo>
                  <a:lnTo>
                    <a:pt x="4" y="18"/>
                  </a:lnTo>
                  <a:lnTo>
                    <a:pt x="6" y="18"/>
                  </a:lnTo>
                  <a:lnTo>
                    <a:pt x="6" y="17"/>
                  </a:lnTo>
                  <a:lnTo>
                    <a:pt x="6" y="17"/>
                  </a:lnTo>
                  <a:lnTo>
                    <a:pt x="7" y="17"/>
                  </a:lnTo>
                  <a:lnTo>
                    <a:pt x="7" y="17"/>
                  </a:lnTo>
                  <a:lnTo>
                    <a:pt x="9" y="17"/>
                  </a:lnTo>
                  <a:lnTo>
                    <a:pt x="9" y="17"/>
                  </a:lnTo>
                  <a:lnTo>
                    <a:pt x="11" y="15"/>
                  </a:lnTo>
                  <a:lnTo>
                    <a:pt x="11" y="15"/>
                  </a:lnTo>
                  <a:lnTo>
                    <a:pt x="13" y="15"/>
                  </a:lnTo>
                  <a:lnTo>
                    <a:pt x="15" y="15"/>
                  </a:lnTo>
                  <a:lnTo>
                    <a:pt x="17" y="15"/>
                  </a:lnTo>
                  <a:lnTo>
                    <a:pt x="18" y="15"/>
                  </a:lnTo>
                  <a:lnTo>
                    <a:pt x="18" y="13"/>
                  </a:lnTo>
                  <a:lnTo>
                    <a:pt x="20" y="13"/>
                  </a:lnTo>
                  <a:lnTo>
                    <a:pt x="20" y="13"/>
                  </a:lnTo>
                  <a:lnTo>
                    <a:pt x="22" y="13"/>
                  </a:lnTo>
                  <a:lnTo>
                    <a:pt x="22" y="13"/>
                  </a:lnTo>
                  <a:lnTo>
                    <a:pt x="22" y="11"/>
                  </a:lnTo>
                  <a:lnTo>
                    <a:pt x="22" y="11"/>
                  </a:lnTo>
                  <a:lnTo>
                    <a:pt x="22" y="11"/>
                  </a:lnTo>
                  <a:lnTo>
                    <a:pt x="22" y="9"/>
                  </a:lnTo>
                  <a:lnTo>
                    <a:pt x="22" y="9"/>
                  </a:lnTo>
                  <a:lnTo>
                    <a:pt x="22" y="9"/>
                  </a:lnTo>
                  <a:lnTo>
                    <a:pt x="22" y="9"/>
                  </a:lnTo>
                  <a:lnTo>
                    <a:pt x="22" y="7"/>
                  </a:lnTo>
                  <a:lnTo>
                    <a:pt x="20" y="7"/>
                  </a:lnTo>
                  <a:lnTo>
                    <a:pt x="20" y="7"/>
                  </a:lnTo>
                  <a:lnTo>
                    <a:pt x="20" y="7"/>
                  </a:lnTo>
                  <a:lnTo>
                    <a:pt x="20" y="7"/>
                  </a:lnTo>
                  <a:lnTo>
                    <a:pt x="18" y="7"/>
                  </a:lnTo>
                  <a:lnTo>
                    <a:pt x="18" y="7"/>
                  </a:lnTo>
                  <a:lnTo>
                    <a:pt x="18" y="7"/>
                  </a:lnTo>
                  <a:lnTo>
                    <a:pt x="17" y="7"/>
                  </a:lnTo>
                  <a:lnTo>
                    <a:pt x="17" y="7"/>
                  </a:lnTo>
                  <a:lnTo>
                    <a:pt x="15" y="7"/>
                  </a:lnTo>
                  <a:lnTo>
                    <a:pt x="15" y="7"/>
                  </a:lnTo>
                  <a:lnTo>
                    <a:pt x="15" y="7"/>
                  </a:lnTo>
                  <a:lnTo>
                    <a:pt x="13" y="7"/>
                  </a:lnTo>
                  <a:lnTo>
                    <a:pt x="13" y="7"/>
                  </a:lnTo>
                  <a:lnTo>
                    <a:pt x="13" y="7"/>
                  </a:lnTo>
                  <a:lnTo>
                    <a:pt x="13" y="7"/>
                  </a:lnTo>
                  <a:lnTo>
                    <a:pt x="11" y="7"/>
                  </a:lnTo>
                  <a:lnTo>
                    <a:pt x="11" y="7"/>
                  </a:lnTo>
                  <a:lnTo>
                    <a:pt x="11" y="7"/>
                  </a:lnTo>
                  <a:lnTo>
                    <a:pt x="11" y="9"/>
                  </a:lnTo>
                  <a:lnTo>
                    <a:pt x="11" y="9"/>
                  </a:lnTo>
                  <a:lnTo>
                    <a:pt x="11" y="9"/>
                  </a:lnTo>
                  <a:lnTo>
                    <a:pt x="9" y="9"/>
                  </a:lnTo>
                  <a:lnTo>
                    <a:pt x="9" y="11"/>
                  </a:lnTo>
                  <a:lnTo>
                    <a:pt x="9" y="11"/>
                  </a:lnTo>
                  <a:close/>
                  <a:moveTo>
                    <a:pt x="22" y="18"/>
                  </a:moveTo>
                  <a:lnTo>
                    <a:pt x="22" y="18"/>
                  </a:lnTo>
                  <a:lnTo>
                    <a:pt x="22" y="18"/>
                  </a:lnTo>
                  <a:lnTo>
                    <a:pt x="20" y="20"/>
                  </a:lnTo>
                  <a:lnTo>
                    <a:pt x="20" y="20"/>
                  </a:lnTo>
                  <a:lnTo>
                    <a:pt x="18" y="20"/>
                  </a:lnTo>
                  <a:lnTo>
                    <a:pt x="18" y="20"/>
                  </a:lnTo>
                  <a:lnTo>
                    <a:pt x="18" y="20"/>
                  </a:lnTo>
                  <a:lnTo>
                    <a:pt x="17" y="20"/>
                  </a:lnTo>
                  <a:lnTo>
                    <a:pt x="15" y="20"/>
                  </a:lnTo>
                  <a:lnTo>
                    <a:pt x="15" y="20"/>
                  </a:lnTo>
                  <a:lnTo>
                    <a:pt x="15" y="20"/>
                  </a:lnTo>
                  <a:lnTo>
                    <a:pt x="13" y="20"/>
                  </a:lnTo>
                  <a:lnTo>
                    <a:pt x="13" y="22"/>
                  </a:lnTo>
                  <a:lnTo>
                    <a:pt x="13" y="22"/>
                  </a:lnTo>
                  <a:lnTo>
                    <a:pt x="11" y="22"/>
                  </a:lnTo>
                  <a:lnTo>
                    <a:pt x="11" y="22"/>
                  </a:lnTo>
                  <a:lnTo>
                    <a:pt x="11" y="22"/>
                  </a:lnTo>
                  <a:lnTo>
                    <a:pt x="11" y="22"/>
                  </a:lnTo>
                  <a:lnTo>
                    <a:pt x="11" y="24"/>
                  </a:lnTo>
                  <a:lnTo>
                    <a:pt x="9" y="24"/>
                  </a:lnTo>
                  <a:lnTo>
                    <a:pt x="9" y="24"/>
                  </a:lnTo>
                  <a:lnTo>
                    <a:pt x="9" y="24"/>
                  </a:lnTo>
                  <a:lnTo>
                    <a:pt x="9" y="24"/>
                  </a:lnTo>
                  <a:lnTo>
                    <a:pt x="9" y="26"/>
                  </a:lnTo>
                  <a:lnTo>
                    <a:pt x="9" y="26"/>
                  </a:lnTo>
                  <a:lnTo>
                    <a:pt x="9" y="26"/>
                  </a:lnTo>
                  <a:lnTo>
                    <a:pt x="9" y="27"/>
                  </a:lnTo>
                  <a:lnTo>
                    <a:pt x="9" y="27"/>
                  </a:lnTo>
                  <a:lnTo>
                    <a:pt x="9" y="27"/>
                  </a:lnTo>
                  <a:lnTo>
                    <a:pt x="11" y="27"/>
                  </a:lnTo>
                  <a:lnTo>
                    <a:pt x="11" y="27"/>
                  </a:lnTo>
                  <a:lnTo>
                    <a:pt x="11" y="29"/>
                  </a:lnTo>
                  <a:lnTo>
                    <a:pt x="11" y="29"/>
                  </a:lnTo>
                  <a:lnTo>
                    <a:pt x="11" y="29"/>
                  </a:lnTo>
                  <a:lnTo>
                    <a:pt x="13" y="29"/>
                  </a:lnTo>
                  <a:lnTo>
                    <a:pt x="13" y="29"/>
                  </a:lnTo>
                  <a:lnTo>
                    <a:pt x="13" y="29"/>
                  </a:lnTo>
                  <a:lnTo>
                    <a:pt x="13" y="29"/>
                  </a:lnTo>
                  <a:lnTo>
                    <a:pt x="15" y="29"/>
                  </a:lnTo>
                  <a:lnTo>
                    <a:pt x="15" y="29"/>
                  </a:lnTo>
                  <a:lnTo>
                    <a:pt x="15" y="29"/>
                  </a:lnTo>
                  <a:lnTo>
                    <a:pt x="17" y="29"/>
                  </a:lnTo>
                  <a:lnTo>
                    <a:pt x="17" y="29"/>
                  </a:lnTo>
                  <a:lnTo>
                    <a:pt x="17" y="29"/>
                  </a:lnTo>
                  <a:lnTo>
                    <a:pt x="18" y="29"/>
                  </a:lnTo>
                  <a:lnTo>
                    <a:pt x="18" y="29"/>
                  </a:lnTo>
                  <a:lnTo>
                    <a:pt x="18" y="29"/>
                  </a:lnTo>
                  <a:lnTo>
                    <a:pt x="20" y="27"/>
                  </a:lnTo>
                  <a:lnTo>
                    <a:pt x="20" y="27"/>
                  </a:lnTo>
                  <a:lnTo>
                    <a:pt x="20" y="27"/>
                  </a:lnTo>
                  <a:lnTo>
                    <a:pt x="20" y="27"/>
                  </a:lnTo>
                  <a:lnTo>
                    <a:pt x="20" y="27"/>
                  </a:lnTo>
                  <a:lnTo>
                    <a:pt x="22" y="26"/>
                  </a:lnTo>
                  <a:lnTo>
                    <a:pt x="22" y="26"/>
                  </a:lnTo>
                  <a:lnTo>
                    <a:pt x="22" y="26"/>
                  </a:lnTo>
                  <a:lnTo>
                    <a:pt x="22" y="26"/>
                  </a:lnTo>
                  <a:lnTo>
                    <a:pt x="22" y="26"/>
                  </a:lnTo>
                  <a:lnTo>
                    <a:pt x="22" y="24"/>
                  </a:lnTo>
                  <a:lnTo>
                    <a:pt x="22" y="24"/>
                  </a:lnTo>
                  <a:lnTo>
                    <a:pt x="22" y="24"/>
                  </a:lnTo>
                  <a:lnTo>
                    <a:pt x="22" y="22"/>
                  </a:lnTo>
                  <a:lnTo>
                    <a:pt x="22" y="22"/>
                  </a:lnTo>
                  <a:lnTo>
                    <a:pt x="22" y="22"/>
                  </a:lnTo>
                  <a:lnTo>
                    <a:pt x="22" y="20"/>
                  </a:lnTo>
                  <a:lnTo>
                    <a:pt x="22"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50" name="Freeform 238">
              <a:extLst>
                <a:ext uri="{FF2B5EF4-FFF2-40B4-BE49-F238E27FC236}">
                  <a16:creationId xmlns:a16="http://schemas.microsoft.com/office/drawing/2014/main" id="{9E51B31F-E077-443D-AF1A-29C6A9F0B051}"/>
                </a:ext>
              </a:extLst>
            </p:cNvPr>
            <p:cNvSpPr>
              <a:spLocks/>
            </p:cNvSpPr>
            <p:nvPr/>
          </p:nvSpPr>
          <p:spPr bwMode="auto">
            <a:xfrm>
              <a:off x="5130" y="1888"/>
              <a:ext cx="11" cy="25"/>
            </a:xfrm>
            <a:custGeom>
              <a:avLst/>
              <a:gdLst>
                <a:gd name="T0" fmla="*/ 20 w 21"/>
                <a:gd name="T1" fmla="*/ 19 h 49"/>
                <a:gd name="T2" fmla="*/ 14 w 21"/>
                <a:gd name="T3" fmla="*/ 34 h 49"/>
                <a:gd name="T4" fmla="*/ 14 w 21"/>
                <a:gd name="T5" fmla="*/ 36 h 49"/>
                <a:gd name="T6" fmla="*/ 14 w 21"/>
                <a:gd name="T7" fmla="*/ 38 h 49"/>
                <a:gd name="T8" fmla="*/ 14 w 21"/>
                <a:gd name="T9" fmla="*/ 39 h 49"/>
                <a:gd name="T10" fmla="*/ 14 w 21"/>
                <a:gd name="T11" fmla="*/ 39 h 49"/>
                <a:gd name="T12" fmla="*/ 14 w 21"/>
                <a:gd name="T13" fmla="*/ 39 h 49"/>
                <a:gd name="T14" fmla="*/ 14 w 21"/>
                <a:gd name="T15" fmla="*/ 39 h 49"/>
                <a:gd name="T16" fmla="*/ 14 w 21"/>
                <a:gd name="T17" fmla="*/ 39 h 49"/>
                <a:gd name="T18" fmla="*/ 14 w 21"/>
                <a:gd name="T19" fmla="*/ 41 h 49"/>
                <a:gd name="T20" fmla="*/ 14 w 21"/>
                <a:gd name="T21" fmla="*/ 41 h 49"/>
                <a:gd name="T22" fmla="*/ 16 w 21"/>
                <a:gd name="T23" fmla="*/ 41 h 49"/>
                <a:gd name="T24" fmla="*/ 16 w 21"/>
                <a:gd name="T25" fmla="*/ 41 h 49"/>
                <a:gd name="T26" fmla="*/ 16 w 21"/>
                <a:gd name="T27" fmla="*/ 41 h 49"/>
                <a:gd name="T28" fmla="*/ 16 w 21"/>
                <a:gd name="T29" fmla="*/ 41 h 49"/>
                <a:gd name="T30" fmla="*/ 18 w 21"/>
                <a:gd name="T31" fmla="*/ 41 h 49"/>
                <a:gd name="T32" fmla="*/ 20 w 21"/>
                <a:gd name="T33" fmla="*/ 39 h 49"/>
                <a:gd name="T34" fmla="*/ 20 w 21"/>
                <a:gd name="T35" fmla="*/ 39 h 49"/>
                <a:gd name="T36" fmla="*/ 20 w 21"/>
                <a:gd name="T37" fmla="*/ 47 h 49"/>
                <a:gd name="T38" fmla="*/ 18 w 21"/>
                <a:gd name="T39" fmla="*/ 49 h 49"/>
                <a:gd name="T40" fmla="*/ 16 w 21"/>
                <a:gd name="T41" fmla="*/ 49 h 49"/>
                <a:gd name="T42" fmla="*/ 14 w 21"/>
                <a:gd name="T43" fmla="*/ 49 h 49"/>
                <a:gd name="T44" fmla="*/ 12 w 21"/>
                <a:gd name="T45" fmla="*/ 49 h 49"/>
                <a:gd name="T46" fmla="*/ 12 w 21"/>
                <a:gd name="T47" fmla="*/ 49 h 49"/>
                <a:gd name="T48" fmla="*/ 10 w 21"/>
                <a:gd name="T49" fmla="*/ 49 h 49"/>
                <a:gd name="T50" fmla="*/ 9 w 21"/>
                <a:gd name="T51" fmla="*/ 49 h 49"/>
                <a:gd name="T52" fmla="*/ 9 w 21"/>
                <a:gd name="T53" fmla="*/ 47 h 49"/>
                <a:gd name="T54" fmla="*/ 7 w 21"/>
                <a:gd name="T55" fmla="*/ 47 h 49"/>
                <a:gd name="T56" fmla="*/ 7 w 21"/>
                <a:gd name="T57" fmla="*/ 47 h 49"/>
                <a:gd name="T58" fmla="*/ 7 w 21"/>
                <a:gd name="T59" fmla="*/ 47 h 49"/>
                <a:gd name="T60" fmla="*/ 5 w 21"/>
                <a:gd name="T61" fmla="*/ 45 h 49"/>
                <a:gd name="T62" fmla="*/ 5 w 21"/>
                <a:gd name="T63" fmla="*/ 45 h 49"/>
                <a:gd name="T64" fmla="*/ 5 w 21"/>
                <a:gd name="T65" fmla="*/ 43 h 49"/>
                <a:gd name="T66" fmla="*/ 5 w 21"/>
                <a:gd name="T67" fmla="*/ 43 h 49"/>
                <a:gd name="T68" fmla="*/ 5 w 21"/>
                <a:gd name="T69" fmla="*/ 41 h 49"/>
                <a:gd name="T70" fmla="*/ 5 w 21"/>
                <a:gd name="T71" fmla="*/ 39 h 49"/>
                <a:gd name="T72" fmla="*/ 5 w 21"/>
                <a:gd name="T73" fmla="*/ 39 h 49"/>
                <a:gd name="T74" fmla="*/ 3 w 21"/>
                <a:gd name="T75" fmla="*/ 36 h 49"/>
                <a:gd name="T76" fmla="*/ 3 w 21"/>
                <a:gd name="T77" fmla="*/ 19 h 49"/>
                <a:gd name="T78" fmla="*/ 0 w 21"/>
                <a:gd name="T79" fmla="*/ 12 h 49"/>
                <a:gd name="T80" fmla="*/ 3 w 21"/>
                <a:gd name="T81" fmla="*/ 5 h 49"/>
                <a:gd name="T82" fmla="*/ 14 w 21"/>
                <a:gd name="T83"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49">
                  <a:moveTo>
                    <a:pt x="20" y="12"/>
                  </a:moveTo>
                  <a:lnTo>
                    <a:pt x="20" y="19"/>
                  </a:lnTo>
                  <a:lnTo>
                    <a:pt x="14" y="19"/>
                  </a:lnTo>
                  <a:lnTo>
                    <a:pt x="14" y="34"/>
                  </a:lnTo>
                  <a:lnTo>
                    <a:pt x="14" y="36"/>
                  </a:lnTo>
                  <a:lnTo>
                    <a:pt x="14" y="36"/>
                  </a:lnTo>
                  <a:lnTo>
                    <a:pt x="14" y="38"/>
                  </a:lnTo>
                  <a:lnTo>
                    <a:pt x="14" y="38"/>
                  </a:lnTo>
                  <a:lnTo>
                    <a:pt x="14" y="38"/>
                  </a:lnTo>
                  <a:lnTo>
                    <a:pt x="14" y="39"/>
                  </a:lnTo>
                  <a:lnTo>
                    <a:pt x="14" y="39"/>
                  </a:lnTo>
                  <a:lnTo>
                    <a:pt x="14" y="39"/>
                  </a:lnTo>
                  <a:lnTo>
                    <a:pt x="14" y="39"/>
                  </a:lnTo>
                  <a:lnTo>
                    <a:pt x="14" y="39"/>
                  </a:lnTo>
                  <a:lnTo>
                    <a:pt x="14" y="39"/>
                  </a:lnTo>
                  <a:lnTo>
                    <a:pt x="14" y="39"/>
                  </a:lnTo>
                  <a:lnTo>
                    <a:pt x="14" y="39"/>
                  </a:lnTo>
                  <a:lnTo>
                    <a:pt x="14" y="39"/>
                  </a:lnTo>
                  <a:lnTo>
                    <a:pt x="14" y="39"/>
                  </a:lnTo>
                  <a:lnTo>
                    <a:pt x="14" y="41"/>
                  </a:lnTo>
                  <a:lnTo>
                    <a:pt x="14" y="41"/>
                  </a:lnTo>
                  <a:lnTo>
                    <a:pt x="14" y="41"/>
                  </a:lnTo>
                  <a:lnTo>
                    <a:pt x="16" y="41"/>
                  </a:lnTo>
                  <a:lnTo>
                    <a:pt x="16" y="41"/>
                  </a:lnTo>
                  <a:lnTo>
                    <a:pt x="16" y="41"/>
                  </a:lnTo>
                  <a:lnTo>
                    <a:pt x="16" y="41"/>
                  </a:lnTo>
                  <a:lnTo>
                    <a:pt x="16" y="41"/>
                  </a:lnTo>
                  <a:lnTo>
                    <a:pt x="16" y="41"/>
                  </a:lnTo>
                  <a:lnTo>
                    <a:pt x="16" y="41"/>
                  </a:lnTo>
                  <a:lnTo>
                    <a:pt x="16" y="41"/>
                  </a:lnTo>
                  <a:lnTo>
                    <a:pt x="18" y="41"/>
                  </a:lnTo>
                  <a:lnTo>
                    <a:pt x="18" y="41"/>
                  </a:lnTo>
                  <a:lnTo>
                    <a:pt x="18" y="41"/>
                  </a:lnTo>
                  <a:lnTo>
                    <a:pt x="20" y="39"/>
                  </a:lnTo>
                  <a:lnTo>
                    <a:pt x="20" y="39"/>
                  </a:lnTo>
                  <a:lnTo>
                    <a:pt x="20" y="39"/>
                  </a:lnTo>
                  <a:lnTo>
                    <a:pt x="21" y="47"/>
                  </a:lnTo>
                  <a:lnTo>
                    <a:pt x="20" y="47"/>
                  </a:lnTo>
                  <a:lnTo>
                    <a:pt x="20" y="49"/>
                  </a:lnTo>
                  <a:lnTo>
                    <a:pt x="18" y="49"/>
                  </a:lnTo>
                  <a:lnTo>
                    <a:pt x="18" y="49"/>
                  </a:lnTo>
                  <a:lnTo>
                    <a:pt x="16" y="49"/>
                  </a:lnTo>
                  <a:lnTo>
                    <a:pt x="16" y="49"/>
                  </a:lnTo>
                  <a:lnTo>
                    <a:pt x="14" y="49"/>
                  </a:lnTo>
                  <a:lnTo>
                    <a:pt x="14" y="49"/>
                  </a:lnTo>
                  <a:lnTo>
                    <a:pt x="12" y="49"/>
                  </a:lnTo>
                  <a:lnTo>
                    <a:pt x="12" y="49"/>
                  </a:lnTo>
                  <a:lnTo>
                    <a:pt x="12" y="49"/>
                  </a:lnTo>
                  <a:lnTo>
                    <a:pt x="10" y="49"/>
                  </a:lnTo>
                  <a:lnTo>
                    <a:pt x="10" y="49"/>
                  </a:lnTo>
                  <a:lnTo>
                    <a:pt x="10" y="49"/>
                  </a:lnTo>
                  <a:lnTo>
                    <a:pt x="9" y="49"/>
                  </a:lnTo>
                  <a:lnTo>
                    <a:pt x="9" y="49"/>
                  </a:lnTo>
                  <a:lnTo>
                    <a:pt x="9" y="47"/>
                  </a:lnTo>
                  <a:lnTo>
                    <a:pt x="7" y="47"/>
                  </a:lnTo>
                  <a:lnTo>
                    <a:pt x="7" y="47"/>
                  </a:lnTo>
                  <a:lnTo>
                    <a:pt x="7" y="47"/>
                  </a:lnTo>
                  <a:lnTo>
                    <a:pt x="7" y="47"/>
                  </a:lnTo>
                  <a:lnTo>
                    <a:pt x="7" y="47"/>
                  </a:lnTo>
                  <a:lnTo>
                    <a:pt x="7" y="47"/>
                  </a:lnTo>
                  <a:lnTo>
                    <a:pt x="5" y="45"/>
                  </a:lnTo>
                  <a:lnTo>
                    <a:pt x="5" y="45"/>
                  </a:lnTo>
                  <a:lnTo>
                    <a:pt x="5" y="45"/>
                  </a:lnTo>
                  <a:lnTo>
                    <a:pt x="5" y="45"/>
                  </a:lnTo>
                  <a:lnTo>
                    <a:pt x="5" y="43"/>
                  </a:lnTo>
                  <a:lnTo>
                    <a:pt x="5" y="43"/>
                  </a:lnTo>
                  <a:lnTo>
                    <a:pt x="5" y="43"/>
                  </a:lnTo>
                  <a:lnTo>
                    <a:pt x="5" y="43"/>
                  </a:lnTo>
                  <a:lnTo>
                    <a:pt x="5" y="41"/>
                  </a:lnTo>
                  <a:lnTo>
                    <a:pt x="5" y="41"/>
                  </a:lnTo>
                  <a:lnTo>
                    <a:pt x="5" y="41"/>
                  </a:lnTo>
                  <a:lnTo>
                    <a:pt x="5" y="39"/>
                  </a:lnTo>
                  <a:lnTo>
                    <a:pt x="5" y="39"/>
                  </a:lnTo>
                  <a:lnTo>
                    <a:pt x="5" y="39"/>
                  </a:lnTo>
                  <a:lnTo>
                    <a:pt x="5" y="38"/>
                  </a:lnTo>
                  <a:lnTo>
                    <a:pt x="3" y="36"/>
                  </a:lnTo>
                  <a:lnTo>
                    <a:pt x="3" y="36"/>
                  </a:lnTo>
                  <a:lnTo>
                    <a:pt x="3" y="19"/>
                  </a:lnTo>
                  <a:lnTo>
                    <a:pt x="0" y="19"/>
                  </a:lnTo>
                  <a:lnTo>
                    <a:pt x="0" y="12"/>
                  </a:lnTo>
                  <a:lnTo>
                    <a:pt x="3" y="12"/>
                  </a:lnTo>
                  <a:lnTo>
                    <a:pt x="3" y="5"/>
                  </a:lnTo>
                  <a:lnTo>
                    <a:pt x="14" y="0"/>
                  </a:lnTo>
                  <a:lnTo>
                    <a:pt x="14" y="12"/>
                  </a:lnTo>
                  <a:lnTo>
                    <a:pt x="2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51" name="Freeform 239">
              <a:extLst>
                <a:ext uri="{FF2B5EF4-FFF2-40B4-BE49-F238E27FC236}">
                  <a16:creationId xmlns:a16="http://schemas.microsoft.com/office/drawing/2014/main" id="{5E938587-9F29-497D-AEAB-800C45BD2619}"/>
                </a:ext>
              </a:extLst>
            </p:cNvPr>
            <p:cNvSpPr>
              <a:spLocks/>
            </p:cNvSpPr>
            <p:nvPr/>
          </p:nvSpPr>
          <p:spPr bwMode="auto">
            <a:xfrm>
              <a:off x="5142" y="1895"/>
              <a:ext cx="17" cy="18"/>
            </a:xfrm>
            <a:custGeom>
              <a:avLst/>
              <a:gdLst>
                <a:gd name="T0" fmla="*/ 24 w 33"/>
                <a:gd name="T1" fmla="*/ 11 h 37"/>
                <a:gd name="T2" fmla="*/ 22 w 33"/>
                <a:gd name="T3" fmla="*/ 9 h 37"/>
                <a:gd name="T4" fmla="*/ 22 w 33"/>
                <a:gd name="T5" fmla="*/ 9 h 37"/>
                <a:gd name="T6" fmla="*/ 20 w 33"/>
                <a:gd name="T7" fmla="*/ 7 h 37"/>
                <a:gd name="T8" fmla="*/ 18 w 33"/>
                <a:gd name="T9" fmla="*/ 7 h 37"/>
                <a:gd name="T10" fmla="*/ 16 w 33"/>
                <a:gd name="T11" fmla="*/ 7 h 37"/>
                <a:gd name="T12" fmla="*/ 14 w 33"/>
                <a:gd name="T13" fmla="*/ 7 h 37"/>
                <a:gd name="T14" fmla="*/ 13 w 33"/>
                <a:gd name="T15" fmla="*/ 7 h 37"/>
                <a:gd name="T16" fmla="*/ 11 w 33"/>
                <a:gd name="T17" fmla="*/ 9 h 37"/>
                <a:gd name="T18" fmla="*/ 9 w 33"/>
                <a:gd name="T19" fmla="*/ 13 h 37"/>
                <a:gd name="T20" fmla="*/ 9 w 33"/>
                <a:gd name="T21" fmla="*/ 17 h 37"/>
                <a:gd name="T22" fmla="*/ 9 w 33"/>
                <a:gd name="T23" fmla="*/ 20 h 37"/>
                <a:gd name="T24" fmla="*/ 9 w 33"/>
                <a:gd name="T25" fmla="*/ 24 h 37"/>
                <a:gd name="T26" fmla="*/ 11 w 33"/>
                <a:gd name="T27" fmla="*/ 26 h 37"/>
                <a:gd name="T28" fmla="*/ 13 w 33"/>
                <a:gd name="T29" fmla="*/ 27 h 37"/>
                <a:gd name="T30" fmla="*/ 14 w 33"/>
                <a:gd name="T31" fmla="*/ 29 h 37"/>
                <a:gd name="T32" fmla="*/ 18 w 33"/>
                <a:gd name="T33" fmla="*/ 29 h 37"/>
                <a:gd name="T34" fmla="*/ 20 w 33"/>
                <a:gd name="T35" fmla="*/ 29 h 37"/>
                <a:gd name="T36" fmla="*/ 20 w 33"/>
                <a:gd name="T37" fmla="*/ 27 h 37"/>
                <a:gd name="T38" fmla="*/ 22 w 33"/>
                <a:gd name="T39" fmla="*/ 27 h 37"/>
                <a:gd name="T40" fmla="*/ 24 w 33"/>
                <a:gd name="T41" fmla="*/ 24 h 37"/>
                <a:gd name="T42" fmla="*/ 24 w 33"/>
                <a:gd name="T43" fmla="*/ 22 h 37"/>
                <a:gd name="T44" fmla="*/ 31 w 33"/>
                <a:gd name="T45" fmla="*/ 27 h 37"/>
                <a:gd name="T46" fmla="*/ 29 w 33"/>
                <a:gd name="T47" fmla="*/ 31 h 37"/>
                <a:gd name="T48" fmla="*/ 27 w 33"/>
                <a:gd name="T49" fmla="*/ 33 h 37"/>
                <a:gd name="T50" fmla="*/ 24 w 33"/>
                <a:gd name="T51" fmla="*/ 35 h 37"/>
                <a:gd name="T52" fmla="*/ 20 w 33"/>
                <a:gd name="T53" fmla="*/ 37 h 37"/>
                <a:gd name="T54" fmla="*/ 14 w 33"/>
                <a:gd name="T55" fmla="*/ 37 h 37"/>
                <a:gd name="T56" fmla="*/ 9 w 33"/>
                <a:gd name="T57" fmla="*/ 35 h 37"/>
                <a:gd name="T58" fmla="*/ 5 w 33"/>
                <a:gd name="T59" fmla="*/ 33 h 37"/>
                <a:gd name="T60" fmla="*/ 2 w 33"/>
                <a:gd name="T61" fmla="*/ 29 h 37"/>
                <a:gd name="T62" fmla="*/ 0 w 33"/>
                <a:gd name="T63" fmla="*/ 24 h 37"/>
                <a:gd name="T64" fmla="*/ 0 w 33"/>
                <a:gd name="T65" fmla="*/ 18 h 37"/>
                <a:gd name="T66" fmla="*/ 0 w 33"/>
                <a:gd name="T67" fmla="*/ 13 h 37"/>
                <a:gd name="T68" fmla="*/ 2 w 33"/>
                <a:gd name="T69" fmla="*/ 7 h 37"/>
                <a:gd name="T70" fmla="*/ 5 w 33"/>
                <a:gd name="T71" fmla="*/ 4 h 37"/>
                <a:gd name="T72" fmla="*/ 9 w 33"/>
                <a:gd name="T73" fmla="*/ 0 h 37"/>
                <a:gd name="T74" fmla="*/ 14 w 33"/>
                <a:gd name="T75" fmla="*/ 0 h 37"/>
                <a:gd name="T76" fmla="*/ 20 w 33"/>
                <a:gd name="T77" fmla="*/ 0 h 37"/>
                <a:gd name="T78" fmla="*/ 24 w 33"/>
                <a:gd name="T79" fmla="*/ 0 h 37"/>
                <a:gd name="T80" fmla="*/ 27 w 33"/>
                <a:gd name="T81" fmla="*/ 2 h 37"/>
                <a:gd name="T82" fmla="*/ 29 w 33"/>
                <a:gd name="T83" fmla="*/ 6 h 37"/>
                <a:gd name="T84" fmla="*/ 31 w 33"/>
                <a:gd name="T85"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37">
                  <a:moveTo>
                    <a:pt x="33" y="11"/>
                  </a:moveTo>
                  <a:lnTo>
                    <a:pt x="24" y="13"/>
                  </a:lnTo>
                  <a:lnTo>
                    <a:pt x="24" y="11"/>
                  </a:lnTo>
                  <a:lnTo>
                    <a:pt x="22" y="11"/>
                  </a:lnTo>
                  <a:lnTo>
                    <a:pt x="22" y="11"/>
                  </a:lnTo>
                  <a:lnTo>
                    <a:pt x="22" y="9"/>
                  </a:lnTo>
                  <a:lnTo>
                    <a:pt x="22" y="9"/>
                  </a:lnTo>
                  <a:lnTo>
                    <a:pt x="22" y="9"/>
                  </a:lnTo>
                  <a:lnTo>
                    <a:pt x="22" y="9"/>
                  </a:lnTo>
                  <a:lnTo>
                    <a:pt x="20" y="9"/>
                  </a:lnTo>
                  <a:lnTo>
                    <a:pt x="20" y="7"/>
                  </a:lnTo>
                  <a:lnTo>
                    <a:pt x="20" y="7"/>
                  </a:lnTo>
                  <a:lnTo>
                    <a:pt x="20" y="7"/>
                  </a:lnTo>
                  <a:lnTo>
                    <a:pt x="18" y="7"/>
                  </a:lnTo>
                  <a:lnTo>
                    <a:pt x="18" y="7"/>
                  </a:lnTo>
                  <a:lnTo>
                    <a:pt x="18" y="7"/>
                  </a:lnTo>
                  <a:lnTo>
                    <a:pt x="16" y="7"/>
                  </a:lnTo>
                  <a:lnTo>
                    <a:pt x="16" y="7"/>
                  </a:lnTo>
                  <a:lnTo>
                    <a:pt x="16" y="7"/>
                  </a:lnTo>
                  <a:lnTo>
                    <a:pt x="14" y="7"/>
                  </a:lnTo>
                  <a:lnTo>
                    <a:pt x="14" y="7"/>
                  </a:lnTo>
                  <a:lnTo>
                    <a:pt x="13" y="7"/>
                  </a:lnTo>
                  <a:lnTo>
                    <a:pt x="13" y="7"/>
                  </a:lnTo>
                  <a:lnTo>
                    <a:pt x="13" y="7"/>
                  </a:lnTo>
                  <a:lnTo>
                    <a:pt x="11" y="9"/>
                  </a:lnTo>
                  <a:lnTo>
                    <a:pt x="11" y="9"/>
                  </a:lnTo>
                  <a:lnTo>
                    <a:pt x="11" y="9"/>
                  </a:lnTo>
                  <a:lnTo>
                    <a:pt x="11" y="11"/>
                  </a:lnTo>
                  <a:lnTo>
                    <a:pt x="9" y="11"/>
                  </a:lnTo>
                  <a:lnTo>
                    <a:pt x="9" y="13"/>
                  </a:lnTo>
                  <a:lnTo>
                    <a:pt x="9" y="13"/>
                  </a:lnTo>
                  <a:lnTo>
                    <a:pt x="9" y="15"/>
                  </a:lnTo>
                  <a:lnTo>
                    <a:pt x="9" y="17"/>
                  </a:lnTo>
                  <a:lnTo>
                    <a:pt x="9" y="18"/>
                  </a:lnTo>
                  <a:lnTo>
                    <a:pt x="9" y="18"/>
                  </a:lnTo>
                  <a:lnTo>
                    <a:pt x="9" y="20"/>
                  </a:lnTo>
                  <a:lnTo>
                    <a:pt x="9" y="22"/>
                  </a:lnTo>
                  <a:lnTo>
                    <a:pt x="9" y="22"/>
                  </a:lnTo>
                  <a:lnTo>
                    <a:pt x="9" y="24"/>
                  </a:lnTo>
                  <a:lnTo>
                    <a:pt x="11" y="26"/>
                  </a:lnTo>
                  <a:lnTo>
                    <a:pt x="11" y="26"/>
                  </a:lnTo>
                  <a:lnTo>
                    <a:pt x="11" y="26"/>
                  </a:lnTo>
                  <a:lnTo>
                    <a:pt x="11" y="27"/>
                  </a:lnTo>
                  <a:lnTo>
                    <a:pt x="13" y="27"/>
                  </a:lnTo>
                  <a:lnTo>
                    <a:pt x="13" y="27"/>
                  </a:lnTo>
                  <a:lnTo>
                    <a:pt x="13" y="27"/>
                  </a:lnTo>
                  <a:lnTo>
                    <a:pt x="14" y="29"/>
                  </a:lnTo>
                  <a:lnTo>
                    <a:pt x="14" y="29"/>
                  </a:lnTo>
                  <a:lnTo>
                    <a:pt x="16" y="29"/>
                  </a:lnTo>
                  <a:lnTo>
                    <a:pt x="16" y="29"/>
                  </a:lnTo>
                  <a:lnTo>
                    <a:pt x="18" y="29"/>
                  </a:lnTo>
                  <a:lnTo>
                    <a:pt x="18" y="29"/>
                  </a:lnTo>
                  <a:lnTo>
                    <a:pt x="18" y="29"/>
                  </a:lnTo>
                  <a:lnTo>
                    <a:pt x="20" y="29"/>
                  </a:lnTo>
                  <a:lnTo>
                    <a:pt x="20" y="29"/>
                  </a:lnTo>
                  <a:lnTo>
                    <a:pt x="20" y="27"/>
                  </a:lnTo>
                  <a:lnTo>
                    <a:pt x="20" y="27"/>
                  </a:lnTo>
                  <a:lnTo>
                    <a:pt x="22" y="27"/>
                  </a:lnTo>
                  <a:lnTo>
                    <a:pt x="22" y="27"/>
                  </a:lnTo>
                  <a:lnTo>
                    <a:pt x="22" y="27"/>
                  </a:lnTo>
                  <a:lnTo>
                    <a:pt x="22" y="26"/>
                  </a:lnTo>
                  <a:lnTo>
                    <a:pt x="22" y="26"/>
                  </a:lnTo>
                  <a:lnTo>
                    <a:pt x="24" y="24"/>
                  </a:lnTo>
                  <a:lnTo>
                    <a:pt x="24" y="24"/>
                  </a:lnTo>
                  <a:lnTo>
                    <a:pt x="24" y="24"/>
                  </a:lnTo>
                  <a:lnTo>
                    <a:pt x="24" y="22"/>
                  </a:lnTo>
                  <a:lnTo>
                    <a:pt x="33" y="24"/>
                  </a:lnTo>
                  <a:lnTo>
                    <a:pt x="33" y="26"/>
                  </a:lnTo>
                  <a:lnTo>
                    <a:pt x="31" y="27"/>
                  </a:lnTo>
                  <a:lnTo>
                    <a:pt x="31" y="27"/>
                  </a:lnTo>
                  <a:lnTo>
                    <a:pt x="31" y="29"/>
                  </a:lnTo>
                  <a:lnTo>
                    <a:pt x="29" y="31"/>
                  </a:lnTo>
                  <a:lnTo>
                    <a:pt x="29" y="31"/>
                  </a:lnTo>
                  <a:lnTo>
                    <a:pt x="27" y="33"/>
                  </a:lnTo>
                  <a:lnTo>
                    <a:pt x="27" y="33"/>
                  </a:lnTo>
                  <a:lnTo>
                    <a:pt x="25" y="35"/>
                  </a:lnTo>
                  <a:lnTo>
                    <a:pt x="25" y="35"/>
                  </a:lnTo>
                  <a:lnTo>
                    <a:pt x="24" y="35"/>
                  </a:lnTo>
                  <a:lnTo>
                    <a:pt x="22" y="37"/>
                  </a:lnTo>
                  <a:lnTo>
                    <a:pt x="22" y="37"/>
                  </a:lnTo>
                  <a:lnTo>
                    <a:pt x="20" y="37"/>
                  </a:lnTo>
                  <a:lnTo>
                    <a:pt x="18" y="37"/>
                  </a:lnTo>
                  <a:lnTo>
                    <a:pt x="16" y="37"/>
                  </a:lnTo>
                  <a:lnTo>
                    <a:pt x="14" y="37"/>
                  </a:lnTo>
                  <a:lnTo>
                    <a:pt x="13" y="37"/>
                  </a:lnTo>
                  <a:lnTo>
                    <a:pt x="11" y="37"/>
                  </a:lnTo>
                  <a:lnTo>
                    <a:pt x="9" y="35"/>
                  </a:lnTo>
                  <a:lnTo>
                    <a:pt x="7" y="35"/>
                  </a:lnTo>
                  <a:lnTo>
                    <a:pt x="7" y="35"/>
                  </a:lnTo>
                  <a:lnTo>
                    <a:pt x="5" y="33"/>
                  </a:lnTo>
                  <a:lnTo>
                    <a:pt x="4" y="31"/>
                  </a:lnTo>
                  <a:lnTo>
                    <a:pt x="4" y="31"/>
                  </a:lnTo>
                  <a:lnTo>
                    <a:pt x="2" y="29"/>
                  </a:lnTo>
                  <a:lnTo>
                    <a:pt x="2" y="27"/>
                  </a:lnTo>
                  <a:lnTo>
                    <a:pt x="0" y="26"/>
                  </a:lnTo>
                  <a:lnTo>
                    <a:pt x="0" y="24"/>
                  </a:lnTo>
                  <a:lnTo>
                    <a:pt x="0" y="22"/>
                  </a:lnTo>
                  <a:lnTo>
                    <a:pt x="0" y="20"/>
                  </a:lnTo>
                  <a:lnTo>
                    <a:pt x="0" y="18"/>
                  </a:lnTo>
                  <a:lnTo>
                    <a:pt x="0" y="17"/>
                  </a:lnTo>
                  <a:lnTo>
                    <a:pt x="0" y="15"/>
                  </a:lnTo>
                  <a:lnTo>
                    <a:pt x="0" y="13"/>
                  </a:lnTo>
                  <a:lnTo>
                    <a:pt x="0" y="11"/>
                  </a:lnTo>
                  <a:lnTo>
                    <a:pt x="2" y="9"/>
                  </a:lnTo>
                  <a:lnTo>
                    <a:pt x="2" y="7"/>
                  </a:lnTo>
                  <a:lnTo>
                    <a:pt x="4" y="6"/>
                  </a:lnTo>
                  <a:lnTo>
                    <a:pt x="4" y="4"/>
                  </a:lnTo>
                  <a:lnTo>
                    <a:pt x="5" y="4"/>
                  </a:lnTo>
                  <a:lnTo>
                    <a:pt x="7" y="2"/>
                  </a:lnTo>
                  <a:lnTo>
                    <a:pt x="7" y="2"/>
                  </a:lnTo>
                  <a:lnTo>
                    <a:pt x="9" y="0"/>
                  </a:lnTo>
                  <a:lnTo>
                    <a:pt x="11" y="0"/>
                  </a:lnTo>
                  <a:lnTo>
                    <a:pt x="13" y="0"/>
                  </a:lnTo>
                  <a:lnTo>
                    <a:pt x="14" y="0"/>
                  </a:lnTo>
                  <a:lnTo>
                    <a:pt x="16" y="0"/>
                  </a:lnTo>
                  <a:lnTo>
                    <a:pt x="18" y="0"/>
                  </a:lnTo>
                  <a:lnTo>
                    <a:pt x="20" y="0"/>
                  </a:lnTo>
                  <a:lnTo>
                    <a:pt x="22" y="0"/>
                  </a:lnTo>
                  <a:lnTo>
                    <a:pt x="22" y="0"/>
                  </a:lnTo>
                  <a:lnTo>
                    <a:pt x="24" y="0"/>
                  </a:lnTo>
                  <a:lnTo>
                    <a:pt x="25" y="2"/>
                  </a:lnTo>
                  <a:lnTo>
                    <a:pt x="25" y="2"/>
                  </a:lnTo>
                  <a:lnTo>
                    <a:pt x="27" y="2"/>
                  </a:lnTo>
                  <a:lnTo>
                    <a:pt x="27" y="4"/>
                  </a:lnTo>
                  <a:lnTo>
                    <a:pt x="29" y="4"/>
                  </a:lnTo>
                  <a:lnTo>
                    <a:pt x="29" y="6"/>
                  </a:lnTo>
                  <a:lnTo>
                    <a:pt x="29" y="6"/>
                  </a:lnTo>
                  <a:lnTo>
                    <a:pt x="31" y="7"/>
                  </a:lnTo>
                  <a:lnTo>
                    <a:pt x="31" y="7"/>
                  </a:lnTo>
                  <a:lnTo>
                    <a:pt x="31" y="9"/>
                  </a:lnTo>
                  <a:lnTo>
                    <a:pt x="3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52" name="Freeform 240">
              <a:extLst>
                <a:ext uri="{FF2B5EF4-FFF2-40B4-BE49-F238E27FC236}">
                  <a16:creationId xmlns:a16="http://schemas.microsoft.com/office/drawing/2014/main" id="{AEDF86AD-D9B5-49AE-9D33-DC6511609B79}"/>
                </a:ext>
              </a:extLst>
            </p:cNvPr>
            <p:cNvSpPr>
              <a:spLocks/>
            </p:cNvSpPr>
            <p:nvPr/>
          </p:nvSpPr>
          <p:spPr bwMode="auto">
            <a:xfrm>
              <a:off x="5162" y="1888"/>
              <a:ext cx="16" cy="25"/>
            </a:xfrm>
            <a:custGeom>
              <a:avLst/>
              <a:gdLst>
                <a:gd name="T0" fmla="*/ 9 w 31"/>
                <a:gd name="T1" fmla="*/ 18 h 49"/>
                <a:gd name="T2" fmla="*/ 11 w 31"/>
                <a:gd name="T3" fmla="*/ 14 h 49"/>
                <a:gd name="T4" fmla="*/ 13 w 31"/>
                <a:gd name="T5" fmla="*/ 12 h 49"/>
                <a:gd name="T6" fmla="*/ 16 w 31"/>
                <a:gd name="T7" fmla="*/ 12 h 49"/>
                <a:gd name="T8" fmla="*/ 20 w 31"/>
                <a:gd name="T9" fmla="*/ 12 h 49"/>
                <a:gd name="T10" fmla="*/ 22 w 31"/>
                <a:gd name="T11" fmla="*/ 12 h 49"/>
                <a:gd name="T12" fmla="*/ 22 w 31"/>
                <a:gd name="T13" fmla="*/ 12 h 49"/>
                <a:gd name="T14" fmla="*/ 23 w 31"/>
                <a:gd name="T15" fmla="*/ 12 h 49"/>
                <a:gd name="T16" fmla="*/ 25 w 31"/>
                <a:gd name="T17" fmla="*/ 12 h 49"/>
                <a:gd name="T18" fmla="*/ 27 w 31"/>
                <a:gd name="T19" fmla="*/ 14 h 49"/>
                <a:gd name="T20" fmla="*/ 27 w 31"/>
                <a:gd name="T21" fmla="*/ 14 h 49"/>
                <a:gd name="T22" fmla="*/ 29 w 31"/>
                <a:gd name="T23" fmla="*/ 16 h 49"/>
                <a:gd name="T24" fmla="*/ 29 w 31"/>
                <a:gd name="T25" fmla="*/ 16 h 49"/>
                <a:gd name="T26" fmla="*/ 29 w 31"/>
                <a:gd name="T27" fmla="*/ 18 h 49"/>
                <a:gd name="T28" fmla="*/ 31 w 31"/>
                <a:gd name="T29" fmla="*/ 18 h 49"/>
                <a:gd name="T30" fmla="*/ 31 w 31"/>
                <a:gd name="T31" fmla="*/ 19 h 49"/>
                <a:gd name="T32" fmla="*/ 31 w 31"/>
                <a:gd name="T33" fmla="*/ 19 h 49"/>
                <a:gd name="T34" fmla="*/ 31 w 31"/>
                <a:gd name="T35" fmla="*/ 21 h 49"/>
                <a:gd name="T36" fmla="*/ 31 w 31"/>
                <a:gd name="T37" fmla="*/ 23 h 49"/>
                <a:gd name="T38" fmla="*/ 31 w 31"/>
                <a:gd name="T39" fmla="*/ 25 h 49"/>
                <a:gd name="T40" fmla="*/ 31 w 31"/>
                <a:gd name="T41" fmla="*/ 27 h 49"/>
                <a:gd name="T42" fmla="*/ 22 w 31"/>
                <a:gd name="T43" fmla="*/ 49 h 49"/>
                <a:gd name="T44" fmla="*/ 22 w 31"/>
                <a:gd name="T45" fmla="*/ 29 h 49"/>
                <a:gd name="T46" fmla="*/ 22 w 31"/>
                <a:gd name="T47" fmla="*/ 25 h 49"/>
                <a:gd name="T48" fmla="*/ 22 w 31"/>
                <a:gd name="T49" fmla="*/ 23 h 49"/>
                <a:gd name="T50" fmla="*/ 22 w 31"/>
                <a:gd name="T51" fmla="*/ 23 h 49"/>
                <a:gd name="T52" fmla="*/ 22 w 31"/>
                <a:gd name="T53" fmla="*/ 21 h 49"/>
                <a:gd name="T54" fmla="*/ 22 w 31"/>
                <a:gd name="T55" fmla="*/ 21 h 49"/>
                <a:gd name="T56" fmla="*/ 20 w 31"/>
                <a:gd name="T57" fmla="*/ 21 h 49"/>
                <a:gd name="T58" fmla="*/ 20 w 31"/>
                <a:gd name="T59" fmla="*/ 19 h 49"/>
                <a:gd name="T60" fmla="*/ 20 w 31"/>
                <a:gd name="T61" fmla="*/ 19 h 49"/>
                <a:gd name="T62" fmla="*/ 18 w 31"/>
                <a:gd name="T63" fmla="*/ 19 h 49"/>
                <a:gd name="T64" fmla="*/ 18 w 31"/>
                <a:gd name="T65" fmla="*/ 19 h 49"/>
                <a:gd name="T66" fmla="*/ 16 w 31"/>
                <a:gd name="T67" fmla="*/ 19 h 49"/>
                <a:gd name="T68" fmla="*/ 16 w 31"/>
                <a:gd name="T69" fmla="*/ 19 h 49"/>
                <a:gd name="T70" fmla="*/ 14 w 31"/>
                <a:gd name="T71" fmla="*/ 19 h 49"/>
                <a:gd name="T72" fmla="*/ 13 w 31"/>
                <a:gd name="T73" fmla="*/ 19 h 49"/>
                <a:gd name="T74" fmla="*/ 13 w 31"/>
                <a:gd name="T75" fmla="*/ 19 h 49"/>
                <a:gd name="T76" fmla="*/ 11 w 31"/>
                <a:gd name="T77" fmla="*/ 19 h 49"/>
                <a:gd name="T78" fmla="*/ 11 w 31"/>
                <a:gd name="T79" fmla="*/ 21 h 49"/>
                <a:gd name="T80" fmla="*/ 11 w 31"/>
                <a:gd name="T81" fmla="*/ 21 h 49"/>
                <a:gd name="T82" fmla="*/ 9 w 31"/>
                <a:gd name="T83" fmla="*/ 23 h 49"/>
                <a:gd name="T84" fmla="*/ 9 w 31"/>
                <a:gd name="T85" fmla="*/ 23 h 49"/>
                <a:gd name="T86" fmla="*/ 9 w 31"/>
                <a:gd name="T87" fmla="*/ 25 h 49"/>
                <a:gd name="T88" fmla="*/ 9 w 31"/>
                <a:gd name="T89" fmla="*/ 27 h 49"/>
                <a:gd name="T90" fmla="*/ 9 w 31"/>
                <a:gd name="T91" fmla="*/ 29 h 49"/>
                <a:gd name="T92" fmla="*/ 9 w 31"/>
                <a:gd name="T93" fmla="*/ 49 h 49"/>
                <a:gd name="T94" fmla="*/ 0 w 31"/>
                <a:gd name="T9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 h="49">
                  <a:moveTo>
                    <a:pt x="9" y="0"/>
                  </a:moveTo>
                  <a:lnTo>
                    <a:pt x="9" y="18"/>
                  </a:lnTo>
                  <a:lnTo>
                    <a:pt x="9" y="16"/>
                  </a:lnTo>
                  <a:lnTo>
                    <a:pt x="11" y="14"/>
                  </a:lnTo>
                  <a:lnTo>
                    <a:pt x="13" y="14"/>
                  </a:lnTo>
                  <a:lnTo>
                    <a:pt x="13" y="12"/>
                  </a:lnTo>
                  <a:lnTo>
                    <a:pt x="14" y="12"/>
                  </a:lnTo>
                  <a:lnTo>
                    <a:pt x="16" y="12"/>
                  </a:lnTo>
                  <a:lnTo>
                    <a:pt x="18" y="12"/>
                  </a:lnTo>
                  <a:lnTo>
                    <a:pt x="20" y="12"/>
                  </a:lnTo>
                  <a:lnTo>
                    <a:pt x="20" y="12"/>
                  </a:lnTo>
                  <a:lnTo>
                    <a:pt x="22" y="12"/>
                  </a:lnTo>
                  <a:lnTo>
                    <a:pt x="22" y="12"/>
                  </a:lnTo>
                  <a:lnTo>
                    <a:pt x="22" y="12"/>
                  </a:lnTo>
                  <a:lnTo>
                    <a:pt x="23" y="12"/>
                  </a:lnTo>
                  <a:lnTo>
                    <a:pt x="23" y="12"/>
                  </a:lnTo>
                  <a:lnTo>
                    <a:pt x="25" y="12"/>
                  </a:lnTo>
                  <a:lnTo>
                    <a:pt x="25" y="12"/>
                  </a:lnTo>
                  <a:lnTo>
                    <a:pt x="25" y="14"/>
                  </a:lnTo>
                  <a:lnTo>
                    <a:pt x="27" y="14"/>
                  </a:lnTo>
                  <a:lnTo>
                    <a:pt x="27" y="14"/>
                  </a:lnTo>
                  <a:lnTo>
                    <a:pt x="27" y="14"/>
                  </a:lnTo>
                  <a:lnTo>
                    <a:pt x="27" y="14"/>
                  </a:lnTo>
                  <a:lnTo>
                    <a:pt x="29" y="16"/>
                  </a:lnTo>
                  <a:lnTo>
                    <a:pt x="29" y="16"/>
                  </a:lnTo>
                  <a:lnTo>
                    <a:pt x="29" y="16"/>
                  </a:lnTo>
                  <a:lnTo>
                    <a:pt x="29" y="16"/>
                  </a:lnTo>
                  <a:lnTo>
                    <a:pt x="29" y="18"/>
                  </a:lnTo>
                  <a:lnTo>
                    <a:pt x="31" y="18"/>
                  </a:lnTo>
                  <a:lnTo>
                    <a:pt x="31" y="18"/>
                  </a:lnTo>
                  <a:lnTo>
                    <a:pt x="31" y="18"/>
                  </a:lnTo>
                  <a:lnTo>
                    <a:pt x="31" y="19"/>
                  </a:lnTo>
                  <a:lnTo>
                    <a:pt x="31" y="19"/>
                  </a:lnTo>
                  <a:lnTo>
                    <a:pt x="31" y="19"/>
                  </a:lnTo>
                  <a:lnTo>
                    <a:pt x="31" y="21"/>
                  </a:lnTo>
                  <a:lnTo>
                    <a:pt x="31" y="21"/>
                  </a:lnTo>
                  <a:lnTo>
                    <a:pt x="31" y="21"/>
                  </a:lnTo>
                  <a:lnTo>
                    <a:pt x="31" y="23"/>
                  </a:lnTo>
                  <a:lnTo>
                    <a:pt x="31" y="23"/>
                  </a:lnTo>
                  <a:lnTo>
                    <a:pt x="31" y="25"/>
                  </a:lnTo>
                  <a:lnTo>
                    <a:pt x="31" y="27"/>
                  </a:lnTo>
                  <a:lnTo>
                    <a:pt x="31" y="27"/>
                  </a:lnTo>
                  <a:lnTo>
                    <a:pt x="31" y="49"/>
                  </a:lnTo>
                  <a:lnTo>
                    <a:pt x="22" y="49"/>
                  </a:lnTo>
                  <a:lnTo>
                    <a:pt x="22" y="29"/>
                  </a:lnTo>
                  <a:lnTo>
                    <a:pt x="22" y="29"/>
                  </a:lnTo>
                  <a:lnTo>
                    <a:pt x="22" y="27"/>
                  </a:lnTo>
                  <a:lnTo>
                    <a:pt x="22" y="25"/>
                  </a:lnTo>
                  <a:lnTo>
                    <a:pt x="22" y="25"/>
                  </a:lnTo>
                  <a:lnTo>
                    <a:pt x="22" y="23"/>
                  </a:lnTo>
                  <a:lnTo>
                    <a:pt x="22" y="23"/>
                  </a:lnTo>
                  <a:lnTo>
                    <a:pt x="22" y="23"/>
                  </a:lnTo>
                  <a:lnTo>
                    <a:pt x="22" y="21"/>
                  </a:lnTo>
                  <a:lnTo>
                    <a:pt x="22" y="21"/>
                  </a:lnTo>
                  <a:lnTo>
                    <a:pt x="22" y="21"/>
                  </a:lnTo>
                  <a:lnTo>
                    <a:pt x="22" y="21"/>
                  </a:lnTo>
                  <a:lnTo>
                    <a:pt x="20" y="21"/>
                  </a:lnTo>
                  <a:lnTo>
                    <a:pt x="20" y="21"/>
                  </a:lnTo>
                  <a:lnTo>
                    <a:pt x="20" y="19"/>
                  </a:lnTo>
                  <a:lnTo>
                    <a:pt x="20" y="19"/>
                  </a:lnTo>
                  <a:lnTo>
                    <a:pt x="20" y="19"/>
                  </a:lnTo>
                  <a:lnTo>
                    <a:pt x="20" y="19"/>
                  </a:lnTo>
                  <a:lnTo>
                    <a:pt x="18" y="19"/>
                  </a:lnTo>
                  <a:lnTo>
                    <a:pt x="18" y="19"/>
                  </a:lnTo>
                  <a:lnTo>
                    <a:pt x="18" y="19"/>
                  </a:lnTo>
                  <a:lnTo>
                    <a:pt x="18" y="19"/>
                  </a:lnTo>
                  <a:lnTo>
                    <a:pt x="18" y="19"/>
                  </a:lnTo>
                  <a:lnTo>
                    <a:pt x="16" y="19"/>
                  </a:lnTo>
                  <a:lnTo>
                    <a:pt x="16" y="19"/>
                  </a:lnTo>
                  <a:lnTo>
                    <a:pt x="16" y="19"/>
                  </a:lnTo>
                  <a:lnTo>
                    <a:pt x="14" y="19"/>
                  </a:lnTo>
                  <a:lnTo>
                    <a:pt x="14" y="19"/>
                  </a:lnTo>
                  <a:lnTo>
                    <a:pt x="14" y="19"/>
                  </a:lnTo>
                  <a:lnTo>
                    <a:pt x="13" y="19"/>
                  </a:lnTo>
                  <a:lnTo>
                    <a:pt x="13" y="19"/>
                  </a:lnTo>
                  <a:lnTo>
                    <a:pt x="13" y="19"/>
                  </a:lnTo>
                  <a:lnTo>
                    <a:pt x="13" y="19"/>
                  </a:lnTo>
                  <a:lnTo>
                    <a:pt x="11" y="19"/>
                  </a:lnTo>
                  <a:lnTo>
                    <a:pt x="11" y="21"/>
                  </a:lnTo>
                  <a:lnTo>
                    <a:pt x="11" y="21"/>
                  </a:lnTo>
                  <a:lnTo>
                    <a:pt x="11" y="21"/>
                  </a:lnTo>
                  <a:lnTo>
                    <a:pt x="11" y="21"/>
                  </a:lnTo>
                  <a:lnTo>
                    <a:pt x="9" y="23"/>
                  </a:lnTo>
                  <a:lnTo>
                    <a:pt x="9" y="23"/>
                  </a:lnTo>
                  <a:lnTo>
                    <a:pt x="9" y="23"/>
                  </a:lnTo>
                  <a:lnTo>
                    <a:pt x="9" y="23"/>
                  </a:lnTo>
                  <a:lnTo>
                    <a:pt x="9" y="25"/>
                  </a:lnTo>
                  <a:lnTo>
                    <a:pt x="9" y="25"/>
                  </a:lnTo>
                  <a:lnTo>
                    <a:pt x="9" y="27"/>
                  </a:lnTo>
                  <a:lnTo>
                    <a:pt x="9" y="27"/>
                  </a:lnTo>
                  <a:lnTo>
                    <a:pt x="9" y="29"/>
                  </a:lnTo>
                  <a:lnTo>
                    <a:pt x="9" y="29"/>
                  </a:lnTo>
                  <a:lnTo>
                    <a:pt x="9" y="30"/>
                  </a:lnTo>
                  <a:lnTo>
                    <a:pt x="9" y="49"/>
                  </a:lnTo>
                  <a:lnTo>
                    <a:pt x="0" y="49"/>
                  </a:lnTo>
                  <a:lnTo>
                    <a:pt x="0"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53" name="Freeform 241">
              <a:extLst>
                <a:ext uri="{FF2B5EF4-FFF2-40B4-BE49-F238E27FC236}">
                  <a16:creationId xmlns:a16="http://schemas.microsoft.com/office/drawing/2014/main" id="{8F34327B-31A8-4435-8A44-07898CB6DC83}"/>
                </a:ext>
              </a:extLst>
            </p:cNvPr>
            <p:cNvSpPr>
              <a:spLocks/>
            </p:cNvSpPr>
            <p:nvPr/>
          </p:nvSpPr>
          <p:spPr bwMode="auto">
            <a:xfrm>
              <a:off x="5182" y="1895"/>
              <a:ext cx="27" cy="18"/>
            </a:xfrm>
            <a:custGeom>
              <a:avLst/>
              <a:gdLst>
                <a:gd name="T0" fmla="*/ 9 w 52"/>
                <a:gd name="T1" fmla="*/ 6 h 37"/>
                <a:gd name="T2" fmla="*/ 13 w 52"/>
                <a:gd name="T3" fmla="*/ 2 h 37"/>
                <a:gd name="T4" fmla="*/ 16 w 52"/>
                <a:gd name="T5" fmla="*/ 0 h 37"/>
                <a:gd name="T6" fmla="*/ 20 w 52"/>
                <a:gd name="T7" fmla="*/ 0 h 37"/>
                <a:gd name="T8" fmla="*/ 23 w 52"/>
                <a:gd name="T9" fmla="*/ 0 h 37"/>
                <a:gd name="T10" fmla="*/ 25 w 52"/>
                <a:gd name="T11" fmla="*/ 0 h 37"/>
                <a:gd name="T12" fmla="*/ 27 w 52"/>
                <a:gd name="T13" fmla="*/ 2 h 37"/>
                <a:gd name="T14" fmla="*/ 29 w 52"/>
                <a:gd name="T15" fmla="*/ 4 h 37"/>
                <a:gd name="T16" fmla="*/ 29 w 52"/>
                <a:gd name="T17" fmla="*/ 6 h 37"/>
                <a:gd name="T18" fmla="*/ 31 w 52"/>
                <a:gd name="T19" fmla="*/ 4 h 37"/>
                <a:gd name="T20" fmla="*/ 32 w 52"/>
                <a:gd name="T21" fmla="*/ 2 h 37"/>
                <a:gd name="T22" fmla="*/ 36 w 52"/>
                <a:gd name="T23" fmla="*/ 0 h 37"/>
                <a:gd name="T24" fmla="*/ 38 w 52"/>
                <a:gd name="T25" fmla="*/ 0 h 37"/>
                <a:gd name="T26" fmla="*/ 40 w 52"/>
                <a:gd name="T27" fmla="*/ 0 h 37"/>
                <a:gd name="T28" fmla="*/ 42 w 52"/>
                <a:gd name="T29" fmla="*/ 0 h 37"/>
                <a:gd name="T30" fmla="*/ 45 w 52"/>
                <a:gd name="T31" fmla="*/ 0 h 37"/>
                <a:gd name="T32" fmla="*/ 47 w 52"/>
                <a:gd name="T33" fmla="*/ 2 h 37"/>
                <a:gd name="T34" fmla="*/ 49 w 52"/>
                <a:gd name="T35" fmla="*/ 2 h 37"/>
                <a:gd name="T36" fmla="*/ 51 w 52"/>
                <a:gd name="T37" fmla="*/ 4 h 37"/>
                <a:gd name="T38" fmla="*/ 51 w 52"/>
                <a:gd name="T39" fmla="*/ 6 h 37"/>
                <a:gd name="T40" fmla="*/ 52 w 52"/>
                <a:gd name="T41" fmla="*/ 9 h 37"/>
                <a:gd name="T42" fmla="*/ 52 w 52"/>
                <a:gd name="T43" fmla="*/ 11 h 37"/>
                <a:gd name="T44" fmla="*/ 43 w 52"/>
                <a:gd name="T45" fmla="*/ 37 h 37"/>
                <a:gd name="T46" fmla="*/ 43 w 52"/>
                <a:gd name="T47" fmla="*/ 13 h 37"/>
                <a:gd name="T48" fmla="*/ 42 w 52"/>
                <a:gd name="T49" fmla="*/ 11 h 37"/>
                <a:gd name="T50" fmla="*/ 42 w 52"/>
                <a:gd name="T51" fmla="*/ 9 h 37"/>
                <a:gd name="T52" fmla="*/ 40 w 52"/>
                <a:gd name="T53" fmla="*/ 7 h 37"/>
                <a:gd name="T54" fmla="*/ 40 w 52"/>
                <a:gd name="T55" fmla="*/ 7 h 37"/>
                <a:gd name="T56" fmla="*/ 38 w 52"/>
                <a:gd name="T57" fmla="*/ 7 h 37"/>
                <a:gd name="T58" fmla="*/ 36 w 52"/>
                <a:gd name="T59" fmla="*/ 7 h 37"/>
                <a:gd name="T60" fmla="*/ 34 w 52"/>
                <a:gd name="T61" fmla="*/ 7 h 37"/>
                <a:gd name="T62" fmla="*/ 32 w 52"/>
                <a:gd name="T63" fmla="*/ 9 h 37"/>
                <a:gd name="T64" fmla="*/ 32 w 52"/>
                <a:gd name="T65" fmla="*/ 9 h 37"/>
                <a:gd name="T66" fmla="*/ 31 w 52"/>
                <a:gd name="T67" fmla="*/ 11 h 37"/>
                <a:gd name="T68" fmla="*/ 31 w 52"/>
                <a:gd name="T69" fmla="*/ 13 h 37"/>
                <a:gd name="T70" fmla="*/ 31 w 52"/>
                <a:gd name="T71" fmla="*/ 17 h 37"/>
                <a:gd name="T72" fmla="*/ 31 w 52"/>
                <a:gd name="T73" fmla="*/ 37 h 37"/>
                <a:gd name="T74" fmla="*/ 22 w 52"/>
                <a:gd name="T75" fmla="*/ 15 h 37"/>
                <a:gd name="T76" fmla="*/ 22 w 52"/>
                <a:gd name="T77" fmla="*/ 13 h 37"/>
                <a:gd name="T78" fmla="*/ 22 w 52"/>
                <a:gd name="T79" fmla="*/ 9 h 37"/>
                <a:gd name="T80" fmla="*/ 20 w 52"/>
                <a:gd name="T81" fmla="*/ 9 h 37"/>
                <a:gd name="T82" fmla="*/ 20 w 52"/>
                <a:gd name="T83" fmla="*/ 7 h 37"/>
                <a:gd name="T84" fmla="*/ 20 w 52"/>
                <a:gd name="T85" fmla="*/ 7 h 37"/>
                <a:gd name="T86" fmla="*/ 18 w 52"/>
                <a:gd name="T87" fmla="*/ 7 h 37"/>
                <a:gd name="T88" fmla="*/ 18 w 52"/>
                <a:gd name="T89" fmla="*/ 7 h 37"/>
                <a:gd name="T90" fmla="*/ 16 w 52"/>
                <a:gd name="T91" fmla="*/ 7 h 37"/>
                <a:gd name="T92" fmla="*/ 14 w 52"/>
                <a:gd name="T93" fmla="*/ 7 h 37"/>
                <a:gd name="T94" fmla="*/ 13 w 52"/>
                <a:gd name="T95" fmla="*/ 7 h 37"/>
                <a:gd name="T96" fmla="*/ 13 w 52"/>
                <a:gd name="T97" fmla="*/ 9 h 37"/>
                <a:gd name="T98" fmla="*/ 11 w 52"/>
                <a:gd name="T99" fmla="*/ 9 h 37"/>
                <a:gd name="T100" fmla="*/ 11 w 52"/>
                <a:gd name="T101" fmla="*/ 11 h 37"/>
                <a:gd name="T102" fmla="*/ 9 w 52"/>
                <a:gd name="T103" fmla="*/ 13 h 37"/>
                <a:gd name="T104" fmla="*/ 9 w 52"/>
                <a:gd name="T105" fmla="*/ 17 h 37"/>
                <a:gd name="T106" fmla="*/ 9 w 52"/>
                <a:gd name="T10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37">
                  <a:moveTo>
                    <a:pt x="0" y="0"/>
                  </a:moveTo>
                  <a:lnTo>
                    <a:pt x="9" y="0"/>
                  </a:lnTo>
                  <a:lnTo>
                    <a:pt x="9" y="6"/>
                  </a:lnTo>
                  <a:lnTo>
                    <a:pt x="11" y="4"/>
                  </a:lnTo>
                  <a:lnTo>
                    <a:pt x="11" y="2"/>
                  </a:lnTo>
                  <a:lnTo>
                    <a:pt x="13" y="2"/>
                  </a:lnTo>
                  <a:lnTo>
                    <a:pt x="14" y="0"/>
                  </a:lnTo>
                  <a:lnTo>
                    <a:pt x="14" y="0"/>
                  </a:lnTo>
                  <a:lnTo>
                    <a:pt x="16" y="0"/>
                  </a:lnTo>
                  <a:lnTo>
                    <a:pt x="18" y="0"/>
                  </a:lnTo>
                  <a:lnTo>
                    <a:pt x="20" y="0"/>
                  </a:lnTo>
                  <a:lnTo>
                    <a:pt x="20" y="0"/>
                  </a:lnTo>
                  <a:lnTo>
                    <a:pt x="22" y="0"/>
                  </a:lnTo>
                  <a:lnTo>
                    <a:pt x="22" y="0"/>
                  </a:lnTo>
                  <a:lnTo>
                    <a:pt x="23" y="0"/>
                  </a:lnTo>
                  <a:lnTo>
                    <a:pt x="23" y="0"/>
                  </a:lnTo>
                  <a:lnTo>
                    <a:pt x="23" y="0"/>
                  </a:lnTo>
                  <a:lnTo>
                    <a:pt x="25" y="0"/>
                  </a:lnTo>
                  <a:lnTo>
                    <a:pt x="25" y="0"/>
                  </a:lnTo>
                  <a:lnTo>
                    <a:pt x="27" y="2"/>
                  </a:lnTo>
                  <a:lnTo>
                    <a:pt x="27" y="2"/>
                  </a:lnTo>
                  <a:lnTo>
                    <a:pt x="27" y="2"/>
                  </a:lnTo>
                  <a:lnTo>
                    <a:pt x="27" y="2"/>
                  </a:lnTo>
                  <a:lnTo>
                    <a:pt x="29" y="4"/>
                  </a:lnTo>
                  <a:lnTo>
                    <a:pt x="29" y="4"/>
                  </a:lnTo>
                  <a:lnTo>
                    <a:pt x="29" y="4"/>
                  </a:lnTo>
                  <a:lnTo>
                    <a:pt x="29" y="6"/>
                  </a:lnTo>
                  <a:lnTo>
                    <a:pt x="31" y="4"/>
                  </a:lnTo>
                  <a:lnTo>
                    <a:pt x="31" y="4"/>
                  </a:lnTo>
                  <a:lnTo>
                    <a:pt x="31" y="4"/>
                  </a:lnTo>
                  <a:lnTo>
                    <a:pt x="32" y="2"/>
                  </a:lnTo>
                  <a:lnTo>
                    <a:pt x="32" y="2"/>
                  </a:lnTo>
                  <a:lnTo>
                    <a:pt x="32" y="2"/>
                  </a:lnTo>
                  <a:lnTo>
                    <a:pt x="34" y="2"/>
                  </a:lnTo>
                  <a:lnTo>
                    <a:pt x="34" y="0"/>
                  </a:lnTo>
                  <a:lnTo>
                    <a:pt x="36" y="0"/>
                  </a:lnTo>
                  <a:lnTo>
                    <a:pt x="36" y="0"/>
                  </a:lnTo>
                  <a:lnTo>
                    <a:pt x="36" y="0"/>
                  </a:lnTo>
                  <a:lnTo>
                    <a:pt x="38" y="0"/>
                  </a:lnTo>
                  <a:lnTo>
                    <a:pt x="38" y="0"/>
                  </a:lnTo>
                  <a:lnTo>
                    <a:pt x="40" y="0"/>
                  </a:lnTo>
                  <a:lnTo>
                    <a:pt x="40" y="0"/>
                  </a:lnTo>
                  <a:lnTo>
                    <a:pt x="40" y="0"/>
                  </a:lnTo>
                  <a:lnTo>
                    <a:pt x="42" y="0"/>
                  </a:lnTo>
                  <a:lnTo>
                    <a:pt x="42" y="0"/>
                  </a:lnTo>
                  <a:lnTo>
                    <a:pt x="43" y="0"/>
                  </a:lnTo>
                  <a:lnTo>
                    <a:pt x="43" y="0"/>
                  </a:lnTo>
                  <a:lnTo>
                    <a:pt x="45" y="0"/>
                  </a:lnTo>
                  <a:lnTo>
                    <a:pt x="45" y="0"/>
                  </a:lnTo>
                  <a:lnTo>
                    <a:pt x="47" y="0"/>
                  </a:lnTo>
                  <a:lnTo>
                    <a:pt x="47" y="2"/>
                  </a:lnTo>
                  <a:lnTo>
                    <a:pt x="47" y="2"/>
                  </a:lnTo>
                  <a:lnTo>
                    <a:pt x="49" y="2"/>
                  </a:lnTo>
                  <a:lnTo>
                    <a:pt x="49" y="2"/>
                  </a:lnTo>
                  <a:lnTo>
                    <a:pt x="49" y="4"/>
                  </a:lnTo>
                  <a:lnTo>
                    <a:pt x="51" y="4"/>
                  </a:lnTo>
                  <a:lnTo>
                    <a:pt x="51" y="4"/>
                  </a:lnTo>
                  <a:lnTo>
                    <a:pt x="51" y="6"/>
                  </a:lnTo>
                  <a:lnTo>
                    <a:pt x="51" y="6"/>
                  </a:lnTo>
                  <a:lnTo>
                    <a:pt x="51" y="6"/>
                  </a:lnTo>
                  <a:lnTo>
                    <a:pt x="51" y="7"/>
                  </a:lnTo>
                  <a:lnTo>
                    <a:pt x="52" y="7"/>
                  </a:lnTo>
                  <a:lnTo>
                    <a:pt x="52" y="9"/>
                  </a:lnTo>
                  <a:lnTo>
                    <a:pt x="52" y="9"/>
                  </a:lnTo>
                  <a:lnTo>
                    <a:pt x="52" y="11"/>
                  </a:lnTo>
                  <a:lnTo>
                    <a:pt x="52" y="11"/>
                  </a:lnTo>
                  <a:lnTo>
                    <a:pt x="52" y="13"/>
                  </a:lnTo>
                  <a:lnTo>
                    <a:pt x="52" y="37"/>
                  </a:lnTo>
                  <a:lnTo>
                    <a:pt x="43" y="37"/>
                  </a:lnTo>
                  <a:lnTo>
                    <a:pt x="43" y="15"/>
                  </a:lnTo>
                  <a:lnTo>
                    <a:pt x="43" y="15"/>
                  </a:lnTo>
                  <a:lnTo>
                    <a:pt x="43" y="13"/>
                  </a:lnTo>
                  <a:lnTo>
                    <a:pt x="43" y="13"/>
                  </a:lnTo>
                  <a:lnTo>
                    <a:pt x="42" y="11"/>
                  </a:lnTo>
                  <a:lnTo>
                    <a:pt x="42" y="11"/>
                  </a:lnTo>
                  <a:lnTo>
                    <a:pt x="42" y="9"/>
                  </a:lnTo>
                  <a:lnTo>
                    <a:pt x="42" y="9"/>
                  </a:lnTo>
                  <a:lnTo>
                    <a:pt x="42" y="9"/>
                  </a:lnTo>
                  <a:lnTo>
                    <a:pt x="42" y="7"/>
                  </a:lnTo>
                  <a:lnTo>
                    <a:pt x="42" y="7"/>
                  </a:lnTo>
                  <a:lnTo>
                    <a:pt x="40" y="7"/>
                  </a:lnTo>
                  <a:lnTo>
                    <a:pt x="40" y="7"/>
                  </a:lnTo>
                  <a:lnTo>
                    <a:pt x="40" y="7"/>
                  </a:lnTo>
                  <a:lnTo>
                    <a:pt x="40" y="7"/>
                  </a:lnTo>
                  <a:lnTo>
                    <a:pt x="38" y="7"/>
                  </a:lnTo>
                  <a:lnTo>
                    <a:pt x="38" y="7"/>
                  </a:lnTo>
                  <a:lnTo>
                    <a:pt x="38" y="7"/>
                  </a:lnTo>
                  <a:lnTo>
                    <a:pt x="36" y="7"/>
                  </a:lnTo>
                  <a:lnTo>
                    <a:pt x="36" y="7"/>
                  </a:lnTo>
                  <a:lnTo>
                    <a:pt x="36" y="7"/>
                  </a:lnTo>
                  <a:lnTo>
                    <a:pt x="36" y="7"/>
                  </a:lnTo>
                  <a:lnTo>
                    <a:pt x="34" y="7"/>
                  </a:lnTo>
                  <a:lnTo>
                    <a:pt x="34" y="7"/>
                  </a:lnTo>
                  <a:lnTo>
                    <a:pt x="34" y="7"/>
                  </a:lnTo>
                  <a:lnTo>
                    <a:pt x="34" y="7"/>
                  </a:lnTo>
                  <a:lnTo>
                    <a:pt x="32" y="9"/>
                  </a:lnTo>
                  <a:lnTo>
                    <a:pt x="32" y="9"/>
                  </a:lnTo>
                  <a:lnTo>
                    <a:pt x="32" y="9"/>
                  </a:lnTo>
                  <a:lnTo>
                    <a:pt x="32" y="9"/>
                  </a:lnTo>
                  <a:lnTo>
                    <a:pt x="32" y="11"/>
                  </a:lnTo>
                  <a:lnTo>
                    <a:pt x="32" y="11"/>
                  </a:lnTo>
                  <a:lnTo>
                    <a:pt x="31" y="11"/>
                  </a:lnTo>
                  <a:lnTo>
                    <a:pt x="31" y="13"/>
                  </a:lnTo>
                  <a:lnTo>
                    <a:pt x="31" y="13"/>
                  </a:lnTo>
                  <a:lnTo>
                    <a:pt x="31" y="13"/>
                  </a:lnTo>
                  <a:lnTo>
                    <a:pt x="31" y="15"/>
                  </a:lnTo>
                  <a:lnTo>
                    <a:pt x="31" y="15"/>
                  </a:lnTo>
                  <a:lnTo>
                    <a:pt x="31" y="17"/>
                  </a:lnTo>
                  <a:lnTo>
                    <a:pt x="31" y="18"/>
                  </a:lnTo>
                  <a:lnTo>
                    <a:pt x="31" y="18"/>
                  </a:lnTo>
                  <a:lnTo>
                    <a:pt x="31" y="37"/>
                  </a:lnTo>
                  <a:lnTo>
                    <a:pt x="22" y="37"/>
                  </a:lnTo>
                  <a:lnTo>
                    <a:pt x="22" y="17"/>
                  </a:lnTo>
                  <a:lnTo>
                    <a:pt x="22" y="15"/>
                  </a:lnTo>
                  <a:lnTo>
                    <a:pt x="22" y="15"/>
                  </a:lnTo>
                  <a:lnTo>
                    <a:pt x="22" y="13"/>
                  </a:lnTo>
                  <a:lnTo>
                    <a:pt x="22" y="13"/>
                  </a:lnTo>
                  <a:lnTo>
                    <a:pt x="22" y="11"/>
                  </a:lnTo>
                  <a:lnTo>
                    <a:pt x="22" y="11"/>
                  </a:lnTo>
                  <a:lnTo>
                    <a:pt x="22" y="9"/>
                  </a:lnTo>
                  <a:lnTo>
                    <a:pt x="22" y="9"/>
                  </a:lnTo>
                  <a:lnTo>
                    <a:pt x="22" y="9"/>
                  </a:lnTo>
                  <a:lnTo>
                    <a:pt x="20" y="9"/>
                  </a:lnTo>
                  <a:lnTo>
                    <a:pt x="20" y="9"/>
                  </a:lnTo>
                  <a:lnTo>
                    <a:pt x="20" y="9"/>
                  </a:lnTo>
                  <a:lnTo>
                    <a:pt x="20" y="7"/>
                  </a:lnTo>
                  <a:lnTo>
                    <a:pt x="20" y="7"/>
                  </a:lnTo>
                  <a:lnTo>
                    <a:pt x="20" y="7"/>
                  </a:lnTo>
                  <a:lnTo>
                    <a:pt x="20" y="7"/>
                  </a:lnTo>
                  <a:lnTo>
                    <a:pt x="20" y="7"/>
                  </a:lnTo>
                  <a:lnTo>
                    <a:pt x="18" y="7"/>
                  </a:lnTo>
                  <a:lnTo>
                    <a:pt x="18" y="7"/>
                  </a:lnTo>
                  <a:lnTo>
                    <a:pt x="18" y="7"/>
                  </a:lnTo>
                  <a:lnTo>
                    <a:pt x="18" y="7"/>
                  </a:lnTo>
                  <a:lnTo>
                    <a:pt x="18" y="7"/>
                  </a:lnTo>
                  <a:lnTo>
                    <a:pt x="16" y="7"/>
                  </a:lnTo>
                  <a:lnTo>
                    <a:pt x="16" y="7"/>
                  </a:lnTo>
                  <a:lnTo>
                    <a:pt x="16" y="7"/>
                  </a:lnTo>
                  <a:lnTo>
                    <a:pt x="16" y="7"/>
                  </a:lnTo>
                  <a:lnTo>
                    <a:pt x="14" y="7"/>
                  </a:lnTo>
                  <a:lnTo>
                    <a:pt x="14" y="7"/>
                  </a:lnTo>
                  <a:lnTo>
                    <a:pt x="14" y="7"/>
                  </a:lnTo>
                  <a:lnTo>
                    <a:pt x="14" y="7"/>
                  </a:lnTo>
                  <a:lnTo>
                    <a:pt x="13" y="7"/>
                  </a:lnTo>
                  <a:lnTo>
                    <a:pt x="13" y="7"/>
                  </a:lnTo>
                  <a:lnTo>
                    <a:pt x="13" y="7"/>
                  </a:lnTo>
                  <a:lnTo>
                    <a:pt x="13" y="9"/>
                  </a:lnTo>
                  <a:lnTo>
                    <a:pt x="11" y="9"/>
                  </a:lnTo>
                  <a:lnTo>
                    <a:pt x="11" y="9"/>
                  </a:lnTo>
                  <a:lnTo>
                    <a:pt x="11" y="9"/>
                  </a:lnTo>
                  <a:lnTo>
                    <a:pt x="11" y="11"/>
                  </a:lnTo>
                  <a:lnTo>
                    <a:pt x="11" y="11"/>
                  </a:lnTo>
                  <a:lnTo>
                    <a:pt x="11" y="11"/>
                  </a:lnTo>
                  <a:lnTo>
                    <a:pt x="11" y="11"/>
                  </a:lnTo>
                  <a:lnTo>
                    <a:pt x="11" y="13"/>
                  </a:lnTo>
                  <a:lnTo>
                    <a:pt x="9" y="13"/>
                  </a:lnTo>
                  <a:lnTo>
                    <a:pt x="9" y="15"/>
                  </a:lnTo>
                  <a:lnTo>
                    <a:pt x="9" y="15"/>
                  </a:lnTo>
                  <a:lnTo>
                    <a:pt x="9" y="17"/>
                  </a:lnTo>
                  <a:lnTo>
                    <a:pt x="9" y="17"/>
                  </a:lnTo>
                  <a:lnTo>
                    <a:pt x="9" y="18"/>
                  </a:lnTo>
                  <a:lnTo>
                    <a:pt x="9" y="37"/>
                  </a:lnTo>
                  <a:lnTo>
                    <a:pt x="0" y="3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54" name="Freeform 242">
              <a:extLst>
                <a:ext uri="{FF2B5EF4-FFF2-40B4-BE49-F238E27FC236}">
                  <a16:creationId xmlns:a16="http://schemas.microsoft.com/office/drawing/2014/main" id="{E94C7FDA-5109-40FD-8071-DC31CB51FAE6}"/>
                </a:ext>
              </a:extLst>
            </p:cNvPr>
            <p:cNvSpPr>
              <a:spLocks noEditPoints="1"/>
            </p:cNvSpPr>
            <p:nvPr/>
          </p:nvSpPr>
          <p:spPr bwMode="auto">
            <a:xfrm>
              <a:off x="5211" y="1895"/>
              <a:ext cx="18" cy="18"/>
            </a:xfrm>
            <a:custGeom>
              <a:avLst/>
              <a:gdLst>
                <a:gd name="T0" fmla="*/ 33 w 34"/>
                <a:gd name="T1" fmla="*/ 27 h 37"/>
                <a:gd name="T2" fmla="*/ 31 w 34"/>
                <a:gd name="T3" fmla="*/ 31 h 37"/>
                <a:gd name="T4" fmla="*/ 29 w 34"/>
                <a:gd name="T5" fmla="*/ 33 h 37"/>
                <a:gd name="T6" fmla="*/ 25 w 34"/>
                <a:gd name="T7" fmla="*/ 35 h 37"/>
                <a:gd name="T8" fmla="*/ 22 w 34"/>
                <a:gd name="T9" fmla="*/ 37 h 37"/>
                <a:gd name="T10" fmla="*/ 18 w 34"/>
                <a:gd name="T11" fmla="*/ 37 h 37"/>
                <a:gd name="T12" fmla="*/ 11 w 34"/>
                <a:gd name="T13" fmla="*/ 37 h 37"/>
                <a:gd name="T14" fmla="*/ 7 w 34"/>
                <a:gd name="T15" fmla="*/ 33 h 37"/>
                <a:gd name="T16" fmla="*/ 4 w 34"/>
                <a:gd name="T17" fmla="*/ 29 h 37"/>
                <a:gd name="T18" fmla="*/ 2 w 34"/>
                <a:gd name="T19" fmla="*/ 26 h 37"/>
                <a:gd name="T20" fmla="*/ 0 w 34"/>
                <a:gd name="T21" fmla="*/ 20 h 37"/>
                <a:gd name="T22" fmla="*/ 2 w 34"/>
                <a:gd name="T23" fmla="*/ 15 h 37"/>
                <a:gd name="T24" fmla="*/ 2 w 34"/>
                <a:gd name="T25" fmla="*/ 9 h 37"/>
                <a:gd name="T26" fmla="*/ 5 w 34"/>
                <a:gd name="T27" fmla="*/ 4 h 37"/>
                <a:gd name="T28" fmla="*/ 9 w 34"/>
                <a:gd name="T29" fmla="*/ 2 h 37"/>
                <a:gd name="T30" fmla="*/ 13 w 34"/>
                <a:gd name="T31" fmla="*/ 0 h 37"/>
                <a:gd name="T32" fmla="*/ 18 w 34"/>
                <a:gd name="T33" fmla="*/ 0 h 37"/>
                <a:gd name="T34" fmla="*/ 23 w 34"/>
                <a:gd name="T35" fmla="*/ 0 h 37"/>
                <a:gd name="T36" fmla="*/ 29 w 34"/>
                <a:gd name="T37" fmla="*/ 4 h 37"/>
                <a:gd name="T38" fmla="*/ 31 w 34"/>
                <a:gd name="T39" fmla="*/ 7 h 37"/>
                <a:gd name="T40" fmla="*/ 33 w 34"/>
                <a:gd name="T41" fmla="*/ 13 h 37"/>
                <a:gd name="T42" fmla="*/ 34 w 34"/>
                <a:gd name="T43" fmla="*/ 20 h 37"/>
                <a:gd name="T44" fmla="*/ 11 w 34"/>
                <a:gd name="T45" fmla="*/ 22 h 37"/>
                <a:gd name="T46" fmla="*/ 11 w 34"/>
                <a:gd name="T47" fmla="*/ 26 h 37"/>
                <a:gd name="T48" fmla="*/ 13 w 34"/>
                <a:gd name="T49" fmla="*/ 27 h 37"/>
                <a:gd name="T50" fmla="*/ 14 w 34"/>
                <a:gd name="T51" fmla="*/ 29 h 37"/>
                <a:gd name="T52" fmla="*/ 16 w 34"/>
                <a:gd name="T53" fmla="*/ 29 h 37"/>
                <a:gd name="T54" fmla="*/ 18 w 34"/>
                <a:gd name="T55" fmla="*/ 29 h 37"/>
                <a:gd name="T56" fmla="*/ 20 w 34"/>
                <a:gd name="T57" fmla="*/ 29 h 37"/>
                <a:gd name="T58" fmla="*/ 22 w 34"/>
                <a:gd name="T59" fmla="*/ 29 h 37"/>
                <a:gd name="T60" fmla="*/ 22 w 34"/>
                <a:gd name="T61" fmla="*/ 27 h 37"/>
                <a:gd name="T62" fmla="*/ 23 w 34"/>
                <a:gd name="T63" fmla="*/ 26 h 37"/>
                <a:gd name="T64" fmla="*/ 23 w 34"/>
                <a:gd name="T65" fmla="*/ 24 h 37"/>
                <a:gd name="T66" fmla="*/ 23 w 34"/>
                <a:gd name="T67" fmla="*/ 13 h 37"/>
                <a:gd name="T68" fmla="*/ 23 w 34"/>
                <a:gd name="T69" fmla="*/ 11 h 37"/>
                <a:gd name="T70" fmla="*/ 22 w 34"/>
                <a:gd name="T71" fmla="*/ 9 h 37"/>
                <a:gd name="T72" fmla="*/ 20 w 34"/>
                <a:gd name="T73" fmla="*/ 7 h 37"/>
                <a:gd name="T74" fmla="*/ 18 w 34"/>
                <a:gd name="T75" fmla="*/ 7 h 37"/>
                <a:gd name="T76" fmla="*/ 16 w 34"/>
                <a:gd name="T77" fmla="*/ 7 h 37"/>
                <a:gd name="T78" fmla="*/ 14 w 34"/>
                <a:gd name="T79" fmla="*/ 7 h 37"/>
                <a:gd name="T80" fmla="*/ 13 w 34"/>
                <a:gd name="T81" fmla="*/ 9 h 37"/>
                <a:gd name="T82" fmla="*/ 11 w 34"/>
                <a:gd name="T83" fmla="*/ 11 h 37"/>
                <a:gd name="T84" fmla="*/ 11 w 34"/>
                <a:gd name="T85" fmla="*/ 13 h 37"/>
                <a:gd name="T86" fmla="*/ 11 w 34"/>
                <a:gd name="T87" fmla="*/ 1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37">
                  <a:moveTo>
                    <a:pt x="23" y="24"/>
                  </a:moveTo>
                  <a:lnTo>
                    <a:pt x="33" y="26"/>
                  </a:lnTo>
                  <a:lnTo>
                    <a:pt x="33" y="27"/>
                  </a:lnTo>
                  <a:lnTo>
                    <a:pt x="33" y="29"/>
                  </a:lnTo>
                  <a:lnTo>
                    <a:pt x="31" y="29"/>
                  </a:lnTo>
                  <a:lnTo>
                    <a:pt x="31" y="31"/>
                  </a:lnTo>
                  <a:lnTo>
                    <a:pt x="31" y="31"/>
                  </a:lnTo>
                  <a:lnTo>
                    <a:pt x="29" y="33"/>
                  </a:lnTo>
                  <a:lnTo>
                    <a:pt x="29" y="33"/>
                  </a:lnTo>
                  <a:lnTo>
                    <a:pt x="27" y="35"/>
                  </a:lnTo>
                  <a:lnTo>
                    <a:pt x="27" y="35"/>
                  </a:lnTo>
                  <a:lnTo>
                    <a:pt x="25" y="35"/>
                  </a:lnTo>
                  <a:lnTo>
                    <a:pt x="23" y="35"/>
                  </a:lnTo>
                  <a:lnTo>
                    <a:pt x="23" y="37"/>
                  </a:lnTo>
                  <a:lnTo>
                    <a:pt x="22" y="37"/>
                  </a:lnTo>
                  <a:lnTo>
                    <a:pt x="20" y="37"/>
                  </a:lnTo>
                  <a:lnTo>
                    <a:pt x="20" y="37"/>
                  </a:lnTo>
                  <a:lnTo>
                    <a:pt x="18" y="37"/>
                  </a:lnTo>
                  <a:lnTo>
                    <a:pt x="16" y="37"/>
                  </a:lnTo>
                  <a:lnTo>
                    <a:pt x="13" y="37"/>
                  </a:lnTo>
                  <a:lnTo>
                    <a:pt x="11" y="37"/>
                  </a:lnTo>
                  <a:lnTo>
                    <a:pt x="9" y="35"/>
                  </a:lnTo>
                  <a:lnTo>
                    <a:pt x="9" y="35"/>
                  </a:lnTo>
                  <a:lnTo>
                    <a:pt x="7" y="33"/>
                  </a:lnTo>
                  <a:lnTo>
                    <a:pt x="5" y="31"/>
                  </a:lnTo>
                  <a:lnTo>
                    <a:pt x="4" y="31"/>
                  </a:lnTo>
                  <a:lnTo>
                    <a:pt x="4" y="29"/>
                  </a:lnTo>
                  <a:lnTo>
                    <a:pt x="2" y="27"/>
                  </a:lnTo>
                  <a:lnTo>
                    <a:pt x="2" y="27"/>
                  </a:lnTo>
                  <a:lnTo>
                    <a:pt x="2" y="26"/>
                  </a:lnTo>
                  <a:lnTo>
                    <a:pt x="2" y="24"/>
                  </a:lnTo>
                  <a:lnTo>
                    <a:pt x="2" y="22"/>
                  </a:lnTo>
                  <a:lnTo>
                    <a:pt x="0" y="20"/>
                  </a:lnTo>
                  <a:lnTo>
                    <a:pt x="0" y="18"/>
                  </a:lnTo>
                  <a:lnTo>
                    <a:pt x="0" y="17"/>
                  </a:lnTo>
                  <a:lnTo>
                    <a:pt x="2" y="15"/>
                  </a:lnTo>
                  <a:lnTo>
                    <a:pt x="2" y="13"/>
                  </a:lnTo>
                  <a:lnTo>
                    <a:pt x="2" y="11"/>
                  </a:lnTo>
                  <a:lnTo>
                    <a:pt x="2" y="9"/>
                  </a:lnTo>
                  <a:lnTo>
                    <a:pt x="4" y="7"/>
                  </a:lnTo>
                  <a:lnTo>
                    <a:pt x="4" y="6"/>
                  </a:lnTo>
                  <a:lnTo>
                    <a:pt x="5" y="4"/>
                  </a:lnTo>
                  <a:lnTo>
                    <a:pt x="7" y="4"/>
                  </a:lnTo>
                  <a:lnTo>
                    <a:pt x="7" y="2"/>
                  </a:lnTo>
                  <a:lnTo>
                    <a:pt x="9" y="2"/>
                  </a:lnTo>
                  <a:lnTo>
                    <a:pt x="11" y="0"/>
                  </a:lnTo>
                  <a:lnTo>
                    <a:pt x="13" y="0"/>
                  </a:lnTo>
                  <a:lnTo>
                    <a:pt x="13" y="0"/>
                  </a:lnTo>
                  <a:lnTo>
                    <a:pt x="14" y="0"/>
                  </a:lnTo>
                  <a:lnTo>
                    <a:pt x="16" y="0"/>
                  </a:lnTo>
                  <a:lnTo>
                    <a:pt x="18" y="0"/>
                  </a:lnTo>
                  <a:lnTo>
                    <a:pt x="20" y="0"/>
                  </a:lnTo>
                  <a:lnTo>
                    <a:pt x="22" y="0"/>
                  </a:lnTo>
                  <a:lnTo>
                    <a:pt x="23" y="0"/>
                  </a:lnTo>
                  <a:lnTo>
                    <a:pt x="25" y="2"/>
                  </a:lnTo>
                  <a:lnTo>
                    <a:pt x="27" y="2"/>
                  </a:lnTo>
                  <a:lnTo>
                    <a:pt x="29" y="4"/>
                  </a:lnTo>
                  <a:lnTo>
                    <a:pt x="29" y="6"/>
                  </a:lnTo>
                  <a:lnTo>
                    <a:pt x="31" y="6"/>
                  </a:lnTo>
                  <a:lnTo>
                    <a:pt x="31" y="7"/>
                  </a:lnTo>
                  <a:lnTo>
                    <a:pt x="33" y="9"/>
                  </a:lnTo>
                  <a:lnTo>
                    <a:pt x="33" y="11"/>
                  </a:lnTo>
                  <a:lnTo>
                    <a:pt x="33" y="13"/>
                  </a:lnTo>
                  <a:lnTo>
                    <a:pt x="33" y="17"/>
                  </a:lnTo>
                  <a:lnTo>
                    <a:pt x="34" y="18"/>
                  </a:lnTo>
                  <a:lnTo>
                    <a:pt x="34" y="20"/>
                  </a:lnTo>
                  <a:lnTo>
                    <a:pt x="11" y="20"/>
                  </a:lnTo>
                  <a:lnTo>
                    <a:pt x="11" y="22"/>
                  </a:lnTo>
                  <a:lnTo>
                    <a:pt x="11" y="22"/>
                  </a:lnTo>
                  <a:lnTo>
                    <a:pt x="11" y="24"/>
                  </a:lnTo>
                  <a:lnTo>
                    <a:pt x="11" y="24"/>
                  </a:lnTo>
                  <a:lnTo>
                    <a:pt x="11" y="26"/>
                  </a:lnTo>
                  <a:lnTo>
                    <a:pt x="11" y="26"/>
                  </a:lnTo>
                  <a:lnTo>
                    <a:pt x="13" y="27"/>
                  </a:lnTo>
                  <a:lnTo>
                    <a:pt x="13" y="27"/>
                  </a:lnTo>
                  <a:lnTo>
                    <a:pt x="13" y="27"/>
                  </a:lnTo>
                  <a:lnTo>
                    <a:pt x="14" y="27"/>
                  </a:lnTo>
                  <a:lnTo>
                    <a:pt x="14" y="29"/>
                  </a:lnTo>
                  <a:lnTo>
                    <a:pt x="14" y="29"/>
                  </a:lnTo>
                  <a:lnTo>
                    <a:pt x="16" y="29"/>
                  </a:lnTo>
                  <a:lnTo>
                    <a:pt x="16" y="29"/>
                  </a:lnTo>
                  <a:lnTo>
                    <a:pt x="16" y="29"/>
                  </a:lnTo>
                  <a:lnTo>
                    <a:pt x="18" y="29"/>
                  </a:lnTo>
                  <a:lnTo>
                    <a:pt x="18" y="29"/>
                  </a:lnTo>
                  <a:lnTo>
                    <a:pt x="18" y="29"/>
                  </a:lnTo>
                  <a:lnTo>
                    <a:pt x="20" y="29"/>
                  </a:lnTo>
                  <a:lnTo>
                    <a:pt x="20" y="29"/>
                  </a:lnTo>
                  <a:lnTo>
                    <a:pt x="20" y="29"/>
                  </a:lnTo>
                  <a:lnTo>
                    <a:pt x="20" y="29"/>
                  </a:lnTo>
                  <a:lnTo>
                    <a:pt x="22" y="29"/>
                  </a:lnTo>
                  <a:lnTo>
                    <a:pt x="22" y="29"/>
                  </a:lnTo>
                  <a:lnTo>
                    <a:pt x="22" y="27"/>
                  </a:lnTo>
                  <a:lnTo>
                    <a:pt x="22" y="27"/>
                  </a:lnTo>
                  <a:lnTo>
                    <a:pt x="22" y="27"/>
                  </a:lnTo>
                  <a:lnTo>
                    <a:pt x="23" y="27"/>
                  </a:lnTo>
                  <a:lnTo>
                    <a:pt x="23" y="26"/>
                  </a:lnTo>
                  <a:lnTo>
                    <a:pt x="23" y="26"/>
                  </a:lnTo>
                  <a:lnTo>
                    <a:pt x="23" y="26"/>
                  </a:lnTo>
                  <a:lnTo>
                    <a:pt x="23" y="24"/>
                  </a:lnTo>
                  <a:close/>
                  <a:moveTo>
                    <a:pt x="23" y="15"/>
                  </a:moveTo>
                  <a:lnTo>
                    <a:pt x="23" y="15"/>
                  </a:lnTo>
                  <a:lnTo>
                    <a:pt x="23" y="13"/>
                  </a:lnTo>
                  <a:lnTo>
                    <a:pt x="23" y="13"/>
                  </a:lnTo>
                  <a:lnTo>
                    <a:pt x="23" y="11"/>
                  </a:lnTo>
                  <a:lnTo>
                    <a:pt x="23" y="11"/>
                  </a:lnTo>
                  <a:lnTo>
                    <a:pt x="23" y="9"/>
                  </a:lnTo>
                  <a:lnTo>
                    <a:pt x="23" y="9"/>
                  </a:lnTo>
                  <a:lnTo>
                    <a:pt x="22" y="9"/>
                  </a:lnTo>
                  <a:lnTo>
                    <a:pt x="22" y="9"/>
                  </a:lnTo>
                  <a:lnTo>
                    <a:pt x="22" y="7"/>
                  </a:lnTo>
                  <a:lnTo>
                    <a:pt x="20" y="7"/>
                  </a:lnTo>
                  <a:lnTo>
                    <a:pt x="20" y="7"/>
                  </a:lnTo>
                  <a:lnTo>
                    <a:pt x="20" y="7"/>
                  </a:lnTo>
                  <a:lnTo>
                    <a:pt x="18" y="7"/>
                  </a:lnTo>
                  <a:lnTo>
                    <a:pt x="18" y="7"/>
                  </a:lnTo>
                  <a:lnTo>
                    <a:pt x="18" y="7"/>
                  </a:lnTo>
                  <a:lnTo>
                    <a:pt x="16" y="7"/>
                  </a:lnTo>
                  <a:lnTo>
                    <a:pt x="16" y="7"/>
                  </a:lnTo>
                  <a:lnTo>
                    <a:pt x="14" y="7"/>
                  </a:lnTo>
                  <a:lnTo>
                    <a:pt x="14" y="7"/>
                  </a:lnTo>
                  <a:lnTo>
                    <a:pt x="14" y="7"/>
                  </a:lnTo>
                  <a:lnTo>
                    <a:pt x="13" y="7"/>
                  </a:lnTo>
                  <a:lnTo>
                    <a:pt x="13" y="9"/>
                  </a:lnTo>
                  <a:lnTo>
                    <a:pt x="13" y="9"/>
                  </a:lnTo>
                  <a:lnTo>
                    <a:pt x="13" y="9"/>
                  </a:lnTo>
                  <a:lnTo>
                    <a:pt x="11" y="11"/>
                  </a:lnTo>
                  <a:lnTo>
                    <a:pt x="11" y="11"/>
                  </a:lnTo>
                  <a:lnTo>
                    <a:pt x="11" y="11"/>
                  </a:lnTo>
                  <a:lnTo>
                    <a:pt x="11" y="13"/>
                  </a:lnTo>
                  <a:lnTo>
                    <a:pt x="11" y="13"/>
                  </a:lnTo>
                  <a:lnTo>
                    <a:pt x="11" y="15"/>
                  </a:lnTo>
                  <a:lnTo>
                    <a:pt x="11" y="15"/>
                  </a:lnTo>
                  <a:lnTo>
                    <a:pt x="23"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55" name="Freeform 243">
              <a:extLst>
                <a:ext uri="{FF2B5EF4-FFF2-40B4-BE49-F238E27FC236}">
                  <a16:creationId xmlns:a16="http://schemas.microsoft.com/office/drawing/2014/main" id="{AB5CA8AA-05CF-43E6-9709-64398847792B}"/>
                </a:ext>
              </a:extLst>
            </p:cNvPr>
            <p:cNvSpPr>
              <a:spLocks/>
            </p:cNvSpPr>
            <p:nvPr/>
          </p:nvSpPr>
          <p:spPr bwMode="auto">
            <a:xfrm>
              <a:off x="5232" y="1895"/>
              <a:ext cx="16" cy="18"/>
            </a:xfrm>
            <a:custGeom>
              <a:avLst/>
              <a:gdLst>
                <a:gd name="T0" fmla="*/ 21 w 30"/>
                <a:gd name="T1" fmla="*/ 37 h 37"/>
                <a:gd name="T2" fmla="*/ 21 w 30"/>
                <a:gd name="T3" fmla="*/ 17 h 37"/>
                <a:gd name="T4" fmla="*/ 21 w 30"/>
                <a:gd name="T5" fmla="*/ 15 h 37"/>
                <a:gd name="T6" fmla="*/ 21 w 30"/>
                <a:gd name="T7" fmla="*/ 13 h 37"/>
                <a:gd name="T8" fmla="*/ 21 w 30"/>
                <a:gd name="T9" fmla="*/ 11 h 37"/>
                <a:gd name="T10" fmla="*/ 21 w 30"/>
                <a:gd name="T11" fmla="*/ 9 h 37"/>
                <a:gd name="T12" fmla="*/ 21 w 30"/>
                <a:gd name="T13" fmla="*/ 9 h 37"/>
                <a:gd name="T14" fmla="*/ 20 w 30"/>
                <a:gd name="T15" fmla="*/ 9 h 37"/>
                <a:gd name="T16" fmla="*/ 20 w 30"/>
                <a:gd name="T17" fmla="*/ 7 h 37"/>
                <a:gd name="T18" fmla="*/ 20 w 30"/>
                <a:gd name="T19" fmla="*/ 7 h 37"/>
                <a:gd name="T20" fmla="*/ 18 w 30"/>
                <a:gd name="T21" fmla="*/ 7 h 37"/>
                <a:gd name="T22" fmla="*/ 18 w 30"/>
                <a:gd name="T23" fmla="*/ 7 h 37"/>
                <a:gd name="T24" fmla="*/ 16 w 30"/>
                <a:gd name="T25" fmla="*/ 7 h 37"/>
                <a:gd name="T26" fmla="*/ 16 w 30"/>
                <a:gd name="T27" fmla="*/ 7 h 37"/>
                <a:gd name="T28" fmla="*/ 14 w 30"/>
                <a:gd name="T29" fmla="*/ 7 h 37"/>
                <a:gd name="T30" fmla="*/ 14 w 30"/>
                <a:gd name="T31" fmla="*/ 7 h 37"/>
                <a:gd name="T32" fmla="*/ 12 w 30"/>
                <a:gd name="T33" fmla="*/ 7 h 37"/>
                <a:gd name="T34" fmla="*/ 11 w 30"/>
                <a:gd name="T35" fmla="*/ 9 h 37"/>
                <a:gd name="T36" fmla="*/ 11 w 30"/>
                <a:gd name="T37" fmla="*/ 9 h 37"/>
                <a:gd name="T38" fmla="*/ 11 w 30"/>
                <a:gd name="T39" fmla="*/ 9 h 37"/>
                <a:gd name="T40" fmla="*/ 9 w 30"/>
                <a:gd name="T41" fmla="*/ 11 h 37"/>
                <a:gd name="T42" fmla="*/ 9 w 30"/>
                <a:gd name="T43" fmla="*/ 13 h 37"/>
                <a:gd name="T44" fmla="*/ 9 w 30"/>
                <a:gd name="T45" fmla="*/ 15 h 37"/>
                <a:gd name="T46" fmla="*/ 9 w 30"/>
                <a:gd name="T47" fmla="*/ 17 h 37"/>
                <a:gd name="T48" fmla="*/ 9 w 30"/>
                <a:gd name="T49" fmla="*/ 18 h 37"/>
                <a:gd name="T50" fmla="*/ 9 w 30"/>
                <a:gd name="T51" fmla="*/ 37 h 37"/>
                <a:gd name="T52" fmla="*/ 0 w 30"/>
                <a:gd name="T53" fmla="*/ 0 h 37"/>
                <a:gd name="T54" fmla="*/ 9 w 30"/>
                <a:gd name="T55" fmla="*/ 6 h 37"/>
                <a:gd name="T56" fmla="*/ 11 w 30"/>
                <a:gd name="T57" fmla="*/ 4 h 37"/>
                <a:gd name="T58" fmla="*/ 12 w 30"/>
                <a:gd name="T59" fmla="*/ 2 h 37"/>
                <a:gd name="T60" fmla="*/ 16 w 30"/>
                <a:gd name="T61" fmla="*/ 0 h 37"/>
                <a:gd name="T62" fmla="*/ 20 w 30"/>
                <a:gd name="T63" fmla="*/ 0 h 37"/>
                <a:gd name="T64" fmla="*/ 21 w 30"/>
                <a:gd name="T65" fmla="*/ 0 h 37"/>
                <a:gd name="T66" fmla="*/ 23 w 30"/>
                <a:gd name="T67" fmla="*/ 0 h 37"/>
                <a:gd name="T68" fmla="*/ 23 w 30"/>
                <a:gd name="T69" fmla="*/ 0 h 37"/>
                <a:gd name="T70" fmla="*/ 25 w 30"/>
                <a:gd name="T71" fmla="*/ 0 h 37"/>
                <a:gd name="T72" fmla="*/ 27 w 30"/>
                <a:gd name="T73" fmla="*/ 2 h 37"/>
                <a:gd name="T74" fmla="*/ 27 w 30"/>
                <a:gd name="T75" fmla="*/ 2 h 37"/>
                <a:gd name="T76" fmla="*/ 29 w 30"/>
                <a:gd name="T77" fmla="*/ 2 h 37"/>
                <a:gd name="T78" fmla="*/ 29 w 30"/>
                <a:gd name="T79" fmla="*/ 4 h 37"/>
                <a:gd name="T80" fmla="*/ 29 w 30"/>
                <a:gd name="T81" fmla="*/ 4 h 37"/>
                <a:gd name="T82" fmla="*/ 30 w 30"/>
                <a:gd name="T83" fmla="*/ 6 h 37"/>
                <a:gd name="T84" fmla="*/ 30 w 30"/>
                <a:gd name="T85" fmla="*/ 6 h 37"/>
                <a:gd name="T86" fmla="*/ 30 w 30"/>
                <a:gd name="T87" fmla="*/ 7 h 37"/>
                <a:gd name="T88" fmla="*/ 30 w 30"/>
                <a:gd name="T89" fmla="*/ 9 h 37"/>
                <a:gd name="T90" fmla="*/ 30 w 30"/>
                <a:gd name="T91" fmla="*/ 11 h 37"/>
                <a:gd name="T92" fmla="*/ 30 w 30"/>
                <a:gd name="T93" fmla="*/ 11 h 37"/>
                <a:gd name="T94" fmla="*/ 30 w 30"/>
                <a:gd name="T95"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37">
                  <a:moveTo>
                    <a:pt x="30" y="37"/>
                  </a:moveTo>
                  <a:lnTo>
                    <a:pt x="21" y="37"/>
                  </a:lnTo>
                  <a:lnTo>
                    <a:pt x="21" y="18"/>
                  </a:lnTo>
                  <a:lnTo>
                    <a:pt x="21" y="17"/>
                  </a:lnTo>
                  <a:lnTo>
                    <a:pt x="21" y="15"/>
                  </a:lnTo>
                  <a:lnTo>
                    <a:pt x="21" y="15"/>
                  </a:lnTo>
                  <a:lnTo>
                    <a:pt x="21" y="13"/>
                  </a:lnTo>
                  <a:lnTo>
                    <a:pt x="21" y="13"/>
                  </a:lnTo>
                  <a:lnTo>
                    <a:pt x="21" y="11"/>
                  </a:lnTo>
                  <a:lnTo>
                    <a:pt x="21" y="11"/>
                  </a:lnTo>
                  <a:lnTo>
                    <a:pt x="21" y="11"/>
                  </a:lnTo>
                  <a:lnTo>
                    <a:pt x="21" y="9"/>
                  </a:lnTo>
                  <a:lnTo>
                    <a:pt x="21" y="9"/>
                  </a:lnTo>
                  <a:lnTo>
                    <a:pt x="21" y="9"/>
                  </a:lnTo>
                  <a:lnTo>
                    <a:pt x="21" y="9"/>
                  </a:lnTo>
                  <a:lnTo>
                    <a:pt x="20" y="9"/>
                  </a:lnTo>
                  <a:lnTo>
                    <a:pt x="20" y="7"/>
                  </a:lnTo>
                  <a:lnTo>
                    <a:pt x="20" y="7"/>
                  </a:lnTo>
                  <a:lnTo>
                    <a:pt x="20" y="7"/>
                  </a:lnTo>
                  <a:lnTo>
                    <a:pt x="20" y="7"/>
                  </a:lnTo>
                  <a:lnTo>
                    <a:pt x="20" y="7"/>
                  </a:lnTo>
                  <a:lnTo>
                    <a:pt x="18" y="7"/>
                  </a:lnTo>
                  <a:lnTo>
                    <a:pt x="18" y="7"/>
                  </a:lnTo>
                  <a:lnTo>
                    <a:pt x="18" y="7"/>
                  </a:lnTo>
                  <a:lnTo>
                    <a:pt x="18" y="7"/>
                  </a:lnTo>
                  <a:lnTo>
                    <a:pt x="16" y="7"/>
                  </a:lnTo>
                  <a:lnTo>
                    <a:pt x="16" y="7"/>
                  </a:lnTo>
                  <a:lnTo>
                    <a:pt x="16" y="7"/>
                  </a:lnTo>
                  <a:lnTo>
                    <a:pt x="14" y="7"/>
                  </a:lnTo>
                  <a:lnTo>
                    <a:pt x="14" y="7"/>
                  </a:lnTo>
                  <a:lnTo>
                    <a:pt x="14" y="7"/>
                  </a:lnTo>
                  <a:lnTo>
                    <a:pt x="14" y="7"/>
                  </a:lnTo>
                  <a:lnTo>
                    <a:pt x="12" y="7"/>
                  </a:lnTo>
                  <a:lnTo>
                    <a:pt x="12" y="7"/>
                  </a:lnTo>
                  <a:lnTo>
                    <a:pt x="12" y="7"/>
                  </a:lnTo>
                  <a:lnTo>
                    <a:pt x="11" y="9"/>
                  </a:lnTo>
                  <a:lnTo>
                    <a:pt x="11" y="9"/>
                  </a:lnTo>
                  <a:lnTo>
                    <a:pt x="11" y="9"/>
                  </a:lnTo>
                  <a:lnTo>
                    <a:pt x="11" y="9"/>
                  </a:lnTo>
                  <a:lnTo>
                    <a:pt x="11" y="9"/>
                  </a:lnTo>
                  <a:lnTo>
                    <a:pt x="11" y="11"/>
                  </a:lnTo>
                  <a:lnTo>
                    <a:pt x="9" y="11"/>
                  </a:lnTo>
                  <a:lnTo>
                    <a:pt x="9" y="11"/>
                  </a:lnTo>
                  <a:lnTo>
                    <a:pt x="9" y="13"/>
                  </a:lnTo>
                  <a:lnTo>
                    <a:pt x="9" y="13"/>
                  </a:lnTo>
                  <a:lnTo>
                    <a:pt x="9" y="15"/>
                  </a:lnTo>
                  <a:lnTo>
                    <a:pt x="9" y="15"/>
                  </a:lnTo>
                  <a:lnTo>
                    <a:pt x="9" y="17"/>
                  </a:lnTo>
                  <a:lnTo>
                    <a:pt x="9" y="17"/>
                  </a:lnTo>
                  <a:lnTo>
                    <a:pt x="9" y="18"/>
                  </a:lnTo>
                  <a:lnTo>
                    <a:pt x="9" y="20"/>
                  </a:lnTo>
                  <a:lnTo>
                    <a:pt x="9" y="37"/>
                  </a:lnTo>
                  <a:lnTo>
                    <a:pt x="0" y="37"/>
                  </a:lnTo>
                  <a:lnTo>
                    <a:pt x="0" y="0"/>
                  </a:lnTo>
                  <a:lnTo>
                    <a:pt x="9" y="0"/>
                  </a:lnTo>
                  <a:lnTo>
                    <a:pt x="9" y="6"/>
                  </a:lnTo>
                  <a:lnTo>
                    <a:pt x="9" y="4"/>
                  </a:lnTo>
                  <a:lnTo>
                    <a:pt x="11" y="4"/>
                  </a:lnTo>
                  <a:lnTo>
                    <a:pt x="12" y="2"/>
                  </a:lnTo>
                  <a:lnTo>
                    <a:pt x="12" y="2"/>
                  </a:lnTo>
                  <a:lnTo>
                    <a:pt x="14" y="0"/>
                  </a:lnTo>
                  <a:lnTo>
                    <a:pt x="16" y="0"/>
                  </a:lnTo>
                  <a:lnTo>
                    <a:pt x="18" y="0"/>
                  </a:lnTo>
                  <a:lnTo>
                    <a:pt x="20" y="0"/>
                  </a:lnTo>
                  <a:lnTo>
                    <a:pt x="20" y="0"/>
                  </a:lnTo>
                  <a:lnTo>
                    <a:pt x="21" y="0"/>
                  </a:lnTo>
                  <a:lnTo>
                    <a:pt x="21" y="0"/>
                  </a:lnTo>
                  <a:lnTo>
                    <a:pt x="23" y="0"/>
                  </a:lnTo>
                  <a:lnTo>
                    <a:pt x="23" y="0"/>
                  </a:lnTo>
                  <a:lnTo>
                    <a:pt x="23" y="0"/>
                  </a:lnTo>
                  <a:lnTo>
                    <a:pt x="25" y="0"/>
                  </a:lnTo>
                  <a:lnTo>
                    <a:pt x="25" y="0"/>
                  </a:lnTo>
                  <a:lnTo>
                    <a:pt x="25" y="0"/>
                  </a:lnTo>
                  <a:lnTo>
                    <a:pt x="27" y="2"/>
                  </a:lnTo>
                  <a:lnTo>
                    <a:pt x="27" y="2"/>
                  </a:lnTo>
                  <a:lnTo>
                    <a:pt x="27" y="2"/>
                  </a:lnTo>
                  <a:lnTo>
                    <a:pt x="29" y="2"/>
                  </a:lnTo>
                  <a:lnTo>
                    <a:pt x="29" y="2"/>
                  </a:lnTo>
                  <a:lnTo>
                    <a:pt x="29" y="4"/>
                  </a:lnTo>
                  <a:lnTo>
                    <a:pt x="29" y="4"/>
                  </a:lnTo>
                  <a:lnTo>
                    <a:pt x="29" y="4"/>
                  </a:lnTo>
                  <a:lnTo>
                    <a:pt x="29" y="4"/>
                  </a:lnTo>
                  <a:lnTo>
                    <a:pt x="30" y="6"/>
                  </a:lnTo>
                  <a:lnTo>
                    <a:pt x="30" y="6"/>
                  </a:lnTo>
                  <a:lnTo>
                    <a:pt x="30" y="6"/>
                  </a:lnTo>
                  <a:lnTo>
                    <a:pt x="30" y="6"/>
                  </a:lnTo>
                  <a:lnTo>
                    <a:pt x="30" y="7"/>
                  </a:lnTo>
                  <a:lnTo>
                    <a:pt x="30" y="7"/>
                  </a:lnTo>
                  <a:lnTo>
                    <a:pt x="30" y="7"/>
                  </a:lnTo>
                  <a:lnTo>
                    <a:pt x="30" y="9"/>
                  </a:lnTo>
                  <a:lnTo>
                    <a:pt x="30" y="9"/>
                  </a:lnTo>
                  <a:lnTo>
                    <a:pt x="30" y="11"/>
                  </a:lnTo>
                  <a:lnTo>
                    <a:pt x="30" y="11"/>
                  </a:lnTo>
                  <a:lnTo>
                    <a:pt x="30" y="11"/>
                  </a:lnTo>
                  <a:lnTo>
                    <a:pt x="30" y="13"/>
                  </a:lnTo>
                  <a:lnTo>
                    <a:pt x="30" y="13"/>
                  </a:lnTo>
                  <a:lnTo>
                    <a:pt x="30"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56" name="Freeform 244">
              <a:extLst>
                <a:ext uri="{FF2B5EF4-FFF2-40B4-BE49-F238E27FC236}">
                  <a16:creationId xmlns:a16="http://schemas.microsoft.com/office/drawing/2014/main" id="{3CE2DA16-53D0-4CA8-AC90-B14CA805BCDD}"/>
                </a:ext>
              </a:extLst>
            </p:cNvPr>
            <p:cNvSpPr>
              <a:spLocks/>
            </p:cNvSpPr>
            <p:nvPr/>
          </p:nvSpPr>
          <p:spPr bwMode="auto">
            <a:xfrm>
              <a:off x="5251" y="1888"/>
              <a:ext cx="10" cy="25"/>
            </a:xfrm>
            <a:custGeom>
              <a:avLst/>
              <a:gdLst>
                <a:gd name="T0" fmla="*/ 20 w 20"/>
                <a:gd name="T1" fmla="*/ 19 h 49"/>
                <a:gd name="T2" fmla="*/ 12 w 20"/>
                <a:gd name="T3" fmla="*/ 34 h 49"/>
                <a:gd name="T4" fmla="*/ 12 w 20"/>
                <a:gd name="T5" fmla="*/ 36 h 49"/>
                <a:gd name="T6" fmla="*/ 12 w 20"/>
                <a:gd name="T7" fmla="*/ 38 h 49"/>
                <a:gd name="T8" fmla="*/ 12 w 20"/>
                <a:gd name="T9" fmla="*/ 39 h 49"/>
                <a:gd name="T10" fmla="*/ 12 w 20"/>
                <a:gd name="T11" fmla="*/ 39 h 49"/>
                <a:gd name="T12" fmla="*/ 12 w 20"/>
                <a:gd name="T13" fmla="*/ 39 h 49"/>
                <a:gd name="T14" fmla="*/ 12 w 20"/>
                <a:gd name="T15" fmla="*/ 39 h 49"/>
                <a:gd name="T16" fmla="*/ 12 w 20"/>
                <a:gd name="T17" fmla="*/ 39 h 49"/>
                <a:gd name="T18" fmla="*/ 14 w 20"/>
                <a:gd name="T19" fmla="*/ 41 h 49"/>
                <a:gd name="T20" fmla="*/ 14 w 20"/>
                <a:gd name="T21" fmla="*/ 41 h 49"/>
                <a:gd name="T22" fmla="*/ 14 w 20"/>
                <a:gd name="T23" fmla="*/ 41 h 49"/>
                <a:gd name="T24" fmla="*/ 14 w 20"/>
                <a:gd name="T25" fmla="*/ 41 h 49"/>
                <a:gd name="T26" fmla="*/ 16 w 20"/>
                <a:gd name="T27" fmla="*/ 41 h 49"/>
                <a:gd name="T28" fmla="*/ 16 w 20"/>
                <a:gd name="T29" fmla="*/ 41 h 49"/>
                <a:gd name="T30" fmla="*/ 16 w 20"/>
                <a:gd name="T31" fmla="*/ 41 h 49"/>
                <a:gd name="T32" fmla="*/ 18 w 20"/>
                <a:gd name="T33" fmla="*/ 39 h 49"/>
                <a:gd name="T34" fmla="*/ 20 w 20"/>
                <a:gd name="T35" fmla="*/ 39 h 49"/>
                <a:gd name="T36" fmla="*/ 20 w 20"/>
                <a:gd name="T37" fmla="*/ 47 h 49"/>
                <a:gd name="T38" fmla="*/ 18 w 20"/>
                <a:gd name="T39" fmla="*/ 49 h 49"/>
                <a:gd name="T40" fmla="*/ 16 w 20"/>
                <a:gd name="T41" fmla="*/ 49 h 49"/>
                <a:gd name="T42" fmla="*/ 14 w 20"/>
                <a:gd name="T43" fmla="*/ 49 h 49"/>
                <a:gd name="T44" fmla="*/ 12 w 20"/>
                <a:gd name="T45" fmla="*/ 49 h 49"/>
                <a:gd name="T46" fmla="*/ 11 w 20"/>
                <a:gd name="T47" fmla="*/ 49 h 49"/>
                <a:gd name="T48" fmla="*/ 9 w 20"/>
                <a:gd name="T49" fmla="*/ 49 h 49"/>
                <a:gd name="T50" fmla="*/ 9 w 20"/>
                <a:gd name="T51" fmla="*/ 49 h 49"/>
                <a:gd name="T52" fmla="*/ 7 w 20"/>
                <a:gd name="T53" fmla="*/ 47 h 49"/>
                <a:gd name="T54" fmla="*/ 7 w 20"/>
                <a:gd name="T55" fmla="*/ 47 h 49"/>
                <a:gd name="T56" fmla="*/ 5 w 20"/>
                <a:gd name="T57" fmla="*/ 47 h 49"/>
                <a:gd name="T58" fmla="*/ 5 w 20"/>
                <a:gd name="T59" fmla="*/ 47 h 49"/>
                <a:gd name="T60" fmla="*/ 5 w 20"/>
                <a:gd name="T61" fmla="*/ 45 h 49"/>
                <a:gd name="T62" fmla="*/ 3 w 20"/>
                <a:gd name="T63" fmla="*/ 45 h 49"/>
                <a:gd name="T64" fmla="*/ 3 w 20"/>
                <a:gd name="T65" fmla="*/ 43 h 49"/>
                <a:gd name="T66" fmla="*/ 3 w 20"/>
                <a:gd name="T67" fmla="*/ 43 h 49"/>
                <a:gd name="T68" fmla="*/ 3 w 20"/>
                <a:gd name="T69" fmla="*/ 41 h 49"/>
                <a:gd name="T70" fmla="*/ 3 w 20"/>
                <a:gd name="T71" fmla="*/ 39 h 49"/>
                <a:gd name="T72" fmla="*/ 3 w 20"/>
                <a:gd name="T73" fmla="*/ 39 h 49"/>
                <a:gd name="T74" fmla="*/ 3 w 20"/>
                <a:gd name="T75" fmla="*/ 36 h 49"/>
                <a:gd name="T76" fmla="*/ 3 w 20"/>
                <a:gd name="T77" fmla="*/ 19 h 49"/>
                <a:gd name="T78" fmla="*/ 0 w 20"/>
                <a:gd name="T79" fmla="*/ 12 h 49"/>
                <a:gd name="T80" fmla="*/ 3 w 20"/>
                <a:gd name="T81" fmla="*/ 5 h 49"/>
                <a:gd name="T82" fmla="*/ 12 w 20"/>
                <a:gd name="T83"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49">
                  <a:moveTo>
                    <a:pt x="20" y="12"/>
                  </a:moveTo>
                  <a:lnTo>
                    <a:pt x="20" y="19"/>
                  </a:lnTo>
                  <a:lnTo>
                    <a:pt x="12" y="19"/>
                  </a:lnTo>
                  <a:lnTo>
                    <a:pt x="12" y="34"/>
                  </a:lnTo>
                  <a:lnTo>
                    <a:pt x="12" y="36"/>
                  </a:lnTo>
                  <a:lnTo>
                    <a:pt x="12" y="36"/>
                  </a:lnTo>
                  <a:lnTo>
                    <a:pt x="12" y="38"/>
                  </a:lnTo>
                  <a:lnTo>
                    <a:pt x="12" y="38"/>
                  </a:lnTo>
                  <a:lnTo>
                    <a:pt x="12" y="38"/>
                  </a:lnTo>
                  <a:lnTo>
                    <a:pt x="12" y="39"/>
                  </a:lnTo>
                  <a:lnTo>
                    <a:pt x="12" y="39"/>
                  </a:lnTo>
                  <a:lnTo>
                    <a:pt x="12" y="39"/>
                  </a:lnTo>
                  <a:lnTo>
                    <a:pt x="12" y="39"/>
                  </a:lnTo>
                  <a:lnTo>
                    <a:pt x="12" y="39"/>
                  </a:lnTo>
                  <a:lnTo>
                    <a:pt x="12" y="39"/>
                  </a:lnTo>
                  <a:lnTo>
                    <a:pt x="12" y="39"/>
                  </a:lnTo>
                  <a:lnTo>
                    <a:pt x="12" y="39"/>
                  </a:lnTo>
                  <a:lnTo>
                    <a:pt x="12" y="39"/>
                  </a:lnTo>
                  <a:lnTo>
                    <a:pt x="14" y="39"/>
                  </a:lnTo>
                  <a:lnTo>
                    <a:pt x="14" y="41"/>
                  </a:lnTo>
                  <a:lnTo>
                    <a:pt x="14" y="41"/>
                  </a:lnTo>
                  <a:lnTo>
                    <a:pt x="14" y="41"/>
                  </a:lnTo>
                  <a:lnTo>
                    <a:pt x="14" y="41"/>
                  </a:lnTo>
                  <a:lnTo>
                    <a:pt x="14" y="41"/>
                  </a:lnTo>
                  <a:lnTo>
                    <a:pt x="14" y="41"/>
                  </a:lnTo>
                  <a:lnTo>
                    <a:pt x="14" y="41"/>
                  </a:lnTo>
                  <a:lnTo>
                    <a:pt x="14" y="41"/>
                  </a:lnTo>
                  <a:lnTo>
                    <a:pt x="16" y="41"/>
                  </a:lnTo>
                  <a:lnTo>
                    <a:pt x="16" y="41"/>
                  </a:lnTo>
                  <a:lnTo>
                    <a:pt x="16" y="41"/>
                  </a:lnTo>
                  <a:lnTo>
                    <a:pt x="16" y="41"/>
                  </a:lnTo>
                  <a:lnTo>
                    <a:pt x="16" y="41"/>
                  </a:lnTo>
                  <a:lnTo>
                    <a:pt x="18" y="41"/>
                  </a:lnTo>
                  <a:lnTo>
                    <a:pt x="18" y="39"/>
                  </a:lnTo>
                  <a:lnTo>
                    <a:pt x="18" y="39"/>
                  </a:lnTo>
                  <a:lnTo>
                    <a:pt x="20" y="39"/>
                  </a:lnTo>
                  <a:lnTo>
                    <a:pt x="20" y="47"/>
                  </a:lnTo>
                  <a:lnTo>
                    <a:pt x="20" y="47"/>
                  </a:lnTo>
                  <a:lnTo>
                    <a:pt x="18" y="49"/>
                  </a:lnTo>
                  <a:lnTo>
                    <a:pt x="18" y="49"/>
                  </a:lnTo>
                  <a:lnTo>
                    <a:pt x="16" y="49"/>
                  </a:lnTo>
                  <a:lnTo>
                    <a:pt x="16" y="49"/>
                  </a:lnTo>
                  <a:lnTo>
                    <a:pt x="14" y="49"/>
                  </a:lnTo>
                  <a:lnTo>
                    <a:pt x="14" y="49"/>
                  </a:lnTo>
                  <a:lnTo>
                    <a:pt x="12" y="49"/>
                  </a:lnTo>
                  <a:lnTo>
                    <a:pt x="12" y="49"/>
                  </a:lnTo>
                  <a:lnTo>
                    <a:pt x="11" y="49"/>
                  </a:lnTo>
                  <a:lnTo>
                    <a:pt x="11" y="49"/>
                  </a:lnTo>
                  <a:lnTo>
                    <a:pt x="11" y="49"/>
                  </a:lnTo>
                  <a:lnTo>
                    <a:pt x="9" y="49"/>
                  </a:lnTo>
                  <a:lnTo>
                    <a:pt x="9" y="49"/>
                  </a:lnTo>
                  <a:lnTo>
                    <a:pt x="9" y="49"/>
                  </a:lnTo>
                  <a:lnTo>
                    <a:pt x="7" y="49"/>
                  </a:lnTo>
                  <a:lnTo>
                    <a:pt x="7" y="47"/>
                  </a:lnTo>
                  <a:lnTo>
                    <a:pt x="7" y="47"/>
                  </a:lnTo>
                  <a:lnTo>
                    <a:pt x="7" y="47"/>
                  </a:lnTo>
                  <a:lnTo>
                    <a:pt x="5" y="47"/>
                  </a:lnTo>
                  <a:lnTo>
                    <a:pt x="5" y="47"/>
                  </a:lnTo>
                  <a:lnTo>
                    <a:pt x="5" y="47"/>
                  </a:lnTo>
                  <a:lnTo>
                    <a:pt x="5" y="47"/>
                  </a:lnTo>
                  <a:lnTo>
                    <a:pt x="5" y="45"/>
                  </a:lnTo>
                  <a:lnTo>
                    <a:pt x="5" y="45"/>
                  </a:lnTo>
                  <a:lnTo>
                    <a:pt x="5" y="45"/>
                  </a:lnTo>
                  <a:lnTo>
                    <a:pt x="3" y="45"/>
                  </a:lnTo>
                  <a:lnTo>
                    <a:pt x="3" y="43"/>
                  </a:lnTo>
                  <a:lnTo>
                    <a:pt x="3" y="43"/>
                  </a:lnTo>
                  <a:lnTo>
                    <a:pt x="3" y="43"/>
                  </a:lnTo>
                  <a:lnTo>
                    <a:pt x="3" y="43"/>
                  </a:lnTo>
                  <a:lnTo>
                    <a:pt x="3" y="41"/>
                  </a:lnTo>
                  <a:lnTo>
                    <a:pt x="3" y="41"/>
                  </a:lnTo>
                  <a:lnTo>
                    <a:pt x="3" y="41"/>
                  </a:lnTo>
                  <a:lnTo>
                    <a:pt x="3" y="39"/>
                  </a:lnTo>
                  <a:lnTo>
                    <a:pt x="3" y="39"/>
                  </a:lnTo>
                  <a:lnTo>
                    <a:pt x="3" y="39"/>
                  </a:lnTo>
                  <a:lnTo>
                    <a:pt x="3" y="38"/>
                  </a:lnTo>
                  <a:lnTo>
                    <a:pt x="3" y="36"/>
                  </a:lnTo>
                  <a:lnTo>
                    <a:pt x="3" y="36"/>
                  </a:lnTo>
                  <a:lnTo>
                    <a:pt x="3" y="19"/>
                  </a:lnTo>
                  <a:lnTo>
                    <a:pt x="0" y="19"/>
                  </a:lnTo>
                  <a:lnTo>
                    <a:pt x="0" y="12"/>
                  </a:lnTo>
                  <a:lnTo>
                    <a:pt x="3" y="12"/>
                  </a:lnTo>
                  <a:lnTo>
                    <a:pt x="3" y="5"/>
                  </a:lnTo>
                  <a:lnTo>
                    <a:pt x="12" y="0"/>
                  </a:lnTo>
                  <a:lnTo>
                    <a:pt x="12" y="12"/>
                  </a:lnTo>
                  <a:lnTo>
                    <a:pt x="2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57" name="Freeform 245">
              <a:extLst>
                <a:ext uri="{FF2B5EF4-FFF2-40B4-BE49-F238E27FC236}">
                  <a16:creationId xmlns:a16="http://schemas.microsoft.com/office/drawing/2014/main" id="{34D58F1B-4FE6-4E40-89EC-D5B06C3A26C3}"/>
                </a:ext>
              </a:extLst>
            </p:cNvPr>
            <p:cNvSpPr>
              <a:spLocks/>
            </p:cNvSpPr>
            <p:nvPr/>
          </p:nvSpPr>
          <p:spPr bwMode="auto">
            <a:xfrm>
              <a:off x="5272" y="1895"/>
              <a:ext cx="17" cy="18"/>
            </a:xfrm>
            <a:custGeom>
              <a:avLst/>
              <a:gdLst>
                <a:gd name="T0" fmla="*/ 24 w 35"/>
                <a:gd name="T1" fmla="*/ 11 h 37"/>
                <a:gd name="T2" fmla="*/ 24 w 35"/>
                <a:gd name="T3" fmla="*/ 9 h 37"/>
                <a:gd name="T4" fmla="*/ 24 w 35"/>
                <a:gd name="T5" fmla="*/ 9 h 37"/>
                <a:gd name="T6" fmla="*/ 22 w 35"/>
                <a:gd name="T7" fmla="*/ 7 h 37"/>
                <a:gd name="T8" fmla="*/ 20 w 35"/>
                <a:gd name="T9" fmla="*/ 7 h 37"/>
                <a:gd name="T10" fmla="*/ 19 w 35"/>
                <a:gd name="T11" fmla="*/ 7 h 37"/>
                <a:gd name="T12" fmla="*/ 17 w 35"/>
                <a:gd name="T13" fmla="*/ 7 h 37"/>
                <a:gd name="T14" fmla="*/ 15 w 35"/>
                <a:gd name="T15" fmla="*/ 7 h 37"/>
                <a:gd name="T16" fmla="*/ 13 w 35"/>
                <a:gd name="T17" fmla="*/ 9 h 37"/>
                <a:gd name="T18" fmla="*/ 11 w 35"/>
                <a:gd name="T19" fmla="*/ 13 h 37"/>
                <a:gd name="T20" fmla="*/ 11 w 35"/>
                <a:gd name="T21" fmla="*/ 17 h 37"/>
                <a:gd name="T22" fmla="*/ 11 w 35"/>
                <a:gd name="T23" fmla="*/ 20 h 37"/>
                <a:gd name="T24" fmla="*/ 11 w 35"/>
                <a:gd name="T25" fmla="*/ 24 h 37"/>
                <a:gd name="T26" fmla="*/ 13 w 35"/>
                <a:gd name="T27" fmla="*/ 26 h 37"/>
                <a:gd name="T28" fmla="*/ 15 w 35"/>
                <a:gd name="T29" fmla="*/ 27 h 37"/>
                <a:gd name="T30" fmla="*/ 17 w 35"/>
                <a:gd name="T31" fmla="*/ 29 h 37"/>
                <a:gd name="T32" fmla="*/ 19 w 35"/>
                <a:gd name="T33" fmla="*/ 29 h 37"/>
                <a:gd name="T34" fmla="*/ 20 w 35"/>
                <a:gd name="T35" fmla="*/ 29 h 37"/>
                <a:gd name="T36" fmla="*/ 22 w 35"/>
                <a:gd name="T37" fmla="*/ 27 h 37"/>
                <a:gd name="T38" fmla="*/ 24 w 35"/>
                <a:gd name="T39" fmla="*/ 27 h 37"/>
                <a:gd name="T40" fmla="*/ 24 w 35"/>
                <a:gd name="T41" fmla="*/ 24 h 37"/>
                <a:gd name="T42" fmla="*/ 26 w 35"/>
                <a:gd name="T43" fmla="*/ 22 h 37"/>
                <a:gd name="T44" fmla="*/ 33 w 35"/>
                <a:gd name="T45" fmla="*/ 27 h 37"/>
                <a:gd name="T46" fmla="*/ 31 w 35"/>
                <a:gd name="T47" fmla="*/ 31 h 37"/>
                <a:gd name="T48" fmla="*/ 30 w 35"/>
                <a:gd name="T49" fmla="*/ 33 h 37"/>
                <a:gd name="T50" fmla="*/ 26 w 35"/>
                <a:gd name="T51" fmla="*/ 35 h 37"/>
                <a:gd name="T52" fmla="*/ 22 w 35"/>
                <a:gd name="T53" fmla="*/ 37 h 37"/>
                <a:gd name="T54" fmla="*/ 17 w 35"/>
                <a:gd name="T55" fmla="*/ 37 h 37"/>
                <a:gd name="T56" fmla="*/ 11 w 35"/>
                <a:gd name="T57" fmla="*/ 35 h 37"/>
                <a:gd name="T58" fmla="*/ 8 w 35"/>
                <a:gd name="T59" fmla="*/ 33 h 37"/>
                <a:gd name="T60" fmla="*/ 4 w 35"/>
                <a:gd name="T61" fmla="*/ 29 h 37"/>
                <a:gd name="T62" fmla="*/ 2 w 35"/>
                <a:gd name="T63" fmla="*/ 24 h 37"/>
                <a:gd name="T64" fmla="*/ 0 w 35"/>
                <a:gd name="T65" fmla="*/ 18 h 37"/>
                <a:gd name="T66" fmla="*/ 2 w 35"/>
                <a:gd name="T67" fmla="*/ 13 h 37"/>
                <a:gd name="T68" fmla="*/ 4 w 35"/>
                <a:gd name="T69" fmla="*/ 7 h 37"/>
                <a:gd name="T70" fmla="*/ 8 w 35"/>
                <a:gd name="T71" fmla="*/ 4 h 37"/>
                <a:gd name="T72" fmla="*/ 11 w 35"/>
                <a:gd name="T73" fmla="*/ 0 h 37"/>
                <a:gd name="T74" fmla="*/ 17 w 35"/>
                <a:gd name="T75" fmla="*/ 0 h 37"/>
                <a:gd name="T76" fmla="*/ 22 w 35"/>
                <a:gd name="T77" fmla="*/ 0 h 37"/>
                <a:gd name="T78" fmla="*/ 26 w 35"/>
                <a:gd name="T79" fmla="*/ 0 h 37"/>
                <a:gd name="T80" fmla="*/ 30 w 35"/>
                <a:gd name="T81" fmla="*/ 2 h 37"/>
                <a:gd name="T82" fmla="*/ 31 w 35"/>
                <a:gd name="T83" fmla="*/ 6 h 37"/>
                <a:gd name="T84" fmla="*/ 33 w 35"/>
                <a:gd name="T85"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 h="37">
                  <a:moveTo>
                    <a:pt x="35" y="11"/>
                  </a:moveTo>
                  <a:lnTo>
                    <a:pt x="24" y="13"/>
                  </a:lnTo>
                  <a:lnTo>
                    <a:pt x="24" y="11"/>
                  </a:lnTo>
                  <a:lnTo>
                    <a:pt x="24" y="11"/>
                  </a:lnTo>
                  <a:lnTo>
                    <a:pt x="24" y="11"/>
                  </a:lnTo>
                  <a:lnTo>
                    <a:pt x="24" y="9"/>
                  </a:lnTo>
                  <a:lnTo>
                    <a:pt x="24" y="9"/>
                  </a:lnTo>
                  <a:lnTo>
                    <a:pt x="24" y="9"/>
                  </a:lnTo>
                  <a:lnTo>
                    <a:pt x="24" y="9"/>
                  </a:lnTo>
                  <a:lnTo>
                    <a:pt x="22" y="9"/>
                  </a:lnTo>
                  <a:lnTo>
                    <a:pt x="22" y="7"/>
                  </a:lnTo>
                  <a:lnTo>
                    <a:pt x="22" y="7"/>
                  </a:lnTo>
                  <a:lnTo>
                    <a:pt x="22" y="7"/>
                  </a:lnTo>
                  <a:lnTo>
                    <a:pt x="20" y="7"/>
                  </a:lnTo>
                  <a:lnTo>
                    <a:pt x="20" y="7"/>
                  </a:lnTo>
                  <a:lnTo>
                    <a:pt x="20" y="7"/>
                  </a:lnTo>
                  <a:lnTo>
                    <a:pt x="19" y="7"/>
                  </a:lnTo>
                  <a:lnTo>
                    <a:pt x="19" y="7"/>
                  </a:lnTo>
                  <a:lnTo>
                    <a:pt x="17" y="7"/>
                  </a:lnTo>
                  <a:lnTo>
                    <a:pt x="17" y="7"/>
                  </a:lnTo>
                  <a:lnTo>
                    <a:pt x="17" y="7"/>
                  </a:lnTo>
                  <a:lnTo>
                    <a:pt x="15" y="7"/>
                  </a:lnTo>
                  <a:lnTo>
                    <a:pt x="15" y="7"/>
                  </a:lnTo>
                  <a:lnTo>
                    <a:pt x="15" y="7"/>
                  </a:lnTo>
                  <a:lnTo>
                    <a:pt x="13" y="9"/>
                  </a:lnTo>
                  <a:lnTo>
                    <a:pt x="13" y="9"/>
                  </a:lnTo>
                  <a:lnTo>
                    <a:pt x="13" y="9"/>
                  </a:lnTo>
                  <a:lnTo>
                    <a:pt x="11" y="11"/>
                  </a:lnTo>
                  <a:lnTo>
                    <a:pt x="11" y="11"/>
                  </a:lnTo>
                  <a:lnTo>
                    <a:pt x="11" y="13"/>
                  </a:lnTo>
                  <a:lnTo>
                    <a:pt x="11" y="13"/>
                  </a:lnTo>
                  <a:lnTo>
                    <a:pt x="11" y="15"/>
                  </a:lnTo>
                  <a:lnTo>
                    <a:pt x="11" y="17"/>
                  </a:lnTo>
                  <a:lnTo>
                    <a:pt x="11" y="18"/>
                  </a:lnTo>
                  <a:lnTo>
                    <a:pt x="11" y="18"/>
                  </a:lnTo>
                  <a:lnTo>
                    <a:pt x="11" y="20"/>
                  </a:lnTo>
                  <a:lnTo>
                    <a:pt x="11" y="22"/>
                  </a:lnTo>
                  <a:lnTo>
                    <a:pt x="11" y="22"/>
                  </a:lnTo>
                  <a:lnTo>
                    <a:pt x="11" y="24"/>
                  </a:lnTo>
                  <a:lnTo>
                    <a:pt x="11" y="26"/>
                  </a:lnTo>
                  <a:lnTo>
                    <a:pt x="13" y="26"/>
                  </a:lnTo>
                  <a:lnTo>
                    <a:pt x="13" y="26"/>
                  </a:lnTo>
                  <a:lnTo>
                    <a:pt x="13" y="27"/>
                  </a:lnTo>
                  <a:lnTo>
                    <a:pt x="15" y="27"/>
                  </a:lnTo>
                  <a:lnTo>
                    <a:pt x="15" y="27"/>
                  </a:lnTo>
                  <a:lnTo>
                    <a:pt x="15" y="27"/>
                  </a:lnTo>
                  <a:lnTo>
                    <a:pt x="17" y="29"/>
                  </a:lnTo>
                  <a:lnTo>
                    <a:pt x="17" y="29"/>
                  </a:lnTo>
                  <a:lnTo>
                    <a:pt x="19" y="29"/>
                  </a:lnTo>
                  <a:lnTo>
                    <a:pt x="19" y="29"/>
                  </a:lnTo>
                  <a:lnTo>
                    <a:pt x="19" y="29"/>
                  </a:lnTo>
                  <a:lnTo>
                    <a:pt x="20" y="29"/>
                  </a:lnTo>
                  <a:lnTo>
                    <a:pt x="20" y="29"/>
                  </a:lnTo>
                  <a:lnTo>
                    <a:pt x="20" y="29"/>
                  </a:lnTo>
                  <a:lnTo>
                    <a:pt x="22" y="29"/>
                  </a:lnTo>
                  <a:lnTo>
                    <a:pt x="22" y="27"/>
                  </a:lnTo>
                  <a:lnTo>
                    <a:pt x="22" y="27"/>
                  </a:lnTo>
                  <a:lnTo>
                    <a:pt x="22" y="27"/>
                  </a:lnTo>
                  <a:lnTo>
                    <a:pt x="24" y="27"/>
                  </a:lnTo>
                  <a:lnTo>
                    <a:pt x="24" y="27"/>
                  </a:lnTo>
                  <a:lnTo>
                    <a:pt x="24" y="26"/>
                  </a:lnTo>
                  <a:lnTo>
                    <a:pt x="24" y="26"/>
                  </a:lnTo>
                  <a:lnTo>
                    <a:pt x="24" y="24"/>
                  </a:lnTo>
                  <a:lnTo>
                    <a:pt x="26" y="24"/>
                  </a:lnTo>
                  <a:lnTo>
                    <a:pt x="26" y="24"/>
                  </a:lnTo>
                  <a:lnTo>
                    <a:pt x="26" y="22"/>
                  </a:lnTo>
                  <a:lnTo>
                    <a:pt x="35" y="24"/>
                  </a:lnTo>
                  <a:lnTo>
                    <a:pt x="35" y="26"/>
                  </a:lnTo>
                  <a:lnTo>
                    <a:pt x="33" y="27"/>
                  </a:lnTo>
                  <a:lnTo>
                    <a:pt x="33" y="27"/>
                  </a:lnTo>
                  <a:lnTo>
                    <a:pt x="33" y="29"/>
                  </a:lnTo>
                  <a:lnTo>
                    <a:pt x="31" y="31"/>
                  </a:lnTo>
                  <a:lnTo>
                    <a:pt x="31" y="31"/>
                  </a:lnTo>
                  <a:lnTo>
                    <a:pt x="30" y="33"/>
                  </a:lnTo>
                  <a:lnTo>
                    <a:pt x="30" y="33"/>
                  </a:lnTo>
                  <a:lnTo>
                    <a:pt x="28" y="35"/>
                  </a:lnTo>
                  <a:lnTo>
                    <a:pt x="28" y="35"/>
                  </a:lnTo>
                  <a:lnTo>
                    <a:pt x="26" y="35"/>
                  </a:lnTo>
                  <a:lnTo>
                    <a:pt x="24" y="37"/>
                  </a:lnTo>
                  <a:lnTo>
                    <a:pt x="22" y="37"/>
                  </a:lnTo>
                  <a:lnTo>
                    <a:pt x="22" y="37"/>
                  </a:lnTo>
                  <a:lnTo>
                    <a:pt x="20" y="37"/>
                  </a:lnTo>
                  <a:lnTo>
                    <a:pt x="19" y="37"/>
                  </a:lnTo>
                  <a:lnTo>
                    <a:pt x="17" y="37"/>
                  </a:lnTo>
                  <a:lnTo>
                    <a:pt x="15" y="37"/>
                  </a:lnTo>
                  <a:lnTo>
                    <a:pt x="13" y="37"/>
                  </a:lnTo>
                  <a:lnTo>
                    <a:pt x="11" y="35"/>
                  </a:lnTo>
                  <a:lnTo>
                    <a:pt x="10" y="35"/>
                  </a:lnTo>
                  <a:lnTo>
                    <a:pt x="8" y="35"/>
                  </a:lnTo>
                  <a:lnTo>
                    <a:pt x="8" y="33"/>
                  </a:lnTo>
                  <a:lnTo>
                    <a:pt x="6" y="31"/>
                  </a:lnTo>
                  <a:lnTo>
                    <a:pt x="4" y="31"/>
                  </a:lnTo>
                  <a:lnTo>
                    <a:pt x="4" y="29"/>
                  </a:lnTo>
                  <a:lnTo>
                    <a:pt x="2" y="27"/>
                  </a:lnTo>
                  <a:lnTo>
                    <a:pt x="2" y="26"/>
                  </a:lnTo>
                  <a:lnTo>
                    <a:pt x="2" y="24"/>
                  </a:lnTo>
                  <a:lnTo>
                    <a:pt x="2" y="22"/>
                  </a:lnTo>
                  <a:lnTo>
                    <a:pt x="0" y="20"/>
                  </a:lnTo>
                  <a:lnTo>
                    <a:pt x="0" y="18"/>
                  </a:lnTo>
                  <a:lnTo>
                    <a:pt x="0" y="17"/>
                  </a:lnTo>
                  <a:lnTo>
                    <a:pt x="2" y="15"/>
                  </a:lnTo>
                  <a:lnTo>
                    <a:pt x="2" y="13"/>
                  </a:lnTo>
                  <a:lnTo>
                    <a:pt x="2" y="11"/>
                  </a:lnTo>
                  <a:lnTo>
                    <a:pt x="2" y="9"/>
                  </a:lnTo>
                  <a:lnTo>
                    <a:pt x="4" y="7"/>
                  </a:lnTo>
                  <a:lnTo>
                    <a:pt x="4" y="6"/>
                  </a:lnTo>
                  <a:lnTo>
                    <a:pt x="6" y="4"/>
                  </a:lnTo>
                  <a:lnTo>
                    <a:pt x="8" y="4"/>
                  </a:lnTo>
                  <a:lnTo>
                    <a:pt x="8" y="2"/>
                  </a:lnTo>
                  <a:lnTo>
                    <a:pt x="10" y="2"/>
                  </a:lnTo>
                  <a:lnTo>
                    <a:pt x="11" y="0"/>
                  </a:lnTo>
                  <a:lnTo>
                    <a:pt x="13" y="0"/>
                  </a:lnTo>
                  <a:lnTo>
                    <a:pt x="15" y="0"/>
                  </a:lnTo>
                  <a:lnTo>
                    <a:pt x="17" y="0"/>
                  </a:lnTo>
                  <a:lnTo>
                    <a:pt x="19" y="0"/>
                  </a:lnTo>
                  <a:lnTo>
                    <a:pt x="20" y="0"/>
                  </a:lnTo>
                  <a:lnTo>
                    <a:pt x="22" y="0"/>
                  </a:lnTo>
                  <a:lnTo>
                    <a:pt x="22" y="0"/>
                  </a:lnTo>
                  <a:lnTo>
                    <a:pt x="24" y="0"/>
                  </a:lnTo>
                  <a:lnTo>
                    <a:pt x="26" y="0"/>
                  </a:lnTo>
                  <a:lnTo>
                    <a:pt x="26" y="2"/>
                  </a:lnTo>
                  <a:lnTo>
                    <a:pt x="28" y="2"/>
                  </a:lnTo>
                  <a:lnTo>
                    <a:pt x="30" y="2"/>
                  </a:lnTo>
                  <a:lnTo>
                    <a:pt x="30" y="4"/>
                  </a:lnTo>
                  <a:lnTo>
                    <a:pt x="31" y="4"/>
                  </a:lnTo>
                  <a:lnTo>
                    <a:pt x="31" y="6"/>
                  </a:lnTo>
                  <a:lnTo>
                    <a:pt x="31" y="6"/>
                  </a:lnTo>
                  <a:lnTo>
                    <a:pt x="33" y="7"/>
                  </a:lnTo>
                  <a:lnTo>
                    <a:pt x="33" y="7"/>
                  </a:lnTo>
                  <a:lnTo>
                    <a:pt x="33" y="9"/>
                  </a:lnTo>
                  <a:lnTo>
                    <a:pt x="3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58" name="Freeform 246">
              <a:extLst>
                <a:ext uri="{FF2B5EF4-FFF2-40B4-BE49-F238E27FC236}">
                  <a16:creationId xmlns:a16="http://schemas.microsoft.com/office/drawing/2014/main" id="{83A2FB20-850C-4412-B177-36971A94F876}"/>
                </a:ext>
              </a:extLst>
            </p:cNvPr>
            <p:cNvSpPr>
              <a:spLocks/>
            </p:cNvSpPr>
            <p:nvPr/>
          </p:nvSpPr>
          <p:spPr bwMode="auto">
            <a:xfrm>
              <a:off x="5292" y="1888"/>
              <a:ext cx="17" cy="25"/>
            </a:xfrm>
            <a:custGeom>
              <a:avLst/>
              <a:gdLst>
                <a:gd name="T0" fmla="*/ 11 w 33"/>
                <a:gd name="T1" fmla="*/ 18 h 49"/>
                <a:gd name="T2" fmla="*/ 13 w 33"/>
                <a:gd name="T3" fmla="*/ 14 h 49"/>
                <a:gd name="T4" fmla="*/ 15 w 33"/>
                <a:gd name="T5" fmla="*/ 12 h 49"/>
                <a:gd name="T6" fmla="*/ 19 w 33"/>
                <a:gd name="T7" fmla="*/ 12 h 49"/>
                <a:gd name="T8" fmla="*/ 22 w 33"/>
                <a:gd name="T9" fmla="*/ 12 h 49"/>
                <a:gd name="T10" fmla="*/ 22 w 33"/>
                <a:gd name="T11" fmla="*/ 12 h 49"/>
                <a:gd name="T12" fmla="*/ 24 w 33"/>
                <a:gd name="T13" fmla="*/ 12 h 49"/>
                <a:gd name="T14" fmla="*/ 26 w 33"/>
                <a:gd name="T15" fmla="*/ 12 h 49"/>
                <a:gd name="T16" fmla="*/ 28 w 33"/>
                <a:gd name="T17" fmla="*/ 12 h 49"/>
                <a:gd name="T18" fmla="*/ 28 w 33"/>
                <a:gd name="T19" fmla="*/ 14 h 49"/>
                <a:gd name="T20" fmla="*/ 29 w 33"/>
                <a:gd name="T21" fmla="*/ 14 h 49"/>
                <a:gd name="T22" fmla="*/ 29 w 33"/>
                <a:gd name="T23" fmla="*/ 16 h 49"/>
                <a:gd name="T24" fmla="*/ 31 w 33"/>
                <a:gd name="T25" fmla="*/ 16 h 49"/>
                <a:gd name="T26" fmla="*/ 31 w 33"/>
                <a:gd name="T27" fmla="*/ 18 h 49"/>
                <a:gd name="T28" fmla="*/ 33 w 33"/>
                <a:gd name="T29" fmla="*/ 18 h 49"/>
                <a:gd name="T30" fmla="*/ 33 w 33"/>
                <a:gd name="T31" fmla="*/ 19 h 49"/>
                <a:gd name="T32" fmla="*/ 33 w 33"/>
                <a:gd name="T33" fmla="*/ 19 h 49"/>
                <a:gd name="T34" fmla="*/ 33 w 33"/>
                <a:gd name="T35" fmla="*/ 21 h 49"/>
                <a:gd name="T36" fmla="*/ 33 w 33"/>
                <a:gd name="T37" fmla="*/ 23 h 49"/>
                <a:gd name="T38" fmla="*/ 33 w 33"/>
                <a:gd name="T39" fmla="*/ 25 h 49"/>
                <a:gd name="T40" fmla="*/ 33 w 33"/>
                <a:gd name="T41" fmla="*/ 27 h 49"/>
                <a:gd name="T42" fmla="*/ 24 w 33"/>
                <a:gd name="T43" fmla="*/ 49 h 49"/>
                <a:gd name="T44" fmla="*/ 24 w 33"/>
                <a:gd name="T45" fmla="*/ 29 h 49"/>
                <a:gd name="T46" fmla="*/ 24 w 33"/>
                <a:gd name="T47" fmla="*/ 25 h 49"/>
                <a:gd name="T48" fmla="*/ 24 w 33"/>
                <a:gd name="T49" fmla="*/ 23 h 49"/>
                <a:gd name="T50" fmla="*/ 24 w 33"/>
                <a:gd name="T51" fmla="*/ 23 h 49"/>
                <a:gd name="T52" fmla="*/ 24 w 33"/>
                <a:gd name="T53" fmla="*/ 21 h 49"/>
                <a:gd name="T54" fmla="*/ 22 w 33"/>
                <a:gd name="T55" fmla="*/ 21 h 49"/>
                <a:gd name="T56" fmla="*/ 22 w 33"/>
                <a:gd name="T57" fmla="*/ 21 h 49"/>
                <a:gd name="T58" fmla="*/ 22 w 33"/>
                <a:gd name="T59" fmla="*/ 19 h 49"/>
                <a:gd name="T60" fmla="*/ 20 w 33"/>
                <a:gd name="T61" fmla="*/ 19 h 49"/>
                <a:gd name="T62" fmla="*/ 20 w 33"/>
                <a:gd name="T63" fmla="*/ 19 h 49"/>
                <a:gd name="T64" fmla="*/ 20 w 33"/>
                <a:gd name="T65" fmla="*/ 19 h 49"/>
                <a:gd name="T66" fmla="*/ 19 w 33"/>
                <a:gd name="T67" fmla="*/ 19 h 49"/>
                <a:gd name="T68" fmla="*/ 19 w 33"/>
                <a:gd name="T69" fmla="*/ 19 h 49"/>
                <a:gd name="T70" fmla="*/ 17 w 33"/>
                <a:gd name="T71" fmla="*/ 19 h 49"/>
                <a:gd name="T72" fmla="*/ 15 w 33"/>
                <a:gd name="T73" fmla="*/ 19 h 49"/>
                <a:gd name="T74" fmla="*/ 15 w 33"/>
                <a:gd name="T75" fmla="*/ 19 h 49"/>
                <a:gd name="T76" fmla="*/ 13 w 33"/>
                <a:gd name="T77" fmla="*/ 19 h 49"/>
                <a:gd name="T78" fmla="*/ 13 w 33"/>
                <a:gd name="T79" fmla="*/ 21 h 49"/>
                <a:gd name="T80" fmla="*/ 11 w 33"/>
                <a:gd name="T81" fmla="*/ 21 h 49"/>
                <a:gd name="T82" fmla="*/ 11 w 33"/>
                <a:gd name="T83" fmla="*/ 23 h 49"/>
                <a:gd name="T84" fmla="*/ 11 w 33"/>
                <a:gd name="T85" fmla="*/ 23 h 49"/>
                <a:gd name="T86" fmla="*/ 11 w 33"/>
                <a:gd name="T87" fmla="*/ 25 h 49"/>
                <a:gd name="T88" fmla="*/ 11 w 33"/>
                <a:gd name="T89" fmla="*/ 27 h 49"/>
                <a:gd name="T90" fmla="*/ 11 w 33"/>
                <a:gd name="T91" fmla="*/ 29 h 49"/>
                <a:gd name="T92" fmla="*/ 11 w 33"/>
                <a:gd name="T93" fmla="*/ 49 h 49"/>
                <a:gd name="T94" fmla="*/ 0 w 33"/>
                <a:gd name="T9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 h="49">
                  <a:moveTo>
                    <a:pt x="11" y="0"/>
                  </a:moveTo>
                  <a:lnTo>
                    <a:pt x="11" y="18"/>
                  </a:lnTo>
                  <a:lnTo>
                    <a:pt x="11" y="16"/>
                  </a:lnTo>
                  <a:lnTo>
                    <a:pt x="13" y="14"/>
                  </a:lnTo>
                  <a:lnTo>
                    <a:pt x="15" y="14"/>
                  </a:lnTo>
                  <a:lnTo>
                    <a:pt x="15" y="12"/>
                  </a:lnTo>
                  <a:lnTo>
                    <a:pt x="17" y="12"/>
                  </a:lnTo>
                  <a:lnTo>
                    <a:pt x="19" y="12"/>
                  </a:lnTo>
                  <a:lnTo>
                    <a:pt x="20" y="12"/>
                  </a:lnTo>
                  <a:lnTo>
                    <a:pt x="22" y="12"/>
                  </a:lnTo>
                  <a:lnTo>
                    <a:pt x="22" y="12"/>
                  </a:lnTo>
                  <a:lnTo>
                    <a:pt x="22" y="12"/>
                  </a:lnTo>
                  <a:lnTo>
                    <a:pt x="24" y="12"/>
                  </a:lnTo>
                  <a:lnTo>
                    <a:pt x="24" y="12"/>
                  </a:lnTo>
                  <a:lnTo>
                    <a:pt x="26" y="12"/>
                  </a:lnTo>
                  <a:lnTo>
                    <a:pt x="26" y="12"/>
                  </a:lnTo>
                  <a:lnTo>
                    <a:pt x="26" y="12"/>
                  </a:lnTo>
                  <a:lnTo>
                    <a:pt x="28" y="12"/>
                  </a:lnTo>
                  <a:lnTo>
                    <a:pt x="28" y="14"/>
                  </a:lnTo>
                  <a:lnTo>
                    <a:pt x="28" y="14"/>
                  </a:lnTo>
                  <a:lnTo>
                    <a:pt x="29" y="14"/>
                  </a:lnTo>
                  <a:lnTo>
                    <a:pt x="29" y="14"/>
                  </a:lnTo>
                  <a:lnTo>
                    <a:pt x="29" y="14"/>
                  </a:lnTo>
                  <a:lnTo>
                    <a:pt x="29" y="16"/>
                  </a:lnTo>
                  <a:lnTo>
                    <a:pt x="31" y="16"/>
                  </a:lnTo>
                  <a:lnTo>
                    <a:pt x="31" y="16"/>
                  </a:lnTo>
                  <a:lnTo>
                    <a:pt x="31" y="16"/>
                  </a:lnTo>
                  <a:lnTo>
                    <a:pt x="31" y="18"/>
                  </a:lnTo>
                  <a:lnTo>
                    <a:pt x="31" y="18"/>
                  </a:lnTo>
                  <a:lnTo>
                    <a:pt x="33" y="18"/>
                  </a:lnTo>
                  <a:lnTo>
                    <a:pt x="33" y="18"/>
                  </a:lnTo>
                  <a:lnTo>
                    <a:pt x="33" y="19"/>
                  </a:lnTo>
                  <a:lnTo>
                    <a:pt x="33" y="19"/>
                  </a:lnTo>
                  <a:lnTo>
                    <a:pt x="33" y="19"/>
                  </a:lnTo>
                  <a:lnTo>
                    <a:pt x="33" y="21"/>
                  </a:lnTo>
                  <a:lnTo>
                    <a:pt x="33" y="21"/>
                  </a:lnTo>
                  <a:lnTo>
                    <a:pt x="33" y="21"/>
                  </a:lnTo>
                  <a:lnTo>
                    <a:pt x="33" y="23"/>
                  </a:lnTo>
                  <a:lnTo>
                    <a:pt x="33" y="23"/>
                  </a:lnTo>
                  <a:lnTo>
                    <a:pt x="33" y="25"/>
                  </a:lnTo>
                  <a:lnTo>
                    <a:pt x="33" y="27"/>
                  </a:lnTo>
                  <a:lnTo>
                    <a:pt x="33" y="27"/>
                  </a:lnTo>
                  <a:lnTo>
                    <a:pt x="33" y="49"/>
                  </a:lnTo>
                  <a:lnTo>
                    <a:pt x="24" y="49"/>
                  </a:lnTo>
                  <a:lnTo>
                    <a:pt x="24" y="29"/>
                  </a:lnTo>
                  <a:lnTo>
                    <a:pt x="24" y="29"/>
                  </a:lnTo>
                  <a:lnTo>
                    <a:pt x="24" y="27"/>
                  </a:lnTo>
                  <a:lnTo>
                    <a:pt x="24" y="25"/>
                  </a:lnTo>
                  <a:lnTo>
                    <a:pt x="24" y="25"/>
                  </a:lnTo>
                  <a:lnTo>
                    <a:pt x="24" y="23"/>
                  </a:lnTo>
                  <a:lnTo>
                    <a:pt x="24" y="23"/>
                  </a:lnTo>
                  <a:lnTo>
                    <a:pt x="24" y="23"/>
                  </a:lnTo>
                  <a:lnTo>
                    <a:pt x="24" y="21"/>
                  </a:lnTo>
                  <a:lnTo>
                    <a:pt x="24" y="21"/>
                  </a:lnTo>
                  <a:lnTo>
                    <a:pt x="24" y="21"/>
                  </a:lnTo>
                  <a:lnTo>
                    <a:pt x="22" y="21"/>
                  </a:lnTo>
                  <a:lnTo>
                    <a:pt x="22" y="21"/>
                  </a:lnTo>
                  <a:lnTo>
                    <a:pt x="22" y="21"/>
                  </a:lnTo>
                  <a:lnTo>
                    <a:pt x="22" y="19"/>
                  </a:lnTo>
                  <a:lnTo>
                    <a:pt x="22" y="19"/>
                  </a:lnTo>
                  <a:lnTo>
                    <a:pt x="22" y="19"/>
                  </a:lnTo>
                  <a:lnTo>
                    <a:pt x="20" y="19"/>
                  </a:lnTo>
                  <a:lnTo>
                    <a:pt x="20" y="19"/>
                  </a:lnTo>
                  <a:lnTo>
                    <a:pt x="20" y="19"/>
                  </a:lnTo>
                  <a:lnTo>
                    <a:pt x="20" y="19"/>
                  </a:lnTo>
                  <a:lnTo>
                    <a:pt x="20" y="19"/>
                  </a:lnTo>
                  <a:lnTo>
                    <a:pt x="19" y="19"/>
                  </a:lnTo>
                  <a:lnTo>
                    <a:pt x="19" y="19"/>
                  </a:lnTo>
                  <a:lnTo>
                    <a:pt x="19" y="19"/>
                  </a:lnTo>
                  <a:lnTo>
                    <a:pt x="19" y="19"/>
                  </a:lnTo>
                  <a:lnTo>
                    <a:pt x="17" y="19"/>
                  </a:lnTo>
                  <a:lnTo>
                    <a:pt x="17" y="19"/>
                  </a:lnTo>
                  <a:lnTo>
                    <a:pt x="17" y="19"/>
                  </a:lnTo>
                  <a:lnTo>
                    <a:pt x="15" y="19"/>
                  </a:lnTo>
                  <a:lnTo>
                    <a:pt x="15" y="19"/>
                  </a:lnTo>
                  <a:lnTo>
                    <a:pt x="15" y="19"/>
                  </a:lnTo>
                  <a:lnTo>
                    <a:pt x="15" y="19"/>
                  </a:lnTo>
                  <a:lnTo>
                    <a:pt x="13" y="19"/>
                  </a:lnTo>
                  <a:lnTo>
                    <a:pt x="13" y="21"/>
                  </a:lnTo>
                  <a:lnTo>
                    <a:pt x="13" y="21"/>
                  </a:lnTo>
                  <a:lnTo>
                    <a:pt x="13" y="21"/>
                  </a:lnTo>
                  <a:lnTo>
                    <a:pt x="11" y="21"/>
                  </a:lnTo>
                  <a:lnTo>
                    <a:pt x="11" y="23"/>
                  </a:lnTo>
                  <a:lnTo>
                    <a:pt x="11" y="23"/>
                  </a:lnTo>
                  <a:lnTo>
                    <a:pt x="11" y="23"/>
                  </a:lnTo>
                  <a:lnTo>
                    <a:pt x="11" y="23"/>
                  </a:lnTo>
                  <a:lnTo>
                    <a:pt x="11" y="25"/>
                  </a:lnTo>
                  <a:lnTo>
                    <a:pt x="11" y="25"/>
                  </a:lnTo>
                  <a:lnTo>
                    <a:pt x="11" y="27"/>
                  </a:lnTo>
                  <a:lnTo>
                    <a:pt x="11" y="27"/>
                  </a:lnTo>
                  <a:lnTo>
                    <a:pt x="11" y="29"/>
                  </a:lnTo>
                  <a:lnTo>
                    <a:pt x="11" y="29"/>
                  </a:lnTo>
                  <a:lnTo>
                    <a:pt x="11" y="30"/>
                  </a:lnTo>
                  <a:lnTo>
                    <a:pt x="11" y="49"/>
                  </a:lnTo>
                  <a:lnTo>
                    <a:pt x="0" y="49"/>
                  </a:lnTo>
                  <a:lnTo>
                    <a:pt x="0"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59" name="Freeform 247">
              <a:extLst>
                <a:ext uri="{FF2B5EF4-FFF2-40B4-BE49-F238E27FC236}">
                  <a16:creationId xmlns:a16="http://schemas.microsoft.com/office/drawing/2014/main" id="{90BD9157-E465-454C-8DCC-EE0947C6784D}"/>
                </a:ext>
              </a:extLst>
            </p:cNvPr>
            <p:cNvSpPr>
              <a:spLocks noEditPoints="1"/>
            </p:cNvSpPr>
            <p:nvPr/>
          </p:nvSpPr>
          <p:spPr bwMode="auto">
            <a:xfrm>
              <a:off x="5312" y="1895"/>
              <a:ext cx="17" cy="18"/>
            </a:xfrm>
            <a:custGeom>
              <a:avLst/>
              <a:gdLst>
                <a:gd name="T0" fmla="*/ 2 w 33"/>
                <a:gd name="T1" fmla="*/ 7 h 37"/>
                <a:gd name="T2" fmla="*/ 4 w 33"/>
                <a:gd name="T3" fmla="*/ 4 h 37"/>
                <a:gd name="T4" fmla="*/ 8 w 33"/>
                <a:gd name="T5" fmla="*/ 0 h 37"/>
                <a:gd name="T6" fmla="*/ 13 w 33"/>
                <a:gd name="T7" fmla="*/ 0 h 37"/>
                <a:gd name="T8" fmla="*/ 20 w 33"/>
                <a:gd name="T9" fmla="*/ 0 h 37"/>
                <a:gd name="T10" fmla="*/ 24 w 33"/>
                <a:gd name="T11" fmla="*/ 0 h 37"/>
                <a:gd name="T12" fmla="*/ 28 w 33"/>
                <a:gd name="T13" fmla="*/ 2 h 37"/>
                <a:gd name="T14" fmla="*/ 29 w 33"/>
                <a:gd name="T15" fmla="*/ 4 h 37"/>
                <a:gd name="T16" fmla="*/ 31 w 33"/>
                <a:gd name="T17" fmla="*/ 6 h 37"/>
                <a:gd name="T18" fmla="*/ 31 w 33"/>
                <a:gd name="T19" fmla="*/ 11 h 37"/>
                <a:gd name="T20" fmla="*/ 31 w 33"/>
                <a:gd name="T21" fmla="*/ 26 h 37"/>
                <a:gd name="T22" fmla="*/ 31 w 33"/>
                <a:gd name="T23" fmla="*/ 29 h 37"/>
                <a:gd name="T24" fmla="*/ 31 w 33"/>
                <a:gd name="T25" fmla="*/ 31 h 37"/>
                <a:gd name="T26" fmla="*/ 33 w 33"/>
                <a:gd name="T27" fmla="*/ 35 h 37"/>
                <a:gd name="T28" fmla="*/ 24 w 33"/>
                <a:gd name="T29" fmla="*/ 37 h 37"/>
                <a:gd name="T30" fmla="*/ 24 w 33"/>
                <a:gd name="T31" fmla="*/ 35 h 37"/>
                <a:gd name="T32" fmla="*/ 24 w 33"/>
                <a:gd name="T33" fmla="*/ 33 h 37"/>
                <a:gd name="T34" fmla="*/ 24 w 33"/>
                <a:gd name="T35" fmla="*/ 33 h 37"/>
                <a:gd name="T36" fmla="*/ 24 w 33"/>
                <a:gd name="T37" fmla="*/ 31 h 37"/>
                <a:gd name="T38" fmla="*/ 20 w 33"/>
                <a:gd name="T39" fmla="*/ 35 h 37"/>
                <a:gd name="T40" fmla="*/ 18 w 33"/>
                <a:gd name="T41" fmla="*/ 35 h 37"/>
                <a:gd name="T42" fmla="*/ 15 w 33"/>
                <a:gd name="T43" fmla="*/ 37 h 37"/>
                <a:gd name="T44" fmla="*/ 11 w 33"/>
                <a:gd name="T45" fmla="*/ 37 h 37"/>
                <a:gd name="T46" fmla="*/ 8 w 33"/>
                <a:gd name="T47" fmla="*/ 37 h 37"/>
                <a:gd name="T48" fmla="*/ 4 w 33"/>
                <a:gd name="T49" fmla="*/ 33 h 37"/>
                <a:gd name="T50" fmla="*/ 0 w 33"/>
                <a:gd name="T51" fmla="*/ 31 h 37"/>
                <a:gd name="T52" fmla="*/ 0 w 33"/>
                <a:gd name="T53" fmla="*/ 26 h 37"/>
                <a:gd name="T54" fmla="*/ 0 w 33"/>
                <a:gd name="T55" fmla="*/ 24 h 37"/>
                <a:gd name="T56" fmla="*/ 2 w 33"/>
                <a:gd name="T57" fmla="*/ 20 h 37"/>
                <a:gd name="T58" fmla="*/ 4 w 33"/>
                <a:gd name="T59" fmla="*/ 18 h 37"/>
                <a:gd name="T60" fmla="*/ 6 w 33"/>
                <a:gd name="T61" fmla="*/ 17 h 37"/>
                <a:gd name="T62" fmla="*/ 9 w 33"/>
                <a:gd name="T63" fmla="*/ 17 h 37"/>
                <a:gd name="T64" fmla="*/ 13 w 33"/>
                <a:gd name="T65" fmla="*/ 15 h 37"/>
                <a:gd name="T66" fmla="*/ 18 w 33"/>
                <a:gd name="T67" fmla="*/ 13 h 37"/>
                <a:gd name="T68" fmla="*/ 22 w 33"/>
                <a:gd name="T69" fmla="*/ 13 h 37"/>
                <a:gd name="T70" fmla="*/ 22 w 33"/>
                <a:gd name="T71" fmla="*/ 9 h 37"/>
                <a:gd name="T72" fmla="*/ 22 w 33"/>
                <a:gd name="T73" fmla="*/ 7 h 37"/>
                <a:gd name="T74" fmla="*/ 20 w 33"/>
                <a:gd name="T75" fmla="*/ 7 h 37"/>
                <a:gd name="T76" fmla="*/ 17 w 33"/>
                <a:gd name="T77" fmla="*/ 7 h 37"/>
                <a:gd name="T78" fmla="*/ 15 w 33"/>
                <a:gd name="T79" fmla="*/ 7 h 37"/>
                <a:gd name="T80" fmla="*/ 13 w 33"/>
                <a:gd name="T81" fmla="*/ 7 h 37"/>
                <a:gd name="T82" fmla="*/ 11 w 33"/>
                <a:gd name="T83" fmla="*/ 9 h 37"/>
                <a:gd name="T84" fmla="*/ 9 w 33"/>
                <a:gd name="T85" fmla="*/ 11 h 37"/>
                <a:gd name="T86" fmla="*/ 22 w 33"/>
                <a:gd name="T87" fmla="*/ 18 h 37"/>
                <a:gd name="T88" fmla="*/ 18 w 33"/>
                <a:gd name="T89" fmla="*/ 20 h 37"/>
                <a:gd name="T90" fmla="*/ 15 w 33"/>
                <a:gd name="T91" fmla="*/ 20 h 37"/>
                <a:gd name="T92" fmla="*/ 13 w 33"/>
                <a:gd name="T93" fmla="*/ 22 h 37"/>
                <a:gd name="T94" fmla="*/ 11 w 33"/>
                <a:gd name="T95" fmla="*/ 22 h 37"/>
                <a:gd name="T96" fmla="*/ 9 w 33"/>
                <a:gd name="T97" fmla="*/ 24 h 37"/>
                <a:gd name="T98" fmla="*/ 9 w 33"/>
                <a:gd name="T99" fmla="*/ 26 h 37"/>
                <a:gd name="T100" fmla="*/ 11 w 33"/>
                <a:gd name="T101" fmla="*/ 27 h 37"/>
                <a:gd name="T102" fmla="*/ 11 w 33"/>
                <a:gd name="T103" fmla="*/ 29 h 37"/>
                <a:gd name="T104" fmla="*/ 13 w 33"/>
                <a:gd name="T105" fmla="*/ 29 h 37"/>
                <a:gd name="T106" fmla="*/ 17 w 33"/>
                <a:gd name="T107" fmla="*/ 29 h 37"/>
                <a:gd name="T108" fmla="*/ 18 w 33"/>
                <a:gd name="T109" fmla="*/ 29 h 37"/>
                <a:gd name="T110" fmla="*/ 20 w 33"/>
                <a:gd name="T111" fmla="*/ 27 h 37"/>
                <a:gd name="T112" fmla="*/ 22 w 33"/>
                <a:gd name="T113" fmla="*/ 26 h 37"/>
                <a:gd name="T114" fmla="*/ 22 w 33"/>
                <a:gd name="T115" fmla="*/ 24 h 37"/>
                <a:gd name="T116" fmla="*/ 22 w 33"/>
                <a:gd name="T117" fmla="*/ 2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37">
                  <a:moveTo>
                    <a:pt x="9" y="11"/>
                  </a:moveTo>
                  <a:lnTo>
                    <a:pt x="2" y="9"/>
                  </a:lnTo>
                  <a:lnTo>
                    <a:pt x="2" y="9"/>
                  </a:lnTo>
                  <a:lnTo>
                    <a:pt x="2" y="7"/>
                  </a:lnTo>
                  <a:lnTo>
                    <a:pt x="2" y="6"/>
                  </a:lnTo>
                  <a:lnTo>
                    <a:pt x="4" y="6"/>
                  </a:lnTo>
                  <a:lnTo>
                    <a:pt x="4" y="4"/>
                  </a:lnTo>
                  <a:lnTo>
                    <a:pt x="4" y="4"/>
                  </a:lnTo>
                  <a:lnTo>
                    <a:pt x="6" y="2"/>
                  </a:lnTo>
                  <a:lnTo>
                    <a:pt x="6" y="2"/>
                  </a:lnTo>
                  <a:lnTo>
                    <a:pt x="8" y="2"/>
                  </a:lnTo>
                  <a:lnTo>
                    <a:pt x="8" y="0"/>
                  </a:lnTo>
                  <a:lnTo>
                    <a:pt x="9" y="0"/>
                  </a:lnTo>
                  <a:lnTo>
                    <a:pt x="11" y="0"/>
                  </a:lnTo>
                  <a:lnTo>
                    <a:pt x="11" y="0"/>
                  </a:lnTo>
                  <a:lnTo>
                    <a:pt x="13" y="0"/>
                  </a:lnTo>
                  <a:lnTo>
                    <a:pt x="15" y="0"/>
                  </a:lnTo>
                  <a:lnTo>
                    <a:pt x="17" y="0"/>
                  </a:lnTo>
                  <a:lnTo>
                    <a:pt x="18" y="0"/>
                  </a:lnTo>
                  <a:lnTo>
                    <a:pt x="20" y="0"/>
                  </a:lnTo>
                  <a:lnTo>
                    <a:pt x="20" y="0"/>
                  </a:lnTo>
                  <a:lnTo>
                    <a:pt x="22" y="0"/>
                  </a:lnTo>
                  <a:lnTo>
                    <a:pt x="24" y="0"/>
                  </a:lnTo>
                  <a:lnTo>
                    <a:pt x="24" y="0"/>
                  </a:lnTo>
                  <a:lnTo>
                    <a:pt x="26" y="0"/>
                  </a:lnTo>
                  <a:lnTo>
                    <a:pt x="26" y="2"/>
                  </a:lnTo>
                  <a:lnTo>
                    <a:pt x="28" y="2"/>
                  </a:lnTo>
                  <a:lnTo>
                    <a:pt x="28" y="2"/>
                  </a:lnTo>
                  <a:lnTo>
                    <a:pt x="28" y="2"/>
                  </a:lnTo>
                  <a:lnTo>
                    <a:pt x="29" y="2"/>
                  </a:lnTo>
                  <a:lnTo>
                    <a:pt x="29" y="4"/>
                  </a:lnTo>
                  <a:lnTo>
                    <a:pt x="29" y="4"/>
                  </a:lnTo>
                  <a:lnTo>
                    <a:pt x="29" y="4"/>
                  </a:lnTo>
                  <a:lnTo>
                    <a:pt x="29" y="6"/>
                  </a:lnTo>
                  <a:lnTo>
                    <a:pt x="31" y="6"/>
                  </a:lnTo>
                  <a:lnTo>
                    <a:pt x="31" y="6"/>
                  </a:lnTo>
                  <a:lnTo>
                    <a:pt x="31" y="7"/>
                  </a:lnTo>
                  <a:lnTo>
                    <a:pt x="31" y="7"/>
                  </a:lnTo>
                  <a:lnTo>
                    <a:pt x="31" y="9"/>
                  </a:lnTo>
                  <a:lnTo>
                    <a:pt x="31" y="11"/>
                  </a:lnTo>
                  <a:lnTo>
                    <a:pt x="31" y="11"/>
                  </a:lnTo>
                  <a:lnTo>
                    <a:pt x="31" y="13"/>
                  </a:lnTo>
                  <a:lnTo>
                    <a:pt x="31" y="24"/>
                  </a:lnTo>
                  <a:lnTo>
                    <a:pt x="31" y="26"/>
                  </a:lnTo>
                  <a:lnTo>
                    <a:pt x="31" y="26"/>
                  </a:lnTo>
                  <a:lnTo>
                    <a:pt x="31" y="27"/>
                  </a:lnTo>
                  <a:lnTo>
                    <a:pt x="31" y="27"/>
                  </a:lnTo>
                  <a:lnTo>
                    <a:pt x="31" y="29"/>
                  </a:lnTo>
                  <a:lnTo>
                    <a:pt x="31" y="29"/>
                  </a:lnTo>
                  <a:lnTo>
                    <a:pt x="31" y="31"/>
                  </a:lnTo>
                  <a:lnTo>
                    <a:pt x="31" y="31"/>
                  </a:lnTo>
                  <a:lnTo>
                    <a:pt x="31" y="31"/>
                  </a:lnTo>
                  <a:lnTo>
                    <a:pt x="33" y="33"/>
                  </a:lnTo>
                  <a:lnTo>
                    <a:pt x="33" y="33"/>
                  </a:lnTo>
                  <a:lnTo>
                    <a:pt x="33" y="33"/>
                  </a:lnTo>
                  <a:lnTo>
                    <a:pt x="33" y="35"/>
                  </a:lnTo>
                  <a:lnTo>
                    <a:pt x="33" y="35"/>
                  </a:lnTo>
                  <a:lnTo>
                    <a:pt x="33" y="35"/>
                  </a:lnTo>
                  <a:lnTo>
                    <a:pt x="33" y="37"/>
                  </a:lnTo>
                  <a:lnTo>
                    <a:pt x="24" y="37"/>
                  </a:lnTo>
                  <a:lnTo>
                    <a:pt x="24" y="35"/>
                  </a:lnTo>
                  <a:lnTo>
                    <a:pt x="24" y="35"/>
                  </a:lnTo>
                  <a:lnTo>
                    <a:pt x="24" y="35"/>
                  </a:lnTo>
                  <a:lnTo>
                    <a:pt x="24" y="35"/>
                  </a:lnTo>
                  <a:lnTo>
                    <a:pt x="24" y="35"/>
                  </a:lnTo>
                  <a:lnTo>
                    <a:pt x="24" y="35"/>
                  </a:lnTo>
                  <a:lnTo>
                    <a:pt x="24" y="33"/>
                  </a:lnTo>
                  <a:lnTo>
                    <a:pt x="24" y="33"/>
                  </a:lnTo>
                  <a:lnTo>
                    <a:pt x="24" y="33"/>
                  </a:lnTo>
                  <a:lnTo>
                    <a:pt x="24" y="33"/>
                  </a:lnTo>
                  <a:lnTo>
                    <a:pt x="24" y="33"/>
                  </a:lnTo>
                  <a:lnTo>
                    <a:pt x="24" y="33"/>
                  </a:lnTo>
                  <a:lnTo>
                    <a:pt x="24" y="33"/>
                  </a:lnTo>
                  <a:lnTo>
                    <a:pt x="24" y="33"/>
                  </a:lnTo>
                  <a:lnTo>
                    <a:pt x="24" y="33"/>
                  </a:lnTo>
                  <a:lnTo>
                    <a:pt x="24" y="31"/>
                  </a:lnTo>
                  <a:lnTo>
                    <a:pt x="22" y="33"/>
                  </a:lnTo>
                  <a:lnTo>
                    <a:pt x="22" y="33"/>
                  </a:lnTo>
                  <a:lnTo>
                    <a:pt x="22" y="33"/>
                  </a:lnTo>
                  <a:lnTo>
                    <a:pt x="20" y="35"/>
                  </a:lnTo>
                  <a:lnTo>
                    <a:pt x="20" y="35"/>
                  </a:lnTo>
                  <a:lnTo>
                    <a:pt x="18" y="35"/>
                  </a:lnTo>
                  <a:lnTo>
                    <a:pt x="18" y="35"/>
                  </a:lnTo>
                  <a:lnTo>
                    <a:pt x="18" y="35"/>
                  </a:lnTo>
                  <a:lnTo>
                    <a:pt x="17" y="37"/>
                  </a:lnTo>
                  <a:lnTo>
                    <a:pt x="17" y="37"/>
                  </a:lnTo>
                  <a:lnTo>
                    <a:pt x="17" y="37"/>
                  </a:lnTo>
                  <a:lnTo>
                    <a:pt x="15" y="37"/>
                  </a:lnTo>
                  <a:lnTo>
                    <a:pt x="15" y="37"/>
                  </a:lnTo>
                  <a:lnTo>
                    <a:pt x="13" y="37"/>
                  </a:lnTo>
                  <a:lnTo>
                    <a:pt x="13" y="37"/>
                  </a:lnTo>
                  <a:lnTo>
                    <a:pt x="11" y="37"/>
                  </a:lnTo>
                  <a:lnTo>
                    <a:pt x="11" y="37"/>
                  </a:lnTo>
                  <a:lnTo>
                    <a:pt x="9" y="37"/>
                  </a:lnTo>
                  <a:lnTo>
                    <a:pt x="8" y="37"/>
                  </a:lnTo>
                  <a:lnTo>
                    <a:pt x="8" y="37"/>
                  </a:lnTo>
                  <a:lnTo>
                    <a:pt x="6" y="35"/>
                  </a:lnTo>
                  <a:lnTo>
                    <a:pt x="6" y="35"/>
                  </a:lnTo>
                  <a:lnTo>
                    <a:pt x="4" y="35"/>
                  </a:lnTo>
                  <a:lnTo>
                    <a:pt x="4" y="33"/>
                  </a:lnTo>
                  <a:lnTo>
                    <a:pt x="2" y="33"/>
                  </a:lnTo>
                  <a:lnTo>
                    <a:pt x="2" y="33"/>
                  </a:lnTo>
                  <a:lnTo>
                    <a:pt x="2" y="31"/>
                  </a:lnTo>
                  <a:lnTo>
                    <a:pt x="0" y="31"/>
                  </a:lnTo>
                  <a:lnTo>
                    <a:pt x="0" y="29"/>
                  </a:lnTo>
                  <a:lnTo>
                    <a:pt x="0" y="27"/>
                  </a:lnTo>
                  <a:lnTo>
                    <a:pt x="0" y="27"/>
                  </a:lnTo>
                  <a:lnTo>
                    <a:pt x="0" y="26"/>
                  </a:lnTo>
                  <a:lnTo>
                    <a:pt x="0" y="26"/>
                  </a:lnTo>
                  <a:lnTo>
                    <a:pt x="0" y="24"/>
                  </a:lnTo>
                  <a:lnTo>
                    <a:pt x="0" y="24"/>
                  </a:lnTo>
                  <a:lnTo>
                    <a:pt x="0" y="24"/>
                  </a:lnTo>
                  <a:lnTo>
                    <a:pt x="0" y="22"/>
                  </a:lnTo>
                  <a:lnTo>
                    <a:pt x="0" y="22"/>
                  </a:lnTo>
                  <a:lnTo>
                    <a:pt x="2" y="22"/>
                  </a:lnTo>
                  <a:lnTo>
                    <a:pt x="2" y="20"/>
                  </a:lnTo>
                  <a:lnTo>
                    <a:pt x="2" y="20"/>
                  </a:lnTo>
                  <a:lnTo>
                    <a:pt x="2" y="20"/>
                  </a:lnTo>
                  <a:lnTo>
                    <a:pt x="2" y="18"/>
                  </a:lnTo>
                  <a:lnTo>
                    <a:pt x="4" y="18"/>
                  </a:lnTo>
                  <a:lnTo>
                    <a:pt x="4" y="18"/>
                  </a:lnTo>
                  <a:lnTo>
                    <a:pt x="4" y="18"/>
                  </a:lnTo>
                  <a:lnTo>
                    <a:pt x="6" y="18"/>
                  </a:lnTo>
                  <a:lnTo>
                    <a:pt x="6" y="17"/>
                  </a:lnTo>
                  <a:lnTo>
                    <a:pt x="6" y="17"/>
                  </a:lnTo>
                  <a:lnTo>
                    <a:pt x="8" y="17"/>
                  </a:lnTo>
                  <a:lnTo>
                    <a:pt x="8" y="17"/>
                  </a:lnTo>
                  <a:lnTo>
                    <a:pt x="9" y="17"/>
                  </a:lnTo>
                  <a:lnTo>
                    <a:pt x="9" y="17"/>
                  </a:lnTo>
                  <a:lnTo>
                    <a:pt x="11" y="15"/>
                  </a:lnTo>
                  <a:lnTo>
                    <a:pt x="11" y="15"/>
                  </a:lnTo>
                  <a:lnTo>
                    <a:pt x="13" y="15"/>
                  </a:lnTo>
                  <a:lnTo>
                    <a:pt x="15" y="15"/>
                  </a:lnTo>
                  <a:lnTo>
                    <a:pt x="17" y="15"/>
                  </a:lnTo>
                  <a:lnTo>
                    <a:pt x="18" y="15"/>
                  </a:lnTo>
                  <a:lnTo>
                    <a:pt x="18" y="13"/>
                  </a:lnTo>
                  <a:lnTo>
                    <a:pt x="20" y="13"/>
                  </a:lnTo>
                  <a:lnTo>
                    <a:pt x="20" y="13"/>
                  </a:lnTo>
                  <a:lnTo>
                    <a:pt x="22" y="13"/>
                  </a:lnTo>
                  <a:lnTo>
                    <a:pt x="22" y="13"/>
                  </a:lnTo>
                  <a:lnTo>
                    <a:pt x="22" y="11"/>
                  </a:lnTo>
                  <a:lnTo>
                    <a:pt x="22" y="11"/>
                  </a:lnTo>
                  <a:lnTo>
                    <a:pt x="22" y="11"/>
                  </a:lnTo>
                  <a:lnTo>
                    <a:pt x="22" y="9"/>
                  </a:lnTo>
                  <a:lnTo>
                    <a:pt x="22" y="9"/>
                  </a:lnTo>
                  <a:lnTo>
                    <a:pt x="22" y="9"/>
                  </a:lnTo>
                  <a:lnTo>
                    <a:pt x="22" y="9"/>
                  </a:lnTo>
                  <a:lnTo>
                    <a:pt x="22" y="7"/>
                  </a:lnTo>
                  <a:lnTo>
                    <a:pt x="20" y="7"/>
                  </a:lnTo>
                  <a:lnTo>
                    <a:pt x="20" y="7"/>
                  </a:lnTo>
                  <a:lnTo>
                    <a:pt x="20" y="7"/>
                  </a:lnTo>
                  <a:lnTo>
                    <a:pt x="20" y="7"/>
                  </a:lnTo>
                  <a:lnTo>
                    <a:pt x="18" y="7"/>
                  </a:lnTo>
                  <a:lnTo>
                    <a:pt x="18" y="7"/>
                  </a:lnTo>
                  <a:lnTo>
                    <a:pt x="18" y="7"/>
                  </a:lnTo>
                  <a:lnTo>
                    <a:pt x="17" y="7"/>
                  </a:lnTo>
                  <a:lnTo>
                    <a:pt x="17" y="7"/>
                  </a:lnTo>
                  <a:lnTo>
                    <a:pt x="15" y="7"/>
                  </a:lnTo>
                  <a:lnTo>
                    <a:pt x="15" y="7"/>
                  </a:lnTo>
                  <a:lnTo>
                    <a:pt x="15" y="7"/>
                  </a:lnTo>
                  <a:lnTo>
                    <a:pt x="13" y="7"/>
                  </a:lnTo>
                  <a:lnTo>
                    <a:pt x="13" y="7"/>
                  </a:lnTo>
                  <a:lnTo>
                    <a:pt x="13" y="7"/>
                  </a:lnTo>
                  <a:lnTo>
                    <a:pt x="13" y="7"/>
                  </a:lnTo>
                  <a:lnTo>
                    <a:pt x="11" y="7"/>
                  </a:lnTo>
                  <a:lnTo>
                    <a:pt x="11" y="7"/>
                  </a:lnTo>
                  <a:lnTo>
                    <a:pt x="11" y="7"/>
                  </a:lnTo>
                  <a:lnTo>
                    <a:pt x="11" y="9"/>
                  </a:lnTo>
                  <a:lnTo>
                    <a:pt x="11" y="9"/>
                  </a:lnTo>
                  <a:lnTo>
                    <a:pt x="11" y="9"/>
                  </a:lnTo>
                  <a:lnTo>
                    <a:pt x="9" y="9"/>
                  </a:lnTo>
                  <a:lnTo>
                    <a:pt x="9" y="11"/>
                  </a:lnTo>
                  <a:lnTo>
                    <a:pt x="9" y="11"/>
                  </a:lnTo>
                  <a:close/>
                  <a:moveTo>
                    <a:pt x="22" y="18"/>
                  </a:moveTo>
                  <a:lnTo>
                    <a:pt x="22" y="18"/>
                  </a:lnTo>
                  <a:lnTo>
                    <a:pt x="22" y="18"/>
                  </a:lnTo>
                  <a:lnTo>
                    <a:pt x="20" y="20"/>
                  </a:lnTo>
                  <a:lnTo>
                    <a:pt x="20" y="20"/>
                  </a:lnTo>
                  <a:lnTo>
                    <a:pt x="18" y="20"/>
                  </a:lnTo>
                  <a:lnTo>
                    <a:pt x="18" y="20"/>
                  </a:lnTo>
                  <a:lnTo>
                    <a:pt x="17" y="20"/>
                  </a:lnTo>
                  <a:lnTo>
                    <a:pt x="17" y="20"/>
                  </a:lnTo>
                  <a:lnTo>
                    <a:pt x="15" y="20"/>
                  </a:lnTo>
                  <a:lnTo>
                    <a:pt x="15" y="20"/>
                  </a:lnTo>
                  <a:lnTo>
                    <a:pt x="15" y="20"/>
                  </a:lnTo>
                  <a:lnTo>
                    <a:pt x="13" y="20"/>
                  </a:lnTo>
                  <a:lnTo>
                    <a:pt x="13" y="22"/>
                  </a:lnTo>
                  <a:lnTo>
                    <a:pt x="13" y="22"/>
                  </a:lnTo>
                  <a:lnTo>
                    <a:pt x="11" y="22"/>
                  </a:lnTo>
                  <a:lnTo>
                    <a:pt x="11" y="22"/>
                  </a:lnTo>
                  <a:lnTo>
                    <a:pt x="11" y="22"/>
                  </a:lnTo>
                  <a:lnTo>
                    <a:pt x="11" y="22"/>
                  </a:lnTo>
                  <a:lnTo>
                    <a:pt x="11" y="24"/>
                  </a:lnTo>
                  <a:lnTo>
                    <a:pt x="9" y="24"/>
                  </a:lnTo>
                  <a:lnTo>
                    <a:pt x="9" y="24"/>
                  </a:lnTo>
                  <a:lnTo>
                    <a:pt x="9" y="24"/>
                  </a:lnTo>
                  <a:lnTo>
                    <a:pt x="9" y="24"/>
                  </a:lnTo>
                  <a:lnTo>
                    <a:pt x="9" y="26"/>
                  </a:lnTo>
                  <a:lnTo>
                    <a:pt x="9" y="26"/>
                  </a:lnTo>
                  <a:lnTo>
                    <a:pt x="9" y="26"/>
                  </a:lnTo>
                  <a:lnTo>
                    <a:pt x="9" y="27"/>
                  </a:lnTo>
                  <a:lnTo>
                    <a:pt x="9" y="27"/>
                  </a:lnTo>
                  <a:lnTo>
                    <a:pt x="9" y="27"/>
                  </a:lnTo>
                  <a:lnTo>
                    <a:pt x="11" y="27"/>
                  </a:lnTo>
                  <a:lnTo>
                    <a:pt x="11" y="27"/>
                  </a:lnTo>
                  <a:lnTo>
                    <a:pt x="11" y="29"/>
                  </a:lnTo>
                  <a:lnTo>
                    <a:pt x="11" y="29"/>
                  </a:lnTo>
                  <a:lnTo>
                    <a:pt x="11" y="29"/>
                  </a:lnTo>
                  <a:lnTo>
                    <a:pt x="13" y="29"/>
                  </a:lnTo>
                  <a:lnTo>
                    <a:pt x="13" y="29"/>
                  </a:lnTo>
                  <a:lnTo>
                    <a:pt x="13" y="29"/>
                  </a:lnTo>
                  <a:lnTo>
                    <a:pt x="13" y="29"/>
                  </a:lnTo>
                  <a:lnTo>
                    <a:pt x="15" y="29"/>
                  </a:lnTo>
                  <a:lnTo>
                    <a:pt x="15" y="29"/>
                  </a:lnTo>
                  <a:lnTo>
                    <a:pt x="15" y="29"/>
                  </a:lnTo>
                  <a:lnTo>
                    <a:pt x="17" y="29"/>
                  </a:lnTo>
                  <a:lnTo>
                    <a:pt x="17" y="29"/>
                  </a:lnTo>
                  <a:lnTo>
                    <a:pt x="17" y="29"/>
                  </a:lnTo>
                  <a:lnTo>
                    <a:pt x="18" y="29"/>
                  </a:lnTo>
                  <a:lnTo>
                    <a:pt x="18" y="29"/>
                  </a:lnTo>
                  <a:lnTo>
                    <a:pt x="18" y="29"/>
                  </a:lnTo>
                  <a:lnTo>
                    <a:pt x="20" y="27"/>
                  </a:lnTo>
                  <a:lnTo>
                    <a:pt x="20" y="27"/>
                  </a:lnTo>
                  <a:lnTo>
                    <a:pt x="20" y="27"/>
                  </a:lnTo>
                  <a:lnTo>
                    <a:pt x="20" y="27"/>
                  </a:lnTo>
                  <a:lnTo>
                    <a:pt x="20" y="27"/>
                  </a:lnTo>
                  <a:lnTo>
                    <a:pt x="22" y="26"/>
                  </a:lnTo>
                  <a:lnTo>
                    <a:pt x="22" y="26"/>
                  </a:lnTo>
                  <a:lnTo>
                    <a:pt x="22" y="26"/>
                  </a:lnTo>
                  <a:lnTo>
                    <a:pt x="22" y="26"/>
                  </a:lnTo>
                  <a:lnTo>
                    <a:pt x="22" y="26"/>
                  </a:lnTo>
                  <a:lnTo>
                    <a:pt x="22" y="24"/>
                  </a:lnTo>
                  <a:lnTo>
                    <a:pt x="22" y="24"/>
                  </a:lnTo>
                  <a:lnTo>
                    <a:pt x="22" y="24"/>
                  </a:lnTo>
                  <a:lnTo>
                    <a:pt x="22" y="22"/>
                  </a:lnTo>
                  <a:lnTo>
                    <a:pt x="22" y="22"/>
                  </a:lnTo>
                  <a:lnTo>
                    <a:pt x="22" y="22"/>
                  </a:lnTo>
                  <a:lnTo>
                    <a:pt x="22" y="20"/>
                  </a:lnTo>
                  <a:lnTo>
                    <a:pt x="22"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60" name="Freeform 248">
              <a:extLst>
                <a:ext uri="{FF2B5EF4-FFF2-40B4-BE49-F238E27FC236}">
                  <a16:creationId xmlns:a16="http://schemas.microsoft.com/office/drawing/2014/main" id="{A08BD401-AAEC-4F38-9713-194A97130176}"/>
                </a:ext>
              </a:extLst>
            </p:cNvPr>
            <p:cNvSpPr>
              <a:spLocks/>
            </p:cNvSpPr>
            <p:nvPr/>
          </p:nvSpPr>
          <p:spPr bwMode="auto">
            <a:xfrm>
              <a:off x="5332" y="1895"/>
              <a:ext cx="16" cy="18"/>
            </a:xfrm>
            <a:custGeom>
              <a:avLst/>
              <a:gdLst>
                <a:gd name="T0" fmla="*/ 24 w 33"/>
                <a:gd name="T1" fmla="*/ 37 h 37"/>
                <a:gd name="T2" fmla="*/ 24 w 33"/>
                <a:gd name="T3" fmla="*/ 17 h 37"/>
                <a:gd name="T4" fmla="*/ 24 w 33"/>
                <a:gd name="T5" fmla="*/ 15 h 37"/>
                <a:gd name="T6" fmla="*/ 24 w 33"/>
                <a:gd name="T7" fmla="*/ 13 h 37"/>
                <a:gd name="T8" fmla="*/ 24 w 33"/>
                <a:gd name="T9" fmla="*/ 11 h 37"/>
                <a:gd name="T10" fmla="*/ 22 w 33"/>
                <a:gd name="T11" fmla="*/ 9 h 37"/>
                <a:gd name="T12" fmla="*/ 22 w 33"/>
                <a:gd name="T13" fmla="*/ 9 h 37"/>
                <a:gd name="T14" fmla="*/ 22 w 33"/>
                <a:gd name="T15" fmla="*/ 9 h 37"/>
                <a:gd name="T16" fmla="*/ 22 w 33"/>
                <a:gd name="T17" fmla="*/ 7 h 37"/>
                <a:gd name="T18" fmla="*/ 20 w 33"/>
                <a:gd name="T19" fmla="*/ 7 h 37"/>
                <a:gd name="T20" fmla="*/ 20 w 33"/>
                <a:gd name="T21" fmla="*/ 7 h 37"/>
                <a:gd name="T22" fmla="*/ 18 w 33"/>
                <a:gd name="T23" fmla="*/ 7 h 37"/>
                <a:gd name="T24" fmla="*/ 18 w 33"/>
                <a:gd name="T25" fmla="*/ 7 h 37"/>
                <a:gd name="T26" fmla="*/ 17 w 33"/>
                <a:gd name="T27" fmla="*/ 7 h 37"/>
                <a:gd name="T28" fmla="*/ 17 w 33"/>
                <a:gd name="T29" fmla="*/ 7 h 37"/>
                <a:gd name="T30" fmla="*/ 15 w 33"/>
                <a:gd name="T31" fmla="*/ 7 h 37"/>
                <a:gd name="T32" fmla="*/ 13 w 33"/>
                <a:gd name="T33" fmla="*/ 7 h 37"/>
                <a:gd name="T34" fmla="*/ 13 w 33"/>
                <a:gd name="T35" fmla="*/ 9 h 37"/>
                <a:gd name="T36" fmla="*/ 13 w 33"/>
                <a:gd name="T37" fmla="*/ 9 h 37"/>
                <a:gd name="T38" fmla="*/ 11 w 33"/>
                <a:gd name="T39" fmla="*/ 9 h 37"/>
                <a:gd name="T40" fmla="*/ 11 w 33"/>
                <a:gd name="T41" fmla="*/ 11 h 37"/>
                <a:gd name="T42" fmla="*/ 11 w 33"/>
                <a:gd name="T43" fmla="*/ 13 h 37"/>
                <a:gd name="T44" fmla="*/ 11 w 33"/>
                <a:gd name="T45" fmla="*/ 15 h 37"/>
                <a:gd name="T46" fmla="*/ 9 w 33"/>
                <a:gd name="T47" fmla="*/ 17 h 37"/>
                <a:gd name="T48" fmla="*/ 9 w 33"/>
                <a:gd name="T49" fmla="*/ 18 h 37"/>
                <a:gd name="T50" fmla="*/ 9 w 33"/>
                <a:gd name="T51" fmla="*/ 37 h 37"/>
                <a:gd name="T52" fmla="*/ 0 w 33"/>
                <a:gd name="T53" fmla="*/ 0 h 37"/>
                <a:gd name="T54" fmla="*/ 9 w 33"/>
                <a:gd name="T55" fmla="*/ 6 h 37"/>
                <a:gd name="T56" fmla="*/ 11 w 33"/>
                <a:gd name="T57" fmla="*/ 4 h 37"/>
                <a:gd name="T58" fmla="*/ 15 w 33"/>
                <a:gd name="T59" fmla="*/ 2 h 37"/>
                <a:gd name="T60" fmla="*/ 18 w 33"/>
                <a:gd name="T61" fmla="*/ 0 h 37"/>
                <a:gd name="T62" fmla="*/ 20 w 33"/>
                <a:gd name="T63" fmla="*/ 0 h 37"/>
                <a:gd name="T64" fmla="*/ 22 w 33"/>
                <a:gd name="T65" fmla="*/ 0 h 37"/>
                <a:gd name="T66" fmla="*/ 24 w 33"/>
                <a:gd name="T67" fmla="*/ 0 h 37"/>
                <a:gd name="T68" fmla="*/ 26 w 33"/>
                <a:gd name="T69" fmla="*/ 0 h 37"/>
                <a:gd name="T70" fmla="*/ 27 w 33"/>
                <a:gd name="T71" fmla="*/ 0 h 37"/>
                <a:gd name="T72" fmla="*/ 27 w 33"/>
                <a:gd name="T73" fmla="*/ 2 h 37"/>
                <a:gd name="T74" fmla="*/ 29 w 33"/>
                <a:gd name="T75" fmla="*/ 2 h 37"/>
                <a:gd name="T76" fmla="*/ 29 w 33"/>
                <a:gd name="T77" fmla="*/ 2 h 37"/>
                <a:gd name="T78" fmla="*/ 31 w 33"/>
                <a:gd name="T79" fmla="*/ 4 h 37"/>
                <a:gd name="T80" fmla="*/ 31 w 33"/>
                <a:gd name="T81" fmla="*/ 4 h 37"/>
                <a:gd name="T82" fmla="*/ 31 w 33"/>
                <a:gd name="T83" fmla="*/ 6 h 37"/>
                <a:gd name="T84" fmla="*/ 31 w 33"/>
                <a:gd name="T85" fmla="*/ 6 h 37"/>
                <a:gd name="T86" fmla="*/ 33 w 33"/>
                <a:gd name="T87" fmla="*/ 7 h 37"/>
                <a:gd name="T88" fmla="*/ 33 w 33"/>
                <a:gd name="T89" fmla="*/ 9 h 37"/>
                <a:gd name="T90" fmla="*/ 33 w 33"/>
                <a:gd name="T91" fmla="*/ 11 h 37"/>
                <a:gd name="T92" fmla="*/ 33 w 33"/>
                <a:gd name="T93" fmla="*/ 11 h 37"/>
                <a:gd name="T94" fmla="*/ 33 w 33"/>
                <a:gd name="T95"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 h="37">
                  <a:moveTo>
                    <a:pt x="33" y="37"/>
                  </a:moveTo>
                  <a:lnTo>
                    <a:pt x="24" y="37"/>
                  </a:lnTo>
                  <a:lnTo>
                    <a:pt x="24" y="18"/>
                  </a:lnTo>
                  <a:lnTo>
                    <a:pt x="24" y="17"/>
                  </a:lnTo>
                  <a:lnTo>
                    <a:pt x="24" y="15"/>
                  </a:lnTo>
                  <a:lnTo>
                    <a:pt x="24" y="15"/>
                  </a:lnTo>
                  <a:lnTo>
                    <a:pt x="24" y="13"/>
                  </a:lnTo>
                  <a:lnTo>
                    <a:pt x="24" y="13"/>
                  </a:lnTo>
                  <a:lnTo>
                    <a:pt x="24" y="11"/>
                  </a:lnTo>
                  <a:lnTo>
                    <a:pt x="24" y="11"/>
                  </a:lnTo>
                  <a:lnTo>
                    <a:pt x="22" y="11"/>
                  </a:lnTo>
                  <a:lnTo>
                    <a:pt x="22" y="9"/>
                  </a:lnTo>
                  <a:lnTo>
                    <a:pt x="22" y="9"/>
                  </a:lnTo>
                  <a:lnTo>
                    <a:pt x="22" y="9"/>
                  </a:lnTo>
                  <a:lnTo>
                    <a:pt x="22" y="9"/>
                  </a:lnTo>
                  <a:lnTo>
                    <a:pt x="22" y="9"/>
                  </a:lnTo>
                  <a:lnTo>
                    <a:pt x="22" y="7"/>
                  </a:lnTo>
                  <a:lnTo>
                    <a:pt x="22" y="7"/>
                  </a:lnTo>
                  <a:lnTo>
                    <a:pt x="20" y="7"/>
                  </a:lnTo>
                  <a:lnTo>
                    <a:pt x="20" y="7"/>
                  </a:lnTo>
                  <a:lnTo>
                    <a:pt x="20" y="7"/>
                  </a:lnTo>
                  <a:lnTo>
                    <a:pt x="20" y="7"/>
                  </a:lnTo>
                  <a:lnTo>
                    <a:pt x="20" y="7"/>
                  </a:lnTo>
                  <a:lnTo>
                    <a:pt x="18" y="7"/>
                  </a:lnTo>
                  <a:lnTo>
                    <a:pt x="18" y="7"/>
                  </a:lnTo>
                  <a:lnTo>
                    <a:pt x="18" y="7"/>
                  </a:lnTo>
                  <a:lnTo>
                    <a:pt x="18" y="7"/>
                  </a:lnTo>
                  <a:lnTo>
                    <a:pt x="17" y="7"/>
                  </a:lnTo>
                  <a:lnTo>
                    <a:pt x="17" y="7"/>
                  </a:lnTo>
                  <a:lnTo>
                    <a:pt x="17" y="7"/>
                  </a:lnTo>
                  <a:lnTo>
                    <a:pt x="15" y="7"/>
                  </a:lnTo>
                  <a:lnTo>
                    <a:pt x="15" y="7"/>
                  </a:lnTo>
                  <a:lnTo>
                    <a:pt x="15" y="7"/>
                  </a:lnTo>
                  <a:lnTo>
                    <a:pt x="13" y="7"/>
                  </a:lnTo>
                  <a:lnTo>
                    <a:pt x="13" y="7"/>
                  </a:lnTo>
                  <a:lnTo>
                    <a:pt x="13" y="9"/>
                  </a:lnTo>
                  <a:lnTo>
                    <a:pt x="13" y="9"/>
                  </a:lnTo>
                  <a:lnTo>
                    <a:pt x="13" y="9"/>
                  </a:lnTo>
                  <a:lnTo>
                    <a:pt x="11" y="9"/>
                  </a:lnTo>
                  <a:lnTo>
                    <a:pt x="11" y="9"/>
                  </a:lnTo>
                  <a:lnTo>
                    <a:pt x="11" y="11"/>
                  </a:lnTo>
                  <a:lnTo>
                    <a:pt x="11" y="11"/>
                  </a:lnTo>
                  <a:lnTo>
                    <a:pt x="11" y="11"/>
                  </a:lnTo>
                  <a:lnTo>
                    <a:pt x="11" y="13"/>
                  </a:lnTo>
                  <a:lnTo>
                    <a:pt x="11" y="13"/>
                  </a:lnTo>
                  <a:lnTo>
                    <a:pt x="11" y="15"/>
                  </a:lnTo>
                  <a:lnTo>
                    <a:pt x="9" y="15"/>
                  </a:lnTo>
                  <a:lnTo>
                    <a:pt x="9" y="17"/>
                  </a:lnTo>
                  <a:lnTo>
                    <a:pt x="9" y="17"/>
                  </a:lnTo>
                  <a:lnTo>
                    <a:pt x="9" y="18"/>
                  </a:lnTo>
                  <a:lnTo>
                    <a:pt x="9" y="20"/>
                  </a:lnTo>
                  <a:lnTo>
                    <a:pt x="9" y="37"/>
                  </a:lnTo>
                  <a:lnTo>
                    <a:pt x="0" y="37"/>
                  </a:lnTo>
                  <a:lnTo>
                    <a:pt x="0" y="0"/>
                  </a:lnTo>
                  <a:lnTo>
                    <a:pt x="9" y="0"/>
                  </a:lnTo>
                  <a:lnTo>
                    <a:pt x="9" y="6"/>
                  </a:lnTo>
                  <a:lnTo>
                    <a:pt x="11" y="4"/>
                  </a:lnTo>
                  <a:lnTo>
                    <a:pt x="11" y="4"/>
                  </a:lnTo>
                  <a:lnTo>
                    <a:pt x="13" y="2"/>
                  </a:lnTo>
                  <a:lnTo>
                    <a:pt x="15" y="2"/>
                  </a:lnTo>
                  <a:lnTo>
                    <a:pt x="17" y="0"/>
                  </a:lnTo>
                  <a:lnTo>
                    <a:pt x="18" y="0"/>
                  </a:lnTo>
                  <a:lnTo>
                    <a:pt x="18" y="0"/>
                  </a:lnTo>
                  <a:lnTo>
                    <a:pt x="20" y="0"/>
                  </a:lnTo>
                  <a:lnTo>
                    <a:pt x="22" y="0"/>
                  </a:lnTo>
                  <a:lnTo>
                    <a:pt x="22" y="0"/>
                  </a:lnTo>
                  <a:lnTo>
                    <a:pt x="24" y="0"/>
                  </a:lnTo>
                  <a:lnTo>
                    <a:pt x="24" y="0"/>
                  </a:lnTo>
                  <a:lnTo>
                    <a:pt x="24" y="0"/>
                  </a:lnTo>
                  <a:lnTo>
                    <a:pt x="26" y="0"/>
                  </a:lnTo>
                  <a:lnTo>
                    <a:pt x="26" y="0"/>
                  </a:lnTo>
                  <a:lnTo>
                    <a:pt x="27" y="0"/>
                  </a:lnTo>
                  <a:lnTo>
                    <a:pt x="27" y="0"/>
                  </a:lnTo>
                  <a:lnTo>
                    <a:pt x="27" y="2"/>
                  </a:lnTo>
                  <a:lnTo>
                    <a:pt x="27" y="2"/>
                  </a:lnTo>
                  <a:lnTo>
                    <a:pt x="29" y="2"/>
                  </a:lnTo>
                  <a:lnTo>
                    <a:pt x="29" y="2"/>
                  </a:lnTo>
                  <a:lnTo>
                    <a:pt x="29" y="2"/>
                  </a:lnTo>
                  <a:lnTo>
                    <a:pt x="29" y="4"/>
                  </a:lnTo>
                  <a:lnTo>
                    <a:pt x="31" y="4"/>
                  </a:lnTo>
                  <a:lnTo>
                    <a:pt x="31" y="4"/>
                  </a:lnTo>
                  <a:lnTo>
                    <a:pt x="31" y="4"/>
                  </a:lnTo>
                  <a:lnTo>
                    <a:pt x="31" y="6"/>
                  </a:lnTo>
                  <a:lnTo>
                    <a:pt x="31" y="6"/>
                  </a:lnTo>
                  <a:lnTo>
                    <a:pt x="31" y="6"/>
                  </a:lnTo>
                  <a:lnTo>
                    <a:pt x="31" y="6"/>
                  </a:lnTo>
                  <a:lnTo>
                    <a:pt x="33" y="7"/>
                  </a:lnTo>
                  <a:lnTo>
                    <a:pt x="33" y="7"/>
                  </a:lnTo>
                  <a:lnTo>
                    <a:pt x="33" y="7"/>
                  </a:lnTo>
                  <a:lnTo>
                    <a:pt x="33" y="9"/>
                  </a:lnTo>
                  <a:lnTo>
                    <a:pt x="33" y="9"/>
                  </a:lnTo>
                  <a:lnTo>
                    <a:pt x="33" y="11"/>
                  </a:lnTo>
                  <a:lnTo>
                    <a:pt x="33" y="11"/>
                  </a:lnTo>
                  <a:lnTo>
                    <a:pt x="33" y="11"/>
                  </a:lnTo>
                  <a:lnTo>
                    <a:pt x="33" y="13"/>
                  </a:lnTo>
                  <a:lnTo>
                    <a:pt x="33" y="13"/>
                  </a:lnTo>
                  <a:lnTo>
                    <a:pt x="33"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61" name="Freeform 249">
              <a:extLst>
                <a:ext uri="{FF2B5EF4-FFF2-40B4-BE49-F238E27FC236}">
                  <a16:creationId xmlns:a16="http://schemas.microsoft.com/office/drawing/2014/main" id="{A2A3A0A0-DCF2-4C6C-9B7E-76AFA01D1149}"/>
                </a:ext>
              </a:extLst>
            </p:cNvPr>
            <p:cNvSpPr>
              <a:spLocks/>
            </p:cNvSpPr>
            <p:nvPr/>
          </p:nvSpPr>
          <p:spPr bwMode="auto">
            <a:xfrm>
              <a:off x="5353" y="1895"/>
              <a:ext cx="16" cy="18"/>
            </a:xfrm>
            <a:custGeom>
              <a:avLst/>
              <a:gdLst>
                <a:gd name="T0" fmla="*/ 24 w 33"/>
                <a:gd name="T1" fmla="*/ 37 h 37"/>
                <a:gd name="T2" fmla="*/ 24 w 33"/>
                <a:gd name="T3" fmla="*/ 17 h 37"/>
                <a:gd name="T4" fmla="*/ 24 w 33"/>
                <a:gd name="T5" fmla="*/ 15 h 37"/>
                <a:gd name="T6" fmla="*/ 24 w 33"/>
                <a:gd name="T7" fmla="*/ 13 h 37"/>
                <a:gd name="T8" fmla="*/ 22 w 33"/>
                <a:gd name="T9" fmla="*/ 11 h 37"/>
                <a:gd name="T10" fmla="*/ 22 w 33"/>
                <a:gd name="T11" fmla="*/ 9 h 37"/>
                <a:gd name="T12" fmla="*/ 22 w 33"/>
                <a:gd name="T13" fmla="*/ 9 h 37"/>
                <a:gd name="T14" fmla="*/ 22 w 33"/>
                <a:gd name="T15" fmla="*/ 9 h 37"/>
                <a:gd name="T16" fmla="*/ 20 w 33"/>
                <a:gd name="T17" fmla="*/ 7 h 37"/>
                <a:gd name="T18" fmla="*/ 20 w 33"/>
                <a:gd name="T19" fmla="*/ 7 h 37"/>
                <a:gd name="T20" fmla="*/ 20 w 33"/>
                <a:gd name="T21" fmla="*/ 7 h 37"/>
                <a:gd name="T22" fmla="*/ 18 w 33"/>
                <a:gd name="T23" fmla="*/ 7 h 37"/>
                <a:gd name="T24" fmla="*/ 18 w 33"/>
                <a:gd name="T25" fmla="*/ 7 h 37"/>
                <a:gd name="T26" fmla="*/ 16 w 33"/>
                <a:gd name="T27" fmla="*/ 7 h 37"/>
                <a:gd name="T28" fmla="*/ 16 w 33"/>
                <a:gd name="T29" fmla="*/ 7 h 37"/>
                <a:gd name="T30" fmla="*/ 15 w 33"/>
                <a:gd name="T31" fmla="*/ 7 h 37"/>
                <a:gd name="T32" fmla="*/ 13 w 33"/>
                <a:gd name="T33" fmla="*/ 7 h 37"/>
                <a:gd name="T34" fmla="*/ 13 w 33"/>
                <a:gd name="T35" fmla="*/ 9 h 37"/>
                <a:gd name="T36" fmla="*/ 11 w 33"/>
                <a:gd name="T37" fmla="*/ 9 h 37"/>
                <a:gd name="T38" fmla="*/ 11 w 33"/>
                <a:gd name="T39" fmla="*/ 9 h 37"/>
                <a:gd name="T40" fmla="*/ 11 w 33"/>
                <a:gd name="T41" fmla="*/ 11 h 37"/>
                <a:gd name="T42" fmla="*/ 11 w 33"/>
                <a:gd name="T43" fmla="*/ 13 h 37"/>
                <a:gd name="T44" fmla="*/ 9 w 33"/>
                <a:gd name="T45" fmla="*/ 15 h 37"/>
                <a:gd name="T46" fmla="*/ 9 w 33"/>
                <a:gd name="T47" fmla="*/ 17 h 37"/>
                <a:gd name="T48" fmla="*/ 9 w 33"/>
                <a:gd name="T49" fmla="*/ 18 h 37"/>
                <a:gd name="T50" fmla="*/ 9 w 33"/>
                <a:gd name="T51" fmla="*/ 37 h 37"/>
                <a:gd name="T52" fmla="*/ 0 w 33"/>
                <a:gd name="T53" fmla="*/ 0 h 37"/>
                <a:gd name="T54" fmla="*/ 9 w 33"/>
                <a:gd name="T55" fmla="*/ 6 h 37"/>
                <a:gd name="T56" fmla="*/ 11 w 33"/>
                <a:gd name="T57" fmla="*/ 4 h 37"/>
                <a:gd name="T58" fmla="*/ 15 w 33"/>
                <a:gd name="T59" fmla="*/ 2 h 37"/>
                <a:gd name="T60" fmla="*/ 16 w 33"/>
                <a:gd name="T61" fmla="*/ 0 h 37"/>
                <a:gd name="T62" fmla="*/ 20 w 33"/>
                <a:gd name="T63" fmla="*/ 0 h 37"/>
                <a:gd name="T64" fmla="*/ 22 w 33"/>
                <a:gd name="T65" fmla="*/ 0 h 37"/>
                <a:gd name="T66" fmla="*/ 24 w 33"/>
                <a:gd name="T67" fmla="*/ 0 h 37"/>
                <a:gd name="T68" fmla="*/ 25 w 33"/>
                <a:gd name="T69" fmla="*/ 0 h 37"/>
                <a:gd name="T70" fmla="*/ 25 w 33"/>
                <a:gd name="T71" fmla="*/ 0 h 37"/>
                <a:gd name="T72" fmla="*/ 27 w 33"/>
                <a:gd name="T73" fmla="*/ 2 h 37"/>
                <a:gd name="T74" fmla="*/ 29 w 33"/>
                <a:gd name="T75" fmla="*/ 2 h 37"/>
                <a:gd name="T76" fmla="*/ 29 w 33"/>
                <a:gd name="T77" fmla="*/ 2 h 37"/>
                <a:gd name="T78" fmla="*/ 31 w 33"/>
                <a:gd name="T79" fmla="*/ 4 h 37"/>
                <a:gd name="T80" fmla="*/ 31 w 33"/>
                <a:gd name="T81" fmla="*/ 4 h 37"/>
                <a:gd name="T82" fmla="*/ 31 w 33"/>
                <a:gd name="T83" fmla="*/ 6 h 37"/>
                <a:gd name="T84" fmla="*/ 31 w 33"/>
                <a:gd name="T85" fmla="*/ 6 h 37"/>
                <a:gd name="T86" fmla="*/ 33 w 33"/>
                <a:gd name="T87" fmla="*/ 7 h 37"/>
                <a:gd name="T88" fmla="*/ 33 w 33"/>
                <a:gd name="T89" fmla="*/ 9 h 37"/>
                <a:gd name="T90" fmla="*/ 33 w 33"/>
                <a:gd name="T91" fmla="*/ 11 h 37"/>
                <a:gd name="T92" fmla="*/ 33 w 33"/>
                <a:gd name="T93" fmla="*/ 11 h 37"/>
                <a:gd name="T94" fmla="*/ 33 w 33"/>
                <a:gd name="T95"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 h="37">
                  <a:moveTo>
                    <a:pt x="33" y="37"/>
                  </a:moveTo>
                  <a:lnTo>
                    <a:pt x="24" y="37"/>
                  </a:lnTo>
                  <a:lnTo>
                    <a:pt x="24" y="18"/>
                  </a:lnTo>
                  <a:lnTo>
                    <a:pt x="24" y="17"/>
                  </a:lnTo>
                  <a:lnTo>
                    <a:pt x="24" y="15"/>
                  </a:lnTo>
                  <a:lnTo>
                    <a:pt x="24" y="15"/>
                  </a:lnTo>
                  <a:lnTo>
                    <a:pt x="24" y="13"/>
                  </a:lnTo>
                  <a:lnTo>
                    <a:pt x="24" y="13"/>
                  </a:lnTo>
                  <a:lnTo>
                    <a:pt x="24" y="11"/>
                  </a:lnTo>
                  <a:lnTo>
                    <a:pt x="22" y="11"/>
                  </a:lnTo>
                  <a:lnTo>
                    <a:pt x="22" y="11"/>
                  </a:lnTo>
                  <a:lnTo>
                    <a:pt x="22" y="9"/>
                  </a:lnTo>
                  <a:lnTo>
                    <a:pt x="22" y="9"/>
                  </a:lnTo>
                  <a:lnTo>
                    <a:pt x="22" y="9"/>
                  </a:lnTo>
                  <a:lnTo>
                    <a:pt x="22" y="9"/>
                  </a:lnTo>
                  <a:lnTo>
                    <a:pt x="22" y="9"/>
                  </a:lnTo>
                  <a:lnTo>
                    <a:pt x="22" y="7"/>
                  </a:lnTo>
                  <a:lnTo>
                    <a:pt x="20" y="7"/>
                  </a:lnTo>
                  <a:lnTo>
                    <a:pt x="20" y="7"/>
                  </a:lnTo>
                  <a:lnTo>
                    <a:pt x="20" y="7"/>
                  </a:lnTo>
                  <a:lnTo>
                    <a:pt x="20" y="7"/>
                  </a:lnTo>
                  <a:lnTo>
                    <a:pt x="20" y="7"/>
                  </a:lnTo>
                  <a:lnTo>
                    <a:pt x="18" y="7"/>
                  </a:lnTo>
                  <a:lnTo>
                    <a:pt x="18" y="7"/>
                  </a:lnTo>
                  <a:lnTo>
                    <a:pt x="18" y="7"/>
                  </a:lnTo>
                  <a:lnTo>
                    <a:pt x="18" y="7"/>
                  </a:lnTo>
                  <a:lnTo>
                    <a:pt x="18" y="7"/>
                  </a:lnTo>
                  <a:lnTo>
                    <a:pt x="16" y="7"/>
                  </a:lnTo>
                  <a:lnTo>
                    <a:pt x="16" y="7"/>
                  </a:lnTo>
                  <a:lnTo>
                    <a:pt x="16" y="7"/>
                  </a:lnTo>
                  <a:lnTo>
                    <a:pt x="15" y="7"/>
                  </a:lnTo>
                  <a:lnTo>
                    <a:pt x="15" y="7"/>
                  </a:lnTo>
                  <a:lnTo>
                    <a:pt x="15" y="7"/>
                  </a:lnTo>
                  <a:lnTo>
                    <a:pt x="13" y="7"/>
                  </a:lnTo>
                  <a:lnTo>
                    <a:pt x="13" y="7"/>
                  </a:lnTo>
                  <a:lnTo>
                    <a:pt x="13" y="9"/>
                  </a:lnTo>
                  <a:lnTo>
                    <a:pt x="13" y="9"/>
                  </a:lnTo>
                  <a:lnTo>
                    <a:pt x="11" y="9"/>
                  </a:lnTo>
                  <a:lnTo>
                    <a:pt x="11" y="9"/>
                  </a:lnTo>
                  <a:lnTo>
                    <a:pt x="11" y="9"/>
                  </a:lnTo>
                  <a:lnTo>
                    <a:pt x="11" y="11"/>
                  </a:lnTo>
                  <a:lnTo>
                    <a:pt x="11" y="11"/>
                  </a:lnTo>
                  <a:lnTo>
                    <a:pt x="11" y="11"/>
                  </a:lnTo>
                  <a:lnTo>
                    <a:pt x="11" y="13"/>
                  </a:lnTo>
                  <a:lnTo>
                    <a:pt x="9" y="13"/>
                  </a:lnTo>
                  <a:lnTo>
                    <a:pt x="9" y="15"/>
                  </a:lnTo>
                  <a:lnTo>
                    <a:pt x="9" y="15"/>
                  </a:lnTo>
                  <a:lnTo>
                    <a:pt x="9" y="17"/>
                  </a:lnTo>
                  <a:lnTo>
                    <a:pt x="9" y="17"/>
                  </a:lnTo>
                  <a:lnTo>
                    <a:pt x="9" y="18"/>
                  </a:lnTo>
                  <a:lnTo>
                    <a:pt x="9" y="20"/>
                  </a:lnTo>
                  <a:lnTo>
                    <a:pt x="9" y="37"/>
                  </a:lnTo>
                  <a:lnTo>
                    <a:pt x="0" y="37"/>
                  </a:lnTo>
                  <a:lnTo>
                    <a:pt x="0" y="0"/>
                  </a:lnTo>
                  <a:lnTo>
                    <a:pt x="9" y="0"/>
                  </a:lnTo>
                  <a:lnTo>
                    <a:pt x="9" y="6"/>
                  </a:lnTo>
                  <a:lnTo>
                    <a:pt x="11" y="4"/>
                  </a:lnTo>
                  <a:lnTo>
                    <a:pt x="11" y="4"/>
                  </a:lnTo>
                  <a:lnTo>
                    <a:pt x="13" y="2"/>
                  </a:lnTo>
                  <a:lnTo>
                    <a:pt x="15" y="2"/>
                  </a:lnTo>
                  <a:lnTo>
                    <a:pt x="16" y="0"/>
                  </a:lnTo>
                  <a:lnTo>
                    <a:pt x="16" y="0"/>
                  </a:lnTo>
                  <a:lnTo>
                    <a:pt x="18" y="0"/>
                  </a:lnTo>
                  <a:lnTo>
                    <a:pt x="20" y="0"/>
                  </a:lnTo>
                  <a:lnTo>
                    <a:pt x="22" y="0"/>
                  </a:lnTo>
                  <a:lnTo>
                    <a:pt x="22" y="0"/>
                  </a:lnTo>
                  <a:lnTo>
                    <a:pt x="24" y="0"/>
                  </a:lnTo>
                  <a:lnTo>
                    <a:pt x="24" y="0"/>
                  </a:lnTo>
                  <a:lnTo>
                    <a:pt x="24" y="0"/>
                  </a:lnTo>
                  <a:lnTo>
                    <a:pt x="25" y="0"/>
                  </a:lnTo>
                  <a:lnTo>
                    <a:pt x="25" y="0"/>
                  </a:lnTo>
                  <a:lnTo>
                    <a:pt x="25" y="0"/>
                  </a:lnTo>
                  <a:lnTo>
                    <a:pt x="27" y="0"/>
                  </a:lnTo>
                  <a:lnTo>
                    <a:pt x="27" y="2"/>
                  </a:lnTo>
                  <a:lnTo>
                    <a:pt x="27" y="2"/>
                  </a:lnTo>
                  <a:lnTo>
                    <a:pt x="29" y="2"/>
                  </a:lnTo>
                  <a:lnTo>
                    <a:pt x="29" y="2"/>
                  </a:lnTo>
                  <a:lnTo>
                    <a:pt x="29" y="2"/>
                  </a:lnTo>
                  <a:lnTo>
                    <a:pt x="29" y="4"/>
                  </a:lnTo>
                  <a:lnTo>
                    <a:pt x="31" y="4"/>
                  </a:lnTo>
                  <a:lnTo>
                    <a:pt x="31" y="4"/>
                  </a:lnTo>
                  <a:lnTo>
                    <a:pt x="31" y="4"/>
                  </a:lnTo>
                  <a:lnTo>
                    <a:pt x="31" y="6"/>
                  </a:lnTo>
                  <a:lnTo>
                    <a:pt x="31" y="6"/>
                  </a:lnTo>
                  <a:lnTo>
                    <a:pt x="31" y="6"/>
                  </a:lnTo>
                  <a:lnTo>
                    <a:pt x="31" y="6"/>
                  </a:lnTo>
                  <a:lnTo>
                    <a:pt x="33" y="7"/>
                  </a:lnTo>
                  <a:lnTo>
                    <a:pt x="33" y="7"/>
                  </a:lnTo>
                  <a:lnTo>
                    <a:pt x="33" y="7"/>
                  </a:lnTo>
                  <a:lnTo>
                    <a:pt x="33" y="9"/>
                  </a:lnTo>
                  <a:lnTo>
                    <a:pt x="33" y="9"/>
                  </a:lnTo>
                  <a:lnTo>
                    <a:pt x="33" y="11"/>
                  </a:lnTo>
                  <a:lnTo>
                    <a:pt x="33" y="11"/>
                  </a:lnTo>
                  <a:lnTo>
                    <a:pt x="33" y="11"/>
                  </a:lnTo>
                  <a:lnTo>
                    <a:pt x="33" y="13"/>
                  </a:lnTo>
                  <a:lnTo>
                    <a:pt x="33" y="13"/>
                  </a:lnTo>
                  <a:lnTo>
                    <a:pt x="33"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62" name="Freeform 250">
              <a:extLst>
                <a:ext uri="{FF2B5EF4-FFF2-40B4-BE49-F238E27FC236}">
                  <a16:creationId xmlns:a16="http://schemas.microsoft.com/office/drawing/2014/main" id="{3EC4B861-1721-4E09-9FAF-7016325B1B0F}"/>
                </a:ext>
              </a:extLst>
            </p:cNvPr>
            <p:cNvSpPr>
              <a:spLocks noEditPoints="1"/>
            </p:cNvSpPr>
            <p:nvPr/>
          </p:nvSpPr>
          <p:spPr bwMode="auto">
            <a:xfrm>
              <a:off x="5373" y="1895"/>
              <a:ext cx="16" cy="18"/>
            </a:xfrm>
            <a:custGeom>
              <a:avLst/>
              <a:gdLst>
                <a:gd name="T0" fmla="*/ 31 w 33"/>
                <a:gd name="T1" fmla="*/ 27 h 37"/>
                <a:gd name="T2" fmla="*/ 29 w 33"/>
                <a:gd name="T3" fmla="*/ 31 h 37"/>
                <a:gd name="T4" fmla="*/ 27 w 33"/>
                <a:gd name="T5" fmla="*/ 33 h 37"/>
                <a:gd name="T6" fmla="*/ 24 w 33"/>
                <a:gd name="T7" fmla="*/ 35 h 37"/>
                <a:gd name="T8" fmla="*/ 20 w 33"/>
                <a:gd name="T9" fmla="*/ 37 h 37"/>
                <a:gd name="T10" fmla="*/ 16 w 33"/>
                <a:gd name="T11" fmla="*/ 37 h 37"/>
                <a:gd name="T12" fmla="*/ 11 w 33"/>
                <a:gd name="T13" fmla="*/ 37 h 37"/>
                <a:gd name="T14" fmla="*/ 5 w 33"/>
                <a:gd name="T15" fmla="*/ 33 h 37"/>
                <a:gd name="T16" fmla="*/ 2 w 33"/>
                <a:gd name="T17" fmla="*/ 29 h 37"/>
                <a:gd name="T18" fmla="*/ 0 w 33"/>
                <a:gd name="T19" fmla="*/ 26 h 37"/>
                <a:gd name="T20" fmla="*/ 0 w 33"/>
                <a:gd name="T21" fmla="*/ 20 h 37"/>
                <a:gd name="T22" fmla="*/ 0 w 33"/>
                <a:gd name="T23" fmla="*/ 15 h 37"/>
                <a:gd name="T24" fmla="*/ 2 w 33"/>
                <a:gd name="T25" fmla="*/ 9 h 37"/>
                <a:gd name="T26" fmla="*/ 4 w 33"/>
                <a:gd name="T27" fmla="*/ 4 h 37"/>
                <a:gd name="T28" fmla="*/ 7 w 33"/>
                <a:gd name="T29" fmla="*/ 2 h 37"/>
                <a:gd name="T30" fmla="*/ 13 w 33"/>
                <a:gd name="T31" fmla="*/ 0 h 37"/>
                <a:gd name="T32" fmla="*/ 18 w 33"/>
                <a:gd name="T33" fmla="*/ 0 h 37"/>
                <a:gd name="T34" fmla="*/ 22 w 33"/>
                <a:gd name="T35" fmla="*/ 0 h 37"/>
                <a:gd name="T36" fmla="*/ 27 w 33"/>
                <a:gd name="T37" fmla="*/ 4 h 37"/>
                <a:gd name="T38" fmla="*/ 29 w 33"/>
                <a:gd name="T39" fmla="*/ 7 h 37"/>
                <a:gd name="T40" fmla="*/ 31 w 33"/>
                <a:gd name="T41" fmla="*/ 13 h 37"/>
                <a:gd name="T42" fmla="*/ 33 w 33"/>
                <a:gd name="T43" fmla="*/ 20 h 37"/>
                <a:gd name="T44" fmla="*/ 9 w 33"/>
                <a:gd name="T45" fmla="*/ 22 h 37"/>
                <a:gd name="T46" fmla="*/ 9 w 33"/>
                <a:gd name="T47" fmla="*/ 26 h 37"/>
                <a:gd name="T48" fmla="*/ 11 w 33"/>
                <a:gd name="T49" fmla="*/ 27 h 37"/>
                <a:gd name="T50" fmla="*/ 13 w 33"/>
                <a:gd name="T51" fmla="*/ 29 h 37"/>
                <a:gd name="T52" fmla="*/ 14 w 33"/>
                <a:gd name="T53" fmla="*/ 29 h 37"/>
                <a:gd name="T54" fmla="*/ 16 w 33"/>
                <a:gd name="T55" fmla="*/ 29 h 37"/>
                <a:gd name="T56" fmla="*/ 18 w 33"/>
                <a:gd name="T57" fmla="*/ 29 h 37"/>
                <a:gd name="T58" fmla="*/ 20 w 33"/>
                <a:gd name="T59" fmla="*/ 29 h 37"/>
                <a:gd name="T60" fmla="*/ 20 w 33"/>
                <a:gd name="T61" fmla="*/ 27 h 37"/>
                <a:gd name="T62" fmla="*/ 22 w 33"/>
                <a:gd name="T63" fmla="*/ 26 h 37"/>
                <a:gd name="T64" fmla="*/ 22 w 33"/>
                <a:gd name="T65" fmla="*/ 24 h 37"/>
                <a:gd name="T66" fmla="*/ 24 w 33"/>
                <a:gd name="T67" fmla="*/ 13 h 37"/>
                <a:gd name="T68" fmla="*/ 22 w 33"/>
                <a:gd name="T69" fmla="*/ 11 h 37"/>
                <a:gd name="T70" fmla="*/ 20 w 33"/>
                <a:gd name="T71" fmla="*/ 9 h 37"/>
                <a:gd name="T72" fmla="*/ 20 w 33"/>
                <a:gd name="T73" fmla="*/ 7 h 37"/>
                <a:gd name="T74" fmla="*/ 18 w 33"/>
                <a:gd name="T75" fmla="*/ 7 h 37"/>
                <a:gd name="T76" fmla="*/ 14 w 33"/>
                <a:gd name="T77" fmla="*/ 7 h 37"/>
                <a:gd name="T78" fmla="*/ 13 w 33"/>
                <a:gd name="T79" fmla="*/ 7 h 37"/>
                <a:gd name="T80" fmla="*/ 11 w 33"/>
                <a:gd name="T81" fmla="*/ 9 h 37"/>
                <a:gd name="T82" fmla="*/ 11 w 33"/>
                <a:gd name="T83" fmla="*/ 11 h 37"/>
                <a:gd name="T84" fmla="*/ 9 w 33"/>
                <a:gd name="T85" fmla="*/ 13 h 37"/>
                <a:gd name="T86" fmla="*/ 9 w 33"/>
                <a:gd name="T87" fmla="*/ 1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37">
                  <a:moveTo>
                    <a:pt x="22" y="24"/>
                  </a:moveTo>
                  <a:lnTo>
                    <a:pt x="31" y="26"/>
                  </a:lnTo>
                  <a:lnTo>
                    <a:pt x="31" y="27"/>
                  </a:lnTo>
                  <a:lnTo>
                    <a:pt x="31" y="29"/>
                  </a:lnTo>
                  <a:lnTo>
                    <a:pt x="31" y="29"/>
                  </a:lnTo>
                  <a:lnTo>
                    <a:pt x="29" y="31"/>
                  </a:lnTo>
                  <a:lnTo>
                    <a:pt x="29" y="31"/>
                  </a:lnTo>
                  <a:lnTo>
                    <a:pt x="27" y="33"/>
                  </a:lnTo>
                  <a:lnTo>
                    <a:pt x="27" y="33"/>
                  </a:lnTo>
                  <a:lnTo>
                    <a:pt x="25" y="35"/>
                  </a:lnTo>
                  <a:lnTo>
                    <a:pt x="25" y="35"/>
                  </a:lnTo>
                  <a:lnTo>
                    <a:pt x="24" y="35"/>
                  </a:lnTo>
                  <a:lnTo>
                    <a:pt x="24" y="35"/>
                  </a:lnTo>
                  <a:lnTo>
                    <a:pt x="22" y="37"/>
                  </a:lnTo>
                  <a:lnTo>
                    <a:pt x="20" y="37"/>
                  </a:lnTo>
                  <a:lnTo>
                    <a:pt x="20" y="37"/>
                  </a:lnTo>
                  <a:lnTo>
                    <a:pt x="18" y="37"/>
                  </a:lnTo>
                  <a:lnTo>
                    <a:pt x="16" y="37"/>
                  </a:lnTo>
                  <a:lnTo>
                    <a:pt x="14" y="37"/>
                  </a:lnTo>
                  <a:lnTo>
                    <a:pt x="13" y="37"/>
                  </a:lnTo>
                  <a:lnTo>
                    <a:pt x="11" y="37"/>
                  </a:lnTo>
                  <a:lnTo>
                    <a:pt x="9" y="35"/>
                  </a:lnTo>
                  <a:lnTo>
                    <a:pt x="7" y="35"/>
                  </a:lnTo>
                  <a:lnTo>
                    <a:pt x="5" y="33"/>
                  </a:lnTo>
                  <a:lnTo>
                    <a:pt x="4" y="31"/>
                  </a:lnTo>
                  <a:lnTo>
                    <a:pt x="4" y="31"/>
                  </a:lnTo>
                  <a:lnTo>
                    <a:pt x="2" y="29"/>
                  </a:lnTo>
                  <a:lnTo>
                    <a:pt x="2" y="27"/>
                  </a:lnTo>
                  <a:lnTo>
                    <a:pt x="0" y="27"/>
                  </a:lnTo>
                  <a:lnTo>
                    <a:pt x="0" y="26"/>
                  </a:lnTo>
                  <a:lnTo>
                    <a:pt x="0" y="24"/>
                  </a:lnTo>
                  <a:lnTo>
                    <a:pt x="0" y="22"/>
                  </a:lnTo>
                  <a:lnTo>
                    <a:pt x="0" y="20"/>
                  </a:lnTo>
                  <a:lnTo>
                    <a:pt x="0" y="18"/>
                  </a:lnTo>
                  <a:lnTo>
                    <a:pt x="0" y="17"/>
                  </a:lnTo>
                  <a:lnTo>
                    <a:pt x="0" y="15"/>
                  </a:lnTo>
                  <a:lnTo>
                    <a:pt x="0" y="13"/>
                  </a:lnTo>
                  <a:lnTo>
                    <a:pt x="0" y="11"/>
                  </a:lnTo>
                  <a:lnTo>
                    <a:pt x="2" y="9"/>
                  </a:lnTo>
                  <a:lnTo>
                    <a:pt x="2" y="7"/>
                  </a:lnTo>
                  <a:lnTo>
                    <a:pt x="4" y="6"/>
                  </a:lnTo>
                  <a:lnTo>
                    <a:pt x="4" y="4"/>
                  </a:lnTo>
                  <a:lnTo>
                    <a:pt x="5" y="4"/>
                  </a:lnTo>
                  <a:lnTo>
                    <a:pt x="5" y="2"/>
                  </a:lnTo>
                  <a:lnTo>
                    <a:pt x="7" y="2"/>
                  </a:lnTo>
                  <a:lnTo>
                    <a:pt x="9" y="0"/>
                  </a:lnTo>
                  <a:lnTo>
                    <a:pt x="11" y="0"/>
                  </a:lnTo>
                  <a:lnTo>
                    <a:pt x="13" y="0"/>
                  </a:lnTo>
                  <a:lnTo>
                    <a:pt x="14" y="0"/>
                  </a:lnTo>
                  <a:lnTo>
                    <a:pt x="16" y="0"/>
                  </a:lnTo>
                  <a:lnTo>
                    <a:pt x="18" y="0"/>
                  </a:lnTo>
                  <a:lnTo>
                    <a:pt x="20" y="0"/>
                  </a:lnTo>
                  <a:lnTo>
                    <a:pt x="20" y="0"/>
                  </a:lnTo>
                  <a:lnTo>
                    <a:pt x="22" y="0"/>
                  </a:lnTo>
                  <a:lnTo>
                    <a:pt x="24" y="2"/>
                  </a:lnTo>
                  <a:lnTo>
                    <a:pt x="25" y="2"/>
                  </a:lnTo>
                  <a:lnTo>
                    <a:pt x="27" y="4"/>
                  </a:lnTo>
                  <a:lnTo>
                    <a:pt x="27" y="6"/>
                  </a:lnTo>
                  <a:lnTo>
                    <a:pt x="29" y="6"/>
                  </a:lnTo>
                  <a:lnTo>
                    <a:pt x="29" y="7"/>
                  </a:lnTo>
                  <a:lnTo>
                    <a:pt x="31" y="9"/>
                  </a:lnTo>
                  <a:lnTo>
                    <a:pt x="31" y="11"/>
                  </a:lnTo>
                  <a:lnTo>
                    <a:pt x="31" y="13"/>
                  </a:lnTo>
                  <a:lnTo>
                    <a:pt x="33" y="17"/>
                  </a:lnTo>
                  <a:lnTo>
                    <a:pt x="33" y="18"/>
                  </a:lnTo>
                  <a:lnTo>
                    <a:pt x="33" y="20"/>
                  </a:lnTo>
                  <a:lnTo>
                    <a:pt x="9" y="20"/>
                  </a:lnTo>
                  <a:lnTo>
                    <a:pt x="9" y="22"/>
                  </a:lnTo>
                  <a:lnTo>
                    <a:pt x="9" y="22"/>
                  </a:lnTo>
                  <a:lnTo>
                    <a:pt x="9" y="24"/>
                  </a:lnTo>
                  <a:lnTo>
                    <a:pt x="9" y="24"/>
                  </a:lnTo>
                  <a:lnTo>
                    <a:pt x="9" y="26"/>
                  </a:lnTo>
                  <a:lnTo>
                    <a:pt x="11" y="26"/>
                  </a:lnTo>
                  <a:lnTo>
                    <a:pt x="11" y="27"/>
                  </a:lnTo>
                  <a:lnTo>
                    <a:pt x="11" y="27"/>
                  </a:lnTo>
                  <a:lnTo>
                    <a:pt x="11" y="27"/>
                  </a:lnTo>
                  <a:lnTo>
                    <a:pt x="13" y="27"/>
                  </a:lnTo>
                  <a:lnTo>
                    <a:pt x="13" y="29"/>
                  </a:lnTo>
                  <a:lnTo>
                    <a:pt x="13" y="29"/>
                  </a:lnTo>
                  <a:lnTo>
                    <a:pt x="14" y="29"/>
                  </a:lnTo>
                  <a:lnTo>
                    <a:pt x="14" y="29"/>
                  </a:lnTo>
                  <a:lnTo>
                    <a:pt x="16" y="29"/>
                  </a:lnTo>
                  <a:lnTo>
                    <a:pt x="16" y="29"/>
                  </a:lnTo>
                  <a:lnTo>
                    <a:pt x="16" y="29"/>
                  </a:lnTo>
                  <a:lnTo>
                    <a:pt x="18" y="29"/>
                  </a:lnTo>
                  <a:lnTo>
                    <a:pt x="18" y="29"/>
                  </a:lnTo>
                  <a:lnTo>
                    <a:pt x="18" y="29"/>
                  </a:lnTo>
                  <a:lnTo>
                    <a:pt x="18" y="29"/>
                  </a:lnTo>
                  <a:lnTo>
                    <a:pt x="20" y="29"/>
                  </a:lnTo>
                  <a:lnTo>
                    <a:pt x="20" y="29"/>
                  </a:lnTo>
                  <a:lnTo>
                    <a:pt x="20" y="29"/>
                  </a:lnTo>
                  <a:lnTo>
                    <a:pt x="20" y="27"/>
                  </a:lnTo>
                  <a:lnTo>
                    <a:pt x="20" y="27"/>
                  </a:lnTo>
                  <a:lnTo>
                    <a:pt x="22" y="27"/>
                  </a:lnTo>
                  <a:lnTo>
                    <a:pt x="22" y="27"/>
                  </a:lnTo>
                  <a:lnTo>
                    <a:pt x="22" y="26"/>
                  </a:lnTo>
                  <a:lnTo>
                    <a:pt x="22" y="26"/>
                  </a:lnTo>
                  <a:lnTo>
                    <a:pt x="22" y="26"/>
                  </a:lnTo>
                  <a:lnTo>
                    <a:pt x="22" y="24"/>
                  </a:lnTo>
                  <a:close/>
                  <a:moveTo>
                    <a:pt x="24" y="15"/>
                  </a:moveTo>
                  <a:lnTo>
                    <a:pt x="24" y="15"/>
                  </a:lnTo>
                  <a:lnTo>
                    <a:pt x="24" y="13"/>
                  </a:lnTo>
                  <a:lnTo>
                    <a:pt x="22" y="13"/>
                  </a:lnTo>
                  <a:lnTo>
                    <a:pt x="22" y="11"/>
                  </a:lnTo>
                  <a:lnTo>
                    <a:pt x="22" y="11"/>
                  </a:lnTo>
                  <a:lnTo>
                    <a:pt x="22" y="9"/>
                  </a:lnTo>
                  <a:lnTo>
                    <a:pt x="22" y="9"/>
                  </a:lnTo>
                  <a:lnTo>
                    <a:pt x="20" y="9"/>
                  </a:lnTo>
                  <a:lnTo>
                    <a:pt x="20" y="9"/>
                  </a:lnTo>
                  <a:lnTo>
                    <a:pt x="20" y="7"/>
                  </a:lnTo>
                  <a:lnTo>
                    <a:pt x="20" y="7"/>
                  </a:lnTo>
                  <a:lnTo>
                    <a:pt x="18" y="7"/>
                  </a:lnTo>
                  <a:lnTo>
                    <a:pt x="18" y="7"/>
                  </a:lnTo>
                  <a:lnTo>
                    <a:pt x="18" y="7"/>
                  </a:lnTo>
                  <a:lnTo>
                    <a:pt x="16" y="7"/>
                  </a:lnTo>
                  <a:lnTo>
                    <a:pt x="16" y="7"/>
                  </a:lnTo>
                  <a:lnTo>
                    <a:pt x="14" y="7"/>
                  </a:lnTo>
                  <a:lnTo>
                    <a:pt x="14" y="7"/>
                  </a:lnTo>
                  <a:lnTo>
                    <a:pt x="14" y="7"/>
                  </a:lnTo>
                  <a:lnTo>
                    <a:pt x="13" y="7"/>
                  </a:lnTo>
                  <a:lnTo>
                    <a:pt x="13" y="7"/>
                  </a:lnTo>
                  <a:lnTo>
                    <a:pt x="13" y="7"/>
                  </a:lnTo>
                  <a:lnTo>
                    <a:pt x="11" y="9"/>
                  </a:lnTo>
                  <a:lnTo>
                    <a:pt x="11" y="9"/>
                  </a:lnTo>
                  <a:lnTo>
                    <a:pt x="11" y="9"/>
                  </a:lnTo>
                  <a:lnTo>
                    <a:pt x="11" y="11"/>
                  </a:lnTo>
                  <a:lnTo>
                    <a:pt x="9" y="11"/>
                  </a:lnTo>
                  <a:lnTo>
                    <a:pt x="9" y="11"/>
                  </a:lnTo>
                  <a:lnTo>
                    <a:pt x="9" y="13"/>
                  </a:lnTo>
                  <a:lnTo>
                    <a:pt x="9" y="13"/>
                  </a:lnTo>
                  <a:lnTo>
                    <a:pt x="9" y="15"/>
                  </a:lnTo>
                  <a:lnTo>
                    <a:pt x="9" y="15"/>
                  </a:lnTo>
                  <a:lnTo>
                    <a:pt x="24"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63" name="Rectangle 251">
              <a:extLst>
                <a:ext uri="{FF2B5EF4-FFF2-40B4-BE49-F238E27FC236}">
                  <a16:creationId xmlns:a16="http://schemas.microsoft.com/office/drawing/2014/main" id="{C3CE1585-F8B9-4DDD-B6C3-89BA3F142FBE}"/>
                </a:ext>
              </a:extLst>
            </p:cNvPr>
            <p:cNvSpPr>
              <a:spLocks noChangeArrowheads="1"/>
            </p:cNvSpPr>
            <p:nvPr/>
          </p:nvSpPr>
          <p:spPr bwMode="auto">
            <a:xfrm>
              <a:off x="5393" y="1888"/>
              <a:ext cx="4" cy="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41564" name="Freeform 252">
              <a:extLst>
                <a:ext uri="{FF2B5EF4-FFF2-40B4-BE49-F238E27FC236}">
                  <a16:creationId xmlns:a16="http://schemas.microsoft.com/office/drawing/2014/main" id="{76EEF509-CE20-4A5E-9171-8CF9A6E6306B}"/>
                </a:ext>
              </a:extLst>
            </p:cNvPr>
            <p:cNvSpPr>
              <a:spLocks noEditPoints="1"/>
            </p:cNvSpPr>
            <p:nvPr/>
          </p:nvSpPr>
          <p:spPr bwMode="auto">
            <a:xfrm>
              <a:off x="4198" y="2729"/>
              <a:ext cx="34" cy="38"/>
            </a:xfrm>
            <a:custGeom>
              <a:avLst/>
              <a:gdLst>
                <a:gd name="T0" fmla="*/ 32 w 69"/>
                <a:gd name="T1" fmla="*/ 0 h 76"/>
                <a:gd name="T2" fmla="*/ 41 w 69"/>
                <a:gd name="T3" fmla="*/ 2 h 76"/>
                <a:gd name="T4" fmla="*/ 47 w 69"/>
                <a:gd name="T5" fmla="*/ 2 h 76"/>
                <a:gd name="T6" fmla="*/ 52 w 69"/>
                <a:gd name="T7" fmla="*/ 4 h 76"/>
                <a:gd name="T8" fmla="*/ 56 w 69"/>
                <a:gd name="T9" fmla="*/ 6 h 76"/>
                <a:gd name="T10" fmla="*/ 58 w 69"/>
                <a:gd name="T11" fmla="*/ 9 h 76"/>
                <a:gd name="T12" fmla="*/ 61 w 69"/>
                <a:gd name="T13" fmla="*/ 13 h 76"/>
                <a:gd name="T14" fmla="*/ 61 w 69"/>
                <a:gd name="T15" fmla="*/ 16 h 76"/>
                <a:gd name="T16" fmla="*/ 63 w 69"/>
                <a:gd name="T17" fmla="*/ 22 h 76"/>
                <a:gd name="T18" fmla="*/ 61 w 69"/>
                <a:gd name="T19" fmla="*/ 27 h 76"/>
                <a:gd name="T20" fmla="*/ 59 w 69"/>
                <a:gd name="T21" fmla="*/ 33 h 76"/>
                <a:gd name="T22" fmla="*/ 56 w 69"/>
                <a:gd name="T23" fmla="*/ 38 h 76"/>
                <a:gd name="T24" fmla="*/ 50 w 69"/>
                <a:gd name="T25" fmla="*/ 40 h 76"/>
                <a:gd name="T26" fmla="*/ 45 w 69"/>
                <a:gd name="T27" fmla="*/ 42 h 76"/>
                <a:gd name="T28" fmla="*/ 45 w 69"/>
                <a:gd name="T29" fmla="*/ 45 h 76"/>
                <a:gd name="T30" fmla="*/ 49 w 69"/>
                <a:gd name="T31" fmla="*/ 47 h 76"/>
                <a:gd name="T32" fmla="*/ 50 w 69"/>
                <a:gd name="T33" fmla="*/ 49 h 76"/>
                <a:gd name="T34" fmla="*/ 54 w 69"/>
                <a:gd name="T35" fmla="*/ 53 h 76"/>
                <a:gd name="T36" fmla="*/ 56 w 69"/>
                <a:gd name="T37" fmla="*/ 58 h 76"/>
                <a:gd name="T38" fmla="*/ 69 w 69"/>
                <a:gd name="T39" fmla="*/ 76 h 76"/>
                <a:gd name="T40" fmla="*/ 38 w 69"/>
                <a:gd name="T41" fmla="*/ 58 h 76"/>
                <a:gd name="T42" fmla="*/ 34 w 69"/>
                <a:gd name="T43" fmla="*/ 53 h 76"/>
                <a:gd name="T44" fmla="*/ 32 w 69"/>
                <a:gd name="T45" fmla="*/ 49 h 76"/>
                <a:gd name="T46" fmla="*/ 30 w 69"/>
                <a:gd name="T47" fmla="*/ 47 h 76"/>
                <a:gd name="T48" fmla="*/ 29 w 69"/>
                <a:gd name="T49" fmla="*/ 47 h 76"/>
                <a:gd name="T50" fmla="*/ 27 w 69"/>
                <a:gd name="T51" fmla="*/ 45 h 76"/>
                <a:gd name="T52" fmla="*/ 25 w 69"/>
                <a:gd name="T53" fmla="*/ 45 h 76"/>
                <a:gd name="T54" fmla="*/ 21 w 69"/>
                <a:gd name="T55" fmla="*/ 45 h 76"/>
                <a:gd name="T56" fmla="*/ 16 w 69"/>
                <a:gd name="T57" fmla="*/ 45 h 76"/>
                <a:gd name="T58" fmla="*/ 16 w 69"/>
                <a:gd name="T59" fmla="*/ 33 h 76"/>
                <a:gd name="T60" fmla="*/ 32 w 69"/>
                <a:gd name="T61" fmla="*/ 33 h 76"/>
                <a:gd name="T62" fmla="*/ 38 w 69"/>
                <a:gd name="T63" fmla="*/ 33 h 76"/>
                <a:gd name="T64" fmla="*/ 41 w 69"/>
                <a:gd name="T65" fmla="*/ 33 h 76"/>
                <a:gd name="T66" fmla="*/ 43 w 69"/>
                <a:gd name="T67" fmla="*/ 31 h 76"/>
                <a:gd name="T68" fmla="*/ 45 w 69"/>
                <a:gd name="T69" fmla="*/ 29 h 76"/>
                <a:gd name="T70" fmla="*/ 45 w 69"/>
                <a:gd name="T71" fmla="*/ 27 h 76"/>
                <a:gd name="T72" fmla="*/ 47 w 69"/>
                <a:gd name="T73" fmla="*/ 26 h 76"/>
                <a:gd name="T74" fmla="*/ 47 w 69"/>
                <a:gd name="T75" fmla="*/ 24 h 76"/>
                <a:gd name="T76" fmla="*/ 47 w 69"/>
                <a:gd name="T77" fmla="*/ 22 h 76"/>
                <a:gd name="T78" fmla="*/ 47 w 69"/>
                <a:gd name="T79" fmla="*/ 18 h 76"/>
                <a:gd name="T80" fmla="*/ 45 w 69"/>
                <a:gd name="T81" fmla="*/ 16 h 76"/>
                <a:gd name="T82" fmla="*/ 43 w 69"/>
                <a:gd name="T83" fmla="*/ 15 h 76"/>
                <a:gd name="T84" fmla="*/ 41 w 69"/>
                <a:gd name="T85" fmla="*/ 15 h 76"/>
                <a:gd name="T86" fmla="*/ 38 w 69"/>
                <a:gd name="T87" fmla="*/ 15 h 76"/>
                <a:gd name="T88" fmla="*/ 36 w 69"/>
                <a:gd name="T89" fmla="*/ 13 h 76"/>
                <a:gd name="T90" fmla="*/ 30 w 69"/>
                <a:gd name="T91" fmla="*/ 13 h 76"/>
                <a:gd name="T92" fmla="*/ 16 w 69"/>
                <a:gd name="T93"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9" h="76">
                  <a:moveTo>
                    <a:pt x="0" y="76"/>
                  </a:moveTo>
                  <a:lnTo>
                    <a:pt x="0" y="0"/>
                  </a:lnTo>
                  <a:lnTo>
                    <a:pt x="32" y="0"/>
                  </a:lnTo>
                  <a:lnTo>
                    <a:pt x="36" y="0"/>
                  </a:lnTo>
                  <a:lnTo>
                    <a:pt x="38" y="0"/>
                  </a:lnTo>
                  <a:lnTo>
                    <a:pt x="41" y="2"/>
                  </a:lnTo>
                  <a:lnTo>
                    <a:pt x="43" y="2"/>
                  </a:lnTo>
                  <a:lnTo>
                    <a:pt x="45" y="2"/>
                  </a:lnTo>
                  <a:lnTo>
                    <a:pt x="47" y="2"/>
                  </a:lnTo>
                  <a:lnTo>
                    <a:pt x="49" y="2"/>
                  </a:lnTo>
                  <a:lnTo>
                    <a:pt x="50" y="2"/>
                  </a:lnTo>
                  <a:lnTo>
                    <a:pt x="52" y="4"/>
                  </a:lnTo>
                  <a:lnTo>
                    <a:pt x="52" y="4"/>
                  </a:lnTo>
                  <a:lnTo>
                    <a:pt x="54" y="6"/>
                  </a:lnTo>
                  <a:lnTo>
                    <a:pt x="56" y="6"/>
                  </a:lnTo>
                  <a:lnTo>
                    <a:pt x="56" y="7"/>
                  </a:lnTo>
                  <a:lnTo>
                    <a:pt x="58" y="7"/>
                  </a:lnTo>
                  <a:lnTo>
                    <a:pt x="58" y="9"/>
                  </a:lnTo>
                  <a:lnTo>
                    <a:pt x="59" y="9"/>
                  </a:lnTo>
                  <a:lnTo>
                    <a:pt x="59" y="11"/>
                  </a:lnTo>
                  <a:lnTo>
                    <a:pt x="61" y="13"/>
                  </a:lnTo>
                  <a:lnTo>
                    <a:pt x="61" y="15"/>
                  </a:lnTo>
                  <a:lnTo>
                    <a:pt x="61" y="16"/>
                  </a:lnTo>
                  <a:lnTo>
                    <a:pt x="61" y="16"/>
                  </a:lnTo>
                  <a:lnTo>
                    <a:pt x="63" y="18"/>
                  </a:lnTo>
                  <a:lnTo>
                    <a:pt x="63" y="20"/>
                  </a:lnTo>
                  <a:lnTo>
                    <a:pt x="63" y="22"/>
                  </a:lnTo>
                  <a:lnTo>
                    <a:pt x="63" y="24"/>
                  </a:lnTo>
                  <a:lnTo>
                    <a:pt x="61" y="26"/>
                  </a:lnTo>
                  <a:lnTo>
                    <a:pt x="61" y="27"/>
                  </a:lnTo>
                  <a:lnTo>
                    <a:pt x="61" y="29"/>
                  </a:lnTo>
                  <a:lnTo>
                    <a:pt x="61" y="31"/>
                  </a:lnTo>
                  <a:lnTo>
                    <a:pt x="59" y="33"/>
                  </a:lnTo>
                  <a:lnTo>
                    <a:pt x="59" y="35"/>
                  </a:lnTo>
                  <a:lnTo>
                    <a:pt x="58" y="36"/>
                  </a:lnTo>
                  <a:lnTo>
                    <a:pt x="56" y="38"/>
                  </a:lnTo>
                  <a:lnTo>
                    <a:pt x="54" y="38"/>
                  </a:lnTo>
                  <a:lnTo>
                    <a:pt x="52" y="40"/>
                  </a:lnTo>
                  <a:lnTo>
                    <a:pt x="50" y="40"/>
                  </a:lnTo>
                  <a:lnTo>
                    <a:pt x="49" y="42"/>
                  </a:lnTo>
                  <a:lnTo>
                    <a:pt x="47" y="42"/>
                  </a:lnTo>
                  <a:lnTo>
                    <a:pt x="45" y="42"/>
                  </a:lnTo>
                  <a:lnTo>
                    <a:pt x="43" y="44"/>
                  </a:lnTo>
                  <a:lnTo>
                    <a:pt x="43" y="44"/>
                  </a:lnTo>
                  <a:lnTo>
                    <a:pt x="45" y="45"/>
                  </a:lnTo>
                  <a:lnTo>
                    <a:pt x="47" y="45"/>
                  </a:lnTo>
                  <a:lnTo>
                    <a:pt x="47" y="45"/>
                  </a:lnTo>
                  <a:lnTo>
                    <a:pt x="49" y="47"/>
                  </a:lnTo>
                  <a:lnTo>
                    <a:pt x="49" y="47"/>
                  </a:lnTo>
                  <a:lnTo>
                    <a:pt x="50" y="49"/>
                  </a:lnTo>
                  <a:lnTo>
                    <a:pt x="50" y="49"/>
                  </a:lnTo>
                  <a:lnTo>
                    <a:pt x="52" y="51"/>
                  </a:lnTo>
                  <a:lnTo>
                    <a:pt x="52" y="51"/>
                  </a:lnTo>
                  <a:lnTo>
                    <a:pt x="54" y="53"/>
                  </a:lnTo>
                  <a:lnTo>
                    <a:pt x="54" y="55"/>
                  </a:lnTo>
                  <a:lnTo>
                    <a:pt x="56" y="56"/>
                  </a:lnTo>
                  <a:lnTo>
                    <a:pt x="56" y="58"/>
                  </a:lnTo>
                  <a:lnTo>
                    <a:pt x="58" y="60"/>
                  </a:lnTo>
                  <a:lnTo>
                    <a:pt x="59" y="62"/>
                  </a:lnTo>
                  <a:lnTo>
                    <a:pt x="69" y="76"/>
                  </a:lnTo>
                  <a:lnTo>
                    <a:pt x="50" y="76"/>
                  </a:lnTo>
                  <a:lnTo>
                    <a:pt x="39" y="60"/>
                  </a:lnTo>
                  <a:lnTo>
                    <a:pt x="38" y="58"/>
                  </a:lnTo>
                  <a:lnTo>
                    <a:pt x="36" y="56"/>
                  </a:lnTo>
                  <a:lnTo>
                    <a:pt x="36" y="55"/>
                  </a:lnTo>
                  <a:lnTo>
                    <a:pt x="34" y="53"/>
                  </a:lnTo>
                  <a:lnTo>
                    <a:pt x="34" y="51"/>
                  </a:lnTo>
                  <a:lnTo>
                    <a:pt x="32" y="51"/>
                  </a:lnTo>
                  <a:lnTo>
                    <a:pt x="32" y="49"/>
                  </a:lnTo>
                  <a:lnTo>
                    <a:pt x="30" y="49"/>
                  </a:lnTo>
                  <a:lnTo>
                    <a:pt x="30" y="49"/>
                  </a:lnTo>
                  <a:lnTo>
                    <a:pt x="30" y="47"/>
                  </a:lnTo>
                  <a:lnTo>
                    <a:pt x="29" y="47"/>
                  </a:lnTo>
                  <a:lnTo>
                    <a:pt x="29" y="47"/>
                  </a:lnTo>
                  <a:lnTo>
                    <a:pt x="29" y="47"/>
                  </a:lnTo>
                  <a:lnTo>
                    <a:pt x="29" y="45"/>
                  </a:lnTo>
                  <a:lnTo>
                    <a:pt x="27" y="45"/>
                  </a:lnTo>
                  <a:lnTo>
                    <a:pt x="27" y="45"/>
                  </a:lnTo>
                  <a:lnTo>
                    <a:pt x="27" y="45"/>
                  </a:lnTo>
                  <a:lnTo>
                    <a:pt x="25" y="45"/>
                  </a:lnTo>
                  <a:lnTo>
                    <a:pt x="25" y="45"/>
                  </a:lnTo>
                  <a:lnTo>
                    <a:pt x="23" y="45"/>
                  </a:lnTo>
                  <a:lnTo>
                    <a:pt x="23" y="45"/>
                  </a:lnTo>
                  <a:lnTo>
                    <a:pt x="21" y="45"/>
                  </a:lnTo>
                  <a:lnTo>
                    <a:pt x="20" y="45"/>
                  </a:lnTo>
                  <a:lnTo>
                    <a:pt x="20" y="45"/>
                  </a:lnTo>
                  <a:lnTo>
                    <a:pt x="16" y="45"/>
                  </a:lnTo>
                  <a:lnTo>
                    <a:pt x="16" y="76"/>
                  </a:lnTo>
                  <a:lnTo>
                    <a:pt x="0" y="76"/>
                  </a:lnTo>
                  <a:close/>
                  <a:moveTo>
                    <a:pt x="16" y="33"/>
                  </a:moveTo>
                  <a:lnTo>
                    <a:pt x="27" y="33"/>
                  </a:lnTo>
                  <a:lnTo>
                    <a:pt x="30" y="33"/>
                  </a:lnTo>
                  <a:lnTo>
                    <a:pt x="32" y="33"/>
                  </a:lnTo>
                  <a:lnTo>
                    <a:pt x="34" y="33"/>
                  </a:lnTo>
                  <a:lnTo>
                    <a:pt x="36" y="33"/>
                  </a:lnTo>
                  <a:lnTo>
                    <a:pt x="38" y="33"/>
                  </a:lnTo>
                  <a:lnTo>
                    <a:pt x="39" y="33"/>
                  </a:lnTo>
                  <a:lnTo>
                    <a:pt x="39" y="33"/>
                  </a:lnTo>
                  <a:lnTo>
                    <a:pt x="41" y="33"/>
                  </a:lnTo>
                  <a:lnTo>
                    <a:pt x="41" y="31"/>
                  </a:lnTo>
                  <a:lnTo>
                    <a:pt x="41" y="31"/>
                  </a:lnTo>
                  <a:lnTo>
                    <a:pt x="43" y="31"/>
                  </a:lnTo>
                  <a:lnTo>
                    <a:pt x="43" y="31"/>
                  </a:lnTo>
                  <a:lnTo>
                    <a:pt x="43" y="31"/>
                  </a:lnTo>
                  <a:lnTo>
                    <a:pt x="45" y="29"/>
                  </a:lnTo>
                  <a:lnTo>
                    <a:pt x="45" y="29"/>
                  </a:lnTo>
                  <a:lnTo>
                    <a:pt x="45" y="29"/>
                  </a:lnTo>
                  <a:lnTo>
                    <a:pt x="45" y="27"/>
                  </a:lnTo>
                  <a:lnTo>
                    <a:pt x="45" y="27"/>
                  </a:lnTo>
                  <a:lnTo>
                    <a:pt x="47" y="27"/>
                  </a:lnTo>
                  <a:lnTo>
                    <a:pt x="47" y="26"/>
                  </a:lnTo>
                  <a:lnTo>
                    <a:pt x="47" y="26"/>
                  </a:lnTo>
                  <a:lnTo>
                    <a:pt x="47" y="26"/>
                  </a:lnTo>
                  <a:lnTo>
                    <a:pt x="47" y="24"/>
                  </a:lnTo>
                  <a:lnTo>
                    <a:pt x="47" y="24"/>
                  </a:lnTo>
                  <a:lnTo>
                    <a:pt x="47" y="22"/>
                  </a:lnTo>
                  <a:lnTo>
                    <a:pt x="47" y="22"/>
                  </a:lnTo>
                  <a:lnTo>
                    <a:pt x="47" y="20"/>
                  </a:lnTo>
                  <a:lnTo>
                    <a:pt x="47" y="20"/>
                  </a:lnTo>
                  <a:lnTo>
                    <a:pt x="47" y="18"/>
                  </a:lnTo>
                  <a:lnTo>
                    <a:pt x="45" y="18"/>
                  </a:lnTo>
                  <a:lnTo>
                    <a:pt x="45" y="18"/>
                  </a:lnTo>
                  <a:lnTo>
                    <a:pt x="45" y="16"/>
                  </a:lnTo>
                  <a:lnTo>
                    <a:pt x="45" y="16"/>
                  </a:lnTo>
                  <a:lnTo>
                    <a:pt x="43" y="16"/>
                  </a:lnTo>
                  <a:lnTo>
                    <a:pt x="43" y="15"/>
                  </a:lnTo>
                  <a:lnTo>
                    <a:pt x="41" y="15"/>
                  </a:lnTo>
                  <a:lnTo>
                    <a:pt x="41" y="15"/>
                  </a:lnTo>
                  <a:lnTo>
                    <a:pt x="41" y="15"/>
                  </a:lnTo>
                  <a:lnTo>
                    <a:pt x="39" y="15"/>
                  </a:lnTo>
                  <a:lnTo>
                    <a:pt x="39" y="15"/>
                  </a:lnTo>
                  <a:lnTo>
                    <a:pt x="38" y="15"/>
                  </a:lnTo>
                  <a:lnTo>
                    <a:pt x="38" y="13"/>
                  </a:lnTo>
                  <a:lnTo>
                    <a:pt x="36" y="13"/>
                  </a:lnTo>
                  <a:lnTo>
                    <a:pt x="36" y="13"/>
                  </a:lnTo>
                  <a:lnTo>
                    <a:pt x="34" y="13"/>
                  </a:lnTo>
                  <a:lnTo>
                    <a:pt x="32" y="13"/>
                  </a:lnTo>
                  <a:lnTo>
                    <a:pt x="30" y="13"/>
                  </a:lnTo>
                  <a:lnTo>
                    <a:pt x="27" y="13"/>
                  </a:lnTo>
                  <a:lnTo>
                    <a:pt x="16" y="13"/>
                  </a:lnTo>
                  <a:lnTo>
                    <a:pt x="16"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65" name="Freeform 253">
              <a:extLst>
                <a:ext uri="{FF2B5EF4-FFF2-40B4-BE49-F238E27FC236}">
                  <a16:creationId xmlns:a16="http://schemas.microsoft.com/office/drawing/2014/main" id="{AFBBD6D5-1B54-4DFC-8D97-2977061EE967}"/>
                </a:ext>
              </a:extLst>
            </p:cNvPr>
            <p:cNvSpPr>
              <a:spLocks/>
            </p:cNvSpPr>
            <p:nvPr/>
          </p:nvSpPr>
          <p:spPr bwMode="auto">
            <a:xfrm>
              <a:off x="4237" y="2729"/>
              <a:ext cx="28" cy="38"/>
            </a:xfrm>
            <a:custGeom>
              <a:avLst/>
              <a:gdLst>
                <a:gd name="T0" fmla="*/ 0 w 56"/>
                <a:gd name="T1" fmla="*/ 76 h 76"/>
                <a:gd name="T2" fmla="*/ 0 w 56"/>
                <a:gd name="T3" fmla="*/ 0 h 76"/>
                <a:gd name="T4" fmla="*/ 56 w 56"/>
                <a:gd name="T5" fmla="*/ 0 h 76"/>
                <a:gd name="T6" fmla="*/ 56 w 56"/>
                <a:gd name="T7" fmla="*/ 13 h 76"/>
                <a:gd name="T8" fmla="*/ 14 w 56"/>
                <a:gd name="T9" fmla="*/ 13 h 76"/>
                <a:gd name="T10" fmla="*/ 14 w 56"/>
                <a:gd name="T11" fmla="*/ 31 h 76"/>
                <a:gd name="T12" fmla="*/ 52 w 56"/>
                <a:gd name="T13" fmla="*/ 31 h 76"/>
                <a:gd name="T14" fmla="*/ 52 w 56"/>
                <a:gd name="T15" fmla="*/ 44 h 76"/>
                <a:gd name="T16" fmla="*/ 14 w 56"/>
                <a:gd name="T17" fmla="*/ 44 h 76"/>
                <a:gd name="T18" fmla="*/ 14 w 56"/>
                <a:gd name="T19" fmla="*/ 64 h 76"/>
                <a:gd name="T20" fmla="*/ 56 w 56"/>
                <a:gd name="T21" fmla="*/ 64 h 76"/>
                <a:gd name="T22" fmla="*/ 56 w 56"/>
                <a:gd name="T23" fmla="*/ 76 h 76"/>
                <a:gd name="T24" fmla="*/ 0 w 56"/>
                <a:gd name="T25"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76">
                  <a:moveTo>
                    <a:pt x="0" y="76"/>
                  </a:moveTo>
                  <a:lnTo>
                    <a:pt x="0" y="0"/>
                  </a:lnTo>
                  <a:lnTo>
                    <a:pt x="56" y="0"/>
                  </a:lnTo>
                  <a:lnTo>
                    <a:pt x="56" y="13"/>
                  </a:lnTo>
                  <a:lnTo>
                    <a:pt x="14" y="13"/>
                  </a:lnTo>
                  <a:lnTo>
                    <a:pt x="14" y="31"/>
                  </a:lnTo>
                  <a:lnTo>
                    <a:pt x="52" y="31"/>
                  </a:lnTo>
                  <a:lnTo>
                    <a:pt x="52" y="44"/>
                  </a:lnTo>
                  <a:lnTo>
                    <a:pt x="14" y="44"/>
                  </a:lnTo>
                  <a:lnTo>
                    <a:pt x="14" y="64"/>
                  </a:lnTo>
                  <a:lnTo>
                    <a:pt x="56" y="64"/>
                  </a:lnTo>
                  <a:lnTo>
                    <a:pt x="56" y="76"/>
                  </a:lnTo>
                  <a:lnTo>
                    <a:pt x="0"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66" name="Freeform 254">
              <a:extLst>
                <a:ext uri="{FF2B5EF4-FFF2-40B4-BE49-F238E27FC236}">
                  <a16:creationId xmlns:a16="http://schemas.microsoft.com/office/drawing/2014/main" id="{3BB7F0C5-E3CD-478B-9A6A-B0E443F6CB75}"/>
                </a:ext>
              </a:extLst>
            </p:cNvPr>
            <p:cNvSpPr>
              <a:spLocks/>
            </p:cNvSpPr>
            <p:nvPr/>
          </p:nvSpPr>
          <p:spPr bwMode="auto">
            <a:xfrm>
              <a:off x="4269" y="2729"/>
              <a:ext cx="31" cy="39"/>
            </a:xfrm>
            <a:custGeom>
              <a:avLst/>
              <a:gdLst>
                <a:gd name="T0" fmla="*/ 16 w 62"/>
                <a:gd name="T1" fmla="*/ 55 h 78"/>
                <a:gd name="T2" fmla="*/ 20 w 62"/>
                <a:gd name="T3" fmla="*/ 60 h 78"/>
                <a:gd name="T4" fmla="*/ 24 w 62"/>
                <a:gd name="T5" fmla="*/ 64 h 78"/>
                <a:gd name="T6" fmla="*/ 29 w 62"/>
                <a:gd name="T7" fmla="*/ 65 h 78"/>
                <a:gd name="T8" fmla="*/ 36 w 62"/>
                <a:gd name="T9" fmla="*/ 65 h 78"/>
                <a:gd name="T10" fmla="*/ 42 w 62"/>
                <a:gd name="T11" fmla="*/ 64 h 78"/>
                <a:gd name="T12" fmla="*/ 45 w 62"/>
                <a:gd name="T13" fmla="*/ 60 h 78"/>
                <a:gd name="T14" fmla="*/ 47 w 62"/>
                <a:gd name="T15" fmla="*/ 56 h 78"/>
                <a:gd name="T16" fmla="*/ 47 w 62"/>
                <a:gd name="T17" fmla="*/ 53 h 78"/>
                <a:gd name="T18" fmla="*/ 45 w 62"/>
                <a:gd name="T19" fmla="*/ 51 h 78"/>
                <a:gd name="T20" fmla="*/ 45 w 62"/>
                <a:gd name="T21" fmla="*/ 49 h 78"/>
                <a:gd name="T22" fmla="*/ 42 w 62"/>
                <a:gd name="T23" fmla="*/ 47 h 78"/>
                <a:gd name="T24" fmla="*/ 38 w 62"/>
                <a:gd name="T25" fmla="*/ 45 h 78"/>
                <a:gd name="T26" fmla="*/ 33 w 62"/>
                <a:gd name="T27" fmla="*/ 44 h 78"/>
                <a:gd name="T28" fmla="*/ 22 w 62"/>
                <a:gd name="T29" fmla="*/ 42 h 78"/>
                <a:gd name="T30" fmla="*/ 13 w 62"/>
                <a:gd name="T31" fmla="*/ 38 h 78"/>
                <a:gd name="T32" fmla="*/ 7 w 62"/>
                <a:gd name="T33" fmla="*/ 33 h 78"/>
                <a:gd name="T34" fmla="*/ 4 w 62"/>
                <a:gd name="T35" fmla="*/ 26 h 78"/>
                <a:gd name="T36" fmla="*/ 4 w 62"/>
                <a:gd name="T37" fmla="*/ 18 h 78"/>
                <a:gd name="T38" fmla="*/ 5 w 62"/>
                <a:gd name="T39" fmla="*/ 13 h 78"/>
                <a:gd name="T40" fmla="*/ 9 w 62"/>
                <a:gd name="T41" fmla="*/ 7 h 78"/>
                <a:gd name="T42" fmla="*/ 13 w 62"/>
                <a:gd name="T43" fmla="*/ 4 h 78"/>
                <a:gd name="T44" fmla="*/ 20 w 62"/>
                <a:gd name="T45" fmla="*/ 0 h 78"/>
                <a:gd name="T46" fmla="*/ 27 w 62"/>
                <a:gd name="T47" fmla="*/ 0 h 78"/>
                <a:gd name="T48" fmla="*/ 38 w 62"/>
                <a:gd name="T49" fmla="*/ 0 h 78"/>
                <a:gd name="T50" fmla="*/ 49 w 62"/>
                <a:gd name="T51" fmla="*/ 4 h 78"/>
                <a:gd name="T52" fmla="*/ 56 w 62"/>
                <a:gd name="T53" fmla="*/ 9 h 78"/>
                <a:gd name="T54" fmla="*/ 60 w 62"/>
                <a:gd name="T55" fmla="*/ 18 h 78"/>
                <a:gd name="T56" fmla="*/ 45 w 62"/>
                <a:gd name="T57" fmla="*/ 22 h 78"/>
                <a:gd name="T58" fmla="*/ 44 w 62"/>
                <a:gd name="T59" fmla="*/ 16 h 78"/>
                <a:gd name="T60" fmla="*/ 40 w 62"/>
                <a:gd name="T61" fmla="*/ 15 h 78"/>
                <a:gd name="T62" fmla="*/ 34 w 62"/>
                <a:gd name="T63" fmla="*/ 13 h 78"/>
                <a:gd name="T64" fmla="*/ 29 w 62"/>
                <a:gd name="T65" fmla="*/ 13 h 78"/>
                <a:gd name="T66" fmla="*/ 24 w 62"/>
                <a:gd name="T67" fmla="*/ 13 h 78"/>
                <a:gd name="T68" fmla="*/ 20 w 62"/>
                <a:gd name="T69" fmla="*/ 15 h 78"/>
                <a:gd name="T70" fmla="*/ 18 w 62"/>
                <a:gd name="T71" fmla="*/ 18 h 78"/>
                <a:gd name="T72" fmla="*/ 18 w 62"/>
                <a:gd name="T73" fmla="*/ 20 h 78"/>
                <a:gd name="T74" fmla="*/ 18 w 62"/>
                <a:gd name="T75" fmla="*/ 22 h 78"/>
                <a:gd name="T76" fmla="*/ 22 w 62"/>
                <a:gd name="T77" fmla="*/ 26 h 78"/>
                <a:gd name="T78" fmla="*/ 27 w 62"/>
                <a:gd name="T79" fmla="*/ 27 h 78"/>
                <a:gd name="T80" fmla="*/ 36 w 62"/>
                <a:gd name="T81" fmla="*/ 29 h 78"/>
                <a:gd name="T82" fmla="*/ 45 w 62"/>
                <a:gd name="T83" fmla="*/ 33 h 78"/>
                <a:gd name="T84" fmla="*/ 53 w 62"/>
                <a:gd name="T85" fmla="*/ 35 h 78"/>
                <a:gd name="T86" fmla="*/ 56 w 62"/>
                <a:gd name="T87" fmla="*/ 38 h 78"/>
                <a:gd name="T88" fmla="*/ 60 w 62"/>
                <a:gd name="T89" fmla="*/ 44 h 78"/>
                <a:gd name="T90" fmla="*/ 62 w 62"/>
                <a:gd name="T91" fmla="*/ 49 h 78"/>
                <a:gd name="T92" fmla="*/ 62 w 62"/>
                <a:gd name="T93" fmla="*/ 56 h 78"/>
                <a:gd name="T94" fmla="*/ 62 w 62"/>
                <a:gd name="T95" fmla="*/ 62 h 78"/>
                <a:gd name="T96" fmla="*/ 58 w 62"/>
                <a:gd name="T97" fmla="*/ 67 h 78"/>
                <a:gd name="T98" fmla="*/ 53 w 62"/>
                <a:gd name="T99" fmla="*/ 73 h 78"/>
                <a:gd name="T100" fmla="*/ 47 w 62"/>
                <a:gd name="T101" fmla="*/ 76 h 78"/>
                <a:gd name="T102" fmla="*/ 38 w 62"/>
                <a:gd name="T103" fmla="*/ 78 h 78"/>
                <a:gd name="T104" fmla="*/ 29 w 62"/>
                <a:gd name="T105" fmla="*/ 78 h 78"/>
                <a:gd name="T106" fmla="*/ 16 w 62"/>
                <a:gd name="T107" fmla="*/ 75 h 78"/>
                <a:gd name="T108" fmla="*/ 7 w 62"/>
                <a:gd name="T109" fmla="*/ 69 h 78"/>
                <a:gd name="T110" fmla="*/ 2 w 62"/>
                <a:gd name="T111" fmla="*/ 6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78">
                  <a:moveTo>
                    <a:pt x="0" y="53"/>
                  </a:moveTo>
                  <a:lnTo>
                    <a:pt x="16" y="51"/>
                  </a:lnTo>
                  <a:lnTo>
                    <a:pt x="16" y="53"/>
                  </a:lnTo>
                  <a:lnTo>
                    <a:pt x="16" y="55"/>
                  </a:lnTo>
                  <a:lnTo>
                    <a:pt x="16" y="56"/>
                  </a:lnTo>
                  <a:lnTo>
                    <a:pt x="18" y="56"/>
                  </a:lnTo>
                  <a:lnTo>
                    <a:pt x="18" y="58"/>
                  </a:lnTo>
                  <a:lnTo>
                    <a:pt x="20" y="60"/>
                  </a:lnTo>
                  <a:lnTo>
                    <a:pt x="20" y="60"/>
                  </a:lnTo>
                  <a:lnTo>
                    <a:pt x="22" y="62"/>
                  </a:lnTo>
                  <a:lnTo>
                    <a:pt x="22" y="62"/>
                  </a:lnTo>
                  <a:lnTo>
                    <a:pt x="24" y="64"/>
                  </a:lnTo>
                  <a:lnTo>
                    <a:pt x="25" y="64"/>
                  </a:lnTo>
                  <a:lnTo>
                    <a:pt x="25" y="64"/>
                  </a:lnTo>
                  <a:lnTo>
                    <a:pt x="27" y="64"/>
                  </a:lnTo>
                  <a:lnTo>
                    <a:pt x="29" y="65"/>
                  </a:lnTo>
                  <a:lnTo>
                    <a:pt x="31" y="65"/>
                  </a:lnTo>
                  <a:lnTo>
                    <a:pt x="33" y="65"/>
                  </a:lnTo>
                  <a:lnTo>
                    <a:pt x="34" y="65"/>
                  </a:lnTo>
                  <a:lnTo>
                    <a:pt x="36" y="65"/>
                  </a:lnTo>
                  <a:lnTo>
                    <a:pt x="36" y="65"/>
                  </a:lnTo>
                  <a:lnTo>
                    <a:pt x="38" y="64"/>
                  </a:lnTo>
                  <a:lnTo>
                    <a:pt x="40" y="64"/>
                  </a:lnTo>
                  <a:lnTo>
                    <a:pt x="42" y="64"/>
                  </a:lnTo>
                  <a:lnTo>
                    <a:pt x="42" y="62"/>
                  </a:lnTo>
                  <a:lnTo>
                    <a:pt x="44" y="62"/>
                  </a:lnTo>
                  <a:lnTo>
                    <a:pt x="44" y="62"/>
                  </a:lnTo>
                  <a:lnTo>
                    <a:pt x="45" y="60"/>
                  </a:lnTo>
                  <a:lnTo>
                    <a:pt x="45" y="60"/>
                  </a:lnTo>
                  <a:lnTo>
                    <a:pt x="45" y="58"/>
                  </a:lnTo>
                  <a:lnTo>
                    <a:pt x="47" y="58"/>
                  </a:lnTo>
                  <a:lnTo>
                    <a:pt x="47" y="56"/>
                  </a:lnTo>
                  <a:lnTo>
                    <a:pt x="47" y="56"/>
                  </a:lnTo>
                  <a:lnTo>
                    <a:pt x="47" y="55"/>
                  </a:lnTo>
                  <a:lnTo>
                    <a:pt x="47" y="55"/>
                  </a:lnTo>
                  <a:lnTo>
                    <a:pt x="47" y="53"/>
                  </a:lnTo>
                  <a:lnTo>
                    <a:pt x="47" y="53"/>
                  </a:lnTo>
                  <a:lnTo>
                    <a:pt x="47" y="53"/>
                  </a:lnTo>
                  <a:lnTo>
                    <a:pt x="47" y="51"/>
                  </a:lnTo>
                  <a:lnTo>
                    <a:pt x="45" y="51"/>
                  </a:lnTo>
                  <a:lnTo>
                    <a:pt x="45" y="51"/>
                  </a:lnTo>
                  <a:lnTo>
                    <a:pt x="45" y="49"/>
                  </a:lnTo>
                  <a:lnTo>
                    <a:pt x="45" y="49"/>
                  </a:lnTo>
                  <a:lnTo>
                    <a:pt x="45" y="49"/>
                  </a:lnTo>
                  <a:lnTo>
                    <a:pt x="44" y="49"/>
                  </a:lnTo>
                  <a:lnTo>
                    <a:pt x="44" y="47"/>
                  </a:lnTo>
                  <a:lnTo>
                    <a:pt x="42" y="47"/>
                  </a:lnTo>
                  <a:lnTo>
                    <a:pt x="42" y="47"/>
                  </a:lnTo>
                  <a:lnTo>
                    <a:pt x="42" y="47"/>
                  </a:lnTo>
                  <a:lnTo>
                    <a:pt x="40" y="47"/>
                  </a:lnTo>
                  <a:lnTo>
                    <a:pt x="40" y="47"/>
                  </a:lnTo>
                  <a:lnTo>
                    <a:pt x="38" y="45"/>
                  </a:lnTo>
                  <a:lnTo>
                    <a:pt x="36" y="45"/>
                  </a:lnTo>
                  <a:lnTo>
                    <a:pt x="36" y="45"/>
                  </a:lnTo>
                  <a:lnTo>
                    <a:pt x="34" y="45"/>
                  </a:lnTo>
                  <a:lnTo>
                    <a:pt x="33" y="44"/>
                  </a:lnTo>
                  <a:lnTo>
                    <a:pt x="31" y="44"/>
                  </a:lnTo>
                  <a:lnTo>
                    <a:pt x="27" y="44"/>
                  </a:lnTo>
                  <a:lnTo>
                    <a:pt x="25" y="42"/>
                  </a:lnTo>
                  <a:lnTo>
                    <a:pt x="22" y="42"/>
                  </a:lnTo>
                  <a:lnTo>
                    <a:pt x="20" y="40"/>
                  </a:lnTo>
                  <a:lnTo>
                    <a:pt x="16" y="40"/>
                  </a:lnTo>
                  <a:lnTo>
                    <a:pt x="14" y="38"/>
                  </a:lnTo>
                  <a:lnTo>
                    <a:pt x="13" y="38"/>
                  </a:lnTo>
                  <a:lnTo>
                    <a:pt x="11" y="36"/>
                  </a:lnTo>
                  <a:lnTo>
                    <a:pt x="11" y="36"/>
                  </a:lnTo>
                  <a:lnTo>
                    <a:pt x="9" y="35"/>
                  </a:lnTo>
                  <a:lnTo>
                    <a:pt x="7" y="33"/>
                  </a:lnTo>
                  <a:lnTo>
                    <a:pt x="5" y="31"/>
                  </a:lnTo>
                  <a:lnTo>
                    <a:pt x="5" y="29"/>
                  </a:lnTo>
                  <a:lnTo>
                    <a:pt x="4" y="27"/>
                  </a:lnTo>
                  <a:lnTo>
                    <a:pt x="4" y="26"/>
                  </a:lnTo>
                  <a:lnTo>
                    <a:pt x="4" y="24"/>
                  </a:lnTo>
                  <a:lnTo>
                    <a:pt x="4" y="20"/>
                  </a:lnTo>
                  <a:lnTo>
                    <a:pt x="4" y="18"/>
                  </a:lnTo>
                  <a:lnTo>
                    <a:pt x="4" y="18"/>
                  </a:lnTo>
                  <a:lnTo>
                    <a:pt x="4" y="16"/>
                  </a:lnTo>
                  <a:lnTo>
                    <a:pt x="4" y="15"/>
                  </a:lnTo>
                  <a:lnTo>
                    <a:pt x="5" y="13"/>
                  </a:lnTo>
                  <a:lnTo>
                    <a:pt x="5" y="13"/>
                  </a:lnTo>
                  <a:lnTo>
                    <a:pt x="5" y="11"/>
                  </a:lnTo>
                  <a:lnTo>
                    <a:pt x="7" y="9"/>
                  </a:lnTo>
                  <a:lnTo>
                    <a:pt x="7" y="9"/>
                  </a:lnTo>
                  <a:lnTo>
                    <a:pt x="9" y="7"/>
                  </a:lnTo>
                  <a:lnTo>
                    <a:pt x="9" y="6"/>
                  </a:lnTo>
                  <a:lnTo>
                    <a:pt x="11" y="6"/>
                  </a:lnTo>
                  <a:lnTo>
                    <a:pt x="13" y="4"/>
                  </a:lnTo>
                  <a:lnTo>
                    <a:pt x="13" y="4"/>
                  </a:lnTo>
                  <a:lnTo>
                    <a:pt x="14" y="2"/>
                  </a:lnTo>
                  <a:lnTo>
                    <a:pt x="16" y="2"/>
                  </a:lnTo>
                  <a:lnTo>
                    <a:pt x="18" y="2"/>
                  </a:lnTo>
                  <a:lnTo>
                    <a:pt x="20" y="0"/>
                  </a:lnTo>
                  <a:lnTo>
                    <a:pt x="22" y="0"/>
                  </a:lnTo>
                  <a:lnTo>
                    <a:pt x="24" y="0"/>
                  </a:lnTo>
                  <a:lnTo>
                    <a:pt x="25" y="0"/>
                  </a:lnTo>
                  <a:lnTo>
                    <a:pt x="27" y="0"/>
                  </a:lnTo>
                  <a:lnTo>
                    <a:pt x="29" y="0"/>
                  </a:lnTo>
                  <a:lnTo>
                    <a:pt x="31" y="0"/>
                  </a:lnTo>
                  <a:lnTo>
                    <a:pt x="34" y="0"/>
                  </a:lnTo>
                  <a:lnTo>
                    <a:pt x="38" y="0"/>
                  </a:lnTo>
                  <a:lnTo>
                    <a:pt x="40" y="0"/>
                  </a:lnTo>
                  <a:lnTo>
                    <a:pt x="44" y="0"/>
                  </a:lnTo>
                  <a:lnTo>
                    <a:pt x="45" y="2"/>
                  </a:lnTo>
                  <a:lnTo>
                    <a:pt x="49" y="4"/>
                  </a:lnTo>
                  <a:lnTo>
                    <a:pt x="51" y="4"/>
                  </a:lnTo>
                  <a:lnTo>
                    <a:pt x="53" y="6"/>
                  </a:lnTo>
                  <a:lnTo>
                    <a:pt x="54" y="7"/>
                  </a:lnTo>
                  <a:lnTo>
                    <a:pt x="56" y="9"/>
                  </a:lnTo>
                  <a:lnTo>
                    <a:pt x="56" y="11"/>
                  </a:lnTo>
                  <a:lnTo>
                    <a:pt x="58" y="13"/>
                  </a:lnTo>
                  <a:lnTo>
                    <a:pt x="58" y="15"/>
                  </a:lnTo>
                  <a:lnTo>
                    <a:pt x="60" y="18"/>
                  </a:lnTo>
                  <a:lnTo>
                    <a:pt x="60" y="20"/>
                  </a:lnTo>
                  <a:lnTo>
                    <a:pt x="60" y="22"/>
                  </a:lnTo>
                  <a:lnTo>
                    <a:pt x="45" y="24"/>
                  </a:lnTo>
                  <a:lnTo>
                    <a:pt x="45" y="22"/>
                  </a:lnTo>
                  <a:lnTo>
                    <a:pt x="44" y="20"/>
                  </a:lnTo>
                  <a:lnTo>
                    <a:pt x="44" y="20"/>
                  </a:lnTo>
                  <a:lnTo>
                    <a:pt x="44" y="18"/>
                  </a:lnTo>
                  <a:lnTo>
                    <a:pt x="44" y="16"/>
                  </a:lnTo>
                  <a:lnTo>
                    <a:pt x="42" y="16"/>
                  </a:lnTo>
                  <a:lnTo>
                    <a:pt x="42" y="15"/>
                  </a:lnTo>
                  <a:lnTo>
                    <a:pt x="40" y="15"/>
                  </a:lnTo>
                  <a:lnTo>
                    <a:pt x="40" y="15"/>
                  </a:lnTo>
                  <a:lnTo>
                    <a:pt x="38" y="13"/>
                  </a:lnTo>
                  <a:lnTo>
                    <a:pt x="38" y="13"/>
                  </a:lnTo>
                  <a:lnTo>
                    <a:pt x="36" y="13"/>
                  </a:lnTo>
                  <a:lnTo>
                    <a:pt x="34" y="13"/>
                  </a:lnTo>
                  <a:lnTo>
                    <a:pt x="34" y="13"/>
                  </a:lnTo>
                  <a:lnTo>
                    <a:pt x="33" y="13"/>
                  </a:lnTo>
                  <a:lnTo>
                    <a:pt x="31" y="13"/>
                  </a:lnTo>
                  <a:lnTo>
                    <a:pt x="29" y="13"/>
                  </a:lnTo>
                  <a:lnTo>
                    <a:pt x="27" y="13"/>
                  </a:lnTo>
                  <a:lnTo>
                    <a:pt x="27" y="13"/>
                  </a:lnTo>
                  <a:lnTo>
                    <a:pt x="25" y="13"/>
                  </a:lnTo>
                  <a:lnTo>
                    <a:pt x="24" y="13"/>
                  </a:lnTo>
                  <a:lnTo>
                    <a:pt x="22" y="13"/>
                  </a:lnTo>
                  <a:lnTo>
                    <a:pt x="22" y="15"/>
                  </a:lnTo>
                  <a:lnTo>
                    <a:pt x="20" y="15"/>
                  </a:lnTo>
                  <a:lnTo>
                    <a:pt x="20" y="15"/>
                  </a:lnTo>
                  <a:lnTo>
                    <a:pt x="20" y="16"/>
                  </a:lnTo>
                  <a:lnTo>
                    <a:pt x="18" y="16"/>
                  </a:lnTo>
                  <a:lnTo>
                    <a:pt x="18" y="16"/>
                  </a:lnTo>
                  <a:lnTo>
                    <a:pt x="18" y="18"/>
                  </a:lnTo>
                  <a:lnTo>
                    <a:pt x="18" y="18"/>
                  </a:lnTo>
                  <a:lnTo>
                    <a:pt x="18" y="18"/>
                  </a:lnTo>
                  <a:lnTo>
                    <a:pt x="18" y="20"/>
                  </a:lnTo>
                  <a:lnTo>
                    <a:pt x="18" y="20"/>
                  </a:lnTo>
                  <a:lnTo>
                    <a:pt x="18" y="20"/>
                  </a:lnTo>
                  <a:lnTo>
                    <a:pt x="18" y="22"/>
                  </a:lnTo>
                  <a:lnTo>
                    <a:pt x="18" y="22"/>
                  </a:lnTo>
                  <a:lnTo>
                    <a:pt x="18" y="22"/>
                  </a:lnTo>
                  <a:lnTo>
                    <a:pt x="20" y="24"/>
                  </a:lnTo>
                  <a:lnTo>
                    <a:pt x="20" y="24"/>
                  </a:lnTo>
                  <a:lnTo>
                    <a:pt x="20" y="24"/>
                  </a:lnTo>
                  <a:lnTo>
                    <a:pt x="22" y="26"/>
                  </a:lnTo>
                  <a:lnTo>
                    <a:pt x="22" y="26"/>
                  </a:lnTo>
                  <a:lnTo>
                    <a:pt x="24" y="26"/>
                  </a:lnTo>
                  <a:lnTo>
                    <a:pt x="25" y="27"/>
                  </a:lnTo>
                  <a:lnTo>
                    <a:pt x="27" y="27"/>
                  </a:lnTo>
                  <a:lnTo>
                    <a:pt x="29" y="27"/>
                  </a:lnTo>
                  <a:lnTo>
                    <a:pt x="31" y="29"/>
                  </a:lnTo>
                  <a:lnTo>
                    <a:pt x="34" y="29"/>
                  </a:lnTo>
                  <a:lnTo>
                    <a:pt x="36" y="29"/>
                  </a:lnTo>
                  <a:lnTo>
                    <a:pt x="40" y="31"/>
                  </a:lnTo>
                  <a:lnTo>
                    <a:pt x="42" y="31"/>
                  </a:lnTo>
                  <a:lnTo>
                    <a:pt x="44" y="33"/>
                  </a:lnTo>
                  <a:lnTo>
                    <a:pt x="45" y="33"/>
                  </a:lnTo>
                  <a:lnTo>
                    <a:pt x="47" y="33"/>
                  </a:lnTo>
                  <a:lnTo>
                    <a:pt x="49" y="35"/>
                  </a:lnTo>
                  <a:lnTo>
                    <a:pt x="51" y="35"/>
                  </a:lnTo>
                  <a:lnTo>
                    <a:pt x="53" y="35"/>
                  </a:lnTo>
                  <a:lnTo>
                    <a:pt x="53" y="36"/>
                  </a:lnTo>
                  <a:lnTo>
                    <a:pt x="54" y="36"/>
                  </a:lnTo>
                  <a:lnTo>
                    <a:pt x="56" y="38"/>
                  </a:lnTo>
                  <a:lnTo>
                    <a:pt x="56" y="38"/>
                  </a:lnTo>
                  <a:lnTo>
                    <a:pt x="58" y="40"/>
                  </a:lnTo>
                  <a:lnTo>
                    <a:pt x="58" y="42"/>
                  </a:lnTo>
                  <a:lnTo>
                    <a:pt x="60" y="42"/>
                  </a:lnTo>
                  <a:lnTo>
                    <a:pt x="60" y="44"/>
                  </a:lnTo>
                  <a:lnTo>
                    <a:pt x="60" y="45"/>
                  </a:lnTo>
                  <a:lnTo>
                    <a:pt x="62" y="47"/>
                  </a:lnTo>
                  <a:lnTo>
                    <a:pt x="62" y="47"/>
                  </a:lnTo>
                  <a:lnTo>
                    <a:pt x="62" y="49"/>
                  </a:lnTo>
                  <a:lnTo>
                    <a:pt x="62" y="51"/>
                  </a:lnTo>
                  <a:lnTo>
                    <a:pt x="62" y="53"/>
                  </a:lnTo>
                  <a:lnTo>
                    <a:pt x="62" y="55"/>
                  </a:lnTo>
                  <a:lnTo>
                    <a:pt x="62" y="56"/>
                  </a:lnTo>
                  <a:lnTo>
                    <a:pt x="62" y="58"/>
                  </a:lnTo>
                  <a:lnTo>
                    <a:pt x="62" y="60"/>
                  </a:lnTo>
                  <a:lnTo>
                    <a:pt x="62" y="60"/>
                  </a:lnTo>
                  <a:lnTo>
                    <a:pt x="62" y="62"/>
                  </a:lnTo>
                  <a:lnTo>
                    <a:pt x="60" y="64"/>
                  </a:lnTo>
                  <a:lnTo>
                    <a:pt x="60" y="65"/>
                  </a:lnTo>
                  <a:lnTo>
                    <a:pt x="58" y="67"/>
                  </a:lnTo>
                  <a:lnTo>
                    <a:pt x="58" y="67"/>
                  </a:lnTo>
                  <a:lnTo>
                    <a:pt x="56" y="69"/>
                  </a:lnTo>
                  <a:lnTo>
                    <a:pt x="56" y="71"/>
                  </a:lnTo>
                  <a:lnTo>
                    <a:pt x="54" y="71"/>
                  </a:lnTo>
                  <a:lnTo>
                    <a:pt x="53" y="73"/>
                  </a:lnTo>
                  <a:lnTo>
                    <a:pt x="51" y="73"/>
                  </a:lnTo>
                  <a:lnTo>
                    <a:pt x="51" y="75"/>
                  </a:lnTo>
                  <a:lnTo>
                    <a:pt x="49" y="75"/>
                  </a:lnTo>
                  <a:lnTo>
                    <a:pt x="47" y="76"/>
                  </a:lnTo>
                  <a:lnTo>
                    <a:pt x="45" y="76"/>
                  </a:lnTo>
                  <a:lnTo>
                    <a:pt x="44" y="76"/>
                  </a:lnTo>
                  <a:lnTo>
                    <a:pt x="42" y="76"/>
                  </a:lnTo>
                  <a:lnTo>
                    <a:pt x="38" y="78"/>
                  </a:lnTo>
                  <a:lnTo>
                    <a:pt x="36" y="78"/>
                  </a:lnTo>
                  <a:lnTo>
                    <a:pt x="34" y="78"/>
                  </a:lnTo>
                  <a:lnTo>
                    <a:pt x="33" y="78"/>
                  </a:lnTo>
                  <a:lnTo>
                    <a:pt x="29" y="78"/>
                  </a:lnTo>
                  <a:lnTo>
                    <a:pt x="25" y="78"/>
                  </a:lnTo>
                  <a:lnTo>
                    <a:pt x="22" y="76"/>
                  </a:lnTo>
                  <a:lnTo>
                    <a:pt x="20" y="76"/>
                  </a:lnTo>
                  <a:lnTo>
                    <a:pt x="16" y="75"/>
                  </a:lnTo>
                  <a:lnTo>
                    <a:pt x="14" y="75"/>
                  </a:lnTo>
                  <a:lnTo>
                    <a:pt x="13" y="73"/>
                  </a:lnTo>
                  <a:lnTo>
                    <a:pt x="9" y="71"/>
                  </a:lnTo>
                  <a:lnTo>
                    <a:pt x="7" y="69"/>
                  </a:lnTo>
                  <a:lnTo>
                    <a:pt x="7" y="67"/>
                  </a:lnTo>
                  <a:lnTo>
                    <a:pt x="5" y="65"/>
                  </a:lnTo>
                  <a:lnTo>
                    <a:pt x="4" y="64"/>
                  </a:lnTo>
                  <a:lnTo>
                    <a:pt x="2" y="60"/>
                  </a:lnTo>
                  <a:lnTo>
                    <a:pt x="2" y="58"/>
                  </a:lnTo>
                  <a:lnTo>
                    <a:pt x="2" y="55"/>
                  </a:lnTo>
                  <a:lnTo>
                    <a:pt x="0"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67" name="Freeform 255">
              <a:extLst>
                <a:ext uri="{FF2B5EF4-FFF2-40B4-BE49-F238E27FC236}">
                  <a16:creationId xmlns:a16="http://schemas.microsoft.com/office/drawing/2014/main" id="{D92B045A-5C58-40B7-AB94-6FA73C5C5243}"/>
                </a:ext>
              </a:extLst>
            </p:cNvPr>
            <p:cNvSpPr>
              <a:spLocks/>
            </p:cNvSpPr>
            <p:nvPr/>
          </p:nvSpPr>
          <p:spPr bwMode="auto">
            <a:xfrm>
              <a:off x="4307" y="2729"/>
              <a:ext cx="29" cy="38"/>
            </a:xfrm>
            <a:custGeom>
              <a:avLst/>
              <a:gdLst>
                <a:gd name="T0" fmla="*/ 0 w 58"/>
                <a:gd name="T1" fmla="*/ 76 h 76"/>
                <a:gd name="T2" fmla="*/ 0 w 58"/>
                <a:gd name="T3" fmla="*/ 0 h 76"/>
                <a:gd name="T4" fmla="*/ 57 w 58"/>
                <a:gd name="T5" fmla="*/ 0 h 76"/>
                <a:gd name="T6" fmla="*/ 57 w 58"/>
                <a:gd name="T7" fmla="*/ 13 h 76"/>
                <a:gd name="T8" fmla="*/ 17 w 58"/>
                <a:gd name="T9" fmla="*/ 13 h 76"/>
                <a:gd name="T10" fmla="*/ 17 w 58"/>
                <a:gd name="T11" fmla="*/ 31 h 76"/>
                <a:gd name="T12" fmla="*/ 55 w 58"/>
                <a:gd name="T13" fmla="*/ 31 h 76"/>
                <a:gd name="T14" fmla="*/ 55 w 58"/>
                <a:gd name="T15" fmla="*/ 44 h 76"/>
                <a:gd name="T16" fmla="*/ 17 w 58"/>
                <a:gd name="T17" fmla="*/ 44 h 76"/>
                <a:gd name="T18" fmla="*/ 17 w 58"/>
                <a:gd name="T19" fmla="*/ 64 h 76"/>
                <a:gd name="T20" fmla="*/ 58 w 58"/>
                <a:gd name="T21" fmla="*/ 64 h 76"/>
                <a:gd name="T22" fmla="*/ 58 w 58"/>
                <a:gd name="T23" fmla="*/ 76 h 76"/>
                <a:gd name="T24" fmla="*/ 0 w 58"/>
                <a:gd name="T25"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76">
                  <a:moveTo>
                    <a:pt x="0" y="76"/>
                  </a:moveTo>
                  <a:lnTo>
                    <a:pt x="0" y="0"/>
                  </a:lnTo>
                  <a:lnTo>
                    <a:pt x="57" y="0"/>
                  </a:lnTo>
                  <a:lnTo>
                    <a:pt x="57" y="13"/>
                  </a:lnTo>
                  <a:lnTo>
                    <a:pt x="17" y="13"/>
                  </a:lnTo>
                  <a:lnTo>
                    <a:pt x="17" y="31"/>
                  </a:lnTo>
                  <a:lnTo>
                    <a:pt x="55" y="31"/>
                  </a:lnTo>
                  <a:lnTo>
                    <a:pt x="55" y="44"/>
                  </a:lnTo>
                  <a:lnTo>
                    <a:pt x="17" y="44"/>
                  </a:lnTo>
                  <a:lnTo>
                    <a:pt x="17" y="64"/>
                  </a:lnTo>
                  <a:lnTo>
                    <a:pt x="58" y="64"/>
                  </a:lnTo>
                  <a:lnTo>
                    <a:pt x="58" y="76"/>
                  </a:lnTo>
                  <a:lnTo>
                    <a:pt x="0"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68" name="Freeform 256">
              <a:extLst>
                <a:ext uri="{FF2B5EF4-FFF2-40B4-BE49-F238E27FC236}">
                  <a16:creationId xmlns:a16="http://schemas.microsoft.com/office/drawing/2014/main" id="{2A1FE6B2-E6ED-4272-A341-B90A8B56162E}"/>
                </a:ext>
              </a:extLst>
            </p:cNvPr>
            <p:cNvSpPr>
              <a:spLocks noEditPoints="1"/>
            </p:cNvSpPr>
            <p:nvPr/>
          </p:nvSpPr>
          <p:spPr bwMode="auto">
            <a:xfrm>
              <a:off x="4342" y="2729"/>
              <a:ext cx="35" cy="38"/>
            </a:xfrm>
            <a:custGeom>
              <a:avLst/>
              <a:gdLst>
                <a:gd name="T0" fmla="*/ 33 w 69"/>
                <a:gd name="T1" fmla="*/ 0 h 76"/>
                <a:gd name="T2" fmla="*/ 42 w 69"/>
                <a:gd name="T3" fmla="*/ 2 h 76"/>
                <a:gd name="T4" fmla="*/ 47 w 69"/>
                <a:gd name="T5" fmla="*/ 2 h 76"/>
                <a:gd name="T6" fmla="*/ 53 w 69"/>
                <a:gd name="T7" fmla="*/ 4 h 76"/>
                <a:gd name="T8" fmla="*/ 56 w 69"/>
                <a:gd name="T9" fmla="*/ 6 h 76"/>
                <a:gd name="T10" fmla="*/ 58 w 69"/>
                <a:gd name="T11" fmla="*/ 9 h 76"/>
                <a:gd name="T12" fmla="*/ 62 w 69"/>
                <a:gd name="T13" fmla="*/ 13 h 76"/>
                <a:gd name="T14" fmla="*/ 62 w 69"/>
                <a:gd name="T15" fmla="*/ 16 h 76"/>
                <a:gd name="T16" fmla="*/ 64 w 69"/>
                <a:gd name="T17" fmla="*/ 22 h 76"/>
                <a:gd name="T18" fmla="*/ 62 w 69"/>
                <a:gd name="T19" fmla="*/ 27 h 76"/>
                <a:gd name="T20" fmla="*/ 60 w 69"/>
                <a:gd name="T21" fmla="*/ 33 h 76"/>
                <a:gd name="T22" fmla="*/ 56 w 69"/>
                <a:gd name="T23" fmla="*/ 38 h 76"/>
                <a:gd name="T24" fmla="*/ 51 w 69"/>
                <a:gd name="T25" fmla="*/ 40 h 76"/>
                <a:gd name="T26" fmla="*/ 46 w 69"/>
                <a:gd name="T27" fmla="*/ 42 h 76"/>
                <a:gd name="T28" fmla="*/ 46 w 69"/>
                <a:gd name="T29" fmla="*/ 45 h 76"/>
                <a:gd name="T30" fmla="*/ 49 w 69"/>
                <a:gd name="T31" fmla="*/ 47 h 76"/>
                <a:gd name="T32" fmla="*/ 51 w 69"/>
                <a:gd name="T33" fmla="*/ 49 h 76"/>
                <a:gd name="T34" fmla="*/ 55 w 69"/>
                <a:gd name="T35" fmla="*/ 53 h 76"/>
                <a:gd name="T36" fmla="*/ 56 w 69"/>
                <a:gd name="T37" fmla="*/ 58 h 76"/>
                <a:gd name="T38" fmla="*/ 69 w 69"/>
                <a:gd name="T39" fmla="*/ 76 h 76"/>
                <a:gd name="T40" fmla="*/ 38 w 69"/>
                <a:gd name="T41" fmla="*/ 58 h 76"/>
                <a:gd name="T42" fmla="*/ 35 w 69"/>
                <a:gd name="T43" fmla="*/ 53 h 76"/>
                <a:gd name="T44" fmla="*/ 33 w 69"/>
                <a:gd name="T45" fmla="*/ 49 h 76"/>
                <a:gd name="T46" fmla="*/ 31 w 69"/>
                <a:gd name="T47" fmla="*/ 47 h 76"/>
                <a:gd name="T48" fmla="*/ 29 w 69"/>
                <a:gd name="T49" fmla="*/ 47 h 76"/>
                <a:gd name="T50" fmla="*/ 27 w 69"/>
                <a:gd name="T51" fmla="*/ 45 h 76"/>
                <a:gd name="T52" fmla="*/ 26 w 69"/>
                <a:gd name="T53" fmla="*/ 45 h 76"/>
                <a:gd name="T54" fmla="*/ 22 w 69"/>
                <a:gd name="T55" fmla="*/ 45 h 76"/>
                <a:gd name="T56" fmla="*/ 16 w 69"/>
                <a:gd name="T57" fmla="*/ 45 h 76"/>
                <a:gd name="T58" fmla="*/ 16 w 69"/>
                <a:gd name="T59" fmla="*/ 33 h 76"/>
                <a:gd name="T60" fmla="*/ 33 w 69"/>
                <a:gd name="T61" fmla="*/ 33 h 76"/>
                <a:gd name="T62" fmla="*/ 38 w 69"/>
                <a:gd name="T63" fmla="*/ 33 h 76"/>
                <a:gd name="T64" fmla="*/ 42 w 69"/>
                <a:gd name="T65" fmla="*/ 33 h 76"/>
                <a:gd name="T66" fmla="*/ 44 w 69"/>
                <a:gd name="T67" fmla="*/ 31 h 76"/>
                <a:gd name="T68" fmla="*/ 46 w 69"/>
                <a:gd name="T69" fmla="*/ 29 h 76"/>
                <a:gd name="T70" fmla="*/ 46 w 69"/>
                <a:gd name="T71" fmla="*/ 27 h 76"/>
                <a:gd name="T72" fmla="*/ 47 w 69"/>
                <a:gd name="T73" fmla="*/ 26 h 76"/>
                <a:gd name="T74" fmla="*/ 47 w 69"/>
                <a:gd name="T75" fmla="*/ 24 h 76"/>
                <a:gd name="T76" fmla="*/ 47 w 69"/>
                <a:gd name="T77" fmla="*/ 22 h 76"/>
                <a:gd name="T78" fmla="*/ 46 w 69"/>
                <a:gd name="T79" fmla="*/ 18 h 76"/>
                <a:gd name="T80" fmla="*/ 46 w 69"/>
                <a:gd name="T81" fmla="*/ 16 h 76"/>
                <a:gd name="T82" fmla="*/ 44 w 69"/>
                <a:gd name="T83" fmla="*/ 15 h 76"/>
                <a:gd name="T84" fmla="*/ 42 w 69"/>
                <a:gd name="T85" fmla="*/ 15 h 76"/>
                <a:gd name="T86" fmla="*/ 38 w 69"/>
                <a:gd name="T87" fmla="*/ 15 h 76"/>
                <a:gd name="T88" fmla="*/ 36 w 69"/>
                <a:gd name="T89" fmla="*/ 13 h 76"/>
                <a:gd name="T90" fmla="*/ 31 w 69"/>
                <a:gd name="T91" fmla="*/ 13 h 76"/>
                <a:gd name="T92" fmla="*/ 16 w 69"/>
                <a:gd name="T93"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9" h="76">
                  <a:moveTo>
                    <a:pt x="0" y="76"/>
                  </a:moveTo>
                  <a:lnTo>
                    <a:pt x="0" y="0"/>
                  </a:lnTo>
                  <a:lnTo>
                    <a:pt x="33" y="0"/>
                  </a:lnTo>
                  <a:lnTo>
                    <a:pt x="36" y="0"/>
                  </a:lnTo>
                  <a:lnTo>
                    <a:pt x="38" y="0"/>
                  </a:lnTo>
                  <a:lnTo>
                    <a:pt x="42" y="2"/>
                  </a:lnTo>
                  <a:lnTo>
                    <a:pt x="44" y="2"/>
                  </a:lnTo>
                  <a:lnTo>
                    <a:pt x="46" y="2"/>
                  </a:lnTo>
                  <a:lnTo>
                    <a:pt x="47" y="2"/>
                  </a:lnTo>
                  <a:lnTo>
                    <a:pt x="49" y="2"/>
                  </a:lnTo>
                  <a:lnTo>
                    <a:pt x="51" y="2"/>
                  </a:lnTo>
                  <a:lnTo>
                    <a:pt x="53" y="4"/>
                  </a:lnTo>
                  <a:lnTo>
                    <a:pt x="53" y="4"/>
                  </a:lnTo>
                  <a:lnTo>
                    <a:pt x="55" y="6"/>
                  </a:lnTo>
                  <a:lnTo>
                    <a:pt x="56" y="6"/>
                  </a:lnTo>
                  <a:lnTo>
                    <a:pt x="56" y="7"/>
                  </a:lnTo>
                  <a:lnTo>
                    <a:pt x="58" y="7"/>
                  </a:lnTo>
                  <a:lnTo>
                    <a:pt x="58" y="9"/>
                  </a:lnTo>
                  <a:lnTo>
                    <a:pt x="60" y="9"/>
                  </a:lnTo>
                  <a:lnTo>
                    <a:pt x="60" y="11"/>
                  </a:lnTo>
                  <a:lnTo>
                    <a:pt x="62" y="13"/>
                  </a:lnTo>
                  <a:lnTo>
                    <a:pt x="62" y="15"/>
                  </a:lnTo>
                  <a:lnTo>
                    <a:pt x="62" y="16"/>
                  </a:lnTo>
                  <a:lnTo>
                    <a:pt x="62" y="16"/>
                  </a:lnTo>
                  <a:lnTo>
                    <a:pt x="62" y="18"/>
                  </a:lnTo>
                  <a:lnTo>
                    <a:pt x="64" y="20"/>
                  </a:lnTo>
                  <a:lnTo>
                    <a:pt x="64" y="22"/>
                  </a:lnTo>
                  <a:lnTo>
                    <a:pt x="64" y="24"/>
                  </a:lnTo>
                  <a:lnTo>
                    <a:pt x="62" y="26"/>
                  </a:lnTo>
                  <a:lnTo>
                    <a:pt x="62" y="27"/>
                  </a:lnTo>
                  <a:lnTo>
                    <a:pt x="62" y="29"/>
                  </a:lnTo>
                  <a:lnTo>
                    <a:pt x="60" y="31"/>
                  </a:lnTo>
                  <a:lnTo>
                    <a:pt x="60" y="33"/>
                  </a:lnTo>
                  <a:lnTo>
                    <a:pt x="58" y="35"/>
                  </a:lnTo>
                  <a:lnTo>
                    <a:pt x="58" y="36"/>
                  </a:lnTo>
                  <a:lnTo>
                    <a:pt x="56" y="38"/>
                  </a:lnTo>
                  <a:lnTo>
                    <a:pt x="55" y="38"/>
                  </a:lnTo>
                  <a:lnTo>
                    <a:pt x="53" y="40"/>
                  </a:lnTo>
                  <a:lnTo>
                    <a:pt x="51" y="40"/>
                  </a:lnTo>
                  <a:lnTo>
                    <a:pt x="49" y="42"/>
                  </a:lnTo>
                  <a:lnTo>
                    <a:pt x="47" y="42"/>
                  </a:lnTo>
                  <a:lnTo>
                    <a:pt x="46" y="42"/>
                  </a:lnTo>
                  <a:lnTo>
                    <a:pt x="44" y="44"/>
                  </a:lnTo>
                  <a:lnTo>
                    <a:pt x="44" y="44"/>
                  </a:lnTo>
                  <a:lnTo>
                    <a:pt x="46" y="45"/>
                  </a:lnTo>
                  <a:lnTo>
                    <a:pt x="46" y="45"/>
                  </a:lnTo>
                  <a:lnTo>
                    <a:pt x="47" y="45"/>
                  </a:lnTo>
                  <a:lnTo>
                    <a:pt x="49" y="47"/>
                  </a:lnTo>
                  <a:lnTo>
                    <a:pt x="49" y="47"/>
                  </a:lnTo>
                  <a:lnTo>
                    <a:pt x="51" y="49"/>
                  </a:lnTo>
                  <a:lnTo>
                    <a:pt x="51" y="49"/>
                  </a:lnTo>
                  <a:lnTo>
                    <a:pt x="53" y="51"/>
                  </a:lnTo>
                  <a:lnTo>
                    <a:pt x="53" y="51"/>
                  </a:lnTo>
                  <a:lnTo>
                    <a:pt x="55" y="53"/>
                  </a:lnTo>
                  <a:lnTo>
                    <a:pt x="55" y="55"/>
                  </a:lnTo>
                  <a:lnTo>
                    <a:pt x="56" y="56"/>
                  </a:lnTo>
                  <a:lnTo>
                    <a:pt x="56" y="58"/>
                  </a:lnTo>
                  <a:lnTo>
                    <a:pt x="58" y="60"/>
                  </a:lnTo>
                  <a:lnTo>
                    <a:pt x="60" y="62"/>
                  </a:lnTo>
                  <a:lnTo>
                    <a:pt x="69" y="76"/>
                  </a:lnTo>
                  <a:lnTo>
                    <a:pt x="51" y="76"/>
                  </a:lnTo>
                  <a:lnTo>
                    <a:pt x="40" y="60"/>
                  </a:lnTo>
                  <a:lnTo>
                    <a:pt x="38" y="58"/>
                  </a:lnTo>
                  <a:lnTo>
                    <a:pt x="36" y="56"/>
                  </a:lnTo>
                  <a:lnTo>
                    <a:pt x="36" y="55"/>
                  </a:lnTo>
                  <a:lnTo>
                    <a:pt x="35" y="53"/>
                  </a:lnTo>
                  <a:lnTo>
                    <a:pt x="35" y="51"/>
                  </a:lnTo>
                  <a:lnTo>
                    <a:pt x="33" y="51"/>
                  </a:lnTo>
                  <a:lnTo>
                    <a:pt x="33" y="49"/>
                  </a:lnTo>
                  <a:lnTo>
                    <a:pt x="31" y="49"/>
                  </a:lnTo>
                  <a:lnTo>
                    <a:pt x="31" y="49"/>
                  </a:lnTo>
                  <a:lnTo>
                    <a:pt x="31" y="47"/>
                  </a:lnTo>
                  <a:lnTo>
                    <a:pt x="29" y="47"/>
                  </a:lnTo>
                  <a:lnTo>
                    <a:pt x="29" y="47"/>
                  </a:lnTo>
                  <a:lnTo>
                    <a:pt x="29" y="47"/>
                  </a:lnTo>
                  <a:lnTo>
                    <a:pt x="27" y="45"/>
                  </a:lnTo>
                  <a:lnTo>
                    <a:pt x="27" y="45"/>
                  </a:lnTo>
                  <a:lnTo>
                    <a:pt x="27" y="45"/>
                  </a:lnTo>
                  <a:lnTo>
                    <a:pt x="26" y="45"/>
                  </a:lnTo>
                  <a:lnTo>
                    <a:pt x="26" y="45"/>
                  </a:lnTo>
                  <a:lnTo>
                    <a:pt x="26" y="45"/>
                  </a:lnTo>
                  <a:lnTo>
                    <a:pt x="24" y="45"/>
                  </a:lnTo>
                  <a:lnTo>
                    <a:pt x="24" y="45"/>
                  </a:lnTo>
                  <a:lnTo>
                    <a:pt x="22" y="45"/>
                  </a:lnTo>
                  <a:lnTo>
                    <a:pt x="20" y="45"/>
                  </a:lnTo>
                  <a:lnTo>
                    <a:pt x="20" y="45"/>
                  </a:lnTo>
                  <a:lnTo>
                    <a:pt x="16" y="45"/>
                  </a:lnTo>
                  <a:lnTo>
                    <a:pt x="16" y="76"/>
                  </a:lnTo>
                  <a:lnTo>
                    <a:pt x="0" y="76"/>
                  </a:lnTo>
                  <a:close/>
                  <a:moveTo>
                    <a:pt x="16" y="33"/>
                  </a:moveTo>
                  <a:lnTo>
                    <a:pt x="27" y="33"/>
                  </a:lnTo>
                  <a:lnTo>
                    <a:pt x="31" y="33"/>
                  </a:lnTo>
                  <a:lnTo>
                    <a:pt x="33" y="33"/>
                  </a:lnTo>
                  <a:lnTo>
                    <a:pt x="35" y="33"/>
                  </a:lnTo>
                  <a:lnTo>
                    <a:pt x="36" y="33"/>
                  </a:lnTo>
                  <a:lnTo>
                    <a:pt x="38" y="33"/>
                  </a:lnTo>
                  <a:lnTo>
                    <a:pt x="40" y="33"/>
                  </a:lnTo>
                  <a:lnTo>
                    <a:pt x="40" y="33"/>
                  </a:lnTo>
                  <a:lnTo>
                    <a:pt x="42" y="33"/>
                  </a:lnTo>
                  <a:lnTo>
                    <a:pt x="42" y="31"/>
                  </a:lnTo>
                  <a:lnTo>
                    <a:pt x="42" y="31"/>
                  </a:lnTo>
                  <a:lnTo>
                    <a:pt x="44" y="31"/>
                  </a:lnTo>
                  <a:lnTo>
                    <a:pt x="44" y="31"/>
                  </a:lnTo>
                  <a:lnTo>
                    <a:pt x="44" y="31"/>
                  </a:lnTo>
                  <a:lnTo>
                    <a:pt x="46" y="29"/>
                  </a:lnTo>
                  <a:lnTo>
                    <a:pt x="46" y="29"/>
                  </a:lnTo>
                  <a:lnTo>
                    <a:pt x="46" y="29"/>
                  </a:lnTo>
                  <a:lnTo>
                    <a:pt x="46" y="27"/>
                  </a:lnTo>
                  <a:lnTo>
                    <a:pt x="46" y="27"/>
                  </a:lnTo>
                  <a:lnTo>
                    <a:pt x="47" y="27"/>
                  </a:lnTo>
                  <a:lnTo>
                    <a:pt x="47" y="26"/>
                  </a:lnTo>
                  <a:lnTo>
                    <a:pt x="47" y="26"/>
                  </a:lnTo>
                  <a:lnTo>
                    <a:pt x="47" y="26"/>
                  </a:lnTo>
                  <a:lnTo>
                    <a:pt x="47" y="24"/>
                  </a:lnTo>
                  <a:lnTo>
                    <a:pt x="47" y="24"/>
                  </a:lnTo>
                  <a:lnTo>
                    <a:pt x="47" y="22"/>
                  </a:lnTo>
                  <a:lnTo>
                    <a:pt x="47" y="22"/>
                  </a:lnTo>
                  <a:lnTo>
                    <a:pt x="47" y="20"/>
                  </a:lnTo>
                  <a:lnTo>
                    <a:pt x="47" y="20"/>
                  </a:lnTo>
                  <a:lnTo>
                    <a:pt x="46" y="18"/>
                  </a:lnTo>
                  <a:lnTo>
                    <a:pt x="46" y="18"/>
                  </a:lnTo>
                  <a:lnTo>
                    <a:pt x="46" y="18"/>
                  </a:lnTo>
                  <a:lnTo>
                    <a:pt x="46" y="16"/>
                  </a:lnTo>
                  <a:lnTo>
                    <a:pt x="44" y="16"/>
                  </a:lnTo>
                  <a:lnTo>
                    <a:pt x="44" y="16"/>
                  </a:lnTo>
                  <a:lnTo>
                    <a:pt x="44" y="15"/>
                  </a:lnTo>
                  <a:lnTo>
                    <a:pt x="42" y="15"/>
                  </a:lnTo>
                  <a:lnTo>
                    <a:pt x="42" y="15"/>
                  </a:lnTo>
                  <a:lnTo>
                    <a:pt x="42" y="15"/>
                  </a:lnTo>
                  <a:lnTo>
                    <a:pt x="40" y="15"/>
                  </a:lnTo>
                  <a:lnTo>
                    <a:pt x="40" y="15"/>
                  </a:lnTo>
                  <a:lnTo>
                    <a:pt x="38" y="15"/>
                  </a:lnTo>
                  <a:lnTo>
                    <a:pt x="38" y="13"/>
                  </a:lnTo>
                  <a:lnTo>
                    <a:pt x="36" y="13"/>
                  </a:lnTo>
                  <a:lnTo>
                    <a:pt x="36" y="13"/>
                  </a:lnTo>
                  <a:lnTo>
                    <a:pt x="35" y="13"/>
                  </a:lnTo>
                  <a:lnTo>
                    <a:pt x="33" y="13"/>
                  </a:lnTo>
                  <a:lnTo>
                    <a:pt x="31" y="13"/>
                  </a:lnTo>
                  <a:lnTo>
                    <a:pt x="27" y="13"/>
                  </a:lnTo>
                  <a:lnTo>
                    <a:pt x="16" y="13"/>
                  </a:lnTo>
                  <a:lnTo>
                    <a:pt x="16"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69" name="Freeform 257">
              <a:extLst>
                <a:ext uri="{FF2B5EF4-FFF2-40B4-BE49-F238E27FC236}">
                  <a16:creationId xmlns:a16="http://schemas.microsoft.com/office/drawing/2014/main" id="{B7925DCA-4206-46A0-81D5-518986CFB062}"/>
                </a:ext>
              </a:extLst>
            </p:cNvPr>
            <p:cNvSpPr>
              <a:spLocks/>
            </p:cNvSpPr>
            <p:nvPr/>
          </p:nvSpPr>
          <p:spPr bwMode="auto">
            <a:xfrm>
              <a:off x="4376" y="2729"/>
              <a:ext cx="35" cy="38"/>
            </a:xfrm>
            <a:custGeom>
              <a:avLst/>
              <a:gdLst>
                <a:gd name="T0" fmla="*/ 28 w 71"/>
                <a:gd name="T1" fmla="*/ 76 h 76"/>
                <a:gd name="T2" fmla="*/ 0 w 71"/>
                <a:gd name="T3" fmla="*/ 0 h 76"/>
                <a:gd name="T4" fmla="*/ 17 w 71"/>
                <a:gd name="T5" fmla="*/ 0 h 76"/>
                <a:gd name="T6" fmla="*/ 37 w 71"/>
                <a:gd name="T7" fmla="*/ 56 h 76"/>
                <a:gd name="T8" fmla="*/ 55 w 71"/>
                <a:gd name="T9" fmla="*/ 0 h 76"/>
                <a:gd name="T10" fmla="*/ 71 w 71"/>
                <a:gd name="T11" fmla="*/ 0 h 76"/>
                <a:gd name="T12" fmla="*/ 44 w 71"/>
                <a:gd name="T13" fmla="*/ 76 h 76"/>
                <a:gd name="T14" fmla="*/ 28 w 71"/>
                <a:gd name="T15" fmla="*/ 76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76">
                  <a:moveTo>
                    <a:pt x="28" y="76"/>
                  </a:moveTo>
                  <a:lnTo>
                    <a:pt x="0" y="0"/>
                  </a:lnTo>
                  <a:lnTo>
                    <a:pt x="17" y="0"/>
                  </a:lnTo>
                  <a:lnTo>
                    <a:pt x="37" y="56"/>
                  </a:lnTo>
                  <a:lnTo>
                    <a:pt x="55" y="0"/>
                  </a:lnTo>
                  <a:lnTo>
                    <a:pt x="71" y="0"/>
                  </a:lnTo>
                  <a:lnTo>
                    <a:pt x="44" y="76"/>
                  </a:lnTo>
                  <a:lnTo>
                    <a:pt x="28"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70" name="Freeform 258">
              <a:extLst>
                <a:ext uri="{FF2B5EF4-FFF2-40B4-BE49-F238E27FC236}">
                  <a16:creationId xmlns:a16="http://schemas.microsoft.com/office/drawing/2014/main" id="{BE8DAD8E-63DE-4D2F-87D4-F50CED80ED82}"/>
                </a:ext>
              </a:extLst>
            </p:cNvPr>
            <p:cNvSpPr>
              <a:spLocks noEditPoints="1"/>
            </p:cNvSpPr>
            <p:nvPr/>
          </p:nvSpPr>
          <p:spPr bwMode="auto">
            <a:xfrm>
              <a:off x="4414" y="2729"/>
              <a:ext cx="36" cy="39"/>
            </a:xfrm>
            <a:custGeom>
              <a:avLst/>
              <a:gdLst>
                <a:gd name="T0" fmla="*/ 0 w 72"/>
                <a:gd name="T1" fmla="*/ 33 h 78"/>
                <a:gd name="T2" fmla="*/ 0 w 72"/>
                <a:gd name="T3" fmla="*/ 26 h 78"/>
                <a:gd name="T4" fmla="*/ 3 w 72"/>
                <a:gd name="T5" fmla="*/ 20 h 78"/>
                <a:gd name="T6" fmla="*/ 5 w 72"/>
                <a:gd name="T7" fmla="*/ 15 h 78"/>
                <a:gd name="T8" fmla="*/ 7 w 72"/>
                <a:gd name="T9" fmla="*/ 11 h 78"/>
                <a:gd name="T10" fmla="*/ 10 w 72"/>
                <a:gd name="T11" fmla="*/ 7 h 78"/>
                <a:gd name="T12" fmla="*/ 14 w 72"/>
                <a:gd name="T13" fmla="*/ 6 h 78"/>
                <a:gd name="T14" fmla="*/ 18 w 72"/>
                <a:gd name="T15" fmla="*/ 4 h 78"/>
                <a:gd name="T16" fmla="*/ 23 w 72"/>
                <a:gd name="T17" fmla="*/ 2 h 78"/>
                <a:gd name="T18" fmla="*/ 29 w 72"/>
                <a:gd name="T19" fmla="*/ 0 h 78"/>
                <a:gd name="T20" fmla="*/ 36 w 72"/>
                <a:gd name="T21" fmla="*/ 0 h 78"/>
                <a:gd name="T22" fmla="*/ 47 w 72"/>
                <a:gd name="T23" fmla="*/ 0 h 78"/>
                <a:gd name="T24" fmla="*/ 58 w 72"/>
                <a:gd name="T25" fmla="*/ 6 h 78"/>
                <a:gd name="T26" fmla="*/ 65 w 72"/>
                <a:gd name="T27" fmla="*/ 13 h 78"/>
                <a:gd name="T28" fmla="*/ 70 w 72"/>
                <a:gd name="T29" fmla="*/ 22 h 78"/>
                <a:gd name="T30" fmla="*/ 72 w 72"/>
                <a:gd name="T31" fmla="*/ 35 h 78"/>
                <a:gd name="T32" fmla="*/ 72 w 72"/>
                <a:gd name="T33" fmla="*/ 47 h 78"/>
                <a:gd name="T34" fmla="*/ 68 w 72"/>
                <a:gd name="T35" fmla="*/ 58 h 78"/>
                <a:gd name="T36" fmla="*/ 63 w 72"/>
                <a:gd name="T37" fmla="*/ 67 h 78"/>
                <a:gd name="T38" fmla="*/ 54 w 72"/>
                <a:gd name="T39" fmla="*/ 75 h 78"/>
                <a:gd name="T40" fmla="*/ 43 w 72"/>
                <a:gd name="T41" fmla="*/ 76 h 78"/>
                <a:gd name="T42" fmla="*/ 32 w 72"/>
                <a:gd name="T43" fmla="*/ 78 h 78"/>
                <a:gd name="T44" fmla="*/ 21 w 72"/>
                <a:gd name="T45" fmla="*/ 75 h 78"/>
                <a:gd name="T46" fmla="*/ 12 w 72"/>
                <a:gd name="T47" fmla="*/ 69 h 78"/>
                <a:gd name="T48" fmla="*/ 5 w 72"/>
                <a:gd name="T49" fmla="*/ 62 h 78"/>
                <a:gd name="T50" fmla="*/ 0 w 72"/>
                <a:gd name="T51" fmla="*/ 51 h 78"/>
                <a:gd name="T52" fmla="*/ 0 w 72"/>
                <a:gd name="T53" fmla="*/ 38 h 78"/>
                <a:gd name="T54" fmla="*/ 16 w 72"/>
                <a:gd name="T55" fmla="*/ 45 h 78"/>
                <a:gd name="T56" fmla="*/ 18 w 72"/>
                <a:gd name="T57" fmla="*/ 53 h 78"/>
                <a:gd name="T58" fmla="*/ 21 w 72"/>
                <a:gd name="T59" fmla="*/ 58 h 78"/>
                <a:gd name="T60" fmla="*/ 25 w 72"/>
                <a:gd name="T61" fmla="*/ 62 h 78"/>
                <a:gd name="T62" fmla="*/ 32 w 72"/>
                <a:gd name="T63" fmla="*/ 64 h 78"/>
                <a:gd name="T64" fmla="*/ 38 w 72"/>
                <a:gd name="T65" fmla="*/ 65 h 78"/>
                <a:gd name="T66" fmla="*/ 45 w 72"/>
                <a:gd name="T67" fmla="*/ 64 h 78"/>
                <a:gd name="T68" fmla="*/ 49 w 72"/>
                <a:gd name="T69" fmla="*/ 60 h 78"/>
                <a:gd name="T70" fmla="*/ 54 w 72"/>
                <a:gd name="T71" fmla="*/ 55 h 78"/>
                <a:gd name="T72" fmla="*/ 56 w 72"/>
                <a:gd name="T73" fmla="*/ 47 h 78"/>
                <a:gd name="T74" fmla="*/ 56 w 72"/>
                <a:gd name="T75" fmla="*/ 38 h 78"/>
                <a:gd name="T76" fmla="*/ 56 w 72"/>
                <a:gd name="T77" fmla="*/ 29 h 78"/>
                <a:gd name="T78" fmla="*/ 54 w 72"/>
                <a:gd name="T79" fmla="*/ 22 h 78"/>
                <a:gd name="T80" fmla="*/ 50 w 72"/>
                <a:gd name="T81" fmla="*/ 18 h 78"/>
                <a:gd name="T82" fmla="*/ 45 w 72"/>
                <a:gd name="T83" fmla="*/ 15 h 78"/>
                <a:gd name="T84" fmla="*/ 38 w 72"/>
                <a:gd name="T85" fmla="*/ 13 h 78"/>
                <a:gd name="T86" fmla="*/ 30 w 72"/>
                <a:gd name="T87" fmla="*/ 13 h 78"/>
                <a:gd name="T88" fmla="*/ 25 w 72"/>
                <a:gd name="T89" fmla="*/ 15 h 78"/>
                <a:gd name="T90" fmla="*/ 21 w 72"/>
                <a:gd name="T91" fmla="*/ 18 h 78"/>
                <a:gd name="T92" fmla="*/ 18 w 72"/>
                <a:gd name="T93" fmla="*/ 26 h 78"/>
                <a:gd name="T94" fmla="*/ 16 w 72"/>
                <a:gd name="T95" fmla="*/ 3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78">
                  <a:moveTo>
                    <a:pt x="0" y="38"/>
                  </a:moveTo>
                  <a:lnTo>
                    <a:pt x="0" y="36"/>
                  </a:lnTo>
                  <a:lnTo>
                    <a:pt x="0" y="33"/>
                  </a:lnTo>
                  <a:lnTo>
                    <a:pt x="0" y="31"/>
                  </a:lnTo>
                  <a:lnTo>
                    <a:pt x="0" y="29"/>
                  </a:lnTo>
                  <a:lnTo>
                    <a:pt x="0" y="26"/>
                  </a:lnTo>
                  <a:lnTo>
                    <a:pt x="1" y="24"/>
                  </a:lnTo>
                  <a:lnTo>
                    <a:pt x="1" y="22"/>
                  </a:lnTo>
                  <a:lnTo>
                    <a:pt x="3" y="20"/>
                  </a:lnTo>
                  <a:lnTo>
                    <a:pt x="3" y="18"/>
                  </a:lnTo>
                  <a:lnTo>
                    <a:pt x="3" y="16"/>
                  </a:lnTo>
                  <a:lnTo>
                    <a:pt x="5" y="15"/>
                  </a:lnTo>
                  <a:lnTo>
                    <a:pt x="5" y="15"/>
                  </a:lnTo>
                  <a:lnTo>
                    <a:pt x="7" y="13"/>
                  </a:lnTo>
                  <a:lnTo>
                    <a:pt x="7" y="11"/>
                  </a:lnTo>
                  <a:lnTo>
                    <a:pt x="9" y="11"/>
                  </a:lnTo>
                  <a:lnTo>
                    <a:pt x="9" y="9"/>
                  </a:lnTo>
                  <a:lnTo>
                    <a:pt x="10" y="7"/>
                  </a:lnTo>
                  <a:lnTo>
                    <a:pt x="12" y="7"/>
                  </a:lnTo>
                  <a:lnTo>
                    <a:pt x="12" y="6"/>
                  </a:lnTo>
                  <a:lnTo>
                    <a:pt x="14" y="6"/>
                  </a:lnTo>
                  <a:lnTo>
                    <a:pt x="16" y="4"/>
                  </a:lnTo>
                  <a:lnTo>
                    <a:pt x="16" y="4"/>
                  </a:lnTo>
                  <a:lnTo>
                    <a:pt x="18" y="4"/>
                  </a:lnTo>
                  <a:lnTo>
                    <a:pt x="19" y="2"/>
                  </a:lnTo>
                  <a:lnTo>
                    <a:pt x="21" y="2"/>
                  </a:lnTo>
                  <a:lnTo>
                    <a:pt x="23" y="2"/>
                  </a:lnTo>
                  <a:lnTo>
                    <a:pt x="25" y="0"/>
                  </a:lnTo>
                  <a:lnTo>
                    <a:pt x="27" y="0"/>
                  </a:lnTo>
                  <a:lnTo>
                    <a:pt x="29" y="0"/>
                  </a:lnTo>
                  <a:lnTo>
                    <a:pt x="30" y="0"/>
                  </a:lnTo>
                  <a:lnTo>
                    <a:pt x="34" y="0"/>
                  </a:lnTo>
                  <a:lnTo>
                    <a:pt x="36" y="0"/>
                  </a:lnTo>
                  <a:lnTo>
                    <a:pt x="39" y="0"/>
                  </a:lnTo>
                  <a:lnTo>
                    <a:pt x="43" y="0"/>
                  </a:lnTo>
                  <a:lnTo>
                    <a:pt x="47" y="0"/>
                  </a:lnTo>
                  <a:lnTo>
                    <a:pt x="50" y="2"/>
                  </a:lnTo>
                  <a:lnTo>
                    <a:pt x="54" y="4"/>
                  </a:lnTo>
                  <a:lnTo>
                    <a:pt x="58" y="6"/>
                  </a:lnTo>
                  <a:lnTo>
                    <a:pt x="59" y="7"/>
                  </a:lnTo>
                  <a:lnTo>
                    <a:pt x="63" y="9"/>
                  </a:lnTo>
                  <a:lnTo>
                    <a:pt x="65" y="13"/>
                  </a:lnTo>
                  <a:lnTo>
                    <a:pt x="67" y="16"/>
                  </a:lnTo>
                  <a:lnTo>
                    <a:pt x="68" y="18"/>
                  </a:lnTo>
                  <a:lnTo>
                    <a:pt x="70" y="22"/>
                  </a:lnTo>
                  <a:lnTo>
                    <a:pt x="70" y="26"/>
                  </a:lnTo>
                  <a:lnTo>
                    <a:pt x="72" y="29"/>
                  </a:lnTo>
                  <a:lnTo>
                    <a:pt x="72" y="35"/>
                  </a:lnTo>
                  <a:lnTo>
                    <a:pt x="72" y="38"/>
                  </a:lnTo>
                  <a:lnTo>
                    <a:pt x="72" y="44"/>
                  </a:lnTo>
                  <a:lnTo>
                    <a:pt x="72" y="47"/>
                  </a:lnTo>
                  <a:lnTo>
                    <a:pt x="70" y="51"/>
                  </a:lnTo>
                  <a:lnTo>
                    <a:pt x="70" y="55"/>
                  </a:lnTo>
                  <a:lnTo>
                    <a:pt x="68" y="58"/>
                  </a:lnTo>
                  <a:lnTo>
                    <a:pt x="67" y="62"/>
                  </a:lnTo>
                  <a:lnTo>
                    <a:pt x="65" y="65"/>
                  </a:lnTo>
                  <a:lnTo>
                    <a:pt x="63" y="67"/>
                  </a:lnTo>
                  <a:lnTo>
                    <a:pt x="59" y="69"/>
                  </a:lnTo>
                  <a:lnTo>
                    <a:pt x="58" y="73"/>
                  </a:lnTo>
                  <a:lnTo>
                    <a:pt x="54" y="75"/>
                  </a:lnTo>
                  <a:lnTo>
                    <a:pt x="50" y="75"/>
                  </a:lnTo>
                  <a:lnTo>
                    <a:pt x="47" y="76"/>
                  </a:lnTo>
                  <a:lnTo>
                    <a:pt x="43" y="76"/>
                  </a:lnTo>
                  <a:lnTo>
                    <a:pt x="39" y="78"/>
                  </a:lnTo>
                  <a:lnTo>
                    <a:pt x="36" y="78"/>
                  </a:lnTo>
                  <a:lnTo>
                    <a:pt x="32" y="78"/>
                  </a:lnTo>
                  <a:lnTo>
                    <a:pt x="29" y="76"/>
                  </a:lnTo>
                  <a:lnTo>
                    <a:pt x="25" y="76"/>
                  </a:lnTo>
                  <a:lnTo>
                    <a:pt x="21" y="75"/>
                  </a:lnTo>
                  <a:lnTo>
                    <a:pt x="18" y="75"/>
                  </a:lnTo>
                  <a:lnTo>
                    <a:pt x="14" y="73"/>
                  </a:lnTo>
                  <a:lnTo>
                    <a:pt x="12" y="69"/>
                  </a:lnTo>
                  <a:lnTo>
                    <a:pt x="9" y="67"/>
                  </a:lnTo>
                  <a:lnTo>
                    <a:pt x="7" y="65"/>
                  </a:lnTo>
                  <a:lnTo>
                    <a:pt x="5" y="62"/>
                  </a:lnTo>
                  <a:lnTo>
                    <a:pt x="3" y="58"/>
                  </a:lnTo>
                  <a:lnTo>
                    <a:pt x="1" y="55"/>
                  </a:lnTo>
                  <a:lnTo>
                    <a:pt x="0" y="51"/>
                  </a:lnTo>
                  <a:lnTo>
                    <a:pt x="0" y="47"/>
                  </a:lnTo>
                  <a:lnTo>
                    <a:pt x="0" y="44"/>
                  </a:lnTo>
                  <a:lnTo>
                    <a:pt x="0" y="38"/>
                  </a:lnTo>
                  <a:close/>
                  <a:moveTo>
                    <a:pt x="14" y="38"/>
                  </a:moveTo>
                  <a:lnTo>
                    <a:pt x="14" y="42"/>
                  </a:lnTo>
                  <a:lnTo>
                    <a:pt x="16" y="45"/>
                  </a:lnTo>
                  <a:lnTo>
                    <a:pt x="16" y="47"/>
                  </a:lnTo>
                  <a:lnTo>
                    <a:pt x="16" y="49"/>
                  </a:lnTo>
                  <a:lnTo>
                    <a:pt x="18" y="53"/>
                  </a:lnTo>
                  <a:lnTo>
                    <a:pt x="18" y="55"/>
                  </a:lnTo>
                  <a:lnTo>
                    <a:pt x="19" y="56"/>
                  </a:lnTo>
                  <a:lnTo>
                    <a:pt x="21" y="58"/>
                  </a:lnTo>
                  <a:lnTo>
                    <a:pt x="21" y="60"/>
                  </a:lnTo>
                  <a:lnTo>
                    <a:pt x="23" y="62"/>
                  </a:lnTo>
                  <a:lnTo>
                    <a:pt x="25" y="62"/>
                  </a:lnTo>
                  <a:lnTo>
                    <a:pt x="27" y="64"/>
                  </a:lnTo>
                  <a:lnTo>
                    <a:pt x="29" y="64"/>
                  </a:lnTo>
                  <a:lnTo>
                    <a:pt x="32" y="64"/>
                  </a:lnTo>
                  <a:lnTo>
                    <a:pt x="34" y="65"/>
                  </a:lnTo>
                  <a:lnTo>
                    <a:pt x="36" y="65"/>
                  </a:lnTo>
                  <a:lnTo>
                    <a:pt x="38" y="65"/>
                  </a:lnTo>
                  <a:lnTo>
                    <a:pt x="39" y="64"/>
                  </a:lnTo>
                  <a:lnTo>
                    <a:pt x="41" y="64"/>
                  </a:lnTo>
                  <a:lnTo>
                    <a:pt x="45" y="64"/>
                  </a:lnTo>
                  <a:lnTo>
                    <a:pt x="47" y="62"/>
                  </a:lnTo>
                  <a:lnTo>
                    <a:pt x="49" y="62"/>
                  </a:lnTo>
                  <a:lnTo>
                    <a:pt x="49" y="60"/>
                  </a:lnTo>
                  <a:lnTo>
                    <a:pt x="50" y="58"/>
                  </a:lnTo>
                  <a:lnTo>
                    <a:pt x="52" y="56"/>
                  </a:lnTo>
                  <a:lnTo>
                    <a:pt x="54" y="55"/>
                  </a:lnTo>
                  <a:lnTo>
                    <a:pt x="54" y="53"/>
                  </a:lnTo>
                  <a:lnTo>
                    <a:pt x="56" y="49"/>
                  </a:lnTo>
                  <a:lnTo>
                    <a:pt x="56" y="47"/>
                  </a:lnTo>
                  <a:lnTo>
                    <a:pt x="56" y="45"/>
                  </a:lnTo>
                  <a:lnTo>
                    <a:pt x="56" y="42"/>
                  </a:lnTo>
                  <a:lnTo>
                    <a:pt x="56" y="38"/>
                  </a:lnTo>
                  <a:lnTo>
                    <a:pt x="56" y="35"/>
                  </a:lnTo>
                  <a:lnTo>
                    <a:pt x="56" y="33"/>
                  </a:lnTo>
                  <a:lnTo>
                    <a:pt x="56" y="29"/>
                  </a:lnTo>
                  <a:lnTo>
                    <a:pt x="56" y="27"/>
                  </a:lnTo>
                  <a:lnTo>
                    <a:pt x="54" y="26"/>
                  </a:lnTo>
                  <a:lnTo>
                    <a:pt x="54" y="22"/>
                  </a:lnTo>
                  <a:lnTo>
                    <a:pt x="52" y="20"/>
                  </a:lnTo>
                  <a:lnTo>
                    <a:pt x="50" y="18"/>
                  </a:lnTo>
                  <a:lnTo>
                    <a:pt x="50" y="18"/>
                  </a:lnTo>
                  <a:lnTo>
                    <a:pt x="49" y="16"/>
                  </a:lnTo>
                  <a:lnTo>
                    <a:pt x="47" y="15"/>
                  </a:lnTo>
                  <a:lnTo>
                    <a:pt x="45" y="15"/>
                  </a:lnTo>
                  <a:lnTo>
                    <a:pt x="43" y="13"/>
                  </a:lnTo>
                  <a:lnTo>
                    <a:pt x="39" y="13"/>
                  </a:lnTo>
                  <a:lnTo>
                    <a:pt x="38" y="13"/>
                  </a:lnTo>
                  <a:lnTo>
                    <a:pt x="36" y="13"/>
                  </a:lnTo>
                  <a:lnTo>
                    <a:pt x="34" y="13"/>
                  </a:lnTo>
                  <a:lnTo>
                    <a:pt x="30" y="13"/>
                  </a:lnTo>
                  <a:lnTo>
                    <a:pt x="29" y="13"/>
                  </a:lnTo>
                  <a:lnTo>
                    <a:pt x="27" y="15"/>
                  </a:lnTo>
                  <a:lnTo>
                    <a:pt x="25" y="15"/>
                  </a:lnTo>
                  <a:lnTo>
                    <a:pt x="23" y="16"/>
                  </a:lnTo>
                  <a:lnTo>
                    <a:pt x="21" y="18"/>
                  </a:lnTo>
                  <a:lnTo>
                    <a:pt x="21" y="18"/>
                  </a:lnTo>
                  <a:lnTo>
                    <a:pt x="19" y="20"/>
                  </a:lnTo>
                  <a:lnTo>
                    <a:pt x="18" y="22"/>
                  </a:lnTo>
                  <a:lnTo>
                    <a:pt x="18" y="26"/>
                  </a:lnTo>
                  <a:lnTo>
                    <a:pt x="16" y="27"/>
                  </a:lnTo>
                  <a:lnTo>
                    <a:pt x="16" y="29"/>
                  </a:lnTo>
                  <a:lnTo>
                    <a:pt x="16" y="33"/>
                  </a:lnTo>
                  <a:lnTo>
                    <a:pt x="14" y="35"/>
                  </a:lnTo>
                  <a:lnTo>
                    <a:pt x="1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71" name="Rectangle 259">
              <a:extLst>
                <a:ext uri="{FF2B5EF4-FFF2-40B4-BE49-F238E27FC236}">
                  <a16:creationId xmlns:a16="http://schemas.microsoft.com/office/drawing/2014/main" id="{A3BB9C86-8898-405A-93B9-14041401600D}"/>
                </a:ext>
              </a:extLst>
            </p:cNvPr>
            <p:cNvSpPr>
              <a:spLocks noChangeArrowheads="1"/>
            </p:cNvSpPr>
            <p:nvPr/>
          </p:nvSpPr>
          <p:spPr bwMode="auto">
            <a:xfrm>
              <a:off x="4456" y="2729"/>
              <a:ext cx="8" cy="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41572" name="Freeform 260">
              <a:extLst>
                <a:ext uri="{FF2B5EF4-FFF2-40B4-BE49-F238E27FC236}">
                  <a16:creationId xmlns:a16="http://schemas.microsoft.com/office/drawing/2014/main" id="{31F990E3-AFE3-4D2F-9375-765348956617}"/>
                </a:ext>
              </a:extLst>
            </p:cNvPr>
            <p:cNvSpPr>
              <a:spLocks noEditPoints="1"/>
            </p:cNvSpPr>
            <p:nvPr/>
          </p:nvSpPr>
          <p:spPr bwMode="auto">
            <a:xfrm>
              <a:off x="4471" y="2729"/>
              <a:ext cx="34" cy="38"/>
            </a:xfrm>
            <a:custGeom>
              <a:avLst/>
              <a:gdLst>
                <a:gd name="T0" fmla="*/ 33 w 69"/>
                <a:gd name="T1" fmla="*/ 0 h 76"/>
                <a:gd name="T2" fmla="*/ 40 w 69"/>
                <a:gd name="T3" fmla="*/ 2 h 76"/>
                <a:gd name="T4" fmla="*/ 47 w 69"/>
                <a:gd name="T5" fmla="*/ 2 h 76"/>
                <a:gd name="T6" fmla="*/ 51 w 69"/>
                <a:gd name="T7" fmla="*/ 4 h 76"/>
                <a:gd name="T8" fmla="*/ 54 w 69"/>
                <a:gd name="T9" fmla="*/ 6 h 76"/>
                <a:gd name="T10" fmla="*/ 58 w 69"/>
                <a:gd name="T11" fmla="*/ 9 h 76"/>
                <a:gd name="T12" fmla="*/ 60 w 69"/>
                <a:gd name="T13" fmla="*/ 13 h 76"/>
                <a:gd name="T14" fmla="*/ 62 w 69"/>
                <a:gd name="T15" fmla="*/ 16 h 76"/>
                <a:gd name="T16" fmla="*/ 62 w 69"/>
                <a:gd name="T17" fmla="*/ 22 h 76"/>
                <a:gd name="T18" fmla="*/ 62 w 69"/>
                <a:gd name="T19" fmla="*/ 27 h 76"/>
                <a:gd name="T20" fmla="*/ 60 w 69"/>
                <a:gd name="T21" fmla="*/ 33 h 76"/>
                <a:gd name="T22" fmla="*/ 56 w 69"/>
                <a:gd name="T23" fmla="*/ 38 h 76"/>
                <a:gd name="T24" fmla="*/ 51 w 69"/>
                <a:gd name="T25" fmla="*/ 40 h 76"/>
                <a:gd name="T26" fmla="*/ 43 w 69"/>
                <a:gd name="T27" fmla="*/ 42 h 76"/>
                <a:gd name="T28" fmla="*/ 43 w 69"/>
                <a:gd name="T29" fmla="*/ 45 h 76"/>
                <a:gd name="T30" fmla="*/ 47 w 69"/>
                <a:gd name="T31" fmla="*/ 47 h 76"/>
                <a:gd name="T32" fmla="*/ 51 w 69"/>
                <a:gd name="T33" fmla="*/ 49 h 76"/>
                <a:gd name="T34" fmla="*/ 53 w 69"/>
                <a:gd name="T35" fmla="*/ 53 h 76"/>
                <a:gd name="T36" fmla="*/ 56 w 69"/>
                <a:gd name="T37" fmla="*/ 58 h 76"/>
                <a:gd name="T38" fmla="*/ 69 w 69"/>
                <a:gd name="T39" fmla="*/ 76 h 76"/>
                <a:gd name="T40" fmla="*/ 38 w 69"/>
                <a:gd name="T41" fmla="*/ 58 h 76"/>
                <a:gd name="T42" fmla="*/ 34 w 69"/>
                <a:gd name="T43" fmla="*/ 53 h 76"/>
                <a:gd name="T44" fmla="*/ 31 w 69"/>
                <a:gd name="T45" fmla="*/ 49 h 76"/>
                <a:gd name="T46" fmla="*/ 29 w 69"/>
                <a:gd name="T47" fmla="*/ 47 h 76"/>
                <a:gd name="T48" fmla="*/ 27 w 69"/>
                <a:gd name="T49" fmla="*/ 47 h 76"/>
                <a:gd name="T50" fmla="*/ 25 w 69"/>
                <a:gd name="T51" fmla="*/ 45 h 76"/>
                <a:gd name="T52" fmla="*/ 23 w 69"/>
                <a:gd name="T53" fmla="*/ 45 h 76"/>
                <a:gd name="T54" fmla="*/ 22 w 69"/>
                <a:gd name="T55" fmla="*/ 45 h 76"/>
                <a:gd name="T56" fmla="*/ 14 w 69"/>
                <a:gd name="T57" fmla="*/ 45 h 76"/>
                <a:gd name="T58" fmla="*/ 14 w 69"/>
                <a:gd name="T59" fmla="*/ 33 h 76"/>
                <a:gd name="T60" fmla="*/ 31 w 69"/>
                <a:gd name="T61" fmla="*/ 33 h 76"/>
                <a:gd name="T62" fmla="*/ 38 w 69"/>
                <a:gd name="T63" fmla="*/ 33 h 76"/>
                <a:gd name="T64" fmla="*/ 40 w 69"/>
                <a:gd name="T65" fmla="*/ 33 h 76"/>
                <a:gd name="T66" fmla="*/ 42 w 69"/>
                <a:gd name="T67" fmla="*/ 31 h 76"/>
                <a:gd name="T68" fmla="*/ 43 w 69"/>
                <a:gd name="T69" fmla="*/ 29 h 76"/>
                <a:gd name="T70" fmla="*/ 45 w 69"/>
                <a:gd name="T71" fmla="*/ 27 h 76"/>
                <a:gd name="T72" fmla="*/ 45 w 69"/>
                <a:gd name="T73" fmla="*/ 26 h 76"/>
                <a:gd name="T74" fmla="*/ 45 w 69"/>
                <a:gd name="T75" fmla="*/ 24 h 76"/>
                <a:gd name="T76" fmla="*/ 45 w 69"/>
                <a:gd name="T77" fmla="*/ 22 h 76"/>
                <a:gd name="T78" fmla="*/ 45 w 69"/>
                <a:gd name="T79" fmla="*/ 18 h 76"/>
                <a:gd name="T80" fmla="*/ 43 w 69"/>
                <a:gd name="T81" fmla="*/ 16 h 76"/>
                <a:gd name="T82" fmla="*/ 42 w 69"/>
                <a:gd name="T83" fmla="*/ 15 h 76"/>
                <a:gd name="T84" fmla="*/ 40 w 69"/>
                <a:gd name="T85" fmla="*/ 15 h 76"/>
                <a:gd name="T86" fmla="*/ 38 w 69"/>
                <a:gd name="T87" fmla="*/ 15 h 76"/>
                <a:gd name="T88" fmla="*/ 34 w 69"/>
                <a:gd name="T89" fmla="*/ 13 h 76"/>
                <a:gd name="T90" fmla="*/ 29 w 69"/>
                <a:gd name="T91" fmla="*/ 13 h 76"/>
                <a:gd name="T92" fmla="*/ 14 w 69"/>
                <a:gd name="T93"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9" h="76">
                  <a:moveTo>
                    <a:pt x="0" y="76"/>
                  </a:moveTo>
                  <a:lnTo>
                    <a:pt x="0" y="0"/>
                  </a:lnTo>
                  <a:lnTo>
                    <a:pt x="33" y="0"/>
                  </a:lnTo>
                  <a:lnTo>
                    <a:pt x="34" y="0"/>
                  </a:lnTo>
                  <a:lnTo>
                    <a:pt x="38" y="0"/>
                  </a:lnTo>
                  <a:lnTo>
                    <a:pt x="40" y="2"/>
                  </a:lnTo>
                  <a:lnTo>
                    <a:pt x="43" y="2"/>
                  </a:lnTo>
                  <a:lnTo>
                    <a:pt x="45" y="2"/>
                  </a:lnTo>
                  <a:lnTo>
                    <a:pt x="47" y="2"/>
                  </a:lnTo>
                  <a:lnTo>
                    <a:pt x="49" y="2"/>
                  </a:lnTo>
                  <a:lnTo>
                    <a:pt x="51" y="2"/>
                  </a:lnTo>
                  <a:lnTo>
                    <a:pt x="51" y="4"/>
                  </a:lnTo>
                  <a:lnTo>
                    <a:pt x="53" y="4"/>
                  </a:lnTo>
                  <a:lnTo>
                    <a:pt x="54" y="6"/>
                  </a:lnTo>
                  <a:lnTo>
                    <a:pt x="54" y="6"/>
                  </a:lnTo>
                  <a:lnTo>
                    <a:pt x="56" y="7"/>
                  </a:lnTo>
                  <a:lnTo>
                    <a:pt x="56" y="7"/>
                  </a:lnTo>
                  <a:lnTo>
                    <a:pt x="58" y="9"/>
                  </a:lnTo>
                  <a:lnTo>
                    <a:pt x="58" y="9"/>
                  </a:lnTo>
                  <a:lnTo>
                    <a:pt x="60" y="11"/>
                  </a:lnTo>
                  <a:lnTo>
                    <a:pt x="60" y="13"/>
                  </a:lnTo>
                  <a:lnTo>
                    <a:pt x="60" y="15"/>
                  </a:lnTo>
                  <a:lnTo>
                    <a:pt x="62" y="16"/>
                  </a:lnTo>
                  <a:lnTo>
                    <a:pt x="62" y="16"/>
                  </a:lnTo>
                  <a:lnTo>
                    <a:pt x="62" y="18"/>
                  </a:lnTo>
                  <a:lnTo>
                    <a:pt x="62" y="20"/>
                  </a:lnTo>
                  <a:lnTo>
                    <a:pt x="62" y="22"/>
                  </a:lnTo>
                  <a:lnTo>
                    <a:pt x="62" y="24"/>
                  </a:lnTo>
                  <a:lnTo>
                    <a:pt x="62" y="26"/>
                  </a:lnTo>
                  <a:lnTo>
                    <a:pt x="62" y="27"/>
                  </a:lnTo>
                  <a:lnTo>
                    <a:pt x="62" y="29"/>
                  </a:lnTo>
                  <a:lnTo>
                    <a:pt x="60" y="31"/>
                  </a:lnTo>
                  <a:lnTo>
                    <a:pt x="60" y="33"/>
                  </a:lnTo>
                  <a:lnTo>
                    <a:pt x="58" y="35"/>
                  </a:lnTo>
                  <a:lnTo>
                    <a:pt x="56" y="36"/>
                  </a:lnTo>
                  <a:lnTo>
                    <a:pt x="56" y="38"/>
                  </a:lnTo>
                  <a:lnTo>
                    <a:pt x="54" y="38"/>
                  </a:lnTo>
                  <a:lnTo>
                    <a:pt x="53" y="40"/>
                  </a:lnTo>
                  <a:lnTo>
                    <a:pt x="51" y="40"/>
                  </a:lnTo>
                  <a:lnTo>
                    <a:pt x="49" y="42"/>
                  </a:lnTo>
                  <a:lnTo>
                    <a:pt x="47" y="42"/>
                  </a:lnTo>
                  <a:lnTo>
                    <a:pt x="43" y="42"/>
                  </a:lnTo>
                  <a:lnTo>
                    <a:pt x="42" y="44"/>
                  </a:lnTo>
                  <a:lnTo>
                    <a:pt x="43" y="44"/>
                  </a:lnTo>
                  <a:lnTo>
                    <a:pt x="43" y="45"/>
                  </a:lnTo>
                  <a:lnTo>
                    <a:pt x="45" y="45"/>
                  </a:lnTo>
                  <a:lnTo>
                    <a:pt x="47" y="45"/>
                  </a:lnTo>
                  <a:lnTo>
                    <a:pt x="47" y="47"/>
                  </a:lnTo>
                  <a:lnTo>
                    <a:pt x="49" y="47"/>
                  </a:lnTo>
                  <a:lnTo>
                    <a:pt x="49" y="49"/>
                  </a:lnTo>
                  <a:lnTo>
                    <a:pt x="51" y="49"/>
                  </a:lnTo>
                  <a:lnTo>
                    <a:pt x="51" y="51"/>
                  </a:lnTo>
                  <a:lnTo>
                    <a:pt x="53" y="51"/>
                  </a:lnTo>
                  <a:lnTo>
                    <a:pt x="53" y="53"/>
                  </a:lnTo>
                  <a:lnTo>
                    <a:pt x="54" y="55"/>
                  </a:lnTo>
                  <a:lnTo>
                    <a:pt x="54" y="56"/>
                  </a:lnTo>
                  <a:lnTo>
                    <a:pt x="56" y="58"/>
                  </a:lnTo>
                  <a:lnTo>
                    <a:pt x="58" y="60"/>
                  </a:lnTo>
                  <a:lnTo>
                    <a:pt x="58" y="62"/>
                  </a:lnTo>
                  <a:lnTo>
                    <a:pt x="69" y="76"/>
                  </a:lnTo>
                  <a:lnTo>
                    <a:pt x="51" y="76"/>
                  </a:lnTo>
                  <a:lnTo>
                    <a:pt x="38" y="60"/>
                  </a:lnTo>
                  <a:lnTo>
                    <a:pt x="38" y="58"/>
                  </a:lnTo>
                  <a:lnTo>
                    <a:pt x="36" y="56"/>
                  </a:lnTo>
                  <a:lnTo>
                    <a:pt x="34" y="55"/>
                  </a:lnTo>
                  <a:lnTo>
                    <a:pt x="34" y="53"/>
                  </a:lnTo>
                  <a:lnTo>
                    <a:pt x="33" y="51"/>
                  </a:lnTo>
                  <a:lnTo>
                    <a:pt x="33" y="51"/>
                  </a:lnTo>
                  <a:lnTo>
                    <a:pt x="31" y="49"/>
                  </a:lnTo>
                  <a:lnTo>
                    <a:pt x="31" y="49"/>
                  </a:lnTo>
                  <a:lnTo>
                    <a:pt x="31" y="49"/>
                  </a:lnTo>
                  <a:lnTo>
                    <a:pt x="29" y="47"/>
                  </a:lnTo>
                  <a:lnTo>
                    <a:pt x="29" y="47"/>
                  </a:lnTo>
                  <a:lnTo>
                    <a:pt x="29" y="47"/>
                  </a:lnTo>
                  <a:lnTo>
                    <a:pt x="27" y="47"/>
                  </a:lnTo>
                  <a:lnTo>
                    <a:pt x="27" y="45"/>
                  </a:lnTo>
                  <a:lnTo>
                    <a:pt x="27" y="45"/>
                  </a:lnTo>
                  <a:lnTo>
                    <a:pt x="25" y="45"/>
                  </a:lnTo>
                  <a:lnTo>
                    <a:pt x="25" y="45"/>
                  </a:lnTo>
                  <a:lnTo>
                    <a:pt x="25" y="45"/>
                  </a:lnTo>
                  <a:lnTo>
                    <a:pt x="23" y="45"/>
                  </a:lnTo>
                  <a:lnTo>
                    <a:pt x="23" y="45"/>
                  </a:lnTo>
                  <a:lnTo>
                    <a:pt x="22" y="45"/>
                  </a:lnTo>
                  <a:lnTo>
                    <a:pt x="22" y="45"/>
                  </a:lnTo>
                  <a:lnTo>
                    <a:pt x="20" y="45"/>
                  </a:lnTo>
                  <a:lnTo>
                    <a:pt x="18" y="45"/>
                  </a:lnTo>
                  <a:lnTo>
                    <a:pt x="14" y="45"/>
                  </a:lnTo>
                  <a:lnTo>
                    <a:pt x="14" y="76"/>
                  </a:lnTo>
                  <a:lnTo>
                    <a:pt x="0" y="76"/>
                  </a:lnTo>
                  <a:close/>
                  <a:moveTo>
                    <a:pt x="14" y="33"/>
                  </a:moveTo>
                  <a:lnTo>
                    <a:pt x="27" y="33"/>
                  </a:lnTo>
                  <a:lnTo>
                    <a:pt x="29" y="33"/>
                  </a:lnTo>
                  <a:lnTo>
                    <a:pt x="31" y="33"/>
                  </a:lnTo>
                  <a:lnTo>
                    <a:pt x="34" y="33"/>
                  </a:lnTo>
                  <a:lnTo>
                    <a:pt x="36" y="33"/>
                  </a:lnTo>
                  <a:lnTo>
                    <a:pt x="38" y="33"/>
                  </a:lnTo>
                  <a:lnTo>
                    <a:pt x="38" y="33"/>
                  </a:lnTo>
                  <a:lnTo>
                    <a:pt x="40" y="33"/>
                  </a:lnTo>
                  <a:lnTo>
                    <a:pt x="40" y="33"/>
                  </a:lnTo>
                  <a:lnTo>
                    <a:pt x="42" y="31"/>
                  </a:lnTo>
                  <a:lnTo>
                    <a:pt x="42" y="31"/>
                  </a:lnTo>
                  <a:lnTo>
                    <a:pt x="42" y="31"/>
                  </a:lnTo>
                  <a:lnTo>
                    <a:pt x="43" y="31"/>
                  </a:lnTo>
                  <a:lnTo>
                    <a:pt x="43" y="31"/>
                  </a:lnTo>
                  <a:lnTo>
                    <a:pt x="43" y="29"/>
                  </a:lnTo>
                  <a:lnTo>
                    <a:pt x="43" y="29"/>
                  </a:lnTo>
                  <a:lnTo>
                    <a:pt x="45" y="29"/>
                  </a:lnTo>
                  <a:lnTo>
                    <a:pt x="45" y="27"/>
                  </a:lnTo>
                  <a:lnTo>
                    <a:pt x="45" y="27"/>
                  </a:lnTo>
                  <a:lnTo>
                    <a:pt x="45" y="27"/>
                  </a:lnTo>
                  <a:lnTo>
                    <a:pt x="45" y="26"/>
                  </a:lnTo>
                  <a:lnTo>
                    <a:pt x="45" y="26"/>
                  </a:lnTo>
                  <a:lnTo>
                    <a:pt x="45" y="26"/>
                  </a:lnTo>
                  <a:lnTo>
                    <a:pt x="45" y="24"/>
                  </a:lnTo>
                  <a:lnTo>
                    <a:pt x="47" y="24"/>
                  </a:lnTo>
                  <a:lnTo>
                    <a:pt x="45" y="22"/>
                  </a:lnTo>
                  <a:lnTo>
                    <a:pt x="45" y="22"/>
                  </a:lnTo>
                  <a:lnTo>
                    <a:pt x="45" y="20"/>
                  </a:lnTo>
                  <a:lnTo>
                    <a:pt x="45" y="20"/>
                  </a:lnTo>
                  <a:lnTo>
                    <a:pt x="45" y="18"/>
                  </a:lnTo>
                  <a:lnTo>
                    <a:pt x="45" y="18"/>
                  </a:lnTo>
                  <a:lnTo>
                    <a:pt x="45" y="18"/>
                  </a:lnTo>
                  <a:lnTo>
                    <a:pt x="43" y="16"/>
                  </a:lnTo>
                  <a:lnTo>
                    <a:pt x="43" y="16"/>
                  </a:lnTo>
                  <a:lnTo>
                    <a:pt x="43" y="16"/>
                  </a:lnTo>
                  <a:lnTo>
                    <a:pt x="42" y="15"/>
                  </a:lnTo>
                  <a:lnTo>
                    <a:pt x="42" y="15"/>
                  </a:lnTo>
                  <a:lnTo>
                    <a:pt x="42" y="15"/>
                  </a:lnTo>
                  <a:lnTo>
                    <a:pt x="40" y="15"/>
                  </a:lnTo>
                  <a:lnTo>
                    <a:pt x="40" y="15"/>
                  </a:lnTo>
                  <a:lnTo>
                    <a:pt x="38" y="15"/>
                  </a:lnTo>
                  <a:lnTo>
                    <a:pt x="38" y="15"/>
                  </a:lnTo>
                  <a:lnTo>
                    <a:pt x="36" y="13"/>
                  </a:lnTo>
                  <a:lnTo>
                    <a:pt x="36" y="13"/>
                  </a:lnTo>
                  <a:lnTo>
                    <a:pt x="34" y="13"/>
                  </a:lnTo>
                  <a:lnTo>
                    <a:pt x="33" y="13"/>
                  </a:lnTo>
                  <a:lnTo>
                    <a:pt x="31" y="13"/>
                  </a:lnTo>
                  <a:lnTo>
                    <a:pt x="29" y="13"/>
                  </a:lnTo>
                  <a:lnTo>
                    <a:pt x="27" y="13"/>
                  </a:lnTo>
                  <a:lnTo>
                    <a:pt x="14" y="13"/>
                  </a:lnTo>
                  <a:lnTo>
                    <a:pt x="14"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73" name="Freeform 261">
              <a:extLst>
                <a:ext uri="{FF2B5EF4-FFF2-40B4-BE49-F238E27FC236}">
                  <a16:creationId xmlns:a16="http://schemas.microsoft.com/office/drawing/2014/main" id="{9A2DEBA5-2E9D-478B-8331-6E5E2066DC75}"/>
                </a:ext>
              </a:extLst>
            </p:cNvPr>
            <p:cNvSpPr>
              <a:spLocks noEditPoints="1"/>
            </p:cNvSpPr>
            <p:nvPr/>
          </p:nvSpPr>
          <p:spPr bwMode="auto">
            <a:xfrm>
              <a:off x="4524" y="3425"/>
              <a:ext cx="32" cy="38"/>
            </a:xfrm>
            <a:custGeom>
              <a:avLst/>
              <a:gdLst>
                <a:gd name="T0" fmla="*/ 34 w 63"/>
                <a:gd name="T1" fmla="*/ 0 h 76"/>
                <a:gd name="T2" fmla="*/ 42 w 63"/>
                <a:gd name="T3" fmla="*/ 2 h 76"/>
                <a:gd name="T4" fmla="*/ 45 w 63"/>
                <a:gd name="T5" fmla="*/ 2 h 76"/>
                <a:gd name="T6" fmla="*/ 49 w 63"/>
                <a:gd name="T7" fmla="*/ 4 h 76"/>
                <a:gd name="T8" fmla="*/ 53 w 63"/>
                <a:gd name="T9" fmla="*/ 6 h 76"/>
                <a:gd name="T10" fmla="*/ 56 w 63"/>
                <a:gd name="T11" fmla="*/ 9 h 76"/>
                <a:gd name="T12" fmla="*/ 58 w 63"/>
                <a:gd name="T13" fmla="*/ 13 h 76"/>
                <a:gd name="T14" fmla="*/ 60 w 63"/>
                <a:gd name="T15" fmla="*/ 18 h 76"/>
                <a:gd name="T16" fmla="*/ 60 w 63"/>
                <a:gd name="T17" fmla="*/ 22 h 76"/>
                <a:gd name="T18" fmla="*/ 58 w 63"/>
                <a:gd name="T19" fmla="*/ 27 h 76"/>
                <a:gd name="T20" fmla="*/ 54 w 63"/>
                <a:gd name="T21" fmla="*/ 31 h 76"/>
                <a:gd name="T22" fmla="*/ 51 w 63"/>
                <a:gd name="T23" fmla="*/ 35 h 76"/>
                <a:gd name="T24" fmla="*/ 53 w 63"/>
                <a:gd name="T25" fmla="*/ 38 h 76"/>
                <a:gd name="T26" fmla="*/ 58 w 63"/>
                <a:gd name="T27" fmla="*/ 40 h 76"/>
                <a:gd name="T28" fmla="*/ 62 w 63"/>
                <a:gd name="T29" fmla="*/ 45 h 76"/>
                <a:gd name="T30" fmla="*/ 63 w 63"/>
                <a:gd name="T31" fmla="*/ 51 h 76"/>
                <a:gd name="T32" fmla="*/ 63 w 63"/>
                <a:gd name="T33" fmla="*/ 56 h 76"/>
                <a:gd name="T34" fmla="*/ 62 w 63"/>
                <a:gd name="T35" fmla="*/ 62 h 76"/>
                <a:gd name="T36" fmla="*/ 60 w 63"/>
                <a:gd name="T37" fmla="*/ 67 h 76"/>
                <a:gd name="T38" fmla="*/ 56 w 63"/>
                <a:gd name="T39" fmla="*/ 71 h 76"/>
                <a:gd name="T40" fmla="*/ 53 w 63"/>
                <a:gd name="T41" fmla="*/ 75 h 76"/>
                <a:gd name="T42" fmla="*/ 47 w 63"/>
                <a:gd name="T43" fmla="*/ 76 h 76"/>
                <a:gd name="T44" fmla="*/ 42 w 63"/>
                <a:gd name="T45" fmla="*/ 76 h 76"/>
                <a:gd name="T46" fmla="*/ 33 w 63"/>
                <a:gd name="T47" fmla="*/ 76 h 76"/>
                <a:gd name="T48" fmla="*/ 0 w 63"/>
                <a:gd name="T49" fmla="*/ 0 h 76"/>
                <a:gd name="T50" fmla="*/ 27 w 63"/>
                <a:gd name="T51" fmla="*/ 31 h 76"/>
                <a:gd name="T52" fmla="*/ 34 w 63"/>
                <a:gd name="T53" fmla="*/ 31 h 76"/>
                <a:gd name="T54" fmla="*/ 36 w 63"/>
                <a:gd name="T55" fmla="*/ 31 h 76"/>
                <a:gd name="T56" fmla="*/ 40 w 63"/>
                <a:gd name="T57" fmla="*/ 29 h 76"/>
                <a:gd name="T58" fmla="*/ 44 w 63"/>
                <a:gd name="T59" fmla="*/ 27 h 76"/>
                <a:gd name="T60" fmla="*/ 44 w 63"/>
                <a:gd name="T61" fmla="*/ 24 h 76"/>
                <a:gd name="T62" fmla="*/ 45 w 63"/>
                <a:gd name="T63" fmla="*/ 22 h 76"/>
                <a:gd name="T64" fmla="*/ 44 w 63"/>
                <a:gd name="T65" fmla="*/ 18 h 76"/>
                <a:gd name="T66" fmla="*/ 42 w 63"/>
                <a:gd name="T67" fmla="*/ 16 h 76"/>
                <a:gd name="T68" fmla="*/ 40 w 63"/>
                <a:gd name="T69" fmla="*/ 15 h 76"/>
                <a:gd name="T70" fmla="*/ 36 w 63"/>
                <a:gd name="T71" fmla="*/ 13 h 76"/>
                <a:gd name="T72" fmla="*/ 31 w 63"/>
                <a:gd name="T73" fmla="*/ 13 h 76"/>
                <a:gd name="T74" fmla="*/ 14 w 63"/>
                <a:gd name="T75" fmla="*/ 13 h 76"/>
                <a:gd name="T76" fmla="*/ 31 w 63"/>
                <a:gd name="T77" fmla="*/ 64 h 76"/>
                <a:gd name="T78" fmla="*/ 36 w 63"/>
                <a:gd name="T79" fmla="*/ 64 h 76"/>
                <a:gd name="T80" fmla="*/ 40 w 63"/>
                <a:gd name="T81" fmla="*/ 64 h 76"/>
                <a:gd name="T82" fmla="*/ 44 w 63"/>
                <a:gd name="T83" fmla="*/ 62 h 76"/>
                <a:gd name="T84" fmla="*/ 45 w 63"/>
                <a:gd name="T85" fmla="*/ 60 h 76"/>
                <a:gd name="T86" fmla="*/ 47 w 63"/>
                <a:gd name="T87" fmla="*/ 56 h 76"/>
                <a:gd name="T88" fmla="*/ 47 w 63"/>
                <a:gd name="T89" fmla="*/ 53 h 76"/>
                <a:gd name="T90" fmla="*/ 47 w 63"/>
                <a:gd name="T91" fmla="*/ 49 h 76"/>
                <a:gd name="T92" fmla="*/ 45 w 63"/>
                <a:gd name="T93" fmla="*/ 47 h 76"/>
                <a:gd name="T94" fmla="*/ 44 w 63"/>
                <a:gd name="T95" fmla="*/ 45 h 76"/>
                <a:gd name="T96" fmla="*/ 40 w 63"/>
                <a:gd name="T97" fmla="*/ 44 h 76"/>
                <a:gd name="T98" fmla="*/ 34 w 63"/>
                <a:gd name="T99" fmla="*/ 44 h 76"/>
                <a:gd name="T100" fmla="*/ 14 w 63"/>
                <a:gd name="T101" fmla="*/ 4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 h="76">
                  <a:moveTo>
                    <a:pt x="0" y="0"/>
                  </a:moveTo>
                  <a:lnTo>
                    <a:pt x="31" y="0"/>
                  </a:lnTo>
                  <a:lnTo>
                    <a:pt x="33" y="0"/>
                  </a:lnTo>
                  <a:lnTo>
                    <a:pt x="34" y="0"/>
                  </a:lnTo>
                  <a:lnTo>
                    <a:pt x="36" y="0"/>
                  </a:lnTo>
                  <a:lnTo>
                    <a:pt x="38" y="0"/>
                  </a:lnTo>
                  <a:lnTo>
                    <a:pt x="40" y="2"/>
                  </a:lnTo>
                  <a:lnTo>
                    <a:pt x="42" y="2"/>
                  </a:lnTo>
                  <a:lnTo>
                    <a:pt x="42" y="2"/>
                  </a:lnTo>
                  <a:lnTo>
                    <a:pt x="44" y="2"/>
                  </a:lnTo>
                  <a:lnTo>
                    <a:pt x="45" y="2"/>
                  </a:lnTo>
                  <a:lnTo>
                    <a:pt x="45" y="2"/>
                  </a:lnTo>
                  <a:lnTo>
                    <a:pt x="47" y="2"/>
                  </a:lnTo>
                  <a:lnTo>
                    <a:pt x="47" y="2"/>
                  </a:lnTo>
                  <a:lnTo>
                    <a:pt x="49" y="4"/>
                  </a:lnTo>
                  <a:lnTo>
                    <a:pt x="49" y="4"/>
                  </a:lnTo>
                  <a:lnTo>
                    <a:pt x="51" y="4"/>
                  </a:lnTo>
                  <a:lnTo>
                    <a:pt x="51" y="4"/>
                  </a:lnTo>
                  <a:lnTo>
                    <a:pt x="53" y="6"/>
                  </a:lnTo>
                  <a:lnTo>
                    <a:pt x="53" y="6"/>
                  </a:lnTo>
                  <a:lnTo>
                    <a:pt x="54" y="7"/>
                  </a:lnTo>
                  <a:lnTo>
                    <a:pt x="54" y="7"/>
                  </a:lnTo>
                  <a:lnTo>
                    <a:pt x="54" y="7"/>
                  </a:lnTo>
                  <a:lnTo>
                    <a:pt x="56" y="9"/>
                  </a:lnTo>
                  <a:lnTo>
                    <a:pt x="56" y="9"/>
                  </a:lnTo>
                  <a:lnTo>
                    <a:pt x="58" y="11"/>
                  </a:lnTo>
                  <a:lnTo>
                    <a:pt x="58" y="13"/>
                  </a:lnTo>
                  <a:lnTo>
                    <a:pt x="58" y="13"/>
                  </a:lnTo>
                  <a:lnTo>
                    <a:pt x="58" y="15"/>
                  </a:lnTo>
                  <a:lnTo>
                    <a:pt x="58" y="15"/>
                  </a:lnTo>
                  <a:lnTo>
                    <a:pt x="60" y="16"/>
                  </a:lnTo>
                  <a:lnTo>
                    <a:pt x="60" y="18"/>
                  </a:lnTo>
                  <a:lnTo>
                    <a:pt x="60" y="18"/>
                  </a:lnTo>
                  <a:lnTo>
                    <a:pt x="60" y="20"/>
                  </a:lnTo>
                  <a:lnTo>
                    <a:pt x="60" y="22"/>
                  </a:lnTo>
                  <a:lnTo>
                    <a:pt x="60" y="22"/>
                  </a:lnTo>
                  <a:lnTo>
                    <a:pt x="60" y="24"/>
                  </a:lnTo>
                  <a:lnTo>
                    <a:pt x="58" y="26"/>
                  </a:lnTo>
                  <a:lnTo>
                    <a:pt x="58" y="26"/>
                  </a:lnTo>
                  <a:lnTo>
                    <a:pt x="58" y="27"/>
                  </a:lnTo>
                  <a:lnTo>
                    <a:pt x="58" y="29"/>
                  </a:lnTo>
                  <a:lnTo>
                    <a:pt x="56" y="29"/>
                  </a:lnTo>
                  <a:lnTo>
                    <a:pt x="56" y="31"/>
                  </a:lnTo>
                  <a:lnTo>
                    <a:pt x="54" y="31"/>
                  </a:lnTo>
                  <a:lnTo>
                    <a:pt x="54" y="33"/>
                  </a:lnTo>
                  <a:lnTo>
                    <a:pt x="53" y="33"/>
                  </a:lnTo>
                  <a:lnTo>
                    <a:pt x="53" y="35"/>
                  </a:lnTo>
                  <a:lnTo>
                    <a:pt x="51" y="35"/>
                  </a:lnTo>
                  <a:lnTo>
                    <a:pt x="51" y="36"/>
                  </a:lnTo>
                  <a:lnTo>
                    <a:pt x="49" y="36"/>
                  </a:lnTo>
                  <a:lnTo>
                    <a:pt x="51" y="36"/>
                  </a:lnTo>
                  <a:lnTo>
                    <a:pt x="53" y="38"/>
                  </a:lnTo>
                  <a:lnTo>
                    <a:pt x="54" y="38"/>
                  </a:lnTo>
                  <a:lnTo>
                    <a:pt x="54" y="38"/>
                  </a:lnTo>
                  <a:lnTo>
                    <a:pt x="56" y="40"/>
                  </a:lnTo>
                  <a:lnTo>
                    <a:pt x="58" y="40"/>
                  </a:lnTo>
                  <a:lnTo>
                    <a:pt x="58" y="42"/>
                  </a:lnTo>
                  <a:lnTo>
                    <a:pt x="60" y="44"/>
                  </a:lnTo>
                  <a:lnTo>
                    <a:pt x="60" y="44"/>
                  </a:lnTo>
                  <a:lnTo>
                    <a:pt x="62" y="45"/>
                  </a:lnTo>
                  <a:lnTo>
                    <a:pt x="62" y="47"/>
                  </a:lnTo>
                  <a:lnTo>
                    <a:pt x="62" y="49"/>
                  </a:lnTo>
                  <a:lnTo>
                    <a:pt x="63" y="49"/>
                  </a:lnTo>
                  <a:lnTo>
                    <a:pt x="63" y="51"/>
                  </a:lnTo>
                  <a:lnTo>
                    <a:pt x="63" y="53"/>
                  </a:lnTo>
                  <a:lnTo>
                    <a:pt x="63" y="55"/>
                  </a:lnTo>
                  <a:lnTo>
                    <a:pt x="63" y="56"/>
                  </a:lnTo>
                  <a:lnTo>
                    <a:pt x="63" y="56"/>
                  </a:lnTo>
                  <a:lnTo>
                    <a:pt x="63" y="58"/>
                  </a:lnTo>
                  <a:lnTo>
                    <a:pt x="63" y="60"/>
                  </a:lnTo>
                  <a:lnTo>
                    <a:pt x="62" y="62"/>
                  </a:lnTo>
                  <a:lnTo>
                    <a:pt x="62" y="62"/>
                  </a:lnTo>
                  <a:lnTo>
                    <a:pt x="62" y="64"/>
                  </a:lnTo>
                  <a:lnTo>
                    <a:pt x="62" y="65"/>
                  </a:lnTo>
                  <a:lnTo>
                    <a:pt x="60" y="65"/>
                  </a:lnTo>
                  <a:lnTo>
                    <a:pt x="60" y="67"/>
                  </a:lnTo>
                  <a:lnTo>
                    <a:pt x="58" y="67"/>
                  </a:lnTo>
                  <a:lnTo>
                    <a:pt x="58" y="69"/>
                  </a:lnTo>
                  <a:lnTo>
                    <a:pt x="56" y="71"/>
                  </a:lnTo>
                  <a:lnTo>
                    <a:pt x="56" y="71"/>
                  </a:lnTo>
                  <a:lnTo>
                    <a:pt x="54" y="71"/>
                  </a:lnTo>
                  <a:lnTo>
                    <a:pt x="54" y="73"/>
                  </a:lnTo>
                  <a:lnTo>
                    <a:pt x="53" y="73"/>
                  </a:lnTo>
                  <a:lnTo>
                    <a:pt x="53" y="75"/>
                  </a:lnTo>
                  <a:lnTo>
                    <a:pt x="51" y="75"/>
                  </a:lnTo>
                  <a:lnTo>
                    <a:pt x="49" y="75"/>
                  </a:lnTo>
                  <a:lnTo>
                    <a:pt x="49" y="75"/>
                  </a:lnTo>
                  <a:lnTo>
                    <a:pt x="47" y="76"/>
                  </a:lnTo>
                  <a:lnTo>
                    <a:pt x="45" y="76"/>
                  </a:lnTo>
                  <a:lnTo>
                    <a:pt x="44" y="76"/>
                  </a:lnTo>
                  <a:lnTo>
                    <a:pt x="44" y="76"/>
                  </a:lnTo>
                  <a:lnTo>
                    <a:pt x="42" y="76"/>
                  </a:lnTo>
                  <a:lnTo>
                    <a:pt x="40" y="76"/>
                  </a:lnTo>
                  <a:lnTo>
                    <a:pt x="38" y="76"/>
                  </a:lnTo>
                  <a:lnTo>
                    <a:pt x="34" y="76"/>
                  </a:lnTo>
                  <a:lnTo>
                    <a:pt x="33" y="76"/>
                  </a:lnTo>
                  <a:lnTo>
                    <a:pt x="29" y="76"/>
                  </a:lnTo>
                  <a:lnTo>
                    <a:pt x="25" y="76"/>
                  </a:lnTo>
                  <a:lnTo>
                    <a:pt x="0" y="76"/>
                  </a:lnTo>
                  <a:lnTo>
                    <a:pt x="0" y="0"/>
                  </a:lnTo>
                  <a:close/>
                  <a:moveTo>
                    <a:pt x="14" y="13"/>
                  </a:moveTo>
                  <a:lnTo>
                    <a:pt x="14" y="31"/>
                  </a:lnTo>
                  <a:lnTo>
                    <a:pt x="25" y="31"/>
                  </a:lnTo>
                  <a:lnTo>
                    <a:pt x="27" y="31"/>
                  </a:lnTo>
                  <a:lnTo>
                    <a:pt x="29" y="31"/>
                  </a:lnTo>
                  <a:lnTo>
                    <a:pt x="31" y="31"/>
                  </a:lnTo>
                  <a:lnTo>
                    <a:pt x="33" y="31"/>
                  </a:lnTo>
                  <a:lnTo>
                    <a:pt x="34" y="31"/>
                  </a:lnTo>
                  <a:lnTo>
                    <a:pt x="34" y="31"/>
                  </a:lnTo>
                  <a:lnTo>
                    <a:pt x="36" y="31"/>
                  </a:lnTo>
                  <a:lnTo>
                    <a:pt x="36" y="31"/>
                  </a:lnTo>
                  <a:lnTo>
                    <a:pt x="36" y="31"/>
                  </a:lnTo>
                  <a:lnTo>
                    <a:pt x="38" y="31"/>
                  </a:lnTo>
                  <a:lnTo>
                    <a:pt x="38" y="31"/>
                  </a:lnTo>
                  <a:lnTo>
                    <a:pt x="40" y="29"/>
                  </a:lnTo>
                  <a:lnTo>
                    <a:pt x="40" y="29"/>
                  </a:lnTo>
                  <a:lnTo>
                    <a:pt x="42" y="29"/>
                  </a:lnTo>
                  <a:lnTo>
                    <a:pt x="42" y="29"/>
                  </a:lnTo>
                  <a:lnTo>
                    <a:pt x="42" y="27"/>
                  </a:lnTo>
                  <a:lnTo>
                    <a:pt x="44" y="27"/>
                  </a:lnTo>
                  <a:lnTo>
                    <a:pt x="44" y="27"/>
                  </a:lnTo>
                  <a:lnTo>
                    <a:pt x="44" y="26"/>
                  </a:lnTo>
                  <a:lnTo>
                    <a:pt x="44" y="26"/>
                  </a:lnTo>
                  <a:lnTo>
                    <a:pt x="44" y="24"/>
                  </a:lnTo>
                  <a:lnTo>
                    <a:pt x="45" y="24"/>
                  </a:lnTo>
                  <a:lnTo>
                    <a:pt x="45" y="24"/>
                  </a:lnTo>
                  <a:lnTo>
                    <a:pt x="45" y="22"/>
                  </a:lnTo>
                  <a:lnTo>
                    <a:pt x="45" y="22"/>
                  </a:lnTo>
                  <a:lnTo>
                    <a:pt x="45" y="20"/>
                  </a:lnTo>
                  <a:lnTo>
                    <a:pt x="44" y="20"/>
                  </a:lnTo>
                  <a:lnTo>
                    <a:pt x="44" y="18"/>
                  </a:lnTo>
                  <a:lnTo>
                    <a:pt x="44" y="18"/>
                  </a:lnTo>
                  <a:lnTo>
                    <a:pt x="44" y="18"/>
                  </a:lnTo>
                  <a:lnTo>
                    <a:pt x="44" y="16"/>
                  </a:lnTo>
                  <a:lnTo>
                    <a:pt x="44" y="16"/>
                  </a:lnTo>
                  <a:lnTo>
                    <a:pt x="42" y="16"/>
                  </a:lnTo>
                  <a:lnTo>
                    <a:pt x="42" y="15"/>
                  </a:lnTo>
                  <a:lnTo>
                    <a:pt x="42" y="15"/>
                  </a:lnTo>
                  <a:lnTo>
                    <a:pt x="40" y="15"/>
                  </a:lnTo>
                  <a:lnTo>
                    <a:pt x="40" y="15"/>
                  </a:lnTo>
                  <a:lnTo>
                    <a:pt x="38" y="15"/>
                  </a:lnTo>
                  <a:lnTo>
                    <a:pt x="38" y="15"/>
                  </a:lnTo>
                  <a:lnTo>
                    <a:pt x="36" y="13"/>
                  </a:lnTo>
                  <a:lnTo>
                    <a:pt x="36" y="13"/>
                  </a:lnTo>
                  <a:lnTo>
                    <a:pt x="34" y="13"/>
                  </a:lnTo>
                  <a:lnTo>
                    <a:pt x="34" y="13"/>
                  </a:lnTo>
                  <a:lnTo>
                    <a:pt x="33" y="13"/>
                  </a:lnTo>
                  <a:lnTo>
                    <a:pt x="31" y="13"/>
                  </a:lnTo>
                  <a:lnTo>
                    <a:pt x="29" y="13"/>
                  </a:lnTo>
                  <a:lnTo>
                    <a:pt x="27" y="13"/>
                  </a:lnTo>
                  <a:lnTo>
                    <a:pt x="24" y="13"/>
                  </a:lnTo>
                  <a:lnTo>
                    <a:pt x="14" y="13"/>
                  </a:lnTo>
                  <a:close/>
                  <a:moveTo>
                    <a:pt x="14" y="44"/>
                  </a:moveTo>
                  <a:lnTo>
                    <a:pt x="14" y="64"/>
                  </a:lnTo>
                  <a:lnTo>
                    <a:pt x="29" y="64"/>
                  </a:lnTo>
                  <a:lnTo>
                    <a:pt x="31" y="64"/>
                  </a:lnTo>
                  <a:lnTo>
                    <a:pt x="33" y="64"/>
                  </a:lnTo>
                  <a:lnTo>
                    <a:pt x="34" y="64"/>
                  </a:lnTo>
                  <a:lnTo>
                    <a:pt x="36" y="64"/>
                  </a:lnTo>
                  <a:lnTo>
                    <a:pt x="36" y="64"/>
                  </a:lnTo>
                  <a:lnTo>
                    <a:pt x="38" y="64"/>
                  </a:lnTo>
                  <a:lnTo>
                    <a:pt x="40" y="64"/>
                  </a:lnTo>
                  <a:lnTo>
                    <a:pt x="40" y="64"/>
                  </a:lnTo>
                  <a:lnTo>
                    <a:pt x="40" y="64"/>
                  </a:lnTo>
                  <a:lnTo>
                    <a:pt x="42" y="64"/>
                  </a:lnTo>
                  <a:lnTo>
                    <a:pt x="42" y="62"/>
                  </a:lnTo>
                  <a:lnTo>
                    <a:pt x="44" y="62"/>
                  </a:lnTo>
                  <a:lnTo>
                    <a:pt x="44" y="62"/>
                  </a:lnTo>
                  <a:lnTo>
                    <a:pt x="44" y="62"/>
                  </a:lnTo>
                  <a:lnTo>
                    <a:pt x="45" y="60"/>
                  </a:lnTo>
                  <a:lnTo>
                    <a:pt x="45" y="60"/>
                  </a:lnTo>
                  <a:lnTo>
                    <a:pt x="45" y="60"/>
                  </a:lnTo>
                  <a:lnTo>
                    <a:pt x="45" y="58"/>
                  </a:lnTo>
                  <a:lnTo>
                    <a:pt x="47" y="58"/>
                  </a:lnTo>
                  <a:lnTo>
                    <a:pt x="47" y="58"/>
                  </a:lnTo>
                  <a:lnTo>
                    <a:pt x="47" y="56"/>
                  </a:lnTo>
                  <a:lnTo>
                    <a:pt x="47" y="56"/>
                  </a:lnTo>
                  <a:lnTo>
                    <a:pt x="47" y="55"/>
                  </a:lnTo>
                  <a:lnTo>
                    <a:pt x="47" y="55"/>
                  </a:lnTo>
                  <a:lnTo>
                    <a:pt x="47" y="53"/>
                  </a:lnTo>
                  <a:lnTo>
                    <a:pt x="47" y="53"/>
                  </a:lnTo>
                  <a:lnTo>
                    <a:pt x="47" y="51"/>
                  </a:lnTo>
                  <a:lnTo>
                    <a:pt x="47" y="51"/>
                  </a:lnTo>
                  <a:lnTo>
                    <a:pt x="47" y="49"/>
                  </a:lnTo>
                  <a:lnTo>
                    <a:pt x="47" y="49"/>
                  </a:lnTo>
                  <a:lnTo>
                    <a:pt x="45" y="49"/>
                  </a:lnTo>
                  <a:lnTo>
                    <a:pt x="45" y="47"/>
                  </a:lnTo>
                  <a:lnTo>
                    <a:pt x="45" y="47"/>
                  </a:lnTo>
                  <a:lnTo>
                    <a:pt x="45" y="47"/>
                  </a:lnTo>
                  <a:lnTo>
                    <a:pt x="44" y="47"/>
                  </a:lnTo>
                  <a:lnTo>
                    <a:pt x="44" y="45"/>
                  </a:lnTo>
                  <a:lnTo>
                    <a:pt x="44" y="45"/>
                  </a:lnTo>
                  <a:lnTo>
                    <a:pt x="42" y="45"/>
                  </a:lnTo>
                  <a:lnTo>
                    <a:pt x="42" y="45"/>
                  </a:lnTo>
                  <a:lnTo>
                    <a:pt x="42" y="45"/>
                  </a:lnTo>
                  <a:lnTo>
                    <a:pt x="40" y="44"/>
                  </a:lnTo>
                  <a:lnTo>
                    <a:pt x="38" y="44"/>
                  </a:lnTo>
                  <a:lnTo>
                    <a:pt x="38" y="44"/>
                  </a:lnTo>
                  <a:lnTo>
                    <a:pt x="36" y="44"/>
                  </a:lnTo>
                  <a:lnTo>
                    <a:pt x="34" y="44"/>
                  </a:lnTo>
                  <a:lnTo>
                    <a:pt x="33" y="44"/>
                  </a:lnTo>
                  <a:lnTo>
                    <a:pt x="29" y="44"/>
                  </a:lnTo>
                  <a:lnTo>
                    <a:pt x="27" y="44"/>
                  </a:lnTo>
                  <a:lnTo>
                    <a:pt x="14"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74" name="Freeform 262">
              <a:extLst>
                <a:ext uri="{FF2B5EF4-FFF2-40B4-BE49-F238E27FC236}">
                  <a16:creationId xmlns:a16="http://schemas.microsoft.com/office/drawing/2014/main" id="{FD81EE2C-BF49-4A6D-B4C5-6A18349419FE}"/>
                </a:ext>
              </a:extLst>
            </p:cNvPr>
            <p:cNvSpPr>
              <a:spLocks noEditPoints="1"/>
            </p:cNvSpPr>
            <p:nvPr/>
          </p:nvSpPr>
          <p:spPr bwMode="auto">
            <a:xfrm>
              <a:off x="4559" y="3425"/>
              <a:ext cx="38" cy="38"/>
            </a:xfrm>
            <a:custGeom>
              <a:avLst/>
              <a:gdLst>
                <a:gd name="T0" fmla="*/ 76 w 76"/>
                <a:gd name="T1" fmla="*/ 76 h 76"/>
                <a:gd name="T2" fmla="*/ 58 w 76"/>
                <a:gd name="T3" fmla="*/ 76 h 76"/>
                <a:gd name="T4" fmla="*/ 53 w 76"/>
                <a:gd name="T5" fmla="*/ 60 h 76"/>
                <a:gd name="T6" fmla="*/ 22 w 76"/>
                <a:gd name="T7" fmla="*/ 60 h 76"/>
                <a:gd name="T8" fmla="*/ 16 w 76"/>
                <a:gd name="T9" fmla="*/ 76 h 76"/>
                <a:gd name="T10" fmla="*/ 0 w 76"/>
                <a:gd name="T11" fmla="*/ 76 h 76"/>
                <a:gd name="T12" fmla="*/ 29 w 76"/>
                <a:gd name="T13" fmla="*/ 0 h 76"/>
                <a:gd name="T14" fmla="*/ 45 w 76"/>
                <a:gd name="T15" fmla="*/ 0 h 76"/>
                <a:gd name="T16" fmla="*/ 76 w 76"/>
                <a:gd name="T17" fmla="*/ 76 h 76"/>
                <a:gd name="T18" fmla="*/ 47 w 76"/>
                <a:gd name="T19" fmla="*/ 47 h 76"/>
                <a:gd name="T20" fmla="*/ 36 w 76"/>
                <a:gd name="T21" fmla="*/ 18 h 76"/>
                <a:gd name="T22" fmla="*/ 27 w 76"/>
                <a:gd name="T23" fmla="*/ 47 h 76"/>
                <a:gd name="T24" fmla="*/ 47 w 76"/>
                <a:gd name="T25" fmla="*/ 4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76">
                  <a:moveTo>
                    <a:pt x="76" y="76"/>
                  </a:moveTo>
                  <a:lnTo>
                    <a:pt x="58" y="76"/>
                  </a:lnTo>
                  <a:lnTo>
                    <a:pt x="53" y="60"/>
                  </a:lnTo>
                  <a:lnTo>
                    <a:pt x="22" y="60"/>
                  </a:lnTo>
                  <a:lnTo>
                    <a:pt x="16" y="76"/>
                  </a:lnTo>
                  <a:lnTo>
                    <a:pt x="0" y="76"/>
                  </a:lnTo>
                  <a:lnTo>
                    <a:pt x="29" y="0"/>
                  </a:lnTo>
                  <a:lnTo>
                    <a:pt x="45" y="0"/>
                  </a:lnTo>
                  <a:lnTo>
                    <a:pt x="76" y="76"/>
                  </a:lnTo>
                  <a:close/>
                  <a:moveTo>
                    <a:pt x="47" y="47"/>
                  </a:moveTo>
                  <a:lnTo>
                    <a:pt x="36" y="18"/>
                  </a:lnTo>
                  <a:lnTo>
                    <a:pt x="27" y="47"/>
                  </a:lnTo>
                  <a:lnTo>
                    <a:pt x="47"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75" name="Freeform 263">
              <a:extLst>
                <a:ext uri="{FF2B5EF4-FFF2-40B4-BE49-F238E27FC236}">
                  <a16:creationId xmlns:a16="http://schemas.microsoft.com/office/drawing/2014/main" id="{7173A465-E11F-40FB-889D-EEF4CD59B21E}"/>
                </a:ext>
              </a:extLst>
            </p:cNvPr>
            <p:cNvSpPr>
              <a:spLocks/>
            </p:cNvSpPr>
            <p:nvPr/>
          </p:nvSpPr>
          <p:spPr bwMode="auto">
            <a:xfrm>
              <a:off x="4592" y="3425"/>
              <a:ext cx="35" cy="38"/>
            </a:xfrm>
            <a:custGeom>
              <a:avLst/>
              <a:gdLst>
                <a:gd name="T0" fmla="*/ 29 w 71"/>
                <a:gd name="T1" fmla="*/ 76 h 76"/>
                <a:gd name="T2" fmla="*/ 29 w 71"/>
                <a:gd name="T3" fmla="*/ 45 h 76"/>
                <a:gd name="T4" fmla="*/ 0 w 71"/>
                <a:gd name="T5" fmla="*/ 0 h 76"/>
                <a:gd name="T6" fmla="*/ 18 w 71"/>
                <a:gd name="T7" fmla="*/ 0 h 76"/>
                <a:gd name="T8" fmla="*/ 37 w 71"/>
                <a:gd name="T9" fmla="*/ 31 h 76"/>
                <a:gd name="T10" fmla="*/ 55 w 71"/>
                <a:gd name="T11" fmla="*/ 0 h 76"/>
                <a:gd name="T12" fmla="*/ 71 w 71"/>
                <a:gd name="T13" fmla="*/ 0 h 76"/>
                <a:gd name="T14" fmla="*/ 44 w 71"/>
                <a:gd name="T15" fmla="*/ 45 h 76"/>
                <a:gd name="T16" fmla="*/ 44 w 71"/>
                <a:gd name="T17" fmla="*/ 76 h 76"/>
                <a:gd name="T18" fmla="*/ 29 w 71"/>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6">
                  <a:moveTo>
                    <a:pt x="29" y="76"/>
                  </a:moveTo>
                  <a:lnTo>
                    <a:pt x="29" y="45"/>
                  </a:lnTo>
                  <a:lnTo>
                    <a:pt x="0" y="0"/>
                  </a:lnTo>
                  <a:lnTo>
                    <a:pt x="18" y="0"/>
                  </a:lnTo>
                  <a:lnTo>
                    <a:pt x="37" y="31"/>
                  </a:lnTo>
                  <a:lnTo>
                    <a:pt x="55" y="0"/>
                  </a:lnTo>
                  <a:lnTo>
                    <a:pt x="71" y="0"/>
                  </a:lnTo>
                  <a:lnTo>
                    <a:pt x="44" y="45"/>
                  </a:lnTo>
                  <a:lnTo>
                    <a:pt x="44" y="76"/>
                  </a:lnTo>
                  <a:lnTo>
                    <a:pt x="29"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76" name="Freeform 264">
              <a:extLst>
                <a:ext uri="{FF2B5EF4-FFF2-40B4-BE49-F238E27FC236}">
                  <a16:creationId xmlns:a16="http://schemas.microsoft.com/office/drawing/2014/main" id="{DB3D9F5E-46CF-436A-B686-D420F46DFCF6}"/>
                </a:ext>
              </a:extLst>
            </p:cNvPr>
            <p:cNvSpPr>
              <a:spLocks noEditPoints="1"/>
            </p:cNvSpPr>
            <p:nvPr/>
          </p:nvSpPr>
          <p:spPr bwMode="auto">
            <a:xfrm>
              <a:off x="4643" y="3435"/>
              <a:ext cx="28" cy="29"/>
            </a:xfrm>
            <a:custGeom>
              <a:avLst/>
              <a:gdLst>
                <a:gd name="T0" fmla="*/ 0 w 56"/>
                <a:gd name="T1" fmla="*/ 25 h 58"/>
                <a:gd name="T2" fmla="*/ 2 w 56"/>
                <a:gd name="T3" fmla="*/ 20 h 58"/>
                <a:gd name="T4" fmla="*/ 3 w 56"/>
                <a:gd name="T5" fmla="*/ 15 h 58"/>
                <a:gd name="T6" fmla="*/ 7 w 56"/>
                <a:gd name="T7" fmla="*/ 9 h 58"/>
                <a:gd name="T8" fmla="*/ 11 w 56"/>
                <a:gd name="T9" fmla="*/ 6 h 58"/>
                <a:gd name="T10" fmla="*/ 14 w 56"/>
                <a:gd name="T11" fmla="*/ 4 h 58"/>
                <a:gd name="T12" fmla="*/ 20 w 56"/>
                <a:gd name="T13" fmla="*/ 2 h 58"/>
                <a:gd name="T14" fmla="*/ 25 w 56"/>
                <a:gd name="T15" fmla="*/ 0 h 58"/>
                <a:gd name="T16" fmla="*/ 34 w 56"/>
                <a:gd name="T17" fmla="*/ 0 h 58"/>
                <a:gd name="T18" fmla="*/ 41 w 56"/>
                <a:gd name="T19" fmla="*/ 4 h 58"/>
                <a:gd name="T20" fmla="*/ 49 w 56"/>
                <a:gd name="T21" fmla="*/ 9 h 58"/>
                <a:gd name="T22" fmla="*/ 52 w 56"/>
                <a:gd name="T23" fmla="*/ 15 h 58"/>
                <a:gd name="T24" fmla="*/ 56 w 56"/>
                <a:gd name="T25" fmla="*/ 24 h 58"/>
                <a:gd name="T26" fmla="*/ 56 w 56"/>
                <a:gd name="T27" fmla="*/ 33 h 58"/>
                <a:gd name="T28" fmla="*/ 54 w 56"/>
                <a:gd name="T29" fmla="*/ 40 h 58"/>
                <a:gd name="T30" fmla="*/ 51 w 56"/>
                <a:gd name="T31" fmla="*/ 47 h 58"/>
                <a:gd name="T32" fmla="*/ 43 w 56"/>
                <a:gd name="T33" fmla="*/ 53 h 58"/>
                <a:gd name="T34" fmla="*/ 36 w 56"/>
                <a:gd name="T35" fmla="*/ 56 h 58"/>
                <a:gd name="T36" fmla="*/ 29 w 56"/>
                <a:gd name="T37" fmla="*/ 58 h 58"/>
                <a:gd name="T38" fmla="*/ 23 w 56"/>
                <a:gd name="T39" fmla="*/ 58 h 58"/>
                <a:gd name="T40" fmla="*/ 18 w 56"/>
                <a:gd name="T41" fmla="*/ 56 h 58"/>
                <a:gd name="T42" fmla="*/ 12 w 56"/>
                <a:gd name="T43" fmla="*/ 53 h 58"/>
                <a:gd name="T44" fmla="*/ 7 w 56"/>
                <a:gd name="T45" fmla="*/ 51 h 58"/>
                <a:gd name="T46" fmla="*/ 3 w 56"/>
                <a:gd name="T47" fmla="*/ 45 h 58"/>
                <a:gd name="T48" fmla="*/ 2 w 56"/>
                <a:gd name="T49" fmla="*/ 42 h 58"/>
                <a:gd name="T50" fmla="*/ 0 w 56"/>
                <a:gd name="T51" fmla="*/ 35 h 58"/>
                <a:gd name="T52" fmla="*/ 0 w 56"/>
                <a:gd name="T53" fmla="*/ 29 h 58"/>
                <a:gd name="T54" fmla="*/ 14 w 56"/>
                <a:gd name="T55" fmla="*/ 33 h 58"/>
                <a:gd name="T56" fmla="*/ 16 w 56"/>
                <a:gd name="T57" fmla="*/ 38 h 58"/>
                <a:gd name="T58" fmla="*/ 18 w 56"/>
                <a:gd name="T59" fmla="*/ 42 h 58"/>
                <a:gd name="T60" fmla="*/ 21 w 56"/>
                <a:gd name="T61" fmla="*/ 44 h 58"/>
                <a:gd name="T62" fmla="*/ 25 w 56"/>
                <a:gd name="T63" fmla="*/ 45 h 58"/>
                <a:gd name="T64" fmla="*/ 29 w 56"/>
                <a:gd name="T65" fmla="*/ 45 h 58"/>
                <a:gd name="T66" fmla="*/ 32 w 56"/>
                <a:gd name="T67" fmla="*/ 45 h 58"/>
                <a:gd name="T68" fmla="*/ 36 w 56"/>
                <a:gd name="T69" fmla="*/ 42 h 58"/>
                <a:gd name="T70" fmla="*/ 40 w 56"/>
                <a:gd name="T71" fmla="*/ 40 h 58"/>
                <a:gd name="T72" fmla="*/ 41 w 56"/>
                <a:gd name="T73" fmla="*/ 35 h 58"/>
                <a:gd name="T74" fmla="*/ 41 w 56"/>
                <a:gd name="T75" fmla="*/ 29 h 58"/>
                <a:gd name="T76" fmla="*/ 41 w 56"/>
                <a:gd name="T77" fmla="*/ 24 h 58"/>
                <a:gd name="T78" fmla="*/ 40 w 56"/>
                <a:gd name="T79" fmla="*/ 18 h 58"/>
                <a:gd name="T80" fmla="*/ 36 w 56"/>
                <a:gd name="T81" fmla="*/ 16 h 58"/>
                <a:gd name="T82" fmla="*/ 32 w 56"/>
                <a:gd name="T83" fmla="*/ 13 h 58"/>
                <a:gd name="T84" fmla="*/ 29 w 56"/>
                <a:gd name="T85" fmla="*/ 13 h 58"/>
                <a:gd name="T86" fmla="*/ 25 w 56"/>
                <a:gd name="T87" fmla="*/ 13 h 58"/>
                <a:gd name="T88" fmla="*/ 21 w 56"/>
                <a:gd name="T89" fmla="*/ 15 h 58"/>
                <a:gd name="T90" fmla="*/ 18 w 56"/>
                <a:gd name="T91" fmla="*/ 16 h 58"/>
                <a:gd name="T92" fmla="*/ 16 w 56"/>
                <a:gd name="T93" fmla="*/ 20 h 58"/>
                <a:gd name="T94" fmla="*/ 14 w 56"/>
                <a:gd name="T95"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 h="58">
                  <a:moveTo>
                    <a:pt x="0" y="29"/>
                  </a:moveTo>
                  <a:lnTo>
                    <a:pt x="0" y="27"/>
                  </a:lnTo>
                  <a:lnTo>
                    <a:pt x="0" y="25"/>
                  </a:lnTo>
                  <a:lnTo>
                    <a:pt x="0" y="24"/>
                  </a:lnTo>
                  <a:lnTo>
                    <a:pt x="0" y="22"/>
                  </a:lnTo>
                  <a:lnTo>
                    <a:pt x="2" y="20"/>
                  </a:lnTo>
                  <a:lnTo>
                    <a:pt x="2" y="18"/>
                  </a:lnTo>
                  <a:lnTo>
                    <a:pt x="2" y="16"/>
                  </a:lnTo>
                  <a:lnTo>
                    <a:pt x="3" y="15"/>
                  </a:lnTo>
                  <a:lnTo>
                    <a:pt x="3" y="13"/>
                  </a:lnTo>
                  <a:lnTo>
                    <a:pt x="5" y="11"/>
                  </a:lnTo>
                  <a:lnTo>
                    <a:pt x="7" y="9"/>
                  </a:lnTo>
                  <a:lnTo>
                    <a:pt x="7" y="9"/>
                  </a:lnTo>
                  <a:lnTo>
                    <a:pt x="9" y="7"/>
                  </a:lnTo>
                  <a:lnTo>
                    <a:pt x="11" y="6"/>
                  </a:lnTo>
                  <a:lnTo>
                    <a:pt x="12" y="6"/>
                  </a:lnTo>
                  <a:lnTo>
                    <a:pt x="12" y="4"/>
                  </a:lnTo>
                  <a:lnTo>
                    <a:pt x="14" y="4"/>
                  </a:lnTo>
                  <a:lnTo>
                    <a:pt x="16" y="2"/>
                  </a:lnTo>
                  <a:lnTo>
                    <a:pt x="18" y="2"/>
                  </a:lnTo>
                  <a:lnTo>
                    <a:pt x="20" y="2"/>
                  </a:lnTo>
                  <a:lnTo>
                    <a:pt x="21" y="0"/>
                  </a:lnTo>
                  <a:lnTo>
                    <a:pt x="23" y="0"/>
                  </a:lnTo>
                  <a:lnTo>
                    <a:pt x="25" y="0"/>
                  </a:lnTo>
                  <a:lnTo>
                    <a:pt x="29" y="0"/>
                  </a:lnTo>
                  <a:lnTo>
                    <a:pt x="31" y="0"/>
                  </a:lnTo>
                  <a:lnTo>
                    <a:pt x="34" y="0"/>
                  </a:lnTo>
                  <a:lnTo>
                    <a:pt x="36" y="2"/>
                  </a:lnTo>
                  <a:lnTo>
                    <a:pt x="40" y="2"/>
                  </a:lnTo>
                  <a:lnTo>
                    <a:pt x="41" y="4"/>
                  </a:lnTo>
                  <a:lnTo>
                    <a:pt x="43" y="6"/>
                  </a:lnTo>
                  <a:lnTo>
                    <a:pt x="47" y="7"/>
                  </a:lnTo>
                  <a:lnTo>
                    <a:pt x="49" y="9"/>
                  </a:lnTo>
                  <a:lnTo>
                    <a:pt x="51" y="11"/>
                  </a:lnTo>
                  <a:lnTo>
                    <a:pt x="52" y="13"/>
                  </a:lnTo>
                  <a:lnTo>
                    <a:pt x="52" y="15"/>
                  </a:lnTo>
                  <a:lnTo>
                    <a:pt x="54" y="18"/>
                  </a:lnTo>
                  <a:lnTo>
                    <a:pt x="56" y="20"/>
                  </a:lnTo>
                  <a:lnTo>
                    <a:pt x="56" y="24"/>
                  </a:lnTo>
                  <a:lnTo>
                    <a:pt x="56" y="25"/>
                  </a:lnTo>
                  <a:lnTo>
                    <a:pt x="56" y="29"/>
                  </a:lnTo>
                  <a:lnTo>
                    <a:pt x="56" y="33"/>
                  </a:lnTo>
                  <a:lnTo>
                    <a:pt x="56" y="35"/>
                  </a:lnTo>
                  <a:lnTo>
                    <a:pt x="56" y="38"/>
                  </a:lnTo>
                  <a:lnTo>
                    <a:pt x="54" y="40"/>
                  </a:lnTo>
                  <a:lnTo>
                    <a:pt x="52" y="44"/>
                  </a:lnTo>
                  <a:lnTo>
                    <a:pt x="52" y="45"/>
                  </a:lnTo>
                  <a:lnTo>
                    <a:pt x="51" y="47"/>
                  </a:lnTo>
                  <a:lnTo>
                    <a:pt x="49" y="49"/>
                  </a:lnTo>
                  <a:lnTo>
                    <a:pt x="47" y="51"/>
                  </a:lnTo>
                  <a:lnTo>
                    <a:pt x="43" y="53"/>
                  </a:lnTo>
                  <a:lnTo>
                    <a:pt x="41" y="55"/>
                  </a:lnTo>
                  <a:lnTo>
                    <a:pt x="40" y="56"/>
                  </a:lnTo>
                  <a:lnTo>
                    <a:pt x="36" y="56"/>
                  </a:lnTo>
                  <a:lnTo>
                    <a:pt x="34" y="58"/>
                  </a:lnTo>
                  <a:lnTo>
                    <a:pt x="31" y="58"/>
                  </a:lnTo>
                  <a:lnTo>
                    <a:pt x="29" y="58"/>
                  </a:lnTo>
                  <a:lnTo>
                    <a:pt x="27" y="58"/>
                  </a:lnTo>
                  <a:lnTo>
                    <a:pt x="25" y="58"/>
                  </a:lnTo>
                  <a:lnTo>
                    <a:pt x="23" y="58"/>
                  </a:lnTo>
                  <a:lnTo>
                    <a:pt x="21" y="56"/>
                  </a:lnTo>
                  <a:lnTo>
                    <a:pt x="20" y="56"/>
                  </a:lnTo>
                  <a:lnTo>
                    <a:pt x="18" y="56"/>
                  </a:lnTo>
                  <a:lnTo>
                    <a:pt x="16" y="55"/>
                  </a:lnTo>
                  <a:lnTo>
                    <a:pt x="14" y="55"/>
                  </a:lnTo>
                  <a:lnTo>
                    <a:pt x="12" y="53"/>
                  </a:lnTo>
                  <a:lnTo>
                    <a:pt x="11" y="53"/>
                  </a:lnTo>
                  <a:lnTo>
                    <a:pt x="9" y="51"/>
                  </a:lnTo>
                  <a:lnTo>
                    <a:pt x="7" y="51"/>
                  </a:lnTo>
                  <a:lnTo>
                    <a:pt x="7" y="49"/>
                  </a:lnTo>
                  <a:lnTo>
                    <a:pt x="5" y="47"/>
                  </a:lnTo>
                  <a:lnTo>
                    <a:pt x="3" y="45"/>
                  </a:lnTo>
                  <a:lnTo>
                    <a:pt x="3" y="44"/>
                  </a:lnTo>
                  <a:lnTo>
                    <a:pt x="2" y="42"/>
                  </a:lnTo>
                  <a:lnTo>
                    <a:pt x="2" y="42"/>
                  </a:lnTo>
                  <a:lnTo>
                    <a:pt x="2" y="38"/>
                  </a:lnTo>
                  <a:lnTo>
                    <a:pt x="0" y="36"/>
                  </a:lnTo>
                  <a:lnTo>
                    <a:pt x="0" y="35"/>
                  </a:lnTo>
                  <a:lnTo>
                    <a:pt x="0" y="33"/>
                  </a:lnTo>
                  <a:lnTo>
                    <a:pt x="0" y="31"/>
                  </a:lnTo>
                  <a:lnTo>
                    <a:pt x="0" y="29"/>
                  </a:lnTo>
                  <a:close/>
                  <a:moveTo>
                    <a:pt x="14" y="29"/>
                  </a:moveTo>
                  <a:lnTo>
                    <a:pt x="14" y="31"/>
                  </a:lnTo>
                  <a:lnTo>
                    <a:pt x="14" y="33"/>
                  </a:lnTo>
                  <a:lnTo>
                    <a:pt x="14" y="35"/>
                  </a:lnTo>
                  <a:lnTo>
                    <a:pt x="16" y="36"/>
                  </a:lnTo>
                  <a:lnTo>
                    <a:pt x="16" y="38"/>
                  </a:lnTo>
                  <a:lnTo>
                    <a:pt x="16" y="40"/>
                  </a:lnTo>
                  <a:lnTo>
                    <a:pt x="18" y="40"/>
                  </a:lnTo>
                  <a:lnTo>
                    <a:pt x="18" y="42"/>
                  </a:lnTo>
                  <a:lnTo>
                    <a:pt x="20" y="42"/>
                  </a:lnTo>
                  <a:lnTo>
                    <a:pt x="20" y="44"/>
                  </a:lnTo>
                  <a:lnTo>
                    <a:pt x="21" y="44"/>
                  </a:lnTo>
                  <a:lnTo>
                    <a:pt x="23" y="45"/>
                  </a:lnTo>
                  <a:lnTo>
                    <a:pt x="23" y="45"/>
                  </a:lnTo>
                  <a:lnTo>
                    <a:pt x="25" y="45"/>
                  </a:lnTo>
                  <a:lnTo>
                    <a:pt x="27" y="45"/>
                  </a:lnTo>
                  <a:lnTo>
                    <a:pt x="29" y="45"/>
                  </a:lnTo>
                  <a:lnTo>
                    <a:pt x="29" y="45"/>
                  </a:lnTo>
                  <a:lnTo>
                    <a:pt x="31" y="45"/>
                  </a:lnTo>
                  <a:lnTo>
                    <a:pt x="32" y="45"/>
                  </a:lnTo>
                  <a:lnTo>
                    <a:pt x="32" y="45"/>
                  </a:lnTo>
                  <a:lnTo>
                    <a:pt x="34" y="44"/>
                  </a:lnTo>
                  <a:lnTo>
                    <a:pt x="36" y="44"/>
                  </a:lnTo>
                  <a:lnTo>
                    <a:pt x="36" y="42"/>
                  </a:lnTo>
                  <a:lnTo>
                    <a:pt x="38" y="42"/>
                  </a:lnTo>
                  <a:lnTo>
                    <a:pt x="38" y="40"/>
                  </a:lnTo>
                  <a:lnTo>
                    <a:pt x="40" y="40"/>
                  </a:lnTo>
                  <a:lnTo>
                    <a:pt x="40" y="38"/>
                  </a:lnTo>
                  <a:lnTo>
                    <a:pt x="40" y="36"/>
                  </a:lnTo>
                  <a:lnTo>
                    <a:pt x="41" y="35"/>
                  </a:lnTo>
                  <a:lnTo>
                    <a:pt x="41" y="33"/>
                  </a:lnTo>
                  <a:lnTo>
                    <a:pt x="41" y="31"/>
                  </a:lnTo>
                  <a:lnTo>
                    <a:pt x="41" y="29"/>
                  </a:lnTo>
                  <a:lnTo>
                    <a:pt x="41" y="27"/>
                  </a:lnTo>
                  <a:lnTo>
                    <a:pt x="41" y="25"/>
                  </a:lnTo>
                  <a:lnTo>
                    <a:pt x="41" y="24"/>
                  </a:lnTo>
                  <a:lnTo>
                    <a:pt x="40" y="22"/>
                  </a:lnTo>
                  <a:lnTo>
                    <a:pt x="40" y="20"/>
                  </a:lnTo>
                  <a:lnTo>
                    <a:pt x="40" y="18"/>
                  </a:lnTo>
                  <a:lnTo>
                    <a:pt x="38" y="18"/>
                  </a:lnTo>
                  <a:lnTo>
                    <a:pt x="38" y="16"/>
                  </a:lnTo>
                  <a:lnTo>
                    <a:pt x="36" y="16"/>
                  </a:lnTo>
                  <a:lnTo>
                    <a:pt x="36" y="15"/>
                  </a:lnTo>
                  <a:lnTo>
                    <a:pt x="34" y="15"/>
                  </a:lnTo>
                  <a:lnTo>
                    <a:pt x="32" y="13"/>
                  </a:lnTo>
                  <a:lnTo>
                    <a:pt x="32" y="13"/>
                  </a:lnTo>
                  <a:lnTo>
                    <a:pt x="31" y="13"/>
                  </a:lnTo>
                  <a:lnTo>
                    <a:pt x="29" y="13"/>
                  </a:lnTo>
                  <a:lnTo>
                    <a:pt x="29" y="13"/>
                  </a:lnTo>
                  <a:lnTo>
                    <a:pt x="27" y="13"/>
                  </a:lnTo>
                  <a:lnTo>
                    <a:pt x="25" y="13"/>
                  </a:lnTo>
                  <a:lnTo>
                    <a:pt x="23" y="13"/>
                  </a:lnTo>
                  <a:lnTo>
                    <a:pt x="23" y="13"/>
                  </a:lnTo>
                  <a:lnTo>
                    <a:pt x="21" y="15"/>
                  </a:lnTo>
                  <a:lnTo>
                    <a:pt x="20" y="15"/>
                  </a:lnTo>
                  <a:lnTo>
                    <a:pt x="20" y="16"/>
                  </a:lnTo>
                  <a:lnTo>
                    <a:pt x="18" y="16"/>
                  </a:lnTo>
                  <a:lnTo>
                    <a:pt x="18" y="18"/>
                  </a:lnTo>
                  <a:lnTo>
                    <a:pt x="16" y="18"/>
                  </a:lnTo>
                  <a:lnTo>
                    <a:pt x="16" y="20"/>
                  </a:lnTo>
                  <a:lnTo>
                    <a:pt x="16" y="22"/>
                  </a:lnTo>
                  <a:lnTo>
                    <a:pt x="14" y="24"/>
                  </a:lnTo>
                  <a:lnTo>
                    <a:pt x="14" y="25"/>
                  </a:lnTo>
                  <a:lnTo>
                    <a:pt x="14" y="27"/>
                  </a:lnTo>
                  <a:lnTo>
                    <a:pt x="14"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77" name="Freeform 265">
              <a:extLst>
                <a:ext uri="{FF2B5EF4-FFF2-40B4-BE49-F238E27FC236}">
                  <a16:creationId xmlns:a16="http://schemas.microsoft.com/office/drawing/2014/main" id="{4C7E9FBF-B73B-4389-A35E-B7F931E0132A}"/>
                </a:ext>
              </a:extLst>
            </p:cNvPr>
            <p:cNvSpPr>
              <a:spLocks/>
            </p:cNvSpPr>
            <p:nvPr/>
          </p:nvSpPr>
          <p:spPr bwMode="auto">
            <a:xfrm>
              <a:off x="4677" y="3435"/>
              <a:ext cx="18" cy="28"/>
            </a:xfrm>
            <a:custGeom>
              <a:avLst/>
              <a:gdLst>
                <a:gd name="T0" fmla="*/ 14 w 36"/>
                <a:gd name="T1" fmla="*/ 56 h 56"/>
                <a:gd name="T2" fmla="*/ 0 w 36"/>
                <a:gd name="T3" fmla="*/ 56 h 56"/>
                <a:gd name="T4" fmla="*/ 0 w 36"/>
                <a:gd name="T5" fmla="*/ 2 h 56"/>
                <a:gd name="T6" fmla="*/ 14 w 36"/>
                <a:gd name="T7" fmla="*/ 2 h 56"/>
                <a:gd name="T8" fmla="*/ 14 w 36"/>
                <a:gd name="T9" fmla="*/ 9 h 56"/>
                <a:gd name="T10" fmla="*/ 14 w 36"/>
                <a:gd name="T11" fmla="*/ 7 h 56"/>
                <a:gd name="T12" fmla="*/ 14 w 36"/>
                <a:gd name="T13" fmla="*/ 7 h 56"/>
                <a:gd name="T14" fmla="*/ 16 w 36"/>
                <a:gd name="T15" fmla="*/ 6 h 56"/>
                <a:gd name="T16" fmla="*/ 16 w 36"/>
                <a:gd name="T17" fmla="*/ 6 h 56"/>
                <a:gd name="T18" fmla="*/ 18 w 36"/>
                <a:gd name="T19" fmla="*/ 4 h 56"/>
                <a:gd name="T20" fmla="*/ 18 w 36"/>
                <a:gd name="T21" fmla="*/ 4 h 56"/>
                <a:gd name="T22" fmla="*/ 20 w 36"/>
                <a:gd name="T23" fmla="*/ 2 h 56"/>
                <a:gd name="T24" fmla="*/ 20 w 36"/>
                <a:gd name="T25" fmla="*/ 2 h 56"/>
                <a:gd name="T26" fmla="*/ 20 w 36"/>
                <a:gd name="T27" fmla="*/ 2 h 56"/>
                <a:gd name="T28" fmla="*/ 22 w 36"/>
                <a:gd name="T29" fmla="*/ 2 h 56"/>
                <a:gd name="T30" fmla="*/ 22 w 36"/>
                <a:gd name="T31" fmla="*/ 2 h 56"/>
                <a:gd name="T32" fmla="*/ 23 w 36"/>
                <a:gd name="T33" fmla="*/ 0 h 56"/>
                <a:gd name="T34" fmla="*/ 23 w 36"/>
                <a:gd name="T35" fmla="*/ 0 h 56"/>
                <a:gd name="T36" fmla="*/ 23 w 36"/>
                <a:gd name="T37" fmla="*/ 0 h 56"/>
                <a:gd name="T38" fmla="*/ 25 w 36"/>
                <a:gd name="T39" fmla="*/ 0 h 56"/>
                <a:gd name="T40" fmla="*/ 25 w 36"/>
                <a:gd name="T41" fmla="*/ 0 h 56"/>
                <a:gd name="T42" fmla="*/ 27 w 36"/>
                <a:gd name="T43" fmla="*/ 0 h 56"/>
                <a:gd name="T44" fmla="*/ 29 w 36"/>
                <a:gd name="T45" fmla="*/ 0 h 56"/>
                <a:gd name="T46" fmla="*/ 29 w 36"/>
                <a:gd name="T47" fmla="*/ 0 h 56"/>
                <a:gd name="T48" fmla="*/ 31 w 36"/>
                <a:gd name="T49" fmla="*/ 2 h 56"/>
                <a:gd name="T50" fmla="*/ 33 w 36"/>
                <a:gd name="T51" fmla="*/ 2 h 56"/>
                <a:gd name="T52" fmla="*/ 33 w 36"/>
                <a:gd name="T53" fmla="*/ 2 h 56"/>
                <a:gd name="T54" fmla="*/ 34 w 36"/>
                <a:gd name="T55" fmla="*/ 2 h 56"/>
                <a:gd name="T56" fmla="*/ 36 w 36"/>
                <a:gd name="T57" fmla="*/ 4 h 56"/>
                <a:gd name="T58" fmla="*/ 31 w 36"/>
                <a:gd name="T59" fmla="*/ 16 h 56"/>
                <a:gd name="T60" fmla="*/ 31 w 36"/>
                <a:gd name="T61" fmla="*/ 15 h 56"/>
                <a:gd name="T62" fmla="*/ 29 w 36"/>
                <a:gd name="T63" fmla="*/ 15 h 56"/>
                <a:gd name="T64" fmla="*/ 29 w 36"/>
                <a:gd name="T65" fmla="*/ 15 h 56"/>
                <a:gd name="T66" fmla="*/ 27 w 36"/>
                <a:gd name="T67" fmla="*/ 15 h 56"/>
                <a:gd name="T68" fmla="*/ 27 w 36"/>
                <a:gd name="T69" fmla="*/ 15 h 56"/>
                <a:gd name="T70" fmla="*/ 25 w 36"/>
                <a:gd name="T71" fmla="*/ 13 h 56"/>
                <a:gd name="T72" fmla="*/ 25 w 36"/>
                <a:gd name="T73" fmla="*/ 13 h 56"/>
                <a:gd name="T74" fmla="*/ 23 w 36"/>
                <a:gd name="T75" fmla="*/ 13 h 56"/>
                <a:gd name="T76" fmla="*/ 23 w 36"/>
                <a:gd name="T77" fmla="*/ 13 h 56"/>
                <a:gd name="T78" fmla="*/ 23 w 36"/>
                <a:gd name="T79" fmla="*/ 13 h 56"/>
                <a:gd name="T80" fmla="*/ 22 w 36"/>
                <a:gd name="T81" fmla="*/ 15 h 56"/>
                <a:gd name="T82" fmla="*/ 22 w 36"/>
                <a:gd name="T83" fmla="*/ 15 h 56"/>
                <a:gd name="T84" fmla="*/ 22 w 36"/>
                <a:gd name="T85" fmla="*/ 15 h 56"/>
                <a:gd name="T86" fmla="*/ 20 w 36"/>
                <a:gd name="T87" fmla="*/ 15 h 56"/>
                <a:gd name="T88" fmla="*/ 20 w 36"/>
                <a:gd name="T89" fmla="*/ 15 h 56"/>
                <a:gd name="T90" fmla="*/ 20 w 36"/>
                <a:gd name="T91" fmla="*/ 15 h 56"/>
                <a:gd name="T92" fmla="*/ 18 w 36"/>
                <a:gd name="T93" fmla="*/ 16 h 56"/>
                <a:gd name="T94" fmla="*/ 18 w 36"/>
                <a:gd name="T95" fmla="*/ 16 h 56"/>
                <a:gd name="T96" fmla="*/ 18 w 36"/>
                <a:gd name="T97" fmla="*/ 16 h 56"/>
                <a:gd name="T98" fmla="*/ 18 w 36"/>
                <a:gd name="T99" fmla="*/ 18 h 56"/>
                <a:gd name="T100" fmla="*/ 16 w 36"/>
                <a:gd name="T101" fmla="*/ 18 h 56"/>
                <a:gd name="T102" fmla="*/ 16 w 36"/>
                <a:gd name="T103" fmla="*/ 20 h 56"/>
                <a:gd name="T104" fmla="*/ 16 w 36"/>
                <a:gd name="T105" fmla="*/ 20 h 56"/>
                <a:gd name="T106" fmla="*/ 16 w 36"/>
                <a:gd name="T107" fmla="*/ 22 h 56"/>
                <a:gd name="T108" fmla="*/ 16 w 36"/>
                <a:gd name="T109" fmla="*/ 22 h 56"/>
                <a:gd name="T110" fmla="*/ 14 w 36"/>
                <a:gd name="T111" fmla="*/ 24 h 56"/>
                <a:gd name="T112" fmla="*/ 14 w 36"/>
                <a:gd name="T113" fmla="*/ 25 h 56"/>
                <a:gd name="T114" fmla="*/ 14 w 36"/>
                <a:gd name="T115" fmla="*/ 27 h 56"/>
                <a:gd name="T116" fmla="*/ 14 w 36"/>
                <a:gd name="T117" fmla="*/ 31 h 56"/>
                <a:gd name="T118" fmla="*/ 14 w 36"/>
                <a:gd name="T119" fmla="*/ 33 h 56"/>
                <a:gd name="T120" fmla="*/ 14 w 36"/>
                <a:gd name="T121" fmla="*/ 36 h 56"/>
                <a:gd name="T122" fmla="*/ 14 w 36"/>
                <a:gd name="T123" fmla="*/ 40 h 56"/>
                <a:gd name="T124" fmla="*/ 14 w 36"/>
                <a:gd name="T125"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 h="56">
                  <a:moveTo>
                    <a:pt x="14" y="56"/>
                  </a:moveTo>
                  <a:lnTo>
                    <a:pt x="0" y="56"/>
                  </a:lnTo>
                  <a:lnTo>
                    <a:pt x="0" y="2"/>
                  </a:lnTo>
                  <a:lnTo>
                    <a:pt x="14" y="2"/>
                  </a:lnTo>
                  <a:lnTo>
                    <a:pt x="14" y="9"/>
                  </a:lnTo>
                  <a:lnTo>
                    <a:pt x="14" y="7"/>
                  </a:lnTo>
                  <a:lnTo>
                    <a:pt x="14" y="7"/>
                  </a:lnTo>
                  <a:lnTo>
                    <a:pt x="16" y="6"/>
                  </a:lnTo>
                  <a:lnTo>
                    <a:pt x="16" y="6"/>
                  </a:lnTo>
                  <a:lnTo>
                    <a:pt x="18" y="4"/>
                  </a:lnTo>
                  <a:lnTo>
                    <a:pt x="18" y="4"/>
                  </a:lnTo>
                  <a:lnTo>
                    <a:pt x="20" y="2"/>
                  </a:lnTo>
                  <a:lnTo>
                    <a:pt x="20" y="2"/>
                  </a:lnTo>
                  <a:lnTo>
                    <a:pt x="20" y="2"/>
                  </a:lnTo>
                  <a:lnTo>
                    <a:pt x="22" y="2"/>
                  </a:lnTo>
                  <a:lnTo>
                    <a:pt x="22" y="2"/>
                  </a:lnTo>
                  <a:lnTo>
                    <a:pt x="23" y="0"/>
                  </a:lnTo>
                  <a:lnTo>
                    <a:pt x="23" y="0"/>
                  </a:lnTo>
                  <a:lnTo>
                    <a:pt x="23" y="0"/>
                  </a:lnTo>
                  <a:lnTo>
                    <a:pt x="25" y="0"/>
                  </a:lnTo>
                  <a:lnTo>
                    <a:pt x="25" y="0"/>
                  </a:lnTo>
                  <a:lnTo>
                    <a:pt x="27" y="0"/>
                  </a:lnTo>
                  <a:lnTo>
                    <a:pt x="29" y="0"/>
                  </a:lnTo>
                  <a:lnTo>
                    <a:pt x="29" y="0"/>
                  </a:lnTo>
                  <a:lnTo>
                    <a:pt x="31" y="2"/>
                  </a:lnTo>
                  <a:lnTo>
                    <a:pt x="33" y="2"/>
                  </a:lnTo>
                  <a:lnTo>
                    <a:pt x="33" y="2"/>
                  </a:lnTo>
                  <a:lnTo>
                    <a:pt x="34" y="2"/>
                  </a:lnTo>
                  <a:lnTo>
                    <a:pt x="36" y="4"/>
                  </a:lnTo>
                  <a:lnTo>
                    <a:pt x="31" y="16"/>
                  </a:lnTo>
                  <a:lnTo>
                    <a:pt x="31" y="15"/>
                  </a:lnTo>
                  <a:lnTo>
                    <a:pt x="29" y="15"/>
                  </a:lnTo>
                  <a:lnTo>
                    <a:pt x="29" y="15"/>
                  </a:lnTo>
                  <a:lnTo>
                    <a:pt x="27" y="15"/>
                  </a:lnTo>
                  <a:lnTo>
                    <a:pt x="27" y="15"/>
                  </a:lnTo>
                  <a:lnTo>
                    <a:pt x="25" y="13"/>
                  </a:lnTo>
                  <a:lnTo>
                    <a:pt x="25" y="13"/>
                  </a:lnTo>
                  <a:lnTo>
                    <a:pt x="23" y="13"/>
                  </a:lnTo>
                  <a:lnTo>
                    <a:pt x="23" y="13"/>
                  </a:lnTo>
                  <a:lnTo>
                    <a:pt x="23" y="13"/>
                  </a:lnTo>
                  <a:lnTo>
                    <a:pt x="22" y="15"/>
                  </a:lnTo>
                  <a:lnTo>
                    <a:pt x="22" y="15"/>
                  </a:lnTo>
                  <a:lnTo>
                    <a:pt x="22" y="15"/>
                  </a:lnTo>
                  <a:lnTo>
                    <a:pt x="20" y="15"/>
                  </a:lnTo>
                  <a:lnTo>
                    <a:pt x="20" y="15"/>
                  </a:lnTo>
                  <a:lnTo>
                    <a:pt x="20" y="15"/>
                  </a:lnTo>
                  <a:lnTo>
                    <a:pt x="18" y="16"/>
                  </a:lnTo>
                  <a:lnTo>
                    <a:pt x="18" y="16"/>
                  </a:lnTo>
                  <a:lnTo>
                    <a:pt x="18" y="16"/>
                  </a:lnTo>
                  <a:lnTo>
                    <a:pt x="18" y="18"/>
                  </a:lnTo>
                  <a:lnTo>
                    <a:pt x="16" y="18"/>
                  </a:lnTo>
                  <a:lnTo>
                    <a:pt x="16" y="20"/>
                  </a:lnTo>
                  <a:lnTo>
                    <a:pt x="16" y="20"/>
                  </a:lnTo>
                  <a:lnTo>
                    <a:pt x="16" y="22"/>
                  </a:lnTo>
                  <a:lnTo>
                    <a:pt x="16" y="22"/>
                  </a:lnTo>
                  <a:lnTo>
                    <a:pt x="14" y="24"/>
                  </a:lnTo>
                  <a:lnTo>
                    <a:pt x="14" y="25"/>
                  </a:lnTo>
                  <a:lnTo>
                    <a:pt x="14" y="27"/>
                  </a:lnTo>
                  <a:lnTo>
                    <a:pt x="14" y="31"/>
                  </a:lnTo>
                  <a:lnTo>
                    <a:pt x="14" y="33"/>
                  </a:lnTo>
                  <a:lnTo>
                    <a:pt x="14" y="36"/>
                  </a:lnTo>
                  <a:lnTo>
                    <a:pt x="14" y="40"/>
                  </a:lnTo>
                  <a:lnTo>
                    <a:pt x="14"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78" name="Freeform 266">
              <a:extLst>
                <a:ext uri="{FF2B5EF4-FFF2-40B4-BE49-F238E27FC236}">
                  <a16:creationId xmlns:a16="http://schemas.microsoft.com/office/drawing/2014/main" id="{F584D9CC-9B0F-42E3-9387-C2C4B058E86B}"/>
                </a:ext>
              </a:extLst>
            </p:cNvPr>
            <p:cNvSpPr>
              <a:spLocks/>
            </p:cNvSpPr>
            <p:nvPr/>
          </p:nvSpPr>
          <p:spPr bwMode="auto">
            <a:xfrm>
              <a:off x="4712" y="3425"/>
              <a:ext cx="29" cy="38"/>
            </a:xfrm>
            <a:custGeom>
              <a:avLst/>
              <a:gdLst>
                <a:gd name="T0" fmla="*/ 0 w 58"/>
                <a:gd name="T1" fmla="*/ 76 h 76"/>
                <a:gd name="T2" fmla="*/ 0 w 58"/>
                <a:gd name="T3" fmla="*/ 0 h 76"/>
                <a:gd name="T4" fmla="*/ 56 w 58"/>
                <a:gd name="T5" fmla="*/ 0 h 76"/>
                <a:gd name="T6" fmla="*/ 56 w 58"/>
                <a:gd name="T7" fmla="*/ 13 h 76"/>
                <a:gd name="T8" fmla="*/ 16 w 58"/>
                <a:gd name="T9" fmla="*/ 13 h 76"/>
                <a:gd name="T10" fmla="*/ 16 w 58"/>
                <a:gd name="T11" fmla="*/ 31 h 76"/>
                <a:gd name="T12" fmla="*/ 54 w 58"/>
                <a:gd name="T13" fmla="*/ 31 h 76"/>
                <a:gd name="T14" fmla="*/ 54 w 58"/>
                <a:gd name="T15" fmla="*/ 44 h 76"/>
                <a:gd name="T16" fmla="*/ 16 w 58"/>
                <a:gd name="T17" fmla="*/ 44 h 76"/>
                <a:gd name="T18" fmla="*/ 16 w 58"/>
                <a:gd name="T19" fmla="*/ 64 h 76"/>
                <a:gd name="T20" fmla="*/ 58 w 58"/>
                <a:gd name="T21" fmla="*/ 64 h 76"/>
                <a:gd name="T22" fmla="*/ 58 w 58"/>
                <a:gd name="T23" fmla="*/ 76 h 76"/>
                <a:gd name="T24" fmla="*/ 0 w 58"/>
                <a:gd name="T25"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76">
                  <a:moveTo>
                    <a:pt x="0" y="76"/>
                  </a:moveTo>
                  <a:lnTo>
                    <a:pt x="0" y="0"/>
                  </a:lnTo>
                  <a:lnTo>
                    <a:pt x="56" y="0"/>
                  </a:lnTo>
                  <a:lnTo>
                    <a:pt x="56" y="13"/>
                  </a:lnTo>
                  <a:lnTo>
                    <a:pt x="16" y="13"/>
                  </a:lnTo>
                  <a:lnTo>
                    <a:pt x="16" y="31"/>
                  </a:lnTo>
                  <a:lnTo>
                    <a:pt x="54" y="31"/>
                  </a:lnTo>
                  <a:lnTo>
                    <a:pt x="54" y="44"/>
                  </a:lnTo>
                  <a:lnTo>
                    <a:pt x="16" y="44"/>
                  </a:lnTo>
                  <a:lnTo>
                    <a:pt x="16" y="64"/>
                  </a:lnTo>
                  <a:lnTo>
                    <a:pt x="58" y="64"/>
                  </a:lnTo>
                  <a:lnTo>
                    <a:pt x="58" y="76"/>
                  </a:lnTo>
                  <a:lnTo>
                    <a:pt x="0"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79" name="Freeform 267">
              <a:extLst>
                <a:ext uri="{FF2B5EF4-FFF2-40B4-BE49-F238E27FC236}">
                  <a16:creationId xmlns:a16="http://schemas.microsoft.com/office/drawing/2014/main" id="{4ED4C335-7A6A-475A-8C0C-24E07467A05A}"/>
                </a:ext>
              </a:extLst>
            </p:cNvPr>
            <p:cNvSpPr>
              <a:spLocks/>
            </p:cNvSpPr>
            <p:nvPr/>
          </p:nvSpPr>
          <p:spPr bwMode="auto">
            <a:xfrm>
              <a:off x="4746" y="3425"/>
              <a:ext cx="31" cy="39"/>
            </a:xfrm>
            <a:custGeom>
              <a:avLst/>
              <a:gdLst>
                <a:gd name="T0" fmla="*/ 16 w 62"/>
                <a:gd name="T1" fmla="*/ 55 h 78"/>
                <a:gd name="T2" fmla="*/ 18 w 62"/>
                <a:gd name="T3" fmla="*/ 60 h 78"/>
                <a:gd name="T4" fmla="*/ 23 w 62"/>
                <a:gd name="T5" fmla="*/ 64 h 78"/>
                <a:gd name="T6" fmla="*/ 29 w 62"/>
                <a:gd name="T7" fmla="*/ 65 h 78"/>
                <a:gd name="T8" fmla="*/ 34 w 62"/>
                <a:gd name="T9" fmla="*/ 65 h 78"/>
                <a:gd name="T10" fmla="*/ 42 w 62"/>
                <a:gd name="T11" fmla="*/ 64 h 78"/>
                <a:gd name="T12" fmla="*/ 45 w 62"/>
                <a:gd name="T13" fmla="*/ 60 h 78"/>
                <a:gd name="T14" fmla="*/ 47 w 62"/>
                <a:gd name="T15" fmla="*/ 56 h 78"/>
                <a:gd name="T16" fmla="*/ 47 w 62"/>
                <a:gd name="T17" fmla="*/ 53 h 78"/>
                <a:gd name="T18" fmla="*/ 45 w 62"/>
                <a:gd name="T19" fmla="*/ 51 h 78"/>
                <a:gd name="T20" fmla="*/ 43 w 62"/>
                <a:gd name="T21" fmla="*/ 49 h 78"/>
                <a:gd name="T22" fmla="*/ 42 w 62"/>
                <a:gd name="T23" fmla="*/ 47 h 78"/>
                <a:gd name="T24" fmla="*/ 38 w 62"/>
                <a:gd name="T25" fmla="*/ 45 h 78"/>
                <a:gd name="T26" fmla="*/ 31 w 62"/>
                <a:gd name="T27" fmla="*/ 44 h 78"/>
                <a:gd name="T28" fmla="*/ 22 w 62"/>
                <a:gd name="T29" fmla="*/ 42 h 78"/>
                <a:gd name="T30" fmla="*/ 13 w 62"/>
                <a:gd name="T31" fmla="*/ 38 h 78"/>
                <a:gd name="T32" fmla="*/ 7 w 62"/>
                <a:gd name="T33" fmla="*/ 33 h 78"/>
                <a:gd name="T34" fmla="*/ 3 w 62"/>
                <a:gd name="T35" fmla="*/ 26 h 78"/>
                <a:gd name="T36" fmla="*/ 3 w 62"/>
                <a:gd name="T37" fmla="*/ 18 h 78"/>
                <a:gd name="T38" fmla="*/ 5 w 62"/>
                <a:gd name="T39" fmla="*/ 13 h 78"/>
                <a:gd name="T40" fmla="*/ 9 w 62"/>
                <a:gd name="T41" fmla="*/ 7 h 78"/>
                <a:gd name="T42" fmla="*/ 13 w 62"/>
                <a:gd name="T43" fmla="*/ 4 h 78"/>
                <a:gd name="T44" fmla="*/ 20 w 62"/>
                <a:gd name="T45" fmla="*/ 0 h 78"/>
                <a:gd name="T46" fmla="*/ 27 w 62"/>
                <a:gd name="T47" fmla="*/ 0 h 78"/>
                <a:gd name="T48" fmla="*/ 38 w 62"/>
                <a:gd name="T49" fmla="*/ 0 h 78"/>
                <a:gd name="T50" fmla="*/ 49 w 62"/>
                <a:gd name="T51" fmla="*/ 4 h 78"/>
                <a:gd name="T52" fmla="*/ 56 w 62"/>
                <a:gd name="T53" fmla="*/ 9 h 78"/>
                <a:gd name="T54" fmla="*/ 60 w 62"/>
                <a:gd name="T55" fmla="*/ 18 h 78"/>
                <a:gd name="T56" fmla="*/ 43 w 62"/>
                <a:gd name="T57" fmla="*/ 22 h 78"/>
                <a:gd name="T58" fmla="*/ 42 w 62"/>
                <a:gd name="T59" fmla="*/ 16 h 78"/>
                <a:gd name="T60" fmla="*/ 40 w 62"/>
                <a:gd name="T61" fmla="*/ 15 h 78"/>
                <a:gd name="T62" fmla="*/ 34 w 62"/>
                <a:gd name="T63" fmla="*/ 13 h 78"/>
                <a:gd name="T64" fmla="*/ 29 w 62"/>
                <a:gd name="T65" fmla="*/ 13 h 78"/>
                <a:gd name="T66" fmla="*/ 23 w 62"/>
                <a:gd name="T67" fmla="*/ 13 h 78"/>
                <a:gd name="T68" fmla="*/ 20 w 62"/>
                <a:gd name="T69" fmla="*/ 15 h 78"/>
                <a:gd name="T70" fmla="*/ 18 w 62"/>
                <a:gd name="T71" fmla="*/ 18 h 78"/>
                <a:gd name="T72" fmla="*/ 18 w 62"/>
                <a:gd name="T73" fmla="*/ 20 h 78"/>
                <a:gd name="T74" fmla="*/ 18 w 62"/>
                <a:gd name="T75" fmla="*/ 22 h 78"/>
                <a:gd name="T76" fmla="*/ 22 w 62"/>
                <a:gd name="T77" fmla="*/ 26 h 78"/>
                <a:gd name="T78" fmla="*/ 27 w 62"/>
                <a:gd name="T79" fmla="*/ 27 h 78"/>
                <a:gd name="T80" fmla="*/ 36 w 62"/>
                <a:gd name="T81" fmla="*/ 29 h 78"/>
                <a:gd name="T82" fmla="*/ 45 w 62"/>
                <a:gd name="T83" fmla="*/ 33 h 78"/>
                <a:gd name="T84" fmla="*/ 52 w 62"/>
                <a:gd name="T85" fmla="*/ 35 h 78"/>
                <a:gd name="T86" fmla="*/ 56 w 62"/>
                <a:gd name="T87" fmla="*/ 38 h 78"/>
                <a:gd name="T88" fmla="*/ 60 w 62"/>
                <a:gd name="T89" fmla="*/ 44 h 78"/>
                <a:gd name="T90" fmla="*/ 62 w 62"/>
                <a:gd name="T91" fmla="*/ 49 h 78"/>
                <a:gd name="T92" fmla="*/ 62 w 62"/>
                <a:gd name="T93" fmla="*/ 56 h 78"/>
                <a:gd name="T94" fmla="*/ 60 w 62"/>
                <a:gd name="T95" fmla="*/ 62 h 78"/>
                <a:gd name="T96" fmla="*/ 58 w 62"/>
                <a:gd name="T97" fmla="*/ 67 h 78"/>
                <a:gd name="T98" fmla="*/ 52 w 62"/>
                <a:gd name="T99" fmla="*/ 73 h 78"/>
                <a:gd name="T100" fmla="*/ 47 w 62"/>
                <a:gd name="T101" fmla="*/ 76 h 78"/>
                <a:gd name="T102" fmla="*/ 38 w 62"/>
                <a:gd name="T103" fmla="*/ 78 h 78"/>
                <a:gd name="T104" fmla="*/ 29 w 62"/>
                <a:gd name="T105" fmla="*/ 78 h 78"/>
                <a:gd name="T106" fmla="*/ 16 w 62"/>
                <a:gd name="T107" fmla="*/ 75 h 78"/>
                <a:gd name="T108" fmla="*/ 7 w 62"/>
                <a:gd name="T109" fmla="*/ 69 h 78"/>
                <a:gd name="T110" fmla="*/ 2 w 62"/>
                <a:gd name="T111" fmla="*/ 6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78">
                  <a:moveTo>
                    <a:pt x="0" y="53"/>
                  </a:moveTo>
                  <a:lnTo>
                    <a:pt x="14" y="51"/>
                  </a:lnTo>
                  <a:lnTo>
                    <a:pt x="16" y="53"/>
                  </a:lnTo>
                  <a:lnTo>
                    <a:pt x="16" y="55"/>
                  </a:lnTo>
                  <a:lnTo>
                    <a:pt x="16" y="56"/>
                  </a:lnTo>
                  <a:lnTo>
                    <a:pt x="18" y="56"/>
                  </a:lnTo>
                  <a:lnTo>
                    <a:pt x="18" y="58"/>
                  </a:lnTo>
                  <a:lnTo>
                    <a:pt x="18" y="60"/>
                  </a:lnTo>
                  <a:lnTo>
                    <a:pt x="20" y="60"/>
                  </a:lnTo>
                  <a:lnTo>
                    <a:pt x="20" y="62"/>
                  </a:lnTo>
                  <a:lnTo>
                    <a:pt x="22" y="62"/>
                  </a:lnTo>
                  <a:lnTo>
                    <a:pt x="23" y="64"/>
                  </a:lnTo>
                  <a:lnTo>
                    <a:pt x="23" y="64"/>
                  </a:lnTo>
                  <a:lnTo>
                    <a:pt x="25" y="64"/>
                  </a:lnTo>
                  <a:lnTo>
                    <a:pt x="27" y="64"/>
                  </a:lnTo>
                  <a:lnTo>
                    <a:pt x="29" y="65"/>
                  </a:lnTo>
                  <a:lnTo>
                    <a:pt x="31" y="65"/>
                  </a:lnTo>
                  <a:lnTo>
                    <a:pt x="32" y="65"/>
                  </a:lnTo>
                  <a:lnTo>
                    <a:pt x="34" y="65"/>
                  </a:lnTo>
                  <a:lnTo>
                    <a:pt x="34" y="65"/>
                  </a:lnTo>
                  <a:lnTo>
                    <a:pt x="36" y="65"/>
                  </a:lnTo>
                  <a:lnTo>
                    <a:pt x="38" y="64"/>
                  </a:lnTo>
                  <a:lnTo>
                    <a:pt x="40" y="64"/>
                  </a:lnTo>
                  <a:lnTo>
                    <a:pt x="42" y="64"/>
                  </a:lnTo>
                  <a:lnTo>
                    <a:pt x="42" y="62"/>
                  </a:lnTo>
                  <a:lnTo>
                    <a:pt x="43" y="62"/>
                  </a:lnTo>
                  <a:lnTo>
                    <a:pt x="43" y="62"/>
                  </a:lnTo>
                  <a:lnTo>
                    <a:pt x="45" y="60"/>
                  </a:lnTo>
                  <a:lnTo>
                    <a:pt x="45" y="60"/>
                  </a:lnTo>
                  <a:lnTo>
                    <a:pt x="45" y="58"/>
                  </a:lnTo>
                  <a:lnTo>
                    <a:pt x="45" y="58"/>
                  </a:lnTo>
                  <a:lnTo>
                    <a:pt x="47" y="56"/>
                  </a:lnTo>
                  <a:lnTo>
                    <a:pt x="47" y="56"/>
                  </a:lnTo>
                  <a:lnTo>
                    <a:pt x="47" y="55"/>
                  </a:lnTo>
                  <a:lnTo>
                    <a:pt x="47" y="55"/>
                  </a:lnTo>
                  <a:lnTo>
                    <a:pt x="47" y="53"/>
                  </a:lnTo>
                  <a:lnTo>
                    <a:pt x="47" y="53"/>
                  </a:lnTo>
                  <a:lnTo>
                    <a:pt x="47" y="53"/>
                  </a:lnTo>
                  <a:lnTo>
                    <a:pt x="45" y="51"/>
                  </a:lnTo>
                  <a:lnTo>
                    <a:pt x="45" y="51"/>
                  </a:lnTo>
                  <a:lnTo>
                    <a:pt x="45" y="51"/>
                  </a:lnTo>
                  <a:lnTo>
                    <a:pt x="45" y="49"/>
                  </a:lnTo>
                  <a:lnTo>
                    <a:pt x="45" y="49"/>
                  </a:lnTo>
                  <a:lnTo>
                    <a:pt x="43" y="49"/>
                  </a:lnTo>
                  <a:lnTo>
                    <a:pt x="43" y="49"/>
                  </a:lnTo>
                  <a:lnTo>
                    <a:pt x="43" y="49"/>
                  </a:lnTo>
                  <a:lnTo>
                    <a:pt x="42" y="47"/>
                  </a:lnTo>
                  <a:lnTo>
                    <a:pt x="42" y="47"/>
                  </a:lnTo>
                  <a:lnTo>
                    <a:pt x="40" y="47"/>
                  </a:lnTo>
                  <a:lnTo>
                    <a:pt x="40" y="47"/>
                  </a:lnTo>
                  <a:lnTo>
                    <a:pt x="38" y="47"/>
                  </a:lnTo>
                  <a:lnTo>
                    <a:pt x="38" y="45"/>
                  </a:lnTo>
                  <a:lnTo>
                    <a:pt x="36" y="45"/>
                  </a:lnTo>
                  <a:lnTo>
                    <a:pt x="34" y="45"/>
                  </a:lnTo>
                  <a:lnTo>
                    <a:pt x="34" y="45"/>
                  </a:lnTo>
                  <a:lnTo>
                    <a:pt x="31" y="44"/>
                  </a:lnTo>
                  <a:lnTo>
                    <a:pt x="29" y="44"/>
                  </a:lnTo>
                  <a:lnTo>
                    <a:pt x="27" y="44"/>
                  </a:lnTo>
                  <a:lnTo>
                    <a:pt x="23" y="42"/>
                  </a:lnTo>
                  <a:lnTo>
                    <a:pt x="22" y="42"/>
                  </a:lnTo>
                  <a:lnTo>
                    <a:pt x="20" y="40"/>
                  </a:lnTo>
                  <a:lnTo>
                    <a:pt x="16" y="40"/>
                  </a:lnTo>
                  <a:lnTo>
                    <a:pt x="14" y="38"/>
                  </a:lnTo>
                  <a:lnTo>
                    <a:pt x="13" y="38"/>
                  </a:lnTo>
                  <a:lnTo>
                    <a:pt x="11" y="36"/>
                  </a:lnTo>
                  <a:lnTo>
                    <a:pt x="11" y="36"/>
                  </a:lnTo>
                  <a:lnTo>
                    <a:pt x="9" y="35"/>
                  </a:lnTo>
                  <a:lnTo>
                    <a:pt x="7" y="33"/>
                  </a:lnTo>
                  <a:lnTo>
                    <a:pt x="5" y="31"/>
                  </a:lnTo>
                  <a:lnTo>
                    <a:pt x="5" y="29"/>
                  </a:lnTo>
                  <a:lnTo>
                    <a:pt x="3" y="27"/>
                  </a:lnTo>
                  <a:lnTo>
                    <a:pt x="3" y="26"/>
                  </a:lnTo>
                  <a:lnTo>
                    <a:pt x="3" y="24"/>
                  </a:lnTo>
                  <a:lnTo>
                    <a:pt x="3" y="20"/>
                  </a:lnTo>
                  <a:lnTo>
                    <a:pt x="3" y="20"/>
                  </a:lnTo>
                  <a:lnTo>
                    <a:pt x="3" y="18"/>
                  </a:lnTo>
                  <a:lnTo>
                    <a:pt x="3" y="16"/>
                  </a:lnTo>
                  <a:lnTo>
                    <a:pt x="3" y="15"/>
                  </a:lnTo>
                  <a:lnTo>
                    <a:pt x="3" y="13"/>
                  </a:lnTo>
                  <a:lnTo>
                    <a:pt x="5" y="13"/>
                  </a:lnTo>
                  <a:lnTo>
                    <a:pt x="5" y="11"/>
                  </a:lnTo>
                  <a:lnTo>
                    <a:pt x="7" y="9"/>
                  </a:lnTo>
                  <a:lnTo>
                    <a:pt x="7" y="9"/>
                  </a:lnTo>
                  <a:lnTo>
                    <a:pt x="9" y="7"/>
                  </a:lnTo>
                  <a:lnTo>
                    <a:pt x="9" y="6"/>
                  </a:lnTo>
                  <a:lnTo>
                    <a:pt x="11" y="6"/>
                  </a:lnTo>
                  <a:lnTo>
                    <a:pt x="11" y="4"/>
                  </a:lnTo>
                  <a:lnTo>
                    <a:pt x="13" y="4"/>
                  </a:lnTo>
                  <a:lnTo>
                    <a:pt x="14" y="2"/>
                  </a:lnTo>
                  <a:lnTo>
                    <a:pt x="16" y="2"/>
                  </a:lnTo>
                  <a:lnTo>
                    <a:pt x="18" y="2"/>
                  </a:lnTo>
                  <a:lnTo>
                    <a:pt x="20" y="0"/>
                  </a:lnTo>
                  <a:lnTo>
                    <a:pt x="20" y="0"/>
                  </a:lnTo>
                  <a:lnTo>
                    <a:pt x="23" y="0"/>
                  </a:lnTo>
                  <a:lnTo>
                    <a:pt x="25" y="0"/>
                  </a:lnTo>
                  <a:lnTo>
                    <a:pt x="27" y="0"/>
                  </a:lnTo>
                  <a:lnTo>
                    <a:pt x="29" y="0"/>
                  </a:lnTo>
                  <a:lnTo>
                    <a:pt x="31" y="0"/>
                  </a:lnTo>
                  <a:lnTo>
                    <a:pt x="34" y="0"/>
                  </a:lnTo>
                  <a:lnTo>
                    <a:pt x="38" y="0"/>
                  </a:lnTo>
                  <a:lnTo>
                    <a:pt x="40" y="0"/>
                  </a:lnTo>
                  <a:lnTo>
                    <a:pt x="43" y="2"/>
                  </a:lnTo>
                  <a:lnTo>
                    <a:pt x="45" y="2"/>
                  </a:lnTo>
                  <a:lnTo>
                    <a:pt x="49" y="4"/>
                  </a:lnTo>
                  <a:lnTo>
                    <a:pt x="51" y="4"/>
                  </a:lnTo>
                  <a:lnTo>
                    <a:pt x="52" y="6"/>
                  </a:lnTo>
                  <a:lnTo>
                    <a:pt x="54" y="7"/>
                  </a:lnTo>
                  <a:lnTo>
                    <a:pt x="56" y="9"/>
                  </a:lnTo>
                  <a:lnTo>
                    <a:pt x="56" y="11"/>
                  </a:lnTo>
                  <a:lnTo>
                    <a:pt x="58" y="13"/>
                  </a:lnTo>
                  <a:lnTo>
                    <a:pt x="58" y="15"/>
                  </a:lnTo>
                  <a:lnTo>
                    <a:pt x="60" y="18"/>
                  </a:lnTo>
                  <a:lnTo>
                    <a:pt x="60" y="20"/>
                  </a:lnTo>
                  <a:lnTo>
                    <a:pt x="60" y="22"/>
                  </a:lnTo>
                  <a:lnTo>
                    <a:pt x="45" y="24"/>
                  </a:lnTo>
                  <a:lnTo>
                    <a:pt x="43" y="22"/>
                  </a:lnTo>
                  <a:lnTo>
                    <a:pt x="43" y="20"/>
                  </a:lnTo>
                  <a:lnTo>
                    <a:pt x="43" y="20"/>
                  </a:lnTo>
                  <a:lnTo>
                    <a:pt x="43" y="18"/>
                  </a:lnTo>
                  <a:lnTo>
                    <a:pt x="42" y="16"/>
                  </a:lnTo>
                  <a:lnTo>
                    <a:pt x="42" y="16"/>
                  </a:lnTo>
                  <a:lnTo>
                    <a:pt x="42" y="15"/>
                  </a:lnTo>
                  <a:lnTo>
                    <a:pt x="40" y="15"/>
                  </a:lnTo>
                  <a:lnTo>
                    <a:pt x="40" y="15"/>
                  </a:lnTo>
                  <a:lnTo>
                    <a:pt x="38" y="13"/>
                  </a:lnTo>
                  <a:lnTo>
                    <a:pt x="38" y="13"/>
                  </a:lnTo>
                  <a:lnTo>
                    <a:pt x="36" y="13"/>
                  </a:lnTo>
                  <a:lnTo>
                    <a:pt x="34" y="13"/>
                  </a:lnTo>
                  <a:lnTo>
                    <a:pt x="34" y="13"/>
                  </a:lnTo>
                  <a:lnTo>
                    <a:pt x="32" y="13"/>
                  </a:lnTo>
                  <a:lnTo>
                    <a:pt x="31" y="13"/>
                  </a:lnTo>
                  <a:lnTo>
                    <a:pt x="29" y="13"/>
                  </a:lnTo>
                  <a:lnTo>
                    <a:pt x="27" y="13"/>
                  </a:lnTo>
                  <a:lnTo>
                    <a:pt x="25" y="13"/>
                  </a:lnTo>
                  <a:lnTo>
                    <a:pt x="25" y="13"/>
                  </a:lnTo>
                  <a:lnTo>
                    <a:pt x="23" y="13"/>
                  </a:lnTo>
                  <a:lnTo>
                    <a:pt x="22" y="13"/>
                  </a:lnTo>
                  <a:lnTo>
                    <a:pt x="22" y="15"/>
                  </a:lnTo>
                  <a:lnTo>
                    <a:pt x="20" y="15"/>
                  </a:lnTo>
                  <a:lnTo>
                    <a:pt x="20" y="15"/>
                  </a:lnTo>
                  <a:lnTo>
                    <a:pt x="20" y="16"/>
                  </a:lnTo>
                  <a:lnTo>
                    <a:pt x="18" y="16"/>
                  </a:lnTo>
                  <a:lnTo>
                    <a:pt x="18" y="16"/>
                  </a:lnTo>
                  <a:lnTo>
                    <a:pt x="18" y="18"/>
                  </a:lnTo>
                  <a:lnTo>
                    <a:pt x="18" y="18"/>
                  </a:lnTo>
                  <a:lnTo>
                    <a:pt x="18" y="18"/>
                  </a:lnTo>
                  <a:lnTo>
                    <a:pt x="18" y="20"/>
                  </a:lnTo>
                  <a:lnTo>
                    <a:pt x="18" y="20"/>
                  </a:lnTo>
                  <a:lnTo>
                    <a:pt x="18" y="20"/>
                  </a:lnTo>
                  <a:lnTo>
                    <a:pt x="18" y="22"/>
                  </a:lnTo>
                  <a:lnTo>
                    <a:pt x="18" y="22"/>
                  </a:lnTo>
                  <a:lnTo>
                    <a:pt x="18" y="22"/>
                  </a:lnTo>
                  <a:lnTo>
                    <a:pt x="18" y="24"/>
                  </a:lnTo>
                  <a:lnTo>
                    <a:pt x="20" y="24"/>
                  </a:lnTo>
                  <a:lnTo>
                    <a:pt x="20" y="24"/>
                  </a:lnTo>
                  <a:lnTo>
                    <a:pt x="22" y="26"/>
                  </a:lnTo>
                  <a:lnTo>
                    <a:pt x="22" y="26"/>
                  </a:lnTo>
                  <a:lnTo>
                    <a:pt x="23" y="26"/>
                  </a:lnTo>
                  <a:lnTo>
                    <a:pt x="25" y="27"/>
                  </a:lnTo>
                  <a:lnTo>
                    <a:pt x="27" y="27"/>
                  </a:lnTo>
                  <a:lnTo>
                    <a:pt x="29" y="27"/>
                  </a:lnTo>
                  <a:lnTo>
                    <a:pt x="31" y="29"/>
                  </a:lnTo>
                  <a:lnTo>
                    <a:pt x="34" y="29"/>
                  </a:lnTo>
                  <a:lnTo>
                    <a:pt x="36" y="29"/>
                  </a:lnTo>
                  <a:lnTo>
                    <a:pt x="40" y="31"/>
                  </a:lnTo>
                  <a:lnTo>
                    <a:pt x="42" y="31"/>
                  </a:lnTo>
                  <a:lnTo>
                    <a:pt x="43" y="33"/>
                  </a:lnTo>
                  <a:lnTo>
                    <a:pt x="45" y="33"/>
                  </a:lnTo>
                  <a:lnTo>
                    <a:pt x="47" y="33"/>
                  </a:lnTo>
                  <a:lnTo>
                    <a:pt x="49" y="35"/>
                  </a:lnTo>
                  <a:lnTo>
                    <a:pt x="51" y="35"/>
                  </a:lnTo>
                  <a:lnTo>
                    <a:pt x="52" y="35"/>
                  </a:lnTo>
                  <a:lnTo>
                    <a:pt x="52" y="36"/>
                  </a:lnTo>
                  <a:lnTo>
                    <a:pt x="54" y="36"/>
                  </a:lnTo>
                  <a:lnTo>
                    <a:pt x="56" y="38"/>
                  </a:lnTo>
                  <a:lnTo>
                    <a:pt x="56" y="38"/>
                  </a:lnTo>
                  <a:lnTo>
                    <a:pt x="58" y="40"/>
                  </a:lnTo>
                  <a:lnTo>
                    <a:pt x="58" y="42"/>
                  </a:lnTo>
                  <a:lnTo>
                    <a:pt x="60" y="42"/>
                  </a:lnTo>
                  <a:lnTo>
                    <a:pt x="60" y="44"/>
                  </a:lnTo>
                  <a:lnTo>
                    <a:pt x="60" y="45"/>
                  </a:lnTo>
                  <a:lnTo>
                    <a:pt x="62" y="47"/>
                  </a:lnTo>
                  <a:lnTo>
                    <a:pt x="62" y="47"/>
                  </a:lnTo>
                  <a:lnTo>
                    <a:pt x="62" y="49"/>
                  </a:lnTo>
                  <a:lnTo>
                    <a:pt x="62" y="51"/>
                  </a:lnTo>
                  <a:lnTo>
                    <a:pt x="62" y="53"/>
                  </a:lnTo>
                  <a:lnTo>
                    <a:pt x="62" y="55"/>
                  </a:lnTo>
                  <a:lnTo>
                    <a:pt x="62" y="56"/>
                  </a:lnTo>
                  <a:lnTo>
                    <a:pt x="62" y="58"/>
                  </a:lnTo>
                  <a:lnTo>
                    <a:pt x="62" y="60"/>
                  </a:lnTo>
                  <a:lnTo>
                    <a:pt x="62" y="60"/>
                  </a:lnTo>
                  <a:lnTo>
                    <a:pt x="60" y="62"/>
                  </a:lnTo>
                  <a:lnTo>
                    <a:pt x="60" y="64"/>
                  </a:lnTo>
                  <a:lnTo>
                    <a:pt x="60" y="65"/>
                  </a:lnTo>
                  <a:lnTo>
                    <a:pt x="58" y="67"/>
                  </a:lnTo>
                  <a:lnTo>
                    <a:pt x="58" y="67"/>
                  </a:lnTo>
                  <a:lnTo>
                    <a:pt x="56" y="69"/>
                  </a:lnTo>
                  <a:lnTo>
                    <a:pt x="54" y="71"/>
                  </a:lnTo>
                  <a:lnTo>
                    <a:pt x="54" y="71"/>
                  </a:lnTo>
                  <a:lnTo>
                    <a:pt x="52" y="73"/>
                  </a:lnTo>
                  <a:lnTo>
                    <a:pt x="51" y="73"/>
                  </a:lnTo>
                  <a:lnTo>
                    <a:pt x="49" y="75"/>
                  </a:lnTo>
                  <a:lnTo>
                    <a:pt x="49" y="75"/>
                  </a:lnTo>
                  <a:lnTo>
                    <a:pt x="47" y="76"/>
                  </a:lnTo>
                  <a:lnTo>
                    <a:pt x="45" y="76"/>
                  </a:lnTo>
                  <a:lnTo>
                    <a:pt x="43" y="76"/>
                  </a:lnTo>
                  <a:lnTo>
                    <a:pt x="40" y="78"/>
                  </a:lnTo>
                  <a:lnTo>
                    <a:pt x="38" y="78"/>
                  </a:lnTo>
                  <a:lnTo>
                    <a:pt x="36" y="78"/>
                  </a:lnTo>
                  <a:lnTo>
                    <a:pt x="34" y="78"/>
                  </a:lnTo>
                  <a:lnTo>
                    <a:pt x="31" y="78"/>
                  </a:lnTo>
                  <a:lnTo>
                    <a:pt x="29" y="78"/>
                  </a:lnTo>
                  <a:lnTo>
                    <a:pt x="25" y="78"/>
                  </a:lnTo>
                  <a:lnTo>
                    <a:pt x="22" y="76"/>
                  </a:lnTo>
                  <a:lnTo>
                    <a:pt x="18" y="76"/>
                  </a:lnTo>
                  <a:lnTo>
                    <a:pt x="16" y="75"/>
                  </a:lnTo>
                  <a:lnTo>
                    <a:pt x="14" y="75"/>
                  </a:lnTo>
                  <a:lnTo>
                    <a:pt x="11" y="73"/>
                  </a:lnTo>
                  <a:lnTo>
                    <a:pt x="9" y="71"/>
                  </a:lnTo>
                  <a:lnTo>
                    <a:pt x="7" y="69"/>
                  </a:lnTo>
                  <a:lnTo>
                    <a:pt x="5" y="67"/>
                  </a:lnTo>
                  <a:lnTo>
                    <a:pt x="5" y="65"/>
                  </a:lnTo>
                  <a:lnTo>
                    <a:pt x="3" y="64"/>
                  </a:lnTo>
                  <a:lnTo>
                    <a:pt x="2" y="60"/>
                  </a:lnTo>
                  <a:lnTo>
                    <a:pt x="2" y="58"/>
                  </a:lnTo>
                  <a:lnTo>
                    <a:pt x="0" y="55"/>
                  </a:lnTo>
                  <a:lnTo>
                    <a:pt x="0"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80" name="Freeform 268">
              <a:extLst>
                <a:ext uri="{FF2B5EF4-FFF2-40B4-BE49-F238E27FC236}">
                  <a16:creationId xmlns:a16="http://schemas.microsoft.com/office/drawing/2014/main" id="{97587E93-C42A-4D9E-BEBA-6A5693556664}"/>
                </a:ext>
              </a:extLst>
            </p:cNvPr>
            <p:cNvSpPr>
              <a:spLocks/>
            </p:cNvSpPr>
            <p:nvPr/>
          </p:nvSpPr>
          <p:spPr bwMode="auto">
            <a:xfrm>
              <a:off x="4780" y="3425"/>
              <a:ext cx="30" cy="38"/>
            </a:xfrm>
            <a:custGeom>
              <a:avLst/>
              <a:gdLst>
                <a:gd name="T0" fmla="*/ 23 w 60"/>
                <a:gd name="T1" fmla="*/ 76 h 76"/>
                <a:gd name="T2" fmla="*/ 23 w 60"/>
                <a:gd name="T3" fmla="*/ 13 h 76"/>
                <a:gd name="T4" fmla="*/ 0 w 60"/>
                <a:gd name="T5" fmla="*/ 13 h 76"/>
                <a:gd name="T6" fmla="*/ 0 w 60"/>
                <a:gd name="T7" fmla="*/ 0 h 76"/>
                <a:gd name="T8" fmla="*/ 60 w 60"/>
                <a:gd name="T9" fmla="*/ 0 h 76"/>
                <a:gd name="T10" fmla="*/ 60 w 60"/>
                <a:gd name="T11" fmla="*/ 13 h 76"/>
                <a:gd name="T12" fmla="*/ 38 w 60"/>
                <a:gd name="T13" fmla="*/ 13 h 76"/>
                <a:gd name="T14" fmla="*/ 38 w 60"/>
                <a:gd name="T15" fmla="*/ 76 h 76"/>
                <a:gd name="T16" fmla="*/ 23 w 60"/>
                <a:gd name="T1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76">
                  <a:moveTo>
                    <a:pt x="23" y="76"/>
                  </a:moveTo>
                  <a:lnTo>
                    <a:pt x="23" y="13"/>
                  </a:lnTo>
                  <a:lnTo>
                    <a:pt x="0" y="13"/>
                  </a:lnTo>
                  <a:lnTo>
                    <a:pt x="0" y="0"/>
                  </a:lnTo>
                  <a:lnTo>
                    <a:pt x="60" y="0"/>
                  </a:lnTo>
                  <a:lnTo>
                    <a:pt x="60" y="13"/>
                  </a:lnTo>
                  <a:lnTo>
                    <a:pt x="38" y="13"/>
                  </a:lnTo>
                  <a:lnTo>
                    <a:pt x="38" y="76"/>
                  </a:lnTo>
                  <a:lnTo>
                    <a:pt x="23"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81" name="Freeform 269">
              <a:extLst>
                <a:ext uri="{FF2B5EF4-FFF2-40B4-BE49-F238E27FC236}">
                  <a16:creationId xmlns:a16="http://schemas.microsoft.com/office/drawing/2014/main" id="{7CCF55EB-6EBE-47A2-8D09-F29C049AB902}"/>
                </a:ext>
              </a:extLst>
            </p:cNvPr>
            <p:cNvSpPr>
              <a:spLocks/>
            </p:cNvSpPr>
            <p:nvPr/>
          </p:nvSpPr>
          <p:spPr bwMode="auto">
            <a:xfrm>
              <a:off x="4816" y="3425"/>
              <a:ext cx="30" cy="39"/>
            </a:xfrm>
            <a:custGeom>
              <a:avLst/>
              <a:gdLst>
                <a:gd name="T0" fmla="*/ 14 w 59"/>
                <a:gd name="T1" fmla="*/ 0 h 78"/>
                <a:gd name="T2" fmla="*/ 14 w 59"/>
                <a:gd name="T3" fmla="*/ 44 h 78"/>
                <a:gd name="T4" fmla="*/ 14 w 59"/>
                <a:gd name="T5" fmla="*/ 47 h 78"/>
                <a:gd name="T6" fmla="*/ 14 w 59"/>
                <a:gd name="T7" fmla="*/ 51 h 78"/>
                <a:gd name="T8" fmla="*/ 16 w 59"/>
                <a:gd name="T9" fmla="*/ 55 h 78"/>
                <a:gd name="T10" fmla="*/ 16 w 59"/>
                <a:gd name="T11" fmla="*/ 56 h 78"/>
                <a:gd name="T12" fmla="*/ 16 w 59"/>
                <a:gd name="T13" fmla="*/ 58 h 78"/>
                <a:gd name="T14" fmla="*/ 18 w 59"/>
                <a:gd name="T15" fmla="*/ 60 h 78"/>
                <a:gd name="T16" fmla="*/ 20 w 59"/>
                <a:gd name="T17" fmla="*/ 62 h 78"/>
                <a:gd name="T18" fmla="*/ 21 w 59"/>
                <a:gd name="T19" fmla="*/ 62 h 78"/>
                <a:gd name="T20" fmla="*/ 23 w 59"/>
                <a:gd name="T21" fmla="*/ 64 h 78"/>
                <a:gd name="T22" fmla="*/ 25 w 59"/>
                <a:gd name="T23" fmla="*/ 64 h 78"/>
                <a:gd name="T24" fmla="*/ 29 w 59"/>
                <a:gd name="T25" fmla="*/ 65 h 78"/>
                <a:gd name="T26" fmla="*/ 32 w 59"/>
                <a:gd name="T27" fmla="*/ 65 h 78"/>
                <a:gd name="T28" fmla="*/ 34 w 59"/>
                <a:gd name="T29" fmla="*/ 64 h 78"/>
                <a:gd name="T30" fmla="*/ 38 w 59"/>
                <a:gd name="T31" fmla="*/ 64 h 78"/>
                <a:gd name="T32" fmla="*/ 39 w 59"/>
                <a:gd name="T33" fmla="*/ 64 h 78"/>
                <a:gd name="T34" fmla="*/ 41 w 59"/>
                <a:gd name="T35" fmla="*/ 62 h 78"/>
                <a:gd name="T36" fmla="*/ 41 w 59"/>
                <a:gd name="T37" fmla="*/ 60 h 78"/>
                <a:gd name="T38" fmla="*/ 43 w 59"/>
                <a:gd name="T39" fmla="*/ 58 h 78"/>
                <a:gd name="T40" fmla="*/ 43 w 59"/>
                <a:gd name="T41" fmla="*/ 56 h 78"/>
                <a:gd name="T42" fmla="*/ 43 w 59"/>
                <a:gd name="T43" fmla="*/ 55 h 78"/>
                <a:gd name="T44" fmla="*/ 45 w 59"/>
                <a:gd name="T45" fmla="*/ 53 h 78"/>
                <a:gd name="T46" fmla="*/ 45 w 59"/>
                <a:gd name="T47" fmla="*/ 49 h 78"/>
                <a:gd name="T48" fmla="*/ 45 w 59"/>
                <a:gd name="T49" fmla="*/ 45 h 78"/>
                <a:gd name="T50" fmla="*/ 45 w 59"/>
                <a:gd name="T51" fmla="*/ 0 h 78"/>
                <a:gd name="T52" fmla="*/ 59 w 59"/>
                <a:gd name="T53" fmla="*/ 40 h 78"/>
                <a:gd name="T54" fmla="*/ 59 w 59"/>
                <a:gd name="T55" fmla="*/ 47 h 78"/>
                <a:gd name="T56" fmla="*/ 59 w 59"/>
                <a:gd name="T57" fmla="*/ 53 h 78"/>
                <a:gd name="T58" fmla="*/ 59 w 59"/>
                <a:gd name="T59" fmla="*/ 56 h 78"/>
                <a:gd name="T60" fmla="*/ 59 w 59"/>
                <a:gd name="T61" fmla="*/ 60 h 78"/>
                <a:gd name="T62" fmla="*/ 58 w 59"/>
                <a:gd name="T63" fmla="*/ 62 h 78"/>
                <a:gd name="T64" fmla="*/ 58 w 59"/>
                <a:gd name="T65" fmla="*/ 65 h 78"/>
                <a:gd name="T66" fmla="*/ 56 w 59"/>
                <a:gd name="T67" fmla="*/ 67 h 78"/>
                <a:gd name="T68" fmla="*/ 54 w 59"/>
                <a:gd name="T69" fmla="*/ 69 h 78"/>
                <a:gd name="T70" fmla="*/ 52 w 59"/>
                <a:gd name="T71" fmla="*/ 71 h 78"/>
                <a:gd name="T72" fmla="*/ 50 w 59"/>
                <a:gd name="T73" fmla="*/ 73 h 78"/>
                <a:gd name="T74" fmla="*/ 49 w 59"/>
                <a:gd name="T75" fmla="*/ 75 h 78"/>
                <a:gd name="T76" fmla="*/ 45 w 59"/>
                <a:gd name="T77" fmla="*/ 76 h 78"/>
                <a:gd name="T78" fmla="*/ 41 w 59"/>
                <a:gd name="T79" fmla="*/ 76 h 78"/>
                <a:gd name="T80" fmla="*/ 39 w 59"/>
                <a:gd name="T81" fmla="*/ 78 h 78"/>
                <a:gd name="T82" fmla="*/ 34 w 59"/>
                <a:gd name="T83" fmla="*/ 78 h 78"/>
                <a:gd name="T84" fmla="*/ 30 w 59"/>
                <a:gd name="T85" fmla="*/ 78 h 78"/>
                <a:gd name="T86" fmla="*/ 25 w 59"/>
                <a:gd name="T87" fmla="*/ 78 h 78"/>
                <a:gd name="T88" fmla="*/ 21 w 59"/>
                <a:gd name="T89" fmla="*/ 78 h 78"/>
                <a:gd name="T90" fmla="*/ 18 w 59"/>
                <a:gd name="T91" fmla="*/ 76 h 78"/>
                <a:gd name="T92" fmla="*/ 14 w 59"/>
                <a:gd name="T93" fmla="*/ 75 h 78"/>
                <a:gd name="T94" fmla="*/ 10 w 59"/>
                <a:gd name="T95" fmla="*/ 75 h 78"/>
                <a:gd name="T96" fmla="*/ 9 w 59"/>
                <a:gd name="T97" fmla="*/ 73 h 78"/>
                <a:gd name="T98" fmla="*/ 7 w 59"/>
                <a:gd name="T99" fmla="*/ 71 h 78"/>
                <a:gd name="T100" fmla="*/ 5 w 59"/>
                <a:gd name="T101" fmla="*/ 69 h 78"/>
                <a:gd name="T102" fmla="*/ 3 w 59"/>
                <a:gd name="T103" fmla="*/ 67 h 78"/>
                <a:gd name="T104" fmla="*/ 3 w 59"/>
                <a:gd name="T105" fmla="*/ 65 h 78"/>
                <a:gd name="T106" fmla="*/ 1 w 59"/>
                <a:gd name="T107" fmla="*/ 62 h 78"/>
                <a:gd name="T108" fmla="*/ 1 w 59"/>
                <a:gd name="T109" fmla="*/ 60 h 78"/>
                <a:gd name="T110" fmla="*/ 0 w 59"/>
                <a:gd name="T111" fmla="*/ 56 h 78"/>
                <a:gd name="T112" fmla="*/ 0 w 59"/>
                <a:gd name="T113" fmla="*/ 53 h 78"/>
                <a:gd name="T114" fmla="*/ 0 w 59"/>
                <a:gd name="T115" fmla="*/ 47 h 78"/>
                <a:gd name="T116" fmla="*/ 0 w 59"/>
                <a:gd name="T117" fmla="*/ 4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 h="78">
                  <a:moveTo>
                    <a:pt x="0" y="0"/>
                  </a:moveTo>
                  <a:lnTo>
                    <a:pt x="14" y="0"/>
                  </a:lnTo>
                  <a:lnTo>
                    <a:pt x="14" y="42"/>
                  </a:lnTo>
                  <a:lnTo>
                    <a:pt x="14" y="44"/>
                  </a:lnTo>
                  <a:lnTo>
                    <a:pt x="14" y="45"/>
                  </a:lnTo>
                  <a:lnTo>
                    <a:pt x="14" y="47"/>
                  </a:lnTo>
                  <a:lnTo>
                    <a:pt x="14" y="49"/>
                  </a:lnTo>
                  <a:lnTo>
                    <a:pt x="14" y="51"/>
                  </a:lnTo>
                  <a:lnTo>
                    <a:pt x="14" y="53"/>
                  </a:lnTo>
                  <a:lnTo>
                    <a:pt x="16" y="55"/>
                  </a:lnTo>
                  <a:lnTo>
                    <a:pt x="16" y="55"/>
                  </a:lnTo>
                  <a:lnTo>
                    <a:pt x="16" y="56"/>
                  </a:lnTo>
                  <a:lnTo>
                    <a:pt x="16" y="56"/>
                  </a:lnTo>
                  <a:lnTo>
                    <a:pt x="16" y="58"/>
                  </a:lnTo>
                  <a:lnTo>
                    <a:pt x="18" y="58"/>
                  </a:lnTo>
                  <a:lnTo>
                    <a:pt x="18" y="60"/>
                  </a:lnTo>
                  <a:lnTo>
                    <a:pt x="18" y="60"/>
                  </a:lnTo>
                  <a:lnTo>
                    <a:pt x="20" y="62"/>
                  </a:lnTo>
                  <a:lnTo>
                    <a:pt x="20" y="62"/>
                  </a:lnTo>
                  <a:lnTo>
                    <a:pt x="21" y="62"/>
                  </a:lnTo>
                  <a:lnTo>
                    <a:pt x="21" y="64"/>
                  </a:lnTo>
                  <a:lnTo>
                    <a:pt x="23" y="64"/>
                  </a:lnTo>
                  <a:lnTo>
                    <a:pt x="25" y="64"/>
                  </a:lnTo>
                  <a:lnTo>
                    <a:pt x="25" y="64"/>
                  </a:lnTo>
                  <a:lnTo>
                    <a:pt x="27" y="65"/>
                  </a:lnTo>
                  <a:lnTo>
                    <a:pt x="29" y="65"/>
                  </a:lnTo>
                  <a:lnTo>
                    <a:pt x="30" y="65"/>
                  </a:lnTo>
                  <a:lnTo>
                    <a:pt x="32" y="65"/>
                  </a:lnTo>
                  <a:lnTo>
                    <a:pt x="32" y="65"/>
                  </a:lnTo>
                  <a:lnTo>
                    <a:pt x="34" y="64"/>
                  </a:lnTo>
                  <a:lnTo>
                    <a:pt x="36" y="64"/>
                  </a:lnTo>
                  <a:lnTo>
                    <a:pt x="38" y="64"/>
                  </a:lnTo>
                  <a:lnTo>
                    <a:pt x="38" y="64"/>
                  </a:lnTo>
                  <a:lnTo>
                    <a:pt x="39" y="64"/>
                  </a:lnTo>
                  <a:lnTo>
                    <a:pt x="39" y="62"/>
                  </a:lnTo>
                  <a:lnTo>
                    <a:pt x="41" y="62"/>
                  </a:lnTo>
                  <a:lnTo>
                    <a:pt x="41" y="60"/>
                  </a:lnTo>
                  <a:lnTo>
                    <a:pt x="41" y="60"/>
                  </a:lnTo>
                  <a:lnTo>
                    <a:pt x="43" y="60"/>
                  </a:lnTo>
                  <a:lnTo>
                    <a:pt x="43" y="58"/>
                  </a:lnTo>
                  <a:lnTo>
                    <a:pt x="43" y="58"/>
                  </a:lnTo>
                  <a:lnTo>
                    <a:pt x="43" y="56"/>
                  </a:lnTo>
                  <a:lnTo>
                    <a:pt x="43" y="56"/>
                  </a:lnTo>
                  <a:lnTo>
                    <a:pt x="43" y="55"/>
                  </a:lnTo>
                  <a:lnTo>
                    <a:pt x="45" y="53"/>
                  </a:lnTo>
                  <a:lnTo>
                    <a:pt x="45" y="53"/>
                  </a:lnTo>
                  <a:lnTo>
                    <a:pt x="45" y="51"/>
                  </a:lnTo>
                  <a:lnTo>
                    <a:pt x="45" y="49"/>
                  </a:lnTo>
                  <a:lnTo>
                    <a:pt x="45" y="47"/>
                  </a:lnTo>
                  <a:lnTo>
                    <a:pt x="45" y="45"/>
                  </a:lnTo>
                  <a:lnTo>
                    <a:pt x="45" y="42"/>
                  </a:lnTo>
                  <a:lnTo>
                    <a:pt x="45" y="0"/>
                  </a:lnTo>
                  <a:lnTo>
                    <a:pt x="59" y="0"/>
                  </a:lnTo>
                  <a:lnTo>
                    <a:pt x="59" y="40"/>
                  </a:lnTo>
                  <a:lnTo>
                    <a:pt x="59" y="44"/>
                  </a:lnTo>
                  <a:lnTo>
                    <a:pt x="59" y="47"/>
                  </a:lnTo>
                  <a:lnTo>
                    <a:pt x="59" y="49"/>
                  </a:lnTo>
                  <a:lnTo>
                    <a:pt x="59" y="53"/>
                  </a:lnTo>
                  <a:lnTo>
                    <a:pt x="59" y="55"/>
                  </a:lnTo>
                  <a:lnTo>
                    <a:pt x="59" y="56"/>
                  </a:lnTo>
                  <a:lnTo>
                    <a:pt x="59" y="58"/>
                  </a:lnTo>
                  <a:lnTo>
                    <a:pt x="59" y="60"/>
                  </a:lnTo>
                  <a:lnTo>
                    <a:pt x="58" y="62"/>
                  </a:lnTo>
                  <a:lnTo>
                    <a:pt x="58" y="62"/>
                  </a:lnTo>
                  <a:lnTo>
                    <a:pt x="58" y="64"/>
                  </a:lnTo>
                  <a:lnTo>
                    <a:pt x="58" y="65"/>
                  </a:lnTo>
                  <a:lnTo>
                    <a:pt x="56" y="65"/>
                  </a:lnTo>
                  <a:lnTo>
                    <a:pt x="56" y="67"/>
                  </a:lnTo>
                  <a:lnTo>
                    <a:pt x="54" y="69"/>
                  </a:lnTo>
                  <a:lnTo>
                    <a:pt x="54" y="69"/>
                  </a:lnTo>
                  <a:lnTo>
                    <a:pt x="52" y="71"/>
                  </a:lnTo>
                  <a:lnTo>
                    <a:pt x="52" y="71"/>
                  </a:lnTo>
                  <a:lnTo>
                    <a:pt x="50" y="73"/>
                  </a:lnTo>
                  <a:lnTo>
                    <a:pt x="50" y="73"/>
                  </a:lnTo>
                  <a:lnTo>
                    <a:pt x="49" y="75"/>
                  </a:lnTo>
                  <a:lnTo>
                    <a:pt x="49" y="75"/>
                  </a:lnTo>
                  <a:lnTo>
                    <a:pt x="47" y="75"/>
                  </a:lnTo>
                  <a:lnTo>
                    <a:pt x="45" y="76"/>
                  </a:lnTo>
                  <a:lnTo>
                    <a:pt x="43" y="76"/>
                  </a:lnTo>
                  <a:lnTo>
                    <a:pt x="41" y="76"/>
                  </a:lnTo>
                  <a:lnTo>
                    <a:pt x="39" y="76"/>
                  </a:lnTo>
                  <a:lnTo>
                    <a:pt x="39" y="78"/>
                  </a:lnTo>
                  <a:lnTo>
                    <a:pt x="36" y="78"/>
                  </a:lnTo>
                  <a:lnTo>
                    <a:pt x="34" y="78"/>
                  </a:lnTo>
                  <a:lnTo>
                    <a:pt x="32" y="78"/>
                  </a:lnTo>
                  <a:lnTo>
                    <a:pt x="30" y="78"/>
                  </a:lnTo>
                  <a:lnTo>
                    <a:pt x="29" y="78"/>
                  </a:lnTo>
                  <a:lnTo>
                    <a:pt x="25" y="78"/>
                  </a:lnTo>
                  <a:lnTo>
                    <a:pt x="23" y="78"/>
                  </a:lnTo>
                  <a:lnTo>
                    <a:pt x="21" y="78"/>
                  </a:lnTo>
                  <a:lnTo>
                    <a:pt x="20" y="76"/>
                  </a:lnTo>
                  <a:lnTo>
                    <a:pt x="18" y="76"/>
                  </a:lnTo>
                  <a:lnTo>
                    <a:pt x="16" y="76"/>
                  </a:lnTo>
                  <a:lnTo>
                    <a:pt x="14" y="75"/>
                  </a:lnTo>
                  <a:lnTo>
                    <a:pt x="12" y="75"/>
                  </a:lnTo>
                  <a:lnTo>
                    <a:pt x="10" y="75"/>
                  </a:lnTo>
                  <a:lnTo>
                    <a:pt x="10" y="73"/>
                  </a:lnTo>
                  <a:lnTo>
                    <a:pt x="9" y="73"/>
                  </a:lnTo>
                  <a:lnTo>
                    <a:pt x="9" y="71"/>
                  </a:lnTo>
                  <a:lnTo>
                    <a:pt x="7" y="71"/>
                  </a:lnTo>
                  <a:lnTo>
                    <a:pt x="7" y="69"/>
                  </a:lnTo>
                  <a:lnTo>
                    <a:pt x="5" y="69"/>
                  </a:lnTo>
                  <a:lnTo>
                    <a:pt x="5" y="67"/>
                  </a:lnTo>
                  <a:lnTo>
                    <a:pt x="3" y="67"/>
                  </a:lnTo>
                  <a:lnTo>
                    <a:pt x="3" y="65"/>
                  </a:lnTo>
                  <a:lnTo>
                    <a:pt x="3" y="65"/>
                  </a:lnTo>
                  <a:lnTo>
                    <a:pt x="1" y="64"/>
                  </a:lnTo>
                  <a:lnTo>
                    <a:pt x="1" y="62"/>
                  </a:lnTo>
                  <a:lnTo>
                    <a:pt x="1" y="62"/>
                  </a:lnTo>
                  <a:lnTo>
                    <a:pt x="1" y="60"/>
                  </a:lnTo>
                  <a:lnTo>
                    <a:pt x="1" y="58"/>
                  </a:lnTo>
                  <a:lnTo>
                    <a:pt x="0" y="56"/>
                  </a:lnTo>
                  <a:lnTo>
                    <a:pt x="0" y="55"/>
                  </a:lnTo>
                  <a:lnTo>
                    <a:pt x="0" y="53"/>
                  </a:lnTo>
                  <a:lnTo>
                    <a:pt x="0" y="49"/>
                  </a:lnTo>
                  <a:lnTo>
                    <a:pt x="0" y="47"/>
                  </a:lnTo>
                  <a:lnTo>
                    <a:pt x="0" y="44"/>
                  </a:lnTo>
                  <a:lnTo>
                    <a:pt x="0" y="4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82" name="Freeform 270">
              <a:extLst>
                <a:ext uri="{FF2B5EF4-FFF2-40B4-BE49-F238E27FC236}">
                  <a16:creationId xmlns:a16="http://schemas.microsoft.com/office/drawing/2014/main" id="{0CF26BC1-15A6-414E-8EBA-B6FEE4B6A86F}"/>
                </a:ext>
              </a:extLst>
            </p:cNvPr>
            <p:cNvSpPr>
              <a:spLocks noEditPoints="1"/>
            </p:cNvSpPr>
            <p:nvPr/>
          </p:nvSpPr>
          <p:spPr bwMode="auto">
            <a:xfrm>
              <a:off x="4850" y="3425"/>
              <a:ext cx="38" cy="38"/>
            </a:xfrm>
            <a:custGeom>
              <a:avLst/>
              <a:gdLst>
                <a:gd name="T0" fmla="*/ 76 w 76"/>
                <a:gd name="T1" fmla="*/ 76 h 76"/>
                <a:gd name="T2" fmla="*/ 59 w 76"/>
                <a:gd name="T3" fmla="*/ 76 h 76"/>
                <a:gd name="T4" fmla="*/ 52 w 76"/>
                <a:gd name="T5" fmla="*/ 60 h 76"/>
                <a:gd name="T6" fmla="*/ 21 w 76"/>
                <a:gd name="T7" fmla="*/ 60 h 76"/>
                <a:gd name="T8" fmla="*/ 16 w 76"/>
                <a:gd name="T9" fmla="*/ 76 h 76"/>
                <a:gd name="T10" fmla="*/ 0 w 76"/>
                <a:gd name="T11" fmla="*/ 76 h 76"/>
                <a:gd name="T12" fmla="*/ 29 w 76"/>
                <a:gd name="T13" fmla="*/ 0 h 76"/>
                <a:gd name="T14" fmla="*/ 45 w 76"/>
                <a:gd name="T15" fmla="*/ 0 h 76"/>
                <a:gd name="T16" fmla="*/ 76 w 76"/>
                <a:gd name="T17" fmla="*/ 76 h 76"/>
                <a:gd name="T18" fmla="*/ 47 w 76"/>
                <a:gd name="T19" fmla="*/ 47 h 76"/>
                <a:gd name="T20" fmla="*/ 36 w 76"/>
                <a:gd name="T21" fmla="*/ 18 h 76"/>
                <a:gd name="T22" fmla="*/ 27 w 76"/>
                <a:gd name="T23" fmla="*/ 47 h 76"/>
                <a:gd name="T24" fmla="*/ 47 w 76"/>
                <a:gd name="T25" fmla="*/ 4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76">
                  <a:moveTo>
                    <a:pt x="76" y="76"/>
                  </a:moveTo>
                  <a:lnTo>
                    <a:pt x="59" y="76"/>
                  </a:lnTo>
                  <a:lnTo>
                    <a:pt x="52" y="60"/>
                  </a:lnTo>
                  <a:lnTo>
                    <a:pt x="21" y="60"/>
                  </a:lnTo>
                  <a:lnTo>
                    <a:pt x="16" y="76"/>
                  </a:lnTo>
                  <a:lnTo>
                    <a:pt x="0" y="76"/>
                  </a:lnTo>
                  <a:lnTo>
                    <a:pt x="29" y="0"/>
                  </a:lnTo>
                  <a:lnTo>
                    <a:pt x="45" y="0"/>
                  </a:lnTo>
                  <a:lnTo>
                    <a:pt x="76" y="76"/>
                  </a:lnTo>
                  <a:close/>
                  <a:moveTo>
                    <a:pt x="47" y="47"/>
                  </a:moveTo>
                  <a:lnTo>
                    <a:pt x="36" y="18"/>
                  </a:lnTo>
                  <a:lnTo>
                    <a:pt x="27" y="47"/>
                  </a:lnTo>
                  <a:lnTo>
                    <a:pt x="47"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83" name="Freeform 271">
              <a:extLst>
                <a:ext uri="{FF2B5EF4-FFF2-40B4-BE49-F238E27FC236}">
                  <a16:creationId xmlns:a16="http://schemas.microsoft.com/office/drawing/2014/main" id="{93547F24-A135-462B-B21F-9FB690A0022F}"/>
                </a:ext>
              </a:extLst>
            </p:cNvPr>
            <p:cNvSpPr>
              <a:spLocks noEditPoints="1"/>
            </p:cNvSpPr>
            <p:nvPr/>
          </p:nvSpPr>
          <p:spPr bwMode="auto">
            <a:xfrm>
              <a:off x="4892" y="3425"/>
              <a:ext cx="34" cy="38"/>
            </a:xfrm>
            <a:custGeom>
              <a:avLst/>
              <a:gdLst>
                <a:gd name="T0" fmla="*/ 33 w 69"/>
                <a:gd name="T1" fmla="*/ 0 h 76"/>
                <a:gd name="T2" fmla="*/ 42 w 69"/>
                <a:gd name="T3" fmla="*/ 2 h 76"/>
                <a:gd name="T4" fmla="*/ 47 w 69"/>
                <a:gd name="T5" fmla="*/ 2 h 76"/>
                <a:gd name="T6" fmla="*/ 51 w 69"/>
                <a:gd name="T7" fmla="*/ 4 h 76"/>
                <a:gd name="T8" fmla="*/ 54 w 69"/>
                <a:gd name="T9" fmla="*/ 6 h 76"/>
                <a:gd name="T10" fmla="*/ 58 w 69"/>
                <a:gd name="T11" fmla="*/ 9 h 76"/>
                <a:gd name="T12" fmla="*/ 60 w 69"/>
                <a:gd name="T13" fmla="*/ 13 h 76"/>
                <a:gd name="T14" fmla="*/ 62 w 69"/>
                <a:gd name="T15" fmla="*/ 16 h 76"/>
                <a:gd name="T16" fmla="*/ 62 w 69"/>
                <a:gd name="T17" fmla="*/ 22 h 76"/>
                <a:gd name="T18" fmla="*/ 62 w 69"/>
                <a:gd name="T19" fmla="*/ 27 h 76"/>
                <a:gd name="T20" fmla="*/ 60 w 69"/>
                <a:gd name="T21" fmla="*/ 33 h 76"/>
                <a:gd name="T22" fmla="*/ 56 w 69"/>
                <a:gd name="T23" fmla="*/ 38 h 76"/>
                <a:gd name="T24" fmla="*/ 51 w 69"/>
                <a:gd name="T25" fmla="*/ 40 h 76"/>
                <a:gd name="T26" fmla="*/ 45 w 69"/>
                <a:gd name="T27" fmla="*/ 42 h 76"/>
                <a:gd name="T28" fmla="*/ 45 w 69"/>
                <a:gd name="T29" fmla="*/ 45 h 76"/>
                <a:gd name="T30" fmla="*/ 47 w 69"/>
                <a:gd name="T31" fmla="*/ 47 h 76"/>
                <a:gd name="T32" fmla="*/ 51 w 69"/>
                <a:gd name="T33" fmla="*/ 49 h 76"/>
                <a:gd name="T34" fmla="*/ 53 w 69"/>
                <a:gd name="T35" fmla="*/ 53 h 76"/>
                <a:gd name="T36" fmla="*/ 56 w 69"/>
                <a:gd name="T37" fmla="*/ 58 h 76"/>
                <a:gd name="T38" fmla="*/ 69 w 69"/>
                <a:gd name="T39" fmla="*/ 76 h 76"/>
                <a:gd name="T40" fmla="*/ 38 w 69"/>
                <a:gd name="T41" fmla="*/ 58 h 76"/>
                <a:gd name="T42" fmla="*/ 35 w 69"/>
                <a:gd name="T43" fmla="*/ 53 h 76"/>
                <a:gd name="T44" fmla="*/ 33 w 69"/>
                <a:gd name="T45" fmla="*/ 49 h 76"/>
                <a:gd name="T46" fmla="*/ 31 w 69"/>
                <a:gd name="T47" fmla="*/ 47 h 76"/>
                <a:gd name="T48" fmla="*/ 29 w 69"/>
                <a:gd name="T49" fmla="*/ 47 h 76"/>
                <a:gd name="T50" fmla="*/ 27 w 69"/>
                <a:gd name="T51" fmla="*/ 45 h 76"/>
                <a:gd name="T52" fmla="*/ 24 w 69"/>
                <a:gd name="T53" fmla="*/ 45 h 76"/>
                <a:gd name="T54" fmla="*/ 22 w 69"/>
                <a:gd name="T55" fmla="*/ 45 h 76"/>
                <a:gd name="T56" fmla="*/ 16 w 69"/>
                <a:gd name="T57" fmla="*/ 45 h 76"/>
                <a:gd name="T58" fmla="*/ 16 w 69"/>
                <a:gd name="T59" fmla="*/ 33 h 76"/>
                <a:gd name="T60" fmla="*/ 33 w 69"/>
                <a:gd name="T61" fmla="*/ 33 h 76"/>
                <a:gd name="T62" fmla="*/ 38 w 69"/>
                <a:gd name="T63" fmla="*/ 33 h 76"/>
                <a:gd name="T64" fmla="*/ 42 w 69"/>
                <a:gd name="T65" fmla="*/ 33 h 76"/>
                <a:gd name="T66" fmla="*/ 44 w 69"/>
                <a:gd name="T67" fmla="*/ 31 h 76"/>
                <a:gd name="T68" fmla="*/ 44 w 69"/>
                <a:gd name="T69" fmla="*/ 29 h 76"/>
                <a:gd name="T70" fmla="*/ 45 w 69"/>
                <a:gd name="T71" fmla="*/ 27 h 76"/>
                <a:gd name="T72" fmla="*/ 47 w 69"/>
                <a:gd name="T73" fmla="*/ 26 h 76"/>
                <a:gd name="T74" fmla="*/ 47 w 69"/>
                <a:gd name="T75" fmla="*/ 24 h 76"/>
                <a:gd name="T76" fmla="*/ 47 w 69"/>
                <a:gd name="T77" fmla="*/ 22 h 76"/>
                <a:gd name="T78" fmla="*/ 45 w 69"/>
                <a:gd name="T79" fmla="*/ 18 h 76"/>
                <a:gd name="T80" fmla="*/ 45 w 69"/>
                <a:gd name="T81" fmla="*/ 16 h 76"/>
                <a:gd name="T82" fmla="*/ 44 w 69"/>
                <a:gd name="T83" fmla="*/ 15 h 76"/>
                <a:gd name="T84" fmla="*/ 40 w 69"/>
                <a:gd name="T85" fmla="*/ 15 h 76"/>
                <a:gd name="T86" fmla="*/ 38 w 69"/>
                <a:gd name="T87" fmla="*/ 15 h 76"/>
                <a:gd name="T88" fmla="*/ 35 w 69"/>
                <a:gd name="T89" fmla="*/ 13 h 76"/>
                <a:gd name="T90" fmla="*/ 29 w 69"/>
                <a:gd name="T91" fmla="*/ 13 h 76"/>
                <a:gd name="T92" fmla="*/ 16 w 69"/>
                <a:gd name="T93"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9" h="76">
                  <a:moveTo>
                    <a:pt x="0" y="76"/>
                  </a:moveTo>
                  <a:lnTo>
                    <a:pt x="0" y="0"/>
                  </a:lnTo>
                  <a:lnTo>
                    <a:pt x="33" y="0"/>
                  </a:lnTo>
                  <a:lnTo>
                    <a:pt x="36" y="0"/>
                  </a:lnTo>
                  <a:lnTo>
                    <a:pt x="38" y="0"/>
                  </a:lnTo>
                  <a:lnTo>
                    <a:pt x="42" y="2"/>
                  </a:lnTo>
                  <a:lnTo>
                    <a:pt x="44" y="2"/>
                  </a:lnTo>
                  <a:lnTo>
                    <a:pt x="45" y="2"/>
                  </a:lnTo>
                  <a:lnTo>
                    <a:pt x="47" y="2"/>
                  </a:lnTo>
                  <a:lnTo>
                    <a:pt x="49" y="2"/>
                  </a:lnTo>
                  <a:lnTo>
                    <a:pt x="51" y="2"/>
                  </a:lnTo>
                  <a:lnTo>
                    <a:pt x="51" y="4"/>
                  </a:lnTo>
                  <a:lnTo>
                    <a:pt x="53" y="4"/>
                  </a:lnTo>
                  <a:lnTo>
                    <a:pt x="54" y="6"/>
                  </a:lnTo>
                  <a:lnTo>
                    <a:pt x="54" y="6"/>
                  </a:lnTo>
                  <a:lnTo>
                    <a:pt x="56" y="7"/>
                  </a:lnTo>
                  <a:lnTo>
                    <a:pt x="58" y="7"/>
                  </a:lnTo>
                  <a:lnTo>
                    <a:pt x="58" y="9"/>
                  </a:lnTo>
                  <a:lnTo>
                    <a:pt x="60" y="9"/>
                  </a:lnTo>
                  <a:lnTo>
                    <a:pt x="60" y="11"/>
                  </a:lnTo>
                  <a:lnTo>
                    <a:pt x="60" y="13"/>
                  </a:lnTo>
                  <a:lnTo>
                    <a:pt x="62" y="15"/>
                  </a:lnTo>
                  <a:lnTo>
                    <a:pt x="62" y="16"/>
                  </a:lnTo>
                  <a:lnTo>
                    <a:pt x="62" y="16"/>
                  </a:lnTo>
                  <a:lnTo>
                    <a:pt x="62" y="18"/>
                  </a:lnTo>
                  <a:lnTo>
                    <a:pt x="62" y="20"/>
                  </a:lnTo>
                  <a:lnTo>
                    <a:pt x="62" y="22"/>
                  </a:lnTo>
                  <a:lnTo>
                    <a:pt x="62" y="24"/>
                  </a:lnTo>
                  <a:lnTo>
                    <a:pt x="62" y="26"/>
                  </a:lnTo>
                  <a:lnTo>
                    <a:pt x="62" y="27"/>
                  </a:lnTo>
                  <a:lnTo>
                    <a:pt x="62" y="29"/>
                  </a:lnTo>
                  <a:lnTo>
                    <a:pt x="60" y="31"/>
                  </a:lnTo>
                  <a:lnTo>
                    <a:pt x="60" y="33"/>
                  </a:lnTo>
                  <a:lnTo>
                    <a:pt x="58" y="35"/>
                  </a:lnTo>
                  <a:lnTo>
                    <a:pt x="58" y="36"/>
                  </a:lnTo>
                  <a:lnTo>
                    <a:pt x="56" y="38"/>
                  </a:lnTo>
                  <a:lnTo>
                    <a:pt x="54" y="38"/>
                  </a:lnTo>
                  <a:lnTo>
                    <a:pt x="53" y="40"/>
                  </a:lnTo>
                  <a:lnTo>
                    <a:pt x="51" y="40"/>
                  </a:lnTo>
                  <a:lnTo>
                    <a:pt x="49" y="42"/>
                  </a:lnTo>
                  <a:lnTo>
                    <a:pt x="47" y="42"/>
                  </a:lnTo>
                  <a:lnTo>
                    <a:pt x="45" y="42"/>
                  </a:lnTo>
                  <a:lnTo>
                    <a:pt x="42" y="44"/>
                  </a:lnTo>
                  <a:lnTo>
                    <a:pt x="44" y="44"/>
                  </a:lnTo>
                  <a:lnTo>
                    <a:pt x="45" y="45"/>
                  </a:lnTo>
                  <a:lnTo>
                    <a:pt x="45" y="45"/>
                  </a:lnTo>
                  <a:lnTo>
                    <a:pt x="47" y="45"/>
                  </a:lnTo>
                  <a:lnTo>
                    <a:pt x="47" y="47"/>
                  </a:lnTo>
                  <a:lnTo>
                    <a:pt x="49" y="47"/>
                  </a:lnTo>
                  <a:lnTo>
                    <a:pt x="49" y="49"/>
                  </a:lnTo>
                  <a:lnTo>
                    <a:pt x="51" y="49"/>
                  </a:lnTo>
                  <a:lnTo>
                    <a:pt x="51" y="51"/>
                  </a:lnTo>
                  <a:lnTo>
                    <a:pt x="53" y="51"/>
                  </a:lnTo>
                  <a:lnTo>
                    <a:pt x="53" y="53"/>
                  </a:lnTo>
                  <a:lnTo>
                    <a:pt x="54" y="55"/>
                  </a:lnTo>
                  <a:lnTo>
                    <a:pt x="56" y="56"/>
                  </a:lnTo>
                  <a:lnTo>
                    <a:pt x="56" y="58"/>
                  </a:lnTo>
                  <a:lnTo>
                    <a:pt x="58" y="60"/>
                  </a:lnTo>
                  <a:lnTo>
                    <a:pt x="60" y="62"/>
                  </a:lnTo>
                  <a:lnTo>
                    <a:pt x="69" y="76"/>
                  </a:lnTo>
                  <a:lnTo>
                    <a:pt x="51" y="76"/>
                  </a:lnTo>
                  <a:lnTo>
                    <a:pt x="40" y="60"/>
                  </a:lnTo>
                  <a:lnTo>
                    <a:pt x="38" y="58"/>
                  </a:lnTo>
                  <a:lnTo>
                    <a:pt x="36" y="56"/>
                  </a:lnTo>
                  <a:lnTo>
                    <a:pt x="35" y="55"/>
                  </a:lnTo>
                  <a:lnTo>
                    <a:pt x="35" y="53"/>
                  </a:lnTo>
                  <a:lnTo>
                    <a:pt x="33" y="51"/>
                  </a:lnTo>
                  <a:lnTo>
                    <a:pt x="33" y="51"/>
                  </a:lnTo>
                  <a:lnTo>
                    <a:pt x="33" y="49"/>
                  </a:lnTo>
                  <a:lnTo>
                    <a:pt x="31" y="49"/>
                  </a:lnTo>
                  <a:lnTo>
                    <a:pt x="31" y="49"/>
                  </a:lnTo>
                  <a:lnTo>
                    <a:pt x="31" y="47"/>
                  </a:lnTo>
                  <a:lnTo>
                    <a:pt x="29" y="47"/>
                  </a:lnTo>
                  <a:lnTo>
                    <a:pt x="29" y="47"/>
                  </a:lnTo>
                  <a:lnTo>
                    <a:pt x="29" y="47"/>
                  </a:lnTo>
                  <a:lnTo>
                    <a:pt x="27" y="45"/>
                  </a:lnTo>
                  <a:lnTo>
                    <a:pt x="27" y="45"/>
                  </a:lnTo>
                  <a:lnTo>
                    <a:pt x="27" y="45"/>
                  </a:lnTo>
                  <a:lnTo>
                    <a:pt x="25" y="45"/>
                  </a:lnTo>
                  <a:lnTo>
                    <a:pt x="25" y="45"/>
                  </a:lnTo>
                  <a:lnTo>
                    <a:pt x="24" y="45"/>
                  </a:lnTo>
                  <a:lnTo>
                    <a:pt x="24" y="45"/>
                  </a:lnTo>
                  <a:lnTo>
                    <a:pt x="22" y="45"/>
                  </a:lnTo>
                  <a:lnTo>
                    <a:pt x="22" y="45"/>
                  </a:lnTo>
                  <a:lnTo>
                    <a:pt x="20" y="45"/>
                  </a:lnTo>
                  <a:lnTo>
                    <a:pt x="18" y="45"/>
                  </a:lnTo>
                  <a:lnTo>
                    <a:pt x="16" y="45"/>
                  </a:lnTo>
                  <a:lnTo>
                    <a:pt x="16" y="76"/>
                  </a:lnTo>
                  <a:lnTo>
                    <a:pt x="0" y="76"/>
                  </a:lnTo>
                  <a:close/>
                  <a:moveTo>
                    <a:pt x="16" y="33"/>
                  </a:moveTo>
                  <a:lnTo>
                    <a:pt x="27" y="33"/>
                  </a:lnTo>
                  <a:lnTo>
                    <a:pt x="29" y="33"/>
                  </a:lnTo>
                  <a:lnTo>
                    <a:pt x="33" y="33"/>
                  </a:lnTo>
                  <a:lnTo>
                    <a:pt x="35" y="33"/>
                  </a:lnTo>
                  <a:lnTo>
                    <a:pt x="36" y="33"/>
                  </a:lnTo>
                  <a:lnTo>
                    <a:pt x="38" y="33"/>
                  </a:lnTo>
                  <a:lnTo>
                    <a:pt x="38" y="33"/>
                  </a:lnTo>
                  <a:lnTo>
                    <a:pt x="40" y="33"/>
                  </a:lnTo>
                  <a:lnTo>
                    <a:pt x="42" y="33"/>
                  </a:lnTo>
                  <a:lnTo>
                    <a:pt x="42" y="31"/>
                  </a:lnTo>
                  <a:lnTo>
                    <a:pt x="42" y="31"/>
                  </a:lnTo>
                  <a:lnTo>
                    <a:pt x="44" y="31"/>
                  </a:lnTo>
                  <a:lnTo>
                    <a:pt x="44" y="31"/>
                  </a:lnTo>
                  <a:lnTo>
                    <a:pt x="44" y="31"/>
                  </a:lnTo>
                  <a:lnTo>
                    <a:pt x="44" y="29"/>
                  </a:lnTo>
                  <a:lnTo>
                    <a:pt x="45" y="29"/>
                  </a:lnTo>
                  <a:lnTo>
                    <a:pt x="45" y="29"/>
                  </a:lnTo>
                  <a:lnTo>
                    <a:pt x="45" y="27"/>
                  </a:lnTo>
                  <a:lnTo>
                    <a:pt x="45" y="27"/>
                  </a:lnTo>
                  <a:lnTo>
                    <a:pt x="45" y="27"/>
                  </a:lnTo>
                  <a:lnTo>
                    <a:pt x="47" y="26"/>
                  </a:lnTo>
                  <a:lnTo>
                    <a:pt x="47" y="26"/>
                  </a:lnTo>
                  <a:lnTo>
                    <a:pt x="47" y="26"/>
                  </a:lnTo>
                  <a:lnTo>
                    <a:pt x="47" y="24"/>
                  </a:lnTo>
                  <a:lnTo>
                    <a:pt x="47" y="24"/>
                  </a:lnTo>
                  <a:lnTo>
                    <a:pt x="47" y="22"/>
                  </a:lnTo>
                  <a:lnTo>
                    <a:pt x="47" y="22"/>
                  </a:lnTo>
                  <a:lnTo>
                    <a:pt x="47" y="20"/>
                  </a:lnTo>
                  <a:lnTo>
                    <a:pt x="45" y="20"/>
                  </a:lnTo>
                  <a:lnTo>
                    <a:pt x="45" y="18"/>
                  </a:lnTo>
                  <a:lnTo>
                    <a:pt x="45" y="18"/>
                  </a:lnTo>
                  <a:lnTo>
                    <a:pt x="45" y="18"/>
                  </a:lnTo>
                  <a:lnTo>
                    <a:pt x="45" y="16"/>
                  </a:lnTo>
                  <a:lnTo>
                    <a:pt x="44" y="16"/>
                  </a:lnTo>
                  <a:lnTo>
                    <a:pt x="44" y="16"/>
                  </a:lnTo>
                  <a:lnTo>
                    <a:pt x="44" y="15"/>
                  </a:lnTo>
                  <a:lnTo>
                    <a:pt x="42" y="15"/>
                  </a:lnTo>
                  <a:lnTo>
                    <a:pt x="42" y="15"/>
                  </a:lnTo>
                  <a:lnTo>
                    <a:pt x="40" y="15"/>
                  </a:lnTo>
                  <a:lnTo>
                    <a:pt x="40" y="15"/>
                  </a:lnTo>
                  <a:lnTo>
                    <a:pt x="38" y="15"/>
                  </a:lnTo>
                  <a:lnTo>
                    <a:pt x="38" y="15"/>
                  </a:lnTo>
                  <a:lnTo>
                    <a:pt x="38" y="15"/>
                  </a:lnTo>
                  <a:lnTo>
                    <a:pt x="36" y="13"/>
                  </a:lnTo>
                  <a:lnTo>
                    <a:pt x="35" y="13"/>
                  </a:lnTo>
                  <a:lnTo>
                    <a:pt x="35" y="13"/>
                  </a:lnTo>
                  <a:lnTo>
                    <a:pt x="33" y="13"/>
                  </a:lnTo>
                  <a:lnTo>
                    <a:pt x="29" y="13"/>
                  </a:lnTo>
                  <a:lnTo>
                    <a:pt x="27" y="13"/>
                  </a:lnTo>
                  <a:lnTo>
                    <a:pt x="16" y="13"/>
                  </a:lnTo>
                  <a:lnTo>
                    <a:pt x="16"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84" name="Freeform 272">
              <a:extLst>
                <a:ext uri="{FF2B5EF4-FFF2-40B4-BE49-F238E27FC236}">
                  <a16:creationId xmlns:a16="http://schemas.microsoft.com/office/drawing/2014/main" id="{36D5D80B-7E50-451A-811A-0050835BF76D}"/>
                </a:ext>
              </a:extLst>
            </p:cNvPr>
            <p:cNvSpPr>
              <a:spLocks/>
            </p:cNvSpPr>
            <p:nvPr/>
          </p:nvSpPr>
          <p:spPr bwMode="auto">
            <a:xfrm>
              <a:off x="4925" y="3425"/>
              <a:ext cx="35" cy="38"/>
            </a:xfrm>
            <a:custGeom>
              <a:avLst/>
              <a:gdLst>
                <a:gd name="T0" fmla="*/ 28 w 71"/>
                <a:gd name="T1" fmla="*/ 76 h 76"/>
                <a:gd name="T2" fmla="*/ 28 w 71"/>
                <a:gd name="T3" fmla="*/ 45 h 76"/>
                <a:gd name="T4" fmla="*/ 0 w 71"/>
                <a:gd name="T5" fmla="*/ 0 h 76"/>
                <a:gd name="T6" fmla="*/ 19 w 71"/>
                <a:gd name="T7" fmla="*/ 0 h 76"/>
                <a:gd name="T8" fmla="*/ 37 w 71"/>
                <a:gd name="T9" fmla="*/ 31 h 76"/>
                <a:gd name="T10" fmla="*/ 53 w 71"/>
                <a:gd name="T11" fmla="*/ 0 h 76"/>
                <a:gd name="T12" fmla="*/ 71 w 71"/>
                <a:gd name="T13" fmla="*/ 0 h 76"/>
                <a:gd name="T14" fmla="*/ 44 w 71"/>
                <a:gd name="T15" fmla="*/ 45 h 76"/>
                <a:gd name="T16" fmla="*/ 44 w 71"/>
                <a:gd name="T17" fmla="*/ 76 h 76"/>
                <a:gd name="T18" fmla="*/ 28 w 71"/>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6">
                  <a:moveTo>
                    <a:pt x="28" y="76"/>
                  </a:moveTo>
                  <a:lnTo>
                    <a:pt x="28" y="45"/>
                  </a:lnTo>
                  <a:lnTo>
                    <a:pt x="0" y="0"/>
                  </a:lnTo>
                  <a:lnTo>
                    <a:pt x="19" y="0"/>
                  </a:lnTo>
                  <a:lnTo>
                    <a:pt x="37" y="31"/>
                  </a:lnTo>
                  <a:lnTo>
                    <a:pt x="53" y="0"/>
                  </a:lnTo>
                  <a:lnTo>
                    <a:pt x="71" y="0"/>
                  </a:lnTo>
                  <a:lnTo>
                    <a:pt x="44" y="45"/>
                  </a:lnTo>
                  <a:lnTo>
                    <a:pt x="44" y="76"/>
                  </a:lnTo>
                  <a:lnTo>
                    <a:pt x="28"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85" name="Freeform 273">
              <a:extLst>
                <a:ext uri="{FF2B5EF4-FFF2-40B4-BE49-F238E27FC236}">
                  <a16:creationId xmlns:a16="http://schemas.microsoft.com/office/drawing/2014/main" id="{6DB437D9-200B-45CE-92DB-CA462A1C3F48}"/>
                </a:ext>
              </a:extLst>
            </p:cNvPr>
            <p:cNvSpPr>
              <a:spLocks/>
            </p:cNvSpPr>
            <p:nvPr/>
          </p:nvSpPr>
          <p:spPr bwMode="auto">
            <a:xfrm>
              <a:off x="4947" y="2245"/>
              <a:ext cx="41" cy="62"/>
            </a:xfrm>
            <a:custGeom>
              <a:avLst/>
              <a:gdLst>
                <a:gd name="T0" fmla="*/ 49 w 81"/>
                <a:gd name="T1" fmla="*/ 38 h 125"/>
                <a:gd name="T2" fmla="*/ 43 w 81"/>
                <a:gd name="T3" fmla="*/ 40 h 125"/>
                <a:gd name="T4" fmla="*/ 38 w 81"/>
                <a:gd name="T5" fmla="*/ 45 h 125"/>
                <a:gd name="T6" fmla="*/ 32 w 81"/>
                <a:gd name="T7" fmla="*/ 49 h 125"/>
                <a:gd name="T8" fmla="*/ 29 w 81"/>
                <a:gd name="T9" fmla="*/ 43 h 125"/>
                <a:gd name="T10" fmla="*/ 23 w 81"/>
                <a:gd name="T11" fmla="*/ 38 h 125"/>
                <a:gd name="T12" fmla="*/ 18 w 81"/>
                <a:gd name="T13" fmla="*/ 38 h 125"/>
                <a:gd name="T14" fmla="*/ 14 w 81"/>
                <a:gd name="T15" fmla="*/ 29 h 125"/>
                <a:gd name="T16" fmla="*/ 14 w 81"/>
                <a:gd name="T17" fmla="*/ 25 h 125"/>
                <a:gd name="T18" fmla="*/ 12 w 81"/>
                <a:gd name="T19" fmla="*/ 16 h 125"/>
                <a:gd name="T20" fmla="*/ 20 w 81"/>
                <a:gd name="T21" fmla="*/ 5 h 125"/>
                <a:gd name="T22" fmla="*/ 11 w 81"/>
                <a:gd name="T23" fmla="*/ 14 h 125"/>
                <a:gd name="T24" fmla="*/ 11 w 81"/>
                <a:gd name="T25" fmla="*/ 18 h 125"/>
                <a:gd name="T26" fmla="*/ 11 w 81"/>
                <a:gd name="T27" fmla="*/ 23 h 125"/>
                <a:gd name="T28" fmla="*/ 12 w 81"/>
                <a:gd name="T29" fmla="*/ 31 h 125"/>
                <a:gd name="T30" fmla="*/ 12 w 81"/>
                <a:gd name="T31" fmla="*/ 40 h 125"/>
                <a:gd name="T32" fmla="*/ 7 w 81"/>
                <a:gd name="T33" fmla="*/ 38 h 125"/>
                <a:gd name="T34" fmla="*/ 5 w 81"/>
                <a:gd name="T35" fmla="*/ 43 h 125"/>
                <a:gd name="T36" fmla="*/ 5 w 81"/>
                <a:gd name="T37" fmla="*/ 49 h 125"/>
                <a:gd name="T38" fmla="*/ 3 w 81"/>
                <a:gd name="T39" fmla="*/ 54 h 125"/>
                <a:gd name="T40" fmla="*/ 0 w 81"/>
                <a:gd name="T41" fmla="*/ 65 h 125"/>
                <a:gd name="T42" fmla="*/ 0 w 81"/>
                <a:gd name="T43" fmla="*/ 74 h 125"/>
                <a:gd name="T44" fmla="*/ 2 w 81"/>
                <a:gd name="T45" fmla="*/ 87 h 125"/>
                <a:gd name="T46" fmla="*/ 5 w 81"/>
                <a:gd name="T47" fmla="*/ 91 h 125"/>
                <a:gd name="T48" fmla="*/ 5 w 81"/>
                <a:gd name="T49" fmla="*/ 98 h 125"/>
                <a:gd name="T50" fmla="*/ 5 w 81"/>
                <a:gd name="T51" fmla="*/ 101 h 125"/>
                <a:gd name="T52" fmla="*/ 3 w 81"/>
                <a:gd name="T53" fmla="*/ 110 h 125"/>
                <a:gd name="T54" fmla="*/ 2 w 81"/>
                <a:gd name="T55" fmla="*/ 114 h 125"/>
                <a:gd name="T56" fmla="*/ 3 w 81"/>
                <a:gd name="T57" fmla="*/ 116 h 125"/>
                <a:gd name="T58" fmla="*/ 12 w 81"/>
                <a:gd name="T59" fmla="*/ 116 h 125"/>
                <a:gd name="T60" fmla="*/ 14 w 81"/>
                <a:gd name="T61" fmla="*/ 114 h 125"/>
                <a:gd name="T62" fmla="*/ 12 w 81"/>
                <a:gd name="T63" fmla="*/ 107 h 125"/>
                <a:gd name="T64" fmla="*/ 16 w 81"/>
                <a:gd name="T65" fmla="*/ 100 h 125"/>
                <a:gd name="T66" fmla="*/ 22 w 81"/>
                <a:gd name="T67" fmla="*/ 96 h 125"/>
                <a:gd name="T68" fmla="*/ 25 w 81"/>
                <a:gd name="T69" fmla="*/ 92 h 125"/>
                <a:gd name="T70" fmla="*/ 27 w 81"/>
                <a:gd name="T71" fmla="*/ 89 h 125"/>
                <a:gd name="T72" fmla="*/ 34 w 81"/>
                <a:gd name="T73" fmla="*/ 96 h 125"/>
                <a:gd name="T74" fmla="*/ 41 w 81"/>
                <a:gd name="T75" fmla="*/ 98 h 125"/>
                <a:gd name="T76" fmla="*/ 43 w 81"/>
                <a:gd name="T77" fmla="*/ 96 h 125"/>
                <a:gd name="T78" fmla="*/ 45 w 81"/>
                <a:gd name="T79" fmla="*/ 103 h 125"/>
                <a:gd name="T80" fmla="*/ 47 w 81"/>
                <a:gd name="T81" fmla="*/ 112 h 125"/>
                <a:gd name="T82" fmla="*/ 45 w 81"/>
                <a:gd name="T83" fmla="*/ 118 h 125"/>
                <a:gd name="T84" fmla="*/ 43 w 81"/>
                <a:gd name="T85" fmla="*/ 125 h 125"/>
                <a:gd name="T86" fmla="*/ 54 w 81"/>
                <a:gd name="T87" fmla="*/ 123 h 125"/>
                <a:gd name="T88" fmla="*/ 56 w 81"/>
                <a:gd name="T89" fmla="*/ 121 h 125"/>
                <a:gd name="T90" fmla="*/ 54 w 81"/>
                <a:gd name="T91" fmla="*/ 114 h 125"/>
                <a:gd name="T92" fmla="*/ 54 w 81"/>
                <a:gd name="T93" fmla="*/ 105 h 125"/>
                <a:gd name="T94" fmla="*/ 56 w 81"/>
                <a:gd name="T95" fmla="*/ 98 h 125"/>
                <a:gd name="T96" fmla="*/ 63 w 81"/>
                <a:gd name="T97" fmla="*/ 96 h 125"/>
                <a:gd name="T98" fmla="*/ 63 w 81"/>
                <a:gd name="T99" fmla="*/ 118 h 125"/>
                <a:gd name="T100" fmla="*/ 69 w 81"/>
                <a:gd name="T101" fmla="*/ 120 h 125"/>
                <a:gd name="T102" fmla="*/ 76 w 81"/>
                <a:gd name="T103" fmla="*/ 116 h 125"/>
                <a:gd name="T104" fmla="*/ 76 w 81"/>
                <a:gd name="T105" fmla="*/ 114 h 125"/>
                <a:gd name="T106" fmla="*/ 71 w 81"/>
                <a:gd name="T107" fmla="*/ 109 h 125"/>
                <a:gd name="T108" fmla="*/ 71 w 81"/>
                <a:gd name="T109" fmla="*/ 94 h 125"/>
                <a:gd name="T110" fmla="*/ 72 w 81"/>
                <a:gd name="T111" fmla="*/ 85 h 125"/>
                <a:gd name="T112" fmla="*/ 78 w 81"/>
                <a:gd name="T113" fmla="*/ 78 h 125"/>
                <a:gd name="T114" fmla="*/ 81 w 81"/>
                <a:gd name="T115" fmla="*/ 67 h 125"/>
                <a:gd name="T116" fmla="*/ 81 w 81"/>
                <a:gd name="T117" fmla="*/ 52 h 125"/>
                <a:gd name="T118" fmla="*/ 74 w 81"/>
                <a:gd name="T119" fmla="*/ 40 h 125"/>
                <a:gd name="T120" fmla="*/ 65 w 81"/>
                <a:gd name="T121" fmla="*/ 38 h 125"/>
                <a:gd name="T122" fmla="*/ 56 w 81"/>
                <a:gd name="T123" fmla="*/ 4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125">
                  <a:moveTo>
                    <a:pt x="54" y="40"/>
                  </a:moveTo>
                  <a:lnTo>
                    <a:pt x="52" y="38"/>
                  </a:lnTo>
                  <a:lnTo>
                    <a:pt x="51" y="38"/>
                  </a:lnTo>
                  <a:lnTo>
                    <a:pt x="51" y="38"/>
                  </a:lnTo>
                  <a:lnTo>
                    <a:pt x="51" y="38"/>
                  </a:lnTo>
                  <a:lnTo>
                    <a:pt x="49" y="38"/>
                  </a:lnTo>
                  <a:lnTo>
                    <a:pt x="49" y="38"/>
                  </a:lnTo>
                  <a:lnTo>
                    <a:pt x="49" y="38"/>
                  </a:lnTo>
                  <a:lnTo>
                    <a:pt x="47" y="38"/>
                  </a:lnTo>
                  <a:lnTo>
                    <a:pt x="47" y="40"/>
                  </a:lnTo>
                  <a:lnTo>
                    <a:pt x="45" y="40"/>
                  </a:lnTo>
                  <a:lnTo>
                    <a:pt x="45" y="40"/>
                  </a:lnTo>
                  <a:lnTo>
                    <a:pt x="45" y="40"/>
                  </a:lnTo>
                  <a:lnTo>
                    <a:pt x="43" y="40"/>
                  </a:lnTo>
                  <a:lnTo>
                    <a:pt x="43" y="40"/>
                  </a:lnTo>
                  <a:lnTo>
                    <a:pt x="41" y="40"/>
                  </a:lnTo>
                  <a:lnTo>
                    <a:pt x="41" y="42"/>
                  </a:lnTo>
                  <a:lnTo>
                    <a:pt x="40" y="42"/>
                  </a:lnTo>
                  <a:lnTo>
                    <a:pt x="38" y="43"/>
                  </a:lnTo>
                  <a:lnTo>
                    <a:pt x="38" y="43"/>
                  </a:lnTo>
                  <a:lnTo>
                    <a:pt x="38" y="45"/>
                  </a:lnTo>
                  <a:lnTo>
                    <a:pt x="36" y="45"/>
                  </a:lnTo>
                  <a:lnTo>
                    <a:pt x="36" y="47"/>
                  </a:lnTo>
                  <a:lnTo>
                    <a:pt x="34" y="47"/>
                  </a:lnTo>
                  <a:lnTo>
                    <a:pt x="34" y="47"/>
                  </a:lnTo>
                  <a:lnTo>
                    <a:pt x="32" y="49"/>
                  </a:lnTo>
                  <a:lnTo>
                    <a:pt x="32" y="49"/>
                  </a:lnTo>
                  <a:lnTo>
                    <a:pt x="32" y="49"/>
                  </a:lnTo>
                  <a:lnTo>
                    <a:pt x="31" y="51"/>
                  </a:lnTo>
                  <a:lnTo>
                    <a:pt x="31" y="51"/>
                  </a:lnTo>
                  <a:lnTo>
                    <a:pt x="31" y="49"/>
                  </a:lnTo>
                  <a:lnTo>
                    <a:pt x="29" y="49"/>
                  </a:lnTo>
                  <a:lnTo>
                    <a:pt x="29" y="47"/>
                  </a:lnTo>
                  <a:lnTo>
                    <a:pt x="29" y="43"/>
                  </a:lnTo>
                  <a:lnTo>
                    <a:pt x="29" y="43"/>
                  </a:lnTo>
                  <a:lnTo>
                    <a:pt x="27" y="42"/>
                  </a:lnTo>
                  <a:lnTo>
                    <a:pt x="27" y="40"/>
                  </a:lnTo>
                  <a:lnTo>
                    <a:pt x="27" y="40"/>
                  </a:lnTo>
                  <a:lnTo>
                    <a:pt x="27" y="38"/>
                  </a:lnTo>
                  <a:lnTo>
                    <a:pt x="25" y="38"/>
                  </a:lnTo>
                  <a:lnTo>
                    <a:pt x="25" y="38"/>
                  </a:lnTo>
                  <a:lnTo>
                    <a:pt x="23" y="38"/>
                  </a:lnTo>
                  <a:lnTo>
                    <a:pt x="22" y="40"/>
                  </a:lnTo>
                  <a:lnTo>
                    <a:pt x="22" y="40"/>
                  </a:lnTo>
                  <a:lnTo>
                    <a:pt x="20" y="40"/>
                  </a:lnTo>
                  <a:lnTo>
                    <a:pt x="20" y="40"/>
                  </a:lnTo>
                  <a:lnTo>
                    <a:pt x="20" y="40"/>
                  </a:lnTo>
                  <a:lnTo>
                    <a:pt x="18" y="40"/>
                  </a:lnTo>
                  <a:lnTo>
                    <a:pt x="18" y="38"/>
                  </a:lnTo>
                  <a:lnTo>
                    <a:pt x="18" y="36"/>
                  </a:lnTo>
                  <a:lnTo>
                    <a:pt x="16" y="36"/>
                  </a:lnTo>
                  <a:lnTo>
                    <a:pt x="16" y="34"/>
                  </a:lnTo>
                  <a:lnTo>
                    <a:pt x="16" y="32"/>
                  </a:lnTo>
                  <a:lnTo>
                    <a:pt x="14" y="31"/>
                  </a:lnTo>
                  <a:lnTo>
                    <a:pt x="14" y="29"/>
                  </a:lnTo>
                  <a:lnTo>
                    <a:pt x="14" y="29"/>
                  </a:lnTo>
                  <a:lnTo>
                    <a:pt x="14" y="29"/>
                  </a:lnTo>
                  <a:lnTo>
                    <a:pt x="14" y="29"/>
                  </a:lnTo>
                  <a:lnTo>
                    <a:pt x="14" y="27"/>
                  </a:lnTo>
                  <a:lnTo>
                    <a:pt x="14" y="27"/>
                  </a:lnTo>
                  <a:lnTo>
                    <a:pt x="14" y="27"/>
                  </a:lnTo>
                  <a:lnTo>
                    <a:pt x="14" y="25"/>
                  </a:lnTo>
                  <a:lnTo>
                    <a:pt x="14" y="25"/>
                  </a:lnTo>
                  <a:lnTo>
                    <a:pt x="14" y="23"/>
                  </a:lnTo>
                  <a:lnTo>
                    <a:pt x="14" y="22"/>
                  </a:lnTo>
                  <a:lnTo>
                    <a:pt x="14" y="20"/>
                  </a:lnTo>
                  <a:lnTo>
                    <a:pt x="14" y="20"/>
                  </a:lnTo>
                  <a:lnTo>
                    <a:pt x="12" y="18"/>
                  </a:lnTo>
                  <a:lnTo>
                    <a:pt x="12" y="18"/>
                  </a:lnTo>
                  <a:lnTo>
                    <a:pt x="12" y="16"/>
                  </a:lnTo>
                  <a:lnTo>
                    <a:pt x="12" y="16"/>
                  </a:lnTo>
                  <a:lnTo>
                    <a:pt x="14" y="14"/>
                  </a:lnTo>
                  <a:lnTo>
                    <a:pt x="14" y="12"/>
                  </a:lnTo>
                  <a:lnTo>
                    <a:pt x="16" y="11"/>
                  </a:lnTo>
                  <a:lnTo>
                    <a:pt x="18" y="9"/>
                  </a:lnTo>
                  <a:lnTo>
                    <a:pt x="18" y="7"/>
                  </a:lnTo>
                  <a:lnTo>
                    <a:pt x="20" y="5"/>
                  </a:lnTo>
                  <a:lnTo>
                    <a:pt x="22" y="3"/>
                  </a:lnTo>
                  <a:lnTo>
                    <a:pt x="22" y="2"/>
                  </a:lnTo>
                  <a:lnTo>
                    <a:pt x="22" y="2"/>
                  </a:lnTo>
                  <a:lnTo>
                    <a:pt x="22" y="2"/>
                  </a:lnTo>
                  <a:lnTo>
                    <a:pt x="20" y="0"/>
                  </a:lnTo>
                  <a:lnTo>
                    <a:pt x="14" y="9"/>
                  </a:lnTo>
                  <a:lnTo>
                    <a:pt x="11" y="14"/>
                  </a:lnTo>
                  <a:lnTo>
                    <a:pt x="11" y="14"/>
                  </a:lnTo>
                  <a:lnTo>
                    <a:pt x="11" y="14"/>
                  </a:lnTo>
                  <a:lnTo>
                    <a:pt x="11" y="14"/>
                  </a:lnTo>
                  <a:lnTo>
                    <a:pt x="11" y="16"/>
                  </a:lnTo>
                  <a:lnTo>
                    <a:pt x="11" y="16"/>
                  </a:lnTo>
                  <a:lnTo>
                    <a:pt x="11" y="16"/>
                  </a:lnTo>
                  <a:lnTo>
                    <a:pt x="11" y="18"/>
                  </a:lnTo>
                  <a:lnTo>
                    <a:pt x="11" y="18"/>
                  </a:lnTo>
                  <a:lnTo>
                    <a:pt x="11" y="20"/>
                  </a:lnTo>
                  <a:lnTo>
                    <a:pt x="11" y="20"/>
                  </a:lnTo>
                  <a:lnTo>
                    <a:pt x="11" y="20"/>
                  </a:lnTo>
                  <a:lnTo>
                    <a:pt x="11" y="22"/>
                  </a:lnTo>
                  <a:lnTo>
                    <a:pt x="11" y="22"/>
                  </a:lnTo>
                  <a:lnTo>
                    <a:pt x="11" y="23"/>
                  </a:lnTo>
                  <a:lnTo>
                    <a:pt x="11" y="23"/>
                  </a:lnTo>
                  <a:lnTo>
                    <a:pt x="11" y="23"/>
                  </a:lnTo>
                  <a:lnTo>
                    <a:pt x="12" y="25"/>
                  </a:lnTo>
                  <a:lnTo>
                    <a:pt x="12" y="27"/>
                  </a:lnTo>
                  <a:lnTo>
                    <a:pt x="12" y="29"/>
                  </a:lnTo>
                  <a:lnTo>
                    <a:pt x="12" y="31"/>
                  </a:lnTo>
                  <a:lnTo>
                    <a:pt x="12" y="31"/>
                  </a:lnTo>
                  <a:lnTo>
                    <a:pt x="12" y="32"/>
                  </a:lnTo>
                  <a:lnTo>
                    <a:pt x="12" y="32"/>
                  </a:lnTo>
                  <a:lnTo>
                    <a:pt x="12" y="34"/>
                  </a:lnTo>
                  <a:lnTo>
                    <a:pt x="14" y="40"/>
                  </a:lnTo>
                  <a:lnTo>
                    <a:pt x="14" y="40"/>
                  </a:lnTo>
                  <a:lnTo>
                    <a:pt x="12" y="40"/>
                  </a:lnTo>
                  <a:lnTo>
                    <a:pt x="12" y="40"/>
                  </a:lnTo>
                  <a:lnTo>
                    <a:pt x="12" y="38"/>
                  </a:lnTo>
                  <a:lnTo>
                    <a:pt x="12" y="38"/>
                  </a:lnTo>
                  <a:lnTo>
                    <a:pt x="12" y="38"/>
                  </a:lnTo>
                  <a:lnTo>
                    <a:pt x="11" y="38"/>
                  </a:lnTo>
                  <a:lnTo>
                    <a:pt x="9" y="38"/>
                  </a:lnTo>
                  <a:lnTo>
                    <a:pt x="9" y="38"/>
                  </a:lnTo>
                  <a:lnTo>
                    <a:pt x="7" y="38"/>
                  </a:lnTo>
                  <a:lnTo>
                    <a:pt x="7" y="40"/>
                  </a:lnTo>
                  <a:lnTo>
                    <a:pt x="5" y="40"/>
                  </a:lnTo>
                  <a:lnTo>
                    <a:pt x="5" y="40"/>
                  </a:lnTo>
                  <a:lnTo>
                    <a:pt x="5" y="42"/>
                  </a:lnTo>
                  <a:lnTo>
                    <a:pt x="5" y="42"/>
                  </a:lnTo>
                  <a:lnTo>
                    <a:pt x="5" y="43"/>
                  </a:lnTo>
                  <a:lnTo>
                    <a:pt x="5" y="43"/>
                  </a:lnTo>
                  <a:lnTo>
                    <a:pt x="5" y="45"/>
                  </a:lnTo>
                  <a:lnTo>
                    <a:pt x="5" y="45"/>
                  </a:lnTo>
                  <a:lnTo>
                    <a:pt x="5" y="47"/>
                  </a:lnTo>
                  <a:lnTo>
                    <a:pt x="5" y="49"/>
                  </a:lnTo>
                  <a:lnTo>
                    <a:pt x="5" y="49"/>
                  </a:lnTo>
                  <a:lnTo>
                    <a:pt x="5" y="49"/>
                  </a:lnTo>
                  <a:lnTo>
                    <a:pt x="5" y="49"/>
                  </a:lnTo>
                  <a:lnTo>
                    <a:pt x="5" y="49"/>
                  </a:lnTo>
                  <a:lnTo>
                    <a:pt x="5" y="51"/>
                  </a:lnTo>
                  <a:lnTo>
                    <a:pt x="5" y="51"/>
                  </a:lnTo>
                  <a:lnTo>
                    <a:pt x="3" y="51"/>
                  </a:lnTo>
                  <a:lnTo>
                    <a:pt x="3" y="52"/>
                  </a:lnTo>
                  <a:lnTo>
                    <a:pt x="3" y="52"/>
                  </a:lnTo>
                  <a:lnTo>
                    <a:pt x="3" y="54"/>
                  </a:lnTo>
                  <a:lnTo>
                    <a:pt x="2" y="54"/>
                  </a:lnTo>
                  <a:lnTo>
                    <a:pt x="2" y="56"/>
                  </a:lnTo>
                  <a:lnTo>
                    <a:pt x="2" y="58"/>
                  </a:lnTo>
                  <a:lnTo>
                    <a:pt x="0" y="60"/>
                  </a:lnTo>
                  <a:lnTo>
                    <a:pt x="0" y="61"/>
                  </a:lnTo>
                  <a:lnTo>
                    <a:pt x="0" y="63"/>
                  </a:lnTo>
                  <a:lnTo>
                    <a:pt x="0" y="65"/>
                  </a:lnTo>
                  <a:lnTo>
                    <a:pt x="0" y="67"/>
                  </a:lnTo>
                  <a:lnTo>
                    <a:pt x="0" y="69"/>
                  </a:lnTo>
                  <a:lnTo>
                    <a:pt x="0" y="71"/>
                  </a:lnTo>
                  <a:lnTo>
                    <a:pt x="0" y="72"/>
                  </a:lnTo>
                  <a:lnTo>
                    <a:pt x="0" y="72"/>
                  </a:lnTo>
                  <a:lnTo>
                    <a:pt x="0" y="74"/>
                  </a:lnTo>
                  <a:lnTo>
                    <a:pt x="0" y="74"/>
                  </a:lnTo>
                  <a:lnTo>
                    <a:pt x="0" y="76"/>
                  </a:lnTo>
                  <a:lnTo>
                    <a:pt x="0" y="78"/>
                  </a:lnTo>
                  <a:lnTo>
                    <a:pt x="0" y="78"/>
                  </a:lnTo>
                  <a:lnTo>
                    <a:pt x="0" y="80"/>
                  </a:lnTo>
                  <a:lnTo>
                    <a:pt x="0" y="83"/>
                  </a:lnTo>
                  <a:lnTo>
                    <a:pt x="2" y="85"/>
                  </a:lnTo>
                  <a:lnTo>
                    <a:pt x="2" y="87"/>
                  </a:lnTo>
                  <a:lnTo>
                    <a:pt x="3" y="87"/>
                  </a:lnTo>
                  <a:lnTo>
                    <a:pt x="3" y="89"/>
                  </a:lnTo>
                  <a:lnTo>
                    <a:pt x="3" y="89"/>
                  </a:lnTo>
                  <a:lnTo>
                    <a:pt x="3" y="91"/>
                  </a:lnTo>
                  <a:lnTo>
                    <a:pt x="3" y="91"/>
                  </a:lnTo>
                  <a:lnTo>
                    <a:pt x="5" y="91"/>
                  </a:lnTo>
                  <a:lnTo>
                    <a:pt x="5" y="91"/>
                  </a:lnTo>
                  <a:lnTo>
                    <a:pt x="5" y="92"/>
                  </a:lnTo>
                  <a:lnTo>
                    <a:pt x="5" y="92"/>
                  </a:lnTo>
                  <a:lnTo>
                    <a:pt x="5" y="94"/>
                  </a:lnTo>
                  <a:lnTo>
                    <a:pt x="5" y="94"/>
                  </a:lnTo>
                  <a:lnTo>
                    <a:pt x="5" y="96"/>
                  </a:lnTo>
                  <a:lnTo>
                    <a:pt x="5" y="96"/>
                  </a:lnTo>
                  <a:lnTo>
                    <a:pt x="5" y="98"/>
                  </a:lnTo>
                  <a:lnTo>
                    <a:pt x="5" y="98"/>
                  </a:lnTo>
                  <a:lnTo>
                    <a:pt x="5" y="100"/>
                  </a:lnTo>
                  <a:lnTo>
                    <a:pt x="5" y="100"/>
                  </a:lnTo>
                  <a:lnTo>
                    <a:pt x="5" y="100"/>
                  </a:lnTo>
                  <a:lnTo>
                    <a:pt x="5" y="101"/>
                  </a:lnTo>
                  <a:lnTo>
                    <a:pt x="5" y="101"/>
                  </a:lnTo>
                  <a:lnTo>
                    <a:pt x="5" y="101"/>
                  </a:lnTo>
                  <a:lnTo>
                    <a:pt x="5" y="103"/>
                  </a:lnTo>
                  <a:lnTo>
                    <a:pt x="5" y="105"/>
                  </a:lnTo>
                  <a:lnTo>
                    <a:pt x="5" y="105"/>
                  </a:lnTo>
                  <a:lnTo>
                    <a:pt x="3" y="107"/>
                  </a:lnTo>
                  <a:lnTo>
                    <a:pt x="3" y="109"/>
                  </a:lnTo>
                  <a:lnTo>
                    <a:pt x="3" y="110"/>
                  </a:lnTo>
                  <a:lnTo>
                    <a:pt x="3" y="110"/>
                  </a:lnTo>
                  <a:lnTo>
                    <a:pt x="2" y="112"/>
                  </a:lnTo>
                  <a:lnTo>
                    <a:pt x="2" y="112"/>
                  </a:lnTo>
                  <a:lnTo>
                    <a:pt x="2" y="114"/>
                  </a:lnTo>
                  <a:lnTo>
                    <a:pt x="2" y="114"/>
                  </a:lnTo>
                  <a:lnTo>
                    <a:pt x="2" y="114"/>
                  </a:lnTo>
                  <a:lnTo>
                    <a:pt x="2" y="114"/>
                  </a:lnTo>
                  <a:lnTo>
                    <a:pt x="2" y="114"/>
                  </a:lnTo>
                  <a:lnTo>
                    <a:pt x="2" y="114"/>
                  </a:lnTo>
                  <a:lnTo>
                    <a:pt x="2" y="114"/>
                  </a:lnTo>
                  <a:lnTo>
                    <a:pt x="2" y="114"/>
                  </a:lnTo>
                  <a:lnTo>
                    <a:pt x="2" y="116"/>
                  </a:lnTo>
                  <a:lnTo>
                    <a:pt x="2" y="116"/>
                  </a:lnTo>
                  <a:lnTo>
                    <a:pt x="2" y="116"/>
                  </a:lnTo>
                  <a:lnTo>
                    <a:pt x="3" y="116"/>
                  </a:lnTo>
                  <a:lnTo>
                    <a:pt x="3" y="116"/>
                  </a:lnTo>
                  <a:lnTo>
                    <a:pt x="5" y="118"/>
                  </a:lnTo>
                  <a:lnTo>
                    <a:pt x="7" y="118"/>
                  </a:lnTo>
                  <a:lnTo>
                    <a:pt x="9" y="118"/>
                  </a:lnTo>
                  <a:lnTo>
                    <a:pt x="11" y="118"/>
                  </a:lnTo>
                  <a:lnTo>
                    <a:pt x="12" y="116"/>
                  </a:lnTo>
                  <a:lnTo>
                    <a:pt x="12" y="116"/>
                  </a:lnTo>
                  <a:lnTo>
                    <a:pt x="14" y="116"/>
                  </a:lnTo>
                  <a:lnTo>
                    <a:pt x="14" y="116"/>
                  </a:lnTo>
                  <a:lnTo>
                    <a:pt x="14" y="116"/>
                  </a:lnTo>
                  <a:lnTo>
                    <a:pt x="14" y="116"/>
                  </a:lnTo>
                  <a:lnTo>
                    <a:pt x="14" y="116"/>
                  </a:lnTo>
                  <a:lnTo>
                    <a:pt x="14" y="114"/>
                  </a:lnTo>
                  <a:lnTo>
                    <a:pt x="14" y="114"/>
                  </a:lnTo>
                  <a:lnTo>
                    <a:pt x="14" y="114"/>
                  </a:lnTo>
                  <a:lnTo>
                    <a:pt x="14" y="112"/>
                  </a:lnTo>
                  <a:lnTo>
                    <a:pt x="14" y="110"/>
                  </a:lnTo>
                  <a:lnTo>
                    <a:pt x="14" y="109"/>
                  </a:lnTo>
                  <a:lnTo>
                    <a:pt x="12" y="109"/>
                  </a:lnTo>
                  <a:lnTo>
                    <a:pt x="12" y="107"/>
                  </a:lnTo>
                  <a:lnTo>
                    <a:pt x="12" y="107"/>
                  </a:lnTo>
                  <a:lnTo>
                    <a:pt x="12" y="105"/>
                  </a:lnTo>
                  <a:lnTo>
                    <a:pt x="12" y="103"/>
                  </a:lnTo>
                  <a:lnTo>
                    <a:pt x="12" y="103"/>
                  </a:lnTo>
                  <a:lnTo>
                    <a:pt x="12" y="101"/>
                  </a:lnTo>
                  <a:lnTo>
                    <a:pt x="14" y="101"/>
                  </a:lnTo>
                  <a:lnTo>
                    <a:pt x="14" y="100"/>
                  </a:lnTo>
                  <a:lnTo>
                    <a:pt x="16" y="100"/>
                  </a:lnTo>
                  <a:lnTo>
                    <a:pt x="16" y="98"/>
                  </a:lnTo>
                  <a:lnTo>
                    <a:pt x="18" y="98"/>
                  </a:lnTo>
                  <a:lnTo>
                    <a:pt x="18" y="98"/>
                  </a:lnTo>
                  <a:lnTo>
                    <a:pt x="20" y="98"/>
                  </a:lnTo>
                  <a:lnTo>
                    <a:pt x="20" y="96"/>
                  </a:lnTo>
                  <a:lnTo>
                    <a:pt x="20" y="96"/>
                  </a:lnTo>
                  <a:lnTo>
                    <a:pt x="22" y="96"/>
                  </a:lnTo>
                  <a:lnTo>
                    <a:pt x="22" y="94"/>
                  </a:lnTo>
                  <a:lnTo>
                    <a:pt x="23" y="94"/>
                  </a:lnTo>
                  <a:lnTo>
                    <a:pt x="23" y="94"/>
                  </a:lnTo>
                  <a:lnTo>
                    <a:pt x="23" y="92"/>
                  </a:lnTo>
                  <a:lnTo>
                    <a:pt x="25" y="92"/>
                  </a:lnTo>
                  <a:lnTo>
                    <a:pt x="25" y="92"/>
                  </a:lnTo>
                  <a:lnTo>
                    <a:pt x="25" y="92"/>
                  </a:lnTo>
                  <a:lnTo>
                    <a:pt x="27" y="87"/>
                  </a:lnTo>
                  <a:lnTo>
                    <a:pt x="27" y="87"/>
                  </a:lnTo>
                  <a:lnTo>
                    <a:pt x="27" y="87"/>
                  </a:lnTo>
                  <a:lnTo>
                    <a:pt x="27" y="87"/>
                  </a:lnTo>
                  <a:lnTo>
                    <a:pt x="27" y="87"/>
                  </a:lnTo>
                  <a:lnTo>
                    <a:pt x="27" y="89"/>
                  </a:lnTo>
                  <a:lnTo>
                    <a:pt x="27" y="89"/>
                  </a:lnTo>
                  <a:lnTo>
                    <a:pt x="27" y="89"/>
                  </a:lnTo>
                  <a:lnTo>
                    <a:pt x="27" y="91"/>
                  </a:lnTo>
                  <a:lnTo>
                    <a:pt x="29" y="92"/>
                  </a:lnTo>
                  <a:lnTo>
                    <a:pt x="29" y="94"/>
                  </a:lnTo>
                  <a:lnTo>
                    <a:pt x="31" y="94"/>
                  </a:lnTo>
                  <a:lnTo>
                    <a:pt x="32" y="96"/>
                  </a:lnTo>
                  <a:lnTo>
                    <a:pt x="34" y="96"/>
                  </a:lnTo>
                  <a:lnTo>
                    <a:pt x="36" y="98"/>
                  </a:lnTo>
                  <a:lnTo>
                    <a:pt x="36" y="98"/>
                  </a:lnTo>
                  <a:lnTo>
                    <a:pt x="38" y="98"/>
                  </a:lnTo>
                  <a:lnTo>
                    <a:pt x="38" y="98"/>
                  </a:lnTo>
                  <a:lnTo>
                    <a:pt x="40" y="98"/>
                  </a:lnTo>
                  <a:lnTo>
                    <a:pt x="40" y="98"/>
                  </a:lnTo>
                  <a:lnTo>
                    <a:pt x="41" y="98"/>
                  </a:lnTo>
                  <a:lnTo>
                    <a:pt x="41" y="96"/>
                  </a:lnTo>
                  <a:lnTo>
                    <a:pt x="43" y="96"/>
                  </a:lnTo>
                  <a:lnTo>
                    <a:pt x="43" y="96"/>
                  </a:lnTo>
                  <a:lnTo>
                    <a:pt x="43" y="96"/>
                  </a:lnTo>
                  <a:lnTo>
                    <a:pt x="43" y="96"/>
                  </a:lnTo>
                  <a:lnTo>
                    <a:pt x="43" y="96"/>
                  </a:lnTo>
                  <a:lnTo>
                    <a:pt x="43" y="96"/>
                  </a:lnTo>
                  <a:lnTo>
                    <a:pt x="43" y="98"/>
                  </a:lnTo>
                  <a:lnTo>
                    <a:pt x="43" y="98"/>
                  </a:lnTo>
                  <a:lnTo>
                    <a:pt x="45" y="98"/>
                  </a:lnTo>
                  <a:lnTo>
                    <a:pt x="45" y="100"/>
                  </a:lnTo>
                  <a:lnTo>
                    <a:pt x="45" y="101"/>
                  </a:lnTo>
                  <a:lnTo>
                    <a:pt x="45" y="101"/>
                  </a:lnTo>
                  <a:lnTo>
                    <a:pt x="45" y="103"/>
                  </a:lnTo>
                  <a:lnTo>
                    <a:pt x="47" y="105"/>
                  </a:lnTo>
                  <a:lnTo>
                    <a:pt x="47" y="107"/>
                  </a:lnTo>
                  <a:lnTo>
                    <a:pt x="47" y="107"/>
                  </a:lnTo>
                  <a:lnTo>
                    <a:pt x="47" y="109"/>
                  </a:lnTo>
                  <a:lnTo>
                    <a:pt x="47" y="110"/>
                  </a:lnTo>
                  <a:lnTo>
                    <a:pt x="47" y="110"/>
                  </a:lnTo>
                  <a:lnTo>
                    <a:pt x="47" y="112"/>
                  </a:lnTo>
                  <a:lnTo>
                    <a:pt x="47" y="114"/>
                  </a:lnTo>
                  <a:lnTo>
                    <a:pt x="47" y="114"/>
                  </a:lnTo>
                  <a:lnTo>
                    <a:pt x="47" y="116"/>
                  </a:lnTo>
                  <a:lnTo>
                    <a:pt x="47" y="118"/>
                  </a:lnTo>
                  <a:lnTo>
                    <a:pt x="45" y="118"/>
                  </a:lnTo>
                  <a:lnTo>
                    <a:pt x="45" y="118"/>
                  </a:lnTo>
                  <a:lnTo>
                    <a:pt x="45" y="118"/>
                  </a:lnTo>
                  <a:lnTo>
                    <a:pt x="43" y="121"/>
                  </a:lnTo>
                  <a:lnTo>
                    <a:pt x="43" y="121"/>
                  </a:lnTo>
                  <a:lnTo>
                    <a:pt x="43" y="121"/>
                  </a:lnTo>
                  <a:lnTo>
                    <a:pt x="43" y="123"/>
                  </a:lnTo>
                  <a:lnTo>
                    <a:pt x="43" y="123"/>
                  </a:lnTo>
                  <a:lnTo>
                    <a:pt x="43" y="123"/>
                  </a:lnTo>
                  <a:lnTo>
                    <a:pt x="43" y="125"/>
                  </a:lnTo>
                  <a:lnTo>
                    <a:pt x="43" y="125"/>
                  </a:lnTo>
                  <a:lnTo>
                    <a:pt x="45" y="125"/>
                  </a:lnTo>
                  <a:lnTo>
                    <a:pt x="47" y="125"/>
                  </a:lnTo>
                  <a:lnTo>
                    <a:pt x="49" y="125"/>
                  </a:lnTo>
                  <a:lnTo>
                    <a:pt x="51" y="125"/>
                  </a:lnTo>
                  <a:lnTo>
                    <a:pt x="52" y="125"/>
                  </a:lnTo>
                  <a:lnTo>
                    <a:pt x="54" y="123"/>
                  </a:lnTo>
                  <a:lnTo>
                    <a:pt x="54" y="123"/>
                  </a:lnTo>
                  <a:lnTo>
                    <a:pt x="56" y="123"/>
                  </a:lnTo>
                  <a:lnTo>
                    <a:pt x="56" y="123"/>
                  </a:lnTo>
                  <a:lnTo>
                    <a:pt x="56" y="123"/>
                  </a:lnTo>
                  <a:lnTo>
                    <a:pt x="56" y="123"/>
                  </a:lnTo>
                  <a:lnTo>
                    <a:pt x="56" y="121"/>
                  </a:lnTo>
                  <a:lnTo>
                    <a:pt x="56" y="121"/>
                  </a:lnTo>
                  <a:lnTo>
                    <a:pt x="54" y="121"/>
                  </a:lnTo>
                  <a:lnTo>
                    <a:pt x="54" y="120"/>
                  </a:lnTo>
                  <a:lnTo>
                    <a:pt x="54" y="120"/>
                  </a:lnTo>
                  <a:lnTo>
                    <a:pt x="54" y="118"/>
                  </a:lnTo>
                  <a:lnTo>
                    <a:pt x="54" y="116"/>
                  </a:lnTo>
                  <a:lnTo>
                    <a:pt x="54" y="114"/>
                  </a:lnTo>
                  <a:lnTo>
                    <a:pt x="54" y="114"/>
                  </a:lnTo>
                  <a:lnTo>
                    <a:pt x="54" y="112"/>
                  </a:lnTo>
                  <a:lnTo>
                    <a:pt x="54" y="110"/>
                  </a:lnTo>
                  <a:lnTo>
                    <a:pt x="54" y="110"/>
                  </a:lnTo>
                  <a:lnTo>
                    <a:pt x="54" y="109"/>
                  </a:lnTo>
                  <a:lnTo>
                    <a:pt x="54" y="107"/>
                  </a:lnTo>
                  <a:lnTo>
                    <a:pt x="54" y="107"/>
                  </a:lnTo>
                  <a:lnTo>
                    <a:pt x="54" y="105"/>
                  </a:lnTo>
                  <a:lnTo>
                    <a:pt x="54" y="103"/>
                  </a:lnTo>
                  <a:lnTo>
                    <a:pt x="54" y="103"/>
                  </a:lnTo>
                  <a:lnTo>
                    <a:pt x="54" y="101"/>
                  </a:lnTo>
                  <a:lnTo>
                    <a:pt x="54" y="101"/>
                  </a:lnTo>
                  <a:lnTo>
                    <a:pt x="54" y="100"/>
                  </a:lnTo>
                  <a:lnTo>
                    <a:pt x="56" y="100"/>
                  </a:lnTo>
                  <a:lnTo>
                    <a:pt x="56" y="98"/>
                  </a:lnTo>
                  <a:lnTo>
                    <a:pt x="58" y="98"/>
                  </a:lnTo>
                  <a:lnTo>
                    <a:pt x="60" y="98"/>
                  </a:lnTo>
                  <a:lnTo>
                    <a:pt x="60" y="96"/>
                  </a:lnTo>
                  <a:lnTo>
                    <a:pt x="61" y="96"/>
                  </a:lnTo>
                  <a:lnTo>
                    <a:pt x="61" y="96"/>
                  </a:lnTo>
                  <a:lnTo>
                    <a:pt x="63" y="96"/>
                  </a:lnTo>
                  <a:lnTo>
                    <a:pt x="63" y="96"/>
                  </a:lnTo>
                  <a:lnTo>
                    <a:pt x="63" y="103"/>
                  </a:lnTo>
                  <a:lnTo>
                    <a:pt x="65" y="109"/>
                  </a:lnTo>
                  <a:lnTo>
                    <a:pt x="65" y="114"/>
                  </a:lnTo>
                  <a:lnTo>
                    <a:pt x="63" y="116"/>
                  </a:lnTo>
                  <a:lnTo>
                    <a:pt x="63" y="116"/>
                  </a:lnTo>
                  <a:lnTo>
                    <a:pt x="63" y="116"/>
                  </a:lnTo>
                  <a:lnTo>
                    <a:pt x="63" y="118"/>
                  </a:lnTo>
                  <a:lnTo>
                    <a:pt x="63" y="118"/>
                  </a:lnTo>
                  <a:lnTo>
                    <a:pt x="63" y="118"/>
                  </a:lnTo>
                  <a:lnTo>
                    <a:pt x="63" y="118"/>
                  </a:lnTo>
                  <a:lnTo>
                    <a:pt x="65" y="118"/>
                  </a:lnTo>
                  <a:lnTo>
                    <a:pt x="65" y="120"/>
                  </a:lnTo>
                  <a:lnTo>
                    <a:pt x="67" y="120"/>
                  </a:lnTo>
                  <a:lnTo>
                    <a:pt x="69" y="120"/>
                  </a:lnTo>
                  <a:lnTo>
                    <a:pt x="71" y="118"/>
                  </a:lnTo>
                  <a:lnTo>
                    <a:pt x="71" y="118"/>
                  </a:lnTo>
                  <a:lnTo>
                    <a:pt x="72" y="118"/>
                  </a:lnTo>
                  <a:lnTo>
                    <a:pt x="74" y="118"/>
                  </a:lnTo>
                  <a:lnTo>
                    <a:pt x="74" y="118"/>
                  </a:lnTo>
                  <a:lnTo>
                    <a:pt x="76" y="118"/>
                  </a:lnTo>
                  <a:lnTo>
                    <a:pt x="76" y="116"/>
                  </a:lnTo>
                  <a:lnTo>
                    <a:pt x="76" y="116"/>
                  </a:lnTo>
                  <a:lnTo>
                    <a:pt x="76" y="116"/>
                  </a:lnTo>
                  <a:lnTo>
                    <a:pt x="76" y="114"/>
                  </a:lnTo>
                  <a:lnTo>
                    <a:pt x="76" y="114"/>
                  </a:lnTo>
                  <a:lnTo>
                    <a:pt x="76" y="114"/>
                  </a:lnTo>
                  <a:lnTo>
                    <a:pt x="76" y="114"/>
                  </a:lnTo>
                  <a:lnTo>
                    <a:pt x="76" y="114"/>
                  </a:lnTo>
                  <a:lnTo>
                    <a:pt x="74" y="112"/>
                  </a:lnTo>
                  <a:lnTo>
                    <a:pt x="74" y="112"/>
                  </a:lnTo>
                  <a:lnTo>
                    <a:pt x="72" y="110"/>
                  </a:lnTo>
                  <a:lnTo>
                    <a:pt x="72" y="110"/>
                  </a:lnTo>
                  <a:lnTo>
                    <a:pt x="72" y="110"/>
                  </a:lnTo>
                  <a:lnTo>
                    <a:pt x="71" y="109"/>
                  </a:lnTo>
                  <a:lnTo>
                    <a:pt x="71" y="109"/>
                  </a:lnTo>
                  <a:lnTo>
                    <a:pt x="71" y="107"/>
                  </a:lnTo>
                  <a:lnTo>
                    <a:pt x="71" y="105"/>
                  </a:lnTo>
                  <a:lnTo>
                    <a:pt x="71" y="103"/>
                  </a:lnTo>
                  <a:lnTo>
                    <a:pt x="71" y="101"/>
                  </a:lnTo>
                  <a:lnTo>
                    <a:pt x="71" y="98"/>
                  </a:lnTo>
                  <a:lnTo>
                    <a:pt x="71" y="96"/>
                  </a:lnTo>
                  <a:lnTo>
                    <a:pt x="71" y="94"/>
                  </a:lnTo>
                  <a:lnTo>
                    <a:pt x="71" y="92"/>
                  </a:lnTo>
                  <a:lnTo>
                    <a:pt x="71" y="91"/>
                  </a:lnTo>
                  <a:lnTo>
                    <a:pt x="71" y="91"/>
                  </a:lnTo>
                  <a:lnTo>
                    <a:pt x="71" y="89"/>
                  </a:lnTo>
                  <a:lnTo>
                    <a:pt x="71" y="89"/>
                  </a:lnTo>
                  <a:lnTo>
                    <a:pt x="72" y="87"/>
                  </a:lnTo>
                  <a:lnTo>
                    <a:pt x="72" y="85"/>
                  </a:lnTo>
                  <a:lnTo>
                    <a:pt x="72" y="85"/>
                  </a:lnTo>
                  <a:lnTo>
                    <a:pt x="74" y="83"/>
                  </a:lnTo>
                  <a:lnTo>
                    <a:pt x="74" y="81"/>
                  </a:lnTo>
                  <a:lnTo>
                    <a:pt x="76" y="80"/>
                  </a:lnTo>
                  <a:lnTo>
                    <a:pt x="76" y="80"/>
                  </a:lnTo>
                  <a:lnTo>
                    <a:pt x="76" y="78"/>
                  </a:lnTo>
                  <a:lnTo>
                    <a:pt x="78" y="78"/>
                  </a:lnTo>
                  <a:lnTo>
                    <a:pt x="78" y="76"/>
                  </a:lnTo>
                  <a:lnTo>
                    <a:pt x="80" y="74"/>
                  </a:lnTo>
                  <a:lnTo>
                    <a:pt x="80" y="74"/>
                  </a:lnTo>
                  <a:lnTo>
                    <a:pt x="81" y="72"/>
                  </a:lnTo>
                  <a:lnTo>
                    <a:pt x="81" y="71"/>
                  </a:lnTo>
                  <a:lnTo>
                    <a:pt x="81" y="69"/>
                  </a:lnTo>
                  <a:lnTo>
                    <a:pt x="81" y="67"/>
                  </a:lnTo>
                  <a:lnTo>
                    <a:pt x="81" y="65"/>
                  </a:lnTo>
                  <a:lnTo>
                    <a:pt x="81" y="61"/>
                  </a:lnTo>
                  <a:lnTo>
                    <a:pt x="81" y="60"/>
                  </a:lnTo>
                  <a:lnTo>
                    <a:pt x="81" y="58"/>
                  </a:lnTo>
                  <a:lnTo>
                    <a:pt x="81" y="56"/>
                  </a:lnTo>
                  <a:lnTo>
                    <a:pt x="81" y="54"/>
                  </a:lnTo>
                  <a:lnTo>
                    <a:pt x="81" y="52"/>
                  </a:lnTo>
                  <a:lnTo>
                    <a:pt x="80" y="51"/>
                  </a:lnTo>
                  <a:lnTo>
                    <a:pt x="80" y="49"/>
                  </a:lnTo>
                  <a:lnTo>
                    <a:pt x="80" y="47"/>
                  </a:lnTo>
                  <a:lnTo>
                    <a:pt x="78" y="45"/>
                  </a:lnTo>
                  <a:lnTo>
                    <a:pt x="78" y="43"/>
                  </a:lnTo>
                  <a:lnTo>
                    <a:pt x="76" y="42"/>
                  </a:lnTo>
                  <a:lnTo>
                    <a:pt x="74" y="40"/>
                  </a:lnTo>
                  <a:lnTo>
                    <a:pt x="72" y="38"/>
                  </a:lnTo>
                  <a:lnTo>
                    <a:pt x="71" y="38"/>
                  </a:lnTo>
                  <a:lnTo>
                    <a:pt x="71" y="38"/>
                  </a:lnTo>
                  <a:lnTo>
                    <a:pt x="69" y="38"/>
                  </a:lnTo>
                  <a:lnTo>
                    <a:pt x="67" y="38"/>
                  </a:lnTo>
                  <a:lnTo>
                    <a:pt x="65" y="38"/>
                  </a:lnTo>
                  <a:lnTo>
                    <a:pt x="65" y="38"/>
                  </a:lnTo>
                  <a:lnTo>
                    <a:pt x="63" y="38"/>
                  </a:lnTo>
                  <a:lnTo>
                    <a:pt x="63" y="38"/>
                  </a:lnTo>
                  <a:lnTo>
                    <a:pt x="61" y="40"/>
                  </a:lnTo>
                  <a:lnTo>
                    <a:pt x="60" y="40"/>
                  </a:lnTo>
                  <a:lnTo>
                    <a:pt x="58" y="40"/>
                  </a:lnTo>
                  <a:lnTo>
                    <a:pt x="58" y="40"/>
                  </a:lnTo>
                  <a:lnTo>
                    <a:pt x="56" y="40"/>
                  </a:lnTo>
                  <a:lnTo>
                    <a:pt x="54" y="40"/>
                  </a:lnTo>
                  <a:lnTo>
                    <a:pt x="54" y="4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86" name="Freeform 274">
              <a:extLst>
                <a:ext uri="{FF2B5EF4-FFF2-40B4-BE49-F238E27FC236}">
                  <a16:creationId xmlns:a16="http://schemas.microsoft.com/office/drawing/2014/main" id="{069C75CF-D5B3-4632-BA23-C62A93F3BF6F}"/>
                </a:ext>
              </a:extLst>
            </p:cNvPr>
            <p:cNvSpPr>
              <a:spLocks/>
            </p:cNvSpPr>
            <p:nvPr/>
          </p:nvSpPr>
          <p:spPr bwMode="auto">
            <a:xfrm>
              <a:off x="4947" y="2245"/>
              <a:ext cx="41" cy="62"/>
            </a:xfrm>
            <a:custGeom>
              <a:avLst/>
              <a:gdLst>
                <a:gd name="T0" fmla="*/ 47 w 81"/>
                <a:gd name="T1" fmla="*/ 38 h 125"/>
                <a:gd name="T2" fmla="*/ 41 w 81"/>
                <a:gd name="T3" fmla="*/ 42 h 125"/>
                <a:gd name="T4" fmla="*/ 36 w 81"/>
                <a:gd name="T5" fmla="*/ 47 h 125"/>
                <a:gd name="T6" fmla="*/ 29 w 81"/>
                <a:gd name="T7" fmla="*/ 49 h 125"/>
                <a:gd name="T8" fmla="*/ 27 w 81"/>
                <a:gd name="T9" fmla="*/ 38 h 125"/>
                <a:gd name="T10" fmla="*/ 18 w 81"/>
                <a:gd name="T11" fmla="*/ 40 h 125"/>
                <a:gd name="T12" fmla="*/ 16 w 81"/>
                <a:gd name="T13" fmla="*/ 32 h 125"/>
                <a:gd name="T14" fmla="*/ 14 w 81"/>
                <a:gd name="T15" fmla="*/ 23 h 125"/>
                <a:gd name="T16" fmla="*/ 14 w 81"/>
                <a:gd name="T17" fmla="*/ 14 h 125"/>
                <a:gd name="T18" fmla="*/ 20 w 81"/>
                <a:gd name="T19" fmla="*/ 5 h 125"/>
                <a:gd name="T20" fmla="*/ 11 w 81"/>
                <a:gd name="T21" fmla="*/ 14 h 125"/>
                <a:gd name="T22" fmla="*/ 11 w 81"/>
                <a:gd name="T23" fmla="*/ 23 h 125"/>
                <a:gd name="T24" fmla="*/ 12 w 81"/>
                <a:gd name="T25" fmla="*/ 32 h 125"/>
                <a:gd name="T26" fmla="*/ 11 w 81"/>
                <a:gd name="T27" fmla="*/ 38 h 125"/>
                <a:gd name="T28" fmla="*/ 5 w 81"/>
                <a:gd name="T29" fmla="*/ 42 h 125"/>
                <a:gd name="T30" fmla="*/ 5 w 81"/>
                <a:gd name="T31" fmla="*/ 51 h 125"/>
                <a:gd name="T32" fmla="*/ 2 w 81"/>
                <a:gd name="T33" fmla="*/ 56 h 125"/>
                <a:gd name="T34" fmla="*/ 0 w 81"/>
                <a:gd name="T35" fmla="*/ 65 h 125"/>
                <a:gd name="T36" fmla="*/ 0 w 81"/>
                <a:gd name="T37" fmla="*/ 74 h 125"/>
                <a:gd name="T38" fmla="*/ 2 w 81"/>
                <a:gd name="T39" fmla="*/ 85 h 125"/>
                <a:gd name="T40" fmla="*/ 5 w 81"/>
                <a:gd name="T41" fmla="*/ 91 h 125"/>
                <a:gd name="T42" fmla="*/ 5 w 81"/>
                <a:gd name="T43" fmla="*/ 100 h 125"/>
                <a:gd name="T44" fmla="*/ 3 w 81"/>
                <a:gd name="T45" fmla="*/ 109 h 125"/>
                <a:gd name="T46" fmla="*/ 3 w 81"/>
                <a:gd name="T47" fmla="*/ 116 h 125"/>
                <a:gd name="T48" fmla="*/ 12 w 81"/>
                <a:gd name="T49" fmla="*/ 116 h 125"/>
                <a:gd name="T50" fmla="*/ 14 w 81"/>
                <a:gd name="T51" fmla="*/ 109 h 125"/>
                <a:gd name="T52" fmla="*/ 12 w 81"/>
                <a:gd name="T53" fmla="*/ 101 h 125"/>
                <a:gd name="T54" fmla="*/ 18 w 81"/>
                <a:gd name="T55" fmla="*/ 98 h 125"/>
                <a:gd name="T56" fmla="*/ 23 w 81"/>
                <a:gd name="T57" fmla="*/ 94 h 125"/>
                <a:gd name="T58" fmla="*/ 27 w 81"/>
                <a:gd name="T59" fmla="*/ 91 h 125"/>
                <a:gd name="T60" fmla="*/ 34 w 81"/>
                <a:gd name="T61" fmla="*/ 96 h 125"/>
                <a:gd name="T62" fmla="*/ 41 w 81"/>
                <a:gd name="T63" fmla="*/ 96 h 125"/>
                <a:gd name="T64" fmla="*/ 45 w 81"/>
                <a:gd name="T65" fmla="*/ 101 h 125"/>
                <a:gd name="T66" fmla="*/ 47 w 81"/>
                <a:gd name="T67" fmla="*/ 110 h 125"/>
                <a:gd name="T68" fmla="*/ 45 w 81"/>
                <a:gd name="T69" fmla="*/ 118 h 125"/>
                <a:gd name="T70" fmla="*/ 47 w 81"/>
                <a:gd name="T71" fmla="*/ 125 h 125"/>
                <a:gd name="T72" fmla="*/ 56 w 81"/>
                <a:gd name="T73" fmla="*/ 123 h 125"/>
                <a:gd name="T74" fmla="*/ 54 w 81"/>
                <a:gd name="T75" fmla="*/ 116 h 125"/>
                <a:gd name="T76" fmla="*/ 54 w 81"/>
                <a:gd name="T77" fmla="*/ 107 h 125"/>
                <a:gd name="T78" fmla="*/ 56 w 81"/>
                <a:gd name="T79" fmla="*/ 100 h 125"/>
                <a:gd name="T80" fmla="*/ 61 w 81"/>
                <a:gd name="T81" fmla="*/ 96 h 125"/>
                <a:gd name="T82" fmla="*/ 63 w 81"/>
                <a:gd name="T83" fmla="*/ 116 h 125"/>
                <a:gd name="T84" fmla="*/ 69 w 81"/>
                <a:gd name="T85" fmla="*/ 120 h 125"/>
                <a:gd name="T86" fmla="*/ 76 w 81"/>
                <a:gd name="T87" fmla="*/ 116 h 125"/>
                <a:gd name="T88" fmla="*/ 71 w 81"/>
                <a:gd name="T89" fmla="*/ 107 h 125"/>
                <a:gd name="T90" fmla="*/ 71 w 81"/>
                <a:gd name="T91" fmla="*/ 96 h 125"/>
                <a:gd name="T92" fmla="*/ 72 w 81"/>
                <a:gd name="T93" fmla="*/ 87 h 125"/>
                <a:gd name="T94" fmla="*/ 76 w 81"/>
                <a:gd name="T95" fmla="*/ 78 h 125"/>
                <a:gd name="T96" fmla="*/ 81 w 81"/>
                <a:gd name="T97" fmla="*/ 71 h 125"/>
                <a:gd name="T98" fmla="*/ 81 w 81"/>
                <a:gd name="T99" fmla="*/ 60 h 125"/>
                <a:gd name="T100" fmla="*/ 80 w 81"/>
                <a:gd name="T101" fmla="*/ 51 h 125"/>
                <a:gd name="T102" fmla="*/ 76 w 81"/>
                <a:gd name="T103" fmla="*/ 42 h 125"/>
                <a:gd name="T104" fmla="*/ 67 w 81"/>
                <a:gd name="T105" fmla="*/ 38 h 125"/>
                <a:gd name="T106" fmla="*/ 58 w 81"/>
                <a:gd name="T107" fmla="*/ 4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125">
                  <a:moveTo>
                    <a:pt x="54" y="40"/>
                  </a:moveTo>
                  <a:lnTo>
                    <a:pt x="52" y="38"/>
                  </a:lnTo>
                  <a:lnTo>
                    <a:pt x="51" y="38"/>
                  </a:lnTo>
                  <a:lnTo>
                    <a:pt x="49" y="38"/>
                  </a:lnTo>
                  <a:lnTo>
                    <a:pt x="47" y="38"/>
                  </a:lnTo>
                  <a:lnTo>
                    <a:pt x="47" y="40"/>
                  </a:lnTo>
                  <a:lnTo>
                    <a:pt x="45" y="40"/>
                  </a:lnTo>
                  <a:lnTo>
                    <a:pt x="43" y="40"/>
                  </a:lnTo>
                  <a:lnTo>
                    <a:pt x="41" y="40"/>
                  </a:lnTo>
                  <a:lnTo>
                    <a:pt x="41" y="42"/>
                  </a:lnTo>
                  <a:lnTo>
                    <a:pt x="40" y="42"/>
                  </a:lnTo>
                  <a:lnTo>
                    <a:pt x="38" y="43"/>
                  </a:lnTo>
                  <a:lnTo>
                    <a:pt x="38" y="45"/>
                  </a:lnTo>
                  <a:lnTo>
                    <a:pt x="36" y="45"/>
                  </a:lnTo>
                  <a:lnTo>
                    <a:pt x="36" y="47"/>
                  </a:lnTo>
                  <a:lnTo>
                    <a:pt x="34" y="47"/>
                  </a:lnTo>
                  <a:lnTo>
                    <a:pt x="32" y="49"/>
                  </a:lnTo>
                  <a:lnTo>
                    <a:pt x="31" y="51"/>
                  </a:lnTo>
                  <a:lnTo>
                    <a:pt x="31" y="49"/>
                  </a:lnTo>
                  <a:lnTo>
                    <a:pt x="29" y="49"/>
                  </a:lnTo>
                  <a:lnTo>
                    <a:pt x="29" y="47"/>
                  </a:lnTo>
                  <a:lnTo>
                    <a:pt x="29" y="43"/>
                  </a:lnTo>
                  <a:lnTo>
                    <a:pt x="27" y="42"/>
                  </a:lnTo>
                  <a:lnTo>
                    <a:pt x="27" y="40"/>
                  </a:lnTo>
                  <a:lnTo>
                    <a:pt x="27" y="38"/>
                  </a:lnTo>
                  <a:lnTo>
                    <a:pt x="25" y="38"/>
                  </a:lnTo>
                  <a:lnTo>
                    <a:pt x="23" y="38"/>
                  </a:lnTo>
                  <a:lnTo>
                    <a:pt x="22" y="40"/>
                  </a:lnTo>
                  <a:lnTo>
                    <a:pt x="20" y="40"/>
                  </a:lnTo>
                  <a:lnTo>
                    <a:pt x="18" y="40"/>
                  </a:lnTo>
                  <a:lnTo>
                    <a:pt x="18" y="38"/>
                  </a:lnTo>
                  <a:lnTo>
                    <a:pt x="18" y="36"/>
                  </a:lnTo>
                  <a:lnTo>
                    <a:pt x="16" y="36"/>
                  </a:lnTo>
                  <a:lnTo>
                    <a:pt x="16" y="34"/>
                  </a:lnTo>
                  <a:lnTo>
                    <a:pt x="16" y="32"/>
                  </a:lnTo>
                  <a:lnTo>
                    <a:pt x="14" y="31"/>
                  </a:lnTo>
                  <a:lnTo>
                    <a:pt x="14" y="29"/>
                  </a:lnTo>
                  <a:lnTo>
                    <a:pt x="14" y="27"/>
                  </a:lnTo>
                  <a:lnTo>
                    <a:pt x="14" y="25"/>
                  </a:lnTo>
                  <a:lnTo>
                    <a:pt x="14" y="23"/>
                  </a:lnTo>
                  <a:lnTo>
                    <a:pt x="14" y="22"/>
                  </a:lnTo>
                  <a:lnTo>
                    <a:pt x="14" y="20"/>
                  </a:lnTo>
                  <a:lnTo>
                    <a:pt x="12" y="18"/>
                  </a:lnTo>
                  <a:lnTo>
                    <a:pt x="12" y="16"/>
                  </a:lnTo>
                  <a:lnTo>
                    <a:pt x="14" y="14"/>
                  </a:lnTo>
                  <a:lnTo>
                    <a:pt x="14" y="12"/>
                  </a:lnTo>
                  <a:lnTo>
                    <a:pt x="16" y="11"/>
                  </a:lnTo>
                  <a:lnTo>
                    <a:pt x="18" y="9"/>
                  </a:lnTo>
                  <a:lnTo>
                    <a:pt x="18" y="7"/>
                  </a:lnTo>
                  <a:lnTo>
                    <a:pt x="20" y="5"/>
                  </a:lnTo>
                  <a:lnTo>
                    <a:pt x="22" y="3"/>
                  </a:lnTo>
                  <a:lnTo>
                    <a:pt x="22" y="2"/>
                  </a:lnTo>
                  <a:lnTo>
                    <a:pt x="20" y="0"/>
                  </a:lnTo>
                  <a:lnTo>
                    <a:pt x="14" y="9"/>
                  </a:lnTo>
                  <a:lnTo>
                    <a:pt x="11" y="14"/>
                  </a:lnTo>
                  <a:lnTo>
                    <a:pt x="11" y="16"/>
                  </a:lnTo>
                  <a:lnTo>
                    <a:pt x="11" y="18"/>
                  </a:lnTo>
                  <a:lnTo>
                    <a:pt x="11" y="20"/>
                  </a:lnTo>
                  <a:lnTo>
                    <a:pt x="11" y="22"/>
                  </a:lnTo>
                  <a:lnTo>
                    <a:pt x="11" y="23"/>
                  </a:lnTo>
                  <a:lnTo>
                    <a:pt x="12" y="25"/>
                  </a:lnTo>
                  <a:lnTo>
                    <a:pt x="12" y="27"/>
                  </a:lnTo>
                  <a:lnTo>
                    <a:pt x="12" y="29"/>
                  </a:lnTo>
                  <a:lnTo>
                    <a:pt x="12" y="31"/>
                  </a:lnTo>
                  <a:lnTo>
                    <a:pt x="12" y="32"/>
                  </a:lnTo>
                  <a:lnTo>
                    <a:pt x="12" y="34"/>
                  </a:lnTo>
                  <a:lnTo>
                    <a:pt x="14" y="40"/>
                  </a:lnTo>
                  <a:lnTo>
                    <a:pt x="12" y="40"/>
                  </a:lnTo>
                  <a:lnTo>
                    <a:pt x="12" y="38"/>
                  </a:lnTo>
                  <a:lnTo>
                    <a:pt x="11" y="38"/>
                  </a:lnTo>
                  <a:lnTo>
                    <a:pt x="9" y="38"/>
                  </a:lnTo>
                  <a:lnTo>
                    <a:pt x="7" y="38"/>
                  </a:lnTo>
                  <a:lnTo>
                    <a:pt x="7" y="40"/>
                  </a:lnTo>
                  <a:lnTo>
                    <a:pt x="5" y="40"/>
                  </a:lnTo>
                  <a:lnTo>
                    <a:pt x="5" y="42"/>
                  </a:lnTo>
                  <a:lnTo>
                    <a:pt x="5" y="43"/>
                  </a:lnTo>
                  <a:lnTo>
                    <a:pt x="5" y="45"/>
                  </a:lnTo>
                  <a:lnTo>
                    <a:pt x="5" y="47"/>
                  </a:lnTo>
                  <a:lnTo>
                    <a:pt x="5" y="49"/>
                  </a:lnTo>
                  <a:lnTo>
                    <a:pt x="5" y="51"/>
                  </a:lnTo>
                  <a:lnTo>
                    <a:pt x="3" y="51"/>
                  </a:lnTo>
                  <a:lnTo>
                    <a:pt x="3" y="52"/>
                  </a:lnTo>
                  <a:lnTo>
                    <a:pt x="3" y="54"/>
                  </a:lnTo>
                  <a:lnTo>
                    <a:pt x="2" y="54"/>
                  </a:lnTo>
                  <a:lnTo>
                    <a:pt x="2" y="56"/>
                  </a:lnTo>
                  <a:lnTo>
                    <a:pt x="2" y="58"/>
                  </a:lnTo>
                  <a:lnTo>
                    <a:pt x="0" y="60"/>
                  </a:lnTo>
                  <a:lnTo>
                    <a:pt x="0" y="61"/>
                  </a:lnTo>
                  <a:lnTo>
                    <a:pt x="0" y="63"/>
                  </a:lnTo>
                  <a:lnTo>
                    <a:pt x="0" y="65"/>
                  </a:lnTo>
                  <a:lnTo>
                    <a:pt x="0" y="67"/>
                  </a:lnTo>
                  <a:lnTo>
                    <a:pt x="0" y="69"/>
                  </a:lnTo>
                  <a:lnTo>
                    <a:pt x="0" y="71"/>
                  </a:lnTo>
                  <a:lnTo>
                    <a:pt x="0" y="72"/>
                  </a:lnTo>
                  <a:lnTo>
                    <a:pt x="0" y="74"/>
                  </a:lnTo>
                  <a:lnTo>
                    <a:pt x="0" y="76"/>
                  </a:lnTo>
                  <a:lnTo>
                    <a:pt x="0" y="78"/>
                  </a:lnTo>
                  <a:lnTo>
                    <a:pt x="0" y="80"/>
                  </a:lnTo>
                  <a:lnTo>
                    <a:pt x="0" y="83"/>
                  </a:lnTo>
                  <a:lnTo>
                    <a:pt x="2" y="85"/>
                  </a:lnTo>
                  <a:lnTo>
                    <a:pt x="2" y="87"/>
                  </a:lnTo>
                  <a:lnTo>
                    <a:pt x="3" y="87"/>
                  </a:lnTo>
                  <a:lnTo>
                    <a:pt x="3" y="89"/>
                  </a:lnTo>
                  <a:lnTo>
                    <a:pt x="3" y="91"/>
                  </a:lnTo>
                  <a:lnTo>
                    <a:pt x="5" y="91"/>
                  </a:lnTo>
                  <a:lnTo>
                    <a:pt x="5" y="92"/>
                  </a:lnTo>
                  <a:lnTo>
                    <a:pt x="5" y="94"/>
                  </a:lnTo>
                  <a:lnTo>
                    <a:pt x="5" y="96"/>
                  </a:lnTo>
                  <a:lnTo>
                    <a:pt x="5" y="98"/>
                  </a:lnTo>
                  <a:lnTo>
                    <a:pt x="5" y="100"/>
                  </a:lnTo>
                  <a:lnTo>
                    <a:pt x="5" y="101"/>
                  </a:lnTo>
                  <a:lnTo>
                    <a:pt x="5" y="103"/>
                  </a:lnTo>
                  <a:lnTo>
                    <a:pt x="5" y="105"/>
                  </a:lnTo>
                  <a:lnTo>
                    <a:pt x="3" y="107"/>
                  </a:lnTo>
                  <a:lnTo>
                    <a:pt x="3" y="109"/>
                  </a:lnTo>
                  <a:lnTo>
                    <a:pt x="3" y="110"/>
                  </a:lnTo>
                  <a:lnTo>
                    <a:pt x="2" y="112"/>
                  </a:lnTo>
                  <a:lnTo>
                    <a:pt x="2" y="114"/>
                  </a:lnTo>
                  <a:lnTo>
                    <a:pt x="2" y="116"/>
                  </a:lnTo>
                  <a:lnTo>
                    <a:pt x="3" y="116"/>
                  </a:lnTo>
                  <a:lnTo>
                    <a:pt x="5" y="118"/>
                  </a:lnTo>
                  <a:lnTo>
                    <a:pt x="7" y="118"/>
                  </a:lnTo>
                  <a:lnTo>
                    <a:pt x="9" y="118"/>
                  </a:lnTo>
                  <a:lnTo>
                    <a:pt x="11" y="118"/>
                  </a:lnTo>
                  <a:lnTo>
                    <a:pt x="12" y="116"/>
                  </a:lnTo>
                  <a:lnTo>
                    <a:pt x="14" y="116"/>
                  </a:lnTo>
                  <a:lnTo>
                    <a:pt x="14" y="114"/>
                  </a:lnTo>
                  <a:lnTo>
                    <a:pt x="14" y="112"/>
                  </a:lnTo>
                  <a:lnTo>
                    <a:pt x="14" y="110"/>
                  </a:lnTo>
                  <a:lnTo>
                    <a:pt x="14" y="109"/>
                  </a:lnTo>
                  <a:lnTo>
                    <a:pt x="12" y="109"/>
                  </a:lnTo>
                  <a:lnTo>
                    <a:pt x="12" y="107"/>
                  </a:lnTo>
                  <a:lnTo>
                    <a:pt x="12" y="105"/>
                  </a:lnTo>
                  <a:lnTo>
                    <a:pt x="12" y="103"/>
                  </a:lnTo>
                  <a:lnTo>
                    <a:pt x="12" y="101"/>
                  </a:lnTo>
                  <a:lnTo>
                    <a:pt x="14" y="101"/>
                  </a:lnTo>
                  <a:lnTo>
                    <a:pt x="14" y="100"/>
                  </a:lnTo>
                  <a:lnTo>
                    <a:pt x="16" y="100"/>
                  </a:lnTo>
                  <a:lnTo>
                    <a:pt x="16" y="98"/>
                  </a:lnTo>
                  <a:lnTo>
                    <a:pt x="18" y="98"/>
                  </a:lnTo>
                  <a:lnTo>
                    <a:pt x="20" y="98"/>
                  </a:lnTo>
                  <a:lnTo>
                    <a:pt x="20" y="96"/>
                  </a:lnTo>
                  <a:lnTo>
                    <a:pt x="22" y="96"/>
                  </a:lnTo>
                  <a:lnTo>
                    <a:pt x="22" y="94"/>
                  </a:lnTo>
                  <a:lnTo>
                    <a:pt x="23" y="94"/>
                  </a:lnTo>
                  <a:lnTo>
                    <a:pt x="23" y="92"/>
                  </a:lnTo>
                  <a:lnTo>
                    <a:pt x="25" y="92"/>
                  </a:lnTo>
                  <a:lnTo>
                    <a:pt x="27" y="87"/>
                  </a:lnTo>
                  <a:lnTo>
                    <a:pt x="27" y="89"/>
                  </a:lnTo>
                  <a:lnTo>
                    <a:pt x="27" y="91"/>
                  </a:lnTo>
                  <a:lnTo>
                    <a:pt x="29" y="92"/>
                  </a:lnTo>
                  <a:lnTo>
                    <a:pt x="29" y="94"/>
                  </a:lnTo>
                  <a:lnTo>
                    <a:pt x="31" y="94"/>
                  </a:lnTo>
                  <a:lnTo>
                    <a:pt x="32" y="96"/>
                  </a:lnTo>
                  <a:lnTo>
                    <a:pt x="34" y="96"/>
                  </a:lnTo>
                  <a:lnTo>
                    <a:pt x="36" y="98"/>
                  </a:lnTo>
                  <a:lnTo>
                    <a:pt x="38" y="98"/>
                  </a:lnTo>
                  <a:lnTo>
                    <a:pt x="40" y="98"/>
                  </a:lnTo>
                  <a:lnTo>
                    <a:pt x="41" y="98"/>
                  </a:lnTo>
                  <a:lnTo>
                    <a:pt x="41" y="96"/>
                  </a:lnTo>
                  <a:lnTo>
                    <a:pt x="43" y="96"/>
                  </a:lnTo>
                  <a:lnTo>
                    <a:pt x="43" y="98"/>
                  </a:lnTo>
                  <a:lnTo>
                    <a:pt x="45" y="98"/>
                  </a:lnTo>
                  <a:lnTo>
                    <a:pt x="45" y="100"/>
                  </a:lnTo>
                  <a:lnTo>
                    <a:pt x="45" y="101"/>
                  </a:lnTo>
                  <a:lnTo>
                    <a:pt x="45" y="103"/>
                  </a:lnTo>
                  <a:lnTo>
                    <a:pt x="47" y="105"/>
                  </a:lnTo>
                  <a:lnTo>
                    <a:pt x="47" y="107"/>
                  </a:lnTo>
                  <a:lnTo>
                    <a:pt x="47" y="109"/>
                  </a:lnTo>
                  <a:lnTo>
                    <a:pt x="47" y="110"/>
                  </a:lnTo>
                  <a:lnTo>
                    <a:pt x="47" y="112"/>
                  </a:lnTo>
                  <a:lnTo>
                    <a:pt x="47" y="114"/>
                  </a:lnTo>
                  <a:lnTo>
                    <a:pt x="47" y="116"/>
                  </a:lnTo>
                  <a:lnTo>
                    <a:pt x="47" y="118"/>
                  </a:lnTo>
                  <a:lnTo>
                    <a:pt x="45" y="118"/>
                  </a:lnTo>
                  <a:lnTo>
                    <a:pt x="43" y="121"/>
                  </a:lnTo>
                  <a:lnTo>
                    <a:pt x="43" y="123"/>
                  </a:lnTo>
                  <a:lnTo>
                    <a:pt x="43" y="125"/>
                  </a:lnTo>
                  <a:lnTo>
                    <a:pt x="45" y="125"/>
                  </a:lnTo>
                  <a:lnTo>
                    <a:pt x="47" y="125"/>
                  </a:lnTo>
                  <a:lnTo>
                    <a:pt x="49" y="125"/>
                  </a:lnTo>
                  <a:lnTo>
                    <a:pt x="51" y="125"/>
                  </a:lnTo>
                  <a:lnTo>
                    <a:pt x="52" y="125"/>
                  </a:lnTo>
                  <a:lnTo>
                    <a:pt x="54" y="123"/>
                  </a:lnTo>
                  <a:lnTo>
                    <a:pt x="56" y="123"/>
                  </a:lnTo>
                  <a:lnTo>
                    <a:pt x="56" y="121"/>
                  </a:lnTo>
                  <a:lnTo>
                    <a:pt x="54" y="121"/>
                  </a:lnTo>
                  <a:lnTo>
                    <a:pt x="54" y="120"/>
                  </a:lnTo>
                  <a:lnTo>
                    <a:pt x="54" y="118"/>
                  </a:lnTo>
                  <a:lnTo>
                    <a:pt x="54" y="116"/>
                  </a:lnTo>
                  <a:lnTo>
                    <a:pt x="54" y="114"/>
                  </a:lnTo>
                  <a:lnTo>
                    <a:pt x="54" y="112"/>
                  </a:lnTo>
                  <a:lnTo>
                    <a:pt x="54" y="110"/>
                  </a:lnTo>
                  <a:lnTo>
                    <a:pt x="54" y="109"/>
                  </a:lnTo>
                  <a:lnTo>
                    <a:pt x="54" y="107"/>
                  </a:lnTo>
                  <a:lnTo>
                    <a:pt x="54" y="105"/>
                  </a:lnTo>
                  <a:lnTo>
                    <a:pt x="54" y="103"/>
                  </a:lnTo>
                  <a:lnTo>
                    <a:pt x="54" y="101"/>
                  </a:lnTo>
                  <a:lnTo>
                    <a:pt x="54" y="100"/>
                  </a:lnTo>
                  <a:lnTo>
                    <a:pt x="56" y="100"/>
                  </a:lnTo>
                  <a:lnTo>
                    <a:pt x="56" y="98"/>
                  </a:lnTo>
                  <a:lnTo>
                    <a:pt x="58" y="98"/>
                  </a:lnTo>
                  <a:lnTo>
                    <a:pt x="60" y="98"/>
                  </a:lnTo>
                  <a:lnTo>
                    <a:pt x="60" y="96"/>
                  </a:lnTo>
                  <a:lnTo>
                    <a:pt x="61" y="96"/>
                  </a:lnTo>
                  <a:lnTo>
                    <a:pt x="63" y="96"/>
                  </a:lnTo>
                  <a:lnTo>
                    <a:pt x="63" y="103"/>
                  </a:lnTo>
                  <a:lnTo>
                    <a:pt x="65" y="109"/>
                  </a:lnTo>
                  <a:lnTo>
                    <a:pt x="65" y="114"/>
                  </a:lnTo>
                  <a:lnTo>
                    <a:pt x="63" y="116"/>
                  </a:lnTo>
                  <a:lnTo>
                    <a:pt x="63" y="118"/>
                  </a:lnTo>
                  <a:lnTo>
                    <a:pt x="65" y="118"/>
                  </a:lnTo>
                  <a:lnTo>
                    <a:pt x="65" y="120"/>
                  </a:lnTo>
                  <a:lnTo>
                    <a:pt x="67" y="120"/>
                  </a:lnTo>
                  <a:lnTo>
                    <a:pt x="69" y="120"/>
                  </a:lnTo>
                  <a:lnTo>
                    <a:pt x="71" y="118"/>
                  </a:lnTo>
                  <a:lnTo>
                    <a:pt x="72" y="118"/>
                  </a:lnTo>
                  <a:lnTo>
                    <a:pt x="74" y="118"/>
                  </a:lnTo>
                  <a:lnTo>
                    <a:pt x="76" y="118"/>
                  </a:lnTo>
                  <a:lnTo>
                    <a:pt x="76" y="116"/>
                  </a:lnTo>
                  <a:lnTo>
                    <a:pt x="76" y="114"/>
                  </a:lnTo>
                  <a:lnTo>
                    <a:pt x="74" y="112"/>
                  </a:lnTo>
                  <a:lnTo>
                    <a:pt x="72" y="110"/>
                  </a:lnTo>
                  <a:lnTo>
                    <a:pt x="71" y="109"/>
                  </a:lnTo>
                  <a:lnTo>
                    <a:pt x="71" y="107"/>
                  </a:lnTo>
                  <a:lnTo>
                    <a:pt x="71" y="105"/>
                  </a:lnTo>
                  <a:lnTo>
                    <a:pt x="71" y="103"/>
                  </a:lnTo>
                  <a:lnTo>
                    <a:pt x="71" y="101"/>
                  </a:lnTo>
                  <a:lnTo>
                    <a:pt x="71" y="98"/>
                  </a:lnTo>
                  <a:lnTo>
                    <a:pt x="71" y="96"/>
                  </a:lnTo>
                  <a:lnTo>
                    <a:pt x="71" y="94"/>
                  </a:lnTo>
                  <a:lnTo>
                    <a:pt x="71" y="92"/>
                  </a:lnTo>
                  <a:lnTo>
                    <a:pt x="71" y="91"/>
                  </a:lnTo>
                  <a:lnTo>
                    <a:pt x="71" y="89"/>
                  </a:lnTo>
                  <a:lnTo>
                    <a:pt x="72" y="87"/>
                  </a:lnTo>
                  <a:lnTo>
                    <a:pt x="72" y="85"/>
                  </a:lnTo>
                  <a:lnTo>
                    <a:pt x="74" y="83"/>
                  </a:lnTo>
                  <a:lnTo>
                    <a:pt x="74" y="81"/>
                  </a:lnTo>
                  <a:lnTo>
                    <a:pt x="76" y="80"/>
                  </a:lnTo>
                  <a:lnTo>
                    <a:pt x="76" y="78"/>
                  </a:lnTo>
                  <a:lnTo>
                    <a:pt x="78" y="78"/>
                  </a:lnTo>
                  <a:lnTo>
                    <a:pt x="78" y="76"/>
                  </a:lnTo>
                  <a:lnTo>
                    <a:pt x="80" y="74"/>
                  </a:lnTo>
                  <a:lnTo>
                    <a:pt x="81" y="72"/>
                  </a:lnTo>
                  <a:lnTo>
                    <a:pt x="81" y="71"/>
                  </a:lnTo>
                  <a:lnTo>
                    <a:pt x="81" y="69"/>
                  </a:lnTo>
                  <a:lnTo>
                    <a:pt x="81" y="67"/>
                  </a:lnTo>
                  <a:lnTo>
                    <a:pt x="81" y="65"/>
                  </a:lnTo>
                  <a:lnTo>
                    <a:pt x="81" y="61"/>
                  </a:lnTo>
                  <a:lnTo>
                    <a:pt x="81" y="60"/>
                  </a:lnTo>
                  <a:lnTo>
                    <a:pt x="81" y="58"/>
                  </a:lnTo>
                  <a:lnTo>
                    <a:pt x="81" y="56"/>
                  </a:lnTo>
                  <a:lnTo>
                    <a:pt x="81" y="54"/>
                  </a:lnTo>
                  <a:lnTo>
                    <a:pt x="81" y="52"/>
                  </a:lnTo>
                  <a:lnTo>
                    <a:pt x="80" y="51"/>
                  </a:lnTo>
                  <a:lnTo>
                    <a:pt x="80" y="49"/>
                  </a:lnTo>
                  <a:lnTo>
                    <a:pt x="80" y="47"/>
                  </a:lnTo>
                  <a:lnTo>
                    <a:pt x="78" y="45"/>
                  </a:lnTo>
                  <a:lnTo>
                    <a:pt x="78" y="43"/>
                  </a:lnTo>
                  <a:lnTo>
                    <a:pt x="76" y="42"/>
                  </a:lnTo>
                  <a:lnTo>
                    <a:pt x="74" y="40"/>
                  </a:lnTo>
                  <a:lnTo>
                    <a:pt x="72" y="38"/>
                  </a:lnTo>
                  <a:lnTo>
                    <a:pt x="71" y="38"/>
                  </a:lnTo>
                  <a:lnTo>
                    <a:pt x="69" y="38"/>
                  </a:lnTo>
                  <a:lnTo>
                    <a:pt x="67" y="38"/>
                  </a:lnTo>
                  <a:lnTo>
                    <a:pt x="65" y="38"/>
                  </a:lnTo>
                  <a:lnTo>
                    <a:pt x="63" y="38"/>
                  </a:lnTo>
                  <a:lnTo>
                    <a:pt x="61" y="40"/>
                  </a:lnTo>
                  <a:lnTo>
                    <a:pt x="60" y="40"/>
                  </a:lnTo>
                  <a:lnTo>
                    <a:pt x="58" y="40"/>
                  </a:lnTo>
                  <a:lnTo>
                    <a:pt x="56" y="40"/>
                  </a:lnTo>
                  <a:lnTo>
                    <a:pt x="54" y="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587" name="Freeform 275">
              <a:extLst>
                <a:ext uri="{FF2B5EF4-FFF2-40B4-BE49-F238E27FC236}">
                  <a16:creationId xmlns:a16="http://schemas.microsoft.com/office/drawing/2014/main" id="{29DE4126-93E4-4137-8A6E-28C10DBF090E}"/>
                </a:ext>
              </a:extLst>
            </p:cNvPr>
            <p:cNvSpPr>
              <a:spLocks/>
            </p:cNvSpPr>
            <p:nvPr/>
          </p:nvSpPr>
          <p:spPr bwMode="auto">
            <a:xfrm>
              <a:off x="4968" y="2255"/>
              <a:ext cx="28" cy="26"/>
            </a:xfrm>
            <a:custGeom>
              <a:avLst/>
              <a:gdLst>
                <a:gd name="T0" fmla="*/ 13 w 57"/>
                <a:gd name="T1" fmla="*/ 11 h 52"/>
                <a:gd name="T2" fmla="*/ 11 w 57"/>
                <a:gd name="T3" fmla="*/ 9 h 52"/>
                <a:gd name="T4" fmla="*/ 6 w 57"/>
                <a:gd name="T5" fmla="*/ 7 h 52"/>
                <a:gd name="T6" fmla="*/ 4 w 57"/>
                <a:gd name="T7" fmla="*/ 3 h 52"/>
                <a:gd name="T8" fmla="*/ 2 w 57"/>
                <a:gd name="T9" fmla="*/ 0 h 52"/>
                <a:gd name="T10" fmla="*/ 2 w 57"/>
                <a:gd name="T11" fmla="*/ 0 h 52"/>
                <a:gd name="T12" fmla="*/ 0 w 57"/>
                <a:gd name="T13" fmla="*/ 3 h 52"/>
                <a:gd name="T14" fmla="*/ 0 w 57"/>
                <a:gd name="T15" fmla="*/ 7 h 52"/>
                <a:gd name="T16" fmla="*/ 0 w 57"/>
                <a:gd name="T17" fmla="*/ 11 h 52"/>
                <a:gd name="T18" fmla="*/ 2 w 57"/>
                <a:gd name="T19" fmla="*/ 14 h 52"/>
                <a:gd name="T20" fmla="*/ 4 w 57"/>
                <a:gd name="T21" fmla="*/ 18 h 52"/>
                <a:gd name="T22" fmla="*/ 8 w 57"/>
                <a:gd name="T23" fmla="*/ 22 h 52"/>
                <a:gd name="T24" fmla="*/ 11 w 57"/>
                <a:gd name="T25" fmla="*/ 23 h 52"/>
                <a:gd name="T26" fmla="*/ 10 w 57"/>
                <a:gd name="T27" fmla="*/ 31 h 52"/>
                <a:gd name="T28" fmla="*/ 10 w 57"/>
                <a:gd name="T29" fmla="*/ 31 h 52"/>
                <a:gd name="T30" fmla="*/ 8 w 57"/>
                <a:gd name="T31" fmla="*/ 32 h 52"/>
                <a:gd name="T32" fmla="*/ 6 w 57"/>
                <a:gd name="T33" fmla="*/ 36 h 52"/>
                <a:gd name="T34" fmla="*/ 2 w 57"/>
                <a:gd name="T35" fmla="*/ 40 h 52"/>
                <a:gd name="T36" fmla="*/ 2 w 57"/>
                <a:gd name="T37" fmla="*/ 45 h 52"/>
                <a:gd name="T38" fmla="*/ 4 w 57"/>
                <a:gd name="T39" fmla="*/ 49 h 52"/>
                <a:gd name="T40" fmla="*/ 10 w 57"/>
                <a:gd name="T41" fmla="*/ 51 h 52"/>
                <a:gd name="T42" fmla="*/ 15 w 57"/>
                <a:gd name="T43" fmla="*/ 52 h 52"/>
                <a:gd name="T44" fmla="*/ 22 w 57"/>
                <a:gd name="T45" fmla="*/ 52 h 52"/>
                <a:gd name="T46" fmla="*/ 28 w 57"/>
                <a:gd name="T47" fmla="*/ 52 h 52"/>
                <a:gd name="T48" fmla="*/ 31 w 57"/>
                <a:gd name="T49" fmla="*/ 52 h 52"/>
                <a:gd name="T50" fmla="*/ 35 w 57"/>
                <a:gd name="T51" fmla="*/ 51 h 52"/>
                <a:gd name="T52" fmla="*/ 37 w 57"/>
                <a:gd name="T53" fmla="*/ 47 h 52"/>
                <a:gd name="T54" fmla="*/ 39 w 57"/>
                <a:gd name="T55" fmla="*/ 41 h 52"/>
                <a:gd name="T56" fmla="*/ 40 w 57"/>
                <a:gd name="T57" fmla="*/ 38 h 52"/>
                <a:gd name="T58" fmla="*/ 44 w 57"/>
                <a:gd name="T59" fmla="*/ 34 h 52"/>
                <a:gd name="T60" fmla="*/ 46 w 57"/>
                <a:gd name="T61" fmla="*/ 31 h 52"/>
                <a:gd name="T62" fmla="*/ 48 w 57"/>
                <a:gd name="T63" fmla="*/ 27 h 52"/>
                <a:gd name="T64" fmla="*/ 48 w 57"/>
                <a:gd name="T65" fmla="*/ 22 h 52"/>
                <a:gd name="T66" fmla="*/ 48 w 57"/>
                <a:gd name="T67" fmla="*/ 20 h 52"/>
                <a:gd name="T68" fmla="*/ 48 w 57"/>
                <a:gd name="T69" fmla="*/ 18 h 52"/>
                <a:gd name="T70" fmla="*/ 48 w 57"/>
                <a:gd name="T71" fmla="*/ 18 h 52"/>
                <a:gd name="T72" fmla="*/ 51 w 57"/>
                <a:gd name="T73" fmla="*/ 16 h 52"/>
                <a:gd name="T74" fmla="*/ 53 w 57"/>
                <a:gd name="T75" fmla="*/ 12 h 52"/>
                <a:gd name="T76" fmla="*/ 55 w 57"/>
                <a:gd name="T77" fmla="*/ 9 h 52"/>
                <a:gd name="T78" fmla="*/ 57 w 57"/>
                <a:gd name="T79" fmla="*/ 2 h 52"/>
                <a:gd name="T80" fmla="*/ 57 w 57"/>
                <a:gd name="T81" fmla="*/ 0 h 52"/>
                <a:gd name="T82" fmla="*/ 55 w 57"/>
                <a:gd name="T83" fmla="*/ 3 h 52"/>
                <a:gd name="T84" fmla="*/ 53 w 57"/>
                <a:gd name="T85" fmla="*/ 5 h 52"/>
                <a:gd name="T86" fmla="*/ 48 w 57"/>
                <a:gd name="T87" fmla="*/ 7 h 52"/>
                <a:gd name="T88" fmla="*/ 44 w 57"/>
                <a:gd name="T89" fmla="*/ 9 h 52"/>
                <a:gd name="T90" fmla="*/ 40 w 57"/>
                <a:gd name="T91" fmla="*/ 11 h 52"/>
                <a:gd name="T92" fmla="*/ 35 w 57"/>
                <a:gd name="T93" fmla="*/ 9 h 52"/>
                <a:gd name="T94" fmla="*/ 30 w 57"/>
                <a:gd name="T95" fmla="*/ 9 h 52"/>
                <a:gd name="T96" fmla="*/ 26 w 57"/>
                <a:gd name="T97" fmla="*/ 7 h 52"/>
                <a:gd name="T98" fmla="*/ 22 w 57"/>
                <a:gd name="T99" fmla="*/ 7 h 52"/>
                <a:gd name="T100" fmla="*/ 19 w 57"/>
                <a:gd name="T101" fmla="*/ 7 h 52"/>
                <a:gd name="T102" fmla="*/ 17 w 57"/>
                <a:gd name="T103" fmla="*/ 9 h 52"/>
                <a:gd name="T104" fmla="*/ 15 w 57"/>
                <a:gd name="T105" fmla="*/ 11 h 52"/>
                <a:gd name="T106" fmla="*/ 15 w 57"/>
                <a:gd name="T107"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 h="52">
                  <a:moveTo>
                    <a:pt x="15" y="11"/>
                  </a:moveTo>
                  <a:lnTo>
                    <a:pt x="15" y="11"/>
                  </a:lnTo>
                  <a:lnTo>
                    <a:pt x="13" y="11"/>
                  </a:lnTo>
                  <a:lnTo>
                    <a:pt x="13" y="11"/>
                  </a:lnTo>
                  <a:lnTo>
                    <a:pt x="11" y="9"/>
                  </a:lnTo>
                  <a:lnTo>
                    <a:pt x="11" y="9"/>
                  </a:lnTo>
                  <a:lnTo>
                    <a:pt x="10" y="9"/>
                  </a:lnTo>
                  <a:lnTo>
                    <a:pt x="8" y="7"/>
                  </a:lnTo>
                  <a:lnTo>
                    <a:pt x="6" y="7"/>
                  </a:lnTo>
                  <a:lnTo>
                    <a:pt x="6" y="5"/>
                  </a:lnTo>
                  <a:lnTo>
                    <a:pt x="4" y="5"/>
                  </a:lnTo>
                  <a:lnTo>
                    <a:pt x="4" y="3"/>
                  </a:lnTo>
                  <a:lnTo>
                    <a:pt x="4" y="2"/>
                  </a:lnTo>
                  <a:lnTo>
                    <a:pt x="2" y="2"/>
                  </a:lnTo>
                  <a:lnTo>
                    <a:pt x="2" y="0"/>
                  </a:lnTo>
                  <a:lnTo>
                    <a:pt x="2" y="0"/>
                  </a:lnTo>
                  <a:lnTo>
                    <a:pt x="2" y="0"/>
                  </a:lnTo>
                  <a:lnTo>
                    <a:pt x="2" y="0"/>
                  </a:lnTo>
                  <a:lnTo>
                    <a:pt x="2" y="0"/>
                  </a:lnTo>
                  <a:lnTo>
                    <a:pt x="2" y="2"/>
                  </a:lnTo>
                  <a:lnTo>
                    <a:pt x="0" y="3"/>
                  </a:lnTo>
                  <a:lnTo>
                    <a:pt x="0" y="5"/>
                  </a:lnTo>
                  <a:lnTo>
                    <a:pt x="0" y="7"/>
                  </a:lnTo>
                  <a:lnTo>
                    <a:pt x="0" y="7"/>
                  </a:lnTo>
                  <a:lnTo>
                    <a:pt x="0" y="9"/>
                  </a:lnTo>
                  <a:lnTo>
                    <a:pt x="0" y="11"/>
                  </a:lnTo>
                  <a:lnTo>
                    <a:pt x="0" y="11"/>
                  </a:lnTo>
                  <a:lnTo>
                    <a:pt x="0" y="12"/>
                  </a:lnTo>
                  <a:lnTo>
                    <a:pt x="2" y="12"/>
                  </a:lnTo>
                  <a:lnTo>
                    <a:pt x="2" y="14"/>
                  </a:lnTo>
                  <a:lnTo>
                    <a:pt x="2" y="16"/>
                  </a:lnTo>
                  <a:lnTo>
                    <a:pt x="4" y="16"/>
                  </a:lnTo>
                  <a:lnTo>
                    <a:pt x="4" y="18"/>
                  </a:lnTo>
                  <a:lnTo>
                    <a:pt x="6" y="20"/>
                  </a:lnTo>
                  <a:lnTo>
                    <a:pt x="8" y="20"/>
                  </a:lnTo>
                  <a:lnTo>
                    <a:pt x="8" y="22"/>
                  </a:lnTo>
                  <a:lnTo>
                    <a:pt x="10" y="22"/>
                  </a:lnTo>
                  <a:lnTo>
                    <a:pt x="10" y="23"/>
                  </a:lnTo>
                  <a:lnTo>
                    <a:pt x="11" y="23"/>
                  </a:lnTo>
                  <a:lnTo>
                    <a:pt x="11" y="23"/>
                  </a:lnTo>
                  <a:lnTo>
                    <a:pt x="11" y="23"/>
                  </a:lnTo>
                  <a:lnTo>
                    <a:pt x="10" y="31"/>
                  </a:lnTo>
                  <a:lnTo>
                    <a:pt x="10" y="31"/>
                  </a:lnTo>
                  <a:lnTo>
                    <a:pt x="10" y="31"/>
                  </a:lnTo>
                  <a:lnTo>
                    <a:pt x="10" y="31"/>
                  </a:lnTo>
                  <a:lnTo>
                    <a:pt x="8" y="31"/>
                  </a:lnTo>
                  <a:lnTo>
                    <a:pt x="8" y="32"/>
                  </a:lnTo>
                  <a:lnTo>
                    <a:pt x="8" y="32"/>
                  </a:lnTo>
                  <a:lnTo>
                    <a:pt x="6" y="34"/>
                  </a:lnTo>
                  <a:lnTo>
                    <a:pt x="6" y="34"/>
                  </a:lnTo>
                  <a:lnTo>
                    <a:pt x="6" y="36"/>
                  </a:lnTo>
                  <a:lnTo>
                    <a:pt x="4" y="38"/>
                  </a:lnTo>
                  <a:lnTo>
                    <a:pt x="4" y="38"/>
                  </a:lnTo>
                  <a:lnTo>
                    <a:pt x="2" y="40"/>
                  </a:lnTo>
                  <a:lnTo>
                    <a:pt x="2" y="41"/>
                  </a:lnTo>
                  <a:lnTo>
                    <a:pt x="2" y="43"/>
                  </a:lnTo>
                  <a:lnTo>
                    <a:pt x="2" y="45"/>
                  </a:lnTo>
                  <a:lnTo>
                    <a:pt x="2" y="45"/>
                  </a:lnTo>
                  <a:lnTo>
                    <a:pt x="4" y="47"/>
                  </a:lnTo>
                  <a:lnTo>
                    <a:pt x="4" y="49"/>
                  </a:lnTo>
                  <a:lnTo>
                    <a:pt x="6" y="49"/>
                  </a:lnTo>
                  <a:lnTo>
                    <a:pt x="8" y="51"/>
                  </a:lnTo>
                  <a:lnTo>
                    <a:pt x="10" y="51"/>
                  </a:lnTo>
                  <a:lnTo>
                    <a:pt x="11" y="52"/>
                  </a:lnTo>
                  <a:lnTo>
                    <a:pt x="13" y="52"/>
                  </a:lnTo>
                  <a:lnTo>
                    <a:pt x="15" y="52"/>
                  </a:lnTo>
                  <a:lnTo>
                    <a:pt x="19" y="52"/>
                  </a:lnTo>
                  <a:lnTo>
                    <a:pt x="20" y="52"/>
                  </a:lnTo>
                  <a:lnTo>
                    <a:pt x="22" y="52"/>
                  </a:lnTo>
                  <a:lnTo>
                    <a:pt x="24" y="52"/>
                  </a:lnTo>
                  <a:lnTo>
                    <a:pt x="26" y="52"/>
                  </a:lnTo>
                  <a:lnTo>
                    <a:pt x="28" y="52"/>
                  </a:lnTo>
                  <a:lnTo>
                    <a:pt x="30" y="52"/>
                  </a:lnTo>
                  <a:lnTo>
                    <a:pt x="31" y="52"/>
                  </a:lnTo>
                  <a:lnTo>
                    <a:pt x="31" y="52"/>
                  </a:lnTo>
                  <a:lnTo>
                    <a:pt x="33" y="51"/>
                  </a:lnTo>
                  <a:lnTo>
                    <a:pt x="33" y="51"/>
                  </a:lnTo>
                  <a:lnTo>
                    <a:pt x="35" y="51"/>
                  </a:lnTo>
                  <a:lnTo>
                    <a:pt x="35" y="51"/>
                  </a:lnTo>
                  <a:lnTo>
                    <a:pt x="35" y="49"/>
                  </a:lnTo>
                  <a:lnTo>
                    <a:pt x="37" y="47"/>
                  </a:lnTo>
                  <a:lnTo>
                    <a:pt x="37" y="45"/>
                  </a:lnTo>
                  <a:lnTo>
                    <a:pt x="37" y="43"/>
                  </a:lnTo>
                  <a:lnTo>
                    <a:pt x="39" y="41"/>
                  </a:lnTo>
                  <a:lnTo>
                    <a:pt x="39" y="41"/>
                  </a:lnTo>
                  <a:lnTo>
                    <a:pt x="40" y="40"/>
                  </a:lnTo>
                  <a:lnTo>
                    <a:pt x="40" y="38"/>
                  </a:lnTo>
                  <a:lnTo>
                    <a:pt x="42" y="38"/>
                  </a:lnTo>
                  <a:lnTo>
                    <a:pt x="42" y="36"/>
                  </a:lnTo>
                  <a:lnTo>
                    <a:pt x="44" y="34"/>
                  </a:lnTo>
                  <a:lnTo>
                    <a:pt x="44" y="32"/>
                  </a:lnTo>
                  <a:lnTo>
                    <a:pt x="46" y="32"/>
                  </a:lnTo>
                  <a:lnTo>
                    <a:pt x="46" y="31"/>
                  </a:lnTo>
                  <a:lnTo>
                    <a:pt x="46" y="29"/>
                  </a:lnTo>
                  <a:lnTo>
                    <a:pt x="48" y="27"/>
                  </a:lnTo>
                  <a:lnTo>
                    <a:pt x="48" y="27"/>
                  </a:lnTo>
                  <a:lnTo>
                    <a:pt x="48" y="25"/>
                  </a:lnTo>
                  <a:lnTo>
                    <a:pt x="48" y="23"/>
                  </a:lnTo>
                  <a:lnTo>
                    <a:pt x="48" y="22"/>
                  </a:lnTo>
                  <a:lnTo>
                    <a:pt x="48" y="20"/>
                  </a:lnTo>
                  <a:lnTo>
                    <a:pt x="48" y="20"/>
                  </a:lnTo>
                  <a:lnTo>
                    <a:pt x="48" y="20"/>
                  </a:lnTo>
                  <a:lnTo>
                    <a:pt x="48" y="18"/>
                  </a:lnTo>
                  <a:lnTo>
                    <a:pt x="48" y="18"/>
                  </a:lnTo>
                  <a:lnTo>
                    <a:pt x="48" y="18"/>
                  </a:lnTo>
                  <a:lnTo>
                    <a:pt x="48" y="18"/>
                  </a:lnTo>
                  <a:lnTo>
                    <a:pt x="48" y="18"/>
                  </a:lnTo>
                  <a:lnTo>
                    <a:pt x="48" y="18"/>
                  </a:lnTo>
                  <a:lnTo>
                    <a:pt x="49" y="16"/>
                  </a:lnTo>
                  <a:lnTo>
                    <a:pt x="49" y="16"/>
                  </a:lnTo>
                  <a:lnTo>
                    <a:pt x="51" y="16"/>
                  </a:lnTo>
                  <a:lnTo>
                    <a:pt x="53" y="14"/>
                  </a:lnTo>
                  <a:lnTo>
                    <a:pt x="53" y="14"/>
                  </a:lnTo>
                  <a:lnTo>
                    <a:pt x="53" y="12"/>
                  </a:lnTo>
                  <a:lnTo>
                    <a:pt x="55" y="12"/>
                  </a:lnTo>
                  <a:lnTo>
                    <a:pt x="55" y="11"/>
                  </a:lnTo>
                  <a:lnTo>
                    <a:pt x="55" y="9"/>
                  </a:lnTo>
                  <a:lnTo>
                    <a:pt x="55" y="5"/>
                  </a:lnTo>
                  <a:lnTo>
                    <a:pt x="57" y="3"/>
                  </a:lnTo>
                  <a:lnTo>
                    <a:pt x="57" y="2"/>
                  </a:lnTo>
                  <a:lnTo>
                    <a:pt x="57" y="0"/>
                  </a:lnTo>
                  <a:lnTo>
                    <a:pt x="57" y="0"/>
                  </a:lnTo>
                  <a:lnTo>
                    <a:pt x="57" y="0"/>
                  </a:lnTo>
                  <a:lnTo>
                    <a:pt x="57" y="2"/>
                  </a:lnTo>
                  <a:lnTo>
                    <a:pt x="57" y="2"/>
                  </a:lnTo>
                  <a:lnTo>
                    <a:pt x="55" y="3"/>
                  </a:lnTo>
                  <a:lnTo>
                    <a:pt x="55" y="3"/>
                  </a:lnTo>
                  <a:lnTo>
                    <a:pt x="53" y="5"/>
                  </a:lnTo>
                  <a:lnTo>
                    <a:pt x="53" y="5"/>
                  </a:lnTo>
                  <a:lnTo>
                    <a:pt x="51" y="7"/>
                  </a:lnTo>
                  <a:lnTo>
                    <a:pt x="49" y="7"/>
                  </a:lnTo>
                  <a:lnTo>
                    <a:pt x="48" y="7"/>
                  </a:lnTo>
                  <a:lnTo>
                    <a:pt x="46" y="9"/>
                  </a:lnTo>
                  <a:lnTo>
                    <a:pt x="44" y="9"/>
                  </a:lnTo>
                  <a:lnTo>
                    <a:pt x="44" y="9"/>
                  </a:lnTo>
                  <a:lnTo>
                    <a:pt x="42" y="9"/>
                  </a:lnTo>
                  <a:lnTo>
                    <a:pt x="40" y="11"/>
                  </a:lnTo>
                  <a:lnTo>
                    <a:pt x="40" y="11"/>
                  </a:lnTo>
                  <a:lnTo>
                    <a:pt x="39" y="11"/>
                  </a:lnTo>
                  <a:lnTo>
                    <a:pt x="37" y="11"/>
                  </a:lnTo>
                  <a:lnTo>
                    <a:pt x="35" y="9"/>
                  </a:lnTo>
                  <a:lnTo>
                    <a:pt x="33" y="9"/>
                  </a:lnTo>
                  <a:lnTo>
                    <a:pt x="31" y="9"/>
                  </a:lnTo>
                  <a:lnTo>
                    <a:pt x="30" y="9"/>
                  </a:lnTo>
                  <a:lnTo>
                    <a:pt x="30" y="7"/>
                  </a:lnTo>
                  <a:lnTo>
                    <a:pt x="28" y="7"/>
                  </a:lnTo>
                  <a:lnTo>
                    <a:pt x="26" y="7"/>
                  </a:lnTo>
                  <a:lnTo>
                    <a:pt x="26" y="7"/>
                  </a:lnTo>
                  <a:lnTo>
                    <a:pt x="24" y="7"/>
                  </a:lnTo>
                  <a:lnTo>
                    <a:pt x="22" y="7"/>
                  </a:lnTo>
                  <a:lnTo>
                    <a:pt x="22" y="7"/>
                  </a:lnTo>
                  <a:lnTo>
                    <a:pt x="20" y="7"/>
                  </a:lnTo>
                  <a:lnTo>
                    <a:pt x="19" y="7"/>
                  </a:lnTo>
                  <a:lnTo>
                    <a:pt x="19" y="9"/>
                  </a:lnTo>
                  <a:lnTo>
                    <a:pt x="17" y="9"/>
                  </a:lnTo>
                  <a:lnTo>
                    <a:pt x="17" y="9"/>
                  </a:lnTo>
                  <a:lnTo>
                    <a:pt x="17" y="9"/>
                  </a:lnTo>
                  <a:lnTo>
                    <a:pt x="17" y="11"/>
                  </a:lnTo>
                  <a:lnTo>
                    <a:pt x="15" y="11"/>
                  </a:lnTo>
                  <a:lnTo>
                    <a:pt x="15" y="11"/>
                  </a:lnTo>
                  <a:lnTo>
                    <a:pt x="15" y="11"/>
                  </a:lnTo>
                  <a:lnTo>
                    <a:pt x="15" y="11"/>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88" name="Freeform 276">
              <a:extLst>
                <a:ext uri="{FF2B5EF4-FFF2-40B4-BE49-F238E27FC236}">
                  <a16:creationId xmlns:a16="http://schemas.microsoft.com/office/drawing/2014/main" id="{860A370F-3D24-4000-BDEE-F23620D115AD}"/>
                </a:ext>
              </a:extLst>
            </p:cNvPr>
            <p:cNvSpPr>
              <a:spLocks/>
            </p:cNvSpPr>
            <p:nvPr/>
          </p:nvSpPr>
          <p:spPr bwMode="auto">
            <a:xfrm>
              <a:off x="4968" y="2255"/>
              <a:ext cx="28" cy="26"/>
            </a:xfrm>
            <a:custGeom>
              <a:avLst/>
              <a:gdLst>
                <a:gd name="T0" fmla="*/ 13 w 57"/>
                <a:gd name="T1" fmla="*/ 11 h 52"/>
                <a:gd name="T2" fmla="*/ 10 w 57"/>
                <a:gd name="T3" fmla="*/ 9 h 52"/>
                <a:gd name="T4" fmla="*/ 6 w 57"/>
                <a:gd name="T5" fmla="*/ 7 h 52"/>
                <a:gd name="T6" fmla="*/ 4 w 57"/>
                <a:gd name="T7" fmla="*/ 5 h 52"/>
                <a:gd name="T8" fmla="*/ 4 w 57"/>
                <a:gd name="T9" fmla="*/ 2 h 52"/>
                <a:gd name="T10" fmla="*/ 2 w 57"/>
                <a:gd name="T11" fmla="*/ 0 h 52"/>
                <a:gd name="T12" fmla="*/ 0 w 57"/>
                <a:gd name="T13" fmla="*/ 3 h 52"/>
                <a:gd name="T14" fmla="*/ 0 w 57"/>
                <a:gd name="T15" fmla="*/ 7 h 52"/>
                <a:gd name="T16" fmla="*/ 0 w 57"/>
                <a:gd name="T17" fmla="*/ 11 h 52"/>
                <a:gd name="T18" fmla="*/ 2 w 57"/>
                <a:gd name="T19" fmla="*/ 12 h 52"/>
                <a:gd name="T20" fmla="*/ 2 w 57"/>
                <a:gd name="T21" fmla="*/ 16 h 52"/>
                <a:gd name="T22" fmla="*/ 4 w 57"/>
                <a:gd name="T23" fmla="*/ 18 h 52"/>
                <a:gd name="T24" fmla="*/ 8 w 57"/>
                <a:gd name="T25" fmla="*/ 20 h 52"/>
                <a:gd name="T26" fmla="*/ 10 w 57"/>
                <a:gd name="T27" fmla="*/ 22 h 52"/>
                <a:gd name="T28" fmla="*/ 11 w 57"/>
                <a:gd name="T29" fmla="*/ 23 h 52"/>
                <a:gd name="T30" fmla="*/ 8 w 57"/>
                <a:gd name="T31" fmla="*/ 31 h 52"/>
                <a:gd name="T32" fmla="*/ 6 w 57"/>
                <a:gd name="T33" fmla="*/ 34 h 52"/>
                <a:gd name="T34" fmla="*/ 4 w 57"/>
                <a:gd name="T35" fmla="*/ 38 h 52"/>
                <a:gd name="T36" fmla="*/ 2 w 57"/>
                <a:gd name="T37" fmla="*/ 41 h 52"/>
                <a:gd name="T38" fmla="*/ 2 w 57"/>
                <a:gd name="T39" fmla="*/ 45 h 52"/>
                <a:gd name="T40" fmla="*/ 4 w 57"/>
                <a:gd name="T41" fmla="*/ 49 h 52"/>
                <a:gd name="T42" fmla="*/ 8 w 57"/>
                <a:gd name="T43" fmla="*/ 51 h 52"/>
                <a:gd name="T44" fmla="*/ 11 w 57"/>
                <a:gd name="T45" fmla="*/ 52 h 52"/>
                <a:gd name="T46" fmla="*/ 15 w 57"/>
                <a:gd name="T47" fmla="*/ 52 h 52"/>
                <a:gd name="T48" fmla="*/ 20 w 57"/>
                <a:gd name="T49" fmla="*/ 52 h 52"/>
                <a:gd name="T50" fmla="*/ 24 w 57"/>
                <a:gd name="T51" fmla="*/ 52 h 52"/>
                <a:gd name="T52" fmla="*/ 28 w 57"/>
                <a:gd name="T53" fmla="*/ 52 h 52"/>
                <a:gd name="T54" fmla="*/ 31 w 57"/>
                <a:gd name="T55" fmla="*/ 52 h 52"/>
                <a:gd name="T56" fmla="*/ 35 w 57"/>
                <a:gd name="T57" fmla="*/ 51 h 52"/>
                <a:gd name="T58" fmla="*/ 37 w 57"/>
                <a:gd name="T59" fmla="*/ 47 h 52"/>
                <a:gd name="T60" fmla="*/ 37 w 57"/>
                <a:gd name="T61" fmla="*/ 43 h 52"/>
                <a:gd name="T62" fmla="*/ 40 w 57"/>
                <a:gd name="T63" fmla="*/ 40 h 52"/>
                <a:gd name="T64" fmla="*/ 42 w 57"/>
                <a:gd name="T65" fmla="*/ 38 h 52"/>
                <a:gd name="T66" fmla="*/ 44 w 57"/>
                <a:gd name="T67" fmla="*/ 34 h 52"/>
                <a:gd name="T68" fmla="*/ 46 w 57"/>
                <a:gd name="T69" fmla="*/ 32 h 52"/>
                <a:gd name="T70" fmla="*/ 46 w 57"/>
                <a:gd name="T71" fmla="*/ 29 h 52"/>
                <a:gd name="T72" fmla="*/ 48 w 57"/>
                <a:gd name="T73" fmla="*/ 25 h 52"/>
                <a:gd name="T74" fmla="*/ 48 w 57"/>
                <a:gd name="T75" fmla="*/ 22 h 52"/>
                <a:gd name="T76" fmla="*/ 48 w 57"/>
                <a:gd name="T77" fmla="*/ 18 h 52"/>
                <a:gd name="T78" fmla="*/ 51 w 57"/>
                <a:gd name="T79" fmla="*/ 16 h 52"/>
                <a:gd name="T80" fmla="*/ 53 w 57"/>
                <a:gd name="T81" fmla="*/ 12 h 52"/>
                <a:gd name="T82" fmla="*/ 55 w 57"/>
                <a:gd name="T83" fmla="*/ 11 h 52"/>
                <a:gd name="T84" fmla="*/ 55 w 57"/>
                <a:gd name="T85" fmla="*/ 5 h 52"/>
                <a:gd name="T86" fmla="*/ 57 w 57"/>
                <a:gd name="T87" fmla="*/ 2 h 52"/>
                <a:gd name="T88" fmla="*/ 57 w 57"/>
                <a:gd name="T89" fmla="*/ 2 h 52"/>
                <a:gd name="T90" fmla="*/ 53 w 57"/>
                <a:gd name="T91" fmla="*/ 5 h 52"/>
                <a:gd name="T92" fmla="*/ 49 w 57"/>
                <a:gd name="T93" fmla="*/ 7 h 52"/>
                <a:gd name="T94" fmla="*/ 46 w 57"/>
                <a:gd name="T95" fmla="*/ 9 h 52"/>
                <a:gd name="T96" fmla="*/ 42 w 57"/>
                <a:gd name="T97" fmla="*/ 9 h 52"/>
                <a:gd name="T98" fmla="*/ 39 w 57"/>
                <a:gd name="T99" fmla="*/ 11 h 52"/>
                <a:gd name="T100" fmla="*/ 35 w 57"/>
                <a:gd name="T101" fmla="*/ 9 h 52"/>
                <a:gd name="T102" fmla="*/ 31 w 57"/>
                <a:gd name="T103" fmla="*/ 9 h 52"/>
                <a:gd name="T104" fmla="*/ 30 w 57"/>
                <a:gd name="T105" fmla="*/ 7 h 52"/>
                <a:gd name="T106" fmla="*/ 26 w 57"/>
                <a:gd name="T107" fmla="*/ 7 h 52"/>
                <a:gd name="T108" fmla="*/ 22 w 57"/>
                <a:gd name="T109" fmla="*/ 7 h 52"/>
                <a:gd name="T110" fmla="*/ 19 w 57"/>
                <a:gd name="T111" fmla="*/ 7 h 52"/>
                <a:gd name="T112" fmla="*/ 17 w 57"/>
                <a:gd name="T113" fmla="*/ 9 h 52"/>
                <a:gd name="T114" fmla="*/ 15 w 57"/>
                <a:gd name="T115"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7" h="52">
                  <a:moveTo>
                    <a:pt x="15" y="11"/>
                  </a:moveTo>
                  <a:lnTo>
                    <a:pt x="13" y="11"/>
                  </a:lnTo>
                  <a:lnTo>
                    <a:pt x="11" y="9"/>
                  </a:lnTo>
                  <a:lnTo>
                    <a:pt x="10" y="9"/>
                  </a:lnTo>
                  <a:lnTo>
                    <a:pt x="8" y="7"/>
                  </a:lnTo>
                  <a:lnTo>
                    <a:pt x="6" y="7"/>
                  </a:lnTo>
                  <a:lnTo>
                    <a:pt x="6" y="5"/>
                  </a:lnTo>
                  <a:lnTo>
                    <a:pt x="4" y="5"/>
                  </a:lnTo>
                  <a:lnTo>
                    <a:pt x="4" y="3"/>
                  </a:lnTo>
                  <a:lnTo>
                    <a:pt x="4" y="2"/>
                  </a:lnTo>
                  <a:lnTo>
                    <a:pt x="2" y="2"/>
                  </a:lnTo>
                  <a:lnTo>
                    <a:pt x="2" y="0"/>
                  </a:lnTo>
                  <a:lnTo>
                    <a:pt x="2" y="2"/>
                  </a:lnTo>
                  <a:lnTo>
                    <a:pt x="0" y="3"/>
                  </a:lnTo>
                  <a:lnTo>
                    <a:pt x="0" y="5"/>
                  </a:lnTo>
                  <a:lnTo>
                    <a:pt x="0" y="7"/>
                  </a:lnTo>
                  <a:lnTo>
                    <a:pt x="0" y="9"/>
                  </a:lnTo>
                  <a:lnTo>
                    <a:pt x="0" y="11"/>
                  </a:lnTo>
                  <a:lnTo>
                    <a:pt x="0" y="12"/>
                  </a:lnTo>
                  <a:lnTo>
                    <a:pt x="2" y="12"/>
                  </a:lnTo>
                  <a:lnTo>
                    <a:pt x="2" y="14"/>
                  </a:lnTo>
                  <a:lnTo>
                    <a:pt x="2" y="16"/>
                  </a:lnTo>
                  <a:lnTo>
                    <a:pt x="4" y="16"/>
                  </a:lnTo>
                  <a:lnTo>
                    <a:pt x="4" y="18"/>
                  </a:lnTo>
                  <a:lnTo>
                    <a:pt x="6" y="20"/>
                  </a:lnTo>
                  <a:lnTo>
                    <a:pt x="8" y="20"/>
                  </a:lnTo>
                  <a:lnTo>
                    <a:pt x="8" y="22"/>
                  </a:lnTo>
                  <a:lnTo>
                    <a:pt x="10" y="22"/>
                  </a:lnTo>
                  <a:lnTo>
                    <a:pt x="10" y="23"/>
                  </a:lnTo>
                  <a:lnTo>
                    <a:pt x="11" y="23"/>
                  </a:lnTo>
                  <a:lnTo>
                    <a:pt x="10" y="31"/>
                  </a:lnTo>
                  <a:lnTo>
                    <a:pt x="8" y="31"/>
                  </a:lnTo>
                  <a:lnTo>
                    <a:pt x="8" y="32"/>
                  </a:lnTo>
                  <a:lnTo>
                    <a:pt x="6" y="34"/>
                  </a:lnTo>
                  <a:lnTo>
                    <a:pt x="6" y="36"/>
                  </a:lnTo>
                  <a:lnTo>
                    <a:pt x="4" y="38"/>
                  </a:lnTo>
                  <a:lnTo>
                    <a:pt x="2" y="40"/>
                  </a:lnTo>
                  <a:lnTo>
                    <a:pt x="2" y="41"/>
                  </a:lnTo>
                  <a:lnTo>
                    <a:pt x="2" y="43"/>
                  </a:lnTo>
                  <a:lnTo>
                    <a:pt x="2" y="45"/>
                  </a:lnTo>
                  <a:lnTo>
                    <a:pt x="4" y="47"/>
                  </a:lnTo>
                  <a:lnTo>
                    <a:pt x="4" y="49"/>
                  </a:lnTo>
                  <a:lnTo>
                    <a:pt x="6" y="49"/>
                  </a:lnTo>
                  <a:lnTo>
                    <a:pt x="8" y="51"/>
                  </a:lnTo>
                  <a:lnTo>
                    <a:pt x="10" y="51"/>
                  </a:lnTo>
                  <a:lnTo>
                    <a:pt x="11" y="52"/>
                  </a:lnTo>
                  <a:lnTo>
                    <a:pt x="13" y="52"/>
                  </a:lnTo>
                  <a:lnTo>
                    <a:pt x="15" y="52"/>
                  </a:lnTo>
                  <a:lnTo>
                    <a:pt x="19" y="52"/>
                  </a:lnTo>
                  <a:lnTo>
                    <a:pt x="20" y="52"/>
                  </a:lnTo>
                  <a:lnTo>
                    <a:pt x="22" y="52"/>
                  </a:lnTo>
                  <a:lnTo>
                    <a:pt x="24" y="52"/>
                  </a:lnTo>
                  <a:lnTo>
                    <a:pt x="26" y="52"/>
                  </a:lnTo>
                  <a:lnTo>
                    <a:pt x="28" y="52"/>
                  </a:lnTo>
                  <a:lnTo>
                    <a:pt x="30" y="52"/>
                  </a:lnTo>
                  <a:lnTo>
                    <a:pt x="31" y="52"/>
                  </a:lnTo>
                  <a:lnTo>
                    <a:pt x="33" y="51"/>
                  </a:lnTo>
                  <a:lnTo>
                    <a:pt x="35" y="51"/>
                  </a:lnTo>
                  <a:lnTo>
                    <a:pt x="35" y="49"/>
                  </a:lnTo>
                  <a:lnTo>
                    <a:pt x="37" y="47"/>
                  </a:lnTo>
                  <a:lnTo>
                    <a:pt x="37" y="45"/>
                  </a:lnTo>
                  <a:lnTo>
                    <a:pt x="37" y="43"/>
                  </a:lnTo>
                  <a:lnTo>
                    <a:pt x="39" y="41"/>
                  </a:lnTo>
                  <a:lnTo>
                    <a:pt x="40" y="40"/>
                  </a:lnTo>
                  <a:lnTo>
                    <a:pt x="40" y="38"/>
                  </a:lnTo>
                  <a:lnTo>
                    <a:pt x="42" y="38"/>
                  </a:lnTo>
                  <a:lnTo>
                    <a:pt x="42" y="36"/>
                  </a:lnTo>
                  <a:lnTo>
                    <a:pt x="44" y="34"/>
                  </a:lnTo>
                  <a:lnTo>
                    <a:pt x="44" y="32"/>
                  </a:lnTo>
                  <a:lnTo>
                    <a:pt x="46" y="32"/>
                  </a:lnTo>
                  <a:lnTo>
                    <a:pt x="46" y="31"/>
                  </a:lnTo>
                  <a:lnTo>
                    <a:pt x="46" y="29"/>
                  </a:lnTo>
                  <a:lnTo>
                    <a:pt x="48" y="27"/>
                  </a:lnTo>
                  <a:lnTo>
                    <a:pt x="48" y="25"/>
                  </a:lnTo>
                  <a:lnTo>
                    <a:pt x="48" y="23"/>
                  </a:lnTo>
                  <a:lnTo>
                    <a:pt x="48" y="22"/>
                  </a:lnTo>
                  <a:lnTo>
                    <a:pt x="48" y="20"/>
                  </a:lnTo>
                  <a:lnTo>
                    <a:pt x="48" y="18"/>
                  </a:lnTo>
                  <a:lnTo>
                    <a:pt x="49" y="16"/>
                  </a:lnTo>
                  <a:lnTo>
                    <a:pt x="51" y="16"/>
                  </a:lnTo>
                  <a:lnTo>
                    <a:pt x="53" y="14"/>
                  </a:lnTo>
                  <a:lnTo>
                    <a:pt x="53" y="12"/>
                  </a:lnTo>
                  <a:lnTo>
                    <a:pt x="55" y="12"/>
                  </a:lnTo>
                  <a:lnTo>
                    <a:pt x="55" y="11"/>
                  </a:lnTo>
                  <a:lnTo>
                    <a:pt x="55" y="9"/>
                  </a:lnTo>
                  <a:lnTo>
                    <a:pt x="55" y="5"/>
                  </a:lnTo>
                  <a:lnTo>
                    <a:pt x="57" y="3"/>
                  </a:lnTo>
                  <a:lnTo>
                    <a:pt x="57" y="2"/>
                  </a:lnTo>
                  <a:lnTo>
                    <a:pt x="57" y="0"/>
                  </a:lnTo>
                  <a:lnTo>
                    <a:pt x="57" y="2"/>
                  </a:lnTo>
                  <a:lnTo>
                    <a:pt x="55" y="3"/>
                  </a:lnTo>
                  <a:lnTo>
                    <a:pt x="53" y="5"/>
                  </a:lnTo>
                  <a:lnTo>
                    <a:pt x="51" y="7"/>
                  </a:lnTo>
                  <a:lnTo>
                    <a:pt x="49" y="7"/>
                  </a:lnTo>
                  <a:lnTo>
                    <a:pt x="48" y="7"/>
                  </a:lnTo>
                  <a:lnTo>
                    <a:pt x="46" y="9"/>
                  </a:lnTo>
                  <a:lnTo>
                    <a:pt x="44" y="9"/>
                  </a:lnTo>
                  <a:lnTo>
                    <a:pt x="42" y="9"/>
                  </a:lnTo>
                  <a:lnTo>
                    <a:pt x="40" y="11"/>
                  </a:lnTo>
                  <a:lnTo>
                    <a:pt x="39" y="11"/>
                  </a:lnTo>
                  <a:lnTo>
                    <a:pt x="37" y="11"/>
                  </a:lnTo>
                  <a:lnTo>
                    <a:pt x="35" y="9"/>
                  </a:lnTo>
                  <a:lnTo>
                    <a:pt x="33" y="9"/>
                  </a:lnTo>
                  <a:lnTo>
                    <a:pt x="31" y="9"/>
                  </a:lnTo>
                  <a:lnTo>
                    <a:pt x="30" y="9"/>
                  </a:lnTo>
                  <a:lnTo>
                    <a:pt x="30" y="7"/>
                  </a:lnTo>
                  <a:lnTo>
                    <a:pt x="28" y="7"/>
                  </a:lnTo>
                  <a:lnTo>
                    <a:pt x="26" y="7"/>
                  </a:lnTo>
                  <a:lnTo>
                    <a:pt x="24" y="7"/>
                  </a:lnTo>
                  <a:lnTo>
                    <a:pt x="22" y="7"/>
                  </a:lnTo>
                  <a:lnTo>
                    <a:pt x="20" y="7"/>
                  </a:lnTo>
                  <a:lnTo>
                    <a:pt x="19" y="7"/>
                  </a:lnTo>
                  <a:lnTo>
                    <a:pt x="19" y="9"/>
                  </a:lnTo>
                  <a:lnTo>
                    <a:pt x="17" y="9"/>
                  </a:lnTo>
                  <a:lnTo>
                    <a:pt x="17" y="11"/>
                  </a:lnTo>
                  <a:lnTo>
                    <a:pt x="15" y="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589" name="Freeform 277">
              <a:extLst>
                <a:ext uri="{FF2B5EF4-FFF2-40B4-BE49-F238E27FC236}">
                  <a16:creationId xmlns:a16="http://schemas.microsoft.com/office/drawing/2014/main" id="{FA1314FC-68CD-4713-8031-A27ED561ED77}"/>
                </a:ext>
              </a:extLst>
            </p:cNvPr>
            <p:cNvSpPr>
              <a:spLocks/>
            </p:cNvSpPr>
            <p:nvPr/>
          </p:nvSpPr>
          <p:spPr bwMode="auto">
            <a:xfrm>
              <a:off x="4976" y="2267"/>
              <a:ext cx="3" cy="1"/>
            </a:xfrm>
            <a:custGeom>
              <a:avLst/>
              <a:gdLst>
                <a:gd name="T0" fmla="*/ 3 w 5"/>
                <a:gd name="T1" fmla="*/ 0 h 4"/>
                <a:gd name="T2" fmla="*/ 3 w 5"/>
                <a:gd name="T3" fmla="*/ 0 h 4"/>
                <a:gd name="T4" fmla="*/ 3 w 5"/>
                <a:gd name="T5" fmla="*/ 0 h 4"/>
                <a:gd name="T6" fmla="*/ 3 w 5"/>
                <a:gd name="T7" fmla="*/ 0 h 4"/>
                <a:gd name="T8" fmla="*/ 3 w 5"/>
                <a:gd name="T9" fmla="*/ 0 h 4"/>
                <a:gd name="T10" fmla="*/ 3 w 5"/>
                <a:gd name="T11" fmla="*/ 0 h 4"/>
                <a:gd name="T12" fmla="*/ 3 w 5"/>
                <a:gd name="T13" fmla="*/ 0 h 4"/>
                <a:gd name="T14" fmla="*/ 5 w 5"/>
                <a:gd name="T15" fmla="*/ 2 h 4"/>
                <a:gd name="T16" fmla="*/ 5 w 5"/>
                <a:gd name="T17" fmla="*/ 2 h 4"/>
                <a:gd name="T18" fmla="*/ 5 w 5"/>
                <a:gd name="T19" fmla="*/ 2 h 4"/>
                <a:gd name="T20" fmla="*/ 3 w 5"/>
                <a:gd name="T21" fmla="*/ 2 h 4"/>
                <a:gd name="T22" fmla="*/ 3 w 5"/>
                <a:gd name="T23" fmla="*/ 4 h 4"/>
                <a:gd name="T24" fmla="*/ 3 w 5"/>
                <a:gd name="T25" fmla="*/ 4 h 4"/>
                <a:gd name="T26" fmla="*/ 3 w 5"/>
                <a:gd name="T27" fmla="*/ 4 h 4"/>
                <a:gd name="T28" fmla="*/ 3 w 5"/>
                <a:gd name="T29" fmla="*/ 4 h 4"/>
                <a:gd name="T30" fmla="*/ 3 w 5"/>
                <a:gd name="T31" fmla="*/ 4 h 4"/>
                <a:gd name="T32" fmla="*/ 3 w 5"/>
                <a:gd name="T33" fmla="*/ 4 h 4"/>
                <a:gd name="T34" fmla="*/ 2 w 5"/>
                <a:gd name="T35" fmla="*/ 4 h 4"/>
                <a:gd name="T36" fmla="*/ 2 w 5"/>
                <a:gd name="T37" fmla="*/ 4 h 4"/>
                <a:gd name="T38" fmla="*/ 2 w 5"/>
                <a:gd name="T39" fmla="*/ 4 h 4"/>
                <a:gd name="T40" fmla="*/ 2 w 5"/>
                <a:gd name="T41" fmla="*/ 4 h 4"/>
                <a:gd name="T42" fmla="*/ 2 w 5"/>
                <a:gd name="T43" fmla="*/ 4 h 4"/>
                <a:gd name="T44" fmla="*/ 2 w 5"/>
                <a:gd name="T45" fmla="*/ 2 h 4"/>
                <a:gd name="T46" fmla="*/ 0 w 5"/>
                <a:gd name="T47" fmla="*/ 2 h 4"/>
                <a:gd name="T48" fmla="*/ 0 w 5"/>
                <a:gd name="T49" fmla="*/ 2 h 4"/>
                <a:gd name="T50" fmla="*/ 0 w 5"/>
                <a:gd name="T51" fmla="*/ 2 h 4"/>
                <a:gd name="T52" fmla="*/ 2 w 5"/>
                <a:gd name="T53" fmla="*/ 0 h 4"/>
                <a:gd name="T54" fmla="*/ 2 w 5"/>
                <a:gd name="T55" fmla="*/ 0 h 4"/>
                <a:gd name="T56" fmla="*/ 2 w 5"/>
                <a:gd name="T57" fmla="*/ 0 h 4"/>
                <a:gd name="T58" fmla="*/ 2 w 5"/>
                <a:gd name="T59" fmla="*/ 0 h 4"/>
                <a:gd name="T60" fmla="*/ 2 w 5"/>
                <a:gd name="T61" fmla="*/ 0 h 4"/>
                <a:gd name="T62" fmla="*/ 2 w 5"/>
                <a:gd name="T63" fmla="*/ 0 h 4"/>
                <a:gd name="T64" fmla="*/ 3 w 5"/>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4">
                  <a:moveTo>
                    <a:pt x="3" y="0"/>
                  </a:moveTo>
                  <a:lnTo>
                    <a:pt x="3" y="0"/>
                  </a:lnTo>
                  <a:lnTo>
                    <a:pt x="3" y="0"/>
                  </a:lnTo>
                  <a:lnTo>
                    <a:pt x="3" y="0"/>
                  </a:lnTo>
                  <a:lnTo>
                    <a:pt x="3" y="0"/>
                  </a:lnTo>
                  <a:lnTo>
                    <a:pt x="3" y="0"/>
                  </a:lnTo>
                  <a:lnTo>
                    <a:pt x="3" y="0"/>
                  </a:lnTo>
                  <a:lnTo>
                    <a:pt x="5" y="2"/>
                  </a:lnTo>
                  <a:lnTo>
                    <a:pt x="5" y="2"/>
                  </a:lnTo>
                  <a:lnTo>
                    <a:pt x="5" y="2"/>
                  </a:lnTo>
                  <a:lnTo>
                    <a:pt x="3" y="2"/>
                  </a:lnTo>
                  <a:lnTo>
                    <a:pt x="3" y="4"/>
                  </a:lnTo>
                  <a:lnTo>
                    <a:pt x="3" y="4"/>
                  </a:lnTo>
                  <a:lnTo>
                    <a:pt x="3" y="4"/>
                  </a:lnTo>
                  <a:lnTo>
                    <a:pt x="3" y="4"/>
                  </a:lnTo>
                  <a:lnTo>
                    <a:pt x="3" y="4"/>
                  </a:lnTo>
                  <a:lnTo>
                    <a:pt x="3" y="4"/>
                  </a:lnTo>
                  <a:lnTo>
                    <a:pt x="2" y="4"/>
                  </a:lnTo>
                  <a:lnTo>
                    <a:pt x="2" y="4"/>
                  </a:lnTo>
                  <a:lnTo>
                    <a:pt x="2" y="4"/>
                  </a:lnTo>
                  <a:lnTo>
                    <a:pt x="2" y="4"/>
                  </a:lnTo>
                  <a:lnTo>
                    <a:pt x="2" y="4"/>
                  </a:lnTo>
                  <a:lnTo>
                    <a:pt x="2" y="2"/>
                  </a:lnTo>
                  <a:lnTo>
                    <a:pt x="0" y="2"/>
                  </a:lnTo>
                  <a:lnTo>
                    <a:pt x="0" y="2"/>
                  </a:lnTo>
                  <a:lnTo>
                    <a:pt x="0" y="2"/>
                  </a:lnTo>
                  <a:lnTo>
                    <a:pt x="2" y="0"/>
                  </a:lnTo>
                  <a:lnTo>
                    <a:pt x="2" y="0"/>
                  </a:lnTo>
                  <a:lnTo>
                    <a:pt x="2" y="0"/>
                  </a:lnTo>
                  <a:lnTo>
                    <a:pt x="2" y="0"/>
                  </a:lnTo>
                  <a:lnTo>
                    <a:pt x="2" y="0"/>
                  </a:lnTo>
                  <a:lnTo>
                    <a:pt x="2"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90" name="Freeform 278">
              <a:extLst>
                <a:ext uri="{FF2B5EF4-FFF2-40B4-BE49-F238E27FC236}">
                  <a16:creationId xmlns:a16="http://schemas.microsoft.com/office/drawing/2014/main" id="{55D023BD-06FC-4614-9E7E-7EC1BD73C064}"/>
                </a:ext>
              </a:extLst>
            </p:cNvPr>
            <p:cNvSpPr>
              <a:spLocks/>
            </p:cNvSpPr>
            <p:nvPr/>
          </p:nvSpPr>
          <p:spPr bwMode="auto">
            <a:xfrm>
              <a:off x="4976" y="2267"/>
              <a:ext cx="3" cy="1"/>
            </a:xfrm>
            <a:custGeom>
              <a:avLst/>
              <a:gdLst>
                <a:gd name="T0" fmla="*/ 3 w 5"/>
                <a:gd name="T1" fmla="*/ 0 h 4"/>
                <a:gd name="T2" fmla="*/ 5 w 5"/>
                <a:gd name="T3" fmla="*/ 2 h 4"/>
                <a:gd name="T4" fmla="*/ 3 w 5"/>
                <a:gd name="T5" fmla="*/ 2 h 4"/>
                <a:gd name="T6" fmla="*/ 3 w 5"/>
                <a:gd name="T7" fmla="*/ 4 h 4"/>
                <a:gd name="T8" fmla="*/ 2 w 5"/>
                <a:gd name="T9" fmla="*/ 4 h 4"/>
                <a:gd name="T10" fmla="*/ 2 w 5"/>
                <a:gd name="T11" fmla="*/ 2 h 4"/>
                <a:gd name="T12" fmla="*/ 0 w 5"/>
                <a:gd name="T13" fmla="*/ 2 h 4"/>
                <a:gd name="T14" fmla="*/ 2 w 5"/>
                <a:gd name="T15" fmla="*/ 0 h 4"/>
                <a:gd name="T16" fmla="*/ 3 w 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0"/>
                  </a:moveTo>
                  <a:lnTo>
                    <a:pt x="5" y="2"/>
                  </a:lnTo>
                  <a:lnTo>
                    <a:pt x="3" y="2"/>
                  </a:lnTo>
                  <a:lnTo>
                    <a:pt x="3" y="4"/>
                  </a:lnTo>
                  <a:lnTo>
                    <a:pt x="2" y="4"/>
                  </a:lnTo>
                  <a:lnTo>
                    <a:pt x="2" y="2"/>
                  </a:lnTo>
                  <a:lnTo>
                    <a:pt x="0" y="2"/>
                  </a:lnTo>
                  <a:lnTo>
                    <a:pt x="2" y="0"/>
                  </a:lnTo>
                  <a:lnTo>
                    <a:pt x="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591" name="Freeform 279">
              <a:extLst>
                <a:ext uri="{FF2B5EF4-FFF2-40B4-BE49-F238E27FC236}">
                  <a16:creationId xmlns:a16="http://schemas.microsoft.com/office/drawing/2014/main" id="{E6D82AD9-C31E-437B-B8E0-FA1CB92743EE}"/>
                </a:ext>
              </a:extLst>
            </p:cNvPr>
            <p:cNvSpPr>
              <a:spLocks/>
            </p:cNvSpPr>
            <p:nvPr/>
          </p:nvSpPr>
          <p:spPr bwMode="auto">
            <a:xfrm>
              <a:off x="4983" y="2267"/>
              <a:ext cx="2" cy="2"/>
            </a:xfrm>
            <a:custGeom>
              <a:avLst/>
              <a:gdLst>
                <a:gd name="T0" fmla="*/ 1 w 3"/>
                <a:gd name="T1" fmla="*/ 0 h 6"/>
                <a:gd name="T2" fmla="*/ 1 w 3"/>
                <a:gd name="T3" fmla="*/ 0 h 6"/>
                <a:gd name="T4" fmla="*/ 1 w 3"/>
                <a:gd name="T5" fmla="*/ 0 h 6"/>
                <a:gd name="T6" fmla="*/ 1 w 3"/>
                <a:gd name="T7" fmla="*/ 0 h 6"/>
                <a:gd name="T8" fmla="*/ 1 w 3"/>
                <a:gd name="T9" fmla="*/ 2 h 6"/>
                <a:gd name="T10" fmla="*/ 3 w 3"/>
                <a:gd name="T11" fmla="*/ 2 h 6"/>
                <a:gd name="T12" fmla="*/ 3 w 3"/>
                <a:gd name="T13" fmla="*/ 2 h 6"/>
                <a:gd name="T14" fmla="*/ 3 w 3"/>
                <a:gd name="T15" fmla="*/ 2 h 6"/>
                <a:gd name="T16" fmla="*/ 3 w 3"/>
                <a:gd name="T17" fmla="*/ 2 h 6"/>
                <a:gd name="T18" fmla="*/ 3 w 3"/>
                <a:gd name="T19" fmla="*/ 4 h 6"/>
                <a:gd name="T20" fmla="*/ 3 w 3"/>
                <a:gd name="T21" fmla="*/ 4 h 6"/>
                <a:gd name="T22" fmla="*/ 3 w 3"/>
                <a:gd name="T23" fmla="*/ 4 h 6"/>
                <a:gd name="T24" fmla="*/ 1 w 3"/>
                <a:gd name="T25" fmla="*/ 4 h 6"/>
                <a:gd name="T26" fmla="*/ 1 w 3"/>
                <a:gd name="T27" fmla="*/ 4 h 6"/>
                <a:gd name="T28" fmla="*/ 1 w 3"/>
                <a:gd name="T29" fmla="*/ 6 h 6"/>
                <a:gd name="T30" fmla="*/ 1 w 3"/>
                <a:gd name="T31" fmla="*/ 6 h 6"/>
                <a:gd name="T32" fmla="*/ 1 w 3"/>
                <a:gd name="T33" fmla="*/ 6 h 6"/>
                <a:gd name="T34" fmla="*/ 1 w 3"/>
                <a:gd name="T35" fmla="*/ 6 h 6"/>
                <a:gd name="T36" fmla="*/ 0 w 3"/>
                <a:gd name="T37" fmla="*/ 6 h 6"/>
                <a:gd name="T38" fmla="*/ 0 w 3"/>
                <a:gd name="T39" fmla="*/ 4 h 6"/>
                <a:gd name="T40" fmla="*/ 0 w 3"/>
                <a:gd name="T41" fmla="*/ 4 h 6"/>
                <a:gd name="T42" fmla="*/ 0 w 3"/>
                <a:gd name="T43" fmla="*/ 4 h 6"/>
                <a:gd name="T44" fmla="*/ 0 w 3"/>
                <a:gd name="T45" fmla="*/ 4 h 6"/>
                <a:gd name="T46" fmla="*/ 0 w 3"/>
                <a:gd name="T47" fmla="*/ 4 h 6"/>
                <a:gd name="T48" fmla="*/ 0 w 3"/>
                <a:gd name="T49" fmla="*/ 2 h 6"/>
                <a:gd name="T50" fmla="*/ 0 w 3"/>
                <a:gd name="T51" fmla="*/ 2 h 6"/>
                <a:gd name="T52" fmla="*/ 0 w 3"/>
                <a:gd name="T53" fmla="*/ 2 h 6"/>
                <a:gd name="T54" fmla="*/ 0 w 3"/>
                <a:gd name="T55" fmla="*/ 2 h 6"/>
                <a:gd name="T56" fmla="*/ 0 w 3"/>
                <a:gd name="T57" fmla="*/ 2 h 6"/>
                <a:gd name="T58" fmla="*/ 0 w 3"/>
                <a:gd name="T59" fmla="*/ 0 h 6"/>
                <a:gd name="T60" fmla="*/ 0 w 3"/>
                <a:gd name="T61" fmla="*/ 0 h 6"/>
                <a:gd name="T62" fmla="*/ 1 w 3"/>
                <a:gd name="T63" fmla="*/ 0 h 6"/>
                <a:gd name="T64" fmla="*/ 1 w 3"/>
                <a:gd name="T6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 h="6">
                  <a:moveTo>
                    <a:pt x="1" y="0"/>
                  </a:moveTo>
                  <a:lnTo>
                    <a:pt x="1" y="0"/>
                  </a:lnTo>
                  <a:lnTo>
                    <a:pt x="1" y="0"/>
                  </a:lnTo>
                  <a:lnTo>
                    <a:pt x="1" y="0"/>
                  </a:lnTo>
                  <a:lnTo>
                    <a:pt x="1" y="2"/>
                  </a:lnTo>
                  <a:lnTo>
                    <a:pt x="3" y="2"/>
                  </a:lnTo>
                  <a:lnTo>
                    <a:pt x="3" y="2"/>
                  </a:lnTo>
                  <a:lnTo>
                    <a:pt x="3" y="2"/>
                  </a:lnTo>
                  <a:lnTo>
                    <a:pt x="3" y="2"/>
                  </a:lnTo>
                  <a:lnTo>
                    <a:pt x="3" y="4"/>
                  </a:lnTo>
                  <a:lnTo>
                    <a:pt x="3" y="4"/>
                  </a:lnTo>
                  <a:lnTo>
                    <a:pt x="3" y="4"/>
                  </a:lnTo>
                  <a:lnTo>
                    <a:pt x="1" y="4"/>
                  </a:lnTo>
                  <a:lnTo>
                    <a:pt x="1" y="4"/>
                  </a:lnTo>
                  <a:lnTo>
                    <a:pt x="1" y="6"/>
                  </a:lnTo>
                  <a:lnTo>
                    <a:pt x="1" y="6"/>
                  </a:lnTo>
                  <a:lnTo>
                    <a:pt x="1" y="6"/>
                  </a:lnTo>
                  <a:lnTo>
                    <a:pt x="1" y="6"/>
                  </a:lnTo>
                  <a:lnTo>
                    <a:pt x="0" y="6"/>
                  </a:lnTo>
                  <a:lnTo>
                    <a:pt x="0" y="4"/>
                  </a:lnTo>
                  <a:lnTo>
                    <a:pt x="0" y="4"/>
                  </a:lnTo>
                  <a:lnTo>
                    <a:pt x="0" y="4"/>
                  </a:lnTo>
                  <a:lnTo>
                    <a:pt x="0" y="4"/>
                  </a:lnTo>
                  <a:lnTo>
                    <a:pt x="0" y="4"/>
                  </a:lnTo>
                  <a:lnTo>
                    <a:pt x="0" y="2"/>
                  </a:lnTo>
                  <a:lnTo>
                    <a:pt x="0" y="2"/>
                  </a:lnTo>
                  <a:lnTo>
                    <a:pt x="0" y="2"/>
                  </a:lnTo>
                  <a:lnTo>
                    <a:pt x="0" y="2"/>
                  </a:lnTo>
                  <a:lnTo>
                    <a:pt x="0" y="2"/>
                  </a:lnTo>
                  <a:lnTo>
                    <a:pt x="0" y="0"/>
                  </a:lnTo>
                  <a:lnTo>
                    <a:pt x="0" y="0"/>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92" name="Freeform 280">
              <a:extLst>
                <a:ext uri="{FF2B5EF4-FFF2-40B4-BE49-F238E27FC236}">
                  <a16:creationId xmlns:a16="http://schemas.microsoft.com/office/drawing/2014/main" id="{2798BAF3-8836-48E6-8B62-0314C5654822}"/>
                </a:ext>
              </a:extLst>
            </p:cNvPr>
            <p:cNvSpPr>
              <a:spLocks/>
            </p:cNvSpPr>
            <p:nvPr/>
          </p:nvSpPr>
          <p:spPr bwMode="auto">
            <a:xfrm>
              <a:off x="4983" y="2267"/>
              <a:ext cx="2" cy="2"/>
            </a:xfrm>
            <a:custGeom>
              <a:avLst/>
              <a:gdLst>
                <a:gd name="T0" fmla="*/ 1 w 3"/>
                <a:gd name="T1" fmla="*/ 0 h 6"/>
                <a:gd name="T2" fmla="*/ 1 w 3"/>
                <a:gd name="T3" fmla="*/ 2 h 6"/>
                <a:gd name="T4" fmla="*/ 3 w 3"/>
                <a:gd name="T5" fmla="*/ 2 h 6"/>
                <a:gd name="T6" fmla="*/ 3 w 3"/>
                <a:gd name="T7" fmla="*/ 4 h 6"/>
                <a:gd name="T8" fmla="*/ 1 w 3"/>
                <a:gd name="T9" fmla="*/ 4 h 6"/>
                <a:gd name="T10" fmla="*/ 1 w 3"/>
                <a:gd name="T11" fmla="*/ 6 h 6"/>
                <a:gd name="T12" fmla="*/ 0 w 3"/>
                <a:gd name="T13" fmla="*/ 6 h 6"/>
                <a:gd name="T14" fmla="*/ 0 w 3"/>
                <a:gd name="T15" fmla="*/ 4 h 6"/>
                <a:gd name="T16" fmla="*/ 0 w 3"/>
                <a:gd name="T17" fmla="*/ 2 h 6"/>
                <a:gd name="T18" fmla="*/ 0 w 3"/>
                <a:gd name="T19" fmla="*/ 0 h 6"/>
                <a:gd name="T20" fmla="*/ 1 w 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1" y="0"/>
                  </a:moveTo>
                  <a:lnTo>
                    <a:pt x="1" y="2"/>
                  </a:lnTo>
                  <a:lnTo>
                    <a:pt x="3" y="2"/>
                  </a:lnTo>
                  <a:lnTo>
                    <a:pt x="3" y="4"/>
                  </a:lnTo>
                  <a:lnTo>
                    <a:pt x="1" y="4"/>
                  </a:lnTo>
                  <a:lnTo>
                    <a:pt x="1" y="6"/>
                  </a:lnTo>
                  <a:lnTo>
                    <a:pt x="0" y="6"/>
                  </a:lnTo>
                  <a:lnTo>
                    <a:pt x="0" y="4"/>
                  </a:lnTo>
                  <a:lnTo>
                    <a:pt x="0" y="2"/>
                  </a:lnTo>
                  <a:lnTo>
                    <a:pt x="0" y="0"/>
                  </a:lnTo>
                  <a:lnTo>
                    <a:pt x="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593" name="Freeform 281">
              <a:extLst>
                <a:ext uri="{FF2B5EF4-FFF2-40B4-BE49-F238E27FC236}">
                  <a16:creationId xmlns:a16="http://schemas.microsoft.com/office/drawing/2014/main" id="{83DE1DDC-734B-4336-84F4-E0A3B17AFA3E}"/>
                </a:ext>
              </a:extLst>
            </p:cNvPr>
            <p:cNvSpPr>
              <a:spLocks/>
            </p:cNvSpPr>
            <p:nvPr/>
          </p:nvSpPr>
          <p:spPr bwMode="auto">
            <a:xfrm>
              <a:off x="4974" y="2270"/>
              <a:ext cx="3" cy="0"/>
            </a:xfrm>
            <a:custGeom>
              <a:avLst/>
              <a:gdLst>
                <a:gd name="T0" fmla="*/ 0 w 8"/>
                <a:gd name="T1" fmla="*/ 2 w 8"/>
                <a:gd name="T2" fmla="*/ 4 w 8"/>
                <a:gd name="T3" fmla="*/ 6 w 8"/>
                <a:gd name="T4" fmla="*/ 8 w 8"/>
              </a:gdLst>
              <a:ahLst/>
              <a:cxnLst>
                <a:cxn ang="0">
                  <a:pos x="T0" y="0"/>
                </a:cxn>
                <a:cxn ang="0">
                  <a:pos x="T1" y="0"/>
                </a:cxn>
                <a:cxn ang="0">
                  <a:pos x="T2" y="0"/>
                </a:cxn>
                <a:cxn ang="0">
                  <a:pos x="T3" y="0"/>
                </a:cxn>
                <a:cxn ang="0">
                  <a:pos x="T4" y="0"/>
                </a:cxn>
              </a:cxnLst>
              <a:rect l="0" t="0" r="r" b="b"/>
              <a:pathLst>
                <a:path w="8">
                  <a:moveTo>
                    <a:pt x="0" y="0"/>
                  </a:moveTo>
                  <a:lnTo>
                    <a:pt x="2" y="0"/>
                  </a:lnTo>
                  <a:lnTo>
                    <a:pt x="4" y="0"/>
                  </a:lnTo>
                  <a:lnTo>
                    <a:pt x="6" y="0"/>
                  </a:lnTo>
                  <a:lnTo>
                    <a:pt x="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594" name="Freeform 282">
              <a:extLst>
                <a:ext uri="{FF2B5EF4-FFF2-40B4-BE49-F238E27FC236}">
                  <a16:creationId xmlns:a16="http://schemas.microsoft.com/office/drawing/2014/main" id="{D21F630E-7CD8-4D9C-9BD1-48870E3805C6}"/>
                </a:ext>
              </a:extLst>
            </p:cNvPr>
            <p:cNvSpPr>
              <a:spLocks/>
            </p:cNvSpPr>
            <p:nvPr/>
          </p:nvSpPr>
          <p:spPr bwMode="auto">
            <a:xfrm>
              <a:off x="4975" y="2263"/>
              <a:ext cx="0" cy="4"/>
            </a:xfrm>
            <a:custGeom>
              <a:avLst/>
              <a:gdLst>
                <a:gd name="T0" fmla="*/ 7 h 7"/>
                <a:gd name="T1" fmla="*/ 6 h 7"/>
                <a:gd name="T2" fmla="*/ 4 h 7"/>
                <a:gd name="T3" fmla="*/ 2 h 7"/>
                <a:gd name="T4" fmla="*/ 0 h 7"/>
              </a:gdLst>
              <a:ahLst/>
              <a:cxnLst>
                <a:cxn ang="0">
                  <a:pos x="0" y="T0"/>
                </a:cxn>
                <a:cxn ang="0">
                  <a:pos x="0" y="T1"/>
                </a:cxn>
                <a:cxn ang="0">
                  <a:pos x="0" y="T2"/>
                </a:cxn>
                <a:cxn ang="0">
                  <a:pos x="0" y="T3"/>
                </a:cxn>
                <a:cxn ang="0">
                  <a:pos x="0" y="T4"/>
                </a:cxn>
              </a:cxnLst>
              <a:rect l="0" t="0" r="r" b="b"/>
              <a:pathLst>
                <a:path h="7">
                  <a:moveTo>
                    <a:pt x="0" y="7"/>
                  </a:moveTo>
                  <a:lnTo>
                    <a:pt x="0" y="6"/>
                  </a:lnTo>
                  <a:lnTo>
                    <a:pt x="0" y="4"/>
                  </a:lnTo>
                  <a:lnTo>
                    <a:pt x="0" y="2"/>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595" name="Freeform 283">
              <a:extLst>
                <a:ext uri="{FF2B5EF4-FFF2-40B4-BE49-F238E27FC236}">
                  <a16:creationId xmlns:a16="http://schemas.microsoft.com/office/drawing/2014/main" id="{20B9EE90-2E0C-41F1-8048-330111E82903}"/>
                </a:ext>
              </a:extLst>
            </p:cNvPr>
            <p:cNvSpPr>
              <a:spLocks/>
            </p:cNvSpPr>
            <p:nvPr/>
          </p:nvSpPr>
          <p:spPr bwMode="auto">
            <a:xfrm>
              <a:off x="4966" y="2289"/>
              <a:ext cx="3" cy="5"/>
            </a:xfrm>
            <a:custGeom>
              <a:avLst/>
              <a:gdLst>
                <a:gd name="T0" fmla="*/ 5 w 5"/>
                <a:gd name="T1" fmla="*/ 9 h 9"/>
                <a:gd name="T2" fmla="*/ 3 w 5"/>
                <a:gd name="T3" fmla="*/ 7 h 9"/>
                <a:gd name="T4" fmla="*/ 3 w 5"/>
                <a:gd name="T5" fmla="*/ 5 h 9"/>
                <a:gd name="T6" fmla="*/ 2 w 5"/>
                <a:gd name="T7" fmla="*/ 3 h 9"/>
                <a:gd name="T8" fmla="*/ 2 w 5"/>
                <a:gd name="T9" fmla="*/ 2 h 9"/>
                <a:gd name="T10" fmla="*/ 0 w 5"/>
                <a:gd name="T11" fmla="*/ 2 h 9"/>
                <a:gd name="T12" fmla="*/ 0 w 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5" y="9"/>
                  </a:moveTo>
                  <a:lnTo>
                    <a:pt x="3" y="7"/>
                  </a:lnTo>
                  <a:lnTo>
                    <a:pt x="3" y="5"/>
                  </a:lnTo>
                  <a:lnTo>
                    <a:pt x="2" y="3"/>
                  </a:lnTo>
                  <a:lnTo>
                    <a:pt x="2" y="2"/>
                  </a:lnTo>
                  <a:lnTo>
                    <a:pt x="0" y="2"/>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596" name="Freeform 284">
              <a:extLst>
                <a:ext uri="{FF2B5EF4-FFF2-40B4-BE49-F238E27FC236}">
                  <a16:creationId xmlns:a16="http://schemas.microsoft.com/office/drawing/2014/main" id="{EB495143-6875-4C07-9D43-FF7A471C2711}"/>
                </a:ext>
              </a:extLst>
            </p:cNvPr>
            <p:cNvSpPr>
              <a:spLocks/>
            </p:cNvSpPr>
            <p:nvPr/>
          </p:nvSpPr>
          <p:spPr bwMode="auto">
            <a:xfrm>
              <a:off x="4959" y="2285"/>
              <a:ext cx="2" cy="3"/>
            </a:xfrm>
            <a:custGeom>
              <a:avLst/>
              <a:gdLst>
                <a:gd name="T0" fmla="*/ 4 w 4"/>
                <a:gd name="T1" fmla="*/ 7 h 7"/>
                <a:gd name="T2" fmla="*/ 4 w 4"/>
                <a:gd name="T3" fmla="*/ 5 h 7"/>
                <a:gd name="T4" fmla="*/ 2 w 4"/>
                <a:gd name="T5" fmla="*/ 3 h 7"/>
                <a:gd name="T6" fmla="*/ 2 w 4"/>
                <a:gd name="T7" fmla="*/ 1 h 7"/>
                <a:gd name="T8" fmla="*/ 0 w 4"/>
                <a:gd name="T9" fmla="*/ 1 h 7"/>
                <a:gd name="T10" fmla="*/ 0 w 4"/>
                <a:gd name="T11" fmla="*/ 0 h 7"/>
              </a:gdLst>
              <a:ahLst/>
              <a:cxnLst>
                <a:cxn ang="0">
                  <a:pos x="T0" y="T1"/>
                </a:cxn>
                <a:cxn ang="0">
                  <a:pos x="T2" y="T3"/>
                </a:cxn>
                <a:cxn ang="0">
                  <a:pos x="T4" y="T5"/>
                </a:cxn>
                <a:cxn ang="0">
                  <a:pos x="T6" y="T7"/>
                </a:cxn>
                <a:cxn ang="0">
                  <a:pos x="T8" y="T9"/>
                </a:cxn>
                <a:cxn ang="0">
                  <a:pos x="T10" y="T11"/>
                </a:cxn>
              </a:cxnLst>
              <a:rect l="0" t="0" r="r" b="b"/>
              <a:pathLst>
                <a:path w="4" h="7">
                  <a:moveTo>
                    <a:pt x="4" y="7"/>
                  </a:moveTo>
                  <a:lnTo>
                    <a:pt x="4" y="5"/>
                  </a:lnTo>
                  <a:lnTo>
                    <a:pt x="2" y="3"/>
                  </a:lnTo>
                  <a:lnTo>
                    <a:pt x="2" y="1"/>
                  </a:lnTo>
                  <a:lnTo>
                    <a:pt x="0"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597" name="Freeform 285">
              <a:extLst>
                <a:ext uri="{FF2B5EF4-FFF2-40B4-BE49-F238E27FC236}">
                  <a16:creationId xmlns:a16="http://schemas.microsoft.com/office/drawing/2014/main" id="{0E52F5FA-4EC5-463C-B5D1-179F304DB0F1}"/>
                </a:ext>
              </a:extLst>
            </p:cNvPr>
            <p:cNvSpPr>
              <a:spLocks/>
            </p:cNvSpPr>
            <p:nvPr/>
          </p:nvSpPr>
          <p:spPr bwMode="auto">
            <a:xfrm>
              <a:off x="4957" y="2236"/>
              <a:ext cx="8" cy="10"/>
            </a:xfrm>
            <a:custGeom>
              <a:avLst/>
              <a:gdLst>
                <a:gd name="T0" fmla="*/ 0 w 14"/>
                <a:gd name="T1" fmla="*/ 18 h 20"/>
                <a:gd name="T2" fmla="*/ 0 w 14"/>
                <a:gd name="T3" fmla="*/ 18 h 20"/>
                <a:gd name="T4" fmla="*/ 0 w 14"/>
                <a:gd name="T5" fmla="*/ 18 h 20"/>
                <a:gd name="T6" fmla="*/ 0 w 14"/>
                <a:gd name="T7" fmla="*/ 16 h 20"/>
                <a:gd name="T8" fmla="*/ 0 w 14"/>
                <a:gd name="T9" fmla="*/ 16 h 20"/>
                <a:gd name="T10" fmla="*/ 0 w 14"/>
                <a:gd name="T11" fmla="*/ 14 h 20"/>
                <a:gd name="T12" fmla="*/ 0 w 14"/>
                <a:gd name="T13" fmla="*/ 14 h 20"/>
                <a:gd name="T14" fmla="*/ 0 w 14"/>
                <a:gd name="T15" fmla="*/ 12 h 20"/>
                <a:gd name="T16" fmla="*/ 2 w 14"/>
                <a:gd name="T17" fmla="*/ 11 h 20"/>
                <a:gd name="T18" fmla="*/ 2 w 14"/>
                <a:gd name="T19" fmla="*/ 9 h 20"/>
                <a:gd name="T20" fmla="*/ 2 w 14"/>
                <a:gd name="T21" fmla="*/ 9 h 20"/>
                <a:gd name="T22" fmla="*/ 2 w 14"/>
                <a:gd name="T23" fmla="*/ 7 h 20"/>
                <a:gd name="T24" fmla="*/ 2 w 14"/>
                <a:gd name="T25" fmla="*/ 7 h 20"/>
                <a:gd name="T26" fmla="*/ 2 w 14"/>
                <a:gd name="T27" fmla="*/ 7 h 20"/>
                <a:gd name="T28" fmla="*/ 2 w 14"/>
                <a:gd name="T29" fmla="*/ 7 h 20"/>
                <a:gd name="T30" fmla="*/ 2 w 14"/>
                <a:gd name="T31" fmla="*/ 5 h 20"/>
                <a:gd name="T32" fmla="*/ 3 w 14"/>
                <a:gd name="T33" fmla="*/ 5 h 20"/>
                <a:gd name="T34" fmla="*/ 5 w 14"/>
                <a:gd name="T35" fmla="*/ 5 h 20"/>
                <a:gd name="T36" fmla="*/ 7 w 14"/>
                <a:gd name="T37" fmla="*/ 3 h 20"/>
                <a:gd name="T38" fmla="*/ 9 w 14"/>
                <a:gd name="T39" fmla="*/ 3 h 20"/>
                <a:gd name="T40" fmla="*/ 11 w 14"/>
                <a:gd name="T41" fmla="*/ 1 h 20"/>
                <a:gd name="T42" fmla="*/ 12 w 14"/>
                <a:gd name="T43" fmla="*/ 1 h 20"/>
                <a:gd name="T44" fmla="*/ 12 w 14"/>
                <a:gd name="T45" fmla="*/ 1 h 20"/>
                <a:gd name="T46" fmla="*/ 12 w 14"/>
                <a:gd name="T47" fmla="*/ 0 h 20"/>
                <a:gd name="T48" fmla="*/ 14 w 14"/>
                <a:gd name="T49" fmla="*/ 0 h 20"/>
                <a:gd name="T50" fmla="*/ 14 w 14"/>
                <a:gd name="T51" fmla="*/ 0 h 20"/>
                <a:gd name="T52" fmla="*/ 14 w 14"/>
                <a:gd name="T53" fmla="*/ 1 h 20"/>
                <a:gd name="T54" fmla="*/ 14 w 14"/>
                <a:gd name="T55" fmla="*/ 1 h 20"/>
                <a:gd name="T56" fmla="*/ 14 w 14"/>
                <a:gd name="T57" fmla="*/ 1 h 20"/>
                <a:gd name="T58" fmla="*/ 14 w 14"/>
                <a:gd name="T59" fmla="*/ 3 h 20"/>
                <a:gd name="T60" fmla="*/ 14 w 14"/>
                <a:gd name="T61" fmla="*/ 3 h 20"/>
                <a:gd name="T62" fmla="*/ 14 w 14"/>
                <a:gd name="T63" fmla="*/ 5 h 20"/>
                <a:gd name="T64" fmla="*/ 14 w 14"/>
                <a:gd name="T65" fmla="*/ 7 h 20"/>
                <a:gd name="T66" fmla="*/ 14 w 14"/>
                <a:gd name="T67" fmla="*/ 9 h 20"/>
                <a:gd name="T68" fmla="*/ 14 w 14"/>
                <a:gd name="T69" fmla="*/ 9 h 20"/>
                <a:gd name="T70" fmla="*/ 12 w 14"/>
                <a:gd name="T71" fmla="*/ 11 h 20"/>
                <a:gd name="T72" fmla="*/ 12 w 14"/>
                <a:gd name="T73" fmla="*/ 11 h 20"/>
                <a:gd name="T74" fmla="*/ 12 w 14"/>
                <a:gd name="T75" fmla="*/ 12 h 20"/>
                <a:gd name="T76" fmla="*/ 12 w 14"/>
                <a:gd name="T77" fmla="*/ 12 h 20"/>
                <a:gd name="T78" fmla="*/ 11 w 14"/>
                <a:gd name="T79" fmla="*/ 12 h 20"/>
                <a:gd name="T80" fmla="*/ 11 w 14"/>
                <a:gd name="T81" fmla="*/ 14 h 20"/>
                <a:gd name="T82" fmla="*/ 9 w 14"/>
                <a:gd name="T83" fmla="*/ 14 h 20"/>
                <a:gd name="T84" fmla="*/ 9 w 14"/>
                <a:gd name="T85" fmla="*/ 14 h 20"/>
                <a:gd name="T86" fmla="*/ 7 w 14"/>
                <a:gd name="T87" fmla="*/ 16 h 20"/>
                <a:gd name="T88" fmla="*/ 5 w 14"/>
                <a:gd name="T89" fmla="*/ 16 h 20"/>
                <a:gd name="T90" fmla="*/ 5 w 14"/>
                <a:gd name="T91" fmla="*/ 16 h 20"/>
                <a:gd name="T92" fmla="*/ 5 w 14"/>
                <a:gd name="T93" fmla="*/ 16 h 20"/>
                <a:gd name="T94" fmla="*/ 3 w 14"/>
                <a:gd name="T95" fmla="*/ 16 h 20"/>
                <a:gd name="T96" fmla="*/ 3 w 14"/>
                <a:gd name="T97" fmla="*/ 16 h 20"/>
                <a:gd name="T98" fmla="*/ 2 w 14"/>
                <a:gd name="T99" fmla="*/ 20 h 20"/>
                <a:gd name="T100" fmla="*/ 0 w 14"/>
                <a:gd name="T101"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20">
                  <a:moveTo>
                    <a:pt x="0" y="18"/>
                  </a:moveTo>
                  <a:lnTo>
                    <a:pt x="0" y="18"/>
                  </a:lnTo>
                  <a:lnTo>
                    <a:pt x="0" y="18"/>
                  </a:lnTo>
                  <a:lnTo>
                    <a:pt x="0" y="16"/>
                  </a:lnTo>
                  <a:lnTo>
                    <a:pt x="0" y="16"/>
                  </a:lnTo>
                  <a:lnTo>
                    <a:pt x="0" y="14"/>
                  </a:lnTo>
                  <a:lnTo>
                    <a:pt x="0" y="14"/>
                  </a:lnTo>
                  <a:lnTo>
                    <a:pt x="0" y="12"/>
                  </a:lnTo>
                  <a:lnTo>
                    <a:pt x="2" y="11"/>
                  </a:lnTo>
                  <a:lnTo>
                    <a:pt x="2" y="9"/>
                  </a:lnTo>
                  <a:lnTo>
                    <a:pt x="2" y="9"/>
                  </a:lnTo>
                  <a:lnTo>
                    <a:pt x="2" y="7"/>
                  </a:lnTo>
                  <a:lnTo>
                    <a:pt x="2" y="7"/>
                  </a:lnTo>
                  <a:lnTo>
                    <a:pt x="2" y="7"/>
                  </a:lnTo>
                  <a:lnTo>
                    <a:pt x="2" y="7"/>
                  </a:lnTo>
                  <a:lnTo>
                    <a:pt x="2" y="5"/>
                  </a:lnTo>
                  <a:lnTo>
                    <a:pt x="3" y="5"/>
                  </a:lnTo>
                  <a:lnTo>
                    <a:pt x="5" y="5"/>
                  </a:lnTo>
                  <a:lnTo>
                    <a:pt x="7" y="3"/>
                  </a:lnTo>
                  <a:lnTo>
                    <a:pt x="9" y="3"/>
                  </a:lnTo>
                  <a:lnTo>
                    <a:pt x="11" y="1"/>
                  </a:lnTo>
                  <a:lnTo>
                    <a:pt x="12" y="1"/>
                  </a:lnTo>
                  <a:lnTo>
                    <a:pt x="12" y="1"/>
                  </a:lnTo>
                  <a:lnTo>
                    <a:pt x="12" y="0"/>
                  </a:lnTo>
                  <a:lnTo>
                    <a:pt x="14" y="0"/>
                  </a:lnTo>
                  <a:lnTo>
                    <a:pt x="14" y="0"/>
                  </a:lnTo>
                  <a:lnTo>
                    <a:pt x="14" y="1"/>
                  </a:lnTo>
                  <a:lnTo>
                    <a:pt x="14" y="1"/>
                  </a:lnTo>
                  <a:lnTo>
                    <a:pt x="14" y="1"/>
                  </a:lnTo>
                  <a:lnTo>
                    <a:pt x="14" y="3"/>
                  </a:lnTo>
                  <a:lnTo>
                    <a:pt x="14" y="3"/>
                  </a:lnTo>
                  <a:lnTo>
                    <a:pt x="14" y="5"/>
                  </a:lnTo>
                  <a:lnTo>
                    <a:pt x="14" y="7"/>
                  </a:lnTo>
                  <a:lnTo>
                    <a:pt x="14" y="9"/>
                  </a:lnTo>
                  <a:lnTo>
                    <a:pt x="14" y="9"/>
                  </a:lnTo>
                  <a:lnTo>
                    <a:pt x="12" y="11"/>
                  </a:lnTo>
                  <a:lnTo>
                    <a:pt x="12" y="11"/>
                  </a:lnTo>
                  <a:lnTo>
                    <a:pt x="12" y="12"/>
                  </a:lnTo>
                  <a:lnTo>
                    <a:pt x="12" y="12"/>
                  </a:lnTo>
                  <a:lnTo>
                    <a:pt x="11" y="12"/>
                  </a:lnTo>
                  <a:lnTo>
                    <a:pt x="11" y="14"/>
                  </a:lnTo>
                  <a:lnTo>
                    <a:pt x="9" y="14"/>
                  </a:lnTo>
                  <a:lnTo>
                    <a:pt x="9" y="14"/>
                  </a:lnTo>
                  <a:lnTo>
                    <a:pt x="7" y="16"/>
                  </a:lnTo>
                  <a:lnTo>
                    <a:pt x="5" y="16"/>
                  </a:lnTo>
                  <a:lnTo>
                    <a:pt x="5" y="16"/>
                  </a:lnTo>
                  <a:lnTo>
                    <a:pt x="5" y="16"/>
                  </a:lnTo>
                  <a:lnTo>
                    <a:pt x="3" y="16"/>
                  </a:lnTo>
                  <a:lnTo>
                    <a:pt x="3" y="16"/>
                  </a:lnTo>
                  <a:lnTo>
                    <a:pt x="2" y="20"/>
                  </a:lnTo>
                  <a:lnTo>
                    <a:pt x="0" y="1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598" name="Freeform 286">
              <a:extLst>
                <a:ext uri="{FF2B5EF4-FFF2-40B4-BE49-F238E27FC236}">
                  <a16:creationId xmlns:a16="http://schemas.microsoft.com/office/drawing/2014/main" id="{6D51E8FB-E81E-4AB6-A08E-93E4E08A3D90}"/>
                </a:ext>
              </a:extLst>
            </p:cNvPr>
            <p:cNvSpPr>
              <a:spLocks/>
            </p:cNvSpPr>
            <p:nvPr/>
          </p:nvSpPr>
          <p:spPr bwMode="auto">
            <a:xfrm>
              <a:off x="4957" y="2236"/>
              <a:ext cx="8" cy="10"/>
            </a:xfrm>
            <a:custGeom>
              <a:avLst/>
              <a:gdLst>
                <a:gd name="T0" fmla="*/ 0 w 14"/>
                <a:gd name="T1" fmla="*/ 18 h 20"/>
                <a:gd name="T2" fmla="*/ 0 w 14"/>
                <a:gd name="T3" fmla="*/ 16 h 20"/>
                <a:gd name="T4" fmla="*/ 0 w 14"/>
                <a:gd name="T5" fmla="*/ 14 h 20"/>
                <a:gd name="T6" fmla="*/ 0 w 14"/>
                <a:gd name="T7" fmla="*/ 12 h 20"/>
                <a:gd name="T8" fmla="*/ 2 w 14"/>
                <a:gd name="T9" fmla="*/ 11 h 20"/>
                <a:gd name="T10" fmla="*/ 2 w 14"/>
                <a:gd name="T11" fmla="*/ 9 h 20"/>
                <a:gd name="T12" fmla="*/ 2 w 14"/>
                <a:gd name="T13" fmla="*/ 7 h 20"/>
                <a:gd name="T14" fmla="*/ 2 w 14"/>
                <a:gd name="T15" fmla="*/ 5 h 20"/>
                <a:gd name="T16" fmla="*/ 3 w 14"/>
                <a:gd name="T17" fmla="*/ 5 h 20"/>
                <a:gd name="T18" fmla="*/ 5 w 14"/>
                <a:gd name="T19" fmla="*/ 5 h 20"/>
                <a:gd name="T20" fmla="*/ 7 w 14"/>
                <a:gd name="T21" fmla="*/ 3 h 20"/>
                <a:gd name="T22" fmla="*/ 9 w 14"/>
                <a:gd name="T23" fmla="*/ 3 h 20"/>
                <a:gd name="T24" fmla="*/ 11 w 14"/>
                <a:gd name="T25" fmla="*/ 1 h 20"/>
                <a:gd name="T26" fmla="*/ 12 w 14"/>
                <a:gd name="T27" fmla="*/ 1 h 20"/>
                <a:gd name="T28" fmla="*/ 12 w 14"/>
                <a:gd name="T29" fmla="*/ 0 h 20"/>
                <a:gd name="T30" fmla="*/ 14 w 14"/>
                <a:gd name="T31" fmla="*/ 0 h 20"/>
                <a:gd name="T32" fmla="*/ 14 w 14"/>
                <a:gd name="T33" fmla="*/ 1 h 20"/>
                <a:gd name="T34" fmla="*/ 14 w 14"/>
                <a:gd name="T35" fmla="*/ 3 h 20"/>
                <a:gd name="T36" fmla="*/ 14 w 14"/>
                <a:gd name="T37" fmla="*/ 5 h 20"/>
                <a:gd name="T38" fmla="*/ 14 w 14"/>
                <a:gd name="T39" fmla="*/ 7 h 20"/>
                <a:gd name="T40" fmla="*/ 14 w 14"/>
                <a:gd name="T41" fmla="*/ 9 h 20"/>
                <a:gd name="T42" fmla="*/ 12 w 14"/>
                <a:gd name="T43" fmla="*/ 11 h 20"/>
                <a:gd name="T44" fmla="*/ 12 w 14"/>
                <a:gd name="T45" fmla="*/ 12 h 20"/>
                <a:gd name="T46" fmla="*/ 11 w 14"/>
                <a:gd name="T47" fmla="*/ 12 h 20"/>
                <a:gd name="T48" fmla="*/ 11 w 14"/>
                <a:gd name="T49" fmla="*/ 14 h 20"/>
                <a:gd name="T50" fmla="*/ 9 w 14"/>
                <a:gd name="T51" fmla="*/ 14 h 20"/>
                <a:gd name="T52" fmla="*/ 7 w 14"/>
                <a:gd name="T53" fmla="*/ 16 h 20"/>
                <a:gd name="T54" fmla="*/ 5 w 14"/>
                <a:gd name="T55" fmla="*/ 16 h 20"/>
                <a:gd name="T56" fmla="*/ 3 w 14"/>
                <a:gd name="T57" fmla="*/ 16 h 20"/>
                <a:gd name="T58" fmla="*/ 2 w 14"/>
                <a:gd name="T59" fmla="*/ 20 h 20"/>
                <a:gd name="T60" fmla="*/ 0 w 14"/>
                <a:gd name="T61"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 h="20">
                  <a:moveTo>
                    <a:pt x="0" y="18"/>
                  </a:moveTo>
                  <a:lnTo>
                    <a:pt x="0" y="16"/>
                  </a:lnTo>
                  <a:lnTo>
                    <a:pt x="0" y="14"/>
                  </a:lnTo>
                  <a:lnTo>
                    <a:pt x="0" y="12"/>
                  </a:lnTo>
                  <a:lnTo>
                    <a:pt x="2" y="11"/>
                  </a:lnTo>
                  <a:lnTo>
                    <a:pt x="2" y="9"/>
                  </a:lnTo>
                  <a:lnTo>
                    <a:pt x="2" y="7"/>
                  </a:lnTo>
                  <a:lnTo>
                    <a:pt x="2" y="5"/>
                  </a:lnTo>
                  <a:lnTo>
                    <a:pt x="3" y="5"/>
                  </a:lnTo>
                  <a:lnTo>
                    <a:pt x="5" y="5"/>
                  </a:lnTo>
                  <a:lnTo>
                    <a:pt x="7" y="3"/>
                  </a:lnTo>
                  <a:lnTo>
                    <a:pt x="9" y="3"/>
                  </a:lnTo>
                  <a:lnTo>
                    <a:pt x="11" y="1"/>
                  </a:lnTo>
                  <a:lnTo>
                    <a:pt x="12" y="1"/>
                  </a:lnTo>
                  <a:lnTo>
                    <a:pt x="12" y="0"/>
                  </a:lnTo>
                  <a:lnTo>
                    <a:pt x="14" y="0"/>
                  </a:lnTo>
                  <a:lnTo>
                    <a:pt x="14" y="1"/>
                  </a:lnTo>
                  <a:lnTo>
                    <a:pt x="14" y="3"/>
                  </a:lnTo>
                  <a:lnTo>
                    <a:pt x="14" y="5"/>
                  </a:lnTo>
                  <a:lnTo>
                    <a:pt x="14" y="7"/>
                  </a:lnTo>
                  <a:lnTo>
                    <a:pt x="14" y="9"/>
                  </a:lnTo>
                  <a:lnTo>
                    <a:pt x="12" y="11"/>
                  </a:lnTo>
                  <a:lnTo>
                    <a:pt x="12" y="12"/>
                  </a:lnTo>
                  <a:lnTo>
                    <a:pt x="11" y="12"/>
                  </a:lnTo>
                  <a:lnTo>
                    <a:pt x="11" y="14"/>
                  </a:lnTo>
                  <a:lnTo>
                    <a:pt x="9" y="14"/>
                  </a:lnTo>
                  <a:lnTo>
                    <a:pt x="7" y="16"/>
                  </a:lnTo>
                  <a:lnTo>
                    <a:pt x="5" y="16"/>
                  </a:lnTo>
                  <a:lnTo>
                    <a:pt x="3" y="16"/>
                  </a:lnTo>
                  <a:lnTo>
                    <a:pt x="2" y="20"/>
                  </a:lnTo>
                  <a:lnTo>
                    <a:pt x="0" y="1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599" name="Freeform 287">
              <a:extLst>
                <a:ext uri="{FF2B5EF4-FFF2-40B4-BE49-F238E27FC236}">
                  <a16:creationId xmlns:a16="http://schemas.microsoft.com/office/drawing/2014/main" id="{492C2C2F-3AD4-46E8-A735-1FFBB6335A5C}"/>
                </a:ext>
              </a:extLst>
            </p:cNvPr>
            <p:cNvSpPr>
              <a:spLocks/>
            </p:cNvSpPr>
            <p:nvPr/>
          </p:nvSpPr>
          <p:spPr bwMode="auto">
            <a:xfrm>
              <a:off x="4903" y="2283"/>
              <a:ext cx="13" cy="21"/>
            </a:xfrm>
            <a:custGeom>
              <a:avLst/>
              <a:gdLst>
                <a:gd name="T0" fmla="*/ 7 w 25"/>
                <a:gd name="T1" fmla="*/ 0 h 42"/>
                <a:gd name="T2" fmla="*/ 7 w 25"/>
                <a:gd name="T3" fmla="*/ 0 h 42"/>
                <a:gd name="T4" fmla="*/ 7 w 25"/>
                <a:gd name="T5" fmla="*/ 2 h 42"/>
                <a:gd name="T6" fmla="*/ 7 w 25"/>
                <a:gd name="T7" fmla="*/ 4 h 42"/>
                <a:gd name="T8" fmla="*/ 7 w 25"/>
                <a:gd name="T9" fmla="*/ 5 h 42"/>
                <a:gd name="T10" fmla="*/ 7 w 25"/>
                <a:gd name="T11" fmla="*/ 7 h 42"/>
                <a:gd name="T12" fmla="*/ 7 w 25"/>
                <a:gd name="T13" fmla="*/ 11 h 42"/>
                <a:gd name="T14" fmla="*/ 7 w 25"/>
                <a:gd name="T15" fmla="*/ 13 h 42"/>
                <a:gd name="T16" fmla="*/ 7 w 25"/>
                <a:gd name="T17" fmla="*/ 16 h 42"/>
                <a:gd name="T18" fmla="*/ 7 w 25"/>
                <a:gd name="T19" fmla="*/ 18 h 42"/>
                <a:gd name="T20" fmla="*/ 7 w 25"/>
                <a:gd name="T21" fmla="*/ 22 h 42"/>
                <a:gd name="T22" fmla="*/ 5 w 25"/>
                <a:gd name="T23" fmla="*/ 25 h 42"/>
                <a:gd name="T24" fmla="*/ 5 w 25"/>
                <a:gd name="T25" fmla="*/ 29 h 42"/>
                <a:gd name="T26" fmla="*/ 5 w 25"/>
                <a:gd name="T27" fmla="*/ 31 h 42"/>
                <a:gd name="T28" fmla="*/ 5 w 25"/>
                <a:gd name="T29" fmla="*/ 33 h 42"/>
                <a:gd name="T30" fmla="*/ 5 w 25"/>
                <a:gd name="T31" fmla="*/ 34 h 42"/>
                <a:gd name="T32" fmla="*/ 5 w 25"/>
                <a:gd name="T33" fmla="*/ 36 h 42"/>
                <a:gd name="T34" fmla="*/ 0 w 25"/>
                <a:gd name="T35" fmla="*/ 40 h 42"/>
                <a:gd name="T36" fmla="*/ 0 w 25"/>
                <a:gd name="T37" fmla="*/ 40 h 42"/>
                <a:gd name="T38" fmla="*/ 0 w 25"/>
                <a:gd name="T39" fmla="*/ 40 h 42"/>
                <a:gd name="T40" fmla="*/ 0 w 25"/>
                <a:gd name="T41" fmla="*/ 40 h 42"/>
                <a:gd name="T42" fmla="*/ 0 w 25"/>
                <a:gd name="T43" fmla="*/ 40 h 42"/>
                <a:gd name="T44" fmla="*/ 2 w 25"/>
                <a:gd name="T45" fmla="*/ 42 h 42"/>
                <a:gd name="T46" fmla="*/ 3 w 25"/>
                <a:gd name="T47" fmla="*/ 42 h 42"/>
                <a:gd name="T48" fmla="*/ 3 w 25"/>
                <a:gd name="T49" fmla="*/ 42 h 42"/>
                <a:gd name="T50" fmla="*/ 7 w 25"/>
                <a:gd name="T51" fmla="*/ 42 h 42"/>
                <a:gd name="T52" fmla="*/ 9 w 25"/>
                <a:gd name="T53" fmla="*/ 42 h 42"/>
                <a:gd name="T54" fmla="*/ 11 w 25"/>
                <a:gd name="T55" fmla="*/ 42 h 42"/>
                <a:gd name="T56" fmla="*/ 13 w 25"/>
                <a:gd name="T57" fmla="*/ 42 h 42"/>
                <a:gd name="T58" fmla="*/ 14 w 25"/>
                <a:gd name="T59" fmla="*/ 42 h 42"/>
                <a:gd name="T60" fmla="*/ 16 w 25"/>
                <a:gd name="T61" fmla="*/ 42 h 42"/>
                <a:gd name="T62" fmla="*/ 18 w 25"/>
                <a:gd name="T63" fmla="*/ 40 h 42"/>
                <a:gd name="T64" fmla="*/ 18 w 25"/>
                <a:gd name="T65" fmla="*/ 40 h 42"/>
                <a:gd name="T66" fmla="*/ 18 w 25"/>
                <a:gd name="T67" fmla="*/ 40 h 42"/>
                <a:gd name="T68" fmla="*/ 18 w 25"/>
                <a:gd name="T69" fmla="*/ 40 h 42"/>
                <a:gd name="T70" fmla="*/ 18 w 25"/>
                <a:gd name="T71" fmla="*/ 40 h 42"/>
                <a:gd name="T72" fmla="*/ 18 w 25"/>
                <a:gd name="T73" fmla="*/ 40 h 42"/>
                <a:gd name="T74" fmla="*/ 18 w 25"/>
                <a:gd name="T75" fmla="*/ 40 h 42"/>
                <a:gd name="T76" fmla="*/ 18 w 25"/>
                <a:gd name="T77" fmla="*/ 40 h 42"/>
                <a:gd name="T78" fmla="*/ 16 w 25"/>
                <a:gd name="T79" fmla="*/ 38 h 42"/>
                <a:gd name="T80" fmla="*/ 16 w 25"/>
                <a:gd name="T81" fmla="*/ 36 h 42"/>
                <a:gd name="T82" fmla="*/ 16 w 25"/>
                <a:gd name="T83" fmla="*/ 36 h 42"/>
                <a:gd name="T84" fmla="*/ 14 w 25"/>
                <a:gd name="T85" fmla="*/ 33 h 42"/>
                <a:gd name="T86" fmla="*/ 14 w 25"/>
                <a:gd name="T87" fmla="*/ 31 h 42"/>
                <a:gd name="T88" fmla="*/ 14 w 25"/>
                <a:gd name="T89" fmla="*/ 29 h 42"/>
                <a:gd name="T90" fmla="*/ 14 w 25"/>
                <a:gd name="T91" fmla="*/ 27 h 42"/>
                <a:gd name="T92" fmla="*/ 14 w 25"/>
                <a:gd name="T93" fmla="*/ 25 h 42"/>
                <a:gd name="T94" fmla="*/ 14 w 25"/>
                <a:gd name="T95" fmla="*/ 24 h 42"/>
                <a:gd name="T96" fmla="*/ 14 w 25"/>
                <a:gd name="T97" fmla="*/ 24 h 42"/>
                <a:gd name="T98" fmla="*/ 14 w 25"/>
                <a:gd name="T99" fmla="*/ 22 h 42"/>
                <a:gd name="T100" fmla="*/ 18 w 25"/>
                <a:gd name="T101" fmla="*/ 18 h 42"/>
                <a:gd name="T102" fmla="*/ 25 w 25"/>
                <a:gd name="T103" fmla="*/ 15 h 42"/>
                <a:gd name="T104" fmla="*/ 22 w 25"/>
                <a:gd name="T105" fmla="*/ 2 h 42"/>
                <a:gd name="T106" fmla="*/ 7 w 25"/>
                <a:gd name="T10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 h="42">
                  <a:moveTo>
                    <a:pt x="7" y="0"/>
                  </a:moveTo>
                  <a:lnTo>
                    <a:pt x="7" y="0"/>
                  </a:lnTo>
                  <a:lnTo>
                    <a:pt x="7" y="2"/>
                  </a:lnTo>
                  <a:lnTo>
                    <a:pt x="7" y="4"/>
                  </a:lnTo>
                  <a:lnTo>
                    <a:pt x="7" y="5"/>
                  </a:lnTo>
                  <a:lnTo>
                    <a:pt x="7" y="7"/>
                  </a:lnTo>
                  <a:lnTo>
                    <a:pt x="7" y="11"/>
                  </a:lnTo>
                  <a:lnTo>
                    <a:pt x="7" y="13"/>
                  </a:lnTo>
                  <a:lnTo>
                    <a:pt x="7" y="16"/>
                  </a:lnTo>
                  <a:lnTo>
                    <a:pt x="7" y="18"/>
                  </a:lnTo>
                  <a:lnTo>
                    <a:pt x="7" y="22"/>
                  </a:lnTo>
                  <a:lnTo>
                    <a:pt x="5" y="25"/>
                  </a:lnTo>
                  <a:lnTo>
                    <a:pt x="5" y="29"/>
                  </a:lnTo>
                  <a:lnTo>
                    <a:pt x="5" y="31"/>
                  </a:lnTo>
                  <a:lnTo>
                    <a:pt x="5" y="33"/>
                  </a:lnTo>
                  <a:lnTo>
                    <a:pt x="5" y="34"/>
                  </a:lnTo>
                  <a:lnTo>
                    <a:pt x="5" y="36"/>
                  </a:lnTo>
                  <a:lnTo>
                    <a:pt x="0" y="40"/>
                  </a:lnTo>
                  <a:lnTo>
                    <a:pt x="0" y="40"/>
                  </a:lnTo>
                  <a:lnTo>
                    <a:pt x="0" y="40"/>
                  </a:lnTo>
                  <a:lnTo>
                    <a:pt x="0" y="40"/>
                  </a:lnTo>
                  <a:lnTo>
                    <a:pt x="0" y="40"/>
                  </a:lnTo>
                  <a:lnTo>
                    <a:pt x="2" y="42"/>
                  </a:lnTo>
                  <a:lnTo>
                    <a:pt x="3" y="42"/>
                  </a:lnTo>
                  <a:lnTo>
                    <a:pt x="3" y="42"/>
                  </a:lnTo>
                  <a:lnTo>
                    <a:pt x="7" y="42"/>
                  </a:lnTo>
                  <a:lnTo>
                    <a:pt x="9" y="42"/>
                  </a:lnTo>
                  <a:lnTo>
                    <a:pt x="11" y="42"/>
                  </a:lnTo>
                  <a:lnTo>
                    <a:pt x="13" y="42"/>
                  </a:lnTo>
                  <a:lnTo>
                    <a:pt x="14" y="42"/>
                  </a:lnTo>
                  <a:lnTo>
                    <a:pt x="16" y="42"/>
                  </a:lnTo>
                  <a:lnTo>
                    <a:pt x="18" y="40"/>
                  </a:lnTo>
                  <a:lnTo>
                    <a:pt x="18" y="40"/>
                  </a:lnTo>
                  <a:lnTo>
                    <a:pt x="18" y="40"/>
                  </a:lnTo>
                  <a:lnTo>
                    <a:pt x="18" y="40"/>
                  </a:lnTo>
                  <a:lnTo>
                    <a:pt x="18" y="40"/>
                  </a:lnTo>
                  <a:lnTo>
                    <a:pt x="18" y="40"/>
                  </a:lnTo>
                  <a:lnTo>
                    <a:pt x="18" y="40"/>
                  </a:lnTo>
                  <a:lnTo>
                    <a:pt x="18" y="40"/>
                  </a:lnTo>
                  <a:lnTo>
                    <a:pt x="16" y="38"/>
                  </a:lnTo>
                  <a:lnTo>
                    <a:pt x="16" y="36"/>
                  </a:lnTo>
                  <a:lnTo>
                    <a:pt x="16" y="36"/>
                  </a:lnTo>
                  <a:lnTo>
                    <a:pt x="14" y="33"/>
                  </a:lnTo>
                  <a:lnTo>
                    <a:pt x="14" y="31"/>
                  </a:lnTo>
                  <a:lnTo>
                    <a:pt x="14" y="29"/>
                  </a:lnTo>
                  <a:lnTo>
                    <a:pt x="14" y="27"/>
                  </a:lnTo>
                  <a:lnTo>
                    <a:pt x="14" y="25"/>
                  </a:lnTo>
                  <a:lnTo>
                    <a:pt x="14" y="24"/>
                  </a:lnTo>
                  <a:lnTo>
                    <a:pt x="14" y="24"/>
                  </a:lnTo>
                  <a:lnTo>
                    <a:pt x="14" y="22"/>
                  </a:lnTo>
                  <a:lnTo>
                    <a:pt x="18" y="18"/>
                  </a:lnTo>
                  <a:lnTo>
                    <a:pt x="25" y="15"/>
                  </a:lnTo>
                  <a:lnTo>
                    <a:pt x="22" y="2"/>
                  </a:lnTo>
                  <a:lnTo>
                    <a:pt x="7"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00" name="Freeform 288">
              <a:extLst>
                <a:ext uri="{FF2B5EF4-FFF2-40B4-BE49-F238E27FC236}">
                  <a16:creationId xmlns:a16="http://schemas.microsoft.com/office/drawing/2014/main" id="{724F2B09-A19C-49E8-BFA0-9BABEBD5125B}"/>
                </a:ext>
              </a:extLst>
            </p:cNvPr>
            <p:cNvSpPr>
              <a:spLocks/>
            </p:cNvSpPr>
            <p:nvPr/>
          </p:nvSpPr>
          <p:spPr bwMode="auto">
            <a:xfrm>
              <a:off x="4903" y="2283"/>
              <a:ext cx="13" cy="21"/>
            </a:xfrm>
            <a:custGeom>
              <a:avLst/>
              <a:gdLst>
                <a:gd name="T0" fmla="*/ 7 w 25"/>
                <a:gd name="T1" fmla="*/ 0 h 42"/>
                <a:gd name="T2" fmla="*/ 7 w 25"/>
                <a:gd name="T3" fmla="*/ 2 h 42"/>
                <a:gd name="T4" fmla="*/ 7 w 25"/>
                <a:gd name="T5" fmla="*/ 4 h 42"/>
                <a:gd name="T6" fmla="*/ 7 w 25"/>
                <a:gd name="T7" fmla="*/ 5 h 42"/>
                <a:gd name="T8" fmla="*/ 7 w 25"/>
                <a:gd name="T9" fmla="*/ 7 h 42"/>
                <a:gd name="T10" fmla="*/ 7 w 25"/>
                <a:gd name="T11" fmla="*/ 11 h 42"/>
                <a:gd name="T12" fmla="*/ 7 w 25"/>
                <a:gd name="T13" fmla="*/ 13 h 42"/>
                <a:gd name="T14" fmla="*/ 7 w 25"/>
                <a:gd name="T15" fmla="*/ 16 h 42"/>
                <a:gd name="T16" fmla="*/ 7 w 25"/>
                <a:gd name="T17" fmla="*/ 18 h 42"/>
                <a:gd name="T18" fmla="*/ 7 w 25"/>
                <a:gd name="T19" fmla="*/ 22 h 42"/>
                <a:gd name="T20" fmla="*/ 5 w 25"/>
                <a:gd name="T21" fmla="*/ 25 h 42"/>
                <a:gd name="T22" fmla="*/ 5 w 25"/>
                <a:gd name="T23" fmla="*/ 29 h 42"/>
                <a:gd name="T24" fmla="*/ 5 w 25"/>
                <a:gd name="T25" fmla="*/ 31 h 42"/>
                <a:gd name="T26" fmla="*/ 5 w 25"/>
                <a:gd name="T27" fmla="*/ 33 h 42"/>
                <a:gd name="T28" fmla="*/ 5 w 25"/>
                <a:gd name="T29" fmla="*/ 34 h 42"/>
                <a:gd name="T30" fmla="*/ 5 w 25"/>
                <a:gd name="T31" fmla="*/ 36 h 42"/>
                <a:gd name="T32" fmla="*/ 0 w 25"/>
                <a:gd name="T33" fmla="*/ 40 h 42"/>
                <a:gd name="T34" fmla="*/ 2 w 25"/>
                <a:gd name="T35" fmla="*/ 42 h 42"/>
                <a:gd name="T36" fmla="*/ 3 w 25"/>
                <a:gd name="T37" fmla="*/ 42 h 42"/>
                <a:gd name="T38" fmla="*/ 7 w 25"/>
                <a:gd name="T39" fmla="*/ 42 h 42"/>
                <a:gd name="T40" fmla="*/ 9 w 25"/>
                <a:gd name="T41" fmla="*/ 42 h 42"/>
                <a:gd name="T42" fmla="*/ 11 w 25"/>
                <a:gd name="T43" fmla="*/ 42 h 42"/>
                <a:gd name="T44" fmla="*/ 13 w 25"/>
                <a:gd name="T45" fmla="*/ 42 h 42"/>
                <a:gd name="T46" fmla="*/ 14 w 25"/>
                <a:gd name="T47" fmla="*/ 42 h 42"/>
                <a:gd name="T48" fmla="*/ 16 w 25"/>
                <a:gd name="T49" fmla="*/ 42 h 42"/>
                <a:gd name="T50" fmla="*/ 18 w 25"/>
                <a:gd name="T51" fmla="*/ 40 h 42"/>
                <a:gd name="T52" fmla="*/ 16 w 25"/>
                <a:gd name="T53" fmla="*/ 38 h 42"/>
                <a:gd name="T54" fmla="*/ 16 w 25"/>
                <a:gd name="T55" fmla="*/ 36 h 42"/>
                <a:gd name="T56" fmla="*/ 14 w 25"/>
                <a:gd name="T57" fmla="*/ 33 h 42"/>
                <a:gd name="T58" fmla="*/ 14 w 25"/>
                <a:gd name="T59" fmla="*/ 31 h 42"/>
                <a:gd name="T60" fmla="*/ 14 w 25"/>
                <a:gd name="T61" fmla="*/ 29 h 42"/>
                <a:gd name="T62" fmla="*/ 14 w 25"/>
                <a:gd name="T63" fmla="*/ 27 h 42"/>
                <a:gd name="T64" fmla="*/ 14 w 25"/>
                <a:gd name="T65" fmla="*/ 25 h 42"/>
                <a:gd name="T66" fmla="*/ 14 w 25"/>
                <a:gd name="T67" fmla="*/ 24 h 42"/>
                <a:gd name="T68" fmla="*/ 14 w 25"/>
                <a:gd name="T69" fmla="*/ 22 h 42"/>
                <a:gd name="T70" fmla="*/ 18 w 25"/>
                <a:gd name="T71" fmla="*/ 18 h 42"/>
                <a:gd name="T72" fmla="*/ 25 w 25"/>
                <a:gd name="T73" fmla="*/ 15 h 42"/>
                <a:gd name="T74" fmla="*/ 22 w 25"/>
                <a:gd name="T75" fmla="*/ 2 h 42"/>
                <a:gd name="T76" fmla="*/ 7 w 25"/>
                <a:gd name="T7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42">
                  <a:moveTo>
                    <a:pt x="7" y="0"/>
                  </a:moveTo>
                  <a:lnTo>
                    <a:pt x="7" y="2"/>
                  </a:lnTo>
                  <a:lnTo>
                    <a:pt x="7" y="4"/>
                  </a:lnTo>
                  <a:lnTo>
                    <a:pt x="7" y="5"/>
                  </a:lnTo>
                  <a:lnTo>
                    <a:pt x="7" y="7"/>
                  </a:lnTo>
                  <a:lnTo>
                    <a:pt x="7" y="11"/>
                  </a:lnTo>
                  <a:lnTo>
                    <a:pt x="7" y="13"/>
                  </a:lnTo>
                  <a:lnTo>
                    <a:pt x="7" y="16"/>
                  </a:lnTo>
                  <a:lnTo>
                    <a:pt x="7" y="18"/>
                  </a:lnTo>
                  <a:lnTo>
                    <a:pt x="7" y="22"/>
                  </a:lnTo>
                  <a:lnTo>
                    <a:pt x="5" y="25"/>
                  </a:lnTo>
                  <a:lnTo>
                    <a:pt x="5" y="29"/>
                  </a:lnTo>
                  <a:lnTo>
                    <a:pt x="5" y="31"/>
                  </a:lnTo>
                  <a:lnTo>
                    <a:pt x="5" y="33"/>
                  </a:lnTo>
                  <a:lnTo>
                    <a:pt x="5" y="34"/>
                  </a:lnTo>
                  <a:lnTo>
                    <a:pt x="5" y="36"/>
                  </a:lnTo>
                  <a:lnTo>
                    <a:pt x="0" y="40"/>
                  </a:lnTo>
                  <a:lnTo>
                    <a:pt x="2" y="42"/>
                  </a:lnTo>
                  <a:lnTo>
                    <a:pt x="3" y="42"/>
                  </a:lnTo>
                  <a:lnTo>
                    <a:pt x="7" y="42"/>
                  </a:lnTo>
                  <a:lnTo>
                    <a:pt x="9" y="42"/>
                  </a:lnTo>
                  <a:lnTo>
                    <a:pt x="11" y="42"/>
                  </a:lnTo>
                  <a:lnTo>
                    <a:pt x="13" y="42"/>
                  </a:lnTo>
                  <a:lnTo>
                    <a:pt x="14" y="42"/>
                  </a:lnTo>
                  <a:lnTo>
                    <a:pt x="16" y="42"/>
                  </a:lnTo>
                  <a:lnTo>
                    <a:pt x="18" y="40"/>
                  </a:lnTo>
                  <a:lnTo>
                    <a:pt x="16" y="38"/>
                  </a:lnTo>
                  <a:lnTo>
                    <a:pt x="16" y="36"/>
                  </a:lnTo>
                  <a:lnTo>
                    <a:pt x="14" y="33"/>
                  </a:lnTo>
                  <a:lnTo>
                    <a:pt x="14" y="31"/>
                  </a:lnTo>
                  <a:lnTo>
                    <a:pt x="14" y="29"/>
                  </a:lnTo>
                  <a:lnTo>
                    <a:pt x="14" y="27"/>
                  </a:lnTo>
                  <a:lnTo>
                    <a:pt x="14" y="25"/>
                  </a:lnTo>
                  <a:lnTo>
                    <a:pt x="14" y="24"/>
                  </a:lnTo>
                  <a:lnTo>
                    <a:pt x="14" y="22"/>
                  </a:lnTo>
                  <a:lnTo>
                    <a:pt x="18" y="18"/>
                  </a:lnTo>
                  <a:lnTo>
                    <a:pt x="25" y="15"/>
                  </a:lnTo>
                  <a:lnTo>
                    <a:pt x="22" y="2"/>
                  </a:lnTo>
                  <a:lnTo>
                    <a:pt x="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01" name="Freeform 289">
              <a:extLst>
                <a:ext uri="{FF2B5EF4-FFF2-40B4-BE49-F238E27FC236}">
                  <a16:creationId xmlns:a16="http://schemas.microsoft.com/office/drawing/2014/main" id="{4EB78C04-D4AE-4180-B0D7-C8D40506AAB9}"/>
                </a:ext>
              </a:extLst>
            </p:cNvPr>
            <p:cNvSpPr>
              <a:spLocks/>
            </p:cNvSpPr>
            <p:nvPr/>
          </p:nvSpPr>
          <p:spPr bwMode="auto">
            <a:xfrm>
              <a:off x="4886" y="2248"/>
              <a:ext cx="63" cy="63"/>
            </a:xfrm>
            <a:custGeom>
              <a:avLst/>
              <a:gdLst>
                <a:gd name="T0" fmla="*/ 113 w 127"/>
                <a:gd name="T1" fmla="*/ 9 h 127"/>
                <a:gd name="T2" fmla="*/ 111 w 127"/>
                <a:gd name="T3" fmla="*/ 24 h 127"/>
                <a:gd name="T4" fmla="*/ 106 w 127"/>
                <a:gd name="T5" fmla="*/ 40 h 127"/>
                <a:gd name="T6" fmla="*/ 102 w 127"/>
                <a:gd name="T7" fmla="*/ 38 h 127"/>
                <a:gd name="T8" fmla="*/ 97 w 127"/>
                <a:gd name="T9" fmla="*/ 38 h 127"/>
                <a:gd name="T10" fmla="*/ 89 w 127"/>
                <a:gd name="T11" fmla="*/ 46 h 127"/>
                <a:gd name="T12" fmla="*/ 78 w 127"/>
                <a:gd name="T13" fmla="*/ 47 h 127"/>
                <a:gd name="T14" fmla="*/ 71 w 127"/>
                <a:gd name="T15" fmla="*/ 44 h 127"/>
                <a:gd name="T16" fmla="*/ 64 w 127"/>
                <a:gd name="T17" fmla="*/ 42 h 127"/>
                <a:gd name="T18" fmla="*/ 60 w 127"/>
                <a:gd name="T19" fmla="*/ 44 h 127"/>
                <a:gd name="T20" fmla="*/ 57 w 127"/>
                <a:gd name="T21" fmla="*/ 42 h 127"/>
                <a:gd name="T22" fmla="*/ 49 w 127"/>
                <a:gd name="T23" fmla="*/ 31 h 127"/>
                <a:gd name="T24" fmla="*/ 55 w 127"/>
                <a:gd name="T25" fmla="*/ 22 h 127"/>
                <a:gd name="T26" fmla="*/ 58 w 127"/>
                <a:gd name="T27" fmla="*/ 15 h 127"/>
                <a:gd name="T28" fmla="*/ 57 w 127"/>
                <a:gd name="T29" fmla="*/ 7 h 127"/>
                <a:gd name="T30" fmla="*/ 33 w 127"/>
                <a:gd name="T31" fmla="*/ 18 h 127"/>
                <a:gd name="T32" fmla="*/ 26 w 127"/>
                <a:gd name="T33" fmla="*/ 18 h 127"/>
                <a:gd name="T34" fmla="*/ 17 w 127"/>
                <a:gd name="T35" fmla="*/ 18 h 127"/>
                <a:gd name="T36" fmla="*/ 8 w 127"/>
                <a:gd name="T37" fmla="*/ 17 h 127"/>
                <a:gd name="T38" fmla="*/ 2 w 127"/>
                <a:gd name="T39" fmla="*/ 17 h 127"/>
                <a:gd name="T40" fmla="*/ 0 w 127"/>
                <a:gd name="T41" fmla="*/ 24 h 127"/>
                <a:gd name="T42" fmla="*/ 6 w 127"/>
                <a:gd name="T43" fmla="*/ 33 h 127"/>
                <a:gd name="T44" fmla="*/ 9 w 127"/>
                <a:gd name="T45" fmla="*/ 38 h 127"/>
                <a:gd name="T46" fmla="*/ 20 w 127"/>
                <a:gd name="T47" fmla="*/ 46 h 127"/>
                <a:gd name="T48" fmla="*/ 26 w 127"/>
                <a:gd name="T49" fmla="*/ 49 h 127"/>
                <a:gd name="T50" fmla="*/ 31 w 127"/>
                <a:gd name="T51" fmla="*/ 62 h 127"/>
                <a:gd name="T52" fmla="*/ 37 w 127"/>
                <a:gd name="T53" fmla="*/ 71 h 127"/>
                <a:gd name="T54" fmla="*/ 44 w 127"/>
                <a:gd name="T55" fmla="*/ 80 h 127"/>
                <a:gd name="T56" fmla="*/ 51 w 127"/>
                <a:gd name="T57" fmla="*/ 86 h 127"/>
                <a:gd name="T58" fmla="*/ 55 w 127"/>
                <a:gd name="T59" fmla="*/ 86 h 127"/>
                <a:gd name="T60" fmla="*/ 62 w 127"/>
                <a:gd name="T61" fmla="*/ 93 h 127"/>
                <a:gd name="T62" fmla="*/ 64 w 127"/>
                <a:gd name="T63" fmla="*/ 107 h 127"/>
                <a:gd name="T64" fmla="*/ 67 w 127"/>
                <a:gd name="T65" fmla="*/ 120 h 127"/>
                <a:gd name="T66" fmla="*/ 78 w 127"/>
                <a:gd name="T67" fmla="*/ 120 h 127"/>
                <a:gd name="T68" fmla="*/ 75 w 127"/>
                <a:gd name="T69" fmla="*/ 118 h 127"/>
                <a:gd name="T70" fmla="*/ 75 w 127"/>
                <a:gd name="T71" fmla="*/ 109 h 127"/>
                <a:gd name="T72" fmla="*/ 86 w 127"/>
                <a:gd name="T73" fmla="*/ 104 h 127"/>
                <a:gd name="T74" fmla="*/ 97 w 127"/>
                <a:gd name="T75" fmla="*/ 102 h 127"/>
                <a:gd name="T76" fmla="*/ 106 w 127"/>
                <a:gd name="T77" fmla="*/ 96 h 127"/>
                <a:gd name="T78" fmla="*/ 106 w 127"/>
                <a:gd name="T79" fmla="*/ 95 h 127"/>
                <a:gd name="T80" fmla="*/ 109 w 127"/>
                <a:gd name="T81" fmla="*/ 102 h 127"/>
                <a:gd name="T82" fmla="*/ 111 w 127"/>
                <a:gd name="T83" fmla="*/ 113 h 127"/>
                <a:gd name="T84" fmla="*/ 107 w 127"/>
                <a:gd name="T85" fmla="*/ 124 h 127"/>
                <a:gd name="T86" fmla="*/ 116 w 127"/>
                <a:gd name="T87" fmla="*/ 124 h 127"/>
                <a:gd name="T88" fmla="*/ 122 w 127"/>
                <a:gd name="T89" fmla="*/ 120 h 127"/>
                <a:gd name="T90" fmla="*/ 120 w 127"/>
                <a:gd name="T91" fmla="*/ 122 h 127"/>
                <a:gd name="T92" fmla="*/ 118 w 127"/>
                <a:gd name="T93" fmla="*/ 111 h 127"/>
                <a:gd name="T94" fmla="*/ 120 w 127"/>
                <a:gd name="T95" fmla="*/ 104 h 127"/>
                <a:gd name="T96" fmla="*/ 122 w 127"/>
                <a:gd name="T97" fmla="*/ 95 h 127"/>
                <a:gd name="T98" fmla="*/ 126 w 127"/>
                <a:gd name="T99" fmla="*/ 78 h 127"/>
                <a:gd name="T100" fmla="*/ 127 w 127"/>
                <a:gd name="T101" fmla="*/ 60 h 127"/>
                <a:gd name="T102" fmla="*/ 126 w 127"/>
                <a:gd name="T103" fmla="*/ 47 h 127"/>
                <a:gd name="T104" fmla="*/ 122 w 127"/>
                <a:gd name="T105" fmla="*/ 40 h 127"/>
                <a:gd name="T106" fmla="*/ 113 w 127"/>
                <a:gd name="T107" fmla="*/ 42 h 127"/>
                <a:gd name="T108" fmla="*/ 113 w 127"/>
                <a:gd name="T109" fmla="*/ 27 h 127"/>
                <a:gd name="T110" fmla="*/ 115 w 127"/>
                <a:gd name="T111" fmla="*/ 15 h 127"/>
                <a:gd name="T112" fmla="*/ 115 w 127"/>
                <a:gd name="T113" fmla="*/ 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7" h="127">
                  <a:moveTo>
                    <a:pt x="111" y="0"/>
                  </a:moveTo>
                  <a:lnTo>
                    <a:pt x="111" y="0"/>
                  </a:lnTo>
                  <a:lnTo>
                    <a:pt x="111" y="2"/>
                  </a:lnTo>
                  <a:lnTo>
                    <a:pt x="113" y="4"/>
                  </a:lnTo>
                  <a:lnTo>
                    <a:pt x="113" y="6"/>
                  </a:lnTo>
                  <a:lnTo>
                    <a:pt x="113" y="9"/>
                  </a:lnTo>
                  <a:lnTo>
                    <a:pt x="113" y="11"/>
                  </a:lnTo>
                  <a:lnTo>
                    <a:pt x="113" y="13"/>
                  </a:lnTo>
                  <a:lnTo>
                    <a:pt x="113" y="15"/>
                  </a:lnTo>
                  <a:lnTo>
                    <a:pt x="113" y="17"/>
                  </a:lnTo>
                  <a:lnTo>
                    <a:pt x="113" y="20"/>
                  </a:lnTo>
                  <a:lnTo>
                    <a:pt x="111" y="24"/>
                  </a:lnTo>
                  <a:lnTo>
                    <a:pt x="111" y="26"/>
                  </a:lnTo>
                  <a:lnTo>
                    <a:pt x="111" y="29"/>
                  </a:lnTo>
                  <a:lnTo>
                    <a:pt x="111" y="31"/>
                  </a:lnTo>
                  <a:lnTo>
                    <a:pt x="109" y="33"/>
                  </a:lnTo>
                  <a:lnTo>
                    <a:pt x="109" y="33"/>
                  </a:lnTo>
                  <a:lnTo>
                    <a:pt x="106" y="40"/>
                  </a:lnTo>
                  <a:lnTo>
                    <a:pt x="104" y="40"/>
                  </a:lnTo>
                  <a:lnTo>
                    <a:pt x="104" y="40"/>
                  </a:lnTo>
                  <a:lnTo>
                    <a:pt x="104" y="40"/>
                  </a:lnTo>
                  <a:lnTo>
                    <a:pt x="104" y="40"/>
                  </a:lnTo>
                  <a:lnTo>
                    <a:pt x="104" y="40"/>
                  </a:lnTo>
                  <a:lnTo>
                    <a:pt x="102" y="38"/>
                  </a:lnTo>
                  <a:lnTo>
                    <a:pt x="102" y="38"/>
                  </a:lnTo>
                  <a:lnTo>
                    <a:pt x="100" y="38"/>
                  </a:lnTo>
                  <a:lnTo>
                    <a:pt x="100" y="38"/>
                  </a:lnTo>
                  <a:lnTo>
                    <a:pt x="98" y="38"/>
                  </a:lnTo>
                  <a:lnTo>
                    <a:pt x="98" y="38"/>
                  </a:lnTo>
                  <a:lnTo>
                    <a:pt x="97" y="38"/>
                  </a:lnTo>
                  <a:lnTo>
                    <a:pt x="97" y="38"/>
                  </a:lnTo>
                  <a:lnTo>
                    <a:pt x="95" y="40"/>
                  </a:lnTo>
                  <a:lnTo>
                    <a:pt x="95" y="40"/>
                  </a:lnTo>
                  <a:lnTo>
                    <a:pt x="93" y="42"/>
                  </a:lnTo>
                  <a:lnTo>
                    <a:pt x="91" y="44"/>
                  </a:lnTo>
                  <a:lnTo>
                    <a:pt x="89" y="46"/>
                  </a:lnTo>
                  <a:lnTo>
                    <a:pt x="87" y="46"/>
                  </a:lnTo>
                  <a:lnTo>
                    <a:pt x="84" y="46"/>
                  </a:lnTo>
                  <a:lnTo>
                    <a:pt x="82" y="47"/>
                  </a:lnTo>
                  <a:lnTo>
                    <a:pt x="80" y="47"/>
                  </a:lnTo>
                  <a:lnTo>
                    <a:pt x="80" y="47"/>
                  </a:lnTo>
                  <a:lnTo>
                    <a:pt x="78" y="47"/>
                  </a:lnTo>
                  <a:lnTo>
                    <a:pt x="73" y="47"/>
                  </a:lnTo>
                  <a:lnTo>
                    <a:pt x="73" y="47"/>
                  </a:lnTo>
                  <a:lnTo>
                    <a:pt x="73" y="46"/>
                  </a:lnTo>
                  <a:lnTo>
                    <a:pt x="73" y="46"/>
                  </a:lnTo>
                  <a:lnTo>
                    <a:pt x="71" y="44"/>
                  </a:lnTo>
                  <a:lnTo>
                    <a:pt x="71" y="44"/>
                  </a:lnTo>
                  <a:lnTo>
                    <a:pt x="71" y="42"/>
                  </a:lnTo>
                  <a:lnTo>
                    <a:pt x="69" y="42"/>
                  </a:lnTo>
                  <a:lnTo>
                    <a:pt x="69" y="42"/>
                  </a:lnTo>
                  <a:lnTo>
                    <a:pt x="67" y="42"/>
                  </a:lnTo>
                  <a:lnTo>
                    <a:pt x="66" y="42"/>
                  </a:lnTo>
                  <a:lnTo>
                    <a:pt x="64" y="42"/>
                  </a:lnTo>
                  <a:lnTo>
                    <a:pt x="64" y="44"/>
                  </a:lnTo>
                  <a:lnTo>
                    <a:pt x="62" y="44"/>
                  </a:lnTo>
                  <a:lnTo>
                    <a:pt x="62" y="44"/>
                  </a:lnTo>
                  <a:lnTo>
                    <a:pt x="62" y="44"/>
                  </a:lnTo>
                  <a:lnTo>
                    <a:pt x="60" y="46"/>
                  </a:lnTo>
                  <a:lnTo>
                    <a:pt x="60" y="44"/>
                  </a:lnTo>
                  <a:lnTo>
                    <a:pt x="60" y="44"/>
                  </a:lnTo>
                  <a:lnTo>
                    <a:pt x="60" y="44"/>
                  </a:lnTo>
                  <a:lnTo>
                    <a:pt x="58" y="44"/>
                  </a:lnTo>
                  <a:lnTo>
                    <a:pt x="58" y="44"/>
                  </a:lnTo>
                  <a:lnTo>
                    <a:pt x="57" y="44"/>
                  </a:lnTo>
                  <a:lnTo>
                    <a:pt x="57" y="42"/>
                  </a:lnTo>
                  <a:lnTo>
                    <a:pt x="55" y="42"/>
                  </a:lnTo>
                  <a:lnTo>
                    <a:pt x="53" y="40"/>
                  </a:lnTo>
                  <a:lnTo>
                    <a:pt x="53" y="38"/>
                  </a:lnTo>
                  <a:lnTo>
                    <a:pt x="51" y="37"/>
                  </a:lnTo>
                  <a:lnTo>
                    <a:pt x="51" y="33"/>
                  </a:lnTo>
                  <a:lnTo>
                    <a:pt x="49" y="31"/>
                  </a:lnTo>
                  <a:lnTo>
                    <a:pt x="49" y="29"/>
                  </a:lnTo>
                  <a:lnTo>
                    <a:pt x="49" y="27"/>
                  </a:lnTo>
                  <a:lnTo>
                    <a:pt x="49" y="27"/>
                  </a:lnTo>
                  <a:lnTo>
                    <a:pt x="55" y="24"/>
                  </a:lnTo>
                  <a:lnTo>
                    <a:pt x="55" y="24"/>
                  </a:lnTo>
                  <a:lnTo>
                    <a:pt x="55" y="22"/>
                  </a:lnTo>
                  <a:lnTo>
                    <a:pt x="55" y="22"/>
                  </a:lnTo>
                  <a:lnTo>
                    <a:pt x="57" y="20"/>
                  </a:lnTo>
                  <a:lnTo>
                    <a:pt x="57" y="20"/>
                  </a:lnTo>
                  <a:lnTo>
                    <a:pt x="57" y="18"/>
                  </a:lnTo>
                  <a:lnTo>
                    <a:pt x="58" y="17"/>
                  </a:lnTo>
                  <a:lnTo>
                    <a:pt x="58" y="15"/>
                  </a:lnTo>
                  <a:lnTo>
                    <a:pt x="58" y="15"/>
                  </a:lnTo>
                  <a:lnTo>
                    <a:pt x="58" y="13"/>
                  </a:lnTo>
                  <a:lnTo>
                    <a:pt x="58" y="11"/>
                  </a:lnTo>
                  <a:lnTo>
                    <a:pt x="57" y="9"/>
                  </a:lnTo>
                  <a:lnTo>
                    <a:pt x="57" y="7"/>
                  </a:lnTo>
                  <a:lnTo>
                    <a:pt x="57" y="7"/>
                  </a:lnTo>
                  <a:lnTo>
                    <a:pt x="57" y="6"/>
                  </a:lnTo>
                  <a:lnTo>
                    <a:pt x="57" y="6"/>
                  </a:lnTo>
                  <a:lnTo>
                    <a:pt x="49" y="15"/>
                  </a:lnTo>
                  <a:lnTo>
                    <a:pt x="42" y="18"/>
                  </a:lnTo>
                  <a:lnTo>
                    <a:pt x="35" y="18"/>
                  </a:lnTo>
                  <a:lnTo>
                    <a:pt x="33" y="18"/>
                  </a:lnTo>
                  <a:lnTo>
                    <a:pt x="33" y="18"/>
                  </a:lnTo>
                  <a:lnTo>
                    <a:pt x="33" y="18"/>
                  </a:lnTo>
                  <a:lnTo>
                    <a:pt x="31" y="18"/>
                  </a:lnTo>
                  <a:lnTo>
                    <a:pt x="29" y="18"/>
                  </a:lnTo>
                  <a:lnTo>
                    <a:pt x="28" y="18"/>
                  </a:lnTo>
                  <a:lnTo>
                    <a:pt x="26" y="18"/>
                  </a:lnTo>
                  <a:lnTo>
                    <a:pt x="24" y="18"/>
                  </a:lnTo>
                  <a:lnTo>
                    <a:pt x="22" y="18"/>
                  </a:lnTo>
                  <a:lnTo>
                    <a:pt x="20" y="18"/>
                  </a:lnTo>
                  <a:lnTo>
                    <a:pt x="18" y="18"/>
                  </a:lnTo>
                  <a:lnTo>
                    <a:pt x="17" y="18"/>
                  </a:lnTo>
                  <a:lnTo>
                    <a:pt x="17" y="18"/>
                  </a:lnTo>
                  <a:lnTo>
                    <a:pt x="15" y="20"/>
                  </a:lnTo>
                  <a:lnTo>
                    <a:pt x="15" y="20"/>
                  </a:lnTo>
                  <a:lnTo>
                    <a:pt x="15" y="20"/>
                  </a:lnTo>
                  <a:lnTo>
                    <a:pt x="8" y="17"/>
                  </a:lnTo>
                  <a:lnTo>
                    <a:pt x="8" y="17"/>
                  </a:lnTo>
                  <a:lnTo>
                    <a:pt x="8" y="17"/>
                  </a:lnTo>
                  <a:lnTo>
                    <a:pt x="8" y="15"/>
                  </a:lnTo>
                  <a:lnTo>
                    <a:pt x="6" y="15"/>
                  </a:lnTo>
                  <a:lnTo>
                    <a:pt x="6" y="15"/>
                  </a:lnTo>
                  <a:lnTo>
                    <a:pt x="4" y="15"/>
                  </a:lnTo>
                  <a:lnTo>
                    <a:pt x="4" y="15"/>
                  </a:lnTo>
                  <a:lnTo>
                    <a:pt x="2" y="17"/>
                  </a:lnTo>
                  <a:lnTo>
                    <a:pt x="2" y="18"/>
                  </a:lnTo>
                  <a:lnTo>
                    <a:pt x="2" y="20"/>
                  </a:lnTo>
                  <a:lnTo>
                    <a:pt x="0" y="20"/>
                  </a:lnTo>
                  <a:lnTo>
                    <a:pt x="0" y="22"/>
                  </a:lnTo>
                  <a:lnTo>
                    <a:pt x="0" y="24"/>
                  </a:lnTo>
                  <a:lnTo>
                    <a:pt x="0" y="24"/>
                  </a:lnTo>
                  <a:lnTo>
                    <a:pt x="0" y="26"/>
                  </a:lnTo>
                  <a:lnTo>
                    <a:pt x="0" y="27"/>
                  </a:lnTo>
                  <a:lnTo>
                    <a:pt x="2" y="27"/>
                  </a:lnTo>
                  <a:lnTo>
                    <a:pt x="4" y="29"/>
                  </a:lnTo>
                  <a:lnTo>
                    <a:pt x="4" y="31"/>
                  </a:lnTo>
                  <a:lnTo>
                    <a:pt x="6" y="33"/>
                  </a:lnTo>
                  <a:lnTo>
                    <a:pt x="6" y="35"/>
                  </a:lnTo>
                  <a:lnTo>
                    <a:pt x="8" y="37"/>
                  </a:lnTo>
                  <a:lnTo>
                    <a:pt x="8" y="37"/>
                  </a:lnTo>
                  <a:lnTo>
                    <a:pt x="8" y="37"/>
                  </a:lnTo>
                  <a:lnTo>
                    <a:pt x="8" y="38"/>
                  </a:lnTo>
                  <a:lnTo>
                    <a:pt x="9" y="38"/>
                  </a:lnTo>
                  <a:lnTo>
                    <a:pt x="9" y="38"/>
                  </a:lnTo>
                  <a:lnTo>
                    <a:pt x="11" y="40"/>
                  </a:lnTo>
                  <a:lnTo>
                    <a:pt x="15" y="42"/>
                  </a:lnTo>
                  <a:lnTo>
                    <a:pt x="17" y="44"/>
                  </a:lnTo>
                  <a:lnTo>
                    <a:pt x="18" y="44"/>
                  </a:lnTo>
                  <a:lnTo>
                    <a:pt x="20" y="46"/>
                  </a:lnTo>
                  <a:lnTo>
                    <a:pt x="20" y="46"/>
                  </a:lnTo>
                  <a:lnTo>
                    <a:pt x="22" y="47"/>
                  </a:lnTo>
                  <a:lnTo>
                    <a:pt x="24" y="47"/>
                  </a:lnTo>
                  <a:lnTo>
                    <a:pt x="24" y="47"/>
                  </a:lnTo>
                  <a:lnTo>
                    <a:pt x="26" y="47"/>
                  </a:lnTo>
                  <a:lnTo>
                    <a:pt x="26" y="49"/>
                  </a:lnTo>
                  <a:lnTo>
                    <a:pt x="28" y="51"/>
                  </a:lnTo>
                  <a:lnTo>
                    <a:pt x="28" y="53"/>
                  </a:lnTo>
                  <a:lnTo>
                    <a:pt x="29" y="56"/>
                  </a:lnTo>
                  <a:lnTo>
                    <a:pt x="29" y="58"/>
                  </a:lnTo>
                  <a:lnTo>
                    <a:pt x="29" y="60"/>
                  </a:lnTo>
                  <a:lnTo>
                    <a:pt x="31" y="62"/>
                  </a:lnTo>
                  <a:lnTo>
                    <a:pt x="31" y="64"/>
                  </a:lnTo>
                  <a:lnTo>
                    <a:pt x="31" y="66"/>
                  </a:lnTo>
                  <a:lnTo>
                    <a:pt x="33" y="67"/>
                  </a:lnTo>
                  <a:lnTo>
                    <a:pt x="35" y="69"/>
                  </a:lnTo>
                  <a:lnTo>
                    <a:pt x="35" y="69"/>
                  </a:lnTo>
                  <a:lnTo>
                    <a:pt x="37" y="71"/>
                  </a:lnTo>
                  <a:lnTo>
                    <a:pt x="38" y="73"/>
                  </a:lnTo>
                  <a:lnTo>
                    <a:pt x="40" y="75"/>
                  </a:lnTo>
                  <a:lnTo>
                    <a:pt x="40" y="76"/>
                  </a:lnTo>
                  <a:lnTo>
                    <a:pt x="42" y="78"/>
                  </a:lnTo>
                  <a:lnTo>
                    <a:pt x="44" y="78"/>
                  </a:lnTo>
                  <a:lnTo>
                    <a:pt x="44" y="80"/>
                  </a:lnTo>
                  <a:lnTo>
                    <a:pt x="46" y="80"/>
                  </a:lnTo>
                  <a:lnTo>
                    <a:pt x="48" y="80"/>
                  </a:lnTo>
                  <a:lnTo>
                    <a:pt x="48" y="82"/>
                  </a:lnTo>
                  <a:lnTo>
                    <a:pt x="49" y="84"/>
                  </a:lnTo>
                  <a:lnTo>
                    <a:pt x="49" y="84"/>
                  </a:lnTo>
                  <a:lnTo>
                    <a:pt x="51" y="86"/>
                  </a:lnTo>
                  <a:lnTo>
                    <a:pt x="51" y="86"/>
                  </a:lnTo>
                  <a:lnTo>
                    <a:pt x="51" y="86"/>
                  </a:lnTo>
                  <a:lnTo>
                    <a:pt x="51" y="86"/>
                  </a:lnTo>
                  <a:lnTo>
                    <a:pt x="53" y="86"/>
                  </a:lnTo>
                  <a:lnTo>
                    <a:pt x="53" y="86"/>
                  </a:lnTo>
                  <a:lnTo>
                    <a:pt x="55" y="86"/>
                  </a:lnTo>
                  <a:lnTo>
                    <a:pt x="57" y="87"/>
                  </a:lnTo>
                  <a:lnTo>
                    <a:pt x="58" y="87"/>
                  </a:lnTo>
                  <a:lnTo>
                    <a:pt x="60" y="87"/>
                  </a:lnTo>
                  <a:lnTo>
                    <a:pt x="60" y="89"/>
                  </a:lnTo>
                  <a:lnTo>
                    <a:pt x="62" y="91"/>
                  </a:lnTo>
                  <a:lnTo>
                    <a:pt x="62" y="93"/>
                  </a:lnTo>
                  <a:lnTo>
                    <a:pt x="64" y="95"/>
                  </a:lnTo>
                  <a:lnTo>
                    <a:pt x="64" y="96"/>
                  </a:lnTo>
                  <a:lnTo>
                    <a:pt x="64" y="100"/>
                  </a:lnTo>
                  <a:lnTo>
                    <a:pt x="64" y="102"/>
                  </a:lnTo>
                  <a:lnTo>
                    <a:pt x="64" y="105"/>
                  </a:lnTo>
                  <a:lnTo>
                    <a:pt x="64" y="107"/>
                  </a:lnTo>
                  <a:lnTo>
                    <a:pt x="66" y="109"/>
                  </a:lnTo>
                  <a:lnTo>
                    <a:pt x="66" y="111"/>
                  </a:lnTo>
                  <a:lnTo>
                    <a:pt x="66" y="115"/>
                  </a:lnTo>
                  <a:lnTo>
                    <a:pt x="66" y="116"/>
                  </a:lnTo>
                  <a:lnTo>
                    <a:pt x="67" y="118"/>
                  </a:lnTo>
                  <a:lnTo>
                    <a:pt x="67" y="120"/>
                  </a:lnTo>
                  <a:lnTo>
                    <a:pt x="67" y="120"/>
                  </a:lnTo>
                  <a:lnTo>
                    <a:pt x="67" y="120"/>
                  </a:lnTo>
                  <a:lnTo>
                    <a:pt x="64" y="125"/>
                  </a:lnTo>
                  <a:lnTo>
                    <a:pt x="75" y="127"/>
                  </a:lnTo>
                  <a:lnTo>
                    <a:pt x="78" y="120"/>
                  </a:lnTo>
                  <a:lnTo>
                    <a:pt x="78" y="120"/>
                  </a:lnTo>
                  <a:lnTo>
                    <a:pt x="78" y="122"/>
                  </a:lnTo>
                  <a:lnTo>
                    <a:pt x="78" y="120"/>
                  </a:lnTo>
                  <a:lnTo>
                    <a:pt x="77" y="120"/>
                  </a:lnTo>
                  <a:lnTo>
                    <a:pt x="77" y="120"/>
                  </a:lnTo>
                  <a:lnTo>
                    <a:pt x="77" y="120"/>
                  </a:lnTo>
                  <a:lnTo>
                    <a:pt x="75" y="118"/>
                  </a:lnTo>
                  <a:lnTo>
                    <a:pt x="75" y="116"/>
                  </a:lnTo>
                  <a:lnTo>
                    <a:pt x="75" y="115"/>
                  </a:lnTo>
                  <a:lnTo>
                    <a:pt x="75" y="113"/>
                  </a:lnTo>
                  <a:lnTo>
                    <a:pt x="75" y="113"/>
                  </a:lnTo>
                  <a:lnTo>
                    <a:pt x="75" y="111"/>
                  </a:lnTo>
                  <a:lnTo>
                    <a:pt x="75" y="109"/>
                  </a:lnTo>
                  <a:lnTo>
                    <a:pt x="75" y="107"/>
                  </a:lnTo>
                  <a:lnTo>
                    <a:pt x="75" y="107"/>
                  </a:lnTo>
                  <a:lnTo>
                    <a:pt x="75" y="107"/>
                  </a:lnTo>
                  <a:lnTo>
                    <a:pt x="78" y="100"/>
                  </a:lnTo>
                  <a:lnTo>
                    <a:pt x="84" y="104"/>
                  </a:lnTo>
                  <a:lnTo>
                    <a:pt x="86" y="104"/>
                  </a:lnTo>
                  <a:lnTo>
                    <a:pt x="86" y="104"/>
                  </a:lnTo>
                  <a:lnTo>
                    <a:pt x="87" y="104"/>
                  </a:lnTo>
                  <a:lnTo>
                    <a:pt x="91" y="104"/>
                  </a:lnTo>
                  <a:lnTo>
                    <a:pt x="93" y="104"/>
                  </a:lnTo>
                  <a:lnTo>
                    <a:pt x="95" y="102"/>
                  </a:lnTo>
                  <a:lnTo>
                    <a:pt x="97" y="102"/>
                  </a:lnTo>
                  <a:lnTo>
                    <a:pt x="98" y="102"/>
                  </a:lnTo>
                  <a:lnTo>
                    <a:pt x="100" y="100"/>
                  </a:lnTo>
                  <a:lnTo>
                    <a:pt x="102" y="98"/>
                  </a:lnTo>
                  <a:lnTo>
                    <a:pt x="102" y="98"/>
                  </a:lnTo>
                  <a:lnTo>
                    <a:pt x="104" y="96"/>
                  </a:lnTo>
                  <a:lnTo>
                    <a:pt x="106" y="96"/>
                  </a:lnTo>
                  <a:lnTo>
                    <a:pt x="106" y="95"/>
                  </a:lnTo>
                  <a:lnTo>
                    <a:pt x="106" y="95"/>
                  </a:lnTo>
                  <a:lnTo>
                    <a:pt x="107" y="95"/>
                  </a:lnTo>
                  <a:lnTo>
                    <a:pt x="106" y="95"/>
                  </a:lnTo>
                  <a:lnTo>
                    <a:pt x="106" y="95"/>
                  </a:lnTo>
                  <a:lnTo>
                    <a:pt x="106" y="95"/>
                  </a:lnTo>
                  <a:lnTo>
                    <a:pt x="106" y="95"/>
                  </a:lnTo>
                  <a:lnTo>
                    <a:pt x="106" y="96"/>
                  </a:lnTo>
                  <a:lnTo>
                    <a:pt x="106" y="96"/>
                  </a:lnTo>
                  <a:lnTo>
                    <a:pt x="107" y="98"/>
                  </a:lnTo>
                  <a:lnTo>
                    <a:pt x="107" y="100"/>
                  </a:lnTo>
                  <a:lnTo>
                    <a:pt x="109" y="102"/>
                  </a:lnTo>
                  <a:lnTo>
                    <a:pt x="109" y="104"/>
                  </a:lnTo>
                  <a:lnTo>
                    <a:pt x="109" y="105"/>
                  </a:lnTo>
                  <a:lnTo>
                    <a:pt x="109" y="107"/>
                  </a:lnTo>
                  <a:lnTo>
                    <a:pt x="111" y="109"/>
                  </a:lnTo>
                  <a:lnTo>
                    <a:pt x="111" y="111"/>
                  </a:lnTo>
                  <a:lnTo>
                    <a:pt x="111" y="113"/>
                  </a:lnTo>
                  <a:lnTo>
                    <a:pt x="111" y="113"/>
                  </a:lnTo>
                  <a:lnTo>
                    <a:pt x="111" y="118"/>
                  </a:lnTo>
                  <a:lnTo>
                    <a:pt x="107" y="122"/>
                  </a:lnTo>
                  <a:lnTo>
                    <a:pt x="107" y="122"/>
                  </a:lnTo>
                  <a:lnTo>
                    <a:pt x="107" y="122"/>
                  </a:lnTo>
                  <a:lnTo>
                    <a:pt x="107" y="124"/>
                  </a:lnTo>
                  <a:lnTo>
                    <a:pt x="109" y="124"/>
                  </a:lnTo>
                  <a:lnTo>
                    <a:pt x="109" y="125"/>
                  </a:lnTo>
                  <a:lnTo>
                    <a:pt x="111" y="125"/>
                  </a:lnTo>
                  <a:lnTo>
                    <a:pt x="113" y="125"/>
                  </a:lnTo>
                  <a:lnTo>
                    <a:pt x="115" y="125"/>
                  </a:lnTo>
                  <a:lnTo>
                    <a:pt x="116" y="124"/>
                  </a:lnTo>
                  <a:lnTo>
                    <a:pt x="116" y="122"/>
                  </a:lnTo>
                  <a:lnTo>
                    <a:pt x="118" y="122"/>
                  </a:lnTo>
                  <a:lnTo>
                    <a:pt x="120" y="122"/>
                  </a:lnTo>
                  <a:lnTo>
                    <a:pt x="120" y="120"/>
                  </a:lnTo>
                  <a:lnTo>
                    <a:pt x="122" y="120"/>
                  </a:lnTo>
                  <a:lnTo>
                    <a:pt x="122" y="120"/>
                  </a:lnTo>
                  <a:lnTo>
                    <a:pt x="122" y="120"/>
                  </a:lnTo>
                  <a:lnTo>
                    <a:pt x="122" y="120"/>
                  </a:lnTo>
                  <a:lnTo>
                    <a:pt x="122" y="120"/>
                  </a:lnTo>
                  <a:lnTo>
                    <a:pt x="122" y="122"/>
                  </a:lnTo>
                  <a:lnTo>
                    <a:pt x="122" y="122"/>
                  </a:lnTo>
                  <a:lnTo>
                    <a:pt x="120" y="122"/>
                  </a:lnTo>
                  <a:lnTo>
                    <a:pt x="120" y="120"/>
                  </a:lnTo>
                  <a:lnTo>
                    <a:pt x="120" y="120"/>
                  </a:lnTo>
                  <a:lnTo>
                    <a:pt x="120" y="116"/>
                  </a:lnTo>
                  <a:lnTo>
                    <a:pt x="118" y="115"/>
                  </a:lnTo>
                  <a:lnTo>
                    <a:pt x="118" y="113"/>
                  </a:lnTo>
                  <a:lnTo>
                    <a:pt x="118" y="111"/>
                  </a:lnTo>
                  <a:lnTo>
                    <a:pt x="118" y="109"/>
                  </a:lnTo>
                  <a:lnTo>
                    <a:pt x="116" y="109"/>
                  </a:lnTo>
                  <a:lnTo>
                    <a:pt x="116" y="107"/>
                  </a:lnTo>
                  <a:lnTo>
                    <a:pt x="118" y="105"/>
                  </a:lnTo>
                  <a:lnTo>
                    <a:pt x="118" y="105"/>
                  </a:lnTo>
                  <a:lnTo>
                    <a:pt x="120" y="104"/>
                  </a:lnTo>
                  <a:lnTo>
                    <a:pt x="120" y="102"/>
                  </a:lnTo>
                  <a:lnTo>
                    <a:pt x="120" y="100"/>
                  </a:lnTo>
                  <a:lnTo>
                    <a:pt x="120" y="98"/>
                  </a:lnTo>
                  <a:lnTo>
                    <a:pt x="122" y="98"/>
                  </a:lnTo>
                  <a:lnTo>
                    <a:pt x="122" y="96"/>
                  </a:lnTo>
                  <a:lnTo>
                    <a:pt x="122" y="95"/>
                  </a:lnTo>
                  <a:lnTo>
                    <a:pt x="122" y="93"/>
                  </a:lnTo>
                  <a:lnTo>
                    <a:pt x="122" y="89"/>
                  </a:lnTo>
                  <a:lnTo>
                    <a:pt x="124" y="87"/>
                  </a:lnTo>
                  <a:lnTo>
                    <a:pt x="124" y="86"/>
                  </a:lnTo>
                  <a:lnTo>
                    <a:pt x="124" y="82"/>
                  </a:lnTo>
                  <a:lnTo>
                    <a:pt x="126" y="78"/>
                  </a:lnTo>
                  <a:lnTo>
                    <a:pt x="126" y="76"/>
                  </a:lnTo>
                  <a:lnTo>
                    <a:pt x="126" y="73"/>
                  </a:lnTo>
                  <a:lnTo>
                    <a:pt x="127" y="69"/>
                  </a:lnTo>
                  <a:lnTo>
                    <a:pt x="127" y="66"/>
                  </a:lnTo>
                  <a:lnTo>
                    <a:pt x="127" y="64"/>
                  </a:lnTo>
                  <a:lnTo>
                    <a:pt x="127" y="60"/>
                  </a:lnTo>
                  <a:lnTo>
                    <a:pt x="127" y="58"/>
                  </a:lnTo>
                  <a:lnTo>
                    <a:pt x="127" y="56"/>
                  </a:lnTo>
                  <a:lnTo>
                    <a:pt x="127" y="55"/>
                  </a:lnTo>
                  <a:lnTo>
                    <a:pt x="127" y="53"/>
                  </a:lnTo>
                  <a:lnTo>
                    <a:pt x="127" y="51"/>
                  </a:lnTo>
                  <a:lnTo>
                    <a:pt x="126" y="47"/>
                  </a:lnTo>
                  <a:lnTo>
                    <a:pt x="126" y="46"/>
                  </a:lnTo>
                  <a:lnTo>
                    <a:pt x="126" y="44"/>
                  </a:lnTo>
                  <a:lnTo>
                    <a:pt x="126" y="42"/>
                  </a:lnTo>
                  <a:lnTo>
                    <a:pt x="124" y="42"/>
                  </a:lnTo>
                  <a:lnTo>
                    <a:pt x="124" y="40"/>
                  </a:lnTo>
                  <a:lnTo>
                    <a:pt x="122" y="40"/>
                  </a:lnTo>
                  <a:lnTo>
                    <a:pt x="120" y="40"/>
                  </a:lnTo>
                  <a:lnTo>
                    <a:pt x="120" y="42"/>
                  </a:lnTo>
                  <a:lnTo>
                    <a:pt x="118" y="42"/>
                  </a:lnTo>
                  <a:lnTo>
                    <a:pt x="116" y="42"/>
                  </a:lnTo>
                  <a:lnTo>
                    <a:pt x="115" y="42"/>
                  </a:lnTo>
                  <a:lnTo>
                    <a:pt x="113" y="42"/>
                  </a:lnTo>
                  <a:lnTo>
                    <a:pt x="111" y="42"/>
                  </a:lnTo>
                  <a:lnTo>
                    <a:pt x="111" y="42"/>
                  </a:lnTo>
                  <a:lnTo>
                    <a:pt x="111" y="42"/>
                  </a:lnTo>
                  <a:lnTo>
                    <a:pt x="113" y="29"/>
                  </a:lnTo>
                  <a:lnTo>
                    <a:pt x="113" y="29"/>
                  </a:lnTo>
                  <a:lnTo>
                    <a:pt x="113" y="27"/>
                  </a:lnTo>
                  <a:lnTo>
                    <a:pt x="115" y="26"/>
                  </a:lnTo>
                  <a:lnTo>
                    <a:pt x="115" y="24"/>
                  </a:lnTo>
                  <a:lnTo>
                    <a:pt x="115" y="20"/>
                  </a:lnTo>
                  <a:lnTo>
                    <a:pt x="115" y="18"/>
                  </a:lnTo>
                  <a:lnTo>
                    <a:pt x="115" y="17"/>
                  </a:lnTo>
                  <a:lnTo>
                    <a:pt x="115" y="15"/>
                  </a:lnTo>
                  <a:lnTo>
                    <a:pt x="115" y="15"/>
                  </a:lnTo>
                  <a:lnTo>
                    <a:pt x="115" y="11"/>
                  </a:lnTo>
                  <a:lnTo>
                    <a:pt x="115" y="9"/>
                  </a:lnTo>
                  <a:lnTo>
                    <a:pt x="115" y="7"/>
                  </a:lnTo>
                  <a:lnTo>
                    <a:pt x="115" y="6"/>
                  </a:lnTo>
                  <a:lnTo>
                    <a:pt x="115" y="4"/>
                  </a:lnTo>
                  <a:lnTo>
                    <a:pt x="115" y="2"/>
                  </a:lnTo>
                  <a:lnTo>
                    <a:pt x="115" y="2"/>
                  </a:lnTo>
                  <a:lnTo>
                    <a:pt x="111"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02" name="Freeform 290">
              <a:extLst>
                <a:ext uri="{FF2B5EF4-FFF2-40B4-BE49-F238E27FC236}">
                  <a16:creationId xmlns:a16="http://schemas.microsoft.com/office/drawing/2014/main" id="{6953C879-6108-48DB-842D-D6F326383895}"/>
                </a:ext>
              </a:extLst>
            </p:cNvPr>
            <p:cNvSpPr>
              <a:spLocks/>
            </p:cNvSpPr>
            <p:nvPr/>
          </p:nvSpPr>
          <p:spPr bwMode="auto">
            <a:xfrm>
              <a:off x="4886" y="2248"/>
              <a:ext cx="63" cy="63"/>
            </a:xfrm>
            <a:custGeom>
              <a:avLst/>
              <a:gdLst>
                <a:gd name="T0" fmla="*/ 113 w 127"/>
                <a:gd name="T1" fmla="*/ 9 h 127"/>
                <a:gd name="T2" fmla="*/ 113 w 127"/>
                <a:gd name="T3" fmla="*/ 20 h 127"/>
                <a:gd name="T4" fmla="*/ 109 w 127"/>
                <a:gd name="T5" fmla="*/ 33 h 127"/>
                <a:gd name="T6" fmla="*/ 98 w 127"/>
                <a:gd name="T7" fmla="*/ 38 h 127"/>
                <a:gd name="T8" fmla="*/ 89 w 127"/>
                <a:gd name="T9" fmla="*/ 46 h 127"/>
                <a:gd name="T10" fmla="*/ 78 w 127"/>
                <a:gd name="T11" fmla="*/ 47 h 127"/>
                <a:gd name="T12" fmla="*/ 69 w 127"/>
                <a:gd name="T13" fmla="*/ 42 h 127"/>
                <a:gd name="T14" fmla="*/ 62 w 127"/>
                <a:gd name="T15" fmla="*/ 44 h 127"/>
                <a:gd name="T16" fmla="*/ 57 w 127"/>
                <a:gd name="T17" fmla="*/ 42 h 127"/>
                <a:gd name="T18" fmla="*/ 51 w 127"/>
                <a:gd name="T19" fmla="*/ 33 h 127"/>
                <a:gd name="T20" fmla="*/ 55 w 127"/>
                <a:gd name="T21" fmla="*/ 22 h 127"/>
                <a:gd name="T22" fmla="*/ 58 w 127"/>
                <a:gd name="T23" fmla="*/ 13 h 127"/>
                <a:gd name="T24" fmla="*/ 49 w 127"/>
                <a:gd name="T25" fmla="*/ 15 h 127"/>
                <a:gd name="T26" fmla="*/ 29 w 127"/>
                <a:gd name="T27" fmla="*/ 18 h 127"/>
                <a:gd name="T28" fmla="*/ 20 w 127"/>
                <a:gd name="T29" fmla="*/ 18 h 127"/>
                <a:gd name="T30" fmla="*/ 8 w 127"/>
                <a:gd name="T31" fmla="*/ 15 h 127"/>
                <a:gd name="T32" fmla="*/ 2 w 127"/>
                <a:gd name="T33" fmla="*/ 20 h 127"/>
                <a:gd name="T34" fmla="*/ 0 w 127"/>
                <a:gd name="T35" fmla="*/ 27 h 127"/>
                <a:gd name="T36" fmla="*/ 6 w 127"/>
                <a:gd name="T37" fmla="*/ 35 h 127"/>
                <a:gd name="T38" fmla="*/ 15 w 127"/>
                <a:gd name="T39" fmla="*/ 42 h 127"/>
                <a:gd name="T40" fmla="*/ 24 w 127"/>
                <a:gd name="T41" fmla="*/ 47 h 127"/>
                <a:gd name="T42" fmla="*/ 29 w 127"/>
                <a:gd name="T43" fmla="*/ 56 h 127"/>
                <a:gd name="T44" fmla="*/ 31 w 127"/>
                <a:gd name="T45" fmla="*/ 66 h 127"/>
                <a:gd name="T46" fmla="*/ 40 w 127"/>
                <a:gd name="T47" fmla="*/ 75 h 127"/>
                <a:gd name="T48" fmla="*/ 46 w 127"/>
                <a:gd name="T49" fmla="*/ 80 h 127"/>
                <a:gd name="T50" fmla="*/ 53 w 127"/>
                <a:gd name="T51" fmla="*/ 86 h 127"/>
                <a:gd name="T52" fmla="*/ 60 w 127"/>
                <a:gd name="T53" fmla="*/ 89 h 127"/>
                <a:gd name="T54" fmla="*/ 64 w 127"/>
                <a:gd name="T55" fmla="*/ 100 h 127"/>
                <a:gd name="T56" fmla="*/ 66 w 127"/>
                <a:gd name="T57" fmla="*/ 111 h 127"/>
                <a:gd name="T58" fmla="*/ 64 w 127"/>
                <a:gd name="T59" fmla="*/ 125 h 127"/>
                <a:gd name="T60" fmla="*/ 77 w 127"/>
                <a:gd name="T61" fmla="*/ 120 h 127"/>
                <a:gd name="T62" fmla="*/ 75 w 127"/>
                <a:gd name="T63" fmla="*/ 111 h 127"/>
                <a:gd name="T64" fmla="*/ 86 w 127"/>
                <a:gd name="T65" fmla="*/ 104 h 127"/>
                <a:gd name="T66" fmla="*/ 97 w 127"/>
                <a:gd name="T67" fmla="*/ 102 h 127"/>
                <a:gd name="T68" fmla="*/ 106 w 127"/>
                <a:gd name="T69" fmla="*/ 96 h 127"/>
                <a:gd name="T70" fmla="*/ 107 w 127"/>
                <a:gd name="T71" fmla="*/ 98 h 127"/>
                <a:gd name="T72" fmla="*/ 109 w 127"/>
                <a:gd name="T73" fmla="*/ 107 h 127"/>
                <a:gd name="T74" fmla="*/ 107 w 127"/>
                <a:gd name="T75" fmla="*/ 122 h 127"/>
                <a:gd name="T76" fmla="*/ 113 w 127"/>
                <a:gd name="T77" fmla="*/ 125 h 127"/>
                <a:gd name="T78" fmla="*/ 120 w 127"/>
                <a:gd name="T79" fmla="*/ 122 h 127"/>
                <a:gd name="T80" fmla="*/ 120 w 127"/>
                <a:gd name="T81" fmla="*/ 120 h 127"/>
                <a:gd name="T82" fmla="*/ 118 w 127"/>
                <a:gd name="T83" fmla="*/ 109 h 127"/>
                <a:gd name="T84" fmla="*/ 120 w 127"/>
                <a:gd name="T85" fmla="*/ 102 h 127"/>
                <a:gd name="T86" fmla="*/ 122 w 127"/>
                <a:gd name="T87" fmla="*/ 95 h 127"/>
                <a:gd name="T88" fmla="*/ 124 w 127"/>
                <a:gd name="T89" fmla="*/ 82 h 127"/>
                <a:gd name="T90" fmla="*/ 127 w 127"/>
                <a:gd name="T91" fmla="*/ 66 h 127"/>
                <a:gd name="T92" fmla="*/ 127 w 127"/>
                <a:gd name="T93" fmla="*/ 55 h 127"/>
                <a:gd name="T94" fmla="*/ 126 w 127"/>
                <a:gd name="T95" fmla="*/ 44 h 127"/>
                <a:gd name="T96" fmla="*/ 120 w 127"/>
                <a:gd name="T97" fmla="*/ 40 h 127"/>
                <a:gd name="T98" fmla="*/ 113 w 127"/>
                <a:gd name="T99" fmla="*/ 42 h 127"/>
                <a:gd name="T100" fmla="*/ 115 w 127"/>
                <a:gd name="T101" fmla="*/ 24 h 127"/>
                <a:gd name="T102" fmla="*/ 115 w 127"/>
                <a:gd name="T103" fmla="*/ 11 h 127"/>
                <a:gd name="T104" fmla="*/ 115 w 127"/>
                <a:gd name="T105" fmla="*/ 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7" h="127">
                  <a:moveTo>
                    <a:pt x="111" y="0"/>
                  </a:moveTo>
                  <a:lnTo>
                    <a:pt x="111" y="2"/>
                  </a:lnTo>
                  <a:lnTo>
                    <a:pt x="113" y="4"/>
                  </a:lnTo>
                  <a:lnTo>
                    <a:pt x="113" y="6"/>
                  </a:lnTo>
                  <a:lnTo>
                    <a:pt x="113" y="9"/>
                  </a:lnTo>
                  <a:lnTo>
                    <a:pt x="113" y="11"/>
                  </a:lnTo>
                  <a:lnTo>
                    <a:pt x="113" y="13"/>
                  </a:lnTo>
                  <a:lnTo>
                    <a:pt x="113" y="15"/>
                  </a:lnTo>
                  <a:lnTo>
                    <a:pt x="113" y="17"/>
                  </a:lnTo>
                  <a:lnTo>
                    <a:pt x="113" y="20"/>
                  </a:lnTo>
                  <a:lnTo>
                    <a:pt x="111" y="24"/>
                  </a:lnTo>
                  <a:lnTo>
                    <a:pt x="111" y="26"/>
                  </a:lnTo>
                  <a:lnTo>
                    <a:pt x="111" y="29"/>
                  </a:lnTo>
                  <a:lnTo>
                    <a:pt x="111" y="31"/>
                  </a:lnTo>
                  <a:lnTo>
                    <a:pt x="109" y="33"/>
                  </a:lnTo>
                  <a:lnTo>
                    <a:pt x="106" y="40"/>
                  </a:lnTo>
                  <a:lnTo>
                    <a:pt x="104" y="40"/>
                  </a:lnTo>
                  <a:lnTo>
                    <a:pt x="102" y="38"/>
                  </a:lnTo>
                  <a:lnTo>
                    <a:pt x="100" y="38"/>
                  </a:lnTo>
                  <a:lnTo>
                    <a:pt x="98" y="38"/>
                  </a:lnTo>
                  <a:lnTo>
                    <a:pt x="97" y="38"/>
                  </a:lnTo>
                  <a:lnTo>
                    <a:pt x="95" y="40"/>
                  </a:lnTo>
                  <a:lnTo>
                    <a:pt x="93" y="42"/>
                  </a:lnTo>
                  <a:lnTo>
                    <a:pt x="91" y="44"/>
                  </a:lnTo>
                  <a:lnTo>
                    <a:pt x="89" y="46"/>
                  </a:lnTo>
                  <a:lnTo>
                    <a:pt x="87" y="46"/>
                  </a:lnTo>
                  <a:lnTo>
                    <a:pt x="84" y="46"/>
                  </a:lnTo>
                  <a:lnTo>
                    <a:pt x="82" y="47"/>
                  </a:lnTo>
                  <a:lnTo>
                    <a:pt x="80" y="47"/>
                  </a:lnTo>
                  <a:lnTo>
                    <a:pt x="78" y="47"/>
                  </a:lnTo>
                  <a:lnTo>
                    <a:pt x="73" y="47"/>
                  </a:lnTo>
                  <a:lnTo>
                    <a:pt x="73" y="46"/>
                  </a:lnTo>
                  <a:lnTo>
                    <a:pt x="71" y="44"/>
                  </a:lnTo>
                  <a:lnTo>
                    <a:pt x="71" y="42"/>
                  </a:lnTo>
                  <a:lnTo>
                    <a:pt x="69" y="42"/>
                  </a:lnTo>
                  <a:lnTo>
                    <a:pt x="67" y="42"/>
                  </a:lnTo>
                  <a:lnTo>
                    <a:pt x="66" y="42"/>
                  </a:lnTo>
                  <a:lnTo>
                    <a:pt x="64" y="42"/>
                  </a:lnTo>
                  <a:lnTo>
                    <a:pt x="64" y="44"/>
                  </a:lnTo>
                  <a:lnTo>
                    <a:pt x="62" y="44"/>
                  </a:lnTo>
                  <a:lnTo>
                    <a:pt x="60" y="46"/>
                  </a:lnTo>
                  <a:lnTo>
                    <a:pt x="60" y="44"/>
                  </a:lnTo>
                  <a:lnTo>
                    <a:pt x="58" y="44"/>
                  </a:lnTo>
                  <a:lnTo>
                    <a:pt x="57" y="44"/>
                  </a:lnTo>
                  <a:lnTo>
                    <a:pt x="57" y="42"/>
                  </a:lnTo>
                  <a:lnTo>
                    <a:pt x="55" y="42"/>
                  </a:lnTo>
                  <a:lnTo>
                    <a:pt x="53" y="40"/>
                  </a:lnTo>
                  <a:lnTo>
                    <a:pt x="53" y="38"/>
                  </a:lnTo>
                  <a:lnTo>
                    <a:pt x="51" y="37"/>
                  </a:lnTo>
                  <a:lnTo>
                    <a:pt x="51" y="33"/>
                  </a:lnTo>
                  <a:lnTo>
                    <a:pt x="49" y="31"/>
                  </a:lnTo>
                  <a:lnTo>
                    <a:pt x="49" y="29"/>
                  </a:lnTo>
                  <a:lnTo>
                    <a:pt x="49" y="27"/>
                  </a:lnTo>
                  <a:lnTo>
                    <a:pt x="55" y="24"/>
                  </a:lnTo>
                  <a:lnTo>
                    <a:pt x="55" y="22"/>
                  </a:lnTo>
                  <a:lnTo>
                    <a:pt x="57" y="20"/>
                  </a:lnTo>
                  <a:lnTo>
                    <a:pt x="57" y="18"/>
                  </a:lnTo>
                  <a:lnTo>
                    <a:pt x="58" y="17"/>
                  </a:lnTo>
                  <a:lnTo>
                    <a:pt x="58" y="15"/>
                  </a:lnTo>
                  <a:lnTo>
                    <a:pt x="58" y="13"/>
                  </a:lnTo>
                  <a:lnTo>
                    <a:pt x="58" y="11"/>
                  </a:lnTo>
                  <a:lnTo>
                    <a:pt x="57" y="9"/>
                  </a:lnTo>
                  <a:lnTo>
                    <a:pt x="57" y="7"/>
                  </a:lnTo>
                  <a:lnTo>
                    <a:pt x="57" y="6"/>
                  </a:lnTo>
                  <a:lnTo>
                    <a:pt x="49" y="15"/>
                  </a:lnTo>
                  <a:lnTo>
                    <a:pt x="42" y="18"/>
                  </a:lnTo>
                  <a:lnTo>
                    <a:pt x="35" y="18"/>
                  </a:lnTo>
                  <a:lnTo>
                    <a:pt x="33" y="18"/>
                  </a:lnTo>
                  <a:lnTo>
                    <a:pt x="31" y="18"/>
                  </a:lnTo>
                  <a:lnTo>
                    <a:pt x="29" y="18"/>
                  </a:lnTo>
                  <a:lnTo>
                    <a:pt x="28" y="18"/>
                  </a:lnTo>
                  <a:lnTo>
                    <a:pt x="26" y="18"/>
                  </a:lnTo>
                  <a:lnTo>
                    <a:pt x="24" y="18"/>
                  </a:lnTo>
                  <a:lnTo>
                    <a:pt x="22" y="18"/>
                  </a:lnTo>
                  <a:lnTo>
                    <a:pt x="20" y="18"/>
                  </a:lnTo>
                  <a:lnTo>
                    <a:pt x="18" y="18"/>
                  </a:lnTo>
                  <a:lnTo>
                    <a:pt x="17" y="18"/>
                  </a:lnTo>
                  <a:lnTo>
                    <a:pt x="15" y="20"/>
                  </a:lnTo>
                  <a:lnTo>
                    <a:pt x="8" y="17"/>
                  </a:lnTo>
                  <a:lnTo>
                    <a:pt x="8" y="15"/>
                  </a:lnTo>
                  <a:lnTo>
                    <a:pt x="6" y="15"/>
                  </a:lnTo>
                  <a:lnTo>
                    <a:pt x="4" y="15"/>
                  </a:lnTo>
                  <a:lnTo>
                    <a:pt x="2" y="17"/>
                  </a:lnTo>
                  <a:lnTo>
                    <a:pt x="2" y="18"/>
                  </a:lnTo>
                  <a:lnTo>
                    <a:pt x="2" y="20"/>
                  </a:lnTo>
                  <a:lnTo>
                    <a:pt x="0" y="20"/>
                  </a:lnTo>
                  <a:lnTo>
                    <a:pt x="0" y="22"/>
                  </a:lnTo>
                  <a:lnTo>
                    <a:pt x="0" y="24"/>
                  </a:lnTo>
                  <a:lnTo>
                    <a:pt x="0" y="26"/>
                  </a:lnTo>
                  <a:lnTo>
                    <a:pt x="0" y="27"/>
                  </a:lnTo>
                  <a:lnTo>
                    <a:pt x="2" y="27"/>
                  </a:lnTo>
                  <a:lnTo>
                    <a:pt x="4" y="29"/>
                  </a:lnTo>
                  <a:lnTo>
                    <a:pt x="4" y="31"/>
                  </a:lnTo>
                  <a:lnTo>
                    <a:pt x="6" y="33"/>
                  </a:lnTo>
                  <a:lnTo>
                    <a:pt x="6" y="35"/>
                  </a:lnTo>
                  <a:lnTo>
                    <a:pt x="8" y="37"/>
                  </a:lnTo>
                  <a:lnTo>
                    <a:pt x="8" y="38"/>
                  </a:lnTo>
                  <a:lnTo>
                    <a:pt x="9" y="38"/>
                  </a:lnTo>
                  <a:lnTo>
                    <a:pt x="11" y="40"/>
                  </a:lnTo>
                  <a:lnTo>
                    <a:pt x="15" y="42"/>
                  </a:lnTo>
                  <a:lnTo>
                    <a:pt x="17" y="44"/>
                  </a:lnTo>
                  <a:lnTo>
                    <a:pt x="18" y="44"/>
                  </a:lnTo>
                  <a:lnTo>
                    <a:pt x="20" y="46"/>
                  </a:lnTo>
                  <a:lnTo>
                    <a:pt x="22" y="47"/>
                  </a:lnTo>
                  <a:lnTo>
                    <a:pt x="24" y="47"/>
                  </a:lnTo>
                  <a:lnTo>
                    <a:pt x="26" y="47"/>
                  </a:lnTo>
                  <a:lnTo>
                    <a:pt x="26" y="49"/>
                  </a:lnTo>
                  <a:lnTo>
                    <a:pt x="28" y="51"/>
                  </a:lnTo>
                  <a:lnTo>
                    <a:pt x="28" y="53"/>
                  </a:lnTo>
                  <a:lnTo>
                    <a:pt x="29" y="56"/>
                  </a:lnTo>
                  <a:lnTo>
                    <a:pt x="29" y="58"/>
                  </a:lnTo>
                  <a:lnTo>
                    <a:pt x="29" y="60"/>
                  </a:lnTo>
                  <a:lnTo>
                    <a:pt x="31" y="62"/>
                  </a:lnTo>
                  <a:lnTo>
                    <a:pt x="31" y="64"/>
                  </a:lnTo>
                  <a:lnTo>
                    <a:pt x="31" y="66"/>
                  </a:lnTo>
                  <a:lnTo>
                    <a:pt x="33" y="67"/>
                  </a:lnTo>
                  <a:lnTo>
                    <a:pt x="35" y="69"/>
                  </a:lnTo>
                  <a:lnTo>
                    <a:pt x="37" y="71"/>
                  </a:lnTo>
                  <a:lnTo>
                    <a:pt x="38" y="73"/>
                  </a:lnTo>
                  <a:lnTo>
                    <a:pt x="40" y="75"/>
                  </a:lnTo>
                  <a:lnTo>
                    <a:pt x="40" y="76"/>
                  </a:lnTo>
                  <a:lnTo>
                    <a:pt x="42" y="78"/>
                  </a:lnTo>
                  <a:lnTo>
                    <a:pt x="44" y="78"/>
                  </a:lnTo>
                  <a:lnTo>
                    <a:pt x="44" y="80"/>
                  </a:lnTo>
                  <a:lnTo>
                    <a:pt x="46" y="80"/>
                  </a:lnTo>
                  <a:lnTo>
                    <a:pt x="48" y="80"/>
                  </a:lnTo>
                  <a:lnTo>
                    <a:pt x="48" y="82"/>
                  </a:lnTo>
                  <a:lnTo>
                    <a:pt x="49" y="84"/>
                  </a:lnTo>
                  <a:lnTo>
                    <a:pt x="51" y="86"/>
                  </a:lnTo>
                  <a:lnTo>
                    <a:pt x="53" y="86"/>
                  </a:lnTo>
                  <a:lnTo>
                    <a:pt x="55" y="86"/>
                  </a:lnTo>
                  <a:lnTo>
                    <a:pt x="57" y="87"/>
                  </a:lnTo>
                  <a:lnTo>
                    <a:pt x="58" y="87"/>
                  </a:lnTo>
                  <a:lnTo>
                    <a:pt x="60" y="87"/>
                  </a:lnTo>
                  <a:lnTo>
                    <a:pt x="60" y="89"/>
                  </a:lnTo>
                  <a:lnTo>
                    <a:pt x="62" y="91"/>
                  </a:lnTo>
                  <a:lnTo>
                    <a:pt x="62" y="93"/>
                  </a:lnTo>
                  <a:lnTo>
                    <a:pt x="64" y="95"/>
                  </a:lnTo>
                  <a:lnTo>
                    <a:pt x="64" y="96"/>
                  </a:lnTo>
                  <a:lnTo>
                    <a:pt x="64" y="100"/>
                  </a:lnTo>
                  <a:lnTo>
                    <a:pt x="64" y="102"/>
                  </a:lnTo>
                  <a:lnTo>
                    <a:pt x="64" y="105"/>
                  </a:lnTo>
                  <a:lnTo>
                    <a:pt x="64" y="107"/>
                  </a:lnTo>
                  <a:lnTo>
                    <a:pt x="66" y="109"/>
                  </a:lnTo>
                  <a:lnTo>
                    <a:pt x="66" y="111"/>
                  </a:lnTo>
                  <a:lnTo>
                    <a:pt x="66" y="115"/>
                  </a:lnTo>
                  <a:lnTo>
                    <a:pt x="66" y="116"/>
                  </a:lnTo>
                  <a:lnTo>
                    <a:pt x="67" y="118"/>
                  </a:lnTo>
                  <a:lnTo>
                    <a:pt x="67" y="120"/>
                  </a:lnTo>
                  <a:lnTo>
                    <a:pt x="64" y="125"/>
                  </a:lnTo>
                  <a:lnTo>
                    <a:pt x="75" y="127"/>
                  </a:lnTo>
                  <a:lnTo>
                    <a:pt x="78" y="120"/>
                  </a:lnTo>
                  <a:lnTo>
                    <a:pt x="78" y="122"/>
                  </a:lnTo>
                  <a:lnTo>
                    <a:pt x="78" y="120"/>
                  </a:lnTo>
                  <a:lnTo>
                    <a:pt x="77" y="120"/>
                  </a:lnTo>
                  <a:lnTo>
                    <a:pt x="75" y="118"/>
                  </a:lnTo>
                  <a:lnTo>
                    <a:pt x="75" y="116"/>
                  </a:lnTo>
                  <a:lnTo>
                    <a:pt x="75" y="115"/>
                  </a:lnTo>
                  <a:lnTo>
                    <a:pt x="75" y="113"/>
                  </a:lnTo>
                  <a:lnTo>
                    <a:pt x="75" y="111"/>
                  </a:lnTo>
                  <a:lnTo>
                    <a:pt x="75" y="109"/>
                  </a:lnTo>
                  <a:lnTo>
                    <a:pt x="75" y="107"/>
                  </a:lnTo>
                  <a:lnTo>
                    <a:pt x="78" y="100"/>
                  </a:lnTo>
                  <a:lnTo>
                    <a:pt x="84" y="104"/>
                  </a:lnTo>
                  <a:lnTo>
                    <a:pt x="86" y="104"/>
                  </a:lnTo>
                  <a:lnTo>
                    <a:pt x="87" y="104"/>
                  </a:lnTo>
                  <a:lnTo>
                    <a:pt x="91" y="104"/>
                  </a:lnTo>
                  <a:lnTo>
                    <a:pt x="93" y="104"/>
                  </a:lnTo>
                  <a:lnTo>
                    <a:pt x="95" y="102"/>
                  </a:lnTo>
                  <a:lnTo>
                    <a:pt x="97" y="102"/>
                  </a:lnTo>
                  <a:lnTo>
                    <a:pt x="98" y="102"/>
                  </a:lnTo>
                  <a:lnTo>
                    <a:pt x="100" y="100"/>
                  </a:lnTo>
                  <a:lnTo>
                    <a:pt x="102" y="98"/>
                  </a:lnTo>
                  <a:lnTo>
                    <a:pt x="104" y="96"/>
                  </a:lnTo>
                  <a:lnTo>
                    <a:pt x="106" y="96"/>
                  </a:lnTo>
                  <a:lnTo>
                    <a:pt x="106" y="95"/>
                  </a:lnTo>
                  <a:lnTo>
                    <a:pt x="107" y="95"/>
                  </a:lnTo>
                  <a:lnTo>
                    <a:pt x="106" y="95"/>
                  </a:lnTo>
                  <a:lnTo>
                    <a:pt x="106" y="96"/>
                  </a:lnTo>
                  <a:lnTo>
                    <a:pt x="107" y="98"/>
                  </a:lnTo>
                  <a:lnTo>
                    <a:pt x="107" y="100"/>
                  </a:lnTo>
                  <a:lnTo>
                    <a:pt x="109" y="102"/>
                  </a:lnTo>
                  <a:lnTo>
                    <a:pt x="109" y="104"/>
                  </a:lnTo>
                  <a:lnTo>
                    <a:pt x="109" y="105"/>
                  </a:lnTo>
                  <a:lnTo>
                    <a:pt x="109" y="107"/>
                  </a:lnTo>
                  <a:lnTo>
                    <a:pt x="111" y="109"/>
                  </a:lnTo>
                  <a:lnTo>
                    <a:pt x="111" y="111"/>
                  </a:lnTo>
                  <a:lnTo>
                    <a:pt x="111" y="113"/>
                  </a:lnTo>
                  <a:lnTo>
                    <a:pt x="111" y="118"/>
                  </a:lnTo>
                  <a:lnTo>
                    <a:pt x="107" y="122"/>
                  </a:lnTo>
                  <a:lnTo>
                    <a:pt x="107" y="124"/>
                  </a:lnTo>
                  <a:lnTo>
                    <a:pt x="109" y="124"/>
                  </a:lnTo>
                  <a:lnTo>
                    <a:pt x="109" y="125"/>
                  </a:lnTo>
                  <a:lnTo>
                    <a:pt x="111" y="125"/>
                  </a:lnTo>
                  <a:lnTo>
                    <a:pt x="113" y="125"/>
                  </a:lnTo>
                  <a:lnTo>
                    <a:pt x="115" y="125"/>
                  </a:lnTo>
                  <a:lnTo>
                    <a:pt x="116" y="124"/>
                  </a:lnTo>
                  <a:lnTo>
                    <a:pt x="116" y="122"/>
                  </a:lnTo>
                  <a:lnTo>
                    <a:pt x="118" y="122"/>
                  </a:lnTo>
                  <a:lnTo>
                    <a:pt x="120" y="122"/>
                  </a:lnTo>
                  <a:lnTo>
                    <a:pt x="120" y="120"/>
                  </a:lnTo>
                  <a:lnTo>
                    <a:pt x="122" y="120"/>
                  </a:lnTo>
                  <a:lnTo>
                    <a:pt x="122" y="122"/>
                  </a:lnTo>
                  <a:lnTo>
                    <a:pt x="120" y="122"/>
                  </a:lnTo>
                  <a:lnTo>
                    <a:pt x="120" y="120"/>
                  </a:lnTo>
                  <a:lnTo>
                    <a:pt x="120" y="116"/>
                  </a:lnTo>
                  <a:lnTo>
                    <a:pt x="118" y="115"/>
                  </a:lnTo>
                  <a:lnTo>
                    <a:pt x="118" y="113"/>
                  </a:lnTo>
                  <a:lnTo>
                    <a:pt x="118" y="111"/>
                  </a:lnTo>
                  <a:lnTo>
                    <a:pt x="118" y="109"/>
                  </a:lnTo>
                  <a:lnTo>
                    <a:pt x="116" y="109"/>
                  </a:lnTo>
                  <a:lnTo>
                    <a:pt x="116" y="107"/>
                  </a:lnTo>
                  <a:lnTo>
                    <a:pt x="118" y="105"/>
                  </a:lnTo>
                  <a:lnTo>
                    <a:pt x="120" y="104"/>
                  </a:lnTo>
                  <a:lnTo>
                    <a:pt x="120" y="102"/>
                  </a:lnTo>
                  <a:lnTo>
                    <a:pt x="120" y="100"/>
                  </a:lnTo>
                  <a:lnTo>
                    <a:pt x="120" y="98"/>
                  </a:lnTo>
                  <a:lnTo>
                    <a:pt x="122" y="98"/>
                  </a:lnTo>
                  <a:lnTo>
                    <a:pt x="122" y="96"/>
                  </a:lnTo>
                  <a:lnTo>
                    <a:pt x="122" y="95"/>
                  </a:lnTo>
                  <a:lnTo>
                    <a:pt x="122" y="93"/>
                  </a:lnTo>
                  <a:lnTo>
                    <a:pt x="122" y="89"/>
                  </a:lnTo>
                  <a:lnTo>
                    <a:pt x="124" y="87"/>
                  </a:lnTo>
                  <a:lnTo>
                    <a:pt x="124" y="86"/>
                  </a:lnTo>
                  <a:lnTo>
                    <a:pt x="124" y="82"/>
                  </a:lnTo>
                  <a:lnTo>
                    <a:pt x="126" y="78"/>
                  </a:lnTo>
                  <a:lnTo>
                    <a:pt x="126" y="76"/>
                  </a:lnTo>
                  <a:lnTo>
                    <a:pt x="126" y="73"/>
                  </a:lnTo>
                  <a:lnTo>
                    <a:pt x="127" y="69"/>
                  </a:lnTo>
                  <a:lnTo>
                    <a:pt x="127" y="66"/>
                  </a:lnTo>
                  <a:lnTo>
                    <a:pt x="127" y="64"/>
                  </a:lnTo>
                  <a:lnTo>
                    <a:pt x="127" y="60"/>
                  </a:lnTo>
                  <a:lnTo>
                    <a:pt x="127" y="58"/>
                  </a:lnTo>
                  <a:lnTo>
                    <a:pt x="127" y="56"/>
                  </a:lnTo>
                  <a:lnTo>
                    <a:pt x="127" y="55"/>
                  </a:lnTo>
                  <a:lnTo>
                    <a:pt x="127" y="53"/>
                  </a:lnTo>
                  <a:lnTo>
                    <a:pt x="127" y="51"/>
                  </a:lnTo>
                  <a:lnTo>
                    <a:pt x="126" y="47"/>
                  </a:lnTo>
                  <a:lnTo>
                    <a:pt x="126" y="46"/>
                  </a:lnTo>
                  <a:lnTo>
                    <a:pt x="126" y="44"/>
                  </a:lnTo>
                  <a:lnTo>
                    <a:pt x="126" y="42"/>
                  </a:lnTo>
                  <a:lnTo>
                    <a:pt x="124" y="42"/>
                  </a:lnTo>
                  <a:lnTo>
                    <a:pt x="124" y="40"/>
                  </a:lnTo>
                  <a:lnTo>
                    <a:pt x="122" y="40"/>
                  </a:lnTo>
                  <a:lnTo>
                    <a:pt x="120" y="40"/>
                  </a:lnTo>
                  <a:lnTo>
                    <a:pt x="120" y="42"/>
                  </a:lnTo>
                  <a:lnTo>
                    <a:pt x="118" y="42"/>
                  </a:lnTo>
                  <a:lnTo>
                    <a:pt x="116" y="42"/>
                  </a:lnTo>
                  <a:lnTo>
                    <a:pt x="115" y="42"/>
                  </a:lnTo>
                  <a:lnTo>
                    <a:pt x="113" y="42"/>
                  </a:lnTo>
                  <a:lnTo>
                    <a:pt x="111" y="42"/>
                  </a:lnTo>
                  <a:lnTo>
                    <a:pt x="113" y="29"/>
                  </a:lnTo>
                  <a:lnTo>
                    <a:pt x="113" y="27"/>
                  </a:lnTo>
                  <a:lnTo>
                    <a:pt x="115" y="26"/>
                  </a:lnTo>
                  <a:lnTo>
                    <a:pt x="115" y="24"/>
                  </a:lnTo>
                  <a:lnTo>
                    <a:pt x="115" y="20"/>
                  </a:lnTo>
                  <a:lnTo>
                    <a:pt x="115" y="18"/>
                  </a:lnTo>
                  <a:lnTo>
                    <a:pt x="115" y="17"/>
                  </a:lnTo>
                  <a:lnTo>
                    <a:pt x="115" y="15"/>
                  </a:lnTo>
                  <a:lnTo>
                    <a:pt x="115" y="11"/>
                  </a:lnTo>
                  <a:lnTo>
                    <a:pt x="115" y="9"/>
                  </a:lnTo>
                  <a:lnTo>
                    <a:pt x="115" y="7"/>
                  </a:lnTo>
                  <a:lnTo>
                    <a:pt x="115" y="6"/>
                  </a:lnTo>
                  <a:lnTo>
                    <a:pt x="115" y="4"/>
                  </a:lnTo>
                  <a:lnTo>
                    <a:pt x="115" y="2"/>
                  </a:lnTo>
                  <a:lnTo>
                    <a:pt x="11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03" name="Freeform 291">
              <a:extLst>
                <a:ext uri="{FF2B5EF4-FFF2-40B4-BE49-F238E27FC236}">
                  <a16:creationId xmlns:a16="http://schemas.microsoft.com/office/drawing/2014/main" id="{4B6FF5C3-075C-4A5A-9727-A6E75172D7AF}"/>
                </a:ext>
              </a:extLst>
            </p:cNvPr>
            <p:cNvSpPr>
              <a:spLocks/>
            </p:cNvSpPr>
            <p:nvPr/>
          </p:nvSpPr>
          <p:spPr bwMode="auto">
            <a:xfrm>
              <a:off x="4897" y="2251"/>
              <a:ext cx="4" cy="6"/>
            </a:xfrm>
            <a:custGeom>
              <a:avLst/>
              <a:gdLst>
                <a:gd name="T0" fmla="*/ 9 w 9"/>
                <a:gd name="T1" fmla="*/ 11 h 11"/>
                <a:gd name="T2" fmla="*/ 9 w 9"/>
                <a:gd name="T3" fmla="*/ 11 h 11"/>
                <a:gd name="T4" fmla="*/ 9 w 9"/>
                <a:gd name="T5" fmla="*/ 11 h 11"/>
                <a:gd name="T6" fmla="*/ 9 w 9"/>
                <a:gd name="T7" fmla="*/ 10 h 11"/>
                <a:gd name="T8" fmla="*/ 7 w 9"/>
                <a:gd name="T9" fmla="*/ 10 h 11"/>
                <a:gd name="T10" fmla="*/ 6 w 9"/>
                <a:gd name="T11" fmla="*/ 8 h 11"/>
                <a:gd name="T12" fmla="*/ 6 w 9"/>
                <a:gd name="T13" fmla="*/ 8 h 11"/>
                <a:gd name="T14" fmla="*/ 6 w 9"/>
                <a:gd name="T15" fmla="*/ 6 h 11"/>
                <a:gd name="T16" fmla="*/ 4 w 9"/>
                <a:gd name="T17" fmla="*/ 6 h 11"/>
                <a:gd name="T18" fmla="*/ 4 w 9"/>
                <a:gd name="T19" fmla="*/ 4 h 11"/>
                <a:gd name="T20" fmla="*/ 4 w 9"/>
                <a:gd name="T21" fmla="*/ 2 h 11"/>
                <a:gd name="T22" fmla="*/ 4 w 9"/>
                <a:gd name="T23" fmla="*/ 2 h 11"/>
                <a:gd name="T24" fmla="*/ 4 w 9"/>
                <a:gd name="T25" fmla="*/ 0 h 11"/>
                <a:gd name="T26" fmla="*/ 4 w 9"/>
                <a:gd name="T27" fmla="*/ 0 h 11"/>
                <a:gd name="T28" fmla="*/ 2 w 9"/>
                <a:gd name="T29" fmla="*/ 0 h 11"/>
                <a:gd name="T30" fmla="*/ 2 w 9"/>
                <a:gd name="T31" fmla="*/ 0 h 11"/>
                <a:gd name="T32" fmla="*/ 2 w 9"/>
                <a:gd name="T33" fmla="*/ 0 h 11"/>
                <a:gd name="T34" fmla="*/ 2 w 9"/>
                <a:gd name="T35" fmla="*/ 0 h 11"/>
                <a:gd name="T36" fmla="*/ 2 w 9"/>
                <a:gd name="T37" fmla="*/ 0 h 11"/>
                <a:gd name="T38" fmla="*/ 2 w 9"/>
                <a:gd name="T39" fmla="*/ 2 h 11"/>
                <a:gd name="T40" fmla="*/ 0 w 9"/>
                <a:gd name="T41" fmla="*/ 2 h 11"/>
                <a:gd name="T42" fmla="*/ 0 w 9"/>
                <a:gd name="T43" fmla="*/ 4 h 11"/>
                <a:gd name="T44" fmla="*/ 0 w 9"/>
                <a:gd name="T45" fmla="*/ 4 h 11"/>
                <a:gd name="T46" fmla="*/ 0 w 9"/>
                <a:gd name="T47" fmla="*/ 6 h 11"/>
                <a:gd name="T48" fmla="*/ 0 w 9"/>
                <a:gd name="T49" fmla="*/ 8 h 11"/>
                <a:gd name="T50" fmla="*/ 0 w 9"/>
                <a:gd name="T51" fmla="*/ 8 h 11"/>
                <a:gd name="T52" fmla="*/ 0 w 9"/>
                <a:gd name="T53" fmla="*/ 10 h 11"/>
                <a:gd name="T54" fmla="*/ 0 w 9"/>
                <a:gd name="T55" fmla="*/ 10 h 11"/>
                <a:gd name="T56" fmla="*/ 0 w 9"/>
                <a:gd name="T57" fmla="*/ 10 h 11"/>
                <a:gd name="T58" fmla="*/ 0 w 9"/>
                <a:gd name="T59" fmla="*/ 11 h 11"/>
                <a:gd name="T60" fmla="*/ 0 w 9"/>
                <a:gd name="T61" fmla="*/ 11 h 11"/>
                <a:gd name="T62" fmla="*/ 0 w 9"/>
                <a:gd name="T63" fmla="*/ 11 h 11"/>
                <a:gd name="T64" fmla="*/ 0 w 9"/>
                <a:gd name="T65" fmla="*/ 11 h 11"/>
                <a:gd name="T66" fmla="*/ 9 w 9"/>
                <a:gd name="T6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1">
                  <a:moveTo>
                    <a:pt x="9" y="11"/>
                  </a:moveTo>
                  <a:lnTo>
                    <a:pt x="9" y="11"/>
                  </a:lnTo>
                  <a:lnTo>
                    <a:pt x="9" y="11"/>
                  </a:lnTo>
                  <a:lnTo>
                    <a:pt x="9" y="10"/>
                  </a:lnTo>
                  <a:lnTo>
                    <a:pt x="7" y="10"/>
                  </a:lnTo>
                  <a:lnTo>
                    <a:pt x="6" y="8"/>
                  </a:lnTo>
                  <a:lnTo>
                    <a:pt x="6" y="8"/>
                  </a:lnTo>
                  <a:lnTo>
                    <a:pt x="6" y="6"/>
                  </a:lnTo>
                  <a:lnTo>
                    <a:pt x="4" y="6"/>
                  </a:lnTo>
                  <a:lnTo>
                    <a:pt x="4" y="4"/>
                  </a:lnTo>
                  <a:lnTo>
                    <a:pt x="4" y="2"/>
                  </a:lnTo>
                  <a:lnTo>
                    <a:pt x="4" y="2"/>
                  </a:lnTo>
                  <a:lnTo>
                    <a:pt x="4" y="0"/>
                  </a:lnTo>
                  <a:lnTo>
                    <a:pt x="4" y="0"/>
                  </a:lnTo>
                  <a:lnTo>
                    <a:pt x="2" y="0"/>
                  </a:lnTo>
                  <a:lnTo>
                    <a:pt x="2" y="0"/>
                  </a:lnTo>
                  <a:lnTo>
                    <a:pt x="2" y="0"/>
                  </a:lnTo>
                  <a:lnTo>
                    <a:pt x="2" y="0"/>
                  </a:lnTo>
                  <a:lnTo>
                    <a:pt x="2" y="0"/>
                  </a:lnTo>
                  <a:lnTo>
                    <a:pt x="2" y="2"/>
                  </a:lnTo>
                  <a:lnTo>
                    <a:pt x="0" y="2"/>
                  </a:lnTo>
                  <a:lnTo>
                    <a:pt x="0" y="4"/>
                  </a:lnTo>
                  <a:lnTo>
                    <a:pt x="0" y="4"/>
                  </a:lnTo>
                  <a:lnTo>
                    <a:pt x="0" y="6"/>
                  </a:lnTo>
                  <a:lnTo>
                    <a:pt x="0" y="8"/>
                  </a:lnTo>
                  <a:lnTo>
                    <a:pt x="0" y="8"/>
                  </a:lnTo>
                  <a:lnTo>
                    <a:pt x="0" y="10"/>
                  </a:lnTo>
                  <a:lnTo>
                    <a:pt x="0" y="10"/>
                  </a:lnTo>
                  <a:lnTo>
                    <a:pt x="0" y="10"/>
                  </a:lnTo>
                  <a:lnTo>
                    <a:pt x="0" y="11"/>
                  </a:lnTo>
                  <a:lnTo>
                    <a:pt x="0" y="11"/>
                  </a:lnTo>
                  <a:lnTo>
                    <a:pt x="0" y="11"/>
                  </a:lnTo>
                  <a:lnTo>
                    <a:pt x="0" y="11"/>
                  </a:lnTo>
                  <a:lnTo>
                    <a:pt x="9" y="1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04" name="Freeform 292">
              <a:extLst>
                <a:ext uri="{FF2B5EF4-FFF2-40B4-BE49-F238E27FC236}">
                  <a16:creationId xmlns:a16="http://schemas.microsoft.com/office/drawing/2014/main" id="{427F12FC-690D-438B-B495-D9804D92F3B0}"/>
                </a:ext>
              </a:extLst>
            </p:cNvPr>
            <p:cNvSpPr>
              <a:spLocks/>
            </p:cNvSpPr>
            <p:nvPr/>
          </p:nvSpPr>
          <p:spPr bwMode="auto">
            <a:xfrm>
              <a:off x="4897" y="2251"/>
              <a:ext cx="4" cy="6"/>
            </a:xfrm>
            <a:custGeom>
              <a:avLst/>
              <a:gdLst>
                <a:gd name="T0" fmla="*/ 9 w 9"/>
                <a:gd name="T1" fmla="*/ 11 h 11"/>
                <a:gd name="T2" fmla="*/ 9 w 9"/>
                <a:gd name="T3" fmla="*/ 10 h 11"/>
                <a:gd name="T4" fmla="*/ 7 w 9"/>
                <a:gd name="T5" fmla="*/ 10 h 11"/>
                <a:gd name="T6" fmla="*/ 6 w 9"/>
                <a:gd name="T7" fmla="*/ 8 h 11"/>
                <a:gd name="T8" fmla="*/ 6 w 9"/>
                <a:gd name="T9" fmla="*/ 6 h 11"/>
                <a:gd name="T10" fmla="*/ 4 w 9"/>
                <a:gd name="T11" fmla="*/ 6 h 11"/>
                <a:gd name="T12" fmla="*/ 4 w 9"/>
                <a:gd name="T13" fmla="*/ 4 h 11"/>
                <a:gd name="T14" fmla="*/ 4 w 9"/>
                <a:gd name="T15" fmla="*/ 2 h 11"/>
                <a:gd name="T16" fmla="*/ 4 w 9"/>
                <a:gd name="T17" fmla="*/ 0 h 11"/>
                <a:gd name="T18" fmla="*/ 2 w 9"/>
                <a:gd name="T19" fmla="*/ 0 h 11"/>
                <a:gd name="T20" fmla="*/ 2 w 9"/>
                <a:gd name="T21" fmla="*/ 2 h 11"/>
                <a:gd name="T22" fmla="*/ 0 w 9"/>
                <a:gd name="T23" fmla="*/ 2 h 11"/>
                <a:gd name="T24" fmla="*/ 0 w 9"/>
                <a:gd name="T25" fmla="*/ 4 h 11"/>
                <a:gd name="T26" fmla="*/ 0 w 9"/>
                <a:gd name="T27" fmla="*/ 6 h 11"/>
                <a:gd name="T28" fmla="*/ 0 w 9"/>
                <a:gd name="T29" fmla="*/ 8 h 11"/>
                <a:gd name="T30" fmla="*/ 0 w 9"/>
                <a:gd name="T31" fmla="*/ 10 h 11"/>
                <a:gd name="T32" fmla="*/ 0 w 9"/>
                <a:gd name="T33" fmla="*/ 11 h 11"/>
                <a:gd name="T34" fmla="*/ 9 w 9"/>
                <a:gd name="T3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11">
                  <a:moveTo>
                    <a:pt x="9" y="11"/>
                  </a:moveTo>
                  <a:lnTo>
                    <a:pt x="9" y="10"/>
                  </a:lnTo>
                  <a:lnTo>
                    <a:pt x="7" y="10"/>
                  </a:lnTo>
                  <a:lnTo>
                    <a:pt x="6" y="8"/>
                  </a:lnTo>
                  <a:lnTo>
                    <a:pt x="6" y="6"/>
                  </a:lnTo>
                  <a:lnTo>
                    <a:pt x="4" y="6"/>
                  </a:lnTo>
                  <a:lnTo>
                    <a:pt x="4" y="4"/>
                  </a:lnTo>
                  <a:lnTo>
                    <a:pt x="4" y="2"/>
                  </a:lnTo>
                  <a:lnTo>
                    <a:pt x="4" y="0"/>
                  </a:lnTo>
                  <a:lnTo>
                    <a:pt x="2" y="0"/>
                  </a:lnTo>
                  <a:lnTo>
                    <a:pt x="2" y="2"/>
                  </a:lnTo>
                  <a:lnTo>
                    <a:pt x="0" y="2"/>
                  </a:lnTo>
                  <a:lnTo>
                    <a:pt x="0" y="4"/>
                  </a:lnTo>
                  <a:lnTo>
                    <a:pt x="0" y="6"/>
                  </a:lnTo>
                  <a:lnTo>
                    <a:pt x="0" y="8"/>
                  </a:lnTo>
                  <a:lnTo>
                    <a:pt x="0" y="10"/>
                  </a:lnTo>
                  <a:lnTo>
                    <a:pt x="0" y="11"/>
                  </a:lnTo>
                  <a:lnTo>
                    <a:pt x="9" y="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05" name="Freeform 293">
              <a:extLst>
                <a:ext uri="{FF2B5EF4-FFF2-40B4-BE49-F238E27FC236}">
                  <a16:creationId xmlns:a16="http://schemas.microsoft.com/office/drawing/2014/main" id="{C28B957D-94B7-4C2B-90EE-E04ABA3CB521}"/>
                </a:ext>
              </a:extLst>
            </p:cNvPr>
            <p:cNvSpPr>
              <a:spLocks/>
            </p:cNvSpPr>
            <p:nvPr/>
          </p:nvSpPr>
          <p:spPr bwMode="auto">
            <a:xfrm>
              <a:off x="4936" y="2239"/>
              <a:ext cx="8" cy="10"/>
            </a:xfrm>
            <a:custGeom>
              <a:avLst/>
              <a:gdLst>
                <a:gd name="T0" fmla="*/ 9 w 14"/>
                <a:gd name="T1" fmla="*/ 16 h 18"/>
                <a:gd name="T2" fmla="*/ 9 w 14"/>
                <a:gd name="T3" fmla="*/ 16 h 18"/>
                <a:gd name="T4" fmla="*/ 9 w 14"/>
                <a:gd name="T5" fmla="*/ 16 h 18"/>
                <a:gd name="T6" fmla="*/ 9 w 14"/>
                <a:gd name="T7" fmla="*/ 16 h 18"/>
                <a:gd name="T8" fmla="*/ 7 w 14"/>
                <a:gd name="T9" fmla="*/ 16 h 18"/>
                <a:gd name="T10" fmla="*/ 7 w 14"/>
                <a:gd name="T11" fmla="*/ 14 h 18"/>
                <a:gd name="T12" fmla="*/ 5 w 14"/>
                <a:gd name="T13" fmla="*/ 14 h 18"/>
                <a:gd name="T14" fmla="*/ 5 w 14"/>
                <a:gd name="T15" fmla="*/ 14 h 18"/>
                <a:gd name="T16" fmla="*/ 4 w 14"/>
                <a:gd name="T17" fmla="*/ 13 h 18"/>
                <a:gd name="T18" fmla="*/ 4 w 14"/>
                <a:gd name="T19" fmla="*/ 11 h 18"/>
                <a:gd name="T20" fmla="*/ 4 w 14"/>
                <a:gd name="T21" fmla="*/ 9 h 18"/>
                <a:gd name="T22" fmla="*/ 2 w 14"/>
                <a:gd name="T23" fmla="*/ 7 h 18"/>
                <a:gd name="T24" fmla="*/ 2 w 14"/>
                <a:gd name="T25" fmla="*/ 5 h 18"/>
                <a:gd name="T26" fmla="*/ 2 w 14"/>
                <a:gd name="T27" fmla="*/ 4 h 18"/>
                <a:gd name="T28" fmla="*/ 0 w 14"/>
                <a:gd name="T29" fmla="*/ 2 h 18"/>
                <a:gd name="T30" fmla="*/ 0 w 14"/>
                <a:gd name="T31" fmla="*/ 0 h 18"/>
                <a:gd name="T32" fmla="*/ 0 w 14"/>
                <a:gd name="T33" fmla="*/ 0 h 18"/>
                <a:gd name="T34" fmla="*/ 0 w 14"/>
                <a:gd name="T35" fmla="*/ 0 h 18"/>
                <a:gd name="T36" fmla="*/ 2 w 14"/>
                <a:gd name="T37" fmla="*/ 0 h 18"/>
                <a:gd name="T38" fmla="*/ 2 w 14"/>
                <a:gd name="T39" fmla="*/ 0 h 18"/>
                <a:gd name="T40" fmla="*/ 4 w 14"/>
                <a:gd name="T41" fmla="*/ 0 h 18"/>
                <a:gd name="T42" fmla="*/ 5 w 14"/>
                <a:gd name="T43" fmla="*/ 0 h 18"/>
                <a:gd name="T44" fmla="*/ 7 w 14"/>
                <a:gd name="T45" fmla="*/ 0 h 18"/>
                <a:gd name="T46" fmla="*/ 7 w 14"/>
                <a:gd name="T47" fmla="*/ 2 h 18"/>
                <a:gd name="T48" fmla="*/ 9 w 14"/>
                <a:gd name="T49" fmla="*/ 2 h 18"/>
                <a:gd name="T50" fmla="*/ 9 w 14"/>
                <a:gd name="T51" fmla="*/ 4 h 18"/>
                <a:gd name="T52" fmla="*/ 11 w 14"/>
                <a:gd name="T53" fmla="*/ 5 h 18"/>
                <a:gd name="T54" fmla="*/ 11 w 14"/>
                <a:gd name="T55" fmla="*/ 7 h 18"/>
                <a:gd name="T56" fmla="*/ 13 w 14"/>
                <a:gd name="T57" fmla="*/ 9 h 18"/>
                <a:gd name="T58" fmla="*/ 13 w 14"/>
                <a:gd name="T59" fmla="*/ 11 h 18"/>
                <a:gd name="T60" fmla="*/ 14 w 14"/>
                <a:gd name="T61" fmla="*/ 13 h 18"/>
                <a:gd name="T62" fmla="*/ 14 w 14"/>
                <a:gd name="T63" fmla="*/ 13 h 18"/>
                <a:gd name="T64" fmla="*/ 14 w 14"/>
                <a:gd name="T65" fmla="*/ 13 h 18"/>
                <a:gd name="T66" fmla="*/ 13 w 14"/>
                <a:gd name="T67" fmla="*/ 18 h 18"/>
                <a:gd name="T68" fmla="*/ 9 w 14"/>
                <a:gd name="T6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8">
                  <a:moveTo>
                    <a:pt x="9" y="16"/>
                  </a:moveTo>
                  <a:lnTo>
                    <a:pt x="9" y="16"/>
                  </a:lnTo>
                  <a:lnTo>
                    <a:pt x="9" y="16"/>
                  </a:lnTo>
                  <a:lnTo>
                    <a:pt x="9" y="16"/>
                  </a:lnTo>
                  <a:lnTo>
                    <a:pt x="7" y="16"/>
                  </a:lnTo>
                  <a:lnTo>
                    <a:pt x="7" y="14"/>
                  </a:lnTo>
                  <a:lnTo>
                    <a:pt x="5" y="14"/>
                  </a:lnTo>
                  <a:lnTo>
                    <a:pt x="5" y="14"/>
                  </a:lnTo>
                  <a:lnTo>
                    <a:pt x="4" y="13"/>
                  </a:lnTo>
                  <a:lnTo>
                    <a:pt x="4" y="11"/>
                  </a:lnTo>
                  <a:lnTo>
                    <a:pt x="4" y="9"/>
                  </a:lnTo>
                  <a:lnTo>
                    <a:pt x="2" y="7"/>
                  </a:lnTo>
                  <a:lnTo>
                    <a:pt x="2" y="5"/>
                  </a:lnTo>
                  <a:lnTo>
                    <a:pt x="2" y="4"/>
                  </a:lnTo>
                  <a:lnTo>
                    <a:pt x="0" y="2"/>
                  </a:lnTo>
                  <a:lnTo>
                    <a:pt x="0" y="0"/>
                  </a:lnTo>
                  <a:lnTo>
                    <a:pt x="0" y="0"/>
                  </a:lnTo>
                  <a:lnTo>
                    <a:pt x="0" y="0"/>
                  </a:lnTo>
                  <a:lnTo>
                    <a:pt x="2" y="0"/>
                  </a:lnTo>
                  <a:lnTo>
                    <a:pt x="2" y="0"/>
                  </a:lnTo>
                  <a:lnTo>
                    <a:pt x="4" y="0"/>
                  </a:lnTo>
                  <a:lnTo>
                    <a:pt x="5" y="0"/>
                  </a:lnTo>
                  <a:lnTo>
                    <a:pt x="7" y="0"/>
                  </a:lnTo>
                  <a:lnTo>
                    <a:pt x="7" y="2"/>
                  </a:lnTo>
                  <a:lnTo>
                    <a:pt x="9" y="2"/>
                  </a:lnTo>
                  <a:lnTo>
                    <a:pt x="9" y="4"/>
                  </a:lnTo>
                  <a:lnTo>
                    <a:pt x="11" y="5"/>
                  </a:lnTo>
                  <a:lnTo>
                    <a:pt x="11" y="7"/>
                  </a:lnTo>
                  <a:lnTo>
                    <a:pt x="13" y="9"/>
                  </a:lnTo>
                  <a:lnTo>
                    <a:pt x="13" y="11"/>
                  </a:lnTo>
                  <a:lnTo>
                    <a:pt x="14" y="13"/>
                  </a:lnTo>
                  <a:lnTo>
                    <a:pt x="14" y="13"/>
                  </a:lnTo>
                  <a:lnTo>
                    <a:pt x="14" y="13"/>
                  </a:lnTo>
                  <a:lnTo>
                    <a:pt x="13" y="18"/>
                  </a:lnTo>
                  <a:lnTo>
                    <a:pt x="9" y="16"/>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06" name="Freeform 294">
              <a:extLst>
                <a:ext uri="{FF2B5EF4-FFF2-40B4-BE49-F238E27FC236}">
                  <a16:creationId xmlns:a16="http://schemas.microsoft.com/office/drawing/2014/main" id="{FF8F9053-A61E-4C91-9589-B73EE7C55EDB}"/>
                </a:ext>
              </a:extLst>
            </p:cNvPr>
            <p:cNvSpPr>
              <a:spLocks/>
            </p:cNvSpPr>
            <p:nvPr/>
          </p:nvSpPr>
          <p:spPr bwMode="auto">
            <a:xfrm>
              <a:off x="4936" y="2239"/>
              <a:ext cx="8" cy="10"/>
            </a:xfrm>
            <a:custGeom>
              <a:avLst/>
              <a:gdLst>
                <a:gd name="T0" fmla="*/ 9 w 14"/>
                <a:gd name="T1" fmla="*/ 16 h 18"/>
                <a:gd name="T2" fmla="*/ 7 w 14"/>
                <a:gd name="T3" fmla="*/ 16 h 18"/>
                <a:gd name="T4" fmla="*/ 7 w 14"/>
                <a:gd name="T5" fmla="*/ 14 h 18"/>
                <a:gd name="T6" fmla="*/ 5 w 14"/>
                <a:gd name="T7" fmla="*/ 14 h 18"/>
                <a:gd name="T8" fmla="*/ 4 w 14"/>
                <a:gd name="T9" fmla="*/ 13 h 18"/>
                <a:gd name="T10" fmla="*/ 4 w 14"/>
                <a:gd name="T11" fmla="*/ 11 h 18"/>
                <a:gd name="T12" fmla="*/ 4 w 14"/>
                <a:gd name="T13" fmla="*/ 9 h 18"/>
                <a:gd name="T14" fmla="*/ 2 w 14"/>
                <a:gd name="T15" fmla="*/ 7 h 18"/>
                <a:gd name="T16" fmla="*/ 2 w 14"/>
                <a:gd name="T17" fmla="*/ 5 h 18"/>
                <a:gd name="T18" fmla="*/ 2 w 14"/>
                <a:gd name="T19" fmla="*/ 4 h 18"/>
                <a:gd name="T20" fmla="*/ 0 w 14"/>
                <a:gd name="T21" fmla="*/ 2 h 18"/>
                <a:gd name="T22" fmla="*/ 0 w 14"/>
                <a:gd name="T23" fmla="*/ 0 h 18"/>
                <a:gd name="T24" fmla="*/ 2 w 14"/>
                <a:gd name="T25" fmla="*/ 0 h 18"/>
                <a:gd name="T26" fmla="*/ 4 w 14"/>
                <a:gd name="T27" fmla="*/ 0 h 18"/>
                <a:gd name="T28" fmla="*/ 5 w 14"/>
                <a:gd name="T29" fmla="*/ 0 h 18"/>
                <a:gd name="T30" fmla="*/ 7 w 14"/>
                <a:gd name="T31" fmla="*/ 0 h 18"/>
                <a:gd name="T32" fmla="*/ 7 w 14"/>
                <a:gd name="T33" fmla="*/ 2 h 18"/>
                <a:gd name="T34" fmla="*/ 9 w 14"/>
                <a:gd name="T35" fmla="*/ 2 h 18"/>
                <a:gd name="T36" fmla="*/ 9 w 14"/>
                <a:gd name="T37" fmla="*/ 4 h 18"/>
                <a:gd name="T38" fmla="*/ 11 w 14"/>
                <a:gd name="T39" fmla="*/ 5 h 18"/>
                <a:gd name="T40" fmla="*/ 11 w 14"/>
                <a:gd name="T41" fmla="*/ 7 h 18"/>
                <a:gd name="T42" fmla="*/ 13 w 14"/>
                <a:gd name="T43" fmla="*/ 9 h 18"/>
                <a:gd name="T44" fmla="*/ 13 w 14"/>
                <a:gd name="T45" fmla="*/ 11 h 18"/>
                <a:gd name="T46" fmla="*/ 14 w 14"/>
                <a:gd name="T47" fmla="*/ 13 h 18"/>
                <a:gd name="T48" fmla="*/ 13 w 14"/>
                <a:gd name="T49" fmla="*/ 18 h 18"/>
                <a:gd name="T50" fmla="*/ 9 w 14"/>
                <a:gd name="T5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8">
                  <a:moveTo>
                    <a:pt x="9" y="16"/>
                  </a:moveTo>
                  <a:lnTo>
                    <a:pt x="7" y="16"/>
                  </a:lnTo>
                  <a:lnTo>
                    <a:pt x="7" y="14"/>
                  </a:lnTo>
                  <a:lnTo>
                    <a:pt x="5" y="14"/>
                  </a:lnTo>
                  <a:lnTo>
                    <a:pt x="4" y="13"/>
                  </a:lnTo>
                  <a:lnTo>
                    <a:pt x="4" y="11"/>
                  </a:lnTo>
                  <a:lnTo>
                    <a:pt x="4" y="9"/>
                  </a:lnTo>
                  <a:lnTo>
                    <a:pt x="2" y="7"/>
                  </a:lnTo>
                  <a:lnTo>
                    <a:pt x="2" y="5"/>
                  </a:lnTo>
                  <a:lnTo>
                    <a:pt x="2" y="4"/>
                  </a:lnTo>
                  <a:lnTo>
                    <a:pt x="0" y="2"/>
                  </a:lnTo>
                  <a:lnTo>
                    <a:pt x="0" y="0"/>
                  </a:lnTo>
                  <a:lnTo>
                    <a:pt x="2" y="0"/>
                  </a:lnTo>
                  <a:lnTo>
                    <a:pt x="4" y="0"/>
                  </a:lnTo>
                  <a:lnTo>
                    <a:pt x="5" y="0"/>
                  </a:lnTo>
                  <a:lnTo>
                    <a:pt x="7" y="0"/>
                  </a:lnTo>
                  <a:lnTo>
                    <a:pt x="7" y="2"/>
                  </a:lnTo>
                  <a:lnTo>
                    <a:pt x="9" y="2"/>
                  </a:lnTo>
                  <a:lnTo>
                    <a:pt x="9" y="4"/>
                  </a:lnTo>
                  <a:lnTo>
                    <a:pt x="11" y="5"/>
                  </a:lnTo>
                  <a:lnTo>
                    <a:pt x="11" y="7"/>
                  </a:lnTo>
                  <a:lnTo>
                    <a:pt x="13" y="9"/>
                  </a:lnTo>
                  <a:lnTo>
                    <a:pt x="13" y="11"/>
                  </a:lnTo>
                  <a:lnTo>
                    <a:pt x="14" y="13"/>
                  </a:lnTo>
                  <a:lnTo>
                    <a:pt x="13" y="18"/>
                  </a:lnTo>
                  <a:lnTo>
                    <a:pt x="9" y="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07" name="Line 295">
              <a:extLst>
                <a:ext uri="{FF2B5EF4-FFF2-40B4-BE49-F238E27FC236}">
                  <a16:creationId xmlns:a16="http://schemas.microsoft.com/office/drawing/2014/main" id="{14C2504C-80F0-4CF0-87F7-32C797D281E8}"/>
                </a:ext>
              </a:extLst>
            </p:cNvPr>
            <p:cNvSpPr>
              <a:spLocks noChangeShapeType="1"/>
            </p:cNvSpPr>
            <p:nvPr/>
          </p:nvSpPr>
          <p:spPr bwMode="auto">
            <a:xfrm flipV="1">
              <a:off x="4938" y="2291"/>
              <a:ext cx="3" cy="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608" name="Freeform 296">
              <a:extLst>
                <a:ext uri="{FF2B5EF4-FFF2-40B4-BE49-F238E27FC236}">
                  <a16:creationId xmlns:a16="http://schemas.microsoft.com/office/drawing/2014/main" id="{F24D135D-1FCA-4543-9125-AA79F40D2D09}"/>
                </a:ext>
              </a:extLst>
            </p:cNvPr>
            <p:cNvSpPr>
              <a:spLocks/>
            </p:cNvSpPr>
            <p:nvPr/>
          </p:nvSpPr>
          <p:spPr bwMode="auto">
            <a:xfrm>
              <a:off x="4887" y="2255"/>
              <a:ext cx="5" cy="4"/>
            </a:xfrm>
            <a:custGeom>
              <a:avLst/>
              <a:gdLst>
                <a:gd name="T0" fmla="*/ 0 w 11"/>
                <a:gd name="T1" fmla="*/ 3 h 9"/>
                <a:gd name="T2" fmla="*/ 9 w 11"/>
                <a:gd name="T3" fmla="*/ 9 h 9"/>
                <a:gd name="T4" fmla="*/ 11 w 11"/>
                <a:gd name="T5" fmla="*/ 5 h 9"/>
                <a:gd name="T6" fmla="*/ 4 w 11"/>
                <a:gd name="T7" fmla="*/ 0 h 9"/>
                <a:gd name="T8" fmla="*/ 0 w 11"/>
                <a:gd name="T9" fmla="*/ 3 h 9"/>
              </a:gdLst>
              <a:ahLst/>
              <a:cxnLst>
                <a:cxn ang="0">
                  <a:pos x="T0" y="T1"/>
                </a:cxn>
                <a:cxn ang="0">
                  <a:pos x="T2" y="T3"/>
                </a:cxn>
                <a:cxn ang="0">
                  <a:pos x="T4" y="T5"/>
                </a:cxn>
                <a:cxn ang="0">
                  <a:pos x="T6" y="T7"/>
                </a:cxn>
                <a:cxn ang="0">
                  <a:pos x="T8" y="T9"/>
                </a:cxn>
              </a:cxnLst>
              <a:rect l="0" t="0" r="r" b="b"/>
              <a:pathLst>
                <a:path w="11" h="9">
                  <a:moveTo>
                    <a:pt x="0" y="3"/>
                  </a:moveTo>
                  <a:lnTo>
                    <a:pt x="9" y="9"/>
                  </a:lnTo>
                  <a:lnTo>
                    <a:pt x="11" y="5"/>
                  </a:lnTo>
                  <a:lnTo>
                    <a:pt x="4" y="0"/>
                  </a:lnTo>
                  <a:lnTo>
                    <a:pt x="0" y="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09" name="Freeform 297">
              <a:extLst>
                <a:ext uri="{FF2B5EF4-FFF2-40B4-BE49-F238E27FC236}">
                  <a16:creationId xmlns:a16="http://schemas.microsoft.com/office/drawing/2014/main" id="{AE5BB670-FA68-4DA6-8CF1-54164C0D8C17}"/>
                </a:ext>
              </a:extLst>
            </p:cNvPr>
            <p:cNvSpPr>
              <a:spLocks/>
            </p:cNvSpPr>
            <p:nvPr/>
          </p:nvSpPr>
          <p:spPr bwMode="auto">
            <a:xfrm>
              <a:off x="4887" y="2255"/>
              <a:ext cx="5" cy="4"/>
            </a:xfrm>
            <a:custGeom>
              <a:avLst/>
              <a:gdLst>
                <a:gd name="T0" fmla="*/ 0 w 11"/>
                <a:gd name="T1" fmla="*/ 3 h 9"/>
                <a:gd name="T2" fmla="*/ 9 w 11"/>
                <a:gd name="T3" fmla="*/ 9 h 9"/>
                <a:gd name="T4" fmla="*/ 11 w 11"/>
                <a:gd name="T5" fmla="*/ 5 h 9"/>
                <a:gd name="T6" fmla="*/ 4 w 11"/>
                <a:gd name="T7" fmla="*/ 0 h 9"/>
                <a:gd name="T8" fmla="*/ 0 w 11"/>
                <a:gd name="T9" fmla="*/ 3 h 9"/>
              </a:gdLst>
              <a:ahLst/>
              <a:cxnLst>
                <a:cxn ang="0">
                  <a:pos x="T0" y="T1"/>
                </a:cxn>
                <a:cxn ang="0">
                  <a:pos x="T2" y="T3"/>
                </a:cxn>
                <a:cxn ang="0">
                  <a:pos x="T4" y="T5"/>
                </a:cxn>
                <a:cxn ang="0">
                  <a:pos x="T6" y="T7"/>
                </a:cxn>
                <a:cxn ang="0">
                  <a:pos x="T8" y="T9"/>
                </a:cxn>
              </a:cxnLst>
              <a:rect l="0" t="0" r="r" b="b"/>
              <a:pathLst>
                <a:path w="11" h="9">
                  <a:moveTo>
                    <a:pt x="0" y="3"/>
                  </a:moveTo>
                  <a:lnTo>
                    <a:pt x="9" y="9"/>
                  </a:lnTo>
                  <a:lnTo>
                    <a:pt x="11" y="5"/>
                  </a:lnTo>
                  <a:lnTo>
                    <a:pt x="4" y="0"/>
                  </a:lnTo>
                  <a:lnTo>
                    <a:pt x="0"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10" name="Freeform 298">
              <a:extLst>
                <a:ext uri="{FF2B5EF4-FFF2-40B4-BE49-F238E27FC236}">
                  <a16:creationId xmlns:a16="http://schemas.microsoft.com/office/drawing/2014/main" id="{64E0A857-1E1A-4BCB-B3EE-E989C64F9298}"/>
                </a:ext>
              </a:extLst>
            </p:cNvPr>
            <p:cNvSpPr>
              <a:spLocks/>
            </p:cNvSpPr>
            <p:nvPr/>
          </p:nvSpPr>
          <p:spPr bwMode="auto">
            <a:xfrm>
              <a:off x="4908" y="2252"/>
              <a:ext cx="6" cy="7"/>
            </a:xfrm>
            <a:custGeom>
              <a:avLst/>
              <a:gdLst>
                <a:gd name="T0" fmla="*/ 0 w 11"/>
                <a:gd name="T1" fmla="*/ 9 h 15"/>
                <a:gd name="T2" fmla="*/ 5 w 11"/>
                <a:gd name="T3" fmla="*/ 6 h 15"/>
                <a:gd name="T4" fmla="*/ 9 w 11"/>
                <a:gd name="T5" fmla="*/ 2 h 15"/>
                <a:gd name="T6" fmla="*/ 11 w 11"/>
                <a:gd name="T7" fmla="*/ 0 h 15"/>
                <a:gd name="T8" fmla="*/ 11 w 11"/>
                <a:gd name="T9" fmla="*/ 0 h 15"/>
                <a:gd name="T10" fmla="*/ 11 w 11"/>
                <a:gd name="T11" fmla="*/ 0 h 15"/>
                <a:gd name="T12" fmla="*/ 11 w 11"/>
                <a:gd name="T13" fmla="*/ 2 h 15"/>
                <a:gd name="T14" fmla="*/ 11 w 11"/>
                <a:gd name="T15" fmla="*/ 2 h 15"/>
                <a:gd name="T16" fmla="*/ 11 w 11"/>
                <a:gd name="T17" fmla="*/ 4 h 15"/>
                <a:gd name="T18" fmla="*/ 11 w 11"/>
                <a:gd name="T19" fmla="*/ 6 h 15"/>
                <a:gd name="T20" fmla="*/ 11 w 11"/>
                <a:gd name="T21" fmla="*/ 6 h 15"/>
                <a:gd name="T22" fmla="*/ 11 w 11"/>
                <a:gd name="T23" fmla="*/ 8 h 15"/>
                <a:gd name="T24" fmla="*/ 11 w 11"/>
                <a:gd name="T25" fmla="*/ 8 h 15"/>
                <a:gd name="T26" fmla="*/ 11 w 11"/>
                <a:gd name="T27" fmla="*/ 8 h 15"/>
                <a:gd name="T28" fmla="*/ 11 w 11"/>
                <a:gd name="T29" fmla="*/ 9 h 15"/>
                <a:gd name="T30" fmla="*/ 11 w 11"/>
                <a:gd name="T31" fmla="*/ 9 h 15"/>
                <a:gd name="T32" fmla="*/ 9 w 11"/>
                <a:gd name="T33" fmla="*/ 11 h 15"/>
                <a:gd name="T34" fmla="*/ 9 w 11"/>
                <a:gd name="T35" fmla="*/ 11 h 15"/>
                <a:gd name="T36" fmla="*/ 9 w 11"/>
                <a:gd name="T37" fmla="*/ 11 h 15"/>
                <a:gd name="T38" fmla="*/ 9 w 11"/>
                <a:gd name="T39" fmla="*/ 11 h 15"/>
                <a:gd name="T40" fmla="*/ 7 w 11"/>
                <a:gd name="T41" fmla="*/ 15 h 15"/>
                <a:gd name="T42" fmla="*/ 7 w 11"/>
                <a:gd name="T43" fmla="*/ 15 h 15"/>
                <a:gd name="T44" fmla="*/ 7 w 11"/>
                <a:gd name="T45" fmla="*/ 15 h 15"/>
                <a:gd name="T46" fmla="*/ 5 w 11"/>
                <a:gd name="T47" fmla="*/ 15 h 15"/>
                <a:gd name="T48" fmla="*/ 5 w 11"/>
                <a:gd name="T49" fmla="*/ 15 h 15"/>
                <a:gd name="T50" fmla="*/ 5 w 11"/>
                <a:gd name="T51" fmla="*/ 15 h 15"/>
                <a:gd name="T52" fmla="*/ 5 w 11"/>
                <a:gd name="T53" fmla="*/ 15 h 15"/>
                <a:gd name="T54" fmla="*/ 5 w 11"/>
                <a:gd name="T55" fmla="*/ 13 h 15"/>
                <a:gd name="T56" fmla="*/ 3 w 11"/>
                <a:gd name="T57" fmla="*/ 13 h 15"/>
                <a:gd name="T58" fmla="*/ 3 w 11"/>
                <a:gd name="T59" fmla="*/ 13 h 15"/>
                <a:gd name="T60" fmla="*/ 3 w 11"/>
                <a:gd name="T61" fmla="*/ 11 h 15"/>
                <a:gd name="T62" fmla="*/ 2 w 11"/>
                <a:gd name="T63" fmla="*/ 11 h 15"/>
                <a:gd name="T64" fmla="*/ 2 w 11"/>
                <a:gd name="T65" fmla="*/ 11 h 15"/>
                <a:gd name="T66" fmla="*/ 2 w 11"/>
                <a:gd name="T67" fmla="*/ 9 h 15"/>
                <a:gd name="T68" fmla="*/ 0 w 11"/>
                <a:gd name="T69" fmla="*/ 9 h 15"/>
                <a:gd name="T70" fmla="*/ 0 w 11"/>
                <a:gd name="T71" fmla="*/ 9 h 15"/>
                <a:gd name="T72" fmla="*/ 0 w 11"/>
                <a:gd name="T73"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5">
                  <a:moveTo>
                    <a:pt x="0" y="9"/>
                  </a:moveTo>
                  <a:lnTo>
                    <a:pt x="5" y="6"/>
                  </a:lnTo>
                  <a:lnTo>
                    <a:pt x="9" y="2"/>
                  </a:lnTo>
                  <a:lnTo>
                    <a:pt x="11" y="0"/>
                  </a:lnTo>
                  <a:lnTo>
                    <a:pt x="11" y="0"/>
                  </a:lnTo>
                  <a:lnTo>
                    <a:pt x="11" y="0"/>
                  </a:lnTo>
                  <a:lnTo>
                    <a:pt x="11" y="2"/>
                  </a:lnTo>
                  <a:lnTo>
                    <a:pt x="11" y="2"/>
                  </a:lnTo>
                  <a:lnTo>
                    <a:pt x="11" y="4"/>
                  </a:lnTo>
                  <a:lnTo>
                    <a:pt x="11" y="6"/>
                  </a:lnTo>
                  <a:lnTo>
                    <a:pt x="11" y="6"/>
                  </a:lnTo>
                  <a:lnTo>
                    <a:pt x="11" y="8"/>
                  </a:lnTo>
                  <a:lnTo>
                    <a:pt x="11" y="8"/>
                  </a:lnTo>
                  <a:lnTo>
                    <a:pt x="11" y="8"/>
                  </a:lnTo>
                  <a:lnTo>
                    <a:pt x="11" y="9"/>
                  </a:lnTo>
                  <a:lnTo>
                    <a:pt x="11" y="9"/>
                  </a:lnTo>
                  <a:lnTo>
                    <a:pt x="9" y="11"/>
                  </a:lnTo>
                  <a:lnTo>
                    <a:pt x="9" y="11"/>
                  </a:lnTo>
                  <a:lnTo>
                    <a:pt x="9" y="11"/>
                  </a:lnTo>
                  <a:lnTo>
                    <a:pt x="9" y="11"/>
                  </a:lnTo>
                  <a:lnTo>
                    <a:pt x="7" y="15"/>
                  </a:lnTo>
                  <a:lnTo>
                    <a:pt x="7" y="15"/>
                  </a:lnTo>
                  <a:lnTo>
                    <a:pt x="7" y="15"/>
                  </a:lnTo>
                  <a:lnTo>
                    <a:pt x="5" y="15"/>
                  </a:lnTo>
                  <a:lnTo>
                    <a:pt x="5" y="15"/>
                  </a:lnTo>
                  <a:lnTo>
                    <a:pt x="5" y="15"/>
                  </a:lnTo>
                  <a:lnTo>
                    <a:pt x="5" y="15"/>
                  </a:lnTo>
                  <a:lnTo>
                    <a:pt x="5" y="13"/>
                  </a:lnTo>
                  <a:lnTo>
                    <a:pt x="3" y="13"/>
                  </a:lnTo>
                  <a:lnTo>
                    <a:pt x="3" y="13"/>
                  </a:lnTo>
                  <a:lnTo>
                    <a:pt x="3" y="11"/>
                  </a:lnTo>
                  <a:lnTo>
                    <a:pt x="2" y="11"/>
                  </a:lnTo>
                  <a:lnTo>
                    <a:pt x="2" y="11"/>
                  </a:lnTo>
                  <a:lnTo>
                    <a:pt x="2" y="9"/>
                  </a:lnTo>
                  <a:lnTo>
                    <a:pt x="0" y="9"/>
                  </a:lnTo>
                  <a:lnTo>
                    <a:pt x="0" y="9"/>
                  </a:lnTo>
                  <a:lnTo>
                    <a:pt x="0" y="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11" name="Freeform 299">
              <a:extLst>
                <a:ext uri="{FF2B5EF4-FFF2-40B4-BE49-F238E27FC236}">
                  <a16:creationId xmlns:a16="http://schemas.microsoft.com/office/drawing/2014/main" id="{903E5154-8102-456B-B638-371DFD386E40}"/>
                </a:ext>
              </a:extLst>
            </p:cNvPr>
            <p:cNvSpPr>
              <a:spLocks/>
            </p:cNvSpPr>
            <p:nvPr/>
          </p:nvSpPr>
          <p:spPr bwMode="auto">
            <a:xfrm>
              <a:off x="4908" y="2252"/>
              <a:ext cx="6" cy="7"/>
            </a:xfrm>
            <a:custGeom>
              <a:avLst/>
              <a:gdLst>
                <a:gd name="T0" fmla="*/ 0 w 11"/>
                <a:gd name="T1" fmla="*/ 9 h 15"/>
                <a:gd name="T2" fmla="*/ 5 w 11"/>
                <a:gd name="T3" fmla="*/ 6 h 15"/>
                <a:gd name="T4" fmla="*/ 9 w 11"/>
                <a:gd name="T5" fmla="*/ 2 h 15"/>
                <a:gd name="T6" fmla="*/ 11 w 11"/>
                <a:gd name="T7" fmla="*/ 0 h 15"/>
                <a:gd name="T8" fmla="*/ 11 w 11"/>
                <a:gd name="T9" fmla="*/ 2 h 15"/>
                <a:gd name="T10" fmla="*/ 11 w 11"/>
                <a:gd name="T11" fmla="*/ 4 h 15"/>
                <a:gd name="T12" fmla="*/ 11 w 11"/>
                <a:gd name="T13" fmla="*/ 6 h 15"/>
                <a:gd name="T14" fmla="*/ 11 w 11"/>
                <a:gd name="T15" fmla="*/ 8 h 15"/>
                <a:gd name="T16" fmla="*/ 11 w 11"/>
                <a:gd name="T17" fmla="*/ 9 h 15"/>
                <a:gd name="T18" fmla="*/ 9 w 11"/>
                <a:gd name="T19" fmla="*/ 11 h 15"/>
                <a:gd name="T20" fmla="*/ 7 w 11"/>
                <a:gd name="T21" fmla="*/ 15 h 15"/>
                <a:gd name="T22" fmla="*/ 5 w 11"/>
                <a:gd name="T23" fmla="*/ 15 h 15"/>
                <a:gd name="T24" fmla="*/ 5 w 11"/>
                <a:gd name="T25" fmla="*/ 13 h 15"/>
                <a:gd name="T26" fmla="*/ 3 w 11"/>
                <a:gd name="T27" fmla="*/ 13 h 15"/>
                <a:gd name="T28" fmla="*/ 3 w 11"/>
                <a:gd name="T29" fmla="*/ 11 h 15"/>
                <a:gd name="T30" fmla="*/ 2 w 11"/>
                <a:gd name="T31" fmla="*/ 11 h 15"/>
                <a:gd name="T32" fmla="*/ 2 w 11"/>
                <a:gd name="T33" fmla="*/ 9 h 15"/>
                <a:gd name="T34" fmla="*/ 0 w 11"/>
                <a:gd name="T3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5">
                  <a:moveTo>
                    <a:pt x="0" y="9"/>
                  </a:moveTo>
                  <a:lnTo>
                    <a:pt x="5" y="6"/>
                  </a:lnTo>
                  <a:lnTo>
                    <a:pt x="9" y="2"/>
                  </a:lnTo>
                  <a:lnTo>
                    <a:pt x="11" y="0"/>
                  </a:lnTo>
                  <a:lnTo>
                    <a:pt x="11" y="2"/>
                  </a:lnTo>
                  <a:lnTo>
                    <a:pt x="11" y="4"/>
                  </a:lnTo>
                  <a:lnTo>
                    <a:pt x="11" y="6"/>
                  </a:lnTo>
                  <a:lnTo>
                    <a:pt x="11" y="8"/>
                  </a:lnTo>
                  <a:lnTo>
                    <a:pt x="11" y="9"/>
                  </a:lnTo>
                  <a:lnTo>
                    <a:pt x="9" y="11"/>
                  </a:lnTo>
                  <a:lnTo>
                    <a:pt x="7" y="15"/>
                  </a:lnTo>
                  <a:lnTo>
                    <a:pt x="5" y="15"/>
                  </a:lnTo>
                  <a:lnTo>
                    <a:pt x="5" y="13"/>
                  </a:lnTo>
                  <a:lnTo>
                    <a:pt x="3" y="13"/>
                  </a:lnTo>
                  <a:lnTo>
                    <a:pt x="3" y="11"/>
                  </a:lnTo>
                  <a:lnTo>
                    <a:pt x="2" y="11"/>
                  </a:lnTo>
                  <a:lnTo>
                    <a:pt x="2" y="9"/>
                  </a:lnTo>
                  <a:lnTo>
                    <a:pt x="0" y="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12" name="Freeform 300">
              <a:extLst>
                <a:ext uri="{FF2B5EF4-FFF2-40B4-BE49-F238E27FC236}">
                  <a16:creationId xmlns:a16="http://schemas.microsoft.com/office/drawing/2014/main" id="{1CA01F7C-77D7-48E0-96A4-6BC5BEA8FC6C}"/>
                </a:ext>
              </a:extLst>
            </p:cNvPr>
            <p:cNvSpPr>
              <a:spLocks/>
            </p:cNvSpPr>
            <p:nvPr/>
          </p:nvSpPr>
          <p:spPr bwMode="auto">
            <a:xfrm>
              <a:off x="4922" y="2270"/>
              <a:ext cx="13" cy="13"/>
            </a:xfrm>
            <a:custGeom>
              <a:avLst/>
              <a:gdLst>
                <a:gd name="T0" fmla="*/ 0 w 25"/>
                <a:gd name="T1" fmla="*/ 1 h 25"/>
                <a:gd name="T2" fmla="*/ 2 w 25"/>
                <a:gd name="T3" fmla="*/ 1 h 25"/>
                <a:gd name="T4" fmla="*/ 4 w 25"/>
                <a:gd name="T5" fmla="*/ 3 h 25"/>
                <a:gd name="T6" fmla="*/ 5 w 25"/>
                <a:gd name="T7" fmla="*/ 5 h 25"/>
                <a:gd name="T8" fmla="*/ 5 w 25"/>
                <a:gd name="T9" fmla="*/ 7 h 25"/>
                <a:gd name="T10" fmla="*/ 7 w 25"/>
                <a:gd name="T11" fmla="*/ 9 h 25"/>
                <a:gd name="T12" fmla="*/ 7 w 25"/>
                <a:gd name="T13" fmla="*/ 10 h 25"/>
                <a:gd name="T14" fmla="*/ 9 w 25"/>
                <a:gd name="T15" fmla="*/ 14 h 25"/>
                <a:gd name="T16" fmla="*/ 9 w 25"/>
                <a:gd name="T17" fmla="*/ 18 h 25"/>
                <a:gd name="T18" fmla="*/ 7 w 25"/>
                <a:gd name="T19" fmla="*/ 20 h 25"/>
                <a:gd name="T20" fmla="*/ 5 w 25"/>
                <a:gd name="T21" fmla="*/ 23 h 25"/>
                <a:gd name="T22" fmla="*/ 7 w 25"/>
                <a:gd name="T23" fmla="*/ 25 h 25"/>
                <a:gd name="T24" fmla="*/ 11 w 25"/>
                <a:gd name="T25" fmla="*/ 25 h 25"/>
                <a:gd name="T26" fmla="*/ 14 w 25"/>
                <a:gd name="T27" fmla="*/ 25 h 25"/>
                <a:gd name="T28" fmla="*/ 18 w 25"/>
                <a:gd name="T29" fmla="*/ 23 h 25"/>
                <a:gd name="T30" fmla="*/ 22 w 25"/>
                <a:gd name="T31" fmla="*/ 21 h 25"/>
                <a:gd name="T32" fmla="*/ 22 w 25"/>
                <a:gd name="T33" fmla="*/ 18 h 25"/>
                <a:gd name="T34" fmla="*/ 24 w 25"/>
                <a:gd name="T35" fmla="*/ 16 h 25"/>
                <a:gd name="T36" fmla="*/ 25 w 25"/>
                <a:gd name="T37" fmla="*/ 12 h 25"/>
                <a:gd name="T38" fmla="*/ 25 w 25"/>
                <a:gd name="T39" fmla="*/ 10 h 25"/>
                <a:gd name="T40" fmla="*/ 25 w 25"/>
                <a:gd name="T41" fmla="*/ 7 h 25"/>
                <a:gd name="T42" fmla="*/ 24 w 25"/>
                <a:gd name="T43" fmla="*/ 5 h 25"/>
                <a:gd name="T44" fmla="*/ 22 w 25"/>
                <a:gd name="T45" fmla="*/ 3 h 25"/>
                <a:gd name="T46" fmla="*/ 20 w 25"/>
                <a:gd name="T47" fmla="*/ 1 h 25"/>
                <a:gd name="T48" fmla="*/ 14 w 25"/>
                <a:gd name="T49" fmla="*/ 0 h 25"/>
                <a:gd name="T50" fmla="*/ 13 w 25"/>
                <a:gd name="T51" fmla="*/ 0 h 25"/>
                <a:gd name="T52" fmla="*/ 11 w 25"/>
                <a:gd name="T53" fmla="*/ 1 h 25"/>
                <a:gd name="T54" fmla="*/ 9 w 25"/>
                <a:gd name="T55" fmla="*/ 1 h 25"/>
                <a:gd name="T56" fmla="*/ 7 w 25"/>
                <a:gd name="T57" fmla="*/ 1 h 25"/>
                <a:gd name="T58" fmla="*/ 4 w 25"/>
                <a:gd name="T59" fmla="*/ 1 h 25"/>
                <a:gd name="T60" fmla="*/ 2 w 25"/>
                <a:gd name="T61" fmla="*/ 1 h 25"/>
                <a:gd name="T62" fmla="*/ 0 w 25"/>
                <a:gd name="T63" fmla="*/ 1 h 25"/>
                <a:gd name="T64" fmla="*/ 0 w 25"/>
                <a:gd name="T6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25">
                  <a:moveTo>
                    <a:pt x="0" y="1"/>
                  </a:moveTo>
                  <a:lnTo>
                    <a:pt x="0" y="1"/>
                  </a:lnTo>
                  <a:lnTo>
                    <a:pt x="0" y="1"/>
                  </a:lnTo>
                  <a:lnTo>
                    <a:pt x="2" y="1"/>
                  </a:lnTo>
                  <a:lnTo>
                    <a:pt x="2" y="1"/>
                  </a:lnTo>
                  <a:lnTo>
                    <a:pt x="4" y="3"/>
                  </a:lnTo>
                  <a:lnTo>
                    <a:pt x="4" y="3"/>
                  </a:lnTo>
                  <a:lnTo>
                    <a:pt x="5" y="5"/>
                  </a:lnTo>
                  <a:lnTo>
                    <a:pt x="5" y="5"/>
                  </a:lnTo>
                  <a:lnTo>
                    <a:pt x="5" y="7"/>
                  </a:lnTo>
                  <a:lnTo>
                    <a:pt x="5" y="9"/>
                  </a:lnTo>
                  <a:lnTo>
                    <a:pt x="7" y="9"/>
                  </a:lnTo>
                  <a:lnTo>
                    <a:pt x="7" y="10"/>
                  </a:lnTo>
                  <a:lnTo>
                    <a:pt x="7" y="10"/>
                  </a:lnTo>
                  <a:lnTo>
                    <a:pt x="7" y="12"/>
                  </a:lnTo>
                  <a:lnTo>
                    <a:pt x="9" y="14"/>
                  </a:lnTo>
                  <a:lnTo>
                    <a:pt x="9" y="16"/>
                  </a:lnTo>
                  <a:lnTo>
                    <a:pt x="9" y="18"/>
                  </a:lnTo>
                  <a:lnTo>
                    <a:pt x="7" y="18"/>
                  </a:lnTo>
                  <a:lnTo>
                    <a:pt x="7" y="20"/>
                  </a:lnTo>
                  <a:lnTo>
                    <a:pt x="7" y="21"/>
                  </a:lnTo>
                  <a:lnTo>
                    <a:pt x="5" y="23"/>
                  </a:lnTo>
                  <a:lnTo>
                    <a:pt x="7" y="23"/>
                  </a:lnTo>
                  <a:lnTo>
                    <a:pt x="7" y="25"/>
                  </a:lnTo>
                  <a:lnTo>
                    <a:pt x="9" y="25"/>
                  </a:lnTo>
                  <a:lnTo>
                    <a:pt x="11" y="25"/>
                  </a:lnTo>
                  <a:lnTo>
                    <a:pt x="13" y="25"/>
                  </a:lnTo>
                  <a:lnTo>
                    <a:pt x="14" y="25"/>
                  </a:lnTo>
                  <a:lnTo>
                    <a:pt x="16" y="25"/>
                  </a:lnTo>
                  <a:lnTo>
                    <a:pt x="18" y="23"/>
                  </a:lnTo>
                  <a:lnTo>
                    <a:pt x="20" y="21"/>
                  </a:lnTo>
                  <a:lnTo>
                    <a:pt x="22" y="21"/>
                  </a:lnTo>
                  <a:lnTo>
                    <a:pt x="22" y="20"/>
                  </a:lnTo>
                  <a:lnTo>
                    <a:pt x="22" y="18"/>
                  </a:lnTo>
                  <a:lnTo>
                    <a:pt x="24" y="16"/>
                  </a:lnTo>
                  <a:lnTo>
                    <a:pt x="24" y="16"/>
                  </a:lnTo>
                  <a:lnTo>
                    <a:pt x="25" y="14"/>
                  </a:lnTo>
                  <a:lnTo>
                    <a:pt x="25" y="12"/>
                  </a:lnTo>
                  <a:lnTo>
                    <a:pt x="25" y="12"/>
                  </a:lnTo>
                  <a:lnTo>
                    <a:pt x="25" y="10"/>
                  </a:lnTo>
                  <a:lnTo>
                    <a:pt x="25" y="9"/>
                  </a:lnTo>
                  <a:lnTo>
                    <a:pt x="25" y="7"/>
                  </a:lnTo>
                  <a:lnTo>
                    <a:pt x="24" y="5"/>
                  </a:lnTo>
                  <a:lnTo>
                    <a:pt x="24" y="5"/>
                  </a:lnTo>
                  <a:lnTo>
                    <a:pt x="22" y="3"/>
                  </a:lnTo>
                  <a:lnTo>
                    <a:pt x="22" y="3"/>
                  </a:lnTo>
                  <a:lnTo>
                    <a:pt x="20" y="1"/>
                  </a:lnTo>
                  <a:lnTo>
                    <a:pt x="20" y="1"/>
                  </a:lnTo>
                  <a:lnTo>
                    <a:pt x="20" y="1"/>
                  </a:lnTo>
                  <a:lnTo>
                    <a:pt x="14" y="0"/>
                  </a:lnTo>
                  <a:lnTo>
                    <a:pt x="14" y="0"/>
                  </a:lnTo>
                  <a:lnTo>
                    <a:pt x="13" y="0"/>
                  </a:lnTo>
                  <a:lnTo>
                    <a:pt x="13" y="0"/>
                  </a:lnTo>
                  <a:lnTo>
                    <a:pt x="11" y="1"/>
                  </a:lnTo>
                  <a:lnTo>
                    <a:pt x="9" y="1"/>
                  </a:lnTo>
                  <a:lnTo>
                    <a:pt x="9" y="1"/>
                  </a:lnTo>
                  <a:lnTo>
                    <a:pt x="7" y="1"/>
                  </a:lnTo>
                  <a:lnTo>
                    <a:pt x="7" y="1"/>
                  </a:lnTo>
                  <a:lnTo>
                    <a:pt x="5" y="1"/>
                  </a:lnTo>
                  <a:lnTo>
                    <a:pt x="4" y="1"/>
                  </a:lnTo>
                  <a:lnTo>
                    <a:pt x="4" y="1"/>
                  </a:lnTo>
                  <a:lnTo>
                    <a:pt x="2" y="1"/>
                  </a:lnTo>
                  <a:lnTo>
                    <a:pt x="2" y="1"/>
                  </a:lnTo>
                  <a:lnTo>
                    <a:pt x="0" y="1"/>
                  </a:lnTo>
                  <a:lnTo>
                    <a:pt x="0" y="1"/>
                  </a:lnTo>
                  <a:lnTo>
                    <a:pt x="0" y="1"/>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13" name="Freeform 301">
              <a:extLst>
                <a:ext uri="{FF2B5EF4-FFF2-40B4-BE49-F238E27FC236}">
                  <a16:creationId xmlns:a16="http://schemas.microsoft.com/office/drawing/2014/main" id="{124EF82D-8DCF-495D-B71A-7DC4A41F1FBF}"/>
                </a:ext>
              </a:extLst>
            </p:cNvPr>
            <p:cNvSpPr>
              <a:spLocks/>
            </p:cNvSpPr>
            <p:nvPr/>
          </p:nvSpPr>
          <p:spPr bwMode="auto">
            <a:xfrm>
              <a:off x="4877" y="2309"/>
              <a:ext cx="9" cy="19"/>
            </a:xfrm>
            <a:custGeom>
              <a:avLst/>
              <a:gdLst>
                <a:gd name="T0" fmla="*/ 0 w 16"/>
                <a:gd name="T1" fmla="*/ 0 h 38"/>
                <a:gd name="T2" fmla="*/ 16 w 16"/>
                <a:gd name="T3" fmla="*/ 0 h 38"/>
                <a:gd name="T4" fmla="*/ 16 w 16"/>
                <a:gd name="T5" fmla="*/ 0 h 38"/>
                <a:gd name="T6" fmla="*/ 16 w 16"/>
                <a:gd name="T7" fmla="*/ 1 h 38"/>
                <a:gd name="T8" fmla="*/ 16 w 16"/>
                <a:gd name="T9" fmla="*/ 3 h 38"/>
                <a:gd name="T10" fmla="*/ 16 w 16"/>
                <a:gd name="T11" fmla="*/ 5 h 38"/>
                <a:gd name="T12" fmla="*/ 16 w 16"/>
                <a:gd name="T13" fmla="*/ 7 h 38"/>
                <a:gd name="T14" fmla="*/ 16 w 16"/>
                <a:gd name="T15" fmla="*/ 11 h 38"/>
                <a:gd name="T16" fmla="*/ 14 w 16"/>
                <a:gd name="T17" fmla="*/ 14 h 38"/>
                <a:gd name="T18" fmla="*/ 14 w 16"/>
                <a:gd name="T19" fmla="*/ 16 h 38"/>
                <a:gd name="T20" fmla="*/ 13 w 16"/>
                <a:gd name="T21" fmla="*/ 20 h 38"/>
                <a:gd name="T22" fmla="*/ 13 w 16"/>
                <a:gd name="T23" fmla="*/ 23 h 38"/>
                <a:gd name="T24" fmla="*/ 13 w 16"/>
                <a:gd name="T25" fmla="*/ 25 h 38"/>
                <a:gd name="T26" fmla="*/ 11 w 16"/>
                <a:gd name="T27" fmla="*/ 27 h 38"/>
                <a:gd name="T28" fmla="*/ 11 w 16"/>
                <a:gd name="T29" fmla="*/ 29 h 38"/>
                <a:gd name="T30" fmla="*/ 11 w 16"/>
                <a:gd name="T31" fmla="*/ 30 h 38"/>
                <a:gd name="T32" fmla="*/ 11 w 16"/>
                <a:gd name="T33" fmla="*/ 32 h 38"/>
                <a:gd name="T34" fmla="*/ 11 w 16"/>
                <a:gd name="T35" fmla="*/ 32 h 38"/>
                <a:gd name="T36" fmla="*/ 14 w 16"/>
                <a:gd name="T37" fmla="*/ 36 h 38"/>
                <a:gd name="T38" fmla="*/ 14 w 16"/>
                <a:gd name="T39" fmla="*/ 36 h 38"/>
                <a:gd name="T40" fmla="*/ 13 w 16"/>
                <a:gd name="T41" fmla="*/ 36 h 38"/>
                <a:gd name="T42" fmla="*/ 13 w 16"/>
                <a:gd name="T43" fmla="*/ 36 h 38"/>
                <a:gd name="T44" fmla="*/ 11 w 16"/>
                <a:gd name="T45" fmla="*/ 38 h 38"/>
                <a:gd name="T46" fmla="*/ 9 w 16"/>
                <a:gd name="T47" fmla="*/ 38 h 38"/>
                <a:gd name="T48" fmla="*/ 7 w 16"/>
                <a:gd name="T49" fmla="*/ 38 h 38"/>
                <a:gd name="T50" fmla="*/ 7 w 16"/>
                <a:gd name="T51" fmla="*/ 38 h 38"/>
                <a:gd name="T52" fmla="*/ 5 w 16"/>
                <a:gd name="T53" fmla="*/ 38 h 38"/>
                <a:gd name="T54" fmla="*/ 4 w 16"/>
                <a:gd name="T55" fmla="*/ 38 h 38"/>
                <a:gd name="T56" fmla="*/ 4 w 16"/>
                <a:gd name="T57" fmla="*/ 36 h 38"/>
                <a:gd name="T58" fmla="*/ 4 w 16"/>
                <a:gd name="T59" fmla="*/ 36 h 38"/>
                <a:gd name="T60" fmla="*/ 2 w 16"/>
                <a:gd name="T61" fmla="*/ 36 h 38"/>
                <a:gd name="T62" fmla="*/ 2 w 16"/>
                <a:gd name="T63" fmla="*/ 34 h 38"/>
                <a:gd name="T64" fmla="*/ 2 w 16"/>
                <a:gd name="T65" fmla="*/ 34 h 38"/>
                <a:gd name="T66" fmla="*/ 2 w 16"/>
                <a:gd name="T67" fmla="*/ 34 h 38"/>
                <a:gd name="T68" fmla="*/ 2 w 16"/>
                <a:gd name="T69" fmla="*/ 34 h 38"/>
                <a:gd name="T70" fmla="*/ 4 w 16"/>
                <a:gd name="T71" fmla="*/ 29 h 38"/>
                <a:gd name="T72" fmla="*/ 4 w 16"/>
                <a:gd name="T73" fmla="*/ 29 h 38"/>
                <a:gd name="T74" fmla="*/ 4 w 16"/>
                <a:gd name="T75" fmla="*/ 29 h 38"/>
                <a:gd name="T76" fmla="*/ 5 w 16"/>
                <a:gd name="T77" fmla="*/ 29 h 38"/>
                <a:gd name="T78" fmla="*/ 5 w 16"/>
                <a:gd name="T79" fmla="*/ 27 h 38"/>
                <a:gd name="T80" fmla="*/ 5 w 16"/>
                <a:gd name="T81" fmla="*/ 25 h 38"/>
                <a:gd name="T82" fmla="*/ 5 w 16"/>
                <a:gd name="T83" fmla="*/ 25 h 38"/>
                <a:gd name="T84" fmla="*/ 5 w 16"/>
                <a:gd name="T85" fmla="*/ 23 h 38"/>
                <a:gd name="T86" fmla="*/ 5 w 16"/>
                <a:gd name="T87" fmla="*/ 21 h 38"/>
                <a:gd name="T88" fmla="*/ 5 w 16"/>
                <a:gd name="T89" fmla="*/ 20 h 38"/>
                <a:gd name="T90" fmla="*/ 5 w 16"/>
                <a:gd name="T91" fmla="*/ 18 h 38"/>
                <a:gd name="T92" fmla="*/ 5 w 16"/>
                <a:gd name="T93" fmla="*/ 18 h 38"/>
                <a:gd name="T94" fmla="*/ 4 w 16"/>
                <a:gd name="T95" fmla="*/ 16 h 38"/>
                <a:gd name="T96" fmla="*/ 4 w 16"/>
                <a:gd name="T97" fmla="*/ 14 h 38"/>
                <a:gd name="T98" fmla="*/ 4 w 16"/>
                <a:gd name="T99" fmla="*/ 12 h 38"/>
                <a:gd name="T100" fmla="*/ 4 w 16"/>
                <a:gd name="T101" fmla="*/ 12 h 38"/>
                <a:gd name="T102" fmla="*/ 4 w 16"/>
                <a:gd name="T103" fmla="*/ 12 h 38"/>
                <a:gd name="T104" fmla="*/ 0 w 16"/>
                <a:gd name="T10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 h="38">
                  <a:moveTo>
                    <a:pt x="0" y="0"/>
                  </a:moveTo>
                  <a:lnTo>
                    <a:pt x="16" y="0"/>
                  </a:lnTo>
                  <a:lnTo>
                    <a:pt x="16" y="0"/>
                  </a:lnTo>
                  <a:lnTo>
                    <a:pt x="16" y="1"/>
                  </a:lnTo>
                  <a:lnTo>
                    <a:pt x="16" y="3"/>
                  </a:lnTo>
                  <a:lnTo>
                    <a:pt x="16" y="5"/>
                  </a:lnTo>
                  <a:lnTo>
                    <a:pt x="16" y="7"/>
                  </a:lnTo>
                  <a:lnTo>
                    <a:pt x="16" y="11"/>
                  </a:lnTo>
                  <a:lnTo>
                    <a:pt x="14" y="14"/>
                  </a:lnTo>
                  <a:lnTo>
                    <a:pt x="14" y="16"/>
                  </a:lnTo>
                  <a:lnTo>
                    <a:pt x="13" y="20"/>
                  </a:lnTo>
                  <a:lnTo>
                    <a:pt x="13" y="23"/>
                  </a:lnTo>
                  <a:lnTo>
                    <a:pt x="13" y="25"/>
                  </a:lnTo>
                  <a:lnTo>
                    <a:pt x="11" y="27"/>
                  </a:lnTo>
                  <a:lnTo>
                    <a:pt x="11" y="29"/>
                  </a:lnTo>
                  <a:lnTo>
                    <a:pt x="11" y="30"/>
                  </a:lnTo>
                  <a:lnTo>
                    <a:pt x="11" y="32"/>
                  </a:lnTo>
                  <a:lnTo>
                    <a:pt x="11" y="32"/>
                  </a:lnTo>
                  <a:lnTo>
                    <a:pt x="14" y="36"/>
                  </a:lnTo>
                  <a:lnTo>
                    <a:pt x="14" y="36"/>
                  </a:lnTo>
                  <a:lnTo>
                    <a:pt x="13" y="36"/>
                  </a:lnTo>
                  <a:lnTo>
                    <a:pt x="13" y="36"/>
                  </a:lnTo>
                  <a:lnTo>
                    <a:pt x="11" y="38"/>
                  </a:lnTo>
                  <a:lnTo>
                    <a:pt x="9" y="38"/>
                  </a:lnTo>
                  <a:lnTo>
                    <a:pt x="7" y="38"/>
                  </a:lnTo>
                  <a:lnTo>
                    <a:pt x="7" y="38"/>
                  </a:lnTo>
                  <a:lnTo>
                    <a:pt x="5" y="38"/>
                  </a:lnTo>
                  <a:lnTo>
                    <a:pt x="4" y="38"/>
                  </a:lnTo>
                  <a:lnTo>
                    <a:pt x="4" y="36"/>
                  </a:lnTo>
                  <a:lnTo>
                    <a:pt x="4" y="36"/>
                  </a:lnTo>
                  <a:lnTo>
                    <a:pt x="2" y="36"/>
                  </a:lnTo>
                  <a:lnTo>
                    <a:pt x="2" y="34"/>
                  </a:lnTo>
                  <a:lnTo>
                    <a:pt x="2" y="34"/>
                  </a:lnTo>
                  <a:lnTo>
                    <a:pt x="2" y="34"/>
                  </a:lnTo>
                  <a:lnTo>
                    <a:pt x="2" y="34"/>
                  </a:lnTo>
                  <a:lnTo>
                    <a:pt x="4" y="29"/>
                  </a:lnTo>
                  <a:lnTo>
                    <a:pt x="4" y="29"/>
                  </a:lnTo>
                  <a:lnTo>
                    <a:pt x="4" y="29"/>
                  </a:lnTo>
                  <a:lnTo>
                    <a:pt x="5" y="29"/>
                  </a:lnTo>
                  <a:lnTo>
                    <a:pt x="5" y="27"/>
                  </a:lnTo>
                  <a:lnTo>
                    <a:pt x="5" y="25"/>
                  </a:lnTo>
                  <a:lnTo>
                    <a:pt x="5" y="25"/>
                  </a:lnTo>
                  <a:lnTo>
                    <a:pt x="5" y="23"/>
                  </a:lnTo>
                  <a:lnTo>
                    <a:pt x="5" y="21"/>
                  </a:lnTo>
                  <a:lnTo>
                    <a:pt x="5" y="20"/>
                  </a:lnTo>
                  <a:lnTo>
                    <a:pt x="5" y="18"/>
                  </a:lnTo>
                  <a:lnTo>
                    <a:pt x="5" y="18"/>
                  </a:lnTo>
                  <a:lnTo>
                    <a:pt x="4" y="16"/>
                  </a:lnTo>
                  <a:lnTo>
                    <a:pt x="4" y="14"/>
                  </a:lnTo>
                  <a:lnTo>
                    <a:pt x="4" y="12"/>
                  </a:lnTo>
                  <a:lnTo>
                    <a:pt x="4" y="12"/>
                  </a:lnTo>
                  <a:lnTo>
                    <a:pt x="4" y="12"/>
                  </a:lnTo>
                  <a:lnTo>
                    <a:pt x="0" y="0"/>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14" name="Freeform 302">
              <a:extLst>
                <a:ext uri="{FF2B5EF4-FFF2-40B4-BE49-F238E27FC236}">
                  <a16:creationId xmlns:a16="http://schemas.microsoft.com/office/drawing/2014/main" id="{CB0D88F3-CDB2-4F1F-9164-A3373EBD1E41}"/>
                </a:ext>
              </a:extLst>
            </p:cNvPr>
            <p:cNvSpPr>
              <a:spLocks/>
            </p:cNvSpPr>
            <p:nvPr/>
          </p:nvSpPr>
          <p:spPr bwMode="auto">
            <a:xfrm>
              <a:off x="4877" y="2309"/>
              <a:ext cx="9" cy="19"/>
            </a:xfrm>
            <a:custGeom>
              <a:avLst/>
              <a:gdLst>
                <a:gd name="T0" fmla="*/ 0 w 16"/>
                <a:gd name="T1" fmla="*/ 0 h 38"/>
                <a:gd name="T2" fmla="*/ 16 w 16"/>
                <a:gd name="T3" fmla="*/ 0 h 38"/>
                <a:gd name="T4" fmla="*/ 16 w 16"/>
                <a:gd name="T5" fmla="*/ 1 h 38"/>
                <a:gd name="T6" fmla="*/ 16 w 16"/>
                <a:gd name="T7" fmla="*/ 3 h 38"/>
                <a:gd name="T8" fmla="*/ 16 w 16"/>
                <a:gd name="T9" fmla="*/ 5 h 38"/>
                <a:gd name="T10" fmla="*/ 16 w 16"/>
                <a:gd name="T11" fmla="*/ 7 h 38"/>
                <a:gd name="T12" fmla="*/ 16 w 16"/>
                <a:gd name="T13" fmla="*/ 11 h 38"/>
                <a:gd name="T14" fmla="*/ 14 w 16"/>
                <a:gd name="T15" fmla="*/ 14 h 38"/>
                <a:gd name="T16" fmla="*/ 14 w 16"/>
                <a:gd name="T17" fmla="*/ 16 h 38"/>
                <a:gd name="T18" fmla="*/ 13 w 16"/>
                <a:gd name="T19" fmla="*/ 20 h 38"/>
                <a:gd name="T20" fmla="*/ 13 w 16"/>
                <a:gd name="T21" fmla="*/ 23 h 38"/>
                <a:gd name="T22" fmla="*/ 13 w 16"/>
                <a:gd name="T23" fmla="*/ 25 h 38"/>
                <a:gd name="T24" fmla="*/ 11 w 16"/>
                <a:gd name="T25" fmla="*/ 27 h 38"/>
                <a:gd name="T26" fmla="*/ 11 w 16"/>
                <a:gd name="T27" fmla="*/ 29 h 38"/>
                <a:gd name="T28" fmla="*/ 11 w 16"/>
                <a:gd name="T29" fmla="*/ 30 h 38"/>
                <a:gd name="T30" fmla="*/ 11 w 16"/>
                <a:gd name="T31" fmla="*/ 32 h 38"/>
                <a:gd name="T32" fmla="*/ 14 w 16"/>
                <a:gd name="T33" fmla="*/ 36 h 38"/>
                <a:gd name="T34" fmla="*/ 13 w 16"/>
                <a:gd name="T35" fmla="*/ 36 h 38"/>
                <a:gd name="T36" fmla="*/ 11 w 16"/>
                <a:gd name="T37" fmla="*/ 38 h 38"/>
                <a:gd name="T38" fmla="*/ 9 w 16"/>
                <a:gd name="T39" fmla="*/ 38 h 38"/>
                <a:gd name="T40" fmla="*/ 7 w 16"/>
                <a:gd name="T41" fmla="*/ 38 h 38"/>
                <a:gd name="T42" fmla="*/ 5 w 16"/>
                <a:gd name="T43" fmla="*/ 38 h 38"/>
                <a:gd name="T44" fmla="*/ 4 w 16"/>
                <a:gd name="T45" fmla="*/ 38 h 38"/>
                <a:gd name="T46" fmla="*/ 4 w 16"/>
                <a:gd name="T47" fmla="*/ 36 h 38"/>
                <a:gd name="T48" fmla="*/ 2 w 16"/>
                <a:gd name="T49" fmla="*/ 36 h 38"/>
                <a:gd name="T50" fmla="*/ 2 w 16"/>
                <a:gd name="T51" fmla="*/ 34 h 38"/>
                <a:gd name="T52" fmla="*/ 4 w 16"/>
                <a:gd name="T53" fmla="*/ 29 h 38"/>
                <a:gd name="T54" fmla="*/ 5 w 16"/>
                <a:gd name="T55" fmla="*/ 29 h 38"/>
                <a:gd name="T56" fmla="*/ 5 w 16"/>
                <a:gd name="T57" fmla="*/ 27 h 38"/>
                <a:gd name="T58" fmla="*/ 5 w 16"/>
                <a:gd name="T59" fmla="*/ 25 h 38"/>
                <a:gd name="T60" fmla="*/ 5 w 16"/>
                <a:gd name="T61" fmla="*/ 23 h 38"/>
                <a:gd name="T62" fmla="*/ 5 w 16"/>
                <a:gd name="T63" fmla="*/ 21 h 38"/>
                <a:gd name="T64" fmla="*/ 5 w 16"/>
                <a:gd name="T65" fmla="*/ 20 h 38"/>
                <a:gd name="T66" fmla="*/ 5 w 16"/>
                <a:gd name="T67" fmla="*/ 18 h 38"/>
                <a:gd name="T68" fmla="*/ 4 w 16"/>
                <a:gd name="T69" fmla="*/ 16 h 38"/>
                <a:gd name="T70" fmla="*/ 4 w 16"/>
                <a:gd name="T71" fmla="*/ 14 h 38"/>
                <a:gd name="T72" fmla="*/ 4 w 16"/>
                <a:gd name="T73" fmla="*/ 12 h 38"/>
                <a:gd name="T74" fmla="*/ 0 w 16"/>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 h="38">
                  <a:moveTo>
                    <a:pt x="0" y="0"/>
                  </a:moveTo>
                  <a:lnTo>
                    <a:pt x="16" y="0"/>
                  </a:lnTo>
                  <a:lnTo>
                    <a:pt x="16" y="1"/>
                  </a:lnTo>
                  <a:lnTo>
                    <a:pt x="16" y="3"/>
                  </a:lnTo>
                  <a:lnTo>
                    <a:pt x="16" y="5"/>
                  </a:lnTo>
                  <a:lnTo>
                    <a:pt x="16" y="7"/>
                  </a:lnTo>
                  <a:lnTo>
                    <a:pt x="16" y="11"/>
                  </a:lnTo>
                  <a:lnTo>
                    <a:pt x="14" y="14"/>
                  </a:lnTo>
                  <a:lnTo>
                    <a:pt x="14" y="16"/>
                  </a:lnTo>
                  <a:lnTo>
                    <a:pt x="13" y="20"/>
                  </a:lnTo>
                  <a:lnTo>
                    <a:pt x="13" y="23"/>
                  </a:lnTo>
                  <a:lnTo>
                    <a:pt x="13" y="25"/>
                  </a:lnTo>
                  <a:lnTo>
                    <a:pt x="11" y="27"/>
                  </a:lnTo>
                  <a:lnTo>
                    <a:pt x="11" y="29"/>
                  </a:lnTo>
                  <a:lnTo>
                    <a:pt x="11" y="30"/>
                  </a:lnTo>
                  <a:lnTo>
                    <a:pt x="11" y="32"/>
                  </a:lnTo>
                  <a:lnTo>
                    <a:pt x="14" y="36"/>
                  </a:lnTo>
                  <a:lnTo>
                    <a:pt x="13" y="36"/>
                  </a:lnTo>
                  <a:lnTo>
                    <a:pt x="11" y="38"/>
                  </a:lnTo>
                  <a:lnTo>
                    <a:pt x="9" y="38"/>
                  </a:lnTo>
                  <a:lnTo>
                    <a:pt x="7" y="38"/>
                  </a:lnTo>
                  <a:lnTo>
                    <a:pt x="5" y="38"/>
                  </a:lnTo>
                  <a:lnTo>
                    <a:pt x="4" y="38"/>
                  </a:lnTo>
                  <a:lnTo>
                    <a:pt x="4" y="36"/>
                  </a:lnTo>
                  <a:lnTo>
                    <a:pt x="2" y="36"/>
                  </a:lnTo>
                  <a:lnTo>
                    <a:pt x="2" y="34"/>
                  </a:lnTo>
                  <a:lnTo>
                    <a:pt x="4" y="29"/>
                  </a:lnTo>
                  <a:lnTo>
                    <a:pt x="5" y="29"/>
                  </a:lnTo>
                  <a:lnTo>
                    <a:pt x="5" y="27"/>
                  </a:lnTo>
                  <a:lnTo>
                    <a:pt x="5" y="25"/>
                  </a:lnTo>
                  <a:lnTo>
                    <a:pt x="5" y="23"/>
                  </a:lnTo>
                  <a:lnTo>
                    <a:pt x="5" y="21"/>
                  </a:lnTo>
                  <a:lnTo>
                    <a:pt x="5" y="20"/>
                  </a:lnTo>
                  <a:lnTo>
                    <a:pt x="5" y="18"/>
                  </a:lnTo>
                  <a:lnTo>
                    <a:pt x="4" y="16"/>
                  </a:lnTo>
                  <a:lnTo>
                    <a:pt x="4" y="14"/>
                  </a:lnTo>
                  <a:lnTo>
                    <a:pt x="4" y="12"/>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15" name="Freeform 303">
              <a:extLst>
                <a:ext uri="{FF2B5EF4-FFF2-40B4-BE49-F238E27FC236}">
                  <a16:creationId xmlns:a16="http://schemas.microsoft.com/office/drawing/2014/main" id="{F53C6FA3-7581-4B53-8126-8632E19CE31E}"/>
                </a:ext>
              </a:extLst>
            </p:cNvPr>
            <p:cNvSpPr>
              <a:spLocks/>
            </p:cNvSpPr>
            <p:nvPr/>
          </p:nvSpPr>
          <p:spPr bwMode="auto">
            <a:xfrm>
              <a:off x="4849" y="2312"/>
              <a:ext cx="12" cy="15"/>
            </a:xfrm>
            <a:custGeom>
              <a:avLst/>
              <a:gdLst>
                <a:gd name="T0" fmla="*/ 2 w 23"/>
                <a:gd name="T1" fmla="*/ 0 h 31"/>
                <a:gd name="T2" fmla="*/ 23 w 23"/>
                <a:gd name="T3" fmla="*/ 0 h 31"/>
                <a:gd name="T4" fmla="*/ 23 w 23"/>
                <a:gd name="T5" fmla="*/ 0 h 31"/>
                <a:gd name="T6" fmla="*/ 23 w 23"/>
                <a:gd name="T7" fmla="*/ 2 h 31"/>
                <a:gd name="T8" fmla="*/ 21 w 23"/>
                <a:gd name="T9" fmla="*/ 6 h 31"/>
                <a:gd name="T10" fmla="*/ 20 w 23"/>
                <a:gd name="T11" fmla="*/ 7 h 31"/>
                <a:gd name="T12" fmla="*/ 18 w 23"/>
                <a:gd name="T13" fmla="*/ 11 h 31"/>
                <a:gd name="T14" fmla="*/ 18 w 23"/>
                <a:gd name="T15" fmla="*/ 15 h 31"/>
                <a:gd name="T16" fmla="*/ 16 w 23"/>
                <a:gd name="T17" fmla="*/ 16 h 31"/>
                <a:gd name="T18" fmla="*/ 14 w 23"/>
                <a:gd name="T19" fmla="*/ 18 h 31"/>
                <a:gd name="T20" fmla="*/ 14 w 23"/>
                <a:gd name="T21" fmla="*/ 20 h 31"/>
                <a:gd name="T22" fmla="*/ 12 w 23"/>
                <a:gd name="T23" fmla="*/ 22 h 31"/>
                <a:gd name="T24" fmla="*/ 12 w 23"/>
                <a:gd name="T25" fmla="*/ 22 h 31"/>
                <a:gd name="T26" fmla="*/ 11 w 23"/>
                <a:gd name="T27" fmla="*/ 24 h 31"/>
                <a:gd name="T28" fmla="*/ 11 w 23"/>
                <a:gd name="T29" fmla="*/ 24 h 31"/>
                <a:gd name="T30" fmla="*/ 11 w 23"/>
                <a:gd name="T31" fmla="*/ 24 h 31"/>
                <a:gd name="T32" fmla="*/ 11 w 23"/>
                <a:gd name="T33" fmla="*/ 25 h 31"/>
                <a:gd name="T34" fmla="*/ 11 w 23"/>
                <a:gd name="T35" fmla="*/ 25 h 31"/>
                <a:gd name="T36" fmla="*/ 12 w 23"/>
                <a:gd name="T37" fmla="*/ 29 h 31"/>
                <a:gd name="T38" fmla="*/ 12 w 23"/>
                <a:gd name="T39" fmla="*/ 29 h 31"/>
                <a:gd name="T40" fmla="*/ 12 w 23"/>
                <a:gd name="T41" fmla="*/ 29 h 31"/>
                <a:gd name="T42" fmla="*/ 12 w 23"/>
                <a:gd name="T43" fmla="*/ 29 h 31"/>
                <a:gd name="T44" fmla="*/ 11 w 23"/>
                <a:gd name="T45" fmla="*/ 31 h 31"/>
                <a:gd name="T46" fmla="*/ 11 w 23"/>
                <a:gd name="T47" fmla="*/ 31 h 31"/>
                <a:gd name="T48" fmla="*/ 9 w 23"/>
                <a:gd name="T49" fmla="*/ 31 h 31"/>
                <a:gd name="T50" fmla="*/ 9 w 23"/>
                <a:gd name="T51" fmla="*/ 31 h 31"/>
                <a:gd name="T52" fmla="*/ 7 w 23"/>
                <a:gd name="T53" fmla="*/ 31 h 31"/>
                <a:gd name="T54" fmla="*/ 5 w 23"/>
                <a:gd name="T55" fmla="*/ 31 h 31"/>
                <a:gd name="T56" fmla="*/ 5 w 23"/>
                <a:gd name="T57" fmla="*/ 29 h 31"/>
                <a:gd name="T58" fmla="*/ 5 w 23"/>
                <a:gd name="T59" fmla="*/ 29 h 31"/>
                <a:gd name="T60" fmla="*/ 5 w 23"/>
                <a:gd name="T61" fmla="*/ 27 h 31"/>
                <a:gd name="T62" fmla="*/ 5 w 23"/>
                <a:gd name="T63" fmla="*/ 25 h 31"/>
                <a:gd name="T64" fmla="*/ 5 w 23"/>
                <a:gd name="T65" fmla="*/ 25 h 31"/>
                <a:gd name="T66" fmla="*/ 5 w 23"/>
                <a:gd name="T67" fmla="*/ 24 h 31"/>
                <a:gd name="T68" fmla="*/ 5 w 23"/>
                <a:gd name="T69" fmla="*/ 24 h 31"/>
                <a:gd name="T70" fmla="*/ 0 w 23"/>
                <a:gd name="T71" fmla="*/ 7 h 31"/>
                <a:gd name="T72" fmla="*/ 2 w 23"/>
                <a:gd name="T7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31">
                  <a:moveTo>
                    <a:pt x="2" y="0"/>
                  </a:moveTo>
                  <a:lnTo>
                    <a:pt x="23" y="0"/>
                  </a:lnTo>
                  <a:lnTo>
                    <a:pt x="23" y="0"/>
                  </a:lnTo>
                  <a:lnTo>
                    <a:pt x="23" y="2"/>
                  </a:lnTo>
                  <a:lnTo>
                    <a:pt x="21" y="6"/>
                  </a:lnTo>
                  <a:lnTo>
                    <a:pt x="20" y="7"/>
                  </a:lnTo>
                  <a:lnTo>
                    <a:pt x="18" y="11"/>
                  </a:lnTo>
                  <a:lnTo>
                    <a:pt x="18" y="15"/>
                  </a:lnTo>
                  <a:lnTo>
                    <a:pt x="16" y="16"/>
                  </a:lnTo>
                  <a:lnTo>
                    <a:pt x="14" y="18"/>
                  </a:lnTo>
                  <a:lnTo>
                    <a:pt x="14" y="20"/>
                  </a:lnTo>
                  <a:lnTo>
                    <a:pt x="12" y="22"/>
                  </a:lnTo>
                  <a:lnTo>
                    <a:pt x="12" y="22"/>
                  </a:lnTo>
                  <a:lnTo>
                    <a:pt x="11" y="24"/>
                  </a:lnTo>
                  <a:lnTo>
                    <a:pt x="11" y="24"/>
                  </a:lnTo>
                  <a:lnTo>
                    <a:pt x="11" y="24"/>
                  </a:lnTo>
                  <a:lnTo>
                    <a:pt x="11" y="25"/>
                  </a:lnTo>
                  <a:lnTo>
                    <a:pt x="11" y="25"/>
                  </a:lnTo>
                  <a:lnTo>
                    <a:pt x="12" y="29"/>
                  </a:lnTo>
                  <a:lnTo>
                    <a:pt x="12" y="29"/>
                  </a:lnTo>
                  <a:lnTo>
                    <a:pt x="12" y="29"/>
                  </a:lnTo>
                  <a:lnTo>
                    <a:pt x="12" y="29"/>
                  </a:lnTo>
                  <a:lnTo>
                    <a:pt x="11" y="31"/>
                  </a:lnTo>
                  <a:lnTo>
                    <a:pt x="11" y="31"/>
                  </a:lnTo>
                  <a:lnTo>
                    <a:pt x="9" y="31"/>
                  </a:lnTo>
                  <a:lnTo>
                    <a:pt x="9" y="31"/>
                  </a:lnTo>
                  <a:lnTo>
                    <a:pt x="7" y="31"/>
                  </a:lnTo>
                  <a:lnTo>
                    <a:pt x="5" y="31"/>
                  </a:lnTo>
                  <a:lnTo>
                    <a:pt x="5" y="29"/>
                  </a:lnTo>
                  <a:lnTo>
                    <a:pt x="5" y="29"/>
                  </a:lnTo>
                  <a:lnTo>
                    <a:pt x="5" y="27"/>
                  </a:lnTo>
                  <a:lnTo>
                    <a:pt x="5" y="25"/>
                  </a:lnTo>
                  <a:lnTo>
                    <a:pt x="5" y="25"/>
                  </a:lnTo>
                  <a:lnTo>
                    <a:pt x="5" y="24"/>
                  </a:lnTo>
                  <a:lnTo>
                    <a:pt x="5" y="24"/>
                  </a:lnTo>
                  <a:lnTo>
                    <a:pt x="0" y="7"/>
                  </a:lnTo>
                  <a:lnTo>
                    <a:pt x="2" y="0"/>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16" name="Freeform 304">
              <a:extLst>
                <a:ext uri="{FF2B5EF4-FFF2-40B4-BE49-F238E27FC236}">
                  <a16:creationId xmlns:a16="http://schemas.microsoft.com/office/drawing/2014/main" id="{3F14E802-7D46-4AAF-8775-FF58322EEE1B}"/>
                </a:ext>
              </a:extLst>
            </p:cNvPr>
            <p:cNvSpPr>
              <a:spLocks/>
            </p:cNvSpPr>
            <p:nvPr/>
          </p:nvSpPr>
          <p:spPr bwMode="auto">
            <a:xfrm>
              <a:off x="4849" y="2312"/>
              <a:ext cx="12" cy="15"/>
            </a:xfrm>
            <a:custGeom>
              <a:avLst/>
              <a:gdLst>
                <a:gd name="T0" fmla="*/ 2 w 23"/>
                <a:gd name="T1" fmla="*/ 0 h 31"/>
                <a:gd name="T2" fmla="*/ 23 w 23"/>
                <a:gd name="T3" fmla="*/ 0 h 31"/>
                <a:gd name="T4" fmla="*/ 23 w 23"/>
                <a:gd name="T5" fmla="*/ 2 h 31"/>
                <a:gd name="T6" fmla="*/ 21 w 23"/>
                <a:gd name="T7" fmla="*/ 6 h 31"/>
                <a:gd name="T8" fmla="*/ 20 w 23"/>
                <a:gd name="T9" fmla="*/ 7 h 31"/>
                <a:gd name="T10" fmla="*/ 18 w 23"/>
                <a:gd name="T11" fmla="*/ 11 h 31"/>
                <a:gd name="T12" fmla="*/ 18 w 23"/>
                <a:gd name="T13" fmla="*/ 15 h 31"/>
                <a:gd name="T14" fmla="*/ 16 w 23"/>
                <a:gd name="T15" fmla="*/ 16 h 31"/>
                <a:gd name="T16" fmla="*/ 14 w 23"/>
                <a:gd name="T17" fmla="*/ 18 h 31"/>
                <a:gd name="T18" fmla="*/ 14 w 23"/>
                <a:gd name="T19" fmla="*/ 20 h 31"/>
                <a:gd name="T20" fmla="*/ 12 w 23"/>
                <a:gd name="T21" fmla="*/ 22 h 31"/>
                <a:gd name="T22" fmla="*/ 11 w 23"/>
                <a:gd name="T23" fmla="*/ 24 h 31"/>
                <a:gd name="T24" fmla="*/ 11 w 23"/>
                <a:gd name="T25" fmla="*/ 25 h 31"/>
                <a:gd name="T26" fmla="*/ 12 w 23"/>
                <a:gd name="T27" fmla="*/ 29 h 31"/>
                <a:gd name="T28" fmla="*/ 11 w 23"/>
                <a:gd name="T29" fmla="*/ 31 h 31"/>
                <a:gd name="T30" fmla="*/ 9 w 23"/>
                <a:gd name="T31" fmla="*/ 31 h 31"/>
                <a:gd name="T32" fmla="*/ 7 w 23"/>
                <a:gd name="T33" fmla="*/ 31 h 31"/>
                <a:gd name="T34" fmla="*/ 5 w 23"/>
                <a:gd name="T35" fmla="*/ 31 h 31"/>
                <a:gd name="T36" fmla="*/ 5 w 23"/>
                <a:gd name="T37" fmla="*/ 29 h 31"/>
                <a:gd name="T38" fmla="*/ 5 w 23"/>
                <a:gd name="T39" fmla="*/ 27 h 31"/>
                <a:gd name="T40" fmla="*/ 5 w 23"/>
                <a:gd name="T41" fmla="*/ 25 h 31"/>
                <a:gd name="T42" fmla="*/ 5 w 23"/>
                <a:gd name="T43" fmla="*/ 24 h 31"/>
                <a:gd name="T44" fmla="*/ 0 w 23"/>
                <a:gd name="T45" fmla="*/ 7 h 31"/>
                <a:gd name="T46" fmla="*/ 2 w 23"/>
                <a:gd name="T4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31">
                  <a:moveTo>
                    <a:pt x="2" y="0"/>
                  </a:moveTo>
                  <a:lnTo>
                    <a:pt x="23" y="0"/>
                  </a:lnTo>
                  <a:lnTo>
                    <a:pt x="23" y="2"/>
                  </a:lnTo>
                  <a:lnTo>
                    <a:pt x="21" y="6"/>
                  </a:lnTo>
                  <a:lnTo>
                    <a:pt x="20" y="7"/>
                  </a:lnTo>
                  <a:lnTo>
                    <a:pt x="18" y="11"/>
                  </a:lnTo>
                  <a:lnTo>
                    <a:pt x="18" y="15"/>
                  </a:lnTo>
                  <a:lnTo>
                    <a:pt x="16" y="16"/>
                  </a:lnTo>
                  <a:lnTo>
                    <a:pt x="14" y="18"/>
                  </a:lnTo>
                  <a:lnTo>
                    <a:pt x="14" y="20"/>
                  </a:lnTo>
                  <a:lnTo>
                    <a:pt x="12" y="22"/>
                  </a:lnTo>
                  <a:lnTo>
                    <a:pt x="11" y="24"/>
                  </a:lnTo>
                  <a:lnTo>
                    <a:pt x="11" y="25"/>
                  </a:lnTo>
                  <a:lnTo>
                    <a:pt x="12" y="29"/>
                  </a:lnTo>
                  <a:lnTo>
                    <a:pt x="11" y="31"/>
                  </a:lnTo>
                  <a:lnTo>
                    <a:pt x="9" y="31"/>
                  </a:lnTo>
                  <a:lnTo>
                    <a:pt x="7" y="31"/>
                  </a:lnTo>
                  <a:lnTo>
                    <a:pt x="5" y="31"/>
                  </a:lnTo>
                  <a:lnTo>
                    <a:pt x="5" y="29"/>
                  </a:lnTo>
                  <a:lnTo>
                    <a:pt x="5" y="27"/>
                  </a:lnTo>
                  <a:lnTo>
                    <a:pt x="5" y="25"/>
                  </a:lnTo>
                  <a:lnTo>
                    <a:pt x="5" y="24"/>
                  </a:lnTo>
                  <a:lnTo>
                    <a:pt x="0" y="7"/>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17" name="Freeform 305">
              <a:extLst>
                <a:ext uri="{FF2B5EF4-FFF2-40B4-BE49-F238E27FC236}">
                  <a16:creationId xmlns:a16="http://schemas.microsoft.com/office/drawing/2014/main" id="{8DFEB128-A501-4BAC-8E98-83856B50E1AD}"/>
                </a:ext>
              </a:extLst>
            </p:cNvPr>
            <p:cNvSpPr>
              <a:spLocks/>
            </p:cNvSpPr>
            <p:nvPr/>
          </p:nvSpPr>
          <p:spPr bwMode="auto">
            <a:xfrm>
              <a:off x="4936" y="2278"/>
              <a:ext cx="13" cy="16"/>
            </a:xfrm>
            <a:custGeom>
              <a:avLst/>
              <a:gdLst>
                <a:gd name="T0" fmla="*/ 25 w 25"/>
                <a:gd name="T1" fmla="*/ 0 h 31"/>
                <a:gd name="T2" fmla="*/ 24 w 25"/>
                <a:gd name="T3" fmla="*/ 0 h 31"/>
                <a:gd name="T4" fmla="*/ 24 w 25"/>
                <a:gd name="T5" fmla="*/ 2 h 31"/>
                <a:gd name="T6" fmla="*/ 20 w 25"/>
                <a:gd name="T7" fmla="*/ 4 h 31"/>
                <a:gd name="T8" fmla="*/ 18 w 25"/>
                <a:gd name="T9" fmla="*/ 4 h 31"/>
                <a:gd name="T10" fmla="*/ 14 w 25"/>
                <a:gd name="T11" fmla="*/ 5 h 31"/>
                <a:gd name="T12" fmla="*/ 11 w 25"/>
                <a:gd name="T13" fmla="*/ 5 h 31"/>
                <a:gd name="T14" fmla="*/ 9 w 25"/>
                <a:gd name="T15" fmla="*/ 7 h 31"/>
                <a:gd name="T16" fmla="*/ 5 w 25"/>
                <a:gd name="T17" fmla="*/ 7 h 31"/>
                <a:gd name="T18" fmla="*/ 4 w 25"/>
                <a:gd name="T19" fmla="*/ 7 h 31"/>
                <a:gd name="T20" fmla="*/ 4 w 25"/>
                <a:gd name="T21" fmla="*/ 9 h 31"/>
                <a:gd name="T22" fmla="*/ 2 w 25"/>
                <a:gd name="T23" fmla="*/ 11 h 31"/>
                <a:gd name="T24" fmla="*/ 2 w 25"/>
                <a:gd name="T25" fmla="*/ 13 h 31"/>
                <a:gd name="T26" fmla="*/ 2 w 25"/>
                <a:gd name="T27" fmla="*/ 14 h 31"/>
                <a:gd name="T28" fmla="*/ 0 w 25"/>
                <a:gd name="T29" fmla="*/ 16 h 31"/>
                <a:gd name="T30" fmla="*/ 0 w 25"/>
                <a:gd name="T31" fmla="*/ 20 h 31"/>
                <a:gd name="T32" fmla="*/ 0 w 25"/>
                <a:gd name="T33" fmla="*/ 22 h 31"/>
                <a:gd name="T34" fmla="*/ 0 w 25"/>
                <a:gd name="T35" fmla="*/ 25 h 31"/>
                <a:gd name="T36" fmla="*/ 2 w 25"/>
                <a:gd name="T37" fmla="*/ 27 h 31"/>
                <a:gd name="T38" fmla="*/ 4 w 25"/>
                <a:gd name="T39" fmla="*/ 27 h 31"/>
                <a:gd name="T40" fmla="*/ 5 w 25"/>
                <a:gd name="T41" fmla="*/ 29 h 31"/>
                <a:gd name="T42" fmla="*/ 11 w 25"/>
                <a:gd name="T43" fmla="*/ 29 h 31"/>
                <a:gd name="T44" fmla="*/ 14 w 25"/>
                <a:gd name="T45" fmla="*/ 29 h 31"/>
                <a:gd name="T46" fmla="*/ 18 w 25"/>
                <a:gd name="T47" fmla="*/ 31 h 31"/>
                <a:gd name="T48" fmla="*/ 20 w 25"/>
                <a:gd name="T49" fmla="*/ 29 h 31"/>
                <a:gd name="T50" fmla="*/ 20 w 25"/>
                <a:gd name="T51" fmla="*/ 25 h 31"/>
                <a:gd name="T52" fmla="*/ 22 w 25"/>
                <a:gd name="T53" fmla="*/ 20 h 31"/>
                <a:gd name="T54" fmla="*/ 24 w 25"/>
                <a:gd name="T55" fmla="*/ 14 h 31"/>
                <a:gd name="T56" fmla="*/ 24 w 25"/>
                <a:gd name="T57" fmla="*/ 13 h 31"/>
                <a:gd name="T58" fmla="*/ 25 w 25"/>
                <a:gd name="T59" fmla="*/ 7 h 31"/>
                <a:gd name="T60" fmla="*/ 25 w 25"/>
                <a:gd name="T61" fmla="*/ 4 h 31"/>
                <a:gd name="T62" fmla="*/ 25 w 25"/>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 h="31">
                  <a:moveTo>
                    <a:pt x="25" y="0"/>
                  </a:moveTo>
                  <a:lnTo>
                    <a:pt x="25" y="0"/>
                  </a:lnTo>
                  <a:lnTo>
                    <a:pt x="25" y="0"/>
                  </a:lnTo>
                  <a:lnTo>
                    <a:pt x="24" y="0"/>
                  </a:lnTo>
                  <a:lnTo>
                    <a:pt x="24" y="2"/>
                  </a:lnTo>
                  <a:lnTo>
                    <a:pt x="24" y="2"/>
                  </a:lnTo>
                  <a:lnTo>
                    <a:pt x="22" y="4"/>
                  </a:lnTo>
                  <a:lnTo>
                    <a:pt x="20" y="4"/>
                  </a:lnTo>
                  <a:lnTo>
                    <a:pt x="20" y="4"/>
                  </a:lnTo>
                  <a:lnTo>
                    <a:pt x="18" y="4"/>
                  </a:lnTo>
                  <a:lnTo>
                    <a:pt x="16" y="5"/>
                  </a:lnTo>
                  <a:lnTo>
                    <a:pt x="14" y="5"/>
                  </a:lnTo>
                  <a:lnTo>
                    <a:pt x="13" y="5"/>
                  </a:lnTo>
                  <a:lnTo>
                    <a:pt x="11" y="5"/>
                  </a:lnTo>
                  <a:lnTo>
                    <a:pt x="11" y="7"/>
                  </a:lnTo>
                  <a:lnTo>
                    <a:pt x="9" y="7"/>
                  </a:lnTo>
                  <a:lnTo>
                    <a:pt x="7" y="7"/>
                  </a:lnTo>
                  <a:lnTo>
                    <a:pt x="5" y="7"/>
                  </a:lnTo>
                  <a:lnTo>
                    <a:pt x="5" y="7"/>
                  </a:lnTo>
                  <a:lnTo>
                    <a:pt x="4" y="7"/>
                  </a:lnTo>
                  <a:lnTo>
                    <a:pt x="4" y="9"/>
                  </a:lnTo>
                  <a:lnTo>
                    <a:pt x="4" y="9"/>
                  </a:lnTo>
                  <a:lnTo>
                    <a:pt x="2" y="9"/>
                  </a:lnTo>
                  <a:lnTo>
                    <a:pt x="2" y="11"/>
                  </a:lnTo>
                  <a:lnTo>
                    <a:pt x="2" y="11"/>
                  </a:lnTo>
                  <a:lnTo>
                    <a:pt x="2" y="13"/>
                  </a:lnTo>
                  <a:lnTo>
                    <a:pt x="2" y="14"/>
                  </a:lnTo>
                  <a:lnTo>
                    <a:pt x="2" y="14"/>
                  </a:lnTo>
                  <a:lnTo>
                    <a:pt x="2" y="16"/>
                  </a:lnTo>
                  <a:lnTo>
                    <a:pt x="0" y="16"/>
                  </a:lnTo>
                  <a:lnTo>
                    <a:pt x="0" y="18"/>
                  </a:lnTo>
                  <a:lnTo>
                    <a:pt x="0" y="20"/>
                  </a:lnTo>
                  <a:lnTo>
                    <a:pt x="0" y="20"/>
                  </a:lnTo>
                  <a:lnTo>
                    <a:pt x="0" y="22"/>
                  </a:lnTo>
                  <a:lnTo>
                    <a:pt x="0" y="24"/>
                  </a:lnTo>
                  <a:lnTo>
                    <a:pt x="0" y="25"/>
                  </a:lnTo>
                  <a:lnTo>
                    <a:pt x="0" y="25"/>
                  </a:lnTo>
                  <a:lnTo>
                    <a:pt x="2" y="27"/>
                  </a:lnTo>
                  <a:lnTo>
                    <a:pt x="2" y="27"/>
                  </a:lnTo>
                  <a:lnTo>
                    <a:pt x="4" y="27"/>
                  </a:lnTo>
                  <a:lnTo>
                    <a:pt x="4" y="29"/>
                  </a:lnTo>
                  <a:lnTo>
                    <a:pt x="5" y="29"/>
                  </a:lnTo>
                  <a:lnTo>
                    <a:pt x="9" y="29"/>
                  </a:lnTo>
                  <a:lnTo>
                    <a:pt x="11" y="29"/>
                  </a:lnTo>
                  <a:lnTo>
                    <a:pt x="13" y="29"/>
                  </a:lnTo>
                  <a:lnTo>
                    <a:pt x="14" y="29"/>
                  </a:lnTo>
                  <a:lnTo>
                    <a:pt x="16" y="29"/>
                  </a:lnTo>
                  <a:lnTo>
                    <a:pt x="18" y="31"/>
                  </a:lnTo>
                  <a:lnTo>
                    <a:pt x="18" y="31"/>
                  </a:lnTo>
                  <a:lnTo>
                    <a:pt x="20" y="29"/>
                  </a:lnTo>
                  <a:lnTo>
                    <a:pt x="20" y="27"/>
                  </a:lnTo>
                  <a:lnTo>
                    <a:pt x="20" y="25"/>
                  </a:lnTo>
                  <a:lnTo>
                    <a:pt x="22" y="22"/>
                  </a:lnTo>
                  <a:lnTo>
                    <a:pt x="22" y="20"/>
                  </a:lnTo>
                  <a:lnTo>
                    <a:pt x="24" y="16"/>
                  </a:lnTo>
                  <a:lnTo>
                    <a:pt x="24" y="14"/>
                  </a:lnTo>
                  <a:lnTo>
                    <a:pt x="24" y="13"/>
                  </a:lnTo>
                  <a:lnTo>
                    <a:pt x="24" y="13"/>
                  </a:lnTo>
                  <a:lnTo>
                    <a:pt x="24" y="11"/>
                  </a:lnTo>
                  <a:lnTo>
                    <a:pt x="25" y="7"/>
                  </a:lnTo>
                  <a:lnTo>
                    <a:pt x="25" y="5"/>
                  </a:lnTo>
                  <a:lnTo>
                    <a:pt x="25" y="4"/>
                  </a:lnTo>
                  <a:lnTo>
                    <a:pt x="25" y="2"/>
                  </a:lnTo>
                  <a:lnTo>
                    <a:pt x="25" y="0"/>
                  </a:lnTo>
                  <a:lnTo>
                    <a:pt x="25"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18" name="Freeform 306">
              <a:extLst>
                <a:ext uri="{FF2B5EF4-FFF2-40B4-BE49-F238E27FC236}">
                  <a16:creationId xmlns:a16="http://schemas.microsoft.com/office/drawing/2014/main" id="{DFDFA32F-50B9-4E10-81ED-9D0A49EEDF55}"/>
                </a:ext>
              </a:extLst>
            </p:cNvPr>
            <p:cNvSpPr>
              <a:spLocks/>
            </p:cNvSpPr>
            <p:nvPr/>
          </p:nvSpPr>
          <p:spPr bwMode="auto">
            <a:xfrm>
              <a:off x="4925" y="2291"/>
              <a:ext cx="1" cy="7"/>
            </a:xfrm>
            <a:custGeom>
              <a:avLst/>
              <a:gdLst>
                <a:gd name="T0" fmla="*/ 0 w 2"/>
                <a:gd name="T1" fmla="*/ 15 h 15"/>
                <a:gd name="T2" fmla="*/ 0 w 2"/>
                <a:gd name="T3" fmla="*/ 13 h 15"/>
                <a:gd name="T4" fmla="*/ 2 w 2"/>
                <a:gd name="T5" fmla="*/ 11 h 15"/>
                <a:gd name="T6" fmla="*/ 2 w 2"/>
                <a:gd name="T7" fmla="*/ 9 h 15"/>
                <a:gd name="T8" fmla="*/ 2 w 2"/>
                <a:gd name="T9" fmla="*/ 8 h 15"/>
                <a:gd name="T10" fmla="*/ 2 w 2"/>
                <a:gd name="T11" fmla="*/ 6 h 15"/>
                <a:gd name="T12" fmla="*/ 2 w 2"/>
                <a:gd name="T13" fmla="*/ 4 h 15"/>
                <a:gd name="T14" fmla="*/ 2 w 2"/>
                <a:gd name="T15" fmla="*/ 2 h 15"/>
                <a:gd name="T16" fmla="*/ 2 w 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5">
                  <a:moveTo>
                    <a:pt x="0" y="15"/>
                  </a:moveTo>
                  <a:lnTo>
                    <a:pt x="0" y="13"/>
                  </a:lnTo>
                  <a:lnTo>
                    <a:pt x="2" y="11"/>
                  </a:lnTo>
                  <a:lnTo>
                    <a:pt x="2" y="9"/>
                  </a:lnTo>
                  <a:lnTo>
                    <a:pt x="2" y="8"/>
                  </a:lnTo>
                  <a:lnTo>
                    <a:pt x="2" y="6"/>
                  </a:lnTo>
                  <a:lnTo>
                    <a:pt x="2" y="4"/>
                  </a:lnTo>
                  <a:lnTo>
                    <a:pt x="2" y="2"/>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19" name="Freeform 307">
              <a:extLst>
                <a:ext uri="{FF2B5EF4-FFF2-40B4-BE49-F238E27FC236}">
                  <a16:creationId xmlns:a16="http://schemas.microsoft.com/office/drawing/2014/main" id="{A04A90A5-75E5-4E14-9853-5D31812A758A}"/>
                </a:ext>
              </a:extLst>
            </p:cNvPr>
            <p:cNvSpPr>
              <a:spLocks/>
            </p:cNvSpPr>
            <p:nvPr/>
          </p:nvSpPr>
          <p:spPr bwMode="auto">
            <a:xfrm>
              <a:off x="4832" y="2254"/>
              <a:ext cx="76" cy="79"/>
            </a:xfrm>
            <a:custGeom>
              <a:avLst/>
              <a:gdLst>
                <a:gd name="T0" fmla="*/ 6 w 153"/>
                <a:gd name="T1" fmla="*/ 29 h 158"/>
                <a:gd name="T2" fmla="*/ 6 w 153"/>
                <a:gd name="T3" fmla="*/ 47 h 158"/>
                <a:gd name="T4" fmla="*/ 20 w 153"/>
                <a:gd name="T5" fmla="*/ 58 h 158"/>
                <a:gd name="T6" fmla="*/ 26 w 153"/>
                <a:gd name="T7" fmla="*/ 60 h 158"/>
                <a:gd name="T8" fmla="*/ 27 w 153"/>
                <a:gd name="T9" fmla="*/ 56 h 158"/>
                <a:gd name="T10" fmla="*/ 33 w 153"/>
                <a:gd name="T11" fmla="*/ 56 h 158"/>
                <a:gd name="T12" fmla="*/ 44 w 153"/>
                <a:gd name="T13" fmla="*/ 62 h 158"/>
                <a:gd name="T14" fmla="*/ 60 w 153"/>
                <a:gd name="T15" fmla="*/ 65 h 158"/>
                <a:gd name="T16" fmla="*/ 71 w 153"/>
                <a:gd name="T17" fmla="*/ 62 h 158"/>
                <a:gd name="T18" fmla="*/ 80 w 153"/>
                <a:gd name="T19" fmla="*/ 54 h 158"/>
                <a:gd name="T20" fmla="*/ 93 w 153"/>
                <a:gd name="T21" fmla="*/ 60 h 158"/>
                <a:gd name="T22" fmla="*/ 98 w 153"/>
                <a:gd name="T23" fmla="*/ 54 h 158"/>
                <a:gd name="T24" fmla="*/ 105 w 153"/>
                <a:gd name="T25" fmla="*/ 63 h 158"/>
                <a:gd name="T26" fmla="*/ 113 w 153"/>
                <a:gd name="T27" fmla="*/ 74 h 158"/>
                <a:gd name="T28" fmla="*/ 129 w 153"/>
                <a:gd name="T29" fmla="*/ 85 h 158"/>
                <a:gd name="T30" fmla="*/ 140 w 153"/>
                <a:gd name="T31" fmla="*/ 85 h 158"/>
                <a:gd name="T32" fmla="*/ 151 w 153"/>
                <a:gd name="T33" fmla="*/ 80 h 158"/>
                <a:gd name="T34" fmla="*/ 153 w 153"/>
                <a:gd name="T35" fmla="*/ 83 h 158"/>
                <a:gd name="T36" fmla="*/ 151 w 153"/>
                <a:gd name="T37" fmla="*/ 91 h 158"/>
                <a:gd name="T38" fmla="*/ 144 w 153"/>
                <a:gd name="T39" fmla="*/ 94 h 158"/>
                <a:gd name="T40" fmla="*/ 145 w 153"/>
                <a:gd name="T41" fmla="*/ 98 h 158"/>
                <a:gd name="T42" fmla="*/ 147 w 153"/>
                <a:gd name="T43" fmla="*/ 109 h 158"/>
                <a:gd name="T44" fmla="*/ 140 w 153"/>
                <a:gd name="T45" fmla="*/ 116 h 158"/>
                <a:gd name="T46" fmla="*/ 138 w 153"/>
                <a:gd name="T47" fmla="*/ 131 h 158"/>
                <a:gd name="T48" fmla="*/ 135 w 153"/>
                <a:gd name="T49" fmla="*/ 140 h 158"/>
                <a:gd name="T50" fmla="*/ 118 w 153"/>
                <a:gd name="T51" fmla="*/ 136 h 158"/>
                <a:gd name="T52" fmla="*/ 113 w 153"/>
                <a:gd name="T53" fmla="*/ 127 h 158"/>
                <a:gd name="T54" fmla="*/ 104 w 153"/>
                <a:gd name="T55" fmla="*/ 118 h 158"/>
                <a:gd name="T56" fmla="*/ 96 w 153"/>
                <a:gd name="T57" fmla="*/ 114 h 158"/>
                <a:gd name="T58" fmla="*/ 91 w 153"/>
                <a:gd name="T59" fmla="*/ 127 h 158"/>
                <a:gd name="T60" fmla="*/ 89 w 153"/>
                <a:gd name="T61" fmla="*/ 145 h 158"/>
                <a:gd name="T62" fmla="*/ 89 w 153"/>
                <a:gd name="T63" fmla="*/ 158 h 158"/>
                <a:gd name="T64" fmla="*/ 80 w 153"/>
                <a:gd name="T65" fmla="*/ 156 h 158"/>
                <a:gd name="T66" fmla="*/ 80 w 153"/>
                <a:gd name="T67" fmla="*/ 154 h 158"/>
                <a:gd name="T68" fmla="*/ 82 w 153"/>
                <a:gd name="T69" fmla="*/ 147 h 158"/>
                <a:gd name="T70" fmla="*/ 82 w 153"/>
                <a:gd name="T71" fmla="*/ 140 h 158"/>
                <a:gd name="T72" fmla="*/ 76 w 153"/>
                <a:gd name="T73" fmla="*/ 127 h 158"/>
                <a:gd name="T74" fmla="*/ 71 w 153"/>
                <a:gd name="T75" fmla="*/ 122 h 158"/>
                <a:gd name="T76" fmla="*/ 58 w 153"/>
                <a:gd name="T77" fmla="*/ 127 h 158"/>
                <a:gd name="T78" fmla="*/ 44 w 153"/>
                <a:gd name="T79" fmla="*/ 129 h 158"/>
                <a:gd name="T80" fmla="*/ 35 w 153"/>
                <a:gd name="T81" fmla="*/ 140 h 158"/>
                <a:gd name="T82" fmla="*/ 35 w 153"/>
                <a:gd name="T83" fmla="*/ 151 h 158"/>
                <a:gd name="T84" fmla="*/ 35 w 153"/>
                <a:gd name="T85" fmla="*/ 154 h 158"/>
                <a:gd name="T86" fmla="*/ 24 w 153"/>
                <a:gd name="T87" fmla="*/ 154 h 158"/>
                <a:gd name="T88" fmla="*/ 22 w 153"/>
                <a:gd name="T89" fmla="*/ 151 h 158"/>
                <a:gd name="T90" fmla="*/ 26 w 153"/>
                <a:gd name="T91" fmla="*/ 145 h 158"/>
                <a:gd name="T92" fmla="*/ 24 w 153"/>
                <a:gd name="T93" fmla="*/ 131 h 158"/>
                <a:gd name="T94" fmla="*/ 15 w 153"/>
                <a:gd name="T95" fmla="*/ 105 h 158"/>
                <a:gd name="T96" fmla="*/ 9 w 153"/>
                <a:gd name="T97" fmla="*/ 78 h 158"/>
                <a:gd name="T98" fmla="*/ 11 w 153"/>
                <a:gd name="T99" fmla="*/ 62 h 158"/>
                <a:gd name="T100" fmla="*/ 11 w 153"/>
                <a:gd name="T101" fmla="*/ 58 h 158"/>
                <a:gd name="T102" fmla="*/ 2 w 153"/>
                <a:gd name="T103" fmla="*/ 47 h 158"/>
                <a:gd name="T104" fmla="*/ 4 w 153"/>
                <a:gd name="T105" fmla="*/ 27 h 158"/>
                <a:gd name="T106" fmla="*/ 11 w 153"/>
                <a:gd name="T107" fmla="*/ 20 h 158"/>
                <a:gd name="T108" fmla="*/ 15 w 153"/>
                <a:gd name="T109" fmla="*/ 18 h 158"/>
                <a:gd name="T110" fmla="*/ 15 w 153"/>
                <a:gd name="T111" fmla="*/ 9 h 158"/>
                <a:gd name="T112" fmla="*/ 22 w 153"/>
                <a:gd name="T113" fmla="*/ 4 h 158"/>
                <a:gd name="T114" fmla="*/ 29 w 153"/>
                <a:gd name="T115" fmla="*/ 2 h 158"/>
                <a:gd name="T116" fmla="*/ 31 w 153"/>
                <a:gd name="T117" fmla="*/ 11 h 158"/>
                <a:gd name="T118" fmla="*/ 26 w 153"/>
                <a:gd name="T119" fmla="*/ 16 h 158"/>
                <a:gd name="T120" fmla="*/ 20 w 153"/>
                <a:gd name="T121" fmla="*/ 2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 h="158">
                  <a:moveTo>
                    <a:pt x="17" y="20"/>
                  </a:moveTo>
                  <a:lnTo>
                    <a:pt x="15" y="22"/>
                  </a:lnTo>
                  <a:lnTo>
                    <a:pt x="13" y="22"/>
                  </a:lnTo>
                  <a:lnTo>
                    <a:pt x="11" y="24"/>
                  </a:lnTo>
                  <a:lnTo>
                    <a:pt x="9" y="25"/>
                  </a:lnTo>
                  <a:lnTo>
                    <a:pt x="7" y="25"/>
                  </a:lnTo>
                  <a:lnTo>
                    <a:pt x="7" y="27"/>
                  </a:lnTo>
                  <a:lnTo>
                    <a:pt x="6" y="29"/>
                  </a:lnTo>
                  <a:lnTo>
                    <a:pt x="6" y="31"/>
                  </a:lnTo>
                  <a:lnTo>
                    <a:pt x="6" y="34"/>
                  </a:lnTo>
                  <a:lnTo>
                    <a:pt x="6" y="36"/>
                  </a:lnTo>
                  <a:lnTo>
                    <a:pt x="4" y="38"/>
                  </a:lnTo>
                  <a:lnTo>
                    <a:pt x="4" y="42"/>
                  </a:lnTo>
                  <a:lnTo>
                    <a:pt x="4" y="43"/>
                  </a:lnTo>
                  <a:lnTo>
                    <a:pt x="6" y="45"/>
                  </a:lnTo>
                  <a:lnTo>
                    <a:pt x="6" y="47"/>
                  </a:lnTo>
                  <a:lnTo>
                    <a:pt x="7" y="47"/>
                  </a:lnTo>
                  <a:lnTo>
                    <a:pt x="9" y="49"/>
                  </a:lnTo>
                  <a:lnTo>
                    <a:pt x="11" y="51"/>
                  </a:lnTo>
                  <a:lnTo>
                    <a:pt x="13" y="53"/>
                  </a:lnTo>
                  <a:lnTo>
                    <a:pt x="15" y="54"/>
                  </a:lnTo>
                  <a:lnTo>
                    <a:pt x="17" y="56"/>
                  </a:lnTo>
                  <a:lnTo>
                    <a:pt x="18" y="56"/>
                  </a:lnTo>
                  <a:lnTo>
                    <a:pt x="20" y="58"/>
                  </a:lnTo>
                  <a:lnTo>
                    <a:pt x="20" y="58"/>
                  </a:lnTo>
                  <a:lnTo>
                    <a:pt x="22" y="58"/>
                  </a:lnTo>
                  <a:lnTo>
                    <a:pt x="24" y="58"/>
                  </a:lnTo>
                  <a:lnTo>
                    <a:pt x="24" y="60"/>
                  </a:lnTo>
                  <a:lnTo>
                    <a:pt x="24" y="60"/>
                  </a:lnTo>
                  <a:lnTo>
                    <a:pt x="26" y="60"/>
                  </a:lnTo>
                  <a:lnTo>
                    <a:pt x="26" y="60"/>
                  </a:lnTo>
                  <a:lnTo>
                    <a:pt x="26" y="60"/>
                  </a:lnTo>
                  <a:lnTo>
                    <a:pt x="26" y="60"/>
                  </a:lnTo>
                  <a:lnTo>
                    <a:pt x="26" y="60"/>
                  </a:lnTo>
                  <a:lnTo>
                    <a:pt x="26" y="58"/>
                  </a:lnTo>
                  <a:lnTo>
                    <a:pt x="26" y="58"/>
                  </a:lnTo>
                  <a:lnTo>
                    <a:pt x="26" y="58"/>
                  </a:lnTo>
                  <a:lnTo>
                    <a:pt x="27" y="56"/>
                  </a:lnTo>
                  <a:lnTo>
                    <a:pt x="27" y="56"/>
                  </a:lnTo>
                  <a:lnTo>
                    <a:pt x="27" y="56"/>
                  </a:lnTo>
                  <a:lnTo>
                    <a:pt x="29" y="56"/>
                  </a:lnTo>
                  <a:lnTo>
                    <a:pt x="29" y="56"/>
                  </a:lnTo>
                  <a:lnTo>
                    <a:pt x="31" y="54"/>
                  </a:lnTo>
                  <a:lnTo>
                    <a:pt x="31" y="54"/>
                  </a:lnTo>
                  <a:lnTo>
                    <a:pt x="31" y="54"/>
                  </a:lnTo>
                  <a:lnTo>
                    <a:pt x="31" y="54"/>
                  </a:lnTo>
                  <a:lnTo>
                    <a:pt x="33" y="54"/>
                  </a:lnTo>
                  <a:lnTo>
                    <a:pt x="33" y="56"/>
                  </a:lnTo>
                  <a:lnTo>
                    <a:pt x="35" y="56"/>
                  </a:lnTo>
                  <a:lnTo>
                    <a:pt x="37" y="58"/>
                  </a:lnTo>
                  <a:lnTo>
                    <a:pt x="37" y="60"/>
                  </a:lnTo>
                  <a:lnTo>
                    <a:pt x="38" y="60"/>
                  </a:lnTo>
                  <a:lnTo>
                    <a:pt x="40" y="60"/>
                  </a:lnTo>
                  <a:lnTo>
                    <a:pt x="40" y="62"/>
                  </a:lnTo>
                  <a:lnTo>
                    <a:pt x="42" y="62"/>
                  </a:lnTo>
                  <a:lnTo>
                    <a:pt x="44" y="62"/>
                  </a:lnTo>
                  <a:lnTo>
                    <a:pt x="46" y="62"/>
                  </a:lnTo>
                  <a:lnTo>
                    <a:pt x="47" y="63"/>
                  </a:lnTo>
                  <a:lnTo>
                    <a:pt x="49" y="63"/>
                  </a:lnTo>
                  <a:lnTo>
                    <a:pt x="53" y="63"/>
                  </a:lnTo>
                  <a:lnTo>
                    <a:pt x="55" y="63"/>
                  </a:lnTo>
                  <a:lnTo>
                    <a:pt x="56" y="65"/>
                  </a:lnTo>
                  <a:lnTo>
                    <a:pt x="58" y="65"/>
                  </a:lnTo>
                  <a:lnTo>
                    <a:pt x="60" y="65"/>
                  </a:lnTo>
                  <a:lnTo>
                    <a:pt x="62" y="65"/>
                  </a:lnTo>
                  <a:lnTo>
                    <a:pt x="64" y="63"/>
                  </a:lnTo>
                  <a:lnTo>
                    <a:pt x="66" y="63"/>
                  </a:lnTo>
                  <a:lnTo>
                    <a:pt x="67" y="63"/>
                  </a:lnTo>
                  <a:lnTo>
                    <a:pt x="67" y="63"/>
                  </a:lnTo>
                  <a:lnTo>
                    <a:pt x="69" y="63"/>
                  </a:lnTo>
                  <a:lnTo>
                    <a:pt x="71" y="63"/>
                  </a:lnTo>
                  <a:lnTo>
                    <a:pt x="71" y="62"/>
                  </a:lnTo>
                  <a:lnTo>
                    <a:pt x="73" y="62"/>
                  </a:lnTo>
                  <a:lnTo>
                    <a:pt x="75" y="60"/>
                  </a:lnTo>
                  <a:lnTo>
                    <a:pt x="76" y="58"/>
                  </a:lnTo>
                  <a:lnTo>
                    <a:pt x="76" y="56"/>
                  </a:lnTo>
                  <a:lnTo>
                    <a:pt x="78" y="54"/>
                  </a:lnTo>
                  <a:lnTo>
                    <a:pt x="80" y="54"/>
                  </a:lnTo>
                  <a:lnTo>
                    <a:pt x="80" y="54"/>
                  </a:lnTo>
                  <a:lnTo>
                    <a:pt x="80" y="54"/>
                  </a:lnTo>
                  <a:lnTo>
                    <a:pt x="80" y="54"/>
                  </a:lnTo>
                  <a:lnTo>
                    <a:pt x="89" y="58"/>
                  </a:lnTo>
                  <a:lnTo>
                    <a:pt x="89" y="58"/>
                  </a:lnTo>
                  <a:lnTo>
                    <a:pt x="89" y="60"/>
                  </a:lnTo>
                  <a:lnTo>
                    <a:pt x="91" y="60"/>
                  </a:lnTo>
                  <a:lnTo>
                    <a:pt x="91" y="60"/>
                  </a:lnTo>
                  <a:lnTo>
                    <a:pt x="91" y="60"/>
                  </a:lnTo>
                  <a:lnTo>
                    <a:pt x="93" y="60"/>
                  </a:lnTo>
                  <a:lnTo>
                    <a:pt x="93" y="60"/>
                  </a:lnTo>
                  <a:lnTo>
                    <a:pt x="95" y="60"/>
                  </a:lnTo>
                  <a:lnTo>
                    <a:pt x="95" y="58"/>
                  </a:lnTo>
                  <a:lnTo>
                    <a:pt x="96" y="56"/>
                  </a:lnTo>
                  <a:lnTo>
                    <a:pt x="96" y="56"/>
                  </a:lnTo>
                  <a:lnTo>
                    <a:pt x="96" y="54"/>
                  </a:lnTo>
                  <a:lnTo>
                    <a:pt x="96" y="54"/>
                  </a:lnTo>
                  <a:lnTo>
                    <a:pt x="98" y="54"/>
                  </a:lnTo>
                  <a:lnTo>
                    <a:pt x="98" y="54"/>
                  </a:lnTo>
                  <a:lnTo>
                    <a:pt x="100" y="56"/>
                  </a:lnTo>
                  <a:lnTo>
                    <a:pt x="102" y="56"/>
                  </a:lnTo>
                  <a:lnTo>
                    <a:pt x="104" y="58"/>
                  </a:lnTo>
                  <a:lnTo>
                    <a:pt x="104" y="60"/>
                  </a:lnTo>
                  <a:lnTo>
                    <a:pt x="105" y="60"/>
                  </a:lnTo>
                  <a:lnTo>
                    <a:pt x="105" y="62"/>
                  </a:lnTo>
                  <a:lnTo>
                    <a:pt x="105" y="63"/>
                  </a:lnTo>
                  <a:lnTo>
                    <a:pt x="107" y="63"/>
                  </a:lnTo>
                  <a:lnTo>
                    <a:pt x="107" y="65"/>
                  </a:lnTo>
                  <a:lnTo>
                    <a:pt x="107" y="65"/>
                  </a:lnTo>
                  <a:lnTo>
                    <a:pt x="107" y="67"/>
                  </a:lnTo>
                  <a:lnTo>
                    <a:pt x="109" y="69"/>
                  </a:lnTo>
                  <a:lnTo>
                    <a:pt x="109" y="71"/>
                  </a:lnTo>
                  <a:lnTo>
                    <a:pt x="111" y="73"/>
                  </a:lnTo>
                  <a:lnTo>
                    <a:pt x="113" y="74"/>
                  </a:lnTo>
                  <a:lnTo>
                    <a:pt x="113" y="76"/>
                  </a:lnTo>
                  <a:lnTo>
                    <a:pt x="115" y="78"/>
                  </a:lnTo>
                  <a:lnTo>
                    <a:pt x="116" y="80"/>
                  </a:lnTo>
                  <a:lnTo>
                    <a:pt x="120" y="82"/>
                  </a:lnTo>
                  <a:lnTo>
                    <a:pt x="122" y="82"/>
                  </a:lnTo>
                  <a:lnTo>
                    <a:pt x="124" y="83"/>
                  </a:lnTo>
                  <a:lnTo>
                    <a:pt x="127" y="83"/>
                  </a:lnTo>
                  <a:lnTo>
                    <a:pt x="129" y="85"/>
                  </a:lnTo>
                  <a:lnTo>
                    <a:pt x="129" y="85"/>
                  </a:lnTo>
                  <a:lnTo>
                    <a:pt x="131" y="85"/>
                  </a:lnTo>
                  <a:lnTo>
                    <a:pt x="138" y="85"/>
                  </a:lnTo>
                  <a:lnTo>
                    <a:pt x="138" y="85"/>
                  </a:lnTo>
                  <a:lnTo>
                    <a:pt x="138" y="85"/>
                  </a:lnTo>
                  <a:lnTo>
                    <a:pt x="138" y="85"/>
                  </a:lnTo>
                  <a:lnTo>
                    <a:pt x="138" y="85"/>
                  </a:lnTo>
                  <a:lnTo>
                    <a:pt x="140" y="85"/>
                  </a:lnTo>
                  <a:lnTo>
                    <a:pt x="142" y="85"/>
                  </a:lnTo>
                  <a:lnTo>
                    <a:pt x="142" y="85"/>
                  </a:lnTo>
                  <a:lnTo>
                    <a:pt x="145" y="85"/>
                  </a:lnTo>
                  <a:lnTo>
                    <a:pt x="147" y="83"/>
                  </a:lnTo>
                  <a:lnTo>
                    <a:pt x="149" y="83"/>
                  </a:lnTo>
                  <a:lnTo>
                    <a:pt x="149" y="82"/>
                  </a:lnTo>
                  <a:lnTo>
                    <a:pt x="151" y="82"/>
                  </a:lnTo>
                  <a:lnTo>
                    <a:pt x="151" y="80"/>
                  </a:lnTo>
                  <a:lnTo>
                    <a:pt x="153" y="80"/>
                  </a:lnTo>
                  <a:lnTo>
                    <a:pt x="153" y="80"/>
                  </a:lnTo>
                  <a:lnTo>
                    <a:pt x="153" y="80"/>
                  </a:lnTo>
                  <a:lnTo>
                    <a:pt x="153" y="80"/>
                  </a:lnTo>
                  <a:lnTo>
                    <a:pt x="153" y="80"/>
                  </a:lnTo>
                  <a:lnTo>
                    <a:pt x="153" y="82"/>
                  </a:lnTo>
                  <a:lnTo>
                    <a:pt x="153" y="82"/>
                  </a:lnTo>
                  <a:lnTo>
                    <a:pt x="153" y="83"/>
                  </a:lnTo>
                  <a:lnTo>
                    <a:pt x="153" y="85"/>
                  </a:lnTo>
                  <a:lnTo>
                    <a:pt x="153" y="85"/>
                  </a:lnTo>
                  <a:lnTo>
                    <a:pt x="153" y="87"/>
                  </a:lnTo>
                  <a:lnTo>
                    <a:pt x="153" y="89"/>
                  </a:lnTo>
                  <a:lnTo>
                    <a:pt x="153" y="89"/>
                  </a:lnTo>
                  <a:lnTo>
                    <a:pt x="153" y="89"/>
                  </a:lnTo>
                  <a:lnTo>
                    <a:pt x="151" y="91"/>
                  </a:lnTo>
                  <a:lnTo>
                    <a:pt x="151" y="91"/>
                  </a:lnTo>
                  <a:lnTo>
                    <a:pt x="151" y="91"/>
                  </a:lnTo>
                  <a:lnTo>
                    <a:pt x="151" y="91"/>
                  </a:lnTo>
                  <a:lnTo>
                    <a:pt x="149" y="92"/>
                  </a:lnTo>
                  <a:lnTo>
                    <a:pt x="147" y="92"/>
                  </a:lnTo>
                  <a:lnTo>
                    <a:pt x="147" y="92"/>
                  </a:lnTo>
                  <a:lnTo>
                    <a:pt x="145" y="92"/>
                  </a:lnTo>
                  <a:lnTo>
                    <a:pt x="145" y="94"/>
                  </a:lnTo>
                  <a:lnTo>
                    <a:pt x="144" y="94"/>
                  </a:lnTo>
                  <a:lnTo>
                    <a:pt x="144" y="94"/>
                  </a:lnTo>
                  <a:lnTo>
                    <a:pt x="144" y="94"/>
                  </a:lnTo>
                  <a:lnTo>
                    <a:pt x="144" y="94"/>
                  </a:lnTo>
                  <a:lnTo>
                    <a:pt x="144" y="94"/>
                  </a:lnTo>
                  <a:lnTo>
                    <a:pt x="144" y="96"/>
                  </a:lnTo>
                  <a:lnTo>
                    <a:pt x="144" y="96"/>
                  </a:lnTo>
                  <a:lnTo>
                    <a:pt x="144" y="98"/>
                  </a:lnTo>
                  <a:lnTo>
                    <a:pt x="145" y="98"/>
                  </a:lnTo>
                  <a:lnTo>
                    <a:pt x="145" y="100"/>
                  </a:lnTo>
                  <a:lnTo>
                    <a:pt x="145" y="102"/>
                  </a:lnTo>
                  <a:lnTo>
                    <a:pt x="145" y="102"/>
                  </a:lnTo>
                  <a:lnTo>
                    <a:pt x="145" y="103"/>
                  </a:lnTo>
                  <a:lnTo>
                    <a:pt x="147" y="105"/>
                  </a:lnTo>
                  <a:lnTo>
                    <a:pt x="147" y="107"/>
                  </a:lnTo>
                  <a:lnTo>
                    <a:pt x="147" y="107"/>
                  </a:lnTo>
                  <a:lnTo>
                    <a:pt x="147" y="109"/>
                  </a:lnTo>
                  <a:lnTo>
                    <a:pt x="147" y="111"/>
                  </a:lnTo>
                  <a:lnTo>
                    <a:pt x="147" y="111"/>
                  </a:lnTo>
                  <a:lnTo>
                    <a:pt x="145" y="112"/>
                  </a:lnTo>
                  <a:lnTo>
                    <a:pt x="145" y="112"/>
                  </a:lnTo>
                  <a:lnTo>
                    <a:pt x="144" y="114"/>
                  </a:lnTo>
                  <a:lnTo>
                    <a:pt x="142" y="114"/>
                  </a:lnTo>
                  <a:lnTo>
                    <a:pt x="140" y="114"/>
                  </a:lnTo>
                  <a:lnTo>
                    <a:pt x="140" y="116"/>
                  </a:lnTo>
                  <a:lnTo>
                    <a:pt x="138" y="116"/>
                  </a:lnTo>
                  <a:lnTo>
                    <a:pt x="138" y="118"/>
                  </a:lnTo>
                  <a:lnTo>
                    <a:pt x="138" y="120"/>
                  </a:lnTo>
                  <a:lnTo>
                    <a:pt x="138" y="120"/>
                  </a:lnTo>
                  <a:lnTo>
                    <a:pt x="138" y="123"/>
                  </a:lnTo>
                  <a:lnTo>
                    <a:pt x="138" y="125"/>
                  </a:lnTo>
                  <a:lnTo>
                    <a:pt x="138" y="127"/>
                  </a:lnTo>
                  <a:lnTo>
                    <a:pt x="138" y="131"/>
                  </a:lnTo>
                  <a:lnTo>
                    <a:pt x="138" y="132"/>
                  </a:lnTo>
                  <a:lnTo>
                    <a:pt x="140" y="134"/>
                  </a:lnTo>
                  <a:lnTo>
                    <a:pt x="140" y="134"/>
                  </a:lnTo>
                  <a:lnTo>
                    <a:pt x="140" y="138"/>
                  </a:lnTo>
                  <a:lnTo>
                    <a:pt x="138" y="138"/>
                  </a:lnTo>
                  <a:lnTo>
                    <a:pt x="138" y="140"/>
                  </a:lnTo>
                  <a:lnTo>
                    <a:pt x="136" y="140"/>
                  </a:lnTo>
                  <a:lnTo>
                    <a:pt x="135" y="140"/>
                  </a:lnTo>
                  <a:lnTo>
                    <a:pt x="131" y="140"/>
                  </a:lnTo>
                  <a:lnTo>
                    <a:pt x="129" y="140"/>
                  </a:lnTo>
                  <a:lnTo>
                    <a:pt x="127" y="140"/>
                  </a:lnTo>
                  <a:lnTo>
                    <a:pt x="124" y="140"/>
                  </a:lnTo>
                  <a:lnTo>
                    <a:pt x="122" y="138"/>
                  </a:lnTo>
                  <a:lnTo>
                    <a:pt x="122" y="138"/>
                  </a:lnTo>
                  <a:lnTo>
                    <a:pt x="120" y="138"/>
                  </a:lnTo>
                  <a:lnTo>
                    <a:pt x="118" y="136"/>
                  </a:lnTo>
                  <a:lnTo>
                    <a:pt x="118" y="136"/>
                  </a:lnTo>
                  <a:lnTo>
                    <a:pt x="116" y="136"/>
                  </a:lnTo>
                  <a:lnTo>
                    <a:pt x="116" y="134"/>
                  </a:lnTo>
                  <a:lnTo>
                    <a:pt x="115" y="132"/>
                  </a:lnTo>
                  <a:lnTo>
                    <a:pt x="115" y="131"/>
                  </a:lnTo>
                  <a:lnTo>
                    <a:pt x="115" y="129"/>
                  </a:lnTo>
                  <a:lnTo>
                    <a:pt x="113" y="127"/>
                  </a:lnTo>
                  <a:lnTo>
                    <a:pt x="113" y="127"/>
                  </a:lnTo>
                  <a:lnTo>
                    <a:pt x="113" y="125"/>
                  </a:lnTo>
                  <a:lnTo>
                    <a:pt x="113" y="123"/>
                  </a:lnTo>
                  <a:lnTo>
                    <a:pt x="111" y="123"/>
                  </a:lnTo>
                  <a:lnTo>
                    <a:pt x="111" y="122"/>
                  </a:lnTo>
                  <a:lnTo>
                    <a:pt x="109" y="122"/>
                  </a:lnTo>
                  <a:lnTo>
                    <a:pt x="107" y="120"/>
                  </a:lnTo>
                  <a:lnTo>
                    <a:pt x="105" y="120"/>
                  </a:lnTo>
                  <a:lnTo>
                    <a:pt x="104" y="118"/>
                  </a:lnTo>
                  <a:lnTo>
                    <a:pt x="102" y="118"/>
                  </a:lnTo>
                  <a:lnTo>
                    <a:pt x="100" y="116"/>
                  </a:lnTo>
                  <a:lnTo>
                    <a:pt x="100" y="116"/>
                  </a:lnTo>
                  <a:lnTo>
                    <a:pt x="100" y="116"/>
                  </a:lnTo>
                  <a:lnTo>
                    <a:pt x="98" y="116"/>
                  </a:lnTo>
                  <a:lnTo>
                    <a:pt x="98" y="116"/>
                  </a:lnTo>
                  <a:lnTo>
                    <a:pt x="98" y="114"/>
                  </a:lnTo>
                  <a:lnTo>
                    <a:pt x="96" y="114"/>
                  </a:lnTo>
                  <a:lnTo>
                    <a:pt x="96" y="114"/>
                  </a:lnTo>
                  <a:lnTo>
                    <a:pt x="96" y="114"/>
                  </a:lnTo>
                  <a:lnTo>
                    <a:pt x="95" y="114"/>
                  </a:lnTo>
                  <a:lnTo>
                    <a:pt x="95" y="116"/>
                  </a:lnTo>
                  <a:lnTo>
                    <a:pt x="95" y="118"/>
                  </a:lnTo>
                  <a:lnTo>
                    <a:pt x="93" y="122"/>
                  </a:lnTo>
                  <a:lnTo>
                    <a:pt x="93" y="123"/>
                  </a:lnTo>
                  <a:lnTo>
                    <a:pt x="91" y="127"/>
                  </a:lnTo>
                  <a:lnTo>
                    <a:pt x="91" y="129"/>
                  </a:lnTo>
                  <a:lnTo>
                    <a:pt x="89" y="131"/>
                  </a:lnTo>
                  <a:lnTo>
                    <a:pt x="89" y="134"/>
                  </a:lnTo>
                  <a:lnTo>
                    <a:pt x="89" y="134"/>
                  </a:lnTo>
                  <a:lnTo>
                    <a:pt x="87" y="136"/>
                  </a:lnTo>
                  <a:lnTo>
                    <a:pt x="87" y="140"/>
                  </a:lnTo>
                  <a:lnTo>
                    <a:pt x="89" y="141"/>
                  </a:lnTo>
                  <a:lnTo>
                    <a:pt x="89" y="145"/>
                  </a:lnTo>
                  <a:lnTo>
                    <a:pt x="89" y="149"/>
                  </a:lnTo>
                  <a:lnTo>
                    <a:pt x="89" y="151"/>
                  </a:lnTo>
                  <a:lnTo>
                    <a:pt x="89" y="152"/>
                  </a:lnTo>
                  <a:lnTo>
                    <a:pt x="89" y="154"/>
                  </a:lnTo>
                  <a:lnTo>
                    <a:pt x="91" y="156"/>
                  </a:lnTo>
                  <a:lnTo>
                    <a:pt x="91" y="156"/>
                  </a:lnTo>
                  <a:lnTo>
                    <a:pt x="91" y="156"/>
                  </a:lnTo>
                  <a:lnTo>
                    <a:pt x="89" y="158"/>
                  </a:lnTo>
                  <a:lnTo>
                    <a:pt x="87" y="158"/>
                  </a:lnTo>
                  <a:lnTo>
                    <a:pt x="86" y="158"/>
                  </a:lnTo>
                  <a:lnTo>
                    <a:pt x="84" y="158"/>
                  </a:lnTo>
                  <a:lnTo>
                    <a:pt x="82" y="158"/>
                  </a:lnTo>
                  <a:lnTo>
                    <a:pt x="82" y="158"/>
                  </a:lnTo>
                  <a:lnTo>
                    <a:pt x="80" y="158"/>
                  </a:lnTo>
                  <a:lnTo>
                    <a:pt x="80" y="158"/>
                  </a:lnTo>
                  <a:lnTo>
                    <a:pt x="80" y="156"/>
                  </a:lnTo>
                  <a:lnTo>
                    <a:pt x="78" y="156"/>
                  </a:lnTo>
                  <a:lnTo>
                    <a:pt x="78" y="156"/>
                  </a:lnTo>
                  <a:lnTo>
                    <a:pt x="78" y="154"/>
                  </a:lnTo>
                  <a:lnTo>
                    <a:pt x="78" y="154"/>
                  </a:lnTo>
                  <a:lnTo>
                    <a:pt x="78" y="154"/>
                  </a:lnTo>
                  <a:lnTo>
                    <a:pt x="78" y="154"/>
                  </a:lnTo>
                  <a:lnTo>
                    <a:pt x="78" y="154"/>
                  </a:lnTo>
                  <a:lnTo>
                    <a:pt x="80" y="154"/>
                  </a:lnTo>
                  <a:lnTo>
                    <a:pt x="80" y="154"/>
                  </a:lnTo>
                  <a:lnTo>
                    <a:pt x="82" y="154"/>
                  </a:lnTo>
                  <a:lnTo>
                    <a:pt x="82" y="152"/>
                  </a:lnTo>
                  <a:lnTo>
                    <a:pt x="82" y="152"/>
                  </a:lnTo>
                  <a:lnTo>
                    <a:pt x="82" y="151"/>
                  </a:lnTo>
                  <a:lnTo>
                    <a:pt x="82" y="151"/>
                  </a:lnTo>
                  <a:lnTo>
                    <a:pt x="82" y="149"/>
                  </a:lnTo>
                  <a:lnTo>
                    <a:pt x="82" y="147"/>
                  </a:lnTo>
                  <a:lnTo>
                    <a:pt x="82" y="145"/>
                  </a:lnTo>
                  <a:lnTo>
                    <a:pt x="82" y="143"/>
                  </a:lnTo>
                  <a:lnTo>
                    <a:pt x="82" y="143"/>
                  </a:lnTo>
                  <a:lnTo>
                    <a:pt x="82" y="141"/>
                  </a:lnTo>
                  <a:lnTo>
                    <a:pt x="82" y="141"/>
                  </a:lnTo>
                  <a:lnTo>
                    <a:pt x="82" y="141"/>
                  </a:lnTo>
                  <a:lnTo>
                    <a:pt x="82" y="141"/>
                  </a:lnTo>
                  <a:lnTo>
                    <a:pt x="82" y="140"/>
                  </a:lnTo>
                  <a:lnTo>
                    <a:pt x="82" y="140"/>
                  </a:lnTo>
                  <a:lnTo>
                    <a:pt x="82" y="138"/>
                  </a:lnTo>
                  <a:lnTo>
                    <a:pt x="82" y="136"/>
                  </a:lnTo>
                  <a:lnTo>
                    <a:pt x="80" y="136"/>
                  </a:lnTo>
                  <a:lnTo>
                    <a:pt x="80" y="134"/>
                  </a:lnTo>
                  <a:lnTo>
                    <a:pt x="80" y="131"/>
                  </a:lnTo>
                  <a:lnTo>
                    <a:pt x="78" y="129"/>
                  </a:lnTo>
                  <a:lnTo>
                    <a:pt x="76" y="127"/>
                  </a:lnTo>
                  <a:lnTo>
                    <a:pt x="76" y="125"/>
                  </a:lnTo>
                  <a:lnTo>
                    <a:pt x="75" y="123"/>
                  </a:lnTo>
                  <a:lnTo>
                    <a:pt x="73" y="122"/>
                  </a:lnTo>
                  <a:lnTo>
                    <a:pt x="73" y="122"/>
                  </a:lnTo>
                  <a:lnTo>
                    <a:pt x="73" y="120"/>
                  </a:lnTo>
                  <a:lnTo>
                    <a:pt x="73" y="122"/>
                  </a:lnTo>
                  <a:lnTo>
                    <a:pt x="73" y="122"/>
                  </a:lnTo>
                  <a:lnTo>
                    <a:pt x="71" y="122"/>
                  </a:lnTo>
                  <a:lnTo>
                    <a:pt x="71" y="123"/>
                  </a:lnTo>
                  <a:lnTo>
                    <a:pt x="69" y="125"/>
                  </a:lnTo>
                  <a:lnTo>
                    <a:pt x="69" y="125"/>
                  </a:lnTo>
                  <a:lnTo>
                    <a:pt x="67" y="125"/>
                  </a:lnTo>
                  <a:lnTo>
                    <a:pt x="66" y="127"/>
                  </a:lnTo>
                  <a:lnTo>
                    <a:pt x="64" y="127"/>
                  </a:lnTo>
                  <a:lnTo>
                    <a:pt x="60" y="127"/>
                  </a:lnTo>
                  <a:lnTo>
                    <a:pt x="58" y="127"/>
                  </a:lnTo>
                  <a:lnTo>
                    <a:pt x="55" y="127"/>
                  </a:lnTo>
                  <a:lnTo>
                    <a:pt x="51" y="127"/>
                  </a:lnTo>
                  <a:lnTo>
                    <a:pt x="49" y="125"/>
                  </a:lnTo>
                  <a:lnTo>
                    <a:pt x="47" y="125"/>
                  </a:lnTo>
                  <a:lnTo>
                    <a:pt x="46" y="125"/>
                  </a:lnTo>
                  <a:lnTo>
                    <a:pt x="46" y="127"/>
                  </a:lnTo>
                  <a:lnTo>
                    <a:pt x="46" y="127"/>
                  </a:lnTo>
                  <a:lnTo>
                    <a:pt x="44" y="129"/>
                  </a:lnTo>
                  <a:lnTo>
                    <a:pt x="44" y="131"/>
                  </a:lnTo>
                  <a:lnTo>
                    <a:pt x="42" y="132"/>
                  </a:lnTo>
                  <a:lnTo>
                    <a:pt x="40" y="134"/>
                  </a:lnTo>
                  <a:lnTo>
                    <a:pt x="40" y="134"/>
                  </a:lnTo>
                  <a:lnTo>
                    <a:pt x="38" y="136"/>
                  </a:lnTo>
                  <a:lnTo>
                    <a:pt x="38" y="136"/>
                  </a:lnTo>
                  <a:lnTo>
                    <a:pt x="37" y="138"/>
                  </a:lnTo>
                  <a:lnTo>
                    <a:pt x="35" y="140"/>
                  </a:lnTo>
                  <a:lnTo>
                    <a:pt x="35" y="141"/>
                  </a:lnTo>
                  <a:lnTo>
                    <a:pt x="35" y="143"/>
                  </a:lnTo>
                  <a:lnTo>
                    <a:pt x="33" y="145"/>
                  </a:lnTo>
                  <a:lnTo>
                    <a:pt x="33" y="147"/>
                  </a:lnTo>
                  <a:lnTo>
                    <a:pt x="33" y="149"/>
                  </a:lnTo>
                  <a:lnTo>
                    <a:pt x="33" y="149"/>
                  </a:lnTo>
                  <a:lnTo>
                    <a:pt x="33" y="151"/>
                  </a:lnTo>
                  <a:lnTo>
                    <a:pt x="35" y="151"/>
                  </a:lnTo>
                  <a:lnTo>
                    <a:pt x="35" y="152"/>
                  </a:lnTo>
                  <a:lnTo>
                    <a:pt x="35" y="152"/>
                  </a:lnTo>
                  <a:lnTo>
                    <a:pt x="37" y="152"/>
                  </a:lnTo>
                  <a:lnTo>
                    <a:pt x="37" y="154"/>
                  </a:lnTo>
                  <a:lnTo>
                    <a:pt x="37" y="154"/>
                  </a:lnTo>
                  <a:lnTo>
                    <a:pt x="37" y="154"/>
                  </a:lnTo>
                  <a:lnTo>
                    <a:pt x="35" y="154"/>
                  </a:lnTo>
                  <a:lnTo>
                    <a:pt x="35" y="154"/>
                  </a:lnTo>
                  <a:lnTo>
                    <a:pt x="33" y="154"/>
                  </a:lnTo>
                  <a:lnTo>
                    <a:pt x="33" y="154"/>
                  </a:lnTo>
                  <a:lnTo>
                    <a:pt x="31" y="154"/>
                  </a:lnTo>
                  <a:lnTo>
                    <a:pt x="29" y="154"/>
                  </a:lnTo>
                  <a:lnTo>
                    <a:pt x="27" y="154"/>
                  </a:lnTo>
                  <a:lnTo>
                    <a:pt x="26" y="154"/>
                  </a:lnTo>
                  <a:lnTo>
                    <a:pt x="26" y="154"/>
                  </a:lnTo>
                  <a:lnTo>
                    <a:pt x="24" y="154"/>
                  </a:lnTo>
                  <a:lnTo>
                    <a:pt x="22" y="152"/>
                  </a:lnTo>
                  <a:lnTo>
                    <a:pt x="22" y="152"/>
                  </a:lnTo>
                  <a:lnTo>
                    <a:pt x="20" y="152"/>
                  </a:lnTo>
                  <a:lnTo>
                    <a:pt x="20" y="152"/>
                  </a:lnTo>
                  <a:lnTo>
                    <a:pt x="20" y="152"/>
                  </a:lnTo>
                  <a:lnTo>
                    <a:pt x="20" y="152"/>
                  </a:lnTo>
                  <a:lnTo>
                    <a:pt x="20" y="151"/>
                  </a:lnTo>
                  <a:lnTo>
                    <a:pt x="22" y="151"/>
                  </a:lnTo>
                  <a:lnTo>
                    <a:pt x="22" y="151"/>
                  </a:lnTo>
                  <a:lnTo>
                    <a:pt x="24" y="151"/>
                  </a:lnTo>
                  <a:lnTo>
                    <a:pt x="24" y="149"/>
                  </a:lnTo>
                  <a:lnTo>
                    <a:pt x="24" y="149"/>
                  </a:lnTo>
                  <a:lnTo>
                    <a:pt x="26" y="147"/>
                  </a:lnTo>
                  <a:lnTo>
                    <a:pt x="26" y="147"/>
                  </a:lnTo>
                  <a:lnTo>
                    <a:pt x="26" y="145"/>
                  </a:lnTo>
                  <a:lnTo>
                    <a:pt x="26" y="145"/>
                  </a:lnTo>
                  <a:lnTo>
                    <a:pt x="26" y="143"/>
                  </a:lnTo>
                  <a:lnTo>
                    <a:pt x="26" y="141"/>
                  </a:lnTo>
                  <a:lnTo>
                    <a:pt x="26" y="141"/>
                  </a:lnTo>
                  <a:lnTo>
                    <a:pt x="26" y="140"/>
                  </a:lnTo>
                  <a:lnTo>
                    <a:pt x="26" y="138"/>
                  </a:lnTo>
                  <a:lnTo>
                    <a:pt x="26" y="136"/>
                  </a:lnTo>
                  <a:lnTo>
                    <a:pt x="24" y="132"/>
                  </a:lnTo>
                  <a:lnTo>
                    <a:pt x="24" y="131"/>
                  </a:lnTo>
                  <a:lnTo>
                    <a:pt x="22" y="127"/>
                  </a:lnTo>
                  <a:lnTo>
                    <a:pt x="20" y="123"/>
                  </a:lnTo>
                  <a:lnTo>
                    <a:pt x="20" y="122"/>
                  </a:lnTo>
                  <a:lnTo>
                    <a:pt x="18" y="118"/>
                  </a:lnTo>
                  <a:lnTo>
                    <a:pt x="18" y="114"/>
                  </a:lnTo>
                  <a:lnTo>
                    <a:pt x="18" y="112"/>
                  </a:lnTo>
                  <a:lnTo>
                    <a:pt x="17" y="109"/>
                  </a:lnTo>
                  <a:lnTo>
                    <a:pt x="15" y="105"/>
                  </a:lnTo>
                  <a:lnTo>
                    <a:pt x="15" y="100"/>
                  </a:lnTo>
                  <a:lnTo>
                    <a:pt x="13" y="96"/>
                  </a:lnTo>
                  <a:lnTo>
                    <a:pt x="13" y="92"/>
                  </a:lnTo>
                  <a:lnTo>
                    <a:pt x="11" y="89"/>
                  </a:lnTo>
                  <a:lnTo>
                    <a:pt x="11" y="87"/>
                  </a:lnTo>
                  <a:lnTo>
                    <a:pt x="11" y="83"/>
                  </a:lnTo>
                  <a:lnTo>
                    <a:pt x="11" y="82"/>
                  </a:lnTo>
                  <a:lnTo>
                    <a:pt x="9" y="78"/>
                  </a:lnTo>
                  <a:lnTo>
                    <a:pt x="9" y="76"/>
                  </a:lnTo>
                  <a:lnTo>
                    <a:pt x="9" y="73"/>
                  </a:lnTo>
                  <a:lnTo>
                    <a:pt x="9" y="69"/>
                  </a:lnTo>
                  <a:lnTo>
                    <a:pt x="9" y="67"/>
                  </a:lnTo>
                  <a:lnTo>
                    <a:pt x="9" y="65"/>
                  </a:lnTo>
                  <a:lnTo>
                    <a:pt x="9" y="63"/>
                  </a:lnTo>
                  <a:lnTo>
                    <a:pt x="11" y="63"/>
                  </a:lnTo>
                  <a:lnTo>
                    <a:pt x="11" y="62"/>
                  </a:lnTo>
                  <a:lnTo>
                    <a:pt x="11" y="62"/>
                  </a:lnTo>
                  <a:lnTo>
                    <a:pt x="13" y="60"/>
                  </a:lnTo>
                  <a:lnTo>
                    <a:pt x="13" y="60"/>
                  </a:lnTo>
                  <a:lnTo>
                    <a:pt x="13" y="60"/>
                  </a:lnTo>
                  <a:lnTo>
                    <a:pt x="13" y="60"/>
                  </a:lnTo>
                  <a:lnTo>
                    <a:pt x="13" y="60"/>
                  </a:lnTo>
                  <a:lnTo>
                    <a:pt x="13" y="58"/>
                  </a:lnTo>
                  <a:lnTo>
                    <a:pt x="11" y="58"/>
                  </a:lnTo>
                  <a:lnTo>
                    <a:pt x="9" y="56"/>
                  </a:lnTo>
                  <a:lnTo>
                    <a:pt x="9" y="56"/>
                  </a:lnTo>
                  <a:lnTo>
                    <a:pt x="7" y="54"/>
                  </a:lnTo>
                  <a:lnTo>
                    <a:pt x="6" y="53"/>
                  </a:lnTo>
                  <a:lnTo>
                    <a:pt x="6" y="51"/>
                  </a:lnTo>
                  <a:lnTo>
                    <a:pt x="4" y="51"/>
                  </a:lnTo>
                  <a:lnTo>
                    <a:pt x="4" y="49"/>
                  </a:lnTo>
                  <a:lnTo>
                    <a:pt x="2" y="47"/>
                  </a:lnTo>
                  <a:lnTo>
                    <a:pt x="2" y="45"/>
                  </a:lnTo>
                  <a:lnTo>
                    <a:pt x="2" y="43"/>
                  </a:lnTo>
                  <a:lnTo>
                    <a:pt x="0" y="40"/>
                  </a:lnTo>
                  <a:lnTo>
                    <a:pt x="2" y="38"/>
                  </a:lnTo>
                  <a:lnTo>
                    <a:pt x="2" y="34"/>
                  </a:lnTo>
                  <a:lnTo>
                    <a:pt x="2" y="33"/>
                  </a:lnTo>
                  <a:lnTo>
                    <a:pt x="4" y="31"/>
                  </a:lnTo>
                  <a:lnTo>
                    <a:pt x="4" y="27"/>
                  </a:lnTo>
                  <a:lnTo>
                    <a:pt x="4" y="25"/>
                  </a:lnTo>
                  <a:lnTo>
                    <a:pt x="4" y="25"/>
                  </a:lnTo>
                  <a:lnTo>
                    <a:pt x="6" y="24"/>
                  </a:lnTo>
                  <a:lnTo>
                    <a:pt x="6" y="24"/>
                  </a:lnTo>
                  <a:lnTo>
                    <a:pt x="7" y="22"/>
                  </a:lnTo>
                  <a:lnTo>
                    <a:pt x="9" y="22"/>
                  </a:lnTo>
                  <a:lnTo>
                    <a:pt x="9" y="20"/>
                  </a:lnTo>
                  <a:lnTo>
                    <a:pt x="11" y="20"/>
                  </a:lnTo>
                  <a:lnTo>
                    <a:pt x="13" y="20"/>
                  </a:lnTo>
                  <a:lnTo>
                    <a:pt x="13" y="20"/>
                  </a:lnTo>
                  <a:lnTo>
                    <a:pt x="15" y="18"/>
                  </a:lnTo>
                  <a:lnTo>
                    <a:pt x="15" y="18"/>
                  </a:lnTo>
                  <a:lnTo>
                    <a:pt x="15" y="18"/>
                  </a:lnTo>
                  <a:lnTo>
                    <a:pt x="15" y="18"/>
                  </a:lnTo>
                  <a:lnTo>
                    <a:pt x="15" y="18"/>
                  </a:lnTo>
                  <a:lnTo>
                    <a:pt x="15" y="18"/>
                  </a:lnTo>
                  <a:lnTo>
                    <a:pt x="15" y="18"/>
                  </a:lnTo>
                  <a:lnTo>
                    <a:pt x="15" y="16"/>
                  </a:lnTo>
                  <a:lnTo>
                    <a:pt x="15" y="16"/>
                  </a:lnTo>
                  <a:lnTo>
                    <a:pt x="15" y="14"/>
                  </a:lnTo>
                  <a:lnTo>
                    <a:pt x="15" y="13"/>
                  </a:lnTo>
                  <a:lnTo>
                    <a:pt x="15" y="13"/>
                  </a:lnTo>
                  <a:lnTo>
                    <a:pt x="15" y="11"/>
                  </a:lnTo>
                  <a:lnTo>
                    <a:pt x="15" y="9"/>
                  </a:lnTo>
                  <a:lnTo>
                    <a:pt x="17" y="9"/>
                  </a:lnTo>
                  <a:lnTo>
                    <a:pt x="17" y="7"/>
                  </a:lnTo>
                  <a:lnTo>
                    <a:pt x="17" y="7"/>
                  </a:lnTo>
                  <a:lnTo>
                    <a:pt x="18" y="5"/>
                  </a:lnTo>
                  <a:lnTo>
                    <a:pt x="18" y="5"/>
                  </a:lnTo>
                  <a:lnTo>
                    <a:pt x="20" y="5"/>
                  </a:lnTo>
                  <a:lnTo>
                    <a:pt x="20" y="5"/>
                  </a:lnTo>
                  <a:lnTo>
                    <a:pt x="22" y="4"/>
                  </a:lnTo>
                  <a:lnTo>
                    <a:pt x="24" y="4"/>
                  </a:lnTo>
                  <a:lnTo>
                    <a:pt x="24" y="4"/>
                  </a:lnTo>
                  <a:lnTo>
                    <a:pt x="26" y="2"/>
                  </a:lnTo>
                  <a:lnTo>
                    <a:pt x="27" y="2"/>
                  </a:lnTo>
                  <a:lnTo>
                    <a:pt x="27" y="0"/>
                  </a:lnTo>
                  <a:lnTo>
                    <a:pt x="29" y="0"/>
                  </a:lnTo>
                  <a:lnTo>
                    <a:pt x="29" y="0"/>
                  </a:lnTo>
                  <a:lnTo>
                    <a:pt x="29" y="2"/>
                  </a:lnTo>
                  <a:lnTo>
                    <a:pt x="29" y="4"/>
                  </a:lnTo>
                  <a:lnTo>
                    <a:pt x="27" y="5"/>
                  </a:lnTo>
                  <a:lnTo>
                    <a:pt x="27" y="5"/>
                  </a:lnTo>
                  <a:lnTo>
                    <a:pt x="27" y="7"/>
                  </a:lnTo>
                  <a:lnTo>
                    <a:pt x="27" y="7"/>
                  </a:lnTo>
                  <a:lnTo>
                    <a:pt x="24" y="13"/>
                  </a:lnTo>
                  <a:lnTo>
                    <a:pt x="31" y="11"/>
                  </a:lnTo>
                  <a:lnTo>
                    <a:pt x="31" y="11"/>
                  </a:lnTo>
                  <a:lnTo>
                    <a:pt x="31" y="11"/>
                  </a:lnTo>
                  <a:lnTo>
                    <a:pt x="31" y="11"/>
                  </a:lnTo>
                  <a:lnTo>
                    <a:pt x="31" y="13"/>
                  </a:lnTo>
                  <a:lnTo>
                    <a:pt x="29" y="13"/>
                  </a:lnTo>
                  <a:lnTo>
                    <a:pt x="29" y="13"/>
                  </a:lnTo>
                  <a:lnTo>
                    <a:pt x="27" y="14"/>
                  </a:lnTo>
                  <a:lnTo>
                    <a:pt x="26" y="14"/>
                  </a:lnTo>
                  <a:lnTo>
                    <a:pt x="26" y="16"/>
                  </a:lnTo>
                  <a:lnTo>
                    <a:pt x="24" y="16"/>
                  </a:lnTo>
                  <a:lnTo>
                    <a:pt x="24" y="16"/>
                  </a:lnTo>
                  <a:lnTo>
                    <a:pt x="22" y="18"/>
                  </a:lnTo>
                  <a:lnTo>
                    <a:pt x="22" y="18"/>
                  </a:lnTo>
                  <a:lnTo>
                    <a:pt x="22" y="20"/>
                  </a:lnTo>
                  <a:lnTo>
                    <a:pt x="22" y="20"/>
                  </a:lnTo>
                  <a:lnTo>
                    <a:pt x="22" y="20"/>
                  </a:lnTo>
                  <a:lnTo>
                    <a:pt x="20" y="20"/>
                  </a:lnTo>
                  <a:lnTo>
                    <a:pt x="20" y="20"/>
                  </a:lnTo>
                  <a:lnTo>
                    <a:pt x="18" y="20"/>
                  </a:lnTo>
                  <a:lnTo>
                    <a:pt x="18" y="20"/>
                  </a:lnTo>
                  <a:lnTo>
                    <a:pt x="17" y="20"/>
                  </a:lnTo>
                  <a:lnTo>
                    <a:pt x="17" y="20"/>
                  </a:lnTo>
                  <a:lnTo>
                    <a:pt x="17" y="20"/>
                  </a:lnTo>
                  <a:lnTo>
                    <a:pt x="17" y="2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20" name="Freeform 308">
              <a:extLst>
                <a:ext uri="{FF2B5EF4-FFF2-40B4-BE49-F238E27FC236}">
                  <a16:creationId xmlns:a16="http://schemas.microsoft.com/office/drawing/2014/main" id="{35AA92B4-9E32-4D71-9E28-E0F52D59FC22}"/>
                </a:ext>
              </a:extLst>
            </p:cNvPr>
            <p:cNvSpPr>
              <a:spLocks/>
            </p:cNvSpPr>
            <p:nvPr/>
          </p:nvSpPr>
          <p:spPr bwMode="auto">
            <a:xfrm>
              <a:off x="4832" y="2254"/>
              <a:ext cx="76" cy="79"/>
            </a:xfrm>
            <a:custGeom>
              <a:avLst/>
              <a:gdLst>
                <a:gd name="T0" fmla="*/ 7 w 153"/>
                <a:gd name="T1" fmla="*/ 25 h 158"/>
                <a:gd name="T2" fmla="*/ 4 w 153"/>
                <a:gd name="T3" fmla="*/ 38 h 158"/>
                <a:gd name="T4" fmla="*/ 9 w 153"/>
                <a:gd name="T5" fmla="*/ 49 h 158"/>
                <a:gd name="T6" fmla="*/ 20 w 153"/>
                <a:gd name="T7" fmla="*/ 58 h 158"/>
                <a:gd name="T8" fmla="*/ 27 w 153"/>
                <a:gd name="T9" fmla="*/ 56 h 158"/>
                <a:gd name="T10" fmla="*/ 37 w 153"/>
                <a:gd name="T11" fmla="*/ 58 h 158"/>
                <a:gd name="T12" fmla="*/ 44 w 153"/>
                <a:gd name="T13" fmla="*/ 62 h 158"/>
                <a:gd name="T14" fmla="*/ 56 w 153"/>
                <a:gd name="T15" fmla="*/ 65 h 158"/>
                <a:gd name="T16" fmla="*/ 67 w 153"/>
                <a:gd name="T17" fmla="*/ 63 h 158"/>
                <a:gd name="T18" fmla="*/ 76 w 153"/>
                <a:gd name="T19" fmla="*/ 58 h 158"/>
                <a:gd name="T20" fmla="*/ 91 w 153"/>
                <a:gd name="T21" fmla="*/ 60 h 158"/>
                <a:gd name="T22" fmla="*/ 98 w 153"/>
                <a:gd name="T23" fmla="*/ 54 h 158"/>
                <a:gd name="T24" fmla="*/ 105 w 153"/>
                <a:gd name="T25" fmla="*/ 62 h 158"/>
                <a:gd name="T26" fmla="*/ 109 w 153"/>
                <a:gd name="T27" fmla="*/ 71 h 158"/>
                <a:gd name="T28" fmla="*/ 120 w 153"/>
                <a:gd name="T29" fmla="*/ 82 h 158"/>
                <a:gd name="T30" fmla="*/ 138 w 153"/>
                <a:gd name="T31" fmla="*/ 85 h 158"/>
                <a:gd name="T32" fmla="*/ 149 w 153"/>
                <a:gd name="T33" fmla="*/ 82 h 158"/>
                <a:gd name="T34" fmla="*/ 153 w 153"/>
                <a:gd name="T35" fmla="*/ 85 h 158"/>
                <a:gd name="T36" fmla="*/ 145 w 153"/>
                <a:gd name="T37" fmla="*/ 92 h 158"/>
                <a:gd name="T38" fmla="*/ 145 w 153"/>
                <a:gd name="T39" fmla="*/ 100 h 158"/>
                <a:gd name="T40" fmla="*/ 147 w 153"/>
                <a:gd name="T41" fmla="*/ 111 h 158"/>
                <a:gd name="T42" fmla="*/ 138 w 153"/>
                <a:gd name="T43" fmla="*/ 116 h 158"/>
                <a:gd name="T44" fmla="*/ 138 w 153"/>
                <a:gd name="T45" fmla="*/ 131 h 158"/>
                <a:gd name="T46" fmla="*/ 136 w 153"/>
                <a:gd name="T47" fmla="*/ 140 h 158"/>
                <a:gd name="T48" fmla="*/ 122 w 153"/>
                <a:gd name="T49" fmla="*/ 138 h 158"/>
                <a:gd name="T50" fmla="*/ 115 w 153"/>
                <a:gd name="T51" fmla="*/ 131 h 158"/>
                <a:gd name="T52" fmla="*/ 111 w 153"/>
                <a:gd name="T53" fmla="*/ 122 h 158"/>
                <a:gd name="T54" fmla="*/ 100 w 153"/>
                <a:gd name="T55" fmla="*/ 116 h 158"/>
                <a:gd name="T56" fmla="*/ 95 w 153"/>
                <a:gd name="T57" fmla="*/ 118 h 158"/>
                <a:gd name="T58" fmla="*/ 89 w 153"/>
                <a:gd name="T59" fmla="*/ 134 h 158"/>
                <a:gd name="T60" fmla="*/ 89 w 153"/>
                <a:gd name="T61" fmla="*/ 151 h 158"/>
                <a:gd name="T62" fmla="*/ 86 w 153"/>
                <a:gd name="T63" fmla="*/ 158 h 158"/>
                <a:gd name="T64" fmla="*/ 78 w 153"/>
                <a:gd name="T65" fmla="*/ 154 h 158"/>
                <a:gd name="T66" fmla="*/ 82 w 153"/>
                <a:gd name="T67" fmla="*/ 147 h 158"/>
                <a:gd name="T68" fmla="*/ 82 w 153"/>
                <a:gd name="T69" fmla="*/ 136 h 158"/>
                <a:gd name="T70" fmla="*/ 76 w 153"/>
                <a:gd name="T71" fmla="*/ 125 h 158"/>
                <a:gd name="T72" fmla="*/ 71 w 153"/>
                <a:gd name="T73" fmla="*/ 123 h 158"/>
                <a:gd name="T74" fmla="*/ 58 w 153"/>
                <a:gd name="T75" fmla="*/ 127 h 158"/>
                <a:gd name="T76" fmla="*/ 46 w 153"/>
                <a:gd name="T77" fmla="*/ 127 h 158"/>
                <a:gd name="T78" fmla="*/ 37 w 153"/>
                <a:gd name="T79" fmla="*/ 138 h 158"/>
                <a:gd name="T80" fmla="*/ 33 w 153"/>
                <a:gd name="T81" fmla="*/ 149 h 158"/>
                <a:gd name="T82" fmla="*/ 35 w 153"/>
                <a:gd name="T83" fmla="*/ 154 h 158"/>
                <a:gd name="T84" fmla="*/ 24 w 153"/>
                <a:gd name="T85" fmla="*/ 154 h 158"/>
                <a:gd name="T86" fmla="*/ 24 w 153"/>
                <a:gd name="T87" fmla="*/ 149 h 158"/>
                <a:gd name="T88" fmla="*/ 26 w 153"/>
                <a:gd name="T89" fmla="*/ 138 h 158"/>
                <a:gd name="T90" fmla="*/ 20 w 153"/>
                <a:gd name="T91" fmla="*/ 122 h 158"/>
                <a:gd name="T92" fmla="*/ 15 w 153"/>
                <a:gd name="T93" fmla="*/ 100 h 158"/>
                <a:gd name="T94" fmla="*/ 11 w 153"/>
                <a:gd name="T95" fmla="*/ 82 h 158"/>
                <a:gd name="T96" fmla="*/ 9 w 153"/>
                <a:gd name="T97" fmla="*/ 65 h 158"/>
                <a:gd name="T98" fmla="*/ 11 w 153"/>
                <a:gd name="T99" fmla="*/ 58 h 158"/>
                <a:gd name="T100" fmla="*/ 4 w 153"/>
                <a:gd name="T101" fmla="*/ 49 h 158"/>
                <a:gd name="T102" fmla="*/ 2 w 153"/>
                <a:gd name="T103" fmla="*/ 34 h 158"/>
                <a:gd name="T104" fmla="*/ 7 w 153"/>
                <a:gd name="T105" fmla="*/ 22 h 158"/>
                <a:gd name="T106" fmla="*/ 15 w 153"/>
                <a:gd name="T107" fmla="*/ 16 h 158"/>
                <a:gd name="T108" fmla="*/ 17 w 153"/>
                <a:gd name="T109" fmla="*/ 7 h 158"/>
                <a:gd name="T110" fmla="*/ 27 w 153"/>
                <a:gd name="T111" fmla="*/ 2 h 158"/>
                <a:gd name="T112" fmla="*/ 27 w 153"/>
                <a:gd name="T113" fmla="*/ 7 h 158"/>
                <a:gd name="T114" fmla="*/ 26 w 153"/>
                <a:gd name="T115" fmla="*/ 14 h 158"/>
                <a:gd name="T116" fmla="*/ 18 w 153"/>
                <a:gd name="T117" fmla="*/ 2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3" h="158">
                  <a:moveTo>
                    <a:pt x="17" y="20"/>
                  </a:moveTo>
                  <a:lnTo>
                    <a:pt x="15" y="22"/>
                  </a:lnTo>
                  <a:lnTo>
                    <a:pt x="13" y="22"/>
                  </a:lnTo>
                  <a:lnTo>
                    <a:pt x="11" y="24"/>
                  </a:lnTo>
                  <a:lnTo>
                    <a:pt x="9" y="25"/>
                  </a:lnTo>
                  <a:lnTo>
                    <a:pt x="7" y="25"/>
                  </a:lnTo>
                  <a:lnTo>
                    <a:pt x="7" y="27"/>
                  </a:lnTo>
                  <a:lnTo>
                    <a:pt x="6" y="29"/>
                  </a:lnTo>
                  <a:lnTo>
                    <a:pt x="6" y="31"/>
                  </a:lnTo>
                  <a:lnTo>
                    <a:pt x="6" y="34"/>
                  </a:lnTo>
                  <a:lnTo>
                    <a:pt x="6" y="36"/>
                  </a:lnTo>
                  <a:lnTo>
                    <a:pt x="4" y="38"/>
                  </a:lnTo>
                  <a:lnTo>
                    <a:pt x="4" y="42"/>
                  </a:lnTo>
                  <a:lnTo>
                    <a:pt x="4" y="43"/>
                  </a:lnTo>
                  <a:lnTo>
                    <a:pt x="6" y="45"/>
                  </a:lnTo>
                  <a:lnTo>
                    <a:pt x="6" y="47"/>
                  </a:lnTo>
                  <a:lnTo>
                    <a:pt x="7" y="47"/>
                  </a:lnTo>
                  <a:lnTo>
                    <a:pt x="9" y="49"/>
                  </a:lnTo>
                  <a:lnTo>
                    <a:pt x="11" y="51"/>
                  </a:lnTo>
                  <a:lnTo>
                    <a:pt x="13" y="53"/>
                  </a:lnTo>
                  <a:lnTo>
                    <a:pt x="15" y="54"/>
                  </a:lnTo>
                  <a:lnTo>
                    <a:pt x="17" y="56"/>
                  </a:lnTo>
                  <a:lnTo>
                    <a:pt x="18" y="56"/>
                  </a:lnTo>
                  <a:lnTo>
                    <a:pt x="20" y="58"/>
                  </a:lnTo>
                  <a:lnTo>
                    <a:pt x="22" y="58"/>
                  </a:lnTo>
                  <a:lnTo>
                    <a:pt x="24" y="58"/>
                  </a:lnTo>
                  <a:lnTo>
                    <a:pt x="24" y="60"/>
                  </a:lnTo>
                  <a:lnTo>
                    <a:pt x="26" y="60"/>
                  </a:lnTo>
                  <a:lnTo>
                    <a:pt x="26" y="58"/>
                  </a:lnTo>
                  <a:lnTo>
                    <a:pt x="27" y="56"/>
                  </a:lnTo>
                  <a:lnTo>
                    <a:pt x="29" y="56"/>
                  </a:lnTo>
                  <a:lnTo>
                    <a:pt x="31" y="54"/>
                  </a:lnTo>
                  <a:lnTo>
                    <a:pt x="33" y="54"/>
                  </a:lnTo>
                  <a:lnTo>
                    <a:pt x="33" y="56"/>
                  </a:lnTo>
                  <a:lnTo>
                    <a:pt x="35" y="56"/>
                  </a:lnTo>
                  <a:lnTo>
                    <a:pt x="37" y="58"/>
                  </a:lnTo>
                  <a:lnTo>
                    <a:pt x="37" y="60"/>
                  </a:lnTo>
                  <a:lnTo>
                    <a:pt x="38" y="60"/>
                  </a:lnTo>
                  <a:lnTo>
                    <a:pt x="40" y="60"/>
                  </a:lnTo>
                  <a:lnTo>
                    <a:pt x="40" y="62"/>
                  </a:lnTo>
                  <a:lnTo>
                    <a:pt x="42" y="62"/>
                  </a:lnTo>
                  <a:lnTo>
                    <a:pt x="44" y="62"/>
                  </a:lnTo>
                  <a:lnTo>
                    <a:pt x="46" y="62"/>
                  </a:lnTo>
                  <a:lnTo>
                    <a:pt x="47" y="63"/>
                  </a:lnTo>
                  <a:lnTo>
                    <a:pt x="49" y="63"/>
                  </a:lnTo>
                  <a:lnTo>
                    <a:pt x="53" y="63"/>
                  </a:lnTo>
                  <a:lnTo>
                    <a:pt x="55" y="63"/>
                  </a:lnTo>
                  <a:lnTo>
                    <a:pt x="56" y="65"/>
                  </a:lnTo>
                  <a:lnTo>
                    <a:pt x="58" y="65"/>
                  </a:lnTo>
                  <a:lnTo>
                    <a:pt x="60" y="65"/>
                  </a:lnTo>
                  <a:lnTo>
                    <a:pt x="62" y="65"/>
                  </a:lnTo>
                  <a:lnTo>
                    <a:pt x="64" y="63"/>
                  </a:lnTo>
                  <a:lnTo>
                    <a:pt x="66" y="63"/>
                  </a:lnTo>
                  <a:lnTo>
                    <a:pt x="67" y="63"/>
                  </a:lnTo>
                  <a:lnTo>
                    <a:pt x="69" y="63"/>
                  </a:lnTo>
                  <a:lnTo>
                    <a:pt x="71" y="63"/>
                  </a:lnTo>
                  <a:lnTo>
                    <a:pt x="71" y="62"/>
                  </a:lnTo>
                  <a:lnTo>
                    <a:pt x="73" y="62"/>
                  </a:lnTo>
                  <a:lnTo>
                    <a:pt x="75" y="60"/>
                  </a:lnTo>
                  <a:lnTo>
                    <a:pt x="76" y="58"/>
                  </a:lnTo>
                  <a:lnTo>
                    <a:pt x="76" y="56"/>
                  </a:lnTo>
                  <a:lnTo>
                    <a:pt x="78" y="54"/>
                  </a:lnTo>
                  <a:lnTo>
                    <a:pt x="80" y="54"/>
                  </a:lnTo>
                  <a:lnTo>
                    <a:pt x="89" y="58"/>
                  </a:lnTo>
                  <a:lnTo>
                    <a:pt x="89" y="60"/>
                  </a:lnTo>
                  <a:lnTo>
                    <a:pt x="91" y="60"/>
                  </a:lnTo>
                  <a:lnTo>
                    <a:pt x="93" y="60"/>
                  </a:lnTo>
                  <a:lnTo>
                    <a:pt x="95" y="60"/>
                  </a:lnTo>
                  <a:lnTo>
                    <a:pt x="95" y="58"/>
                  </a:lnTo>
                  <a:lnTo>
                    <a:pt x="96" y="56"/>
                  </a:lnTo>
                  <a:lnTo>
                    <a:pt x="96" y="54"/>
                  </a:lnTo>
                  <a:lnTo>
                    <a:pt x="98" y="54"/>
                  </a:lnTo>
                  <a:lnTo>
                    <a:pt x="100" y="56"/>
                  </a:lnTo>
                  <a:lnTo>
                    <a:pt x="102" y="56"/>
                  </a:lnTo>
                  <a:lnTo>
                    <a:pt x="104" y="58"/>
                  </a:lnTo>
                  <a:lnTo>
                    <a:pt x="104" y="60"/>
                  </a:lnTo>
                  <a:lnTo>
                    <a:pt x="105" y="60"/>
                  </a:lnTo>
                  <a:lnTo>
                    <a:pt x="105" y="62"/>
                  </a:lnTo>
                  <a:lnTo>
                    <a:pt x="105" y="63"/>
                  </a:lnTo>
                  <a:lnTo>
                    <a:pt x="107" y="63"/>
                  </a:lnTo>
                  <a:lnTo>
                    <a:pt x="107" y="65"/>
                  </a:lnTo>
                  <a:lnTo>
                    <a:pt x="107" y="67"/>
                  </a:lnTo>
                  <a:lnTo>
                    <a:pt x="109" y="69"/>
                  </a:lnTo>
                  <a:lnTo>
                    <a:pt x="109" y="71"/>
                  </a:lnTo>
                  <a:lnTo>
                    <a:pt x="111" y="73"/>
                  </a:lnTo>
                  <a:lnTo>
                    <a:pt x="113" y="74"/>
                  </a:lnTo>
                  <a:lnTo>
                    <a:pt x="113" y="76"/>
                  </a:lnTo>
                  <a:lnTo>
                    <a:pt x="115" y="78"/>
                  </a:lnTo>
                  <a:lnTo>
                    <a:pt x="116" y="80"/>
                  </a:lnTo>
                  <a:lnTo>
                    <a:pt x="120" y="82"/>
                  </a:lnTo>
                  <a:lnTo>
                    <a:pt x="122" y="82"/>
                  </a:lnTo>
                  <a:lnTo>
                    <a:pt x="124" y="83"/>
                  </a:lnTo>
                  <a:lnTo>
                    <a:pt x="127" y="83"/>
                  </a:lnTo>
                  <a:lnTo>
                    <a:pt x="129" y="85"/>
                  </a:lnTo>
                  <a:lnTo>
                    <a:pt x="131" y="85"/>
                  </a:lnTo>
                  <a:lnTo>
                    <a:pt x="138" y="85"/>
                  </a:lnTo>
                  <a:lnTo>
                    <a:pt x="140" y="85"/>
                  </a:lnTo>
                  <a:lnTo>
                    <a:pt x="142" y="85"/>
                  </a:lnTo>
                  <a:lnTo>
                    <a:pt x="145" y="85"/>
                  </a:lnTo>
                  <a:lnTo>
                    <a:pt x="147" y="83"/>
                  </a:lnTo>
                  <a:lnTo>
                    <a:pt x="149" y="83"/>
                  </a:lnTo>
                  <a:lnTo>
                    <a:pt x="149" y="82"/>
                  </a:lnTo>
                  <a:lnTo>
                    <a:pt x="151" y="82"/>
                  </a:lnTo>
                  <a:lnTo>
                    <a:pt x="151" y="80"/>
                  </a:lnTo>
                  <a:lnTo>
                    <a:pt x="153" y="80"/>
                  </a:lnTo>
                  <a:lnTo>
                    <a:pt x="153" y="82"/>
                  </a:lnTo>
                  <a:lnTo>
                    <a:pt x="153" y="83"/>
                  </a:lnTo>
                  <a:lnTo>
                    <a:pt x="153" y="85"/>
                  </a:lnTo>
                  <a:lnTo>
                    <a:pt x="153" y="87"/>
                  </a:lnTo>
                  <a:lnTo>
                    <a:pt x="153" y="89"/>
                  </a:lnTo>
                  <a:lnTo>
                    <a:pt x="151" y="91"/>
                  </a:lnTo>
                  <a:lnTo>
                    <a:pt x="149" y="92"/>
                  </a:lnTo>
                  <a:lnTo>
                    <a:pt x="147" y="92"/>
                  </a:lnTo>
                  <a:lnTo>
                    <a:pt x="145" y="92"/>
                  </a:lnTo>
                  <a:lnTo>
                    <a:pt x="145" y="94"/>
                  </a:lnTo>
                  <a:lnTo>
                    <a:pt x="144" y="94"/>
                  </a:lnTo>
                  <a:lnTo>
                    <a:pt x="144" y="96"/>
                  </a:lnTo>
                  <a:lnTo>
                    <a:pt x="144" y="98"/>
                  </a:lnTo>
                  <a:lnTo>
                    <a:pt x="145" y="98"/>
                  </a:lnTo>
                  <a:lnTo>
                    <a:pt x="145" y="100"/>
                  </a:lnTo>
                  <a:lnTo>
                    <a:pt x="145" y="102"/>
                  </a:lnTo>
                  <a:lnTo>
                    <a:pt x="145" y="103"/>
                  </a:lnTo>
                  <a:lnTo>
                    <a:pt x="147" y="105"/>
                  </a:lnTo>
                  <a:lnTo>
                    <a:pt x="147" y="107"/>
                  </a:lnTo>
                  <a:lnTo>
                    <a:pt x="147" y="109"/>
                  </a:lnTo>
                  <a:lnTo>
                    <a:pt x="147" y="111"/>
                  </a:lnTo>
                  <a:lnTo>
                    <a:pt x="145" y="112"/>
                  </a:lnTo>
                  <a:lnTo>
                    <a:pt x="144" y="114"/>
                  </a:lnTo>
                  <a:lnTo>
                    <a:pt x="142" y="114"/>
                  </a:lnTo>
                  <a:lnTo>
                    <a:pt x="140" y="114"/>
                  </a:lnTo>
                  <a:lnTo>
                    <a:pt x="140" y="116"/>
                  </a:lnTo>
                  <a:lnTo>
                    <a:pt x="138" y="116"/>
                  </a:lnTo>
                  <a:lnTo>
                    <a:pt x="138" y="118"/>
                  </a:lnTo>
                  <a:lnTo>
                    <a:pt x="138" y="120"/>
                  </a:lnTo>
                  <a:lnTo>
                    <a:pt x="138" y="123"/>
                  </a:lnTo>
                  <a:lnTo>
                    <a:pt x="138" y="125"/>
                  </a:lnTo>
                  <a:lnTo>
                    <a:pt x="138" y="127"/>
                  </a:lnTo>
                  <a:lnTo>
                    <a:pt x="138" y="131"/>
                  </a:lnTo>
                  <a:lnTo>
                    <a:pt x="138" y="132"/>
                  </a:lnTo>
                  <a:lnTo>
                    <a:pt x="140" y="134"/>
                  </a:lnTo>
                  <a:lnTo>
                    <a:pt x="140" y="138"/>
                  </a:lnTo>
                  <a:lnTo>
                    <a:pt x="138" y="138"/>
                  </a:lnTo>
                  <a:lnTo>
                    <a:pt x="138" y="140"/>
                  </a:lnTo>
                  <a:lnTo>
                    <a:pt x="136" y="140"/>
                  </a:lnTo>
                  <a:lnTo>
                    <a:pt x="135" y="140"/>
                  </a:lnTo>
                  <a:lnTo>
                    <a:pt x="131" y="140"/>
                  </a:lnTo>
                  <a:lnTo>
                    <a:pt x="129" y="140"/>
                  </a:lnTo>
                  <a:lnTo>
                    <a:pt x="127" y="140"/>
                  </a:lnTo>
                  <a:lnTo>
                    <a:pt x="124" y="140"/>
                  </a:lnTo>
                  <a:lnTo>
                    <a:pt x="122" y="138"/>
                  </a:lnTo>
                  <a:lnTo>
                    <a:pt x="120" y="138"/>
                  </a:lnTo>
                  <a:lnTo>
                    <a:pt x="118" y="136"/>
                  </a:lnTo>
                  <a:lnTo>
                    <a:pt x="116" y="136"/>
                  </a:lnTo>
                  <a:lnTo>
                    <a:pt x="116" y="134"/>
                  </a:lnTo>
                  <a:lnTo>
                    <a:pt x="115" y="132"/>
                  </a:lnTo>
                  <a:lnTo>
                    <a:pt x="115" y="131"/>
                  </a:lnTo>
                  <a:lnTo>
                    <a:pt x="115" y="129"/>
                  </a:lnTo>
                  <a:lnTo>
                    <a:pt x="113" y="127"/>
                  </a:lnTo>
                  <a:lnTo>
                    <a:pt x="113" y="125"/>
                  </a:lnTo>
                  <a:lnTo>
                    <a:pt x="113" y="123"/>
                  </a:lnTo>
                  <a:lnTo>
                    <a:pt x="111" y="123"/>
                  </a:lnTo>
                  <a:lnTo>
                    <a:pt x="111" y="122"/>
                  </a:lnTo>
                  <a:lnTo>
                    <a:pt x="109" y="122"/>
                  </a:lnTo>
                  <a:lnTo>
                    <a:pt x="107" y="120"/>
                  </a:lnTo>
                  <a:lnTo>
                    <a:pt x="105" y="120"/>
                  </a:lnTo>
                  <a:lnTo>
                    <a:pt x="104" y="118"/>
                  </a:lnTo>
                  <a:lnTo>
                    <a:pt x="102" y="118"/>
                  </a:lnTo>
                  <a:lnTo>
                    <a:pt x="100" y="116"/>
                  </a:lnTo>
                  <a:lnTo>
                    <a:pt x="98" y="116"/>
                  </a:lnTo>
                  <a:lnTo>
                    <a:pt x="98" y="114"/>
                  </a:lnTo>
                  <a:lnTo>
                    <a:pt x="96" y="114"/>
                  </a:lnTo>
                  <a:lnTo>
                    <a:pt x="95" y="114"/>
                  </a:lnTo>
                  <a:lnTo>
                    <a:pt x="95" y="116"/>
                  </a:lnTo>
                  <a:lnTo>
                    <a:pt x="95" y="118"/>
                  </a:lnTo>
                  <a:lnTo>
                    <a:pt x="93" y="122"/>
                  </a:lnTo>
                  <a:lnTo>
                    <a:pt x="93" y="123"/>
                  </a:lnTo>
                  <a:lnTo>
                    <a:pt x="91" y="127"/>
                  </a:lnTo>
                  <a:lnTo>
                    <a:pt x="91" y="129"/>
                  </a:lnTo>
                  <a:lnTo>
                    <a:pt x="89" y="131"/>
                  </a:lnTo>
                  <a:lnTo>
                    <a:pt x="89" y="134"/>
                  </a:lnTo>
                  <a:lnTo>
                    <a:pt x="87" y="136"/>
                  </a:lnTo>
                  <a:lnTo>
                    <a:pt x="87" y="140"/>
                  </a:lnTo>
                  <a:lnTo>
                    <a:pt x="89" y="141"/>
                  </a:lnTo>
                  <a:lnTo>
                    <a:pt x="89" y="145"/>
                  </a:lnTo>
                  <a:lnTo>
                    <a:pt x="89" y="149"/>
                  </a:lnTo>
                  <a:lnTo>
                    <a:pt x="89" y="151"/>
                  </a:lnTo>
                  <a:lnTo>
                    <a:pt x="89" y="152"/>
                  </a:lnTo>
                  <a:lnTo>
                    <a:pt x="89" y="154"/>
                  </a:lnTo>
                  <a:lnTo>
                    <a:pt x="91" y="156"/>
                  </a:lnTo>
                  <a:lnTo>
                    <a:pt x="89" y="158"/>
                  </a:lnTo>
                  <a:lnTo>
                    <a:pt x="87" y="158"/>
                  </a:lnTo>
                  <a:lnTo>
                    <a:pt x="86" y="158"/>
                  </a:lnTo>
                  <a:lnTo>
                    <a:pt x="84" y="158"/>
                  </a:lnTo>
                  <a:lnTo>
                    <a:pt x="82" y="158"/>
                  </a:lnTo>
                  <a:lnTo>
                    <a:pt x="80" y="158"/>
                  </a:lnTo>
                  <a:lnTo>
                    <a:pt x="80" y="156"/>
                  </a:lnTo>
                  <a:lnTo>
                    <a:pt x="78" y="156"/>
                  </a:lnTo>
                  <a:lnTo>
                    <a:pt x="78" y="154"/>
                  </a:lnTo>
                  <a:lnTo>
                    <a:pt x="80" y="154"/>
                  </a:lnTo>
                  <a:lnTo>
                    <a:pt x="82" y="154"/>
                  </a:lnTo>
                  <a:lnTo>
                    <a:pt x="82" y="152"/>
                  </a:lnTo>
                  <a:lnTo>
                    <a:pt x="82" y="151"/>
                  </a:lnTo>
                  <a:lnTo>
                    <a:pt x="82" y="149"/>
                  </a:lnTo>
                  <a:lnTo>
                    <a:pt x="82" y="147"/>
                  </a:lnTo>
                  <a:lnTo>
                    <a:pt x="82" y="145"/>
                  </a:lnTo>
                  <a:lnTo>
                    <a:pt x="82" y="143"/>
                  </a:lnTo>
                  <a:lnTo>
                    <a:pt x="82" y="141"/>
                  </a:lnTo>
                  <a:lnTo>
                    <a:pt x="82" y="140"/>
                  </a:lnTo>
                  <a:lnTo>
                    <a:pt x="82" y="138"/>
                  </a:lnTo>
                  <a:lnTo>
                    <a:pt x="82" y="136"/>
                  </a:lnTo>
                  <a:lnTo>
                    <a:pt x="80" y="136"/>
                  </a:lnTo>
                  <a:lnTo>
                    <a:pt x="80" y="134"/>
                  </a:lnTo>
                  <a:lnTo>
                    <a:pt x="80" y="131"/>
                  </a:lnTo>
                  <a:lnTo>
                    <a:pt x="78" y="129"/>
                  </a:lnTo>
                  <a:lnTo>
                    <a:pt x="76" y="127"/>
                  </a:lnTo>
                  <a:lnTo>
                    <a:pt x="76" y="125"/>
                  </a:lnTo>
                  <a:lnTo>
                    <a:pt x="75" y="123"/>
                  </a:lnTo>
                  <a:lnTo>
                    <a:pt x="73" y="122"/>
                  </a:lnTo>
                  <a:lnTo>
                    <a:pt x="73" y="120"/>
                  </a:lnTo>
                  <a:lnTo>
                    <a:pt x="73" y="122"/>
                  </a:lnTo>
                  <a:lnTo>
                    <a:pt x="71" y="122"/>
                  </a:lnTo>
                  <a:lnTo>
                    <a:pt x="71" y="123"/>
                  </a:lnTo>
                  <a:lnTo>
                    <a:pt x="69" y="125"/>
                  </a:lnTo>
                  <a:lnTo>
                    <a:pt x="67" y="125"/>
                  </a:lnTo>
                  <a:lnTo>
                    <a:pt x="66" y="127"/>
                  </a:lnTo>
                  <a:lnTo>
                    <a:pt x="64" y="127"/>
                  </a:lnTo>
                  <a:lnTo>
                    <a:pt x="60" y="127"/>
                  </a:lnTo>
                  <a:lnTo>
                    <a:pt x="58" y="127"/>
                  </a:lnTo>
                  <a:lnTo>
                    <a:pt x="55" y="127"/>
                  </a:lnTo>
                  <a:lnTo>
                    <a:pt x="51" y="127"/>
                  </a:lnTo>
                  <a:lnTo>
                    <a:pt x="49" y="125"/>
                  </a:lnTo>
                  <a:lnTo>
                    <a:pt x="47" y="125"/>
                  </a:lnTo>
                  <a:lnTo>
                    <a:pt x="46" y="125"/>
                  </a:lnTo>
                  <a:lnTo>
                    <a:pt x="46" y="127"/>
                  </a:lnTo>
                  <a:lnTo>
                    <a:pt x="44" y="129"/>
                  </a:lnTo>
                  <a:lnTo>
                    <a:pt x="44" y="131"/>
                  </a:lnTo>
                  <a:lnTo>
                    <a:pt x="42" y="132"/>
                  </a:lnTo>
                  <a:lnTo>
                    <a:pt x="40" y="134"/>
                  </a:lnTo>
                  <a:lnTo>
                    <a:pt x="38" y="136"/>
                  </a:lnTo>
                  <a:lnTo>
                    <a:pt x="37" y="138"/>
                  </a:lnTo>
                  <a:lnTo>
                    <a:pt x="35" y="140"/>
                  </a:lnTo>
                  <a:lnTo>
                    <a:pt x="35" y="141"/>
                  </a:lnTo>
                  <a:lnTo>
                    <a:pt x="35" y="143"/>
                  </a:lnTo>
                  <a:lnTo>
                    <a:pt x="33" y="145"/>
                  </a:lnTo>
                  <a:lnTo>
                    <a:pt x="33" y="147"/>
                  </a:lnTo>
                  <a:lnTo>
                    <a:pt x="33" y="149"/>
                  </a:lnTo>
                  <a:lnTo>
                    <a:pt x="33" y="151"/>
                  </a:lnTo>
                  <a:lnTo>
                    <a:pt x="35" y="151"/>
                  </a:lnTo>
                  <a:lnTo>
                    <a:pt x="35" y="152"/>
                  </a:lnTo>
                  <a:lnTo>
                    <a:pt x="37" y="152"/>
                  </a:lnTo>
                  <a:lnTo>
                    <a:pt x="37" y="154"/>
                  </a:lnTo>
                  <a:lnTo>
                    <a:pt x="35" y="154"/>
                  </a:lnTo>
                  <a:lnTo>
                    <a:pt x="33" y="154"/>
                  </a:lnTo>
                  <a:lnTo>
                    <a:pt x="31" y="154"/>
                  </a:lnTo>
                  <a:lnTo>
                    <a:pt x="29" y="154"/>
                  </a:lnTo>
                  <a:lnTo>
                    <a:pt x="27" y="154"/>
                  </a:lnTo>
                  <a:lnTo>
                    <a:pt x="26" y="154"/>
                  </a:lnTo>
                  <a:lnTo>
                    <a:pt x="24" y="154"/>
                  </a:lnTo>
                  <a:lnTo>
                    <a:pt x="22" y="152"/>
                  </a:lnTo>
                  <a:lnTo>
                    <a:pt x="20" y="152"/>
                  </a:lnTo>
                  <a:lnTo>
                    <a:pt x="20" y="151"/>
                  </a:lnTo>
                  <a:lnTo>
                    <a:pt x="22" y="151"/>
                  </a:lnTo>
                  <a:lnTo>
                    <a:pt x="24" y="151"/>
                  </a:lnTo>
                  <a:lnTo>
                    <a:pt x="24" y="149"/>
                  </a:lnTo>
                  <a:lnTo>
                    <a:pt x="26" y="147"/>
                  </a:lnTo>
                  <a:lnTo>
                    <a:pt x="26" y="145"/>
                  </a:lnTo>
                  <a:lnTo>
                    <a:pt x="26" y="143"/>
                  </a:lnTo>
                  <a:lnTo>
                    <a:pt x="26" y="141"/>
                  </a:lnTo>
                  <a:lnTo>
                    <a:pt x="26" y="140"/>
                  </a:lnTo>
                  <a:lnTo>
                    <a:pt x="26" y="138"/>
                  </a:lnTo>
                  <a:lnTo>
                    <a:pt x="26" y="136"/>
                  </a:lnTo>
                  <a:lnTo>
                    <a:pt x="24" y="132"/>
                  </a:lnTo>
                  <a:lnTo>
                    <a:pt x="24" y="131"/>
                  </a:lnTo>
                  <a:lnTo>
                    <a:pt x="22" y="127"/>
                  </a:lnTo>
                  <a:lnTo>
                    <a:pt x="20" y="123"/>
                  </a:lnTo>
                  <a:lnTo>
                    <a:pt x="20" y="122"/>
                  </a:lnTo>
                  <a:lnTo>
                    <a:pt x="18" y="118"/>
                  </a:lnTo>
                  <a:lnTo>
                    <a:pt x="18" y="114"/>
                  </a:lnTo>
                  <a:lnTo>
                    <a:pt x="18" y="112"/>
                  </a:lnTo>
                  <a:lnTo>
                    <a:pt x="17" y="109"/>
                  </a:lnTo>
                  <a:lnTo>
                    <a:pt x="15" y="105"/>
                  </a:lnTo>
                  <a:lnTo>
                    <a:pt x="15" y="100"/>
                  </a:lnTo>
                  <a:lnTo>
                    <a:pt x="13" y="96"/>
                  </a:lnTo>
                  <a:lnTo>
                    <a:pt x="13" y="92"/>
                  </a:lnTo>
                  <a:lnTo>
                    <a:pt x="11" y="89"/>
                  </a:lnTo>
                  <a:lnTo>
                    <a:pt x="11" y="87"/>
                  </a:lnTo>
                  <a:lnTo>
                    <a:pt x="11" y="83"/>
                  </a:lnTo>
                  <a:lnTo>
                    <a:pt x="11" y="82"/>
                  </a:lnTo>
                  <a:lnTo>
                    <a:pt x="9" y="78"/>
                  </a:lnTo>
                  <a:lnTo>
                    <a:pt x="9" y="76"/>
                  </a:lnTo>
                  <a:lnTo>
                    <a:pt x="9" y="73"/>
                  </a:lnTo>
                  <a:lnTo>
                    <a:pt x="9" y="69"/>
                  </a:lnTo>
                  <a:lnTo>
                    <a:pt x="9" y="67"/>
                  </a:lnTo>
                  <a:lnTo>
                    <a:pt x="9" y="65"/>
                  </a:lnTo>
                  <a:lnTo>
                    <a:pt x="9" y="63"/>
                  </a:lnTo>
                  <a:lnTo>
                    <a:pt x="11" y="63"/>
                  </a:lnTo>
                  <a:lnTo>
                    <a:pt x="11" y="62"/>
                  </a:lnTo>
                  <a:lnTo>
                    <a:pt x="13" y="60"/>
                  </a:lnTo>
                  <a:lnTo>
                    <a:pt x="13" y="58"/>
                  </a:lnTo>
                  <a:lnTo>
                    <a:pt x="11" y="58"/>
                  </a:lnTo>
                  <a:lnTo>
                    <a:pt x="9" y="56"/>
                  </a:lnTo>
                  <a:lnTo>
                    <a:pt x="7" y="54"/>
                  </a:lnTo>
                  <a:lnTo>
                    <a:pt x="6" y="53"/>
                  </a:lnTo>
                  <a:lnTo>
                    <a:pt x="6" y="51"/>
                  </a:lnTo>
                  <a:lnTo>
                    <a:pt x="4" y="51"/>
                  </a:lnTo>
                  <a:lnTo>
                    <a:pt x="4" y="49"/>
                  </a:lnTo>
                  <a:lnTo>
                    <a:pt x="2" y="47"/>
                  </a:lnTo>
                  <a:lnTo>
                    <a:pt x="2" y="45"/>
                  </a:lnTo>
                  <a:lnTo>
                    <a:pt x="2" y="43"/>
                  </a:lnTo>
                  <a:lnTo>
                    <a:pt x="0" y="40"/>
                  </a:lnTo>
                  <a:lnTo>
                    <a:pt x="2" y="38"/>
                  </a:lnTo>
                  <a:lnTo>
                    <a:pt x="2" y="34"/>
                  </a:lnTo>
                  <a:lnTo>
                    <a:pt x="2" y="33"/>
                  </a:lnTo>
                  <a:lnTo>
                    <a:pt x="4" y="31"/>
                  </a:lnTo>
                  <a:lnTo>
                    <a:pt x="4" y="27"/>
                  </a:lnTo>
                  <a:lnTo>
                    <a:pt x="4" y="25"/>
                  </a:lnTo>
                  <a:lnTo>
                    <a:pt x="6" y="24"/>
                  </a:lnTo>
                  <a:lnTo>
                    <a:pt x="7" y="22"/>
                  </a:lnTo>
                  <a:lnTo>
                    <a:pt x="9" y="22"/>
                  </a:lnTo>
                  <a:lnTo>
                    <a:pt x="9" y="20"/>
                  </a:lnTo>
                  <a:lnTo>
                    <a:pt x="11" y="20"/>
                  </a:lnTo>
                  <a:lnTo>
                    <a:pt x="13" y="20"/>
                  </a:lnTo>
                  <a:lnTo>
                    <a:pt x="15" y="18"/>
                  </a:lnTo>
                  <a:lnTo>
                    <a:pt x="15" y="16"/>
                  </a:lnTo>
                  <a:lnTo>
                    <a:pt x="15" y="14"/>
                  </a:lnTo>
                  <a:lnTo>
                    <a:pt x="15" y="13"/>
                  </a:lnTo>
                  <a:lnTo>
                    <a:pt x="15" y="11"/>
                  </a:lnTo>
                  <a:lnTo>
                    <a:pt x="15" y="9"/>
                  </a:lnTo>
                  <a:lnTo>
                    <a:pt x="17" y="9"/>
                  </a:lnTo>
                  <a:lnTo>
                    <a:pt x="17" y="7"/>
                  </a:lnTo>
                  <a:lnTo>
                    <a:pt x="18" y="5"/>
                  </a:lnTo>
                  <a:lnTo>
                    <a:pt x="20" y="5"/>
                  </a:lnTo>
                  <a:lnTo>
                    <a:pt x="22" y="4"/>
                  </a:lnTo>
                  <a:lnTo>
                    <a:pt x="24" y="4"/>
                  </a:lnTo>
                  <a:lnTo>
                    <a:pt x="26" y="2"/>
                  </a:lnTo>
                  <a:lnTo>
                    <a:pt x="27" y="2"/>
                  </a:lnTo>
                  <a:lnTo>
                    <a:pt x="27" y="0"/>
                  </a:lnTo>
                  <a:lnTo>
                    <a:pt x="29" y="0"/>
                  </a:lnTo>
                  <a:lnTo>
                    <a:pt x="29" y="2"/>
                  </a:lnTo>
                  <a:lnTo>
                    <a:pt x="29" y="4"/>
                  </a:lnTo>
                  <a:lnTo>
                    <a:pt x="27" y="5"/>
                  </a:lnTo>
                  <a:lnTo>
                    <a:pt x="27" y="7"/>
                  </a:lnTo>
                  <a:lnTo>
                    <a:pt x="24" y="13"/>
                  </a:lnTo>
                  <a:lnTo>
                    <a:pt x="31" y="11"/>
                  </a:lnTo>
                  <a:lnTo>
                    <a:pt x="31" y="13"/>
                  </a:lnTo>
                  <a:lnTo>
                    <a:pt x="29" y="13"/>
                  </a:lnTo>
                  <a:lnTo>
                    <a:pt x="27" y="14"/>
                  </a:lnTo>
                  <a:lnTo>
                    <a:pt x="26" y="14"/>
                  </a:lnTo>
                  <a:lnTo>
                    <a:pt x="26" y="16"/>
                  </a:lnTo>
                  <a:lnTo>
                    <a:pt x="24" y="16"/>
                  </a:lnTo>
                  <a:lnTo>
                    <a:pt x="22" y="18"/>
                  </a:lnTo>
                  <a:lnTo>
                    <a:pt x="22" y="20"/>
                  </a:lnTo>
                  <a:lnTo>
                    <a:pt x="20" y="20"/>
                  </a:lnTo>
                  <a:lnTo>
                    <a:pt x="18" y="20"/>
                  </a:lnTo>
                  <a:lnTo>
                    <a:pt x="17" y="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21" name="Freeform 309">
              <a:extLst>
                <a:ext uri="{FF2B5EF4-FFF2-40B4-BE49-F238E27FC236}">
                  <a16:creationId xmlns:a16="http://schemas.microsoft.com/office/drawing/2014/main" id="{F41AA3AD-D1A8-4F3C-8B3D-00BFC25E39E8}"/>
                </a:ext>
              </a:extLst>
            </p:cNvPr>
            <p:cNvSpPr>
              <a:spLocks/>
            </p:cNvSpPr>
            <p:nvPr/>
          </p:nvSpPr>
          <p:spPr bwMode="auto">
            <a:xfrm>
              <a:off x="4886" y="2291"/>
              <a:ext cx="10" cy="12"/>
            </a:xfrm>
            <a:custGeom>
              <a:avLst/>
              <a:gdLst>
                <a:gd name="T0" fmla="*/ 18 w 20"/>
                <a:gd name="T1" fmla="*/ 11 h 24"/>
                <a:gd name="T2" fmla="*/ 17 w 20"/>
                <a:gd name="T3" fmla="*/ 13 h 24"/>
                <a:gd name="T4" fmla="*/ 15 w 20"/>
                <a:gd name="T5" fmla="*/ 13 h 24"/>
                <a:gd name="T6" fmla="*/ 13 w 20"/>
                <a:gd name="T7" fmla="*/ 13 h 24"/>
                <a:gd name="T8" fmla="*/ 13 w 20"/>
                <a:gd name="T9" fmla="*/ 15 h 24"/>
                <a:gd name="T10" fmla="*/ 11 w 20"/>
                <a:gd name="T11" fmla="*/ 15 h 24"/>
                <a:gd name="T12" fmla="*/ 11 w 20"/>
                <a:gd name="T13" fmla="*/ 15 h 24"/>
                <a:gd name="T14" fmla="*/ 9 w 20"/>
                <a:gd name="T15" fmla="*/ 13 h 24"/>
                <a:gd name="T16" fmla="*/ 8 w 20"/>
                <a:gd name="T17" fmla="*/ 11 h 24"/>
                <a:gd name="T18" fmla="*/ 6 w 20"/>
                <a:gd name="T19" fmla="*/ 9 h 24"/>
                <a:gd name="T20" fmla="*/ 4 w 20"/>
                <a:gd name="T21" fmla="*/ 8 h 24"/>
                <a:gd name="T22" fmla="*/ 4 w 20"/>
                <a:gd name="T23" fmla="*/ 6 h 24"/>
                <a:gd name="T24" fmla="*/ 2 w 20"/>
                <a:gd name="T25" fmla="*/ 4 h 24"/>
                <a:gd name="T26" fmla="*/ 2 w 20"/>
                <a:gd name="T27" fmla="*/ 2 h 24"/>
                <a:gd name="T28" fmla="*/ 0 w 20"/>
                <a:gd name="T29" fmla="*/ 2 h 24"/>
                <a:gd name="T30" fmla="*/ 0 w 20"/>
                <a:gd name="T31" fmla="*/ 2 h 24"/>
                <a:gd name="T32" fmla="*/ 0 w 20"/>
                <a:gd name="T33" fmla="*/ 0 h 24"/>
                <a:gd name="T34" fmla="*/ 0 w 20"/>
                <a:gd name="T35" fmla="*/ 0 h 24"/>
                <a:gd name="T36" fmla="*/ 0 w 20"/>
                <a:gd name="T37" fmla="*/ 2 h 24"/>
                <a:gd name="T38" fmla="*/ 0 w 20"/>
                <a:gd name="T39" fmla="*/ 2 h 24"/>
                <a:gd name="T40" fmla="*/ 0 w 20"/>
                <a:gd name="T41" fmla="*/ 4 h 24"/>
                <a:gd name="T42" fmla="*/ 0 w 20"/>
                <a:gd name="T43" fmla="*/ 4 h 24"/>
                <a:gd name="T44" fmla="*/ 0 w 20"/>
                <a:gd name="T45" fmla="*/ 6 h 24"/>
                <a:gd name="T46" fmla="*/ 0 w 20"/>
                <a:gd name="T47" fmla="*/ 8 h 24"/>
                <a:gd name="T48" fmla="*/ 0 w 20"/>
                <a:gd name="T49" fmla="*/ 9 h 24"/>
                <a:gd name="T50" fmla="*/ 0 w 20"/>
                <a:gd name="T51" fmla="*/ 11 h 24"/>
                <a:gd name="T52" fmla="*/ 0 w 20"/>
                <a:gd name="T53" fmla="*/ 13 h 24"/>
                <a:gd name="T54" fmla="*/ 0 w 20"/>
                <a:gd name="T55" fmla="*/ 15 h 24"/>
                <a:gd name="T56" fmla="*/ 0 w 20"/>
                <a:gd name="T57" fmla="*/ 17 h 24"/>
                <a:gd name="T58" fmla="*/ 0 w 20"/>
                <a:gd name="T59" fmla="*/ 18 h 24"/>
                <a:gd name="T60" fmla="*/ 2 w 20"/>
                <a:gd name="T61" fmla="*/ 20 h 24"/>
                <a:gd name="T62" fmla="*/ 2 w 20"/>
                <a:gd name="T63" fmla="*/ 22 h 24"/>
                <a:gd name="T64" fmla="*/ 4 w 20"/>
                <a:gd name="T65" fmla="*/ 22 h 24"/>
                <a:gd name="T66" fmla="*/ 6 w 20"/>
                <a:gd name="T67" fmla="*/ 24 h 24"/>
                <a:gd name="T68" fmla="*/ 9 w 20"/>
                <a:gd name="T69" fmla="*/ 24 h 24"/>
                <a:gd name="T70" fmla="*/ 11 w 20"/>
                <a:gd name="T71" fmla="*/ 24 h 24"/>
                <a:gd name="T72" fmla="*/ 13 w 20"/>
                <a:gd name="T73" fmla="*/ 24 h 24"/>
                <a:gd name="T74" fmla="*/ 15 w 20"/>
                <a:gd name="T75" fmla="*/ 24 h 24"/>
                <a:gd name="T76" fmla="*/ 17 w 20"/>
                <a:gd name="T77" fmla="*/ 24 h 24"/>
                <a:gd name="T78" fmla="*/ 17 w 20"/>
                <a:gd name="T79" fmla="*/ 24 h 24"/>
                <a:gd name="T80" fmla="*/ 17 w 20"/>
                <a:gd name="T81" fmla="*/ 24 h 24"/>
                <a:gd name="T82" fmla="*/ 17 w 20"/>
                <a:gd name="T83" fmla="*/ 24 h 24"/>
                <a:gd name="T84" fmla="*/ 18 w 20"/>
                <a:gd name="T85" fmla="*/ 24 h 24"/>
                <a:gd name="T86" fmla="*/ 18 w 20"/>
                <a:gd name="T87" fmla="*/ 24 h 24"/>
                <a:gd name="T88" fmla="*/ 18 w 20"/>
                <a:gd name="T89" fmla="*/ 24 h 24"/>
                <a:gd name="T90" fmla="*/ 18 w 20"/>
                <a:gd name="T91" fmla="*/ 24 h 24"/>
                <a:gd name="T92" fmla="*/ 18 w 20"/>
                <a:gd name="T93" fmla="*/ 24 h 24"/>
                <a:gd name="T94" fmla="*/ 20 w 20"/>
                <a:gd name="T95" fmla="*/ 22 h 24"/>
                <a:gd name="T96" fmla="*/ 20 w 20"/>
                <a:gd name="T97" fmla="*/ 20 h 24"/>
                <a:gd name="T98" fmla="*/ 20 w 20"/>
                <a:gd name="T99" fmla="*/ 20 h 24"/>
                <a:gd name="T100" fmla="*/ 20 w 20"/>
                <a:gd name="T101" fmla="*/ 18 h 24"/>
                <a:gd name="T102" fmla="*/ 20 w 20"/>
                <a:gd name="T103" fmla="*/ 17 h 24"/>
                <a:gd name="T104" fmla="*/ 20 w 20"/>
                <a:gd name="T105" fmla="*/ 15 h 24"/>
                <a:gd name="T106" fmla="*/ 18 w 20"/>
                <a:gd name="T107" fmla="*/ 13 h 24"/>
                <a:gd name="T108" fmla="*/ 18 w 20"/>
                <a:gd name="T109" fmla="*/ 13 h 24"/>
                <a:gd name="T110" fmla="*/ 18 w 20"/>
                <a:gd name="T111" fmla="*/ 11 h 24"/>
                <a:gd name="T112" fmla="*/ 18 w 20"/>
                <a:gd name="T113"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24">
                  <a:moveTo>
                    <a:pt x="18" y="11"/>
                  </a:moveTo>
                  <a:lnTo>
                    <a:pt x="17" y="13"/>
                  </a:lnTo>
                  <a:lnTo>
                    <a:pt x="15" y="13"/>
                  </a:lnTo>
                  <a:lnTo>
                    <a:pt x="13" y="13"/>
                  </a:lnTo>
                  <a:lnTo>
                    <a:pt x="13" y="15"/>
                  </a:lnTo>
                  <a:lnTo>
                    <a:pt x="11" y="15"/>
                  </a:lnTo>
                  <a:lnTo>
                    <a:pt x="11" y="15"/>
                  </a:lnTo>
                  <a:lnTo>
                    <a:pt x="9" y="13"/>
                  </a:lnTo>
                  <a:lnTo>
                    <a:pt x="8" y="11"/>
                  </a:lnTo>
                  <a:lnTo>
                    <a:pt x="6" y="9"/>
                  </a:lnTo>
                  <a:lnTo>
                    <a:pt x="4" y="8"/>
                  </a:lnTo>
                  <a:lnTo>
                    <a:pt x="4" y="6"/>
                  </a:lnTo>
                  <a:lnTo>
                    <a:pt x="2" y="4"/>
                  </a:lnTo>
                  <a:lnTo>
                    <a:pt x="2" y="2"/>
                  </a:lnTo>
                  <a:lnTo>
                    <a:pt x="0" y="2"/>
                  </a:lnTo>
                  <a:lnTo>
                    <a:pt x="0" y="2"/>
                  </a:lnTo>
                  <a:lnTo>
                    <a:pt x="0" y="0"/>
                  </a:lnTo>
                  <a:lnTo>
                    <a:pt x="0" y="0"/>
                  </a:lnTo>
                  <a:lnTo>
                    <a:pt x="0" y="2"/>
                  </a:lnTo>
                  <a:lnTo>
                    <a:pt x="0" y="2"/>
                  </a:lnTo>
                  <a:lnTo>
                    <a:pt x="0" y="4"/>
                  </a:lnTo>
                  <a:lnTo>
                    <a:pt x="0" y="4"/>
                  </a:lnTo>
                  <a:lnTo>
                    <a:pt x="0" y="6"/>
                  </a:lnTo>
                  <a:lnTo>
                    <a:pt x="0" y="8"/>
                  </a:lnTo>
                  <a:lnTo>
                    <a:pt x="0" y="9"/>
                  </a:lnTo>
                  <a:lnTo>
                    <a:pt x="0" y="11"/>
                  </a:lnTo>
                  <a:lnTo>
                    <a:pt x="0" y="13"/>
                  </a:lnTo>
                  <a:lnTo>
                    <a:pt x="0" y="15"/>
                  </a:lnTo>
                  <a:lnTo>
                    <a:pt x="0" y="17"/>
                  </a:lnTo>
                  <a:lnTo>
                    <a:pt x="0" y="18"/>
                  </a:lnTo>
                  <a:lnTo>
                    <a:pt x="2" y="20"/>
                  </a:lnTo>
                  <a:lnTo>
                    <a:pt x="2" y="22"/>
                  </a:lnTo>
                  <a:lnTo>
                    <a:pt x="4" y="22"/>
                  </a:lnTo>
                  <a:lnTo>
                    <a:pt x="6" y="24"/>
                  </a:lnTo>
                  <a:lnTo>
                    <a:pt x="9" y="24"/>
                  </a:lnTo>
                  <a:lnTo>
                    <a:pt x="11" y="24"/>
                  </a:lnTo>
                  <a:lnTo>
                    <a:pt x="13" y="24"/>
                  </a:lnTo>
                  <a:lnTo>
                    <a:pt x="15" y="24"/>
                  </a:lnTo>
                  <a:lnTo>
                    <a:pt x="17" y="24"/>
                  </a:lnTo>
                  <a:lnTo>
                    <a:pt x="17" y="24"/>
                  </a:lnTo>
                  <a:lnTo>
                    <a:pt x="17" y="24"/>
                  </a:lnTo>
                  <a:lnTo>
                    <a:pt x="17" y="24"/>
                  </a:lnTo>
                  <a:lnTo>
                    <a:pt x="18" y="24"/>
                  </a:lnTo>
                  <a:lnTo>
                    <a:pt x="18" y="24"/>
                  </a:lnTo>
                  <a:lnTo>
                    <a:pt x="18" y="24"/>
                  </a:lnTo>
                  <a:lnTo>
                    <a:pt x="18" y="24"/>
                  </a:lnTo>
                  <a:lnTo>
                    <a:pt x="18" y="24"/>
                  </a:lnTo>
                  <a:lnTo>
                    <a:pt x="20" y="22"/>
                  </a:lnTo>
                  <a:lnTo>
                    <a:pt x="20" y="20"/>
                  </a:lnTo>
                  <a:lnTo>
                    <a:pt x="20" y="20"/>
                  </a:lnTo>
                  <a:lnTo>
                    <a:pt x="20" y="18"/>
                  </a:lnTo>
                  <a:lnTo>
                    <a:pt x="20" y="17"/>
                  </a:lnTo>
                  <a:lnTo>
                    <a:pt x="20" y="15"/>
                  </a:lnTo>
                  <a:lnTo>
                    <a:pt x="18" y="13"/>
                  </a:lnTo>
                  <a:lnTo>
                    <a:pt x="18" y="13"/>
                  </a:lnTo>
                  <a:lnTo>
                    <a:pt x="18" y="11"/>
                  </a:lnTo>
                  <a:lnTo>
                    <a:pt x="18" y="11"/>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22" name="Freeform 310">
              <a:extLst>
                <a:ext uri="{FF2B5EF4-FFF2-40B4-BE49-F238E27FC236}">
                  <a16:creationId xmlns:a16="http://schemas.microsoft.com/office/drawing/2014/main" id="{D8D2147B-D657-471D-8562-8D2D9A29F9E2}"/>
                </a:ext>
              </a:extLst>
            </p:cNvPr>
            <p:cNvSpPr>
              <a:spLocks/>
            </p:cNvSpPr>
            <p:nvPr/>
          </p:nvSpPr>
          <p:spPr bwMode="auto">
            <a:xfrm>
              <a:off x="4886" y="2291"/>
              <a:ext cx="10" cy="12"/>
            </a:xfrm>
            <a:custGeom>
              <a:avLst/>
              <a:gdLst>
                <a:gd name="T0" fmla="*/ 18 w 20"/>
                <a:gd name="T1" fmla="*/ 11 h 24"/>
                <a:gd name="T2" fmla="*/ 17 w 20"/>
                <a:gd name="T3" fmla="*/ 13 h 24"/>
                <a:gd name="T4" fmla="*/ 15 w 20"/>
                <a:gd name="T5" fmla="*/ 13 h 24"/>
                <a:gd name="T6" fmla="*/ 13 w 20"/>
                <a:gd name="T7" fmla="*/ 13 h 24"/>
                <a:gd name="T8" fmla="*/ 13 w 20"/>
                <a:gd name="T9" fmla="*/ 15 h 24"/>
                <a:gd name="T10" fmla="*/ 11 w 20"/>
                <a:gd name="T11" fmla="*/ 15 h 24"/>
                <a:gd name="T12" fmla="*/ 9 w 20"/>
                <a:gd name="T13" fmla="*/ 13 h 24"/>
                <a:gd name="T14" fmla="*/ 8 w 20"/>
                <a:gd name="T15" fmla="*/ 11 h 24"/>
                <a:gd name="T16" fmla="*/ 6 w 20"/>
                <a:gd name="T17" fmla="*/ 9 h 24"/>
                <a:gd name="T18" fmla="*/ 4 w 20"/>
                <a:gd name="T19" fmla="*/ 8 h 24"/>
                <a:gd name="T20" fmla="*/ 4 w 20"/>
                <a:gd name="T21" fmla="*/ 6 h 24"/>
                <a:gd name="T22" fmla="*/ 2 w 20"/>
                <a:gd name="T23" fmla="*/ 4 h 24"/>
                <a:gd name="T24" fmla="*/ 2 w 20"/>
                <a:gd name="T25" fmla="*/ 2 h 24"/>
                <a:gd name="T26" fmla="*/ 0 w 20"/>
                <a:gd name="T27" fmla="*/ 2 h 24"/>
                <a:gd name="T28" fmla="*/ 0 w 20"/>
                <a:gd name="T29" fmla="*/ 0 h 24"/>
                <a:gd name="T30" fmla="*/ 0 w 20"/>
                <a:gd name="T31" fmla="*/ 2 h 24"/>
                <a:gd name="T32" fmla="*/ 0 w 20"/>
                <a:gd name="T33" fmla="*/ 4 h 24"/>
                <a:gd name="T34" fmla="*/ 0 w 20"/>
                <a:gd name="T35" fmla="*/ 6 h 24"/>
                <a:gd name="T36" fmla="*/ 0 w 20"/>
                <a:gd name="T37" fmla="*/ 8 h 24"/>
                <a:gd name="T38" fmla="*/ 0 w 20"/>
                <a:gd name="T39" fmla="*/ 9 h 24"/>
                <a:gd name="T40" fmla="*/ 0 w 20"/>
                <a:gd name="T41" fmla="*/ 11 h 24"/>
                <a:gd name="T42" fmla="*/ 0 w 20"/>
                <a:gd name="T43" fmla="*/ 13 h 24"/>
                <a:gd name="T44" fmla="*/ 0 w 20"/>
                <a:gd name="T45" fmla="*/ 15 h 24"/>
                <a:gd name="T46" fmla="*/ 0 w 20"/>
                <a:gd name="T47" fmla="*/ 17 h 24"/>
                <a:gd name="T48" fmla="*/ 0 w 20"/>
                <a:gd name="T49" fmla="*/ 18 h 24"/>
                <a:gd name="T50" fmla="*/ 2 w 20"/>
                <a:gd name="T51" fmla="*/ 20 h 24"/>
                <a:gd name="T52" fmla="*/ 2 w 20"/>
                <a:gd name="T53" fmla="*/ 22 h 24"/>
                <a:gd name="T54" fmla="*/ 4 w 20"/>
                <a:gd name="T55" fmla="*/ 22 h 24"/>
                <a:gd name="T56" fmla="*/ 6 w 20"/>
                <a:gd name="T57" fmla="*/ 24 h 24"/>
                <a:gd name="T58" fmla="*/ 9 w 20"/>
                <a:gd name="T59" fmla="*/ 24 h 24"/>
                <a:gd name="T60" fmla="*/ 11 w 20"/>
                <a:gd name="T61" fmla="*/ 24 h 24"/>
                <a:gd name="T62" fmla="*/ 13 w 20"/>
                <a:gd name="T63" fmla="*/ 24 h 24"/>
                <a:gd name="T64" fmla="*/ 15 w 20"/>
                <a:gd name="T65" fmla="*/ 24 h 24"/>
                <a:gd name="T66" fmla="*/ 17 w 20"/>
                <a:gd name="T67" fmla="*/ 24 h 24"/>
                <a:gd name="T68" fmla="*/ 18 w 20"/>
                <a:gd name="T69" fmla="*/ 24 h 24"/>
                <a:gd name="T70" fmla="*/ 20 w 20"/>
                <a:gd name="T71" fmla="*/ 22 h 24"/>
                <a:gd name="T72" fmla="*/ 20 w 20"/>
                <a:gd name="T73" fmla="*/ 20 h 24"/>
                <a:gd name="T74" fmla="*/ 20 w 20"/>
                <a:gd name="T75" fmla="*/ 18 h 24"/>
                <a:gd name="T76" fmla="*/ 20 w 20"/>
                <a:gd name="T77" fmla="*/ 17 h 24"/>
                <a:gd name="T78" fmla="*/ 20 w 20"/>
                <a:gd name="T79" fmla="*/ 15 h 24"/>
                <a:gd name="T80" fmla="*/ 18 w 20"/>
                <a:gd name="T81" fmla="*/ 13 h 24"/>
                <a:gd name="T82" fmla="*/ 18 w 20"/>
                <a:gd name="T83"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24">
                  <a:moveTo>
                    <a:pt x="18" y="11"/>
                  </a:moveTo>
                  <a:lnTo>
                    <a:pt x="17" y="13"/>
                  </a:lnTo>
                  <a:lnTo>
                    <a:pt x="15" y="13"/>
                  </a:lnTo>
                  <a:lnTo>
                    <a:pt x="13" y="13"/>
                  </a:lnTo>
                  <a:lnTo>
                    <a:pt x="13" y="15"/>
                  </a:lnTo>
                  <a:lnTo>
                    <a:pt x="11" y="15"/>
                  </a:lnTo>
                  <a:lnTo>
                    <a:pt x="9" y="13"/>
                  </a:lnTo>
                  <a:lnTo>
                    <a:pt x="8" y="11"/>
                  </a:lnTo>
                  <a:lnTo>
                    <a:pt x="6" y="9"/>
                  </a:lnTo>
                  <a:lnTo>
                    <a:pt x="4" y="8"/>
                  </a:lnTo>
                  <a:lnTo>
                    <a:pt x="4" y="6"/>
                  </a:lnTo>
                  <a:lnTo>
                    <a:pt x="2" y="4"/>
                  </a:lnTo>
                  <a:lnTo>
                    <a:pt x="2" y="2"/>
                  </a:lnTo>
                  <a:lnTo>
                    <a:pt x="0" y="2"/>
                  </a:lnTo>
                  <a:lnTo>
                    <a:pt x="0" y="0"/>
                  </a:lnTo>
                  <a:lnTo>
                    <a:pt x="0" y="2"/>
                  </a:lnTo>
                  <a:lnTo>
                    <a:pt x="0" y="4"/>
                  </a:lnTo>
                  <a:lnTo>
                    <a:pt x="0" y="6"/>
                  </a:lnTo>
                  <a:lnTo>
                    <a:pt x="0" y="8"/>
                  </a:lnTo>
                  <a:lnTo>
                    <a:pt x="0" y="9"/>
                  </a:lnTo>
                  <a:lnTo>
                    <a:pt x="0" y="11"/>
                  </a:lnTo>
                  <a:lnTo>
                    <a:pt x="0" y="13"/>
                  </a:lnTo>
                  <a:lnTo>
                    <a:pt x="0" y="15"/>
                  </a:lnTo>
                  <a:lnTo>
                    <a:pt x="0" y="17"/>
                  </a:lnTo>
                  <a:lnTo>
                    <a:pt x="0" y="18"/>
                  </a:lnTo>
                  <a:lnTo>
                    <a:pt x="2" y="20"/>
                  </a:lnTo>
                  <a:lnTo>
                    <a:pt x="2" y="22"/>
                  </a:lnTo>
                  <a:lnTo>
                    <a:pt x="4" y="22"/>
                  </a:lnTo>
                  <a:lnTo>
                    <a:pt x="6" y="24"/>
                  </a:lnTo>
                  <a:lnTo>
                    <a:pt x="9" y="24"/>
                  </a:lnTo>
                  <a:lnTo>
                    <a:pt x="11" y="24"/>
                  </a:lnTo>
                  <a:lnTo>
                    <a:pt x="13" y="24"/>
                  </a:lnTo>
                  <a:lnTo>
                    <a:pt x="15" y="24"/>
                  </a:lnTo>
                  <a:lnTo>
                    <a:pt x="17" y="24"/>
                  </a:lnTo>
                  <a:lnTo>
                    <a:pt x="18" y="24"/>
                  </a:lnTo>
                  <a:lnTo>
                    <a:pt x="20" y="22"/>
                  </a:lnTo>
                  <a:lnTo>
                    <a:pt x="20" y="20"/>
                  </a:lnTo>
                  <a:lnTo>
                    <a:pt x="20" y="18"/>
                  </a:lnTo>
                  <a:lnTo>
                    <a:pt x="20" y="17"/>
                  </a:lnTo>
                  <a:lnTo>
                    <a:pt x="20" y="15"/>
                  </a:lnTo>
                  <a:lnTo>
                    <a:pt x="18" y="13"/>
                  </a:lnTo>
                  <a:lnTo>
                    <a:pt x="18" y="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23" name="Freeform 311">
              <a:extLst>
                <a:ext uri="{FF2B5EF4-FFF2-40B4-BE49-F238E27FC236}">
                  <a16:creationId xmlns:a16="http://schemas.microsoft.com/office/drawing/2014/main" id="{189B54DA-6760-4959-8755-6E0FD6657AA0}"/>
                </a:ext>
              </a:extLst>
            </p:cNvPr>
            <p:cNvSpPr>
              <a:spLocks/>
            </p:cNvSpPr>
            <p:nvPr/>
          </p:nvSpPr>
          <p:spPr bwMode="auto">
            <a:xfrm>
              <a:off x="4894" y="2308"/>
              <a:ext cx="3" cy="4"/>
            </a:xfrm>
            <a:custGeom>
              <a:avLst/>
              <a:gdLst>
                <a:gd name="T0" fmla="*/ 1 w 5"/>
                <a:gd name="T1" fmla="*/ 2 h 7"/>
                <a:gd name="T2" fmla="*/ 1 w 5"/>
                <a:gd name="T3" fmla="*/ 2 h 7"/>
                <a:gd name="T4" fmla="*/ 1 w 5"/>
                <a:gd name="T5" fmla="*/ 0 h 7"/>
                <a:gd name="T6" fmla="*/ 1 w 5"/>
                <a:gd name="T7" fmla="*/ 0 h 7"/>
                <a:gd name="T8" fmla="*/ 3 w 5"/>
                <a:gd name="T9" fmla="*/ 2 h 7"/>
                <a:gd name="T10" fmla="*/ 3 w 5"/>
                <a:gd name="T11" fmla="*/ 2 h 7"/>
                <a:gd name="T12" fmla="*/ 3 w 5"/>
                <a:gd name="T13" fmla="*/ 2 h 7"/>
                <a:gd name="T14" fmla="*/ 5 w 5"/>
                <a:gd name="T15" fmla="*/ 2 h 7"/>
                <a:gd name="T16" fmla="*/ 5 w 5"/>
                <a:gd name="T17" fmla="*/ 2 h 7"/>
                <a:gd name="T18" fmla="*/ 5 w 5"/>
                <a:gd name="T19" fmla="*/ 3 h 7"/>
                <a:gd name="T20" fmla="*/ 5 w 5"/>
                <a:gd name="T21" fmla="*/ 3 h 7"/>
                <a:gd name="T22" fmla="*/ 5 w 5"/>
                <a:gd name="T23" fmla="*/ 3 h 7"/>
                <a:gd name="T24" fmla="*/ 5 w 5"/>
                <a:gd name="T25" fmla="*/ 5 h 7"/>
                <a:gd name="T26" fmla="*/ 5 w 5"/>
                <a:gd name="T27" fmla="*/ 5 h 7"/>
                <a:gd name="T28" fmla="*/ 5 w 5"/>
                <a:gd name="T29" fmla="*/ 5 h 7"/>
                <a:gd name="T30" fmla="*/ 5 w 5"/>
                <a:gd name="T31" fmla="*/ 5 h 7"/>
                <a:gd name="T32" fmla="*/ 5 w 5"/>
                <a:gd name="T33" fmla="*/ 7 h 7"/>
                <a:gd name="T34" fmla="*/ 5 w 5"/>
                <a:gd name="T35" fmla="*/ 7 h 7"/>
                <a:gd name="T36" fmla="*/ 5 w 5"/>
                <a:gd name="T37" fmla="*/ 7 h 7"/>
                <a:gd name="T38" fmla="*/ 3 w 5"/>
                <a:gd name="T39" fmla="*/ 7 h 7"/>
                <a:gd name="T40" fmla="*/ 3 w 5"/>
                <a:gd name="T41" fmla="*/ 7 h 7"/>
                <a:gd name="T42" fmla="*/ 3 w 5"/>
                <a:gd name="T43" fmla="*/ 7 h 7"/>
                <a:gd name="T44" fmla="*/ 1 w 5"/>
                <a:gd name="T45" fmla="*/ 7 h 7"/>
                <a:gd name="T46" fmla="*/ 1 w 5"/>
                <a:gd name="T47" fmla="*/ 5 h 7"/>
                <a:gd name="T48" fmla="*/ 1 w 5"/>
                <a:gd name="T49" fmla="*/ 5 h 7"/>
                <a:gd name="T50" fmla="*/ 1 w 5"/>
                <a:gd name="T51" fmla="*/ 5 h 7"/>
                <a:gd name="T52" fmla="*/ 0 w 5"/>
                <a:gd name="T53" fmla="*/ 3 h 7"/>
                <a:gd name="T54" fmla="*/ 0 w 5"/>
                <a:gd name="T55" fmla="*/ 3 h 7"/>
                <a:gd name="T56" fmla="*/ 0 w 5"/>
                <a:gd name="T57" fmla="*/ 3 h 7"/>
                <a:gd name="T58" fmla="*/ 0 w 5"/>
                <a:gd name="T59" fmla="*/ 2 h 7"/>
                <a:gd name="T60" fmla="*/ 0 w 5"/>
                <a:gd name="T61" fmla="*/ 2 h 7"/>
                <a:gd name="T62" fmla="*/ 0 w 5"/>
                <a:gd name="T63" fmla="*/ 2 h 7"/>
                <a:gd name="T64" fmla="*/ 1 w 5"/>
                <a:gd name="T6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7">
                  <a:moveTo>
                    <a:pt x="1" y="2"/>
                  </a:moveTo>
                  <a:lnTo>
                    <a:pt x="1" y="2"/>
                  </a:lnTo>
                  <a:lnTo>
                    <a:pt x="1" y="0"/>
                  </a:lnTo>
                  <a:lnTo>
                    <a:pt x="1" y="0"/>
                  </a:lnTo>
                  <a:lnTo>
                    <a:pt x="3" y="2"/>
                  </a:lnTo>
                  <a:lnTo>
                    <a:pt x="3" y="2"/>
                  </a:lnTo>
                  <a:lnTo>
                    <a:pt x="3" y="2"/>
                  </a:lnTo>
                  <a:lnTo>
                    <a:pt x="5" y="2"/>
                  </a:lnTo>
                  <a:lnTo>
                    <a:pt x="5" y="2"/>
                  </a:lnTo>
                  <a:lnTo>
                    <a:pt x="5" y="3"/>
                  </a:lnTo>
                  <a:lnTo>
                    <a:pt x="5" y="3"/>
                  </a:lnTo>
                  <a:lnTo>
                    <a:pt x="5" y="3"/>
                  </a:lnTo>
                  <a:lnTo>
                    <a:pt x="5" y="5"/>
                  </a:lnTo>
                  <a:lnTo>
                    <a:pt x="5" y="5"/>
                  </a:lnTo>
                  <a:lnTo>
                    <a:pt x="5" y="5"/>
                  </a:lnTo>
                  <a:lnTo>
                    <a:pt x="5" y="5"/>
                  </a:lnTo>
                  <a:lnTo>
                    <a:pt x="5" y="7"/>
                  </a:lnTo>
                  <a:lnTo>
                    <a:pt x="5" y="7"/>
                  </a:lnTo>
                  <a:lnTo>
                    <a:pt x="5" y="7"/>
                  </a:lnTo>
                  <a:lnTo>
                    <a:pt x="3" y="7"/>
                  </a:lnTo>
                  <a:lnTo>
                    <a:pt x="3" y="7"/>
                  </a:lnTo>
                  <a:lnTo>
                    <a:pt x="3" y="7"/>
                  </a:lnTo>
                  <a:lnTo>
                    <a:pt x="1" y="7"/>
                  </a:lnTo>
                  <a:lnTo>
                    <a:pt x="1" y="5"/>
                  </a:lnTo>
                  <a:lnTo>
                    <a:pt x="1" y="5"/>
                  </a:lnTo>
                  <a:lnTo>
                    <a:pt x="1" y="5"/>
                  </a:lnTo>
                  <a:lnTo>
                    <a:pt x="0" y="3"/>
                  </a:lnTo>
                  <a:lnTo>
                    <a:pt x="0" y="3"/>
                  </a:lnTo>
                  <a:lnTo>
                    <a:pt x="0" y="3"/>
                  </a:lnTo>
                  <a:lnTo>
                    <a:pt x="0" y="2"/>
                  </a:lnTo>
                  <a:lnTo>
                    <a:pt x="0" y="2"/>
                  </a:lnTo>
                  <a:lnTo>
                    <a:pt x="0" y="2"/>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24" name="Freeform 312">
              <a:extLst>
                <a:ext uri="{FF2B5EF4-FFF2-40B4-BE49-F238E27FC236}">
                  <a16:creationId xmlns:a16="http://schemas.microsoft.com/office/drawing/2014/main" id="{4CF149C1-DF43-4584-B740-FB3D28C75972}"/>
                </a:ext>
              </a:extLst>
            </p:cNvPr>
            <p:cNvSpPr>
              <a:spLocks/>
            </p:cNvSpPr>
            <p:nvPr/>
          </p:nvSpPr>
          <p:spPr bwMode="auto">
            <a:xfrm>
              <a:off x="4894" y="2308"/>
              <a:ext cx="3" cy="4"/>
            </a:xfrm>
            <a:custGeom>
              <a:avLst/>
              <a:gdLst>
                <a:gd name="T0" fmla="*/ 1 w 5"/>
                <a:gd name="T1" fmla="*/ 2 h 7"/>
                <a:gd name="T2" fmla="*/ 1 w 5"/>
                <a:gd name="T3" fmla="*/ 0 h 7"/>
                <a:gd name="T4" fmla="*/ 3 w 5"/>
                <a:gd name="T5" fmla="*/ 2 h 7"/>
                <a:gd name="T6" fmla="*/ 5 w 5"/>
                <a:gd name="T7" fmla="*/ 2 h 7"/>
                <a:gd name="T8" fmla="*/ 5 w 5"/>
                <a:gd name="T9" fmla="*/ 3 h 7"/>
                <a:gd name="T10" fmla="*/ 5 w 5"/>
                <a:gd name="T11" fmla="*/ 5 h 7"/>
                <a:gd name="T12" fmla="*/ 5 w 5"/>
                <a:gd name="T13" fmla="*/ 7 h 7"/>
                <a:gd name="T14" fmla="*/ 3 w 5"/>
                <a:gd name="T15" fmla="*/ 7 h 7"/>
                <a:gd name="T16" fmla="*/ 1 w 5"/>
                <a:gd name="T17" fmla="*/ 7 h 7"/>
                <a:gd name="T18" fmla="*/ 1 w 5"/>
                <a:gd name="T19" fmla="*/ 5 h 7"/>
                <a:gd name="T20" fmla="*/ 0 w 5"/>
                <a:gd name="T21" fmla="*/ 3 h 7"/>
                <a:gd name="T22" fmla="*/ 0 w 5"/>
                <a:gd name="T23" fmla="*/ 2 h 7"/>
                <a:gd name="T24" fmla="*/ 1 w 5"/>
                <a:gd name="T2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1" y="2"/>
                  </a:moveTo>
                  <a:lnTo>
                    <a:pt x="1" y="0"/>
                  </a:lnTo>
                  <a:lnTo>
                    <a:pt x="3" y="2"/>
                  </a:lnTo>
                  <a:lnTo>
                    <a:pt x="5" y="2"/>
                  </a:lnTo>
                  <a:lnTo>
                    <a:pt x="5" y="3"/>
                  </a:lnTo>
                  <a:lnTo>
                    <a:pt x="5" y="5"/>
                  </a:lnTo>
                  <a:lnTo>
                    <a:pt x="5" y="7"/>
                  </a:lnTo>
                  <a:lnTo>
                    <a:pt x="3" y="7"/>
                  </a:lnTo>
                  <a:lnTo>
                    <a:pt x="1" y="7"/>
                  </a:lnTo>
                  <a:lnTo>
                    <a:pt x="1" y="5"/>
                  </a:lnTo>
                  <a:lnTo>
                    <a:pt x="0" y="3"/>
                  </a:lnTo>
                  <a:lnTo>
                    <a:pt x="0" y="2"/>
                  </a:lnTo>
                  <a:lnTo>
                    <a:pt x="1" y="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25" name="Freeform 313">
              <a:extLst>
                <a:ext uri="{FF2B5EF4-FFF2-40B4-BE49-F238E27FC236}">
                  <a16:creationId xmlns:a16="http://schemas.microsoft.com/office/drawing/2014/main" id="{6548046C-1DB6-4FF6-8020-FA82EB76B63B}"/>
                </a:ext>
              </a:extLst>
            </p:cNvPr>
            <p:cNvSpPr>
              <a:spLocks/>
            </p:cNvSpPr>
            <p:nvPr/>
          </p:nvSpPr>
          <p:spPr bwMode="auto">
            <a:xfrm>
              <a:off x="4885" y="2292"/>
              <a:ext cx="9" cy="11"/>
            </a:xfrm>
            <a:custGeom>
              <a:avLst/>
              <a:gdLst>
                <a:gd name="T0" fmla="*/ 19 w 19"/>
                <a:gd name="T1" fmla="*/ 11 h 22"/>
                <a:gd name="T2" fmla="*/ 17 w 19"/>
                <a:gd name="T3" fmla="*/ 11 h 22"/>
                <a:gd name="T4" fmla="*/ 17 w 19"/>
                <a:gd name="T5" fmla="*/ 13 h 22"/>
                <a:gd name="T6" fmla="*/ 15 w 19"/>
                <a:gd name="T7" fmla="*/ 13 h 22"/>
                <a:gd name="T8" fmla="*/ 13 w 19"/>
                <a:gd name="T9" fmla="*/ 13 h 22"/>
                <a:gd name="T10" fmla="*/ 11 w 19"/>
                <a:gd name="T11" fmla="*/ 11 h 22"/>
                <a:gd name="T12" fmla="*/ 10 w 19"/>
                <a:gd name="T13" fmla="*/ 11 h 22"/>
                <a:gd name="T14" fmla="*/ 10 w 19"/>
                <a:gd name="T15" fmla="*/ 9 h 22"/>
                <a:gd name="T16" fmla="*/ 8 w 19"/>
                <a:gd name="T17" fmla="*/ 7 h 22"/>
                <a:gd name="T18" fmla="*/ 6 w 19"/>
                <a:gd name="T19" fmla="*/ 6 h 22"/>
                <a:gd name="T20" fmla="*/ 2 w 19"/>
                <a:gd name="T21" fmla="*/ 0 h 22"/>
                <a:gd name="T22" fmla="*/ 2 w 19"/>
                <a:gd name="T23" fmla="*/ 2 h 22"/>
                <a:gd name="T24" fmla="*/ 2 w 19"/>
                <a:gd name="T25" fmla="*/ 4 h 22"/>
                <a:gd name="T26" fmla="*/ 2 w 19"/>
                <a:gd name="T27" fmla="*/ 6 h 22"/>
                <a:gd name="T28" fmla="*/ 2 w 19"/>
                <a:gd name="T29" fmla="*/ 7 h 22"/>
                <a:gd name="T30" fmla="*/ 2 w 19"/>
                <a:gd name="T31" fmla="*/ 9 h 22"/>
                <a:gd name="T32" fmla="*/ 0 w 19"/>
                <a:gd name="T33" fmla="*/ 11 h 22"/>
                <a:gd name="T34" fmla="*/ 0 w 19"/>
                <a:gd name="T35" fmla="*/ 13 h 22"/>
                <a:gd name="T36" fmla="*/ 0 w 19"/>
                <a:gd name="T37" fmla="*/ 15 h 22"/>
                <a:gd name="T38" fmla="*/ 2 w 19"/>
                <a:gd name="T39" fmla="*/ 16 h 22"/>
                <a:gd name="T40" fmla="*/ 4 w 19"/>
                <a:gd name="T41" fmla="*/ 18 h 22"/>
                <a:gd name="T42" fmla="*/ 6 w 19"/>
                <a:gd name="T43" fmla="*/ 20 h 22"/>
                <a:gd name="T44" fmla="*/ 8 w 19"/>
                <a:gd name="T45" fmla="*/ 20 h 22"/>
                <a:gd name="T46" fmla="*/ 8 w 19"/>
                <a:gd name="T47" fmla="*/ 22 h 22"/>
                <a:gd name="T48" fmla="*/ 10 w 19"/>
                <a:gd name="T49" fmla="*/ 22 h 22"/>
                <a:gd name="T50" fmla="*/ 11 w 19"/>
                <a:gd name="T51" fmla="*/ 22 h 22"/>
                <a:gd name="T52" fmla="*/ 13 w 19"/>
                <a:gd name="T53" fmla="*/ 22 h 22"/>
                <a:gd name="T54" fmla="*/ 15 w 19"/>
                <a:gd name="T55" fmla="*/ 22 h 22"/>
                <a:gd name="T56" fmla="*/ 17 w 19"/>
                <a:gd name="T57" fmla="*/ 22 h 22"/>
                <a:gd name="T58" fmla="*/ 19 w 19"/>
                <a:gd name="T5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 h="22">
                  <a:moveTo>
                    <a:pt x="19" y="11"/>
                  </a:moveTo>
                  <a:lnTo>
                    <a:pt x="17" y="11"/>
                  </a:lnTo>
                  <a:lnTo>
                    <a:pt x="17" y="13"/>
                  </a:lnTo>
                  <a:lnTo>
                    <a:pt x="15" y="13"/>
                  </a:lnTo>
                  <a:lnTo>
                    <a:pt x="13" y="13"/>
                  </a:lnTo>
                  <a:lnTo>
                    <a:pt x="11" y="11"/>
                  </a:lnTo>
                  <a:lnTo>
                    <a:pt x="10" y="11"/>
                  </a:lnTo>
                  <a:lnTo>
                    <a:pt x="10" y="9"/>
                  </a:lnTo>
                  <a:lnTo>
                    <a:pt x="8" y="7"/>
                  </a:lnTo>
                  <a:lnTo>
                    <a:pt x="6" y="6"/>
                  </a:lnTo>
                  <a:lnTo>
                    <a:pt x="2" y="0"/>
                  </a:lnTo>
                  <a:lnTo>
                    <a:pt x="2" y="2"/>
                  </a:lnTo>
                  <a:lnTo>
                    <a:pt x="2" y="4"/>
                  </a:lnTo>
                  <a:lnTo>
                    <a:pt x="2" y="6"/>
                  </a:lnTo>
                  <a:lnTo>
                    <a:pt x="2" y="7"/>
                  </a:lnTo>
                  <a:lnTo>
                    <a:pt x="2" y="9"/>
                  </a:lnTo>
                  <a:lnTo>
                    <a:pt x="0" y="11"/>
                  </a:lnTo>
                  <a:lnTo>
                    <a:pt x="0" y="13"/>
                  </a:lnTo>
                  <a:lnTo>
                    <a:pt x="0" y="15"/>
                  </a:lnTo>
                  <a:lnTo>
                    <a:pt x="2" y="16"/>
                  </a:lnTo>
                  <a:lnTo>
                    <a:pt x="4" y="18"/>
                  </a:lnTo>
                  <a:lnTo>
                    <a:pt x="6" y="20"/>
                  </a:lnTo>
                  <a:lnTo>
                    <a:pt x="8" y="20"/>
                  </a:lnTo>
                  <a:lnTo>
                    <a:pt x="8" y="22"/>
                  </a:lnTo>
                  <a:lnTo>
                    <a:pt x="10" y="22"/>
                  </a:lnTo>
                  <a:lnTo>
                    <a:pt x="11" y="22"/>
                  </a:lnTo>
                  <a:lnTo>
                    <a:pt x="13" y="22"/>
                  </a:lnTo>
                  <a:lnTo>
                    <a:pt x="15" y="22"/>
                  </a:lnTo>
                  <a:lnTo>
                    <a:pt x="17" y="22"/>
                  </a:lnTo>
                  <a:lnTo>
                    <a:pt x="19"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26" name="Freeform 314">
              <a:extLst>
                <a:ext uri="{FF2B5EF4-FFF2-40B4-BE49-F238E27FC236}">
                  <a16:creationId xmlns:a16="http://schemas.microsoft.com/office/drawing/2014/main" id="{654C0B1E-1BA5-49EF-9661-1E1CCC361756}"/>
                </a:ext>
              </a:extLst>
            </p:cNvPr>
            <p:cNvSpPr>
              <a:spLocks/>
            </p:cNvSpPr>
            <p:nvPr/>
          </p:nvSpPr>
          <p:spPr bwMode="auto">
            <a:xfrm>
              <a:off x="4839" y="2284"/>
              <a:ext cx="4" cy="2"/>
            </a:xfrm>
            <a:custGeom>
              <a:avLst/>
              <a:gdLst>
                <a:gd name="T0" fmla="*/ 0 w 7"/>
                <a:gd name="T1" fmla="*/ 0 h 3"/>
                <a:gd name="T2" fmla="*/ 2 w 7"/>
                <a:gd name="T3" fmla="*/ 0 h 3"/>
                <a:gd name="T4" fmla="*/ 3 w 7"/>
                <a:gd name="T5" fmla="*/ 0 h 3"/>
                <a:gd name="T6" fmla="*/ 3 w 7"/>
                <a:gd name="T7" fmla="*/ 2 h 3"/>
                <a:gd name="T8" fmla="*/ 5 w 7"/>
                <a:gd name="T9" fmla="*/ 2 h 3"/>
                <a:gd name="T10" fmla="*/ 5 w 7"/>
                <a:gd name="T11" fmla="*/ 3 h 3"/>
                <a:gd name="T12" fmla="*/ 7 w 7"/>
                <a:gd name="T13" fmla="*/ 3 h 3"/>
                <a:gd name="T14" fmla="*/ 7 w 7"/>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0" y="0"/>
                  </a:moveTo>
                  <a:lnTo>
                    <a:pt x="2" y="0"/>
                  </a:lnTo>
                  <a:lnTo>
                    <a:pt x="3" y="0"/>
                  </a:lnTo>
                  <a:lnTo>
                    <a:pt x="3" y="2"/>
                  </a:lnTo>
                  <a:lnTo>
                    <a:pt x="5" y="2"/>
                  </a:lnTo>
                  <a:lnTo>
                    <a:pt x="5" y="3"/>
                  </a:lnTo>
                  <a:lnTo>
                    <a:pt x="7" y="3"/>
                  </a:lnTo>
                  <a:lnTo>
                    <a:pt x="7" y="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27" name="Freeform 315">
              <a:extLst>
                <a:ext uri="{FF2B5EF4-FFF2-40B4-BE49-F238E27FC236}">
                  <a16:creationId xmlns:a16="http://schemas.microsoft.com/office/drawing/2014/main" id="{72151892-3EF0-4E92-86A5-6DC2EDC1656F}"/>
                </a:ext>
              </a:extLst>
            </p:cNvPr>
            <p:cNvSpPr>
              <a:spLocks/>
            </p:cNvSpPr>
            <p:nvPr/>
          </p:nvSpPr>
          <p:spPr bwMode="auto">
            <a:xfrm>
              <a:off x="3768" y="1973"/>
              <a:ext cx="23" cy="14"/>
            </a:xfrm>
            <a:custGeom>
              <a:avLst/>
              <a:gdLst>
                <a:gd name="T0" fmla="*/ 26 w 47"/>
                <a:gd name="T1" fmla="*/ 29 h 29"/>
                <a:gd name="T2" fmla="*/ 31 w 47"/>
                <a:gd name="T3" fmla="*/ 24 h 29"/>
                <a:gd name="T4" fmla="*/ 35 w 47"/>
                <a:gd name="T5" fmla="*/ 17 h 29"/>
                <a:gd name="T6" fmla="*/ 38 w 47"/>
                <a:gd name="T7" fmla="*/ 13 h 29"/>
                <a:gd name="T8" fmla="*/ 42 w 47"/>
                <a:gd name="T9" fmla="*/ 8 h 29"/>
                <a:gd name="T10" fmla="*/ 44 w 47"/>
                <a:gd name="T11" fmla="*/ 4 h 29"/>
                <a:gd name="T12" fmla="*/ 46 w 47"/>
                <a:gd name="T13" fmla="*/ 2 h 29"/>
                <a:gd name="T14" fmla="*/ 47 w 47"/>
                <a:gd name="T15" fmla="*/ 0 h 29"/>
                <a:gd name="T16" fmla="*/ 46 w 47"/>
                <a:gd name="T17" fmla="*/ 2 h 29"/>
                <a:gd name="T18" fmla="*/ 40 w 47"/>
                <a:gd name="T19" fmla="*/ 6 h 29"/>
                <a:gd name="T20" fmla="*/ 33 w 47"/>
                <a:gd name="T21" fmla="*/ 13 h 29"/>
                <a:gd name="T22" fmla="*/ 26 w 47"/>
                <a:gd name="T23" fmla="*/ 18 h 29"/>
                <a:gd name="T24" fmla="*/ 17 w 47"/>
                <a:gd name="T25" fmla="*/ 26 h 29"/>
                <a:gd name="T26" fmla="*/ 9 w 47"/>
                <a:gd name="T27" fmla="*/ 29 h 29"/>
                <a:gd name="T28" fmla="*/ 6 w 47"/>
                <a:gd name="T29" fmla="*/ 29 h 29"/>
                <a:gd name="T30" fmla="*/ 4 w 47"/>
                <a:gd name="T31" fmla="*/ 29 h 29"/>
                <a:gd name="T32" fmla="*/ 2 w 47"/>
                <a:gd name="T33" fmla="*/ 28 h 29"/>
                <a:gd name="T34" fmla="*/ 0 w 47"/>
                <a:gd name="T35"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9">
                  <a:moveTo>
                    <a:pt x="26" y="29"/>
                  </a:moveTo>
                  <a:lnTo>
                    <a:pt x="31" y="24"/>
                  </a:lnTo>
                  <a:lnTo>
                    <a:pt x="35" y="17"/>
                  </a:lnTo>
                  <a:lnTo>
                    <a:pt x="38" y="13"/>
                  </a:lnTo>
                  <a:lnTo>
                    <a:pt x="42" y="8"/>
                  </a:lnTo>
                  <a:lnTo>
                    <a:pt x="44" y="4"/>
                  </a:lnTo>
                  <a:lnTo>
                    <a:pt x="46" y="2"/>
                  </a:lnTo>
                  <a:lnTo>
                    <a:pt x="47" y="0"/>
                  </a:lnTo>
                  <a:lnTo>
                    <a:pt x="46" y="2"/>
                  </a:lnTo>
                  <a:lnTo>
                    <a:pt x="40" y="6"/>
                  </a:lnTo>
                  <a:lnTo>
                    <a:pt x="33" y="13"/>
                  </a:lnTo>
                  <a:lnTo>
                    <a:pt x="26" y="18"/>
                  </a:lnTo>
                  <a:lnTo>
                    <a:pt x="17" y="26"/>
                  </a:lnTo>
                  <a:lnTo>
                    <a:pt x="9" y="29"/>
                  </a:lnTo>
                  <a:lnTo>
                    <a:pt x="6" y="29"/>
                  </a:lnTo>
                  <a:lnTo>
                    <a:pt x="4" y="29"/>
                  </a:lnTo>
                  <a:lnTo>
                    <a:pt x="2" y="28"/>
                  </a:lnTo>
                  <a:lnTo>
                    <a:pt x="0" y="24"/>
                  </a:lnTo>
                </a:path>
              </a:pathLst>
            </a:custGeom>
            <a:noFill/>
            <a:ln w="0">
              <a:solidFill>
                <a:srgbClr val="0099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28" name="Freeform 316">
              <a:extLst>
                <a:ext uri="{FF2B5EF4-FFF2-40B4-BE49-F238E27FC236}">
                  <a16:creationId xmlns:a16="http://schemas.microsoft.com/office/drawing/2014/main" id="{8127CFD0-ECD5-42DB-BE50-819B462B6046}"/>
                </a:ext>
              </a:extLst>
            </p:cNvPr>
            <p:cNvSpPr>
              <a:spLocks/>
            </p:cNvSpPr>
            <p:nvPr/>
          </p:nvSpPr>
          <p:spPr bwMode="auto">
            <a:xfrm>
              <a:off x="3767" y="1976"/>
              <a:ext cx="9" cy="19"/>
            </a:xfrm>
            <a:custGeom>
              <a:avLst/>
              <a:gdLst>
                <a:gd name="T0" fmla="*/ 17 w 19"/>
                <a:gd name="T1" fmla="*/ 38 h 38"/>
                <a:gd name="T2" fmla="*/ 17 w 19"/>
                <a:gd name="T3" fmla="*/ 36 h 38"/>
                <a:gd name="T4" fmla="*/ 19 w 19"/>
                <a:gd name="T5" fmla="*/ 36 h 38"/>
                <a:gd name="T6" fmla="*/ 19 w 19"/>
                <a:gd name="T7" fmla="*/ 34 h 38"/>
                <a:gd name="T8" fmla="*/ 19 w 19"/>
                <a:gd name="T9" fmla="*/ 32 h 38"/>
                <a:gd name="T10" fmla="*/ 19 w 19"/>
                <a:gd name="T11" fmla="*/ 30 h 38"/>
                <a:gd name="T12" fmla="*/ 19 w 19"/>
                <a:gd name="T13" fmla="*/ 27 h 38"/>
                <a:gd name="T14" fmla="*/ 17 w 19"/>
                <a:gd name="T15" fmla="*/ 21 h 38"/>
                <a:gd name="T16" fmla="*/ 15 w 19"/>
                <a:gd name="T17" fmla="*/ 18 h 38"/>
                <a:gd name="T18" fmla="*/ 11 w 19"/>
                <a:gd name="T19" fmla="*/ 12 h 38"/>
                <a:gd name="T20" fmla="*/ 10 w 19"/>
                <a:gd name="T21" fmla="*/ 9 h 38"/>
                <a:gd name="T22" fmla="*/ 6 w 19"/>
                <a:gd name="T23" fmla="*/ 5 h 38"/>
                <a:gd name="T24" fmla="*/ 4 w 19"/>
                <a:gd name="T25" fmla="*/ 3 h 38"/>
                <a:gd name="T26" fmla="*/ 2 w 19"/>
                <a:gd name="T27" fmla="*/ 1 h 38"/>
                <a:gd name="T28" fmla="*/ 0 w 19"/>
                <a:gd name="T2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38">
                  <a:moveTo>
                    <a:pt x="17" y="38"/>
                  </a:moveTo>
                  <a:lnTo>
                    <a:pt x="17" y="36"/>
                  </a:lnTo>
                  <a:lnTo>
                    <a:pt x="19" y="36"/>
                  </a:lnTo>
                  <a:lnTo>
                    <a:pt x="19" y="34"/>
                  </a:lnTo>
                  <a:lnTo>
                    <a:pt x="19" y="32"/>
                  </a:lnTo>
                  <a:lnTo>
                    <a:pt x="19" y="30"/>
                  </a:lnTo>
                  <a:lnTo>
                    <a:pt x="19" y="27"/>
                  </a:lnTo>
                  <a:lnTo>
                    <a:pt x="17" y="21"/>
                  </a:lnTo>
                  <a:lnTo>
                    <a:pt x="15" y="18"/>
                  </a:lnTo>
                  <a:lnTo>
                    <a:pt x="11" y="12"/>
                  </a:lnTo>
                  <a:lnTo>
                    <a:pt x="10" y="9"/>
                  </a:lnTo>
                  <a:lnTo>
                    <a:pt x="6" y="5"/>
                  </a:lnTo>
                  <a:lnTo>
                    <a:pt x="4" y="3"/>
                  </a:lnTo>
                  <a:lnTo>
                    <a:pt x="2" y="1"/>
                  </a:lnTo>
                  <a:lnTo>
                    <a:pt x="0" y="0"/>
                  </a:lnTo>
                </a:path>
              </a:pathLst>
            </a:custGeom>
            <a:noFill/>
            <a:ln w="0">
              <a:solidFill>
                <a:srgbClr val="0099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29" name="Freeform 317">
              <a:extLst>
                <a:ext uri="{FF2B5EF4-FFF2-40B4-BE49-F238E27FC236}">
                  <a16:creationId xmlns:a16="http://schemas.microsoft.com/office/drawing/2014/main" id="{67DF3BDA-205B-41B0-B91A-CC8EABAA88AF}"/>
                </a:ext>
              </a:extLst>
            </p:cNvPr>
            <p:cNvSpPr>
              <a:spLocks/>
            </p:cNvSpPr>
            <p:nvPr/>
          </p:nvSpPr>
          <p:spPr bwMode="auto">
            <a:xfrm>
              <a:off x="3771" y="1971"/>
              <a:ext cx="10" cy="20"/>
            </a:xfrm>
            <a:custGeom>
              <a:avLst/>
              <a:gdLst>
                <a:gd name="T0" fmla="*/ 16 w 19"/>
                <a:gd name="T1" fmla="*/ 40 h 40"/>
                <a:gd name="T2" fmla="*/ 18 w 19"/>
                <a:gd name="T3" fmla="*/ 40 h 40"/>
                <a:gd name="T4" fmla="*/ 18 w 19"/>
                <a:gd name="T5" fmla="*/ 38 h 40"/>
                <a:gd name="T6" fmla="*/ 18 w 19"/>
                <a:gd name="T7" fmla="*/ 36 h 40"/>
                <a:gd name="T8" fmla="*/ 19 w 19"/>
                <a:gd name="T9" fmla="*/ 34 h 40"/>
                <a:gd name="T10" fmla="*/ 19 w 19"/>
                <a:gd name="T11" fmla="*/ 32 h 40"/>
                <a:gd name="T12" fmla="*/ 18 w 19"/>
                <a:gd name="T13" fmla="*/ 29 h 40"/>
                <a:gd name="T14" fmla="*/ 18 w 19"/>
                <a:gd name="T15" fmla="*/ 23 h 40"/>
                <a:gd name="T16" fmla="*/ 16 w 19"/>
                <a:gd name="T17" fmla="*/ 20 h 40"/>
                <a:gd name="T18" fmla="*/ 12 w 19"/>
                <a:gd name="T19" fmla="*/ 14 h 40"/>
                <a:gd name="T20" fmla="*/ 10 w 19"/>
                <a:gd name="T21" fmla="*/ 11 h 40"/>
                <a:gd name="T22" fmla="*/ 7 w 19"/>
                <a:gd name="T23" fmla="*/ 7 h 40"/>
                <a:gd name="T24" fmla="*/ 5 w 19"/>
                <a:gd name="T25" fmla="*/ 3 h 40"/>
                <a:gd name="T26" fmla="*/ 3 w 19"/>
                <a:gd name="T27" fmla="*/ 1 h 40"/>
                <a:gd name="T28" fmla="*/ 1 w 19"/>
                <a:gd name="T29" fmla="*/ 0 h 40"/>
                <a:gd name="T30" fmla="*/ 0 w 19"/>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0">
                  <a:moveTo>
                    <a:pt x="16" y="40"/>
                  </a:moveTo>
                  <a:lnTo>
                    <a:pt x="18" y="40"/>
                  </a:lnTo>
                  <a:lnTo>
                    <a:pt x="18" y="38"/>
                  </a:lnTo>
                  <a:lnTo>
                    <a:pt x="18" y="36"/>
                  </a:lnTo>
                  <a:lnTo>
                    <a:pt x="19" y="34"/>
                  </a:lnTo>
                  <a:lnTo>
                    <a:pt x="19" y="32"/>
                  </a:lnTo>
                  <a:lnTo>
                    <a:pt x="18" y="29"/>
                  </a:lnTo>
                  <a:lnTo>
                    <a:pt x="18" y="23"/>
                  </a:lnTo>
                  <a:lnTo>
                    <a:pt x="16" y="20"/>
                  </a:lnTo>
                  <a:lnTo>
                    <a:pt x="12" y="14"/>
                  </a:lnTo>
                  <a:lnTo>
                    <a:pt x="10" y="11"/>
                  </a:lnTo>
                  <a:lnTo>
                    <a:pt x="7" y="7"/>
                  </a:lnTo>
                  <a:lnTo>
                    <a:pt x="5" y="3"/>
                  </a:lnTo>
                  <a:lnTo>
                    <a:pt x="3" y="1"/>
                  </a:lnTo>
                  <a:lnTo>
                    <a:pt x="1" y="0"/>
                  </a:lnTo>
                  <a:lnTo>
                    <a:pt x="0" y="0"/>
                  </a:lnTo>
                </a:path>
              </a:pathLst>
            </a:custGeom>
            <a:noFill/>
            <a:ln w="0">
              <a:solidFill>
                <a:srgbClr val="0099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30" name="Freeform 318">
              <a:extLst>
                <a:ext uri="{FF2B5EF4-FFF2-40B4-BE49-F238E27FC236}">
                  <a16:creationId xmlns:a16="http://schemas.microsoft.com/office/drawing/2014/main" id="{A0CA3E0A-1092-4AFF-9DF2-2A86F04FBE60}"/>
                </a:ext>
              </a:extLst>
            </p:cNvPr>
            <p:cNvSpPr>
              <a:spLocks/>
            </p:cNvSpPr>
            <p:nvPr/>
          </p:nvSpPr>
          <p:spPr bwMode="auto">
            <a:xfrm>
              <a:off x="3751" y="1969"/>
              <a:ext cx="11" cy="14"/>
            </a:xfrm>
            <a:custGeom>
              <a:avLst/>
              <a:gdLst>
                <a:gd name="T0" fmla="*/ 21 w 21"/>
                <a:gd name="T1" fmla="*/ 27 h 27"/>
                <a:gd name="T2" fmla="*/ 21 w 21"/>
                <a:gd name="T3" fmla="*/ 25 h 27"/>
                <a:gd name="T4" fmla="*/ 21 w 21"/>
                <a:gd name="T5" fmla="*/ 24 h 27"/>
                <a:gd name="T6" fmla="*/ 21 w 21"/>
                <a:gd name="T7" fmla="*/ 20 h 27"/>
                <a:gd name="T8" fmla="*/ 21 w 21"/>
                <a:gd name="T9" fmla="*/ 18 h 27"/>
                <a:gd name="T10" fmla="*/ 20 w 21"/>
                <a:gd name="T11" fmla="*/ 15 h 27"/>
                <a:gd name="T12" fmla="*/ 16 w 21"/>
                <a:gd name="T13" fmla="*/ 11 h 27"/>
                <a:gd name="T14" fmla="*/ 14 w 21"/>
                <a:gd name="T15" fmla="*/ 9 h 27"/>
                <a:gd name="T16" fmla="*/ 10 w 21"/>
                <a:gd name="T17" fmla="*/ 5 h 27"/>
                <a:gd name="T18" fmla="*/ 7 w 21"/>
                <a:gd name="T19" fmla="*/ 4 h 27"/>
                <a:gd name="T20" fmla="*/ 3 w 21"/>
                <a:gd name="T21" fmla="*/ 2 h 27"/>
                <a:gd name="T22" fmla="*/ 1 w 21"/>
                <a:gd name="T23" fmla="*/ 0 h 27"/>
                <a:gd name="T24" fmla="*/ 0 w 21"/>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7">
                  <a:moveTo>
                    <a:pt x="21" y="27"/>
                  </a:moveTo>
                  <a:lnTo>
                    <a:pt x="21" y="25"/>
                  </a:lnTo>
                  <a:lnTo>
                    <a:pt x="21" y="24"/>
                  </a:lnTo>
                  <a:lnTo>
                    <a:pt x="21" y="20"/>
                  </a:lnTo>
                  <a:lnTo>
                    <a:pt x="21" y="18"/>
                  </a:lnTo>
                  <a:lnTo>
                    <a:pt x="20" y="15"/>
                  </a:lnTo>
                  <a:lnTo>
                    <a:pt x="16" y="11"/>
                  </a:lnTo>
                  <a:lnTo>
                    <a:pt x="14" y="9"/>
                  </a:lnTo>
                  <a:lnTo>
                    <a:pt x="10" y="5"/>
                  </a:lnTo>
                  <a:lnTo>
                    <a:pt x="7" y="4"/>
                  </a:lnTo>
                  <a:lnTo>
                    <a:pt x="3" y="2"/>
                  </a:lnTo>
                  <a:lnTo>
                    <a:pt x="1" y="0"/>
                  </a:lnTo>
                  <a:lnTo>
                    <a:pt x="0" y="0"/>
                  </a:lnTo>
                </a:path>
              </a:pathLst>
            </a:custGeom>
            <a:noFill/>
            <a:ln w="0">
              <a:solidFill>
                <a:srgbClr val="0099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31" name="Freeform 319">
              <a:extLst>
                <a:ext uri="{FF2B5EF4-FFF2-40B4-BE49-F238E27FC236}">
                  <a16:creationId xmlns:a16="http://schemas.microsoft.com/office/drawing/2014/main" id="{66431E01-8521-472A-9258-71F4F33E8A9A}"/>
                </a:ext>
              </a:extLst>
            </p:cNvPr>
            <p:cNvSpPr>
              <a:spLocks/>
            </p:cNvSpPr>
            <p:nvPr/>
          </p:nvSpPr>
          <p:spPr bwMode="auto">
            <a:xfrm>
              <a:off x="3775" y="1973"/>
              <a:ext cx="14" cy="23"/>
            </a:xfrm>
            <a:custGeom>
              <a:avLst/>
              <a:gdLst>
                <a:gd name="T0" fmla="*/ 27 w 29"/>
                <a:gd name="T1" fmla="*/ 47 h 47"/>
                <a:gd name="T2" fmla="*/ 27 w 29"/>
                <a:gd name="T3" fmla="*/ 46 h 47"/>
                <a:gd name="T4" fmla="*/ 29 w 29"/>
                <a:gd name="T5" fmla="*/ 46 h 47"/>
                <a:gd name="T6" fmla="*/ 29 w 29"/>
                <a:gd name="T7" fmla="*/ 44 h 47"/>
                <a:gd name="T8" fmla="*/ 29 w 29"/>
                <a:gd name="T9" fmla="*/ 42 h 47"/>
                <a:gd name="T10" fmla="*/ 29 w 29"/>
                <a:gd name="T11" fmla="*/ 38 h 47"/>
                <a:gd name="T12" fmla="*/ 29 w 29"/>
                <a:gd name="T13" fmla="*/ 35 h 47"/>
                <a:gd name="T14" fmla="*/ 27 w 29"/>
                <a:gd name="T15" fmla="*/ 29 h 47"/>
                <a:gd name="T16" fmla="*/ 23 w 29"/>
                <a:gd name="T17" fmla="*/ 24 h 47"/>
                <a:gd name="T18" fmla="*/ 20 w 29"/>
                <a:gd name="T19" fmla="*/ 18 h 47"/>
                <a:gd name="T20" fmla="*/ 16 w 29"/>
                <a:gd name="T21" fmla="*/ 13 h 47"/>
                <a:gd name="T22" fmla="*/ 11 w 29"/>
                <a:gd name="T23" fmla="*/ 9 h 47"/>
                <a:gd name="T24" fmla="*/ 7 w 29"/>
                <a:gd name="T25" fmla="*/ 6 h 47"/>
                <a:gd name="T26" fmla="*/ 3 w 29"/>
                <a:gd name="T27" fmla="*/ 4 h 47"/>
                <a:gd name="T28" fmla="*/ 0 w 29"/>
                <a:gd name="T29" fmla="*/ 2 h 47"/>
                <a:gd name="T30" fmla="*/ 0 w 29"/>
                <a:gd name="T3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47">
                  <a:moveTo>
                    <a:pt x="27" y="47"/>
                  </a:moveTo>
                  <a:lnTo>
                    <a:pt x="27" y="46"/>
                  </a:lnTo>
                  <a:lnTo>
                    <a:pt x="29" y="46"/>
                  </a:lnTo>
                  <a:lnTo>
                    <a:pt x="29" y="44"/>
                  </a:lnTo>
                  <a:lnTo>
                    <a:pt x="29" y="42"/>
                  </a:lnTo>
                  <a:lnTo>
                    <a:pt x="29" y="38"/>
                  </a:lnTo>
                  <a:lnTo>
                    <a:pt x="29" y="35"/>
                  </a:lnTo>
                  <a:lnTo>
                    <a:pt x="27" y="29"/>
                  </a:lnTo>
                  <a:lnTo>
                    <a:pt x="23" y="24"/>
                  </a:lnTo>
                  <a:lnTo>
                    <a:pt x="20" y="18"/>
                  </a:lnTo>
                  <a:lnTo>
                    <a:pt x="16" y="13"/>
                  </a:lnTo>
                  <a:lnTo>
                    <a:pt x="11" y="9"/>
                  </a:lnTo>
                  <a:lnTo>
                    <a:pt x="7" y="6"/>
                  </a:lnTo>
                  <a:lnTo>
                    <a:pt x="3" y="4"/>
                  </a:lnTo>
                  <a:lnTo>
                    <a:pt x="0" y="2"/>
                  </a:lnTo>
                  <a:lnTo>
                    <a:pt x="0" y="0"/>
                  </a:lnTo>
                </a:path>
              </a:pathLst>
            </a:custGeom>
            <a:noFill/>
            <a:ln w="0">
              <a:solidFill>
                <a:srgbClr val="0099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32" name="Freeform 320">
              <a:extLst>
                <a:ext uri="{FF2B5EF4-FFF2-40B4-BE49-F238E27FC236}">
                  <a16:creationId xmlns:a16="http://schemas.microsoft.com/office/drawing/2014/main" id="{F44FF6D4-EA83-4EA2-895E-B17357A0F9C5}"/>
                </a:ext>
              </a:extLst>
            </p:cNvPr>
            <p:cNvSpPr>
              <a:spLocks/>
            </p:cNvSpPr>
            <p:nvPr/>
          </p:nvSpPr>
          <p:spPr bwMode="auto">
            <a:xfrm>
              <a:off x="3788" y="1973"/>
              <a:ext cx="10" cy="15"/>
            </a:xfrm>
            <a:custGeom>
              <a:avLst/>
              <a:gdLst>
                <a:gd name="T0" fmla="*/ 17 w 20"/>
                <a:gd name="T1" fmla="*/ 31 h 31"/>
                <a:gd name="T2" fmla="*/ 18 w 20"/>
                <a:gd name="T3" fmla="*/ 31 h 31"/>
                <a:gd name="T4" fmla="*/ 18 w 20"/>
                <a:gd name="T5" fmla="*/ 29 h 31"/>
                <a:gd name="T6" fmla="*/ 20 w 20"/>
                <a:gd name="T7" fmla="*/ 29 h 31"/>
                <a:gd name="T8" fmla="*/ 20 w 20"/>
                <a:gd name="T9" fmla="*/ 28 h 31"/>
                <a:gd name="T10" fmla="*/ 20 w 20"/>
                <a:gd name="T11" fmla="*/ 26 h 31"/>
                <a:gd name="T12" fmla="*/ 20 w 20"/>
                <a:gd name="T13" fmla="*/ 24 h 31"/>
                <a:gd name="T14" fmla="*/ 20 w 20"/>
                <a:gd name="T15" fmla="*/ 20 h 31"/>
                <a:gd name="T16" fmla="*/ 17 w 20"/>
                <a:gd name="T17" fmla="*/ 17 h 31"/>
                <a:gd name="T18" fmla="*/ 15 w 20"/>
                <a:gd name="T19" fmla="*/ 13 h 31"/>
                <a:gd name="T20" fmla="*/ 11 w 20"/>
                <a:gd name="T21" fmla="*/ 9 h 31"/>
                <a:gd name="T22" fmla="*/ 7 w 20"/>
                <a:gd name="T23" fmla="*/ 6 h 31"/>
                <a:gd name="T24" fmla="*/ 6 w 20"/>
                <a:gd name="T25" fmla="*/ 4 h 31"/>
                <a:gd name="T26" fmla="*/ 2 w 20"/>
                <a:gd name="T27" fmla="*/ 2 h 31"/>
                <a:gd name="T28" fmla="*/ 0 w 20"/>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31">
                  <a:moveTo>
                    <a:pt x="17" y="31"/>
                  </a:moveTo>
                  <a:lnTo>
                    <a:pt x="18" y="31"/>
                  </a:lnTo>
                  <a:lnTo>
                    <a:pt x="18" y="29"/>
                  </a:lnTo>
                  <a:lnTo>
                    <a:pt x="20" y="29"/>
                  </a:lnTo>
                  <a:lnTo>
                    <a:pt x="20" y="28"/>
                  </a:lnTo>
                  <a:lnTo>
                    <a:pt x="20" y="26"/>
                  </a:lnTo>
                  <a:lnTo>
                    <a:pt x="20" y="24"/>
                  </a:lnTo>
                  <a:lnTo>
                    <a:pt x="20" y="20"/>
                  </a:lnTo>
                  <a:lnTo>
                    <a:pt x="17" y="17"/>
                  </a:lnTo>
                  <a:lnTo>
                    <a:pt x="15" y="13"/>
                  </a:lnTo>
                  <a:lnTo>
                    <a:pt x="11" y="9"/>
                  </a:lnTo>
                  <a:lnTo>
                    <a:pt x="7" y="6"/>
                  </a:lnTo>
                  <a:lnTo>
                    <a:pt x="6" y="4"/>
                  </a:lnTo>
                  <a:lnTo>
                    <a:pt x="2" y="2"/>
                  </a:lnTo>
                  <a:lnTo>
                    <a:pt x="0" y="0"/>
                  </a:lnTo>
                </a:path>
              </a:pathLst>
            </a:custGeom>
            <a:noFill/>
            <a:ln w="0">
              <a:solidFill>
                <a:srgbClr val="0099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33" name="Freeform 321">
              <a:extLst>
                <a:ext uri="{FF2B5EF4-FFF2-40B4-BE49-F238E27FC236}">
                  <a16:creationId xmlns:a16="http://schemas.microsoft.com/office/drawing/2014/main" id="{EA0C1494-E91C-4DE3-AB4D-342C84834AB9}"/>
                </a:ext>
              </a:extLst>
            </p:cNvPr>
            <p:cNvSpPr>
              <a:spLocks/>
            </p:cNvSpPr>
            <p:nvPr/>
          </p:nvSpPr>
          <p:spPr bwMode="auto">
            <a:xfrm>
              <a:off x="3761" y="1973"/>
              <a:ext cx="7" cy="13"/>
            </a:xfrm>
            <a:custGeom>
              <a:avLst/>
              <a:gdLst>
                <a:gd name="T0" fmla="*/ 0 w 12"/>
                <a:gd name="T1" fmla="*/ 28 h 28"/>
                <a:gd name="T2" fmla="*/ 0 w 12"/>
                <a:gd name="T3" fmla="*/ 22 h 28"/>
                <a:gd name="T4" fmla="*/ 1 w 12"/>
                <a:gd name="T5" fmla="*/ 18 h 28"/>
                <a:gd name="T6" fmla="*/ 1 w 12"/>
                <a:gd name="T7" fmla="*/ 15 h 28"/>
                <a:gd name="T8" fmla="*/ 1 w 12"/>
                <a:gd name="T9" fmla="*/ 9 h 28"/>
                <a:gd name="T10" fmla="*/ 3 w 12"/>
                <a:gd name="T11" fmla="*/ 8 h 28"/>
                <a:gd name="T12" fmla="*/ 5 w 12"/>
                <a:gd name="T13" fmla="*/ 4 h 28"/>
                <a:gd name="T14" fmla="*/ 9 w 12"/>
                <a:gd name="T15" fmla="*/ 2 h 28"/>
                <a:gd name="T16" fmla="*/ 12 w 12"/>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8">
                  <a:moveTo>
                    <a:pt x="0" y="28"/>
                  </a:moveTo>
                  <a:lnTo>
                    <a:pt x="0" y="22"/>
                  </a:lnTo>
                  <a:lnTo>
                    <a:pt x="1" y="18"/>
                  </a:lnTo>
                  <a:lnTo>
                    <a:pt x="1" y="15"/>
                  </a:lnTo>
                  <a:lnTo>
                    <a:pt x="1" y="9"/>
                  </a:lnTo>
                  <a:lnTo>
                    <a:pt x="3" y="8"/>
                  </a:lnTo>
                  <a:lnTo>
                    <a:pt x="5" y="4"/>
                  </a:lnTo>
                  <a:lnTo>
                    <a:pt x="9" y="2"/>
                  </a:lnTo>
                  <a:lnTo>
                    <a:pt x="12" y="0"/>
                  </a:lnTo>
                </a:path>
              </a:pathLst>
            </a:custGeom>
            <a:noFill/>
            <a:ln w="0">
              <a:solidFill>
                <a:srgbClr val="0099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34" name="Freeform 322">
              <a:extLst>
                <a:ext uri="{FF2B5EF4-FFF2-40B4-BE49-F238E27FC236}">
                  <a16:creationId xmlns:a16="http://schemas.microsoft.com/office/drawing/2014/main" id="{E3D93FDD-7F77-4E43-82A8-004AA8FF9FC2}"/>
                </a:ext>
              </a:extLst>
            </p:cNvPr>
            <p:cNvSpPr>
              <a:spLocks/>
            </p:cNvSpPr>
            <p:nvPr/>
          </p:nvSpPr>
          <p:spPr bwMode="auto">
            <a:xfrm>
              <a:off x="3772" y="1975"/>
              <a:ext cx="7" cy="14"/>
            </a:xfrm>
            <a:custGeom>
              <a:avLst/>
              <a:gdLst>
                <a:gd name="T0" fmla="*/ 0 w 15"/>
                <a:gd name="T1" fmla="*/ 27 h 27"/>
                <a:gd name="T2" fmla="*/ 2 w 15"/>
                <a:gd name="T3" fmla="*/ 22 h 27"/>
                <a:gd name="T4" fmla="*/ 2 w 15"/>
                <a:gd name="T5" fmla="*/ 18 h 27"/>
                <a:gd name="T6" fmla="*/ 2 w 15"/>
                <a:gd name="T7" fmla="*/ 12 h 27"/>
                <a:gd name="T8" fmla="*/ 4 w 15"/>
                <a:gd name="T9" fmla="*/ 9 h 27"/>
                <a:gd name="T10" fmla="*/ 4 w 15"/>
                <a:gd name="T11" fmla="*/ 5 h 27"/>
                <a:gd name="T12" fmla="*/ 8 w 15"/>
                <a:gd name="T13" fmla="*/ 3 h 27"/>
                <a:gd name="T14" fmla="*/ 9 w 15"/>
                <a:gd name="T15" fmla="*/ 2 h 27"/>
                <a:gd name="T16" fmla="*/ 15 w 15"/>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7">
                  <a:moveTo>
                    <a:pt x="0" y="27"/>
                  </a:moveTo>
                  <a:lnTo>
                    <a:pt x="2" y="22"/>
                  </a:lnTo>
                  <a:lnTo>
                    <a:pt x="2" y="18"/>
                  </a:lnTo>
                  <a:lnTo>
                    <a:pt x="2" y="12"/>
                  </a:lnTo>
                  <a:lnTo>
                    <a:pt x="4" y="9"/>
                  </a:lnTo>
                  <a:lnTo>
                    <a:pt x="4" y="5"/>
                  </a:lnTo>
                  <a:lnTo>
                    <a:pt x="8" y="3"/>
                  </a:lnTo>
                  <a:lnTo>
                    <a:pt x="9" y="2"/>
                  </a:lnTo>
                  <a:lnTo>
                    <a:pt x="15" y="0"/>
                  </a:lnTo>
                </a:path>
              </a:pathLst>
            </a:custGeom>
            <a:noFill/>
            <a:ln w="0">
              <a:solidFill>
                <a:srgbClr val="0099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35" name="Freeform 323">
              <a:extLst>
                <a:ext uri="{FF2B5EF4-FFF2-40B4-BE49-F238E27FC236}">
                  <a16:creationId xmlns:a16="http://schemas.microsoft.com/office/drawing/2014/main" id="{A60B7A03-E353-4180-BD14-5AF0574D492C}"/>
                </a:ext>
              </a:extLst>
            </p:cNvPr>
            <p:cNvSpPr>
              <a:spLocks/>
            </p:cNvSpPr>
            <p:nvPr/>
          </p:nvSpPr>
          <p:spPr bwMode="auto">
            <a:xfrm>
              <a:off x="3768" y="1974"/>
              <a:ext cx="5" cy="11"/>
            </a:xfrm>
            <a:custGeom>
              <a:avLst/>
              <a:gdLst>
                <a:gd name="T0" fmla="*/ 0 w 11"/>
                <a:gd name="T1" fmla="*/ 24 h 24"/>
                <a:gd name="T2" fmla="*/ 0 w 11"/>
                <a:gd name="T3" fmla="*/ 20 h 24"/>
                <a:gd name="T4" fmla="*/ 0 w 11"/>
                <a:gd name="T5" fmla="*/ 16 h 24"/>
                <a:gd name="T6" fmla="*/ 0 w 11"/>
                <a:gd name="T7" fmla="*/ 15 h 24"/>
                <a:gd name="T8" fmla="*/ 0 w 11"/>
                <a:gd name="T9" fmla="*/ 11 h 24"/>
                <a:gd name="T10" fmla="*/ 0 w 11"/>
                <a:gd name="T11" fmla="*/ 7 h 24"/>
                <a:gd name="T12" fmla="*/ 2 w 11"/>
                <a:gd name="T13" fmla="*/ 6 h 24"/>
                <a:gd name="T14" fmla="*/ 6 w 11"/>
                <a:gd name="T15" fmla="*/ 4 h 24"/>
                <a:gd name="T16" fmla="*/ 11 w 1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4">
                  <a:moveTo>
                    <a:pt x="0" y="24"/>
                  </a:moveTo>
                  <a:lnTo>
                    <a:pt x="0" y="20"/>
                  </a:lnTo>
                  <a:lnTo>
                    <a:pt x="0" y="16"/>
                  </a:lnTo>
                  <a:lnTo>
                    <a:pt x="0" y="15"/>
                  </a:lnTo>
                  <a:lnTo>
                    <a:pt x="0" y="11"/>
                  </a:lnTo>
                  <a:lnTo>
                    <a:pt x="0" y="7"/>
                  </a:lnTo>
                  <a:lnTo>
                    <a:pt x="2" y="6"/>
                  </a:lnTo>
                  <a:lnTo>
                    <a:pt x="6" y="4"/>
                  </a:lnTo>
                  <a:lnTo>
                    <a:pt x="11" y="0"/>
                  </a:lnTo>
                </a:path>
              </a:pathLst>
            </a:custGeom>
            <a:noFill/>
            <a:ln w="0">
              <a:solidFill>
                <a:srgbClr val="0099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36" name="Freeform 324">
              <a:extLst>
                <a:ext uri="{FF2B5EF4-FFF2-40B4-BE49-F238E27FC236}">
                  <a16:creationId xmlns:a16="http://schemas.microsoft.com/office/drawing/2014/main" id="{AACE6676-D18E-49C0-A08A-46D4C17D07F7}"/>
                </a:ext>
              </a:extLst>
            </p:cNvPr>
            <p:cNvSpPr>
              <a:spLocks/>
            </p:cNvSpPr>
            <p:nvPr/>
          </p:nvSpPr>
          <p:spPr bwMode="auto">
            <a:xfrm>
              <a:off x="3770" y="1968"/>
              <a:ext cx="11" cy="16"/>
            </a:xfrm>
            <a:custGeom>
              <a:avLst/>
              <a:gdLst>
                <a:gd name="T0" fmla="*/ 0 w 21"/>
                <a:gd name="T1" fmla="*/ 33 h 33"/>
                <a:gd name="T2" fmla="*/ 2 w 21"/>
                <a:gd name="T3" fmla="*/ 27 h 33"/>
                <a:gd name="T4" fmla="*/ 2 w 21"/>
                <a:gd name="T5" fmla="*/ 22 h 33"/>
                <a:gd name="T6" fmla="*/ 2 w 21"/>
                <a:gd name="T7" fmla="*/ 17 h 33"/>
                <a:gd name="T8" fmla="*/ 3 w 21"/>
                <a:gd name="T9" fmla="*/ 13 h 33"/>
                <a:gd name="T10" fmla="*/ 5 w 21"/>
                <a:gd name="T11" fmla="*/ 9 h 33"/>
                <a:gd name="T12" fmla="*/ 9 w 21"/>
                <a:gd name="T13" fmla="*/ 6 h 33"/>
                <a:gd name="T14" fmla="*/ 14 w 21"/>
                <a:gd name="T15" fmla="*/ 2 h 33"/>
                <a:gd name="T16" fmla="*/ 21 w 21"/>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3">
                  <a:moveTo>
                    <a:pt x="0" y="33"/>
                  </a:moveTo>
                  <a:lnTo>
                    <a:pt x="2" y="27"/>
                  </a:lnTo>
                  <a:lnTo>
                    <a:pt x="2" y="22"/>
                  </a:lnTo>
                  <a:lnTo>
                    <a:pt x="2" y="17"/>
                  </a:lnTo>
                  <a:lnTo>
                    <a:pt x="3" y="13"/>
                  </a:lnTo>
                  <a:lnTo>
                    <a:pt x="5" y="9"/>
                  </a:lnTo>
                  <a:lnTo>
                    <a:pt x="9" y="6"/>
                  </a:lnTo>
                  <a:lnTo>
                    <a:pt x="14" y="2"/>
                  </a:lnTo>
                  <a:lnTo>
                    <a:pt x="21" y="0"/>
                  </a:lnTo>
                </a:path>
              </a:pathLst>
            </a:custGeom>
            <a:noFill/>
            <a:ln w="0">
              <a:solidFill>
                <a:srgbClr val="0099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37" name="Freeform 325">
              <a:extLst>
                <a:ext uri="{FF2B5EF4-FFF2-40B4-BE49-F238E27FC236}">
                  <a16:creationId xmlns:a16="http://schemas.microsoft.com/office/drawing/2014/main" id="{8184FE8C-2CF0-4C54-9443-90FDBEC40F87}"/>
                </a:ext>
              </a:extLst>
            </p:cNvPr>
            <p:cNvSpPr>
              <a:spLocks/>
            </p:cNvSpPr>
            <p:nvPr/>
          </p:nvSpPr>
          <p:spPr bwMode="auto">
            <a:xfrm>
              <a:off x="3761" y="1971"/>
              <a:ext cx="15" cy="23"/>
            </a:xfrm>
            <a:custGeom>
              <a:avLst/>
              <a:gdLst>
                <a:gd name="T0" fmla="*/ 1 w 29"/>
                <a:gd name="T1" fmla="*/ 0 h 47"/>
                <a:gd name="T2" fmla="*/ 1 w 29"/>
                <a:gd name="T3" fmla="*/ 1 h 47"/>
                <a:gd name="T4" fmla="*/ 1 w 29"/>
                <a:gd name="T5" fmla="*/ 9 h 47"/>
                <a:gd name="T6" fmla="*/ 0 w 29"/>
                <a:gd name="T7" fmla="*/ 16 h 47"/>
                <a:gd name="T8" fmla="*/ 1 w 29"/>
                <a:gd name="T9" fmla="*/ 27 h 47"/>
                <a:gd name="T10" fmla="*/ 1 w 29"/>
                <a:gd name="T11" fmla="*/ 36 h 47"/>
                <a:gd name="T12" fmla="*/ 5 w 29"/>
                <a:gd name="T13" fmla="*/ 43 h 47"/>
                <a:gd name="T14" fmla="*/ 5 w 29"/>
                <a:gd name="T15" fmla="*/ 45 h 47"/>
                <a:gd name="T16" fmla="*/ 9 w 29"/>
                <a:gd name="T17" fmla="*/ 47 h 47"/>
                <a:gd name="T18" fmla="*/ 10 w 29"/>
                <a:gd name="T19" fmla="*/ 47 h 47"/>
                <a:gd name="T20" fmla="*/ 14 w 29"/>
                <a:gd name="T21" fmla="*/ 45 h 47"/>
                <a:gd name="T22" fmla="*/ 20 w 29"/>
                <a:gd name="T23" fmla="*/ 43 h 47"/>
                <a:gd name="T24" fmla="*/ 23 w 29"/>
                <a:gd name="T25" fmla="*/ 40 h 47"/>
                <a:gd name="T26" fmla="*/ 25 w 29"/>
                <a:gd name="T27" fmla="*/ 36 h 47"/>
                <a:gd name="T28" fmla="*/ 27 w 29"/>
                <a:gd name="T29" fmla="*/ 32 h 47"/>
                <a:gd name="T30" fmla="*/ 29 w 29"/>
                <a:gd name="T31" fmla="*/ 31 h 47"/>
                <a:gd name="T32" fmla="*/ 29 w 29"/>
                <a:gd name="T33" fmla="*/ 29 h 47"/>
                <a:gd name="T34" fmla="*/ 29 w 29"/>
                <a:gd name="T35" fmla="*/ 2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47">
                  <a:moveTo>
                    <a:pt x="1" y="0"/>
                  </a:moveTo>
                  <a:lnTo>
                    <a:pt x="1" y="1"/>
                  </a:lnTo>
                  <a:lnTo>
                    <a:pt x="1" y="9"/>
                  </a:lnTo>
                  <a:lnTo>
                    <a:pt x="0" y="16"/>
                  </a:lnTo>
                  <a:lnTo>
                    <a:pt x="1" y="27"/>
                  </a:lnTo>
                  <a:lnTo>
                    <a:pt x="1" y="36"/>
                  </a:lnTo>
                  <a:lnTo>
                    <a:pt x="5" y="43"/>
                  </a:lnTo>
                  <a:lnTo>
                    <a:pt x="5" y="45"/>
                  </a:lnTo>
                  <a:lnTo>
                    <a:pt x="9" y="47"/>
                  </a:lnTo>
                  <a:lnTo>
                    <a:pt x="10" y="47"/>
                  </a:lnTo>
                  <a:lnTo>
                    <a:pt x="14" y="45"/>
                  </a:lnTo>
                  <a:lnTo>
                    <a:pt x="20" y="43"/>
                  </a:lnTo>
                  <a:lnTo>
                    <a:pt x="23" y="40"/>
                  </a:lnTo>
                  <a:lnTo>
                    <a:pt x="25" y="36"/>
                  </a:lnTo>
                  <a:lnTo>
                    <a:pt x="27" y="32"/>
                  </a:lnTo>
                  <a:lnTo>
                    <a:pt x="29" y="31"/>
                  </a:lnTo>
                  <a:lnTo>
                    <a:pt x="29" y="29"/>
                  </a:lnTo>
                  <a:lnTo>
                    <a:pt x="29" y="27"/>
                  </a:lnTo>
                </a:path>
              </a:pathLst>
            </a:custGeom>
            <a:noFill/>
            <a:ln w="0">
              <a:solidFill>
                <a:srgbClr val="0099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38" name="Freeform 326">
              <a:extLst>
                <a:ext uri="{FF2B5EF4-FFF2-40B4-BE49-F238E27FC236}">
                  <a16:creationId xmlns:a16="http://schemas.microsoft.com/office/drawing/2014/main" id="{BEFEEBB5-C99B-4B9C-BFFA-FE1CBA3412EB}"/>
                </a:ext>
              </a:extLst>
            </p:cNvPr>
            <p:cNvSpPr>
              <a:spLocks/>
            </p:cNvSpPr>
            <p:nvPr/>
          </p:nvSpPr>
          <p:spPr bwMode="auto">
            <a:xfrm>
              <a:off x="3780" y="1976"/>
              <a:ext cx="15" cy="25"/>
            </a:xfrm>
            <a:custGeom>
              <a:avLst/>
              <a:gdLst>
                <a:gd name="T0" fmla="*/ 1 w 29"/>
                <a:gd name="T1" fmla="*/ 0 h 49"/>
                <a:gd name="T2" fmla="*/ 1 w 29"/>
                <a:gd name="T3" fmla="*/ 1 h 49"/>
                <a:gd name="T4" fmla="*/ 0 w 29"/>
                <a:gd name="T5" fmla="*/ 9 h 49"/>
                <a:gd name="T6" fmla="*/ 0 w 29"/>
                <a:gd name="T7" fmla="*/ 18 h 49"/>
                <a:gd name="T8" fmla="*/ 0 w 29"/>
                <a:gd name="T9" fmla="*/ 27 h 49"/>
                <a:gd name="T10" fmla="*/ 1 w 29"/>
                <a:gd name="T11" fmla="*/ 38 h 49"/>
                <a:gd name="T12" fmla="*/ 3 w 29"/>
                <a:gd name="T13" fmla="*/ 45 h 49"/>
                <a:gd name="T14" fmla="*/ 5 w 29"/>
                <a:gd name="T15" fmla="*/ 47 h 49"/>
                <a:gd name="T16" fmla="*/ 7 w 29"/>
                <a:gd name="T17" fmla="*/ 49 h 49"/>
                <a:gd name="T18" fmla="*/ 9 w 29"/>
                <a:gd name="T19" fmla="*/ 49 h 49"/>
                <a:gd name="T20" fmla="*/ 12 w 29"/>
                <a:gd name="T21" fmla="*/ 49 h 49"/>
                <a:gd name="T22" fmla="*/ 18 w 29"/>
                <a:gd name="T23" fmla="*/ 45 h 49"/>
                <a:gd name="T24" fmla="*/ 21 w 29"/>
                <a:gd name="T25" fmla="*/ 41 h 49"/>
                <a:gd name="T26" fmla="*/ 25 w 29"/>
                <a:gd name="T27" fmla="*/ 38 h 49"/>
                <a:gd name="T28" fmla="*/ 27 w 29"/>
                <a:gd name="T29" fmla="*/ 36 h 49"/>
                <a:gd name="T30" fmla="*/ 29 w 29"/>
                <a:gd name="T31" fmla="*/ 32 h 49"/>
                <a:gd name="T32" fmla="*/ 29 w 29"/>
                <a:gd name="T33" fmla="*/ 30 h 49"/>
                <a:gd name="T34" fmla="*/ 29 w 29"/>
                <a:gd name="T35" fmla="*/ 2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49">
                  <a:moveTo>
                    <a:pt x="1" y="0"/>
                  </a:moveTo>
                  <a:lnTo>
                    <a:pt x="1" y="1"/>
                  </a:lnTo>
                  <a:lnTo>
                    <a:pt x="0" y="9"/>
                  </a:lnTo>
                  <a:lnTo>
                    <a:pt x="0" y="18"/>
                  </a:lnTo>
                  <a:lnTo>
                    <a:pt x="0" y="27"/>
                  </a:lnTo>
                  <a:lnTo>
                    <a:pt x="1" y="38"/>
                  </a:lnTo>
                  <a:lnTo>
                    <a:pt x="3" y="45"/>
                  </a:lnTo>
                  <a:lnTo>
                    <a:pt x="5" y="47"/>
                  </a:lnTo>
                  <a:lnTo>
                    <a:pt x="7" y="49"/>
                  </a:lnTo>
                  <a:lnTo>
                    <a:pt x="9" y="49"/>
                  </a:lnTo>
                  <a:lnTo>
                    <a:pt x="12" y="49"/>
                  </a:lnTo>
                  <a:lnTo>
                    <a:pt x="18" y="45"/>
                  </a:lnTo>
                  <a:lnTo>
                    <a:pt x="21" y="41"/>
                  </a:lnTo>
                  <a:lnTo>
                    <a:pt x="25" y="38"/>
                  </a:lnTo>
                  <a:lnTo>
                    <a:pt x="27" y="36"/>
                  </a:lnTo>
                  <a:lnTo>
                    <a:pt x="29" y="32"/>
                  </a:lnTo>
                  <a:lnTo>
                    <a:pt x="29" y="30"/>
                  </a:lnTo>
                  <a:lnTo>
                    <a:pt x="29" y="29"/>
                  </a:lnTo>
                </a:path>
              </a:pathLst>
            </a:custGeom>
            <a:noFill/>
            <a:ln w="0">
              <a:solidFill>
                <a:srgbClr val="0099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39" name="Freeform 327">
              <a:extLst>
                <a:ext uri="{FF2B5EF4-FFF2-40B4-BE49-F238E27FC236}">
                  <a16:creationId xmlns:a16="http://schemas.microsoft.com/office/drawing/2014/main" id="{EDA255CB-C78A-4062-A434-1BDFD815F35F}"/>
                </a:ext>
              </a:extLst>
            </p:cNvPr>
            <p:cNvSpPr>
              <a:spLocks/>
            </p:cNvSpPr>
            <p:nvPr/>
          </p:nvSpPr>
          <p:spPr bwMode="auto">
            <a:xfrm>
              <a:off x="3755" y="1968"/>
              <a:ext cx="2" cy="18"/>
            </a:xfrm>
            <a:custGeom>
              <a:avLst/>
              <a:gdLst>
                <a:gd name="T0" fmla="*/ 3 w 3"/>
                <a:gd name="T1" fmla="*/ 37 h 37"/>
                <a:gd name="T2" fmla="*/ 3 w 3"/>
                <a:gd name="T3" fmla="*/ 31 h 37"/>
                <a:gd name="T4" fmla="*/ 3 w 3"/>
                <a:gd name="T5" fmla="*/ 26 h 37"/>
                <a:gd name="T6" fmla="*/ 3 w 3"/>
                <a:gd name="T7" fmla="*/ 18 h 37"/>
                <a:gd name="T8" fmla="*/ 2 w 3"/>
                <a:gd name="T9" fmla="*/ 13 h 37"/>
                <a:gd name="T10" fmla="*/ 2 w 3"/>
                <a:gd name="T11" fmla="*/ 7 h 37"/>
                <a:gd name="T12" fmla="*/ 0 w 3"/>
                <a:gd name="T13" fmla="*/ 4 h 37"/>
                <a:gd name="T14" fmla="*/ 0 w 3"/>
                <a:gd name="T15" fmla="*/ 2 h 37"/>
                <a:gd name="T16" fmla="*/ 0 w 3"/>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7">
                  <a:moveTo>
                    <a:pt x="3" y="37"/>
                  </a:moveTo>
                  <a:lnTo>
                    <a:pt x="3" y="31"/>
                  </a:lnTo>
                  <a:lnTo>
                    <a:pt x="3" y="26"/>
                  </a:lnTo>
                  <a:lnTo>
                    <a:pt x="3" y="18"/>
                  </a:lnTo>
                  <a:lnTo>
                    <a:pt x="2" y="13"/>
                  </a:lnTo>
                  <a:lnTo>
                    <a:pt x="2" y="7"/>
                  </a:lnTo>
                  <a:lnTo>
                    <a:pt x="0" y="4"/>
                  </a:lnTo>
                  <a:lnTo>
                    <a:pt x="0" y="2"/>
                  </a:lnTo>
                  <a:lnTo>
                    <a:pt x="0" y="0"/>
                  </a:lnTo>
                </a:path>
              </a:pathLst>
            </a:custGeom>
            <a:noFill/>
            <a:ln w="0">
              <a:solidFill>
                <a:srgbClr val="0099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40" name="Freeform 328">
              <a:extLst>
                <a:ext uri="{FF2B5EF4-FFF2-40B4-BE49-F238E27FC236}">
                  <a16:creationId xmlns:a16="http://schemas.microsoft.com/office/drawing/2014/main" id="{E497D15D-9931-4B3E-A45C-15B903B43D13}"/>
                </a:ext>
              </a:extLst>
            </p:cNvPr>
            <p:cNvSpPr>
              <a:spLocks/>
            </p:cNvSpPr>
            <p:nvPr/>
          </p:nvSpPr>
          <p:spPr bwMode="auto">
            <a:xfrm>
              <a:off x="3774" y="1974"/>
              <a:ext cx="2" cy="19"/>
            </a:xfrm>
            <a:custGeom>
              <a:avLst/>
              <a:gdLst>
                <a:gd name="T0" fmla="*/ 2 w 4"/>
                <a:gd name="T1" fmla="*/ 38 h 38"/>
                <a:gd name="T2" fmla="*/ 4 w 4"/>
                <a:gd name="T3" fmla="*/ 31 h 38"/>
                <a:gd name="T4" fmla="*/ 4 w 4"/>
                <a:gd name="T5" fmla="*/ 26 h 38"/>
                <a:gd name="T6" fmla="*/ 2 w 4"/>
                <a:gd name="T7" fmla="*/ 18 h 38"/>
                <a:gd name="T8" fmla="*/ 2 w 4"/>
                <a:gd name="T9" fmla="*/ 13 h 38"/>
                <a:gd name="T10" fmla="*/ 2 w 4"/>
                <a:gd name="T11" fmla="*/ 7 h 38"/>
                <a:gd name="T12" fmla="*/ 0 w 4"/>
                <a:gd name="T13" fmla="*/ 4 h 38"/>
                <a:gd name="T14" fmla="*/ 0 w 4"/>
                <a:gd name="T15" fmla="*/ 2 h 38"/>
                <a:gd name="T16" fmla="*/ 0 w 4"/>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8">
                  <a:moveTo>
                    <a:pt x="2" y="38"/>
                  </a:moveTo>
                  <a:lnTo>
                    <a:pt x="4" y="31"/>
                  </a:lnTo>
                  <a:lnTo>
                    <a:pt x="4" y="26"/>
                  </a:lnTo>
                  <a:lnTo>
                    <a:pt x="2" y="18"/>
                  </a:lnTo>
                  <a:lnTo>
                    <a:pt x="2" y="13"/>
                  </a:lnTo>
                  <a:lnTo>
                    <a:pt x="2" y="7"/>
                  </a:lnTo>
                  <a:lnTo>
                    <a:pt x="0" y="4"/>
                  </a:lnTo>
                  <a:lnTo>
                    <a:pt x="0" y="2"/>
                  </a:lnTo>
                  <a:lnTo>
                    <a:pt x="0" y="0"/>
                  </a:lnTo>
                </a:path>
              </a:pathLst>
            </a:custGeom>
            <a:noFill/>
            <a:ln w="0">
              <a:solidFill>
                <a:srgbClr val="0099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41" name="Freeform 329">
              <a:extLst>
                <a:ext uri="{FF2B5EF4-FFF2-40B4-BE49-F238E27FC236}">
                  <a16:creationId xmlns:a16="http://schemas.microsoft.com/office/drawing/2014/main" id="{83D42446-4DA2-4EC4-B2DD-98EAD63EEB5B}"/>
                </a:ext>
              </a:extLst>
            </p:cNvPr>
            <p:cNvSpPr>
              <a:spLocks/>
            </p:cNvSpPr>
            <p:nvPr/>
          </p:nvSpPr>
          <p:spPr bwMode="auto">
            <a:xfrm>
              <a:off x="3775" y="1976"/>
              <a:ext cx="5" cy="13"/>
            </a:xfrm>
            <a:custGeom>
              <a:avLst/>
              <a:gdLst>
                <a:gd name="T0" fmla="*/ 11 w 11"/>
                <a:gd name="T1" fmla="*/ 25 h 25"/>
                <a:gd name="T2" fmla="*/ 11 w 11"/>
                <a:gd name="T3" fmla="*/ 21 h 25"/>
                <a:gd name="T4" fmla="*/ 9 w 11"/>
                <a:gd name="T5" fmla="*/ 16 h 25"/>
                <a:gd name="T6" fmla="*/ 7 w 11"/>
                <a:gd name="T7" fmla="*/ 12 h 25"/>
                <a:gd name="T8" fmla="*/ 5 w 11"/>
                <a:gd name="T9" fmla="*/ 9 h 25"/>
                <a:gd name="T10" fmla="*/ 3 w 11"/>
                <a:gd name="T11" fmla="*/ 5 h 25"/>
                <a:gd name="T12" fmla="*/ 2 w 11"/>
                <a:gd name="T13" fmla="*/ 1 h 25"/>
                <a:gd name="T14" fmla="*/ 2 w 11"/>
                <a:gd name="T15" fmla="*/ 0 h 25"/>
                <a:gd name="T16" fmla="*/ 0 w 11"/>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5">
                  <a:moveTo>
                    <a:pt x="11" y="25"/>
                  </a:moveTo>
                  <a:lnTo>
                    <a:pt x="11" y="21"/>
                  </a:lnTo>
                  <a:lnTo>
                    <a:pt x="9" y="16"/>
                  </a:lnTo>
                  <a:lnTo>
                    <a:pt x="7" y="12"/>
                  </a:lnTo>
                  <a:lnTo>
                    <a:pt x="5" y="9"/>
                  </a:lnTo>
                  <a:lnTo>
                    <a:pt x="3" y="5"/>
                  </a:lnTo>
                  <a:lnTo>
                    <a:pt x="2" y="1"/>
                  </a:lnTo>
                  <a:lnTo>
                    <a:pt x="2" y="0"/>
                  </a:lnTo>
                  <a:lnTo>
                    <a:pt x="0" y="0"/>
                  </a:lnTo>
                </a:path>
              </a:pathLst>
            </a:custGeom>
            <a:noFill/>
            <a:ln w="0">
              <a:solidFill>
                <a:srgbClr val="0099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42" name="Freeform 330">
              <a:extLst>
                <a:ext uri="{FF2B5EF4-FFF2-40B4-BE49-F238E27FC236}">
                  <a16:creationId xmlns:a16="http://schemas.microsoft.com/office/drawing/2014/main" id="{278AB3BF-4167-4721-AFCA-48C3A74B04B2}"/>
                </a:ext>
              </a:extLst>
            </p:cNvPr>
            <p:cNvSpPr>
              <a:spLocks/>
            </p:cNvSpPr>
            <p:nvPr/>
          </p:nvSpPr>
          <p:spPr bwMode="auto">
            <a:xfrm>
              <a:off x="3651" y="1945"/>
              <a:ext cx="187" cy="25"/>
            </a:xfrm>
            <a:custGeom>
              <a:avLst/>
              <a:gdLst>
                <a:gd name="T0" fmla="*/ 187 w 374"/>
                <a:gd name="T1" fmla="*/ 0 h 49"/>
                <a:gd name="T2" fmla="*/ 225 w 374"/>
                <a:gd name="T3" fmla="*/ 0 h 49"/>
                <a:gd name="T4" fmla="*/ 260 w 374"/>
                <a:gd name="T5" fmla="*/ 2 h 49"/>
                <a:gd name="T6" fmla="*/ 292 w 374"/>
                <a:gd name="T7" fmla="*/ 3 h 49"/>
                <a:gd name="T8" fmla="*/ 320 w 374"/>
                <a:gd name="T9" fmla="*/ 7 h 49"/>
                <a:gd name="T10" fmla="*/ 343 w 374"/>
                <a:gd name="T11" fmla="*/ 11 h 49"/>
                <a:gd name="T12" fmla="*/ 360 w 374"/>
                <a:gd name="T13" fmla="*/ 14 h 49"/>
                <a:gd name="T14" fmla="*/ 367 w 374"/>
                <a:gd name="T15" fmla="*/ 16 h 49"/>
                <a:gd name="T16" fmla="*/ 370 w 374"/>
                <a:gd name="T17" fmla="*/ 20 h 49"/>
                <a:gd name="T18" fmla="*/ 374 w 374"/>
                <a:gd name="T19" fmla="*/ 22 h 49"/>
                <a:gd name="T20" fmla="*/ 374 w 374"/>
                <a:gd name="T21" fmla="*/ 23 h 49"/>
                <a:gd name="T22" fmla="*/ 374 w 374"/>
                <a:gd name="T23" fmla="*/ 27 h 49"/>
                <a:gd name="T24" fmla="*/ 370 w 374"/>
                <a:gd name="T25" fmla="*/ 29 h 49"/>
                <a:gd name="T26" fmla="*/ 367 w 374"/>
                <a:gd name="T27" fmla="*/ 33 h 49"/>
                <a:gd name="T28" fmla="*/ 360 w 374"/>
                <a:gd name="T29" fmla="*/ 34 h 49"/>
                <a:gd name="T30" fmla="*/ 343 w 374"/>
                <a:gd name="T31" fmla="*/ 38 h 49"/>
                <a:gd name="T32" fmla="*/ 320 w 374"/>
                <a:gd name="T33" fmla="*/ 42 h 49"/>
                <a:gd name="T34" fmla="*/ 292 w 374"/>
                <a:gd name="T35" fmla="*/ 45 h 49"/>
                <a:gd name="T36" fmla="*/ 260 w 374"/>
                <a:gd name="T37" fmla="*/ 47 h 49"/>
                <a:gd name="T38" fmla="*/ 225 w 374"/>
                <a:gd name="T39" fmla="*/ 49 h 49"/>
                <a:gd name="T40" fmla="*/ 187 w 374"/>
                <a:gd name="T41" fmla="*/ 49 h 49"/>
                <a:gd name="T42" fmla="*/ 151 w 374"/>
                <a:gd name="T43" fmla="*/ 49 h 49"/>
                <a:gd name="T44" fmla="*/ 114 w 374"/>
                <a:gd name="T45" fmla="*/ 47 h 49"/>
                <a:gd name="T46" fmla="*/ 84 w 374"/>
                <a:gd name="T47" fmla="*/ 45 h 49"/>
                <a:gd name="T48" fmla="*/ 56 w 374"/>
                <a:gd name="T49" fmla="*/ 42 h 49"/>
                <a:gd name="T50" fmla="*/ 33 w 374"/>
                <a:gd name="T51" fmla="*/ 38 h 49"/>
                <a:gd name="T52" fmla="*/ 16 w 374"/>
                <a:gd name="T53" fmla="*/ 34 h 49"/>
                <a:gd name="T54" fmla="*/ 9 w 374"/>
                <a:gd name="T55" fmla="*/ 33 h 49"/>
                <a:gd name="T56" fmla="*/ 6 w 374"/>
                <a:gd name="T57" fmla="*/ 29 h 49"/>
                <a:gd name="T58" fmla="*/ 2 w 374"/>
                <a:gd name="T59" fmla="*/ 27 h 49"/>
                <a:gd name="T60" fmla="*/ 0 w 374"/>
                <a:gd name="T61" fmla="*/ 23 h 49"/>
                <a:gd name="T62" fmla="*/ 2 w 374"/>
                <a:gd name="T63" fmla="*/ 22 h 49"/>
                <a:gd name="T64" fmla="*/ 6 w 374"/>
                <a:gd name="T65" fmla="*/ 20 h 49"/>
                <a:gd name="T66" fmla="*/ 9 w 374"/>
                <a:gd name="T67" fmla="*/ 16 h 49"/>
                <a:gd name="T68" fmla="*/ 16 w 374"/>
                <a:gd name="T69" fmla="*/ 14 h 49"/>
                <a:gd name="T70" fmla="*/ 33 w 374"/>
                <a:gd name="T71" fmla="*/ 11 h 49"/>
                <a:gd name="T72" fmla="*/ 56 w 374"/>
                <a:gd name="T73" fmla="*/ 7 h 49"/>
                <a:gd name="T74" fmla="*/ 84 w 374"/>
                <a:gd name="T75" fmla="*/ 3 h 49"/>
                <a:gd name="T76" fmla="*/ 114 w 374"/>
                <a:gd name="T77" fmla="*/ 2 h 49"/>
                <a:gd name="T78" fmla="*/ 151 w 374"/>
                <a:gd name="T79" fmla="*/ 0 h 49"/>
                <a:gd name="T80" fmla="*/ 187 w 374"/>
                <a:gd name="T8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4" h="49">
                  <a:moveTo>
                    <a:pt x="187" y="0"/>
                  </a:moveTo>
                  <a:lnTo>
                    <a:pt x="225" y="0"/>
                  </a:lnTo>
                  <a:lnTo>
                    <a:pt x="260" y="2"/>
                  </a:lnTo>
                  <a:lnTo>
                    <a:pt x="292" y="3"/>
                  </a:lnTo>
                  <a:lnTo>
                    <a:pt x="320" y="7"/>
                  </a:lnTo>
                  <a:lnTo>
                    <a:pt x="343" y="11"/>
                  </a:lnTo>
                  <a:lnTo>
                    <a:pt x="360" y="14"/>
                  </a:lnTo>
                  <a:lnTo>
                    <a:pt x="367" y="16"/>
                  </a:lnTo>
                  <a:lnTo>
                    <a:pt x="370" y="20"/>
                  </a:lnTo>
                  <a:lnTo>
                    <a:pt x="374" y="22"/>
                  </a:lnTo>
                  <a:lnTo>
                    <a:pt x="374" y="23"/>
                  </a:lnTo>
                  <a:lnTo>
                    <a:pt x="374" y="27"/>
                  </a:lnTo>
                  <a:lnTo>
                    <a:pt x="370" y="29"/>
                  </a:lnTo>
                  <a:lnTo>
                    <a:pt x="367" y="33"/>
                  </a:lnTo>
                  <a:lnTo>
                    <a:pt x="360" y="34"/>
                  </a:lnTo>
                  <a:lnTo>
                    <a:pt x="343" y="38"/>
                  </a:lnTo>
                  <a:lnTo>
                    <a:pt x="320" y="42"/>
                  </a:lnTo>
                  <a:lnTo>
                    <a:pt x="292" y="45"/>
                  </a:lnTo>
                  <a:lnTo>
                    <a:pt x="260" y="47"/>
                  </a:lnTo>
                  <a:lnTo>
                    <a:pt x="225" y="49"/>
                  </a:lnTo>
                  <a:lnTo>
                    <a:pt x="187" y="49"/>
                  </a:lnTo>
                  <a:lnTo>
                    <a:pt x="151" y="49"/>
                  </a:lnTo>
                  <a:lnTo>
                    <a:pt x="114" y="47"/>
                  </a:lnTo>
                  <a:lnTo>
                    <a:pt x="84" y="45"/>
                  </a:lnTo>
                  <a:lnTo>
                    <a:pt x="56" y="42"/>
                  </a:lnTo>
                  <a:lnTo>
                    <a:pt x="33" y="38"/>
                  </a:lnTo>
                  <a:lnTo>
                    <a:pt x="16" y="34"/>
                  </a:lnTo>
                  <a:lnTo>
                    <a:pt x="9" y="33"/>
                  </a:lnTo>
                  <a:lnTo>
                    <a:pt x="6" y="29"/>
                  </a:lnTo>
                  <a:lnTo>
                    <a:pt x="2" y="27"/>
                  </a:lnTo>
                  <a:lnTo>
                    <a:pt x="0" y="23"/>
                  </a:lnTo>
                  <a:lnTo>
                    <a:pt x="2" y="22"/>
                  </a:lnTo>
                  <a:lnTo>
                    <a:pt x="6" y="20"/>
                  </a:lnTo>
                  <a:lnTo>
                    <a:pt x="9" y="16"/>
                  </a:lnTo>
                  <a:lnTo>
                    <a:pt x="16" y="14"/>
                  </a:lnTo>
                  <a:lnTo>
                    <a:pt x="33" y="11"/>
                  </a:lnTo>
                  <a:lnTo>
                    <a:pt x="56" y="7"/>
                  </a:lnTo>
                  <a:lnTo>
                    <a:pt x="84" y="3"/>
                  </a:lnTo>
                  <a:lnTo>
                    <a:pt x="114" y="2"/>
                  </a:lnTo>
                  <a:lnTo>
                    <a:pt x="151" y="0"/>
                  </a:lnTo>
                  <a:lnTo>
                    <a:pt x="187" y="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43" name="Freeform 331">
              <a:extLst>
                <a:ext uri="{FF2B5EF4-FFF2-40B4-BE49-F238E27FC236}">
                  <a16:creationId xmlns:a16="http://schemas.microsoft.com/office/drawing/2014/main" id="{C66D39A3-39F5-4D40-9AC4-FF86A68C490C}"/>
                </a:ext>
              </a:extLst>
            </p:cNvPr>
            <p:cNvSpPr>
              <a:spLocks/>
            </p:cNvSpPr>
            <p:nvPr/>
          </p:nvSpPr>
          <p:spPr bwMode="auto">
            <a:xfrm>
              <a:off x="3651" y="1945"/>
              <a:ext cx="187" cy="25"/>
            </a:xfrm>
            <a:custGeom>
              <a:avLst/>
              <a:gdLst>
                <a:gd name="T0" fmla="*/ 187 w 374"/>
                <a:gd name="T1" fmla="*/ 0 h 49"/>
                <a:gd name="T2" fmla="*/ 225 w 374"/>
                <a:gd name="T3" fmla="*/ 0 h 49"/>
                <a:gd name="T4" fmla="*/ 260 w 374"/>
                <a:gd name="T5" fmla="*/ 2 h 49"/>
                <a:gd name="T6" fmla="*/ 292 w 374"/>
                <a:gd name="T7" fmla="*/ 3 h 49"/>
                <a:gd name="T8" fmla="*/ 320 w 374"/>
                <a:gd name="T9" fmla="*/ 7 h 49"/>
                <a:gd name="T10" fmla="*/ 343 w 374"/>
                <a:gd name="T11" fmla="*/ 11 h 49"/>
                <a:gd name="T12" fmla="*/ 360 w 374"/>
                <a:gd name="T13" fmla="*/ 14 h 49"/>
                <a:gd name="T14" fmla="*/ 367 w 374"/>
                <a:gd name="T15" fmla="*/ 16 h 49"/>
                <a:gd name="T16" fmla="*/ 370 w 374"/>
                <a:gd name="T17" fmla="*/ 20 h 49"/>
                <a:gd name="T18" fmla="*/ 374 w 374"/>
                <a:gd name="T19" fmla="*/ 22 h 49"/>
                <a:gd name="T20" fmla="*/ 374 w 374"/>
                <a:gd name="T21" fmla="*/ 23 h 49"/>
                <a:gd name="T22" fmla="*/ 374 w 374"/>
                <a:gd name="T23" fmla="*/ 27 h 49"/>
                <a:gd name="T24" fmla="*/ 370 w 374"/>
                <a:gd name="T25" fmla="*/ 29 h 49"/>
                <a:gd name="T26" fmla="*/ 367 w 374"/>
                <a:gd name="T27" fmla="*/ 33 h 49"/>
                <a:gd name="T28" fmla="*/ 360 w 374"/>
                <a:gd name="T29" fmla="*/ 34 h 49"/>
                <a:gd name="T30" fmla="*/ 343 w 374"/>
                <a:gd name="T31" fmla="*/ 38 h 49"/>
                <a:gd name="T32" fmla="*/ 320 w 374"/>
                <a:gd name="T33" fmla="*/ 42 h 49"/>
                <a:gd name="T34" fmla="*/ 292 w 374"/>
                <a:gd name="T35" fmla="*/ 45 h 49"/>
                <a:gd name="T36" fmla="*/ 260 w 374"/>
                <a:gd name="T37" fmla="*/ 47 h 49"/>
                <a:gd name="T38" fmla="*/ 225 w 374"/>
                <a:gd name="T39" fmla="*/ 49 h 49"/>
                <a:gd name="T40" fmla="*/ 187 w 374"/>
                <a:gd name="T41" fmla="*/ 49 h 49"/>
                <a:gd name="T42" fmla="*/ 151 w 374"/>
                <a:gd name="T43" fmla="*/ 49 h 49"/>
                <a:gd name="T44" fmla="*/ 114 w 374"/>
                <a:gd name="T45" fmla="*/ 47 h 49"/>
                <a:gd name="T46" fmla="*/ 84 w 374"/>
                <a:gd name="T47" fmla="*/ 45 h 49"/>
                <a:gd name="T48" fmla="*/ 56 w 374"/>
                <a:gd name="T49" fmla="*/ 42 h 49"/>
                <a:gd name="T50" fmla="*/ 33 w 374"/>
                <a:gd name="T51" fmla="*/ 38 h 49"/>
                <a:gd name="T52" fmla="*/ 16 w 374"/>
                <a:gd name="T53" fmla="*/ 34 h 49"/>
                <a:gd name="T54" fmla="*/ 9 w 374"/>
                <a:gd name="T55" fmla="*/ 33 h 49"/>
                <a:gd name="T56" fmla="*/ 6 w 374"/>
                <a:gd name="T57" fmla="*/ 29 h 49"/>
                <a:gd name="T58" fmla="*/ 2 w 374"/>
                <a:gd name="T59" fmla="*/ 27 h 49"/>
                <a:gd name="T60" fmla="*/ 0 w 374"/>
                <a:gd name="T61" fmla="*/ 23 h 49"/>
                <a:gd name="T62" fmla="*/ 2 w 374"/>
                <a:gd name="T63" fmla="*/ 22 h 49"/>
                <a:gd name="T64" fmla="*/ 6 w 374"/>
                <a:gd name="T65" fmla="*/ 20 h 49"/>
                <a:gd name="T66" fmla="*/ 9 w 374"/>
                <a:gd name="T67" fmla="*/ 16 h 49"/>
                <a:gd name="T68" fmla="*/ 16 w 374"/>
                <a:gd name="T69" fmla="*/ 14 h 49"/>
                <a:gd name="T70" fmla="*/ 33 w 374"/>
                <a:gd name="T71" fmla="*/ 11 h 49"/>
                <a:gd name="T72" fmla="*/ 56 w 374"/>
                <a:gd name="T73" fmla="*/ 7 h 49"/>
                <a:gd name="T74" fmla="*/ 84 w 374"/>
                <a:gd name="T75" fmla="*/ 3 h 49"/>
                <a:gd name="T76" fmla="*/ 114 w 374"/>
                <a:gd name="T77" fmla="*/ 2 h 49"/>
                <a:gd name="T78" fmla="*/ 151 w 374"/>
                <a:gd name="T79" fmla="*/ 0 h 49"/>
                <a:gd name="T80" fmla="*/ 187 w 374"/>
                <a:gd name="T8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4" h="49">
                  <a:moveTo>
                    <a:pt x="187" y="0"/>
                  </a:moveTo>
                  <a:lnTo>
                    <a:pt x="225" y="0"/>
                  </a:lnTo>
                  <a:lnTo>
                    <a:pt x="260" y="2"/>
                  </a:lnTo>
                  <a:lnTo>
                    <a:pt x="292" y="3"/>
                  </a:lnTo>
                  <a:lnTo>
                    <a:pt x="320" y="7"/>
                  </a:lnTo>
                  <a:lnTo>
                    <a:pt x="343" y="11"/>
                  </a:lnTo>
                  <a:lnTo>
                    <a:pt x="360" y="14"/>
                  </a:lnTo>
                  <a:lnTo>
                    <a:pt x="367" y="16"/>
                  </a:lnTo>
                  <a:lnTo>
                    <a:pt x="370" y="20"/>
                  </a:lnTo>
                  <a:lnTo>
                    <a:pt x="374" y="22"/>
                  </a:lnTo>
                  <a:lnTo>
                    <a:pt x="374" y="23"/>
                  </a:lnTo>
                  <a:lnTo>
                    <a:pt x="374" y="27"/>
                  </a:lnTo>
                  <a:lnTo>
                    <a:pt x="370" y="29"/>
                  </a:lnTo>
                  <a:lnTo>
                    <a:pt x="367" y="33"/>
                  </a:lnTo>
                  <a:lnTo>
                    <a:pt x="360" y="34"/>
                  </a:lnTo>
                  <a:lnTo>
                    <a:pt x="343" y="38"/>
                  </a:lnTo>
                  <a:lnTo>
                    <a:pt x="320" y="42"/>
                  </a:lnTo>
                  <a:lnTo>
                    <a:pt x="292" y="45"/>
                  </a:lnTo>
                  <a:lnTo>
                    <a:pt x="260" y="47"/>
                  </a:lnTo>
                  <a:lnTo>
                    <a:pt x="225" y="49"/>
                  </a:lnTo>
                  <a:lnTo>
                    <a:pt x="187" y="49"/>
                  </a:lnTo>
                  <a:lnTo>
                    <a:pt x="151" y="49"/>
                  </a:lnTo>
                  <a:lnTo>
                    <a:pt x="114" y="47"/>
                  </a:lnTo>
                  <a:lnTo>
                    <a:pt x="84" y="45"/>
                  </a:lnTo>
                  <a:lnTo>
                    <a:pt x="56" y="42"/>
                  </a:lnTo>
                  <a:lnTo>
                    <a:pt x="33" y="38"/>
                  </a:lnTo>
                  <a:lnTo>
                    <a:pt x="16" y="34"/>
                  </a:lnTo>
                  <a:lnTo>
                    <a:pt x="9" y="33"/>
                  </a:lnTo>
                  <a:lnTo>
                    <a:pt x="6" y="29"/>
                  </a:lnTo>
                  <a:lnTo>
                    <a:pt x="2" y="27"/>
                  </a:lnTo>
                  <a:lnTo>
                    <a:pt x="0" y="23"/>
                  </a:lnTo>
                  <a:lnTo>
                    <a:pt x="2" y="22"/>
                  </a:lnTo>
                  <a:lnTo>
                    <a:pt x="6" y="20"/>
                  </a:lnTo>
                  <a:lnTo>
                    <a:pt x="9" y="16"/>
                  </a:lnTo>
                  <a:lnTo>
                    <a:pt x="16" y="14"/>
                  </a:lnTo>
                  <a:lnTo>
                    <a:pt x="33" y="11"/>
                  </a:lnTo>
                  <a:lnTo>
                    <a:pt x="56" y="7"/>
                  </a:lnTo>
                  <a:lnTo>
                    <a:pt x="84" y="3"/>
                  </a:lnTo>
                  <a:lnTo>
                    <a:pt x="114" y="2"/>
                  </a:lnTo>
                  <a:lnTo>
                    <a:pt x="151" y="0"/>
                  </a:lnTo>
                  <a:lnTo>
                    <a:pt x="18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44" name="Freeform 332">
              <a:extLst>
                <a:ext uri="{FF2B5EF4-FFF2-40B4-BE49-F238E27FC236}">
                  <a16:creationId xmlns:a16="http://schemas.microsoft.com/office/drawing/2014/main" id="{75FE5800-BB07-4589-A565-313E54C5044B}"/>
                </a:ext>
              </a:extLst>
            </p:cNvPr>
            <p:cNvSpPr>
              <a:spLocks/>
            </p:cNvSpPr>
            <p:nvPr/>
          </p:nvSpPr>
          <p:spPr bwMode="auto">
            <a:xfrm>
              <a:off x="3651" y="1959"/>
              <a:ext cx="187" cy="44"/>
            </a:xfrm>
            <a:custGeom>
              <a:avLst/>
              <a:gdLst>
                <a:gd name="T0" fmla="*/ 2 w 374"/>
                <a:gd name="T1" fmla="*/ 64 h 87"/>
                <a:gd name="T2" fmla="*/ 2 w 374"/>
                <a:gd name="T3" fmla="*/ 65 h 87"/>
                <a:gd name="T4" fmla="*/ 4 w 374"/>
                <a:gd name="T5" fmla="*/ 67 h 87"/>
                <a:gd name="T6" fmla="*/ 9 w 374"/>
                <a:gd name="T7" fmla="*/ 73 h 87"/>
                <a:gd name="T8" fmla="*/ 22 w 374"/>
                <a:gd name="T9" fmla="*/ 76 h 87"/>
                <a:gd name="T10" fmla="*/ 40 w 374"/>
                <a:gd name="T11" fmla="*/ 82 h 87"/>
                <a:gd name="T12" fmla="*/ 60 w 374"/>
                <a:gd name="T13" fmla="*/ 85 h 87"/>
                <a:gd name="T14" fmla="*/ 78 w 374"/>
                <a:gd name="T15" fmla="*/ 87 h 87"/>
                <a:gd name="T16" fmla="*/ 98 w 374"/>
                <a:gd name="T17" fmla="*/ 87 h 87"/>
                <a:gd name="T18" fmla="*/ 114 w 374"/>
                <a:gd name="T19" fmla="*/ 87 h 87"/>
                <a:gd name="T20" fmla="*/ 133 w 374"/>
                <a:gd name="T21" fmla="*/ 85 h 87"/>
                <a:gd name="T22" fmla="*/ 154 w 374"/>
                <a:gd name="T23" fmla="*/ 85 h 87"/>
                <a:gd name="T24" fmla="*/ 183 w 374"/>
                <a:gd name="T25" fmla="*/ 85 h 87"/>
                <a:gd name="T26" fmla="*/ 218 w 374"/>
                <a:gd name="T27" fmla="*/ 85 h 87"/>
                <a:gd name="T28" fmla="*/ 251 w 374"/>
                <a:gd name="T29" fmla="*/ 85 h 87"/>
                <a:gd name="T30" fmla="*/ 278 w 374"/>
                <a:gd name="T31" fmla="*/ 84 h 87"/>
                <a:gd name="T32" fmla="*/ 300 w 374"/>
                <a:gd name="T33" fmla="*/ 82 h 87"/>
                <a:gd name="T34" fmla="*/ 316 w 374"/>
                <a:gd name="T35" fmla="*/ 78 h 87"/>
                <a:gd name="T36" fmla="*/ 330 w 374"/>
                <a:gd name="T37" fmla="*/ 74 h 87"/>
                <a:gd name="T38" fmla="*/ 343 w 374"/>
                <a:gd name="T39" fmla="*/ 71 h 87"/>
                <a:gd name="T40" fmla="*/ 352 w 374"/>
                <a:gd name="T41" fmla="*/ 69 h 87"/>
                <a:gd name="T42" fmla="*/ 361 w 374"/>
                <a:gd name="T43" fmla="*/ 65 h 87"/>
                <a:gd name="T44" fmla="*/ 369 w 374"/>
                <a:gd name="T45" fmla="*/ 64 h 87"/>
                <a:gd name="T46" fmla="*/ 372 w 374"/>
                <a:gd name="T47" fmla="*/ 62 h 87"/>
                <a:gd name="T48" fmla="*/ 372 w 374"/>
                <a:gd name="T49" fmla="*/ 60 h 87"/>
                <a:gd name="T50" fmla="*/ 372 w 374"/>
                <a:gd name="T51" fmla="*/ 2 h 87"/>
                <a:gd name="T52" fmla="*/ 360 w 374"/>
                <a:gd name="T53" fmla="*/ 6 h 87"/>
                <a:gd name="T54" fmla="*/ 338 w 374"/>
                <a:gd name="T55" fmla="*/ 11 h 87"/>
                <a:gd name="T56" fmla="*/ 318 w 374"/>
                <a:gd name="T57" fmla="*/ 15 h 87"/>
                <a:gd name="T58" fmla="*/ 301 w 374"/>
                <a:gd name="T59" fmla="*/ 16 h 87"/>
                <a:gd name="T60" fmla="*/ 274 w 374"/>
                <a:gd name="T61" fmla="*/ 18 h 87"/>
                <a:gd name="T62" fmla="*/ 245 w 374"/>
                <a:gd name="T63" fmla="*/ 20 h 87"/>
                <a:gd name="T64" fmla="*/ 220 w 374"/>
                <a:gd name="T65" fmla="*/ 20 h 87"/>
                <a:gd name="T66" fmla="*/ 205 w 374"/>
                <a:gd name="T67" fmla="*/ 22 h 87"/>
                <a:gd name="T68" fmla="*/ 189 w 374"/>
                <a:gd name="T69" fmla="*/ 22 h 87"/>
                <a:gd name="T70" fmla="*/ 171 w 374"/>
                <a:gd name="T71" fmla="*/ 22 h 87"/>
                <a:gd name="T72" fmla="*/ 151 w 374"/>
                <a:gd name="T73" fmla="*/ 22 h 87"/>
                <a:gd name="T74" fmla="*/ 133 w 374"/>
                <a:gd name="T75" fmla="*/ 20 h 87"/>
                <a:gd name="T76" fmla="*/ 114 w 374"/>
                <a:gd name="T77" fmla="*/ 18 h 87"/>
                <a:gd name="T78" fmla="*/ 96 w 374"/>
                <a:gd name="T79" fmla="*/ 16 h 87"/>
                <a:gd name="T80" fmla="*/ 78 w 374"/>
                <a:gd name="T81" fmla="*/ 16 h 87"/>
                <a:gd name="T82" fmla="*/ 60 w 374"/>
                <a:gd name="T83" fmla="*/ 15 h 87"/>
                <a:gd name="T84" fmla="*/ 40 w 374"/>
                <a:gd name="T85" fmla="*/ 13 h 87"/>
                <a:gd name="T86" fmla="*/ 26 w 374"/>
                <a:gd name="T87" fmla="*/ 9 h 87"/>
                <a:gd name="T88" fmla="*/ 15 w 374"/>
                <a:gd name="T89" fmla="*/ 7 h 87"/>
                <a:gd name="T90" fmla="*/ 0 w 374"/>
                <a:gd name="T9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4" h="87">
                  <a:moveTo>
                    <a:pt x="0" y="0"/>
                  </a:moveTo>
                  <a:lnTo>
                    <a:pt x="2" y="64"/>
                  </a:lnTo>
                  <a:lnTo>
                    <a:pt x="2" y="64"/>
                  </a:lnTo>
                  <a:lnTo>
                    <a:pt x="2" y="65"/>
                  </a:lnTo>
                  <a:lnTo>
                    <a:pt x="2" y="65"/>
                  </a:lnTo>
                  <a:lnTo>
                    <a:pt x="4" y="67"/>
                  </a:lnTo>
                  <a:lnTo>
                    <a:pt x="6" y="69"/>
                  </a:lnTo>
                  <a:lnTo>
                    <a:pt x="9" y="73"/>
                  </a:lnTo>
                  <a:lnTo>
                    <a:pt x="15" y="74"/>
                  </a:lnTo>
                  <a:lnTo>
                    <a:pt x="22" y="76"/>
                  </a:lnTo>
                  <a:lnTo>
                    <a:pt x="31" y="80"/>
                  </a:lnTo>
                  <a:lnTo>
                    <a:pt x="40" y="82"/>
                  </a:lnTo>
                  <a:lnTo>
                    <a:pt x="51" y="84"/>
                  </a:lnTo>
                  <a:lnTo>
                    <a:pt x="60" y="85"/>
                  </a:lnTo>
                  <a:lnTo>
                    <a:pt x="69" y="85"/>
                  </a:lnTo>
                  <a:lnTo>
                    <a:pt x="78" y="87"/>
                  </a:lnTo>
                  <a:lnTo>
                    <a:pt x="89" y="87"/>
                  </a:lnTo>
                  <a:lnTo>
                    <a:pt x="98" y="87"/>
                  </a:lnTo>
                  <a:lnTo>
                    <a:pt x="105" y="87"/>
                  </a:lnTo>
                  <a:lnTo>
                    <a:pt x="114" y="87"/>
                  </a:lnTo>
                  <a:lnTo>
                    <a:pt x="124" y="87"/>
                  </a:lnTo>
                  <a:lnTo>
                    <a:pt x="133" y="85"/>
                  </a:lnTo>
                  <a:lnTo>
                    <a:pt x="144" y="85"/>
                  </a:lnTo>
                  <a:lnTo>
                    <a:pt x="154" y="85"/>
                  </a:lnTo>
                  <a:lnTo>
                    <a:pt x="167" y="85"/>
                  </a:lnTo>
                  <a:lnTo>
                    <a:pt x="183" y="85"/>
                  </a:lnTo>
                  <a:lnTo>
                    <a:pt x="200" y="85"/>
                  </a:lnTo>
                  <a:lnTo>
                    <a:pt x="218" y="85"/>
                  </a:lnTo>
                  <a:lnTo>
                    <a:pt x="234" y="85"/>
                  </a:lnTo>
                  <a:lnTo>
                    <a:pt x="251" y="85"/>
                  </a:lnTo>
                  <a:lnTo>
                    <a:pt x="265" y="85"/>
                  </a:lnTo>
                  <a:lnTo>
                    <a:pt x="278" y="84"/>
                  </a:lnTo>
                  <a:lnTo>
                    <a:pt x="291" y="84"/>
                  </a:lnTo>
                  <a:lnTo>
                    <a:pt x="300" y="82"/>
                  </a:lnTo>
                  <a:lnTo>
                    <a:pt x="309" y="80"/>
                  </a:lnTo>
                  <a:lnTo>
                    <a:pt x="316" y="78"/>
                  </a:lnTo>
                  <a:lnTo>
                    <a:pt x="323" y="78"/>
                  </a:lnTo>
                  <a:lnTo>
                    <a:pt x="330" y="74"/>
                  </a:lnTo>
                  <a:lnTo>
                    <a:pt x="336" y="73"/>
                  </a:lnTo>
                  <a:lnTo>
                    <a:pt x="343" y="71"/>
                  </a:lnTo>
                  <a:lnTo>
                    <a:pt x="349" y="71"/>
                  </a:lnTo>
                  <a:lnTo>
                    <a:pt x="352" y="69"/>
                  </a:lnTo>
                  <a:lnTo>
                    <a:pt x="358" y="67"/>
                  </a:lnTo>
                  <a:lnTo>
                    <a:pt x="361" y="65"/>
                  </a:lnTo>
                  <a:lnTo>
                    <a:pt x="365" y="65"/>
                  </a:lnTo>
                  <a:lnTo>
                    <a:pt x="369" y="64"/>
                  </a:lnTo>
                  <a:lnTo>
                    <a:pt x="370" y="62"/>
                  </a:lnTo>
                  <a:lnTo>
                    <a:pt x="372" y="62"/>
                  </a:lnTo>
                  <a:lnTo>
                    <a:pt x="372" y="60"/>
                  </a:lnTo>
                  <a:lnTo>
                    <a:pt x="372" y="60"/>
                  </a:lnTo>
                  <a:lnTo>
                    <a:pt x="374" y="0"/>
                  </a:lnTo>
                  <a:lnTo>
                    <a:pt x="372" y="2"/>
                  </a:lnTo>
                  <a:lnTo>
                    <a:pt x="367" y="2"/>
                  </a:lnTo>
                  <a:lnTo>
                    <a:pt x="360" y="6"/>
                  </a:lnTo>
                  <a:lnTo>
                    <a:pt x="349" y="7"/>
                  </a:lnTo>
                  <a:lnTo>
                    <a:pt x="338" y="11"/>
                  </a:lnTo>
                  <a:lnTo>
                    <a:pt x="327" y="13"/>
                  </a:lnTo>
                  <a:lnTo>
                    <a:pt x="318" y="15"/>
                  </a:lnTo>
                  <a:lnTo>
                    <a:pt x="311" y="16"/>
                  </a:lnTo>
                  <a:lnTo>
                    <a:pt x="301" y="16"/>
                  </a:lnTo>
                  <a:lnTo>
                    <a:pt x="289" y="16"/>
                  </a:lnTo>
                  <a:lnTo>
                    <a:pt x="274" y="18"/>
                  </a:lnTo>
                  <a:lnTo>
                    <a:pt x="260" y="18"/>
                  </a:lnTo>
                  <a:lnTo>
                    <a:pt x="245" y="20"/>
                  </a:lnTo>
                  <a:lnTo>
                    <a:pt x="231" y="20"/>
                  </a:lnTo>
                  <a:lnTo>
                    <a:pt x="220" y="20"/>
                  </a:lnTo>
                  <a:lnTo>
                    <a:pt x="212" y="22"/>
                  </a:lnTo>
                  <a:lnTo>
                    <a:pt x="205" y="22"/>
                  </a:lnTo>
                  <a:lnTo>
                    <a:pt x="198" y="22"/>
                  </a:lnTo>
                  <a:lnTo>
                    <a:pt x="189" y="22"/>
                  </a:lnTo>
                  <a:lnTo>
                    <a:pt x="180" y="22"/>
                  </a:lnTo>
                  <a:lnTo>
                    <a:pt x="171" y="22"/>
                  </a:lnTo>
                  <a:lnTo>
                    <a:pt x="160" y="22"/>
                  </a:lnTo>
                  <a:lnTo>
                    <a:pt x="151" y="22"/>
                  </a:lnTo>
                  <a:lnTo>
                    <a:pt x="142" y="20"/>
                  </a:lnTo>
                  <a:lnTo>
                    <a:pt x="133" y="20"/>
                  </a:lnTo>
                  <a:lnTo>
                    <a:pt x="124" y="20"/>
                  </a:lnTo>
                  <a:lnTo>
                    <a:pt x="114" y="18"/>
                  </a:lnTo>
                  <a:lnTo>
                    <a:pt x="105" y="18"/>
                  </a:lnTo>
                  <a:lnTo>
                    <a:pt x="96" y="16"/>
                  </a:lnTo>
                  <a:lnTo>
                    <a:pt x="87" y="16"/>
                  </a:lnTo>
                  <a:lnTo>
                    <a:pt x="78" y="16"/>
                  </a:lnTo>
                  <a:lnTo>
                    <a:pt x="69" y="15"/>
                  </a:lnTo>
                  <a:lnTo>
                    <a:pt x="60" y="15"/>
                  </a:lnTo>
                  <a:lnTo>
                    <a:pt x="49" y="13"/>
                  </a:lnTo>
                  <a:lnTo>
                    <a:pt x="40" y="13"/>
                  </a:lnTo>
                  <a:lnTo>
                    <a:pt x="33" y="11"/>
                  </a:lnTo>
                  <a:lnTo>
                    <a:pt x="26" y="9"/>
                  </a:lnTo>
                  <a:lnTo>
                    <a:pt x="20" y="9"/>
                  </a:lnTo>
                  <a:lnTo>
                    <a:pt x="15" y="7"/>
                  </a:lnTo>
                  <a:lnTo>
                    <a:pt x="15" y="7"/>
                  </a:lnTo>
                  <a:lnTo>
                    <a:pt x="0"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45" name="Freeform 333">
              <a:extLst>
                <a:ext uri="{FF2B5EF4-FFF2-40B4-BE49-F238E27FC236}">
                  <a16:creationId xmlns:a16="http://schemas.microsoft.com/office/drawing/2014/main" id="{17E5FB23-4B95-484C-B180-AEF00174B754}"/>
                </a:ext>
              </a:extLst>
            </p:cNvPr>
            <p:cNvSpPr>
              <a:spLocks/>
            </p:cNvSpPr>
            <p:nvPr/>
          </p:nvSpPr>
          <p:spPr bwMode="auto">
            <a:xfrm>
              <a:off x="3651" y="1959"/>
              <a:ext cx="187" cy="44"/>
            </a:xfrm>
            <a:custGeom>
              <a:avLst/>
              <a:gdLst>
                <a:gd name="T0" fmla="*/ 2 w 374"/>
                <a:gd name="T1" fmla="*/ 64 h 87"/>
                <a:gd name="T2" fmla="*/ 4 w 374"/>
                <a:gd name="T3" fmla="*/ 67 h 87"/>
                <a:gd name="T4" fmla="*/ 9 w 374"/>
                <a:gd name="T5" fmla="*/ 73 h 87"/>
                <a:gd name="T6" fmla="*/ 22 w 374"/>
                <a:gd name="T7" fmla="*/ 76 h 87"/>
                <a:gd name="T8" fmla="*/ 40 w 374"/>
                <a:gd name="T9" fmla="*/ 82 h 87"/>
                <a:gd name="T10" fmla="*/ 60 w 374"/>
                <a:gd name="T11" fmla="*/ 85 h 87"/>
                <a:gd name="T12" fmla="*/ 78 w 374"/>
                <a:gd name="T13" fmla="*/ 87 h 87"/>
                <a:gd name="T14" fmla="*/ 98 w 374"/>
                <a:gd name="T15" fmla="*/ 87 h 87"/>
                <a:gd name="T16" fmla="*/ 114 w 374"/>
                <a:gd name="T17" fmla="*/ 87 h 87"/>
                <a:gd name="T18" fmla="*/ 133 w 374"/>
                <a:gd name="T19" fmla="*/ 85 h 87"/>
                <a:gd name="T20" fmla="*/ 154 w 374"/>
                <a:gd name="T21" fmla="*/ 85 h 87"/>
                <a:gd name="T22" fmla="*/ 183 w 374"/>
                <a:gd name="T23" fmla="*/ 85 h 87"/>
                <a:gd name="T24" fmla="*/ 218 w 374"/>
                <a:gd name="T25" fmla="*/ 85 h 87"/>
                <a:gd name="T26" fmla="*/ 251 w 374"/>
                <a:gd name="T27" fmla="*/ 85 h 87"/>
                <a:gd name="T28" fmla="*/ 278 w 374"/>
                <a:gd name="T29" fmla="*/ 84 h 87"/>
                <a:gd name="T30" fmla="*/ 300 w 374"/>
                <a:gd name="T31" fmla="*/ 82 h 87"/>
                <a:gd name="T32" fmla="*/ 316 w 374"/>
                <a:gd name="T33" fmla="*/ 78 h 87"/>
                <a:gd name="T34" fmla="*/ 330 w 374"/>
                <a:gd name="T35" fmla="*/ 74 h 87"/>
                <a:gd name="T36" fmla="*/ 343 w 374"/>
                <a:gd name="T37" fmla="*/ 71 h 87"/>
                <a:gd name="T38" fmla="*/ 352 w 374"/>
                <a:gd name="T39" fmla="*/ 69 h 87"/>
                <a:gd name="T40" fmla="*/ 361 w 374"/>
                <a:gd name="T41" fmla="*/ 65 h 87"/>
                <a:gd name="T42" fmla="*/ 369 w 374"/>
                <a:gd name="T43" fmla="*/ 64 h 87"/>
                <a:gd name="T44" fmla="*/ 372 w 374"/>
                <a:gd name="T45" fmla="*/ 62 h 87"/>
                <a:gd name="T46" fmla="*/ 374 w 374"/>
                <a:gd name="T47" fmla="*/ 0 h 87"/>
                <a:gd name="T48" fmla="*/ 367 w 374"/>
                <a:gd name="T49" fmla="*/ 2 h 87"/>
                <a:gd name="T50" fmla="*/ 349 w 374"/>
                <a:gd name="T51" fmla="*/ 7 h 87"/>
                <a:gd name="T52" fmla="*/ 327 w 374"/>
                <a:gd name="T53" fmla="*/ 13 h 87"/>
                <a:gd name="T54" fmla="*/ 311 w 374"/>
                <a:gd name="T55" fmla="*/ 16 h 87"/>
                <a:gd name="T56" fmla="*/ 289 w 374"/>
                <a:gd name="T57" fmla="*/ 16 h 87"/>
                <a:gd name="T58" fmla="*/ 260 w 374"/>
                <a:gd name="T59" fmla="*/ 18 h 87"/>
                <a:gd name="T60" fmla="*/ 231 w 374"/>
                <a:gd name="T61" fmla="*/ 20 h 87"/>
                <a:gd name="T62" fmla="*/ 212 w 374"/>
                <a:gd name="T63" fmla="*/ 22 h 87"/>
                <a:gd name="T64" fmla="*/ 198 w 374"/>
                <a:gd name="T65" fmla="*/ 22 h 87"/>
                <a:gd name="T66" fmla="*/ 180 w 374"/>
                <a:gd name="T67" fmla="*/ 22 h 87"/>
                <a:gd name="T68" fmla="*/ 160 w 374"/>
                <a:gd name="T69" fmla="*/ 22 h 87"/>
                <a:gd name="T70" fmla="*/ 142 w 374"/>
                <a:gd name="T71" fmla="*/ 20 h 87"/>
                <a:gd name="T72" fmla="*/ 124 w 374"/>
                <a:gd name="T73" fmla="*/ 20 h 87"/>
                <a:gd name="T74" fmla="*/ 105 w 374"/>
                <a:gd name="T75" fmla="*/ 18 h 87"/>
                <a:gd name="T76" fmla="*/ 87 w 374"/>
                <a:gd name="T77" fmla="*/ 16 h 87"/>
                <a:gd name="T78" fmla="*/ 69 w 374"/>
                <a:gd name="T79" fmla="*/ 15 h 87"/>
                <a:gd name="T80" fmla="*/ 49 w 374"/>
                <a:gd name="T81" fmla="*/ 13 h 87"/>
                <a:gd name="T82" fmla="*/ 33 w 374"/>
                <a:gd name="T83" fmla="*/ 11 h 87"/>
                <a:gd name="T84" fmla="*/ 20 w 374"/>
                <a:gd name="T85" fmla="*/ 9 h 87"/>
                <a:gd name="T86" fmla="*/ 0 w 374"/>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4" h="87">
                  <a:moveTo>
                    <a:pt x="0" y="0"/>
                  </a:moveTo>
                  <a:lnTo>
                    <a:pt x="2" y="64"/>
                  </a:lnTo>
                  <a:lnTo>
                    <a:pt x="2" y="65"/>
                  </a:lnTo>
                  <a:lnTo>
                    <a:pt x="4" y="67"/>
                  </a:lnTo>
                  <a:lnTo>
                    <a:pt x="6" y="69"/>
                  </a:lnTo>
                  <a:lnTo>
                    <a:pt x="9" y="73"/>
                  </a:lnTo>
                  <a:lnTo>
                    <a:pt x="15" y="74"/>
                  </a:lnTo>
                  <a:lnTo>
                    <a:pt x="22" y="76"/>
                  </a:lnTo>
                  <a:lnTo>
                    <a:pt x="31" y="80"/>
                  </a:lnTo>
                  <a:lnTo>
                    <a:pt x="40" y="82"/>
                  </a:lnTo>
                  <a:lnTo>
                    <a:pt x="51" y="84"/>
                  </a:lnTo>
                  <a:lnTo>
                    <a:pt x="60" y="85"/>
                  </a:lnTo>
                  <a:lnTo>
                    <a:pt x="69" y="85"/>
                  </a:lnTo>
                  <a:lnTo>
                    <a:pt x="78" y="87"/>
                  </a:lnTo>
                  <a:lnTo>
                    <a:pt x="89" y="87"/>
                  </a:lnTo>
                  <a:lnTo>
                    <a:pt x="98" y="87"/>
                  </a:lnTo>
                  <a:lnTo>
                    <a:pt x="105" y="87"/>
                  </a:lnTo>
                  <a:lnTo>
                    <a:pt x="114" y="87"/>
                  </a:lnTo>
                  <a:lnTo>
                    <a:pt x="124" y="87"/>
                  </a:lnTo>
                  <a:lnTo>
                    <a:pt x="133" y="85"/>
                  </a:lnTo>
                  <a:lnTo>
                    <a:pt x="144" y="85"/>
                  </a:lnTo>
                  <a:lnTo>
                    <a:pt x="154" y="85"/>
                  </a:lnTo>
                  <a:lnTo>
                    <a:pt x="167" y="85"/>
                  </a:lnTo>
                  <a:lnTo>
                    <a:pt x="183" y="85"/>
                  </a:lnTo>
                  <a:lnTo>
                    <a:pt x="200" y="85"/>
                  </a:lnTo>
                  <a:lnTo>
                    <a:pt x="218" y="85"/>
                  </a:lnTo>
                  <a:lnTo>
                    <a:pt x="234" y="85"/>
                  </a:lnTo>
                  <a:lnTo>
                    <a:pt x="251" y="85"/>
                  </a:lnTo>
                  <a:lnTo>
                    <a:pt x="265" y="85"/>
                  </a:lnTo>
                  <a:lnTo>
                    <a:pt x="278" y="84"/>
                  </a:lnTo>
                  <a:lnTo>
                    <a:pt x="291" y="84"/>
                  </a:lnTo>
                  <a:lnTo>
                    <a:pt x="300" y="82"/>
                  </a:lnTo>
                  <a:lnTo>
                    <a:pt x="309" y="80"/>
                  </a:lnTo>
                  <a:lnTo>
                    <a:pt x="316" y="78"/>
                  </a:lnTo>
                  <a:lnTo>
                    <a:pt x="323" y="78"/>
                  </a:lnTo>
                  <a:lnTo>
                    <a:pt x="330" y="74"/>
                  </a:lnTo>
                  <a:lnTo>
                    <a:pt x="336" y="73"/>
                  </a:lnTo>
                  <a:lnTo>
                    <a:pt x="343" y="71"/>
                  </a:lnTo>
                  <a:lnTo>
                    <a:pt x="349" y="71"/>
                  </a:lnTo>
                  <a:lnTo>
                    <a:pt x="352" y="69"/>
                  </a:lnTo>
                  <a:lnTo>
                    <a:pt x="358" y="67"/>
                  </a:lnTo>
                  <a:lnTo>
                    <a:pt x="361" y="65"/>
                  </a:lnTo>
                  <a:lnTo>
                    <a:pt x="365" y="65"/>
                  </a:lnTo>
                  <a:lnTo>
                    <a:pt x="369" y="64"/>
                  </a:lnTo>
                  <a:lnTo>
                    <a:pt x="370" y="62"/>
                  </a:lnTo>
                  <a:lnTo>
                    <a:pt x="372" y="62"/>
                  </a:lnTo>
                  <a:lnTo>
                    <a:pt x="372" y="60"/>
                  </a:lnTo>
                  <a:lnTo>
                    <a:pt x="374" y="0"/>
                  </a:lnTo>
                  <a:lnTo>
                    <a:pt x="372" y="2"/>
                  </a:lnTo>
                  <a:lnTo>
                    <a:pt x="367" y="2"/>
                  </a:lnTo>
                  <a:lnTo>
                    <a:pt x="360" y="6"/>
                  </a:lnTo>
                  <a:lnTo>
                    <a:pt x="349" y="7"/>
                  </a:lnTo>
                  <a:lnTo>
                    <a:pt x="338" y="11"/>
                  </a:lnTo>
                  <a:lnTo>
                    <a:pt x="327" y="13"/>
                  </a:lnTo>
                  <a:lnTo>
                    <a:pt x="318" y="15"/>
                  </a:lnTo>
                  <a:lnTo>
                    <a:pt x="311" y="16"/>
                  </a:lnTo>
                  <a:lnTo>
                    <a:pt x="301" y="16"/>
                  </a:lnTo>
                  <a:lnTo>
                    <a:pt x="289" y="16"/>
                  </a:lnTo>
                  <a:lnTo>
                    <a:pt x="274" y="18"/>
                  </a:lnTo>
                  <a:lnTo>
                    <a:pt x="260" y="18"/>
                  </a:lnTo>
                  <a:lnTo>
                    <a:pt x="245" y="20"/>
                  </a:lnTo>
                  <a:lnTo>
                    <a:pt x="231" y="20"/>
                  </a:lnTo>
                  <a:lnTo>
                    <a:pt x="220" y="20"/>
                  </a:lnTo>
                  <a:lnTo>
                    <a:pt x="212" y="22"/>
                  </a:lnTo>
                  <a:lnTo>
                    <a:pt x="205" y="22"/>
                  </a:lnTo>
                  <a:lnTo>
                    <a:pt x="198" y="22"/>
                  </a:lnTo>
                  <a:lnTo>
                    <a:pt x="189" y="22"/>
                  </a:lnTo>
                  <a:lnTo>
                    <a:pt x="180" y="22"/>
                  </a:lnTo>
                  <a:lnTo>
                    <a:pt x="171" y="22"/>
                  </a:lnTo>
                  <a:lnTo>
                    <a:pt x="160" y="22"/>
                  </a:lnTo>
                  <a:lnTo>
                    <a:pt x="151" y="22"/>
                  </a:lnTo>
                  <a:lnTo>
                    <a:pt x="142" y="20"/>
                  </a:lnTo>
                  <a:lnTo>
                    <a:pt x="133" y="20"/>
                  </a:lnTo>
                  <a:lnTo>
                    <a:pt x="124" y="20"/>
                  </a:lnTo>
                  <a:lnTo>
                    <a:pt x="114" y="18"/>
                  </a:lnTo>
                  <a:lnTo>
                    <a:pt x="105" y="18"/>
                  </a:lnTo>
                  <a:lnTo>
                    <a:pt x="96" y="16"/>
                  </a:lnTo>
                  <a:lnTo>
                    <a:pt x="87" y="16"/>
                  </a:lnTo>
                  <a:lnTo>
                    <a:pt x="78" y="16"/>
                  </a:lnTo>
                  <a:lnTo>
                    <a:pt x="69" y="15"/>
                  </a:lnTo>
                  <a:lnTo>
                    <a:pt x="60" y="15"/>
                  </a:lnTo>
                  <a:lnTo>
                    <a:pt x="49" y="13"/>
                  </a:lnTo>
                  <a:lnTo>
                    <a:pt x="40" y="13"/>
                  </a:lnTo>
                  <a:lnTo>
                    <a:pt x="33" y="11"/>
                  </a:lnTo>
                  <a:lnTo>
                    <a:pt x="26" y="9"/>
                  </a:lnTo>
                  <a:lnTo>
                    <a:pt x="20" y="9"/>
                  </a:lnTo>
                  <a:lnTo>
                    <a:pt x="15" y="7"/>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46" name="Freeform 334">
              <a:extLst>
                <a:ext uri="{FF2B5EF4-FFF2-40B4-BE49-F238E27FC236}">
                  <a16:creationId xmlns:a16="http://schemas.microsoft.com/office/drawing/2014/main" id="{33015F30-3420-4097-BE91-F19950BF3C7E}"/>
                </a:ext>
              </a:extLst>
            </p:cNvPr>
            <p:cNvSpPr>
              <a:spLocks/>
            </p:cNvSpPr>
            <p:nvPr/>
          </p:nvSpPr>
          <p:spPr bwMode="auto">
            <a:xfrm>
              <a:off x="3554" y="1961"/>
              <a:ext cx="89" cy="50"/>
            </a:xfrm>
            <a:custGeom>
              <a:avLst/>
              <a:gdLst>
                <a:gd name="T0" fmla="*/ 0 w 178"/>
                <a:gd name="T1" fmla="*/ 0 h 100"/>
                <a:gd name="T2" fmla="*/ 2 w 178"/>
                <a:gd name="T3" fmla="*/ 61 h 100"/>
                <a:gd name="T4" fmla="*/ 72 w 178"/>
                <a:gd name="T5" fmla="*/ 100 h 100"/>
                <a:gd name="T6" fmla="*/ 178 w 178"/>
                <a:gd name="T7" fmla="*/ 78 h 100"/>
                <a:gd name="T8" fmla="*/ 176 w 178"/>
                <a:gd name="T9" fmla="*/ 0 h 100"/>
                <a:gd name="T10" fmla="*/ 69 w 178"/>
                <a:gd name="T11" fmla="*/ 14 h 100"/>
                <a:gd name="T12" fmla="*/ 0 w 178"/>
                <a:gd name="T13" fmla="*/ 0 h 100"/>
              </a:gdLst>
              <a:ahLst/>
              <a:cxnLst>
                <a:cxn ang="0">
                  <a:pos x="T0" y="T1"/>
                </a:cxn>
                <a:cxn ang="0">
                  <a:pos x="T2" y="T3"/>
                </a:cxn>
                <a:cxn ang="0">
                  <a:pos x="T4" y="T5"/>
                </a:cxn>
                <a:cxn ang="0">
                  <a:pos x="T6" y="T7"/>
                </a:cxn>
                <a:cxn ang="0">
                  <a:pos x="T8" y="T9"/>
                </a:cxn>
                <a:cxn ang="0">
                  <a:pos x="T10" y="T11"/>
                </a:cxn>
                <a:cxn ang="0">
                  <a:pos x="T12" y="T13"/>
                </a:cxn>
              </a:cxnLst>
              <a:rect l="0" t="0" r="r" b="b"/>
              <a:pathLst>
                <a:path w="178" h="100">
                  <a:moveTo>
                    <a:pt x="0" y="0"/>
                  </a:moveTo>
                  <a:lnTo>
                    <a:pt x="2" y="61"/>
                  </a:lnTo>
                  <a:lnTo>
                    <a:pt x="72" y="100"/>
                  </a:lnTo>
                  <a:lnTo>
                    <a:pt x="178" y="78"/>
                  </a:lnTo>
                  <a:lnTo>
                    <a:pt x="176" y="0"/>
                  </a:lnTo>
                  <a:lnTo>
                    <a:pt x="69" y="14"/>
                  </a:lnTo>
                  <a:lnTo>
                    <a:pt x="0" y="0"/>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47" name="Freeform 335">
              <a:extLst>
                <a:ext uri="{FF2B5EF4-FFF2-40B4-BE49-F238E27FC236}">
                  <a16:creationId xmlns:a16="http://schemas.microsoft.com/office/drawing/2014/main" id="{BE47A9A2-7738-4D89-BCC4-6B561253DDBA}"/>
                </a:ext>
              </a:extLst>
            </p:cNvPr>
            <p:cNvSpPr>
              <a:spLocks/>
            </p:cNvSpPr>
            <p:nvPr/>
          </p:nvSpPr>
          <p:spPr bwMode="auto">
            <a:xfrm>
              <a:off x="3554" y="1961"/>
              <a:ext cx="89" cy="50"/>
            </a:xfrm>
            <a:custGeom>
              <a:avLst/>
              <a:gdLst>
                <a:gd name="T0" fmla="*/ 0 w 178"/>
                <a:gd name="T1" fmla="*/ 0 h 100"/>
                <a:gd name="T2" fmla="*/ 2 w 178"/>
                <a:gd name="T3" fmla="*/ 61 h 100"/>
                <a:gd name="T4" fmla="*/ 72 w 178"/>
                <a:gd name="T5" fmla="*/ 100 h 100"/>
                <a:gd name="T6" fmla="*/ 178 w 178"/>
                <a:gd name="T7" fmla="*/ 78 h 100"/>
                <a:gd name="T8" fmla="*/ 176 w 178"/>
                <a:gd name="T9" fmla="*/ 0 h 100"/>
                <a:gd name="T10" fmla="*/ 69 w 178"/>
                <a:gd name="T11" fmla="*/ 14 h 100"/>
                <a:gd name="T12" fmla="*/ 0 w 178"/>
                <a:gd name="T13" fmla="*/ 0 h 100"/>
              </a:gdLst>
              <a:ahLst/>
              <a:cxnLst>
                <a:cxn ang="0">
                  <a:pos x="T0" y="T1"/>
                </a:cxn>
                <a:cxn ang="0">
                  <a:pos x="T2" y="T3"/>
                </a:cxn>
                <a:cxn ang="0">
                  <a:pos x="T4" y="T5"/>
                </a:cxn>
                <a:cxn ang="0">
                  <a:pos x="T6" y="T7"/>
                </a:cxn>
                <a:cxn ang="0">
                  <a:pos x="T8" y="T9"/>
                </a:cxn>
                <a:cxn ang="0">
                  <a:pos x="T10" y="T11"/>
                </a:cxn>
                <a:cxn ang="0">
                  <a:pos x="T12" y="T13"/>
                </a:cxn>
              </a:cxnLst>
              <a:rect l="0" t="0" r="r" b="b"/>
              <a:pathLst>
                <a:path w="178" h="100">
                  <a:moveTo>
                    <a:pt x="0" y="0"/>
                  </a:moveTo>
                  <a:lnTo>
                    <a:pt x="2" y="61"/>
                  </a:lnTo>
                  <a:lnTo>
                    <a:pt x="72" y="100"/>
                  </a:lnTo>
                  <a:lnTo>
                    <a:pt x="178" y="78"/>
                  </a:lnTo>
                  <a:lnTo>
                    <a:pt x="176" y="0"/>
                  </a:lnTo>
                  <a:lnTo>
                    <a:pt x="69" y="14"/>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48" name="Freeform 336">
              <a:extLst>
                <a:ext uri="{FF2B5EF4-FFF2-40B4-BE49-F238E27FC236}">
                  <a16:creationId xmlns:a16="http://schemas.microsoft.com/office/drawing/2014/main" id="{98C4E728-33E3-4D1A-8B37-D36AE35FB63D}"/>
                </a:ext>
              </a:extLst>
            </p:cNvPr>
            <p:cNvSpPr>
              <a:spLocks/>
            </p:cNvSpPr>
            <p:nvPr/>
          </p:nvSpPr>
          <p:spPr bwMode="auto">
            <a:xfrm>
              <a:off x="3555" y="1955"/>
              <a:ext cx="86" cy="13"/>
            </a:xfrm>
            <a:custGeom>
              <a:avLst/>
              <a:gdLst>
                <a:gd name="T0" fmla="*/ 0 w 172"/>
                <a:gd name="T1" fmla="*/ 11 h 25"/>
                <a:gd name="T2" fmla="*/ 70 w 172"/>
                <a:gd name="T3" fmla="*/ 25 h 25"/>
                <a:gd name="T4" fmla="*/ 172 w 172"/>
                <a:gd name="T5" fmla="*/ 11 h 25"/>
                <a:gd name="T6" fmla="*/ 105 w 172"/>
                <a:gd name="T7" fmla="*/ 0 h 25"/>
                <a:gd name="T8" fmla="*/ 0 w 172"/>
                <a:gd name="T9" fmla="*/ 11 h 25"/>
              </a:gdLst>
              <a:ahLst/>
              <a:cxnLst>
                <a:cxn ang="0">
                  <a:pos x="T0" y="T1"/>
                </a:cxn>
                <a:cxn ang="0">
                  <a:pos x="T2" y="T3"/>
                </a:cxn>
                <a:cxn ang="0">
                  <a:pos x="T4" y="T5"/>
                </a:cxn>
                <a:cxn ang="0">
                  <a:pos x="T6" y="T7"/>
                </a:cxn>
                <a:cxn ang="0">
                  <a:pos x="T8" y="T9"/>
                </a:cxn>
              </a:cxnLst>
              <a:rect l="0" t="0" r="r" b="b"/>
              <a:pathLst>
                <a:path w="172" h="25">
                  <a:moveTo>
                    <a:pt x="0" y="11"/>
                  </a:moveTo>
                  <a:lnTo>
                    <a:pt x="70" y="25"/>
                  </a:lnTo>
                  <a:lnTo>
                    <a:pt x="172" y="11"/>
                  </a:lnTo>
                  <a:lnTo>
                    <a:pt x="105" y="0"/>
                  </a:lnTo>
                  <a:lnTo>
                    <a:pt x="0" y="11"/>
                  </a:lnTo>
                  <a:close/>
                </a:path>
              </a:pathLst>
            </a:custGeom>
            <a:solidFill>
              <a:srgbClr val="9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49" name="Freeform 337">
              <a:extLst>
                <a:ext uri="{FF2B5EF4-FFF2-40B4-BE49-F238E27FC236}">
                  <a16:creationId xmlns:a16="http://schemas.microsoft.com/office/drawing/2014/main" id="{170DE11A-B1CB-41F2-9014-197D3ADFCAB4}"/>
                </a:ext>
              </a:extLst>
            </p:cNvPr>
            <p:cNvSpPr>
              <a:spLocks/>
            </p:cNvSpPr>
            <p:nvPr/>
          </p:nvSpPr>
          <p:spPr bwMode="auto">
            <a:xfrm>
              <a:off x="3555" y="1955"/>
              <a:ext cx="86" cy="13"/>
            </a:xfrm>
            <a:custGeom>
              <a:avLst/>
              <a:gdLst>
                <a:gd name="T0" fmla="*/ 0 w 172"/>
                <a:gd name="T1" fmla="*/ 11 h 25"/>
                <a:gd name="T2" fmla="*/ 70 w 172"/>
                <a:gd name="T3" fmla="*/ 25 h 25"/>
                <a:gd name="T4" fmla="*/ 172 w 172"/>
                <a:gd name="T5" fmla="*/ 11 h 25"/>
                <a:gd name="T6" fmla="*/ 105 w 172"/>
                <a:gd name="T7" fmla="*/ 0 h 25"/>
                <a:gd name="T8" fmla="*/ 0 w 172"/>
                <a:gd name="T9" fmla="*/ 11 h 25"/>
              </a:gdLst>
              <a:ahLst/>
              <a:cxnLst>
                <a:cxn ang="0">
                  <a:pos x="T0" y="T1"/>
                </a:cxn>
                <a:cxn ang="0">
                  <a:pos x="T2" y="T3"/>
                </a:cxn>
                <a:cxn ang="0">
                  <a:pos x="T4" y="T5"/>
                </a:cxn>
                <a:cxn ang="0">
                  <a:pos x="T6" y="T7"/>
                </a:cxn>
                <a:cxn ang="0">
                  <a:pos x="T8" y="T9"/>
                </a:cxn>
              </a:cxnLst>
              <a:rect l="0" t="0" r="r" b="b"/>
              <a:pathLst>
                <a:path w="172" h="25">
                  <a:moveTo>
                    <a:pt x="0" y="11"/>
                  </a:moveTo>
                  <a:lnTo>
                    <a:pt x="70" y="25"/>
                  </a:lnTo>
                  <a:lnTo>
                    <a:pt x="172" y="11"/>
                  </a:lnTo>
                  <a:lnTo>
                    <a:pt x="105" y="0"/>
                  </a:lnTo>
                  <a:lnTo>
                    <a:pt x="0" y="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50" name="Freeform 338">
              <a:extLst>
                <a:ext uri="{FF2B5EF4-FFF2-40B4-BE49-F238E27FC236}">
                  <a16:creationId xmlns:a16="http://schemas.microsoft.com/office/drawing/2014/main" id="{F92B7596-DD19-4528-9CC5-57803DD53837}"/>
                </a:ext>
              </a:extLst>
            </p:cNvPr>
            <p:cNvSpPr>
              <a:spLocks/>
            </p:cNvSpPr>
            <p:nvPr/>
          </p:nvSpPr>
          <p:spPr bwMode="auto">
            <a:xfrm>
              <a:off x="3590" y="1968"/>
              <a:ext cx="1" cy="43"/>
            </a:xfrm>
            <a:custGeom>
              <a:avLst/>
              <a:gdLst>
                <a:gd name="T0" fmla="*/ 1 w 1"/>
                <a:gd name="T1" fmla="*/ 0 h 86"/>
                <a:gd name="T2" fmla="*/ 1 w 1"/>
                <a:gd name="T3" fmla="*/ 6 h 86"/>
                <a:gd name="T4" fmla="*/ 1 w 1"/>
                <a:gd name="T5" fmla="*/ 17 h 86"/>
                <a:gd name="T6" fmla="*/ 1 w 1"/>
                <a:gd name="T7" fmla="*/ 31 h 86"/>
                <a:gd name="T8" fmla="*/ 1 w 1"/>
                <a:gd name="T9" fmla="*/ 46 h 86"/>
                <a:gd name="T10" fmla="*/ 1 w 1"/>
                <a:gd name="T11" fmla="*/ 60 h 86"/>
                <a:gd name="T12" fmla="*/ 1 w 1"/>
                <a:gd name="T13" fmla="*/ 73 h 86"/>
                <a:gd name="T14" fmla="*/ 0 w 1"/>
                <a:gd name="T15" fmla="*/ 82 h 86"/>
                <a:gd name="T16" fmla="*/ 0 w 1"/>
                <a:gd name="T1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86">
                  <a:moveTo>
                    <a:pt x="1" y="0"/>
                  </a:moveTo>
                  <a:lnTo>
                    <a:pt x="1" y="6"/>
                  </a:lnTo>
                  <a:lnTo>
                    <a:pt x="1" y="17"/>
                  </a:lnTo>
                  <a:lnTo>
                    <a:pt x="1" y="31"/>
                  </a:lnTo>
                  <a:lnTo>
                    <a:pt x="1" y="46"/>
                  </a:lnTo>
                  <a:lnTo>
                    <a:pt x="1" y="60"/>
                  </a:lnTo>
                  <a:lnTo>
                    <a:pt x="1" y="73"/>
                  </a:lnTo>
                  <a:lnTo>
                    <a:pt x="0" y="82"/>
                  </a:lnTo>
                  <a:lnTo>
                    <a:pt x="0" y="8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51" name="Freeform 339">
              <a:extLst>
                <a:ext uri="{FF2B5EF4-FFF2-40B4-BE49-F238E27FC236}">
                  <a16:creationId xmlns:a16="http://schemas.microsoft.com/office/drawing/2014/main" id="{CCBE0D45-FAAA-44A4-ACDB-483BA1740518}"/>
                </a:ext>
              </a:extLst>
            </p:cNvPr>
            <p:cNvSpPr>
              <a:spLocks/>
            </p:cNvSpPr>
            <p:nvPr/>
          </p:nvSpPr>
          <p:spPr bwMode="auto">
            <a:xfrm>
              <a:off x="3559" y="1982"/>
              <a:ext cx="7" cy="15"/>
            </a:xfrm>
            <a:custGeom>
              <a:avLst/>
              <a:gdLst>
                <a:gd name="T0" fmla="*/ 0 w 14"/>
                <a:gd name="T1" fmla="*/ 22 h 31"/>
                <a:gd name="T2" fmla="*/ 0 w 14"/>
                <a:gd name="T3" fmla="*/ 20 h 31"/>
                <a:gd name="T4" fmla="*/ 0 w 14"/>
                <a:gd name="T5" fmla="*/ 17 h 31"/>
                <a:gd name="T6" fmla="*/ 0 w 14"/>
                <a:gd name="T7" fmla="*/ 13 h 31"/>
                <a:gd name="T8" fmla="*/ 0 w 14"/>
                <a:gd name="T9" fmla="*/ 10 h 31"/>
                <a:gd name="T10" fmla="*/ 0 w 14"/>
                <a:gd name="T11" fmla="*/ 6 h 31"/>
                <a:gd name="T12" fmla="*/ 0 w 14"/>
                <a:gd name="T13" fmla="*/ 4 h 31"/>
                <a:gd name="T14" fmla="*/ 0 w 14"/>
                <a:gd name="T15" fmla="*/ 0 h 31"/>
                <a:gd name="T16" fmla="*/ 14 w 14"/>
                <a:gd name="T17" fmla="*/ 8 h 31"/>
                <a:gd name="T18" fmla="*/ 14 w 14"/>
                <a:gd name="T1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31">
                  <a:moveTo>
                    <a:pt x="0" y="22"/>
                  </a:moveTo>
                  <a:lnTo>
                    <a:pt x="0" y="20"/>
                  </a:lnTo>
                  <a:lnTo>
                    <a:pt x="0" y="17"/>
                  </a:lnTo>
                  <a:lnTo>
                    <a:pt x="0" y="13"/>
                  </a:lnTo>
                  <a:lnTo>
                    <a:pt x="0" y="10"/>
                  </a:lnTo>
                  <a:lnTo>
                    <a:pt x="0" y="6"/>
                  </a:lnTo>
                  <a:lnTo>
                    <a:pt x="0" y="4"/>
                  </a:lnTo>
                  <a:lnTo>
                    <a:pt x="0" y="0"/>
                  </a:lnTo>
                  <a:lnTo>
                    <a:pt x="14" y="8"/>
                  </a:lnTo>
                  <a:lnTo>
                    <a:pt x="14"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52" name="Freeform 340">
              <a:extLst>
                <a:ext uri="{FF2B5EF4-FFF2-40B4-BE49-F238E27FC236}">
                  <a16:creationId xmlns:a16="http://schemas.microsoft.com/office/drawing/2014/main" id="{B68D0603-9E02-4E78-AF85-89F496BB4AFC}"/>
                </a:ext>
              </a:extLst>
            </p:cNvPr>
            <p:cNvSpPr>
              <a:spLocks/>
            </p:cNvSpPr>
            <p:nvPr/>
          </p:nvSpPr>
          <p:spPr bwMode="auto">
            <a:xfrm>
              <a:off x="3560" y="1968"/>
              <a:ext cx="6" cy="9"/>
            </a:xfrm>
            <a:custGeom>
              <a:avLst/>
              <a:gdLst>
                <a:gd name="T0" fmla="*/ 0 w 12"/>
                <a:gd name="T1" fmla="*/ 0 h 18"/>
                <a:gd name="T2" fmla="*/ 12 w 12"/>
                <a:gd name="T3" fmla="*/ 4 h 18"/>
                <a:gd name="T4" fmla="*/ 12 w 12"/>
                <a:gd name="T5" fmla="*/ 18 h 18"/>
                <a:gd name="T6" fmla="*/ 0 w 12"/>
                <a:gd name="T7" fmla="*/ 15 h 18"/>
                <a:gd name="T8" fmla="*/ 0 w 12"/>
                <a:gd name="T9" fmla="*/ 0 h 18"/>
              </a:gdLst>
              <a:ahLst/>
              <a:cxnLst>
                <a:cxn ang="0">
                  <a:pos x="T0" y="T1"/>
                </a:cxn>
                <a:cxn ang="0">
                  <a:pos x="T2" y="T3"/>
                </a:cxn>
                <a:cxn ang="0">
                  <a:pos x="T4" y="T5"/>
                </a:cxn>
                <a:cxn ang="0">
                  <a:pos x="T6" y="T7"/>
                </a:cxn>
                <a:cxn ang="0">
                  <a:pos x="T8" y="T9"/>
                </a:cxn>
              </a:cxnLst>
              <a:rect l="0" t="0" r="r" b="b"/>
              <a:pathLst>
                <a:path w="12" h="18">
                  <a:moveTo>
                    <a:pt x="0" y="0"/>
                  </a:moveTo>
                  <a:lnTo>
                    <a:pt x="12" y="4"/>
                  </a:lnTo>
                  <a:lnTo>
                    <a:pt x="12" y="18"/>
                  </a:lnTo>
                  <a:lnTo>
                    <a:pt x="0" y="1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53" name="Freeform 341">
              <a:extLst>
                <a:ext uri="{FF2B5EF4-FFF2-40B4-BE49-F238E27FC236}">
                  <a16:creationId xmlns:a16="http://schemas.microsoft.com/office/drawing/2014/main" id="{1869CD2B-B51A-434B-ACF0-821EFF92459D}"/>
                </a:ext>
              </a:extLst>
            </p:cNvPr>
            <p:cNvSpPr>
              <a:spLocks/>
            </p:cNvSpPr>
            <p:nvPr/>
          </p:nvSpPr>
          <p:spPr bwMode="auto">
            <a:xfrm>
              <a:off x="3570" y="1971"/>
              <a:ext cx="8" cy="11"/>
            </a:xfrm>
            <a:custGeom>
              <a:avLst/>
              <a:gdLst>
                <a:gd name="T0" fmla="*/ 0 w 16"/>
                <a:gd name="T1" fmla="*/ 0 h 21"/>
                <a:gd name="T2" fmla="*/ 14 w 16"/>
                <a:gd name="T3" fmla="*/ 3 h 21"/>
                <a:gd name="T4" fmla="*/ 16 w 16"/>
                <a:gd name="T5" fmla="*/ 21 h 21"/>
                <a:gd name="T6" fmla="*/ 1 w 16"/>
                <a:gd name="T7" fmla="*/ 16 h 21"/>
                <a:gd name="T8" fmla="*/ 0 w 16"/>
                <a:gd name="T9" fmla="*/ 0 h 21"/>
              </a:gdLst>
              <a:ahLst/>
              <a:cxnLst>
                <a:cxn ang="0">
                  <a:pos x="T0" y="T1"/>
                </a:cxn>
                <a:cxn ang="0">
                  <a:pos x="T2" y="T3"/>
                </a:cxn>
                <a:cxn ang="0">
                  <a:pos x="T4" y="T5"/>
                </a:cxn>
                <a:cxn ang="0">
                  <a:pos x="T6" y="T7"/>
                </a:cxn>
                <a:cxn ang="0">
                  <a:pos x="T8" y="T9"/>
                </a:cxn>
              </a:cxnLst>
              <a:rect l="0" t="0" r="r" b="b"/>
              <a:pathLst>
                <a:path w="16" h="21">
                  <a:moveTo>
                    <a:pt x="0" y="0"/>
                  </a:moveTo>
                  <a:lnTo>
                    <a:pt x="14" y="3"/>
                  </a:lnTo>
                  <a:lnTo>
                    <a:pt x="16" y="21"/>
                  </a:lnTo>
                  <a:lnTo>
                    <a:pt x="1" y="16"/>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54" name="Freeform 342">
              <a:extLst>
                <a:ext uri="{FF2B5EF4-FFF2-40B4-BE49-F238E27FC236}">
                  <a16:creationId xmlns:a16="http://schemas.microsoft.com/office/drawing/2014/main" id="{86BC8406-6937-44DC-A4A2-A8E11B256833}"/>
                </a:ext>
              </a:extLst>
            </p:cNvPr>
            <p:cNvSpPr>
              <a:spLocks/>
            </p:cNvSpPr>
            <p:nvPr/>
          </p:nvSpPr>
          <p:spPr bwMode="auto">
            <a:xfrm>
              <a:off x="3579" y="1988"/>
              <a:ext cx="7" cy="13"/>
            </a:xfrm>
            <a:custGeom>
              <a:avLst/>
              <a:gdLst>
                <a:gd name="T0" fmla="*/ 0 w 14"/>
                <a:gd name="T1" fmla="*/ 0 h 26"/>
                <a:gd name="T2" fmla="*/ 0 w 14"/>
                <a:gd name="T3" fmla="*/ 18 h 26"/>
                <a:gd name="T4" fmla="*/ 14 w 14"/>
                <a:gd name="T5" fmla="*/ 26 h 26"/>
                <a:gd name="T6" fmla="*/ 14 w 14"/>
                <a:gd name="T7" fmla="*/ 6 h 26"/>
                <a:gd name="T8" fmla="*/ 0 w 14"/>
                <a:gd name="T9" fmla="*/ 0 h 26"/>
              </a:gdLst>
              <a:ahLst/>
              <a:cxnLst>
                <a:cxn ang="0">
                  <a:pos x="T0" y="T1"/>
                </a:cxn>
                <a:cxn ang="0">
                  <a:pos x="T2" y="T3"/>
                </a:cxn>
                <a:cxn ang="0">
                  <a:pos x="T4" y="T5"/>
                </a:cxn>
                <a:cxn ang="0">
                  <a:pos x="T6" y="T7"/>
                </a:cxn>
                <a:cxn ang="0">
                  <a:pos x="T8" y="T9"/>
                </a:cxn>
              </a:cxnLst>
              <a:rect l="0" t="0" r="r" b="b"/>
              <a:pathLst>
                <a:path w="14" h="26">
                  <a:moveTo>
                    <a:pt x="0" y="0"/>
                  </a:moveTo>
                  <a:lnTo>
                    <a:pt x="0" y="18"/>
                  </a:lnTo>
                  <a:lnTo>
                    <a:pt x="14" y="26"/>
                  </a:lnTo>
                  <a:lnTo>
                    <a:pt x="14" y="6"/>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55" name="Freeform 343">
              <a:extLst>
                <a:ext uri="{FF2B5EF4-FFF2-40B4-BE49-F238E27FC236}">
                  <a16:creationId xmlns:a16="http://schemas.microsoft.com/office/drawing/2014/main" id="{F818496F-FF69-4D37-8304-3DD6191B37BC}"/>
                </a:ext>
              </a:extLst>
            </p:cNvPr>
            <p:cNvSpPr>
              <a:spLocks/>
            </p:cNvSpPr>
            <p:nvPr/>
          </p:nvSpPr>
          <p:spPr bwMode="auto">
            <a:xfrm>
              <a:off x="3604" y="1971"/>
              <a:ext cx="10" cy="8"/>
            </a:xfrm>
            <a:custGeom>
              <a:avLst/>
              <a:gdLst>
                <a:gd name="T0" fmla="*/ 0 w 20"/>
                <a:gd name="T1" fmla="*/ 3 h 16"/>
                <a:gd name="T2" fmla="*/ 1 w 20"/>
                <a:gd name="T3" fmla="*/ 16 h 16"/>
                <a:gd name="T4" fmla="*/ 20 w 20"/>
                <a:gd name="T5" fmla="*/ 12 h 16"/>
                <a:gd name="T6" fmla="*/ 20 w 20"/>
                <a:gd name="T7" fmla="*/ 0 h 16"/>
                <a:gd name="T8" fmla="*/ 0 w 20"/>
                <a:gd name="T9" fmla="*/ 3 h 16"/>
              </a:gdLst>
              <a:ahLst/>
              <a:cxnLst>
                <a:cxn ang="0">
                  <a:pos x="T0" y="T1"/>
                </a:cxn>
                <a:cxn ang="0">
                  <a:pos x="T2" y="T3"/>
                </a:cxn>
                <a:cxn ang="0">
                  <a:pos x="T4" y="T5"/>
                </a:cxn>
                <a:cxn ang="0">
                  <a:pos x="T6" y="T7"/>
                </a:cxn>
                <a:cxn ang="0">
                  <a:pos x="T8" y="T9"/>
                </a:cxn>
              </a:cxnLst>
              <a:rect l="0" t="0" r="r" b="b"/>
              <a:pathLst>
                <a:path w="20" h="16">
                  <a:moveTo>
                    <a:pt x="0" y="3"/>
                  </a:moveTo>
                  <a:lnTo>
                    <a:pt x="1" y="16"/>
                  </a:lnTo>
                  <a:lnTo>
                    <a:pt x="20" y="12"/>
                  </a:lnTo>
                  <a:lnTo>
                    <a:pt x="20" y="0"/>
                  </a:lnTo>
                  <a:lnTo>
                    <a:pt x="0"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56" name="Freeform 344">
              <a:extLst>
                <a:ext uri="{FF2B5EF4-FFF2-40B4-BE49-F238E27FC236}">
                  <a16:creationId xmlns:a16="http://schemas.microsoft.com/office/drawing/2014/main" id="{8E23A320-1EFA-4C88-89BA-9956F5E852C1}"/>
                </a:ext>
              </a:extLst>
            </p:cNvPr>
            <p:cNvSpPr>
              <a:spLocks/>
            </p:cNvSpPr>
            <p:nvPr/>
          </p:nvSpPr>
          <p:spPr bwMode="auto">
            <a:xfrm>
              <a:off x="3624" y="1968"/>
              <a:ext cx="10" cy="8"/>
            </a:xfrm>
            <a:custGeom>
              <a:avLst/>
              <a:gdLst>
                <a:gd name="T0" fmla="*/ 0 w 19"/>
                <a:gd name="T1" fmla="*/ 4 h 17"/>
                <a:gd name="T2" fmla="*/ 0 w 19"/>
                <a:gd name="T3" fmla="*/ 17 h 17"/>
                <a:gd name="T4" fmla="*/ 19 w 19"/>
                <a:gd name="T5" fmla="*/ 11 h 17"/>
                <a:gd name="T6" fmla="*/ 19 w 19"/>
                <a:gd name="T7" fmla="*/ 0 h 17"/>
                <a:gd name="T8" fmla="*/ 0 w 19"/>
                <a:gd name="T9" fmla="*/ 4 h 17"/>
              </a:gdLst>
              <a:ahLst/>
              <a:cxnLst>
                <a:cxn ang="0">
                  <a:pos x="T0" y="T1"/>
                </a:cxn>
                <a:cxn ang="0">
                  <a:pos x="T2" y="T3"/>
                </a:cxn>
                <a:cxn ang="0">
                  <a:pos x="T4" y="T5"/>
                </a:cxn>
                <a:cxn ang="0">
                  <a:pos x="T6" y="T7"/>
                </a:cxn>
                <a:cxn ang="0">
                  <a:pos x="T8" y="T9"/>
                </a:cxn>
              </a:cxnLst>
              <a:rect l="0" t="0" r="r" b="b"/>
              <a:pathLst>
                <a:path w="19" h="17">
                  <a:moveTo>
                    <a:pt x="0" y="4"/>
                  </a:moveTo>
                  <a:lnTo>
                    <a:pt x="0" y="17"/>
                  </a:lnTo>
                  <a:lnTo>
                    <a:pt x="19" y="11"/>
                  </a:lnTo>
                  <a:lnTo>
                    <a:pt x="19" y="0"/>
                  </a:lnTo>
                  <a:lnTo>
                    <a:pt x="0" y="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57" name="Freeform 345">
              <a:extLst>
                <a:ext uri="{FF2B5EF4-FFF2-40B4-BE49-F238E27FC236}">
                  <a16:creationId xmlns:a16="http://schemas.microsoft.com/office/drawing/2014/main" id="{9CDE941C-0B57-4DFC-B2F1-F939CFDA0697}"/>
                </a:ext>
              </a:extLst>
            </p:cNvPr>
            <p:cNvSpPr>
              <a:spLocks/>
            </p:cNvSpPr>
            <p:nvPr/>
          </p:nvSpPr>
          <p:spPr bwMode="auto">
            <a:xfrm>
              <a:off x="3717" y="2612"/>
              <a:ext cx="47" cy="29"/>
            </a:xfrm>
            <a:custGeom>
              <a:avLst/>
              <a:gdLst>
                <a:gd name="T0" fmla="*/ 20 w 94"/>
                <a:gd name="T1" fmla="*/ 3 h 56"/>
                <a:gd name="T2" fmla="*/ 20 w 94"/>
                <a:gd name="T3" fmla="*/ 3 h 56"/>
                <a:gd name="T4" fmla="*/ 18 w 94"/>
                <a:gd name="T5" fmla="*/ 5 h 56"/>
                <a:gd name="T6" fmla="*/ 20 w 94"/>
                <a:gd name="T7" fmla="*/ 7 h 56"/>
                <a:gd name="T8" fmla="*/ 23 w 94"/>
                <a:gd name="T9" fmla="*/ 13 h 56"/>
                <a:gd name="T10" fmla="*/ 27 w 94"/>
                <a:gd name="T11" fmla="*/ 16 h 56"/>
                <a:gd name="T12" fmla="*/ 30 w 94"/>
                <a:gd name="T13" fmla="*/ 22 h 56"/>
                <a:gd name="T14" fmla="*/ 34 w 94"/>
                <a:gd name="T15" fmla="*/ 25 h 56"/>
                <a:gd name="T16" fmla="*/ 43 w 94"/>
                <a:gd name="T17" fmla="*/ 27 h 56"/>
                <a:gd name="T18" fmla="*/ 50 w 94"/>
                <a:gd name="T19" fmla="*/ 27 h 56"/>
                <a:gd name="T20" fmla="*/ 56 w 94"/>
                <a:gd name="T21" fmla="*/ 27 h 56"/>
                <a:gd name="T22" fmla="*/ 60 w 94"/>
                <a:gd name="T23" fmla="*/ 27 h 56"/>
                <a:gd name="T24" fmla="*/ 65 w 94"/>
                <a:gd name="T25" fmla="*/ 27 h 56"/>
                <a:gd name="T26" fmla="*/ 72 w 94"/>
                <a:gd name="T27" fmla="*/ 23 h 56"/>
                <a:gd name="T28" fmla="*/ 78 w 94"/>
                <a:gd name="T29" fmla="*/ 22 h 56"/>
                <a:gd name="T30" fmla="*/ 81 w 94"/>
                <a:gd name="T31" fmla="*/ 22 h 56"/>
                <a:gd name="T32" fmla="*/ 83 w 94"/>
                <a:gd name="T33" fmla="*/ 22 h 56"/>
                <a:gd name="T34" fmla="*/ 90 w 94"/>
                <a:gd name="T35" fmla="*/ 54 h 56"/>
                <a:gd name="T36" fmla="*/ 92 w 94"/>
                <a:gd name="T37" fmla="*/ 56 h 56"/>
                <a:gd name="T38" fmla="*/ 92 w 94"/>
                <a:gd name="T39" fmla="*/ 56 h 56"/>
                <a:gd name="T40" fmla="*/ 87 w 94"/>
                <a:gd name="T41" fmla="*/ 56 h 56"/>
                <a:gd name="T42" fmla="*/ 70 w 94"/>
                <a:gd name="T43" fmla="*/ 54 h 56"/>
                <a:gd name="T44" fmla="*/ 61 w 94"/>
                <a:gd name="T45" fmla="*/ 54 h 56"/>
                <a:gd name="T46" fmla="*/ 54 w 94"/>
                <a:gd name="T47" fmla="*/ 54 h 56"/>
                <a:gd name="T48" fmla="*/ 47 w 94"/>
                <a:gd name="T49" fmla="*/ 51 h 56"/>
                <a:gd name="T50" fmla="*/ 38 w 94"/>
                <a:gd name="T51" fmla="*/ 40 h 56"/>
                <a:gd name="T52" fmla="*/ 30 w 94"/>
                <a:gd name="T53" fmla="*/ 32 h 56"/>
                <a:gd name="T54" fmla="*/ 27 w 94"/>
                <a:gd name="T55" fmla="*/ 25 h 56"/>
                <a:gd name="T56" fmla="*/ 27 w 94"/>
                <a:gd name="T57" fmla="*/ 22 h 56"/>
                <a:gd name="T58" fmla="*/ 21 w 94"/>
                <a:gd name="T59" fmla="*/ 14 h 56"/>
                <a:gd name="T60" fmla="*/ 3 w 94"/>
                <a:gd name="T61" fmla="*/ 7 h 56"/>
                <a:gd name="T62" fmla="*/ 1 w 94"/>
                <a:gd name="T63" fmla="*/ 5 h 56"/>
                <a:gd name="T64" fmla="*/ 0 w 94"/>
                <a:gd name="T65" fmla="*/ 2 h 56"/>
                <a:gd name="T66" fmla="*/ 0 w 94"/>
                <a:gd name="T6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56">
                  <a:moveTo>
                    <a:pt x="0" y="0"/>
                  </a:moveTo>
                  <a:lnTo>
                    <a:pt x="20" y="3"/>
                  </a:lnTo>
                  <a:lnTo>
                    <a:pt x="20" y="3"/>
                  </a:lnTo>
                  <a:lnTo>
                    <a:pt x="20" y="3"/>
                  </a:lnTo>
                  <a:lnTo>
                    <a:pt x="20" y="3"/>
                  </a:lnTo>
                  <a:lnTo>
                    <a:pt x="18" y="5"/>
                  </a:lnTo>
                  <a:lnTo>
                    <a:pt x="18" y="7"/>
                  </a:lnTo>
                  <a:lnTo>
                    <a:pt x="20" y="7"/>
                  </a:lnTo>
                  <a:lnTo>
                    <a:pt x="21" y="9"/>
                  </a:lnTo>
                  <a:lnTo>
                    <a:pt x="23" y="13"/>
                  </a:lnTo>
                  <a:lnTo>
                    <a:pt x="25" y="14"/>
                  </a:lnTo>
                  <a:lnTo>
                    <a:pt x="27" y="16"/>
                  </a:lnTo>
                  <a:lnTo>
                    <a:pt x="29" y="20"/>
                  </a:lnTo>
                  <a:lnTo>
                    <a:pt x="30" y="22"/>
                  </a:lnTo>
                  <a:lnTo>
                    <a:pt x="32" y="23"/>
                  </a:lnTo>
                  <a:lnTo>
                    <a:pt x="34" y="25"/>
                  </a:lnTo>
                  <a:lnTo>
                    <a:pt x="38" y="25"/>
                  </a:lnTo>
                  <a:lnTo>
                    <a:pt x="43" y="27"/>
                  </a:lnTo>
                  <a:lnTo>
                    <a:pt x="47" y="27"/>
                  </a:lnTo>
                  <a:lnTo>
                    <a:pt x="50" y="27"/>
                  </a:lnTo>
                  <a:lnTo>
                    <a:pt x="54" y="27"/>
                  </a:lnTo>
                  <a:lnTo>
                    <a:pt x="56" y="27"/>
                  </a:lnTo>
                  <a:lnTo>
                    <a:pt x="58" y="29"/>
                  </a:lnTo>
                  <a:lnTo>
                    <a:pt x="60" y="27"/>
                  </a:lnTo>
                  <a:lnTo>
                    <a:pt x="63" y="27"/>
                  </a:lnTo>
                  <a:lnTo>
                    <a:pt x="65" y="27"/>
                  </a:lnTo>
                  <a:lnTo>
                    <a:pt x="69" y="25"/>
                  </a:lnTo>
                  <a:lnTo>
                    <a:pt x="72" y="23"/>
                  </a:lnTo>
                  <a:lnTo>
                    <a:pt x="74" y="23"/>
                  </a:lnTo>
                  <a:lnTo>
                    <a:pt x="78" y="22"/>
                  </a:lnTo>
                  <a:lnTo>
                    <a:pt x="79" y="22"/>
                  </a:lnTo>
                  <a:lnTo>
                    <a:pt x="81" y="22"/>
                  </a:lnTo>
                  <a:lnTo>
                    <a:pt x="81" y="22"/>
                  </a:lnTo>
                  <a:lnTo>
                    <a:pt x="83" y="22"/>
                  </a:lnTo>
                  <a:lnTo>
                    <a:pt x="90" y="54"/>
                  </a:lnTo>
                  <a:lnTo>
                    <a:pt x="90" y="54"/>
                  </a:lnTo>
                  <a:lnTo>
                    <a:pt x="92" y="56"/>
                  </a:lnTo>
                  <a:lnTo>
                    <a:pt x="92" y="56"/>
                  </a:lnTo>
                  <a:lnTo>
                    <a:pt x="94" y="56"/>
                  </a:lnTo>
                  <a:lnTo>
                    <a:pt x="92" y="56"/>
                  </a:lnTo>
                  <a:lnTo>
                    <a:pt x="90" y="56"/>
                  </a:lnTo>
                  <a:lnTo>
                    <a:pt x="87" y="56"/>
                  </a:lnTo>
                  <a:lnTo>
                    <a:pt x="79" y="54"/>
                  </a:lnTo>
                  <a:lnTo>
                    <a:pt x="70" y="54"/>
                  </a:lnTo>
                  <a:lnTo>
                    <a:pt x="65" y="54"/>
                  </a:lnTo>
                  <a:lnTo>
                    <a:pt x="61" y="54"/>
                  </a:lnTo>
                  <a:lnTo>
                    <a:pt x="58" y="54"/>
                  </a:lnTo>
                  <a:lnTo>
                    <a:pt x="54" y="54"/>
                  </a:lnTo>
                  <a:lnTo>
                    <a:pt x="50" y="52"/>
                  </a:lnTo>
                  <a:lnTo>
                    <a:pt x="47" y="51"/>
                  </a:lnTo>
                  <a:lnTo>
                    <a:pt x="43" y="45"/>
                  </a:lnTo>
                  <a:lnTo>
                    <a:pt x="38" y="40"/>
                  </a:lnTo>
                  <a:lnTo>
                    <a:pt x="34" y="36"/>
                  </a:lnTo>
                  <a:lnTo>
                    <a:pt x="30" y="32"/>
                  </a:lnTo>
                  <a:lnTo>
                    <a:pt x="29" y="29"/>
                  </a:lnTo>
                  <a:lnTo>
                    <a:pt x="27" y="25"/>
                  </a:lnTo>
                  <a:lnTo>
                    <a:pt x="27" y="23"/>
                  </a:lnTo>
                  <a:lnTo>
                    <a:pt x="27" y="22"/>
                  </a:lnTo>
                  <a:lnTo>
                    <a:pt x="27" y="22"/>
                  </a:lnTo>
                  <a:lnTo>
                    <a:pt x="21" y="14"/>
                  </a:lnTo>
                  <a:lnTo>
                    <a:pt x="3" y="9"/>
                  </a:lnTo>
                  <a:lnTo>
                    <a:pt x="3" y="7"/>
                  </a:lnTo>
                  <a:lnTo>
                    <a:pt x="1" y="7"/>
                  </a:lnTo>
                  <a:lnTo>
                    <a:pt x="1" y="5"/>
                  </a:lnTo>
                  <a:lnTo>
                    <a:pt x="1" y="3"/>
                  </a:lnTo>
                  <a:lnTo>
                    <a:pt x="0" y="2"/>
                  </a:lnTo>
                  <a:lnTo>
                    <a:pt x="0" y="2"/>
                  </a:lnTo>
                  <a:lnTo>
                    <a:pt x="0" y="0"/>
                  </a:lnTo>
                  <a:lnTo>
                    <a:pt x="0" y="0"/>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58" name="Freeform 346">
              <a:extLst>
                <a:ext uri="{FF2B5EF4-FFF2-40B4-BE49-F238E27FC236}">
                  <a16:creationId xmlns:a16="http://schemas.microsoft.com/office/drawing/2014/main" id="{DA1AB055-B55E-4735-916C-8AF89BF6507C}"/>
                </a:ext>
              </a:extLst>
            </p:cNvPr>
            <p:cNvSpPr>
              <a:spLocks/>
            </p:cNvSpPr>
            <p:nvPr/>
          </p:nvSpPr>
          <p:spPr bwMode="auto">
            <a:xfrm>
              <a:off x="3717" y="2612"/>
              <a:ext cx="47" cy="29"/>
            </a:xfrm>
            <a:custGeom>
              <a:avLst/>
              <a:gdLst>
                <a:gd name="T0" fmla="*/ 0 w 94"/>
                <a:gd name="T1" fmla="*/ 0 h 56"/>
                <a:gd name="T2" fmla="*/ 20 w 94"/>
                <a:gd name="T3" fmla="*/ 3 h 56"/>
                <a:gd name="T4" fmla="*/ 18 w 94"/>
                <a:gd name="T5" fmla="*/ 5 h 56"/>
                <a:gd name="T6" fmla="*/ 18 w 94"/>
                <a:gd name="T7" fmla="*/ 7 h 56"/>
                <a:gd name="T8" fmla="*/ 20 w 94"/>
                <a:gd name="T9" fmla="*/ 7 h 56"/>
                <a:gd name="T10" fmla="*/ 21 w 94"/>
                <a:gd name="T11" fmla="*/ 9 h 56"/>
                <a:gd name="T12" fmla="*/ 23 w 94"/>
                <a:gd name="T13" fmla="*/ 13 h 56"/>
                <a:gd name="T14" fmla="*/ 25 w 94"/>
                <a:gd name="T15" fmla="*/ 14 h 56"/>
                <a:gd name="T16" fmla="*/ 27 w 94"/>
                <a:gd name="T17" fmla="*/ 16 h 56"/>
                <a:gd name="T18" fmla="*/ 29 w 94"/>
                <a:gd name="T19" fmla="*/ 20 h 56"/>
                <a:gd name="T20" fmla="*/ 30 w 94"/>
                <a:gd name="T21" fmla="*/ 22 h 56"/>
                <a:gd name="T22" fmla="*/ 32 w 94"/>
                <a:gd name="T23" fmla="*/ 23 h 56"/>
                <a:gd name="T24" fmla="*/ 34 w 94"/>
                <a:gd name="T25" fmla="*/ 25 h 56"/>
                <a:gd name="T26" fmla="*/ 38 w 94"/>
                <a:gd name="T27" fmla="*/ 25 h 56"/>
                <a:gd name="T28" fmla="*/ 43 w 94"/>
                <a:gd name="T29" fmla="*/ 27 h 56"/>
                <a:gd name="T30" fmla="*/ 47 w 94"/>
                <a:gd name="T31" fmla="*/ 27 h 56"/>
                <a:gd name="T32" fmla="*/ 50 w 94"/>
                <a:gd name="T33" fmla="*/ 27 h 56"/>
                <a:gd name="T34" fmla="*/ 54 w 94"/>
                <a:gd name="T35" fmla="*/ 27 h 56"/>
                <a:gd name="T36" fmla="*/ 56 w 94"/>
                <a:gd name="T37" fmla="*/ 27 h 56"/>
                <a:gd name="T38" fmla="*/ 58 w 94"/>
                <a:gd name="T39" fmla="*/ 29 h 56"/>
                <a:gd name="T40" fmla="*/ 60 w 94"/>
                <a:gd name="T41" fmla="*/ 27 h 56"/>
                <a:gd name="T42" fmla="*/ 63 w 94"/>
                <a:gd name="T43" fmla="*/ 27 h 56"/>
                <a:gd name="T44" fmla="*/ 65 w 94"/>
                <a:gd name="T45" fmla="*/ 27 h 56"/>
                <a:gd name="T46" fmla="*/ 69 w 94"/>
                <a:gd name="T47" fmla="*/ 25 h 56"/>
                <a:gd name="T48" fmla="*/ 72 w 94"/>
                <a:gd name="T49" fmla="*/ 23 h 56"/>
                <a:gd name="T50" fmla="*/ 74 w 94"/>
                <a:gd name="T51" fmla="*/ 23 h 56"/>
                <a:gd name="T52" fmla="*/ 78 w 94"/>
                <a:gd name="T53" fmla="*/ 22 h 56"/>
                <a:gd name="T54" fmla="*/ 79 w 94"/>
                <a:gd name="T55" fmla="*/ 22 h 56"/>
                <a:gd name="T56" fmla="*/ 81 w 94"/>
                <a:gd name="T57" fmla="*/ 22 h 56"/>
                <a:gd name="T58" fmla="*/ 83 w 94"/>
                <a:gd name="T59" fmla="*/ 22 h 56"/>
                <a:gd name="T60" fmla="*/ 90 w 94"/>
                <a:gd name="T61" fmla="*/ 54 h 56"/>
                <a:gd name="T62" fmla="*/ 92 w 94"/>
                <a:gd name="T63" fmla="*/ 56 h 56"/>
                <a:gd name="T64" fmla="*/ 94 w 94"/>
                <a:gd name="T65" fmla="*/ 56 h 56"/>
                <a:gd name="T66" fmla="*/ 92 w 94"/>
                <a:gd name="T67" fmla="*/ 56 h 56"/>
                <a:gd name="T68" fmla="*/ 90 w 94"/>
                <a:gd name="T69" fmla="*/ 56 h 56"/>
                <a:gd name="T70" fmla="*/ 87 w 94"/>
                <a:gd name="T71" fmla="*/ 56 h 56"/>
                <a:gd name="T72" fmla="*/ 79 w 94"/>
                <a:gd name="T73" fmla="*/ 54 h 56"/>
                <a:gd name="T74" fmla="*/ 70 w 94"/>
                <a:gd name="T75" fmla="*/ 54 h 56"/>
                <a:gd name="T76" fmla="*/ 65 w 94"/>
                <a:gd name="T77" fmla="*/ 54 h 56"/>
                <a:gd name="T78" fmla="*/ 61 w 94"/>
                <a:gd name="T79" fmla="*/ 54 h 56"/>
                <a:gd name="T80" fmla="*/ 58 w 94"/>
                <a:gd name="T81" fmla="*/ 54 h 56"/>
                <a:gd name="T82" fmla="*/ 54 w 94"/>
                <a:gd name="T83" fmla="*/ 54 h 56"/>
                <a:gd name="T84" fmla="*/ 50 w 94"/>
                <a:gd name="T85" fmla="*/ 52 h 56"/>
                <a:gd name="T86" fmla="*/ 47 w 94"/>
                <a:gd name="T87" fmla="*/ 51 h 56"/>
                <a:gd name="T88" fmla="*/ 43 w 94"/>
                <a:gd name="T89" fmla="*/ 45 h 56"/>
                <a:gd name="T90" fmla="*/ 38 w 94"/>
                <a:gd name="T91" fmla="*/ 40 h 56"/>
                <a:gd name="T92" fmla="*/ 34 w 94"/>
                <a:gd name="T93" fmla="*/ 36 h 56"/>
                <a:gd name="T94" fmla="*/ 30 w 94"/>
                <a:gd name="T95" fmla="*/ 32 h 56"/>
                <a:gd name="T96" fmla="*/ 29 w 94"/>
                <a:gd name="T97" fmla="*/ 29 h 56"/>
                <a:gd name="T98" fmla="*/ 27 w 94"/>
                <a:gd name="T99" fmla="*/ 25 h 56"/>
                <a:gd name="T100" fmla="*/ 27 w 94"/>
                <a:gd name="T101" fmla="*/ 23 h 56"/>
                <a:gd name="T102" fmla="*/ 27 w 94"/>
                <a:gd name="T103" fmla="*/ 22 h 56"/>
                <a:gd name="T104" fmla="*/ 21 w 94"/>
                <a:gd name="T105" fmla="*/ 14 h 56"/>
                <a:gd name="T106" fmla="*/ 3 w 94"/>
                <a:gd name="T107" fmla="*/ 9 h 56"/>
                <a:gd name="T108" fmla="*/ 3 w 94"/>
                <a:gd name="T109" fmla="*/ 7 h 56"/>
                <a:gd name="T110" fmla="*/ 1 w 94"/>
                <a:gd name="T111" fmla="*/ 7 h 56"/>
                <a:gd name="T112" fmla="*/ 1 w 94"/>
                <a:gd name="T113" fmla="*/ 5 h 56"/>
                <a:gd name="T114" fmla="*/ 1 w 94"/>
                <a:gd name="T115" fmla="*/ 3 h 56"/>
                <a:gd name="T116" fmla="*/ 0 w 94"/>
                <a:gd name="T117" fmla="*/ 2 h 56"/>
                <a:gd name="T118" fmla="*/ 0 w 94"/>
                <a:gd name="T1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4" h="56">
                  <a:moveTo>
                    <a:pt x="0" y="0"/>
                  </a:moveTo>
                  <a:lnTo>
                    <a:pt x="20" y="3"/>
                  </a:lnTo>
                  <a:lnTo>
                    <a:pt x="18" y="5"/>
                  </a:lnTo>
                  <a:lnTo>
                    <a:pt x="18" y="7"/>
                  </a:lnTo>
                  <a:lnTo>
                    <a:pt x="20" y="7"/>
                  </a:lnTo>
                  <a:lnTo>
                    <a:pt x="21" y="9"/>
                  </a:lnTo>
                  <a:lnTo>
                    <a:pt x="23" y="13"/>
                  </a:lnTo>
                  <a:lnTo>
                    <a:pt x="25" y="14"/>
                  </a:lnTo>
                  <a:lnTo>
                    <a:pt x="27" y="16"/>
                  </a:lnTo>
                  <a:lnTo>
                    <a:pt x="29" y="20"/>
                  </a:lnTo>
                  <a:lnTo>
                    <a:pt x="30" y="22"/>
                  </a:lnTo>
                  <a:lnTo>
                    <a:pt x="32" y="23"/>
                  </a:lnTo>
                  <a:lnTo>
                    <a:pt x="34" y="25"/>
                  </a:lnTo>
                  <a:lnTo>
                    <a:pt x="38" y="25"/>
                  </a:lnTo>
                  <a:lnTo>
                    <a:pt x="43" y="27"/>
                  </a:lnTo>
                  <a:lnTo>
                    <a:pt x="47" y="27"/>
                  </a:lnTo>
                  <a:lnTo>
                    <a:pt x="50" y="27"/>
                  </a:lnTo>
                  <a:lnTo>
                    <a:pt x="54" y="27"/>
                  </a:lnTo>
                  <a:lnTo>
                    <a:pt x="56" y="27"/>
                  </a:lnTo>
                  <a:lnTo>
                    <a:pt x="58" y="29"/>
                  </a:lnTo>
                  <a:lnTo>
                    <a:pt x="60" y="27"/>
                  </a:lnTo>
                  <a:lnTo>
                    <a:pt x="63" y="27"/>
                  </a:lnTo>
                  <a:lnTo>
                    <a:pt x="65" y="27"/>
                  </a:lnTo>
                  <a:lnTo>
                    <a:pt x="69" y="25"/>
                  </a:lnTo>
                  <a:lnTo>
                    <a:pt x="72" y="23"/>
                  </a:lnTo>
                  <a:lnTo>
                    <a:pt x="74" y="23"/>
                  </a:lnTo>
                  <a:lnTo>
                    <a:pt x="78" y="22"/>
                  </a:lnTo>
                  <a:lnTo>
                    <a:pt x="79" y="22"/>
                  </a:lnTo>
                  <a:lnTo>
                    <a:pt x="81" y="22"/>
                  </a:lnTo>
                  <a:lnTo>
                    <a:pt x="83" y="22"/>
                  </a:lnTo>
                  <a:lnTo>
                    <a:pt x="90" y="54"/>
                  </a:lnTo>
                  <a:lnTo>
                    <a:pt x="92" y="56"/>
                  </a:lnTo>
                  <a:lnTo>
                    <a:pt x="94" y="56"/>
                  </a:lnTo>
                  <a:lnTo>
                    <a:pt x="92" y="56"/>
                  </a:lnTo>
                  <a:lnTo>
                    <a:pt x="90" y="56"/>
                  </a:lnTo>
                  <a:lnTo>
                    <a:pt x="87" y="56"/>
                  </a:lnTo>
                  <a:lnTo>
                    <a:pt x="79" y="54"/>
                  </a:lnTo>
                  <a:lnTo>
                    <a:pt x="70" y="54"/>
                  </a:lnTo>
                  <a:lnTo>
                    <a:pt x="65" y="54"/>
                  </a:lnTo>
                  <a:lnTo>
                    <a:pt x="61" y="54"/>
                  </a:lnTo>
                  <a:lnTo>
                    <a:pt x="58" y="54"/>
                  </a:lnTo>
                  <a:lnTo>
                    <a:pt x="54" y="54"/>
                  </a:lnTo>
                  <a:lnTo>
                    <a:pt x="50" y="52"/>
                  </a:lnTo>
                  <a:lnTo>
                    <a:pt x="47" y="51"/>
                  </a:lnTo>
                  <a:lnTo>
                    <a:pt x="43" y="45"/>
                  </a:lnTo>
                  <a:lnTo>
                    <a:pt x="38" y="40"/>
                  </a:lnTo>
                  <a:lnTo>
                    <a:pt x="34" y="36"/>
                  </a:lnTo>
                  <a:lnTo>
                    <a:pt x="30" y="32"/>
                  </a:lnTo>
                  <a:lnTo>
                    <a:pt x="29" y="29"/>
                  </a:lnTo>
                  <a:lnTo>
                    <a:pt x="27" y="25"/>
                  </a:lnTo>
                  <a:lnTo>
                    <a:pt x="27" y="23"/>
                  </a:lnTo>
                  <a:lnTo>
                    <a:pt x="27" y="22"/>
                  </a:lnTo>
                  <a:lnTo>
                    <a:pt x="21" y="14"/>
                  </a:lnTo>
                  <a:lnTo>
                    <a:pt x="3" y="9"/>
                  </a:lnTo>
                  <a:lnTo>
                    <a:pt x="3" y="7"/>
                  </a:lnTo>
                  <a:lnTo>
                    <a:pt x="1" y="7"/>
                  </a:lnTo>
                  <a:lnTo>
                    <a:pt x="1" y="5"/>
                  </a:lnTo>
                  <a:lnTo>
                    <a:pt x="1" y="3"/>
                  </a:lnTo>
                  <a:lnTo>
                    <a:pt x="0" y="2"/>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59" name="Freeform 347">
              <a:extLst>
                <a:ext uri="{FF2B5EF4-FFF2-40B4-BE49-F238E27FC236}">
                  <a16:creationId xmlns:a16="http://schemas.microsoft.com/office/drawing/2014/main" id="{5BD4AAF0-F9F4-404B-A031-1D70E84362BD}"/>
                </a:ext>
              </a:extLst>
            </p:cNvPr>
            <p:cNvSpPr>
              <a:spLocks/>
            </p:cNvSpPr>
            <p:nvPr/>
          </p:nvSpPr>
          <p:spPr bwMode="auto">
            <a:xfrm>
              <a:off x="3731" y="2690"/>
              <a:ext cx="53" cy="38"/>
            </a:xfrm>
            <a:custGeom>
              <a:avLst/>
              <a:gdLst>
                <a:gd name="T0" fmla="*/ 0 w 105"/>
                <a:gd name="T1" fmla="*/ 76 h 76"/>
                <a:gd name="T2" fmla="*/ 12 w 105"/>
                <a:gd name="T3" fmla="*/ 69 h 76"/>
                <a:gd name="T4" fmla="*/ 23 w 105"/>
                <a:gd name="T5" fmla="*/ 64 h 76"/>
                <a:gd name="T6" fmla="*/ 32 w 105"/>
                <a:gd name="T7" fmla="*/ 60 h 76"/>
                <a:gd name="T8" fmla="*/ 41 w 105"/>
                <a:gd name="T9" fmla="*/ 56 h 76"/>
                <a:gd name="T10" fmla="*/ 49 w 105"/>
                <a:gd name="T11" fmla="*/ 53 h 76"/>
                <a:gd name="T12" fmla="*/ 54 w 105"/>
                <a:gd name="T13" fmla="*/ 49 h 76"/>
                <a:gd name="T14" fmla="*/ 60 w 105"/>
                <a:gd name="T15" fmla="*/ 45 h 76"/>
                <a:gd name="T16" fmla="*/ 65 w 105"/>
                <a:gd name="T17" fmla="*/ 40 h 76"/>
                <a:gd name="T18" fmla="*/ 72 w 105"/>
                <a:gd name="T19" fmla="*/ 35 h 76"/>
                <a:gd name="T20" fmla="*/ 78 w 105"/>
                <a:gd name="T21" fmla="*/ 29 h 76"/>
                <a:gd name="T22" fmla="*/ 85 w 105"/>
                <a:gd name="T23" fmla="*/ 22 h 76"/>
                <a:gd name="T24" fmla="*/ 90 w 105"/>
                <a:gd name="T25" fmla="*/ 15 h 76"/>
                <a:gd name="T26" fmla="*/ 98 w 105"/>
                <a:gd name="T27" fmla="*/ 9 h 76"/>
                <a:gd name="T28" fmla="*/ 101 w 105"/>
                <a:gd name="T29" fmla="*/ 4 h 76"/>
                <a:gd name="T30" fmla="*/ 105 w 105"/>
                <a:gd name="T31" fmla="*/ 2 h 76"/>
                <a:gd name="T32" fmla="*/ 105 w 105"/>
                <a:gd name="T33" fmla="*/ 0 h 76"/>
                <a:gd name="T34" fmla="*/ 105 w 105"/>
                <a:gd name="T35" fmla="*/ 0 h 76"/>
                <a:gd name="T36" fmla="*/ 105 w 105"/>
                <a:gd name="T37" fmla="*/ 2 h 76"/>
                <a:gd name="T38" fmla="*/ 103 w 105"/>
                <a:gd name="T39" fmla="*/ 6 h 76"/>
                <a:gd name="T40" fmla="*/ 103 w 105"/>
                <a:gd name="T41" fmla="*/ 9 h 76"/>
                <a:gd name="T42" fmla="*/ 101 w 105"/>
                <a:gd name="T43" fmla="*/ 15 h 76"/>
                <a:gd name="T44" fmla="*/ 99 w 105"/>
                <a:gd name="T45" fmla="*/ 18 h 76"/>
                <a:gd name="T46" fmla="*/ 98 w 105"/>
                <a:gd name="T47" fmla="*/ 22 h 76"/>
                <a:gd name="T48" fmla="*/ 96 w 105"/>
                <a:gd name="T49" fmla="*/ 25 h 76"/>
                <a:gd name="T50" fmla="*/ 92 w 105"/>
                <a:gd name="T51" fmla="*/ 29 h 76"/>
                <a:gd name="T52" fmla="*/ 90 w 105"/>
                <a:gd name="T53" fmla="*/ 35 h 76"/>
                <a:gd name="T54" fmla="*/ 85 w 105"/>
                <a:gd name="T55" fmla="*/ 38 h 76"/>
                <a:gd name="T56" fmla="*/ 81 w 105"/>
                <a:gd name="T57" fmla="*/ 44 h 76"/>
                <a:gd name="T58" fmla="*/ 76 w 105"/>
                <a:gd name="T59" fmla="*/ 47 h 76"/>
                <a:gd name="T60" fmla="*/ 70 w 105"/>
                <a:gd name="T61" fmla="*/ 53 h 76"/>
                <a:gd name="T62" fmla="*/ 63 w 105"/>
                <a:gd name="T63" fmla="*/ 56 h 76"/>
                <a:gd name="T64" fmla="*/ 58 w 105"/>
                <a:gd name="T65" fmla="*/ 58 h 76"/>
                <a:gd name="T66" fmla="*/ 52 w 105"/>
                <a:gd name="T67" fmla="*/ 60 h 76"/>
                <a:gd name="T68" fmla="*/ 47 w 105"/>
                <a:gd name="T69" fmla="*/ 62 h 76"/>
                <a:gd name="T70" fmla="*/ 45 w 105"/>
                <a:gd name="T71" fmla="*/ 64 h 76"/>
                <a:gd name="T72" fmla="*/ 43 w 105"/>
                <a:gd name="T73" fmla="*/ 65 h 76"/>
                <a:gd name="T74" fmla="*/ 43 w 105"/>
                <a:gd name="T75" fmla="*/ 65 h 76"/>
                <a:gd name="T76" fmla="*/ 41 w 105"/>
                <a:gd name="T77" fmla="*/ 67 h 76"/>
                <a:gd name="T78" fmla="*/ 40 w 105"/>
                <a:gd name="T79" fmla="*/ 69 h 76"/>
                <a:gd name="T80" fmla="*/ 38 w 105"/>
                <a:gd name="T81" fmla="*/ 71 h 76"/>
                <a:gd name="T82" fmla="*/ 34 w 105"/>
                <a:gd name="T83" fmla="*/ 71 h 76"/>
                <a:gd name="T84" fmla="*/ 29 w 105"/>
                <a:gd name="T85" fmla="*/ 71 h 76"/>
                <a:gd name="T86" fmla="*/ 21 w 105"/>
                <a:gd name="T87" fmla="*/ 73 h 76"/>
                <a:gd name="T88" fmla="*/ 16 w 105"/>
                <a:gd name="T89" fmla="*/ 73 h 76"/>
                <a:gd name="T90" fmla="*/ 11 w 105"/>
                <a:gd name="T91" fmla="*/ 74 h 76"/>
                <a:gd name="T92" fmla="*/ 5 w 105"/>
                <a:gd name="T93" fmla="*/ 74 h 76"/>
                <a:gd name="T94" fmla="*/ 1 w 105"/>
                <a:gd name="T95" fmla="*/ 76 h 76"/>
                <a:gd name="T96" fmla="*/ 0 w 105"/>
                <a:gd name="T9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5" h="76">
                  <a:moveTo>
                    <a:pt x="0" y="76"/>
                  </a:moveTo>
                  <a:lnTo>
                    <a:pt x="12" y="69"/>
                  </a:lnTo>
                  <a:lnTo>
                    <a:pt x="23" y="64"/>
                  </a:lnTo>
                  <a:lnTo>
                    <a:pt x="32" y="60"/>
                  </a:lnTo>
                  <a:lnTo>
                    <a:pt x="41" y="56"/>
                  </a:lnTo>
                  <a:lnTo>
                    <a:pt x="49" y="53"/>
                  </a:lnTo>
                  <a:lnTo>
                    <a:pt x="54" y="49"/>
                  </a:lnTo>
                  <a:lnTo>
                    <a:pt x="60" y="45"/>
                  </a:lnTo>
                  <a:lnTo>
                    <a:pt x="65" y="40"/>
                  </a:lnTo>
                  <a:lnTo>
                    <a:pt x="72" y="35"/>
                  </a:lnTo>
                  <a:lnTo>
                    <a:pt x="78" y="29"/>
                  </a:lnTo>
                  <a:lnTo>
                    <a:pt x="85" y="22"/>
                  </a:lnTo>
                  <a:lnTo>
                    <a:pt x="90" y="15"/>
                  </a:lnTo>
                  <a:lnTo>
                    <a:pt x="98" y="9"/>
                  </a:lnTo>
                  <a:lnTo>
                    <a:pt x="101" y="4"/>
                  </a:lnTo>
                  <a:lnTo>
                    <a:pt x="105" y="2"/>
                  </a:lnTo>
                  <a:lnTo>
                    <a:pt x="105" y="0"/>
                  </a:lnTo>
                  <a:lnTo>
                    <a:pt x="105" y="0"/>
                  </a:lnTo>
                  <a:lnTo>
                    <a:pt x="105" y="2"/>
                  </a:lnTo>
                  <a:lnTo>
                    <a:pt x="103" y="6"/>
                  </a:lnTo>
                  <a:lnTo>
                    <a:pt x="103" y="9"/>
                  </a:lnTo>
                  <a:lnTo>
                    <a:pt x="101" y="15"/>
                  </a:lnTo>
                  <a:lnTo>
                    <a:pt x="99" y="18"/>
                  </a:lnTo>
                  <a:lnTo>
                    <a:pt x="98" y="22"/>
                  </a:lnTo>
                  <a:lnTo>
                    <a:pt x="96" y="25"/>
                  </a:lnTo>
                  <a:lnTo>
                    <a:pt x="92" y="29"/>
                  </a:lnTo>
                  <a:lnTo>
                    <a:pt x="90" y="35"/>
                  </a:lnTo>
                  <a:lnTo>
                    <a:pt x="85" y="38"/>
                  </a:lnTo>
                  <a:lnTo>
                    <a:pt x="81" y="44"/>
                  </a:lnTo>
                  <a:lnTo>
                    <a:pt x="76" y="47"/>
                  </a:lnTo>
                  <a:lnTo>
                    <a:pt x="70" y="53"/>
                  </a:lnTo>
                  <a:lnTo>
                    <a:pt x="63" y="56"/>
                  </a:lnTo>
                  <a:lnTo>
                    <a:pt x="58" y="58"/>
                  </a:lnTo>
                  <a:lnTo>
                    <a:pt x="52" y="60"/>
                  </a:lnTo>
                  <a:lnTo>
                    <a:pt x="47" y="62"/>
                  </a:lnTo>
                  <a:lnTo>
                    <a:pt x="45" y="64"/>
                  </a:lnTo>
                  <a:lnTo>
                    <a:pt x="43" y="65"/>
                  </a:lnTo>
                  <a:lnTo>
                    <a:pt x="43" y="65"/>
                  </a:lnTo>
                  <a:lnTo>
                    <a:pt x="41" y="67"/>
                  </a:lnTo>
                  <a:lnTo>
                    <a:pt x="40" y="69"/>
                  </a:lnTo>
                  <a:lnTo>
                    <a:pt x="38" y="71"/>
                  </a:lnTo>
                  <a:lnTo>
                    <a:pt x="34" y="71"/>
                  </a:lnTo>
                  <a:lnTo>
                    <a:pt x="29" y="71"/>
                  </a:lnTo>
                  <a:lnTo>
                    <a:pt x="21" y="73"/>
                  </a:lnTo>
                  <a:lnTo>
                    <a:pt x="16" y="73"/>
                  </a:lnTo>
                  <a:lnTo>
                    <a:pt x="11" y="74"/>
                  </a:lnTo>
                  <a:lnTo>
                    <a:pt x="5" y="74"/>
                  </a:lnTo>
                  <a:lnTo>
                    <a:pt x="1" y="76"/>
                  </a:lnTo>
                  <a:lnTo>
                    <a:pt x="0" y="76"/>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60" name="Freeform 348">
              <a:extLst>
                <a:ext uri="{FF2B5EF4-FFF2-40B4-BE49-F238E27FC236}">
                  <a16:creationId xmlns:a16="http://schemas.microsoft.com/office/drawing/2014/main" id="{1D46C870-20AA-4D91-B75B-F52D8D0ADE53}"/>
                </a:ext>
              </a:extLst>
            </p:cNvPr>
            <p:cNvSpPr>
              <a:spLocks/>
            </p:cNvSpPr>
            <p:nvPr/>
          </p:nvSpPr>
          <p:spPr bwMode="auto">
            <a:xfrm>
              <a:off x="3731" y="2690"/>
              <a:ext cx="53" cy="38"/>
            </a:xfrm>
            <a:custGeom>
              <a:avLst/>
              <a:gdLst>
                <a:gd name="T0" fmla="*/ 0 w 105"/>
                <a:gd name="T1" fmla="*/ 76 h 76"/>
                <a:gd name="T2" fmla="*/ 12 w 105"/>
                <a:gd name="T3" fmla="*/ 69 h 76"/>
                <a:gd name="T4" fmla="*/ 23 w 105"/>
                <a:gd name="T5" fmla="*/ 64 h 76"/>
                <a:gd name="T6" fmla="*/ 32 w 105"/>
                <a:gd name="T7" fmla="*/ 60 h 76"/>
                <a:gd name="T8" fmla="*/ 41 w 105"/>
                <a:gd name="T9" fmla="*/ 56 h 76"/>
                <a:gd name="T10" fmla="*/ 49 w 105"/>
                <a:gd name="T11" fmla="*/ 53 h 76"/>
                <a:gd name="T12" fmla="*/ 54 w 105"/>
                <a:gd name="T13" fmla="*/ 49 h 76"/>
                <a:gd name="T14" fmla="*/ 60 w 105"/>
                <a:gd name="T15" fmla="*/ 45 h 76"/>
                <a:gd name="T16" fmla="*/ 65 w 105"/>
                <a:gd name="T17" fmla="*/ 40 h 76"/>
                <a:gd name="T18" fmla="*/ 72 w 105"/>
                <a:gd name="T19" fmla="*/ 35 h 76"/>
                <a:gd name="T20" fmla="*/ 78 w 105"/>
                <a:gd name="T21" fmla="*/ 29 h 76"/>
                <a:gd name="T22" fmla="*/ 85 w 105"/>
                <a:gd name="T23" fmla="*/ 22 h 76"/>
                <a:gd name="T24" fmla="*/ 90 w 105"/>
                <a:gd name="T25" fmla="*/ 15 h 76"/>
                <a:gd name="T26" fmla="*/ 98 w 105"/>
                <a:gd name="T27" fmla="*/ 9 h 76"/>
                <a:gd name="T28" fmla="*/ 101 w 105"/>
                <a:gd name="T29" fmla="*/ 4 h 76"/>
                <a:gd name="T30" fmla="*/ 105 w 105"/>
                <a:gd name="T31" fmla="*/ 2 h 76"/>
                <a:gd name="T32" fmla="*/ 105 w 105"/>
                <a:gd name="T33" fmla="*/ 0 h 76"/>
                <a:gd name="T34" fmla="*/ 105 w 105"/>
                <a:gd name="T35" fmla="*/ 2 h 76"/>
                <a:gd name="T36" fmla="*/ 103 w 105"/>
                <a:gd name="T37" fmla="*/ 6 h 76"/>
                <a:gd name="T38" fmla="*/ 103 w 105"/>
                <a:gd name="T39" fmla="*/ 9 h 76"/>
                <a:gd name="T40" fmla="*/ 101 w 105"/>
                <a:gd name="T41" fmla="*/ 15 h 76"/>
                <a:gd name="T42" fmla="*/ 99 w 105"/>
                <a:gd name="T43" fmla="*/ 18 h 76"/>
                <a:gd name="T44" fmla="*/ 98 w 105"/>
                <a:gd name="T45" fmla="*/ 22 h 76"/>
                <a:gd name="T46" fmla="*/ 96 w 105"/>
                <a:gd name="T47" fmla="*/ 25 h 76"/>
                <a:gd name="T48" fmla="*/ 92 w 105"/>
                <a:gd name="T49" fmla="*/ 29 h 76"/>
                <a:gd name="T50" fmla="*/ 90 w 105"/>
                <a:gd name="T51" fmla="*/ 35 h 76"/>
                <a:gd name="T52" fmla="*/ 85 w 105"/>
                <a:gd name="T53" fmla="*/ 38 h 76"/>
                <a:gd name="T54" fmla="*/ 81 w 105"/>
                <a:gd name="T55" fmla="*/ 44 h 76"/>
                <a:gd name="T56" fmla="*/ 76 w 105"/>
                <a:gd name="T57" fmla="*/ 47 h 76"/>
                <a:gd name="T58" fmla="*/ 70 w 105"/>
                <a:gd name="T59" fmla="*/ 53 h 76"/>
                <a:gd name="T60" fmla="*/ 63 w 105"/>
                <a:gd name="T61" fmla="*/ 56 h 76"/>
                <a:gd name="T62" fmla="*/ 58 w 105"/>
                <a:gd name="T63" fmla="*/ 58 h 76"/>
                <a:gd name="T64" fmla="*/ 52 w 105"/>
                <a:gd name="T65" fmla="*/ 60 h 76"/>
                <a:gd name="T66" fmla="*/ 47 w 105"/>
                <a:gd name="T67" fmla="*/ 62 h 76"/>
                <a:gd name="T68" fmla="*/ 45 w 105"/>
                <a:gd name="T69" fmla="*/ 64 h 76"/>
                <a:gd name="T70" fmla="*/ 43 w 105"/>
                <a:gd name="T71" fmla="*/ 65 h 76"/>
                <a:gd name="T72" fmla="*/ 41 w 105"/>
                <a:gd name="T73" fmla="*/ 67 h 76"/>
                <a:gd name="T74" fmla="*/ 40 w 105"/>
                <a:gd name="T75" fmla="*/ 69 h 76"/>
                <a:gd name="T76" fmla="*/ 38 w 105"/>
                <a:gd name="T77" fmla="*/ 71 h 76"/>
                <a:gd name="T78" fmla="*/ 34 w 105"/>
                <a:gd name="T79" fmla="*/ 71 h 76"/>
                <a:gd name="T80" fmla="*/ 29 w 105"/>
                <a:gd name="T81" fmla="*/ 71 h 76"/>
                <a:gd name="T82" fmla="*/ 21 w 105"/>
                <a:gd name="T83" fmla="*/ 73 h 76"/>
                <a:gd name="T84" fmla="*/ 16 w 105"/>
                <a:gd name="T85" fmla="*/ 73 h 76"/>
                <a:gd name="T86" fmla="*/ 11 w 105"/>
                <a:gd name="T87" fmla="*/ 74 h 76"/>
                <a:gd name="T88" fmla="*/ 5 w 105"/>
                <a:gd name="T89" fmla="*/ 74 h 76"/>
                <a:gd name="T90" fmla="*/ 1 w 105"/>
                <a:gd name="T91" fmla="*/ 76 h 76"/>
                <a:gd name="T92" fmla="*/ 0 w 105"/>
                <a:gd name="T9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5" h="76">
                  <a:moveTo>
                    <a:pt x="0" y="76"/>
                  </a:moveTo>
                  <a:lnTo>
                    <a:pt x="12" y="69"/>
                  </a:lnTo>
                  <a:lnTo>
                    <a:pt x="23" y="64"/>
                  </a:lnTo>
                  <a:lnTo>
                    <a:pt x="32" y="60"/>
                  </a:lnTo>
                  <a:lnTo>
                    <a:pt x="41" y="56"/>
                  </a:lnTo>
                  <a:lnTo>
                    <a:pt x="49" y="53"/>
                  </a:lnTo>
                  <a:lnTo>
                    <a:pt x="54" y="49"/>
                  </a:lnTo>
                  <a:lnTo>
                    <a:pt x="60" y="45"/>
                  </a:lnTo>
                  <a:lnTo>
                    <a:pt x="65" y="40"/>
                  </a:lnTo>
                  <a:lnTo>
                    <a:pt x="72" y="35"/>
                  </a:lnTo>
                  <a:lnTo>
                    <a:pt x="78" y="29"/>
                  </a:lnTo>
                  <a:lnTo>
                    <a:pt x="85" y="22"/>
                  </a:lnTo>
                  <a:lnTo>
                    <a:pt x="90" y="15"/>
                  </a:lnTo>
                  <a:lnTo>
                    <a:pt x="98" y="9"/>
                  </a:lnTo>
                  <a:lnTo>
                    <a:pt x="101" y="4"/>
                  </a:lnTo>
                  <a:lnTo>
                    <a:pt x="105" y="2"/>
                  </a:lnTo>
                  <a:lnTo>
                    <a:pt x="105" y="0"/>
                  </a:lnTo>
                  <a:lnTo>
                    <a:pt x="105" y="2"/>
                  </a:lnTo>
                  <a:lnTo>
                    <a:pt x="103" y="6"/>
                  </a:lnTo>
                  <a:lnTo>
                    <a:pt x="103" y="9"/>
                  </a:lnTo>
                  <a:lnTo>
                    <a:pt x="101" y="15"/>
                  </a:lnTo>
                  <a:lnTo>
                    <a:pt x="99" y="18"/>
                  </a:lnTo>
                  <a:lnTo>
                    <a:pt x="98" y="22"/>
                  </a:lnTo>
                  <a:lnTo>
                    <a:pt x="96" y="25"/>
                  </a:lnTo>
                  <a:lnTo>
                    <a:pt x="92" y="29"/>
                  </a:lnTo>
                  <a:lnTo>
                    <a:pt x="90" y="35"/>
                  </a:lnTo>
                  <a:lnTo>
                    <a:pt x="85" y="38"/>
                  </a:lnTo>
                  <a:lnTo>
                    <a:pt x="81" y="44"/>
                  </a:lnTo>
                  <a:lnTo>
                    <a:pt x="76" y="47"/>
                  </a:lnTo>
                  <a:lnTo>
                    <a:pt x="70" y="53"/>
                  </a:lnTo>
                  <a:lnTo>
                    <a:pt x="63" y="56"/>
                  </a:lnTo>
                  <a:lnTo>
                    <a:pt x="58" y="58"/>
                  </a:lnTo>
                  <a:lnTo>
                    <a:pt x="52" y="60"/>
                  </a:lnTo>
                  <a:lnTo>
                    <a:pt x="47" y="62"/>
                  </a:lnTo>
                  <a:lnTo>
                    <a:pt x="45" y="64"/>
                  </a:lnTo>
                  <a:lnTo>
                    <a:pt x="43" y="65"/>
                  </a:lnTo>
                  <a:lnTo>
                    <a:pt x="41" y="67"/>
                  </a:lnTo>
                  <a:lnTo>
                    <a:pt x="40" y="69"/>
                  </a:lnTo>
                  <a:lnTo>
                    <a:pt x="38" y="71"/>
                  </a:lnTo>
                  <a:lnTo>
                    <a:pt x="34" y="71"/>
                  </a:lnTo>
                  <a:lnTo>
                    <a:pt x="29" y="71"/>
                  </a:lnTo>
                  <a:lnTo>
                    <a:pt x="21" y="73"/>
                  </a:lnTo>
                  <a:lnTo>
                    <a:pt x="16" y="73"/>
                  </a:lnTo>
                  <a:lnTo>
                    <a:pt x="11" y="74"/>
                  </a:lnTo>
                  <a:lnTo>
                    <a:pt x="5" y="74"/>
                  </a:lnTo>
                  <a:lnTo>
                    <a:pt x="1" y="76"/>
                  </a:lnTo>
                  <a:lnTo>
                    <a:pt x="0" y="7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61" name="Freeform 349">
              <a:extLst>
                <a:ext uri="{FF2B5EF4-FFF2-40B4-BE49-F238E27FC236}">
                  <a16:creationId xmlns:a16="http://schemas.microsoft.com/office/drawing/2014/main" id="{D4980AD0-302A-4DE2-9D73-C63AA9CBA95A}"/>
                </a:ext>
              </a:extLst>
            </p:cNvPr>
            <p:cNvSpPr>
              <a:spLocks/>
            </p:cNvSpPr>
            <p:nvPr/>
          </p:nvSpPr>
          <p:spPr bwMode="auto">
            <a:xfrm>
              <a:off x="3728" y="2728"/>
              <a:ext cx="115" cy="51"/>
            </a:xfrm>
            <a:custGeom>
              <a:avLst/>
              <a:gdLst>
                <a:gd name="T0" fmla="*/ 71 w 231"/>
                <a:gd name="T1" fmla="*/ 18 h 104"/>
                <a:gd name="T2" fmla="*/ 68 w 231"/>
                <a:gd name="T3" fmla="*/ 18 h 104"/>
                <a:gd name="T4" fmla="*/ 66 w 231"/>
                <a:gd name="T5" fmla="*/ 26 h 104"/>
                <a:gd name="T6" fmla="*/ 64 w 231"/>
                <a:gd name="T7" fmla="*/ 35 h 104"/>
                <a:gd name="T8" fmla="*/ 62 w 231"/>
                <a:gd name="T9" fmla="*/ 40 h 104"/>
                <a:gd name="T10" fmla="*/ 62 w 231"/>
                <a:gd name="T11" fmla="*/ 47 h 104"/>
                <a:gd name="T12" fmla="*/ 64 w 231"/>
                <a:gd name="T13" fmla="*/ 53 h 104"/>
                <a:gd name="T14" fmla="*/ 68 w 231"/>
                <a:gd name="T15" fmla="*/ 55 h 104"/>
                <a:gd name="T16" fmla="*/ 73 w 231"/>
                <a:gd name="T17" fmla="*/ 57 h 104"/>
                <a:gd name="T18" fmla="*/ 75 w 231"/>
                <a:gd name="T19" fmla="*/ 58 h 104"/>
                <a:gd name="T20" fmla="*/ 75 w 231"/>
                <a:gd name="T21" fmla="*/ 60 h 104"/>
                <a:gd name="T22" fmla="*/ 77 w 231"/>
                <a:gd name="T23" fmla="*/ 62 h 104"/>
                <a:gd name="T24" fmla="*/ 75 w 231"/>
                <a:gd name="T25" fmla="*/ 67 h 104"/>
                <a:gd name="T26" fmla="*/ 69 w 231"/>
                <a:gd name="T27" fmla="*/ 73 h 104"/>
                <a:gd name="T28" fmla="*/ 64 w 231"/>
                <a:gd name="T29" fmla="*/ 77 h 104"/>
                <a:gd name="T30" fmla="*/ 58 w 231"/>
                <a:gd name="T31" fmla="*/ 78 h 104"/>
                <a:gd name="T32" fmla="*/ 49 w 231"/>
                <a:gd name="T33" fmla="*/ 80 h 104"/>
                <a:gd name="T34" fmla="*/ 39 w 231"/>
                <a:gd name="T35" fmla="*/ 82 h 104"/>
                <a:gd name="T36" fmla="*/ 35 w 231"/>
                <a:gd name="T37" fmla="*/ 84 h 104"/>
                <a:gd name="T38" fmla="*/ 31 w 231"/>
                <a:gd name="T39" fmla="*/ 86 h 104"/>
                <a:gd name="T40" fmla="*/ 24 w 231"/>
                <a:gd name="T41" fmla="*/ 87 h 104"/>
                <a:gd name="T42" fmla="*/ 15 w 231"/>
                <a:gd name="T43" fmla="*/ 91 h 104"/>
                <a:gd name="T44" fmla="*/ 6 w 231"/>
                <a:gd name="T45" fmla="*/ 98 h 104"/>
                <a:gd name="T46" fmla="*/ 0 w 231"/>
                <a:gd name="T47" fmla="*/ 104 h 104"/>
                <a:gd name="T48" fmla="*/ 0 w 231"/>
                <a:gd name="T49" fmla="*/ 104 h 104"/>
                <a:gd name="T50" fmla="*/ 4 w 231"/>
                <a:gd name="T51" fmla="*/ 100 h 104"/>
                <a:gd name="T52" fmla="*/ 13 w 231"/>
                <a:gd name="T53" fmla="*/ 98 h 104"/>
                <a:gd name="T54" fmla="*/ 24 w 231"/>
                <a:gd name="T55" fmla="*/ 95 h 104"/>
                <a:gd name="T56" fmla="*/ 35 w 231"/>
                <a:gd name="T57" fmla="*/ 95 h 104"/>
                <a:gd name="T58" fmla="*/ 51 w 231"/>
                <a:gd name="T59" fmla="*/ 93 h 104"/>
                <a:gd name="T60" fmla="*/ 62 w 231"/>
                <a:gd name="T61" fmla="*/ 95 h 104"/>
                <a:gd name="T62" fmla="*/ 69 w 231"/>
                <a:gd name="T63" fmla="*/ 95 h 104"/>
                <a:gd name="T64" fmla="*/ 77 w 231"/>
                <a:gd name="T65" fmla="*/ 95 h 104"/>
                <a:gd name="T66" fmla="*/ 86 w 231"/>
                <a:gd name="T67" fmla="*/ 95 h 104"/>
                <a:gd name="T68" fmla="*/ 98 w 231"/>
                <a:gd name="T69" fmla="*/ 95 h 104"/>
                <a:gd name="T70" fmla="*/ 113 w 231"/>
                <a:gd name="T71" fmla="*/ 96 h 104"/>
                <a:gd name="T72" fmla="*/ 127 w 231"/>
                <a:gd name="T73" fmla="*/ 98 h 104"/>
                <a:gd name="T74" fmla="*/ 138 w 231"/>
                <a:gd name="T75" fmla="*/ 95 h 104"/>
                <a:gd name="T76" fmla="*/ 146 w 231"/>
                <a:gd name="T77" fmla="*/ 91 h 104"/>
                <a:gd name="T78" fmla="*/ 153 w 231"/>
                <a:gd name="T79" fmla="*/ 89 h 104"/>
                <a:gd name="T80" fmla="*/ 162 w 231"/>
                <a:gd name="T81" fmla="*/ 87 h 104"/>
                <a:gd name="T82" fmla="*/ 169 w 231"/>
                <a:gd name="T83" fmla="*/ 87 h 104"/>
                <a:gd name="T84" fmla="*/ 178 w 231"/>
                <a:gd name="T85" fmla="*/ 87 h 104"/>
                <a:gd name="T86" fmla="*/ 187 w 231"/>
                <a:gd name="T87" fmla="*/ 87 h 104"/>
                <a:gd name="T88" fmla="*/ 191 w 231"/>
                <a:gd name="T89" fmla="*/ 87 h 104"/>
                <a:gd name="T90" fmla="*/ 204 w 231"/>
                <a:gd name="T91" fmla="*/ 87 h 104"/>
                <a:gd name="T92" fmla="*/ 220 w 231"/>
                <a:gd name="T93" fmla="*/ 89 h 104"/>
                <a:gd name="T94" fmla="*/ 231 w 231"/>
                <a:gd name="T95" fmla="*/ 89 h 104"/>
                <a:gd name="T96" fmla="*/ 218 w 231"/>
                <a:gd name="T97" fmla="*/ 82 h 104"/>
                <a:gd name="T98" fmla="*/ 218 w 231"/>
                <a:gd name="T99" fmla="*/ 77 h 104"/>
                <a:gd name="T100" fmla="*/ 213 w 231"/>
                <a:gd name="T101" fmla="*/ 73 h 104"/>
                <a:gd name="T102" fmla="*/ 200 w 231"/>
                <a:gd name="T103" fmla="*/ 71 h 104"/>
                <a:gd name="T104" fmla="*/ 189 w 231"/>
                <a:gd name="T105" fmla="*/ 71 h 104"/>
                <a:gd name="T106" fmla="*/ 182 w 231"/>
                <a:gd name="T107" fmla="*/ 71 h 104"/>
                <a:gd name="T108" fmla="*/ 173 w 231"/>
                <a:gd name="T109" fmla="*/ 71 h 104"/>
                <a:gd name="T110" fmla="*/ 166 w 231"/>
                <a:gd name="T111" fmla="*/ 69 h 104"/>
                <a:gd name="T112" fmla="*/ 160 w 231"/>
                <a:gd name="T113" fmla="*/ 60 h 104"/>
                <a:gd name="T114" fmla="*/ 158 w 231"/>
                <a:gd name="T115" fmla="*/ 53 h 104"/>
                <a:gd name="T116" fmla="*/ 155 w 231"/>
                <a:gd name="T117" fmla="*/ 44 h 104"/>
                <a:gd name="T118" fmla="*/ 153 w 231"/>
                <a:gd name="T119" fmla="*/ 29 h 104"/>
                <a:gd name="T120" fmla="*/ 151 w 231"/>
                <a:gd name="T121" fmla="*/ 11 h 104"/>
                <a:gd name="T122" fmla="*/ 149 w 231"/>
                <a:gd name="T123" fmla="*/ 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1" h="104">
                  <a:moveTo>
                    <a:pt x="77" y="18"/>
                  </a:moveTo>
                  <a:lnTo>
                    <a:pt x="73" y="18"/>
                  </a:lnTo>
                  <a:lnTo>
                    <a:pt x="71" y="18"/>
                  </a:lnTo>
                  <a:lnTo>
                    <a:pt x="69" y="18"/>
                  </a:lnTo>
                  <a:lnTo>
                    <a:pt x="69" y="18"/>
                  </a:lnTo>
                  <a:lnTo>
                    <a:pt x="68" y="18"/>
                  </a:lnTo>
                  <a:lnTo>
                    <a:pt x="68" y="20"/>
                  </a:lnTo>
                  <a:lnTo>
                    <a:pt x="68" y="22"/>
                  </a:lnTo>
                  <a:lnTo>
                    <a:pt x="66" y="26"/>
                  </a:lnTo>
                  <a:lnTo>
                    <a:pt x="64" y="29"/>
                  </a:lnTo>
                  <a:lnTo>
                    <a:pt x="64" y="33"/>
                  </a:lnTo>
                  <a:lnTo>
                    <a:pt x="64" y="35"/>
                  </a:lnTo>
                  <a:lnTo>
                    <a:pt x="62" y="37"/>
                  </a:lnTo>
                  <a:lnTo>
                    <a:pt x="62" y="38"/>
                  </a:lnTo>
                  <a:lnTo>
                    <a:pt x="62" y="40"/>
                  </a:lnTo>
                  <a:lnTo>
                    <a:pt x="62" y="44"/>
                  </a:lnTo>
                  <a:lnTo>
                    <a:pt x="62" y="46"/>
                  </a:lnTo>
                  <a:lnTo>
                    <a:pt x="62" y="47"/>
                  </a:lnTo>
                  <a:lnTo>
                    <a:pt x="62" y="51"/>
                  </a:lnTo>
                  <a:lnTo>
                    <a:pt x="64" y="53"/>
                  </a:lnTo>
                  <a:lnTo>
                    <a:pt x="64" y="53"/>
                  </a:lnTo>
                  <a:lnTo>
                    <a:pt x="64" y="55"/>
                  </a:lnTo>
                  <a:lnTo>
                    <a:pt x="66" y="55"/>
                  </a:lnTo>
                  <a:lnTo>
                    <a:pt x="68" y="55"/>
                  </a:lnTo>
                  <a:lnTo>
                    <a:pt x="69" y="57"/>
                  </a:lnTo>
                  <a:lnTo>
                    <a:pt x="71" y="57"/>
                  </a:lnTo>
                  <a:lnTo>
                    <a:pt x="73" y="57"/>
                  </a:lnTo>
                  <a:lnTo>
                    <a:pt x="73" y="58"/>
                  </a:lnTo>
                  <a:lnTo>
                    <a:pt x="75" y="58"/>
                  </a:lnTo>
                  <a:lnTo>
                    <a:pt x="75" y="58"/>
                  </a:lnTo>
                  <a:lnTo>
                    <a:pt x="75" y="60"/>
                  </a:lnTo>
                  <a:lnTo>
                    <a:pt x="75" y="60"/>
                  </a:lnTo>
                  <a:lnTo>
                    <a:pt x="75" y="60"/>
                  </a:lnTo>
                  <a:lnTo>
                    <a:pt x="75" y="60"/>
                  </a:lnTo>
                  <a:lnTo>
                    <a:pt x="75" y="62"/>
                  </a:lnTo>
                  <a:lnTo>
                    <a:pt x="77" y="62"/>
                  </a:lnTo>
                  <a:lnTo>
                    <a:pt x="77" y="64"/>
                  </a:lnTo>
                  <a:lnTo>
                    <a:pt x="77" y="66"/>
                  </a:lnTo>
                  <a:lnTo>
                    <a:pt x="75" y="67"/>
                  </a:lnTo>
                  <a:lnTo>
                    <a:pt x="75" y="69"/>
                  </a:lnTo>
                  <a:lnTo>
                    <a:pt x="71" y="71"/>
                  </a:lnTo>
                  <a:lnTo>
                    <a:pt x="69" y="73"/>
                  </a:lnTo>
                  <a:lnTo>
                    <a:pt x="68" y="75"/>
                  </a:lnTo>
                  <a:lnTo>
                    <a:pt x="66" y="75"/>
                  </a:lnTo>
                  <a:lnTo>
                    <a:pt x="64" y="77"/>
                  </a:lnTo>
                  <a:lnTo>
                    <a:pt x="62" y="77"/>
                  </a:lnTo>
                  <a:lnTo>
                    <a:pt x="62" y="78"/>
                  </a:lnTo>
                  <a:lnTo>
                    <a:pt x="58" y="78"/>
                  </a:lnTo>
                  <a:lnTo>
                    <a:pt x="57" y="78"/>
                  </a:lnTo>
                  <a:lnTo>
                    <a:pt x="53" y="78"/>
                  </a:lnTo>
                  <a:lnTo>
                    <a:pt x="49" y="80"/>
                  </a:lnTo>
                  <a:lnTo>
                    <a:pt x="46" y="80"/>
                  </a:lnTo>
                  <a:lnTo>
                    <a:pt x="42" y="82"/>
                  </a:lnTo>
                  <a:lnTo>
                    <a:pt x="39" y="82"/>
                  </a:lnTo>
                  <a:lnTo>
                    <a:pt x="37" y="84"/>
                  </a:lnTo>
                  <a:lnTo>
                    <a:pt x="35" y="84"/>
                  </a:lnTo>
                  <a:lnTo>
                    <a:pt x="35" y="84"/>
                  </a:lnTo>
                  <a:lnTo>
                    <a:pt x="33" y="84"/>
                  </a:lnTo>
                  <a:lnTo>
                    <a:pt x="33" y="84"/>
                  </a:lnTo>
                  <a:lnTo>
                    <a:pt x="31" y="86"/>
                  </a:lnTo>
                  <a:lnTo>
                    <a:pt x="29" y="86"/>
                  </a:lnTo>
                  <a:lnTo>
                    <a:pt x="26" y="86"/>
                  </a:lnTo>
                  <a:lnTo>
                    <a:pt x="24" y="87"/>
                  </a:lnTo>
                  <a:lnTo>
                    <a:pt x="20" y="89"/>
                  </a:lnTo>
                  <a:lnTo>
                    <a:pt x="19" y="89"/>
                  </a:lnTo>
                  <a:lnTo>
                    <a:pt x="15" y="91"/>
                  </a:lnTo>
                  <a:lnTo>
                    <a:pt x="13" y="95"/>
                  </a:lnTo>
                  <a:lnTo>
                    <a:pt x="9" y="96"/>
                  </a:lnTo>
                  <a:lnTo>
                    <a:pt x="6" y="98"/>
                  </a:lnTo>
                  <a:lnTo>
                    <a:pt x="4" y="100"/>
                  </a:lnTo>
                  <a:lnTo>
                    <a:pt x="2" y="102"/>
                  </a:lnTo>
                  <a:lnTo>
                    <a:pt x="0" y="104"/>
                  </a:lnTo>
                  <a:lnTo>
                    <a:pt x="0" y="104"/>
                  </a:lnTo>
                  <a:lnTo>
                    <a:pt x="0" y="104"/>
                  </a:lnTo>
                  <a:lnTo>
                    <a:pt x="0" y="104"/>
                  </a:lnTo>
                  <a:lnTo>
                    <a:pt x="0" y="102"/>
                  </a:lnTo>
                  <a:lnTo>
                    <a:pt x="2" y="102"/>
                  </a:lnTo>
                  <a:lnTo>
                    <a:pt x="4" y="100"/>
                  </a:lnTo>
                  <a:lnTo>
                    <a:pt x="6" y="100"/>
                  </a:lnTo>
                  <a:lnTo>
                    <a:pt x="9" y="98"/>
                  </a:lnTo>
                  <a:lnTo>
                    <a:pt x="13" y="98"/>
                  </a:lnTo>
                  <a:lnTo>
                    <a:pt x="17" y="96"/>
                  </a:lnTo>
                  <a:lnTo>
                    <a:pt x="20" y="96"/>
                  </a:lnTo>
                  <a:lnTo>
                    <a:pt x="24" y="95"/>
                  </a:lnTo>
                  <a:lnTo>
                    <a:pt x="28" y="95"/>
                  </a:lnTo>
                  <a:lnTo>
                    <a:pt x="31" y="95"/>
                  </a:lnTo>
                  <a:lnTo>
                    <a:pt x="35" y="95"/>
                  </a:lnTo>
                  <a:lnTo>
                    <a:pt x="40" y="93"/>
                  </a:lnTo>
                  <a:lnTo>
                    <a:pt x="46" y="93"/>
                  </a:lnTo>
                  <a:lnTo>
                    <a:pt x="51" y="93"/>
                  </a:lnTo>
                  <a:lnTo>
                    <a:pt x="55" y="93"/>
                  </a:lnTo>
                  <a:lnTo>
                    <a:pt x="58" y="95"/>
                  </a:lnTo>
                  <a:lnTo>
                    <a:pt x="62" y="95"/>
                  </a:lnTo>
                  <a:lnTo>
                    <a:pt x="64" y="95"/>
                  </a:lnTo>
                  <a:lnTo>
                    <a:pt x="68" y="95"/>
                  </a:lnTo>
                  <a:lnTo>
                    <a:pt x="69" y="95"/>
                  </a:lnTo>
                  <a:lnTo>
                    <a:pt x="71" y="95"/>
                  </a:lnTo>
                  <a:lnTo>
                    <a:pt x="75" y="95"/>
                  </a:lnTo>
                  <a:lnTo>
                    <a:pt x="77" y="95"/>
                  </a:lnTo>
                  <a:lnTo>
                    <a:pt x="80" y="95"/>
                  </a:lnTo>
                  <a:lnTo>
                    <a:pt x="82" y="95"/>
                  </a:lnTo>
                  <a:lnTo>
                    <a:pt x="86" y="95"/>
                  </a:lnTo>
                  <a:lnTo>
                    <a:pt x="89" y="95"/>
                  </a:lnTo>
                  <a:lnTo>
                    <a:pt x="93" y="95"/>
                  </a:lnTo>
                  <a:lnTo>
                    <a:pt x="98" y="95"/>
                  </a:lnTo>
                  <a:lnTo>
                    <a:pt x="102" y="95"/>
                  </a:lnTo>
                  <a:lnTo>
                    <a:pt x="107" y="95"/>
                  </a:lnTo>
                  <a:lnTo>
                    <a:pt x="113" y="96"/>
                  </a:lnTo>
                  <a:lnTo>
                    <a:pt x="118" y="96"/>
                  </a:lnTo>
                  <a:lnTo>
                    <a:pt x="124" y="96"/>
                  </a:lnTo>
                  <a:lnTo>
                    <a:pt x="127" y="98"/>
                  </a:lnTo>
                  <a:lnTo>
                    <a:pt x="133" y="96"/>
                  </a:lnTo>
                  <a:lnTo>
                    <a:pt x="135" y="96"/>
                  </a:lnTo>
                  <a:lnTo>
                    <a:pt x="138" y="95"/>
                  </a:lnTo>
                  <a:lnTo>
                    <a:pt x="140" y="93"/>
                  </a:lnTo>
                  <a:lnTo>
                    <a:pt x="142" y="91"/>
                  </a:lnTo>
                  <a:lnTo>
                    <a:pt x="146" y="91"/>
                  </a:lnTo>
                  <a:lnTo>
                    <a:pt x="147" y="91"/>
                  </a:lnTo>
                  <a:lnTo>
                    <a:pt x="151" y="89"/>
                  </a:lnTo>
                  <a:lnTo>
                    <a:pt x="153" y="89"/>
                  </a:lnTo>
                  <a:lnTo>
                    <a:pt x="157" y="89"/>
                  </a:lnTo>
                  <a:lnTo>
                    <a:pt x="160" y="89"/>
                  </a:lnTo>
                  <a:lnTo>
                    <a:pt x="162" y="87"/>
                  </a:lnTo>
                  <a:lnTo>
                    <a:pt x="164" y="87"/>
                  </a:lnTo>
                  <a:lnTo>
                    <a:pt x="166" y="87"/>
                  </a:lnTo>
                  <a:lnTo>
                    <a:pt x="169" y="87"/>
                  </a:lnTo>
                  <a:lnTo>
                    <a:pt x="171" y="87"/>
                  </a:lnTo>
                  <a:lnTo>
                    <a:pt x="175" y="87"/>
                  </a:lnTo>
                  <a:lnTo>
                    <a:pt x="178" y="87"/>
                  </a:lnTo>
                  <a:lnTo>
                    <a:pt x="182" y="87"/>
                  </a:lnTo>
                  <a:lnTo>
                    <a:pt x="186" y="87"/>
                  </a:lnTo>
                  <a:lnTo>
                    <a:pt x="187" y="87"/>
                  </a:lnTo>
                  <a:lnTo>
                    <a:pt x="189" y="87"/>
                  </a:lnTo>
                  <a:lnTo>
                    <a:pt x="189" y="87"/>
                  </a:lnTo>
                  <a:lnTo>
                    <a:pt x="191" y="87"/>
                  </a:lnTo>
                  <a:lnTo>
                    <a:pt x="195" y="87"/>
                  </a:lnTo>
                  <a:lnTo>
                    <a:pt x="198" y="87"/>
                  </a:lnTo>
                  <a:lnTo>
                    <a:pt x="204" y="87"/>
                  </a:lnTo>
                  <a:lnTo>
                    <a:pt x="209" y="89"/>
                  </a:lnTo>
                  <a:lnTo>
                    <a:pt x="215" y="89"/>
                  </a:lnTo>
                  <a:lnTo>
                    <a:pt x="220" y="89"/>
                  </a:lnTo>
                  <a:lnTo>
                    <a:pt x="224" y="89"/>
                  </a:lnTo>
                  <a:lnTo>
                    <a:pt x="227" y="89"/>
                  </a:lnTo>
                  <a:lnTo>
                    <a:pt x="231" y="89"/>
                  </a:lnTo>
                  <a:lnTo>
                    <a:pt x="231" y="89"/>
                  </a:lnTo>
                  <a:lnTo>
                    <a:pt x="218" y="82"/>
                  </a:lnTo>
                  <a:lnTo>
                    <a:pt x="218" y="82"/>
                  </a:lnTo>
                  <a:lnTo>
                    <a:pt x="218" y="80"/>
                  </a:lnTo>
                  <a:lnTo>
                    <a:pt x="218" y="78"/>
                  </a:lnTo>
                  <a:lnTo>
                    <a:pt x="218" y="77"/>
                  </a:lnTo>
                  <a:lnTo>
                    <a:pt x="216" y="75"/>
                  </a:lnTo>
                  <a:lnTo>
                    <a:pt x="215" y="75"/>
                  </a:lnTo>
                  <a:lnTo>
                    <a:pt x="213" y="73"/>
                  </a:lnTo>
                  <a:lnTo>
                    <a:pt x="207" y="71"/>
                  </a:lnTo>
                  <a:lnTo>
                    <a:pt x="204" y="71"/>
                  </a:lnTo>
                  <a:lnTo>
                    <a:pt x="200" y="71"/>
                  </a:lnTo>
                  <a:lnTo>
                    <a:pt x="196" y="71"/>
                  </a:lnTo>
                  <a:lnTo>
                    <a:pt x="193" y="71"/>
                  </a:lnTo>
                  <a:lnTo>
                    <a:pt x="189" y="71"/>
                  </a:lnTo>
                  <a:lnTo>
                    <a:pt x="187" y="71"/>
                  </a:lnTo>
                  <a:lnTo>
                    <a:pt x="184" y="71"/>
                  </a:lnTo>
                  <a:lnTo>
                    <a:pt x="182" y="71"/>
                  </a:lnTo>
                  <a:lnTo>
                    <a:pt x="180" y="71"/>
                  </a:lnTo>
                  <a:lnTo>
                    <a:pt x="176" y="71"/>
                  </a:lnTo>
                  <a:lnTo>
                    <a:pt x="173" y="71"/>
                  </a:lnTo>
                  <a:lnTo>
                    <a:pt x="171" y="71"/>
                  </a:lnTo>
                  <a:lnTo>
                    <a:pt x="167" y="71"/>
                  </a:lnTo>
                  <a:lnTo>
                    <a:pt x="166" y="69"/>
                  </a:lnTo>
                  <a:lnTo>
                    <a:pt x="162" y="67"/>
                  </a:lnTo>
                  <a:lnTo>
                    <a:pt x="162" y="64"/>
                  </a:lnTo>
                  <a:lnTo>
                    <a:pt x="160" y="60"/>
                  </a:lnTo>
                  <a:lnTo>
                    <a:pt x="160" y="58"/>
                  </a:lnTo>
                  <a:lnTo>
                    <a:pt x="158" y="55"/>
                  </a:lnTo>
                  <a:lnTo>
                    <a:pt x="158" y="53"/>
                  </a:lnTo>
                  <a:lnTo>
                    <a:pt x="157" y="49"/>
                  </a:lnTo>
                  <a:lnTo>
                    <a:pt x="157" y="47"/>
                  </a:lnTo>
                  <a:lnTo>
                    <a:pt x="155" y="44"/>
                  </a:lnTo>
                  <a:lnTo>
                    <a:pt x="155" y="40"/>
                  </a:lnTo>
                  <a:lnTo>
                    <a:pt x="155" y="35"/>
                  </a:lnTo>
                  <a:lnTo>
                    <a:pt x="153" y="29"/>
                  </a:lnTo>
                  <a:lnTo>
                    <a:pt x="153" y="24"/>
                  </a:lnTo>
                  <a:lnTo>
                    <a:pt x="151" y="17"/>
                  </a:lnTo>
                  <a:lnTo>
                    <a:pt x="151" y="11"/>
                  </a:lnTo>
                  <a:lnTo>
                    <a:pt x="149" y="8"/>
                  </a:lnTo>
                  <a:lnTo>
                    <a:pt x="149" y="4"/>
                  </a:lnTo>
                  <a:lnTo>
                    <a:pt x="149" y="2"/>
                  </a:lnTo>
                  <a:lnTo>
                    <a:pt x="68" y="0"/>
                  </a:lnTo>
                  <a:lnTo>
                    <a:pt x="77" y="18"/>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62" name="Freeform 350">
              <a:extLst>
                <a:ext uri="{FF2B5EF4-FFF2-40B4-BE49-F238E27FC236}">
                  <a16:creationId xmlns:a16="http://schemas.microsoft.com/office/drawing/2014/main" id="{E160A256-0D4A-48DB-A612-18EC0341C39C}"/>
                </a:ext>
              </a:extLst>
            </p:cNvPr>
            <p:cNvSpPr>
              <a:spLocks/>
            </p:cNvSpPr>
            <p:nvPr/>
          </p:nvSpPr>
          <p:spPr bwMode="auto">
            <a:xfrm>
              <a:off x="3728" y="2728"/>
              <a:ext cx="115" cy="51"/>
            </a:xfrm>
            <a:custGeom>
              <a:avLst/>
              <a:gdLst>
                <a:gd name="T0" fmla="*/ 71 w 231"/>
                <a:gd name="T1" fmla="*/ 18 h 104"/>
                <a:gd name="T2" fmla="*/ 68 w 231"/>
                <a:gd name="T3" fmla="*/ 20 h 104"/>
                <a:gd name="T4" fmla="*/ 64 w 231"/>
                <a:gd name="T5" fmla="*/ 29 h 104"/>
                <a:gd name="T6" fmla="*/ 62 w 231"/>
                <a:gd name="T7" fmla="*/ 37 h 104"/>
                <a:gd name="T8" fmla="*/ 62 w 231"/>
                <a:gd name="T9" fmla="*/ 44 h 104"/>
                <a:gd name="T10" fmla="*/ 62 w 231"/>
                <a:gd name="T11" fmla="*/ 51 h 104"/>
                <a:gd name="T12" fmla="*/ 66 w 231"/>
                <a:gd name="T13" fmla="*/ 55 h 104"/>
                <a:gd name="T14" fmla="*/ 71 w 231"/>
                <a:gd name="T15" fmla="*/ 57 h 104"/>
                <a:gd name="T16" fmla="*/ 75 w 231"/>
                <a:gd name="T17" fmla="*/ 58 h 104"/>
                <a:gd name="T18" fmla="*/ 77 w 231"/>
                <a:gd name="T19" fmla="*/ 62 h 104"/>
                <a:gd name="T20" fmla="*/ 75 w 231"/>
                <a:gd name="T21" fmla="*/ 67 h 104"/>
                <a:gd name="T22" fmla="*/ 69 w 231"/>
                <a:gd name="T23" fmla="*/ 73 h 104"/>
                <a:gd name="T24" fmla="*/ 64 w 231"/>
                <a:gd name="T25" fmla="*/ 77 h 104"/>
                <a:gd name="T26" fmla="*/ 58 w 231"/>
                <a:gd name="T27" fmla="*/ 78 h 104"/>
                <a:gd name="T28" fmla="*/ 49 w 231"/>
                <a:gd name="T29" fmla="*/ 80 h 104"/>
                <a:gd name="T30" fmla="*/ 39 w 231"/>
                <a:gd name="T31" fmla="*/ 82 h 104"/>
                <a:gd name="T32" fmla="*/ 33 w 231"/>
                <a:gd name="T33" fmla="*/ 84 h 104"/>
                <a:gd name="T34" fmla="*/ 26 w 231"/>
                <a:gd name="T35" fmla="*/ 86 h 104"/>
                <a:gd name="T36" fmla="*/ 19 w 231"/>
                <a:gd name="T37" fmla="*/ 89 h 104"/>
                <a:gd name="T38" fmla="*/ 9 w 231"/>
                <a:gd name="T39" fmla="*/ 96 h 104"/>
                <a:gd name="T40" fmla="*/ 2 w 231"/>
                <a:gd name="T41" fmla="*/ 102 h 104"/>
                <a:gd name="T42" fmla="*/ 2 w 231"/>
                <a:gd name="T43" fmla="*/ 102 h 104"/>
                <a:gd name="T44" fmla="*/ 9 w 231"/>
                <a:gd name="T45" fmla="*/ 98 h 104"/>
                <a:gd name="T46" fmla="*/ 20 w 231"/>
                <a:gd name="T47" fmla="*/ 96 h 104"/>
                <a:gd name="T48" fmla="*/ 31 w 231"/>
                <a:gd name="T49" fmla="*/ 95 h 104"/>
                <a:gd name="T50" fmla="*/ 46 w 231"/>
                <a:gd name="T51" fmla="*/ 93 h 104"/>
                <a:gd name="T52" fmla="*/ 58 w 231"/>
                <a:gd name="T53" fmla="*/ 95 h 104"/>
                <a:gd name="T54" fmla="*/ 68 w 231"/>
                <a:gd name="T55" fmla="*/ 95 h 104"/>
                <a:gd name="T56" fmla="*/ 75 w 231"/>
                <a:gd name="T57" fmla="*/ 95 h 104"/>
                <a:gd name="T58" fmla="*/ 82 w 231"/>
                <a:gd name="T59" fmla="*/ 95 h 104"/>
                <a:gd name="T60" fmla="*/ 93 w 231"/>
                <a:gd name="T61" fmla="*/ 95 h 104"/>
                <a:gd name="T62" fmla="*/ 107 w 231"/>
                <a:gd name="T63" fmla="*/ 95 h 104"/>
                <a:gd name="T64" fmla="*/ 124 w 231"/>
                <a:gd name="T65" fmla="*/ 96 h 104"/>
                <a:gd name="T66" fmla="*/ 135 w 231"/>
                <a:gd name="T67" fmla="*/ 96 h 104"/>
                <a:gd name="T68" fmla="*/ 142 w 231"/>
                <a:gd name="T69" fmla="*/ 91 h 104"/>
                <a:gd name="T70" fmla="*/ 151 w 231"/>
                <a:gd name="T71" fmla="*/ 89 h 104"/>
                <a:gd name="T72" fmla="*/ 160 w 231"/>
                <a:gd name="T73" fmla="*/ 89 h 104"/>
                <a:gd name="T74" fmla="*/ 166 w 231"/>
                <a:gd name="T75" fmla="*/ 87 h 104"/>
                <a:gd name="T76" fmla="*/ 175 w 231"/>
                <a:gd name="T77" fmla="*/ 87 h 104"/>
                <a:gd name="T78" fmla="*/ 186 w 231"/>
                <a:gd name="T79" fmla="*/ 87 h 104"/>
                <a:gd name="T80" fmla="*/ 191 w 231"/>
                <a:gd name="T81" fmla="*/ 87 h 104"/>
                <a:gd name="T82" fmla="*/ 204 w 231"/>
                <a:gd name="T83" fmla="*/ 87 h 104"/>
                <a:gd name="T84" fmla="*/ 220 w 231"/>
                <a:gd name="T85" fmla="*/ 89 h 104"/>
                <a:gd name="T86" fmla="*/ 231 w 231"/>
                <a:gd name="T87" fmla="*/ 89 h 104"/>
                <a:gd name="T88" fmla="*/ 218 w 231"/>
                <a:gd name="T89" fmla="*/ 78 h 104"/>
                <a:gd name="T90" fmla="*/ 215 w 231"/>
                <a:gd name="T91" fmla="*/ 75 h 104"/>
                <a:gd name="T92" fmla="*/ 204 w 231"/>
                <a:gd name="T93" fmla="*/ 71 h 104"/>
                <a:gd name="T94" fmla="*/ 193 w 231"/>
                <a:gd name="T95" fmla="*/ 71 h 104"/>
                <a:gd name="T96" fmla="*/ 184 w 231"/>
                <a:gd name="T97" fmla="*/ 71 h 104"/>
                <a:gd name="T98" fmla="*/ 176 w 231"/>
                <a:gd name="T99" fmla="*/ 71 h 104"/>
                <a:gd name="T100" fmla="*/ 167 w 231"/>
                <a:gd name="T101" fmla="*/ 71 h 104"/>
                <a:gd name="T102" fmla="*/ 162 w 231"/>
                <a:gd name="T103" fmla="*/ 64 h 104"/>
                <a:gd name="T104" fmla="*/ 158 w 231"/>
                <a:gd name="T105" fmla="*/ 55 h 104"/>
                <a:gd name="T106" fmla="*/ 157 w 231"/>
                <a:gd name="T107" fmla="*/ 47 h 104"/>
                <a:gd name="T108" fmla="*/ 155 w 231"/>
                <a:gd name="T109" fmla="*/ 35 h 104"/>
                <a:gd name="T110" fmla="*/ 151 w 231"/>
                <a:gd name="T111" fmla="*/ 17 h 104"/>
                <a:gd name="T112" fmla="*/ 149 w 231"/>
                <a:gd name="T113" fmla="*/ 4 h 104"/>
                <a:gd name="T114" fmla="*/ 77 w 231"/>
                <a:gd name="T115"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1" h="104">
                  <a:moveTo>
                    <a:pt x="77" y="18"/>
                  </a:moveTo>
                  <a:lnTo>
                    <a:pt x="73" y="18"/>
                  </a:lnTo>
                  <a:lnTo>
                    <a:pt x="71" y="18"/>
                  </a:lnTo>
                  <a:lnTo>
                    <a:pt x="69" y="18"/>
                  </a:lnTo>
                  <a:lnTo>
                    <a:pt x="68" y="18"/>
                  </a:lnTo>
                  <a:lnTo>
                    <a:pt x="68" y="20"/>
                  </a:lnTo>
                  <a:lnTo>
                    <a:pt x="68" y="22"/>
                  </a:lnTo>
                  <a:lnTo>
                    <a:pt x="66" y="26"/>
                  </a:lnTo>
                  <a:lnTo>
                    <a:pt x="64" y="29"/>
                  </a:lnTo>
                  <a:lnTo>
                    <a:pt x="64" y="33"/>
                  </a:lnTo>
                  <a:lnTo>
                    <a:pt x="64" y="35"/>
                  </a:lnTo>
                  <a:lnTo>
                    <a:pt x="62" y="37"/>
                  </a:lnTo>
                  <a:lnTo>
                    <a:pt x="62" y="38"/>
                  </a:lnTo>
                  <a:lnTo>
                    <a:pt x="62" y="40"/>
                  </a:lnTo>
                  <a:lnTo>
                    <a:pt x="62" y="44"/>
                  </a:lnTo>
                  <a:lnTo>
                    <a:pt x="62" y="46"/>
                  </a:lnTo>
                  <a:lnTo>
                    <a:pt x="62" y="47"/>
                  </a:lnTo>
                  <a:lnTo>
                    <a:pt x="62" y="51"/>
                  </a:lnTo>
                  <a:lnTo>
                    <a:pt x="64" y="53"/>
                  </a:lnTo>
                  <a:lnTo>
                    <a:pt x="64" y="55"/>
                  </a:lnTo>
                  <a:lnTo>
                    <a:pt x="66" y="55"/>
                  </a:lnTo>
                  <a:lnTo>
                    <a:pt x="68" y="55"/>
                  </a:lnTo>
                  <a:lnTo>
                    <a:pt x="69" y="57"/>
                  </a:lnTo>
                  <a:lnTo>
                    <a:pt x="71" y="57"/>
                  </a:lnTo>
                  <a:lnTo>
                    <a:pt x="73" y="57"/>
                  </a:lnTo>
                  <a:lnTo>
                    <a:pt x="73" y="58"/>
                  </a:lnTo>
                  <a:lnTo>
                    <a:pt x="75" y="58"/>
                  </a:lnTo>
                  <a:lnTo>
                    <a:pt x="75" y="60"/>
                  </a:lnTo>
                  <a:lnTo>
                    <a:pt x="75" y="62"/>
                  </a:lnTo>
                  <a:lnTo>
                    <a:pt x="77" y="62"/>
                  </a:lnTo>
                  <a:lnTo>
                    <a:pt x="77" y="64"/>
                  </a:lnTo>
                  <a:lnTo>
                    <a:pt x="77" y="66"/>
                  </a:lnTo>
                  <a:lnTo>
                    <a:pt x="75" y="67"/>
                  </a:lnTo>
                  <a:lnTo>
                    <a:pt x="75" y="69"/>
                  </a:lnTo>
                  <a:lnTo>
                    <a:pt x="71" y="71"/>
                  </a:lnTo>
                  <a:lnTo>
                    <a:pt x="69" y="73"/>
                  </a:lnTo>
                  <a:lnTo>
                    <a:pt x="68" y="75"/>
                  </a:lnTo>
                  <a:lnTo>
                    <a:pt x="66" y="75"/>
                  </a:lnTo>
                  <a:lnTo>
                    <a:pt x="64" y="77"/>
                  </a:lnTo>
                  <a:lnTo>
                    <a:pt x="62" y="77"/>
                  </a:lnTo>
                  <a:lnTo>
                    <a:pt x="62" y="78"/>
                  </a:lnTo>
                  <a:lnTo>
                    <a:pt x="58" y="78"/>
                  </a:lnTo>
                  <a:lnTo>
                    <a:pt x="57" y="78"/>
                  </a:lnTo>
                  <a:lnTo>
                    <a:pt x="53" y="78"/>
                  </a:lnTo>
                  <a:lnTo>
                    <a:pt x="49" y="80"/>
                  </a:lnTo>
                  <a:lnTo>
                    <a:pt x="46" y="80"/>
                  </a:lnTo>
                  <a:lnTo>
                    <a:pt x="42" y="82"/>
                  </a:lnTo>
                  <a:lnTo>
                    <a:pt x="39" y="82"/>
                  </a:lnTo>
                  <a:lnTo>
                    <a:pt x="37" y="84"/>
                  </a:lnTo>
                  <a:lnTo>
                    <a:pt x="35" y="84"/>
                  </a:lnTo>
                  <a:lnTo>
                    <a:pt x="33" y="84"/>
                  </a:lnTo>
                  <a:lnTo>
                    <a:pt x="31" y="86"/>
                  </a:lnTo>
                  <a:lnTo>
                    <a:pt x="29" y="86"/>
                  </a:lnTo>
                  <a:lnTo>
                    <a:pt x="26" y="86"/>
                  </a:lnTo>
                  <a:lnTo>
                    <a:pt x="24" y="87"/>
                  </a:lnTo>
                  <a:lnTo>
                    <a:pt x="20" y="89"/>
                  </a:lnTo>
                  <a:lnTo>
                    <a:pt x="19" y="89"/>
                  </a:lnTo>
                  <a:lnTo>
                    <a:pt x="15" y="91"/>
                  </a:lnTo>
                  <a:lnTo>
                    <a:pt x="13" y="95"/>
                  </a:lnTo>
                  <a:lnTo>
                    <a:pt x="9" y="96"/>
                  </a:lnTo>
                  <a:lnTo>
                    <a:pt x="6" y="98"/>
                  </a:lnTo>
                  <a:lnTo>
                    <a:pt x="4" y="100"/>
                  </a:lnTo>
                  <a:lnTo>
                    <a:pt x="2" y="102"/>
                  </a:lnTo>
                  <a:lnTo>
                    <a:pt x="0" y="104"/>
                  </a:lnTo>
                  <a:lnTo>
                    <a:pt x="0" y="102"/>
                  </a:lnTo>
                  <a:lnTo>
                    <a:pt x="2" y="102"/>
                  </a:lnTo>
                  <a:lnTo>
                    <a:pt x="4" y="100"/>
                  </a:lnTo>
                  <a:lnTo>
                    <a:pt x="6" y="100"/>
                  </a:lnTo>
                  <a:lnTo>
                    <a:pt x="9" y="98"/>
                  </a:lnTo>
                  <a:lnTo>
                    <a:pt x="13" y="98"/>
                  </a:lnTo>
                  <a:lnTo>
                    <a:pt x="17" y="96"/>
                  </a:lnTo>
                  <a:lnTo>
                    <a:pt x="20" y="96"/>
                  </a:lnTo>
                  <a:lnTo>
                    <a:pt x="24" y="95"/>
                  </a:lnTo>
                  <a:lnTo>
                    <a:pt x="28" y="95"/>
                  </a:lnTo>
                  <a:lnTo>
                    <a:pt x="31" y="95"/>
                  </a:lnTo>
                  <a:lnTo>
                    <a:pt x="35" y="95"/>
                  </a:lnTo>
                  <a:lnTo>
                    <a:pt x="40" y="93"/>
                  </a:lnTo>
                  <a:lnTo>
                    <a:pt x="46" y="93"/>
                  </a:lnTo>
                  <a:lnTo>
                    <a:pt x="51" y="93"/>
                  </a:lnTo>
                  <a:lnTo>
                    <a:pt x="55" y="93"/>
                  </a:lnTo>
                  <a:lnTo>
                    <a:pt x="58" y="95"/>
                  </a:lnTo>
                  <a:lnTo>
                    <a:pt x="62" y="95"/>
                  </a:lnTo>
                  <a:lnTo>
                    <a:pt x="64" y="95"/>
                  </a:lnTo>
                  <a:lnTo>
                    <a:pt x="68" y="95"/>
                  </a:lnTo>
                  <a:lnTo>
                    <a:pt x="69" y="95"/>
                  </a:lnTo>
                  <a:lnTo>
                    <a:pt x="71" y="95"/>
                  </a:lnTo>
                  <a:lnTo>
                    <a:pt x="75" y="95"/>
                  </a:lnTo>
                  <a:lnTo>
                    <a:pt x="77" y="95"/>
                  </a:lnTo>
                  <a:lnTo>
                    <a:pt x="80" y="95"/>
                  </a:lnTo>
                  <a:lnTo>
                    <a:pt x="82" y="95"/>
                  </a:lnTo>
                  <a:lnTo>
                    <a:pt x="86" y="95"/>
                  </a:lnTo>
                  <a:lnTo>
                    <a:pt x="89" y="95"/>
                  </a:lnTo>
                  <a:lnTo>
                    <a:pt x="93" y="95"/>
                  </a:lnTo>
                  <a:lnTo>
                    <a:pt x="98" y="95"/>
                  </a:lnTo>
                  <a:lnTo>
                    <a:pt x="102" y="95"/>
                  </a:lnTo>
                  <a:lnTo>
                    <a:pt x="107" y="95"/>
                  </a:lnTo>
                  <a:lnTo>
                    <a:pt x="113" y="96"/>
                  </a:lnTo>
                  <a:lnTo>
                    <a:pt x="118" y="96"/>
                  </a:lnTo>
                  <a:lnTo>
                    <a:pt x="124" y="96"/>
                  </a:lnTo>
                  <a:lnTo>
                    <a:pt x="127" y="98"/>
                  </a:lnTo>
                  <a:lnTo>
                    <a:pt x="133" y="96"/>
                  </a:lnTo>
                  <a:lnTo>
                    <a:pt x="135" y="96"/>
                  </a:lnTo>
                  <a:lnTo>
                    <a:pt x="138" y="95"/>
                  </a:lnTo>
                  <a:lnTo>
                    <a:pt x="140" y="93"/>
                  </a:lnTo>
                  <a:lnTo>
                    <a:pt x="142" y="91"/>
                  </a:lnTo>
                  <a:lnTo>
                    <a:pt x="146" y="91"/>
                  </a:lnTo>
                  <a:lnTo>
                    <a:pt x="147" y="91"/>
                  </a:lnTo>
                  <a:lnTo>
                    <a:pt x="151" y="89"/>
                  </a:lnTo>
                  <a:lnTo>
                    <a:pt x="153" y="89"/>
                  </a:lnTo>
                  <a:lnTo>
                    <a:pt x="157" y="89"/>
                  </a:lnTo>
                  <a:lnTo>
                    <a:pt x="160" y="89"/>
                  </a:lnTo>
                  <a:lnTo>
                    <a:pt x="162" y="87"/>
                  </a:lnTo>
                  <a:lnTo>
                    <a:pt x="164" y="87"/>
                  </a:lnTo>
                  <a:lnTo>
                    <a:pt x="166" y="87"/>
                  </a:lnTo>
                  <a:lnTo>
                    <a:pt x="169" y="87"/>
                  </a:lnTo>
                  <a:lnTo>
                    <a:pt x="171" y="87"/>
                  </a:lnTo>
                  <a:lnTo>
                    <a:pt x="175" y="87"/>
                  </a:lnTo>
                  <a:lnTo>
                    <a:pt x="178" y="87"/>
                  </a:lnTo>
                  <a:lnTo>
                    <a:pt x="182" y="87"/>
                  </a:lnTo>
                  <a:lnTo>
                    <a:pt x="186" y="87"/>
                  </a:lnTo>
                  <a:lnTo>
                    <a:pt x="187" y="87"/>
                  </a:lnTo>
                  <a:lnTo>
                    <a:pt x="189" y="87"/>
                  </a:lnTo>
                  <a:lnTo>
                    <a:pt x="191" y="87"/>
                  </a:lnTo>
                  <a:lnTo>
                    <a:pt x="195" y="87"/>
                  </a:lnTo>
                  <a:lnTo>
                    <a:pt x="198" y="87"/>
                  </a:lnTo>
                  <a:lnTo>
                    <a:pt x="204" y="87"/>
                  </a:lnTo>
                  <a:lnTo>
                    <a:pt x="209" y="89"/>
                  </a:lnTo>
                  <a:lnTo>
                    <a:pt x="215" y="89"/>
                  </a:lnTo>
                  <a:lnTo>
                    <a:pt x="220" y="89"/>
                  </a:lnTo>
                  <a:lnTo>
                    <a:pt x="224" y="89"/>
                  </a:lnTo>
                  <a:lnTo>
                    <a:pt x="227" y="89"/>
                  </a:lnTo>
                  <a:lnTo>
                    <a:pt x="231" y="89"/>
                  </a:lnTo>
                  <a:lnTo>
                    <a:pt x="218" y="82"/>
                  </a:lnTo>
                  <a:lnTo>
                    <a:pt x="218" y="80"/>
                  </a:lnTo>
                  <a:lnTo>
                    <a:pt x="218" y="78"/>
                  </a:lnTo>
                  <a:lnTo>
                    <a:pt x="218" y="77"/>
                  </a:lnTo>
                  <a:lnTo>
                    <a:pt x="216" y="75"/>
                  </a:lnTo>
                  <a:lnTo>
                    <a:pt x="215" y="75"/>
                  </a:lnTo>
                  <a:lnTo>
                    <a:pt x="213" y="73"/>
                  </a:lnTo>
                  <a:lnTo>
                    <a:pt x="207" y="71"/>
                  </a:lnTo>
                  <a:lnTo>
                    <a:pt x="204" y="71"/>
                  </a:lnTo>
                  <a:lnTo>
                    <a:pt x="200" y="71"/>
                  </a:lnTo>
                  <a:lnTo>
                    <a:pt x="196" y="71"/>
                  </a:lnTo>
                  <a:lnTo>
                    <a:pt x="193" y="71"/>
                  </a:lnTo>
                  <a:lnTo>
                    <a:pt x="189" y="71"/>
                  </a:lnTo>
                  <a:lnTo>
                    <a:pt x="187" y="71"/>
                  </a:lnTo>
                  <a:lnTo>
                    <a:pt x="184" y="71"/>
                  </a:lnTo>
                  <a:lnTo>
                    <a:pt x="182" y="71"/>
                  </a:lnTo>
                  <a:lnTo>
                    <a:pt x="180" y="71"/>
                  </a:lnTo>
                  <a:lnTo>
                    <a:pt x="176" y="71"/>
                  </a:lnTo>
                  <a:lnTo>
                    <a:pt x="173" y="71"/>
                  </a:lnTo>
                  <a:lnTo>
                    <a:pt x="171" y="71"/>
                  </a:lnTo>
                  <a:lnTo>
                    <a:pt x="167" y="71"/>
                  </a:lnTo>
                  <a:lnTo>
                    <a:pt x="166" y="69"/>
                  </a:lnTo>
                  <a:lnTo>
                    <a:pt x="162" y="67"/>
                  </a:lnTo>
                  <a:lnTo>
                    <a:pt x="162" y="64"/>
                  </a:lnTo>
                  <a:lnTo>
                    <a:pt x="160" y="60"/>
                  </a:lnTo>
                  <a:lnTo>
                    <a:pt x="160" y="58"/>
                  </a:lnTo>
                  <a:lnTo>
                    <a:pt x="158" y="55"/>
                  </a:lnTo>
                  <a:lnTo>
                    <a:pt x="158" y="53"/>
                  </a:lnTo>
                  <a:lnTo>
                    <a:pt x="157" y="49"/>
                  </a:lnTo>
                  <a:lnTo>
                    <a:pt x="157" y="47"/>
                  </a:lnTo>
                  <a:lnTo>
                    <a:pt x="155" y="44"/>
                  </a:lnTo>
                  <a:lnTo>
                    <a:pt x="155" y="40"/>
                  </a:lnTo>
                  <a:lnTo>
                    <a:pt x="155" y="35"/>
                  </a:lnTo>
                  <a:lnTo>
                    <a:pt x="153" y="29"/>
                  </a:lnTo>
                  <a:lnTo>
                    <a:pt x="153" y="24"/>
                  </a:lnTo>
                  <a:lnTo>
                    <a:pt x="151" y="17"/>
                  </a:lnTo>
                  <a:lnTo>
                    <a:pt x="151" y="11"/>
                  </a:lnTo>
                  <a:lnTo>
                    <a:pt x="149" y="8"/>
                  </a:lnTo>
                  <a:lnTo>
                    <a:pt x="149" y="4"/>
                  </a:lnTo>
                  <a:lnTo>
                    <a:pt x="149" y="2"/>
                  </a:lnTo>
                  <a:lnTo>
                    <a:pt x="68" y="0"/>
                  </a:lnTo>
                  <a:lnTo>
                    <a:pt x="77" y="1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63" name="Freeform 351">
              <a:extLst>
                <a:ext uri="{FF2B5EF4-FFF2-40B4-BE49-F238E27FC236}">
                  <a16:creationId xmlns:a16="http://schemas.microsoft.com/office/drawing/2014/main" id="{0E745533-CCDE-44BE-BC86-3BC95C4985E5}"/>
                </a:ext>
              </a:extLst>
            </p:cNvPr>
            <p:cNvSpPr>
              <a:spLocks/>
            </p:cNvSpPr>
            <p:nvPr/>
          </p:nvSpPr>
          <p:spPr bwMode="auto">
            <a:xfrm>
              <a:off x="3775" y="2740"/>
              <a:ext cx="6" cy="19"/>
            </a:xfrm>
            <a:custGeom>
              <a:avLst/>
              <a:gdLst>
                <a:gd name="T0" fmla="*/ 0 w 12"/>
                <a:gd name="T1" fmla="*/ 0 h 38"/>
                <a:gd name="T2" fmla="*/ 2 w 12"/>
                <a:gd name="T3" fmla="*/ 2 h 38"/>
                <a:gd name="T4" fmla="*/ 5 w 12"/>
                <a:gd name="T5" fmla="*/ 3 h 38"/>
                <a:gd name="T6" fmla="*/ 7 w 12"/>
                <a:gd name="T7" fmla="*/ 5 h 38"/>
                <a:gd name="T8" fmla="*/ 9 w 12"/>
                <a:gd name="T9" fmla="*/ 7 h 38"/>
                <a:gd name="T10" fmla="*/ 11 w 12"/>
                <a:gd name="T11" fmla="*/ 9 h 38"/>
                <a:gd name="T12" fmla="*/ 11 w 12"/>
                <a:gd name="T13" fmla="*/ 12 h 38"/>
                <a:gd name="T14" fmla="*/ 12 w 12"/>
                <a:gd name="T15" fmla="*/ 14 h 38"/>
                <a:gd name="T16" fmla="*/ 12 w 12"/>
                <a:gd name="T17" fmla="*/ 18 h 38"/>
                <a:gd name="T18" fmla="*/ 11 w 12"/>
                <a:gd name="T19" fmla="*/ 23 h 38"/>
                <a:gd name="T20" fmla="*/ 9 w 12"/>
                <a:gd name="T21" fmla="*/ 27 h 38"/>
                <a:gd name="T22" fmla="*/ 7 w 12"/>
                <a:gd name="T23" fmla="*/ 29 h 38"/>
                <a:gd name="T24" fmla="*/ 5 w 12"/>
                <a:gd name="T25" fmla="*/ 32 h 38"/>
                <a:gd name="T26" fmla="*/ 3 w 12"/>
                <a:gd name="T27" fmla="*/ 34 h 38"/>
                <a:gd name="T28" fmla="*/ 3 w 12"/>
                <a:gd name="T29" fmla="*/ 36 h 38"/>
                <a:gd name="T30" fmla="*/ 2 w 12"/>
                <a:gd name="T31" fmla="*/ 38 h 38"/>
                <a:gd name="T32" fmla="*/ 2 w 12"/>
                <a:gd name="T33" fmla="*/ 38 h 38"/>
                <a:gd name="T34" fmla="*/ 2 w 12"/>
                <a:gd name="T35" fmla="*/ 38 h 38"/>
                <a:gd name="T36" fmla="*/ 2 w 12"/>
                <a:gd name="T37" fmla="*/ 36 h 38"/>
                <a:gd name="T38" fmla="*/ 2 w 12"/>
                <a:gd name="T39" fmla="*/ 34 h 38"/>
                <a:gd name="T40" fmla="*/ 3 w 12"/>
                <a:gd name="T41" fmla="*/ 34 h 38"/>
                <a:gd name="T42" fmla="*/ 3 w 12"/>
                <a:gd name="T43" fmla="*/ 31 h 38"/>
                <a:gd name="T44" fmla="*/ 5 w 12"/>
                <a:gd name="T45" fmla="*/ 29 h 38"/>
                <a:gd name="T46" fmla="*/ 5 w 12"/>
                <a:gd name="T47" fmla="*/ 25 h 38"/>
                <a:gd name="T48" fmla="*/ 5 w 12"/>
                <a:gd name="T49" fmla="*/ 21 h 38"/>
                <a:gd name="T50" fmla="*/ 5 w 12"/>
                <a:gd name="T51" fmla="*/ 18 h 38"/>
                <a:gd name="T52" fmla="*/ 5 w 12"/>
                <a:gd name="T53" fmla="*/ 14 h 38"/>
                <a:gd name="T54" fmla="*/ 3 w 12"/>
                <a:gd name="T55" fmla="*/ 11 h 38"/>
                <a:gd name="T56" fmla="*/ 3 w 12"/>
                <a:gd name="T57" fmla="*/ 7 h 38"/>
                <a:gd name="T58" fmla="*/ 2 w 12"/>
                <a:gd name="T59" fmla="*/ 3 h 38"/>
                <a:gd name="T60" fmla="*/ 2 w 12"/>
                <a:gd name="T61" fmla="*/ 2 h 38"/>
                <a:gd name="T62" fmla="*/ 0 w 12"/>
                <a:gd name="T63" fmla="*/ 0 h 38"/>
                <a:gd name="T64" fmla="*/ 0 w 12"/>
                <a:gd name="T6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38">
                  <a:moveTo>
                    <a:pt x="0" y="0"/>
                  </a:moveTo>
                  <a:lnTo>
                    <a:pt x="2" y="2"/>
                  </a:lnTo>
                  <a:lnTo>
                    <a:pt x="5" y="3"/>
                  </a:lnTo>
                  <a:lnTo>
                    <a:pt x="7" y="5"/>
                  </a:lnTo>
                  <a:lnTo>
                    <a:pt x="9" y="7"/>
                  </a:lnTo>
                  <a:lnTo>
                    <a:pt x="11" y="9"/>
                  </a:lnTo>
                  <a:lnTo>
                    <a:pt x="11" y="12"/>
                  </a:lnTo>
                  <a:lnTo>
                    <a:pt x="12" y="14"/>
                  </a:lnTo>
                  <a:lnTo>
                    <a:pt x="12" y="18"/>
                  </a:lnTo>
                  <a:lnTo>
                    <a:pt x="11" y="23"/>
                  </a:lnTo>
                  <a:lnTo>
                    <a:pt x="9" y="27"/>
                  </a:lnTo>
                  <a:lnTo>
                    <a:pt x="7" y="29"/>
                  </a:lnTo>
                  <a:lnTo>
                    <a:pt x="5" y="32"/>
                  </a:lnTo>
                  <a:lnTo>
                    <a:pt x="3" y="34"/>
                  </a:lnTo>
                  <a:lnTo>
                    <a:pt x="3" y="36"/>
                  </a:lnTo>
                  <a:lnTo>
                    <a:pt x="2" y="38"/>
                  </a:lnTo>
                  <a:lnTo>
                    <a:pt x="2" y="38"/>
                  </a:lnTo>
                  <a:lnTo>
                    <a:pt x="2" y="38"/>
                  </a:lnTo>
                  <a:lnTo>
                    <a:pt x="2" y="36"/>
                  </a:lnTo>
                  <a:lnTo>
                    <a:pt x="2" y="34"/>
                  </a:lnTo>
                  <a:lnTo>
                    <a:pt x="3" y="34"/>
                  </a:lnTo>
                  <a:lnTo>
                    <a:pt x="3" y="31"/>
                  </a:lnTo>
                  <a:lnTo>
                    <a:pt x="5" y="29"/>
                  </a:lnTo>
                  <a:lnTo>
                    <a:pt x="5" y="25"/>
                  </a:lnTo>
                  <a:lnTo>
                    <a:pt x="5" y="21"/>
                  </a:lnTo>
                  <a:lnTo>
                    <a:pt x="5" y="18"/>
                  </a:lnTo>
                  <a:lnTo>
                    <a:pt x="5" y="14"/>
                  </a:lnTo>
                  <a:lnTo>
                    <a:pt x="3" y="11"/>
                  </a:lnTo>
                  <a:lnTo>
                    <a:pt x="3" y="7"/>
                  </a:lnTo>
                  <a:lnTo>
                    <a:pt x="2" y="3"/>
                  </a:lnTo>
                  <a:lnTo>
                    <a:pt x="2" y="2"/>
                  </a:lnTo>
                  <a:lnTo>
                    <a:pt x="0" y="0"/>
                  </a:lnTo>
                  <a:lnTo>
                    <a:pt x="0" y="0"/>
                  </a:lnTo>
                  <a:close/>
                </a:path>
              </a:pathLst>
            </a:custGeom>
            <a:solidFill>
              <a:srgbClr val="66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64" name="Freeform 352">
              <a:extLst>
                <a:ext uri="{FF2B5EF4-FFF2-40B4-BE49-F238E27FC236}">
                  <a16:creationId xmlns:a16="http://schemas.microsoft.com/office/drawing/2014/main" id="{77B28E9D-8136-43CC-95C4-3188DD1AE535}"/>
                </a:ext>
              </a:extLst>
            </p:cNvPr>
            <p:cNvSpPr>
              <a:spLocks/>
            </p:cNvSpPr>
            <p:nvPr/>
          </p:nvSpPr>
          <p:spPr bwMode="auto">
            <a:xfrm>
              <a:off x="3775" y="2740"/>
              <a:ext cx="6" cy="19"/>
            </a:xfrm>
            <a:custGeom>
              <a:avLst/>
              <a:gdLst>
                <a:gd name="T0" fmla="*/ 0 w 12"/>
                <a:gd name="T1" fmla="*/ 0 h 38"/>
                <a:gd name="T2" fmla="*/ 2 w 12"/>
                <a:gd name="T3" fmla="*/ 2 h 38"/>
                <a:gd name="T4" fmla="*/ 5 w 12"/>
                <a:gd name="T5" fmla="*/ 3 h 38"/>
                <a:gd name="T6" fmla="*/ 7 w 12"/>
                <a:gd name="T7" fmla="*/ 5 h 38"/>
                <a:gd name="T8" fmla="*/ 9 w 12"/>
                <a:gd name="T9" fmla="*/ 7 h 38"/>
                <a:gd name="T10" fmla="*/ 11 w 12"/>
                <a:gd name="T11" fmla="*/ 9 h 38"/>
                <a:gd name="T12" fmla="*/ 11 w 12"/>
                <a:gd name="T13" fmla="*/ 12 h 38"/>
                <a:gd name="T14" fmla="*/ 12 w 12"/>
                <a:gd name="T15" fmla="*/ 14 h 38"/>
                <a:gd name="T16" fmla="*/ 12 w 12"/>
                <a:gd name="T17" fmla="*/ 18 h 38"/>
                <a:gd name="T18" fmla="*/ 11 w 12"/>
                <a:gd name="T19" fmla="*/ 23 h 38"/>
                <a:gd name="T20" fmla="*/ 9 w 12"/>
                <a:gd name="T21" fmla="*/ 27 h 38"/>
                <a:gd name="T22" fmla="*/ 7 w 12"/>
                <a:gd name="T23" fmla="*/ 29 h 38"/>
                <a:gd name="T24" fmla="*/ 5 w 12"/>
                <a:gd name="T25" fmla="*/ 32 h 38"/>
                <a:gd name="T26" fmla="*/ 3 w 12"/>
                <a:gd name="T27" fmla="*/ 34 h 38"/>
                <a:gd name="T28" fmla="*/ 3 w 12"/>
                <a:gd name="T29" fmla="*/ 36 h 38"/>
                <a:gd name="T30" fmla="*/ 2 w 12"/>
                <a:gd name="T31" fmla="*/ 38 h 38"/>
                <a:gd name="T32" fmla="*/ 2 w 12"/>
                <a:gd name="T33" fmla="*/ 36 h 38"/>
                <a:gd name="T34" fmla="*/ 2 w 12"/>
                <a:gd name="T35" fmla="*/ 34 h 38"/>
                <a:gd name="T36" fmla="*/ 3 w 12"/>
                <a:gd name="T37" fmla="*/ 34 h 38"/>
                <a:gd name="T38" fmla="*/ 3 w 12"/>
                <a:gd name="T39" fmla="*/ 31 h 38"/>
                <a:gd name="T40" fmla="*/ 5 w 12"/>
                <a:gd name="T41" fmla="*/ 29 h 38"/>
                <a:gd name="T42" fmla="*/ 5 w 12"/>
                <a:gd name="T43" fmla="*/ 25 h 38"/>
                <a:gd name="T44" fmla="*/ 5 w 12"/>
                <a:gd name="T45" fmla="*/ 21 h 38"/>
                <a:gd name="T46" fmla="*/ 5 w 12"/>
                <a:gd name="T47" fmla="*/ 18 h 38"/>
                <a:gd name="T48" fmla="*/ 5 w 12"/>
                <a:gd name="T49" fmla="*/ 14 h 38"/>
                <a:gd name="T50" fmla="*/ 3 w 12"/>
                <a:gd name="T51" fmla="*/ 11 h 38"/>
                <a:gd name="T52" fmla="*/ 3 w 12"/>
                <a:gd name="T53" fmla="*/ 7 h 38"/>
                <a:gd name="T54" fmla="*/ 2 w 12"/>
                <a:gd name="T55" fmla="*/ 3 h 38"/>
                <a:gd name="T56" fmla="*/ 2 w 12"/>
                <a:gd name="T57" fmla="*/ 2 h 38"/>
                <a:gd name="T58" fmla="*/ 0 w 12"/>
                <a:gd name="T5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38">
                  <a:moveTo>
                    <a:pt x="0" y="0"/>
                  </a:moveTo>
                  <a:lnTo>
                    <a:pt x="2" y="2"/>
                  </a:lnTo>
                  <a:lnTo>
                    <a:pt x="5" y="3"/>
                  </a:lnTo>
                  <a:lnTo>
                    <a:pt x="7" y="5"/>
                  </a:lnTo>
                  <a:lnTo>
                    <a:pt x="9" y="7"/>
                  </a:lnTo>
                  <a:lnTo>
                    <a:pt x="11" y="9"/>
                  </a:lnTo>
                  <a:lnTo>
                    <a:pt x="11" y="12"/>
                  </a:lnTo>
                  <a:lnTo>
                    <a:pt x="12" y="14"/>
                  </a:lnTo>
                  <a:lnTo>
                    <a:pt x="12" y="18"/>
                  </a:lnTo>
                  <a:lnTo>
                    <a:pt x="11" y="23"/>
                  </a:lnTo>
                  <a:lnTo>
                    <a:pt x="9" y="27"/>
                  </a:lnTo>
                  <a:lnTo>
                    <a:pt x="7" y="29"/>
                  </a:lnTo>
                  <a:lnTo>
                    <a:pt x="5" y="32"/>
                  </a:lnTo>
                  <a:lnTo>
                    <a:pt x="3" y="34"/>
                  </a:lnTo>
                  <a:lnTo>
                    <a:pt x="3" y="36"/>
                  </a:lnTo>
                  <a:lnTo>
                    <a:pt x="2" y="38"/>
                  </a:lnTo>
                  <a:lnTo>
                    <a:pt x="2" y="36"/>
                  </a:lnTo>
                  <a:lnTo>
                    <a:pt x="2" y="34"/>
                  </a:lnTo>
                  <a:lnTo>
                    <a:pt x="3" y="34"/>
                  </a:lnTo>
                  <a:lnTo>
                    <a:pt x="3" y="31"/>
                  </a:lnTo>
                  <a:lnTo>
                    <a:pt x="5" y="29"/>
                  </a:lnTo>
                  <a:lnTo>
                    <a:pt x="5" y="25"/>
                  </a:lnTo>
                  <a:lnTo>
                    <a:pt x="5" y="21"/>
                  </a:lnTo>
                  <a:lnTo>
                    <a:pt x="5" y="18"/>
                  </a:lnTo>
                  <a:lnTo>
                    <a:pt x="5" y="14"/>
                  </a:lnTo>
                  <a:lnTo>
                    <a:pt x="3" y="11"/>
                  </a:lnTo>
                  <a:lnTo>
                    <a:pt x="3" y="7"/>
                  </a:lnTo>
                  <a:lnTo>
                    <a:pt x="2" y="3"/>
                  </a:lnTo>
                  <a:lnTo>
                    <a:pt x="2" y="2"/>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65" name="Freeform 353">
              <a:extLst>
                <a:ext uri="{FF2B5EF4-FFF2-40B4-BE49-F238E27FC236}">
                  <a16:creationId xmlns:a16="http://schemas.microsoft.com/office/drawing/2014/main" id="{75755EB9-F00F-403C-8115-8D1EC49ADC5C}"/>
                </a:ext>
              </a:extLst>
            </p:cNvPr>
            <p:cNvSpPr>
              <a:spLocks/>
            </p:cNvSpPr>
            <p:nvPr/>
          </p:nvSpPr>
          <p:spPr bwMode="auto">
            <a:xfrm>
              <a:off x="3765" y="2744"/>
              <a:ext cx="4" cy="10"/>
            </a:xfrm>
            <a:custGeom>
              <a:avLst/>
              <a:gdLst>
                <a:gd name="T0" fmla="*/ 0 w 9"/>
                <a:gd name="T1" fmla="*/ 2 h 20"/>
                <a:gd name="T2" fmla="*/ 0 w 9"/>
                <a:gd name="T3" fmla="*/ 2 h 20"/>
                <a:gd name="T4" fmla="*/ 2 w 9"/>
                <a:gd name="T5" fmla="*/ 2 h 20"/>
                <a:gd name="T6" fmla="*/ 2 w 9"/>
                <a:gd name="T7" fmla="*/ 0 h 20"/>
                <a:gd name="T8" fmla="*/ 2 w 9"/>
                <a:gd name="T9" fmla="*/ 0 h 20"/>
                <a:gd name="T10" fmla="*/ 3 w 9"/>
                <a:gd name="T11" fmla="*/ 0 h 20"/>
                <a:gd name="T12" fmla="*/ 3 w 9"/>
                <a:gd name="T13" fmla="*/ 0 h 20"/>
                <a:gd name="T14" fmla="*/ 3 w 9"/>
                <a:gd name="T15" fmla="*/ 0 h 20"/>
                <a:gd name="T16" fmla="*/ 5 w 9"/>
                <a:gd name="T17" fmla="*/ 0 h 20"/>
                <a:gd name="T18" fmla="*/ 7 w 9"/>
                <a:gd name="T19" fmla="*/ 2 h 20"/>
                <a:gd name="T20" fmla="*/ 7 w 9"/>
                <a:gd name="T21" fmla="*/ 2 h 20"/>
                <a:gd name="T22" fmla="*/ 9 w 9"/>
                <a:gd name="T23" fmla="*/ 4 h 20"/>
                <a:gd name="T24" fmla="*/ 9 w 9"/>
                <a:gd name="T25" fmla="*/ 5 h 20"/>
                <a:gd name="T26" fmla="*/ 9 w 9"/>
                <a:gd name="T27" fmla="*/ 7 h 20"/>
                <a:gd name="T28" fmla="*/ 9 w 9"/>
                <a:gd name="T29" fmla="*/ 9 h 20"/>
                <a:gd name="T30" fmla="*/ 9 w 9"/>
                <a:gd name="T31" fmla="*/ 9 h 20"/>
                <a:gd name="T32" fmla="*/ 9 w 9"/>
                <a:gd name="T33" fmla="*/ 11 h 20"/>
                <a:gd name="T34" fmla="*/ 9 w 9"/>
                <a:gd name="T35" fmla="*/ 13 h 20"/>
                <a:gd name="T36" fmla="*/ 9 w 9"/>
                <a:gd name="T37" fmla="*/ 14 h 20"/>
                <a:gd name="T38" fmla="*/ 9 w 9"/>
                <a:gd name="T39" fmla="*/ 14 h 20"/>
                <a:gd name="T40" fmla="*/ 9 w 9"/>
                <a:gd name="T41" fmla="*/ 16 h 20"/>
                <a:gd name="T42" fmla="*/ 9 w 9"/>
                <a:gd name="T43" fmla="*/ 16 h 20"/>
                <a:gd name="T44" fmla="*/ 7 w 9"/>
                <a:gd name="T45" fmla="*/ 18 h 20"/>
                <a:gd name="T46" fmla="*/ 7 w 9"/>
                <a:gd name="T47" fmla="*/ 18 h 20"/>
                <a:gd name="T48" fmla="*/ 5 w 9"/>
                <a:gd name="T49" fmla="*/ 20 h 20"/>
                <a:gd name="T50" fmla="*/ 5 w 9"/>
                <a:gd name="T51" fmla="*/ 20 h 20"/>
                <a:gd name="T52" fmla="*/ 3 w 9"/>
                <a:gd name="T53" fmla="*/ 20 h 20"/>
                <a:gd name="T54" fmla="*/ 3 w 9"/>
                <a:gd name="T55" fmla="*/ 20 h 20"/>
                <a:gd name="T56" fmla="*/ 2 w 9"/>
                <a:gd name="T57" fmla="*/ 20 h 20"/>
                <a:gd name="T58" fmla="*/ 2 w 9"/>
                <a:gd name="T59" fmla="*/ 18 h 20"/>
                <a:gd name="T60" fmla="*/ 2 w 9"/>
                <a:gd name="T61" fmla="*/ 18 h 20"/>
                <a:gd name="T62" fmla="*/ 0 w 9"/>
                <a:gd name="T63" fmla="*/ 16 h 20"/>
                <a:gd name="T64" fmla="*/ 0 w 9"/>
                <a:gd name="T65" fmla="*/ 14 h 20"/>
                <a:gd name="T66" fmla="*/ 0 w 9"/>
                <a:gd name="T67" fmla="*/ 13 h 20"/>
                <a:gd name="T68" fmla="*/ 0 w 9"/>
                <a:gd name="T69" fmla="*/ 11 h 20"/>
                <a:gd name="T70" fmla="*/ 0 w 9"/>
                <a:gd name="T71" fmla="*/ 9 h 20"/>
                <a:gd name="T72" fmla="*/ 0 w 9"/>
                <a:gd name="T73" fmla="*/ 7 h 20"/>
                <a:gd name="T74" fmla="*/ 0 w 9"/>
                <a:gd name="T75" fmla="*/ 5 h 20"/>
                <a:gd name="T76" fmla="*/ 0 w 9"/>
                <a:gd name="T77" fmla="*/ 4 h 20"/>
                <a:gd name="T78" fmla="*/ 0 w 9"/>
                <a:gd name="T79" fmla="*/ 2 h 20"/>
                <a:gd name="T80" fmla="*/ 0 w 9"/>
                <a:gd name="T8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0">
                  <a:moveTo>
                    <a:pt x="0" y="2"/>
                  </a:moveTo>
                  <a:lnTo>
                    <a:pt x="0" y="2"/>
                  </a:lnTo>
                  <a:lnTo>
                    <a:pt x="2" y="2"/>
                  </a:lnTo>
                  <a:lnTo>
                    <a:pt x="2" y="0"/>
                  </a:lnTo>
                  <a:lnTo>
                    <a:pt x="2" y="0"/>
                  </a:lnTo>
                  <a:lnTo>
                    <a:pt x="3" y="0"/>
                  </a:lnTo>
                  <a:lnTo>
                    <a:pt x="3" y="0"/>
                  </a:lnTo>
                  <a:lnTo>
                    <a:pt x="3" y="0"/>
                  </a:lnTo>
                  <a:lnTo>
                    <a:pt x="5" y="0"/>
                  </a:lnTo>
                  <a:lnTo>
                    <a:pt x="7" y="2"/>
                  </a:lnTo>
                  <a:lnTo>
                    <a:pt x="7" y="2"/>
                  </a:lnTo>
                  <a:lnTo>
                    <a:pt x="9" y="4"/>
                  </a:lnTo>
                  <a:lnTo>
                    <a:pt x="9" y="5"/>
                  </a:lnTo>
                  <a:lnTo>
                    <a:pt x="9" y="7"/>
                  </a:lnTo>
                  <a:lnTo>
                    <a:pt x="9" y="9"/>
                  </a:lnTo>
                  <a:lnTo>
                    <a:pt x="9" y="9"/>
                  </a:lnTo>
                  <a:lnTo>
                    <a:pt x="9" y="11"/>
                  </a:lnTo>
                  <a:lnTo>
                    <a:pt x="9" y="13"/>
                  </a:lnTo>
                  <a:lnTo>
                    <a:pt x="9" y="14"/>
                  </a:lnTo>
                  <a:lnTo>
                    <a:pt x="9" y="14"/>
                  </a:lnTo>
                  <a:lnTo>
                    <a:pt x="9" y="16"/>
                  </a:lnTo>
                  <a:lnTo>
                    <a:pt x="9" y="16"/>
                  </a:lnTo>
                  <a:lnTo>
                    <a:pt x="7" y="18"/>
                  </a:lnTo>
                  <a:lnTo>
                    <a:pt x="7" y="18"/>
                  </a:lnTo>
                  <a:lnTo>
                    <a:pt x="5" y="20"/>
                  </a:lnTo>
                  <a:lnTo>
                    <a:pt x="5" y="20"/>
                  </a:lnTo>
                  <a:lnTo>
                    <a:pt x="3" y="20"/>
                  </a:lnTo>
                  <a:lnTo>
                    <a:pt x="3" y="20"/>
                  </a:lnTo>
                  <a:lnTo>
                    <a:pt x="2" y="20"/>
                  </a:lnTo>
                  <a:lnTo>
                    <a:pt x="2" y="18"/>
                  </a:lnTo>
                  <a:lnTo>
                    <a:pt x="2" y="18"/>
                  </a:lnTo>
                  <a:lnTo>
                    <a:pt x="0" y="16"/>
                  </a:lnTo>
                  <a:lnTo>
                    <a:pt x="0" y="14"/>
                  </a:lnTo>
                  <a:lnTo>
                    <a:pt x="0" y="13"/>
                  </a:lnTo>
                  <a:lnTo>
                    <a:pt x="0" y="11"/>
                  </a:lnTo>
                  <a:lnTo>
                    <a:pt x="0" y="9"/>
                  </a:lnTo>
                  <a:lnTo>
                    <a:pt x="0" y="7"/>
                  </a:lnTo>
                  <a:lnTo>
                    <a:pt x="0" y="5"/>
                  </a:lnTo>
                  <a:lnTo>
                    <a:pt x="0" y="4"/>
                  </a:lnTo>
                  <a:lnTo>
                    <a:pt x="0" y="2"/>
                  </a:lnTo>
                  <a:lnTo>
                    <a:pt x="0" y="2"/>
                  </a:lnTo>
                  <a:close/>
                </a:path>
              </a:pathLst>
            </a:custGeom>
            <a:solidFill>
              <a:srgbClr val="66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66" name="Freeform 354">
              <a:extLst>
                <a:ext uri="{FF2B5EF4-FFF2-40B4-BE49-F238E27FC236}">
                  <a16:creationId xmlns:a16="http://schemas.microsoft.com/office/drawing/2014/main" id="{18F998B8-7F5A-4F79-9637-218486D09583}"/>
                </a:ext>
              </a:extLst>
            </p:cNvPr>
            <p:cNvSpPr>
              <a:spLocks/>
            </p:cNvSpPr>
            <p:nvPr/>
          </p:nvSpPr>
          <p:spPr bwMode="auto">
            <a:xfrm>
              <a:off x="3765" y="2744"/>
              <a:ext cx="4" cy="10"/>
            </a:xfrm>
            <a:custGeom>
              <a:avLst/>
              <a:gdLst>
                <a:gd name="T0" fmla="*/ 0 w 9"/>
                <a:gd name="T1" fmla="*/ 2 h 20"/>
                <a:gd name="T2" fmla="*/ 2 w 9"/>
                <a:gd name="T3" fmla="*/ 2 h 20"/>
                <a:gd name="T4" fmla="*/ 2 w 9"/>
                <a:gd name="T5" fmla="*/ 0 h 20"/>
                <a:gd name="T6" fmla="*/ 3 w 9"/>
                <a:gd name="T7" fmla="*/ 0 h 20"/>
                <a:gd name="T8" fmla="*/ 5 w 9"/>
                <a:gd name="T9" fmla="*/ 0 h 20"/>
                <a:gd name="T10" fmla="*/ 7 w 9"/>
                <a:gd name="T11" fmla="*/ 2 h 20"/>
                <a:gd name="T12" fmla="*/ 9 w 9"/>
                <a:gd name="T13" fmla="*/ 4 h 20"/>
                <a:gd name="T14" fmla="*/ 9 w 9"/>
                <a:gd name="T15" fmla="*/ 5 h 20"/>
                <a:gd name="T16" fmla="*/ 9 w 9"/>
                <a:gd name="T17" fmla="*/ 7 h 20"/>
                <a:gd name="T18" fmla="*/ 9 w 9"/>
                <a:gd name="T19" fmla="*/ 9 h 20"/>
                <a:gd name="T20" fmla="*/ 9 w 9"/>
                <a:gd name="T21" fmla="*/ 11 h 20"/>
                <a:gd name="T22" fmla="*/ 9 w 9"/>
                <a:gd name="T23" fmla="*/ 13 h 20"/>
                <a:gd name="T24" fmla="*/ 9 w 9"/>
                <a:gd name="T25" fmla="*/ 14 h 20"/>
                <a:gd name="T26" fmla="*/ 9 w 9"/>
                <a:gd name="T27" fmla="*/ 16 h 20"/>
                <a:gd name="T28" fmla="*/ 7 w 9"/>
                <a:gd name="T29" fmla="*/ 18 h 20"/>
                <a:gd name="T30" fmla="*/ 5 w 9"/>
                <a:gd name="T31" fmla="*/ 20 h 20"/>
                <a:gd name="T32" fmla="*/ 3 w 9"/>
                <a:gd name="T33" fmla="*/ 20 h 20"/>
                <a:gd name="T34" fmla="*/ 2 w 9"/>
                <a:gd name="T35" fmla="*/ 20 h 20"/>
                <a:gd name="T36" fmla="*/ 2 w 9"/>
                <a:gd name="T37" fmla="*/ 18 h 20"/>
                <a:gd name="T38" fmla="*/ 0 w 9"/>
                <a:gd name="T39" fmla="*/ 16 h 20"/>
                <a:gd name="T40" fmla="*/ 0 w 9"/>
                <a:gd name="T41" fmla="*/ 14 h 20"/>
                <a:gd name="T42" fmla="*/ 0 w 9"/>
                <a:gd name="T43" fmla="*/ 13 h 20"/>
                <a:gd name="T44" fmla="*/ 0 w 9"/>
                <a:gd name="T45" fmla="*/ 11 h 20"/>
                <a:gd name="T46" fmla="*/ 0 w 9"/>
                <a:gd name="T47" fmla="*/ 9 h 20"/>
                <a:gd name="T48" fmla="*/ 0 w 9"/>
                <a:gd name="T49" fmla="*/ 7 h 20"/>
                <a:gd name="T50" fmla="*/ 0 w 9"/>
                <a:gd name="T51" fmla="*/ 5 h 20"/>
                <a:gd name="T52" fmla="*/ 0 w 9"/>
                <a:gd name="T53" fmla="*/ 4 h 20"/>
                <a:gd name="T54" fmla="*/ 0 w 9"/>
                <a:gd name="T5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20">
                  <a:moveTo>
                    <a:pt x="0" y="2"/>
                  </a:moveTo>
                  <a:lnTo>
                    <a:pt x="2" y="2"/>
                  </a:lnTo>
                  <a:lnTo>
                    <a:pt x="2" y="0"/>
                  </a:lnTo>
                  <a:lnTo>
                    <a:pt x="3" y="0"/>
                  </a:lnTo>
                  <a:lnTo>
                    <a:pt x="5" y="0"/>
                  </a:lnTo>
                  <a:lnTo>
                    <a:pt x="7" y="2"/>
                  </a:lnTo>
                  <a:lnTo>
                    <a:pt x="9" y="4"/>
                  </a:lnTo>
                  <a:lnTo>
                    <a:pt x="9" y="5"/>
                  </a:lnTo>
                  <a:lnTo>
                    <a:pt x="9" y="7"/>
                  </a:lnTo>
                  <a:lnTo>
                    <a:pt x="9" y="9"/>
                  </a:lnTo>
                  <a:lnTo>
                    <a:pt x="9" y="11"/>
                  </a:lnTo>
                  <a:lnTo>
                    <a:pt x="9" y="13"/>
                  </a:lnTo>
                  <a:lnTo>
                    <a:pt x="9" y="14"/>
                  </a:lnTo>
                  <a:lnTo>
                    <a:pt x="9" y="16"/>
                  </a:lnTo>
                  <a:lnTo>
                    <a:pt x="7" y="18"/>
                  </a:lnTo>
                  <a:lnTo>
                    <a:pt x="5" y="20"/>
                  </a:lnTo>
                  <a:lnTo>
                    <a:pt x="3" y="20"/>
                  </a:lnTo>
                  <a:lnTo>
                    <a:pt x="2" y="20"/>
                  </a:lnTo>
                  <a:lnTo>
                    <a:pt x="2" y="18"/>
                  </a:lnTo>
                  <a:lnTo>
                    <a:pt x="0" y="16"/>
                  </a:lnTo>
                  <a:lnTo>
                    <a:pt x="0" y="14"/>
                  </a:lnTo>
                  <a:lnTo>
                    <a:pt x="0" y="13"/>
                  </a:lnTo>
                  <a:lnTo>
                    <a:pt x="0" y="11"/>
                  </a:lnTo>
                  <a:lnTo>
                    <a:pt x="0" y="9"/>
                  </a:lnTo>
                  <a:lnTo>
                    <a:pt x="0" y="7"/>
                  </a:lnTo>
                  <a:lnTo>
                    <a:pt x="0" y="5"/>
                  </a:lnTo>
                  <a:lnTo>
                    <a:pt x="0" y="4"/>
                  </a:lnTo>
                  <a:lnTo>
                    <a:pt x="0" y="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67" name="Freeform 355">
              <a:extLst>
                <a:ext uri="{FF2B5EF4-FFF2-40B4-BE49-F238E27FC236}">
                  <a16:creationId xmlns:a16="http://schemas.microsoft.com/office/drawing/2014/main" id="{82605E42-80D0-4EFD-B597-D3BE5F84B52E}"/>
                </a:ext>
              </a:extLst>
            </p:cNvPr>
            <p:cNvSpPr>
              <a:spLocks/>
            </p:cNvSpPr>
            <p:nvPr/>
          </p:nvSpPr>
          <p:spPr bwMode="auto">
            <a:xfrm>
              <a:off x="3728" y="2691"/>
              <a:ext cx="129" cy="50"/>
            </a:xfrm>
            <a:custGeom>
              <a:avLst/>
              <a:gdLst>
                <a:gd name="T0" fmla="*/ 144 w 260"/>
                <a:gd name="T1" fmla="*/ 0 h 100"/>
                <a:gd name="T2" fmla="*/ 260 w 260"/>
                <a:gd name="T3" fmla="*/ 38 h 100"/>
                <a:gd name="T4" fmla="*/ 235 w 260"/>
                <a:gd name="T5" fmla="*/ 47 h 100"/>
                <a:gd name="T6" fmla="*/ 235 w 260"/>
                <a:gd name="T7" fmla="*/ 47 h 100"/>
                <a:gd name="T8" fmla="*/ 233 w 260"/>
                <a:gd name="T9" fmla="*/ 47 h 100"/>
                <a:gd name="T10" fmla="*/ 229 w 260"/>
                <a:gd name="T11" fmla="*/ 49 h 100"/>
                <a:gd name="T12" fmla="*/ 222 w 260"/>
                <a:gd name="T13" fmla="*/ 54 h 100"/>
                <a:gd name="T14" fmla="*/ 220 w 260"/>
                <a:gd name="T15" fmla="*/ 56 h 100"/>
                <a:gd name="T16" fmla="*/ 218 w 260"/>
                <a:gd name="T17" fmla="*/ 60 h 100"/>
                <a:gd name="T18" fmla="*/ 213 w 260"/>
                <a:gd name="T19" fmla="*/ 63 h 100"/>
                <a:gd name="T20" fmla="*/ 204 w 260"/>
                <a:gd name="T21" fmla="*/ 69 h 100"/>
                <a:gd name="T22" fmla="*/ 198 w 260"/>
                <a:gd name="T23" fmla="*/ 72 h 100"/>
                <a:gd name="T24" fmla="*/ 195 w 260"/>
                <a:gd name="T25" fmla="*/ 74 h 100"/>
                <a:gd name="T26" fmla="*/ 189 w 260"/>
                <a:gd name="T27" fmla="*/ 76 h 100"/>
                <a:gd name="T28" fmla="*/ 175 w 260"/>
                <a:gd name="T29" fmla="*/ 76 h 100"/>
                <a:gd name="T30" fmla="*/ 162 w 260"/>
                <a:gd name="T31" fmla="*/ 76 h 100"/>
                <a:gd name="T32" fmla="*/ 153 w 260"/>
                <a:gd name="T33" fmla="*/ 74 h 100"/>
                <a:gd name="T34" fmla="*/ 149 w 260"/>
                <a:gd name="T35" fmla="*/ 74 h 100"/>
                <a:gd name="T36" fmla="*/ 149 w 260"/>
                <a:gd name="T37" fmla="*/ 89 h 100"/>
                <a:gd name="T38" fmla="*/ 147 w 260"/>
                <a:gd name="T39" fmla="*/ 87 h 100"/>
                <a:gd name="T40" fmla="*/ 140 w 260"/>
                <a:gd name="T41" fmla="*/ 87 h 100"/>
                <a:gd name="T42" fmla="*/ 133 w 260"/>
                <a:gd name="T43" fmla="*/ 87 h 100"/>
                <a:gd name="T44" fmla="*/ 122 w 260"/>
                <a:gd name="T45" fmla="*/ 90 h 100"/>
                <a:gd name="T46" fmla="*/ 111 w 260"/>
                <a:gd name="T47" fmla="*/ 96 h 100"/>
                <a:gd name="T48" fmla="*/ 104 w 260"/>
                <a:gd name="T49" fmla="*/ 98 h 100"/>
                <a:gd name="T50" fmla="*/ 100 w 260"/>
                <a:gd name="T51" fmla="*/ 100 h 100"/>
                <a:gd name="T52" fmla="*/ 98 w 260"/>
                <a:gd name="T53" fmla="*/ 100 h 100"/>
                <a:gd name="T54" fmla="*/ 88 w 260"/>
                <a:gd name="T55" fmla="*/ 92 h 100"/>
                <a:gd name="T56" fmla="*/ 80 w 260"/>
                <a:gd name="T57" fmla="*/ 89 h 100"/>
                <a:gd name="T58" fmla="*/ 75 w 260"/>
                <a:gd name="T59" fmla="*/ 87 h 100"/>
                <a:gd name="T60" fmla="*/ 73 w 260"/>
                <a:gd name="T61" fmla="*/ 87 h 100"/>
                <a:gd name="T62" fmla="*/ 0 w 260"/>
                <a:gd name="T63" fmla="*/ 6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0" h="100">
                  <a:moveTo>
                    <a:pt x="71" y="27"/>
                  </a:moveTo>
                  <a:lnTo>
                    <a:pt x="144" y="0"/>
                  </a:lnTo>
                  <a:lnTo>
                    <a:pt x="149" y="36"/>
                  </a:lnTo>
                  <a:lnTo>
                    <a:pt x="260" y="38"/>
                  </a:lnTo>
                  <a:lnTo>
                    <a:pt x="235" y="47"/>
                  </a:lnTo>
                  <a:lnTo>
                    <a:pt x="235" y="47"/>
                  </a:lnTo>
                  <a:lnTo>
                    <a:pt x="235" y="47"/>
                  </a:lnTo>
                  <a:lnTo>
                    <a:pt x="235" y="47"/>
                  </a:lnTo>
                  <a:lnTo>
                    <a:pt x="233" y="47"/>
                  </a:lnTo>
                  <a:lnTo>
                    <a:pt x="233" y="47"/>
                  </a:lnTo>
                  <a:lnTo>
                    <a:pt x="231" y="49"/>
                  </a:lnTo>
                  <a:lnTo>
                    <a:pt x="229" y="49"/>
                  </a:lnTo>
                  <a:lnTo>
                    <a:pt x="225" y="52"/>
                  </a:lnTo>
                  <a:lnTo>
                    <a:pt x="222" y="54"/>
                  </a:lnTo>
                  <a:lnTo>
                    <a:pt x="220" y="56"/>
                  </a:lnTo>
                  <a:lnTo>
                    <a:pt x="220" y="56"/>
                  </a:lnTo>
                  <a:lnTo>
                    <a:pt x="220" y="58"/>
                  </a:lnTo>
                  <a:lnTo>
                    <a:pt x="218" y="60"/>
                  </a:lnTo>
                  <a:lnTo>
                    <a:pt x="216" y="60"/>
                  </a:lnTo>
                  <a:lnTo>
                    <a:pt x="213" y="63"/>
                  </a:lnTo>
                  <a:lnTo>
                    <a:pt x="207" y="65"/>
                  </a:lnTo>
                  <a:lnTo>
                    <a:pt x="204" y="69"/>
                  </a:lnTo>
                  <a:lnTo>
                    <a:pt x="200" y="70"/>
                  </a:lnTo>
                  <a:lnTo>
                    <a:pt x="198" y="72"/>
                  </a:lnTo>
                  <a:lnTo>
                    <a:pt x="196" y="74"/>
                  </a:lnTo>
                  <a:lnTo>
                    <a:pt x="195" y="74"/>
                  </a:lnTo>
                  <a:lnTo>
                    <a:pt x="193" y="76"/>
                  </a:lnTo>
                  <a:lnTo>
                    <a:pt x="189" y="76"/>
                  </a:lnTo>
                  <a:lnTo>
                    <a:pt x="182" y="76"/>
                  </a:lnTo>
                  <a:lnTo>
                    <a:pt x="175" y="76"/>
                  </a:lnTo>
                  <a:lnTo>
                    <a:pt x="167" y="76"/>
                  </a:lnTo>
                  <a:lnTo>
                    <a:pt x="162" y="76"/>
                  </a:lnTo>
                  <a:lnTo>
                    <a:pt x="157" y="74"/>
                  </a:lnTo>
                  <a:lnTo>
                    <a:pt x="153" y="74"/>
                  </a:lnTo>
                  <a:lnTo>
                    <a:pt x="151" y="74"/>
                  </a:lnTo>
                  <a:lnTo>
                    <a:pt x="149" y="74"/>
                  </a:lnTo>
                  <a:lnTo>
                    <a:pt x="149" y="74"/>
                  </a:lnTo>
                  <a:lnTo>
                    <a:pt x="149" y="89"/>
                  </a:lnTo>
                  <a:lnTo>
                    <a:pt x="149" y="89"/>
                  </a:lnTo>
                  <a:lnTo>
                    <a:pt x="147" y="87"/>
                  </a:lnTo>
                  <a:lnTo>
                    <a:pt x="144" y="87"/>
                  </a:lnTo>
                  <a:lnTo>
                    <a:pt x="140" y="87"/>
                  </a:lnTo>
                  <a:lnTo>
                    <a:pt x="137" y="87"/>
                  </a:lnTo>
                  <a:lnTo>
                    <a:pt x="133" y="87"/>
                  </a:lnTo>
                  <a:lnTo>
                    <a:pt x="127" y="89"/>
                  </a:lnTo>
                  <a:lnTo>
                    <a:pt x="122" y="90"/>
                  </a:lnTo>
                  <a:lnTo>
                    <a:pt x="117" y="92"/>
                  </a:lnTo>
                  <a:lnTo>
                    <a:pt x="111" y="96"/>
                  </a:lnTo>
                  <a:lnTo>
                    <a:pt x="107" y="96"/>
                  </a:lnTo>
                  <a:lnTo>
                    <a:pt x="104" y="98"/>
                  </a:lnTo>
                  <a:lnTo>
                    <a:pt x="102" y="100"/>
                  </a:lnTo>
                  <a:lnTo>
                    <a:pt x="100" y="100"/>
                  </a:lnTo>
                  <a:lnTo>
                    <a:pt x="98" y="100"/>
                  </a:lnTo>
                  <a:lnTo>
                    <a:pt x="98" y="100"/>
                  </a:lnTo>
                  <a:lnTo>
                    <a:pt x="93" y="96"/>
                  </a:lnTo>
                  <a:lnTo>
                    <a:pt x="88" y="92"/>
                  </a:lnTo>
                  <a:lnTo>
                    <a:pt x="84" y="90"/>
                  </a:lnTo>
                  <a:lnTo>
                    <a:pt x="80" y="89"/>
                  </a:lnTo>
                  <a:lnTo>
                    <a:pt x="77" y="89"/>
                  </a:lnTo>
                  <a:lnTo>
                    <a:pt x="75" y="87"/>
                  </a:lnTo>
                  <a:lnTo>
                    <a:pt x="75" y="87"/>
                  </a:lnTo>
                  <a:lnTo>
                    <a:pt x="73" y="87"/>
                  </a:lnTo>
                  <a:lnTo>
                    <a:pt x="68" y="67"/>
                  </a:lnTo>
                  <a:lnTo>
                    <a:pt x="0" y="61"/>
                  </a:lnTo>
                  <a:lnTo>
                    <a:pt x="71" y="27"/>
                  </a:lnTo>
                  <a:close/>
                </a:path>
              </a:pathLst>
            </a:custGeom>
            <a:solidFill>
              <a:srgbClr val="33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68" name="Freeform 356">
              <a:extLst>
                <a:ext uri="{FF2B5EF4-FFF2-40B4-BE49-F238E27FC236}">
                  <a16:creationId xmlns:a16="http://schemas.microsoft.com/office/drawing/2014/main" id="{F340B1A3-1795-41B7-8C43-BD9B9D899EA9}"/>
                </a:ext>
              </a:extLst>
            </p:cNvPr>
            <p:cNvSpPr>
              <a:spLocks/>
            </p:cNvSpPr>
            <p:nvPr/>
          </p:nvSpPr>
          <p:spPr bwMode="auto">
            <a:xfrm>
              <a:off x="3728" y="2691"/>
              <a:ext cx="129" cy="50"/>
            </a:xfrm>
            <a:custGeom>
              <a:avLst/>
              <a:gdLst>
                <a:gd name="T0" fmla="*/ 71 w 260"/>
                <a:gd name="T1" fmla="*/ 27 h 100"/>
                <a:gd name="T2" fmla="*/ 144 w 260"/>
                <a:gd name="T3" fmla="*/ 0 h 100"/>
                <a:gd name="T4" fmla="*/ 149 w 260"/>
                <a:gd name="T5" fmla="*/ 36 h 100"/>
                <a:gd name="T6" fmla="*/ 260 w 260"/>
                <a:gd name="T7" fmla="*/ 38 h 100"/>
                <a:gd name="T8" fmla="*/ 235 w 260"/>
                <a:gd name="T9" fmla="*/ 47 h 100"/>
                <a:gd name="T10" fmla="*/ 233 w 260"/>
                <a:gd name="T11" fmla="*/ 47 h 100"/>
                <a:gd name="T12" fmla="*/ 231 w 260"/>
                <a:gd name="T13" fmla="*/ 49 h 100"/>
                <a:gd name="T14" fmla="*/ 229 w 260"/>
                <a:gd name="T15" fmla="*/ 49 h 100"/>
                <a:gd name="T16" fmla="*/ 225 w 260"/>
                <a:gd name="T17" fmla="*/ 52 h 100"/>
                <a:gd name="T18" fmla="*/ 222 w 260"/>
                <a:gd name="T19" fmla="*/ 54 h 100"/>
                <a:gd name="T20" fmla="*/ 220 w 260"/>
                <a:gd name="T21" fmla="*/ 56 h 100"/>
                <a:gd name="T22" fmla="*/ 220 w 260"/>
                <a:gd name="T23" fmla="*/ 58 h 100"/>
                <a:gd name="T24" fmla="*/ 218 w 260"/>
                <a:gd name="T25" fmla="*/ 60 h 100"/>
                <a:gd name="T26" fmla="*/ 216 w 260"/>
                <a:gd name="T27" fmla="*/ 60 h 100"/>
                <a:gd name="T28" fmla="*/ 213 w 260"/>
                <a:gd name="T29" fmla="*/ 63 h 100"/>
                <a:gd name="T30" fmla="*/ 207 w 260"/>
                <a:gd name="T31" fmla="*/ 65 h 100"/>
                <a:gd name="T32" fmla="*/ 204 w 260"/>
                <a:gd name="T33" fmla="*/ 69 h 100"/>
                <a:gd name="T34" fmla="*/ 200 w 260"/>
                <a:gd name="T35" fmla="*/ 70 h 100"/>
                <a:gd name="T36" fmla="*/ 198 w 260"/>
                <a:gd name="T37" fmla="*/ 72 h 100"/>
                <a:gd name="T38" fmla="*/ 196 w 260"/>
                <a:gd name="T39" fmla="*/ 74 h 100"/>
                <a:gd name="T40" fmla="*/ 195 w 260"/>
                <a:gd name="T41" fmla="*/ 74 h 100"/>
                <a:gd name="T42" fmla="*/ 193 w 260"/>
                <a:gd name="T43" fmla="*/ 76 h 100"/>
                <a:gd name="T44" fmla="*/ 189 w 260"/>
                <a:gd name="T45" fmla="*/ 76 h 100"/>
                <a:gd name="T46" fmla="*/ 182 w 260"/>
                <a:gd name="T47" fmla="*/ 76 h 100"/>
                <a:gd name="T48" fmla="*/ 175 w 260"/>
                <a:gd name="T49" fmla="*/ 76 h 100"/>
                <a:gd name="T50" fmla="*/ 167 w 260"/>
                <a:gd name="T51" fmla="*/ 76 h 100"/>
                <a:gd name="T52" fmla="*/ 162 w 260"/>
                <a:gd name="T53" fmla="*/ 76 h 100"/>
                <a:gd name="T54" fmla="*/ 157 w 260"/>
                <a:gd name="T55" fmla="*/ 74 h 100"/>
                <a:gd name="T56" fmla="*/ 153 w 260"/>
                <a:gd name="T57" fmla="*/ 74 h 100"/>
                <a:gd name="T58" fmla="*/ 151 w 260"/>
                <a:gd name="T59" fmla="*/ 74 h 100"/>
                <a:gd name="T60" fmla="*/ 149 w 260"/>
                <a:gd name="T61" fmla="*/ 74 h 100"/>
                <a:gd name="T62" fmla="*/ 149 w 260"/>
                <a:gd name="T63" fmla="*/ 89 h 100"/>
                <a:gd name="T64" fmla="*/ 147 w 260"/>
                <a:gd name="T65" fmla="*/ 87 h 100"/>
                <a:gd name="T66" fmla="*/ 144 w 260"/>
                <a:gd name="T67" fmla="*/ 87 h 100"/>
                <a:gd name="T68" fmla="*/ 140 w 260"/>
                <a:gd name="T69" fmla="*/ 87 h 100"/>
                <a:gd name="T70" fmla="*/ 137 w 260"/>
                <a:gd name="T71" fmla="*/ 87 h 100"/>
                <a:gd name="T72" fmla="*/ 133 w 260"/>
                <a:gd name="T73" fmla="*/ 87 h 100"/>
                <a:gd name="T74" fmla="*/ 127 w 260"/>
                <a:gd name="T75" fmla="*/ 89 h 100"/>
                <a:gd name="T76" fmla="*/ 122 w 260"/>
                <a:gd name="T77" fmla="*/ 90 h 100"/>
                <a:gd name="T78" fmla="*/ 117 w 260"/>
                <a:gd name="T79" fmla="*/ 92 h 100"/>
                <a:gd name="T80" fmla="*/ 111 w 260"/>
                <a:gd name="T81" fmla="*/ 96 h 100"/>
                <a:gd name="T82" fmla="*/ 107 w 260"/>
                <a:gd name="T83" fmla="*/ 96 h 100"/>
                <a:gd name="T84" fmla="*/ 104 w 260"/>
                <a:gd name="T85" fmla="*/ 98 h 100"/>
                <a:gd name="T86" fmla="*/ 102 w 260"/>
                <a:gd name="T87" fmla="*/ 100 h 100"/>
                <a:gd name="T88" fmla="*/ 100 w 260"/>
                <a:gd name="T89" fmla="*/ 100 h 100"/>
                <a:gd name="T90" fmla="*/ 98 w 260"/>
                <a:gd name="T91" fmla="*/ 100 h 100"/>
                <a:gd name="T92" fmla="*/ 93 w 260"/>
                <a:gd name="T93" fmla="*/ 96 h 100"/>
                <a:gd name="T94" fmla="*/ 88 w 260"/>
                <a:gd name="T95" fmla="*/ 92 h 100"/>
                <a:gd name="T96" fmla="*/ 84 w 260"/>
                <a:gd name="T97" fmla="*/ 90 h 100"/>
                <a:gd name="T98" fmla="*/ 80 w 260"/>
                <a:gd name="T99" fmla="*/ 89 h 100"/>
                <a:gd name="T100" fmla="*/ 77 w 260"/>
                <a:gd name="T101" fmla="*/ 89 h 100"/>
                <a:gd name="T102" fmla="*/ 75 w 260"/>
                <a:gd name="T103" fmla="*/ 87 h 100"/>
                <a:gd name="T104" fmla="*/ 73 w 260"/>
                <a:gd name="T105" fmla="*/ 87 h 100"/>
                <a:gd name="T106" fmla="*/ 68 w 260"/>
                <a:gd name="T107" fmla="*/ 67 h 100"/>
                <a:gd name="T108" fmla="*/ 0 w 260"/>
                <a:gd name="T109" fmla="*/ 61 h 100"/>
                <a:gd name="T110" fmla="*/ 71 w 260"/>
                <a:gd name="T111" fmla="*/ 2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0" h="100">
                  <a:moveTo>
                    <a:pt x="71" y="27"/>
                  </a:moveTo>
                  <a:lnTo>
                    <a:pt x="144" y="0"/>
                  </a:lnTo>
                  <a:lnTo>
                    <a:pt x="149" y="36"/>
                  </a:lnTo>
                  <a:lnTo>
                    <a:pt x="260" y="38"/>
                  </a:lnTo>
                  <a:lnTo>
                    <a:pt x="235" y="47"/>
                  </a:lnTo>
                  <a:lnTo>
                    <a:pt x="233" y="47"/>
                  </a:lnTo>
                  <a:lnTo>
                    <a:pt x="231" y="49"/>
                  </a:lnTo>
                  <a:lnTo>
                    <a:pt x="229" y="49"/>
                  </a:lnTo>
                  <a:lnTo>
                    <a:pt x="225" y="52"/>
                  </a:lnTo>
                  <a:lnTo>
                    <a:pt x="222" y="54"/>
                  </a:lnTo>
                  <a:lnTo>
                    <a:pt x="220" y="56"/>
                  </a:lnTo>
                  <a:lnTo>
                    <a:pt x="220" y="58"/>
                  </a:lnTo>
                  <a:lnTo>
                    <a:pt x="218" y="60"/>
                  </a:lnTo>
                  <a:lnTo>
                    <a:pt x="216" y="60"/>
                  </a:lnTo>
                  <a:lnTo>
                    <a:pt x="213" y="63"/>
                  </a:lnTo>
                  <a:lnTo>
                    <a:pt x="207" y="65"/>
                  </a:lnTo>
                  <a:lnTo>
                    <a:pt x="204" y="69"/>
                  </a:lnTo>
                  <a:lnTo>
                    <a:pt x="200" y="70"/>
                  </a:lnTo>
                  <a:lnTo>
                    <a:pt x="198" y="72"/>
                  </a:lnTo>
                  <a:lnTo>
                    <a:pt x="196" y="74"/>
                  </a:lnTo>
                  <a:lnTo>
                    <a:pt x="195" y="74"/>
                  </a:lnTo>
                  <a:lnTo>
                    <a:pt x="193" y="76"/>
                  </a:lnTo>
                  <a:lnTo>
                    <a:pt x="189" y="76"/>
                  </a:lnTo>
                  <a:lnTo>
                    <a:pt x="182" y="76"/>
                  </a:lnTo>
                  <a:lnTo>
                    <a:pt x="175" y="76"/>
                  </a:lnTo>
                  <a:lnTo>
                    <a:pt x="167" y="76"/>
                  </a:lnTo>
                  <a:lnTo>
                    <a:pt x="162" y="76"/>
                  </a:lnTo>
                  <a:lnTo>
                    <a:pt x="157" y="74"/>
                  </a:lnTo>
                  <a:lnTo>
                    <a:pt x="153" y="74"/>
                  </a:lnTo>
                  <a:lnTo>
                    <a:pt x="151" y="74"/>
                  </a:lnTo>
                  <a:lnTo>
                    <a:pt x="149" y="74"/>
                  </a:lnTo>
                  <a:lnTo>
                    <a:pt x="149" y="89"/>
                  </a:lnTo>
                  <a:lnTo>
                    <a:pt x="147" y="87"/>
                  </a:lnTo>
                  <a:lnTo>
                    <a:pt x="144" y="87"/>
                  </a:lnTo>
                  <a:lnTo>
                    <a:pt x="140" y="87"/>
                  </a:lnTo>
                  <a:lnTo>
                    <a:pt x="137" y="87"/>
                  </a:lnTo>
                  <a:lnTo>
                    <a:pt x="133" y="87"/>
                  </a:lnTo>
                  <a:lnTo>
                    <a:pt x="127" y="89"/>
                  </a:lnTo>
                  <a:lnTo>
                    <a:pt x="122" y="90"/>
                  </a:lnTo>
                  <a:lnTo>
                    <a:pt x="117" y="92"/>
                  </a:lnTo>
                  <a:lnTo>
                    <a:pt x="111" y="96"/>
                  </a:lnTo>
                  <a:lnTo>
                    <a:pt x="107" y="96"/>
                  </a:lnTo>
                  <a:lnTo>
                    <a:pt x="104" y="98"/>
                  </a:lnTo>
                  <a:lnTo>
                    <a:pt x="102" y="100"/>
                  </a:lnTo>
                  <a:lnTo>
                    <a:pt x="100" y="100"/>
                  </a:lnTo>
                  <a:lnTo>
                    <a:pt x="98" y="100"/>
                  </a:lnTo>
                  <a:lnTo>
                    <a:pt x="93" y="96"/>
                  </a:lnTo>
                  <a:lnTo>
                    <a:pt x="88" y="92"/>
                  </a:lnTo>
                  <a:lnTo>
                    <a:pt x="84" y="90"/>
                  </a:lnTo>
                  <a:lnTo>
                    <a:pt x="80" y="89"/>
                  </a:lnTo>
                  <a:lnTo>
                    <a:pt x="77" y="89"/>
                  </a:lnTo>
                  <a:lnTo>
                    <a:pt x="75" y="87"/>
                  </a:lnTo>
                  <a:lnTo>
                    <a:pt x="73" y="87"/>
                  </a:lnTo>
                  <a:lnTo>
                    <a:pt x="68" y="67"/>
                  </a:lnTo>
                  <a:lnTo>
                    <a:pt x="0" y="61"/>
                  </a:lnTo>
                  <a:lnTo>
                    <a:pt x="71" y="2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69" name="Freeform 357">
              <a:extLst>
                <a:ext uri="{FF2B5EF4-FFF2-40B4-BE49-F238E27FC236}">
                  <a16:creationId xmlns:a16="http://schemas.microsoft.com/office/drawing/2014/main" id="{DA42C69E-551A-4A1A-86AD-3EE9C46CE8EE}"/>
                </a:ext>
              </a:extLst>
            </p:cNvPr>
            <p:cNvSpPr>
              <a:spLocks/>
            </p:cNvSpPr>
            <p:nvPr/>
          </p:nvSpPr>
          <p:spPr bwMode="auto">
            <a:xfrm>
              <a:off x="3664" y="2553"/>
              <a:ext cx="242" cy="178"/>
            </a:xfrm>
            <a:custGeom>
              <a:avLst/>
              <a:gdLst>
                <a:gd name="T0" fmla="*/ 6 w 485"/>
                <a:gd name="T1" fmla="*/ 254 h 358"/>
                <a:gd name="T2" fmla="*/ 15 w 485"/>
                <a:gd name="T3" fmla="*/ 274 h 358"/>
                <a:gd name="T4" fmla="*/ 38 w 485"/>
                <a:gd name="T5" fmla="*/ 316 h 358"/>
                <a:gd name="T6" fmla="*/ 84 w 485"/>
                <a:gd name="T7" fmla="*/ 325 h 358"/>
                <a:gd name="T8" fmla="*/ 98 w 485"/>
                <a:gd name="T9" fmla="*/ 356 h 358"/>
                <a:gd name="T10" fmla="*/ 151 w 485"/>
                <a:gd name="T11" fmla="*/ 345 h 358"/>
                <a:gd name="T12" fmla="*/ 215 w 485"/>
                <a:gd name="T13" fmla="*/ 307 h 358"/>
                <a:gd name="T14" fmla="*/ 224 w 485"/>
                <a:gd name="T15" fmla="*/ 338 h 358"/>
                <a:gd name="T16" fmla="*/ 254 w 485"/>
                <a:gd name="T17" fmla="*/ 287 h 358"/>
                <a:gd name="T18" fmla="*/ 289 w 485"/>
                <a:gd name="T19" fmla="*/ 348 h 358"/>
                <a:gd name="T20" fmla="*/ 360 w 485"/>
                <a:gd name="T21" fmla="*/ 321 h 358"/>
                <a:gd name="T22" fmla="*/ 349 w 485"/>
                <a:gd name="T23" fmla="*/ 301 h 358"/>
                <a:gd name="T24" fmla="*/ 387 w 485"/>
                <a:gd name="T25" fmla="*/ 318 h 358"/>
                <a:gd name="T26" fmla="*/ 445 w 485"/>
                <a:gd name="T27" fmla="*/ 319 h 358"/>
                <a:gd name="T28" fmla="*/ 469 w 485"/>
                <a:gd name="T29" fmla="*/ 298 h 358"/>
                <a:gd name="T30" fmla="*/ 461 w 485"/>
                <a:gd name="T31" fmla="*/ 281 h 358"/>
                <a:gd name="T32" fmla="*/ 460 w 485"/>
                <a:gd name="T33" fmla="*/ 243 h 358"/>
                <a:gd name="T34" fmla="*/ 391 w 485"/>
                <a:gd name="T35" fmla="*/ 265 h 358"/>
                <a:gd name="T36" fmla="*/ 438 w 485"/>
                <a:gd name="T37" fmla="*/ 234 h 358"/>
                <a:gd name="T38" fmla="*/ 481 w 485"/>
                <a:gd name="T39" fmla="*/ 205 h 358"/>
                <a:gd name="T40" fmla="*/ 465 w 485"/>
                <a:gd name="T41" fmla="*/ 182 h 358"/>
                <a:gd name="T42" fmla="*/ 438 w 485"/>
                <a:gd name="T43" fmla="*/ 180 h 358"/>
                <a:gd name="T44" fmla="*/ 441 w 485"/>
                <a:gd name="T45" fmla="*/ 171 h 358"/>
                <a:gd name="T46" fmla="*/ 416 w 485"/>
                <a:gd name="T47" fmla="*/ 167 h 358"/>
                <a:gd name="T48" fmla="*/ 423 w 485"/>
                <a:gd name="T49" fmla="*/ 156 h 358"/>
                <a:gd name="T50" fmla="*/ 434 w 485"/>
                <a:gd name="T51" fmla="*/ 131 h 358"/>
                <a:gd name="T52" fmla="*/ 429 w 485"/>
                <a:gd name="T53" fmla="*/ 109 h 358"/>
                <a:gd name="T54" fmla="*/ 398 w 485"/>
                <a:gd name="T55" fmla="*/ 103 h 358"/>
                <a:gd name="T56" fmla="*/ 391 w 485"/>
                <a:gd name="T57" fmla="*/ 98 h 358"/>
                <a:gd name="T58" fmla="*/ 418 w 485"/>
                <a:gd name="T59" fmla="*/ 76 h 358"/>
                <a:gd name="T60" fmla="*/ 414 w 485"/>
                <a:gd name="T61" fmla="*/ 53 h 358"/>
                <a:gd name="T62" fmla="*/ 400 w 485"/>
                <a:gd name="T63" fmla="*/ 40 h 358"/>
                <a:gd name="T64" fmla="*/ 351 w 485"/>
                <a:gd name="T65" fmla="*/ 44 h 358"/>
                <a:gd name="T66" fmla="*/ 358 w 485"/>
                <a:gd name="T67" fmla="*/ 36 h 358"/>
                <a:gd name="T68" fmla="*/ 352 w 485"/>
                <a:gd name="T69" fmla="*/ 0 h 358"/>
                <a:gd name="T70" fmla="*/ 334 w 485"/>
                <a:gd name="T71" fmla="*/ 9 h 358"/>
                <a:gd name="T72" fmla="*/ 334 w 485"/>
                <a:gd name="T73" fmla="*/ 9 h 358"/>
                <a:gd name="T74" fmla="*/ 316 w 485"/>
                <a:gd name="T75" fmla="*/ 2 h 358"/>
                <a:gd name="T76" fmla="*/ 302 w 485"/>
                <a:gd name="T77" fmla="*/ 27 h 358"/>
                <a:gd name="T78" fmla="*/ 302 w 485"/>
                <a:gd name="T79" fmla="*/ 35 h 358"/>
                <a:gd name="T80" fmla="*/ 278 w 485"/>
                <a:gd name="T81" fmla="*/ 2 h 358"/>
                <a:gd name="T82" fmla="*/ 251 w 485"/>
                <a:gd name="T83" fmla="*/ 16 h 358"/>
                <a:gd name="T84" fmla="*/ 229 w 485"/>
                <a:gd name="T85" fmla="*/ 47 h 358"/>
                <a:gd name="T86" fmla="*/ 224 w 485"/>
                <a:gd name="T87" fmla="*/ 22 h 358"/>
                <a:gd name="T88" fmla="*/ 189 w 485"/>
                <a:gd name="T89" fmla="*/ 16 h 358"/>
                <a:gd name="T90" fmla="*/ 187 w 485"/>
                <a:gd name="T91" fmla="*/ 67 h 358"/>
                <a:gd name="T92" fmla="*/ 171 w 485"/>
                <a:gd name="T93" fmla="*/ 56 h 358"/>
                <a:gd name="T94" fmla="*/ 146 w 485"/>
                <a:gd name="T95" fmla="*/ 64 h 358"/>
                <a:gd name="T96" fmla="*/ 147 w 485"/>
                <a:gd name="T97" fmla="*/ 91 h 358"/>
                <a:gd name="T98" fmla="*/ 147 w 485"/>
                <a:gd name="T99" fmla="*/ 100 h 358"/>
                <a:gd name="T100" fmla="*/ 113 w 485"/>
                <a:gd name="T101" fmla="*/ 96 h 358"/>
                <a:gd name="T102" fmla="*/ 106 w 485"/>
                <a:gd name="T103" fmla="*/ 122 h 358"/>
                <a:gd name="T104" fmla="*/ 142 w 485"/>
                <a:gd name="T105" fmla="*/ 142 h 358"/>
                <a:gd name="T106" fmla="*/ 104 w 485"/>
                <a:gd name="T107" fmla="*/ 127 h 358"/>
                <a:gd name="T108" fmla="*/ 62 w 485"/>
                <a:gd name="T109" fmla="*/ 118 h 358"/>
                <a:gd name="T110" fmla="*/ 58 w 485"/>
                <a:gd name="T111" fmla="*/ 143 h 358"/>
                <a:gd name="T112" fmla="*/ 68 w 485"/>
                <a:gd name="T113" fmla="*/ 149 h 358"/>
                <a:gd name="T114" fmla="*/ 40 w 485"/>
                <a:gd name="T115" fmla="*/ 160 h 358"/>
                <a:gd name="T116" fmla="*/ 40 w 485"/>
                <a:gd name="T117" fmla="*/ 178 h 358"/>
                <a:gd name="T118" fmla="*/ 58 w 485"/>
                <a:gd name="T119" fmla="*/ 189 h 358"/>
                <a:gd name="T120" fmla="*/ 26 w 485"/>
                <a:gd name="T121" fmla="*/ 185 h 358"/>
                <a:gd name="T122" fmla="*/ 22 w 485"/>
                <a:gd name="T123" fmla="*/ 207 h 358"/>
                <a:gd name="T124" fmla="*/ 2 w 485"/>
                <a:gd name="T125" fmla="*/ 216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5" h="358">
                  <a:moveTo>
                    <a:pt x="29" y="232"/>
                  </a:moveTo>
                  <a:lnTo>
                    <a:pt x="31" y="234"/>
                  </a:lnTo>
                  <a:lnTo>
                    <a:pt x="31" y="236"/>
                  </a:lnTo>
                  <a:lnTo>
                    <a:pt x="29" y="238"/>
                  </a:lnTo>
                  <a:lnTo>
                    <a:pt x="28" y="240"/>
                  </a:lnTo>
                  <a:lnTo>
                    <a:pt x="22" y="241"/>
                  </a:lnTo>
                  <a:lnTo>
                    <a:pt x="19" y="243"/>
                  </a:lnTo>
                  <a:lnTo>
                    <a:pt x="13" y="247"/>
                  </a:lnTo>
                  <a:lnTo>
                    <a:pt x="9" y="250"/>
                  </a:lnTo>
                  <a:lnTo>
                    <a:pt x="6" y="254"/>
                  </a:lnTo>
                  <a:lnTo>
                    <a:pt x="2" y="258"/>
                  </a:lnTo>
                  <a:lnTo>
                    <a:pt x="0" y="261"/>
                  </a:lnTo>
                  <a:lnTo>
                    <a:pt x="0" y="263"/>
                  </a:lnTo>
                  <a:lnTo>
                    <a:pt x="0" y="265"/>
                  </a:lnTo>
                  <a:lnTo>
                    <a:pt x="2" y="269"/>
                  </a:lnTo>
                  <a:lnTo>
                    <a:pt x="4" y="270"/>
                  </a:lnTo>
                  <a:lnTo>
                    <a:pt x="6" y="272"/>
                  </a:lnTo>
                  <a:lnTo>
                    <a:pt x="8" y="272"/>
                  </a:lnTo>
                  <a:lnTo>
                    <a:pt x="11" y="272"/>
                  </a:lnTo>
                  <a:lnTo>
                    <a:pt x="15" y="274"/>
                  </a:lnTo>
                  <a:lnTo>
                    <a:pt x="17" y="272"/>
                  </a:lnTo>
                  <a:lnTo>
                    <a:pt x="20" y="272"/>
                  </a:lnTo>
                  <a:lnTo>
                    <a:pt x="22" y="272"/>
                  </a:lnTo>
                  <a:lnTo>
                    <a:pt x="24" y="272"/>
                  </a:lnTo>
                  <a:lnTo>
                    <a:pt x="24" y="272"/>
                  </a:lnTo>
                  <a:lnTo>
                    <a:pt x="9" y="281"/>
                  </a:lnTo>
                  <a:lnTo>
                    <a:pt x="4" y="296"/>
                  </a:lnTo>
                  <a:lnTo>
                    <a:pt x="20" y="310"/>
                  </a:lnTo>
                  <a:lnTo>
                    <a:pt x="53" y="312"/>
                  </a:lnTo>
                  <a:lnTo>
                    <a:pt x="38" y="316"/>
                  </a:lnTo>
                  <a:lnTo>
                    <a:pt x="35" y="330"/>
                  </a:lnTo>
                  <a:lnTo>
                    <a:pt x="55" y="338"/>
                  </a:lnTo>
                  <a:lnTo>
                    <a:pt x="55" y="338"/>
                  </a:lnTo>
                  <a:lnTo>
                    <a:pt x="58" y="334"/>
                  </a:lnTo>
                  <a:lnTo>
                    <a:pt x="64" y="332"/>
                  </a:lnTo>
                  <a:lnTo>
                    <a:pt x="69" y="329"/>
                  </a:lnTo>
                  <a:lnTo>
                    <a:pt x="75" y="327"/>
                  </a:lnTo>
                  <a:lnTo>
                    <a:pt x="80" y="325"/>
                  </a:lnTo>
                  <a:lnTo>
                    <a:pt x="82" y="323"/>
                  </a:lnTo>
                  <a:lnTo>
                    <a:pt x="84" y="325"/>
                  </a:lnTo>
                  <a:lnTo>
                    <a:pt x="82" y="332"/>
                  </a:lnTo>
                  <a:lnTo>
                    <a:pt x="82" y="336"/>
                  </a:lnTo>
                  <a:lnTo>
                    <a:pt x="82" y="339"/>
                  </a:lnTo>
                  <a:lnTo>
                    <a:pt x="82" y="343"/>
                  </a:lnTo>
                  <a:lnTo>
                    <a:pt x="82" y="345"/>
                  </a:lnTo>
                  <a:lnTo>
                    <a:pt x="84" y="347"/>
                  </a:lnTo>
                  <a:lnTo>
                    <a:pt x="86" y="350"/>
                  </a:lnTo>
                  <a:lnTo>
                    <a:pt x="89" y="352"/>
                  </a:lnTo>
                  <a:lnTo>
                    <a:pt x="93" y="354"/>
                  </a:lnTo>
                  <a:lnTo>
                    <a:pt x="98" y="356"/>
                  </a:lnTo>
                  <a:lnTo>
                    <a:pt x="104" y="356"/>
                  </a:lnTo>
                  <a:lnTo>
                    <a:pt x="109" y="358"/>
                  </a:lnTo>
                  <a:lnTo>
                    <a:pt x="115" y="356"/>
                  </a:lnTo>
                  <a:lnTo>
                    <a:pt x="122" y="356"/>
                  </a:lnTo>
                  <a:lnTo>
                    <a:pt x="129" y="354"/>
                  </a:lnTo>
                  <a:lnTo>
                    <a:pt x="135" y="352"/>
                  </a:lnTo>
                  <a:lnTo>
                    <a:pt x="142" y="348"/>
                  </a:lnTo>
                  <a:lnTo>
                    <a:pt x="146" y="347"/>
                  </a:lnTo>
                  <a:lnTo>
                    <a:pt x="147" y="347"/>
                  </a:lnTo>
                  <a:lnTo>
                    <a:pt x="151" y="345"/>
                  </a:lnTo>
                  <a:lnTo>
                    <a:pt x="153" y="343"/>
                  </a:lnTo>
                  <a:lnTo>
                    <a:pt x="156" y="341"/>
                  </a:lnTo>
                  <a:lnTo>
                    <a:pt x="162" y="339"/>
                  </a:lnTo>
                  <a:lnTo>
                    <a:pt x="169" y="336"/>
                  </a:lnTo>
                  <a:lnTo>
                    <a:pt x="178" y="332"/>
                  </a:lnTo>
                  <a:lnTo>
                    <a:pt x="187" y="327"/>
                  </a:lnTo>
                  <a:lnTo>
                    <a:pt x="195" y="321"/>
                  </a:lnTo>
                  <a:lnTo>
                    <a:pt x="202" y="316"/>
                  </a:lnTo>
                  <a:lnTo>
                    <a:pt x="209" y="310"/>
                  </a:lnTo>
                  <a:lnTo>
                    <a:pt x="215" y="307"/>
                  </a:lnTo>
                  <a:lnTo>
                    <a:pt x="216" y="303"/>
                  </a:lnTo>
                  <a:lnTo>
                    <a:pt x="218" y="303"/>
                  </a:lnTo>
                  <a:lnTo>
                    <a:pt x="204" y="327"/>
                  </a:lnTo>
                  <a:lnTo>
                    <a:pt x="205" y="339"/>
                  </a:lnTo>
                  <a:lnTo>
                    <a:pt x="207" y="339"/>
                  </a:lnTo>
                  <a:lnTo>
                    <a:pt x="209" y="339"/>
                  </a:lnTo>
                  <a:lnTo>
                    <a:pt x="211" y="339"/>
                  </a:lnTo>
                  <a:lnTo>
                    <a:pt x="215" y="339"/>
                  </a:lnTo>
                  <a:lnTo>
                    <a:pt x="218" y="339"/>
                  </a:lnTo>
                  <a:lnTo>
                    <a:pt x="224" y="338"/>
                  </a:lnTo>
                  <a:lnTo>
                    <a:pt x="227" y="334"/>
                  </a:lnTo>
                  <a:lnTo>
                    <a:pt x="231" y="330"/>
                  </a:lnTo>
                  <a:lnTo>
                    <a:pt x="234" y="325"/>
                  </a:lnTo>
                  <a:lnTo>
                    <a:pt x="238" y="319"/>
                  </a:lnTo>
                  <a:lnTo>
                    <a:pt x="244" y="312"/>
                  </a:lnTo>
                  <a:lnTo>
                    <a:pt x="247" y="305"/>
                  </a:lnTo>
                  <a:lnTo>
                    <a:pt x="249" y="298"/>
                  </a:lnTo>
                  <a:lnTo>
                    <a:pt x="253" y="292"/>
                  </a:lnTo>
                  <a:lnTo>
                    <a:pt x="254" y="289"/>
                  </a:lnTo>
                  <a:lnTo>
                    <a:pt x="254" y="287"/>
                  </a:lnTo>
                  <a:lnTo>
                    <a:pt x="267" y="334"/>
                  </a:lnTo>
                  <a:lnTo>
                    <a:pt x="267" y="334"/>
                  </a:lnTo>
                  <a:lnTo>
                    <a:pt x="269" y="336"/>
                  </a:lnTo>
                  <a:lnTo>
                    <a:pt x="271" y="338"/>
                  </a:lnTo>
                  <a:lnTo>
                    <a:pt x="273" y="341"/>
                  </a:lnTo>
                  <a:lnTo>
                    <a:pt x="276" y="343"/>
                  </a:lnTo>
                  <a:lnTo>
                    <a:pt x="280" y="347"/>
                  </a:lnTo>
                  <a:lnTo>
                    <a:pt x="282" y="348"/>
                  </a:lnTo>
                  <a:lnTo>
                    <a:pt x="285" y="348"/>
                  </a:lnTo>
                  <a:lnTo>
                    <a:pt x="289" y="348"/>
                  </a:lnTo>
                  <a:lnTo>
                    <a:pt x="293" y="348"/>
                  </a:lnTo>
                  <a:lnTo>
                    <a:pt x="298" y="348"/>
                  </a:lnTo>
                  <a:lnTo>
                    <a:pt x="302" y="347"/>
                  </a:lnTo>
                  <a:lnTo>
                    <a:pt x="307" y="345"/>
                  </a:lnTo>
                  <a:lnTo>
                    <a:pt x="309" y="343"/>
                  </a:lnTo>
                  <a:lnTo>
                    <a:pt x="313" y="339"/>
                  </a:lnTo>
                  <a:lnTo>
                    <a:pt x="313" y="336"/>
                  </a:lnTo>
                  <a:lnTo>
                    <a:pt x="311" y="318"/>
                  </a:lnTo>
                  <a:lnTo>
                    <a:pt x="347" y="325"/>
                  </a:lnTo>
                  <a:lnTo>
                    <a:pt x="360" y="321"/>
                  </a:lnTo>
                  <a:lnTo>
                    <a:pt x="360" y="319"/>
                  </a:lnTo>
                  <a:lnTo>
                    <a:pt x="360" y="319"/>
                  </a:lnTo>
                  <a:lnTo>
                    <a:pt x="360" y="318"/>
                  </a:lnTo>
                  <a:lnTo>
                    <a:pt x="358" y="316"/>
                  </a:lnTo>
                  <a:lnTo>
                    <a:pt x="358" y="312"/>
                  </a:lnTo>
                  <a:lnTo>
                    <a:pt x="356" y="310"/>
                  </a:lnTo>
                  <a:lnTo>
                    <a:pt x="354" y="309"/>
                  </a:lnTo>
                  <a:lnTo>
                    <a:pt x="352" y="307"/>
                  </a:lnTo>
                  <a:lnTo>
                    <a:pt x="351" y="305"/>
                  </a:lnTo>
                  <a:lnTo>
                    <a:pt x="349" y="301"/>
                  </a:lnTo>
                  <a:lnTo>
                    <a:pt x="345" y="298"/>
                  </a:lnTo>
                  <a:lnTo>
                    <a:pt x="343" y="294"/>
                  </a:lnTo>
                  <a:lnTo>
                    <a:pt x="342" y="290"/>
                  </a:lnTo>
                  <a:lnTo>
                    <a:pt x="340" y="287"/>
                  </a:lnTo>
                  <a:lnTo>
                    <a:pt x="338" y="285"/>
                  </a:lnTo>
                  <a:lnTo>
                    <a:pt x="338" y="285"/>
                  </a:lnTo>
                  <a:lnTo>
                    <a:pt x="383" y="316"/>
                  </a:lnTo>
                  <a:lnTo>
                    <a:pt x="383" y="316"/>
                  </a:lnTo>
                  <a:lnTo>
                    <a:pt x="385" y="316"/>
                  </a:lnTo>
                  <a:lnTo>
                    <a:pt x="387" y="318"/>
                  </a:lnTo>
                  <a:lnTo>
                    <a:pt x="389" y="319"/>
                  </a:lnTo>
                  <a:lnTo>
                    <a:pt x="392" y="319"/>
                  </a:lnTo>
                  <a:lnTo>
                    <a:pt x="400" y="321"/>
                  </a:lnTo>
                  <a:lnTo>
                    <a:pt x="407" y="321"/>
                  </a:lnTo>
                  <a:lnTo>
                    <a:pt x="416" y="321"/>
                  </a:lnTo>
                  <a:lnTo>
                    <a:pt x="425" y="321"/>
                  </a:lnTo>
                  <a:lnTo>
                    <a:pt x="432" y="321"/>
                  </a:lnTo>
                  <a:lnTo>
                    <a:pt x="438" y="321"/>
                  </a:lnTo>
                  <a:lnTo>
                    <a:pt x="441" y="319"/>
                  </a:lnTo>
                  <a:lnTo>
                    <a:pt x="445" y="319"/>
                  </a:lnTo>
                  <a:lnTo>
                    <a:pt x="449" y="318"/>
                  </a:lnTo>
                  <a:lnTo>
                    <a:pt x="450" y="316"/>
                  </a:lnTo>
                  <a:lnTo>
                    <a:pt x="456" y="316"/>
                  </a:lnTo>
                  <a:lnTo>
                    <a:pt x="460" y="314"/>
                  </a:lnTo>
                  <a:lnTo>
                    <a:pt x="463" y="312"/>
                  </a:lnTo>
                  <a:lnTo>
                    <a:pt x="465" y="309"/>
                  </a:lnTo>
                  <a:lnTo>
                    <a:pt x="467" y="305"/>
                  </a:lnTo>
                  <a:lnTo>
                    <a:pt x="469" y="303"/>
                  </a:lnTo>
                  <a:lnTo>
                    <a:pt x="469" y="299"/>
                  </a:lnTo>
                  <a:lnTo>
                    <a:pt x="469" y="298"/>
                  </a:lnTo>
                  <a:lnTo>
                    <a:pt x="467" y="296"/>
                  </a:lnTo>
                  <a:lnTo>
                    <a:pt x="443" y="285"/>
                  </a:lnTo>
                  <a:lnTo>
                    <a:pt x="443" y="285"/>
                  </a:lnTo>
                  <a:lnTo>
                    <a:pt x="445" y="285"/>
                  </a:lnTo>
                  <a:lnTo>
                    <a:pt x="447" y="283"/>
                  </a:lnTo>
                  <a:lnTo>
                    <a:pt x="450" y="283"/>
                  </a:lnTo>
                  <a:lnTo>
                    <a:pt x="454" y="283"/>
                  </a:lnTo>
                  <a:lnTo>
                    <a:pt x="456" y="283"/>
                  </a:lnTo>
                  <a:lnTo>
                    <a:pt x="460" y="283"/>
                  </a:lnTo>
                  <a:lnTo>
                    <a:pt x="461" y="281"/>
                  </a:lnTo>
                  <a:lnTo>
                    <a:pt x="463" y="280"/>
                  </a:lnTo>
                  <a:lnTo>
                    <a:pt x="467" y="278"/>
                  </a:lnTo>
                  <a:lnTo>
                    <a:pt x="470" y="274"/>
                  </a:lnTo>
                  <a:lnTo>
                    <a:pt x="476" y="270"/>
                  </a:lnTo>
                  <a:lnTo>
                    <a:pt x="480" y="267"/>
                  </a:lnTo>
                  <a:lnTo>
                    <a:pt x="481" y="263"/>
                  </a:lnTo>
                  <a:lnTo>
                    <a:pt x="483" y="261"/>
                  </a:lnTo>
                  <a:lnTo>
                    <a:pt x="485" y="261"/>
                  </a:lnTo>
                  <a:lnTo>
                    <a:pt x="485" y="249"/>
                  </a:lnTo>
                  <a:lnTo>
                    <a:pt x="460" y="243"/>
                  </a:lnTo>
                  <a:lnTo>
                    <a:pt x="431" y="256"/>
                  </a:lnTo>
                  <a:lnTo>
                    <a:pt x="429" y="256"/>
                  </a:lnTo>
                  <a:lnTo>
                    <a:pt x="423" y="260"/>
                  </a:lnTo>
                  <a:lnTo>
                    <a:pt x="414" y="261"/>
                  </a:lnTo>
                  <a:lnTo>
                    <a:pt x="405" y="265"/>
                  </a:lnTo>
                  <a:lnTo>
                    <a:pt x="398" y="267"/>
                  </a:lnTo>
                  <a:lnTo>
                    <a:pt x="392" y="269"/>
                  </a:lnTo>
                  <a:lnTo>
                    <a:pt x="391" y="269"/>
                  </a:lnTo>
                  <a:lnTo>
                    <a:pt x="389" y="267"/>
                  </a:lnTo>
                  <a:lnTo>
                    <a:pt x="391" y="265"/>
                  </a:lnTo>
                  <a:lnTo>
                    <a:pt x="392" y="263"/>
                  </a:lnTo>
                  <a:lnTo>
                    <a:pt x="398" y="258"/>
                  </a:lnTo>
                  <a:lnTo>
                    <a:pt x="405" y="254"/>
                  </a:lnTo>
                  <a:lnTo>
                    <a:pt x="412" y="249"/>
                  </a:lnTo>
                  <a:lnTo>
                    <a:pt x="420" y="243"/>
                  </a:lnTo>
                  <a:lnTo>
                    <a:pt x="425" y="240"/>
                  </a:lnTo>
                  <a:lnTo>
                    <a:pt x="432" y="236"/>
                  </a:lnTo>
                  <a:lnTo>
                    <a:pt x="436" y="234"/>
                  </a:lnTo>
                  <a:lnTo>
                    <a:pt x="436" y="234"/>
                  </a:lnTo>
                  <a:lnTo>
                    <a:pt x="438" y="234"/>
                  </a:lnTo>
                  <a:lnTo>
                    <a:pt x="441" y="234"/>
                  </a:lnTo>
                  <a:lnTo>
                    <a:pt x="449" y="232"/>
                  </a:lnTo>
                  <a:lnTo>
                    <a:pt x="454" y="231"/>
                  </a:lnTo>
                  <a:lnTo>
                    <a:pt x="461" y="229"/>
                  </a:lnTo>
                  <a:lnTo>
                    <a:pt x="469" y="227"/>
                  </a:lnTo>
                  <a:lnTo>
                    <a:pt x="474" y="221"/>
                  </a:lnTo>
                  <a:lnTo>
                    <a:pt x="478" y="218"/>
                  </a:lnTo>
                  <a:lnTo>
                    <a:pt x="480" y="212"/>
                  </a:lnTo>
                  <a:lnTo>
                    <a:pt x="480" y="207"/>
                  </a:lnTo>
                  <a:lnTo>
                    <a:pt x="481" y="205"/>
                  </a:lnTo>
                  <a:lnTo>
                    <a:pt x="481" y="201"/>
                  </a:lnTo>
                  <a:lnTo>
                    <a:pt x="481" y="200"/>
                  </a:lnTo>
                  <a:lnTo>
                    <a:pt x="481" y="198"/>
                  </a:lnTo>
                  <a:lnTo>
                    <a:pt x="480" y="194"/>
                  </a:lnTo>
                  <a:lnTo>
                    <a:pt x="478" y="192"/>
                  </a:lnTo>
                  <a:lnTo>
                    <a:pt x="476" y="189"/>
                  </a:lnTo>
                  <a:lnTo>
                    <a:pt x="474" y="187"/>
                  </a:lnTo>
                  <a:lnTo>
                    <a:pt x="472" y="185"/>
                  </a:lnTo>
                  <a:lnTo>
                    <a:pt x="469" y="183"/>
                  </a:lnTo>
                  <a:lnTo>
                    <a:pt x="465" y="182"/>
                  </a:lnTo>
                  <a:lnTo>
                    <a:pt x="461" y="180"/>
                  </a:lnTo>
                  <a:lnTo>
                    <a:pt x="458" y="180"/>
                  </a:lnTo>
                  <a:lnTo>
                    <a:pt x="454" y="178"/>
                  </a:lnTo>
                  <a:lnTo>
                    <a:pt x="449" y="178"/>
                  </a:lnTo>
                  <a:lnTo>
                    <a:pt x="445" y="178"/>
                  </a:lnTo>
                  <a:lnTo>
                    <a:pt x="443" y="178"/>
                  </a:lnTo>
                  <a:lnTo>
                    <a:pt x="441" y="180"/>
                  </a:lnTo>
                  <a:lnTo>
                    <a:pt x="440" y="180"/>
                  </a:lnTo>
                  <a:lnTo>
                    <a:pt x="438" y="180"/>
                  </a:lnTo>
                  <a:lnTo>
                    <a:pt x="438" y="180"/>
                  </a:lnTo>
                  <a:lnTo>
                    <a:pt x="438" y="182"/>
                  </a:lnTo>
                  <a:lnTo>
                    <a:pt x="438" y="180"/>
                  </a:lnTo>
                  <a:lnTo>
                    <a:pt x="440" y="180"/>
                  </a:lnTo>
                  <a:lnTo>
                    <a:pt x="440" y="180"/>
                  </a:lnTo>
                  <a:lnTo>
                    <a:pt x="441" y="178"/>
                  </a:lnTo>
                  <a:lnTo>
                    <a:pt x="443" y="176"/>
                  </a:lnTo>
                  <a:lnTo>
                    <a:pt x="443" y="176"/>
                  </a:lnTo>
                  <a:lnTo>
                    <a:pt x="443" y="174"/>
                  </a:lnTo>
                  <a:lnTo>
                    <a:pt x="443" y="172"/>
                  </a:lnTo>
                  <a:lnTo>
                    <a:pt x="441" y="171"/>
                  </a:lnTo>
                  <a:lnTo>
                    <a:pt x="441" y="169"/>
                  </a:lnTo>
                  <a:lnTo>
                    <a:pt x="440" y="167"/>
                  </a:lnTo>
                  <a:lnTo>
                    <a:pt x="438" y="165"/>
                  </a:lnTo>
                  <a:lnTo>
                    <a:pt x="436" y="165"/>
                  </a:lnTo>
                  <a:lnTo>
                    <a:pt x="432" y="163"/>
                  </a:lnTo>
                  <a:lnTo>
                    <a:pt x="429" y="163"/>
                  </a:lnTo>
                  <a:lnTo>
                    <a:pt x="425" y="163"/>
                  </a:lnTo>
                  <a:lnTo>
                    <a:pt x="421" y="165"/>
                  </a:lnTo>
                  <a:lnTo>
                    <a:pt x="420" y="167"/>
                  </a:lnTo>
                  <a:lnTo>
                    <a:pt x="416" y="167"/>
                  </a:lnTo>
                  <a:lnTo>
                    <a:pt x="416" y="169"/>
                  </a:lnTo>
                  <a:lnTo>
                    <a:pt x="414" y="171"/>
                  </a:lnTo>
                  <a:lnTo>
                    <a:pt x="414" y="172"/>
                  </a:lnTo>
                  <a:lnTo>
                    <a:pt x="414" y="174"/>
                  </a:lnTo>
                  <a:lnTo>
                    <a:pt x="414" y="174"/>
                  </a:lnTo>
                  <a:lnTo>
                    <a:pt x="416" y="172"/>
                  </a:lnTo>
                  <a:lnTo>
                    <a:pt x="416" y="171"/>
                  </a:lnTo>
                  <a:lnTo>
                    <a:pt x="418" y="165"/>
                  </a:lnTo>
                  <a:lnTo>
                    <a:pt x="420" y="162"/>
                  </a:lnTo>
                  <a:lnTo>
                    <a:pt x="423" y="156"/>
                  </a:lnTo>
                  <a:lnTo>
                    <a:pt x="425" y="151"/>
                  </a:lnTo>
                  <a:lnTo>
                    <a:pt x="427" y="145"/>
                  </a:lnTo>
                  <a:lnTo>
                    <a:pt x="427" y="142"/>
                  </a:lnTo>
                  <a:lnTo>
                    <a:pt x="427" y="138"/>
                  </a:lnTo>
                  <a:lnTo>
                    <a:pt x="429" y="136"/>
                  </a:lnTo>
                  <a:lnTo>
                    <a:pt x="429" y="136"/>
                  </a:lnTo>
                  <a:lnTo>
                    <a:pt x="431" y="134"/>
                  </a:lnTo>
                  <a:lnTo>
                    <a:pt x="432" y="134"/>
                  </a:lnTo>
                  <a:lnTo>
                    <a:pt x="432" y="133"/>
                  </a:lnTo>
                  <a:lnTo>
                    <a:pt x="434" y="131"/>
                  </a:lnTo>
                  <a:lnTo>
                    <a:pt x="434" y="127"/>
                  </a:lnTo>
                  <a:lnTo>
                    <a:pt x="434" y="123"/>
                  </a:lnTo>
                  <a:lnTo>
                    <a:pt x="434" y="122"/>
                  </a:lnTo>
                  <a:lnTo>
                    <a:pt x="434" y="120"/>
                  </a:lnTo>
                  <a:lnTo>
                    <a:pt x="434" y="118"/>
                  </a:lnTo>
                  <a:lnTo>
                    <a:pt x="432" y="118"/>
                  </a:lnTo>
                  <a:lnTo>
                    <a:pt x="432" y="116"/>
                  </a:lnTo>
                  <a:lnTo>
                    <a:pt x="431" y="114"/>
                  </a:lnTo>
                  <a:lnTo>
                    <a:pt x="429" y="111"/>
                  </a:lnTo>
                  <a:lnTo>
                    <a:pt x="429" y="109"/>
                  </a:lnTo>
                  <a:lnTo>
                    <a:pt x="427" y="105"/>
                  </a:lnTo>
                  <a:lnTo>
                    <a:pt x="425" y="103"/>
                  </a:lnTo>
                  <a:lnTo>
                    <a:pt x="423" y="102"/>
                  </a:lnTo>
                  <a:lnTo>
                    <a:pt x="420" y="102"/>
                  </a:lnTo>
                  <a:lnTo>
                    <a:pt x="418" y="100"/>
                  </a:lnTo>
                  <a:lnTo>
                    <a:pt x="414" y="100"/>
                  </a:lnTo>
                  <a:lnTo>
                    <a:pt x="409" y="100"/>
                  </a:lnTo>
                  <a:lnTo>
                    <a:pt x="405" y="100"/>
                  </a:lnTo>
                  <a:lnTo>
                    <a:pt x="401" y="102"/>
                  </a:lnTo>
                  <a:lnTo>
                    <a:pt x="398" y="103"/>
                  </a:lnTo>
                  <a:lnTo>
                    <a:pt x="394" y="103"/>
                  </a:lnTo>
                  <a:lnTo>
                    <a:pt x="392" y="105"/>
                  </a:lnTo>
                  <a:lnTo>
                    <a:pt x="391" y="107"/>
                  </a:lnTo>
                  <a:lnTo>
                    <a:pt x="389" y="109"/>
                  </a:lnTo>
                  <a:lnTo>
                    <a:pt x="389" y="109"/>
                  </a:lnTo>
                  <a:lnTo>
                    <a:pt x="389" y="109"/>
                  </a:lnTo>
                  <a:lnTo>
                    <a:pt x="389" y="107"/>
                  </a:lnTo>
                  <a:lnTo>
                    <a:pt x="389" y="103"/>
                  </a:lnTo>
                  <a:lnTo>
                    <a:pt x="389" y="100"/>
                  </a:lnTo>
                  <a:lnTo>
                    <a:pt x="391" y="98"/>
                  </a:lnTo>
                  <a:lnTo>
                    <a:pt x="392" y="94"/>
                  </a:lnTo>
                  <a:lnTo>
                    <a:pt x="394" y="93"/>
                  </a:lnTo>
                  <a:lnTo>
                    <a:pt x="396" y="91"/>
                  </a:lnTo>
                  <a:lnTo>
                    <a:pt x="400" y="89"/>
                  </a:lnTo>
                  <a:lnTo>
                    <a:pt x="401" y="87"/>
                  </a:lnTo>
                  <a:lnTo>
                    <a:pt x="405" y="85"/>
                  </a:lnTo>
                  <a:lnTo>
                    <a:pt x="411" y="84"/>
                  </a:lnTo>
                  <a:lnTo>
                    <a:pt x="412" y="82"/>
                  </a:lnTo>
                  <a:lnTo>
                    <a:pt x="416" y="78"/>
                  </a:lnTo>
                  <a:lnTo>
                    <a:pt x="418" y="76"/>
                  </a:lnTo>
                  <a:lnTo>
                    <a:pt x="418" y="73"/>
                  </a:lnTo>
                  <a:lnTo>
                    <a:pt x="418" y="69"/>
                  </a:lnTo>
                  <a:lnTo>
                    <a:pt x="418" y="65"/>
                  </a:lnTo>
                  <a:lnTo>
                    <a:pt x="418" y="62"/>
                  </a:lnTo>
                  <a:lnTo>
                    <a:pt x="416" y="60"/>
                  </a:lnTo>
                  <a:lnTo>
                    <a:pt x="416" y="56"/>
                  </a:lnTo>
                  <a:lnTo>
                    <a:pt x="416" y="54"/>
                  </a:lnTo>
                  <a:lnTo>
                    <a:pt x="416" y="54"/>
                  </a:lnTo>
                  <a:lnTo>
                    <a:pt x="416" y="54"/>
                  </a:lnTo>
                  <a:lnTo>
                    <a:pt x="414" y="53"/>
                  </a:lnTo>
                  <a:lnTo>
                    <a:pt x="414" y="53"/>
                  </a:lnTo>
                  <a:lnTo>
                    <a:pt x="414" y="51"/>
                  </a:lnTo>
                  <a:lnTo>
                    <a:pt x="412" y="49"/>
                  </a:lnTo>
                  <a:lnTo>
                    <a:pt x="412" y="47"/>
                  </a:lnTo>
                  <a:lnTo>
                    <a:pt x="411" y="45"/>
                  </a:lnTo>
                  <a:lnTo>
                    <a:pt x="409" y="44"/>
                  </a:lnTo>
                  <a:lnTo>
                    <a:pt x="409" y="44"/>
                  </a:lnTo>
                  <a:lnTo>
                    <a:pt x="405" y="42"/>
                  </a:lnTo>
                  <a:lnTo>
                    <a:pt x="403" y="40"/>
                  </a:lnTo>
                  <a:lnTo>
                    <a:pt x="400" y="40"/>
                  </a:lnTo>
                  <a:lnTo>
                    <a:pt x="396" y="38"/>
                  </a:lnTo>
                  <a:lnTo>
                    <a:pt x="391" y="38"/>
                  </a:lnTo>
                  <a:lnTo>
                    <a:pt x="385" y="38"/>
                  </a:lnTo>
                  <a:lnTo>
                    <a:pt x="380" y="38"/>
                  </a:lnTo>
                  <a:lnTo>
                    <a:pt x="372" y="40"/>
                  </a:lnTo>
                  <a:lnTo>
                    <a:pt x="365" y="40"/>
                  </a:lnTo>
                  <a:lnTo>
                    <a:pt x="362" y="42"/>
                  </a:lnTo>
                  <a:lnTo>
                    <a:pt x="356" y="44"/>
                  </a:lnTo>
                  <a:lnTo>
                    <a:pt x="354" y="44"/>
                  </a:lnTo>
                  <a:lnTo>
                    <a:pt x="351" y="44"/>
                  </a:lnTo>
                  <a:lnTo>
                    <a:pt x="349" y="45"/>
                  </a:lnTo>
                  <a:lnTo>
                    <a:pt x="349" y="45"/>
                  </a:lnTo>
                  <a:lnTo>
                    <a:pt x="349" y="45"/>
                  </a:lnTo>
                  <a:lnTo>
                    <a:pt x="349" y="45"/>
                  </a:lnTo>
                  <a:lnTo>
                    <a:pt x="351" y="45"/>
                  </a:lnTo>
                  <a:lnTo>
                    <a:pt x="351" y="45"/>
                  </a:lnTo>
                  <a:lnTo>
                    <a:pt x="352" y="44"/>
                  </a:lnTo>
                  <a:lnTo>
                    <a:pt x="354" y="42"/>
                  </a:lnTo>
                  <a:lnTo>
                    <a:pt x="356" y="40"/>
                  </a:lnTo>
                  <a:lnTo>
                    <a:pt x="358" y="36"/>
                  </a:lnTo>
                  <a:lnTo>
                    <a:pt x="360" y="31"/>
                  </a:lnTo>
                  <a:lnTo>
                    <a:pt x="362" y="25"/>
                  </a:lnTo>
                  <a:lnTo>
                    <a:pt x="362" y="20"/>
                  </a:lnTo>
                  <a:lnTo>
                    <a:pt x="362" y="16"/>
                  </a:lnTo>
                  <a:lnTo>
                    <a:pt x="362" y="13"/>
                  </a:lnTo>
                  <a:lnTo>
                    <a:pt x="362" y="9"/>
                  </a:lnTo>
                  <a:lnTo>
                    <a:pt x="360" y="5"/>
                  </a:lnTo>
                  <a:lnTo>
                    <a:pt x="358" y="4"/>
                  </a:lnTo>
                  <a:lnTo>
                    <a:pt x="356" y="2"/>
                  </a:lnTo>
                  <a:lnTo>
                    <a:pt x="352" y="0"/>
                  </a:lnTo>
                  <a:lnTo>
                    <a:pt x="351" y="0"/>
                  </a:lnTo>
                  <a:lnTo>
                    <a:pt x="347" y="0"/>
                  </a:lnTo>
                  <a:lnTo>
                    <a:pt x="343" y="0"/>
                  </a:lnTo>
                  <a:lnTo>
                    <a:pt x="342" y="2"/>
                  </a:lnTo>
                  <a:lnTo>
                    <a:pt x="338" y="2"/>
                  </a:lnTo>
                  <a:lnTo>
                    <a:pt x="336" y="4"/>
                  </a:lnTo>
                  <a:lnTo>
                    <a:pt x="334" y="4"/>
                  </a:lnTo>
                  <a:lnTo>
                    <a:pt x="334" y="5"/>
                  </a:lnTo>
                  <a:lnTo>
                    <a:pt x="334" y="7"/>
                  </a:lnTo>
                  <a:lnTo>
                    <a:pt x="334" y="9"/>
                  </a:lnTo>
                  <a:lnTo>
                    <a:pt x="333" y="9"/>
                  </a:lnTo>
                  <a:lnTo>
                    <a:pt x="333" y="11"/>
                  </a:lnTo>
                  <a:lnTo>
                    <a:pt x="333" y="11"/>
                  </a:lnTo>
                  <a:lnTo>
                    <a:pt x="333" y="13"/>
                  </a:lnTo>
                  <a:lnTo>
                    <a:pt x="333" y="13"/>
                  </a:lnTo>
                  <a:lnTo>
                    <a:pt x="333" y="13"/>
                  </a:lnTo>
                  <a:lnTo>
                    <a:pt x="333" y="11"/>
                  </a:lnTo>
                  <a:lnTo>
                    <a:pt x="334" y="11"/>
                  </a:lnTo>
                  <a:lnTo>
                    <a:pt x="334" y="9"/>
                  </a:lnTo>
                  <a:lnTo>
                    <a:pt x="334" y="9"/>
                  </a:lnTo>
                  <a:lnTo>
                    <a:pt x="334" y="7"/>
                  </a:lnTo>
                  <a:lnTo>
                    <a:pt x="334" y="7"/>
                  </a:lnTo>
                  <a:lnTo>
                    <a:pt x="333" y="5"/>
                  </a:lnTo>
                  <a:lnTo>
                    <a:pt x="333" y="4"/>
                  </a:lnTo>
                  <a:lnTo>
                    <a:pt x="331" y="4"/>
                  </a:lnTo>
                  <a:lnTo>
                    <a:pt x="329" y="2"/>
                  </a:lnTo>
                  <a:lnTo>
                    <a:pt x="325" y="2"/>
                  </a:lnTo>
                  <a:lnTo>
                    <a:pt x="323" y="2"/>
                  </a:lnTo>
                  <a:lnTo>
                    <a:pt x="320" y="2"/>
                  </a:lnTo>
                  <a:lnTo>
                    <a:pt x="316" y="2"/>
                  </a:lnTo>
                  <a:lnTo>
                    <a:pt x="314" y="4"/>
                  </a:lnTo>
                  <a:lnTo>
                    <a:pt x="311" y="5"/>
                  </a:lnTo>
                  <a:lnTo>
                    <a:pt x="309" y="7"/>
                  </a:lnTo>
                  <a:lnTo>
                    <a:pt x="307" y="9"/>
                  </a:lnTo>
                  <a:lnTo>
                    <a:pt x="305" y="11"/>
                  </a:lnTo>
                  <a:lnTo>
                    <a:pt x="305" y="13"/>
                  </a:lnTo>
                  <a:lnTo>
                    <a:pt x="305" y="16"/>
                  </a:lnTo>
                  <a:lnTo>
                    <a:pt x="303" y="20"/>
                  </a:lnTo>
                  <a:lnTo>
                    <a:pt x="303" y="24"/>
                  </a:lnTo>
                  <a:lnTo>
                    <a:pt x="302" y="27"/>
                  </a:lnTo>
                  <a:lnTo>
                    <a:pt x="302" y="31"/>
                  </a:lnTo>
                  <a:lnTo>
                    <a:pt x="300" y="33"/>
                  </a:lnTo>
                  <a:lnTo>
                    <a:pt x="300" y="35"/>
                  </a:lnTo>
                  <a:lnTo>
                    <a:pt x="300" y="36"/>
                  </a:lnTo>
                  <a:lnTo>
                    <a:pt x="300" y="36"/>
                  </a:lnTo>
                  <a:lnTo>
                    <a:pt x="300" y="36"/>
                  </a:lnTo>
                  <a:lnTo>
                    <a:pt x="300" y="36"/>
                  </a:lnTo>
                  <a:lnTo>
                    <a:pt x="300" y="36"/>
                  </a:lnTo>
                  <a:lnTo>
                    <a:pt x="300" y="35"/>
                  </a:lnTo>
                  <a:lnTo>
                    <a:pt x="302" y="35"/>
                  </a:lnTo>
                  <a:lnTo>
                    <a:pt x="302" y="33"/>
                  </a:lnTo>
                  <a:lnTo>
                    <a:pt x="302" y="29"/>
                  </a:lnTo>
                  <a:lnTo>
                    <a:pt x="300" y="25"/>
                  </a:lnTo>
                  <a:lnTo>
                    <a:pt x="300" y="22"/>
                  </a:lnTo>
                  <a:lnTo>
                    <a:pt x="298" y="16"/>
                  </a:lnTo>
                  <a:lnTo>
                    <a:pt x="294" y="13"/>
                  </a:lnTo>
                  <a:lnTo>
                    <a:pt x="291" y="7"/>
                  </a:lnTo>
                  <a:lnTo>
                    <a:pt x="287" y="5"/>
                  </a:lnTo>
                  <a:lnTo>
                    <a:pt x="282" y="4"/>
                  </a:lnTo>
                  <a:lnTo>
                    <a:pt x="278" y="2"/>
                  </a:lnTo>
                  <a:lnTo>
                    <a:pt x="273" y="4"/>
                  </a:lnTo>
                  <a:lnTo>
                    <a:pt x="271" y="5"/>
                  </a:lnTo>
                  <a:lnTo>
                    <a:pt x="267" y="9"/>
                  </a:lnTo>
                  <a:lnTo>
                    <a:pt x="267" y="13"/>
                  </a:lnTo>
                  <a:lnTo>
                    <a:pt x="265" y="15"/>
                  </a:lnTo>
                  <a:lnTo>
                    <a:pt x="262" y="15"/>
                  </a:lnTo>
                  <a:lnTo>
                    <a:pt x="260" y="16"/>
                  </a:lnTo>
                  <a:lnTo>
                    <a:pt x="256" y="16"/>
                  </a:lnTo>
                  <a:lnTo>
                    <a:pt x="254" y="16"/>
                  </a:lnTo>
                  <a:lnTo>
                    <a:pt x="251" y="16"/>
                  </a:lnTo>
                  <a:lnTo>
                    <a:pt x="245" y="18"/>
                  </a:lnTo>
                  <a:lnTo>
                    <a:pt x="242" y="22"/>
                  </a:lnTo>
                  <a:lnTo>
                    <a:pt x="238" y="25"/>
                  </a:lnTo>
                  <a:lnTo>
                    <a:pt x="236" y="31"/>
                  </a:lnTo>
                  <a:lnTo>
                    <a:pt x="233" y="36"/>
                  </a:lnTo>
                  <a:lnTo>
                    <a:pt x="231" y="40"/>
                  </a:lnTo>
                  <a:lnTo>
                    <a:pt x="231" y="44"/>
                  </a:lnTo>
                  <a:lnTo>
                    <a:pt x="229" y="47"/>
                  </a:lnTo>
                  <a:lnTo>
                    <a:pt x="229" y="47"/>
                  </a:lnTo>
                  <a:lnTo>
                    <a:pt x="229" y="47"/>
                  </a:lnTo>
                  <a:lnTo>
                    <a:pt x="229" y="47"/>
                  </a:lnTo>
                  <a:lnTo>
                    <a:pt x="229" y="45"/>
                  </a:lnTo>
                  <a:lnTo>
                    <a:pt x="229" y="45"/>
                  </a:lnTo>
                  <a:lnTo>
                    <a:pt x="229" y="44"/>
                  </a:lnTo>
                  <a:lnTo>
                    <a:pt x="229" y="40"/>
                  </a:lnTo>
                  <a:lnTo>
                    <a:pt x="229" y="38"/>
                  </a:lnTo>
                  <a:lnTo>
                    <a:pt x="229" y="35"/>
                  </a:lnTo>
                  <a:lnTo>
                    <a:pt x="227" y="29"/>
                  </a:lnTo>
                  <a:lnTo>
                    <a:pt x="227" y="25"/>
                  </a:lnTo>
                  <a:lnTo>
                    <a:pt x="224" y="22"/>
                  </a:lnTo>
                  <a:lnTo>
                    <a:pt x="222" y="18"/>
                  </a:lnTo>
                  <a:lnTo>
                    <a:pt x="218" y="16"/>
                  </a:lnTo>
                  <a:lnTo>
                    <a:pt x="215" y="13"/>
                  </a:lnTo>
                  <a:lnTo>
                    <a:pt x="209" y="11"/>
                  </a:lnTo>
                  <a:lnTo>
                    <a:pt x="205" y="11"/>
                  </a:lnTo>
                  <a:lnTo>
                    <a:pt x="202" y="11"/>
                  </a:lnTo>
                  <a:lnTo>
                    <a:pt x="198" y="11"/>
                  </a:lnTo>
                  <a:lnTo>
                    <a:pt x="195" y="13"/>
                  </a:lnTo>
                  <a:lnTo>
                    <a:pt x="193" y="15"/>
                  </a:lnTo>
                  <a:lnTo>
                    <a:pt x="189" y="16"/>
                  </a:lnTo>
                  <a:lnTo>
                    <a:pt x="187" y="20"/>
                  </a:lnTo>
                  <a:lnTo>
                    <a:pt x="185" y="24"/>
                  </a:lnTo>
                  <a:lnTo>
                    <a:pt x="182" y="29"/>
                  </a:lnTo>
                  <a:lnTo>
                    <a:pt x="180" y="35"/>
                  </a:lnTo>
                  <a:lnTo>
                    <a:pt x="180" y="40"/>
                  </a:lnTo>
                  <a:lnTo>
                    <a:pt x="180" y="47"/>
                  </a:lnTo>
                  <a:lnTo>
                    <a:pt x="182" y="53"/>
                  </a:lnTo>
                  <a:lnTo>
                    <a:pt x="184" y="60"/>
                  </a:lnTo>
                  <a:lnTo>
                    <a:pt x="185" y="64"/>
                  </a:lnTo>
                  <a:lnTo>
                    <a:pt x="187" y="67"/>
                  </a:lnTo>
                  <a:lnTo>
                    <a:pt x="187" y="67"/>
                  </a:lnTo>
                  <a:lnTo>
                    <a:pt x="187" y="67"/>
                  </a:lnTo>
                  <a:lnTo>
                    <a:pt x="187" y="67"/>
                  </a:lnTo>
                  <a:lnTo>
                    <a:pt x="185" y="65"/>
                  </a:lnTo>
                  <a:lnTo>
                    <a:pt x="184" y="65"/>
                  </a:lnTo>
                  <a:lnTo>
                    <a:pt x="182" y="64"/>
                  </a:lnTo>
                  <a:lnTo>
                    <a:pt x="180" y="62"/>
                  </a:lnTo>
                  <a:lnTo>
                    <a:pt x="178" y="60"/>
                  </a:lnTo>
                  <a:lnTo>
                    <a:pt x="175" y="58"/>
                  </a:lnTo>
                  <a:lnTo>
                    <a:pt x="171" y="56"/>
                  </a:lnTo>
                  <a:lnTo>
                    <a:pt x="167" y="54"/>
                  </a:lnTo>
                  <a:lnTo>
                    <a:pt x="164" y="54"/>
                  </a:lnTo>
                  <a:lnTo>
                    <a:pt x="160" y="54"/>
                  </a:lnTo>
                  <a:lnTo>
                    <a:pt x="156" y="54"/>
                  </a:lnTo>
                  <a:lnTo>
                    <a:pt x="155" y="54"/>
                  </a:lnTo>
                  <a:lnTo>
                    <a:pt x="151" y="56"/>
                  </a:lnTo>
                  <a:lnTo>
                    <a:pt x="149" y="58"/>
                  </a:lnTo>
                  <a:lnTo>
                    <a:pt x="147" y="60"/>
                  </a:lnTo>
                  <a:lnTo>
                    <a:pt x="146" y="62"/>
                  </a:lnTo>
                  <a:lnTo>
                    <a:pt x="146" y="64"/>
                  </a:lnTo>
                  <a:lnTo>
                    <a:pt x="144" y="64"/>
                  </a:lnTo>
                  <a:lnTo>
                    <a:pt x="144" y="65"/>
                  </a:lnTo>
                  <a:lnTo>
                    <a:pt x="142" y="67"/>
                  </a:lnTo>
                  <a:lnTo>
                    <a:pt x="142" y="71"/>
                  </a:lnTo>
                  <a:lnTo>
                    <a:pt x="142" y="73"/>
                  </a:lnTo>
                  <a:lnTo>
                    <a:pt x="142" y="76"/>
                  </a:lnTo>
                  <a:lnTo>
                    <a:pt x="144" y="80"/>
                  </a:lnTo>
                  <a:lnTo>
                    <a:pt x="144" y="84"/>
                  </a:lnTo>
                  <a:lnTo>
                    <a:pt x="146" y="87"/>
                  </a:lnTo>
                  <a:lnTo>
                    <a:pt x="147" y="91"/>
                  </a:lnTo>
                  <a:lnTo>
                    <a:pt x="149" y="93"/>
                  </a:lnTo>
                  <a:lnTo>
                    <a:pt x="149" y="94"/>
                  </a:lnTo>
                  <a:lnTo>
                    <a:pt x="149" y="94"/>
                  </a:lnTo>
                  <a:lnTo>
                    <a:pt x="158" y="109"/>
                  </a:lnTo>
                  <a:lnTo>
                    <a:pt x="158" y="109"/>
                  </a:lnTo>
                  <a:lnTo>
                    <a:pt x="156" y="107"/>
                  </a:lnTo>
                  <a:lnTo>
                    <a:pt x="156" y="105"/>
                  </a:lnTo>
                  <a:lnTo>
                    <a:pt x="153" y="103"/>
                  </a:lnTo>
                  <a:lnTo>
                    <a:pt x="151" y="102"/>
                  </a:lnTo>
                  <a:lnTo>
                    <a:pt x="147" y="100"/>
                  </a:lnTo>
                  <a:lnTo>
                    <a:pt x="144" y="98"/>
                  </a:lnTo>
                  <a:lnTo>
                    <a:pt x="140" y="98"/>
                  </a:lnTo>
                  <a:lnTo>
                    <a:pt x="136" y="96"/>
                  </a:lnTo>
                  <a:lnTo>
                    <a:pt x="133" y="96"/>
                  </a:lnTo>
                  <a:lnTo>
                    <a:pt x="127" y="96"/>
                  </a:lnTo>
                  <a:lnTo>
                    <a:pt x="124" y="96"/>
                  </a:lnTo>
                  <a:lnTo>
                    <a:pt x="120" y="96"/>
                  </a:lnTo>
                  <a:lnTo>
                    <a:pt x="117" y="96"/>
                  </a:lnTo>
                  <a:lnTo>
                    <a:pt x="115" y="96"/>
                  </a:lnTo>
                  <a:lnTo>
                    <a:pt x="113" y="96"/>
                  </a:lnTo>
                  <a:lnTo>
                    <a:pt x="111" y="98"/>
                  </a:lnTo>
                  <a:lnTo>
                    <a:pt x="109" y="100"/>
                  </a:lnTo>
                  <a:lnTo>
                    <a:pt x="106" y="102"/>
                  </a:lnTo>
                  <a:lnTo>
                    <a:pt x="104" y="103"/>
                  </a:lnTo>
                  <a:lnTo>
                    <a:pt x="102" y="107"/>
                  </a:lnTo>
                  <a:lnTo>
                    <a:pt x="100" y="109"/>
                  </a:lnTo>
                  <a:lnTo>
                    <a:pt x="100" y="113"/>
                  </a:lnTo>
                  <a:lnTo>
                    <a:pt x="102" y="116"/>
                  </a:lnTo>
                  <a:lnTo>
                    <a:pt x="104" y="120"/>
                  </a:lnTo>
                  <a:lnTo>
                    <a:pt x="106" y="122"/>
                  </a:lnTo>
                  <a:lnTo>
                    <a:pt x="106" y="125"/>
                  </a:lnTo>
                  <a:lnTo>
                    <a:pt x="107" y="127"/>
                  </a:lnTo>
                  <a:lnTo>
                    <a:pt x="109" y="129"/>
                  </a:lnTo>
                  <a:lnTo>
                    <a:pt x="113" y="131"/>
                  </a:lnTo>
                  <a:lnTo>
                    <a:pt x="117" y="133"/>
                  </a:lnTo>
                  <a:lnTo>
                    <a:pt x="122" y="134"/>
                  </a:lnTo>
                  <a:lnTo>
                    <a:pt x="127" y="138"/>
                  </a:lnTo>
                  <a:lnTo>
                    <a:pt x="133" y="140"/>
                  </a:lnTo>
                  <a:lnTo>
                    <a:pt x="138" y="140"/>
                  </a:lnTo>
                  <a:lnTo>
                    <a:pt x="142" y="142"/>
                  </a:lnTo>
                  <a:lnTo>
                    <a:pt x="144" y="143"/>
                  </a:lnTo>
                  <a:lnTo>
                    <a:pt x="146" y="143"/>
                  </a:lnTo>
                  <a:lnTo>
                    <a:pt x="146" y="143"/>
                  </a:lnTo>
                  <a:lnTo>
                    <a:pt x="146" y="143"/>
                  </a:lnTo>
                  <a:lnTo>
                    <a:pt x="142" y="142"/>
                  </a:lnTo>
                  <a:lnTo>
                    <a:pt x="136" y="140"/>
                  </a:lnTo>
                  <a:lnTo>
                    <a:pt x="129" y="138"/>
                  </a:lnTo>
                  <a:lnTo>
                    <a:pt x="120" y="134"/>
                  </a:lnTo>
                  <a:lnTo>
                    <a:pt x="113" y="131"/>
                  </a:lnTo>
                  <a:lnTo>
                    <a:pt x="104" y="127"/>
                  </a:lnTo>
                  <a:lnTo>
                    <a:pt x="97" y="125"/>
                  </a:lnTo>
                  <a:lnTo>
                    <a:pt x="91" y="123"/>
                  </a:lnTo>
                  <a:lnTo>
                    <a:pt x="87" y="122"/>
                  </a:lnTo>
                  <a:lnTo>
                    <a:pt x="82" y="120"/>
                  </a:lnTo>
                  <a:lnTo>
                    <a:pt x="78" y="118"/>
                  </a:lnTo>
                  <a:lnTo>
                    <a:pt x="73" y="118"/>
                  </a:lnTo>
                  <a:lnTo>
                    <a:pt x="69" y="118"/>
                  </a:lnTo>
                  <a:lnTo>
                    <a:pt x="68" y="116"/>
                  </a:lnTo>
                  <a:lnTo>
                    <a:pt x="64" y="118"/>
                  </a:lnTo>
                  <a:lnTo>
                    <a:pt x="62" y="118"/>
                  </a:lnTo>
                  <a:lnTo>
                    <a:pt x="60" y="120"/>
                  </a:lnTo>
                  <a:lnTo>
                    <a:pt x="58" y="122"/>
                  </a:lnTo>
                  <a:lnTo>
                    <a:pt x="57" y="123"/>
                  </a:lnTo>
                  <a:lnTo>
                    <a:pt x="55" y="127"/>
                  </a:lnTo>
                  <a:lnTo>
                    <a:pt x="53" y="131"/>
                  </a:lnTo>
                  <a:lnTo>
                    <a:pt x="51" y="134"/>
                  </a:lnTo>
                  <a:lnTo>
                    <a:pt x="53" y="136"/>
                  </a:lnTo>
                  <a:lnTo>
                    <a:pt x="53" y="140"/>
                  </a:lnTo>
                  <a:lnTo>
                    <a:pt x="57" y="142"/>
                  </a:lnTo>
                  <a:lnTo>
                    <a:pt x="58" y="143"/>
                  </a:lnTo>
                  <a:lnTo>
                    <a:pt x="62" y="145"/>
                  </a:lnTo>
                  <a:lnTo>
                    <a:pt x="66" y="147"/>
                  </a:lnTo>
                  <a:lnTo>
                    <a:pt x="69" y="147"/>
                  </a:lnTo>
                  <a:lnTo>
                    <a:pt x="71" y="149"/>
                  </a:lnTo>
                  <a:lnTo>
                    <a:pt x="73" y="149"/>
                  </a:lnTo>
                  <a:lnTo>
                    <a:pt x="73" y="151"/>
                  </a:lnTo>
                  <a:lnTo>
                    <a:pt x="73" y="151"/>
                  </a:lnTo>
                  <a:lnTo>
                    <a:pt x="71" y="149"/>
                  </a:lnTo>
                  <a:lnTo>
                    <a:pt x="69" y="149"/>
                  </a:lnTo>
                  <a:lnTo>
                    <a:pt x="68" y="149"/>
                  </a:lnTo>
                  <a:lnTo>
                    <a:pt x="66" y="149"/>
                  </a:lnTo>
                  <a:lnTo>
                    <a:pt x="62" y="149"/>
                  </a:lnTo>
                  <a:lnTo>
                    <a:pt x="60" y="149"/>
                  </a:lnTo>
                  <a:lnTo>
                    <a:pt x="57" y="151"/>
                  </a:lnTo>
                  <a:lnTo>
                    <a:pt x="55" y="151"/>
                  </a:lnTo>
                  <a:lnTo>
                    <a:pt x="51" y="152"/>
                  </a:lnTo>
                  <a:lnTo>
                    <a:pt x="48" y="154"/>
                  </a:lnTo>
                  <a:lnTo>
                    <a:pt x="46" y="156"/>
                  </a:lnTo>
                  <a:lnTo>
                    <a:pt x="42" y="158"/>
                  </a:lnTo>
                  <a:lnTo>
                    <a:pt x="40" y="160"/>
                  </a:lnTo>
                  <a:lnTo>
                    <a:pt x="38" y="162"/>
                  </a:lnTo>
                  <a:lnTo>
                    <a:pt x="38" y="162"/>
                  </a:lnTo>
                  <a:lnTo>
                    <a:pt x="38" y="162"/>
                  </a:lnTo>
                  <a:lnTo>
                    <a:pt x="37" y="163"/>
                  </a:lnTo>
                  <a:lnTo>
                    <a:pt x="37" y="163"/>
                  </a:lnTo>
                  <a:lnTo>
                    <a:pt x="37" y="167"/>
                  </a:lnTo>
                  <a:lnTo>
                    <a:pt x="35" y="169"/>
                  </a:lnTo>
                  <a:lnTo>
                    <a:pt x="37" y="171"/>
                  </a:lnTo>
                  <a:lnTo>
                    <a:pt x="38" y="174"/>
                  </a:lnTo>
                  <a:lnTo>
                    <a:pt x="40" y="178"/>
                  </a:lnTo>
                  <a:lnTo>
                    <a:pt x="44" y="180"/>
                  </a:lnTo>
                  <a:lnTo>
                    <a:pt x="48" y="183"/>
                  </a:lnTo>
                  <a:lnTo>
                    <a:pt x="51" y="185"/>
                  </a:lnTo>
                  <a:lnTo>
                    <a:pt x="55" y="187"/>
                  </a:lnTo>
                  <a:lnTo>
                    <a:pt x="58" y="187"/>
                  </a:lnTo>
                  <a:lnTo>
                    <a:pt x="60" y="189"/>
                  </a:lnTo>
                  <a:lnTo>
                    <a:pt x="62" y="189"/>
                  </a:lnTo>
                  <a:lnTo>
                    <a:pt x="62" y="191"/>
                  </a:lnTo>
                  <a:lnTo>
                    <a:pt x="62" y="189"/>
                  </a:lnTo>
                  <a:lnTo>
                    <a:pt x="58" y="189"/>
                  </a:lnTo>
                  <a:lnTo>
                    <a:pt x="55" y="189"/>
                  </a:lnTo>
                  <a:lnTo>
                    <a:pt x="51" y="187"/>
                  </a:lnTo>
                  <a:lnTo>
                    <a:pt x="48" y="185"/>
                  </a:lnTo>
                  <a:lnTo>
                    <a:pt x="42" y="185"/>
                  </a:lnTo>
                  <a:lnTo>
                    <a:pt x="38" y="185"/>
                  </a:lnTo>
                  <a:lnTo>
                    <a:pt x="35" y="183"/>
                  </a:lnTo>
                  <a:lnTo>
                    <a:pt x="31" y="183"/>
                  </a:lnTo>
                  <a:lnTo>
                    <a:pt x="29" y="183"/>
                  </a:lnTo>
                  <a:lnTo>
                    <a:pt x="28" y="185"/>
                  </a:lnTo>
                  <a:lnTo>
                    <a:pt x="26" y="185"/>
                  </a:lnTo>
                  <a:lnTo>
                    <a:pt x="24" y="185"/>
                  </a:lnTo>
                  <a:lnTo>
                    <a:pt x="22" y="187"/>
                  </a:lnTo>
                  <a:lnTo>
                    <a:pt x="20" y="189"/>
                  </a:lnTo>
                  <a:lnTo>
                    <a:pt x="19" y="191"/>
                  </a:lnTo>
                  <a:lnTo>
                    <a:pt x="17" y="192"/>
                  </a:lnTo>
                  <a:lnTo>
                    <a:pt x="17" y="196"/>
                  </a:lnTo>
                  <a:lnTo>
                    <a:pt x="19" y="198"/>
                  </a:lnTo>
                  <a:lnTo>
                    <a:pt x="20" y="201"/>
                  </a:lnTo>
                  <a:lnTo>
                    <a:pt x="22" y="205"/>
                  </a:lnTo>
                  <a:lnTo>
                    <a:pt x="22" y="207"/>
                  </a:lnTo>
                  <a:lnTo>
                    <a:pt x="24" y="209"/>
                  </a:lnTo>
                  <a:lnTo>
                    <a:pt x="24" y="211"/>
                  </a:lnTo>
                  <a:lnTo>
                    <a:pt x="13" y="207"/>
                  </a:lnTo>
                  <a:lnTo>
                    <a:pt x="11" y="207"/>
                  </a:lnTo>
                  <a:lnTo>
                    <a:pt x="11" y="207"/>
                  </a:lnTo>
                  <a:lnTo>
                    <a:pt x="8" y="209"/>
                  </a:lnTo>
                  <a:lnTo>
                    <a:pt x="6" y="211"/>
                  </a:lnTo>
                  <a:lnTo>
                    <a:pt x="4" y="212"/>
                  </a:lnTo>
                  <a:lnTo>
                    <a:pt x="2" y="214"/>
                  </a:lnTo>
                  <a:lnTo>
                    <a:pt x="2" y="216"/>
                  </a:lnTo>
                  <a:lnTo>
                    <a:pt x="2" y="218"/>
                  </a:lnTo>
                  <a:lnTo>
                    <a:pt x="4" y="221"/>
                  </a:lnTo>
                  <a:lnTo>
                    <a:pt x="8" y="225"/>
                  </a:lnTo>
                  <a:lnTo>
                    <a:pt x="11" y="227"/>
                  </a:lnTo>
                  <a:lnTo>
                    <a:pt x="15" y="229"/>
                  </a:lnTo>
                  <a:lnTo>
                    <a:pt x="19" y="231"/>
                  </a:lnTo>
                  <a:lnTo>
                    <a:pt x="22" y="231"/>
                  </a:lnTo>
                  <a:lnTo>
                    <a:pt x="26" y="232"/>
                  </a:lnTo>
                  <a:lnTo>
                    <a:pt x="29" y="232"/>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70" name="Freeform 358">
              <a:extLst>
                <a:ext uri="{FF2B5EF4-FFF2-40B4-BE49-F238E27FC236}">
                  <a16:creationId xmlns:a16="http://schemas.microsoft.com/office/drawing/2014/main" id="{614A19AE-637D-44C6-B796-B447BB4C4D59}"/>
                </a:ext>
              </a:extLst>
            </p:cNvPr>
            <p:cNvSpPr>
              <a:spLocks/>
            </p:cNvSpPr>
            <p:nvPr/>
          </p:nvSpPr>
          <p:spPr bwMode="auto">
            <a:xfrm>
              <a:off x="3664" y="2553"/>
              <a:ext cx="242" cy="178"/>
            </a:xfrm>
            <a:custGeom>
              <a:avLst/>
              <a:gdLst>
                <a:gd name="T0" fmla="*/ 6 w 485"/>
                <a:gd name="T1" fmla="*/ 254 h 358"/>
                <a:gd name="T2" fmla="*/ 15 w 485"/>
                <a:gd name="T3" fmla="*/ 274 h 358"/>
                <a:gd name="T4" fmla="*/ 35 w 485"/>
                <a:gd name="T5" fmla="*/ 330 h 358"/>
                <a:gd name="T6" fmla="*/ 82 w 485"/>
                <a:gd name="T7" fmla="*/ 336 h 358"/>
                <a:gd name="T8" fmla="*/ 109 w 485"/>
                <a:gd name="T9" fmla="*/ 358 h 358"/>
                <a:gd name="T10" fmla="*/ 156 w 485"/>
                <a:gd name="T11" fmla="*/ 341 h 358"/>
                <a:gd name="T12" fmla="*/ 218 w 485"/>
                <a:gd name="T13" fmla="*/ 303 h 358"/>
                <a:gd name="T14" fmla="*/ 231 w 485"/>
                <a:gd name="T15" fmla="*/ 330 h 358"/>
                <a:gd name="T16" fmla="*/ 269 w 485"/>
                <a:gd name="T17" fmla="*/ 336 h 358"/>
                <a:gd name="T18" fmla="*/ 302 w 485"/>
                <a:gd name="T19" fmla="*/ 347 h 358"/>
                <a:gd name="T20" fmla="*/ 358 w 485"/>
                <a:gd name="T21" fmla="*/ 316 h 358"/>
                <a:gd name="T22" fmla="*/ 340 w 485"/>
                <a:gd name="T23" fmla="*/ 287 h 358"/>
                <a:gd name="T24" fmla="*/ 425 w 485"/>
                <a:gd name="T25" fmla="*/ 321 h 358"/>
                <a:gd name="T26" fmla="*/ 465 w 485"/>
                <a:gd name="T27" fmla="*/ 309 h 358"/>
                <a:gd name="T28" fmla="*/ 454 w 485"/>
                <a:gd name="T29" fmla="*/ 283 h 358"/>
                <a:gd name="T30" fmla="*/ 483 w 485"/>
                <a:gd name="T31" fmla="*/ 261 h 358"/>
                <a:gd name="T32" fmla="*/ 392 w 485"/>
                <a:gd name="T33" fmla="*/ 269 h 358"/>
                <a:gd name="T34" fmla="*/ 432 w 485"/>
                <a:gd name="T35" fmla="*/ 236 h 358"/>
                <a:gd name="T36" fmla="*/ 480 w 485"/>
                <a:gd name="T37" fmla="*/ 212 h 358"/>
                <a:gd name="T38" fmla="*/ 472 w 485"/>
                <a:gd name="T39" fmla="*/ 185 h 358"/>
                <a:gd name="T40" fmla="*/ 440 w 485"/>
                <a:gd name="T41" fmla="*/ 180 h 358"/>
                <a:gd name="T42" fmla="*/ 441 w 485"/>
                <a:gd name="T43" fmla="*/ 169 h 358"/>
                <a:gd name="T44" fmla="*/ 416 w 485"/>
                <a:gd name="T45" fmla="*/ 169 h 358"/>
                <a:gd name="T46" fmla="*/ 427 w 485"/>
                <a:gd name="T47" fmla="*/ 145 h 358"/>
                <a:gd name="T48" fmla="*/ 434 w 485"/>
                <a:gd name="T49" fmla="*/ 122 h 358"/>
                <a:gd name="T50" fmla="*/ 423 w 485"/>
                <a:gd name="T51" fmla="*/ 102 h 358"/>
                <a:gd name="T52" fmla="*/ 391 w 485"/>
                <a:gd name="T53" fmla="*/ 107 h 358"/>
                <a:gd name="T54" fmla="*/ 401 w 485"/>
                <a:gd name="T55" fmla="*/ 87 h 358"/>
                <a:gd name="T56" fmla="*/ 416 w 485"/>
                <a:gd name="T57" fmla="*/ 60 h 358"/>
                <a:gd name="T58" fmla="*/ 403 w 485"/>
                <a:gd name="T59" fmla="*/ 40 h 358"/>
                <a:gd name="T60" fmla="*/ 354 w 485"/>
                <a:gd name="T61" fmla="*/ 44 h 358"/>
                <a:gd name="T62" fmla="*/ 362 w 485"/>
                <a:gd name="T63" fmla="*/ 20 h 358"/>
                <a:gd name="T64" fmla="*/ 343 w 485"/>
                <a:gd name="T65" fmla="*/ 0 h 358"/>
                <a:gd name="T66" fmla="*/ 333 w 485"/>
                <a:gd name="T67" fmla="*/ 13 h 358"/>
                <a:gd name="T68" fmla="*/ 323 w 485"/>
                <a:gd name="T69" fmla="*/ 2 h 358"/>
                <a:gd name="T70" fmla="*/ 303 w 485"/>
                <a:gd name="T71" fmla="*/ 20 h 358"/>
                <a:gd name="T72" fmla="*/ 302 w 485"/>
                <a:gd name="T73" fmla="*/ 29 h 358"/>
                <a:gd name="T74" fmla="*/ 271 w 485"/>
                <a:gd name="T75" fmla="*/ 5 h 358"/>
                <a:gd name="T76" fmla="*/ 242 w 485"/>
                <a:gd name="T77" fmla="*/ 22 h 358"/>
                <a:gd name="T78" fmla="*/ 229 w 485"/>
                <a:gd name="T79" fmla="*/ 38 h 358"/>
                <a:gd name="T80" fmla="*/ 202 w 485"/>
                <a:gd name="T81" fmla="*/ 11 h 358"/>
                <a:gd name="T82" fmla="*/ 180 w 485"/>
                <a:gd name="T83" fmla="*/ 47 h 358"/>
                <a:gd name="T84" fmla="*/ 175 w 485"/>
                <a:gd name="T85" fmla="*/ 58 h 358"/>
                <a:gd name="T86" fmla="*/ 146 w 485"/>
                <a:gd name="T87" fmla="*/ 62 h 358"/>
                <a:gd name="T88" fmla="*/ 146 w 485"/>
                <a:gd name="T89" fmla="*/ 87 h 358"/>
                <a:gd name="T90" fmla="*/ 144 w 485"/>
                <a:gd name="T91" fmla="*/ 98 h 358"/>
                <a:gd name="T92" fmla="*/ 111 w 485"/>
                <a:gd name="T93" fmla="*/ 98 h 358"/>
                <a:gd name="T94" fmla="*/ 106 w 485"/>
                <a:gd name="T95" fmla="*/ 125 h 358"/>
                <a:gd name="T96" fmla="*/ 144 w 485"/>
                <a:gd name="T97" fmla="*/ 143 h 358"/>
                <a:gd name="T98" fmla="*/ 87 w 485"/>
                <a:gd name="T99" fmla="*/ 122 h 358"/>
                <a:gd name="T100" fmla="*/ 57 w 485"/>
                <a:gd name="T101" fmla="*/ 123 h 358"/>
                <a:gd name="T102" fmla="*/ 69 w 485"/>
                <a:gd name="T103" fmla="*/ 147 h 358"/>
                <a:gd name="T104" fmla="*/ 57 w 485"/>
                <a:gd name="T105" fmla="*/ 151 h 358"/>
                <a:gd name="T106" fmla="*/ 35 w 485"/>
                <a:gd name="T107" fmla="*/ 169 h 358"/>
                <a:gd name="T108" fmla="*/ 62 w 485"/>
                <a:gd name="T109" fmla="*/ 189 h 358"/>
                <a:gd name="T110" fmla="*/ 31 w 485"/>
                <a:gd name="T111" fmla="*/ 183 h 358"/>
                <a:gd name="T112" fmla="*/ 19 w 485"/>
                <a:gd name="T113" fmla="*/ 198 h 358"/>
                <a:gd name="T114" fmla="*/ 4 w 485"/>
                <a:gd name="T115" fmla="*/ 212 h 358"/>
                <a:gd name="T116" fmla="*/ 26 w 485"/>
                <a:gd name="T117" fmla="*/ 23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5" h="358">
                  <a:moveTo>
                    <a:pt x="29" y="232"/>
                  </a:moveTo>
                  <a:lnTo>
                    <a:pt x="31" y="234"/>
                  </a:lnTo>
                  <a:lnTo>
                    <a:pt x="31" y="236"/>
                  </a:lnTo>
                  <a:lnTo>
                    <a:pt x="29" y="238"/>
                  </a:lnTo>
                  <a:lnTo>
                    <a:pt x="28" y="240"/>
                  </a:lnTo>
                  <a:lnTo>
                    <a:pt x="22" y="241"/>
                  </a:lnTo>
                  <a:lnTo>
                    <a:pt x="19" y="243"/>
                  </a:lnTo>
                  <a:lnTo>
                    <a:pt x="13" y="247"/>
                  </a:lnTo>
                  <a:lnTo>
                    <a:pt x="9" y="250"/>
                  </a:lnTo>
                  <a:lnTo>
                    <a:pt x="6" y="254"/>
                  </a:lnTo>
                  <a:lnTo>
                    <a:pt x="2" y="258"/>
                  </a:lnTo>
                  <a:lnTo>
                    <a:pt x="0" y="261"/>
                  </a:lnTo>
                  <a:lnTo>
                    <a:pt x="0" y="263"/>
                  </a:lnTo>
                  <a:lnTo>
                    <a:pt x="0" y="265"/>
                  </a:lnTo>
                  <a:lnTo>
                    <a:pt x="2" y="269"/>
                  </a:lnTo>
                  <a:lnTo>
                    <a:pt x="4" y="270"/>
                  </a:lnTo>
                  <a:lnTo>
                    <a:pt x="6" y="272"/>
                  </a:lnTo>
                  <a:lnTo>
                    <a:pt x="8" y="272"/>
                  </a:lnTo>
                  <a:lnTo>
                    <a:pt x="11" y="272"/>
                  </a:lnTo>
                  <a:lnTo>
                    <a:pt x="15" y="274"/>
                  </a:lnTo>
                  <a:lnTo>
                    <a:pt x="17" y="272"/>
                  </a:lnTo>
                  <a:lnTo>
                    <a:pt x="20" y="272"/>
                  </a:lnTo>
                  <a:lnTo>
                    <a:pt x="22" y="272"/>
                  </a:lnTo>
                  <a:lnTo>
                    <a:pt x="24" y="272"/>
                  </a:lnTo>
                  <a:lnTo>
                    <a:pt x="9" y="281"/>
                  </a:lnTo>
                  <a:lnTo>
                    <a:pt x="4" y="296"/>
                  </a:lnTo>
                  <a:lnTo>
                    <a:pt x="20" y="310"/>
                  </a:lnTo>
                  <a:lnTo>
                    <a:pt x="53" y="312"/>
                  </a:lnTo>
                  <a:lnTo>
                    <a:pt x="38" y="316"/>
                  </a:lnTo>
                  <a:lnTo>
                    <a:pt x="35" y="330"/>
                  </a:lnTo>
                  <a:lnTo>
                    <a:pt x="55" y="338"/>
                  </a:lnTo>
                  <a:lnTo>
                    <a:pt x="58" y="334"/>
                  </a:lnTo>
                  <a:lnTo>
                    <a:pt x="64" y="332"/>
                  </a:lnTo>
                  <a:lnTo>
                    <a:pt x="69" y="329"/>
                  </a:lnTo>
                  <a:lnTo>
                    <a:pt x="75" y="327"/>
                  </a:lnTo>
                  <a:lnTo>
                    <a:pt x="80" y="325"/>
                  </a:lnTo>
                  <a:lnTo>
                    <a:pt x="82" y="323"/>
                  </a:lnTo>
                  <a:lnTo>
                    <a:pt x="84" y="325"/>
                  </a:lnTo>
                  <a:lnTo>
                    <a:pt x="82" y="332"/>
                  </a:lnTo>
                  <a:lnTo>
                    <a:pt x="82" y="336"/>
                  </a:lnTo>
                  <a:lnTo>
                    <a:pt x="82" y="339"/>
                  </a:lnTo>
                  <a:lnTo>
                    <a:pt x="82" y="343"/>
                  </a:lnTo>
                  <a:lnTo>
                    <a:pt x="82" y="345"/>
                  </a:lnTo>
                  <a:lnTo>
                    <a:pt x="84" y="347"/>
                  </a:lnTo>
                  <a:lnTo>
                    <a:pt x="86" y="350"/>
                  </a:lnTo>
                  <a:lnTo>
                    <a:pt x="89" y="352"/>
                  </a:lnTo>
                  <a:lnTo>
                    <a:pt x="93" y="354"/>
                  </a:lnTo>
                  <a:lnTo>
                    <a:pt x="98" y="356"/>
                  </a:lnTo>
                  <a:lnTo>
                    <a:pt x="104" y="356"/>
                  </a:lnTo>
                  <a:lnTo>
                    <a:pt x="109" y="358"/>
                  </a:lnTo>
                  <a:lnTo>
                    <a:pt x="115" y="356"/>
                  </a:lnTo>
                  <a:lnTo>
                    <a:pt x="122" y="356"/>
                  </a:lnTo>
                  <a:lnTo>
                    <a:pt x="129" y="354"/>
                  </a:lnTo>
                  <a:lnTo>
                    <a:pt x="135" y="352"/>
                  </a:lnTo>
                  <a:lnTo>
                    <a:pt x="142" y="348"/>
                  </a:lnTo>
                  <a:lnTo>
                    <a:pt x="146" y="347"/>
                  </a:lnTo>
                  <a:lnTo>
                    <a:pt x="147" y="347"/>
                  </a:lnTo>
                  <a:lnTo>
                    <a:pt x="151" y="345"/>
                  </a:lnTo>
                  <a:lnTo>
                    <a:pt x="153" y="343"/>
                  </a:lnTo>
                  <a:lnTo>
                    <a:pt x="156" y="341"/>
                  </a:lnTo>
                  <a:lnTo>
                    <a:pt x="162" y="339"/>
                  </a:lnTo>
                  <a:lnTo>
                    <a:pt x="169" y="336"/>
                  </a:lnTo>
                  <a:lnTo>
                    <a:pt x="178" y="332"/>
                  </a:lnTo>
                  <a:lnTo>
                    <a:pt x="187" y="327"/>
                  </a:lnTo>
                  <a:lnTo>
                    <a:pt x="195" y="321"/>
                  </a:lnTo>
                  <a:lnTo>
                    <a:pt x="202" y="316"/>
                  </a:lnTo>
                  <a:lnTo>
                    <a:pt x="209" y="310"/>
                  </a:lnTo>
                  <a:lnTo>
                    <a:pt x="215" y="307"/>
                  </a:lnTo>
                  <a:lnTo>
                    <a:pt x="216" y="303"/>
                  </a:lnTo>
                  <a:lnTo>
                    <a:pt x="218" y="303"/>
                  </a:lnTo>
                  <a:lnTo>
                    <a:pt x="204" y="327"/>
                  </a:lnTo>
                  <a:lnTo>
                    <a:pt x="205" y="339"/>
                  </a:lnTo>
                  <a:lnTo>
                    <a:pt x="207" y="339"/>
                  </a:lnTo>
                  <a:lnTo>
                    <a:pt x="209" y="339"/>
                  </a:lnTo>
                  <a:lnTo>
                    <a:pt x="211" y="339"/>
                  </a:lnTo>
                  <a:lnTo>
                    <a:pt x="215" y="339"/>
                  </a:lnTo>
                  <a:lnTo>
                    <a:pt x="218" y="339"/>
                  </a:lnTo>
                  <a:lnTo>
                    <a:pt x="224" y="338"/>
                  </a:lnTo>
                  <a:lnTo>
                    <a:pt x="227" y="334"/>
                  </a:lnTo>
                  <a:lnTo>
                    <a:pt x="231" y="330"/>
                  </a:lnTo>
                  <a:lnTo>
                    <a:pt x="234" y="325"/>
                  </a:lnTo>
                  <a:lnTo>
                    <a:pt x="238" y="319"/>
                  </a:lnTo>
                  <a:lnTo>
                    <a:pt x="244" y="312"/>
                  </a:lnTo>
                  <a:lnTo>
                    <a:pt x="247" y="305"/>
                  </a:lnTo>
                  <a:lnTo>
                    <a:pt x="249" y="298"/>
                  </a:lnTo>
                  <a:lnTo>
                    <a:pt x="253" y="292"/>
                  </a:lnTo>
                  <a:lnTo>
                    <a:pt x="254" y="289"/>
                  </a:lnTo>
                  <a:lnTo>
                    <a:pt x="254" y="287"/>
                  </a:lnTo>
                  <a:lnTo>
                    <a:pt x="267" y="334"/>
                  </a:lnTo>
                  <a:lnTo>
                    <a:pt x="269" y="336"/>
                  </a:lnTo>
                  <a:lnTo>
                    <a:pt x="271" y="338"/>
                  </a:lnTo>
                  <a:lnTo>
                    <a:pt x="273" y="341"/>
                  </a:lnTo>
                  <a:lnTo>
                    <a:pt x="276" y="343"/>
                  </a:lnTo>
                  <a:lnTo>
                    <a:pt x="280" y="347"/>
                  </a:lnTo>
                  <a:lnTo>
                    <a:pt x="282" y="348"/>
                  </a:lnTo>
                  <a:lnTo>
                    <a:pt x="285" y="348"/>
                  </a:lnTo>
                  <a:lnTo>
                    <a:pt x="289" y="348"/>
                  </a:lnTo>
                  <a:lnTo>
                    <a:pt x="293" y="348"/>
                  </a:lnTo>
                  <a:lnTo>
                    <a:pt x="298" y="348"/>
                  </a:lnTo>
                  <a:lnTo>
                    <a:pt x="302" y="347"/>
                  </a:lnTo>
                  <a:lnTo>
                    <a:pt x="307" y="345"/>
                  </a:lnTo>
                  <a:lnTo>
                    <a:pt x="309" y="343"/>
                  </a:lnTo>
                  <a:lnTo>
                    <a:pt x="313" y="339"/>
                  </a:lnTo>
                  <a:lnTo>
                    <a:pt x="313" y="336"/>
                  </a:lnTo>
                  <a:lnTo>
                    <a:pt x="311" y="318"/>
                  </a:lnTo>
                  <a:lnTo>
                    <a:pt x="347" y="325"/>
                  </a:lnTo>
                  <a:lnTo>
                    <a:pt x="360" y="321"/>
                  </a:lnTo>
                  <a:lnTo>
                    <a:pt x="360" y="319"/>
                  </a:lnTo>
                  <a:lnTo>
                    <a:pt x="360" y="318"/>
                  </a:lnTo>
                  <a:lnTo>
                    <a:pt x="358" y="316"/>
                  </a:lnTo>
                  <a:lnTo>
                    <a:pt x="358" y="312"/>
                  </a:lnTo>
                  <a:lnTo>
                    <a:pt x="356" y="310"/>
                  </a:lnTo>
                  <a:lnTo>
                    <a:pt x="354" y="309"/>
                  </a:lnTo>
                  <a:lnTo>
                    <a:pt x="352" y="307"/>
                  </a:lnTo>
                  <a:lnTo>
                    <a:pt x="351" y="305"/>
                  </a:lnTo>
                  <a:lnTo>
                    <a:pt x="349" y="301"/>
                  </a:lnTo>
                  <a:lnTo>
                    <a:pt x="345" y="298"/>
                  </a:lnTo>
                  <a:lnTo>
                    <a:pt x="343" y="294"/>
                  </a:lnTo>
                  <a:lnTo>
                    <a:pt x="342" y="290"/>
                  </a:lnTo>
                  <a:lnTo>
                    <a:pt x="340" y="287"/>
                  </a:lnTo>
                  <a:lnTo>
                    <a:pt x="338" y="285"/>
                  </a:lnTo>
                  <a:lnTo>
                    <a:pt x="383" y="316"/>
                  </a:lnTo>
                  <a:lnTo>
                    <a:pt x="385" y="316"/>
                  </a:lnTo>
                  <a:lnTo>
                    <a:pt x="387" y="318"/>
                  </a:lnTo>
                  <a:lnTo>
                    <a:pt x="389" y="319"/>
                  </a:lnTo>
                  <a:lnTo>
                    <a:pt x="392" y="319"/>
                  </a:lnTo>
                  <a:lnTo>
                    <a:pt x="400" y="321"/>
                  </a:lnTo>
                  <a:lnTo>
                    <a:pt x="407" y="321"/>
                  </a:lnTo>
                  <a:lnTo>
                    <a:pt x="416" y="321"/>
                  </a:lnTo>
                  <a:lnTo>
                    <a:pt x="425" y="321"/>
                  </a:lnTo>
                  <a:lnTo>
                    <a:pt x="432" y="321"/>
                  </a:lnTo>
                  <a:lnTo>
                    <a:pt x="438" y="321"/>
                  </a:lnTo>
                  <a:lnTo>
                    <a:pt x="441" y="319"/>
                  </a:lnTo>
                  <a:lnTo>
                    <a:pt x="445" y="319"/>
                  </a:lnTo>
                  <a:lnTo>
                    <a:pt x="449" y="318"/>
                  </a:lnTo>
                  <a:lnTo>
                    <a:pt x="450" y="316"/>
                  </a:lnTo>
                  <a:lnTo>
                    <a:pt x="456" y="316"/>
                  </a:lnTo>
                  <a:lnTo>
                    <a:pt x="460" y="314"/>
                  </a:lnTo>
                  <a:lnTo>
                    <a:pt x="463" y="312"/>
                  </a:lnTo>
                  <a:lnTo>
                    <a:pt x="465" y="309"/>
                  </a:lnTo>
                  <a:lnTo>
                    <a:pt x="467" y="305"/>
                  </a:lnTo>
                  <a:lnTo>
                    <a:pt x="469" y="303"/>
                  </a:lnTo>
                  <a:lnTo>
                    <a:pt x="469" y="299"/>
                  </a:lnTo>
                  <a:lnTo>
                    <a:pt x="469" y="298"/>
                  </a:lnTo>
                  <a:lnTo>
                    <a:pt x="467" y="296"/>
                  </a:lnTo>
                  <a:lnTo>
                    <a:pt x="443" y="285"/>
                  </a:lnTo>
                  <a:lnTo>
                    <a:pt x="445" y="285"/>
                  </a:lnTo>
                  <a:lnTo>
                    <a:pt x="447" y="283"/>
                  </a:lnTo>
                  <a:lnTo>
                    <a:pt x="450" y="283"/>
                  </a:lnTo>
                  <a:lnTo>
                    <a:pt x="454" y="283"/>
                  </a:lnTo>
                  <a:lnTo>
                    <a:pt x="456" y="283"/>
                  </a:lnTo>
                  <a:lnTo>
                    <a:pt x="460" y="283"/>
                  </a:lnTo>
                  <a:lnTo>
                    <a:pt x="461" y="281"/>
                  </a:lnTo>
                  <a:lnTo>
                    <a:pt x="463" y="280"/>
                  </a:lnTo>
                  <a:lnTo>
                    <a:pt x="467" y="278"/>
                  </a:lnTo>
                  <a:lnTo>
                    <a:pt x="470" y="274"/>
                  </a:lnTo>
                  <a:lnTo>
                    <a:pt x="476" y="270"/>
                  </a:lnTo>
                  <a:lnTo>
                    <a:pt x="480" y="267"/>
                  </a:lnTo>
                  <a:lnTo>
                    <a:pt x="481" y="263"/>
                  </a:lnTo>
                  <a:lnTo>
                    <a:pt x="483" y="261"/>
                  </a:lnTo>
                  <a:lnTo>
                    <a:pt x="485" y="261"/>
                  </a:lnTo>
                  <a:lnTo>
                    <a:pt x="485" y="249"/>
                  </a:lnTo>
                  <a:lnTo>
                    <a:pt x="460" y="243"/>
                  </a:lnTo>
                  <a:lnTo>
                    <a:pt x="431" y="256"/>
                  </a:lnTo>
                  <a:lnTo>
                    <a:pt x="429" y="256"/>
                  </a:lnTo>
                  <a:lnTo>
                    <a:pt x="423" y="260"/>
                  </a:lnTo>
                  <a:lnTo>
                    <a:pt x="414" y="261"/>
                  </a:lnTo>
                  <a:lnTo>
                    <a:pt x="405" y="265"/>
                  </a:lnTo>
                  <a:lnTo>
                    <a:pt x="398" y="267"/>
                  </a:lnTo>
                  <a:lnTo>
                    <a:pt x="392" y="269"/>
                  </a:lnTo>
                  <a:lnTo>
                    <a:pt x="391" y="269"/>
                  </a:lnTo>
                  <a:lnTo>
                    <a:pt x="389" y="267"/>
                  </a:lnTo>
                  <a:lnTo>
                    <a:pt x="391" y="265"/>
                  </a:lnTo>
                  <a:lnTo>
                    <a:pt x="392" y="263"/>
                  </a:lnTo>
                  <a:lnTo>
                    <a:pt x="398" y="258"/>
                  </a:lnTo>
                  <a:lnTo>
                    <a:pt x="405" y="254"/>
                  </a:lnTo>
                  <a:lnTo>
                    <a:pt x="412" y="249"/>
                  </a:lnTo>
                  <a:lnTo>
                    <a:pt x="420" y="243"/>
                  </a:lnTo>
                  <a:lnTo>
                    <a:pt x="425" y="240"/>
                  </a:lnTo>
                  <a:lnTo>
                    <a:pt x="432" y="236"/>
                  </a:lnTo>
                  <a:lnTo>
                    <a:pt x="436" y="234"/>
                  </a:lnTo>
                  <a:lnTo>
                    <a:pt x="438" y="234"/>
                  </a:lnTo>
                  <a:lnTo>
                    <a:pt x="441" y="234"/>
                  </a:lnTo>
                  <a:lnTo>
                    <a:pt x="449" y="232"/>
                  </a:lnTo>
                  <a:lnTo>
                    <a:pt x="454" y="231"/>
                  </a:lnTo>
                  <a:lnTo>
                    <a:pt x="461" y="229"/>
                  </a:lnTo>
                  <a:lnTo>
                    <a:pt x="469" y="227"/>
                  </a:lnTo>
                  <a:lnTo>
                    <a:pt x="474" y="221"/>
                  </a:lnTo>
                  <a:lnTo>
                    <a:pt x="478" y="218"/>
                  </a:lnTo>
                  <a:lnTo>
                    <a:pt x="480" y="212"/>
                  </a:lnTo>
                  <a:lnTo>
                    <a:pt x="480" y="207"/>
                  </a:lnTo>
                  <a:lnTo>
                    <a:pt x="481" y="205"/>
                  </a:lnTo>
                  <a:lnTo>
                    <a:pt x="481" y="201"/>
                  </a:lnTo>
                  <a:lnTo>
                    <a:pt x="481" y="200"/>
                  </a:lnTo>
                  <a:lnTo>
                    <a:pt x="481" y="198"/>
                  </a:lnTo>
                  <a:lnTo>
                    <a:pt x="480" y="194"/>
                  </a:lnTo>
                  <a:lnTo>
                    <a:pt x="478" y="192"/>
                  </a:lnTo>
                  <a:lnTo>
                    <a:pt x="476" y="189"/>
                  </a:lnTo>
                  <a:lnTo>
                    <a:pt x="474" y="187"/>
                  </a:lnTo>
                  <a:lnTo>
                    <a:pt x="472" y="185"/>
                  </a:lnTo>
                  <a:lnTo>
                    <a:pt x="469" y="183"/>
                  </a:lnTo>
                  <a:lnTo>
                    <a:pt x="465" y="182"/>
                  </a:lnTo>
                  <a:lnTo>
                    <a:pt x="461" y="180"/>
                  </a:lnTo>
                  <a:lnTo>
                    <a:pt x="458" y="180"/>
                  </a:lnTo>
                  <a:lnTo>
                    <a:pt x="454" y="178"/>
                  </a:lnTo>
                  <a:lnTo>
                    <a:pt x="449" y="178"/>
                  </a:lnTo>
                  <a:lnTo>
                    <a:pt x="445" y="178"/>
                  </a:lnTo>
                  <a:lnTo>
                    <a:pt x="443" y="178"/>
                  </a:lnTo>
                  <a:lnTo>
                    <a:pt x="441" y="180"/>
                  </a:lnTo>
                  <a:lnTo>
                    <a:pt x="440" y="180"/>
                  </a:lnTo>
                  <a:lnTo>
                    <a:pt x="438" y="180"/>
                  </a:lnTo>
                  <a:lnTo>
                    <a:pt x="438" y="182"/>
                  </a:lnTo>
                  <a:lnTo>
                    <a:pt x="438" y="180"/>
                  </a:lnTo>
                  <a:lnTo>
                    <a:pt x="440" y="180"/>
                  </a:lnTo>
                  <a:lnTo>
                    <a:pt x="441" y="178"/>
                  </a:lnTo>
                  <a:lnTo>
                    <a:pt x="443" y="176"/>
                  </a:lnTo>
                  <a:lnTo>
                    <a:pt x="443" y="174"/>
                  </a:lnTo>
                  <a:lnTo>
                    <a:pt x="443" y="172"/>
                  </a:lnTo>
                  <a:lnTo>
                    <a:pt x="441" y="171"/>
                  </a:lnTo>
                  <a:lnTo>
                    <a:pt x="441" y="169"/>
                  </a:lnTo>
                  <a:lnTo>
                    <a:pt x="440" y="167"/>
                  </a:lnTo>
                  <a:lnTo>
                    <a:pt x="438" y="165"/>
                  </a:lnTo>
                  <a:lnTo>
                    <a:pt x="436" y="165"/>
                  </a:lnTo>
                  <a:lnTo>
                    <a:pt x="432" y="163"/>
                  </a:lnTo>
                  <a:lnTo>
                    <a:pt x="429" y="163"/>
                  </a:lnTo>
                  <a:lnTo>
                    <a:pt x="425" y="163"/>
                  </a:lnTo>
                  <a:lnTo>
                    <a:pt x="421" y="165"/>
                  </a:lnTo>
                  <a:lnTo>
                    <a:pt x="420" y="167"/>
                  </a:lnTo>
                  <a:lnTo>
                    <a:pt x="416" y="167"/>
                  </a:lnTo>
                  <a:lnTo>
                    <a:pt x="416" y="169"/>
                  </a:lnTo>
                  <a:lnTo>
                    <a:pt x="414" y="171"/>
                  </a:lnTo>
                  <a:lnTo>
                    <a:pt x="414" y="172"/>
                  </a:lnTo>
                  <a:lnTo>
                    <a:pt x="414" y="174"/>
                  </a:lnTo>
                  <a:lnTo>
                    <a:pt x="416" y="172"/>
                  </a:lnTo>
                  <a:lnTo>
                    <a:pt x="416" y="171"/>
                  </a:lnTo>
                  <a:lnTo>
                    <a:pt x="418" y="165"/>
                  </a:lnTo>
                  <a:lnTo>
                    <a:pt x="420" y="162"/>
                  </a:lnTo>
                  <a:lnTo>
                    <a:pt x="423" y="156"/>
                  </a:lnTo>
                  <a:lnTo>
                    <a:pt x="425" y="151"/>
                  </a:lnTo>
                  <a:lnTo>
                    <a:pt x="427" y="145"/>
                  </a:lnTo>
                  <a:lnTo>
                    <a:pt x="427" y="142"/>
                  </a:lnTo>
                  <a:lnTo>
                    <a:pt x="427" y="138"/>
                  </a:lnTo>
                  <a:lnTo>
                    <a:pt x="429" y="136"/>
                  </a:lnTo>
                  <a:lnTo>
                    <a:pt x="431" y="134"/>
                  </a:lnTo>
                  <a:lnTo>
                    <a:pt x="432" y="134"/>
                  </a:lnTo>
                  <a:lnTo>
                    <a:pt x="432" y="133"/>
                  </a:lnTo>
                  <a:lnTo>
                    <a:pt x="434" y="131"/>
                  </a:lnTo>
                  <a:lnTo>
                    <a:pt x="434" y="127"/>
                  </a:lnTo>
                  <a:lnTo>
                    <a:pt x="434" y="123"/>
                  </a:lnTo>
                  <a:lnTo>
                    <a:pt x="434" y="122"/>
                  </a:lnTo>
                  <a:lnTo>
                    <a:pt x="434" y="120"/>
                  </a:lnTo>
                  <a:lnTo>
                    <a:pt x="434" y="118"/>
                  </a:lnTo>
                  <a:lnTo>
                    <a:pt x="432" y="118"/>
                  </a:lnTo>
                  <a:lnTo>
                    <a:pt x="432" y="116"/>
                  </a:lnTo>
                  <a:lnTo>
                    <a:pt x="431" y="114"/>
                  </a:lnTo>
                  <a:lnTo>
                    <a:pt x="429" y="111"/>
                  </a:lnTo>
                  <a:lnTo>
                    <a:pt x="429" y="109"/>
                  </a:lnTo>
                  <a:lnTo>
                    <a:pt x="427" y="105"/>
                  </a:lnTo>
                  <a:lnTo>
                    <a:pt x="425" y="103"/>
                  </a:lnTo>
                  <a:lnTo>
                    <a:pt x="423" y="102"/>
                  </a:lnTo>
                  <a:lnTo>
                    <a:pt x="420" y="102"/>
                  </a:lnTo>
                  <a:lnTo>
                    <a:pt x="418" y="100"/>
                  </a:lnTo>
                  <a:lnTo>
                    <a:pt x="414" y="100"/>
                  </a:lnTo>
                  <a:lnTo>
                    <a:pt x="409" y="100"/>
                  </a:lnTo>
                  <a:lnTo>
                    <a:pt x="405" y="100"/>
                  </a:lnTo>
                  <a:lnTo>
                    <a:pt x="401" y="102"/>
                  </a:lnTo>
                  <a:lnTo>
                    <a:pt x="398" y="103"/>
                  </a:lnTo>
                  <a:lnTo>
                    <a:pt x="394" y="103"/>
                  </a:lnTo>
                  <a:lnTo>
                    <a:pt x="392" y="105"/>
                  </a:lnTo>
                  <a:lnTo>
                    <a:pt x="391" y="107"/>
                  </a:lnTo>
                  <a:lnTo>
                    <a:pt x="389" y="109"/>
                  </a:lnTo>
                  <a:lnTo>
                    <a:pt x="389" y="107"/>
                  </a:lnTo>
                  <a:lnTo>
                    <a:pt x="389" y="103"/>
                  </a:lnTo>
                  <a:lnTo>
                    <a:pt x="389" y="100"/>
                  </a:lnTo>
                  <a:lnTo>
                    <a:pt x="391" y="98"/>
                  </a:lnTo>
                  <a:lnTo>
                    <a:pt x="392" y="94"/>
                  </a:lnTo>
                  <a:lnTo>
                    <a:pt x="394" y="93"/>
                  </a:lnTo>
                  <a:lnTo>
                    <a:pt x="396" y="91"/>
                  </a:lnTo>
                  <a:lnTo>
                    <a:pt x="400" y="89"/>
                  </a:lnTo>
                  <a:lnTo>
                    <a:pt x="401" y="87"/>
                  </a:lnTo>
                  <a:lnTo>
                    <a:pt x="405" y="85"/>
                  </a:lnTo>
                  <a:lnTo>
                    <a:pt x="411" y="84"/>
                  </a:lnTo>
                  <a:lnTo>
                    <a:pt x="412" y="82"/>
                  </a:lnTo>
                  <a:lnTo>
                    <a:pt x="416" y="78"/>
                  </a:lnTo>
                  <a:lnTo>
                    <a:pt x="418" y="76"/>
                  </a:lnTo>
                  <a:lnTo>
                    <a:pt x="418" y="73"/>
                  </a:lnTo>
                  <a:lnTo>
                    <a:pt x="418" y="69"/>
                  </a:lnTo>
                  <a:lnTo>
                    <a:pt x="418" y="65"/>
                  </a:lnTo>
                  <a:lnTo>
                    <a:pt x="418" y="62"/>
                  </a:lnTo>
                  <a:lnTo>
                    <a:pt x="416" y="60"/>
                  </a:lnTo>
                  <a:lnTo>
                    <a:pt x="416" y="56"/>
                  </a:lnTo>
                  <a:lnTo>
                    <a:pt x="416" y="54"/>
                  </a:lnTo>
                  <a:lnTo>
                    <a:pt x="414" y="53"/>
                  </a:lnTo>
                  <a:lnTo>
                    <a:pt x="414" y="51"/>
                  </a:lnTo>
                  <a:lnTo>
                    <a:pt x="412" y="49"/>
                  </a:lnTo>
                  <a:lnTo>
                    <a:pt x="412" y="47"/>
                  </a:lnTo>
                  <a:lnTo>
                    <a:pt x="411" y="45"/>
                  </a:lnTo>
                  <a:lnTo>
                    <a:pt x="409" y="44"/>
                  </a:lnTo>
                  <a:lnTo>
                    <a:pt x="405" y="42"/>
                  </a:lnTo>
                  <a:lnTo>
                    <a:pt x="403" y="40"/>
                  </a:lnTo>
                  <a:lnTo>
                    <a:pt x="400" y="40"/>
                  </a:lnTo>
                  <a:lnTo>
                    <a:pt x="396" y="38"/>
                  </a:lnTo>
                  <a:lnTo>
                    <a:pt x="391" y="38"/>
                  </a:lnTo>
                  <a:lnTo>
                    <a:pt x="385" y="38"/>
                  </a:lnTo>
                  <a:lnTo>
                    <a:pt x="380" y="38"/>
                  </a:lnTo>
                  <a:lnTo>
                    <a:pt x="372" y="40"/>
                  </a:lnTo>
                  <a:lnTo>
                    <a:pt x="365" y="40"/>
                  </a:lnTo>
                  <a:lnTo>
                    <a:pt x="362" y="42"/>
                  </a:lnTo>
                  <a:lnTo>
                    <a:pt x="356" y="44"/>
                  </a:lnTo>
                  <a:lnTo>
                    <a:pt x="354" y="44"/>
                  </a:lnTo>
                  <a:lnTo>
                    <a:pt x="351" y="44"/>
                  </a:lnTo>
                  <a:lnTo>
                    <a:pt x="349" y="45"/>
                  </a:lnTo>
                  <a:lnTo>
                    <a:pt x="351" y="45"/>
                  </a:lnTo>
                  <a:lnTo>
                    <a:pt x="352" y="44"/>
                  </a:lnTo>
                  <a:lnTo>
                    <a:pt x="354" y="42"/>
                  </a:lnTo>
                  <a:lnTo>
                    <a:pt x="356" y="40"/>
                  </a:lnTo>
                  <a:lnTo>
                    <a:pt x="358" y="36"/>
                  </a:lnTo>
                  <a:lnTo>
                    <a:pt x="360" y="31"/>
                  </a:lnTo>
                  <a:lnTo>
                    <a:pt x="362" y="25"/>
                  </a:lnTo>
                  <a:lnTo>
                    <a:pt x="362" y="20"/>
                  </a:lnTo>
                  <a:lnTo>
                    <a:pt x="362" y="16"/>
                  </a:lnTo>
                  <a:lnTo>
                    <a:pt x="362" y="13"/>
                  </a:lnTo>
                  <a:lnTo>
                    <a:pt x="362" y="9"/>
                  </a:lnTo>
                  <a:lnTo>
                    <a:pt x="360" y="5"/>
                  </a:lnTo>
                  <a:lnTo>
                    <a:pt x="358" y="4"/>
                  </a:lnTo>
                  <a:lnTo>
                    <a:pt x="356" y="2"/>
                  </a:lnTo>
                  <a:lnTo>
                    <a:pt x="352" y="0"/>
                  </a:lnTo>
                  <a:lnTo>
                    <a:pt x="351" y="0"/>
                  </a:lnTo>
                  <a:lnTo>
                    <a:pt x="347" y="0"/>
                  </a:lnTo>
                  <a:lnTo>
                    <a:pt x="343" y="0"/>
                  </a:lnTo>
                  <a:lnTo>
                    <a:pt x="342" y="2"/>
                  </a:lnTo>
                  <a:lnTo>
                    <a:pt x="338" y="2"/>
                  </a:lnTo>
                  <a:lnTo>
                    <a:pt x="336" y="4"/>
                  </a:lnTo>
                  <a:lnTo>
                    <a:pt x="334" y="4"/>
                  </a:lnTo>
                  <a:lnTo>
                    <a:pt x="334" y="5"/>
                  </a:lnTo>
                  <a:lnTo>
                    <a:pt x="334" y="7"/>
                  </a:lnTo>
                  <a:lnTo>
                    <a:pt x="334" y="9"/>
                  </a:lnTo>
                  <a:lnTo>
                    <a:pt x="333" y="9"/>
                  </a:lnTo>
                  <a:lnTo>
                    <a:pt x="333" y="11"/>
                  </a:lnTo>
                  <a:lnTo>
                    <a:pt x="333" y="13"/>
                  </a:lnTo>
                  <a:lnTo>
                    <a:pt x="333" y="11"/>
                  </a:lnTo>
                  <a:lnTo>
                    <a:pt x="334" y="11"/>
                  </a:lnTo>
                  <a:lnTo>
                    <a:pt x="334" y="9"/>
                  </a:lnTo>
                  <a:lnTo>
                    <a:pt x="334" y="7"/>
                  </a:lnTo>
                  <a:lnTo>
                    <a:pt x="333" y="5"/>
                  </a:lnTo>
                  <a:lnTo>
                    <a:pt x="333" y="4"/>
                  </a:lnTo>
                  <a:lnTo>
                    <a:pt x="331" y="4"/>
                  </a:lnTo>
                  <a:lnTo>
                    <a:pt x="329" y="2"/>
                  </a:lnTo>
                  <a:lnTo>
                    <a:pt x="325" y="2"/>
                  </a:lnTo>
                  <a:lnTo>
                    <a:pt x="323" y="2"/>
                  </a:lnTo>
                  <a:lnTo>
                    <a:pt x="320" y="2"/>
                  </a:lnTo>
                  <a:lnTo>
                    <a:pt x="316" y="2"/>
                  </a:lnTo>
                  <a:lnTo>
                    <a:pt x="314" y="4"/>
                  </a:lnTo>
                  <a:lnTo>
                    <a:pt x="311" y="5"/>
                  </a:lnTo>
                  <a:lnTo>
                    <a:pt x="309" y="7"/>
                  </a:lnTo>
                  <a:lnTo>
                    <a:pt x="307" y="9"/>
                  </a:lnTo>
                  <a:lnTo>
                    <a:pt x="305" y="11"/>
                  </a:lnTo>
                  <a:lnTo>
                    <a:pt x="305" y="13"/>
                  </a:lnTo>
                  <a:lnTo>
                    <a:pt x="305" y="16"/>
                  </a:lnTo>
                  <a:lnTo>
                    <a:pt x="303" y="20"/>
                  </a:lnTo>
                  <a:lnTo>
                    <a:pt x="303" y="24"/>
                  </a:lnTo>
                  <a:lnTo>
                    <a:pt x="302" y="27"/>
                  </a:lnTo>
                  <a:lnTo>
                    <a:pt x="302" y="31"/>
                  </a:lnTo>
                  <a:lnTo>
                    <a:pt x="300" y="33"/>
                  </a:lnTo>
                  <a:lnTo>
                    <a:pt x="300" y="35"/>
                  </a:lnTo>
                  <a:lnTo>
                    <a:pt x="300" y="36"/>
                  </a:lnTo>
                  <a:lnTo>
                    <a:pt x="300" y="35"/>
                  </a:lnTo>
                  <a:lnTo>
                    <a:pt x="302" y="35"/>
                  </a:lnTo>
                  <a:lnTo>
                    <a:pt x="302" y="33"/>
                  </a:lnTo>
                  <a:lnTo>
                    <a:pt x="302" y="29"/>
                  </a:lnTo>
                  <a:lnTo>
                    <a:pt x="300" y="25"/>
                  </a:lnTo>
                  <a:lnTo>
                    <a:pt x="300" y="22"/>
                  </a:lnTo>
                  <a:lnTo>
                    <a:pt x="298" y="16"/>
                  </a:lnTo>
                  <a:lnTo>
                    <a:pt x="294" y="13"/>
                  </a:lnTo>
                  <a:lnTo>
                    <a:pt x="291" y="7"/>
                  </a:lnTo>
                  <a:lnTo>
                    <a:pt x="287" y="5"/>
                  </a:lnTo>
                  <a:lnTo>
                    <a:pt x="282" y="4"/>
                  </a:lnTo>
                  <a:lnTo>
                    <a:pt x="278" y="2"/>
                  </a:lnTo>
                  <a:lnTo>
                    <a:pt x="273" y="4"/>
                  </a:lnTo>
                  <a:lnTo>
                    <a:pt x="271" y="5"/>
                  </a:lnTo>
                  <a:lnTo>
                    <a:pt x="267" y="9"/>
                  </a:lnTo>
                  <a:lnTo>
                    <a:pt x="267" y="13"/>
                  </a:lnTo>
                  <a:lnTo>
                    <a:pt x="265" y="15"/>
                  </a:lnTo>
                  <a:lnTo>
                    <a:pt x="262" y="15"/>
                  </a:lnTo>
                  <a:lnTo>
                    <a:pt x="260" y="16"/>
                  </a:lnTo>
                  <a:lnTo>
                    <a:pt x="256" y="16"/>
                  </a:lnTo>
                  <a:lnTo>
                    <a:pt x="254" y="16"/>
                  </a:lnTo>
                  <a:lnTo>
                    <a:pt x="251" y="16"/>
                  </a:lnTo>
                  <a:lnTo>
                    <a:pt x="245" y="18"/>
                  </a:lnTo>
                  <a:lnTo>
                    <a:pt x="242" y="22"/>
                  </a:lnTo>
                  <a:lnTo>
                    <a:pt x="238" y="25"/>
                  </a:lnTo>
                  <a:lnTo>
                    <a:pt x="236" y="31"/>
                  </a:lnTo>
                  <a:lnTo>
                    <a:pt x="233" y="36"/>
                  </a:lnTo>
                  <a:lnTo>
                    <a:pt x="231" y="40"/>
                  </a:lnTo>
                  <a:lnTo>
                    <a:pt x="231" y="44"/>
                  </a:lnTo>
                  <a:lnTo>
                    <a:pt x="229" y="47"/>
                  </a:lnTo>
                  <a:lnTo>
                    <a:pt x="229" y="45"/>
                  </a:lnTo>
                  <a:lnTo>
                    <a:pt x="229" y="44"/>
                  </a:lnTo>
                  <a:lnTo>
                    <a:pt x="229" y="40"/>
                  </a:lnTo>
                  <a:lnTo>
                    <a:pt x="229" y="38"/>
                  </a:lnTo>
                  <a:lnTo>
                    <a:pt x="229" y="35"/>
                  </a:lnTo>
                  <a:lnTo>
                    <a:pt x="227" y="29"/>
                  </a:lnTo>
                  <a:lnTo>
                    <a:pt x="227" y="25"/>
                  </a:lnTo>
                  <a:lnTo>
                    <a:pt x="224" y="22"/>
                  </a:lnTo>
                  <a:lnTo>
                    <a:pt x="222" y="18"/>
                  </a:lnTo>
                  <a:lnTo>
                    <a:pt x="218" y="16"/>
                  </a:lnTo>
                  <a:lnTo>
                    <a:pt x="215" y="13"/>
                  </a:lnTo>
                  <a:lnTo>
                    <a:pt x="209" y="11"/>
                  </a:lnTo>
                  <a:lnTo>
                    <a:pt x="205" y="11"/>
                  </a:lnTo>
                  <a:lnTo>
                    <a:pt x="202" y="11"/>
                  </a:lnTo>
                  <a:lnTo>
                    <a:pt x="198" y="11"/>
                  </a:lnTo>
                  <a:lnTo>
                    <a:pt x="195" y="13"/>
                  </a:lnTo>
                  <a:lnTo>
                    <a:pt x="193" y="15"/>
                  </a:lnTo>
                  <a:lnTo>
                    <a:pt x="189" y="16"/>
                  </a:lnTo>
                  <a:lnTo>
                    <a:pt x="187" y="20"/>
                  </a:lnTo>
                  <a:lnTo>
                    <a:pt x="185" y="24"/>
                  </a:lnTo>
                  <a:lnTo>
                    <a:pt x="182" y="29"/>
                  </a:lnTo>
                  <a:lnTo>
                    <a:pt x="180" y="35"/>
                  </a:lnTo>
                  <a:lnTo>
                    <a:pt x="180" y="40"/>
                  </a:lnTo>
                  <a:lnTo>
                    <a:pt x="180" y="47"/>
                  </a:lnTo>
                  <a:lnTo>
                    <a:pt x="182" y="53"/>
                  </a:lnTo>
                  <a:lnTo>
                    <a:pt x="184" y="60"/>
                  </a:lnTo>
                  <a:lnTo>
                    <a:pt x="185" y="64"/>
                  </a:lnTo>
                  <a:lnTo>
                    <a:pt x="187" y="67"/>
                  </a:lnTo>
                  <a:lnTo>
                    <a:pt x="185" y="65"/>
                  </a:lnTo>
                  <a:lnTo>
                    <a:pt x="184" y="65"/>
                  </a:lnTo>
                  <a:lnTo>
                    <a:pt x="182" y="64"/>
                  </a:lnTo>
                  <a:lnTo>
                    <a:pt x="180" y="62"/>
                  </a:lnTo>
                  <a:lnTo>
                    <a:pt x="178" y="60"/>
                  </a:lnTo>
                  <a:lnTo>
                    <a:pt x="175" y="58"/>
                  </a:lnTo>
                  <a:lnTo>
                    <a:pt x="171" y="56"/>
                  </a:lnTo>
                  <a:lnTo>
                    <a:pt x="167" y="54"/>
                  </a:lnTo>
                  <a:lnTo>
                    <a:pt x="164" y="54"/>
                  </a:lnTo>
                  <a:lnTo>
                    <a:pt x="160" y="54"/>
                  </a:lnTo>
                  <a:lnTo>
                    <a:pt x="156" y="54"/>
                  </a:lnTo>
                  <a:lnTo>
                    <a:pt x="155" y="54"/>
                  </a:lnTo>
                  <a:lnTo>
                    <a:pt x="151" y="56"/>
                  </a:lnTo>
                  <a:lnTo>
                    <a:pt x="149" y="58"/>
                  </a:lnTo>
                  <a:lnTo>
                    <a:pt x="147" y="60"/>
                  </a:lnTo>
                  <a:lnTo>
                    <a:pt x="146" y="62"/>
                  </a:lnTo>
                  <a:lnTo>
                    <a:pt x="146" y="64"/>
                  </a:lnTo>
                  <a:lnTo>
                    <a:pt x="144" y="64"/>
                  </a:lnTo>
                  <a:lnTo>
                    <a:pt x="144" y="65"/>
                  </a:lnTo>
                  <a:lnTo>
                    <a:pt x="142" y="67"/>
                  </a:lnTo>
                  <a:lnTo>
                    <a:pt x="142" y="71"/>
                  </a:lnTo>
                  <a:lnTo>
                    <a:pt x="142" y="73"/>
                  </a:lnTo>
                  <a:lnTo>
                    <a:pt x="142" y="76"/>
                  </a:lnTo>
                  <a:lnTo>
                    <a:pt x="144" y="80"/>
                  </a:lnTo>
                  <a:lnTo>
                    <a:pt x="144" y="84"/>
                  </a:lnTo>
                  <a:lnTo>
                    <a:pt x="146" y="87"/>
                  </a:lnTo>
                  <a:lnTo>
                    <a:pt x="147" y="91"/>
                  </a:lnTo>
                  <a:lnTo>
                    <a:pt x="149" y="93"/>
                  </a:lnTo>
                  <a:lnTo>
                    <a:pt x="149" y="94"/>
                  </a:lnTo>
                  <a:lnTo>
                    <a:pt x="158" y="109"/>
                  </a:lnTo>
                  <a:lnTo>
                    <a:pt x="156" y="107"/>
                  </a:lnTo>
                  <a:lnTo>
                    <a:pt x="156" y="105"/>
                  </a:lnTo>
                  <a:lnTo>
                    <a:pt x="153" y="103"/>
                  </a:lnTo>
                  <a:lnTo>
                    <a:pt x="151" y="102"/>
                  </a:lnTo>
                  <a:lnTo>
                    <a:pt x="147" y="100"/>
                  </a:lnTo>
                  <a:lnTo>
                    <a:pt x="144" y="98"/>
                  </a:lnTo>
                  <a:lnTo>
                    <a:pt x="140" y="98"/>
                  </a:lnTo>
                  <a:lnTo>
                    <a:pt x="136" y="96"/>
                  </a:lnTo>
                  <a:lnTo>
                    <a:pt x="133" y="96"/>
                  </a:lnTo>
                  <a:lnTo>
                    <a:pt x="127" y="96"/>
                  </a:lnTo>
                  <a:lnTo>
                    <a:pt x="124" y="96"/>
                  </a:lnTo>
                  <a:lnTo>
                    <a:pt x="120" y="96"/>
                  </a:lnTo>
                  <a:lnTo>
                    <a:pt x="117" y="96"/>
                  </a:lnTo>
                  <a:lnTo>
                    <a:pt x="115" y="96"/>
                  </a:lnTo>
                  <a:lnTo>
                    <a:pt x="113" y="96"/>
                  </a:lnTo>
                  <a:lnTo>
                    <a:pt x="111" y="98"/>
                  </a:lnTo>
                  <a:lnTo>
                    <a:pt x="109" y="100"/>
                  </a:lnTo>
                  <a:lnTo>
                    <a:pt x="106" y="102"/>
                  </a:lnTo>
                  <a:lnTo>
                    <a:pt x="104" y="103"/>
                  </a:lnTo>
                  <a:lnTo>
                    <a:pt x="102" y="107"/>
                  </a:lnTo>
                  <a:lnTo>
                    <a:pt x="100" y="109"/>
                  </a:lnTo>
                  <a:lnTo>
                    <a:pt x="100" y="113"/>
                  </a:lnTo>
                  <a:lnTo>
                    <a:pt x="102" y="116"/>
                  </a:lnTo>
                  <a:lnTo>
                    <a:pt x="104" y="120"/>
                  </a:lnTo>
                  <a:lnTo>
                    <a:pt x="106" y="122"/>
                  </a:lnTo>
                  <a:lnTo>
                    <a:pt x="106" y="125"/>
                  </a:lnTo>
                  <a:lnTo>
                    <a:pt x="107" y="127"/>
                  </a:lnTo>
                  <a:lnTo>
                    <a:pt x="109" y="129"/>
                  </a:lnTo>
                  <a:lnTo>
                    <a:pt x="113" y="131"/>
                  </a:lnTo>
                  <a:lnTo>
                    <a:pt x="117" y="133"/>
                  </a:lnTo>
                  <a:lnTo>
                    <a:pt x="122" y="134"/>
                  </a:lnTo>
                  <a:lnTo>
                    <a:pt x="127" y="138"/>
                  </a:lnTo>
                  <a:lnTo>
                    <a:pt x="133" y="140"/>
                  </a:lnTo>
                  <a:lnTo>
                    <a:pt x="138" y="140"/>
                  </a:lnTo>
                  <a:lnTo>
                    <a:pt x="142" y="142"/>
                  </a:lnTo>
                  <a:lnTo>
                    <a:pt x="144" y="143"/>
                  </a:lnTo>
                  <a:lnTo>
                    <a:pt x="146" y="143"/>
                  </a:lnTo>
                  <a:lnTo>
                    <a:pt x="142" y="142"/>
                  </a:lnTo>
                  <a:lnTo>
                    <a:pt x="136" y="140"/>
                  </a:lnTo>
                  <a:lnTo>
                    <a:pt x="129" y="138"/>
                  </a:lnTo>
                  <a:lnTo>
                    <a:pt x="120" y="134"/>
                  </a:lnTo>
                  <a:lnTo>
                    <a:pt x="113" y="131"/>
                  </a:lnTo>
                  <a:lnTo>
                    <a:pt x="104" y="127"/>
                  </a:lnTo>
                  <a:lnTo>
                    <a:pt x="97" y="125"/>
                  </a:lnTo>
                  <a:lnTo>
                    <a:pt x="91" y="123"/>
                  </a:lnTo>
                  <a:lnTo>
                    <a:pt x="87" y="122"/>
                  </a:lnTo>
                  <a:lnTo>
                    <a:pt x="82" y="120"/>
                  </a:lnTo>
                  <a:lnTo>
                    <a:pt x="78" y="118"/>
                  </a:lnTo>
                  <a:lnTo>
                    <a:pt x="73" y="118"/>
                  </a:lnTo>
                  <a:lnTo>
                    <a:pt x="69" y="118"/>
                  </a:lnTo>
                  <a:lnTo>
                    <a:pt x="68" y="116"/>
                  </a:lnTo>
                  <a:lnTo>
                    <a:pt x="64" y="118"/>
                  </a:lnTo>
                  <a:lnTo>
                    <a:pt x="62" y="118"/>
                  </a:lnTo>
                  <a:lnTo>
                    <a:pt x="60" y="120"/>
                  </a:lnTo>
                  <a:lnTo>
                    <a:pt x="58" y="122"/>
                  </a:lnTo>
                  <a:lnTo>
                    <a:pt x="57" y="123"/>
                  </a:lnTo>
                  <a:lnTo>
                    <a:pt x="55" y="127"/>
                  </a:lnTo>
                  <a:lnTo>
                    <a:pt x="53" y="131"/>
                  </a:lnTo>
                  <a:lnTo>
                    <a:pt x="51" y="134"/>
                  </a:lnTo>
                  <a:lnTo>
                    <a:pt x="53" y="136"/>
                  </a:lnTo>
                  <a:lnTo>
                    <a:pt x="53" y="140"/>
                  </a:lnTo>
                  <a:lnTo>
                    <a:pt x="57" y="142"/>
                  </a:lnTo>
                  <a:lnTo>
                    <a:pt x="58" y="143"/>
                  </a:lnTo>
                  <a:lnTo>
                    <a:pt x="62" y="145"/>
                  </a:lnTo>
                  <a:lnTo>
                    <a:pt x="66" y="147"/>
                  </a:lnTo>
                  <a:lnTo>
                    <a:pt x="69" y="147"/>
                  </a:lnTo>
                  <a:lnTo>
                    <a:pt x="71" y="149"/>
                  </a:lnTo>
                  <a:lnTo>
                    <a:pt x="73" y="149"/>
                  </a:lnTo>
                  <a:lnTo>
                    <a:pt x="73" y="151"/>
                  </a:lnTo>
                  <a:lnTo>
                    <a:pt x="71" y="149"/>
                  </a:lnTo>
                  <a:lnTo>
                    <a:pt x="69" y="149"/>
                  </a:lnTo>
                  <a:lnTo>
                    <a:pt x="68" y="149"/>
                  </a:lnTo>
                  <a:lnTo>
                    <a:pt x="66" y="149"/>
                  </a:lnTo>
                  <a:lnTo>
                    <a:pt x="62" y="149"/>
                  </a:lnTo>
                  <a:lnTo>
                    <a:pt x="60" y="149"/>
                  </a:lnTo>
                  <a:lnTo>
                    <a:pt x="57" y="151"/>
                  </a:lnTo>
                  <a:lnTo>
                    <a:pt x="55" y="151"/>
                  </a:lnTo>
                  <a:lnTo>
                    <a:pt x="51" y="152"/>
                  </a:lnTo>
                  <a:lnTo>
                    <a:pt x="48" y="154"/>
                  </a:lnTo>
                  <a:lnTo>
                    <a:pt x="46" y="156"/>
                  </a:lnTo>
                  <a:lnTo>
                    <a:pt x="42" y="158"/>
                  </a:lnTo>
                  <a:lnTo>
                    <a:pt x="40" y="160"/>
                  </a:lnTo>
                  <a:lnTo>
                    <a:pt x="38" y="162"/>
                  </a:lnTo>
                  <a:lnTo>
                    <a:pt x="37" y="163"/>
                  </a:lnTo>
                  <a:lnTo>
                    <a:pt x="37" y="167"/>
                  </a:lnTo>
                  <a:lnTo>
                    <a:pt x="35" y="169"/>
                  </a:lnTo>
                  <a:lnTo>
                    <a:pt x="37" y="171"/>
                  </a:lnTo>
                  <a:lnTo>
                    <a:pt x="38" y="174"/>
                  </a:lnTo>
                  <a:lnTo>
                    <a:pt x="40" y="178"/>
                  </a:lnTo>
                  <a:lnTo>
                    <a:pt x="44" y="180"/>
                  </a:lnTo>
                  <a:lnTo>
                    <a:pt x="48" y="183"/>
                  </a:lnTo>
                  <a:lnTo>
                    <a:pt x="51" y="185"/>
                  </a:lnTo>
                  <a:lnTo>
                    <a:pt x="55" y="187"/>
                  </a:lnTo>
                  <a:lnTo>
                    <a:pt x="58" y="187"/>
                  </a:lnTo>
                  <a:lnTo>
                    <a:pt x="60" y="189"/>
                  </a:lnTo>
                  <a:lnTo>
                    <a:pt x="62" y="189"/>
                  </a:lnTo>
                  <a:lnTo>
                    <a:pt x="62" y="191"/>
                  </a:lnTo>
                  <a:lnTo>
                    <a:pt x="62" y="189"/>
                  </a:lnTo>
                  <a:lnTo>
                    <a:pt x="58" y="189"/>
                  </a:lnTo>
                  <a:lnTo>
                    <a:pt x="55" y="189"/>
                  </a:lnTo>
                  <a:lnTo>
                    <a:pt x="51" y="187"/>
                  </a:lnTo>
                  <a:lnTo>
                    <a:pt x="48" y="185"/>
                  </a:lnTo>
                  <a:lnTo>
                    <a:pt x="42" y="185"/>
                  </a:lnTo>
                  <a:lnTo>
                    <a:pt x="38" y="185"/>
                  </a:lnTo>
                  <a:lnTo>
                    <a:pt x="35" y="183"/>
                  </a:lnTo>
                  <a:lnTo>
                    <a:pt x="31" y="183"/>
                  </a:lnTo>
                  <a:lnTo>
                    <a:pt x="29" y="183"/>
                  </a:lnTo>
                  <a:lnTo>
                    <a:pt x="28" y="185"/>
                  </a:lnTo>
                  <a:lnTo>
                    <a:pt x="26" y="185"/>
                  </a:lnTo>
                  <a:lnTo>
                    <a:pt x="24" y="185"/>
                  </a:lnTo>
                  <a:lnTo>
                    <a:pt x="22" y="187"/>
                  </a:lnTo>
                  <a:lnTo>
                    <a:pt x="20" y="189"/>
                  </a:lnTo>
                  <a:lnTo>
                    <a:pt x="19" y="191"/>
                  </a:lnTo>
                  <a:lnTo>
                    <a:pt x="17" y="192"/>
                  </a:lnTo>
                  <a:lnTo>
                    <a:pt x="17" y="196"/>
                  </a:lnTo>
                  <a:lnTo>
                    <a:pt x="19" y="198"/>
                  </a:lnTo>
                  <a:lnTo>
                    <a:pt x="20" y="201"/>
                  </a:lnTo>
                  <a:lnTo>
                    <a:pt x="22" y="205"/>
                  </a:lnTo>
                  <a:lnTo>
                    <a:pt x="22" y="207"/>
                  </a:lnTo>
                  <a:lnTo>
                    <a:pt x="24" y="209"/>
                  </a:lnTo>
                  <a:lnTo>
                    <a:pt x="24" y="211"/>
                  </a:lnTo>
                  <a:lnTo>
                    <a:pt x="13" y="207"/>
                  </a:lnTo>
                  <a:lnTo>
                    <a:pt x="11" y="207"/>
                  </a:lnTo>
                  <a:lnTo>
                    <a:pt x="8" y="209"/>
                  </a:lnTo>
                  <a:lnTo>
                    <a:pt x="6" y="211"/>
                  </a:lnTo>
                  <a:lnTo>
                    <a:pt x="4" y="212"/>
                  </a:lnTo>
                  <a:lnTo>
                    <a:pt x="2" y="214"/>
                  </a:lnTo>
                  <a:lnTo>
                    <a:pt x="2" y="216"/>
                  </a:lnTo>
                  <a:lnTo>
                    <a:pt x="2" y="218"/>
                  </a:lnTo>
                  <a:lnTo>
                    <a:pt x="4" y="221"/>
                  </a:lnTo>
                  <a:lnTo>
                    <a:pt x="8" y="225"/>
                  </a:lnTo>
                  <a:lnTo>
                    <a:pt x="11" y="227"/>
                  </a:lnTo>
                  <a:lnTo>
                    <a:pt x="15" y="229"/>
                  </a:lnTo>
                  <a:lnTo>
                    <a:pt x="19" y="231"/>
                  </a:lnTo>
                  <a:lnTo>
                    <a:pt x="22" y="231"/>
                  </a:lnTo>
                  <a:lnTo>
                    <a:pt x="26" y="232"/>
                  </a:lnTo>
                  <a:lnTo>
                    <a:pt x="29" y="23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71" name="Freeform 359">
              <a:extLst>
                <a:ext uri="{FF2B5EF4-FFF2-40B4-BE49-F238E27FC236}">
                  <a16:creationId xmlns:a16="http://schemas.microsoft.com/office/drawing/2014/main" id="{AE08DB41-74A8-49F1-87C3-3CEFE1DD4414}"/>
                </a:ext>
              </a:extLst>
            </p:cNvPr>
            <p:cNvSpPr>
              <a:spLocks/>
            </p:cNvSpPr>
            <p:nvPr/>
          </p:nvSpPr>
          <p:spPr bwMode="auto">
            <a:xfrm>
              <a:off x="3667" y="2664"/>
              <a:ext cx="85" cy="27"/>
            </a:xfrm>
            <a:custGeom>
              <a:avLst/>
              <a:gdLst>
                <a:gd name="T0" fmla="*/ 11 w 170"/>
                <a:gd name="T1" fmla="*/ 2 h 55"/>
                <a:gd name="T2" fmla="*/ 22 w 170"/>
                <a:gd name="T3" fmla="*/ 6 h 55"/>
                <a:gd name="T4" fmla="*/ 31 w 170"/>
                <a:gd name="T5" fmla="*/ 8 h 55"/>
                <a:gd name="T6" fmla="*/ 45 w 170"/>
                <a:gd name="T7" fmla="*/ 11 h 55"/>
                <a:gd name="T8" fmla="*/ 67 w 170"/>
                <a:gd name="T9" fmla="*/ 17 h 55"/>
                <a:gd name="T10" fmla="*/ 83 w 170"/>
                <a:gd name="T11" fmla="*/ 20 h 55"/>
                <a:gd name="T12" fmla="*/ 94 w 170"/>
                <a:gd name="T13" fmla="*/ 22 h 55"/>
                <a:gd name="T14" fmla="*/ 109 w 170"/>
                <a:gd name="T15" fmla="*/ 24 h 55"/>
                <a:gd name="T16" fmla="*/ 129 w 170"/>
                <a:gd name="T17" fmla="*/ 24 h 55"/>
                <a:gd name="T18" fmla="*/ 147 w 170"/>
                <a:gd name="T19" fmla="*/ 22 h 55"/>
                <a:gd name="T20" fmla="*/ 158 w 170"/>
                <a:gd name="T21" fmla="*/ 20 h 55"/>
                <a:gd name="T22" fmla="*/ 165 w 170"/>
                <a:gd name="T23" fmla="*/ 18 h 55"/>
                <a:gd name="T24" fmla="*/ 165 w 170"/>
                <a:gd name="T25" fmla="*/ 18 h 55"/>
                <a:gd name="T26" fmla="*/ 169 w 170"/>
                <a:gd name="T27" fmla="*/ 18 h 55"/>
                <a:gd name="T28" fmla="*/ 170 w 170"/>
                <a:gd name="T29" fmla="*/ 18 h 55"/>
                <a:gd name="T30" fmla="*/ 165 w 170"/>
                <a:gd name="T31" fmla="*/ 22 h 55"/>
                <a:gd name="T32" fmla="*/ 154 w 170"/>
                <a:gd name="T33" fmla="*/ 29 h 55"/>
                <a:gd name="T34" fmla="*/ 147 w 170"/>
                <a:gd name="T35" fmla="*/ 37 h 55"/>
                <a:gd name="T36" fmla="*/ 145 w 170"/>
                <a:gd name="T37" fmla="*/ 42 h 55"/>
                <a:gd name="T38" fmla="*/ 138 w 170"/>
                <a:gd name="T39" fmla="*/ 46 h 55"/>
                <a:gd name="T40" fmla="*/ 123 w 170"/>
                <a:gd name="T41" fmla="*/ 47 h 55"/>
                <a:gd name="T42" fmla="*/ 111 w 170"/>
                <a:gd name="T43" fmla="*/ 51 h 55"/>
                <a:gd name="T44" fmla="*/ 100 w 170"/>
                <a:gd name="T45" fmla="*/ 55 h 55"/>
                <a:gd name="T46" fmla="*/ 92 w 170"/>
                <a:gd name="T47" fmla="*/ 51 h 55"/>
                <a:gd name="T48" fmla="*/ 85 w 170"/>
                <a:gd name="T49" fmla="*/ 42 h 55"/>
                <a:gd name="T50" fmla="*/ 78 w 170"/>
                <a:gd name="T51" fmla="*/ 35 h 55"/>
                <a:gd name="T52" fmla="*/ 72 w 170"/>
                <a:gd name="T53" fmla="*/ 31 h 55"/>
                <a:gd name="T54" fmla="*/ 67 w 170"/>
                <a:gd name="T55" fmla="*/ 29 h 55"/>
                <a:gd name="T56" fmla="*/ 60 w 170"/>
                <a:gd name="T57" fmla="*/ 33 h 55"/>
                <a:gd name="T58" fmla="*/ 56 w 170"/>
                <a:gd name="T59" fmla="*/ 38 h 55"/>
                <a:gd name="T60" fmla="*/ 52 w 170"/>
                <a:gd name="T61" fmla="*/ 40 h 55"/>
                <a:gd name="T62" fmla="*/ 49 w 170"/>
                <a:gd name="T63" fmla="*/ 40 h 55"/>
                <a:gd name="T64" fmla="*/ 38 w 170"/>
                <a:gd name="T65" fmla="*/ 35 h 55"/>
                <a:gd name="T66" fmla="*/ 31 w 170"/>
                <a:gd name="T67" fmla="*/ 27 h 55"/>
                <a:gd name="T68" fmla="*/ 27 w 170"/>
                <a:gd name="T69" fmla="*/ 22 h 55"/>
                <a:gd name="T70" fmla="*/ 25 w 170"/>
                <a:gd name="T71" fmla="*/ 20 h 55"/>
                <a:gd name="T72" fmla="*/ 0 w 170"/>
                <a:gd name="T7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0" h="55">
                  <a:moveTo>
                    <a:pt x="0" y="0"/>
                  </a:moveTo>
                  <a:lnTo>
                    <a:pt x="11" y="2"/>
                  </a:lnTo>
                  <a:lnTo>
                    <a:pt x="16" y="6"/>
                  </a:lnTo>
                  <a:lnTo>
                    <a:pt x="22" y="6"/>
                  </a:lnTo>
                  <a:lnTo>
                    <a:pt x="27" y="8"/>
                  </a:lnTo>
                  <a:lnTo>
                    <a:pt x="31" y="8"/>
                  </a:lnTo>
                  <a:lnTo>
                    <a:pt x="36" y="9"/>
                  </a:lnTo>
                  <a:lnTo>
                    <a:pt x="45" y="11"/>
                  </a:lnTo>
                  <a:lnTo>
                    <a:pt x="56" y="13"/>
                  </a:lnTo>
                  <a:lnTo>
                    <a:pt x="67" y="17"/>
                  </a:lnTo>
                  <a:lnTo>
                    <a:pt x="76" y="18"/>
                  </a:lnTo>
                  <a:lnTo>
                    <a:pt x="83" y="20"/>
                  </a:lnTo>
                  <a:lnTo>
                    <a:pt x="89" y="22"/>
                  </a:lnTo>
                  <a:lnTo>
                    <a:pt x="94" y="22"/>
                  </a:lnTo>
                  <a:lnTo>
                    <a:pt x="101" y="24"/>
                  </a:lnTo>
                  <a:lnTo>
                    <a:pt x="109" y="24"/>
                  </a:lnTo>
                  <a:lnTo>
                    <a:pt x="118" y="24"/>
                  </a:lnTo>
                  <a:lnTo>
                    <a:pt x="129" y="24"/>
                  </a:lnTo>
                  <a:lnTo>
                    <a:pt x="140" y="22"/>
                  </a:lnTo>
                  <a:lnTo>
                    <a:pt x="147" y="22"/>
                  </a:lnTo>
                  <a:lnTo>
                    <a:pt x="154" y="22"/>
                  </a:lnTo>
                  <a:lnTo>
                    <a:pt x="158" y="20"/>
                  </a:lnTo>
                  <a:lnTo>
                    <a:pt x="163" y="20"/>
                  </a:lnTo>
                  <a:lnTo>
                    <a:pt x="165" y="18"/>
                  </a:lnTo>
                  <a:lnTo>
                    <a:pt x="165" y="18"/>
                  </a:lnTo>
                  <a:lnTo>
                    <a:pt x="165" y="18"/>
                  </a:lnTo>
                  <a:lnTo>
                    <a:pt x="167" y="18"/>
                  </a:lnTo>
                  <a:lnTo>
                    <a:pt x="169" y="18"/>
                  </a:lnTo>
                  <a:lnTo>
                    <a:pt x="170" y="18"/>
                  </a:lnTo>
                  <a:lnTo>
                    <a:pt x="170" y="18"/>
                  </a:lnTo>
                  <a:lnTo>
                    <a:pt x="169" y="20"/>
                  </a:lnTo>
                  <a:lnTo>
                    <a:pt x="165" y="22"/>
                  </a:lnTo>
                  <a:lnTo>
                    <a:pt x="160" y="26"/>
                  </a:lnTo>
                  <a:lnTo>
                    <a:pt x="154" y="29"/>
                  </a:lnTo>
                  <a:lnTo>
                    <a:pt x="150" y="33"/>
                  </a:lnTo>
                  <a:lnTo>
                    <a:pt x="147" y="37"/>
                  </a:lnTo>
                  <a:lnTo>
                    <a:pt x="147" y="38"/>
                  </a:lnTo>
                  <a:lnTo>
                    <a:pt x="145" y="42"/>
                  </a:lnTo>
                  <a:lnTo>
                    <a:pt x="143" y="44"/>
                  </a:lnTo>
                  <a:lnTo>
                    <a:pt x="138" y="46"/>
                  </a:lnTo>
                  <a:lnTo>
                    <a:pt x="130" y="46"/>
                  </a:lnTo>
                  <a:lnTo>
                    <a:pt x="123" y="47"/>
                  </a:lnTo>
                  <a:lnTo>
                    <a:pt x="116" y="49"/>
                  </a:lnTo>
                  <a:lnTo>
                    <a:pt x="111" y="51"/>
                  </a:lnTo>
                  <a:lnTo>
                    <a:pt x="105" y="53"/>
                  </a:lnTo>
                  <a:lnTo>
                    <a:pt x="100" y="55"/>
                  </a:lnTo>
                  <a:lnTo>
                    <a:pt x="96" y="53"/>
                  </a:lnTo>
                  <a:lnTo>
                    <a:pt x="92" y="51"/>
                  </a:lnTo>
                  <a:lnTo>
                    <a:pt x="89" y="47"/>
                  </a:lnTo>
                  <a:lnTo>
                    <a:pt x="85" y="42"/>
                  </a:lnTo>
                  <a:lnTo>
                    <a:pt x="81" y="38"/>
                  </a:lnTo>
                  <a:lnTo>
                    <a:pt x="78" y="35"/>
                  </a:lnTo>
                  <a:lnTo>
                    <a:pt x="74" y="33"/>
                  </a:lnTo>
                  <a:lnTo>
                    <a:pt x="72" y="31"/>
                  </a:lnTo>
                  <a:lnTo>
                    <a:pt x="69" y="29"/>
                  </a:lnTo>
                  <a:lnTo>
                    <a:pt x="67" y="29"/>
                  </a:lnTo>
                  <a:lnTo>
                    <a:pt x="63" y="31"/>
                  </a:lnTo>
                  <a:lnTo>
                    <a:pt x="60" y="33"/>
                  </a:lnTo>
                  <a:lnTo>
                    <a:pt x="58" y="37"/>
                  </a:lnTo>
                  <a:lnTo>
                    <a:pt x="56" y="38"/>
                  </a:lnTo>
                  <a:lnTo>
                    <a:pt x="54" y="40"/>
                  </a:lnTo>
                  <a:lnTo>
                    <a:pt x="52" y="40"/>
                  </a:lnTo>
                  <a:lnTo>
                    <a:pt x="51" y="40"/>
                  </a:lnTo>
                  <a:lnTo>
                    <a:pt x="49" y="40"/>
                  </a:lnTo>
                  <a:lnTo>
                    <a:pt x="43" y="37"/>
                  </a:lnTo>
                  <a:lnTo>
                    <a:pt x="38" y="35"/>
                  </a:lnTo>
                  <a:lnTo>
                    <a:pt x="34" y="31"/>
                  </a:lnTo>
                  <a:lnTo>
                    <a:pt x="31" y="27"/>
                  </a:lnTo>
                  <a:lnTo>
                    <a:pt x="29" y="26"/>
                  </a:lnTo>
                  <a:lnTo>
                    <a:pt x="27" y="22"/>
                  </a:lnTo>
                  <a:lnTo>
                    <a:pt x="25" y="20"/>
                  </a:lnTo>
                  <a:lnTo>
                    <a:pt x="25" y="20"/>
                  </a:lnTo>
                  <a:lnTo>
                    <a:pt x="23" y="18"/>
                  </a:lnTo>
                  <a:lnTo>
                    <a:pt x="0" y="0"/>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72" name="Freeform 360">
              <a:extLst>
                <a:ext uri="{FF2B5EF4-FFF2-40B4-BE49-F238E27FC236}">
                  <a16:creationId xmlns:a16="http://schemas.microsoft.com/office/drawing/2014/main" id="{52C74CC1-4050-465E-A186-7BBADD0E90AA}"/>
                </a:ext>
              </a:extLst>
            </p:cNvPr>
            <p:cNvSpPr>
              <a:spLocks/>
            </p:cNvSpPr>
            <p:nvPr/>
          </p:nvSpPr>
          <p:spPr bwMode="auto">
            <a:xfrm>
              <a:off x="3667" y="2664"/>
              <a:ext cx="85" cy="27"/>
            </a:xfrm>
            <a:custGeom>
              <a:avLst/>
              <a:gdLst>
                <a:gd name="T0" fmla="*/ 11 w 170"/>
                <a:gd name="T1" fmla="*/ 2 h 55"/>
                <a:gd name="T2" fmla="*/ 22 w 170"/>
                <a:gd name="T3" fmla="*/ 6 h 55"/>
                <a:gd name="T4" fmla="*/ 31 w 170"/>
                <a:gd name="T5" fmla="*/ 8 h 55"/>
                <a:gd name="T6" fmla="*/ 45 w 170"/>
                <a:gd name="T7" fmla="*/ 11 h 55"/>
                <a:gd name="T8" fmla="*/ 67 w 170"/>
                <a:gd name="T9" fmla="*/ 17 h 55"/>
                <a:gd name="T10" fmla="*/ 83 w 170"/>
                <a:gd name="T11" fmla="*/ 20 h 55"/>
                <a:gd name="T12" fmla="*/ 94 w 170"/>
                <a:gd name="T13" fmla="*/ 22 h 55"/>
                <a:gd name="T14" fmla="*/ 109 w 170"/>
                <a:gd name="T15" fmla="*/ 24 h 55"/>
                <a:gd name="T16" fmla="*/ 129 w 170"/>
                <a:gd name="T17" fmla="*/ 24 h 55"/>
                <a:gd name="T18" fmla="*/ 147 w 170"/>
                <a:gd name="T19" fmla="*/ 22 h 55"/>
                <a:gd name="T20" fmla="*/ 158 w 170"/>
                <a:gd name="T21" fmla="*/ 20 h 55"/>
                <a:gd name="T22" fmla="*/ 165 w 170"/>
                <a:gd name="T23" fmla="*/ 18 h 55"/>
                <a:gd name="T24" fmla="*/ 169 w 170"/>
                <a:gd name="T25" fmla="*/ 18 h 55"/>
                <a:gd name="T26" fmla="*/ 169 w 170"/>
                <a:gd name="T27" fmla="*/ 20 h 55"/>
                <a:gd name="T28" fmla="*/ 160 w 170"/>
                <a:gd name="T29" fmla="*/ 26 h 55"/>
                <a:gd name="T30" fmla="*/ 150 w 170"/>
                <a:gd name="T31" fmla="*/ 33 h 55"/>
                <a:gd name="T32" fmla="*/ 147 w 170"/>
                <a:gd name="T33" fmla="*/ 38 h 55"/>
                <a:gd name="T34" fmla="*/ 143 w 170"/>
                <a:gd name="T35" fmla="*/ 44 h 55"/>
                <a:gd name="T36" fmla="*/ 130 w 170"/>
                <a:gd name="T37" fmla="*/ 46 h 55"/>
                <a:gd name="T38" fmla="*/ 116 w 170"/>
                <a:gd name="T39" fmla="*/ 49 h 55"/>
                <a:gd name="T40" fmla="*/ 105 w 170"/>
                <a:gd name="T41" fmla="*/ 53 h 55"/>
                <a:gd name="T42" fmla="*/ 96 w 170"/>
                <a:gd name="T43" fmla="*/ 53 h 55"/>
                <a:gd name="T44" fmla="*/ 89 w 170"/>
                <a:gd name="T45" fmla="*/ 47 h 55"/>
                <a:gd name="T46" fmla="*/ 81 w 170"/>
                <a:gd name="T47" fmla="*/ 38 h 55"/>
                <a:gd name="T48" fmla="*/ 74 w 170"/>
                <a:gd name="T49" fmla="*/ 33 h 55"/>
                <a:gd name="T50" fmla="*/ 69 w 170"/>
                <a:gd name="T51" fmla="*/ 29 h 55"/>
                <a:gd name="T52" fmla="*/ 63 w 170"/>
                <a:gd name="T53" fmla="*/ 31 h 55"/>
                <a:gd name="T54" fmla="*/ 58 w 170"/>
                <a:gd name="T55" fmla="*/ 37 h 55"/>
                <a:gd name="T56" fmla="*/ 54 w 170"/>
                <a:gd name="T57" fmla="*/ 40 h 55"/>
                <a:gd name="T58" fmla="*/ 51 w 170"/>
                <a:gd name="T59" fmla="*/ 40 h 55"/>
                <a:gd name="T60" fmla="*/ 43 w 170"/>
                <a:gd name="T61" fmla="*/ 37 h 55"/>
                <a:gd name="T62" fmla="*/ 34 w 170"/>
                <a:gd name="T63" fmla="*/ 31 h 55"/>
                <a:gd name="T64" fmla="*/ 29 w 170"/>
                <a:gd name="T65" fmla="*/ 26 h 55"/>
                <a:gd name="T66" fmla="*/ 25 w 170"/>
                <a:gd name="T67" fmla="*/ 20 h 55"/>
                <a:gd name="T68" fmla="*/ 0 w 170"/>
                <a:gd name="T6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55">
                  <a:moveTo>
                    <a:pt x="0" y="0"/>
                  </a:moveTo>
                  <a:lnTo>
                    <a:pt x="11" y="2"/>
                  </a:lnTo>
                  <a:lnTo>
                    <a:pt x="16" y="6"/>
                  </a:lnTo>
                  <a:lnTo>
                    <a:pt x="22" y="6"/>
                  </a:lnTo>
                  <a:lnTo>
                    <a:pt x="27" y="8"/>
                  </a:lnTo>
                  <a:lnTo>
                    <a:pt x="31" y="8"/>
                  </a:lnTo>
                  <a:lnTo>
                    <a:pt x="36" y="9"/>
                  </a:lnTo>
                  <a:lnTo>
                    <a:pt x="45" y="11"/>
                  </a:lnTo>
                  <a:lnTo>
                    <a:pt x="56" y="13"/>
                  </a:lnTo>
                  <a:lnTo>
                    <a:pt x="67" y="17"/>
                  </a:lnTo>
                  <a:lnTo>
                    <a:pt x="76" y="18"/>
                  </a:lnTo>
                  <a:lnTo>
                    <a:pt x="83" y="20"/>
                  </a:lnTo>
                  <a:lnTo>
                    <a:pt x="89" y="22"/>
                  </a:lnTo>
                  <a:lnTo>
                    <a:pt x="94" y="22"/>
                  </a:lnTo>
                  <a:lnTo>
                    <a:pt x="101" y="24"/>
                  </a:lnTo>
                  <a:lnTo>
                    <a:pt x="109" y="24"/>
                  </a:lnTo>
                  <a:lnTo>
                    <a:pt x="118" y="24"/>
                  </a:lnTo>
                  <a:lnTo>
                    <a:pt x="129" y="24"/>
                  </a:lnTo>
                  <a:lnTo>
                    <a:pt x="140" y="22"/>
                  </a:lnTo>
                  <a:lnTo>
                    <a:pt x="147" y="22"/>
                  </a:lnTo>
                  <a:lnTo>
                    <a:pt x="154" y="22"/>
                  </a:lnTo>
                  <a:lnTo>
                    <a:pt x="158" y="20"/>
                  </a:lnTo>
                  <a:lnTo>
                    <a:pt x="163" y="20"/>
                  </a:lnTo>
                  <a:lnTo>
                    <a:pt x="165" y="18"/>
                  </a:lnTo>
                  <a:lnTo>
                    <a:pt x="167" y="18"/>
                  </a:lnTo>
                  <a:lnTo>
                    <a:pt x="169" y="18"/>
                  </a:lnTo>
                  <a:lnTo>
                    <a:pt x="170" y="18"/>
                  </a:lnTo>
                  <a:lnTo>
                    <a:pt x="169" y="20"/>
                  </a:lnTo>
                  <a:lnTo>
                    <a:pt x="165" y="22"/>
                  </a:lnTo>
                  <a:lnTo>
                    <a:pt x="160" y="26"/>
                  </a:lnTo>
                  <a:lnTo>
                    <a:pt x="154" y="29"/>
                  </a:lnTo>
                  <a:lnTo>
                    <a:pt x="150" y="33"/>
                  </a:lnTo>
                  <a:lnTo>
                    <a:pt x="147" y="37"/>
                  </a:lnTo>
                  <a:lnTo>
                    <a:pt x="147" y="38"/>
                  </a:lnTo>
                  <a:lnTo>
                    <a:pt x="145" y="42"/>
                  </a:lnTo>
                  <a:lnTo>
                    <a:pt x="143" y="44"/>
                  </a:lnTo>
                  <a:lnTo>
                    <a:pt x="138" y="46"/>
                  </a:lnTo>
                  <a:lnTo>
                    <a:pt x="130" y="46"/>
                  </a:lnTo>
                  <a:lnTo>
                    <a:pt x="123" y="47"/>
                  </a:lnTo>
                  <a:lnTo>
                    <a:pt x="116" y="49"/>
                  </a:lnTo>
                  <a:lnTo>
                    <a:pt x="111" y="51"/>
                  </a:lnTo>
                  <a:lnTo>
                    <a:pt x="105" y="53"/>
                  </a:lnTo>
                  <a:lnTo>
                    <a:pt x="100" y="55"/>
                  </a:lnTo>
                  <a:lnTo>
                    <a:pt x="96" y="53"/>
                  </a:lnTo>
                  <a:lnTo>
                    <a:pt x="92" y="51"/>
                  </a:lnTo>
                  <a:lnTo>
                    <a:pt x="89" y="47"/>
                  </a:lnTo>
                  <a:lnTo>
                    <a:pt x="85" y="42"/>
                  </a:lnTo>
                  <a:lnTo>
                    <a:pt x="81" y="38"/>
                  </a:lnTo>
                  <a:lnTo>
                    <a:pt x="78" y="35"/>
                  </a:lnTo>
                  <a:lnTo>
                    <a:pt x="74" y="33"/>
                  </a:lnTo>
                  <a:lnTo>
                    <a:pt x="72" y="31"/>
                  </a:lnTo>
                  <a:lnTo>
                    <a:pt x="69" y="29"/>
                  </a:lnTo>
                  <a:lnTo>
                    <a:pt x="67" y="29"/>
                  </a:lnTo>
                  <a:lnTo>
                    <a:pt x="63" y="31"/>
                  </a:lnTo>
                  <a:lnTo>
                    <a:pt x="60" y="33"/>
                  </a:lnTo>
                  <a:lnTo>
                    <a:pt x="58" y="37"/>
                  </a:lnTo>
                  <a:lnTo>
                    <a:pt x="56" y="38"/>
                  </a:lnTo>
                  <a:lnTo>
                    <a:pt x="54" y="40"/>
                  </a:lnTo>
                  <a:lnTo>
                    <a:pt x="52" y="40"/>
                  </a:lnTo>
                  <a:lnTo>
                    <a:pt x="51" y="40"/>
                  </a:lnTo>
                  <a:lnTo>
                    <a:pt x="49" y="40"/>
                  </a:lnTo>
                  <a:lnTo>
                    <a:pt x="43" y="37"/>
                  </a:lnTo>
                  <a:lnTo>
                    <a:pt x="38" y="35"/>
                  </a:lnTo>
                  <a:lnTo>
                    <a:pt x="34" y="31"/>
                  </a:lnTo>
                  <a:lnTo>
                    <a:pt x="31" y="27"/>
                  </a:lnTo>
                  <a:lnTo>
                    <a:pt x="29" y="26"/>
                  </a:lnTo>
                  <a:lnTo>
                    <a:pt x="27" y="22"/>
                  </a:lnTo>
                  <a:lnTo>
                    <a:pt x="25" y="20"/>
                  </a:lnTo>
                  <a:lnTo>
                    <a:pt x="23" y="18"/>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73" name="Freeform 361">
              <a:extLst>
                <a:ext uri="{FF2B5EF4-FFF2-40B4-BE49-F238E27FC236}">
                  <a16:creationId xmlns:a16="http://schemas.microsoft.com/office/drawing/2014/main" id="{A092280D-7DD2-48F6-B6B2-00C4E689C41E}"/>
                </a:ext>
              </a:extLst>
            </p:cNvPr>
            <p:cNvSpPr>
              <a:spLocks/>
            </p:cNvSpPr>
            <p:nvPr/>
          </p:nvSpPr>
          <p:spPr bwMode="auto">
            <a:xfrm>
              <a:off x="3804" y="2594"/>
              <a:ext cx="64" cy="49"/>
            </a:xfrm>
            <a:custGeom>
              <a:avLst/>
              <a:gdLst>
                <a:gd name="T0" fmla="*/ 111 w 129"/>
                <a:gd name="T1" fmla="*/ 14 h 98"/>
                <a:gd name="T2" fmla="*/ 109 w 129"/>
                <a:gd name="T3" fmla="*/ 21 h 98"/>
                <a:gd name="T4" fmla="*/ 103 w 129"/>
                <a:gd name="T5" fmla="*/ 32 h 98"/>
                <a:gd name="T6" fmla="*/ 98 w 129"/>
                <a:gd name="T7" fmla="*/ 45 h 98"/>
                <a:gd name="T8" fmla="*/ 92 w 129"/>
                <a:gd name="T9" fmla="*/ 50 h 98"/>
                <a:gd name="T10" fmla="*/ 80 w 129"/>
                <a:gd name="T11" fmla="*/ 50 h 98"/>
                <a:gd name="T12" fmla="*/ 65 w 129"/>
                <a:gd name="T13" fmla="*/ 49 h 98"/>
                <a:gd name="T14" fmla="*/ 60 w 129"/>
                <a:gd name="T15" fmla="*/ 47 h 98"/>
                <a:gd name="T16" fmla="*/ 69 w 129"/>
                <a:gd name="T17" fmla="*/ 54 h 98"/>
                <a:gd name="T18" fmla="*/ 72 w 129"/>
                <a:gd name="T19" fmla="*/ 56 h 98"/>
                <a:gd name="T20" fmla="*/ 67 w 129"/>
                <a:gd name="T21" fmla="*/ 59 h 98"/>
                <a:gd name="T22" fmla="*/ 53 w 129"/>
                <a:gd name="T23" fmla="*/ 68 h 98"/>
                <a:gd name="T24" fmla="*/ 45 w 129"/>
                <a:gd name="T25" fmla="*/ 72 h 98"/>
                <a:gd name="T26" fmla="*/ 36 w 129"/>
                <a:gd name="T27" fmla="*/ 74 h 98"/>
                <a:gd name="T28" fmla="*/ 29 w 129"/>
                <a:gd name="T29" fmla="*/ 70 h 98"/>
                <a:gd name="T30" fmla="*/ 22 w 129"/>
                <a:gd name="T31" fmla="*/ 65 h 98"/>
                <a:gd name="T32" fmla="*/ 22 w 129"/>
                <a:gd name="T33" fmla="*/ 63 h 98"/>
                <a:gd name="T34" fmla="*/ 25 w 129"/>
                <a:gd name="T35" fmla="*/ 65 h 98"/>
                <a:gd name="T36" fmla="*/ 25 w 129"/>
                <a:gd name="T37" fmla="*/ 68 h 98"/>
                <a:gd name="T38" fmla="*/ 14 w 129"/>
                <a:gd name="T39" fmla="*/ 74 h 98"/>
                <a:gd name="T40" fmla="*/ 4 w 129"/>
                <a:gd name="T41" fmla="*/ 72 h 98"/>
                <a:gd name="T42" fmla="*/ 0 w 129"/>
                <a:gd name="T43" fmla="*/ 72 h 98"/>
                <a:gd name="T44" fmla="*/ 0 w 129"/>
                <a:gd name="T45" fmla="*/ 72 h 98"/>
                <a:gd name="T46" fmla="*/ 4 w 129"/>
                <a:gd name="T47" fmla="*/ 74 h 98"/>
                <a:gd name="T48" fmla="*/ 9 w 129"/>
                <a:gd name="T49" fmla="*/ 83 h 98"/>
                <a:gd name="T50" fmla="*/ 13 w 129"/>
                <a:gd name="T51" fmla="*/ 90 h 98"/>
                <a:gd name="T52" fmla="*/ 16 w 129"/>
                <a:gd name="T53" fmla="*/ 96 h 98"/>
                <a:gd name="T54" fmla="*/ 23 w 129"/>
                <a:gd name="T55" fmla="*/ 96 h 98"/>
                <a:gd name="T56" fmla="*/ 29 w 129"/>
                <a:gd name="T57" fmla="*/ 96 h 98"/>
                <a:gd name="T58" fmla="*/ 43 w 129"/>
                <a:gd name="T59" fmla="*/ 90 h 98"/>
                <a:gd name="T60" fmla="*/ 58 w 129"/>
                <a:gd name="T61" fmla="*/ 76 h 98"/>
                <a:gd name="T62" fmla="*/ 69 w 129"/>
                <a:gd name="T63" fmla="*/ 65 h 98"/>
                <a:gd name="T64" fmla="*/ 74 w 129"/>
                <a:gd name="T65" fmla="*/ 63 h 98"/>
                <a:gd name="T66" fmla="*/ 76 w 129"/>
                <a:gd name="T67" fmla="*/ 63 h 98"/>
                <a:gd name="T68" fmla="*/ 82 w 129"/>
                <a:gd name="T69" fmla="*/ 63 h 98"/>
                <a:gd name="T70" fmla="*/ 96 w 129"/>
                <a:gd name="T71" fmla="*/ 65 h 98"/>
                <a:gd name="T72" fmla="*/ 107 w 129"/>
                <a:gd name="T73" fmla="*/ 65 h 98"/>
                <a:gd name="T74" fmla="*/ 114 w 129"/>
                <a:gd name="T75" fmla="*/ 56 h 98"/>
                <a:gd name="T76" fmla="*/ 120 w 129"/>
                <a:gd name="T77" fmla="*/ 45 h 98"/>
                <a:gd name="T78" fmla="*/ 121 w 129"/>
                <a:gd name="T79" fmla="*/ 38 h 98"/>
                <a:gd name="T80" fmla="*/ 121 w 129"/>
                <a:gd name="T81" fmla="*/ 29 h 98"/>
                <a:gd name="T82" fmla="*/ 123 w 129"/>
                <a:gd name="T83" fmla="*/ 16 h 98"/>
                <a:gd name="T84" fmla="*/ 127 w 129"/>
                <a:gd name="T85" fmla="*/ 10 h 98"/>
                <a:gd name="T86" fmla="*/ 114 w 129"/>
                <a:gd name="T87" fmla="*/ 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9" h="98">
                  <a:moveTo>
                    <a:pt x="114" y="9"/>
                  </a:moveTo>
                  <a:lnTo>
                    <a:pt x="112" y="12"/>
                  </a:lnTo>
                  <a:lnTo>
                    <a:pt x="111" y="14"/>
                  </a:lnTo>
                  <a:lnTo>
                    <a:pt x="111" y="18"/>
                  </a:lnTo>
                  <a:lnTo>
                    <a:pt x="109" y="19"/>
                  </a:lnTo>
                  <a:lnTo>
                    <a:pt x="109" y="21"/>
                  </a:lnTo>
                  <a:lnTo>
                    <a:pt x="107" y="25"/>
                  </a:lnTo>
                  <a:lnTo>
                    <a:pt x="105" y="29"/>
                  </a:lnTo>
                  <a:lnTo>
                    <a:pt x="103" y="32"/>
                  </a:lnTo>
                  <a:lnTo>
                    <a:pt x="100" y="38"/>
                  </a:lnTo>
                  <a:lnTo>
                    <a:pt x="98" y="41"/>
                  </a:lnTo>
                  <a:lnTo>
                    <a:pt x="98" y="45"/>
                  </a:lnTo>
                  <a:lnTo>
                    <a:pt x="96" y="47"/>
                  </a:lnTo>
                  <a:lnTo>
                    <a:pt x="94" y="49"/>
                  </a:lnTo>
                  <a:lnTo>
                    <a:pt x="92" y="50"/>
                  </a:lnTo>
                  <a:lnTo>
                    <a:pt x="89" y="50"/>
                  </a:lnTo>
                  <a:lnTo>
                    <a:pt x="85" y="50"/>
                  </a:lnTo>
                  <a:lnTo>
                    <a:pt x="80" y="50"/>
                  </a:lnTo>
                  <a:lnTo>
                    <a:pt x="74" y="50"/>
                  </a:lnTo>
                  <a:lnTo>
                    <a:pt x="71" y="50"/>
                  </a:lnTo>
                  <a:lnTo>
                    <a:pt x="65" y="49"/>
                  </a:lnTo>
                  <a:lnTo>
                    <a:pt x="63" y="49"/>
                  </a:lnTo>
                  <a:lnTo>
                    <a:pt x="60" y="47"/>
                  </a:lnTo>
                  <a:lnTo>
                    <a:pt x="60" y="47"/>
                  </a:lnTo>
                  <a:lnTo>
                    <a:pt x="58" y="47"/>
                  </a:lnTo>
                  <a:lnTo>
                    <a:pt x="69" y="54"/>
                  </a:lnTo>
                  <a:lnTo>
                    <a:pt x="69" y="54"/>
                  </a:lnTo>
                  <a:lnTo>
                    <a:pt x="71" y="54"/>
                  </a:lnTo>
                  <a:lnTo>
                    <a:pt x="71" y="54"/>
                  </a:lnTo>
                  <a:lnTo>
                    <a:pt x="72" y="56"/>
                  </a:lnTo>
                  <a:lnTo>
                    <a:pt x="72" y="56"/>
                  </a:lnTo>
                  <a:lnTo>
                    <a:pt x="71" y="58"/>
                  </a:lnTo>
                  <a:lnTo>
                    <a:pt x="67" y="59"/>
                  </a:lnTo>
                  <a:lnTo>
                    <a:pt x="63" y="63"/>
                  </a:lnTo>
                  <a:lnTo>
                    <a:pt x="58" y="65"/>
                  </a:lnTo>
                  <a:lnTo>
                    <a:pt x="53" y="68"/>
                  </a:lnTo>
                  <a:lnTo>
                    <a:pt x="51" y="70"/>
                  </a:lnTo>
                  <a:lnTo>
                    <a:pt x="47" y="72"/>
                  </a:lnTo>
                  <a:lnTo>
                    <a:pt x="45" y="72"/>
                  </a:lnTo>
                  <a:lnTo>
                    <a:pt x="42" y="74"/>
                  </a:lnTo>
                  <a:lnTo>
                    <a:pt x="40" y="74"/>
                  </a:lnTo>
                  <a:lnTo>
                    <a:pt x="36" y="74"/>
                  </a:lnTo>
                  <a:lnTo>
                    <a:pt x="34" y="74"/>
                  </a:lnTo>
                  <a:lnTo>
                    <a:pt x="31" y="72"/>
                  </a:lnTo>
                  <a:lnTo>
                    <a:pt x="29" y="70"/>
                  </a:lnTo>
                  <a:lnTo>
                    <a:pt x="25" y="68"/>
                  </a:lnTo>
                  <a:lnTo>
                    <a:pt x="23" y="67"/>
                  </a:lnTo>
                  <a:lnTo>
                    <a:pt x="22" y="65"/>
                  </a:lnTo>
                  <a:lnTo>
                    <a:pt x="22" y="63"/>
                  </a:lnTo>
                  <a:lnTo>
                    <a:pt x="22" y="63"/>
                  </a:lnTo>
                  <a:lnTo>
                    <a:pt x="22" y="63"/>
                  </a:lnTo>
                  <a:lnTo>
                    <a:pt x="23" y="63"/>
                  </a:lnTo>
                  <a:lnTo>
                    <a:pt x="23" y="63"/>
                  </a:lnTo>
                  <a:lnTo>
                    <a:pt x="25" y="65"/>
                  </a:lnTo>
                  <a:lnTo>
                    <a:pt x="27" y="65"/>
                  </a:lnTo>
                  <a:lnTo>
                    <a:pt x="27" y="67"/>
                  </a:lnTo>
                  <a:lnTo>
                    <a:pt x="25" y="68"/>
                  </a:lnTo>
                  <a:lnTo>
                    <a:pt x="23" y="70"/>
                  </a:lnTo>
                  <a:lnTo>
                    <a:pt x="20" y="72"/>
                  </a:lnTo>
                  <a:lnTo>
                    <a:pt x="14" y="74"/>
                  </a:lnTo>
                  <a:lnTo>
                    <a:pt x="11" y="74"/>
                  </a:lnTo>
                  <a:lnTo>
                    <a:pt x="7" y="74"/>
                  </a:lnTo>
                  <a:lnTo>
                    <a:pt x="4" y="72"/>
                  </a:lnTo>
                  <a:lnTo>
                    <a:pt x="2" y="72"/>
                  </a:lnTo>
                  <a:lnTo>
                    <a:pt x="0" y="72"/>
                  </a:lnTo>
                  <a:lnTo>
                    <a:pt x="0" y="72"/>
                  </a:lnTo>
                  <a:lnTo>
                    <a:pt x="0" y="72"/>
                  </a:lnTo>
                  <a:lnTo>
                    <a:pt x="0" y="72"/>
                  </a:lnTo>
                  <a:lnTo>
                    <a:pt x="0" y="72"/>
                  </a:lnTo>
                  <a:lnTo>
                    <a:pt x="2" y="72"/>
                  </a:lnTo>
                  <a:lnTo>
                    <a:pt x="2" y="74"/>
                  </a:lnTo>
                  <a:lnTo>
                    <a:pt x="4" y="74"/>
                  </a:lnTo>
                  <a:lnTo>
                    <a:pt x="5" y="76"/>
                  </a:lnTo>
                  <a:lnTo>
                    <a:pt x="7" y="79"/>
                  </a:lnTo>
                  <a:lnTo>
                    <a:pt x="9" y="83"/>
                  </a:lnTo>
                  <a:lnTo>
                    <a:pt x="11" y="87"/>
                  </a:lnTo>
                  <a:lnTo>
                    <a:pt x="11" y="88"/>
                  </a:lnTo>
                  <a:lnTo>
                    <a:pt x="13" y="90"/>
                  </a:lnTo>
                  <a:lnTo>
                    <a:pt x="13" y="92"/>
                  </a:lnTo>
                  <a:lnTo>
                    <a:pt x="14" y="94"/>
                  </a:lnTo>
                  <a:lnTo>
                    <a:pt x="16" y="96"/>
                  </a:lnTo>
                  <a:lnTo>
                    <a:pt x="18" y="96"/>
                  </a:lnTo>
                  <a:lnTo>
                    <a:pt x="22" y="96"/>
                  </a:lnTo>
                  <a:lnTo>
                    <a:pt x="23" y="96"/>
                  </a:lnTo>
                  <a:lnTo>
                    <a:pt x="25" y="98"/>
                  </a:lnTo>
                  <a:lnTo>
                    <a:pt x="27" y="98"/>
                  </a:lnTo>
                  <a:lnTo>
                    <a:pt x="29" y="96"/>
                  </a:lnTo>
                  <a:lnTo>
                    <a:pt x="33" y="96"/>
                  </a:lnTo>
                  <a:lnTo>
                    <a:pt x="36" y="94"/>
                  </a:lnTo>
                  <a:lnTo>
                    <a:pt x="43" y="90"/>
                  </a:lnTo>
                  <a:lnTo>
                    <a:pt x="49" y="85"/>
                  </a:lnTo>
                  <a:lnTo>
                    <a:pt x="54" y="81"/>
                  </a:lnTo>
                  <a:lnTo>
                    <a:pt x="58" y="76"/>
                  </a:lnTo>
                  <a:lnTo>
                    <a:pt x="62" y="72"/>
                  </a:lnTo>
                  <a:lnTo>
                    <a:pt x="65" y="68"/>
                  </a:lnTo>
                  <a:lnTo>
                    <a:pt x="69" y="65"/>
                  </a:lnTo>
                  <a:lnTo>
                    <a:pt x="71" y="63"/>
                  </a:lnTo>
                  <a:lnTo>
                    <a:pt x="72" y="63"/>
                  </a:lnTo>
                  <a:lnTo>
                    <a:pt x="74" y="63"/>
                  </a:lnTo>
                  <a:lnTo>
                    <a:pt x="76" y="61"/>
                  </a:lnTo>
                  <a:lnTo>
                    <a:pt x="76" y="61"/>
                  </a:lnTo>
                  <a:lnTo>
                    <a:pt x="76" y="63"/>
                  </a:lnTo>
                  <a:lnTo>
                    <a:pt x="78" y="63"/>
                  </a:lnTo>
                  <a:lnTo>
                    <a:pt x="80" y="63"/>
                  </a:lnTo>
                  <a:lnTo>
                    <a:pt x="82" y="63"/>
                  </a:lnTo>
                  <a:lnTo>
                    <a:pt x="87" y="63"/>
                  </a:lnTo>
                  <a:lnTo>
                    <a:pt x="92" y="65"/>
                  </a:lnTo>
                  <a:lnTo>
                    <a:pt x="96" y="65"/>
                  </a:lnTo>
                  <a:lnTo>
                    <a:pt x="102" y="65"/>
                  </a:lnTo>
                  <a:lnTo>
                    <a:pt x="103" y="65"/>
                  </a:lnTo>
                  <a:lnTo>
                    <a:pt x="107" y="65"/>
                  </a:lnTo>
                  <a:lnTo>
                    <a:pt x="109" y="63"/>
                  </a:lnTo>
                  <a:lnTo>
                    <a:pt x="112" y="59"/>
                  </a:lnTo>
                  <a:lnTo>
                    <a:pt x="114" y="56"/>
                  </a:lnTo>
                  <a:lnTo>
                    <a:pt x="116" y="50"/>
                  </a:lnTo>
                  <a:lnTo>
                    <a:pt x="118" y="47"/>
                  </a:lnTo>
                  <a:lnTo>
                    <a:pt x="120" y="45"/>
                  </a:lnTo>
                  <a:lnTo>
                    <a:pt x="120" y="41"/>
                  </a:lnTo>
                  <a:lnTo>
                    <a:pt x="121" y="39"/>
                  </a:lnTo>
                  <a:lnTo>
                    <a:pt x="121" y="38"/>
                  </a:lnTo>
                  <a:lnTo>
                    <a:pt x="121" y="36"/>
                  </a:lnTo>
                  <a:lnTo>
                    <a:pt x="121" y="32"/>
                  </a:lnTo>
                  <a:lnTo>
                    <a:pt x="121" y="29"/>
                  </a:lnTo>
                  <a:lnTo>
                    <a:pt x="121" y="23"/>
                  </a:lnTo>
                  <a:lnTo>
                    <a:pt x="123" y="19"/>
                  </a:lnTo>
                  <a:lnTo>
                    <a:pt x="123" y="16"/>
                  </a:lnTo>
                  <a:lnTo>
                    <a:pt x="125" y="14"/>
                  </a:lnTo>
                  <a:lnTo>
                    <a:pt x="125" y="10"/>
                  </a:lnTo>
                  <a:lnTo>
                    <a:pt x="127" y="10"/>
                  </a:lnTo>
                  <a:lnTo>
                    <a:pt x="127" y="9"/>
                  </a:lnTo>
                  <a:lnTo>
                    <a:pt x="129" y="0"/>
                  </a:lnTo>
                  <a:lnTo>
                    <a:pt x="114" y="9"/>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74" name="Freeform 362">
              <a:extLst>
                <a:ext uri="{FF2B5EF4-FFF2-40B4-BE49-F238E27FC236}">
                  <a16:creationId xmlns:a16="http://schemas.microsoft.com/office/drawing/2014/main" id="{813E5DD9-6C46-48E1-89EE-784042988E56}"/>
                </a:ext>
              </a:extLst>
            </p:cNvPr>
            <p:cNvSpPr>
              <a:spLocks/>
            </p:cNvSpPr>
            <p:nvPr/>
          </p:nvSpPr>
          <p:spPr bwMode="auto">
            <a:xfrm>
              <a:off x="3804" y="2594"/>
              <a:ext cx="64" cy="49"/>
            </a:xfrm>
            <a:custGeom>
              <a:avLst/>
              <a:gdLst>
                <a:gd name="T0" fmla="*/ 112 w 129"/>
                <a:gd name="T1" fmla="*/ 12 h 98"/>
                <a:gd name="T2" fmla="*/ 111 w 129"/>
                <a:gd name="T3" fmla="*/ 18 h 98"/>
                <a:gd name="T4" fmla="*/ 109 w 129"/>
                <a:gd name="T5" fmla="*/ 21 h 98"/>
                <a:gd name="T6" fmla="*/ 105 w 129"/>
                <a:gd name="T7" fmla="*/ 29 h 98"/>
                <a:gd name="T8" fmla="*/ 100 w 129"/>
                <a:gd name="T9" fmla="*/ 38 h 98"/>
                <a:gd name="T10" fmla="*/ 98 w 129"/>
                <a:gd name="T11" fmla="*/ 45 h 98"/>
                <a:gd name="T12" fmla="*/ 94 w 129"/>
                <a:gd name="T13" fmla="*/ 49 h 98"/>
                <a:gd name="T14" fmla="*/ 89 w 129"/>
                <a:gd name="T15" fmla="*/ 50 h 98"/>
                <a:gd name="T16" fmla="*/ 80 w 129"/>
                <a:gd name="T17" fmla="*/ 50 h 98"/>
                <a:gd name="T18" fmla="*/ 71 w 129"/>
                <a:gd name="T19" fmla="*/ 50 h 98"/>
                <a:gd name="T20" fmla="*/ 63 w 129"/>
                <a:gd name="T21" fmla="*/ 49 h 98"/>
                <a:gd name="T22" fmla="*/ 58 w 129"/>
                <a:gd name="T23" fmla="*/ 47 h 98"/>
                <a:gd name="T24" fmla="*/ 71 w 129"/>
                <a:gd name="T25" fmla="*/ 54 h 98"/>
                <a:gd name="T26" fmla="*/ 71 w 129"/>
                <a:gd name="T27" fmla="*/ 58 h 98"/>
                <a:gd name="T28" fmla="*/ 63 w 129"/>
                <a:gd name="T29" fmla="*/ 63 h 98"/>
                <a:gd name="T30" fmla="*/ 53 w 129"/>
                <a:gd name="T31" fmla="*/ 68 h 98"/>
                <a:gd name="T32" fmla="*/ 47 w 129"/>
                <a:gd name="T33" fmla="*/ 72 h 98"/>
                <a:gd name="T34" fmla="*/ 42 w 129"/>
                <a:gd name="T35" fmla="*/ 74 h 98"/>
                <a:gd name="T36" fmla="*/ 36 w 129"/>
                <a:gd name="T37" fmla="*/ 74 h 98"/>
                <a:gd name="T38" fmla="*/ 31 w 129"/>
                <a:gd name="T39" fmla="*/ 72 h 98"/>
                <a:gd name="T40" fmla="*/ 25 w 129"/>
                <a:gd name="T41" fmla="*/ 68 h 98"/>
                <a:gd name="T42" fmla="*/ 22 w 129"/>
                <a:gd name="T43" fmla="*/ 65 h 98"/>
                <a:gd name="T44" fmla="*/ 23 w 129"/>
                <a:gd name="T45" fmla="*/ 63 h 98"/>
                <a:gd name="T46" fmla="*/ 27 w 129"/>
                <a:gd name="T47" fmla="*/ 65 h 98"/>
                <a:gd name="T48" fmla="*/ 25 w 129"/>
                <a:gd name="T49" fmla="*/ 68 h 98"/>
                <a:gd name="T50" fmla="*/ 20 w 129"/>
                <a:gd name="T51" fmla="*/ 72 h 98"/>
                <a:gd name="T52" fmla="*/ 11 w 129"/>
                <a:gd name="T53" fmla="*/ 74 h 98"/>
                <a:gd name="T54" fmla="*/ 4 w 129"/>
                <a:gd name="T55" fmla="*/ 72 h 98"/>
                <a:gd name="T56" fmla="*/ 0 w 129"/>
                <a:gd name="T57" fmla="*/ 72 h 98"/>
                <a:gd name="T58" fmla="*/ 2 w 129"/>
                <a:gd name="T59" fmla="*/ 74 h 98"/>
                <a:gd name="T60" fmla="*/ 5 w 129"/>
                <a:gd name="T61" fmla="*/ 76 h 98"/>
                <a:gd name="T62" fmla="*/ 9 w 129"/>
                <a:gd name="T63" fmla="*/ 83 h 98"/>
                <a:gd name="T64" fmla="*/ 11 w 129"/>
                <a:gd name="T65" fmla="*/ 88 h 98"/>
                <a:gd name="T66" fmla="*/ 13 w 129"/>
                <a:gd name="T67" fmla="*/ 92 h 98"/>
                <a:gd name="T68" fmla="*/ 16 w 129"/>
                <a:gd name="T69" fmla="*/ 96 h 98"/>
                <a:gd name="T70" fmla="*/ 22 w 129"/>
                <a:gd name="T71" fmla="*/ 96 h 98"/>
                <a:gd name="T72" fmla="*/ 25 w 129"/>
                <a:gd name="T73" fmla="*/ 98 h 98"/>
                <a:gd name="T74" fmla="*/ 29 w 129"/>
                <a:gd name="T75" fmla="*/ 96 h 98"/>
                <a:gd name="T76" fmla="*/ 36 w 129"/>
                <a:gd name="T77" fmla="*/ 94 h 98"/>
                <a:gd name="T78" fmla="*/ 49 w 129"/>
                <a:gd name="T79" fmla="*/ 85 h 98"/>
                <a:gd name="T80" fmla="*/ 58 w 129"/>
                <a:gd name="T81" fmla="*/ 76 h 98"/>
                <a:gd name="T82" fmla="*/ 65 w 129"/>
                <a:gd name="T83" fmla="*/ 68 h 98"/>
                <a:gd name="T84" fmla="*/ 71 w 129"/>
                <a:gd name="T85" fmla="*/ 63 h 98"/>
                <a:gd name="T86" fmla="*/ 74 w 129"/>
                <a:gd name="T87" fmla="*/ 63 h 98"/>
                <a:gd name="T88" fmla="*/ 76 w 129"/>
                <a:gd name="T89" fmla="*/ 63 h 98"/>
                <a:gd name="T90" fmla="*/ 80 w 129"/>
                <a:gd name="T91" fmla="*/ 63 h 98"/>
                <a:gd name="T92" fmla="*/ 87 w 129"/>
                <a:gd name="T93" fmla="*/ 63 h 98"/>
                <a:gd name="T94" fmla="*/ 96 w 129"/>
                <a:gd name="T95" fmla="*/ 65 h 98"/>
                <a:gd name="T96" fmla="*/ 103 w 129"/>
                <a:gd name="T97" fmla="*/ 65 h 98"/>
                <a:gd name="T98" fmla="*/ 109 w 129"/>
                <a:gd name="T99" fmla="*/ 63 h 98"/>
                <a:gd name="T100" fmla="*/ 114 w 129"/>
                <a:gd name="T101" fmla="*/ 56 h 98"/>
                <a:gd name="T102" fmla="*/ 118 w 129"/>
                <a:gd name="T103" fmla="*/ 47 h 98"/>
                <a:gd name="T104" fmla="*/ 120 w 129"/>
                <a:gd name="T105" fmla="*/ 41 h 98"/>
                <a:gd name="T106" fmla="*/ 121 w 129"/>
                <a:gd name="T107" fmla="*/ 38 h 98"/>
                <a:gd name="T108" fmla="*/ 121 w 129"/>
                <a:gd name="T109" fmla="*/ 32 h 98"/>
                <a:gd name="T110" fmla="*/ 121 w 129"/>
                <a:gd name="T111" fmla="*/ 23 h 98"/>
                <a:gd name="T112" fmla="*/ 123 w 129"/>
                <a:gd name="T113" fmla="*/ 16 h 98"/>
                <a:gd name="T114" fmla="*/ 125 w 129"/>
                <a:gd name="T115" fmla="*/ 10 h 98"/>
                <a:gd name="T116" fmla="*/ 127 w 129"/>
                <a:gd name="T117" fmla="*/ 9 h 98"/>
                <a:gd name="T118" fmla="*/ 114 w 129"/>
                <a:gd name="T119" fmla="*/ 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98">
                  <a:moveTo>
                    <a:pt x="114" y="9"/>
                  </a:moveTo>
                  <a:lnTo>
                    <a:pt x="112" y="12"/>
                  </a:lnTo>
                  <a:lnTo>
                    <a:pt x="111" y="14"/>
                  </a:lnTo>
                  <a:lnTo>
                    <a:pt x="111" y="18"/>
                  </a:lnTo>
                  <a:lnTo>
                    <a:pt x="109" y="19"/>
                  </a:lnTo>
                  <a:lnTo>
                    <a:pt x="109" y="21"/>
                  </a:lnTo>
                  <a:lnTo>
                    <a:pt x="107" y="25"/>
                  </a:lnTo>
                  <a:lnTo>
                    <a:pt x="105" y="29"/>
                  </a:lnTo>
                  <a:lnTo>
                    <a:pt x="103" y="32"/>
                  </a:lnTo>
                  <a:lnTo>
                    <a:pt x="100" y="38"/>
                  </a:lnTo>
                  <a:lnTo>
                    <a:pt x="98" y="41"/>
                  </a:lnTo>
                  <a:lnTo>
                    <a:pt x="98" y="45"/>
                  </a:lnTo>
                  <a:lnTo>
                    <a:pt x="96" y="47"/>
                  </a:lnTo>
                  <a:lnTo>
                    <a:pt x="94" y="49"/>
                  </a:lnTo>
                  <a:lnTo>
                    <a:pt x="92" y="50"/>
                  </a:lnTo>
                  <a:lnTo>
                    <a:pt x="89" y="50"/>
                  </a:lnTo>
                  <a:lnTo>
                    <a:pt x="85" y="50"/>
                  </a:lnTo>
                  <a:lnTo>
                    <a:pt x="80" y="50"/>
                  </a:lnTo>
                  <a:lnTo>
                    <a:pt x="74" y="50"/>
                  </a:lnTo>
                  <a:lnTo>
                    <a:pt x="71" y="50"/>
                  </a:lnTo>
                  <a:lnTo>
                    <a:pt x="65" y="49"/>
                  </a:lnTo>
                  <a:lnTo>
                    <a:pt x="63" y="49"/>
                  </a:lnTo>
                  <a:lnTo>
                    <a:pt x="60" y="47"/>
                  </a:lnTo>
                  <a:lnTo>
                    <a:pt x="58" y="47"/>
                  </a:lnTo>
                  <a:lnTo>
                    <a:pt x="69" y="54"/>
                  </a:lnTo>
                  <a:lnTo>
                    <a:pt x="71" y="54"/>
                  </a:lnTo>
                  <a:lnTo>
                    <a:pt x="72" y="56"/>
                  </a:lnTo>
                  <a:lnTo>
                    <a:pt x="71" y="58"/>
                  </a:lnTo>
                  <a:lnTo>
                    <a:pt x="67" y="59"/>
                  </a:lnTo>
                  <a:lnTo>
                    <a:pt x="63" y="63"/>
                  </a:lnTo>
                  <a:lnTo>
                    <a:pt x="58" y="65"/>
                  </a:lnTo>
                  <a:lnTo>
                    <a:pt x="53" y="68"/>
                  </a:lnTo>
                  <a:lnTo>
                    <a:pt x="51" y="70"/>
                  </a:lnTo>
                  <a:lnTo>
                    <a:pt x="47" y="72"/>
                  </a:lnTo>
                  <a:lnTo>
                    <a:pt x="45" y="72"/>
                  </a:lnTo>
                  <a:lnTo>
                    <a:pt x="42" y="74"/>
                  </a:lnTo>
                  <a:lnTo>
                    <a:pt x="40" y="74"/>
                  </a:lnTo>
                  <a:lnTo>
                    <a:pt x="36" y="74"/>
                  </a:lnTo>
                  <a:lnTo>
                    <a:pt x="34" y="74"/>
                  </a:lnTo>
                  <a:lnTo>
                    <a:pt x="31" y="72"/>
                  </a:lnTo>
                  <a:lnTo>
                    <a:pt x="29" y="70"/>
                  </a:lnTo>
                  <a:lnTo>
                    <a:pt x="25" y="68"/>
                  </a:lnTo>
                  <a:lnTo>
                    <a:pt x="23" y="67"/>
                  </a:lnTo>
                  <a:lnTo>
                    <a:pt x="22" y="65"/>
                  </a:lnTo>
                  <a:lnTo>
                    <a:pt x="22" y="63"/>
                  </a:lnTo>
                  <a:lnTo>
                    <a:pt x="23" y="63"/>
                  </a:lnTo>
                  <a:lnTo>
                    <a:pt x="25" y="65"/>
                  </a:lnTo>
                  <a:lnTo>
                    <a:pt x="27" y="65"/>
                  </a:lnTo>
                  <a:lnTo>
                    <a:pt x="27" y="67"/>
                  </a:lnTo>
                  <a:lnTo>
                    <a:pt x="25" y="68"/>
                  </a:lnTo>
                  <a:lnTo>
                    <a:pt x="23" y="70"/>
                  </a:lnTo>
                  <a:lnTo>
                    <a:pt x="20" y="72"/>
                  </a:lnTo>
                  <a:lnTo>
                    <a:pt x="14" y="74"/>
                  </a:lnTo>
                  <a:lnTo>
                    <a:pt x="11" y="74"/>
                  </a:lnTo>
                  <a:lnTo>
                    <a:pt x="7" y="74"/>
                  </a:lnTo>
                  <a:lnTo>
                    <a:pt x="4" y="72"/>
                  </a:lnTo>
                  <a:lnTo>
                    <a:pt x="2" y="72"/>
                  </a:lnTo>
                  <a:lnTo>
                    <a:pt x="0" y="72"/>
                  </a:lnTo>
                  <a:lnTo>
                    <a:pt x="2" y="72"/>
                  </a:lnTo>
                  <a:lnTo>
                    <a:pt x="2" y="74"/>
                  </a:lnTo>
                  <a:lnTo>
                    <a:pt x="4" y="74"/>
                  </a:lnTo>
                  <a:lnTo>
                    <a:pt x="5" y="76"/>
                  </a:lnTo>
                  <a:lnTo>
                    <a:pt x="7" y="79"/>
                  </a:lnTo>
                  <a:lnTo>
                    <a:pt x="9" y="83"/>
                  </a:lnTo>
                  <a:lnTo>
                    <a:pt x="11" y="87"/>
                  </a:lnTo>
                  <a:lnTo>
                    <a:pt x="11" y="88"/>
                  </a:lnTo>
                  <a:lnTo>
                    <a:pt x="13" y="90"/>
                  </a:lnTo>
                  <a:lnTo>
                    <a:pt x="13" y="92"/>
                  </a:lnTo>
                  <a:lnTo>
                    <a:pt x="14" y="94"/>
                  </a:lnTo>
                  <a:lnTo>
                    <a:pt x="16" y="96"/>
                  </a:lnTo>
                  <a:lnTo>
                    <a:pt x="18" y="96"/>
                  </a:lnTo>
                  <a:lnTo>
                    <a:pt x="22" y="96"/>
                  </a:lnTo>
                  <a:lnTo>
                    <a:pt x="23" y="96"/>
                  </a:lnTo>
                  <a:lnTo>
                    <a:pt x="25" y="98"/>
                  </a:lnTo>
                  <a:lnTo>
                    <a:pt x="27" y="98"/>
                  </a:lnTo>
                  <a:lnTo>
                    <a:pt x="29" y="96"/>
                  </a:lnTo>
                  <a:lnTo>
                    <a:pt x="33" y="96"/>
                  </a:lnTo>
                  <a:lnTo>
                    <a:pt x="36" y="94"/>
                  </a:lnTo>
                  <a:lnTo>
                    <a:pt x="43" y="90"/>
                  </a:lnTo>
                  <a:lnTo>
                    <a:pt x="49" y="85"/>
                  </a:lnTo>
                  <a:lnTo>
                    <a:pt x="54" y="81"/>
                  </a:lnTo>
                  <a:lnTo>
                    <a:pt x="58" y="76"/>
                  </a:lnTo>
                  <a:lnTo>
                    <a:pt x="62" y="72"/>
                  </a:lnTo>
                  <a:lnTo>
                    <a:pt x="65" y="68"/>
                  </a:lnTo>
                  <a:lnTo>
                    <a:pt x="69" y="65"/>
                  </a:lnTo>
                  <a:lnTo>
                    <a:pt x="71" y="63"/>
                  </a:lnTo>
                  <a:lnTo>
                    <a:pt x="72" y="63"/>
                  </a:lnTo>
                  <a:lnTo>
                    <a:pt x="74" y="63"/>
                  </a:lnTo>
                  <a:lnTo>
                    <a:pt x="76" y="61"/>
                  </a:lnTo>
                  <a:lnTo>
                    <a:pt x="76" y="63"/>
                  </a:lnTo>
                  <a:lnTo>
                    <a:pt x="78" y="63"/>
                  </a:lnTo>
                  <a:lnTo>
                    <a:pt x="80" y="63"/>
                  </a:lnTo>
                  <a:lnTo>
                    <a:pt x="82" y="63"/>
                  </a:lnTo>
                  <a:lnTo>
                    <a:pt x="87" y="63"/>
                  </a:lnTo>
                  <a:lnTo>
                    <a:pt x="92" y="65"/>
                  </a:lnTo>
                  <a:lnTo>
                    <a:pt x="96" y="65"/>
                  </a:lnTo>
                  <a:lnTo>
                    <a:pt x="102" y="65"/>
                  </a:lnTo>
                  <a:lnTo>
                    <a:pt x="103" y="65"/>
                  </a:lnTo>
                  <a:lnTo>
                    <a:pt x="107" y="65"/>
                  </a:lnTo>
                  <a:lnTo>
                    <a:pt x="109" y="63"/>
                  </a:lnTo>
                  <a:lnTo>
                    <a:pt x="112" y="59"/>
                  </a:lnTo>
                  <a:lnTo>
                    <a:pt x="114" y="56"/>
                  </a:lnTo>
                  <a:lnTo>
                    <a:pt x="116" y="50"/>
                  </a:lnTo>
                  <a:lnTo>
                    <a:pt x="118" y="47"/>
                  </a:lnTo>
                  <a:lnTo>
                    <a:pt x="120" y="45"/>
                  </a:lnTo>
                  <a:lnTo>
                    <a:pt x="120" y="41"/>
                  </a:lnTo>
                  <a:lnTo>
                    <a:pt x="121" y="39"/>
                  </a:lnTo>
                  <a:lnTo>
                    <a:pt x="121" y="38"/>
                  </a:lnTo>
                  <a:lnTo>
                    <a:pt x="121" y="36"/>
                  </a:lnTo>
                  <a:lnTo>
                    <a:pt x="121" y="32"/>
                  </a:lnTo>
                  <a:lnTo>
                    <a:pt x="121" y="29"/>
                  </a:lnTo>
                  <a:lnTo>
                    <a:pt x="121" y="23"/>
                  </a:lnTo>
                  <a:lnTo>
                    <a:pt x="123" y="19"/>
                  </a:lnTo>
                  <a:lnTo>
                    <a:pt x="123" y="16"/>
                  </a:lnTo>
                  <a:lnTo>
                    <a:pt x="125" y="14"/>
                  </a:lnTo>
                  <a:lnTo>
                    <a:pt x="125" y="10"/>
                  </a:lnTo>
                  <a:lnTo>
                    <a:pt x="127" y="10"/>
                  </a:lnTo>
                  <a:lnTo>
                    <a:pt x="127" y="9"/>
                  </a:lnTo>
                  <a:lnTo>
                    <a:pt x="129" y="0"/>
                  </a:lnTo>
                  <a:lnTo>
                    <a:pt x="114" y="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75" name="Freeform 363">
              <a:extLst>
                <a:ext uri="{FF2B5EF4-FFF2-40B4-BE49-F238E27FC236}">
                  <a16:creationId xmlns:a16="http://schemas.microsoft.com/office/drawing/2014/main" id="{3C92A219-8810-45D8-9D78-AAA3EF403F70}"/>
                </a:ext>
              </a:extLst>
            </p:cNvPr>
            <p:cNvSpPr>
              <a:spLocks/>
            </p:cNvSpPr>
            <p:nvPr/>
          </p:nvSpPr>
          <p:spPr bwMode="auto">
            <a:xfrm>
              <a:off x="3856" y="2667"/>
              <a:ext cx="34" cy="20"/>
            </a:xfrm>
            <a:custGeom>
              <a:avLst/>
              <a:gdLst>
                <a:gd name="T0" fmla="*/ 69 w 69"/>
                <a:gd name="T1" fmla="*/ 0 h 40"/>
                <a:gd name="T2" fmla="*/ 66 w 69"/>
                <a:gd name="T3" fmla="*/ 3 h 40"/>
                <a:gd name="T4" fmla="*/ 64 w 69"/>
                <a:gd name="T5" fmla="*/ 3 h 40"/>
                <a:gd name="T6" fmla="*/ 60 w 69"/>
                <a:gd name="T7" fmla="*/ 5 h 40"/>
                <a:gd name="T8" fmla="*/ 57 w 69"/>
                <a:gd name="T9" fmla="*/ 7 h 40"/>
                <a:gd name="T10" fmla="*/ 53 w 69"/>
                <a:gd name="T11" fmla="*/ 7 h 40"/>
                <a:gd name="T12" fmla="*/ 49 w 69"/>
                <a:gd name="T13" fmla="*/ 9 h 40"/>
                <a:gd name="T14" fmla="*/ 48 w 69"/>
                <a:gd name="T15" fmla="*/ 9 h 40"/>
                <a:gd name="T16" fmla="*/ 44 w 69"/>
                <a:gd name="T17" fmla="*/ 11 h 40"/>
                <a:gd name="T18" fmla="*/ 40 w 69"/>
                <a:gd name="T19" fmla="*/ 12 h 40"/>
                <a:gd name="T20" fmla="*/ 37 w 69"/>
                <a:gd name="T21" fmla="*/ 14 h 40"/>
                <a:gd name="T22" fmla="*/ 31 w 69"/>
                <a:gd name="T23" fmla="*/ 18 h 40"/>
                <a:gd name="T24" fmla="*/ 24 w 69"/>
                <a:gd name="T25" fmla="*/ 21 h 40"/>
                <a:gd name="T26" fmla="*/ 18 w 69"/>
                <a:gd name="T27" fmla="*/ 23 h 40"/>
                <a:gd name="T28" fmla="*/ 15 w 69"/>
                <a:gd name="T29" fmla="*/ 25 h 40"/>
                <a:gd name="T30" fmla="*/ 11 w 69"/>
                <a:gd name="T31" fmla="*/ 27 h 40"/>
                <a:gd name="T32" fmla="*/ 9 w 69"/>
                <a:gd name="T33" fmla="*/ 29 h 40"/>
                <a:gd name="T34" fmla="*/ 0 w 69"/>
                <a:gd name="T35" fmla="*/ 36 h 40"/>
                <a:gd name="T36" fmla="*/ 0 w 69"/>
                <a:gd name="T37" fmla="*/ 36 h 40"/>
                <a:gd name="T38" fmla="*/ 0 w 69"/>
                <a:gd name="T39" fmla="*/ 36 h 40"/>
                <a:gd name="T40" fmla="*/ 2 w 69"/>
                <a:gd name="T41" fmla="*/ 38 h 40"/>
                <a:gd name="T42" fmla="*/ 4 w 69"/>
                <a:gd name="T43" fmla="*/ 38 h 40"/>
                <a:gd name="T44" fmla="*/ 8 w 69"/>
                <a:gd name="T45" fmla="*/ 40 h 40"/>
                <a:gd name="T46" fmla="*/ 11 w 69"/>
                <a:gd name="T47" fmla="*/ 40 h 40"/>
                <a:gd name="T48" fmla="*/ 15 w 69"/>
                <a:gd name="T49" fmla="*/ 38 h 40"/>
                <a:gd name="T50" fmla="*/ 18 w 69"/>
                <a:gd name="T51" fmla="*/ 38 h 40"/>
                <a:gd name="T52" fmla="*/ 24 w 69"/>
                <a:gd name="T53" fmla="*/ 34 h 40"/>
                <a:gd name="T54" fmla="*/ 29 w 69"/>
                <a:gd name="T55" fmla="*/ 34 h 40"/>
                <a:gd name="T56" fmla="*/ 33 w 69"/>
                <a:gd name="T57" fmla="*/ 32 h 40"/>
                <a:gd name="T58" fmla="*/ 38 w 69"/>
                <a:gd name="T59" fmla="*/ 31 h 40"/>
                <a:gd name="T60" fmla="*/ 44 w 69"/>
                <a:gd name="T61" fmla="*/ 29 h 40"/>
                <a:gd name="T62" fmla="*/ 48 w 69"/>
                <a:gd name="T63" fmla="*/ 29 h 40"/>
                <a:gd name="T64" fmla="*/ 53 w 69"/>
                <a:gd name="T65" fmla="*/ 27 h 40"/>
                <a:gd name="T66" fmla="*/ 58 w 69"/>
                <a:gd name="T67" fmla="*/ 25 h 40"/>
                <a:gd name="T68" fmla="*/ 62 w 69"/>
                <a:gd name="T69" fmla="*/ 21 h 40"/>
                <a:gd name="T70" fmla="*/ 66 w 69"/>
                <a:gd name="T71" fmla="*/ 18 h 40"/>
                <a:gd name="T72" fmla="*/ 67 w 69"/>
                <a:gd name="T73" fmla="*/ 14 h 40"/>
                <a:gd name="T74" fmla="*/ 69 w 69"/>
                <a:gd name="T75" fmla="*/ 11 h 40"/>
                <a:gd name="T76" fmla="*/ 69 w 69"/>
                <a:gd name="T77" fmla="*/ 7 h 40"/>
                <a:gd name="T78" fmla="*/ 69 w 69"/>
                <a:gd name="T79" fmla="*/ 3 h 40"/>
                <a:gd name="T80" fmla="*/ 69 w 69"/>
                <a:gd name="T81" fmla="*/ 2 h 40"/>
                <a:gd name="T82" fmla="*/ 69 w 69"/>
                <a:gd name="T8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 h="40">
                  <a:moveTo>
                    <a:pt x="69" y="0"/>
                  </a:moveTo>
                  <a:lnTo>
                    <a:pt x="66" y="3"/>
                  </a:lnTo>
                  <a:lnTo>
                    <a:pt x="64" y="3"/>
                  </a:lnTo>
                  <a:lnTo>
                    <a:pt x="60" y="5"/>
                  </a:lnTo>
                  <a:lnTo>
                    <a:pt x="57" y="7"/>
                  </a:lnTo>
                  <a:lnTo>
                    <a:pt x="53" y="7"/>
                  </a:lnTo>
                  <a:lnTo>
                    <a:pt x="49" y="9"/>
                  </a:lnTo>
                  <a:lnTo>
                    <a:pt x="48" y="9"/>
                  </a:lnTo>
                  <a:lnTo>
                    <a:pt x="44" y="11"/>
                  </a:lnTo>
                  <a:lnTo>
                    <a:pt x="40" y="12"/>
                  </a:lnTo>
                  <a:lnTo>
                    <a:pt x="37" y="14"/>
                  </a:lnTo>
                  <a:lnTo>
                    <a:pt x="31" y="18"/>
                  </a:lnTo>
                  <a:lnTo>
                    <a:pt x="24" y="21"/>
                  </a:lnTo>
                  <a:lnTo>
                    <a:pt x="18" y="23"/>
                  </a:lnTo>
                  <a:lnTo>
                    <a:pt x="15" y="25"/>
                  </a:lnTo>
                  <a:lnTo>
                    <a:pt x="11" y="27"/>
                  </a:lnTo>
                  <a:lnTo>
                    <a:pt x="9" y="29"/>
                  </a:lnTo>
                  <a:lnTo>
                    <a:pt x="0" y="36"/>
                  </a:lnTo>
                  <a:lnTo>
                    <a:pt x="0" y="36"/>
                  </a:lnTo>
                  <a:lnTo>
                    <a:pt x="0" y="36"/>
                  </a:lnTo>
                  <a:lnTo>
                    <a:pt x="2" y="38"/>
                  </a:lnTo>
                  <a:lnTo>
                    <a:pt x="4" y="38"/>
                  </a:lnTo>
                  <a:lnTo>
                    <a:pt x="8" y="40"/>
                  </a:lnTo>
                  <a:lnTo>
                    <a:pt x="11" y="40"/>
                  </a:lnTo>
                  <a:lnTo>
                    <a:pt x="15" y="38"/>
                  </a:lnTo>
                  <a:lnTo>
                    <a:pt x="18" y="38"/>
                  </a:lnTo>
                  <a:lnTo>
                    <a:pt x="24" y="34"/>
                  </a:lnTo>
                  <a:lnTo>
                    <a:pt x="29" y="34"/>
                  </a:lnTo>
                  <a:lnTo>
                    <a:pt x="33" y="32"/>
                  </a:lnTo>
                  <a:lnTo>
                    <a:pt x="38" y="31"/>
                  </a:lnTo>
                  <a:lnTo>
                    <a:pt x="44" y="29"/>
                  </a:lnTo>
                  <a:lnTo>
                    <a:pt x="48" y="29"/>
                  </a:lnTo>
                  <a:lnTo>
                    <a:pt x="53" y="27"/>
                  </a:lnTo>
                  <a:lnTo>
                    <a:pt x="58" y="25"/>
                  </a:lnTo>
                  <a:lnTo>
                    <a:pt x="62" y="21"/>
                  </a:lnTo>
                  <a:lnTo>
                    <a:pt x="66" y="18"/>
                  </a:lnTo>
                  <a:lnTo>
                    <a:pt x="67" y="14"/>
                  </a:lnTo>
                  <a:lnTo>
                    <a:pt x="69" y="11"/>
                  </a:lnTo>
                  <a:lnTo>
                    <a:pt x="69" y="7"/>
                  </a:lnTo>
                  <a:lnTo>
                    <a:pt x="69" y="3"/>
                  </a:lnTo>
                  <a:lnTo>
                    <a:pt x="69" y="2"/>
                  </a:lnTo>
                  <a:lnTo>
                    <a:pt x="69" y="0"/>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76" name="Freeform 364">
              <a:extLst>
                <a:ext uri="{FF2B5EF4-FFF2-40B4-BE49-F238E27FC236}">
                  <a16:creationId xmlns:a16="http://schemas.microsoft.com/office/drawing/2014/main" id="{94E18E50-4AAF-4464-A482-7C2EE6288664}"/>
                </a:ext>
              </a:extLst>
            </p:cNvPr>
            <p:cNvSpPr>
              <a:spLocks/>
            </p:cNvSpPr>
            <p:nvPr/>
          </p:nvSpPr>
          <p:spPr bwMode="auto">
            <a:xfrm>
              <a:off x="3856" y="2667"/>
              <a:ext cx="34" cy="20"/>
            </a:xfrm>
            <a:custGeom>
              <a:avLst/>
              <a:gdLst>
                <a:gd name="T0" fmla="*/ 69 w 69"/>
                <a:gd name="T1" fmla="*/ 0 h 40"/>
                <a:gd name="T2" fmla="*/ 66 w 69"/>
                <a:gd name="T3" fmla="*/ 3 h 40"/>
                <a:gd name="T4" fmla="*/ 64 w 69"/>
                <a:gd name="T5" fmla="*/ 3 h 40"/>
                <a:gd name="T6" fmla="*/ 60 w 69"/>
                <a:gd name="T7" fmla="*/ 5 h 40"/>
                <a:gd name="T8" fmla="*/ 57 w 69"/>
                <a:gd name="T9" fmla="*/ 7 h 40"/>
                <a:gd name="T10" fmla="*/ 53 w 69"/>
                <a:gd name="T11" fmla="*/ 7 h 40"/>
                <a:gd name="T12" fmla="*/ 49 w 69"/>
                <a:gd name="T13" fmla="*/ 9 h 40"/>
                <a:gd name="T14" fmla="*/ 48 w 69"/>
                <a:gd name="T15" fmla="*/ 9 h 40"/>
                <a:gd name="T16" fmla="*/ 44 w 69"/>
                <a:gd name="T17" fmla="*/ 11 h 40"/>
                <a:gd name="T18" fmla="*/ 40 w 69"/>
                <a:gd name="T19" fmla="*/ 12 h 40"/>
                <a:gd name="T20" fmla="*/ 37 w 69"/>
                <a:gd name="T21" fmla="*/ 14 h 40"/>
                <a:gd name="T22" fmla="*/ 31 w 69"/>
                <a:gd name="T23" fmla="*/ 18 h 40"/>
                <a:gd name="T24" fmla="*/ 24 w 69"/>
                <a:gd name="T25" fmla="*/ 21 h 40"/>
                <a:gd name="T26" fmla="*/ 18 w 69"/>
                <a:gd name="T27" fmla="*/ 23 h 40"/>
                <a:gd name="T28" fmla="*/ 15 w 69"/>
                <a:gd name="T29" fmla="*/ 25 h 40"/>
                <a:gd name="T30" fmla="*/ 11 w 69"/>
                <a:gd name="T31" fmla="*/ 27 h 40"/>
                <a:gd name="T32" fmla="*/ 9 w 69"/>
                <a:gd name="T33" fmla="*/ 29 h 40"/>
                <a:gd name="T34" fmla="*/ 0 w 69"/>
                <a:gd name="T35" fmla="*/ 36 h 40"/>
                <a:gd name="T36" fmla="*/ 2 w 69"/>
                <a:gd name="T37" fmla="*/ 38 h 40"/>
                <a:gd name="T38" fmla="*/ 4 w 69"/>
                <a:gd name="T39" fmla="*/ 38 h 40"/>
                <a:gd name="T40" fmla="*/ 8 w 69"/>
                <a:gd name="T41" fmla="*/ 40 h 40"/>
                <a:gd name="T42" fmla="*/ 11 w 69"/>
                <a:gd name="T43" fmla="*/ 40 h 40"/>
                <a:gd name="T44" fmla="*/ 15 w 69"/>
                <a:gd name="T45" fmla="*/ 38 h 40"/>
                <a:gd name="T46" fmla="*/ 18 w 69"/>
                <a:gd name="T47" fmla="*/ 38 h 40"/>
                <a:gd name="T48" fmla="*/ 24 w 69"/>
                <a:gd name="T49" fmla="*/ 34 h 40"/>
                <a:gd name="T50" fmla="*/ 29 w 69"/>
                <a:gd name="T51" fmla="*/ 34 h 40"/>
                <a:gd name="T52" fmla="*/ 33 w 69"/>
                <a:gd name="T53" fmla="*/ 32 h 40"/>
                <a:gd name="T54" fmla="*/ 38 w 69"/>
                <a:gd name="T55" fmla="*/ 31 h 40"/>
                <a:gd name="T56" fmla="*/ 44 w 69"/>
                <a:gd name="T57" fmla="*/ 29 h 40"/>
                <a:gd name="T58" fmla="*/ 48 w 69"/>
                <a:gd name="T59" fmla="*/ 29 h 40"/>
                <a:gd name="T60" fmla="*/ 53 w 69"/>
                <a:gd name="T61" fmla="*/ 27 h 40"/>
                <a:gd name="T62" fmla="*/ 58 w 69"/>
                <a:gd name="T63" fmla="*/ 25 h 40"/>
                <a:gd name="T64" fmla="*/ 62 w 69"/>
                <a:gd name="T65" fmla="*/ 21 h 40"/>
                <a:gd name="T66" fmla="*/ 66 w 69"/>
                <a:gd name="T67" fmla="*/ 18 h 40"/>
                <a:gd name="T68" fmla="*/ 67 w 69"/>
                <a:gd name="T69" fmla="*/ 14 h 40"/>
                <a:gd name="T70" fmla="*/ 69 w 69"/>
                <a:gd name="T71" fmla="*/ 11 h 40"/>
                <a:gd name="T72" fmla="*/ 69 w 69"/>
                <a:gd name="T73" fmla="*/ 7 h 40"/>
                <a:gd name="T74" fmla="*/ 69 w 69"/>
                <a:gd name="T75" fmla="*/ 3 h 40"/>
                <a:gd name="T76" fmla="*/ 69 w 69"/>
                <a:gd name="T77" fmla="*/ 2 h 40"/>
                <a:gd name="T78" fmla="*/ 69 w 69"/>
                <a:gd name="T7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 h="40">
                  <a:moveTo>
                    <a:pt x="69" y="0"/>
                  </a:moveTo>
                  <a:lnTo>
                    <a:pt x="66" y="3"/>
                  </a:lnTo>
                  <a:lnTo>
                    <a:pt x="64" y="3"/>
                  </a:lnTo>
                  <a:lnTo>
                    <a:pt x="60" y="5"/>
                  </a:lnTo>
                  <a:lnTo>
                    <a:pt x="57" y="7"/>
                  </a:lnTo>
                  <a:lnTo>
                    <a:pt x="53" y="7"/>
                  </a:lnTo>
                  <a:lnTo>
                    <a:pt x="49" y="9"/>
                  </a:lnTo>
                  <a:lnTo>
                    <a:pt x="48" y="9"/>
                  </a:lnTo>
                  <a:lnTo>
                    <a:pt x="44" y="11"/>
                  </a:lnTo>
                  <a:lnTo>
                    <a:pt x="40" y="12"/>
                  </a:lnTo>
                  <a:lnTo>
                    <a:pt x="37" y="14"/>
                  </a:lnTo>
                  <a:lnTo>
                    <a:pt x="31" y="18"/>
                  </a:lnTo>
                  <a:lnTo>
                    <a:pt x="24" y="21"/>
                  </a:lnTo>
                  <a:lnTo>
                    <a:pt x="18" y="23"/>
                  </a:lnTo>
                  <a:lnTo>
                    <a:pt x="15" y="25"/>
                  </a:lnTo>
                  <a:lnTo>
                    <a:pt x="11" y="27"/>
                  </a:lnTo>
                  <a:lnTo>
                    <a:pt x="9" y="29"/>
                  </a:lnTo>
                  <a:lnTo>
                    <a:pt x="0" y="36"/>
                  </a:lnTo>
                  <a:lnTo>
                    <a:pt x="2" y="38"/>
                  </a:lnTo>
                  <a:lnTo>
                    <a:pt x="4" y="38"/>
                  </a:lnTo>
                  <a:lnTo>
                    <a:pt x="8" y="40"/>
                  </a:lnTo>
                  <a:lnTo>
                    <a:pt x="11" y="40"/>
                  </a:lnTo>
                  <a:lnTo>
                    <a:pt x="15" y="38"/>
                  </a:lnTo>
                  <a:lnTo>
                    <a:pt x="18" y="38"/>
                  </a:lnTo>
                  <a:lnTo>
                    <a:pt x="24" y="34"/>
                  </a:lnTo>
                  <a:lnTo>
                    <a:pt x="29" y="34"/>
                  </a:lnTo>
                  <a:lnTo>
                    <a:pt x="33" y="32"/>
                  </a:lnTo>
                  <a:lnTo>
                    <a:pt x="38" y="31"/>
                  </a:lnTo>
                  <a:lnTo>
                    <a:pt x="44" y="29"/>
                  </a:lnTo>
                  <a:lnTo>
                    <a:pt x="48" y="29"/>
                  </a:lnTo>
                  <a:lnTo>
                    <a:pt x="53" y="27"/>
                  </a:lnTo>
                  <a:lnTo>
                    <a:pt x="58" y="25"/>
                  </a:lnTo>
                  <a:lnTo>
                    <a:pt x="62" y="21"/>
                  </a:lnTo>
                  <a:lnTo>
                    <a:pt x="66" y="18"/>
                  </a:lnTo>
                  <a:lnTo>
                    <a:pt x="67" y="14"/>
                  </a:lnTo>
                  <a:lnTo>
                    <a:pt x="69" y="11"/>
                  </a:lnTo>
                  <a:lnTo>
                    <a:pt x="69" y="7"/>
                  </a:lnTo>
                  <a:lnTo>
                    <a:pt x="69" y="3"/>
                  </a:lnTo>
                  <a:lnTo>
                    <a:pt x="69" y="2"/>
                  </a:lnTo>
                  <a:lnTo>
                    <a:pt x="6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77" name="Freeform 365">
              <a:extLst>
                <a:ext uri="{FF2B5EF4-FFF2-40B4-BE49-F238E27FC236}">
                  <a16:creationId xmlns:a16="http://schemas.microsoft.com/office/drawing/2014/main" id="{516E6E20-1DBF-432F-84E6-5E50900A1090}"/>
                </a:ext>
              </a:extLst>
            </p:cNvPr>
            <p:cNvSpPr>
              <a:spLocks/>
            </p:cNvSpPr>
            <p:nvPr/>
          </p:nvSpPr>
          <p:spPr bwMode="auto">
            <a:xfrm>
              <a:off x="3833" y="2695"/>
              <a:ext cx="49" cy="17"/>
            </a:xfrm>
            <a:custGeom>
              <a:avLst/>
              <a:gdLst>
                <a:gd name="T0" fmla="*/ 0 w 98"/>
                <a:gd name="T1" fmla="*/ 0 h 34"/>
                <a:gd name="T2" fmla="*/ 2 w 98"/>
                <a:gd name="T3" fmla="*/ 0 h 34"/>
                <a:gd name="T4" fmla="*/ 5 w 98"/>
                <a:gd name="T5" fmla="*/ 2 h 34"/>
                <a:gd name="T6" fmla="*/ 11 w 98"/>
                <a:gd name="T7" fmla="*/ 4 h 34"/>
                <a:gd name="T8" fmla="*/ 18 w 98"/>
                <a:gd name="T9" fmla="*/ 5 h 34"/>
                <a:gd name="T10" fmla="*/ 25 w 98"/>
                <a:gd name="T11" fmla="*/ 7 h 34"/>
                <a:gd name="T12" fmla="*/ 34 w 98"/>
                <a:gd name="T13" fmla="*/ 11 h 34"/>
                <a:gd name="T14" fmla="*/ 42 w 98"/>
                <a:gd name="T15" fmla="*/ 13 h 34"/>
                <a:gd name="T16" fmla="*/ 49 w 98"/>
                <a:gd name="T17" fmla="*/ 13 h 34"/>
                <a:gd name="T18" fmla="*/ 54 w 98"/>
                <a:gd name="T19" fmla="*/ 13 h 34"/>
                <a:gd name="T20" fmla="*/ 62 w 98"/>
                <a:gd name="T21" fmla="*/ 14 h 34"/>
                <a:gd name="T22" fmla="*/ 71 w 98"/>
                <a:gd name="T23" fmla="*/ 16 h 34"/>
                <a:gd name="T24" fmla="*/ 78 w 98"/>
                <a:gd name="T25" fmla="*/ 18 h 34"/>
                <a:gd name="T26" fmla="*/ 85 w 98"/>
                <a:gd name="T27" fmla="*/ 20 h 34"/>
                <a:gd name="T28" fmla="*/ 91 w 98"/>
                <a:gd name="T29" fmla="*/ 20 h 34"/>
                <a:gd name="T30" fmla="*/ 94 w 98"/>
                <a:gd name="T31" fmla="*/ 22 h 34"/>
                <a:gd name="T32" fmla="*/ 96 w 98"/>
                <a:gd name="T33" fmla="*/ 22 h 34"/>
                <a:gd name="T34" fmla="*/ 96 w 98"/>
                <a:gd name="T35" fmla="*/ 22 h 34"/>
                <a:gd name="T36" fmla="*/ 96 w 98"/>
                <a:gd name="T37" fmla="*/ 24 h 34"/>
                <a:gd name="T38" fmla="*/ 98 w 98"/>
                <a:gd name="T39" fmla="*/ 25 h 34"/>
                <a:gd name="T40" fmla="*/ 96 w 98"/>
                <a:gd name="T41" fmla="*/ 25 h 34"/>
                <a:gd name="T42" fmla="*/ 96 w 98"/>
                <a:gd name="T43" fmla="*/ 27 h 34"/>
                <a:gd name="T44" fmla="*/ 94 w 98"/>
                <a:gd name="T45" fmla="*/ 29 h 34"/>
                <a:gd name="T46" fmla="*/ 91 w 98"/>
                <a:gd name="T47" fmla="*/ 31 h 34"/>
                <a:gd name="T48" fmla="*/ 87 w 98"/>
                <a:gd name="T49" fmla="*/ 33 h 34"/>
                <a:gd name="T50" fmla="*/ 82 w 98"/>
                <a:gd name="T51" fmla="*/ 33 h 34"/>
                <a:gd name="T52" fmla="*/ 76 w 98"/>
                <a:gd name="T53" fmla="*/ 34 h 34"/>
                <a:gd name="T54" fmla="*/ 73 w 98"/>
                <a:gd name="T55" fmla="*/ 34 h 34"/>
                <a:gd name="T56" fmla="*/ 67 w 98"/>
                <a:gd name="T57" fmla="*/ 34 h 34"/>
                <a:gd name="T58" fmla="*/ 63 w 98"/>
                <a:gd name="T59" fmla="*/ 34 h 34"/>
                <a:gd name="T60" fmla="*/ 58 w 98"/>
                <a:gd name="T61" fmla="*/ 34 h 34"/>
                <a:gd name="T62" fmla="*/ 54 w 98"/>
                <a:gd name="T63" fmla="*/ 34 h 34"/>
                <a:gd name="T64" fmla="*/ 49 w 98"/>
                <a:gd name="T65" fmla="*/ 34 h 34"/>
                <a:gd name="T66" fmla="*/ 44 w 98"/>
                <a:gd name="T67" fmla="*/ 33 h 34"/>
                <a:gd name="T68" fmla="*/ 38 w 98"/>
                <a:gd name="T69" fmla="*/ 33 h 34"/>
                <a:gd name="T70" fmla="*/ 33 w 98"/>
                <a:gd name="T71" fmla="*/ 31 h 34"/>
                <a:gd name="T72" fmla="*/ 29 w 98"/>
                <a:gd name="T73" fmla="*/ 29 h 34"/>
                <a:gd name="T74" fmla="*/ 25 w 98"/>
                <a:gd name="T75" fmla="*/ 29 h 34"/>
                <a:gd name="T76" fmla="*/ 22 w 98"/>
                <a:gd name="T77" fmla="*/ 27 h 34"/>
                <a:gd name="T78" fmla="*/ 20 w 98"/>
                <a:gd name="T79" fmla="*/ 27 h 34"/>
                <a:gd name="T80" fmla="*/ 20 w 98"/>
                <a:gd name="T81" fmla="*/ 27 h 34"/>
                <a:gd name="T82" fmla="*/ 0 w 98"/>
                <a:gd name="T8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34">
                  <a:moveTo>
                    <a:pt x="0" y="0"/>
                  </a:moveTo>
                  <a:lnTo>
                    <a:pt x="2" y="0"/>
                  </a:lnTo>
                  <a:lnTo>
                    <a:pt x="5" y="2"/>
                  </a:lnTo>
                  <a:lnTo>
                    <a:pt x="11" y="4"/>
                  </a:lnTo>
                  <a:lnTo>
                    <a:pt x="18" y="5"/>
                  </a:lnTo>
                  <a:lnTo>
                    <a:pt x="25" y="7"/>
                  </a:lnTo>
                  <a:lnTo>
                    <a:pt x="34" y="11"/>
                  </a:lnTo>
                  <a:lnTo>
                    <a:pt x="42" y="13"/>
                  </a:lnTo>
                  <a:lnTo>
                    <a:pt x="49" y="13"/>
                  </a:lnTo>
                  <a:lnTo>
                    <a:pt x="54" y="13"/>
                  </a:lnTo>
                  <a:lnTo>
                    <a:pt x="62" y="14"/>
                  </a:lnTo>
                  <a:lnTo>
                    <a:pt x="71" y="16"/>
                  </a:lnTo>
                  <a:lnTo>
                    <a:pt x="78" y="18"/>
                  </a:lnTo>
                  <a:lnTo>
                    <a:pt x="85" y="20"/>
                  </a:lnTo>
                  <a:lnTo>
                    <a:pt x="91" y="20"/>
                  </a:lnTo>
                  <a:lnTo>
                    <a:pt x="94" y="22"/>
                  </a:lnTo>
                  <a:lnTo>
                    <a:pt x="96" y="22"/>
                  </a:lnTo>
                  <a:lnTo>
                    <a:pt x="96" y="22"/>
                  </a:lnTo>
                  <a:lnTo>
                    <a:pt x="96" y="24"/>
                  </a:lnTo>
                  <a:lnTo>
                    <a:pt x="98" y="25"/>
                  </a:lnTo>
                  <a:lnTo>
                    <a:pt x="96" y="25"/>
                  </a:lnTo>
                  <a:lnTo>
                    <a:pt x="96" y="27"/>
                  </a:lnTo>
                  <a:lnTo>
                    <a:pt x="94" y="29"/>
                  </a:lnTo>
                  <a:lnTo>
                    <a:pt x="91" y="31"/>
                  </a:lnTo>
                  <a:lnTo>
                    <a:pt x="87" y="33"/>
                  </a:lnTo>
                  <a:lnTo>
                    <a:pt x="82" y="33"/>
                  </a:lnTo>
                  <a:lnTo>
                    <a:pt x="76" y="34"/>
                  </a:lnTo>
                  <a:lnTo>
                    <a:pt x="73" y="34"/>
                  </a:lnTo>
                  <a:lnTo>
                    <a:pt x="67" y="34"/>
                  </a:lnTo>
                  <a:lnTo>
                    <a:pt x="63" y="34"/>
                  </a:lnTo>
                  <a:lnTo>
                    <a:pt x="58" y="34"/>
                  </a:lnTo>
                  <a:lnTo>
                    <a:pt x="54" y="34"/>
                  </a:lnTo>
                  <a:lnTo>
                    <a:pt x="49" y="34"/>
                  </a:lnTo>
                  <a:lnTo>
                    <a:pt x="44" y="33"/>
                  </a:lnTo>
                  <a:lnTo>
                    <a:pt x="38" y="33"/>
                  </a:lnTo>
                  <a:lnTo>
                    <a:pt x="33" y="31"/>
                  </a:lnTo>
                  <a:lnTo>
                    <a:pt x="29" y="29"/>
                  </a:lnTo>
                  <a:lnTo>
                    <a:pt x="25" y="29"/>
                  </a:lnTo>
                  <a:lnTo>
                    <a:pt x="22" y="27"/>
                  </a:lnTo>
                  <a:lnTo>
                    <a:pt x="20" y="27"/>
                  </a:lnTo>
                  <a:lnTo>
                    <a:pt x="20" y="27"/>
                  </a:lnTo>
                  <a:lnTo>
                    <a:pt x="0" y="0"/>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78" name="Freeform 366">
              <a:extLst>
                <a:ext uri="{FF2B5EF4-FFF2-40B4-BE49-F238E27FC236}">
                  <a16:creationId xmlns:a16="http://schemas.microsoft.com/office/drawing/2014/main" id="{C036F95D-F6EE-4B4D-90CD-9F8F07A4FB66}"/>
                </a:ext>
              </a:extLst>
            </p:cNvPr>
            <p:cNvSpPr>
              <a:spLocks/>
            </p:cNvSpPr>
            <p:nvPr/>
          </p:nvSpPr>
          <p:spPr bwMode="auto">
            <a:xfrm>
              <a:off x="3833" y="2695"/>
              <a:ext cx="49" cy="17"/>
            </a:xfrm>
            <a:custGeom>
              <a:avLst/>
              <a:gdLst>
                <a:gd name="T0" fmla="*/ 0 w 98"/>
                <a:gd name="T1" fmla="*/ 0 h 34"/>
                <a:gd name="T2" fmla="*/ 2 w 98"/>
                <a:gd name="T3" fmla="*/ 0 h 34"/>
                <a:gd name="T4" fmla="*/ 5 w 98"/>
                <a:gd name="T5" fmla="*/ 2 h 34"/>
                <a:gd name="T6" fmla="*/ 11 w 98"/>
                <a:gd name="T7" fmla="*/ 4 h 34"/>
                <a:gd name="T8" fmla="*/ 18 w 98"/>
                <a:gd name="T9" fmla="*/ 5 h 34"/>
                <a:gd name="T10" fmla="*/ 25 w 98"/>
                <a:gd name="T11" fmla="*/ 7 h 34"/>
                <a:gd name="T12" fmla="*/ 34 w 98"/>
                <a:gd name="T13" fmla="*/ 11 h 34"/>
                <a:gd name="T14" fmla="*/ 42 w 98"/>
                <a:gd name="T15" fmla="*/ 13 h 34"/>
                <a:gd name="T16" fmla="*/ 49 w 98"/>
                <a:gd name="T17" fmla="*/ 13 h 34"/>
                <a:gd name="T18" fmla="*/ 54 w 98"/>
                <a:gd name="T19" fmla="*/ 13 h 34"/>
                <a:gd name="T20" fmla="*/ 62 w 98"/>
                <a:gd name="T21" fmla="*/ 14 h 34"/>
                <a:gd name="T22" fmla="*/ 71 w 98"/>
                <a:gd name="T23" fmla="*/ 16 h 34"/>
                <a:gd name="T24" fmla="*/ 78 w 98"/>
                <a:gd name="T25" fmla="*/ 18 h 34"/>
                <a:gd name="T26" fmla="*/ 85 w 98"/>
                <a:gd name="T27" fmla="*/ 20 h 34"/>
                <a:gd name="T28" fmla="*/ 91 w 98"/>
                <a:gd name="T29" fmla="*/ 20 h 34"/>
                <a:gd name="T30" fmla="*/ 94 w 98"/>
                <a:gd name="T31" fmla="*/ 22 h 34"/>
                <a:gd name="T32" fmla="*/ 96 w 98"/>
                <a:gd name="T33" fmla="*/ 22 h 34"/>
                <a:gd name="T34" fmla="*/ 96 w 98"/>
                <a:gd name="T35" fmla="*/ 24 h 34"/>
                <a:gd name="T36" fmla="*/ 98 w 98"/>
                <a:gd name="T37" fmla="*/ 25 h 34"/>
                <a:gd name="T38" fmla="*/ 96 w 98"/>
                <a:gd name="T39" fmla="*/ 25 h 34"/>
                <a:gd name="T40" fmla="*/ 96 w 98"/>
                <a:gd name="T41" fmla="*/ 27 h 34"/>
                <a:gd name="T42" fmla="*/ 94 w 98"/>
                <a:gd name="T43" fmla="*/ 29 h 34"/>
                <a:gd name="T44" fmla="*/ 91 w 98"/>
                <a:gd name="T45" fmla="*/ 31 h 34"/>
                <a:gd name="T46" fmla="*/ 87 w 98"/>
                <a:gd name="T47" fmla="*/ 33 h 34"/>
                <a:gd name="T48" fmla="*/ 82 w 98"/>
                <a:gd name="T49" fmla="*/ 33 h 34"/>
                <a:gd name="T50" fmla="*/ 76 w 98"/>
                <a:gd name="T51" fmla="*/ 34 h 34"/>
                <a:gd name="T52" fmla="*/ 73 w 98"/>
                <a:gd name="T53" fmla="*/ 34 h 34"/>
                <a:gd name="T54" fmla="*/ 67 w 98"/>
                <a:gd name="T55" fmla="*/ 34 h 34"/>
                <a:gd name="T56" fmla="*/ 63 w 98"/>
                <a:gd name="T57" fmla="*/ 34 h 34"/>
                <a:gd name="T58" fmla="*/ 58 w 98"/>
                <a:gd name="T59" fmla="*/ 34 h 34"/>
                <a:gd name="T60" fmla="*/ 54 w 98"/>
                <a:gd name="T61" fmla="*/ 34 h 34"/>
                <a:gd name="T62" fmla="*/ 49 w 98"/>
                <a:gd name="T63" fmla="*/ 34 h 34"/>
                <a:gd name="T64" fmla="*/ 44 w 98"/>
                <a:gd name="T65" fmla="*/ 33 h 34"/>
                <a:gd name="T66" fmla="*/ 38 w 98"/>
                <a:gd name="T67" fmla="*/ 33 h 34"/>
                <a:gd name="T68" fmla="*/ 33 w 98"/>
                <a:gd name="T69" fmla="*/ 31 h 34"/>
                <a:gd name="T70" fmla="*/ 29 w 98"/>
                <a:gd name="T71" fmla="*/ 29 h 34"/>
                <a:gd name="T72" fmla="*/ 25 w 98"/>
                <a:gd name="T73" fmla="*/ 29 h 34"/>
                <a:gd name="T74" fmla="*/ 22 w 98"/>
                <a:gd name="T75" fmla="*/ 27 h 34"/>
                <a:gd name="T76" fmla="*/ 20 w 98"/>
                <a:gd name="T77" fmla="*/ 27 h 34"/>
                <a:gd name="T78" fmla="*/ 0 w 98"/>
                <a:gd name="T7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34">
                  <a:moveTo>
                    <a:pt x="0" y="0"/>
                  </a:moveTo>
                  <a:lnTo>
                    <a:pt x="2" y="0"/>
                  </a:lnTo>
                  <a:lnTo>
                    <a:pt x="5" y="2"/>
                  </a:lnTo>
                  <a:lnTo>
                    <a:pt x="11" y="4"/>
                  </a:lnTo>
                  <a:lnTo>
                    <a:pt x="18" y="5"/>
                  </a:lnTo>
                  <a:lnTo>
                    <a:pt x="25" y="7"/>
                  </a:lnTo>
                  <a:lnTo>
                    <a:pt x="34" y="11"/>
                  </a:lnTo>
                  <a:lnTo>
                    <a:pt x="42" y="13"/>
                  </a:lnTo>
                  <a:lnTo>
                    <a:pt x="49" y="13"/>
                  </a:lnTo>
                  <a:lnTo>
                    <a:pt x="54" y="13"/>
                  </a:lnTo>
                  <a:lnTo>
                    <a:pt x="62" y="14"/>
                  </a:lnTo>
                  <a:lnTo>
                    <a:pt x="71" y="16"/>
                  </a:lnTo>
                  <a:lnTo>
                    <a:pt x="78" y="18"/>
                  </a:lnTo>
                  <a:lnTo>
                    <a:pt x="85" y="20"/>
                  </a:lnTo>
                  <a:lnTo>
                    <a:pt x="91" y="20"/>
                  </a:lnTo>
                  <a:lnTo>
                    <a:pt x="94" y="22"/>
                  </a:lnTo>
                  <a:lnTo>
                    <a:pt x="96" y="22"/>
                  </a:lnTo>
                  <a:lnTo>
                    <a:pt x="96" y="24"/>
                  </a:lnTo>
                  <a:lnTo>
                    <a:pt x="98" y="25"/>
                  </a:lnTo>
                  <a:lnTo>
                    <a:pt x="96" y="25"/>
                  </a:lnTo>
                  <a:lnTo>
                    <a:pt x="96" y="27"/>
                  </a:lnTo>
                  <a:lnTo>
                    <a:pt x="94" y="29"/>
                  </a:lnTo>
                  <a:lnTo>
                    <a:pt x="91" y="31"/>
                  </a:lnTo>
                  <a:lnTo>
                    <a:pt x="87" y="33"/>
                  </a:lnTo>
                  <a:lnTo>
                    <a:pt x="82" y="33"/>
                  </a:lnTo>
                  <a:lnTo>
                    <a:pt x="76" y="34"/>
                  </a:lnTo>
                  <a:lnTo>
                    <a:pt x="73" y="34"/>
                  </a:lnTo>
                  <a:lnTo>
                    <a:pt x="67" y="34"/>
                  </a:lnTo>
                  <a:lnTo>
                    <a:pt x="63" y="34"/>
                  </a:lnTo>
                  <a:lnTo>
                    <a:pt x="58" y="34"/>
                  </a:lnTo>
                  <a:lnTo>
                    <a:pt x="54" y="34"/>
                  </a:lnTo>
                  <a:lnTo>
                    <a:pt x="49" y="34"/>
                  </a:lnTo>
                  <a:lnTo>
                    <a:pt x="44" y="33"/>
                  </a:lnTo>
                  <a:lnTo>
                    <a:pt x="38" y="33"/>
                  </a:lnTo>
                  <a:lnTo>
                    <a:pt x="33" y="31"/>
                  </a:lnTo>
                  <a:lnTo>
                    <a:pt x="29" y="29"/>
                  </a:lnTo>
                  <a:lnTo>
                    <a:pt x="25" y="29"/>
                  </a:lnTo>
                  <a:lnTo>
                    <a:pt x="22" y="27"/>
                  </a:lnTo>
                  <a:lnTo>
                    <a:pt x="20" y="27"/>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79" name="Freeform 367">
              <a:extLst>
                <a:ext uri="{FF2B5EF4-FFF2-40B4-BE49-F238E27FC236}">
                  <a16:creationId xmlns:a16="http://schemas.microsoft.com/office/drawing/2014/main" id="{88BB1176-16C1-4390-B269-AF3E1D390CDD}"/>
                </a:ext>
              </a:extLst>
            </p:cNvPr>
            <p:cNvSpPr>
              <a:spLocks/>
            </p:cNvSpPr>
            <p:nvPr/>
          </p:nvSpPr>
          <p:spPr bwMode="auto">
            <a:xfrm>
              <a:off x="5241" y="2207"/>
              <a:ext cx="20" cy="35"/>
            </a:xfrm>
            <a:custGeom>
              <a:avLst/>
              <a:gdLst>
                <a:gd name="T0" fmla="*/ 0 w 40"/>
                <a:gd name="T1" fmla="*/ 10 h 70"/>
                <a:gd name="T2" fmla="*/ 0 w 40"/>
                <a:gd name="T3" fmla="*/ 20 h 70"/>
                <a:gd name="T4" fmla="*/ 0 w 40"/>
                <a:gd name="T5" fmla="*/ 29 h 70"/>
                <a:gd name="T6" fmla="*/ 0 w 40"/>
                <a:gd name="T7" fmla="*/ 38 h 70"/>
                <a:gd name="T8" fmla="*/ 0 w 40"/>
                <a:gd name="T9" fmla="*/ 45 h 70"/>
                <a:gd name="T10" fmla="*/ 0 w 40"/>
                <a:gd name="T11" fmla="*/ 50 h 70"/>
                <a:gd name="T12" fmla="*/ 0 w 40"/>
                <a:gd name="T13" fmla="*/ 56 h 70"/>
                <a:gd name="T14" fmla="*/ 0 w 40"/>
                <a:gd name="T15" fmla="*/ 58 h 70"/>
                <a:gd name="T16" fmla="*/ 0 w 40"/>
                <a:gd name="T17" fmla="*/ 59 h 70"/>
                <a:gd name="T18" fmla="*/ 0 w 40"/>
                <a:gd name="T19" fmla="*/ 70 h 70"/>
                <a:gd name="T20" fmla="*/ 40 w 40"/>
                <a:gd name="T21" fmla="*/ 65 h 70"/>
                <a:gd name="T22" fmla="*/ 40 w 40"/>
                <a:gd name="T23" fmla="*/ 65 h 70"/>
                <a:gd name="T24" fmla="*/ 40 w 40"/>
                <a:gd name="T25" fmla="*/ 63 h 70"/>
                <a:gd name="T26" fmla="*/ 38 w 40"/>
                <a:gd name="T27" fmla="*/ 61 h 70"/>
                <a:gd name="T28" fmla="*/ 38 w 40"/>
                <a:gd name="T29" fmla="*/ 58 h 70"/>
                <a:gd name="T30" fmla="*/ 38 w 40"/>
                <a:gd name="T31" fmla="*/ 54 h 70"/>
                <a:gd name="T32" fmla="*/ 36 w 40"/>
                <a:gd name="T33" fmla="*/ 50 h 70"/>
                <a:gd name="T34" fmla="*/ 36 w 40"/>
                <a:gd name="T35" fmla="*/ 45 h 70"/>
                <a:gd name="T36" fmla="*/ 36 w 40"/>
                <a:gd name="T37" fmla="*/ 38 h 70"/>
                <a:gd name="T38" fmla="*/ 36 w 40"/>
                <a:gd name="T39" fmla="*/ 30 h 70"/>
                <a:gd name="T40" fmla="*/ 36 w 40"/>
                <a:gd name="T41" fmla="*/ 25 h 70"/>
                <a:gd name="T42" fmla="*/ 36 w 40"/>
                <a:gd name="T43" fmla="*/ 18 h 70"/>
                <a:gd name="T44" fmla="*/ 36 w 40"/>
                <a:gd name="T45" fmla="*/ 12 h 70"/>
                <a:gd name="T46" fmla="*/ 34 w 40"/>
                <a:gd name="T47" fmla="*/ 7 h 70"/>
                <a:gd name="T48" fmla="*/ 34 w 40"/>
                <a:gd name="T49" fmla="*/ 3 h 70"/>
                <a:gd name="T50" fmla="*/ 34 w 40"/>
                <a:gd name="T51" fmla="*/ 1 h 70"/>
                <a:gd name="T52" fmla="*/ 34 w 40"/>
                <a:gd name="T53" fmla="*/ 0 h 70"/>
                <a:gd name="T54" fmla="*/ 0 w 40"/>
                <a:gd name="T55" fmla="*/ 1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70">
                  <a:moveTo>
                    <a:pt x="0" y="10"/>
                  </a:moveTo>
                  <a:lnTo>
                    <a:pt x="0" y="20"/>
                  </a:lnTo>
                  <a:lnTo>
                    <a:pt x="0" y="29"/>
                  </a:lnTo>
                  <a:lnTo>
                    <a:pt x="0" y="38"/>
                  </a:lnTo>
                  <a:lnTo>
                    <a:pt x="0" y="45"/>
                  </a:lnTo>
                  <a:lnTo>
                    <a:pt x="0" y="50"/>
                  </a:lnTo>
                  <a:lnTo>
                    <a:pt x="0" y="56"/>
                  </a:lnTo>
                  <a:lnTo>
                    <a:pt x="0" y="58"/>
                  </a:lnTo>
                  <a:lnTo>
                    <a:pt x="0" y="59"/>
                  </a:lnTo>
                  <a:lnTo>
                    <a:pt x="0" y="70"/>
                  </a:lnTo>
                  <a:lnTo>
                    <a:pt x="40" y="65"/>
                  </a:lnTo>
                  <a:lnTo>
                    <a:pt x="40" y="65"/>
                  </a:lnTo>
                  <a:lnTo>
                    <a:pt x="40" y="63"/>
                  </a:lnTo>
                  <a:lnTo>
                    <a:pt x="38" y="61"/>
                  </a:lnTo>
                  <a:lnTo>
                    <a:pt x="38" y="58"/>
                  </a:lnTo>
                  <a:lnTo>
                    <a:pt x="38" y="54"/>
                  </a:lnTo>
                  <a:lnTo>
                    <a:pt x="36" y="50"/>
                  </a:lnTo>
                  <a:lnTo>
                    <a:pt x="36" y="45"/>
                  </a:lnTo>
                  <a:lnTo>
                    <a:pt x="36" y="38"/>
                  </a:lnTo>
                  <a:lnTo>
                    <a:pt x="36" y="30"/>
                  </a:lnTo>
                  <a:lnTo>
                    <a:pt x="36" y="25"/>
                  </a:lnTo>
                  <a:lnTo>
                    <a:pt x="36" y="18"/>
                  </a:lnTo>
                  <a:lnTo>
                    <a:pt x="36" y="12"/>
                  </a:lnTo>
                  <a:lnTo>
                    <a:pt x="34" y="7"/>
                  </a:lnTo>
                  <a:lnTo>
                    <a:pt x="34" y="3"/>
                  </a:lnTo>
                  <a:lnTo>
                    <a:pt x="34" y="1"/>
                  </a:lnTo>
                  <a:lnTo>
                    <a:pt x="34" y="0"/>
                  </a:lnTo>
                  <a:lnTo>
                    <a:pt x="0" y="10"/>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80" name="Freeform 368">
              <a:extLst>
                <a:ext uri="{FF2B5EF4-FFF2-40B4-BE49-F238E27FC236}">
                  <a16:creationId xmlns:a16="http://schemas.microsoft.com/office/drawing/2014/main" id="{AD4B66E8-C46B-48BE-982F-136744CBBC84}"/>
                </a:ext>
              </a:extLst>
            </p:cNvPr>
            <p:cNvSpPr>
              <a:spLocks/>
            </p:cNvSpPr>
            <p:nvPr/>
          </p:nvSpPr>
          <p:spPr bwMode="auto">
            <a:xfrm>
              <a:off x="5168" y="2098"/>
              <a:ext cx="224" cy="121"/>
            </a:xfrm>
            <a:custGeom>
              <a:avLst/>
              <a:gdLst>
                <a:gd name="T0" fmla="*/ 58 w 448"/>
                <a:gd name="T1" fmla="*/ 207 h 241"/>
                <a:gd name="T2" fmla="*/ 49 w 448"/>
                <a:gd name="T3" fmla="*/ 199 h 241"/>
                <a:gd name="T4" fmla="*/ 16 w 448"/>
                <a:gd name="T5" fmla="*/ 212 h 241"/>
                <a:gd name="T6" fmla="*/ 18 w 448"/>
                <a:gd name="T7" fmla="*/ 234 h 241"/>
                <a:gd name="T8" fmla="*/ 43 w 448"/>
                <a:gd name="T9" fmla="*/ 236 h 241"/>
                <a:gd name="T10" fmla="*/ 52 w 448"/>
                <a:gd name="T11" fmla="*/ 228 h 241"/>
                <a:gd name="T12" fmla="*/ 71 w 448"/>
                <a:gd name="T13" fmla="*/ 236 h 241"/>
                <a:gd name="T14" fmla="*/ 112 w 448"/>
                <a:gd name="T15" fmla="*/ 232 h 241"/>
                <a:gd name="T16" fmla="*/ 116 w 448"/>
                <a:gd name="T17" fmla="*/ 219 h 241"/>
                <a:gd name="T18" fmla="*/ 125 w 448"/>
                <a:gd name="T19" fmla="*/ 219 h 241"/>
                <a:gd name="T20" fmla="*/ 143 w 448"/>
                <a:gd name="T21" fmla="*/ 238 h 241"/>
                <a:gd name="T22" fmla="*/ 181 w 448"/>
                <a:gd name="T23" fmla="*/ 225 h 241"/>
                <a:gd name="T24" fmla="*/ 189 w 448"/>
                <a:gd name="T25" fmla="*/ 208 h 241"/>
                <a:gd name="T26" fmla="*/ 208 w 448"/>
                <a:gd name="T27" fmla="*/ 219 h 241"/>
                <a:gd name="T28" fmla="*/ 230 w 448"/>
                <a:gd name="T29" fmla="*/ 207 h 241"/>
                <a:gd name="T30" fmla="*/ 236 w 448"/>
                <a:gd name="T31" fmla="*/ 223 h 241"/>
                <a:gd name="T32" fmla="*/ 283 w 448"/>
                <a:gd name="T33" fmla="*/ 236 h 241"/>
                <a:gd name="T34" fmla="*/ 314 w 448"/>
                <a:gd name="T35" fmla="*/ 214 h 241"/>
                <a:gd name="T36" fmla="*/ 321 w 448"/>
                <a:gd name="T37" fmla="*/ 214 h 241"/>
                <a:gd name="T38" fmla="*/ 359 w 448"/>
                <a:gd name="T39" fmla="*/ 216 h 241"/>
                <a:gd name="T40" fmla="*/ 370 w 448"/>
                <a:gd name="T41" fmla="*/ 201 h 241"/>
                <a:gd name="T42" fmla="*/ 379 w 448"/>
                <a:gd name="T43" fmla="*/ 210 h 241"/>
                <a:gd name="T44" fmla="*/ 412 w 448"/>
                <a:gd name="T45" fmla="*/ 223 h 241"/>
                <a:gd name="T46" fmla="*/ 424 w 448"/>
                <a:gd name="T47" fmla="*/ 205 h 241"/>
                <a:gd name="T48" fmla="*/ 441 w 448"/>
                <a:gd name="T49" fmla="*/ 214 h 241"/>
                <a:gd name="T50" fmla="*/ 424 w 448"/>
                <a:gd name="T51" fmla="*/ 179 h 241"/>
                <a:gd name="T52" fmla="*/ 421 w 448"/>
                <a:gd name="T53" fmla="*/ 174 h 241"/>
                <a:gd name="T54" fmla="*/ 444 w 448"/>
                <a:gd name="T55" fmla="*/ 152 h 241"/>
                <a:gd name="T56" fmla="*/ 434 w 448"/>
                <a:gd name="T57" fmla="*/ 114 h 241"/>
                <a:gd name="T58" fmla="*/ 403 w 448"/>
                <a:gd name="T59" fmla="*/ 89 h 241"/>
                <a:gd name="T60" fmla="*/ 390 w 448"/>
                <a:gd name="T61" fmla="*/ 40 h 241"/>
                <a:gd name="T62" fmla="*/ 365 w 448"/>
                <a:gd name="T63" fmla="*/ 43 h 241"/>
                <a:gd name="T64" fmla="*/ 350 w 448"/>
                <a:gd name="T65" fmla="*/ 12 h 241"/>
                <a:gd name="T66" fmla="*/ 306 w 448"/>
                <a:gd name="T67" fmla="*/ 11 h 241"/>
                <a:gd name="T68" fmla="*/ 296 w 448"/>
                <a:gd name="T69" fmla="*/ 36 h 241"/>
                <a:gd name="T70" fmla="*/ 274 w 448"/>
                <a:gd name="T71" fmla="*/ 16 h 241"/>
                <a:gd name="T72" fmla="*/ 243 w 448"/>
                <a:gd name="T73" fmla="*/ 20 h 241"/>
                <a:gd name="T74" fmla="*/ 252 w 448"/>
                <a:gd name="T75" fmla="*/ 43 h 241"/>
                <a:gd name="T76" fmla="*/ 241 w 448"/>
                <a:gd name="T77" fmla="*/ 31 h 241"/>
                <a:gd name="T78" fmla="*/ 223 w 448"/>
                <a:gd name="T79" fmla="*/ 40 h 241"/>
                <a:gd name="T80" fmla="*/ 223 w 448"/>
                <a:gd name="T81" fmla="*/ 54 h 241"/>
                <a:gd name="T82" fmla="*/ 218 w 448"/>
                <a:gd name="T83" fmla="*/ 47 h 241"/>
                <a:gd name="T84" fmla="*/ 196 w 448"/>
                <a:gd name="T85" fmla="*/ 34 h 241"/>
                <a:gd name="T86" fmla="*/ 170 w 448"/>
                <a:gd name="T87" fmla="*/ 43 h 241"/>
                <a:gd name="T88" fmla="*/ 176 w 448"/>
                <a:gd name="T89" fmla="*/ 61 h 241"/>
                <a:gd name="T90" fmla="*/ 165 w 448"/>
                <a:gd name="T91" fmla="*/ 54 h 241"/>
                <a:gd name="T92" fmla="*/ 145 w 448"/>
                <a:gd name="T93" fmla="*/ 58 h 241"/>
                <a:gd name="T94" fmla="*/ 140 w 448"/>
                <a:gd name="T95" fmla="*/ 92 h 241"/>
                <a:gd name="T96" fmla="*/ 138 w 448"/>
                <a:gd name="T97" fmla="*/ 92 h 241"/>
                <a:gd name="T98" fmla="*/ 120 w 448"/>
                <a:gd name="T99" fmla="*/ 83 h 241"/>
                <a:gd name="T100" fmla="*/ 96 w 448"/>
                <a:gd name="T101" fmla="*/ 85 h 241"/>
                <a:gd name="T102" fmla="*/ 96 w 448"/>
                <a:gd name="T103" fmla="*/ 100 h 241"/>
                <a:gd name="T104" fmla="*/ 91 w 448"/>
                <a:gd name="T105" fmla="*/ 91 h 241"/>
                <a:gd name="T106" fmla="*/ 63 w 448"/>
                <a:gd name="T107" fmla="*/ 89 h 241"/>
                <a:gd name="T108" fmla="*/ 52 w 448"/>
                <a:gd name="T109" fmla="*/ 120 h 241"/>
                <a:gd name="T110" fmla="*/ 60 w 448"/>
                <a:gd name="T111" fmla="*/ 127 h 241"/>
                <a:gd name="T112" fmla="*/ 23 w 448"/>
                <a:gd name="T113" fmla="*/ 125 h 241"/>
                <a:gd name="T114" fmla="*/ 2 w 448"/>
                <a:gd name="T115" fmla="*/ 147 h 241"/>
                <a:gd name="T116" fmla="*/ 27 w 448"/>
                <a:gd name="T117" fmla="*/ 167 h 241"/>
                <a:gd name="T118" fmla="*/ 63 w 448"/>
                <a:gd name="T119" fmla="*/ 158 h 241"/>
                <a:gd name="T120" fmla="*/ 47 w 448"/>
                <a:gd name="T121" fmla="*/ 185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8" h="241">
                  <a:moveTo>
                    <a:pt x="47" y="189"/>
                  </a:moveTo>
                  <a:lnTo>
                    <a:pt x="49" y="192"/>
                  </a:lnTo>
                  <a:lnTo>
                    <a:pt x="51" y="196"/>
                  </a:lnTo>
                  <a:lnTo>
                    <a:pt x="52" y="199"/>
                  </a:lnTo>
                  <a:lnTo>
                    <a:pt x="54" y="203"/>
                  </a:lnTo>
                  <a:lnTo>
                    <a:pt x="56" y="205"/>
                  </a:lnTo>
                  <a:lnTo>
                    <a:pt x="58" y="207"/>
                  </a:lnTo>
                  <a:lnTo>
                    <a:pt x="60" y="208"/>
                  </a:lnTo>
                  <a:lnTo>
                    <a:pt x="60" y="208"/>
                  </a:lnTo>
                  <a:lnTo>
                    <a:pt x="60" y="208"/>
                  </a:lnTo>
                  <a:lnTo>
                    <a:pt x="58" y="207"/>
                  </a:lnTo>
                  <a:lnTo>
                    <a:pt x="56" y="205"/>
                  </a:lnTo>
                  <a:lnTo>
                    <a:pt x="52" y="201"/>
                  </a:lnTo>
                  <a:lnTo>
                    <a:pt x="49" y="199"/>
                  </a:lnTo>
                  <a:lnTo>
                    <a:pt x="43" y="199"/>
                  </a:lnTo>
                  <a:lnTo>
                    <a:pt x="38" y="199"/>
                  </a:lnTo>
                  <a:lnTo>
                    <a:pt x="32" y="201"/>
                  </a:lnTo>
                  <a:lnTo>
                    <a:pt x="25" y="205"/>
                  </a:lnTo>
                  <a:lnTo>
                    <a:pt x="22" y="207"/>
                  </a:lnTo>
                  <a:lnTo>
                    <a:pt x="18" y="208"/>
                  </a:lnTo>
                  <a:lnTo>
                    <a:pt x="16" y="212"/>
                  </a:lnTo>
                  <a:lnTo>
                    <a:pt x="16" y="214"/>
                  </a:lnTo>
                  <a:lnTo>
                    <a:pt x="16" y="218"/>
                  </a:lnTo>
                  <a:lnTo>
                    <a:pt x="16" y="219"/>
                  </a:lnTo>
                  <a:lnTo>
                    <a:pt x="16" y="225"/>
                  </a:lnTo>
                  <a:lnTo>
                    <a:pt x="16" y="228"/>
                  </a:lnTo>
                  <a:lnTo>
                    <a:pt x="16" y="232"/>
                  </a:lnTo>
                  <a:lnTo>
                    <a:pt x="18" y="234"/>
                  </a:lnTo>
                  <a:lnTo>
                    <a:pt x="20" y="236"/>
                  </a:lnTo>
                  <a:lnTo>
                    <a:pt x="23" y="238"/>
                  </a:lnTo>
                  <a:lnTo>
                    <a:pt x="27" y="238"/>
                  </a:lnTo>
                  <a:lnTo>
                    <a:pt x="31" y="238"/>
                  </a:lnTo>
                  <a:lnTo>
                    <a:pt x="36" y="238"/>
                  </a:lnTo>
                  <a:lnTo>
                    <a:pt x="40" y="236"/>
                  </a:lnTo>
                  <a:lnTo>
                    <a:pt x="43" y="236"/>
                  </a:lnTo>
                  <a:lnTo>
                    <a:pt x="47" y="234"/>
                  </a:lnTo>
                  <a:lnTo>
                    <a:pt x="49" y="232"/>
                  </a:lnTo>
                  <a:lnTo>
                    <a:pt x="51" y="230"/>
                  </a:lnTo>
                  <a:lnTo>
                    <a:pt x="51" y="228"/>
                  </a:lnTo>
                  <a:lnTo>
                    <a:pt x="52" y="228"/>
                  </a:lnTo>
                  <a:lnTo>
                    <a:pt x="52" y="228"/>
                  </a:lnTo>
                  <a:lnTo>
                    <a:pt x="52" y="228"/>
                  </a:lnTo>
                  <a:lnTo>
                    <a:pt x="52" y="228"/>
                  </a:lnTo>
                  <a:lnTo>
                    <a:pt x="52" y="228"/>
                  </a:lnTo>
                  <a:lnTo>
                    <a:pt x="54" y="230"/>
                  </a:lnTo>
                  <a:lnTo>
                    <a:pt x="56" y="230"/>
                  </a:lnTo>
                  <a:lnTo>
                    <a:pt x="60" y="232"/>
                  </a:lnTo>
                  <a:lnTo>
                    <a:pt x="65" y="234"/>
                  </a:lnTo>
                  <a:lnTo>
                    <a:pt x="71" y="236"/>
                  </a:lnTo>
                  <a:lnTo>
                    <a:pt x="78" y="238"/>
                  </a:lnTo>
                  <a:lnTo>
                    <a:pt x="85" y="238"/>
                  </a:lnTo>
                  <a:lnTo>
                    <a:pt x="91" y="238"/>
                  </a:lnTo>
                  <a:lnTo>
                    <a:pt x="98" y="238"/>
                  </a:lnTo>
                  <a:lnTo>
                    <a:pt x="103" y="238"/>
                  </a:lnTo>
                  <a:lnTo>
                    <a:pt x="109" y="236"/>
                  </a:lnTo>
                  <a:lnTo>
                    <a:pt x="112" y="232"/>
                  </a:lnTo>
                  <a:lnTo>
                    <a:pt x="114" y="230"/>
                  </a:lnTo>
                  <a:lnTo>
                    <a:pt x="116" y="228"/>
                  </a:lnTo>
                  <a:lnTo>
                    <a:pt x="116" y="227"/>
                  </a:lnTo>
                  <a:lnTo>
                    <a:pt x="116" y="225"/>
                  </a:lnTo>
                  <a:lnTo>
                    <a:pt x="116" y="223"/>
                  </a:lnTo>
                  <a:lnTo>
                    <a:pt x="116" y="221"/>
                  </a:lnTo>
                  <a:lnTo>
                    <a:pt x="116" y="219"/>
                  </a:lnTo>
                  <a:lnTo>
                    <a:pt x="116" y="219"/>
                  </a:lnTo>
                  <a:lnTo>
                    <a:pt x="116" y="219"/>
                  </a:lnTo>
                  <a:lnTo>
                    <a:pt x="118" y="219"/>
                  </a:lnTo>
                  <a:lnTo>
                    <a:pt x="118" y="219"/>
                  </a:lnTo>
                  <a:lnTo>
                    <a:pt x="120" y="219"/>
                  </a:lnTo>
                  <a:lnTo>
                    <a:pt x="121" y="219"/>
                  </a:lnTo>
                  <a:lnTo>
                    <a:pt x="125" y="219"/>
                  </a:lnTo>
                  <a:lnTo>
                    <a:pt x="127" y="221"/>
                  </a:lnTo>
                  <a:lnTo>
                    <a:pt x="130" y="223"/>
                  </a:lnTo>
                  <a:lnTo>
                    <a:pt x="134" y="225"/>
                  </a:lnTo>
                  <a:lnTo>
                    <a:pt x="136" y="227"/>
                  </a:lnTo>
                  <a:lnTo>
                    <a:pt x="138" y="230"/>
                  </a:lnTo>
                  <a:lnTo>
                    <a:pt x="140" y="234"/>
                  </a:lnTo>
                  <a:lnTo>
                    <a:pt x="143" y="238"/>
                  </a:lnTo>
                  <a:lnTo>
                    <a:pt x="145" y="241"/>
                  </a:lnTo>
                  <a:lnTo>
                    <a:pt x="150" y="241"/>
                  </a:lnTo>
                  <a:lnTo>
                    <a:pt x="156" y="241"/>
                  </a:lnTo>
                  <a:lnTo>
                    <a:pt x="163" y="239"/>
                  </a:lnTo>
                  <a:lnTo>
                    <a:pt x="170" y="236"/>
                  </a:lnTo>
                  <a:lnTo>
                    <a:pt x="178" y="230"/>
                  </a:lnTo>
                  <a:lnTo>
                    <a:pt x="181" y="225"/>
                  </a:lnTo>
                  <a:lnTo>
                    <a:pt x="185" y="219"/>
                  </a:lnTo>
                  <a:lnTo>
                    <a:pt x="189" y="214"/>
                  </a:lnTo>
                  <a:lnTo>
                    <a:pt x="189" y="210"/>
                  </a:lnTo>
                  <a:lnTo>
                    <a:pt x="190" y="207"/>
                  </a:lnTo>
                  <a:lnTo>
                    <a:pt x="190" y="207"/>
                  </a:lnTo>
                  <a:lnTo>
                    <a:pt x="190" y="207"/>
                  </a:lnTo>
                  <a:lnTo>
                    <a:pt x="189" y="208"/>
                  </a:lnTo>
                  <a:lnTo>
                    <a:pt x="189" y="208"/>
                  </a:lnTo>
                  <a:lnTo>
                    <a:pt x="189" y="212"/>
                  </a:lnTo>
                  <a:lnTo>
                    <a:pt x="190" y="214"/>
                  </a:lnTo>
                  <a:lnTo>
                    <a:pt x="192" y="216"/>
                  </a:lnTo>
                  <a:lnTo>
                    <a:pt x="196" y="218"/>
                  </a:lnTo>
                  <a:lnTo>
                    <a:pt x="201" y="219"/>
                  </a:lnTo>
                  <a:lnTo>
                    <a:pt x="208" y="219"/>
                  </a:lnTo>
                  <a:lnTo>
                    <a:pt x="214" y="219"/>
                  </a:lnTo>
                  <a:lnTo>
                    <a:pt x="219" y="216"/>
                  </a:lnTo>
                  <a:lnTo>
                    <a:pt x="223" y="214"/>
                  </a:lnTo>
                  <a:lnTo>
                    <a:pt x="225" y="210"/>
                  </a:lnTo>
                  <a:lnTo>
                    <a:pt x="228" y="208"/>
                  </a:lnTo>
                  <a:lnTo>
                    <a:pt x="230" y="207"/>
                  </a:lnTo>
                  <a:lnTo>
                    <a:pt x="230" y="207"/>
                  </a:lnTo>
                  <a:lnTo>
                    <a:pt x="230" y="207"/>
                  </a:lnTo>
                  <a:lnTo>
                    <a:pt x="230" y="208"/>
                  </a:lnTo>
                  <a:lnTo>
                    <a:pt x="230" y="210"/>
                  </a:lnTo>
                  <a:lnTo>
                    <a:pt x="232" y="214"/>
                  </a:lnTo>
                  <a:lnTo>
                    <a:pt x="232" y="218"/>
                  </a:lnTo>
                  <a:lnTo>
                    <a:pt x="234" y="221"/>
                  </a:lnTo>
                  <a:lnTo>
                    <a:pt x="236" y="223"/>
                  </a:lnTo>
                  <a:lnTo>
                    <a:pt x="236" y="227"/>
                  </a:lnTo>
                  <a:lnTo>
                    <a:pt x="239" y="228"/>
                  </a:lnTo>
                  <a:lnTo>
                    <a:pt x="247" y="230"/>
                  </a:lnTo>
                  <a:lnTo>
                    <a:pt x="254" y="232"/>
                  </a:lnTo>
                  <a:lnTo>
                    <a:pt x="265" y="234"/>
                  </a:lnTo>
                  <a:lnTo>
                    <a:pt x="274" y="236"/>
                  </a:lnTo>
                  <a:lnTo>
                    <a:pt x="283" y="236"/>
                  </a:lnTo>
                  <a:lnTo>
                    <a:pt x="290" y="234"/>
                  </a:lnTo>
                  <a:lnTo>
                    <a:pt x="296" y="230"/>
                  </a:lnTo>
                  <a:lnTo>
                    <a:pt x="301" y="227"/>
                  </a:lnTo>
                  <a:lnTo>
                    <a:pt x="305" y="223"/>
                  </a:lnTo>
                  <a:lnTo>
                    <a:pt x="308" y="219"/>
                  </a:lnTo>
                  <a:lnTo>
                    <a:pt x="312" y="216"/>
                  </a:lnTo>
                  <a:lnTo>
                    <a:pt x="314" y="214"/>
                  </a:lnTo>
                  <a:lnTo>
                    <a:pt x="316" y="210"/>
                  </a:lnTo>
                  <a:lnTo>
                    <a:pt x="317" y="210"/>
                  </a:lnTo>
                  <a:lnTo>
                    <a:pt x="317" y="208"/>
                  </a:lnTo>
                  <a:lnTo>
                    <a:pt x="317" y="210"/>
                  </a:lnTo>
                  <a:lnTo>
                    <a:pt x="319" y="210"/>
                  </a:lnTo>
                  <a:lnTo>
                    <a:pt x="319" y="212"/>
                  </a:lnTo>
                  <a:lnTo>
                    <a:pt x="321" y="214"/>
                  </a:lnTo>
                  <a:lnTo>
                    <a:pt x="325" y="216"/>
                  </a:lnTo>
                  <a:lnTo>
                    <a:pt x="328" y="216"/>
                  </a:lnTo>
                  <a:lnTo>
                    <a:pt x="334" y="218"/>
                  </a:lnTo>
                  <a:lnTo>
                    <a:pt x="341" y="218"/>
                  </a:lnTo>
                  <a:lnTo>
                    <a:pt x="348" y="218"/>
                  </a:lnTo>
                  <a:lnTo>
                    <a:pt x="354" y="216"/>
                  </a:lnTo>
                  <a:lnTo>
                    <a:pt x="359" y="216"/>
                  </a:lnTo>
                  <a:lnTo>
                    <a:pt x="361" y="214"/>
                  </a:lnTo>
                  <a:lnTo>
                    <a:pt x="365" y="212"/>
                  </a:lnTo>
                  <a:lnTo>
                    <a:pt x="365" y="210"/>
                  </a:lnTo>
                  <a:lnTo>
                    <a:pt x="366" y="210"/>
                  </a:lnTo>
                  <a:lnTo>
                    <a:pt x="366" y="208"/>
                  </a:lnTo>
                  <a:lnTo>
                    <a:pt x="370" y="201"/>
                  </a:lnTo>
                  <a:lnTo>
                    <a:pt x="370" y="201"/>
                  </a:lnTo>
                  <a:lnTo>
                    <a:pt x="368" y="201"/>
                  </a:lnTo>
                  <a:lnTo>
                    <a:pt x="368" y="201"/>
                  </a:lnTo>
                  <a:lnTo>
                    <a:pt x="366" y="201"/>
                  </a:lnTo>
                  <a:lnTo>
                    <a:pt x="368" y="203"/>
                  </a:lnTo>
                  <a:lnTo>
                    <a:pt x="370" y="205"/>
                  </a:lnTo>
                  <a:lnTo>
                    <a:pt x="374" y="207"/>
                  </a:lnTo>
                  <a:lnTo>
                    <a:pt x="379" y="210"/>
                  </a:lnTo>
                  <a:lnTo>
                    <a:pt x="386" y="216"/>
                  </a:lnTo>
                  <a:lnTo>
                    <a:pt x="392" y="219"/>
                  </a:lnTo>
                  <a:lnTo>
                    <a:pt x="397" y="221"/>
                  </a:lnTo>
                  <a:lnTo>
                    <a:pt x="403" y="225"/>
                  </a:lnTo>
                  <a:lnTo>
                    <a:pt x="406" y="225"/>
                  </a:lnTo>
                  <a:lnTo>
                    <a:pt x="408" y="225"/>
                  </a:lnTo>
                  <a:lnTo>
                    <a:pt x="412" y="223"/>
                  </a:lnTo>
                  <a:lnTo>
                    <a:pt x="414" y="221"/>
                  </a:lnTo>
                  <a:lnTo>
                    <a:pt x="417" y="218"/>
                  </a:lnTo>
                  <a:lnTo>
                    <a:pt x="419" y="214"/>
                  </a:lnTo>
                  <a:lnTo>
                    <a:pt x="421" y="210"/>
                  </a:lnTo>
                  <a:lnTo>
                    <a:pt x="423" y="208"/>
                  </a:lnTo>
                  <a:lnTo>
                    <a:pt x="423" y="207"/>
                  </a:lnTo>
                  <a:lnTo>
                    <a:pt x="424" y="205"/>
                  </a:lnTo>
                  <a:lnTo>
                    <a:pt x="424" y="205"/>
                  </a:lnTo>
                  <a:lnTo>
                    <a:pt x="424" y="208"/>
                  </a:lnTo>
                  <a:lnTo>
                    <a:pt x="426" y="212"/>
                  </a:lnTo>
                  <a:lnTo>
                    <a:pt x="428" y="216"/>
                  </a:lnTo>
                  <a:lnTo>
                    <a:pt x="434" y="216"/>
                  </a:lnTo>
                  <a:lnTo>
                    <a:pt x="437" y="216"/>
                  </a:lnTo>
                  <a:lnTo>
                    <a:pt x="441" y="214"/>
                  </a:lnTo>
                  <a:lnTo>
                    <a:pt x="443" y="210"/>
                  </a:lnTo>
                  <a:lnTo>
                    <a:pt x="443" y="205"/>
                  </a:lnTo>
                  <a:lnTo>
                    <a:pt x="441" y="199"/>
                  </a:lnTo>
                  <a:lnTo>
                    <a:pt x="437" y="194"/>
                  </a:lnTo>
                  <a:lnTo>
                    <a:pt x="432" y="189"/>
                  </a:lnTo>
                  <a:lnTo>
                    <a:pt x="428" y="183"/>
                  </a:lnTo>
                  <a:lnTo>
                    <a:pt x="424" y="179"/>
                  </a:lnTo>
                  <a:lnTo>
                    <a:pt x="421" y="176"/>
                  </a:lnTo>
                  <a:lnTo>
                    <a:pt x="417" y="172"/>
                  </a:lnTo>
                  <a:lnTo>
                    <a:pt x="415" y="172"/>
                  </a:lnTo>
                  <a:lnTo>
                    <a:pt x="414" y="170"/>
                  </a:lnTo>
                  <a:lnTo>
                    <a:pt x="415" y="172"/>
                  </a:lnTo>
                  <a:lnTo>
                    <a:pt x="417" y="172"/>
                  </a:lnTo>
                  <a:lnTo>
                    <a:pt x="421" y="174"/>
                  </a:lnTo>
                  <a:lnTo>
                    <a:pt x="424" y="176"/>
                  </a:lnTo>
                  <a:lnTo>
                    <a:pt x="428" y="176"/>
                  </a:lnTo>
                  <a:lnTo>
                    <a:pt x="432" y="174"/>
                  </a:lnTo>
                  <a:lnTo>
                    <a:pt x="437" y="170"/>
                  </a:lnTo>
                  <a:lnTo>
                    <a:pt x="439" y="165"/>
                  </a:lnTo>
                  <a:lnTo>
                    <a:pt x="443" y="158"/>
                  </a:lnTo>
                  <a:lnTo>
                    <a:pt x="444" y="152"/>
                  </a:lnTo>
                  <a:lnTo>
                    <a:pt x="446" y="147"/>
                  </a:lnTo>
                  <a:lnTo>
                    <a:pt x="448" y="141"/>
                  </a:lnTo>
                  <a:lnTo>
                    <a:pt x="448" y="138"/>
                  </a:lnTo>
                  <a:lnTo>
                    <a:pt x="448" y="132"/>
                  </a:lnTo>
                  <a:lnTo>
                    <a:pt x="444" y="127"/>
                  </a:lnTo>
                  <a:lnTo>
                    <a:pt x="439" y="120"/>
                  </a:lnTo>
                  <a:lnTo>
                    <a:pt x="434" y="114"/>
                  </a:lnTo>
                  <a:lnTo>
                    <a:pt x="426" y="110"/>
                  </a:lnTo>
                  <a:lnTo>
                    <a:pt x="419" y="109"/>
                  </a:lnTo>
                  <a:lnTo>
                    <a:pt x="414" y="109"/>
                  </a:lnTo>
                  <a:lnTo>
                    <a:pt x="408" y="107"/>
                  </a:lnTo>
                  <a:lnTo>
                    <a:pt x="405" y="103"/>
                  </a:lnTo>
                  <a:lnTo>
                    <a:pt x="403" y="98"/>
                  </a:lnTo>
                  <a:lnTo>
                    <a:pt x="403" y="89"/>
                  </a:lnTo>
                  <a:lnTo>
                    <a:pt x="403" y="78"/>
                  </a:lnTo>
                  <a:lnTo>
                    <a:pt x="405" y="69"/>
                  </a:lnTo>
                  <a:lnTo>
                    <a:pt x="403" y="61"/>
                  </a:lnTo>
                  <a:lnTo>
                    <a:pt x="401" y="54"/>
                  </a:lnTo>
                  <a:lnTo>
                    <a:pt x="399" y="49"/>
                  </a:lnTo>
                  <a:lnTo>
                    <a:pt x="394" y="43"/>
                  </a:lnTo>
                  <a:lnTo>
                    <a:pt x="390" y="40"/>
                  </a:lnTo>
                  <a:lnTo>
                    <a:pt x="383" y="34"/>
                  </a:lnTo>
                  <a:lnTo>
                    <a:pt x="379" y="34"/>
                  </a:lnTo>
                  <a:lnTo>
                    <a:pt x="375" y="32"/>
                  </a:lnTo>
                  <a:lnTo>
                    <a:pt x="374" y="34"/>
                  </a:lnTo>
                  <a:lnTo>
                    <a:pt x="372" y="34"/>
                  </a:lnTo>
                  <a:lnTo>
                    <a:pt x="368" y="40"/>
                  </a:lnTo>
                  <a:lnTo>
                    <a:pt x="365" y="43"/>
                  </a:lnTo>
                  <a:lnTo>
                    <a:pt x="363" y="47"/>
                  </a:lnTo>
                  <a:lnTo>
                    <a:pt x="361" y="49"/>
                  </a:lnTo>
                  <a:lnTo>
                    <a:pt x="359" y="47"/>
                  </a:lnTo>
                  <a:lnTo>
                    <a:pt x="355" y="40"/>
                  </a:lnTo>
                  <a:lnTo>
                    <a:pt x="354" y="29"/>
                  </a:lnTo>
                  <a:lnTo>
                    <a:pt x="352" y="20"/>
                  </a:lnTo>
                  <a:lnTo>
                    <a:pt x="350" y="12"/>
                  </a:lnTo>
                  <a:lnTo>
                    <a:pt x="346" y="5"/>
                  </a:lnTo>
                  <a:lnTo>
                    <a:pt x="343" y="2"/>
                  </a:lnTo>
                  <a:lnTo>
                    <a:pt x="337" y="0"/>
                  </a:lnTo>
                  <a:lnTo>
                    <a:pt x="330" y="0"/>
                  </a:lnTo>
                  <a:lnTo>
                    <a:pt x="321" y="2"/>
                  </a:lnTo>
                  <a:lnTo>
                    <a:pt x="312" y="5"/>
                  </a:lnTo>
                  <a:lnTo>
                    <a:pt x="306" y="11"/>
                  </a:lnTo>
                  <a:lnTo>
                    <a:pt x="301" y="16"/>
                  </a:lnTo>
                  <a:lnTo>
                    <a:pt x="299" y="23"/>
                  </a:lnTo>
                  <a:lnTo>
                    <a:pt x="299" y="29"/>
                  </a:lnTo>
                  <a:lnTo>
                    <a:pt x="297" y="32"/>
                  </a:lnTo>
                  <a:lnTo>
                    <a:pt x="297" y="36"/>
                  </a:lnTo>
                  <a:lnTo>
                    <a:pt x="297" y="38"/>
                  </a:lnTo>
                  <a:lnTo>
                    <a:pt x="296" y="36"/>
                  </a:lnTo>
                  <a:lnTo>
                    <a:pt x="292" y="36"/>
                  </a:lnTo>
                  <a:lnTo>
                    <a:pt x="290" y="32"/>
                  </a:lnTo>
                  <a:lnTo>
                    <a:pt x="287" y="29"/>
                  </a:lnTo>
                  <a:lnTo>
                    <a:pt x="285" y="25"/>
                  </a:lnTo>
                  <a:lnTo>
                    <a:pt x="281" y="22"/>
                  </a:lnTo>
                  <a:lnTo>
                    <a:pt x="277" y="18"/>
                  </a:lnTo>
                  <a:lnTo>
                    <a:pt x="274" y="16"/>
                  </a:lnTo>
                  <a:lnTo>
                    <a:pt x="268" y="14"/>
                  </a:lnTo>
                  <a:lnTo>
                    <a:pt x="263" y="14"/>
                  </a:lnTo>
                  <a:lnTo>
                    <a:pt x="257" y="12"/>
                  </a:lnTo>
                  <a:lnTo>
                    <a:pt x="252" y="12"/>
                  </a:lnTo>
                  <a:lnTo>
                    <a:pt x="248" y="12"/>
                  </a:lnTo>
                  <a:lnTo>
                    <a:pt x="245" y="16"/>
                  </a:lnTo>
                  <a:lnTo>
                    <a:pt x="243" y="20"/>
                  </a:lnTo>
                  <a:lnTo>
                    <a:pt x="245" y="25"/>
                  </a:lnTo>
                  <a:lnTo>
                    <a:pt x="247" y="31"/>
                  </a:lnTo>
                  <a:lnTo>
                    <a:pt x="248" y="36"/>
                  </a:lnTo>
                  <a:lnTo>
                    <a:pt x="250" y="38"/>
                  </a:lnTo>
                  <a:lnTo>
                    <a:pt x="250" y="42"/>
                  </a:lnTo>
                  <a:lnTo>
                    <a:pt x="250" y="42"/>
                  </a:lnTo>
                  <a:lnTo>
                    <a:pt x="252" y="43"/>
                  </a:lnTo>
                  <a:lnTo>
                    <a:pt x="252" y="43"/>
                  </a:lnTo>
                  <a:lnTo>
                    <a:pt x="252" y="43"/>
                  </a:lnTo>
                  <a:lnTo>
                    <a:pt x="250" y="42"/>
                  </a:lnTo>
                  <a:lnTo>
                    <a:pt x="250" y="40"/>
                  </a:lnTo>
                  <a:lnTo>
                    <a:pt x="248" y="38"/>
                  </a:lnTo>
                  <a:lnTo>
                    <a:pt x="245" y="34"/>
                  </a:lnTo>
                  <a:lnTo>
                    <a:pt x="241" y="31"/>
                  </a:lnTo>
                  <a:lnTo>
                    <a:pt x="238" y="29"/>
                  </a:lnTo>
                  <a:lnTo>
                    <a:pt x="234" y="29"/>
                  </a:lnTo>
                  <a:lnTo>
                    <a:pt x="230" y="31"/>
                  </a:lnTo>
                  <a:lnTo>
                    <a:pt x="227" y="32"/>
                  </a:lnTo>
                  <a:lnTo>
                    <a:pt x="225" y="34"/>
                  </a:lnTo>
                  <a:lnTo>
                    <a:pt x="223" y="38"/>
                  </a:lnTo>
                  <a:lnTo>
                    <a:pt x="223" y="40"/>
                  </a:lnTo>
                  <a:lnTo>
                    <a:pt x="223" y="42"/>
                  </a:lnTo>
                  <a:lnTo>
                    <a:pt x="225" y="45"/>
                  </a:lnTo>
                  <a:lnTo>
                    <a:pt x="225" y="47"/>
                  </a:lnTo>
                  <a:lnTo>
                    <a:pt x="225" y="51"/>
                  </a:lnTo>
                  <a:lnTo>
                    <a:pt x="225" y="52"/>
                  </a:lnTo>
                  <a:lnTo>
                    <a:pt x="223" y="54"/>
                  </a:lnTo>
                  <a:lnTo>
                    <a:pt x="223" y="54"/>
                  </a:lnTo>
                  <a:lnTo>
                    <a:pt x="223" y="56"/>
                  </a:lnTo>
                  <a:lnTo>
                    <a:pt x="221" y="56"/>
                  </a:lnTo>
                  <a:lnTo>
                    <a:pt x="221" y="54"/>
                  </a:lnTo>
                  <a:lnTo>
                    <a:pt x="221" y="52"/>
                  </a:lnTo>
                  <a:lnTo>
                    <a:pt x="219" y="51"/>
                  </a:lnTo>
                  <a:lnTo>
                    <a:pt x="219" y="49"/>
                  </a:lnTo>
                  <a:lnTo>
                    <a:pt x="218" y="47"/>
                  </a:lnTo>
                  <a:lnTo>
                    <a:pt x="218" y="43"/>
                  </a:lnTo>
                  <a:lnTo>
                    <a:pt x="216" y="42"/>
                  </a:lnTo>
                  <a:lnTo>
                    <a:pt x="214" y="38"/>
                  </a:lnTo>
                  <a:lnTo>
                    <a:pt x="210" y="36"/>
                  </a:lnTo>
                  <a:lnTo>
                    <a:pt x="207" y="34"/>
                  </a:lnTo>
                  <a:lnTo>
                    <a:pt x="201" y="34"/>
                  </a:lnTo>
                  <a:lnTo>
                    <a:pt x="196" y="34"/>
                  </a:lnTo>
                  <a:lnTo>
                    <a:pt x="189" y="34"/>
                  </a:lnTo>
                  <a:lnTo>
                    <a:pt x="183" y="34"/>
                  </a:lnTo>
                  <a:lnTo>
                    <a:pt x="178" y="34"/>
                  </a:lnTo>
                  <a:lnTo>
                    <a:pt x="174" y="34"/>
                  </a:lnTo>
                  <a:lnTo>
                    <a:pt x="170" y="36"/>
                  </a:lnTo>
                  <a:lnTo>
                    <a:pt x="170" y="40"/>
                  </a:lnTo>
                  <a:lnTo>
                    <a:pt x="170" y="43"/>
                  </a:lnTo>
                  <a:lnTo>
                    <a:pt x="170" y="47"/>
                  </a:lnTo>
                  <a:lnTo>
                    <a:pt x="172" y="51"/>
                  </a:lnTo>
                  <a:lnTo>
                    <a:pt x="174" y="54"/>
                  </a:lnTo>
                  <a:lnTo>
                    <a:pt x="174" y="56"/>
                  </a:lnTo>
                  <a:lnTo>
                    <a:pt x="176" y="58"/>
                  </a:lnTo>
                  <a:lnTo>
                    <a:pt x="176" y="60"/>
                  </a:lnTo>
                  <a:lnTo>
                    <a:pt x="176" y="61"/>
                  </a:lnTo>
                  <a:lnTo>
                    <a:pt x="176" y="61"/>
                  </a:lnTo>
                  <a:lnTo>
                    <a:pt x="176" y="61"/>
                  </a:lnTo>
                  <a:lnTo>
                    <a:pt x="176" y="60"/>
                  </a:lnTo>
                  <a:lnTo>
                    <a:pt x="172" y="58"/>
                  </a:lnTo>
                  <a:lnTo>
                    <a:pt x="170" y="56"/>
                  </a:lnTo>
                  <a:lnTo>
                    <a:pt x="169" y="56"/>
                  </a:lnTo>
                  <a:lnTo>
                    <a:pt x="165" y="54"/>
                  </a:lnTo>
                  <a:lnTo>
                    <a:pt x="161" y="54"/>
                  </a:lnTo>
                  <a:lnTo>
                    <a:pt x="158" y="54"/>
                  </a:lnTo>
                  <a:lnTo>
                    <a:pt x="156" y="54"/>
                  </a:lnTo>
                  <a:lnTo>
                    <a:pt x="152" y="56"/>
                  </a:lnTo>
                  <a:lnTo>
                    <a:pt x="149" y="56"/>
                  </a:lnTo>
                  <a:lnTo>
                    <a:pt x="147" y="56"/>
                  </a:lnTo>
                  <a:lnTo>
                    <a:pt x="145" y="58"/>
                  </a:lnTo>
                  <a:lnTo>
                    <a:pt x="143" y="61"/>
                  </a:lnTo>
                  <a:lnTo>
                    <a:pt x="141" y="67"/>
                  </a:lnTo>
                  <a:lnTo>
                    <a:pt x="140" y="72"/>
                  </a:lnTo>
                  <a:lnTo>
                    <a:pt x="140" y="80"/>
                  </a:lnTo>
                  <a:lnTo>
                    <a:pt x="140" y="85"/>
                  </a:lnTo>
                  <a:lnTo>
                    <a:pt x="140" y="89"/>
                  </a:lnTo>
                  <a:lnTo>
                    <a:pt x="140" y="92"/>
                  </a:lnTo>
                  <a:lnTo>
                    <a:pt x="138" y="94"/>
                  </a:lnTo>
                  <a:lnTo>
                    <a:pt x="138" y="94"/>
                  </a:lnTo>
                  <a:lnTo>
                    <a:pt x="138" y="94"/>
                  </a:lnTo>
                  <a:lnTo>
                    <a:pt x="138" y="94"/>
                  </a:lnTo>
                  <a:lnTo>
                    <a:pt x="138" y="94"/>
                  </a:lnTo>
                  <a:lnTo>
                    <a:pt x="138" y="94"/>
                  </a:lnTo>
                  <a:lnTo>
                    <a:pt x="138" y="92"/>
                  </a:lnTo>
                  <a:lnTo>
                    <a:pt x="136" y="91"/>
                  </a:lnTo>
                  <a:lnTo>
                    <a:pt x="134" y="89"/>
                  </a:lnTo>
                  <a:lnTo>
                    <a:pt x="132" y="89"/>
                  </a:lnTo>
                  <a:lnTo>
                    <a:pt x="130" y="87"/>
                  </a:lnTo>
                  <a:lnTo>
                    <a:pt x="127" y="87"/>
                  </a:lnTo>
                  <a:lnTo>
                    <a:pt x="123" y="85"/>
                  </a:lnTo>
                  <a:lnTo>
                    <a:pt x="120" y="83"/>
                  </a:lnTo>
                  <a:lnTo>
                    <a:pt x="114" y="81"/>
                  </a:lnTo>
                  <a:lnTo>
                    <a:pt x="110" y="78"/>
                  </a:lnTo>
                  <a:lnTo>
                    <a:pt x="107" y="76"/>
                  </a:lnTo>
                  <a:lnTo>
                    <a:pt x="103" y="76"/>
                  </a:lnTo>
                  <a:lnTo>
                    <a:pt x="100" y="78"/>
                  </a:lnTo>
                  <a:lnTo>
                    <a:pt x="96" y="81"/>
                  </a:lnTo>
                  <a:lnTo>
                    <a:pt x="96" y="85"/>
                  </a:lnTo>
                  <a:lnTo>
                    <a:pt x="94" y="91"/>
                  </a:lnTo>
                  <a:lnTo>
                    <a:pt x="94" y="92"/>
                  </a:lnTo>
                  <a:lnTo>
                    <a:pt x="94" y="96"/>
                  </a:lnTo>
                  <a:lnTo>
                    <a:pt x="94" y="98"/>
                  </a:lnTo>
                  <a:lnTo>
                    <a:pt x="94" y="98"/>
                  </a:lnTo>
                  <a:lnTo>
                    <a:pt x="94" y="100"/>
                  </a:lnTo>
                  <a:lnTo>
                    <a:pt x="96" y="100"/>
                  </a:lnTo>
                  <a:lnTo>
                    <a:pt x="94" y="100"/>
                  </a:lnTo>
                  <a:lnTo>
                    <a:pt x="94" y="98"/>
                  </a:lnTo>
                  <a:lnTo>
                    <a:pt x="94" y="98"/>
                  </a:lnTo>
                  <a:lnTo>
                    <a:pt x="92" y="96"/>
                  </a:lnTo>
                  <a:lnTo>
                    <a:pt x="92" y="94"/>
                  </a:lnTo>
                  <a:lnTo>
                    <a:pt x="91" y="92"/>
                  </a:lnTo>
                  <a:lnTo>
                    <a:pt x="91" y="91"/>
                  </a:lnTo>
                  <a:lnTo>
                    <a:pt x="89" y="89"/>
                  </a:lnTo>
                  <a:lnTo>
                    <a:pt x="87" y="87"/>
                  </a:lnTo>
                  <a:lnTo>
                    <a:pt x="83" y="87"/>
                  </a:lnTo>
                  <a:lnTo>
                    <a:pt x="78" y="87"/>
                  </a:lnTo>
                  <a:lnTo>
                    <a:pt x="74" y="87"/>
                  </a:lnTo>
                  <a:lnTo>
                    <a:pt x="69" y="87"/>
                  </a:lnTo>
                  <a:lnTo>
                    <a:pt x="63" y="89"/>
                  </a:lnTo>
                  <a:lnTo>
                    <a:pt x="58" y="91"/>
                  </a:lnTo>
                  <a:lnTo>
                    <a:pt x="54" y="94"/>
                  </a:lnTo>
                  <a:lnTo>
                    <a:pt x="51" y="100"/>
                  </a:lnTo>
                  <a:lnTo>
                    <a:pt x="51" y="105"/>
                  </a:lnTo>
                  <a:lnTo>
                    <a:pt x="51" y="110"/>
                  </a:lnTo>
                  <a:lnTo>
                    <a:pt x="52" y="116"/>
                  </a:lnTo>
                  <a:lnTo>
                    <a:pt x="52" y="120"/>
                  </a:lnTo>
                  <a:lnTo>
                    <a:pt x="54" y="125"/>
                  </a:lnTo>
                  <a:lnTo>
                    <a:pt x="56" y="127"/>
                  </a:lnTo>
                  <a:lnTo>
                    <a:pt x="56" y="129"/>
                  </a:lnTo>
                  <a:lnTo>
                    <a:pt x="58" y="129"/>
                  </a:lnTo>
                  <a:lnTo>
                    <a:pt x="58" y="127"/>
                  </a:lnTo>
                  <a:lnTo>
                    <a:pt x="60" y="127"/>
                  </a:lnTo>
                  <a:lnTo>
                    <a:pt x="60" y="127"/>
                  </a:lnTo>
                  <a:lnTo>
                    <a:pt x="58" y="127"/>
                  </a:lnTo>
                  <a:lnTo>
                    <a:pt x="56" y="127"/>
                  </a:lnTo>
                  <a:lnTo>
                    <a:pt x="51" y="127"/>
                  </a:lnTo>
                  <a:lnTo>
                    <a:pt x="43" y="127"/>
                  </a:lnTo>
                  <a:lnTo>
                    <a:pt x="36" y="127"/>
                  </a:lnTo>
                  <a:lnTo>
                    <a:pt x="29" y="125"/>
                  </a:lnTo>
                  <a:lnTo>
                    <a:pt x="23" y="125"/>
                  </a:lnTo>
                  <a:lnTo>
                    <a:pt x="18" y="125"/>
                  </a:lnTo>
                  <a:lnTo>
                    <a:pt x="14" y="127"/>
                  </a:lnTo>
                  <a:lnTo>
                    <a:pt x="12" y="129"/>
                  </a:lnTo>
                  <a:lnTo>
                    <a:pt x="9" y="132"/>
                  </a:lnTo>
                  <a:lnTo>
                    <a:pt x="7" y="136"/>
                  </a:lnTo>
                  <a:lnTo>
                    <a:pt x="5" y="141"/>
                  </a:lnTo>
                  <a:lnTo>
                    <a:pt x="2" y="147"/>
                  </a:lnTo>
                  <a:lnTo>
                    <a:pt x="0" y="152"/>
                  </a:lnTo>
                  <a:lnTo>
                    <a:pt x="0" y="156"/>
                  </a:lnTo>
                  <a:lnTo>
                    <a:pt x="0" y="159"/>
                  </a:lnTo>
                  <a:lnTo>
                    <a:pt x="2" y="163"/>
                  </a:lnTo>
                  <a:lnTo>
                    <a:pt x="7" y="165"/>
                  </a:lnTo>
                  <a:lnTo>
                    <a:pt x="18" y="167"/>
                  </a:lnTo>
                  <a:lnTo>
                    <a:pt x="27" y="167"/>
                  </a:lnTo>
                  <a:lnTo>
                    <a:pt x="36" y="165"/>
                  </a:lnTo>
                  <a:lnTo>
                    <a:pt x="45" y="165"/>
                  </a:lnTo>
                  <a:lnTo>
                    <a:pt x="52" y="163"/>
                  </a:lnTo>
                  <a:lnTo>
                    <a:pt x="56" y="161"/>
                  </a:lnTo>
                  <a:lnTo>
                    <a:pt x="60" y="159"/>
                  </a:lnTo>
                  <a:lnTo>
                    <a:pt x="63" y="158"/>
                  </a:lnTo>
                  <a:lnTo>
                    <a:pt x="63" y="158"/>
                  </a:lnTo>
                  <a:lnTo>
                    <a:pt x="60" y="167"/>
                  </a:lnTo>
                  <a:lnTo>
                    <a:pt x="58" y="172"/>
                  </a:lnTo>
                  <a:lnTo>
                    <a:pt x="54" y="176"/>
                  </a:lnTo>
                  <a:lnTo>
                    <a:pt x="52" y="179"/>
                  </a:lnTo>
                  <a:lnTo>
                    <a:pt x="49" y="181"/>
                  </a:lnTo>
                  <a:lnTo>
                    <a:pt x="49" y="183"/>
                  </a:lnTo>
                  <a:lnTo>
                    <a:pt x="47" y="185"/>
                  </a:lnTo>
                  <a:lnTo>
                    <a:pt x="47" y="189"/>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81" name="Freeform 369">
              <a:extLst>
                <a:ext uri="{FF2B5EF4-FFF2-40B4-BE49-F238E27FC236}">
                  <a16:creationId xmlns:a16="http://schemas.microsoft.com/office/drawing/2014/main" id="{D6392B07-1490-439C-9356-3D2BA8C7D2EE}"/>
                </a:ext>
              </a:extLst>
            </p:cNvPr>
            <p:cNvSpPr>
              <a:spLocks/>
            </p:cNvSpPr>
            <p:nvPr/>
          </p:nvSpPr>
          <p:spPr bwMode="auto">
            <a:xfrm>
              <a:off x="5168" y="2098"/>
              <a:ext cx="224" cy="121"/>
            </a:xfrm>
            <a:custGeom>
              <a:avLst/>
              <a:gdLst>
                <a:gd name="T0" fmla="*/ 58 w 448"/>
                <a:gd name="T1" fmla="*/ 207 h 241"/>
                <a:gd name="T2" fmla="*/ 38 w 448"/>
                <a:gd name="T3" fmla="*/ 199 h 241"/>
                <a:gd name="T4" fmla="*/ 16 w 448"/>
                <a:gd name="T5" fmla="*/ 218 h 241"/>
                <a:gd name="T6" fmla="*/ 23 w 448"/>
                <a:gd name="T7" fmla="*/ 238 h 241"/>
                <a:gd name="T8" fmla="*/ 49 w 448"/>
                <a:gd name="T9" fmla="*/ 232 h 241"/>
                <a:gd name="T10" fmla="*/ 65 w 448"/>
                <a:gd name="T11" fmla="*/ 234 h 241"/>
                <a:gd name="T12" fmla="*/ 109 w 448"/>
                <a:gd name="T13" fmla="*/ 236 h 241"/>
                <a:gd name="T14" fmla="*/ 116 w 448"/>
                <a:gd name="T15" fmla="*/ 221 h 241"/>
                <a:gd name="T16" fmla="*/ 130 w 448"/>
                <a:gd name="T17" fmla="*/ 223 h 241"/>
                <a:gd name="T18" fmla="*/ 150 w 448"/>
                <a:gd name="T19" fmla="*/ 241 h 241"/>
                <a:gd name="T20" fmla="*/ 189 w 448"/>
                <a:gd name="T21" fmla="*/ 214 h 241"/>
                <a:gd name="T22" fmla="*/ 196 w 448"/>
                <a:gd name="T23" fmla="*/ 218 h 241"/>
                <a:gd name="T24" fmla="*/ 228 w 448"/>
                <a:gd name="T25" fmla="*/ 208 h 241"/>
                <a:gd name="T26" fmla="*/ 236 w 448"/>
                <a:gd name="T27" fmla="*/ 223 h 241"/>
                <a:gd name="T28" fmla="*/ 283 w 448"/>
                <a:gd name="T29" fmla="*/ 236 h 241"/>
                <a:gd name="T30" fmla="*/ 314 w 448"/>
                <a:gd name="T31" fmla="*/ 214 h 241"/>
                <a:gd name="T32" fmla="*/ 321 w 448"/>
                <a:gd name="T33" fmla="*/ 214 h 241"/>
                <a:gd name="T34" fmla="*/ 359 w 448"/>
                <a:gd name="T35" fmla="*/ 216 h 241"/>
                <a:gd name="T36" fmla="*/ 368 w 448"/>
                <a:gd name="T37" fmla="*/ 201 h 241"/>
                <a:gd name="T38" fmla="*/ 392 w 448"/>
                <a:gd name="T39" fmla="*/ 219 h 241"/>
                <a:gd name="T40" fmla="*/ 417 w 448"/>
                <a:gd name="T41" fmla="*/ 218 h 241"/>
                <a:gd name="T42" fmla="*/ 426 w 448"/>
                <a:gd name="T43" fmla="*/ 212 h 241"/>
                <a:gd name="T44" fmla="*/ 441 w 448"/>
                <a:gd name="T45" fmla="*/ 199 h 241"/>
                <a:gd name="T46" fmla="*/ 415 w 448"/>
                <a:gd name="T47" fmla="*/ 172 h 241"/>
                <a:gd name="T48" fmla="*/ 432 w 448"/>
                <a:gd name="T49" fmla="*/ 174 h 241"/>
                <a:gd name="T50" fmla="*/ 448 w 448"/>
                <a:gd name="T51" fmla="*/ 138 h 241"/>
                <a:gd name="T52" fmla="*/ 414 w 448"/>
                <a:gd name="T53" fmla="*/ 109 h 241"/>
                <a:gd name="T54" fmla="*/ 403 w 448"/>
                <a:gd name="T55" fmla="*/ 61 h 241"/>
                <a:gd name="T56" fmla="*/ 375 w 448"/>
                <a:gd name="T57" fmla="*/ 32 h 241"/>
                <a:gd name="T58" fmla="*/ 359 w 448"/>
                <a:gd name="T59" fmla="*/ 47 h 241"/>
                <a:gd name="T60" fmla="*/ 337 w 448"/>
                <a:gd name="T61" fmla="*/ 0 h 241"/>
                <a:gd name="T62" fmla="*/ 299 w 448"/>
                <a:gd name="T63" fmla="*/ 29 h 241"/>
                <a:gd name="T64" fmla="*/ 287 w 448"/>
                <a:gd name="T65" fmla="*/ 29 h 241"/>
                <a:gd name="T66" fmla="*/ 257 w 448"/>
                <a:gd name="T67" fmla="*/ 12 h 241"/>
                <a:gd name="T68" fmla="*/ 248 w 448"/>
                <a:gd name="T69" fmla="*/ 36 h 241"/>
                <a:gd name="T70" fmla="*/ 245 w 448"/>
                <a:gd name="T71" fmla="*/ 34 h 241"/>
                <a:gd name="T72" fmla="*/ 223 w 448"/>
                <a:gd name="T73" fmla="*/ 38 h 241"/>
                <a:gd name="T74" fmla="*/ 223 w 448"/>
                <a:gd name="T75" fmla="*/ 54 h 241"/>
                <a:gd name="T76" fmla="*/ 218 w 448"/>
                <a:gd name="T77" fmla="*/ 47 h 241"/>
                <a:gd name="T78" fmla="*/ 196 w 448"/>
                <a:gd name="T79" fmla="*/ 34 h 241"/>
                <a:gd name="T80" fmla="*/ 170 w 448"/>
                <a:gd name="T81" fmla="*/ 43 h 241"/>
                <a:gd name="T82" fmla="*/ 176 w 448"/>
                <a:gd name="T83" fmla="*/ 61 h 241"/>
                <a:gd name="T84" fmla="*/ 158 w 448"/>
                <a:gd name="T85" fmla="*/ 54 h 241"/>
                <a:gd name="T86" fmla="*/ 141 w 448"/>
                <a:gd name="T87" fmla="*/ 67 h 241"/>
                <a:gd name="T88" fmla="*/ 138 w 448"/>
                <a:gd name="T89" fmla="*/ 92 h 241"/>
                <a:gd name="T90" fmla="*/ 120 w 448"/>
                <a:gd name="T91" fmla="*/ 83 h 241"/>
                <a:gd name="T92" fmla="*/ 96 w 448"/>
                <a:gd name="T93" fmla="*/ 85 h 241"/>
                <a:gd name="T94" fmla="*/ 94 w 448"/>
                <a:gd name="T95" fmla="*/ 100 h 241"/>
                <a:gd name="T96" fmla="*/ 87 w 448"/>
                <a:gd name="T97" fmla="*/ 87 h 241"/>
                <a:gd name="T98" fmla="*/ 54 w 448"/>
                <a:gd name="T99" fmla="*/ 94 h 241"/>
                <a:gd name="T100" fmla="*/ 56 w 448"/>
                <a:gd name="T101" fmla="*/ 127 h 241"/>
                <a:gd name="T102" fmla="*/ 51 w 448"/>
                <a:gd name="T103" fmla="*/ 127 h 241"/>
                <a:gd name="T104" fmla="*/ 12 w 448"/>
                <a:gd name="T105" fmla="*/ 129 h 241"/>
                <a:gd name="T106" fmla="*/ 0 w 448"/>
                <a:gd name="T107" fmla="*/ 159 h 241"/>
                <a:gd name="T108" fmla="*/ 52 w 448"/>
                <a:gd name="T109" fmla="*/ 163 h 241"/>
                <a:gd name="T110" fmla="*/ 52 w 448"/>
                <a:gd name="T111" fmla="*/ 17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8" h="241">
                  <a:moveTo>
                    <a:pt x="47" y="189"/>
                  </a:moveTo>
                  <a:lnTo>
                    <a:pt x="49" y="192"/>
                  </a:lnTo>
                  <a:lnTo>
                    <a:pt x="51" y="196"/>
                  </a:lnTo>
                  <a:lnTo>
                    <a:pt x="52" y="199"/>
                  </a:lnTo>
                  <a:lnTo>
                    <a:pt x="54" y="203"/>
                  </a:lnTo>
                  <a:lnTo>
                    <a:pt x="56" y="205"/>
                  </a:lnTo>
                  <a:lnTo>
                    <a:pt x="58" y="207"/>
                  </a:lnTo>
                  <a:lnTo>
                    <a:pt x="60" y="208"/>
                  </a:lnTo>
                  <a:lnTo>
                    <a:pt x="58" y="207"/>
                  </a:lnTo>
                  <a:lnTo>
                    <a:pt x="56" y="205"/>
                  </a:lnTo>
                  <a:lnTo>
                    <a:pt x="52" y="201"/>
                  </a:lnTo>
                  <a:lnTo>
                    <a:pt x="49" y="199"/>
                  </a:lnTo>
                  <a:lnTo>
                    <a:pt x="43" y="199"/>
                  </a:lnTo>
                  <a:lnTo>
                    <a:pt x="38" y="199"/>
                  </a:lnTo>
                  <a:lnTo>
                    <a:pt x="32" y="201"/>
                  </a:lnTo>
                  <a:lnTo>
                    <a:pt x="25" y="205"/>
                  </a:lnTo>
                  <a:lnTo>
                    <a:pt x="22" y="207"/>
                  </a:lnTo>
                  <a:lnTo>
                    <a:pt x="18" y="208"/>
                  </a:lnTo>
                  <a:lnTo>
                    <a:pt x="16" y="212"/>
                  </a:lnTo>
                  <a:lnTo>
                    <a:pt x="16" y="214"/>
                  </a:lnTo>
                  <a:lnTo>
                    <a:pt x="16" y="218"/>
                  </a:lnTo>
                  <a:lnTo>
                    <a:pt x="16" y="219"/>
                  </a:lnTo>
                  <a:lnTo>
                    <a:pt x="16" y="225"/>
                  </a:lnTo>
                  <a:lnTo>
                    <a:pt x="16" y="228"/>
                  </a:lnTo>
                  <a:lnTo>
                    <a:pt x="16" y="232"/>
                  </a:lnTo>
                  <a:lnTo>
                    <a:pt x="18" y="234"/>
                  </a:lnTo>
                  <a:lnTo>
                    <a:pt x="20" y="236"/>
                  </a:lnTo>
                  <a:lnTo>
                    <a:pt x="23" y="238"/>
                  </a:lnTo>
                  <a:lnTo>
                    <a:pt x="27" y="238"/>
                  </a:lnTo>
                  <a:lnTo>
                    <a:pt x="31" y="238"/>
                  </a:lnTo>
                  <a:lnTo>
                    <a:pt x="36" y="238"/>
                  </a:lnTo>
                  <a:lnTo>
                    <a:pt x="40" y="236"/>
                  </a:lnTo>
                  <a:lnTo>
                    <a:pt x="43" y="236"/>
                  </a:lnTo>
                  <a:lnTo>
                    <a:pt x="47" y="234"/>
                  </a:lnTo>
                  <a:lnTo>
                    <a:pt x="49" y="232"/>
                  </a:lnTo>
                  <a:lnTo>
                    <a:pt x="51" y="230"/>
                  </a:lnTo>
                  <a:lnTo>
                    <a:pt x="51" y="228"/>
                  </a:lnTo>
                  <a:lnTo>
                    <a:pt x="52" y="228"/>
                  </a:lnTo>
                  <a:lnTo>
                    <a:pt x="54" y="230"/>
                  </a:lnTo>
                  <a:lnTo>
                    <a:pt x="56" y="230"/>
                  </a:lnTo>
                  <a:lnTo>
                    <a:pt x="60" y="232"/>
                  </a:lnTo>
                  <a:lnTo>
                    <a:pt x="65" y="234"/>
                  </a:lnTo>
                  <a:lnTo>
                    <a:pt x="71" y="236"/>
                  </a:lnTo>
                  <a:lnTo>
                    <a:pt x="78" y="238"/>
                  </a:lnTo>
                  <a:lnTo>
                    <a:pt x="85" y="238"/>
                  </a:lnTo>
                  <a:lnTo>
                    <a:pt x="91" y="238"/>
                  </a:lnTo>
                  <a:lnTo>
                    <a:pt x="98" y="238"/>
                  </a:lnTo>
                  <a:lnTo>
                    <a:pt x="103" y="238"/>
                  </a:lnTo>
                  <a:lnTo>
                    <a:pt x="109" y="236"/>
                  </a:lnTo>
                  <a:lnTo>
                    <a:pt x="112" y="232"/>
                  </a:lnTo>
                  <a:lnTo>
                    <a:pt x="114" y="230"/>
                  </a:lnTo>
                  <a:lnTo>
                    <a:pt x="116" y="228"/>
                  </a:lnTo>
                  <a:lnTo>
                    <a:pt x="116" y="227"/>
                  </a:lnTo>
                  <a:lnTo>
                    <a:pt x="116" y="225"/>
                  </a:lnTo>
                  <a:lnTo>
                    <a:pt x="116" y="223"/>
                  </a:lnTo>
                  <a:lnTo>
                    <a:pt x="116" y="221"/>
                  </a:lnTo>
                  <a:lnTo>
                    <a:pt x="116" y="219"/>
                  </a:lnTo>
                  <a:lnTo>
                    <a:pt x="118" y="219"/>
                  </a:lnTo>
                  <a:lnTo>
                    <a:pt x="120" y="219"/>
                  </a:lnTo>
                  <a:lnTo>
                    <a:pt x="121" y="219"/>
                  </a:lnTo>
                  <a:lnTo>
                    <a:pt x="125" y="219"/>
                  </a:lnTo>
                  <a:lnTo>
                    <a:pt x="127" y="221"/>
                  </a:lnTo>
                  <a:lnTo>
                    <a:pt x="130" y="223"/>
                  </a:lnTo>
                  <a:lnTo>
                    <a:pt x="134" y="225"/>
                  </a:lnTo>
                  <a:lnTo>
                    <a:pt x="136" y="227"/>
                  </a:lnTo>
                  <a:lnTo>
                    <a:pt x="138" y="230"/>
                  </a:lnTo>
                  <a:lnTo>
                    <a:pt x="140" y="234"/>
                  </a:lnTo>
                  <a:lnTo>
                    <a:pt x="143" y="238"/>
                  </a:lnTo>
                  <a:lnTo>
                    <a:pt x="145" y="241"/>
                  </a:lnTo>
                  <a:lnTo>
                    <a:pt x="150" y="241"/>
                  </a:lnTo>
                  <a:lnTo>
                    <a:pt x="156" y="241"/>
                  </a:lnTo>
                  <a:lnTo>
                    <a:pt x="163" y="239"/>
                  </a:lnTo>
                  <a:lnTo>
                    <a:pt x="170" y="236"/>
                  </a:lnTo>
                  <a:lnTo>
                    <a:pt x="178" y="230"/>
                  </a:lnTo>
                  <a:lnTo>
                    <a:pt x="181" y="225"/>
                  </a:lnTo>
                  <a:lnTo>
                    <a:pt x="185" y="219"/>
                  </a:lnTo>
                  <a:lnTo>
                    <a:pt x="189" y="214"/>
                  </a:lnTo>
                  <a:lnTo>
                    <a:pt x="189" y="210"/>
                  </a:lnTo>
                  <a:lnTo>
                    <a:pt x="190" y="207"/>
                  </a:lnTo>
                  <a:lnTo>
                    <a:pt x="189" y="208"/>
                  </a:lnTo>
                  <a:lnTo>
                    <a:pt x="189" y="212"/>
                  </a:lnTo>
                  <a:lnTo>
                    <a:pt x="190" y="214"/>
                  </a:lnTo>
                  <a:lnTo>
                    <a:pt x="192" y="216"/>
                  </a:lnTo>
                  <a:lnTo>
                    <a:pt x="196" y="218"/>
                  </a:lnTo>
                  <a:lnTo>
                    <a:pt x="201" y="219"/>
                  </a:lnTo>
                  <a:lnTo>
                    <a:pt x="208" y="219"/>
                  </a:lnTo>
                  <a:lnTo>
                    <a:pt x="214" y="219"/>
                  </a:lnTo>
                  <a:lnTo>
                    <a:pt x="219" y="216"/>
                  </a:lnTo>
                  <a:lnTo>
                    <a:pt x="223" y="214"/>
                  </a:lnTo>
                  <a:lnTo>
                    <a:pt x="225" y="210"/>
                  </a:lnTo>
                  <a:lnTo>
                    <a:pt x="228" y="208"/>
                  </a:lnTo>
                  <a:lnTo>
                    <a:pt x="230" y="207"/>
                  </a:lnTo>
                  <a:lnTo>
                    <a:pt x="230" y="208"/>
                  </a:lnTo>
                  <a:lnTo>
                    <a:pt x="230" y="210"/>
                  </a:lnTo>
                  <a:lnTo>
                    <a:pt x="232" y="214"/>
                  </a:lnTo>
                  <a:lnTo>
                    <a:pt x="232" y="218"/>
                  </a:lnTo>
                  <a:lnTo>
                    <a:pt x="234" y="221"/>
                  </a:lnTo>
                  <a:lnTo>
                    <a:pt x="236" y="223"/>
                  </a:lnTo>
                  <a:lnTo>
                    <a:pt x="236" y="227"/>
                  </a:lnTo>
                  <a:lnTo>
                    <a:pt x="239" y="228"/>
                  </a:lnTo>
                  <a:lnTo>
                    <a:pt x="247" y="230"/>
                  </a:lnTo>
                  <a:lnTo>
                    <a:pt x="254" y="232"/>
                  </a:lnTo>
                  <a:lnTo>
                    <a:pt x="265" y="234"/>
                  </a:lnTo>
                  <a:lnTo>
                    <a:pt x="274" y="236"/>
                  </a:lnTo>
                  <a:lnTo>
                    <a:pt x="283" y="236"/>
                  </a:lnTo>
                  <a:lnTo>
                    <a:pt x="290" y="234"/>
                  </a:lnTo>
                  <a:lnTo>
                    <a:pt x="296" y="230"/>
                  </a:lnTo>
                  <a:lnTo>
                    <a:pt x="301" y="227"/>
                  </a:lnTo>
                  <a:lnTo>
                    <a:pt x="305" y="223"/>
                  </a:lnTo>
                  <a:lnTo>
                    <a:pt x="308" y="219"/>
                  </a:lnTo>
                  <a:lnTo>
                    <a:pt x="312" y="216"/>
                  </a:lnTo>
                  <a:lnTo>
                    <a:pt x="314" y="214"/>
                  </a:lnTo>
                  <a:lnTo>
                    <a:pt x="316" y="210"/>
                  </a:lnTo>
                  <a:lnTo>
                    <a:pt x="317" y="210"/>
                  </a:lnTo>
                  <a:lnTo>
                    <a:pt x="317" y="208"/>
                  </a:lnTo>
                  <a:lnTo>
                    <a:pt x="317" y="210"/>
                  </a:lnTo>
                  <a:lnTo>
                    <a:pt x="319" y="210"/>
                  </a:lnTo>
                  <a:lnTo>
                    <a:pt x="319" y="212"/>
                  </a:lnTo>
                  <a:lnTo>
                    <a:pt x="321" y="214"/>
                  </a:lnTo>
                  <a:lnTo>
                    <a:pt x="325" y="216"/>
                  </a:lnTo>
                  <a:lnTo>
                    <a:pt x="328" y="216"/>
                  </a:lnTo>
                  <a:lnTo>
                    <a:pt x="334" y="218"/>
                  </a:lnTo>
                  <a:lnTo>
                    <a:pt x="341" y="218"/>
                  </a:lnTo>
                  <a:lnTo>
                    <a:pt x="348" y="218"/>
                  </a:lnTo>
                  <a:lnTo>
                    <a:pt x="354" y="216"/>
                  </a:lnTo>
                  <a:lnTo>
                    <a:pt x="359" y="216"/>
                  </a:lnTo>
                  <a:lnTo>
                    <a:pt x="361" y="214"/>
                  </a:lnTo>
                  <a:lnTo>
                    <a:pt x="365" y="212"/>
                  </a:lnTo>
                  <a:lnTo>
                    <a:pt x="365" y="210"/>
                  </a:lnTo>
                  <a:lnTo>
                    <a:pt x="366" y="210"/>
                  </a:lnTo>
                  <a:lnTo>
                    <a:pt x="366" y="208"/>
                  </a:lnTo>
                  <a:lnTo>
                    <a:pt x="370" y="201"/>
                  </a:lnTo>
                  <a:lnTo>
                    <a:pt x="368" y="201"/>
                  </a:lnTo>
                  <a:lnTo>
                    <a:pt x="366" y="201"/>
                  </a:lnTo>
                  <a:lnTo>
                    <a:pt x="368" y="203"/>
                  </a:lnTo>
                  <a:lnTo>
                    <a:pt x="370" y="205"/>
                  </a:lnTo>
                  <a:lnTo>
                    <a:pt x="374" y="207"/>
                  </a:lnTo>
                  <a:lnTo>
                    <a:pt x="379" y="210"/>
                  </a:lnTo>
                  <a:lnTo>
                    <a:pt x="386" y="216"/>
                  </a:lnTo>
                  <a:lnTo>
                    <a:pt x="392" y="219"/>
                  </a:lnTo>
                  <a:lnTo>
                    <a:pt x="397" y="221"/>
                  </a:lnTo>
                  <a:lnTo>
                    <a:pt x="403" y="225"/>
                  </a:lnTo>
                  <a:lnTo>
                    <a:pt x="406" y="225"/>
                  </a:lnTo>
                  <a:lnTo>
                    <a:pt x="408" y="225"/>
                  </a:lnTo>
                  <a:lnTo>
                    <a:pt x="412" y="223"/>
                  </a:lnTo>
                  <a:lnTo>
                    <a:pt x="414" y="221"/>
                  </a:lnTo>
                  <a:lnTo>
                    <a:pt x="417" y="218"/>
                  </a:lnTo>
                  <a:lnTo>
                    <a:pt x="419" y="214"/>
                  </a:lnTo>
                  <a:lnTo>
                    <a:pt x="421" y="210"/>
                  </a:lnTo>
                  <a:lnTo>
                    <a:pt x="423" y="208"/>
                  </a:lnTo>
                  <a:lnTo>
                    <a:pt x="423" y="207"/>
                  </a:lnTo>
                  <a:lnTo>
                    <a:pt x="424" y="205"/>
                  </a:lnTo>
                  <a:lnTo>
                    <a:pt x="424" y="208"/>
                  </a:lnTo>
                  <a:lnTo>
                    <a:pt x="426" y="212"/>
                  </a:lnTo>
                  <a:lnTo>
                    <a:pt x="428" y="216"/>
                  </a:lnTo>
                  <a:lnTo>
                    <a:pt x="434" y="216"/>
                  </a:lnTo>
                  <a:lnTo>
                    <a:pt x="437" y="216"/>
                  </a:lnTo>
                  <a:lnTo>
                    <a:pt x="441" y="214"/>
                  </a:lnTo>
                  <a:lnTo>
                    <a:pt x="443" y="210"/>
                  </a:lnTo>
                  <a:lnTo>
                    <a:pt x="443" y="205"/>
                  </a:lnTo>
                  <a:lnTo>
                    <a:pt x="441" y="199"/>
                  </a:lnTo>
                  <a:lnTo>
                    <a:pt x="437" y="194"/>
                  </a:lnTo>
                  <a:lnTo>
                    <a:pt x="432" y="189"/>
                  </a:lnTo>
                  <a:lnTo>
                    <a:pt x="428" y="183"/>
                  </a:lnTo>
                  <a:lnTo>
                    <a:pt x="424" y="179"/>
                  </a:lnTo>
                  <a:lnTo>
                    <a:pt x="421" y="176"/>
                  </a:lnTo>
                  <a:lnTo>
                    <a:pt x="417" y="172"/>
                  </a:lnTo>
                  <a:lnTo>
                    <a:pt x="415" y="172"/>
                  </a:lnTo>
                  <a:lnTo>
                    <a:pt x="414" y="170"/>
                  </a:lnTo>
                  <a:lnTo>
                    <a:pt x="415" y="172"/>
                  </a:lnTo>
                  <a:lnTo>
                    <a:pt x="417" y="172"/>
                  </a:lnTo>
                  <a:lnTo>
                    <a:pt x="421" y="174"/>
                  </a:lnTo>
                  <a:lnTo>
                    <a:pt x="424" y="176"/>
                  </a:lnTo>
                  <a:lnTo>
                    <a:pt x="428" y="176"/>
                  </a:lnTo>
                  <a:lnTo>
                    <a:pt x="432" y="174"/>
                  </a:lnTo>
                  <a:lnTo>
                    <a:pt x="437" y="170"/>
                  </a:lnTo>
                  <a:lnTo>
                    <a:pt x="439" y="165"/>
                  </a:lnTo>
                  <a:lnTo>
                    <a:pt x="443" y="158"/>
                  </a:lnTo>
                  <a:lnTo>
                    <a:pt x="444" y="152"/>
                  </a:lnTo>
                  <a:lnTo>
                    <a:pt x="446" y="147"/>
                  </a:lnTo>
                  <a:lnTo>
                    <a:pt x="448" y="141"/>
                  </a:lnTo>
                  <a:lnTo>
                    <a:pt x="448" y="138"/>
                  </a:lnTo>
                  <a:lnTo>
                    <a:pt x="448" y="132"/>
                  </a:lnTo>
                  <a:lnTo>
                    <a:pt x="444" y="127"/>
                  </a:lnTo>
                  <a:lnTo>
                    <a:pt x="439" y="120"/>
                  </a:lnTo>
                  <a:lnTo>
                    <a:pt x="434" y="114"/>
                  </a:lnTo>
                  <a:lnTo>
                    <a:pt x="426" y="110"/>
                  </a:lnTo>
                  <a:lnTo>
                    <a:pt x="419" y="109"/>
                  </a:lnTo>
                  <a:lnTo>
                    <a:pt x="414" y="109"/>
                  </a:lnTo>
                  <a:lnTo>
                    <a:pt x="408" y="107"/>
                  </a:lnTo>
                  <a:lnTo>
                    <a:pt x="405" y="103"/>
                  </a:lnTo>
                  <a:lnTo>
                    <a:pt x="403" y="98"/>
                  </a:lnTo>
                  <a:lnTo>
                    <a:pt x="403" y="89"/>
                  </a:lnTo>
                  <a:lnTo>
                    <a:pt x="403" y="78"/>
                  </a:lnTo>
                  <a:lnTo>
                    <a:pt x="405" y="69"/>
                  </a:lnTo>
                  <a:lnTo>
                    <a:pt x="403" y="61"/>
                  </a:lnTo>
                  <a:lnTo>
                    <a:pt x="401" y="54"/>
                  </a:lnTo>
                  <a:lnTo>
                    <a:pt x="399" y="49"/>
                  </a:lnTo>
                  <a:lnTo>
                    <a:pt x="394" y="43"/>
                  </a:lnTo>
                  <a:lnTo>
                    <a:pt x="390" y="40"/>
                  </a:lnTo>
                  <a:lnTo>
                    <a:pt x="383" y="34"/>
                  </a:lnTo>
                  <a:lnTo>
                    <a:pt x="379" y="34"/>
                  </a:lnTo>
                  <a:lnTo>
                    <a:pt x="375" y="32"/>
                  </a:lnTo>
                  <a:lnTo>
                    <a:pt x="374" y="34"/>
                  </a:lnTo>
                  <a:lnTo>
                    <a:pt x="372" y="34"/>
                  </a:lnTo>
                  <a:lnTo>
                    <a:pt x="368" y="40"/>
                  </a:lnTo>
                  <a:lnTo>
                    <a:pt x="365" y="43"/>
                  </a:lnTo>
                  <a:lnTo>
                    <a:pt x="363" y="47"/>
                  </a:lnTo>
                  <a:lnTo>
                    <a:pt x="361" y="49"/>
                  </a:lnTo>
                  <a:lnTo>
                    <a:pt x="359" y="47"/>
                  </a:lnTo>
                  <a:lnTo>
                    <a:pt x="355" y="40"/>
                  </a:lnTo>
                  <a:lnTo>
                    <a:pt x="354" y="29"/>
                  </a:lnTo>
                  <a:lnTo>
                    <a:pt x="352" y="20"/>
                  </a:lnTo>
                  <a:lnTo>
                    <a:pt x="350" y="12"/>
                  </a:lnTo>
                  <a:lnTo>
                    <a:pt x="346" y="5"/>
                  </a:lnTo>
                  <a:lnTo>
                    <a:pt x="343" y="2"/>
                  </a:lnTo>
                  <a:lnTo>
                    <a:pt x="337" y="0"/>
                  </a:lnTo>
                  <a:lnTo>
                    <a:pt x="330" y="0"/>
                  </a:lnTo>
                  <a:lnTo>
                    <a:pt x="321" y="2"/>
                  </a:lnTo>
                  <a:lnTo>
                    <a:pt x="312" y="5"/>
                  </a:lnTo>
                  <a:lnTo>
                    <a:pt x="306" y="11"/>
                  </a:lnTo>
                  <a:lnTo>
                    <a:pt x="301" y="16"/>
                  </a:lnTo>
                  <a:lnTo>
                    <a:pt x="299" y="23"/>
                  </a:lnTo>
                  <a:lnTo>
                    <a:pt x="299" y="29"/>
                  </a:lnTo>
                  <a:lnTo>
                    <a:pt x="297" y="32"/>
                  </a:lnTo>
                  <a:lnTo>
                    <a:pt x="297" y="36"/>
                  </a:lnTo>
                  <a:lnTo>
                    <a:pt x="297" y="38"/>
                  </a:lnTo>
                  <a:lnTo>
                    <a:pt x="296" y="36"/>
                  </a:lnTo>
                  <a:lnTo>
                    <a:pt x="292" y="36"/>
                  </a:lnTo>
                  <a:lnTo>
                    <a:pt x="290" y="32"/>
                  </a:lnTo>
                  <a:lnTo>
                    <a:pt x="287" y="29"/>
                  </a:lnTo>
                  <a:lnTo>
                    <a:pt x="285" y="25"/>
                  </a:lnTo>
                  <a:lnTo>
                    <a:pt x="281" y="22"/>
                  </a:lnTo>
                  <a:lnTo>
                    <a:pt x="277" y="18"/>
                  </a:lnTo>
                  <a:lnTo>
                    <a:pt x="274" y="16"/>
                  </a:lnTo>
                  <a:lnTo>
                    <a:pt x="268" y="14"/>
                  </a:lnTo>
                  <a:lnTo>
                    <a:pt x="263" y="14"/>
                  </a:lnTo>
                  <a:lnTo>
                    <a:pt x="257" y="12"/>
                  </a:lnTo>
                  <a:lnTo>
                    <a:pt x="252" y="12"/>
                  </a:lnTo>
                  <a:lnTo>
                    <a:pt x="248" y="12"/>
                  </a:lnTo>
                  <a:lnTo>
                    <a:pt x="245" y="16"/>
                  </a:lnTo>
                  <a:lnTo>
                    <a:pt x="243" y="20"/>
                  </a:lnTo>
                  <a:lnTo>
                    <a:pt x="245" y="25"/>
                  </a:lnTo>
                  <a:lnTo>
                    <a:pt x="247" y="31"/>
                  </a:lnTo>
                  <a:lnTo>
                    <a:pt x="248" y="36"/>
                  </a:lnTo>
                  <a:lnTo>
                    <a:pt x="250" y="38"/>
                  </a:lnTo>
                  <a:lnTo>
                    <a:pt x="250" y="42"/>
                  </a:lnTo>
                  <a:lnTo>
                    <a:pt x="252" y="43"/>
                  </a:lnTo>
                  <a:lnTo>
                    <a:pt x="250" y="42"/>
                  </a:lnTo>
                  <a:lnTo>
                    <a:pt x="250" y="40"/>
                  </a:lnTo>
                  <a:lnTo>
                    <a:pt x="248" y="38"/>
                  </a:lnTo>
                  <a:lnTo>
                    <a:pt x="245" y="34"/>
                  </a:lnTo>
                  <a:lnTo>
                    <a:pt x="241" y="31"/>
                  </a:lnTo>
                  <a:lnTo>
                    <a:pt x="238" y="29"/>
                  </a:lnTo>
                  <a:lnTo>
                    <a:pt x="234" y="29"/>
                  </a:lnTo>
                  <a:lnTo>
                    <a:pt x="230" y="31"/>
                  </a:lnTo>
                  <a:lnTo>
                    <a:pt x="227" y="32"/>
                  </a:lnTo>
                  <a:lnTo>
                    <a:pt x="225" y="34"/>
                  </a:lnTo>
                  <a:lnTo>
                    <a:pt x="223" y="38"/>
                  </a:lnTo>
                  <a:lnTo>
                    <a:pt x="223" y="40"/>
                  </a:lnTo>
                  <a:lnTo>
                    <a:pt x="223" y="42"/>
                  </a:lnTo>
                  <a:lnTo>
                    <a:pt x="225" y="45"/>
                  </a:lnTo>
                  <a:lnTo>
                    <a:pt x="225" y="47"/>
                  </a:lnTo>
                  <a:lnTo>
                    <a:pt x="225" y="51"/>
                  </a:lnTo>
                  <a:lnTo>
                    <a:pt x="225" y="52"/>
                  </a:lnTo>
                  <a:lnTo>
                    <a:pt x="223" y="54"/>
                  </a:lnTo>
                  <a:lnTo>
                    <a:pt x="223" y="56"/>
                  </a:lnTo>
                  <a:lnTo>
                    <a:pt x="221" y="56"/>
                  </a:lnTo>
                  <a:lnTo>
                    <a:pt x="221" y="54"/>
                  </a:lnTo>
                  <a:lnTo>
                    <a:pt x="221" y="52"/>
                  </a:lnTo>
                  <a:lnTo>
                    <a:pt x="219" y="51"/>
                  </a:lnTo>
                  <a:lnTo>
                    <a:pt x="219" y="49"/>
                  </a:lnTo>
                  <a:lnTo>
                    <a:pt x="218" y="47"/>
                  </a:lnTo>
                  <a:lnTo>
                    <a:pt x="218" y="43"/>
                  </a:lnTo>
                  <a:lnTo>
                    <a:pt x="216" y="42"/>
                  </a:lnTo>
                  <a:lnTo>
                    <a:pt x="214" y="38"/>
                  </a:lnTo>
                  <a:lnTo>
                    <a:pt x="210" y="36"/>
                  </a:lnTo>
                  <a:lnTo>
                    <a:pt x="207" y="34"/>
                  </a:lnTo>
                  <a:lnTo>
                    <a:pt x="201" y="34"/>
                  </a:lnTo>
                  <a:lnTo>
                    <a:pt x="196" y="34"/>
                  </a:lnTo>
                  <a:lnTo>
                    <a:pt x="189" y="34"/>
                  </a:lnTo>
                  <a:lnTo>
                    <a:pt x="183" y="34"/>
                  </a:lnTo>
                  <a:lnTo>
                    <a:pt x="178" y="34"/>
                  </a:lnTo>
                  <a:lnTo>
                    <a:pt x="174" y="34"/>
                  </a:lnTo>
                  <a:lnTo>
                    <a:pt x="170" y="36"/>
                  </a:lnTo>
                  <a:lnTo>
                    <a:pt x="170" y="40"/>
                  </a:lnTo>
                  <a:lnTo>
                    <a:pt x="170" y="43"/>
                  </a:lnTo>
                  <a:lnTo>
                    <a:pt x="170" y="47"/>
                  </a:lnTo>
                  <a:lnTo>
                    <a:pt x="172" y="51"/>
                  </a:lnTo>
                  <a:lnTo>
                    <a:pt x="174" y="54"/>
                  </a:lnTo>
                  <a:lnTo>
                    <a:pt x="174" y="56"/>
                  </a:lnTo>
                  <a:lnTo>
                    <a:pt x="176" y="58"/>
                  </a:lnTo>
                  <a:lnTo>
                    <a:pt x="176" y="60"/>
                  </a:lnTo>
                  <a:lnTo>
                    <a:pt x="176" y="61"/>
                  </a:lnTo>
                  <a:lnTo>
                    <a:pt x="176" y="60"/>
                  </a:lnTo>
                  <a:lnTo>
                    <a:pt x="172" y="58"/>
                  </a:lnTo>
                  <a:lnTo>
                    <a:pt x="170" y="56"/>
                  </a:lnTo>
                  <a:lnTo>
                    <a:pt x="169" y="56"/>
                  </a:lnTo>
                  <a:lnTo>
                    <a:pt x="165" y="54"/>
                  </a:lnTo>
                  <a:lnTo>
                    <a:pt x="161" y="54"/>
                  </a:lnTo>
                  <a:lnTo>
                    <a:pt x="158" y="54"/>
                  </a:lnTo>
                  <a:lnTo>
                    <a:pt x="156" y="54"/>
                  </a:lnTo>
                  <a:lnTo>
                    <a:pt x="152" y="56"/>
                  </a:lnTo>
                  <a:lnTo>
                    <a:pt x="149" y="56"/>
                  </a:lnTo>
                  <a:lnTo>
                    <a:pt x="147" y="56"/>
                  </a:lnTo>
                  <a:lnTo>
                    <a:pt x="145" y="58"/>
                  </a:lnTo>
                  <a:lnTo>
                    <a:pt x="143" y="61"/>
                  </a:lnTo>
                  <a:lnTo>
                    <a:pt x="141" y="67"/>
                  </a:lnTo>
                  <a:lnTo>
                    <a:pt x="140" y="72"/>
                  </a:lnTo>
                  <a:lnTo>
                    <a:pt x="140" y="80"/>
                  </a:lnTo>
                  <a:lnTo>
                    <a:pt x="140" y="85"/>
                  </a:lnTo>
                  <a:lnTo>
                    <a:pt x="140" y="89"/>
                  </a:lnTo>
                  <a:lnTo>
                    <a:pt x="140" y="92"/>
                  </a:lnTo>
                  <a:lnTo>
                    <a:pt x="138" y="94"/>
                  </a:lnTo>
                  <a:lnTo>
                    <a:pt x="138" y="92"/>
                  </a:lnTo>
                  <a:lnTo>
                    <a:pt x="136" y="91"/>
                  </a:lnTo>
                  <a:lnTo>
                    <a:pt x="134" y="89"/>
                  </a:lnTo>
                  <a:lnTo>
                    <a:pt x="132" y="89"/>
                  </a:lnTo>
                  <a:lnTo>
                    <a:pt x="130" y="87"/>
                  </a:lnTo>
                  <a:lnTo>
                    <a:pt x="127" y="87"/>
                  </a:lnTo>
                  <a:lnTo>
                    <a:pt x="123" y="85"/>
                  </a:lnTo>
                  <a:lnTo>
                    <a:pt x="120" y="83"/>
                  </a:lnTo>
                  <a:lnTo>
                    <a:pt x="114" y="81"/>
                  </a:lnTo>
                  <a:lnTo>
                    <a:pt x="110" y="78"/>
                  </a:lnTo>
                  <a:lnTo>
                    <a:pt x="107" y="76"/>
                  </a:lnTo>
                  <a:lnTo>
                    <a:pt x="103" y="76"/>
                  </a:lnTo>
                  <a:lnTo>
                    <a:pt x="100" y="78"/>
                  </a:lnTo>
                  <a:lnTo>
                    <a:pt x="96" y="81"/>
                  </a:lnTo>
                  <a:lnTo>
                    <a:pt x="96" y="85"/>
                  </a:lnTo>
                  <a:lnTo>
                    <a:pt x="94" y="91"/>
                  </a:lnTo>
                  <a:lnTo>
                    <a:pt x="94" y="92"/>
                  </a:lnTo>
                  <a:lnTo>
                    <a:pt x="94" y="96"/>
                  </a:lnTo>
                  <a:lnTo>
                    <a:pt x="94" y="98"/>
                  </a:lnTo>
                  <a:lnTo>
                    <a:pt x="94" y="100"/>
                  </a:lnTo>
                  <a:lnTo>
                    <a:pt x="96" y="100"/>
                  </a:lnTo>
                  <a:lnTo>
                    <a:pt x="94" y="100"/>
                  </a:lnTo>
                  <a:lnTo>
                    <a:pt x="94" y="98"/>
                  </a:lnTo>
                  <a:lnTo>
                    <a:pt x="92" y="96"/>
                  </a:lnTo>
                  <a:lnTo>
                    <a:pt x="92" y="94"/>
                  </a:lnTo>
                  <a:lnTo>
                    <a:pt x="91" y="92"/>
                  </a:lnTo>
                  <a:lnTo>
                    <a:pt x="91" y="91"/>
                  </a:lnTo>
                  <a:lnTo>
                    <a:pt x="89" y="89"/>
                  </a:lnTo>
                  <a:lnTo>
                    <a:pt x="87" y="87"/>
                  </a:lnTo>
                  <a:lnTo>
                    <a:pt x="83" y="87"/>
                  </a:lnTo>
                  <a:lnTo>
                    <a:pt x="78" y="87"/>
                  </a:lnTo>
                  <a:lnTo>
                    <a:pt x="74" y="87"/>
                  </a:lnTo>
                  <a:lnTo>
                    <a:pt x="69" y="87"/>
                  </a:lnTo>
                  <a:lnTo>
                    <a:pt x="63" y="89"/>
                  </a:lnTo>
                  <a:lnTo>
                    <a:pt x="58" y="91"/>
                  </a:lnTo>
                  <a:lnTo>
                    <a:pt x="54" y="94"/>
                  </a:lnTo>
                  <a:lnTo>
                    <a:pt x="51" y="100"/>
                  </a:lnTo>
                  <a:lnTo>
                    <a:pt x="51" y="105"/>
                  </a:lnTo>
                  <a:lnTo>
                    <a:pt x="51" y="110"/>
                  </a:lnTo>
                  <a:lnTo>
                    <a:pt x="52" y="116"/>
                  </a:lnTo>
                  <a:lnTo>
                    <a:pt x="52" y="120"/>
                  </a:lnTo>
                  <a:lnTo>
                    <a:pt x="54" y="125"/>
                  </a:lnTo>
                  <a:lnTo>
                    <a:pt x="56" y="127"/>
                  </a:lnTo>
                  <a:lnTo>
                    <a:pt x="56" y="129"/>
                  </a:lnTo>
                  <a:lnTo>
                    <a:pt x="58" y="129"/>
                  </a:lnTo>
                  <a:lnTo>
                    <a:pt x="58" y="127"/>
                  </a:lnTo>
                  <a:lnTo>
                    <a:pt x="60" y="127"/>
                  </a:lnTo>
                  <a:lnTo>
                    <a:pt x="58" y="127"/>
                  </a:lnTo>
                  <a:lnTo>
                    <a:pt x="56" y="127"/>
                  </a:lnTo>
                  <a:lnTo>
                    <a:pt x="51" y="127"/>
                  </a:lnTo>
                  <a:lnTo>
                    <a:pt x="43" y="127"/>
                  </a:lnTo>
                  <a:lnTo>
                    <a:pt x="36" y="127"/>
                  </a:lnTo>
                  <a:lnTo>
                    <a:pt x="29" y="125"/>
                  </a:lnTo>
                  <a:lnTo>
                    <a:pt x="23" y="125"/>
                  </a:lnTo>
                  <a:lnTo>
                    <a:pt x="18" y="125"/>
                  </a:lnTo>
                  <a:lnTo>
                    <a:pt x="14" y="127"/>
                  </a:lnTo>
                  <a:lnTo>
                    <a:pt x="12" y="129"/>
                  </a:lnTo>
                  <a:lnTo>
                    <a:pt x="9" y="132"/>
                  </a:lnTo>
                  <a:lnTo>
                    <a:pt x="7" y="136"/>
                  </a:lnTo>
                  <a:lnTo>
                    <a:pt x="5" y="141"/>
                  </a:lnTo>
                  <a:lnTo>
                    <a:pt x="2" y="147"/>
                  </a:lnTo>
                  <a:lnTo>
                    <a:pt x="0" y="152"/>
                  </a:lnTo>
                  <a:lnTo>
                    <a:pt x="0" y="156"/>
                  </a:lnTo>
                  <a:lnTo>
                    <a:pt x="0" y="159"/>
                  </a:lnTo>
                  <a:lnTo>
                    <a:pt x="2" y="163"/>
                  </a:lnTo>
                  <a:lnTo>
                    <a:pt x="7" y="165"/>
                  </a:lnTo>
                  <a:lnTo>
                    <a:pt x="18" y="167"/>
                  </a:lnTo>
                  <a:lnTo>
                    <a:pt x="27" y="167"/>
                  </a:lnTo>
                  <a:lnTo>
                    <a:pt x="36" y="165"/>
                  </a:lnTo>
                  <a:lnTo>
                    <a:pt x="45" y="165"/>
                  </a:lnTo>
                  <a:lnTo>
                    <a:pt x="52" y="163"/>
                  </a:lnTo>
                  <a:lnTo>
                    <a:pt x="56" y="161"/>
                  </a:lnTo>
                  <a:lnTo>
                    <a:pt x="60" y="159"/>
                  </a:lnTo>
                  <a:lnTo>
                    <a:pt x="63" y="158"/>
                  </a:lnTo>
                  <a:lnTo>
                    <a:pt x="60" y="167"/>
                  </a:lnTo>
                  <a:lnTo>
                    <a:pt x="58" y="172"/>
                  </a:lnTo>
                  <a:lnTo>
                    <a:pt x="54" y="176"/>
                  </a:lnTo>
                  <a:lnTo>
                    <a:pt x="52" y="179"/>
                  </a:lnTo>
                  <a:lnTo>
                    <a:pt x="49" y="181"/>
                  </a:lnTo>
                  <a:lnTo>
                    <a:pt x="49" y="183"/>
                  </a:lnTo>
                  <a:lnTo>
                    <a:pt x="47" y="185"/>
                  </a:lnTo>
                  <a:lnTo>
                    <a:pt x="47" y="18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82" name="Freeform 370">
              <a:extLst>
                <a:ext uri="{FF2B5EF4-FFF2-40B4-BE49-F238E27FC236}">
                  <a16:creationId xmlns:a16="http://schemas.microsoft.com/office/drawing/2014/main" id="{D1EEE9D1-2ED9-46A7-B65C-87C7E04365FA}"/>
                </a:ext>
              </a:extLst>
            </p:cNvPr>
            <p:cNvSpPr>
              <a:spLocks/>
            </p:cNvSpPr>
            <p:nvPr/>
          </p:nvSpPr>
          <p:spPr bwMode="auto">
            <a:xfrm>
              <a:off x="5200" y="2153"/>
              <a:ext cx="85" cy="44"/>
            </a:xfrm>
            <a:custGeom>
              <a:avLst/>
              <a:gdLst>
                <a:gd name="T0" fmla="*/ 4 w 171"/>
                <a:gd name="T1" fmla="*/ 62 h 88"/>
                <a:gd name="T2" fmla="*/ 8 w 171"/>
                <a:gd name="T3" fmla="*/ 68 h 88"/>
                <a:gd name="T4" fmla="*/ 11 w 171"/>
                <a:gd name="T5" fmla="*/ 69 h 88"/>
                <a:gd name="T6" fmla="*/ 18 w 171"/>
                <a:gd name="T7" fmla="*/ 69 h 88"/>
                <a:gd name="T8" fmla="*/ 28 w 171"/>
                <a:gd name="T9" fmla="*/ 66 h 88"/>
                <a:gd name="T10" fmla="*/ 33 w 171"/>
                <a:gd name="T11" fmla="*/ 62 h 88"/>
                <a:gd name="T12" fmla="*/ 38 w 171"/>
                <a:gd name="T13" fmla="*/ 60 h 88"/>
                <a:gd name="T14" fmla="*/ 40 w 171"/>
                <a:gd name="T15" fmla="*/ 59 h 88"/>
                <a:gd name="T16" fmla="*/ 49 w 171"/>
                <a:gd name="T17" fmla="*/ 62 h 88"/>
                <a:gd name="T18" fmla="*/ 60 w 171"/>
                <a:gd name="T19" fmla="*/ 68 h 88"/>
                <a:gd name="T20" fmla="*/ 69 w 171"/>
                <a:gd name="T21" fmla="*/ 69 h 88"/>
                <a:gd name="T22" fmla="*/ 77 w 171"/>
                <a:gd name="T23" fmla="*/ 69 h 88"/>
                <a:gd name="T24" fmla="*/ 84 w 171"/>
                <a:gd name="T25" fmla="*/ 69 h 88"/>
                <a:gd name="T26" fmla="*/ 89 w 171"/>
                <a:gd name="T27" fmla="*/ 69 h 88"/>
                <a:gd name="T28" fmla="*/ 95 w 171"/>
                <a:gd name="T29" fmla="*/ 69 h 88"/>
                <a:gd name="T30" fmla="*/ 100 w 171"/>
                <a:gd name="T31" fmla="*/ 68 h 88"/>
                <a:gd name="T32" fmla="*/ 111 w 171"/>
                <a:gd name="T33" fmla="*/ 60 h 88"/>
                <a:gd name="T34" fmla="*/ 118 w 171"/>
                <a:gd name="T35" fmla="*/ 51 h 88"/>
                <a:gd name="T36" fmla="*/ 124 w 171"/>
                <a:gd name="T37" fmla="*/ 44 h 88"/>
                <a:gd name="T38" fmla="*/ 126 w 171"/>
                <a:gd name="T39" fmla="*/ 39 h 88"/>
                <a:gd name="T40" fmla="*/ 126 w 171"/>
                <a:gd name="T41" fmla="*/ 39 h 88"/>
                <a:gd name="T42" fmla="*/ 124 w 171"/>
                <a:gd name="T43" fmla="*/ 39 h 88"/>
                <a:gd name="T44" fmla="*/ 124 w 171"/>
                <a:gd name="T45" fmla="*/ 40 h 88"/>
                <a:gd name="T46" fmla="*/ 131 w 171"/>
                <a:gd name="T47" fmla="*/ 39 h 88"/>
                <a:gd name="T48" fmla="*/ 144 w 171"/>
                <a:gd name="T49" fmla="*/ 37 h 88"/>
                <a:gd name="T50" fmla="*/ 155 w 171"/>
                <a:gd name="T51" fmla="*/ 35 h 88"/>
                <a:gd name="T52" fmla="*/ 160 w 171"/>
                <a:gd name="T53" fmla="*/ 31 h 88"/>
                <a:gd name="T54" fmla="*/ 164 w 171"/>
                <a:gd name="T55" fmla="*/ 28 h 88"/>
                <a:gd name="T56" fmla="*/ 165 w 171"/>
                <a:gd name="T57" fmla="*/ 19 h 88"/>
                <a:gd name="T58" fmla="*/ 167 w 171"/>
                <a:gd name="T59" fmla="*/ 10 h 88"/>
                <a:gd name="T60" fmla="*/ 169 w 171"/>
                <a:gd name="T61" fmla="*/ 4 h 88"/>
                <a:gd name="T62" fmla="*/ 171 w 171"/>
                <a:gd name="T63" fmla="*/ 2 h 88"/>
                <a:gd name="T64" fmla="*/ 165 w 171"/>
                <a:gd name="T65" fmla="*/ 33 h 88"/>
                <a:gd name="T66" fmla="*/ 135 w 171"/>
                <a:gd name="T67" fmla="*/ 46 h 88"/>
                <a:gd name="T68" fmla="*/ 135 w 171"/>
                <a:gd name="T69" fmla="*/ 48 h 88"/>
                <a:gd name="T70" fmla="*/ 133 w 171"/>
                <a:gd name="T71" fmla="*/ 49 h 88"/>
                <a:gd name="T72" fmla="*/ 131 w 171"/>
                <a:gd name="T73" fmla="*/ 55 h 88"/>
                <a:gd name="T74" fmla="*/ 124 w 171"/>
                <a:gd name="T75" fmla="*/ 64 h 88"/>
                <a:gd name="T76" fmla="*/ 120 w 171"/>
                <a:gd name="T77" fmla="*/ 71 h 88"/>
                <a:gd name="T78" fmla="*/ 116 w 171"/>
                <a:gd name="T79" fmla="*/ 77 h 88"/>
                <a:gd name="T80" fmla="*/ 106 w 171"/>
                <a:gd name="T81" fmla="*/ 80 h 88"/>
                <a:gd name="T82" fmla="*/ 87 w 171"/>
                <a:gd name="T83" fmla="*/ 82 h 88"/>
                <a:gd name="T84" fmla="*/ 73 w 171"/>
                <a:gd name="T85" fmla="*/ 84 h 88"/>
                <a:gd name="T86" fmla="*/ 62 w 171"/>
                <a:gd name="T87" fmla="*/ 86 h 88"/>
                <a:gd name="T88" fmla="*/ 55 w 171"/>
                <a:gd name="T89" fmla="*/ 84 h 88"/>
                <a:gd name="T90" fmla="*/ 47 w 171"/>
                <a:gd name="T91" fmla="*/ 79 h 88"/>
                <a:gd name="T92" fmla="*/ 42 w 171"/>
                <a:gd name="T93" fmla="*/ 73 h 88"/>
                <a:gd name="T94" fmla="*/ 40 w 171"/>
                <a:gd name="T95" fmla="*/ 71 h 88"/>
                <a:gd name="T96" fmla="*/ 38 w 171"/>
                <a:gd name="T97" fmla="*/ 71 h 88"/>
                <a:gd name="T98" fmla="*/ 38 w 171"/>
                <a:gd name="T99" fmla="*/ 71 h 88"/>
                <a:gd name="T100" fmla="*/ 38 w 171"/>
                <a:gd name="T101" fmla="*/ 71 h 88"/>
                <a:gd name="T102" fmla="*/ 37 w 171"/>
                <a:gd name="T103" fmla="*/ 71 h 88"/>
                <a:gd name="T104" fmla="*/ 33 w 171"/>
                <a:gd name="T105" fmla="*/ 73 h 88"/>
                <a:gd name="T106" fmla="*/ 26 w 171"/>
                <a:gd name="T107" fmla="*/ 79 h 88"/>
                <a:gd name="T108" fmla="*/ 20 w 171"/>
                <a:gd name="T109" fmla="*/ 84 h 88"/>
                <a:gd name="T110" fmla="*/ 17 w 171"/>
                <a:gd name="T111" fmla="*/ 88 h 88"/>
                <a:gd name="T112" fmla="*/ 11 w 171"/>
                <a:gd name="T113" fmla="*/ 86 h 88"/>
                <a:gd name="T114" fmla="*/ 4 w 171"/>
                <a:gd name="T115" fmla="*/ 79 h 88"/>
                <a:gd name="T116" fmla="*/ 0 w 171"/>
                <a:gd name="T117" fmla="*/ 71 h 88"/>
                <a:gd name="T118" fmla="*/ 0 w 171"/>
                <a:gd name="T119" fmla="*/ 62 h 88"/>
                <a:gd name="T120" fmla="*/ 2 w 171"/>
                <a:gd name="T121" fmla="*/ 5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 h="88">
                  <a:moveTo>
                    <a:pt x="2" y="59"/>
                  </a:moveTo>
                  <a:lnTo>
                    <a:pt x="4" y="62"/>
                  </a:lnTo>
                  <a:lnTo>
                    <a:pt x="6" y="66"/>
                  </a:lnTo>
                  <a:lnTo>
                    <a:pt x="8" y="68"/>
                  </a:lnTo>
                  <a:lnTo>
                    <a:pt x="9" y="69"/>
                  </a:lnTo>
                  <a:lnTo>
                    <a:pt x="11" y="69"/>
                  </a:lnTo>
                  <a:lnTo>
                    <a:pt x="15" y="69"/>
                  </a:lnTo>
                  <a:lnTo>
                    <a:pt x="18" y="69"/>
                  </a:lnTo>
                  <a:lnTo>
                    <a:pt x="22" y="68"/>
                  </a:lnTo>
                  <a:lnTo>
                    <a:pt x="28" y="66"/>
                  </a:lnTo>
                  <a:lnTo>
                    <a:pt x="31" y="64"/>
                  </a:lnTo>
                  <a:lnTo>
                    <a:pt x="33" y="62"/>
                  </a:lnTo>
                  <a:lnTo>
                    <a:pt x="37" y="60"/>
                  </a:lnTo>
                  <a:lnTo>
                    <a:pt x="38" y="60"/>
                  </a:lnTo>
                  <a:lnTo>
                    <a:pt x="40" y="59"/>
                  </a:lnTo>
                  <a:lnTo>
                    <a:pt x="40" y="59"/>
                  </a:lnTo>
                  <a:lnTo>
                    <a:pt x="40" y="59"/>
                  </a:lnTo>
                  <a:lnTo>
                    <a:pt x="49" y="62"/>
                  </a:lnTo>
                  <a:lnTo>
                    <a:pt x="55" y="66"/>
                  </a:lnTo>
                  <a:lnTo>
                    <a:pt x="60" y="68"/>
                  </a:lnTo>
                  <a:lnTo>
                    <a:pt x="66" y="69"/>
                  </a:lnTo>
                  <a:lnTo>
                    <a:pt x="69" y="69"/>
                  </a:lnTo>
                  <a:lnTo>
                    <a:pt x="73" y="71"/>
                  </a:lnTo>
                  <a:lnTo>
                    <a:pt x="77" y="69"/>
                  </a:lnTo>
                  <a:lnTo>
                    <a:pt x="80" y="69"/>
                  </a:lnTo>
                  <a:lnTo>
                    <a:pt x="84" y="69"/>
                  </a:lnTo>
                  <a:lnTo>
                    <a:pt x="87" y="69"/>
                  </a:lnTo>
                  <a:lnTo>
                    <a:pt x="89" y="69"/>
                  </a:lnTo>
                  <a:lnTo>
                    <a:pt x="91" y="69"/>
                  </a:lnTo>
                  <a:lnTo>
                    <a:pt x="95" y="69"/>
                  </a:lnTo>
                  <a:lnTo>
                    <a:pt x="96" y="69"/>
                  </a:lnTo>
                  <a:lnTo>
                    <a:pt x="100" y="68"/>
                  </a:lnTo>
                  <a:lnTo>
                    <a:pt x="106" y="64"/>
                  </a:lnTo>
                  <a:lnTo>
                    <a:pt x="111" y="60"/>
                  </a:lnTo>
                  <a:lnTo>
                    <a:pt x="115" y="57"/>
                  </a:lnTo>
                  <a:lnTo>
                    <a:pt x="118" y="51"/>
                  </a:lnTo>
                  <a:lnTo>
                    <a:pt x="120" y="48"/>
                  </a:lnTo>
                  <a:lnTo>
                    <a:pt x="124" y="44"/>
                  </a:lnTo>
                  <a:lnTo>
                    <a:pt x="124" y="40"/>
                  </a:lnTo>
                  <a:lnTo>
                    <a:pt x="126" y="39"/>
                  </a:lnTo>
                  <a:lnTo>
                    <a:pt x="126" y="39"/>
                  </a:lnTo>
                  <a:lnTo>
                    <a:pt x="126" y="39"/>
                  </a:lnTo>
                  <a:lnTo>
                    <a:pt x="124" y="39"/>
                  </a:lnTo>
                  <a:lnTo>
                    <a:pt x="124" y="39"/>
                  </a:lnTo>
                  <a:lnTo>
                    <a:pt x="124" y="40"/>
                  </a:lnTo>
                  <a:lnTo>
                    <a:pt x="124" y="40"/>
                  </a:lnTo>
                  <a:lnTo>
                    <a:pt x="127" y="40"/>
                  </a:lnTo>
                  <a:lnTo>
                    <a:pt x="131" y="39"/>
                  </a:lnTo>
                  <a:lnTo>
                    <a:pt x="136" y="39"/>
                  </a:lnTo>
                  <a:lnTo>
                    <a:pt x="144" y="37"/>
                  </a:lnTo>
                  <a:lnTo>
                    <a:pt x="149" y="35"/>
                  </a:lnTo>
                  <a:lnTo>
                    <a:pt x="155" y="35"/>
                  </a:lnTo>
                  <a:lnTo>
                    <a:pt x="158" y="33"/>
                  </a:lnTo>
                  <a:lnTo>
                    <a:pt x="160" y="31"/>
                  </a:lnTo>
                  <a:lnTo>
                    <a:pt x="164" y="30"/>
                  </a:lnTo>
                  <a:lnTo>
                    <a:pt x="164" y="28"/>
                  </a:lnTo>
                  <a:lnTo>
                    <a:pt x="165" y="22"/>
                  </a:lnTo>
                  <a:lnTo>
                    <a:pt x="165" y="19"/>
                  </a:lnTo>
                  <a:lnTo>
                    <a:pt x="167" y="13"/>
                  </a:lnTo>
                  <a:lnTo>
                    <a:pt x="167" y="10"/>
                  </a:lnTo>
                  <a:lnTo>
                    <a:pt x="169" y="8"/>
                  </a:lnTo>
                  <a:lnTo>
                    <a:pt x="169" y="4"/>
                  </a:lnTo>
                  <a:lnTo>
                    <a:pt x="169" y="2"/>
                  </a:lnTo>
                  <a:lnTo>
                    <a:pt x="171" y="2"/>
                  </a:lnTo>
                  <a:lnTo>
                    <a:pt x="171" y="0"/>
                  </a:lnTo>
                  <a:lnTo>
                    <a:pt x="165" y="33"/>
                  </a:lnTo>
                  <a:lnTo>
                    <a:pt x="133" y="46"/>
                  </a:lnTo>
                  <a:lnTo>
                    <a:pt x="135" y="46"/>
                  </a:lnTo>
                  <a:lnTo>
                    <a:pt x="135" y="46"/>
                  </a:lnTo>
                  <a:lnTo>
                    <a:pt x="135" y="48"/>
                  </a:lnTo>
                  <a:lnTo>
                    <a:pt x="135" y="48"/>
                  </a:lnTo>
                  <a:lnTo>
                    <a:pt x="133" y="49"/>
                  </a:lnTo>
                  <a:lnTo>
                    <a:pt x="133" y="51"/>
                  </a:lnTo>
                  <a:lnTo>
                    <a:pt x="131" y="55"/>
                  </a:lnTo>
                  <a:lnTo>
                    <a:pt x="127" y="59"/>
                  </a:lnTo>
                  <a:lnTo>
                    <a:pt x="124" y="64"/>
                  </a:lnTo>
                  <a:lnTo>
                    <a:pt x="122" y="68"/>
                  </a:lnTo>
                  <a:lnTo>
                    <a:pt x="120" y="71"/>
                  </a:lnTo>
                  <a:lnTo>
                    <a:pt x="118" y="75"/>
                  </a:lnTo>
                  <a:lnTo>
                    <a:pt x="116" y="77"/>
                  </a:lnTo>
                  <a:lnTo>
                    <a:pt x="113" y="79"/>
                  </a:lnTo>
                  <a:lnTo>
                    <a:pt x="106" y="80"/>
                  </a:lnTo>
                  <a:lnTo>
                    <a:pt x="96" y="80"/>
                  </a:lnTo>
                  <a:lnTo>
                    <a:pt x="87" y="82"/>
                  </a:lnTo>
                  <a:lnTo>
                    <a:pt x="80" y="84"/>
                  </a:lnTo>
                  <a:lnTo>
                    <a:pt x="73" y="84"/>
                  </a:lnTo>
                  <a:lnTo>
                    <a:pt x="67" y="86"/>
                  </a:lnTo>
                  <a:lnTo>
                    <a:pt x="62" y="86"/>
                  </a:lnTo>
                  <a:lnTo>
                    <a:pt x="58" y="86"/>
                  </a:lnTo>
                  <a:lnTo>
                    <a:pt x="55" y="84"/>
                  </a:lnTo>
                  <a:lnTo>
                    <a:pt x="51" y="80"/>
                  </a:lnTo>
                  <a:lnTo>
                    <a:pt x="47" y="79"/>
                  </a:lnTo>
                  <a:lnTo>
                    <a:pt x="44" y="75"/>
                  </a:lnTo>
                  <a:lnTo>
                    <a:pt x="42" y="73"/>
                  </a:lnTo>
                  <a:lnTo>
                    <a:pt x="40" y="73"/>
                  </a:lnTo>
                  <a:lnTo>
                    <a:pt x="40" y="71"/>
                  </a:lnTo>
                  <a:lnTo>
                    <a:pt x="38" y="71"/>
                  </a:lnTo>
                  <a:lnTo>
                    <a:pt x="38" y="71"/>
                  </a:lnTo>
                  <a:lnTo>
                    <a:pt x="38" y="71"/>
                  </a:lnTo>
                  <a:lnTo>
                    <a:pt x="38" y="71"/>
                  </a:lnTo>
                  <a:lnTo>
                    <a:pt x="38" y="71"/>
                  </a:lnTo>
                  <a:lnTo>
                    <a:pt x="38" y="71"/>
                  </a:lnTo>
                  <a:lnTo>
                    <a:pt x="38" y="71"/>
                  </a:lnTo>
                  <a:lnTo>
                    <a:pt x="37" y="71"/>
                  </a:lnTo>
                  <a:lnTo>
                    <a:pt x="35" y="73"/>
                  </a:lnTo>
                  <a:lnTo>
                    <a:pt x="33" y="73"/>
                  </a:lnTo>
                  <a:lnTo>
                    <a:pt x="29" y="77"/>
                  </a:lnTo>
                  <a:lnTo>
                    <a:pt x="26" y="79"/>
                  </a:lnTo>
                  <a:lnTo>
                    <a:pt x="22" y="82"/>
                  </a:lnTo>
                  <a:lnTo>
                    <a:pt x="20" y="84"/>
                  </a:lnTo>
                  <a:lnTo>
                    <a:pt x="18" y="86"/>
                  </a:lnTo>
                  <a:lnTo>
                    <a:pt x="17" y="88"/>
                  </a:lnTo>
                  <a:lnTo>
                    <a:pt x="13" y="88"/>
                  </a:lnTo>
                  <a:lnTo>
                    <a:pt x="11" y="86"/>
                  </a:lnTo>
                  <a:lnTo>
                    <a:pt x="8" y="82"/>
                  </a:lnTo>
                  <a:lnTo>
                    <a:pt x="4" y="79"/>
                  </a:lnTo>
                  <a:lnTo>
                    <a:pt x="2" y="75"/>
                  </a:lnTo>
                  <a:lnTo>
                    <a:pt x="0" y="71"/>
                  </a:lnTo>
                  <a:lnTo>
                    <a:pt x="0" y="66"/>
                  </a:lnTo>
                  <a:lnTo>
                    <a:pt x="0" y="62"/>
                  </a:lnTo>
                  <a:lnTo>
                    <a:pt x="2" y="60"/>
                  </a:lnTo>
                  <a:lnTo>
                    <a:pt x="2" y="59"/>
                  </a:lnTo>
                  <a:lnTo>
                    <a:pt x="2" y="59"/>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83" name="Freeform 371">
              <a:extLst>
                <a:ext uri="{FF2B5EF4-FFF2-40B4-BE49-F238E27FC236}">
                  <a16:creationId xmlns:a16="http://schemas.microsoft.com/office/drawing/2014/main" id="{FD985971-B1BD-4F5F-952C-00B888AE68B3}"/>
                </a:ext>
              </a:extLst>
            </p:cNvPr>
            <p:cNvSpPr>
              <a:spLocks/>
            </p:cNvSpPr>
            <p:nvPr/>
          </p:nvSpPr>
          <p:spPr bwMode="auto">
            <a:xfrm>
              <a:off x="5337" y="2168"/>
              <a:ext cx="53" cy="20"/>
            </a:xfrm>
            <a:custGeom>
              <a:avLst/>
              <a:gdLst>
                <a:gd name="T0" fmla="*/ 0 w 107"/>
                <a:gd name="T1" fmla="*/ 10 h 39"/>
                <a:gd name="T2" fmla="*/ 0 w 107"/>
                <a:gd name="T3" fmla="*/ 12 h 39"/>
                <a:gd name="T4" fmla="*/ 2 w 107"/>
                <a:gd name="T5" fmla="*/ 16 h 39"/>
                <a:gd name="T6" fmla="*/ 11 w 107"/>
                <a:gd name="T7" fmla="*/ 18 h 39"/>
                <a:gd name="T8" fmla="*/ 24 w 107"/>
                <a:gd name="T9" fmla="*/ 18 h 39"/>
                <a:gd name="T10" fmla="*/ 33 w 107"/>
                <a:gd name="T11" fmla="*/ 18 h 39"/>
                <a:gd name="T12" fmla="*/ 37 w 107"/>
                <a:gd name="T13" fmla="*/ 16 h 39"/>
                <a:gd name="T14" fmla="*/ 37 w 107"/>
                <a:gd name="T15" fmla="*/ 16 h 39"/>
                <a:gd name="T16" fmla="*/ 49 w 107"/>
                <a:gd name="T17" fmla="*/ 0 h 39"/>
                <a:gd name="T18" fmla="*/ 57 w 107"/>
                <a:gd name="T19" fmla="*/ 14 h 39"/>
                <a:gd name="T20" fmla="*/ 58 w 107"/>
                <a:gd name="T21" fmla="*/ 16 h 39"/>
                <a:gd name="T22" fmla="*/ 64 w 107"/>
                <a:gd name="T23" fmla="*/ 19 h 39"/>
                <a:gd name="T24" fmla="*/ 73 w 107"/>
                <a:gd name="T25" fmla="*/ 21 h 39"/>
                <a:gd name="T26" fmla="*/ 82 w 107"/>
                <a:gd name="T27" fmla="*/ 21 h 39"/>
                <a:gd name="T28" fmla="*/ 93 w 107"/>
                <a:gd name="T29" fmla="*/ 18 h 39"/>
                <a:gd name="T30" fmla="*/ 102 w 107"/>
                <a:gd name="T31" fmla="*/ 16 h 39"/>
                <a:gd name="T32" fmla="*/ 107 w 107"/>
                <a:gd name="T33" fmla="*/ 14 h 39"/>
                <a:gd name="T34" fmla="*/ 97 w 107"/>
                <a:gd name="T35" fmla="*/ 32 h 39"/>
                <a:gd name="T36" fmla="*/ 98 w 107"/>
                <a:gd name="T37" fmla="*/ 34 h 39"/>
                <a:gd name="T38" fmla="*/ 97 w 107"/>
                <a:gd name="T39" fmla="*/ 34 h 39"/>
                <a:gd name="T40" fmla="*/ 93 w 107"/>
                <a:gd name="T41" fmla="*/ 34 h 39"/>
                <a:gd name="T42" fmla="*/ 82 w 107"/>
                <a:gd name="T43" fmla="*/ 32 h 39"/>
                <a:gd name="T44" fmla="*/ 69 w 107"/>
                <a:gd name="T45" fmla="*/ 29 h 39"/>
                <a:gd name="T46" fmla="*/ 58 w 107"/>
                <a:gd name="T47" fmla="*/ 27 h 39"/>
                <a:gd name="T48" fmla="*/ 51 w 107"/>
                <a:gd name="T49" fmla="*/ 23 h 39"/>
                <a:gd name="T50" fmla="*/ 49 w 107"/>
                <a:gd name="T51" fmla="*/ 23 h 39"/>
                <a:gd name="T52" fmla="*/ 49 w 107"/>
                <a:gd name="T53" fmla="*/ 23 h 39"/>
                <a:gd name="T54" fmla="*/ 49 w 107"/>
                <a:gd name="T55" fmla="*/ 25 h 39"/>
                <a:gd name="T56" fmla="*/ 48 w 107"/>
                <a:gd name="T57" fmla="*/ 29 h 39"/>
                <a:gd name="T58" fmla="*/ 42 w 107"/>
                <a:gd name="T59" fmla="*/ 30 h 39"/>
                <a:gd name="T60" fmla="*/ 37 w 107"/>
                <a:gd name="T61" fmla="*/ 36 h 39"/>
                <a:gd name="T62" fmla="*/ 33 w 107"/>
                <a:gd name="T63" fmla="*/ 39 h 39"/>
                <a:gd name="T64" fmla="*/ 29 w 107"/>
                <a:gd name="T65" fmla="*/ 39 h 39"/>
                <a:gd name="T66" fmla="*/ 22 w 107"/>
                <a:gd name="T67" fmla="*/ 36 h 39"/>
                <a:gd name="T68" fmla="*/ 15 w 107"/>
                <a:gd name="T69" fmla="*/ 29 h 39"/>
                <a:gd name="T70" fmla="*/ 8 w 107"/>
                <a:gd name="T71" fmla="*/ 19 h 39"/>
                <a:gd name="T72" fmla="*/ 2 w 107"/>
                <a:gd name="T73" fmla="*/ 12 h 39"/>
                <a:gd name="T74" fmla="*/ 0 w 107"/>
                <a:gd name="T75"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39">
                  <a:moveTo>
                    <a:pt x="0" y="9"/>
                  </a:moveTo>
                  <a:lnTo>
                    <a:pt x="0" y="10"/>
                  </a:lnTo>
                  <a:lnTo>
                    <a:pt x="0" y="10"/>
                  </a:lnTo>
                  <a:lnTo>
                    <a:pt x="0" y="12"/>
                  </a:lnTo>
                  <a:lnTo>
                    <a:pt x="0" y="14"/>
                  </a:lnTo>
                  <a:lnTo>
                    <a:pt x="2" y="16"/>
                  </a:lnTo>
                  <a:lnTo>
                    <a:pt x="6" y="16"/>
                  </a:lnTo>
                  <a:lnTo>
                    <a:pt x="11" y="18"/>
                  </a:lnTo>
                  <a:lnTo>
                    <a:pt x="17" y="18"/>
                  </a:lnTo>
                  <a:lnTo>
                    <a:pt x="24" y="18"/>
                  </a:lnTo>
                  <a:lnTo>
                    <a:pt x="29" y="18"/>
                  </a:lnTo>
                  <a:lnTo>
                    <a:pt x="33" y="18"/>
                  </a:lnTo>
                  <a:lnTo>
                    <a:pt x="35" y="18"/>
                  </a:lnTo>
                  <a:lnTo>
                    <a:pt x="37" y="16"/>
                  </a:lnTo>
                  <a:lnTo>
                    <a:pt x="37" y="16"/>
                  </a:lnTo>
                  <a:lnTo>
                    <a:pt x="37" y="16"/>
                  </a:lnTo>
                  <a:lnTo>
                    <a:pt x="37" y="16"/>
                  </a:lnTo>
                  <a:lnTo>
                    <a:pt x="49" y="0"/>
                  </a:lnTo>
                  <a:lnTo>
                    <a:pt x="57" y="14"/>
                  </a:lnTo>
                  <a:lnTo>
                    <a:pt x="57" y="14"/>
                  </a:lnTo>
                  <a:lnTo>
                    <a:pt x="57" y="16"/>
                  </a:lnTo>
                  <a:lnTo>
                    <a:pt x="58" y="16"/>
                  </a:lnTo>
                  <a:lnTo>
                    <a:pt x="62" y="18"/>
                  </a:lnTo>
                  <a:lnTo>
                    <a:pt x="64" y="19"/>
                  </a:lnTo>
                  <a:lnTo>
                    <a:pt x="68" y="19"/>
                  </a:lnTo>
                  <a:lnTo>
                    <a:pt x="73" y="21"/>
                  </a:lnTo>
                  <a:lnTo>
                    <a:pt x="77" y="21"/>
                  </a:lnTo>
                  <a:lnTo>
                    <a:pt x="82" y="21"/>
                  </a:lnTo>
                  <a:lnTo>
                    <a:pt x="87" y="19"/>
                  </a:lnTo>
                  <a:lnTo>
                    <a:pt x="93" y="18"/>
                  </a:lnTo>
                  <a:lnTo>
                    <a:pt x="97" y="18"/>
                  </a:lnTo>
                  <a:lnTo>
                    <a:pt x="102" y="16"/>
                  </a:lnTo>
                  <a:lnTo>
                    <a:pt x="104" y="14"/>
                  </a:lnTo>
                  <a:lnTo>
                    <a:pt x="107" y="14"/>
                  </a:lnTo>
                  <a:lnTo>
                    <a:pt x="107" y="12"/>
                  </a:lnTo>
                  <a:lnTo>
                    <a:pt x="97" y="32"/>
                  </a:lnTo>
                  <a:lnTo>
                    <a:pt x="98" y="32"/>
                  </a:lnTo>
                  <a:lnTo>
                    <a:pt x="98" y="34"/>
                  </a:lnTo>
                  <a:lnTo>
                    <a:pt x="97" y="34"/>
                  </a:lnTo>
                  <a:lnTo>
                    <a:pt x="97" y="34"/>
                  </a:lnTo>
                  <a:lnTo>
                    <a:pt x="95" y="36"/>
                  </a:lnTo>
                  <a:lnTo>
                    <a:pt x="93" y="34"/>
                  </a:lnTo>
                  <a:lnTo>
                    <a:pt x="87" y="34"/>
                  </a:lnTo>
                  <a:lnTo>
                    <a:pt x="82" y="32"/>
                  </a:lnTo>
                  <a:lnTo>
                    <a:pt x="77" y="30"/>
                  </a:lnTo>
                  <a:lnTo>
                    <a:pt x="69" y="29"/>
                  </a:lnTo>
                  <a:lnTo>
                    <a:pt x="64" y="27"/>
                  </a:lnTo>
                  <a:lnTo>
                    <a:pt x="58" y="27"/>
                  </a:lnTo>
                  <a:lnTo>
                    <a:pt x="55" y="25"/>
                  </a:lnTo>
                  <a:lnTo>
                    <a:pt x="51" y="23"/>
                  </a:lnTo>
                  <a:lnTo>
                    <a:pt x="49" y="23"/>
                  </a:lnTo>
                  <a:lnTo>
                    <a:pt x="49" y="23"/>
                  </a:lnTo>
                  <a:lnTo>
                    <a:pt x="49" y="23"/>
                  </a:lnTo>
                  <a:lnTo>
                    <a:pt x="49" y="23"/>
                  </a:lnTo>
                  <a:lnTo>
                    <a:pt x="49" y="25"/>
                  </a:lnTo>
                  <a:lnTo>
                    <a:pt x="49" y="25"/>
                  </a:lnTo>
                  <a:lnTo>
                    <a:pt x="49" y="27"/>
                  </a:lnTo>
                  <a:lnTo>
                    <a:pt x="48" y="29"/>
                  </a:lnTo>
                  <a:lnTo>
                    <a:pt x="46" y="29"/>
                  </a:lnTo>
                  <a:lnTo>
                    <a:pt x="42" y="30"/>
                  </a:lnTo>
                  <a:lnTo>
                    <a:pt x="38" y="34"/>
                  </a:lnTo>
                  <a:lnTo>
                    <a:pt x="37" y="36"/>
                  </a:lnTo>
                  <a:lnTo>
                    <a:pt x="35" y="38"/>
                  </a:lnTo>
                  <a:lnTo>
                    <a:pt x="33" y="39"/>
                  </a:lnTo>
                  <a:lnTo>
                    <a:pt x="31" y="39"/>
                  </a:lnTo>
                  <a:lnTo>
                    <a:pt x="29" y="39"/>
                  </a:lnTo>
                  <a:lnTo>
                    <a:pt x="26" y="39"/>
                  </a:lnTo>
                  <a:lnTo>
                    <a:pt x="22" y="36"/>
                  </a:lnTo>
                  <a:lnTo>
                    <a:pt x="18" y="32"/>
                  </a:lnTo>
                  <a:lnTo>
                    <a:pt x="15" y="29"/>
                  </a:lnTo>
                  <a:lnTo>
                    <a:pt x="11" y="23"/>
                  </a:lnTo>
                  <a:lnTo>
                    <a:pt x="8" y="19"/>
                  </a:lnTo>
                  <a:lnTo>
                    <a:pt x="4" y="16"/>
                  </a:lnTo>
                  <a:lnTo>
                    <a:pt x="2" y="12"/>
                  </a:lnTo>
                  <a:lnTo>
                    <a:pt x="2" y="10"/>
                  </a:lnTo>
                  <a:lnTo>
                    <a:pt x="0" y="9"/>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84" name="Freeform 372">
              <a:extLst>
                <a:ext uri="{FF2B5EF4-FFF2-40B4-BE49-F238E27FC236}">
                  <a16:creationId xmlns:a16="http://schemas.microsoft.com/office/drawing/2014/main" id="{0323013A-43AF-4AF7-AB8E-BB9A9F8B773C}"/>
                </a:ext>
              </a:extLst>
            </p:cNvPr>
            <p:cNvSpPr>
              <a:spLocks/>
            </p:cNvSpPr>
            <p:nvPr/>
          </p:nvSpPr>
          <p:spPr bwMode="auto">
            <a:xfrm>
              <a:off x="5271" y="2209"/>
              <a:ext cx="25" cy="33"/>
            </a:xfrm>
            <a:custGeom>
              <a:avLst/>
              <a:gdLst>
                <a:gd name="T0" fmla="*/ 9 w 49"/>
                <a:gd name="T1" fmla="*/ 0 h 65"/>
                <a:gd name="T2" fmla="*/ 9 w 49"/>
                <a:gd name="T3" fmla="*/ 9 h 65"/>
                <a:gd name="T4" fmla="*/ 11 w 49"/>
                <a:gd name="T5" fmla="*/ 18 h 65"/>
                <a:gd name="T6" fmla="*/ 11 w 49"/>
                <a:gd name="T7" fmla="*/ 27 h 65"/>
                <a:gd name="T8" fmla="*/ 11 w 49"/>
                <a:gd name="T9" fmla="*/ 34 h 65"/>
                <a:gd name="T10" fmla="*/ 11 w 49"/>
                <a:gd name="T11" fmla="*/ 42 h 65"/>
                <a:gd name="T12" fmla="*/ 11 w 49"/>
                <a:gd name="T13" fmla="*/ 47 h 65"/>
                <a:gd name="T14" fmla="*/ 11 w 49"/>
                <a:gd name="T15" fmla="*/ 51 h 65"/>
                <a:gd name="T16" fmla="*/ 11 w 49"/>
                <a:gd name="T17" fmla="*/ 51 h 65"/>
                <a:gd name="T18" fmla="*/ 0 w 49"/>
                <a:gd name="T19" fmla="*/ 60 h 65"/>
                <a:gd name="T20" fmla="*/ 49 w 49"/>
                <a:gd name="T21" fmla="*/ 65 h 65"/>
                <a:gd name="T22" fmla="*/ 38 w 49"/>
                <a:gd name="T23" fmla="*/ 53 h 65"/>
                <a:gd name="T24" fmla="*/ 36 w 49"/>
                <a:gd name="T25" fmla="*/ 5 h 65"/>
                <a:gd name="T26" fmla="*/ 9 w 49"/>
                <a:gd name="T2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65">
                  <a:moveTo>
                    <a:pt x="9" y="0"/>
                  </a:moveTo>
                  <a:lnTo>
                    <a:pt x="9" y="9"/>
                  </a:lnTo>
                  <a:lnTo>
                    <a:pt x="11" y="18"/>
                  </a:lnTo>
                  <a:lnTo>
                    <a:pt x="11" y="27"/>
                  </a:lnTo>
                  <a:lnTo>
                    <a:pt x="11" y="34"/>
                  </a:lnTo>
                  <a:lnTo>
                    <a:pt x="11" y="42"/>
                  </a:lnTo>
                  <a:lnTo>
                    <a:pt x="11" y="47"/>
                  </a:lnTo>
                  <a:lnTo>
                    <a:pt x="11" y="51"/>
                  </a:lnTo>
                  <a:lnTo>
                    <a:pt x="11" y="51"/>
                  </a:lnTo>
                  <a:lnTo>
                    <a:pt x="0" y="60"/>
                  </a:lnTo>
                  <a:lnTo>
                    <a:pt x="49" y="65"/>
                  </a:lnTo>
                  <a:lnTo>
                    <a:pt x="38" y="53"/>
                  </a:lnTo>
                  <a:lnTo>
                    <a:pt x="36" y="5"/>
                  </a:lnTo>
                  <a:lnTo>
                    <a:pt x="9" y="0"/>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85" name="Freeform 373">
              <a:extLst>
                <a:ext uri="{FF2B5EF4-FFF2-40B4-BE49-F238E27FC236}">
                  <a16:creationId xmlns:a16="http://schemas.microsoft.com/office/drawing/2014/main" id="{1810760E-8906-4E3E-B778-08E0B7DC228E}"/>
                </a:ext>
              </a:extLst>
            </p:cNvPr>
            <p:cNvSpPr>
              <a:spLocks/>
            </p:cNvSpPr>
            <p:nvPr/>
          </p:nvSpPr>
          <p:spPr bwMode="auto">
            <a:xfrm>
              <a:off x="5271" y="2209"/>
              <a:ext cx="25" cy="33"/>
            </a:xfrm>
            <a:custGeom>
              <a:avLst/>
              <a:gdLst>
                <a:gd name="T0" fmla="*/ 9 w 49"/>
                <a:gd name="T1" fmla="*/ 0 h 65"/>
                <a:gd name="T2" fmla="*/ 9 w 49"/>
                <a:gd name="T3" fmla="*/ 9 h 65"/>
                <a:gd name="T4" fmla="*/ 11 w 49"/>
                <a:gd name="T5" fmla="*/ 18 h 65"/>
                <a:gd name="T6" fmla="*/ 11 w 49"/>
                <a:gd name="T7" fmla="*/ 27 h 65"/>
                <a:gd name="T8" fmla="*/ 11 w 49"/>
                <a:gd name="T9" fmla="*/ 34 h 65"/>
                <a:gd name="T10" fmla="*/ 11 w 49"/>
                <a:gd name="T11" fmla="*/ 42 h 65"/>
                <a:gd name="T12" fmla="*/ 11 w 49"/>
                <a:gd name="T13" fmla="*/ 47 h 65"/>
                <a:gd name="T14" fmla="*/ 11 w 49"/>
                <a:gd name="T15" fmla="*/ 51 h 65"/>
                <a:gd name="T16" fmla="*/ 0 w 49"/>
                <a:gd name="T17" fmla="*/ 60 h 65"/>
                <a:gd name="T18" fmla="*/ 49 w 49"/>
                <a:gd name="T19" fmla="*/ 65 h 65"/>
                <a:gd name="T20" fmla="*/ 38 w 49"/>
                <a:gd name="T21" fmla="*/ 53 h 65"/>
                <a:gd name="T22" fmla="*/ 36 w 49"/>
                <a:gd name="T23" fmla="*/ 5 h 65"/>
                <a:gd name="T24" fmla="*/ 9 w 49"/>
                <a:gd name="T2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65">
                  <a:moveTo>
                    <a:pt x="9" y="0"/>
                  </a:moveTo>
                  <a:lnTo>
                    <a:pt x="9" y="9"/>
                  </a:lnTo>
                  <a:lnTo>
                    <a:pt x="11" y="18"/>
                  </a:lnTo>
                  <a:lnTo>
                    <a:pt x="11" y="27"/>
                  </a:lnTo>
                  <a:lnTo>
                    <a:pt x="11" y="34"/>
                  </a:lnTo>
                  <a:lnTo>
                    <a:pt x="11" y="42"/>
                  </a:lnTo>
                  <a:lnTo>
                    <a:pt x="11" y="47"/>
                  </a:lnTo>
                  <a:lnTo>
                    <a:pt x="11" y="51"/>
                  </a:lnTo>
                  <a:lnTo>
                    <a:pt x="0" y="60"/>
                  </a:lnTo>
                  <a:lnTo>
                    <a:pt x="49" y="65"/>
                  </a:lnTo>
                  <a:lnTo>
                    <a:pt x="38" y="53"/>
                  </a:lnTo>
                  <a:lnTo>
                    <a:pt x="36" y="5"/>
                  </a:lnTo>
                  <a:lnTo>
                    <a:pt x="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86" name="Freeform 374">
              <a:extLst>
                <a:ext uri="{FF2B5EF4-FFF2-40B4-BE49-F238E27FC236}">
                  <a16:creationId xmlns:a16="http://schemas.microsoft.com/office/drawing/2014/main" id="{9512255A-613F-4018-939F-3DBFE7BE690D}"/>
                </a:ext>
              </a:extLst>
            </p:cNvPr>
            <p:cNvSpPr>
              <a:spLocks/>
            </p:cNvSpPr>
            <p:nvPr/>
          </p:nvSpPr>
          <p:spPr bwMode="auto">
            <a:xfrm>
              <a:off x="5309" y="2209"/>
              <a:ext cx="37" cy="30"/>
            </a:xfrm>
            <a:custGeom>
              <a:avLst/>
              <a:gdLst>
                <a:gd name="T0" fmla="*/ 51 w 72"/>
                <a:gd name="T1" fmla="*/ 0 h 60"/>
                <a:gd name="T2" fmla="*/ 23 w 72"/>
                <a:gd name="T3" fmla="*/ 7 h 60"/>
                <a:gd name="T4" fmla="*/ 23 w 72"/>
                <a:gd name="T5" fmla="*/ 17 h 60"/>
                <a:gd name="T6" fmla="*/ 23 w 72"/>
                <a:gd name="T7" fmla="*/ 24 h 60"/>
                <a:gd name="T8" fmla="*/ 23 w 72"/>
                <a:gd name="T9" fmla="*/ 31 h 60"/>
                <a:gd name="T10" fmla="*/ 23 w 72"/>
                <a:gd name="T11" fmla="*/ 36 h 60"/>
                <a:gd name="T12" fmla="*/ 23 w 72"/>
                <a:gd name="T13" fmla="*/ 40 h 60"/>
                <a:gd name="T14" fmla="*/ 23 w 72"/>
                <a:gd name="T15" fmla="*/ 42 h 60"/>
                <a:gd name="T16" fmla="*/ 23 w 72"/>
                <a:gd name="T17" fmla="*/ 44 h 60"/>
                <a:gd name="T18" fmla="*/ 23 w 72"/>
                <a:gd name="T19" fmla="*/ 46 h 60"/>
                <a:gd name="T20" fmla="*/ 0 w 72"/>
                <a:gd name="T21" fmla="*/ 60 h 60"/>
                <a:gd name="T22" fmla="*/ 34 w 72"/>
                <a:gd name="T23" fmla="*/ 56 h 60"/>
                <a:gd name="T24" fmla="*/ 72 w 72"/>
                <a:gd name="T25" fmla="*/ 58 h 60"/>
                <a:gd name="T26" fmla="*/ 53 w 72"/>
                <a:gd name="T27" fmla="*/ 36 h 60"/>
                <a:gd name="T28" fmla="*/ 51 w 72"/>
                <a:gd name="T2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0">
                  <a:moveTo>
                    <a:pt x="51" y="0"/>
                  </a:moveTo>
                  <a:lnTo>
                    <a:pt x="23" y="7"/>
                  </a:lnTo>
                  <a:lnTo>
                    <a:pt x="23" y="17"/>
                  </a:lnTo>
                  <a:lnTo>
                    <a:pt x="23" y="24"/>
                  </a:lnTo>
                  <a:lnTo>
                    <a:pt x="23" y="31"/>
                  </a:lnTo>
                  <a:lnTo>
                    <a:pt x="23" y="36"/>
                  </a:lnTo>
                  <a:lnTo>
                    <a:pt x="23" y="40"/>
                  </a:lnTo>
                  <a:lnTo>
                    <a:pt x="23" y="42"/>
                  </a:lnTo>
                  <a:lnTo>
                    <a:pt x="23" y="44"/>
                  </a:lnTo>
                  <a:lnTo>
                    <a:pt x="23" y="46"/>
                  </a:lnTo>
                  <a:lnTo>
                    <a:pt x="0" y="60"/>
                  </a:lnTo>
                  <a:lnTo>
                    <a:pt x="34" y="56"/>
                  </a:lnTo>
                  <a:lnTo>
                    <a:pt x="72" y="58"/>
                  </a:lnTo>
                  <a:lnTo>
                    <a:pt x="53" y="36"/>
                  </a:lnTo>
                  <a:lnTo>
                    <a:pt x="51" y="0"/>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87" name="Freeform 375">
              <a:extLst>
                <a:ext uri="{FF2B5EF4-FFF2-40B4-BE49-F238E27FC236}">
                  <a16:creationId xmlns:a16="http://schemas.microsoft.com/office/drawing/2014/main" id="{3C5FE769-0F25-4934-A737-C5429D547628}"/>
                </a:ext>
              </a:extLst>
            </p:cNvPr>
            <p:cNvSpPr>
              <a:spLocks/>
            </p:cNvSpPr>
            <p:nvPr/>
          </p:nvSpPr>
          <p:spPr bwMode="auto">
            <a:xfrm>
              <a:off x="5309" y="2209"/>
              <a:ext cx="37" cy="30"/>
            </a:xfrm>
            <a:custGeom>
              <a:avLst/>
              <a:gdLst>
                <a:gd name="T0" fmla="*/ 51 w 72"/>
                <a:gd name="T1" fmla="*/ 0 h 60"/>
                <a:gd name="T2" fmla="*/ 23 w 72"/>
                <a:gd name="T3" fmla="*/ 7 h 60"/>
                <a:gd name="T4" fmla="*/ 23 w 72"/>
                <a:gd name="T5" fmla="*/ 17 h 60"/>
                <a:gd name="T6" fmla="*/ 23 w 72"/>
                <a:gd name="T7" fmla="*/ 24 h 60"/>
                <a:gd name="T8" fmla="*/ 23 w 72"/>
                <a:gd name="T9" fmla="*/ 31 h 60"/>
                <a:gd name="T10" fmla="*/ 23 w 72"/>
                <a:gd name="T11" fmla="*/ 36 h 60"/>
                <a:gd name="T12" fmla="*/ 23 w 72"/>
                <a:gd name="T13" fmla="*/ 40 h 60"/>
                <a:gd name="T14" fmla="*/ 23 w 72"/>
                <a:gd name="T15" fmla="*/ 42 h 60"/>
                <a:gd name="T16" fmla="*/ 23 w 72"/>
                <a:gd name="T17" fmla="*/ 44 h 60"/>
                <a:gd name="T18" fmla="*/ 23 w 72"/>
                <a:gd name="T19" fmla="*/ 46 h 60"/>
                <a:gd name="T20" fmla="*/ 0 w 72"/>
                <a:gd name="T21" fmla="*/ 60 h 60"/>
                <a:gd name="T22" fmla="*/ 34 w 72"/>
                <a:gd name="T23" fmla="*/ 56 h 60"/>
                <a:gd name="T24" fmla="*/ 72 w 72"/>
                <a:gd name="T25" fmla="*/ 58 h 60"/>
                <a:gd name="T26" fmla="*/ 53 w 72"/>
                <a:gd name="T27" fmla="*/ 36 h 60"/>
                <a:gd name="T28" fmla="*/ 51 w 72"/>
                <a:gd name="T2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0">
                  <a:moveTo>
                    <a:pt x="51" y="0"/>
                  </a:moveTo>
                  <a:lnTo>
                    <a:pt x="23" y="7"/>
                  </a:lnTo>
                  <a:lnTo>
                    <a:pt x="23" y="17"/>
                  </a:lnTo>
                  <a:lnTo>
                    <a:pt x="23" y="24"/>
                  </a:lnTo>
                  <a:lnTo>
                    <a:pt x="23" y="31"/>
                  </a:lnTo>
                  <a:lnTo>
                    <a:pt x="23" y="36"/>
                  </a:lnTo>
                  <a:lnTo>
                    <a:pt x="23" y="40"/>
                  </a:lnTo>
                  <a:lnTo>
                    <a:pt x="23" y="42"/>
                  </a:lnTo>
                  <a:lnTo>
                    <a:pt x="23" y="44"/>
                  </a:lnTo>
                  <a:lnTo>
                    <a:pt x="23" y="46"/>
                  </a:lnTo>
                  <a:lnTo>
                    <a:pt x="0" y="60"/>
                  </a:lnTo>
                  <a:lnTo>
                    <a:pt x="34" y="56"/>
                  </a:lnTo>
                  <a:lnTo>
                    <a:pt x="72" y="58"/>
                  </a:lnTo>
                  <a:lnTo>
                    <a:pt x="53" y="36"/>
                  </a:lnTo>
                  <a:lnTo>
                    <a:pt x="5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88" name="Freeform 376">
              <a:extLst>
                <a:ext uri="{FF2B5EF4-FFF2-40B4-BE49-F238E27FC236}">
                  <a16:creationId xmlns:a16="http://schemas.microsoft.com/office/drawing/2014/main" id="{6CA44222-2BB3-446A-9AC2-492D53E17D3F}"/>
                </a:ext>
              </a:extLst>
            </p:cNvPr>
            <p:cNvSpPr>
              <a:spLocks/>
            </p:cNvSpPr>
            <p:nvPr/>
          </p:nvSpPr>
          <p:spPr bwMode="auto">
            <a:xfrm>
              <a:off x="5175" y="2227"/>
              <a:ext cx="100" cy="25"/>
            </a:xfrm>
            <a:custGeom>
              <a:avLst/>
              <a:gdLst>
                <a:gd name="T0" fmla="*/ 100 w 200"/>
                <a:gd name="T1" fmla="*/ 20 h 51"/>
                <a:gd name="T2" fmla="*/ 82 w 200"/>
                <a:gd name="T3" fmla="*/ 0 h 51"/>
                <a:gd name="T4" fmla="*/ 82 w 200"/>
                <a:gd name="T5" fmla="*/ 13 h 51"/>
                <a:gd name="T6" fmla="*/ 84 w 200"/>
                <a:gd name="T7" fmla="*/ 28 h 51"/>
                <a:gd name="T8" fmla="*/ 73 w 200"/>
                <a:gd name="T9" fmla="*/ 20 h 51"/>
                <a:gd name="T10" fmla="*/ 53 w 200"/>
                <a:gd name="T11" fmla="*/ 10 h 51"/>
                <a:gd name="T12" fmla="*/ 58 w 200"/>
                <a:gd name="T13" fmla="*/ 26 h 51"/>
                <a:gd name="T14" fmla="*/ 44 w 200"/>
                <a:gd name="T15" fmla="*/ 26 h 51"/>
                <a:gd name="T16" fmla="*/ 51 w 200"/>
                <a:gd name="T17" fmla="*/ 35 h 51"/>
                <a:gd name="T18" fmla="*/ 33 w 200"/>
                <a:gd name="T19" fmla="*/ 35 h 51"/>
                <a:gd name="T20" fmla="*/ 26 w 200"/>
                <a:gd name="T21" fmla="*/ 44 h 51"/>
                <a:gd name="T22" fmla="*/ 0 w 200"/>
                <a:gd name="T23" fmla="*/ 51 h 51"/>
                <a:gd name="T24" fmla="*/ 37 w 200"/>
                <a:gd name="T25" fmla="*/ 48 h 51"/>
                <a:gd name="T26" fmla="*/ 64 w 200"/>
                <a:gd name="T27" fmla="*/ 37 h 51"/>
                <a:gd name="T28" fmla="*/ 93 w 200"/>
                <a:gd name="T29" fmla="*/ 33 h 51"/>
                <a:gd name="T30" fmla="*/ 67 w 200"/>
                <a:gd name="T31" fmla="*/ 46 h 51"/>
                <a:gd name="T32" fmla="*/ 84 w 200"/>
                <a:gd name="T33" fmla="*/ 44 h 51"/>
                <a:gd name="T34" fmla="*/ 96 w 200"/>
                <a:gd name="T35" fmla="*/ 39 h 51"/>
                <a:gd name="T36" fmla="*/ 93 w 200"/>
                <a:gd name="T37" fmla="*/ 49 h 51"/>
                <a:gd name="T38" fmla="*/ 120 w 200"/>
                <a:gd name="T39" fmla="*/ 33 h 51"/>
                <a:gd name="T40" fmla="*/ 149 w 200"/>
                <a:gd name="T41" fmla="*/ 31 h 51"/>
                <a:gd name="T42" fmla="*/ 176 w 200"/>
                <a:gd name="T43" fmla="*/ 31 h 51"/>
                <a:gd name="T44" fmla="*/ 200 w 200"/>
                <a:gd name="T45" fmla="*/ 40 h 51"/>
                <a:gd name="T46" fmla="*/ 198 w 200"/>
                <a:gd name="T47" fmla="*/ 30 h 51"/>
                <a:gd name="T48" fmla="*/ 187 w 200"/>
                <a:gd name="T49" fmla="*/ 20 h 51"/>
                <a:gd name="T50" fmla="*/ 171 w 200"/>
                <a:gd name="T51" fmla="*/ 19 h 51"/>
                <a:gd name="T52" fmla="*/ 142 w 200"/>
                <a:gd name="T53" fmla="*/ 19 h 51"/>
                <a:gd name="T54" fmla="*/ 124 w 200"/>
                <a:gd name="T55" fmla="*/ 19 h 51"/>
                <a:gd name="T56" fmla="*/ 102 w 200"/>
                <a:gd name="T57" fmla="*/ 31 h 51"/>
                <a:gd name="T58" fmla="*/ 100 w 200"/>
                <a:gd name="T59"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0" h="51">
                  <a:moveTo>
                    <a:pt x="100" y="20"/>
                  </a:moveTo>
                  <a:lnTo>
                    <a:pt x="82" y="0"/>
                  </a:lnTo>
                  <a:lnTo>
                    <a:pt x="82" y="13"/>
                  </a:lnTo>
                  <a:lnTo>
                    <a:pt x="84" y="28"/>
                  </a:lnTo>
                  <a:lnTo>
                    <a:pt x="73" y="20"/>
                  </a:lnTo>
                  <a:lnTo>
                    <a:pt x="53" y="10"/>
                  </a:lnTo>
                  <a:lnTo>
                    <a:pt x="58" y="26"/>
                  </a:lnTo>
                  <a:lnTo>
                    <a:pt x="44" y="26"/>
                  </a:lnTo>
                  <a:lnTo>
                    <a:pt x="51" y="35"/>
                  </a:lnTo>
                  <a:lnTo>
                    <a:pt x="33" y="35"/>
                  </a:lnTo>
                  <a:lnTo>
                    <a:pt x="26" y="44"/>
                  </a:lnTo>
                  <a:lnTo>
                    <a:pt x="0" y="51"/>
                  </a:lnTo>
                  <a:lnTo>
                    <a:pt x="37" y="48"/>
                  </a:lnTo>
                  <a:lnTo>
                    <a:pt x="64" y="37"/>
                  </a:lnTo>
                  <a:lnTo>
                    <a:pt x="93" y="33"/>
                  </a:lnTo>
                  <a:lnTo>
                    <a:pt x="67" y="46"/>
                  </a:lnTo>
                  <a:lnTo>
                    <a:pt x="84" y="44"/>
                  </a:lnTo>
                  <a:lnTo>
                    <a:pt x="96" y="39"/>
                  </a:lnTo>
                  <a:lnTo>
                    <a:pt x="93" y="49"/>
                  </a:lnTo>
                  <a:lnTo>
                    <a:pt x="120" y="33"/>
                  </a:lnTo>
                  <a:lnTo>
                    <a:pt x="149" y="31"/>
                  </a:lnTo>
                  <a:lnTo>
                    <a:pt x="176" y="31"/>
                  </a:lnTo>
                  <a:lnTo>
                    <a:pt x="200" y="40"/>
                  </a:lnTo>
                  <a:lnTo>
                    <a:pt x="198" y="30"/>
                  </a:lnTo>
                  <a:lnTo>
                    <a:pt x="187" y="20"/>
                  </a:lnTo>
                  <a:lnTo>
                    <a:pt x="171" y="19"/>
                  </a:lnTo>
                  <a:lnTo>
                    <a:pt x="142" y="19"/>
                  </a:lnTo>
                  <a:lnTo>
                    <a:pt x="124" y="19"/>
                  </a:lnTo>
                  <a:lnTo>
                    <a:pt x="102" y="31"/>
                  </a:lnTo>
                  <a:lnTo>
                    <a:pt x="100" y="20"/>
                  </a:lnTo>
                  <a:close/>
                </a:path>
              </a:pathLst>
            </a:custGeom>
            <a:solidFill>
              <a:srgbClr val="00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89" name="Freeform 377">
              <a:extLst>
                <a:ext uri="{FF2B5EF4-FFF2-40B4-BE49-F238E27FC236}">
                  <a16:creationId xmlns:a16="http://schemas.microsoft.com/office/drawing/2014/main" id="{5DA8FB3E-D8EF-44DF-8EE5-0BEC9ADEB3CF}"/>
                </a:ext>
              </a:extLst>
            </p:cNvPr>
            <p:cNvSpPr>
              <a:spLocks/>
            </p:cNvSpPr>
            <p:nvPr/>
          </p:nvSpPr>
          <p:spPr bwMode="auto">
            <a:xfrm>
              <a:off x="5285" y="2228"/>
              <a:ext cx="42" cy="14"/>
            </a:xfrm>
            <a:custGeom>
              <a:avLst/>
              <a:gdLst>
                <a:gd name="T0" fmla="*/ 0 w 83"/>
                <a:gd name="T1" fmla="*/ 28 h 29"/>
                <a:gd name="T2" fmla="*/ 22 w 83"/>
                <a:gd name="T3" fmla="*/ 20 h 29"/>
                <a:gd name="T4" fmla="*/ 31 w 83"/>
                <a:gd name="T5" fmla="*/ 18 h 29"/>
                <a:gd name="T6" fmla="*/ 38 w 83"/>
                <a:gd name="T7" fmla="*/ 2 h 29"/>
                <a:gd name="T8" fmla="*/ 42 w 83"/>
                <a:gd name="T9" fmla="*/ 15 h 29"/>
                <a:gd name="T10" fmla="*/ 53 w 83"/>
                <a:gd name="T11" fmla="*/ 15 h 29"/>
                <a:gd name="T12" fmla="*/ 58 w 83"/>
                <a:gd name="T13" fmla="*/ 0 h 29"/>
                <a:gd name="T14" fmla="*/ 62 w 83"/>
                <a:gd name="T15" fmla="*/ 15 h 29"/>
                <a:gd name="T16" fmla="*/ 83 w 83"/>
                <a:gd name="T17" fmla="*/ 18 h 29"/>
                <a:gd name="T18" fmla="*/ 58 w 83"/>
                <a:gd name="T19" fmla="*/ 28 h 29"/>
                <a:gd name="T20" fmla="*/ 33 w 83"/>
                <a:gd name="T21" fmla="*/ 29 h 29"/>
                <a:gd name="T22" fmla="*/ 0 w 83"/>
                <a:gd name="T2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29">
                  <a:moveTo>
                    <a:pt x="0" y="28"/>
                  </a:moveTo>
                  <a:lnTo>
                    <a:pt x="22" y="20"/>
                  </a:lnTo>
                  <a:lnTo>
                    <a:pt x="31" y="18"/>
                  </a:lnTo>
                  <a:lnTo>
                    <a:pt x="38" y="2"/>
                  </a:lnTo>
                  <a:lnTo>
                    <a:pt x="42" y="15"/>
                  </a:lnTo>
                  <a:lnTo>
                    <a:pt x="53" y="15"/>
                  </a:lnTo>
                  <a:lnTo>
                    <a:pt x="58" y="0"/>
                  </a:lnTo>
                  <a:lnTo>
                    <a:pt x="62" y="15"/>
                  </a:lnTo>
                  <a:lnTo>
                    <a:pt x="83" y="18"/>
                  </a:lnTo>
                  <a:lnTo>
                    <a:pt x="58" y="28"/>
                  </a:lnTo>
                  <a:lnTo>
                    <a:pt x="33" y="29"/>
                  </a:lnTo>
                  <a:lnTo>
                    <a:pt x="0" y="28"/>
                  </a:lnTo>
                  <a:close/>
                </a:path>
              </a:pathLst>
            </a:custGeom>
            <a:solidFill>
              <a:srgbClr val="00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90" name="Freeform 378">
              <a:extLst>
                <a:ext uri="{FF2B5EF4-FFF2-40B4-BE49-F238E27FC236}">
                  <a16:creationId xmlns:a16="http://schemas.microsoft.com/office/drawing/2014/main" id="{C48E45F4-34BB-4AB5-8894-4A8D2C123752}"/>
                </a:ext>
              </a:extLst>
            </p:cNvPr>
            <p:cNvSpPr>
              <a:spLocks/>
            </p:cNvSpPr>
            <p:nvPr/>
          </p:nvSpPr>
          <p:spPr bwMode="auto">
            <a:xfrm>
              <a:off x="5285" y="2228"/>
              <a:ext cx="42" cy="14"/>
            </a:xfrm>
            <a:custGeom>
              <a:avLst/>
              <a:gdLst>
                <a:gd name="T0" fmla="*/ 0 w 83"/>
                <a:gd name="T1" fmla="*/ 28 h 29"/>
                <a:gd name="T2" fmla="*/ 22 w 83"/>
                <a:gd name="T3" fmla="*/ 20 h 29"/>
                <a:gd name="T4" fmla="*/ 31 w 83"/>
                <a:gd name="T5" fmla="*/ 18 h 29"/>
                <a:gd name="T6" fmla="*/ 38 w 83"/>
                <a:gd name="T7" fmla="*/ 2 h 29"/>
                <a:gd name="T8" fmla="*/ 42 w 83"/>
                <a:gd name="T9" fmla="*/ 15 h 29"/>
                <a:gd name="T10" fmla="*/ 53 w 83"/>
                <a:gd name="T11" fmla="*/ 15 h 29"/>
                <a:gd name="T12" fmla="*/ 58 w 83"/>
                <a:gd name="T13" fmla="*/ 0 h 29"/>
                <a:gd name="T14" fmla="*/ 62 w 83"/>
                <a:gd name="T15" fmla="*/ 15 h 29"/>
                <a:gd name="T16" fmla="*/ 83 w 83"/>
                <a:gd name="T17" fmla="*/ 18 h 29"/>
                <a:gd name="T18" fmla="*/ 58 w 83"/>
                <a:gd name="T19" fmla="*/ 28 h 29"/>
                <a:gd name="T20" fmla="*/ 33 w 83"/>
                <a:gd name="T21" fmla="*/ 29 h 29"/>
                <a:gd name="T22" fmla="*/ 0 w 83"/>
                <a:gd name="T2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29">
                  <a:moveTo>
                    <a:pt x="0" y="28"/>
                  </a:moveTo>
                  <a:lnTo>
                    <a:pt x="22" y="20"/>
                  </a:lnTo>
                  <a:lnTo>
                    <a:pt x="31" y="18"/>
                  </a:lnTo>
                  <a:lnTo>
                    <a:pt x="38" y="2"/>
                  </a:lnTo>
                  <a:lnTo>
                    <a:pt x="42" y="15"/>
                  </a:lnTo>
                  <a:lnTo>
                    <a:pt x="53" y="15"/>
                  </a:lnTo>
                  <a:lnTo>
                    <a:pt x="58" y="0"/>
                  </a:lnTo>
                  <a:lnTo>
                    <a:pt x="62" y="15"/>
                  </a:lnTo>
                  <a:lnTo>
                    <a:pt x="83" y="18"/>
                  </a:lnTo>
                  <a:lnTo>
                    <a:pt x="58" y="28"/>
                  </a:lnTo>
                  <a:lnTo>
                    <a:pt x="33" y="29"/>
                  </a:lnTo>
                  <a:lnTo>
                    <a:pt x="0" y="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91" name="Freeform 379">
              <a:extLst>
                <a:ext uri="{FF2B5EF4-FFF2-40B4-BE49-F238E27FC236}">
                  <a16:creationId xmlns:a16="http://schemas.microsoft.com/office/drawing/2014/main" id="{55D14B08-78D8-4933-A4F7-E8AA481E5029}"/>
                </a:ext>
              </a:extLst>
            </p:cNvPr>
            <p:cNvSpPr>
              <a:spLocks/>
            </p:cNvSpPr>
            <p:nvPr/>
          </p:nvSpPr>
          <p:spPr bwMode="auto">
            <a:xfrm>
              <a:off x="5335" y="2227"/>
              <a:ext cx="40" cy="11"/>
            </a:xfrm>
            <a:custGeom>
              <a:avLst/>
              <a:gdLst>
                <a:gd name="T0" fmla="*/ 0 w 80"/>
                <a:gd name="T1" fmla="*/ 19 h 22"/>
                <a:gd name="T2" fmla="*/ 32 w 80"/>
                <a:gd name="T3" fmla="*/ 22 h 22"/>
                <a:gd name="T4" fmla="*/ 43 w 80"/>
                <a:gd name="T5" fmla="*/ 20 h 22"/>
                <a:gd name="T6" fmla="*/ 63 w 80"/>
                <a:gd name="T7" fmla="*/ 20 h 22"/>
                <a:gd name="T8" fmla="*/ 80 w 80"/>
                <a:gd name="T9" fmla="*/ 13 h 22"/>
                <a:gd name="T10" fmla="*/ 71 w 80"/>
                <a:gd name="T11" fmla="*/ 13 h 22"/>
                <a:gd name="T12" fmla="*/ 71 w 80"/>
                <a:gd name="T13" fmla="*/ 2 h 22"/>
                <a:gd name="T14" fmla="*/ 63 w 80"/>
                <a:gd name="T15" fmla="*/ 11 h 22"/>
                <a:gd name="T16" fmla="*/ 54 w 80"/>
                <a:gd name="T17" fmla="*/ 6 h 22"/>
                <a:gd name="T18" fmla="*/ 52 w 80"/>
                <a:gd name="T19" fmla="*/ 15 h 22"/>
                <a:gd name="T20" fmla="*/ 40 w 80"/>
                <a:gd name="T21" fmla="*/ 17 h 22"/>
                <a:gd name="T22" fmla="*/ 40 w 80"/>
                <a:gd name="T23" fmla="*/ 0 h 22"/>
                <a:gd name="T24" fmla="*/ 29 w 80"/>
                <a:gd name="T25" fmla="*/ 13 h 22"/>
                <a:gd name="T26" fmla="*/ 20 w 80"/>
                <a:gd name="T27" fmla="*/ 0 h 22"/>
                <a:gd name="T28" fmla="*/ 11 w 80"/>
                <a:gd name="T29" fmla="*/ 13 h 22"/>
                <a:gd name="T30" fmla="*/ 0 w 80"/>
                <a:gd name="T31"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 h="22">
                  <a:moveTo>
                    <a:pt x="0" y="19"/>
                  </a:moveTo>
                  <a:lnTo>
                    <a:pt x="32" y="22"/>
                  </a:lnTo>
                  <a:lnTo>
                    <a:pt x="43" y="20"/>
                  </a:lnTo>
                  <a:lnTo>
                    <a:pt x="63" y="20"/>
                  </a:lnTo>
                  <a:lnTo>
                    <a:pt x="80" y="13"/>
                  </a:lnTo>
                  <a:lnTo>
                    <a:pt x="71" y="13"/>
                  </a:lnTo>
                  <a:lnTo>
                    <a:pt x="71" y="2"/>
                  </a:lnTo>
                  <a:lnTo>
                    <a:pt x="63" y="11"/>
                  </a:lnTo>
                  <a:lnTo>
                    <a:pt x="54" y="6"/>
                  </a:lnTo>
                  <a:lnTo>
                    <a:pt x="52" y="15"/>
                  </a:lnTo>
                  <a:lnTo>
                    <a:pt x="40" y="17"/>
                  </a:lnTo>
                  <a:lnTo>
                    <a:pt x="40" y="0"/>
                  </a:lnTo>
                  <a:lnTo>
                    <a:pt x="29" y="13"/>
                  </a:lnTo>
                  <a:lnTo>
                    <a:pt x="20" y="0"/>
                  </a:lnTo>
                  <a:lnTo>
                    <a:pt x="11" y="13"/>
                  </a:lnTo>
                  <a:lnTo>
                    <a:pt x="0" y="19"/>
                  </a:lnTo>
                  <a:close/>
                </a:path>
              </a:pathLst>
            </a:custGeom>
            <a:solidFill>
              <a:srgbClr val="00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92" name="Freeform 380">
              <a:extLst>
                <a:ext uri="{FF2B5EF4-FFF2-40B4-BE49-F238E27FC236}">
                  <a16:creationId xmlns:a16="http://schemas.microsoft.com/office/drawing/2014/main" id="{2411F8DF-5367-4B38-A9A4-7298FEFD60C6}"/>
                </a:ext>
              </a:extLst>
            </p:cNvPr>
            <p:cNvSpPr>
              <a:spLocks/>
            </p:cNvSpPr>
            <p:nvPr/>
          </p:nvSpPr>
          <p:spPr bwMode="auto">
            <a:xfrm>
              <a:off x="5193" y="2199"/>
              <a:ext cx="187" cy="28"/>
            </a:xfrm>
            <a:custGeom>
              <a:avLst/>
              <a:gdLst>
                <a:gd name="T0" fmla="*/ 10 w 373"/>
                <a:gd name="T1" fmla="*/ 35 h 56"/>
                <a:gd name="T2" fmla="*/ 32 w 373"/>
                <a:gd name="T3" fmla="*/ 46 h 56"/>
                <a:gd name="T4" fmla="*/ 52 w 373"/>
                <a:gd name="T5" fmla="*/ 42 h 56"/>
                <a:gd name="T6" fmla="*/ 69 w 373"/>
                <a:gd name="T7" fmla="*/ 35 h 56"/>
                <a:gd name="T8" fmla="*/ 74 w 373"/>
                <a:gd name="T9" fmla="*/ 33 h 56"/>
                <a:gd name="T10" fmla="*/ 79 w 373"/>
                <a:gd name="T11" fmla="*/ 38 h 56"/>
                <a:gd name="T12" fmla="*/ 90 w 373"/>
                <a:gd name="T13" fmla="*/ 51 h 56"/>
                <a:gd name="T14" fmla="*/ 110 w 373"/>
                <a:gd name="T15" fmla="*/ 56 h 56"/>
                <a:gd name="T16" fmla="*/ 127 w 373"/>
                <a:gd name="T17" fmla="*/ 51 h 56"/>
                <a:gd name="T18" fmla="*/ 132 w 373"/>
                <a:gd name="T19" fmla="*/ 42 h 56"/>
                <a:gd name="T20" fmla="*/ 134 w 373"/>
                <a:gd name="T21" fmla="*/ 35 h 56"/>
                <a:gd name="T22" fmla="*/ 134 w 373"/>
                <a:gd name="T23" fmla="*/ 35 h 56"/>
                <a:gd name="T24" fmla="*/ 141 w 373"/>
                <a:gd name="T25" fmla="*/ 42 h 56"/>
                <a:gd name="T26" fmla="*/ 154 w 373"/>
                <a:gd name="T27" fmla="*/ 44 h 56"/>
                <a:gd name="T28" fmla="*/ 172 w 373"/>
                <a:gd name="T29" fmla="*/ 35 h 56"/>
                <a:gd name="T30" fmla="*/ 176 w 373"/>
                <a:gd name="T31" fmla="*/ 31 h 56"/>
                <a:gd name="T32" fmla="*/ 177 w 373"/>
                <a:gd name="T33" fmla="*/ 35 h 56"/>
                <a:gd name="T34" fmla="*/ 187 w 373"/>
                <a:gd name="T35" fmla="*/ 40 h 56"/>
                <a:gd name="T36" fmla="*/ 210 w 373"/>
                <a:gd name="T37" fmla="*/ 40 h 56"/>
                <a:gd name="T38" fmla="*/ 239 w 373"/>
                <a:gd name="T39" fmla="*/ 38 h 56"/>
                <a:gd name="T40" fmla="*/ 252 w 373"/>
                <a:gd name="T41" fmla="*/ 31 h 56"/>
                <a:gd name="T42" fmla="*/ 265 w 373"/>
                <a:gd name="T43" fmla="*/ 24 h 56"/>
                <a:gd name="T44" fmla="*/ 266 w 373"/>
                <a:gd name="T45" fmla="*/ 22 h 56"/>
                <a:gd name="T46" fmla="*/ 272 w 373"/>
                <a:gd name="T47" fmla="*/ 29 h 56"/>
                <a:gd name="T48" fmla="*/ 286 w 373"/>
                <a:gd name="T49" fmla="*/ 33 h 56"/>
                <a:gd name="T50" fmla="*/ 314 w 373"/>
                <a:gd name="T51" fmla="*/ 24 h 56"/>
                <a:gd name="T52" fmla="*/ 315 w 373"/>
                <a:gd name="T53" fmla="*/ 24 h 56"/>
                <a:gd name="T54" fmla="*/ 321 w 373"/>
                <a:gd name="T55" fmla="*/ 26 h 56"/>
                <a:gd name="T56" fmla="*/ 344 w 373"/>
                <a:gd name="T57" fmla="*/ 29 h 56"/>
                <a:gd name="T58" fmla="*/ 359 w 373"/>
                <a:gd name="T59" fmla="*/ 27 h 56"/>
                <a:gd name="T60" fmla="*/ 368 w 373"/>
                <a:gd name="T61" fmla="*/ 20 h 56"/>
                <a:gd name="T62" fmla="*/ 373 w 373"/>
                <a:gd name="T63" fmla="*/ 6 h 56"/>
                <a:gd name="T64" fmla="*/ 370 w 373"/>
                <a:gd name="T65" fmla="*/ 7 h 56"/>
                <a:gd name="T66" fmla="*/ 361 w 373"/>
                <a:gd name="T67" fmla="*/ 24 h 56"/>
                <a:gd name="T68" fmla="*/ 341 w 373"/>
                <a:gd name="T69" fmla="*/ 18 h 56"/>
                <a:gd name="T70" fmla="*/ 317 w 373"/>
                <a:gd name="T71" fmla="*/ 2 h 56"/>
                <a:gd name="T72" fmla="*/ 319 w 373"/>
                <a:gd name="T73" fmla="*/ 0 h 56"/>
                <a:gd name="T74" fmla="*/ 310 w 373"/>
                <a:gd name="T75" fmla="*/ 13 h 56"/>
                <a:gd name="T76" fmla="*/ 283 w 373"/>
                <a:gd name="T77" fmla="*/ 17 h 56"/>
                <a:gd name="T78" fmla="*/ 268 w 373"/>
                <a:gd name="T79" fmla="*/ 9 h 56"/>
                <a:gd name="T80" fmla="*/ 263 w 373"/>
                <a:gd name="T81" fmla="*/ 13 h 56"/>
                <a:gd name="T82" fmla="*/ 245 w 373"/>
                <a:gd name="T83" fmla="*/ 29 h 56"/>
                <a:gd name="T84" fmla="*/ 203 w 373"/>
                <a:gd name="T85" fmla="*/ 33 h 56"/>
                <a:gd name="T86" fmla="*/ 183 w 373"/>
                <a:gd name="T87" fmla="*/ 20 h 56"/>
                <a:gd name="T88" fmla="*/ 179 w 373"/>
                <a:gd name="T89" fmla="*/ 6 h 56"/>
                <a:gd name="T90" fmla="*/ 172 w 373"/>
                <a:gd name="T91" fmla="*/ 13 h 56"/>
                <a:gd name="T92" fmla="*/ 145 w 373"/>
                <a:gd name="T93" fmla="*/ 17 h 56"/>
                <a:gd name="T94" fmla="*/ 138 w 373"/>
                <a:gd name="T95" fmla="*/ 7 h 56"/>
                <a:gd name="T96" fmla="*/ 136 w 373"/>
                <a:gd name="T97" fmla="*/ 13 h 56"/>
                <a:gd name="T98" fmla="*/ 112 w 373"/>
                <a:gd name="T99" fmla="*/ 38 h 56"/>
                <a:gd name="T100" fmla="*/ 89 w 373"/>
                <a:gd name="T101" fmla="*/ 33 h 56"/>
                <a:gd name="T102" fmla="*/ 76 w 373"/>
                <a:gd name="T103" fmla="*/ 20 h 56"/>
                <a:gd name="T104" fmla="*/ 67 w 373"/>
                <a:gd name="T105" fmla="*/ 18 h 56"/>
                <a:gd name="T106" fmla="*/ 65 w 373"/>
                <a:gd name="T107" fmla="*/ 22 h 56"/>
                <a:gd name="T108" fmla="*/ 61 w 373"/>
                <a:gd name="T109" fmla="*/ 33 h 56"/>
                <a:gd name="T110" fmla="*/ 32 w 373"/>
                <a:gd name="T111" fmla="*/ 38 h 56"/>
                <a:gd name="T112" fmla="*/ 5 w 373"/>
                <a:gd name="T113" fmla="*/ 31 h 56"/>
                <a:gd name="T114" fmla="*/ 0 w 373"/>
                <a:gd name="T115" fmla="*/ 2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3" h="56">
                  <a:moveTo>
                    <a:pt x="0" y="27"/>
                  </a:moveTo>
                  <a:lnTo>
                    <a:pt x="1" y="27"/>
                  </a:lnTo>
                  <a:lnTo>
                    <a:pt x="3" y="29"/>
                  </a:lnTo>
                  <a:lnTo>
                    <a:pt x="7" y="31"/>
                  </a:lnTo>
                  <a:lnTo>
                    <a:pt x="10" y="35"/>
                  </a:lnTo>
                  <a:lnTo>
                    <a:pt x="14" y="37"/>
                  </a:lnTo>
                  <a:lnTo>
                    <a:pt x="20" y="40"/>
                  </a:lnTo>
                  <a:lnTo>
                    <a:pt x="23" y="42"/>
                  </a:lnTo>
                  <a:lnTo>
                    <a:pt x="29" y="44"/>
                  </a:lnTo>
                  <a:lnTo>
                    <a:pt x="32" y="46"/>
                  </a:lnTo>
                  <a:lnTo>
                    <a:pt x="38" y="46"/>
                  </a:lnTo>
                  <a:lnTo>
                    <a:pt x="41" y="46"/>
                  </a:lnTo>
                  <a:lnTo>
                    <a:pt x="45" y="44"/>
                  </a:lnTo>
                  <a:lnTo>
                    <a:pt x="49" y="42"/>
                  </a:lnTo>
                  <a:lnTo>
                    <a:pt x="52" y="42"/>
                  </a:lnTo>
                  <a:lnTo>
                    <a:pt x="56" y="40"/>
                  </a:lnTo>
                  <a:lnTo>
                    <a:pt x="59" y="38"/>
                  </a:lnTo>
                  <a:lnTo>
                    <a:pt x="63" y="37"/>
                  </a:lnTo>
                  <a:lnTo>
                    <a:pt x="67" y="35"/>
                  </a:lnTo>
                  <a:lnTo>
                    <a:pt x="69" y="35"/>
                  </a:lnTo>
                  <a:lnTo>
                    <a:pt x="70" y="33"/>
                  </a:lnTo>
                  <a:lnTo>
                    <a:pt x="72" y="33"/>
                  </a:lnTo>
                  <a:lnTo>
                    <a:pt x="74" y="33"/>
                  </a:lnTo>
                  <a:lnTo>
                    <a:pt x="74" y="33"/>
                  </a:lnTo>
                  <a:lnTo>
                    <a:pt x="74" y="33"/>
                  </a:lnTo>
                  <a:lnTo>
                    <a:pt x="76" y="33"/>
                  </a:lnTo>
                  <a:lnTo>
                    <a:pt x="76" y="33"/>
                  </a:lnTo>
                  <a:lnTo>
                    <a:pt x="76" y="35"/>
                  </a:lnTo>
                  <a:lnTo>
                    <a:pt x="78" y="37"/>
                  </a:lnTo>
                  <a:lnTo>
                    <a:pt x="79" y="38"/>
                  </a:lnTo>
                  <a:lnTo>
                    <a:pt x="79" y="42"/>
                  </a:lnTo>
                  <a:lnTo>
                    <a:pt x="83" y="44"/>
                  </a:lnTo>
                  <a:lnTo>
                    <a:pt x="85" y="47"/>
                  </a:lnTo>
                  <a:lnTo>
                    <a:pt x="87" y="49"/>
                  </a:lnTo>
                  <a:lnTo>
                    <a:pt x="90" y="51"/>
                  </a:lnTo>
                  <a:lnTo>
                    <a:pt x="92" y="53"/>
                  </a:lnTo>
                  <a:lnTo>
                    <a:pt x="96" y="55"/>
                  </a:lnTo>
                  <a:lnTo>
                    <a:pt x="101" y="56"/>
                  </a:lnTo>
                  <a:lnTo>
                    <a:pt x="105" y="56"/>
                  </a:lnTo>
                  <a:lnTo>
                    <a:pt x="110" y="56"/>
                  </a:lnTo>
                  <a:lnTo>
                    <a:pt x="116" y="56"/>
                  </a:lnTo>
                  <a:lnTo>
                    <a:pt x="121" y="55"/>
                  </a:lnTo>
                  <a:lnTo>
                    <a:pt x="125" y="55"/>
                  </a:lnTo>
                  <a:lnTo>
                    <a:pt x="127" y="53"/>
                  </a:lnTo>
                  <a:lnTo>
                    <a:pt x="127" y="51"/>
                  </a:lnTo>
                  <a:lnTo>
                    <a:pt x="127" y="49"/>
                  </a:lnTo>
                  <a:lnTo>
                    <a:pt x="128" y="47"/>
                  </a:lnTo>
                  <a:lnTo>
                    <a:pt x="128" y="46"/>
                  </a:lnTo>
                  <a:lnTo>
                    <a:pt x="130" y="44"/>
                  </a:lnTo>
                  <a:lnTo>
                    <a:pt x="132" y="42"/>
                  </a:lnTo>
                  <a:lnTo>
                    <a:pt x="134" y="40"/>
                  </a:lnTo>
                  <a:lnTo>
                    <a:pt x="134" y="38"/>
                  </a:lnTo>
                  <a:lnTo>
                    <a:pt x="134" y="37"/>
                  </a:lnTo>
                  <a:lnTo>
                    <a:pt x="134" y="35"/>
                  </a:lnTo>
                  <a:lnTo>
                    <a:pt x="134" y="35"/>
                  </a:lnTo>
                  <a:lnTo>
                    <a:pt x="134" y="33"/>
                  </a:lnTo>
                  <a:lnTo>
                    <a:pt x="134" y="33"/>
                  </a:lnTo>
                  <a:lnTo>
                    <a:pt x="134" y="33"/>
                  </a:lnTo>
                  <a:lnTo>
                    <a:pt x="134" y="35"/>
                  </a:lnTo>
                  <a:lnTo>
                    <a:pt x="134" y="35"/>
                  </a:lnTo>
                  <a:lnTo>
                    <a:pt x="136" y="37"/>
                  </a:lnTo>
                  <a:lnTo>
                    <a:pt x="136" y="37"/>
                  </a:lnTo>
                  <a:lnTo>
                    <a:pt x="138" y="38"/>
                  </a:lnTo>
                  <a:lnTo>
                    <a:pt x="138" y="40"/>
                  </a:lnTo>
                  <a:lnTo>
                    <a:pt x="141" y="42"/>
                  </a:lnTo>
                  <a:lnTo>
                    <a:pt x="143" y="44"/>
                  </a:lnTo>
                  <a:lnTo>
                    <a:pt x="145" y="46"/>
                  </a:lnTo>
                  <a:lnTo>
                    <a:pt x="148" y="46"/>
                  </a:lnTo>
                  <a:lnTo>
                    <a:pt x="150" y="44"/>
                  </a:lnTo>
                  <a:lnTo>
                    <a:pt x="154" y="44"/>
                  </a:lnTo>
                  <a:lnTo>
                    <a:pt x="157" y="42"/>
                  </a:lnTo>
                  <a:lnTo>
                    <a:pt x="161" y="40"/>
                  </a:lnTo>
                  <a:lnTo>
                    <a:pt x="165" y="38"/>
                  </a:lnTo>
                  <a:lnTo>
                    <a:pt x="170" y="37"/>
                  </a:lnTo>
                  <a:lnTo>
                    <a:pt x="172" y="35"/>
                  </a:lnTo>
                  <a:lnTo>
                    <a:pt x="174" y="33"/>
                  </a:lnTo>
                  <a:lnTo>
                    <a:pt x="176" y="33"/>
                  </a:lnTo>
                  <a:lnTo>
                    <a:pt x="176" y="33"/>
                  </a:lnTo>
                  <a:lnTo>
                    <a:pt x="176" y="31"/>
                  </a:lnTo>
                  <a:lnTo>
                    <a:pt x="176" y="31"/>
                  </a:lnTo>
                  <a:lnTo>
                    <a:pt x="176" y="31"/>
                  </a:lnTo>
                  <a:lnTo>
                    <a:pt x="176" y="31"/>
                  </a:lnTo>
                  <a:lnTo>
                    <a:pt x="176" y="33"/>
                  </a:lnTo>
                  <a:lnTo>
                    <a:pt x="176" y="33"/>
                  </a:lnTo>
                  <a:lnTo>
                    <a:pt x="177" y="35"/>
                  </a:lnTo>
                  <a:lnTo>
                    <a:pt x="179" y="37"/>
                  </a:lnTo>
                  <a:lnTo>
                    <a:pt x="181" y="37"/>
                  </a:lnTo>
                  <a:lnTo>
                    <a:pt x="183" y="38"/>
                  </a:lnTo>
                  <a:lnTo>
                    <a:pt x="185" y="40"/>
                  </a:lnTo>
                  <a:lnTo>
                    <a:pt x="187" y="40"/>
                  </a:lnTo>
                  <a:lnTo>
                    <a:pt x="190" y="42"/>
                  </a:lnTo>
                  <a:lnTo>
                    <a:pt x="194" y="42"/>
                  </a:lnTo>
                  <a:lnTo>
                    <a:pt x="199" y="42"/>
                  </a:lnTo>
                  <a:lnTo>
                    <a:pt x="205" y="42"/>
                  </a:lnTo>
                  <a:lnTo>
                    <a:pt x="210" y="40"/>
                  </a:lnTo>
                  <a:lnTo>
                    <a:pt x="217" y="40"/>
                  </a:lnTo>
                  <a:lnTo>
                    <a:pt x="225" y="40"/>
                  </a:lnTo>
                  <a:lnTo>
                    <a:pt x="230" y="40"/>
                  </a:lnTo>
                  <a:lnTo>
                    <a:pt x="236" y="38"/>
                  </a:lnTo>
                  <a:lnTo>
                    <a:pt x="239" y="38"/>
                  </a:lnTo>
                  <a:lnTo>
                    <a:pt x="241" y="37"/>
                  </a:lnTo>
                  <a:lnTo>
                    <a:pt x="243" y="37"/>
                  </a:lnTo>
                  <a:lnTo>
                    <a:pt x="246" y="35"/>
                  </a:lnTo>
                  <a:lnTo>
                    <a:pt x="248" y="33"/>
                  </a:lnTo>
                  <a:lnTo>
                    <a:pt x="252" y="31"/>
                  </a:lnTo>
                  <a:lnTo>
                    <a:pt x="255" y="29"/>
                  </a:lnTo>
                  <a:lnTo>
                    <a:pt x="259" y="27"/>
                  </a:lnTo>
                  <a:lnTo>
                    <a:pt x="261" y="26"/>
                  </a:lnTo>
                  <a:lnTo>
                    <a:pt x="263" y="24"/>
                  </a:lnTo>
                  <a:lnTo>
                    <a:pt x="265" y="24"/>
                  </a:lnTo>
                  <a:lnTo>
                    <a:pt x="265" y="22"/>
                  </a:lnTo>
                  <a:lnTo>
                    <a:pt x="265" y="22"/>
                  </a:lnTo>
                  <a:lnTo>
                    <a:pt x="265" y="22"/>
                  </a:lnTo>
                  <a:lnTo>
                    <a:pt x="265" y="22"/>
                  </a:lnTo>
                  <a:lnTo>
                    <a:pt x="266" y="22"/>
                  </a:lnTo>
                  <a:lnTo>
                    <a:pt x="266" y="24"/>
                  </a:lnTo>
                  <a:lnTo>
                    <a:pt x="266" y="26"/>
                  </a:lnTo>
                  <a:lnTo>
                    <a:pt x="268" y="26"/>
                  </a:lnTo>
                  <a:lnTo>
                    <a:pt x="270" y="27"/>
                  </a:lnTo>
                  <a:lnTo>
                    <a:pt x="272" y="29"/>
                  </a:lnTo>
                  <a:lnTo>
                    <a:pt x="275" y="31"/>
                  </a:lnTo>
                  <a:lnTo>
                    <a:pt x="277" y="33"/>
                  </a:lnTo>
                  <a:lnTo>
                    <a:pt x="281" y="35"/>
                  </a:lnTo>
                  <a:lnTo>
                    <a:pt x="283" y="35"/>
                  </a:lnTo>
                  <a:lnTo>
                    <a:pt x="286" y="33"/>
                  </a:lnTo>
                  <a:lnTo>
                    <a:pt x="290" y="33"/>
                  </a:lnTo>
                  <a:lnTo>
                    <a:pt x="295" y="29"/>
                  </a:lnTo>
                  <a:lnTo>
                    <a:pt x="301" y="27"/>
                  </a:lnTo>
                  <a:lnTo>
                    <a:pt x="306" y="26"/>
                  </a:lnTo>
                  <a:lnTo>
                    <a:pt x="314" y="24"/>
                  </a:lnTo>
                  <a:lnTo>
                    <a:pt x="315" y="22"/>
                  </a:lnTo>
                  <a:lnTo>
                    <a:pt x="317" y="22"/>
                  </a:lnTo>
                  <a:lnTo>
                    <a:pt x="317" y="22"/>
                  </a:lnTo>
                  <a:lnTo>
                    <a:pt x="317" y="22"/>
                  </a:lnTo>
                  <a:lnTo>
                    <a:pt x="315" y="24"/>
                  </a:lnTo>
                  <a:lnTo>
                    <a:pt x="315" y="24"/>
                  </a:lnTo>
                  <a:lnTo>
                    <a:pt x="315" y="24"/>
                  </a:lnTo>
                  <a:lnTo>
                    <a:pt x="315" y="24"/>
                  </a:lnTo>
                  <a:lnTo>
                    <a:pt x="317" y="26"/>
                  </a:lnTo>
                  <a:lnTo>
                    <a:pt x="321" y="26"/>
                  </a:lnTo>
                  <a:lnTo>
                    <a:pt x="324" y="26"/>
                  </a:lnTo>
                  <a:lnTo>
                    <a:pt x="328" y="27"/>
                  </a:lnTo>
                  <a:lnTo>
                    <a:pt x="334" y="27"/>
                  </a:lnTo>
                  <a:lnTo>
                    <a:pt x="339" y="29"/>
                  </a:lnTo>
                  <a:lnTo>
                    <a:pt x="344" y="29"/>
                  </a:lnTo>
                  <a:lnTo>
                    <a:pt x="348" y="29"/>
                  </a:lnTo>
                  <a:lnTo>
                    <a:pt x="352" y="29"/>
                  </a:lnTo>
                  <a:lnTo>
                    <a:pt x="355" y="29"/>
                  </a:lnTo>
                  <a:lnTo>
                    <a:pt x="357" y="29"/>
                  </a:lnTo>
                  <a:lnTo>
                    <a:pt x="359" y="27"/>
                  </a:lnTo>
                  <a:lnTo>
                    <a:pt x="361" y="27"/>
                  </a:lnTo>
                  <a:lnTo>
                    <a:pt x="363" y="26"/>
                  </a:lnTo>
                  <a:lnTo>
                    <a:pt x="364" y="24"/>
                  </a:lnTo>
                  <a:lnTo>
                    <a:pt x="366" y="22"/>
                  </a:lnTo>
                  <a:lnTo>
                    <a:pt x="368" y="20"/>
                  </a:lnTo>
                  <a:lnTo>
                    <a:pt x="370" y="17"/>
                  </a:lnTo>
                  <a:lnTo>
                    <a:pt x="370" y="13"/>
                  </a:lnTo>
                  <a:lnTo>
                    <a:pt x="372" y="9"/>
                  </a:lnTo>
                  <a:lnTo>
                    <a:pt x="372" y="7"/>
                  </a:lnTo>
                  <a:lnTo>
                    <a:pt x="373" y="6"/>
                  </a:lnTo>
                  <a:lnTo>
                    <a:pt x="373" y="6"/>
                  </a:lnTo>
                  <a:lnTo>
                    <a:pt x="373" y="4"/>
                  </a:lnTo>
                  <a:lnTo>
                    <a:pt x="372" y="4"/>
                  </a:lnTo>
                  <a:lnTo>
                    <a:pt x="372" y="6"/>
                  </a:lnTo>
                  <a:lnTo>
                    <a:pt x="370" y="7"/>
                  </a:lnTo>
                  <a:lnTo>
                    <a:pt x="370" y="9"/>
                  </a:lnTo>
                  <a:lnTo>
                    <a:pt x="368" y="13"/>
                  </a:lnTo>
                  <a:lnTo>
                    <a:pt x="366" y="17"/>
                  </a:lnTo>
                  <a:lnTo>
                    <a:pt x="363" y="20"/>
                  </a:lnTo>
                  <a:lnTo>
                    <a:pt x="361" y="24"/>
                  </a:lnTo>
                  <a:lnTo>
                    <a:pt x="357" y="24"/>
                  </a:lnTo>
                  <a:lnTo>
                    <a:pt x="355" y="24"/>
                  </a:lnTo>
                  <a:lnTo>
                    <a:pt x="350" y="24"/>
                  </a:lnTo>
                  <a:lnTo>
                    <a:pt x="346" y="22"/>
                  </a:lnTo>
                  <a:lnTo>
                    <a:pt x="341" y="18"/>
                  </a:lnTo>
                  <a:lnTo>
                    <a:pt x="335" y="15"/>
                  </a:lnTo>
                  <a:lnTo>
                    <a:pt x="328" y="9"/>
                  </a:lnTo>
                  <a:lnTo>
                    <a:pt x="323" y="6"/>
                  </a:lnTo>
                  <a:lnTo>
                    <a:pt x="319" y="4"/>
                  </a:lnTo>
                  <a:lnTo>
                    <a:pt x="317" y="2"/>
                  </a:lnTo>
                  <a:lnTo>
                    <a:pt x="315" y="0"/>
                  </a:lnTo>
                  <a:lnTo>
                    <a:pt x="315" y="0"/>
                  </a:lnTo>
                  <a:lnTo>
                    <a:pt x="317" y="0"/>
                  </a:lnTo>
                  <a:lnTo>
                    <a:pt x="317" y="0"/>
                  </a:lnTo>
                  <a:lnTo>
                    <a:pt x="319" y="0"/>
                  </a:lnTo>
                  <a:lnTo>
                    <a:pt x="315" y="9"/>
                  </a:lnTo>
                  <a:lnTo>
                    <a:pt x="315" y="9"/>
                  </a:lnTo>
                  <a:lnTo>
                    <a:pt x="314" y="9"/>
                  </a:lnTo>
                  <a:lnTo>
                    <a:pt x="314" y="11"/>
                  </a:lnTo>
                  <a:lnTo>
                    <a:pt x="310" y="13"/>
                  </a:lnTo>
                  <a:lnTo>
                    <a:pt x="308" y="15"/>
                  </a:lnTo>
                  <a:lnTo>
                    <a:pt x="303" y="15"/>
                  </a:lnTo>
                  <a:lnTo>
                    <a:pt x="297" y="17"/>
                  </a:lnTo>
                  <a:lnTo>
                    <a:pt x="290" y="17"/>
                  </a:lnTo>
                  <a:lnTo>
                    <a:pt x="283" y="17"/>
                  </a:lnTo>
                  <a:lnTo>
                    <a:pt x="277" y="15"/>
                  </a:lnTo>
                  <a:lnTo>
                    <a:pt x="274" y="15"/>
                  </a:lnTo>
                  <a:lnTo>
                    <a:pt x="270" y="13"/>
                  </a:lnTo>
                  <a:lnTo>
                    <a:pt x="268" y="11"/>
                  </a:lnTo>
                  <a:lnTo>
                    <a:pt x="268" y="9"/>
                  </a:lnTo>
                  <a:lnTo>
                    <a:pt x="266" y="9"/>
                  </a:lnTo>
                  <a:lnTo>
                    <a:pt x="266" y="9"/>
                  </a:lnTo>
                  <a:lnTo>
                    <a:pt x="266" y="9"/>
                  </a:lnTo>
                  <a:lnTo>
                    <a:pt x="265" y="11"/>
                  </a:lnTo>
                  <a:lnTo>
                    <a:pt x="263" y="13"/>
                  </a:lnTo>
                  <a:lnTo>
                    <a:pt x="259" y="15"/>
                  </a:lnTo>
                  <a:lnTo>
                    <a:pt x="257" y="18"/>
                  </a:lnTo>
                  <a:lnTo>
                    <a:pt x="254" y="22"/>
                  </a:lnTo>
                  <a:lnTo>
                    <a:pt x="250" y="26"/>
                  </a:lnTo>
                  <a:lnTo>
                    <a:pt x="245" y="29"/>
                  </a:lnTo>
                  <a:lnTo>
                    <a:pt x="239" y="33"/>
                  </a:lnTo>
                  <a:lnTo>
                    <a:pt x="232" y="35"/>
                  </a:lnTo>
                  <a:lnTo>
                    <a:pt x="223" y="35"/>
                  </a:lnTo>
                  <a:lnTo>
                    <a:pt x="212" y="35"/>
                  </a:lnTo>
                  <a:lnTo>
                    <a:pt x="203" y="33"/>
                  </a:lnTo>
                  <a:lnTo>
                    <a:pt x="196" y="29"/>
                  </a:lnTo>
                  <a:lnTo>
                    <a:pt x="188" y="27"/>
                  </a:lnTo>
                  <a:lnTo>
                    <a:pt x="185" y="26"/>
                  </a:lnTo>
                  <a:lnTo>
                    <a:pt x="183" y="22"/>
                  </a:lnTo>
                  <a:lnTo>
                    <a:pt x="183" y="20"/>
                  </a:lnTo>
                  <a:lnTo>
                    <a:pt x="181" y="17"/>
                  </a:lnTo>
                  <a:lnTo>
                    <a:pt x="181" y="13"/>
                  </a:lnTo>
                  <a:lnTo>
                    <a:pt x="179" y="9"/>
                  </a:lnTo>
                  <a:lnTo>
                    <a:pt x="179" y="7"/>
                  </a:lnTo>
                  <a:lnTo>
                    <a:pt x="179" y="6"/>
                  </a:lnTo>
                  <a:lnTo>
                    <a:pt x="179" y="6"/>
                  </a:lnTo>
                  <a:lnTo>
                    <a:pt x="177" y="6"/>
                  </a:lnTo>
                  <a:lnTo>
                    <a:pt x="177" y="7"/>
                  </a:lnTo>
                  <a:lnTo>
                    <a:pt x="174" y="11"/>
                  </a:lnTo>
                  <a:lnTo>
                    <a:pt x="172" y="13"/>
                  </a:lnTo>
                  <a:lnTo>
                    <a:pt x="167" y="17"/>
                  </a:lnTo>
                  <a:lnTo>
                    <a:pt x="163" y="18"/>
                  </a:lnTo>
                  <a:lnTo>
                    <a:pt x="157" y="18"/>
                  </a:lnTo>
                  <a:lnTo>
                    <a:pt x="150" y="18"/>
                  </a:lnTo>
                  <a:lnTo>
                    <a:pt x="145" y="17"/>
                  </a:lnTo>
                  <a:lnTo>
                    <a:pt x="141" y="15"/>
                  </a:lnTo>
                  <a:lnTo>
                    <a:pt x="139" y="13"/>
                  </a:lnTo>
                  <a:lnTo>
                    <a:pt x="138" y="11"/>
                  </a:lnTo>
                  <a:lnTo>
                    <a:pt x="138" y="9"/>
                  </a:lnTo>
                  <a:lnTo>
                    <a:pt x="138" y="7"/>
                  </a:lnTo>
                  <a:lnTo>
                    <a:pt x="139" y="6"/>
                  </a:lnTo>
                  <a:lnTo>
                    <a:pt x="139" y="6"/>
                  </a:lnTo>
                  <a:lnTo>
                    <a:pt x="139" y="6"/>
                  </a:lnTo>
                  <a:lnTo>
                    <a:pt x="138" y="9"/>
                  </a:lnTo>
                  <a:lnTo>
                    <a:pt x="136" y="13"/>
                  </a:lnTo>
                  <a:lnTo>
                    <a:pt x="134" y="18"/>
                  </a:lnTo>
                  <a:lnTo>
                    <a:pt x="130" y="24"/>
                  </a:lnTo>
                  <a:lnTo>
                    <a:pt x="127" y="29"/>
                  </a:lnTo>
                  <a:lnTo>
                    <a:pt x="119" y="35"/>
                  </a:lnTo>
                  <a:lnTo>
                    <a:pt x="112" y="38"/>
                  </a:lnTo>
                  <a:lnTo>
                    <a:pt x="105" y="40"/>
                  </a:lnTo>
                  <a:lnTo>
                    <a:pt x="99" y="42"/>
                  </a:lnTo>
                  <a:lnTo>
                    <a:pt x="94" y="40"/>
                  </a:lnTo>
                  <a:lnTo>
                    <a:pt x="92" y="37"/>
                  </a:lnTo>
                  <a:lnTo>
                    <a:pt x="89" y="33"/>
                  </a:lnTo>
                  <a:lnTo>
                    <a:pt x="87" y="29"/>
                  </a:lnTo>
                  <a:lnTo>
                    <a:pt x="85" y="26"/>
                  </a:lnTo>
                  <a:lnTo>
                    <a:pt x="83" y="24"/>
                  </a:lnTo>
                  <a:lnTo>
                    <a:pt x="79" y="22"/>
                  </a:lnTo>
                  <a:lnTo>
                    <a:pt x="76" y="20"/>
                  </a:lnTo>
                  <a:lnTo>
                    <a:pt x="74" y="18"/>
                  </a:lnTo>
                  <a:lnTo>
                    <a:pt x="70" y="18"/>
                  </a:lnTo>
                  <a:lnTo>
                    <a:pt x="69" y="18"/>
                  </a:lnTo>
                  <a:lnTo>
                    <a:pt x="67" y="18"/>
                  </a:lnTo>
                  <a:lnTo>
                    <a:pt x="67" y="18"/>
                  </a:lnTo>
                  <a:lnTo>
                    <a:pt x="65" y="18"/>
                  </a:lnTo>
                  <a:lnTo>
                    <a:pt x="65" y="18"/>
                  </a:lnTo>
                  <a:lnTo>
                    <a:pt x="65" y="20"/>
                  </a:lnTo>
                  <a:lnTo>
                    <a:pt x="65" y="20"/>
                  </a:lnTo>
                  <a:lnTo>
                    <a:pt x="65" y="22"/>
                  </a:lnTo>
                  <a:lnTo>
                    <a:pt x="65" y="24"/>
                  </a:lnTo>
                  <a:lnTo>
                    <a:pt x="65" y="26"/>
                  </a:lnTo>
                  <a:lnTo>
                    <a:pt x="63" y="27"/>
                  </a:lnTo>
                  <a:lnTo>
                    <a:pt x="63" y="29"/>
                  </a:lnTo>
                  <a:lnTo>
                    <a:pt x="61" y="33"/>
                  </a:lnTo>
                  <a:lnTo>
                    <a:pt x="58" y="35"/>
                  </a:lnTo>
                  <a:lnTo>
                    <a:pt x="52" y="37"/>
                  </a:lnTo>
                  <a:lnTo>
                    <a:pt x="47" y="37"/>
                  </a:lnTo>
                  <a:lnTo>
                    <a:pt x="40" y="38"/>
                  </a:lnTo>
                  <a:lnTo>
                    <a:pt x="32" y="38"/>
                  </a:lnTo>
                  <a:lnTo>
                    <a:pt x="25" y="37"/>
                  </a:lnTo>
                  <a:lnTo>
                    <a:pt x="20" y="35"/>
                  </a:lnTo>
                  <a:lnTo>
                    <a:pt x="12" y="33"/>
                  </a:lnTo>
                  <a:lnTo>
                    <a:pt x="9" y="31"/>
                  </a:lnTo>
                  <a:lnTo>
                    <a:pt x="5" y="31"/>
                  </a:lnTo>
                  <a:lnTo>
                    <a:pt x="3" y="29"/>
                  </a:lnTo>
                  <a:lnTo>
                    <a:pt x="1" y="27"/>
                  </a:lnTo>
                  <a:lnTo>
                    <a:pt x="1" y="27"/>
                  </a:lnTo>
                  <a:lnTo>
                    <a:pt x="1" y="27"/>
                  </a:lnTo>
                  <a:lnTo>
                    <a:pt x="0" y="27"/>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93" name="Freeform 381">
              <a:extLst>
                <a:ext uri="{FF2B5EF4-FFF2-40B4-BE49-F238E27FC236}">
                  <a16:creationId xmlns:a16="http://schemas.microsoft.com/office/drawing/2014/main" id="{6EB23DBD-5108-43ED-B620-2BADC45BBFD4}"/>
                </a:ext>
              </a:extLst>
            </p:cNvPr>
            <p:cNvSpPr>
              <a:spLocks/>
            </p:cNvSpPr>
            <p:nvPr/>
          </p:nvSpPr>
          <p:spPr bwMode="auto">
            <a:xfrm>
              <a:off x="4866" y="2724"/>
              <a:ext cx="21" cy="25"/>
            </a:xfrm>
            <a:custGeom>
              <a:avLst/>
              <a:gdLst>
                <a:gd name="T0" fmla="*/ 9 w 44"/>
                <a:gd name="T1" fmla="*/ 24 h 49"/>
                <a:gd name="T2" fmla="*/ 19 w 44"/>
                <a:gd name="T3" fmla="*/ 13 h 49"/>
                <a:gd name="T4" fmla="*/ 24 w 44"/>
                <a:gd name="T5" fmla="*/ 7 h 49"/>
                <a:gd name="T6" fmla="*/ 29 w 44"/>
                <a:gd name="T7" fmla="*/ 4 h 49"/>
                <a:gd name="T8" fmla="*/ 33 w 44"/>
                <a:gd name="T9" fmla="*/ 0 h 49"/>
                <a:gd name="T10" fmla="*/ 37 w 44"/>
                <a:gd name="T11" fmla="*/ 0 h 49"/>
                <a:gd name="T12" fmla="*/ 37 w 44"/>
                <a:gd name="T13" fmla="*/ 0 h 49"/>
                <a:gd name="T14" fmla="*/ 37 w 44"/>
                <a:gd name="T15" fmla="*/ 0 h 49"/>
                <a:gd name="T16" fmla="*/ 37 w 44"/>
                <a:gd name="T17" fmla="*/ 0 h 49"/>
                <a:gd name="T18" fmla="*/ 38 w 44"/>
                <a:gd name="T19" fmla="*/ 0 h 49"/>
                <a:gd name="T20" fmla="*/ 38 w 44"/>
                <a:gd name="T21" fmla="*/ 0 h 49"/>
                <a:gd name="T22" fmla="*/ 37 w 44"/>
                <a:gd name="T23" fmla="*/ 4 h 49"/>
                <a:gd name="T24" fmla="*/ 29 w 44"/>
                <a:gd name="T25" fmla="*/ 13 h 49"/>
                <a:gd name="T26" fmla="*/ 24 w 44"/>
                <a:gd name="T27" fmla="*/ 16 h 49"/>
                <a:gd name="T28" fmla="*/ 20 w 44"/>
                <a:gd name="T29" fmla="*/ 20 h 49"/>
                <a:gd name="T30" fmla="*/ 20 w 44"/>
                <a:gd name="T31" fmla="*/ 22 h 49"/>
                <a:gd name="T32" fmla="*/ 20 w 44"/>
                <a:gd name="T33" fmla="*/ 27 h 49"/>
                <a:gd name="T34" fmla="*/ 20 w 44"/>
                <a:gd name="T35" fmla="*/ 33 h 49"/>
                <a:gd name="T36" fmla="*/ 19 w 44"/>
                <a:gd name="T37" fmla="*/ 35 h 49"/>
                <a:gd name="T38" fmla="*/ 19 w 44"/>
                <a:gd name="T39" fmla="*/ 36 h 49"/>
                <a:gd name="T40" fmla="*/ 19 w 44"/>
                <a:gd name="T41" fmla="*/ 36 h 49"/>
                <a:gd name="T42" fmla="*/ 19 w 44"/>
                <a:gd name="T43" fmla="*/ 38 h 49"/>
                <a:gd name="T44" fmla="*/ 20 w 44"/>
                <a:gd name="T45" fmla="*/ 38 h 49"/>
                <a:gd name="T46" fmla="*/ 24 w 44"/>
                <a:gd name="T47" fmla="*/ 36 h 49"/>
                <a:gd name="T48" fmla="*/ 31 w 44"/>
                <a:gd name="T49" fmla="*/ 29 h 49"/>
                <a:gd name="T50" fmla="*/ 38 w 44"/>
                <a:gd name="T51" fmla="*/ 25 h 49"/>
                <a:gd name="T52" fmla="*/ 42 w 44"/>
                <a:gd name="T53" fmla="*/ 24 h 49"/>
                <a:gd name="T54" fmla="*/ 44 w 44"/>
                <a:gd name="T55" fmla="*/ 22 h 49"/>
                <a:gd name="T56" fmla="*/ 44 w 44"/>
                <a:gd name="T57" fmla="*/ 22 h 49"/>
                <a:gd name="T58" fmla="*/ 42 w 44"/>
                <a:gd name="T59" fmla="*/ 24 h 49"/>
                <a:gd name="T60" fmla="*/ 38 w 44"/>
                <a:gd name="T61" fmla="*/ 27 h 49"/>
                <a:gd name="T62" fmla="*/ 35 w 44"/>
                <a:gd name="T63" fmla="*/ 31 h 49"/>
                <a:gd name="T64" fmla="*/ 33 w 44"/>
                <a:gd name="T65" fmla="*/ 35 h 49"/>
                <a:gd name="T66" fmla="*/ 33 w 44"/>
                <a:gd name="T67" fmla="*/ 38 h 49"/>
                <a:gd name="T68" fmla="*/ 31 w 44"/>
                <a:gd name="T69" fmla="*/ 40 h 49"/>
                <a:gd name="T70" fmla="*/ 31 w 44"/>
                <a:gd name="T71" fmla="*/ 42 h 49"/>
                <a:gd name="T72" fmla="*/ 38 w 44"/>
                <a:gd name="T73" fmla="*/ 47 h 49"/>
                <a:gd name="T74" fmla="*/ 17 w 44"/>
                <a:gd name="T75" fmla="*/ 47 h 49"/>
                <a:gd name="T76" fmla="*/ 0 w 44"/>
                <a:gd name="T77"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9">
                  <a:moveTo>
                    <a:pt x="4" y="31"/>
                  </a:moveTo>
                  <a:lnTo>
                    <a:pt x="9" y="24"/>
                  </a:lnTo>
                  <a:lnTo>
                    <a:pt x="15" y="18"/>
                  </a:lnTo>
                  <a:lnTo>
                    <a:pt x="19" y="13"/>
                  </a:lnTo>
                  <a:lnTo>
                    <a:pt x="22" y="11"/>
                  </a:lnTo>
                  <a:lnTo>
                    <a:pt x="24" y="7"/>
                  </a:lnTo>
                  <a:lnTo>
                    <a:pt x="26" y="5"/>
                  </a:lnTo>
                  <a:lnTo>
                    <a:pt x="29" y="4"/>
                  </a:lnTo>
                  <a:lnTo>
                    <a:pt x="31" y="2"/>
                  </a:lnTo>
                  <a:lnTo>
                    <a:pt x="33" y="0"/>
                  </a:lnTo>
                  <a:lnTo>
                    <a:pt x="35" y="0"/>
                  </a:lnTo>
                  <a:lnTo>
                    <a:pt x="37" y="0"/>
                  </a:lnTo>
                  <a:lnTo>
                    <a:pt x="37" y="0"/>
                  </a:lnTo>
                  <a:lnTo>
                    <a:pt x="37" y="0"/>
                  </a:lnTo>
                  <a:lnTo>
                    <a:pt x="37" y="0"/>
                  </a:lnTo>
                  <a:lnTo>
                    <a:pt x="37" y="0"/>
                  </a:lnTo>
                  <a:lnTo>
                    <a:pt x="37" y="0"/>
                  </a:lnTo>
                  <a:lnTo>
                    <a:pt x="37" y="0"/>
                  </a:lnTo>
                  <a:lnTo>
                    <a:pt x="37" y="0"/>
                  </a:lnTo>
                  <a:lnTo>
                    <a:pt x="38" y="0"/>
                  </a:lnTo>
                  <a:lnTo>
                    <a:pt x="38" y="0"/>
                  </a:lnTo>
                  <a:lnTo>
                    <a:pt x="38" y="0"/>
                  </a:lnTo>
                  <a:lnTo>
                    <a:pt x="38" y="2"/>
                  </a:lnTo>
                  <a:lnTo>
                    <a:pt x="37" y="4"/>
                  </a:lnTo>
                  <a:lnTo>
                    <a:pt x="33" y="9"/>
                  </a:lnTo>
                  <a:lnTo>
                    <a:pt x="29" y="13"/>
                  </a:lnTo>
                  <a:lnTo>
                    <a:pt x="26" y="15"/>
                  </a:lnTo>
                  <a:lnTo>
                    <a:pt x="24" y="16"/>
                  </a:lnTo>
                  <a:lnTo>
                    <a:pt x="22" y="18"/>
                  </a:lnTo>
                  <a:lnTo>
                    <a:pt x="20" y="20"/>
                  </a:lnTo>
                  <a:lnTo>
                    <a:pt x="20" y="20"/>
                  </a:lnTo>
                  <a:lnTo>
                    <a:pt x="20" y="22"/>
                  </a:lnTo>
                  <a:lnTo>
                    <a:pt x="20" y="25"/>
                  </a:lnTo>
                  <a:lnTo>
                    <a:pt x="20" y="27"/>
                  </a:lnTo>
                  <a:lnTo>
                    <a:pt x="20" y="31"/>
                  </a:lnTo>
                  <a:lnTo>
                    <a:pt x="20" y="33"/>
                  </a:lnTo>
                  <a:lnTo>
                    <a:pt x="20" y="33"/>
                  </a:lnTo>
                  <a:lnTo>
                    <a:pt x="19" y="35"/>
                  </a:lnTo>
                  <a:lnTo>
                    <a:pt x="19" y="35"/>
                  </a:lnTo>
                  <a:lnTo>
                    <a:pt x="19" y="36"/>
                  </a:lnTo>
                  <a:lnTo>
                    <a:pt x="19" y="36"/>
                  </a:lnTo>
                  <a:lnTo>
                    <a:pt x="19" y="36"/>
                  </a:lnTo>
                  <a:lnTo>
                    <a:pt x="19" y="36"/>
                  </a:lnTo>
                  <a:lnTo>
                    <a:pt x="19" y="38"/>
                  </a:lnTo>
                  <a:lnTo>
                    <a:pt x="20" y="38"/>
                  </a:lnTo>
                  <a:lnTo>
                    <a:pt x="20" y="38"/>
                  </a:lnTo>
                  <a:lnTo>
                    <a:pt x="22" y="36"/>
                  </a:lnTo>
                  <a:lnTo>
                    <a:pt x="24" y="36"/>
                  </a:lnTo>
                  <a:lnTo>
                    <a:pt x="28" y="33"/>
                  </a:lnTo>
                  <a:lnTo>
                    <a:pt x="31" y="29"/>
                  </a:lnTo>
                  <a:lnTo>
                    <a:pt x="35" y="27"/>
                  </a:lnTo>
                  <a:lnTo>
                    <a:pt x="38" y="25"/>
                  </a:lnTo>
                  <a:lnTo>
                    <a:pt x="40" y="24"/>
                  </a:lnTo>
                  <a:lnTo>
                    <a:pt x="42" y="24"/>
                  </a:lnTo>
                  <a:lnTo>
                    <a:pt x="44" y="22"/>
                  </a:lnTo>
                  <a:lnTo>
                    <a:pt x="44" y="22"/>
                  </a:lnTo>
                  <a:lnTo>
                    <a:pt x="44" y="22"/>
                  </a:lnTo>
                  <a:lnTo>
                    <a:pt x="44" y="22"/>
                  </a:lnTo>
                  <a:lnTo>
                    <a:pt x="44" y="24"/>
                  </a:lnTo>
                  <a:lnTo>
                    <a:pt x="42" y="24"/>
                  </a:lnTo>
                  <a:lnTo>
                    <a:pt x="40" y="25"/>
                  </a:lnTo>
                  <a:lnTo>
                    <a:pt x="38" y="27"/>
                  </a:lnTo>
                  <a:lnTo>
                    <a:pt x="37" y="27"/>
                  </a:lnTo>
                  <a:lnTo>
                    <a:pt x="35" y="31"/>
                  </a:lnTo>
                  <a:lnTo>
                    <a:pt x="33" y="33"/>
                  </a:lnTo>
                  <a:lnTo>
                    <a:pt x="33" y="35"/>
                  </a:lnTo>
                  <a:lnTo>
                    <a:pt x="33" y="36"/>
                  </a:lnTo>
                  <a:lnTo>
                    <a:pt x="33" y="38"/>
                  </a:lnTo>
                  <a:lnTo>
                    <a:pt x="33" y="40"/>
                  </a:lnTo>
                  <a:lnTo>
                    <a:pt x="31" y="40"/>
                  </a:lnTo>
                  <a:lnTo>
                    <a:pt x="31" y="42"/>
                  </a:lnTo>
                  <a:lnTo>
                    <a:pt x="31" y="42"/>
                  </a:lnTo>
                  <a:lnTo>
                    <a:pt x="31" y="42"/>
                  </a:lnTo>
                  <a:lnTo>
                    <a:pt x="38" y="47"/>
                  </a:lnTo>
                  <a:lnTo>
                    <a:pt x="28" y="47"/>
                  </a:lnTo>
                  <a:lnTo>
                    <a:pt x="17" y="47"/>
                  </a:lnTo>
                  <a:lnTo>
                    <a:pt x="13" y="49"/>
                  </a:lnTo>
                  <a:lnTo>
                    <a:pt x="0" y="35"/>
                  </a:lnTo>
                  <a:lnTo>
                    <a:pt x="4" y="31"/>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94" name="Freeform 382">
              <a:extLst>
                <a:ext uri="{FF2B5EF4-FFF2-40B4-BE49-F238E27FC236}">
                  <a16:creationId xmlns:a16="http://schemas.microsoft.com/office/drawing/2014/main" id="{353546D2-4A6A-4583-B8D3-78F24C1D7F27}"/>
                </a:ext>
              </a:extLst>
            </p:cNvPr>
            <p:cNvSpPr>
              <a:spLocks/>
            </p:cNvSpPr>
            <p:nvPr/>
          </p:nvSpPr>
          <p:spPr bwMode="auto">
            <a:xfrm>
              <a:off x="4866" y="2724"/>
              <a:ext cx="21" cy="25"/>
            </a:xfrm>
            <a:custGeom>
              <a:avLst/>
              <a:gdLst>
                <a:gd name="T0" fmla="*/ 4 w 44"/>
                <a:gd name="T1" fmla="*/ 31 h 49"/>
                <a:gd name="T2" fmla="*/ 9 w 44"/>
                <a:gd name="T3" fmla="*/ 24 h 49"/>
                <a:gd name="T4" fmla="*/ 15 w 44"/>
                <a:gd name="T5" fmla="*/ 18 h 49"/>
                <a:gd name="T6" fmla="*/ 19 w 44"/>
                <a:gd name="T7" fmla="*/ 13 h 49"/>
                <a:gd name="T8" fmla="*/ 22 w 44"/>
                <a:gd name="T9" fmla="*/ 11 h 49"/>
                <a:gd name="T10" fmla="*/ 24 w 44"/>
                <a:gd name="T11" fmla="*/ 7 h 49"/>
                <a:gd name="T12" fmla="*/ 26 w 44"/>
                <a:gd name="T13" fmla="*/ 5 h 49"/>
                <a:gd name="T14" fmla="*/ 29 w 44"/>
                <a:gd name="T15" fmla="*/ 4 h 49"/>
                <a:gd name="T16" fmla="*/ 31 w 44"/>
                <a:gd name="T17" fmla="*/ 2 h 49"/>
                <a:gd name="T18" fmla="*/ 33 w 44"/>
                <a:gd name="T19" fmla="*/ 0 h 49"/>
                <a:gd name="T20" fmla="*/ 35 w 44"/>
                <a:gd name="T21" fmla="*/ 0 h 49"/>
                <a:gd name="T22" fmla="*/ 37 w 44"/>
                <a:gd name="T23" fmla="*/ 0 h 49"/>
                <a:gd name="T24" fmla="*/ 38 w 44"/>
                <a:gd name="T25" fmla="*/ 0 h 49"/>
                <a:gd name="T26" fmla="*/ 38 w 44"/>
                <a:gd name="T27" fmla="*/ 2 h 49"/>
                <a:gd name="T28" fmla="*/ 37 w 44"/>
                <a:gd name="T29" fmla="*/ 4 h 49"/>
                <a:gd name="T30" fmla="*/ 33 w 44"/>
                <a:gd name="T31" fmla="*/ 9 h 49"/>
                <a:gd name="T32" fmla="*/ 29 w 44"/>
                <a:gd name="T33" fmla="*/ 13 h 49"/>
                <a:gd name="T34" fmla="*/ 26 w 44"/>
                <a:gd name="T35" fmla="*/ 15 h 49"/>
                <a:gd name="T36" fmla="*/ 24 w 44"/>
                <a:gd name="T37" fmla="*/ 16 h 49"/>
                <a:gd name="T38" fmla="*/ 22 w 44"/>
                <a:gd name="T39" fmla="*/ 18 h 49"/>
                <a:gd name="T40" fmla="*/ 20 w 44"/>
                <a:gd name="T41" fmla="*/ 20 h 49"/>
                <a:gd name="T42" fmla="*/ 20 w 44"/>
                <a:gd name="T43" fmla="*/ 22 h 49"/>
                <a:gd name="T44" fmla="*/ 20 w 44"/>
                <a:gd name="T45" fmla="*/ 25 h 49"/>
                <a:gd name="T46" fmla="*/ 20 w 44"/>
                <a:gd name="T47" fmla="*/ 27 h 49"/>
                <a:gd name="T48" fmla="*/ 20 w 44"/>
                <a:gd name="T49" fmla="*/ 31 h 49"/>
                <a:gd name="T50" fmla="*/ 20 w 44"/>
                <a:gd name="T51" fmla="*/ 33 h 49"/>
                <a:gd name="T52" fmla="*/ 19 w 44"/>
                <a:gd name="T53" fmla="*/ 35 h 49"/>
                <a:gd name="T54" fmla="*/ 19 w 44"/>
                <a:gd name="T55" fmla="*/ 36 h 49"/>
                <a:gd name="T56" fmla="*/ 19 w 44"/>
                <a:gd name="T57" fmla="*/ 38 h 49"/>
                <a:gd name="T58" fmla="*/ 20 w 44"/>
                <a:gd name="T59" fmla="*/ 38 h 49"/>
                <a:gd name="T60" fmla="*/ 22 w 44"/>
                <a:gd name="T61" fmla="*/ 36 h 49"/>
                <a:gd name="T62" fmla="*/ 24 w 44"/>
                <a:gd name="T63" fmla="*/ 36 h 49"/>
                <a:gd name="T64" fmla="*/ 28 w 44"/>
                <a:gd name="T65" fmla="*/ 33 h 49"/>
                <a:gd name="T66" fmla="*/ 31 w 44"/>
                <a:gd name="T67" fmla="*/ 29 h 49"/>
                <a:gd name="T68" fmla="*/ 35 w 44"/>
                <a:gd name="T69" fmla="*/ 27 h 49"/>
                <a:gd name="T70" fmla="*/ 38 w 44"/>
                <a:gd name="T71" fmla="*/ 25 h 49"/>
                <a:gd name="T72" fmla="*/ 40 w 44"/>
                <a:gd name="T73" fmla="*/ 24 h 49"/>
                <a:gd name="T74" fmla="*/ 42 w 44"/>
                <a:gd name="T75" fmla="*/ 24 h 49"/>
                <a:gd name="T76" fmla="*/ 44 w 44"/>
                <a:gd name="T77" fmla="*/ 22 h 49"/>
                <a:gd name="T78" fmla="*/ 44 w 44"/>
                <a:gd name="T79" fmla="*/ 24 h 49"/>
                <a:gd name="T80" fmla="*/ 42 w 44"/>
                <a:gd name="T81" fmla="*/ 24 h 49"/>
                <a:gd name="T82" fmla="*/ 40 w 44"/>
                <a:gd name="T83" fmla="*/ 25 h 49"/>
                <a:gd name="T84" fmla="*/ 38 w 44"/>
                <a:gd name="T85" fmla="*/ 27 h 49"/>
                <a:gd name="T86" fmla="*/ 37 w 44"/>
                <a:gd name="T87" fmla="*/ 27 h 49"/>
                <a:gd name="T88" fmla="*/ 35 w 44"/>
                <a:gd name="T89" fmla="*/ 31 h 49"/>
                <a:gd name="T90" fmla="*/ 33 w 44"/>
                <a:gd name="T91" fmla="*/ 33 h 49"/>
                <a:gd name="T92" fmla="*/ 33 w 44"/>
                <a:gd name="T93" fmla="*/ 35 h 49"/>
                <a:gd name="T94" fmla="*/ 33 w 44"/>
                <a:gd name="T95" fmla="*/ 36 h 49"/>
                <a:gd name="T96" fmla="*/ 33 w 44"/>
                <a:gd name="T97" fmla="*/ 38 h 49"/>
                <a:gd name="T98" fmla="*/ 33 w 44"/>
                <a:gd name="T99" fmla="*/ 40 h 49"/>
                <a:gd name="T100" fmla="*/ 31 w 44"/>
                <a:gd name="T101" fmla="*/ 40 h 49"/>
                <a:gd name="T102" fmla="*/ 31 w 44"/>
                <a:gd name="T103" fmla="*/ 42 h 49"/>
                <a:gd name="T104" fmla="*/ 38 w 44"/>
                <a:gd name="T105" fmla="*/ 47 h 49"/>
                <a:gd name="T106" fmla="*/ 28 w 44"/>
                <a:gd name="T107" fmla="*/ 47 h 49"/>
                <a:gd name="T108" fmla="*/ 17 w 44"/>
                <a:gd name="T109" fmla="*/ 47 h 49"/>
                <a:gd name="T110" fmla="*/ 13 w 44"/>
                <a:gd name="T111" fmla="*/ 49 h 49"/>
                <a:gd name="T112" fmla="*/ 0 w 44"/>
                <a:gd name="T113" fmla="*/ 35 h 49"/>
                <a:gd name="T114" fmla="*/ 4 w 44"/>
                <a:gd name="T115"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49">
                  <a:moveTo>
                    <a:pt x="4" y="31"/>
                  </a:moveTo>
                  <a:lnTo>
                    <a:pt x="9" y="24"/>
                  </a:lnTo>
                  <a:lnTo>
                    <a:pt x="15" y="18"/>
                  </a:lnTo>
                  <a:lnTo>
                    <a:pt x="19" y="13"/>
                  </a:lnTo>
                  <a:lnTo>
                    <a:pt x="22" y="11"/>
                  </a:lnTo>
                  <a:lnTo>
                    <a:pt x="24" y="7"/>
                  </a:lnTo>
                  <a:lnTo>
                    <a:pt x="26" y="5"/>
                  </a:lnTo>
                  <a:lnTo>
                    <a:pt x="29" y="4"/>
                  </a:lnTo>
                  <a:lnTo>
                    <a:pt x="31" y="2"/>
                  </a:lnTo>
                  <a:lnTo>
                    <a:pt x="33" y="0"/>
                  </a:lnTo>
                  <a:lnTo>
                    <a:pt x="35" y="0"/>
                  </a:lnTo>
                  <a:lnTo>
                    <a:pt x="37" y="0"/>
                  </a:lnTo>
                  <a:lnTo>
                    <a:pt x="38" y="0"/>
                  </a:lnTo>
                  <a:lnTo>
                    <a:pt x="38" y="2"/>
                  </a:lnTo>
                  <a:lnTo>
                    <a:pt x="37" y="4"/>
                  </a:lnTo>
                  <a:lnTo>
                    <a:pt x="33" y="9"/>
                  </a:lnTo>
                  <a:lnTo>
                    <a:pt x="29" y="13"/>
                  </a:lnTo>
                  <a:lnTo>
                    <a:pt x="26" y="15"/>
                  </a:lnTo>
                  <a:lnTo>
                    <a:pt x="24" y="16"/>
                  </a:lnTo>
                  <a:lnTo>
                    <a:pt x="22" y="18"/>
                  </a:lnTo>
                  <a:lnTo>
                    <a:pt x="20" y="20"/>
                  </a:lnTo>
                  <a:lnTo>
                    <a:pt x="20" y="22"/>
                  </a:lnTo>
                  <a:lnTo>
                    <a:pt x="20" y="25"/>
                  </a:lnTo>
                  <a:lnTo>
                    <a:pt x="20" y="27"/>
                  </a:lnTo>
                  <a:lnTo>
                    <a:pt x="20" y="31"/>
                  </a:lnTo>
                  <a:lnTo>
                    <a:pt x="20" y="33"/>
                  </a:lnTo>
                  <a:lnTo>
                    <a:pt x="19" y="35"/>
                  </a:lnTo>
                  <a:lnTo>
                    <a:pt x="19" y="36"/>
                  </a:lnTo>
                  <a:lnTo>
                    <a:pt x="19" y="38"/>
                  </a:lnTo>
                  <a:lnTo>
                    <a:pt x="20" y="38"/>
                  </a:lnTo>
                  <a:lnTo>
                    <a:pt x="22" y="36"/>
                  </a:lnTo>
                  <a:lnTo>
                    <a:pt x="24" y="36"/>
                  </a:lnTo>
                  <a:lnTo>
                    <a:pt x="28" y="33"/>
                  </a:lnTo>
                  <a:lnTo>
                    <a:pt x="31" y="29"/>
                  </a:lnTo>
                  <a:lnTo>
                    <a:pt x="35" y="27"/>
                  </a:lnTo>
                  <a:lnTo>
                    <a:pt x="38" y="25"/>
                  </a:lnTo>
                  <a:lnTo>
                    <a:pt x="40" y="24"/>
                  </a:lnTo>
                  <a:lnTo>
                    <a:pt x="42" y="24"/>
                  </a:lnTo>
                  <a:lnTo>
                    <a:pt x="44" y="22"/>
                  </a:lnTo>
                  <a:lnTo>
                    <a:pt x="44" y="24"/>
                  </a:lnTo>
                  <a:lnTo>
                    <a:pt x="42" y="24"/>
                  </a:lnTo>
                  <a:lnTo>
                    <a:pt x="40" y="25"/>
                  </a:lnTo>
                  <a:lnTo>
                    <a:pt x="38" y="27"/>
                  </a:lnTo>
                  <a:lnTo>
                    <a:pt x="37" y="27"/>
                  </a:lnTo>
                  <a:lnTo>
                    <a:pt x="35" y="31"/>
                  </a:lnTo>
                  <a:lnTo>
                    <a:pt x="33" y="33"/>
                  </a:lnTo>
                  <a:lnTo>
                    <a:pt x="33" y="35"/>
                  </a:lnTo>
                  <a:lnTo>
                    <a:pt x="33" y="36"/>
                  </a:lnTo>
                  <a:lnTo>
                    <a:pt x="33" y="38"/>
                  </a:lnTo>
                  <a:lnTo>
                    <a:pt x="33" y="40"/>
                  </a:lnTo>
                  <a:lnTo>
                    <a:pt x="31" y="40"/>
                  </a:lnTo>
                  <a:lnTo>
                    <a:pt x="31" y="42"/>
                  </a:lnTo>
                  <a:lnTo>
                    <a:pt x="38" y="47"/>
                  </a:lnTo>
                  <a:lnTo>
                    <a:pt x="28" y="47"/>
                  </a:lnTo>
                  <a:lnTo>
                    <a:pt x="17" y="47"/>
                  </a:lnTo>
                  <a:lnTo>
                    <a:pt x="13" y="49"/>
                  </a:lnTo>
                  <a:lnTo>
                    <a:pt x="0" y="35"/>
                  </a:lnTo>
                  <a:lnTo>
                    <a:pt x="4"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95" name="Freeform 383">
              <a:extLst>
                <a:ext uri="{FF2B5EF4-FFF2-40B4-BE49-F238E27FC236}">
                  <a16:creationId xmlns:a16="http://schemas.microsoft.com/office/drawing/2014/main" id="{7D4DEB72-54B3-4451-8CB6-8EA43E78D012}"/>
                </a:ext>
              </a:extLst>
            </p:cNvPr>
            <p:cNvSpPr>
              <a:spLocks/>
            </p:cNvSpPr>
            <p:nvPr/>
          </p:nvSpPr>
          <p:spPr bwMode="auto">
            <a:xfrm>
              <a:off x="4794" y="2674"/>
              <a:ext cx="93" cy="124"/>
            </a:xfrm>
            <a:custGeom>
              <a:avLst/>
              <a:gdLst>
                <a:gd name="T0" fmla="*/ 31 w 185"/>
                <a:gd name="T1" fmla="*/ 171 h 247"/>
                <a:gd name="T2" fmla="*/ 27 w 185"/>
                <a:gd name="T3" fmla="*/ 178 h 247"/>
                <a:gd name="T4" fmla="*/ 20 w 185"/>
                <a:gd name="T5" fmla="*/ 193 h 247"/>
                <a:gd name="T6" fmla="*/ 11 w 185"/>
                <a:gd name="T7" fmla="*/ 211 h 247"/>
                <a:gd name="T8" fmla="*/ 4 w 185"/>
                <a:gd name="T9" fmla="*/ 227 h 247"/>
                <a:gd name="T10" fmla="*/ 2 w 185"/>
                <a:gd name="T11" fmla="*/ 236 h 247"/>
                <a:gd name="T12" fmla="*/ 0 w 185"/>
                <a:gd name="T13" fmla="*/ 243 h 247"/>
                <a:gd name="T14" fmla="*/ 0 w 185"/>
                <a:gd name="T15" fmla="*/ 247 h 247"/>
                <a:gd name="T16" fmla="*/ 0 w 185"/>
                <a:gd name="T17" fmla="*/ 247 h 247"/>
                <a:gd name="T18" fmla="*/ 2 w 185"/>
                <a:gd name="T19" fmla="*/ 243 h 247"/>
                <a:gd name="T20" fmla="*/ 9 w 185"/>
                <a:gd name="T21" fmla="*/ 231 h 247"/>
                <a:gd name="T22" fmla="*/ 20 w 185"/>
                <a:gd name="T23" fmla="*/ 216 h 247"/>
                <a:gd name="T24" fmla="*/ 27 w 185"/>
                <a:gd name="T25" fmla="*/ 200 h 247"/>
                <a:gd name="T26" fmla="*/ 34 w 185"/>
                <a:gd name="T27" fmla="*/ 187 h 247"/>
                <a:gd name="T28" fmla="*/ 40 w 185"/>
                <a:gd name="T29" fmla="*/ 178 h 247"/>
                <a:gd name="T30" fmla="*/ 47 w 185"/>
                <a:gd name="T31" fmla="*/ 171 h 247"/>
                <a:gd name="T32" fmla="*/ 56 w 185"/>
                <a:gd name="T33" fmla="*/ 164 h 247"/>
                <a:gd name="T34" fmla="*/ 69 w 185"/>
                <a:gd name="T35" fmla="*/ 158 h 247"/>
                <a:gd name="T36" fmla="*/ 82 w 185"/>
                <a:gd name="T37" fmla="*/ 153 h 247"/>
                <a:gd name="T38" fmla="*/ 91 w 185"/>
                <a:gd name="T39" fmla="*/ 149 h 247"/>
                <a:gd name="T40" fmla="*/ 94 w 185"/>
                <a:gd name="T41" fmla="*/ 147 h 247"/>
                <a:gd name="T42" fmla="*/ 96 w 185"/>
                <a:gd name="T43" fmla="*/ 147 h 247"/>
                <a:gd name="T44" fmla="*/ 102 w 185"/>
                <a:gd name="T45" fmla="*/ 149 h 247"/>
                <a:gd name="T46" fmla="*/ 109 w 185"/>
                <a:gd name="T47" fmla="*/ 151 h 247"/>
                <a:gd name="T48" fmla="*/ 120 w 185"/>
                <a:gd name="T49" fmla="*/ 156 h 247"/>
                <a:gd name="T50" fmla="*/ 131 w 185"/>
                <a:gd name="T51" fmla="*/ 162 h 247"/>
                <a:gd name="T52" fmla="*/ 142 w 185"/>
                <a:gd name="T53" fmla="*/ 167 h 247"/>
                <a:gd name="T54" fmla="*/ 149 w 185"/>
                <a:gd name="T55" fmla="*/ 171 h 247"/>
                <a:gd name="T56" fmla="*/ 151 w 185"/>
                <a:gd name="T57" fmla="*/ 171 h 247"/>
                <a:gd name="T58" fmla="*/ 185 w 185"/>
                <a:gd name="T59" fmla="*/ 202 h 247"/>
                <a:gd name="T60" fmla="*/ 185 w 185"/>
                <a:gd name="T61" fmla="*/ 198 h 247"/>
                <a:gd name="T62" fmla="*/ 183 w 185"/>
                <a:gd name="T63" fmla="*/ 189 h 247"/>
                <a:gd name="T64" fmla="*/ 176 w 185"/>
                <a:gd name="T65" fmla="*/ 174 h 247"/>
                <a:gd name="T66" fmla="*/ 163 w 185"/>
                <a:gd name="T67" fmla="*/ 156 h 247"/>
                <a:gd name="T68" fmla="*/ 152 w 185"/>
                <a:gd name="T69" fmla="*/ 142 h 247"/>
                <a:gd name="T70" fmla="*/ 143 w 185"/>
                <a:gd name="T71" fmla="*/ 131 h 247"/>
                <a:gd name="T72" fmla="*/ 140 w 185"/>
                <a:gd name="T73" fmla="*/ 125 h 247"/>
                <a:gd name="T74" fmla="*/ 120 w 185"/>
                <a:gd name="T75" fmla="*/ 105 h 247"/>
                <a:gd name="T76" fmla="*/ 120 w 185"/>
                <a:gd name="T77" fmla="*/ 104 h 247"/>
                <a:gd name="T78" fmla="*/ 120 w 185"/>
                <a:gd name="T79" fmla="*/ 96 h 247"/>
                <a:gd name="T80" fmla="*/ 116 w 185"/>
                <a:gd name="T81" fmla="*/ 86 h 247"/>
                <a:gd name="T82" fmla="*/ 113 w 185"/>
                <a:gd name="T83" fmla="*/ 69 h 247"/>
                <a:gd name="T84" fmla="*/ 107 w 185"/>
                <a:gd name="T85" fmla="*/ 53 h 247"/>
                <a:gd name="T86" fmla="*/ 105 w 185"/>
                <a:gd name="T87" fmla="*/ 40 h 247"/>
                <a:gd name="T88" fmla="*/ 103 w 185"/>
                <a:gd name="T89" fmla="*/ 35 h 247"/>
                <a:gd name="T90" fmla="*/ 103 w 185"/>
                <a:gd name="T91" fmla="*/ 33 h 247"/>
                <a:gd name="T92" fmla="*/ 85 w 185"/>
                <a:gd name="T93" fmla="*/ 0 h 247"/>
                <a:gd name="T94" fmla="*/ 62 w 185"/>
                <a:gd name="T95" fmla="*/ 47 h 247"/>
                <a:gd name="T96" fmla="*/ 56 w 185"/>
                <a:gd name="T97" fmla="*/ 135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5" h="247">
                  <a:moveTo>
                    <a:pt x="56" y="135"/>
                  </a:moveTo>
                  <a:lnTo>
                    <a:pt x="31" y="171"/>
                  </a:lnTo>
                  <a:lnTo>
                    <a:pt x="29" y="173"/>
                  </a:lnTo>
                  <a:lnTo>
                    <a:pt x="27" y="178"/>
                  </a:lnTo>
                  <a:lnTo>
                    <a:pt x="24" y="185"/>
                  </a:lnTo>
                  <a:lnTo>
                    <a:pt x="20" y="193"/>
                  </a:lnTo>
                  <a:lnTo>
                    <a:pt x="15" y="202"/>
                  </a:lnTo>
                  <a:lnTo>
                    <a:pt x="11" y="211"/>
                  </a:lnTo>
                  <a:lnTo>
                    <a:pt x="7" y="220"/>
                  </a:lnTo>
                  <a:lnTo>
                    <a:pt x="4" y="227"/>
                  </a:lnTo>
                  <a:lnTo>
                    <a:pt x="2" y="233"/>
                  </a:lnTo>
                  <a:lnTo>
                    <a:pt x="2" y="236"/>
                  </a:lnTo>
                  <a:lnTo>
                    <a:pt x="0" y="240"/>
                  </a:lnTo>
                  <a:lnTo>
                    <a:pt x="0" y="243"/>
                  </a:lnTo>
                  <a:lnTo>
                    <a:pt x="0" y="245"/>
                  </a:lnTo>
                  <a:lnTo>
                    <a:pt x="0" y="247"/>
                  </a:lnTo>
                  <a:lnTo>
                    <a:pt x="0" y="247"/>
                  </a:lnTo>
                  <a:lnTo>
                    <a:pt x="0" y="247"/>
                  </a:lnTo>
                  <a:lnTo>
                    <a:pt x="0" y="247"/>
                  </a:lnTo>
                  <a:lnTo>
                    <a:pt x="2" y="243"/>
                  </a:lnTo>
                  <a:lnTo>
                    <a:pt x="5" y="238"/>
                  </a:lnTo>
                  <a:lnTo>
                    <a:pt x="9" y="231"/>
                  </a:lnTo>
                  <a:lnTo>
                    <a:pt x="15" y="223"/>
                  </a:lnTo>
                  <a:lnTo>
                    <a:pt x="20" y="216"/>
                  </a:lnTo>
                  <a:lnTo>
                    <a:pt x="24" y="207"/>
                  </a:lnTo>
                  <a:lnTo>
                    <a:pt x="27" y="200"/>
                  </a:lnTo>
                  <a:lnTo>
                    <a:pt x="31" y="194"/>
                  </a:lnTo>
                  <a:lnTo>
                    <a:pt x="34" y="187"/>
                  </a:lnTo>
                  <a:lnTo>
                    <a:pt x="38" y="184"/>
                  </a:lnTo>
                  <a:lnTo>
                    <a:pt x="40" y="178"/>
                  </a:lnTo>
                  <a:lnTo>
                    <a:pt x="44" y="174"/>
                  </a:lnTo>
                  <a:lnTo>
                    <a:pt x="47" y="171"/>
                  </a:lnTo>
                  <a:lnTo>
                    <a:pt x="51" y="167"/>
                  </a:lnTo>
                  <a:lnTo>
                    <a:pt x="56" y="164"/>
                  </a:lnTo>
                  <a:lnTo>
                    <a:pt x="64" y="160"/>
                  </a:lnTo>
                  <a:lnTo>
                    <a:pt x="69" y="158"/>
                  </a:lnTo>
                  <a:lnTo>
                    <a:pt x="76" y="154"/>
                  </a:lnTo>
                  <a:lnTo>
                    <a:pt x="82" y="153"/>
                  </a:lnTo>
                  <a:lnTo>
                    <a:pt x="85" y="151"/>
                  </a:lnTo>
                  <a:lnTo>
                    <a:pt x="91" y="149"/>
                  </a:lnTo>
                  <a:lnTo>
                    <a:pt x="93" y="147"/>
                  </a:lnTo>
                  <a:lnTo>
                    <a:pt x="94" y="147"/>
                  </a:lnTo>
                  <a:lnTo>
                    <a:pt x="94" y="147"/>
                  </a:lnTo>
                  <a:lnTo>
                    <a:pt x="96" y="147"/>
                  </a:lnTo>
                  <a:lnTo>
                    <a:pt x="98" y="149"/>
                  </a:lnTo>
                  <a:lnTo>
                    <a:pt x="102" y="149"/>
                  </a:lnTo>
                  <a:lnTo>
                    <a:pt x="105" y="149"/>
                  </a:lnTo>
                  <a:lnTo>
                    <a:pt x="109" y="151"/>
                  </a:lnTo>
                  <a:lnTo>
                    <a:pt x="114" y="153"/>
                  </a:lnTo>
                  <a:lnTo>
                    <a:pt x="120" y="156"/>
                  </a:lnTo>
                  <a:lnTo>
                    <a:pt x="125" y="158"/>
                  </a:lnTo>
                  <a:lnTo>
                    <a:pt x="131" y="162"/>
                  </a:lnTo>
                  <a:lnTo>
                    <a:pt x="136" y="164"/>
                  </a:lnTo>
                  <a:lnTo>
                    <a:pt x="142" y="167"/>
                  </a:lnTo>
                  <a:lnTo>
                    <a:pt x="145" y="169"/>
                  </a:lnTo>
                  <a:lnTo>
                    <a:pt x="149" y="171"/>
                  </a:lnTo>
                  <a:lnTo>
                    <a:pt x="151" y="171"/>
                  </a:lnTo>
                  <a:lnTo>
                    <a:pt x="151" y="171"/>
                  </a:lnTo>
                  <a:lnTo>
                    <a:pt x="185" y="203"/>
                  </a:lnTo>
                  <a:lnTo>
                    <a:pt x="185" y="202"/>
                  </a:lnTo>
                  <a:lnTo>
                    <a:pt x="185" y="202"/>
                  </a:lnTo>
                  <a:lnTo>
                    <a:pt x="185" y="198"/>
                  </a:lnTo>
                  <a:lnTo>
                    <a:pt x="185" y="194"/>
                  </a:lnTo>
                  <a:lnTo>
                    <a:pt x="183" y="189"/>
                  </a:lnTo>
                  <a:lnTo>
                    <a:pt x="180" y="184"/>
                  </a:lnTo>
                  <a:lnTo>
                    <a:pt x="176" y="174"/>
                  </a:lnTo>
                  <a:lnTo>
                    <a:pt x="171" y="165"/>
                  </a:lnTo>
                  <a:lnTo>
                    <a:pt x="163" y="156"/>
                  </a:lnTo>
                  <a:lnTo>
                    <a:pt x="158" y="149"/>
                  </a:lnTo>
                  <a:lnTo>
                    <a:pt x="152" y="142"/>
                  </a:lnTo>
                  <a:lnTo>
                    <a:pt x="147" y="135"/>
                  </a:lnTo>
                  <a:lnTo>
                    <a:pt x="143" y="131"/>
                  </a:lnTo>
                  <a:lnTo>
                    <a:pt x="140" y="127"/>
                  </a:lnTo>
                  <a:lnTo>
                    <a:pt x="140" y="125"/>
                  </a:lnTo>
                  <a:lnTo>
                    <a:pt x="138" y="124"/>
                  </a:lnTo>
                  <a:lnTo>
                    <a:pt x="120" y="105"/>
                  </a:lnTo>
                  <a:lnTo>
                    <a:pt x="120" y="105"/>
                  </a:lnTo>
                  <a:lnTo>
                    <a:pt x="120" y="104"/>
                  </a:lnTo>
                  <a:lnTo>
                    <a:pt x="120" y="102"/>
                  </a:lnTo>
                  <a:lnTo>
                    <a:pt x="120" y="96"/>
                  </a:lnTo>
                  <a:lnTo>
                    <a:pt x="118" y="93"/>
                  </a:lnTo>
                  <a:lnTo>
                    <a:pt x="116" y="86"/>
                  </a:lnTo>
                  <a:lnTo>
                    <a:pt x="114" y="78"/>
                  </a:lnTo>
                  <a:lnTo>
                    <a:pt x="113" y="69"/>
                  </a:lnTo>
                  <a:lnTo>
                    <a:pt x="109" y="60"/>
                  </a:lnTo>
                  <a:lnTo>
                    <a:pt x="107" y="53"/>
                  </a:lnTo>
                  <a:lnTo>
                    <a:pt x="105" y="46"/>
                  </a:lnTo>
                  <a:lnTo>
                    <a:pt x="105" y="40"/>
                  </a:lnTo>
                  <a:lnTo>
                    <a:pt x="105" y="37"/>
                  </a:lnTo>
                  <a:lnTo>
                    <a:pt x="103" y="35"/>
                  </a:lnTo>
                  <a:lnTo>
                    <a:pt x="103" y="33"/>
                  </a:lnTo>
                  <a:lnTo>
                    <a:pt x="103" y="33"/>
                  </a:lnTo>
                  <a:lnTo>
                    <a:pt x="131" y="18"/>
                  </a:lnTo>
                  <a:lnTo>
                    <a:pt x="85" y="0"/>
                  </a:lnTo>
                  <a:lnTo>
                    <a:pt x="38" y="15"/>
                  </a:lnTo>
                  <a:lnTo>
                    <a:pt x="62" y="47"/>
                  </a:lnTo>
                  <a:lnTo>
                    <a:pt x="60" y="109"/>
                  </a:lnTo>
                  <a:lnTo>
                    <a:pt x="56" y="135"/>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96" name="Freeform 384">
              <a:extLst>
                <a:ext uri="{FF2B5EF4-FFF2-40B4-BE49-F238E27FC236}">
                  <a16:creationId xmlns:a16="http://schemas.microsoft.com/office/drawing/2014/main" id="{C6C0EF5B-62F8-4105-8263-619A350CBA8D}"/>
                </a:ext>
              </a:extLst>
            </p:cNvPr>
            <p:cNvSpPr>
              <a:spLocks/>
            </p:cNvSpPr>
            <p:nvPr/>
          </p:nvSpPr>
          <p:spPr bwMode="auto">
            <a:xfrm>
              <a:off x="4794" y="2674"/>
              <a:ext cx="93" cy="124"/>
            </a:xfrm>
            <a:custGeom>
              <a:avLst/>
              <a:gdLst>
                <a:gd name="T0" fmla="*/ 31 w 185"/>
                <a:gd name="T1" fmla="*/ 171 h 247"/>
                <a:gd name="T2" fmla="*/ 27 w 185"/>
                <a:gd name="T3" fmla="*/ 178 h 247"/>
                <a:gd name="T4" fmla="*/ 20 w 185"/>
                <a:gd name="T5" fmla="*/ 193 h 247"/>
                <a:gd name="T6" fmla="*/ 11 w 185"/>
                <a:gd name="T7" fmla="*/ 211 h 247"/>
                <a:gd name="T8" fmla="*/ 4 w 185"/>
                <a:gd name="T9" fmla="*/ 227 h 247"/>
                <a:gd name="T10" fmla="*/ 2 w 185"/>
                <a:gd name="T11" fmla="*/ 236 h 247"/>
                <a:gd name="T12" fmla="*/ 0 w 185"/>
                <a:gd name="T13" fmla="*/ 243 h 247"/>
                <a:gd name="T14" fmla="*/ 0 w 185"/>
                <a:gd name="T15" fmla="*/ 247 h 247"/>
                <a:gd name="T16" fmla="*/ 5 w 185"/>
                <a:gd name="T17" fmla="*/ 238 h 247"/>
                <a:gd name="T18" fmla="*/ 15 w 185"/>
                <a:gd name="T19" fmla="*/ 223 h 247"/>
                <a:gd name="T20" fmla="*/ 24 w 185"/>
                <a:gd name="T21" fmla="*/ 207 h 247"/>
                <a:gd name="T22" fmla="*/ 31 w 185"/>
                <a:gd name="T23" fmla="*/ 194 h 247"/>
                <a:gd name="T24" fmla="*/ 38 w 185"/>
                <a:gd name="T25" fmla="*/ 184 h 247"/>
                <a:gd name="T26" fmla="*/ 44 w 185"/>
                <a:gd name="T27" fmla="*/ 174 h 247"/>
                <a:gd name="T28" fmla="*/ 51 w 185"/>
                <a:gd name="T29" fmla="*/ 167 h 247"/>
                <a:gd name="T30" fmla="*/ 64 w 185"/>
                <a:gd name="T31" fmla="*/ 160 h 247"/>
                <a:gd name="T32" fmla="*/ 76 w 185"/>
                <a:gd name="T33" fmla="*/ 154 h 247"/>
                <a:gd name="T34" fmla="*/ 85 w 185"/>
                <a:gd name="T35" fmla="*/ 151 h 247"/>
                <a:gd name="T36" fmla="*/ 93 w 185"/>
                <a:gd name="T37" fmla="*/ 147 h 247"/>
                <a:gd name="T38" fmla="*/ 96 w 185"/>
                <a:gd name="T39" fmla="*/ 147 h 247"/>
                <a:gd name="T40" fmla="*/ 102 w 185"/>
                <a:gd name="T41" fmla="*/ 149 h 247"/>
                <a:gd name="T42" fmla="*/ 109 w 185"/>
                <a:gd name="T43" fmla="*/ 151 h 247"/>
                <a:gd name="T44" fmla="*/ 120 w 185"/>
                <a:gd name="T45" fmla="*/ 156 h 247"/>
                <a:gd name="T46" fmla="*/ 131 w 185"/>
                <a:gd name="T47" fmla="*/ 162 h 247"/>
                <a:gd name="T48" fmla="*/ 142 w 185"/>
                <a:gd name="T49" fmla="*/ 167 h 247"/>
                <a:gd name="T50" fmla="*/ 149 w 185"/>
                <a:gd name="T51" fmla="*/ 171 h 247"/>
                <a:gd name="T52" fmla="*/ 185 w 185"/>
                <a:gd name="T53" fmla="*/ 203 h 247"/>
                <a:gd name="T54" fmla="*/ 185 w 185"/>
                <a:gd name="T55" fmla="*/ 198 h 247"/>
                <a:gd name="T56" fmla="*/ 183 w 185"/>
                <a:gd name="T57" fmla="*/ 189 h 247"/>
                <a:gd name="T58" fmla="*/ 176 w 185"/>
                <a:gd name="T59" fmla="*/ 174 h 247"/>
                <a:gd name="T60" fmla="*/ 163 w 185"/>
                <a:gd name="T61" fmla="*/ 156 h 247"/>
                <a:gd name="T62" fmla="*/ 152 w 185"/>
                <a:gd name="T63" fmla="*/ 142 h 247"/>
                <a:gd name="T64" fmla="*/ 143 w 185"/>
                <a:gd name="T65" fmla="*/ 131 h 247"/>
                <a:gd name="T66" fmla="*/ 140 w 185"/>
                <a:gd name="T67" fmla="*/ 125 h 247"/>
                <a:gd name="T68" fmla="*/ 120 w 185"/>
                <a:gd name="T69" fmla="*/ 105 h 247"/>
                <a:gd name="T70" fmla="*/ 120 w 185"/>
                <a:gd name="T71" fmla="*/ 102 h 247"/>
                <a:gd name="T72" fmla="*/ 118 w 185"/>
                <a:gd name="T73" fmla="*/ 93 h 247"/>
                <a:gd name="T74" fmla="*/ 114 w 185"/>
                <a:gd name="T75" fmla="*/ 78 h 247"/>
                <a:gd name="T76" fmla="*/ 109 w 185"/>
                <a:gd name="T77" fmla="*/ 60 h 247"/>
                <a:gd name="T78" fmla="*/ 105 w 185"/>
                <a:gd name="T79" fmla="*/ 46 h 247"/>
                <a:gd name="T80" fmla="*/ 105 w 185"/>
                <a:gd name="T81" fmla="*/ 37 h 247"/>
                <a:gd name="T82" fmla="*/ 103 w 185"/>
                <a:gd name="T83" fmla="*/ 33 h 247"/>
                <a:gd name="T84" fmla="*/ 85 w 185"/>
                <a:gd name="T85" fmla="*/ 0 h 247"/>
                <a:gd name="T86" fmla="*/ 62 w 185"/>
                <a:gd name="T87" fmla="*/ 47 h 247"/>
                <a:gd name="T88" fmla="*/ 56 w 185"/>
                <a:gd name="T89" fmla="*/ 135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247">
                  <a:moveTo>
                    <a:pt x="56" y="135"/>
                  </a:moveTo>
                  <a:lnTo>
                    <a:pt x="31" y="171"/>
                  </a:lnTo>
                  <a:lnTo>
                    <a:pt x="29" y="173"/>
                  </a:lnTo>
                  <a:lnTo>
                    <a:pt x="27" y="178"/>
                  </a:lnTo>
                  <a:lnTo>
                    <a:pt x="24" y="185"/>
                  </a:lnTo>
                  <a:lnTo>
                    <a:pt x="20" y="193"/>
                  </a:lnTo>
                  <a:lnTo>
                    <a:pt x="15" y="202"/>
                  </a:lnTo>
                  <a:lnTo>
                    <a:pt x="11" y="211"/>
                  </a:lnTo>
                  <a:lnTo>
                    <a:pt x="7" y="220"/>
                  </a:lnTo>
                  <a:lnTo>
                    <a:pt x="4" y="227"/>
                  </a:lnTo>
                  <a:lnTo>
                    <a:pt x="2" y="233"/>
                  </a:lnTo>
                  <a:lnTo>
                    <a:pt x="2" y="236"/>
                  </a:lnTo>
                  <a:lnTo>
                    <a:pt x="0" y="240"/>
                  </a:lnTo>
                  <a:lnTo>
                    <a:pt x="0" y="243"/>
                  </a:lnTo>
                  <a:lnTo>
                    <a:pt x="0" y="245"/>
                  </a:lnTo>
                  <a:lnTo>
                    <a:pt x="0" y="247"/>
                  </a:lnTo>
                  <a:lnTo>
                    <a:pt x="2" y="243"/>
                  </a:lnTo>
                  <a:lnTo>
                    <a:pt x="5" y="238"/>
                  </a:lnTo>
                  <a:lnTo>
                    <a:pt x="9" y="231"/>
                  </a:lnTo>
                  <a:lnTo>
                    <a:pt x="15" y="223"/>
                  </a:lnTo>
                  <a:lnTo>
                    <a:pt x="20" y="216"/>
                  </a:lnTo>
                  <a:lnTo>
                    <a:pt x="24" y="207"/>
                  </a:lnTo>
                  <a:lnTo>
                    <a:pt x="27" y="200"/>
                  </a:lnTo>
                  <a:lnTo>
                    <a:pt x="31" y="194"/>
                  </a:lnTo>
                  <a:lnTo>
                    <a:pt x="34" y="187"/>
                  </a:lnTo>
                  <a:lnTo>
                    <a:pt x="38" y="184"/>
                  </a:lnTo>
                  <a:lnTo>
                    <a:pt x="40" y="178"/>
                  </a:lnTo>
                  <a:lnTo>
                    <a:pt x="44" y="174"/>
                  </a:lnTo>
                  <a:lnTo>
                    <a:pt x="47" y="171"/>
                  </a:lnTo>
                  <a:lnTo>
                    <a:pt x="51" y="167"/>
                  </a:lnTo>
                  <a:lnTo>
                    <a:pt x="56" y="164"/>
                  </a:lnTo>
                  <a:lnTo>
                    <a:pt x="64" y="160"/>
                  </a:lnTo>
                  <a:lnTo>
                    <a:pt x="69" y="158"/>
                  </a:lnTo>
                  <a:lnTo>
                    <a:pt x="76" y="154"/>
                  </a:lnTo>
                  <a:lnTo>
                    <a:pt x="82" y="153"/>
                  </a:lnTo>
                  <a:lnTo>
                    <a:pt x="85" y="151"/>
                  </a:lnTo>
                  <a:lnTo>
                    <a:pt x="91" y="149"/>
                  </a:lnTo>
                  <a:lnTo>
                    <a:pt x="93" y="147"/>
                  </a:lnTo>
                  <a:lnTo>
                    <a:pt x="94" y="147"/>
                  </a:lnTo>
                  <a:lnTo>
                    <a:pt x="96" y="147"/>
                  </a:lnTo>
                  <a:lnTo>
                    <a:pt x="98" y="149"/>
                  </a:lnTo>
                  <a:lnTo>
                    <a:pt x="102" y="149"/>
                  </a:lnTo>
                  <a:lnTo>
                    <a:pt x="105" y="149"/>
                  </a:lnTo>
                  <a:lnTo>
                    <a:pt x="109" y="151"/>
                  </a:lnTo>
                  <a:lnTo>
                    <a:pt x="114" y="153"/>
                  </a:lnTo>
                  <a:lnTo>
                    <a:pt x="120" y="156"/>
                  </a:lnTo>
                  <a:lnTo>
                    <a:pt x="125" y="158"/>
                  </a:lnTo>
                  <a:lnTo>
                    <a:pt x="131" y="162"/>
                  </a:lnTo>
                  <a:lnTo>
                    <a:pt x="136" y="164"/>
                  </a:lnTo>
                  <a:lnTo>
                    <a:pt x="142" y="167"/>
                  </a:lnTo>
                  <a:lnTo>
                    <a:pt x="145" y="169"/>
                  </a:lnTo>
                  <a:lnTo>
                    <a:pt x="149" y="171"/>
                  </a:lnTo>
                  <a:lnTo>
                    <a:pt x="151" y="171"/>
                  </a:lnTo>
                  <a:lnTo>
                    <a:pt x="185" y="203"/>
                  </a:lnTo>
                  <a:lnTo>
                    <a:pt x="185" y="202"/>
                  </a:lnTo>
                  <a:lnTo>
                    <a:pt x="185" y="198"/>
                  </a:lnTo>
                  <a:lnTo>
                    <a:pt x="185" y="194"/>
                  </a:lnTo>
                  <a:lnTo>
                    <a:pt x="183" y="189"/>
                  </a:lnTo>
                  <a:lnTo>
                    <a:pt x="180" y="184"/>
                  </a:lnTo>
                  <a:lnTo>
                    <a:pt x="176" y="174"/>
                  </a:lnTo>
                  <a:lnTo>
                    <a:pt x="171" y="165"/>
                  </a:lnTo>
                  <a:lnTo>
                    <a:pt x="163" y="156"/>
                  </a:lnTo>
                  <a:lnTo>
                    <a:pt x="158" y="149"/>
                  </a:lnTo>
                  <a:lnTo>
                    <a:pt x="152" y="142"/>
                  </a:lnTo>
                  <a:lnTo>
                    <a:pt x="147" y="135"/>
                  </a:lnTo>
                  <a:lnTo>
                    <a:pt x="143" y="131"/>
                  </a:lnTo>
                  <a:lnTo>
                    <a:pt x="140" y="127"/>
                  </a:lnTo>
                  <a:lnTo>
                    <a:pt x="140" y="125"/>
                  </a:lnTo>
                  <a:lnTo>
                    <a:pt x="138" y="124"/>
                  </a:lnTo>
                  <a:lnTo>
                    <a:pt x="120" y="105"/>
                  </a:lnTo>
                  <a:lnTo>
                    <a:pt x="120" y="104"/>
                  </a:lnTo>
                  <a:lnTo>
                    <a:pt x="120" y="102"/>
                  </a:lnTo>
                  <a:lnTo>
                    <a:pt x="120" y="96"/>
                  </a:lnTo>
                  <a:lnTo>
                    <a:pt x="118" y="93"/>
                  </a:lnTo>
                  <a:lnTo>
                    <a:pt x="116" y="86"/>
                  </a:lnTo>
                  <a:lnTo>
                    <a:pt x="114" y="78"/>
                  </a:lnTo>
                  <a:lnTo>
                    <a:pt x="113" y="69"/>
                  </a:lnTo>
                  <a:lnTo>
                    <a:pt x="109" y="60"/>
                  </a:lnTo>
                  <a:lnTo>
                    <a:pt x="107" y="53"/>
                  </a:lnTo>
                  <a:lnTo>
                    <a:pt x="105" y="46"/>
                  </a:lnTo>
                  <a:lnTo>
                    <a:pt x="105" y="40"/>
                  </a:lnTo>
                  <a:lnTo>
                    <a:pt x="105" y="37"/>
                  </a:lnTo>
                  <a:lnTo>
                    <a:pt x="103" y="35"/>
                  </a:lnTo>
                  <a:lnTo>
                    <a:pt x="103" y="33"/>
                  </a:lnTo>
                  <a:lnTo>
                    <a:pt x="131" y="18"/>
                  </a:lnTo>
                  <a:lnTo>
                    <a:pt x="85" y="0"/>
                  </a:lnTo>
                  <a:lnTo>
                    <a:pt x="38" y="15"/>
                  </a:lnTo>
                  <a:lnTo>
                    <a:pt x="62" y="47"/>
                  </a:lnTo>
                  <a:lnTo>
                    <a:pt x="60" y="109"/>
                  </a:lnTo>
                  <a:lnTo>
                    <a:pt x="56" y="13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97" name="Freeform 385">
              <a:extLst>
                <a:ext uri="{FF2B5EF4-FFF2-40B4-BE49-F238E27FC236}">
                  <a16:creationId xmlns:a16="http://schemas.microsoft.com/office/drawing/2014/main" id="{B448AF5C-EA5C-4EFB-82E3-2032E7F9D168}"/>
                </a:ext>
              </a:extLst>
            </p:cNvPr>
            <p:cNvSpPr>
              <a:spLocks/>
            </p:cNvSpPr>
            <p:nvPr/>
          </p:nvSpPr>
          <p:spPr bwMode="auto">
            <a:xfrm>
              <a:off x="4765" y="2617"/>
              <a:ext cx="111" cy="80"/>
            </a:xfrm>
            <a:custGeom>
              <a:avLst/>
              <a:gdLst>
                <a:gd name="T0" fmla="*/ 0 w 221"/>
                <a:gd name="T1" fmla="*/ 154 h 160"/>
                <a:gd name="T2" fmla="*/ 7 w 221"/>
                <a:gd name="T3" fmla="*/ 151 h 160"/>
                <a:gd name="T4" fmla="*/ 34 w 221"/>
                <a:gd name="T5" fmla="*/ 141 h 160"/>
                <a:gd name="T6" fmla="*/ 54 w 221"/>
                <a:gd name="T7" fmla="*/ 134 h 160"/>
                <a:gd name="T8" fmla="*/ 63 w 221"/>
                <a:gd name="T9" fmla="*/ 132 h 160"/>
                <a:gd name="T10" fmla="*/ 85 w 221"/>
                <a:gd name="T11" fmla="*/ 140 h 160"/>
                <a:gd name="T12" fmla="*/ 107 w 221"/>
                <a:gd name="T13" fmla="*/ 151 h 160"/>
                <a:gd name="T14" fmla="*/ 120 w 221"/>
                <a:gd name="T15" fmla="*/ 160 h 160"/>
                <a:gd name="T16" fmla="*/ 138 w 221"/>
                <a:gd name="T17" fmla="*/ 143 h 160"/>
                <a:gd name="T18" fmla="*/ 151 w 221"/>
                <a:gd name="T19" fmla="*/ 134 h 160"/>
                <a:gd name="T20" fmla="*/ 165 w 221"/>
                <a:gd name="T21" fmla="*/ 136 h 160"/>
                <a:gd name="T22" fmla="*/ 192 w 221"/>
                <a:gd name="T23" fmla="*/ 145 h 160"/>
                <a:gd name="T24" fmla="*/ 210 w 221"/>
                <a:gd name="T25" fmla="*/ 151 h 160"/>
                <a:gd name="T26" fmla="*/ 194 w 221"/>
                <a:gd name="T27" fmla="*/ 138 h 160"/>
                <a:gd name="T28" fmla="*/ 171 w 221"/>
                <a:gd name="T29" fmla="*/ 120 h 160"/>
                <a:gd name="T30" fmla="*/ 163 w 221"/>
                <a:gd name="T31" fmla="*/ 111 h 160"/>
                <a:gd name="T32" fmla="*/ 158 w 221"/>
                <a:gd name="T33" fmla="*/ 114 h 160"/>
                <a:gd name="T34" fmla="*/ 149 w 221"/>
                <a:gd name="T35" fmla="*/ 120 h 160"/>
                <a:gd name="T36" fmla="*/ 165 w 221"/>
                <a:gd name="T37" fmla="*/ 96 h 160"/>
                <a:gd name="T38" fmla="*/ 194 w 221"/>
                <a:gd name="T39" fmla="*/ 63 h 160"/>
                <a:gd name="T40" fmla="*/ 209 w 221"/>
                <a:gd name="T41" fmla="*/ 47 h 160"/>
                <a:gd name="T42" fmla="*/ 220 w 221"/>
                <a:gd name="T43" fmla="*/ 34 h 160"/>
                <a:gd name="T44" fmla="*/ 221 w 221"/>
                <a:gd name="T45" fmla="*/ 22 h 160"/>
                <a:gd name="T46" fmla="*/ 210 w 221"/>
                <a:gd name="T47" fmla="*/ 23 h 160"/>
                <a:gd name="T48" fmla="*/ 194 w 221"/>
                <a:gd name="T49" fmla="*/ 42 h 160"/>
                <a:gd name="T50" fmla="*/ 181 w 221"/>
                <a:gd name="T51" fmla="*/ 56 h 160"/>
                <a:gd name="T52" fmla="*/ 178 w 221"/>
                <a:gd name="T53" fmla="*/ 62 h 160"/>
                <a:gd name="T54" fmla="*/ 178 w 221"/>
                <a:gd name="T55" fmla="*/ 62 h 160"/>
                <a:gd name="T56" fmla="*/ 174 w 221"/>
                <a:gd name="T57" fmla="*/ 65 h 160"/>
                <a:gd name="T58" fmla="*/ 156 w 221"/>
                <a:gd name="T59" fmla="*/ 83 h 160"/>
                <a:gd name="T60" fmla="*/ 145 w 221"/>
                <a:gd name="T61" fmla="*/ 94 h 160"/>
                <a:gd name="T62" fmla="*/ 141 w 221"/>
                <a:gd name="T63" fmla="*/ 92 h 160"/>
                <a:gd name="T64" fmla="*/ 132 w 221"/>
                <a:gd name="T65" fmla="*/ 76 h 160"/>
                <a:gd name="T66" fmla="*/ 122 w 221"/>
                <a:gd name="T67" fmla="*/ 58 h 160"/>
                <a:gd name="T68" fmla="*/ 118 w 221"/>
                <a:gd name="T69" fmla="*/ 49 h 160"/>
                <a:gd name="T70" fmla="*/ 94 w 221"/>
                <a:gd name="T71" fmla="*/ 29 h 160"/>
                <a:gd name="T72" fmla="*/ 92 w 221"/>
                <a:gd name="T73" fmla="*/ 33 h 160"/>
                <a:gd name="T74" fmla="*/ 94 w 221"/>
                <a:gd name="T75" fmla="*/ 53 h 160"/>
                <a:gd name="T76" fmla="*/ 105 w 221"/>
                <a:gd name="T77" fmla="*/ 91 h 160"/>
                <a:gd name="T78" fmla="*/ 107 w 221"/>
                <a:gd name="T79" fmla="*/ 112 h 160"/>
                <a:gd name="T80" fmla="*/ 105 w 221"/>
                <a:gd name="T81" fmla="*/ 120 h 160"/>
                <a:gd name="T82" fmla="*/ 105 w 221"/>
                <a:gd name="T83" fmla="*/ 120 h 160"/>
                <a:gd name="T84" fmla="*/ 100 w 221"/>
                <a:gd name="T85" fmla="*/ 120 h 160"/>
                <a:gd name="T86" fmla="*/ 69 w 221"/>
                <a:gd name="T87" fmla="*/ 116 h 160"/>
                <a:gd name="T88" fmla="*/ 49 w 221"/>
                <a:gd name="T89" fmla="*/ 114 h 160"/>
                <a:gd name="T90" fmla="*/ 33 w 221"/>
                <a:gd name="T91" fmla="*/ 114 h 160"/>
                <a:gd name="T92" fmla="*/ 13 w 221"/>
                <a:gd name="T93" fmla="*/ 120 h 160"/>
                <a:gd name="T94" fmla="*/ 2 w 221"/>
                <a:gd name="T95" fmla="*/ 136 h 160"/>
                <a:gd name="T96" fmla="*/ 0 w 221"/>
                <a:gd name="T97" fmla="*/ 14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1" h="160">
                  <a:moveTo>
                    <a:pt x="0" y="147"/>
                  </a:moveTo>
                  <a:lnTo>
                    <a:pt x="0" y="152"/>
                  </a:lnTo>
                  <a:lnTo>
                    <a:pt x="0" y="154"/>
                  </a:lnTo>
                  <a:lnTo>
                    <a:pt x="2" y="156"/>
                  </a:lnTo>
                  <a:lnTo>
                    <a:pt x="4" y="154"/>
                  </a:lnTo>
                  <a:lnTo>
                    <a:pt x="7" y="151"/>
                  </a:lnTo>
                  <a:lnTo>
                    <a:pt x="14" y="147"/>
                  </a:lnTo>
                  <a:lnTo>
                    <a:pt x="22" y="143"/>
                  </a:lnTo>
                  <a:lnTo>
                    <a:pt x="34" y="141"/>
                  </a:lnTo>
                  <a:lnTo>
                    <a:pt x="43" y="140"/>
                  </a:lnTo>
                  <a:lnTo>
                    <a:pt x="51" y="136"/>
                  </a:lnTo>
                  <a:lnTo>
                    <a:pt x="54" y="134"/>
                  </a:lnTo>
                  <a:lnTo>
                    <a:pt x="58" y="134"/>
                  </a:lnTo>
                  <a:lnTo>
                    <a:pt x="60" y="132"/>
                  </a:lnTo>
                  <a:lnTo>
                    <a:pt x="63" y="132"/>
                  </a:lnTo>
                  <a:lnTo>
                    <a:pt x="67" y="134"/>
                  </a:lnTo>
                  <a:lnTo>
                    <a:pt x="76" y="136"/>
                  </a:lnTo>
                  <a:lnTo>
                    <a:pt x="85" y="140"/>
                  </a:lnTo>
                  <a:lnTo>
                    <a:pt x="94" y="143"/>
                  </a:lnTo>
                  <a:lnTo>
                    <a:pt x="102" y="147"/>
                  </a:lnTo>
                  <a:lnTo>
                    <a:pt x="107" y="151"/>
                  </a:lnTo>
                  <a:lnTo>
                    <a:pt x="112" y="154"/>
                  </a:lnTo>
                  <a:lnTo>
                    <a:pt x="116" y="156"/>
                  </a:lnTo>
                  <a:lnTo>
                    <a:pt x="120" y="160"/>
                  </a:lnTo>
                  <a:lnTo>
                    <a:pt x="120" y="160"/>
                  </a:lnTo>
                  <a:lnTo>
                    <a:pt x="131" y="151"/>
                  </a:lnTo>
                  <a:lnTo>
                    <a:pt x="138" y="143"/>
                  </a:lnTo>
                  <a:lnTo>
                    <a:pt x="143" y="138"/>
                  </a:lnTo>
                  <a:lnTo>
                    <a:pt x="147" y="134"/>
                  </a:lnTo>
                  <a:lnTo>
                    <a:pt x="151" y="134"/>
                  </a:lnTo>
                  <a:lnTo>
                    <a:pt x="154" y="132"/>
                  </a:lnTo>
                  <a:lnTo>
                    <a:pt x="158" y="134"/>
                  </a:lnTo>
                  <a:lnTo>
                    <a:pt x="165" y="136"/>
                  </a:lnTo>
                  <a:lnTo>
                    <a:pt x="174" y="138"/>
                  </a:lnTo>
                  <a:lnTo>
                    <a:pt x="183" y="141"/>
                  </a:lnTo>
                  <a:lnTo>
                    <a:pt x="192" y="145"/>
                  </a:lnTo>
                  <a:lnTo>
                    <a:pt x="200" y="147"/>
                  </a:lnTo>
                  <a:lnTo>
                    <a:pt x="207" y="149"/>
                  </a:lnTo>
                  <a:lnTo>
                    <a:pt x="210" y="151"/>
                  </a:lnTo>
                  <a:lnTo>
                    <a:pt x="210" y="149"/>
                  </a:lnTo>
                  <a:lnTo>
                    <a:pt x="207" y="147"/>
                  </a:lnTo>
                  <a:lnTo>
                    <a:pt x="194" y="138"/>
                  </a:lnTo>
                  <a:lnTo>
                    <a:pt x="183" y="131"/>
                  </a:lnTo>
                  <a:lnTo>
                    <a:pt x="176" y="125"/>
                  </a:lnTo>
                  <a:lnTo>
                    <a:pt x="171" y="120"/>
                  </a:lnTo>
                  <a:lnTo>
                    <a:pt x="165" y="114"/>
                  </a:lnTo>
                  <a:lnTo>
                    <a:pt x="163" y="112"/>
                  </a:lnTo>
                  <a:lnTo>
                    <a:pt x="163" y="111"/>
                  </a:lnTo>
                  <a:lnTo>
                    <a:pt x="161" y="109"/>
                  </a:lnTo>
                  <a:lnTo>
                    <a:pt x="161" y="111"/>
                  </a:lnTo>
                  <a:lnTo>
                    <a:pt x="158" y="114"/>
                  </a:lnTo>
                  <a:lnTo>
                    <a:pt x="154" y="116"/>
                  </a:lnTo>
                  <a:lnTo>
                    <a:pt x="151" y="118"/>
                  </a:lnTo>
                  <a:lnTo>
                    <a:pt x="149" y="120"/>
                  </a:lnTo>
                  <a:lnTo>
                    <a:pt x="151" y="116"/>
                  </a:lnTo>
                  <a:lnTo>
                    <a:pt x="154" y="109"/>
                  </a:lnTo>
                  <a:lnTo>
                    <a:pt x="165" y="96"/>
                  </a:lnTo>
                  <a:lnTo>
                    <a:pt x="176" y="82"/>
                  </a:lnTo>
                  <a:lnTo>
                    <a:pt x="185" y="71"/>
                  </a:lnTo>
                  <a:lnTo>
                    <a:pt x="194" y="63"/>
                  </a:lnTo>
                  <a:lnTo>
                    <a:pt x="200" y="56"/>
                  </a:lnTo>
                  <a:lnTo>
                    <a:pt x="205" y="51"/>
                  </a:lnTo>
                  <a:lnTo>
                    <a:pt x="209" y="47"/>
                  </a:lnTo>
                  <a:lnTo>
                    <a:pt x="214" y="43"/>
                  </a:lnTo>
                  <a:lnTo>
                    <a:pt x="218" y="38"/>
                  </a:lnTo>
                  <a:lnTo>
                    <a:pt x="220" y="34"/>
                  </a:lnTo>
                  <a:lnTo>
                    <a:pt x="221" y="29"/>
                  </a:lnTo>
                  <a:lnTo>
                    <a:pt x="221" y="25"/>
                  </a:lnTo>
                  <a:lnTo>
                    <a:pt x="221" y="22"/>
                  </a:lnTo>
                  <a:lnTo>
                    <a:pt x="218" y="20"/>
                  </a:lnTo>
                  <a:lnTo>
                    <a:pt x="214" y="20"/>
                  </a:lnTo>
                  <a:lnTo>
                    <a:pt x="210" y="23"/>
                  </a:lnTo>
                  <a:lnTo>
                    <a:pt x="205" y="29"/>
                  </a:lnTo>
                  <a:lnTo>
                    <a:pt x="198" y="34"/>
                  </a:lnTo>
                  <a:lnTo>
                    <a:pt x="194" y="42"/>
                  </a:lnTo>
                  <a:lnTo>
                    <a:pt x="189" y="47"/>
                  </a:lnTo>
                  <a:lnTo>
                    <a:pt x="185" y="53"/>
                  </a:lnTo>
                  <a:lnTo>
                    <a:pt x="181" y="56"/>
                  </a:lnTo>
                  <a:lnTo>
                    <a:pt x="180" y="60"/>
                  </a:lnTo>
                  <a:lnTo>
                    <a:pt x="178" y="62"/>
                  </a:lnTo>
                  <a:lnTo>
                    <a:pt x="178" y="62"/>
                  </a:lnTo>
                  <a:lnTo>
                    <a:pt x="178" y="62"/>
                  </a:lnTo>
                  <a:lnTo>
                    <a:pt x="178" y="62"/>
                  </a:lnTo>
                  <a:lnTo>
                    <a:pt x="178" y="62"/>
                  </a:lnTo>
                  <a:lnTo>
                    <a:pt x="178" y="62"/>
                  </a:lnTo>
                  <a:lnTo>
                    <a:pt x="176" y="62"/>
                  </a:lnTo>
                  <a:lnTo>
                    <a:pt x="174" y="65"/>
                  </a:lnTo>
                  <a:lnTo>
                    <a:pt x="169" y="69"/>
                  </a:lnTo>
                  <a:lnTo>
                    <a:pt x="161" y="76"/>
                  </a:lnTo>
                  <a:lnTo>
                    <a:pt x="156" y="83"/>
                  </a:lnTo>
                  <a:lnTo>
                    <a:pt x="151" y="89"/>
                  </a:lnTo>
                  <a:lnTo>
                    <a:pt x="147" y="92"/>
                  </a:lnTo>
                  <a:lnTo>
                    <a:pt x="145" y="94"/>
                  </a:lnTo>
                  <a:lnTo>
                    <a:pt x="143" y="96"/>
                  </a:lnTo>
                  <a:lnTo>
                    <a:pt x="143" y="94"/>
                  </a:lnTo>
                  <a:lnTo>
                    <a:pt x="141" y="92"/>
                  </a:lnTo>
                  <a:lnTo>
                    <a:pt x="138" y="89"/>
                  </a:lnTo>
                  <a:lnTo>
                    <a:pt x="136" y="83"/>
                  </a:lnTo>
                  <a:lnTo>
                    <a:pt x="132" y="76"/>
                  </a:lnTo>
                  <a:lnTo>
                    <a:pt x="129" y="71"/>
                  </a:lnTo>
                  <a:lnTo>
                    <a:pt x="125" y="63"/>
                  </a:lnTo>
                  <a:lnTo>
                    <a:pt x="122" y="58"/>
                  </a:lnTo>
                  <a:lnTo>
                    <a:pt x="120" y="54"/>
                  </a:lnTo>
                  <a:lnTo>
                    <a:pt x="118" y="51"/>
                  </a:lnTo>
                  <a:lnTo>
                    <a:pt x="118" y="49"/>
                  </a:lnTo>
                  <a:lnTo>
                    <a:pt x="109" y="0"/>
                  </a:lnTo>
                  <a:lnTo>
                    <a:pt x="94" y="29"/>
                  </a:lnTo>
                  <a:lnTo>
                    <a:pt x="94" y="29"/>
                  </a:lnTo>
                  <a:lnTo>
                    <a:pt x="92" y="29"/>
                  </a:lnTo>
                  <a:lnTo>
                    <a:pt x="92" y="29"/>
                  </a:lnTo>
                  <a:lnTo>
                    <a:pt x="92" y="33"/>
                  </a:lnTo>
                  <a:lnTo>
                    <a:pt x="92" y="36"/>
                  </a:lnTo>
                  <a:lnTo>
                    <a:pt x="92" y="42"/>
                  </a:lnTo>
                  <a:lnTo>
                    <a:pt x="94" y="53"/>
                  </a:lnTo>
                  <a:lnTo>
                    <a:pt x="100" y="65"/>
                  </a:lnTo>
                  <a:lnTo>
                    <a:pt x="103" y="78"/>
                  </a:lnTo>
                  <a:lnTo>
                    <a:pt x="105" y="91"/>
                  </a:lnTo>
                  <a:lnTo>
                    <a:pt x="107" y="100"/>
                  </a:lnTo>
                  <a:lnTo>
                    <a:pt x="107" y="107"/>
                  </a:lnTo>
                  <a:lnTo>
                    <a:pt x="107" y="112"/>
                  </a:lnTo>
                  <a:lnTo>
                    <a:pt x="105" y="116"/>
                  </a:lnTo>
                  <a:lnTo>
                    <a:pt x="105" y="120"/>
                  </a:lnTo>
                  <a:lnTo>
                    <a:pt x="105" y="120"/>
                  </a:lnTo>
                  <a:lnTo>
                    <a:pt x="105" y="120"/>
                  </a:lnTo>
                  <a:lnTo>
                    <a:pt x="105" y="120"/>
                  </a:lnTo>
                  <a:lnTo>
                    <a:pt x="105" y="120"/>
                  </a:lnTo>
                  <a:lnTo>
                    <a:pt x="105" y="120"/>
                  </a:lnTo>
                  <a:lnTo>
                    <a:pt x="103" y="120"/>
                  </a:lnTo>
                  <a:lnTo>
                    <a:pt x="100" y="120"/>
                  </a:lnTo>
                  <a:lnTo>
                    <a:pt x="92" y="118"/>
                  </a:lnTo>
                  <a:lnTo>
                    <a:pt x="82" y="118"/>
                  </a:lnTo>
                  <a:lnTo>
                    <a:pt x="69" y="116"/>
                  </a:lnTo>
                  <a:lnTo>
                    <a:pt x="62" y="116"/>
                  </a:lnTo>
                  <a:lnTo>
                    <a:pt x="54" y="114"/>
                  </a:lnTo>
                  <a:lnTo>
                    <a:pt x="49" y="114"/>
                  </a:lnTo>
                  <a:lnTo>
                    <a:pt x="43" y="114"/>
                  </a:lnTo>
                  <a:lnTo>
                    <a:pt x="38" y="114"/>
                  </a:lnTo>
                  <a:lnTo>
                    <a:pt x="33" y="114"/>
                  </a:lnTo>
                  <a:lnTo>
                    <a:pt x="25" y="114"/>
                  </a:lnTo>
                  <a:lnTo>
                    <a:pt x="18" y="116"/>
                  </a:lnTo>
                  <a:lnTo>
                    <a:pt x="13" y="120"/>
                  </a:lnTo>
                  <a:lnTo>
                    <a:pt x="9" y="125"/>
                  </a:lnTo>
                  <a:lnTo>
                    <a:pt x="5" y="131"/>
                  </a:lnTo>
                  <a:lnTo>
                    <a:pt x="2" y="136"/>
                  </a:lnTo>
                  <a:lnTo>
                    <a:pt x="0" y="141"/>
                  </a:lnTo>
                  <a:lnTo>
                    <a:pt x="0" y="145"/>
                  </a:lnTo>
                  <a:lnTo>
                    <a:pt x="0" y="147"/>
                  </a:lnTo>
                  <a:close/>
                </a:path>
              </a:pathLst>
            </a:custGeom>
            <a:solidFill>
              <a:srgbClr val="66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698" name="Freeform 386">
              <a:extLst>
                <a:ext uri="{FF2B5EF4-FFF2-40B4-BE49-F238E27FC236}">
                  <a16:creationId xmlns:a16="http://schemas.microsoft.com/office/drawing/2014/main" id="{7720F9C3-046B-4444-9EFF-38F36158236A}"/>
                </a:ext>
              </a:extLst>
            </p:cNvPr>
            <p:cNvSpPr>
              <a:spLocks/>
            </p:cNvSpPr>
            <p:nvPr/>
          </p:nvSpPr>
          <p:spPr bwMode="auto">
            <a:xfrm>
              <a:off x="4765" y="2617"/>
              <a:ext cx="111" cy="80"/>
            </a:xfrm>
            <a:custGeom>
              <a:avLst/>
              <a:gdLst>
                <a:gd name="T0" fmla="*/ 0 w 221"/>
                <a:gd name="T1" fmla="*/ 154 h 160"/>
                <a:gd name="T2" fmla="*/ 7 w 221"/>
                <a:gd name="T3" fmla="*/ 151 h 160"/>
                <a:gd name="T4" fmla="*/ 34 w 221"/>
                <a:gd name="T5" fmla="*/ 141 h 160"/>
                <a:gd name="T6" fmla="*/ 54 w 221"/>
                <a:gd name="T7" fmla="*/ 134 h 160"/>
                <a:gd name="T8" fmla="*/ 63 w 221"/>
                <a:gd name="T9" fmla="*/ 132 h 160"/>
                <a:gd name="T10" fmla="*/ 85 w 221"/>
                <a:gd name="T11" fmla="*/ 140 h 160"/>
                <a:gd name="T12" fmla="*/ 107 w 221"/>
                <a:gd name="T13" fmla="*/ 151 h 160"/>
                <a:gd name="T14" fmla="*/ 120 w 221"/>
                <a:gd name="T15" fmla="*/ 160 h 160"/>
                <a:gd name="T16" fmla="*/ 143 w 221"/>
                <a:gd name="T17" fmla="*/ 138 h 160"/>
                <a:gd name="T18" fmla="*/ 154 w 221"/>
                <a:gd name="T19" fmla="*/ 132 h 160"/>
                <a:gd name="T20" fmla="*/ 174 w 221"/>
                <a:gd name="T21" fmla="*/ 138 h 160"/>
                <a:gd name="T22" fmla="*/ 200 w 221"/>
                <a:gd name="T23" fmla="*/ 147 h 160"/>
                <a:gd name="T24" fmla="*/ 210 w 221"/>
                <a:gd name="T25" fmla="*/ 149 h 160"/>
                <a:gd name="T26" fmla="*/ 183 w 221"/>
                <a:gd name="T27" fmla="*/ 131 h 160"/>
                <a:gd name="T28" fmla="*/ 165 w 221"/>
                <a:gd name="T29" fmla="*/ 114 h 160"/>
                <a:gd name="T30" fmla="*/ 161 w 221"/>
                <a:gd name="T31" fmla="*/ 109 h 160"/>
                <a:gd name="T32" fmla="*/ 154 w 221"/>
                <a:gd name="T33" fmla="*/ 116 h 160"/>
                <a:gd name="T34" fmla="*/ 151 w 221"/>
                <a:gd name="T35" fmla="*/ 116 h 160"/>
                <a:gd name="T36" fmla="*/ 176 w 221"/>
                <a:gd name="T37" fmla="*/ 82 h 160"/>
                <a:gd name="T38" fmla="*/ 200 w 221"/>
                <a:gd name="T39" fmla="*/ 56 h 160"/>
                <a:gd name="T40" fmla="*/ 214 w 221"/>
                <a:gd name="T41" fmla="*/ 43 h 160"/>
                <a:gd name="T42" fmla="*/ 221 w 221"/>
                <a:gd name="T43" fmla="*/ 29 h 160"/>
                <a:gd name="T44" fmla="*/ 218 w 221"/>
                <a:gd name="T45" fmla="*/ 20 h 160"/>
                <a:gd name="T46" fmla="*/ 205 w 221"/>
                <a:gd name="T47" fmla="*/ 29 h 160"/>
                <a:gd name="T48" fmla="*/ 189 w 221"/>
                <a:gd name="T49" fmla="*/ 47 h 160"/>
                <a:gd name="T50" fmla="*/ 180 w 221"/>
                <a:gd name="T51" fmla="*/ 60 h 160"/>
                <a:gd name="T52" fmla="*/ 174 w 221"/>
                <a:gd name="T53" fmla="*/ 65 h 160"/>
                <a:gd name="T54" fmla="*/ 156 w 221"/>
                <a:gd name="T55" fmla="*/ 83 h 160"/>
                <a:gd name="T56" fmla="*/ 145 w 221"/>
                <a:gd name="T57" fmla="*/ 94 h 160"/>
                <a:gd name="T58" fmla="*/ 141 w 221"/>
                <a:gd name="T59" fmla="*/ 92 h 160"/>
                <a:gd name="T60" fmla="*/ 132 w 221"/>
                <a:gd name="T61" fmla="*/ 76 h 160"/>
                <a:gd name="T62" fmla="*/ 122 w 221"/>
                <a:gd name="T63" fmla="*/ 58 h 160"/>
                <a:gd name="T64" fmla="*/ 118 w 221"/>
                <a:gd name="T65" fmla="*/ 49 h 160"/>
                <a:gd name="T66" fmla="*/ 92 w 221"/>
                <a:gd name="T67" fmla="*/ 29 h 160"/>
                <a:gd name="T68" fmla="*/ 92 w 221"/>
                <a:gd name="T69" fmla="*/ 42 h 160"/>
                <a:gd name="T70" fmla="*/ 103 w 221"/>
                <a:gd name="T71" fmla="*/ 78 h 160"/>
                <a:gd name="T72" fmla="*/ 107 w 221"/>
                <a:gd name="T73" fmla="*/ 107 h 160"/>
                <a:gd name="T74" fmla="*/ 105 w 221"/>
                <a:gd name="T75" fmla="*/ 120 h 160"/>
                <a:gd name="T76" fmla="*/ 92 w 221"/>
                <a:gd name="T77" fmla="*/ 118 h 160"/>
                <a:gd name="T78" fmla="*/ 62 w 221"/>
                <a:gd name="T79" fmla="*/ 116 h 160"/>
                <a:gd name="T80" fmla="*/ 43 w 221"/>
                <a:gd name="T81" fmla="*/ 114 h 160"/>
                <a:gd name="T82" fmla="*/ 25 w 221"/>
                <a:gd name="T83" fmla="*/ 114 h 160"/>
                <a:gd name="T84" fmla="*/ 9 w 221"/>
                <a:gd name="T85" fmla="*/ 125 h 160"/>
                <a:gd name="T86" fmla="*/ 0 w 221"/>
                <a:gd name="T87" fmla="*/ 14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1" h="160">
                  <a:moveTo>
                    <a:pt x="0" y="147"/>
                  </a:moveTo>
                  <a:lnTo>
                    <a:pt x="0" y="152"/>
                  </a:lnTo>
                  <a:lnTo>
                    <a:pt x="0" y="154"/>
                  </a:lnTo>
                  <a:lnTo>
                    <a:pt x="2" y="156"/>
                  </a:lnTo>
                  <a:lnTo>
                    <a:pt x="4" y="154"/>
                  </a:lnTo>
                  <a:lnTo>
                    <a:pt x="7" y="151"/>
                  </a:lnTo>
                  <a:lnTo>
                    <a:pt x="14" y="147"/>
                  </a:lnTo>
                  <a:lnTo>
                    <a:pt x="22" y="143"/>
                  </a:lnTo>
                  <a:lnTo>
                    <a:pt x="34" y="141"/>
                  </a:lnTo>
                  <a:lnTo>
                    <a:pt x="43" y="140"/>
                  </a:lnTo>
                  <a:lnTo>
                    <a:pt x="51" y="136"/>
                  </a:lnTo>
                  <a:lnTo>
                    <a:pt x="54" y="134"/>
                  </a:lnTo>
                  <a:lnTo>
                    <a:pt x="58" y="134"/>
                  </a:lnTo>
                  <a:lnTo>
                    <a:pt x="60" y="132"/>
                  </a:lnTo>
                  <a:lnTo>
                    <a:pt x="63" y="132"/>
                  </a:lnTo>
                  <a:lnTo>
                    <a:pt x="67" y="134"/>
                  </a:lnTo>
                  <a:lnTo>
                    <a:pt x="76" y="136"/>
                  </a:lnTo>
                  <a:lnTo>
                    <a:pt x="85" y="140"/>
                  </a:lnTo>
                  <a:lnTo>
                    <a:pt x="94" y="143"/>
                  </a:lnTo>
                  <a:lnTo>
                    <a:pt x="102" y="147"/>
                  </a:lnTo>
                  <a:lnTo>
                    <a:pt x="107" y="151"/>
                  </a:lnTo>
                  <a:lnTo>
                    <a:pt x="112" y="154"/>
                  </a:lnTo>
                  <a:lnTo>
                    <a:pt x="116" y="156"/>
                  </a:lnTo>
                  <a:lnTo>
                    <a:pt x="120" y="160"/>
                  </a:lnTo>
                  <a:lnTo>
                    <a:pt x="131" y="151"/>
                  </a:lnTo>
                  <a:lnTo>
                    <a:pt x="138" y="143"/>
                  </a:lnTo>
                  <a:lnTo>
                    <a:pt x="143" y="138"/>
                  </a:lnTo>
                  <a:lnTo>
                    <a:pt x="147" y="134"/>
                  </a:lnTo>
                  <a:lnTo>
                    <a:pt x="151" y="134"/>
                  </a:lnTo>
                  <a:lnTo>
                    <a:pt x="154" y="132"/>
                  </a:lnTo>
                  <a:lnTo>
                    <a:pt x="158" y="134"/>
                  </a:lnTo>
                  <a:lnTo>
                    <a:pt x="165" y="136"/>
                  </a:lnTo>
                  <a:lnTo>
                    <a:pt x="174" y="138"/>
                  </a:lnTo>
                  <a:lnTo>
                    <a:pt x="183" y="141"/>
                  </a:lnTo>
                  <a:lnTo>
                    <a:pt x="192" y="145"/>
                  </a:lnTo>
                  <a:lnTo>
                    <a:pt x="200" y="147"/>
                  </a:lnTo>
                  <a:lnTo>
                    <a:pt x="207" y="149"/>
                  </a:lnTo>
                  <a:lnTo>
                    <a:pt x="210" y="151"/>
                  </a:lnTo>
                  <a:lnTo>
                    <a:pt x="210" y="149"/>
                  </a:lnTo>
                  <a:lnTo>
                    <a:pt x="207" y="147"/>
                  </a:lnTo>
                  <a:lnTo>
                    <a:pt x="194" y="138"/>
                  </a:lnTo>
                  <a:lnTo>
                    <a:pt x="183" y="131"/>
                  </a:lnTo>
                  <a:lnTo>
                    <a:pt x="176" y="125"/>
                  </a:lnTo>
                  <a:lnTo>
                    <a:pt x="171" y="120"/>
                  </a:lnTo>
                  <a:lnTo>
                    <a:pt x="165" y="114"/>
                  </a:lnTo>
                  <a:lnTo>
                    <a:pt x="163" y="112"/>
                  </a:lnTo>
                  <a:lnTo>
                    <a:pt x="163" y="111"/>
                  </a:lnTo>
                  <a:lnTo>
                    <a:pt x="161" y="109"/>
                  </a:lnTo>
                  <a:lnTo>
                    <a:pt x="161" y="111"/>
                  </a:lnTo>
                  <a:lnTo>
                    <a:pt x="158" y="114"/>
                  </a:lnTo>
                  <a:lnTo>
                    <a:pt x="154" y="116"/>
                  </a:lnTo>
                  <a:lnTo>
                    <a:pt x="151" y="118"/>
                  </a:lnTo>
                  <a:lnTo>
                    <a:pt x="149" y="120"/>
                  </a:lnTo>
                  <a:lnTo>
                    <a:pt x="151" y="116"/>
                  </a:lnTo>
                  <a:lnTo>
                    <a:pt x="154" y="109"/>
                  </a:lnTo>
                  <a:lnTo>
                    <a:pt x="165" y="96"/>
                  </a:lnTo>
                  <a:lnTo>
                    <a:pt x="176" y="82"/>
                  </a:lnTo>
                  <a:lnTo>
                    <a:pt x="185" y="71"/>
                  </a:lnTo>
                  <a:lnTo>
                    <a:pt x="194" y="63"/>
                  </a:lnTo>
                  <a:lnTo>
                    <a:pt x="200" y="56"/>
                  </a:lnTo>
                  <a:lnTo>
                    <a:pt x="205" y="51"/>
                  </a:lnTo>
                  <a:lnTo>
                    <a:pt x="209" y="47"/>
                  </a:lnTo>
                  <a:lnTo>
                    <a:pt x="214" y="43"/>
                  </a:lnTo>
                  <a:lnTo>
                    <a:pt x="218" y="38"/>
                  </a:lnTo>
                  <a:lnTo>
                    <a:pt x="220" y="34"/>
                  </a:lnTo>
                  <a:lnTo>
                    <a:pt x="221" y="29"/>
                  </a:lnTo>
                  <a:lnTo>
                    <a:pt x="221" y="25"/>
                  </a:lnTo>
                  <a:lnTo>
                    <a:pt x="221" y="22"/>
                  </a:lnTo>
                  <a:lnTo>
                    <a:pt x="218" y="20"/>
                  </a:lnTo>
                  <a:lnTo>
                    <a:pt x="214" y="20"/>
                  </a:lnTo>
                  <a:lnTo>
                    <a:pt x="210" y="23"/>
                  </a:lnTo>
                  <a:lnTo>
                    <a:pt x="205" y="29"/>
                  </a:lnTo>
                  <a:lnTo>
                    <a:pt x="198" y="34"/>
                  </a:lnTo>
                  <a:lnTo>
                    <a:pt x="194" y="42"/>
                  </a:lnTo>
                  <a:lnTo>
                    <a:pt x="189" y="47"/>
                  </a:lnTo>
                  <a:lnTo>
                    <a:pt x="185" y="53"/>
                  </a:lnTo>
                  <a:lnTo>
                    <a:pt x="181" y="56"/>
                  </a:lnTo>
                  <a:lnTo>
                    <a:pt x="180" y="60"/>
                  </a:lnTo>
                  <a:lnTo>
                    <a:pt x="178" y="62"/>
                  </a:lnTo>
                  <a:lnTo>
                    <a:pt x="176" y="62"/>
                  </a:lnTo>
                  <a:lnTo>
                    <a:pt x="174" y="65"/>
                  </a:lnTo>
                  <a:lnTo>
                    <a:pt x="169" y="69"/>
                  </a:lnTo>
                  <a:lnTo>
                    <a:pt x="161" y="76"/>
                  </a:lnTo>
                  <a:lnTo>
                    <a:pt x="156" y="83"/>
                  </a:lnTo>
                  <a:lnTo>
                    <a:pt x="151" y="89"/>
                  </a:lnTo>
                  <a:lnTo>
                    <a:pt x="147" y="92"/>
                  </a:lnTo>
                  <a:lnTo>
                    <a:pt x="145" y="94"/>
                  </a:lnTo>
                  <a:lnTo>
                    <a:pt x="143" y="96"/>
                  </a:lnTo>
                  <a:lnTo>
                    <a:pt x="143" y="94"/>
                  </a:lnTo>
                  <a:lnTo>
                    <a:pt x="141" y="92"/>
                  </a:lnTo>
                  <a:lnTo>
                    <a:pt x="138" y="89"/>
                  </a:lnTo>
                  <a:lnTo>
                    <a:pt x="136" y="83"/>
                  </a:lnTo>
                  <a:lnTo>
                    <a:pt x="132" y="76"/>
                  </a:lnTo>
                  <a:lnTo>
                    <a:pt x="129" y="71"/>
                  </a:lnTo>
                  <a:lnTo>
                    <a:pt x="125" y="63"/>
                  </a:lnTo>
                  <a:lnTo>
                    <a:pt x="122" y="58"/>
                  </a:lnTo>
                  <a:lnTo>
                    <a:pt x="120" y="54"/>
                  </a:lnTo>
                  <a:lnTo>
                    <a:pt x="118" y="51"/>
                  </a:lnTo>
                  <a:lnTo>
                    <a:pt x="118" y="49"/>
                  </a:lnTo>
                  <a:lnTo>
                    <a:pt x="109" y="0"/>
                  </a:lnTo>
                  <a:lnTo>
                    <a:pt x="94" y="29"/>
                  </a:lnTo>
                  <a:lnTo>
                    <a:pt x="92" y="29"/>
                  </a:lnTo>
                  <a:lnTo>
                    <a:pt x="92" y="33"/>
                  </a:lnTo>
                  <a:lnTo>
                    <a:pt x="92" y="36"/>
                  </a:lnTo>
                  <a:lnTo>
                    <a:pt x="92" y="42"/>
                  </a:lnTo>
                  <a:lnTo>
                    <a:pt x="94" y="53"/>
                  </a:lnTo>
                  <a:lnTo>
                    <a:pt x="100" y="65"/>
                  </a:lnTo>
                  <a:lnTo>
                    <a:pt x="103" y="78"/>
                  </a:lnTo>
                  <a:lnTo>
                    <a:pt x="105" y="91"/>
                  </a:lnTo>
                  <a:lnTo>
                    <a:pt x="107" y="100"/>
                  </a:lnTo>
                  <a:lnTo>
                    <a:pt x="107" y="107"/>
                  </a:lnTo>
                  <a:lnTo>
                    <a:pt x="107" y="112"/>
                  </a:lnTo>
                  <a:lnTo>
                    <a:pt x="105" y="116"/>
                  </a:lnTo>
                  <a:lnTo>
                    <a:pt x="105" y="120"/>
                  </a:lnTo>
                  <a:lnTo>
                    <a:pt x="103" y="120"/>
                  </a:lnTo>
                  <a:lnTo>
                    <a:pt x="100" y="120"/>
                  </a:lnTo>
                  <a:lnTo>
                    <a:pt x="92" y="118"/>
                  </a:lnTo>
                  <a:lnTo>
                    <a:pt x="82" y="118"/>
                  </a:lnTo>
                  <a:lnTo>
                    <a:pt x="69" y="116"/>
                  </a:lnTo>
                  <a:lnTo>
                    <a:pt x="62" y="116"/>
                  </a:lnTo>
                  <a:lnTo>
                    <a:pt x="54" y="114"/>
                  </a:lnTo>
                  <a:lnTo>
                    <a:pt x="49" y="114"/>
                  </a:lnTo>
                  <a:lnTo>
                    <a:pt x="43" y="114"/>
                  </a:lnTo>
                  <a:lnTo>
                    <a:pt x="38" y="114"/>
                  </a:lnTo>
                  <a:lnTo>
                    <a:pt x="33" y="114"/>
                  </a:lnTo>
                  <a:lnTo>
                    <a:pt x="25" y="114"/>
                  </a:lnTo>
                  <a:lnTo>
                    <a:pt x="18" y="116"/>
                  </a:lnTo>
                  <a:lnTo>
                    <a:pt x="13" y="120"/>
                  </a:lnTo>
                  <a:lnTo>
                    <a:pt x="9" y="125"/>
                  </a:lnTo>
                  <a:lnTo>
                    <a:pt x="5" y="131"/>
                  </a:lnTo>
                  <a:lnTo>
                    <a:pt x="2" y="136"/>
                  </a:lnTo>
                  <a:lnTo>
                    <a:pt x="0" y="141"/>
                  </a:lnTo>
                  <a:lnTo>
                    <a:pt x="0" y="145"/>
                  </a:lnTo>
                  <a:lnTo>
                    <a:pt x="0" y="14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699" name="Freeform 387">
              <a:extLst>
                <a:ext uri="{FF2B5EF4-FFF2-40B4-BE49-F238E27FC236}">
                  <a16:creationId xmlns:a16="http://schemas.microsoft.com/office/drawing/2014/main" id="{09AC2CC6-0821-4DEC-B985-D3784CFE2D8E}"/>
                </a:ext>
              </a:extLst>
            </p:cNvPr>
            <p:cNvSpPr>
              <a:spLocks/>
            </p:cNvSpPr>
            <p:nvPr/>
          </p:nvSpPr>
          <p:spPr bwMode="auto">
            <a:xfrm>
              <a:off x="4704" y="2547"/>
              <a:ext cx="200" cy="181"/>
            </a:xfrm>
            <a:custGeom>
              <a:avLst/>
              <a:gdLst>
                <a:gd name="T0" fmla="*/ 15 w 400"/>
                <a:gd name="T1" fmla="*/ 278 h 361"/>
                <a:gd name="T2" fmla="*/ 11 w 400"/>
                <a:gd name="T3" fmla="*/ 320 h 361"/>
                <a:gd name="T4" fmla="*/ 40 w 400"/>
                <a:gd name="T5" fmla="*/ 298 h 361"/>
                <a:gd name="T6" fmla="*/ 6 w 400"/>
                <a:gd name="T7" fmla="*/ 332 h 361"/>
                <a:gd name="T8" fmla="*/ 26 w 400"/>
                <a:gd name="T9" fmla="*/ 359 h 361"/>
                <a:gd name="T10" fmla="*/ 49 w 400"/>
                <a:gd name="T11" fmla="*/ 329 h 361"/>
                <a:gd name="T12" fmla="*/ 66 w 400"/>
                <a:gd name="T13" fmla="*/ 338 h 361"/>
                <a:gd name="T14" fmla="*/ 87 w 400"/>
                <a:gd name="T15" fmla="*/ 305 h 361"/>
                <a:gd name="T16" fmla="*/ 97 w 400"/>
                <a:gd name="T17" fmla="*/ 327 h 361"/>
                <a:gd name="T18" fmla="*/ 118 w 400"/>
                <a:gd name="T19" fmla="*/ 318 h 361"/>
                <a:gd name="T20" fmla="*/ 133 w 400"/>
                <a:gd name="T21" fmla="*/ 265 h 361"/>
                <a:gd name="T22" fmla="*/ 151 w 400"/>
                <a:gd name="T23" fmla="*/ 272 h 361"/>
                <a:gd name="T24" fmla="*/ 176 w 400"/>
                <a:gd name="T25" fmla="*/ 243 h 361"/>
                <a:gd name="T26" fmla="*/ 167 w 400"/>
                <a:gd name="T27" fmla="*/ 216 h 361"/>
                <a:gd name="T28" fmla="*/ 196 w 400"/>
                <a:gd name="T29" fmla="*/ 234 h 361"/>
                <a:gd name="T30" fmla="*/ 200 w 400"/>
                <a:gd name="T31" fmla="*/ 189 h 361"/>
                <a:gd name="T32" fmla="*/ 218 w 400"/>
                <a:gd name="T33" fmla="*/ 211 h 361"/>
                <a:gd name="T34" fmla="*/ 245 w 400"/>
                <a:gd name="T35" fmla="*/ 202 h 361"/>
                <a:gd name="T36" fmla="*/ 253 w 400"/>
                <a:gd name="T37" fmla="*/ 160 h 361"/>
                <a:gd name="T38" fmla="*/ 265 w 400"/>
                <a:gd name="T39" fmla="*/ 212 h 361"/>
                <a:gd name="T40" fmla="*/ 287 w 400"/>
                <a:gd name="T41" fmla="*/ 198 h 361"/>
                <a:gd name="T42" fmla="*/ 291 w 400"/>
                <a:gd name="T43" fmla="*/ 232 h 361"/>
                <a:gd name="T44" fmla="*/ 305 w 400"/>
                <a:gd name="T45" fmla="*/ 269 h 361"/>
                <a:gd name="T46" fmla="*/ 334 w 400"/>
                <a:gd name="T47" fmla="*/ 291 h 361"/>
                <a:gd name="T48" fmla="*/ 352 w 400"/>
                <a:gd name="T49" fmla="*/ 254 h 361"/>
                <a:gd name="T50" fmla="*/ 340 w 400"/>
                <a:gd name="T51" fmla="*/ 232 h 361"/>
                <a:gd name="T52" fmla="*/ 389 w 400"/>
                <a:gd name="T53" fmla="*/ 220 h 361"/>
                <a:gd name="T54" fmla="*/ 398 w 400"/>
                <a:gd name="T55" fmla="*/ 169 h 361"/>
                <a:gd name="T56" fmla="*/ 365 w 400"/>
                <a:gd name="T57" fmla="*/ 158 h 361"/>
                <a:gd name="T58" fmla="*/ 374 w 400"/>
                <a:gd name="T59" fmla="*/ 133 h 361"/>
                <a:gd name="T60" fmla="*/ 345 w 400"/>
                <a:gd name="T61" fmla="*/ 142 h 361"/>
                <a:gd name="T62" fmla="*/ 363 w 400"/>
                <a:gd name="T63" fmla="*/ 120 h 361"/>
                <a:gd name="T64" fmla="*/ 356 w 400"/>
                <a:gd name="T65" fmla="*/ 96 h 361"/>
                <a:gd name="T66" fmla="*/ 327 w 400"/>
                <a:gd name="T67" fmla="*/ 78 h 361"/>
                <a:gd name="T68" fmla="*/ 334 w 400"/>
                <a:gd name="T69" fmla="*/ 53 h 361"/>
                <a:gd name="T70" fmla="*/ 331 w 400"/>
                <a:gd name="T71" fmla="*/ 36 h 361"/>
                <a:gd name="T72" fmla="*/ 283 w 400"/>
                <a:gd name="T73" fmla="*/ 56 h 361"/>
                <a:gd name="T74" fmla="*/ 271 w 400"/>
                <a:gd name="T75" fmla="*/ 67 h 361"/>
                <a:gd name="T76" fmla="*/ 302 w 400"/>
                <a:gd name="T77" fmla="*/ 16 h 361"/>
                <a:gd name="T78" fmla="*/ 274 w 400"/>
                <a:gd name="T79" fmla="*/ 26 h 361"/>
                <a:gd name="T80" fmla="*/ 256 w 400"/>
                <a:gd name="T81" fmla="*/ 73 h 361"/>
                <a:gd name="T82" fmla="*/ 263 w 400"/>
                <a:gd name="T83" fmla="*/ 49 h 361"/>
                <a:gd name="T84" fmla="*/ 251 w 400"/>
                <a:gd name="T85" fmla="*/ 2 h 361"/>
                <a:gd name="T86" fmla="*/ 204 w 400"/>
                <a:gd name="T87" fmla="*/ 7 h 361"/>
                <a:gd name="T88" fmla="*/ 173 w 400"/>
                <a:gd name="T89" fmla="*/ 36 h 361"/>
                <a:gd name="T90" fmla="*/ 146 w 400"/>
                <a:gd name="T91" fmla="*/ 36 h 361"/>
                <a:gd name="T92" fmla="*/ 104 w 400"/>
                <a:gd name="T93" fmla="*/ 11 h 361"/>
                <a:gd name="T94" fmla="*/ 67 w 400"/>
                <a:gd name="T95" fmla="*/ 46 h 361"/>
                <a:gd name="T96" fmla="*/ 86 w 400"/>
                <a:gd name="T97" fmla="*/ 75 h 361"/>
                <a:gd name="T98" fmla="*/ 82 w 400"/>
                <a:gd name="T99" fmla="*/ 73 h 361"/>
                <a:gd name="T100" fmla="*/ 64 w 400"/>
                <a:gd name="T101" fmla="*/ 102 h 361"/>
                <a:gd name="T102" fmla="*/ 111 w 400"/>
                <a:gd name="T103" fmla="*/ 124 h 361"/>
                <a:gd name="T104" fmla="*/ 100 w 400"/>
                <a:gd name="T105" fmla="*/ 127 h 361"/>
                <a:gd name="T106" fmla="*/ 75 w 400"/>
                <a:gd name="T107" fmla="*/ 149 h 361"/>
                <a:gd name="T108" fmla="*/ 93 w 400"/>
                <a:gd name="T109" fmla="*/ 174 h 361"/>
                <a:gd name="T110" fmla="*/ 126 w 400"/>
                <a:gd name="T111" fmla="*/ 154 h 361"/>
                <a:gd name="T112" fmla="*/ 78 w 400"/>
                <a:gd name="T113" fmla="*/ 178 h 361"/>
                <a:gd name="T114" fmla="*/ 71 w 400"/>
                <a:gd name="T115" fmla="*/ 216 h 361"/>
                <a:gd name="T116" fmla="*/ 109 w 400"/>
                <a:gd name="T117" fmla="*/ 232 h 361"/>
                <a:gd name="T118" fmla="*/ 69 w 400"/>
                <a:gd name="T119" fmla="*/ 229 h 361"/>
                <a:gd name="T120" fmla="*/ 53 w 400"/>
                <a:gd name="T121" fmla="*/ 25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0" h="361">
                  <a:moveTo>
                    <a:pt x="75" y="252"/>
                  </a:moveTo>
                  <a:lnTo>
                    <a:pt x="64" y="254"/>
                  </a:lnTo>
                  <a:lnTo>
                    <a:pt x="57" y="256"/>
                  </a:lnTo>
                  <a:lnTo>
                    <a:pt x="49" y="256"/>
                  </a:lnTo>
                  <a:lnTo>
                    <a:pt x="46" y="256"/>
                  </a:lnTo>
                  <a:lnTo>
                    <a:pt x="42" y="258"/>
                  </a:lnTo>
                  <a:lnTo>
                    <a:pt x="38" y="260"/>
                  </a:lnTo>
                  <a:lnTo>
                    <a:pt x="33" y="263"/>
                  </a:lnTo>
                  <a:lnTo>
                    <a:pt x="26" y="271"/>
                  </a:lnTo>
                  <a:lnTo>
                    <a:pt x="20" y="274"/>
                  </a:lnTo>
                  <a:lnTo>
                    <a:pt x="15" y="278"/>
                  </a:lnTo>
                  <a:lnTo>
                    <a:pt x="9" y="280"/>
                  </a:lnTo>
                  <a:lnTo>
                    <a:pt x="8" y="281"/>
                  </a:lnTo>
                  <a:lnTo>
                    <a:pt x="4" y="283"/>
                  </a:lnTo>
                  <a:lnTo>
                    <a:pt x="4" y="285"/>
                  </a:lnTo>
                  <a:lnTo>
                    <a:pt x="4" y="289"/>
                  </a:lnTo>
                  <a:lnTo>
                    <a:pt x="6" y="296"/>
                  </a:lnTo>
                  <a:lnTo>
                    <a:pt x="6" y="303"/>
                  </a:lnTo>
                  <a:lnTo>
                    <a:pt x="8" y="309"/>
                  </a:lnTo>
                  <a:lnTo>
                    <a:pt x="8" y="314"/>
                  </a:lnTo>
                  <a:lnTo>
                    <a:pt x="9" y="318"/>
                  </a:lnTo>
                  <a:lnTo>
                    <a:pt x="11" y="320"/>
                  </a:lnTo>
                  <a:lnTo>
                    <a:pt x="15" y="320"/>
                  </a:lnTo>
                  <a:lnTo>
                    <a:pt x="17" y="318"/>
                  </a:lnTo>
                  <a:lnTo>
                    <a:pt x="22" y="316"/>
                  </a:lnTo>
                  <a:lnTo>
                    <a:pt x="26" y="312"/>
                  </a:lnTo>
                  <a:lnTo>
                    <a:pt x="29" y="310"/>
                  </a:lnTo>
                  <a:lnTo>
                    <a:pt x="33" y="307"/>
                  </a:lnTo>
                  <a:lnTo>
                    <a:pt x="37" y="305"/>
                  </a:lnTo>
                  <a:lnTo>
                    <a:pt x="38" y="301"/>
                  </a:lnTo>
                  <a:lnTo>
                    <a:pt x="40" y="300"/>
                  </a:lnTo>
                  <a:lnTo>
                    <a:pt x="40" y="300"/>
                  </a:lnTo>
                  <a:lnTo>
                    <a:pt x="40" y="298"/>
                  </a:lnTo>
                  <a:lnTo>
                    <a:pt x="40" y="298"/>
                  </a:lnTo>
                  <a:lnTo>
                    <a:pt x="40" y="300"/>
                  </a:lnTo>
                  <a:lnTo>
                    <a:pt x="38" y="301"/>
                  </a:lnTo>
                  <a:lnTo>
                    <a:pt x="37" y="303"/>
                  </a:lnTo>
                  <a:lnTo>
                    <a:pt x="33" y="305"/>
                  </a:lnTo>
                  <a:lnTo>
                    <a:pt x="29" y="309"/>
                  </a:lnTo>
                  <a:lnTo>
                    <a:pt x="24" y="314"/>
                  </a:lnTo>
                  <a:lnTo>
                    <a:pt x="18" y="318"/>
                  </a:lnTo>
                  <a:lnTo>
                    <a:pt x="13" y="323"/>
                  </a:lnTo>
                  <a:lnTo>
                    <a:pt x="9" y="329"/>
                  </a:lnTo>
                  <a:lnTo>
                    <a:pt x="6" y="332"/>
                  </a:lnTo>
                  <a:lnTo>
                    <a:pt x="2" y="336"/>
                  </a:lnTo>
                  <a:lnTo>
                    <a:pt x="2" y="338"/>
                  </a:lnTo>
                  <a:lnTo>
                    <a:pt x="0" y="341"/>
                  </a:lnTo>
                  <a:lnTo>
                    <a:pt x="2" y="345"/>
                  </a:lnTo>
                  <a:lnTo>
                    <a:pt x="4" y="347"/>
                  </a:lnTo>
                  <a:lnTo>
                    <a:pt x="6" y="350"/>
                  </a:lnTo>
                  <a:lnTo>
                    <a:pt x="9" y="354"/>
                  </a:lnTo>
                  <a:lnTo>
                    <a:pt x="13" y="358"/>
                  </a:lnTo>
                  <a:lnTo>
                    <a:pt x="17" y="359"/>
                  </a:lnTo>
                  <a:lnTo>
                    <a:pt x="20" y="361"/>
                  </a:lnTo>
                  <a:lnTo>
                    <a:pt x="26" y="359"/>
                  </a:lnTo>
                  <a:lnTo>
                    <a:pt x="29" y="358"/>
                  </a:lnTo>
                  <a:lnTo>
                    <a:pt x="35" y="354"/>
                  </a:lnTo>
                  <a:lnTo>
                    <a:pt x="40" y="349"/>
                  </a:lnTo>
                  <a:lnTo>
                    <a:pt x="44" y="343"/>
                  </a:lnTo>
                  <a:lnTo>
                    <a:pt x="46" y="338"/>
                  </a:lnTo>
                  <a:lnTo>
                    <a:pt x="48" y="334"/>
                  </a:lnTo>
                  <a:lnTo>
                    <a:pt x="49" y="332"/>
                  </a:lnTo>
                  <a:lnTo>
                    <a:pt x="49" y="330"/>
                  </a:lnTo>
                  <a:lnTo>
                    <a:pt x="49" y="329"/>
                  </a:lnTo>
                  <a:lnTo>
                    <a:pt x="51" y="329"/>
                  </a:lnTo>
                  <a:lnTo>
                    <a:pt x="49" y="329"/>
                  </a:lnTo>
                  <a:lnTo>
                    <a:pt x="49" y="330"/>
                  </a:lnTo>
                  <a:lnTo>
                    <a:pt x="48" y="330"/>
                  </a:lnTo>
                  <a:lnTo>
                    <a:pt x="48" y="332"/>
                  </a:lnTo>
                  <a:lnTo>
                    <a:pt x="48" y="334"/>
                  </a:lnTo>
                  <a:lnTo>
                    <a:pt x="48" y="336"/>
                  </a:lnTo>
                  <a:lnTo>
                    <a:pt x="49" y="338"/>
                  </a:lnTo>
                  <a:lnTo>
                    <a:pt x="53" y="338"/>
                  </a:lnTo>
                  <a:lnTo>
                    <a:pt x="57" y="338"/>
                  </a:lnTo>
                  <a:lnTo>
                    <a:pt x="60" y="338"/>
                  </a:lnTo>
                  <a:lnTo>
                    <a:pt x="62" y="338"/>
                  </a:lnTo>
                  <a:lnTo>
                    <a:pt x="66" y="338"/>
                  </a:lnTo>
                  <a:lnTo>
                    <a:pt x="67" y="336"/>
                  </a:lnTo>
                  <a:lnTo>
                    <a:pt x="71" y="334"/>
                  </a:lnTo>
                  <a:lnTo>
                    <a:pt x="75" y="332"/>
                  </a:lnTo>
                  <a:lnTo>
                    <a:pt x="78" y="329"/>
                  </a:lnTo>
                  <a:lnTo>
                    <a:pt x="82" y="325"/>
                  </a:lnTo>
                  <a:lnTo>
                    <a:pt x="86" y="321"/>
                  </a:lnTo>
                  <a:lnTo>
                    <a:pt x="87" y="318"/>
                  </a:lnTo>
                  <a:lnTo>
                    <a:pt x="87" y="314"/>
                  </a:lnTo>
                  <a:lnTo>
                    <a:pt x="87" y="310"/>
                  </a:lnTo>
                  <a:lnTo>
                    <a:pt x="87" y="307"/>
                  </a:lnTo>
                  <a:lnTo>
                    <a:pt x="87" y="305"/>
                  </a:lnTo>
                  <a:lnTo>
                    <a:pt x="87" y="305"/>
                  </a:lnTo>
                  <a:lnTo>
                    <a:pt x="87" y="305"/>
                  </a:lnTo>
                  <a:lnTo>
                    <a:pt x="86" y="305"/>
                  </a:lnTo>
                  <a:lnTo>
                    <a:pt x="82" y="305"/>
                  </a:lnTo>
                  <a:lnTo>
                    <a:pt x="80" y="305"/>
                  </a:lnTo>
                  <a:lnTo>
                    <a:pt x="78" y="307"/>
                  </a:lnTo>
                  <a:lnTo>
                    <a:pt x="78" y="309"/>
                  </a:lnTo>
                  <a:lnTo>
                    <a:pt x="82" y="312"/>
                  </a:lnTo>
                  <a:lnTo>
                    <a:pt x="86" y="316"/>
                  </a:lnTo>
                  <a:lnTo>
                    <a:pt x="91" y="321"/>
                  </a:lnTo>
                  <a:lnTo>
                    <a:pt x="97" y="327"/>
                  </a:lnTo>
                  <a:lnTo>
                    <a:pt x="98" y="330"/>
                  </a:lnTo>
                  <a:lnTo>
                    <a:pt x="102" y="334"/>
                  </a:lnTo>
                  <a:lnTo>
                    <a:pt x="104" y="336"/>
                  </a:lnTo>
                  <a:lnTo>
                    <a:pt x="106" y="336"/>
                  </a:lnTo>
                  <a:lnTo>
                    <a:pt x="107" y="336"/>
                  </a:lnTo>
                  <a:lnTo>
                    <a:pt x="109" y="332"/>
                  </a:lnTo>
                  <a:lnTo>
                    <a:pt x="113" y="329"/>
                  </a:lnTo>
                  <a:lnTo>
                    <a:pt x="115" y="325"/>
                  </a:lnTo>
                  <a:lnTo>
                    <a:pt x="116" y="323"/>
                  </a:lnTo>
                  <a:lnTo>
                    <a:pt x="116" y="321"/>
                  </a:lnTo>
                  <a:lnTo>
                    <a:pt x="118" y="318"/>
                  </a:lnTo>
                  <a:lnTo>
                    <a:pt x="118" y="314"/>
                  </a:lnTo>
                  <a:lnTo>
                    <a:pt x="120" y="309"/>
                  </a:lnTo>
                  <a:lnTo>
                    <a:pt x="124" y="301"/>
                  </a:lnTo>
                  <a:lnTo>
                    <a:pt x="126" y="292"/>
                  </a:lnTo>
                  <a:lnTo>
                    <a:pt x="127" y="285"/>
                  </a:lnTo>
                  <a:lnTo>
                    <a:pt x="129" y="280"/>
                  </a:lnTo>
                  <a:lnTo>
                    <a:pt x="131" y="274"/>
                  </a:lnTo>
                  <a:lnTo>
                    <a:pt x="131" y="271"/>
                  </a:lnTo>
                  <a:lnTo>
                    <a:pt x="133" y="267"/>
                  </a:lnTo>
                  <a:lnTo>
                    <a:pt x="133" y="265"/>
                  </a:lnTo>
                  <a:lnTo>
                    <a:pt x="133" y="265"/>
                  </a:lnTo>
                  <a:lnTo>
                    <a:pt x="133" y="265"/>
                  </a:lnTo>
                  <a:lnTo>
                    <a:pt x="131" y="265"/>
                  </a:lnTo>
                  <a:lnTo>
                    <a:pt x="131" y="267"/>
                  </a:lnTo>
                  <a:lnTo>
                    <a:pt x="129" y="267"/>
                  </a:lnTo>
                  <a:lnTo>
                    <a:pt x="129" y="269"/>
                  </a:lnTo>
                  <a:lnTo>
                    <a:pt x="131" y="269"/>
                  </a:lnTo>
                  <a:lnTo>
                    <a:pt x="135" y="269"/>
                  </a:lnTo>
                  <a:lnTo>
                    <a:pt x="138" y="271"/>
                  </a:lnTo>
                  <a:lnTo>
                    <a:pt x="144" y="271"/>
                  </a:lnTo>
                  <a:lnTo>
                    <a:pt x="147" y="271"/>
                  </a:lnTo>
                  <a:lnTo>
                    <a:pt x="151" y="272"/>
                  </a:lnTo>
                  <a:lnTo>
                    <a:pt x="155" y="272"/>
                  </a:lnTo>
                  <a:lnTo>
                    <a:pt x="156" y="272"/>
                  </a:lnTo>
                  <a:lnTo>
                    <a:pt x="158" y="271"/>
                  </a:lnTo>
                  <a:lnTo>
                    <a:pt x="162" y="267"/>
                  </a:lnTo>
                  <a:lnTo>
                    <a:pt x="165" y="263"/>
                  </a:lnTo>
                  <a:lnTo>
                    <a:pt x="169" y="258"/>
                  </a:lnTo>
                  <a:lnTo>
                    <a:pt x="171" y="254"/>
                  </a:lnTo>
                  <a:lnTo>
                    <a:pt x="173" y="251"/>
                  </a:lnTo>
                  <a:lnTo>
                    <a:pt x="175" y="249"/>
                  </a:lnTo>
                  <a:lnTo>
                    <a:pt x="176" y="247"/>
                  </a:lnTo>
                  <a:lnTo>
                    <a:pt x="176" y="243"/>
                  </a:lnTo>
                  <a:lnTo>
                    <a:pt x="176" y="240"/>
                  </a:lnTo>
                  <a:lnTo>
                    <a:pt x="176" y="236"/>
                  </a:lnTo>
                  <a:lnTo>
                    <a:pt x="175" y="232"/>
                  </a:lnTo>
                  <a:lnTo>
                    <a:pt x="173" y="227"/>
                  </a:lnTo>
                  <a:lnTo>
                    <a:pt x="173" y="223"/>
                  </a:lnTo>
                  <a:lnTo>
                    <a:pt x="171" y="222"/>
                  </a:lnTo>
                  <a:lnTo>
                    <a:pt x="171" y="220"/>
                  </a:lnTo>
                  <a:lnTo>
                    <a:pt x="169" y="218"/>
                  </a:lnTo>
                  <a:lnTo>
                    <a:pt x="169" y="216"/>
                  </a:lnTo>
                  <a:lnTo>
                    <a:pt x="169" y="216"/>
                  </a:lnTo>
                  <a:lnTo>
                    <a:pt x="167" y="216"/>
                  </a:lnTo>
                  <a:lnTo>
                    <a:pt x="167" y="218"/>
                  </a:lnTo>
                  <a:lnTo>
                    <a:pt x="165" y="220"/>
                  </a:lnTo>
                  <a:lnTo>
                    <a:pt x="165" y="222"/>
                  </a:lnTo>
                  <a:lnTo>
                    <a:pt x="165" y="223"/>
                  </a:lnTo>
                  <a:lnTo>
                    <a:pt x="167" y="225"/>
                  </a:lnTo>
                  <a:lnTo>
                    <a:pt x="171" y="227"/>
                  </a:lnTo>
                  <a:lnTo>
                    <a:pt x="176" y="227"/>
                  </a:lnTo>
                  <a:lnTo>
                    <a:pt x="184" y="229"/>
                  </a:lnTo>
                  <a:lnTo>
                    <a:pt x="189" y="231"/>
                  </a:lnTo>
                  <a:lnTo>
                    <a:pt x="193" y="232"/>
                  </a:lnTo>
                  <a:lnTo>
                    <a:pt x="196" y="234"/>
                  </a:lnTo>
                  <a:lnTo>
                    <a:pt x="198" y="234"/>
                  </a:lnTo>
                  <a:lnTo>
                    <a:pt x="200" y="234"/>
                  </a:lnTo>
                  <a:lnTo>
                    <a:pt x="202" y="231"/>
                  </a:lnTo>
                  <a:lnTo>
                    <a:pt x="204" y="223"/>
                  </a:lnTo>
                  <a:lnTo>
                    <a:pt x="204" y="216"/>
                  </a:lnTo>
                  <a:lnTo>
                    <a:pt x="204" y="211"/>
                  </a:lnTo>
                  <a:lnTo>
                    <a:pt x="204" y="203"/>
                  </a:lnTo>
                  <a:lnTo>
                    <a:pt x="202" y="198"/>
                  </a:lnTo>
                  <a:lnTo>
                    <a:pt x="202" y="194"/>
                  </a:lnTo>
                  <a:lnTo>
                    <a:pt x="200" y="191"/>
                  </a:lnTo>
                  <a:lnTo>
                    <a:pt x="200" y="189"/>
                  </a:lnTo>
                  <a:lnTo>
                    <a:pt x="200" y="189"/>
                  </a:lnTo>
                  <a:lnTo>
                    <a:pt x="200" y="189"/>
                  </a:lnTo>
                  <a:lnTo>
                    <a:pt x="200" y="191"/>
                  </a:lnTo>
                  <a:lnTo>
                    <a:pt x="200" y="194"/>
                  </a:lnTo>
                  <a:lnTo>
                    <a:pt x="200" y="196"/>
                  </a:lnTo>
                  <a:lnTo>
                    <a:pt x="202" y="200"/>
                  </a:lnTo>
                  <a:lnTo>
                    <a:pt x="204" y="203"/>
                  </a:lnTo>
                  <a:lnTo>
                    <a:pt x="207" y="205"/>
                  </a:lnTo>
                  <a:lnTo>
                    <a:pt x="211" y="207"/>
                  </a:lnTo>
                  <a:lnTo>
                    <a:pt x="214" y="209"/>
                  </a:lnTo>
                  <a:lnTo>
                    <a:pt x="218" y="211"/>
                  </a:lnTo>
                  <a:lnTo>
                    <a:pt x="222" y="211"/>
                  </a:lnTo>
                  <a:lnTo>
                    <a:pt x="224" y="212"/>
                  </a:lnTo>
                  <a:lnTo>
                    <a:pt x="225" y="212"/>
                  </a:lnTo>
                  <a:lnTo>
                    <a:pt x="229" y="212"/>
                  </a:lnTo>
                  <a:lnTo>
                    <a:pt x="231" y="212"/>
                  </a:lnTo>
                  <a:lnTo>
                    <a:pt x="234" y="211"/>
                  </a:lnTo>
                  <a:lnTo>
                    <a:pt x="236" y="209"/>
                  </a:lnTo>
                  <a:lnTo>
                    <a:pt x="240" y="207"/>
                  </a:lnTo>
                  <a:lnTo>
                    <a:pt x="242" y="205"/>
                  </a:lnTo>
                  <a:lnTo>
                    <a:pt x="244" y="203"/>
                  </a:lnTo>
                  <a:lnTo>
                    <a:pt x="245" y="202"/>
                  </a:lnTo>
                  <a:lnTo>
                    <a:pt x="247" y="198"/>
                  </a:lnTo>
                  <a:lnTo>
                    <a:pt x="247" y="196"/>
                  </a:lnTo>
                  <a:lnTo>
                    <a:pt x="249" y="193"/>
                  </a:lnTo>
                  <a:lnTo>
                    <a:pt x="249" y="189"/>
                  </a:lnTo>
                  <a:lnTo>
                    <a:pt x="251" y="185"/>
                  </a:lnTo>
                  <a:lnTo>
                    <a:pt x="251" y="180"/>
                  </a:lnTo>
                  <a:lnTo>
                    <a:pt x="251" y="174"/>
                  </a:lnTo>
                  <a:lnTo>
                    <a:pt x="251" y="169"/>
                  </a:lnTo>
                  <a:lnTo>
                    <a:pt x="253" y="163"/>
                  </a:lnTo>
                  <a:lnTo>
                    <a:pt x="253" y="162"/>
                  </a:lnTo>
                  <a:lnTo>
                    <a:pt x="253" y="160"/>
                  </a:lnTo>
                  <a:lnTo>
                    <a:pt x="253" y="162"/>
                  </a:lnTo>
                  <a:lnTo>
                    <a:pt x="253" y="167"/>
                  </a:lnTo>
                  <a:lnTo>
                    <a:pt x="253" y="173"/>
                  </a:lnTo>
                  <a:lnTo>
                    <a:pt x="253" y="182"/>
                  </a:lnTo>
                  <a:lnTo>
                    <a:pt x="253" y="191"/>
                  </a:lnTo>
                  <a:lnTo>
                    <a:pt x="254" y="198"/>
                  </a:lnTo>
                  <a:lnTo>
                    <a:pt x="256" y="203"/>
                  </a:lnTo>
                  <a:lnTo>
                    <a:pt x="258" y="207"/>
                  </a:lnTo>
                  <a:lnTo>
                    <a:pt x="260" y="209"/>
                  </a:lnTo>
                  <a:lnTo>
                    <a:pt x="263" y="211"/>
                  </a:lnTo>
                  <a:lnTo>
                    <a:pt x="265" y="212"/>
                  </a:lnTo>
                  <a:lnTo>
                    <a:pt x="267" y="212"/>
                  </a:lnTo>
                  <a:lnTo>
                    <a:pt x="269" y="214"/>
                  </a:lnTo>
                  <a:lnTo>
                    <a:pt x="271" y="214"/>
                  </a:lnTo>
                  <a:lnTo>
                    <a:pt x="273" y="214"/>
                  </a:lnTo>
                  <a:lnTo>
                    <a:pt x="274" y="214"/>
                  </a:lnTo>
                  <a:lnTo>
                    <a:pt x="278" y="214"/>
                  </a:lnTo>
                  <a:lnTo>
                    <a:pt x="280" y="212"/>
                  </a:lnTo>
                  <a:lnTo>
                    <a:pt x="282" y="209"/>
                  </a:lnTo>
                  <a:lnTo>
                    <a:pt x="283" y="205"/>
                  </a:lnTo>
                  <a:lnTo>
                    <a:pt x="285" y="202"/>
                  </a:lnTo>
                  <a:lnTo>
                    <a:pt x="287" y="198"/>
                  </a:lnTo>
                  <a:lnTo>
                    <a:pt x="289" y="196"/>
                  </a:lnTo>
                  <a:lnTo>
                    <a:pt x="289" y="196"/>
                  </a:lnTo>
                  <a:lnTo>
                    <a:pt x="289" y="196"/>
                  </a:lnTo>
                  <a:lnTo>
                    <a:pt x="289" y="200"/>
                  </a:lnTo>
                  <a:lnTo>
                    <a:pt x="289" y="203"/>
                  </a:lnTo>
                  <a:lnTo>
                    <a:pt x="289" y="207"/>
                  </a:lnTo>
                  <a:lnTo>
                    <a:pt x="289" y="212"/>
                  </a:lnTo>
                  <a:lnTo>
                    <a:pt x="289" y="218"/>
                  </a:lnTo>
                  <a:lnTo>
                    <a:pt x="291" y="223"/>
                  </a:lnTo>
                  <a:lnTo>
                    <a:pt x="291" y="229"/>
                  </a:lnTo>
                  <a:lnTo>
                    <a:pt x="291" y="232"/>
                  </a:lnTo>
                  <a:lnTo>
                    <a:pt x="291" y="236"/>
                  </a:lnTo>
                  <a:lnTo>
                    <a:pt x="289" y="240"/>
                  </a:lnTo>
                  <a:lnTo>
                    <a:pt x="289" y="243"/>
                  </a:lnTo>
                  <a:lnTo>
                    <a:pt x="289" y="245"/>
                  </a:lnTo>
                  <a:lnTo>
                    <a:pt x="291" y="249"/>
                  </a:lnTo>
                  <a:lnTo>
                    <a:pt x="293" y="252"/>
                  </a:lnTo>
                  <a:lnTo>
                    <a:pt x="296" y="256"/>
                  </a:lnTo>
                  <a:lnTo>
                    <a:pt x="300" y="260"/>
                  </a:lnTo>
                  <a:lnTo>
                    <a:pt x="302" y="263"/>
                  </a:lnTo>
                  <a:lnTo>
                    <a:pt x="303" y="267"/>
                  </a:lnTo>
                  <a:lnTo>
                    <a:pt x="305" y="269"/>
                  </a:lnTo>
                  <a:lnTo>
                    <a:pt x="305" y="271"/>
                  </a:lnTo>
                  <a:lnTo>
                    <a:pt x="307" y="272"/>
                  </a:lnTo>
                  <a:lnTo>
                    <a:pt x="309" y="274"/>
                  </a:lnTo>
                  <a:lnTo>
                    <a:pt x="312" y="276"/>
                  </a:lnTo>
                  <a:lnTo>
                    <a:pt x="316" y="280"/>
                  </a:lnTo>
                  <a:lnTo>
                    <a:pt x="320" y="283"/>
                  </a:lnTo>
                  <a:lnTo>
                    <a:pt x="323" y="285"/>
                  </a:lnTo>
                  <a:lnTo>
                    <a:pt x="325" y="289"/>
                  </a:lnTo>
                  <a:lnTo>
                    <a:pt x="329" y="291"/>
                  </a:lnTo>
                  <a:lnTo>
                    <a:pt x="331" y="291"/>
                  </a:lnTo>
                  <a:lnTo>
                    <a:pt x="334" y="291"/>
                  </a:lnTo>
                  <a:lnTo>
                    <a:pt x="338" y="287"/>
                  </a:lnTo>
                  <a:lnTo>
                    <a:pt x="342" y="285"/>
                  </a:lnTo>
                  <a:lnTo>
                    <a:pt x="345" y="281"/>
                  </a:lnTo>
                  <a:lnTo>
                    <a:pt x="347" y="278"/>
                  </a:lnTo>
                  <a:lnTo>
                    <a:pt x="351" y="274"/>
                  </a:lnTo>
                  <a:lnTo>
                    <a:pt x="351" y="272"/>
                  </a:lnTo>
                  <a:lnTo>
                    <a:pt x="352" y="269"/>
                  </a:lnTo>
                  <a:lnTo>
                    <a:pt x="354" y="265"/>
                  </a:lnTo>
                  <a:lnTo>
                    <a:pt x="354" y="261"/>
                  </a:lnTo>
                  <a:lnTo>
                    <a:pt x="354" y="258"/>
                  </a:lnTo>
                  <a:lnTo>
                    <a:pt x="352" y="254"/>
                  </a:lnTo>
                  <a:lnTo>
                    <a:pt x="352" y="251"/>
                  </a:lnTo>
                  <a:lnTo>
                    <a:pt x="351" y="247"/>
                  </a:lnTo>
                  <a:lnTo>
                    <a:pt x="351" y="245"/>
                  </a:lnTo>
                  <a:lnTo>
                    <a:pt x="349" y="243"/>
                  </a:lnTo>
                  <a:lnTo>
                    <a:pt x="349" y="242"/>
                  </a:lnTo>
                  <a:lnTo>
                    <a:pt x="349" y="242"/>
                  </a:lnTo>
                  <a:lnTo>
                    <a:pt x="340" y="231"/>
                  </a:lnTo>
                  <a:lnTo>
                    <a:pt x="340" y="231"/>
                  </a:lnTo>
                  <a:lnTo>
                    <a:pt x="340" y="231"/>
                  </a:lnTo>
                  <a:lnTo>
                    <a:pt x="340" y="232"/>
                  </a:lnTo>
                  <a:lnTo>
                    <a:pt x="340" y="232"/>
                  </a:lnTo>
                  <a:lnTo>
                    <a:pt x="343" y="234"/>
                  </a:lnTo>
                  <a:lnTo>
                    <a:pt x="345" y="234"/>
                  </a:lnTo>
                  <a:lnTo>
                    <a:pt x="351" y="234"/>
                  </a:lnTo>
                  <a:lnTo>
                    <a:pt x="358" y="234"/>
                  </a:lnTo>
                  <a:lnTo>
                    <a:pt x="363" y="234"/>
                  </a:lnTo>
                  <a:lnTo>
                    <a:pt x="371" y="232"/>
                  </a:lnTo>
                  <a:lnTo>
                    <a:pt x="376" y="231"/>
                  </a:lnTo>
                  <a:lnTo>
                    <a:pt x="380" y="229"/>
                  </a:lnTo>
                  <a:lnTo>
                    <a:pt x="383" y="227"/>
                  </a:lnTo>
                  <a:lnTo>
                    <a:pt x="387" y="223"/>
                  </a:lnTo>
                  <a:lnTo>
                    <a:pt x="389" y="220"/>
                  </a:lnTo>
                  <a:lnTo>
                    <a:pt x="392" y="216"/>
                  </a:lnTo>
                  <a:lnTo>
                    <a:pt x="394" y="211"/>
                  </a:lnTo>
                  <a:lnTo>
                    <a:pt x="396" y="207"/>
                  </a:lnTo>
                  <a:lnTo>
                    <a:pt x="398" y="202"/>
                  </a:lnTo>
                  <a:lnTo>
                    <a:pt x="398" y="196"/>
                  </a:lnTo>
                  <a:lnTo>
                    <a:pt x="398" y="191"/>
                  </a:lnTo>
                  <a:lnTo>
                    <a:pt x="400" y="185"/>
                  </a:lnTo>
                  <a:lnTo>
                    <a:pt x="400" y="180"/>
                  </a:lnTo>
                  <a:lnTo>
                    <a:pt x="400" y="176"/>
                  </a:lnTo>
                  <a:lnTo>
                    <a:pt x="398" y="173"/>
                  </a:lnTo>
                  <a:lnTo>
                    <a:pt x="398" y="169"/>
                  </a:lnTo>
                  <a:lnTo>
                    <a:pt x="396" y="163"/>
                  </a:lnTo>
                  <a:lnTo>
                    <a:pt x="392" y="160"/>
                  </a:lnTo>
                  <a:lnTo>
                    <a:pt x="391" y="156"/>
                  </a:lnTo>
                  <a:lnTo>
                    <a:pt x="389" y="153"/>
                  </a:lnTo>
                  <a:lnTo>
                    <a:pt x="387" y="151"/>
                  </a:lnTo>
                  <a:lnTo>
                    <a:pt x="387" y="149"/>
                  </a:lnTo>
                  <a:lnTo>
                    <a:pt x="367" y="151"/>
                  </a:lnTo>
                  <a:lnTo>
                    <a:pt x="361" y="158"/>
                  </a:lnTo>
                  <a:lnTo>
                    <a:pt x="361" y="158"/>
                  </a:lnTo>
                  <a:lnTo>
                    <a:pt x="363" y="158"/>
                  </a:lnTo>
                  <a:lnTo>
                    <a:pt x="365" y="158"/>
                  </a:lnTo>
                  <a:lnTo>
                    <a:pt x="367" y="158"/>
                  </a:lnTo>
                  <a:lnTo>
                    <a:pt x="369" y="156"/>
                  </a:lnTo>
                  <a:lnTo>
                    <a:pt x="371" y="154"/>
                  </a:lnTo>
                  <a:lnTo>
                    <a:pt x="372" y="153"/>
                  </a:lnTo>
                  <a:lnTo>
                    <a:pt x="372" y="147"/>
                  </a:lnTo>
                  <a:lnTo>
                    <a:pt x="374" y="144"/>
                  </a:lnTo>
                  <a:lnTo>
                    <a:pt x="374" y="140"/>
                  </a:lnTo>
                  <a:lnTo>
                    <a:pt x="376" y="136"/>
                  </a:lnTo>
                  <a:lnTo>
                    <a:pt x="376" y="134"/>
                  </a:lnTo>
                  <a:lnTo>
                    <a:pt x="376" y="133"/>
                  </a:lnTo>
                  <a:lnTo>
                    <a:pt x="374" y="133"/>
                  </a:lnTo>
                  <a:lnTo>
                    <a:pt x="372" y="131"/>
                  </a:lnTo>
                  <a:lnTo>
                    <a:pt x="369" y="131"/>
                  </a:lnTo>
                  <a:lnTo>
                    <a:pt x="365" y="129"/>
                  </a:lnTo>
                  <a:lnTo>
                    <a:pt x="360" y="131"/>
                  </a:lnTo>
                  <a:lnTo>
                    <a:pt x="356" y="133"/>
                  </a:lnTo>
                  <a:lnTo>
                    <a:pt x="352" y="134"/>
                  </a:lnTo>
                  <a:lnTo>
                    <a:pt x="349" y="138"/>
                  </a:lnTo>
                  <a:lnTo>
                    <a:pt x="347" y="140"/>
                  </a:lnTo>
                  <a:lnTo>
                    <a:pt x="345" y="142"/>
                  </a:lnTo>
                  <a:lnTo>
                    <a:pt x="343" y="142"/>
                  </a:lnTo>
                  <a:lnTo>
                    <a:pt x="345" y="142"/>
                  </a:lnTo>
                  <a:lnTo>
                    <a:pt x="345" y="142"/>
                  </a:lnTo>
                  <a:lnTo>
                    <a:pt x="347" y="140"/>
                  </a:lnTo>
                  <a:lnTo>
                    <a:pt x="349" y="140"/>
                  </a:lnTo>
                  <a:lnTo>
                    <a:pt x="351" y="138"/>
                  </a:lnTo>
                  <a:lnTo>
                    <a:pt x="352" y="134"/>
                  </a:lnTo>
                  <a:lnTo>
                    <a:pt x="356" y="133"/>
                  </a:lnTo>
                  <a:lnTo>
                    <a:pt x="358" y="131"/>
                  </a:lnTo>
                  <a:lnTo>
                    <a:pt x="360" y="127"/>
                  </a:lnTo>
                  <a:lnTo>
                    <a:pt x="361" y="124"/>
                  </a:lnTo>
                  <a:lnTo>
                    <a:pt x="363" y="122"/>
                  </a:lnTo>
                  <a:lnTo>
                    <a:pt x="363" y="120"/>
                  </a:lnTo>
                  <a:lnTo>
                    <a:pt x="365" y="116"/>
                  </a:lnTo>
                  <a:lnTo>
                    <a:pt x="365" y="114"/>
                  </a:lnTo>
                  <a:lnTo>
                    <a:pt x="365" y="111"/>
                  </a:lnTo>
                  <a:lnTo>
                    <a:pt x="363" y="109"/>
                  </a:lnTo>
                  <a:lnTo>
                    <a:pt x="361" y="105"/>
                  </a:lnTo>
                  <a:lnTo>
                    <a:pt x="361" y="102"/>
                  </a:lnTo>
                  <a:lnTo>
                    <a:pt x="361" y="100"/>
                  </a:lnTo>
                  <a:lnTo>
                    <a:pt x="361" y="98"/>
                  </a:lnTo>
                  <a:lnTo>
                    <a:pt x="361" y="96"/>
                  </a:lnTo>
                  <a:lnTo>
                    <a:pt x="360" y="96"/>
                  </a:lnTo>
                  <a:lnTo>
                    <a:pt x="356" y="96"/>
                  </a:lnTo>
                  <a:lnTo>
                    <a:pt x="349" y="96"/>
                  </a:lnTo>
                  <a:lnTo>
                    <a:pt x="342" y="98"/>
                  </a:lnTo>
                  <a:lnTo>
                    <a:pt x="334" y="100"/>
                  </a:lnTo>
                  <a:lnTo>
                    <a:pt x="329" y="102"/>
                  </a:lnTo>
                  <a:lnTo>
                    <a:pt x="325" y="104"/>
                  </a:lnTo>
                  <a:lnTo>
                    <a:pt x="322" y="105"/>
                  </a:lnTo>
                  <a:lnTo>
                    <a:pt x="320" y="105"/>
                  </a:lnTo>
                  <a:lnTo>
                    <a:pt x="320" y="107"/>
                  </a:lnTo>
                  <a:lnTo>
                    <a:pt x="320" y="107"/>
                  </a:lnTo>
                  <a:lnTo>
                    <a:pt x="327" y="95"/>
                  </a:lnTo>
                  <a:lnTo>
                    <a:pt x="327" y="78"/>
                  </a:lnTo>
                  <a:lnTo>
                    <a:pt x="309" y="85"/>
                  </a:lnTo>
                  <a:lnTo>
                    <a:pt x="309" y="84"/>
                  </a:lnTo>
                  <a:lnTo>
                    <a:pt x="311" y="82"/>
                  </a:lnTo>
                  <a:lnTo>
                    <a:pt x="314" y="80"/>
                  </a:lnTo>
                  <a:lnTo>
                    <a:pt x="318" y="76"/>
                  </a:lnTo>
                  <a:lnTo>
                    <a:pt x="322" y="73"/>
                  </a:lnTo>
                  <a:lnTo>
                    <a:pt x="327" y="69"/>
                  </a:lnTo>
                  <a:lnTo>
                    <a:pt x="329" y="65"/>
                  </a:lnTo>
                  <a:lnTo>
                    <a:pt x="332" y="60"/>
                  </a:lnTo>
                  <a:lnTo>
                    <a:pt x="334" y="56"/>
                  </a:lnTo>
                  <a:lnTo>
                    <a:pt x="334" y="53"/>
                  </a:lnTo>
                  <a:lnTo>
                    <a:pt x="336" y="49"/>
                  </a:lnTo>
                  <a:lnTo>
                    <a:pt x="336" y="46"/>
                  </a:lnTo>
                  <a:lnTo>
                    <a:pt x="336" y="44"/>
                  </a:lnTo>
                  <a:lnTo>
                    <a:pt x="336" y="42"/>
                  </a:lnTo>
                  <a:lnTo>
                    <a:pt x="336" y="40"/>
                  </a:lnTo>
                  <a:lnTo>
                    <a:pt x="336" y="40"/>
                  </a:lnTo>
                  <a:lnTo>
                    <a:pt x="336" y="38"/>
                  </a:lnTo>
                  <a:lnTo>
                    <a:pt x="336" y="38"/>
                  </a:lnTo>
                  <a:lnTo>
                    <a:pt x="334" y="36"/>
                  </a:lnTo>
                  <a:lnTo>
                    <a:pt x="332" y="36"/>
                  </a:lnTo>
                  <a:lnTo>
                    <a:pt x="331" y="36"/>
                  </a:lnTo>
                  <a:lnTo>
                    <a:pt x="325" y="36"/>
                  </a:lnTo>
                  <a:lnTo>
                    <a:pt x="320" y="36"/>
                  </a:lnTo>
                  <a:lnTo>
                    <a:pt x="314" y="38"/>
                  </a:lnTo>
                  <a:lnTo>
                    <a:pt x="307" y="40"/>
                  </a:lnTo>
                  <a:lnTo>
                    <a:pt x="302" y="42"/>
                  </a:lnTo>
                  <a:lnTo>
                    <a:pt x="296" y="46"/>
                  </a:lnTo>
                  <a:lnTo>
                    <a:pt x="293" y="47"/>
                  </a:lnTo>
                  <a:lnTo>
                    <a:pt x="289" y="49"/>
                  </a:lnTo>
                  <a:lnTo>
                    <a:pt x="287" y="53"/>
                  </a:lnTo>
                  <a:lnTo>
                    <a:pt x="285" y="55"/>
                  </a:lnTo>
                  <a:lnTo>
                    <a:pt x="283" y="56"/>
                  </a:lnTo>
                  <a:lnTo>
                    <a:pt x="282" y="60"/>
                  </a:lnTo>
                  <a:lnTo>
                    <a:pt x="280" y="65"/>
                  </a:lnTo>
                  <a:lnTo>
                    <a:pt x="276" y="69"/>
                  </a:lnTo>
                  <a:lnTo>
                    <a:pt x="274" y="75"/>
                  </a:lnTo>
                  <a:lnTo>
                    <a:pt x="273" y="78"/>
                  </a:lnTo>
                  <a:lnTo>
                    <a:pt x="271" y="82"/>
                  </a:lnTo>
                  <a:lnTo>
                    <a:pt x="269" y="82"/>
                  </a:lnTo>
                  <a:lnTo>
                    <a:pt x="269" y="80"/>
                  </a:lnTo>
                  <a:lnTo>
                    <a:pt x="269" y="76"/>
                  </a:lnTo>
                  <a:lnTo>
                    <a:pt x="271" y="73"/>
                  </a:lnTo>
                  <a:lnTo>
                    <a:pt x="271" y="67"/>
                  </a:lnTo>
                  <a:lnTo>
                    <a:pt x="273" y="64"/>
                  </a:lnTo>
                  <a:lnTo>
                    <a:pt x="274" y="58"/>
                  </a:lnTo>
                  <a:lnTo>
                    <a:pt x="276" y="55"/>
                  </a:lnTo>
                  <a:lnTo>
                    <a:pt x="280" y="51"/>
                  </a:lnTo>
                  <a:lnTo>
                    <a:pt x="282" y="47"/>
                  </a:lnTo>
                  <a:lnTo>
                    <a:pt x="285" y="44"/>
                  </a:lnTo>
                  <a:lnTo>
                    <a:pt x="289" y="38"/>
                  </a:lnTo>
                  <a:lnTo>
                    <a:pt x="293" y="33"/>
                  </a:lnTo>
                  <a:lnTo>
                    <a:pt x="296" y="27"/>
                  </a:lnTo>
                  <a:lnTo>
                    <a:pt x="300" y="22"/>
                  </a:lnTo>
                  <a:lnTo>
                    <a:pt x="302" y="16"/>
                  </a:lnTo>
                  <a:lnTo>
                    <a:pt x="302" y="13"/>
                  </a:lnTo>
                  <a:lnTo>
                    <a:pt x="300" y="11"/>
                  </a:lnTo>
                  <a:lnTo>
                    <a:pt x="296" y="11"/>
                  </a:lnTo>
                  <a:lnTo>
                    <a:pt x="294" y="9"/>
                  </a:lnTo>
                  <a:lnTo>
                    <a:pt x="293" y="7"/>
                  </a:lnTo>
                  <a:lnTo>
                    <a:pt x="291" y="7"/>
                  </a:lnTo>
                  <a:lnTo>
                    <a:pt x="289" y="7"/>
                  </a:lnTo>
                  <a:lnTo>
                    <a:pt x="285" y="9"/>
                  </a:lnTo>
                  <a:lnTo>
                    <a:pt x="282" y="13"/>
                  </a:lnTo>
                  <a:lnTo>
                    <a:pt x="278" y="18"/>
                  </a:lnTo>
                  <a:lnTo>
                    <a:pt x="274" y="26"/>
                  </a:lnTo>
                  <a:lnTo>
                    <a:pt x="271" y="33"/>
                  </a:lnTo>
                  <a:lnTo>
                    <a:pt x="267" y="38"/>
                  </a:lnTo>
                  <a:lnTo>
                    <a:pt x="265" y="42"/>
                  </a:lnTo>
                  <a:lnTo>
                    <a:pt x="263" y="46"/>
                  </a:lnTo>
                  <a:lnTo>
                    <a:pt x="262" y="49"/>
                  </a:lnTo>
                  <a:lnTo>
                    <a:pt x="260" y="53"/>
                  </a:lnTo>
                  <a:lnTo>
                    <a:pt x="260" y="56"/>
                  </a:lnTo>
                  <a:lnTo>
                    <a:pt x="258" y="60"/>
                  </a:lnTo>
                  <a:lnTo>
                    <a:pt x="258" y="64"/>
                  </a:lnTo>
                  <a:lnTo>
                    <a:pt x="256" y="69"/>
                  </a:lnTo>
                  <a:lnTo>
                    <a:pt x="256" y="73"/>
                  </a:lnTo>
                  <a:lnTo>
                    <a:pt x="254" y="76"/>
                  </a:lnTo>
                  <a:lnTo>
                    <a:pt x="254" y="80"/>
                  </a:lnTo>
                  <a:lnTo>
                    <a:pt x="253" y="80"/>
                  </a:lnTo>
                  <a:lnTo>
                    <a:pt x="253" y="78"/>
                  </a:lnTo>
                  <a:lnTo>
                    <a:pt x="254" y="76"/>
                  </a:lnTo>
                  <a:lnTo>
                    <a:pt x="254" y="73"/>
                  </a:lnTo>
                  <a:lnTo>
                    <a:pt x="256" y="71"/>
                  </a:lnTo>
                  <a:lnTo>
                    <a:pt x="258" y="67"/>
                  </a:lnTo>
                  <a:lnTo>
                    <a:pt x="262" y="64"/>
                  </a:lnTo>
                  <a:lnTo>
                    <a:pt x="263" y="56"/>
                  </a:lnTo>
                  <a:lnTo>
                    <a:pt x="263" y="49"/>
                  </a:lnTo>
                  <a:lnTo>
                    <a:pt x="265" y="40"/>
                  </a:lnTo>
                  <a:lnTo>
                    <a:pt x="265" y="31"/>
                  </a:lnTo>
                  <a:lnTo>
                    <a:pt x="263" y="22"/>
                  </a:lnTo>
                  <a:lnTo>
                    <a:pt x="262" y="16"/>
                  </a:lnTo>
                  <a:lnTo>
                    <a:pt x="260" y="11"/>
                  </a:lnTo>
                  <a:lnTo>
                    <a:pt x="258" y="7"/>
                  </a:lnTo>
                  <a:lnTo>
                    <a:pt x="256" y="6"/>
                  </a:lnTo>
                  <a:lnTo>
                    <a:pt x="254" y="4"/>
                  </a:lnTo>
                  <a:lnTo>
                    <a:pt x="254" y="4"/>
                  </a:lnTo>
                  <a:lnTo>
                    <a:pt x="253" y="4"/>
                  </a:lnTo>
                  <a:lnTo>
                    <a:pt x="251" y="2"/>
                  </a:lnTo>
                  <a:lnTo>
                    <a:pt x="247" y="2"/>
                  </a:lnTo>
                  <a:lnTo>
                    <a:pt x="242" y="0"/>
                  </a:lnTo>
                  <a:lnTo>
                    <a:pt x="234" y="0"/>
                  </a:lnTo>
                  <a:lnTo>
                    <a:pt x="229" y="0"/>
                  </a:lnTo>
                  <a:lnTo>
                    <a:pt x="224" y="0"/>
                  </a:lnTo>
                  <a:lnTo>
                    <a:pt x="218" y="0"/>
                  </a:lnTo>
                  <a:lnTo>
                    <a:pt x="214" y="2"/>
                  </a:lnTo>
                  <a:lnTo>
                    <a:pt x="211" y="4"/>
                  </a:lnTo>
                  <a:lnTo>
                    <a:pt x="209" y="6"/>
                  </a:lnTo>
                  <a:lnTo>
                    <a:pt x="205" y="7"/>
                  </a:lnTo>
                  <a:lnTo>
                    <a:pt x="204" y="7"/>
                  </a:lnTo>
                  <a:lnTo>
                    <a:pt x="200" y="9"/>
                  </a:lnTo>
                  <a:lnTo>
                    <a:pt x="196" y="13"/>
                  </a:lnTo>
                  <a:lnTo>
                    <a:pt x="193" y="15"/>
                  </a:lnTo>
                  <a:lnTo>
                    <a:pt x="189" y="16"/>
                  </a:lnTo>
                  <a:lnTo>
                    <a:pt x="185" y="20"/>
                  </a:lnTo>
                  <a:lnTo>
                    <a:pt x="182" y="24"/>
                  </a:lnTo>
                  <a:lnTo>
                    <a:pt x="180" y="27"/>
                  </a:lnTo>
                  <a:lnTo>
                    <a:pt x="176" y="31"/>
                  </a:lnTo>
                  <a:lnTo>
                    <a:pt x="175" y="35"/>
                  </a:lnTo>
                  <a:lnTo>
                    <a:pt x="175" y="36"/>
                  </a:lnTo>
                  <a:lnTo>
                    <a:pt x="173" y="36"/>
                  </a:lnTo>
                  <a:lnTo>
                    <a:pt x="162" y="71"/>
                  </a:lnTo>
                  <a:lnTo>
                    <a:pt x="162" y="71"/>
                  </a:lnTo>
                  <a:lnTo>
                    <a:pt x="164" y="71"/>
                  </a:lnTo>
                  <a:lnTo>
                    <a:pt x="164" y="69"/>
                  </a:lnTo>
                  <a:lnTo>
                    <a:pt x="165" y="65"/>
                  </a:lnTo>
                  <a:lnTo>
                    <a:pt x="165" y="62"/>
                  </a:lnTo>
                  <a:lnTo>
                    <a:pt x="164" y="58"/>
                  </a:lnTo>
                  <a:lnTo>
                    <a:pt x="162" y="53"/>
                  </a:lnTo>
                  <a:lnTo>
                    <a:pt x="156" y="47"/>
                  </a:lnTo>
                  <a:lnTo>
                    <a:pt x="151" y="42"/>
                  </a:lnTo>
                  <a:lnTo>
                    <a:pt x="146" y="36"/>
                  </a:lnTo>
                  <a:lnTo>
                    <a:pt x="140" y="31"/>
                  </a:lnTo>
                  <a:lnTo>
                    <a:pt x="135" y="26"/>
                  </a:lnTo>
                  <a:lnTo>
                    <a:pt x="129" y="22"/>
                  </a:lnTo>
                  <a:lnTo>
                    <a:pt x="126" y="20"/>
                  </a:lnTo>
                  <a:lnTo>
                    <a:pt x="122" y="18"/>
                  </a:lnTo>
                  <a:lnTo>
                    <a:pt x="118" y="16"/>
                  </a:lnTo>
                  <a:lnTo>
                    <a:pt x="115" y="16"/>
                  </a:lnTo>
                  <a:lnTo>
                    <a:pt x="113" y="15"/>
                  </a:lnTo>
                  <a:lnTo>
                    <a:pt x="111" y="13"/>
                  </a:lnTo>
                  <a:lnTo>
                    <a:pt x="107" y="13"/>
                  </a:lnTo>
                  <a:lnTo>
                    <a:pt x="104" y="11"/>
                  </a:lnTo>
                  <a:lnTo>
                    <a:pt x="100" y="13"/>
                  </a:lnTo>
                  <a:lnTo>
                    <a:pt x="97" y="15"/>
                  </a:lnTo>
                  <a:lnTo>
                    <a:pt x="89" y="20"/>
                  </a:lnTo>
                  <a:lnTo>
                    <a:pt x="84" y="26"/>
                  </a:lnTo>
                  <a:lnTo>
                    <a:pt x="78" y="27"/>
                  </a:lnTo>
                  <a:lnTo>
                    <a:pt x="75" y="29"/>
                  </a:lnTo>
                  <a:lnTo>
                    <a:pt x="71" y="31"/>
                  </a:lnTo>
                  <a:lnTo>
                    <a:pt x="69" y="33"/>
                  </a:lnTo>
                  <a:lnTo>
                    <a:pt x="67" y="35"/>
                  </a:lnTo>
                  <a:lnTo>
                    <a:pt x="67" y="40"/>
                  </a:lnTo>
                  <a:lnTo>
                    <a:pt x="67" y="46"/>
                  </a:lnTo>
                  <a:lnTo>
                    <a:pt x="67" y="51"/>
                  </a:lnTo>
                  <a:lnTo>
                    <a:pt x="67" y="56"/>
                  </a:lnTo>
                  <a:lnTo>
                    <a:pt x="67" y="60"/>
                  </a:lnTo>
                  <a:lnTo>
                    <a:pt x="67" y="64"/>
                  </a:lnTo>
                  <a:lnTo>
                    <a:pt x="67" y="65"/>
                  </a:lnTo>
                  <a:lnTo>
                    <a:pt x="69" y="67"/>
                  </a:lnTo>
                  <a:lnTo>
                    <a:pt x="71" y="69"/>
                  </a:lnTo>
                  <a:lnTo>
                    <a:pt x="75" y="71"/>
                  </a:lnTo>
                  <a:lnTo>
                    <a:pt x="78" y="71"/>
                  </a:lnTo>
                  <a:lnTo>
                    <a:pt x="82" y="73"/>
                  </a:lnTo>
                  <a:lnTo>
                    <a:pt x="86" y="75"/>
                  </a:lnTo>
                  <a:lnTo>
                    <a:pt x="87" y="75"/>
                  </a:lnTo>
                  <a:lnTo>
                    <a:pt x="91" y="75"/>
                  </a:lnTo>
                  <a:lnTo>
                    <a:pt x="93" y="76"/>
                  </a:lnTo>
                  <a:lnTo>
                    <a:pt x="95" y="76"/>
                  </a:lnTo>
                  <a:lnTo>
                    <a:pt x="95" y="76"/>
                  </a:lnTo>
                  <a:lnTo>
                    <a:pt x="95" y="76"/>
                  </a:lnTo>
                  <a:lnTo>
                    <a:pt x="93" y="75"/>
                  </a:lnTo>
                  <a:lnTo>
                    <a:pt x="91" y="75"/>
                  </a:lnTo>
                  <a:lnTo>
                    <a:pt x="89" y="73"/>
                  </a:lnTo>
                  <a:lnTo>
                    <a:pt x="86" y="73"/>
                  </a:lnTo>
                  <a:lnTo>
                    <a:pt x="82" y="73"/>
                  </a:lnTo>
                  <a:lnTo>
                    <a:pt x="78" y="75"/>
                  </a:lnTo>
                  <a:lnTo>
                    <a:pt x="75" y="78"/>
                  </a:lnTo>
                  <a:lnTo>
                    <a:pt x="71" y="82"/>
                  </a:lnTo>
                  <a:lnTo>
                    <a:pt x="69" y="85"/>
                  </a:lnTo>
                  <a:lnTo>
                    <a:pt x="67" y="89"/>
                  </a:lnTo>
                  <a:lnTo>
                    <a:pt x="66" y="91"/>
                  </a:lnTo>
                  <a:lnTo>
                    <a:pt x="66" y="93"/>
                  </a:lnTo>
                  <a:lnTo>
                    <a:pt x="66" y="95"/>
                  </a:lnTo>
                  <a:lnTo>
                    <a:pt x="64" y="96"/>
                  </a:lnTo>
                  <a:lnTo>
                    <a:pt x="64" y="98"/>
                  </a:lnTo>
                  <a:lnTo>
                    <a:pt x="64" y="102"/>
                  </a:lnTo>
                  <a:lnTo>
                    <a:pt x="64" y="104"/>
                  </a:lnTo>
                  <a:lnTo>
                    <a:pt x="64" y="105"/>
                  </a:lnTo>
                  <a:lnTo>
                    <a:pt x="66" y="109"/>
                  </a:lnTo>
                  <a:lnTo>
                    <a:pt x="66" y="111"/>
                  </a:lnTo>
                  <a:lnTo>
                    <a:pt x="69" y="113"/>
                  </a:lnTo>
                  <a:lnTo>
                    <a:pt x="73" y="116"/>
                  </a:lnTo>
                  <a:lnTo>
                    <a:pt x="78" y="118"/>
                  </a:lnTo>
                  <a:lnTo>
                    <a:pt x="86" y="120"/>
                  </a:lnTo>
                  <a:lnTo>
                    <a:pt x="95" y="122"/>
                  </a:lnTo>
                  <a:lnTo>
                    <a:pt x="104" y="124"/>
                  </a:lnTo>
                  <a:lnTo>
                    <a:pt x="111" y="124"/>
                  </a:lnTo>
                  <a:lnTo>
                    <a:pt x="118" y="125"/>
                  </a:lnTo>
                  <a:lnTo>
                    <a:pt x="126" y="125"/>
                  </a:lnTo>
                  <a:lnTo>
                    <a:pt x="129" y="125"/>
                  </a:lnTo>
                  <a:lnTo>
                    <a:pt x="131" y="127"/>
                  </a:lnTo>
                  <a:lnTo>
                    <a:pt x="129" y="125"/>
                  </a:lnTo>
                  <a:lnTo>
                    <a:pt x="127" y="125"/>
                  </a:lnTo>
                  <a:lnTo>
                    <a:pt x="122" y="125"/>
                  </a:lnTo>
                  <a:lnTo>
                    <a:pt x="118" y="125"/>
                  </a:lnTo>
                  <a:lnTo>
                    <a:pt x="113" y="125"/>
                  </a:lnTo>
                  <a:lnTo>
                    <a:pt x="106" y="127"/>
                  </a:lnTo>
                  <a:lnTo>
                    <a:pt x="100" y="127"/>
                  </a:lnTo>
                  <a:lnTo>
                    <a:pt x="95" y="131"/>
                  </a:lnTo>
                  <a:lnTo>
                    <a:pt x="89" y="133"/>
                  </a:lnTo>
                  <a:lnTo>
                    <a:pt x="86" y="134"/>
                  </a:lnTo>
                  <a:lnTo>
                    <a:pt x="82" y="136"/>
                  </a:lnTo>
                  <a:lnTo>
                    <a:pt x="80" y="138"/>
                  </a:lnTo>
                  <a:lnTo>
                    <a:pt x="78" y="140"/>
                  </a:lnTo>
                  <a:lnTo>
                    <a:pt x="77" y="142"/>
                  </a:lnTo>
                  <a:lnTo>
                    <a:pt x="77" y="145"/>
                  </a:lnTo>
                  <a:lnTo>
                    <a:pt x="77" y="147"/>
                  </a:lnTo>
                  <a:lnTo>
                    <a:pt x="77" y="149"/>
                  </a:lnTo>
                  <a:lnTo>
                    <a:pt x="75" y="149"/>
                  </a:lnTo>
                  <a:lnTo>
                    <a:pt x="73" y="151"/>
                  </a:lnTo>
                  <a:lnTo>
                    <a:pt x="71" y="151"/>
                  </a:lnTo>
                  <a:lnTo>
                    <a:pt x="69" y="153"/>
                  </a:lnTo>
                  <a:lnTo>
                    <a:pt x="69" y="154"/>
                  </a:lnTo>
                  <a:lnTo>
                    <a:pt x="71" y="158"/>
                  </a:lnTo>
                  <a:lnTo>
                    <a:pt x="75" y="162"/>
                  </a:lnTo>
                  <a:lnTo>
                    <a:pt x="80" y="165"/>
                  </a:lnTo>
                  <a:lnTo>
                    <a:pt x="84" y="169"/>
                  </a:lnTo>
                  <a:lnTo>
                    <a:pt x="87" y="171"/>
                  </a:lnTo>
                  <a:lnTo>
                    <a:pt x="89" y="173"/>
                  </a:lnTo>
                  <a:lnTo>
                    <a:pt x="93" y="174"/>
                  </a:lnTo>
                  <a:lnTo>
                    <a:pt x="95" y="174"/>
                  </a:lnTo>
                  <a:lnTo>
                    <a:pt x="98" y="174"/>
                  </a:lnTo>
                  <a:lnTo>
                    <a:pt x="100" y="174"/>
                  </a:lnTo>
                  <a:lnTo>
                    <a:pt x="104" y="173"/>
                  </a:lnTo>
                  <a:lnTo>
                    <a:pt x="107" y="169"/>
                  </a:lnTo>
                  <a:lnTo>
                    <a:pt x="113" y="167"/>
                  </a:lnTo>
                  <a:lnTo>
                    <a:pt x="116" y="163"/>
                  </a:lnTo>
                  <a:lnTo>
                    <a:pt x="120" y="160"/>
                  </a:lnTo>
                  <a:lnTo>
                    <a:pt x="122" y="158"/>
                  </a:lnTo>
                  <a:lnTo>
                    <a:pt x="126" y="156"/>
                  </a:lnTo>
                  <a:lnTo>
                    <a:pt x="126" y="154"/>
                  </a:lnTo>
                  <a:lnTo>
                    <a:pt x="126" y="156"/>
                  </a:lnTo>
                  <a:lnTo>
                    <a:pt x="124" y="158"/>
                  </a:lnTo>
                  <a:lnTo>
                    <a:pt x="122" y="160"/>
                  </a:lnTo>
                  <a:lnTo>
                    <a:pt x="120" y="163"/>
                  </a:lnTo>
                  <a:lnTo>
                    <a:pt x="115" y="167"/>
                  </a:lnTo>
                  <a:lnTo>
                    <a:pt x="111" y="171"/>
                  </a:lnTo>
                  <a:lnTo>
                    <a:pt x="104" y="173"/>
                  </a:lnTo>
                  <a:lnTo>
                    <a:pt x="97" y="176"/>
                  </a:lnTo>
                  <a:lnTo>
                    <a:pt x="89" y="176"/>
                  </a:lnTo>
                  <a:lnTo>
                    <a:pt x="84" y="178"/>
                  </a:lnTo>
                  <a:lnTo>
                    <a:pt x="78" y="178"/>
                  </a:lnTo>
                  <a:lnTo>
                    <a:pt x="75" y="178"/>
                  </a:lnTo>
                  <a:lnTo>
                    <a:pt x="73" y="180"/>
                  </a:lnTo>
                  <a:lnTo>
                    <a:pt x="71" y="182"/>
                  </a:lnTo>
                  <a:lnTo>
                    <a:pt x="69" y="183"/>
                  </a:lnTo>
                  <a:lnTo>
                    <a:pt x="67" y="189"/>
                  </a:lnTo>
                  <a:lnTo>
                    <a:pt x="67" y="194"/>
                  </a:lnTo>
                  <a:lnTo>
                    <a:pt x="67" y="198"/>
                  </a:lnTo>
                  <a:lnTo>
                    <a:pt x="67" y="203"/>
                  </a:lnTo>
                  <a:lnTo>
                    <a:pt x="69" y="209"/>
                  </a:lnTo>
                  <a:lnTo>
                    <a:pt x="69" y="212"/>
                  </a:lnTo>
                  <a:lnTo>
                    <a:pt x="71" y="216"/>
                  </a:lnTo>
                  <a:lnTo>
                    <a:pt x="73" y="220"/>
                  </a:lnTo>
                  <a:lnTo>
                    <a:pt x="75" y="222"/>
                  </a:lnTo>
                  <a:lnTo>
                    <a:pt x="78" y="222"/>
                  </a:lnTo>
                  <a:lnTo>
                    <a:pt x="82" y="223"/>
                  </a:lnTo>
                  <a:lnTo>
                    <a:pt x="86" y="225"/>
                  </a:lnTo>
                  <a:lnTo>
                    <a:pt x="91" y="225"/>
                  </a:lnTo>
                  <a:lnTo>
                    <a:pt x="95" y="227"/>
                  </a:lnTo>
                  <a:lnTo>
                    <a:pt x="100" y="229"/>
                  </a:lnTo>
                  <a:lnTo>
                    <a:pt x="104" y="231"/>
                  </a:lnTo>
                  <a:lnTo>
                    <a:pt x="107" y="231"/>
                  </a:lnTo>
                  <a:lnTo>
                    <a:pt x="109" y="232"/>
                  </a:lnTo>
                  <a:lnTo>
                    <a:pt x="109" y="232"/>
                  </a:lnTo>
                  <a:lnTo>
                    <a:pt x="107" y="232"/>
                  </a:lnTo>
                  <a:lnTo>
                    <a:pt x="104" y="232"/>
                  </a:lnTo>
                  <a:lnTo>
                    <a:pt x="100" y="232"/>
                  </a:lnTo>
                  <a:lnTo>
                    <a:pt x="95" y="232"/>
                  </a:lnTo>
                  <a:lnTo>
                    <a:pt x="89" y="232"/>
                  </a:lnTo>
                  <a:lnTo>
                    <a:pt x="84" y="232"/>
                  </a:lnTo>
                  <a:lnTo>
                    <a:pt x="78" y="232"/>
                  </a:lnTo>
                  <a:lnTo>
                    <a:pt x="75" y="231"/>
                  </a:lnTo>
                  <a:lnTo>
                    <a:pt x="73" y="231"/>
                  </a:lnTo>
                  <a:lnTo>
                    <a:pt x="69" y="229"/>
                  </a:lnTo>
                  <a:lnTo>
                    <a:pt x="67" y="229"/>
                  </a:lnTo>
                  <a:lnTo>
                    <a:pt x="66" y="229"/>
                  </a:lnTo>
                  <a:lnTo>
                    <a:pt x="64" y="231"/>
                  </a:lnTo>
                  <a:lnTo>
                    <a:pt x="60" y="234"/>
                  </a:lnTo>
                  <a:lnTo>
                    <a:pt x="57" y="238"/>
                  </a:lnTo>
                  <a:lnTo>
                    <a:pt x="53" y="240"/>
                  </a:lnTo>
                  <a:lnTo>
                    <a:pt x="51" y="243"/>
                  </a:lnTo>
                  <a:lnTo>
                    <a:pt x="51" y="245"/>
                  </a:lnTo>
                  <a:lnTo>
                    <a:pt x="49" y="247"/>
                  </a:lnTo>
                  <a:lnTo>
                    <a:pt x="51" y="249"/>
                  </a:lnTo>
                  <a:lnTo>
                    <a:pt x="53" y="251"/>
                  </a:lnTo>
                  <a:lnTo>
                    <a:pt x="55" y="252"/>
                  </a:lnTo>
                  <a:lnTo>
                    <a:pt x="58" y="252"/>
                  </a:lnTo>
                  <a:lnTo>
                    <a:pt x="62" y="254"/>
                  </a:lnTo>
                  <a:lnTo>
                    <a:pt x="66" y="254"/>
                  </a:lnTo>
                  <a:lnTo>
                    <a:pt x="69" y="254"/>
                  </a:lnTo>
                  <a:lnTo>
                    <a:pt x="71" y="254"/>
                  </a:lnTo>
                  <a:lnTo>
                    <a:pt x="73" y="252"/>
                  </a:lnTo>
                  <a:lnTo>
                    <a:pt x="75" y="252"/>
                  </a:lnTo>
                  <a:lnTo>
                    <a:pt x="75" y="252"/>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00" name="Freeform 388">
              <a:extLst>
                <a:ext uri="{FF2B5EF4-FFF2-40B4-BE49-F238E27FC236}">
                  <a16:creationId xmlns:a16="http://schemas.microsoft.com/office/drawing/2014/main" id="{17D0B3F8-1225-444E-A162-23BDB9C01140}"/>
                </a:ext>
              </a:extLst>
            </p:cNvPr>
            <p:cNvSpPr>
              <a:spLocks/>
            </p:cNvSpPr>
            <p:nvPr/>
          </p:nvSpPr>
          <p:spPr bwMode="auto">
            <a:xfrm>
              <a:off x="4704" y="2547"/>
              <a:ext cx="200" cy="181"/>
            </a:xfrm>
            <a:custGeom>
              <a:avLst/>
              <a:gdLst>
                <a:gd name="T0" fmla="*/ 15 w 400"/>
                <a:gd name="T1" fmla="*/ 278 h 361"/>
                <a:gd name="T2" fmla="*/ 11 w 400"/>
                <a:gd name="T3" fmla="*/ 320 h 361"/>
                <a:gd name="T4" fmla="*/ 40 w 400"/>
                <a:gd name="T5" fmla="*/ 300 h 361"/>
                <a:gd name="T6" fmla="*/ 2 w 400"/>
                <a:gd name="T7" fmla="*/ 338 h 361"/>
                <a:gd name="T8" fmla="*/ 35 w 400"/>
                <a:gd name="T9" fmla="*/ 354 h 361"/>
                <a:gd name="T10" fmla="*/ 48 w 400"/>
                <a:gd name="T11" fmla="*/ 330 h 361"/>
                <a:gd name="T12" fmla="*/ 71 w 400"/>
                <a:gd name="T13" fmla="*/ 334 h 361"/>
                <a:gd name="T14" fmla="*/ 82 w 400"/>
                <a:gd name="T15" fmla="*/ 305 h 361"/>
                <a:gd name="T16" fmla="*/ 106 w 400"/>
                <a:gd name="T17" fmla="*/ 336 h 361"/>
                <a:gd name="T18" fmla="*/ 126 w 400"/>
                <a:gd name="T19" fmla="*/ 292 h 361"/>
                <a:gd name="T20" fmla="*/ 131 w 400"/>
                <a:gd name="T21" fmla="*/ 269 h 361"/>
                <a:gd name="T22" fmla="*/ 169 w 400"/>
                <a:gd name="T23" fmla="*/ 258 h 361"/>
                <a:gd name="T24" fmla="*/ 171 w 400"/>
                <a:gd name="T25" fmla="*/ 222 h 361"/>
                <a:gd name="T26" fmla="*/ 176 w 400"/>
                <a:gd name="T27" fmla="*/ 227 h 361"/>
                <a:gd name="T28" fmla="*/ 204 w 400"/>
                <a:gd name="T29" fmla="*/ 203 h 361"/>
                <a:gd name="T30" fmla="*/ 211 w 400"/>
                <a:gd name="T31" fmla="*/ 207 h 361"/>
                <a:gd name="T32" fmla="*/ 242 w 400"/>
                <a:gd name="T33" fmla="*/ 205 h 361"/>
                <a:gd name="T34" fmla="*/ 253 w 400"/>
                <a:gd name="T35" fmla="*/ 163 h 361"/>
                <a:gd name="T36" fmla="*/ 260 w 400"/>
                <a:gd name="T37" fmla="*/ 209 h 361"/>
                <a:gd name="T38" fmla="*/ 283 w 400"/>
                <a:gd name="T39" fmla="*/ 205 h 361"/>
                <a:gd name="T40" fmla="*/ 291 w 400"/>
                <a:gd name="T41" fmla="*/ 232 h 361"/>
                <a:gd name="T42" fmla="*/ 305 w 400"/>
                <a:gd name="T43" fmla="*/ 269 h 361"/>
                <a:gd name="T44" fmla="*/ 334 w 400"/>
                <a:gd name="T45" fmla="*/ 291 h 361"/>
                <a:gd name="T46" fmla="*/ 352 w 400"/>
                <a:gd name="T47" fmla="*/ 254 h 361"/>
                <a:gd name="T48" fmla="*/ 358 w 400"/>
                <a:gd name="T49" fmla="*/ 234 h 361"/>
                <a:gd name="T50" fmla="*/ 398 w 400"/>
                <a:gd name="T51" fmla="*/ 202 h 361"/>
                <a:gd name="T52" fmla="*/ 389 w 400"/>
                <a:gd name="T53" fmla="*/ 153 h 361"/>
                <a:gd name="T54" fmla="*/ 372 w 400"/>
                <a:gd name="T55" fmla="*/ 147 h 361"/>
                <a:gd name="T56" fmla="*/ 356 w 400"/>
                <a:gd name="T57" fmla="*/ 133 h 361"/>
                <a:gd name="T58" fmla="*/ 356 w 400"/>
                <a:gd name="T59" fmla="*/ 133 h 361"/>
                <a:gd name="T60" fmla="*/ 361 w 400"/>
                <a:gd name="T61" fmla="*/ 102 h 361"/>
                <a:gd name="T62" fmla="*/ 322 w 400"/>
                <a:gd name="T63" fmla="*/ 105 h 361"/>
                <a:gd name="T64" fmla="*/ 327 w 400"/>
                <a:gd name="T65" fmla="*/ 69 h 361"/>
                <a:gd name="T66" fmla="*/ 334 w 400"/>
                <a:gd name="T67" fmla="*/ 36 h 361"/>
                <a:gd name="T68" fmla="*/ 287 w 400"/>
                <a:gd name="T69" fmla="*/ 53 h 361"/>
                <a:gd name="T70" fmla="*/ 269 w 400"/>
                <a:gd name="T71" fmla="*/ 76 h 361"/>
                <a:gd name="T72" fmla="*/ 296 w 400"/>
                <a:gd name="T73" fmla="*/ 27 h 361"/>
                <a:gd name="T74" fmla="*/ 282 w 400"/>
                <a:gd name="T75" fmla="*/ 13 h 361"/>
                <a:gd name="T76" fmla="*/ 258 w 400"/>
                <a:gd name="T77" fmla="*/ 64 h 361"/>
                <a:gd name="T78" fmla="*/ 262 w 400"/>
                <a:gd name="T79" fmla="*/ 64 h 361"/>
                <a:gd name="T80" fmla="*/ 253 w 400"/>
                <a:gd name="T81" fmla="*/ 4 h 361"/>
                <a:gd name="T82" fmla="*/ 205 w 400"/>
                <a:gd name="T83" fmla="*/ 7 h 361"/>
                <a:gd name="T84" fmla="*/ 175 w 400"/>
                <a:gd name="T85" fmla="*/ 36 h 361"/>
                <a:gd name="T86" fmla="*/ 146 w 400"/>
                <a:gd name="T87" fmla="*/ 36 h 361"/>
                <a:gd name="T88" fmla="*/ 104 w 400"/>
                <a:gd name="T89" fmla="*/ 11 h 361"/>
                <a:gd name="T90" fmla="*/ 67 w 400"/>
                <a:gd name="T91" fmla="*/ 46 h 361"/>
                <a:gd name="T92" fmla="*/ 86 w 400"/>
                <a:gd name="T93" fmla="*/ 75 h 361"/>
                <a:gd name="T94" fmla="*/ 75 w 400"/>
                <a:gd name="T95" fmla="*/ 78 h 361"/>
                <a:gd name="T96" fmla="*/ 64 w 400"/>
                <a:gd name="T97" fmla="*/ 105 h 361"/>
                <a:gd name="T98" fmla="*/ 126 w 400"/>
                <a:gd name="T99" fmla="*/ 125 h 361"/>
                <a:gd name="T100" fmla="*/ 89 w 400"/>
                <a:gd name="T101" fmla="*/ 133 h 361"/>
                <a:gd name="T102" fmla="*/ 71 w 400"/>
                <a:gd name="T103" fmla="*/ 151 h 361"/>
                <a:gd name="T104" fmla="*/ 98 w 400"/>
                <a:gd name="T105" fmla="*/ 174 h 361"/>
                <a:gd name="T106" fmla="*/ 124 w 400"/>
                <a:gd name="T107" fmla="*/ 158 h 361"/>
                <a:gd name="T108" fmla="*/ 73 w 400"/>
                <a:gd name="T109" fmla="*/ 180 h 361"/>
                <a:gd name="T110" fmla="*/ 75 w 400"/>
                <a:gd name="T111" fmla="*/ 222 h 361"/>
                <a:gd name="T112" fmla="*/ 104 w 400"/>
                <a:gd name="T113" fmla="*/ 232 h 361"/>
                <a:gd name="T114" fmla="*/ 64 w 400"/>
                <a:gd name="T115" fmla="*/ 231 h 361"/>
                <a:gd name="T116" fmla="*/ 62 w 400"/>
                <a:gd name="T117" fmla="*/ 254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0" h="361">
                  <a:moveTo>
                    <a:pt x="75" y="252"/>
                  </a:moveTo>
                  <a:lnTo>
                    <a:pt x="64" y="254"/>
                  </a:lnTo>
                  <a:lnTo>
                    <a:pt x="57" y="256"/>
                  </a:lnTo>
                  <a:lnTo>
                    <a:pt x="49" y="256"/>
                  </a:lnTo>
                  <a:lnTo>
                    <a:pt x="46" y="256"/>
                  </a:lnTo>
                  <a:lnTo>
                    <a:pt x="42" y="258"/>
                  </a:lnTo>
                  <a:lnTo>
                    <a:pt x="38" y="260"/>
                  </a:lnTo>
                  <a:lnTo>
                    <a:pt x="33" y="263"/>
                  </a:lnTo>
                  <a:lnTo>
                    <a:pt x="26" y="271"/>
                  </a:lnTo>
                  <a:lnTo>
                    <a:pt x="20" y="274"/>
                  </a:lnTo>
                  <a:lnTo>
                    <a:pt x="15" y="278"/>
                  </a:lnTo>
                  <a:lnTo>
                    <a:pt x="9" y="280"/>
                  </a:lnTo>
                  <a:lnTo>
                    <a:pt x="8" y="281"/>
                  </a:lnTo>
                  <a:lnTo>
                    <a:pt x="4" y="283"/>
                  </a:lnTo>
                  <a:lnTo>
                    <a:pt x="4" y="285"/>
                  </a:lnTo>
                  <a:lnTo>
                    <a:pt x="4" y="289"/>
                  </a:lnTo>
                  <a:lnTo>
                    <a:pt x="6" y="296"/>
                  </a:lnTo>
                  <a:lnTo>
                    <a:pt x="6" y="303"/>
                  </a:lnTo>
                  <a:lnTo>
                    <a:pt x="8" y="309"/>
                  </a:lnTo>
                  <a:lnTo>
                    <a:pt x="8" y="314"/>
                  </a:lnTo>
                  <a:lnTo>
                    <a:pt x="9" y="318"/>
                  </a:lnTo>
                  <a:lnTo>
                    <a:pt x="11" y="320"/>
                  </a:lnTo>
                  <a:lnTo>
                    <a:pt x="15" y="320"/>
                  </a:lnTo>
                  <a:lnTo>
                    <a:pt x="17" y="318"/>
                  </a:lnTo>
                  <a:lnTo>
                    <a:pt x="22" y="316"/>
                  </a:lnTo>
                  <a:lnTo>
                    <a:pt x="26" y="312"/>
                  </a:lnTo>
                  <a:lnTo>
                    <a:pt x="29" y="310"/>
                  </a:lnTo>
                  <a:lnTo>
                    <a:pt x="33" y="307"/>
                  </a:lnTo>
                  <a:lnTo>
                    <a:pt x="37" y="305"/>
                  </a:lnTo>
                  <a:lnTo>
                    <a:pt x="38" y="301"/>
                  </a:lnTo>
                  <a:lnTo>
                    <a:pt x="40" y="300"/>
                  </a:lnTo>
                  <a:lnTo>
                    <a:pt x="40" y="298"/>
                  </a:lnTo>
                  <a:lnTo>
                    <a:pt x="40" y="300"/>
                  </a:lnTo>
                  <a:lnTo>
                    <a:pt x="38" y="301"/>
                  </a:lnTo>
                  <a:lnTo>
                    <a:pt x="37" y="303"/>
                  </a:lnTo>
                  <a:lnTo>
                    <a:pt x="33" y="305"/>
                  </a:lnTo>
                  <a:lnTo>
                    <a:pt x="29" y="309"/>
                  </a:lnTo>
                  <a:lnTo>
                    <a:pt x="24" y="314"/>
                  </a:lnTo>
                  <a:lnTo>
                    <a:pt x="18" y="318"/>
                  </a:lnTo>
                  <a:lnTo>
                    <a:pt x="13" y="323"/>
                  </a:lnTo>
                  <a:lnTo>
                    <a:pt x="9" y="329"/>
                  </a:lnTo>
                  <a:lnTo>
                    <a:pt x="6" y="332"/>
                  </a:lnTo>
                  <a:lnTo>
                    <a:pt x="2" y="336"/>
                  </a:lnTo>
                  <a:lnTo>
                    <a:pt x="2" y="338"/>
                  </a:lnTo>
                  <a:lnTo>
                    <a:pt x="0" y="341"/>
                  </a:lnTo>
                  <a:lnTo>
                    <a:pt x="2" y="345"/>
                  </a:lnTo>
                  <a:lnTo>
                    <a:pt x="4" y="347"/>
                  </a:lnTo>
                  <a:lnTo>
                    <a:pt x="6" y="350"/>
                  </a:lnTo>
                  <a:lnTo>
                    <a:pt x="9" y="354"/>
                  </a:lnTo>
                  <a:lnTo>
                    <a:pt x="13" y="358"/>
                  </a:lnTo>
                  <a:lnTo>
                    <a:pt x="17" y="359"/>
                  </a:lnTo>
                  <a:lnTo>
                    <a:pt x="20" y="361"/>
                  </a:lnTo>
                  <a:lnTo>
                    <a:pt x="26" y="359"/>
                  </a:lnTo>
                  <a:lnTo>
                    <a:pt x="29" y="358"/>
                  </a:lnTo>
                  <a:lnTo>
                    <a:pt x="35" y="354"/>
                  </a:lnTo>
                  <a:lnTo>
                    <a:pt x="40" y="349"/>
                  </a:lnTo>
                  <a:lnTo>
                    <a:pt x="44" y="343"/>
                  </a:lnTo>
                  <a:lnTo>
                    <a:pt x="46" y="338"/>
                  </a:lnTo>
                  <a:lnTo>
                    <a:pt x="48" y="334"/>
                  </a:lnTo>
                  <a:lnTo>
                    <a:pt x="49" y="332"/>
                  </a:lnTo>
                  <a:lnTo>
                    <a:pt x="49" y="330"/>
                  </a:lnTo>
                  <a:lnTo>
                    <a:pt x="49" y="329"/>
                  </a:lnTo>
                  <a:lnTo>
                    <a:pt x="51" y="329"/>
                  </a:lnTo>
                  <a:lnTo>
                    <a:pt x="49" y="329"/>
                  </a:lnTo>
                  <a:lnTo>
                    <a:pt x="49" y="330"/>
                  </a:lnTo>
                  <a:lnTo>
                    <a:pt x="48" y="330"/>
                  </a:lnTo>
                  <a:lnTo>
                    <a:pt x="48" y="332"/>
                  </a:lnTo>
                  <a:lnTo>
                    <a:pt x="48" y="334"/>
                  </a:lnTo>
                  <a:lnTo>
                    <a:pt x="48" y="336"/>
                  </a:lnTo>
                  <a:lnTo>
                    <a:pt x="49" y="338"/>
                  </a:lnTo>
                  <a:lnTo>
                    <a:pt x="53" y="338"/>
                  </a:lnTo>
                  <a:lnTo>
                    <a:pt x="57" y="338"/>
                  </a:lnTo>
                  <a:lnTo>
                    <a:pt x="60" y="338"/>
                  </a:lnTo>
                  <a:lnTo>
                    <a:pt x="62" y="338"/>
                  </a:lnTo>
                  <a:lnTo>
                    <a:pt x="66" y="338"/>
                  </a:lnTo>
                  <a:lnTo>
                    <a:pt x="67" y="336"/>
                  </a:lnTo>
                  <a:lnTo>
                    <a:pt x="71" y="334"/>
                  </a:lnTo>
                  <a:lnTo>
                    <a:pt x="75" y="332"/>
                  </a:lnTo>
                  <a:lnTo>
                    <a:pt x="78" y="329"/>
                  </a:lnTo>
                  <a:lnTo>
                    <a:pt x="82" y="325"/>
                  </a:lnTo>
                  <a:lnTo>
                    <a:pt x="86" y="321"/>
                  </a:lnTo>
                  <a:lnTo>
                    <a:pt x="87" y="318"/>
                  </a:lnTo>
                  <a:lnTo>
                    <a:pt x="87" y="314"/>
                  </a:lnTo>
                  <a:lnTo>
                    <a:pt x="87" y="310"/>
                  </a:lnTo>
                  <a:lnTo>
                    <a:pt x="87" y="307"/>
                  </a:lnTo>
                  <a:lnTo>
                    <a:pt x="87" y="305"/>
                  </a:lnTo>
                  <a:lnTo>
                    <a:pt x="86" y="305"/>
                  </a:lnTo>
                  <a:lnTo>
                    <a:pt x="82" y="305"/>
                  </a:lnTo>
                  <a:lnTo>
                    <a:pt x="80" y="305"/>
                  </a:lnTo>
                  <a:lnTo>
                    <a:pt x="78" y="307"/>
                  </a:lnTo>
                  <a:lnTo>
                    <a:pt x="78" y="309"/>
                  </a:lnTo>
                  <a:lnTo>
                    <a:pt x="82" y="312"/>
                  </a:lnTo>
                  <a:lnTo>
                    <a:pt x="86" y="316"/>
                  </a:lnTo>
                  <a:lnTo>
                    <a:pt x="91" y="321"/>
                  </a:lnTo>
                  <a:lnTo>
                    <a:pt x="97" y="327"/>
                  </a:lnTo>
                  <a:lnTo>
                    <a:pt x="98" y="330"/>
                  </a:lnTo>
                  <a:lnTo>
                    <a:pt x="102" y="334"/>
                  </a:lnTo>
                  <a:lnTo>
                    <a:pt x="104" y="336"/>
                  </a:lnTo>
                  <a:lnTo>
                    <a:pt x="106" y="336"/>
                  </a:lnTo>
                  <a:lnTo>
                    <a:pt x="107" y="336"/>
                  </a:lnTo>
                  <a:lnTo>
                    <a:pt x="109" y="332"/>
                  </a:lnTo>
                  <a:lnTo>
                    <a:pt x="113" y="329"/>
                  </a:lnTo>
                  <a:lnTo>
                    <a:pt x="115" y="325"/>
                  </a:lnTo>
                  <a:lnTo>
                    <a:pt x="116" y="323"/>
                  </a:lnTo>
                  <a:lnTo>
                    <a:pt x="116" y="321"/>
                  </a:lnTo>
                  <a:lnTo>
                    <a:pt x="118" y="318"/>
                  </a:lnTo>
                  <a:lnTo>
                    <a:pt x="118" y="314"/>
                  </a:lnTo>
                  <a:lnTo>
                    <a:pt x="120" y="309"/>
                  </a:lnTo>
                  <a:lnTo>
                    <a:pt x="124" y="301"/>
                  </a:lnTo>
                  <a:lnTo>
                    <a:pt x="126" y="292"/>
                  </a:lnTo>
                  <a:lnTo>
                    <a:pt x="127" y="285"/>
                  </a:lnTo>
                  <a:lnTo>
                    <a:pt x="129" y="280"/>
                  </a:lnTo>
                  <a:lnTo>
                    <a:pt x="131" y="274"/>
                  </a:lnTo>
                  <a:lnTo>
                    <a:pt x="131" y="271"/>
                  </a:lnTo>
                  <a:lnTo>
                    <a:pt x="133" y="267"/>
                  </a:lnTo>
                  <a:lnTo>
                    <a:pt x="133" y="265"/>
                  </a:lnTo>
                  <a:lnTo>
                    <a:pt x="131" y="265"/>
                  </a:lnTo>
                  <a:lnTo>
                    <a:pt x="131" y="267"/>
                  </a:lnTo>
                  <a:lnTo>
                    <a:pt x="129" y="267"/>
                  </a:lnTo>
                  <a:lnTo>
                    <a:pt x="129" y="269"/>
                  </a:lnTo>
                  <a:lnTo>
                    <a:pt x="131" y="269"/>
                  </a:lnTo>
                  <a:lnTo>
                    <a:pt x="135" y="269"/>
                  </a:lnTo>
                  <a:lnTo>
                    <a:pt x="138" y="271"/>
                  </a:lnTo>
                  <a:lnTo>
                    <a:pt x="144" y="271"/>
                  </a:lnTo>
                  <a:lnTo>
                    <a:pt x="147" y="271"/>
                  </a:lnTo>
                  <a:lnTo>
                    <a:pt x="151" y="272"/>
                  </a:lnTo>
                  <a:lnTo>
                    <a:pt x="155" y="272"/>
                  </a:lnTo>
                  <a:lnTo>
                    <a:pt x="156" y="272"/>
                  </a:lnTo>
                  <a:lnTo>
                    <a:pt x="158" y="271"/>
                  </a:lnTo>
                  <a:lnTo>
                    <a:pt x="162" y="267"/>
                  </a:lnTo>
                  <a:lnTo>
                    <a:pt x="165" y="263"/>
                  </a:lnTo>
                  <a:lnTo>
                    <a:pt x="169" y="258"/>
                  </a:lnTo>
                  <a:lnTo>
                    <a:pt x="171" y="254"/>
                  </a:lnTo>
                  <a:lnTo>
                    <a:pt x="173" y="251"/>
                  </a:lnTo>
                  <a:lnTo>
                    <a:pt x="175" y="249"/>
                  </a:lnTo>
                  <a:lnTo>
                    <a:pt x="176" y="247"/>
                  </a:lnTo>
                  <a:lnTo>
                    <a:pt x="176" y="243"/>
                  </a:lnTo>
                  <a:lnTo>
                    <a:pt x="176" y="240"/>
                  </a:lnTo>
                  <a:lnTo>
                    <a:pt x="176" y="236"/>
                  </a:lnTo>
                  <a:lnTo>
                    <a:pt x="175" y="232"/>
                  </a:lnTo>
                  <a:lnTo>
                    <a:pt x="173" y="227"/>
                  </a:lnTo>
                  <a:lnTo>
                    <a:pt x="173" y="223"/>
                  </a:lnTo>
                  <a:lnTo>
                    <a:pt x="171" y="222"/>
                  </a:lnTo>
                  <a:lnTo>
                    <a:pt x="171" y="220"/>
                  </a:lnTo>
                  <a:lnTo>
                    <a:pt x="169" y="218"/>
                  </a:lnTo>
                  <a:lnTo>
                    <a:pt x="169" y="216"/>
                  </a:lnTo>
                  <a:lnTo>
                    <a:pt x="167" y="216"/>
                  </a:lnTo>
                  <a:lnTo>
                    <a:pt x="167" y="218"/>
                  </a:lnTo>
                  <a:lnTo>
                    <a:pt x="165" y="220"/>
                  </a:lnTo>
                  <a:lnTo>
                    <a:pt x="165" y="222"/>
                  </a:lnTo>
                  <a:lnTo>
                    <a:pt x="165" y="223"/>
                  </a:lnTo>
                  <a:lnTo>
                    <a:pt x="167" y="225"/>
                  </a:lnTo>
                  <a:lnTo>
                    <a:pt x="171" y="227"/>
                  </a:lnTo>
                  <a:lnTo>
                    <a:pt x="176" y="227"/>
                  </a:lnTo>
                  <a:lnTo>
                    <a:pt x="184" y="229"/>
                  </a:lnTo>
                  <a:lnTo>
                    <a:pt x="189" y="231"/>
                  </a:lnTo>
                  <a:lnTo>
                    <a:pt x="193" y="232"/>
                  </a:lnTo>
                  <a:lnTo>
                    <a:pt x="196" y="234"/>
                  </a:lnTo>
                  <a:lnTo>
                    <a:pt x="198" y="234"/>
                  </a:lnTo>
                  <a:lnTo>
                    <a:pt x="200" y="234"/>
                  </a:lnTo>
                  <a:lnTo>
                    <a:pt x="202" y="231"/>
                  </a:lnTo>
                  <a:lnTo>
                    <a:pt x="204" y="223"/>
                  </a:lnTo>
                  <a:lnTo>
                    <a:pt x="204" y="216"/>
                  </a:lnTo>
                  <a:lnTo>
                    <a:pt x="204" y="211"/>
                  </a:lnTo>
                  <a:lnTo>
                    <a:pt x="204" y="203"/>
                  </a:lnTo>
                  <a:lnTo>
                    <a:pt x="202" y="198"/>
                  </a:lnTo>
                  <a:lnTo>
                    <a:pt x="202" y="194"/>
                  </a:lnTo>
                  <a:lnTo>
                    <a:pt x="200" y="191"/>
                  </a:lnTo>
                  <a:lnTo>
                    <a:pt x="200" y="189"/>
                  </a:lnTo>
                  <a:lnTo>
                    <a:pt x="200" y="191"/>
                  </a:lnTo>
                  <a:lnTo>
                    <a:pt x="200" y="194"/>
                  </a:lnTo>
                  <a:lnTo>
                    <a:pt x="200" y="196"/>
                  </a:lnTo>
                  <a:lnTo>
                    <a:pt x="202" y="200"/>
                  </a:lnTo>
                  <a:lnTo>
                    <a:pt x="204" y="203"/>
                  </a:lnTo>
                  <a:lnTo>
                    <a:pt x="207" y="205"/>
                  </a:lnTo>
                  <a:lnTo>
                    <a:pt x="211" y="207"/>
                  </a:lnTo>
                  <a:lnTo>
                    <a:pt x="214" y="209"/>
                  </a:lnTo>
                  <a:lnTo>
                    <a:pt x="218" y="211"/>
                  </a:lnTo>
                  <a:lnTo>
                    <a:pt x="222" y="211"/>
                  </a:lnTo>
                  <a:lnTo>
                    <a:pt x="224" y="212"/>
                  </a:lnTo>
                  <a:lnTo>
                    <a:pt x="225" y="212"/>
                  </a:lnTo>
                  <a:lnTo>
                    <a:pt x="229" y="212"/>
                  </a:lnTo>
                  <a:lnTo>
                    <a:pt x="231" y="212"/>
                  </a:lnTo>
                  <a:lnTo>
                    <a:pt x="234" y="211"/>
                  </a:lnTo>
                  <a:lnTo>
                    <a:pt x="236" y="209"/>
                  </a:lnTo>
                  <a:lnTo>
                    <a:pt x="240" y="207"/>
                  </a:lnTo>
                  <a:lnTo>
                    <a:pt x="242" y="205"/>
                  </a:lnTo>
                  <a:lnTo>
                    <a:pt x="244" y="203"/>
                  </a:lnTo>
                  <a:lnTo>
                    <a:pt x="245" y="202"/>
                  </a:lnTo>
                  <a:lnTo>
                    <a:pt x="247" y="198"/>
                  </a:lnTo>
                  <a:lnTo>
                    <a:pt x="247" y="196"/>
                  </a:lnTo>
                  <a:lnTo>
                    <a:pt x="249" y="193"/>
                  </a:lnTo>
                  <a:lnTo>
                    <a:pt x="249" y="189"/>
                  </a:lnTo>
                  <a:lnTo>
                    <a:pt x="251" y="185"/>
                  </a:lnTo>
                  <a:lnTo>
                    <a:pt x="251" y="180"/>
                  </a:lnTo>
                  <a:lnTo>
                    <a:pt x="251" y="174"/>
                  </a:lnTo>
                  <a:lnTo>
                    <a:pt x="251" y="169"/>
                  </a:lnTo>
                  <a:lnTo>
                    <a:pt x="253" y="163"/>
                  </a:lnTo>
                  <a:lnTo>
                    <a:pt x="253" y="162"/>
                  </a:lnTo>
                  <a:lnTo>
                    <a:pt x="253" y="160"/>
                  </a:lnTo>
                  <a:lnTo>
                    <a:pt x="253" y="162"/>
                  </a:lnTo>
                  <a:lnTo>
                    <a:pt x="253" y="167"/>
                  </a:lnTo>
                  <a:lnTo>
                    <a:pt x="253" y="173"/>
                  </a:lnTo>
                  <a:lnTo>
                    <a:pt x="253" y="182"/>
                  </a:lnTo>
                  <a:lnTo>
                    <a:pt x="253" y="191"/>
                  </a:lnTo>
                  <a:lnTo>
                    <a:pt x="254" y="198"/>
                  </a:lnTo>
                  <a:lnTo>
                    <a:pt x="256" y="203"/>
                  </a:lnTo>
                  <a:lnTo>
                    <a:pt x="258" y="207"/>
                  </a:lnTo>
                  <a:lnTo>
                    <a:pt x="260" y="209"/>
                  </a:lnTo>
                  <a:lnTo>
                    <a:pt x="263" y="211"/>
                  </a:lnTo>
                  <a:lnTo>
                    <a:pt x="265" y="212"/>
                  </a:lnTo>
                  <a:lnTo>
                    <a:pt x="267" y="212"/>
                  </a:lnTo>
                  <a:lnTo>
                    <a:pt x="269" y="214"/>
                  </a:lnTo>
                  <a:lnTo>
                    <a:pt x="271" y="214"/>
                  </a:lnTo>
                  <a:lnTo>
                    <a:pt x="273" y="214"/>
                  </a:lnTo>
                  <a:lnTo>
                    <a:pt x="274" y="214"/>
                  </a:lnTo>
                  <a:lnTo>
                    <a:pt x="278" y="214"/>
                  </a:lnTo>
                  <a:lnTo>
                    <a:pt x="280" y="212"/>
                  </a:lnTo>
                  <a:lnTo>
                    <a:pt x="282" y="209"/>
                  </a:lnTo>
                  <a:lnTo>
                    <a:pt x="283" y="205"/>
                  </a:lnTo>
                  <a:lnTo>
                    <a:pt x="285" y="202"/>
                  </a:lnTo>
                  <a:lnTo>
                    <a:pt x="287" y="198"/>
                  </a:lnTo>
                  <a:lnTo>
                    <a:pt x="289" y="196"/>
                  </a:lnTo>
                  <a:lnTo>
                    <a:pt x="289" y="200"/>
                  </a:lnTo>
                  <a:lnTo>
                    <a:pt x="289" y="203"/>
                  </a:lnTo>
                  <a:lnTo>
                    <a:pt x="289" y="207"/>
                  </a:lnTo>
                  <a:lnTo>
                    <a:pt x="289" y="212"/>
                  </a:lnTo>
                  <a:lnTo>
                    <a:pt x="289" y="218"/>
                  </a:lnTo>
                  <a:lnTo>
                    <a:pt x="291" y="223"/>
                  </a:lnTo>
                  <a:lnTo>
                    <a:pt x="291" y="229"/>
                  </a:lnTo>
                  <a:lnTo>
                    <a:pt x="291" y="232"/>
                  </a:lnTo>
                  <a:lnTo>
                    <a:pt x="291" y="236"/>
                  </a:lnTo>
                  <a:lnTo>
                    <a:pt x="289" y="240"/>
                  </a:lnTo>
                  <a:lnTo>
                    <a:pt x="289" y="243"/>
                  </a:lnTo>
                  <a:lnTo>
                    <a:pt x="289" y="245"/>
                  </a:lnTo>
                  <a:lnTo>
                    <a:pt x="291" y="249"/>
                  </a:lnTo>
                  <a:lnTo>
                    <a:pt x="293" y="252"/>
                  </a:lnTo>
                  <a:lnTo>
                    <a:pt x="296" y="256"/>
                  </a:lnTo>
                  <a:lnTo>
                    <a:pt x="300" y="260"/>
                  </a:lnTo>
                  <a:lnTo>
                    <a:pt x="302" y="263"/>
                  </a:lnTo>
                  <a:lnTo>
                    <a:pt x="303" y="267"/>
                  </a:lnTo>
                  <a:lnTo>
                    <a:pt x="305" y="269"/>
                  </a:lnTo>
                  <a:lnTo>
                    <a:pt x="305" y="271"/>
                  </a:lnTo>
                  <a:lnTo>
                    <a:pt x="307" y="272"/>
                  </a:lnTo>
                  <a:lnTo>
                    <a:pt x="309" y="274"/>
                  </a:lnTo>
                  <a:lnTo>
                    <a:pt x="312" y="276"/>
                  </a:lnTo>
                  <a:lnTo>
                    <a:pt x="316" y="280"/>
                  </a:lnTo>
                  <a:lnTo>
                    <a:pt x="320" y="283"/>
                  </a:lnTo>
                  <a:lnTo>
                    <a:pt x="323" y="285"/>
                  </a:lnTo>
                  <a:lnTo>
                    <a:pt x="325" y="289"/>
                  </a:lnTo>
                  <a:lnTo>
                    <a:pt x="329" y="291"/>
                  </a:lnTo>
                  <a:lnTo>
                    <a:pt x="331" y="291"/>
                  </a:lnTo>
                  <a:lnTo>
                    <a:pt x="334" y="291"/>
                  </a:lnTo>
                  <a:lnTo>
                    <a:pt x="338" y="287"/>
                  </a:lnTo>
                  <a:lnTo>
                    <a:pt x="342" y="285"/>
                  </a:lnTo>
                  <a:lnTo>
                    <a:pt x="345" y="281"/>
                  </a:lnTo>
                  <a:lnTo>
                    <a:pt x="347" y="278"/>
                  </a:lnTo>
                  <a:lnTo>
                    <a:pt x="351" y="274"/>
                  </a:lnTo>
                  <a:lnTo>
                    <a:pt x="351" y="272"/>
                  </a:lnTo>
                  <a:lnTo>
                    <a:pt x="352" y="269"/>
                  </a:lnTo>
                  <a:lnTo>
                    <a:pt x="354" y="265"/>
                  </a:lnTo>
                  <a:lnTo>
                    <a:pt x="354" y="261"/>
                  </a:lnTo>
                  <a:lnTo>
                    <a:pt x="354" y="258"/>
                  </a:lnTo>
                  <a:lnTo>
                    <a:pt x="352" y="254"/>
                  </a:lnTo>
                  <a:lnTo>
                    <a:pt x="352" y="251"/>
                  </a:lnTo>
                  <a:lnTo>
                    <a:pt x="351" y="247"/>
                  </a:lnTo>
                  <a:lnTo>
                    <a:pt x="351" y="245"/>
                  </a:lnTo>
                  <a:lnTo>
                    <a:pt x="349" y="243"/>
                  </a:lnTo>
                  <a:lnTo>
                    <a:pt x="349" y="242"/>
                  </a:lnTo>
                  <a:lnTo>
                    <a:pt x="340" y="231"/>
                  </a:lnTo>
                  <a:lnTo>
                    <a:pt x="340" y="232"/>
                  </a:lnTo>
                  <a:lnTo>
                    <a:pt x="343" y="234"/>
                  </a:lnTo>
                  <a:lnTo>
                    <a:pt x="345" y="234"/>
                  </a:lnTo>
                  <a:lnTo>
                    <a:pt x="351" y="234"/>
                  </a:lnTo>
                  <a:lnTo>
                    <a:pt x="358" y="234"/>
                  </a:lnTo>
                  <a:lnTo>
                    <a:pt x="363" y="234"/>
                  </a:lnTo>
                  <a:lnTo>
                    <a:pt x="371" y="232"/>
                  </a:lnTo>
                  <a:lnTo>
                    <a:pt x="376" y="231"/>
                  </a:lnTo>
                  <a:lnTo>
                    <a:pt x="380" y="229"/>
                  </a:lnTo>
                  <a:lnTo>
                    <a:pt x="383" y="227"/>
                  </a:lnTo>
                  <a:lnTo>
                    <a:pt x="387" y="223"/>
                  </a:lnTo>
                  <a:lnTo>
                    <a:pt x="389" y="220"/>
                  </a:lnTo>
                  <a:lnTo>
                    <a:pt x="392" y="216"/>
                  </a:lnTo>
                  <a:lnTo>
                    <a:pt x="394" y="211"/>
                  </a:lnTo>
                  <a:lnTo>
                    <a:pt x="396" y="207"/>
                  </a:lnTo>
                  <a:lnTo>
                    <a:pt x="398" y="202"/>
                  </a:lnTo>
                  <a:lnTo>
                    <a:pt x="398" y="196"/>
                  </a:lnTo>
                  <a:lnTo>
                    <a:pt x="398" y="191"/>
                  </a:lnTo>
                  <a:lnTo>
                    <a:pt x="400" y="185"/>
                  </a:lnTo>
                  <a:lnTo>
                    <a:pt x="400" y="180"/>
                  </a:lnTo>
                  <a:lnTo>
                    <a:pt x="400" y="176"/>
                  </a:lnTo>
                  <a:lnTo>
                    <a:pt x="398" y="173"/>
                  </a:lnTo>
                  <a:lnTo>
                    <a:pt x="398" y="169"/>
                  </a:lnTo>
                  <a:lnTo>
                    <a:pt x="396" y="163"/>
                  </a:lnTo>
                  <a:lnTo>
                    <a:pt x="392" y="160"/>
                  </a:lnTo>
                  <a:lnTo>
                    <a:pt x="391" y="156"/>
                  </a:lnTo>
                  <a:lnTo>
                    <a:pt x="389" y="153"/>
                  </a:lnTo>
                  <a:lnTo>
                    <a:pt x="387" y="151"/>
                  </a:lnTo>
                  <a:lnTo>
                    <a:pt x="387" y="149"/>
                  </a:lnTo>
                  <a:lnTo>
                    <a:pt x="367" y="151"/>
                  </a:lnTo>
                  <a:lnTo>
                    <a:pt x="361" y="158"/>
                  </a:lnTo>
                  <a:lnTo>
                    <a:pt x="363" y="158"/>
                  </a:lnTo>
                  <a:lnTo>
                    <a:pt x="365" y="158"/>
                  </a:lnTo>
                  <a:lnTo>
                    <a:pt x="367" y="158"/>
                  </a:lnTo>
                  <a:lnTo>
                    <a:pt x="369" y="156"/>
                  </a:lnTo>
                  <a:lnTo>
                    <a:pt x="371" y="154"/>
                  </a:lnTo>
                  <a:lnTo>
                    <a:pt x="372" y="153"/>
                  </a:lnTo>
                  <a:lnTo>
                    <a:pt x="372" y="147"/>
                  </a:lnTo>
                  <a:lnTo>
                    <a:pt x="374" y="144"/>
                  </a:lnTo>
                  <a:lnTo>
                    <a:pt x="374" y="140"/>
                  </a:lnTo>
                  <a:lnTo>
                    <a:pt x="376" y="136"/>
                  </a:lnTo>
                  <a:lnTo>
                    <a:pt x="376" y="134"/>
                  </a:lnTo>
                  <a:lnTo>
                    <a:pt x="376" y="133"/>
                  </a:lnTo>
                  <a:lnTo>
                    <a:pt x="374" y="133"/>
                  </a:lnTo>
                  <a:lnTo>
                    <a:pt x="372" y="131"/>
                  </a:lnTo>
                  <a:lnTo>
                    <a:pt x="369" y="131"/>
                  </a:lnTo>
                  <a:lnTo>
                    <a:pt x="365" y="129"/>
                  </a:lnTo>
                  <a:lnTo>
                    <a:pt x="360" y="131"/>
                  </a:lnTo>
                  <a:lnTo>
                    <a:pt x="356" y="133"/>
                  </a:lnTo>
                  <a:lnTo>
                    <a:pt x="352" y="134"/>
                  </a:lnTo>
                  <a:lnTo>
                    <a:pt x="349" y="138"/>
                  </a:lnTo>
                  <a:lnTo>
                    <a:pt x="347" y="140"/>
                  </a:lnTo>
                  <a:lnTo>
                    <a:pt x="345" y="142"/>
                  </a:lnTo>
                  <a:lnTo>
                    <a:pt x="343" y="142"/>
                  </a:lnTo>
                  <a:lnTo>
                    <a:pt x="345" y="142"/>
                  </a:lnTo>
                  <a:lnTo>
                    <a:pt x="347" y="140"/>
                  </a:lnTo>
                  <a:lnTo>
                    <a:pt x="349" y="140"/>
                  </a:lnTo>
                  <a:lnTo>
                    <a:pt x="351" y="138"/>
                  </a:lnTo>
                  <a:lnTo>
                    <a:pt x="352" y="134"/>
                  </a:lnTo>
                  <a:lnTo>
                    <a:pt x="356" y="133"/>
                  </a:lnTo>
                  <a:lnTo>
                    <a:pt x="358" y="131"/>
                  </a:lnTo>
                  <a:lnTo>
                    <a:pt x="360" y="127"/>
                  </a:lnTo>
                  <a:lnTo>
                    <a:pt x="361" y="124"/>
                  </a:lnTo>
                  <a:lnTo>
                    <a:pt x="363" y="122"/>
                  </a:lnTo>
                  <a:lnTo>
                    <a:pt x="363" y="120"/>
                  </a:lnTo>
                  <a:lnTo>
                    <a:pt x="365" y="116"/>
                  </a:lnTo>
                  <a:lnTo>
                    <a:pt x="365" y="114"/>
                  </a:lnTo>
                  <a:lnTo>
                    <a:pt x="365" y="111"/>
                  </a:lnTo>
                  <a:lnTo>
                    <a:pt x="363" y="109"/>
                  </a:lnTo>
                  <a:lnTo>
                    <a:pt x="361" y="105"/>
                  </a:lnTo>
                  <a:lnTo>
                    <a:pt x="361" y="102"/>
                  </a:lnTo>
                  <a:lnTo>
                    <a:pt x="361" y="100"/>
                  </a:lnTo>
                  <a:lnTo>
                    <a:pt x="361" y="98"/>
                  </a:lnTo>
                  <a:lnTo>
                    <a:pt x="361" y="96"/>
                  </a:lnTo>
                  <a:lnTo>
                    <a:pt x="360" y="96"/>
                  </a:lnTo>
                  <a:lnTo>
                    <a:pt x="356" y="96"/>
                  </a:lnTo>
                  <a:lnTo>
                    <a:pt x="349" y="96"/>
                  </a:lnTo>
                  <a:lnTo>
                    <a:pt x="342" y="98"/>
                  </a:lnTo>
                  <a:lnTo>
                    <a:pt x="334" y="100"/>
                  </a:lnTo>
                  <a:lnTo>
                    <a:pt x="329" y="102"/>
                  </a:lnTo>
                  <a:lnTo>
                    <a:pt x="325" y="104"/>
                  </a:lnTo>
                  <a:lnTo>
                    <a:pt x="322" y="105"/>
                  </a:lnTo>
                  <a:lnTo>
                    <a:pt x="320" y="105"/>
                  </a:lnTo>
                  <a:lnTo>
                    <a:pt x="320" y="107"/>
                  </a:lnTo>
                  <a:lnTo>
                    <a:pt x="327" y="95"/>
                  </a:lnTo>
                  <a:lnTo>
                    <a:pt x="327" y="78"/>
                  </a:lnTo>
                  <a:lnTo>
                    <a:pt x="309" y="85"/>
                  </a:lnTo>
                  <a:lnTo>
                    <a:pt x="309" y="84"/>
                  </a:lnTo>
                  <a:lnTo>
                    <a:pt x="311" y="82"/>
                  </a:lnTo>
                  <a:lnTo>
                    <a:pt x="314" y="80"/>
                  </a:lnTo>
                  <a:lnTo>
                    <a:pt x="318" y="76"/>
                  </a:lnTo>
                  <a:lnTo>
                    <a:pt x="322" y="73"/>
                  </a:lnTo>
                  <a:lnTo>
                    <a:pt x="327" y="69"/>
                  </a:lnTo>
                  <a:lnTo>
                    <a:pt x="329" y="65"/>
                  </a:lnTo>
                  <a:lnTo>
                    <a:pt x="332" y="60"/>
                  </a:lnTo>
                  <a:lnTo>
                    <a:pt x="334" y="56"/>
                  </a:lnTo>
                  <a:lnTo>
                    <a:pt x="334" y="53"/>
                  </a:lnTo>
                  <a:lnTo>
                    <a:pt x="336" y="49"/>
                  </a:lnTo>
                  <a:lnTo>
                    <a:pt x="336" y="46"/>
                  </a:lnTo>
                  <a:lnTo>
                    <a:pt x="336" y="44"/>
                  </a:lnTo>
                  <a:lnTo>
                    <a:pt x="336" y="42"/>
                  </a:lnTo>
                  <a:lnTo>
                    <a:pt x="336" y="40"/>
                  </a:lnTo>
                  <a:lnTo>
                    <a:pt x="336" y="38"/>
                  </a:lnTo>
                  <a:lnTo>
                    <a:pt x="334" y="36"/>
                  </a:lnTo>
                  <a:lnTo>
                    <a:pt x="332" y="36"/>
                  </a:lnTo>
                  <a:lnTo>
                    <a:pt x="331" y="36"/>
                  </a:lnTo>
                  <a:lnTo>
                    <a:pt x="325" y="36"/>
                  </a:lnTo>
                  <a:lnTo>
                    <a:pt x="320" y="36"/>
                  </a:lnTo>
                  <a:lnTo>
                    <a:pt x="314" y="38"/>
                  </a:lnTo>
                  <a:lnTo>
                    <a:pt x="307" y="40"/>
                  </a:lnTo>
                  <a:lnTo>
                    <a:pt x="302" y="42"/>
                  </a:lnTo>
                  <a:lnTo>
                    <a:pt x="296" y="46"/>
                  </a:lnTo>
                  <a:lnTo>
                    <a:pt x="293" y="47"/>
                  </a:lnTo>
                  <a:lnTo>
                    <a:pt x="289" y="49"/>
                  </a:lnTo>
                  <a:lnTo>
                    <a:pt x="287" y="53"/>
                  </a:lnTo>
                  <a:lnTo>
                    <a:pt x="285" y="55"/>
                  </a:lnTo>
                  <a:lnTo>
                    <a:pt x="283" y="56"/>
                  </a:lnTo>
                  <a:lnTo>
                    <a:pt x="282" y="60"/>
                  </a:lnTo>
                  <a:lnTo>
                    <a:pt x="280" y="65"/>
                  </a:lnTo>
                  <a:lnTo>
                    <a:pt x="276" y="69"/>
                  </a:lnTo>
                  <a:lnTo>
                    <a:pt x="274" y="75"/>
                  </a:lnTo>
                  <a:lnTo>
                    <a:pt x="273" y="78"/>
                  </a:lnTo>
                  <a:lnTo>
                    <a:pt x="271" y="82"/>
                  </a:lnTo>
                  <a:lnTo>
                    <a:pt x="269" y="82"/>
                  </a:lnTo>
                  <a:lnTo>
                    <a:pt x="269" y="80"/>
                  </a:lnTo>
                  <a:lnTo>
                    <a:pt x="269" y="76"/>
                  </a:lnTo>
                  <a:lnTo>
                    <a:pt x="271" y="73"/>
                  </a:lnTo>
                  <a:lnTo>
                    <a:pt x="271" y="67"/>
                  </a:lnTo>
                  <a:lnTo>
                    <a:pt x="273" y="64"/>
                  </a:lnTo>
                  <a:lnTo>
                    <a:pt x="274" y="58"/>
                  </a:lnTo>
                  <a:lnTo>
                    <a:pt x="276" y="55"/>
                  </a:lnTo>
                  <a:lnTo>
                    <a:pt x="280" y="51"/>
                  </a:lnTo>
                  <a:lnTo>
                    <a:pt x="282" y="47"/>
                  </a:lnTo>
                  <a:lnTo>
                    <a:pt x="285" y="44"/>
                  </a:lnTo>
                  <a:lnTo>
                    <a:pt x="289" y="38"/>
                  </a:lnTo>
                  <a:lnTo>
                    <a:pt x="293" y="33"/>
                  </a:lnTo>
                  <a:lnTo>
                    <a:pt x="296" y="27"/>
                  </a:lnTo>
                  <a:lnTo>
                    <a:pt x="300" y="22"/>
                  </a:lnTo>
                  <a:lnTo>
                    <a:pt x="302" y="16"/>
                  </a:lnTo>
                  <a:lnTo>
                    <a:pt x="302" y="13"/>
                  </a:lnTo>
                  <a:lnTo>
                    <a:pt x="300" y="11"/>
                  </a:lnTo>
                  <a:lnTo>
                    <a:pt x="296" y="11"/>
                  </a:lnTo>
                  <a:lnTo>
                    <a:pt x="294" y="9"/>
                  </a:lnTo>
                  <a:lnTo>
                    <a:pt x="293" y="7"/>
                  </a:lnTo>
                  <a:lnTo>
                    <a:pt x="291" y="7"/>
                  </a:lnTo>
                  <a:lnTo>
                    <a:pt x="289" y="7"/>
                  </a:lnTo>
                  <a:lnTo>
                    <a:pt x="285" y="9"/>
                  </a:lnTo>
                  <a:lnTo>
                    <a:pt x="282" y="13"/>
                  </a:lnTo>
                  <a:lnTo>
                    <a:pt x="278" y="18"/>
                  </a:lnTo>
                  <a:lnTo>
                    <a:pt x="274" y="26"/>
                  </a:lnTo>
                  <a:lnTo>
                    <a:pt x="271" y="33"/>
                  </a:lnTo>
                  <a:lnTo>
                    <a:pt x="267" y="38"/>
                  </a:lnTo>
                  <a:lnTo>
                    <a:pt x="265" y="42"/>
                  </a:lnTo>
                  <a:lnTo>
                    <a:pt x="263" y="46"/>
                  </a:lnTo>
                  <a:lnTo>
                    <a:pt x="262" y="49"/>
                  </a:lnTo>
                  <a:lnTo>
                    <a:pt x="260" y="53"/>
                  </a:lnTo>
                  <a:lnTo>
                    <a:pt x="260" y="56"/>
                  </a:lnTo>
                  <a:lnTo>
                    <a:pt x="258" y="60"/>
                  </a:lnTo>
                  <a:lnTo>
                    <a:pt x="258" y="64"/>
                  </a:lnTo>
                  <a:lnTo>
                    <a:pt x="256" y="69"/>
                  </a:lnTo>
                  <a:lnTo>
                    <a:pt x="256" y="73"/>
                  </a:lnTo>
                  <a:lnTo>
                    <a:pt x="254" y="76"/>
                  </a:lnTo>
                  <a:lnTo>
                    <a:pt x="254" y="80"/>
                  </a:lnTo>
                  <a:lnTo>
                    <a:pt x="253" y="80"/>
                  </a:lnTo>
                  <a:lnTo>
                    <a:pt x="253" y="78"/>
                  </a:lnTo>
                  <a:lnTo>
                    <a:pt x="254" y="76"/>
                  </a:lnTo>
                  <a:lnTo>
                    <a:pt x="254" y="73"/>
                  </a:lnTo>
                  <a:lnTo>
                    <a:pt x="256" y="71"/>
                  </a:lnTo>
                  <a:lnTo>
                    <a:pt x="258" y="67"/>
                  </a:lnTo>
                  <a:lnTo>
                    <a:pt x="262" y="64"/>
                  </a:lnTo>
                  <a:lnTo>
                    <a:pt x="263" y="56"/>
                  </a:lnTo>
                  <a:lnTo>
                    <a:pt x="263" y="49"/>
                  </a:lnTo>
                  <a:lnTo>
                    <a:pt x="265" y="40"/>
                  </a:lnTo>
                  <a:lnTo>
                    <a:pt x="265" y="31"/>
                  </a:lnTo>
                  <a:lnTo>
                    <a:pt x="263" y="22"/>
                  </a:lnTo>
                  <a:lnTo>
                    <a:pt x="262" y="16"/>
                  </a:lnTo>
                  <a:lnTo>
                    <a:pt x="260" y="11"/>
                  </a:lnTo>
                  <a:lnTo>
                    <a:pt x="258" y="7"/>
                  </a:lnTo>
                  <a:lnTo>
                    <a:pt x="256" y="6"/>
                  </a:lnTo>
                  <a:lnTo>
                    <a:pt x="254" y="4"/>
                  </a:lnTo>
                  <a:lnTo>
                    <a:pt x="253" y="4"/>
                  </a:lnTo>
                  <a:lnTo>
                    <a:pt x="251" y="2"/>
                  </a:lnTo>
                  <a:lnTo>
                    <a:pt x="247" y="2"/>
                  </a:lnTo>
                  <a:lnTo>
                    <a:pt x="242" y="0"/>
                  </a:lnTo>
                  <a:lnTo>
                    <a:pt x="234" y="0"/>
                  </a:lnTo>
                  <a:lnTo>
                    <a:pt x="229" y="0"/>
                  </a:lnTo>
                  <a:lnTo>
                    <a:pt x="224" y="0"/>
                  </a:lnTo>
                  <a:lnTo>
                    <a:pt x="218" y="0"/>
                  </a:lnTo>
                  <a:lnTo>
                    <a:pt x="214" y="2"/>
                  </a:lnTo>
                  <a:lnTo>
                    <a:pt x="211" y="4"/>
                  </a:lnTo>
                  <a:lnTo>
                    <a:pt x="209" y="6"/>
                  </a:lnTo>
                  <a:lnTo>
                    <a:pt x="205" y="7"/>
                  </a:lnTo>
                  <a:lnTo>
                    <a:pt x="204" y="7"/>
                  </a:lnTo>
                  <a:lnTo>
                    <a:pt x="200" y="9"/>
                  </a:lnTo>
                  <a:lnTo>
                    <a:pt x="196" y="13"/>
                  </a:lnTo>
                  <a:lnTo>
                    <a:pt x="193" y="15"/>
                  </a:lnTo>
                  <a:lnTo>
                    <a:pt x="189" y="16"/>
                  </a:lnTo>
                  <a:lnTo>
                    <a:pt x="185" y="20"/>
                  </a:lnTo>
                  <a:lnTo>
                    <a:pt x="182" y="24"/>
                  </a:lnTo>
                  <a:lnTo>
                    <a:pt x="180" y="27"/>
                  </a:lnTo>
                  <a:lnTo>
                    <a:pt x="176" y="31"/>
                  </a:lnTo>
                  <a:lnTo>
                    <a:pt x="175" y="35"/>
                  </a:lnTo>
                  <a:lnTo>
                    <a:pt x="175" y="36"/>
                  </a:lnTo>
                  <a:lnTo>
                    <a:pt x="173" y="36"/>
                  </a:lnTo>
                  <a:lnTo>
                    <a:pt x="162" y="71"/>
                  </a:lnTo>
                  <a:lnTo>
                    <a:pt x="164" y="71"/>
                  </a:lnTo>
                  <a:lnTo>
                    <a:pt x="164" y="69"/>
                  </a:lnTo>
                  <a:lnTo>
                    <a:pt x="165" y="65"/>
                  </a:lnTo>
                  <a:lnTo>
                    <a:pt x="165" y="62"/>
                  </a:lnTo>
                  <a:lnTo>
                    <a:pt x="164" y="58"/>
                  </a:lnTo>
                  <a:lnTo>
                    <a:pt x="162" y="53"/>
                  </a:lnTo>
                  <a:lnTo>
                    <a:pt x="156" y="47"/>
                  </a:lnTo>
                  <a:lnTo>
                    <a:pt x="151" y="42"/>
                  </a:lnTo>
                  <a:lnTo>
                    <a:pt x="146" y="36"/>
                  </a:lnTo>
                  <a:lnTo>
                    <a:pt x="140" y="31"/>
                  </a:lnTo>
                  <a:lnTo>
                    <a:pt x="135" y="26"/>
                  </a:lnTo>
                  <a:lnTo>
                    <a:pt x="129" y="22"/>
                  </a:lnTo>
                  <a:lnTo>
                    <a:pt x="126" y="20"/>
                  </a:lnTo>
                  <a:lnTo>
                    <a:pt x="122" y="18"/>
                  </a:lnTo>
                  <a:lnTo>
                    <a:pt x="118" y="16"/>
                  </a:lnTo>
                  <a:lnTo>
                    <a:pt x="115" y="16"/>
                  </a:lnTo>
                  <a:lnTo>
                    <a:pt x="113" y="15"/>
                  </a:lnTo>
                  <a:lnTo>
                    <a:pt x="111" y="13"/>
                  </a:lnTo>
                  <a:lnTo>
                    <a:pt x="107" y="13"/>
                  </a:lnTo>
                  <a:lnTo>
                    <a:pt x="104" y="11"/>
                  </a:lnTo>
                  <a:lnTo>
                    <a:pt x="100" y="13"/>
                  </a:lnTo>
                  <a:lnTo>
                    <a:pt x="97" y="15"/>
                  </a:lnTo>
                  <a:lnTo>
                    <a:pt x="89" y="20"/>
                  </a:lnTo>
                  <a:lnTo>
                    <a:pt x="84" y="26"/>
                  </a:lnTo>
                  <a:lnTo>
                    <a:pt x="78" y="27"/>
                  </a:lnTo>
                  <a:lnTo>
                    <a:pt x="75" y="29"/>
                  </a:lnTo>
                  <a:lnTo>
                    <a:pt x="71" y="31"/>
                  </a:lnTo>
                  <a:lnTo>
                    <a:pt x="69" y="33"/>
                  </a:lnTo>
                  <a:lnTo>
                    <a:pt x="67" y="35"/>
                  </a:lnTo>
                  <a:lnTo>
                    <a:pt x="67" y="40"/>
                  </a:lnTo>
                  <a:lnTo>
                    <a:pt x="67" y="46"/>
                  </a:lnTo>
                  <a:lnTo>
                    <a:pt x="67" y="51"/>
                  </a:lnTo>
                  <a:lnTo>
                    <a:pt x="67" y="56"/>
                  </a:lnTo>
                  <a:lnTo>
                    <a:pt x="67" y="60"/>
                  </a:lnTo>
                  <a:lnTo>
                    <a:pt x="67" y="64"/>
                  </a:lnTo>
                  <a:lnTo>
                    <a:pt x="67" y="65"/>
                  </a:lnTo>
                  <a:lnTo>
                    <a:pt x="69" y="67"/>
                  </a:lnTo>
                  <a:lnTo>
                    <a:pt x="71" y="69"/>
                  </a:lnTo>
                  <a:lnTo>
                    <a:pt x="75" y="71"/>
                  </a:lnTo>
                  <a:lnTo>
                    <a:pt x="78" y="71"/>
                  </a:lnTo>
                  <a:lnTo>
                    <a:pt x="82" y="73"/>
                  </a:lnTo>
                  <a:lnTo>
                    <a:pt x="86" y="75"/>
                  </a:lnTo>
                  <a:lnTo>
                    <a:pt x="87" y="75"/>
                  </a:lnTo>
                  <a:lnTo>
                    <a:pt x="91" y="75"/>
                  </a:lnTo>
                  <a:lnTo>
                    <a:pt x="93" y="76"/>
                  </a:lnTo>
                  <a:lnTo>
                    <a:pt x="95" y="76"/>
                  </a:lnTo>
                  <a:lnTo>
                    <a:pt x="93" y="75"/>
                  </a:lnTo>
                  <a:lnTo>
                    <a:pt x="91" y="75"/>
                  </a:lnTo>
                  <a:lnTo>
                    <a:pt x="89" y="73"/>
                  </a:lnTo>
                  <a:lnTo>
                    <a:pt x="86" y="73"/>
                  </a:lnTo>
                  <a:lnTo>
                    <a:pt x="82" y="73"/>
                  </a:lnTo>
                  <a:lnTo>
                    <a:pt x="78" y="75"/>
                  </a:lnTo>
                  <a:lnTo>
                    <a:pt x="75" y="78"/>
                  </a:lnTo>
                  <a:lnTo>
                    <a:pt x="71" y="82"/>
                  </a:lnTo>
                  <a:lnTo>
                    <a:pt x="69" y="85"/>
                  </a:lnTo>
                  <a:lnTo>
                    <a:pt x="67" y="89"/>
                  </a:lnTo>
                  <a:lnTo>
                    <a:pt x="66" y="91"/>
                  </a:lnTo>
                  <a:lnTo>
                    <a:pt x="66" y="93"/>
                  </a:lnTo>
                  <a:lnTo>
                    <a:pt x="66" y="95"/>
                  </a:lnTo>
                  <a:lnTo>
                    <a:pt x="64" y="96"/>
                  </a:lnTo>
                  <a:lnTo>
                    <a:pt x="64" y="98"/>
                  </a:lnTo>
                  <a:lnTo>
                    <a:pt x="64" y="102"/>
                  </a:lnTo>
                  <a:lnTo>
                    <a:pt x="64" y="104"/>
                  </a:lnTo>
                  <a:lnTo>
                    <a:pt x="64" y="105"/>
                  </a:lnTo>
                  <a:lnTo>
                    <a:pt x="66" y="109"/>
                  </a:lnTo>
                  <a:lnTo>
                    <a:pt x="66" y="111"/>
                  </a:lnTo>
                  <a:lnTo>
                    <a:pt x="69" y="113"/>
                  </a:lnTo>
                  <a:lnTo>
                    <a:pt x="73" y="116"/>
                  </a:lnTo>
                  <a:lnTo>
                    <a:pt x="78" y="118"/>
                  </a:lnTo>
                  <a:lnTo>
                    <a:pt x="86" y="120"/>
                  </a:lnTo>
                  <a:lnTo>
                    <a:pt x="95" y="122"/>
                  </a:lnTo>
                  <a:lnTo>
                    <a:pt x="104" y="124"/>
                  </a:lnTo>
                  <a:lnTo>
                    <a:pt x="111" y="124"/>
                  </a:lnTo>
                  <a:lnTo>
                    <a:pt x="118" y="125"/>
                  </a:lnTo>
                  <a:lnTo>
                    <a:pt x="126" y="125"/>
                  </a:lnTo>
                  <a:lnTo>
                    <a:pt x="129" y="125"/>
                  </a:lnTo>
                  <a:lnTo>
                    <a:pt x="131" y="127"/>
                  </a:lnTo>
                  <a:lnTo>
                    <a:pt x="129" y="125"/>
                  </a:lnTo>
                  <a:lnTo>
                    <a:pt x="127" y="125"/>
                  </a:lnTo>
                  <a:lnTo>
                    <a:pt x="122" y="125"/>
                  </a:lnTo>
                  <a:lnTo>
                    <a:pt x="118" y="125"/>
                  </a:lnTo>
                  <a:lnTo>
                    <a:pt x="113" y="125"/>
                  </a:lnTo>
                  <a:lnTo>
                    <a:pt x="106" y="127"/>
                  </a:lnTo>
                  <a:lnTo>
                    <a:pt x="100" y="127"/>
                  </a:lnTo>
                  <a:lnTo>
                    <a:pt x="95" y="131"/>
                  </a:lnTo>
                  <a:lnTo>
                    <a:pt x="89" y="133"/>
                  </a:lnTo>
                  <a:lnTo>
                    <a:pt x="86" y="134"/>
                  </a:lnTo>
                  <a:lnTo>
                    <a:pt x="82" y="136"/>
                  </a:lnTo>
                  <a:lnTo>
                    <a:pt x="80" y="138"/>
                  </a:lnTo>
                  <a:lnTo>
                    <a:pt x="78" y="140"/>
                  </a:lnTo>
                  <a:lnTo>
                    <a:pt x="77" y="142"/>
                  </a:lnTo>
                  <a:lnTo>
                    <a:pt x="77" y="145"/>
                  </a:lnTo>
                  <a:lnTo>
                    <a:pt x="77" y="147"/>
                  </a:lnTo>
                  <a:lnTo>
                    <a:pt x="77" y="149"/>
                  </a:lnTo>
                  <a:lnTo>
                    <a:pt x="75" y="149"/>
                  </a:lnTo>
                  <a:lnTo>
                    <a:pt x="73" y="151"/>
                  </a:lnTo>
                  <a:lnTo>
                    <a:pt x="71" y="151"/>
                  </a:lnTo>
                  <a:lnTo>
                    <a:pt x="69" y="153"/>
                  </a:lnTo>
                  <a:lnTo>
                    <a:pt x="69" y="154"/>
                  </a:lnTo>
                  <a:lnTo>
                    <a:pt x="71" y="158"/>
                  </a:lnTo>
                  <a:lnTo>
                    <a:pt x="75" y="162"/>
                  </a:lnTo>
                  <a:lnTo>
                    <a:pt x="80" y="165"/>
                  </a:lnTo>
                  <a:lnTo>
                    <a:pt x="84" y="169"/>
                  </a:lnTo>
                  <a:lnTo>
                    <a:pt x="87" y="171"/>
                  </a:lnTo>
                  <a:lnTo>
                    <a:pt x="89" y="173"/>
                  </a:lnTo>
                  <a:lnTo>
                    <a:pt x="93" y="174"/>
                  </a:lnTo>
                  <a:lnTo>
                    <a:pt x="95" y="174"/>
                  </a:lnTo>
                  <a:lnTo>
                    <a:pt x="98" y="174"/>
                  </a:lnTo>
                  <a:lnTo>
                    <a:pt x="100" y="174"/>
                  </a:lnTo>
                  <a:lnTo>
                    <a:pt x="104" y="173"/>
                  </a:lnTo>
                  <a:lnTo>
                    <a:pt x="107" y="169"/>
                  </a:lnTo>
                  <a:lnTo>
                    <a:pt x="113" y="167"/>
                  </a:lnTo>
                  <a:lnTo>
                    <a:pt x="116" y="163"/>
                  </a:lnTo>
                  <a:lnTo>
                    <a:pt x="120" y="160"/>
                  </a:lnTo>
                  <a:lnTo>
                    <a:pt x="122" y="158"/>
                  </a:lnTo>
                  <a:lnTo>
                    <a:pt x="126" y="156"/>
                  </a:lnTo>
                  <a:lnTo>
                    <a:pt x="126" y="154"/>
                  </a:lnTo>
                  <a:lnTo>
                    <a:pt x="126" y="156"/>
                  </a:lnTo>
                  <a:lnTo>
                    <a:pt x="124" y="158"/>
                  </a:lnTo>
                  <a:lnTo>
                    <a:pt x="122" y="160"/>
                  </a:lnTo>
                  <a:lnTo>
                    <a:pt x="120" y="163"/>
                  </a:lnTo>
                  <a:lnTo>
                    <a:pt x="115" y="167"/>
                  </a:lnTo>
                  <a:lnTo>
                    <a:pt x="111" y="171"/>
                  </a:lnTo>
                  <a:lnTo>
                    <a:pt x="104" y="173"/>
                  </a:lnTo>
                  <a:lnTo>
                    <a:pt x="97" y="176"/>
                  </a:lnTo>
                  <a:lnTo>
                    <a:pt x="89" y="176"/>
                  </a:lnTo>
                  <a:lnTo>
                    <a:pt x="84" y="178"/>
                  </a:lnTo>
                  <a:lnTo>
                    <a:pt x="78" y="178"/>
                  </a:lnTo>
                  <a:lnTo>
                    <a:pt x="75" y="178"/>
                  </a:lnTo>
                  <a:lnTo>
                    <a:pt x="73" y="180"/>
                  </a:lnTo>
                  <a:lnTo>
                    <a:pt x="71" y="182"/>
                  </a:lnTo>
                  <a:lnTo>
                    <a:pt x="69" y="183"/>
                  </a:lnTo>
                  <a:lnTo>
                    <a:pt x="67" y="189"/>
                  </a:lnTo>
                  <a:lnTo>
                    <a:pt x="67" y="194"/>
                  </a:lnTo>
                  <a:lnTo>
                    <a:pt x="67" y="198"/>
                  </a:lnTo>
                  <a:lnTo>
                    <a:pt x="67" y="203"/>
                  </a:lnTo>
                  <a:lnTo>
                    <a:pt x="69" y="209"/>
                  </a:lnTo>
                  <a:lnTo>
                    <a:pt x="69" y="212"/>
                  </a:lnTo>
                  <a:lnTo>
                    <a:pt x="71" y="216"/>
                  </a:lnTo>
                  <a:lnTo>
                    <a:pt x="73" y="220"/>
                  </a:lnTo>
                  <a:lnTo>
                    <a:pt x="75" y="222"/>
                  </a:lnTo>
                  <a:lnTo>
                    <a:pt x="78" y="222"/>
                  </a:lnTo>
                  <a:lnTo>
                    <a:pt x="82" y="223"/>
                  </a:lnTo>
                  <a:lnTo>
                    <a:pt x="86" y="225"/>
                  </a:lnTo>
                  <a:lnTo>
                    <a:pt x="91" y="225"/>
                  </a:lnTo>
                  <a:lnTo>
                    <a:pt x="95" y="227"/>
                  </a:lnTo>
                  <a:lnTo>
                    <a:pt x="100" y="229"/>
                  </a:lnTo>
                  <a:lnTo>
                    <a:pt x="104" y="231"/>
                  </a:lnTo>
                  <a:lnTo>
                    <a:pt x="107" y="231"/>
                  </a:lnTo>
                  <a:lnTo>
                    <a:pt x="109" y="232"/>
                  </a:lnTo>
                  <a:lnTo>
                    <a:pt x="107" y="232"/>
                  </a:lnTo>
                  <a:lnTo>
                    <a:pt x="104" y="232"/>
                  </a:lnTo>
                  <a:lnTo>
                    <a:pt x="100" y="232"/>
                  </a:lnTo>
                  <a:lnTo>
                    <a:pt x="95" y="232"/>
                  </a:lnTo>
                  <a:lnTo>
                    <a:pt x="89" y="232"/>
                  </a:lnTo>
                  <a:lnTo>
                    <a:pt x="84" y="232"/>
                  </a:lnTo>
                  <a:lnTo>
                    <a:pt x="78" y="232"/>
                  </a:lnTo>
                  <a:lnTo>
                    <a:pt x="75" y="231"/>
                  </a:lnTo>
                  <a:lnTo>
                    <a:pt x="73" y="231"/>
                  </a:lnTo>
                  <a:lnTo>
                    <a:pt x="69" y="229"/>
                  </a:lnTo>
                  <a:lnTo>
                    <a:pt x="67" y="229"/>
                  </a:lnTo>
                  <a:lnTo>
                    <a:pt x="66" y="229"/>
                  </a:lnTo>
                  <a:lnTo>
                    <a:pt x="64" y="231"/>
                  </a:lnTo>
                  <a:lnTo>
                    <a:pt x="60" y="234"/>
                  </a:lnTo>
                  <a:lnTo>
                    <a:pt x="57" y="238"/>
                  </a:lnTo>
                  <a:lnTo>
                    <a:pt x="53" y="240"/>
                  </a:lnTo>
                  <a:lnTo>
                    <a:pt x="51" y="243"/>
                  </a:lnTo>
                  <a:lnTo>
                    <a:pt x="51" y="245"/>
                  </a:lnTo>
                  <a:lnTo>
                    <a:pt x="49" y="247"/>
                  </a:lnTo>
                  <a:lnTo>
                    <a:pt x="51" y="249"/>
                  </a:lnTo>
                  <a:lnTo>
                    <a:pt x="53" y="251"/>
                  </a:lnTo>
                  <a:lnTo>
                    <a:pt x="55" y="252"/>
                  </a:lnTo>
                  <a:lnTo>
                    <a:pt x="58" y="252"/>
                  </a:lnTo>
                  <a:lnTo>
                    <a:pt x="62" y="254"/>
                  </a:lnTo>
                  <a:lnTo>
                    <a:pt x="66" y="254"/>
                  </a:lnTo>
                  <a:lnTo>
                    <a:pt x="69" y="254"/>
                  </a:lnTo>
                  <a:lnTo>
                    <a:pt x="71" y="254"/>
                  </a:lnTo>
                  <a:lnTo>
                    <a:pt x="73" y="252"/>
                  </a:lnTo>
                  <a:lnTo>
                    <a:pt x="75" y="25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01" name="Freeform 389">
              <a:extLst>
                <a:ext uri="{FF2B5EF4-FFF2-40B4-BE49-F238E27FC236}">
                  <a16:creationId xmlns:a16="http://schemas.microsoft.com/office/drawing/2014/main" id="{20D56A96-EB6E-4910-AC69-E27D2992449F}"/>
                </a:ext>
              </a:extLst>
            </p:cNvPr>
            <p:cNvSpPr>
              <a:spLocks/>
            </p:cNvSpPr>
            <p:nvPr/>
          </p:nvSpPr>
          <p:spPr bwMode="auto">
            <a:xfrm>
              <a:off x="4727" y="2720"/>
              <a:ext cx="10" cy="21"/>
            </a:xfrm>
            <a:custGeom>
              <a:avLst/>
              <a:gdLst>
                <a:gd name="T0" fmla="*/ 3 w 20"/>
                <a:gd name="T1" fmla="*/ 0 h 42"/>
                <a:gd name="T2" fmla="*/ 3 w 20"/>
                <a:gd name="T3" fmla="*/ 5 h 42"/>
                <a:gd name="T4" fmla="*/ 3 w 20"/>
                <a:gd name="T5" fmla="*/ 9 h 42"/>
                <a:gd name="T6" fmla="*/ 3 w 20"/>
                <a:gd name="T7" fmla="*/ 11 h 42"/>
                <a:gd name="T8" fmla="*/ 3 w 20"/>
                <a:gd name="T9" fmla="*/ 12 h 42"/>
                <a:gd name="T10" fmla="*/ 3 w 20"/>
                <a:gd name="T11" fmla="*/ 14 h 42"/>
                <a:gd name="T12" fmla="*/ 3 w 20"/>
                <a:gd name="T13" fmla="*/ 16 h 42"/>
                <a:gd name="T14" fmla="*/ 3 w 20"/>
                <a:gd name="T15" fmla="*/ 18 h 42"/>
                <a:gd name="T16" fmla="*/ 3 w 20"/>
                <a:gd name="T17" fmla="*/ 20 h 42"/>
                <a:gd name="T18" fmla="*/ 3 w 20"/>
                <a:gd name="T19" fmla="*/ 23 h 42"/>
                <a:gd name="T20" fmla="*/ 2 w 20"/>
                <a:gd name="T21" fmla="*/ 27 h 42"/>
                <a:gd name="T22" fmla="*/ 2 w 20"/>
                <a:gd name="T23" fmla="*/ 29 h 42"/>
                <a:gd name="T24" fmla="*/ 0 w 20"/>
                <a:gd name="T25" fmla="*/ 32 h 42"/>
                <a:gd name="T26" fmla="*/ 0 w 20"/>
                <a:gd name="T27" fmla="*/ 34 h 42"/>
                <a:gd name="T28" fmla="*/ 2 w 20"/>
                <a:gd name="T29" fmla="*/ 36 h 42"/>
                <a:gd name="T30" fmla="*/ 2 w 20"/>
                <a:gd name="T31" fmla="*/ 38 h 42"/>
                <a:gd name="T32" fmla="*/ 5 w 20"/>
                <a:gd name="T33" fmla="*/ 38 h 42"/>
                <a:gd name="T34" fmla="*/ 7 w 20"/>
                <a:gd name="T35" fmla="*/ 40 h 42"/>
                <a:gd name="T36" fmla="*/ 9 w 20"/>
                <a:gd name="T37" fmla="*/ 40 h 42"/>
                <a:gd name="T38" fmla="*/ 12 w 20"/>
                <a:gd name="T39" fmla="*/ 42 h 42"/>
                <a:gd name="T40" fmla="*/ 14 w 20"/>
                <a:gd name="T41" fmla="*/ 40 h 42"/>
                <a:gd name="T42" fmla="*/ 16 w 20"/>
                <a:gd name="T43" fmla="*/ 40 h 42"/>
                <a:gd name="T44" fmla="*/ 16 w 20"/>
                <a:gd name="T45" fmla="*/ 38 h 42"/>
                <a:gd name="T46" fmla="*/ 18 w 20"/>
                <a:gd name="T47" fmla="*/ 36 h 42"/>
                <a:gd name="T48" fmla="*/ 18 w 20"/>
                <a:gd name="T49" fmla="*/ 32 h 42"/>
                <a:gd name="T50" fmla="*/ 20 w 20"/>
                <a:gd name="T51" fmla="*/ 29 h 42"/>
                <a:gd name="T52" fmla="*/ 20 w 20"/>
                <a:gd name="T53" fmla="*/ 25 h 42"/>
                <a:gd name="T54" fmla="*/ 18 w 20"/>
                <a:gd name="T55" fmla="*/ 22 h 42"/>
                <a:gd name="T56" fmla="*/ 18 w 20"/>
                <a:gd name="T57" fmla="*/ 18 h 42"/>
                <a:gd name="T58" fmla="*/ 18 w 20"/>
                <a:gd name="T59" fmla="*/ 16 h 42"/>
                <a:gd name="T60" fmla="*/ 18 w 20"/>
                <a:gd name="T61" fmla="*/ 14 h 42"/>
                <a:gd name="T62" fmla="*/ 18 w 20"/>
                <a:gd name="T63" fmla="*/ 12 h 42"/>
                <a:gd name="T64" fmla="*/ 18 w 20"/>
                <a:gd name="T65" fmla="*/ 12 h 42"/>
                <a:gd name="T66" fmla="*/ 3 w 20"/>
                <a:gd name="T6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42">
                  <a:moveTo>
                    <a:pt x="3" y="0"/>
                  </a:moveTo>
                  <a:lnTo>
                    <a:pt x="3" y="5"/>
                  </a:lnTo>
                  <a:lnTo>
                    <a:pt x="3" y="9"/>
                  </a:lnTo>
                  <a:lnTo>
                    <a:pt x="3" y="11"/>
                  </a:lnTo>
                  <a:lnTo>
                    <a:pt x="3" y="12"/>
                  </a:lnTo>
                  <a:lnTo>
                    <a:pt x="3" y="14"/>
                  </a:lnTo>
                  <a:lnTo>
                    <a:pt x="3" y="16"/>
                  </a:lnTo>
                  <a:lnTo>
                    <a:pt x="3" y="18"/>
                  </a:lnTo>
                  <a:lnTo>
                    <a:pt x="3" y="20"/>
                  </a:lnTo>
                  <a:lnTo>
                    <a:pt x="3" y="23"/>
                  </a:lnTo>
                  <a:lnTo>
                    <a:pt x="2" y="27"/>
                  </a:lnTo>
                  <a:lnTo>
                    <a:pt x="2" y="29"/>
                  </a:lnTo>
                  <a:lnTo>
                    <a:pt x="0" y="32"/>
                  </a:lnTo>
                  <a:lnTo>
                    <a:pt x="0" y="34"/>
                  </a:lnTo>
                  <a:lnTo>
                    <a:pt x="2" y="36"/>
                  </a:lnTo>
                  <a:lnTo>
                    <a:pt x="2" y="38"/>
                  </a:lnTo>
                  <a:lnTo>
                    <a:pt x="5" y="38"/>
                  </a:lnTo>
                  <a:lnTo>
                    <a:pt x="7" y="40"/>
                  </a:lnTo>
                  <a:lnTo>
                    <a:pt x="9" y="40"/>
                  </a:lnTo>
                  <a:lnTo>
                    <a:pt x="12" y="42"/>
                  </a:lnTo>
                  <a:lnTo>
                    <a:pt x="14" y="40"/>
                  </a:lnTo>
                  <a:lnTo>
                    <a:pt x="16" y="40"/>
                  </a:lnTo>
                  <a:lnTo>
                    <a:pt x="16" y="38"/>
                  </a:lnTo>
                  <a:lnTo>
                    <a:pt x="18" y="36"/>
                  </a:lnTo>
                  <a:lnTo>
                    <a:pt x="18" y="32"/>
                  </a:lnTo>
                  <a:lnTo>
                    <a:pt x="20" y="29"/>
                  </a:lnTo>
                  <a:lnTo>
                    <a:pt x="20" y="25"/>
                  </a:lnTo>
                  <a:lnTo>
                    <a:pt x="18" y="22"/>
                  </a:lnTo>
                  <a:lnTo>
                    <a:pt x="18" y="18"/>
                  </a:lnTo>
                  <a:lnTo>
                    <a:pt x="18" y="16"/>
                  </a:lnTo>
                  <a:lnTo>
                    <a:pt x="18" y="14"/>
                  </a:lnTo>
                  <a:lnTo>
                    <a:pt x="18" y="12"/>
                  </a:lnTo>
                  <a:lnTo>
                    <a:pt x="18" y="12"/>
                  </a:lnTo>
                  <a:lnTo>
                    <a:pt x="3" y="0"/>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02" name="Freeform 390">
              <a:extLst>
                <a:ext uri="{FF2B5EF4-FFF2-40B4-BE49-F238E27FC236}">
                  <a16:creationId xmlns:a16="http://schemas.microsoft.com/office/drawing/2014/main" id="{C24DF9D6-40AC-498F-A3A2-CA8B639DFBC1}"/>
                </a:ext>
              </a:extLst>
            </p:cNvPr>
            <p:cNvSpPr>
              <a:spLocks/>
            </p:cNvSpPr>
            <p:nvPr/>
          </p:nvSpPr>
          <p:spPr bwMode="auto">
            <a:xfrm>
              <a:off x="4727" y="2720"/>
              <a:ext cx="10" cy="21"/>
            </a:xfrm>
            <a:custGeom>
              <a:avLst/>
              <a:gdLst>
                <a:gd name="T0" fmla="*/ 3 w 20"/>
                <a:gd name="T1" fmla="*/ 0 h 42"/>
                <a:gd name="T2" fmla="*/ 3 w 20"/>
                <a:gd name="T3" fmla="*/ 5 h 42"/>
                <a:gd name="T4" fmla="*/ 3 w 20"/>
                <a:gd name="T5" fmla="*/ 9 h 42"/>
                <a:gd name="T6" fmla="*/ 3 w 20"/>
                <a:gd name="T7" fmla="*/ 11 h 42"/>
                <a:gd name="T8" fmla="*/ 3 w 20"/>
                <a:gd name="T9" fmla="*/ 12 h 42"/>
                <a:gd name="T10" fmla="*/ 3 w 20"/>
                <a:gd name="T11" fmla="*/ 14 h 42"/>
                <a:gd name="T12" fmla="*/ 3 w 20"/>
                <a:gd name="T13" fmla="*/ 16 h 42"/>
                <a:gd name="T14" fmla="*/ 3 w 20"/>
                <a:gd name="T15" fmla="*/ 18 h 42"/>
                <a:gd name="T16" fmla="*/ 3 w 20"/>
                <a:gd name="T17" fmla="*/ 20 h 42"/>
                <a:gd name="T18" fmla="*/ 3 w 20"/>
                <a:gd name="T19" fmla="*/ 23 h 42"/>
                <a:gd name="T20" fmla="*/ 2 w 20"/>
                <a:gd name="T21" fmla="*/ 27 h 42"/>
                <a:gd name="T22" fmla="*/ 2 w 20"/>
                <a:gd name="T23" fmla="*/ 29 h 42"/>
                <a:gd name="T24" fmla="*/ 0 w 20"/>
                <a:gd name="T25" fmla="*/ 32 h 42"/>
                <a:gd name="T26" fmla="*/ 0 w 20"/>
                <a:gd name="T27" fmla="*/ 34 h 42"/>
                <a:gd name="T28" fmla="*/ 2 w 20"/>
                <a:gd name="T29" fmla="*/ 36 h 42"/>
                <a:gd name="T30" fmla="*/ 2 w 20"/>
                <a:gd name="T31" fmla="*/ 38 h 42"/>
                <a:gd name="T32" fmla="*/ 5 w 20"/>
                <a:gd name="T33" fmla="*/ 38 h 42"/>
                <a:gd name="T34" fmla="*/ 7 w 20"/>
                <a:gd name="T35" fmla="*/ 40 h 42"/>
                <a:gd name="T36" fmla="*/ 9 w 20"/>
                <a:gd name="T37" fmla="*/ 40 h 42"/>
                <a:gd name="T38" fmla="*/ 12 w 20"/>
                <a:gd name="T39" fmla="*/ 42 h 42"/>
                <a:gd name="T40" fmla="*/ 14 w 20"/>
                <a:gd name="T41" fmla="*/ 40 h 42"/>
                <a:gd name="T42" fmla="*/ 16 w 20"/>
                <a:gd name="T43" fmla="*/ 40 h 42"/>
                <a:gd name="T44" fmla="*/ 16 w 20"/>
                <a:gd name="T45" fmla="*/ 38 h 42"/>
                <a:gd name="T46" fmla="*/ 18 w 20"/>
                <a:gd name="T47" fmla="*/ 36 h 42"/>
                <a:gd name="T48" fmla="*/ 18 w 20"/>
                <a:gd name="T49" fmla="*/ 32 h 42"/>
                <a:gd name="T50" fmla="*/ 20 w 20"/>
                <a:gd name="T51" fmla="*/ 29 h 42"/>
                <a:gd name="T52" fmla="*/ 20 w 20"/>
                <a:gd name="T53" fmla="*/ 25 h 42"/>
                <a:gd name="T54" fmla="*/ 18 w 20"/>
                <a:gd name="T55" fmla="*/ 22 h 42"/>
                <a:gd name="T56" fmla="*/ 18 w 20"/>
                <a:gd name="T57" fmla="*/ 18 h 42"/>
                <a:gd name="T58" fmla="*/ 18 w 20"/>
                <a:gd name="T59" fmla="*/ 16 h 42"/>
                <a:gd name="T60" fmla="*/ 18 w 20"/>
                <a:gd name="T61" fmla="*/ 14 h 42"/>
                <a:gd name="T62" fmla="*/ 18 w 20"/>
                <a:gd name="T63" fmla="*/ 12 h 42"/>
                <a:gd name="T64" fmla="*/ 3 w 20"/>
                <a:gd name="T6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42">
                  <a:moveTo>
                    <a:pt x="3" y="0"/>
                  </a:moveTo>
                  <a:lnTo>
                    <a:pt x="3" y="5"/>
                  </a:lnTo>
                  <a:lnTo>
                    <a:pt x="3" y="9"/>
                  </a:lnTo>
                  <a:lnTo>
                    <a:pt x="3" y="11"/>
                  </a:lnTo>
                  <a:lnTo>
                    <a:pt x="3" y="12"/>
                  </a:lnTo>
                  <a:lnTo>
                    <a:pt x="3" y="14"/>
                  </a:lnTo>
                  <a:lnTo>
                    <a:pt x="3" y="16"/>
                  </a:lnTo>
                  <a:lnTo>
                    <a:pt x="3" y="18"/>
                  </a:lnTo>
                  <a:lnTo>
                    <a:pt x="3" y="20"/>
                  </a:lnTo>
                  <a:lnTo>
                    <a:pt x="3" y="23"/>
                  </a:lnTo>
                  <a:lnTo>
                    <a:pt x="2" y="27"/>
                  </a:lnTo>
                  <a:lnTo>
                    <a:pt x="2" y="29"/>
                  </a:lnTo>
                  <a:lnTo>
                    <a:pt x="0" y="32"/>
                  </a:lnTo>
                  <a:lnTo>
                    <a:pt x="0" y="34"/>
                  </a:lnTo>
                  <a:lnTo>
                    <a:pt x="2" y="36"/>
                  </a:lnTo>
                  <a:lnTo>
                    <a:pt x="2" y="38"/>
                  </a:lnTo>
                  <a:lnTo>
                    <a:pt x="5" y="38"/>
                  </a:lnTo>
                  <a:lnTo>
                    <a:pt x="7" y="40"/>
                  </a:lnTo>
                  <a:lnTo>
                    <a:pt x="9" y="40"/>
                  </a:lnTo>
                  <a:lnTo>
                    <a:pt x="12" y="42"/>
                  </a:lnTo>
                  <a:lnTo>
                    <a:pt x="14" y="40"/>
                  </a:lnTo>
                  <a:lnTo>
                    <a:pt x="16" y="40"/>
                  </a:lnTo>
                  <a:lnTo>
                    <a:pt x="16" y="38"/>
                  </a:lnTo>
                  <a:lnTo>
                    <a:pt x="18" y="36"/>
                  </a:lnTo>
                  <a:lnTo>
                    <a:pt x="18" y="32"/>
                  </a:lnTo>
                  <a:lnTo>
                    <a:pt x="20" y="29"/>
                  </a:lnTo>
                  <a:lnTo>
                    <a:pt x="20" y="25"/>
                  </a:lnTo>
                  <a:lnTo>
                    <a:pt x="18" y="22"/>
                  </a:lnTo>
                  <a:lnTo>
                    <a:pt x="18" y="18"/>
                  </a:lnTo>
                  <a:lnTo>
                    <a:pt x="18" y="16"/>
                  </a:lnTo>
                  <a:lnTo>
                    <a:pt x="18" y="14"/>
                  </a:lnTo>
                  <a:lnTo>
                    <a:pt x="18" y="12"/>
                  </a:lnTo>
                  <a:lnTo>
                    <a:pt x="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03" name="Freeform 391">
              <a:extLst>
                <a:ext uri="{FF2B5EF4-FFF2-40B4-BE49-F238E27FC236}">
                  <a16:creationId xmlns:a16="http://schemas.microsoft.com/office/drawing/2014/main" id="{8FD6A5DC-223D-41E3-91D6-09CA7028A450}"/>
                </a:ext>
              </a:extLst>
            </p:cNvPr>
            <p:cNvSpPr>
              <a:spLocks/>
            </p:cNvSpPr>
            <p:nvPr/>
          </p:nvSpPr>
          <p:spPr bwMode="auto">
            <a:xfrm>
              <a:off x="4747" y="2717"/>
              <a:ext cx="10" cy="19"/>
            </a:xfrm>
            <a:custGeom>
              <a:avLst/>
              <a:gdLst>
                <a:gd name="T0" fmla="*/ 0 w 20"/>
                <a:gd name="T1" fmla="*/ 0 h 38"/>
                <a:gd name="T2" fmla="*/ 1 w 20"/>
                <a:gd name="T3" fmla="*/ 3 h 38"/>
                <a:gd name="T4" fmla="*/ 1 w 20"/>
                <a:gd name="T5" fmla="*/ 7 h 38"/>
                <a:gd name="T6" fmla="*/ 1 w 20"/>
                <a:gd name="T7" fmla="*/ 9 h 38"/>
                <a:gd name="T8" fmla="*/ 1 w 20"/>
                <a:gd name="T9" fmla="*/ 12 h 38"/>
                <a:gd name="T10" fmla="*/ 1 w 20"/>
                <a:gd name="T11" fmla="*/ 14 h 38"/>
                <a:gd name="T12" fmla="*/ 1 w 20"/>
                <a:gd name="T13" fmla="*/ 16 h 38"/>
                <a:gd name="T14" fmla="*/ 1 w 20"/>
                <a:gd name="T15" fmla="*/ 19 h 38"/>
                <a:gd name="T16" fmla="*/ 3 w 20"/>
                <a:gd name="T17" fmla="*/ 23 h 38"/>
                <a:gd name="T18" fmla="*/ 3 w 20"/>
                <a:gd name="T19" fmla="*/ 29 h 38"/>
                <a:gd name="T20" fmla="*/ 5 w 20"/>
                <a:gd name="T21" fmla="*/ 30 h 38"/>
                <a:gd name="T22" fmla="*/ 5 w 20"/>
                <a:gd name="T23" fmla="*/ 34 h 38"/>
                <a:gd name="T24" fmla="*/ 7 w 20"/>
                <a:gd name="T25" fmla="*/ 36 h 38"/>
                <a:gd name="T26" fmla="*/ 7 w 20"/>
                <a:gd name="T27" fmla="*/ 36 h 38"/>
                <a:gd name="T28" fmla="*/ 7 w 20"/>
                <a:gd name="T29" fmla="*/ 38 h 38"/>
                <a:gd name="T30" fmla="*/ 7 w 20"/>
                <a:gd name="T31" fmla="*/ 38 h 38"/>
                <a:gd name="T32" fmla="*/ 7 w 20"/>
                <a:gd name="T33" fmla="*/ 38 h 38"/>
                <a:gd name="T34" fmla="*/ 20 w 20"/>
                <a:gd name="T35" fmla="*/ 21 h 38"/>
                <a:gd name="T36" fmla="*/ 16 w 20"/>
                <a:gd name="T37" fmla="*/ 12 h 38"/>
                <a:gd name="T38" fmla="*/ 5 w 20"/>
                <a:gd name="T39" fmla="*/ 7 h 38"/>
                <a:gd name="T40" fmla="*/ 0 w 20"/>
                <a:gd name="T4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38">
                  <a:moveTo>
                    <a:pt x="0" y="0"/>
                  </a:moveTo>
                  <a:lnTo>
                    <a:pt x="1" y="3"/>
                  </a:lnTo>
                  <a:lnTo>
                    <a:pt x="1" y="7"/>
                  </a:lnTo>
                  <a:lnTo>
                    <a:pt x="1" y="9"/>
                  </a:lnTo>
                  <a:lnTo>
                    <a:pt x="1" y="12"/>
                  </a:lnTo>
                  <a:lnTo>
                    <a:pt x="1" y="14"/>
                  </a:lnTo>
                  <a:lnTo>
                    <a:pt x="1" y="16"/>
                  </a:lnTo>
                  <a:lnTo>
                    <a:pt x="1" y="19"/>
                  </a:lnTo>
                  <a:lnTo>
                    <a:pt x="3" y="23"/>
                  </a:lnTo>
                  <a:lnTo>
                    <a:pt x="3" y="29"/>
                  </a:lnTo>
                  <a:lnTo>
                    <a:pt x="5" y="30"/>
                  </a:lnTo>
                  <a:lnTo>
                    <a:pt x="5" y="34"/>
                  </a:lnTo>
                  <a:lnTo>
                    <a:pt x="7" y="36"/>
                  </a:lnTo>
                  <a:lnTo>
                    <a:pt x="7" y="36"/>
                  </a:lnTo>
                  <a:lnTo>
                    <a:pt x="7" y="38"/>
                  </a:lnTo>
                  <a:lnTo>
                    <a:pt x="7" y="38"/>
                  </a:lnTo>
                  <a:lnTo>
                    <a:pt x="7" y="38"/>
                  </a:lnTo>
                  <a:lnTo>
                    <a:pt x="20" y="21"/>
                  </a:lnTo>
                  <a:lnTo>
                    <a:pt x="16" y="12"/>
                  </a:lnTo>
                  <a:lnTo>
                    <a:pt x="5" y="7"/>
                  </a:lnTo>
                  <a:lnTo>
                    <a:pt x="0" y="0"/>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04" name="Freeform 392">
              <a:extLst>
                <a:ext uri="{FF2B5EF4-FFF2-40B4-BE49-F238E27FC236}">
                  <a16:creationId xmlns:a16="http://schemas.microsoft.com/office/drawing/2014/main" id="{2E3E12B3-2F10-4624-B809-C37B6DEB8124}"/>
                </a:ext>
              </a:extLst>
            </p:cNvPr>
            <p:cNvSpPr>
              <a:spLocks/>
            </p:cNvSpPr>
            <p:nvPr/>
          </p:nvSpPr>
          <p:spPr bwMode="auto">
            <a:xfrm>
              <a:off x="4747" y="2717"/>
              <a:ext cx="10" cy="19"/>
            </a:xfrm>
            <a:custGeom>
              <a:avLst/>
              <a:gdLst>
                <a:gd name="T0" fmla="*/ 0 w 20"/>
                <a:gd name="T1" fmla="*/ 0 h 38"/>
                <a:gd name="T2" fmla="*/ 1 w 20"/>
                <a:gd name="T3" fmla="*/ 3 h 38"/>
                <a:gd name="T4" fmla="*/ 1 w 20"/>
                <a:gd name="T5" fmla="*/ 7 h 38"/>
                <a:gd name="T6" fmla="*/ 1 w 20"/>
                <a:gd name="T7" fmla="*/ 9 h 38"/>
                <a:gd name="T8" fmla="*/ 1 w 20"/>
                <a:gd name="T9" fmla="*/ 12 h 38"/>
                <a:gd name="T10" fmla="*/ 1 w 20"/>
                <a:gd name="T11" fmla="*/ 14 h 38"/>
                <a:gd name="T12" fmla="*/ 1 w 20"/>
                <a:gd name="T13" fmla="*/ 16 h 38"/>
                <a:gd name="T14" fmla="*/ 1 w 20"/>
                <a:gd name="T15" fmla="*/ 19 h 38"/>
                <a:gd name="T16" fmla="*/ 3 w 20"/>
                <a:gd name="T17" fmla="*/ 23 h 38"/>
                <a:gd name="T18" fmla="*/ 3 w 20"/>
                <a:gd name="T19" fmla="*/ 29 h 38"/>
                <a:gd name="T20" fmla="*/ 5 w 20"/>
                <a:gd name="T21" fmla="*/ 30 h 38"/>
                <a:gd name="T22" fmla="*/ 5 w 20"/>
                <a:gd name="T23" fmla="*/ 34 h 38"/>
                <a:gd name="T24" fmla="*/ 7 w 20"/>
                <a:gd name="T25" fmla="*/ 36 h 38"/>
                <a:gd name="T26" fmla="*/ 7 w 20"/>
                <a:gd name="T27" fmla="*/ 38 h 38"/>
                <a:gd name="T28" fmla="*/ 20 w 20"/>
                <a:gd name="T29" fmla="*/ 21 h 38"/>
                <a:gd name="T30" fmla="*/ 16 w 20"/>
                <a:gd name="T31" fmla="*/ 12 h 38"/>
                <a:gd name="T32" fmla="*/ 5 w 20"/>
                <a:gd name="T33" fmla="*/ 7 h 38"/>
                <a:gd name="T34" fmla="*/ 0 w 20"/>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38">
                  <a:moveTo>
                    <a:pt x="0" y="0"/>
                  </a:moveTo>
                  <a:lnTo>
                    <a:pt x="1" y="3"/>
                  </a:lnTo>
                  <a:lnTo>
                    <a:pt x="1" y="7"/>
                  </a:lnTo>
                  <a:lnTo>
                    <a:pt x="1" y="9"/>
                  </a:lnTo>
                  <a:lnTo>
                    <a:pt x="1" y="12"/>
                  </a:lnTo>
                  <a:lnTo>
                    <a:pt x="1" y="14"/>
                  </a:lnTo>
                  <a:lnTo>
                    <a:pt x="1" y="16"/>
                  </a:lnTo>
                  <a:lnTo>
                    <a:pt x="1" y="19"/>
                  </a:lnTo>
                  <a:lnTo>
                    <a:pt x="3" y="23"/>
                  </a:lnTo>
                  <a:lnTo>
                    <a:pt x="3" y="29"/>
                  </a:lnTo>
                  <a:lnTo>
                    <a:pt x="5" y="30"/>
                  </a:lnTo>
                  <a:lnTo>
                    <a:pt x="5" y="34"/>
                  </a:lnTo>
                  <a:lnTo>
                    <a:pt x="7" y="36"/>
                  </a:lnTo>
                  <a:lnTo>
                    <a:pt x="7" y="38"/>
                  </a:lnTo>
                  <a:lnTo>
                    <a:pt x="20" y="21"/>
                  </a:lnTo>
                  <a:lnTo>
                    <a:pt x="16" y="12"/>
                  </a:lnTo>
                  <a:lnTo>
                    <a:pt x="5" y="7"/>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05" name="Freeform 393">
              <a:extLst>
                <a:ext uri="{FF2B5EF4-FFF2-40B4-BE49-F238E27FC236}">
                  <a16:creationId xmlns:a16="http://schemas.microsoft.com/office/drawing/2014/main" id="{08A34FAF-E53B-4033-9A74-7E1FA0961D97}"/>
                </a:ext>
              </a:extLst>
            </p:cNvPr>
            <p:cNvSpPr>
              <a:spLocks/>
            </p:cNvSpPr>
            <p:nvPr/>
          </p:nvSpPr>
          <p:spPr bwMode="auto">
            <a:xfrm>
              <a:off x="4880" y="2680"/>
              <a:ext cx="11" cy="23"/>
            </a:xfrm>
            <a:custGeom>
              <a:avLst/>
              <a:gdLst>
                <a:gd name="T0" fmla="*/ 9 w 22"/>
                <a:gd name="T1" fmla="*/ 7 h 47"/>
                <a:gd name="T2" fmla="*/ 8 w 22"/>
                <a:gd name="T3" fmla="*/ 13 h 47"/>
                <a:gd name="T4" fmla="*/ 6 w 22"/>
                <a:gd name="T5" fmla="*/ 16 h 47"/>
                <a:gd name="T6" fmla="*/ 4 w 22"/>
                <a:gd name="T7" fmla="*/ 18 h 47"/>
                <a:gd name="T8" fmla="*/ 2 w 22"/>
                <a:gd name="T9" fmla="*/ 22 h 47"/>
                <a:gd name="T10" fmla="*/ 0 w 22"/>
                <a:gd name="T11" fmla="*/ 26 h 47"/>
                <a:gd name="T12" fmla="*/ 0 w 22"/>
                <a:gd name="T13" fmla="*/ 29 h 47"/>
                <a:gd name="T14" fmla="*/ 0 w 22"/>
                <a:gd name="T15" fmla="*/ 33 h 47"/>
                <a:gd name="T16" fmla="*/ 4 w 22"/>
                <a:gd name="T17" fmla="*/ 36 h 47"/>
                <a:gd name="T18" fmla="*/ 8 w 22"/>
                <a:gd name="T19" fmla="*/ 42 h 47"/>
                <a:gd name="T20" fmla="*/ 11 w 22"/>
                <a:gd name="T21" fmla="*/ 44 h 47"/>
                <a:gd name="T22" fmla="*/ 13 w 22"/>
                <a:gd name="T23" fmla="*/ 45 h 47"/>
                <a:gd name="T24" fmla="*/ 15 w 22"/>
                <a:gd name="T25" fmla="*/ 47 h 47"/>
                <a:gd name="T26" fmla="*/ 17 w 22"/>
                <a:gd name="T27" fmla="*/ 45 h 47"/>
                <a:gd name="T28" fmla="*/ 19 w 22"/>
                <a:gd name="T29" fmla="*/ 45 h 47"/>
                <a:gd name="T30" fmla="*/ 19 w 22"/>
                <a:gd name="T31" fmla="*/ 44 h 47"/>
                <a:gd name="T32" fmla="*/ 20 w 22"/>
                <a:gd name="T33" fmla="*/ 42 h 47"/>
                <a:gd name="T34" fmla="*/ 20 w 22"/>
                <a:gd name="T35" fmla="*/ 38 h 47"/>
                <a:gd name="T36" fmla="*/ 20 w 22"/>
                <a:gd name="T37" fmla="*/ 36 h 47"/>
                <a:gd name="T38" fmla="*/ 20 w 22"/>
                <a:gd name="T39" fmla="*/ 33 h 47"/>
                <a:gd name="T40" fmla="*/ 22 w 22"/>
                <a:gd name="T41" fmla="*/ 29 h 47"/>
                <a:gd name="T42" fmla="*/ 22 w 22"/>
                <a:gd name="T43" fmla="*/ 26 h 47"/>
                <a:gd name="T44" fmla="*/ 22 w 22"/>
                <a:gd name="T45" fmla="*/ 22 h 47"/>
                <a:gd name="T46" fmla="*/ 22 w 22"/>
                <a:gd name="T47" fmla="*/ 18 h 47"/>
                <a:gd name="T48" fmla="*/ 22 w 22"/>
                <a:gd name="T49" fmla="*/ 15 h 47"/>
                <a:gd name="T50" fmla="*/ 22 w 22"/>
                <a:gd name="T51" fmla="*/ 13 h 47"/>
                <a:gd name="T52" fmla="*/ 22 w 22"/>
                <a:gd name="T53" fmla="*/ 11 h 47"/>
                <a:gd name="T54" fmla="*/ 20 w 22"/>
                <a:gd name="T55" fmla="*/ 7 h 47"/>
                <a:gd name="T56" fmla="*/ 19 w 22"/>
                <a:gd name="T57" fmla="*/ 6 h 47"/>
                <a:gd name="T58" fmla="*/ 17 w 22"/>
                <a:gd name="T59" fmla="*/ 4 h 47"/>
                <a:gd name="T60" fmla="*/ 17 w 22"/>
                <a:gd name="T61" fmla="*/ 2 h 47"/>
                <a:gd name="T62" fmla="*/ 15 w 22"/>
                <a:gd name="T63" fmla="*/ 0 h 47"/>
                <a:gd name="T64" fmla="*/ 15 w 22"/>
                <a:gd name="T65" fmla="*/ 0 h 47"/>
                <a:gd name="T66" fmla="*/ 9 w 22"/>
                <a:gd name="T6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47">
                  <a:moveTo>
                    <a:pt x="9" y="7"/>
                  </a:moveTo>
                  <a:lnTo>
                    <a:pt x="8" y="13"/>
                  </a:lnTo>
                  <a:lnTo>
                    <a:pt x="6" y="16"/>
                  </a:lnTo>
                  <a:lnTo>
                    <a:pt x="4" y="18"/>
                  </a:lnTo>
                  <a:lnTo>
                    <a:pt x="2" y="22"/>
                  </a:lnTo>
                  <a:lnTo>
                    <a:pt x="0" y="26"/>
                  </a:lnTo>
                  <a:lnTo>
                    <a:pt x="0" y="29"/>
                  </a:lnTo>
                  <a:lnTo>
                    <a:pt x="0" y="33"/>
                  </a:lnTo>
                  <a:lnTo>
                    <a:pt x="4" y="36"/>
                  </a:lnTo>
                  <a:lnTo>
                    <a:pt x="8" y="42"/>
                  </a:lnTo>
                  <a:lnTo>
                    <a:pt x="11" y="44"/>
                  </a:lnTo>
                  <a:lnTo>
                    <a:pt x="13" y="45"/>
                  </a:lnTo>
                  <a:lnTo>
                    <a:pt x="15" y="47"/>
                  </a:lnTo>
                  <a:lnTo>
                    <a:pt x="17" y="45"/>
                  </a:lnTo>
                  <a:lnTo>
                    <a:pt x="19" y="45"/>
                  </a:lnTo>
                  <a:lnTo>
                    <a:pt x="19" y="44"/>
                  </a:lnTo>
                  <a:lnTo>
                    <a:pt x="20" y="42"/>
                  </a:lnTo>
                  <a:lnTo>
                    <a:pt x="20" y="38"/>
                  </a:lnTo>
                  <a:lnTo>
                    <a:pt x="20" y="36"/>
                  </a:lnTo>
                  <a:lnTo>
                    <a:pt x="20" y="33"/>
                  </a:lnTo>
                  <a:lnTo>
                    <a:pt x="22" y="29"/>
                  </a:lnTo>
                  <a:lnTo>
                    <a:pt x="22" y="26"/>
                  </a:lnTo>
                  <a:lnTo>
                    <a:pt x="22" y="22"/>
                  </a:lnTo>
                  <a:lnTo>
                    <a:pt x="22" y="18"/>
                  </a:lnTo>
                  <a:lnTo>
                    <a:pt x="22" y="15"/>
                  </a:lnTo>
                  <a:lnTo>
                    <a:pt x="22" y="13"/>
                  </a:lnTo>
                  <a:lnTo>
                    <a:pt x="22" y="11"/>
                  </a:lnTo>
                  <a:lnTo>
                    <a:pt x="20" y="7"/>
                  </a:lnTo>
                  <a:lnTo>
                    <a:pt x="19" y="6"/>
                  </a:lnTo>
                  <a:lnTo>
                    <a:pt x="17" y="4"/>
                  </a:lnTo>
                  <a:lnTo>
                    <a:pt x="17" y="2"/>
                  </a:lnTo>
                  <a:lnTo>
                    <a:pt x="15" y="0"/>
                  </a:lnTo>
                  <a:lnTo>
                    <a:pt x="15" y="0"/>
                  </a:lnTo>
                  <a:lnTo>
                    <a:pt x="9" y="7"/>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06" name="Freeform 394">
              <a:extLst>
                <a:ext uri="{FF2B5EF4-FFF2-40B4-BE49-F238E27FC236}">
                  <a16:creationId xmlns:a16="http://schemas.microsoft.com/office/drawing/2014/main" id="{F71090F3-2A64-40F9-BBAD-EA6C32E9F61D}"/>
                </a:ext>
              </a:extLst>
            </p:cNvPr>
            <p:cNvSpPr>
              <a:spLocks/>
            </p:cNvSpPr>
            <p:nvPr/>
          </p:nvSpPr>
          <p:spPr bwMode="auto">
            <a:xfrm>
              <a:off x="4880" y="2680"/>
              <a:ext cx="11" cy="23"/>
            </a:xfrm>
            <a:custGeom>
              <a:avLst/>
              <a:gdLst>
                <a:gd name="T0" fmla="*/ 9 w 22"/>
                <a:gd name="T1" fmla="*/ 7 h 47"/>
                <a:gd name="T2" fmla="*/ 8 w 22"/>
                <a:gd name="T3" fmla="*/ 13 h 47"/>
                <a:gd name="T4" fmla="*/ 6 w 22"/>
                <a:gd name="T5" fmla="*/ 16 h 47"/>
                <a:gd name="T6" fmla="*/ 4 w 22"/>
                <a:gd name="T7" fmla="*/ 18 h 47"/>
                <a:gd name="T8" fmla="*/ 2 w 22"/>
                <a:gd name="T9" fmla="*/ 22 h 47"/>
                <a:gd name="T10" fmla="*/ 0 w 22"/>
                <a:gd name="T11" fmla="*/ 26 h 47"/>
                <a:gd name="T12" fmla="*/ 0 w 22"/>
                <a:gd name="T13" fmla="*/ 29 h 47"/>
                <a:gd name="T14" fmla="*/ 0 w 22"/>
                <a:gd name="T15" fmla="*/ 33 h 47"/>
                <a:gd name="T16" fmla="*/ 4 w 22"/>
                <a:gd name="T17" fmla="*/ 36 h 47"/>
                <a:gd name="T18" fmla="*/ 8 w 22"/>
                <a:gd name="T19" fmla="*/ 42 h 47"/>
                <a:gd name="T20" fmla="*/ 11 w 22"/>
                <a:gd name="T21" fmla="*/ 44 h 47"/>
                <a:gd name="T22" fmla="*/ 13 w 22"/>
                <a:gd name="T23" fmla="*/ 45 h 47"/>
                <a:gd name="T24" fmla="*/ 15 w 22"/>
                <a:gd name="T25" fmla="*/ 47 h 47"/>
                <a:gd name="T26" fmla="*/ 17 w 22"/>
                <a:gd name="T27" fmla="*/ 45 h 47"/>
                <a:gd name="T28" fmla="*/ 19 w 22"/>
                <a:gd name="T29" fmla="*/ 45 h 47"/>
                <a:gd name="T30" fmla="*/ 19 w 22"/>
                <a:gd name="T31" fmla="*/ 44 h 47"/>
                <a:gd name="T32" fmla="*/ 20 w 22"/>
                <a:gd name="T33" fmla="*/ 42 h 47"/>
                <a:gd name="T34" fmla="*/ 20 w 22"/>
                <a:gd name="T35" fmla="*/ 38 h 47"/>
                <a:gd name="T36" fmla="*/ 20 w 22"/>
                <a:gd name="T37" fmla="*/ 36 h 47"/>
                <a:gd name="T38" fmla="*/ 20 w 22"/>
                <a:gd name="T39" fmla="*/ 33 h 47"/>
                <a:gd name="T40" fmla="*/ 22 w 22"/>
                <a:gd name="T41" fmla="*/ 29 h 47"/>
                <a:gd name="T42" fmla="*/ 22 w 22"/>
                <a:gd name="T43" fmla="*/ 26 h 47"/>
                <a:gd name="T44" fmla="*/ 22 w 22"/>
                <a:gd name="T45" fmla="*/ 22 h 47"/>
                <a:gd name="T46" fmla="*/ 22 w 22"/>
                <a:gd name="T47" fmla="*/ 18 h 47"/>
                <a:gd name="T48" fmla="*/ 22 w 22"/>
                <a:gd name="T49" fmla="*/ 15 h 47"/>
                <a:gd name="T50" fmla="*/ 22 w 22"/>
                <a:gd name="T51" fmla="*/ 13 h 47"/>
                <a:gd name="T52" fmla="*/ 22 w 22"/>
                <a:gd name="T53" fmla="*/ 11 h 47"/>
                <a:gd name="T54" fmla="*/ 20 w 22"/>
                <a:gd name="T55" fmla="*/ 7 h 47"/>
                <a:gd name="T56" fmla="*/ 19 w 22"/>
                <a:gd name="T57" fmla="*/ 6 h 47"/>
                <a:gd name="T58" fmla="*/ 17 w 22"/>
                <a:gd name="T59" fmla="*/ 4 h 47"/>
                <a:gd name="T60" fmla="*/ 17 w 22"/>
                <a:gd name="T61" fmla="*/ 2 h 47"/>
                <a:gd name="T62" fmla="*/ 15 w 22"/>
                <a:gd name="T63" fmla="*/ 0 h 47"/>
                <a:gd name="T64" fmla="*/ 9 w 22"/>
                <a:gd name="T65"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47">
                  <a:moveTo>
                    <a:pt x="9" y="7"/>
                  </a:moveTo>
                  <a:lnTo>
                    <a:pt x="8" y="13"/>
                  </a:lnTo>
                  <a:lnTo>
                    <a:pt x="6" y="16"/>
                  </a:lnTo>
                  <a:lnTo>
                    <a:pt x="4" y="18"/>
                  </a:lnTo>
                  <a:lnTo>
                    <a:pt x="2" y="22"/>
                  </a:lnTo>
                  <a:lnTo>
                    <a:pt x="0" y="26"/>
                  </a:lnTo>
                  <a:lnTo>
                    <a:pt x="0" y="29"/>
                  </a:lnTo>
                  <a:lnTo>
                    <a:pt x="0" y="33"/>
                  </a:lnTo>
                  <a:lnTo>
                    <a:pt x="4" y="36"/>
                  </a:lnTo>
                  <a:lnTo>
                    <a:pt x="8" y="42"/>
                  </a:lnTo>
                  <a:lnTo>
                    <a:pt x="11" y="44"/>
                  </a:lnTo>
                  <a:lnTo>
                    <a:pt x="13" y="45"/>
                  </a:lnTo>
                  <a:lnTo>
                    <a:pt x="15" y="47"/>
                  </a:lnTo>
                  <a:lnTo>
                    <a:pt x="17" y="45"/>
                  </a:lnTo>
                  <a:lnTo>
                    <a:pt x="19" y="45"/>
                  </a:lnTo>
                  <a:lnTo>
                    <a:pt x="19" y="44"/>
                  </a:lnTo>
                  <a:lnTo>
                    <a:pt x="20" y="42"/>
                  </a:lnTo>
                  <a:lnTo>
                    <a:pt x="20" y="38"/>
                  </a:lnTo>
                  <a:lnTo>
                    <a:pt x="20" y="36"/>
                  </a:lnTo>
                  <a:lnTo>
                    <a:pt x="20" y="33"/>
                  </a:lnTo>
                  <a:lnTo>
                    <a:pt x="22" y="29"/>
                  </a:lnTo>
                  <a:lnTo>
                    <a:pt x="22" y="26"/>
                  </a:lnTo>
                  <a:lnTo>
                    <a:pt x="22" y="22"/>
                  </a:lnTo>
                  <a:lnTo>
                    <a:pt x="22" y="18"/>
                  </a:lnTo>
                  <a:lnTo>
                    <a:pt x="22" y="15"/>
                  </a:lnTo>
                  <a:lnTo>
                    <a:pt x="22" y="13"/>
                  </a:lnTo>
                  <a:lnTo>
                    <a:pt x="22" y="11"/>
                  </a:lnTo>
                  <a:lnTo>
                    <a:pt x="20" y="7"/>
                  </a:lnTo>
                  <a:lnTo>
                    <a:pt x="19" y="6"/>
                  </a:lnTo>
                  <a:lnTo>
                    <a:pt x="17" y="4"/>
                  </a:lnTo>
                  <a:lnTo>
                    <a:pt x="17" y="2"/>
                  </a:lnTo>
                  <a:lnTo>
                    <a:pt x="15" y="0"/>
                  </a:lnTo>
                  <a:lnTo>
                    <a:pt x="9" y="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07" name="Freeform 395">
              <a:extLst>
                <a:ext uri="{FF2B5EF4-FFF2-40B4-BE49-F238E27FC236}">
                  <a16:creationId xmlns:a16="http://schemas.microsoft.com/office/drawing/2014/main" id="{2679D34F-A55F-467F-AD66-041A376B8E78}"/>
                </a:ext>
              </a:extLst>
            </p:cNvPr>
            <p:cNvSpPr>
              <a:spLocks/>
            </p:cNvSpPr>
            <p:nvPr/>
          </p:nvSpPr>
          <p:spPr bwMode="auto">
            <a:xfrm>
              <a:off x="4743" y="2648"/>
              <a:ext cx="31" cy="18"/>
            </a:xfrm>
            <a:custGeom>
              <a:avLst/>
              <a:gdLst>
                <a:gd name="T0" fmla="*/ 0 w 62"/>
                <a:gd name="T1" fmla="*/ 20 h 36"/>
                <a:gd name="T2" fmla="*/ 4 w 62"/>
                <a:gd name="T3" fmla="*/ 20 h 36"/>
                <a:gd name="T4" fmla="*/ 8 w 62"/>
                <a:gd name="T5" fmla="*/ 20 h 36"/>
                <a:gd name="T6" fmla="*/ 9 w 62"/>
                <a:gd name="T7" fmla="*/ 21 h 36"/>
                <a:gd name="T8" fmla="*/ 13 w 62"/>
                <a:gd name="T9" fmla="*/ 23 h 36"/>
                <a:gd name="T10" fmla="*/ 17 w 62"/>
                <a:gd name="T11" fmla="*/ 25 h 36"/>
                <a:gd name="T12" fmla="*/ 20 w 62"/>
                <a:gd name="T13" fmla="*/ 25 h 36"/>
                <a:gd name="T14" fmla="*/ 24 w 62"/>
                <a:gd name="T15" fmla="*/ 23 h 36"/>
                <a:gd name="T16" fmla="*/ 31 w 62"/>
                <a:gd name="T17" fmla="*/ 21 h 36"/>
                <a:gd name="T18" fmla="*/ 37 w 62"/>
                <a:gd name="T19" fmla="*/ 18 h 36"/>
                <a:gd name="T20" fmla="*/ 42 w 62"/>
                <a:gd name="T21" fmla="*/ 16 h 36"/>
                <a:gd name="T22" fmla="*/ 46 w 62"/>
                <a:gd name="T23" fmla="*/ 14 h 36"/>
                <a:gd name="T24" fmla="*/ 49 w 62"/>
                <a:gd name="T25" fmla="*/ 12 h 36"/>
                <a:gd name="T26" fmla="*/ 53 w 62"/>
                <a:gd name="T27" fmla="*/ 10 h 36"/>
                <a:gd name="T28" fmla="*/ 55 w 62"/>
                <a:gd name="T29" fmla="*/ 10 h 36"/>
                <a:gd name="T30" fmla="*/ 57 w 62"/>
                <a:gd name="T31" fmla="*/ 7 h 36"/>
                <a:gd name="T32" fmla="*/ 58 w 62"/>
                <a:gd name="T33" fmla="*/ 5 h 36"/>
                <a:gd name="T34" fmla="*/ 60 w 62"/>
                <a:gd name="T35" fmla="*/ 1 h 36"/>
                <a:gd name="T36" fmla="*/ 62 w 62"/>
                <a:gd name="T37" fmla="*/ 0 h 36"/>
                <a:gd name="T38" fmla="*/ 62 w 62"/>
                <a:gd name="T39" fmla="*/ 0 h 36"/>
                <a:gd name="T40" fmla="*/ 62 w 62"/>
                <a:gd name="T41" fmla="*/ 1 h 36"/>
                <a:gd name="T42" fmla="*/ 62 w 62"/>
                <a:gd name="T43" fmla="*/ 3 h 36"/>
                <a:gd name="T44" fmla="*/ 62 w 62"/>
                <a:gd name="T45" fmla="*/ 7 h 36"/>
                <a:gd name="T46" fmla="*/ 60 w 62"/>
                <a:gd name="T47" fmla="*/ 10 h 36"/>
                <a:gd name="T48" fmla="*/ 58 w 62"/>
                <a:gd name="T49" fmla="*/ 16 h 36"/>
                <a:gd name="T50" fmla="*/ 57 w 62"/>
                <a:gd name="T51" fmla="*/ 20 h 36"/>
                <a:gd name="T52" fmla="*/ 53 w 62"/>
                <a:gd name="T53" fmla="*/ 23 h 36"/>
                <a:gd name="T54" fmla="*/ 51 w 62"/>
                <a:gd name="T55" fmla="*/ 27 h 36"/>
                <a:gd name="T56" fmla="*/ 49 w 62"/>
                <a:gd name="T57" fmla="*/ 29 h 36"/>
                <a:gd name="T58" fmla="*/ 48 w 62"/>
                <a:gd name="T59" fmla="*/ 32 h 36"/>
                <a:gd name="T60" fmla="*/ 44 w 62"/>
                <a:gd name="T61" fmla="*/ 34 h 36"/>
                <a:gd name="T62" fmla="*/ 40 w 62"/>
                <a:gd name="T63" fmla="*/ 34 h 36"/>
                <a:gd name="T64" fmla="*/ 35 w 62"/>
                <a:gd name="T65" fmla="*/ 36 h 36"/>
                <a:gd name="T66" fmla="*/ 31 w 62"/>
                <a:gd name="T67" fmla="*/ 36 h 36"/>
                <a:gd name="T68" fmla="*/ 26 w 62"/>
                <a:gd name="T69" fmla="*/ 36 h 36"/>
                <a:gd name="T70" fmla="*/ 20 w 62"/>
                <a:gd name="T71" fmla="*/ 36 h 36"/>
                <a:gd name="T72" fmla="*/ 17 w 62"/>
                <a:gd name="T73" fmla="*/ 34 h 36"/>
                <a:gd name="T74" fmla="*/ 13 w 62"/>
                <a:gd name="T75" fmla="*/ 34 h 36"/>
                <a:gd name="T76" fmla="*/ 11 w 62"/>
                <a:gd name="T77" fmla="*/ 34 h 36"/>
                <a:gd name="T78" fmla="*/ 9 w 62"/>
                <a:gd name="T79" fmla="*/ 34 h 36"/>
                <a:gd name="T80" fmla="*/ 9 w 62"/>
                <a:gd name="T81" fmla="*/ 32 h 36"/>
                <a:gd name="T82" fmla="*/ 0 w 62"/>
                <a:gd name="T83"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36">
                  <a:moveTo>
                    <a:pt x="0" y="20"/>
                  </a:moveTo>
                  <a:lnTo>
                    <a:pt x="4" y="20"/>
                  </a:lnTo>
                  <a:lnTo>
                    <a:pt x="8" y="20"/>
                  </a:lnTo>
                  <a:lnTo>
                    <a:pt x="9" y="21"/>
                  </a:lnTo>
                  <a:lnTo>
                    <a:pt x="13" y="23"/>
                  </a:lnTo>
                  <a:lnTo>
                    <a:pt x="17" y="25"/>
                  </a:lnTo>
                  <a:lnTo>
                    <a:pt x="20" y="25"/>
                  </a:lnTo>
                  <a:lnTo>
                    <a:pt x="24" y="23"/>
                  </a:lnTo>
                  <a:lnTo>
                    <a:pt x="31" y="21"/>
                  </a:lnTo>
                  <a:lnTo>
                    <a:pt x="37" y="18"/>
                  </a:lnTo>
                  <a:lnTo>
                    <a:pt x="42" y="16"/>
                  </a:lnTo>
                  <a:lnTo>
                    <a:pt x="46" y="14"/>
                  </a:lnTo>
                  <a:lnTo>
                    <a:pt x="49" y="12"/>
                  </a:lnTo>
                  <a:lnTo>
                    <a:pt x="53" y="10"/>
                  </a:lnTo>
                  <a:lnTo>
                    <a:pt x="55" y="10"/>
                  </a:lnTo>
                  <a:lnTo>
                    <a:pt x="57" y="7"/>
                  </a:lnTo>
                  <a:lnTo>
                    <a:pt x="58" y="5"/>
                  </a:lnTo>
                  <a:lnTo>
                    <a:pt x="60" y="1"/>
                  </a:lnTo>
                  <a:lnTo>
                    <a:pt x="62" y="0"/>
                  </a:lnTo>
                  <a:lnTo>
                    <a:pt x="62" y="0"/>
                  </a:lnTo>
                  <a:lnTo>
                    <a:pt x="62" y="1"/>
                  </a:lnTo>
                  <a:lnTo>
                    <a:pt x="62" y="3"/>
                  </a:lnTo>
                  <a:lnTo>
                    <a:pt x="62" y="7"/>
                  </a:lnTo>
                  <a:lnTo>
                    <a:pt x="60" y="10"/>
                  </a:lnTo>
                  <a:lnTo>
                    <a:pt x="58" y="16"/>
                  </a:lnTo>
                  <a:lnTo>
                    <a:pt x="57" y="20"/>
                  </a:lnTo>
                  <a:lnTo>
                    <a:pt x="53" y="23"/>
                  </a:lnTo>
                  <a:lnTo>
                    <a:pt x="51" y="27"/>
                  </a:lnTo>
                  <a:lnTo>
                    <a:pt x="49" y="29"/>
                  </a:lnTo>
                  <a:lnTo>
                    <a:pt x="48" y="32"/>
                  </a:lnTo>
                  <a:lnTo>
                    <a:pt x="44" y="34"/>
                  </a:lnTo>
                  <a:lnTo>
                    <a:pt x="40" y="34"/>
                  </a:lnTo>
                  <a:lnTo>
                    <a:pt x="35" y="36"/>
                  </a:lnTo>
                  <a:lnTo>
                    <a:pt x="31" y="36"/>
                  </a:lnTo>
                  <a:lnTo>
                    <a:pt x="26" y="36"/>
                  </a:lnTo>
                  <a:lnTo>
                    <a:pt x="20" y="36"/>
                  </a:lnTo>
                  <a:lnTo>
                    <a:pt x="17" y="34"/>
                  </a:lnTo>
                  <a:lnTo>
                    <a:pt x="13" y="34"/>
                  </a:lnTo>
                  <a:lnTo>
                    <a:pt x="11" y="34"/>
                  </a:lnTo>
                  <a:lnTo>
                    <a:pt x="9" y="34"/>
                  </a:lnTo>
                  <a:lnTo>
                    <a:pt x="9" y="32"/>
                  </a:lnTo>
                  <a:lnTo>
                    <a:pt x="0" y="20"/>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08" name="Freeform 396">
              <a:extLst>
                <a:ext uri="{FF2B5EF4-FFF2-40B4-BE49-F238E27FC236}">
                  <a16:creationId xmlns:a16="http://schemas.microsoft.com/office/drawing/2014/main" id="{CCCA9096-EB20-46F0-AACD-1003BF6DC9B8}"/>
                </a:ext>
              </a:extLst>
            </p:cNvPr>
            <p:cNvSpPr>
              <a:spLocks/>
            </p:cNvSpPr>
            <p:nvPr/>
          </p:nvSpPr>
          <p:spPr bwMode="auto">
            <a:xfrm>
              <a:off x="4743" y="2648"/>
              <a:ext cx="31" cy="18"/>
            </a:xfrm>
            <a:custGeom>
              <a:avLst/>
              <a:gdLst>
                <a:gd name="T0" fmla="*/ 0 w 62"/>
                <a:gd name="T1" fmla="*/ 20 h 36"/>
                <a:gd name="T2" fmla="*/ 4 w 62"/>
                <a:gd name="T3" fmla="*/ 20 h 36"/>
                <a:gd name="T4" fmla="*/ 8 w 62"/>
                <a:gd name="T5" fmla="*/ 20 h 36"/>
                <a:gd name="T6" fmla="*/ 9 w 62"/>
                <a:gd name="T7" fmla="*/ 21 h 36"/>
                <a:gd name="T8" fmla="*/ 13 w 62"/>
                <a:gd name="T9" fmla="*/ 23 h 36"/>
                <a:gd name="T10" fmla="*/ 17 w 62"/>
                <a:gd name="T11" fmla="*/ 25 h 36"/>
                <a:gd name="T12" fmla="*/ 20 w 62"/>
                <a:gd name="T13" fmla="*/ 25 h 36"/>
                <a:gd name="T14" fmla="*/ 24 w 62"/>
                <a:gd name="T15" fmla="*/ 23 h 36"/>
                <a:gd name="T16" fmla="*/ 31 w 62"/>
                <a:gd name="T17" fmla="*/ 21 h 36"/>
                <a:gd name="T18" fmla="*/ 37 w 62"/>
                <a:gd name="T19" fmla="*/ 18 h 36"/>
                <a:gd name="T20" fmla="*/ 42 w 62"/>
                <a:gd name="T21" fmla="*/ 16 h 36"/>
                <a:gd name="T22" fmla="*/ 46 w 62"/>
                <a:gd name="T23" fmla="*/ 14 h 36"/>
                <a:gd name="T24" fmla="*/ 49 w 62"/>
                <a:gd name="T25" fmla="*/ 12 h 36"/>
                <a:gd name="T26" fmla="*/ 53 w 62"/>
                <a:gd name="T27" fmla="*/ 10 h 36"/>
                <a:gd name="T28" fmla="*/ 55 w 62"/>
                <a:gd name="T29" fmla="*/ 10 h 36"/>
                <a:gd name="T30" fmla="*/ 57 w 62"/>
                <a:gd name="T31" fmla="*/ 7 h 36"/>
                <a:gd name="T32" fmla="*/ 58 w 62"/>
                <a:gd name="T33" fmla="*/ 5 h 36"/>
                <a:gd name="T34" fmla="*/ 60 w 62"/>
                <a:gd name="T35" fmla="*/ 1 h 36"/>
                <a:gd name="T36" fmla="*/ 62 w 62"/>
                <a:gd name="T37" fmla="*/ 0 h 36"/>
                <a:gd name="T38" fmla="*/ 62 w 62"/>
                <a:gd name="T39" fmla="*/ 1 h 36"/>
                <a:gd name="T40" fmla="*/ 62 w 62"/>
                <a:gd name="T41" fmla="*/ 3 h 36"/>
                <a:gd name="T42" fmla="*/ 62 w 62"/>
                <a:gd name="T43" fmla="*/ 7 h 36"/>
                <a:gd name="T44" fmla="*/ 60 w 62"/>
                <a:gd name="T45" fmla="*/ 10 h 36"/>
                <a:gd name="T46" fmla="*/ 58 w 62"/>
                <a:gd name="T47" fmla="*/ 16 h 36"/>
                <a:gd name="T48" fmla="*/ 57 w 62"/>
                <a:gd name="T49" fmla="*/ 20 h 36"/>
                <a:gd name="T50" fmla="*/ 53 w 62"/>
                <a:gd name="T51" fmla="*/ 23 h 36"/>
                <a:gd name="T52" fmla="*/ 51 w 62"/>
                <a:gd name="T53" fmla="*/ 27 h 36"/>
                <a:gd name="T54" fmla="*/ 49 w 62"/>
                <a:gd name="T55" fmla="*/ 29 h 36"/>
                <a:gd name="T56" fmla="*/ 48 w 62"/>
                <a:gd name="T57" fmla="*/ 32 h 36"/>
                <a:gd name="T58" fmla="*/ 44 w 62"/>
                <a:gd name="T59" fmla="*/ 34 h 36"/>
                <a:gd name="T60" fmla="*/ 40 w 62"/>
                <a:gd name="T61" fmla="*/ 34 h 36"/>
                <a:gd name="T62" fmla="*/ 35 w 62"/>
                <a:gd name="T63" fmla="*/ 36 h 36"/>
                <a:gd name="T64" fmla="*/ 31 w 62"/>
                <a:gd name="T65" fmla="*/ 36 h 36"/>
                <a:gd name="T66" fmla="*/ 26 w 62"/>
                <a:gd name="T67" fmla="*/ 36 h 36"/>
                <a:gd name="T68" fmla="*/ 20 w 62"/>
                <a:gd name="T69" fmla="*/ 36 h 36"/>
                <a:gd name="T70" fmla="*/ 17 w 62"/>
                <a:gd name="T71" fmla="*/ 34 h 36"/>
                <a:gd name="T72" fmla="*/ 13 w 62"/>
                <a:gd name="T73" fmla="*/ 34 h 36"/>
                <a:gd name="T74" fmla="*/ 11 w 62"/>
                <a:gd name="T75" fmla="*/ 34 h 36"/>
                <a:gd name="T76" fmla="*/ 9 w 62"/>
                <a:gd name="T77" fmla="*/ 34 h 36"/>
                <a:gd name="T78" fmla="*/ 9 w 62"/>
                <a:gd name="T79" fmla="*/ 32 h 36"/>
                <a:gd name="T80" fmla="*/ 0 w 62"/>
                <a:gd name="T81"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2" h="36">
                  <a:moveTo>
                    <a:pt x="0" y="20"/>
                  </a:moveTo>
                  <a:lnTo>
                    <a:pt x="4" y="20"/>
                  </a:lnTo>
                  <a:lnTo>
                    <a:pt x="8" y="20"/>
                  </a:lnTo>
                  <a:lnTo>
                    <a:pt x="9" y="21"/>
                  </a:lnTo>
                  <a:lnTo>
                    <a:pt x="13" y="23"/>
                  </a:lnTo>
                  <a:lnTo>
                    <a:pt x="17" y="25"/>
                  </a:lnTo>
                  <a:lnTo>
                    <a:pt x="20" y="25"/>
                  </a:lnTo>
                  <a:lnTo>
                    <a:pt x="24" y="23"/>
                  </a:lnTo>
                  <a:lnTo>
                    <a:pt x="31" y="21"/>
                  </a:lnTo>
                  <a:lnTo>
                    <a:pt x="37" y="18"/>
                  </a:lnTo>
                  <a:lnTo>
                    <a:pt x="42" y="16"/>
                  </a:lnTo>
                  <a:lnTo>
                    <a:pt x="46" y="14"/>
                  </a:lnTo>
                  <a:lnTo>
                    <a:pt x="49" y="12"/>
                  </a:lnTo>
                  <a:lnTo>
                    <a:pt x="53" y="10"/>
                  </a:lnTo>
                  <a:lnTo>
                    <a:pt x="55" y="10"/>
                  </a:lnTo>
                  <a:lnTo>
                    <a:pt x="57" y="7"/>
                  </a:lnTo>
                  <a:lnTo>
                    <a:pt x="58" y="5"/>
                  </a:lnTo>
                  <a:lnTo>
                    <a:pt x="60" y="1"/>
                  </a:lnTo>
                  <a:lnTo>
                    <a:pt x="62" y="0"/>
                  </a:lnTo>
                  <a:lnTo>
                    <a:pt x="62" y="1"/>
                  </a:lnTo>
                  <a:lnTo>
                    <a:pt x="62" y="3"/>
                  </a:lnTo>
                  <a:lnTo>
                    <a:pt x="62" y="7"/>
                  </a:lnTo>
                  <a:lnTo>
                    <a:pt x="60" y="10"/>
                  </a:lnTo>
                  <a:lnTo>
                    <a:pt x="58" y="16"/>
                  </a:lnTo>
                  <a:lnTo>
                    <a:pt x="57" y="20"/>
                  </a:lnTo>
                  <a:lnTo>
                    <a:pt x="53" y="23"/>
                  </a:lnTo>
                  <a:lnTo>
                    <a:pt x="51" y="27"/>
                  </a:lnTo>
                  <a:lnTo>
                    <a:pt x="49" y="29"/>
                  </a:lnTo>
                  <a:lnTo>
                    <a:pt x="48" y="32"/>
                  </a:lnTo>
                  <a:lnTo>
                    <a:pt x="44" y="34"/>
                  </a:lnTo>
                  <a:lnTo>
                    <a:pt x="40" y="34"/>
                  </a:lnTo>
                  <a:lnTo>
                    <a:pt x="35" y="36"/>
                  </a:lnTo>
                  <a:lnTo>
                    <a:pt x="31" y="36"/>
                  </a:lnTo>
                  <a:lnTo>
                    <a:pt x="26" y="36"/>
                  </a:lnTo>
                  <a:lnTo>
                    <a:pt x="20" y="36"/>
                  </a:lnTo>
                  <a:lnTo>
                    <a:pt x="17" y="34"/>
                  </a:lnTo>
                  <a:lnTo>
                    <a:pt x="13" y="34"/>
                  </a:lnTo>
                  <a:lnTo>
                    <a:pt x="11" y="34"/>
                  </a:lnTo>
                  <a:lnTo>
                    <a:pt x="9" y="34"/>
                  </a:lnTo>
                  <a:lnTo>
                    <a:pt x="9" y="32"/>
                  </a:lnTo>
                  <a:lnTo>
                    <a:pt x="0" y="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09" name="Freeform 397">
              <a:extLst>
                <a:ext uri="{FF2B5EF4-FFF2-40B4-BE49-F238E27FC236}">
                  <a16:creationId xmlns:a16="http://schemas.microsoft.com/office/drawing/2014/main" id="{D730983D-5253-497E-811A-6FD36E15645E}"/>
                </a:ext>
              </a:extLst>
            </p:cNvPr>
            <p:cNvSpPr>
              <a:spLocks/>
            </p:cNvSpPr>
            <p:nvPr/>
          </p:nvSpPr>
          <p:spPr bwMode="auto">
            <a:xfrm>
              <a:off x="4751" y="2601"/>
              <a:ext cx="40" cy="17"/>
            </a:xfrm>
            <a:custGeom>
              <a:avLst/>
              <a:gdLst>
                <a:gd name="T0" fmla="*/ 0 w 80"/>
                <a:gd name="T1" fmla="*/ 13 h 35"/>
                <a:gd name="T2" fmla="*/ 3 w 80"/>
                <a:gd name="T3" fmla="*/ 13 h 35"/>
                <a:gd name="T4" fmla="*/ 5 w 80"/>
                <a:gd name="T5" fmla="*/ 13 h 35"/>
                <a:gd name="T6" fmla="*/ 7 w 80"/>
                <a:gd name="T7" fmla="*/ 15 h 35"/>
                <a:gd name="T8" fmla="*/ 9 w 80"/>
                <a:gd name="T9" fmla="*/ 15 h 35"/>
                <a:gd name="T10" fmla="*/ 11 w 80"/>
                <a:gd name="T11" fmla="*/ 15 h 35"/>
                <a:gd name="T12" fmla="*/ 14 w 80"/>
                <a:gd name="T13" fmla="*/ 15 h 35"/>
                <a:gd name="T14" fmla="*/ 18 w 80"/>
                <a:gd name="T15" fmla="*/ 17 h 35"/>
                <a:gd name="T16" fmla="*/ 25 w 80"/>
                <a:gd name="T17" fmla="*/ 17 h 35"/>
                <a:gd name="T18" fmla="*/ 32 w 80"/>
                <a:gd name="T19" fmla="*/ 17 h 35"/>
                <a:gd name="T20" fmla="*/ 38 w 80"/>
                <a:gd name="T21" fmla="*/ 17 h 35"/>
                <a:gd name="T22" fmla="*/ 43 w 80"/>
                <a:gd name="T23" fmla="*/ 15 h 35"/>
                <a:gd name="T24" fmla="*/ 47 w 80"/>
                <a:gd name="T25" fmla="*/ 15 h 35"/>
                <a:gd name="T26" fmla="*/ 51 w 80"/>
                <a:gd name="T27" fmla="*/ 15 h 35"/>
                <a:gd name="T28" fmla="*/ 54 w 80"/>
                <a:gd name="T29" fmla="*/ 13 h 35"/>
                <a:gd name="T30" fmla="*/ 58 w 80"/>
                <a:gd name="T31" fmla="*/ 13 h 35"/>
                <a:gd name="T32" fmla="*/ 63 w 80"/>
                <a:gd name="T33" fmla="*/ 11 h 35"/>
                <a:gd name="T34" fmla="*/ 67 w 80"/>
                <a:gd name="T35" fmla="*/ 9 h 35"/>
                <a:gd name="T36" fmla="*/ 70 w 80"/>
                <a:gd name="T37" fmla="*/ 6 h 35"/>
                <a:gd name="T38" fmla="*/ 74 w 80"/>
                <a:gd name="T39" fmla="*/ 4 h 35"/>
                <a:gd name="T40" fmla="*/ 78 w 80"/>
                <a:gd name="T41" fmla="*/ 2 h 35"/>
                <a:gd name="T42" fmla="*/ 80 w 80"/>
                <a:gd name="T43" fmla="*/ 0 h 35"/>
                <a:gd name="T44" fmla="*/ 78 w 80"/>
                <a:gd name="T45" fmla="*/ 2 h 35"/>
                <a:gd name="T46" fmla="*/ 76 w 80"/>
                <a:gd name="T47" fmla="*/ 4 h 35"/>
                <a:gd name="T48" fmla="*/ 72 w 80"/>
                <a:gd name="T49" fmla="*/ 9 h 35"/>
                <a:gd name="T50" fmla="*/ 67 w 80"/>
                <a:gd name="T51" fmla="*/ 17 h 35"/>
                <a:gd name="T52" fmla="*/ 63 w 80"/>
                <a:gd name="T53" fmla="*/ 22 h 35"/>
                <a:gd name="T54" fmla="*/ 61 w 80"/>
                <a:gd name="T55" fmla="*/ 26 h 35"/>
                <a:gd name="T56" fmla="*/ 58 w 80"/>
                <a:gd name="T57" fmla="*/ 29 h 35"/>
                <a:gd name="T58" fmla="*/ 56 w 80"/>
                <a:gd name="T59" fmla="*/ 31 h 35"/>
                <a:gd name="T60" fmla="*/ 54 w 80"/>
                <a:gd name="T61" fmla="*/ 33 h 35"/>
                <a:gd name="T62" fmla="*/ 51 w 80"/>
                <a:gd name="T63" fmla="*/ 35 h 35"/>
                <a:gd name="T64" fmla="*/ 49 w 80"/>
                <a:gd name="T65" fmla="*/ 35 h 35"/>
                <a:gd name="T66" fmla="*/ 45 w 80"/>
                <a:gd name="T67" fmla="*/ 35 h 35"/>
                <a:gd name="T68" fmla="*/ 40 w 80"/>
                <a:gd name="T69" fmla="*/ 35 h 35"/>
                <a:gd name="T70" fmla="*/ 34 w 80"/>
                <a:gd name="T71" fmla="*/ 33 h 35"/>
                <a:gd name="T72" fmla="*/ 29 w 80"/>
                <a:gd name="T73" fmla="*/ 33 h 35"/>
                <a:gd name="T74" fmla="*/ 23 w 80"/>
                <a:gd name="T75" fmla="*/ 31 h 35"/>
                <a:gd name="T76" fmla="*/ 20 w 80"/>
                <a:gd name="T77" fmla="*/ 31 h 35"/>
                <a:gd name="T78" fmla="*/ 18 w 80"/>
                <a:gd name="T79" fmla="*/ 31 h 35"/>
                <a:gd name="T80" fmla="*/ 16 w 80"/>
                <a:gd name="T81" fmla="*/ 29 h 35"/>
                <a:gd name="T82" fmla="*/ 2 w 80"/>
                <a:gd name="T83" fmla="*/ 22 h 35"/>
                <a:gd name="T84" fmla="*/ 0 w 80"/>
                <a:gd name="T85"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 h="35">
                  <a:moveTo>
                    <a:pt x="0" y="13"/>
                  </a:moveTo>
                  <a:lnTo>
                    <a:pt x="3" y="13"/>
                  </a:lnTo>
                  <a:lnTo>
                    <a:pt x="5" y="13"/>
                  </a:lnTo>
                  <a:lnTo>
                    <a:pt x="7" y="15"/>
                  </a:lnTo>
                  <a:lnTo>
                    <a:pt x="9" y="15"/>
                  </a:lnTo>
                  <a:lnTo>
                    <a:pt x="11" y="15"/>
                  </a:lnTo>
                  <a:lnTo>
                    <a:pt x="14" y="15"/>
                  </a:lnTo>
                  <a:lnTo>
                    <a:pt x="18" y="17"/>
                  </a:lnTo>
                  <a:lnTo>
                    <a:pt x="25" y="17"/>
                  </a:lnTo>
                  <a:lnTo>
                    <a:pt x="32" y="17"/>
                  </a:lnTo>
                  <a:lnTo>
                    <a:pt x="38" y="17"/>
                  </a:lnTo>
                  <a:lnTo>
                    <a:pt x="43" y="15"/>
                  </a:lnTo>
                  <a:lnTo>
                    <a:pt x="47" y="15"/>
                  </a:lnTo>
                  <a:lnTo>
                    <a:pt x="51" y="15"/>
                  </a:lnTo>
                  <a:lnTo>
                    <a:pt x="54" y="13"/>
                  </a:lnTo>
                  <a:lnTo>
                    <a:pt x="58" y="13"/>
                  </a:lnTo>
                  <a:lnTo>
                    <a:pt x="63" y="11"/>
                  </a:lnTo>
                  <a:lnTo>
                    <a:pt x="67" y="9"/>
                  </a:lnTo>
                  <a:lnTo>
                    <a:pt x="70" y="6"/>
                  </a:lnTo>
                  <a:lnTo>
                    <a:pt x="74" y="4"/>
                  </a:lnTo>
                  <a:lnTo>
                    <a:pt x="78" y="2"/>
                  </a:lnTo>
                  <a:lnTo>
                    <a:pt x="80" y="0"/>
                  </a:lnTo>
                  <a:lnTo>
                    <a:pt x="78" y="2"/>
                  </a:lnTo>
                  <a:lnTo>
                    <a:pt x="76" y="4"/>
                  </a:lnTo>
                  <a:lnTo>
                    <a:pt x="72" y="9"/>
                  </a:lnTo>
                  <a:lnTo>
                    <a:pt x="67" y="17"/>
                  </a:lnTo>
                  <a:lnTo>
                    <a:pt x="63" y="22"/>
                  </a:lnTo>
                  <a:lnTo>
                    <a:pt x="61" y="26"/>
                  </a:lnTo>
                  <a:lnTo>
                    <a:pt x="58" y="29"/>
                  </a:lnTo>
                  <a:lnTo>
                    <a:pt x="56" y="31"/>
                  </a:lnTo>
                  <a:lnTo>
                    <a:pt x="54" y="33"/>
                  </a:lnTo>
                  <a:lnTo>
                    <a:pt x="51" y="35"/>
                  </a:lnTo>
                  <a:lnTo>
                    <a:pt x="49" y="35"/>
                  </a:lnTo>
                  <a:lnTo>
                    <a:pt x="45" y="35"/>
                  </a:lnTo>
                  <a:lnTo>
                    <a:pt x="40" y="35"/>
                  </a:lnTo>
                  <a:lnTo>
                    <a:pt x="34" y="33"/>
                  </a:lnTo>
                  <a:lnTo>
                    <a:pt x="29" y="33"/>
                  </a:lnTo>
                  <a:lnTo>
                    <a:pt x="23" y="31"/>
                  </a:lnTo>
                  <a:lnTo>
                    <a:pt x="20" y="31"/>
                  </a:lnTo>
                  <a:lnTo>
                    <a:pt x="18" y="31"/>
                  </a:lnTo>
                  <a:lnTo>
                    <a:pt x="16" y="29"/>
                  </a:lnTo>
                  <a:lnTo>
                    <a:pt x="2" y="22"/>
                  </a:lnTo>
                  <a:lnTo>
                    <a:pt x="0" y="13"/>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10" name="Freeform 398">
              <a:extLst>
                <a:ext uri="{FF2B5EF4-FFF2-40B4-BE49-F238E27FC236}">
                  <a16:creationId xmlns:a16="http://schemas.microsoft.com/office/drawing/2014/main" id="{006F6C9E-9139-4370-828A-A2DB3593D25F}"/>
                </a:ext>
              </a:extLst>
            </p:cNvPr>
            <p:cNvSpPr>
              <a:spLocks/>
            </p:cNvSpPr>
            <p:nvPr/>
          </p:nvSpPr>
          <p:spPr bwMode="auto">
            <a:xfrm>
              <a:off x="4751" y="2601"/>
              <a:ext cx="40" cy="17"/>
            </a:xfrm>
            <a:custGeom>
              <a:avLst/>
              <a:gdLst>
                <a:gd name="T0" fmla="*/ 0 w 80"/>
                <a:gd name="T1" fmla="*/ 13 h 35"/>
                <a:gd name="T2" fmla="*/ 3 w 80"/>
                <a:gd name="T3" fmla="*/ 13 h 35"/>
                <a:gd name="T4" fmla="*/ 5 w 80"/>
                <a:gd name="T5" fmla="*/ 13 h 35"/>
                <a:gd name="T6" fmla="*/ 7 w 80"/>
                <a:gd name="T7" fmla="*/ 15 h 35"/>
                <a:gd name="T8" fmla="*/ 9 w 80"/>
                <a:gd name="T9" fmla="*/ 15 h 35"/>
                <a:gd name="T10" fmla="*/ 11 w 80"/>
                <a:gd name="T11" fmla="*/ 15 h 35"/>
                <a:gd name="T12" fmla="*/ 14 w 80"/>
                <a:gd name="T13" fmla="*/ 15 h 35"/>
                <a:gd name="T14" fmla="*/ 18 w 80"/>
                <a:gd name="T15" fmla="*/ 17 h 35"/>
                <a:gd name="T16" fmla="*/ 25 w 80"/>
                <a:gd name="T17" fmla="*/ 17 h 35"/>
                <a:gd name="T18" fmla="*/ 32 w 80"/>
                <a:gd name="T19" fmla="*/ 17 h 35"/>
                <a:gd name="T20" fmla="*/ 38 w 80"/>
                <a:gd name="T21" fmla="*/ 17 h 35"/>
                <a:gd name="T22" fmla="*/ 43 w 80"/>
                <a:gd name="T23" fmla="*/ 15 h 35"/>
                <a:gd name="T24" fmla="*/ 47 w 80"/>
                <a:gd name="T25" fmla="*/ 15 h 35"/>
                <a:gd name="T26" fmla="*/ 51 w 80"/>
                <a:gd name="T27" fmla="*/ 15 h 35"/>
                <a:gd name="T28" fmla="*/ 54 w 80"/>
                <a:gd name="T29" fmla="*/ 13 h 35"/>
                <a:gd name="T30" fmla="*/ 58 w 80"/>
                <a:gd name="T31" fmla="*/ 13 h 35"/>
                <a:gd name="T32" fmla="*/ 63 w 80"/>
                <a:gd name="T33" fmla="*/ 11 h 35"/>
                <a:gd name="T34" fmla="*/ 67 w 80"/>
                <a:gd name="T35" fmla="*/ 9 h 35"/>
                <a:gd name="T36" fmla="*/ 70 w 80"/>
                <a:gd name="T37" fmla="*/ 6 h 35"/>
                <a:gd name="T38" fmla="*/ 74 w 80"/>
                <a:gd name="T39" fmla="*/ 4 h 35"/>
                <a:gd name="T40" fmla="*/ 78 w 80"/>
                <a:gd name="T41" fmla="*/ 2 h 35"/>
                <a:gd name="T42" fmla="*/ 80 w 80"/>
                <a:gd name="T43" fmla="*/ 0 h 35"/>
                <a:gd name="T44" fmla="*/ 78 w 80"/>
                <a:gd name="T45" fmla="*/ 2 h 35"/>
                <a:gd name="T46" fmla="*/ 76 w 80"/>
                <a:gd name="T47" fmla="*/ 4 h 35"/>
                <a:gd name="T48" fmla="*/ 72 w 80"/>
                <a:gd name="T49" fmla="*/ 9 h 35"/>
                <a:gd name="T50" fmla="*/ 67 w 80"/>
                <a:gd name="T51" fmla="*/ 17 h 35"/>
                <a:gd name="T52" fmla="*/ 63 w 80"/>
                <a:gd name="T53" fmla="*/ 22 h 35"/>
                <a:gd name="T54" fmla="*/ 61 w 80"/>
                <a:gd name="T55" fmla="*/ 26 h 35"/>
                <a:gd name="T56" fmla="*/ 58 w 80"/>
                <a:gd name="T57" fmla="*/ 29 h 35"/>
                <a:gd name="T58" fmla="*/ 56 w 80"/>
                <a:gd name="T59" fmla="*/ 31 h 35"/>
                <a:gd name="T60" fmla="*/ 54 w 80"/>
                <a:gd name="T61" fmla="*/ 33 h 35"/>
                <a:gd name="T62" fmla="*/ 51 w 80"/>
                <a:gd name="T63" fmla="*/ 35 h 35"/>
                <a:gd name="T64" fmla="*/ 49 w 80"/>
                <a:gd name="T65" fmla="*/ 35 h 35"/>
                <a:gd name="T66" fmla="*/ 45 w 80"/>
                <a:gd name="T67" fmla="*/ 35 h 35"/>
                <a:gd name="T68" fmla="*/ 40 w 80"/>
                <a:gd name="T69" fmla="*/ 35 h 35"/>
                <a:gd name="T70" fmla="*/ 34 w 80"/>
                <a:gd name="T71" fmla="*/ 33 h 35"/>
                <a:gd name="T72" fmla="*/ 29 w 80"/>
                <a:gd name="T73" fmla="*/ 33 h 35"/>
                <a:gd name="T74" fmla="*/ 23 w 80"/>
                <a:gd name="T75" fmla="*/ 31 h 35"/>
                <a:gd name="T76" fmla="*/ 20 w 80"/>
                <a:gd name="T77" fmla="*/ 31 h 35"/>
                <a:gd name="T78" fmla="*/ 18 w 80"/>
                <a:gd name="T79" fmla="*/ 31 h 35"/>
                <a:gd name="T80" fmla="*/ 16 w 80"/>
                <a:gd name="T81" fmla="*/ 29 h 35"/>
                <a:gd name="T82" fmla="*/ 2 w 80"/>
                <a:gd name="T83" fmla="*/ 22 h 35"/>
                <a:gd name="T84" fmla="*/ 0 w 80"/>
                <a:gd name="T85"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 h="35">
                  <a:moveTo>
                    <a:pt x="0" y="13"/>
                  </a:moveTo>
                  <a:lnTo>
                    <a:pt x="3" y="13"/>
                  </a:lnTo>
                  <a:lnTo>
                    <a:pt x="5" y="13"/>
                  </a:lnTo>
                  <a:lnTo>
                    <a:pt x="7" y="15"/>
                  </a:lnTo>
                  <a:lnTo>
                    <a:pt x="9" y="15"/>
                  </a:lnTo>
                  <a:lnTo>
                    <a:pt x="11" y="15"/>
                  </a:lnTo>
                  <a:lnTo>
                    <a:pt x="14" y="15"/>
                  </a:lnTo>
                  <a:lnTo>
                    <a:pt x="18" y="17"/>
                  </a:lnTo>
                  <a:lnTo>
                    <a:pt x="25" y="17"/>
                  </a:lnTo>
                  <a:lnTo>
                    <a:pt x="32" y="17"/>
                  </a:lnTo>
                  <a:lnTo>
                    <a:pt x="38" y="17"/>
                  </a:lnTo>
                  <a:lnTo>
                    <a:pt x="43" y="15"/>
                  </a:lnTo>
                  <a:lnTo>
                    <a:pt x="47" y="15"/>
                  </a:lnTo>
                  <a:lnTo>
                    <a:pt x="51" y="15"/>
                  </a:lnTo>
                  <a:lnTo>
                    <a:pt x="54" y="13"/>
                  </a:lnTo>
                  <a:lnTo>
                    <a:pt x="58" y="13"/>
                  </a:lnTo>
                  <a:lnTo>
                    <a:pt x="63" y="11"/>
                  </a:lnTo>
                  <a:lnTo>
                    <a:pt x="67" y="9"/>
                  </a:lnTo>
                  <a:lnTo>
                    <a:pt x="70" y="6"/>
                  </a:lnTo>
                  <a:lnTo>
                    <a:pt x="74" y="4"/>
                  </a:lnTo>
                  <a:lnTo>
                    <a:pt x="78" y="2"/>
                  </a:lnTo>
                  <a:lnTo>
                    <a:pt x="80" y="0"/>
                  </a:lnTo>
                  <a:lnTo>
                    <a:pt x="78" y="2"/>
                  </a:lnTo>
                  <a:lnTo>
                    <a:pt x="76" y="4"/>
                  </a:lnTo>
                  <a:lnTo>
                    <a:pt x="72" y="9"/>
                  </a:lnTo>
                  <a:lnTo>
                    <a:pt x="67" y="17"/>
                  </a:lnTo>
                  <a:lnTo>
                    <a:pt x="63" y="22"/>
                  </a:lnTo>
                  <a:lnTo>
                    <a:pt x="61" y="26"/>
                  </a:lnTo>
                  <a:lnTo>
                    <a:pt x="58" y="29"/>
                  </a:lnTo>
                  <a:lnTo>
                    <a:pt x="56" y="31"/>
                  </a:lnTo>
                  <a:lnTo>
                    <a:pt x="54" y="33"/>
                  </a:lnTo>
                  <a:lnTo>
                    <a:pt x="51" y="35"/>
                  </a:lnTo>
                  <a:lnTo>
                    <a:pt x="49" y="35"/>
                  </a:lnTo>
                  <a:lnTo>
                    <a:pt x="45" y="35"/>
                  </a:lnTo>
                  <a:lnTo>
                    <a:pt x="40" y="35"/>
                  </a:lnTo>
                  <a:lnTo>
                    <a:pt x="34" y="33"/>
                  </a:lnTo>
                  <a:lnTo>
                    <a:pt x="29" y="33"/>
                  </a:lnTo>
                  <a:lnTo>
                    <a:pt x="23" y="31"/>
                  </a:lnTo>
                  <a:lnTo>
                    <a:pt x="20" y="31"/>
                  </a:lnTo>
                  <a:lnTo>
                    <a:pt x="18" y="31"/>
                  </a:lnTo>
                  <a:lnTo>
                    <a:pt x="16" y="29"/>
                  </a:lnTo>
                  <a:lnTo>
                    <a:pt x="2" y="22"/>
                  </a:lnTo>
                  <a:lnTo>
                    <a:pt x="0" y="1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11" name="Freeform 399">
              <a:extLst>
                <a:ext uri="{FF2B5EF4-FFF2-40B4-BE49-F238E27FC236}">
                  <a16:creationId xmlns:a16="http://schemas.microsoft.com/office/drawing/2014/main" id="{B8E31E02-F124-4D0A-A334-8BECA6FB1936}"/>
                </a:ext>
              </a:extLst>
            </p:cNvPr>
            <p:cNvSpPr>
              <a:spLocks/>
            </p:cNvSpPr>
            <p:nvPr/>
          </p:nvSpPr>
          <p:spPr bwMode="auto">
            <a:xfrm>
              <a:off x="4727" y="2686"/>
              <a:ext cx="43" cy="30"/>
            </a:xfrm>
            <a:custGeom>
              <a:avLst/>
              <a:gdLst>
                <a:gd name="T0" fmla="*/ 2 w 87"/>
                <a:gd name="T1" fmla="*/ 58 h 60"/>
                <a:gd name="T2" fmla="*/ 2 w 87"/>
                <a:gd name="T3" fmla="*/ 56 h 60"/>
                <a:gd name="T4" fmla="*/ 2 w 87"/>
                <a:gd name="T5" fmla="*/ 52 h 60"/>
                <a:gd name="T6" fmla="*/ 3 w 87"/>
                <a:gd name="T7" fmla="*/ 49 h 60"/>
                <a:gd name="T8" fmla="*/ 12 w 87"/>
                <a:gd name="T9" fmla="*/ 43 h 60"/>
                <a:gd name="T10" fmla="*/ 16 w 87"/>
                <a:gd name="T11" fmla="*/ 43 h 60"/>
                <a:gd name="T12" fmla="*/ 18 w 87"/>
                <a:gd name="T13" fmla="*/ 43 h 60"/>
                <a:gd name="T14" fmla="*/ 23 w 87"/>
                <a:gd name="T15" fmla="*/ 42 h 60"/>
                <a:gd name="T16" fmla="*/ 29 w 87"/>
                <a:gd name="T17" fmla="*/ 34 h 60"/>
                <a:gd name="T18" fmla="*/ 34 w 87"/>
                <a:gd name="T19" fmla="*/ 25 h 60"/>
                <a:gd name="T20" fmla="*/ 38 w 87"/>
                <a:gd name="T21" fmla="*/ 20 h 60"/>
                <a:gd name="T22" fmla="*/ 40 w 87"/>
                <a:gd name="T23" fmla="*/ 16 h 60"/>
                <a:gd name="T24" fmla="*/ 40 w 87"/>
                <a:gd name="T25" fmla="*/ 16 h 60"/>
                <a:gd name="T26" fmla="*/ 38 w 87"/>
                <a:gd name="T27" fmla="*/ 18 h 60"/>
                <a:gd name="T28" fmla="*/ 38 w 87"/>
                <a:gd name="T29" fmla="*/ 22 h 60"/>
                <a:gd name="T30" fmla="*/ 40 w 87"/>
                <a:gd name="T31" fmla="*/ 25 h 60"/>
                <a:gd name="T32" fmla="*/ 43 w 87"/>
                <a:gd name="T33" fmla="*/ 31 h 60"/>
                <a:gd name="T34" fmla="*/ 47 w 87"/>
                <a:gd name="T35" fmla="*/ 34 h 60"/>
                <a:gd name="T36" fmla="*/ 52 w 87"/>
                <a:gd name="T37" fmla="*/ 38 h 60"/>
                <a:gd name="T38" fmla="*/ 58 w 87"/>
                <a:gd name="T39" fmla="*/ 36 h 60"/>
                <a:gd name="T40" fmla="*/ 63 w 87"/>
                <a:gd name="T41" fmla="*/ 31 h 60"/>
                <a:gd name="T42" fmla="*/ 72 w 87"/>
                <a:gd name="T43" fmla="*/ 20 h 60"/>
                <a:gd name="T44" fmla="*/ 81 w 87"/>
                <a:gd name="T45" fmla="*/ 9 h 60"/>
                <a:gd name="T46" fmla="*/ 85 w 87"/>
                <a:gd name="T47" fmla="*/ 2 h 60"/>
                <a:gd name="T48" fmla="*/ 87 w 87"/>
                <a:gd name="T49" fmla="*/ 2 h 60"/>
                <a:gd name="T50" fmla="*/ 83 w 87"/>
                <a:gd name="T51" fmla="*/ 7 h 60"/>
                <a:gd name="T52" fmla="*/ 80 w 87"/>
                <a:gd name="T53" fmla="*/ 18 h 60"/>
                <a:gd name="T54" fmla="*/ 78 w 87"/>
                <a:gd name="T55" fmla="*/ 27 h 60"/>
                <a:gd name="T56" fmla="*/ 76 w 87"/>
                <a:gd name="T57" fmla="*/ 32 h 60"/>
                <a:gd name="T58" fmla="*/ 72 w 87"/>
                <a:gd name="T59" fmla="*/ 36 h 60"/>
                <a:gd name="T60" fmla="*/ 70 w 87"/>
                <a:gd name="T61" fmla="*/ 40 h 60"/>
                <a:gd name="T62" fmla="*/ 69 w 87"/>
                <a:gd name="T63" fmla="*/ 45 h 60"/>
                <a:gd name="T64" fmla="*/ 65 w 87"/>
                <a:gd name="T65" fmla="*/ 49 h 60"/>
                <a:gd name="T66" fmla="*/ 63 w 87"/>
                <a:gd name="T67" fmla="*/ 54 h 60"/>
                <a:gd name="T68" fmla="*/ 63 w 87"/>
                <a:gd name="T69" fmla="*/ 58 h 60"/>
                <a:gd name="T70" fmla="*/ 60 w 87"/>
                <a:gd name="T71" fmla="*/ 60 h 60"/>
                <a:gd name="T72" fmla="*/ 54 w 87"/>
                <a:gd name="T73" fmla="*/ 54 h 60"/>
                <a:gd name="T74" fmla="*/ 47 w 87"/>
                <a:gd name="T75" fmla="*/ 49 h 60"/>
                <a:gd name="T76" fmla="*/ 43 w 87"/>
                <a:gd name="T77" fmla="*/ 45 h 60"/>
                <a:gd name="T78" fmla="*/ 41 w 87"/>
                <a:gd name="T79" fmla="*/ 42 h 60"/>
                <a:gd name="T80" fmla="*/ 41 w 87"/>
                <a:gd name="T81" fmla="*/ 42 h 60"/>
                <a:gd name="T82" fmla="*/ 41 w 87"/>
                <a:gd name="T83" fmla="*/ 42 h 60"/>
                <a:gd name="T84" fmla="*/ 41 w 87"/>
                <a:gd name="T85" fmla="*/ 43 h 60"/>
                <a:gd name="T86" fmla="*/ 38 w 87"/>
                <a:gd name="T87" fmla="*/ 47 h 60"/>
                <a:gd name="T88" fmla="*/ 32 w 87"/>
                <a:gd name="T89" fmla="*/ 51 h 60"/>
                <a:gd name="T90" fmla="*/ 25 w 87"/>
                <a:gd name="T91" fmla="*/ 54 h 60"/>
                <a:gd name="T92" fmla="*/ 20 w 87"/>
                <a:gd name="T93" fmla="*/ 56 h 60"/>
                <a:gd name="T94" fmla="*/ 16 w 87"/>
                <a:gd name="T95" fmla="*/ 58 h 60"/>
                <a:gd name="T96" fmla="*/ 2 w 87"/>
                <a:gd name="T97"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 h="60">
                  <a:moveTo>
                    <a:pt x="2" y="58"/>
                  </a:moveTo>
                  <a:lnTo>
                    <a:pt x="2" y="58"/>
                  </a:lnTo>
                  <a:lnTo>
                    <a:pt x="2" y="58"/>
                  </a:lnTo>
                  <a:lnTo>
                    <a:pt x="2" y="56"/>
                  </a:lnTo>
                  <a:lnTo>
                    <a:pt x="0" y="54"/>
                  </a:lnTo>
                  <a:lnTo>
                    <a:pt x="2" y="52"/>
                  </a:lnTo>
                  <a:lnTo>
                    <a:pt x="2" y="51"/>
                  </a:lnTo>
                  <a:lnTo>
                    <a:pt x="3" y="49"/>
                  </a:lnTo>
                  <a:lnTo>
                    <a:pt x="7" y="45"/>
                  </a:lnTo>
                  <a:lnTo>
                    <a:pt x="12" y="43"/>
                  </a:lnTo>
                  <a:lnTo>
                    <a:pt x="14" y="43"/>
                  </a:lnTo>
                  <a:lnTo>
                    <a:pt x="16" y="43"/>
                  </a:lnTo>
                  <a:lnTo>
                    <a:pt x="18" y="43"/>
                  </a:lnTo>
                  <a:lnTo>
                    <a:pt x="18" y="43"/>
                  </a:lnTo>
                  <a:lnTo>
                    <a:pt x="20" y="43"/>
                  </a:lnTo>
                  <a:lnTo>
                    <a:pt x="23" y="42"/>
                  </a:lnTo>
                  <a:lnTo>
                    <a:pt x="25" y="38"/>
                  </a:lnTo>
                  <a:lnTo>
                    <a:pt x="29" y="34"/>
                  </a:lnTo>
                  <a:lnTo>
                    <a:pt x="32" y="29"/>
                  </a:lnTo>
                  <a:lnTo>
                    <a:pt x="34" y="25"/>
                  </a:lnTo>
                  <a:lnTo>
                    <a:pt x="36" y="22"/>
                  </a:lnTo>
                  <a:lnTo>
                    <a:pt x="38" y="20"/>
                  </a:lnTo>
                  <a:lnTo>
                    <a:pt x="38" y="18"/>
                  </a:lnTo>
                  <a:lnTo>
                    <a:pt x="40" y="16"/>
                  </a:lnTo>
                  <a:lnTo>
                    <a:pt x="40" y="16"/>
                  </a:lnTo>
                  <a:lnTo>
                    <a:pt x="40" y="16"/>
                  </a:lnTo>
                  <a:lnTo>
                    <a:pt x="38" y="16"/>
                  </a:lnTo>
                  <a:lnTo>
                    <a:pt x="38" y="18"/>
                  </a:lnTo>
                  <a:lnTo>
                    <a:pt x="38" y="20"/>
                  </a:lnTo>
                  <a:lnTo>
                    <a:pt x="38" y="22"/>
                  </a:lnTo>
                  <a:lnTo>
                    <a:pt x="38" y="23"/>
                  </a:lnTo>
                  <a:lnTo>
                    <a:pt x="40" y="25"/>
                  </a:lnTo>
                  <a:lnTo>
                    <a:pt x="41" y="27"/>
                  </a:lnTo>
                  <a:lnTo>
                    <a:pt x="43" y="31"/>
                  </a:lnTo>
                  <a:lnTo>
                    <a:pt x="45" y="32"/>
                  </a:lnTo>
                  <a:lnTo>
                    <a:pt x="47" y="34"/>
                  </a:lnTo>
                  <a:lnTo>
                    <a:pt x="51" y="36"/>
                  </a:lnTo>
                  <a:lnTo>
                    <a:pt x="52" y="38"/>
                  </a:lnTo>
                  <a:lnTo>
                    <a:pt x="54" y="38"/>
                  </a:lnTo>
                  <a:lnTo>
                    <a:pt x="58" y="36"/>
                  </a:lnTo>
                  <a:lnTo>
                    <a:pt x="60" y="34"/>
                  </a:lnTo>
                  <a:lnTo>
                    <a:pt x="63" y="31"/>
                  </a:lnTo>
                  <a:lnTo>
                    <a:pt x="69" y="27"/>
                  </a:lnTo>
                  <a:lnTo>
                    <a:pt x="72" y="20"/>
                  </a:lnTo>
                  <a:lnTo>
                    <a:pt x="76" y="14"/>
                  </a:lnTo>
                  <a:lnTo>
                    <a:pt x="81" y="9"/>
                  </a:lnTo>
                  <a:lnTo>
                    <a:pt x="83" y="5"/>
                  </a:lnTo>
                  <a:lnTo>
                    <a:pt x="85" y="2"/>
                  </a:lnTo>
                  <a:lnTo>
                    <a:pt x="87" y="0"/>
                  </a:lnTo>
                  <a:lnTo>
                    <a:pt x="87" y="2"/>
                  </a:lnTo>
                  <a:lnTo>
                    <a:pt x="85" y="3"/>
                  </a:lnTo>
                  <a:lnTo>
                    <a:pt x="83" y="7"/>
                  </a:lnTo>
                  <a:lnTo>
                    <a:pt x="81" y="13"/>
                  </a:lnTo>
                  <a:lnTo>
                    <a:pt x="80" y="18"/>
                  </a:lnTo>
                  <a:lnTo>
                    <a:pt x="78" y="22"/>
                  </a:lnTo>
                  <a:lnTo>
                    <a:pt x="78" y="27"/>
                  </a:lnTo>
                  <a:lnTo>
                    <a:pt x="76" y="31"/>
                  </a:lnTo>
                  <a:lnTo>
                    <a:pt x="76" y="32"/>
                  </a:lnTo>
                  <a:lnTo>
                    <a:pt x="74" y="34"/>
                  </a:lnTo>
                  <a:lnTo>
                    <a:pt x="72" y="36"/>
                  </a:lnTo>
                  <a:lnTo>
                    <a:pt x="72" y="38"/>
                  </a:lnTo>
                  <a:lnTo>
                    <a:pt x="70" y="40"/>
                  </a:lnTo>
                  <a:lnTo>
                    <a:pt x="69" y="43"/>
                  </a:lnTo>
                  <a:lnTo>
                    <a:pt x="69" y="45"/>
                  </a:lnTo>
                  <a:lnTo>
                    <a:pt x="67" y="47"/>
                  </a:lnTo>
                  <a:lnTo>
                    <a:pt x="65" y="49"/>
                  </a:lnTo>
                  <a:lnTo>
                    <a:pt x="65" y="52"/>
                  </a:lnTo>
                  <a:lnTo>
                    <a:pt x="63" y="54"/>
                  </a:lnTo>
                  <a:lnTo>
                    <a:pt x="63" y="56"/>
                  </a:lnTo>
                  <a:lnTo>
                    <a:pt x="63" y="58"/>
                  </a:lnTo>
                  <a:lnTo>
                    <a:pt x="61" y="60"/>
                  </a:lnTo>
                  <a:lnTo>
                    <a:pt x="60" y="60"/>
                  </a:lnTo>
                  <a:lnTo>
                    <a:pt x="56" y="58"/>
                  </a:lnTo>
                  <a:lnTo>
                    <a:pt x="54" y="54"/>
                  </a:lnTo>
                  <a:lnTo>
                    <a:pt x="51" y="52"/>
                  </a:lnTo>
                  <a:lnTo>
                    <a:pt x="47" y="49"/>
                  </a:lnTo>
                  <a:lnTo>
                    <a:pt x="45" y="47"/>
                  </a:lnTo>
                  <a:lnTo>
                    <a:pt x="43" y="45"/>
                  </a:lnTo>
                  <a:lnTo>
                    <a:pt x="43" y="42"/>
                  </a:lnTo>
                  <a:lnTo>
                    <a:pt x="41" y="42"/>
                  </a:lnTo>
                  <a:lnTo>
                    <a:pt x="41" y="40"/>
                  </a:lnTo>
                  <a:lnTo>
                    <a:pt x="41" y="42"/>
                  </a:lnTo>
                  <a:lnTo>
                    <a:pt x="41" y="42"/>
                  </a:lnTo>
                  <a:lnTo>
                    <a:pt x="41" y="42"/>
                  </a:lnTo>
                  <a:lnTo>
                    <a:pt x="41" y="43"/>
                  </a:lnTo>
                  <a:lnTo>
                    <a:pt x="41" y="43"/>
                  </a:lnTo>
                  <a:lnTo>
                    <a:pt x="40" y="45"/>
                  </a:lnTo>
                  <a:lnTo>
                    <a:pt x="38" y="47"/>
                  </a:lnTo>
                  <a:lnTo>
                    <a:pt x="36" y="49"/>
                  </a:lnTo>
                  <a:lnTo>
                    <a:pt x="32" y="51"/>
                  </a:lnTo>
                  <a:lnTo>
                    <a:pt x="29" y="52"/>
                  </a:lnTo>
                  <a:lnTo>
                    <a:pt x="25" y="54"/>
                  </a:lnTo>
                  <a:lnTo>
                    <a:pt x="21" y="54"/>
                  </a:lnTo>
                  <a:lnTo>
                    <a:pt x="20" y="56"/>
                  </a:lnTo>
                  <a:lnTo>
                    <a:pt x="16" y="56"/>
                  </a:lnTo>
                  <a:lnTo>
                    <a:pt x="16" y="58"/>
                  </a:lnTo>
                  <a:lnTo>
                    <a:pt x="14" y="58"/>
                  </a:lnTo>
                  <a:lnTo>
                    <a:pt x="2" y="58"/>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12" name="Freeform 400">
              <a:extLst>
                <a:ext uri="{FF2B5EF4-FFF2-40B4-BE49-F238E27FC236}">
                  <a16:creationId xmlns:a16="http://schemas.microsoft.com/office/drawing/2014/main" id="{94F30CFF-C2EE-4D02-A5DF-D48B156793AC}"/>
                </a:ext>
              </a:extLst>
            </p:cNvPr>
            <p:cNvSpPr>
              <a:spLocks/>
            </p:cNvSpPr>
            <p:nvPr/>
          </p:nvSpPr>
          <p:spPr bwMode="auto">
            <a:xfrm>
              <a:off x="4727" y="2686"/>
              <a:ext cx="43" cy="30"/>
            </a:xfrm>
            <a:custGeom>
              <a:avLst/>
              <a:gdLst>
                <a:gd name="T0" fmla="*/ 2 w 87"/>
                <a:gd name="T1" fmla="*/ 56 h 60"/>
                <a:gd name="T2" fmla="*/ 2 w 87"/>
                <a:gd name="T3" fmla="*/ 52 h 60"/>
                <a:gd name="T4" fmla="*/ 3 w 87"/>
                <a:gd name="T5" fmla="*/ 49 h 60"/>
                <a:gd name="T6" fmla="*/ 12 w 87"/>
                <a:gd name="T7" fmla="*/ 43 h 60"/>
                <a:gd name="T8" fmla="*/ 16 w 87"/>
                <a:gd name="T9" fmla="*/ 43 h 60"/>
                <a:gd name="T10" fmla="*/ 20 w 87"/>
                <a:gd name="T11" fmla="*/ 43 h 60"/>
                <a:gd name="T12" fmla="*/ 25 w 87"/>
                <a:gd name="T13" fmla="*/ 38 h 60"/>
                <a:gd name="T14" fmla="*/ 32 w 87"/>
                <a:gd name="T15" fmla="*/ 29 h 60"/>
                <a:gd name="T16" fmla="*/ 36 w 87"/>
                <a:gd name="T17" fmla="*/ 22 h 60"/>
                <a:gd name="T18" fmla="*/ 38 w 87"/>
                <a:gd name="T19" fmla="*/ 18 h 60"/>
                <a:gd name="T20" fmla="*/ 38 w 87"/>
                <a:gd name="T21" fmla="*/ 16 h 60"/>
                <a:gd name="T22" fmla="*/ 38 w 87"/>
                <a:gd name="T23" fmla="*/ 20 h 60"/>
                <a:gd name="T24" fmla="*/ 38 w 87"/>
                <a:gd name="T25" fmla="*/ 23 h 60"/>
                <a:gd name="T26" fmla="*/ 41 w 87"/>
                <a:gd name="T27" fmla="*/ 27 h 60"/>
                <a:gd name="T28" fmla="*/ 45 w 87"/>
                <a:gd name="T29" fmla="*/ 32 h 60"/>
                <a:gd name="T30" fmla="*/ 51 w 87"/>
                <a:gd name="T31" fmla="*/ 36 h 60"/>
                <a:gd name="T32" fmla="*/ 54 w 87"/>
                <a:gd name="T33" fmla="*/ 38 h 60"/>
                <a:gd name="T34" fmla="*/ 60 w 87"/>
                <a:gd name="T35" fmla="*/ 34 h 60"/>
                <a:gd name="T36" fmla="*/ 69 w 87"/>
                <a:gd name="T37" fmla="*/ 27 h 60"/>
                <a:gd name="T38" fmla="*/ 76 w 87"/>
                <a:gd name="T39" fmla="*/ 14 h 60"/>
                <a:gd name="T40" fmla="*/ 83 w 87"/>
                <a:gd name="T41" fmla="*/ 5 h 60"/>
                <a:gd name="T42" fmla="*/ 87 w 87"/>
                <a:gd name="T43" fmla="*/ 0 h 60"/>
                <a:gd name="T44" fmla="*/ 85 w 87"/>
                <a:gd name="T45" fmla="*/ 3 h 60"/>
                <a:gd name="T46" fmla="*/ 81 w 87"/>
                <a:gd name="T47" fmla="*/ 13 h 60"/>
                <a:gd name="T48" fmla="*/ 78 w 87"/>
                <a:gd name="T49" fmla="*/ 22 h 60"/>
                <a:gd name="T50" fmla="*/ 76 w 87"/>
                <a:gd name="T51" fmla="*/ 31 h 60"/>
                <a:gd name="T52" fmla="*/ 74 w 87"/>
                <a:gd name="T53" fmla="*/ 34 h 60"/>
                <a:gd name="T54" fmla="*/ 72 w 87"/>
                <a:gd name="T55" fmla="*/ 38 h 60"/>
                <a:gd name="T56" fmla="*/ 69 w 87"/>
                <a:gd name="T57" fmla="*/ 43 h 60"/>
                <a:gd name="T58" fmla="*/ 67 w 87"/>
                <a:gd name="T59" fmla="*/ 47 h 60"/>
                <a:gd name="T60" fmla="*/ 65 w 87"/>
                <a:gd name="T61" fmla="*/ 52 h 60"/>
                <a:gd name="T62" fmla="*/ 63 w 87"/>
                <a:gd name="T63" fmla="*/ 56 h 60"/>
                <a:gd name="T64" fmla="*/ 61 w 87"/>
                <a:gd name="T65" fmla="*/ 60 h 60"/>
                <a:gd name="T66" fmla="*/ 56 w 87"/>
                <a:gd name="T67" fmla="*/ 58 h 60"/>
                <a:gd name="T68" fmla="*/ 51 w 87"/>
                <a:gd name="T69" fmla="*/ 52 h 60"/>
                <a:gd name="T70" fmla="*/ 45 w 87"/>
                <a:gd name="T71" fmla="*/ 47 h 60"/>
                <a:gd name="T72" fmla="*/ 43 w 87"/>
                <a:gd name="T73" fmla="*/ 42 h 60"/>
                <a:gd name="T74" fmla="*/ 41 w 87"/>
                <a:gd name="T75" fmla="*/ 40 h 60"/>
                <a:gd name="T76" fmla="*/ 41 w 87"/>
                <a:gd name="T77" fmla="*/ 43 h 60"/>
                <a:gd name="T78" fmla="*/ 38 w 87"/>
                <a:gd name="T79" fmla="*/ 47 h 60"/>
                <a:gd name="T80" fmla="*/ 32 w 87"/>
                <a:gd name="T81" fmla="*/ 51 h 60"/>
                <a:gd name="T82" fmla="*/ 25 w 87"/>
                <a:gd name="T83" fmla="*/ 54 h 60"/>
                <a:gd name="T84" fmla="*/ 20 w 87"/>
                <a:gd name="T85" fmla="*/ 56 h 60"/>
                <a:gd name="T86" fmla="*/ 16 w 87"/>
                <a:gd name="T87" fmla="*/ 58 h 60"/>
                <a:gd name="T88" fmla="*/ 2 w 87"/>
                <a:gd name="T89"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7" h="60">
                  <a:moveTo>
                    <a:pt x="2" y="58"/>
                  </a:moveTo>
                  <a:lnTo>
                    <a:pt x="2" y="56"/>
                  </a:lnTo>
                  <a:lnTo>
                    <a:pt x="0" y="54"/>
                  </a:lnTo>
                  <a:lnTo>
                    <a:pt x="2" y="52"/>
                  </a:lnTo>
                  <a:lnTo>
                    <a:pt x="2" y="51"/>
                  </a:lnTo>
                  <a:lnTo>
                    <a:pt x="3" y="49"/>
                  </a:lnTo>
                  <a:lnTo>
                    <a:pt x="7" y="45"/>
                  </a:lnTo>
                  <a:lnTo>
                    <a:pt x="12" y="43"/>
                  </a:lnTo>
                  <a:lnTo>
                    <a:pt x="14" y="43"/>
                  </a:lnTo>
                  <a:lnTo>
                    <a:pt x="16" y="43"/>
                  </a:lnTo>
                  <a:lnTo>
                    <a:pt x="18" y="43"/>
                  </a:lnTo>
                  <a:lnTo>
                    <a:pt x="20" y="43"/>
                  </a:lnTo>
                  <a:lnTo>
                    <a:pt x="23" y="42"/>
                  </a:lnTo>
                  <a:lnTo>
                    <a:pt x="25" y="38"/>
                  </a:lnTo>
                  <a:lnTo>
                    <a:pt x="29" y="34"/>
                  </a:lnTo>
                  <a:lnTo>
                    <a:pt x="32" y="29"/>
                  </a:lnTo>
                  <a:lnTo>
                    <a:pt x="34" y="25"/>
                  </a:lnTo>
                  <a:lnTo>
                    <a:pt x="36" y="22"/>
                  </a:lnTo>
                  <a:lnTo>
                    <a:pt x="38" y="20"/>
                  </a:lnTo>
                  <a:lnTo>
                    <a:pt x="38" y="18"/>
                  </a:lnTo>
                  <a:lnTo>
                    <a:pt x="40" y="16"/>
                  </a:lnTo>
                  <a:lnTo>
                    <a:pt x="38" y="16"/>
                  </a:lnTo>
                  <a:lnTo>
                    <a:pt x="38" y="18"/>
                  </a:lnTo>
                  <a:lnTo>
                    <a:pt x="38" y="20"/>
                  </a:lnTo>
                  <a:lnTo>
                    <a:pt x="38" y="22"/>
                  </a:lnTo>
                  <a:lnTo>
                    <a:pt x="38" y="23"/>
                  </a:lnTo>
                  <a:lnTo>
                    <a:pt x="40" y="25"/>
                  </a:lnTo>
                  <a:lnTo>
                    <a:pt x="41" y="27"/>
                  </a:lnTo>
                  <a:lnTo>
                    <a:pt x="43" y="31"/>
                  </a:lnTo>
                  <a:lnTo>
                    <a:pt x="45" y="32"/>
                  </a:lnTo>
                  <a:lnTo>
                    <a:pt x="47" y="34"/>
                  </a:lnTo>
                  <a:lnTo>
                    <a:pt x="51" y="36"/>
                  </a:lnTo>
                  <a:lnTo>
                    <a:pt x="52" y="38"/>
                  </a:lnTo>
                  <a:lnTo>
                    <a:pt x="54" y="38"/>
                  </a:lnTo>
                  <a:lnTo>
                    <a:pt x="58" y="36"/>
                  </a:lnTo>
                  <a:lnTo>
                    <a:pt x="60" y="34"/>
                  </a:lnTo>
                  <a:lnTo>
                    <a:pt x="63" y="31"/>
                  </a:lnTo>
                  <a:lnTo>
                    <a:pt x="69" y="27"/>
                  </a:lnTo>
                  <a:lnTo>
                    <a:pt x="72" y="20"/>
                  </a:lnTo>
                  <a:lnTo>
                    <a:pt x="76" y="14"/>
                  </a:lnTo>
                  <a:lnTo>
                    <a:pt x="81" y="9"/>
                  </a:lnTo>
                  <a:lnTo>
                    <a:pt x="83" y="5"/>
                  </a:lnTo>
                  <a:lnTo>
                    <a:pt x="85" y="2"/>
                  </a:lnTo>
                  <a:lnTo>
                    <a:pt x="87" y="0"/>
                  </a:lnTo>
                  <a:lnTo>
                    <a:pt x="87" y="2"/>
                  </a:lnTo>
                  <a:lnTo>
                    <a:pt x="85" y="3"/>
                  </a:lnTo>
                  <a:lnTo>
                    <a:pt x="83" y="7"/>
                  </a:lnTo>
                  <a:lnTo>
                    <a:pt x="81" y="13"/>
                  </a:lnTo>
                  <a:lnTo>
                    <a:pt x="80" y="18"/>
                  </a:lnTo>
                  <a:lnTo>
                    <a:pt x="78" y="22"/>
                  </a:lnTo>
                  <a:lnTo>
                    <a:pt x="78" y="27"/>
                  </a:lnTo>
                  <a:lnTo>
                    <a:pt x="76" y="31"/>
                  </a:lnTo>
                  <a:lnTo>
                    <a:pt x="76" y="32"/>
                  </a:lnTo>
                  <a:lnTo>
                    <a:pt x="74" y="34"/>
                  </a:lnTo>
                  <a:lnTo>
                    <a:pt x="72" y="36"/>
                  </a:lnTo>
                  <a:lnTo>
                    <a:pt x="72" y="38"/>
                  </a:lnTo>
                  <a:lnTo>
                    <a:pt x="70" y="40"/>
                  </a:lnTo>
                  <a:lnTo>
                    <a:pt x="69" y="43"/>
                  </a:lnTo>
                  <a:lnTo>
                    <a:pt x="69" y="45"/>
                  </a:lnTo>
                  <a:lnTo>
                    <a:pt x="67" y="47"/>
                  </a:lnTo>
                  <a:lnTo>
                    <a:pt x="65" y="49"/>
                  </a:lnTo>
                  <a:lnTo>
                    <a:pt x="65" y="52"/>
                  </a:lnTo>
                  <a:lnTo>
                    <a:pt x="63" y="54"/>
                  </a:lnTo>
                  <a:lnTo>
                    <a:pt x="63" y="56"/>
                  </a:lnTo>
                  <a:lnTo>
                    <a:pt x="63" y="58"/>
                  </a:lnTo>
                  <a:lnTo>
                    <a:pt x="61" y="60"/>
                  </a:lnTo>
                  <a:lnTo>
                    <a:pt x="60" y="60"/>
                  </a:lnTo>
                  <a:lnTo>
                    <a:pt x="56" y="58"/>
                  </a:lnTo>
                  <a:lnTo>
                    <a:pt x="54" y="54"/>
                  </a:lnTo>
                  <a:lnTo>
                    <a:pt x="51" y="52"/>
                  </a:lnTo>
                  <a:lnTo>
                    <a:pt x="47" y="49"/>
                  </a:lnTo>
                  <a:lnTo>
                    <a:pt x="45" y="47"/>
                  </a:lnTo>
                  <a:lnTo>
                    <a:pt x="43" y="45"/>
                  </a:lnTo>
                  <a:lnTo>
                    <a:pt x="43" y="42"/>
                  </a:lnTo>
                  <a:lnTo>
                    <a:pt x="41" y="42"/>
                  </a:lnTo>
                  <a:lnTo>
                    <a:pt x="41" y="40"/>
                  </a:lnTo>
                  <a:lnTo>
                    <a:pt x="41" y="42"/>
                  </a:lnTo>
                  <a:lnTo>
                    <a:pt x="41" y="43"/>
                  </a:lnTo>
                  <a:lnTo>
                    <a:pt x="40" y="45"/>
                  </a:lnTo>
                  <a:lnTo>
                    <a:pt x="38" y="47"/>
                  </a:lnTo>
                  <a:lnTo>
                    <a:pt x="36" y="49"/>
                  </a:lnTo>
                  <a:lnTo>
                    <a:pt x="32" y="51"/>
                  </a:lnTo>
                  <a:lnTo>
                    <a:pt x="29" y="52"/>
                  </a:lnTo>
                  <a:lnTo>
                    <a:pt x="25" y="54"/>
                  </a:lnTo>
                  <a:lnTo>
                    <a:pt x="21" y="54"/>
                  </a:lnTo>
                  <a:lnTo>
                    <a:pt x="20" y="56"/>
                  </a:lnTo>
                  <a:lnTo>
                    <a:pt x="16" y="56"/>
                  </a:lnTo>
                  <a:lnTo>
                    <a:pt x="16" y="58"/>
                  </a:lnTo>
                  <a:lnTo>
                    <a:pt x="14" y="58"/>
                  </a:lnTo>
                  <a:lnTo>
                    <a:pt x="2" y="5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13" name="Freeform 401">
              <a:extLst>
                <a:ext uri="{FF2B5EF4-FFF2-40B4-BE49-F238E27FC236}">
                  <a16:creationId xmlns:a16="http://schemas.microsoft.com/office/drawing/2014/main" id="{C457CDA1-74EA-4C43-A08A-DE1626EB1EDC}"/>
                </a:ext>
              </a:extLst>
            </p:cNvPr>
            <p:cNvSpPr>
              <a:spLocks/>
            </p:cNvSpPr>
            <p:nvPr/>
          </p:nvSpPr>
          <p:spPr bwMode="auto">
            <a:xfrm>
              <a:off x="4848" y="2645"/>
              <a:ext cx="38" cy="31"/>
            </a:xfrm>
            <a:custGeom>
              <a:avLst/>
              <a:gdLst>
                <a:gd name="T0" fmla="*/ 4 w 76"/>
                <a:gd name="T1" fmla="*/ 0 h 62"/>
                <a:gd name="T2" fmla="*/ 4 w 76"/>
                <a:gd name="T3" fmla="*/ 0 h 62"/>
                <a:gd name="T4" fmla="*/ 2 w 76"/>
                <a:gd name="T5" fmla="*/ 2 h 62"/>
                <a:gd name="T6" fmla="*/ 2 w 76"/>
                <a:gd name="T7" fmla="*/ 2 h 62"/>
                <a:gd name="T8" fmla="*/ 2 w 76"/>
                <a:gd name="T9" fmla="*/ 4 h 62"/>
                <a:gd name="T10" fmla="*/ 0 w 76"/>
                <a:gd name="T11" fmla="*/ 6 h 62"/>
                <a:gd name="T12" fmla="*/ 2 w 76"/>
                <a:gd name="T13" fmla="*/ 7 h 62"/>
                <a:gd name="T14" fmla="*/ 2 w 76"/>
                <a:gd name="T15" fmla="*/ 11 h 62"/>
                <a:gd name="T16" fmla="*/ 4 w 76"/>
                <a:gd name="T17" fmla="*/ 15 h 62"/>
                <a:gd name="T18" fmla="*/ 7 w 76"/>
                <a:gd name="T19" fmla="*/ 18 h 62"/>
                <a:gd name="T20" fmla="*/ 7 w 76"/>
                <a:gd name="T21" fmla="*/ 22 h 62"/>
                <a:gd name="T22" fmla="*/ 9 w 76"/>
                <a:gd name="T23" fmla="*/ 24 h 62"/>
                <a:gd name="T24" fmla="*/ 9 w 76"/>
                <a:gd name="T25" fmla="*/ 26 h 62"/>
                <a:gd name="T26" fmla="*/ 11 w 76"/>
                <a:gd name="T27" fmla="*/ 27 h 62"/>
                <a:gd name="T28" fmla="*/ 13 w 76"/>
                <a:gd name="T29" fmla="*/ 29 h 62"/>
                <a:gd name="T30" fmla="*/ 15 w 76"/>
                <a:gd name="T31" fmla="*/ 31 h 62"/>
                <a:gd name="T32" fmla="*/ 18 w 76"/>
                <a:gd name="T33" fmla="*/ 33 h 62"/>
                <a:gd name="T34" fmla="*/ 24 w 76"/>
                <a:gd name="T35" fmla="*/ 35 h 62"/>
                <a:gd name="T36" fmla="*/ 29 w 76"/>
                <a:gd name="T37" fmla="*/ 36 h 62"/>
                <a:gd name="T38" fmla="*/ 35 w 76"/>
                <a:gd name="T39" fmla="*/ 38 h 62"/>
                <a:gd name="T40" fmla="*/ 40 w 76"/>
                <a:gd name="T41" fmla="*/ 38 h 62"/>
                <a:gd name="T42" fmla="*/ 45 w 76"/>
                <a:gd name="T43" fmla="*/ 38 h 62"/>
                <a:gd name="T44" fmla="*/ 49 w 76"/>
                <a:gd name="T45" fmla="*/ 38 h 62"/>
                <a:gd name="T46" fmla="*/ 53 w 76"/>
                <a:gd name="T47" fmla="*/ 38 h 62"/>
                <a:gd name="T48" fmla="*/ 53 w 76"/>
                <a:gd name="T49" fmla="*/ 38 h 62"/>
                <a:gd name="T50" fmla="*/ 71 w 76"/>
                <a:gd name="T51" fmla="*/ 38 h 62"/>
                <a:gd name="T52" fmla="*/ 73 w 76"/>
                <a:gd name="T53" fmla="*/ 38 h 62"/>
                <a:gd name="T54" fmla="*/ 73 w 76"/>
                <a:gd name="T55" fmla="*/ 36 h 62"/>
                <a:gd name="T56" fmla="*/ 74 w 76"/>
                <a:gd name="T57" fmla="*/ 36 h 62"/>
                <a:gd name="T58" fmla="*/ 76 w 76"/>
                <a:gd name="T59" fmla="*/ 36 h 62"/>
                <a:gd name="T60" fmla="*/ 76 w 76"/>
                <a:gd name="T61" fmla="*/ 36 h 62"/>
                <a:gd name="T62" fmla="*/ 76 w 76"/>
                <a:gd name="T63" fmla="*/ 36 h 62"/>
                <a:gd name="T64" fmla="*/ 74 w 76"/>
                <a:gd name="T65" fmla="*/ 40 h 62"/>
                <a:gd name="T66" fmla="*/ 71 w 76"/>
                <a:gd name="T67" fmla="*/ 44 h 62"/>
                <a:gd name="T68" fmla="*/ 67 w 76"/>
                <a:gd name="T69" fmla="*/ 49 h 62"/>
                <a:gd name="T70" fmla="*/ 64 w 76"/>
                <a:gd name="T71" fmla="*/ 53 h 62"/>
                <a:gd name="T72" fmla="*/ 60 w 76"/>
                <a:gd name="T73" fmla="*/ 55 h 62"/>
                <a:gd name="T74" fmla="*/ 58 w 76"/>
                <a:gd name="T75" fmla="*/ 58 h 62"/>
                <a:gd name="T76" fmla="*/ 55 w 76"/>
                <a:gd name="T77" fmla="*/ 60 h 62"/>
                <a:gd name="T78" fmla="*/ 53 w 76"/>
                <a:gd name="T79" fmla="*/ 60 h 62"/>
                <a:gd name="T80" fmla="*/ 49 w 76"/>
                <a:gd name="T81" fmla="*/ 62 h 62"/>
                <a:gd name="T82" fmla="*/ 45 w 76"/>
                <a:gd name="T83" fmla="*/ 62 h 62"/>
                <a:gd name="T84" fmla="*/ 44 w 76"/>
                <a:gd name="T85" fmla="*/ 62 h 62"/>
                <a:gd name="T86" fmla="*/ 40 w 76"/>
                <a:gd name="T87" fmla="*/ 62 h 62"/>
                <a:gd name="T88" fmla="*/ 36 w 76"/>
                <a:gd name="T89" fmla="*/ 60 h 62"/>
                <a:gd name="T90" fmla="*/ 35 w 76"/>
                <a:gd name="T91" fmla="*/ 60 h 62"/>
                <a:gd name="T92" fmla="*/ 31 w 76"/>
                <a:gd name="T93" fmla="*/ 58 h 62"/>
                <a:gd name="T94" fmla="*/ 29 w 76"/>
                <a:gd name="T95" fmla="*/ 56 h 62"/>
                <a:gd name="T96" fmla="*/ 27 w 76"/>
                <a:gd name="T97" fmla="*/ 55 h 62"/>
                <a:gd name="T98" fmla="*/ 25 w 76"/>
                <a:gd name="T99" fmla="*/ 53 h 62"/>
                <a:gd name="T100" fmla="*/ 22 w 76"/>
                <a:gd name="T101" fmla="*/ 51 h 62"/>
                <a:gd name="T102" fmla="*/ 20 w 76"/>
                <a:gd name="T103" fmla="*/ 47 h 62"/>
                <a:gd name="T104" fmla="*/ 16 w 76"/>
                <a:gd name="T105" fmla="*/ 44 h 62"/>
                <a:gd name="T106" fmla="*/ 13 w 76"/>
                <a:gd name="T107" fmla="*/ 40 h 62"/>
                <a:gd name="T108" fmla="*/ 11 w 76"/>
                <a:gd name="T109" fmla="*/ 36 h 62"/>
                <a:gd name="T110" fmla="*/ 9 w 76"/>
                <a:gd name="T111" fmla="*/ 33 h 62"/>
                <a:gd name="T112" fmla="*/ 7 w 76"/>
                <a:gd name="T113" fmla="*/ 31 h 62"/>
                <a:gd name="T114" fmla="*/ 7 w 76"/>
                <a:gd name="T115" fmla="*/ 31 h 62"/>
                <a:gd name="T116" fmla="*/ 4 w 76"/>
                <a:gd name="T1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 h="62">
                  <a:moveTo>
                    <a:pt x="4" y="0"/>
                  </a:moveTo>
                  <a:lnTo>
                    <a:pt x="4" y="0"/>
                  </a:lnTo>
                  <a:lnTo>
                    <a:pt x="2" y="2"/>
                  </a:lnTo>
                  <a:lnTo>
                    <a:pt x="2" y="2"/>
                  </a:lnTo>
                  <a:lnTo>
                    <a:pt x="2" y="4"/>
                  </a:lnTo>
                  <a:lnTo>
                    <a:pt x="0" y="6"/>
                  </a:lnTo>
                  <a:lnTo>
                    <a:pt x="2" y="7"/>
                  </a:lnTo>
                  <a:lnTo>
                    <a:pt x="2" y="11"/>
                  </a:lnTo>
                  <a:lnTo>
                    <a:pt x="4" y="15"/>
                  </a:lnTo>
                  <a:lnTo>
                    <a:pt x="7" y="18"/>
                  </a:lnTo>
                  <a:lnTo>
                    <a:pt x="7" y="22"/>
                  </a:lnTo>
                  <a:lnTo>
                    <a:pt x="9" y="24"/>
                  </a:lnTo>
                  <a:lnTo>
                    <a:pt x="9" y="26"/>
                  </a:lnTo>
                  <a:lnTo>
                    <a:pt x="11" y="27"/>
                  </a:lnTo>
                  <a:lnTo>
                    <a:pt x="13" y="29"/>
                  </a:lnTo>
                  <a:lnTo>
                    <a:pt x="15" y="31"/>
                  </a:lnTo>
                  <a:lnTo>
                    <a:pt x="18" y="33"/>
                  </a:lnTo>
                  <a:lnTo>
                    <a:pt x="24" y="35"/>
                  </a:lnTo>
                  <a:lnTo>
                    <a:pt x="29" y="36"/>
                  </a:lnTo>
                  <a:lnTo>
                    <a:pt x="35" y="38"/>
                  </a:lnTo>
                  <a:lnTo>
                    <a:pt x="40" y="38"/>
                  </a:lnTo>
                  <a:lnTo>
                    <a:pt x="45" y="38"/>
                  </a:lnTo>
                  <a:lnTo>
                    <a:pt x="49" y="38"/>
                  </a:lnTo>
                  <a:lnTo>
                    <a:pt x="53" y="38"/>
                  </a:lnTo>
                  <a:lnTo>
                    <a:pt x="53" y="38"/>
                  </a:lnTo>
                  <a:lnTo>
                    <a:pt x="71" y="38"/>
                  </a:lnTo>
                  <a:lnTo>
                    <a:pt x="73" y="38"/>
                  </a:lnTo>
                  <a:lnTo>
                    <a:pt x="73" y="36"/>
                  </a:lnTo>
                  <a:lnTo>
                    <a:pt x="74" y="36"/>
                  </a:lnTo>
                  <a:lnTo>
                    <a:pt x="76" y="36"/>
                  </a:lnTo>
                  <a:lnTo>
                    <a:pt x="76" y="36"/>
                  </a:lnTo>
                  <a:lnTo>
                    <a:pt x="76" y="36"/>
                  </a:lnTo>
                  <a:lnTo>
                    <a:pt x="74" y="40"/>
                  </a:lnTo>
                  <a:lnTo>
                    <a:pt x="71" y="44"/>
                  </a:lnTo>
                  <a:lnTo>
                    <a:pt x="67" y="49"/>
                  </a:lnTo>
                  <a:lnTo>
                    <a:pt x="64" y="53"/>
                  </a:lnTo>
                  <a:lnTo>
                    <a:pt x="60" y="55"/>
                  </a:lnTo>
                  <a:lnTo>
                    <a:pt x="58" y="58"/>
                  </a:lnTo>
                  <a:lnTo>
                    <a:pt x="55" y="60"/>
                  </a:lnTo>
                  <a:lnTo>
                    <a:pt x="53" y="60"/>
                  </a:lnTo>
                  <a:lnTo>
                    <a:pt x="49" y="62"/>
                  </a:lnTo>
                  <a:lnTo>
                    <a:pt x="45" y="62"/>
                  </a:lnTo>
                  <a:lnTo>
                    <a:pt x="44" y="62"/>
                  </a:lnTo>
                  <a:lnTo>
                    <a:pt x="40" y="62"/>
                  </a:lnTo>
                  <a:lnTo>
                    <a:pt x="36" y="60"/>
                  </a:lnTo>
                  <a:lnTo>
                    <a:pt x="35" y="60"/>
                  </a:lnTo>
                  <a:lnTo>
                    <a:pt x="31" y="58"/>
                  </a:lnTo>
                  <a:lnTo>
                    <a:pt x="29" y="56"/>
                  </a:lnTo>
                  <a:lnTo>
                    <a:pt x="27" y="55"/>
                  </a:lnTo>
                  <a:lnTo>
                    <a:pt x="25" y="53"/>
                  </a:lnTo>
                  <a:lnTo>
                    <a:pt x="22" y="51"/>
                  </a:lnTo>
                  <a:lnTo>
                    <a:pt x="20" y="47"/>
                  </a:lnTo>
                  <a:lnTo>
                    <a:pt x="16" y="44"/>
                  </a:lnTo>
                  <a:lnTo>
                    <a:pt x="13" y="40"/>
                  </a:lnTo>
                  <a:lnTo>
                    <a:pt x="11" y="36"/>
                  </a:lnTo>
                  <a:lnTo>
                    <a:pt x="9" y="33"/>
                  </a:lnTo>
                  <a:lnTo>
                    <a:pt x="7" y="31"/>
                  </a:lnTo>
                  <a:lnTo>
                    <a:pt x="7" y="31"/>
                  </a:lnTo>
                  <a:lnTo>
                    <a:pt x="4" y="0"/>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14" name="Freeform 402">
              <a:extLst>
                <a:ext uri="{FF2B5EF4-FFF2-40B4-BE49-F238E27FC236}">
                  <a16:creationId xmlns:a16="http://schemas.microsoft.com/office/drawing/2014/main" id="{D4F7D856-CFDF-471F-92AF-B9659E265256}"/>
                </a:ext>
              </a:extLst>
            </p:cNvPr>
            <p:cNvSpPr>
              <a:spLocks/>
            </p:cNvSpPr>
            <p:nvPr/>
          </p:nvSpPr>
          <p:spPr bwMode="auto">
            <a:xfrm>
              <a:off x="4848" y="2645"/>
              <a:ext cx="38" cy="31"/>
            </a:xfrm>
            <a:custGeom>
              <a:avLst/>
              <a:gdLst>
                <a:gd name="T0" fmla="*/ 4 w 76"/>
                <a:gd name="T1" fmla="*/ 0 h 62"/>
                <a:gd name="T2" fmla="*/ 2 w 76"/>
                <a:gd name="T3" fmla="*/ 2 h 62"/>
                <a:gd name="T4" fmla="*/ 2 w 76"/>
                <a:gd name="T5" fmla="*/ 4 h 62"/>
                <a:gd name="T6" fmla="*/ 0 w 76"/>
                <a:gd name="T7" fmla="*/ 6 h 62"/>
                <a:gd name="T8" fmla="*/ 2 w 76"/>
                <a:gd name="T9" fmla="*/ 7 h 62"/>
                <a:gd name="T10" fmla="*/ 2 w 76"/>
                <a:gd name="T11" fmla="*/ 11 h 62"/>
                <a:gd name="T12" fmla="*/ 4 w 76"/>
                <a:gd name="T13" fmla="*/ 15 h 62"/>
                <a:gd name="T14" fmla="*/ 7 w 76"/>
                <a:gd name="T15" fmla="*/ 18 h 62"/>
                <a:gd name="T16" fmla="*/ 7 w 76"/>
                <a:gd name="T17" fmla="*/ 22 h 62"/>
                <a:gd name="T18" fmla="*/ 9 w 76"/>
                <a:gd name="T19" fmla="*/ 24 h 62"/>
                <a:gd name="T20" fmla="*/ 9 w 76"/>
                <a:gd name="T21" fmla="*/ 26 h 62"/>
                <a:gd name="T22" fmla="*/ 11 w 76"/>
                <a:gd name="T23" fmla="*/ 27 h 62"/>
                <a:gd name="T24" fmla="*/ 13 w 76"/>
                <a:gd name="T25" fmla="*/ 29 h 62"/>
                <a:gd name="T26" fmla="*/ 15 w 76"/>
                <a:gd name="T27" fmla="*/ 31 h 62"/>
                <a:gd name="T28" fmla="*/ 18 w 76"/>
                <a:gd name="T29" fmla="*/ 33 h 62"/>
                <a:gd name="T30" fmla="*/ 24 w 76"/>
                <a:gd name="T31" fmla="*/ 35 h 62"/>
                <a:gd name="T32" fmla="*/ 29 w 76"/>
                <a:gd name="T33" fmla="*/ 36 h 62"/>
                <a:gd name="T34" fmla="*/ 35 w 76"/>
                <a:gd name="T35" fmla="*/ 38 h 62"/>
                <a:gd name="T36" fmla="*/ 40 w 76"/>
                <a:gd name="T37" fmla="*/ 38 h 62"/>
                <a:gd name="T38" fmla="*/ 45 w 76"/>
                <a:gd name="T39" fmla="*/ 38 h 62"/>
                <a:gd name="T40" fmla="*/ 49 w 76"/>
                <a:gd name="T41" fmla="*/ 38 h 62"/>
                <a:gd name="T42" fmla="*/ 53 w 76"/>
                <a:gd name="T43" fmla="*/ 38 h 62"/>
                <a:gd name="T44" fmla="*/ 71 w 76"/>
                <a:gd name="T45" fmla="*/ 38 h 62"/>
                <a:gd name="T46" fmla="*/ 73 w 76"/>
                <a:gd name="T47" fmla="*/ 38 h 62"/>
                <a:gd name="T48" fmla="*/ 73 w 76"/>
                <a:gd name="T49" fmla="*/ 36 h 62"/>
                <a:gd name="T50" fmla="*/ 74 w 76"/>
                <a:gd name="T51" fmla="*/ 36 h 62"/>
                <a:gd name="T52" fmla="*/ 76 w 76"/>
                <a:gd name="T53" fmla="*/ 36 h 62"/>
                <a:gd name="T54" fmla="*/ 74 w 76"/>
                <a:gd name="T55" fmla="*/ 40 h 62"/>
                <a:gd name="T56" fmla="*/ 71 w 76"/>
                <a:gd name="T57" fmla="*/ 44 h 62"/>
                <a:gd name="T58" fmla="*/ 67 w 76"/>
                <a:gd name="T59" fmla="*/ 49 h 62"/>
                <a:gd name="T60" fmla="*/ 64 w 76"/>
                <a:gd name="T61" fmla="*/ 53 h 62"/>
                <a:gd name="T62" fmla="*/ 60 w 76"/>
                <a:gd name="T63" fmla="*/ 55 h 62"/>
                <a:gd name="T64" fmla="*/ 58 w 76"/>
                <a:gd name="T65" fmla="*/ 58 h 62"/>
                <a:gd name="T66" fmla="*/ 55 w 76"/>
                <a:gd name="T67" fmla="*/ 60 h 62"/>
                <a:gd name="T68" fmla="*/ 53 w 76"/>
                <a:gd name="T69" fmla="*/ 60 h 62"/>
                <a:gd name="T70" fmla="*/ 49 w 76"/>
                <a:gd name="T71" fmla="*/ 62 h 62"/>
                <a:gd name="T72" fmla="*/ 45 w 76"/>
                <a:gd name="T73" fmla="*/ 62 h 62"/>
                <a:gd name="T74" fmla="*/ 44 w 76"/>
                <a:gd name="T75" fmla="*/ 62 h 62"/>
                <a:gd name="T76" fmla="*/ 40 w 76"/>
                <a:gd name="T77" fmla="*/ 62 h 62"/>
                <a:gd name="T78" fmla="*/ 36 w 76"/>
                <a:gd name="T79" fmla="*/ 60 h 62"/>
                <a:gd name="T80" fmla="*/ 35 w 76"/>
                <a:gd name="T81" fmla="*/ 60 h 62"/>
                <a:gd name="T82" fmla="*/ 31 w 76"/>
                <a:gd name="T83" fmla="*/ 58 h 62"/>
                <a:gd name="T84" fmla="*/ 29 w 76"/>
                <a:gd name="T85" fmla="*/ 56 h 62"/>
                <a:gd name="T86" fmla="*/ 27 w 76"/>
                <a:gd name="T87" fmla="*/ 55 h 62"/>
                <a:gd name="T88" fmla="*/ 25 w 76"/>
                <a:gd name="T89" fmla="*/ 53 h 62"/>
                <a:gd name="T90" fmla="*/ 22 w 76"/>
                <a:gd name="T91" fmla="*/ 51 h 62"/>
                <a:gd name="T92" fmla="*/ 20 w 76"/>
                <a:gd name="T93" fmla="*/ 47 h 62"/>
                <a:gd name="T94" fmla="*/ 16 w 76"/>
                <a:gd name="T95" fmla="*/ 44 h 62"/>
                <a:gd name="T96" fmla="*/ 13 w 76"/>
                <a:gd name="T97" fmla="*/ 40 h 62"/>
                <a:gd name="T98" fmla="*/ 11 w 76"/>
                <a:gd name="T99" fmla="*/ 36 h 62"/>
                <a:gd name="T100" fmla="*/ 9 w 76"/>
                <a:gd name="T101" fmla="*/ 33 h 62"/>
                <a:gd name="T102" fmla="*/ 7 w 76"/>
                <a:gd name="T103" fmla="*/ 31 h 62"/>
                <a:gd name="T104" fmla="*/ 4 w 76"/>
                <a:gd name="T10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62">
                  <a:moveTo>
                    <a:pt x="4" y="0"/>
                  </a:moveTo>
                  <a:lnTo>
                    <a:pt x="2" y="2"/>
                  </a:lnTo>
                  <a:lnTo>
                    <a:pt x="2" y="4"/>
                  </a:lnTo>
                  <a:lnTo>
                    <a:pt x="0" y="6"/>
                  </a:lnTo>
                  <a:lnTo>
                    <a:pt x="2" y="7"/>
                  </a:lnTo>
                  <a:lnTo>
                    <a:pt x="2" y="11"/>
                  </a:lnTo>
                  <a:lnTo>
                    <a:pt x="4" y="15"/>
                  </a:lnTo>
                  <a:lnTo>
                    <a:pt x="7" y="18"/>
                  </a:lnTo>
                  <a:lnTo>
                    <a:pt x="7" y="22"/>
                  </a:lnTo>
                  <a:lnTo>
                    <a:pt x="9" y="24"/>
                  </a:lnTo>
                  <a:lnTo>
                    <a:pt x="9" y="26"/>
                  </a:lnTo>
                  <a:lnTo>
                    <a:pt x="11" y="27"/>
                  </a:lnTo>
                  <a:lnTo>
                    <a:pt x="13" y="29"/>
                  </a:lnTo>
                  <a:lnTo>
                    <a:pt x="15" y="31"/>
                  </a:lnTo>
                  <a:lnTo>
                    <a:pt x="18" y="33"/>
                  </a:lnTo>
                  <a:lnTo>
                    <a:pt x="24" y="35"/>
                  </a:lnTo>
                  <a:lnTo>
                    <a:pt x="29" y="36"/>
                  </a:lnTo>
                  <a:lnTo>
                    <a:pt x="35" y="38"/>
                  </a:lnTo>
                  <a:lnTo>
                    <a:pt x="40" y="38"/>
                  </a:lnTo>
                  <a:lnTo>
                    <a:pt x="45" y="38"/>
                  </a:lnTo>
                  <a:lnTo>
                    <a:pt x="49" y="38"/>
                  </a:lnTo>
                  <a:lnTo>
                    <a:pt x="53" y="38"/>
                  </a:lnTo>
                  <a:lnTo>
                    <a:pt x="71" y="38"/>
                  </a:lnTo>
                  <a:lnTo>
                    <a:pt x="73" y="38"/>
                  </a:lnTo>
                  <a:lnTo>
                    <a:pt x="73" y="36"/>
                  </a:lnTo>
                  <a:lnTo>
                    <a:pt x="74" y="36"/>
                  </a:lnTo>
                  <a:lnTo>
                    <a:pt x="76" y="36"/>
                  </a:lnTo>
                  <a:lnTo>
                    <a:pt x="74" y="40"/>
                  </a:lnTo>
                  <a:lnTo>
                    <a:pt x="71" y="44"/>
                  </a:lnTo>
                  <a:lnTo>
                    <a:pt x="67" y="49"/>
                  </a:lnTo>
                  <a:lnTo>
                    <a:pt x="64" y="53"/>
                  </a:lnTo>
                  <a:lnTo>
                    <a:pt x="60" y="55"/>
                  </a:lnTo>
                  <a:lnTo>
                    <a:pt x="58" y="58"/>
                  </a:lnTo>
                  <a:lnTo>
                    <a:pt x="55" y="60"/>
                  </a:lnTo>
                  <a:lnTo>
                    <a:pt x="53" y="60"/>
                  </a:lnTo>
                  <a:lnTo>
                    <a:pt x="49" y="62"/>
                  </a:lnTo>
                  <a:lnTo>
                    <a:pt x="45" y="62"/>
                  </a:lnTo>
                  <a:lnTo>
                    <a:pt x="44" y="62"/>
                  </a:lnTo>
                  <a:lnTo>
                    <a:pt x="40" y="62"/>
                  </a:lnTo>
                  <a:lnTo>
                    <a:pt x="36" y="60"/>
                  </a:lnTo>
                  <a:lnTo>
                    <a:pt x="35" y="60"/>
                  </a:lnTo>
                  <a:lnTo>
                    <a:pt x="31" y="58"/>
                  </a:lnTo>
                  <a:lnTo>
                    <a:pt x="29" y="56"/>
                  </a:lnTo>
                  <a:lnTo>
                    <a:pt x="27" y="55"/>
                  </a:lnTo>
                  <a:lnTo>
                    <a:pt x="25" y="53"/>
                  </a:lnTo>
                  <a:lnTo>
                    <a:pt x="22" y="51"/>
                  </a:lnTo>
                  <a:lnTo>
                    <a:pt x="20" y="47"/>
                  </a:lnTo>
                  <a:lnTo>
                    <a:pt x="16" y="44"/>
                  </a:lnTo>
                  <a:lnTo>
                    <a:pt x="13" y="40"/>
                  </a:lnTo>
                  <a:lnTo>
                    <a:pt x="11" y="36"/>
                  </a:lnTo>
                  <a:lnTo>
                    <a:pt x="9" y="33"/>
                  </a:lnTo>
                  <a:lnTo>
                    <a:pt x="7" y="31"/>
                  </a:lnTo>
                  <a:lnTo>
                    <a:pt x="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15" name="Freeform 403">
              <a:extLst>
                <a:ext uri="{FF2B5EF4-FFF2-40B4-BE49-F238E27FC236}">
                  <a16:creationId xmlns:a16="http://schemas.microsoft.com/office/drawing/2014/main" id="{83030A32-8AF6-4793-98D7-C62B13FF26D9}"/>
                </a:ext>
              </a:extLst>
            </p:cNvPr>
            <p:cNvSpPr>
              <a:spLocks/>
            </p:cNvSpPr>
            <p:nvPr/>
          </p:nvSpPr>
          <p:spPr bwMode="auto">
            <a:xfrm>
              <a:off x="4823" y="2736"/>
              <a:ext cx="77" cy="50"/>
            </a:xfrm>
            <a:custGeom>
              <a:avLst/>
              <a:gdLst>
                <a:gd name="T0" fmla="*/ 136 w 154"/>
                <a:gd name="T1" fmla="*/ 78 h 99"/>
                <a:gd name="T2" fmla="*/ 142 w 154"/>
                <a:gd name="T3" fmla="*/ 78 h 99"/>
                <a:gd name="T4" fmla="*/ 138 w 154"/>
                <a:gd name="T5" fmla="*/ 81 h 99"/>
                <a:gd name="T6" fmla="*/ 133 w 154"/>
                <a:gd name="T7" fmla="*/ 81 h 99"/>
                <a:gd name="T8" fmla="*/ 136 w 154"/>
                <a:gd name="T9" fmla="*/ 85 h 99"/>
                <a:gd name="T10" fmla="*/ 151 w 154"/>
                <a:gd name="T11" fmla="*/ 92 h 99"/>
                <a:gd name="T12" fmla="*/ 154 w 154"/>
                <a:gd name="T13" fmla="*/ 99 h 99"/>
                <a:gd name="T14" fmla="*/ 151 w 154"/>
                <a:gd name="T15" fmla="*/ 96 h 99"/>
                <a:gd name="T16" fmla="*/ 145 w 154"/>
                <a:gd name="T17" fmla="*/ 94 h 99"/>
                <a:gd name="T18" fmla="*/ 136 w 154"/>
                <a:gd name="T19" fmla="*/ 89 h 99"/>
                <a:gd name="T20" fmla="*/ 127 w 154"/>
                <a:gd name="T21" fmla="*/ 85 h 99"/>
                <a:gd name="T22" fmla="*/ 116 w 154"/>
                <a:gd name="T23" fmla="*/ 76 h 99"/>
                <a:gd name="T24" fmla="*/ 107 w 154"/>
                <a:gd name="T25" fmla="*/ 65 h 99"/>
                <a:gd name="T26" fmla="*/ 93 w 154"/>
                <a:gd name="T27" fmla="*/ 52 h 99"/>
                <a:gd name="T28" fmla="*/ 80 w 154"/>
                <a:gd name="T29" fmla="*/ 45 h 99"/>
                <a:gd name="T30" fmla="*/ 67 w 154"/>
                <a:gd name="T31" fmla="*/ 40 h 99"/>
                <a:gd name="T32" fmla="*/ 55 w 154"/>
                <a:gd name="T33" fmla="*/ 38 h 99"/>
                <a:gd name="T34" fmla="*/ 45 w 154"/>
                <a:gd name="T35" fmla="*/ 36 h 99"/>
                <a:gd name="T36" fmla="*/ 36 w 154"/>
                <a:gd name="T37" fmla="*/ 32 h 99"/>
                <a:gd name="T38" fmla="*/ 27 w 154"/>
                <a:gd name="T39" fmla="*/ 32 h 99"/>
                <a:gd name="T40" fmla="*/ 22 w 154"/>
                <a:gd name="T41" fmla="*/ 32 h 99"/>
                <a:gd name="T42" fmla="*/ 18 w 154"/>
                <a:gd name="T43" fmla="*/ 34 h 99"/>
                <a:gd name="T44" fmla="*/ 11 w 154"/>
                <a:gd name="T45" fmla="*/ 30 h 99"/>
                <a:gd name="T46" fmla="*/ 2 w 154"/>
                <a:gd name="T47" fmla="*/ 21 h 99"/>
                <a:gd name="T48" fmla="*/ 22 w 154"/>
                <a:gd name="T49" fmla="*/ 18 h 99"/>
                <a:gd name="T50" fmla="*/ 22 w 154"/>
                <a:gd name="T51" fmla="*/ 3 h 99"/>
                <a:gd name="T52" fmla="*/ 24 w 154"/>
                <a:gd name="T53" fmla="*/ 14 h 99"/>
                <a:gd name="T54" fmla="*/ 25 w 154"/>
                <a:gd name="T55" fmla="*/ 21 h 99"/>
                <a:gd name="T56" fmla="*/ 27 w 154"/>
                <a:gd name="T57" fmla="*/ 25 h 99"/>
                <a:gd name="T58" fmla="*/ 33 w 154"/>
                <a:gd name="T59" fmla="*/ 25 h 99"/>
                <a:gd name="T60" fmla="*/ 36 w 154"/>
                <a:gd name="T61" fmla="*/ 21 h 99"/>
                <a:gd name="T62" fmla="*/ 40 w 154"/>
                <a:gd name="T63" fmla="*/ 12 h 99"/>
                <a:gd name="T64" fmla="*/ 45 w 154"/>
                <a:gd name="T65" fmla="*/ 7 h 99"/>
                <a:gd name="T66" fmla="*/ 53 w 154"/>
                <a:gd name="T67" fmla="*/ 3 h 99"/>
                <a:gd name="T68" fmla="*/ 51 w 154"/>
                <a:gd name="T69" fmla="*/ 5 h 99"/>
                <a:gd name="T70" fmla="*/ 45 w 154"/>
                <a:gd name="T71" fmla="*/ 11 h 99"/>
                <a:gd name="T72" fmla="*/ 45 w 154"/>
                <a:gd name="T73" fmla="*/ 18 h 99"/>
                <a:gd name="T74" fmla="*/ 45 w 154"/>
                <a:gd name="T75" fmla="*/ 23 h 99"/>
                <a:gd name="T76" fmla="*/ 44 w 154"/>
                <a:gd name="T77" fmla="*/ 25 h 99"/>
                <a:gd name="T78" fmla="*/ 53 w 154"/>
                <a:gd name="T79" fmla="*/ 21 h 99"/>
                <a:gd name="T80" fmla="*/ 60 w 154"/>
                <a:gd name="T81" fmla="*/ 16 h 99"/>
                <a:gd name="T82" fmla="*/ 73 w 154"/>
                <a:gd name="T83" fmla="*/ 14 h 99"/>
                <a:gd name="T84" fmla="*/ 78 w 154"/>
                <a:gd name="T85" fmla="*/ 14 h 99"/>
                <a:gd name="T86" fmla="*/ 73 w 154"/>
                <a:gd name="T87" fmla="*/ 16 h 99"/>
                <a:gd name="T88" fmla="*/ 64 w 154"/>
                <a:gd name="T89" fmla="*/ 25 h 99"/>
                <a:gd name="T90" fmla="*/ 60 w 154"/>
                <a:gd name="T91" fmla="*/ 32 h 99"/>
                <a:gd name="T92" fmla="*/ 62 w 154"/>
                <a:gd name="T93" fmla="*/ 32 h 99"/>
                <a:gd name="T94" fmla="*/ 69 w 154"/>
                <a:gd name="T95" fmla="*/ 32 h 99"/>
                <a:gd name="T96" fmla="*/ 74 w 154"/>
                <a:gd name="T97" fmla="*/ 32 h 99"/>
                <a:gd name="T98" fmla="*/ 84 w 154"/>
                <a:gd name="T99" fmla="*/ 30 h 99"/>
                <a:gd name="T100" fmla="*/ 85 w 154"/>
                <a:gd name="T101" fmla="*/ 30 h 99"/>
                <a:gd name="T102" fmla="*/ 76 w 154"/>
                <a:gd name="T103" fmla="*/ 36 h 99"/>
                <a:gd name="T104" fmla="*/ 102 w 154"/>
                <a:gd name="T105" fmla="*/ 38 h 99"/>
                <a:gd name="T106" fmla="*/ 123 w 154"/>
                <a:gd name="T107" fmla="*/ 7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4" h="99">
                  <a:moveTo>
                    <a:pt x="131" y="81"/>
                  </a:moveTo>
                  <a:lnTo>
                    <a:pt x="133" y="79"/>
                  </a:lnTo>
                  <a:lnTo>
                    <a:pt x="133" y="79"/>
                  </a:lnTo>
                  <a:lnTo>
                    <a:pt x="134" y="78"/>
                  </a:lnTo>
                  <a:lnTo>
                    <a:pt x="136" y="78"/>
                  </a:lnTo>
                  <a:lnTo>
                    <a:pt x="136" y="78"/>
                  </a:lnTo>
                  <a:lnTo>
                    <a:pt x="138" y="78"/>
                  </a:lnTo>
                  <a:lnTo>
                    <a:pt x="140" y="76"/>
                  </a:lnTo>
                  <a:lnTo>
                    <a:pt x="142" y="76"/>
                  </a:lnTo>
                  <a:lnTo>
                    <a:pt x="142" y="78"/>
                  </a:lnTo>
                  <a:lnTo>
                    <a:pt x="142" y="78"/>
                  </a:lnTo>
                  <a:lnTo>
                    <a:pt x="142" y="78"/>
                  </a:lnTo>
                  <a:lnTo>
                    <a:pt x="142" y="79"/>
                  </a:lnTo>
                  <a:lnTo>
                    <a:pt x="140" y="79"/>
                  </a:lnTo>
                  <a:lnTo>
                    <a:pt x="138" y="81"/>
                  </a:lnTo>
                  <a:lnTo>
                    <a:pt x="136" y="81"/>
                  </a:lnTo>
                  <a:lnTo>
                    <a:pt x="136" y="81"/>
                  </a:lnTo>
                  <a:lnTo>
                    <a:pt x="136" y="81"/>
                  </a:lnTo>
                  <a:lnTo>
                    <a:pt x="134" y="81"/>
                  </a:lnTo>
                  <a:lnTo>
                    <a:pt x="133" y="81"/>
                  </a:lnTo>
                  <a:lnTo>
                    <a:pt x="133" y="81"/>
                  </a:lnTo>
                  <a:lnTo>
                    <a:pt x="131" y="81"/>
                  </a:lnTo>
                  <a:lnTo>
                    <a:pt x="131" y="81"/>
                  </a:lnTo>
                  <a:lnTo>
                    <a:pt x="133" y="83"/>
                  </a:lnTo>
                  <a:lnTo>
                    <a:pt x="136" y="85"/>
                  </a:lnTo>
                  <a:lnTo>
                    <a:pt x="140" y="87"/>
                  </a:lnTo>
                  <a:lnTo>
                    <a:pt x="143" y="89"/>
                  </a:lnTo>
                  <a:lnTo>
                    <a:pt x="147" y="90"/>
                  </a:lnTo>
                  <a:lnTo>
                    <a:pt x="149" y="92"/>
                  </a:lnTo>
                  <a:lnTo>
                    <a:pt x="151" y="92"/>
                  </a:lnTo>
                  <a:lnTo>
                    <a:pt x="153" y="94"/>
                  </a:lnTo>
                  <a:lnTo>
                    <a:pt x="154" y="96"/>
                  </a:lnTo>
                  <a:lnTo>
                    <a:pt x="154" y="98"/>
                  </a:lnTo>
                  <a:lnTo>
                    <a:pt x="154" y="98"/>
                  </a:lnTo>
                  <a:lnTo>
                    <a:pt x="154" y="99"/>
                  </a:lnTo>
                  <a:lnTo>
                    <a:pt x="154" y="99"/>
                  </a:lnTo>
                  <a:lnTo>
                    <a:pt x="153" y="98"/>
                  </a:lnTo>
                  <a:lnTo>
                    <a:pt x="153" y="98"/>
                  </a:lnTo>
                  <a:lnTo>
                    <a:pt x="151" y="98"/>
                  </a:lnTo>
                  <a:lnTo>
                    <a:pt x="151" y="96"/>
                  </a:lnTo>
                  <a:lnTo>
                    <a:pt x="151" y="96"/>
                  </a:lnTo>
                  <a:lnTo>
                    <a:pt x="151" y="96"/>
                  </a:lnTo>
                  <a:lnTo>
                    <a:pt x="149" y="96"/>
                  </a:lnTo>
                  <a:lnTo>
                    <a:pt x="147" y="94"/>
                  </a:lnTo>
                  <a:lnTo>
                    <a:pt x="145" y="94"/>
                  </a:lnTo>
                  <a:lnTo>
                    <a:pt x="143" y="92"/>
                  </a:lnTo>
                  <a:lnTo>
                    <a:pt x="142" y="90"/>
                  </a:lnTo>
                  <a:lnTo>
                    <a:pt x="140" y="90"/>
                  </a:lnTo>
                  <a:lnTo>
                    <a:pt x="138" y="89"/>
                  </a:lnTo>
                  <a:lnTo>
                    <a:pt x="136" y="89"/>
                  </a:lnTo>
                  <a:lnTo>
                    <a:pt x="134" y="89"/>
                  </a:lnTo>
                  <a:lnTo>
                    <a:pt x="131" y="87"/>
                  </a:lnTo>
                  <a:lnTo>
                    <a:pt x="129" y="87"/>
                  </a:lnTo>
                  <a:lnTo>
                    <a:pt x="127" y="87"/>
                  </a:lnTo>
                  <a:lnTo>
                    <a:pt x="127" y="85"/>
                  </a:lnTo>
                  <a:lnTo>
                    <a:pt x="125" y="85"/>
                  </a:lnTo>
                  <a:lnTo>
                    <a:pt x="125" y="85"/>
                  </a:lnTo>
                  <a:lnTo>
                    <a:pt x="116" y="78"/>
                  </a:lnTo>
                  <a:lnTo>
                    <a:pt x="116" y="78"/>
                  </a:lnTo>
                  <a:lnTo>
                    <a:pt x="116" y="76"/>
                  </a:lnTo>
                  <a:lnTo>
                    <a:pt x="116" y="74"/>
                  </a:lnTo>
                  <a:lnTo>
                    <a:pt x="114" y="72"/>
                  </a:lnTo>
                  <a:lnTo>
                    <a:pt x="113" y="70"/>
                  </a:lnTo>
                  <a:lnTo>
                    <a:pt x="111" y="69"/>
                  </a:lnTo>
                  <a:lnTo>
                    <a:pt x="107" y="65"/>
                  </a:lnTo>
                  <a:lnTo>
                    <a:pt x="104" y="63"/>
                  </a:lnTo>
                  <a:lnTo>
                    <a:pt x="100" y="60"/>
                  </a:lnTo>
                  <a:lnTo>
                    <a:pt x="98" y="58"/>
                  </a:lnTo>
                  <a:lnTo>
                    <a:pt x="94" y="54"/>
                  </a:lnTo>
                  <a:lnTo>
                    <a:pt x="93" y="52"/>
                  </a:lnTo>
                  <a:lnTo>
                    <a:pt x="91" y="50"/>
                  </a:lnTo>
                  <a:lnTo>
                    <a:pt x="87" y="49"/>
                  </a:lnTo>
                  <a:lnTo>
                    <a:pt x="85" y="47"/>
                  </a:lnTo>
                  <a:lnTo>
                    <a:pt x="84" y="45"/>
                  </a:lnTo>
                  <a:lnTo>
                    <a:pt x="80" y="45"/>
                  </a:lnTo>
                  <a:lnTo>
                    <a:pt x="78" y="43"/>
                  </a:lnTo>
                  <a:lnTo>
                    <a:pt x="74" y="41"/>
                  </a:lnTo>
                  <a:lnTo>
                    <a:pt x="73" y="41"/>
                  </a:lnTo>
                  <a:lnTo>
                    <a:pt x="69" y="40"/>
                  </a:lnTo>
                  <a:lnTo>
                    <a:pt x="67" y="40"/>
                  </a:lnTo>
                  <a:lnTo>
                    <a:pt x="65" y="40"/>
                  </a:lnTo>
                  <a:lnTo>
                    <a:pt x="62" y="40"/>
                  </a:lnTo>
                  <a:lnTo>
                    <a:pt x="60" y="38"/>
                  </a:lnTo>
                  <a:lnTo>
                    <a:pt x="58" y="38"/>
                  </a:lnTo>
                  <a:lnTo>
                    <a:pt x="55" y="38"/>
                  </a:lnTo>
                  <a:lnTo>
                    <a:pt x="53" y="38"/>
                  </a:lnTo>
                  <a:lnTo>
                    <a:pt x="51" y="38"/>
                  </a:lnTo>
                  <a:lnTo>
                    <a:pt x="47" y="36"/>
                  </a:lnTo>
                  <a:lnTo>
                    <a:pt x="45" y="36"/>
                  </a:lnTo>
                  <a:lnTo>
                    <a:pt x="45" y="36"/>
                  </a:lnTo>
                  <a:lnTo>
                    <a:pt x="44" y="34"/>
                  </a:lnTo>
                  <a:lnTo>
                    <a:pt x="42" y="34"/>
                  </a:lnTo>
                  <a:lnTo>
                    <a:pt x="40" y="32"/>
                  </a:lnTo>
                  <a:lnTo>
                    <a:pt x="38" y="32"/>
                  </a:lnTo>
                  <a:lnTo>
                    <a:pt x="36" y="32"/>
                  </a:lnTo>
                  <a:lnTo>
                    <a:pt x="35" y="32"/>
                  </a:lnTo>
                  <a:lnTo>
                    <a:pt x="33" y="32"/>
                  </a:lnTo>
                  <a:lnTo>
                    <a:pt x="31" y="30"/>
                  </a:lnTo>
                  <a:lnTo>
                    <a:pt x="29" y="32"/>
                  </a:lnTo>
                  <a:lnTo>
                    <a:pt x="27" y="32"/>
                  </a:lnTo>
                  <a:lnTo>
                    <a:pt x="25" y="32"/>
                  </a:lnTo>
                  <a:lnTo>
                    <a:pt x="25" y="32"/>
                  </a:lnTo>
                  <a:lnTo>
                    <a:pt x="24" y="32"/>
                  </a:lnTo>
                  <a:lnTo>
                    <a:pt x="24" y="32"/>
                  </a:lnTo>
                  <a:lnTo>
                    <a:pt x="22" y="32"/>
                  </a:lnTo>
                  <a:lnTo>
                    <a:pt x="22" y="32"/>
                  </a:lnTo>
                  <a:lnTo>
                    <a:pt x="22" y="32"/>
                  </a:lnTo>
                  <a:lnTo>
                    <a:pt x="20" y="32"/>
                  </a:lnTo>
                  <a:lnTo>
                    <a:pt x="20" y="34"/>
                  </a:lnTo>
                  <a:lnTo>
                    <a:pt x="18" y="34"/>
                  </a:lnTo>
                  <a:lnTo>
                    <a:pt x="16" y="34"/>
                  </a:lnTo>
                  <a:lnTo>
                    <a:pt x="15" y="34"/>
                  </a:lnTo>
                  <a:lnTo>
                    <a:pt x="13" y="34"/>
                  </a:lnTo>
                  <a:lnTo>
                    <a:pt x="11" y="32"/>
                  </a:lnTo>
                  <a:lnTo>
                    <a:pt x="11" y="30"/>
                  </a:lnTo>
                  <a:lnTo>
                    <a:pt x="9" y="29"/>
                  </a:lnTo>
                  <a:lnTo>
                    <a:pt x="7" y="27"/>
                  </a:lnTo>
                  <a:lnTo>
                    <a:pt x="6" y="25"/>
                  </a:lnTo>
                  <a:lnTo>
                    <a:pt x="4" y="23"/>
                  </a:lnTo>
                  <a:lnTo>
                    <a:pt x="2" y="21"/>
                  </a:lnTo>
                  <a:lnTo>
                    <a:pt x="0" y="20"/>
                  </a:lnTo>
                  <a:lnTo>
                    <a:pt x="0" y="20"/>
                  </a:lnTo>
                  <a:lnTo>
                    <a:pt x="15" y="27"/>
                  </a:lnTo>
                  <a:lnTo>
                    <a:pt x="18" y="25"/>
                  </a:lnTo>
                  <a:lnTo>
                    <a:pt x="22" y="18"/>
                  </a:lnTo>
                  <a:lnTo>
                    <a:pt x="22" y="0"/>
                  </a:lnTo>
                  <a:lnTo>
                    <a:pt x="22" y="0"/>
                  </a:lnTo>
                  <a:lnTo>
                    <a:pt x="22" y="1"/>
                  </a:lnTo>
                  <a:lnTo>
                    <a:pt x="22" y="1"/>
                  </a:lnTo>
                  <a:lnTo>
                    <a:pt x="22" y="3"/>
                  </a:lnTo>
                  <a:lnTo>
                    <a:pt x="24" y="7"/>
                  </a:lnTo>
                  <a:lnTo>
                    <a:pt x="24" y="9"/>
                  </a:lnTo>
                  <a:lnTo>
                    <a:pt x="24" y="11"/>
                  </a:lnTo>
                  <a:lnTo>
                    <a:pt x="24" y="12"/>
                  </a:lnTo>
                  <a:lnTo>
                    <a:pt x="24" y="14"/>
                  </a:lnTo>
                  <a:lnTo>
                    <a:pt x="25" y="16"/>
                  </a:lnTo>
                  <a:lnTo>
                    <a:pt x="25" y="18"/>
                  </a:lnTo>
                  <a:lnTo>
                    <a:pt x="25" y="20"/>
                  </a:lnTo>
                  <a:lnTo>
                    <a:pt x="25" y="21"/>
                  </a:lnTo>
                  <a:lnTo>
                    <a:pt x="25" y="21"/>
                  </a:lnTo>
                  <a:lnTo>
                    <a:pt x="27" y="23"/>
                  </a:lnTo>
                  <a:lnTo>
                    <a:pt x="27" y="23"/>
                  </a:lnTo>
                  <a:lnTo>
                    <a:pt x="27" y="23"/>
                  </a:lnTo>
                  <a:lnTo>
                    <a:pt x="27" y="23"/>
                  </a:lnTo>
                  <a:lnTo>
                    <a:pt x="27" y="25"/>
                  </a:lnTo>
                  <a:lnTo>
                    <a:pt x="29" y="25"/>
                  </a:lnTo>
                  <a:lnTo>
                    <a:pt x="29" y="25"/>
                  </a:lnTo>
                  <a:lnTo>
                    <a:pt x="31" y="27"/>
                  </a:lnTo>
                  <a:lnTo>
                    <a:pt x="33" y="27"/>
                  </a:lnTo>
                  <a:lnTo>
                    <a:pt x="33" y="25"/>
                  </a:lnTo>
                  <a:lnTo>
                    <a:pt x="35" y="23"/>
                  </a:lnTo>
                  <a:lnTo>
                    <a:pt x="36" y="23"/>
                  </a:lnTo>
                  <a:lnTo>
                    <a:pt x="36" y="23"/>
                  </a:lnTo>
                  <a:lnTo>
                    <a:pt x="36" y="21"/>
                  </a:lnTo>
                  <a:lnTo>
                    <a:pt x="36" y="21"/>
                  </a:lnTo>
                  <a:lnTo>
                    <a:pt x="36" y="20"/>
                  </a:lnTo>
                  <a:lnTo>
                    <a:pt x="38" y="20"/>
                  </a:lnTo>
                  <a:lnTo>
                    <a:pt x="38" y="18"/>
                  </a:lnTo>
                  <a:lnTo>
                    <a:pt x="40" y="14"/>
                  </a:lnTo>
                  <a:lnTo>
                    <a:pt x="40" y="12"/>
                  </a:lnTo>
                  <a:lnTo>
                    <a:pt x="42" y="11"/>
                  </a:lnTo>
                  <a:lnTo>
                    <a:pt x="42" y="9"/>
                  </a:lnTo>
                  <a:lnTo>
                    <a:pt x="44" y="9"/>
                  </a:lnTo>
                  <a:lnTo>
                    <a:pt x="45" y="7"/>
                  </a:lnTo>
                  <a:lnTo>
                    <a:pt x="45" y="7"/>
                  </a:lnTo>
                  <a:lnTo>
                    <a:pt x="47" y="5"/>
                  </a:lnTo>
                  <a:lnTo>
                    <a:pt x="49" y="5"/>
                  </a:lnTo>
                  <a:lnTo>
                    <a:pt x="49" y="3"/>
                  </a:lnTo>
                  <a:lnTo>
                    <a:pt x="51" y="3"/>
                  </a:lnTo>
                  <a:lnTo>
                    <a:pt x="53" y="3"/>
                  </a:lnTo>
                  <a:lnTo>
                    <a:pt x="53" y="1"/>
                  </a:lnTo>
                  <a:lnTo>
                    <a:pt x="53" y="1"/>
                  </a:lnTo>
                  <a:lnTo>
                    <a:pt x="53" y="3"/>
                  </a:lnTo>
                  <a:lnTo>
                    <a:pt x="51" y="3"/>
                  </a:lnTo>
                  <a:lnTo>
                    <a:pt x="51" y="5"/>
                  </a:lnTo>
                  <a:lnTo>
                    <a:pt x="49" y="7"/>
                  </a:lnTo>
                  <a:lnTo>
                    <a:pt x="49" y="7"/>
                  </a:lnTo>
                  <a:lnTo>
                    <a:pt x="47" y="9"/>
                  </a:lnTo>
                  <a:lnTo>
                    <a:pt x="45" y="9"/>
                  </a:lnTo>
                  <a:lnTo>
                    <a:pt x="45" y="11"/>
                  </a:lnTo>
                  <a:lnTo>
                    <a:pt x="45" y="12"/>
                  </a:lnTo>
                  <a:lnTo>
                    <a:pt x="45" y="12"/>
                  </a:lnTo>
                  <a:lnTo>
                    <a:pt x="45" y="14"/>
                  </a:lnTo>
                  <a:lnTo>
                    <a:pt x="45" y="16"/>
                  </a:lnTo>
                  <a:lnTo>
                    <a:pt x="45" y="18"/>
                  </a:lnTo>
                  <a:lnTo>
                    <a:pt x="45" y="20"/>
                  </a:lnTo>
                  <a:lnTo>
                    <a:pt x="45" y="21"/>
                  </a:lnTo>
                  <a:lnTo>
                    <a:pt x="45" y="21"/>
                  </a:lnTo>
                  <a:lnTo>
                    <a:pt x="45" y="21"/>
                  </a:lnTo>
                  <a:lnTo>
                    <a:pt x="45" y="23"/>
                  </a:lnTo>
                  <a:lnTo>
                    <a:pt x="45" y="23"/>
                  </a:lnTo>
                  <a:lnTo>
                    <a:pt x="44" y="23"/>
                  </a:lnTo>
                  <a:lnTo>
                    <a:pt x="44" y="23"/>
                  </a:lnTo>
                  <a:lnTo>
                    <a:pt x="44" y="25"/>
                  </a:lnTo>
                  <a:lnTo>
                    <a:pt x="44" y="25"/>
                  </a:lnTo>
                  <a:lnTo>
                    <a:pt x="44" y="25"/>
                  </a:lnTo>
                  <a:lnTo>
                    <a:pt x="45" y="25"/>
                  </a:lnTo>
                  <a:lnTo>
                    <a:pt x="47" y="23"/>
                  </a:lnTo>
                  <a:lnTo>
                    <a:pt x="51" y="23"/>
                  </a:lnTo>
                  <a:lnTo>
                    <a:pt x="53" y="21"/>
                  </a:lnTo>
                  <a:lnTo>
                    <a:pt x="55" y="21"/>
                  </a:lnTo>
                  <a:lnTo>
                    <a:pt x="56" y="20"/>
                  </a:lnTo>
                  <a:lnTo>
                    <a:pt x="56" y="18"/>
                  </a:lnTo>
                  <a:lnTo>
                    <a:pt x="58" y="18"/>
                  </a:lnTo>
                  <a:lnTo>
                    <a:pt x="60" y="16"/>
                  </a:lnTo>
                  <a:lnTo>
                    <a:pt x="64" y="16"/>
                  </a:lnTo>
                  <a:lnTo>
                    <a:pt x="65" y="14"/>
                  </a:lnTo>
                  <a:lnTo>
                    <a:pt x="67" y="14"/>
                  </a:lnTo>
                  <a:lnTo>
                    <a:pt x="71" y="14"/>
                  </a:lnTo>
                  <a:lnTo>
                    <a:pt x="73" y="14"/>
                  </a:lnTo>
                  <a:lnTo>
                    <a:pt x="74" y="14"/>
                  </a:lnTo>
                  <a:lnTo>
                    <a:pt x="76" y="14"/>
                  </a:lnTo>
                  <a:lnTo>
                    <a:pt x="76" y="14"/>
                  </a:lnTo>
                  <a:lnTo>
                    <a:pt x="78" y="14"/>
                  </a:lnTo>
                  <a:lnTo>
                    <a:pt x="78" y="14"/>
                  </a:lnTo>
                  <a:lnTo>
                    <a:pt x="76" y="14"/>
                  </a:lnTo>
                  <a:lnTo>
                    <a:pt x="76" y="14"/>
                  </a:lnTo>
                  <a:lnTo>
                    <a:pt x="76" y="14"/>
                  </a:lnTo>
                  <a:lnTo>
                    <a:pt x="74" y="14"/>
                  </a:lnTo>
                  <a:lnTo>
                    <a:pt x="73" y="16"/>
                  </a:lnTo>
                  <a:lnTo>
                    <a:pt x="73" y="18"/>
                  </a:lnTo>
                  <a:lnTo>
                    <a:pt x="69" y="20"/>
                  </a:lnTo>
                  <a:lnTo>
                    <a:pt x="67" y="21"/>
                  </a:lnTo>
                  <a:lnTo>
                    <a:pt x="65" y="23"/>
                  </a:lnTo>
                  <a:lnTo>
                    <a:pt x="64" y="25"/>
                  </a:lnTo>
                  <a:lnTo>
                    <a:pt x="62" y="27"/>
                  </a:lnTo>
                  <a:lnTo>
                    <a:pt x="62" y="29"/>
                  </a:lnTo>
                  <a:lnTo>
                    <a:pt x="60" y="30"/>
                  </a:lnTo>
                  <a:lnTo>
                    <a:pt x="60" y="32"/>
                  </a:lnTo>
                  <a:lnTo>
                    <a:pt x="60" y="32"/>
                  </a:lnTo>
                  <a:lnTo>
                    <a:pt x="60" y="32"/>
                  </a:lnTo>
                  <a:lnTo>
                    <a:pt x="60" y="32"/>
                  </a:lnTo>
                  <a:lnTo>
                    <a:pt x="60" y="32"/>
                  </a:lnTo>
                  <a:lnTo>
                    <a:pt x="60" y="32"/>
                  </a:lnTo>
                  <a:lnTo>
                    <a:pt x="62" y="32"/>
                  </a:lnTo>
                  <a:lnTo>
                    <a:pt x="62" y="32"/>
                  </a:lnTo>
                  <a:lnTo>
                    <a:pt x="64" y="32"/>
                  </a:lnTo>
                  <a:lnTo>
                    <a:pt x="65" y="32"/>
                  </a:lnTo>
                  <a:lnTo>
                    <a:pt x="67" y="32"/>
                  </a:lnTo>
                  <a:lnTo>
                    <a:pt x="69" y="32"/>
                  </a:lnTo>
                  <a:lnTo>
                    <a:pt x="69" y="32"/>
                  </a:lnTo>
                  <a:lnTo>
                    <a:pt x="71" y="32"/>
                  </a:lnTo>
                  <a:lnTo>
                    <a:pt x="71" y="32"/>
                  </a:lnTo>
                  <a:lnTo>
                    <a:pt x="73" y="32"/>
                  </a:lnTo>
                  <a:lnTo>
                    <a:pt x="74" y="32"/>
                  </a:lnTo>
                  <a:lnTo>
                    <a:pt x="76" y="30"/>
                  </a:lnTo>
                  <a:lnTo>
                    <a:pt x="78" y="30"/>
                  </a:lnTo>
                  <a:lnTo>
                    <a:pt x="80" y="30"/>
                  </a:lnTo>
                  <a:lnTo>
                    <a:pt x="82" y="30"/>
                  </a:lnTo>
                  <a:lnTo>
                    <a:pt x="84" y="30"/>
                  </a:lnTo>
                  <a:lnTo>
                    <a:pt x="85" y="29"/>
                  </a:lnTo>
                  <a:lnTo>
                    <a:pt x="85" y="29"/>
                  </a:lnTo>
                  <a:lnTo>
                    <a:pt x="85" y="29"/>
                  </a:lnTo>
                  <a:lnTo>
                    <a:pt x="85" y="29"/>
                  </a:lnTo>
                  <a:lnTo>
                    <a:pt x="85" y="30"/>
                  </a:lnTo>
                  <a:lnTo>
                    <a:pt x="84" y="32"/>
                  </a:lnTo>
                  <a:lnTo>
                    <a:pt x="82" y="34"/>
                  </a:lnTo>
                  <a:lnTo>
                    <a:pt x="80" y="34"/>
                  </a:lnTo>
                  <a:lnTo>
                    <a:pt x="78" y="36"/>
                  </a:lnTo>
                  <a:lnTo>
                    <a:pt x="76" y="36"/>
                  </a:lnTo>
                  <a:lnTo>
                    <a:pt x="76" y="36"/>
                  </a:lnTo>
                  <a:lnTo>
                    <a:pt x="76" y="36"/>
                  </a:lnTo>
                  <a:lnTo>
                    <a:pt x="85" y="41"/>
                  </a:lnTo>
                  <a:lnTo>
                    <a:pt x="94" y="45"/>
                  </a:lnTo>
                  <a:lnTo>
                    <a:pt x="102" y="38"/>
                  </a:lnTo>
                  <a:lnTo>
                    <a:pt x="111" y="32"/>
                  </a:lnTo>
                  <a:lnTo>
                    <a:pt x="102" y="47"/>
                  </a:lnTo>
                  <a:lnTo>
                    <a:pt x="104" y="54"/>
                  </a:lnTo>
                  <a:lnTo>
                    <a:pt x="114" y="61"/>
                  </a:lnTo>
                  <a:lnTo>
                    <a:pt x="123" y="76"/>
                  </a:lnTo>
                  <a:lnTo>
                    <a:pt x="131" y="81"/>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16" name="Freeform 404">
              <a:extLst>
                <a:ext uri="{FF2B5EF4-FFF2-40B4-BE49-F238E27FC236}">
                  <a16:creationId xmlns:a16="http://schemas.microsoft.com/office/drawing/2014/main" id="{C62D6B20-F40E-4B56-ABA4-61B936EA8FC0}"/>
                </a:ext>
              </a:extLst>
            </p:cNvPr>
            <p:cNvSpPr>
              <a:spLocks/>
            </p:cNvSpPr>
            <p:nvPr/>
          </p:nvSpPr>
          <p:spPr bwMode="auto">
            <a:xfrm>
              <a:off x="4823" y="2736"/>
              <a:ext cx="77" cy="50"/>
            </a:xfrm>
            <a:custGeom>
              <a:avLst/>
              <a:gdLst>
                <a:gd name="T0" fmla="*/ 136 w 154"/>
                <a:gd name="T1" fmla="*/ 78 h 99"/>
                <a:gd name="T2" fmla="*/ 142 w 154"/>
                <a:gd name="T3" fmla="*/ 78 h 99"/>
                <a:gd name="T4" fmla="*/ 136 w 154"/>
                <a:gd name="T5" fmla="*/ 81 h 99"/>
                <a:gd name="T6" fmla="*/ 133 w 154"/>
                <a:gd name="T7" fmla="*/ 83 h 99"/>
                <a:gd name="T8" fmla="*/ 147 w 154"/>
                <a:gd name="T9" fmla="*/ 90 h 99"/>
                <a:gd name="T10" fmla="*/ 154 w 154"/>
                <a:gd name="T11" fmla="*/ 96 h 99"/>
                <a:gd name="T12" fmla="*/ 151 w 154"/>
                <a:gd name="T13" fmla="*/ 98 h 99"/>
                <a:gd name="T14" fmla="*/ 145 w 154"/>
                <a:gd name="T15" fmla="*/ 94 h 99"/>
                <a:gd name="T16" fmla="*/ 138 w 154"/>
                <a:gd name="T17" fmla="*/ 89 h 99"/>
                <a:gd name="T18" fmla="*/ 129 w 154"/>
                <a:gd name="T19" fmla="*/ 87 h 99"/>
                <a:gd name="T20" fmla="*/ 116 w 154"/>
                <a:gd name="T21" fmla="*/ 78 h 99"/>
                <a:gd name="T22" fmla="*/ 113 w 154"/>
                <a:gd name="T23" fmla="*/ 70 h 99"/>
                <a:gd name="T24" fmla="*/ 100 w 154"/>
                <a:gd name="T25" fmla="*/ 60 h 99"/>
                <a:gd name="T26" fmla="*/ 91 w 154"/>
                <a:gd name="T27" fmla="*/ 50 h 99"/>
                <a:gd name="T28" fmla="*/ 80 w 154"/>
                <a:gd name="T29" fmla="*/ 45 h 99"/>
                <a:gd name="T30" fmla="*/ 69 w 154"/>
                <a:gd name="T31" fmla="*/ 40 h 99"/>
                <a:gd name="T32" fmla="*/ 60 w 154"/>
                <a:gd name="T33" fmla="*/ 38 h 99"/>
                <a:gd name="T34" fmla="*/ 51 w 154"/>
                <a:gd name="T35" fmla="*/ 38 h 99"/>
                <a:gd name="T36" fmla="*/ 42 w 154"/>
                <a:gd name="T37" fmla="*/ 34 h 99"/>
                <a:gd name="T38" fmla="*/ 35 w 154"/>
                <a:gd name="T39" fmla="*/ 32 h 99"/>
                <a:gd name="T40" fmla="*/ 27 w 154"/>
                <a:gd name="T41" fmla="*/ 32 h 99"/>
                <a:gd name="T42" fmla="*/ 20 w 154"/>
                <a:gd name="T43" fmla="*/ 32 h 99"/>
                <a:gd name="T44" fmla="*/ 15 w 154"/>
                <a:gd name="T45" fmla="*/ 34 h 99"/>
                <a:gd name="T46" fmla="*/ 9 w 154"/>
                <a:gd name="T47" fmla="*/ 29 h 99"/>
                <a:gd name="T48" fmla="*/ 2 w 154"/>
                <a:gd name="T49" fmla="*/ 21 h 99"/>
                <a:gd name="T50" fmla="*/ 22 w 154"/>
                <a:gd name="T51" fmla="*/ 18 h 99"/>
                <a:gd name="T52" fmla="*/ 24 w 154"/>
                <a:gd name="T53" fmla="*/ 7 h 99"/>
                <a:gd name="T54" fmla="*/ 24 w 154"/>
                <a:gd name="T55" fmla="*/ 14 h 99"/>
                <a:gd name="T56" fmla="*/ 25 w 154"/>
                <a:gd name="T57" fmla="*/ 21 h 99"/>
                <a:gd name="T58" fmla="*/ 31 w 154"/>
                <a:gd name="T59" fmla="*/ 27 h 99"/>
                <a:gd name="T60" fmla="*/ 36 w 154"/>
                <a:gd name="T61" fmla="*/ 23 h 99"/>
                <a:gd name="T62" fmla="*/ 38 w 154"/>
                <a:gd name="T63" fmla="*/ 18 h 99"/>
                <a:gd name="T64" fmla="*/ 42 w 154"/>
                <a:gd name="T65" fmla="*/ 9 h 99"/>
                <a:gd name="T66" fmla="*/ 49 w 154"/>
                <a:gd name="T67" fmla="*/ 5 h 99"/>
                <a:gd name="T68" fmla="*/ 53 w 154"/>
                <a:gd name="T69" fmla="*/ 1 h 99"/>
                <a:gd name="T70" fmla="*/ 49 w 154"/>
                <a:gd name="T71" fmla="*/ 7 h 99"/>
                <a:gd name="T72" fmla="*/ 45 w 154"/>
                <a:gd name="T73" fmla="*/ 12 h 99"/>
                <a:gd name="T74" fmla="*/ 45 w 154"/>
                <a:gd name="T75" fmla="*/ 20 h 99"/>
                <a:gd name="T76" fmla="*/ 44 w 154"/>
                <a:gd name="T77" fmla="*/ 25 h 99"/>
                <a:gd name="T78" fmla="*/ 53 w 154"/>
                <a:gd name="T79" fmla="*/ 21 h 99"/>
                <a:gd name="T80" fmla="*/ 58 w 154"/>
                <a:gd name="T81" fmla="*/ 18 h 99"/>
                <a:gd name="T82" fmla="*/ 67 w 154"/>
                <a:gd name="T83" fmla="*/ 14 h 99"/>
                <a:gd name="T84" fmla="*/ 76 w 154"/>
                <a:gd name="T85" fmla="*/ 14 h 99"/>
                <a:gd name="T86" fmla="*/ 73 w 154"/>
                <a:gd name="T87" fmla="*/ 16 h 99"/>
                <a:gd name="T88" fmla="*/ 65 w 154"/>
                <a:gd name="T89" fmla="*/ 23 h 99"/>
                <a:gd name="T90" fmla="*/ 60 w 154"/>
                <a:gd name="T91" fmla="*/ 30 h 99"/>
                <a:gd name="T92" fmla="*/ 65 w 154"/>
                <a:gd name="T93" fmla="*/ 32 h 99"/>
                <a:gd name="T94" fmla="*/ 73 w 154"/>
                <a:gd name="T95" fmla="*/ 32 h 99"/>
                <a:gd name="T96" fmla="*/ 80 w 154"/>
                <a:gd name="T97" fmla="*/ 30 h 99"/>
                <a:gd name="T98" fmla="*/ 85 w 154"/>
                <a:gd name="T99" fmla="*/ 30 h 99"/>
                <a:gd name="T100" fmla="*/ 78 w 154"/>
                <a:gd name="T101" fmla="*/ 36 h 99"/>
                <a:gd name="T102" fmla="*/ 102 w 154"/>
                <a:gd name="T103" fmla="*/ 38 h 99"/>
                <a:gd name="T104" fmla="*/ 114 w 154"/>
                <a:gd name="T105"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4" h="99">
                  <a:moveTo>
                    <a:pt x="131" y="81"/>
                  </a:moveTo>
                  <a:lnTo>
                    <a:pt x="133" y="79"/>
                  </a:lnTo>
                  <a:lnTo>
                    <a:pt x="134" y="78"/>
                  </a:lnTo>
                  <a:lnTo>
                    <a:pt x="136" y="78"/>
                  </a:lnTo>
                  <a:lnTo>
                    <a:pt x="138" y="78"/>
                  </a:lnTo>
                  <a:lnTo>
                    <a:pt x="140" y="76"/>
                  </a:lnTo>
                  <a:lnTo>
                    <a:pt x="142" y="76"/>
                  </a:lnTo>
                  <a:lnTo>
                    <a:pt x="142" y="78"/>
                  </a:lnTo>
                  <a:lnTo>
                    <a:pt x="142" y="79"/>
                  </a:lnTo>
                  <a:lnTo>
                    <a:pt x="140" y="79"/>
                  </a:lnTo>
                  <a:lnTo>
                    <a:pt x="138" y="81"/>
                  </a:lnTo>
                  <a:lnTo>
                    <a:pt x="136" y="81"/>
                  </a:lnTo>
                  <a:lnTo>
                    <a:pt x="134" y="81"/>
                  </a:lnTo>
                  <a:lnTo>
                    <a:pt x="133" y="81"/>
                  </a:lnTo>
                  <a:lnTo>
                    <a:pt x="131" y="81"/>
                  </a:lnTo>
                  <a:lnTo>
                    <a:pt x="133" y="83"/>
                  </a:lnTo>
                  <a:lnTo>
                    <a:pt x="136" y="85"/>
                  </a:lnTo>
                  <a:lnTo>
                    <a:pt x="140" y="87"/>
                  </a:lnTo>
                  <a:lnTo>
                    <a:pt x="143" y="89"/>
                  </a:lnTo>
                  <a:lnTo>
                    <a:pt x="147" y="90"/>
                  </a:lnTo>
                  <a:lnTo>
                    <a:pt x="149" y="92"/>
                  </a:lnTo>
                  <a:lnTo>
                    <a:pt x="151" y="92"/>
                  </a:lnTo>
                  <a:lnTo>
                    <a:pt x="153" y="94"/>
                  </a:lnTo>
                  <a:lnTo>
                    <a:pt x="154" y="96"/>
                  </a:lnTo>
                  <a:lnTo>
                    <a:pt x="154" y="98"/>
                  </a:lnTo>
                  <a:lnTo>
                    <a:pt x="154" y="99"/>
                  </a:lnTo>
                  <a:lnTo>
                    <a:pt x="153" y="98"/>
                  </a:lnTo>
                  <a:lnTo>
                    <a:pt x="151" y="98"/>
                  </a:lnTo>
                  <a:lnTo>
                    <a:pt x="151" y="96"/>
                  </a:lnTo>
                  <a:lnTo>
                    <a:pt x="149" y="96"/>
                  </a:lnTo>
                  <a:lnTo>
                    <a:pt x="147" y="94"/>
                  </a:lnTo>
                  <a:lnTo>
                    <a:pt x="145" y="94"/>
                  </a:lnTo>
                  <a:lnTo>
                    <a:pt x="143" y="92"/>
                  </a:lnTo>
                  <a:lnTo>
                    <a:pt x="142" y="90"/>
                  </a:lnTo>
                  <a:lnTo>
                    <a:pt x="140" y="90"/>
                  </a:lnTo>
                  <a:lnTo>
                    <a:pt x="138" y="89"/>
                  </a:lnTo>
                  <a:lnTo>
                    <a:pt x="136" y="89"/>
                  </a:lnTo>
                  <a:lnTo>
                    <a:pt x="134" y="89"/>
                  </a:lnTo>
                  <a:lnTo>
                    <a:pt x="131" y="87"/>
                  </a:lnTo>
                  <a:lnTo>
                    <a:pt x="129" y="87"/>
                  </a:lnTo>
                  <a:lnTo>
                    <a:pt x="127" y="87"/>
                  </a:lnTo>
                  <a:lnTo>
                    <a:pt x="127" y="85"/>
                  </a:lnTo>
                  <a:lnTo>
                    <a:pt x="125" y="85"/>
                  </a:lnTo>
                  <a:lnTo>
                    <a:pt x="116" y="78"/>
                  </a:lnTo>
                  <a:lnTo>
                    <a:pt x="116" y="76"/>
                  </a:lnTo>
                  <a:lnTo>
                    <a:pt x="116" y="74"/>
                  </a:lnTo>
                  <a:lnTo>
                    <a:pt x="114" y="72"/>
                  </a:lnTo>
                  <a:lnTo>
                    <a:pt x="113" y="70"/>
                  </a:lnTo>
                  <a:lnTo>
                    <a:pt x="111" y="69"/>
                  </a:lnTo>
                  <a:lnTo>
                    <a:pt x="107" y="65"/>
                  </a:lnTo>
                  <a:lnTo>
                    <a:pt x="104" y="63"/>
                  </a:lnTo>
                  <a:lnTo>
                    <a:pt x="100" y="60"/>
                  </a:lnTo>
                  <a:lnTo>
                    <a:pt x="98" y="58"/>
                  </a:lnTo>
                  <a:lnTo>
                    <a:pt x="94" y="54"/>
                  </a:lnTo>
                  <a:lnTo>
                    <a:pt x="93" y="52"/>
                  </a:lnTo>
                  <a:lnTo>
                    <a:pt x="91" y="50"/>
                  </a:lnTo>
                  <a:lnTo>
                    <a:pt x="87" y="49"/>
                  </a:lnTo>
                  <a:lnTo>
                    <a:pt x="85" y="47"/>
                  </a:lnTo>
                  <a:lnTo>
                    <a:pt x="84" y="45"/>
                  </a:lnTo>
                  <a:lnTo>
                    <a:pt x="80" y="45"/>
                  </a:lnTo>
                  <a:lnTo>
                    <a:pt x="78" y="43"/>
                  </a:lnTo>
                  <a:lnTo>
                    <a:pt x="74" y="41"/>
                  </a:lnTo>
                  <a:lnTo>
                    <a:pt x="73" y="41"/>
                  </a:lnTo>
                  <a:lnTo>
                    <a:pt x="69" y="40"/>
                  </a:lnTo>
                  <a:lnTo>
                    <a:pt x="67" y="40"/>
                  </a:lnTo>
                  <a:lnTo>
                    <a:pt x="65" y="40"/>
                  </a:lnTo>
                  <a:lnTo>
                    <a:pt x="62" y="40"/>
                  </a:lnTo>
                  <a:lnTo>
                    <a:pt x="60" y="38"/>
                  </a:lnTo>
                  <a:lnTo>
                    <a:pt x="58" y="38"/>
                  </a:lnTo>
                  <a:lnTo>
                    <a:pt x="55" y="38"/>
                  </a:lnTo>
                  <a:lnTo>
                    <a:pt x="53" y="38"/>
                  </a:lnTo>
                  <a:lnTo>
                    <a:pt x="51" y="38"/>
                  </a:lnTo>
                  <a:lnTo>
                    <a:pt x="47" y="36"/>
                  </a:lnTo>
                  <a:lnTo>
                    <a:pt x="45" y="36"/>
                  </a:lnTo>
                  <a:lnTo>
                    <a:pt x="44" y="34"/>
                  </a:lnTo>
                  <a:lnTo>
                    <a:pt x="42" y="34"/>
                  </a:lnTo>
                  <a:lnTo>
                    <a:pt x="40" y="32"/>
                  </a:lnTo>
                  <a:lnTo>
                    <a:pt x="38" y="32"/>
                  </a:lnTo>
                  <a:lnTo>
                    <a:pt x="36" y="32"/>
                  </a:lnTo>
                  <a:lnTo>
                    <a:pt x="35" y="32"/>
                  </a:lnTo>
                  <a:lnTo>
                    <a:pt x="33" y="32"/>
                  </a:lnTo>
                  <a:lnTo>
                    <a:pt x="31" y="30"/>
                  </a:lnTo>
                  <a:lnTo>
                    <a:pt x="29" y="32"/>
                  </a:lnTo>
                  <a:lnTo>
                    <a:pt x="27" y="32"/>
                  </a:lnTo>
                  <a:lnTo>
                    <a:pt x="25" y="32"/>
                  </a:lnTo>
                  <a:lnTo>
                    <a:pt x="24" y="32"/>
                  </a:lnTo>
                  <a:lnTo>
                    <a:pt x="22" y="32"/>
                  </a:lnTo>
                  <a:lnTo>
                    <a:pt x="20" y="32"/>
                  </a:lnTo>
                  <a:lnTo>
                    <a:pt x="20" y="34"/>
                  </a:lnTo>
                  <a:lnTo>
                    <a:pt x="18" y="34"/>
                  </a:lnTo>
                  <a:lnTo>
                    <a:pt x="16" y="34"/>
                  </a:lnTo>
                  <a:lnTo>
                    <a:pt x="15" y="34"/>
                  </a:lnTo>
                  <a:lnTo>
                    <a:pt x="13" y="34"/>
                  </a:lnTo>
                  <a:lnTo>
                    <a:pt x="11" y="32"/>
                  </a:lnTo>
                  <a:lnTo>
                    <a:pt x="11" y="30"/>
                  </a:lnTo>
                  <a:lnTo>
                    <a:pt x="9" y="29"/>
                  </a:lnTo>
                  <a:lnTo>
                    <a:pt x="7" y="27"/>
                  </a:lnTo>
                  <a:lnTo>
                    <a:pt x="6" y="25"/>
                  </a:lnTo>
                  <a:lnTo>
                    <a:pt x="4" y="23"/>
                  </a:lnTo>
                  <a:lnTo>
                    <a:pt x="2" y="21"/>
                  </a:lnTo>
                  <a:lnTo>
                    <a:pt x="0" y="20"/>
                  </a:lnTo>
                  <a:lnTo>
                    <a:pt x="15" y="27"/>
                  </a:lnTo>
                  <a:lnTo>
                    <a:pt x="18" y="25"/>
                  </a:lnTo>
                  <a:lnTo>
                    <a:pt x="22" y="18"/>
                  </a:lnTo>
                  <a:lnTo>
                    <a:pt x="22" y="0"/>
                  </a:lnTo>
                  <a:lnTo>
                    <a:pt x="22" y="1"/>
                  </a:lnTo>
                  <a:lnTo>
                    <a:pt x="22" y="3"/>
                  </a:lnTo>
                  <a:lnTo>
                    <a:pt x="24" y="7"/>
                  </a:lnTo>
                  <a:lnTo>
                    <a:pt x="24" y="9"/>
                  </a:lnTo>
                  <a:lnTo>
                    <a:pt x="24" y="11"/>
                  </a:lnTo>
                  <a:lnTo>
                    <a:pt x="24" y="12"/>
                  </a:lnTo>
                  <a:lnTo>
                    <a:pt x="24" y="14"/>
                  </a:lnTo>
                  <a:lnTo>
                    <a:pt x="25" y="16"/>
                  </a:lnTo>
                  <a:lnTo>
                    <a:pt x="25" y="18"/>
                  </a:lnTo>
                  <a:lnTo>
                    <a:pt x="25" y="20"/>
                  </a:lnTo>
                  <a:lnTo>
                    <a:pt x="25" y="21"/>
                  </a:lnTo>
                  <a:lnTo>
                    <a:pt x="27" y="23"/>
                  </a:lnTo>
                  <a:lnTo>
                    <a:pt x="27" y="25"/>
                  </a:lnTo>
                  <a:lnTo>
                    <a:pt x="29" y="25"/>
                  </a:lnTo>
                  <a:lnTo>
                    <a:pt x="31" y="27"/>
                  </a:lnTo>
                  <a:lnTo>
                    <a:pt x="33" y="27"/>
                  </a:lnTo>
                  <a:lnTo>
                    <a:pt x="33" y="25"/>
                  </a:lnTo>
                  <a:lnTo>
                    <a:pt x="35" y="23"/>
                  </a:lnTo>
                  <a:lnTo>
                    <a:pt x="36" y="23"/>
                  </a:lnTo>
                  <a:lnTo>
                    <a:pt x="36" y="21"/>
                  </a:lnTo>
                  <a:lnTo>
                    <a:pt x="36" y="20"/>
                  </a:lnTo>
                  <a:lnTo>
                    <a:pt x="38" y="20"/>
                  </a:lnTo>
                  <a:lnTo>
                    <a:pt x="38" y="18"/>
                  </a:lnTo>
                  <a:lnTo>
                    <a:pt x="40" y="14"/>
                  </a:lnTo>
                  <a:lnTo>
                    <a:pt x="40" y="12"/>
                  </a:lnTo>
                  <a:lnTo>
                    <a:pt x="42" y="11"/>
                  </a:lnTo>
                  <a:lnTo>
                    <a:pt x="42" y="9"/>
                  </a:lnTo>
                  <a:lnTo>
                    <a:pt x="44" y="9"/>
                  </a:lnTo>
                  <a:lnTo>
                    <a:pt x="45" y="7"/>
                  </a:lnTo>
                  <a:lnTo>
                    <a:pt x="47" y="5"/>
                  </a:lnTo>
                  <a:lnTo>
                    <a:pt x="49" y="5"/>
                  </a:lnTo>
                  <a:lnTo>
                    <a:pt x="49" y="3"/>
                  </a:lnTo>
                  <a:lnTo>
                    <a:pt x="51" y="3"/>
                  </a:lnTo>
                  <a:lnTo>
                    <a:pt x="53" y="3"/>
                  </a:lnTo>
                  <a:lnTo>
                    <a:pt x="53" y="1"/>
                  </a:lnTo>
                  <a:lnTo>
                    <a:pt x="53" y="3"/>
                  </a:lnTo>
                  <a:lnTo>
                    <a:pt x="51" y="3"/>
                  </a:lnTo>
                  <a:lnTo>
                    <a:pt x="51" y="5"/>
                  </a:lnTo>
                  <a:lnTo>
                    <a:pt x="49" y="7"/>
                  </a:lnTo>
                  <a:lnTo>
                    <a:pt x="47" y="9"/>
                  </a:lnTo>
                  <a:lnTo>
                    <a:pt x="45" y="9"/>
                  </a:lnTo>
                  <a:lnTo>
                    <a:pt x="45" y="11"/>
                  </a:lnTo>
                  <a:lnTo>
                    <a:pt x="45" y="12"/>
                  </a:lnTo>
                  <a:lnTo>
                    <a:pt x="45" y="14"/>
                  </a:lnTo>
                  <a:lnTo>
                    <a:pt x="45" y="16"/>
                  </a:lnTo>
                  <a:lnTo>
                    <a:pt x="45" y="18"/>
                  </a:lnTo>
                  <a:lnTo>
                    <a:pt x="45" y="20"/>
                  </a:lnTo>
                  <a:lnTo>
                    <a:pt x="45" y="21"/>
                  </a:lnTo>
                  <a:lnTo>
                    <a:pt x="45" y="23"/>
                  </a:lnTo>
                  <a:lnTo>
                    <a:pt x="44" y="23"/>
                  </a:lnTo>
                  <a:lnTo>
                    <a:pt x="44" y="25"/>
                  </a:lnTo>
                  <a:lnTo>
                    <a:pt x="45" y="25"/>
                  </a:lnTo>
                  <a:lnTo>
                    <a:pt x="47" y="23"/>
                  </a:lnTo>
                  <a:lnTo>
                    <a:pt x="51" y="23"/>
                  </a:lnTo>
                  <a:lnTo>
                    <a:pt x="53" y="21"/>
                  </a:lnTo>
                  <a:lnTo>
                    <a:pt x="55" y="21"/>
                  </a:lnTo>
                  <a:lnTo>
                    <a:pt x="56" y="20"/>
                  </a:lnTo>
                  <a:lnTo>
                    <a:pt x="56" y="18"/>
                  </a:lnTo>
                  <a:lnTo>
                    <a:pt x="58" y="18"/>
                  </a:lnTo>
                  <a:lnTo>
                    <a:pt x="60" y="16"/>
                  </a:lnTo>
                  <a:lnTo>
                    <a:pt x="64" y="16"/>
                  </a:lnTo>
                  <a:lnTo>
                    <a:pt x="65" y="14"/>
                  </a:lnTo>
                  <a:lnTo>
                    <a:pt x="67" y="14"/>
                  </a:lnTo>
                  <a:lnTo>
                    <a:pt x="71" y="14"/>
                  </a:lnTo>
                  <a:lnTo>
                    <a:pt x="73" y="14"/>
                  </a:lnTo>
                  <a:lnTo>
                    <a:pt x="74" y="14"/>
                  </a:lnTo>
                  <a:lnTo>
                    <a:pt x="76" y="14"/>
                  </a:lnTo>
                  <a:lnTo>
                    <a:pt x="78" y="14"/>
                  </a:lnTo>
                  <a:lnTo>
                    <a:pt x="76" y="14"/>
                  </a:lnTo>
                  <a:lnTo>
                    <a:pt x="74" y="14"/>
                  </a:lnTo>
                  <a:lnTo>
                    <a:pt x="73" y="16"/>
                  </a:lnTo>
                  <a:lnTo>
                    <a:pt x="73" y="18"/>
                  </a:lnTo>
                  <a:lnTo>
                    <a:pt x="69" y="20"/>
                  </a:lnTo>
                  <a:lnTo>
                    <a:pt x="67" y="21"/>
                  </a:lnTo>
                  <a:lnTo>
                    <a:pt x="65" y="23"/>
                  </a:lnTo>
                  <a:lnTo>
                    <a:pt x="64" y="25"/>
                  </a:lnTo>
                  <a:lnTo>
                    <a:pt x="62" y="27"/>
                  </a:lnTo>
                  <a:lnTo>
                    <a:pt x="62" y="29"/>
                  </a:lnTo>
                  <a:lnTo>
                    <a:pt x="60" y="30"/>
                  </a:lnTo>
                  <a:lnTo>
                    <a:pt x="60" y="32"/>
                  </a:lnTo>
                  <a:lnTo>
                    <a:pt x="62" y="32"/>
                  </a:lnTo>
                  <a:lnTo>
                    <a:pt x="64" y="32"/>
                  </a:lnTo>
                  <a:lnTo>
                    <a:pt x="65" y="32"/>
                  </a:lnTo>
                  <a:lnTo>
                    <a:pt x="67" y="32"/>
                  </a:lnTo>
                  <a:lnTo>
                    <a:pt x="69" y="32"/>
                  </a:lnTo>
                  <a:lnTo>
                    <a:pt x="71" y="32"/>
                  </a:lnTo>
                  <a:lnTo>
                    <a:pt x="73" y="32"/>
                  </a:lnTo>
                  <a:lnTo>
                    <a:pt x="74" y="32"/>
                  </a:lnTo>
                  <a:lnTo>
                    <a:pt x="76" y="30"/>
                  </a:lnTo>
                  <a:lnTo>
                    <a:pt x="78" y="30"/>
                  </a:lnTo>
                  <a:lnTo>
                    <a:pt x="80" y="30"/>
                  </a:lnTo>
                  <a:lnTo>
                    <a:pt x="82" y="30"/>
                  </a:lnTo>
                  <a:lnTo>
                    <a:pt x="84" y="30"/>
                  </a:lnTo>
                  <a:lnTo>
                    <a:pt x="85" y="29"/>
                  </a:lnTo>
                  <a:lnTo>
                    <a:pt x="85" y="30"/>
                  </a:lnTo>
                  <a:lnTo>
                    <a:pt x="84" y="32"/>
                  </a:lnTo>
                  <a:lnTo>
                    <a:pt x="82" y="34"/>
                  </a:lnTo>
                  <a:lnTo>
                    <a:pt x="80" y="34"/>
                  </a:lnTo>
                  <a:lnTo>
                    <a:pt x="78" y="36"/>
                  </a:lnTo>
                  <a:lnTo>
                    <a:pt x="76" y="36"/>
                  </a:lnTo>
                  <a:lnTo>
                    <a:pt x="85" y="41"/>
                  </a:lnTo>
                  <a:lnTo>
                    <a:pt x="94" y="45"/>
                  </a:lnTo>
                  <a:lnTo>
                    <a:pt x="102" y="38"/>
                  </a:lnTo>
                  <a:lnTo>
                    <a:pt x="111" y="32"/>
                  </a:lnTo>
                  <a:lnTo>
                    <a:pt x="102" y="47"/>
                  </a:lnTo>
                  <a:lnTo>
                    <a:pt x="104" y="54"/>
                  </a:lnTo>
                  <a:lnTo>
                    <a:pt x="114" y="61"/>
                  </a:lnTo>
                  <a:lnTo>
                    <a:pt x="123" y="76"/>
                  </a:lnTo>
                  <a:lnTo>
                    <a:pt x="131" y="8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24" name="Freeform 412">
              <a:extLst>
                <a:ext uri="{FF2B5EF4-FFF2-40B4-BE49-F238E27FC236}">
                  <a16:creationId xmlns:a16="http://schemas.microsoft.com/office/drawing/2014/main" id="{77E0E898-7C44-4C6C-A14A-45D06C01A8AD}"/>
                </a:ext>
              </a:extLst>
            </p:cNvPr>
            <p:cNvSpPr>
              <a:spLocks/>
            </p:cNvSpPr>
            <p:nvPr/>
          </p:nvSpPr>
          <p:spPr bwMode="auto">
            <a:xfrm>
              <a:off x="4220" y="1873"/>
              <a:ext cx="8" cy="13"/>
            </a:xfrm>
            <a:custGeom>
              <a:avLst/>
              <a:gdLst>
                <a:gd name="T0" fmla="*/ 2 w 14"/>
                <a:gd name="T1" fmla="*/ 0 h 25"/>
                <a:gd name="T2" fmla="*/ 0 w 14"/>
                <a:gd name="T3" fmla="*/ 18 h 25"/>
                <a:gd name="T4" fmla="*/ 14 w 14"/>
                <a:gd name="T5" fmla="*/ 25 h 25"/>
                <a:gd name="T6" fmla="*/ 14 w 14"/>
                <a:gd name="T7" fmla="*/ 5 h 25"/>
                <a:gd name="T8" fmla="*/ 2 w 14"/>
                <a:gd name="T9" fmla="*/ 0 h 25"/>
              </a:gdLst>
              <a:ahLst/>
              <a:cxnLst>
                <a:cxn ang="0">
                  <a:pos x="T0" y="T1"/>
                </a:cxn>
                <a:cxn ang="0">
                  <a:pos x="T2" y="T3"/>
                </a:cxn>
                <a:cxn ang="0">
                  <a:pos x="T4" y="T5"/>
                </a:cxn>
                <a:cxn ang="0">
                  <a:pos x="T6" y="T7"/>
                </a:cxn>
                <a:cxn ang="0">
                  <a:pos x="T8" y="T9"/>
                </a:cxn>
              </a:cxnLst>
              <a:rect l="0" t="0" r="r" b="b"/>
              <a:pathLst>
                <a:path w="14" h="25">
                  <a:moveTo>
                    <a:pt x="2" y="0"/>
                  </a:moveTo>
                  <a:lnTo>
                    <a:pt x="0" y="18"/>
                  </a:lnTo>
                  <a:lnTo>
                    <a:pt x="14" y="25"/>
                  </a:lnTo>
                  <a:lnTo>
                    <a:pt x="14" y="5"/>
                  </a:lnTo>
                  <a:lnTo>
                    <a:pt x="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25" name="Freeform 413">
              <a:extLst>
                <a:ext uri="{FF2B5EF4-FFF2-40B4-BE49-F238E27FC236}">
                  <a16:creationId xmlns:a16="http://schemas.microsoft.com/office/drawing/2014/main" id="{2C699B8E-2C7E-4605-8F77-E3890F3E8984}"/>
                </a:ext>
              </a:extLst>
            </p:cNvPr>
            <p:cNvSpPr>
              <a:spLocks/>
            </p:cNvSpPr>
            <p:nvPr/>
          </p:nvSpPr>
          <p:spPr bwMode="auto">
            <a:xfrm>
              <a:off x="4215" y="1735"/>
              <a:ext cx="212" cy="98"/>
            </a:xfrm>
            <a:custGeom>
              <a:avLst/>
              <a:gdLst>
                <a:gd name="T0" fmla="*/ 425 w 425"/>
                <a:gd name="T1" fmla="*/ 187 h 196"/>
                <a:gd name="T2" fmla="*/ 399 w 425"/>
                <a:gd name="T3" fmla="*/ 127 h 196"/>
                <a:gd name="T4" fmla="*/ 401 w 425"/>
                <a:gd name="T5" fmla="*/ 123 h 196"/>
                <a:gd name="T6" fmla="*/ 401 w 425"/>
                <a:gd name="T7" fmla="*/ 114 h 196"/>
                <a:gd name="T8" fmla="*/ 399 w 425"/>
                <a:gd name="T9" fmla="*/ 103 h 196"/>
                <a:gd name="T10" fmla="*/ 392 w 425"/>
                <a:gd name="T11" fmla="*/ 87 h 196"/>
                <a:gd name="T12" fmla="*/ 381 w 425"/>
                <a:gd name="T13" fmla="*/ 74 h 196"/>
                <a:gd name="T14" fmla="*/ 372 w 425"/>
                <a:gd name="T15" fmla="*/ 65 h 196"/>
                <a:gd name="T16" fmla="*/ 365 w 425"/>
                <a:gd name="T17" fmla="*/ 60 h 196"/>
                <a:gd name="T18" fmla="*/ 361 w 425"/>
                <a:gd name="T19" fmla="*/ 58 h 196"/>
                <a:gd name="T20" fmla="*/ 359 w 425"/>
                <a:gd name="T21" fmla="*/ 58 h 196"/>
                <a:gd name="T22" fmla="*/ 356 w 425"/>
                <a:gd name="T23" fmla="*/ 63 h 196"/>
                <a:gd name="T24" fmla="*/ 349 w 425"/>
                <a:gd name="T25" fmla="*/ 71 h 196"/>
                <a:gd name="T26" fmla="*/ 343 w 425"/>
                <a:gd name="T27" fmla="*/ 81 h 196"/>
                <a:gd name="T28" fmla="*/ 339 w 425"/>
                <a:gd name="T29" fmla="*/ 94 h 196"/>
                <a:gd name="T30" fmla="*/ 338 w 425"/>
                <a:gd name="T31" fmla="*/ 107 h 196"/>
                <a:gd name="T32" fmla="*/ 336 w 425"/>
                <a:gd name="T33" fmla="*/ 118 h 196"/>
                <a:gd name="T34" fmla="*/ 336 w 425"/>
                <a:gd name="T35" fmla="*/ 129 h 196"/>
                <a:gd name="T36" fmla="*/ 332 w 425"/>
                <a:gd name="T37" fmla="*/ 132 h 196"/>
                <a:gd name="T38" fmla="*/ 325 w 425"/>
                <a:gd name="T39" fmla="*/ 130 h 196"/>
                <a:gd name="T40" fmla="*/ 318 w 425"/>
                <a:gd name="T41" fmla="*/ 129 h 196"/>
                <a:gd name="T42" fmla="*/ 314 w 425"/>
                <a:gd name="T43" fmla="*/ 127 h 196"/>
                <a:gd name="T44" fmla="*/ 300 w 425"/>
                <a:gd name="T45" fmla="*/ 65 h 196"/>
                <a:gd name="T46" fmla="*/ 281 w 425"/>
                <a:gd name="T47" fmla="*/ 2 h 196"/>
                <a:gd name="T48" fmla="*/ 269 w 425"/>
                <a:gd name="T49" fmla="*/ 67 h 196"/>
                <a:gd name="T50" fmla="*/ 238 w 425"/>
                <a:gd name="T51" fmla="*/ 83 h 196"/>
                <a:gd name="T52" fmla="*/ 191 w 425"/>
                <a:gd name="T53" fmla="*/ 127 h 196"/>
                <a:gd name="T54" fmla="*/ 174 w 425"/>
                <a:gd name="T55" fmla="*/ 76 h 196"/>
                <a:gd name="T56" fmla="*/ 174 w 425"/>
                <a:gd name="T57" fmla="*/ 0 h 196"/>
                <a:gd name="T58" fmla="*/ 153 w 425"/>
                <a:gd name="T59" fmla="*/ 83 h 196"/>
                <a:gd name="T60" fmla="*/ 107 w 425"/>
                <a:gd name="T61" fmla="*/ 125 h 196"/>
                <a:gd name="T62" fmla="*/ 85 w 425"/>
                <a:gd name="T63" fmla="*/ 141 h 196"/>
                <a:gd name="T64" fmla="*/ 74 w 425"/>
                <a:gd name="T65" fmla="*/ 176 h 196"/>
                <a:gd name="T66" fmla="*/ 29 w 425"/>
                <a:gd name="T67" fmla="*/ 156 h 196"/>
                <a:gd name="T68" fmla="*/ 0 w 425"/>
                <a:gd name="T69" fmla="*/ 185 h 196"/>
                <a:gd name="T70" fmla="*/ 56 w 425"/>
                <a:gd name="T71" fmla="*/ 19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196">
                  <a:moveTo>
                    <a:pt x="56" y="194"/>
                  </a:moveTo>
                  <a:lnTo>
                    <a:pt x="425" y="187"/>
                  </a:lnTo>
                  <a:lnTo>
                    <a:pt x="423" y="129"/>
                  </a:lnTo>
                  <a:lnTo>
                    <a:pt x="399" y="127"/>
                  </a:lnTo>
                  <a:lnTo>
                    <a:pt x="399" y="125"/>
                  </a:lnTo>
                  <a:lnTo>
                    <a:pt x="401" y="123"/>
                  </a:lnTo>
                  <a:lnTo>
                    <a:pt x="401" y="120"/>
                  </a:lnTo>
                  <a:lnTo>
                    <a:pt x="401" y="114"/>
                  </a:lnTo>
                  <a:lnTo>
                    <a:pt x="399" y="109"/>
                  </a:lnTo>
                  <a:lnTo>
                    <a:pt x="399" y="103"/>
                  </a:lnTo>
                  <a:lnTo>
                    <a:pt x="396" y="96"/>
                  </a:lnTo>
                  <a:lnTo>
                    <a:pt x="392" y="87"/>
                  </a:lnTo>
                  <a:lnTo>
                    <a:pt x="387" y="80"/>
                  </a:lnTo>
                  <a:lnTo>
                    <a:pt x="381" y="74"/>
                  </a:lnTo>
                  <a:lnTo>
                    <a:pt x="376" y="69"/>
                  </a:lnTo>
                  <a:lnTo>
                    <a:pt x="372" y="65"/>
                  </a:lnTo>
                  <a:lnTo>
                    <a:pt x="368" y="62"/>
                  </a:lnTo>
                  <a:lnTo>
                    <a:pt x="365" y="60"/>
                  </a:lnTo>
                  <a:lnTo>
                    <a:pt x="363" y="58"/>
                  </a:lnTo>
                  <a:lnTo>
                    <a:pt x="361" y="58"/>
                  </a:lnTo>
                  <a:lnTo>
                    <a:pt x="361" y="58"/>
                  </a:lnTo>
                  <a:lnTo>
                    <a:pt x="359" y="58"/>
                  </a:lnTo>
                  <a:lnTo>
                    <a:pt x="358" y="60"/>
                  </a:lnTo>
                  <a:lnTo>
                    <a:pt x="356" y="63"/>
                  </a:lnTo>
                  <a:lnTo>
                    <a:pt x="352" y="65"/>
                  </a:lnTo>
                  <a:lnTo>
                    <a:pt x="349" y="71"/>
                  </a:lnTo>
                  <a:lnTo>
                    <a:pt x="347" y="76"/>
                  </a:lnTo>
                  <a:lnTo>
                    <a:pt x="343" y="81"/>
                  </a:lnTo>
                  <a:lnTo>
                    <a:pt x="341" y="89"/>
                  </a:lnTo>
                  <a:lnTo>
                    <a:pt x="339" y="94"/>
                  </a:lnTo>
                  <a:lnTo>
                    <a:pt x="338" y="101"/>
                  </a:lnTo>
                  <a:lnTo>
                    <a:pt x="338" y="107"/>
                  </a:lnTo>
                  <a:lnTo>
                    <a:pt x="336" y="112"/>
                  </a:lnTo>
                  <a:lnTo>
                    <a:pt x="336" y="118"/>
                  </a:lnTo>
                  <a:lnTo>
                    <a:pt x="336" y="123"/>
                  </a:lnTo>
                  <a:lnTo>
                    <a:pt x="336" y="129"/>
                  </a:lnTo>
                  <a:lnTo>
                    <a:pt x="334" y="130"/>
                  </a:lnTo>
                  <a:lnTo>
                    <a:pt x="332" y="132"/>
                  </a:lnTo>
                  <a:lnTo>
                    <a:pt x="329" y="132"/>
                  </a:lnTo>
                  <a:lnTo>
                    <a:pt x="325" y="130"/>
                  </a:lnTo>
                  <a:lnTo>
                    <a:pt x="321" y="130"/>
                  </a:lnTo>
                  <a:lnTo>
                    <a:pt x="318" y="129"/>
                  </a:lnTo>
                  <a:lnTo>
                    <a:pt x="316" y="127"/>
                  </a:lnTo>
                  <a:lnTo>
                    <a:pt x="314" y="127"/>
                  </a:lnTo>
                  <a:lnTo>
                    <a:pt x="310" y="65"/>
                  </a:lnTo>
                  <a:lnTo>
                    <a:pt x="300" y="65"/>
                  </a:lnTo>
                  <a:lnTo>
                    <a:pt x="296" y="2"/>
                  </a:lnTo>
                  <a:lnTo>
                    <a:pt x="281" y="2"/>
                  </a:lnTo>
                  <a:lnTo>
                    <a:pt x="281" y="67"/>
                  </a:lnTo>
                  <a:lnTo>
                    <a:pt x="269" y="67"/>
                  </a:lnTo>
                  <a:lnTo>
                    <a:pt x="269" y="83"/>
                  </a:lnTo>
                  <a:lnTo>
                    <a:pt x="238" y="83"/>
                  </a:lnTo>
                  <a:lnTo>
                    <a:pt x="238" y="125"/>
                  </a:lnTo>
                  <a:lnTo>
                    <a:pt x="191" y="127"/>
                  </a:lnTo>
                  <a:lnTo>
                    <a:pt x="191" y="81"/>
                  </a:lnTo>
                  <a:lnTo>
                    <a:pt x="174" y="76"/>
                  </a:lnTo>
                  <a:lnTo>
                    <a:pt x="174" y="45"/>
                  </a:lnTo>
                  <a:lnTo>
                    <a:pt x="174" y="0"/>
                  </a:lnTo>
                  <a:lnTo>
                    <a:pt x="169" y="78"/>
                  </a:lnTo>
                  <a:lnTo>
                    <a:pt x="153" y="83"/>
                  </a:lnTo>
                  <a:lnTo>
                    <a:pt x="151" y="125"/>
                  </a:lnTo>
                  <a:lnTo>
                    <a:pt x="107" y="125"/>
                  </a:lnTo>
                  <a:lnTo>
                    <a:pt x="107" y="141"/>
                  </a:lnTo>
                  <a:lnTo>
                    <a:pt x="85" y="141"/>
                  </a:lnTo>
                  <a:lnTo>
                    <a:pt x="85" y="176"/>
                  </a:lnTo>
                  <a:lnTo>
                    <a:pt x="74" y="176"/>
                  </a:lnTo>
                  <a:lnTo>
                    <a:pt x="73" y="156"/>
                  </a:lnTo>
                  <a:lnTo>
                    <a:pt x="29" y="156"/>
                  </a:lnTo>
                  <a:lnTo>
                    <a:pt x="24" y="185"/>
                  </a:lnTo>
                  <a:lnTo>
                    <a:pt x="0" y="185"/>
                  </a:lnTo>
                  <a:lnTo>
                    <a:pt x="0" y="196"/>
                  </a:lnTo>
                  <a:lnTo>
                    <a:pt x="56" y="19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26" name="Freeform 414">
              <a:extLst>
                <a:ext uri="{FF2B5EF4-FFF2-40B4-BE49-F238E27FC236}">
                  <a16:creationId xmlns:a16="http://schemas.microsoft.com/office/drawing/2014/main" id="{B1192657-6732-43AA-A08E-F3BB5BCF3A88}"/>
                </a:ext>
              </a:extLst>
            </p:cNvPr>
            <p:cNvSpPr>
              <a:spLocks/>
            </p:cNvSpPr>
            <p:nvPr/>
          </p:nvSpPr>
          <p:spPr bwMode="auto">
            <a:xfrm>
              <a:off x="4215" y="1735"/>
              <a:ext cx="212" cy="98"/>
            </a:xfrm>
            <a:custGeom>
              <a:avLst/>
              <a:gdLst>
                <a:gd name="T0" fmla="*/ 425 w 425"/>
                <a:gd name="T1" fmla="*/ 187 h 196"/>
                <a:gd name="T2" fmla="*/ 399 w 425"/>
                <a:gd name="T3" fmla="*/ 127 h 196"/>
                <a:gd name="T4" fmla="*/ 401 w 425"/>
                <a:gd name="T5" fmla="*/ 123 h 196"/>
                <a:gd name="T6" fmla="*/ 401 w 425"/>
                <a:gd name="T7" fmla="*/ 114 h 196"/>
                <a:gd name="T8" fmla="*/ 399 w 425"/>
                <a:gd name="T9" fmla="*/ 103 h 196"/>
                <a:gd name="T10" fmla="*/ 392 w 425"/>
                <a:gd name="T11" fmla="*/ 87 h 196"/>
                <a:gd name="T12" fmla="*/ 381 w 425"/>
                <a:gd name="T13" fmla="*/ 74 h 196"/>
                <a:gd name="T14" fmla="*/ 372 w 425"/>
                <a:gd name="T15" fmla="*/ 65 h 196"/>
                <a:gd name="T16" fmla="*/ 365 w 425"/>
                <a:gd name="T17" fmla="*/ 60 h 196"/>
                <a:gd name="T18" fmla="*/ 361 w 425"/>
                <a:gd name="T19" fmla="*/ 58 h 196"/>
                <a:gd name="T20" fmla="*/ 358 w 425"/>
                <a:gd name="T21" fmla="*/ 60 h 196"/>
                <a:gd name="T22" fmla="*/ 352 w 425"/>
                <a:gd name="T23" fmla="*/ 65 h 196"/>
                <a:gd name="T24" fmla="*/ 347 w 425"/>
                <a:gd name="T25" fmla="*/ 76 h 196"/>
                <a:gd name="T26" fmla="*/ 341 w 425"/>
                <a:gd name="T27" fmla="*/ 89 h 196"/>
                <a:gd name="T28" fmla="*/ 338 w 425"/>
                <a:gd name="T29" fmla="*/ 101 h 196"/>
                <a:gd name="T30" fmla="*/ 336 w 425"/>
                <a:gd name="T31" fmla="*/ 112 h 196"/>
                <a:gd name="T32" fmla="*/ 336 w 425"/>
                <a:gd name="T33" fmla="*/ 123 h 196"/>
                <a:gd name="T34" fmla="*/ 334 w 425"/>
                <a:gd name="T35" fmla="*/ 130 h 196"/>
                <a:gd name="T36" fmla="*/ 329 w 425"/>
                <a:gd name="T37" fmla="*/ 132 h 196"/>
                <a:gd name="T38" fmla="*/ 321 w 425"/>
                <a:gd name="T39" fmla="*/ 130 h 196"/>
                <a:gd name="T40" fmla="*/ 316 w 425"/>
                <a:gd name="T41" fmla="*/ 127 h 196"/>
                <a:gd name="T42" fmla="*/ 310 w 425"/>
                <a:gd name="T43" fmla="*/ 65 h 196"/>
                <a:gd name="T44" fmla="*/ 296 w 425"/>
                <a:gd name="T45" fmla="*/ 2 h 196"/>
                <a:gd name="T46" fmla="*/ 281 w 425"/>
                <a:gd name="T47" fmla="*/ 67 h 196"/>
                <a:gd name="T48" fmla="*/ 269 w 425"/>
                <a:gd name="T49" fmla="*/ 83 h 196"/>
                <a:gd name="T50" fmla="*/ 238 w 425"/>
                <a:gd name="T51" fmla="*/ 125 h 196"/>
                <a:gd name="T52" fmla="*/ 191 w 425"/>
                <a:gd name="T53" fmla="*/ 81 h 196"/>
                <a:gd name="T54" fmla="*/ 174 w 425"/>
                <a:gd name="T55" fmla="*/ 45 h 196"/>
                <a:gd name="T56" fmla="*/ 169 w 425"/>
                <a:gd name="T57" fmla="*/ 78 h 196"/>
                <a:gd name="T58" fmla="*/ 151 w 425"/>
                <a:gd name="T59" fmla="*/ 125 h 196"/>
                <a:gd name="T60" fmla="*/ 107 w 425"/>
                <a:gd name="T61" fmla="*/ 141 h 196"/>
                <a:gd name="T62" fmla="*/ 85 w 425"/>
                <a:gd name="T63" fmla="*/ 176 h 196"/>
                <a:gd name="T64" fmla="*/ 73 w 425"/>
                <a:gd name="T65" fmla="*/ 156 h 196"/>
                <a:gd name="T66" fmla="*/ 24 w 425"/>
                <a:gd name="T67" fmla="*/ 185 h 196"/>
                <a:gd name="T68" fmla="*/ 0 w 425"/>
                <a:gd name="T69"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5" h="196">
                  <a:moveTo>
                    <a:pt x="56" y="194"/>
                  </a:moveTo>
                  <a:lnTo>
                    <a:pt x="425" y="187"/>
                  </a:lnTo>
                  <a:lnTo>
                    <a:pt x="423" y="129"/>
                  </a:lnTo>
                  <a:lnTo>
                    <a:pt x="399" y="127"/>
                  </a:lnTo>
                  <a:lnTo>
                    <a:pt x="399" y="125"/>
                  </a:lnTo>
                  <a:lnTo>
                    <a:pt x="401" y="123"/>
                  </a:lnTo>
                  <a:lnTo>
                    <a:pt x="401" y="120"/>
                  </a:lnTo>
                  <a:lnTo>
                    <a:pt x="401" y="114"/>
                  </a:lnTo>
                  <a:lnTo>
                    <a:pt x="399" y="109"/>
                  </a:lnTo>
                  <a:lnTo>
                    <a:pt x="399" y="103"/>
                  </a:lnTo>
                  <a:lnTo>
                    <a:pt x="396" y="96"/>
                  </a:lnTo>
                  <a:lnTo>
                    <a:pt x="392" y="87"/>
                  </a:lnTo>
                  <a:lnTo>
                    <a:pt x="387" y="80"/>
                  </a:lnTo>
                  <a:lnTo>
                    <a:pt x="381" y="74"/>
                  </a:lnTo>
                  <a:lnTo>
                    <a:pt x="376" y="69"/>
                  </a:lnTo>
                  <a:lnTo>
                    <a:pt x="372" y="65"/>
                  </a:lnTo>
                  <a:lnTo>
                    <a:pt x="368" y="62"/>
                  </a:lnTo>
                  <a:lnTo>
                    <a:pt x="365" y="60"/>
                  </a:lnTo>
                  <a:lnTo>
                    <a:pt x="363" y="58"/>
                  </a:lnTo>
                  <a:lnTo>
                    <a:pt x="361" y="58"/>
                  </a:lnTo>
                  <a:lnTo>
                    <a:pt x="359" y="58"/>
                  </a:lnTo>
                  <a:lnTo>
                    <a:pt x="358" y="60"/>
                  </a:lnTo>
                  <a:lnTo>
                    <a:pt x="356" y="63"/>
                  </a:lnTo>
                  <a:lnTo>
                    <a:pt x="352" y="65"/>
                  </a:lnTo>
                  <a:lnTo>
                    <a:pt x="349" y="71"/>
                  </a:lnTo>
                  <a:lnTo>
                    <a:pt x="347" y="76"/>
                  </a:lnTo>
                  <a:lnTo>
                    <a:pt x="343" y="81"/>
                  </a:lnTo>
                  <a:lnTo>
                    <a:pt x="341" y="89"/>
                  </a:lnTo>
                  <a:lnTo>
                    <a:pt x="339" y="94"/>
                  </a:lnTo>
                  <a:lnTo>
                    <a:pt x="338" y="101"/>
                  </a:lnTo>
                  <a:lnTo>
                    <a:pt x="338" y="107"/>
                  </a:lnTo>
                  <a:lnTo>
                    <a:pt x="336" y="112"/>
                  </a:lnTo>
                  <a:lnTo>
                    <a:pt x="336" y="118"/>
                  </a:lnTo>
                  <a:lnTo>
                    <a:pt x="336" y="123"/>
                  </a:lnTo>
                  <a:lnTo>
                    <a:pt x="336" y="129"/>
                  </a:lnTo>
                  <a:lnTo>
                    <a:pt x="334" y="130"/>
                  </a:lnTo>
                  <a:lnTo>
                    <a:pt x="332" y="132"/>
                  </a:lnTo>
                  <a:lnTo>
                    <a:pt x="329" y="132"/>
                  </a:lnTo>
                  <a:lnTo>
                    <a:pt x="325" y="130"/>
                  </a:lnTo>
                  <a:lnTo>
                    <a:pt x="321" y="130"/>
                  </a:lnTo>
                  <a:lnTo>
                    <a:pt x="318" y="129"/>
                  </a:lnTo>
                  <a:lnTo>
                    <a:pt x="316" y="127"/>
                  </a:lnTo>
                  <a:lnTo>
                    <a:pt x="314" y="127"/>
                  </a:lnTo>
                  <a:lnTo>
                    <a:pt x="310" y="65"/>
                  </a:lnTo>
                  <a:lnTo>
                    <a:pt x="300" y="65"/>
                  </a:lnTo>
                  <a:lnTo>
                    <a:pt x="296" y="2"/>
                  </a:lnTo>
                  <a:lnTo>
                    <a:pt x="281" y="2"/>
                  </a:lnTo>
                  <a:lnTo>
                    <a:pt x="281" y="67"/>
                  </a:lnTo>
                  <a:lnTo>
                    <a:pt x="269" y="67"/>
                  </a:lnTo>
                  <a:lnTo>
                    <a:pt x="269" y="83"/>
                  </a:lnTo>
                  <a:lnTo>
                    <a:pt x="238" y="83"/>
                  </a:lnTo>
                  <a:lnTo>
                    <a:pt x="238" y="125"/>
                  </a:lnTo>
                  <a:lnTo>
                    <a:pt x="191" y="127"/>
                  </a:lnTo>
                  <a:lnTo>
                    <a:pt x="191" y="81"/>
                  </a:lnTo>
                  <a:lnTo>
                    <a:pt x="174" y="76"/>
                  </a:lnTo>
                  <a:lnTo>
                    <a:pt x="174" y="45"/>
                  </a:lnTo>
                  <a:lnTo>
                    <a:pt x="174" y="0"/>
                  </a:lnTo>
                  <a:lnTo>
                    <a:pt x="169" y="78"/>
                  </a:lnTo>
                  <a:lnTo>
                    <a:pt x="153" y="83"/>
                  </a:lnTo>
                  <a:lnTo>
                    <a:pt x="151" y="125"/>
                  </a:lnTo>
                  <a:lnTo>
                    <a:pt x="107" y="125"/>
                  </a:lnTo>
                  <a:lnTo>
                    <a:pt x="107" y="141"/>
                  </a:lnTo>
                  <a:lnTo>
                    <a:pt x="85" y="141"/>
                  </a:lnTo>
                  <a:lnTo>
                    <a:pt x="85" y="176"/>
                  </a:lnTo>
                  <a:lnTo>
                    <a:pt x="74" y="176"/>
                  </a:lnTo>
                  <a:lnTo>
                    <a:pt x="73" y="156"/>
                  </a:lnTo>
                  <a:lnTo>
                    <a:pt x="29" y="156"/>
                  </a:lnTo>
                  <a:lnTo>
                    <a:pt x="24" y="185"/>
                  </a:lnTo>
                  <a:lnTo>
                    <a:pt x="0" y="185"/>
                  </a:lnTo>
                  <a:lnTo>
                    <a:pt x="0" y="196"/>
                  </a:lnTo>
                  <a:lnTo>
                    <a:pt x="56" y="19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27" name="Freeform 415">
              <a:extLst>
                <a:ext uri="{FF2B5EF4-FFF2-40B4-BE49-F238E27FC236}">
                  <a16:creationId xmlns:a16="http://schemas.microsoft.com/office/drawing/2014/main" id="{97633A2D-5BA1-4924-94B7-8FADFECDA1CD}"/>
                </a:ext>
              </a:extLst>
            </p:cNvPr>
            <p:cNvSpPr>
              <a:spLocks/>
            </p:cNvSpPr>
            <p:nvPr/>
          </p:nvSpPr>
          <p:spPr bwMode="auto">
            <a:xfrm>
              <a:off x="4264" y="1813"/>
              <a:ext cx="47" cy="43"/>
            </a:xfrm>
            <a:custGeom>
              <a:avLst/>
              <a:gdLst>
                <a:gd name="T0" fmla="*/ 0 w 94"/>
                <a:gd name="T1" fmla="*/ 69 h 87"/>
                <a:gd name="T2" fmla="*/ 0 w 94"/>
                <a:gd name="T3" fmla="*/ 0 h 87"/>
                <a:gd name="T4" fmla="*/ 49 w 94"/>
                <a:gd name="T5" fmla="*/ 13 h 87"/>
                <a:gd name="T6" fmla="*/ 94 w 94"/>
                <a:gd name="T7" fmla="*/ 4 h 87"/>
                <a:gd name="T8" fmla="*/ 94 w 94"/>
                <a:gd name="T9" fmla="*/ 63 h 87"/>
                <a:gd name="T10" fmla="*/ 49 w 94"/>
                <a:gd name="T11" fmla="*/ 87 h 87"/>
                <a:gd name="T12" fmla="*/ 0 w 94"/>
                <a:gd name="T13" fmla="*/ 69 h 87"/>
              </a:gdLst>
              <a:ahLst/>
              <a:cxnLst>
                <a:cxn ang="0">
                  <a:pos x="T0" y="T1"/>
                </a:cxn>
                <a:cxn ang="0">
                  <a:pos x="T2" y="T3"/>
                </a:cxn>
                <a:cxn ang="0">
                  <a:pos x="T4" y="T5"/>
                </a:cxn>
                <a:cxn ang="0">
                  <a:pos x="T6" y="T7"/>
                </a:cxn>
                <a:cxn ang="0">
                  <a:pos x="T8" y="T9"/>
                </a:cxn>
                <a:cxn ang="0">
                  <a:pos x="T10" y="T11"/>
                </a:cxn>
                <a:cxn ang="0">
                  <a:pos x="T12" y="T13"/>
                </a:cxn>
              </a:cxnLst>
              <a:rect l="0" t="0" r="r" b="b"/>
              <a:pathLst>
                <a:path w="94" h="87">
                  <a:moveTo>
                    <a:pt x="0" y="69"/>
                  </a:moveTo>
                  <a:lnTo>
                    <a:pt x="0" y="0"/>
                  </a:lnTo>
                  <a:lnTo>
                    <a:pt x="49" y="13"/>
                  </a:lnTo>
                  <a:lnTo>
                    <a:pt x="94" y="4"/>
                  </a:lnTo>
                  <a:lnTo>
                    <a:pt x="94" y="63"/>
                  </a:lnTo>
                  <a:lnTo>
                    <a:pt x="49" y="87"/>
                  </a:lnTo>
                  <a:lnTo>
                    <a:pt x="0" y="69"/>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28" name="Freeform 416">
              <a:extLst>
                <a:ext uri="{FF2B5EF4-FFF2-40B4-BE49-F238E27FC236}">
                  <a16:creationId xmlns:a16="http://schemas.microsoft.com/office/drawing/2014/main" id="{E6E626CE-A6C4-4DCB-9F31-F9433E3EB582}"/>
                </a:ext>
              </a:extLst>
            </p:cNvPr>
            <p:cNvSpPr>
              <a:spLocks/>
            </p:cNvSpPr>
            <p:nvPr/>
          </p:nvSpPr>
          <p:spPr bwMode="auto">
            <a:xfrm>
              <a:off x="4264" y="1813"/>
              <a:ext cx="47" cy="43"/>
            </a:xfrm>
            <a:custGeom>
              <a:avLst/>
              <a:gdLst>
                <a:gd name="T0" fmla="*/ 0 w 94"/>
                <a:gd name="T1" fmla="*/ 69 h 87"/>
                <a:gd name="T2" fmla="*/ 0 w 94"/>
                <a:gd name="T3" fmla="*/ 0 h 87"/>
                <a:gd name="T4" fmla="*/ 49 w 94"/>
                <a:gd name="T5" fmla="*/ 13 h 87"/>
                <a:gd name="T6" fmla="*/ 94 w 94"/>
                <a:gd name="T7" fmla="*/ 4 h 87"/>
                <a:gd name="T8" fmla="*/ 94 w 94"/>
                <a:gd name="T9" fmla="*/ 63 h 87"/>
                <a:gd name="T10" fmla="*/ 49 w 94"/>
                <a:gd name="T11" fmla="*/ 87 h 87"/>
                <a:gd name="T12" fmla="*/ 0 w 94"/>
                <a:gd name="T13" fmla="*/ 69 h 87"/>
              </a:gdLst>
              <a:ahLst/>
              <a:cxnLst>
                <a:cxn ang="0">
                  <a:pos x="T0" y="T1"/>
                </a:cxn>
                <a:cxn ang="0">
                  <a:pos x="T2" y="T3"/>
                </a:cxn>
                <a:cxn ang="0">
                  <a:pos x="T4" y="T5"/>
                </a:cxn>
                <a:cxn ang="0">
                  <a:pos x="T6" y="T7"/>
                </a:cxn>
                <a:cxn ang="0">
                  <a:pos x="T8" y="T9"/>
                </a:cxn>
                <a:cxn ang="0">
                  <a:pos x="T10" y="T11"/>
                </a:cxn>
                <a:cxn ang="0">
                  <a:pos x="T12" y="T13"/>
                </a:cxn>
              </a:cxnLst>
              <a:rect l="0" t="0" r="r" b="b"/>
              <a:pathLst>
                <a:path w="94" h="87">
                  <a:moveTo>
                    <a:pt x="0" y="69"/>
                  </a:moveTo>
                  <a:lnTo>
                    <a:pt x="0" y="0"/>
                  </a:lnTo>
                  <a:lnTo>
                    <a:pt x="49" y="13"/>
                  </a:lnTo>
                  <a:lnTo>
                    <a:pt x="94" y="4"/>
                  </a:lnTo>
                  <a:lnTo>
                    <a:pt x="94" y="63"/>
                  </a:lnTo>
                  <a:lnTo>
                    <a:pt x="49" y="87"/>
                  </a:lnTo>
                  <a:lnTo>
                    <a:pt x="0" y="6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29" name="Freeform 417">
              <a:extLst>
                <a:ext uri="{FF2B5EF4-FFF2-40B4-BE49-F238E27FC236}">
                  <a16:creationId xmlns:a16="http://schemas.microsoft.com/office/drawing/2014/main" id="{399A7FAC-9EBC-4A62-8F2B-96A75B6DCA73}"/>
                </a:ext>
              </a:extLst>
            </p:cNvPr>
            <p:cNvSpPr>
              <a:spLocks/>
            </p:cNvSpPr>
            <p:nvPr/>
          </p:nvSpPr>
          <p:spPr bwMode="auto">
            <a:xfrm>
              <a:off x="4371" y="1820"/>
              <a:ext cx="47" cy="28"/>
            </a:xfrm>
            <a:custGeom>
              <a:avLst/>
              <a:gdLst>
                <a:gd name="T0" fmla="*/ 95 w 95"/>
                <a:gd name="T1" fmla="*/ 37 h 57"/>
                <a:gd name="T2" fmla="*/ 95 w 95"/>
                <a:gd name="T3" fmla="*/ 0 h 57"/>
                <a:gd name="T4" fmla="*/ 46 w 95"/>
                <a:gd name="T5" fmla="*/ 11 h 57"/>
                <a:gd name="T6" fmla="*/ 0 w 95"/>
                <a:gd name="T7" fmla="*/ 2 h 57"/>
                <a:gd name="T8" fmla="*/ 0 w 95"/>
                <a:gd name="T9" fmla="*/ 42 h 57"/>
                <a:gd name="T10" fmla="*/ 46 w 95"/>
                <a:gd name="T11" fmla="*/ 57 h 57"/>
                <a:gd name="T12" fmla="*/ 95 w 95"/>
                <a:gd name="T13" fmla="*/ 37 h 57"/>
              </a:gdLst>
              <a:ahLst/>
              <a:cxnLst>
                <a:cxn ang="0">
                  <a:pos x="T0" y="T1"/>
                </a:cxn>
                <a:cxn ang="0">
                  <a:pos x="T2" y="T3"/>
                </a:cxn>
                <a:cxn ang="0">
                  <a:pos x="T4" y="T5"/>
                </a:cxn>
                <a:cxn ang="0">
                  <a:pos x="T6" y="T7"/>
                </a:cxn>
                <a:cxn ang="0">
                  <a:pos x="T8" y="T9"/>
                </a:cxn>
                <a:cxn ang="0">
                  <a:pos x="T10" y="T11"/>
                </a:cxn>
                <a:cxn ang="0">
                  <a:pos x="T12" y="T13"/>
                </a:cxn>
              </a:cxnLst>
              <a:rect l="0" t="0" r="r" b="b"/>
              <a:pathLst>
                <a:path w="95" h="57">
                  <a:moveTo>
                    <a:pt x="95" y="37"/>
                  </a:moveTo>
                  <a:lnTo>
                    <a:pt x="95" y="0"/>
                  </a:lnTo>
                  <a:lnTo>
                    <a:pt x="46" y="11"/>
                  </a:lnTo>
                  <a:lnTo>
                    <a:pt x="0" y="2"/>
                  </a:lnTo>
                  <a:lnTo>
                    <a:pt x="0" y="42"/>
                  </a:lnTo>
                  <a:lnTo>
                    <a:pt x="46" y="57"/>
                  </a:lnTo>
                  <a:lnTo>
                    <a:pt x="95" y="37"/>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30" name="Freeform 418">
              <a:extLst>
                <a:ext uri="{FF2B5EF4-FFF2-40B4-BE49-F238E27FC236}">
                  <a16:creationId xmlns:a16="http://schemas.microsoft.com/office/drawing/2014/main" id="{9D189C4F-2C04-4ACE-BC0C-EC7DC07625EA}"/>
                </a:ext>
              </a:extLst>
            </p:cNvPr>
            <p:cNvSpPr>
              <a:spLocks/>
            </p:cNvSpPr>
            <p:nvPr/>
          </p:nvSpPr>
          <p:spPr bwMode="auto">
            <a:xfrm>
              <a:off x="4371" y="1820"/>
              <a:ext cx="47" cy="28"/>
            </a:xfrm>
            <a:custGeom>
              <a:avLst/>
              <a:gdLst>
                <a:gd name="T0" fmla="*/ 95 w 95"/>
                <a:gd name="T1" fmla="*/ 37 h 57"/>
                <a:gd name="T2" fmla="*/ 95 w 95"/>
                <a:gd name="T3" fmla="*/ 0 h 57"/>
                <a:gd name="T4" fmla="*/ 46 w 95"/>
                <a:gd name="T5" fmla="*/ 11 h 57"/>
                <a:gd name="T6" fmla="*/ 0 w 95"/>
                <a:gd name="T7" fmla="*/ 2 h 57"/>
                <a:gd name="T8" fmla="*/ 0 w 95"/>
                <a:gd name="T9" fmla="*/ 42 h 57"/>
                <a:gd name="T10" fmla="*/ 46 w 95"/>
                <a:gd name="T11" fmla="*/ 57 h 57"/>
                <a:gd name="T12" fmla="*/ 95 w 95"/>
                <a:gd name="T13" fmla="*/ 37 h 57"/>
              </a:gdLst>
              <a:ahLst/>
              <a:cxnLst>
                <a:cxn ang="0">
                  <a:pos x="T0" y="T1"/>
                </a:cxn>
                <a:cxn ang="0">
                  <a:pos x="T2" y="T3"/>
                </a:cxn>
                <a:cxn ang="0">
                  <a:pos x="T4" y="T5"/>
                </a:cxn>
                <a:cxn ang="0">
                  <a:pos x="T6" y="T7"/>
                </a:cxn>
                <a:cxn ang="0">
                  <a:pos x="T8" y="T9"/>
                </a:cxn>
                <a:cxn ang="0">
                  <a:pos x="T10" y="T11"/>
                </a:cxn>
                <a:cxn ang="0">
                  <a:pos x="T12" y="T13"/>
                </a:cxn>
              </a:cxnLst>
              <a:rect l="0" t="0" r="r" b="b"/>
              <a:pathLst>
                <a:path w="95" h="57">
                  <a:moveTo>
                    <a:pt x="95" y="37"/>
                  </a:moveTo>
                  <a:lnTo>
                    <a:pt x="95" y="0"/>
                  </a:lnTo>
                  <a:lnTo>
                    <a:pt x="46" y="11"/>
                  </a:lnTo>
                  <a:lnTo>
                    <a:pt x="0" y="2"/>
                  </a:lnTo>
                  <a:lnTo>
                    <a:pt x="0" y="42"/>
                  </a:lnTo>
                  <a:lnTo>
                    <a:pt x="46" y="57"/>
                  </a:lnTo>
                  <a:lnTo>
                    <a:pt x="95" y="3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31" name="Freeform 419">
              <a:extLst>
                <a:ext uri="{FF2B5EF4-FFF2-40B4-BE49-F238E27FC236}">
                  <a16:creationId xmlns:a16="http://schemas.microsoft.com/office/drawing/2014/main" id="{B252E556-EF26-4801-B58C-E19889707674}"/>
                </a:ext>
              </a:extLst>
            </p:cNvPr>
            <p:cNvSpPr>
              <a:spLocks/>
            </p:cNvSpPr>
            <p:nvPr/>
          </p:nvSpPr>
          <p:spPr bwMode="auto">
            <a:xfrm>
              <a:off x="4316" y="1804"/>
              <a:ext cx="47" cy="59"/>
            </a:xfrm>
            <a:custGeom>
              <a:avLst/>
              <a:gdLst>
                <a:gd name="T0" fmla="*/ 0 w 94"/>
                <a:gd name="T1" fmla="*/ 101 h 118"/>
                <a:gd name="T2" fmla="*/ 0 w 94"/>
                <a:gd name="T3" fmla="*/ 0 h 118"/>
                <a:gd name="T4" fmla="*/ 47 w 94"/>
                <a:gd name="T5" fmla="*/ 7 h 118"/>
                <a:gd name="T6" fmla="*/ 94 w 94"/>
                <a:gd name="T7" fmla="*/ 0 h 118"/>
                <a:gd name="T8" fmla="*/ 94 w 94"/>
                <a:gd name="T9" fmla="*/ 90 h 118"/>
                <a:gd name="T10" fmla="*/ 47 w 94"/>
                <a:gd name="T11" fmla="*/ 118 h 118"/>
                <a:gd name="T12" fmla="*/ 0 w 94"/>
                <a:gd name="T13" fmla="*/ 101 h 118"/>
              </a:gdLst>
              <a:ahLst/>
              <a:cxnLst>
                <a:cxn ang="0">
                  <a:pos x="T0" y="T1"/>
                </a:cxn>
                <a:cxn ang="0">
                  <a:pos x="T2" y="T3"/>
                </a:cxn>
                <a:cxn ang="0">
                  <a:pos x="T4" y="T5"/>
                </a:cxn>
                <a:cxn ang="0">
                  <a:pos x="T6" y="T7"/>
                </a:cxn>
                <a:cxn ang="0">
                  <a:pos x="T8" y="T9"/>
                </a:cxn>
                <a:cxn ang="0">
                  <a:pos x="T10" y="T11"/>
                </a:cxn>
                <a:cxn ang="0">
                  <a:pos x="T12" y="T13"/>
                </a:cxn>
              </a:cxnLst>
              <a:rect l="0" t="0" r="r" b="b"/>
              <a:pathLst>
                <a:path w="94" h="118">
                  <a:moveTo>
                    <a:pt x="0" y="101"/>
                  </a:moveTo>
                  <a:lnTo>
                    <a:pt x="0" y="0"/>
                  </a:lnTo>
                  <a:lnTo>
                    <a:pt x="47" y="7"/>
                  </a:lnTo>
                  <a:lnTo>
                    <a:pt x="94" y="0"/>
                  </a:lnTo>
                  <a:lnTo>
                    <a:pt x="94" y="90"/>
                  </a:lnTo>
                  <a:lnTo>
                    <a:pt x="47" y="118"/>
                  </a:lnTo>
                  <a:lnTo>
                    <a:pt x="0" y="101"/>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32" name="Freeform 420">
              <a:extLst>
                <a:ext uri="{FF2B5EF4-FFF2-40B4-BE49-F238E27FC236}">
                  <a16:creationId xmlns:a16="http://schemas.microsoft.com/office/drawing/2014/main" id="{2C7E4693-27C4-4283-AF2D-F4A8AE90AF73}"/>
                </a:ext>
              </a:extLst>
            </p:cNvPr>
            <p:cNvSpPr>
              <a:spLocks/>
            </p:cNvSpPr>
            <p:nvPr/>
          </p:nvSpPr>
          <p:spPr bwMode="auto">
            <a:xfrm>
              <a:off x="4316" y="1804"/>
              <a:ext cx="47" cy="59"/>
            </a:xfrm>
            <a:custGeom>
              <a:avLst/>
              <a:gdLst>
                <a:gd name="T0" fmla="*/ 0 w 94"/>
                <a:gd name="T1" fmla="*/ 101 h 118"/>
                <a:gd name="T2" fmla="*/ 0 w 94"/>
                <a:gd name="T3" fmla="*/ 0 h 118"/>
                <a:gd name="T4" fmla="*/ 47 w 94"/>
                <a:gd name="T5" fmla="*/ 7 h 118"/>
                <a:gd name="T6" fmla="*/ 94 w 94"/>
                <a:gd name="T7" fmla="*/ 0 h 118"/>
                <a:gd name="T8" fmla="*/ 94 w 94"/>
                <a:gd name="T9" fmla="*/ 90 h 118"/>
                <a:gd name="T10" fmla="*/ 47 w 94"/>
                <a:gd name="T11" fmla="*/ 118 h 118"/>
                <a:gd name="T12" fmla="*/ 0 w 94"/>
                <a:gd name="T13" fmla="*/ 101 h 118"/>
              </a:gdLst>
              <a:ahLst/>
              <a:cxnLst>
                <a:cxn ang="0">
                  <a:pos x="T0" y="T1"/>
                </a:cxn>
                <a:cxn ang="0">
                  <a:pos x="T2" y="T3"/>
                </a:cxn>
                <a:cxn ang="0">
                  <a:pos x="T4" y="T5"/>
                </a:cxn>
                <a:cxn ang="0">
                  <a:pos x="T6" y="T7"/>
                </a:cxn>
                <a:cxn ang="0">
                  <a:pos x="T8" y="T9"/>
                </a:cxn>
                <a:cxn ang="0">
                  <a:pos x="T10" y="T11"/>
                </a:cxn>
                <a:cxn ang="0">
                  <a:pos x="T12" y="T13"/>
                </a:cxn>
              </a:cxnLst>
              <a:rect l="0" t="0" r="r" b="b"/>
              <a:pathLst>
                <a:path w="94" h="118">
                  <a:moveTo>
                    <a:pt x="0" y="101"/>
                  </a:moveTo>
                  <a:lnTo>
                    <a:pt x="0" y="0"/>
                  </a:lnTo>
                  <a:lnTo>
                    <a:pt x="47" y="7"/>
                  </a:lnTo>
                  <a:lnTo>
                    <a:pt x="94" y="0"/>
                  </a:lnTo>
                  <a:lnTo>
                    <a:pt x="94" y="90"/>
                  </a:lnTo>
                  <a:lnTo>
                    <a:pt x="47" y="118"/>
                  </a:lnTo>
                  <a:lnTo>
                    <a:pt x="0" y="1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33" name="Freeform 421">
              <a:extLst>
                <a:ext uri="{FF2B5EF4-FFF2-40B4-BE49-F238E27FC236}">
                  <a16:creationId xmlns:a16="http://schemas.microsoft.com/office/drawing/2014/main" id="{4601F6FB-094F-4D50-AF22-B8E1298FA5E9}"/>
                </a:ext>
              </a:extLst>
            </p:cNvPr>
            <p:cNvSpPr>
              <a:spLocks/>
            </p:cNvSpPr>
            <p:nvPr/>
          </p:nvSpPr>
          <p:spPr bwMode="auto">
            <a:xfrm>
              <a:off x="4265" y="1810"/>
              <a:ext cx="45" cy="9"/>
            </a:xfrm>
            <a:custGeom>
              <a:avLst/>
              <a:gdLst>
                <a:gd name="T0" fmla="*/ 0 w 91"/>
                <a:gd name="T1" fmla="*/ 6 h 19"/>
                <a:gd name="T2" fmla="*/ 47 w 91"/>
                <a:gd name="T3" fmla="*/ 19 h 19"/>
                <a:gd name="T4" fmla="*/ 91 w 91"/>
                <a:gd name="T5" fmla="*/ 10 h 19"/>
                <a:gd name="T6" fmla="*/ 51 w 91"/>
                <a:gd name="T7" fmla="*/ 0 h 19"/>
                <a:gd name="T8" fmla="*/ 0 w 91"/>
                <a:gd name="T9" fmla="*/ 6 h 19"/>
              </a:gdLst>
              <a:ahLst/>
              <a:cxnLst>
                <a:cxn ang="0">
                  <a:pos x="T0" y="T1"/>
                </a:cxn>
                <a:cxn ang="0">
                  <a:pos x="T2" y="T3"/>
                </a:cxn>
                <a:cxn ang="0">
                  <a:pos x="T4" y="T5"/>
                </a:cxn>
                <a:cxn ang="0">
                  <a:pos x="T6" y="T7"/>
                </a:cxn>
                <a:cxn ang="0">
                  <a:pos x="T8" y="T9"/>
                </a:cxn>
              </a:cxnLst>
              <a:rect l="0" t="0" r="r" b="b"/>
              <a:pathLst>
                <a:path w="91" h="19">
                  <a:moveTo>
                    <a:pt x="0" y="6"/>
                  </a:moveTo>
                  <a:lnTo>
                    <a:pt x="47" y="19"/>
                  </a:lnTo>
                  <a:lnTo>
                    <a:pt x="91" y="10"/>
                  </a:lnTo>
                  <a:lnTo>
                    <a:pt x="51" y="0"/>
                  </a:lnTo>
                  <a:lnTo>
                    <a:pt x="0" y="6"/>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34" name="Freeform 422">
              <a:extLst>
                <a:ext uri="{FF2B5EF4-FFF2-40B4-BE49-F238E27FC236}">
                  <a16:creationId xmlns:a16="http://schemas.microsoft.com/office/drawing/2014/main" id="{B40171E6-AC33-4B86-800A-388D5A419EB7}"/>
                </a:ext>
              </a:extLst>
            </p:cNvPr>
            <p:cNvSpPr>
              <a:spLocks/>
            </p:cNvSpPr>
            <p:nvPr/>
          </p:nvSpPr>
          <p:spPr bwMode="auto">
            <a:xfrm>
              <a:off x="4265" y="1810"/>
              <a:ext cx="45" cy="9"/>
            </a:xfrm>
            <a:custGeom>
              <a:avLst/>
              <a:gdLst>
                <a:gd name="T0" fmla="*/ 0 w 91"/>
                <a:gd name="T1" fmla="*/ 6 h 19"/>
                <a:gd name="T2" fmla="*/ 47 w 91"/>
                <a:gd name="T3" fmla="*/ 19 h 19"/>
                <a:gd name="T4" fmla="*/ 91 w 91"/>
                <a:gd name="T5" fmla="*/ 10 h 19"/>
                <a:gd name="T6" fmla="*/ 51 w 91"/>
                <a:gd name="T7" fmla="*/ 0 h 19"/>
                <a:gd name="T8" fmla="*/ 0 w 91"/>
                <a:gd name="T9" fmla="*/ 6 h 19"/>
              </a:gdLst>
              <a:ahLst/>
              <a:cxnLst>
                <a:cxn ang="0">
                  <a:pos x="T0" y="T1"/>
                </a:cxn>
                <a:cxn ang="0">
                  <a:pos x="T2" y="T3"/>
                </a:cxn>
                <a:cxn ang="0">
                  <a:pos x="T4" y="T5"/>
                </a:cxn>
                <a:cxn ang="0">
                  <a:pos x="T6" y="T7"/>
                </a:cxn>
                <a:cxn ang="0">
                  <a:pos x="T8" y="T9"/>
                </a:cxn>
              </a:cxnLst>
              <a:rect l="0" t="0" r="r" b="b"/>
              <a:pathLst>
                <a:path w="91" h="19">
                  <a:moveTo>
                    <a:pt x="0" y="6"/>
                  </a:moveTo>
                  <a:lnTo>
                    <a:pt x="47" y="19"/>
                  </a:lnTo>
                  <a:lnTo>
                    <a:pt x="91" y="10"/>
                  </a:lnTo>
                  <a:lnTo>
                    <a:pt x="51" y="0"/>
                  </a:lnTo>
                  <a:lnTo>
                    <a:pt x="0" y="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35" name="Freeform 423">
              <a:extLst>
                <a:ext uri="{FF2B5EF4-FFF2-40B4-BE49-F238E27FC236}">
                  <a16:creationId xmlns:a16="http://schemas.microsoft.com/office/drawing/2014/main" id="{58973216-06B2-4D6E-8D13-DD5A5AC03385}"/>
                </a:ext>
              </a:extLst>
            </p:cNvPr>
            <p:cNvSpPr>
              <a:spLocks/>
            </p:cNvSpPr>
            <p:nvPr/>
          </p:nvSpPr>
          <p:spPr bwMode="auto">
            <a:xfrm>
              <a:off x="4313" y="1799"/>
              <a:ext cx="52" cy="9"/>
            </a:xfrm>
            <a:custGeom>
              <a:avLst/>
              <a:gdLst>
                <a:gd name="T0" fmla="*/ 0 w 104"/>
                <a:gd name="T1" fmla="*/ 9 h 18"/>
                <a:gd name="T2" fmla="*/ 53 w 104"/>
                <a:gd name="T3" fmla="*/ 18 h 18"/>
                <a:gd name="T4" fmla="*/ 104 w 104"/>
                <a:gd name="T5" fmla="*/ 7 h 18"/>
                <a:gd name="T6" fmla="*/ 58 w 104"/>
                <a:gd name="T7" fmla="*/ 0 h 18"/>
                <a:gd name="T8" fmla="*/ 0 w 104"/>
                <a:gd name="T9" fmla="*/ 9 h 18"/>
              </a:gdLst>
              <a:ahLst/>
              <a:cxnLst>
                <a:cxn ang="0">
                  <a:pos x="T0" y="T1"/>
                </a:cxn>
                <a:cxn ang="0">
                  <a:pos x="T2" y="T3"/>
                </a:cxn>
                <a:cxn ang="0">
                  <a:pos x="T4" y="T5"/>
                </a:cxn>
                <a:cxn ang="0">
                  <a:pos x="T6" y="T7"/>
                </a:cxn>
                <a:cxn ang="0">
                  <a:pos x="T8" y="T9"/>
                </a:cxn>
              </a:cxnLst>
              <a:rect l="0" t="0" r="r" b="b"/>
              <a:pathLst>
                <a:path w="104" h="18">
                  <a:moveTo>
                    <a:pt x="0" y="9"/>
                  </a:moveTo>
                  <a:lnTo>
                    <a:pt x="53" y="18"/>
                  </a:lnTo>
                  <a:lnTo>
                    <a:pt x="104" y="7"/>
                  </a:lnTo>
                  <a:lnTo>
                    <a:pt x="58" y="0"/>
                  </a:lnTo>
                  <a:lnTo>
                    <a:pt x="0" y="9"/>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36" name="Freeform 424">
              <a:extLst>
                <a:ext uri="{FF2B5EF4-FFF2-40B4-BE49-F238E27FC236}">
                  <a16:creationId xmlns:a16="http://schemas.microsoft.com/office/drawing/2014/main" id="{A121CD0C-3E48-48AA-B0F9-0D223F0C349B}"/>
                </a:ext>
              </a:extLst>
            </p:cNvPr>
            <p:cNvSpPr>
              <a:spLocks/>
            </p:cNvSpPr>
            <p:nvPr/>
          </p:nvSpPr>
          <p:spPr bwMode="auto">
            <a:xfrm>
              <a:off x="4313" y="1799"/>
              <a:ext cx="52" cy="9"/>
            </a:xfrm>
            <a:custGeom>
              <a:avLst/>
              <a:gdLst>
                <a:gd name="T0" fmla="*/ 0 w 104"/>
                <a:gd name="T1" fmla="*/ 9 h 18"/>
                <a:gd name="T2" fmla="*/ 53 w 104"/>
                <a:gd name="T3" fmla="*/ 18 h 18"/>
                <a:gd name="T4" fmla="*/ 104 w 104"/>
                <a:gd name="T5" fmla="*/ 7 h 18"/>
                <a:gd name="T6" fmla="*/ 58 w 104"/>
                <a:gd name="T7" fmla="*/ 0 h 18"/>
                <a:gd name="T8" fmla="*/ 0 w 104"/>
                <a:gd name="T9" fmla="*/ 9 h 18"/>
              </a:gdLst>
              <a:ahLst/>
              <a:cxnLst>
                <a:cxn ang="0">
                  <a:pos x="T0" y="T1"/>
                </a:cxn>
                <a:cxn ang="0">
                  <a:pos x="T2" y="T3"/>
                </a:cxn>
                <a:cxn ang="0">
                  <a:pos x="T4" y="T5"/>
                </a:cxn>
                <a:cxn ang="0">
                  <a:pos x="T6" y="T7"/>
                </a:cxn>
                <a:cxn ang="0">
                  <a:pos x="T8" y="T9"/>
                </a:cxn>
              </a:cxnLst>
              <a:rect l="0" t="0" r="r" b="b"/>
              <a:pathLst>
                <a:path w="104" h="18">
                  <a:moveTo>
                    <a:pt x="0" y="9"/>
                  </a:moveTo>
                  <a:lnTo>
                    <a:pt x="53" y="18"/>
                  </a:lnTo>
                  <a:lnTo>
                    <a:pt x="104" y="7"/>
                  </a:lnTo>
                  <a:lnTo>
                    <a:pt x="58" y="0"/>
                  </a:lnTo>
                  <a:lnTo>
                    <a:pt x="0" y="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37" name="Freeform 425">
              <a:extLst>
                <a:ext uri="{FF2B5EF4-FFF2-40B4-BE49-F238E27FC236}">
                  <a16:creationId xmlns:a16="http://schemas.microsoft.com/office/drawing/2014/main" id="{19576BAD-6423-48EA-8650-03723CE468B1}"/>
                </a:ext>
              </a:extLst>
            </p:cNvPr>
            <p:cNvSpPr>
              <a:spLocks/>
            </p:cNvSpPr>
            <p:nvPr/>
          </p:nvSpPr>
          <p:spPr bwMode="auto">
            <a:xfrm>
              <a:off x="4369" y="1815"/>
              <a:ext cx="50" cy="12"/>
            </a:xfrm>
            <a:custGeom>
              <a:avLst/>
              <a:gdLst>
                <a:gd name="T0" fmla="*/ 0 w 99"/>
                <a:gd name="T1" fmla="*/ 10 h 23"/>
                <a:gd name="T2" fmla="*/ 50 w 99"/>
                <a:gd name="T3" fmla="*/ 23 h 23"/>
                <a:gd name="T4" fmla="*/ 99 w 99"/>
                <a:gd name="T5" fmla="*/ 10 h 23"/>
                <a:gd name="T6" fmla="*/ 54 w 99"/>
                <a:gd name="T7" fmla="*/ 0 h 23"/>
                <a:gd name="T8" fmla="*/ 0 w 99"/>
                <a:gd name="T9" fmla="*/ 10 h 23"/>
              </a:gdLst>
              <a:ahLst/>
              <a:cxnLst>
                <a:cxn ang="0">
                  <a:pos x="T0" y="T1"/>
                </a:cxn>
                <a:cxn ang="0">
                  <a:pos x="T2" y="T3"/>
                </a:cxn>
                <a:cxn ang="0">
                  <a:pos x="T4" y="T5"/>
                </a:cxn>
                <a:cxn ang="0">
                  <a:pos x="T6" y="T7"/>
                </a:cxn>
                <a:cxn ang="0">
                  <a:pos x="T8" y="T9"/>
                </a:cxn>
              </a:cxnLst>
              <a:rect l="0" t="0" r="r" b="b"/>
              <a:pathLst>
                <a:path w="99" h="23">
                  <a:moveTo>
                    <a:pt x="0" y="10"/>
                  </a:moveTo>
                  <a:lnTo>
                    <a:pt x="50" y="23"/>
                  </a:lnTo>
                  <a:lnTo>
                    <a:pt x="99" y="10"/>
                  </a:lnTo>
                  <a:lnTo>
                    <a:pt x="54" y="0"/>
                  </a:lnTo>
                  <a:lnTo>
                    <a:pt x="0" y="1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38" name="Freeform 426">
              <a:extLst>
                <a:ext uri="{FF2B5EF4-FFF2-40B4-BE49-F238E27FC236}">
                  <a16:creationId xmlns:a16="http://schemas.microsoft.com/office/drawing/2014/main" id="{CBB62F40-EE23-4E40-85C2-953F046A38CD}"/>
                </a:ext>
              </a:extLst>
            </p:cNvPr>
            <p:cNvSpPr>
              <a:spLocks/>
            </p:cNvSpPr>
            <p:nvPr/>
          </p:nvSpPr>
          <p:spPr bwMode="auto">
            <a:xfrm>
              <a:off x="4369" y="1815"/>
              <a:ext cx="50" cy="12"/>
            </a:xfrm>
            <a:custGeom>
              <a:avLst/>
              <a:gdLst>
                <a:gd name="T0" fmla="*/ 0 w 99"/>
                <a:gd name="T1" fmla="*/ 10 h 23"/>
                <a:gd name="T2" fmla="*/ 50 w 99"/>
                <a:gd name="T3" fmla="*/ 23 h 23"/>
                <a:gd name="T4" fmla="*/ 99 w 99"/>
                <a:gd name="T5" fmla="*/ 10 h 23"/>
                <a:gd name="T6" fmla="*/ 54 w 99"/>
                <a:gd name="T7" fmla="*/ 0 h 23"/>
                <a:gd name="T8" fmla="*/ 0 w 99"/>
                <a:gd name="T9" fmla="*/ 10 h 23"/>
              </a:gdLst>
              <a:ahLst/>
              <a:cxnLst>
                <a:cxn ang="0">
                  <a:pos x="T0" y="T1"/>
                </a:cxn>
                <a:cxn ang="0">
                  <a:pos x="T2" y="T3"/>
                </a:cxn>
                <a:cxn ang="0">
                  <a:pos x="T4" y="T5"/>
                </a:cxn>
                <a:cxn ang="0">
                  <a:pos x="T6" y="T7"/>
                </a:cxn>
                <a:cxn ang="0">
                  <a:pos x="T8" y="T9"/>
                </a:cxn>
              </a:cxnLst>
              <a:rect l="0" t="0" r="r" b="b"/>
              <a:pathLst>
                <a:path w="99" h="23">
                  <a:moveTo>
                    <a:pt x="0" y="10"/>
                  </a:moveTo>
                  <a:lnTo>
                    <a:pt x="50" y="23"/>
                  </a:lnTo>
                  <a:lnTo>
                    <a:pt x="99" y="10"/>
                  </a:lnTo>
                  <a:lnTo>
                    <a:pt x="54" y="0"/>
                  </a:lnTo>
                  <a:lnTo>
                    <a:pt x="0"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39" name="Freeform 427">
              <a:extLst>
                <a:ext uri="{FF2B5EF4-FFF2-40B4-BE49-F238E27FC236}">
                  <a16:creationId xmlns:a16="http://schemas.microsoft.com/office/drawing/2014/main" id="{C789A1A3-B207-445F-88AE-4BED4115AB40}"/>
                </a:ext>
              </a:extLst>
            </p:cNvPr>
            <p:cNvSpPr>
              <a:spLocks/>
            </p:cNvSpPr>
            <p:nvPr/>
          </p:nvSpPr>
          <p:spPr bwMode="auto">
            <a:xfrm>
              <a:off x="4267" y="1819"/>
              <a:ext cx="2" cy="8"/>
            </a:xfrm>
            <a:custGeom>
              <a:avLst/>
              <a:gdLst>
                <a:gd name="T0" fmla="*/ 0 w 5"/>
                <a:gd name="T1" fmla="*/ 0 h 16"/>
                <a:gd name="T2" fmla="*/ 5 w 5"/>
                <a:gd name="T3" fmla="*/ 1 h 16"/>
                <a:gd name="T4" fmla="*/ 5 w 5"/>
                <a:gd name="T5" fmla="*/ 16 h 16"/>
                <a:gd name="T6" fmla="*/ 0 w 5"/>
                <a:gd name="T7" fmla="*/ 12 h 16"/>
                <a:gd name="T8" fmla="*/ 0 w 5"/>
                <a:gd name="T9" fmla="*/ 0 h 16"/>
              </a:gdLst>
              <a:ahLst/>
              <a:cxnLst>
                <a:cxn ang="0">
                  <a:pos x="T0" y="T1"/>
                </a:cxn>
                <a:cxn ang="0">
                  <a:pos x="T2" y="T3"/>
                </a:cxn>
                <a:cxn ang="0">
                  <a:pos x="T4" y="T5"/>
                </a:cxn>
                <a:cxn ang="0">
                  <a:pos x="T6" y="T7"/>
                </a:cxn>
                <a:cxn ang="0">
                  <a:pos x="T8" y="T9"/>
                </a:cxn>
              </a:cxnLst>
              <a:rect l="0" t="0" r="r" b="b"/>
              <a:pathLst>
                <a:path w="5" h="16">
                  <a:moveTo>
                    <a:pt x="0" y="0"/>
                  </a:moveTo>
                  <a:lnTo>
                    <a:pt x="5" y="1"/>
                  </a:lnTo>
                  <a:lnTo>
                    <a:pt x="5" y="16"/>
                  </a:lnTo>
                  <a:lnTo>
                    <a:pt x="0" y="12"/>
                  </a:lnTo>
                  <a:lnTo>
                    <a:pt x="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40" name="Freeform 428">
              <a:extLst>
                <a:ext uri="{FF2B5EF4-FFF2-40B4-BE49-F238E27FC236}">
                  <a16:creationId xmlns:a16="http://schemas.microsoft.com/office/drawing/2014/main" id="{1783A808-B489-44BE-8F64-F1325561CE99}"/>
                </a:ext>
              </a:extLst>
            </p:cNvPr>
            <p:cNvSpPr>
              <a:spLocks/>
            </p:cNvSpPr>
            <p:nvPr/>
          </p:nvSpPr>
          <p:spPr bwMode="auto">
            <a:xfrm>
              <a:off x="4267" y="1819"/>
              <a:ext cx="2" cy="8"/>
            </a:xfrm>
            <a:custGeom>
              <a:avLst/>
              <a:gdLst>
                <a:gd name="T0" fmla="*/ 0 w 5"/>
                <a:gd name="T1" fmla="*/ 0 h 16"/>
                <a:gd name="T2" fmla="*/ 5 w 5"/>
                <a:gd name="T3" fmla="*/ 1 h 16"/>
                <a:gd name="T4" fmla="*/ 5 w 5"/>
                <a:gd name="T5" fmla="*/ 16 h 16"/>
                <a:gd name="T6" fmla="*/ 0 w 5"/>
                <a:gd name="T7" fmla="*/ 12 h 16"/>
                <a:gd name="T8" fmla="*/ 0 w 5"/>
                <a:gd name="T9" fmla="*/ 0 h 16"/>
              </a:gdLst>
              <a:ahLst/>
              <a:cxnLst>
                <a:cxn ang="0">
                  <a:pos x="T0" y="T1"/>
                </a:cxn>
                <a:cxn ang="0">
                  <a:pos x="T2" y="T3"/>
                </a:cxn>
                <a:cxn ang="0">
                  <a:pos x="T4" y="T5"/>
                </a:cxn>
                <a:cxn ang="0">
                  <a:pos x="T6" y="T7"/>
                </a:cxn>
                <a:cxn ang="0">
                  <a:pos x="T8" y="T9"/>
                </a:cxn>
              </a:cxnLst>
              <a:rect l="0" t="0" r="r" b="b"/>
              <a:pathLst>
                <a:path w="5" h="16">
                  <a:moveTo>
                    <a:pt x="0" y="0"/>
                  </a:moveTo>
                  <a:lnTo>
                    <a:pt x="5" y="1"/>
                  </a:lnTo>
                  <a:lnTo>
                    <a:pt x="5" y="16"/>
                  </a:lnTo>
                  <a:lnTo>
                    <a:pt x="0" y="12"/>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41" name="Freeform 429">
              <a:extLst>
                <a:ext uri="{FF2B5EF4-FFF2-40B4-BE49-F238E27FC236}">
                  <a16:creationId xmlns:a16="http://schemas.microsoft.com/office/drawing/2014/main" id="{99530645-EA6E-437A-B0D6-6B44F64049BB}"/>
                </a:ext>
              </a:extLst>
            </p:cNvPr>
            <p:cNvSpPr>
              <a:spLocks/>
            </p:cNvSpPr>
            <p:nvPr/>
          </p:nvSpPr>
          <p:spPr bwMode="auto">
            <a:xfrm>
              <a:off x="4268" y="1837"/>
              <a:ext cx="1" cy="7"/>
            </a:xfrm>
            <a:custGeom>
              <a:avLst/>
              <a:gdLst>
                <a:gd name="T0" fmla="*/ 0 w 4"/>
                <a:gd name="T1" fmla="*/ 0 h 15"/>
                <a:gd name="T2" fmla="*/ 4 w 4"/>
                <a:gd name="T3" fmla="*/ 2 h 15"/>
                <a:gd name="T4" fmla="*/ 4 w 4"/>
                <a:gd name="T5" fmla="*/ 15 h 15"/>
                <a:gd name="T6" fmla="*/ 0 w 4"/>
                <a:gd name="T7" fmla="*/ 13 h 15"/>
                <a:gd name="T8" fmla="*/ 0 w 4"/>
                <a:gd name="T9" fmla="*/ 0 h 15"/>
              </a:gdLst>
              <a:ahLst/>
              <a:cxnLst>
                <a:cxn ang="0">
                  <a:pos x="T0" y="T1"/>
                </a:cxn>
                <a:cxn ang="0">
                  <a:pos x="T2" y="T3"/>
                </a:cxn>
                <a:cxn ang="0">
                  <a:pos x="T4" y="T5"/>
                </a:cxn>
                <a:cxn ang="0">
                  <a:pos x="T6" y="T7"/>
                </a:cxn>
                <a:cxn ang="0">
                  <a:pos x="T8" y="T9"/>
                </a:cxn>
              </a:cxnLst>
              <a:rect l="0" t="0" r="r" b="b"/>
              <a:pathLst>
                <a:path w="4" h="15">
                  <a:moveTo>
                    <a:pt x="0" y="0"/>
                  </a:moveTo>
                  <a:lnTo>
                    <a:pt x="4" y="2"/>
                  </a:lnTo>
                  <a:lnTo>
                    <a:pt x="4" y="15"/>
                  </a:lnTo>
                  <a:lnTo>
                    <a:pt x="0" y="13"/>
                  </a:lnTo>
                  <a:lnTo>
                    <a:pt x="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42" name="Freeform 430">
              <a:extLst>
                <a:ext uri="{FF2B5EF4-FFF2-40B4-BE49-F238E27FC236}">
                  <a16:creationId xmlns:a16="http://schemas.microsoft.com/office/drawing/2014/main" id="{B626A0E3-6A89-49AC-BFF7-3A2409DF411C}"/>
                </a:ext>
              </a:extLst>
            </p:cNvPr>
            <p:cNvSpPr>
              <a:spLocks/>
            </p:cNvSpPr>
            <p:nvPr/>
          </p:nvSpPr>
          <p:spPr bwMode="auto">
            <a:xfrm>
              <a:off x="4268" y="1837"/>
              <a:ext cx="1" cy="7"/>
            </a:xfrm>
            <a:custGeom>
              <a:avLst/>
              <a:gdLst>
                <a:gd name="T0" fmla="*/ 0 w 4"/>
                <a:gd name="T1" fmla="*/ 0 h 15"/>
                <a:gd name="T2" fmla="*/ 4 w 4"/>
                <a:gd name="T3" fmla="*/ 2 h 15"/>
                <a:gd name="T4" fmla="*/ 4 w 4"/>
                <a:gd name="T5" fmla="*/ 15 h 15"/>
                <a:gd name="T6" fmla="*/ 0 w 4"/>
                <a:gd name="T7" fmla="*/ 13 h 15"/>
                <a:gd name="T8" fmla="*/ 0 w 4"/>
                <a:gd name="T9" fmla="*/ 0 h 15"/>
              </a:gdLst>
              <a:ahLst/>
              <a:cxnLst>
                <a:cxn ang="0">
                  <a:pos x="T0" y="T1"/>
                </a:cxn>
                <a:cxn ang="0">
                  <a:pos x="T2" y="T3"/>
                </a:cxn>
                <a:cxn ang="0">
                  <a:pos x="T4" y="T5"/>
                </a:cxn>
                <a:cxn ang="0">
                  <a:pos x="T6" y="T7"/>
                </a:cxn>
                <a:cxn ang="0">
                  <a:pos x="T8" y="T9"/>
                </a:cxn>
              </a:cxnLst>
              <a:rect l="0" t="0" r="r" b="b"/>
              <a:pathLst>
                <a:path w="4" h="15">
                  <a:moveTo>
                    <a:pt x="0" y="0"/>
                  </a:moveTo>
                  <a:lnTo>
                    <a:pt x="4" y="2"/>
                  </a:lnTo>
                  <a:lnTo>
                    <a:pt x="4" y="15"/>
                  </a:lnTo>
                  <a:lnTo>
                    <a:pt x="0" y="13"/>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43" name="Freeform 431">
              <a:extLst>
                <a:ext uri="{FF2B5EF4-FFF2-40B4-BE49-F238E27FC236}">
                  <a16:creationId xmlns:a16="http://schemas.microsoft.com/office/drawing/2014/main" id="{5CDA9EAE-B87D-4FA3-8EFD-2B3C9E43A4C8}"/>
                </a:ext>
              </a:extLst>
            </p:cNvPr>
            <p:cNvSpPr>
              <a:spLocks/>
            </p:cNvSpPr>
            <p:nvPr/>
          </p:nvSpPr>
          <p:spPr bwMode="auto">
            <a:xfrm>
              <a:off x="4374" y="1827"/>
              <a:ext cx="3" cy="8"/>
            </a:xfrm>
            <a:custGeom>
              <a:avLst/>
              <a:gdLst>
                <a:gd name="T0" fmla="*/ 0 w 5"/>
                <a:gd name="T1" fmla="*/ 0 h 14"/>
                <a:gd name="T2" fmla="*/ 5 w 5"/>
                <a:gd name="T3" fmla="*/ 2 h 14"/>
                <a:gd name="T4" fmla="*/ 5 w 5"/>
                <a:gd name="T5" fmla="*/ 14 h 14"/>
                <a:gd name="T6" fmla="*/ 0 w 5"/>
                <a:gd name="T7" fmla="*/ 13 h 14"/>
                <a:gd name="T8" fmla="*/ 0 w 5"/>
                <a:gd name="T9" fmla="*/ 0 h 14"/>
              </a:gdLst>
              <a:ahLst/>
              <a:cxnLst>
                <a:cxn ang="0">
                  <a:pos x="T0" y="T1"/>
                </a:cxn>
                <a:cxn ang="0">
                  <a:pos x="T2" y="T3"/>
                </a:cxn>
                <a:cxn ang="0">
                  <a:pos x="T4" y="T5"/>
                </a:cxn>
                <a:cxn ang="0">
                  <a:pos x="T6" y="T7"/>
                </a:cxn>
                <a:cxn ang="0">
                  <a:pos x="T8" y="T9"/>
                </a:cxn>
              </a:cxnLst>
              <a:rect l="0" t="0" r="r" b="b"/>
              <a:pathLst>
                <a:path w="5" h="14">
                  <a:moveTo>
                    <a:pt x="0" y="0"/>
                  </a:moveTo>
                  <a:lnTo>
                    <a:pt x="5" y="2"/>
                  </a:lnTo>
                  <a:lnTo>
                    <a:pt x="5" y="14"/>
                  </a:lnTo>
                  <a:lnTo>
                    <a:pt x="0" y="13"/>
                  </a:lnTo>
                  <a:lnTo>
                    <a:pt x="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44" name="Freeform 432">
              <a:extLst>
                <a:ext uri="{FF2B5EF4-FFF2-40B4-BE49-F238E27FC236}">
                  <a16:creationId xmlns:a16="http://schemas.microsoft.com/office/drawing/2014/main" id="{F4474129-A33F-4452-8777-B2FC49A08B2B}"/>
                </a:ext>
              </a:extLst>
            </p:cNvPr>
            <p:cNvSpPr>
              <a:spLocks/>
            </p:cNvSpPr>
            <p:nvPr/>
          </p:nvSpPr>
          <p:spPr bwMode="auto">
            <a:xfrm>
              <a:off x="4374" y="1827"/>
              <a:ext cx="3" cy="8"/>
            </a:xfrm>
            <a:custGeom>
              <a:avLst/>
              <a:gdLst>
                <a:gd name="T0" fmla="*/ 0 w 5"/>
                <a:gd name="T1" fmla="*/ 0 h 14"/>
                <a:gd name="T2" fmla="*/ 5 w 5"/>
                <a:gd name="T3" fmla="*/ 2 h 14"/>
                <a:gd name="T4" fmla="*/ 5 w 5"/>
                <a:gd name="T5" fmla="*/ 14 h 14"/>
                <a:gd name="T6" fmla="*/ 0 w 5"/>
                <a:gd name="T7" fmla="*/ 13 h 14"/>
                <a:gd name="T8" fmla="*/ 0 w 5"/>
                <a:gd name="T9" fmla="*/ 0 h 14"/>
              </a:gdLst>
              <a:ahLst/>
              <a:cxnLst>
                <a:cxn ang="0">
                  <a:pos x="T0" y="T1"/>
                </a:cxn>
                <a:cxn ang="0">
                  <a:pos x="T2" y="T3"/>
                </a:cxn>
                <a:cxn ang="0">
                  <a:pos x="T4" y="T5"/>
                </a:cxn>
                <a:cxn ang="0">
                  <a:pos x="T6" y="T7"/>
                </a:cxn>
                <a:cxn ang="0">
                  <a:pos x="T8" y="T9"/>
                </a:cxn>
              </a:cxnLst>
              <a:rect l="0" t="0" r="r" b="b"/>
              <a:pathLst>
                <a:path w="5" h="14">
                  <a:moveTo>
                    <a:pt x="0" y="0"/>
                  </a:moveTo>
                  <a:lnTo>
                    <a:pt x="5" y="2"/>
                  </a:lnTo>
                  <a:lnTo>
                    <a:pt x="5" y="14"/>
                  </a:lnTo>
                  <a:lnTo>
                    <a:pt x="0" y="13"/>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45" name="Freeform 433">
              <a:extLst>
                <a:ext uri="{FF2B5EF4-FFF2-40B4-BE49-F238E27FC236}">
                  <a16:creationId xmlns:a16="http://schemas.microsoft.com/office/drawing/2014/main" id="{C41D5678-B04E-4F37-9F89-82FE882447F2}"/>
                </a:ext>
              </a:extLst>
            </p:cNvPr>
            <p:cNvSpPr>
              <a:spLocks/>
            </p:cNvSpPr>
            <p:nvPr/>
          </p:nvSpPr>
          <p:spPr bwMode="auto">
            <a:xfrm>
              <a:off x="4412" y="1827"/>
              <a:ext cx="3" cy="7"/>
            </a:xfrm>
            <a:custGeom>
              <a:avLst/>
              <a:gdLst>
                <a:gd name="T0" fmla="*/ 5 w 5"/>
                <a:gd name="T1" fmla="*/ 0 h 15"/>
                <a:gd name="T2" fmla="*/ 0 w 5"/>
                <a:gd name="T3" fmla="*/ 2 h 15"/>
                <a:gd name="T4" fmla="*/ 0 w 5"/>
                <a:gd name="T5" fmla="*/ 15 h 15"/>
                <a:gd name="T6" fmla="*/ 5 w 5"/>
                <a:gd name="T7" fmla="*/ 13 h 15"/>
                <a:gd name="T8" fmla="*/ 5 w 5"/>
                <a:gd name="T9" fmla="*/ 0 h 15"/>
              </a:gdLst>
              <a:ahLst/>
              <a:cxnLst>
                <a:cxn ang="0">
                  <a:pos x="T0" y="T1"/>
                </a:cxn>
                <a:cxn ang="0">
                  <a:pos x="T2" y="T3"/>
                </a:cxn>
                <a:cxn ang="0">
                  <a:pos x="T4" y="T5"/>
                </a:cxn>
                <a:cxn ang="0">
                  <a:pos x="T6" y="T7"/>
                </a:cxn>
                <a:cxn ang="0">
                  <a:pos x="T8" y="T9"/>
                </a:cxn>
              </a:cxnLst>
              <a:rect l="0" t="0" r="r" b="b"/>
              <a:pathLst>
                <a:path w="5" h="15">
                  <a:moveTo>
                    <a:pt x="5" y="0"/>
                  </a:moveTo>
                  <a:lnTo>
                    <a:pt x="0" y="2"/>
                  </a:lnTo>
                  <a:lnTo>
                    <a:pt x="0" y="15"/>
                  </a:lnTo>
                  <a:lnTo>
                    <a:pt x="5" y="13"/>
                  </a:lnTo>
                  <a:lnTo>
                    <a:pt x="5"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46" name="Freeform 434">
              <a:extLst>
                <a:ext uri="{FF2B5EF4-FFF2-40B4-BE49-F238E27FC236}">
                  <a16:creationId xmlns:a16="http://schemas.microsoft.com/office/drawing/2014/main" id="{BA18DAED-F0EA-43F5-A733-0CB614D9D8F6}"/>
                </a:ext>
              </a:extLst>
            </p:cNvPr>
            <p:cNvSpPr>
              <a:spLocks/>
            </p:cNvSpPr>
            <p:nvPr/>
          </p:nvSpPr>
          <p:spPr bwMode="auto">
            <a:xfrm>
              <a:off x="4412" y="1827"/>
              <a:ext cx="3" cy="7"/>
            </a:xfrm>
            <a:custGeom>
              <a:avLst/>
              <a:gdLst>
                <a:gd name="T0" fmla="*/ 5 w 5"/>
                <a:gd name="T1" fmla="*/ 0 h 15"/>
                <a:gd name="T2" fmla="*/ 0 w 5"/>
                <a:gd name="T3" fmla="*/ 2 h 15"/>
                <a:gd name="T4" fmla="*/ 0 w 5"/>
                <a:gd name="T5" fmla="*/ 15 h 15"/>
                <a:gd name="T6" fmla="*/ 5 w 5"/>
                <a:gd name="T7" fmla="*/ 13 h 15"/>
                <a:gd name="T8" fmla="*/ 5 w 5"/>
                <a:gd name="T9" fmla="*/ 0 h 15"/>
              </a:gdLst>
              <a:ahLst/>
              <a:cxnLst>
                <a:cxn ang="0">
                  <a:pos x="T0" y="T1"/>
                </a:cxn>
                <a:cxn ang="0">
                  <a:pos x="T2" y="T3"/>
                </a:cxn>
                <a:cxn ang="0">
                  <a:pos x="T4" y="T5"/>
                </a:cxn>
                <a:cxn ang="0">
                  <a:pos x="T6" y="T7"/>
                </a:cxn>
                <a:cxn ang="0">
                  <a:pos x="T8" y="T9"/>
                </a:cxn>
              </a:cxnLst>
              <a:rect l="0" t="0" r="r" b="b"/>
              <a:pathLst>
                <a:path w="5" h="15">
                  <a:moveTo>
                    <a:pt x="5" y="0"/>
                  </a:moveTo>
                  <a:lnTo>
                    <a:pt x="0" y="2"/>
                  </a:lnTo>
                  <a:lnTo>
                    <a:pt x="0" y="15"/>
                  </a:lnTo>
                  <a:lnTo>
                    <a:pt x="5" y="13"/>
                  </a:lnTo>
                  <a:lnTo>
                    <a:pt x="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47" name="Freeform 435">
              <a:extLst>
                <a:ext uri="{FF2B5EF4-FFF2-40B4-BE49-F238E27FC236}">
                  <a16:creationId xmlns:a16="http://schemas.microsoft.com/office/drawing/2014/main" id="{6E4C13D6-EECD-4060-9B8D-E0EFADCF6E8E}"/>
                </a:ext>
              </a:extLst>
            </p:cNvPr>
            <p:cNvSpPr>
              <a:spLocks/>
            </p:cNvSpPr>
            <p:nvPr/>
          </p:nvSpPr>
          <p:spPr bwMode="auto">
            <a:xfrm>
              <a:off x="4318" y="1809"/>
              <a:ext cx="2" cy="8"/>
            </a:xfrm>
            <a:custGeom>
              <a:avLst/>
              <a:gdLst>
                <a:gd name="T0" fmla="*/ 0 w 4"/>
                <a:gd name="T1" fmla="*/ 0 h 14"/>
                <a:gd name="T2" fmla="*/ 4 w 4"/>
                <a:gd name="T3" fmla="*/ 1 h 14"/>
                <a:gd name="T4" fmla="*/ 4 w 4"/>
                <a:gd name="T5" fmla="*/ 14 h 14"/>
                <a:gd name="T6" fmla="*/ 0 w 4"/>
                <a:gd name="T7" fmla="*/ 12 h 14"/>
                <a:gd name="T8" fmla="*/ 0 w 4"/>
                <a:gd name="T9" fmla="*/ 0 h 14"/>
              </a:gdLst>
              <a:ahLst/>
              <a:cxnLst>
                <a:cxn ang="0">
                  <a:pos x="T0" y="T1"/>
                </a:cxn>
                <a:cxn ang="0">
                  <a:pos x="T2" y="T3"/>
                </a:cxn>
                <a:cxn ang="0">
                  <a:pos x="T4" y="T5"/>
                </a:cxn>
                <a:cxn ang="0">
                  <a:pos x="T6" y="T7"/>
                </a:cxn>
                <a:cxn ang="0">
                  <a:pos x="T8" y="T9"/>
                </a:cxn>
              </a:cxnLst>
              <a:rect l="0" t="0" r="r" b="b"/>
              <a:pathLst>
                <a:path w="4" h="14">
                  <a:moveTo>
                    <a:pt x="0" y="0"/>
                  </a:moveTo>
                  <a:lnTo>
                    <a:pt x="4" y="1"/>
                  </a:lnTo>
                  <a:lnTo>
                    <a:pt x="4" y="14"/>
                  </a:lnTo>
                  <a:lnTo>
                    <a:pt x="0" y="12"/>
                  </a:lnTo>
                  <a:lnTo>
                    <a:pt x="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48" name="Freeform 436">
              <a:extLst>
                <a:ext uri="{FF2B5EF4-FFF2-40B4-BE49-F238E27FC236}">
                  <a16:creationId xmlns:a16="http://schemas.microsoft.com/office/drawing/2014/main" id="{C02CAE1A-DD3A-445B-AF08-C03ADCADD965}"/>
                </a:ext>
              </a:extLst>
            </p:cNvPr>
            <p:cNvSpPr>
              <a:spLocks/>
            </p:cNvSpPr>
            <p:nvPr/>
          </p:nvSpPr>
          <p:spPr bwMode="auto">
            <a:xfrm>
              <a:off x="4318" y="1809"/>
              <a:ext cx="2" cy="8"/>
            </a:xfrm>
            <a:custGeom>
              <a:avLst/>
              <a:gdLst>
                <a:gd name="T0" fmla="*/ 0 w 4"/>
                <a:gd name="T1" fmla="*/ 0 h 14"/>
                <a:gd name="T2" fmla="*/ 4 w 4"/>
                <a:gd name="T3" fmla="*/ 1 h 14"/>
                <a:gd name="T4" fmla="*/ 4 w 4"/>
                <a:gd name="T5" fmla="*/ 14 h 14"/>
                <a:gd name="T6" fmla="*/ 0 w 4"/>
                <a:gd name="T7" fmla="*/ 12 h 14"/>
                <a:gd name="T8" fmla="*/ 0 w 4"/>
                <a:gd name="T9" fmla="*/ 0 h 14"/>
              </a:gdLst>
              <a:ahLst/>
              <a:cxnLst>
                <a:cxn ang="0">
                  <a:pos x="T0" y="T1"/>
                </a:cxn>
                <a:cxn ang="0">
                  <a:pos x="T2" y="T3"/>
                </a:cxn>
                <a:cxn ang="0">
                  <a:pos x="T4" y="T5"/>
                </a:cxn>
                <a:cxn ang="0">
                  <a:pos x="T6" y="T7"/>
                </a:cxn>
                <a:cxn ang="0">
                  <a:pos x="T8" y="T9"/>
                </a:cxn>
              </a:cxnLst>
              <a:rect l="0" t="0" r="r" b="b"/>
              <a:pathLst>
                <a:path w="4" h="14">
                  <a:moveTo>
                    <a:pt x="0" y="0"/>
                  </a:moveTo>
                  <a:lnTo>
                    <a:pt x="4" y="1"/>
                  </a:lnTo>
                  <a:lnTo>
                    <a:pt x="4" y="14"/>
                  </a:lnTo>
                  <a:lnTo>
                    <a:pt x="0" y="12"/>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49" name="Freeform 437">
              <a:extLst>
                <a:ext uri="{FF2B5EF4-FFF2-40B4-BE49-F238E27FC236}">
                  <a16:creationId xmlns:a16="http://schemas.microsoft.com/office/drawing/2014/main" id="{967911DB-8621-482E-850C-5728A548BCB1}"/>
                </a:ext>
              </a:extLst>
            </p:cNvPr>
            <p:cNvSpPr>
              <a:spLocks/>
            </p:cNvSpPr>
            <p:nvPr/>
          </p:nvSpPr>
          <p:spPr bwMode="auto">
            <a:xfrm>
              <a:off x="4318" y="1823"/>
              <a:ext cx="3" cy="7"/>
            </a:xfrm>
            <a:custGeom>
              <a:avLst/>
              <a:gdLst>
                <a:gd name="T0" fmla="*/ 0 w 5"/>
                <a:gd name="T1" fmla="*/ 0 h 14"/>
                <a:gd name="T2" fmla="*/ 5 w 5"/>
                <a:gd name="T3" fmla="*/ 2 h 14"/>
                <a:gd name="T4" fmla="*/ 5 w 5"/>
                <a:gd name="T5" fmla="*/ 14 h 14"/>
                <a:gd name="T6" fmla="*/ 0 w 5"/>
                <a:gd name="T7" fmla="*/ 13 h 14"/>
                <a:gd name="T8" fmla="*/ 0 w 5"/>
                <a:gd name="T9" fmla="*/ 0 h 14"/>
              </a:gdLst>
              <a:ahLst/>
              <a:cxnLst>
                <a:cxn ang="0">
                  <a:pos x="T0" y="T1"/>
                </a:cxn>
                <a:cxn ang="0">
                  <a:pos x="T2" y="T3"/>
                </a:cxn>
                <a:cxn ang="0">
                  <a:pos x="T4" y="T5"/>
                </a:cxn>
                <a:cxn ang="0">
                  <a:pos x="T6" y="T7"/>
                </a:cxn>
                <a:cxn ang="0">
                  <a:pos x="T8" y="T9"/>
                </a:cxn>
              </a:cxnLst>
              <a:rect l="0" t="0" r="r" b="b"/>
              <a:pathLst>
                <a:path w="5" h="14">
                  <a:moveTo>
                    <a:pt x="0" y="0"/>
                  </a:moveTo>
                  <a:lnTo>
                    <a:pt x="5" y="2"/>
                  </a:lnTo>
                  <a:lnTo>
                    <a:pt x="5" y="14"/>
                  </a:lnTo>
                  <a:lnTo>
                    <a:pt x="0" y="13"/>
                  </a:lnTo>
                  <a:lnTo>
                    <a:pt x="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50" name="Freeform 438">
              <a:extLst>
                <a:ext uri="{FF2B5EF4-FFF2-40B4-BE49-F238E27FC236}">
                  <a16:creationId xmlns:a16="http://schemas.microsoft.com/office/drawing/2014/main" id="{B79B78B7-ACBC-472C-B909-61E32AFFC478}"/>
                </a:ext>
              </a:extLst>
            </p:cNvPr>
            <p:cNvSpPr>
              <a:spLocks/>
            </p:cNvSpPr>
            <p:nvPr/>
          </p:nvSpPr>
          <p:spPr bwMode="auto">
            <a:xfrm>
              <a:off x="4318" y="1823"/>
              <a:ext cx="3" cy="7"/>
            </a:xfrm>
            <a:custGeom>
              <a:avLst/>
              <a:gdLst>
                <a:gd name="T0" fmla="*/ 0 w 5"/>
                <a:gd name="T1" fmla="*/ 0 h 14"/>
                <a:gd name="T2" fmla="*/ 5 w 5"/>
                <a:gd name="T3" fmla="*/ 2 h 14"/>
                <a:gd name="T4" fmla="*/ 5 w 5"/>
                <a:gd name="T5" fmla="*/ 14 h 14"/>
                <a:gd name="T6" fmla="*/ 0 w 5"/>
                <a:gd name="T7" fmla="*/ 13 h 14"/>
                <a:gd name="T8" fmla="*/ 0 w 5"/>
                <a:gd name="T9" fmla="*/ 0 h 14"/>
              </a:gdLst>
              <a:ahLst/>
              <a:cxnLst>
                <a:cxn ang="0">
                  <a:pos x="T0" y="T1"/>
                </a:cxn>
                <a:cxn ang="0">
                  <a:pos x="T2" y="T3"/>
                </a:cxn>
                <a:cxn ang="0">
                  <a:pos x="T4" y="T5"/>
                </a:cxn>
                <a:cxn ang="0">
                  <a:pos x="T6" y="T7"/>
                </a:cxn>
                <a:cxn ang="0">
                  <a:pos x="T8" y="T9"/>
                </a:cxn>
              </a:cxnLst>
              <a:rect l="0" t="0" r="r" b="b"/>
              <a:pathLst>
                <a:path w="5" h="14">
                  <a:moveTo>
                    <a:pt x="0" y="0"/>
                  </a:moveTo>
                  <a:lnTo>
                    <a:pt x="5" y="2"/>
                  </a:lnTo>
                  <a:lnTo>
                    <a:pt x="5" y="14"/>
                  </a:lnTo>
                  <a:lnTo>
                    <a:pt x="0" y="13"/>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51" name="Freeform 439">
              <a:extLst>
                <a:ext uri="{FF2B5EF4-FFF2-40B4-BE49-F238E27FC236}">
                  <a16:creationId xmlns:a16="http://schemas.microsoft.com/office/drawing/2014/main" id="{E237997A-F794-4539-AB0E-8414C39D0AA9}"/>
                </a:ext>
              </a:extLst>
            </p:cNvPr>
            <p:cNvSpPr>
              <a:spLocks/>
            </p:cNvSpPr>
            <p:nvPr/>
          </p:nvSpPr>
          <p:spPr bwMode="auto">
            <a:xfrm>
              <a:off x="4319" y="1837"/>
              <a:ext cx="2" cy="8"/>
            </a:xfrm>
            <a:custGeom>
              <a:avLst/>
              <a:gdLst>
                <a:gd name="T0" fmla="*/ 0 w 3"/>
                <a:gd name="T1" fmla="*/ 0 h 16"/>
                <a:gd name="T2" fmla="*/ 3 w 3"/>
                <a:gd name="T3" fmla="*/ 4 h 16"/>
                <a:gd name="T4" fmla="*/ 3 w 3"/>
                <a:gd name="T5" fmla="*/ 16 h 16"/>
                <a:gd name="T6" fmla="*/ 0 w 3"/>
                <a:gd name="T7" fmla="*/ 15 h 16"/>
                <a:gd name="T8" fmla="*/ 0 w 3"/>
                <a:gd name="T9" fmla="*/ 0 h 16"/>
              </a:gdLst>
              <a:ahLst/>
              <a:cxnLst>
                <a:cxn ang="0">
                  <a:pos x="T0" y="T1"/>
                </a:cxn>
                <a:cxn ang="0">
                  <a:pos x="T2" y="T3"/>
                </a:cxn>
                <a:cxn ang="0">
                  <a:pos x="T4" y="T5"/>
                </a:cxn>
                <a:cxn ang="0">
                  <a:pos x="T6" y="T7"/>
                </a:cxn>
                <a:cxn ang="0">
                  <a:pos x="T8" y="T9"/>
                </a:cxn>
              </a:cxnLst>
              <a:rect l="0" t="0" r="r" b="b"/>
              <a:pathLst>
                <a:path w="3" h="16">
                  <a:moveTo>
                    <a:pt x="0" y="0"/>
                  </a:moveTo>
                  <a:lnTo>
                    <a:pt x="3" y="4"/>
                  </a:lnTo>
                  <a:lnTo>
                    <a:pt x="3" y="16"/>
                  </a:lnTo>
                  <a:lnTo>
                    <a:pt x="0" y="15"/>
                  </a:lnTo>
                  <a:lnTo>
                    <a:pt x="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52" name="Freeform 440">
              <a:extLst>
                <a:ext uri="{FF2B5EF4-FFF2-40B4-BE49-F238E27FC236}">
                  <a16:creationId xmlns:a16="http://schemas.microsoft.com/office/drawing/2014/main" id="{18F244A0-90B0-45B4-9A02-31D7E2861CEC}"/>
                </a:ext>
              </a:extLst>
            </p:cNvPr>
            <p:cNvSpPr>
              <a:spLocks/>
            </p:cNvSpPr>
            <p:nvPr/>
          </p:nvSpPr>
          <p:spPr bwMode="auto">
            <a:xfrm>
              <a:off x="4319" y="1837"/>
              <a:ext cx="2" cy="8"/>
            </a:xfrm>
            <a:custGeom>
              <a:avLst/>
              <a:gdLst>
                <a:gd name="T0" fmla="*/ 0 w 3"/>
                <a:gd name="T1" fmla="*/ 0 h 16"/>
                <a:gd name="T2" fmla="*/ 3 w 3"/>
                <a:gd name="T3" fmla="*/ 4 h 16"/>
                <a:gd name="T4" fmla="*/ 3 w 3"/>
                <a:gd name="T5" fmla="*/ 16 h 16"/>
                <a:gd name="T6" fmla="*/ 0 w 3"/>
                <a:gd name="T7" fmla="*/ 15 h 16"/>
                <a:gd name="T8" fmla="*/ 0 w 3"/>
                <a:gd name="T9" fmla="*/ 0 h 16"/>
              </a:gdLst>
              <a:ahLst/>
              <a:cxnLst>
                <a:cxn ang="0">
                  <a:pos x="T0" y="T1"/>
                </a:cxn>
                <a:cxn ang="0">
                  <a:pos x="T2" y="T3"/>
                </a:cxn>
                <a:cxn ang="0">
                  <a:pos x="T4" y="T5"/>
                </a:cxn>
                <a:cxn ang="0">
                  <a:pos x="T6" y="T7"/>
                </a:cxn>
                <a:cxn ang="0">
                  <a:pos x="T8" y="T9"/>
                </a:cxn>
              </a:cxnLst>
              <a:rect l="0" t="0" r="r" b="b"/>
              <a:pathLst>
                <a:path w="3" h="16">
                  <a:moveTo>
                    <a:pt x="0" y="0"/>
                  </a:moveTo>
                  <a:lnTo>
                    <a:pt x="3" y="4"/>
                  </a:lnTo>
                  <a:lnTo>
                    <a:pt x="3" y="16"/>
                  </a:lnTo>
                  <a:lnTo>
                    <a:pt x="0" y="1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53" name="Freeform 441">
              <a:extLst>
                <a:ext uri="{FF2B5EF4-FFF2-40B4-BE49-F238E27FC236}">
                  <a16:creationId xmlns:a16="http://schemas.microsoft.com/office/drawing/2014/main" id="{5D0B458A-1F51-43D6-B58D-546D13B9B24E}"/>
                </a:ext>
              </a:extLst>
            </p:cNvPr>
            <p:cNvSpPr>
              <a:spLocks/>
            </p:cNvSpPr>
            <p:nvPr/>
          </p:nvSpPr>
          <p:spPr bwMode="auto">
            <a:xfrm>
              <a:off x="4273" y="1821"/>
              <a:ext cx="2" cy="8"/>
            </a:xfrm>
            <a:custGeom>
              <a:avLst/>
              <a:gdLst>
                <a:gd name="T0" fmla="*/ 0 w 4"/>
                <a:gd name="T1" fmla="*/ 0 h 17"/>
                <a:gd name="T2" fmla="*/ 4 w 4"/>
                <a:gd name="T3" fmla="*/ 2 h 17"/>
                <a:gd name="T4" fmla="*/ 4 w 4"/>
                <a:gd name="T5" fmla="*/ 17 h 17"/>
                <a:gd name="T6" fmla="*/ 0 w 4"/>
                <a:gd name="T7" fmla="*/ 13 h 17"/>
                <a:gd name="T8" fmla="*/ 0 w 4"/>
                <a:gd name="T9" fmla="*/ 0 h 17"/>
              </a:gdLst>
              <a:ahLst/>
              <a:cxnLst>
                <a:cxn ang="0">
                  <a:pos x="T0" y="T1"/>
                </a:cxn>
                <a:cxn ang="0">
                  <a:pos x="T2" y="T3"/>
                </a:cxn>
                <a:cxn ang="0">
                  <a:pos x="T4" y="T5"/>
                </a:cxn>
                <a:cxn ang="0">
                  <a:pos x="T6" y="T7"/>
                </a:cxn>
                <a:cxn ang="0">
                  <a:pos x="T8" y="T9"/>
                </a:cxn>
              </a:cxnLst>
              <a:rect l="0" t="0" r="r" b="b"/>
              <a:pathLst>
                <a:path w="4" h="17">
                  <a:moveTo>
                    <a:pt x="0" y="0"/>
                  </a:moveTo>
                  <a:lnTo>
                    <a:pt x="4" y="2"/>
                  </a:lnTo>
                  <a:lnTo>
                    <a:pt x="4" y="17"/>
                  </a:lnTo>
                  <a:lnTo>
                    <a:pt x="0" y="13"/>
                  </a:lnTo>
                  <a:lnTo>
                    <a:pt x="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54" name="Freeform 442">
              <a:extLst>
                <a:ext uri="{FF2B5EF4-FFF2-40B4-BE49-F238E27FC236}">
                  <a16:creationId xmlns:a16="http://schemas.microsoft.com/office/drawing/2014/main" id="{CBAF79C1-3C48-4545-8B5A-BDC9E98FC69E}"/>
                </a:ext>
              </a:extLst>
            </p:cNvPr>
            <p:cNvSpPr>
              <a:spLocks/>
            </p:cNvSpPr>
            <p:nvPr/>
          </p:nvSpPr>
          <p:spPr bwMode="auto">
            <a:xfrm>
              <a:off x="4273" y="1821"/>
              <a:ext cx="2" cy="8"/>
            </a:xfrm>
            <a:custGeom>
              <a:avLst/>
              <a:gdLst>
                <a:gd name="T0" fmla="*/ 0 w 4"/>
                <a:gd name="T1" fmla="*/ 0 h 17"/>
                <a:gd name="T2" fmla="*/ 4 w 4"/>
                <a:gd name="T3" fmla="*/ 2 h 17"/>
                <a:gd name="T4" fmla="*/ 4 w 4"/>
                <a:gd name="T5" fmla="*/ 17 h 17"/>
                <a:gd name="T6" fmla="*/ 0 w 4"/>
                <a:gd name="T7" fmla="*/ 13 h 17"/>
                <a:gd name="T8" fmla="*/ 0 w 4"/>
                <a:gd name="T9" fmla="*/ 0 h 17"/>
              </a:gdLst>
              <a:ahLst/>
              <a:cxnLst>
                <a:cxn ang="0">
                  <a:pos x="T0" y="T1"/>
                </a:cxn>
                <a:cxn ang="0">
                  <a:pos x="T2" y="T3"/>
                </a:cxn>
                <a:cxn ang="0">
                  <a:pos x="T4" y="T5"/>
                </a:cxn>
                <a:cxn ang="0">
                  <a:pos x="T6" y="T7"/>
                </a:cxn>
                <a:cxn ang="0">
                  <a:pos x="T8" y="T9"/>
                </a:cxn>
              </a:cxnLst>
              <a:rect l="0" t="0" r="r" b="b"/>
              <a:pathLst>
                <a:path w="4" h="17">
                  <a:moveTo>
                    <a:pt x="0" y="0"/>
                  </a:moveTo>
                  <a:lnTo>
                    <a:pt x="4" y="2"/>
                  </a:lnTo>
                  <a:lnTo>
                    <a:pt x="4" y="17"/>
                  </a:lnTo>
                  <a:lnTo>
                    <a:pt x="0" y="13"/>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55" name="Freeform 443">
              <a:extLst>
                <a:ext uri="{FF2B5EF4-FFF2-40B4-BE49-F238E27FC236}">
                  <a16:creationId xmlns:a16="http://schemas.microsoft.com/office/drawing/2014/main" id="{3A58E690-1DCF-4AE2-8250-9CFF41E41864}"/>
                </a:ext>
              </a:extLst>
            </p:cNvPr>
            <p:cNvSpPr>
              <a:spLocks/>
            </p:cNvSpPr>
            <p:nvPr/>
          </p:nvSpPr>
          <p:spPr bwMode="auto">
            <a:xfrm>
              <a:off x="4273" y="1838"/>
              <a:ext cx="3" cy="8"/>
            </a:xfrm>
            <a:custGeom>
              <a:avLst/>
              <a:gdLst>
                <a:gd name="T0" fmla="*/ 0 w 6"/>
                <a:gd name="T1" fmla="*/ 0 h 14"/>
                <a:gd name="T2" fmla="*/ 6 w 6"/>
                <a:gd name="T3" fmla="*/ 2 h 14"/>
                <a:gd name="T4" fmla="*/ 6 w 6"/>
                <a:gd name="T5" fmla="*/ 14 h 14"/>
                <a:gd name="T6" fmla="*/ 0 w 6"/>
                <a:gd name="T7" fmla="*/ 12 h 14"/>
                <a:gd name="T8" fmla="*/ 0 w 6"/>
                <a:gd name="T9" fmla="*/ 0 h 14"/>
              </a:gdLst>
              <a:ahLst/>
              <a:cxnLst>
                <a:cxn ang="0">
                  <a:pos x="T0" y="T1"/>
                </a:cxn>
                <a:cxn ang="0">
                  <a:pos x="T2" y="T3"/>
                </a:cxn>
                <a:cxn ang="0">
                  <a:pos x="T4" y="T5"/>
                </a:cxn>
                <a:cxn ang="0">
                  <a:pos x="T6" y="T7"/>
                </a:cxn>
                <a:cxn ang="0">
                  <a:pos x="T8" y="T9"/>
                </a:cxn>
              </a:cxnLst>
              <a:rect l="0" t="0" r="r" b="b"/>
              <a:pathLst>
                <a:path w="6" h="14">
                  <a:moveTo>
                    <a:pt x="0" y="0"/>
                  </a:moveTo>
                  <a:lnTo>
                    <a:pt x="6" y="2"/>
                  </a:lnTo>
                  <a:lnTo>
                    <a:pt x="6" y="14"/>
                  </a:lnTo>
                  <a:lnTo>
                    <a:pt x="0" y="12"/>
                  </a:lnTo>
                  <a:lnTo>
                    <a:pt x="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56" name="Freeform 444">
              <a:extLst>
                <a:ext uri="{FF2B5EF4-FFF2-40B4-BE49-F238E27FC236}">
                  <a16:creationId xmlns:a16="http://schemas.microsoft.com/office/drawing/2014/main" id="{1C761CEB-E718-41BC-98ED-4252CB29B544}"/>
                </a:ext>
              </a:extLst>
            </p:cNvPr>
            <p:cNvSpPr>
              <a:spLocks/>
            </p:cNvSpPr>
            <p:nvPr/>
          </p:nvSpPr>
          <p:spPr bwMode="auto">
            <a:xfrm>
              <a:off x="4273" y="1838"/>
              <a:ext cx="3" cy="8"/>
            </a:xfrm>
            <a:custGeom>
              <a:avLst/>
              <a:gdLst>
                <a:gd name="T0" fmla="*/ 0 w 6"/>
                <a:gd name="T1" fmla="*/ 0 h 14"/>
                <a:gd name="T2" fmla="*/ 6 w 6"/>
                <a:gd name="T3" fmla="*/ 2 h 14"/>
                <a:gd name="T4" fmla="*/ 6 w 6"/>
                <a:gd name="T5" fmla="*/ 14 h 14"/>
                <a:gd name="T6" fmla="*/ 0 w 6"/>
                <a:gd name="T7" fmla="*/ 12 h 14"/>
                <a:gd name="T8" fmla="*/ 0 w 6"/>
                <a:gd name="T9" fmla="*/ 0 h 14"/>
              </a:gdLst>
              <a:ahLst/>
              <a:cxnLst>
                <a:cxn ang="0">
                  <a:pos x="T0" y="T1"/>
                </a:cxn>
                <a:cxn ang="0">
                  <a:pos x="T2" y="T3"/>
                </a:cxn>
                <a:cxn ang="0">
                  <a:pos x="T4" y="T5"/>
                </a:cxn>
                <a:cxn ang="0">
                  <a:pos x="T6" y="T7"/>
                </a:cxn>
                <a:cxn ang="0">
                  <a:pos x="T8" y="T9"/>
                </a:cxn>
              </a:cxnLst>
              <a:rect l="0" t="0" r="r" b="b"/>
              <a:pathLst>
                <a:path w="6" h="14">
                  <a:moveTo>
                    <a:pt x="0" y="0"/>
                  </a:moveTo>
                  <a:lnTo>
                    <a:pt x="6" y="2"/>
                  </a:lnTo>
                  <a:lnTo>
                    <a:pt x="6" y="14"/>
                  </a:lnTo>
                  <a:lnTo>
                    <a:pt x="0" y="12"/>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57" name="Freeform 445">
              <a:extLst>
                <a:ext uri="{FF2B5EF4-FFF2-40B4-BE49-F238E27FC236}">
                  <a16:creationId xmlns:a16="http://schemas.microsoft.com/office/drawing/2014/main" id="{2FD90F34-3671-4089-9C07-2F0FAF1F9965}"/>
                </a:ext>
              </a:extLst>
            </p:cNvPr>
            <p:cNvSpPr>
              <a:spLocks/>
            </p:cNvSpPr>
            <p:nvPr/>
          </p:nvSpPr>
          <p:spPr bwMode="auto">
            <a:xfrm>
              <a:off x="4380" y="1829"/>
              <a:ext cx="2" cy="8"/>
            </a:xfrm>
            <a:custGeom>
              <a:avLst/>
              <a:gdLst>
                <a:gd name="T0" fmla="*/ 0 w 4"/>
                <a:gd name="T1" fmla="*/ 0 h 14"/>
                <a:gd name="T2" fmla="*/ 4 w 4"/>
                <a:gd name="T3" fmla="*/ 1 h 14"/>
                <a:gd name="T4" fmla="*/ 4 w 4"/>
                <a:gd name="T5" fmla="*/ 14 h 14"/>
                <a:gd name="T6" fmla="*/ 0 w 4"/>
                <a:gd name="T7" fmla="*/ 12 h 14"/>
                <a:gd name="T8" fmla="*/ 0 w 4"/>
                <a:gd name="T9" fmla="*/ 0 h 14"/>
              </a:gdLst>
              <a:ahLst/>
              <a:cxnLst>
                <a:cxn ang="0">
                  <a:pos x="T0" y="T1"/>
                </a:cxn>
                <a:cxn ang="0">
                  <a:pos x="T2" y="T3"/>
                </a:cxn>
                <a:cxn ang="0">
                  <a:pos x="T4" y="T5"/>
                </a:cxn>
                <a:cxn ang="0">
                  <a:pos x="T6" y="T7"/>
                </a:cxn>
                <a:cxn ang="0">
                  <a:pos x="T8" y="T9"/>
                </a:cxn>
              </a:cxnLst>
              <a:rect l="0" t="0" r="r" b="b"/>
              <a:pathLst>
                <a:path w="4" h="14">
                  <a:moveTo>
                    <a:pt x="0" y="0"/>
                  </a:moveTo>
                  <a:lnTo>
                    <a:pt x="4" y="1"/>
                  </a:lnTo>
                  <a:lnTo>
                    <a:pt x="4" y="14"/>
                  </a:lnTo>
                  <a:lnTo>
                    <a:pt x="0" y="12"/>
                  </a:lnTo>
                  <a:lnTo>
                    <a:pt x="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58" name="Freeform 446">
              <a:extLst>
                <a:ext uri="{FF2B5EF4-FFF2-40B4-BE49-F238E27FC236}">
                  <a16:creationId xmlns:a16="http://schemas.microsoft.com/office/drawing/2014/main" id="{24422E58-50A8-48D6-AD6D-B2353A2882AD}"/>
                </a:ext>
              </a:extLst>
            </p:cNvPr>
            <p:cNvSpPr>
              <a:spLocks/>
            </p:cNvSpPr>
            <p:nvPr/>
          </p:nvSpPr>
          <p:spPr bwMode="auto">
            <a:xfrm>
              <a:off x="4380" y="1829"/>
              <a:ext cx="2" cy="8"/>
            </a:xfrm>
            <a:custGeom>
              <a:avLst/>
              <a:gdLst>
                <a:gd name="T0" fmla="*/ 0 w 4"/>
                <a:gd name="T1" fmla="*/ 0 h 14"/>
                <a:gd name="T2" fmla="*/ 4 w 4"/>
                <a:gd name="T3" fmla="*/ 1 h 14"/>
                <a:gd name="T4" fmla="*/ 4 w 4"/>
                <a:gd name="T5" fmla="*/ 14 h 14"/>
                <a:gd name="T6" fmla="*/ 0 w 4"/>
                <a:gd name="T7" fmla="*/ 12 h 14"/>
                <a:gd name="T8" fmla="*/ 0 w 4"/>
                <a:gd name="T9" fmla="*/ 0 h 14"/>
              </a:gdLst>
              <a:ahLst/>
              <a:cxnLst>
                <a:cxn ang="0">
                  <a:pos x="T0" y="T1"/>
                </a:cxn>
                <a:cxn ang="0">
                  <a:pos x="T2" y="T3"/>
                </a:cxn>
                <a:cxn ang="0">
                  <a:pos x="T4" y="T5"/>
                </a:cxn>
                <a:cxn ang="0">
                  <a:pos x="T6" y="T7"/>
                </a:cxn>
                <a:cxn ang="0">
                  <a:pos x="T8" y="T9"/>
                </a:cxn>
              </a:cxnLst>
              <a:rect l="0" t="0" r="r" b="b"/>
              <a:pathLst>
                <a:path w="4" h="14">
                  <a:moveTo>
                    <a:pt x="0" y="0"/>
                  </a:moveTo>
                  <a:lnTo>
                    <a:pt x="4" y="1"/>
                  </a:lnTo>
                  <a:lnTo>
                    <a:pt x="4" y="14"/>
                  </a:lnTo>
                  <a:lnTo>
                    <a:pt x="0" y="12"/>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59" name="Freeform 447">
              <a:extLst>
                <a:ext uri="{FF2B5EF4-FFF2-40B4-BE49-F238E27FC236}">
                  <a16:creationId xmlns:a16="http://schemas.microsoft.com/office/drawing/2014/main" id="{355C0DEF-1617-4A7E-A359-B78EB746141A}"/>
                </a:ext>
              </a:extLst>
            </p:cNvPr>
            <p:cNvSpPr>
              <a:spLocks/>
            </p:cNvSpPr>
            <p:nvPr/>
          </p:nvSpPr>
          <p:spPr bwMode="auto">
            <a:xfrm>
              <a:off x="4407" y="1828"/>
              <a:ext cx="1" cy="8"/>
            </a:xfrm>
            <a:custGeom>
              <a:avLst/>
              <a:gdLst>
                <a:gd name="T0" fmla="*/ 4 w 4"/>
                <a:gd name="T1" fmla="*/ 0 h 14"/>
                <a:gd name="T2" fmla="*/ 0 w 4"/>
                <a:gd name="T3" fmla="*/ 2 h 14"/>
                <a:gd name="T4" fmla="*/ 0 w 4"/>
                <a:gd name="T5" fmla="*/ 14 h 14"/>
                <a:gd name="T6" fmla="*/ 4 w 4"/>
                <a:gd name="T7" fmla="*/ 12 h 14"/>
                <a:gd name="T8" fmla="*/ 4 w 4"/>
                <a:gd name="T9" fmla="*/ 0 h 14"/>
              </a:gdLst>
              <a:ahLst/>
              <a:cxnLst>
                <a:cxn ang="0">
                  <a:pos x="T0" y="T1"/>
                </a:cxn>
                <a:cxn ang="0">
                  <a:pos x="T2" y="T3"/>
                </a:cxn>
                <a:cxn ang="0">
                  <a:pos x="T4" y="T5"/>
                </a:cxn>
                <a:cxn ang="0">
                  <a:pos x="T6" y="T7"/>
                </a:cxn>
                <a:cxn ang="0">
                  <a:pos x="T8" y="T9"/>
                </a:cxn>
              </a:cxnLst>
              <a:rect l="0" t="0" r="r" b="b"/>
              <a:pathLst>
                <a:path w="4" h="14">
                  <a:moveTo>
                    <a:pt x="4" y="0"/>
                  </a:moveTo>
                  <a:lnTo>
                    <a:pt x="0" y="2"/>
                  </a:lnTo>
                  <a:lnTo>
                    <a:pt x="0" y="14"/>
                  </a:lnTo>
                  <a:lnTo>
                    <a:pt x="4" y="12"/>
                  </a:lnTo>
                  <a:lnTo>
                    <a:pt x="4"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60" name="Freeform 448">
              <a:extLst>
                <a:ext uri="{FF2B5EF4-FFF2-40B4-BE49-F238E27FC236}">
                  <a16:creationId xmlns:a16="http://schemas.microsoft.com/office/drawing/2014/main" id="{17B820FA-D80C-4CFA-B441-A18D840FE668}"/>
                </a:ext>
              </a:extLst>
            </p:cNvPr>
            <p:cNvSpPr>
              <a:spLocks/>
            </p:cNvSpPr>
            <p:nvPr/>
          </p:nvSpPr>
          <p:spPr bwMode="auto">
            <a:xfrm>
              <a:off x="4407" y="1828"/>
              <a:ext cx="1" cy="8"/>
            </a:xfrm>
            <a:custGeom>
              <a:avLst/>
              <a:gdLst>
                <a:gd name="T0" fmla="*/ 4 w 4"/>
                <a:gd name="T1" fmla="*/ 0 h 14"/>
                <a:gd name="T2" fmla="*/ 0 w 4"/>
                <a:gd name="T3" fmla="*/ 2 h 14"/>
                <a:gd name="T4" fmla="*/ 0 w 4"/>
                <a:gd name="T5" fmla="*/ 14 h 14"/>
                <a:gd name="T6" fmla="*/ 4 w 4"/>
                <a:gd name="T7" fmla="*/ 12 h 14"/>
                <a:gd name="T8" fmla="*/ 4 w 4"/>
                <a:gd name="T9" fmla="*/ 0 h 14"/>
              </a:gdLst>
              <a:ahLst/>
              <a:cxnLst>
                <a:cxn ang="0">
                  <a:pos x="T0" y="T1"/>
                </a:cxn>
                <a:cxn ang="0">
                  <a:pos x="T2" y="T3"/>
                </a:cxn>
                <a:cxn ang="0">
                  <a:pos x="T4" y="T5"/>
                </a:cxn>
                <a:cxn ang="0">
                  <a:pos x="T6" y="T7"/>
                </a:cxn>
                <a:cxn ang="0">
                  <a:pos x="T8" y="T9"/>
                </a:cxn>
              </a:cxnLst>
              <a:rect l="0" t="0" r="r" b="b"/>
              <a:pathLst>
                <a:path w="4" h="14">
                  <a:moveTo>
                    <a:pt x="4" y="0"/>
                  </a:moveTo>
                  <a:lnTo>
                    <a:pt x="0" y="2"/>
                  </a:lnTo>
                  <a:lnTo>
                    <a:pt x="0" y="14"/>
                  </a:lnTo>
                  <a:lnTo>
                    <a:pt x="4" y="12"/>
                  </a:lnTo>
                  <a:lnTo>
                    <a:pt x="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61" name="Freeform 449">
              <a:extLst>
                <a:ext uri="{FF2B5EF4-FFF2-40B4-BE49-F238E27FC236}">
                  <a16:creationId xmlns:a16="http://schemas.microsoft.com/office/drawing/2014/main" id="{21F87E8E-BB69-4C0B-8E12-EDC3D948B566}"/>
                </a:ext>
              </a:extLst>
            </p:cNvPr>
            <p:cNvSpPr>
              <a:spLocks/>
            </p:cNvSpPr>
            <p:nvPr/>
          </p:nvSpPr>
          <p:spPr bwMode="auto">
            <a:xfrm>
              <a:off x="4354" y="1809"/>
              <a:ext cx="3" cy="8"/>
            </a:xfrm>
            <a:custGeom>
              <a:avLst/>
              <a:gdLst>
                <a:gd name="T0" fmla="*/ 5 w 5"/>
                <a:gd name="T1" fmla="*/ 0 h 16"/>
                <a:gd name="T2" fmla="*/ 0 w 5"/>
                <a:gd name="T3" fmla="*/ 3 h 16"/>
                <a:gd name="T4" fmla="*/ 0 w 5"/>
                <a:gd name="T5" fmla="*/ 16 h 16"/>
                <a:gd name="T6" fmla="*/ 5 w 5"/>
                <a:gd name="T7" fmla="*/ 14 h 16"/>
                <a:gd name="T8" fmla="*/ 5 w 5"/>
                <a:gd name="T9" fmla="*/ 0 h 16"/>
              </a:gdLst>
              <a:ahLst/>
              <a:cxnLst>
                <a:cxn ang="0">
                  <a:pos x="T0" y="T1"/>
                </a:cxn>
                <a:cxn ang="0">
                  <a:pos x="T2" y="T3"/>
                </a:cxn>
                <a:cxn ang="0">
                  <a:pos x="T4" y="T5"/>
                </a:cxn>
                <a:cxn ang="0">
                  <a:pos x="T6" y="T7"/>
                </a:cxn>
                <a:cxn ang="0">
                  <a:pos x="T8" y="T9"/>
                </a:cxn>
              </a:cxnLst>
              <a:rect l="0" t="0" r="r" b="b"/>
              <a:pathLst>
                <a:path w="5" h="16">
                  <a:moveTo>
                    <a:pt x="5" y="0"/>
                  </a:moveTo>
                  <a:lnTo>
                    <a:pt x="0" y="3"/>
                  </a:lnTo>
                  <a:lnTo>
                    <a:pt x="0" y="16"/>
                  </a:lnTo>
                  <a:lnTo>
                    <a:pt x="5" y="14"/>
                  </a:lnTo>
                  <a:lnTo>
                    <a:pt x="5"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62" name="Freeform 450">
              <a:extLst>
                <a:ext uri="{FF2B5EF4-FFF2-40B4-BE49-F238E27FC236}">
                  <a16:creationId xmlns:a16="http://schemas.microsoft.com/office/drawing/2014/main" id="{85B56FFF-2691-4CE6-9B0A-29E5CEFE4D27}"/>
                </a:ext>
              </a:extLst>
            </p:cNvPr>
            <p:cNvSpPr>
              <a:spLocks/>
            </p:cNvSpPr>
            <p:nvPr/>
          </p:nvSpPr>
          <p:spPr bwMode="auto">
            <a:xfrm>
              <a:off x="4354" y="1809"/>
              <a:ext cx="3" cy="8"/>
            </a:xfrm>
            <a:custGeom>
              <a:avLst/>
              <a:gdLst>
                <a:gd name="T0" fmla="*/ 5 w 5"/>
                <a:gd name="T1" fmla="*/ 0 h 16"/>
                <a:gd name="T2" fmla="*/ 0 w 5"/>
                <a:gd name="T3" fmla="*/ 3 h 16"/>
                <a:gd name="T4" fmla="*/ 0 w 5"/>
                <a:gd name="T5" fmla="*/ 16 h 16"/>
                <a:gd name="T6" fmla="*/ 5 w 5"/>
                <a:gd name="T7" fmla="*/ 14 h 16"/>
                <a:gd name="T8" fmla="*/ 5 w 5"/>
                <a:gd name="T9" fmla="*/ 0 h 16"/>
              </a:gdLst>
              <a:ahLst/>
              <a:cxnLst>
                <a:cxn ang="0">
                  <a:pos x="T0" y="T1"/>
                </a:cxn>
                <a:cxn ang="0">
                  <a:pos x="T2" y="T3"/>
                </a:cxn>
                <a:cxn ang="0">
                  <a:pos x="T4" y="T5"/>
                </a:cxn>
                <a:cxn ang="0">
                  <a:pos x="T6" y="T7"/>
                </a:cxn>
                <a:cxn ang="0">
                  <a:pos x="T8" y="T9"/>
                </a:cxn>
              </a:cxnLst>
              <a:rect l="0" t="0" r="r" b="b"/>
              <a:pathLst>
                <a:path w="5" h="16">
                  <a:moveTo>
                    <a:pt x="5" y="0"/>
                  </a:moveTo>
                  <a:lnTo>
                    <a:pt x="0" y="3"/>
                  </a:lnTo>
                  <a:lnTo>
                    <a:pt x="0" y="16"/>
                  </a:lnTo>
                  <a:lnTo>
                    <a:pt x="5" y="14"/>
                  </a:lnTo>
                  <a:lnTo>
                    <a:pt x="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63" name="Freeform 451">
              <a:extLst>
                <a:ext uri="{FF2B5EF4-FFF2-40B4-BE49-F238E27FC236}">
                  <a16:creationId xmlns:a16="http://schemas.microsoft.com/office/drawing/2014/main" id="{B3C7C49C-7A7D-4C08-B1B9-FCFBF37E22FC}"/>
                </a:ext>
              </a:extLst>
            </p:cNvPr>
            <p:cNvSpPr>
              <a:spLocks/>
            </p:cNvSpPr>
            <p:nvPr/>
          </p:nvSpPr>
          <p:spPr bwMode="auto">
            <a:xfrm>
              <a:off x="4354" y="1824"/>
              <a:ext cx="2" cy="7"/>
            </a:xfrm>
            <a:custGeom>
              <a:avLst/>
              <a:gdLst>
                <a:gd name="T0" fmla="*/ 3 w 3"/>
                <a:gd name="T1" fmla="*/ 0 h 14"/>
                <a:gd name="T2" fmla="*/ 0 w 3"/>
                <a:gd name="T3" fmla="*/ 1 h 14"/>
                <a:gd name="T4" fmla="*/ 0 w 3"/>
                <a:gd name="T5" fmla="*/ 14 h 14"/>
                <a:gd name="T6" fmla="*/ 3 w 3"/>
                <a:gd name="T7" fmla="*/ 12 h 14"/>
                <a:gd name="T8" fmla="*/ 3 w 3"/>
                <a:gd name="T9" fmla="*/ 0 h 14"/>
              </a:gdLst>
              <a:ahLst/>
              <a:cxnLst>
                <a:cxn ang="0">
                  <a:pos x="T0" y="T1"/>
                </a:cxn>
                <a:cxn ang="0">
                  <a:pos x="T2" y="T3"/>
                </a:cxn>
                <a:cxn ang="0">
                  <a:pos x="T4" y="T5"/>
                </a:cxn>
                <a:cxn ang="0">
                  <a:pos x="T6" y="T7"/>
                </a:cxn>
                <a:cxn ang="0">
                  <a:pos x="T8" y="T9"/>
                </a:cxn>
              </a:cxnLst>
              <a:rect l="0" t="0" r="r" b="b"/>
              <a:pathLst>
                <a:path w="3" h="14">
                  <a:moveTo>
                    <a:pt x="3" y="0"/>
                  </a:moveTo>
                  <a:lnTo>
                    <a:pt x="0" y="1"/>
                  </a:lnTo>
                  <a:lnTo>
                    <a:pt x="0" y="14"/>
                  </a:lnTo>
                  <a:lnTo>
                    <a:pt x="3" y="12"/>
                  </a:lnTo>
                  <a:lnTo>
                    <a:pt x="3"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64" name="Freeform 452">
              <a:extLst>
                <a:ext uri="{FF2B5EF4-FFF2-40B4-BE49-F238E27FC236}">
                  <a16:creationId xmlns:a16="http://schemas.microsoft.com/office/drawing/2014/main" id="{E23555F6-B665-41F4-9358-A32D399640E6}"/>
                </a:ext>
              </a:extLst>
            </p:cNvPr>
            <p:cNvSpPr>
              <a:spLocks/>
            </p:cNvSpPr>
            <p:nvPr/>
          </p:nvSpPr>
          <p:spPr bwMode="auto">
            <a:xfrm>
              <a:off x="4354" y="1824"/>
              <a:ext cx="2" cy="7"/>
            </a:xfrm>
            <a:custGeom>
              <a:avLst/>
              <a:gdLst>
                <a:gd name="T0" fmla="*/ 3 w 3"/>
                <a:gd name="T1" fmla="*/ 0 h 14"/>
                <a:gd name="T2" fmla="*/ 0 w 3"/>
                <a:gd name="T3" fmla="*/ 1 h 14"/>
                <a:gd name="T4" fmla="*/ 0 w 3"/>
                <a:gd name="T5" fmla="*/ 14 h 14"/>
                <a:gd name="T6" fmla="*/ 3 w 3"/>
                <a:gd name="T7" fmla="*/ 12 h 14"/>
                <a:gd name="T8" fmla="*/ 3 w 3"/>
                <a:gd name="T9" fmla="*/ 0 h 14"/>
              </a:gdLst>
              <a:ahLst/>
              <a:cxnLst>
                <a:cxn ang="0">
                  <a:pos x="T0" y="T1"/>
                </a:cxn>
                <a:cxn ang="0">
                  <a:pos x="T2" y="T3"/>
                </a:cxn>
                <a:cxn ang="0">
                  <a:pos x="T4" y="T5"/>
                </a:cxn>
                <a:cxn ang="0">
                  <a:pos x="T6" y="T7"/>
                </a:cxn>
                <a:cxn ang="0">
                  <a:pos x="T8" y="T9"/>
                </a:cxn>
              </a:cxnLst>
              <a:rect l="0" t="0" r="r" b="b"/>
              <a:pathLst>
                <a:path w="3" h="14">
                  <a:moveTo>
                    <a:pt x="3" y="0"/>
                  </a:moveTo>
                  <a:lnTo>
                    <a:pt x="0" y="1"/>
                  </a:lnTo>
                  <a:lnTo>
                    <a:pt x="0" y="14"/>
                  </a:lnTo>
                  <a:lnTo>
                    <a:pt x="3" y="12"/>
                  </a:lnTo>
                  <a:lnTo>
                    <a:pt x="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65" name="Freeform 453">
              <a:extLst>
                <a:ext uri="{FF2B5EF4-FFF2-40B4-BE49-F238E27FC236}">
                  <a16:creationId xmlns:a16="http://schemas.microsoft.com/office/drawing/2014/main" id="{1CF39C01-A900-484E-9DE7-88E84FB918E9}"/>
                </a:ext>
              </a:extLst>
            </p:cNvPr>
            <p:cNvSpPr>
              <a:spLocks/>
            </p:cNvSpPr>
            <p:nvPr/>
          </p:nvSpPr>
          <p:spPr bwMode="auto">
            <a:xfrm>
              <a:off x="4354" y="1837"/>
              <a:ext cx="3" cy="8"/>
            </a:xfrm>
            <a:custGeom>
              <a:avLst/>
              <a:gdLst>
                <a:gd name="T0" fmla="*/ 5 w 5"/>
                <a:gd name="T1" fmla="*/ 0 h 14"/>
                <a:gd name="T2" fmla="*/ 0 w 5"/>
                <a:gd name="T3" fmla="*/ 2 h 14"/>
                <a:gd name="T4" fmla="*/ 0 w 5"/>
                <a:gd name="T5" fmla="*/ 14 h 14"/>
                <a:gd name="T6" fmla="*/ 5 w 5"/>
                <a:gd name="T7" fmla="*/ 13 h 14"/>
                <a:gd name="T8" fmla="*/ 5 w 5"/>
                <a:gd name="T9" fmla="*/ 0 h 14"/>
              </a:gdLst>
              <a:ahLst/>
              <a:cxnLst>
                <a:cxn ang="0">
                  <a:pos x="T0" y="T1"/>
                </a:cxn>
                <a:cxn ang="0">
                  <a:pos x="T2" y="T3"/>
                </a:cxn>
                <a:cxn ang="0">
                  <a:pos x="T4" y="T5"/>
                </a:cxn>
                <a:cxn ang="0">
                  <a:pos x="T6" y="T7"/>
                </a:cxn>
                <a:cxn ang="0">
                  <a:pos x="T8" y="T9"/>
                </a:cxn>
              </a:cxnLst>
              <a:rect l="0" t="0" r="r" b="b"/>
              <a:pathLst>
                <a:path w="5" h="14">
                  <a:moveTo>
                    <a:pt x="5" y="0"/>
                  </a:moveTo>
                  <a:lnTo>
                    <a:pt x="0" y="2"/>
                  </a:lnTo>
                  <a:lnTo>
                    <a:pt x="0" y="14"/>
                  </a:lnTo>
                  <a:lnTo>
                    <a:pt x="5" y="13"/>
                  </a:lnTo>
                  <a:lnTo>
                    <a:pt x="5"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66" name="Freeform 454">
              <a:extLst>
                <a:ext uri="{FF2B5EF4-FFF2-40B4-BE49-F238E27FC236}">
                  <a16:creationId xmlns:a16="http://schemas.microsoft.com/office/drawing/2014/main" id="{E6422815-B258-4101-8F19-3E9B66F3E84F}"/>
                </a:ext>
              </a:extLst>
            </p:cNvPr>
            <p:cNvSpPr>
              <a:spLocks/>
            </p:cNvSpPr>
            <p:nvPr/>
          </p:nvSpPr>
          <p:spPr bwMode="auto">
            <a:xfrm>
              <a:off x="4354" y="1837"/>
              <a:ext cx="3" cy="8"/>
            </a:xfrm>
            <a:custGeom>
              <a:avLst/>
              <a:gdLst>
                <a:gd name="T0" fmla="*/ 5 w 5"/>
                <a:gd name="T1" fmla="*/ 0 h 14"/>
                <a:gd name="T2" fmla="*/ 0 w 5"/>
                <a:gd name="T3" fmla="*/ 2 h 14"/>
                <a:gd name="T4" fmla="*/ 0 w 5"/>
                <a:gd name="T5" fmla="*/ 14 h 14"/>
                <a:gd name="T6" fmla="*/ 5 w 5"/>
                <a:gd name="T7" fmla="*/ 13 h 14"/>
                <a:gd name="T8" fmla="*/ 5 w 5"/>
                <a:gd name="T9" fmla="*/ 0 h 14"/>
              </a:gdLst>
              <a:ahLst/>
              <a:cxnLst>
                <a:cxn ang="0">
                  <a:pos x="T0" y="T1"/>
                </a:cxn>
                <a:cxn ang="0">
                  <a:pos x="T2" y="T3"/>
                </a:cxn>
                <a:cxn ang="0">
                  <a:pos x="T4" y="T5"/>
                </a:cxn>
                <a:cxn ang="0">
                  <a:pos x="T6" y="T7"/>
                </a:cxn>
                <a:cxn ang="0">
                  <a:pos x="T8" y="T9"/>
                </a:cxn>
              </a:cxnLst>
              <a:rect l="0" t="0" r="r" b="b"/>
              <a:pathLst>
                <a:path w="5" h="14">
                  <a:moveTo>
                    <a:pt x="5" y="0"/>
                  </a:moveTo>
                  <a:lnTo>
                    <a:pt x="0" y="2"/>
                  </a:lnTo>
                  <a:lnTo>
                    <a:pt x="0" y="14"/>
                  </a:lnTo>
                  <a:lnTo>
                    <a:pt x="5" y="13"/>
                  </a:lnTo>
                  <a:lnTo>
                    <a:pt x="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67" name="Freeform 455">
              <a:extLst>
                <a:ext uri="{FF2B5EF4-FFF2-40B4-BE49-F238E27FC236}">
                  <a16:creationId xmlns:a16="http://schemas.microsoft.com/office/drawing/2014/main" id="{D45AA808-3A89-42B4-A996-F8386E4175E4}"/>
                </a:ext>
              </a:extLst>
            </p:cNvPr>
            <p:cNvSpPr>
              <a:spLocks/>
            </p:cNvSpPr>
            <p:nvPr/>
          </p:nvSpPr>
          <p:spPr bwMode="auto">
            <a:xfrm>
              <a:off x="4324" y="1810"/>
              <a:ext cx="3" cy="8"/>
            </a:xfrm>
            <a:custGeom>
              <a:avLst/>
              <a:gdLst>
                <a:gd name="T0" fmla="*/ 0 w 5"/>
                <a:gd name="T1" fmla="*/ 0 h 17"/>
                <a:gd name="T2" fmla="*/ 5 w 5"/>
                <a:gd name="T3" fmla="*/ 4 h 17"/>
                <a:gd name="T4" fmla="*/ 5 w 5"/>
                <a:gd name="T5" fmla="*/ 17 h 17"/>
                <a:gd name="T6" fmla="*/ 0 w 5"/>
                <a:gd name="T7" fmla="*/ 13 h 17"/>
                <a:gd name="T8" fmla="*/ 0 w 5"/>
                <a:gd name="T9" fmla="*/ 0 h 17"/>
              </a:gdLst>
              <a:ahLst/>
              <a:cxnLst>
                <a:cxn ang="0">
                  <a:pos x="T0" y="T1"/>
                </a:cxn>
                <a:cxn ang="0">
                  <a:pos x="T2" y="T3"/>
                </a:cxn>
                <a:cxn ang="0">
                  <a:pos x="T4" y="T5"/>
                </a:cxn>
                <a:cxn ang="0">
                  <a:pos x="T6" y="T7"/>
                </a:cxn>
                <a:cxn ang="0">
                  <a:pos x="T8" y="T9"/>
                </a:cxn>
              </a:cxnLst>
              <a:rect l="0" t="0" r="r" b="b"/>
              <a:pathLst>
                <a:path w="5" h="17">
                  <a:moveTo>
                    <a:pt x="0" y="0"/>
                  </a:moveTo>
                  <a:lnTo>
                    <a:pt x="5" y="4"/>
                  </a:lnTo>
                  <a:lnTo>
                    <a:pt x="5" y="17"/>
                  </a:lnTo>
                  <a:lnTo>
                    <a:pt x="0" y="13"/>
                  </a:lnTo>
                  <a:lnTo>
                    <a:pt x="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68" name="Freeform 456">
              <a:extLst>
                <a:ext uri="{FF2B5EF4-FFF2-40B4-BE49-F238E27FC236}">
                  <a16:creationId xmlns:a16="http://schemas.microsoft.com/office/drawing/2014/main" id="{9F53C58F-9C7B-4FB9-8698-B742E6AB222F}"/>
                </a:ext>
              </a:extLst>
            </p:cNvPr>
            <p:cNvSpPr>
              <a:spLocks/>
            </p:cNvSpPr>
            <p:nvPr/>
          </p:nvSpPr>
          <p:spPr bwMode="auto">
            <a:xfrm>
              <a:off x="4324" y="1810"/>
              <a:ext cx="3" cy="8"/>
            </a:xfrm>
            <a:custGeom>
              <a:avLst/>
              <a:gdLst>
                <a:gd name="T0" fmla="*/ 0 w 5"/>
                <a:gd name="T1" fmla="*/ 0 h 17"/>
                <a:gd name="T2" fmla="*/ 5 w 5"/>
                <a:gd name="T3" fmla="*/ 4 h 17"/>
                <a:gd name="T4" fmla="*/ 5 w 5"/>
                <a:gd name="T5" fmla="*/ 17 h 17"/>
                <a:gd name="T6" fmla="*/ 0 w 5"/>
                <a:gd name="T7" fmla="*/ 13 h 17"/>
                <a:gd name="T8" fmla="*/ 0 w 5"/>
                <a:gd name="T9" fmla="*/ 0 h 17"/>
              </a:gdLst>
              <a:ahLst/>
              <a:cxnLst>
                <a:cxn ang="0">
                  <a:pos x="T0" y="T1"/>
                </a:cxn>
                <a:cxn ang="0">
                  <a:pos x="T2" y="T3"/>
                </a:cxn>
                <a:cxn ang="0">
                  <a:pos x="T4" y="T5"/>
                </a:cxn>
                <a:cxn ang="0">
                  <a:pos x="T6" y="T7"/>
                </a:cxn>
                <a:cxn ang="0">
                  <a:pos x="T8" y="T9"/>
                </a:cxn>
              </a:cxnLst>
              <a:rect l="0" t="0" r="r" b="b"/>
              <a:pathLst>
                <a:path w="5" h="17">
                  <a:moveTo>
                    <a:pt x="0" y="0"/>
                  </a:moveTo>
                  <a:lnTo>
                    <a:pt x="5" y="4"/>
                  </a:lnTo>
                  <a:lnTo>
                    <a:pt x="5" y="17"/>
                  </a:lnTo>
                  <a:lnTo>
                    <a:pt x="0" y="13"/>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69" name="Freeform 457">
              <a:extLst>
                <a:ext uri="{FF2B5EF4-FFF2-40B4-BE49-F238E27FC236}">
                  <a16:creationId xmlns:a16="http://schemas.microsoft.com/office/drawing/2014/main" id="{094FB191-7EE9-48D5-BC24-BB1357F2434D}"/>
                </a:ext>
              </a:extLst>
            </p:cNvPr>
            <p:cNvSpPr>
              <a:spLocks/>
            </p:cNvSpPr>
            <p:nvPr/>
          </p:nvSpPr>
          <p:spPr bwMode="auto">
            <a:xfrm>
              <a:off x="4325" y="1824"/>
              <a:ext cx="3" cy="8"/>
            </a:xfrm>
            <a:custGeom>
              <a:avLst/>
              <a:gdLst>
                <a:gd name="T0" fmla="*/ 0 w 5"/>
                <a:gd name="T1" fmla="*/ 0 h 16"/>
                <a:gd name="T2" fmla="*/ 5 w 5"/>
                <a:gd name="T3" fmla="*/ 3 h 16"/>
                <a:gd name="T4" fmla="*/ 5 w 5"/>
                <a:gd name="T5" fmla="*/ 16 h 16"/>
                <a:gd name="T6" fmla="*/ 0 w 5"/>
                <a:gd name="T7" fmla="*/ 14 h 16"/>
                <a:gd name="T8" fmla="*/ 0 w 5"/>
                <a:gd name="T9" fmla="*/ 0 h 16"/>
              </a:gdLst>
              <a:ahLst/>
              <a:cxnLst>
                <a:cxn ang="0">
                  <a:pos x="T0" y="T1"/>
                </a:cxn>
                <a:cxn ang="0">
                  <a:pos x="T2" y="T3"/>
                </a:cxn>
                <a:cxn ang="0">
                  <a:pos x="T4" y="T5"/>
                </a:cxn>
                <a:cxn ang="0">
                  <a:pos x="T6" y="T7"/>
                </a:cxn>
                <a:cxn ang="0">
                  <a:pos x="T8" y="T9"/>
                </a:cxn>
              </a:cxnLst>
              <a:rect l="0" t="0" r="r" b="b"/>
              <a:pathLst>
                <a:path w="5" h="16">
                  <a:moveTo>
                    <a:pt x="0" y="0"/>
                  </a:moveTo>
                  <a:lnTo>
                    <a:pt x="5" y="3"/>
                  </a:lnTo>
                  <a:lnTo>
                    <a:pt x="5" y="16"/>
                  </a:lnTo>
                  <a:lnTo>
                    <a:pt x="0" y="14"/>
                  </a:lnTo>
                  <a:lnTo>
                    <a:pt x="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70" name="Freeform 458">
              <a:extLst>
                <a:ext uri="{FF2B5EF4-FFF2-40B4-BE49-F238E27FC236}">
                  <a16:creationId xmlns:a16="http://schemas.microsoft.com/office/drawing/2014/main" id="{3C9B31EA-9592-4140-A378-5EC11EE2D040}"/>
                </a:ext>
              </a:extLst>
            </p:cNvPr>
            <p:cNvSpPr>
              <a:spLocks/>
            </p:cNvSpPr>
            <p:nvPr/>
          </p:nvSpPr>
          <p:spPr bwMode="auto">
            <a:xfrm>
              <a:off x="4325" y="1824"/>
              <a:ext cx="3" cy="8"/>
            </a:xfrm>
            <a:custGeom>
              <a:avLst/>
              <a:gdLst>
                <a:gd name="T0" fmla="*/ 0 w 5"/>
                <a:gd name="T1" fmla="*/ 0 h 16"/>
                <a:gd name="T2" fmla="*/ 5 w 5"/>
                <a:gd name="T3" fmla="*/ 3 h 16"/>
                <a:gd name="T4" fmla="*/ 5 w 5"/>
                <a:gd name="T5" fmla="*/ 16 h 16"/>
                <a:gd name="T6" fmla="*/ 0 w 5"/>
                <a:gd name="T7" fmla="*/ 14 h 16"/>
                <a:gd name="T8" fmla="*/ 0 w 5"/>
                <a:gd name="T9" fmla="*/ 0 h 16"/>
              </a:gdLst>
              <a:ahLst/>
              <a:cxnLst>
                <a:cxn ang="0">
                  <a:pos x="T0" y="T1"/>
                </a:cxn>
                <a:cxn ang="0">
                  <a:pos x="T2" y="T3"/>
                </a:cxn>
                <a:cxn ang="0">
                  <a:pos x="T4" y="T5"/>
                </a:cxn>
                <a:cxn ang="0">
                  <a:pos x="T6" y="T7"/>
                </a:cxn>
                <a:cxn ang="0">
                  <a:pos x="T8" y="T9"/>
                </a:cxn>
              </a:cxnLst>
              <a:rect l="0" t="0" r="r" b="b"/>
              <a:pathLst>
                <a:path w="5" h="16">
                  <a:moveTo>
                    <a:pt x="0" y="0"/>
                  </a:moveTo>
                  <a:lnTo>
                    <a:pt x="5" y="3"/>
                  </a:lnTo>
                  <a:lnTo>
                    <a:pt x="5" y="16"/>
                  </a:lnTo>
                  <a:lnTo>
                    <a:pt x="0" y="14"/>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71" name="Freeform 459">
              <a:extLst>
                <a:ext uri="{FF2B5EF4-FFF2-40B4-BE49-F238E27FC236}">
                  <a16:creationId xmlns:a16="http://schemas.microsoft.com/office/drawing/2014/main" id="{88AEA6CD-CFF2-45AB-B415-CF9C9CB3AC4E}"/>
                </a:ext>
              </a:extLst>
            </p:cNvPr>
            <p:cNvSpPr>
              <a:spLocks/>
            </p:cNvSpPr>
            <p:nvPr/>
          </p:nvSpPr>
          <p:spPr bwMode="auto">
            <a:xfrm>
              <a:off x="4325" y="1838"/>
              <a:ext cx="3" cy="8"/>
            </a:xfrm>
            <a:custGeom>
              <a:avLst/>
              <a:gdLst>
                <a:gd name="T0" fmla="*/ 0 w 5"/>
                <a:gd name="T1" fmla="*/ 0 h 14"/>
                <a:gd name="T2" fmla="*/ 5 w 5"/>
                <a:gd name="T3" fmla="*/ 2 h 14"/>
                <a:gd name="T4" fmla="*/ 5 w 5"/>
                <a:gd name="T5" fmla="*/ 14 h 14"/>
                <a:gd name="T6" fmla="*/ 0 w 5"/>
                <a:gd name="T7" fmla="*/ 12 h 14"/>
                <a:gd name="T8" fmla="*/ 0 w 5"/>
                <a:gd name="T9" fmla="*/ 0 h 14"/>
              </a:gdLst>
              <a:ahLst/>
              <a:cxnLst>
                <a:cxn ang="0">
                  <a:pos x="T0" y="T1"/>
                </a:cxn>
                <a:cxn ang="0">
                  <a:pos x="T2" y="T3"/>
                </a:cxn>
                <a:cxn ang="0">
                  <a:pos x="T4" y="T5"/>
                </a:cxn>
                <a:cxn ang="0">
                  <a:pos x="T6" y="T7"/>
                </a:cxn>
                <a:cxn ang="0">
                  <a:pos x="T8" y="T9"/>
                </a:cxn>
              </a:cxnLst>
              <a:rect l="0" t="0" r="r" b="b"/>
              <a:pathLst>
                <a:path w="5" h="14">
                  <a:moveTo>
                    <a:pt x="0" y="0"/>
                  </a:moveTo>
                  <a:lnTo>
                    <a:pt x="5" y="2"/>
                  </a:lnTo>
                  <a:lnTo>
                    <a:pt x="5" y="14"/>
                  </a:lnTo>
                  <a:lnTo>
                    <a:pt x="0" y="12"/>
                  </a:lnTo>
                  <a:lnTo>
                    <a:pt x="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72" name="Freeform 460">
              <a:extLst>
                <a:ext uri="{FF2B5EF4-FFF2-40B4-BE49-F238E27FC236}">
                  <a16:creationId xmlns:a16="http://schemas.microsoft.com/office/drawing/2014/main" id="{4BD37C76-FEB3-4327-8E33-C779FBF2FC5B}"/>
                </a:ext>
              </a:extLst>
            </p:cNvPr>
            <p:cNvSpPr>
              <a:spLocks/>
            </p:cNvSpPr>
            <p:nvPr/>
          </p:nvSpPr>
          <p:spPr bwMode="auto">
            <a:xfrm>
              <a:off x="4325" y="1838"/>
              <a:ext cx="3" cy="8"/>
            </a:xfrm>
            <a:custGeom>
              <a:avLst/>
              <a:gdLst>
                <a:gd name="T0" fmla="*/ 0 w 5"/>
                <a:gd name="T1" fmla="*/ 0 h 14"/>
                <a:gd name="T2" fmla="*/ 5 w 5"/>
                <a:gd name="T3" fmla="*/ 2 h 14"/>
                <a:gd name="T4" fmla="*/ 5 w 5"/>
                <a:gd name="T5" fmla="*/ 14 h 14"/>
                <a:gd name="T6" fmla="*/ 0 w 5"/>
                <a:gd name="T7" fmla="*/ 12 h 14"/>
                <a:gd name="T8" fmla="*/ 0 w 5"/>
                <a:gd name="T9" fmla="*/ 0 h 14"/>
              </a:gdLst>
              <a:ahLst/>
              <a:cxnLst>
                <a:cxn ang="0">
                  <a:pos x="T0" y="T1"/>
                </a:cxn>
                <a:cxn ang="0">
                  <a:pos x="T2" y="T3"/>
                </a:cxn>
                <a:cxn ang="0">
                  <a:pos x="T4" y="T5"/>
                </a:cxn>
                <a:cxn ang="0">
                  <a:pos x="T6" y="T7"/>
                </a:cxn>
                <a:cxn ang="0">
                  <a:pos x="T8" y="T9"/>
                </a:cxn>
              </a:cxnLst>
              <a:rect l="0" t="0" r="r" b="b"/>
              <a:pathLst>
                <a:path w="5" h="14">
                  <a:moveTo>
                    <a:pt x="0" y="0"/>
                  </a:moveTo>
                  <a:lnTo>
                    <a:pt x="5" y="2"/>
                  </a:lnTo>
                  <a:lnTo>
                    <a:pt x="5" y="14"/>
                  </a:lnTo>
                  <a:lnTo>
                    <a:pt x="0" y="12"/>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73" name="Freeform 461">
              <a:extLst>
                <a:ext uri="{FF2B5EF4-FFF2-40B4-BE49-F238E27FC236}">
                  <a16:creationId xmlns:a16="http://schemas.microsoft.com/office/drawing/2014/main" id="{20FA5484-C1D6-4C6C-8247-B2A3FA1183B8}"/>
                </a:ext>
              </a:extLst>
            </p:cNvPr>
            <p:cNvSpPr>
              <a:spLocks/>
            </p:cNvSpPr>
            <p:nvPr/>
          </p:nvSpPr>
          <p:spPr bwMode="auto">
            <a:xfrm>
              <a:off x="4279" y="1823"/>
              <a:ext cx="2" cy="7"/>
            </a:xfrm>
            <a:custGeom>
              <a:avLst/>
              <a:gdLst>
                <a:gd name="T0" fmla="*/ 0 w 4"/>
                <a:gd name="T1" fmla="*/ 0 h 14"/>
                <a:gd name="T2" fmla="*/ 4 w 4"/>
                <a:gd name="T3" fmla="*/ 2 h 14"/>
                <a:gd name="T4" fmla="*/ 4 w 4"/>
                <a:gd name="T5" fmla="*/ 14 h 14"/>
                <a:gd name="T6" fmla="*/ 0 w 4"/>
                <a:gd name="T7" fmla="*/ 13 h 14"/>
                <a:gd name="T8" fmla="*/ 0 w 4"/>
                <a:gd name="T9" fmla="*/ 0 h 14"/>
              </a:gdLst>
              <a:ahLst/>
              <a:cxnLst>
                <a:cxn ang="0">
                  <a:pos x="T0" y="T1"/>
                </a:cxn>
                <a:cxn ang="0">
                  <a:pos x="T2" y="T3"/>
                </a:cxn>
                <a:cxn ang="0">
                  <a:pos x="T4" y="T5"/>
                </a:cxn>
                <a:cxn ang="0">
                  <a:pos x="T6" y="T7"/>
                </a:cxn>
                <a:cxn ang="0">
                  <a:pos x="T8" y="T9"/>
                </a:cxn>
              </a:cxnLst>
              <a:rect l="0" t="0" r="r" b="b"/>
              <a:pathLst>
                <a:path w="4" h="14">
                  <a:moveTo>
                    <a:pt x="0" y="0"/>
                  </a:moveTo>
                  <a:lnTo>
                    <a:pt x="4" y="2"/>
                  </a:lnTo>
                  <a:lnTo>
                    <a:pt x="4" y="14"/>
                  </a:lnTo>
                  <a:lnTo>
                    <a:pt x="0" y="13"/>
                  </a:lnTo>
                  <a:lnTo>
                    <a:pt x="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74" name="Freeform 462">
              <a:extLst>
                <a:ext uri="{FF2B5EF4-FFF2-40B4-BE49-F238E27FC236}">
                  <a16:creationId xmlns:a16="http://schemas.microsoft.com/office/drawing/2014/main" id="{C78D20CC-62CC-423C-B69F-78E0662EB037}"/>
                </a:ext>
              </a:extLst>
            </p:cNvPr>
            <p:cNvSpPr>
              <a:spLocks/>
            </p:cNvSpPr>
            <p:nvPr/>
          </p:nvSpPr>
          <p:spPr bwMode="auto">
            <a:xfrm>
              <a:off x="4279" y="1823"/>
              <a:ext cx="2" cy="7"/>
            </a:xfrm>
            <a:custGeom>
              <a:avLst/>
              <a:gdLst>
                <a:gd name="T0" fmla="*/ 0 w 4"/>
                <a:gd name="T1" fmla="*/ 0 h 14"/>
                <a:gd name="T2" fmla="*/ 4 w 4"/>
                <a:gd name="T3" fmla="*/ 2 h 14"/>
                <a:gd name="T4" fmla="*/ 4 w 4"/>
                <a:gd name="T5" fmla="*/ 14 h 14"/>
                <a:gd name="T6" fmla="*/ 0 w 4"/>
                <a:gd name="T7" fmla="*/ 13 h 14"/>
                <a:gd name="T8" fmla="*/ 0 w 4"/>
                <a:gd name="T9" fmla="*/ 0 h 14"/>
              </a:gdLst>
              <a:ahLst/>
              <a:cxnLst>
                <a:cxn ang="0">
                  <a:pos x="T0" y="T1"/>
                </a:cxn>
                <a:cxn ang="0">
                  <a:pos x="T2" y="T3"/>
                </a:cxn>
                <a:cxn ang="0">
                  <a:pos x="T4" y="T5"/>
                </a:cxn>
                <a:cxn ang="0">
                  <a:pos x="T6" y="T7"/>
                </a:cxn>
                <a:cxn ang="0">
                  <a:pos x="T8" y="T9"/>
                </a:cxn>
              </a:cxnLst>
              <a:rect l="0" t="0" r="r" b="b"/>
              <a:pathLst>
                <a:path w="4" h="14">
                  <a:moveTo>
                    <a:pt x="0" y="0"/>
                  </a:moveTo>
                  <a:lnTo>
                    <a:pt x="4" y="2"/>
                  </a:lnTo>
                  <a:lnTo>
                    <a:pt x="4" y="14"/>
                  </a:lnTo>
                  <a:lnTo>
                    <a:pt x="0" y="13"/>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75" name="Freeform 463">
              <a:extLst>
                <a:ext uri="{FF2B5EF4-FFF2-40B4-BE49-F238E27FC236}">
                  <a16:creationId xmlns:a16="http://schemas.microsoft.com/office/drawing/2014/main" id="{BD5C5CD7-335F-4E41-8270-230666A2DFFB}"/>
                </a:ext>
              </a:extLst>
            </p:cNvPr>
            <p:cNvSpPr>
              <a:spLocks/>
            </p:cNvSpPr>
            <p:nvPr/>
          </p:nvSpPr>
          <p:spPr bwMode="auto">
            <a:xfrm>
              <a:off x="4279" y="1840"/>
              <a:ext cx="3" cy="7"/>
            </a:xfrm>
            <a:custGeom>
              <a:avLst/>
              <a:gdLst>
                <a:gd name="T0" fmla="*/ 0 w 5"/>
                <a:gd name="T1" fmla="*/ 0 h 15"/>
                <a:gd name="T2" fmla="*/ 5 w 5"/>
                <a:gd name="T3" fmla="*/ 2 h 15"/>
                <a:gd name="T4" fmla="*/ 5 w 5"/>
                <a:gd name="T5" fmla="*/ 15 h 15"/>
                <a:gd name="T6" fmla="*/ 0 w 5"/>
                <a:gd name="T7" fmla="*/ 13 h 15"/>
                <a:gd name="T8" fmla="*/ 0 w 5"/>
                <a:gd name="T9" fmla="*/ 0 h 15"/>
              </a:gdLst>
              <a:ahLst/>
              <a:cxnLst>
                <a:cxn ang="0">
                  <a:pos x="T0" y="T1"/>
                </a:cxn>
                <a:cxn ang="0">
                  <a:pos x="T2" y="T3"/>
                </a:cxn>
                <a:cxn ang="0">
                  <a:pos x="T4" y="T5"/>
                </a:cxn>
                <a:cxn ang="0">
                  <a:pos x="T6" y="T7"/>
                </a:cxn>
                <a:cxn ang="0">
                  <a:pos x="T8" y="T9"/>
                </a:cxn>
              </a:cxnLst>
              <a:rect l="0" t="0" r="r" b="b"/>
              <a:pathLst>
                <a:path w="5" h="15">
                  <a:moveTo>
                    <a:pt x="0" y="0"/>
                  </a:moveTo>
                  <a:lnTo>
                    <a:pt x="5" y="2"/>
                  </a:lnTo>
                  <a:lnTo>
                    <a:pt x="5" y="15"/>
                  </a:lnTo>
                  <a:lnTo>
                    <a:pt x="0" y="13"/>
                  </a:lnTo>
                  <a:lnTo>
                    <a:pt x="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76" name="Freeform 464">
              <a:extLst>
                <a:ext uri="{FF2B5EF4-FFF2-40B4-BE49-F238E27FC236}">
                  <a16:creationId xmlns:a16="http://schemas.microsoft.com/office/drawing/2014/main" id="{BC11A1B7-97DC-4420-8FF7-F175C721EB8D}"/>
                </a:ext>
              </a:extLst>
            </p:cNvPr>
            <p:cNvSpPr>
              <a:spLocks/>
            </p:cNvSpPr>
            <p:nvPr/>
          </p:nvSpPr>
          <p:spPr bwMode="auto">
            <a:xfrm>
              <a:off x="4279" y="1840"/>
              <a:ext cx="3" cy="7"/>
            </a:xfrm>
            <a:custGeom>
              <a:avLst/>
              <a:gdLst>
                <a:gd name="T0" fmla="*/ 0 w 5"/>
                <a:gd name="T1" fmla="*/ 0 h 15"/>
                <a:gd name="T2" fmla="*/ 5 w 5"/>
                <a:gd name="T3" fmla="*/ 2 h 15"/>
                <a:gd name="T4" fmla="*/ 5 w 5"/>
                <a:gd name="T5" fmla="*/ 15 h 15"/>
                <a:gd name="T6" fmla="*/ 0 w 5"/>
                <a:gd name="T7" fmla="*/ 13 h 15"/>
                <a:gd name="T8" fmla="*/ 0 w 5"/>
                <a:gd name="T9" fmla="*/ 0 h 15"/>
              </a:gdLst>
              <a:ahLst/>
              <a:cxnLst>
                <a:cxn ang="0">
                  <a:pos x="T0" y="T1"/>
                </a:cxn>
                <a:cxn ang="0">
                  <a:pos x="T2" y="T3"/>
                </a:cxn>
                <a:cxn ang="0">
                  <a:pos x="T4" y="T5"/>
                </a:cxn>
                <a:cxn ang="0">
                  <a:pos x="T6" y="T7"/>
                </a:cxn>
                <a:cxn ang="0">
                  <a:pos x="T8" y="T9"/>
                </a:cxn>
              </a:cxnLst>
              <a:rect l="0" t="0" r="r" b="b"/>
              <a:pathLst>
                <a:path w="5" h="15">
                  <a:moveTo>
                    <a:pt x="0" y="0"/>
                  </a:moveTo>
                  <a:lnTo>
                    <a:pt x="5" y="2"/>
                  </a:lnTo>
                  <a:lnTo>
                    <a:pt x="5" y="15"/>
                  </a:lnTo>
                  <a:lnTo>
                    <a:pt x="0" y="13"/>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77" name="Freeform 465">
              <a:extLst>
                <a:ext uri="{FF2B5EF4-FFF2-40B4-BE49-F238E27FC236}">
                  <a16:creationId xmlns:a16="http://schemas.microsoft.com/office/drawing/2014/main" id="{9428FEB3-4676-403D-AD1B-C48A8E5F06ED}"/>
                </a:ext>
              </a:extLst>
            </p:cNvPr>
            <p:cNvSpPr>
              <a:spLocks/>
            </p:cNvSpPr>
            <p:nvPr/>
          </p:nvSpPr>
          <p:spPr bwMode="auto">
            <a:xfrm>
              <a:off x="4387" y="1831"/>
              <a:ext cx="1" cy="7"/>
            </a:xfrm>
            <a:custGeom>
              <a:avLst/>
              <a:gdLst>
                <a:gd name="T0" fmla="*/ 0 w 4"/>
                <a:gd name="T1" fmla="*/ 0 h 15"/>
                <a:gd name="T2" fmla="*/ 4 w 4"/>
                <a:gd name="T3" fmla="*/ 2 h 15"/>
                <a:gd name="T4" fmla="*/ 4 w 4"/>
                <a:gd name="T5" fmla="*/ 15 h 15"/>
                <a:gd name="T6" fmla="*/ 0 w 4"/>
                <a:gd name="T7" fmla="*/ 13 h 15"/>
                <a:gd name="T8" fmla="*/ 0 w 4"/>
                <a:gd name="T9" fmla="*/ 0 h 15"/>
              </a:gdLst>
              <a:ahLst/>
              <a:cxnLst>
                <a:cxn ang="0">
                  <a:pos x="T0" y="T1"/>
                </a:cxn>
                <a:cxn ang="0">
                  <a:pos x="T2" y="T3"/>
                </a:cxn>
                <a:cxn ang="0">
                  <a:pos x="T4" y="T5"/>
                </a:cxn>
                <a:cxn ang="0">
                  <a:pos x="T6" y="T7"/>
                </a:cxn>
                <a:cxn ang="0">
                  <a:pos x="T8" y="T9"/>
                </a:cxn>
              </a:cxnLst>
              <a:rect l="0" t="0" r="r" b="b"/>
              <a:pathLst>
                <a:path w="4" h="15">
                  <a:moveTo>
                    <a:pt x="0" y="0"/>
                  </a:moveTo>
                  <a:lnTo>
                    <a:pt x="4" y="2"/>
                  </a:lnTo>
                  <a:lnTo>
                    <a:pt x="4" y="15"/>
                  </a:lnTo>
                  <a:lnTo>
                    <a:pt x="0" y="13"/>
                  </a:lnTo>
                  <a:lnTo>
                    <a:pt x="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78" name="Freeform 466">
              <a:extLst>
                <a:ext uri="{FF2B5EF4-FFF2-40B4-BE49-F238E27FC236}">
                  <a16:creationId xmlns:a16="http://schemas.microsoft.com/office/drawing/2014/main" id="{8AC86272-0F55-445F-BE52-265736F9A175}"/>
                </a:ext>
              </a:extLst>
            </p:cNvPr>
            <p:cNvSpPr>
              <a:spLocks/>
            </p:cNvSpPr>
            <p:nvPr/>
          </p:nvSpPr>
          <p:spPr bwMode="auto">
            <a:xfrm>
              <a:off x="4387" y="1831"/>
              <a:ext cx="1" cy="7"/>
            </a:xfrm>
            <a:custGeom>
              <a:avLst/>
              <a:gdLst>
                <a:gd name="T0" fmla="*/ 0 w 4"/>
                <a:gd name="T1" fmla="*/ 0 h 15"/>
                <a:gd name="T2" fmla="*/ 4 w 4"/>
                <a:gd name="T3" fmla="*/ 2 h 15"/>
                <a:gd name="T4" fmla="*/ 4 w 4"/>
                <a:gd name="T5" fmla="*/ 15 h 15"/>
                <a:gd name="T6" fmla="*/ 0 w 4"/>
                <a:gd name="T7" fmla="*/ 13 h 15"/>
                <a:gd name="T8" fmla="*/ 0 w 4"/>
                <a:gd name="T9" fmla="*/ 0 h 15"/>
              </a:gdLst>
              <a:ahLst/>
              <a:cxnLst>
                <a:cxn ang="0">
                  <a:pos x="T0" y="T1"/>
                </a:cxn>
                <a:cxn ang="0">
                  <a:pos x="T2" y="T3"/>
                </a:cxn>
                <a:cxn ang="0">
                  <a:pos x="T4" y="T5"/>
                </a:cxn>
                <a:cxn ang="0">
                  <a:pos x="T6" y="T7"/>
                </a:cxn>
                <a:cxn ang="0">
                  <a:pos x="T8" y="T9"/>
                </a:cxn>
              </a:cxnLst>
              <a:rect l="0" t="0" r="r" b="b"/>
              <a:pathLst>
                <a:path w="4" h="15">
                  <a:moveTo>
                    <a:pt x="0" y="0"/>
                  </a:moveTo>
                  <a:lnTo>
                    <a:pt x="4" y="2"/>
                  </a:lnTo>
                  <a:lnTo>
                    <a:pt x="4" y="15"/>
                  </a:lnTo>
                  <a:lnTo>
                    <a:pt x="0" y="13"/>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79" name="Freeform 467">
              <a:extLst>
                <a:ext uri="{FF2B5EF4-FFF2-40B4-BE49-F238E27FC236}">
                  <a16:creationId xmlns:a16="http://schemas.microsoft.com/office/drawing/2014/main" id="{A2064E87-1109-49A2-B303-ADBBCD73B5A6}"/>
                </a:ext>
              </a:extLst>
            </p:cNvPr>
            <p:cNvSpPr>
              <a:spLocks/>
            </p:cNvSpPr>
            <p:nvPr/>
          </p:nvSpPr>
          <p:spPr bwMode="auto">
            <a:xfrm>
              <a:off x="4400" y="1830"/>
              <a:ext cx="2" cy="7"/>
            </a:xfrm>
            <a:custGeom>
              <a:avLst/>
              <a:gdLst>
                <a:gd name="T0" fmla="*/ 4 w 4"/>
                <a:gd name="T1" fmla="*/ 0 h 15"/>
                <a:gd name="T2" fmla="*/ 0 w 4"/>
                <a:gd name="T3" fmla="*/ 2 h 15"/>
                <a:gd name="T4" fmla="*/ 0 w 4"/>
                <a:gd name="T5" fmla="*/ 15 h 15"/>
                <a:gd name="T6" fmla="*/ 4 w 4"/>
                <a:gd name="T7" fmla="*/ 13 h 15"/>
                <a:gd name="T8" fmla="*/ 4 w 4"/>
                <a:gd name="T9" fmla="*/ 0 h 15"/>
              </a:gdLst>
              <a:ahLst/>
              <a:cxnLst>
                <a:cxn ang="0">
                  <a:pos x="T0" y="T1"/>
                </a:cxn>
                <a:cxn ang="0">
                  <a:pos x="T2" y="T3"/>
                </a:cxn>
                <a:cxn ang="0">
                  <a:pos x="T4" y="T5"/>
                </a:cxn>
                <a:cxn ang="0">
                  <a:pos x="T6" y="T7"/>
                </a:cxn>
                <a:cxn ang="0">
                  <a:pos x="T8" y="T9"/>
                </a:cxn>
              </a:cxnLst>
              <a:rect l="0" t="0" r="r" b="b"/>
              <a:pathLst>
                <a:path w="4" h="15">
                  <a:moveTo>
                    <a:pt x="4" y="0"/>
                  </a:moveTo>
                  <a:lnTo>
                    <a:pt x="0" y="2"/>
                  </a:lnTo>
                  <a:lnTo>
                    <a:pt x="0" y="15"/>
                  </a:lnTo>
                  <a:lnTo>
                    <a:pt x="4" y="13"/>
                  </a:lnTo>
                  <a:lnTo>
                    <a:pt x="4"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80" name="Freeform 468">
              <a:extLst>
                <a:ext uri="{FF2B5EF4-FFF2-40B4-BE49-F238E27FC236}">
                  <a16:creationId xmlns:a16="http://schemas.microsoft.com/office/drawing/2014/main" id="{1B85D399-EB0D-4796-944E-0CD0348F2DCD}"/>
                </a:ext>
              </a:extLst>
            </p:cNvPr>
            <p:cNvSpPr>
              <a:spLocks/>
            </p:cNvSpPr>
            <p:nvPr/>
          </p:nvSpPr>
          <p:spPr bwMode="auto">
            <a:xfrm>
              <a:off x="4400" y="1830"/>
              <a:ext cx="2" cy="7"/>
            </a:xfrm>
            <a:custGeom>
              <a:avLst/>
              <a:gdLst>
                <a:gd name="T0" fmla="*/ 4 w 4"/>
                <a:gd name="T1" fmla="*/ 0 h 15"/>
                <a:gd name="T2" fmla="*/ 0 w 4"/>
                <a:gd name="T3" fmla="*/ 2 h 15"/>
                <a:gd name="T4" fmla="*/ 0 w 4"/>
                <a:gd name="T5" fmla="*/ 15 h 15"/>
                <a:gd name="T6" fmla="*/ 4 w 4"/>
                <a:gd name="T7" fmla="*/ 13 h 15"/>
                <a:gd name="T8" fmla="*/ 4 w 4"/>
                <a:gd name="T9" fmla="*/ 0 h 15"/>
              </a:gdLst>
              <a:ahLst/>
              <a:cxnLst>
                <a:cxn ang="0">
                  <a:pos x="T0" y="T1"/>
                </a:cxn>
                <a:cxn ang="0">
                  <a:pos x="T2" y="T3"/>
                </a:cxn>
                <a:cxn ang="0">
                  <a:pos x="T4" y="T5"/>
                </a:cxn>
                <a:cxn ang="0">
                  <a:pos x="T6" y="T7"/>
                </a:cxn>
                <a:cxn ang="0">
                  <a:pos x="T8" y="T9"/>
                </a:cxn>
              </a:cxnLst>
              <a:rect l="0" t="0" r="r" b="b"/>
              <a:pathLst>
                <a:path w="4" h="15">
                  <a:moveTo>
                    <a:pt x="4" y="0"/>
                  </a:moveTo>
                  <a:lnTo>
                    <a:pt x="0" y="2"/>
                  </a:lnTo>
                  <a:lnTo>
                    <a:pt x="0" y="15"/>
                  </a:lnTo>
                  <a:lnTo>
                    <a:pt x="4" y="13"/>
                  </a:lnTo>
                  <a:lnTo>
                    <a:pt x="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81" name="Freeform 469">
              <a:extLst>
                <a:ext uri="{FF2B5EF4-FFF2-40B4-BE49-F238E27FC236}">
                  <a16:creationId xmlns:a16="http://schemas.microsoft.com/office/drawing/2014/main" id="{5A64171D-E619-4871-A986-F85C55BD9C79}"/>
                </a:ext>
              </a:extLst>
            </p:cNvPr>
            <p:cNvSpPr>
              <a:spLocks/>
            </p:cNvSpPr>
            <p:nvPr/>
          </p:nvSpPr>
          <p:spPr bwMode="auto">
            <a:xfrm>
              <a:off x="4348" y="1812"/>
              <a:ext cx="2" cy="7"/>
            </a:xfrm>
            <a:custGeom>
              <a:avLst/>
              <a:gdLst>
                <a:gd name="T0" fmla="*/ 5 w 5"/>
                <a:gd name="T1" fmla="*/ 0 h 15"/>
                <a:gd name="T2" fmla="*/ 0 w 5"/>
                <a:gd name="T3" fmla="*/ 2 h 15"/>
                <a:gd name="T4" fmla="*/ 0 w 5"/>
                <a:gd name="T5" fmla="*/ 15 h 15"/>
                <a:gd name="T6" fmla="*/ 5 w 5"/>
                <a:gd name="T7" fmla="*/ 13 h 15"/>
                <a:gd name="T8" fmla="*/ 5 w 5"/>
                <a:gd name="T9" fmla="*/ 0 h 15"/>
              </a:gdLst>
              <a:ahLst/>
              <a:cxnLst>
                <a:cxn ang="0">
                  <a:pos x="T0" y="T1"/>
                </a:cxn>
                <a:cxn ang="0">
                  <a:pos x="T2" y="T3"/>
                </a:cxn>
                <a:cxn ang="0">
                  <a:pos x="T4" y="T5"/>
                </a:cxn>
                <a:cxn ang="0">
                  <a:pos x="T6" y="T7"/>
                </a:cxn>
                <a:cxn ang="0">
                  <a:pos x="T8" y="T9"/>
                </a:cxn>
              </a:cxnLst>
              <a:rect l="0" t="0" r="r" b="b"/>
              <a:pathLst>
                <a:path w="5" h="15">
                  <a:moveTo>
                    <a:pt x="5" y="0"/>
                  </a:moveTo>
                  <a:lnTo>
                    <a:pt x="0" y="2"/>
                  </a:lnTo>
                  <a:lnTo>
                    <a:pt x="0" y="15"/>
                  </a:lnTo>
                  <a:lnTo>
                    <a:pt x="5" y="13"/>
                  </a:lnTo>
                  <a:lnTo>
                    <a:pt x="5"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82" name="Freeform 470">
              <a:extLst>
                <a:ext uri="{FF2B5EF4-FFF2-40B4-BE49-F238E27FC236}">
                  <a16:creationId xmlns:a16="http://schemas.microsoft.com/office/drawing/2014/main" id="{39BA6E41-2DB0-42FE-8CA8-2AFBE096FA32}"/>
                </a:ext>
              </a:extLst>
            </p:cNvPr>
            <p:cNvSpPr>
              <a:spLocks/>
            </p:cNvSpPr>
            <p:nvPr/>
          </p:nvSpPr>
          <p:spPr bwMode="auto">
            <a:xfrm>
              <a:off x="4348" y="1812"/>
              <a:ext cx="2" cy="7"/>
            </a:xfrm>
            <a:custGeom>
              <a:avLst/>
              <a:gdLst>
                <a:gd name="T0" fmla="*/ 5 w 5"/>
                <a:gd name="T1" fmla="*/ 0 h 15"/>
                <a:gd name="T2" fmla="*/ 0 w 5"/>
                <a:gd name="T3" fmla="*/ 2 h 15"/>
                <a:gd name="T4" fmla="*/ 0 w 5"/>
                <a:gd name="T5" fmla="*/ 15 h 15"/>
                <a:gd name="T6" fmla="*/ 5 w 5"/>
                <a:gd name="T7" fmla="*/ 13 h 15"/>
                <a:gd name="T8" fmla="*/ 5 w 5"/>
                <a:gd name="T9" fmla="*/ 0 h 15"/>
              </a:gdLst>
              <a:ahLst/>
              <a:cxnLst>
                <a:cxn ang="0">
                  <a:pos x="T0" y="T1"/>
                </a:cxn>
                <a:cxn ang="0">
                  <a:pos x="T2" y="T3"/>
                </a:cxn>
                <a:cxn ang="0">
                  <a:pos x="T4" y="T5"/>
                </a:cxn>
                <a:cxn ang="0">
                  <a:pos x="T6" y="T7"/>
                </a:cxn>
                <a:cxn ang="0">
                  <a:pos x="T8" y="T9"/>
                </a:cxn>
              </a:cxnLst>
              <a:rect l="0" t="0" r="r" b="b"/>
              <a:pathLst>
                <a:path w="5" h="15">
                  <a:moveTo>
                    <a:pt x="5" y="0"/>
                  </a:moveTo>
                  <a:lnTo>
                    <a:pt x="0" y="2"/>
                  </a:lnTo>
                  <a:lnTo>
                    <a:pt x="0" y="15"/>
                  </a:lnTo>
                  <a:lnTo>
                    <a:pt x="5" y="13"/>
                  </a:lnTo>
                  <a:lnTo>
                    <a:pt x="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83" name="Freeform 471">
              <a:extLst>
                <a:ext uri="{FF2B5EF4-FFF2-40B4-BE49-F238E27FC236}">
                  <a16:creationId xmlns:a16="http://schemas.microsoft.com/office/drawing/2014/main" id="{0D562C70-03F4-47A2-BE86-3C1EC1B54971}"/>
                </a:ext>
              </a:extLst>
            </p:cNvPr>
            <p:cNvSpPr>
              <a:spLocks/>
            </p:cNvSpPr>
            <p:nvPr/>
          </p:nvSpPr>
          <p:spPr bwMode="auto">
            <a:xfrm>
              <a:off x="4348" y="1826"/>
              <a:ext cx="1" cy="7"/>
            </a:xfrm>
            <a:custGeom>
              <a:avLst/>
              <a:gdLst>
                <a:gd name="T0" fmla="*/ 4 w 4"/>
                <a:gd name="T1" fmla="*/ 0 h 15"/>
                <a:gd name="T2" fmla="*/ 0 w 4"/>
                <a:gd name="T3" fmla="*/ 2 h 15"/>
                <a:gd name="T4" fmla="*/ 0 w 4"/>
                <a:gd name="T5" fmla="*/ 15 h 15"/>
                <a:gd name="T6" fmla="*/ 4 w 4"/>
                <a:gd name="T7" fmla="*/ 13 h 15"/>
                <a:gd name="T8" fmla="*/ 4 w 4"/>
                <a:gd name="T9" fmla="*/ 0 h 15"/>
              </a:gdLst>
              <a:ahLst/>
              <a:cxnLst>
                <a:cxn ang="0">
                  <a:pos x="T0" y="T1"/>
                </a:cxn>
                <a:cxn ang="0">
                  <a:pos x="T2" y="T3"/>
                </a:cxn>
                <a:cxn ang="0">
                  <a:pos x="T4" y="T5"/>
                </a:cxn>
                <a:cxn ang="0">
                  <a:pos x="T6" y="T7"/>
                </a:cxn>
                <a:cxn ang="0">
                  <a:pos x="T8" y="T9"/>
                </a:cxn>
              </a:cxnLst>
              <a:rect l="0" t="0" r="r" b="b"/>
              <a:pathLst>
                <a:path w="4" h="15">
                  <a:moveTo>
                    <a:pt x="4" y="0"/>
                  </a:moveTo>
                  <a:lnTo>
                    <a:pt x="0" y="2"/>
                  </a:lnTo>
                  <a:lnTo>
                    <a:pt x="0" y="15"/>
                  </a:lnTo>
                  <a:lnTo>
                    <a:pt x="4" y="13"/>
                  </a:lnTo>
                  <a:lnTo>
                    <a:pt x="4"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84" name="Freeform 472">
              <a:extLst>
                <a:ext uri="{FF2B5EF4-FFF2-40B4-BE49-F238E27FC236}">
                  <a16:creationId xmlns:a16="http://schemas.microsoft.com/office/drawing/2014/main" id="{BA524EBC-7454-4C5E-901F-9FB6D675395F}"/>
                </a:ext>
              </a:extLst>
            </p:cNvPr>
            <p:cNvSpPr>
              <a:spLocks/>
            </p:cNvSpPr>
            <p:nvPr/>
          </p:nvSpPr>
          <p:spPr bwMode="auto">
            <a:xfrm>
              <a:off x="4348" y="1826"/>
              <a:ext cx="1" cy="7"/>
            </a:xfrm>
            <a:custGeom>
              <a:avLst/>
              <a:gdLst>
                <a:gd name="T0" fmla="*/ 4 w 4"/>
                <a:gd name="T1" fmla="*/ 0 h 15"/>
                <a:gd name="T2" fmla="*/ 0 w 4"/>
                <a:gd name="T3" fmla="*/ 2 h 15"/>
                <a:gd name="T4" fmla="*/ 0 w 4"/>
                <a:gd name="T5" fmla="*/ 15 h 15"/>
                <a:gd name="T6" fmla="*/ 4 w 4"/>
                <a:gd name="T7" fmla="*/ 13 h 15"/>
                <a:gd name="T8" fmla="*/ 4 w 4"/>
                <a:gd name="T9" fmla="*/ 0 h 15"/>
              </a:gdLst>
              <a:ahLst/>
              <a:cxnLst>
                <a:cxn ang="0">
                  <a:pos x="T0" y="T1"/>
                </a:cxn>
                <a:cxn ang="0">
                  <a:pos x="T2" y="T3"/>
                </a:cxn>
                <a:cxn ang="0">
                  <a:pos x="T4" y="T5"/>
                </a:cxn>
                <a:cxn ang="0">
                  <a:pos x="T6" y="T7"/>
                </a:cxn>
                <a:cxn ang="0">
                  <a:pos x="T8" y="T9"/>
                </a:cxn>
              </a:cxnLst>
              <a:rect l="0" t="0" r="r" b="b"/>
              <a:pathLst>
                <a:path w="4" h="15">
                  <a:moveTo>
                    <a:pt x="4" y="0"/>
                  </a:moveTo>
                  <a:lnTo>
                    <a:pt x="0" y="2"/>
                  </a:lnTo>
                  <a:lnTo>
                    <a:pt x="0" y="15"/>
                  </a:lnTo>
                  <a:lnTo>
                    <a:pt x="4" y="13"/>
                  </a:lnTo>
                  <a:lnTo>
                    <a:pt x="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85" name="Freeform 473">
              <a:extLst>
                <a:ext uri="{FF2B5EF4-FFF2-40B4-BE49-F238E27FC236}">
                  <a16:creationId xmlns:a16="http://schemas.microsoft.com/office/drawing/2014/main" id="{626C0429-D49E-4B19-849C-F49DEB8C0C39}"/>
                </a:ext>
              </a:extLst>
            </p:cNvPr>
            <p:cNvSpPr>
              <a:spLocks/>
            </p:cNvSpPr>
            <p:nvPr/>
          </p:nvSpPr>
          <p:spPr bwMode="auto">
            <a:xfrm>
              <a:off x="4348" y="1839"/>
              <a:ext cx="2" cy="8"/>
            </a:xfrm>
            <a:custGeom>
              <a:avLst/>
              <a:gdLst>
                <a:gd name="T0" fmla="*/ 5 w 5"/>
                <a:gd name="T1" fmla="*/ 0 h 14"/>
                <a:gd name="T2" fmla="*/ 0 w 5"/>
                <a:gd name="T3" fmla="*/ 1 h 14"/>
                <a:gd name="T4" fmla="*/ 0 w 5"/>
                <a:gd name="T5" fmla="*/ 14 h 14"/>
                <a:gd name="T6" fmla="*/ 5 w 5"/>
                <a:gd name="T7" fmla="*/ 12 h 14"/>
                <a:gd name="T8" fmla="*/ 5 w 5"/>
                <a:gd name="T9" fmla="*/ 0 h 14"/>
              </a:gdLst>
              <a:ahLst/>
              <a:cxnLst>
                <a:cxn ang="0">
                  <a:pos x="T0" y="T1"/>
                </a:cxn>
                <a:cxn ang="0">
                  <a:pos x="T2" y="T3"/>
                </a:cxn>
                <a:cxn ang="0">
                  <a:pos x="T4" y="T5"/>
                </a:cxn>
                <a:cxn ang="0">
                  <a:pos x="T6" y="T7"/>
                </a:cxn>
                <a:cxn ang="0">
                  <a:pos x="T8" y="T9"/>
                </a:cxn>
              </a:cxnLst>
              <a:rect l="0" t="0" r="r" b="b"/>
              <a:pathLst>
                <a:path w="5" h="14">
                  <a:moveTo>
                    <a:pt x="5" y="0"/>
                  </a:moveTo>
                  <a:lnTo>
                    <a:pt x="0" y="1"/>
                  </a:lnTo>
                  <a:lnTo>
                    <a:pt x="0" y="14"/>
                  </a:lnTo>
                  <a:lnTo>
                    <a:pt x="5" y="12"/>
                  </a:lnTo>
                  <a:lnTo>
                    <a:pt x="5"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86" name="Freeform 474">
              <a:extLst>
                <a:ext uri="{FF2B5EF4-FFF2-40B4-BE49-F238E27FC236}">
                  <a16:creationId xmlns:a16="http://schemas.microsoft.com/office/drawing/2014/main" id="{294A6068-DB1E-4019-91FE-1D42D5B8D28D}"/>
                </a:ext>
              </a:extLst>
            </p:cNvPr>
            <p:cNvSpPr>
              <a:spLocks/>
            </p:cNvSpPr>
            <p:nvPr/>
          </p:nvSpPr>
          <p:spPr bwMode="auto">
            <a:xfrm>
              <a:off x="4348" y="1839"/>
              <a:ext cx="2" cy="8"/>
            </a:xfrm>
            <a:custGeom>
              <a:avLst/>
              <a:gdLst>
                <a:gd name="T0" fmla="*/ 5 w 5"/>
                <a:gd name="T1" fmla="*/ 0 h 14"/>
                <a:gd name="T2" fmla="*/ 0 w 5"/>
                <a:gd name="T3" fmla="*/ 1 h 14"/>
                <a:gd name="T4" fmla="*/ 0 w 5"/>
                <a:gd name="T5" fmla="*/ 14 h 14"/>
                <a:gd name="T6" fmla="*/ 5 w 5"/>
                <a:gd name="T7" fmla="*/ 12 h 14"/>
                <a:gd name="T8" fmla="*/ 5 w 5"/>
                <a:gd name="T9" fmla="*/ 0 h 14"/>
              </a:gdLst>
              <a:ahLst/>
              <a:cxnLst>
                <a:cxn ang="0">
                  <a:pos x="T0" y="T1"/>
                </a:cxn>
                <a:cxn ang="0">
                  <a:pos x="T2" y="T3"/>
                </a:cxn>
                <a:cxn ang="0">
                  <a:pos x="T4" y="T5"/>
                </a:cxn>
                <a:cxn ang="0">
                  <a:pos x="T6" y="T7"/>
                </a:cxn>
                <a:cxn ang="0">
                  <a:pos x="T8" y="T9"/>
                </a:cxn>
              </a:cxnLst>
              <a:rect l="0" t="0" r="r" b="b"/>
              <a:pathLst>
                <a:path w="5" h="14">
                  <a:moveTo>
                    <a:pt x="5" y="0"/>
                  </a:moveTo>
                  <a:lnTo>
                    <a:pt x="0" y="1"/>
                  </a:lnTo>
                  <a:lnTo>
                    <a:pt x="0" y="14"/>
                  </a:lnTo>
                  <a:lnTo>
                    <a:pt x="5" y="12"/>
                  </a:lnTo>
                  <a:lnTo>
                    <a:pt x="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87" name="Freeform 475">
              <a:extLst>
                <a:ext uri="{FF2B5EF4-FFF2-40B4-BE49-F238E27FC236}">
                  <a16:creationId xmlns:a16="http://schemas.microsoft.com/office/drawing/2014/main" id="{181D3AB3-EADC-4F4D-9ADB-1BC1DBA757BD}"/>
                </a:ext>
              </a:extLst>
            </p:cNvPr>
            <p:cNvSpPr>
              <a:spLocks/>
            </p:cNvSpPr>
            <p:nvPr/>
          </p:nvSpPr>
          <p:spPr bwMode="auto">
            <a:xfrm>
              <a:off x="4330" y="1812"/>
              <a:ext cx="3" cy="7"/>
            </a:xfrm>
            <a:custGeom>
              <a:avLst/>
              <a:gdLst>
                <a:gd name="T0" fmla="*/ 0 w 5"/>
                <a:gd name="T1" fmla="*/ 0 h 15"/>
                <a:gd name="T2" fmla="*/ 5 w 5"/>
                <a:gd name="T3" fmla="*/ 2 h 15"/>
                <a:gd name="T4" fmla="*/ 5 w 5"/>
                <a:gd name="T5" fmla="*/ 15 h 15"/>
                <a:gd name="T6" fmla="*/ 0 w 5"/>
                <a:gd name="T7" fmla="*/ 13 h 15"/>
                <a:gd name="T8" fmla="*/ 0 w 5"/>
                <a:gd name="T9" fmla="*/ 0 h 15"/>
              </a:gdLst>
              <a:ahLst/>
              <a:cxnLst>
                <a:cxn ang="0">
                  <a:pos x="T0" y="T1"/>
                </a:cxn>
                <a:cxn ang="0">
                  <a:pos x="T2" y="T3"/>
                </a:cxn>
                <a:cxn ang="0">
                  <a:pos x="T4" y="T5"/>
                </a:cxn>
                <a:cxn ang="0">
                  <a:pos x="T6" y="T7"/>
                </a:cxn>
                <a:cxn ang="0">
                  <a:pos x="T8" y="T9"/>
                </a:cxn>
              </a:cxnLst>
              <a:rect l="0" t="0" r="r" b="b"/>
              <a:pathLst>
                <a:path w="5" h="15">
                  <a:moveTo>
                    <a:pt x="0" y="0"/>
                  </a:moveTo>
                  <a:lnTo>
                    <a:pt x="5" y="2"/>
                  </a:lnTo>
                  <a:lnTo>
                    <a:pt x="5" y="15"/>
                  </a:lnTo>
                  <a:lnTo>
                    <a:pt x="0" y="13"/>
                  </a:lnTo>
                  <a:lnTo>
                    <a:pt x="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88" name="Freeform 476">
              <a:extLst>
                <a:ext uri="{FF2B5EF4-FFF2-40B4-BE49-F238E27FC236}">
                  <a16:creationId xmlns:a16="http://schemas.microsoft.com/office/drawing/2014/main" id="{5207EB79-6FC2-41A0-9500-CB447A2A26F7}"/>
                </a:ext>
              </a:extLst>
            </p:cNvPr>
            <p:cNvSpPr>
              <a:spLocks/>
            </p:cNvSpPr>
            <p:nvPr/>
          </p:nvSpPr>
          <p:spPr bwMode="auto">
            <a:xfrm>
              <a:off x="4330" y="1812"/>
              <a:ext cx="3" cy="7"/>
            </a:xfrm>
            <a:custGeom>
              <a:avLst/>
              <a:gdLst>
                <a:gd name="T0" fmla="*/ 0 w 5"/>
                <a:gd name="T1" fmla="*/ 0 h 15"/>
                <a:gd name="T2" fmla="*/ 5 w 5"/>
                <a:gd name="T3" fmla="*/ 2 h 15"/>
                <a:gd name="T4" fmla="*/ 5 w 5"/>
                <a:gd name="T5" fmla="*/ 15 h 15"/>
                <a:gd name="T6" fmla="*/ 0 w 5"/>
                <a:gd name="T7" fmla="*/ 13 h 15"/>
                <a:gd name="T8" fmla="*/ 0 w 5"/>
                <a:gd name="T9" fmla="*/ 0 h 15"/>
              </a:gdLst>
              <a:ahLst/>
              <a:cxnLst>
                <a:cxn ang="0">
                  <a:pos x="T0" y="T1"/>
                </a:cxn>
                <a:cxn ang="0">
                  <a:pos x="T2" y="T3"/>
                </a:cxn>
                <a:cxn ang="0">
                  <a:pos x="T4" y="T5"/>
                </a:cxn>
                <a:cxn ang="0">
                  <a:pos x="T6" y="T7"/>
                </a:cxn>
                <a:cxn ang="0">
                  <a:pos x="T8" y="T9"/>
                </a:cxn>
              </a:cxnLst>
              <a:rect l="0" t="0" r="r" b="b"/>
              <a:pathLst>
                <a:path w="5" h="15">
                  <a:moveTo>
                    <a:pt x="0" y="0"/>
                  </a:moveTo>
                  <a:lnTo>
                    <a:pt x="5" y="2"/>
                  </a:lnTo>
                  <a:lnTo>
                    <a:pt x="5" y="15"/>
                  </a:lnTo>
                  <a:lnTo>
                    <a:pt x="0" y="13"/>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89" name="Freeform 477">
              <a:extLst>
                <a:ext uri="{FF2B5EF4-FFF2-40B4-BE49-F238E27FC236}">
                  <a16:creationId xmlns:a16="http://schemas.microsoft.com/office/drawing/2014/main" id="{6FC9724E-FE96-4A7F-B455-619160E272A4}"/>
                </a:ext>
              </a:extLst>
            </p:cNvPr>
            <p:cNvSpPr>
              <a:spLocks/>
            </p:cNvSpPr>
            <p:nvPr/>
          </p:nvSpPr>
          <p:spPr bwMode="auto">
            <a:xfrm>
              <a:off x="4331" y="1826"/>
              <a:ext cx="3" cy="7"/>
            </a:xfrm>
            <a:custGeom>
              <a:avLst/>
              <a:gdLst>
                <a:gd name="T0" fmla="*/ 0 w 6"/>
                <a:gd name="T1" fmla="*/ 0 h 15"/>
                <a:gd name="T2" fmla="*/ 6 w 6"/>
                <a:gd name="T3" fmla="*/ 2 h 15"/>
                <a:gd name="T4" fmla="*/ 6 w 6"/>
                <a:gd name="T5" fmla="*/ 15 h 15"/>
                <a:gd name="T6" fmla="*/ 0 w 6"/>
                <a:gd name="T7" fmla="*/ 15 h 15"/>
                <a:gd name="T8" fmla="*/ 0 w 6"/>
                <a:gd name="T9" fmla="*/ 0 h 15"/>
              </a:gdLst>
              <a:ahLst/>
              <a:cxnLst>
                <a:cxn ang="0">
                  <a:pos x="T0" y="T1"/>
                </a:cxn>
                <a:cxn ang="0">
                  <a:pos x="T2" y="T3"/>
                </a:cxn>
                <a:cxn ang="0">
                  <a:pos x="T4" y="T5"/>
                </a:cxn>
                <a:cxn ang="0">
                  <a:pos x="T6" y="T7"/>
                </a:cxn>
                <a:cxn ang="0">
                  <a:pos x="T8" y="T9"/>
                </a:cxn>
              </a:cxnLst>
              <a:rect l="0" t="0" r="r" b="b"/>
              <a:pathLst>
                <a:path w="6" h="15">
                  <a:moveTo>
                    <a:pt x="0" y="0"/>
                  </a:moveTo>
                  <a:lnTo>
                    <a:pt x="6" y="2"/>
                  </a:lnTo>
                  <a:lnTo>
                    <a:pt x="6" y="15"/>
                  </a:lnTo>
                  <a:lnTo>
                    <a:pt x="0" y="15"/>
                  </a:lnTo>
                  <a:lnTo>
                    <a:pt x="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90" name="Freeform 478">
              <a:extLst>
                <a:ext uri="{FF2B5EF4-FFF2-40B4-BE49-F238E27FC236}">
                  <a16:creationId xmlns:a16="http://schemas.microsoft.com/office/drawing/2014/main" id="{66657094-B7A5-4F2E-BAC7-EA58040B324D}"/>
                </a:ext>
              </a:extLst>
            </p:cNvPr>
            <p:cNvSpPr>
              <a:spLocks/>
            </p:cNvSpPr>
            <p:nvPr/>
          </p:nvSpPr>
          <p:spPr bwMode="auto">
            <a:xfrm>
              <a:off x="4331" y="1826"/>
              <a:ext cx="3" cy="7"/>
            </a:xfrm>
            <a:custGeom>
              <a:avLst/>
              <a:gdLst>
                <a:gd name="T0" fmla="*/ 0 w 6"/>
                <a:gd name="T1" fmla="*/ 0 h 15"/>
                <a:gd name="T2" fmla="*/ 6 w 6"/>
                <a:gd name="T3" fmla="*/ 2 h 15"/>
                <a:gd name="T4" fmla="*/ 6 w 6"/>
                <a:gd name="T5" fmla="*/ 15 h 15"/>
                <a:gd name="T6" fmla="*/ 0 w 6"/>
                <a:gd name="T7" fmla="*/ 15 h 15"/>
                <a:gd name="T8" fmla="*/ 0 w 6"/>
                <a:gd name="T9" fmla="*/ 0 h 15"/>
              </a:gdLst>
              <a:ahLst/>
              <a:cxnLst>
                <a:cxn ang="0">
                  <a:pos x="T0" y="T1"/>
                </a:cxn>
                <a:cxn ang="0">
                  <a:pos x="T2" y="T3"/>
                </a:cxn>
                <a:cxn ang="0">
                  <a:pos x="T4" y="T5"/>
                </a:cxn>
                <a:cxn ang="0">
                  <a:pos x="T6" y="T7"/>
                </a:cxn>
                <a:cxn ang="0">
                  <a:pos x="T8" y="T9"/>
                </a:cxn>
              </a:cxnLst>
              <a:rect l="0" t="0" r="r" b="b"/>
              <a:pathLst>
                <a:path w="6" h="15">
                  <a:moveTo>
                    <a:pt x="0" y="0"/>
                  </a:moveTo>
                  <a:lnTo>
                    <a:pt x="6" y="2"/>
                  </a:lnTo>
                  <a:lnTo>
                    <a:pt x="6" y="15"/>
                  </a:lnTo>
                  <a:lnTo>
                    <a:pt x="0" y="1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91" name="Freeform 479">
              <a:extLst>
                <a:ext uri="{FF2B5EF4-FFF2-40B4-BE49-F238E27FC236}">
                  <a16:creationId xmlns:a16="http://schemas.microsoft.com/office/drawing/2014/main" id="{15D38957-959F-4505-8C97-238A86114DE2}"/>
                </a:ext>
              </a:extLst>
            </p:cNvPr>
            <p:cNvSpPr>
              <a:spLocks/>
            </p:cNvSpPr>
            <p:nvPr/>
          </p:nvSpPr>
          <p:spPr bwMode="auto">
            <a:xfrm>
              <a:off x="4331" y="1840"/>
              <a:ext cx="3" cy="7"/>
            </a:xfrm>
            <a:custGeom>
              <a:avLst/>
              <a:gdLst>
                <a:gd name="T0" fmla="*/ 0 w 6"/>
                <a:gd name="T1" fmla="*/ 0 h 15"/>
                <a:gd name="T2" fmla="*/ 6 w 6"/>
                <a:gd name="T3" fmla="*/ 2 h 15"/>
                <a:gd name="T4" fmla="*/ 6 w 6"/>
                <a:gd name="T5" fmla="*/ 15 h 15"/>
                <a:gd name="T6" fmla="*/ 0 w 6"/>
                <a:gd name="T7" fmla="*/ 13 h 15"/>
                <a:gd name="T8" fmla="*/ 0 w 6"/>
                <a:gd name="T9" fmla="*/ 0 h 15"/>
              </a:gdLst>
              <a:ahLst/>
              <a:cxnLst>
                <a:cxn ang="0">
                  <a:pos x="T0" y="T1"/>
                </a:cxn>
                <a:cxn ang="0">
                  <a:pos x="T2" y="T3"/>
                </a:cxn>
                <a:cxn ang="0">
                  <a:pos x="T4" y="T5"/>
                </a:cxn>
                <a:cxn ang="0">
                  <a:pos x="T6" y="T7"/>
                </a:cxn>
                <a:cxn ang="0">
                  <a:pos x="T8" y="T9"/>
                </a:cxn>
              </a:cxnLst>
              <a:rect l="0" t="0" r="r" b="b"/>
              <a:pathLst>
                <a:path w="6" h="15">
                  <a:moveTo>
                    <a:pt x="0" y="0"/>
                  </a:moveTo>
                  <a:lnTo>
                    <a:pt x="6" y="2"/>
                  </a:lnTo>
                  <a:lnTo>
                    <a:pt x="6" y="15"/>
                  </a:lnTo>
                  <a:lnTo>
                    <a:pt x="0" y="13"/>
                  </a:lnTo>
                  <a:lnTo>
                    <a:pt x="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792" name="Freeform 480">
              <a:extLst>
                <a:ext uri="{FF2B5EF4-FFF2-40B4-BE49-F238E27FC236}">
                  <a16:creationId xmlns:a16="http://schemas.microsoft.com/office/drawing/2014/main" id="{EAD482FD-329B-4331-9155-D7103E7C457A}"/>
                </a:ext>
              </a:extLst>
            </p:cNvPr>
            <p:cNvSpPr>
              <a:spLocks/>
            </p:cNvSpPr>
            <p:nvPr/>
          </p:nvSpPr>
          <p:spPr bwMode="auto">
            <a:xfrm>
              <a:off x="4331" y="1840"/>
              <a:ext cx="3" cy="7"/>
            </a:xfrm>
            <a:custGeom>
              <a:avLst/>
              <a:gdLst>
                <a:gd name="T0" fmla="*/ 0 w 6"/>
                <a:gd name="T1" fmla="*/ 0 h 15"/>
                <a:gd name="T2" fmla="*/ 6 w 6"/>
                <a:gd name="T3" fmla="*/ 2 h 15"/>
                <a:gd name="T4" fmla="*/ 6 w 6"/>
                <a:gd name="T5" fmla="*/ 15 h 15"/>
                <a:gd name="T6" fmla="*/ 0 w 6"/>
                <a:gd name="T7" fmla="*/ 13 h 15"/>
                <a:gd name="T8" fmla="*/ 0 w 6"/>
                <a:gd name="T9" fmla="*/ 0 h 15"/>
              </a:gdLst>
              <a:ahLst/>
              <a:cxnLst>
                <a:cxn ang="0">
                  <a:pos x="T0" y="T1"/>
                </a:cxn>
                <a:cxn ang="0">
                  <a:pos x="T2" y="T3"/>
                </a:cxn>
                <a:cxn ang="0">
                  <a:pos x="T4" y="T5"/>
                </a:cxn>
                <a:cxn ang="0">
                  <a:pos x="T6" y="T7"/>
                </a:cxn>
                <a:cxn ang="0">
                  <a:pos x="T8" y="T9"/>
                </a:cxn>
              </a:cxnLst>
              <a:rect l="0" t="0" r="r" b="b"/>
              <a:pathLst>
                <a:path w="6" h="15">
                  <a:moveTo>
                    <a:pt x="0" y="0"/>
                  </a:moveTo>
                  <a:lnTo>
                    <a:pt x="6" y="2"/>
                  </a:lnTo>
                  <a:lnTo>
                    <a:pt x="6" y="15"/>
                  </a:lnTo>
                  <a:lnTo>
                    <a:pt x="0" y="13"/>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793" name="Line 481">
              <a:extLst>
                <a:ext uri="{FF2B5EF4-FFF2-40B4-BE49-F238E27FC236}">
                  <a16:creationId xmlns:a16="http://schemas.microsoft.com/office/drawing/2014/main" id="{323B83BB-BF27-46F1-B347-CBEA35018075}"/>
                </a:ext>
              </a:extLst>
            </p:cNvPr>
            <p:cNvSpPr>
              <a:spLocks noChangeShapeType="1"/>
            </p:cNvSpPr>
            <p:nvPr/>
          </p:nvSpPr>
          <p:spPr bwMode="auto">
            <a:xfrm>
              <a:off x="4288" y="1819"/>
              <a:ext cx="1" cy="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794" name="Line 482">
              <a:extLst>
                <a:ext uri="{FF2B5EF4-FFF2-40B4-BE49-F238E27FC236}">
                  <a16:creationId xmlns:a16="http://schemas.microsoft.com/office/drawing/2014/main" id="{17BE301B-73B7-4C14-85C2-109A65533C27}"/>
                </a:ext>
              </a:extLst>
            </p:cNvPr>
            <p:cNvSpPr>
              <a:spLocks noChangeShapeType="1"/>
            </p:cNvSpPr>
            <p:nvPr/>
          </p:nvSpPr>
          <p:spPr bwMode="auto">
            <a:xfrm flipH="1">
              <a:off x="4339" y="1808"/>
              <a:ext cx="1" cy="5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795" name="Line 483">
              <a:extLst>
                <a:ext uri="{FF2B5EF4-FFF2-40B4-BE49-F238E27FC236}">
                  <a16:creationId xmlns:a16="http://schemas.microsoft.com/office/drawing/2014/main" id="{F9C04511-0DCB-4C62-A312-45C44DE74DB9}"/>
                </a:ext>
              </a:extLst>
            </p:cNvPr>
            <p:cNvSpPr>
              <a:spLocks noChangeShapeType="1"/>
            </p:cNvSpPr>
            <p:nvPr/>
          </p:nvSpPr>
          <p:spPr bwMode="auto">
            <a:xfrm flipV="1">
              <a:off x="4394" y="1827"/>
              <a:ext cx="0" cy="2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2">
            <a:extLst>
              <a:ext uri="{FF2B5EF4-FFF2-40B4-BE49-F238E27FC236}">
                <a16:creationId xmlns:a16="http://schemas.microsoft.com/office/drawing/2014/main" id="{2E97E963-C036-4950-8665-482AFD0A53ED}"/>
              </a:ext>
            </a:extLst>
          </p:cNvPr>
          <p:cNvSpPr>
            <a:spLocks noGrp="1"/>
          </p:cNvSpPr>
          <p:nvPr>
            <p:ph type="title"/>
          </p:nvPr>
        </p:nvSpPr>
        <p:spPr>
          <a:xfrm>
            <a:off x="314325" y="0"/>
            <a:ext cx="8529638" cy="2486025"/>
          </a:xfrm>
        </p:spPr>
        <p:txBody>
          <a:bodyPr/>
          <a:lstStyle/>
          <a:p>
            <a:r>
              <a:rPr lang="en-US" altLang="en-US" sz="3200"/>
              <a:t>Observe the water environment functional behavior (partition, storage and release) through </a:t>
            </a:r>
            <a:r>
              <a:rPr lang="en-US" altLang="en-US" sz="3200">
                <a:solidFill>
                  <a:srgbClr val="FF5050"/>
                </a:solidFill>
              </a:rPr>
              <a:t>combinations of measurements</a:t>
            </a:r>
            <a:r>
              <a:rPr lang="en-US" altLang="en-US" sz="3200"/>
              <a:t> to give as a product integral measures of water and water borne constituent fluxes and stores </a:t>
            </a:r>
          </a:p>
        </p:txBody>
      </p:sp>
      <p:sp>
        <p:nvSpPr>
          <p:cNvPr id="143363" name="Rectangle 3">
            <a:extLst>
              <a:ext uri="{FF2B5EF4-FFF2-40B4-BE49-F238E27FC236}">
                <a16:creationId xmlns:a16="http://schemas.microsoft.com/office/drawing/2014/main" id="{E6E6FEBD-FCA0-4D99-BBB3-90F29F1474B0}"/>
              </a:ext>
            </a:extLst>
          </p:cNvPr>
          <p:cNvSpPr>
            <a:spLocks noChangeArrowheads="1"/>
          </p:cNvSpPr>
          <p:nvPr/>
        </p:nvSpPr>
        <p:spPr bwMode="auto">
          <a:xfrm>
            <a:off x="0" y="204946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US"/>
          </a:p>
        </p:txBody>
      </p:sp>
      <p:pic>
        <p:nvPicPr>
          <p:cNvPr id="143364" name="Picture 4">
            <a:extLst>
              <a:ext uri="{FF2B5EF4-FFF2-40B4-BE49-F238E27FC236}">
                <a16:creationId xmlns:a16="http://schemas.microsoft.com/office/drawing/2014/main" id="{C27B2FDB-862F-4F32-A7E2-86318CCD00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44738" y="2463800"/>
            <a:ext cx="5543550" cy="3622675"/>
          </a:xfrm>
          <a:prstGeom prst="rect">
            <a:avLst/>
          </a:prstGeom>
          <a:noFill/>
          <a:extLst>
            <a:ext uri="{909E8E84-426E-40DD-AFC4-6F175D3DCCD1}">
              <a14:hiddenFill xmlns:a14="http://schemas.microsoft.com/office/drawing/2010/main">
                <a:solidFill>
                  <a:srgbClr val="FFFFFF"/>
                </a:solidFill>
              </a14:hiddenFill>
            </a:ext>
          </a:extLst>
        </p:spPr>
      </p:pic>
      <p:sp>
        <p:nvSpPr>
          <p:cNvPr id="143365" name="Rectangle 5">
            <a:extLst>
              <a:ext uri="{FF2B5EF4-FFF2-40B4-BE49-F238E27FC236}">
                <a16:creationId xmlns:a16="http://schemas.microsoft.com/office/drawing/2014/main" id="{C1E73427-C15C-47C6-A131-77D9A54E3D7C}"/>
              </a:ext>
            </a:extLst>
          </p:cNvPr>
          <p:cNvSpPr>
            <a:spLocks noChangeArrowheads="1"/>
          </p:cNvSpPr>
          <p:nvPr/>
        </p:nvSpPr>
        <p:spPr bwMode="auto">
          <a:xfrm>
            <a:off x="71438" y="6226175"/>
            <a:ext cx="9028112" cy="58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1600"/>
              <a:t>Wagener, T., M. Sivapalan, P. Troch and R. Woods, (2007), "Catchment Classification and Hydrologic Similarity," </a:t>
            </a:r>
            <a:r>
              <a:rPr lang="en-US" altLang="en-US" sz="1600" u="sng"/>
              <a:t>Geography Compass</a:t>
            </a:r>
            <a:r>
              <a:rPr lang="en-US" altLang="en-US" sz="1600"/>
              <a:t>, 1(4): 901, doi: 10.1111/j.1749-8198.2007.00039.x.</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a:extLst>
              <a:ext uri="{FF2B5EF4-FFF2-40B4-BE49-F238E27FC236}">
                <a16:creationId xmlns:a16="http://schemas.microsoft.com/office/drawing/2014/main" id="{ECC50DB1-71B7-4A8E-87F9-B3EEE16C464E}"/>
              </a:ext>
            </a:extLst>
          </p:cNvPr>
          <p:cNvSpPr>
            <a:spLocks noGrp="1"/>
          </p:cNvSpPr>
          <p:nvPr>
            <p:ph type="title"/>
          </p:nvPr>
        </p:nvSpPr>
        <p:spPr>
          <a:xfrm>
            <a:off x="396875" y="0"/>
            <a:ext cx="8562975" cy="1454150"/>
          </a:xfrm>
        </p:spPr>
        <p:txBody>
          <a:bodyPr/>
          <a:lstStyle/>
          <a:p>
            <a:pPr algn="l"/>
            <a:r>
              <a:rPr lang="en-US" altLang="en-US" sz="2400" b="1" i="1"/>
              <a:t>How do streamflow generation mechanisms vary with climate, land cover, topography and geology?</a:t>
            </a:r>
            <a:br>
              <a:rPr lang="en-US" altLang="en-US" sz="2400" b="1"/>
            </a:br>
            <a:endParaRPr lang="en-US" altLang="en-US" sz="2800" b="1"/>
          </a:p>
        </p:txBody>
      </p:sp>
      <p:sp>
        <p:nvSpPr>
          <p:cNvPr id="59397" name="Text Box 5">
            <a:extLst>
              <a:ext uri="{FF2B5EF4-FFF2-40B4-BE49-F238E27FC236}">
                <a16:creationId xmlns:a16="http://schemas.microsoft.com/office/drawing/2014/main" id="{E7E83A9C-4BBD-4E1D-87AD-49B8A8299503}"/>
              </a:ext>
            </a:extLst>
          </p:cNvPr>
          <p:cNvSpPr txBox="1">
            <a:spLocks noChangeArrowheads="1"/>
          </p:cNvSpPr>
          <p:nvPr/>
        </p:nvSpPr>
        <p:spPr bwMode="auto">
          <a:xfrm rot="16200000">
            <a:off x="-813593" y="3491706"/>
            <a:ext cx="368458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r>
              <a:rPr lang="en-US" altLang="en-US" sz="2000">
                <a:cs typeface="Arial" panose="020B0604020202020204" pitchFamily="34" charset="0"/>
              </a:rPr>
              <a:t>Evapotranspiration  fraction</a:t>
            </a:r>
          </a:p>
        </p:txBody>
      </p:sp>
      <p:sp>
        <p:nvSpPr>
          <p:cNvPr id="59398" name="Text Box 6">
            <a:extLst>
              <a:ext uri="{FF2B5EF4-FFF2-40B4-BE49-F238E27FC236}">
                <a16:creationId xmlns:a16="http://schemas.microsoft.com/office/drawing/2014/main" id="{BB23F52C-A100-4D39-A270-E2B591070D3F}"/>
              </a:ext>
            </a:extLst>
          </p:cNvPr>
          <p:cNvSpPr txBox="1">
            <a:spLocks noChangeArrowheads="1"/>
          </p:cNvSpPr>
          <p:nvPr/>
        </p:nvSpPr>
        <p:spPr bwMode="auto">
          <a:xfrm>
            <a:off x="1571625" y="6081713"/>
            <a:ext cx="40370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US" altLang="en-US" sz="2000">
                <a:cs typeface="Arial" panose="020B0604020202020204" pitchFamily="34" charset="0"/>
              </a:rPr>
              <a:t>Dryness (available energy /precip)</a:t>
            </a:r>
          </a:p>
        </p:txBody>
      </p:sp>
      <p:sp>
        <p:nvSpPr>
          <p:cNvPr id="59399" name="Line 7">
            <a:extLst>
              <a:ext uri="{FF2B5EF4-FFF2-40B4-BE49-F238E27FC236}">
                <a16:creationId xmlns:a16="http://schemas.microsoft.com/office/drawing/2014/main" id="{E9F2BF64-3968-423E-837C-DA42124F3547}"/>
              </a:ext>
            </a:extLst>
          </p:cNvPr>
          <p:cNvSpPr>
            <a:spLocks noChangeShapeType="1"/>
          </p:cNvSpPr>
          <p:nvPr/>
        </p:nvSpPr>
        <p:spPr bwMode="auto">
          <a:xfrm>
            <a:off x="1566863" y="5502275"/>
            <a:ext cx="4579937" cy="0"/>
          </a:xfrm>
          <a:prstGeom prst="line">
            <a:avLst/>
          </a:prstGeom>
          <a:noFill/>
          <a:ln w="1905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0" name="Text Box 8">
            <a:extLst>
              <a:ext uri="{FF2B5EF4-FFF2-40B4-BE49-F238E27FC236}">
                <a16:creationId xmlns:a16="http://schemas.microsoft.com/office/drawing/2014/main" id="{170E6021-2990-4C31-BF27-682E29E6E439}"/>
              </a:ext>
            </a:extLst>
          </p:cNvPr>
          <p:cNvSpPr txBox="1">
            <a:spLocks noChangeArrowheads="1"/>
          </p:cNvSpPr>
          <p:nvPr/>
        </p:nvSpPr>
        <p:spPr bwMode="auto">
          <a:xfrm>
            <a:off x="1125538" y="3106738"/>
            <a:ext cx="110331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spcBef>
                <a:spcPct val="50000"/>
              </a:spcBef>
            </a:pPr>
            <a:r>
              <a:rPr lang="en-US" altLang="en-US" sz="2000" b="1">
                <a:cs typeface="Arial" panose="020B0604020202020204" pitchFamily="34" charset="0"/>
              </a:rPr>
              <a:t>1</a:t>
            </a:r>
          </a:p>
        </p:txBody>
      </p:sp>
      <p:sp>
        <p:nvSpPr>
          <p:cNvPr id="59401" name="Line 9">
            <a:extLst>
              <a:ext uri="{FF2B5EF4-FFF2-40B4-BE49-F238E27FC236}">
                <a16:creationId xmlns:a16="http://schemas.microsoft.com/office/drawing/2014/main" id="{97B84AC9-8420-4ED2-9A95-E1E92BA52268}"/>
              </a:ext>
            </a:extLst>
          </p:cNvPr>
          <p:cNvSpPr>
            <a:spLocks noChangeShapeType="1"/>
          </p:cNvSpPr>
          <p:nvPr/>
        </p:nvSpPr>
        <p:spPr bwMode="auto">
          <a:xfrm>
            <a:off x="1546225" y="3367088"/>
            <a:ext cx="4683125" cy="0"/>
          </a:xfrm>
          <a:prstGeom prst="line">
            <a:avLst/>
          </a:prstGeom>
          <a:noFill/>
          <a:ln w="19050">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2" name="Text Box 10">
            <a:extLst>
              <a:ext uri="{FF2B5EF4-FFF2-40B4-BE49-F238E27FC236}">
                <a16:creationId xmlns:a16="http://schemas.microsoft.com/office/drawing/2014/main" id="{CDCEB1ED-08FD-4140-B698-5B022B3AC5FB}"/>
              </a:ext>
            </a:extLst>
          </p:cNvPr>
          <p:cNvSpPr txBox="1">
            <a:spLocks noChangeArrowheads="1"/>
          </p:cNvSpPr>
          <p:nvPr/>
        </p:nvSpPr>
        <p:spPr bwMode="auto">
          <a:xfrm>
            <a:off x="1971675" y="5457825"/>
            <a:ext cx="806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cs typeface="Arial" panose="020B0604020202020204" pitchFamily="34" charset="0"/>
              </a:rPr>
              <a:t>humid</a:t>
            </a:r>
          </a:p>
        </p:txBody>
      </p:sp>
      <p:sp>
        <p:nvSpPr>
          <p:cNvPr id="59403" name="Text Box 11">
            <a:extLst>
              <a:ext uri="{FF2B5EF4-FFF2-40B4-BE49-F238E27FC236}">
                <a16:creationId xmlns:a16="http://schemas.microsoft.com/office/drawing/2014/main" id="{BA36B372-523B-41B2-98CF-FEBEC000C2EE}"/>
              </a:ext>
            </a:extLst>
          </p:cNvPr>
          <p:cNvSpPr txBox="1">
            <a:spLocks noChangeArrowheads="1"/>
          </p:cNvSpPr>
          <p:nvPr/>
        </p:nvSpPr>
        <p:spPr bwMode="auto">
          <a:xfrm>
            <a:off x="4595813" y="5473700"/>
            <a:ext cx="5651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cs typeface="Arial" panose="020B0604020202020204" pitchFamily="34" charset="0"/>
              </a:rPr>
              <a:t>arid</a:t>
            </a:r>
          </a:p>
        </p:txBody>
      </p:sp>
      <p:sp>
        <p:nvSpPr>
          <p:cNvPr id="59404" name="Text Box 12">
            <a:extLst>
              <a:ext uri="{FF2B5EF4-FFF2-40B4-BE49-F238E27FC236}">
                <a16:creationId xmlns:a16="http://schemas.microsoft.com/office/drawing/2014/main" id="{80F5989D-0C49-471D-8485-A05A154CEB28}"/>
              </a:ext>
            </a:extLst>
          </p:cNvPr>
          <p:cNvSpPr txBox="1">
            <a:spLocks noChangeArrowheads="1"/>
          </p:cNvSpPr>
          <p:nvPr/>
        </p:nvSpPr>
        <p:spPr bwMode="auto">
          <a:xfrm>
            <a:off x="1435100" y="5681663"/>
            <a:ext cx="160813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cs typeface="Arial" panose="020B0604020202020204" pitchFamily="34" charset="0"/>
              </a:rPr>
              <a:t>energy limited</a:t>
            </a:r>
          </a:p>
        </p:txBody>
      </p:sp>
      <p:sp>
        <p:nvSpPr>
          <p:cNvPr id="59405" name="Text Box 13">
            <a:extLst>
              <a:ext uri="{FF2B5EF4-FFF2-40B4-BE49-F238E27FC236}">
                <a16:creationId xmlns:a16="http://schemas.microsoft.com/office/drawing/2014/main" id="{ECA69CF7-38E5-4537-920B-271BB90453F8}"/>
              </a:ext>
            </a:extLst>
          </p:cNvPr>
          <p:cNvSpPr txBox="1">
            <a:spLocks noChangeArrowheads="1"/>
          </p:cNvSpPr>
          <p:nvPr/>
        </p:nvSpPr>
        <p:spPr bwMode="auto">
          <a:xfrm>
            <a:off x="4078288" y="5689600"/>
            <a:ext cx="1466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cs typeface="Arial" panose="020B0604020202020204" pitchFamily="34" charset="0"/>
              </a:rPr>
              <a:t>water limited</a:t>
            </a:r>
          </a:p>
        </p:txBody>
      </p:sp>
      <p:sp>
        <p:nvSpPr>
          <p:cNvPr id="59406" name="Text Box 14">
            <a:extLst>
              <a:ext uri="{FF2B5EF4-FFF2-40B4-BE49-F238E27FC236}">
                <a16:creationId xmlns:a16="http://schemas.microsoft.com/office/drawing/2014/main" id="{7437F920-D7BF-49E6-93F8-B698C073DDEA}"/>
              </a:ext>
            </a:extLst>
          </p:cNvPr>
          <p:cNvSpPr txBox="1">
            <a:spLocks noChangeArrowheads="1"/>
          </p:cNvSpPr>
          <p:nvPr/>
        </p:nvSpPr>
        <p:spPr bwMode="auto">
          <a:xfrm>
            <a:off x="6056313" y="5170488"/>
            <a:ext cx="60801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US" altLang="en-US" sz="2000">
                <a:cs typeface="Arial" panose="020B0604020202020204" pitchFamily="34" charset="0"/>
              </a:rPr>
              <a:t>R/P</a:t>
            </a:r>
          </a:p>
        </p:txBody>
      </p:sp>
      <p:sp>
        <p:nvSpPr>
          <p:cNvPr id="59407" name="Line 15">
            <a:extLst>
              <a:ext uri="{FF2B5EF4-FFF2-40B4-BE49-F238E27FC236}">
                <a16:creationId xmlns:a16="http://schemas.microsoft.com/office/drawing/2014/main" id="{28BAABF9-91A7-4053-A46C-26585A91F6C3}"/>
              </a:ext>
            </a:extLst>
          </p:cNvPr>
          <p:cNvSpPr>
            <a:spLocks noChangeShapeType="1"/>
          </p:cNvSpPr>
          <p:nvPr/>
        </p:nvSpPr>
        <p:spPr bwMode="auto">
          <a:xfrm flipV="1">
            <a:off x="1566863" y="1851025"/>
            <a:ext cx="0" cy="3624263"/>
          </a:xfrm>
          <a:prstGeom prst="line">
            <a:avLst/>
          </a:prstGeom>
          <a:noFill/>
          <a:ln w="1905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8" name="Text Box 16">
            <a:extLst>
              <a:ext uri="{FF2B5EF4-FFF2-40B4-BE49-F238E27FC236}">
                <a16:creationId xmlns:a16="http://schemas.microsoft.com/office/drawing/2014/main" id="{5C691F36-5321-4733-8C49-8622EEC97DFE}"/>
              </a:ext>
            </a:extLst>
          </p:cNvPr>
          <p:cNvSpPr txBox="1">
            <a:spLocks noChangeArrowheads="1"/>
          </p:cNvSpPr>
          <p:nvPr/>
        </p:nvSpPr>
        <p:spPr bwMode="auto">
          <a:xfrm>
            <a:off x="946150" y="1333500"/>
            <a:ext cx="59213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US" altLang="en-US" sz="2000">
                <a:cs typeface="Arial" panose="020B0604020202020204" pitchFamily="34" charset="0"/>
              </a:rPr>
              <a:t>E/P</a:t>
            </a:r>
          </a:p>
        </p:txBody>
      </p:sp>
      <p:sp>
        <p:nvSpPr>
          <p:cNvPr id="59409" name="Text Box 17">
            <a:extLst>
              <a:ext uri="{FF2B5EF4-FFF2-40B4-BE49-F238E27FC236}">
                <a16:creationId xmlns:a16="http://schemas.microsoft.com/office/drawing/2014/main" id="{DB8899B1-8C78-4DFE-8BCF-C0CC7ED546DB}"/>
              </a:ext>
            </a:extLst>
          </p:cNvPr>
          <p:cNvSpPr txBox="1">
            <a:spLocks noChangeArrowheads="1"/>
          </p:cNvSpPr>
          <p:nvPr/>
        </p:nvSpPr>
        <p:spPr bwMode="auto">
          <a:xfrm>
            <a:off x="5022850" y="1514475"/>
            <a:ext cx="2879725"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r>
              <a:rPr lang="en-US" altLang="en-US">
                <a:cs typeface="Arial" panose="020B0604020202020204" pitchFamily="34" charset="0"/>
              </a:rPr>
              <a:t>E = R : energy limited upper bound</a:t>
            </a:r>
          </a:p>
        </p:txBody>
      </p:sp>
      <p:sp>
        <p:nvSpPr>
          <p:cNvPr id="59410" name="Line 18">
            <a:extLst>
              <a:ext uri="{FF2B5EF4-FFF2-40B4-BE49-F238E27FC236}">
                <a16:creationId xmlns:a16="http://schemas.microsoft.com/office/drawing/2014/main" id="{37D9EF87-21DD-4C78-9ACA-3806F290616E}"/>
              </a:ext>
            </a:extLst>
          </p:cNvPr>
          <p:cNvSpPr>
            <a:spLocks noChangeShapeType="1"/>
          </p:cNvSpPr>
          <p:nvPr/>
        </p:nvSpPr>
        <p:spPr bwMode="auto">
          <a:xfrm flipV="1">
            <a:off x="1536700" y="2005013"/>
            <a:ext cx="3525838" cy="3514725"/>
          </a:xfrm>
          <a:prstGeom prst="line">
            <a:avLst/>
          </a:prstGeom>
          <a:noFill/>
          <a:ln w="19050">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1" name="Freeform 19">
            <a:extLst>
              <a:ext uri="{FF2B5EF4-FFF2-40B4-BE49-F238E27FC236}">
                <a16:creationId xmlns:a16="http://schemas.microsoft.com/office/drawing/2014/main" id="{36879969-4564-4F11-A387-F730D47D5C25}"/>
              </a:ext>
            </a:extLst>
          </p:cNvPr>
          <p:cNvSpPr>
            <a:spLocks/>
          </p:cNvSpPr>
          <p:nvPr/>
        </p:nvSpPr>
        <p:spPr bwMode="auto">
          <a:xfrm>
            <a:off x="1546225" y="3348038"/>
            <a:ext cx="4673600" cy="2171700"/>
          </a:xfrm>
          <a:custGeom>
            <a:avLst/>
            <a:gdLst>
              <a:gd name="T0" fmla="*/ 0 w 2801"/>
              <a:gd name="T1" fmla="*/ 1306 h 1306"/>
              <a:gd name="T2" fmla="*/ 301 w 2801"/>
              <a:gd name="T3" fmla="*/ 996 h 1306"/>
              <a:gd name="T4" fmla="*/ 619 w 2801"/>
              <a:gd name="T5" fmla="*/ 671 h 1306"/>
              <a:gd name="T6" fmla="*/ 1303 w 2801"/>
              <a:gd name="T7" fmla="*/ 14 h 1306"/>
              <a:gd name="T8" fmla="*/ 2096 w 2801"/>
              <a:gd name="T9" fmla="*/ 0 h 1306"/>
              <a:gd name="T10" fmla="*/ 2801 w 2801"/>
              <a:gd name="T11" fmla="*/ 14 h 1306"/>
            </a:gdLst>
            <a:ahLst/>
            <a:cxnLst>
              <a:cxn ang="0">
                <a:pos x="T0" y="T1"/>
              </a:cxn>
              <a:cxn ang="0">
                <a:pos x="T2" y="T3"/>
              </a:cxn>
              <a:cxn ang="0">
                <a:pos x="T4" y="T5"/>
              </a:cxn>
              <a:cxn ang="0">
                <a:pos x="T6" y="T7"/>
              </a:cxn>
              <a:cxn ang="0">
                <a:pos x="T8" y="T9"/>
              </a:cxn>
              <a:cxn ang="0">
                <a:pos x="T10" y="T11"/>
              </a:cxn>
            </a:cxnLst>
            <a:rect l="0" t="0" r="r" b="b"/>
            <a:pathLst>
              <a:path w="2801" h="1306">
                <a:moveTo>
                  <a:pt x="0" y="1306"/>
                </a:moveTo>
                <a:cubicBezTo>
                  <a:pt x="50" y="1254"/>
                  <a:pt x="198" y="1102"/>
                  <a:pt x="301" y="996"/>
                </a:cubicBezTo>
                <a:cubicBezTo>
                  <a:pt x="404" y="890"/>
                  <a:pt x="452" y="835"/>
                  <a:pt x="619" y="671"/>
                </a:cubicBezTo>
                <a:lnTo>
                  <a:pt x="1303" y="14"/>
                </a:lnTo>
                <a:lnTo>
                  <a:pt x="2096" y="0"/>
                </a:lnTo>
                <a:cubicBezTo>
                  <a:pt x="2346" y="0"/>
                  <a:pt x="2654" y="11"/>
                  <a:pt x="2801" y="14"/>
                </a:cubicBezTo>
              </a:path>
            </a:pathLst>
          </a:custGeom>
          <a:noFill/>
          <a:ln w="57150" cap="flat" cmpd="sng">
            <a:solidFill>
              <a:srgbClr val="3399FF"/>
            </a:solidFill>
            <a:prstDash val="solid"/>
            <a:round/>
            <a:headEnd type="none" w="med" len="med"/>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2" name="Line 20">
            <a:extLst>
              <a:ext uri="{FF2B5EF4-FFF2-40B4-BE49-F238E27FC236}">
                <a16:creationId xmlns:a16="http://schemas.microsoft.com/office/drawing/2014/main" id="{FAD44C68-B841-4E0C-9B4A-2A39F94C365B}"/>
              </a:ext>
            </a:extLst>
          </p:cNvPr>
          <p:cNvSpPr>
            <a:spLocks noChangeShapeType="1"/>
          </p:cNvSpPr>
          <p:nvPr/>
        </p:nvSpPr>
        <p:spPr bwMode="auto">
          <a:xfrm>
            <a:off x="3690938" y="3005138"/>
            <a:ext cx="0" cy="2492375"/>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3" name="Line 21">
            <a:extLst>
              <a:ext uri="{FF2B5EF4-FFF2-40B4-BE49-F238E27FC236}">
                <a16:creationId xmlns:a16="http://schemas.microsoft.com/office/drawing/2014/main" id="{F744AA8D-765D-47F2-81D4-C9315ED09B7B}"/>
              </a:ext>
            </a:extLst>
          </p:cNvPr>
          <p:cNvSpPr>
            <a:spLocks noChangeShapeType="1"/>
          </p:cNvSpPr>
          <p:nvPr/>
        </p:nvSpPr>
        <p:spPr bwMode="auto">
          <a:xfrm>
            <a:off x="1812925" y="2173288"/>
            <a:ext cx="815975"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4" name="Text Box 22">
            <a:extLst>
              <a:ext uri="{FF2B5EF4-FFF2-40B4-BE49-F238E27FC236}">
                <a16:creationId xmlns:a16="http://schemas.microsoft.com/office/drawing/2014/main" id="{7139387B-096B-4133-98ED-F8E4532C7738}"/>
              </a:ext>
            </a:extLst>
          </p:cNvPr>
          <p:cNvSpPr txBox="1">
            <a:spLocks noChangeArrowheads="1"/>
          </p:cNvSpPr>
          <p:nvPr/>
        </p:nvSpPr>
        <p:spPr bwMode="auto">
          <a:xfrm>
            <a:off x="2684463" y="1909763"/>
            <a:ext cx="692150" cy="365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cs typeface="Arial" panose="020B0604020202020204" pitchFamily="34" charset="0"/>
              </a:rPr>
              <a:t>large</a:t>
            </a:r>
          </a:p>
        </p:txBody>
      </p:sp>
      <p:sp>
        <p:nvSpPr>
          <p:cNvPr id="59415" name="Freeform 23">
            <a:extLst>
              <a:ext uri="{FF2B5EF4-FFF2-40B4-BE49-F238E27FC236}">
                <a16:creationId xmlns:a16="http://schemas.microsoft.com/office/drawing/2014/main" id="{E622847C-E8E3-4F54-A919-D935FE204B8B}"/>
              </a:ext>
            </a:extLst>
          </p:cNvPr>
          <p:cNvSpPr>
            <a:spLocks/>
          </p:cNvSpPr>
          <p:nvPr/>
        </p:nvSpPr>
        <p:spPr bwMode="auto">
          <a:xfrm>
            <a:off x="1560513" y="3922713"/>
            <a:ext cx="4706937" cy="1601787"/>
          </a:xfrm>
          <a:custGeom>
            <a:avLst/>
            <a:gdLst>
              <a:gd name="T0" fmla="*/ 0 w 3384"/>
              <a:gd name="T1" fmla="*/ 1155 h 1155"/>
              <a:gd name="T2" fmla="*/ 407 w 3384"/>
              <a:gd name="T3" fmla="*/ 830 h 1155"/>
              <a:gd name="T4" fmla="*/ 1094 w 3384"/>
              <a:gd name="T5" fmla="*/ 447 h 1155"/>
              <a:gd name="T6" fmla="*/ 1440 w 3384"/>
              <a:gd name="T7" fmla="*/ 332 h 1155"/>
              <a:gd name="T8" fmla="*/ 1915 w 3384"/>
              <a:gd name="T9" fmla="*/ 202 h 1155"/>
              <a:gd name="T10" fmla="*/ 2318 w 3384"/>
              <a:gd name="T11" fmla="*/ 130 h 1155"/>
              <a:gd name="T12" fmla="*/ 2836 w 3384"/>
              <a:gd name="T13" fmla="*/ 58 h 1155"/>
              <a:gd name="T14" fmla="*/ 3384 w 3384"/>
              <a:gd name="T15" fmla="*/ 0 h 1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84" h="1155">
                <a:moveTo>
                  <a:pt x="0" y="1155"/>
                </a:moveTo>
                <a:cubicBezTo>
                  <a:pt x="67" y="1101"/>
                  <a:pt x="225" y="948"/>
                  <a:pt x="407" y="830"/>
                </a:cubicBezTo>
                <a:cubicBezTo>
                  <a:pt x="589" y="712"/>
                  <a:pt x="922" y="530"/>
                  <a:pt x="1094" y="447"/>
                </a:cubicBezTo>
                <a:cubicBezTo>
                  <a:pt x="1266" y="364"/>
                  <a:pt x="1303" y="373"/>
                  <a:pt x="1440" y="332"/>
                </a:cubicBezTo>
                <a:cubicBezTo>
                  <a:pt x="1577" y="291"/>
                  <a:pt x="1769" y="236"/>
                  <a:pt x="1915" y="202"/>
                </a:cubicBezTo>
                <a:cubicBezTo>
                  <a:pt x="2061" y="168"/>
                  <a:pt x="2165" y="154"/>
                  <a:pt x="2318" y="130"/>
                </a:cubicBezTo>
                <a:cubicBezTo>
                  <a:pt x="2471" y="106"/>
                  <a:pt x="2658" y="80"/>
                  <a:pt x="2836" y="58"/>
                </a:cubicBezTo>
                <a:cubicBezTo>
                  <a:pt x="3014" y="36"/>
                  <a:pt x="3270" y="12"/>
                  <a:pt x="3384" y="0"/>
                </a:cubicBezTo>
              </a:path>
            </a:pathLst>
          </a:custGeom>
          <a:noFill/>
          <a:ln w="57150" cap="flat" cmpd="sng">
            <a:solidFill>
              <a:srgbClr val="FF5050"/>
            </a:solidFill>
            <a:prstDash val="solid"/>
            <a:round/>
            <a:headEnd type="none" w="med" len="med"/>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6" name="Line 24">
            <a:extLst>
              <a:ext uri="{FF2B5EF4-FFF2-40B4-BE49-F238E27FC236}">
                <a16:creationId xmlns:a16="http://schemas.microsoft.com/office/drawing/2014/main" id="{F6A4A034-A674-4B08-A903-A48CCB9C07EE}"/>
              </a:ext>
            </a:extLst>
          </p:cNvPr>
          <p:cNvSpPr>
            <a:spLocks noChangeShapeType="1"/>
          </p:cNvSpPr>
          <p:nvPr/>
        </p:nvSpPr>
        <p:spPr bwMode="auto">
          <a:xfrm>
            <a:off x="1812925" y="2974975"/>
            <a:ext cx="815975" cy="0"/>
          </a:xfrm>
          <a:prstGeom prst="line">
            <a:avLst/>
          </a:prstGeom>
          <a:noFill/>
          <a:ln w="57150">
            <a:solidFill>
              <a:srgbClr val="FF505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7" name="Text Box 25">
            <a:extLst>
              <a:ext uri="{FF2B5EF4-FFF2-40B4-BE49-F238E27FC236}">
                <a16:creationId xmlns:a16="http://schemas.microsoft.com/office/drawing/2014/main" id="{9D1949AC-06C8-447E-B2B0-3EC2709C1443}"/>
              </a:ext>
            </a:extLst>
          </p:cNvPr>
          <p:cNvSpPr txBox="1">
            <a:spLocks noChangeArrowheads="1"/>
          </p:cNvSpPr>
          <p:nvPr/>
        </p:nvSpPr>
        <p:spPr bwMode="auto">
          <a:xfrm>
            <a:off x="2684463" y="2778125"/>
            <a:ext cx="717550" cy="365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cs typeface="Arial" panose="020B0604020202020204" pitchFamily="34" charset="0"/>
              </a:rPr>
              <a:t>small</a:t>
            </a:r>
          </a:p>
        </p:txBody>
      </p:sp>
      <p:sp>
        <p:nvSpPr>
          <p:cNvPr id="59418" name="Rectangle 26">
            <a:extLst>
              <a:ext uri="{FF2B5EF4-FFF2-40B4-BE49-F238E27FC236}">
                <a16:creationId xmlns:a16="http://schemas.microsoft.com/office/drawing/2014/main" id="{AA8494A1-4DA2-4CF8-B908-725FAC2A8B81}"/>
              </a:ext>
            </a:extLst>
          </p:cNvPr>
          <p:cNvSpPr>
            <a:spLocks noChangeArrowheads="1"/>
          </p:cNvSpPr>
          <p:nvPr/>
        </p:nvSpPr>
        <p:spPr bwMode="auto">
          <a:xfrm>
            <a:off x="1722438" y="1243013"/>
            <a:ext cx="2112962"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defTabSz="4389438">
              <a:defRPr>
                <a:solidFill>
                  <a:schemeClr val="tx1"/>
                </a:solidFill>
                <a:latin typeface="Arial" panose="020B0604020202020204" pitchFamily="34" charset="0"/>
              </a:defRPr>
            </a:lvl1pPr>
            <a:lvl2pPr defTabSz="4389438">
              <a:defRPr>
                <a:solidFill>
                  <a:schemeClr val="tx1"/>
                </a:solidFill>
                <a:latin typeface="Arial" panose="020B0604020202020204" pitchFamily="34" charset="0"/>
              </a:defRPr>
            </a:lvl2pPr>
            <a:lvl3pPr defTabSz="4389438">
              <a:defRPr>
                <a:solidFill>
                  <a:schemeClr val="tx1"/>
                </a:solidFill>
                <a:latin typeface="Arial" panose="020B0604020202020204" pitchFamily="34" charset="0"/>
              </a:defRPr>
            </a:lvl3pPr>
            <a:lvl4pPr defTabSz="4389438">
              <a:defRPr>
                <a:solidFill>
                  <a:schemeClr val="tx1"/>
                </a:solidFill>
                <a:latin typeface="Arial" panose="020B0604020202020204" pitchFamily="34" charset="0"/>
              </a:defRPr>
            </a:lvl4pPr>
            <a:lvl5pPr defTabSz="4389438">
              <a:defRPr>
                <a:solidFill>
                  <a:schemeClr val="tx1"/>
                </a:solidFill>
                <a:latin typeface="Arial" panose="020B0604020202020204" pitchFamily="34" charset="0"/>
              </a:defRPr>
            </a:lvl5pPr>
            <a:lvl6pPr defTabSz="4389438" fontAlgn="base">
              <a:spcBef>
                <a:spcPct val="0"/>
              </a:spcBef>
              <a:spcAft>
                <a:spcPct val="0"/>
              </a:spcAft>
              <a:defRPr>
                <a:solidFill>
                  <a:schemeClr val="tx1"/>
                </a:solidFill>
                <a:latin typeface="Arial" panose="020B0604020202020204" pitchFamily="34" charset="0"/>
              </a:defRPr>
            </a:lvl6pPr>
            <a:lvl7pPr defTabSz="4389438" fontAlgn="base">
              <a:spcBef>
                <a:spcPct val="0"/>
              </a:spcBef>
              <a:spcAft>
                <a:spcPct val="0"/>
              </a:spcAft>
              <a:defRPr>
                <a:solidFill>
                  <a:schemeClr val="tx1"/>
                </a:solidFill>
                <a:latin typeface="Arial" panose="020B0604020202020204" pitchFamily="34" charset="0"/>
              </a:defRPr>
            </a:lvl7pPr>
            <a:lvl8pPr defTabSz="4389438" fontAlgn="base">
              <a:spcBef>
                <a:spcPct val="0"/>
              </a:spcBef>
              <a:spcAft>
                <a:spcPct val="0"/>
              </a:spcAft>
              <a:defRPr>
                <a:solidFill>
                  <a:schemeClr val="tx1"/>
                </a:solidFill>
                <a:latin typeface="Arial" panose="020B0604020202020204" pitchFamily="34" charset="0"/>
              </a:defRPr>
            </a:lvl8pPr>
            <a:lvl9pPr defTabSz="4389438" fontAlgn="base">
              <a:spcBef>
                <a:spcPct val="0"/>
              </a:spcBef>
              <a:spcAft>
                <a:spcPct val="0"/>
              </a:spcAft>
              <a:defRPr>
                <a:solidFill>
                  <a:schemeClr val="tx1"/>
                </a:solidFill>
                <a:latin typeface="Arial" panose="020B0604020202020204" pitchFamily="34" charset="0"/>
              </a:defRPr>
            </a:lvl9pPr>
          </a:lstStyle>
          <a:p>
            <a:pPr algn="ctr"/>
            <a:r>
              <a:rPr lang="en-US" altLang="en-US">
                <a:cs typeface="Arial" panose="020B0604020202020204" pitchFamily="34" charset="0"/>
              </a:rPr>
              <a:t>Retention or Residence time</a:t>
            </a:r>
          </a:p>
        </p:txBody>
      </p:sp>
      <p:sp>
        <p:nvSpPr>
          <p:cNvPr id="59419" name="Line 27">
            <a:extLst>
              <a:ext uri="{FF2B5EF4-FFF2-40B4-BE49-F238E27FC236}">
                <a16:creationId xmlns:a16="http://schemas.microsoft.com/office/drawing/2014/main" id="{2D59FCB6-F1E0-4854-A184-C95621061A5C}"/>
              </a:ext>
            </a:extLst>
          </p:cNvPr>
          <p:cNvSpPr>
            <a:spLocks noChangeShapeType="1"/>
          </p:cNvSpPr>
          <p:nvPr/>
        </p:nvSpPr>
        <p:spPr bwMode="auto">
          <a:xfrm>
            <a:off x="1812925" y="2576513"/>
            <a:ext cx="815975" cy="0"/>
          </a:xfrm>
          <a:prstGeom prst="line">
            <a:avLst/>
          </a:prstGeom>
          <a:noFill/>
          <a:ln w="57150">
            <a:solidFill>
              <a:srgbClr val="66FF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0" name="Text Box 28">
            <a:extLst>
              <a:ext uri="{FF2B5EF4-FFF2-40B4-BE49-F238E27FC236}">
                <a16:creationId xmlns:a16="http://schemas.microsoft.com/office/drawing/2014/main" id="{78F805DE-1ADF-42F0-A642-48CC41C7B850}"/>
              </a:ext>
            </a:extLst>
          </p:cNvPr>
          <p:cNvSpPr txBox="1">
            <a:spLocks noChangeArrowheads="1"/>
          </p:cNvSpPr>
          <p:nvPr/>
        </p:nvSpPr>
        <p:spPr bwMode="auto">
          <a:xfrm>
            <a:off x="2684463" y="2308225"/>
            <a:ext cx="998537" cy="365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a:cs typeface="Arial" panose="020B0604020202020204" pitchFamily="34" charset="0"/>
              </a:rPr>
              <a:t>medium</a:t>
            </a:r>
          </a:p>
        </p:txBody>
      </p:sp>
      <p:sp>
        <p:nvSpPr>
          <p:cNvPr id="59421" name="Freeform 29">
            <a:extLst>
              <a:ext uri="{FF2B5EF4-FFF2-40B4-BE49-F238E27FC236}">
                <a16:creationId xmlns:a16="http://schemas.microsoft.com/office/drawing/2014/main" id="{4A3A2F0C-C446-448F-A81C-A4E027602272}"/>
              </a:ext>
            </a:extLst>
          </p:cNvPr>
          <p:cNvSpPr>
            <a:spLocks/>
          </p:cNvSpPr>
          <p:nvPr/>
        </p:nvSpPr>
        <p:spPr bwMode="auto">
          <a:xfrm>
            <a:off x="1582738" y="3603625"/>
            <a:ext cx="4624387" cy="1901825"/>
          </a:xfrm>
          <a:custGeom>
            <a:avLst/>
            <a:gdLst>
              <a:gd name="T0" fmla="*/ 0 w 3326"/>
              <a:gd name="T1" fmla="*/ 1371 h 1371"/>
              <a:gd name="T2" fmla="*/ 475 w 3326"/>
              <a:gd name="T3" fmla="*/ 936 h 1371"/>
              <a:gd name="T4" fmla="*/ 1094 w 3326"/>
              <a:gd name="T5" fmla="*/ 518 h 1371"/>
              <a:gd name="T6" fmla="*/ 1642 w 3326"/>
              <a:gd name="T7" fmla="*/ 274 h 1371"/>
              <a:gd name="T8" fmla="*/ 2002 w 3326"/>
              <a:gd name="T9" fmla="*/ 158 h 1371"/>
              <a:gd name="T10" fmla="*/ 2477 w 3326"/>
              <a:gd name="T11" fmla="*/ 72 h 1371"/>
              <a:gd name="T12" fmla="*/ 2923 w 3326"/>
              <a:gd name="T13" fmla="*/ 29 h 1371"/>
              <a:gd name="T14" fmla="*/ 3326 w 3326"/>
              <a:gd name="T15" fmla="*/ 0 h 13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26" h="1371">
                <a:moveTo>
                  <a:pt x="0" y="1371"/>
                </a:moveTo>
                <a:cubicBezTo>
                  <a:pt x="79" y="1299"/>
                  <a:pt x="293" y="1078"/>
                  <a:pt x="475" y="936"/>
                </a:cubicBezTo>
                <a:cubicBezTo>
                  <a:pt x="657" y="794"/>
                  <a:pt x="899" y="628"/>
                  <a:pt x="1094" y="518"/>
                </a:cubicBezTo>
                <a:cubicBezTo>
                  <a:pt x="1289" y="408"/>
                  <a:pt x="1491" y="334"/>
                  <a:pt x="1642" y="274"/>
                </a:cubicBezTo>
                <a:cubicBezTo>
                  <a:pt x="1793" y="214"/>
                  <a:pt x="1863" y="192"/>
                  <a:pt x="2002" y="158"/>
                </a:cubicBezTo>
                <a:cubicBezTo>
                  <a:pt x="2141" y="124"/>
                  <a:pt x="2324" y="93"/>
                  <a:pt x="2477" y="72"/>
                </a:cubicBezTo>
                <a:cubicBezTo>
                  <a:pt x="2630" y="51"/>
                  <a:pt x="2782" y="41"/>
                  <a:pt x="2923" y="29"/>
                </a:cubicBezTo>
                <a:cubicBezTo>
                  <a:pt x="3064" y="17"/>
                  <a:pt x="3242" y="6"/>
                  <a:pt x="3326" y="0"/>
                </a:cubicBezTo>
              </a:path>
            </a:pathLst>
          </a:custGeom>
          <a:noFill/>
          <a:ln w="57150" cap="flat" cmpd="sng">
            <a:solidFill>
              <a:srgbClr val="66FF66"/>
            </a:solidFill>
            <a:prstDash val="solid"/>
            <a:round/>
            <a:headEnd type="none" w="med" len="med"/>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2" name="Text Box 30">
            <a:extLst>
              <a:ext uri="{FF2B5EF4-FFF2-40B4-BE49-F238E27FC236}">
                <a16:creationId xmlns:a16="http://schemas.microsoft.com/office/drawing/2014/main" id="{A0C8AFE5-B2C7-4F13-8773-F52DC3B6307E}"/>
              </a:ext>
            </a:extLst>
          </p:cNvPr>
          <p:cNvSpPr txBox="1">
            <a:spLocks noChangeArrowheads="1"/>
          </p:cNvSpPr>
          <p:nvPr/>
        </p:nvSpPr>
        <p:spPr bwMode="auto">
          <a:xfrm>
            <a:off x="4373563" y="2981325"/>
            <a:ext cx="3152775" cy="639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r>
              <a:rPr lang="en-US" altLang="en-US">
                <a:cs typeface="Arial" panose="020B0604020202020204" pitchFamily="34" charset="0"/>
              </a:rPr>
              <a:t>E = P : water limited upper bound</a:t>
            </a:r>
          </a:p>
        </p:txBody>
      </p:sp>
      <p:sp>
        <p:nvSpPr>
          <p:cNvPr id="59423" name="Line 31">
            <a:extLst>
              <a:ext uri="{FF2B5EF4-FFF2-40B4-BE49-F238E27FC236}">
                <a16:creationId xmlns:a16="http://schemas.microsoft.com/office/drawing/2014/main" id="{3E90EA4B-B25A-47AC-B9BA-EC60E0F4C701}"/>
              </a:ext>
            </a:extLst>
          </p:cNvPr>
          <p:cNvSpPr>
            <a:spLocks noChangeShapeType="1"/>
          </p:cNvSpPr>
          <p:nvPr/>
        </p:nvSpPr>
        <p:spPr bwMode="auto">
          <a:xfrm>
            <a:off x="3790950" y="3473450"/>
            <a:ext cx="327025" cy="1046163"/>
          </a:xfrm>
          <a:prstGeom prst="line">
            <a:avLst/>
          </a:prstGeom>
          <a:noFill/>
          <a:ln w="57150">
            <a:solidFill>
              <a:srgbClr val="FF00FF"/>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24" name="Text Box 32">
            <a:extLst>
              <a:ext uri="{FF2B5EF4-FFF2-40B4-BE49-F238E27FC236}">
                <a16:creationId xmlns:a16="http://schemas.microsoft.com/office/drawing/2014/main" id="{67E1E795-10BD-4F12-A85A-BB9E0CE7F9C4}"/>
              </a:ext>
            </a:extLst>
          </p:cNvPr>
          <p:cNvSpPr txBox="1">
            <a:spLocks noChangeArrowheads="1"/>
          </p:cNvSpPr>
          <p:nvPr/>
        </p:nvSpPr>
        <p:spPr bwMode="auto">
          <a:xfrm>
            <a:off x="4511675" y="4418013"/>
            <a:ext cx="2876550" cy="641350"/>
          </a:xfrm>
          <a:prstGeom prst="rect">
            <a:avLst/>
          </a:prstGeom>
          <a:solidFill>
            <a:schemeClr val="bg1"/>
          </a:solidFill>
          <a:ln>
            <a:noFill/>
          </a:ln>
          <a:effectLst/>
          <a:extLs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a:solidFill>
                  <a:srgbClr val="FF00FF"/>
                </a:solidFill>
              </a:rPr>
              <a:t>Theoretical functional form</a:t>
            </a:r>
          </a:p>
          <a:p>
            <a:pPr algn="ctr"/>
            <a:r>
              <a:rPr lang="en-US" altLang="en-US">
                <a:solidFill>
                  <a:srgbClr val="FF00FF"/>
                </a:solidFill>
              </a:rPr>
              <a:t>f(R/P, W/(P</a:t>
            </a:r>
            <a:r>
              <a:rPr lang="en-US" altLang="en-US">
                <a:solidFill>
                  <a:srgbClr val="FF00FF"/>
                </a:solidFill>
                <a:sym typeface="Symbol" panose="05050102010706020507" pitchFamily="18" charset="2"/>
              </a:rPr>
              <a:t>))</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69839" name="Object 207">
            <a:extLst>
              <a:ext uri="{FF2B5EF4-FFF2-40B4-BE49-F238E27FC236}">
                <a16:creationId xmlns:a16="http://schemas.microsoft.com/office/drawing/2014/main" id="{EC0D2B4E-DEE0-45BE-96F0-480871DBAAF1}"/>
              </a:ext>
            </a:extLst>
          </p:cNvPr>
          <p:cNvGraphicFramePr>
            <a:graphicFrameLocks noChangeAspect="1"/>
          </p:cNvGraphicFramePr>
          <p:nvPr/>
        </p:nvGraphicFramePr>
        <p:xfrm>
          <a:off x="5122863" y="2908300"/>
          <a:ext cx="3916362" cy="2930525"/>
        </p:xfrm>
        <a:graphic>
          <a:graphicData uri="http://schemas.openxmlformats.org/presentationml/2006/ole">
            <mc:AlternateContent xmlns:mc="http://schemas.openxmlformats.org/markup-compatibility/2006">
              <mc:Choice xmlns:v="urn:schemas-microsoft-com:vml" Requires="v">
                <p:oleObj spid="_x0000_s69845" name="Slide" r:id="rId3" imgW="4572139" imgH="3428977" progId="PowerPoint.Slide.8">
                  <p:embed/>
                </p:oleObj>
              </mc:Choice>
              <mc:Fallback>
                <p:oleObj name="Slide" r:id="rId3" imgW="4572139" imgH="3428977" progId="PowerPoint.Slide.8">
                  <p:embed/>
                  <p:pic>
                    <p:nvPicPr>
                      <p:cNvPr id="0" name="Object 20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22863" y="2908300"/>
                        <a:ext cx="3916362" cy="29305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69842" name="Group 210">
            <a:extLst>
              <a:ext uri="{FF2B5EF4-FFF2-40B4-BE49-F238E27FC236}">
                <a16:creationId xmlns:a16="http://schemas.microsoft.com/office/drawing/2014/main" id="{F7136E47-F143-4871-9349-61556686A6C3}"/>
              </a:ext>
            </a:extLst>
          </p:cNvPr>
          <p:cNvGrpSpPr>
            <a:grpSpLocks/>
          </p:cNvGrpSpPr>
          <p:nvPr/>
        </p:nvGrpSpPr>
        <p:grpSpPr bwMode="auto">
          <a:xfrm>
            <a:off x="228600" y="1338263"/>
            <a:ext cx="4192588" cy="3505200"/>
            <a:chOff x="144" y="843"/>
            <a:chExt cx="2641" cy="2208"/>
          </a:xfrm>
        </p:grpSpPr>
        <p:sp>
          <p:nvSpPr>
            <p:cNvPr id="69635" name="Line 3">
              <a:extLst>
                <a:ext uri="{FF2B5EF4-FFF2-40B4-BE49-F238E27FC236}">
                  <a16:creationId xmlns:a16="http://schemas.microsoft.com/office/drawing/2014/main" id="{4B42FD01-1C9F-49FA-B03B-4D45BAD1E982}"/>
                </a:ext>
              </a:extLst>
            </p:cNvPr>
            <p:cNvSpPr>
              <a:spLocks noChangeShapeType="1"/>
            </p:cNvSpPr>
            <p:nvPr/>
          </p:nvSpPr>
          <p:spPr bwMode="auto">
            <a:xfrm>
              <a:off x="432" y="2561"/>
              <a:ext cx="1665" cy="0"/>
            </a:xfrm>
            <a:prstGeom prst="line">
              <a:avLst/>
            </a:prstGeom>
            <a:noFill/>
            <a:ln w="1905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36" name="Text Box 4">
              <a:extLst>
                <a:ext uri="{FF2B5EF4-FFF2-40B4-BE49-F238E27FC236}">
                  <a16:creationId xmlns:a16="http://schemas.microsoft.com/office/drawing/2014/main" id="{60B152E9-2CF7-46E6-B526-8E3D566B7959}"/>
                </a:ext>
              </a:extLst>
            </p:cNvPr>
            <p:cNvSpPr txBox="1">
              <a:spLocks noChangeArrowheads="1"/>
            </p:cNvSpPr>
            <p:nvPr/>
          </p:nvSpPr>
          <p:spPr bwMode="auto">
            <a:xfrm>
              <a:off x="271" y="1690"/>
              <a:ext cx="401"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spcBef>
                  <a:spcPct val="50000"/>
                </a:spcBef>
              </a:pPr>
              <a:r>
                <a:rPr lang="en-US" altLang="en-US" sz="1600" b="1">
                  <a:cs typeface="Arial" panose="020B0604020202020204" pitchFamily="34" charset="0"/>
                </a:rPr>
                <a:t>1</a:t>
              </a:r>
            </a:p>
          </p:txBody>
        </p:sp>
        <p:sp>
          <p:nvSpPr>
            <p:cNvPr id="69637" name="Line 5">
              <a:extLst>
                <a:ext uri="{FF2B5EF4-FFF2-40B4-BE49-F238E27FC236}">
                  <a16:creationId xmlns:a16="http://schemas.microsoft.com/office/drawing/2014/main" id="{C7AEF031-0668-42DA-9A2D-CE88F8721999}"/>
                </a:ext>
              </a:extLst>
            </p:cNvPr>
            <p:cNvSpPr>
              <a:spLocks noChangeShapeType="1"/>
            </p:cNvSpPr>
            <p:nvPr/>
          </p:nvSpPr>
          <p:spPr bwMode="auto">
            <a:xfrm>
              <a:off x="424" y="1785"/>
              <a:ext cx="1703" cy="0"/>
            </a:xfrm>
            <a:prstGeom prst="line">
              <a:avLst/>
            </a:prstGeom>
            <a:noFill/>
            <a:ln w="19050">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38" name="Text Box 6">
              <a:extLst>
                <a:ext uri="{FF2B5EF4-FFF2-40B4-BE49-F238E27FC236}">
                  <a16:creationId xmlns:a16="http://schemas.microsoft.com/office/drawing/2014/main" id="{71F4C9C7-B9CA-43BA-8FA3-92F5885DC80F}"/>
                </a:ext>
              </a:extLst>
            </p:cNvPr>
            <p:cNvSpPr txBox="1">
              <a:spLocks noChangeArrowheads="1"/>
            </p:cNvSpPr>
            <p:nvPr/>
          </p:nvSpPr>
          <p:spPr bwMode="auto">
            <a:xfrm>
              <a:off x="579" y="2528"/>
              <a:ext cx="420"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a:cs typeface="Arial" panose="020B0604020202020204" pitchFamily="34" charset="0"/>
                </a:rPr>
                <a:t>humid</a:t>
              </a:r>
            </a:p>
          </p:txBody>
        </p:sp>
        <p:sp>
          <p:nvSpPr>
            <p:cNvPr id="69639" name="Text Box 7">
              <a:extLst>
                <a:ext uri="{FF2B5EF4-FFF2-40B4-BE49-F238E27FC236}">
                  <a16:creationId xmlns:a16="http://schemas.microsoft.com/office/drawing/2014/main" id="{EB9F3679-78A6-4B85-A03C-67D6D0E4F6D3}"/>
                </a:ext>
              </a:extLst>
            </p:cNvPr>
            <p:cNvSpPr txBox="1">
              <a:spLocks noChangeArrowheads="1"/>
            </p:cNvSpPr>
            <p:nvPr/>
          </p:nvSpPr>
          <p:spPr bwMode="auto">
            <a:xfrm>
              <a:off x="1533" y="2525"/>
              <a:ext cx="30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a:cs typeface="Arial" panose="020B0604020202020204" pitchFamily="34" charset="0"/>
                </a:rPr>
                <a:t>arid</a:t>
              </a:r>
            </a:p>
          </p:txBody>
        </p:sp>
        <p:sp>
          <p:nvSpPr>
            <p:cNvPr id="69640" name="Text Box 8">
              <a:extLst>
                <a:ext uri="{FF2B5EF4-FFF2-40B4-BE49-F238E27FC236}">
                  <a16:creationId xmlns:a16="http://schemas.microsoft.com/office/drawing/2014/main" id="{8F1B1570-43A6-4838-9F1D-1A78B620D2B8}"/>
                </a:ext>
              </a:extLst>
            </p:cNvPr>
            <p:cNvSpPr txBox="1">
              <a:spLocks noChangeArrowheads="1"/>
            </p:cNvSpPr>
            <p:nvPr/>
          </p:nvSpPr>
          <p:spPr bwMode="auto">
            <a:xfrm>
              <a:off x="384" y="2645"/>
              <a:ext cx="811"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a:cs typeface="Arial" panose="020B0604020202020204" pitchFamily="34" charset="0"/>
                </a:rPr>
                <a:t>energy limited</a:t>
              </a:r>
            </a:p>
          </p:txBody>
        </p:sp>
        <p:sp>
          <p:nvSpPr>
            <p:cNvPr id="69641" name="Text Box 9">
              <a:extLst>
                <a:ext uri="{FF2B5EF4-FFF2-40B4-BE49-F238E27FC236}">
                  <a16:creationId xmlns:a16="http://schemas.microsoft.com/office/drawing/2014/main" id="{395D9820-EC9D-419A-9D15-9056B2668846}"/>
                </a:ext>
              </a:extLst>
            </p:cNvPr>
            <p:cNvSpPr txBox="1">
              <a:spLocks noChangeArrowheads="1"/>
            </p:cNvSpPr>
            <p:nvPr/>
          </p:nvSpPr>
          <p:spPr bwMode="auto">
            <a:xfrm>
              <a:off x="1345" y="2648"/>
              <a:ext cx="74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a:cs typeface="Arial" panose="020B0604020202020204" pitchFamily="34" charset="0"/>
                </a:rPr>
                <a:t>water limited</a:t>
              </a:r>
            </a:p>
          </p:txBody>
        </p:sp>
        <p:sp>
          <p:nvSpPr>
            <p:cNvPr id="69642" name="Text Box 10">
              <a:extLst>
                <a:ext uri="{FF2B5EF4-FFF2-40B4-BE49-F238E27FC236}">
                  <a16:creationId xmlns:a16="http://schemas.microsoft.com/office/drawing/2014/main" id="{1D71D45D-61C3-4345-BCAE-FB9A86EB625D}"/>
                </a:ext>
              </a:extLst>
            </p:cNvPr>
            <p:cNvSpPr txBox="1">
              <a:spLocks noChangeArrowheads="1"/>
            </p:cNvSpPr>
            <p:nvPr/>
          </p:nvSpPr>
          <p:spPr bwMode="auto">
            <a:xfrm>
              <a:off x="2064" y="2459"/>
              <a:ext cx="329"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US" altLang="en-US" sz="1600">
                  <a:cs typeface="Arial" panose="020B0604020202020204" pitchFamily="34" charset="0"/>
                </a:rPr>
                <a:t>R/P</a:t>
              </a:r>
            </a:p>
          </p:txBody>
        </p:sp>
        <p:sp>
          <p:nvSpPr>
            <p:cNvPr id="69643" name="Line 11">
              <a:extLst>
                <a:ext uri="{FF2B5EF4-FFF2-40B4-BE49-F238E27FC236}">
                  <a16:creationId xmlns:a16="http://schemas.microsoft.com/office/drawing/2014/main" id="{0CDE0BDB-FA35-4330-B231-8607C0BF0744}"/>
                </a:ext>
              </a:extLst>
            </p:cNvPr>
            <p:cNvSpPr>
              <a:spLocks noChangeShapeType="1"/>
            </p:cNvSpPr>
            <p:nvPr/>
          </p:nvSpPr>
          <p:spPr bwMode="auto">
            <a:xfrm flipV="1">
              <a:off x="432" y="1233"/>
              <a:ext cx="0" cy="1318"/>
            </a:xfrm>
            <a:prstGeom prst="line">
              <a:avLst/>
            </a:prstGeom>
            <a:noFill/>
            <a:ln w="19050">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44" name="Text Box 12">
              <a:extLst>
                <a:ext uri="{FF2B5EF4-FFF2-40B4-BE49-F238E27FC236}">
                  <a16:creationId xmlns:a16="http://schemas.microsoft.com/office/drawing/2014/main" id="{516C3422-822D-4D71-AD50-8A8A4A6D59DD}"/>
                </a:ext>
              </a:extLst>
            </p:cNvPr>
            <p:cNvSpPr txBox="1">
              <a:spLocks noChangeArrowheads="1"/>
            </p:cNvSpPr>
            <p:nvPr/>
          </p:nvSpPr>
          <p:spPr bwMode="auto">
            <a:xfrm>
              <a:off x="206" y="1063"/>
              <a:ext cx="322"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US" altLang="en-US" sz="1600">
                  <a:cs typeface="Arial" panose="020B0604020202020204" pitchFamily="34" charset="0"/>
                </a:rPr>
                <a:t>E/P</a:t>
              </a:r>
            </a:p>
          </p:txBody>
        </p:sp>
        <p:sp>
          <p:nvSpPr>
            <p:cNvPr id="69645" name="Text Box 13">
              <a:extLst>
                <a:ext uri="{FF2B5EF4-FFF2-40B4-BE49-F238E27FC236}">
                  <a16:creationId xmlns:a16="http://schemas.microsoft.com/office/drawing/2014/main" id="{FB3D9695-B6EA-4616-A70F-5DB22A3D21AB}"/>
                </a:ext>
              </a:extLst>
            </p:cNvPr>
            <p:cNvSpPr txBox="1">
              <a:spLocks noChangeArrowheads="1"/>
            </p:cNvSpPr>
            <p:nvPr/>
          </p:nvSpPr>
          <p:spPr bwMode="auto">
            <a:xfrm rot="16200000">
              <a:off x="-407" y="1755"/>
              <a:ext cx="131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r>
                <a:rPr lang="en-US" altLang="en-US" sz="1600">
                  <a:cs typeface="Arial" panose="020B0604020202020204" pitchFamily="34" charset="0"/>
                </a:rPr>
                <a:t>Evaporative fraction</a:t>
              </a:r>
            </a:p>
          </p:txBody>
        </p:sp>
        <p:sp>
          <p:nvSpPr>
            <p:cNvPr id="69646" name="Text Box 14">
              <a:extLst>
                <a:ext uri="{FF2B5EF4-FFF2-40B4-BE49-F238E27FC236}">
                  <a16:creationId xmlns:a16="http://schemas.microsoft.com/office/drawing/2014/main" id="{81B404B5-EC5A-471E-992D-18D20568AE53}"/>
                </a:ext>
              </a:extLst>
            </p:cNvPr>
            <p:cNvSpPr txBox="1">
              <a:spLocks noChangeArrowheads="1"/>
            </p:cNvSpPr>
            <p:nvPr/>
          </p:nvSpPr>
          <p:spPr bwMode="auto">
            <a:xfrm>
              <a:off x="384" y="2839"/>
              <a:ext cx="205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US" altLang="en-US" sz="1600">
                  <a:cs typeface="Arial" panose="020B0604020202020204" pitchFamily="34" charset="0"/>
                </a:rPr>
                <a:t>Dryness (available energy /precip)</a:t>
              </a:r>
            </a:p>
          </p:txBody>
        </p:sp>
        <p:sp>
          <p:nvSpPr>
            <p:cNvPr id="69647" name="Text Box 15">
              <a:extLst>
                <a:ext uri="{FF2B5EF4-FFF2-40B4-BE49-F238E27FC236}">
                  <a16:creationId xmlns:a16="http://schemas.microsoft.com/office/drawing/2014/main" id="{B8C9BAE3-462E-4778-B3AE-B820BAA3849E}"/>
                </a:ext>
              </a:extLst>
            </p:cNvPr>
            <p:cNvSpPr txBox="1">
              <a:spLocks noChangeArrowheads="1"/>
            </p:cNvSpPr>
            <p:nvPr/>
          </p:nvSpPr>
          <p:spPr bwMode="auto">
            <a:xfrm>
              <a:off x="1688" y="1111"/>
              <a:ext cx="1048" cy="4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r>
                <a:rPr lang="en-US" altLang="en-US" sz="1400">
                  <a:cs typeface="Arial" panose="020B0604020202020204" pitchFamily="34" charset="0"/>
                </a:rPr>
                <a:t>E = R : energy limited upper bound</a:t>
              </a:r>
            </a:p>
          </p:txBody>
        </p:sp>
        <p:sp>
          <p:nvSpPr>
            <p:cNvPr id="69648" name="Line 16">
              <a:extLst>
                <a:ext uri="{FF2B5EF4-FFF2-40B4-BE49-F238E27FC236}">
                  <a16:creationId xmlns:a16="http://schemas.microsoft.com/office/drawing/2014/main" id="{DF85E89A-FC95-4703-AEF5-5CA353A08172}"/>
                </a:ext>
              </a:extLst>
            </p:cNvPr>
            <p:cNvSpPr>
              <a:spLocks noChangeShapeType="1"/>
            </p:cNvSpPr>
            <p:nvPr/>
          </p:nvSpPr>
          <p:spPr bwMode="auto">
            <a:xfrm flipV="1">
              <a:off x="421" y="1290"/>
              <a:ext cx="1282" cy="1278"/>
            </a:xfrm>
            <a:prstGeom prst="line">
              <a:avLst/>
            </a:prstGeom>
            <a:noFill/>
            <a:ln w="19050">
              <a:solidFill>
                <a:schemeClr val="tx1"/>
              </a:solidFill>
              <a:round/>
              <a:headEnd/>
              <a:tailEnd type="non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49" name="Freeform 17">
              <a:extLst>
                <a:ext uri="{FF2B5EF4-FFF2-40B4-BE49-F238E27FC236}">
                  <a16:creationId xmlns:a16="http://schemas.microsoft.com/office/drawing/2014/main" id="{1E74F144-8DAD-407B-B8FF-58919F7CAAF9}"/>
                </a:ext>
              </a:extLst>
            </p:cNvPr>
            <p:cNvSpPr>
              <a:spLocks/>
            </p:cNvSpPr>
            <p:nvPr/>
          </p:nvSpPr>
          <p:spPr bwMode="auto">
            <a:xfrm>
              <a:off x="424" y="1778"/>
              <a:ext cx="1700" cy="790"/>
            </a:xfrm>
            <a:custGeom>
              <a:avLst/>
              <a:gdLst>
                <a:gd name="T0" fmla="*/ 0 w 2801"/>
                <a:gd name="T1" fmla="*/ 1306 h 1306"/>
                <a:gd name="T2" fmla="*/ 301 w 2801"/>
                <a:gd name="T3" fmla="*/ 996 h 1306"/>
                <a:gd name="T4" fmla="*/ 619 w 2801"/>
                <a:gd name="T5" fmla="*/ 671 h 1306"/>
                <a:gd name="T6" fmla="*/ 1303 w 2801"/>
                <a:gd name="T7" fmla="*/ 14 h 1306"/>
                <a:gd name="T8" fmla="*/ 2096 w 2801"/>
                <a:gd name="T9" fmla="*/ 0 h 1306"/>
                <a:gd name="T10" fmla="*/ 2801 w 2801"/>
                <a:gd name="T11" fmla="*/ 14 h 1306"/>
              </a:gdLst>
              <a:ahLst/>
              <a:cxnLst>
                <a:cxn ang="0">
                  <a:pos x="T0" y="T1"/>
                </a:cxn>
                <a:cxn ang="0">
                  <a:pos x="T2" y="T3"/>
                </a:cxn>
                <a:cxn ang="0">
                  <a:pos x="T4" y="T5"/>
                </a:cxn>
                <a:cxn ang="0">
                  <a:pos x="T6" y="T7"/>
                </a:cxn>
                <a:cxn ang="0">
                  <a:pos x="T8" y="T9"/>
                </a:cxn>
                <a:cxn ang="0">
                  <a:pos x="T10" y="T11"/>
                </a:cxn>
              </a:cxnLst>
              <a:rect l="0" t="0" r="r" b="b"/>
              <a:pathLst>
                <a:path w="2801" h="1306">
                  <a:moveTo>
                    <a:pt x="0" y="1306"/>
                  </a:moveTo>
                  <a:cubicBezTo>
                    <a:pt x="50" y="1254"/>
                    <a:pt x="198" y="1102"/>
                    <a:pt x="301" y="996"/>
                  </a:cubicBezTo>
                  <a:cubicBezTo>
                    <a:pt x="404" y="890"/>
                    <a:pt x="452" y="835"/>
                    <a:pt x="619" y="671"/>
                  </a:cubicBezTo>
                  <a:lnTo>
                    <a:pt x="1303" y="14"/>
                  </a:lnTo>
                  <a:lnTo>
                    <a:pt x="2096" y="0"/>
                  </a:lnTo>
                  <a:cubicBezTo>
                    <a:pt x="2346" y="0"/>
                    <a:pt x="2654" y="11"/>
                    <a:pt x="2801" y="14"/>
                  </a:cubicBezTo>
                </a:path>
              </a:pathLst>
            </a:custGeom>
            <a:noFill/>
            <a:ln w="57150" cap="flat" cmpd="sng">
              <a:solidFill>
                <a:srgbClr val="3399FF"/>
              </a:solidFill>
              <a:prstDash val="solid"/>
              <a:round/>
              <a:headEnd type="none" w="med" len="med"/>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50" name="Line 18">
              <a:extLst>
                <a:ext uri="{FF2B5EF4-FFF2-40B4-BE49-F238E27FC236}">
                  <a16:creationId xmlns:a16="http://schemas.microsoft.com/office/drawing/2014/main" id="{106E04CE-B781-4ED6-B510-D52FB2BC6A75}"/>
                </a:ext>
              </a:extLst>
            </p:cNvPr>
            <p:cNvSpPr>
              <a:spLocks noChangeShapeType="1"/>
            </p:cNvSpPr>
            <p:nvPr/>
          </p:nvSpPr>
          <p:spPr bwMode="auto">
            <a:xfrm>
              <a:off x="1204" y="1653"/>
              <a:ext cx="0" cy="907"/>
            </a:xfrm>
            <a:prstGeom prst="line">
              <a:avLst/>
            </a:prstGeom>
            <a:noFill/>
            <a:ln w="1905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51" name="Line 19">
              <a:extLst>
                <a:ext uri="{FF2B5EF4-FFF2-40B4-BE49-F238E27FC236}">
                  <a16:creationId xmlns:a16="http://schemas.microsoft.com/office/drawing/2014/main" id="{4629C6AF-60B2-4525-902B-EBEA7692E1D6}"/>
                </a:ext>
              </a:extLst>
            </p:cNvPr>
            <p:cNvSpPr>
              <a:spLocks noChangeShapeType="1"/>
            </p:cNvSpPr>
            <p:nvPr/>
          </p:nvSpPr>
          <p:spPr bwMode="auto">
            <a:xfrm>
              <a:off x="521" y="1351"/>
              <a:ext cx="297" cy="0"/>
            </a:xfrm>
            <a:prstGeom prst="line">
              <a:avLst/>
            </a:prstGeom>
            <a:noFill/>
            <a:ln w="57150">
              <a:solidFill>
                <a:srgbClr val="33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52" name="Text Box 20">
              <a:extLst>
                <a:ext uri="{FF2B5EF4-FFF2-40B4-BE49-F238E27FC236}">
                  <a16:creationId xmlns:a16="http://schemas.microsoft.com/office/drawing/2014/main" id="{5F63C3CE-3D8E-4205-86FC-86A6D1282F4E}"/>
                </a:ext>
              </a:extLst>
            </p:cNvPr>
            <p:cNvSpPr txBox="1">
              <a:spLocks noChangeArrowheads="1"/>
            </p:cNvSpPr>
            <p:nvPr/>
          </p:nvSpPr>
          <p:spPr bwMode="auto">
            <a:xfrm>
              <a:off x="838" y="1217"/>
              <a:ext cx="364"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a:cs typeface="Arial" panose="020B0604020202020204" pitchFamily="34" charset="0"/>
                </a:rPr>
                <a:t>large</a:t>
              </a:r>
            </a:p>
          </p:txBody>
        </p:sp>
        <p:sp>
          <p:nvSpPr>
            <p:cNvPr id="69653" name="Freeform 21">
              <a:extLst>
                <a:ext uri="{FF2B5EF4-FFF2-40B4-BE49-F238E27FC236}">
                  <a16:creationId xmlns:a16="http://schemas.microsoft.com/office/drawing/2014/main" id="{B43E14D6-27A1-4D43-B361-BDFC6D6AA054}"/>
                </a:ext>
              </a:extLst>
            </p:cNvPr>
            <p:cNvSpPr>
              <a:spLocks/>
            </p:cNvSpPr>
            <p:nvPr/>
          </p:nvSpPr>
          <p:spPr bwMode="auto">
            <a:xfrm>
              <a:off x="429" y="1987"/>
              <a:ext cx="1712" cy="582"/>
            </a:xfrm>
            <a:custGeom>
              <a:avLst/>
              <a:gdLst>
                <a:gd name="T0" fmla="*/ 0 w 3384"/>
                <a:gd name="T1" fmla="*/ 1155 h 1155"/>
                <a:gd name="T2" fmla="*/ 407 w 3384"/>
                <a:gd name="T3" fmla="*/ 830 h 1155"/>
                <a:gd name="T4" fmla="*/ 1094 w 3384"/>
                <a:gd name="T5" fmla="*/ 447 h 1155"/>
                <a:gd name="T6" fmla="*/ 1440 w 3384"/>
                <a:gd name="T7" fmla="*/ 332 h 1155"/>
                <a:gd name="T8" fmla="*/ 1915 w 3384"/>
                <a:gd name="T9" fmla="*/ 202 h 1155"/>
                <a:gd name="T10" fmla="*/ 2318 w 3384"/>
                <a:gd name="T11" fmla="*/ 130 h 1155"/>
                <a:gd name="T12" fmla="*/ 2836 w 3384"/>
                <a:gd name="T13" fmla="*/ 58 h 1155"/>
                <a:gd name="T14" fmla="*/ 3384 w 3384"/>
                <a:gd name="T15" fmla="*/ 0 h 1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84" h="1155">
                  <a:moveTo>
                    <a:pt x="0" y="1155"/>
                  </a:moveTo>
                  <a:cubicBezTo>
                    <a:pt x="67" y="1101"/>
                    <a:pt x="225" y="948"/>
                    <a:pt x="407" y="830"/>
                  </a:cubicBezTo>
                  <a:cubicBezTo>
                    <a:pt x="589" y="712"/>
                    <a:pt x="922" y="530"/>
                    <a:pt x="1094" y="447"/>
                  </a:cubicBezTo>
                  <a:cubicBezTo>
                    <a:pt x="1266" y="364"/>
                    <a:pt x="1303" y="373"/>
                    <a:pt x="1440" y="332"/>
                  </a:cubicBezTo>
                  <a:cubicBezTo>
                    <a:pt x="1577" y="291"/>
                    <a:pt x="1769" y="236"/>
                    <a:pt x="1915" y="202"/>
                  </a:cubicBezTo>
                  <a:cubicBezTo>
                    <a:pt x="2061" y="168"/>
                    <a:pt x="2165" y="154"/>
                    <a:pt x="2318" y="130"/>
                  </a:cubicBezTo>
                  <a:cubicBezTo>
                    <a:pt x="2471" y="106"/>
                    <a:pt x="2658" y="80"/>
                    <a:pt x="2836" y="58"/>
                  </a:cubicBezTo>
                  <a:cubicBezTo>
                    <a:pt x="3014" y="36"/>
                    <a:pt x="3270" y="12"/>
                    <a:pt x="3384" y="0"/>
                  </a:cubicBezTo>
                </a:path>
              </a:pathLst>
            </a:custGeom>
            <a:noFill/>
            <a:ln w="57150" cap="flat" cmpd="sng">
              <a:solidFill>
                <a:srgbClr val="FF5050"/>
              </a:solidFill>
              <a:prstDash val="solid"/>
              <a:round/>
              <a:headEnd type="none" w="med" len="med"/>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54" name="Line 22">
              <a:extLst>
                <a:ext uri="{FF2B5EF4-FFF2-40B4-BE49-F238E27FC236}">
                  <a16:creationId xmlns:a16="http://schemas.microsoft.com/office/drawing/2014/main" id="{20ED9CB3-F4B6-44BE-8748-2125A7F8FDD0}"/>
                </a:ext>
              </a:extLst>
            </p:cNvPr>
            <p:cNvSpPr>
              <a:spLocks noChangeShapeType="1"/>
            </p:cNvSpPr>
            <p:nvPr/>
          </p:nvSpPr>
          <p:spPr bwMode="auto">
            <a:xfrm>
              <a:off x="521" y="1642"/>
              <a:ext cx="297" cy="0"/>
            </a:xfrm>
            <a:prstGeom prst="line">
              <a:avLst/>
            </a:prstGeom>
            <a:noFill/>
            <a:ln w="57150">
              <a:solidFill>
                <a:srgbClr val="FF505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55" name="Text Box 23">
              <a:extLst>
                <a:ext uri="{FF2B5EF4-FFF2-40B4-BE49-F238E27FC236}">
                  <a16:creationId xmlns:a16="http://schemas.microsoft.com/office/drawing/2014/main" id="{1C4B5899-BEBA-4A02-9877-2D389B46D29A}"/>
                </a:ext>
              </a:extLst>
            </p:cNvPr>
            <p:cNvSpPr txBox="1">
              <a:spLocks noChangeArrowheads="1"/>
            </p:cNvSpPr>
            <p:nvPr/>
          </p:nvSpPr>
          <p:spPr bwMode="auto">
            <a:xfrm>
              <a:off x="838" y="1532"/>
              <a:ext cx="377"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a:cs typeface="Arial" panose="020B0604020202020204" pitchFamily="34" charset="0"/>
                </a:rPr>
                <a:t>small</a:t>
              </a:r>
            </a:p>
          </p:txBody>
        </p:sp>
        <p:sp>
          <p:nvSpPr>
            <p:cNvPr id="69656" name="Line 24">
              <a:extLst>
                <a:ext uri="{FF2B5EF4-FFF2-40B4-BE49-F238E27FC236}">
                  <a16:creationId xmlns:a16="http://schemas.microsoft.com/office/drawing/2014/main" id="{DF937B20-A855-40D8-BA8F-76D92008CE4E}"/>
                </a:ext>
              </a:extLst>
            </p:cNvPr>
            <p:cNvSpPr>
              <a:spLocks noChangeShapeType="1"/>
            </p:cNvSpPr>
            <p:nvPr/>
          </p:nvSpPr>
          <p:spPr bwMode="auto">
            <a:xfrm>
              <a:off x="1240" y="1823"/>
              <a:ext cx="119" cy="381"/>
            </a:xfrm>
            <a:prstGeom prst="line">
              <a:avLst/>
            </a:prstGeom>
            <a:noFill/>
            <a:ln w="57150">
              <a:solidFill>
                <a:srgbClr val="FF00FF"/>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57" name="Rectangle 25">
              <a:extLst>
                <a:ext uri="{FF2B5EF4-FFF2-40B4-BE49-F238E27FC236}">
                  <a16:creationId xmlns:a16="http://schemas.microsoft.com/office/drawing/2014/main" id="{D4028BF2-99D2-4F8A-9121-9E4F2F412F8A}"/>
                </a:ext>
              </a:extLst>
            </p:cNvPr>
            <p:cNvSpPr>
              <a:spLocks noChangeArrowheads="1"/>
            </p:cNvSpPr>
            <p:nvPr/>
          </p:nvSpPr>
          <p:spPr bwMode="auto">
            <a:xfrm>
              <a:off x="432" y="843"/>
              <a:ext cx="768" cy="4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defTabSz="4389438">
                <a:defRPr>
                  <a:solidFill>
                    <a:schemeClr val="tx1"/>
                  </a:solidFill>
                  <a:latin typeface="Arial" panose="020B0604020202020204" pitchFamily="34" charset="0"/>
                </a:defRPr>
              </a:lvl1pPr>
              <a:lvl2pPr defTabSz="4389438">
                <a:defRPr>
                  <a:solidFill>
                    <a:schemeClr val="tx1"/>
                  </a:solidFill>
                  <a:latin typeface="Arial" panose="020B0604020202020204" pitchFamily="34" charset="0"/>
                </a:defRPr>
              </a:lvl2pPr>
              <a:lvl3pPr defTabSz="4389438">
                <a:defRPr>
                  <a:solidFill>
                    <a:schemeClr val="tx1"/>
                  </a:solidFill>
                  <a:latin typeface="Arial" panose="020B0604020202020204" pitchFamily="34" charset="0"/>
                </a:defRPr>
              </a:lvl3pPr>
              <a:lvl4pPr defTabSz="4389438">
                <a:defRPr>
                  <a:solidFill>
                    <a:schemeClr val="tx1"/>
                  </a:solidFill>
                  <a:latin typeface="Arial" panose="020B0604020202020204" pitchFamily="34" charset="0"/>
                </a:defRPr>
              </a:lvl4pPr>
              <a:lvl5pPr defTabSz="4389438">
                <a:defRPr>
                  <a:solidFill>
                    <a:schemeClr val="tx1"/>
                  </a:solidFill>
                  <a:latin typeface="Arial" panose="020B0604020202020204" pitchFamily="34" charset="0"/>
                </a:defRPr>
              </a:lvl5pPr>
              <a:lvl6pPr defTabSz="4389438" fontAlgn="base">
                <a:spcBef>
                  <a:spcPct val="0"/>
                </a:spcBef>
                <a:spcAft>
                  <a:spcPct val="0"/>
                </a:spcAft>
                <a:defRPr>
                  <a:solidFill>
                    <a:schemeClr val="tx1"/>
                  </a:solidFill>
                  <a:latin typeface="Arial" panose="020B0604020202020204" pitchFamily="34" charset="0"/>
                </a:defRPr>
              </a:lvl6pPr>
              <a:lvl7pPr defTabSz="4389438" fontAlgn="base">
                <a:spcBef>
                  <a:spcPct val="0"/>
                </a:spcBef>
                <a:spcAft>
                  <a:spcPct val="0"/>
                </a:spcAft>
                <a:defRPr>
                  <a:solidFill>
                    <a:schemeClr val="tx1"/>
                  </a:solidFill>
                  <a:latin typeface="Arial" panose="020B0604020202020204" pitchFamily="34" charset="0"/>
                </a:defRPr>
              </a:lvl7pPr>
              <a:lvl8pPr defTabSz="4389438" fontAlgn="base">
                <a:spcBef>
                  <a:spcPct val="0"/>
                </a:spcBef>
                <a:spcAft>
                  <a:spcPct val="0"/>
                </a:spcAft>
                <a:defRPr>
                  <a:solidFill>
                    <a:schemeClr val="tx1"/>
                  </a:solidFill>
                  <a:latin typeface="Arial" panose="020B0604020202020204" pitchFamily="34" charset="0"/>
                </a:defRPr>
              </a:lvl8pPr>
              <a:lvl9pPr defTabSz="4389438" fontAlgn="base">
                <a:spcBef>
                  <a:spcPct val="0"/>
                </a:spcBef>
                <a:spcAft>
                  <a:spcPct val="0"/>
                </a:spcAft>
                <a:defRPr>
                  <a:solidFill>
                    <a:schemeClr val="tx1"/>
                  </a:solidFill>
                  <a:latin typeface="Arial" panose="020B0604020202020204" pitchFamily="34" charset="0"/>
                </a:defRPr>
              </a:lvl9pPr>
            </a:lstStyle>
            <a:p>
              <a:pPr algn="ctr"/>
              <a:r>
                <a:rPr lang="en-US" altLang="en-US" sz="1400">
                  <a:cs typeface="Arial" panose="020B0604020202020204" pitchFamily="34" charset="0"/>
                </a:rPr>
                <a:t>Retention or Residence time</a:t>
              </a:r>
            </a:p>
          </p:txBody>
        </p:sp>
        <p:sp>
          <p:nvSpPr>
            <p:cNvPr id="69658" name="Line 26">
              <a:extLst>
                <a:ext uri="{FF2B5EF4-FFF2-40B4-BE49-F238E27FC236}">
                  <a16:creationId xmlns:a16="http://schemas.microsoft.com/office/drawing/2014/main" id="{E8987275-7C9E-4B2E-91C5-0007481B88A2}"/>
                </a:ext>
              </a:extLst>
            </p:cNvPr>
            <p:cNvSpPr>
              <a:spLocks noChangeShapeType="1"/>
            </p:cNvSpPr>
            <p:nvPr/>
          </p:nvSpPr>
          <p:spPr bwMode="auto">
            <a:xfrm>
              <a:off x="521" y="1497"/>
              <a:ext cx="297" cy="0"/>
            </a:xfrm>
            <a:prstGeom prst="line">
              <a:avLst/>
            </a:prstGeom>
            <a:noFill/>
            <a:ln w="57150">
              <a:solidFill>
                <a:srgbClr val="66FF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59" name="Text Box 27">
              <a:extLst>
                <a:ext uri="{FF2B5EF4-FFF2-40B4-BE49-F238E27FC236}">
                  <a16:creationId xmlns:a16="http://schemas.microsoft.com/office/drawing/2014/main" id="{FC8F95BF-4CD6-4BEA-8ABF-FFF3428414E1}"/>
                </a:ext>
              </a:extLst>
            </p:cNvPr>
            <p:cNvSpPr txBox="1">
              <a:spLocks noChangeArrowheads="1"/>
            </p:cNvSpPr>
            <p:nvPr/>
          </p:nvSpPr>
          <p:spPr bwMode="auto">
            <a:xfrm>
              <a:off x="838" y="1362"/>
              <a:ext cx="513"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a:cs typeface="Arial" panose="020B0604020202020204" pitchFamily="34" charset="0"/>
                </a:rPr>
                <a:t>medium</a:t>
              </a:r>
            </a:p>
          </p:txBody>
        </p:sp>
        <p:sp>
          <p:nvSpPr>
            <p:cNvPr id="69660" name="Freeform 28">
              <a:extLst>
                <a:ext uri="{FF2B5EF4-FFF2-40B4-BE49-F238E27FC236}">
                  <a16:creationId xmlns:a16="http://schemas.microsoft.com/office/drawing/2014/main" id="{15F3F5C2-22E1-4630-B135-64CA1F52F656}"/>
                </a:ext>
              </a:extLst>
            </p:cNvPr>
            <p:cNvSpPr>
              <a:spLocks/>
            </p:cNvSpPr>
            <p:nvPr/>
          </p:nvSpPr>
          <p:spPr bwMode="auto">
            <a:xfrm>
              <a:off x="437" y="1871"/>
              <a:ext cx="1682" cy="691"/>
            </a:xfrm>
            <a:custGeom>
              <a:avLst/>
              <a:gdLst>
                <a:gd name="T0" fmla="*/ 0 w 3326"/>
                <a:gd name="T1" fmla="*/ 1371 h 1371"/>
                <a:gd name="T2" fmla="*/ 475 w 3326"/>
                <a:gd name="T3" fmla="*/ 936 h 1371"/>
                <a:gd name="T4" fmla="*/ 1094 w 3326"/>
                <a:gd name="T5" fmla="*/ 518 h 1371"/>
                <a:gd name="T6" fmla="*/ 1642 w 3326"/>
                <a:gd name="T7" fmla="*/ 274 h 1371"/>
                <a:gd name="T8" fmla="*/ 2002 w 3326"/>
                <a:gd name="T9" fmla="*/ 158 h 1371"/>
                <a:gd name="T10" fmla="*/ 2477 w 3326"/>
                <a:gd name="T11" fmla="*/ 72 h 1371"/>
                <a:gd name="T12" fmla="*/ 2923 w 3326"/>
                <a:gd name="T13" fmla="*/ 29 h 1371"/>
                <a:gd name="T14" fmla="*/ 3326 w 3326"/>
                <a:gd name="T15" fmla="*/ 0 h 13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26" h="1371">
                  <a:moveTo>
                    <a:pt x="0" y="1371"/>
                  </a:moveTo>
                  <a:cubicBezTo>
                    <a:pt x="79" y="1299"/>
                    <a:pt x="293" y="1078"/>
                    <a:pt x="475" y="936"/>
                  </a:cubicBezTo>
                  <a:cubicBezTo>
                    <a:pt x="657" y="794"/>
                    <a:pt x="899" y="628"/>
                    <a:pt x="1094" y="518"/>
                  </a:cubicBezTo>
                  <a:cubicBezTo>
                    <a:pt x="1289" y="408"/>
                    <a:pt x="1491" y="334"/>
                    <a:pt x="1642" y="274"/>
                  </a:cubicBezTo>
                  <a:cubicBezTo>
                    <a:pt x="1793" y="214"/>
                    <a:pt x="1863" y="192"/>
                    <a:pt x="2002" y="158"/>
                  </a:cubicBezTo>
                  <a:cubicBezTo>
                    <a:pt x="2141" y="124"/>
                    <a:pt x="2324" y="93"/>
                    <a:pt x="2477" y="72"/>
                  </a:cubicBezTo>
                  <a:cubicBezTo>
                    <a:pt x="2630" y="51"/>
                    <a:pt x="2782" y="41"/>
                    <a:pt x="2923" y="29"/>
                  </a:cubicBezTo>
                  <a:cubicBezTo>
                    <a:pt x="3064" y="17"/>
                    <a:pt x="3242" y="6"/>
                    <a:pt x="3326" y="0"/>
                  </a:cubicBezTo>
                </a:path>
              </a:pathLst>
            </a:custGeom>
            <a:noFill/>
            <a:ln w="57150" cap="flat" cmpd="sng">
              <a:solidFill>
                <a:srgbClr val="66FF66"/>
              </a:solidFill>
              <a:prstDash val="solid"/>
              <a:round/>
              <a:headEnd type="none" w="med" len="med"/>
              <a:tailEnd type="none" w="lg" len="lg"/>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61" name="Text Box 29">
              <a:extLst>
                <a:ext uri="{FF2B5EF4-FFF2-40B4-BE49-F238E27FC236}">
                  <a16:creationId xmlns:a16="http://schemas.microsoft.com/office/drawing/2014/main" id="{714F0F49-FDC0-4EE1-94E9-FC9BDD9BAC4B}"/>
                </a:ext>
              </a:extLst>
            </p:cNvPr>
            <p:cNvSpPr txBox="1">
              <a:spLocks noChangeArrowheads="1"/>
            </p:cNvSpPr>
            <p:nvPr/>
          </p:nvSpPr>
          <p:spPr bwMode="auto">
            <a:xfrm>
              <a:off x="1617" y="1601"/>
              <a:ext cx="1168"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r>
                <a:rPr lang="en-US" altLang="en-US" sz="1400">
                  <a:cs typeface="Arial" panose="020B0604020202020204" pitchFamily="34" charset="0"/>
                </a:rPr>
                <a:t>E = P : water limited upper bound</a:t>
              </a:r>
            </a:p>
          </p:txBody>
        </p:sp>
      </p:grpSp>
      <p:pic>
        <p:nvPicPr>
          <p:cNvPr id="69662" name="Picture 30" descr="4low-v3_improve">
            <a:extLst>
              <a:ext uri="{FF2B5EF4-FFF2-40B4-BE49-F238E27FC236}">
                <a16:creationId xmlns:a16="http://schemas.microsoft.com/office/drawing/2014/main" id="{039F5C1C-AAE9-49CE-9606-058EFD02C43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b="4347"/>
          <a:stretch>
            <a:fillRect/>
          </a:stretch>
        </p:blipFill>
        <p:spPr bwMode="auto">
          <a:xfrm>
            <a:off x="3165475" y="5181600"/>
            <a:ext cx="1752600" cy="1676400"/>
          </a:xfrm>
          <a:prstGeom prst="rect">
            <a:avLst/>
          </a:prstGeom>
          <a:noFill/>
          <a:extLst>
            <a:ext uri="{909E8E84-426E-40DD-AFC4-6F175D3DCCD1}">
              <a14:hiddenFill xmlns:a14="http://schemas.microsoft.com/office/drawing/2010/main">
                <a:solidFill>
                  <a:srgbClr val="FFFFFF"/>
                </a:solidFill>
              </a14:hiddenFill>
            </a:ext>
          </a:extLst>
        </p:spPr>
      </p:pic>
      <p:sp>
        <p:nvSpPr>
          <p:cNvPr id="69663" name="Text Box 31">
            <a:extLst>
              <a:ext uri="{FF2B5EF4-FFF2-40B4-BE49-F238E27FC236}">
                <a16:creationId xmlns:a16="http://schemas.microsoft.com/office/drawing/2014/main" id="{18914C96-4FF1-4659-8F57-54EE08D916A1}"/>
              </a:ext>
            </a:extLst>
          </p:cNvPr>
          <p:cNvSpPr txBox="1">
            <a:spLocks noChangeArrowheads="1"/>
          </p:cNvSpPr>
          <p:nvPr/>
        </p:nvSpPr>
        <p:spPr bwMode="auto">
          <a:xfrm>
            <a:off x="4933950" y="5872163"/>
            <a:ext cx="20574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defTabSz="4389438">
              <a:defRPr>
                <a:solidFill>
                  <a:schemeClr val="tx1"/>
                </a:solidFill>
                <a:latin typeface="Arial" panose="020B0604020202020204" pitchFamily="34" charset="0"/>
              </a:defRPr>
            </a:lvl1pPr>
            <a:lvl2pPr defTabSz="4389438">
              <a:defRPr>
                <a:solidFill>
                  <a:schemeClr val="tx1"/>
                </a:solidFill>
                <a:latin typeface="Arial" panose="020B0604020202020204" pitchFamily="34" charset="0"/>
              </a:defRPr>
            </a:lvl2pPr>
            <a:lvl3pPr defTabSz="4389438">
              <a:defRPr>
                <a:solidFill>
                  <a:schemeClr val="tx1"/>
                </a:solidFill>
                <a:latin typeface="Arial" panose="020B0604020202020204" pitchFamily="34" charset="0"/>
              </a:defRPr>
            </a:lvl3pPr>
            <a:lvl4pPr defTabSz="4389438">
              <a:defRPr>
                <a:solidFill>
                  <a:schemeClr val="tx1"/>
                </a:solidFill>
                <a:latin typeface="Arial" panose="020B0604020202020204" pitchFamily="34" charset="0"/>
              </a:defRPr>
            </a:lvl4pPr>
            <a:lvl5pPr defTabSz="4389438">
              <a:defRPr>
                <a:solidFill>
                  <a:schemeClr val="tx1"/>
                </a:solidFill>
                <a:latin typeface="Arial" panose="020B0604020202020204" pitchFamily="34" charset="0"/>
              </a:defRPr>
            </a:lvl5pPr>
            <a:lvl6pPr defTabSz="4389438" fontAlgn="base">
              <a:spcBef>
                <a:spcPct val="0"/>
              </a:spcBef>
              <a:spcAft>
                <a:spcPct val="0"/>
              </a:spcAft>
              <a:defRPr>
                <a:solidFill>
                  <a:schemeClr val="tx1"/>
                </a:solidFill>
                <a:latin typeface="Arial" panose="020B0604020202020204" pitchFamily="34" charset="0"/>
              </a:defRPr>
            </a:lvl6pPr>
            <a:lvl7pPr defTabSz="4389438" fontAlgn="base">
              <a:spcBef>
                <a:spcPct val="0"/>
              </a:spcBef>
              <a:spcAft>
                <a:spcPct val="0"/>
              </a:spcAft>
              <a:defRPr>
                <a:solidFill>
                  <a:schemeClr val="tx1"/>
                </a:solidFill>
                <a:latin typeface="Arial" panose="020B0604020202020204" pitchFamily="34" charset="0"/>
              </a:defRPr>
            </a:lvl7pPr>
            <a:lvl8pPr defTabSz="4389438" fontAlgn="base">
              <a:spcBef>
                <a:spcPct val="0"/>
              </a:spcBef>
              <a:spcAft>
                <a:spcPct val="0"/>
              </a:spcAft>
              <a:defRPr>
                <a:solidFill>
                  <a:schemeClr val="tx1"/>
                </a:solidFill>
                <a:latin typeface="Arial" panose="020B0604020202020204" pitchFamily="34" charset="0"/>
              </a:defRPr>
            </a:lvl8pPr>
            <a:lvl9pPr defTabSz="4389438" fontAlgn="base">
              <a:spcBef>
                <a:spcPct val="0"/>
              </a:spcBef>
              <a:spcAft>
                <a:spcPct val="0"/>
              </a:spcAft>
              <a:defRPr>
                <a:solidFill>
                  <a:schemeClr val="tx1"/>
                </a:solidFill>
                <a:latin typeface="Arial" panose="020B0604020202020204" pitchFamily="34" charset="0"/>
              </a:defRPr>
            </a:lvl9pPr>
          </a:lstStyle>
          <a:p>
            <a:pPr algn="ctr"/>
            <a:r>
              <a:rPr lang="en-US" altLang="en-US">
                <a:cs typeface="Arial" panose="020B0604020202020204" pitchFamily="34" charset="0"/>
              </a:rPr>
              <a:t>Preferential infiltration, Weiler</a:t>
            </a:r>
          </a:p>
        </p:txBody>
      </p:sp>
      <p:grpSp>
        <p:nvGrpSpPr>
          <p:cNvPr id="69841" name="Group 209">
            <a:extLst>
              <a:ext uri="{FF2B5EF4-FFF2-40B4-BE49-F238E27FC236}">
                <a16:creationId xmlns:a16="http://schemas.microsoft.com/office/drawing/2014/main" id="{D646A292-0028-403D-AC09-4964416F8DB2}"/>
              </a:ext>
            </a:extLst>
          </p:cNvPr>
          <p:cNvGrpSpPr>
            <a:grpSpLocks/>
          </p:cNvGrpSpPr>
          <p:nvPr/>
        </p:nvGrpSpPr>
        <p:grpSpPr bwMode="auto">
          <a:xfrm>
            <a:off x="4921250" y="417513"/>
            <a:ext cx="3962400" cy="3081337"/>
            <a:chOff x="3168" y="1591"/>
            <a:chExt cx="2496" cy="1941"/>
          </a:xfrm>
        </p:grpSpPr>
        <p:pic>
          <p:nvPicPr>
            <p:cNvPr id="69664" name="Picture 32">
              <a:extLst>
                <a:ext uri="{FF2B5EF4-FFF2-40B4-BE49-F238E27FC236}">
                  <a16:creationId xmlns:a16="http://schemas.microsoft.com/office/drawing/2014/main" id="{4C7ED6D1-23D7-4605-BF09-53290FCFA21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13028" t="21599" r="20827" b="9828"/>
            <a:stretch>
              <a:fillRect/>
            </a:stretch>
          </p:blipFill>
          <p:spPr bwMode="auto">
            <a:xfrm>
              <a:off x="3168" y="1591"/>
              <a:ext cx="2496" cy="1941"/>
            </a:xfrm>
            <a:prstGeom prst="rect">
              <a:avLst/>
            </a:prstGeom>
            <a:noFill/>
            <a:ln>
              <a:noFill/>
            </a:ln>
            <a:effectLst/>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type="none" w="lg" len="lg"/>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69665" name="Text Box 33">
              <a:extLst>
                <a:ext uri="{FF2B5EF4-FFF2-40B4-BE49-F238E27FC236}">
                  <a16:creationId xmlns:a16="http://schemas.microsoft.com/office/drawing/2014/main" id="{8368D3D1-7D10-4109-9232-C63DCDDE1AFA}"/>
                </a:ext>
              </a:extLst>
            </p:cNvPr>
            <p:cNvSpPr txBox="1">
              <a:spLocks noChangeArrowheads="1"/>
            </p:cNvSpPr>
            <p:nvPr/>
          </p:nvSpPr>
          <p:spPr bwMode="auto">
            <a:xfrm>
              <a:off x="3744" y="2284"/>
              <a:ext cx="1248" cy="5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defTabSz="4389438">
                <a:defRPr>
                  <a:solidFill>
                    <a:schemeClr val="tx1"/>
                  </a:solidFill>
                  <a:latin typeface="Arial" panose="020B0604020202020204" pitchFamily="34" charset="0"/>
                </a:defRPr>
              </a:lvl1pPr>
              <a:lvl2pPr defTabSz="4389438">
                <a:defRPr>
                  <a:solidFill>
                    <a:schemeClr val="tx1"/>
                  </a:solidFill>
                  <a:latin typeface="Arial" panose="020B0604020202020204" pitchFamily="34" charset="0"/>
                </a:defRPr>
              </a:lvl2pPr>
              <a:lvl3pPr defTabSz="4389438">
                <a:defRPr>
                  <a:solidFill>
                    <a:schemeClr val="tx1"/>
                  </a:solidFill>
                  <a:latin typeface="Arial" panose="020B0604020202020204" pitchFamily="34" charset="0"/>
                </a:defRPr>
              </a:lvl3pPr>
              <a:lvl4pPr defTabSz="4389438">
                <a:defRPr>
                  <a:solidFill>
                    <a:schemeClr val="tx1"/>
                  </a:solidFill>
                  <a:latin typeface="Arial" panose="020B0604020202020204" pitchFamily="34" charset="0"/>
                </a:defRPr>
              </a:lvl4pPr>
              <a:lvl5pPr defTabSz="4389438">
                <a:defRPr>
                  <a:solidFill>
                    <a:schemeClr val="tx1"/>
                  </a:solidFill>
                  <a:latin typeface="Arial" panose="020B0604020202020204" pitchFamily="34" charset="0"/>
                </a:defRPr>
              </a:lvl5pPr>
              <a:lvl6pPr defTabSz="4389438" fontAlgn="base">
                <a:spcBef>
                  <a:spcPct val="0"/>
                </a:spcBef>
                <a:spcAft>
                  <a:spcPct val="0"/>
                </a:spcAft>
                <a:defRPr>
                  <a:solidFill>
                    <a:schemeClr val="tx1"/>
                  </a:solidFill>
                  <a:latin typeface="Arial" panose="020B0604020202020204" pitchFamily="34" charset="0"/>
                </a:defRPr>
              </a:lvl6pPr>
              <a:lvl7pPr defTabSz="4389438" fontAlgn="base">
                <a:spcBef>
                  <a:spcPct val="0"/>
                </a:spcBef>
                <a:spcAft>
                  <a:spcPct val="0"/>
                </a:spcAft>
                <a:defRPr>
                  <a:solidFill>
                    <a:schemeClr val="tx1"/>
                  </a:solidFill>
                  <a:latin typeface="Arial" panose="020B0604020202020204" pitchFamily="34" charset="0"/>
                </a:defRPr>
              </a:lvl7pPr>
              <a:lvl8pPr defTabSz="4389438" fontAlgn="base">
                <a:spcBef>
                  <a:spcPct val="0"/>
                </a:spcBef>
                <a:spcAft>
                  <a:spcPct val="0"/>
                </a:spcAft>
                <a:defRPr>
                  <a:solidFill>
                    <a:schemeClr val="tx1"/>
                  </a:solidFill>
                  <a:latin typeface="Arial" panose="020B0604020202020204" pitchFamily="34" charset="0"/>
                </a:defRPr>
              </a:lvl8pPr>
              <a:lvl9pPr defTabSz="4389438" fontAlgn="base">
                <a:spcBef>
                  <a:spcPct val="0"/>
                </a:spcBef>
                <a:spcAft>
                  <a:spcPct val="0"/>
                </a:spcAft>
                <a:defRPr>
                  <a:solidFill>
                    <a:schemeClr val="tx1"/>
                  </a:solidFill>
                  <a:latin typeface="Arial" panose="020B0604020202020204" pitchFamily="34" charset="0"/>
                </a:defRPr>
              </a:lvl9pPr>
            </a:lstStyle>
            <a:p>
              <a:pPr algn="ctr"/>
              <a:r>
                <a:rPr lang="en-US" altLang="en-US">
                  <a:cs typeface="Arial" panose="020B0604020202020204" pitchFamily="34" charset="0"/>
                </a:rPr>
                <a:t>Threshold runoff – Woods et al., 2001</a:t>
              </a:r>
            </a:p>
          </p:txBody>
        </p:sp>
      </p:grpSp>
      <p:sp>
        <p:nvSpPr>
          <p:cNvPr id="69666" name="Text Box 34">
            <a:extLst>
              <a:ext uri="{FF2B5EF4-FFF2-40B4-BE49-F238E27FC236}">
                <a16:creationId xmlns:a16="http://schemas.microsoft.com/office/drawing/2014/main" id="{46AEE051-8174-43BB-B9D5-E3B285CD8F7B}"/>
              </a:ext>
            </a:extLst>
          </p:cNvPr>
          <p:cNvSpPr txBox="1">
            <a:spLocks noChangeArrowheads="1"/>
          </p:cNvSpPr>
          <p:nvPr/>
        </p:nvSpPr>
        <p:spPr bwMode="auto">
          <a:xfrm>
            <a:off x="652463" y="460375"/>
            <a:ext cx="26368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400" b="1"/>
              <a:t>How does this …</a:t>
            </a:r>
          </a:p>
        </p:txBody>
      </p:sp>
      <p:sp>
        <p:nvSpPr>
          <p:cNvPr id="69667" name="Text Box 35">
            <a:extLst>
              <a:ext uri="{FF2B5EF4-FFF2-40B4-BE49-F238E27FC236}">
                <a16:creationId xmlns:a16="http://schemas.microsoft.com/office/drawing/2014/main" id="{1C20DBC8-8FA9-4E94-8E95-9ABAB0307A5B}"/>
              </a:ext>
            </a:extLst>
          </p:cNvPr>
          <p:cNvSpPr txBox="1">
            <a:spLocks noChangeArrowheads="1"/>
          </p:cNvSpPr>
          <p:nvPr/>
        </p:nvSpPr>
        <p:spPr bwMode="auto">
          <a:xfrm>
            <a:off x="3060700" y="898525"/>
            <a:ext cx="182562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2400" b="1"/>
              <a:t>Depend </a:t>
            </a:r>
          </a:p>
          <a:p>
            <a:r>
              <a:rPr lang="en-US" altLang="en-US" sz="2400" b="1"/>
              <a:t>on these …</a:t>
            </a:r>
          </a:p>
        </p:txBody>
      </p:sp>
      <p:sp>
        <p:nvSpPr>
          <p:cNvPr id="69668" name="Line 36">
            <a:extLst>
              <a:ext uri="{FF2B5EF4-FFF2-40B4-BE49-F238E27FC236}">
                <a16:creationId xmlns:a16="http://schemas.microsoft.com/office/drawing/2014/main" id="{9585D7A6-E291-40A6-971F-07BD028B4432}"/>
              </a:ext>
            </a:extLst>
          </p:cNvPr>
          <p:cNvSpPr>
            <a:spLocks noChangeShapeType="1"/>
          </p:cNvSpPr>
          <p:nvPr/>
        </p:nvSpPr>
        <p:spPr bwMode="auto">
          <a:xfrm flipH="1">
            <a:off x="2101850" y="849313"/>
            <a:ext cx="287338" cy="2101850"/>
          </a:xfrm>
          <a:prstGeom prst="line">
            <a:avLst/>
          </a:prstGeom>
          <a:noFill/>
          <a:ln w="38100">
            <a:solidFill>
              <a:schemeClr val="hlink"/>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69" name="Line 37">
            <a:extLst>
              <a:ext uri="{FF2B5EF4-FFF2-40B4-BE49-F238E27FC236}">
                <a16:creationId xmlns:a16="http://schemas.microsoft.com/office/drawing/2014/main" id="{C018F307-2F00-4015-9D4F-C753508DC5A4}"/>
              </a:ext>
            </a:extLst>
          </p:cNvPr>
          <p:cNvSpPr>
            <a:spLocks noChangeShapeType="1"/>
          </p:cNvSpPr>
          <p:nvPr/>
        </p:nvSpPr>
        <p:spPr bwMode="auto">
          <a:xfrm>
            <a:off x="4525963" y="1252538"/>
            <a:ext cx="1939925" cy="82550"/>
          </a:xfrm>
          <a:prstGeom prst="line">
            <a:avLst/>
          </a:prstGeom>
          <a:noFill/>
          <a:ln w="38100">
            <a:solidFill>
              <a:schemeClr val="hlink"/>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70" name="Line 38">
            <a:extLst>
              <a:ext uri="{FF2B5EF4-FFF2-40B4-BE49-F238E27FC236}">
                <a16:creationId xmlns:a16="http://schemas.microsoft.com/office/drawing/2014/main" id="{90462649-0125-4A59-A93B-3FC8412E693D}"/>
              </a:ext>
            </a:extLst>
          </p:cNvPr>
          <p:cNvSpPr>
            <a:spLocks noChangeShapeType="1"/>
          </p:cNvSpPr>
          <p:nvPr/>
        </p:nvSpPr>
        <p:spPr bwMode="auto">
          <a:xfrm>
            <a:off x="4525963" y="1246188"/>
            <a:ext cx="1373187" cy="2486025"/>
          </a:xfrm>
          <a:prstGeom prst="line">
            <a:avLst/>
          </a:prstGeom>
          <a:noFill/>
          <a:ln w="38100">
            <a:solidFill>
              <a:schemeClr val="hlink"/>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840" name="Rectangle 208">
            <a:extLst>
              <a:ext uri="{FF2B5EF4-FFF2-40B4-BE49-F238E27FC236}">
                <a16:creationId xmlns:a16="http://schemas.microsoft.com/office/drawing/2014/main" id="{09FE46AC-654B-4D76-AB1E-3302E613559B}"/>
              </a:ext>
            </a:extLst>
          </p:cNvPr>
          <p:cNvSpPr>
            <a:spLocks noChangeArrowheads="1"/>
          </p:cNvSpPr>
          <p:nvPr/>
        </p:nvSpPr>
        <p:spPr bwMode="auto">
          <a:xfrm>
            <a:off x="0" y="244316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US"/>
          </a:p>
        </p:txBody>
      </p:sp>
      <p:sp>
        <p:nvSpPr>
          <p:cNvPr id="69844" name="Line 212">
            <a:extLst>
              <a:ext uri="{FF2B5EF4-FFF2-40B4-BE49-F238E27FC236}">
                <a16:creationId xmlns:a16="http://schemas.microsoft.com/office/drawing/2014/main" id="{FA0A723A-2448-4C35-B45F-EA2B1DBC42EB}"/>
              </a:ext>
            </a:extLst>
          </p:cNvPr>
          <p:cNvSpPr>
            <a:spLocks noChangeShapeType="1"/>
          </p:cNvSpPr>
          <p:nvPr/>
        </p:nvSpPr>
        <p:spPr bwMode="auto">
          <a:xfrm flipH="1">
            <a:off x="4340225" y="1270000"/>
            <a:ext cx="177800" cy="3765550"/>
          </a:xfrm>
          <a:prstGeom prst="line">
            <a:avLst/>
          </a:prstGeom>
          <a:noFill/>
          <a:ln w="38100">
            <a:solidFill>
              <a:schemeClr val="hlink"/>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7" name="Picture 3" descr="SoilToRock-final3">
            <a:extLst>
              <a:ext uri="{FF2B5EF4-FFF2-40B4-BE49-F238E27FC236}">
                <a16:creationId xmlns:a16="http://schemas.microsoft.com/office/drawing/2014/main" id="{E890DC0D-876A-4FF5-B5B9-88DE4F3327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7650" y="1820863"/>
            <a:ext cx="4021138" cy="488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80229" name="Object 5">
            <a:extLst>
              <a:ext uri="{FF2B5EF4-FFF2-40B4-BE49-F238E27FC236}">
                <a16:creationId xmlns:a16="http://schemas.microsoft.com/office/drawing/2014/main" id="{1FD76249-168D-42AF-9173-95855A806E95}"/>
              </a:ext>
            </a:extLst>
          </p:cNvPr>
          <p:cNvGraphicFramePr>
            <a:graphicFrameLocks noChangeAspect="1"/>
          </p:cNvGraphicFramePr>
          <p:nvPr/>
        </p:nvGraphicFramePr>
        <p:xfrm>
          <a:off x="4392613" y="2557463"/>
          <a:ext cx="4229100" cy="2338387"/>
        </p:xfrm>
        <a:graphic>
          <a:graphicData uri="http://schemas.openxmlformats.org/presentationml/2006/ole">
            <mc:AlternateContent xmlns:mc="http://schemas.openxmlformats.org/markup-compatibility/2006">
              <mc:Choice xmlns:v="urn:schemas-microsoft-com:vml" Requires="v">
                <p:oleObj spid="_x0000_s180231" r:id="rId4" imgW="6857143" imgH="3790476" progId="">
                  <p:embed/>
                </p:oleObj>
              </mc:Choice>
              <mc:Fallback>
                <p:oleObj r:id="rId4" imgW="6857143" imgH="3790476" progId="">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92613" y="2557463"/>
                        <a:ext cx="4229100" cy="2338387"/>
                      </a:xfrm>
                      <a:prstGeom prst="rect">
                        <a:avLst/>
                      </a:prstGeom>
                      <a:noFill/>
                      <a:ln>
                        <a:noFill/>
                      </a:ln>
                      <a:effectLst/>
                      <a:extLst>
                        <a:ext uri="{909E8E84-426E-40DD-AFC4-6F175D3DCCD1}">
                          <a14:hiddenFill xmlns:a14="http://schemas.microsoft.com/office/drawing/2010/main">
                            <a:solidFill>
                              <a:srgbClr val="BBE0E3"/>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80230" name="Rectangle 6">
            <a:extLst>
              <a:ext uri="{FF2B5EF4-FFF2-40B4-BE49-F238E27FC236}">
                <a16:creationId xmlns:a16="http://schemas.microsoft.com/office/drawing/2014/main" id="{A1638492-AEFC-41B4-8F55-F1E6A266C645}"/>
              </a:ext>
            </a:extLst>
          </p:cNvPr>
          <p:cNvSpPr>
            <a:spLocks noChangeArrowheads="1"/>
          </p:cNvSpPr>
          <p:nvPr/>
        </p:nvSpPr>
        <p:spPr bwMode="auto">
          <a:xfrm>
            <a:off x="4683125" y="5211763"/>
            <a:ext cx="3860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r>
              <a:rPr lang="en-US" altLang="ko-KR">
                <a:ea typeface="굴림" panose="020B0600000101010101" pitchFamily="34" charset="-127"/>
              </a:rPr>
              <a:t>Cross section imaged by ground penetrating radar (GPR) (Lin, 2006). </a:t>
            </a:r>
          </a:p>
        </p:txBody>
      </p:sp>
      <p:sp>
        <p:nvSpPr>
          <p:cNvPr id="180226" name="Rectangle 2">
            <a:extLst>
              <a:ext uri="{FF2B5EF4-FFF2-40B4-BE49-F238E27FC236}">
                <a16:creationId xmlns:a16="http://schemas.microsoft.com/office/drawing/2014/main" id="{41937942-15F3-4980-B893-55251232BFAA}"/>
              </a:ext>
            </a:extLst>
          </p:cNvPr>
          <p:cNvSpPr>
            <a:spLocks noGrp="1" noChangeArrowheads="1"/>
          </p:cNvSpPr>
          <p:nvPr>
            <p:ph type="title"/>
          </p:nvPr>
        </p:nvSpPr>
        <p:spPr>
          <a:xfrm>
            <a:off x="0" y="190500"/>
            <a:ext cx="9144000" cy="1770063"/>
          </a:xfrm>
        </p:spPr>
        <p:txBody>
          <a:bodyPr/>
          <a:lstStyle/>
          <a:p>
            <a:pPr algn="l"/>
            <a:r>
              <a:rPr lang="en-US" altLang="en-US" sz="2400" b="1" i="1"/>
              <a:t>What is the depth and time scale of “active” fluid, energy, and nutrient circulation at the earth’s surface and what environmentally important variables control the evolution of this flow zone?</a:t>
            </a:r>
            <a:br>
              <a:rPr lang="en-US" altLang="en-US" sz="2400" b="1" i="1"/>
            </a:br>
            <a:endParaRPr lang="en-US" altLang="en-US" sz="2400" b="1" i="1"/>
          </a:p>
        </p:txBody>
      </p:sp>
    </p:spTree>
  </p:cSld>
  <p:clrMapOvr>
    <a:masterClrMapping/>
  </p:clrMapOvr>
</p:sld>
</file>

<file path=ppt/theme/theme1.xml><?xml version="1.0" encoding="utf-8"?>
<a:theme xmlns:a="http://schemas.openxmlformats.org/drawingml/2006/main" name="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Default Design">
  <a:themeElements>
    <a:clrScheme name="1_Default Design 8">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0000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1_Default Design 8">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0000FF"/>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WATERS Network CD 2007 compressed-1">
  <a:themeElements>
    <a:clrScheme name="WATERS Network CD 2007 compressed-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WATERS Network CD 2007 compressed-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WATERS Network CD 2007 compressed-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WATERS Network CD 2007 compressed-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WATERS Network CD 2007 compressed-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WATERS Network CD 2007 compressed-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WATERS Network CD 2007 compressed-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WATERS Network CD 2007 compressed-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WATERS Network CD 2007 compressed-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WATERS Network CD 2007 compressed-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WATERS Network CD 2007 compressed-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WATERS Network CD 2007 compressed-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WATERS Network CD 2007 compressed-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WATERS Network CD 2007 compressed-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WATERS Network CD 2007 compressed-1 13">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0066FF"/>
        </a:hlink>
        <a:folHlink>
          <a:srgbClr val="B2B2B2"/>
        </a:folHlink>
      </a:clrScheme>
      <a:clrMap bg1="lt1" tx1="dk1" bg2="lt2" tx2="dk2" accent1="accent1" accent2="accent2" accent3="accent3" accent4="accent4" accent5="accent5" accent6="accent6" hlink="hlink" folHlink="folHlink"/>
    </a:extraClrScheme>
    <a:extraClrScheme>
      <a:clrScheme name="WATERS Network CD 2007 compressed-1 14">
        <a:dk1>
          <a:srgbClr val="FFFFFF"/>
        </a:dk1>
        <a:lt1>
          <a:srgbClr val="FFFFFF"/>
        </a:lt1>
        <a:dk2>
          <a:srgbClr val="000000"/>
        </a:dk2>
        <a:lt2>
          <a:srgbClr val="808080"/>
        </a:lt2>
        <a:accent1>
          <a:srgbClr val="00CC99"/>
        </a:accent1>
        <a:accent2>
          <a:srgbClr val="3333CC"/>
        </a:accent2>
        <a:accent3>
          <a:srgbClr val="FFFFFF"/>
        </a:accent3>
        <a:accent4>
          <a:srgbClr val="DADADA"/>
        </a:accent4>
        <a:accent5>
          <a:srgbClr val="AAE2CA"/>
        </a:accent5>
        <a:accent6>
          <a:srgbClr val="2D2DB9"/>
        </a:accent6>
        <a:hlink>
          <a:srgbClr val="0066FF"/>
        </a:hlink>
        <a:folHlink>
          <a:srgbClr val="B2B2B2"/>
        </a:folHlink>
      </a:clrScheme>
      <a:clrMap bg1="lt1" tx1="dk1" bg2="lt2" tx2="dk2" accent1="accent1" accent2="accent2" accent3="accent3" accent4="accent4" accent5="accent5" accent6="accent6" hlink="hlink" folHlink="folHlink"/>
    </a:extraClrScheme>
    <a:extraClrScheme>
      <a:clrScheme name="WATERS Network CD 2007 compressed-1 15">
        <a:dk1>
          <a:srgbClr val="000099"/>
        </a:dk1>
        <a:lt1>
          <a:srgbClr val="FFFFFF"/>
        </a:lt1>
        <a:dk2>
          <a:srgbClr val="000000"/>
        </a:dk2>
        <a:lt2>
          <a:srgbClr val="808080"/>
        </a:lt2>
        <a:accent1>
          <a:srgbClr val="00CC99"/>
        </a:accent1>
        <a:accent2>
          <a:srgbClr val="FFFFFF"/>
        </a:accent2>
        <a:accent3>
          <a:srgbClr val="FFFFFF"/>
        </a:accent3>
        <a:accent4>
          <a:srgbClr val="000082"/>
        </a:accent4>
        <a:accent5>
          <a:srgbClr val="AAE2CA"/>
        </a:accent5>
        <a:accent6>
          <a:srgbClr val="E7E7E7"/>
        </a:accent6>
        <a:hlink>
          <a:srgbClr val="0066FF"/>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1_WATERS Network CD 2007 compressed-1">
  <a:themeElements>
    <a:clrScheme name="1_WATERS Network CD 2007 compressed-1 16">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3333FF"/>
      </a:hlink>
      <a:folHlink>
        <a:srgbClr val="99CC00"/>
      </a:folHlink>
    </a:clrScheme>
    <a:fontScheme name="1_WATERS Network CD 2007 compressed-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1_WATERS Network CD 2007 compressed-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WATERS Network CD 2007 compressed-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WATERS Network CD 2007 compressed-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WATERS Network CD 2007 compressed-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WATERS Network CD 2007 compressed-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WATERS Network CD 2007 compressed-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WATERS Network CD 2007 compressed-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WATERS Network CD 2007 compressed-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WATERS Network CD 2007 compressed-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WATERS Network CD 2007 compressed-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WATERS Network CD 2007 compressed-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WATERS Network CD 2007 compressed-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1_WATERS Network CD 2007 compressed-1 13">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0066FF"/>
        </a:hlink>
        <a:folHlink>
          <a:srgbClr val="B2B2B2"/>
        </a:folHlink>
      </a:clrScheme>
      <a:clrMap bg1="lt1" tx1="dk1" bg2="lt2" tx2="dk2" accent1="accent1" accent2="accent2" accent3="accent3" accent4="accent4" accent5="accent5" accent6="accent6" hlink="hlink" folHlink="folHlink"/>
    </a:extraClrScheme>
    <a:extraClrScheme>
      <a:clrScheme name="1_WATERS Network CD 2007 compressed-1 14">
        <a:dk1>
          <a:srgbClr val="FFFFFF"/>
        </a:dk1>
        <a:lt1>
          <a:srgbClr val="FFFFFF"/>
        </a:lt1>
        <a:dk2>
          <a:srgbClr val="000000"/>
        </a:dk2>
        <a:lt2>
          <a:srgbClr val="808080"/>
        </a:lt2>
        <a:accent1>
          <a:srgbClr val="00CC99"/>
        </a:accent1>
        <a:accent2>
          <a:srgbClr val="3333CC"/>
        </a:accent2>
        <a:accent3>
          <a:srgbClr val="FFFFFF"/>
        </a:accent3>
        <a:accent4>
          <a:srgbClr val="DADADA"/>
        </a:accent4>
        <a:accent5>
          <a:srgbClr val="AAE2CA"/>
        </a:accent5>
        <a:accent6>
          <a:srgbClr val="2D2DB9"/>
        </a:accent6>
        <a:hlink>
          <a:srgbClr val="0066FF"/>
        </a:hlink>
        <a:folHlink>
          <a:srgbClr val="B2B2B2"/>
        </a:folHlink>
      </a:clrScheme>
      <a:clrMap bg1="lt1" tx1="dk1" bg2="lt2" tx2="dk2" accent1="accent1" accent2="accent2" accent3="accent3" accent4="accent4" accent5="accent5" accent6="accent6" hlink="hlink" folHlink="folHlink"/>
    </a:extraClrScheme>
    <a:extraClrScheme>
      <a:clrScheme name="1_WATERS Network CD 2007 compressed-1 15">
        <a:dk1>
          <a:srgbClr val="000099"/>
        </a:dk1>
        <a:lt1>
          <a:srgbClr val="FFFFFF"/>
        </a:lt1>
        <a:dk2>
          <a:srgbClr val="000000"/>
        </a:dk2>
        <a:lt2>
          <a:srgbClr val="808080"/>
        </a:lt2>
        <a:accent1>
          <a:srgbClr val="00CC99"/>
        </a:accent1>
        <a:accent2>
          <a:srgbClr val="FFFFFF"/>
        </a:accent2>
        <a:accent3>
          <a:srgbClr val="FFFFFF"/>
        </a:accent3>
        <a:accent4>
          <a:srgbClr val="000082"/>
        </a:accent4>
        <a:accent5>
          <a:srgbClr val="AAE2CA"/>
        </a:accent5>
        <a:accent6>
          <a:srgbClr val="E7E7E7"/>
        </a:accent6>
        <a:hlink>
          <a:srgbClr val="0066FF"/>
        </a:hlink>
        <a:folHlink>
          <a:srgbClr val="B2B2B2"/>
        </a:folHlink>
      </a:clrScheme>
      <a:clrMap bg1="lt1" tx1="dk1" bg2="lt2" tx2="dk2" accent1="accent1" accent2="accent2" accent3="accent3" accent4="accent4" accent5="accent5" accent6="accent6" hlink="hlink" folHlink="folHlink"/>
    </a:extraClrScheme>
    <a:extraClrScheme>
      <a:clrScheme name="1_WATERS Network CD 2007 compressed-1 16">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3333FF"/>
        </a:hlink>
        <a:folHlink>
          <a:srgbClr val="99CC00"/>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1983</TotalTime>
  <Words>3172</Words>
  <Application>Microsoft Office PowerPoint</Application>
  <PresentationFormat>On-screen Show (4:3)</PresentationFormat>
  <Paragraphs>470</Paragraphs>
  <Slides>47</Slides>
  <Notes>26</Notes>
  <HiddenSlides>0</HiddenSlides>
  <MMClips>0</MMClips>
  <ScaleCrop>false</ScaleCrop>
  <HeadingPairs>
    <vt:vector size="8" baseType="variant">
      <vt:variant>
        <vt:lpstr>Fonts Used</vt:lpstr>
      </vt:variant>
      <vt:variant>
        <vt:i4>10</vt:i4>
      </vt:variant>
      <vt:variant>
        <vt:lpstr>Theme</vt:lpstr>
      </vt:variant>
      <vt:variant>
        <vt:i4>6</vt:i4>
      </vt:variant>
      <vt:variant>
        <vt:lpstr>Embedded OLE Servers</vt:lpstr>
      </vt:variant>
      <vt:variant>
        <vt:i4>3</vt:i4>
      </vt:variant>
      <vt:variant>
        <vt:lpstr>Slide Titles</vt:lpstr>
      </vt:variant>
      <vt:variant>
        <vt:i4>47</vt:i4>
      </vt:variant>
    </vt:vector>
  </HeadingPairs>
  <TitlesOfParts>
    <vt:vector size="66" baseType="lpstr">
      <vt:lpstr>Arial</vt:lpstr>
      <vt:lpstr>Calibri</vt:lpstr>
      <vt:lpstr>Times New Roman</vt:lpstr>
      <vt:lpstr>Symbol</vt:lpstr>
      <vt:lpstr>굴림</vt:lpstr>
      <vt:lpstr>Verdana</vt:lpstr>
      <vt:lpstr>MS PGothic</vt:lpstr>
      <vt:lpstr>Garamond</vt:lpstr>
      <vt:lpstr>Helvetica</vt:lpstr>
      <vt:lpstr>Times</vt:lpstr>
      <vt:lpstr>Office Theme</vt:lpstr>
      <vt:lpstr>1_Office Theme</vt:lpstr>
      <vt:lpstr>Default Design</vt:lpstr>
      <vt:lpstr>1_Default Design</vt:lpstr>
      <vt:lpstr>WATERS Network CD 2007 compressed-1</vt:lpstr>
      <vt:lpstr>1_WATERS Network CD 2007 compressed-1</vt:lpstr>
      <vt:lpstr>Microsoft PowerPoint 97-2003 Slide</vt:lpstr>
      <vt:lpstr>Microsoft Excel 97-2003 Worksheet</vt:lpstr>
      <vt:lpstr>Adobe Photoshop Image</vt:lpstr>
      <vt:lpstr>The WATERS Network:  Design Strategy</vt:lpstr>
      <vt:lpstr>PowerPoint Presentation</vt:lpstr>
      <vt:lpstr>Outline</vt:lpstr>
      <vt:lpstr>Five Example Research Questions</vt:lpstr>
      <vt:lpstr>The domain of interest is the water environment where water plays an active role in shaping the earth and the environment (natural and human) functions to partition water inputs</vt:lpstr>
      <vt:lpstr>Observe the water environment functional behavior (partition, storage and release) through combinations of measurements to give as a product integral measures of water and water borne constituent fluxes and stores </vt:lpstr>
      <vt:lpstr>How do streamflow generation mechanisms vary with climate, land cover, topography and geology? </vt:lpstr>
      <vt:lpstr>PowerPoint Presentation</vt:lpstr>
      <vt:lpstr>What is the depth and time scale of “active” fluid, energy, and nutrient circulation at the earth’s surface and what environmentally important variables control the evolution of this flow zone? </vt:lpstr>
      <vt:lpstr>What are the sources, fluxes, and sinks of sediment in natural and human-modified landscapes; how are they distributed in space and time; and what controls production, transfer and storage rates? </vt:lpstr>
      <vt:lpstr>How can adverse environmental impacts of source water variability best be reduced through dynamically controlled water treatment practices linked to real-time sensor systems with continuous computer modeling and adaptive sampling capabilities? </vt:lpstr>
      <vt:lpstr>To what extent can real-time sensors enable integrated and adaptive water management of stormwater, wastewater, and water supply, thereby improving sustainability and resiliency? How is the resiliency and long-term sustainability of such a system affected by choices among centralized and centralized treatment technologies?</vt:lpstr>
      <vt:lpstr>Common Observation Requirements</vt:lpstr>
      <vt:lpstr>Outline</vt:lpstr>
      <vt:lpstr>An integrated product giving the state of the water environment across the continent</vt:lpstr>
      <vt:lpstr>EarthScope US Array</vt:lpstr>
      <vt:lpstr>US Array Animation</vt:lpstr>
      <vt:lpstr>PowerPoint Presentation</vt:lpstr>
      <vt:lpstr>Integrated data product needs</vt:lpstr>
      <vt:lpstr>Outline</vt:lpstr>
      <vt:lpstr>Human Influenced Water Resource Classification (HIWRC)</vt:lpstr>
      <vt:lpstr>HIWRC Variables</vt:lpstr>
      <vt:lpstr>HIWRC Variable Maps</vt:lpstr>
      <vt:lpstr>PCA Component Loadings</vt:lpstr>
      <vt:lpstr>Twelve delineated HIWRCs </vt:lpstr>
      <vt:lpstr>Outline</vt:lpstr>
      <vt:lpstr>WATERS Network: Advancing Multi-Disciplinary Knowledge Through Integrated Infrastructure</vt:lpstr>
      <vt:lpstr>Physical measurement requirements and capabilities</vt:lpstr>
      <vt:lpstr>Physical Sensors</vt:lpstr>
      <vt:lpstr>Chemical Sensors</vt:lpstr>
      <vt:lpstr>Embeddable Sensors: Current Status and Outlook</vt:lpstr>
      <vt:lpstr>Integrated Adaptive Soil Observation System</vt:lpstr>
      <vt:lpstr>PowerPoint Presentation</vt:lpstr>
      <vt:lpstr>PowerPoint Presentation</vt:lpstr>
      <vt:lpstr>Gradient Observatory Design</vt:lpstr>
      <vt:lpstr>Catchment Instrumentation</vt:lpstr>
      <vt:lpstr>Experimental Village </vt:lpstr>
      <vt:lpstr>Experimental Farm</vt:lpstr>
      <vt:lpstr>Environmental Cyber Infrastructure Architecture: Research Services</vt:lpstr>
      <vt:lpstr>PowerPoint Presentation</vt:lpstr>
      <vt:lpstr>Environmental CI Projects that Demonstrate Feasibility of WN Vision</vt:lpstr>
      <vt:lpstr>PowerPoint Presentation</vt:lpstr>
      <vt:lpstr>HIS Implementation in WATERS Network Information System</vt:lpstr>
      <vt:lpstr>Virtual Observatories</vt:lpstr>
      <vt:lpstr>Modeling, Visualization and Synthesis</vt:lpstr>
      <vt:lpstr>Fiber optic</vt:lpstr>
      <vt:lpstr>Summary</vt:lpstr>
    </vt:vector>
  </TitlesOfParts>
  <Company>Utah State University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How does streamflow vary with climate, land cover, topography and geology?</dc:title>
  <dc:creator>David Tarboton</dc:creator>
  <cp:lastModifiedBy>Levi Sanchez</cp:lastModifiedBy>
  <cp:revision>49</cp:revision>
  <dcterms:created xsi:type="dcterms:W3CDTF">2007-11-12T23:35:46Z</dcterms:created>
  <dcterms:modified xsi:type="dcterms:W3CDTF">2023-03-10T23:44:15Z</dcterms:modified>
</cp:coreProperties>
</file>